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4"/>
  </p:notesMasterIdLst>
  <p:sldIdLst>
    <p:sldId id="257" r:id="rId2"/>
    <p:sldId id="290" r:id="rId3"/>
    <p:sldId id="291" r:id="rId4"/>
    <p:sldId id="292" r:id="rId5"/>
    <p:sldId id="293" r:id="rId6"/>
    <p:sldId id="309" r:id="rId7"/>
    <p:sldId id="294" r:id="rId8"/>
    <p:sldId id="301" r:id="rId9"/>
    <p:sldId id="295" r:id="rId10"/>
    <p:sldId id="296" r:id="rId11"/>
    <p:sldId id="297" r:id="rId12"/>
    <p:sldId id="298" r:id="rId13"/>
    <p:sldId id="299" r:id="rId14"/>
    <p:sldId id="300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462" r:id="rId23"/>
    <p:sldId id="356" r:id="rId24"/>
    <p:sldId id="397" r:id="rId25"/>
    <p:sldId id="355" r:id="rId26"/>
    <p:sldId id="376" r:id="rId27"/>
    <p:sldId id="377" r:id="rId28"/>
    <p:sldId id="323" r:id="rId29"/>
    <p:sldId id="378" r:id="rId30"/>
    <p:sldId id="363" r:id="rId31"/>
    <p:sldId id="364" r:id="rId32"/>
    <p:sldId id="368" r:id="rId33"/>
    <p:sldId id="367" r:id="rId34"/>
    <p:sldId id="357" r:id="rId35"/>
    <p:sldId id="362" r:id="rId36"/>
    <p:sldId id="324" r:id="rId37"/>
    <p:sldId id="330" r:id="rId38"/>
    <p:sldId id="345" r:id="rId39"/>
    <p:sldId id="333" r:id="rId40"/>
    <p:sldId id="339" r:id="rId41"/>
    <p:sldId id="338" r:id="rId42"/>
    <p:sldId id="340" r:id="rId43"/>
    <p:sldId id="341" r:id="rId44"/>
    <p:sldId id="343" r:id="rId45"/>
    <p:sldId id="366" r:id="rId46"/>
    <p:sldId id="332" r:id="rId47"/>
    <p:sldId id="346" r:id="rId48"/>
    <p:sldId id="348" r:id="rId49"/>
    <p:sldId id="271" r:id="rId50"/>
    <p:sldId id="270" r:id="rId51"/>
    <p:sldId id="274" r:id="rId52"/>
    <p:sldId id="275" r:id="rId53"/>
    <p:sldId id="278" r:id="rId54"/>
    <p:sldId id="277" r:id="rId55"/>
    <p:sldId id="351" r:id="rId56"/>
    <p:sldId id="279" r:id="rId57"/>
    <p:sldId id="391" r:id="rId58"/>
    <p:sldId id="280" r:id="rId59"/>
    <p:sldId id="352" r:id="rId60"/>
    <p:sldId id="392" r:id="rId61"/>
    <p:sldId id="353" r:id="rId62"/>
    <p:sldId id="360" r:id="rId63"/>
    <p:sldId id="266" r:id="rId64"/>
    <p:sldId id="395" r:id="rId65"/>
    <p:sldId id="372" r:id="rId66"/>
    <p:sldId id="375" r:id="rId67"/>
    <p:sldId id="311" r:id="rId68"/>
    <p:sldId id="312" r:id="rId69"/>
    <p:sldId id="380" r:id="rId70"/>
    <p:sldId id="381" r:id="rId71"/>
    <p:sldId id="382" r:id="rId72"/>
    <p:sldId id="393" r:id="rId73"/>
    <p:sldId id="425" r:id="rId74"/>
    <p:sldId id="444" r:id="rId75"/>
    <p:sldId id="424" r:id="rId76"/>
    <p:sldId id="438" r:id="rId77"/>
    <p:sldId id="439" r:id="rId78"/>
    <p:sldId id="426" r:id="rId79"/>
    <p:sldId id="428" r:id="rId80"/>
    <p:sldId id="429" r:id="rId81"/>
    <p:sldId id="430" r:id="rId82"/>
    <p:sldId id="432" r:id="rId83"/>
    <p:sldId id="433" r:id="rId84"/>
    <p:sldId id="434" r:id="rId85"/>
    <p:sldId id="437" r:id="rId86"/>
    <p:sldId id="435" r:id="rId87"/>
    <p:sldId id="441" r:id="rId88"/>
    <p:sldId id="442" r:id="rId89"/>
    <p:sldId id="445" r:id="rId90"/>
    <p:sldId id="446" r:id="rId91"/>
    <p:sldId id="449" r:id="rId92"/>
    <p:sldId id="450" r:id="rId93"/>
    <p:sldId id="451" r:id="rId94"/>
    <p:sldId id="463" r:id="rId95"/>
    <p:sldId id="447" r:id="rId96"/>
    <p:sldId id="443" r:id="rId97"/>
    <p:sldId id="410" r:id="rId98"/>
    <p:sldId id="408" r:id="rId99"/>
    <p:sldId id="409" r:id="rId100"/>
    <p:sldId id="398" r:id="rId101"/>
    <p:sldId id="387" r:id="rId102"/>
    <p:sldId id="388" r:id="rId103"/>
    <p:sldId id="389" r:id="rId104"/>
    <p:sldId id="465" r:id="rId105"/>
    <p:sldId id="406" r:id="rId106"/>
    <p:sldId id="470" r:id="rId107"/>
    <p:sldId id="469" r:id="rId108"/>
    <p:sldId id="476" r:id="rId109"/>
    <p:sldId id="477" r:id="rId110"/>
    <p:sldId id="467" r:id="rId111"/>
    <p:sldId id="479" r:id="rId112"/>
    <p:sldId id="490" r:id="rId113"/>
    <p:sldId id="468" r:id="rId114"/>
    <p:sldId id="466" r:id="rId115"/>
    <p:sldId id="411" r:id="rId116"/>
    <p:sldId id="454" r:id="rId117"/>
    <p:sldId id="455" r:id="rId118"/>
    <p:sldId id="453" r:id="rId119"/>
    <p:sldId id="456" r:id="rId120"/>
    <p:sldId id="457" r:id="rId121"/>
    <p:sldId id="386" r:id="rId122"/>
    <p:sldId id="272" r:id="rId123"/>
    <p:sldId id="461" r:id="rId124"/>
    <p:sldId id="422" r:id="rId125"/>
    <p:sldId id="460" r:id="rId126"/>
    <p:sldId id="396" r:id="rId127"/>
    <p:sldId id="472" r:id="rId128"/>
    <p:sldId id="420" r:id="rId129"/>
    <p:sldId id="473" r:id="rId130"/>
    <p:sldId id="487" r:id="rId131"/>
    <p:sldId id="488" r:id="rId132"/>
    <p:sldId id="475" r:id="rId133"/>
    <p:sldId id="489" r:id="rId134"/>
    <p:sldId id="400" r:id="rId135"/>
    <p:sldId id="404" r:id="rId136"/>
    <p:sldId id="431" r:id="rId137"/>
    <p:sldId id="401" r:id="rId138"/>
    <p:sldId id="402" r:id="rId139"/>
    <p:sldId id="405" r:id="rId140"/>
    <p:sldId id="403" r:id="rId141"/>
    <p:sldId id="458" r:id="rId142"/>
    <p:sldId id="491" r:id="rId14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B397AE03-894A-48DC-9BBA-7BD49BF7EE17}">
          <p14:sldIdLst>
            <p14:sldId id="257"/>
            <p14:sldId id="290"/>
            <p14:sldId id="291"/>
            <p14:sldId id="292"/>
            <p14:sldId id="293"/>
            <p14:sldId id="309"/>
            <p14:sldId id="294"/>
            <p14:sldId id="301"/>
            <p14:sldId id="295"/>
            <p14:sldId id="296"/>
            <p14:sldId id="297"/>
            <p14:sldId id="298"/>
            <p14:sldId id="299"/>
            <p14:sldId id="300"/>
            <p14:sldId id="302"/>
            <p14:sldId id="303"/>
            <p14:sldId id="304"/>
            <p14:sldId id="305"/>
            <p14:sldId id="306"/>
            <p14:sldId id="307"/>
            <p14:sldId id="308"/>
            <p14:sldId id="462"/>
            <p14:sldId id="356"/>
            <p14:sldId id="397"/>
            <p14:sldId id="355"/>
            <p14:sldId id="376"/>
            <p14:sldId id="377"/>
            <p14:sldId id="323"/>
            <p14:sldId id="378"/>
            <p14:sldId id="363"/>
            <p14:sldId id="364"/>
            <p14:sldId id="368"/>
            <p14:sldId id="367"/>
            <p14:sldId id="357"/>
            <p14:sldId id="362"/>
            <p14:sldId id="324"/>
            <p14:sldId id="330"/>
            <p14:sldId id="345"/>
            <p14:sldId id="333"/>
            <p14:sldId id="339"/>
            <p14:sldId id="338"/>
            <p14:sldId id="340"/>
            <p14:sldId id="341"/>
            <p14:sldId id="343"/>
            <p14:sldId id="366"/>
            <p14:sldId id="332"/>
            <p14:sldId id="346"/>
            <p14:sldId id="348"/>
            <p14:sldId id="271"/>
            <p14:sldId id="270"/>
            <p14:sldId id="274"/>
            <p14:sldId id="275"/>
            <p14:sldId id="278"/>
            <p14:sldId id="277"/>
            <p14:sldId id="351"/>
            <p14:sldId id="279"/>
            <p14:sldId id="391"/>
            <p14:sldId id="280"/>
            <p14:sldId id="352"/>
            <p14:sldId id="392"/>
            <p14:sldId id="353"/>
            <p14:sldId id="360"/>
            <p14:sldId id="266"/>
            <p14:sldId id="395"/>
            <p14:sldId id="372"/>
            <p14:sldId id="375"/>
            <p14:sldId id="311"/>
            <p14:sldId id="312"/>
            <p14:sldId id="380"/>
            <p14:sldId id="381"/>
            <p14:sldId id="382"/>
            <p14:sldId id="393"/>
            <p14:sldId id="425"/>
            <p14:sldId id="444"/>
            <p14:sldId id="424"/>
            <p14:sldId id="438"/>
            <p14:sldId id="439"/>
            <p14:sldId id="426"/>
            <p14:sldId id="428"/>
            <p14:sldId id="429"/>
            <p14:sldId id="430"/>
            <p14:sldId id="432"/>
            <p14:sldId id="433"/>
            <p14:sldId id="434"/>
            <p14:sldId id="437"/>
            <p14:sldId id="435"/>
            <p14:sldId id="441"/>
            <p14:sldId id="442"/>
            <p14:sldId id="445"/>
            <p14:sldId id="446"/>
            <p14:sldId id="449"/>
            <p14:sldId id="450"/>
            <p14:sldId id="451"/>
            <p14:sldId id="463"/>
            <p14:sldId id="447"/>
            <p14:sldId id="443"/>
            <p14:sldId id="410"/>
            <p14:sldId id="408"/>
            <p14:sldId id="409"/>
            <p14:sldId id="398"/>
            <p14:sldId id="387"/>
            <p14:sldId id="388"/>
            <p14:sldId id="389"/>
            <p14:sldId id="465"/>
            <p14:sldId id="406"/>
            <p14:sldId id="470"/>
            <p14:sldId id="469"/>
            <p14:sldId id="476"/>
            <p14:sldId id="477"/>
            <p14:sldId id="467"/>
            <p14:sldId id="479"/>
            <p14:sldId id="490"/>
            <p14:sldId id="468"/>
            <p14:sldId id="466"/>
            <p14:sldId id="411"/>
            <p14:sldId id="454"/>
            <p14:sldId id="455"/>
            <p14:sldId id="453"/>
            <p14:sldId id="456"/>
            <p14:sldId id="457"/>
            <p14:sldId id="386"/>
            <p14:sldId id="272"/>
            <p14:sldId id="461"/>
            <p14:sldId id="422"/>
            <p14:sldId id="460"/>
            <p14:sldId id="396"/>
            <p14:sldId id="472"/>
            <p14:sldId id="420"/>
            <p14:sldId id="473"/>
            <p14:sldId id="487"/>
            <p14:sldId id="488"/>
            <p14:sldId id="475"/>
            <p14:sldId id="489"/>
            <p14:sldId id="400"/>
            <p14:sldId id="404"/>
            <p14:sldId id="431"/>
            <p14:sldId id="401"/>
            <p14:sldId id="402"/>
            <p14:sldId id="405"/>
            <p14:sldId id="403"/>
            <p14:sldId id="458"/>
            <p14:sldId id="4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64" userDrawn="1">
          <p15:clr>
            <a:srgbClr val="A4A3A4"/>
          </p15:clr>
        </p15:guide>
        <p15:guide id="2" pos="65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082"/>
    <a:srgbClr val="000000"/>
    <a:srgbClr val="FFFFFF"/>
    <a:srgbClr val="FFFF00"/>
    <a:srgbClr val="1C7C1C"/>
    <a:srgbClr val="AAAAAA"/>
    <a:srgbClr val="E97132"/>
    <a:srgbClr val="0262CB"/>
    <a:srgbClr val="3A3A3A"/>
    <a:srgbClr val="DAF6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60852C-E9DA-4662-AF5C-8018320B0993}" v="5880" dt="2024-12-19T20:11:43.6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3264"/>
        <p:guide pos="65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microsoft.com/office/2015/10/relationships/revisionInfo" Target="revisionInfo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notesMaster" Target="notesMasters/notesMaster1.xml"/><Relationship Id="rId90" Type="http://schemas.openxmlformats.org/officeDocument/2006/relationships/slide" Target="slides/slide8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EAB0F2-BCA6-7749-BF31-48B103919556}" type="doc">
      <dgm:prSet loTypeId="urn:microsoft.com/office/officeart/2008/layout/SquareAccent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820EF5-AB9A-7148-B67B-743195DA4145}">
      <dgm:prSet phldrT="[Text]" custT="1"/>
      <dgm:spPr/>
      <dgm:t>
        <a:bodyPr/>
        <a:lstStyle/>
        <a:p>
          <a:r>
            <a:rPr lang="en-US" sz="1300">
              <a:solidFill>
                <a:schemeClr val="bg1"/>
              </a:solidFill>
            </a:rPr>
            <a:t>Avoid overfitting</a:t>
          </a:r>
        </a:p>
      </dgm:t>
    </dgm:pt>
    <dgm:pt modelId="{60E6AB83-7C48-2C47-8145-E060C84517F2}" type="parTrans" cxnId="{A48F0C0A-C072-A743-91E3-39D717F6D72E}">
      <dgm:prSet/>
      <dgm:spPr/>
      <dgm:t>
        <a:bodyPr/>
        <a:lstStyle/>
        <a:p>
          <a:endParaRPr lang="en-US"/>
        </a:p>
      </dgm:t>
    </dgm:pt>
    <dgm:pt modelId="{554D641D-32AA-DB44-8DC6-754BE4DCEFCA}" type="sibTrans" cxnId="{A48F0C0A-C072-A743-91E3-39D717F6D72E}">
      <dgm:prSet/>
      <dgm:spPr/>
      <dgm:t>
        <a:bodyPr/>
        <a:lstStyle/>
        <a:p>
          <a:endParaRPr lang="en-US"/>
        </a:p>
      </dgm:t>
    </dgm:pt>
    <dgm:pt modelId="{7E6BCB15-970B-3B47-AB33-585D55B5963A}">
      <dgm:prSet phldrT="[Text]" custT="1"/>
      <dgm:spPr/>
      <dgm:t>
        <a:bodyPr/>
        <a:lstStyle/>
        <a:p>
          <a:r>
            <a:rPr lang="en-US" sz="1300"/>
            <a:t>Dying neurons</a:t>
          </a:r>
        </a:p>
      </dgm:t>
    </dgm:pt>
    <dgm:pt modelId="{C3C01E2E-8A45-A546-B3AB-3AEC6CBA6040}" type="parTrans" cxnId="{03AB80D7-AA54-DD41-A388-DAF388E053C9}">
      <dgm:prSet/>
      <dgm:spPr/>
      <dgm:t>
        <a:bodyPr/>
        <a:lstStyle/>
        <a:p>
          <a:endParaRPr lang="en-US"/>
        </a:p>
      </dgm:t>
    </dgm:pt>
    <dgm:pt modelId="{8D40CB0A-0218-B546-8331-4E3298EF275B}" type="sibTrans" cxnId="{03AB80D7-AA54-DD41-A388-DAF388E053C9}">
      <dgm:prSet/>
      <dgm:spPr/>
      <dgm:t>
        <a:bodyPr/>
        <a:lstStyle/>
        <a:p>
          <a:endParaRPr lang="en-US"/>
        </a:p>
      </dgm:t>
    </dgm:pt>
    <dgm:pt modelId="{27FE8DC8-6FDF-AD41-A739-6D37DBC2F489}">
      <dgm:prSet phldrT="[Text]" custT="1"/>
      <dgm:spPr/>
      <dgm:t>
        <a:bodyPr/>
        <a:lstStyle/>
        <a:p>
          <a:r>
            <a:rPr lang="en-US" sz="1300"/>
            <a:t>Unbalanced dataset</a:t>
          </a:r>
        </a:p>
      </dgm:t>
    </dgm:pt>
    <dgm:pt modelId="{52EE2535-EF63-BB48-B6A6-AB7BCCEE3E0B}" type="parTrans" cxnId="{52B8EC86-467A-FB44-A52A-D0BB80CDF633}">
      <dgm:prSet/>
      <dgm:spPr/>
      <dgm:t>
        <a:bodyPr/>
        <a:lstStyle/>
        <a:p>
          <a:endParaRPr lang="en-US"/>
        </a:p>
      </dgm:t>
    </dgm:pt>
    <dgm:pt modelId="{BD3EFC3B-669C-EF48-9FFF-ADC2B2A67A75}" type="sibTrans" cxnId="{52B8EC86-467A-FB44-A52A-D0BB80CDF633}">
      <dgm:prSet/>
      <dgm:spPr/>
      <dgm:t>
        <a:bodyPr/>
        <a:lstStyle/>
        <a:p>
          <a:endParaRPr lang="en-US"/>
        </a:p>
      </dgm:t>
    </dgm:pt>
    <dgm:pt modelId="{37CE3691-BC26-2649-AA72-286A1B90C5A4}">
      <dgm:prSet phldrT="[Text]" custT="1"/>
      <dgm:spPr/>
      <dgm:t>
        <a:bodyPr/>
        <a:lstStyle/>
        <a:p>
          <a:r>
            <a:rPr lang="en-US" sz="1300"/>
            <a:t>Misclassification of "nowhere" class</a:t>
          </a:r>
        </a:p>
      </dgm:t>
    </dgm:pt>
    <dgm:pt modelId="{4581CAA2-AC16-F843-86A2-D34CA0688A55}" type="parTrans" cxnId="{A855DE63-2269-5247-A985-C57231B36D10}">
      <dgm:prSet/>
      <dgm:spPr/>
      <dgm:t>
        <a:bodyPr/>
        <a:lstStyle/>
        <a:p>
          <a:endParaRPr lang="en-US"/>
        </a:p>
      </dgm:t>
    </dgm:pt>
    <dgm:pt modelId="{16A08B9C-F251-8448-B642-AE9C853DB829}" type="sibTrans" cxnId="{A855DE63-2269-5247-A985-C57231B36D10}">
      <dgm:prSet/>
      <dgm:spPr/>
      <dgm:t>
        <a:bodyPr/>
        <a:lstStyle/>
        <a:p>
          <a:endParaRPr lang="en-US"/>
        </a:p>
      </dgm:t>
    </dgm:pt>
    <dgm:pt modelId="{5E268F7D-3199-5E4F-B8BB-C61F25E6D2DB}">
      <dgm:prSet phldrT="[Text]" custT="1"/>
      <dgm:spPr/>
      <dgm:t>
        <a:bodyPr/>
        <a:lstStyle/>
        <a:p>
          <a:r>
            <a:rPr lang="en-US" sz="2400">
              <a:solidFill>
                <a:schemeClr val="tx1"/>
              </a:solidFill>
            </a:rPr>
            <a:t>Main challenges</a:t>
          </a:r>
        </a:p>
      </dgm:t>
    </dgm:pt>
    <dgm:pt modelId="{184B755D-2AE2-0240-8490-643F7F1FBF6A}" type="sibTrans" cxnId="{17F63EAA-0BF5-9F4A-AEDD-0E239D48486E}">
      <dgm:prSet/>
      <dgm:spPr/>
      <dgm:t>
        <a:bodyPr/>
        <a:lstStyle/>
        <a:p>
          <a:endParaRPr lang="en-US"/>
        </a:p>
      </dgm:t>
    </dgm:pt>
    <dgm:pt modelId="{9B91D74A-F73C-AC4E-8B27-D235B57AC0B5}" type="parTrans" cxnId="{17F63EAA-0BF5-9F4A-AEDD-0E239D48486E}">
      <dgm:prSet/>
      <dgm:spPr/>
      <dgm:t>
        <a:bodyPr/>
        <a:lstStyle/>
        <a:p>
          <a:endParaRPr lang="en-US"/>
        </a:p>
      </dgm:t>
    </dgm:pt>
    <dgm:pt modelId="{0846BAFC-BB57-E345-9DF7-3ACC28F9BCF9}" type="pres">
      <dgm:prSet presAssocID="{A9EAB0F2-BCA6-7749-BF31-48B103919556}" presName="layout" presStyleCnt="0">
        <dgm:presLayoutVars>
          <dgm:chMax/>
          <dgm:chPref/>
          <dgm:dir/>
          <dgm:resizeHandles/>
        </dgm:presLayoutVars>
      </dgm:prSet>
      <dgm:spPr/>
    </dgm:pt>
    <dgm:pt modelId="{2B3F2454-8FCD-9047-B81E-4463BB59F695}" type="pres">
      <dgm:prSet presAssocID="{5E268F7D-3199-5E4F-B8BB-C61F25E6D2DB}" presName="root" presStyleCnt="0">
        <dgm:presLayoutVars>
          <dgm:chMax/>
          <dgm:chPref/>
        </dgm:presLayoutVars>
      </dgm:prSet>
      <dgm:spPr/>
    </dgm:pt>
    <dgm:pt modelId="{CE74C51D-BDA4-EE44-B6F2-295EDBF53811}" type="pres">
      <dgm:prSet presAssocID="{5E268F7D-3199-5E4F-B8BB-C61F25E6D2DB}" presName="rootComposite" presStyleCnt="0">
        <dgm:presLayoutVars/>
      </dgm:prSet>
      <dgm:spPr/>
    </dgm:pt>
    <dgm:pt modelId="{0A9ED5CE-B20B-CC4B-AA30-DFFA1E270250}" type="pres">
      <dgm:prSet presAssocID="{5E268F7D-3199-5E4F-B8BB-C61F25E6D2DB}" presName="ParentAccent" presStyleLbl="alignNode1" presStyleIdx="0" presStyleCnt="1" custScaleY="121567" custLinFactY="66445" custLinFactNeighborX="-3358" custLinFactNeighborY="100000"/>
      <dgm:spPr/>
    </dgm:pt>
    <dgm:pt modelId="{0FC8BCA6-0EA1-E747-AC8D-E6BC9A7E2C18}" type="pres">
      <dgm:prSet presAssocID="{5E268F7D-3199-5E4F-B8BB-C61F25E6D2DB}" presName="ParentSmallAccent" presStyleLbl="fgAcc1" presStyleIdx="0" presStyleCnt="1" custLinFactY="100000" custLinFactNeighborX="-2143" custLinFactNeighborY="132614"/>
      <dgm:spPr/>
    </dgm:pt>
    <dgm:pt modelId="{8F2CA119-68E8-CF46-BABF-AA77081F4435}" type="pres">
      <dgm:prSet presAssocID="{5E268F7D-3199-5E4F-B8BB-C61F25E6D2DB}" presName="Parent" presStyleLbl="revTx" presStyleIdx="0" presStyleCnt="5" custLinFactNeighborX="-205" custLinFactNeighborY="79920">
        <dgm:presLayoutVars>
          <dgm:chMax/>
          <dgm:chPref val="4"/>
          <dgm:bulletEnabled val="1"/>
        </dgm:presLayoutVars>
      </dgm:prSet>
      <dgm:spPr/>
    </dgm:pt>
    <dgm:pt modelId="{FF6CF8A3-461D-B949-BDAF-EAC428E24040}" type="pres">
      <dgm:prSet presAssocID="{5E268F7D-3199-5E4F-B8BB-C61F25E6D2DB}" presName="childShape" presStyleCnt="0">
        <dgm:presLayoutVars>
          <dgm:chMax val="0"/>
          <dgm:chPref val="0"/>
        </dgm:presLayoutVars>
      </dgm:prSet>
      <dgm:spPr/>
    </dgm:pt>
    <dgm:pt modelId="{47C2F5D5-E457-5E40-BE85-4C41B846AE95}" type="pres">
      <dgm:prSet presAssocID="{FC820EF5-AB9A-7148-B67B-743195DA4145}" presName="childComposite" presStyleCnt="0">
        <dgm:presLayoutVars>
          <dgm:chMax val="0"/>
          <dgm:chPref val="0"/>
        </dgm:presLayoutVars>
      </dgm:prSet>
      <dgm:spPr/>
    </dgm:pt>
    <dgm:pt modelId="{D580DC00-D7C8-1A45-A37E-DD7061E45A97}" type="pres">
      <dgm:prSet presAssocID="{FC820EF5-AB9A-7148-B67B-743195DA4145}" presName="ChildAccent" presStyleLbl="solidFgAcc1" presStyleIdx="0" presStyleCnt="4" custLinFactNeighborX="-4804" custLinFactNeighborY="-13919"/>
      <dgm:spPr/>
    </dgm:pt>
    <dgm:pt modelId="{B4C9F854-B0EB-9048-9AAD-6F84F209C397}" type="pres">
      <dgm:prSet presAssocID="{FC820EF5-AB9A-7148-B67B-743195DA4145}" presName="Child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123AA9ED-42FA-9D49-A129-4C55921C9F9F}" type="pres">
      <dgm:prSet presAssocID="{7E6BCB15-970B-3B47-AB33-585D55B5963A}" presName="childComposite" presStyleCnt="0">
        <dgm:presLayoutVars>
          <dgm:chMax val="0"/>
          <dgm:chPref val="0"/>
        </dgm:presLayoutVars>
      </dgm:prSet>
      <dgm:spPr/>
    </dgm:pt>
    <dgm:pt modelId="{573D79AD-0EFF-D741-9487-985E90A94913}" type="pres">
      <dgm:prSet presAssocID="{7E6BCB15-970B-3B47-AB33-585D55B5963A}" presName="ChildAccent" presStyleLbl="solidFgAcc1" presStyleIdx="1" presStyleCnt="4"/>
      <dgm:spPr/>
    </dgm:pt>
    <dgm:pt modelId="{2CB41068-6CB3-324D-A8AE-E2FF33ABED87}" type="pres">
      <dgm:prSet presAssocID="{7E6BCB15-970B-3B47-AB33-585D55B5963A}" presName="Child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5ADDB720-46C4-5B4C-9B68-19420F263282}" type="pres">
      <dgm:prSet presAssocID="{27FE8DC8-6FDF-AD41-A739-6D37DBC2F489}" presName="childComposite" presStyleCnt="0">
        <dgm:presLayoutVars>
          <dgm:chMax val="0"/>
          <dgm:chPref val="0"/>
        </dgm:presLayoutVars>
      </dgm:prSet>
      <dgm:spPr/>
    </dgm:pt>
    <dgm:pt modelId="{63746BBB-BA95-B944-B262-E6EAC7639C65}" type="pres">
      <dgm:prSet presAssocID="{27FE8DC8-6FDF-AD41-A739-6D37DBC2F489}" presName="ChildAccent" presStyleLbl="solidFgAcc1" presStyleIdx="2" presStyleCnt="4"/>
      <dgm:spPr/>
    </dgm:pt>
    <dgm:pt modelId="{480B279A-A23F-0C4E-A1BE-6E09D5D3E9D9}" type="pres">
      <dgm:prSet presAssocID="{27FE8DC8-6FDF-AD41-A739-6D37DBC2F489}" presName="Child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BC6CAFED-3075-7B44-9522-C514A15C71FB}" type="pres">
      <dgm:prSet presAssocID="{37CE3691-BC26-2649-AA72-286A1B90C5A4}" presName="childComposite" presStyleCnt="0">
        <dgm:presLayoutVars>
          <dgm:chMax val="0"/>
          <dgm:chPref val="0"/>
        </dgm:presLayoutVars>
      </dgm:prSet>
      <dgm:spPr/>
    </dgm:pt>
    <dgm:pt modelId="{EBB5FF4E-7DFE-354C-8D46-02F1296E4BD6}" type="pres">
      <dgm:prSet presAssocID="{37CE3691-BC26-2649-AA72-286A1B90C5A4}" presName="ChildAccent" presStyleLbl="solidFgAcc1" presStyleIdx="3" presStyleCnt="4"/>
      <dgm:spPr/>
    </dgm:pt>
    <dgm:pt modelId="{C53412CF-3FA6-1A47-AC42-48D0F578259A}" type="pres">
      <dgm:prSet presAssocID="{37CE3691-BC26-2649-AA72-286A1B90C5A4}" presName="Child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52C8D00-BBA6-B947-86BE-B0F4492937C6}" type="presOf" srcId="{27FE8DC8-6FDF-AD41-A739-6D37DBC2F489}" destId="{480B279A-A23F-0C4E-A1BE-6E09D5D3E9D9}" srcOrd="0" destOrd="0" presId="urn:microsoft.com/office/officeart/2008/layout/SquareAccentList"/>
    <dgm:cxn modelId="{A48F0C0A-C072-A743-91E3-39D717F6D72E}" srcId="{5E268F7D-3199-5E4F-B8BB-C61F25E6D2DB}" destId="{FC820EF5-AB9A-7148-B67B-743195DA4145}" srcOrd="0" destOrd="0" parTransId="{60E6AB83-7C48-2C47-8145-E060C84517F2}" sibTransId="{554D641D-32AA-DB44-8DC6-754BE4DCEFCA}"/>
    <dgm:cxn modelId="{175E2922-21AE-BA4F-A870-70C3B1266A18}" type="presOf" srcId="{7E6BCB15-970B-3B47-AB33-585D55B5963A}" destId="{2CB41068-6CB3-324D-A8AE-E2FF33ABED87}" srcOrd="0" destOrd="0" presId="urn:microsoft.com/office/officeart/2008/layout/SquareAccentList"/>
    <dgm:cxn modelId="{BE917F38-12D3-6A45-8CE9-10973A04F2DA}" type="presOf" srcId="{37CE3691-BC26-2649-AA72-286A1B90C5A4}" destId="{C53412CF-3FA6-1A47-AC42-48D0F578259A}" srcOrd="0" destOrd="0" presId="urn:microsoft.com/office/officeart/2008/layout/SquareAccentList"/>
    <dgm:cxn modelId="{A855DE63-2269-5247-A985-C57231B36D10}" srcId="{5E268F7D-3199-5E4F-B8BB-C61F25E6D2DB}" destId="{37CE3691-BC26-2649-AA72-286A1B90C5A4}" srcOrd="3" destOrd="0" parTransId="{4581CAA2-AC16-F843-86A2-D34CA0688A55}" sibTransId="{16A08B9C-F251-8448-B642-AE9C853DB829}"/>
    <dgm:cxn modelId="{6085594F-8763-5249-A651-96431FD0263E}" type="presOf" srcId="{5E268F7D-3199-5E4F-B8BB-C61F25E6D2DB}" destId="{8F2CA119-68E8-CF46-BABF-AA77081F4435}" srcOrd="0" destOrd="0" presId="urn:microsoft.com/office/officeart/2008/layout/SquareAccentList"/>
    <dgm:cxn modelId="{66462482-A94C-5541-A896-DA2B91BC4A93}" type="presOf" srcId="{A9EAB0F2-BCA6-7749-BF31-48B103919556}" destId="{0846BAFC-BB57-E345-9DF7-3ACC28F9BCF9}" srcOrd="0" destOrd="0" presId="urn:microsoft.com/office/officeart/2008/layout/SquareAccentList"/>
    <dgm:cxn modelId="{52B8EC86-467A-FB44-A52A-D0BB80CDF633}" srcId="{5E268F7D-3199-5E4F-B8BB-C61F25E6D2DB}" destId="{27FE8DC8-6FDF-AD41-A739-6D37DBC2F489}" srcOrd="2" destOrd="0" parTransId="{52EE2535-EF63-BB48-B6A6-AB7BCCEE3E0B}" sibTransId="{BD3EFC3B-669C-EF48-9FFF-ADC2B2A67A75}"/>
    <dgm:cxn modelId="{4481679D-B8C9-E246-BC29-DA2D85256799}" type="presOf" srcId="{FC820EF5-AB9A-7148-B67B-743195DA4145}" destId="{B4C9F854-B0EB-9048-9AAD-6F84F209C397}" srcOrd="0" destOrd="0" presId="urn:microsoft.com/office/officeart/2008/layout/SquareAccentList"/>
    <dgm:cxn modelId="{17F63EAA-0BF5-9F4A-AEDD-0E239D48486E}" srcId="{A9EAB0F2-BCA6-7749-BF31-48B103919556}" destId="{5E268F7D-3199-5E4F-B8BB-C61F25E6D2DB}" srcOrd="0" destOrd="0" parTransId="{9B91D74A-F73C-AC4E-8B27-D235B57AC0B5}" sibTransId="{184B755D-2AE2-0240-8490-643F7F1FBF6A}"/>
    <dgm:cxn modelId="{03AB80D7-AA54-DD41-A388-DAF388E053C9}" srcId="{5E268F7D-3199-5E4F-B8BB-C61F25E6D2DB}" destId="{7E6BCB15-970B-3B47-AB33-585D55B5963A}" srcOrd="1" destOrd="0" parTransId="{C3C01E2E-8A45-A546-B3AB-3AEC6CBA6040}" sibTransId="{8D40CB0A-0218-B546-8331-4E3298EF275B}"/>
    <dgm:cxn modelId="{BE53E3E8-0F0B-C840-AD47-0DC0E00786D5}" type="presParOf" srcId="{0846BAFC-BB57-E345-9DF7-3ACC28F9BCF9}" destId="{2B3F2454-8FCD-9047-B81E-4463BB59F695}" srcOrd="0" destOrd="0" presId="urn:microsoft.com/office/officeart/2008/layout/SquareAccentList"/>
    <dgm:cxn modelId="{2DC4606B-2D2D-6F42-9916-3AE646D8E41D}" type="presParOf" srcId="{2B3F2454-8FCD-9047-B81E-4463BB59F695}" destId="{CE74C51D-BDA4-EE44-B6F2-295EDBF53811}" srcOrd="0" destOrd="0" presId="urn:microsoft.com/office/officeart/2008/layout/SquareAccentList"/>
    <dgm:cxn modelId="{B0495B6A-5927-0C4C-96FE-BBB86F32D423}" type="presParOf" srcId="{CE74C51D-BDA4-EE44-B6F2-295EDBF53811}" destId="{0A9ED5CE-B20B-CC4B-AA30-DFFA1E270250}" srcOrd="0" destOrd="0" presId="urn:microsoft.com/office/officeart/2008/layout/SquareAccentList"/>
    <dgm:cxn modelId="{354B8BB2-C6B0-7141-A683-1252C1E269C1}" type="presParOf" srcId="{CE74C51D-BDA4-EE44-B6F2-295EDBF53811}" destId="{0FC8BCA6-0EA1-E747-AC8D-E6BC9A7E2C18}" srcOrd="1" destOrd="0" presId="urn:microsoft.com/office/officeart/2008/layout/SquareAccentList"/>
    <dgm:cxn modelId="{4031D7A4-E87A-CF40-A083-0ECFF315014C}" type="presParOf" srcId="{CE74C51D-BDA4-EE44-B6F2-295EDBF53811}" destId="{8F2CA119-68E8-CF46-BABF-AA77081F4435}" srcOrd="2" destOrd="0" presId="urn:microsoft.com/office/officeart/2008/layout/SquareAccentList"/>
    <dgm:cxn modelId="{945B68C1-1008-5B42-B793-3F819A184944}" type="presParOf" srcId="{2B3F2454-8FCD-9047-B81E-4463BB59F695}" destId="{FF6CF8A3-461D-B949-BDAF-EAC428E24040}" srcOrd="1" destOrd="0" presId="urn:microsoft.com/office/officeart/2008/layout/SquareAccentList"/>
    <dgm:cxn modelId="{1F7B1A29-C2E1-C549-A676-40D27CD5539D}" type="presParOf" srcId="{FF6CF8A3-461D-B949-BDAF-EAC428E24040}" destId="{47C2F5D5-E457-5E40-BE85-4C41B846AE95}" srcOrd="0" destOrd="0" presId="urn:microsoft.com/office/officeart/2008/layout/SquareAccentList"/>
    <dgm:cxn modelId="{25A33AFD-95AF-874F-B106-5BA57E6152CD}" type="presParOf" srcId="{47C2F5D5-E457-5E40-BE85-4C41B846AE95}" destId="{D580DC00-D7C8-1A45-A37E-DD7061E45A97}" srcOrd="0" destOrd="0" presId="urn:microsoft.com/office/officeart/2008/layout/SquareAccentList"/>
    <dgm:cxn modelId="{001720FB-67D8-B847-8D80-AB1404F4F9DD}" type="presParOf" srcId="{47C2F5D5-E457-5E40-BE85-4C41B846AE95}" destId="{B4C9F854-B0EB-9048-9AAD-6F84F209C397}" srcOrd="1" destOrd="0" presId="urn:microsoft.com/office/officeart/2008/layout/SquareAccentList"/>
    <dgm:cxn modelId="{EA277F79-28AB-924C-AB23-E2098E8B4545}" type="presParOf" srcId="{FF6CF8A3-461D-B949-BDAF-EAC428E24040}" destId="{123AA9ED-42FA-9D49-A129-4C55921C9F9F}" srcOrd="1" destOrd="0" presId="urn:microsoft.com/office/officeart/2008/layout/SquareAccentList"/>
    <dgm:cxn modelId="{05DE10EE-200D-0945-B6E8-FA9B9AB66DBE}" type="presParOf" srcId="{123AA9ED-42FA-9D49-A129-4C55921C9F9F}" destId="{573D79AD-0EFF-D741-9487-985E90A94913}" srcOrd="0" destOrd="0" presId="urn:microsoft.com/office/officeart/2008/layout/SquareAccentList"/>
    <dgm:cxn modelId="{55179589-2D37-4740-93FE-B90D96504A03}" type="presParOf" srcId="{123AA9ED-42FA-9D49-A129-4C55921C9F9F}" destId="{2CB41068-6CB3-324D-A8AE-E2FF33ABED87}" srcOrd="1" destOrd="0" presId="urn:microsoft.com/office/officeart/2008/layout/SquareAccentList"/>
    <dgm:cxn modelId="{6BB6BA35-63D3-2846-9B82-E67BC0BE14E6}" type="presParOf" srcId="{FF6CF8A3-461D-B949-BDAF-EAC428E24040}" destId="{5ADDB720-46C4-5B4C-9B68-19420F263282}" srcOrd="2" destOrd="0" presId="urn:microsoft.com/office/officeart/2008/layout/SquareAccentList"/>
    <dgm:cxn modelId="{E72FDF66-492D-8F4F-8442-BD157FE501F0}" type="presParOf" srcId="{5ADDB720-46C4-5B4C-9B68-19420F263282}" destId="{63746BBB-BA95-B944-B262-E6EAC7639C65}" srcOrd="0" destOrd="0" presId="urn:microsoft.com/office/officeart/2008/layout/SquareAccentList"/>
    <dgm:cxn modelId="{4B94E8C6-FD20-7741-88B6-F81DF7525777}" type="presParOf" srcId="{5ADDB720-46C4-5B4C-9B68-19420F263282}" destId="{480B279A-A23F-0C4E-A1BE-6E09D5D3E9D9}" srcOrd="1" destOrd="0" presId="urn:microsoft.com/office/officeart/2008/layout/SquareAccentList"/>
    <dgm:cxn modelId="{C6DC42DA-A914-A84C-AEEC-137CCBC6C4D7}" type="presParOf" srcId="{FF6CF8A3-461D-B949-BDAF-EAC428E24040}" destId="{BC6CAFED-3075-7B44-9522-C514A15C71FB}" srcOrd="3" destOrd="0" presId="urn:microsoft.com/office/officeart/2008/layout/SquareAccentList"/>
    <dgm:cxn modelId="{A1F2C4AA-3B45-DC42-B221-DF500B63AD73}" type="presParOf" srcId="{BC6CAFED-3075-7B44-9522-C514A15C71FB}" destId="{EBB5FF4E-7DFE-354C-8D46-02F1296E4BD6}" srcOrd="0" destOrd="0" presId="urn:microsoft.com/office/officeart/2008/layout/SquareAccentList"/>
    <dgm:cxn modelId="{B5BF760E-5347-D64F-8D2A-0F57DF0DD281}" type="presParOf" srcId="{BC6CAFED-3075-7B44-9522-C514A15C71FB}" destId="{C53412CF-3FA6-1A47-AC42-48D0F578259A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9EAB0F2-BCA6-7749-BF31-48B103919556}" type="doc">
      <dgm:prSet loTypeId="urn:microsoft.com/office/officeart/2008/layout/SquareAccent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820EF5-AB9A-7148-B67B-743195DA4145}">
      <dgm:prSet phldrT="[Text]" custT="1"/>
      <dgm:spPr/>
      <dgm:t>
        <a:bodyPr/>
        <a:lstStyle/>
        <a:p>
          <a:r>
            <a:rPr lang="en-US" sz="1300">
              <a:solidFill>
                <a:schemeClr val="bg1"/>
              </a:solidFill>
            </a:rPr>
            <a:t>Avoid overfitting</a:t>
          </a:r>
        </a:p>
      </dgm:t>
    </dgm:pt>
    <dgm:pt modelId="{60E6AB83-7C48-2C47-8145-E060C84517F2}" type="parTrans" cxnId="{A48F0C0A-C072-A743-91E3-39D717F6D72E}">
      <dgm:prSet/>
      <dgm:spPr/>
      <dgm:t>
        <a:bodyPr/>
        <a:lstStyle/>
        <a:p>
          <a:endParaRPr lang="en-US"/>
        </a:p>
      </dgm:t>
    </dgm:pt>
    <dgm:pt modelId="{554D641D-32AA-DB44-8DC6-754BE4DCEFCA}" type="sibTrans" cxnId="{A48F0C0A-C072-A743-91E3-39D717F6D72E}">
      <dgm:prSet/>
      <dgm:spPr/>
      <dgm:t>
        <a:bodyPr/>
        <a:lstStyle/>
        <a:p>
          <a:endParaRPr lang="en-US"/>
        </a:p>
      </dgm:t>
    </dgm:pt>
    <dgm:pt modelId="{7E6BCB15-970B-3B47-AB33-585D55B5963A}">
      <dgm:prSet phldrT="[Text]" custT="1"/>
      <dgm:spPr/>
      <dgm:t>
        <a:bodyPr/>
        <a:lstStyle/>
        <a:p>
          <a:r>
            <a:rPr lang="en-US" sz="1300"/>
            <a:t>Dying neurons</a:t>
          </a:r>
        </a:p>
      </dgm:t>
    </dgm:pt>
    <dgm:pt modelId="{C3C01E2E-8A45-A546-B3AB-3AEC6CBA6040}" type="parTrans" cxnId="{03AB80D7-AA54-DD41-A388-DAF388E053C9}">
      <dgm:prSet/>
      <dgm:spPr/>
      <dgm:t>
        <a:bodyPr/>
        <a:lstStyle/>
        <a:p>
          <a:endParaRPr lang="en-US"/>
        </a:p>
      </dgm:t>
    </dgm:pt>
    <dgm:pt modelId="{8D40CB0A-0218-B546-8331-4E3298EF275B}" type="sibTrans" cxnId="{03AB80D7-AA54-DD41-A388-DAF388E053C9}">
      <dgm:prSet/>
      <dgm:spPr/>
      <dgm:t>
        <a:bodyPr/>
        <a:lstStyle/>
        <a:p>
          <a:endParaRPr lang="en-US"/>
        </a:p>
      </dgm:t>
    </dgm:pt>
    <dgm:pt modelId="{27FE8DC8-6FDF-AD41-A739-6D37DBC2F489}">
      <dgm:prSet phldrT="[Text]" custT="1"/>
      <dgm:spPr/>
      <dgm:t>
        <a:bodyPr/>
        <a:lstStyle/>
        <a:p>
          <a:r>
            <a:rPr lang="en-US" sz="1300"/>
            <a:t>Unbalanced dataset</a:t>
          </a:r>
        </a:p>
      </dgm:t>
    </dgm:pt>
    <dgm:pt modelId="{52EE2535-EF63-BB48-B6A6-AB7BCCEE3E0B}" type="parTrans" cxnId="{52B8EC86-467A-FB44-A52A-D0BB80CDF633}">
      <dgm:prSet/>
      <dgm:spPr/>
      <dgm:t>
        <a:bodyPr/>
        <a:lstStyle/>
        <a:p>
          <a:endParaRPr lang="en-US"/>
        </a:p>
      </dgm:t>
    </dgm:pt>
    <dgm:pt modelId="{BD3EFC3B-669C-EF48-9FFF-ADC2B2A67A75}" type="sibTrans" cxnId="{52B8EC86-467A-FB44-A52A-D0BB80CDF633}">
      <dgm:prSet/>
      <dgm:spPr/>
      <dgm:t>
        <a:bodyPr/>
        <a:lstStyle/>
        <a:p>
          <a:endParaRPr lang="en-US"/>
        </a:p>
      </dgm:t>
    </dgm:pt>
    <dgm:pt modelId="{37CE3691-BC26-2649-AA72-286A1B90C5A4}">
      <dgm:prSet phldrT="[Text]" custT="1"/>
      <dgm:spPr/>
      <dgm:t>
        <a:bodyPr/>
        <a:lstStyle/>
        <a:p>
          <a:r>
            <a:rPr lang="en-US" sz="1300"/>
            <a:t>Misclassification of "nowhere" class</a:t>
          </a:r>
        </a:p>
      </dgm:t>
    </dgm:pt>
    <dgm:pt modelId="{4581CAA2-AC16-F843-86A2-D34CA0688A55}" type="parTrans" cxnId="{A855DE63-2269-5247-A985-C57231B36D10}">
      <dgm:prSet/>
      <dgm:spPr/>
      <dgm:t>
        <a:bodyPr/>
        <a:lstStyle/>
        <a:p>
          <a:endParaRPr lang="en-US"/>
        </a:p>
      </dgm:t>
    </dgm:pt>
    <dgm:pt modelId="{16A08B9C-F251-8448-B642-AE9C853DB829}" type="sibTrans" cxnId="{A855DE63-2269-5247-A985-C57231B36D10}">
      <dgm:prSet/>
      <dgm:spPr/>
      <dgm:t>
        <a:bodyPr/>
        <a:lstStyle/>
        <a:p>
          <a:endParaRPr lang="en-US"/>
        </a:p>
      </dgm:t>
    </dgm:pt>
    <dgm:pt modelId="{5E268F7D-3199-5E4F-B8BB-C61F25E6D2DB}">
      <dgm:prSet phldrT="[Text]" custT="1"/>
      <dgm:spPr/>
      <dgm:t>
        <a:bodyPr/>
        <a:lstStyle/>
        <a:p>
          <a:r>
            <a:rPr lang="en-US" sz="2400">
              <a:solidFill>
                <a:schemeClr val="tx1"/>
              </a:solidFill>
            </a:rPr>
            <a:t>Main challenges</a:t>
          </a:r>
        </a:p>
      </dgm:t>
    </dgm:pt>
    <dgm:pt modelId="{184B755D-2AE2-0240-8490-643F7F1FBF6A}" type="sibTrans" cxnId="{17F63EAA-0BF5-9F4A-AEDD-0E239D48486E}">
      <dgm:prSet/>
      <dgm:spPr/>
      <dgm:t>
        <a:bodyPr/>
        <a:lstStyle/>
        <a:p>
          <a:endParaRPr lang="en-US"/>
        </a:p>
      </dgm:t>
    </dgm:pt>
    <dgm:pt modelId="{9B91D74A-F73C-AC4E-8B27-D235B57AC0B5}" type="parTrans" cxnId="{17F63EAA-0BF5-9F4A-AEDD-0E239D48486E}">
      <dgm:prSet/>
      <dgm:spPr/>
      <dgm:t>
        <a:bodyPr/>
        <a:lstStyle/>
        <a:p>
          <a:endParaRPr lang="en-US"/>
        </a:p>
      </dgm:t>
    </dgm:pt>
    <dgm:pt modelId="{0846BAFC-BB57-E345-9DF7-3ACC28F9BCF9}" type="pres">
      <dgm:prSet presAssocID="{A9EAB0F2-BCA6-7749-BF31-48B103919556}" presName="layout" presStyleCnt="0">
        <dgm:presLayoutVars>
          <dgm:chMax/>
          <dgm:chPref/>
          <dgm:dir/>
          <dgm:resizeHandles/>
        </dgm:presLayoutVars>
      </dgm:prSet>
      <dgm:spPr/>
    </dgm:pt>
    <dgm:pt modelId="{2B3F2454-8FCD-9047-B81E-4463BB59F695}" type="pres">
      <dgm:prSet presAssocID="{5E268F7D-3199-5E4F-B8BB-C61F25E6D2DB}" presName="root" presStyleCnt="0">
        <dgm:presLayoutVars>
          <dgm:chMax/>
          <dgm:chPref/>
        </dgm:presLayoutVars>
      </dgm:prSet>
      <dgm:spPr/>
    </dgm:pt>
    <dgm:pt modelId="{CE74C51D-BDA4-EE44-B6F2-295EDBF53811}" type="pres">
      <dgm:prSet presAssocID="{5E268F7D-3199-5E4F-B8BB-C61F25E6D2DB}" presName="rootComposite" presStyleCnt="0">
        <dgm:presLayoutVars/>
      </dgm:prSet>
      <dgm:spPr/>
    </dgm:pt>
    <dgm:pt modelId="{0A9ED5CE-B20B-CC4B-AA30-DFFA1E270250}" type="pres">
      <dgm:prSet presAssocID="{5E268F7D-3199-5E4F-B8BB-C61F25E6D2DB}" presName="ParentAccent" presStyleLbl="alignNode1" presStyleIdx="0" presStyleCnt="1" custScaleY="121567" custLinFactY="66445" custLinFactNeighborX="-3358" custLinFactNeighborY="100000"/>
      <dgm:spPr/>
    </dgm:pt>
    <dgm:pt modelId="{0FC8BCA6-0EA1-E747-AC8D-E6BC9A7E2C18}" type="pres">
      <dgm:prSet presAssocID="{5E268F7D-3199-5E4F-B8BB-C61F25E6D2DB}" presName="ParentSmallAccent" presStyleLbl="fgAcc1" presStyleIdx="0" presStyleCnt="1" custLinFactY="100000" custLinFactNeighborX="-2143" custLinFactNeighborY="132614"/>
      <dgm:spPr/>
    </dgm:pt>
    <dgm:pt modelId="{8F2CA119-68E8-CF46-BABF-AA77081F4435}" type="pres">
      <dgm:prSet presAssocID="{5E268F7D-3199-5E4F-B8BB-C61F25E6D2DB}" presName="Parent" presStyleLbl="revTx" presStyleIdx="0" presStyleCnt="5" custLinFactNeighborX="-205" custLinFactNeighborY="79920">
        <dgm:presLayoutVars>
          <dgm:chMax/>
          <dgm:chPref val="4"/>
          <dgm:bulletEnabled val="1"/>
        </dgm:presLayoutVars>
      </dgm:prSet>
      <dgm:spPr/>
    </dgm:pt>
    <dgm:pt modelId="{FF6CF8A3-461D-B949-BDAF-EAC428E24040}" type="pres">
      <dgm:prSet presAssocID="{5E268F7D-3199-5E4F-B8BB-C61F25E6D2DB}" presName="childShape" presStyleCnt="0">
        <dgm:presLayoutVars>
          <dgm:chMax val="0"/>
          <dgm:chPref val="0"/>
        </dgm:presLayoutVars>
      </dgm:prSet>
      <dgm:spPr/>
    </dgm:pt>
    <dgm:pt modelId="{47C2F5D5-E457-5E40-BE85-4C41B846AE95}" type="pres">
      <dgm:prSet presAssocID="{FC820EF5-AB9A-7148-B67B-743195DA4145}" presName="childComposite" presStyleCnt="0">
        <dgm:presLayoutVars>
          <dgm:chMax val="0"/>
          <dgm:chPref val="0"/>
        </dgm:presLayoutVars>
      </dgm:prSet>
      <dgm:spPr/>
    </dgm:pt>
    <dgm:pt modelId="{D580DC00-D7C8-1A45-A37E-DD7061E45A97}" type="pres">
      <dgm:prSet presAssocID="{FC820EF5-AB9A-7148-B67B-743195DA4145}" presName="ChildAccent" presStyleLbl="solidFgAcc1" presStyleIdx="0" presStyleCnt="4" custLinFactNeighborX="-4804" custLinFactNeighborY="-13919"/>
      <dgm:spPr/>
    </dgm:pt>
    <dgm:pt modelId="{B4C9F854-B0EB-9048-9AAD-6F84F209C397}" type="pres">
      <dgm:prSet presAssocID="{FC820EF5-AB9A-7148-B67B-743195DA4145}" presName="Child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123AA9ED-42FA-9D49-A129-4C55921C9F9F}" type="pres">
      <dgm:prSet presAssocID="{7E6BCB15-970B-3B47-AB33-585D55B5963A}" presName="childComposite" presStyleCnt="0">
        <dgm:presLayoutVars>
          <dgm:chMax val="0"/>
          <dgm:chPref val="0"/>
        </dgm:presLayoutVars>
      </dgm:prSet>
      <dgm:spPr/>
    </dgm:pt>
    <dgm:pt modelId="{573D79AD-0EFF-D741-9487-985E90A94913}" type="pres">
      <dgm:prSet presAssocID="{7E6BCB15-970B-3B47-AB33-585D55B5963A}" presName="ChildAccent" presStyleLbl="solidFgAcc1" presStyleIdx="1" presStyleCnt="4"/>
      <dgm:spPr/>
    </dgm:pt>
    <dgm:pt modelId="{2CB41068-6CB3-324D-A8AE-E2FF33ABED87}" type="pres">
      <dgm:prSet presAssocID="{7E6BCB15-970B-3B47-AB33-585D55B5963A}" presName="Child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5ADDB720-46C4-5B4C-9B68-19420F263282}" type="pres">
      <dgm:prSet presAssocID="{27FE8DC8-6FDF-AD41-A739-6D37DBC2F489}" presName="childComposite" presStyleCnt="0">
        <dgm:presLayoutVars>
          <dgm:chMax val="0"/>
          <dgm:chPref val="0"/>
        </dgm:presLayoutVars>
      </dgm:prSet>
      <dgm:spPr/>
    </dgm:pt>
    <dgm:pt modelId="{63746BBB-BA95-B944-B262-E6EAC7639C65}" type="pres">
      <dgm:prSet presAssocID="{27FE8DC8-6FDF-AD41-A739-6D37DBC2F489}" presName="ChildAccent" presStyleLbl="solidFgAcc1" presStyleIdx="2" presStyleCnt="4"/>
      <dgm:spPr/>
    </dgm:pt>
    <dgm:pt modelId="{480B279A-A23F-0C4E-A1BE-6E09D5D3E9D9}" type="pres">
      <dgm:prSet presAssocID="{27FE8DC8-6FDF-AD41-A739-6D37DBC2F489}" presName="Child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BC6CAFED-3075-7B44-9522-C514A15C71FB}" type="pres">
      <dgm:prSet presAssocID="{37CE3691-BC26-2649-AA72-286A1B90C5A4}" presName="childComposite" presStyleCnt="0">
        <dgm:presLayoutVars>
          <dgm:chMax val="0"/>
          <dgm:chPref val="0"/>
        </dgm:presLayoutVars>
      </dgm:prSet>
      <dgm:spPr/>
    </dgm:pt>
    <dgm:pt modelId="{EBB5FF4E-7DFE-354C-8D46-02F1296E4BD6}" type="pres">
      <dgm:prSet presAssocID="{37CE3691-BC26-2649-AA72-286A1B90C5A4}" presName="ChildAccent" presStyleLbl="solidFgAcc1" presStyleIdx="3" presStyleCnt="4"/>
      <dgm:spPr/>
    </dgm:pt>
    <dgm:pt modelId="{C53412CF-3FA6-1A47-AC42-48D0F578259A}" type="pres">
      <dgm:prSet presAssocID="{37CE3691-BC26-2649-AA72-286A1B90C5A4}" presName="Child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52C8D00-BBA6-B947-86BE-B0F4492937C6}" type="presOf" srcId="{27FE8DC8-6FDF-AD41-A739-6D37DBC2F489}" destId="{480B279A-A23F-0C4E-A1BE-6E09D5D3E9D9}" srcOrd="0" destOrd="0" presId="urn:microsoft.com/office/officeart/2008/layout/SquareAccentList"/>
    <dgm:cxn modelId="{A48F0C0A-C072-A743-91E3-39D717F6D72E}" srcId="{5E268F7D-3199-5E4F-B8BB-C61F25E6D2DB}" destId="{FC820EF5-AB9A-7148-B67B-743195DA4145}" srcOrd="0" destOrd="0" parTransId="{60E6AB83-7C48-2C47-8145-E060C84517F2}" sibTransId="{554D641D-32AA-DB44-8DC6-754BE4DCEFCA}"/>
    <dgm:cxn modelId="{175E2922-21AE-BA4F-A870-70C3B1266A18}" type="presOf" srcId="{7E6BCB15-970B-3B47-AB33-585D55B5963A}" destId="{2CB41068-6CB3-324D-A8AE-E2FF33ABED87}" srcOrd="0" destOrd="0" presId="urn:microsoft.com/office/officeart/2008/layout/SquareAccentList"/>
    <dgm:cxn modelId="{BE917F38-12D3-6A45-8CE9-10973A04F2DA}" type="presOf" srcId="{37CE3691-BC26-2649-AA72-286A1B90C5A4}" destId="{C53412CF-3FA6-1A47-AC42-48D0F578259A}" srcOrd="0" destOrd="0" presId="urn:microsoft.com/office/officeart/2008/layout/SquareAccentList"/>
    <dgm:cxn modelId="{A855DE63-2269-5247-A985-C57231B36D10}" srcId="{5E268F7D-3199-5E4F-B8BB-C61F25E6D2DB}" destId="{37CE3691-BC26-2649-AA72-286A1B90C5A4}" srcOrd="3" destOrd="0" parTransId="{4581CAA2-AC16-F843-86A2-D34CA0688A55}" sibTransId="{16A08B9C-F251-8448-B642-AE9C853DB829}"/>
    <dgm:cxn modelId="{6085594F-8763-5249-A651-96431FD0263E}" type="presOf" srcId="{5E268F7D-3199-5E4F-B8BB-C61F25E6D2DB}" destId="{8F2CA119-68E8-CF46-BABF-AA77081F4435}" srcOrd="0" destOrd="0" presId="urn:microsoft.com/office/officeart/2008/layout/SquareAccentList"/>
    <dgm:cxn modelId="{66462482-A94C-5541-A896-DA2B91BC4A93}" type="presOf" srcId="{A9EAB0F2-BCA6-7749-BF31-48B103919556}" destId="{0846BAFC-BB57-E345-9DF7-3ACC28F9BCF9}" srcOrd="0" destOrd="0" presId="urn:microsoft.com/office/officeart/2008/layout/SquareAccentList"/>
    <dgm:cxn modelId="{52B8EC86-467A-FB44-A52A-D0BB80CDF633}" srcId="{5E268F7D-3199-5E4F-B8BB-C61F25E6D2DB}" destId="{27FE8DC8-6FDF-AD41-A739-6D37DBC2F489}" srcOrd="2" destOrd="0" parTransId="{52EE2535-EF63-BB48-B6A6-AB7BCCEE3E0B}" sibTransId="{BD3EFC3B-669C-EF48-9FFF-ADC2B2A67A75}"/>
    <dgm:cxn modelId="{4481679D-B8C9-E246-BC29-DA2D85256799}" type="presOf" srcId="{FC820EF5-AB9A-7148-B67B-743195DA4145}" destId="{B4C9F854-B0EB-9048-9AAD-6F84F209C397}" srcOrd="0" destOrd="0" presId="urn:microsoft.com/office/officeart/2008/layout/SquareAccentList"/>
    <dgm:cxn modelId="{17F63EAA-0BF5-9F4A-AEDD-0E239D48486E}" srcId="{A9EAB0F2-BCA6-7749-BF31-48B103919556}" destId="{5E268F7D-3199-5E4F-B8BB-C61F25E6D2DB}" srcOrd="0" destOrd="0" parTransId="{9B91D74A-F73C-AC4E-8B27-D235B57AC0B5}" sibTransId="{184B755D-2AE2-0240-8490-643F7F1FBF6A}"/>
    <dgm:cxn modelId="{03AB80D7-AA54-DD41-A388-DAF388E053C9}" srcId="{5E268F7D-3199-5E4F-B8BB-C61F25E6D2DB}" destId="{7E6BCB15-970B-3B47-AB33-585D55B5963A}" srcOrd="1" destOrd="0" parTransId="{C3C01E2E-8A45-A546-B3AB-3AEC6CBA6040}" sibTransId="{8D40CB0A-0218-B546-8331-4E3298EF275B}"/>
    <dgm:cxn modelId="{BE53E3E8-0F0B-C840-AD47-0DC0E00786D5}" type="presParOf" srcId="{0846BAFC-BB57-E345-9DF7-3ACC28F9BCF9}" destId="{2B3F2454-8FCD-9047-B81E-4463BB59F695}" srcOrd="0" destOrd="0" presId="urn:microsoft.com/office/officeart/2008/layout/SquareAccentList"/>
    <dgm:cxn modelId="{2DC4606B-2D2D-6F42-9916-3AE646D8E41D}" type="presParOf" srcId="{2B3F2454-8FCD-9047-B81E-4463BB59F695}" destId="{CE74C51D-BDA4-EE44-B6F2-295EDBF53811}" srcOrd="0" destOrd="0" presId="urn:microsoft.com/office/officeart/2008/layout/SquareAccentList"/>
    <dgm:cxn modelId="{B0495B6A-5927-0C4C-96FE-BBB86F32D423}" type="presParOf" srcId="{CE74C51D-BDA4-EE44-B6F2-295EDBF53811}" destId="{0A9ED5CE-B20B-CC4B-AA30-DFFA1E270250}" srcOrd="0" destOrd="0" presId="urn:microsoft.com/office/officeart/2008/layout/SquareAccentList"/>
    <dgm:cxn modelId="{354B8BB2-C6B0-7141-A683-1252C1E269C1}" type="presParOf" srcId="{CE74C51D-BDA4-EE44-B6F2-295EDBF53811}" destId="{0FC8BCA6-0EA1-E747-AC8D-E6BC9A7E2C18}" srcOrd="1" destOrd="0" presId="urn:microsoft.com/office/officeart/2008/layout/SquareAccentList"/>
    <dgm:cxn modelId="{4031D7A4-E87A-CF40-A083-0ECFF315014C}" type="presParOf" srcId="{CE74C51D-BDA4-EE44-B6F2-295EDBF53811}" destId="{8F2CA119-68E8-CF46-BABF-AA77081F4435}" srcOrd="2" destOrd="0" presId="urn:microsoft.com/office/officeart/2008/layout/SquareAccentList"/>
    <dgm:cxn modelId="{945B68C1-1008-5B42-B793-3F819A184944}" type="presParOf" srcId="{2B3F2454-8FCD-9047-B81E-4463BB59F695}" destId="{FF6CF8A3-461D-B949-BDAF-EAC428E24040}" srcOrd="1" destOrd="0" presId="urn:microsoft.com/office/officeart/2008/layout/SquareAccentList"/>
    <dgm:cxn modelId="{1F7B1A29-C2E1-C549-A676-40D27CD5539D}" type="presParOf" srcId="{FF6CF8A3-461D-B949-BDAF-EAC428E24040}" destId="{47C2F5D5-E457-5E40-BE85-4C41B846AE95}" srcOrd="0" destOrd="0" presId="urn:microsoft.com/office/officeart/2008/layout/SquareAccentList"/>
    <dgm:cxn modelId="{25A33AFD-95AF-874F-B106-5BA57E6152CD}" type="presParOf" srcId="{47C2F5D5-E457-5E40-BE85-4C41B846AE95}" destId="{D580DC00-D7C8-1A45-A37E-DD7061E45A97}" srcOrd="0" destOrd="0" presId="urn:microsoft.com/office/officeart/2008/layout/SquareAccentList"/>
    <dgm:cxn modelId="{001720FB-67D8-B847-8D80-AB1404F4F9DD}" type="presParOf" srcId="{47C2F5D5-E457-5E40-BE85-4C41B846AE95}" destId="{B4C9F854-B0EB-9048-9AAD-6F84F209C397}" srcOrd="1" destOrd="0" presId="urn:microsoft.com/office/officeart/2008/layout/SquareAccentList"/>
    <dgm:cxn modelId="{EA277F79-28AB-924C-AB23-E2098E8B4545}" type="presParOf" srcId="{FF6CF8A3-461D-B949-BDAF-EAC428E24040}" destId="{123AA9ED-42FA-9D49-A129-4C55921C9F9F}" srcOrd="1" destOrd="0" presId="urn:microsoft.com/office/officeart/2008/layout/SquareAccentList"/>
    <dgm:cxn modelId="{05DE10EE-200D-0945-B6E8-FA9B9AB66DBE}" type="presParOf" srcId="{123AA9ED-42FA-9D49-A129-4C55921C9F9F}" destId="{573D79AD-0EFF-D741-9487-985E90A94913}" srcOrd="0" destOrd="0" presId="urn:microsoft.com/office/officeart/2008/layout/SquareAccentList"/>
    <dgm:cxn modelId="{55179589-2D37-4740-93FE-B90D96504A03}" type="presParOf" srcId="{123AA9ED-42FA-9D49-A129-4C55921C9F9F}" destId="{2CB41068-6CB3-324D-A8AE-E2FF33ABED87}" srcOrd="1" destOrd="0" presId="urn:microsoft.com/office/officeart/2008/layout/SquareAccentList"/>
    <dgm:cxn modelId="{6BB6BA35-63D3-2846-9B82-E67BC0BE14E6}" type="presParOf" srcId="{FF6CF8A3-461D-B949-BDAF-EAC428E24040}" destId="{5ADDB720-46C4-5B4C-9B68-19420F263282}" srcOrd="2" destOrd="0" presId="urn:microsoft.com/office/officeart/2008/layout/SquareAccentList"/>
    <dgm:cxn modelId="{E72FDF66-492D-8F4F-8442-BD157FE501F0}" type="presParOf" srcId="{5ADDB720-46C4-5B4C-9B68-19420F263282}" destId="{63746BBB-BA95-B944-B262-E6EAC7639C65}" srcOrd="0" destOrd="0" presId="urn:microsoft.com/office/officeart/2008/layout/SquareAccentList"/>
    <dgm:cxn modelId="{4B94E8C6-FD20-7741-88B6-F81DF7525777}" type="presParOf" srcId="{5ADDB720-46C4-5B4C-9B68-19420F263282}" destId="{480B279A-A23F-0C4E-A1BE-6E09D5D3E9D9}" srcOrd="1" destOrd="0" presId="urn:microsoft.com/office/officeart/2008/layout/SquareAccentList"/>
    <dgm:cxn modelId="{C6DC42DA-A914-A84C-AEEC-137CCBC6C4D7}" type="presParOf" srcId="{FF6CF8A3-461D-B949-BDAF-EAC428E24040}" destId="{BC6CAFED-3075-7B44-9522-C514A15C71FB}" srcOrd="3" destOrd="0" presId="urn:microsoft.com/office/officeart/2008/layout/SquareAccentList"/>
    <dgm:cxn modelId="{A1F2C4AA-3B45-DC42-B221-DF500B63AD73}" type="presParOf" srcId="{BC6CAFED-3075-7B44-9522-C514A15C71FB}" destId="{EBB5FF4E-7DFE-354C-8D46-02F1296E4BD6}" srcOrd="0" destOrd="0" presId="urn:microsoft.com/office/officeart/2008/layout/SquareAccentList"/>
    <dgm:cxn modelId="{B5BF760E-5347-D64F-8D2A-0F57DF0DD281}" type="presParOf" srcId="{BC6CAFED-3075-7B44-9522-C514A15C71FB}" destId="{C53412CF-3FA6-1A47-AC42-48D0F578259A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9EAB0F2-BCA6-7749-BF31-48B103919556}" type="doc">
      <dgm:prSet loTypeId="urn:microsoft.com/office/officeart/2008/layout/SquareAccent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820EF5-AB9A-7148-B67B-743195DA4145}">
      <dgm:prSet phldrT="[Text]" custT="1"/>
      <dgm:spPr/>
      <dgm:t>
        <a:bodyPr/>
        <a:lstStyle/>
        <a:p>
          <a:r>
            <a:rPr lang="en-US" sz="1300">
              <a:solidFill>
                <a:schemeClr val="tx1"/>
              </a:solidFill>
            </a:rPr>
            <a:t>Avoid overfitting</a:t>
          </a:r>
        </a:p>
      </dgm:t>
    </dgm:pt>
    <dgm:pt modelId="{60E6AB83-7C48-2C47-8145-E060C84517F2}" type="parTrans" cxnId="{A48F0C0A-C072-A743-91E3-39D717F6D72E}">
      <dgm:prSet/>
      <dgm:spPr/>
      <dgm:t>
        <a:bodyPr/>
        <a:lstStyle/>
        <a:p>
          <a:endParaRPr lang="en-US"/>
        </a:p>
      </dgm:t>
    </dgm:pt>
    <dgm:pt modelId="{554D641D-32AA-DB44-8DC6-754BE4DCEFCA}" type="sibTrans" cxnId="{A48F0C0A-C072-A743-91E3-39D717F6D72E}">
      <dgm:prSet/>
      <dgm:spPr/>
      <dgm:t>
        <a:bodyPr/>
        <a:lstStyle/>
        <a:p>
          <a:endParaRPr lang="en-US"/>
        </a:p>
      </dgm:t>
    </dgm:pt>
    <dgm:pt modelId="{7E6BCB15-970B-3B47-AB33-585D55B5963A}">
      <dgm:prSet phldrT="[Text]" custT="1"/>
      <dgm:spPr/>
      <dgm:t>
        <a:bodyPr/>
        <a:lstStyle/>
        <a:p>
          <a:r>
            <a:rPr lang="en-US" sz="1300">
              <a:solidFill>
                <a:schemeClr val="bg1"/>
              </a:solidFill>
            </a:rPr>
            <a:t>Dying neurons</a:t>
          </a:r>
        </a:p>
      </dgm:t>
    </dgm:pt>
    <dgm:pt modelId="{C3C01E2E-8A45-A546-B3AB-3AEC6CBA6040}" type="parTrans" cxnId="{03AB80D7-AA54-DD41-A388-DAF388E053C9}">
      <dgm:prSet/>
      <dgm:spPr/>
      <dgm:t>
        <a:bodyPr/>
        <a:lstStyle/>
        <a:p>
          <a:endParaRPr lang="en-US"/>
        </a:p>
      </dgm:t>
    </dgm:pt>
    <dgm:pt modelId="{8D40CB0A-0218-B546-8331-4E3298EF275B}" type="sibTrans" cxnId="{03AB80D7-AA54-DD41-A388-DAF388E053C9}">
      <dgm:prSet/>
      <dgm:spPr/>
      <dgm:t>
        <a:bodyPr/>
        <a:lstStyle/>
        <a:p>
          <a:endParaRPr lang="en-US"/>
        </a:p>
      </dgm:t>
    </dgm:pt>
    <dgm:pt modelId="{27FE8DC8-6FDF-AD41-A739-6D37DBC2F489}">
      <dgm:prSet phldrT="[Text]" custT="1"/>
      <dgm:spPr/>
      <dgm:t>
        <a:bodyPr/>
        <a:lstStyle/>
        <a:p>
          <a:r>
            <a:rPr lang="en-US" sz="1300"/>
            <a:t>Unbalanced dataset</a:t>
          </a:r>
        </a:p>
      </dgm:t>
    </dgm:pt>
    <dgm:pt modelId="{52EE2535-EF63-BB48-B6A6-AB7BCCEE3E0B}" type="parTrans" cxnId="{52B8EC86-467A-FB44-A52A-D0BB80CDF633}">
      <dgm:prSet/>
      <dgm:spPr/>
      <dgm:t>
        <a:bodyPr/>
        <a:lstStyle/>
        <a:p>
          <a:endParaRPr lang="en-US"/>
        </a:p>
      </dgm:t>
    </dgm:pt>
    <dgm:pt modelId="{BD3EFC3B-669C-EF48-9FFF-ADC2B2A67A75}" type="sibTrans" cxnId="{52B8EC86-467A-FB44-A52A-D0BB80CDF633}">
      <dgm:prSet/>
      <dgm:spPr/>
      <dgm:t>
        <a:bodyPr/>
        <a:lstStyle/>
        <a:p>
          <a:endParaRPr lang="en-US"/>
        </a:p>
      </dgm:t>
    </dgm:pt>
    <dgm:pt modelId="{37CE3691-BC26-2649-AA72-286A1B90C5A4}">
      <dgm:prSet phldrT="[Text]" custT="1"/>
      <dgm:spPr/>
      <dgm:t>
        <a:bodyPr/>
        <a:lstStyle/>
        <a:p>
          <a:r>
            <a:rPr lang="en-US" sz="1300"/>
            <a:t>Misclassification of "nowhere" class</a:t>
          </a:r>
        </a:p>
      </dgm:t>
    </dgm:pt>
    <dgm:pt modelId="{4581CAA2-AC16-F843-86A2-D34CA0688A55}" type="parTrans" cxnId="{A855DE63-2269-5247-A985-C57231B36D10}">
      <dgm:prSet/>
      <dgm:spPr/>
      <dgm:t>
        <a:bodyPr/>
        <a:lstStyle/>
        <a:p>
          <a:endParaRPr lang="en-US"/>
        </a:p>
      </dgm:t>
    </dgm:pt>
    <dgm:pt modelId="{16A08B9C-F251-8448-B642-AE9C853DB829}" type="sibTrans" cxnId="{A855DE63-2269-5247-A985-C57231B36D10}">
      <dgm:prSet/>
      <dgm:spPr/>
      <dgm:t>
        <a:bodyPr/>
        <a:lstStyle/>
        <a:p>
          <a:endParaRPr lang="en-US"/>
        </a:p>
      </dgm:t>
    </dgm:pt>
    <dgm:pt modelId="{5E268F7D-3199-5E4F-B8BB-C61F25E6D2DB}">
      <dgm:prSet phldrT="[Text]" custT="1"/>
      <dgm:spPr/>
      <dgm:t>
        <a:bodyPr/>
        <a:lstStyle/>
        <a:p>
          <a:r>
            <a:rPr lang="en-US" sz="2400">
              <a:solidFill>
                <a:schemeClr val="tx1"/>
              </a:solidFill>
            </a:rPr>
            <a:t>Main challenges</a:t>
          </a:r>
        </a:p>
      </dgm:t>
    </dgm:pt>
    <dgm:pt modelId="{184B755D-2AE2-0240-8490-643F7F1FBF6A}" type="sibTrans" cxnId="{17F63EAA-0BF5-9F4A-AEDD-0E239D48486E}">
      <dgm:prSet/>
      <dgm:spPr/>
      <dgm:t>
        <a:bodyPr/>
        <a:lstStyle/>
        <a:p>
          <a:endParaRPr lang="en-US"/>
        </a:p>
      </dgm:t>
    </dgm:pt>
    <dgm:pt modelId="{9B91D74A-F73C-AC4E-8B27-D235B57AC0B5}" type="parTrans" cxnId="{17F63EAA-0BF5-9F4A-AEDD-0E239D48486E}">
      <dgm:prSet/>
      <dgm:spPr/>
      <dgm:t>
        <a:bodyPr/>
        <a:lstStyle/>
        <a:p>
          <a:endParaRPr lang="en-US"/>
        </a:p>
      </dgm:t>
    </dgm:pt>
    <dgm:pt modelId="{0846BAFC-BB57-E345-9DF7-3ACC28F9BCF9}" type="pres">
      <dgm:prSet presAssocID="{A9EAB0F2-BCA6-7749-BF31-48B103919556}" presName="layout" presStyleCnt="0">
        <dgm:presLayoutVars>
          <dgm:chMax/>
          <dgm:chPref/>
          <dgm:dir/>
          <dgm:resizeHandles/>
        </dgm:presLayoutVars>
      </dgm:prSet>
      <dgm:spPr/>
    </dgm:pt>
    <dgm:pt modelId="{2B3F2454-8FCD-9047-B81E-4463BB59F695}" type="pres">
      <dgm:prSet presAssocID="{5E268F7D-3199-5E4F-B8BB-C61F25E6D2DB}" presName="root" presStyleCnt="0">
        <dgm:presLayoutVars>
          <dgm:chMax/>
          <dgm:chPref/>
        </dgm:presLayoutVars>
      </dgm:prSet>
      <dgm:spPr/>
    </dgm:pt>
    <dgm:pt modelId="{CE74C51D-BDA4-EE44-B6F2-295EDBF53811}" type="pres">
      <dgm:prSet presAssocID="{5E268F7D-3199-5E4F-B8BB-C61F25E6D2DB}" presName="rootComposite" presStyleCnt="0">
        <dgm:presLayoutVars/>
      </dgm:prSet>
      <dgm:spPr/>
    </dgm:pt>
    <dgm:pt modelId="{0A9ED5CE-B20B-CC4B-AA30-DFFA1E270250}" type="pres">
      <dgm:prSet presAssocID="{5E268F7D-3199-5E4F-B8BB-C61F25E6D2DB}" presName="ParentAccent" presStyleLbl="alignNode1" presStyleIdx="0" presStyleCnt="1" custScaleY="121567" custLinFactY="111838" custLinFactNeighborX="-3609" custLinFactNeighborY="200000"/>
      <dgm:spPr/>
    </dgm:pt>
    <dgm:pt modelId="{0FC8BCA6-0EA1-E747-AC8D-E6BC9A7E2C18}" type="pres">
      <dgm:prSet presAssocID="{5E268F7D-3199-5E4F-B8BB-C61F25E6D2DB}" presName="ParentSmallAccent" presStyleLbl="fgAcc1" presStyleIdx="0" presStyleCnt="1" custLinFactY="100000" custLinFactNeighborX="-2143" custLinFactNeighborY="132614"/>
      <dgm:spPr/>
    </dgm:pt>
    <dgm:pt modelId="{8F2CA119-68E8-CF46-BABF-AA77081F4435}" type="pres">
      <dgm:prSet presAssocID="{5E268F7D-3199-5E4F-B8BB-C61F25E6D2DB}" presName="Parent" presStyleLbl="revTx" presStyleIdx="0" presStyleCnt="5" custLinFactNeighborX="-205" custLinFactNeighborY="79920">
        <dgm:presLayoutVars>
          <dgm:chMax/>
          <dgm:chPref val="4"/>
          <dgm:bulletEnabled val="1"/>
        </dgm:presLayoutVars>
      </dgm:prSet>
      <dgm:spPr/>
    </dgm:pt>
    <dgm:pt modelId="{FF6CF8A3-461D-B949-BDAF-EAC428E24040}" type="pres">
      <dgm:prSet presAssocID="{5E268F7D-3199-5E4F-B8BB-C61F25E6D2DB}" presName="childShape" presStyleCnt="0">
        <dgm:presLayoutVars>
          <dgm:chMax val="0"/>
          <dgm:chPref val="0"/>
        </dgm:presLayoutVars>
      </dgm:prSet>
      <dgm:spPr/>
    </dgm:pt>
    <dgm:pt modelId="{47C2F5D5-E457-5E40-BE85-4C41B846AE95}" type="pres">
      <dgm:prSet presAssocID="{FC820EF5-AB9A-7148-B67B-743195DA4145}" presName="childComposite" presStyleCnt="0">
        <dgm:presLayoutVars>
          <dgm:chMax val="0"/>
          <dgm:chPref val="0"/>
        </dgm:presLayoutVars>
      </dgm:prSet>
      <dgm:spPr/>
    </dgm:pt>
    <dgm:pt modelId="{D580DC00-D7C8-1A45-A37E-DD7061E45A97}" type="pres">
      <dgm:prSet presAssocID="{FC820EF5-AB9A-7148-B67B-743195DA4145}" presName="ChildAccent" presStyleLbl="solidFgAcc1" presStyleIdx="0" presStyleCnt="4" custLinFactNeighborX="-4804" custLinFactNeighborY="-13919"/>
      <dgm:spPr/>
    </dgm:pt>
    <dgm:pt modelId="{B4C9F854-B0EB-9048-9AAD-6F84F209C397}" type="pres">
      <dgm:prSet presAssocID="{FC820EF5-AB9A-7148-B67B-743195DA4145}" presName="Child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123AA9ED-42FA-9D49-A129-4C55921C9F9F}" type="pres">
      <dgm:prSet presAssocID="{7E6BCB15-970B-3B47-AB33-585D55B5963A}" presName="childComposite" presStyleCnt="0">
        <dgm:presLayoutVars>
          <dgm:chMax val="0"/>
          <dgm:chPref val="0"/>
        </dgm:presLayoutVars>
      </dgm:prSet>
      <dgm:spPr/>
    </dgm:pt>
    <dgm:pt modelId="{573D79AD-0EFF-D741-9487-985E90A94913}" type="pres">
      <dgm:prSet presAssocID="{7E6BCB15-970B-3B47-AB33-585D55B5963A}" presName="ChildAccent" presStyleLbl="solidFgAcc1" presStyleIdx="1" presStyleCnt="4"/>
      <dgm:spPr/>
    </dgm:pt>
    <dgm:pt modelId="{2CB41068-6CB3-324D-A8AE-E2FF33ABED87}" type="pres">
      <dgm:prSet presAssocID="{7E6BCB15-970B-3B47-AB33-585D55B5963A}" presName="Child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5ADDB720-46C4-5B4C-9B68-19420F263282}" type="pres">
      <dgm:prSet presAssocID="{27FE8DC8-6FDF-AD41-A739-6D37DBC2F489}" presName="childComposite" presStyleCnt="0">
        <dgm:presLayoutVars>
          <dgm:chMax val="0"/>
          <dgm:chPref val="0"/>
        </dgm:presLayoutVars>
      </dgm:prSet>
      <dgm:spPr/>
    </dgm:pt>
    <dgm:pt modelId="{63746BBB-BA95-B944-B262-E6EAC7639C65}" type="pres">
      <dgm:prSet presAssocID="{27FE8DC8-6FDF-AD41-A739-6D37DBC2F489}" presName="ChildAccent" presStyleLbl="solidFgAcc1" presStyleIdx="2" presStyleCnt="4"/>
      <dgm:spPr/>
    </dgm:pt>
    <dgm:pt modelId="{480B279A-A23F-0C4E-A1BE-6E09D5D3E9D9}" type="pres">
      <dgm:prSet presAssocID="{27FE8DC8-6FDF-AD41-A739-6D37DBC2F489}" presName="Child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BC6CAFED-3075-7B44-9522-C514A15C71FB}" type="pres">
      <dgm:prSet presAssocID="{37CE3691-BC26-2649-AA72-286A1B90C5A4}" presName="childComposite" presStyleCnt="0">
        <dgm:presLayoutVars>
          <dgm:chMax val="0"/>
          <dgm:chPref val="0"/>
        </dgm:presLayoutVars>
      </dgm:prSet>
      <dgm:spPr/>
    </dgm:pt>
    <dgm:pt modelId="{EBB5FF4E-7DFE-354C-8D46-02F1296E4BD6}" type="pres">
      <dgm:prSet presAssocID="{37CE3691-BC26-2649-AA72-286A1B90C5A4}" presName="ChildAccent" presStyleLbl="solidFgAcc1" presStyleIdx="3" presStyleCnt="4"/>
      <dgm:spPr/>
    </dgm:pt>
    <dgm:pt modelId="{C53412CF-3FA6-1A47-AC42-48D0F578259A}" type="pres">
      <dgm:prSet presAssocID="{37CE3691-BC26-2649-AA72-286A1B90C5A4}" presName="Child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52C8D00-BBA6-B947-86BE-B0F4492937C6}" type="presOf" srcId="{27FE8DC8-6FDF-AD41-A739-6D37DBC2F489}" destId="{480B279A-A23F-0C4E-A1BE-6E09D5D3E9D9}" srcOrd="0" destOrd="0" presId="urn:microsoft.com/office/officeart/2008/layout/SquareAccentList"/>
    <dgm:cxn modelId="{A48F0C0A-C072-A743-91E3-39D717F6D72E}" srcId="{5E268F7D-3199-5E4F-B8BB-C61F25E6D2DB}" destId="{FC820EF5-AB9A-7148-B67B-743195DA4145}" srcOrd="0" destOrd="0" parTransId="{60E6AB83-7C48-2C47-8145-E060C84517F2}" sibTransId="{554D641D-32AA-DB44-8DC6-754BE4DCEFCA}"/>
    <dgm:cxn modelId="{175E2922-21AE-BA4F-A870-70C3B1266A18}" type="presOf" srcId="{7E6BCB15-970B-3B47-AB33-585D55B5963A}" destId="{2CB41068-6CB3-324D-A8AE-E2FF33ABED87}" srcOrd="0" destOrd="0" presId="urn:microsoft.com/office/officeart/2008/layout/SquareAccentList"/>
    <dgm:cxn modelId="{BE917F38-12D3-6A45-8CE9-10973A04F2DA}" type="presOf" srcId="{37CE3691-BC26-2649-AA72-286A1B90C5A4}" destId="{C53412CF-3FA6-1A47-AC42-48D0F578259A}" srcOrd="0" destOrd="0" presId="urn:microsoft.com/office/officeart/2008/layout/SquareAccentList"/>
    <dgm:cxn modelId="{A855DE63-2269-5247-A985-C57231B36D10}" srcId="{5E268F7D-3199-5E4F-B8BB-C61F25E6D2DB}" destId="{37CE3691-BC26-2649-AA72-286A1B90C5A4}" srcOrd="3" destOrd="0" parTransId="{4581CAA2-AC16-F843-86A2-D34CA0688A55}" sibTransId="{16A08B9C-F251-8448-B642-AE9C853DB829}"/>
    <dgm:cxn modelId="{6085594F-8763-5249-A651-96431FD0263E}" type="presOf" srcId="{5E268F7D-3199-5E4F-B8BB-C61F25E6D2DB}" destId="{8F2CA119-68E8-CF46-BABF-AA77081F4435}" srcOrd="0" destOrd="0" presId="urn:microsoft.com/office/officeart/2008/layout/SquareAccentList"/>
    <dgm:cxn modelId="{66462482-A94C-5541-A896-DA2B91BC4A93}" type="presOf" srcId="{A9EAB0F2-BCA6-7749-BF31-48B103919556}" destId="{0846BAFC-BB57-E345-9DF7-3ACC28F9BCF9}" srcOrd="0" destOrd="0" presId="urn:microsoft.com/office/officeart/2008/layout/SquareAccentList"/>
    <dgm:cxn modelId="{52B8EC86-467A-FB44-A52A-D0BB80CDF633}" srcId="{5E268F7D-3199-5E4F-B8BB-C61F25E6D2DB}" destId="{27FE8DC8-6FDF-AD41-A739-6D37DBC2F489}" srcOrd="2" destOrd="0" parTransId="{52EE2535-EF63-BB48-B6A6-AB7BCCEE3E0B}" sibTransId="{BD3EFC3B-669C-EF48-9FFF-ADC2B2A67A75}"/>
    <dgm:cxn modelId="{4481679D-B8C9-E246-BC29-DA2D85256799}" type="presOf" srcId="{FC820EF5-AB9A-7148-B67B-743195DA4145}" destId="{B4C9F854-B0EB-9048-9AAD-6F84F209C397}" srcOrd="0" destOrd="0" presId="urn:microsoft.com/office/officeart/2008/layout/SquareAccentList"/>
    <dgm:cxn modelId="{17F63EAA-0BF5-9F4A-AEDD-0E239D48486E}" srcId="{A9EAB0F2-BCA6-7749-BF31-48B103919556}" destId="{5E268F7D-3199-5E4F-B8BB-C61F25E6D2DB}" srcOrd="0" destOrd="0" parTransId="{9B91D74A-F73C-AC4E-8B27-D235B57AC0B5}" sibTransId="{184B755D-2AE2-0240-8490-643F7F1FBF6A}"/>
    <dgm:cxn modelId="{03AB80D7-AA54-DD41-A388-DAF388E053C9}" srcId="{5E268F7D-3199-5E4F-B8BB-C61F25E6D2DB}" destId="{7E6BCB15-970B-3B47-AB33-585D55B5963A}" srcOrd="1" destOrd="0" parTransId="{C3C01E2E-8A45-A546-B3AB-3AEC6CBA6040}" sibTransId="{8D40CB0A-0218-B546-8331-4E3298EF275B}"/>
    <dgm:cxn modelId="{BE53E3E8-0F0B-C840-AD47-0DC0E00786D5}" type="presParOf" srcId="{0846BAFC-BB57-E345-9DF7-3ACC28F9BCF9}" destId="{2B3F2454-8FCD-9047-B81E-4463BB59F695}" srcOrd="0" destOrd="0" presId="urn:microsoft.com/office/officeart/2008/layout/SquareAccentList"/>
    <dgm:cxn modelId="{2DC4606B-2D2D-6F42-9916-3AE646D8E41D}" type="presParOf" srcId="{2B3F2454-8FCD-9047-B81E-4463BB59F695}" destId="{CE74C51D-BDA4-EE44-B6F2-295EDBF53811}" srcOrd="0" destOrd="0" presId="urn:microsoft.com/office/officeart/2008/layout/SquareAccentList"/>
    <dgm:cxn modelId="{B0495B6A-5927-0C4C-96FE-BBB86F32D423}" type="presParOf" srcId="{CE74C51D-BDA4-EE44-B6F2-295EDBF53811}" destId="{0A9ED5CE-B20B-CC4B-AA30-DFFA1E270250}" srcOrd="0" destOrd="0" presId="urn:microsoft.com/office/officeart/2008/layout/SquareAccentList"/>
    <dgm:cxn modelId="{354B8BB2-C6B0-7141-A683-1252C1E269C1}" type="presParOf" srcId="{CE74C51D-BDA4-EE44-B6F2-295EDBF53811}" destId="{0FC8BCA6-0EA1-E747-AC8D-E6BC9A7E2C18}" srcOrd="1" destOrd="0" presId="urn:microsoft.com/office/officeart/2008/layout/SquareAccentList"/>
    <dgm:cxn modelId="{4031D7A4-E87A-CF40-A083-0ECFF315014C}" type="presParOf" srcId="{CE74C51D-BDA4-EE44-B6F2-295EDBF53811}" destId="{8F2CA119-68E8-CF46-BABF-AA77081F4435}" srcOrd="2" destOrd="0" presId="urn:microsoft.com/office/officeart/2008/layout/SquareAccentList"/>
    <dgm:cxn modelId="{945B68C1-1008-5B42-B793-3F819A184944}" type="presParOf" srcId="{2B3F2454-8FCD-9047-B81E-4463BB59F695}" destId="{FF6CF8A3-461D-B949-BDAF-EAC428E24040}" srcOrd="1" destOrd="0" presId="urn:microsoft.com/office/officeart/2008/layout/SquareAccentList"/>
    <dgm:cxn modelId="{1F7B1A29-C2E1-C549-A676-40D27CD5539D}" type="presParOf" srcId="{FF6CF8A3-461D-B949-BDAF-EAC428E24040}" destId="{47C2F5D5-E457-5E40-BE85-4C41B846AE95}" srcOrd="0" destOrd="0" presId="urn:microsoft.com/office/officeart/2008/layout/SquareAccentList"/>
    <dgm:cxn modelId="{25A33AFD-95AF-874F-B106-5BA57E6152CD}" type="presParOf" srcId="{47C2F5D5-E457-5E40-BE85-4C41B846AE95}" destId="{D580DC00-D7C8-1A45-A37E-DD7061E45A97}" srcOrd="0" destOrd="0" presId="urn:microsoft.com/office/officeart/2008/layout/SquareAccentList"/>
    <dgm:cxn modelId="{001720FB-67D8-B847-8D80-AB1404F4F9DD}" type="presParOf" srcId="{47C2F5D5-E457-5E40-BE85-4C41B846AE95}" destId="{B4C9F854-B0EB-9048-9AAD-6F84F209C397}" srcOrd="1" destOrd="0" presId="urn:microsoft.com/office/officeart/2008/layout/SquareAccentList"/>
    <dgm:cxn modelId="{EA277F79-28AB-924C-AB23-E2098E8B4545}" type="presParOf" srcId="{FF6CF8A3-461D-B949-BDAF-EAC428E24040}" destId="{123AA9ED-42FA-9D49-A129-4C55921C9F9F}" srcOrd="1" destOrd="0" presId="urn:microsoft.com/office/officeart/2008/layout/SquareAccentList"/>
    <dgm:cxn modelId="{05DE10EE-200D-0945-B6E8-FA9B9AB66DBE}" type="presParOf" srcId="{123AA9ED-42FA-9D49-A129-4C55921C9F9F}" destId="{573D79AD-0EFF-D741-9487-985E90A94913}" srcOrd="0" destOrd="0" presId="urn:microsoft.com/office/officeart/2008/layout/SquareAccentList"/>
    <dgm:cxn modelId="{55179589-2D37-4740-93FE-B90D96504A03}" type="presParOf" srcId="{123AA9ED-42FA-9D49-A129-4C55921C9F9F}" destId="{2CB41068-6CB3-324D-A8AE-E2FF33ABED87}" srcOrd="1" destOrd="0" presId="urn:microsoft.com/office/officeart/2008/layout/SquareAccentList"/>
    <dgm:cxn modelId="{6BB6BA35-63D3-2846-9B82-E67BC0BE14E6}" type="presParOf" srcId="{FF6CF8A3-461D-B949-BDAF-EAC428E24040}" destId="{5ADDB720-46C4-5B4C-9B68-19420F263282}" srcOrd="2" destOrd="0" presId="urn:microsoft.com/office/officeart/2008/layout/SquareAccentList"/>
    <dgm:cxn modelId="{E72FDF66-492D-8F4F-8442-BD157FE501F0}" type="presParOf" srcId="{5ADDB720-46C4-5B4C-9B68-19420F263282}" destId="{63746BBB-BA95-B944-B262-E6EAC7639C65}" srcOrd="0" destOrd="0" presId="urn:microsoft.com/office/officeart/2008/layout/SquareAccentList"/>
    <dgm:cxn modelId="{4B94E8C6-FD20-7741-88B6-F81DF7525777}" type="presParOf" srcId="{5ADDB720-46C4-5B4C-9B68-19420F263282}" destId="{480B279A-A23F-0C4E-A1BE-6E09D5D3E9D9}" srcOrd="1" destOrd="0" presId="urn:microsoft.com/office/officeart/2008/layout/SquareAccentList"/>
    <dgm:cxn modelId="{C6DC42DA-A914-A84C-AEEC-137CCBC6C4D7}" type="presParOf" srcId="{FF6CF8A3-461D-B949-BDAF-EAC428E24040}" destId="{BC6CAFED-3075-7B44-9522-C514A15C71FB}" srcOrd="3" destOrd="0" presId="urn:microsoft.com/office/officeart/2008/layout/SquareAccentList"/>
    <dgm:cxn modelId="{A1F2C4AA-3B45-DC42-B221-DF500B63AD73}" type="presParOf" srcId="{BC6CAFED-3075-7B44-9522-C514A15C71FB}" destId="{EBB5FF4E-7DFE-354C-8D46-02F1296E4BD6}" srcOrd="0" destOrd="0" presId="urn:microsoft.com/office/officeart/2008/layout/SquareAccentList"/>
    <dgm:cxn modelId="{B5BF760E-5347-D64F-8D2A-0F57DF0DD281}" type="presParOf" srcId="{BC6CAFED-3075-7B44-9522-C514A15C71FB}" destId="{C53412CF-3FA6-1A47-AC42-48D0F578259A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9EAB0F2-BCA6-7749-BF31-48B103919556}" type="doc">
      <dgm:prSet loTypeId="urn:microsoft.com/office/officeart/2008/layout/SquareAccent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820EF5-AB9A-7148-B67B-743195DA4145}">
      <dgm:prSet phldrT="[Text]" custT="1"/>
      <dgm:spPr/>
      <dgm:t>
        <a:bodyPr/>
        <a:lstStyle/>
        <a:p>
          <a:r>
            <a:rPr lang="en-US" sz="1300">
              <a:solidFill>
                <a:schemeClr val="tx1"/>
              </a:solidFill>
            </a:rPr>
            <a:t>Avoid overfitting</a:t>
          </a:r>
        </a:p>
      </dgm:t>
    </dgm:pt>
    <dgm:pt modelId="{60E6AB83-7C48-2C47-8145-E060C84517F2}" type="parTrans" cxnId="{A48F0C0A-C072-A743-91E3-39D717F6D72E}">
      <dgm:prSet/>
      <dgm:spPr/>
      <dgm:t>
        <a:bodyPr/>
        <a:lstStyle/>
        <a:p>
          <a:endParaRPr lang="en-US"/>
        </a:p>
      </dgm:t>
    </dgm:pt>
    <dgm:pt modelId="{554D641D-32AA-DB44-8DC6-754BE4DCEFCA}" type="sibTrans" cxnId="{A48F0C0A-C072-A743-91E3-39D717F6D72E}">
      <dgm:prSet/>
      <dgm:spPr/>
      <dgm:t>
        <a:bodyPr/>
        <a:lstStyle/>
        <a:p>
          <a:endParaRPr lang="en-US"/>
        </a:p>
      </dgm:t>
    </dgm:pt>
    <dgm:pt modelId="{7E6BCB15-970B-3B47-AB33-585D55B5963A}">
      <dgm:prSet phldrT="[Text]" custT="1"/>
      <dgm:spPr/>
      <dgm:t>
        <a:bodyPr/>
        <a:lstStyle/>
        <a:p>
          <a:r>
            <a:rPr lang="en-US" sz="1300">
              <a:solidFill>
                <a:schemeClr val="bg1"/>
              </a:solidFill>
            </a:rPr>
            <a:t>Dying neurons</a:t>
          </a:r>
        </a:p>
      </dgm:t>
    </dgm:pt>
    <dgm:pt modelId="{C3C01E2E-8A45-A546-B3AB-3AEC6CBA6040}" type="parTrans" cxnId="{03AB80D7-AA54-DD41-A388-DAF388E053C9}">
      <dgm:prSet/>
      <dgm:spPr/>
      <dgm:t>
        <a:bodyPr/>
        <a:lstStyle/>
        <a:p>
          <a:endParaRPr lang="en-US"/>
        </a:p>
      </dgm:t>
    </dgm:pt>
    <dgm:pt modelId="{8D40CB0A-0218-B546-8331-4E3298EF275B}" type="sibTrans" cxnId="{03AB80D7-AA54-DD41-A388-DAF388E053C9}">
      <dgm:prSet/>
      <dgm:spPr/>
      <dgm:t>
        <a:bodyPr/>
        <a:lstStyle/>
        <a:p>
          <a:endParaRPr lang="en-US"/>
        </a:p>
      </dgm:t>
    </dgm:pt>
    <dgm:pt modelId="{27FE8DC8-6FDF-AD41-A739-6D37DBC2F489}">
      <dgm:prSet phldrT="[Text]" custT="1"/>
      <dgm:spPr/>
      <dgm:t>
        <a:bodyPr/>
        <a:lstStyle/>
        <a:p>
          <a:r>
            <a:rPr lang="en-US" sz="1300"/>
            <a:t>Unbalanced dataset</a:t>
          </a:r>
        </a:p>
      </dgm:t>
    </dgm:pt>
    <dgm:pt modelId="{52EE2535-EF63-BB48-B6A6-AB7BCCEE3E0B}" type="parTrans" cxnId="{52B8EC86-467A-FB44-A52A-D0BB80CDF633}">
      <dgm:prSet/>
      <dgm:spPr/>
      <dgm:t>
        <a:bodyPr/>
        <a:lstStyle/>
        <a:p>
          <a:endParaRPr lang="en-US"/>
        </a:p>
      </dgm:t>
    </dgm:pt>
    <dgm:pt modelId="{BD3EFC3B-669C-EF48-9FFF-ADC2B2A67A75}" type="sibTrans" cxnId="{52B8EC86-467A-FB44-A52A-D0BB80CDF633}">
      <dgm:prSet/>
      <dgm:spPr/>
      <dgm:t>
        <a:bodyPr/>
        <a:lstStyle/>
        <a:p>
          <a:endParaRPr lang="en-US"/>
        </a:p>
      </dgm:t>
    </dgm:pt>
    <dgm:pt modelId="{37CE3691-BC26-2649-AA72-286A1B90C5A4}">
      <dgm:prSet phldrT="[Text]" custT="1"/>
      <dgm:spPr/>
      <dgm:t>
        <a:bodyPr/>
        <a:lstStyle/>
        <a:p>
          <a:r>
            <a:rPr lang="en-US" sz="1300"/>
            <a:t>Misclassification of "nowhere" class</a:t>
          </a:r>
        </a:p>
      </dgm:t>
    </dgm:pt>
    <dgm:pt modelId="{4581CAA2-AC16-F843-86A2-D34CA0688A55}" type="parTrans" cxnId="{A855DE63-2269-5247-A985-C57231B36D10}">
      <dgm:prSet/>
      <dgm:spPr/>
      <dgm:t>
        <a:bodyPr/>
        <a:lstStyle/>
        <a:p>
          <a:endParaRPr lang="en-US"/>
        </a:p>
      </dgm:t>
    </dgm:pt>
    <dgm:pt modelId="{16A08B9C-F251-8448-B642-AE9C853DB829}" type="sibTrans" cxnId="{A855DE63-2269-5247-A985-C57231B36D10}">
      <dgm:prSet/>
      <dgm:spPr/>
      <dgm:t>
        <a:bodyPr/>
        <a:lstStyle/>
        <a:p>
          <a:endParaRPr lang="en-US"/>
        </a:p>
      </dgm:t>
    </dgm:pt>
    <dgm:pt modelId="{5E268F7D-3199-5E4F-B8BB-C61F25E6D2DB}">
      <dgm:prSet phldrT="[Text]" custT="1"/>
      <dgm:spPr/>
      <dgm:t>
        <a:bodyPr/>
        <a:lstStyle/>
        <a:p>
          <a:r>
            <a:rPr lang="en-US" sz="2400">
              <a:solidFill>
                <a:schemeClr val="tx1"/>
              </a:solidFill>
            </a:rPr>
            <a:t>Main challenges</a:t>
          </a:r>
        </a:p>
      </dgm:t>
    </dgm:pt>
    <dgm:pt modelId="{184B755D-2AE2-0240-8490-643F7F1FBF6A}" type="sibTrans" cxnId="{17F63EAA-0BF5-9F4A-AEDD-0E239D48486E}">
      <dgm:prSet/>
      <dgm:spPr/>
      <dgm:t>
        <a:bodyPr/>
        <a:lstStyle/>
        <a:p>
          <a:endParaRPr lang="en-US"/>
        </a:p>
      </dgm:t>
    </dgm:pt>
    <dgm:pt modelId="{9B91D74A-F73C-AC4E-8B27-D235B57AC0B5}" type="parTrans" cxnId="{17F63EAA-0BF5-9F4A-AEDD-0E239D48486E}">
      <dgm:prSet/>
      <dgm:spPr/>
      <dgm:t>
        <a:bodyPr/>
        <a:lstStyle/>
        <a:p>
          <a:endParaRPr lang="en-US"/>
        </a:p>
      </dgm:t>
    </dgm:pt>
    <dgm:pt modelId="{0846BAFC-BB57-E345-9DF7-3ACC28F9BCF9}" type="pres">
      <dgm:prSet presAssocID="{A9EAB0F2-BCA6-7749-BF31-48B103919556}" presName="layout" presStyleCnt="0">
        <dgm:presLayoutVars>
          <dgm:chMax/>
          <dgm:chPref/>
          <dgm:dir/>
          <dgm:resizeHandles/>
        </dgm:presLayoutVars>
      </dgm:prSet>
      <dgm:spPr/>
    </dgm:pt>
    <dgm:pt modelId="{2B3F2454-8FCD-9047-B81E-4463BB59F695}" type="pres">
      <dgm:prSet presAssocID="{5E268F7D-3199-5E4F-B8BB-C61F25E6D2DB}" presName="root" presStyleCnt="0">
        <dgm:presLayoutVars>
          <dgm:chMax/>
          <dgm:chPref/>
        </dgm:presLayoutVars>
      </dgm:prSet>
      <dgm:spPr/>
    </dgm:pt>
    <dgm:pt modelId="{CE74C51D-BDA4-EE44-B6F2-295EDBF53811}" type="pres">
      <dgm:prSet presAssocID="{5E268F7D-3199-5E4F-B8BB-C61F25E6D2DB}" presName="rootComposite" presStyleCnt="0">
        <dgm:presLayoutVars/>
      </dgm:prSet>
      <dgm:spPr/>
    </dgm:pt>
    <dgm:pt modelId="{0A9ED5CE-B20B-CC4B-AA30-DFFA1E270250}" type="pres">
      <dgm:prSet presAssocID="{5E268F7D-3199-5E4F-B8BB-C61F25E6D2DB}" presName="ParentAccent" presStyleLbl="alignNode1" presStyleIdx="0" presStyleCnt="1" custScaleY="121567" custLinFactY="111838" custLinFactNeighborX="-3609" custLinFactNeighborY="200000"/>
      <dgm:spPr/>
    </dgm:pt>
    <dgm:pt modelId="{0FC8BCA6-0EA1-E747-AC8D-E6BC9A7E2C18}" type="pres">
      <dgm:prSet presAssocID="{5E268F7D-3199-5E4F-B8BB-C61F25E6D2DB}" presName="ParentSmallAccent" presStyleLbl="fgAcc1" presStyleIdx="0" presStyleCnt="1" custLinFactY="100000" custLinFactNeighborX="-2143" custLinFactNeighborY="132614"/>
      <dgm:spPr/>
    </dgm:pt>
    <dgm:pt modelId="{8F2CA119-68E8-CF46-BABF-AA77081F4435}" type="pres">
      <dgm:prSet presAssocID="{5E268F7D-3199-5E4F-B8BB-C61F25E6D2DB}" presName="Parent" presStyleLbl="revTx" presStyleIdx="0" presStyleCnt="5" custLinFactNeighborX="-205" custLinFactNeighborY="79920">
        <dgm:presLayoutVars>
          <dgm:chMax/>
          <dgm:chPref val="4"/>
          <dgm:bulletEnabled val="1"/>
        </dgm:presLayoutVars>
      </dgm:prSet>
      <dgm:spPr/>
    </dgm:pt>
    <dgm:pt modelId="{FF6CF8A3-461D-B949-BDAF-EAC428E24040}" type="pres">
      <dgm:prSet presAssocID="{5E268F7D-3199-5E4F-B8BB-C61F25E6D2DB}" presName="childShape" presStyleCnt="0">
        <dgm:presLayoutVars>
          <dgm:chMax val="0"/>
          <dgm:chPref val="0"/>
        </dgm:presLayoutVars>
      </dgm:prSet>
      <dgm:spPr/>
    </dgm:pt>
    <dgm:pt modelId="{47C2F5D5-E457-5E40-BE85-4C41B846AE95}" type="pres">
      <dgm:prSet presAssocID="{FC820EF5-AB9A-7148-B67B-743195DA4145}" presName="childComposite" presStyleCnt="0">
        <dgm:presLayoutVars>
          <dgm:chMax val="0"/>
          <dgm:chPref val="0"/>
        </dgm:presLayoutVars>
      </dgm:prSet>
      <dgm:spPr/>
    </dgm:pt>
    <dgm:pt modelId="{D580DC00-D7C8-1A45-A37E-DD7061E45A97}" type="pres">
      <dgm:prSet presAssocID="{FC820EF5-AB9A-7148-B67B-743195DA4145}" presName="ChildAccent" presStyleLbl="solidFgAcc1" presStyleIdx="0" presStyleCnt="4" custLinFactNeighborX="-4804" custLinFactNeighborY="-13919"/>
      <dgm:spPr/>
    </dgm:pt>
    <dgm:pt modelId="{B4C9F854-B0EB-9048-9AAD-6F84F209C397}" type="pres">
      <dgm:prSet presAssocID="{FC820EF5-AB9A-7148-B67B-743195DA4145}" presName="Child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123AA9ED-42FA-9D49-A129-4C55921C9F9F}" type="pres">
      <dgm:prSet presAssocID="{7E6BCB15-970B-3B47-AB33-585D55B5963A}" presName="childComposite" presStyleCnt="0">
        <dgm:presLayoutVars>
          <dgm:chMax val="0"/>
          <dgm:chPref val="0"/>
        </dgm:presLayoutVars>
      </dgm:prSet>
      <dgm:spPr/>
    </dgm:pt>
    <dgm:pt modelId="{573D79AD-0EFF-D741-9487-985E90A94913}" type="pres">
      <dgm:prSet presAssocID="{7E6BCB15-970B-3B47-AB33-585D55B5963A}" presName="ChildAccent" presStyleLbl="solidFgAcc1" presStyleIdx="1" presStyleCnt="4"/>
      <dgm:spPr/>
    </dgm:pt>
    <dgm:pt modelId="{2CB41068-6CB3-324D-A8AE-E2FF33ABED87}" type="pres">
      <dgm:prSet presAssocID="{7E6BCB15-970B-3B47-AB33-585D55B5963A}" presName="Child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5ADDB720-46C4-5B4C-9B68-19420F263282}" type="pres">
      <dgm:prSet presAssocID="{27FE8DC8-6FDF-AD41-A739-6D37DBC2F489}" presName="childComposite" presStyleCnt="0">
        <dgm:presLayoutVars>
          <dgm:chMax val="0"/>
          <dgm:chPref val="0"/>
        </dgm:presLayoutVars>
      </dgm:prSet>
      <dgm:spPr/>
    </dgm:pt>
    <dgm:pt modelId="{63746BBB-BA95-B944-B262-E6EAC7639C65}" type="pres">
      <dgm:prSet presAssocID="{27FE8DC8-6FDF-AD41-A739-6D37DBC2F489}" presName="ChildAccent" presStyleLbl="solidFgAcc1" presStyleIdx="2" presStyleCnt="4"/>
      <dgm:spPr/>
    </dgm:pt>
    <dgm:pt modelId="{480B279A-A23F-0C4E-A1BE-6E09D5D3E9D9}" type="pres">
      <dgm:prSet presAssocID="{27FE8DC8-6FDF-AD41-A739-6D37DBC2F489}" presName="Child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BC6CAFED-3075-7B44-9522-C514A15C71FB}" type="pres">
      <dgm:prSet presAssocID="{37CE3691-BC26-2649-AA72-286A1B90C5A4}" presName="childComposite" presStyleCnt="0">
        <dgm:presLayoutVars>
          <dgm:chMax val="0"/>
          <dgm:chPref val="0"/>
        </dgm:presLayoutVars>
      </dgm:prSet>
      <dgm:spPr/>
    </dgm:pt>
    <dgm:pt modelId="{EBB5FF4E-7DFE-354C-8D46-02F1296E4BD6}" type="pres">
      <dgm:prSet presAssocID="{37CE3691-BC26-2649-AA72-286A1B90C5A4}" presName="ChildAccent" presStyleLbl="solidFgAcc1" presStyleIdx="3" presStyleCnt="4"/>
      <dgm:spPr/>
    </dgm:pt>
    <dgm:pt modelId="{C53412CF-3FA6-1A47-AC42-48D0F578259A}" type="pres">
      <dgm:prSet presAssocID="{37CE3691-BC26-2649-AA72-286A1B90C5A4}" presName="Child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52C8D00-BBA6-B947-86BE-B0F4492937C6}" type="presOf" srcId="{27FE8DC8-6FDF-AD41-A739-6D37DBC2F489}" destId="{480B279A-A23F-0C4E-A1BE-6E09D5D3E9D9}" srcOrd="0" destOrd="0" presId="urn:microsoft.com/office/officeart/2008/layout/SquareAccentList"/>
    <dgm:cxn modelId="{A48F0C0A-C072-A743-91E3-39D717F6D72E}" srcId="{5E268F7D-3199-5E4F-B8BB-C61F25E6D2DB}" destId="{FC820EF5-AB9A-7148-B67B-743195DA4145}" srcOrd="0" destOrd="0" parTransId="{60E6AB83-7C48-2C47-8145-E060C84517F2}" sibTransId="{554D641D-32AA-DB44-8DC6-754BE4DCEFCA}"/>
    <dgm:cxn modelId="{175E2922-21AE-BA4F-A870-70C3B1266A18}" type="presOf" srcId="{7E6BCB15-970B-3B47-AB33-585D55B5963A}" destId="{2CB41068-6CB3-324D-A8AE-E2FF33ABED87}" srcOrd="0" destOrd="0" presId="urn:microsoft.com/office/officeart/2008/layout/SquareAccentList"/>
    <dgm:cxn modelId="{BE917F38-12D3-6A45-8CE9-10973A04F2DA}" type="presOf" srcId="{37CE3691-BC26-2649-AA72-286A1B90C5A4}" destId="{C53412CF-3FA6-1A47-AC42-48D0F578259A}" srcOrd="0" destOrd="0" presId="urn:microsoft.com/office/officeart/2008/layout/SquareAccentList"/>
    <dgm:cxn modelId="{A855DE63-2269-5247-A985-C57231B36D10}" srcId="{5E268F7D-3199-5E4F-B8BB-C61F25E6D2DB}" destId="{37CE3691-BC26-2649-AA72-286A1B90C5A4}" srcOrd="3" destOrd="0" parTransId="{4581CAA2-AC16-F843-86A2-D34CA0688A55}" sibTransId="{16A08B9C-F251-8448-B642-AE9C853DB829}"/>
    <dgm:cxn modelId="{6085594F-8763-5249-A651-96431FD0263E}" type="presOf" srcId="{5E268F7D-3199-5E4F-B8BB-C61F25E6D2DB}" destId="{8F2CA119-68E8-CF46-BABF-AA77081F4435}" srcOrd="0" destOrd="0" presId="urn:microsoft.com/office/officeart/2008/layout/SquareAccentList"/>
    <dgm:cxn modelId="{66462482-A94C-5541-A896-DA2B91BC4A93}" type="presOf" srcId="{A9EAB0F2-BCA6-7749-BF31-48B103919556}" destId="{0846BAFC-BB57-E345-9DF7-3ACC28F9BCF9}" srcOrd="0" destOrd="0" presId="urn:microsoft.com/office/officeart/2008/layout/SquareAccentList"/>
    <dgm:cxn modelId="{52B8EC86-467A-FB44-A52A-D0BB80CDF633}" srcId="{5E268F7D-3199-5E4F-B8BB-C61F25E6D2DB}" destId="{27FE8DC8-6FDF-AD41-A739-6D37DBC2F489}" srcOrd="2" destOrd="0" parTransId="{52EE2535-EF63-BB48-B6A6-AB7BCCEE3E0B}" sibTransId="{BD3EFC3B-669C-EF48-9FFF-ADC2B2A67A75}"/>
    <dgm:cxn modelId="{4481679D-B8C9-E246-BC29-DA2D85256799}" type="presOf" srcId="{FC820EF5-AB9A-7148-B67B-743195DA4145}" destId="{B4C9F854-B0EB-9048-9AAD-6F84F209C397}" srcOrd="0" destOrd="0" presId="urn:microsoft.com/office/officeart/2008/layout/SquareAccentList"/>
    <dgm:cxn modelId="{17F63EAA-0BF5-9F4A-AEDD-0E239D48486E}" srcId="{A9EAB0F2-BCA6-7749-BF31-48B103919556}" destId="{5E268F7D-3199-5E4F-B8BB-C61F25E6D2DB}" srcOrd="0" destOrd="0" parTransId="{9B91D74A-F73C-AC4E-8B27-D235B57AC0B5}" sibTransId="{184B755D-2AE2-0240-8490-643F7F1FBF6A}"/>
    <dgm:cxn modelId="{03AB80D7-AA54-DD41-A388-DAF388E053C9}" srcId="{5E268F7D-3199-5E4F-B8BB-C61F25E6D2DB}" destId="{7E6BCB15-970B-3B47-AB33-585D55B5963A}" srcOrd="1" destOrd="0" parTransId="{C3C01E2E-8A45-A546-B3AB-3AEC6CBA6040}" sibTransId="{8D40CB0A-0218-B546-8331-4E3298EF275B}"/>
    <dgm:cxn modelId="{BE53E3E8-0F0B-C840-AD47-0DC0E00786D5}" type="presParOf" srcId="{0846BAFC-BB57-E345-9DF7-3ACC28F9BCF9}" destId="{2B3F2454-8FCD-9047-B81E-4463BB59F695}" srcOrd="0" destOrd="0" presId="urn:microsoft.com/office/officeart/2008/layout/SquareAccentList"/>
    <dgm:cxn modelId="{2DC4606B-2D2D-6F42-9916-3AE646D8E41D}" type="presParOf" srcId="{2B3F2454-8FCD-9047-B81E-4463BB59F695}" destId="{CE74C51D-BDA4-EE44-B6F2-295EDBF53811}" srcOrd="0" destOrd="0" presId="urn:microsoft.com/office/officeart/2008/layout/SquareAccentList"/>
    <dgm:cxn modelId="{B0495B6A-5927-0C4C-96FE-BBB86F32D423}" type="presParOf" srcId="{CE74C51D-BDA4-EE44-B6F2-295EDBF53811}" destId="{0A9ED5CE-B20B-CC4B-AA30-DFFA1E270250}" srcOrd="0" destOrd="0" presId="urn:microsoft.com/office/officeart/2008/layout/SquareAccentList"/>
    <dgm:cxn modelId="{354B8BB2-C6B0-7141-A683-1252C1E269C1}" type="presParOf" srcId="{CE74C51D-BDA4-EE44-B6F2-295EDBF53811}" destId="{0FC8BCA6-0EA1-E747-AC8D-E6BC9A7E2C18}" srcOrd="1" destOrd="0" presId="urn:microsoft.com/office/officeart/2008/layout/SquareAccentList"/>
    <dgm:cxn modelId="{4031D7A4-E87A-CF40-A083-0ECFF315014C}" type="presParOf" srcId="{CE74C51D-BDA4-EE44-B6F2-295EDBF53811}" destId="{8F2CA119-68E8-CF46-BABF-AA77081F4435}" srcOrd="2" destOrd="0" presId="urn:microsoft.com/office/officeart/2008/layout/SquareAccentList"/>
    <dgm:cxn modelId="{945B68C1-1008-5B42-B793-3F819A184944}" type="presParOf" srcId="{2B3F2454-8FCD-9047-B81E-4463BB59F695}" destId="{FF6CF8A3-461D-B949-BDAF-EAC428E24040}" srcOrd="1" destOrd="0" presId="urn:microsoft.com/office/officeart/2008/layout/SquareAccentList"/>
    <dgm:cxn modelId="{1F7B1A29-C2E1-C549-A676-40D27CD5539D}" type="presParOf" srcId="{FF6CF8A3-461D-B949-BDAF-EAC428E24040}" destId="{47C2F5D5-E457-5E40-BE85-4C41B846AE95}" srcOrd="0" destOrd="0" presId="urn:microsoft.com/office/officeart/2008/layout/SquareAccentList"/>
    <dgm:cxn modelId="{25A33AFD-95AF-874F-B106-5BA57E6152CD}" type="presParOf" srcId="{47C2F5D5-E457-5E40-BE85-4C41B846AE95}" destId="{D580DC00-D7C8-1A45-A37E-DD7061E45A97}" srcOrd="0" destOrd="0" presId="urn:microsoft.com/office/officeart/2008/layout/SquareAccentList"/>
    <dgm:cxn modelId="{001720FB-67D8-B847-8D80-AB1404F4F9DD}" type="presParOf" srcId="{47C2F5D5-E457-5E40-BE85-4C41B846AE95}" destId="{B4C9F854-B0EB-9048-9AAD-6F84F209C397}" srcOrd="1" destOrd="0" presId="urn:microsoft.com/office/officeart/2008/layout/SquareAccentList"/>
    <dgm:cxn modelId="{EA277F79-28AB-924C-AB23-E2098E8B4545}" type="presParOf" srcId="{FF6CF8A3-461D-B949-BDAF-EAC428E24040}" destId="{123AA9ED-42FA-9D49-A129-4C55921C9F9F}" srcOrd="1" destOrd="0" presId="urn:microsoft.com/office/officeart/2008/layout/SquareAccentList"/>
    <dgm:cxn modelId="{05DE10EE-200D-0945-B6E8-FA9B9AB66DBE}" type="presParOf" srcId="{123AA9ED-42FA-9D49-A129-4C55921C9F9F}" destId="{573D79AD-0EFF-D741-9487-985E90A94913}" srcOrd="0" destOrd="0" presId="urn:microsoft.com/office/officeart/2008/layout/SquareAccentList"/>
    <dgm:cxn modelId="{55179589-2D37-4740-93FE-B90D96504A03}" type="presParOf" srcId="{123AA9ED-42FA-9D49-A129-4C55921C9F9F}" destId="{2CB41068-6CB3-324D-A8AE-E2FF33ABED87}" srcOrd="1" destOrd="0" presId="urn:microsoft.com/office/officeart/2008/layout/SquareAccentList"/>
    <dgm:cxn modelId="{6BB6BA35-63D3-2846-9B82-E67BC0BE14E6}" type="presParOf" srcId="{FF6CF8A3-461D-B949-BDAF-EAC428E24040}" destId="{5ADDB720-46C4-5B4C-9B68-19420F263282}" srcOrd="2" destOrd="0" presId="urn:microsoft.com/office/officeart/2008/layout/SquareAccentList"/>
    <dgm:cxn modelId="{E72FDF66-492D-8F4F-8442-BD157FE501F0}" type="presParOf" srcId="{5ADDB720-46C4-5B4C-9B68-19420F263282}" destId="{63746BBB-BA95-B944-B262-E6EAC7639C65}" srcOrd="0" destOrd="0" presId="urn:microsoft.com/office/officeart/2008/layout/SquareAccentList"/>
    <dgm:cxn modelId="{4B94E8C6-FD20-7741-88B6-F81DF7525777}" type="presParOf" srcId="{5ADDB720-46C4-5B4C-9B68-19420F263282}" destId="{480B279A-A23F-0C4E-A1BE-6E09D5D3E9D9}" srcOrd="1" destOrd="0" presId="urn:microsoft.com/office/officeart/2008/layout/SquareAccentList"/>
    <dgm:cxn modelId="{C6DC42DA-A914-A84C-AEEC-137CCBC6C4D7}" type="presParOf" srcId="{FF6CF8A3-461D-B949-BDAF-EAC428E24040}" destId="{BC6CAFED-3075-7B44-9522-C514A15C71FB}" srcOrd="3" destOrd="0" presId="urn:microsoft.com/office/officeart/2008/layout/SquareAccentList"/>
    <dgm:cxn modelId="{A1F2C4AA-3B45-DC42-B221-DF500B63AD73}" type="presParOf" srcId="{BC6CAFED-3075-7B44-9522-C514A15C71FB}" destId="{EBB5FF4E-7DFE-354C-8D46-02F1296E4BD6}" srcOrd="0" destOrd="0" presId="urn:microsoft.com/office/officeart/2008/layout/SquareAccentList"/>
    <dgm:cxn modelId="{B5BF760E-5347-D64F-8D2A-0F57DF0DD281}" type="presParOf" srcId="{BC6CAFED-3075-7B44-9522-C514A15C71FB}" destId="{C53412CF-3FA6-1A47-AC42-48D0F578259A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9EAB0F2-BCA6-7749-BF31-48B103919556}" type="doc">
      <dgm:prSet loTypeId="urn:microsoft.com/office/officeart/2008/layout/SquareAccent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820EF5-AB9A-7148-B67B-743195DA4145}">
      <dgm:prSet phldrT="[Text]" custT="1"/>
      <dgm:spPr/>
      <dgm:t>
        <a:bodyPr/>
        <a:lstStyle/>
        <a:p>
          <a:r>
            <a:rPr lang="en-US" sz="1300">
              <a:solidFill>
                <a:schemeClr val="tx1"/>
              </a:solidFill>
            </a:rPr>
            <a:t>Avoid overfitting</a:t>
          </a:r>
        </a:p>
      </dgm:t>
    </dgm:pt>
    <dgm:pt modelId="{60E6AB83-7C48-2C47-8145-E060C84517F2}" type="parTrans" cxnId="{A48F0C0A-C072-A743-91E3-39D717F6D72E}">
      <dgm:prSet/>
      <dgm:spPr/>
      <dgm:t>
        <a:bodyPr/>
        <a:lstStyle/>
        <a:p>
          <a:endParaRPr lang="en-US"/>
        </a:p>
      </dgm:t>
    </dgm:pt>
    <dgm:pt modelId="{554D641D-32AA-DB44-8DC6-754BE4DCEFCA}" type="sibTrans" cxnId="{A48F0C0A-C072-A743-91E3-39D717F6D72E}">
      <dgm:prSet/>
      <dgm:spPr/>
      <dgm:t>
        <a:bodyPr/>
        <a:lstStyle/>
        <a:p>
          <a:endParaRPr lang="en-US"/>
        </a:p>
      </dgm:t>
    </dgm:pt>
    <dgm:pt modelId="{7E6BCB15-970B-3B47-AB33-585D55B5963A}">
      <dgm:prSet phldrT="[Text]" custT="1"/>
      <dgm:spPr/>
      <dgm:t>
        <a:bodyPr/>
        <a:lstStyle/>
        <a:p>
          <a:r>
            <a:rPr lang="en-US" sz="1300">
              <a:solidFill>
                <a:schemeClr val="bg1"/>
              </a:solidFill>
            </a:rPr>
            <a:t>Dying neurons</a:t>
          </a:r>
        </a:p>
      </dgm:t>
    </dgm:pt>
    <dgm:pt modelId="{C3C01E2E-8A45-A546-B3AB-3AEC6CBA6040}" type="parTrans" cxnId="{03AB80D7-AA54-DD41-A388-DAF388E053C9}">
      <dgm:prSet/>
      <dgm:spPr/>
      <dgm:t>
        <a:bodyPr/>
        <a:lstStyle/>
        <a:p>
          <a:endParaRPr lang="en-US"/>
        </a:p>
      </dgm:t>
    </dgm:pt>
    <dgm:pt modelId="{8D40CB0A-0218-B546-8331-4E3298EF275B}" type="sibTrans" cxnId="{03AB80D7-AA54-DD41-A388-DAF388E053C9}">
      <dgm:prSet/>
      <dgm:spPr/>
      <dgm:t>
        <a:bodyPr/>
        <a:lstStyle/>
        <a:p>
          <a:endParaRPr lang="en-US"/>
        </a:p>
      </dgm:t>
    </dgm:pt>
    <dgm:pt modelId="{27FE8DC8-6FDF-AD41-A739-6D37DBC2F489}">
      <dgm:prSet phldrT="[Text]" custT="1"/>
      <dgm:spPr/>
      <dgm:t>
        <a:bodyPr/>
        <a:lstStyle/>
        <a:p>
          <a:r>
            <a:rPr lang="en-US" sz="1300"/>
            <a:t>Unbalanced dataset</a:t>
          </a:r>
        </a:p>
      </dgm:t>
    </dgm:pt>
    <dgm:pt modelId="{52EE2535-EF63-BB48-B6A6-AB7BCCEE3E0B}" type="parTrans" cxnId="{52B8EC86-467A-FB44-A52A-D0BB80CDF633}">
      <dgm:prSet/>
      <dgm:spPr/>
      <dgm:t>
        <a:bodyPr/>
        <a:lstStyle/>
        <a:p>
          <a:endParaRPr lang="en-US"/>
        </a:p>
      </dgm:t>
    </dgm:pt>
    <dgm:pt modelId="{BD3EFC3B-669C-EF48-9FFF-ADC2B2A67A75}" type="sibTrans" cxnId="{52B8EC86-467A-FB44-A52A-D0BB80CDF633}">
      <dgm:prSet/>
      <dgm:spPr/>
      <dgm:t>
        <a:bodyPr/>
        <a:lstStyle/>
        <a:p>
          <a:endParaRPr lang="en-US"/>
        </a:p>
      </dgm:t>
    </dgm:pt>
    <dgm:pt modelId="{37CE3691-BC26-2649-AA72-286A1B90C5A4}">
      <dgm:prSet phldrT="[Text]" custT="1"/>
      <dgm:spPr/>
      <dgm:t>
        <a:bodyPr/>
        <a:lstStyle/>
        <a:p>
          <a:r>
            <a:rPr lang="en-US" sz="1300"/>
            <a:t>Misclassification of "nowhere" class</a:t>
          </a:r>
        </a:p>
      </dgm:t>
    </dgm:pt>
    <dgm:pt modelId="{4581CAA2-AC16-F843-86A2-D34CA0688A55}" type="parTrans" cxnId="{A855DE63-2269-5247-A985-C57231B36D10}">
      <dgm:prSet/>
      <dgm:spPr/>
      <dgm:t>
        <a:bodyPr/>
        <a:lstStyle/>
        <a:p>
          <a:endParaRPr lang="en-US"/>
        </a:p>
      </dgm:t>
    </dgm:pt>
    <dgm:pt modelId="{16A08B9C-F251-8448-B642-AE9C853DB829}" type="sibTrans" cxnId="{A855DE63-2269-5247-A985-C57231B36D10}">
      <dgm:prSet/>
      <dgm:spPr/>
      <dgm:t>
        <a:bodyPr/>
        <a:lstStyle/>
        <a:p>
          <a:endParaRPr lang="en-US"/>
        </a:p>
      </dgm:t>
    </dgm:pt>
    <dgm:pt modelId="{5E268F7D-3199-5E4F-B8BB-C61F25E6D2DB}">
      <dgm:prSet phldrT="[Text]" custT="1"/>
      <dgm:spPr/>
      <dgm:t>
        <a:bodyPr/>
        <a:lstStyle/>
        <a:p>
          <a:r>
            <a:rPr lang="en-US" sz="2400">
              <a:solidFill>
                <a:schemeClr val="tx1"/>
              </a:solidFill>
            </a:rPr>
            <a:t>Main challenges</a:t>
          </a:r>
        </a:p>
      </dgm:t>
    </dgm:pt>
    <dgm:pt modelId="{184B755D-2AE2-0240-8490-643F7F1FBF6A}" type="sibTrans" cxnId="{17F63EAA-0BF5-9F4A-AEDD-0E239D48486E}">
      <dgm:prSet/>
      <dgm:spPr/>
      <dgm:t>
        <a:bodyPr/>
        <a:lstStyle/>
        <a:p>
          <a:endParaRPr lang="en-US"/>
        </a:p>
      </dgm:t>
    </dgm:pt>
    <dgm:pt modelId="{9B91D74A-F73C-AC4E-8B27-D235B57AC0B5}" type="parTrans" cxnId="{17F63EAA-0BF5-9F4A-AEDD-0E239D48486E}">
      <dgm:prSet/>
      <dgm:spPr/>
      <dgm:t>
        <a:bodyPr/>
        <a:lstStyle/>
        <a:p>
          <a:endParaRPr lang="en-US"/>
        </a:p>
      </dgm:t>
    </dgm:pt>
    <dgm:pt modelId="{0846BAFC-BB57-E345-9DF7-3ACC28F9BCF9}" type="pres">
      <dgm:prSet presAssocID="{A9EAB0F2-BCA6-7749-BF31-48B103919556}" presName="layout" presStyleCnt="0">
        <dgm:presLayoutVars>
          <dgm:chMax/>
          <dgm:chPref/>
          <dgm:dir/>
          <dgm:resizeHandles/>
        </dgm:presLayoutVars>
      </dgm:prSet>
      <dgm:spPr/>
    </dgm:pt>
    <dgm:pt modelId="{2B3F2454-8FCD-9047-B81E-4463BB59F695}" type="pres">
      <dgm:prSet presAssocID="{5E268F7D-3199-5E4F-B8BB-C61F25E6D2DB}" presName="root" presStyleCnt="0">
        <dgm:presLayoutVars>
          <dgm:chMax/>
          <dgm:chPref/>
        </dgm:presLayoutVars>
      </dgm:prSet>
      <dgm:spPr/>
    </dgm:pt>
    <dgm:pt modelId="{CE74C51D-BDA4-EE44-B6F2-295EDBF53811}" type="pres">
      <dgm:prSet presAssocID="{5E268F7D-3199-5E4F-B8BB-C61F25E6D2DB}" presName="rootComposite" presStyleCnt="0">
        <dgm:presLayoutVars/>
      </dgm:prSet>
      <dgm:spPr/>
    </dgm:pt>
    <dgm:pt modelId="{0A9ED5CE-B20B-CC4B-AA30-DFFA1E270250}" type="pres">
      <dgm:prSet presAssocID="{5E268F7D-3199-5E4F-B8BB-C61F25E6D2DB}" presName="ParentAccent" presStyleLbl="alignNode1" presStyleIdx="0" presStyleCnt="1" custScaleY="121567" custLinFactY="111838" custLinFactNeighborX="-3609" custLinFactNeighborY="200000"/>
      <dgm:spPr/>
    </dgm:pt>
    <dgm:pt modelId="{0FC8BCA6-0EA1-E747-AC8D-E6BC9A7E2C18}" type="pres">
      <dgm:prSet presAssocID="{5E268F7D-3199-5E4F-B8BB-C61F25E6D2DB}" presName="ParentSmallAccent" presStyleLbl="fgAcc1" presStyleIdx="0" presStyleCnt="1" custLinFactY="100000" custLinFactNeighborX="-2143" custLinFactNeighborY="132614"/>
      <dgm:spPr/>
    </dgm:pt>
    <dgm:pt modelId="{8F2CA119-68E8-CF46-BABF-AA77081F4435}" type="pres">
      <dgm:prSet presAssocID="{5E268F7D-3199-5E4F-B8BB-C61F25E6D2DB}" presName="Parent" presStyleLbl="revTx" presStyleIdx="0" presStyleCnt="5" custLinFactNeighborX="-205" custLinFactNeighborY="79920">
        <dgm:presLayoutVars>
          <dgm:chMax/>
          <dgm:chPref val="4"/>
          <dgm:bulletEnabled val="1"/>
        </dgm:presLayoutVars>
      </dgm:prSet>
      <dgm:spPr/>
    </dgm:pt>
    <dgm:pt modelId="{FF6CF8A3-461D-B949-BDAF-EAC428E24040}" type="pres">
      <dgm:prSet presAssocID="{5E268F7D-3199-5E4F-B8BB-C61F25E6D2DB}" presName="childShape" presStyleCnt="0">
        <dgm:presLayoutVars>
          <dgm:chMax val="0"/>
          <dgm:chPref val="0"/>
        </dgm:presLayoutVars>
      </dgm:prSet>
      <dgm:spPr/>
    </dgm:pt>
    <dgm:pt modelId="{47C2F5D5-E457-5E40-BE85-4C41B846AE95}" type="pres">
      <dgm:prSet presAssocID="{FC820EF5-AB9A-7148-B67B-743195DA4145}" presName="childComposite" presStyleCnt="0">
        <dgm:presLayoutVars>
          <dgm:chMax val="0"/>
          <dgm:chPref val="0"/>
        </dgm:presLayoutVars>
      </dgm:prSet>
      <dgm:spPr/>
    </dgm:pt>
    <dgm:pt modelId="{D580DC00-D7C8-1A45-A37E-DD7061E45A97}" type="pres">
      <dgm:prSet presAssocID="{FC820EF5-AB9A-7148-B67B-743195DA4145}" presName="ChildAccent" presStyleLbl="solidFgAcc1" presStyleIdx="0" presStyleCnt="4" custLinFactNeighborX="-4804" custLinFactNeighborY="-13919"/>
      <dgm:spPr/>
    </dgm:pt>
    <dgm:pt modelId="{B4C9F854-B0EB-9048-9AAD-6F84F209C397}" type="pres">
      <dgm:prSet presAssocID="{FC820EF5-AB9A-7148-B67B-743195DA4145}" presName="Child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123AA9ED-42FA-9D49-A129-4C55921C9F9F}" type="pres">
      <dgm:prSet presAssocID="{7E6BCB15-970B-3B47-AB33-585D55B5963A}" presName="childComposite" presStyleCnt="0">
        <dgm:presLayoutVars>
          <dgm:chMax val="0"/>
          <dgm:chPref val="0"/>
        </dgm:presLayoutVars>
      </dgm:prSet>
      <dgm:spPr/>
    </dgm:pt>
    <dgm:pt modelId="{573D79AD-0EFF-D741-9487-985E90A94913}" type="pres">
      <dgm:prSet presAssocID="{7E6BCB15-970B-3B47-AB33-585D55B5963A}" presName="ChildAccent" presStyleLbl="solidFgAcc1" presStyleIdx="1" presStyleCnt="4"/>
      <dgm:spPr/>
    </dgm:pt>
    <dgm:pt modelId="{2CB41068-6CB3-324D-A8AE-E2FF33ABED87}" type="pres">
      <dgm:prSet presAssocID="{7E6BCB15-970B-3B47-AB33-585D55B5963A}" presName="Child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5ADDB720-46C4-5B4C-9B68-19420F263282}" type="pres">
      <dgm:prSet presAssocID="{27FE8DC8-6FDF-AD41-A739-6D37DBC2F489}" presName="childComposite" presStyleCnt="0">
        <dgm:presLayoutVars>
          <dgm:chMax val="0"/>
          <dgm:chPref val="0"/>
        </dgm:presLayoutVars>
      </dgm:prSet>
      <dgm:spPr/>
    </dgm:pt>
    <dgm:pt modelId="{63746BBB-BA95-B944-B262-E6EAC7639C65}" type="pres">
      <dgm:prSet presAssocID="{27FE8DC8-6FDF-AD41-A739-6D37DBC2F489}" presName="ChildAccent" presStyleLbl="solidFgAcc1" presStyleIdx="2" presStyleCnt="4"/>
      <dgm:spPr/>
    </dgm:pt>
    <dgm:pt modelId="{480B279A-A23F-0C4E-A1BE-6E09D5D3E9D9}" type="pres">
      <dgm:prSet presAssocID="{27FE8DC8-6FDF-AD41-A739-6D37DBC2F489}" presName="Child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BC6CAFED-3075-7B44-9522-C514A15C71FB}" type="pres">
      <dgm:prSet presAssocID="{37CE3691-BC26-2649-AA72-286A1B90C5A4}" presName="childComposite" presStyleCnt="0">
        <dgm:presLayoutVars>
          <dgm:chMax val="0"/>
          <dgm:chPref val="0"/>
        </dgm:presLayoutVars>
      </dgm:prSet>
      <dgm:spPr/>
    </dgm:pt>
    <dgm:pt modelId="{EBB5FF4E-7DFE-354C-8D46-02F1296E4BD6}" type="pres">
      <dgm:prSet presAssocID="{37CE3691-BC26-2649-AA72-286A1B90C5A4}" presName="ChildAccent" presStyleLbl="solidFgAcc1" presStyleIdx="3" presStyleCnt="4"/>
      <dgm:spPr/>
    </dgm:pt>
    <dgm:pt modelId="{C53412CF-3FA6-1A47-AC42-48D0F578259A}" type="pres">
      <dgm:prSet presAssocID="{37CE3691-BC26-2649-AA72-286A1B90C5A4}" presName="Child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52C8D00-BBA6-B947-86BE-B0F4492937C6}" type="presOf" srcId="{27FE8DC8-6FDF-AD41-A739-6D37DBC2F489}" destId="{480B279A-A23F-0C4E-A1BE-6E09D5D3E9D9}" srcOrd="0" destOrd="0" presId="urn:microsoft.com/office/officeart/2008/layout/SquareAccentList"/>
    <dgm:cxn modelId="{A48F0C0A-C072-A743-91E3-39D717F6D72E}" srcId="{5E268F7D-3199-5E4F-B8BB-C61F25E6D2DB}" destId="{FC820EF5-AB9A-7148-B67B-743195DA4145}" srcOrd="0" destOrd="0" parTransId="{60E6AB83-7C48-2C47-8145-E060C84517F2}" sibTransId="{554D641D-32AA-DB44-8DC6-754BE4DCEFCA}"/>
    <dgm:cxn modelId="{175E2922-21AE-BA4F-A870-70C3B1266A18}" type="presOf" srcId="{7E6BCB15-970B-3B47-AB33-585D55B5963A}" destId="{2CB41068-6CB3-324D-A8AE-E2FF33ABED87}" srcOrd="0" destOrd="0" presId="urn:microsoft.com/office/officeart/2008/layout/SquareAccentList"/>
    <dgm:cxn modelId="{BE917F38-12D3-6A45-8CE9-10973A04F2DA}" type="presOf" srcId="{37CE3691-BC26-2649-AA72-286A1B90C5A4}" destId="{C53412CF-3FA6-1A47-AC42-48D0F578259A}" srcOrd="0" destOrd="0" presId="urn:microsoft.com/office/officeart/2008/layout/SquareAccentList"/>
    <dgm:cxn modelId="{A855DE63-2269-5247-A985-C57231B36D10}" srcId="{5E268F7D-3199-5E4F-B8BB-C61F25E6D2DB}" destId="{37CE3691-BC26-2649-AA72-286A1B90C5A4}" srcOrd="3" destOrd="0" parTransId="{4581CAA2-AC16-F843-86A2-D34CA0688A55}" sibTransId="{16A08B9C-F251-8448-B642-AE9C853DB829}"/>
    <dgm:cxn modelId="{6085594F-8763-5249-A651-96431FD0263E}" type="presOf" srcId="{5E268F7D-3199-5E4F-B8BB-C61F25E6D2DB}" destId="{8F2CA119-68E8-CF46-BABF-AA77081F4435}" srcOrd="0" destOrd="0" presId="urn:microsoft.com/office/officeart/2008/layout/SquareAccentList"/>
    <dgm:cxn modelId="{66462482-A94C-5541-A896-DA2B91BC4A93}" type="presOf" srcId="{A9EAB0F2-BCA6-7749-BF31-48B103919556}" destId="{0846BAFC-BB57-E345-9DF7-3ACC28F9BCF9}" srcOrd="0" destOrd="0" presId="urn:microsoft.com/office/officeart/2008/layout/SquareAccentList"/>
    <dgm:cxn modelId="{52B8EC86-467A-FB44-A52A-D0BB80CDF633}" srcId="{5E268F7D-3199-5E4F-B8BB-C61F25E6D2DB}" destId="{27FE8DC8-6FDF-AD41-A739-6D37DBC2F489}" srcOrd="2" destOrd="0" parTransId="{52EE2535-EF63-BB48-B6A6-AB7BCCEE3E0B}" sibTransId="{BD3EFC3B-669C-EF48-9FFF-ADC2B2A67A75}"/>
    <dgm:cxn modelId="{4481679D-B8C9-E246-BC29-DA2D85256799}" type="presOf" srcId="{FC820EF5-AB9A-7148-B67B-743195DA4145}" destId="{B4C9F854-B0EB-9048-9AAD-6F84F209C397}" srcOrd="0" destOrd="0" presId="urn:microsoft.com/office/officeart/2008/layout/SquareAccentList"/>
    <dgm:cxn modelId="{17F63EAA-0BF5-9F4A-AEDD-0E239D48486E}" srcId="{A9EAB0F2-BCA6-7749-BF31-48B103919556}" destId="{5E268F7D-3199-5E4F-B8BB-C61F25E6D2DB}" srcOrd="0" destOrd="0" parTransId="{9B91D74A-F73C-AC4E-8B27-D235B57AC0B5}" sibTransId="{184B755D-2AE2-0240-8490-643F7F1FBF6A}"/>
    <dgm:cxn modelId="{03AB80D7-AA54-DD41-A388-DAF388E053C9}" srcId="{5E268F7D-3199-5E4F-B8BB-C61F25E6D2DB}" destId="{7E6BCB15-970B-3B47-AB33-585D55B5963A}" srcOrd="1" destOrd="0" parTransId="{C3C01E2E-8A45-A546-B3AB-3AEC6CBA6040}" sibTransId="{8D40CB0A-0218-B546-8331-4E3298EF275B}"/>
    <dgm:cxn modelId="{BE53E3E8-0F0B-C840-AD47-0DC0E00786D5}" type="presParOf" srcId="{0846BAFC-BB57-E345-9DF7-3ACC28F9BCF9}" destId="{2B3F2454-8FCD-9047-B81E-4463BB59F695}" srcOrd="0" destOrd="0" presId="urn:microsoft.com/office/officeart/2008/layout/SquareAccentList"/>
    <dgm:cxn modelId="{2DC4606B-2D2D-6F42-9916-3AE646D8E41D}" type="presParOf" srcId="{2B3F2454-8FCD-9047-B81E-4463BB59F695}" destId="{CE74C51D-BDA4-EE44-B6F2-295EDBF53811}" srcOrd="0" destOrd="0" presId="urn:microsoft.com/office/officeart/2008/layout/SquareAccentList"/>
    <dgm:cxn modelId="{B0495B6A-5927-0C4C-96FE-BBB86F32D423}" type="presParOf" srcId="{CE74C51D-BDA4-EE44-B6F2-295EDBF53811}" destId="{0A9ED5CE-B20B-CC4B-AA30-DFFA1E270250}" srcOrd="0" destOrd="0" presId="urn:microsoft.com/office/officeart/2008/layout/SquareAccentList"/>
    <dgm:cxn modelId="{354B8BB2-C6B0-7141-A683-1252C1E269C1}" type="presParOf" srcId="{CE74C51D-BDA4-EE44-B6F2-295EDBF53811}" destId="{0FC8BCA6-0EA1-E747-AC8D-E6BC9A7E2C18}" srcOrd="1" destOrd="0" presId="urn:microsoft.com/office/officeart/2008/layout/SquareAccentList"/>
    <dgm:cxn modelId="{4031D7A4-E87A-CF40-A083-0ECFF315014C}" type="presParOf" srcId="{CE74C51D-BDA4-EE44-B6F2-295EDBF53811}" destId="{8F2CA119-68E8-CF46-BABF-AA77081F4435}" srcOrd="2" destOrd="0" presId="urn:microsoft.com/office/officeart/2008/layout/SquareAccentList"/>
    <dgm:cxn modelId="{945B68C1-1008-5B42-B793-3F819A184944}" type="presParOf" srcId="{2B3F2454-8FCD-9047-B81E-4463BB59F695}" destId="{FF6CF8A3-461D-B949-BDAF-EAC428E24040}" srcOrd="1" destOrd="0" presId="urn:microsoft.com/office/officeart/2008/layout/SquareAccentList"/>
    <dgm:cxn modelId="{1F7B1A29-C2E1-C549-A676-40D27CD5539D}" type="presParOf" srcId="{FF6CF8A3-461D-B949-BDAF-EAC428E24040}" destId="{47C2F5D5-E457-5E40-BE85-4C41B846AE95}" srcOrd="0" destOrd="0" presId="urn:microsoft.com/office/officeart/2008/layout/SquareAccentList"/>
    <dgm:cxn modelId="{25A33AFD-95AF-874F-B106-5BA57E6152CD}" type="presParOf" srcId="{47C2F5D5-E457-5E40-BE85-4C41B846AE95}" destId="{D580DC00-D7C8-1A45-A37E-DD7061E45A97}" srcOrd="0" destOrd="0" presId="urn:microsoft.com/office/officeart/2008/layout/SquareAccentList"/>
    <dgm:cxn modelId="{001720FB-67D8-B847-8D80-AB1404F4F9DD}" type="presParOf" srcId="{47C2F5D5-E457-5E40-BE85-4C41B846AE95}" destId="{B4C9F854-B0EB-9048-9AAD-6F84F209C397}" srcOrd="1" destOrd="0" presId="urn:microsoft.com/office/officeart/2008/layout/SquareAccentList"/>
    <dgm:cxn modelId="{EA277F79-28AB-924C-AB23-E2098E8B4545}" type="presParOf" srcId="{FF6CF8A3-461D-B949-BDAF-EAC428E24040}" destId="{123AA9ED-42FA-9D49-A129-4C55921C9F9F}" srcOrd="1" destOrd="0" presId="urn:microsoft.com/office/officeart/2008/layout/SquareAccentList"/>
    <dgm:cxn modelId="{05DE10EE-200D-0945-B6E8-FA9B9AB66DBE}" type="presParOf" srcId="{123AA9ED-42FA-9D49-A129-4C55921C9F9F}" destId="{573D79AD-0EFF-D741-9487-985E90A94913}" srcOrd="0" destOrd="0" presId="urn:microsoft.com/office/officeart/2008/layout/SquareAccentList"/>
    <dgm:cxn modelId="{55179589-2D37-4740-93FE-B90D96504A03}" type="presParOf" srcId="{123AA9ED-42FA-9D49-A129-4C55921C9F9F}" destId="{2CB41068-6CB3-324D-A8AE-E2FF33ABED87}" srcOrd="1" destOrd="0" presId="urn:microsoft.com/office/officeart/2008/layout/SquareAccentList"/>
    <dgm:cxn modelId="{6BB6BA35-63D3-2846-9B82-E67BC0BE14E6}" type="presParOf" srcId="{FF6CF8A3-461D-B949-BDAF-EAC428E24040}" destId="{5ADDB720-46C4-5B4C-9B68-19420F263282}" srcOrd="2" destOrd="0" presId="urn:microsoft.com/office/officeart/2008/layout/SquareAccentList"/>
    <dgm:cxn modelId="{E72FDF66-492D-8F4F-8442-BD157FE501F0}" type="presParOf" srcId="{5ADDB720-46C4-5B4C-9B68-19420F263282}" destId="{63746BBB-BA95-B944-B262-E6EAC7639C65}" srcOrd="0" destOrd="0" presId="urn:microsoft.com/office/officeart/2008/layout/SquareAccentList"/>
    <dgm:cxn modelId="{4B94E8C6-FD20-7741-88B6-F81DF7525777}" type="presParOf" srcId="{5ADDB720-46C4-5B4C-9B68-19420F263282}" destId="{480B279A-A23F-0C4E-A1BE-6E09D5D3E9D9}" srcOrd="1" destOrd="0" presId="urn:microsoft.com/office/officeart/2008/layout/SquareAccentList"/>
    <dgm:cxn modelId="{C6DC42DA-A914-A84C-AEEC-137CCBC6C4D7}" type="presParOf" srcId="{FF6CF8A3-461D-B949-BDAF-EAC428E24040}" destId="{BC6CAFED-3075-7B44-9522-C514A15C71FB}" srcOrd="3" destOrd="0" presId="urn:microsoft.com/office/officeart/2008/layout/SquareAccentList"/>
    <dgm:cxn modelId="{A1F2C4AA-3B45-DC42-B221-DF500B63AD73}" type="presParOf" srcId="{BC6CAFED-3075-7B44-9522-C514A15C71FB}" destId="{EBB5FF4E-7DFE-354C-8D46-02F1296E4BD6}" srcOrd="0" destOrd="0" presId="urn:microsoft.com/office/officeart/2008/layout/SquareAccentList"/>
    <dgm:cxn modelId="{B5BF760E-5347-D64F-8D2A-0F57DF0DD281}" type="presParOf" srcId="{BC6CAFED-3075-7B44-9522-C514A15C71FB}" destId="{C53412CF-3FA6-1A47-AC42-48D0F578259A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9EAB0F2-BCA6-7749-BF31-48B103919556}" type="doc">
      <dgm:prSet loTypeId="urn:microsoft.com/office/officeart/2008/layout/SquareAccent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820EF5-AB9A-7148-B67B-743195DA4145}">
      <dgm:prSet phldrT="[Text]" custT="1"/>
      <dgm:spPr/>
      <dgm:t>
        <a:bodyPr/>
        <a:lstStyle/>
        <a:p>
          <a:r>
            <a:rPr lang="en-US" sz="1300">
              <a:solidFill>
                <a:schemeClr val="tx1"/>
              </a:solidFill>
            </a:rPr>
            <a:t>Avoid overfitting</a:t>
          </a:r>
        </a:p>
      </dgm:t>
    </dgm:pt>
    <dgm:pt modelId="{60E6AB83-7C48-2C47-8145-E060C84517F2}" type="parTrans" cxnId="{A48F0C0A-C072-A743-91E3-39D717F6D72E}">
      <dgm:prSet/>
      <dgm:spPr/>
      <dgm:t>
        <a:bodyPr/>
        <a:lstStyle/>
        <a:p>
          <a:endParaRPr lang="en-US"/>
        </a:p>
      </dgm:t>
    </dgm:pt>
    <dgm:pt modelId="{554D641D-32AA-DB44-8DC6-754BE4DCEFCA}" type="sibTrans" cxnId="{A48F0C0A-C072-A743-91E3-39D717F6D72E}">
      <dgm:prSet/>
      <dgm:spPr/>
      <dgm:t>
        <a:bodyPr/>
        <a:lstStyle/>
        <a:p>
          <a:endParaRPr lang="en-US"/>
        </a:p>
      </dgm:t>
    </dgm:pt>
    <dgm:pt modelId="{7E6BCB15-970B-3B47-AB33-585D55B5963A}">
      <dgm:prSet phldrT="[Text]" custT="1"/>
      <dgm:spPr/>
      <dgm:t>
        <a:bodyPr/>
        <a:lstStyle/>
        <a:p>
          <a:r>
            <a:rPr lang="en-US" sz="1300">
              <a:solidFill>
                <a:schemeClr val="bg1"/>
              </a:solidFill>
            </a:rPr>
            <a:t>Dying neurons</a:t>
          </a:r>
        </a:p>
      </dgm:t>
    </dgm:pt>
    <dgm:pt modelId="{C3C01E2E-8A45-A546-B3AB-3AEC6CBA6040}" type="parTrans" cxnId="{03AB80D7-AA54-DD41-A388-DAF388E053C9}">
      <dgm:prSet/>
      <dgm:spPr/>
      <dgm:t>
        <a:bodyPr/>
        <a:lstStyle/>
        <a:p>
          <a:endParaRPr lang="en-US"/>
        </a:p>
      </dgm:t>
    </dgm:pt>
    <dgm:pt modelId="{8D40CB0A-0218-B546-8331-4E3298EF275B}" type="sibTrans" cxnId="{03AB80D7-AA54-DD41-A388-DAF388E053C9}">
      <dgm:prSet/>
      <dgm:spPr/>
      <dgm:t>
        <a:bodyPr/>
        <a:lstStyle/>
        <a:p>
          <a:endParaRPr lang="en-US"/>
        </a:p>
      </dgm:t>
    </dgm:pt>
    <dgm:pt modelId="{27FE8DC8-6FDF-AD41-A739-6D37DBC2F489}">
      <dgm:prSet phldrT="[Text]" custT="1"/>
      <dgm:spPr/>
      <dgm:t>
        <a:bodyPr/>
        <a:lstStyle/>
        <a:p>
          <a:r>
            <a:rPr lang="en-US" sz="1300"/>
            <a:t>Unbalanced dataset</a:t>
          </a:r>
        </a:p>
      </dgm:t>
    </dgm:pt>
    <dgm:pt modelId="{52EE2535-EF63-BB48-B6A6-AB7BCCEE3E0B}" type="parTrans" cxnId="{52B8EC86-467A-FB44-A52A-D0BB80CDF633}">
      <dgm:prSet/>
      <dgm:spPr/>
      <dgm:t>
        <a:bodyPr/>
        <a:lstStyle/>
        <a:p>
          <a:endParaRPr lang="en-US"/>
        </a:p>
      </dgm:t>
    </dgm:pt>
    <dgm:pt modelId="{BD3EFC3B-669C-EF48-9FFF-ADC2B2A67A75}" type="sibTrans" cxnId="{52B8EC86-467A-FB44-A52A-D0BB80CDF633}">
      <dgm:prSet/>
      <dgm:spPr/>
      <dgm:t>
        <a:bodyPr/>
        <a:lstStyle/>
        <a:p>
          <a:endParaRPr lang="en-US"/>
        </a:p>
      </dgm:t>
    </dgm:pt>
    <dgm:pt modelId="{37CE3691-BC26-2649-AA72-286A1B90C5A4}">
      <dgm:prSet phldrT="[Text]" custT="1"/>
      <dgm:spPr/>
      <dgm:t>
        <a:bodyPr/>
        <a:lstStyle/>
        <a:p>
          <a:r>
            <a:rPr lang="en-US" sz="1300"/>
            <a:t>Misclassification of "nowhere" class</a:t>
          </a:r>
        </a:p>
      </dgm:t>
    </dgm:pt>
    <dgm:pt modelId="{4581CAA2-AC16-F843-86A2-D34CA0688A55}" type="parTrans" cxnId="{A855DE63-2269-5247-A985-C57231B36D10}">
      <dgm:prSet/>
      <dgm:spPr/>
      <dgm:t>
        <a:bodyPr/>
        <a:lstStyle/>
        <a:p>
          <a:endParaRPr lang="en-US"/>
        </a:p>
      </dgm:t>
    </dgm:pt>
    <dgm:pt modelId="{16A08B9C-F251-8448-B642-AE9C853DB829}" type="sibTrans" cxnId="{A855DE63-2269-5247-A985-C57231B36D10}">
      <dgm:prSet/>
      <dgm:spPr/>
      <dgm:t>
        <a:bodyPr/>
        <a:lstStyle/>
        <a:p>
          <a:endParaRPr lang="en-US"/>
        </a:p>
      </dgm:t>
    </dgm:pt>
    <dgm:pt modelId="{5E268F7D-3199-5E4F-B8BB-C61F25E6D2DB}">
      <dgm:prSet phldrT="[Text]" custT="1"/>
      <dgm:spPr/>
      <dgm:t>
        <a:bodyPr/>
        <a:lstStyle/>
        <a:p>
          <a:r>
            <a:rPr lang="en-US" sz="2400">
              <a:solidFill>
                <a:schemeClr val="tx1"/>
              </a:solidFill>
            </a:rPr>
            <a:t>Main challenges</a:t>
          </a:r>
        </a:p>
      </dgm:t>
    </dgm:pt>
    <dgm:pt modelId="{184B755D-2AE2-0240-8490-643F7F1FBF6A}" type="sibTrans" cxnId="{17F63EAA-0BF5-9F4A-AEDD-0E239D48486E}">
      <dgm:prSet/>
      <dgm:spPr/>
      <dgm:t>
        <a:bodyPr/>
        <a:lstStyle/>
        <a:p>
          <a:endParaRPr lang="en-US"/>
        </a:p>
      </dgm:t>
    </dgm:pt>
    <dgm:pt modelId="{9B91D74A-F73C-AC4E-8B27-D235B57AC0B5}" type="parTrans" cxnId="{17F63EAA-0BF5-9F4A-AEDD-0E239D48486E}">
      <dgm:prSet/>
      <dgm:spPr/>
      <dgm:t>
        <a:bodyPr/>
        <a:lstStyle/>
        <a:p>
          <a:endParaRPr lang="en-US"/>
        </a:p>
      </dgm:t>
    </dgm:pt>
    <dgm:pt modelId="{0846BAFC-BB57-E345-9DF7-3ACC28F9BCF9}" type="pres">
      <dgm:prSet presAssocID="{A9EAB0F2-BCA6-7749-BF31-48B103919556}" presName="layout" presStyleCnt="0">
        <dgm:presLayoutVars>
          <dgm:chMax/>
          <dgm:chPref/>
          <dgm:dir/>
          <dgm:resizeHandles/>
        </dgm:presLayoutVars>
      </dgm:prSet>
      <dgm:spPr/>
    </dgm:pt>
    <dgm:pt modelId="{2B3F2454-8FCD-9047-B81E-4463BB59F695}" type="pres">
      <dgm:prSet presAssocID="{5E268F7D-3199-5E4F-B8BB-C61F25E6D2DB}" presName="root" presStyleCnt="0">
        <dgm:presLayoutVars>
          <dgm:chMax/>
          <dgm:chPref/>
        </dgm:presLayoutVars>
      </dgm:prSet>
      <dgm:spPr/>
    </dgm:pt>
    <dgm:pt modelId="{CE74C51D-BDA4-EE44-B6F2-295EDBF53811}" type="pres">
      <dgm:prSet presAssocID="{5E268F7D-3199-5E4F-B8BB-C61F25E6D2DB}" presName="rootComposite" presStyleCnt="0">
        <dgm:presLayoutVars/>
      </dgm:prSet>
      <dgm:spPr/>
    </dgm:pt>
    <dgm:pt modelId="{0A9ED5CE-B20B-CC4B-AA30-DFFA1E270250}" type="pres">
      <dgm:prSet presAssocID="{5E268F7D-3199-5E4F-B8BB-C61F25E6D2DB}" presName="ParentAccent" presStyleLbl="alignNode1" presStyleIdx="0" presStyleCnt="1" custScaleY="121567" custLinFactY="111838" custLinFactNeighborX="-3609" custLinFactNeighborY="200000"/>
      <dgm:spPr/>
    </dgm:pt>
    <dgm:pt modelId="{0FC8BCA6-0EA1-E747-AC8D-E6BC9A7E2C18}" type="pres">
      <dgm:prSet presAssocID="{5E268F7D-3199-5E4F-B8BB-C61F25E6D2DB}" presName="ParentSmallAccent" presStyleLbl="fgAcc1" presStyleIdx="0" presStyleCnt="1" custLinFactY="100000" custLinFactNeighborX="-2143" custLinFactNeighborY="132614"/>
      <dgm:spPr/>
    </dgm:pt>
    <dgm:pt modelId="{8F2CA119-68E8-CF46-BABF-AA77081F4435}" type="pres">
      <dgm:prSet presAssocID="{5E268F7D-3199-5E4F-B8BB-C61F25E6D2DB}" presName="Parent" presStyleLbl="revTx" presStyleIdx="0" presStyleCnt="5" custLinFactNeighborX="-205" custLinFactNeighborY="79920">
        <dgm:presLayoutVars>
          <dgm:chMax/>
          <dgm:chPref val="4"/>
          <dgm:bulletEnabled val="1"/>
        </dgm:presLayoutVars>
      </dgm:prSet>
      <dgm:spPr/>
    </dgm:pt>
    <dgm:pt modelId="{FF6CF8A3-461D-B949-BDAF-EAC428E24040}" type="pres">
      <dgm:prSet presAssocID="{5E268F7D-3199-5E4F-B8BB-C61F25E6D2DB}" presName="childShape" presStyleCnt="0">
        <dgm:presLayoutVars>
          <dgm:chMax val="0"/>
          <dgm:chPref val="0"/>
        </dgm:presLayoutVars>
      </dgm:prSet>
      <dgm:spPr/>
    </dgm:pt>
    <dgm:pt modelId="{47C2F5D5-E457-5E40-BE85-4C41B846AE95}" type="pres">
      <dgm:prSet presAssocID="{FC820EF5-AB9A-7148-B67B-743195DA4145}" presName="childComposite" presStyleCnt="0">
        <dgm:presLayoutVars>
          <dgm:chMax val="0"/>
          <dgm:chPref val="0"/>
        </dgm:presLayoutVars>
      </dgm:prSet>
      <dgm:spPr/>
    </dgm:pt>
    <dgm:pt modelId="{D580DC00-D7C8-1A45-A37E-DD7061E45A97}" type="pres">
      <dgm:prSet presAssocID="{FC820EF5-AB9A-7148-B67B-743195DA4145}" presName="ChildAccent" presStyleLbl="solidFgAcc1" presStyleIdx="0" presStyleCnt="4" custLinFactNeighborX="-4804" custLinFactNeighborY="-13919"/>
      <dgm:spPr/>
    </dgm:pt>
    <dgm:pt modelId="{B4C9F854-B0EB-9048-9AAD-6F84F209C397}" type="pres">
      <dgm:prSet presAssocID="{FC820EF5-AB9A-7148-B67B-743195DA4145}" presName="Child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123AA9ED-42FA-9D49-A129-4C55921C9F9F}" type="pres">
      <dgm:prSet presAssocID="{7E6BCB15-970B-3B47-AB33-585D55B5963A}" presName="childComposite" presStyleCnt="0">
        <dgm:presLayoutVars>
          <dgm:chMax val="0"/>
          <dgm:chPref val="0"/>
        </dgm:presLayoutVars>
      </dgm:prSet>
      <dgm:spPr/>
    </dgm:pt>
    <dgm:pt modelId="{573D79AD-0EFF-D741-9487-985E90A94913}" type="pres">
      <dgm:prSet presAssocID="{7E6BCB15-970B-3B47-AB33-585D55B5963A}" presName="ChildAccent" presStyleLbl="solidFgAcc1" presStyleIdx="1" presStyleCnt="4"/>
      <dgm:spPr/>
    </dgm:pt>
    <dgm:pt modelId="{2CB41068-6CB3-324D-A8AE-E2FF33ABED87}" type="pres">
      <dgm:prSet presAssocID="{7E6BCB15-970B-3B47-AB33-585D55B5963A}" presName="Child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5ADDB720-46C4-5B4C-9B68-19420F263282}" type="pres">
      <dgm:prSet presAssocID="{27FE8DC8-6FDF-AD41-A739-6D37DBC2F489}" presName="childComposite" presStyleCnt="0">
        <dgm:presLayoutVars>
          <dgm:chMax val="0"/>
          <dgm:chPref val="0"/>
        </dgm:presLayoutVars>
      </dgm:prSet>
      <dgm:spPr/>
    </dgm:pt>
    <dgm:pt modelId="{63746BBB-BA95-B944-B262-E6EAC7639C65}" type="pres">
      <dgm:prSet presAssocID="{27FE8DC8-6FDF-AD41-A739-6D37DBC2F489}" presName="ChildAccent" presStyleLbl="solidFgAcc1" presStyleIdx="2" presStyleCnt="4"/>
      <dgm:spPr/>
    </dgm:pt>
    <dgm:pt modelId="{480B279A-A23F-0C4E-A1BE-6E09D5D3E9D9}" type="pres">
      <dgm:prSet presAssocID="{27FE8DC8-6FDF-AD41-A739-6D37DBC2F489}" presName="Child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BC6CAFED-3075-7B44-9522-C514A15C71FB}" type="pres">
      <dgm:prSet presAssocID="{37CE3691-BC26-2649-AA72-286A1B90C5A4}" presName="childComposite" presStyleCnt="0">
        <dgm:presLayoutVars>
          <dgm:chMax val="0"/>
          <dgm:chPref val="0"/>
        </dgm:presLayoutVars>
      </dgm:prSet>
      <dgm:spPr/>
    </dgm:pt>
    <dgm:pt modelId="{EBB5FF4E-7DFE-354C-8D46-02F1296E4BD6}" type="pres">
      <dgm:prSet presAssocID="{37CE3691-BC26-2649-AA72-286A1B90C5A4}" presName="ChildAccent" presStyleLbl="solidFgAcc1" presStyleIdx="3" presStyleCnt="4"/>
      <dgm:spPr/>
    </dgm:pt>
    <dgm:pt modelId="{C53412CF-3FA6-1A47-AC42-48D0F578259A}" type="pres">
      <dgm:prSet presAssocID="{37CE3691-BC26-2649-AA72-286A1B90C5A4}" presName="Child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52C8D00-BBA6-B947-86BE-B0F4492937C6}" type="presOf" srcId="{27FE8DC8-6FDF-AD41-A739-6D37DBC2F489}" destId="{480B279A-A23F-0C4E-A1BE-6E09D5D3E9D9}" srcOrd="0" destOrd="0" presId="urn:microsoft.com/office/officeart/2008/layout/SquareAccentList"/>
    <dgm:cxn modelId="{A48F0C0A-C072-A743-91E3-39D717F6D72E}" srcId="{5E268F7D-3199-5E4F-B8BB-C61F25E6D2DB}" destId="{FC820EF5-AB9A-7148-B67B-743195DA4145}" srcOrd="0" destOrd="0" parTransId="{60E6AB83-7C48-2C47-8145-E060C84517F2}" sibTransId="{554D641D-32AA-DB44-8DC6-754BE4DCEFCA}"/>
    <dgm:cxn modelId="{175E2922-21AE-BA4F-A870-70C3B1266A18}" type="presOf" srcId="{7E6BCB15-970B-3B47-AB33-585D55B5963A}" destId="{2CB41068-6CB3-324D-A8AE-E2FF33ABED87}" srcOrd="0" destOrd="0" presId="urn:microsoft.com/office/officeart/2008/layout/SquareAccentList"/>
    <dgm:cxn modelId="{BE917F38-12D3-6A45-8CE9-10973A04F2DA}" type="presOf" srcId="{37CE3691-BC26-2649-AA72-286A1B90C5A4}" destId="{C53412CF-3FA6-1A47-AC42-48D0F578259A}" srcOrd="0" destOrd="0" presId="urn:microsoft.com/office/officeart/2008/layout/SquareAccentList"/>
    <dgm:cxn modelId="{A855DE63-2269-5247-A985-C57231B36D10}" srcId="{5E268F7D-3199-5E4F-B8BB-C61F25E6D2DB}" destId="{37CE3691-BC26-2649-AA72-286A1B90C5A4}" srcOrd="3" destOrd="0" parTransId="{4581CAA2-AC16-F843-86A2-D34CA0688A55}" sibTransId="{16A08B9C-F251-8448-B642-AE9C853DB829}"/>
    <dgm:cxn modelId="{6085594F-8763-5249-A651-96431FD0263E}" type="presOf" srcId="{5E268F7D-3199-5E4F-B8BB-C61F25E6D2DB}" destId="{8F2CA119-68E8-CF46-BABF-AA77081F4435}" srcOrd="0" destOrd="0" presId="urn:microsoft.com/office/officeart/2008/layout/SquareAccentList"/>
    <dgm:cxn modelId="{66462482-A94C-5541-A896-DA2B91BC4A93}" type="presOf" srcId="{A9EAB0F2-BCA6-7749-BF31-48B103919556}" destId="{0846BAFC-BB57-E345-9DF7-3ACC28F9BCF9}" srcOrd="0" destOrd="0" presId="urn:microsoft.com/office/officeart/2008/layout/SquareAccentList"/>
    <dgm:cxn modelId="{52B8EC86-467A-FB44-A52A-D0BB80CDF633}" srcId="{5E268F7D-3199-5E4F-B8BB-C61F25E6D2DB}" destId="{27FE8DC8-6FDF-AD41-A739-6D37DBC2F489}" srcOrd="2" destOrd="0" parTransId="{52EE2535-EF63-BB48-B6A6-AB7BCCEE3E0B}" sibTransId="{BD3EFC3B-669C-EF48-9FFF-ADC2B2A67A75}"/>
    <dgm:cxn modelId="{4481679D-B8C9-E246-BC29-DA2D85256799}" type="presOf" srcId="{FC820EF5-AB9A-7148-B67B-743195DA4145}" destId="{B4C9F854-B0EB-9048-9AAD-6F84F209C397}" srcOrd="0" destOrd="0" presId="urn:microsoft.com/office/officeart/2008/layout/SquareAccentList"/>
    <dgm:cxn modelId="{17F63EAA-0BF5-9F4A-AEDD-0E239D48486E}" srcId="{A9EAB0F2-BCA6-7749-BF31-48B103919556}" destId="{5E268F7D-3199-5E4F-B8BB-C61F25E6D2DB}" srcOrd="0" destOrd="0" parTransId="{9B91D74A-F73C-AC4E-8B27-D235B57AC0B5}" sibTransId="{184B755D-2AE2-0240-8490-643F7F1FBF6A}"/>
    <dgm:cxn modelId="{03AB80D7-AA54-DD41-A388-DAF388E053C9}" srcId="{5E268F7D-3199-5E4F-B8BB-C61F25E6D2DB}" destId="{7E6BCB15-970B-3B47-AB33-585D55B5963A}" srcOrd="1" destOrd="0" parTransId="{C3C01E2E-8A45-A546-B3AB-3AEC6CBA6040}" sibTransId="{8D40CB0A-0218-B546-8331-4E3298EF275B}"/>
    <dgm:cxn modelId="{BE53E3E8-0F0B-C840-AD47-0DC0E00786D5}" type="presParOf" srcId="{0846BAFC-BB57-E345-9DF7-3ACC28F9BCF9}" destId="{2B3F2454-8FCD-9047-B81E-4463BB59F695}" srcOrd="0" destOrd="0" presId="urn:microsoft.com/office/officeart/2008/layout/SquareAccentList"/>
    <dgm:cxn modelId="{2DC4606B-2D2D-6F42-9916-3AE646D8E41D}" type="presParOf" srcId="{2B3F2454-8FCD-9047-B81E-4463BB59F695}" destId="{CE74C51D-BDA4-EE44-B6F2-295EDBF53811}" srcOrd="0" destOrd="0" presId="urn:microsoft.com/office/officeart/2008/layout/SquareAccentList"/>
    <dgm:cxn modelId="{B0495B6A-5927-0C4C-96FE-BBB86F32D423}" type="presParOf" srcId="{CE74C51D-BDA4-EE44-B6F2-295EDBF53811}" destId="{0A9ED5CE-B20B-CC4B-AA30-DFFA1E270250}" srcOrd="0" destOrd="0" presId="urn:microsoft.com/office/officeart/2008/layout/SquareAccentList"/>
    <dgm:cxn modelId="{354B8BB2-C6B0-7141-A683-1252C1E269C1}" type="presParOf" srcId="{CE74C51D-BDA4-EE44-B6F2-295EDBF53811}" destId="{0FC8BCA6-0EA1-E747-AC8D-E6BC9A7E2C18}" srcOrd="1" destOrd="0" presId="urn:microsoft.com/office/officeart/2008/layout/SquareAccentList"/>
    <dgm:cxn modelId="{4031D7A4-E87A-CF40-A083-0ECFF315014C}" type="presParOf" srcId="{CE74C51D-BDA4-EE44-B6F2-295EDBF53811}" destId="{8F2CA119-68E8-CF46-BABF-AA77081F4435}" srcOrd="2" destOrd="0" presId="urn:microsoft.com/office/officeart/2008/layout/SquareAccentList"/>
    <dgm:cxn modelId="{945B68C1-1008-5B42-B793-3F819A184944}" type="presParOf" srcId="{2B3F2454-8FCD-9047-B81E-4463BB59F695}" destId="{FF6CF8A3-461D-B949-BDAF-EAC428E24040}" srcOrd="1" destOrd="0" presId="urn:microsoft.com/office/officeart/2008/layout/SquareAccentList"/>
    <dgm:cxn modelId="{1F7B1A29-C2E1-C549-A676-40D27CD5539D}" type="presParOf" srcId="{FF6CF8A3-461D-B949-BDAF-EAC428E24040}" destId="{47C2F5D5-E457-5E40-BE85-4C41B846AE95}" srcOrd="0" destOrd="0" presId="urn:microsoft.com/office/officeart/2008/layout/SquareAccentList"/>
    <dgm:cxn modelId="{25A33AFD-95AF-874F-B106-5BA57E6152CD}" type="presParOf" srcId="{47C2F5D5-E457-5E40-BE85-4C41B846AE95}" destId="{D580DC00-D7C8-1A45-A37E-DD7061E45A97}" srcOrd="0" destOrd="0" presId="urn:microsoft.com/office/officeart/2008/layout/SquareAccentList"/>
    <dgm:cxn modelId="{001720FB-67D8-B847-8D80-AB1404F4F9DD}" type="presParOf" srcId="{47C2F5D5-E457-5E40-BE85-4C41B846AE95}" destId="{B4C9F854-B0EB-9048-9AAD-6F84F209C397}" srcOrd="1" destOrd="0" presId="urn:microsoft.com/office/officeart/2008/layout/SquareAccentList"/>
    <dgm:cxn modelId="{EA277F79-28AB-924C-AB23-E2098E8B4545}" type="presParOf" srcId="{FF6CF8A3-461D-B949-BDAF-EAC428E24040}" destId="{123AA9ED-42FA-9D49-A129-4C55921C9F9F}" srcOrd="1" destOrd="0" presId="urn:microsoft.com/office/officeart/2008/layout/SquareAccentList"/>
    <dgm:cxn modelId="{05DE10EE-200D-0945-B6E8-FA9B9AB66DBE}" type="presParOf" srcId="{123AA9ED-42FA-9D49-A129-4C55921C9F9F}" destId="{573D79AD-0EFF-D741-9487-985E90A94913}" srcOrd="0" destOrd="0" presId="urn:microsoft.com/office/officeart/2008/layout/SquareAccentList"/>
    <dgm:cxn modelId="{55179589-2D37-4740-93FE-B90D96504A03}" type="presParOf" srcId="{123AA9ED-42FA-9D49-A129-4C55921C9F9F}" destId="{2CB41068-6CB3-324D-A8AE-E2FF33ABED87}" srcOrd="1" destOrd="0" presId="urn:microsoft.com/office/officeart/2008/layout/SquareAccentList"/>
    <dgm:cxn modelId="{6BB6BA35-63D3-2846-9B82-E67BC0BE14E6}" type="presParOf" srcId="{FF6CF8A3-461D-B949-BDAF-EAC428E24040}" destId="{5ADDB720-46C4-5B4C-9B68-19420F263282}" srcOrd="2" destOrd="0" presId="urn:microsoft.com/office/officeart/2008/layout/SquareAccentList"/>
    <dgm:cxn modelId="{E72FDF66-492D-8F4F-8442-BD157FE501F0}" type="presParOf" srcId="{5ADDB720-46C4-5B4C-9B68-19420F263282}" destId="{63746BBB-BA95-B944-B262-E6EAC7639C65}" srcOrd="0" destOrd="0" presId="urn:microsoft.com/office/officeart/2008/layout/SquareAccentList"/>
    <dgm:cxn modelId="{4B94E8C6-FD20-7741-88B6-F81DF7525777}" type="presParOf" srcId="{5ADDB720-46C4-5B4C-9B68-19420F263282}" destId="{480B279A-A23F-0C4E-A1BE-6E09D5D3E9D9}" srcOrd="1" destOrd="0" presId="urn:microsoft.com/office/officeart/2008/layout/SquareAccentList"/>
    <dgm:cxn modelId="{C6DC42DA-A914-A84C-AEEC-137CCBC6C4D7}" type="presParOf" srcId="{FF6CF8A3-461D-B949-BDAF-EAC428E24040}" destId="{BC6CAFED-3075-7B44-9522-C514A15C71FB}" srcOrd="3" destOrd="0" presId="urn:microsoft.com/office/officeart/2008/layout/SquareAccentList"/>
    <dgm:cxn modelId="{A1F2C4AA-3B45-DC42-B221-DF500B63AD73}" type="presParOf" srcId="{BC6CAFED-3075-7B44-9522-C514A15C71FB}" destId="{EBB5FF4E-7DFE-354C-8D46-02F1296E4BD6}" srcOrd="0" destOrd="0" presId="urn:microsoft.com/office/officeart/2008/layout/SquareAccentList"/>
    <dgm:cxn modelId="{B5BF760E-5347-D64F-8D2A-0F57DF0DD281}" type="presParOf" srcId="{BC6CAFED-3075-7B44-9522-C514A15C71FB}" destId="{C53412CF-3FA6-1A47-AC42-48D0F578259A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9EAB0F2-BCA6-7749-BF31-48B103919556}" type="doc">
      <dgm:prSet loTypeId="urn:microsoft.com/office/officeart/2008/layout/SquareAccent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820EF5-AB9A-7148-B67B-743195DA4145}">
      <dgm:prSet phldrT="[Text]" custT="1"/>
      <dgm:spPr/>
      <dgm:t>
        <a:bodyPr/>
        <a:lstStyle/>
        <a:p>
          <a:r>
            <a:rPr lang="en-US" sz="1300">
              <a:solidFill>
                <a:schemeClr val="tx1"/>
              </a:solidFill>
            </a:rPr>
            <a:t>Avoid overfitting</a:t>
          </a:r>
        </a:p>
      </dgm:t>
    </dgm:pt>
    <dgm:pt modelId="{60E6AB83-7C48-2C47-8145-E060C84517F2}" type="parTrans" cxnId="{A48F0C0A-C072-A743-91E3-39D717F6D72E}">
      <dgm:prSet/>
      <dgm:spPr/>
      <dgm:t>
        <a:bodyPr/>
        <a:lstStyle/>
        <a:p>
          <a:endParaRPr lang="en-US"/>
        </a:p>
      </dgm:t>
    </dgm:pt>
    <dgm:pt modelId="{554D641D-32AA-DB44-8DC6-754BE4DCEFCA}" type="sibTrans" cxnId="{A48F0C0A-C072-A743-91E3-39D717F6D72E}">
      <dgm:prSet/>
      <dgm:spPr/>
      <dgm:t>
        <a:bodyPr/>
        <a:lstStyle/>
        <a:p>
          <a:endParaRPr lang="en-US"/>
        </a:p>
      </dgm:t>
    </dgm:pt>
    <dgm:pt modelId="{7E6BCB15-970B-3B47-AB33-585D55B5963A}">
      <dgm:prSet phldrT="[Text]" custT="1"/>
      <dgm:spPr/>
      <dgm:t>
        <a:bodyPr/>
        <a:lstStyle/>
        <a:p>
          <a:r>
            <a:rPr lang="en-US" sz="1300">
              <a:solidFill>
                <a:schemeClr val="bg1"/>
              </a:solidFill>
            </a:rPr>
            <a:t>Dying neurons</a:t>
          </a:r>
        </a:p>
      </dgm:t>
    </dgm:pt>
    <dgm:pt modelId="{C3C01E2E-8A45-A546-B3AB-3AEC6CBA6040}" type="parTrans" cxnId="{03AB80D7-AA54-DD41-A388-DAF388E053C9}">
      <dgm:prSet/>
      <dgm:spPr/>
      <dgm:t>
        <a:bodyPr/>
        <a:lstStyle/>
        <a:p>
          <a:endParaRPr lang="en-US"/>
        </a:p>
      </dgm:t>
    </dgm:pt>
    <dgm:pt modelId="{8D40CB0A-0218-B546-8331-4E3298EF275B}" type="sibTrans" cxnId="{03AB80D7-AA54-DD41-A388-DAF388E053C9}">
      <dgm:prSet/>
      <dgm:spPr/>
      <dgm:t>
        <a:bodyPr/>
        <a:lstStyle/>
        <a:p>
          <a:endParaRPr lang="en-US"/>
        </a:p>
      </dgm:t>
    </dgm:pt>
    <dgm:pt modelId="{27FE8DC8-6FDF-AD41-A739-6D37DBC2F489}">
      <dgm:prSet phldrT="[Text]" custT="1"/>
      <dgm:spPr/>
      <dgm:t>
        <a:bodyPr/>
        <a:lstStyle/>
        <a:p>
          <a:r>
            <a:rPr lang="en-US" sz="1300"/>
            <a:t>Unbalanced dataset</a:t>
          </a:r>
        </a:p>
      </dgm:t>
    </dgm:pt>
    <dgm:pt modelId="{52EE2535-EF63-BB48-B6A6-AB7BCCEE3E0B}" type="parTrans" cxnId="{52B8EC86-467A-FB44-A52A-D0BB80CDF633}">
      <dgm:prSet/>
      <dgm:spPr/>
      <dgm:t>
        <a:bodyPr/>
        <a:lstStyle/>
        <a:p>
          <a:endParaRPr lang="en-US"/>
        </a:p>
      </dgm:t>
    </dgm:pt>
    <dgm:pt modelId="{BD3EFC3B-669C-EF48-9FFF-ADC2B2A67A75}" type="sibTrans" cxnId="{52B8EC86-467A-FB44-A52A-D0BB80CDF633}">
      <dgm:prSet/>
      <dgm:spPr/>
      <dgm:t>
        <a:bodyPr/>
        <a:lstStyle/>
        <a:p>
          <a:endParaRPr lang="en-US"/>
        </a:p>
      </dgm:t>
    </dgm:pt>
    <dgm:pt modelId="{37CE3691-BC26-2649-AA72-286A1B90C5A4}">
      <dgm:prSet phldrT="[Text]" custT="1"/>
      <dgm:spPr/>
      <dgm:t>
        <a:bodyPr/>
        <a:lstStyle/>
        <a:p>
          <a:r>
            <a:rPr lang="en-US" sz="1300"/>
            <a:t>Misclassification of "nowhere" class</a:t>
          </a:r>
        </a:p>
      </dgm:t>
    </dgm:pt>
    <dgm:pt modelId="{4581CAA2-AC16-F843-86A2-D34CA0688A55}" type="parTrans" cxnId="{A855DE63-2269-5247-A985-C57231B36D10}">
      <dgm:prSet/>
      <dgm:spPr/>
      <dgm:t>
        <a:bodyPr/>
        <a:lstStyle/>
        <a:p>
          <a:endParaRPr lang="en-US"/>
        </a:p>
      </dgm:t>
    </dgm:pt>
    <dgm:pt modelId="{16A08B9C-F251-8448-B642-AE9C853DB829}" type="sibTrans" cxnId="{A855DE63-2269-5247-A985-C57231B36D10}">
      <dgm:prSet/>
      <dgm:spPr/>
      <dgm:t>
        <a:bodyPr/>
        <a:lstStyle/>
        <a:p>
          <a:endParaRPr lang="en-US"/>
        </a:p>
      </dgm:t>
    </dgm:pt>
    <dgm:pt modelId="{5E268F7D-3199-5E4F-B8BB-C61F25E6D2DB}">
      <dgm:prSet phldrT="[Text]" custT="1"/>
      <dgm:spPr/>
      <dgm:t>
        <a:bodyPr/>
        <a:lstStyle/>
        <a:p>
          <a:r>
            <a:rPr lang="en-US" sz="2400">
              <a:solidFill>
                <a:schemeClr val="tx1"/>
              </a:solidFill>
            </a:rPr>
            <a:t>Main challenges</a:t>
          </a:r>
        </a:p>
      </dgm:t>
    </dgm:pt>
    <dgm:pt modelId="{184B755D-2AE2-0240-8490-643F7F1FBF6A}" type="sibTrans" cxnId="{17F63EAA-0BF5-9F4A-AEDD-0E239D48486E}">
      <dgm:prSet/>
      <dgm:spPr/>
      <dgm:t>
        <a:bodyPr/>
        <a:lstStyle/>
        <a:p>
          <a:endParaRPr lang="en-US"/>
        </a:p>
      </dgm:t>
    </dgm:pt>
    <dgm:pt modelId="{9B91D74A-F73C-AC4E-8B27-D235B57AC0B5}" type="parTrans" cxnId="{17F63EAA-0BF5-9F4A-AEDD-0E239D48486E}">
      <dgm:prSet/>
      <dgm:spPr/>
      <dgm:t>
        <a:bodyPr/>
        <a:lstStyle/>
        <a:p>
          <a:endParaRPr lang="en-US"/>
        </a:p>
      </dgm:t>
    </dgm:pt>
    <dgm:pt modelId="{0846BAFC-BB57-E345-9DF7-3ACC28F9BCF9}" type="pres">
      <dgm:prSet presAssocID="{A9EAB0F2-BCA6-7749-BF31-48B103919556}" presName="layout" presStyleCnt="0">
        <dgm:presLayoutVars>
          <dgm:chMax/>
          <dgm:chPref/>
          <dgm:dir/>
          <dgm:resizeHandles/>
        </dgm:presLayoutVars>
      </dgm:prSet>
      <dgm:spPr/>
    </dgm:pt>
    <dgm:pt modelId="{2B3F2454-8FCD-9047-B81E-4463BB59F695}" type="pres">
      <dgm:prSet presAssocID="{5E268F7D-3199-5E4F-B8BB-C61F25E6D2DB}" presName="root" presStyleCnt="0">
        <dgm:presLayoutVars>
          <dgm:chMax/>
          <dgm:chPref/>
        </dgm:presLayoutVars>
      </dgm:prSet>
      <dgm:spPr/>
    </dgm:pt>
    <dgm:pt modelId="{CE74C51D-BDA4-EE44-B6F2-295EDBF53811}" type="pres">
      <dgm:prSet presAssocID="{5E268F7D-3199-5E4F-B8BB-C61F25E6D2DB}" presName="rootComposite" presStyleCnt="0">
        <dgm:presLayoutVars/>
      </dgm:prSet>
      <dgm:spPr/>
    </dgm:pt>
    <dgm:pt modelId="{0A9ED5CE-B20B-CC4B-AA30-DFFA1E270250}" type="pres">
      <dgm:prSet presAssocID="{5E268F7D-3199-5E4F-B8BB-C61F25E6D2DB}" presName="ParentAccent" presStyleLbl="alignNode1" presStyleIdx="0" presStyleCnt="1" custScaleY="121567" custLinFactY="111838" custLinFactNeighborX="-3609" custLinFactNeighborY="200000"/>
      <dgm:spPr/>
    </dgm:pt>
    <dgm:pt modelId="{0FC8BCA6-0EA1-E747-AC8D-E6BC9A7E2C18}" type="pres">
      <dgm:prSet presAssocID="{5E268F7D-3199-5E4F-B8BB-C61F25E6D2DB}" presName="ParentSmallAccent" presStyleLbl="fgAcc1" presStyleIdx="0" presStyleCnt="1" custLinFactY="100000" custLinFactNeighborX="-2143" custLinFactNeighborY="132614"/>
      <dgm:spPr/>
    </dgm:pt>
    <dgm:pt modelId="{8F2CA119-68E8-CF46-BABF-AA77081F4435}" type="pres">
      <dgm:prSet presAssocID="{5E268F7D-3199-5E4F-B8BB-C61F25E6D2DB}" presName="Parent" presStyleLbl="revTx" presStyleIdx="0" presStyleCnt="5" custLinFactNeighborX="-205" custLinFactNeighborY="79920">
        <dgm:presLayoutVars>
          <dgm:chMax/>
          <dgm:chPref val="4"/>
          <dgm:bulletEnabled val="1"/>
        </dgm:presLayoutVars>
      </dgm:prSet>
      <dgm:spPr/>
    </dgm:pt>
    <dgm:pt modelId="{FF6CF8A3-461D-B949-BDAF-EAC428E24040}" type="pres">
      <dgm:prSet presAssocID="{5E268F7D-3199-5E4F-B8BB-C61F25E6D2DB}" presName="childShape" presStyleCnt="0">
        <dgm:presLayoutVars>
          <dgm:chMax val="0"/>
          <dgm:chPref val="0"/>
        </dgm:presLayoutVars>
      </dgm:prSet>
      <dgm:spPr/>
    </dgm:pt>
    <dgm:pt modelId="{47C2F5D5-E457-5E40-BE85-4C41B846AE95}" type="pres">
      <dgm:prSet presAssocID="{FC820EF5-AB9A-7148-B67B-743195DA4145}" presName="childComposite" presStyleCnt="0">
        <dgm:presLayoutVars>
          <dgm:chMax val="0"/>
          <dgm:chPref val="0"/>
        </dgm:presLayoutVars>
      </dgm:prSet>
      <dgm:spPr/>
    </dgm:pt>
    <dgm:pt modelId="{D580DC00-D7C8-1A45-A37E-DD7061E45A97}" type="pres">
      <dgm:prSet presAssocID="{FC820EF5-AB9A-7148-B67B-743195DA4145}" presName="ChildAccent" presStyleLbl="solidFgAcc1" presStyleIdx="0" presStyleCnt="4" custLinFactNeighborX="-4804" custLinFactNeighborY="-13919"/>
      <dgm:spPr/>
    </dgm:pt>
    <dgm:pt modelId="{B4C9F854-B0EB-9048-9AAD-6F84F209C397}" type="pres">
      <dgm:prSet presAssocID="{FC820EF5-AB9A-7148-B67B-743195DA4145}" presName="Child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123AA9ED-42FA-9D49-A129-4C55921C9F9F}" type="pres">
      <dgm:prSet presAssocID="{7E6BCB15-970B-3B47-AB33-585D55B5963A}" presName="childComposite" presStyleCnt="0">
        <dgm:presLayoutVars>
          <dgm:chMax val="0"/>
          <dgm:chPref val="0"/>
        </dgm:presLayoutVars>
      </dgm:prSet>
      <dgm:spPr/>
    </dgm:pt>
    <dgm:pt modelId="{573D79AD-0EFF-D741-9487-985E90A94913}" type="pres">
      <dgm:prSet presAssocID="{7E6BCB15-970B-3B47-AB33-585D55B5963A}" presName="ChildAccent" presStyleLbl="solidFgAcc1" presStyleIdx="1" presStyleCnt="4"/>
      <dgm:spPr/>
    </dgm:pt>
    <dgm:pt modelId="{2CB41068-6CB3-324D-A8AE-E2FF33ABED87}" type="pres">
      <dgm:prSet presAssocID="{7E6BCB15-970B-3B47-AB33-585D55B5963A}" presName="Child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5ADDB720-46C4-5B4C-9B68-19420F263282}" type="pres">
      <dgm:prSet presAssocID="{27FE8DC8-6FDF-AD41-A739-6D37DBC2F489}" presName="childComposite" presStyleCnt="0">
        <dgm:presLayoutVars>
          <dgm:chMax val="0"/>
          <dgm:chPref val="0"/>
        </dgm:presLayoutVars>
      </dgm:prSet>
      <dgm:spPr/>
    </dgm:pt>
    <dgm:pt modelId="{63746BBB-BA95-B944-B262-E6EAC7639C65}" type="pres">
      <dgm:prSet presAssocID="{27FE8DC8-6FDF-AD41-A739-6D37DBC2F489}" presName="ChildAccent" presStyleLbl="solidFgAcc1" presStyleIdx="2" presStyleCnt="4"/>
      <dgm:spPr/>
    </dgm:pt>
    <dgm:pt modelId="{480B279A-A23F-0C4E-A1BE-6E09D5D3E9D9}" type="pres">
      <dgm:prSet presAssocID="{27FE8DC8-6FDF-AD41-A739-6D37DBC2F489}" presName="Child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BC6CAFED-3075-7B44-9522-C514A15C71FB}" type="pres">
      <dgm:prSet presAssocID="{37CE3691-BC26-2649-AA72-286A1B90C5A4}" presName="childComposite" presStyleCnt="0">
        <dgm:presLayoutVars>
          <dgm:chMax val="0"/>
          <dgm:chPref val="0"/>
        </dgm:presLayoutVars>
      </dgm:prSet>
      <dgm:spPr/>
    </dgm:pt>
    <dgm:pt modelId="{EBB5FF4E-7DFE-354C-8D46-02F1296E4BD6}" type="pres">
      <dgm:prSet presAssocID="{37CE3691-BC26-2649-AA72-286A1B90C5A4}" presName="ChildAccent" presStyleLbl="solidFgAcc1" presStyleIdx="3" presStyleCnt="4"/>
      <dgm:spPr/>
    </dgm:pt>
    <dgm:pt modelId="{C53412CF-3FA6-1A47-AC42-48D0F578259A}" type="pres">
      <dgm:prSet presAssocID="{37CE3691-BC26-2649-AA72-286A1B90C5A4}" presName="Child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52C8D00-BBA6-B947-86BE-B0F4492937C6}" type="presOf" srcId="{27FE8DC8-6FDF-AD41-A739-6D37DBC2F489}" destId="{480B279A-A23F-0C4E-A1BE-6E09D5D3E9D9}" srcOrd="0" destOrd="0" presId="urn:microsoft.com/office/officeart/2008/layout/SquareAccentList"/>
    <dgm:cxn modelId="{A48F0C0A-C072-A743-91E3-39D717F6D72E}" srcId="{5E268F7D-3199-5E4F-B8BB-C61F25E6D2DB}" destId="{FC820EF5-AB9A-7148-B67B-743195DA4145}" srcOrd="0" destOrd="0" parTransId="{60E6AB83-7C48-2C47-8145-E060C84517F2}" sibTransId="{554D641D-32AA-DB44-8DC6-754BE4DCEFCA}"/>
    <dgm:cxn modelId="{175E2922-21AE-BA4F-A870-70C3B1266A18}" type="presOf" srcId="{7E6BCB15-970B-3B47-AB33-585D55B5963A}" destId="{2CB41068-6CB3-324D-A8AE-E2FF33ABED87}" srcOrd="0" destOrd="0" presId="urn:microsoft.com/office/officeart/2008/layout/SquareAccentList"/>
    <dgm:cxn modelId="{BE917F38-12D3-6A45-8CE9-10973A04F2DA}" type="presOf" srcId="{37CE3691-BC26-2649-AA72-286A1B90C5A4}" destId="{C53412CF-3FA6-1A47-AC42-48D0F578259A}" srcOrd="0" destOrd="0" presId="urn:microsoft.com/office/officeart/2008/layout/SquareAccentList"/>
    <dgm:cxn modelId="{A855DE63-2269-5247-A985-C57231B36D10}" srcId="{5E268F7D-3199-5E4F-B8BB-C61F25E6D2DB}" destId="{37CE3691-BC26-2649-AA72-286A1B90C5A4}" srcOrd="3" destOrd="0" parTransId="{4581CAA2-AC16-F843-86A2-D34CA0688A55}" sibTransId="{16A08B9C-F251-8448-B642-AE9C853DB829}"/>
    <dgm:cxn modelId="{6085594F-8763-5249-A651-96431FD0263E}" type="presOf" srcId="{5E268F7D-3199-5E4F-B8BB-C61F25E6D2DB}" destId="{8F2CA119-68E8-CF46-BABF-AA77081F4435}" srcOrd="0" destOrd="0" presId="urn:microsoft.com/office/officeart/2008/layout/SquareAccentList"/>
    <dgm:cxn modelId="{66462482-A94C-5541-A896-DA2B91BC4A93}" type="presOf" srcId="{A9EAB0F2-BCA6-7749-BF31-48B103919556}" destId="{0846BAFC-BB57-E345-9DF7-3ACC28F9BCF9}" srcOrd="0" destOrd="0" presId="urn:microsoft.com/office/officeart/2008/layout/SquareAccentList"/>
    <dgm:cxn modelId="{52B8EC86-467A-FB44-A52A-D0BB80CDF633}" srcId="{5E268F7D-3199-5E4F-B8BB-C61F25E6D2DB}" destId="{27FE8DC8-6FDF-AD41-A739-6D37DBC2F489}" srcOrd="2" destOrd="0" parTransId="{52EE2535-EF63-BB48-B6A6-AB7BCCEE3E0B}" sibTransId="{BD3EFC3B-669C-EF48-9FFF-ADC2B2A67A75}"/>
    <dgm:cxn modelId="{4481679D-B8C9-E246-BC29-DA2D85256799}" type="presOf" srcId="{FC820EF5-AB9A-7148-B67B-743195DA4145}" destId="{B4C9F854-B0EB-9048-9AAD-6F84F209C397}" srcOrd="0" destOrd="0" presId="urn:microsoft.com/office/officeart/2008/layout/SquareAccentList"/>
    <dgm:cxn modelId="{17F63EAA-0BF5-9F4A-AEDD-0E239D48486E}" srcId="{A9EAB0F2-BCA6-7749-BF31-48B103919556}" destId="{5E268F7D-3199-5E4F-B8BB-C61F25E6D2DB}" srcOrd="0" destOrd="0" parTransId="{9B91D74A-F73C-AC4E-8B27-D235B57AC0B5}" sibTransId="{184B755D-2AE2-0240-8490-643F7F1FBF6A}"/>
    <dgm:cxn modelId="{03AB80D7-AA54-DD41-A388-DAF388E053C9}" srcId="{5E268F7D-3199-5E4F-B8BB-C61F25E6D2DB}" destId="{7E6BCB15-970B-3B47-AB33-585D55B5963A}" srcOrd="1" destOrd="0" parTransId="{C3C01E2E-8A45-A546-B3AB-3AEC6CBA6040}" sibTransId="{8D40CB0A-0218-B546-8331-4E3298EF275B}"/>
    <dgm:cxn modelId="{BE53E3E8-0F0B-C840-AD47-0DC0E00786D5}" type="presParOf" srcId="{0846BAFC-BB57-E345-9DF7-3ACC28F9BCF9}" destId="{2B3F2454-8FCD-9047-B81E-4463BB59F695}" srcOrd="0" destOrd="0" presId="urn:microsoft.com/office/officeart/2008/layout/SquareAccentList"/>
    <dgm:cxn modelId="{2DC4606B-2D2D-6F42-9916-3AE646D8E41D}" type="presParOf" srcId="{2B3F2454-8FCD-9047-B81E-4463BB59F695}" destId="{CE74C51D-BDA4-EE44-B6F2-295EDBF53811}" srcOrd="0" destOrd="0" presId="urn:microsoft.com/office/officeart/2008/layout/SquareAccentList"/>
    <dgm:cxn modelId="{B0495B6A-5927-0C4C-96FE-BBB86F32D423}" type="presParOf" srcId="{CE74C51D-BDA4-EE44-B6F2-295EDBF53811}" destId="{0A9ED5CE-B20B-CC4B-AA30-DFFA1E270250}" srcOrd="0" destOrd="0" presId="urn:microsoft.com/office/officeart/2008/layout/SquareAccentList"/>
    <dgm:cxn modelId="{354B8BB2-C6B0-7141-A683-1252C1E269C1}" type="presParOf" srcId="{CE74C51D-BDA4-EE44-B6F2-295EDBF53811}" destId="{0FC8BCA6-0EA1-E747-AC8D-E6BC9A7E2C18}" srcOrd="1" destOrd="0" presId="urn:microsoft.com/office/officeart/2008/layout/SquareAccentList"/>
    <dgm:cxn modelId="{4031D7A4-E87A-CF40-A083-0ECFF315014C}" type="presParOf" srcId="{CE74C51D-BDA4-EE44-B6F2-295EDBF53811}" destId="{8F2CA119-68E8-CF46-BABF-AA77081F4435}" srcOrd="2" destOrd="0" presId="urn:microsoft.com/office/officeart/2008/layout/SquareAccentList"/>
    <dgm:cxn modelId="{945B68C1-1008-5B42-B793-3F819A184944}" type="presParOf" srcId="{2B3F2454-8FCD-9047-B81E-4463BB59F695}" destId="{FF6CF8A3-461D-B949-BDAF-EAC428E24040}" srcOrd="1" destOrd="0" presId="urn:microsoft.com/office/officeart/2008/layout/SquareAccentList"/>
    <dgm:cxn modelId="{1F7B1A29-C2E1-C549-A676-40D27CD5539D}" type="presParOf" srcId="{FF6CF8A3-461D-B949-BDAF-EAC428E24040}" destId="{47C2F5D5-E457-5E40-BE85-4C41B846AE95}" srcOrd="0" destOrd="0" presId="urn:microsoft.com/office/officeart/2008/layout/SquareAccentList"/>
    <dgm:cxn modelId="{25A33AFD-95AF-874F-B106-5BA57E6152CD}" type="presParOf" srcId="{47C2F5D5-E457-5E40-BE85-4C41B846AE95}" destId="{D580DC00-D7C8-1A45-A37E-DD7061E45A97}" srcOrd="0" destOrd="0" presId="urn:microsoft.com/office/officeart/2008/layout/SquareAccentList"/>
    <dgm:cxn modelId="{001720FB-67D8-B847-8D80-AB1404F4F9DD}" type="presParOf" srcId="{47C2F5D5-E457-5E40-BE85-4C41B846AE95}" destId="{B4C9F854-B0EB-9048-9AAD-6F84F209C397}" srcOrd="1" destOrd="0" presId="urn:microsoft.com/office/officeart/2008/layout/SquareAccentList"/>
    <dgm:cxn modelId="{EA277F79-28AB-924C-AB23-E2098E8B4545}" type="presParOf" srcId="{FF6CF8A3-461D-B949-BDAF-EAC428E24040}" destId="{123AA9ED-42FA-9D49-A129-4C55921C9F9F}" srcOrd="1" destOrd="0" presId="urn:microsoft.com/office/officeart/2008/layout/SquareAccentList"/>
    <dgm:cxn modelId="{05DE10EE-200D-0945-B6E8-FA9B9AB66DBE}" type="presParOf" srcId="{123AA9ED-42FA-9D49-A129-4C55921C9F9F}" destId="{573D79AD-0EFF-D741-9487-985E90A94913}" srcOrd="0" destOrd="0" presId="urn:microsoft.com/office/officeart/2008/layout/SquareAccentList"/>
    <dgm:cxn modelId="{55179589-2D37-4740-93FE-B90D96504A03}" type="presParOf" srcId="{123AA9ED-42FA-9D49-A129-4C55921C9F9F}" destId="{2CB41068-6CB3-324D-A8AE-E2FF33ABED87}" srcOrd="1" destOrd="0" presId="urn:microsoft.com/office/officeart/2008/layout/SquareAccentList"/>
    <dgm:cxn modelId="{6BB6BA35-63D3-2846-9B82-E67BC0BE14E6}" type="presParOf" srcId="{FF6CF8A3-461D-B949-BDAF-EAC428E24040}" destId="{5ADDB720-46C4-5B4C-9B68-19420F263282}" srcOrd="2" destOrd="0" presId="urn:microsoft.com/office/officeart/2008/layout/SquareAccentList"/>
    <dgm:cxn modelId="{E72FDF66-492D-8F4F-8442-BD157FE501F0}" type="presParOf" srcId="{5ADDB720-46C4-5B4C-9B68-19420F263282}" destId="{63746BBB-BA95-B944-B262-E6EAC7639C65}" srcOrd="0" destOrd="0" presId="urn:microsoft.com/office/officeart/2008/layout/SquareAccentList"/>
    <dgm:cxn modelId="{4B94E8C6-FD20-7741-88B6-F81DF7525777}" type="presParOf" srcId="{5ADDB720-46C4-5B4C-9B68-19420F263282}" destId="{480B279A-A23F-0C4E-A1BE-6E09D5D3E9D9}" srcOrd="1" destOrd="0" presId="urn:microsoft.com/office/officeart/2008/layout/SquareAccentList"/>
    <dgm:cxn modelId="{C6DC42DA-A914-A84C-AEEC-137CCBC6C4D7}" type="presParOf" srcId="{FF6CF8A3-461D-B949-BDAF-EAC428E24040}" destId="{BC6CAFED-3075-7B44-9522-C514A15C71FB}" srcOrd="3" destOrd="0" presId="urn:microsoft.com/office/officeart/2008/layout/SquareAccentList"/>
    <dgm:cxn modelId="{A1F2C4AA-3B45-DC42-B221-DF500B63AD73}" type="presParOf" srcId="{BC6CAFED-3075-7B44-9522-C514A15C71FB}" destId="{EBB5FF4E-7DFE-354C-8D46-02F1296E4BD6}" srcOrd="0" destOrd="0" presId="urn:microsoft.com/office/officeart/2008/layout/SquareAccentList"/>
    <dgm:cxn modelId="{B5BF760E-5347-D64F-8D2A-0F57DF0DD281}" type="presParOf" srcId="{BC6CAFED-3075-7B44-9522-C514A15C71FB}" destId="{C53412CF-3FA6-1A47-AC42-48D0F578259A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9EAB0F2-BCA6-7749-BF31-48B103919556}" type="doc">
      <dgm:prSet loTypeId="urn:microsoft.com/office/officeart/2008/layout/SquareAccent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820EF5-AB9A-7148-B67B-743195DA4145}">
      <dgm:prSet phldrT="[Text]" custT="1"/>
      <dgm:spPr/>
      <dgm:t>
        <a:bodyPr/>
        <a:lstStyle/>
        <a:p>
          <a:r>
            <a:rPr lang="en-US" sz="1300">
              <a:solidFill>
                <a:schemeClr val="tx1"/>
              </a:solidFill>
            </a:rPr>
            <a:t>Avoid overfitting</a:t>
          </a:r>
        </a:p>
      </dgm:t>
    </dgm:pt>
    <dgm:pt modelId="{60E6AB83-7C48-2C47-8145-E060C84517F2}" type="parTrans" cxnId="{A48F0C0A-C072-A743-91E3-39D717F6D72E}">
      <dgm:prSet/>
      <dgm:spPr/>
      <dgm:t>
        <a:bodyPr/>
        <a:lstStyle/>
        <a:p>
          <a:endParaRPr lang="en-US"/>
        </a:p>
      </dgm:t>
    </dgm:pt>
    <dgm:pt modelId="{554D641D-32AA-DB44-8DC6-754BE4DCEFCA}" type="sibTrans" cxnId="{A48F0C0A-C072-A743-91E3-39D717F6D72E}">
      <dgm:prSet/>
      <dgm:spPr/>
      <dgm:t>
        <a:bodyPr/>
        <a:lstStyle/>
        <a:p>
          <a:endParaRPr lang="en-US"/>
        </a:p>
      </dgm:t>
    </dgm:pt>
    <dgm:pt modelId="{7E6BCB15-970B-3B47-AB33-585D55B5963A}">
      <dgm:prSet phldrT="[Text]" custT="1"/>
      <dgm:spPr/>
      <dgm:t>
        <a:bodyPr/>
        <a:lstStyle/>
        <a:p>
          <a:r>
            <a:rPr lang="en-US" sz="1300">
              <a:solidFill>
                <a:schemeClr val="bg1"/>
              </a:solidFill>
            </a:rPr>
            <a:t>Dying neurons</a:t>
          </a:r>
        </a:p>
      </dgm:t>
    </dgm:pt>
    <dgm:pt modelId="{C3C01E2E-8A45-A546-B3AB-3AEC6CBA6040}" type="parTrans" cxnId="{03AB80D7-AA54-DD41-A388-DAF388E053C9}">
      <dgm:prSet/>
      <dgm:spPr/>
      <dgm:t>
        <a:bodyPr/>
        <a:lstStyle/>
        <a:p>
          <a:endParaRPr lang="en-US"/>
        </a:p>
      </dgm:t>
    </dgm:pt>
    <dgm:pt modelId="{8D40CB0A-0218-B546-8331-4E3298EF275B}" type="sibTrans" cxnId="{03AB80D7-AA54-DD41-A388-DAF388E053C9}">
      <dgm:prSet/>
      <dgm:spPr/>
      <dgm:t>
        <a:bodyPr/>
        <a:lstStyle/>
        <a:p>
          <a:endParaRPr lang="en-US"/>
        </a:p>
      </dgm:t>
    </dgm:pt>
    <dgm:pt modelId="{27FE8DC8-6FDF-AD41-A739-6D37DBC2F489}">
      <dgm:prSet phldrT="[Text]" custT="1"/>
      <dgm:spPr/>
      <dgm:t>
        <a:bodyPr/>
        <a:lstStyle/>
        <a:p>
          <a:r>
            <a:rPr lang="en-US" sz="1300"/>
            <a:t>Unbalanced dataset</a:t>
          </a:r>
        </a:p>
      </dgm:t>
    </dgm:pt>
    <dgm:pt modelId="{52EE2535-EF63-BB48-B6A6-AB7BCCEE3E0B}" type="parTrans" cxnId="{52B8EC86-467A-FB44-A52A-D0BB80CDF633}">
      <dgm:prSet/>
      <dgm:spPr/>
      <dgm:t>
        <a:bodyPr/>
        <a:lstStyle/>
        <a:p>
          <a:endParaRPr lang="en-US"/>
        </a:p>
      </dgm:t>
    </dgm:pt>
    <dgm:pt modelId="{BD3EFC3B-669C-EF48-9FFF-ADC2B2A67A75}" type="sibTrans" cxnId="{52B8EC86-467A-FB44-A52A-D0BB80CDF633}">
      <dgm:prSet/>
      <dgm:spPr/>
      <dgm:t>
        <a:bodyPr/>
        <a:lstStyle/>
        <a:p>
          <a:endParaRPr lang="en-US"/>
        </a:p>
      </dgm:t>
    </dgm:pt>
    <dgm:pt modelId="{37CE3691-BC26-2649-AA72-286A1B90C5A4}">
      <dgm:prSet phldrT="[Text]" custT="1"/>
      <dgm:spPr/>
      <dgm:t>
        <a:bodyPr/>
        <a:lstStyle/>
        <a:p>
          <a:r>
            <a:rPr lang="en-US" sz="1300"/>
            <a:t>Misclassification of "nowhere" class</a:t>
          </a:r>
        </a:p>
      </dgm:t>
    </dgm:pt>
    <dgm:pt modelId="{4581CAA2-AC16-F843-86A2-D34CA0688A55}" type="parTrans" cxnId="{A855DE63-2269-5247-A985-C57231B36D10}">
      <dgm:prSet/>
      <dgm:spPr/>
      <dgm:t>
        <a:bodyPr/>
        <a:lstStyle/>
        <a:p>
          <a:endParaRPr lang="en-US"/>
        </a:p>
      </dgm:t>
    </dgm:pt>
    <dgm:pt modelId="{16A08B9C-F251-8448-B642-AE9C853DB829}" type="sibTrans" cxnId="{A855DE63-2269-5247-A985-C57231B36D10}">
      <dgm:prSet/>
      <dgm:spPr/>
      <dgm:t>
        <a:bodyPr/>
        <a:lstStyle/>
        <a:p>
          <a:endParaRPr lang="en-US"/>
        </a:p>
      </dgm:t>
    </dgm:pt>
    <dgm:pt modelId="{5E268F7D-3199-5E4F-B8BB-C61F25E6D2DB}">
      <dgm:prSet phldrT="[Text]" custT="1"/>
      <dgm:spPr/>
      <dgm:t>
        <a:bodyPr/>
        <a:lstStyle/>
        <a:p>
          <a:r>
            <a:rPr lang="en-US" sz="2400">
              <a:solidFill>
                <a:schemeClr val="tx1"/>
              </a:solidFill>
            </a:rPr>
            <a:t>Main challenges</a:t>
          </a:r>
        </a:p>
      </dgm:t>
    </dgm:pt>
    <dgm:pt modelId="{184B755D-2AE2-0240-8490-643F7F1FBF6A}" type="sibTrans" cxnId="{17F63EAA-0BF5-9F4A-AEDD-0E239D48486E}">
      <dgm:prSet/>
      <dgm:spPr/>
      <dgm:t>
        <a:bodyPr/>
        <a:lstStyle/>
        <a:p>
          <a:endParaRPr lang="en-US"/>
        </a:p>
      </dgm:t>
    </dgm:pt>
    <dgm:pt modelId="{9B91D74A-F73C-AC4E-8B27-D235B57AC0B5}" type="parTrans" cxnId="{17F63EAA-0BF5-9F4A-AEDD-0E239D48486E}">
      <dgm:prSet/>
      <dgm:spPr/>
      <dgm:t>
        <a:bodyPr/>
        <a:lstStyle/>
        <a:p>
          <a:endParaRPr lang="en-US"/>
        </a:p>
      </dgm:t>
    </dgm:pt>
    <dgm:pt modelId="{0846BAFC-BB57-E345-9DF7-3ACC28F9BCF9}" type="pres">
      <dgm:prSet presAssocID="{A9EAB0F2-BCA6-7749-BF31-48B103919556}" presName="layout" presStyleCnt="0">
        <dgm:presLayoutVars>
          <dgm:chMax/>
          <dgm:chPref/>
          <dgm:dir/>
          <dgm:resizeHandles/>
        </dgm:presLayoutVars>
      </dgm:prSet>
      <dgm:spPr/>
    </dgm:pt>
    <dgm:pt modelId="{2B3F2454-8FCD-9047-B81E-4463BB59F695}" type="pres">
      <dgm:prSet presAssocID="{5E268F7D-3199-5E4F-B8BB-C61F25E6D2DB}" presName="root" presStyleCnt="0">
        <dgm:presLayoutVars>
          <dgm:chMax/>
          <dgm:chPref/>
        </dgm:presLayoutVars>
      </dgm:prSet>
      <dgm:spPr/>
    </dgm:pt>
    <dgm:pt modelId="{CE74C51D-BDA4-EE44-B6F2-295EDBF53811}" type="pres">
      <dgm:prSet presAssocID="{5E268F7D-3199-5E4F-B8BB-C61F25E6D2DB}" presName="rootComposite" presStyleCnt="0">
        <dgm:presLayoutVars/>
      </dgm:prSet>
      <dgm:spPr/>
    </dgm:pt>
    <dgm:pt modelId="{0A9ED5CE-B20B-CC4B-AA30-DFFA1E270250}" type="pres">
      <dgm:prSet presAssocID="{5E268F7D-3199-5E4F-B8BB-C61F25E6D2DB}" presName="ParentAccent" presStyleLbl="alignNode1" presStyleIdx="0" presStyleCnt="1" custScaleY="121567" custLinFactY="111838" custLinFactNeighborX="-3609" custLinFactNeighborY="200000"/>
      <dgm:spPr/>
    </dgm:pt>
    <dgm:pt modelId="{0FC8BCA6-0EA1-E747-AC8D-E6BC9A7E2C18}" type="pres">
      <dgm:prSet presAssocID="{5E268F7D-3199-5E4F-B8BB-C61F25E6D2DB}" presName="ParentSmallAccent" presStyleLbl="fgAcc1" presStyleIdx="0" presStyleCnt="1" custLinFactY="100000" custLinFactNeighborX="-2143" custLinFactNeighborY="132614"/>
      <dgm:spPr/>
    </dgm:pt>
    <dgm:pt modelId="{8F2CA119-68E8-CF46-BABF-AA77081F4435}" type="pres">
      <dgm:prSet presAssocID="{5E268F7D-3199-5E4F-B8BB-C61F25E6D2DB}" presName="Parent" presStyleLbl="revTx" presStyleIdx="0" presStyleCnt="5" custLinFactNeighborX="-205" custLinFactNeighborY="79920">
        <dgm:presLayoutVars>
          <dgm:chMax/>
          <dgm:chPref val="4"/>
          <dgm:bulletEnabled val="1"/>
        </dgm:presLayoutVars>
      </dgm:prSet>
      <dgm:spPr/>
    </dgm:pt>
    <dgm:pt modelId="{FF6CF8A3-461D-B949-BDAF-EAC428E24040}" type="pres">
      <dgm:prSet presAssocID="{5E268F7D-3199-5E4F-B8BB-C61F25E6D2DB}" presName="childShape" presStyleCnt="0">
        <dgm:presLayoutVars>
          <dgm:chMax val="0"/>
          <dgm:chPref val="0"/>
        </dgm:presLayoutVars>
      </dgm:prSet>
      <dgm:spPr/>
    </dgm:pt>
    <dgm:pt modelId="{47C2F5D5-E457-5E40-BE85-4C41B846AE95}" type="pres">
      <dgm:prSet presAssocID="{FC820EF5-AB9A-7148-B67B-743195DA4145}" presName="childComposite" presStyleCnt="0">
        <dgm:presLayoutVars>
          <dgm:chMax val="0"/>
          <dgm:chPref val="0"/>
        </dgm:presLayoutVars>
      </dgm:prSet>
      <dgm:spPr/>
    </dgm:pt>
    <dgm:pt modelId="{D580DC00-D7C8-1A45-A37E-DD7061E45A97}" type="pres">
      <dgm:prSet presAssocID="{FC820EF5-AB9A-7148-B67B-743195DA4145}" presName="ChildAccent" presStyleLbl="solidFgAcc1" presStyleIdx="0" presStyleCnt="4" custLinFactNeighborX="-4804" custLinFactNeighborY="-13919"/>
      <dgm:spPr/>
    </dgm:pt>
    <dgm:pt modelId="{B4C9F854-B0EB-9048-9AAD-6F84F209C397}" type="pres">
      <dgm:prSet presAssocID="{FC820EF5-AB9A-7148-B67B-743195DA4145}" presName="Child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123AA9ED-42FA-9D49-A129-4C55921C9F9F}" type="pres">
      <dgm:prSet presAssocID="{7E6BCB15-970B-3B47-AB33-585D55B5963A}" presName="childComposite" presStyleCnt="0">
        <dgm:presLayoutVars>
          <dgm:chMax val="0"/>
          <dgm:chPref val="0"/>
        </dgm:presLayoutVars>
      </dgm:prSet>
      <dgm:spPr/>
    </dgm:pt>
    <dgm:pt modelId="{573D79AD-0EFF-D741-9487-985E90A94913}" type="pres">
      <dgm:prSet presAssocID="{7E6BCB15-970B-3B47-AB33-585D55B5963A}" presName="ChildAccent" presStyleLbl="solidFgAcc1" presStyleIdx="1" presStyleCnt="4"/>
      <dgm:spPr/>
    </dgm:pt>
    <dgm:pt modelId="{2CB41068-6CB3-324D-A8AE-E2FF33ABED87}" type="pres">
      <dgm:prSet presAssocID="{7E6BCB15-970B-3B47-AB33-585D55B5963A}" presName="Child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5ADDB720-46C4-5B4C-9B68-19420F263282}" type="pres">
      <dgm:prSet presAssocID="{27FE8DC8-6FDF-AD41-A739-6D37DBC2F489}" presName="childComposite" presStyleCnt="0">
        <dgm:presLayoutVars>
          <dgm:chMax val="0"/>
          <dgm:chPref val="0"/>
        </dgm:presLayoutVars>
      </dgm:prSet>
      <dgm:spPr/>
    </dgm:pt>
    <dgm:pt modelId="{63746BBB-BA95-B944-B262-E6EAC7639C65}" type="pres">
      <dgm:prSet presAssocID="{27FE8DC8-6FDF-AD41-A739-6D37DBC2F489}" presName="ChildAccent" presStyleLbl="solidFgAcc1" presStyleIdx="2" presStyleCnt="4"/>
      <dgm:spPr/>
    </dgm:pt>
    <dgm:pt modelId="{480B279A-A23F-0C4E-A1BE-6E09D5D3E9D9}" type="pres">
      <dgm:prSet presAssocID="{27FE8DC8-6FDF-AD41-A739-6D37DBC2F489}" presName="Child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BC6CAFED-3075-7B44-9522-C514A15C71FB}" type="pres">
      <dgm:prSet presAssocID="{37CE3691-BC26-2649-AA72-286A1B90C5A4}" presName="childComposite" presStyleCnt="0">
        <dgm:presLayoutVars>
          <dgm:chMax val="0"/>
          <dgm:chPref val="0"/>
        </dgm:presLayoutVars>
      </dgm:prSet>
      <dgm:spPr/>
    </dgm:pt>
    <dgm:pt modelId="{EBB5FF4E-7DFE-354C-8D46-02F1296E4BD6}" type="pres">
      <dgm:prSet presAssocID="{37CE3691-BC26-2649-AA72-286A1B90C5A4}" presName="ChildAccent" presStyleLbl="solidFgAcc1" presStyleIdx="3" presStyleCnt="4"/>
      <dgm:spPr/>
    </dgm:pt>
    <dgm:pt modelId="{C53412CF-3FA6-1A47-AC42-48D0F578259A}" type="pres">
      <dgm:prSet presAssocID="{37CE3691-BC26-2649-AA72-286A1B90C5A4}" presName="Child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52C8D00-BBA6-B947-86BE-B0F4492937C6}" type="presOf" srcId="{27FE8DC8-6FDF-AD41-A739-6D37DBC2F489}" destId="{480B279A-A23F-0C4E-A1BE-6E09D5D3E9D9}" srcOrd="0" destOrd="0" presId="urn:microsoft.com/office/officeart/2008/layout/SquareAccentList"/>
    <dgm:cxn modelId="{A48F0C0A-C072-A743-91E3-39D717F6D72E}" srcId="{5E268F7D-3199-5E4F-B8BB-C61F25E6D2DB}" destId="{FC820EF5-AB9A-7148-B67B-743195DA4145}" srcOrd="0" destOrd="0" parTransId="{60E6AB83-7C48-2C47-8145-E060C84517F2}" sibTransId="{554D641D-32AA-DB44-8DC6-754BE4DCEFCA}"/>
    <dgm:cxn modelId="{175E2922-21AE-BA4F-A870-70C3B1266A18}" type="presOf" srcId="{7E6BCB15-970B-3B47-AB33-585D55B5963A}" destId="{2CB41068-6CB3-324D-A8AE-E2FF33ABED87}" srcOrd="0" destOrd="0" presId="urn:microsoft.com/office/officeart/2008/layout/SquareAccentList"/>
    <dgm:cxn modelId="{BE917F38-12D3-6A45-8CE9-10973A04F2DA}" type="presOf" srcId="{37CE3691-BC26-2649-AA72-286A1B90C5A4}" destId="{C53412CF-3FA6-1A47-AC42-48D0F578259A}" srcOrd="0" destOrd="0" presId="urn:microsoft.com/office/officeart/2008/layout/SquareAccentList"/>
    <dgm:cxn modelId="{A855DE63-2269-5247-A985-C57231B36D10}" srcId="{5E268F7D-3199-5E4F-B8BB-C61F25E6D2DB}" destId="{37CE3691-BC26-2649-AA72-286A1B90C5A4}" srcOrd="3" destOrd="0" parTransId="{4581CAA2-AC16-F843-86A2-D34CA0688A55}" sibTransId="{16A08B9C-F251-8448-B642-AE9C853DB829}"/>
    <dgm:cxn modelId="{6085594F-8763-5249-A651-96431FD0263E}" type="presOf" srcId="{5E268F7D-3199-5E4F-B8BB-C61F25E6D2DB}" destId="{8F2CA119-68E8-CF46-BABF-AA77081F4435}" srcOrd="0" destOrd="0" presId="urn:microsoft.com/office/officeart/2008/layout/SquareAccentList"/>
    <dgm:cxn modelId="{66462482-A94C-5541-A896-DA2B91BC4A93}" type="presOf" srcId="{A9EAB0F2-BCA6-7749-BF31-48B103919556}" destId="{0846BAFC-BB57-E345-9DF7-3ACC28F9BCF9}" srcOrd="0" destOrd="0" presId="urn:microsoft.com/office/officeart/2008/layout/SquareAccentList"/>
    <dgm:cxn modelId="{52B8EC86-467A-FB44-A52A-D0BB80CDF633}" srcId="{5E268F7D-3199-5E4F-B8BB-C61F25E6D2DB}" destId="{27FE8DC8-6FDF-AD41-A739-6D37DBC2F489}" srcOrd="2" destOrd="0" parTransId="{52EE2535-EF63-BB48-B6A6-AB7BCCEE3E0B}" sibTransId="{BD3EFC3B-669C-EF48-9FFF-ADC2B2A67A75}"/>
    <dgm:cxn modelId="{4481679D-B8C9-E246-BC29-DA2D85256799}" type="presOf" srcId="{FC820EF5-AB9A-7148-B67B-743195DA4145}" destId="{B4C9F854-B0EB-9048-9AAD-6F84F209C397}" srcOrd="0" destOrd="0" presId="urn:microsoft.com/office/officeart/2008/layout/SquareAccentList"/>
    <dgm:cxn modelId="{17F63EAA-0BF5-9F4A-AEDD-0E239D48486E}" srcId="{A9EAB0F2-BCA6-7749-BF31-48B103919556}" destId="{5E268F7D-3199-5E4F-B8BB-C61F25E6D2DB}" srcOrd="0" destOrd="0" parTransId="{9B91D74A-F73C-AC4E-8B27-D235B57AC0B5}" sibTransId="{184B755D-2AE2-0240-8490-643F7F1FBF6A}"/>
    <dgm:cxn modelId="{03AB80D7-AA54-DD41-A388-DAF388E053C9}" srcId="{5E268F7D-3199-5E4F-B8BB-C61F25E6D2DB}" destId="{7E6BCB15-970B-3B47-AB33-585D55B5963A}" srcOrd="1" destOrd="0" parTransId="{C3C01E2E-8A45-A546-B3AB-3AEC6CBA6040}" sibTransId="{8D40CB0A-0218-B546-8331-4E3298EF275B}"/>
    <dgm:cxn modelId="{BE53E3E8-0F0B-C840-AD47-0DC0E00786D5}" type="presParOf" srcId="{0846BAFC-BB57-E345-9DF7-3ACC28F9BCF9}" destId="{2B3F2454-8FCD-9047-B81E-4463BB59F695}" srcOrd="0" destOrd="0" presId="urn:microsoft.com/office/officeart/2008/layout/SquareAccentList"/>
    <dgm:cxn modelId="{2DC4606B-2D2D-6F42-9916-3AE646D8E41D}" type="presParOf" srcId="{2B3F2454-8FCD-9047-B81E-4463BB59F695}" destId="{CE74C51D-BDA4-EE44-B6F2-295EDBF53811}" srcOrd="0" destOrd="0" presId="urn:microsoft.com/office/officeart/2008/layout/SquareAccentList"/>
    <dgm:cxn modelId="{B0495B6A-5927-0C4C-96FE-BBB86F32D423}" type="presParOf" srcId="{CE74C51D-BDA4-EE44-B6F2-295EDBF53811}" destId="{0A9ED5CE-B20B-CC4B-AA30-DFFA1E270250}" srcOrd="0" destOrd="0" presId="urn:microsoft.com/office/officeart/2008/layout/SquareAccentList"/>
    <dgm:cxn modelId="{354B8BB2-C6B0-7141-A683-1252C1E269C1}" type="presParOf" srcId="{CE74C51D-BDA4-EE44-B6F2-295EDBF53811}" destId="{0FC8BCA6-0EA1-E747-AC8D-E6BC9A7E2C18}" srcOrd="1" destOrd="0" presId="urn:microsoft.com/office/officeart/2008/layout/SquareAccentList"/>
    <dgm:cxn modelId="{4031D7A4-E87A-CF40-A083-0ECFF315014C}" type="presParOf" srcId="{CE74C51D-BDA4-EE44-B6F2-295EDBF53811}" destId="{8F2CA119-68E8-CF46-BABF-AA77081F4435}" srcOrd="2" destOrd="0" presId="urn:microsoft.com/office/officeart/2008/layout/SquareAccentList"/>
    <dgm:cxn modelId="{945B68C1-1008-5B42-B793-3F819A184944}" type="presParOf" srcId="{2B3F2454-8FCD-9047-B81E-4463BB59F695}" destId="{FF6CF8A3-461D-B949-BDAF-EAC428E24040}" srcOrd="1" destOrd="0" presId="urn:microsoft.com/office/officeart/2008/layout/SquareAccentList"/>
    <dgm:cxn modelId="{1F7B1A29-C2E1-C549-A676-40D27CD5539D}" type="presParOf" srcId="{FF6CF8A3-461D-B949-BDAF-EAC428E24040}" destId="{47C2F5D5-E457-5E40-BE85-4C41B846AE95}" srcOrd="0" destOrd="0" presId="urn:microsoft.com/office/officeart/2008/layout/SquareAccentList"/>
    <dgm:cxn modelId="{25A33AFD-95AF-874F-B106-5BA57E6152CD}" type="presParOf" srcId="{47C2F5D5-E457-5E40-BE85-4C41B846AE95}" destId="{D580DC00-D7C8-1A45-A37E-DD7061E45A97}" srcOrd="0" destOrd="0" presId="urn:microsoft.com/office/officeart/2008/layout/SquareAccentList"/>
    <dgm:cxn modelId="{001720FB-67D8-B847-8D80-AB1404F4F9DD}" type="presParOf" srcId="{47C2F5D5-E457-5E40-BE85-4C41B846AE95}" destId="{B4C9F854-B0EB-9048-9AAD-6F84F209C397}" srcOrd="1" destOrd="0" presId="urn:microsoft.com/office/officeart/2008/layout/SquareAccentList"/>
    <dgm:cxn modelId="{EA277F79-28AB-924C-AB23-E2098E8B4545}" type="presParOf" srcId="{FF6CF8A3-461D-B949-BDAF-EAC428E24040}" destId="{123AA9ED-42FA-9D49-A129-4C55921C9F9F}" srcOrd="1" destOrd="0" presId="urn:microsoft.com/office/officeart/2008/layout/SquareAccentList"/>
    <dgm:cxn modelId="{05DE10EE-200D-0945-B6E8-FA9B9AB66DBE}" type="presParOf" srcId="{123AA9ED-42FA-9D49-A129-4C55921C9F9F}" destId="{573D79AD-0EFF-D741-9487-985E90A94913}" srcOrd="0" destOrd="0" presId="urn:microsoft.com/office/officeart/2008/layout/SquareAccentList"/>
    <dgm:cxn modelId="{55179589-2D37-4740-93FE-B90D96504A03}" type="presParOf" srcId="{123AA9ED-42FA-9D49-A129-4C55921C9F9F}" destId="{2CB41068-6CB3-324D-A8AE-E2FF33ABED87}" srcOrd="1" destOrd="0" presId="urn:microsoft.com/office/officeart/2008/layout/SquareAccentList"/>
    <dgm:cxn modelId="{6BB6BA35-63D3-2846-9B82-E67BC0BE14E6}" type="presParOf" srcId="{FF6CF8A3-461D-B949-BDAF-EAC428E24040}" destId="{5ADDB720-46C4-5B4C-9B68-19420F263282}" srcOrd="2" destOrd="0" presId="urn:microsoft.com/office/officeart/2008/layout/SquareAccentList"/>
    <dgm:cxn modelId="{E72FDF66-492D-8F4F-8442-BD157FE501F0}" type="presParOf" srcId="{5ADDB720-46C4-5B4C-9B68-19420F263282}" destId="{63746BBB-BA95-B944-B262-E6EAC7639C65}" srcOrd="0" destOrd="0" presId="urn:microsoft.com/office/officeart/2008/layout/SquareAccentList"/>
    <dgm:cxn modelId="{4B94E8C6-FD20-7741-88B6-F81DF7525777}" type="presParOf" srcId="{5ADDB720-46C4-5B4C-9B68-19420F263282}" destId="{480B279A-A23F-0C4E-A1BE-6E09D5D3E9D9}" srcOrd="1" destOrd="0" presId="urn:microsoft.com/office/officeart/2008/layout/SquareAccentList"/>
    <dgm:cxn modelId="{C6DC42DA-A914-A84C-AEEC-137CCBC6C4D7}" type="presParOf" srcId="{FF6CF8A3-461D-B949-BDAF-EAC428E24040}" destId="{BC6CAFED-3075-7B44-9522-C514A15C71FB}" srcOrd="3" destOrd="0" presId="urn:microsoft.com/office/officeart/2008/layout/SquareAccentList"/>
    <dgm:cxn modelId="{A1F2C4AA-3B45-DC42-B221-DF500B63AD73}" type="presParOf" srcId="{BC6CAFED-3075-7B44-9522-C514A15C71FB}" destId="{EBB5FF4E-7DFE-354C-8D46-02F1296E4BD6}" srcOrd="0" destOrd="0" presId="urn:microsoft.com/office/officeart/2008/layout/SquareAccentList"/>
    <dgm:cxn modelId="{B5BF760E-5347-D64F-8D2A-0F57DF0DD281}" type="presParOf" srcId="{BC6CAFED-3075-7B44-9522-C514A15C71FB}" destId="{C53412CF-3FA6-1A47-AC42-48D0F578259A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9EAB0F2-BCA6-7749-BF31-48B103919556}" type="doc">
      <dgm:prSet loTypeId="urn:microsoft.com/office/officeart/2008/layout/SquareAccent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820EF5-AB9A-7148-B67B-743195DA4145}">
      <dgm:prSet phldrT="[Text]" custT="1"/>
      <dgm:spPr/>
      <dgm:t>
        <a:bodyPr/>
        <a:lstStyle/>
        <a:p>
          <a:r>
            <a:rPr lang="en-US" sz="1300">
              <a:solidFill>
                <a:schemeClr val="tx1"/>
              </a:solidFill>
            </a:rPr>
            <a:t>Avoid overfitting</a:t>
          </a:r>
        </a:p>
      </dgm:t>
    </dgm:pt>
    <dgm:pt modelId="{60E6AB83-7C48-2C47-8145-E060C84517F2}" type="parTrans" cxnId="{A48F0C0A-C072-A743-91E3-39D717F6D72E}">
      <dgm:prSet/>
      <dgm:spPr/>
      <dgm:t>
        <a:bodyPr/>
        <a:lstStyle/>
        <a:p>
          <a:endParaRPr lang="en-US"/>
        </a:p>
      </dgm:t>
    </dgm:pt>
    <dgm:pt modelId="{554D641D-32AA-DB44-8DC6-754BE4DCEFCA}" type="sibTrans" cxnId="{A48F0C0A-C072-A743-91E3-39D717F6D72E}">
      <dgm:prSet/>
      <dgm:spPr/>
      <dgm:t>
        <a:bodyPr/>
        <a:lstStyle/>
        <a:p>
          <a:endParaRPr lang="en-US"/>
        </a:p>
      </dgm:t>
    </dgm:pt>
    <dgm:pt modelId="{7E6BCB15-970B-3B47-AB33-585D55B5963A}">
      <dgm:prSet phldrT="[Text]" custT="1"/>
      <dgm:spPr/>
      <dgm:t>
        <a:bodyPr/>
        <a:lstStyle/>
        <a:p>
          <a:r>
            <a:rPr lang="en-US" sz="1300">
              <a:solidFill>
                <a:schemeClr val="tx1"/>
              </a:solidFill>
            </a:rPr>
            <a:t>Dying neurons</a:t>
          </a:r>
        </a:p>
      </dgm:t>
    </dgm:pt>
    <dgm:pt modelId="{C3C01E2E-8A45-A546-B3AB-3AEC6CBA6040}" type="parTrans" cxnId="{03AB80D7-AA54-DD41-A388-DAF388E053C9}">
      <dgm:prSet/>
      <dgm:spPr/>
      <dgm:t>
        <a:bodyPr/>
        <a:lstStyle/>
        <a:p>
          <a:endParaRPr lang="en-US"/>
        </a:p>
      </dgm:t>
    </dgm:pt>
    <dgm:pt modelId="{8D40CB0A-0218-B546-8331-4E3298EF275B}" type="sibTrans" cxnId="{03AB80D7-AA54-DD41-A388-DAF388E053C9}">
      <dgm:prSet/>
      <dgm:spPr/>
      <dgm:t>
        <a:bodyPr/>
        <a:lstStyle/>
        <a:p>
          <a:endParaRPr lang="en-US"/>
        </a:p>
      </dgm:t>
    </dgm:pt>
    <dgm:pt modelId="{27FE8DC8-6FDF-AD41-A739-6D37DBC2F489}">
      <dgm:prSet phldrT="[Text]" custT="1"/>
      <dgm:spPr/>
      <dgm:t>
        <a:bodyPr/>
        <a:lstStyle/>
        <a:p>
          <a:r>
            <a:rPr lang="en-US" sz="1300">
              <a:solidFill>
                <a:schemeClr val="bg1"/>
              </a:solidFill>
            </a:rPr>
            <a:t>Unbalanced dataset</a:t>
          </a:r>
        </a:p>
      </dgm:t>
    </dgm:pt>
    <dgm:pt modelId="{52EE2535-EF63-BB48-B6A6-AB7BCCEE3E0B}" type="parTrans" cxnId="{52B8EC86-467A-FB44-A52A-D0BB80CDF633}">
      <dgm:prSet/>
      <dgm:spPr/>
      <dgm:t>
        <a:bodyPr/>
        <a:lstStyle/>
        <a:p>
          <a:endParaRPr lang="en-US"/>
        </a:p>
      </dgm:t>
    </dgm:pt>
    <dgm:pt modelId="{BD3EFC3B-669C-EF48-9FFF-ADC2B2A67A75}" type="sibTrans" cxnId="{52B8EC86-467A-FB44-A52A-D0BB80CDF633}">
      <dgm:prSet/>
      <dgm:spPr/>
      <dgm:t>
        <a:bodyPr/>
        <a:lstStyle/>
        <a:p>
          <a:endParaRPr lang="en-US"/>
        </a:p>
      </dgm:t>
    </dgm:pt>
    <dgm:pt modelId="{37CE3691-BC26-2649-AA72-286A1B90C5A4}">
      <dgm:prSet phldrT="[Text]" custT="1"/>
      <dgm:spPr/>
      <dgm:t>
        <a:bodyPr/>
        <a:lstStyle/>
        <a:p>
          <a:r>
            <a:rPr lang="en-US" sz="1300"/>
            <a:t>Misclassification of "nowhere" class</a:t>
          </a:r>
        </a:p>
      </dgm:t>
    </dgm:pt>
    <dgm:pt modelId="{4581CAA2-AC16-F843-86A2-D34CA0688A55}" type="parTrans" cxnId="{A855DE63-2269-5247-A985-C57231B36D10}">
      <dgm:prSet/>
      <dgm:spPr/>
      <dgm:t>
        <a:bodyPr/>
        <a:lstStyle/>
        <a:p>
          <a:endParaRPr lang="en-US"/>
        </a:p>
      </dgm:t>
    </dgm:pt>
    <dgm:pt modelId="{16A08B9C-F251-8448-B642-AE9C853DB829}" type="sibTrans" cxnId="{A855DE63-2269-5247-A985-C57231B36D10}">
      <dgm:prSet/>
      <dgm:spPr/>
      <dgm:t>
        <a:bodyPr/>
        <a:lstStyle/>
        <a:p>
          <a:endParaRPr lang="en-US"/>
        </a:p>
      </dgm:t>
    </dgm:pt>
    <dgm:pt modelId="{5E268F7D-3199-5E4F-B8BB-C61F25E6D2DB}">
      <dgm:prSet phldrT="[Text]" custT="1"/>
      <dgm:spPr/>
      <dgm:t>
        <a:bodyPr/>
        <a:lstStyle/>
        <a:p>
          <a:r>
            <a:rPr lang="en-US" sz="2400">
              <a:solidFill>
                <a:schemeClr val="tx1"/>
              </a:solidFill>
            </a:rPr>
            <a:t>Main challenges</a:t>
          </a:r>
        </a:p>
      </dgm:t>
    </dgm:pt>
    <dgm:pt modelId="{184B755D-2AE2-0240-8490-643F7F1FBF6A}" type="sibTrans" cxnId="{17F63EAA-0BF5-9F4A-AEDD-0E239D48486E}">
      <dgm:prSet/>
      <dgm:spPr/>
      <dgm:t>
        <a:bodyPr/>
        <a:lstStyle/>
        <a:p>
          <a:endParaRPr lang="en-US"/>
        </a:p>
      </dgm:t>
    </dgm:pt>
    <dgm:pt modelId="{9B91D74A-F73C-AC4E-8B27-D235B57AC0B5}" type="parTrans" cxnId="{17F63EAA-0BF5-9F4A-AEDD-0E239D48486E}">
      <dgm:prSet/>
      <dgm:spPr/>
      <dgm:t>
        <a:bodyPr/>
        <a:lstStyle/>
        <a:p>
          <a:endParaRPr lang="en-US"/>
        </a:p>
      </dgm:t>
    </dgm:pt>
    <dgm:pt modelId="{0846BAFC-BB57-E345-9DF7-3ACC28F9BCF9}" type="pres">
      <dgm:prSet presAssocID="{A9EAB0F2-BCA6-7749-BF31-48B103919556}" presName="layout" presStyleCnt="0">
        <dgm:presLayoutVars>
          <dgm:chMax/>
          <dgm:chPref/>
          <dgm:dir/>
          <dgm:resizeHandles/>
        </dgm:presLayoutVars>
      </dgm:prSet>
      <dgm:spPr/>
    </dgm:pt>
    <dgm:pt modelId="{2B3F2454-8FCD-9047-B81E-4463BB59F695}" type="pres">
      <dgm:prSet presAssocID="{5E268F7D-3199-5E4F-B8BB-C61F25E6D2DB}" presName="root" presStyleCnt="0">
        <dgm:presLayoutVars>
          <dgm:chMax/>
          <dgm:chPref/>
        </dgm:presLayoutVars>
      </dgm:prSet>
      <dgm:spPr/>
    </dgm:pt>
    <dgm:pt modelId="{CE74C51D-BDA4-EE44-B6F2-295EDBF53811}" type="pres">
      <dgm:prSet presAssocID="{5E268F7D-3199-5E4F-B8BB-C61F25E6D2DB}" presName="rootComposite" presStyleCnt="0">
        <dgm:presLayoutVars/>
      </dgm:prSet>
      <dgm:spPr/>
    </dgm:pt>
    <dgm:pt modelId="{0A9ED5CE-B20B-CC4B-AA30-DFFA1E270250}" type="pres">
      <dgm:prSet presAssocID="{5E268F7D-3199-5E4F-B8BB-C61F25E6D2DB}" presName="ParentAccent" presStyleLbl="alignNode1" presStyleIdx="0" presStyleCnt="1" custScaleY="121567" custLinFactY="200000" custLinFactNeighborX="-3281" custLinFactNeighborY="265291"/>
      <dgm:spPr/>
    </dgm:pt>
    <dgm:pt modelId="{0FC8BCA6-0EA1-E747-AC8D-E6BC9A7E2C18}" type="pres">
      <dgm:prSet presAssocID="{5E268F7D-3199-5E4F-B8BB-C61F25E6D2DB}" presName="ParentSmallAccent" presStyleLbl="fgAcc1" presStyleIdx="0" presStyleCnt="1" custLinFactY="100000" custLinFactNeighborX="-2143" custLinFactNeighborY="132614"/>
      <dgm:spPr/>
    </dgm:pt>
    <dgm:pt modelId="{8F2CA119-68E8-CF46-BABF-AA77081F4435}" type="pres">
      <dgm:prSet presAssocID="{5E268F7D-3199-5E4F-B8BB-C61F25E6D2DB}" presName="Parent" presStyleLbl="revTx" presStyleIdx="0" presStyleCnt="5" custLinFactNeighborX="-205" custLinFactNeighborY="79920">
        <dgm:presLayoutVars>
          <dgm:chMax/>
          <dgm:chPref val="4"/>
          <dgm:bulletEnabled val="1"/>
        </dgm:presLayoutVars>
      </dgm:prSet>
      <dgm:spPr/>
    </dgm:pt>
    <dgm:pt modelId="{FF6CF8A3-461D-B949-BDAF-EAC428E24040}" type="pres">
      <dgm:prSet presAssocID="{5E268F7D-3199-5E4F-B8BB-C61F25E6D2DB}" presName="childShape" presStyleCnt="0">
        <dgm:presLayoutVars>
          <dgm:chMax val="0"/>
          <dgm:chPref val="0"/>
        </dgm:presLayoutVars>
      </dgm:prSet>
      <dgm:spPr/>
    </dgm:pt>
    <dgm:pt modelId="{47C2F5D5-E457-5E40-BE85-4C41B846AE95}" type="pres">
      <dgm:prSet presAssocID="{FC820EF5-AB9A-7148-B67B-743195DA4145}" presName="childComposite" presStyleCnt="0">
        <dgm:presLayoutVars>
          <dgm:chMax val="0"/>
          <dgm:chPref val="0"/>
        </dgm:presLayoutVars>
      </dgm:prSet>
      <dgm:spPr/>
    </dgm:pt>
    <dgm:pt modelId="{D580DC00-D7C8-1A45-A37E-DD7061E45A97}" type="pres">
      <dgm:prSet presAssocID="{FC820EF5-AB9A-7148-B67B-743195DA4145}" presName="ChildAccent" presStyleLbl="solidFgAcc1" presStyleIdx="0" presStyleCnt="4" custLinFactNeighborX="-4804" custLinFactNeighborY="-13919"/>
      <dgm:spPr/>
    </dgm:pt>
    <dgm:pt modelId="{B4C9F854-B0EB-9048-9AAD-6F84F209C397}" type="pres">
      <dgm:prSet presAssocID="{FC820EF5-AB9A-7148-B67B-743195DA4145}" presName="Child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123AA9ED-42FA-9D49-A129-4C55921C9F9F}" type="pres">
      <dgm:prSet presAssocID="{7E6BCB15-970B-3B47-AB33-585D55B5963A}" presName="childComposite" presStyleCnt="0">
        <dgm:presLayoutVars>
          <dgm:chMax val="0"/>
          <dgm:chPref val="0"/>
        </dgm:presLayoutVars>
      </dgm:prSet>
      <dgm:spPr/>
    </dgm:pt>
    <dgm:pt modelId="{573D79AD-0EFF-D741-9487-985E90A94913}" type="pres">
      <dgm:prSet presAssocID="{7E6BCB15-970B-3B47-AB33-585D55B5963A}" presName="ChildAccent" presStyleLbl="solidFgAcc1" presStyleIdx="1" presStyleCnt="4"/>
      <dgm:spPr/>
    </dgm:pt>
    <dgm:pt modelId="{2CB41068-6CB3-324D-A8AE-E2FF33ABED87}" type="pres">
      <dgm:prSet presAssocID="{7E6BCB15-970B-3B47-AB33-585D55B5963A}" presName="Child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5ADDB720-46C4-5B4C-9B68-19420F263282}" type="pres">
      <dgm:prSet presAssocID="{27FE8DC8-6FDF-AD41-A739-6D37DBC2F489}" presName="childComposite" presStyleCnt="0">
        <dgm:presLayoutVars>
          <dgm:chMax val="0"/>
          <dgm:chPref val="0"/>
        </dgm:presLayoutVars>
      </dgm:prSet>
      <dgm:spPr/>
    </dgm:pt>
    <dgm:pt modelId="{63746BBB-BA95-B944-B262-E6EAC7639C65}" type="pres">
      <dgm:prSet presAssocID="{27FE8DC8-6FDF-AD41-A739-6D37DBC2F489}" presName="ChildAccent" presStyleLbl="solidFgAcc1" presStyleIdx="2" presStyleCnt="4"/>
      <dgm:spPr/>
    </dgm:pt>
    <dgm:pt modelId="{480B279A-A23F-0C4E-A1BE-6E09D5D3E9D9}" type="pres">
      <dgm:prSet presAssocID="{27FE8DC8-6FDF-AD41-A739-6D37DBC2F489}" presName="Child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BC6CAFED-3075-7B44-9522-C514A15C71FB}" type="pres">
      <dgm:prSet presAssocID="{37CE3691-BC26-2649-AA72-286A1B90C5A4}" presName="childComposite" presStyleCnt="0">
        <dgm:presLayoutVars>
          <dgm:chMax val="0"/>
          <dgm:chPref val="0"/>
        </dgm:presLayoutVars>
      </dgm:prSet>
      <dgm:spPr/>
    </dgm:pt>
    <dgm:pt modelId="{EBB5FF4E-7DFE-354C-8D46-02F1296E4BD6}" type="pres">
      <dgm:prSet presAssocID="{37CE3691-BC26-2649-AA72-286A1B90C5A4}" presName="ChildAccent" presStyleLbl="solidFgAcc1" presStyleIdx="3" presStyleCnt="4"/>
      <dgm:spPr/>
    </dgm:pt>
    <dgm:pt modelId="{C53412CF-3FA6-1A47-AC42-48D0F578259A}" type="pres">
      <dgm:prSet presAssocID="{37CE3691-BC26-2649-AA72-286A1B90C5A4}" presName="Child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52C8D00-BBA6-B947-86BE-B0F4492937C6}" type="presOf" srcId="{27FE8DC8-6FDF-AD41-A739-6D37DBC2F489}" destId="{480B279A-A23F-0C4E-A1BE-6E09D5D3E9D9}" srcOrd="0" destOrd="0" presId="urn:microsoft.com/office/officeart/2008/layout/SquareAccentList"/>
    <dgm:cxn modelId="{A48F0C0A-C072-A743-91E3-39D717F6D72E}" srcId="{5E268F7D-3199-5E4F-B8BB-C61F25E6D2DB}" destId="{FC820EF5-AB9A-7148-B67B-743195DA4145}" srcOrd="0" destOrd="0" parTransId="{60E6AB83-7C48-2C47-8145-E060C84517F2}" sibTransId="{554D641D-32AA-DB44-8DC6-754BE4DCEFCA}"/>
    <dgm:cxn modelId="{175E2922-21AE-BA4F-A870-70C3B1266A18}" type="presOf" srcId="{7E6BCB15-970B-3B47-AB33-585D55B5963A}" destId="{2CB41068-6CB3-324D-A8AE-E2FF33ABED87}" srcOrd="0" destOrd="0" presId="urn:microsoft.com/office/officeart/2008/layout/SquareAccentList"/>
    <dgm:cxn modelId="{BE917F38-12D3-6A45-8CE9-10973A04F2DA}" type="presOf" srcId="{37CE3691-BC26-2649-AA72-286A1B90C5A4}" destId="{C53412CF-3FA6-1A47-AC42-48D0F578259A}" srcOrd="0" destOrd="0" presId="urn:microsoft.com/office/officeart/2008/layout/SquareAccentList"/>
    <dgm:cxn modelId="{A855DE63-2269-5247-A985-C57231B36D10}" srcId="{5E268F7D-3199-5E4F-B8BB-C61F25E6D2DB}" destId="{37CE3691-BC26-2649-AA72-286A1B90C5A4}" srcOrd="3" destOrd="0" parTransId="{4581CAA2-AC16-F843-86A2-D34CA0688A55}" sibTransId="{16A08B9C-F251-8448-B642-AE9C853DB829}"/>
    <dgm:cxn modelId="{6085594F-8763-5249-A651-96431FD0263E}" type="presOf" srcId="{5E268F7D-3199-5E4F-B8BB-C61F25E6D2DB}" destId="{8F2CA119-68E8-CF46-BABF-AA77081F4435}" srcOrd="0" destOrd="0" presId="urn:microsoft.com/office/officeart/2008/layout/SquareAccentList"/>
    <dgm:cxn modelId="{66462482-A94C-5541-A896-DA2B91BC4A93}" type="presOf" srcId="{A9EAB0F2-BCA6-7749-BF31-48B103919556}" destId="{0846BAFC-BB57-E345-9DF7-3ACC28F9BCF9}" srcOrd="0" destOrd="0" presId="urn:microsoft.com/office/officeart/2008/layout/SquareAccentList"/>
    <dgm:cxn modelId="{52B8EC86-467A-FB44-A52A-D0BB80CDF633}" srcId="{5E268F7D-3199-5E4F-B8BB-C61F25E6D2DB}" destId="{27FE8DC8-6FDF-AD41-A739-6D37DBC2F489}" srcOrd="2" destOrd="0" parTransId="{52EE2535-EF63-BB48-B6A6-AB7BCCEE3E0B}" sibTransId="{BD3EFC3B-669C-EF48-9FFF-ADC2B2A67A75}"/>
    <dgm:cxn modelId="{4481679D-B8C9-E246-BC29-DA2D85256799}" type="presOf" srcId="{FC820EF5-AB9A-7148-B67B-743195DA4145}" destId="{B4C9F854-B0EB-9048-9AAD-6F84F209C397}" srcOrd="0" destOrd="0" presId="urn:microsoft.com/office/officeart/2008/layout/SquareAccentList"/>
    <dgm:cxn modelId="{17F63EAA-0BF5-9F4A-AEDD-0E239D48486E}" srcId="{A9EAB0F2-BCA6-7749-BF31-48B103919556}" destId="{5E268F7D-3199-5E4F-B8BB-C61F25E6D2DB}" srcOrd="0" destOrd="0" parTransId="{9B91D74A-F73C-AC4E-8B27-D235B57AC0B5}" sibTransId="{184B755D-2AE2-0240-8490-643F7F1FBF6A}"/>
    <dgm:cxn modelId="{03AB80D7-AA54-DD41-A388-DAF388E053C9}" srcId="{5E268F7D-3199-5E4F-B8BB-C61F25E6D2DB}" destId="{7E6BCB15-970B-3B47-AB33-585D55B5963A}" srcOrd="1" destOrd="0" parTransId="{C3C01E2E-8A45-A546-B3AB-3AEC6CBA6040}" sibTransId="{8D40CB0A-0218-B546-8331-4E3298EF275B}"/>
    <dgm:cxn modelId="{BE53E3E8-0F0B-C840-AD47-0DC0E00786D5}" type="presParOf" srcId="{0846BAFC-BB57-E345-9DF7-3ACC28F9BCF9}" destId="{2B3F2454-8FCD-9047-B81E-4463BB59F695}" srcOrd="0" destOrd="0" presId="urn:microsoft.com/office/officeart/2008/layout/SquareAccentList"/>
    <dgm:cxn modelId="{2DC4606B-2D2D-6F42-9916-3AE646D8E41D}" type="presParOf" srcId="{2B3F2454-8FCD-9047-B81E-4463BB59F695}" destId="{CE74C51D-BDA4-EE44-B6F2-295EDBF53811}" srcOrd="0" destOrd="0" presId="urn:microsoft.com/office/officeart/2008/layout/SquareAccentList"/>
    <dgm:cxn modelId="{B0495B6A-5927-0C4C-96FE-BBB86F32D423}" type="presParOf" srcId="{CE74C51D-BDA4-EE44-B6F2-295EDBF53811}" destId="{0A9ED5CE-B20B-CC4B-AA30-DFFA1E270250}" srcOrd="0" destOrd="0" presId="urn:microsoft.com/office/officeart/2008/layout/SquareAccentList"/>
    <dgm:cxn modelId="{354B8BB2-C6B0-7141-A683-1252C1E269C1}" type="presParOf" srcId="{CE74C51D-BDA4-EE44-B6F2-295EDBF53811}" destId="{0FC8BCA6-0EA1-E747-AC8D-E6BC9A7E2C18}" srcOrd="1" destOrd="0" presId="urn:microsoft.com/office/officeart/2008/layout/SquareAccentList"/>
    <dgm:cxn modelId="{4031D7A4-E87A-CF40-A083-0ECFF315014C}" type="presParOf" srcId="{CE74C51D-BDA4-EE44-B6F2-295EDBF53811}" destId="{8F2CA119-68E8-CF46-BABF-AA77081F4435}" srcOrd="2" destOrd="0" presId="urn:microsoft.com/office/officeart/2008/layout/SquareAccentList"/>
    <dgm:cxn modelId="{945B68C1-1008-5B42-B793-3F819A184944}" type="presParOf" srcId="{2B3F2454-8FCD-9047-B81E-4463BB59F695}" destId="{FF6CF8A3-461D-B949-BDAF-EAC428E24040}" srcOrd="1" destOrd="0" presId="urn:microsoft.com/office/officeart/2008/layout/SquareAccentList"/>
    <dgm:cxn modelId="{1F7B1A29-C2E1-C549-A676-40D27CD5539D}" type="presParOf" srcId="{FF6CF8A3-461D-B949-BDAF-EAC428E24040}" destId="{47C2F5D5-E457-5E40-BE85-4C41B846AE95}" srcOrd="0" destOrd="0" presId="urn:microsoft.com/office/officeart/2008/layout/SquareAccentList"/>
    <dgm:cxn modelId="{25A33AFD-95AF-874F-B106-5BA57E6152CD}" type="presParOf" srcId="{47C2F5D5-E457-5E40-BE85-4C41B846AE95}" destId="{D580DC00-D7C8-1A45-A37E-DD7061E45A97}" srcOrd="0" destOrd="0" presId="urn:microsoft.com/office/officeart/2008/layout/SquareAccentList"/>
    <dgm:cxn modelId="{001720FB-67D8-B847-8D80-AB1404F4F9DD}" type="presParOf" srcId="{47C2F5D5-E457-5E40-BE85-4C41B846AE95}" destId="{B4C9F854-B0EB-9048-9AAD-6F84F209C397}" srcOrd="1" destOrd="0" presId="urn:microsoft.com/office/officeart/2008/layout/SquareAccentList"/>
    <dgm:cxn modelId="{EA277F79-28AB-924C-AB23-E2098E8B4545}" type="presParOf" srcId="{FF6CF8A3-461D-B949-BDAF-EAC428E24040}" destId="{123AA9ED-42FA-9D49-A129-4C55921C9F9F}" srcOrd="1" destOrd="0" presId="urn:microsoft.com/office/officeart/2008/layout/SquareAccentList"/>
    <dgm:cxn modelId="{05DE10EE-200D-0945-B6E8-FA9B9AB66DBE}" type="presParOf" srcId="{123AA9ED-42FA-9D49-A129-4C55921C9F9F}" destId="{573D79AD-0EFF-D741-9487-985E90A94913}" srcOrd="0" destOrd="0" presId="urn:microsoft.com/office/officeart/2008/layout/SquareAccentList"/>
    <dgm:cxn modelId="{55179589-2D37-4740-93FE-B90D96504A03}" type="presParOf" srcId="{123AA9ED-42FA-9D49-A129-4C55921C9F9F}" destId="{2CB41068-6CB3-324D-A8AE-E2FF33ABED87}" srcOrd="1" destOrd="0" presId="urn:microsoft.com/office/officeart/2008/layout/SquareAccentList"/>
    <dgm:cxn modelId="{6BB6BA35-63D3-2846-9B82-E67BC0BE14E6}" type="presParOf" srcId="{FF6CF8A3-461D-B949-BDAF-EAC428E24040}" destId="{5ADDB720-46C4-5B4C-9B68-19420F263282}" srcOrd="2" destOrd="0" presId="urn:microsoft.com/office/officeart/2008/layout/SquareAccentList"/>
    <dgm:cxn modelId="{E72FDF66-492D-8F4F-8442-BD157FE501F0}" type="presParOf" srcId="{5ADDB720-46C4-5B4C-9B68-19420F263282}" destId="{63746BBB-BA95-B944-B262-E6EAC7639C65}" srcOrd="0" destOrd="0" presId="urn:microsoft.com/office/officeart/2008/layout/SquareAccentList"/>
    <dgm:cxn modelId="{4B94E8C6-FD20-7741-88B6-F81DF7525777}" type="presParOf" srcId="{5ADDB720-46C4-5B4C-9B68-19420F263282}" destId="{480B279A-A23F-0C4E-A1BE-6E09D5D3E9D9}" srcOrd="1" destOrd="0" presId="urn:microsoft.com/office/officeart/2008/layout/SquareAccentList"/>
    <dgm:cxn modelId="{C6DC42DA-A914-A84C-AEEC-137CCBC6C4D7}" type="presParOf" srcId="{FF6CF8A3-461D-B949-BDAF-EAC428E24040}" destId="{BC6CAFED-3075-7B44-9522-C514A15C71FB}" srcOrd="3" destOrd="0" presId="urn:microsoft.com/office/officeart/2008/layout/SquareAccentList"/>
    <dgm:cxn modelId="{A1F2C4AA-3B45-DC42-B221-DF500B63AD73}" type="presParOf" srcId="{BC6CAFED-3075-7B44-9522-C514A15C71FB}" destId="{EBB5FF4E-7DFE-354C-8D46-02F1296E4BD6}" srcOrd="0" destOrd="0" presId="urn:microsoft.com/office/officeart/2008/layout/SquareAccentList"/>
    <dgm:cxn modelId="{B5BF760E-5347-D64F-8D2A-0F57DF0DD281}" type="presParOf" srcId="{BC6CAFED-3075-7B44-9522-C514A15C71FB}" destId="{C53412CF-3FA6-1A47-AC42-48D0F578259A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9EAB0F2-BCA6-7749-BF31-48B103919556}" type="doc">
      <dgm:prSet loTypeId="urn:microsoft.com/office/officeart/2008/layout/SquareAccent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820EF5-AB9A-7148-B67B-743195DA4145}">
      <dgm:prSet phldrT="[Text]" custT="1"/>
      <dgm:spPr/>
      <dgm:t>
        <a:bodyPr/>
        <a:lstStyle/>
        <a:p>
          <a:r>
            <a:rPr lang="en-US" sz="1300">
              <a:solidFill>
                <a:schemeClr val="tx1"/>
              </a:solidFill>
            </a:rPr>
            <a:t>Avoid overfitting</a:t>
          </a:r>
        </a:p>
      </dgm:t>
    </dgm:pt>
    <dgm:pt modelId="{60E6AB83-7C48-2C47-8145-E060C84517F2}" type="parTrans" cxnId="{A48F0C0A-C072-A743-91E3-39D717F6D72E}">
      <dgm:prSet/>
      <dgm:spPr/>
      <dgm:t>
        <a:bodyPr/>
        <a:lstStyle/>
        <a:p>
          <a:endParaRPr lang="en-US"/>
        </a:p>
      </dgm:t>
    </dgm:pt>
    <dgm:pt modelId="{554D641D-32AA-DB44-8DC6-754BE4DCEFCA}" type="sibTrans" cxnId="{A48F0C0A-C072-A743-91E3-39D717F6D72E}">
      <dgm:prSet/>
      <dgm:spPr/>
      <dgm:t>
        <a:bodyPr/>
        <a:lstStyle/>
        <a:p>
          <a:endParaRPr lang="en-US"/>
        </a:p>
      </dgm:t>
    </dgm:pt>
    <dgm:pt modelId="{7E6BCB15-970B-3B47-AB33-585D55B5963A}">
      <dgm:prSet phldrT="[Text]" custT="1"/>
      <dgm:spPr/>
      <dgm:t>
        <a:bodyPr/>
        <a:lstStyle/>
        <a:p>
          <a:r>
            <a:rPr lang="en-US" sz="1300">
              <a:solidFill>
                <a:schemeClr val="tx1"/>
              </a:solidFill>
            </a:rPr>
            <a:t>Dying neurons</a:t>
          </a:r>
        </a:p>
      </dgm:t>
    </dgm:pt>
    <dgm:pt modelId="{C3C01E2E-8A45-A546-B3AB-3AEC6CBA6040}" type="parTrans" cxnId="{03AB80D7-AA54-DD41-A388-DAF388E053C9}">
      <dgm:prSet/>
      <dgm:spPr/>
      <dgm:t>
        <a:bodyPr/>
        <a:lstStyle/>
        <a:p>
          <a:endParaRPr lang="en-US"/>
        </a:p>
      </dgm:t>
    </dgm:pt>
    <dgm:pt modelId="{8D40CB0A-0218-B546-8331-4E3298EF275B}" type="sibTrans" cxnId="{03AB80D7-AA54-DD41-A388-DAF388E053C9}">
      <dgm:prSet/>
      <dgm:spPr/>
      <dgm:t>
        <a:bodyPr/>
        <a:lstStyle/>
        <a:p>
          <a:endParaRPr lang="en-US"/>
        </a:p>
      </dgm:t>
    </dgm:pt>
    <dgm:pt modelId="{27FE8DC8-6FDF-AD41-A739-6D37DBC2F489}">
      <dgm:prSet phldrT="[Text]" custT="1"/>
      <dgm:spPr/>
      <dgm:t>
        <a:bodyPr/>
        <a:lstStyle/>
        <a:p>
          <a:r>
            <a:rPr lang="en-US" sz="1300">
              <a:solidFill>
                <a:schemeClr val="bg1"/>
              </a:solidFill>
            </a:rPr>
            <a:t>Unbalanced dataset</a:t>
          </a:r>
        </a:p>
      </dgm:t>
    </dgm:pt>
    <dgm:pt modelId="{52EE2535-EF63-BB48-B6A6-AB7BCCEE3E0B}" type="parTrans" cxnId="{52B8EC86-467A-FB44-A52A-D0BB80CDF633}">
      <dgm:prSet/>
      <dgm:spPr/>
      <dgm:t>
        <a:bodyPr/>
        <a:lstStyle/>
        <a:p>
          <a:endParaRPr lang="en-US"/>
        </a:p>
      </dgm:t>
    </dgm:pt>
    <dgm:pt modelId="{BD3EFC3B-669C-EF48-9FFF-ADC2B2A67A75}" type="sibTrans" cxnId="{52B8EC86-467A-FB44-A52A-D0BB80CDF633}">
      <dgm:prSet/>
      <dgm:spPr/>
      <dgm:t>
        <a:bodyPr/>
        <a:lstStyle/>
        <a:p>
          <a:endParaRPr lang="en-US"/>
        </a:p>
      </dgm:t>
    </dgm:pt>
    <dgm:pt modelId="{37CE3691-BC26-2649-AA72-286A1B90C5A4}">
      <dgm:prSet phldrT="[Text]" custT="1"/>
      <dgm:spPr/>
      <dgm:t>
        <a:bodyPr/>
        <a:lstStyle/>
        <a:p>
          <a:r>
            <a:rPr lang="en-US" sz="1300"/>
            <a:t>Misclassification of "nowhere" class</a:t>
          </a:r>
        </a:p>
      </dgm:t>
    </dgm:pt>
    <dgm:pt modelId="{4581CAA2-AC16-F843-86A2-D34CA0688A55}" type="parTrans" cxnId="{A855DE63-2269-5247-A985-C57231B36D10}">
      <dgm:prSet/>
      <dgm:spPr/>
      <dgm:t>
        <a:bodyPr/>
        <a:lstStyle/>
        <a:p>
          <a:endParaRPr lang="en-US"/>
        </a:p>
      </dgm:t>
    </dgm:pt>
    <dgm:pt modelId="{16A08B9C-F251-8448-B642-AE9C853DB829}" type="sibTrans" cxnId="{A855DE63-2269-5247-A985-C57231B36D10}">
      <dgm:prSet/>
      <dgm:spPr/>
      <dgm:t>
        <a:bodyPr/>
        <a:lstStyle/>
        <a:p>
          <a:endParaRPr lang="en-US"/>
        </a:p>
      </dgm:t>
    </dgm:pt>
    <dgm:pt modelId="{5E268F7D-3199-5E4F-B8BB-C61F25E6D2DB}">
      <dgm:prSet phldrT="[Text]" custT="1"/>
      <dgm:spPr/>
      <dgm:t>
        <a:bodyPr/>
        <a:lstStyle/>
        <a:p>
          <a:r>
            <a:rPr lang="en-US" sz="2400">
              <a:solidFill>
                <a:schemeClr val="tx1"/>
              </a:solidFill>
            </a:rPr>
            <a:t>Main challenges</a:t>
          </a:r>
        </a:p>
      </dgm:t>
    </dgm:pt>
    <dgm:pt modelId="{184B755D-2AE2-0240-8490-643F7F1FBF6A}" type="sibTrans" cxnId="{17F63EAA-0BF5-9F4A-AEDD-0E239D48486E}">
      <dgm:prSet/>
      <dgm:spPr/>
      <dgm:t>
        <a:bodyPr/>
        <a:lstStyle/>
        <a:p>
          <a:endParaRPr lang="en-US"/>
        </a:p>
      </dgm:t>
    </dgm:pt>
    <dgm:pt modelId="{9B91D74A-F73C-AC4E-8B27-D235B57AC0B5}" type="parTrans" cxnId="{17F63EAA-0BF5-9F4A-AEDD-0E239D48486E}">
      <dgm:prSet/>
      <dgm:spPr/>
      <dgm:t>
        <a:bodyPr/>
        <a:lstStyle/>
        <a:p>
          <a:endParaRPr lang="en-US"/>
        </a:p>
      </dgm:t>
    </dgm:pt>
    <dgm:pt modelId="{0846BAFC-BB57-E345-9DF7-3ACC28F9BCF9}" type="pres">
      <dgm:prSet presAssocID="{A9EAB0F2-BCA6-7749-BF31-48B103919556}" presName="layout" presStyleCnt="0">
        <dgm:presLayoutVars>
          <dgm:chMax/>
          <dgm:chPref/>
          <dgm:dir/>
          <dgm:resizeHandles/>
        </dgm:presLayoutVars>
      </dgm:prSet>
      <dgm:spPr/>
    </dgm:pt>
    <dgm:pt modelId="{2B3F2454-8FCD-9047-B81E-4463BB59F695}" type="pres">
      <dgm:prSet presAssocID="{5E268F7D-3199-5E4F-B8BB-C61F25E6D2DB}" presName="root" presStyleCnt="0">
        <dgm:presLayoutVars>
          <dgm:chMax/>
          <dgm:chPref/>
        </dgm:presLayoutVars>
      </dgm:prSet>
      <dgm:spPr/>
    </dgm:pt>
    <dgm:pt modelId="{CE74C51D-BDA4-EE44-B6F2-295EDBF53811}" type="pres">
      <dgm:prSet presAssocID="{5E268F7D-3199-5E4F-B8BB-C61F25E6D2DB}" presName="rootComposite" presStyleCnt="0">
        <dgm:presLayoutVars/>
      </dgm:prSet>
      <dgm:spPr/>
    </dgm:pt>
    <dgm:pt modelId="{0A9ED5CE-B20B-CC4B-AA30-DFFA1E270250}" type="pres">
      <dgm:prSet presAssocID="{5E268F7D-3199-5E4F-B8BB-C61F25E6D2DB}" presName="ParentAccent" presStyleLbl="alignNode1" presStyleIdx="0" presStyleCnt="1" custScaleY="121567" custLinFactY="200000" custLinFactNeighborX="-3281" custLinFactNeighborY="265291"/>
      <dgm:spPr/>
    </dgm:pt>
    <dgm:pt modelId="{0FC8BCA6-0EA1-E747-AC8D-E6BC9A7E2C18}" type="pres">
      <dgm:prSet presAssocID="{5E268F7D-3199-5E4F-B8BB-C61F25E6D2DB}" presName="ParentSmallAccent" presStyleLbl="fgAcc1" presStyleIdx="0" presStyleCnt="1" custLinFactY="100000" custLinFactNeighborX="-2143" custLinFactNeighborY="132614"/>
      <dgm:spPr/>
    </dgm:pt>
    <dgm:pt modelId="{8F2CA119-68E8-CF46-BABF-AA77081F4435}" type="pres">
      <dgm:prSet presAssocID="{5E268F7D-3199-5E4F-B8BB-C61F25E6D2DB}" presName="Parent" presStyleLbl="revTx" presStyleIdx="0" presStyleCnt="5" custLinFactNeighborX="-205" custLinFactNeighborY="79920">
        <dgm:presLayoutVars>
          <dgm:chMax/>
          <dgm:chPref val="4"/>
          <dgm:bulletEnabled val="1"/>
        </dgm:presLayoutVars>
      </dgm:prSet>
      <dgm:spPr/>
    </dgm:pt>
    <dgm:pt modelId="{FF6CF8A3-461D-B949-BDAF-EAC428E24040}" type="pres">
      <dgm:prSet presAssocID="{5E268F7D-3199-5E4F-B8BB-C61F25E6D2DB}" presName="childShape" presStyleCnt="0">
        <dgm:presLayoutVars>
          <dgm:chMax val="0"/>
          <dgm:chPref val="0"/>
        </dgm:presLayoutVars>
      </dgm:prSet>
      <dgm:spPr/>
    </dgm:pt>
    <dgm:pt modelId="{47C2F5D5-E457-5E40-BE85-4C41B846AE95}" type="pres">
      <dgm:prSet presAssocID="{FC820EF5-AB9A-7148-B67B-743195DA4145}" presName="childComposite" presStyleCnt="0">
        <dgm:presLayoutVars>
          <dgm:chMax val="0"/>
          <dgm:chPref val="0"/>
        </dgm:presLayoutVars>
      </dgm:prSet>
      <dgm:spPr/>
    </dgm:pt>
    <dgm:pt modelId="{D580DC00-D7C8-1A45-A37E-DD7061E45A97}" type="pres">
      <dgm:prSet presAssocID="{FC820EF5-AB9A-7148-B67B-743195DA4145}" presName="ChildAccent" presStyleLbl="solidFgAcc1" presStyleIdx="0" presStyleCnt="4" custLinFactNeighborX="-4804" custLinFactNeighborY="-13919"/>
      <dgm:spPr/>
    </dgm:pt>
    <dgm:pt modelId="{B4C9F854-B0EB-9048-9AAD-6F84F209C397}" type="pres">
      <dgm:prSet presAssocID="{FC820EF5-AB9A-7148-B67B-743195DA4145}" presName="Child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123AA9ED-42FA-9D49-A129-4C55921C9F9F}" type="pres">
      <dgm:prSet presAssocID="{7E6BCB15-970B-3B47-AB33-585D55B5963A}" presName="childComposite" presStyleCnt="0">
        <dgm:presLayoutVars>
          <dgm:chMax val="0"/>
          <dgm:chPref val="0"/>
        </dgm:presLayoutVars>
      </dgm:prSet>
      <dgm:spPr/>
    </dgm:pt>
    <dgm:pt modelId="{573D79AD-0EFF-D741-9487-985E90A94913}" type="pres">
      <dgm:prSet presAssocID="{7E6BCB15-970B-3B47-AB33-585D55B5963A}" presName="ChildAccent" presStyleLbl="solidFgAcc1" presStyleIdx="1" presStyleCnt="4"/>
      <dgm:spPr/>
    </dgm:pt>
    <dgm:pt modelId="{2CB41068-6CB3-324D-A8AE-E2FF33ABED87}" type="pres">
      <dgm:prSet presAssocID="{7E6BCB15-970B-3B47-AB33-585D55B5963A}" presName="Child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5ADDB720-46C4-5B4C-9B68-19420F263282}" type="pres">
      <dgm:prSet presAssocID="{27FE8DC8-6FDF-AD41-A739-6D37DBC2F489}" presName="childComposite" presStyleCnt="0">
        <dgm:presLayoutVars>
          <dgm:chMax val="0"/>
          <dgm:chPref val="0"/>
        </dgm:presLayoutVars>
      </dgm:prSet>
      <dgm:spPr/>
    </dgm:pt>
    <dgm:pt modelId="{63746BBB-BA95-B944-B262-E6EAC7639C65}" type="pres">
      <dgm:prSet presAssocID="{27FE8DC8-6FDF-AD41-A739-6D37DBC2F489}" presName="ChildAccent" presStyleLbl="solidFgAcc1" presStyleIdx="2" presStyleCnt="4"/>
      <dgm:spPr/>
    </dgm:pt>
    <dgm:pt modelId="{480B279A-A23F-0C4E-A1BE-6E09D5D3E9D9}" type="pres">
      <dgm:prSet presAssocID="{27FE8DC8-6FDF-AD41-A739-6D37DBC2F489}" presName="Child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BC6CAFED-3075-7B44-9522-C514A15C71FB}" type="pres">
      <dgm:prSet presAssocID="{37CE3691-BC26-2649-AA72-286A1B90C5A4}" presName="childComposite" presStyleCnt="0">
        <dgm:presLayoutVars>
          <dgm:chMax val="0"/>
          <dgm:chPref val="0"/>
        </dgm:presLayoutVars>
      </dgm:prSet>
      <dgm:spPr/>
    </dgm:pt>
    <dgm:pt modelId="{EBB5FF4E-7DFE-354C-8D46-02F1296E4BD6}" type="pres">
      <dgm:prSet presAssocID="{37CE3691-BC26-2649-AA72-286A1B90C5A4}" presName="ChildAccent" presStyleLbl="solidFgAcc1" presStyleIdx="3" presStyleCnt="4"/>
      <dgm:spPr/>
    </dgm:pt>
    <dgm:pt modelId="{C53412CF-3FA6-1A47-AC42-48D0F578259A}" type="pres">
      <dgm:prSet presAssocID="{37CE3691-BC26-2649-AA72-286A1B90C5A4}" presName="Child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52C8D00-BBA6-B947-86BE-B0F4492937C6}" type="presOf" srcId="{27FE8DC8-6FDF-AD41-A739-6D37DBC2F489}" destId="{480B279A-A23F-0C4E-A1BE-6E09D5D3E9D9}" srcOrd="0" destOrd="0" presId="urn:microsoft.com/office/officeart/2008/layout/SquareAccentList"/>
    <dgm:cxn modelId="{A48F0C0A-C072-A743-91E3-39D717F6D72E}" srcId="{5E268F7D-3199-5E4F-B8BB-C61F25E6D2DB}" destId="{FC820EF5-AB9A-7148-B67B-743195DA4145}" srcOrd="0" destOrd="0" parTransId="{60E6AB83-7C48-2C47-8145-E060C84517F2}" sibTransId="{554D641D-32AA-DB44-8DC6-754BE4DCEFCA}"/>
    <dgm:cxn modelId="{175E2922-21AE-BA4F-A870-70C3B1266A18}" type="presOf" srcId="{7E6BCB15-970B-3B47-AB33-585D55B5963A}" destId="{2CB41068-6CB3-324D-A8AE-E2FF33ABED87}" srcOrd="0" destOrd="0" presId="urn:microsoft.com/office/officeart/2008/layout/SquareAccentList"/>
    <dgm:cxn modelId="{BE917F38-12D3-6A45-8CE9-10973A04F2DA}" type="presOf" srcId="{37CE3691-BC26-2649-AA72-286A1B90C5A4}" destId="{C53412CF-3FA6-1A47-AC42-48D0F578259A}" srcOrd="0" destOrd="0" presId="urn:microsoft.com/office/officeart/2008/layout/SquareAccentList"/>
    <dgm:cxn modelId="{A855DE63-2269-5247-A985-C57231B36D10}" srcId="{5E268F7D-3199-5E4F-B8BB-C61F25E6D2DB}" destId="{37CE3691-BC26-2649-AA72-286A1B90C5A4}" srcOrd="3" destOrd="0" parTransId="{4581CAA2-AC16-F843-86A2-D34CA0688A55}" sibTransId="{16A08B9C-F251-8448-B642-AE9C853DB829}"/>
    <dgm:cxn modelId="{6085594F-8763-5249-A651-96431FD0263E}" type="presOf" srcId="{5E268F7D-3199-5E4F-B8BB-C61F25E6D2DB}" destId="{8F2CA119-68E8-CF46-BABF-AA77081F4435}" srcOrd="0" destOrd="0" presId="urn:microsoft.com/office/officeart/2008/layout/SquareAccentList"/>
    <dgm:cxn modelId="{66462482-A94C-5541-A896-DA2B91BC4A93}" type="presOf" srcId="{A9EAB0F2-BCA6-7749-BF31-48B103919556}" destId="{0846BAFC-BB57-E345-9DF7-3ACC28F9BCF9}" srcOrd="0" destOrd="0" presId="urn:microsoft.com/office/officeart/2008/layout/SquareAccentList"/>
    <dgm:cxn modelId="{52B8EC86-467A-FB44-A52A-D0BB80CDF633}" srcId="{5E268F7D-3199-5E4F-B8BB-C61F25E6D2DB}" destId="{27FE8DC8-6FDF-AD41-A739-6D37DBC2F489}" srcOrd="2" destOrd="0" parTransId="{52EE2535-EF63-BB48-B6A6-AB7BCCEE3E0B}" sibTransId="{BD3EFC3B-669C-EF48-9FFF-ADC2B2A67A75}"/>
    <dgm:cxn modelId="{4481679D-B8C9-E246-BC29-DA2D85256799}" type="presOf" srcId="{FC820EF5-AB9A-7148-B67B-743195DA4145}" destId="{B4C9F854-B0EB-9048-9AAD-6F84F209C397}" srcOrd="0" destOrd="0" presId="urn:microsoft.com/office/officeart/2008/layout/SquareAccentList"/>
    <dgm:cxn modelId="{17F63EAA-0BF5-9F4A-AEDD-0E239D48486E}" srcId="{A9EAB0F2-BCA6-7749-BF31-48B103919556}" destId="{5E268F7D-3199-5E4F-B8BB-C61F25E6D2DB}" srcOrd="0" destOrd="0" parTransId="{9B91D74A-F73C-AC4E-8B27-D235B57AC0B5}" sibTransId="{184B755D-2AE2-0240-8490-643F7F1FBF6A}"/>
    <dgm:cxn modelId="{03AB80D7-AA54-DD41-A388-DAF388E053C9}" srcId="{5E268F7D-3199-5E4F-B8BB-C61F25E6D2DB}" destId="{7E6BCB15-970B-3B47-AB33-585D55B5963A}" srcOrd="1" destOrd="0" parTransId="{C3C01E2E-8A45-A546-B3AB-3AEC6CBA6040}" sibTransId="{8D40CB0A-0218-B546-8331-4E3298EF275B}"/>
    <dgm:cxn modelId="{BE53E3E8-0F0B-C840-AD47-0DC0E00786D5}" type="presParOf" srcId="{0846BAFC-BB57-E345-9DF7-3ACC28F9BCF9}" destId="{2B3F2454-8FCD-9047-B81E-4463BB59F695}" srcOrd="0" destOrd="0" presId="urn:microsoft.com/office/officeart/2008/layout/SquareAccentList"/>
    <dgm:cxn modelId="{2DC4606B-2D2D-6F42-9916-3AE646D8E41D}" type="presParOf" srcId="{2B3F2454-8FCD-9047-B81E-4463BB59F695}" destId="{CE74C51D-BDA4-EE44-B6F2-295EDBF53811}" srcOrd="0" destOrd="0" presId="urn:microsoft.com/office/officeart/2008/layout/SquareAccentList"/>
    <dgm:cxn modelId="{B0495B6A-5927-0C4C-96FE-BBB86F32D423}" type="presParOf" srcId="{CE74C51D-BDA4-EE44-B6F2-295EDBF53811}" destId="{0A9ED5CE-B20B-CC4B-AA30-DFFA1E270250}" srcOrd="0" destOrd="0" presId="urn:microsoft.com/office/officeart/2008/layout/SquareAccentList"/>
    <dgm:cxn modelId="{354B8BB2-C6B0-7141-A683-1252C1E269C1}" type="presParOf" srcId="{CE74C51D-BDA4-EE44-B6F2-295EDBF53811}" destId="{0FC8BCA6-0EA1-E747-AC8D-E6BC9A7E2C18}" srcOrd="1" destOrd="0" presId="urn:microsoft.com/office/officeart/2008/layout/SquareAccentList"/>
    <dgm:cxn modelId="{4031D7A4-E87A-CF40-A083-0ECFF315014C}" type="presParOf" srcId="{CE74C51D-BDA4-EE44-B6F2-295EDBF53811}" destId="{8F2CA119-68E8-CF46-BABF-AA77081F4435}" srcOrd="2" destOrd="0" presId="urn:microsoft.com/office/officeart/2008/layout/SquareAccentList"/>
    <dgm:cxn modelId="{945B68C1-1008-5B42-B793-3F819A184944}" type="presParOf" srcId="{2B3F2454-8FCD-9047-B81E-4463BB59F695}" destId="{FF6CF8A3-461D-B949-BDAF-EAC428E24040}" srcOrd="1" destOrd="0" presId="urn:microsoft.com/office/officeart/2008/layout/SquareAccentList"/>
    <dgm:cxn modelId="{1F7B1A29-C2E1-C549-A676-40D27CD5539D}" type="presParOf" srcId="{FF6CF8A3-461D-B949-BDAF-EAC428E24040}" destId="{47C2F5D5-E457-5E40-BE85-4C41B846AE95}" srcOrd="0" destOrd="0" presId="urn:microsoft.com/office/officeart/2008/layout/SquareAccentList"/>
    <dgm:cxn modelId="{25A33AFD-95AF-874F-B106-5BA57E6152CD}" type="presParOf" srcId="{47C2F5D5-E457-5E40-BE85-4C41B846AE95}" destId="{D580DC00-D7C8-1A45-A37E-DD7061E45A97}" srcOrd="0" destOrd="0" presId="urn:microsoft.com/office/officeart/2008/layout/SquareAccentList"/>
    <dgm:cxn modelId="{001720FB-67D8-B847-8D80-AB1404F4F9DD}" type="presParOf" srcId="{47C2F5D5-E457-5E40-BE85-4C41B846AE95}" destId="{B4C9F854-B0EB-9048-9AAD-6F84F209C397}" srcOrd="1" destOrd="0" presId="urn:microsoft.com/office/officeart/2008/layout/SquareAccentList"/>
    <dgm:cxn modelId="{EA277F79-28AB-924C-AB23-E2098E8B4545}" type="presParOf" srcId="{FF6CF8A3-461D-B949-BDAF-EAC428E24040}" destId="{123AA9ED-42FA-9D49-A129-4C55921C9F9F}" srcOrd="1" destOrd="0" presId="urn:microsoft.com/office/officeart/2008/layout/SquareAccentList"/>
    <dgm:cxn modelId="{05DE10EE-200D-0945-B6E8-FA9B9AB66DBE}" type="presParOf" srcId="{123AA9ED-42FA-9D49-A129-4C55921C9F9F}" destId="{573D79AD-0EFF-D741-9487-985E90A94913}" srcOrd="0" destOrd="0" presId="urn:microsoft.com/office/officeart/2008/layout/SquareAccentList"/>
    <dgm:cxn modelId="{55179589-2D37-4740-93FE-B90D96504A03}" type="presParOf" srcId="{123AA9ED-42FA-9D49-A129-4C55921C9F9F}" destId="{2CB41068-6CB3-324D-A8AE-E2FF33ABED87}" srcOrd="1" destOrd="0" presId="urn:microsoft.com/office/officeart/2008/layout/SquareAccentList"/>
    <dgm:cxn modelId="{6BB6BA35-63D3-2846-9B82-E67BC0BE14E6}" type="presParOf" srcId="{FF6CF8A3-461D-B949-BDAF-EAC428E24040}" destId="{5ADDB720-46C4-5B4C-9B68-19420F263282}" srcOrd="2" destOrd="0" presId="urn:microsoft.com/office/officeart/2008/layout/SquareAccentList"/>
    <dgm:cxn modelId="{E72FDF66-492D-8F4F-8442-BD157FE501F0}" type="presParOf" srcId="{5ADDB720-46C4-5B4C-9B68-19420F263282}" destId="{63746BBB-BA95-B944-B262-E6EAC7639C65}" srcOrd="0" destOrd="0" presId="urn:microsoft.com/office/officeart/2008/layout/SquareAccentList"/>
    <dgm:cxn modelId="{4B94E8C6-FD20-7741-88B6-F81DF7525777}" type="presParOf" srcId="{5ADDB720-46C4-5B4C-9B68-19420F263282}" destId="{480B279A-A23F-0C4E-A1BE-6E09D5D3E9D9}" srcOrd="1" destOrd="0" presId="urn:microsoft.com/office/officeart/2008/layout/SquareAccentList"/>
    <dgm:cxn modelId="{C6DC42DA-A914-A84C-AEEC-137CCBC6C4D7}" type="presParOf" srcId="{FF6CF8A3-461D-B949-BDAF-EAC428E24040}" destId="{BC6CAFED-3075-7B44-9522-C514A15C71FB}" srcOrd="3" destOrd="0" presId="urn:microsoft.com/office/officeart/2008/layout/SquareAccentList"/>
    <dgm:cxn modelId="{A1F2C4AA-3B45-DC42-B221-DF500B63AD73}" type="presParOf" srcId="{BC6CAFED-3075-7B44-9522-C514A15C71FB}" destId="{EBB5FF4E-7DFE-354C-8D46-02F1296E4BD6}" srcOrd="0" destOrd="0" presId="urn:microsoft.com/office/officeart/2008/layout/SquareAccentList"/>
    <dgm:cxn modelId="{B5BF760E-5347-D64F-8D2A-0F57DF0DD281}" type="presParOf" srcId="{BC6CAFED-3075-7B44-9522-C514A15C71FB}" destId="{C53412CF-3FA6-1A47-AC42-48D0F578259A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A9EAB0F2-BCA6-7749-BF31-48B103919556}" type="doc">
      <dgm:prSet loTypeId="urn:microsoft.com/office/officeart/2008/layout/SquareAccent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820EF5-AB9A-7148-B67B-743195DA4145}">
      <dgm:prSet phldrT="[Text]" custT="1"/>
      <dgm:spPr/>
      <dgm:t>
        <a:bodyPr/>
        <a:lstStyle/>
        <a:p>
          <a:r>
            <a:rPr lang="en-US" sz="1300">
              <a:solidFill>
                <a:schemeClr val="tx1"/>
              </a:solidFill>
            </a:rPr>
            <a:t>Avoid overfitting</a:t>
          </a:r>
        </a:p>
      </dgm:t>
    </dgm:pt>
    <dgm:pt modelId="{60E6AB83-7C48-2C47-8145-E060C84517F2}" type="parTrans" cxnId="{A48F0C0A-C072-A743-91E3-39D717F6D72E}">
      <dgm:prSet/>
      <dgm:spPr/>
      <dgm:t>
        <a:bodyPr/>
        <a:lstStyle/>
        <a:p>
          <a:endParaRPr lang="en-US"/>
        </a:p>
      </dgm:t>
    </dgm:pt>
    <dgm:pt modelId="{554D641D-32AA-DB44-8DC6-754BE4DCEFCA}" type="sibTrans" cxnId="{A48F0C0A-C072-A743-91E3-39D717F6D72E}">
      <dgm:prSet/>
      <dgm:spPr/>
      <dgm:t>
        <a:bodyPr/>
        <a:lstStyle/>
        <a:p>
          <a:endParaRPr lang="en-US"/>
        </a:p>
      </dgm:t>
    </dgm:pt>
    <dgm:pt modelId="{7E6BCB15-970B-3B47-AB33-585D55B5963A}">
      <dgm:prSet phldrT="[Text]" custT="1"/>
      <dgm:spPr/>
      <dgm:t>
        <a:bodyPr/>
        <a:lstStyle/>
        <a:p>
          <a:r>
            <a:rPr lang="en-US" sz="1300">
              <a:solidFill>
                <a:schemeClr val="tx1"/>
              </a:solidFill>
            </a:rPr>
            <a:t>Dying neurons</a:t>
          </a:r>
        </a:p>
      </dgm:t>
    </dgm:pt>
    <dgm:pt modelId="{C3C01E2E-8A45-A546-B3AB-3AEC6CBA6040}" type="parTrans" cxnId="{03AB80D7-AA54-DD41-A388-DAF388E053C9}">
      <dgm:prSet/>
      <dgm:spPr/>
      <dgm:t>
        <a:bodyPr/>
        <a:lstStyle/>
        <a:p>
          <a:endParaRPr lang="en-US"/>
        </a:p>
      </dgm:t>
    </dgm:pt>
    <dgm:pt modelId="{8D40CB0A-0218-B546-8331-4E3298EF275B}" type="sibTrans" cxnId="{03AB80D7-AA54-DD41-A388-DAF388E053C9}">
      <dgm:prSet/>
      <dgm:spPr/>
      <dgm:t>
        <a:bodyPr/>
        <a:lstStyle/>
        <a:p>
          <a:endParaRPr lang="en-US"/>
        </a:p>
      </dgm:t>
    </dgm:pt>
    <dgm:pt modelId="{27FE8DC8-6FDF-AD41-A739-6D37DBC2F489}">
      <dgm:prSet phldrT="[Text]" custT="1"/>
      <dgm:spPr/>
      <dgm:t>
        <a:bodyPr/>
        <a:lstStyle/>
        <a:p>
          <a:r>
            <a:rPr lang="en-US" sz="1300">
              <a:solidFill>
                <a:schemeClr val="tx1"/>
              </a:solidFill>
            </a:rPr>
            <a:t>Unbalanced dataset</a:t>
          </a:r>
        </a:p>
      </dgm:t>
    </dgm:pt>
    <dgm:pt modelId="{52EE2535-EF63-BB48-B6A6-AB7BCCEE3E0B}" type="parTrans" cxnId="{52B8EC86-467A-FB44-A52A-D0BB80CDF633}">
      <dgm:prSet/>
      <dgm:spPr/>
      <dgm:t>
        <a:bodyPr/>
        <a:lstStyle/>
        <a:p>
          <a:endParaRPr lang="en-US"/>
        </a:p>
      </dgm:t>
    </dgm:pt>
    <dgm:pt modelId="{BD3EFC3B-669C-EF48-9FFF-ADC2B2A67A75}" type="sibTrans" cxnId="{52B8EC86-467A-FB44-A52A-D0BB80CDF633}">
      <dgm:prSet/>
      <dgm:spPr/>
      <dgm:t>
        <a:bodyPr/>
        <a:lstStyle/>
        <a:p>
          <a:endParaRPr lang="en-US"/>
        </a:p>
      </dgm:t>
    </dgm:pt>
    <dgm:pt modelId="{37CE3691-BC26-2649-AA72-286A1B90C5A4}">
      <dgm:prSet phldrT="[Text]" custT="1"/>
      <dgm:spPr/>
      <dgm:t>
        <a:bodyPr/>
        <a:lstStyle/>
        <a:p>
          <a:r>
            <a:rPr lang="en-US" sz="1300">
              <a:solidFill>
                <a:schemeClr val="bg1"/>
              </a:solidFill>
            </a:rPr>
            <a:t>Misclassification of "nowhere" class</a:t>
          </a:r>
        </a:p>
      </dgm:t>
    </dgm:pt>
    <dgm:pt modelId="{4581CAA2-AC16-F843-86A2-D34CA0688A55}" type="parTrans" cxnId="{A855DE63-2269-5247-A985-C57231B36D10}">
      <dgm:prSet/>
      <dgm:spPr/>
      <dgm:t>
        <a:bodyPr/>
        <a:lstStyle/>
        <a:p>
          <a:endParaRPr lang="en-US"/>
        </a:p>
      </dgm:t>
    </dgm:pt>
    <dgm:pt modelId="{16A08B9C-F251-8448-B642-AE9C853DB829}" type="sibTrans" cxnId="{A855DE63-2269-5247-A985-C57231B36D10}">
      <dgm:prSet/>
      <dgm:spPr/>
      <dgm:t>
        <a:bodyPr/>
        <a:lstStyle/>
        <a:p>
          <a:endParaRPr lang="en-US"/>
        </a:p>
      </dgm:t>
    </dgm:pt>
    <dgm:pt modelId="{5E268F7D-3199-5E4F-B8BB-C61F25E6D2DB}">
      <dgm:prSet phldrT="[Text]" custT="1"/>
      <dgm:spPr/>
      <dgm:t>
        <a:bodyPr/>
        <a:lstStyle/>
        <a:p>
          <a:r>
            <a:rPr lang="en-US" sz="2400">
              <a:solidFill>
                <a:schemeClr val="tx1"/>
              </a:solidFill>
            </a:rPr>
            <a:t>Main challenges</a:t>
          </a:r>
        </a:p>
      </dgm:t>
    </dgm:pt>
    <dgm:pt modelId="{184B755D-2AE2-0240-8490-643F7F1FBF6A}" type="sibTrans" cxnId="{17F63EAA-0BF5-9F4A-AEDD-0E239D48486E}">
      <dgm:prSet/>
      <dgm:spPr/>
      <dgm:t>
        <a:bodyPr/>
        <a:lstStyle/>
        <a:p>
          <a:endParaRPr lang="en-US"/>
        </a:p>
      </dgm:t>
    </dgm:pt>
    <dgm:pt modelId="{9B91D74A-F73C-AC4E-8B27-D235B57AC0B5}" type="parTrans" cxnId="{17F63EAA-0BF5-9F4A-AEDD-0E239D48486E}">
      <dgm:prSet/>
      <dgm:spPr/>
      <dgm:t>
        <a:bodyPr/>
        <a:lstStyle/>
        <a:p>
          <a:endParaRPr lang="en-US"/>
        </a:p>
      </dgm:t>
    </dgm:pt>
    <dgm:pt modelId="{0846BAFC-BB57-E345-9DF7-3ACC28F9BCF9}" type="pres">
      <dgm:prSet presAssocID="{A9EAB0F2-BCA6-7749-BF31-48B103919556}" presName="layout" presStyleCnt="0">
        <dgm:presLayoutVars>
          <dgm:chMax/>
          <dgm:chPref/>
          <dgm:dir/>
          <dgm:resizeHandles/>
        </dgm:presLayoutVars>
      </dgm:prSet>
      <dgm:spPr/>
    </dgm:pt>
    <dgm:pt modelId="{2B3F2454-8FCD-9047-B81E-4463BB59F695}" type="pres">
      <dgm:prSet presAssocID="{5E268F7D-3199-5E4F-B8BB-C61F25E6D2DB}" presName="root" presStyleCnt="0">
        <dgm:presLayoutVars>
          <dgm:chMax/>
          <dgm:chPref/>
        </dgm:presLayoutVars>
      </dgm:prSet>
      <dgm:spPr/>
    </dgm:pt>
    <dgm:pt modelId="{CE74C51D-BDA4-EE44-B6F2-295EDBF53811}" type="pres">
      <dgm:prSet presAssocID="{5E268F7D-3199-5E4F-B8BB-C61F25E6D2DB}" presName="rootComposite" presStyleCnt="0">
        <dgm:presLayoutVars/>
      </dgm:prSet>
      <dgm:spPr/>
    </dgm:pt>
    <dgm:pt modelId="{0A9ED5CE-B20B-CC4B-AA30-DFFA1E270250}" type="pres">
      <dgm:prSet presAssocID="{5E268F7D-3199-5E4F-B8BB-C61F25E6D2DB}" presName="ParentAccent" presStyleLbl="alignNode1" presStyleIdx="0" presStyleCnt="1" custScaleY="121567" custLinFactY="300000" custLinFactNeighborX="-2744" custLinFactNeighborY="308603"/>
      <dgm:spPr/>
    </dgm:pt>
    <dgm:pt modelId="{0FC8BCA6-0EA1-E747-AC8D-E6BC9A7E2C18}" type="pres">
      <dgm:prSet presAssocID="{5E268F7D-3199-5E4F-B8BB-C61F25E6D2DB}" presName="ParentSmallAccent" presStyleLbl="fgAcc1" presStyleIdx="0" presStyleCnt="1" custLinFactY="100000" custLinFactNeighborX="-2143" custLinFactNeighborY="132614"/>
      <dgm:spPr/>
    </dgm:pt>
    <dgm:pt modelId="{8F2CA119-68E8-CF46-BABF-AA77081F4435}" type="pres">
      <dgm:prSet presAssocID="{5E268F7D-3199-5E4F-B8BB-C61F25E6D2DB}" presName="Parent" presStyleLbl="revTx" presStyleIdx="0" presStyleCnt="5" custLinFactNeighborX="-205" custLinFactNeighborY="79920">
        <dgm:presLayoutVars>
          <dgm:chMax/>
          <dgm:chPref val="4"/>
          <dgm:bulletEnabled val="1"/>
        </dgm:presLayoutVars>
      </dgm:prSet>
      <dgm:spPr/>
    </dgm:pt>
    <dgm:pt modelId="{FF6CF8A3-461D-B949-BDAF-EAC428E24040}" type="pres">
      <dgm:prSet presAssocID="{5E268F7D-3199-5E4F-B8BB-C61F25E6D2DB}" presName="childShape" presStyleCnt="0">
        <dgm:presLayoutVars>
          <dgm:chMax val="0"/>
          <dgm:chPref val="0"/>
        </dgm:presLayoutVars>
      </dgm:prSet>
      <dgm:spPr/>
    </dgm:pt>
    <dgm:pt modelId="{47C2F5D5-E457-5E40-BE85-4C41B846AE95}" type="pres">
      <dgm:prSet presAssocID="{FC820EF5-AB9A-7148-B67B-743195DA4145}" presName="childComposite" presStyleCnt="0">
        <dgm:presLayoutVars>
          <dgm:chMax val="0"/>
          <dgm:chPref val="0"/>
        </dgm:presLayoutVars>
      </dgm:prSet>
      <dgm:spPr/>
    </dgm:pt>
    <dgm:pt modelId="{D580DC00-D7C8-1A45-A37E-DD7061E45A97}" type="pres">
      <dgm:prSet presAssocID="{FC820EF5-AB9A-7148-B67B-743195DA4145}" presName="ChildAccent" presStyleLbl="solidFgAcc1" presStyleIdx="0" presStyleCnt="4" custLinFactNeighborX="-4804" custLinFactNeighborY="-13919"/>
      <dgm:spPr/>
    </dgm:pt>
    <dgm:pt modelId="{B4C9F854-B0EB-9048-9AAD-6F84F209C397}" type="pres">
      <dgm:prSet presAssocID="{FC820EF5-AB9A-7148-B67B-743195DA4145}" presName="Child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123AA9ED-42FA-9D49-A129-4C55921C9F9F}" type="pres">
      <dgm:prSet presAssocID="{7E6BCB15-970B-3B47-AB33-585D55B5963A}" presName="childComposite" presStyleCnt="0">
        <dgm:presLayoutVars>
          <dgm:chMax val="0"/>
          <dgm:chPref val="0"/>
        </dgm:presLayoutVars>
      </dgm:prSet>
      <dgm:spPr/>
    </dgm:pt>
    <dgm:pt modelId="{573D79AD-0EFF-D741-9487-985E90A94913}" type="pres">
      <dgm:prSet presAssocID="{7E6BCB15-970B-3B47-AB33-585D55B5963A}" presName="ChildAccent" presStyleLbl="solidFgAcc1" presStyleIdx="1" presStyleCnt="4"/>
      <dgm:spPr/>
    </dgm:pt>
    <dgm:pt modelId="{2CB41068-6CB3-324D-A8AE-E2FF33ABED87}" type="pres">
      <dgm:prSet presAssocID="{7E6BCB15-970B-3B47-AB33-585D55B5963A}" presName="Child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5ADDB720-46C4-5B4C-9B68-19420F263282}" type="pres">
      <dgm:prSet presAssocID="{27FE8DC8-6FDF-AD41-A739-6D37DBC2F489}" presName="childComposite" presStyleCnt="0">
        <dgm:presLayoutVars>
          <dgm:chMax val="0"/>
          <dgm:chPref val="0"/>
        </dgm:presLayoutVars>
      </dgm:prSet>
      <dgm:spPr/>
    </dgm:pt>
    <dgm:pt modelId="{63746BBB-BA95-B944-B262-E6EAC7639C65}" type="pres">
      <dgm:prSet presAssocID="{27FE8DC8-6FDF-AD41-A739-6D37DBC2F489}" presName="ChildAccent" presStyleLbl="solidFgAcc1" presStyleIdx="2" presStyleCnt="4"/>
      <dgm:spPr/>
    </dgm:pt>
    <dgm:pt modelId="{480B279A-A23F-0C4E-A1BE-6E09D5D3E9D9}" type="pres">
      <dgm:prSet presAssocID="{27FE8DC8-6FDF-AD41-A739-6D37DBC2F489}" presName="Child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BC6CAFED-3075-7B44-9522-C514A15C71FB}" type="pres">
      <dgm:prSet presAssocID="{37CE3691-BC26-2649-AA72-286A1B90C5A4}" presName="childComposite" presStyleCnt="0">
        <dgm:presLayoutVars>
          <dgm:chMax val="0"/>
          <dgm:chPref val="0"/>
        </dgm:presLayoutVars>
      </dgm:prSet>
      <dgm:spPr/>
    </dgm:pt>
    <dgm:pt modelId="{EBB5FF4E-7DFE-354C-8D46-02F1296E4BD6}" type="pres">
      <dgm:prSet presAssocID="{37CE3691-BC26-2649-AA72-286A1B90C5A4}" presName="ChildAccent" presStyleLbl="solidFgAcc1" presStyleIdx="3" presStyleCnt="4"/>
      <dgm:spPr/>
    </dgm:pt>
    <dgm:pt modelId="{C53412CF-3FA6-1A47-AC42-48D0F578259A}" type="pres">
      <dgm:prSet presAssocID="{37CE3691-BC26-2649-AA72-286A1B90C5A4}" presName="Child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52C8D00-BBA6-B947-86BE-B0F4492937C6}" type="presOf" srcId="{27FE8DC8-6FDF-AD41-A739-6D37DBC2F489}" destId="{480B279A-A23F-0C4E-A1BE-6E09D5D3E9D9}" srcOrd="0" destOrd="0" presId="urn:microsoft.com/office/officeart/2008/layout/SquareAccentList"/>
    <dgm:cxn modelId="{A48F0C0A-C072-A743-91E3-39D717F6D72E}" srcId="{5E268F7D-3199-5E4F-B8BB-C61F25E6D2DB}" destId="{FC820EF5-AB9A-7148-B67B-743195DA4145}" srcOrd="0" destOrd="0" parTransId="{60E6AB83-7C48-2C47-8145-E060C84517F2}" sibTransId="{554D641D-32AA-DB44-8DC6-754BE4DCEFCA}"/>
    <dgm:cxn modelId="{175E2922-21AE-BA4F-A870-70C3B1266A18}" type="presOf" srcId="{7E6BCB15-970B-3B47-AB33-585D55B5963A}" destId="{2CB41068-6CB3-324D-A8AE-E2FF33ABED87}" srcOrd="0" destOrd="0" presId="urn:microsoft.com/office/officeart/2008/layout/SquareAccentList"/>
    <dgm:cxn modelId="{BE917F38-12D3-6A45-8CE9-10973A04F2DA}" type="presOf" srcId="{37CE3691-BC26-2649-AA72-286A1B90C5A4}" destId="{C53412CF-3FA6-1A47-AC42-48D0F578259A}" srcOrd="0" destOrd="0" presId="urn:microsoft.com/office/officeart/2008/layout/SquareAccentList"/>
    <dgm:cxn modelId="{A855DE63-2269-5247-A985-C57231B36D10}" srcId="{5E268F7D-3199-5E4F-B8BB-C61F25E6D2DB}" destId="{37CE3691-BC26-2649-AA72-286A1B90C5A4}" srcOrd="3" destOrd="0" parTransId="{4581CAA2-AC16-F843-86A2-D34CA0688A55}" sibTransId="{16A08B9C-F251-8448-B642-AE9C853DB829}"/>
    <dgm:cxn modelId="{6085594F-8763-5249-A651-96431FD0263E}" type="presOf" srcId="{5E268F7D-3199-5E4F-B8BB-C61F25E6D2DB}" destId="{8F2CA119-68E8-CF46-BABF-AA77081F4435}" srcOrd="0" destOrd="0" presId="urn:microsoft.com/office/officeart/2008/layout/SquareAccentList"/>
    <dgm:cxn modelId="{66462482-A94C-5541-A896-DA2B91BC4A93}" type="presOf" srcId="{A9EAB0F2-BCA6-7749-BF31-48B103919556}" destId="{0846BAFC-BB57-E345-9DF7-3ACC28F9BCF9}" srcOrd="0" destOrd="0" presId="urn:microsoft.com/office/officeart/2008/layout/SquareAccentList"/>
    <dgm:cxn modelId="{52B8EC86-467A-FB44-A52A-D0BB80CDF633}" srcId="{5E268F7D-3199-5E4F-B8BB-C61F25E6D2DB}" destId="{27FE8DC8-6FDF-AD41-A739-6D37DBC2F489}" srcOrd="2" destOrd="0" parTransId="{52EE2535-EF63-BB48-B6A6-AB7BCCEE3E0B}" sibTransId="{BD3EFC3B-669C-EF48-9FFF-ADC2B2A67A75}"/>
    <dgm:cxn modelId="{4481679D-B8C9-E246-BC29-DA2D85256799}" type="presOf" srcId="{FC820EF5-AB9A-7148-B67B-743195DA4145}" destId="{B4C9F854-B0EB-9048-9AAD-6F84F209C397}" srcOrd="0" destOrd="0" presId="urn:microsoft.com/office/officeart/2008/layout/SquareAccentList"/>
    <dgm:cxn modelId="{17F63EAA-0BF5-9F4A-AEDD-0E239D48486E}" srcId="{A9EAB0F2-BCA6-7749-BF31-48B103919556}" destId="{5E268F7D-3199-5E4F-B8BB-C61F25E6D2DB}" srcOrd="0" destOrd="0" parTransId="{9B91D74A-F73C-AC4E-8B27-D235B57AC0B5}" sibTransId="{184B755D-2AE2-0240-8490-643F7F1FBF6A}"/>
    <dgm:cxn modelId="{03AB80D7-AA54-DD41-A388-DAF388E053C9}" srcId="{5E268F7D-3199-5E4F-B8BB-C61F25E6D2DB}" destId="{7E6BCB15-970B-3B47-AB33-585D55B5963A}" srcOrd="1" destOrd="0" parTransId="{C3C01E2E-8A45-A546-B3AB-3AEC6CBA6040}" sibTransId="{8D40CB0A-0218-B546-8331-4E3298EF275B}"/>
    <dgm:cxn modelId="{BE53E3E8-0F0B-C840-AD47-0DC0E00786D5}" type="presParOf" srcId="{0846BAFC-BB57-E345-9DF7-3ACC28F9BCF9}" destId="{2B3F2454-8FCD-9047-B81E-4463BB59F695}" srcOrd="0" destOrd="0" presId="urn:microsoft.com/office/officeart/2008/layout/SquareAccentList"/>
    <dgm:cxn modelId="{2DC4606B-2D2D-6F42-9916-3AE646D8E41D}" type="presParOf" srcId="{2B3F2454-8FCD-9047-B81E-4463BB59F695}" destId="{CE74C51D-BDA4-EE44-B6F2-295EDBF53811}" srcOrd="0" destOrd="0" presId="urn:microsoft.com/office/officeart/2008/layout/SquareAccentList"/>
    <dgm:cxn modelId="{B0495B6A-5927-0C4C-96FE-BBB86F32D423}" type="presParOf" srcId="{CE74C51D-BDA4-EE44-B6F2-295EDBF53811}" destId="{0A9ED5CE-B20B-CC4B-AA30-DFFA1E270250}" srcOrd="0" destOrd="0" presId="urn:microsoft.com/office/officeart/2008/layout/SquareAccentList"/>
    <dgm:cxn modelId="{354B8BB2-C6B0-7141-A683-1252C1E269C1}" type="presParOf" srcId="{CE74C51D-BDA4-EE44-B6F2-295EDBF53811}" destId="{0FC8BCA6-0EA1-E747-AC8D-E6BC9A7E2C18}" srcOrd="1" destOrd="0" presId="urn:microsoft.com/office/officeart/2008/layout/SquareAccentList"/>
    <dgm:cxn modelId="{4031D7A4-E87A-CF40-A083-0ECFF315014C}" type="presParOf" srcId="{CE74C51D-BDA4-EE44-B6F2-295EDBF53811}" destId="{8F2CA119-68E8-CF46-BABF-AA77081F4435}" srcOrd="2" destOrd="0" presId="urn:microsoft.com/office/officeart/2008/layout/SquareAccentList"/>
    <dgm:cxn modelId="{945B68C1-1008-5B42-B793-3F819A184944}" type="presParOf" srcId="{2B3F2454-8FCD-9047-B81E-4463BB59F695}" destId="{FF6CF8A3-461D-B949-BDAF-EAC428E24040}" srcOrd="1" destOrd="0" presId="urn:microsoft.com/office/officeart/2008/layout/SquareAccentList"/>
    <dgm:cxn modelId="{1F7B1A29-C2E1-C549-A676-40D27CD5539D}" type="presParOf" srcId="{FF6CF8A3-461D-B949-BDAF-EAC428E24040}" destId="{47C2F5D5-E457-5E40-BE85-4C41B846AE95}" srcOrd="0" destOrd="0" presId="urn:microsoft.com/office/officeart/2008/layout/SquareAccentList"/>
    <dgm:cxn modelId="{25A33AFD-95AF-874F-B106-5BA57E6152CD}" type="presParOf" srcId="{47C2F5D5-E457-5E40-BE85-4C41B846AE95}" destId="{D580DC00-D7C8-1A45-A37E-DD7061E45A97}" srcOrd="0" destOrd="0" presId="urn:microsoft.com/office/officeart/2008/layout/SquareAccentList"/>
    <dgm:cxn modelId="{001720FB-67D8-B847-8D80-AB1404F4F9DD}" type="presParOf" srcId="{47C2F5D5-E457-5E40-BE85-4C41B846AE95}" destId="{B4C9F854-B0EB-9048-9AAD-6F84F209C397}" srcOrd="1" destOrd="0" presId="urn:microsoft.com/office/officeart/2008/layout/SquareAccentList"/>
    <dgm:cxn modelId="{EA277F79-28AB-924C-AB23-E2098E8B4545}" type="presParOf" srcId="{FF6CF8A3-461D-B949-BDAF-EAC428E24040}" destId="{123AA9ED-42FA-9D49-A129-4C55921C9F9F}" srcOrd="1" destOrd="0" presId="urn:microsoft.com/office/officeart/2008/layout/SquareAccentList"/>
    <dgm:cxn modelId="{05DE10EE-200D-0945-B6E8-FA9B9AB66DBE}" type="presParOf" srcId="{123AA9ED-42FA-9D49-A129-4C55921C9F9F}" destId="{573D79AD-0EFF-D741-9487-985E90A94913}" srcOrd="0" destOrd="0" presId="urn:microsoft.com/office/officeart/2008/layout/SquareAccentList"/>
    <dgm:cxn modelId="{55179589-2D37-4740-93FE-B90D96504A03}" type="presParOf" srcId="{123AA9ED-42FA-9D49-A129-4C55921C9F9F}" destId="{2CB41068-6CB3-324D-A8AE-E2FF33ABED87}" srcOrd="1" destOrd="0" presId="urn:microsoft.com/office/officeart/2008/layout/SquareAccentList"/>
    <dgm:cxn modelId="{6BB6BA35-63D3-2846-9B82-E67BC0BE14E6}" type="presParOf" srcId="{FF6CF8A3-461D-B949-BDAF-EAC428E24040}" destId="{5ADDB720-46C4-5B4C-9B68-19420F263282}" srcOrd="2" destOrd="0" presId="urn:microsoft.com/office/officeart/2008/layout/SquareAccentList"/>
    <dgm:cxn modelId="{E72FDF66-492D-8F4F-8442-BD157FE501F0}" type="presParOf" srcId="{5ADDB720-46C4-5B4C-9B68-19420F263282}" destId="{63746BBB-BA95-B944-B262-E6EAC7639C65}" srcOrd="0" destOrd="0" presId="urn:microsoft.com/office/officeart/2008/layout/SquareAccentList"/>
    <dgm:cxn modelId="{4B94E8C6-FD20-7741-88B6-F81DF7525777}" type="presParOf" srcId="{5ADDB720-46C4-5B4C-9B68-19420F263282}" destId="{480B279A-A23F-0C4E-A1BE-6E09D5D3E9D9}" srcOrd="1" destOrd="0" presId="urn:microsoft.com/office/officeart/2008/layout/SquareAccentList"/>
    <dgm:cxn modelId="{C6DC42DA-A914-A84C-AEEC-137CCBC6C4D7}" type="presParOf" srcId="{FF6CF8A3-461D-B949-BDAF-EAC428E24040}" destId="{BC6CAFED-3075-7B44-9522-C514A15C71FB}" srcOrd="3" destOrd="0" presId="urn:microsoft.com/office/officeart/2008/layout/SquareAccentList"/>
    <dgm:cxn modelId="{A1F2C4AA-3B45-DC42-B221-DF500B63AD73}" type="presParOf" srcId="{BC6CAFED-3075-7B44-9522-C514A15C71FB}" destId="{EBB5FF4E-7DFE-354C-8D46-02F1296E4BD6}" srcOrd="0" destOrd="0" presId="urn:microsoft.com/office/officeart/2008/layout/SquareAccentList"/>
    <dgm:cxn modelId="{B5BF760E-5347-D64F-8D2A-0F57DF0DD281}" type="presParOf" srcId="{BC6CAFED-3075-7B44-9522-C514A15C71FB}" destId="{C53412CF-3FA6-1A47-AC42-48D0F578259A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EAB0F2-BCA6-7749-BF31-48B103919556}" type="doc">
      <dgm:prSet loTypeId="urn:microsoft.com/office/officeart/2008/layout/SquareAccent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820EF5-AB9A-7148-B67B-743195DA4145}">
      <dgm:prSet phldrT="[Text]" custT="1"/>
      <dgm:spPr/>
      <dgm:t>
        <a:bodyPr/>
        <a:lstStyle/>
        <a:p>
          <a:r>
            <a:rPr lang="en-US" sz="1300">
              <a:solidFill>
                <a:schemeClr val="bg1"/>
              </a:solidFill>
            </a:rPr>
            <a:t>Avoid overfitting</a:t>
          </a:r>
        </a:p>
      </dgm:t>
    </dgm:pt>
    <dgm:pt modelId="{60E6AB83-7C48-2C47-8145-E060C84517F2}" type="parTrans" cxnId="{A48F0C0A-C072-A743-91E3-39D717F6D72E}">
      <dgm:prSet/>
      <dgm:spPr/>
      <dgm:t>
        <a:bodyPr/>
        <a:lstStyle/>
        <a:p>
          <a:endParaRPr lang="en-US"/>
        </a:p>
      </dgm:t>
    </dgm:pt>
    <dgm:pt modelId="{554D641D-32AA-DB44-8DC6-754BE4DCEFCA}" type="sibTrans" cxnId="{A48F0C0A-C072-A743-91E3-39D717F6D72E}">
      <dgm:prSet/>
      <dgm:spPr/>
      <dgm:t>
        <a:bodyPr/>
        <a:lstStyle/>
        <a:p>
          <a:endParaRPr lang="en-US"/>
        </a:p>
      </dgm:t>
    </dgm:pt>
    <dgm:pt modelId="{7E6BCB15-970B-3B47-AB33-585D55B5963A}">
      <dgm:prSet phldrT="[Text]" custT="1"/>
      <dgm:spPr/>
      <dgm:t>
        <a:bodyPr/>
        <a:lstStyle/>
        <a:p>
          <a:r>
            <a:rPr lang="en-US" sz="1300"/>
            <a:t>Dying neurons</a:t>
          </a:r>
        </a:p>
      </dgm:t>
    </dgm:pt>
    <dgm:pt modelId="{C3C01E2E-8A45-A546-B3AB-3AEC6CBA6040}" type="parTrans" cxnId="{03AB80D7-AA54-DD41-A388-DAF388E053C9}">
      <dgm:prSet/>
      <dgm:spPr/>
      <dgm:t>
        <a:bodyPr/>
        <a:lstStyle/>
        <a:p>
          <a:endParaRPr lang="en-US"/>
        </a:p>
      </dgm:t>
    </dgm:pt>
    <dgm:pt modelId="{8D40CB0A-0218-B546-8331-4E3298EF275B}" type="sibTrans" cxnId="{03AB80D7-AA54-DD41-A388-DAF388E053C9}">
      <dgm:prSet/>
      <dgm:spPr/>
      <dgm:t>
        <a:bodyPr/>
        <a:lstStyle/>
        <a:p>
          <a:endParaRPr lang="en-US"/>
        </a:p>
      </dgm:t>
    </dgm:pt>
    <dgm:pt modelId="{27FE8DC8-6FDF-AD41-A739-6D37DBC2F489}">
      <dgm:prSet phldrT="[Text]" custT="1"/>
      <dgm:spPr/>
      <dgm:t>
        <a:bodyPr/>
        <a:lstStyle/>
        <a:p>
          <a:r>
            <a:rPr lang="en-US" sz="1300"/>
            <a:t>Unbalanced dataset</a:t>
          </a:r>
        </a:p>
      </dgm:t>
    </dgm:pt>
    <dgm:pt modelId="{52EE2535-EF63-BB48-B6A6-AB7BCCEE3E0B}" type="parTrans" cxnId="{52B8EC86-467A-FB44-A52A-D0BB80CDF633}">
      <dgm:prSet/>
      <dgm:spPr/>
      <dgm:t>
        <a:bodyPr/>
        <a:lstStyle/>
        <a:p>
          <a:endParaRPr lang="en-US"/>
        </a:p>
      </dgm:t>
    </dgm:pt>
    <dgm:pt modelId="{BD3EFC3B-669C-EF48-9FFF-ADC2B2A67A75}" type="sibTrans" cxnId="{52B8EC86-467A-FB44-A52A-D0BB80CDF633}">
      <dgm:prSet/>
      <dgm:spPr/>
      <dgm:t>
        <a:bodyPr/>
        <a:lstStyle/>
        <a:p>
          <a:endParaRPr lang="en-US"/>
        </a:p>
      </dgm:t>
    </dgm:pt>
    <dgm:pt modelId="{37CE3691-BC26-2649-AA72-286A1B90C5A4}">
      <dgm:prSet phldrT="[Text]" custT="1"/>
      <dgm:spPr/>
      <dgm:t>
        <a:bodyPr/>
        <a:lstStyle/>
        <a:p>
          <a:r>
            <a:rPr lang="en-US" sz="1300"/>
            <a:t>Misclassification of "nowhere" class</a:t>
          </a:r>
        </a:p>
      </dgm:t>
    </dgm:pt>
    <dgm:pt modelId="{4581CAA2-AC16-F843-86A2-D34CA0688A55}" type="parTrans" cxnId="{A855DE63-2269-5247-A985-C57231B36D10}">
      <dgm:prSet/>
      <dgm:spPr/>
      <dgm:t>
        <a:bodyPr/>
        <a:lstStyle/>
        <a:p>
          <a:endParaRPr lang="en-US"/>
        </a:p>
      </dgm:t>
    </dgm:pt>
    <dgm:pt modelId="{16A08B9C-F251-8448-B642-AE9C853DB829}" type="sibTrans" cxnId="{A855DE63-2269-5247-A985-C57231B36D10}">
      <dgm:prSet/>
      <dgm:spPr/>
      <dgm:t>
        <a:bodyPr/>
        <a:lstStyle/>
        <a:p>
          <a:endParaRPr lang="en-US"/>
        </a:p>
      </dgm:t>
    </dgm:pt>
    <dgm:pt modelId="{5E268F7D-3199-5E4F-B8BB-C61F25E6D2DB}">
      <dgm:prSet phldrT="[Text]" custT="1"/>
      <dgm:spPr/>
      <dgm:t>
        <a:bodyPr/>
        <a:lstStyle/>
        <a:p>
          <a:r>
            <a:rPr lang="en-US" sz="2400">
              <a:solidFill>
                <a:schemeClr val="tx1"/>
              </a:solidFill>
            </a:rPr>
            <a:t>Main challenges</a:t>
          </a:r>
        </a:p>
      </dgm:t>
    </dgm:pt>
    <dgm:pt modelId="{184B755D-2AE2-0240-8490-643F7F1FBF6A}" type="sibTrans" cxnId="{17F63EAA-0BF5-9F4A-AEDD-0E239D48486E}">
      <dgm:prSet/>
      <dgm:spPr/>
      <dgm:t>
        <a:bodyPr/>
        <a:lstStyle/>
        <a:p>
          <a:endParaRPr lang="en-US"/>
        </a:p>
      </dgm:t>
    </dgm:pt>
    <dgm:pt modelId="{9B91D74A-F73C-AC4E-8B27-D235B57AC0B5}" type="parTrans" cxnId="{17F63EAA-0BF5-9F4A-AEDD-0E239D48486E}">
      <dgm:prSet/>
      <dgm:spPr/>
      <dgm:t>
        <a:bodyPr/>
        <a:lstStyle/>
        <a:p>
          <a:endParaRPr lang="en-US"/>
        </a:p>
      </dgm:t>
    </dgm:pt>
    <dgm:pt modelId="{0846BAFC-BB57-E345-9DF7-3ACC28F9BCF9}" type="pres">
      <dgm:prSet presAssocID="{A9EAB0F2-BCA6-7749-BF31-48B103919556}" presName="layout" presStyleCnt="0">
        <dgm:presLayoutVars>
          <dgm:chMax/>
          <dgm:chPref/>
          <dgm:dir/>
          <dgm:resizeHandles/>
        </dgm:presLayoutVars>
      </dgm:prSet>
      <dgm:spPr/>
    </dgm:pt>
    <dgm:pt modelId="{2B3F2454-8FCD-9047-B81E-4463BB59F695}" type="pres">
      <dgm:prSet presAssocID="{5E268F7D-3199-5E4F-B8BB-C61F25E6D2DB}" presName="root" presStyleCnt="0">
        <dgm:presLayoutVars>
          <dgm:chMax/>
          <dgm:chPref/>
        </dgm:presLayoutVars>
      </dgm:prSet>
      <dgm:spPr/>
    </dgm:pt>
    <dgm:pt modelId="{CE74C51D-BDA4-EE44-B6F2-295EDBF53811}" type="pres">
      <dgm:prSet presAssocID="{5E268F7D-3199-5E4F-B8BB-C61F25E6D2DB}" presName="rootComposite" presStyleCnt="0">
        <dgm:presLayoutVars/>
      </dgm:prSet>
      <dgm:spPr/>
    </dgm:pt>
    <dgm:pt modelId="{0A9ED5CE-B20B-CC4B-AA30-DFFA1E270250}" type="pres">
      <dgm:prSet presAssocID="{5E268F7D-3199-5E4F-B8BB-C61F25E6D2DB}" presName="ParentAccent" presStyleLbl="alignNode1" presStyleIdx="0" presStyleCnt="1" custScaleY="121567" custLinFactY="66445" custLinFactNeighborX="-3358" custLinFactNeighborY="100000"/>
      <dgm:spPr/>
    </dgm:pt>
    <dgm:pt modelId="{0FC8BCA6-0EA1-E747-AC8D-E6BC9A7E2C18}" type="pres">
      <dgm:prSet presAssocID="{5E268F7D-3199-5E4F-B8BB-C61F25E6D2DB}" presName="ParentSmallAccent" presStyleLbl="fgAcc1" presStyleIdx="0" presStyleCnt="1" custLinFactY="100000" custLinFactNeighborX="-2143" custLinFactNeighborY="132614"/>
      <dgm:spPr/>
    </dgm:pt>
    <dgm:pt modelId="{8F2CA119-68E8-CF46-BABF-AA77081F4435}" type="pres">
      <dgm:prSet presAssocID="{5E268F7D-3199-5E4F-B8BB-C61F25E6D2DB}" presName="Parent" presStyleLbl="revTx" presStyleIdx="0" presStyleCnt="5" custLinFactNeighborX="-205" custLinFactNeighborY="79920">
        <dgm:presLayoutVars>
          <dgm:chMax/>
          <dgm:chPref val="4"/>
          <dgm:bulletEnabled val="1"/>
        </dgm:presLayoutVars>
      </dgm:prSet>
      <dgm:spPr/>
    </dgm:pt>
    <dgm:pt modelId="{FF6CF8A3-461D-B949-BDAF-EAC428E24040}" type="pres">
      <dgm:prSet presAssocID="{5E268F7D-3199-5E4F-B8BB-C61F25E6D2DB}" presName="childShape" presStyleCnt="0">
        <dgm:presLayoutVars>
          <dgm:chMax val="0"/>
          <dgm:chPref val="0"/>
        </dgm:presLayoutVars>
      </dgm:prSet>
      <dgm:spPr/>
    </dgm:pt>
    <dgm:pt modelId="{47C2F5D5-E457-5E40-BE85-4C41B846AE95}" type="pres">
      <dgm:prSet presAssocID="{FC820EF5-AB9A-7148-B67B-743195DA4145}" presName="childComposite" presStyleCnt="0">
        <dgm:presLayoutVars>
          <dgm:chMax val="0"/>
          <dgm:chPref val="0"/>
        </dgm:presLayoutVars>
      </dgm:prSet>
      <dgm:spPr/>
    </dgm:pt>
    <dgm:pt modelId="{D580DC00-D7C8-1A45-A37E-DD7061E45A97}" type="pres">
      <dgm:prSet presAssocID="{FC820EF5-AB9A-7148-B67B-743195DA4145}" presName="ChildAccent" presStyleLbl="solidFgAcc1" presStyleIdx="0" presStyleCnt="4" custLinFactNeighborX="-4804" custLinFactNeighborY="-13919"/>
      <dgm:spPr/>
    </dgm:pt>
    <dgm:pt modelId="{B4C9F854-B0EB-9048-9AAD-6F84F209C397}" type="pres">
      <dgm:prSet presAssocID="{FC820EF5-AB9A-7148-B67B-743195DA4145}" presName="Child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123AA9ED-42FA-9D49-A129-4C55921C9F9F}" type="pres">
      <dgm:prSet presAssocID="{7E6BCB15-970B-3B47-AB33-585D55B5963A}" presName="childComposite" presStyleCnt="0">
        <dgm:presLayoutVars>
          <dgm:chMax val="0"/>
          <dgm:chPref val="0"/>
        </dgm:presLayoutVars>
      </dgm:prSet>
      <dgm:spPr/>
    </dgm:pt>
    <dgm:pt modelId="{573D79AD-0EFF-D741-9487-985E90A94913}" type="pres">
      <dgm:prSet presAssocID="{7E6BCB15-970B-3B47-AB33-585D55B5963A}" presName="ChildAccent" presStyleLbl="solidFgAcc1" presStyleIdx="1" presStyleCnt="4"/>
      <dgm:spPr/>
    </dgm:pt>
    <dgm:pt modelId="{2CB41068-6CB3-324D-A8AE-E2FF33ABED87}" type="pres">
      <dgm:prSet presAssocID="{7E6BCB15-970B-3B47-AB33-585D55B5963A}" presName="Child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5ADDB720-46C4-5B4C-9B68-19420F263282}" type="pres">
      <dgm:prSet presAssocID="{27FE8DC8-6FDF-AD41-A739-6D37DBC2F489}" presName="childComposite" presStyleCnt="0">
        <dgm:presLayoutVars>
          <dgm:chMax val="0"/>
          <dgm:chPref val="0"/>
        </dgm:presLayoutVars>
      </dgm:prSet>
      <dgm:spPr/>
    </dgm:pt>
    <dgm:pt modelId="{63746BBB-BA95-B944-B262-E6EAC7639C65}" type="pres">
      <dgm:prSet presAssocID="{27FE8DC8-6FDF-AD41-A739-6D37DBC2F489}" presName="ChildAccent" presStyleLbl="solidFgAcc1" presStyleIdx="2" presStyleCnt="4"/>
      <dgm:spPr/>
    </dgm:pt>
    <dgm:pt modelId="{480B279A-A23F-0C4E-A1BE-6E09D5D3E9D9}" type="pres">
      <dgm:prSet presAssocID="{27FE8DC8-6FDF-AD41-A739-6D37DBC2F489}" presName="Child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BC6CAFED-3075-7B44-9522-C514A15C71FB}" type="pres">
      <dgm:prSet presAssocID="{37CE3691-BC26-2649-AA72-286A1B90C5A4}" presName="childComposite" presStyleCnt="0">
        <dgm:presLayoutVars>
          <dgm:chMax val="0"/>
          <dgm:chPref val="0"/>
        </dgm:presLayoutVars>
      </dgm:prSet>
      <dgm:spPr/>
    </dgm:pt>
    <dgm:pt modelId="{EBB5FF4E-7DFE-354C-8D46-02F1296E4BD6}" type="pres">
      <dgm:prSet presAssocID="{37CE3691-BC26-2649-AA72-286A1B90C5A4}" presName="ChildAccent" presStyleLbl="solidFgAcc1" presStyleIdx="3" presStyleCnt="4"/>
      <dgm:spPr/>
    </dgm:pt>
    <dgm:pt modelId="{C53412CF-3FA6-1A47-AC42-48D0F578259A}" type="pres">
      <dgm:prSet presAssocID="{37CE3691-BC26-2649-AA72-286A1B90C5A4}" presName="Child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52C8D00-BBA6-B947-86BE-B0F4492937C6}" type="presOf" srcId="{27FE8DC8-6FDF-AD41-A739-6D37DBC2F489}" destId="{480B279A-A23F-0C4E-A1BE-6E09D5D3E9D9}" srcOrd="0" destOrd="0" presId="urn:microsoft.com/office/officeart/2008/layout/SquareAccentList"/>
    <dgm:cxn modelId="{A48F0C0A-C072-A743-91E3-39D717F6D72E}" srcId="{5E268F7D-3199-5E4F-B8BB-C61F25E6D2DB}" destId="{FC820EF5-AB9A-7148-B67B-743195DA4145}" srcOrd="0" destOrd="0" parTransId="{60E6AB83-7C48-2C47-8145-E060C84517F2}" sibTransId="{554D641D-32AA-DB44-8DC6-754BE4DCEFCA}"/>
    <dgm:cxn modelId="{175E2922-21AE-BA4F-A870-70C3B1266A18}" type="presOf" srcId="{7E6BCB15-970B-3B47-AB33-585D55B5963A}" destId="{2CB41068-6CB3-324D-A8AE-E2FF33ABED87}" srcOrd="0" destOrd="0" presId="urn:microsoft.com/office/officeart/2008/layout/SquareAccentList"/>
    <dgm:cxn modelId="{BE917F38-12D3-6A45-8CE9-10973A04F2DA}" type="presOf" srcId="{37CE3691-BC26-2649-AA72-286A1B90C5A4}" destId="{C53412CF-3FA6-1A47-AC42-48D0F578259A}" srcOrd="0" destOrd="0" presId="urn:microsoft.com/office/officeart/2008/layout/SquareAccentList"/>
    <dgm:cxn modelId="{A855DE63-2269-5247-A985-C57231B36D10}" srcId="{5E268F7D-3199-5E4F-B8BB-C61F25E6D2DB}" destId="{37CE3691-BC26-2649-AA72-286A1B90C5A4}" srcOrd="3" destOrd="0" parTransId="{4581CAA2-AC16-F843-86A2-D34CA0688A55}" sibTransId="{16A08B9C-F251-8448-B642-AE9C853DB829}"/>
    <dgm:cxn modelId="{6085594F-8763-5249-A651-96431FD0263E}" type="presOf" srcId="{5E268F7D-3199-5E4F-B8BB-C61F25E6D2DB}" destId="{8F2CA119-68E8-CF46-BABF-AA77081F4435}" srcOrd="0" destOrd="0" presId="urn:microsoft.com/office/officeart/2008/layout/SquareAccentList"/>
    <dgm:cxn modelId="{66462482-A94C-5541-A896-DA2B91BC4A93}" type="presOf" srcId="{A9EAB0F2-BCA6-7749-BF31-48B103919556}" destId="{0846BAFC-BB57-E345-9DF7-3ACC28F9BCF9}" srcOrd="0" destOrd="0" presId="urn:microsoft.com/office/officeart/2008/layout/SquareAccentList"/>
    <dgm:cxn modelId="{52B8EC86-467A-FB44-A52A-D0BB80CDF633}" srcId="{5E268F7D-3199-5E4F-B8BB-C61F25E6D2DB}" destId="{27FE8DC8-6FDF-AD41-A739-6D37DBC2F489}" srcOrd="2" destOrd="0" parTransId="{52EE2535-EF63-BB48-B6A6-AB7BCCEE3E0B}" sibTransId="{BD3EFC3B-669C-EF48-9FFF-ADC2B2A67A75}"/>
    <dgm:cxn modelId="{4481679D-B8C9-E246-BC29-DA2D85256799}" type="presOf" srcId="{FC820EF5-AB9A-7148-B67B-743195DA4145}" destId="{B4C9F854-B0EB-9048-9AAD-6F84F209C397}" srcOrd="0" destOrd="0" presId="urn:microsoft.com/office/officeart/2008/layout/SquareAccentList"/>
    <dgm:cxn modelId="{17F63EAA-0BF5-9F4A-AEDD-0E239D48486E}" srcId="{A9EAB0F2-BCA6-7749-BF31-48B103919556}" destId="{5E268F7D-3199-5E4F-B8BB-C61F25E6D2DB}" srcOrd="0" destOrd="0" parTransId="{9B91D74A-F73C-AC4E-8B27-D235B57AC0B5}" sibTransId="{184B755D-2AE2-0240-8490-643F7F1FBF6A}"/>
    <dgm:cxn modelId="{03AB80D7-AA54-DD41-A388-DAF388E053C9}" srcId="{5E268F7D-3199-5E4F-B8BB-C61F25E6D2DB}" destId="{7E6BCB15-970B-3B47-AB33-585D55B5963A}" srcOrd="1" destOrd="0" parTransId="{C3C01E2E-8A45-A546-B3AB-3AEC6CBA6040}" sibTransId="{8D40CB0A-0218-B546-8331-4E3298EF275B}"/>
    <dgm:cxn modelId="{BE53E3E8-0F0B-C840-AD47-0DC0E00786D5}" type="presParOf" srcId="{0846BAFC-BB57-E345-9DF7-3ACC28F9BCF9}" destId="{2B3F2454-8FCD-9047-B81E-4463BB59F695}" srcOrd="0" destOrd="0" presId="urn:microsoft.com/office/officeart/2008/layout/SquareAccentList"/>
    <dgm:cxn modelId="{2DC4606B-2D2D-6F42-9916-3AE646D8E41D}" type="presParOf" srcId="{2B3F2454-8FCD-9047-B81E-4463BB59F695}" destId="{CE74C51D-BDA4-EE44-B6F2-295EDBF53811}" srcOrd="0" destOrd="0" presId="urn:microsoft.com/office/officeart/2008/layout/SquareAccentList"/>
    <dgm:cxn modelId="{B0495B6A-5927-0C4C-96FE-BBB86F32D423}" type="presParOf" srcId="{CE74C51D-BDA4-EE44-B6F2-295EDBF53811}" destId="{0A9ED5CE-B20B-CC4B-AA30-DFFA1E270250}" srcOrd="0" destOrd="0" presId="urn:microsoft.com/office/officeart/2008/layout/SquareAccentList"/>
    <dgm:cxn modelId="{354B8BB2-C6B0-7141-A683-1252C1E269C1}" type="presParOf" srcId="{CE74C51D-BDA4-EE44-B6F2-295EDBF53811}" destId="{0FC8BCA6-0EA1-E747-AC8D-E6BC9A7E2C18}" srcOrd="1" destOrd="0" presId="urn:microsoft.com/office/officeart/2008/layout/SquareAccentList"/>
    <dgm:cxn modelId="{4031D7A4-E87A-CF40-A083-0ECFF315014C}" type="presParOf" srcId="{CE74C51D-BDA4-EE44-B6F2-295EDBF53811}" destId="{8F2CA119-68E8-CF46-BABF-AA77081F4435}" srcOrd="2" destOrd="0" presId="urn:microsoft.com/office/officeart/2008/layout/SquareAccentList"/>
    <dgm:cxn modelId="{945B68C1-1008-5B42-B793-3F819A184944}" type="presParOf" srcId="{2B3F2454-8FCD-9047-B81E-4463BB59F695}" destId="{FF6CF8A3-461D-B949-BDAF-EAC428E24040}" srcOrd="1" destOrd="0" presId="urn:microsoft.com/office/officeart/2008/layout/SquareAccentList"/>
    <dgm:cxn modelId="{1F7B1A29-C2E1-C549-A676-40D27CD5539D}" type="presParOf" srcId="{FF6CF8A3-461D-B949-BDAF-EAC428E24040}" destId="{47C2F5D5-E457-5E40-BE85-4C41B846AE95}" srcOrd="0" destOrd="0" presId="urn:microsoft.com/office/officeart/2008/layout/SquareAccentList"/>
    <dgm:cxn modelId="{25A33AFD-95AF-874F-B106-5BA57E6152CD}" type="presParOf" srcId="{47C2F5D5-E457-5E40-BE85-4C41B846AE95}" destId="{D580DC00-D7C8-1A45-A37E-DD7061E45A97}" srcOrd="0" destOrd="0" presId="urn:microsoft.com/office/officeart/2008/layout/SquareAccentList"/>
    <dgm:cxn modelId="{001720FB-67D8-B847-8D80-AB1404F4F9DD}" type="presParOf" srcId="{47C2F5D5-E457-5E40-BE85-4C41B846AE95}" destId="{B4C9F854-B0EB-9048-9AAD-6F84F209C397}" srcOrd="1" destOrd="0" presId="urn:microsoft.com/office/officeart/2008/layout/SquareAccentList"/>
    <dgm:cxn modelId="{EA277F79-28AB-924C-AB23-E2098E8B4545}" type="presParOf" srcId="{FF6CF8A3-461D-B949-BDAF-EAC428E24040}" destId="{123AA9ED-42FA-9D49-A129-4C55921C9F9F}" srcOrd="1" destOrd="0" presId="urn:microsoft.com/office/officeart/2008/layout/SquareAccentList"/>
    <dgm:cxn modelId="{05DE10EE-200D-0945-B6E8-FA9B9AB66DBE}" type="presParOf" srcId="{123AA9ED-42FA-9D49-A129-4C55921C9F9F}" destId="{573D79AD-0EFF-D741-9487-985E90A94913}" srcOrd="0" destOrd="0" presId="urn:microsoft.com/office/officeart/2008/layout/SquareAccentList"/>
    <dgm:cxn modelId="{55179589-2D37-4740-93FE-B90D96504A03}" type="presParOf" srcId="{123AA9ED-42FA-9D49-A129-4C55921C9F9F}" destId="{2CB41068-6CB3-324D-A8AE-E2FF33ABED87}" srcOrd="1" destOrd="0" presId="urn:microsoft.com/office/officeart/2008/layout/SquareAccentList"/>
    <dgm:cxn modelId="{6BB6BA35-63D3-2846-9B82-E67BC0BE14E6}" type="presParOf" srcId="{FF6CF8A3-461D-B949-BDAF-EAC428E24040}" destId="{5ADDB720-46C4-5B4C-9B68-19420F263282}" srcOrd="2" destOrd="0" presId="urn:microsoft.com/office/officeart/2008/layout/SquareAccentList"/>
    <dgm:cxn modelId="{E72FDF66-492D-8F4F-8442-BD157FE501F0}" type="presParOf" srcId="{5ADDB720-46C4-5B4C-9B68-19420F263282}" destId="{63746BBB-BA95-B944-B262-E6EAC7639C65}" srcOrd="0" destOrd="0" presId="urn:microsoft.com/office/officeart/2008/layout/SquareAccentList"/>
    <dgm:cxn modelId="{4B94E8C6-FD20-7741-88B6-F81DF7525777}" type="presParOf" srcId="{5ADDB720-46C4-5B4C-9B68-19420F263282}" destId="{480B279A-A23F-0C4E-A1BE-6E09D5D3E9D9}" srcOrd="1" destOrd="0" presId="urn:microsoft.com/office/officeart/2008/layout/SquareAccentList"/>
    <dgm:cxn modelId="{C6DC42DA-A914-A84C-AEEC-137CCBC6C4D7}" type="presParOf" srcId="{FF6CF8A3-461D-B949-BDAF-EAC428E24040}" destId="{BC6CAFED-3075-7B44-9522-C514A15C71FB}" srcOrd="3" destOrd="0" presId="urn:microsoft.com/office/officeart/2008/layout/SquareAccentList"/>
    <dgm:cxn modelId="{A1F2C4AA-3B45-DC42-B221-DF500B63AD73}" type="presParOf" srcId="{BC6CAFED-3075-7B44-9522-C514A15C71FB}" destId="{EBB5FF4E-7DFE-354C-8D46-02F1296E4BD6}" srcOrd="0" destOrd="0" presId="urn:microsoft.com/office/officeart/2008/layout/SquareAccentList"/>
    <dgm:cxn modelId="{B5BF760E-5347-D64F-8D2A-0F57DF0DD281}" type="presParOf" srcId="{BC6CAFED-3075-7B44-9522-C514A15C71FB}" destId="{C53412CF-3FA6-1A47-AC42-48D0F578259A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A9EAB0F2-BCA6-7749-BF31-48B103919556}" type="doc">
      <dgm:prSet loTypeId="urn:microsoft.com/office/officeart/2008/layout/SquareAccent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820EF5-AB9A-7148-B67B-743195DA4145}">
      <dgm:prSet phldrT="[Text]" custT="1"/>
      <dgm:spPr/>
      <dgm:t>
        <a:bodyPr/>
        <a:lstStyle/>
        <a:p>
          <a:r>
            <a:rPr lang="en-US" sz="1300">
              <a:solidFill>
                <a:schemeClr val="tx1"/>
              </a:solidFill>
            </a:rPr>
            <a:t>Avoid overfitting</a:t>
          </a:r>
        </a:p>
      </dgm:t>
    </dgm:pt>
    <dgm:pt modelId="{60E6AB83-7C48-2C47-8145-E060C84517F2}" type="parTrans" cxnId="{A48F0C0A-C072-A743-91E3-39D717F6D72E}">
      <dgm:prSet/>
      <dgm:spPr/>
      <dgm:t>
        <a:bodyPr/>
        <a:lstStyle/>
        <a:p>
          <a:endParaRPr lang="en-US"/>
        </a:p>
      </dgm:t>
    </dgm:pt>
    <dgm:pt modelId="{554D641D-32AA-DB44-8DC6-754BE4DCEFCA}" type="sibTrans" cxnId="{A48F0C0A-C072-A743-91E3-39D717F6D72E}">
      <dgm:prSet/>
      <dgm:spPr/>
      <dgm:t>
        <a:bodyPr/>
        <a:lstStyle/>
        <a:p>
          <a:endParaRPr lang="en-US"/>
        </a:p>
      </dgm:t>
    </dgm:pt>
    <dgm:pt modelId="{7E6BCB15-970B-3B47-AB33-585D55B5963A}">
      <dgm:prSet phldrT="[Text]" custT="1"/>
      <dgm:spPr/>
      <dgm:t>
        <a:bodyPr/>
        <a:lstStyle/>
        <a:p>
          <a:r>
            <a:rPr lang="en-US" sz="1300">
              <a:solidFill>
                <a:schemeClr val="tx1"/>
              </a:solidFill>
            </a:rPr>
            <a:t>Dying neurons</a:t>
          </a:r>
        </a:p>
      </dgm:t>
    </dgm:pt>
    <dgm:pt modelId="{C3C01E2E-8A45-A546-B3AB-3AEC6CBA6040}" type="parTrans" cxnId="{03AB80D7-AA54-DD41-A388-DAF388E053C9}">
      <dgm:prSet/>
      <dgm:spPr/>
      <dgm:t>
        <a:bodyPr/>
        <a:lstStyle/>
        <a:p>
          <a:endParaRPr lang="en-US"/>
        </a:p>
      </dgm:t>
    </dgm:pt>
    <dgm:pt modelId="{8D40CB0A-0218-B546-8331-4E3298EF275B}" type="sibTrans" cxnId="{03AB80D7-AA54-DD41-A388-DAF388E053C9}">
      <dgm:prSet/>
      <dgm:spPr/>
      <dgm:t>
        <a:bodyPr/>
        <a:lstStyle/>
        <a:p>
          <a:endParaRPr lang="en-US"/>
        </a:p>
      </dgm:t>
    </dgm:pt>
    <dgm:pt modelId="{27FE8DC8-6FDF-AD41-A739-6D37DBC2F489}">
      <dgm:prSet phldrT="[Text]" custT="1"/>
      <dgm:spPr/>
      <dgm:t>
        <a:bodyPr/>
        <a:lstStyle/>
        <a:p>
          <a:r>
            <a:rPr lang="en-US" sz="1300">
              <a:solidFill>
                <a:schemeClr val="tx1"/>
              </a:solidFill>
            </a:rPr>
            <a:t>Unbalanced dataset</a:t>
          </a:r>
        </a:p>
      </dgm:t>
    </dgm:pt>
    <dgm:pt modelId="{52EE2535-EF63-BB48-B6A6-AB7BCCEE3E0B}" type="parTrans" cxnId="{52B8EC86-467A-FB44-A52A-D0BB80CDF633}">
      <dgm:prSet/>
      <dgm:spPr/>
      <dgm:t>
        <a:bodyPr/>
        <a:lstStyle/>
        <a:p>
          <a:endParaRPr lang="en-US"/>
        </a:p>
      </dgm:t>
    </dgm:pt>
    <dgm:pt modelId="{BD3EFC3B-669C-EF48-9FFF-ADC2B2A67A75}" type="sibTrans" cxnId="{52B8EC86-467A-FB44-A52A-D0BB80CDF633}">
      <dgm:prSet/>
      <dgm:spPr/>
      <dgm:t>
        <a:bodyPr/>
        <a:lstStyle/>
        <a:p>
          <a:endParaRPr lang="en-US"/>
        </a:p>
      </dgm:t>
    </dgm:pt>
    <dgm:pt modelId="{37CE3691-BC26-2649-AA72-286A1B90C5A4}">
      <dgm:prSet phldrT="[Text]" custT="1"/>
      <dgm:spPr/>
      <dgm:t>
        <a:bodyPr/>
        <a:lstStyle/>
        <a:p>
          <a:r>
            <a:rPr lang="en-US" sz="1300">
              <a:solidFill>
                <a:schemeClr val="bg1"/>
              </a:solidFill>
            </a:rPr>
            <a:t>Misclassification of "nowhere" class</a:t>
          </a:r>
        </a:p>
      </dgm:t>
    </dgm:pt>
    <dgm:pt modelId="{4581CAA2-AC16-F843-86A2-D34CA0688A55}" type="parTrans" cxnId="{A855DE63-2269-5247-A985-C57231B36D10}">
      <dgm:prSet/>
      <dgm:spPr/>
      <dgm:t>
        <a:bodyPr/>
        <a:lstStyle/>
        <a:p>
          <a:endParaRPr lang="en-US"/>
        </a:p>
      </dgm:t>
    </dgm:pt>
    <dgm:pt modelId="{16A08B9C-F251-8448-B642-AE9C853DB829}" type="sibTrans" cxnId="{A855DE63-2269-5247-A985-C57231B36D10}">
      <dgm:prSet/>
      <dgm:spPr/>
      <dgm:t>
        <a:bodyPr/>
        <a:lstStyle/>
        <a:p>
          <a:endParaRPr lang="en-US"/>
        </a:p>
      </dgm:t>
    </dgm:pt>
    <dgm:pt modelId="{5E268F7D-3199-5E4F-B8BB-C61F25E6D2DB}">
      <dgm:prSet phldrT="[Text]" custT="1"/>
      <dgm:spPr/>
      <dgm:t>
        <a:bodyPr/>
        <a:lstStyle/>
        <a:p>
          <a:r>
            <a:rPr lang="en-US" sz="2400">
              <a:solidFill>
                <a:schemeClr val="tx1"/>
              </a:solidFill>
            </a:rPr>
            <a:t>Main challenges</a:t>
          </a:r>
        </a:p>
      </dgm:t>
    </dgm:pt>
    <dgm:pt modelId="{184B755D-2AE2-0240-8490-643F7F1FBF6A}" type="sibTrans" cxnId="{17F63EAA-0BF5-9F4A-AEDD-0E239D48486E}">
      <dgm:prSet/>
      <dgm:spPr/>
      <dgm:t>
        <a:bodyPr/>
        <a:lstStyle/>
        <a:p>
          <a:endParaRPr lang="en-US"/>
        </a:p>
      </dgm:t>
    </dgm:pt>
    <dgm:pt modelId="{9B91D74A-F73C-AC4E-8B27-D235B57AC0B5}" type="parTrans" cxnId="{17F63EAA-0BF5-9F4A-AEDD-0E239D48486E}">
      <dgm:prSet/>
      <dgm:spPr/>
      <dgm:t>
        <a:bodyPr/>
        <a:lstStyle/>
        <a:p>
          <a:endParaRPr lang="en-US"/>
        </a:p>
      </dgm:t>
    </dgm:pt>
    <dgm:pt modelId="{0846BAFC-BB57-E345-9DF7-3ACC28F9BCF9}" type="pres">
      <dgm:prSet presAssocID="{A9EAB0F2-BCA6-7749-BF31-48B103919556}" presName="layout" presStyleCnt="0">
        <dgm:presLayoutVars>
          <dgm:chMax/>
          <dgm:chPref/>
          <dgm:dir/>
          <dgm:resizeHandles/>
        </dgm:presLayoutVars>
      </dgm:prSet>
      <dgm:spPr/>
    </dgm:pt>
    <dgm:pt modelId="{2B3F2454-8FCD-9047-B81E-4463BB59F695}" type="pres">
      <dgm:prSet presAssocID="{5E268F7D-3199-5E4F-B8BB-C61F25E6D2DB}" presName="root" presStyleCnt="0">
        <dgm:presLayoutVars>
          <dgm:chMax/>
          <dgm:chPref/>
        </dgm:presLayoutVars>
      </dgm:prSet>
      <dgm:spPr/>
    </dgm:pt>
    <dgm:pt modelId="{CE74C51D-BDA4-EE44-B6F2-295EDBF53811}" type="pres">
      <dgm:prSet presAssocID="{5E268F7D-3199-5E4F-B8BB-C61F25E6D2DB}" presName="rootComposite" presStyleCnt="0">
        <dgm:presLayoutVars/>
      </dgm:prSet>
      <dgm:spPr/>
    </dgm:pt>
    <dgm:pt modelId="{0A9ED5CE-B20B-CC4B-AA30-DFFA1E270250}" type="pres">
      <dgm:prSet presAssocID="{5E268F7D-3199-5E4F-B8BB-C61F25E6D2DB}" presName="ParentAccent" presStyleLbl="alignNode1" presStyleIdx="0" presStyleCnt="1" custScaleY="121567" custLinFactY="300000" custLinFactNeighborX="-2744" custLinFactNeighborY="308603"/>
      <dgm:spPr/>
    </dgm:pt>
    <dgm:pt modelId="{0FC8BCA6-0EA1-E747-AC8D-E6BC9A7E2C18}" type="pres">
      <dgm:prSet presAssocID="{5E268F7D-3199-5E4F-B8BB-C61F25E6D2DB}" presName="ParentSmallAccent" presStyleLbl="fgAcc1" presStyleIdx="0" presStyleCnt="1" custLinFactY="100000" custLinFactNeighborX="-2143" custLinFactNeighborY="132614"/>
      <dgm:spPr/>
    </dgm:pt>
    <dgm:pt modelId="{8F2CA119-68E8-CF46-BABF-AA77081F4435}" type="pres">
      <dgm:prSet presAssocID="{5E268F7D-3199-5E4F-B8BB-C61F25E6D2DB}" presName="Parent" presStyleLbl="revTx" presStyleIdx="0" presStyleCnt="5" custLinFactNeighborX="-205" custLinFactNeighborY="79920">
        <dgm:presLayoutVars>
          <dgm:chMax/>
          <dgm:chPref val="4"/>
          <dgm:bulletEnabled val="1"/>
        </dgm:presLayoutVars>
      </dgm:prSet>
      <dgm:spPr/>
    </dgm:pt>
    <dgm:pt modelId="{FF6CF8A3-461D-B949-BDAF-EAC428E24040}" type="pres">
      <dgm:prSet presAssocID="{5E268F7D-3199-5E4F-B8BB-C61F25E6D2DB}" presName="childShape" presStyleCnt="0">
        <dgm:presLayoutVars>
          <dgm:chMax val="0"/>
          <dgm:chPref val="0"/>
        </dgm:presLayoutVars>
      </dgm:prSet>
      <dgm:spPr/>
    </dgm:pt>
    <dgm:pt modelId="{47C2F5D5-E457-5E40-BE85-4C41B846AE95}" type="pres">
      <dgm:prSet presAssocID="{FC820EF5-AB9A-7148-B67B-743195DA4145}" presName="childComposite" presStyleCnt="0">
        <dgm:presLayoutVars>
          <dgm:chMax val="0"/>
          <dgm:chPref val="0"/>
        </dgm:presLayoutVars>
      </dgm:prSet>
      <dgm:spPr/>
    </dgm:pt>
    <dgm:pt modelId="{D580DC00-D7C8-1A45-A37E-DD7061E45A97}" type="pres">
      <dgm:prSet presAssocID="{FC820EF5-AB9A-7148-B67B-743195DA4145}" presName="ChildAccent" presStyleLbl="solidFgAcc1" presStyleIdx="0" presStyleCnt="4" custLinFactNeighborX="-4804" custLinFactNeighborY="-13919"/>
      <dgm:spPr/>
    </dgm:pt>
    <dgm:pt modelId="{B4C9F854-B0EB-9048-9AAD-6F84F209C397}" type="pres">
      <dgm:prSet presAssocID="{FC820EF5-AB9A-7148-B67B-743195DA4145}" presName="Child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123AA9ED-42FA-9D49-A129-4C55921C9F9F}" type="pres">
      <dgm:prSet presAssocID="{7E6BCB15-970B-3B47-AB33-585D55B5963A}" presName="childComposite" presStyleCnt="0">
        <dgm:presLayoutVars>
          <dgm:chMax val="0"/>
          <dgm:chPref val="0"/>
        </dgm:presLayoutVars>
      </dgm:prSet>
      <dgm:spPr/>
    </dgm:pt>
    <dgm:pt modelId="{573D79AD-0EFF-D741-9487-985E90A94913}" type="pres">
      <dgm:prSet presAssocID="{7E6BCB15-970B-3B47-AB33-585D55B5963A}" presName="ChildAccent" presStyleLbl="solidFgAcc1" presStyleIdx="1" presStyleCnt="4"/>
      <dgm:spPr/>
    </dgm:pt>
    <dgm:pt modelId="{2CB41068-6CB3-324D-A8AE-E2FF33ABED87}" type="pres">
      <dgm:prSet presAssocID="{7E6BCB15-970B-3B47-AB33-585D55B5963A}" presName="Child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5ADDB720-46C4-5B4C-9B68-19420F263282}" type="pres">
      <dgm:prSet presAssocID="{27FE8DC8-6FDF-AD41-A739-6D37DBC2F489}" presName="childComposite" presStyleCnt="0">
        <dgm:presLayoutVars>
          <dgm:chMax val="0"/>
          <dgm:chPref val="0"/>
        </dgm:presLayoutVars>
      </dgm:prSet>
      <dgm:spPr/>
    </dgm:pt>
    <dgm:pt modelId="{63746BBB-BA95-B944-B262-E6EAC7639C65}" type="pres">
      <dgm:prSet presAssocID="{27FE8DC8-6FDF-AD41-A739-6D37DBC2F489}" presName="ChildAccent" presStyleLbl="solidFgAcc1" presStyleIdx="2" presStyleCnt="4"/>
      <dgm:spPr/>
    </dgm:pt>
    <dgm:pt modelId="{480B279A-A23F-0C4E-A1BE-6E09D5D3E9D9}" type="pres">
      <dgm:prSet presAssocID="{27FE8DC8-6FDF-AD41-A739-6D37DBC2F489}" presName="Child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BC6CAFED-3075-7B44-9522-C514A15C71FB}" type="pres">
      <dgm:prSet presAssocID="{37CE3691-BC26-2649-AA72-286A1B90C5A4}" presName="childComposite" presStyleCnt="0">
        <dgm:presLayoutVars>
          <dgm:chMax val="0"/>
          <dgm:chPref val="0"/>
        </dgm:presLayoutVars>
      </dgm:prSet>
      <dgm:spPr/>
    </dgm:pt>
    <dgm:pt modelId="{EBB5FF4E-7DFE-354C-8D46-02F1296E4BD6}" type="pres">
      <dgm:prSet presAssocID="{37CE3691-BC26-2649-AA72-286A1B90C5A4}" presName="ChildAccent" presStyleLbl="solidFgAcc1" presStyleIdx="3" presStyleCnt="4"/>
      <dgm:spPr/>
    </dgm:pt>
    <dgm:pt modelId="{C53412CF-3FA6-1A47-AC42-48D0F578259A}" type="pres">
      <dgm:prSet presAssocID="{37CE3691-BC26-2649-AA72-286A1B90C5A4}" presName="Child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52C8D00-BBA6-B947-86BE-B0F4492937C6}" type="presOf" srcId="{27FE8DC8-6FDF-AD41-A739-6D37DBC2F489}" destId="{480B279A-A23F-0C4E-A1BE-6E09D5D3E9D9}" srcOrd="0" destOrd="0" presId="urn:microsoft.com/office/officeart/2008/layout/SquareAccentList"/>
    <dgm:cxn modelId="{A48F0C0A-C072-A743-91E3-39D717F6D72E}" srcId="{5E268F7D-3199-5E4F-B8BB-C61F25E6D2DB}" destId="{FC820EF5-AB9A-7148-B67B-743195DA4145}" srcOrd="0" destOrd="0" parTransId="{60E6AB83-7C48-2C47-8145-E060C84517F2}" sibTransId="{554D641D-32AA-DB44-8DC6-754BE4DCEFCA}"/>
    <dgm:cxn modelId="{175E2922-21AE-BA4F-A870-70C3B1266A18}" type="presOf" srcId="{7E6BCB15-970B-3B47-AB33-585D55B5963A}" destId="{2CB41068-6CB3-324D-A8AE-E2FF33ABED87}" srcOrd="0" destOrd="0" presId="urn:microsoft.com/office/officeart/2008/layout/SquareAccentList"/>
    <dgm:cxn modelId="{BE917F38-12D3-6A45-8CE9-10973A04F2DA}" type="presOf" srcId="{37CE3691-BC26-2649-AA72-286A1B90C5A4}" destId="{C53412CF-3FA6-1A47-AC42-48D0F578259A}" srcOrd="0" destOrd="0" presId="urn:microsoft.com/office/officeart/2008/layout/SquareAccentList"/>
    <dgm:cxn modelId="{A855DE63-2269-5247-A985-C57231B36D10}" srcId="{5E268F7D-3199-5E4F-B8BB-C61F25E6D2DB}" destId="{37CE3691-BC26-2649-AA72-286A1B90C5A4}" srcOrd="3" destOrd="0" parTransId="{4581CAA2-AC16-F843-86A2-D34CA0688A55}" sibTransId="{16A08B9C-F251-8448-B642-AE9C853DB829}"/>
    <dgm:cxn modelId="{6085594F-8763-5249-A651-96431FD0263E}" type="presOf" srcId="{5E268F7D-3199-5E4F-B8BB-C61F25E6D2DB}" destId="{8F2CA119-68E8-CF46-BABF-AA77081F4435}" srcOrd="0" destOrd="0" presId="urn:microsoft.com/office/officeart/2008/layout/SquareAccentList"/>
    <dgm:cxn modelId="{66462482-A94C-5541-A896-DA2B91BC4A93}" type="presOf" srcId="{A9EAB0F2-BCA6-7749-BF31-48B103919556}" destId="{0846BAFC-BB57-E345-9DF7-3ACC28F9BCF9}" srcOrd="0" destOrd="0" presId="urn:microsoft.com/office/officeart/2008/layout/SquareAccentList"/>
    <dgm:cxn modelId="{52B8EC86-467A-FB44-A52A-D0BB80CDF633}" srcId="{5E268F7D-3199-5E4F-B8BB-C61F25E6D2DB}" destId="{27FE8DC8-6FDF-AD41-A739-6D37DBC2F489}" srcOrd="2" destOrd="0" parTransId="{52EE2535-EF63-BB48-B6A6-AB7BCCEE3E0B}" sibTransId="{BD3EFC3B-669C-EF48-9FFF-ADC2B2A67A75}"/>
    <dgm:cxn modelId="{4481679D-B8C9-E246-BC29-DA2D85256799}" type="presOf" srcId="{FC820EF5-AB9A-7148-B67B-743195DA4145}" destId="{B4C9F854-B0EB-9048-9AAD-6F84F209C397}" srcOrd="0" destOrd="0" presId="urn:microsoft.com/office/officeart/2008/layout/SquareAccentList"/>
    <dgm:cxn modelId="{17F63EAA-0BF5-9F4A-AEDD-0E239D48486E}" srcId="{A9EAB0F2-BCA6-7749-BF31-48B103919556}" destId="{5E268F7D-3199-5E4F-B8BB-C61F25E6D2DB}" srcOrd="0" destOrd="0" parTransId="{9B91D74A-F73C-AC4E-8B27-D235B57AC0B5}" sibTransId="{184B755D-2AE2-0240-8490-643F7F1FBF6A}"/>
    <dgm:cxn modelId="{03AB80D7-AA54-DD41-A388-DAF388E053C9}" srcId="{5E268F7D-3199-5E4F-B8BB-C61F25E6D2DB}" destId="{7E6BCB15-970B-3B47-AB33-585D55B5963A}" srcOrd="1" destOrd="0" parTransId="{C3C01E2E-8A45-A546-B3AB-3AEC6CBA6040}" sibTransId="{8D40CB0A-0218-B546-8331-4E3298EF275B}"/>
    <dgm:cxn modelId="{BE53E3E8-0F0B-C840-AD47-0DC0E00786D5}" type="presParOf" srcId="{0846BAFC-BB57-E345-9DF7-3ACC28F9BCF9}" destId="{2B3F2454-8FCD-9047-B81E-4463BB59F695}" srcOrd="0" destOrd="0" presId="urn:microsoft.com/office/officeart/2008/layout/SquareAccentList"/>
    <dgm:cxn modelId="{2DC4606B-2D2D-6F42-9916-3AE646D8E41D}" type="presParOf" srcId="{2B3F2454-8FCD-9047-B81E-4463BB59F695}" destId="{CE74C51D-BDA4-EE44-B6F2-295EDBF53811}" srcOrd="0" destOrd="0" presId="urn:microsoft.com/office/officeart/2008/layout/SquareAccentList"/>
    <dgm:cxn modelId="{B0495B6A-5927-0C4C-96FE-BBB86F32D423}" type="presParOf" srcId="{CE74C51D-BDA4-EE44-B6F2-295EDBF53811}" destId="{0A9ED5CE-B20B-CC4B-AA30-DFFA1E270250}" srcOrd="0" destOrd="0" presId="urn:microsoft.com/office/officeart/2008/layout/SquareAccentList"/>
    <dgm:cxn modelId="{354B8BB2-C6B0-7141-A683-1252C1E269C1}" type="presParOf" srcId="{CE74C51D-BDA4-EE44-B6F2-295EDBF53811}" destId="{0FC8BCA6-0EA1-E747-AC8D-E6BC9A7E2C18}" srcOrd="1" destOrd="0" presId="urn:microsoft.com/office/officeart/2008/layout/SquareAccentList"/>
    <dgm:cxn modelId="{4031D7A4-E87A-CF40-A083-0ECFF315014C}" type="presParOf" srcId="{CE74C51D-BDA4-EE44-B6F2-295EDBF53811}" destId="{8F2CA119-68E8-CF46-BABF-AA77081F4435}" srcOrd="2" destOrd="0" presId="urn:microsoft.com/office/officeart/2008/layout/SquareAccentList"/>
    <dgm:cxn modelId="{945B68C1-1008-5B42-B793-3F819A184944}" type="presParOf" srcId="{2B3F2454-8FCD-9047-B81E-4463BB59F695}" destId="{FF6CF8A3-461D-B949-BDAF-EAC428E24040}" srcOrd="1" destOrd="0" presId="urn:microsoft.com/office/officeart/2008/layout/SquareAccentList"/>
    <dgm:cxn modelId="{1F7B1A29-C2E1-C549-A676-40D27CD5539D}" type="presParOf" srcId="{FF6CF8A3-461D-B949-BDAF-EAC428E24040}" destId="{47C2F5D5-E457-5E40-BE85-4C41B846AE95}" srcOrd="0" destOrd="0" presId="urn:microsoft.com/office/officeart/2008/layout/SquareAccentList"/>
    <dgm:cxn modelId="{25A33AFD-95AF-874F-B106-5BA57E6152CD}" type="presParOf" srcId="{47C2F5D5-E457-5E40-BE85-4C41B846AE95}" destId="{D580DC00-D7C8-1A45-A37E-DD7061E45A97}" srcOrd="0" destOrd="0" presId="urn:microsoft.com/office/officeart/2008/layout/SquareAccentList"/>
    <dgm:cxn modelId="{001720FB-67D8-B847-8D80-AB1404F4F9DD}" type="presParOf" srcId="{47C2F5D5-E457-5E40-BE85-4C41B846AE95}" destId="{B4C9F854-B0EB-9048-9AAD-6F84F209C397}" srcOrd="1" destOrd="0" presId="urn:microsoft.com/office/officeart/2008/layout/SquareAccentList"/>
    <dgm:cxn modelId="{EA277F79-28AB-924C-AB23-E2098E8B4545}" type="presParOf" srcId="{FF6CF8A3-461D-B949-BDAF-EAC428E24040}" destId="{123AA9ED-42FA-9D49-A129-4C55921C9F9F}" srcOrd="1" destOrd="0" presId="urn:microsoft.com/office/officeart/2008/layout/SquareAccentList"/>
    <dgm:cxn modelId="{05DE10EE-200D-0945-B6E8-FA9B9AB66DBE}" type="presParOf" srcId="{123AA9ED-42FA-9D49-A129-4C55921C9F9F}" destId="{573D79AD-0EFF-D741-9487-985E90A94913}" srcOrd="0" destOrd="0" presId="urn:microsoft.com/office/officeart/2008/layout/SquareAccentList"/>
    <dgm:cxn modelId="{55179589-2D37-4740-93FE-B90D96504A03}" type="presParOf" srcId="{123AA9ED-42FA-9D49-A129-4C55921C9F9F}" destId="{2CB41068-6CB3-324D-A8AE-E2FF33ABED87}" srcOrd="1" destOrd="0" presId="urn:microsoft.com/office/officeart/2008/layout/SquareAccentList"/>
    <dgm:cxn modelId="{6BB6BA35-63D3-2846-9B82-E67BC0BE14E6}" type="presParOf" srcId="{FF6CF8A3-461D-B949-BDAF-EAC428E24040}" destId="{5ADDB720-46C4-5B4C-9B68-19420F263282}" srcOrd="2" destOrd="0" presId="urn:microsoft.com/office/officeart/2008/layout/SquareAccentList"/>
    <dgm:cxn modelId="{E72FDF66-492D-8F4F-8442-BD157FE501F0}" type="presParOf" srcId="{5ADDB720-46C4-5B4C-9B68-19420F263282}" destId="{63746BBB-BA95-B944-B262-E6EAC7639C65}" srcOrd="0" destOrd="0" presId="urn:microsoft.com/office/officeart/2008/layout/SquareAccentList"/>
    <dgm:cxn modelId="{4B94E8C6-FD20-7741-88B6-F81DF7525777}" type="presParOf" srcId="{5ADDB720-46C4-5B4C-9B68-19420F263282}" destId="{480B279A-A23F-0C4E-A1BE-6E09D5D3E9D9}" srcOrd="1" destOrd="0" presId="urn:microsoft.com/office/officeart/2008/layout/SquareAccentList"/>
    <dgm:cxn modelId="{C6DC42DA-A914-A84C-AEEC-137CCBC6C4D7}" type="presParOf" srcId="{FF6CF8A3-461D-B949-BDAF-EAC428E24040}" destId="{BC6CAFED-3075-7B44-9522-C514A15C71FB}" srcOrd="3" destOrd="0" presId="urn:microsoft.com/office/officeart/2008/layout/SquareAccentList"/>
    <dgm:cxn modelId="{A1F2C4AA-3B45-DC42-B221-DF500B63AD73}" type="presParOf" srcId="{BC6CAFED-3075-7B44-9522-C514A15C71FB}" destId="{EBB5FF4E-7DFE-354C-8D46-02F1296E4BD6}" srcOrd="0" destOrd="0" presId="urn:microsoft.com/office/officeart/2008/layout/SquareAccentList"/>
    <dgm:cxn modelId="{B5BF760E-5347-D64F-8D2A-0F57DF0DD281}" type="presParOf" srcId="{BC6CAFED-3075-7B44-9522-C514A15C71FB}" destId="{C53412CF-3FA6-1A47-AC42-48D0F578259A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A9EAB0F2-BCA6-7749-BF31-48B103919556}" type="doc">
      <dgm:prSet loTypeId="urn:microsoft.com/office/officeart/2008/layout/SquareAccent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820EF5-AB9A-7148-B67B-743195DA4145}">
      <dgm:prSet phldrT="[Text]" custT="1"/>
      <dgm:spPr/>
      <dgm:t>
        <a:bodyPr/>
        <a:lstStyle/>
        <a:p>
          <a:r>
            <a:rPr lang="en-US" sz="1300">
              <a:solidFill>
                <a:schemeClr val="tx1"/>
              </a:solidFill>
            </a:rPr>
            <a:t>Avoid overfitting</a:t>
          </a:r>
        </a:p>
      </dgm:t>
    </dgm:pt>
    <dgm:pt modelId="{60E6AB83-7C48-2C47-8145-E060C84517F2}" type="parTrans" cxnId="{A48F0C0A-C072-A743-91E3-39D717F6D72E}">
      <dgm:prSet/>
      <dgm:spPr/>
      <dgm:t>
        <a:bodyPr/>
        <a:lstStyle/>
        <a:p>
          <a:endParaRPr lang="en-US"/>
        </a:p>
      </dgm:t>
    </dgm:pt>
    <dgm:pt modelId="{554D641D-32AA-DB44-8DC6-754BE4DCEFCA}" type="sibTrans" cxnId="{A48F0C0A-C072-A743-91E3-39D717F6D72E}">
      <dgm:prSet/>
      <dgm:spPr/>
      <dgm:t>
        <a:bodyPr/>
        <a:lstStyle/>
        <a:p>
          <a:endParaRPr lang="en-US"/>
        </a:p>
      </dgm:t>
    </dgm:pt>
    <dgm:pt modelId="{7E6BCB15-970B-3B47-AB33-585D55B5963A}">
      <dgm:prSet phldrT="[Text]" custT="1"/>
      <dgm:spPr/>
      <dgm:t>
        <a:bodyPr/>
        <a:lstStyle/>
        <a:p>
          <a:r>
            <a:rPr lang="en-US" sz="1300">
              <a:solidFill>
                <a:schemeClr val="tx1"/>
              </a:solidFill>
            </a:rPr>
            <a:t>Dying neurons</a:t>
          </a:r>
        </a:p>
      </dgm:t>
    </dgm:pt>
    <dgm:pt modelId="{C3C01E2E-8A45-A546-B3AB-3AEC6CBA6040}" type="parTrans" cxnId="{03AB80D7-AA54-DD41-A388-DAF388E053C9}">
      <dgm:prSet/>
      <dgm:spPr/>
      <dgm:t>
        <a:bodyPr/>
        <a:lstStyle/>
        <a:p>
          <a:endParaRPr lang="en-US"/>
        </a:p>
      </dgm:t>
    </dgm:pt>
    <dgm:pt modelId="{8D40CB0A-0218-B546-8331-4E3298EF275B}" type="sibTrans" cxnId="{03AB80D7-AA54-DD41-A388-DAF388E053C9}">
      <dgm:prSet/>
      <dgm:spPr/>
      <dgm:t>
        <a:bodyPr/>
        <a:lstStyle/>
        <a:p>
          <a:endParaRPr lang="en-US"/>
        </a:p>
      </dgm:t>
    </dgm:pt>
    <dgm:pt modelId="{27FE8DC8-6FDF-AD41-A739-6D37DBC2F489}">
      <dgm:prSet phldrT="[Text]" custT="1"/>
      <dgm:spPr/>
      <dgm:t>
        <a:bodyPr/>
        <a:lstStyle/>
        <a:p>
          <a:r>
            <a:rPr lang="en-US" sz="1300">
              <a:solidFill>
                <a:schemeClr val="tx1"/>
              </a:solidFill>
            </a:rPr>
            <a:t>Unbalanced dataset</a:t>
          </a:r>
        </a:p>
      </dgm:t>
    </dgm:pt>
    <dgm:pt modelId="{52EE2535-EF63-BB48-B6A6-AB7BCCEE3E0B}" type="parTrans" cxnId="{52B8EC86-467A-FB44-A52A-D0BB80CDF633}">
      <dgm:prSet/>
      <dgm:spPr/>
      <dgm:t>
        <a:bodyPr/>
        <a:lstStyle/>
        <a:p>
          <a:endParaRPr lang="en-US"/>
        </a:p>
      </dgm:t>
    </dgm:pt>
    <dgm:pt modelId="{BD3EFC3B-669C-EF48-9FFF-ADC2B2A67A75}" type="sibTrans" cxnId="{52B8EC86-467A-FB44-A52A-D0BB80CDF633}">
      <dgm:prSet/>
      <dgm:spPr/>
      <dgm:t>
        <a:bodyPr/>
        <a:lstStyle/>
        <a:p>
          <a:endParaRPr lang="en-US"/>
        </a:p>
      </dgm:t>
    </dgm:pt>
    <dgm:pt modelId="{37CE3691-BC26-2649-AA72-286A1B90C5A4}">
      <dgm:prSet phldrT="[Text]" custT="1"/>
      <dgm:spPr/>
      <dgm:t>
        <a:bodyPr/>
        <a:lstStyle/>
        <a:p>
          <a:r>
            <a:rPr lang="en-US" sz="1300">
              <a:solidFill>
                <a:schemeClr val="bg1"/>
              </a:solidFill>
            </a:rPr>
            <a:t>Misclassification of "nowhere" class</a:t>
          </a:r>
        </a:p>
      </dgm:t>
    </dgm:pt>
    <dgm:pt modelId="{4581CAA2-AC16-F843-86A2-D34CA0688A55}" type="parTrans" cxnId="{A855DE63-2269-5247-A985-C57231B36D10}">
      <dgm:prSet/>
      <dgm:spPr/>
      <dgm:t>
        <a:bodyPr/>
        <a:lstStyle/>
        <a:p>
          <a:endParaRPr lang="en-US"/>
        </a:p>
      </dgm:t>
    </dgm:pt>
    <dgm:pt modelId="{16A08B9C-F251-8448-B642-AE9C853DB829}" type="sibTrans" cxnId="{A855DE63-2269-5247-A985-C57231B36D10}">
      <dgm:prSet/>
      <dgm:spPr/>
      <dgm:t>
        <a:bodyPr/>
        <a:lstStyle/>
        <a:p>
          <a:endParaRPr lang="en-US"/>
        </a:p>
      </dgm:t>
    </dgm:pt>
    <dgm:pt modelId="{5E268F7D-3199-5E4F-B8BB-C61F25E6D2DB}">
      <dgm:prSet phldrT="[Text]" custT="1"/>
      <dgm:spPr/>
      <dgm:t>
        <a:bodyPr/>
        <a:lstStyle/>
        <a:p>
          <a:r>
            <a:rPr lang="en-US" sz="2400">
              <a:solidFill>
                <a:schemeClr val="tx1"/>
              </a:solidFill>
            </a:rPr>
            <a:t>Main challenges</a:t>
          </a:r>
        </a:p>
      </dgm:t>
    </dgm:pt>
    <dgm:pt modelId="{184B755D-2AE2-0240-8490-643F7F1FBF6A}" type="sibTrans" cxnId="{17F63EAA-0BF5-9F4A-AEDD-0E239D48486E}">
      <dgm:prSet/>
      <dgm:spPr/>
      <dgm:t>
        <a:bodyPr/>
        <a:lstStyle/>
        <a:p>
          <a:endParaRPr lang="en-US"/>
        </a:p>
      </dgm:t>
    </dgm:pt>
    <dgm:pt modelId="{9B91D74A-F73C-AC4E-8B27-D235B57AC0B5}" type="parTrans" cxnId="{17F63EAA-0BF5-9F4A-AEDD-0E239D48486E}">
      <dgm:prSet/>
      <dgm:spPr/>
      <dgm:t>
        <a:bodyPr/>
        <a:lstStyle/>
        <a:p>
          <a:endParaRPr lang="en-US"/>
        </a:p>
      </dgm:t>
    </dgm:pt>
    <dgm:pt modelId="{0846BAFC-BB57-E345-9DF7-3ACC28F9BCF9}" type="pres">
      <dgm:prSet presAssocID="{A9EAB0F2-BCA6-7749-BF31-48B103919556}" presName="layout" presStyleCnt="0">
        <dgm:presLayoutVars>
          <dgm:chMax/>
          <dgm:chPref/>
          <dgm:dir/>
          <dgm:resizeHandles/>
        </dgm:presLayoutVars>
      </dgm:prSet>
      <dgm:spPr/>
    </dgm:pt>
    <dgm:pt modelId="{2B3F2454-8FCD-9047-B81E-4463BB59F695}" type="pres">
      <dgm:prSet presAssocID="{5E268F7D-3199-5E4F-B8BB-C61F25E6D2DB}" presName="root" presStyleCnt="0">
        <dgm:presLayoutVars>
          <dgm:chMax/>
          <dgm:chPref/>
        </dgm:presLayoutVars>
      </dgm:prSet>
      <dgm:spPr/>
    </dgm:pt>
    <dgm:pt modelId="{CE74C51D-BDA4-EE44-B6F2-295EDBF53811}" type="pres">
      <dgm:prSet presAssocID="{5E268F7D-3199-5E4F-B8BB-C61F25E6D2DB}" presName="rootComposite" presStyleCnt="0">
        <dgm:presLayoutVars/>
      </dgm:prSet>
      <dgm:spPr/>
    </dgm:pt>
    <dgm:pt modelId="{0A9ED5CE-B20B-CC4B-AA30-DFFA1E270250}" type="pres">
      <dgm:prSet presAssocID="{5E268F7D-3199-5E4F-B8BB-C61F25E6D2DB}" presName="ParentAccent" presStyleLbl="alignNode1" presStyleIdx="0" presStyleCnt="1" custScaleY="121567" custLinFactY="300000" custLinFactNeighborX="-2744" custLinFactNeighborY="308603"/>
      <dgm:spPr/>
    </dgm:pt>
    <dgm:pt modelId="{0FC8BCA6-0EA1-E747-AC8D-E6BC9A7E2C18}" type="pres">
      <dgm:prSet presAssocID="{5E268F7D-3199-5E4F-B8BB-C61F25E6D2DB}" presName="ParentSmallAccent" presStyleLbl="fgAcc1" presStyleIdx="0" presStyleCnt="1" custLinFactY="100000" custLinFactNeighborX="-2143" custLinFactNeighborY="132614"/>
      <dgm:spPr/>
    </dgm:pt>
    <dgm:pt modelId="{8F2CA119-68E8-CF46-BABF-AA77081F4435}" type="pres">
      <dgm:prSet presAssocID="{5E268F7D-3199-5E4F-B8BB-C61F25E6D2DB}" presName="Parent" presStyleLbl="revTx" presStyleIdx="0" presStyleCnt="5" custLinFactNeighborX="-205" custLinFactNeighborY="79920">
        <dgm:presLayoutVars>
          <dgm:chMax/>
          <dgm:chPref val="4"/>
          <dgm:bulletEnabled val="1"/>
        </dgm:presLayoutVars>
      </dgm:prSet>
      <dgm:spPr/>
    </dgm:pt>
    <dgm:pt modelId="{FF6CF8A3-461D-B949-BDAF-EAC428E24040}" type="pres">
      <dgm:prSet presAssocID="{5E268F7D-3199-5E4F-B8BB-C61F25E6D2DB}" presName="childShape" presStyleCnt="0">
        <dgm:presLayoutVars>
          <dgm:chMax val="0"/>
          <dgm:chPref val="0"/>
        </dgm:presLayoutVars>
      </dgm:prSet>
      <dgm:spPr/>
    </dgm:pt>
    <dgm:pt modelId="{47C2F5D5-E457-5E40-BE85-4C41B846AE95}" type="pres">
      <dgm:prSet presAssocID="{FC820EF5-AB9A-7148-B67B-743195DA4145}" presName="childComposite" presStyleCnt="0">
        <dgm:presLayoutVars>
          <dgm:chMax val="0"/>
          <dgm:chPref val="0"/>
        </dgm:presLayoutVars>
      </dgm:prSet>
      <dgm:spPr/>
    </dgm:pt>
    <dgm:pt modelId="{D580DC00-D7C8-1A45-A37E-DD7061E45A97}" type="pres">
      <dgm:prSet presAssocID="{FC820EF5-AB9A-7148-B67B-743195DA4145}" presName="ChildAccent" presStyleLbl="solidFgAcc1" presStyleIdx="0" presStyleCnt="4" custLinFactNeighborX="-4804" custLinFactNeighborY="-13919"/>
      <dgm:spPr/>
    </dgm:pt>
    <dgm:pt modelId="{B4C9F854-B0EB-9048-9AAD-6F84F209C397}" type="pres">
      <dgm:prSet presAssocID="{FC820EF5-AB9A-7148-B67B-743195DA4145}" presName="Child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123AA9ED-42FA-9D49-A129-4C55921C9F9F}" type="pres">
      <dgm:prSet presAssocID="{7E6BCB15-970B-3B47-AB33-585D55B5963A}" presName="childComposite" presStyleCnt="0">
        <dgm:presLayoutVars>
          <dgm:chMax val="0"/>
          <dgm:chPref val="0"/>
        </dgm:presLayoutVars>
      </dgm:prSet>
      <dgm:spPr/>
    </dgm:pt>
    <dgm:pt modelId="{573D79AD-0EFF-D741-9487-985E90A94913}" type="pres">
      <dgm:prSet presAssocID="{7E6BCB15-970B-3B47-AB33-585D55B5963A}" presName="ChildAccent" presStyleLbl="solidFgAcc1" presStyleIdx="1" presStyleCnt="4"/>
      <dgm:spPr/>
    </dgm:pt>
    <dgm:pt modelId="{2CB41068-6CB3-324D-A8AE-E2FF33ABED87}" type="pres">
      <dgm:prSet presAssocID="{7E6BCB15-970B-3B47-AB33-585D55B5963A}" presName="Child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5ADDB720-46C4-5B4C-9B68-19420F263282}" type="pres">
      <dgm:prSet presAssocID="{27FE8DC8-6FDF-AD41-A739-6D37DBC2F489}" presName="childComposite" presStyleCnt="0">
        <dgm:presLayoutVars>
          <dgm:chMax val="0"/>
          <dgm:chPref val="0"/>
        </dgm:presLayoutVars>
      </dgm:prSet>
      <dgm:spPr/>
    </dgm:pt>
    <dgm:pt modelId="{63746BBB-BA95-B944-B262-E6EAC7639C65}" type="pres">
      <dgm:prSet presAssocID="{27FE8DC8-6FDF-AD41-A739-6D37DBC2F489}" presName="ChildAccent" presStyleLbl="solidFgAcc1" presStyleIdx="2" presStyleCnt="4"/>
      <dgm:spPr/>
    </dgm:pt>
    <dgm:pt modelId="{480B279A-A23F-0C4E-A1BE-6E09D5D3E9D9}" type="pres">
      <dgm:prSet presAssocID="{27FE8DC8-6FDF-AD41-A739-6D37DBC2F489}" presName="Child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BC6CAFED-3075-7B44-9522-C514A15C71FB}" type="pres">
      <dgm:prSet presAssocID="{37CE3691-BC26-2649-AA72-286A1B90C5A4}" presName="childComposite" presStyleCnt="0">
        <dgm:presLayoutVars>
          <dgm:chMax val="0"/>
          <dgm:chPref val="0"/>
        </dgm:presLayoutVars>
      </dgm:prSet>
      <dgm:spPr/>
    </dgm:pt>
    <dgm:pt modelId="{EBB5FF4E-7DFE-354C-8D46-02F1296E4BD6}" type="pres">
      <dgm:prSet presAssocID="{37CE3691-BC26-2649-AA72-286A1B90C5A4}" presName="ChildAccent" presStyleLbl="solidFgAcc1" presStyleIdx="3" presStyleCnt="4"/>
      <dgm:spPr/>
    </dgm:pt>
    <dgm:pt modelId="{C53412CF-3FA6-1A47-AC42-48D0F578259A}" type="pres">
      <dgm:prSet presAssocID="{37CE3691-BC26-2649-AA72-286A1B90C5A4}" presName="Child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52C8D00-BBA6-B947-86BE-B0F4492937C6}" type="presOf" srcId="{27FE8DC8-6FDF-AD41-A739-6D37DBC2F489}" destId="{480B279A-A23F-0C4E-A1BE-6E09D5D3E9D9}" srcOrd="0" destOrd="0" presId="urn:microsoft.com/office/officeart/2008/layout/SquareAccentList"/>
    <dgm:cxn modelId="{A48F0C0A-C072-A743-91E3-39D717F6D72E}" srcId="{5E268F7D-3199-5E4F-B8BB-C61F25E6D2DB}" destId="{FC820EF5-AB9A-7148-B67B-743195DA4145}" srcOrd="0" destOrd="0" parTransId="{60E6AB83-7C48-2C47-8145-E060C84517F2}" sibTransId="{554D641D-32AA-DB44-8DC6-754BE4DCEFCA}"/>
    <dgm:cxn modelId="{175E2922-21AE-BA4F-A870-70C3B1266A18}" type="presOf" srcId="{7E6BCB15-970B-3B47-AB33-585D55B5963A}" destId="{2CB41068-6CB3-324D-A8AE-E2FF33ABED87}" srcOrd="0" destOrd="0" presId="urn:microsoft.com/office/officeart/2008/layout/SquareAccentList"/>
    <dgm:cxn modelId="{BE917F38-12D3-6A45-8CE9-10973A04F2DA}" type="presOf" srcId="{37CE3691-BC26-2649-AA72-286A1B90C5A4}" destId="{C53412CF-3FA6-1A47-AC42-48D0F578259A}" srcOrd="0" destOrd="0" presId="urn:microsoft.com/office/officeart/2008/layout/SquareAccentList"/>
    <dgm:cxn modelId="{A855DE63-2269-5247-A985-C57231B36D10}" srcId="{5E268F7D-3199-5E4F-B8BB-C61F25E6D2DB}" destId="{37CE3691-BC26-2649-AA72-286A1B90C5A4}" srcOrd="3" destOrd="0" parTransId="{4581CAA2-AC16-F843-86A2-D34CA0688A55}" sibTransId="{16A08B9C-F251-8448-B642-AE9C853DB829}"/>
    <dgm:cxn modelId="{6085594F-8763-5249-A651-96431FD0263E}" type="presOf" srcId="{5E268F7D-3199-5E4F-B8BB-C61F25E6D2DB}" destId="{8F2CA119-68E8-CF46-BABF-AA77081F4435}" srcOrd="0" destOrd="0" presId="urn:microsoft.com/office/officeart/2008/layout/SquareAccentList"/>
    <dgm:cxn modelId="{66462482-A94C-5541-A896-DA2B91BC4A93}" type="presOf" srcId="{A9EAB0F2-BCA6-7749-BF31-48B103919556}" destId="{0846BAFC-BB57-E345-9DF7-3ACC28F9BCF9}" srcOrd="0" destOrd="0" presId="urn:microsoft.com/office/officeart/2008/layout/SquareAccentList"/>
    <dgm:cxn modelId="{52B8EC86-467A-FB44-A52A-D0BB80CDF633}" srcId="{5E268F7D-3199-5E4F-B8BB-C61F25E6D2DB}" destId="{27FE8DC8-6FDF-AD41-A739-6D37DBC2F489}" srcOrd="2" destOrd="0" parTransId="{52EE2535-EF63-BB48-B6A6-AB7BCCEE3E0B}" sibTransId="{BD3EFC3B-669C-EF48-9FFF-ADC2B2A67A75}"/>
    <dgm:cxn modelId="{4481679D-B8C9-E246-BC29-DA2D85256799}" type="presOf" srcId="{FC820EF5-AB9A-7148-B67B-743195DA4145}" destId="{B4C9F854-B0EB-9048-9AAD-6F84F209C397}" srcOrd="0" destOrd="0" presId="urn:microsoft.com/office/officeart/2008/layout/SquareAccentList"/>
    <dgm:cxn modelId="{17F63EAA-0BF5-9F4A-AEDD-0E239D48486E}" srcId="{A9EAB0F2-BCA6-7749-BF31-48B103919556}" destId="{5E268F7D-3199-5E4F-B8BB-C61F25E6D2DB}" srcOrd="0" destOrd="0" parTransId="{9B91D74A-F73C-AC4E-8B27-D235B57AC0B5}" sibTransId="{184B755D-2AE2-0240-8490-643F7F1FBF6A}"/>
    <dgm:cxn modelId="{03AB80D7-AA54-DD41-A388-DAF388E053C9}" srcId="{5E268F7D-3199-5E4F-B8BB-C61F25E6D2DB}" destId="{7E6BCB15-970B-3B47-AB33-585D55B5963A}" srcOrd="1" destOrd="0" parTransId="{C3C01E2E-8A45-A546-B3AB-3AEC6CBA6040}" sibTransId="{8D40CB0A-0218-B546-8331-4E3298EF275B}"/>
    <dgm:cxn modelId="{BE53E3E8-0F0B-C840-AD47-0DC0E00786D5}" type="presParOf" srcId="{0846BAFC-BB57-E345-9DF7-3ACC28F9BCF9}" destId="{2B3F2454-8FCD-9047-B81E-4463BB59F695}" srcOrd="0" destOrd="0" presId="urn:microsoft.com/office/officeart/2008/layout/SquareAccentList"/>
    <dgm:cxn modelId="{2DC4606B-2D2D-6F42-9916-3AE646D8E41D}" type="presParOf" srcId="{2B3F2454-8FCD-9047-B81E-4463BB59F695}" destId="{CE74C51D-BDA4-EE44-B6F2-295EDBF53811}" srcOrd="0" destOrd="0" presId="urn:microsoft.com/office/officeart/2008/layout/SquareAccentList"/>
    <dgm:cxn modelId="{B0495B6A-5927-0C4C-96FE-BBB86F32D423}" type="presParOf" srcId="{CE74C51D-BDA4-EE44-B6F2-295EDBF53811}" destId="{0A9ED5CE-B20B-CC4B-AA30-DFFA1E270250}" srcOrd="0" destOrd="0" presId="urn:microsoft.com/office/officeart/2008/layout/SquareAccentList"/>
    <dgm:cxn modelId="{354B8BB2-C6B0-7141-A683-1252C1E269C1}" type="presParOf" srcId="{CE74C51D-BDA4-EE44-B6F2-295EDBF53811}" destId="{0FC8BCA6-0EA1-E747-AC8D-E6BC9A7E2C18}" srcOrd="1" destOrd="0" presId="urn:microsoft.com/office/officeart/2008/layout/SquareAccentList"/>
    <dgm:cxn modelId="{4031D7A4-E87A-CF40-A083-0ECFF315014C}" type="presParOf" srcId="{CE74C51D-BDA4-EE44-B6F2-295EDBF53811}" destId="{8F2CA119-68E8-CF46-BABF-AA77081F4435}" srcOrd="2" destOrd="0" presId="urn:microsoft.com/office/officeart/2008/layout/SquareAccentList"/>
    <dgm:cxn modelId="{945B68C1-1008-5B42-B793-3F819A184944}" type="presParOf" srcId="{2B3F2454-8FCD-9047-B81E-4463BB59F695}" destId="{FF6CF8A3-461D-B949-BDAF-EAC428E24040}" srcOrd="1" destOrd="0" presId="urn:microsoft.com/office/officeart/2008/layout/SquareAccentList"/>
    <dgm:cxn modelId="{1F7B1A29-C2E1-C549-A676-40D27CD5539D}" type="presParOf" srcId="{FF6CF8A3-461D-B949-BDAF-EAC428E24040}" destId="{47C2F5D5-E457-5E40-BE85-4C41B846AE95}" srcOrd="0" destOrd="0" presId="urn:microsoft.com/office/officeart/2008/layout/SquareAccentList"/>
    <dgm:cxn modelId="{25A33AFD-95AF-874F-B106-5BA57E6152CD}" type="presParOf" srcId="{47C2F5D5-E457-5E40-BE85-4C41B846AE95}" destId="{D580DC00-D7C8-1A45-A37E-DD7061E45A97}" srcOrd="0" destOrd="0" presId="urn:microsoft.com/office/officeart/2008/layout/SquareAccentList"/>
    <dgm:cxn modelId="{001720FB-67D8-B847-8D80-AB1404F4F9DD}" type="presParOf" srcId="{47C2F5D5-E457-5E40-BE85-4C41B846AE95}" destId="{B4C9F854-B0EB-9048-9AAD-6F84F209C397}" srcOrd="1" destOrd="0" presId="urn:microsoft.com/office/officeart/2008/layout/SquareAccentList"/>
    <dgm:cxn modelId="{EA277F79-28AB-924C-AB23-E2098E8B4545}" type="presParOf" srcId="{FF6CF8A3-461D-B949-BDAF-EAC428E24040}" destId="{123AA9ED-42FA-9D49-A129-4C55921C9F9F}" srcOrd="1" destOrd="0" presId="urn:microsoft.com/office/officeart/2008/layout/SquareAccentList"/>
    <dgm:cxn modelId="{05DE10EE-200D-0945-B6E8-FA9B9AB66DBE}" type="presParOf" srcId="{123AA9ED-42FA-9D49-A129-4C55921C9F9F}" destId="{573D79AD-0EFF-D741-9487-985E90A94913}" srcOrd="0" destOrd="0" presId="urn:microsoft.com/office/officeart/2008/layout/SquareAccentList"/>
    <dgm:cxn modelId="{55179589-2D37-4740-93FE-B90D96504A03}" type="presParOf" srcId="{123AA9ED-42FA-9D49-A129-4C55921C9F9F}" destId="{2CB41068-6CB3-324D-A8AE-E2FF33ABED87}" srcOrd="1" destOrd="0" presId="urn:microsoft.com/office/officeart/2008/layout/SquareAccentList"/>
    <dgm:cxn modelId="{6BB6BA35-63D3-2846-9B82-E67BC0BE14E6}" type="presParOf" srcId="{FF6CF8A3-461D-B949-BDAF-EAC428E24040}" destId="{5ADDB720-46C4-5B4C-9B68-19420F263282}" srcOrd="2" destOrd="0" presId="urn:microsoft.com/office/officeart/2008/layout/SquareAccentList"/>
    <dgm:cxn modelId="{E72FDF66-492D-8F4F-8442-BD157FE501F0}" type="presParOf" srcId="{5ADDB720-46C4-5B4C-9B68-19420F263282}" destId="{63746BBB-BA95-B944-B262-E6EAC7639C65}" srcOrd="0" destOrd="0" presId="urn:microsoft.com/office/officeart/2008/layout/SquareAccentList"/>
    <dgm:cxn modelId="{4B94E8C6-FD20-7741-88B6-F81DF7525777}" type="presParOf" srcId="{5ADDB720-46C4-5B4C-9B68-19420F263282}" destId="{480B279A-A23F-0C4E-A1BE-6E09D5D3E9D9}" srcOrd="1" destOrd="0" presId="urn:microsoft.com/office/officeart/2008/layout/SquareAccentList"/>
    <dgm:cxn modelId="{C6DC42DA-A914-A84C-AEEC-137CCBC6C4D7}" type="presParOf" srcId="{FF6CF8A3-461D-B949-BDAF-EAC428E24040}" destId="{BC6CAFED-3075-7B44-9522-C514A15C71FB}" srcOrd="3" destOrd="0" presId="urn:microsoft.com/office/officeart/2008/layout/SquareAccentList"/>
    <dgm:cxn modelId="{A1F2C4AA-3B45-DC42-B221-DF500B63AD73}" type="presParOf" srcId="{BC6CAFED-3075-7B44-9522-C514A15C71FB}" destId="{EBB5FF4E-7DFE-354C-8D46-02F1296E4BD6}" srcOrd="0" destOrd="0" presId="urn:microsoft.com/office/officeart/2008/layout/SquareAccentList"/>
    <dgm:cxn modelId="{B5BF760E-5347-D64F-8D2A-0F57DF0DD281}" type="presParOf" srcId="{BC6CAFED-3075-7B44-9522-C514A15C71FB}" destId="{C53412CF-3FA6-1A47-AC42-48D0F578259A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EAB0F2-BCA6-7749-BF31-48B103919556}" type="doc">
      <dgm:prSet loTypeId="urn:microsoft.com/office/officeart/2008/layout/SquareAccent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820EF5-AB9A-7148-B67B-743195DA4145}">
      <dgm:prSet phldrT="[Text]" custT="1"/>
      <dgm:spPr/>
      <dgm:t>
        <a:bodyPr/>
        <a:lstStyle/>
        <a:p>
          <a:r>
            <a:rPr lang="en-US" sz="1300">
              <a:solidFill>
                <a:schemeClr val="bg1"/>
              </a:solidFill>
            </a:rPr>
            <a:t>Avoid overfitting</a:t>
          </a:r>
        </a:p>
      </dgm:t>
    </dgm:pt>
    <dgm:pt modelId="{60E6AB83-7C48-2C47-8145-E060C84517F2}" type="parTrans" cxnId="{A48F0C0A-C072-A743-91E3-39D717F6D72E}">
      <dgm:prSet/>
      <dgm:spPr/>
      <dgm:t>
        <a:bodyPr/>
        <a:lstStyle/>
        <a:p>
          <a:endParaRPr lang="en-US"/>
        </a:p>
      </dgm:t>
    </dgm:pt>
    <dgm:pt modelId="{554D641D-32AA-DB44-8DC6-754BE4DCEFCA}" type="sibTrans" cxnId="{A48F0C0A-C072-A743-91E3-39D717F6D72E}">
      <dgm:prSet/>
      <dgm:spPr/>
      <dgm:t>
        <a:bodyPr/>
        <a:lstStyle/>
        <a:p>
          <a:endParaRPr lang="en-US"/>
        </a:p>
      </dgm:t>
    </dgm:pt>
    <dgm:pt modelId="{7E6BCB15-970B-3B47-AB33-585D55B5963A}">
      <dgm:prSet phldrT="[Text]" custT="1"/>
      <dgm:spPr/>
      <dgm:t>
        <a:bodyPr/>
        <a:lstStyle/>
        <a:p>
          <a:r>
            <a:rPr lang="en-US" sz="1300"/>
            <a:t>Dying neurons</a:t>
          </a:r>
        </a:p>
      </dgm:t>
    </dgm:pt>
    <dgm:pt modelId="{C3C01E2E-8A45-A546-B3AB-3AEC6CBA6040}" type="parTrans" cxnId="{03AB80D7-AA54-DD41-A388-DAF388E053C9}">
      <dgm:prSet/>
      <dgm:spPr/>
      <dgm:t>
        <a:bodyPr/>
        <a:lstStyle/>
        <a:p>
          <a:endParaRPr lang="en-US"/>
        </a:p>
      </dgm:t>
    </dgm:pt>
    <dgm:pt modelId="{8D40CB0A-0218-B546-8331-4E3298EF275B}" type="sibTrans" cxnId="{03AB80D7-AA54-DD41-A388-DAF388E053C9}">
      <dgm:prSet/>
      <dgm:spPr/>
      <dgm:t>
        <a:bodyPr/>
        <a:lstStyle/>
        <a:p>
          <a:endParaRPr lang="en-US"/>
        </a:p>
      </dgm:t>
    </dgm:pt>
    <dgm:pt modelId="{27FE8DC8-6FDF-AD41-A739-6D37DBC2F489}">
      <dgm:prSet phldrT="[Text]" custT="1"/>
      <dgm:spPr/>
      <dgm:t>
        <a:bodyPr/>
        <a:lstStyle/>
        <a:p>
          <a:r>
            <a:rPr lang="en-US" sz="1300"/>
            <a:t>Unbalanced dataset</a:t>
          </a:r>
        </a:p>
      </dgm:t>
    </dgm:pt>
    <dgm:pt modelId="{52EE2535-EF63-BB48-B6A6-AB7BCCEE3E0B}" type="parTrans" cxnId="{52B8EC86-467A-FB44-A52A-D0BB80CDF633}">
      <dgm:prSet/>
      <dgm:spPr/>
      <dgm:t>
        <a:bodyPr/>
        <a:lstStyle/>
        <a:p>
          <a:endParaRPr lang="en-US"/>
        </a:p>
      </dgm:t>
    </dgm:pt>
    <dgm:pt modelId="{BD3EFC3B-669C-EF48-9FFF-ADC2B2A67A75}" type="sibTrans" cxnId="{52B8EC86-467A-FB44-A52A-D0BB80CDF633}">
      <dgm:prSet/>
      <dgm:spPr/>
      <dgm:t>
        <a:bodyPr/>
        <a:lstStyle/>
        <a:p>
          <a:endParaRPr lang="en-US"/>
        </a:p>
      </dgm:t>
    </dgm:pt>
    <dgm:pt modelId="{37CE3691-BC26-2649-AA72-286A1B90C5A4}">
      <dgm:prSet phldrT="[Text]" custT="1"/>
      <dgm:spPr/>
      <dgm:t>
        <a:bodyPr/>
        <a:lstStyle/>
        <a:p>
          <a:r>
            <a:rPr lang="en-US" sz="1300"/>
            <a:t>Misclassification of "nowhere" class</a:t>
          </a:r>
        </a:p>
      </dgm:t>
    </dgm:pt>
    <dgm:pt modelId="{4581CAA2-AC16-F843-86A2-D34CA0688A55}" type="parTrans" cxnId="{A855DE63-2269-5247-A985-C57231B36D10}">
      <dgm:prSet/>
      <dgm:spPr/>
      <dgm:t>
        <a:bodyPr/>
        <a:lstStyle/>
        <a:p>
          <a:endParaRPr lang="en-US"/>
        </a:p>
      </dgm:t>
    </dgm:pt>
    <dgm:pt modelId="{16A08B9C-F251-8448-B642-AE9C853DB829}" type="sibTrans" cxnId="{A855DE63-2269-5247-A985-C57231B36D10}">
      <dgm:prSet/>
      <dgm:spPr/>
      <dgm:t>
        <a:bodyPr/>
        <a:lstStyle/>
        <a:p>
          <a:endParaRPr lang="en-US"/>
        </a:p>
      </dgm:t>
    </dgm:pt>
    <dgm:pt modelId="{5E268F7D-3199-5E4F-B8BB-C61F25E6D2DB}">
      <dgm:prSet phldrT="[Text]" custT="1"/>
      <dgm:spPr/>
      <dgm:t>
        <a:bodyPr/>
        <a:lstStyle/>
        <a:p>
          <a:r>
            <a:rPr lang="en-US" sz="2400">
              <a:solidFill>
                <a:schemeClr val="tx1"/>
              </a:solidFill>
            </a:rPr>
            <a:t>Main challenges</a:t>
          </a:r>
        </a:p>
      </dgm:t>
    </dgm:pt>
    <dgm:pt modelId="{184B755D-2AE2-0240-8490-643F7F1FBF6A}" type="sibTrans" cxnId="{17F63EAA-0BF5-9F4A-AEDD-0E239D48486E}">
      <dgm:prSet/>
      <dgm:spPr/>
      <dgm:t>
        <a:bodyPr/>
        <a:lstStyle/>
        <a:p>
          <a:endParaRPr lang="en-US"/>
        </a:p>
      </dgm:t>
    </dgm:pt>
    <dgm:pt modelId="{9B91D74A-F73C-AC4E-8B27-D235B57AC0B5}" type="parTrans" cxnId="{17F63EAA-0BF5-9F4A-AEDD-0E239D48486E}">
      <dgm:prSet/>
      <dgm:spPr/>
      <dgm:t>
        <a:bodyPr/>
        <a:lstStyle/>
        <a:p>
          <a:endParaRPr lang="en-US"/>
        </a:p>
      </dgm:t>
    </dgm:pt>
    <dgm:pt modelId="{0846BAFC-BB57-E345-9DF7-3ACC28F9BCF9}" type="pres">
      <dgm:prSet presAssocID="{A9EAB0F2-BCA6-7749-BF31-48B103919556}" presName="layout" presStyleCnt="0">
        <dgm:presLayoutVars>
          <dgm:chMax/>
          <dgm:chPref/>
          <dgm:dir/>
          <dgm:resizeHandles/>
        </dgm:presLayoutVars>
      </dgm:prSet>
      <dgm:spPr/>
    </dgm:pt>
    <dgm:pt modelId="{2B3F2454-8FCD-9047-B81E-4463BB59F695}" type="pres">
      <dgm:prSet presAssocID="{5E268F7D-3199-5E4F-B8BB-C61F25E6D2DB}" presName="root" presStyleCnt="0">
        <dgm:presLayoutVars>
          <dgm:chMax/>
          <dgm:chPref/>
        </dgm:presLayoutVars>
      </dgm:prSet>
      <dgm:spPr/>
    </dgm:pt>
    <dgm:pt modelId="{CE74C51D-BDA4-EE44-B6F2-295EDBF53811}" type="pres">
      <dgm:prSet presAssocID="{5E268F7D-3199-5E4F-B8BB-C61F25E6D2DB}" presName="rootComposite" presStyleCnt="0">
        <dgm:presLayoutVars/>
      </dgm:prSet>
      <dgm:spPr/>
    </dgm:pt>
    <dgm:pt modelId="{0A9ED5CE-B20B-CC4B-AA30-DFFA1E270250}" type="pres">
      <dgm:prSet presAssocID="{5E268F7D-3199-5E4F-B8BB-C61F25E6D2DB}" presName="ParentAccent" presStyleLbl="alignNode1" presStyleIdx="0" presStyleCnt="1" custScaleY="121567" custLinFactY="66445" custLinFactNeighborX="-3358" custLinFactNeighborY="100000"/>
      <dgm:spPr/>
    </dgm:pt>
    <dgm:pt modelId="{0FC8BCA6-0EA1-E747-AC8D-E6BC9A7E2C18}" type="pres">
      <dgm:prSet presAssocID="{5E268F7D-3199-5E4F-B8BB-C61F25E6D2DB}" presName="ParentSmallAccent" presStyleLbl="fgAcc1" presStyleIdx="0" presStyleCnt="1" custLinFactY="100000" custLinFactNeighborX="-2143" custLinFactNeighborY="132614"/>
      <dgm:spPr/>
    </dgm:pt>
    <dgm:pt modelId="{8F2CA119-68E8-CF46-BABF-AA77081F4435}" type="pres">
      <dgm:prSet presAssocID="{5E268F7D-3199-5E4F-B8BB-C61F25E6D2DB}" presName="Parent" presStyleLbl="revTx" presStyleIdx="0" presStyleCnt="5" custLinFactNeighborX="-205" custLinFactNeighborY="79920">
        <dgm:presLayoutVars>
          <dgm:chMax/>
          <dgm:chPref val="4"/>
          <dgm:bulletEnabled val="1"/>
        </dgm:presLayoutVars>
      </dgm:prSet>
      <dgm:spPr/>
    </dgm:pt>
    <dgm:pt modelId="{FF6CF8A3-461D-B949-BDAF-EAC428E24040}" type="pres">
      <dgm:prSet presAssocID="{5E268F7D-3199-5E4F-B8BB-C61F25E6D2DB}" presName="childShape" presStyleCnt="0">
        <dgm:presLayoutVars>
          <dgm:chMax val="0"/>
          <dgm:chPref val="0"/>
        </dgm:presLayoutVars>
      </dgm:prSet>
      <dgm:spPr/>
    </dgm:pt>
    <dgm:pt modelId="{47C2F5D5-E457-5E40-BE85-4C41B846AE95}" type="pres">
      <dgm:prSet presAssocID="{FC820EF5-AB9A-7148-B67B-743195DA4145}" presName="childComposite" presStyleCnt="0">
        <dgm:presLayoutVars>
          <dgm:chMax val="0"/>
          <dgm:chPref val="0"/>
        </dgm:presLayoutVars>
      </dgm:prSet>
      <dgm:spPr/>
    </dgm:pt>
    <dgm:pt modelId="{D580DC00-D7C8-1A45-A37E-DD7061E45A97}" type="pres">
      <dgm:prSet presAssocID="{FC820EF5-AB9A-7148-B67B-743195DA4145}" presName="ChildAccent" presStyleLbl="solidFgAcc1" presStyleIdx="0" presStyleCnt="4" custLinFactNeighborX="-4804" custLinFactNeighborY="-13919"/>
      <dgm:spPr/>
    </dgm:pt>
    <dgm:pt modelId="{B4C9F854-B0EB-9048-9AAD-6F84F209C397}" type="pres">
      <dgm:prSet presAssocID="{FC820EF5-AB9A-7148-B67B-743195DA4145}" presName="Child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123AA9ED-42FA-9D49-A129-4C55921C9F9F}" type="pres">
      <dgm:prSet presAssocID="{7E6BCB15-970B-3B47-AB33-585D55B5963A}" presName="childComposite" presStyleCnt="0">
        <dgm:presLayoutVars>
          <dgm:chMax val="0"/>
          <dgm:chPref val="0"/>
        </dgm:presLayoutVars>
      </dgm:prSet>
      <dgm:spPr/>
    </dgm:pt>
    <dgm:pt modelId="{573D79AD-0EFF-D741-9487-985E90A94913}" type="pres">
      <dgm:prSet presAssocID="{7E6BCB15-970B-3B47-AB33-585D55B5963A}" presName="ChildAccent" presStyleLbl="solidFgAcc1" presStyleIdx="1" presStyleCnt="4"/>
      <dgm:spPr/>
    </dgm:pt>
    <dgm:pt modelId="{2CB41068-6CB3-324D-A8AE-E2FF33ABED87}" type="pres">
      <dgm:prSet presAssocID="{7E6BCB15-970B-3B47-AB33-585D55B5963A}" presName="Child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5ADDB720-46C4-5B4C-9B68-19420F263282}" type="pres">
      <dgm:prSet presAssocID="{27FE8DC8-6FDF-AD41-A739-6D37DBC2F489}" presName="childComposite" presStyleCnt="0">
        <dgm:presLayoutVars>
          <dgm:chMax val="0"/>
          <dgm:chPref val="0"/>
        </dgm:presLayoutVars>
      </dgm:prSet>
      <dgm:spPr/>
    </dgm:pt>
    <dgm:pt modelId="{63746BBB-BA95-B944-B262-E6EAC7639C65}" type="pres">
      <dgm:prSet presAssocID="{27FE8DC8-6FDF-AD41-A739-6D37DBC2F489}" presName="ChildAccent" presStyleLbl="solidFgAcc1" presStyleIdx="2" presStyleCnt="4"/>
      <dgm:spPr/>
    </dgm:pt>
    <dgm:pt modelId="{480B279A-A23F-0C4E-A1BE-6E09D5D3E9D9}" type="pres">
      <dgm:prSet presAssocID="{27FE8DC8-6FDF-AD41-A739-6D37DBC2F489}" presName="Child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BC6CAFED-3075-7B44-9522-C514A15C71FB}" type="pres">
      <dgm:prSet presAssocID="{37CE3691-BC26-2649-AA72-286A1B90C5A4}" presName="childComposite" presStyleCnt="0">
        <dgm:presLayoutVars>
          <dgm:chMax val="0"/>
          <dgm:chPref val="0"/>
        </dgm:presLayoutVars>
      </dgm:prSet>
      <dgm:spPr/>
    </dgm:pt>
    <dgm:pt modelId="{EBB5FF4E-7DFE-354C-8D46-02F1296E4BD6}" type="pres">
      <dgm:prSet presAssocID="{37CE3691-BC26-2649-AA72-286A1B90C5A4}" presName="ChildAccent" presStyleLbl="solidFgAcc1" presStyleIdx="3" presStyleCnt="4"/>
      <dgm:spPr/>
    </dgm:pt>
    <dgm:pt modelId="{C53412CF-3FA6-1A47-AC42-48D0F578259A}" type="pres">
      <dgm:prSet presAssocID="{37CE3691-BC26-2649-AA72-286A1B90C5A4}" presName="Child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52C8D00-BBA6-B947-86BE-B0F4492937C6}" type="presOf" srcId="{27FE8DC8-6FDF-AD41-A739-6D37DBC2F489}" destId="{480B279A-A23F-0C4E-A1BE-6E09D5D3E9D9}" srcOrd="0" destOrd="0" presId="urn:microsoft.com/office/officeart/2008/layout/SquareAccentList"/>
    <dgm:cxn modelId="{A48F0C0A-C072-A743-91E3-39D717F6D72E}" srcId="{5E268F7D-3199-5E4F-B8BB-C61F25E6D2DB}" destId="{FC820EF5-AB9A-7148-B67B-743195DA4145}" srcOrd="0" destOrd="0" parTransId="{60E6AB83-7C48-2C47-8145-E060C84517F2}" sibTransId="{554D641D-32AA-DB44-8DC6-754BE4DCEFCA}"/>
    <dgm:cxn modelId="{175E2922-21AE-BA4F-A870-70C3B1266A18}" type="presOf" srcId="{7E6BCB15-970B-3B47-AB33-585D55B5963A}" destId="{2CB41068-6CB3-324D-A8AE-E2FF33ABED87}" srcOrd="0" destOrd="0" presId="urn:microsoft.com/office/officeart/2008/layout/SquareAccentList"/>
    <dgm:cxn modelId="{BE917F38-12D3-6A45-8CE9-10973A04F2DA}" type="presOf" srcId="{37CE3691-BC26-2649-AA72-286A1B90C5A4}" destId="{C53412CF-3FA6-1A47-AC42-48D0F578259A}" srcOrd="0" destOrd="0" presId="urn:microsoft.com/office/officeart/2008/layout/SquareAccentList"/>
    <dgm:cxn modelId="{A855DE63-2269-5247-A985-C57231B36D10}" srcId="{5E268F7D-3199-5E4F-B8BB-C61F25E6D2DB}" destId="{37CE3691-BC26-2649-AA72-286A1B90C5A4}" srcOrd="3" destOrd="0" parTransId="{4581CAA2-AC16-F843-86A2-D34CA0688A55}" sibTransId="{16A08B9C-F251-8448-B642-AE9C853DB829}"/>
    <dgm:cxn modelId="{6085594F-8763-5249-A651-96431FD0263E}" type="presOf" srcId="{5E268F7D-3199-5E4F-B8BB-C61F25E6D2DB}" destId="{8F2CA119-68E8-CF46-BABF-AA77081F4435}" srcOrd="0" destOrd="0" presId="urn:microsoft.com/office/officeart/2008/layout/SquareAccentList"/>
    <dgm:cxn modelId="{66462482-A94C-5541-A896-DA2B91BC4A93}" type="presOf" srcId="{A9EAB0F2-BCA6-7749-BF31-48B103919556}" destId="{0846BAFC-BB57-E345-9DF7-3ACC28F9BCF9}" srcOrd="0" destOrd="0" presId="urn:microsoft.com/office/officeart/2008/layout/SquareAccentList"/>
    <dgm:cxn modelId="{52B8EC86-467A-FB44-A52A-D0BB80CDF633}" srcId="{5E268F7D-3199-5E4F-B8BB-C61F25E6D2DB}" destId="{27FE8DC8-6FDF-AD41-A739-6D37DBC2F489}" srcOrd="2" destOrd="0" parTransId="{52EE2535-EF63-BB48-B6A6-AB7BCCEE3E0B}" sibTransId="{BD3EFC3B-669C-EF48-9FFF-ADC2B2A67A75}"/>
    <dgm:cxn modelId="{4481679D-B8C9-E246-BC29-DA2D85256799}" type="presOf" srcId="{FC820EF5-AB9A-7148-B67B-743195DA4145}" destId="{B4C9F854-B0EB-9048-9AAD-6F84F209C397}" srcOrd="0" destOrd="0" presId="urn:microsoft.com/office/officeart/2008/layout/SquareAccentList"/>
    <dgm:cxn modelId="{17F63EAA-0BF5-9F4A-AEDD-0E239D48486E}" srcId="{A9EAB0F2-BCA6-7749-BF31-48B103919556}" destId="{5E268F7D-3199-5E4F-B8BB-C61F25E6D2DB}" srcOrd="0" destOrd="0" parTransId="{9B91D74A-F73C-AC4E-8B27-D235B57AC0B5}" sibTransId="{184B755D-2AE2-0240-8490-643F7F1FBF6A}"/>
    <dgm:cxn modelId="{03AB80D7-AA54-DD41-A388-DAF388E053C9}" srcId="{5E268F7D-3199-5E4F-B8BB-C61F25E6D2DB}" destId="{7E6BCB15-970B-3B47-AB33-585D55B5963A}" srcOrd="1" destOrd="0" parTransId="{C3C01E2E-8A45-A546-B3AB-3AEC6CBA6040}" sibTransId="{8D40CB0A-0218-B546-8331-4E3298EF275B}"/>
    <dgm:cxn modelId="{BE53E3E8-0F0B-C840-AD47-0DC0E00786D5}" type="presParOf" srcId="{0846BAFC-BB57-E345-9DF7-3ACC28F9BCF9}" destId="{2B3F2454-8FCD-9047-B81E-4463BB59F695}" srcOrd="0" destOrd="0" presId="urn:microsoft.com/office/officeart/2008/layout/SquareAccentList"/>
    <dgm:cxn modelId="{2DC4606B-2D2D-6F42-9916-3AE646D8E41D}" type="presParOf" srcId="{2B3F2454-8FCD-9047-B81E-4463BB59F695}" destId="{CE74C51D-BDA4-EE44-B6F2-295EDBF53811}" srcOrd="0" destOrd="0" presId="urn:microsoft.com/office/officeart/2008/layout/SquareAccentList"/>
    <dgm:cxn modelId="{B0495B6A-5927-0C4C-96FE-BBB86F32D423}" type="presParOf" srcId="{CE74C51D-BDA4-EE44-B6F2-295EDBF53811}" destId="{0A9ED5CE-B20B-CC4B-AA30-DFFA1E270250}" srcOrd="0" destOrd="0" presId="urn:microsoft.com/office/officeart/2008/layout/SquareAccentList"/>
    <dgm:cxn modelId="{354B8BB2-C6B0-7141-A683-1252C1E269C1}" type="presParOf" srcId="{CE74C51D-BDA4-EE44-B6F2-295EDBF53811}" destId="{0FC8BCA6-0EA1-E747-AC8D-E6BC9A7E2C18}" srcOrd="1" destOrd="0" presId="urn:microsoft.com/office/officeart/2008/layout/SquareAccentList"/>
    <dgm:cxn modelId="{4031D7A4-E87A-CF40-A083-0ECFF315014C}" type="presParOf" srcId="{CE74C51D-BDA4-EE44-B6F2-295EDBF53811}" destId="{8F2CA119-68E8-CF46-BABF-AA77081F4435}" srcOrd="2" destOrd="0" presId="urn:microsoft.com/office/officeart/2008/layout/SquareAccentList"/>
    <dgm:cxn modelId="{945B68C1-1008-5B42-B793-3F819A184944}" type="presParOf" srcId="{2B3F2454-8FCD-9047-B81E-4463BB59F695}" destId="{FF6CF8A3-461D-B949-BDAF-EAC428E24040}" srcOrd="1" destOrd="0" presId="urn:microsoft.com/office/officeart/2008/layout/SquareAccentList"/>
    <dgm:cxn modelId="{1F7B1A29-C2E1-C549-A676-40D27CD5539D}" type="presParOf" srcId="{FF6CF8A3-461D-B949-BDAF-EAC428E24040}" destId="{47C2F5D5-E457-5E40-BE85-4C41B846AE95}" srcOrd="0" destOrd="0" presId="urn:microsoft.com/office/officeart/2008/layout/SquareAccentList"/>
    <dgm:cxn modelId="{25A33AFD-95AF-874F-B106-5BA57E6152CD}" type="presParOf" srcId="{47C2F5D5-E457-5E40-BE85-4C41B846AE95}" destId="{D580DC00-D7C8-1A45-A37E-DD7061E45A97}" srcOrd="0" destOrd="0" presId="urn:microsoft.com/office/officeart/2008/layout/SquareAccentList"/>
    <dgm:cxn modelId="{001720FB-67D8-B847-8D80-AB1404F4F9DD}" type="presParOf" srcId="{47C2F5D5-E457-5E40-BE85-4C41B846AE95}" destId="{B4C9F854-B0EB-9048-9AAD-6F84F209C397}" srcOrd="1" destOrd="0" presId="urn:microsoft.com/office/officeart/2008/layout/SquareAccentList"/>
    <dgm:cxn modelId="{EA277F79-28AB-924C-AB23-E2098E8B4545}" type="presParOf" srcId="{FF6CF8A3-461D-B949-BDAF-EAC428E24040}" destId="{123AA9ED-42FA-9D49-A129-4C55921C9F9F}" srcOrd="1" destOrd="0" presId="urn:microsoft.com/office/officeart/2008/layout/SquareAccentList"/>
    <dgm:cxn modelId="{05DE10EE-200D-0945-B6E8-FA9B9AB66DBE}" type="presParOf" srcId="{123AA9ED-42FA-9D49-A129-4C55921C9F9F}" destId="{573D79AD-0EFF-D741-9487-985E90A94913}" srcOrd="0" destOrd="0" presId="urn:microsoft.com/office/officeart/2008/layout/SquareAccentList"/>
    <dgm:cxn modelId="{55179589-2D37-4740-93FE-B90D96504A03}" type="presParOf" srcId="{123AA9ED-42FA-9D49-A129-4C55921C9F9F}" destId="{2CB41068-6CB3-324D-A8AE-E2FF33ABED87}" srcOrd="1" destOrd="0" presId="urn:microsoft.com/office/officeart/2008/layout/SquareAccentList"/>
    <dgm:cxn modelId="{6BB6BA35-63D3-2846-9B82-E67BC0BE14E6}" type="presParOf" srcId="{FF6CF8A3-461D-B949-BDAF-EAC428E24040}" destId="{5ADDB720-46C4-5B4C-9B68-19420F263282}" srcOrd="2" destOrd="0" presId="urn:microsoft.com/office/officeart/2008/layout/SquareAccentList"/>
    <dgm:cxn modelId="{E72FDF66-492D-8F4F-8442-BD157FE501F0}" type="presParOf" srcId="{5ADDB720-46C4-5B4C-9B68-19420F263282}" destId="{63746BBB-BA95-B944-B262-E6EAC7639C65}" srcOrd="0" destOrd="0" presId="urn:microsoft.com/office/officeart/2008/layout/SquareAccentList"/>
    <dgm:cxn modelId="{4B94E8C6-FD20-7741-88B6-F81DF7525777}" type="presParOf" srcId="{5ADDB720-46C4-5B4C-9B68-19420F263282}" destId="{480B279A-A23F-0C4E-A1BE-6E09D5D3E9D9}" srcOrd="1" destOrd="0" presId="urn:microsoft.com/office/officeart/2008/layout/SquareAccentList"/>
    <dgm:cxn modelId="{C6DC42DA-A914-A84C-AEEC-137CCBC6C4D7}" type="presParOf" srcId="{FF6CF8A3-461D-B949-BDAF-EAC428E24040}" destId="{BC6CAFED-3075-7B44-9522-C514A15C71FB}" srcOrd="3" destOrd="0" presId="urn:microsoft.com/office/officeart/2008/layout/SquareAccentList"/>
    <dgm:cxn modelId="{A1F2C4AA-3B45-DC42-B221-DF500B63AD73}" type="presParOf" srcId="{BC6CAFED-3075-7B44-9522-C514A15C71FB}" destId="{EBB5FF4E-7DFE-354C-8D46-02F1296E4BD6}" srcOrd="0" destOrd="0" presId="urn:microsoft.com/office/officeart/2008/layout/SquareAccentList"/>
    <dgm:cxn modelId="{B5BF760E-5347-D64F-8D2A-0F57DF0DD281}" type="presParOf" srcId="{BC6CAFED-3075-7B44-9522-C514A15C71FB}" destId="{C53412CF-3FA6-1A47-AC42-48D0F578259A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9EAB0F2-BCA6-7749-BF31-48B103919556}" type="doc">
      <dgm:prSet loTypeId="urn:microsoft.com/office/officeart/2008/layout/SquareAccent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820EF5-AB9A-7148-B67B-743195DA4145}">
      <dgm:prSet phldrT="[Text]" custT="1"/>
      <dgm:spPr/>
      <dgm:t>
        <a:bodyPr/>
        <a:lstStyle/>
        <a:p>
          <a:r>
            <a:rPr lang="en-US" sz="1300">
              <a:solidFill>
                <a:schemeClr val="bg1"/>
              </a:solidFill>
            </a:rPr>
            <a:t>Avoid overfitting</a:t>
          </a:r>
        </a:p>
      </dgm:t>
    </dgm:pt>
    <dgm:pt modelId="{60E6AB83-7C48-2C47-8145-E060C84517F2}" type="parTrans" cxnId="{A48F0C0A-C072-A743-91E3-39D717F6D72E}">
      <dgm:prSet/>
      <dgm:spPr/>
      <dgm:t>
        <a:bodyPr/>
        <a:lstStyle/>
        <a:p>
          <a:endParaRPr lang="en-US"/>
        </a:p>
      </dgm:t>
    </dgm:pt>
    <dgm:pt modelId="{554D641D-32AA-DB44-8DC6-754BE4DCEFCA}" type="sibTrans" cxnId="{A48F0C0A-C072-A743-91E3-39D717F6D72E}">
      <dgm:prSet/>
      <dgm:spPr/>
      <dgm:t>
        <a:bodyPr/>
        <a:lstStyle/>
        <a:p>
          <a:endParaRPr lang="en-US"/>
        </a:p>
      </dgm:t>
    </dgm:pt>
    <dgm:pt modelId="{7E6BCB15-970B-3B47-AB33-585D55B5963A}">
      <dgm:prSet phldrT="[Text]" custT="1"/>
      <dgm:spPr/>
      <dgm:t>
        <a:bodyPr/>
        <a:lstStyle/>
        <a:p>
          <a:r>
            <a:rPr lang="en-US" sz="1300"/>
            <a:t>Dying neurons</a:t>
          </a:r>
        </a:p>
      </dgm:t>
    </dgm:pt>
    <dgm:pt modelId="{C3C01E2E-8A45-A546-B3AB-3AEC6CBA6040}" type="parTrans" cxnId="{03AB80D7-AA54-DD41-A388-DAF388E053C9}">
      <dgm:prSet/>
      <dgm:spPr/>
      <dgm:t>
        <a:bodyPr/>
        <a:lstStyle/>
        <a:p>
          <a:endParaRPr lang="en-US"/>
        </a:p>
      </dgm:t>
    </dgm:pt>
    <dgm:pt modelId="{8D40CB0A-0218-B546-8331-4E3298EF275B}" type="sibTrans" cxnId="{03AB80D7-AA54-DD41-A388-DAF388E053C9}">
      <dgm:prSet/>
      <dgm:spPr/>
      <dgm:t>
        <a:bodyPr/>
        <a:lstStyle/>
        <a:p>
          <a:endParaRPr lang="en-US"/>
        </a:p>
      </dgm:t>
    </dgm:pt>
    <dgm:pt modelId="{27FE8DC8-6FDF-AD41-A739-6D37DBC2F489}">
      <dgm:prSet phldrT="[Text]" custT="1"/>
      <dgm:spPr/>
      <dgm:t>
        <a:bodyPr/>
        <a:lstStyle/>
        <a:p>
          <a:r>
            <a:rPr lang="en-US" sz="1300"/>
            <a:t>Unbalanced dataset</a:t>
          </a:r>
        </a:p>
      </dgm:t>
    </dgm:pt>
    <dgm:pt modelId="{52EE2535-EF63-BB48-B6A6-AB7BCCEE3E0B}" type="parTrans" cxnId="{52B8EC86-467A-FB44-A52A-D0BB80CDF633}">
      <dgm:prSet/>
      <dgm:spPr/>
      <dgm:t>
        <a:bodyPr/>
        <a:lstStyle/>
        <a:p>
          <a:endParaRPr lang="en-US"/>
        </a:p>
      </dgm:t>
    </dgm:pt>
    <dgm:pt modelId="{BD3EFC3B-669C-EF48-9FFF-ADC2B2A67A75}" type="sibTrans" cxnId="{52B8EC86-467A-FB44-A52A-D0BB80CDF633}">
      <dgm:prSet/>
      <dgm:spPr/>
      <dgm:t>
        <a:bodyPr/>
        <a:lstStyle/>
        <a:p>
          <a:endParaRPr lang="en-US"/>
        </a:p>
      </dgm:t>
    </dgm:pt>
    <dgm:pt modelId="{37CE3691-BC26-2649-AA72-286A1B90C5A4}">
      <dgm:prSet phldrT="[Text]" custT="1"/>
      <dgm:spPr/>
      <dgm:t>
        <a:bodyPr/>
        <a:lstStyle/>
        <a:p>
          <a:r>
            <a:rPr lang="en-US" sz="1300"/>
            <a:t>Misclassification of "nowhere" class</a:t>
          </a:r>
        </a:p>
      </dgm:t>
    </dgm:pt>
    <dgm:pt modelId="{4581CAA2-AC16-F843-86A2-D34CA0688A55}" type="parTrans" cxnId="{A855DE63-2269-5247-A985-C57231B36D10}">
      <dgm:prSet/>
      <dgm:spPr/>
      <dgm:t>
        <a:bodyPr/>
        <a:lstStyle/>
        <a:p>
          <a:endParaRPr lang="en-US"/>
        </a:p>
      </dgm:t>
    </dgm:pt>
    <dgm:pt modelId="{16A08B9C-F251-8448-B642-AE9C853DB829}" type="sibTrans" cxnId="{A855DE63-2269-5247-A985-C57231B36D10}">
      <dgm:prSet/>
      <dgm:spPr/>
      <dgm:t>
        <a:bodyPr/>
        <a:lstStyle/>
        <a:p>
          <a:endParaRPr lang="en-US"/>
        </a:p>
      </dgm:t>
    </dgm:pt>
    <dgm:pt modelId="{5E268F7D-3199-5E4F-B8BB-C61F25E6D2DB}">
      <dgm:prSet phldrT="[Text]" custT="1"/>
      <dgm:spPr/>
      <dgm:t>
        <a:bodyPr/>
        <a:lstStyle/>
        <a:p>
          <a:r>
            <a:rPr lang="en-US" sz="2400">
              <a:solidFill>
                <a:schemeClr val="tx1"/>
              </a:solidFill>
            </a:rPr>
            <a:t>Main challenges</a:t>
          </a:r>
        </a:p>
      </dgm:t>
    </dgm:pt>
    <dgm:pt modelId="{184B755D-2AE2-0240-8490-643F7F1FBF6A}" type="sibTrans" cxnId="{17F63EAA-0BF5-9F4A-AEDD-0E239D48486E}">
      <dgm:prSet/>
      <dgm:spPr/>
      <dgm:t>
        <a:bodyPr/>
        <a:lstStyle/>
        <a:p>
          <a:endParaRPr lang="en-US"/>
        </a:p>
      </dgm:t>
    </dgm:pt>
    <dgm:pt modelId="{9B91D74A-F73C-AC4E-8B27-D235B57AC0B5}" type="parTrans" cxnId="{17F63EAA-0BF5-9F4A-AEDD-0E239D48486E}">
      <dgm:prSet/>
      <dgm:spPr/>
      <dgm:t>
        <a:bodyPr/>
        <a:lstStyle/>
        <a:p>
          <a:endParaRPr lang="en-US"/>
        </a:p>
      </dgm:t>
    </dgm:pt>
    <dgm:pt modelId="{0846BAFC-BB57-E345-9DF7-3ACC28F9BCF9}" type="pres">
      <dgm:prSet presAssocID="{A9EAB0F2-BCA6-7749-BF31-48B103919556}" presName="layout" presStyleCnt="0">
        <dgm:presLayoutVars>
          <dgm:chMax/>
          <dgm:chPref/>
          <dgm:dir/>
          <dgm:resizeHandles/>
        </dgm:presLayoutVars>
      </dgm:prSet>
      <dgm:spPr/>
    </dgm:pt>
    <dgm:pt modelId="{2B3F2454-8FCD-9047-B81E-4463BB59F695}" type="pres">
      <dgm:prSet presAssocID="{5E268F7D-3199-5E4F-B8BB-C61F25E6D2DB}" presName="root" presStyleCnt="0">
        <dgm:presLayoutVars>
          <dgm:chMax/>
          <dgm:chPref/>
        </dgm:presLayoutVars>
      </dgm:prSet>
      <dgm:spPr/>
    </dgm:pt>
    <dgm:pt modelId="{CE74C51D-BDA4-EE44-B6F2-295EDBF53811}" type="pres">
      <dgm:prSet presAssocID="{5E268F7D-3199-5E4F-B8BB-C61F25E6D2DB}" presName="rootComposite" presStyleCnt="0">
        <dgm:presLayoutVars/>
      </dgm:prSet>
      <dgm:spPr/>
    </dgm:pt>
    <dgm:pt modelId="{0A9ED5CE-B20B-CC4B-AA30-DFFA1E270250}" type="pres">
      <dgm:prSet presAssocID="{5E268F7D-3199-5E4F-B8BB-C61F25E6D2DB}" presName="ParentAccent" presStyleLbl="alignNode1" presStyleIdx="0" presStyleCnt="1" custScaleY="121567" custLinFactY="66445" custLinFactNeighborX="-3358" custLinFactNeighborY="100000"/>
      <dgm:spPr/>
    </dgm:pt>
    <dgm:pt modelId="{0FC8BCA6-0EA1-E747-AC8D-E6BC9A7E2C18}" type="pres">
      <dgm:prSet presAssocID="{5E268F7D-3199-5E4F-B8BB-C61F25E6D2DB}" presName="ParentSmallAccent" presStyleLbl="fgAcc1" presStyleIdx="0" presStyleCnt="1" custLinFactY="100000" custLinFactNeighborX="-2143" custLinFactNeighborY="132614"/>
      <dgm:spPr/>
    </dgm:pt>
    <dgm:pt modelId="{8F2CA119-68E8-CF46-BABF-AA77081F4435}" type="pres">
      <dgm:prSet presAssocID="{5E268F7D-3199-5E4F-B8BB-C61F25E6D2DB}" presName="Parent" presStyleLbl="revTx" presStyleIdx="0" presStyleCnt="5" custLinFactNeighborX="-205" custLinFactNeighborY="79920">
        <dgm:presLayoutVars>
          <dgm:chMax/>
          <dgm:chPref val="4"/>
          <dgm:bulletEnabled val="1"/>
        </dgm:presLayoutVars>
      </dgm:prSet>
      <dgm:spPr/>
    </dgm:pt>
    <dgm:pt modelId="{FF6CF8A3-461D-B949-BDAF-EAC428E24040}" type="pres">
      <dgm:prSet presAssocID="{5E268F7D-3199-5E4F-B8BB-C61F25E6D2DB}" presName="childShape" presStyleCnt="0">
        <dgm:presLayoutVars>
          <dgm:chMax val="0"/>
          <dgm:chPref val="0"/>
        </dgm:presLayoutVars>
      </dgm:prSet>
      <dgm:spPr/>
    </dgm:pt>
    <dgm:pt modelId="{47C2F5D5-E457-5E40-BE85-4C41B846AE95}" type="pres">
      <dgm:prSet presAssocID="{FC820EF5-AB9A-7148-B67B-743195DA4145}" presName="childComposite" presStyleCnt="0">
        <dgm:presLayoutVars>
          <dgm:chMax val="0"/>
          <dgm:chPref val="0"/>
        </dgm:presLayoutVars>
      </dgm:prSet>
      <dgm:spPr/>
    </dgm:pt>
    <dgm:pt modelId="{D580DC00-D7C8-1A45-A37E-DD7061E45A97}" type="pres">
      <dgm:prSet presAssocID="{FC820EF5-AB9A-7148-B67B-743195DA4145}" presName="ChildAccent" presStyleLbl="solidFgAcc1" presStyleIdx="0" presStyleCnt="4" custLinFactNeighborX="-4804" custLinFactNeighborY="-13919"/>
      <dgm:spPr/>
    </dgm:pt>
    <dgm:pt modelId="{B4C9F854-B0EB-9048-9AAD-6F84F209C397}" type="pres">
      <dgm:prSet presAssocID="{FC820EF5-AB9A-7148-B67B-743195DA4145}" presName="Child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123AA9ED-42FA-9D49-A129-4C55921C9F9F}" type="pres">
      <dgm:prSet presAssocID="{7E6BCB15-970B-3B47-AB33-585D55B5963A}" presName="childComposite" presStyleCnt="0">
        <dgm:presLayoutVars>
          <dgm:chMax val="0"/>
          <dgm:chPref val="0"/>
        </dgm:presLayoutVars>
      </dgm:prSet>
      <dgm:spPr/>
    </dgm:pt>
    <dgm:pt modelId="{573D79AD-0EFF-D741-9487-985E90A94913}" type="pres">
      <dgm:prSet presAssocID="{7E6BCB15-970B-3B47-AB33-585D55B5963A}" presName="ChildAccent" presStyleLbl="solidFgAcc1" presStyleIdx="1" presStyleCnt="4"/>
      <dgm:spPr/>
    </dgm:pt>
    <dgm:pt modelId="{2CB41068-6CB3-324D-A8AE-E2FF33ABED87}" type="pres">
      <dgm:prSet presAssocID="{7E6BCB15-970B-3B47-AB33-585D55B5963A}" presName="Child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5ADDB720-46C4-5B4C-9B68-19420F263282}" type="pres">
      <dgm:prSet presAssocID="{27FE8DC8-6FDF-AD41-A739-6D37DBC2F489}" presName="childComposite" presStyleCnt="0">
        <dgm:presLayoutVars>
          <dgm:chMax val="0"/>
          <dgm:chPref val="0"/>
        </dgm:presLayoutVars>
      </dgm:prSet>
      <dgm:spPr/>
    </dgm:pt>
    <dgm:pt modelId="{63746BBB-BA95-B944-B262-E6EAC7639C65}" type="pres">
      <dgm:prSet presAssocID="{27FE8DC8-6FDF-AD41-A739-6D37DBC2F489}" presName="ChildAccent" presStyleLbl="solidFgAcc1" presStyleIdx="2" presStyleCnt="4"/>
      <dgm:spPr/>
    </dgm:pt>
    <dgm:pt modelId="{480B279A-A23F-0C4E-A1BE-6E09D5D3E9D9}" type="pres">
      <dgm:prSet presAssocID="{27FE8DC8-6FDF-AD41-A739-6D37DBC2F489}" presName="Child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BC6CAFED-3075-7B44-9522-C514A15C71FB}" type="pres">
      <dgm:prSet presAssocID="{37CE3691-BC26-2649-AA72-286A1B90C5A4}" presName="childComposite" presStyleCnt="0">
        <dgm:presLayoutVars>
          <dgm:chMax val="0"/>
          <dgm:chPref val="0"/>
        </dgm:presLayoutVars>
      </dgm:prSet>
      <dgm:spPr/>
    </dgm:pt>
    <dgm:pt modelId="{EBB5FF4E-7DFE-354C-8D46-02F1296E4BD6}" type="pres">
      <dgm:prSet presAssocID="{37CE3691-BC26-2649-AA72-286A1B90C5A4}" presName="ChildAccent" presStyleLbl="solidFgAcc1" presStyleIdx="3" presStyleCnt="4"/>
      <dgm:spPr/>
    </dgm:pt>
    <dgm:pt modelId="{C53412CF-3FA6-1A47-AC42-48D0F578259A}" type="pres">
      <dgm:prSet presAssocID="{37CE3691-BC26-2649-AA72-286A1B90C5A4}" presName="Child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52C8D00-BBA6-B947-86BE-B0F4492937C6}" type="presOf" srcId="{27FE8DC8-6FDF-AD41-A739-6D37DBC2F489}" destId="{480B279A-A23F-0C4E-A1BE-6E09D5D3E9D9}" srcOrd="0" destOrd="0" presId="urn:microsoft.com/office/officeart/2008/layout/SquareAccentList"/>
    <dgm:cxn modelId="{A48F0C0A-C072-A743-91E3-39D717F6D72E}" srcId="{5E268F7D-3199-5E4F-B8BB-C61F25E6D2DB}" destId="{FC820EF5-AB9A-7148-B67B-743195DA4145}" srcOrd="0" destOrd="0" parTransId="{60E6AB83-7C48-2C47-8145-E060C84517F2}" sibTransId="{554D641D-32AA-DB44-8DC6-754BE4DCEFCA}"/>
    <dgm:cxn modelId="{175E2922-21AE-BA4F-A870-70C3B1266A18}" type="presOf" srcId="{7E6BCB15-970B-3B47-AB33-585D55B5963A}" destId="{2CB41068-6CB3-324D-A8AE-E2FF33ABED87}" srcOrd="0" destOrd="0" presId="urn:microsoft.com/office/officeart/2008/layout/SquareAccentList"/>
    <dgm:cxn modelId="{BE917F38-12D3-6A45-8CE9-10973A04F2DA}" type="presOf" srcId="{37CE3691-BC26-2649-AA72-286A1B90C5A4}" destId="{C53412CF-3FA6-1A47-AC42-48D0F578259A}" srcOrd="0" destOrd="0" presId="urn:microsoft.com/office/officeart/2008/layout/SquareAccentList"/>
    <dgm:cxn modelId="{A855DE63-2269-5247-A985-C57231B36D10}" srcId="{5E268F7D-3199-5E4F-B8BB-C61F25E6D2DB}" destId="{37CE3691-BC26-2649-AA72-286A1B90C5A4}" srcOrd="3" destOrd="0" parTransId="{4581CAA2-AC16-F843-86A2-D34CA0688A55}" sibTransId="{16A08B9C-F251-8448-B642-AE9C853DB829}"/>
    <dgm:cxn modelId="{6085594F-8763-5249-A651-96431FD0263E}" type="presOf" srcId="{5E268F7D-3199-5E4F-B8BB-C61F25E6D2DB}" destId="{8F2CA119-68E8-CF46-BABF-AA77081F4435}" srcOrd="0" destOrd="0" presId="urn:microsoft.com/office/officeart/2008/layout/SquareAccentList"/>
    <dgm:cxn modelId="{66462482-A94C-5541-A896-DA2B91BC4A93}" type="presOf" srcId="{A9EAB0F2-BCA6-7749-BF31-48B103919556}" destId="{0846BAFC-BB57-E345-9DF7-3ACC28F9BCF9}" srcOrd="0" destOrd="0" presId="urn:microsoft.com/office/officeart/2008/layout/SquareAccentList"/>
    <dgm:cxn modelId="{52B8EC86-467A-FB44-A52A-D0BB80CDF633}" srcId="{5E268F7D-3199-5E4F-B8BB-C61F25E6D2DB}" destId="{27FE8DC8-6FDF-AD41-A739-6D37DBC2F489}" srcOrd="2" destOrd="0" parTransId="{52EE2535-EF63-BB48-B6A6-AB7BCCEE3E0B}" sibTransId="{BD3EFC3B-669C-EF48-9FFF-ADC2B2A67A75}"/>
    <dgm:cxn modelId="{4481679D-B8C9-E246-BC29-DA2D85256799}" type="presOf" srcId="{FC820EF5-AB9A-7148-B67B-743195DA4145}" destId="{B4C9F854-B0EB-9048-9AAD-6F84F209C397}" srcOrd="0" destOrd="0" presId="urn:microsoft.com/office/officeart/2008/layout/SquareAccentList"/>
    <dgm:cxn modelId="{17F63EAA-0BF5-9F4A-AEDD-0E239D48486E}" srcId="{A9EAB0F2-BCA6-7749-BF31-48B103919556}" destId="{5E268F7D-3199-5E4F-B8BB-C61F25E6D2DB}" srcOrd="0" destOrd="0" parTransId="{9B91D74A-F73C-AC4E-8B27-D235B57AC0B5}" sibTransId="{184B755D-2AE2-0240-8490-643F7F1FBF6A}"/>
    <dgm:cxn modelId="{03AB80D7-AA54-DD41-A388-DAF388E053C9}" srcId="{5E268F7D-3199-5E4F-B8BB-C61F25E6D2DB}" destId="{7E6BCB15-970B-3B47-AB33-585D55B5963A}" srcOrd="1" destOrd="0" parTransId="{C3C01E2E-8A45-A546-B3AB-3AEC6CBA6040}" sibTransId="{8D40CB0A-0218-B546-8331-4E3298EF275B}"/>
    <dgm:cxn modelId="{BE53E3E8-0F0B-C840-AD47-0DC0E00786D5}" type="presParOf" srcId="{0846BAFC-BB57-E345-9DF7-3ACC28F9BCF9}" destId="{2B3F2454-8FCD-9047-B81E-4463BB59F695}" srcOrd="0" destOrd="0" presId="urn:microsoft.com/office/officeart/2008/layout/SquareAccentList"/>
    <dgm:cxn modelId="{2DC4606B-2D2D-6F42-9916-3AE646D8E41D}" type="presParOf" srcId="{2B3F2454-8FCD-9047-B81E-4463BB59F695}" destId="{CE74C51D-BDA4-EE44-B6F2-295EDBF53811}" srcOrd="0" destOrd="0" presId="urn:microsoft.com/office/officeart/2008/layout/SquareAccentList"/>
    <dgm:cxn modelId="{B0495B6A-5927-0C4C-96FE-BBB86F32D423}" type="presParOf" srcId="{CE74C51D-BDA4-EE44-B6F2-295EDBF53811}" destId="{0A9ED5CE-B20B-CC4B-AA30-DFFA1E270250}" srcOrd="0" destOrd="0" presId="urn:microsoft.com/office/officeart/2008/layout/SquareAccentList"/>
    <dgm:cxn modelId="{354B8BB2-C6B0-7141-A683-1252C1E269C1}" type="presParOf" srcId="{CE74C51D-BDA4-EE44-B6F2-295EDBF53811}" destId="{0FC8BCA6-0EA1-E747-AC8D-E6BC9A7E2C18}" srcOrd="1" destOrd="0" presId="urn:microsoft.com/office/officeart/2008/layout/SquareAccentList"/>
    <dgm:cxn modelId="{4031D7A4-E87A-CF40-A083-0ECFF315014C}" type="presParOf" srcId="{CE74C51D-BDA4-EE44-B6F2-295EDBF53811}" destId="{8F2CA119-68E8-CF46-BABF-AA77081F4435}" srcOrd="2" destOrd="0" presId="urn:microsoft.com/office/officeart/2008/layout/SquareAccentList"/>
    <dgm:cxn modelId="{945B68C1-1008-5B42-B793-3F819A184944}" type="presParOf" srcId="{2B3F2454-8FCD-9047-B81E-4463BB59F695}" destId="{FF6CF8A3-461D-B949-BDAF-EAC428E24040}" srcOrd="1" destOrd="0" presId="urn:microsoft.com/office/officeart/2008/layout/SquareAccentList"/>
    <dgm:cxn modelId="{1F7B1A29-C2E1-C549-A676-40D27CD5539D}" type="presParOf" srcId="{FF6CF8A3-461D-B949-BDAF-EAC428E24040}" destId="{47C2F5D5-E457-5E40-BE85-4C41B846AE95}" srcOrd="0" destOrd="0" presId="urn:microsoft.com/office/officeart/2008/layout/SquareAccentList"/>
    <dgm:cxn modelId="{25A33AFD-95AF-874F-B106-5BA57E6152CD}" type="presParOf" srcId="{47C2F5D5-E457-5E40-BE85-4C41B846AE95}" destId="{D580DC00-D7C8-1A45-A37E-DD7061E45A97}" srcOrd="0" destOrd="0" presId="urn:microsoft.com/office/officeart/2008/layout/SquareAccentList"/>
    <dgm:cxn modelId="{001720FB-67D8-B847-8D80-AB1404F4F9DD}" type="presParOf" srcId="{47C2F5D5-E457-5E40-BE85-4C41B846AE95}" destId="{B4C9F854-B0EB-9048-9AAD-6F84F209C397}" srcOrd="1" destOrd="0" presId="urn:microsoft.com/office/officeart/2008/layout/SquareAccentList"/>
    <dgm:cxn modelId="{EA277F79-28AB-924C-AB23-E2098E8B4545}" type="presParOf" srcId="{FF6CF8A3-461D-B949-BDAF-EAC428E24040}" destId="{123AA9ED-42FA-9D49-A129-4C55921C9F9F}" srcOrd="1" destOrd="0" presId="urn:microsoft.com/office/officeart/2008/layout/SquareAccentList"/>
    <dgm:cxn modelId="{05DE10EE-200D-0945-B6E8-FA9B9AB66DBE}" type="presParOf" srcId="{123AA9ED-42FA-9D49-A129-4C55921C9F9F}" destId="{573D79AD-0EFF-D741-9487-985E90A94913}" srcOrd="0" destOrd="0" presId="urn:microsoft.com/office/officeart/2008/layout/SquareAccentList"/>
    <dgm:cxn modelId="{55179589-2D37-4740-93FE-B90D96504A03}" type="presParOf" srcId="{123AA9ED-42FA-9D49-A129-4C55921C9F9F}" destId="{2CB41068-6CB3-324D-A8AE-E2FF33ABED87}" srcOrd="1" destOrd="0" presId="urn:microsoft.com/office/officeart/2008/layout/SquareAccentList"/>
    <dgm:cxn modelId="{6BB6BA35-63D3-2846-9B82-E67BC0BE14E6}" type="presParOf" srcId="{FF6CF8A3-461D-B949-BDAF-EAC428E24040}" destId="{5ADDB720-46C4-5B4C-9B68-19420F263282}" srcOrd="2" destOrd="0" presId="urn:microsoft.com/office/officeart/2008/layout/SquareAccentList"/>
    <dgm:cxn modelId="{E72FDF66-492D-8F4F-8442-BD157FE501F0}" type="presParOf" srcId="{5ADDB720-46C4-5B4C-9B68-19420F263282}" destId="{63746BBB-BA95-B944-B262-E6EAC7639C65}" srcOrd="0" destOrd="0" presId="urn:microsoft.com/office/officeart/2008/layout/SquareAccentList"/>
    <dgm:cxn modelId="{4B94E8C6-FD20-7741-88B6-F81DF7525777}" type="presParOf" srcId="{5ADDB720-46C4-5B4C-9B68-19420F263282}" destId="{480B279A-A23F-0C4E-A1BE-6E09D5D3E9D9}" srcOrd="1" destOrd="0" presId="urn:microsoft.com/office/officeart/2008/layout/SquareAccentList"/>
    <dgm:cxn modelId="{C6DC42DA-A914-A84C-AEEC-137CCBC6C4D7}" type="presParOf" srcId="{FF6CF8A3-461D-B949-BDAF-EAC428E24040}" destId="{BC6CAFED-3075-7B44-9522-C514A15C71FB}" srcOrd="3" destOrd="0" presId="urn:microsoft.com/office/officeart/2008/layout/SquareAccentList"/>
    <dgm:cxn modelId="{A1F2C4AA-3B45-DC42-B221-DF500B63AD73}" type="presParOf" srcId="{BC6CAFED-3075-7B44-9522-C514A15C71FB}" destId="{EBB5FF4E-7DFE-354C-8D46-02F1296E4BD6}" srcOrd="0" destOrd="0" presId="urn:microsoft.com/office/officeart/2008/layout/SquareAccentList"/>
    <dgm:cxn modelId="{B5BF760E-5347-D64F-8D2A-0F57DF0DD281}" type="presParOf" srcId="{BC6CAFED-3075-7B44-9522-C514A15C71FB}" destId="{C53412CF-3FA6-1A47-AC42-48D0F578259A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9EAB0F2-BCA6-7749-BF31-48B103919556}" type="doc">
      <dgm:prSet loTypeId="urn:microsoft.com/office/officeart/2008/layout/SquareAccent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820EF5-AB9A-7148-B67B-743195DA4145}">
      <dgm:prSet phldrT="[Text]" custT="1"/>
      <dgm:spPr/>
      <dgm:t>
        <a:bodyPr/>
        <a:lstStyle/>
        <a:p>
          <a:r>
            <a:rPr lang="en-US" sz="1300">
              <a:solidFill>
                <a:schemeClr val="bg1"/>
              </a:solidFill>
            </a:rPr>
            <a:t>Avoid overfitting</a:t>
          </a:r>
        </a:p>
      </dgm:t>
    </dgm:pt>
    <dgm:pt modelId="{60E6AB83-7C48-2C47-8145-E060C84517F2}" type="parTrans" cxnId="{A48F0C0A-C072-A743-91E3-39D717F6D72E}">
      <dgm:prSet/>
      <dgm:spPr/>
      <dgm:t>
        <a:bodyPr/>
        <a:lstStyle/>
        <a:p>
          <a:endParaRPr lang="en-US"/>
        </a:p>
      </dgm:t>
    </dgm:pt>
    <dgm:pt modelId="{554D641D-32AA-DB44-8DC6-754BE4DCEFCA}" type="sibTrans" cxnId="{A48F0C0A-C072-A743-91E3-39D717F6D72E}">
      <dgm:prSet/>
      <dgm:spPr/>
      <dgm:t>
        <a:bodyPr/>
        <a:lstStyle/>
        <a:p>
          <a:endParaRPr lang="en-US"/>
        </a:p>
      </dgm:t>
    </dgm:pt>
    <dgm:pt modelId="{7E6BCB15-970B-3B47-AB33-585D55B5963A}">
      <dgm:prSet phldrT="[Text]" custT="1"/>
      <dgm:spPr/>
      <dgm:t>
        <a:bodyPr/>
        <a:lstStyle/>
        <a:p>
          <a:r>
            <a:rPr lang="en-US" sz="1300"/>
            <a:t>Dying neurons</a:t>
          </a:r>
        </a:p>
      </dgm:t>
    </dgm:pt>
    <dgm:pt modelId="{C3C01E2E-8A45-A546-B3AB-3AEC6CBA6040}" type="parTrans" cxnId="{03AB80D7-AA54-DD41-A388-DAF388E053C9}">
      <dgm:prSet/>
      <dgm:spPr/>
      <dgm:t>
        <a:bodyPr/>
        <a:lstStyle/>
        <a:p>
          <a:endParaRPr lang="en-US"/>
        </a:p>
      </dgm:t>
    </dgm:pt>
    <dgm:pt modelId="{8D40CB0A-0218-B546-8331-4E3298EF275B}" type="sibTrans" cxnId="{03AB80D7-AA54-DD41-A388-DAF388E053C9}">
      <dgm:prSet/>
      <dgm:spPr/>
      <dgm:t>
        <a:bodyPr/>
        <a:lstStyle/>
        <a:p>
          <a:endParaRPr lang="en-US"/>
        </a:p>
      </dgm:t>
    </dgm:pt>
    <dgm:pt modelId="{27FE8DC8-6FDF-AD41-A739-6D37DBC2F489}">
      <dgm:prSet phldrT="[Text]" custT="1"/>
      <dgm:spPr/>
      <dgm:t>
        <a:bodyPr/>
        <a:lstStyle/>
        <a:p>
          <a:r>
            <a:rPr lang="en-US" sz="1300"/>
            <a:t>Unbalanced dataset</a:t>
          </a:r>
        </a:p>
      </dgm:t>
    </dgm:pt>
    <dgm:pt modelId="{52EE2535-EF63-BB48-B6A6-AB7BCCEE3E0B}" type="parTrans" cxnId="{52B8EC86-467A-FB44-A52A-D0BB80CDF633}">
      <dgm:prSet/>
      <dgm:spPr/>
      <dgm:t>
        <a:bodyPr/>
        <a:lstStyle/>
        <a:p>
          <a:endParaRPr lang="en-US"/>
        </a:p>
      </dgm:t>
    </dgm:pt>
    <dgm:pt modelId="{BD3EFC3B-669C-EF48-9FFF-ADC2B2A67A75}" type="sibTrans" cxnId="{52B8EC86-467A-FB44-A52A-D0BB80CDF633}">
      <dgm:prSet/>
      <dgm:spPr/>
      <dgm:t>
        <a:bodyPr/>
        <a:lstStyle/>
        <a:p>
          <a:endParaRPr lang="en-US"/>
        </a:p>
      </dgm:t>
    </dgm:pt>
    <dgm:pt modelId="{37CE3691-BC26-2649-AA72-286A1B90C5A4}">
      <dgm:prSet phldrT="[Text]" custT="1"/>
      <dgm:spPr/>
      <dgm:t>
        <a:bodyPr/>
        <a:lstStyle/>
        <a:p>
          <a:r>
            <a:rPr lang="en-US" sz="1300"/>
            <a:t>Misclassification of "nowhere" class</a:t>
          </a:r>
        </a:p>
      </dgm:t>
    </dgm:pt>
    <dgm:pt modelId="{4581CAA2-AC16-F843-86A2-D34CA0688A55}" type="parTrans" cxnId="{A855DE63-2269-5247-A985-C57231B36D10}">
      <dgm:prSet/>
      <dgm:spPr/>
      <dgm:t>
        <a:bodyPr/>
        <a:lstStyle/>
        <a:p>
          <a:endParaRPr lang="en-US"/>
        </a:p>
      </dgm:t>
    </dgm:pt>
    <dgm:pt modelId="{16A08B9C-F251-8448-B642-AE9C853DB829}" type="sibTrans" cxnId="{A855DE63-2269-5247-A985-C57231B36D10}">
      <dgm:prSet/>
      <dgm:spPr/>
      <dgm:t>
        <a:bodyPr/>
        <a:lstStyle/>
        <a:p>
          <a:endParaRPr lang="en-US"/>
        </a:p>
      </dgm:t>
    </dgm:pt>
    <dgm:pt modelId="{5E268F7D-3199-5E4F-B8BB-C61F25E6D2DB}">
      <dgm:prSet phldrT="[Text]" custT="1"/>
      <dgm:spPr/>
      <dgm:t>
        <a:bodyPr/>
        <a:lstStyle/>
        <a:p>
          <a:r>
            <a:rPr lang="en-US" sz="2400">
              <a:solidFill>
                <a:schemeClr val="tx1"/>
              </a:solidFill>
            </a:rPr>
            <a:t>Main challenges</a:t>
          </a:r>
        </a:p>
      </dgm:t>
    </dgm:pt>
    <dgm:pt modelId="{184B755D-2AE2-0240-8490-643F7F1FBF6A}" type="sibTrans" cxnId="{17F63EAA-0BF5-9F4A-AEDD-0E239D48486E}">
      <dgm:prSet/>
      <dgm:spPr/>
      <dgm:t>
        <a:bodyPr/>
        <a:lstStyle/>
        <a:p>
          <a:endParaRPr lang="en-US"/>
        </a:p>
      </dgm:t>
    </dgm:pt>
    <dgm:pt modelId="{9B91D74A-F73C-AC4E-8B27-D235B57AC0B5}" type="parTrans" cxnId="{17F63EAA-0BF5-9F4A-AEDD-0E239D48486E}">
      <dgm:prSet/>
      <dgm:spPr/>
      <dgm:t>
        <a:bodyPr/>
        <a:lstStyle/>
        <a:p>
          <a:endParaRPr lang="en-US"/>
        </a:p>
      </dgm:t>
    </dgm:pt>
    <dgm:pt modelId="{0846BAFC-BB57-E345-9DF7-3ACC28F9BCF9}" type="pres">
      <dgm:prSet presAssocID="{A9EAB0F2-BCA6-7749-BF31-48B103919556}" presName="layout" presStyleCnt="0">
        <dgm:presLayoutVars>
          <dgm:chMax/>
          <dgm:chPref/>
          <dgm:dir/>
          <dgm:resizeHandles/>
        </dgm:presLayoutVars>
      </dgm:prSet>
      <dgm:spPr/>
    </dgm:pt>
    <dgm:pt modelId="{2B3F2454-8FCD-9047-B81E-4463BB59F695}" type="pres">
      <dgm:prSet presAssocID="{5E268F7D-3199-5E4F-B8BB-C61F25E6D2DB}" presName="root" presStyleCnt="0">
        <dgm:presLayoutVars>
          <dgm:chMax/>
          <dgm:chPref/>
        </dgm:presLayoutVars>
      </dgm:prSet>
      <dgm:spPr/>
    </dgm:pt>
    <dgm:pt modelId="{CE74C51D-BDA4-EE44-B6F2-295EDBF53811}" type="pres">
      <dgm:prSet presAssocID="{5E268F7D-3199-5E4F-B8BB-C61F25E6D2DB}" presName="rootComposite" presStyleCnt="0">
        <dgm:presLayoutVars/>
      </dgm:prSet>
      <dgm:spPr/>
    </dgm:pt>
    <dgm:pt modelId="{0A9ED5CE-B20B-CC4B-AA30-DFFA1E270250}" type="pres">
      <dgm:prSet presAssocID="{5E268F7D-3199-5E4F-B8BB-C61F25E6D2DB}" presName="ParentAccent" presStyleLbl="alignNode1" presStyleIdx="0" presStyleCnt="1" custScaleY="121567" custLinFactY="66445" custLinFactNeighborX="-3358" custLinFactNeighborY="100000"/>
      <dgm:spPr/>
    </dgm:pt>
    <dgm:pt modelId="{0FC8BCA6-0EA1-E747-AC8D-E6BC9A7E2C18}" type="pres">
      <dgm:prSet presAssocID="{5E268F7D-3199-5E4F-B8BB-C61F25E6D2DB}" presName="ParentSmallAccent" presStyleLbl="fgAcc1" presStyleIdx="0" presStyleCnt="1" custLinFactY="100000" custLinFactNeighborX="-2143" custLinFactNeighborY="132614"/>
      <dgm:spPr/>
    </dgm:pt>
    <dgm:pt modelId="{8F2CA119-68E8-CF46-BABF-AA77081F4435}" type="pres">
      <dgm:prSet presAssocID="{5E268F7D-3199-5E4F-B8BB-C61F25E6D2DB}" presName="Parent" presStyleLbl="revTx" presStyleIdx="0" presStyleCnt="5" custLinFactNeighborX="-205" custLinFactNeighborY="79920">
        <dgm:presLayoutVars>
          <dgm:chMax/>
          <dgm:chPref val="4"/>
          <dgm:bulletEnabled val="1"/>
        </dgm:presLayoutVars>
      </dgm:prSet>
      <dgm:spPr/>
    </dgm:pt>
    <dgm:pt modelId="{FF6CF8A3-461D-B949-BDAF-EAC428E24040}" type="pres">
      <dgm:prSet presAssocID="{5E268F7D-3199-5E4F-B8BB-C61F25E6D2DB}" presName="childShape" presStyleCnt="0">
        <dgm:presLayoutVars>
          <dgm:chMax val="0"/>
          <dgm:chPref val="0"/>
        </dgm:presLayoutVars>
      </dgm:prSet>
      <dgm:spPr/>
    </dgm:pt>
    <dgm:pt modelId="{47C2F5D5-E457-5E40-BE85-4C41B846AE95}" type="pres">
      <dgm:prSet presAssocID="{FC820EF5-AB9A-7148-B67B-743195DA4145}" presName="childComposite" presStyleCnt="0">
        <dgm:presLayoutVars>
          <dgm:chMax val="0"/>
          <dgm:chPref val="0"/>
        </dgm:presLayoutVars>
      </dgm:prSet>
      <dgm:spPr/>
    </dgm:pt>
    <dgm:pt modelId="{D580DC00-D7C8-1A45-A37E-DD7061E45A97}" type="pres">
      <dgm:prSet presAssocID="{FC820EF5-AB9A-7148-B67B-743195DA4145}" presName="ChildAccent" presStyleLbl="solidFgAcc1" presStyleIdx="0" presStyleCnt="4" custLinFactNeighborX="-4804" custLinFactNeighborY="-13919"/>
      <dgm:spPr/>
    </dgm:pt>
    <dgm:pt modelId="{B4C9F854-B0EB-9048-9AAD-6F84F209C397}" type="pres">
      <dgm:prSet presAssocID="{FC820EF5-AB9A-7148-B67B-743195DA4145}" presName="Child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123AA9ED-42FA-9D49-A129-4C55921C9F9F}" type="pres">
      <dgm:prSet presAssocID="{7E6BCB15-970B-3B47-AB33-585D55B5963A}" presName="childComposite" presStyleCnt="0">
        <dgm:presLayoutVars>
          <dgm:chMax val="0"/>
          <dgm:chPref val="0"/>
        </dgm:presLayoutVars>
      </dgm:prSet>
      <dgm:spPr/>
    </dgm:pt>
    <dgm:pt modelId="{573D79AD-0EFF-D741-9487-985E90A94913}" type="pres">
      <dgm:prSet presAssocID="{7E6BCB15-970B-3B47-AB33-585D55B5963A}" presName="ChildAccent" presStyleLbl="solidFgAcc1" presStyleIdx="1" presStyleCnt="4"/>
      <dgm:spPr/>
    </dgm:pt>
    <dgm:pt modelId="{2CB41068-6CB3-324D-A8AE-E2FF33ABED87}" type="pres">
      <dgm:prSet presAssocID="{7E6BCB15-970B-3B47-AB33-585D55B5963A}" presName="Child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5ADDB720-46C4-5B4C-9B68-19420F263282}" type="pres">
      <dgm:prSet presAssocID="{27FE8DC8-6FDF-AD41-A739-6D37DBC2F489}" presName="childComposite" presStyleCnt="0">
        <dgm:presLayoutVars>
          <dgm:chMax val="0"/>
          <dgm:chPref val="0"/>
        </dgm:presLayoutVars>
      </dgm:prSet>
      <dgm:spPr/>
    </dgm:pt>
    <dgm:pt modelId="{63746BBB-BA95-B944-B262-E6EAC7639C65}" type="pres">
      <dgm:prSet presAssocID="{27FE8DC8-6FDF-AD41-A739-6D37DBC2F489}" presName="ChildAccent" presStyleLbl="solidFgAcc1" presStyleIdx="2" presStyleCnt="4"/>
      <dgm:spPr/>
    </dgm:pt>
    <dgm:pt modelId="{480B279A-A23F-0C4E-A1BE-6E09D5D3E9D9}" type="pres">
      <dgm:prSet presAssocID="{27FE8DC8-6FDF-AD41-A739-6D37DBC2F489}" presName="Child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BC6CAFED-3075-7B44-9522-C514A15C71FB}" type="pres">
      <dgm:prSet presAssocID="{37CE3691-BC26-2649-AA72-286A1B90C5A4}" presName="childComposite" presStyleCnt="0">
        <dgm:presLayoutVars>
          <dgm:chMax val="0"/>
          <dgm:chPref val="0"/>
        </dgm:presLayoutVars>
      </dgm:prSet>
      <dgm:spPr/>
    </dgm:pt>
    <dgm:pt modelId="{EBB5FF4E-7DFE-354C-8D46-02F1296E4BD6}" type="pres">
      <dgm:prSet presAssocID="{37CE3691-BC26-2649-AA72-286A1B90C5A4}" presName="ChildAccent" presStyleLbl="solidFgAcc1" presStyleIdx="3" presStyleCnt="4"/>
      <dgm:spPr/>
    </dgm:pt>
    <dgm:pt modelId="{C53412CF-3FA6-1A47-AC42-48D0F578259A}" type="pres">
      <dgm:prSet presAssocID="{37CE3691-BC26-2649-AA72-286A1B90C5A4}" presName="Child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52C8D00-BBA6-B947-86BE-B0F4492937C6}" type="presOf" srcId="{27FE8DC8-6FDF-AD41-A739-6D37DBC2F489}" destId="{480B279A-A23F-0C4E-A1BE-6E09D5D3E9D9}" srcOrd="0" destOrd="0" presId="urn:microsoft.com/office/officeart/2008/layout/SquareAccentList"/>
    <dgm:cxn modelId="{A48F0C0A-C072-A743-91E3-39D717F6D72E}" srcId="{5E268F7D-3199-5E4F-B8BB-C61F25E6D2DB}" destId="{FC820EF5-AB9A-7148-B67B-743195DA4145}" srcOrd="0" destOrd="0" parTransId="{60E6AB83-7C48-2C47-8145-E060C84517F2}" sibTransId="{554D641D-32AA-DB44-8DC6-754BE4DCEFCA}"/>
    <dgm:cxn modelId="{175E2922-21AE-BA4F-A870-70C3B1266A18}" type="presOf" srcId="{7E6BCB15-970B-3B47-AB33-585D55B5963A}" destId="{2CB41068-6CB3-324D-A8AE-E2FF33ABED87}" srcOrd="0" destOrd="0" presId="urn:microsoft.com/office/officeart/2008/layout/SquareAccentList"/>
    <dgm:cxn modelId="{BE917F38-12D3-6A45-8CE9-10973A04F2DA}" type="presOf" srcId="{37CE3691-BC26-2649-AA72-286A1B90C5A4}" destId="{C53412CF-3FA6-1A47-AC42-48D0F578259A}" srcOrd="0" destOrd="0" presId="urn:microsoft.com/office/officeart/2008/layout/SquareAccentList"/>
    <dgm:cxn modelId="{A855DE63-2269-5247-A985-C57231B36D10}" srcId="{5E268F7D-3199-5E4F-B8BB-C61F25E6D2DB}" destId="{37CE3691-BC26-2649-AA72-286A1B90C5A4}" srcOrd="3" destOrd="0" parTransId="{4581CAA2-AC16-F843-86A2-D34CA0688A55}" sibTransId="{16A08B9C-F251-8448-B642-AE9C853DB829}"/>
    <dgm:cxn modelId="{6085594F-8763-5249-A651-96431FD0263E}" type="presOf" srcId="{5E268F7D-3199-5E4F-B8BB-C61F25E6D2DB}" destId="{8F2CA119-68E8-CF46-BABF-AA77081F4435}" srcOrd="0" destOrd="0" presId="urn:microsoft.com/office/officeart/2008/layout/SquareAccentList"/>
    <dgm:cxn modelId="{66462482-A94C-5541-A896-DA2B91BC4A93}" type="presOf" srcId="{A9EAB0F2-BCA6-7749-BF31-48B103919556}" destId="{0846BAFC-BB57-E345-9DF7-3ACC28F9BCF9}" srcOrd="0" destOrd="0" presId="urn:microsoft.com/office/officeart/2008/layout/SquareAccentList"/>
    <dgm:cxn modelId="{52B8EC86-467A-FB44-A52A-D0BB80CDF633}" srcId="{5E268F7D-3199-5E4F-B8BB-C61F25E6D2DB}" destId="{27FE8DC8-6FDF-AD41-A739-6D37DBC2F489}" srcOrd="2" destOrd="0" parTransId="{52EE2535-EF63-BB48-B6A6-AB7BCCEE3E0B}" sibTransId="{BD3EFC3B-669C-EF48-9FFF-ADC2B2A67A75}"/>
    <dgm:cxn modelId="{4481679D-B8C9-E246-BC29-DA2D85256799}" type="presOf" srcId="{FC820EF5-AB9A-7148-B67B-743195DA4145}" destId="{B4C9F854-B0EB-9048-9AAD-6F84F209C397}" srcOrd="0" destOrd="0" presId="urn:microsoft.com/office/officeart/2008/layout/SquareAccentList"/>
    <dgm:cxn modelId="{17F63EAA-0BF5-9F4A-AEDD-0E239D48486E}" srcId="{A9EAB0F2-BCA6-7749-BF31-48B103919556}" destId="{5E268F7D-3199-5E4F-B8BB-C61F25E6D2DB}" srcOrd="0" destOrd="0" parTransId="{9B91D74A-F73C-AC4E-8B27-D235B57AC0B5}" sibTransId="{184B755D-2AE2-0240-8490-643F7F1FBF6A}"/>
    <dgm:cxn modelId="{03AB80D7-AA54-DD41-A388-DAF388E053C9}" srcId="{5E268F7D-3199-5E4F-B8BB-C61F25E6D2DB}" destId="{7E6BCB15-970B-3B47-AB33-585D55B5963A}" srcOrd="1" destOrd="0" parTransId="{C3C01E2E-8A45-A546-B3AB-3AEC6CBA6040}" sibTransId="{8D40CB0A-0218-B546-8331-4E3298EF275B}"/>
    <dgm:cxn modelId="{BE53E3E8-0F0B-C840-AD47-0DC0E00786D5}" type="presParOf" srcId="{0846BAFC-BB57-E345-9DF7-3ACC28F9BCF9}" destId="{2B3F2454-8FCD-9047-B81E-4463BB59F695}" srcOrd="0" destOrd="0" presId="urn:microsoft.com/office/officeart/2008/layout/SquareAccentList"/>
    <dgm:cxn modelId="{2DC4606B-2D2D-6F42-9916-3AE646D8E41D}" type="presParOf" srcId="{2B3F2454-8FCD-9047-B81E-4463BB59F695}" destId="{CE74C51D-BDA4-EE44-B6F2-295EDBF53811}" srcOrd="0" destOrd="0" presId="urn:microsoft.com/office/officeart/2008/layout/SquareAccentList"/>
    <dgm:cxn modelId="{B0495B6A-5927-0C4C-96FE-BBB86F32D423}" type="presParOf" srcId="{CE74C51D-BDA4-EE44-B6F2-295EDBF53811}" destId="{0A9ED5CE-B20B-CC4B-AA30-DFFA1E270250}" srcOrd="0" destOrd="0" presId="urn:microsoft.com/office/officeart/2008/layout/SquareAccentList"/>
    <dgm:cxn modelId="{354B8BB2-C6B0-7141-A683-1252C1E269C1}" type="presParOf" srcId="{CE74C51D-BDA4-EE44-B6F2-295EDBF53811}" destId="{0FC8BCA6-0EA1-E747-AC8D-E6BC9A7E2C18}" srcOrd="1" destOrd="0" presId="urn:microsoft.com/office/officeart/2008/layout/SquareAccentList"/>
    <dgm:cxn modelId="{4031D7A4-E87A-CF40-A083-0ECFF315014C}" type="presParOf" srcId="{CE74C51D-BDA4-EE44-B6F2-295EDBF53811}" destId="{8F2CA119-68E8-CF46-BABF-AA77081F4435}" srcOrd="2" destOrd="0" presId="urn:microsoft.com/office/officeart/2008/layout/SquareAccentList"/>
    <dgm:cxn modelId="{945B68C1-1008-5B42-B793-3F819A184944}" type="presParOf" srcId="{2B3F2454-8FCD-9047-B81E-4463BB59F695}" destId="{FF6CF8A3-461D-B949-BDAF-EAC428E24040}" srcOrd="1" destOrd="0" presId="urn:microsoft.com/office/officeart/2008/layout/SquareAccentList"/>
    <dgm:cxn modelId="{1F7B1A29-C2E1-C549-A676-40D27CD5539D}" type="presParOf" srcId="{FF6CF8A3-461D-B949-BDAF-EAC428E24040}" destId="{47C2F5D5-E457-5E40-BE85-4C41B846AE95}" srcOrd="0" destOrd="0" presId="urn:microsoft.com/office/officeart/2008/layout/SquareAccentList"/>
    <dgm:cxn modelId="{25A33AFD-95AF-874F-B106-5BA57E6152CD}" type="presParOf" srcId="{47C2F5D5-E457-5E40-BE85-4C41B846AE95}" destId="{D580DC00-D7C8-1A45-A37E-DD7061E45A97}" srcOrd="0" destOrd="0" presId="urn:microsoft.com/office/officeart/2008/layout/SquareAccentList"/>
    <dgm:cxn modelId="{001720FB-67D8-B847-8D80-AB1404F4F9DD}" type="presParOf" srcId="{47C2F5D5-E457-5E40-BE85-4C41B846AE95}" destId="{B4C9F854-B0EB-9048-9AAD-6F84F209C397}" srcOrd="1" destOrd="0" presId="urn:microsoft.com/office/officeart/2008/layout/SquareAccentList"/>
    <dgm:cxn modelId="{EA277F79-28AB-924C-AB23-E2098E8B4545}" type="presParOf" srcId="{FF6CF8A3-461D-B949-BDAF-EAC428E24040}" destId="{123AA9ED-42FA-9D49-A129-4C55921C9F9F}" srcOrd="1" destOrd="0" presId="urn:microsoft.com/office/officeart/2008/layout/SquareAccentList"/>
    <dgm:cxn modelId="{05DE10EE-200D-0945-B6E8-FA9B9AB66DBE}" type="presParOf" srcId="{123AA9ED-42FA-9D49-A129-4C55921C9F9F}" destId="{573D79AD-0EFF-D741-9487-985E90A94913}" srcOrd="0" destOrd="0" presId="urn:microsoft.com/office/officeart/2008/layout/SquareAccentList"/>
    <dgm:cxn modelId="{55179589-2D37-4740-93FE-B90D96504A03}" type="presParOf" srcId="{123AA9ED-42FA-9D49-A129-4C55921C9F9F}" destId="{2CB41068-6CB3-324D-A8AE-E2FF33ABED87}" srcOrd="1" destOrd="0" presId="urn:microsoft.com/office/officeart/2008/layout/SquareAccentList"/>
    <dgm:cxn modelId="{6BB6BA35-63D3-2846-9B82-E67BC0BE14E6}" type="presParOf" srcId="{FF6CF8A3-461D-B949-BDAF-EAC428E24040}" destId="{5ADDB720-46C4-5B4C-9B68-19420F263282}" srcOrd="2" destOrd="0" presId="urn:microsoft.com/office/officeart/2008/layout/SquareAccentList"/>
    <dgm:cxn modelId="{E72FDF66-492D-8F4F-8442-BD157FE501F0}" type="presParOf" srcId="{5ADDB720-46C4-5B4C-9B68-19420F263282}" destId="{63746BBB-BA95-B944-B262-E6EAC7639C65}" srcOrd="0" destOrd="0" presId="urn:microsoft.com/office/officeart/2008/layout/SquareAccentList"/>
    <dgm:cxn modelId="{4B94E8C6-FD20-7741-88B6-F81DF7525777}" type="presParOf" srcId="{5ADDB720-46C4-5B4C-9B68-19420F263282}" destId="{480B279A-A23F-0C4E-A1BE-6E09D5D3E9D9}" srcOrd="1" destOrd="0" presId="urn:microsoft.com/office/officeart/2008/layout/SquareAccentList"/>
    <dgm:cxn modelId="{C6DC42DA-A914-A84C-AEEC-137CCBC6C4D7}" type="presParOf" srcId="{FF6CF8A3-461D-B949-BDAF-EAC428E24040}" destId="{BC6CAFED-3075-7B44-9522-C514A15C71FB}" srcOrd="3" destOrd="0" presId="urn:microsoft.com/office/officeart/2008/layout/SquareAccentList"/>
    <dgm:cxn modelId="{A1F2C4AA-3B45-DC42-B221-DF500B63AD73}" type="presParOf" srcId="{BC6CAFED-3075-7B44-9522-C514A15C71FB}" destId="{EBB5FF4E-7DFE-354C-8D46-02F1296E4BD6}" srcOrd="0" destOrd="0" presId="urn:microsoft.com/office/officeart/2008/layout/SquareAccentList"/>
    <dgm:cxn modelId="{B5BF760E-5347-D64F-8D2A-0F57DF0DD281}" type="presParOf" srcId="{BC6CAFED-3075-7B44-9522-C514A15C71FB}" destId="{C53412CF-3FA6-1A47-AC42-48D0F578259A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9EAB0F2-BCA6-7749-BF31-48B103919556}" type="doc">
      <dgm:prSet loTypeId="urn:microsoft.com/office/officeart/2008/layout/SquareAccent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820EF5-AB9A-7148-B67B-743195DA4145}">
      <dgm:prSet phldrT="[Text]" custT="1"/>
      <dgm:spPr/>
      <dgm:t>
        <a:bodyPr/>
        <a:lstStyle/>
        <a:p>
          <a:r>
            <a:rPr lang="en-US" sz="1300">
              <a:solidFill>
                <a:schemeClr val="bg1"/>
              </a:solidFill>
            </a:rPr>
            <a:t>Avoid overfitting</a:t>
          </a:r>
        </a:p>
      </dgm:t>
    </dgm:pt>
    <dgm:pt modelId="{60E6AB83-7C48-2C47-8145-E060C84517F2}" type="parTrans" cxnId="{A48F0C0A-C072-A743-91E3-39D717F6D72E}">
      <dgm:prSet/>
      <dgm:spPr/>
      <dgm:t>
        <a:bodyPr/>
        <a:lstStyle/>
        <a:p>
          <a:endParaRPr lang="en-US"/>
        </a:p>
      </dgm:t>
    </dgm:pt>
    <dgm:pt modelId="{554D641D-32AA-DB44-8DC6-754BE4DCEFCA}" type="sibTrans" cxnId="{A48F0C0A-C072-A743-91E3-39D717F6D72E}">
      <dgm:prSet/>
      <dgm:spPr/>
      <dgm:t>
        <a:bodyPr/>
        <a:lstStyle/>
        <a:p>
          <a:endParaRPr lang="en-US"/>
        </a:p>
      </dgm:t>
    </dgm:pt>
    <dgm:pt modelId="{7E6BCB15-970B-3B47-AB33-585D55B5963A}">
      <dgm:prSet phldrT="[Text]" custT="1"/>
      <dgm:spPr/>
      <dgm:t>
        <a:bodyPr/>
        <a:lstStyle/>
        <a:p>
          <a:r>
            <a:rPr lang="en-US" sz="1300"/>
            <a:t>Dying neurons</a:t>
          </a:r>
        </a:p>
      </dgm:t>
    </dgm:pt>
    <dgm:pt modelId="{C3C01E2E-8A45-A546-B3AB-3AEC6CBA6040}" type="parTrans" cxnId="{03AB80D7-AA54-DD41-A388-DAF388E053C9}">
      <dgm:prSet/>
      <dgm:spPr/>
      <dgm:t>
        <a:bodyPr/>
        <a:lstStyle/>
        <a:p>
          <a:endParaRPr lang="en-US"/>
        </a:p>
      </dgm:t>
    </dgm:pt>
    <dgm:pt modelId="{8D40CB0A-0218-B546-8331-4E3298EF275B}" type="sibTrans" cxnId="{03AB80D7-AA54-DD41-A388-DAF388E053C9}">
      <dgm:prSet/>
      <dgm:spPr/>
      <dgm:t>
        <a:bodyPr/>
        <a:lstStyle/>
        <a:p>
          <a:endParaRPr lang="en-US"/>
        </a:p>
      </dgm:t>
    </dgm:pt>
    <dgm:pt modelId="{27FE8DC8-6FDF-AD41-A739-6D37DBC2F489}">
      <dgm:prSet phldrT="[Text]" custT="1"/>
      <dgm:spPr/>
      <dgm:t>
        <a:bodyPr/>
        <a:lstStyle/>
        <a:p>
          <a:r>
            <a:rPr lang="en-US" sz="1300"/>
            <a:t>Unbalanced dataset</a:t>
          </a:r>
        </a:p>
      </dgm:t>
    </dgm:pt>
    <dgm:pt modelId="{52EE2535-EF63-BB48-B6A6-AB7BCCEE3E0B}" type="parTrans" cxnId="{52B8EC86-467A-FB44-A52A-D0BB80CDF633}">
      <dgm:prSet/>
      <dgm:spPr/>
      <dgm:t>
        <a:bodyPr/>
        <a:lstStyle/>
        <a:p>
          <a:endParaRPr lang="en-US"/>
        </a:p>
      </dgm:t>
    </dgm:pt>
    <dgm:pt modelId="{BD3EFC3B-669C-EF48-9FFF-ADC2B2A67A75}" type="sibTrans" cxnId="{52B8EC86-467A-FB44-A52A-D0BB80CDF633}">
      <dgm:prSet/>
      <dgm:spPr/>
      <dgm:t>
        <a:bodyPr/>
        <a:lstStyle/>
        <a:p>
          <a:endParaRPr lang="en-US"/>
        </a:p>
      </dgm:t>
    </dgm:pt>
    <dgm:pt modelId="{37CE3691-BC26-2649-AA72-286A1B90C5A4}">
      <dgm:prSet phldrT="[Text]" custT="1"/>
      <dgm:spPr/>
      <dgm:t>
        <a:bodyPr/>
        <a:lstStyle/>
        <a:p>
          <a:r>
            <a:rPr lang="en-US" sz="1300"/>
            <a:t>Misclassification of "nowhere" class</a:t>
          </a:r>
        </a:p>
      </dgm:t>
    </dgm:pt>
    <dgm:pt modelId="{4581CAA2-AC16-F843-86A2-D34CA0688A55}" type="parTrans" cxnId="{A855DE63-2269-5247-A985-C57231B36D10}">
      <dgm:prSet/>
      <dgm:spPr/>
      <dgm:t>
        <a:bodyPr/>
        <a:lstStyle/>
        <a:p>
          <a:endParaRPr lang="en-US"/>
        </a:p>
      </dgm:t>
    </dgm:pt>
    <dgm:pt modelId="{16A08B9C-F251-8448-B642-AE9C853DB829}" type="sibTrans" cxnId="{A855DE63-2269-5247-A985-C57231B36D10}">
      <dgm:prSet/>
      <dgm:spPr/>
      <dgm:t>
        <a:bodyPr/>
        <a:lstStyle/>
        <a:p>
          <a:endParaRPr lang="en-US"/>
        </a:p>
      </dgm:t>
    </dgm:pt>
    <dgm:pt modelId="{5E268F7D-3199-5E4F-B8BB-C61F25E6D2DB}">
      <dgm:prSet phldrT="[Text]" custT="1"/>
      <dgm:spPr/>
      <dgm:t>
        <a:bodyPr/>
        <a:lstStyle/>
        <a:p>
          <a:r>
            <a:rPr lang="en-US" sz="2400">
              <a:solidFill>
                <a:schemeClr val="tx1"/>
              </a:solidFill>
            </a:rPr>
            <a:t>Main challenges</a:t>
          </a:r>
        </a:p>
      </dgm:t>
    </dgm:pt>
    <dgm:pt modelId="{184B755D-2AE2-0240-8490-643F7F1FBF6A}" type="sibTrans" cxnId="{17F63EAA-0BF5-9F4A-AEDD-0E239D48486E}">
      <dgm:prSet/>
      <dgm:spPr/>
      <dgm:t>
        <a:bodyPr/>
        <a:lstStyle/>
        <a:p>
          <a:endParaRPr lang="en-US"/>
        </a:p>
      </dgm:t>
    </dgm:pt>
    <dgm:pt modelId="{9B91D74A-F73C-AC4E-8B27-D235B57AC0B5}" type="parTrans" cxnId="{17F63EAA-0BF5-9F4A-AEDD-0E239D48486E}">
      <dgm:prSet/>
      <dgm:spPr/>
      <dgm:t>
        <a:bodyPr/>
        <a:lstStyle/>
        <a:p>
          <a:endParaRPr lang="en-US"/>
        </a:p>
      </dgm:t>
    </dgm:pt>
    <dgm:pt modelId="{0846BAFC-BB57-E345-9DF7-3ACC28F9BCF9}" type="pres">
      <dgm:prSet presAssocID="{A9EAB0F2-BCA6-7749-BF31-48B103919556}" presName="layout" presStyleCnt="0">
        <dgm:presLayoutVars>
          <dgm:chMax/>
          <dgm:chPref/>
          <dgm:dir/>
          <dgm:resizeHandles/>
        </dgm:presLayoutVars>
      </dgm:prSet>
      <dgm:spPr/>
    </dgm:pt>
    <dgm:pt modelId="{2B3F2454-8FCD-9047-B81E-4463BB59F695}" type="pres">
      <dgm:prSet presAssocID="{5E268F7D-3199-5E4F-B8BB-C61F25E6D2DB}" presName="root" presStyleCnt="0">
        <dgm:presLayoutVars>
          <dgm:chMax/>
          <dgm:chPref/>
        </dgm:presLayoutVars>
      </dgm:prSet>
      <dgm:spPr/>
    </dgm:pt>
    <dgm:pt modelId="{CE74C51D-BDA4-EE44-B6F2-295EDBF53811}" type="pres">
      <dgm:prSet presAssocID="{5E268F7D-3199-5E4F-B8BB-C61F25E6D2DB}" presName="rootComposite" presStyleCnt="0">
        <dgm:presLayoutVars/>
      </dgm:prSet>
      <dgm:spPr/>
    </dgm:pt>
    <dgm:pt modelId="{0A9ED5CE-B20B-CC4B-AA30-DFFA1E270250}" type="pres">
      <dgm:prSet presAssocID="{5E268F7D-3199-5E4F-B8BB-C61F25E6D2DB}" presName="ParentAccent" presStyleLbl="alignNode1" presStyleIdx="0" presStyleCnt="1" custScaleY="121567" custLinFactY="66445" custLinFactNeighborX="-3358" custLinFactNeighborY="100000"/>
      <dgm:spPr/>
    </dgm:pt>
    <dgm:pt modelId="{0FC8BCA6-0EA1-E747-AC8D-E6BC9A7E2C18}" type="pres">
      <dgm:prSet presAssocID="{5E268F7D-3199-5E4F-B8BB-C61F25E6D2DB}" presName="ParentSmallAccent" presStyleLbl="fgAcc1" presStyleIdx="0" presStyleCnt="1" custLinFactY="100000" custLinFactNeighborX="-2143" custLinFactNeighborY="132614"/>
      <dgm:spPr/>
    </dgm:pt>
    <dgm:pt modelId="{8F2CA119-68E8-CF46-BABF-AA77081F4435}" type="pres">
      <dgm:prSet presAssocID="{5E268F7D-3199-5E4F-B8BB-C61F25E6D2DB}" presName="Parent" presStyleLbl="revTx" presStyleIdx="0" presStyleCnt="5" custLinFactNeighborX="-205" custLinFactNeighborY="79920">
        <dgm:presLayoutVars>
          <dgm:chMax/>
          <dgm:chPref val="4"/>
          <dgm:bulletEnabled val="1"/>
        </dgm:presLayoutVars>
      </dgm:prSet>
      <dgm:spPr/>
    </dgm:pt>
    <dgm:pt modelId="{FF6CF8A3-461D-B949-BDAF-EAC428E24040}" type="pres">
      <dgm:prSet presAssocID="{5E268F7D-3199-5E4F-B8BB-C61F25E6D2DB}" presName="childShape" presStyleCnt="0">
        <dgm:presLayoutVars>
          <dgm:chMax val="0"/>
          <dgm:chPref val="0"/>
        </dgm:presLayoutVars>
      </dgm:prSet>
      <dgm:spPr/>
    </dgm:pt>
    <dgm:pt modelId="{47C2F5D5-E457-5E40-BE85-4C41B846AE95}" type="pres">
      <dgm:prSet presAssocID="{FC820EF5-AB9A-7148-B67B-743195DA4145}" presName="childComposite" presStyleCnt="0">
        <dgm:presLayoutVars>
          <dgm:chMax val="0"/>
          <dgm:chPref val="0"/>
        </dgm:presLayoutVars>
      </dgm:prSet>
      <dgm:spPr/>
    </dgm:pt>
    <dgm:pt modelId="{D580DC00-D7C8-1A45-A37E-DD7061E45A97}" type="pres">
      <dgm:prSet presAssocID="{FC820EF5-AB9A-7148-B67B-743195DA4145}" presName="ChildAccent" presStyleLbl="solidFgAcc1" presStyleIdx="0" presStyleCnt="4" custLinFactNeighborX="-4804" custLinFactNeighborY="-13919"/>
      <dgm:spPr/>
    </dgm:pt>
    <dgm:pt modelId="{B4C9F854-B0EB-9048-9AAD-6F84F209C397}" type="pres">
      <dgm:prSet presAssocID="{FC820EF5-AB9A-7148-B67B-743195DA4145}" presName="Child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123AA9ED-42FA-9D49-A129-4C55921C9F9F}" type="pres">
      <dgm:prSet presAssocID="{7E6BCB15-970B-3B47-AB33-585D55B5963A}" presName="childComposite" presStyleCnt="0">
        <dgm:presLayoutVars>
          <dgm:chMax val="0"/>
          <dgm:chPref val="0"/>
        </dgm:presLayoutVars>
      </dgm:prSet>
      <dgm:spPr/>
    </dgm:pt>
    <dgm:pt modelId="{573D79AD-0EFF-D741-9487-985E90A94913}" type="pres">
      <dgm:prSet presAssocID="{7E6BCB15-970B-3B47-AB33-585D55B5963A}" presName="ChildAccent" presStyleLbl="solidFgAcc1" presStyleIdx="1" presStyleCnt="4"/>
      <dgm:spPr/>
    </dgm:pt>
    <dgm:pt modelId="{2CB41068-6CB3-324D-A8AE-E2FF33ABED87}" type="pres">
      <dgm:prSet presAssocID="{7E6BCB15-970B-3B47-AB33-585D55B5963A}" presName="Child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5ADDB720-46C4-5B4C-9B68-19420F263282}" type="pres">
      <dgm:prSet presAssocID="{27FE8DC8-6FDF-AD41-A739-6D37DBC2F489}" presName="childComposite" presStyleCnt="0">
        <dgm:presLayoutVars>
          <dgm:chMax val="0"/>
          <dgm:chPref val="0"/>
        </dgm:presLayoutVars>
      </dgm:prSet>
      <dgm:spPr/>
    </dgm:pt>
    <dgm:pt modelId="{63746BBB-BA95-B944-B262-E6EAC7639C65}" type="pres">
      <dgm:prSet presAssocID="{27FE8DC8-6FDF-AD41-A739-6D37DBC2F489}" presName="ChildAccent" presStyleLbl="solidFgAcc1" presStyleIdx="2" presStyleCnt="4"/>
      <dgm:spPr/>
    </dgm:pt>
    <dgm:pt modelId="{480B279A-A23F-0C4E-A1BE-6E09D5D3E9D9}" type="pres">
      <dgm:prSet presAssocID="{27FE8DC8-6FDF-AD41-A739-6D37DBC2F489}" presName="Child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BC6CAFED-3075-7B44-9522-C514A15C71FB}" type="pres">
      <dgm:prSet presAssocID="{37CE3691-BC26-2649-AA72-286A1B90C5A4}" presName="childComposite" presStyleCnt="0">
        <dgm:presLayoutVars>
          <dgm:chMax val="0"/>
          <dgm:chPref val="0"/>
        </dgm:presLayoutVars>
      </dgm:prSet>
      <dgm:spPr/>
    </dgm:pt>
    <dgm:pt modelId="{EBB5FF4E-7DFE-354C-8D46-02F1296E4BD6}" type="pres">
      <dgm:prSet presAssocID="{37CE3691-BC26-2649-AA72-286A1B90C5A4}" presName="ChildAccent" presStyleLbl="solidFgAcc1" presStyleIdx="3" presStyleCnt="4"/>
      <dgm:spPr/>
    </dgm:pt>
    <dgm:pt modelId="{C53412CF-3FA6-1A47-AC42-48D0F578259A}" type="pres">
      <dgm:prSet presAssocID="{37CE3691-BC26-2649-AA72-286A1B90C5A4}" presName="Child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52C8D00-BBA6-B947-86BE-B0F4492937C6}" type="presOf" srcId="{27FE8DC8-6FDF-AD41-A739-6D37DBC2F489}" destId="{480B279A-A23F-0C4E-A1BE-6E09D5D3E9D9}" srcOrd="0" destOrd="0" presId="urn:microsoft.com/office/officeart/2008/layout/SquareAccentList"/>
    <dgm:cxn modelId="{A48F0C0A-C072-A743-91E3-39D717F6D72E}" srcId="{5E268F7D-3199-5E4F-B8BB-C61F25E6D2DB}" destId="{FC820EF5-AB9A-7148-B67B-743195DA4145}" srcOrd="0" destOrd="0" parTransId="{60E6AB83-7C48-2C47-8145-E060C84517F2}" sibTransId="{554D641D-32AA-DB44-8DC6-754BE4DCEFCA}"/>
    <dgm:cxn modelId="{175E2922-21AE-BA4F-A870-70C3B1266A18}" type="presOf" srcId="{7E6BCB15-970B-3B47-AB33-585D55B5963A}" destId="{2CB41068-6CB3-324D-A8AE-E2FF33ABED87}" srcOrd="0" destOrd="0" presId="urn:microsoft.com/office/officeart/2008/layout/SquareAccentList"/>
    <dgm:cxn modelId="{BE917F38-12D3-6A45-8CE9-10973A04F2DA}" type="presOf" srcId="{37CE3691-BC26-2649-AA72-286A1B90C5A4}" destId="{C53412CF-3FA6-1A47-AC42-48D0F578259A}" srcOrd="0" destOrd="0" presId="urn:microsoft.com/office/officeart/2008/layout/SquareAccentList"/>
    <dgm:cxn modelId="{A855DE63-2269-5247-A985-C57231B36D10}" srcId="{5E268F7D-3199-5E4F-B8BB-C61F25E6D2DB}" destId="{37CE3691-BC26-2649-AA72-286A1B90C5A4}" srcOrd="3" destOrd="0" parTransId="{4581CAA2-AC16-F843-86A2-D34CA0688A55}" sibTransId="{16A08B9C-F251-8448-B642-AE9C853DB829}"/>
    <dgm:cxn modelId="{6085594F-8763-5249-A651-96431FD0263E}" type="presOf" srcId="{5E268F7D-3199-5E4F-B8BB-C61F25E6D2DB}" destId="{8F2CA119-68E8-CF46-BABF-AA77081F4435}" srcOrd="0" destOrd="0" presId="urn:microsoft.com/office/officeart/2008/layout/SquareAccentList"/>
    <dgm:cxn modelId="{66462482-A94C-5541-A896-DA2B91BC4A93}" type="presOf" srcId="{A9EAB0F2-BCA6-7749-BF31-48B103919556}" destId="{0846BAFC-BB57-E345-9DF7-3ACC28F9BCF9}" srcOrd="0" destOrd="0" presId="urn:microsoft.com/office/officeart/2008/layout/SquareAccentList"/>
    <dgm:cxn modelId="{52B8EC86-467A-FB44-A52A-D0BB80CDF633}" srcId="{5E268F7D-3199-5E4F-B8BB-C61F25E6D2DB}" destId="{27FE8DC8-6FDF-AD41-A739-6D37DBC2F489}" srcOrd="2" destOrd="0" parTransId="{52EE2535-EF63-BB48-B6A6-AB7BCCEE3E0B}" sibTransId="{BD3EFC3B-669C-EF48-9FFF-ADC2B2A67A75}"/>
    <dgm:cxn modelId="{4481679D-B8C9-E246-BC29-DA2D85256799}" type="presOf" srcId="{FC820EF5-AB9A-7148-B67B-743195DA4145}" destId="{B4C9F854-B0EB-9048-9AAD-6F84F209C397}" srcOrd="0" destOrd="0" presId="urn:microsoft.com/office/officeart/2008/layout/SquareAccentList"/>
    <dgm:cxn modelId="{17F63EAA-0BF5-9F4A-AEDD-0E239D48486E}" srcId="{A9EAB0F2-BCA6-7749-BF31-48B103919556}" destId="{5E268F7D-3199-5E4F-B8BB-C61F25E6D2DB}" srcOrd="0" destOrd="0" parTransId="{9B91D74A-F73C-AC4E-8B27-D235B57AC0B5}" sibTransId="{184B755D-2AE2-0240-8490-643F7F1FBF6A}"/>
    <dgm:cxn modelId="{03AB80D7-AA54-DD41-A388-DAF388E053C9}" srcId="{5E268F7D-3199-5E4F-B8BB-C61F25E6D2DB}" destId="{7E6BCB15-970B-3B47-AB33-585D55B5963A}" srcOrd="1" destOrd="0" parTransId="{C3C01E2E-8A45-A546-B3AB-3AEC6CBA6040}" sibTransId="{8D40CB0A-0218-B546-8331-4E3298EF275B}"/>
    <dgm:cxn modelId="{BE53E3E8-0F0B-C840-AD47-0DC0E00786D5}" type="presParOf" srcId="{0846BAFC-BB57-E345-9DF7-3ACC28F9BCF9}" destId="{2B3F2454-8FCD-9047-B81E-4463BB59F695}" srcOrd="0" destOrd="0" presId="urn:microsoft.com/office/officeart/2008/layout/SquareAccentList"/>
    <dgm:cxn modelId="{2DC4606B-2D2D-6F42-9916-3AE646D8E41D}" type="presParOf" srcId="{2B3F2454-8FCD-9047-B81E-4463BB59F695}" destId="{CE74C51D-BDA4-EE44-B6F2-295EDBF53811}" srcOrd="0" destOrd="0" presId="urn:microsoft.com/office/officeart/2008/layout/SquareAccentList"/>
    <dgm:cxn modelId="{B0495B6A-5927-0C4C-96FE-BBB86F32D423}" type="presParOf" srcId="{CE74C51D-BDA4-EE44-B6F2-295EDBF53811}" destId="{0A9ED5CE-B20B-CC4B-AA30-DFFA1E270250}" srcOrd="0" destOrd="0" presId="urn:microsoft.com/office/officeart/2008/layout/SquareAccentList"/>
    <dgm:cxn modelId="{354B8BB2-C6B0-7141-A683-1252C1E269C1}" type="presParOf" srcId="{CE74C51D-BDA4-EE44-B6F2-295EDBF53811}" destId="{0FC8BCA6-0EA1-E747-AC8D-E6BC9A7E2C18}" srcOrd="1" destOrd="0" presId="urn:microsoft.com/office/officeart/2008/layout/SquareAccentList"/>
    <dgm:cxn modelId="{4031D7A4-E87A-CF40-A083-0ECFF315014C}" type="presParOf" srcId="{CE74C51D-BDA4-EE44-B6F2-295EDBF53811}" destId="{8F2CA119-68E8-CF46-BABF-AA77081F4435}" srcOrd="2" destOrd="0" presId="urn:microsoft.com/office/officeart/2008/layout/SquareAccentList"/>
    <dgm:cxn modelId="{945B68C1-1008-5B42-B793-3F819A184944}" type="presParOf" srcId="{2B3F2454-8FCD-9047-B81E-4463BB59F695}" destId="{FF6CF8A3-461D-B949-BDAF-EAC428E24040}" srcOrd="1" destOrd="0" presId="urn:microsoft.com/office/officeart/2008/layout/SquareAccentList"/>
    <dgm:cxn modelId="{1F7B1A29-C2E1-C549-A676-40D27CD5539D}" type="presParOf" srcId="{FF6CF8A3-461D-B949-BDAF-EAC428E24040}" destId="{47C2F5D5-E457-5E40-BE85-4C41B846AE95}" srcOrd="0" destOrd="0" presId="urn:microsoft.com/office/officeart/2008/layout/SquareAccentList"/>
    <dgm:cxn modelId="{25A33AFD-95AF-874F-B106-5BA57E6152CD}" type="presParOf" srcId="{47C2F5D5-E457-5E40-BE85-4C41B846AE95}" destId="{D580DC00-D7C8-1A45-A37E-DD7061E45A97}" srcOrd="0" destOrd="0" presId="urn:microsoft.com/office/officeart/2008/layout/SquareAccentList"/>
    <dgm:cxn modelId="{001720FB-67D8-B847-8D80-AB1404F4F9DD}" type="presParOf" srcId="{47C2F5D5-E457-5E40-BE85-4C41B846AE95}" destId="{B4C9F854-B0EB-9048-9AAD-6F84F209C397}" srcOrd="1" destOrd="0" presId="urn:microsoft.com/office/officeart/2008/layout/SquareAccentList"/>
    <dgm:cxn modelId="{EA277F79-28AB-924C-AB23-E2098E8B4545}" type="presParOf" srcId="{FF6CF8A3-461D-B949-BDAF-EAC428E24040}" destId="{123AA9ED-42FA-9D49-A129-4C55921C9F9F}" srcOrd="1" destOrd="0" presId="urn:microsoft.com/office/officeart/2008/layout/SquareAccentList"/>
    <dgm:cxn modelId="{05DE10EE-200D-0945-B6E8-FA9B9AB66DBE}" type="presParOf" srcId="{123AA9ED-42FA-9D49-A129-4C55921C9F9F}" destId="{573D79AD-0EFF-D741-9487-985E90A94913}" srcOrd="0" destOrd="0" presId="urn:microsoft.com/office/officeart/2008/layout/SquareAccentList"/>
    <dgm:cxn modelId="{55179589-2D37-4740-93FE-B90D96504A03}" type="presParOf" srcId="{123AA9ED-42FA-9D49-A129-4C55921C9F9F}" destId="{2CB41068-6CB3-324D-A8AE-E2FF33ABED87}" srcOrd="1" destOrd="0" presId="urn:microsoft.com/office/officeart/2008/layout/SquareAccentList"/>
    <dgm:cxn modelId="{6BB6BA35-63D3-2846-9B82-E67BC0BE14E6}" type="presParOf" srcId="{FF6CF8A3-461D-B949-BDAF-EAC428E24040}" destId="{5ADDB720-46C4-5B4C-9B68-19420F263282}" srcOrd="2" destOrd="0" presId="urn:microsoft.com/office/officeart/2008/layout/SquareAccentList"/>
    <dgm:cxn modelId="{E72FDF66-492D-8F4F-8442-BD157FE501F0}" type="presParOf" srcId="{5ADDB720-46C4-5B4C-9B68-19420F263282}" destId="{63746BBB-BA95-B944-B262-E6EAC7639C65}" srcOrd="0" destOrd="0" presId="urn:microsoft.com/office/officeart/2008/layout/SquareAccentList"/>
    <dgm:cxn modelId="{4B94E8C6-FD20-7741-88B6-F81DF7525777}" type="presParOf" srcId="{5ADDB720-46C4-5B4C-9B68-19420F263282}" destId="{480B279A-A23F-0C4E-A1BE-6E09D5D3E9D9}" srcOrd="1" destOrd="0" presId="urn:microsoft.com/office/officeart/2008/layout/SquareAccentList"/>
    <dgm:cxn modelId="{C6DC42DA-A914-A84C-AEEC-137CCBC6C4D7}" type="presParOf" srcId="{FF6CF8A3-461D-B949-BDAF-EAC428E24040}" destId="{BC6CAFED-3075-7B44-9522-C514A15C71FB}" srcOrd="3" destOrd="0" presId="urn:microsoft.com/office/officeart/2008/layout/SquareAccentList"/>
    <dgm:cxn modelId="{A1F2C4AA-3B45-DC42-B221-DF500B63AD73}" type="presParOf" srcId="{BC6CAFED-3075-7B44-9522-C514A15C71FB}" destId="{EBB5FF4E-7DFE-354C-8D46-02F1296E4BD6}" srcOrd="0" destOrd="0" presId="urn:microsoft.com/office/officeart/2008/layout/SquareAccentList"/>
    <dgm:cxn modelId="{B5BF760E-5347-D64F-8D2A-0F57DF0DD281}" type="presParOf" srcId="{BC6CAFED-3075-7B44-9522-C514A15C71FB}" destId="{C53412CF-3FA6-1A47-AC42-48D0F578259A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9EAB0F2-BCA6-7749-BF31-48B103919556}" type="doc">
      <dgm:prSet loTypeId="urn:microsoft.com/office/officeart/2008/layout/SquareAccent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820EF5-AB9A-7148-B67B-743195DA4145}">
      <dgm:prSet phldrT="[Text]" custT="1"/>
      <dgm:spPr/>
      <dgm:t>
        <a:bodyPr/>
        <a:lstStyle/>
        <a:p>
          <a:r>
            <a:rPr lang="en-US" sz="1300">
              <a:solidFill>
                <a:schemeClr val="bg1"/>
              </a:solidFill>
            </a:rPr>
            <a:t>Avoid overfitting</a:t>
          </a:r>
        </a:p>
      </dgm:t>
    </dgm:pt>
    <dgm:pt modelId="{60E6AB83-7C48-2C47-8145-E060C84517F2}" type="parTrans" cxnId="{A48F0C0A-C072-A743-91E3-39D717F6D72E}">
      <dgm:prSet/>
      <dgm:spPr/>
      <dgm:t>
        <a:bodyPr/>
        <a:lstStyle/>
        <a:p>
          <a:endParaRPr lang="en-US"/>
        </a:p>
      </dgm:t>
    </dgm:pt>
    <dgm:pt modelId="{554D641D-32AA-DB44-8DC6-754BE4DCEFCA}" type="sibTrans" cxnId="{A48F0C0A-C072-A743-91E3-39D717F6D72E}">
      <dgm:prSet/>
      <dgm:spPr/>
      <dgm:t>
        <a:bodyPr/>
        <a:lstStyle/>
        <a:p>
          <a:endParaRPr lang="en-US"/>
        </a:p>
      </dgm:t>
    </dgm:pt>
    <dgm:pt modelId="{7E6BCB15-970B-3B47-AB33-585D55B5963A}">
      <dgm:prSet phldrT="[Text]" custT="1"/>
      <dgm:spPr/>
      <dgm:t>
        <a:bodyPr/>
        <a:lstStyle/>
        <a:p>
          <a:r>
            <a:rPr lang="en-US" sz="1300"/>
            <a:t>Dying neurons</a:t>
          </a:r>
        </a:p>
      </dgm:t>
    </dgm:pt>
    <dgm:pt modelId="{C3C01E2E-8A45-A546-B3AB-3AEC6CBA6040}" type="parTrans" cxnId="{03AB80D7-AA54-DD41-A388-DAF388E053C9}">
      <dgm:prSet/>
      <dgm:spPr/>
      <dgm:t>
        <a:bodyPr/>
        <a:lstStyle/>
        <a:p>
          <a:endParaRPr lang="en-US"/>
        </a:p>
      </dgm:t>
    </dgm:pt>
    <dgm:pt modelId="{8D40CB0A-0218-B546-8331-4E3298EF275B}" type="sibTrans" cxnId="{03AB80D7-AA54-DD41-A388-DAF388E053C9}">
      <dgm:prSet/>
      <dgm:spPr/>
      <dgm:t>
        <a:bodyPr/>
        <a:lstStyle/>
        <a:p>
          <a:endParaRPr lang="en-US"/>
        </a:p>
      </dgm:t>
    </dgm:pt>
    <dgm:pt modelId="{27FE8DC8-6FDF-AD41-A739-6D37DBC2F489}">
      <dgm:prSet phldrT="[Text]" custT="1"/>
      <dgm:spPr/>
      <dgm:t>
        <a:bodyPr/>
        <a:lstStyle/>
        <a:p>
          <a:r>
            <a:rPr lang="en-US" sz="1300"/>
            <a:t>Unbalanced dataset</a:t>
          </a:r>
        </a:p>
      </dgm:t>
    </dgm:pt>
    <dgm:pt modelId="{52EE2535-EF63-BB48-B6A6-AB7BCCEE3E0B}" type="parTrans" cxnId="{52B8EC86-467A-FB44-A52A-D0BB80CDF633}">
      <dgm:prSet/>
      <dgm:spPr/>
      <dgm:t>
        <a:bodyPr/>
        <a:lstStyle/>
        <a:p>
          <a:endParaRPr lang="en-US"/>
        </a:p>
      </dgm:t>
    </dgm:pt>
    <dgm:pt modelId="{BD3EFC3B-669C-EF48-9FFF-ADC2B2A67A75}" type="sibTrans" cxnId="{52B8EC86-467A-FB44-A52A-D0BB80CDF633}">
      <dgm:prSet/>
      <dgm:spPr/>
      <dgm:t>
        <a:bodyPr/>
        <a:lstStyle/>
        <a:p>
          <a:endParaRPr lang="en-US"/>
        </a:p>
      </dgm:t>
    </dgm:pt>
    <dgm:pt modelId="{37CE3691-BC26-2649-AA72-286A1B90C5A4}">
      <dgm:prSet phldrT="[Text]" custT="1"/>
      <dgm:spPr/>
      <dgm:t>
        <a:bodyPr/>
        <a:lstStyle/>
        <a:p>
          <a:r>
            <a:rPr lang="en-US" sz="1300"/>
            <a:t>Misclassification of "nowhere" class</a:t>
          </a:r>
        </a:p>
      </dgm:t>
    </dgm:pt>
    <dgm:pt modelId="{4581CAA2-AC16-F843-86A2-D34CA0688A55}" type="parTrans" cxnId="{A855DE63-2269-5247-A985-C57231B36D10}">
      <dgm:prSet/>
      <dgm:spPr/>
      <dgm:t>
        <a:bodyPr/>
        <a:lstStyle/>
        <a:p>
          <a:endParaRPr lang="en-US"/>
        </a:p>
      </dgm:t>
    </dgm:pt>
    <dgm:pt modelId="{16A08B9C-F251-8448-B642-AE9C853DB829}" type="sibTrans" cxnId="{A855DE63-2269-5247-A985-C57231B36D10}">
      <dgm:prSet/>
      <dgm:spPr/>
      <dgm:t>
        <a:bodyPr/>
        <a:lstStyle/>
        <a:p>
          <a:endParaRPr lang="en-US"/>
        </a:p>
      </dgm:t>
    </dgm:pt>
    <dgm:pt modelId="{5E268F7D-3199-5E4F-B8BB-C61F25E6D2DB}">
      <dgm:prSet phldrT="[Text]" custT="1"/>
      <dgm:spPr/>
      <dgm:t>
        <a:bodyPr/>
        <a:lstStyle/>
        <a:p>
          <a:r>
            <a:rPr lang="en-US" sz="2400">
              <a:solidFill>
                <a:schemeClr val="tx1"/>
              </a:solidFill>
            </a:rPr>
            <a:t>Main challenges</a:t>
          </a:r>
        </a:p>
      </dgm:t>
    </dgm:pt>
    <dgm:pt modelId="{184B755D-2AE2-0240-8490-643F7F1FBF6A}" type="sibTrans" cxnId="{17F63EAA-0BF5-9F4A-AEDD-0E239D48486E}">
      <dgm:prSet/>
      <dgm:spPr/>
      <dgm:t>
        <a:bodyPr/>
        <a:lstStyle/>
        <a:p>
          <a:endParaRPr lang="en-US"/>
        </a:p>
      </dgm:t>
    </dgm:pt>
    <dgm:pt modelId="{9B91D74A-F73C-AC4E-8B27-D235B57AC0B5}" type="parTrans" cxnId="{17F63EAA-0BF5-9F4A-AEDD-0E239D48486E}">
      <dgm:prSet/>
      <dgm:spPr/>
      <dgm:t>
        <a:bodyPr/>
        <a:lstStyle/>
        <a:p>
          <a:endParaRPr lang="en-US"/>
        </a:p>
      </dgm:t>
    </dgm:pt>
    <dgm:pt modelId="{0846BAFC-BB57-E345-9DF7-3ACC28F9BCF9}" type="pres">
      <dgm:prSet presAssocID="{A9EAB0F2-BCA6-7749-BF31-48B103919556}" presName="layout" presStyleCnt="0">
        <dgm:presLayoutVars>
          <dgm:chMax/>
          <dgm:chPref/>
          <dgm:dir/>
          <dgm:resizeHandles/>
        </dgm:presLayoutVars>
      </dgm:prSet>
      <dgm:spPr/>
    </dgm:pt>
    <dgm:pt modelId="{2B3F2454-8FCD-9047-B81E-4463BB59F695}" type="pres">
      <dgm:prSet presAssocID="{5E268F7D-3199-5E4F-B8BB-C61F25E6D2DB}" presName="root" presStyleCnt="0">
        <dgm:presLayoutVars>
          <dgm:chMax/>
          <dgm:chPref/>
        </dgm:presLayoutVars>
      </dgm:prSet>
      <dgm:spPr/>
    </dgm:pt>
    <dgm:pt modelId="{CE74C51D-BDA4-EE44-B6F2-295EDBF53811}" type="pres">
      <dgm:prSet presAssocID="{5E268F7D-3199-5E4F-B8BB-C61F25E6D2DB}" presName="rootComposite" presStyleCnt="0">
        <dgm:presLayoutVars/>
      </dgm:prSet>
      <dgm:spPr/>
    </dgm:pt>
    <dgm:pt modelId="{0A9ED5CE-B20B-CC4B-AA30-DFFA1E270250}" type="pres">
      <dgm:prSet presAssocID="{5E268F7D-3199-5E4F-B8BB-C61F25E6D2DB}" presName="ParentAccent" presStyleLbl="alignNode1" presStyleIdx="0" presStyleCnt="1" custScaleY="121567" custLinFactY="66445" custLinFactNeighborX="-3358" custLinFactNeighborY="100000"/>
      <dgm:spPr/>
    </dgm:pt>
    <dgm:pt modelId="{0FC8BCA6-0EA1-E747-AC8D-E6BC9A7E2C18}" type="pres">
      <dgm:prSet presAssocID="{5E268F7D-3199-5E4F-B8BB-C61F25E6D2DB}" presName="ParentSmallAccent" presStyleLbl="fgAcc1" presStyleIdx="0" presStyleCnt="1" custLinFactY="100000" custLinFactNeighborX="-2143" custLinFactNeighborY="132614"/>
      <dgm:spPr/>
    </dgm:pt>
    <dgm:pt modelId="{8F2CA119-68E8-CF46-BABF-AA77081F4435}" type="pres">
      <dgm:prSet presAssocID="{5E268F7D-3199-5E4F-B8BB-C61F25E6D2DB}" presName="Parent" presStyleLbl="revTx" presStyleIdx="0" presStyleCnt="5" custLinFactNeighborX="-205" custLinFactNeighborY="79920">
        <dgm:presLayoutVars>
          <dgm:chMax/>
          <dgm:chPref val="4"/>
          <dgm:bulletEnabled val="1"/>
        </dgm:presLayoutVars>
      </dgm:prSet>
      <dgm:spPr/>
    </dgm:pt>
    <dgm:pt modelId="{FF6CF8A3-461D-B949-BDAF-EAC428E24040}" type="pres">
      <dgm:prSet presAssocID="{5E268F7D-3199-5E4F-B8BB-C61F25E6D2DB}" presName="childShape" presStyleCnt="0">
        <dgm:presLayoutVars>
          <dgm:chMax val="0"/>
          <dgm:chPref val="0"/>
        </dgm:presLayoutVars>
      </dgm:prSet>
      <dgm:spPr/>
    </dgm:pt>
    <dgm:pt modelId="{47C2F5D5-E457-5E40-BE85-4C41B846AE95}" type="pres">
      <dgm:prSet presAssocID="{FC820EF5-AB9A-7148-B67B-743195DA4145}" presName="childComposite" presStyleCnt="0">
        <dgm:presLayoutVars>
          <dgm:chMax val="0"/>
          <dgm:chPref val="0"/>
        </dgm:presLayoutVars>
      </dgm:prSet>
      <dgm:spPr/>
    </dgm:pt>
    <dgm:pt modelId="{D580DC00-D7C8-1A45-A37E-DD7061E45A97}" type="pres">
      <dgm:prSet presAssocID="{FC820EF5-AB9A-7148-B67B-743195DA4145}" presName="ChildAccent" presStyleLbl="solidFgAcc1" presStyleIdx="0" presStyleCnt="4" custLinFactNeighborX="-4804" custLinFactNeighborY="-13919"/>
      <dgm:spPr/>
    </dgm:pt>
    <dgm:pt modelId="{B4C9F854-B0EB-9048-9AAD-6F84F209C397}" type="pres">
      <dgm:prSet presAssocID="{FC820EF5-AB9A-7148-B67B-743195DA4145}" presName="Child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123AA9ED-42FA-9D49-A129-4C55921C9F9F}" type="pres">
      <dgm:prSet presAssocID="{7E6BCB15-970B-3B47-AB33-585D55B5963A}" presName="childComposite" presStyleCnt="0">
        <dgm:presLayoutVars>
          <dgm:chMax val="0"/>
          <dgm:chPref val="0"/>
        </dgm:presLayoutVars>
      </dgm:prSet>
      <dgm:spPr/>
    </dgm:pt>
    <dgm:pt modelId="{573D79AD-0EFF-D741-9487-985E90A94913}" type="pres">
      <dgm:prSet presAssocID="{7E6BCB15-970B-3B47-AB33-585D55B5963A}" presName="ChildAccent" presStyleLbl="solidFgAcc1" presStyleIdx="1" presStyleCnt="4"/>
      <dgm:spPr/>
    </dgm:pt>
    <dgm:pt modelId="{2CB41068-6CB3-324D-A8AE-E2FF33ABED87}" type="pres">
      <dgm:prSet presAssocID="{7E6BCB15-970B-3B47-AB33-585D55B5963A}" presName="Child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5ADDB720-46C4-5B4C-9B68-19420F263282}" type="pres">
      <dgm:prSet presAssocID="{27FE8DC8-6FDF-AD41-A739-6D37DBC2F489}" presName="childComposite" presStyleCnt="0">
        <dgm:presLayoutVars>
          <dgm:chMax val="0"/>
          <dgm:chPref val="0"/>
        </dgm:presLayoutVars>
      </dgm:prSet>
      <dgm:spPr/>
    </dgm:pt>
    <dgm:pt modelId="{63746BBB-BA95-B944-B262-E6EAC7639C65}" type="pres">
      <dgm:prSet presAssocID="{27FE8DC8-6FDF-AD41-A739-6D37DBC2F489}" presName="ChildAccent" presStyleLbl="solidFgAcc1" presStyleIdx="2" presStyleCnt="4"/>
      <dgm:spPr/>
    </dgm:pt>
    <dgm:pt modelId="{480B279A-A23F-0C4E-A1BE-6E09D5D3E9D9}" type="pres">
      <dgm:prSet presAssocID="{27FE8DC8-6FDF-AD41-A739-6D37DBC2F489}" presName="Child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BC6CAFED-3075-7B44-9522-C514A15C71FB}" type="pres">
      <dgm:prSet presAssocID="{37CE3691-BC26-2649-AA72-286A1B90C5A4}" presName="childComposite" presStyleCnt="0">
        <dgm:presLayoutVars>
          <dgm:chMax val="0"/>
          <dgm:chPref val="0"/>
        </dgm:presLayoutVars>
      </dgm:prSet>
      <dgm:spPr/>
    </dgm:pt>
    <dgm:pt modelId="{EBB5FF4E-7DFE-354C-8D46-02F1296E4BD6}" type="pres">
      <dgm:prSet presAssocID="{37CE3691-BC26-2649-AA72-286A1B90C5A4}" presName="ChildAccent" presStyleLbl="solidFgAcc1" presStyleIdx="3" presStyleCnt="4"/>
      <dgm:spPr/>
    </dgm:pt>
    <dgm:pt modelId="{C53412CF-3FA6-1A47-AC42-48D0F578259A}" type="pres">
      <dgm:prSet presAssocID="{37CE3691-BC26-2649-AA72-286A1B90C5A4}" presName="Child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52C8D00-BBA6-B947-86BE-B0F4492937C6}" type="presOf" srcId="{27FE8DC8-6FDF-AD41-A739-6D37DBC2F489}" destId="{480B279A-A23F-0C4E-A1BE-6E09D5D3E9D9}" srcOrd="0" destOrd="0" presId="urn:microsoft.com/office/officeart/2008/layout/SquareAccentList"/>
    <dgm:cxn modelId="{A48F0C0A-C072-A743-91E3-39D717F6D72E}" srcId="{5E268F7D-3199-5E4F-B8BB-C61F25E6D2DB}" destId="{FC820EF5-AB9A-7148-B67B-743195DA4145}" srcOrd="0" destOrd="0" parTransId="{60E6AB83-7C48-2C47-8145-E060C84517F2}" sibTransId="{554D641D-32AA-DB44-8DC6-754BE4DCEFCA}"/>
    <dgm:cxn modelId="{175E2922-21AE-BA4F-A870-70C3B1266A18}" type="presOf" srcId="{7E6BCB15-970B-3B47-AB33-585D55B5963A}" destId="{2CB41068-6CB3-324D-A8AE-E2FF33ABED87}" srcOrd="0" destOrd="0" presId="urn:microsoft.com/office/officeart/2008/layout/SquareAccentList"/>
    <dgm:cxn modelId="{BE917F38-12D3-6A45-8CE9-10973A04F2DA}" type="presOf" srcId="{37CE3691-BC26-2649-AA72-286A1B90C5A4}" destId="{C53412CF-3FA6-1A47-AC42-48D0F578259A}" srcOrd="0" destOrd="0" presId="urn:microsoft.com/office/officeart/2008/layout/SquareAccentList"/>
    <dgm:cxn modelId="{A855DE63-2269-5247-A985-C57231B36D10}" srcId="{5E268F7D-3199-5E4F-B8BB-C61F25E6D2DB}" destId="{37CE3691-BC26-2649-AA72-286A1B90C5A4}" srcOrd="3" destOrd="0" parTransId="{4581CAA2-AC16-F843-86A2-D34CA0688A55}" sibTransId="{16A08B9C-F251-8448-B642-AE9C853DB829}"/>
    <dgm:cxn modelId="{6085594F-8763-5249-A651-96431FD0263E}" type="presOf" srcId="{5E268F7D-3199-5E4F-B8BB-C61F25E6D2DB}" destId="{8F2CA119-68E8-CF46-BABF-AA77081F4435}" srcOrd="0" destOrd="0" presId="urn:microsoft.com/office/officeart/2008/layout/SquareAccentList"/>
    <dgm:cxn modelId="{66462482-A94C-5541-A896-DA2B91BC4A93}" type="presOf" srcId="{A9EAB0F2-BCA6-7749-BF31-48B103919556}" destId="{0846BAFC-BB57-E345-9DF7-3ACC28F9BCF9}" srcOrd="0" destOrd="0" presId="urn:microsoft.com/office/officeart/2008/layout/SquareAccentList"/>
    <dgm:cxn modelId="{52B8EC86-467A-FB44-A52A-D0BB80CDF633}" srcId="{5E268F7D-3199-5E4F-B8BB-C61F25E6D2DB}" destId="{27FE8DC8-6FDF-AD41-A739-6D37DBC2F489}" srcOrd="2" destOrd="0" parTransId="{52EE2535-EF63-BB48-B6A6-AB7BCCEE3E0B}" sibTransId="{BD3EFC3B-669C-EF48-9FFF-ADC2B2A67A75}"/>
    <dgm:cxn modelId="{4481679D-B8C9-E246-BC29-DA2D85256799}" type="presOf" srcId="{FC820EF5-AB9A-7148-B67B-743195DA4145}" destId="{B4C9F854-B0EB-9048-9AAD-6F84F209C397}" srcOrd="0" destOrd="0" presId="urn:microsoft.com/office/officeart/2008/layout/SquareAccentList"/>
    <dgm:cxn modelId="{17F63EAA-0BF5-9F4A-AEDD-0E239D48486E}" srcId="{A9EAB0F2-BCA6-7749-BF31-48B103919556}" destId="{5E268F7D-3199-5E4F-B8BB-C61F25E6D2DB}" srcOrd="0" destOrd="0" parTransId="{9B91D74A-F73C-AC4E-8B27-D235B57AC0B5}" sibTransId="{184B755D-2AE2-0240-8490-643F7F1FBF6A}"/>
    <dgm:cxn modelId="{03AB80D7-AA54-DD41-A388-DAF388E053C9}" srcId="{5E268F7D-3199-5E4F-B8BB-C61F25E6D2DB}" destId="{7E6BCB15-970B-3B47-AB33-585D55B5963A}" srcOrd="1" destOrd="0" parTransId="{C3C01E2E-8A45-A546-B3AB-3AEC6CBA6040}" sibTransId="{8D40CB0A-0218-B546-8331-4E3298EF275B}"/>
    <dgm:cxn modelId="{BE53E3E8-0F0B-C840-AD47-0DC0E00786D5}" type="presParOf" srcId="{0846BAFC-BB57-E345-9DF7-3ACC28F9BCF9}" destId="{2B3F2454-8FCD-9047-B81E-4463BB59F695}" srcOrd="0" destOrd="0" presId="urn:microsoft.com/office/officeart/2008/layout/SquareAccentList"/>
    <dgm:cxn modelId="{2DC4606B-2D2D-6F42-9916-3AE646D8E41D}" type="presParOf" srcId="{2B3F2454-8FCD-9047-B81E-4463BB59F695}" destId="{CE74C51D-BDA4-EE44-B6F2-295EDBF53811}" srcOrd="0" destOrd="0" presId="urn:microsoft.com/office/officeart/2008/layout/SquareAccentList"/>
    <dgm:cxn modelId="{B0495B6A-5927-0C4C-96FE-BBB86F32D423}" type="presParOf" srcId="{CE74C51D-BDA4-EE44-B6F2-295EDBF53811}" destId="{0A9ED5CE-B20B-CC4B-AA30-DFFA1E270250}" srcOrd="0" destOrd="0" presId="urn:microsoft.com/office/officeart/2008/layout/SquareAccentList"/>
    <dgm:cxn modelId="{354B8BB2-C6B0-7141-A683-1252C1E269C1}" type="presParOf" srcId="{CE74C51D-BDA4-EE44-B6F2-295EDBF53811}" destId="{0FC8BCA6-0EA1-E747-AC8D-E6BC9A7E2C18}" srcOrd="1" destOrd="0" presId="urn:microsoft.com/office/officeart/2008/layout/SquareAccentList"/>
    <dgm:cxn modelId="{4031D7A4-E87A-CF40-A083-0ECFF315014C}" type="presParOf" srcId="{CE74C51D-BDA4-EE44-B6F2-295EDBF53811}" destId="{8F2CA119-68E8-CF46-BABF-AA77081F4435}" srcOrd="2" destOrd="0" presId="urn:microsoft.com/office/officeart/2008/layout/SquareAccentList"/>
    <dgm:cxn modelId="{945B68C1-1008-5B42-B793-3F819A184944}" type="presParOf" srcId="{2B3F2454-8FCD-9047-B81E-4463BB59F695}" destId="{FF6CF8A3-461D-B949-BDAF-EAC428E24040}" srcOrd="1" destOrd="0" presId="urn:microsoft.com/office/officeart/2008/layout/SquareAccentList"/>
    <dgm:cxn modelId="{1F7B1A29-C2E1-C549-A676-40D27CD5539D}" type="presParOf" srcId="{FF6CF8A3-461D-B949-BDAF-EAC428E24040}" destId="{47C2F5D5-E457-5E40-BE85-4C41B846AE95}" srcOrd="0" destOrd="0" presId="urn:microsoft.com/office/officeart/2008/layout/SquareAccentList"/>
    <dgm:cxn modelId="{25A33AFD-95AF-874F-B106-5BA57E6152CD}" type="presParOf" srcId="{47C2F5D5-E457-5E40-BE85-4C41B846AE95}" destId="{D580DC00-D7C8-1A45-A37E-DD7061E45A97}" srcOrd="0" destOrd="0" presId="urn:microsoft.com/office/officeart/2008/layout/SquareAccentList"/>
    <dgm:cxn modelId="{001720FB-67D8-B847-8D80-AB1404F4F9DD}" type="presParOf" srcId="{47C2F5D5-E457-5E40-BE85-4C41B846AE95}" destId="{B4C9F854-B0EB-9048-9AAD-6F84F209C397}" srcOrd="1" destOrd="0" presId="urn:microsoft.com/office/officeart/2008/layout/SquareAccentList"/>
    <dgm:cxn modelId="{EA277F79-28AB-924C-AB23-E2098E8B4545}" type="presParOf" srcId="{FF6CF8A3-461D-B949-BDAF-EAC428E24040}" destId="{123AA9ED-42FA-9D49-A129-4C55921C9F9F}" srcOrd="1" destOrd="0" presId="urn:microsoft.com/office/officeart/2008/layout/SquareAccentList"/>
    <dgm:cxn modelId="{05DE10EE-200D-0945-B6E8-FA9B9AB66DBE}" type="presParOf" srcId="{123AA9ED-42FA-9D49-A129-4C55921C9F9F}" destId="{573D79AD-0EFF-D741-9487-985E90A94913}" srcOrd="0" destOrd="0" presId="urn:microsoft.com/office/officeart/2008/layout/SquareAccentList"/>
    <dgm:cxn modelId="{55179589-2D37-4740-93FE-B90D96504A03}" type="presParOf" srcId="{123AA9ED-42FA-9D49-A129-4C55921C9F9F}" destId="{2CB41068-6CB3-324D-A8AE-E2FF33ABED87}" srcOrd="1" destOrd="0" presId="urn:microsoft.com/office/officeart/2008/layout/SquareAccentList"/>
    <dgm:cxn modelId="{6BB6BA35-63D3-2846-9B82-E67BC0BE14E6}" type="presParOf" srcId="{FF6CF8A3-461D-B949-BDAF-EAC428E24040}" destId="{5ADDB720-46C4-5B4C-9B68-19420F263282}" srcOrd="2" destOrd="0" presId="urn:microsoft.com/office/officeart/2008/layout/SquareAccentList"/>
    <dgm:cxn modelId="{E72FDF66-492D-8F4F-8442-BD157FE501F0}" type="presParOf" srcId="{5ADDB720-46C4-5B4C-9B68-19420F263282}" destId="{63746BBB-BA95-B944-B262-E6EAC7639C65}" srcOrd="0" destOrd="0" presId="urn:microsoft.com/office/officeart/2008/layout/SquareAccentList"/>
    <dgm:cxn modelId="{4B94E8C6-FD20-7741-88B6-F81DF7525777}" type="presParOf" srcId="{5ADDB720-46C4-5B4C-9B68-19420F263282}" destId="{480B279A-A23F-0C4E-A1BE-6E09D5D3E9D9}" srcOrd="1" destOrd="0" presId="urn:microsoft.com/office/officeart/2008/layout/SquareAccentList"/>
    <dgm:cxn modelId="{C6DC42DA-A914-A84C-AEEC-137CCBC6C4D7}" type="presParOf" srcId="{FF6CF8A3-461D-B949-BDAF-EAC428E24040}" destId="{BC6CAFED-3075-7B44-9522-C514A15C71FB}" srcOrd="3" destOrd="0" presId="urn:microsoft.com/office/officeart/2008/layout/SquareAccentList"/>
    <dgm:cxn modelId="{A1F2C4AA-3B45-DC42-B221-DF500B63AD73}" type="presParOf" srcId="{BC6CAFED-3075-7B44-9522-C514A15C71FB}" destId="{EBB5FF4E-7DFE-354C-8D46-02F1296E4BD6}" srcOrd="0" destOrd="0" presId="urn:microsoft.com/office/officeart/2008/layout/SquareAccentList"/>
    <dgm:cxn modelId="{B5BF760E-5347-D64F-8D2A-0F57DF0DD281}" type="presParOf" srcId="{BC6CAFED-3075-7B44-9522-C514A15C71FB}" destId="{C53412CF-3FA6-1A47-AC42-48D0F578259A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9EAB0F2-BCA6-7749-BF31-48B103919556}" type="doc">
      <dgm:prSet loTypeId="urn:microsoft.com/office/officeart/2008/layout/SquareAccent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820EF5-AB9A-7148-B67B-743195DA4145}">
      <dgm:prSet phldrT="[Text]" custT="1"/>
      <dgm:spPr/>
      <dgm:t>
        <a:bodyPr/>
        <a:lstStyle/>
        <a:p>
          <a:r>
            <a:rPr lang="en-US" sz="1300">
              <a:solidFill>
                <a:schemeClr val="bg1"/>
              </a:solidFill>
            </a:rPr>
            <a:t>Avoid overfitting</a:t>
          </a:r>
        </a:p>
      </dgm:t>
    </dgm:pt>
    <dgm:pt modelId="{60E6AB83-7C48-2C47-8145-E060C84517F2}" type="parTrans" cxnId="{A48F0C0A-C072-A743-91E3-39D717F6D72E}">
      <dgm:prSet/>
      <dgm:spPr/>
      <dgm:t>
        <a:bodyPr/>
        <a:lstStyle/>
        <a:p>
          <a:endParaRPr lang="en-US"/>
        </a:p>
      </dgm:t>
    </dgm:pt>
    <dgm:pt modelId="{554D641D-32AA-DB44-8DC6-754BE4DCEFCA}" type="sibTrans" cxnId="{A48F0C0A-C072-A743-91E3-39D717F6D72E}">
      <dgm:prSet/>
      <dgm:spPr/>
      <dgm:t>
        <a:bodyPr/>
        <a:lstStyle/>
        <a:p>
          <a:endParaRPr lang="en-US"/>
        </a:p>
      </dgm:t>
    </dgm:pt>
    <dgm:pt modelId="{7E6BCB15-970B-3B47-AB33-585D55B5963A}">
      <dgm:prSet phldrT="[Text]" custT="1"/>
      <dgm:spPr/>
      <dgm:t>
        <a:bodyPr/>
        <a:lstStyle/>
        <a:p>
          <a:r>
            <a:rPr lang="en-US" sz="1300"/>
            <a:t>Dying neurons</a:t>
          </a:r>
        </a:p>
      </dgm:t>
    </dgm:pt>
    <dgm:pt modelId="{C3C01E2E-8A45-A546-B3AB-3AEC6CBA6040}" type="parTrans" cxnId="{03AB80D7-AA54-DD41-A388-DAF388E053C9}">
      <dgm:prSet/>
      <dgm:spPr/>
      <dgm:t>
        <a:bodyPr/>
        <a:lstStyle/>
        <a:p>
          <a:endParaRPr lang="en-US"/>
        </a:p>
      </dgm:t>
    </dgm:pt>
    <dgm:pt modelId="{8D40CB0A-0218-B546-8331-4E3298EF275B}" type="sibTrans" cxnId="{03AB80D7-AA54-DD41-A388-DAF388E053C9}">
      <dgm:prSet/>
      <dgm:spPr/>
      <dgm:t>
        <a:bodyPr/>
        <a:lstStyle/>
        <a:p>
          <a:endParaRPr lang="en-US"/>
        </a:p>
      </dgm:t>
    </dgm:pt>
    <dgm:pt modelId="{27FE8DC8-6FDF-AD41-A739-6D37DBC2F489}">
      <dgm:prSet phldrT="[Text]" custT="1"/>
      <dgm:spPr/>
      <dgm:t>
        <a:bodyPr/>
        <a:lstStyle/>
        <a:p>
          <a:r>
            <a:rPr lang="en-US" sz="1300"/>
            <a:t>Unbalanced dataset</a:t>
          </a:r>
        </a:p>
      </dgm:t>
    </dgm:pt>
    <dgm:pt modelId="{52EE2535-EF63-BB48-B6A6-AB7BCCEE3E0B}" type="parTrans" cxnId="{52B8EC86-467A-FB44-A52A-D0BB80CDF633}">
      <dgm:prSet/>
      <dgm:spPr/>
      <dgm:t>
        <a:bodyPr/>
        <a:lstStyle/>
        <a:p>
          <a:endParaRPr lang="en-US"/>
        </a:p>
      </dgm:t>
    </dgm:pt>
    <dgm:pt modelId="{BD3EFC3B-669C-EF48-9FFF-ADC2B2A67A75}" type="sibTrans" cxnId="{52B8EC86-467A-FB44-A52A-D0BB80CDF633}">
      <dgm:prSet/>
      <dgm:spPr/>
      <dgm:t>
        <a:bodyPr/>
        <a:lstStyle/>
        <a:p>
          <a:endParaRPr lang="en-US"/>
        </a:p>
      </dgm:t>
    </dgm:pt>
    <dgm:pt modelId="{37CE3691-BC26-2649-AA72-286A1B90C5A4}">
      <dgm:prSet phldrT="[Text]" custT="1"/>
      <dgm:spPr/>
      <dgm:t>
        <a:bodyPr/>
        <a:lstStyle/>
        <a:p>
          <a:r>
            <a:rPr lang="en-US" sz="1300"/>
            <a:t>Misclassification of "nowhere" class</a:t>
          </a:r>
        </a:p>
      </dgm:t>
    </dgm:pt>
    <dgm:pt modelId="{4581CAA2-AC16-F843-86A2-D34CA0688A55}" type="parTrans" cxnId="{A855DE63-2269-5247-A985-C57231B36D10}">
      <dgm:prSet/>
      <dgm:spPr/>
      <dgm:t>
        <a:bodyPr/>
        <a:lstStyle/>
        <a:p>
          <a:endParaRPr lang="en-US"/>
        </a:p>
      </dgm:t>
    </dgm:pt>
    <dgm:pt modelId="{16A08B9C-F251-8448-B642-AE9C853DB829}" type="sibTrans" cxnId="{A855DE63-2269-5247-A985-C57231B36D10}">
      <dgm:prSet/>
      <dgm:spPr/>
      <dgm:t>
        <a:bodyPr/>
        <a:lstStyle/>
        <a:p>
          <a:endParaRPr lang="en-US"/>
        </a:p>
      </dgm:t>
    </dgm:pt>
    <dgm:pt modelId="{5E268F7D-3199-5E4F-B8BB-C61F25E6D2DB}">
      <dgm:prSet phldrT="[Text]" custT="1"/>
      <dgm:spPr/>
      <dgm:t>
        <a:bodyPr/>
        <a:lstStyle/>
        <a:p>
          <a:r>
            <a:rPr lang="en-US" sz="2400">
              <a:solidFill>
                <a:schemeClr val="tx1"/>
              </a:solidFill>
            </a:rPr>
            <a:t>Main challenges</a:t>
          </a:r>
        </a:p>
      </dgm:t>
    </dgm:pt>
    <dgm:pt modelId="{184B755D-2AE2-0240-8490-643F7F1FBF6A}" type="sibTrans" cxnId="{17F63EAA-0BF5-9F4A-AEDD-0E239D48486E}">
      <dgm:prSet/>
      <dgm:spPr/>
      <dgm:t>
        <a:bodyPr/>
        <a:lstStyle/>
        <a:p>
          <a:endParaRPr lang="en-US"/>
        </a:p>
      </dgm:t>
    </dgm:pt>
    <dgm:pt modelId="{9B91D74A-F73C-AC4E-8B27-D235B57AC0B5}" type="parTrans" cxnId="{17F63EAA-0BF5-9F4A-AEDD-0E239D48486E}">
      <dgm:prSet/>
      <dgm:spPr/>
      <dgm:t>
        <a:bodyPr/>
        <a:lstStyle/>
        <a:p>
          <a:endParaRPr lang="en-US"/>
        </a:p>
      </dgm:t>
    </dgm:pt>
    <dgm:pt modelId="{0846BAFC-BB57-E345-9DF7-3ACC28F9BCF9}" type="pres">
      <dgm:prSet presAssocID="{A9EAB0F2-BCA6-7749-BF31-48B103919556}" presName="layout" presStyleCnt="0">
        <dgm:presLayoutVars>
          <dgm:chMax/>
          <dgm:chPref/>
          <dgm:dir/>
          <dgm:resizeHandles/>
        </dgm:presLayoutVars>
      </dgm:prSet>
      <dgm:spPr/>
    </dgm:pt>
    <dgm:pt modelId="{2B3F2454-8FCD-9047-B81E-4463BB59F695}" type="pres">
      <dgm:prSet presAssocID="{5E268F7D-3199-5E4F-B8BB-C61F25E6D2DB}" presName="root" presStyleCnt="0">
        <dgm:presLayoutVars>
          <dgm:chMax/>
          <dgm:chPref/>
        </dgm:presLayoutVars>
      </dgm:prSet>
      <dgm:spPr/>
    </dgm:pt>
    <dgm:pt modelId="{CE74C51D-BDA4-EE44-B6F2-295EDBF53811}" type="pres">
      <dgm:prSet presAssocID="{5E268F7D-3199-5E4F-B8BB-C61F25E6D2DB}" presName="rootComposite" presStyleCnt="0">
        <dgm:presLayoutVars/>
      </dgm:prSet>
      <dgm:spPr/>
    </dgm:pt>
    <dgm:pt modelId="{0A9ED5CE-B20B-CC4B-AA30-DFFA1E270250}" type="pres">
      <dgm:prSet presAssocID="{5E268F7D-3199-5E4F-B8BB-C61F25E6D2DB}" presName="ParentAccent" presStyleLbl="alignNode1" presStyleIdx="0" presStyleCnt="1" custScaleY="121567" custLinFactY="66445" custLinFactNeighborX="-3358" custLinFactNeighborY="100000"/>
      <dgm:spPr/>
    </dgm:pt>
    <dgm:pt modelId="{0FC8BCA6-0EA1-E747-AC8D-E6BC9A7E2C18}" type="pres">
      <dgm:prSet presAssocID="{5E268F7D-3199-5E4F-B8BB-C61F25E6D2DB}" presName="ParentSmallAccent" presStyleLbl="fgAcc1" presStyleIdx="0" presStyleCnt="1" custLinFactY="100000" custLinFactNeighborX="-2143" custLinFactNeighborY="132614"/>
      <dgm:spPr/>
    </dgm:pt>
    <dgm:pt modelId="{8F2CA119-68E8-CF46-BABF-AA77081F4435}" type="pres">
      <dgm:prSet presAssocID="{5E268F7D-3199-5E4F-B8BB-C61F25E6D2DB}" presName="Parent" presStyleLbl="revTx" presStyleIdx="0" presStyleCnt="5" custLinFactNeighborX="-205" custLinFactNeighborY="79920">
        <dgm:presLayoutVars>
          <dgm:chMax/>
          <dgm:chPref val="4"/>
          <dgm:bulletEnabled val="1"/>
        </dgm:presLayoutVars>
      </dgm:prSet>
      <dgm:spPr/>
    </dgm:pt>
    <dgm:pt modelId="{FF6CF8A3-461D-B949-BDAF-EAC428E24040}" type="pres">
      <dgm:prSet presAssocID="{5E268F7D-3199-5E4F-B8BB-C61F25E6D2DB}" presName="childShape" presStyleCnt="0">
        <dgm:presLayoutVars>
          <dgm:chMax val="0"/>
          <dgm:chPref val="0"/>
        </dgm:presLayoutVars>
      </dgm:prSet>
      <dgm:spPr/>
    </dgm:pt>
    <dgm:pt modelId="{47C2F5D5-E457-5E40-BE85-4C41B846AE95}" type="pres">
      <dgm:prSet presAssocID="{FC820EF5-AB9A-7148-B67B-743195DA4145}" presName="childComposite" presStyleCnt="0">
        <dgm:presLayoutVars>
          <dgm:chMax val="0"/>
          <dgm:chPref val="0"/>
        </dgm:presLayoutVars>
      </dgm:prSet>
      <dgm:spPr/>
    </dgm:pt>
    <dgm:pt modelId="{D580DC00-D7C8-1A45-A37E-DD7061E45A97}" type="pres">
      <dgm:prSet presAssocID="{FC820EF5-AB9A-7148-B67B-743195DA4145}" presName="ChildAccent" presStyleLbl="solidFgAcc1" presStyleIdx="0" presStyleCnt="4" custLinFactNeighborX="-4804" custLinFactNeighborY="-13919"/>
      <dgm:spPr/>
    </dgm:pt>
    <dgm:pt modelId="{B4C9F854-B0EB-9048-9AAD-6F84F209C397}" type="pres">
      <dgm:prSet presAssocID="{FC820EF5-AB9A-7148-B67B-743195DA4145}" presName="Child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123AA9ED-42FA-9D49-A129-4C55921C9F9F}" type="pres">
      <dgm:prSet presAssocID="{7E6BCB15-970B-3B47-AB33-585D55B5963A}" presName="childComposite" presStyleCnt="0">
        <dgm:presLayoutVars>
          <dgm:chMax val="0"/>
          <dgm:chPref val="0"/>
        </dgm:presLayoutVars>
      </dgm:prSet>
      <dgm:spPr/>
    </dgm:pt>
    <dgm:pt modelId="{573D79AD-0EFF-D741-9487-985E90A94913}" type="pres">
      <dgm:prSet presAssocID="{7E6BCB15-970B-3B47-AB33-585D55B5963A}" presName="ChildAccent" presStyleLbl="solidFgAcc1" presStyleIdx="1" presStyleCnt="4"/>
      <dgm:spPr/>
    </dgm:pt>
    <dgm:pt modelId="{2CB41068-6CB3-324D-A8AE-E2FF33ABED87}" type="pres">
      <dgm:prSet presAssocID="{7E6BCB15-970B-3B47-AB33-585D55B5963A}" presName="Child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5ADDB720-46C4-5B4C-9B68-19420F263282}" type="pres">
      <dgm:prSet presAssocID="{27FE8DC8-6FDF-AD41-A739-6D37DBC2F489}" presName="childComposite" presStyleCnt="0">
        <dgm:presLayoutVars>
          <dgm:chMax val="0"/>
          <dgm:chPref val="0"/>
        </dgm:presLayoutVars>
      </dgm:prSet>
      <dgm:spPr/>
    </dgm:pt>
    <dgm:pt modelId="{63746BBB-BA95-B944-B262-E6EAC7639C65}" type="pres">
      <dgm:prSet presAssocID="{27FE8DC8-6FDF-AD41-A739-6D37DBC2F489}" presName="ChildAccent" presStyleLbl="solidFgAcc1" presStyleIdx="2" presStyleCnt="4"/>
      <dgm:spPr/>
    </dgm:pt>
    <dgm:pt modelId="{480B279A-A23F-0C4E-A1BE-6E09D5D3E9D9}" type="pres">
      <dgm:prSet presAssocID="{27FE8DC8-6FDF-AD41-A739-6D37DBC2F489}" presName="Child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BC6CAFED-3075-7B44-9522-C514A15C71FB}" type="pres">
      <dgm:prSet presAssocID="{37CE3691-BC26-2649-AA72-286A1B90C5A4}" presName="childComposite" presStyleCnt="0">
        <dgm:presLayoutVars>
          <dgm:chMax val="0"/>
          <dgm:chPref val="0"/>
        </dgm:presLayoutVars>
      </dgm:prSet>
      <dgm:spPr/>
    </dgm:pt>
    <dgm:pt modelId="{EBB5FF4E-7DFE-354C-8D46-02F1296E4BD6}" type="pres">
      <dgm:prSet presAssocID="{37CE3691-BC26-2649-AA72-286A1B90C5A4}" presName="ChildAccent" presStyleLbl="solidFgAcc1" presStyleIdx="3" presStyleCnt="4"/>
      <dgm:spPr/>
    </dgm:pt>
    <dgm:pt modelId="{C53412CF-3FA6-1A47-AC42-48D0F578259A}" type="pres">
      <dgm:prSet presAssocID="{37CE3691-BC26-2649-AA72-286A1B90C5A4}" presName="Child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52C8D00-BBA6-B947-86BE-B0F4492937C6}" type="presOf" srcId="{27FE8DC8-6FDF-AD41-A739-6D37DBC2F489}" destId="{480B279A-A23F-0C4E-A1BE-6E09D5D3E9D9}" srcOrd="0" destOrd="0" presId="urn:microsoft.com/office/officeart/2008/layout/SquareAccentList"/>
    <dgm:cxn modelId="{A48F0C0A-C072-A743-91E3-39D717F6D72E}" srcId="{5E268F7D-3199-5E4F-B8BB-C61F25E6D2DB}" destId="{FC820EF5-AB9A-7148-B67B-743195DA4145}" srcOrd="0" destOrd="0" parTransId="{60E6AB83-7C48-2C47-8145-E060C84517F2}" sibTransId="{554D641D-32AA-DB44-8DC6-754BE4DCEFCA}"/>
    <dgm:cxn modelId="{175E2922-21AE-BA4F-A870-70C3B1266A18}" type="presOf" srcId="{7E6BCB15-970B-3B47-AB33-585D55B5963A}" destId="{2CB41068-6CB3-324D-A8AE-E2FF33ABED87}" srcOrd="0" destOrd="0" presId="urn:microsoft.com/office/officeart/2008/layout/SquareAccentList"/>
    <dgm:cxn modelId="{BE917F38-12D3-6A45-8CE9-10973A04F2DA}" type="presOf" srcId="{37CE3691-BC26-2649-AA72-286A1B90C5A4}" destId="{C53412CF-3FA6-1A47-AC42-48D0F578259A}" srcOrd="0" destOrd="0" presId="urn:microsoft.com/office/officeart/2008/layout/SquareAccentList"/>
    <dgm:cxn modelId="{A855DE63-2269-5247-A985-C57231B36D10}" srcId="{5E268F7D-3199-5E4F-B8BB-C61F25E6D2DB}" destId="{37CE3691-BC26-2649-AA72-286A1B90C5A4}" srcOrd="3" destOrd="0" parTransId="{4581CAA2-AC16-F843-86A2-D34CA0688A55}" sibTransId="{16A08B9C-F251-8448-B642-AE9C853DB829}"/>
    <dgm:cxn modelId="{6085594F-8763-5249-A651-96431FD0263E}" type="presOf" srcId="{5E268F7D-3199-5E4F-B8BB-C61F25E6D2DB}" destId="{8F2CA119-68E8-CF46-BABF-AA77081F4435}" srcOrd="0" destOrd="0" presId="urn:microsoft.com/office/officeart/2008/layout/SquareAccentList"/>
    <dgm:cxn modelId="{66462482-A94C-5541-A896-DA2B91BC4A93}" type="presOf" srcId="{A9EAB0F2-BCA6-7749-BF31-48B103919556}" destId="{0846BAFC-BB57-E345-9DF7-3ACC28F9BCF9}" srcOrd="0" destOrd="0" presId="urn:microsoft.com/office/officeart/2008/layout/SquareAccentList"/>
    <dgm:cxn modelId="{52B8EC86-467A-FB44-A52A-D0BB80CDF633}" srcId="{5E268F7D-3199-5E4F-B8BB-C61F25E6D2DB}" destId="{27FE8DC8-6FDF-AD41-A739-6D37DBC2F489}" srcOrd="2" destOrd="0" parTransId="{52EE2535-EF63-BB48-B6A6-AB7BCCEE3E0B}" sibTransId="{BD3EFC3B-669C-EF48-9FFF-ADC2B2A67A75}"/>
    <dgm:cxn modelId="{4481679D-B8C9-E246-BC29-DA2D85256799}" type="presOf" srcId="{FC820EF5-AB9A-7148-B67B-743195DA4145}" destId="{B4C9F854-B0EB-9048-9AAD-6F84F209C397}" srcOrd="0" destOrd="0" presId="urn:microsoft.com/office/officeart/2008/layout/SquareAccentList"/>
    <dgm:cxn modelId="{17F63EAA-0BF5-9F4A-AEDD-0E239D48486E}" srcId="{A9EAB0F2-BCA6-7749-BF31-48B103919556}" destId="{5E268F7D-3199-5E4F-B8BB-C61F25E6D2DB}" srcOrd="0" destOrd="0" parTransId="{9B91D74A-F73C-AC4E-8B27-D235B57AC0B5}" sibTransId="{184B755D-2AE2-0240-8490-643F7F1FBF6A}"/>
    <dgm:cxn modelId="{03AB80D7-AA54-DD41-A388-DAF388E053C9}" srcId="{5E268F7D-3199-5E4F-B8BB-C61F25E6D2DB}" destId="{7E6BCB15-970B-3B47-AB33-585D55B5963A}" srcOrd="1" destOrd="0" parTransId="{C3C01E2E-8A45-A546-B3AB-3AEC6CBA6040}" sibTransId="{8D40CB0A-0218-B546-8331-4E3298EF275B}"/>
    <dgm:cxn modelId="{BE53E3E8-0F0B-C840-AD47-0DC0E00786D5}" type="presParOf" srcId="{0846BAFC-BB57-E345-9DF7-3ACC28F9BCF9}" destId="{2B3F2454-8FCD-9047-B81E-4463BB59F695}" srcOrd="0" destOrd="0" presId="urn:microsoft.com/office/officeart/2008/layout/SquareAccentList"/>
    <dgm:cxn modelId="{2DC4606B-2D2D-6F42-9916-3AE646D8E41D}" type="presParOf" srcId="{2B3F2454-8FCD-9047-B81E-4463BB59F695}" destId="{CE74C51D-BDA4-EE44-B6F2-295EDBF53811}" srcOrd="0" destOrd="0" presId="urn:microsoft.com/office/officeart/2008/layout/SquareAccentList"/>
    <dgm:cxn modelId="{B0495B6A-5927-0C4C-96FE-BBB86F32D423}" type="presParOf" srcId="{CE74C51D-BDA4-EE44-B6F2-295EDBF53811}" destId="{0A9ED5CE-B20B-CC4B-AA30-DFFA1E270250}" srcOrd="0" destOrd="0" presId="urn:microsoft.com/office/officeart/2008/layout/SquareAccentList"/>
    <dgm:cxn modelId="{354B8BB2-C6B0-7141-A683-1252C1E269C1}" type="presParOf" srcId="{CE74C51D-BDA4-EE44-B6F2-295EDBF53811}" destId="{0FC8BCA6-0EA1-E747-AC8D-E6BC9A7E2C18}" srcOrd="1" destOrd="0" presId="urn:microsoft.com/office/officeart/2008/layout/SquareAccentList"/>
    <dgm:cxn modelId="{4031D7A4-E87A-CF40-A083-0ECFF315014C}" type="presParOf" srcId="{CE74C51D-BDA4-EE44-B6F2-295EDBF53811}" destId="{8F2CA119-68E8-CF46-BABF-AA77081F4435}" srcOrd="2" destOrd="0" presId="urn:microsoft.com/office/officeart/2008/layout/SquareAccentList"/>
    <dgm:cxn modelId="{945B68C1-1008-5B42-B793-3F819A184944}" type="presParOf" srcId="{2B3F2454-8FCD-9047-B81E-4463BB59F695}" destId="{FF6CF8A3-461D-B949-BDAF-EAC428E24040}" srcOrd="1" destOrd="0" presId="urn:microsoft.com/office/officeart/2008/layout/SquareAccentList"/>
    <dgm:cxn modelId="{1F7B1A29-C2E1-C549-A676-40D27CD5539D}" type="presParOf" srcId="{FF6CF8A3-461D-B949-BDAF-EAC428E24040}" destId="{47C2F5D5-E457-5E40-BE85-4C41B846AE95}" srcOrd="0" destOrd="0" presId="urn:microsoft.com/office/officeart/2008/layout/SquareAccentList"/>
    <dgm:cxn modelId="{25A33AFD-95AF-874F-B106-5BA57E6152CD}" type="presParOf" srcId="{47C2F5D5-E457-5E40-BE85-4C41B846AE95}" destId="{D580DC00-D7C8-1A45-A37E-DD7061E45A97}" srcOrd="0" destOrd="0" presId="urn:microsoft.com/office/officeart/2008/layout/SquareAccentList"/>
    <dgm:cxn modelId="{001720FB-67D8-B847-8D80-AB1404F4F9DD}" type="presParOf" srcId="{47C2F5D5-E457-5E40-BE85-4C41B846AE95}" destId="{B4C9F854-B0EB-9048-9AAD-6F84F209C397}" srcOrd="1" destOrd="0" presId="urn:microsoft.com/office/officeart/2008/layout/SquareAccentList"/>
    <dgm:cxn modelId="{EA277F79-28AB-924C-AB23-E2098E8B4545}" type="presParOf" srcId="{FF6CF8A3-461D-B949-BDAF-EAC428E24040}" destId="{123AA9ED-42FA-9D49-A129-4C55921C9F9F}" srcOrd="1" destOrd="0" presId="urn:microsoft.com/office/officeart/2008/layout/SquareAccentList"/>
    <dgm:cxn modelId="{05DE10EE-200D-0945-B6E8-FA9B9AB66DBE}" type="presParOf" srcId="{123AA9ED-42FA-9D49-A129-4C55921C9F9F}" destId="{573D79AD-0EFF-D741-9487-985E90A94913}" srcOrd="0" destOrd="0" presId="urn:microsoft.com/office/officeart/2008/layout/SquareAccentList"/>
    <dgm:cxn modelId="{55179589-2D37-4740-93FE-B90D96504A03}" type="presParOf" srcId="{123AA9ED-42FA-9D49-A129-4C55921C9F9F}" destId="{2CB41068-6CB3-324D-A8AE-E2FF33ABED87}" srcOrd="1" destOrd="0" presId="urn:microsoft.com/office/officeart/2008/layout/SquareAccentList"/>
    <dgm:cxn modelId="{6BB6BA35-63D3-2846-9B82-E67BC0BE14E6}" type="presParOf" srcId="{FF6CF8A3-461D-B949-BDAF-EAC428E24040}" destId="{5ADDB720-46C4-5B4C-9B68-19420F263282}" srcOrd="2" destOrd="0" presId="urn:microsoft.com/office/officeart/2008/layout/SquareAccentList"/>
    <dgm:cxn modelId="{E72FDF66-492D-8F4F-8442-BD157FE501F0}" type="presParOf" srcId="{5ADDB720-46C4-5B4C-9B68-19420F263282}" destId="{63746BBB-BA95-B944-B262-E6EAC7639C65}" srcOrd="0" destOrd="0" presId="urn:microsoft.com/office/officeart/2008/layout/SquareAccentList"/>
    <dgm:cxn modelId="{4B94E8C6-FD20-7741-88B6-F81DF7525777}" type="presParOf" srcId="{5ADDB720-46C4-5B4C-9B68-19420F263282}" destId="{480B279A-A23F-0C4E-A1BE-6E09D5D3E9D9}" srcOrd="1" destOrd="0" presId="urn:microsoft.com/office/officeart/2008/layout/SquareAccentList"/>
    <dgm:cxn modelId="{C6DC42DA-A914-A84C-AEEC-137CCBC6C4D7}" type="presParOf" srcId="{FF6CF8A3-461D-B949-BDAF-EAC428E24040}" destId="{BC6CAFED-3075-7B44-9522-C514A15C71FB}" srcOrd="3" destOrd="0" presId="urn:microsoft.com/office/officeart/2008/layout/SquareAccentList"/>
    <dgm:cxn modelId="{A1F2C4AA-3B45-DC42-B221-DF500B63AD73}" type="presParOf" srcId="{BC6CAFED-3075-7B44-9522-C514A15C71FB}" destId="{EBB5FF4E-7DFE-354C-8D46-02F1296E4BD6}" srcOrd="0" destOrd="0" presId="urn:microsoft.com/office/officeart/2008/layout/SquareAccentList"/>
    <dgm:cxn modelId="{B5BF760E-5347-D64F-8D2A-0F57DF0DD281}" type="presParOf" srcId="{BC6CAFED-3075-7B44-9522-C514A15C71FB}" destId="{C53412CF-3FA6-1A47-AC42-48D0F578259A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9EAB0F2-BCA6-7749-BF31-48B103919556}" type="doc">
      <dgm:prSet loTypeId="urn:microsoft.com/office/officeart/2008/layout/SquareAccent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820EF5-AB9A-7148-B67B-743195DA4145}">
      <dgm:prSet phldrT="[Text]" custT="1"/>
      <dgm:spPr/>
      <dgm:t>
        <a:bodyPr/>
        <a:lstStyle/>
        <a:p>
          <a:r>
            <a:rPr lang="en-US" sz="1300">
              <a:solidFill>
                <a:schemeClr val="bg1"/>
              </a:solidFill>
            </a:rPr>
            <a:t>Avoid overfitting</a:t>
          </a:r>
        </a:p>
      </dgm:t>
    </dgm:pt>
    <dgm:pt modelId="{60E6AB83-7C48-2C47-8145-E060C84517F2}" type="parTrans" cxnId="{A48F0C0A-C072-A743-91E3-39D717F6D72E}">
      <dgm:prSet/>
      <dgm:spPr/>
      <dgm:t>
        <a:bodyPr/>
        <a:lstStyle/>
        <a:p>
          <a:endParaRPr lang="en-US"/>
        </a:p>
      </dgm:t>
    </dgm:pt>
    <dgm:pt modelId="{554D641D-32AA-DB44-8DC6-754BE4DCEFCA}" type="sibTrans" cxnId="{A48F0C0A-C072-A743-91E3-39D717F6D72E}">
      <dgm:prSet/>
      <dgm:spPr/>
      <dgm:t>
        <a:bodyPr/>
        <a:lstStyle/>
        <a:p>
          <a:endParaRPr lang="en-US"/>
        </a:p>
      </dgm:t>
    </dgm:pt>
    <dgm:pt modelId="{7E6BCB15-970B-3B47-AB33-585D55B5963A}">
      <dgm:prSet phldrT="[Text]" custT="1"/>
      <dgm:spPr/>
      <dgm:t>
        <a:bodyPr/>
        <a:lstStyle/>
        <a:p>
          <a:r>
            <a:rPr lang="en-US" sz="1300"/>
            <a:t>Dying neurons</a:t>
          </a:r>
        </a:p>
      </dgm:t>
    </dgm:pt>
    <dgm:pt modelId="{C3C01E2E-8A45-A546-B3AB-3AEC6CBA6040}" type="parTrans" cxnId="{03AB80D7-AA54-DD41-A388-DAF388E053C9}">
      <dgm:prSet/>
      <dgm:spPr/>
      <dgm:t>
        <a:bodyPr/>
        <a:lstStyle/>
        <a:p>
          <a:endParaRPr lang="en-US"/>
        </a:p>
      </dgm:t>
    </dgm:pt>
    <dgm:pt modelId="{8D40CB0A-0218-B546-8331-4E3298EF275B}" type="sibTrans" cxnId="{03AB80D7-AA54-DD41-A388-DAF388E053C9}">
      <dgm:prSet/>
      <dgm:spPr/>
      <dgm:t>
        <a:bodyPr/>
        <a:lstStyle/>
        <a:p>
          <a:endParaRPr lang="en-US"/>
        </a:p>
      </dgm:t>
    </dgm:pt>
    <dgm:pt modelId="{27FE8DC8-6FDF-AD41-A739-6D37DBC2F489}">
      <dgm:prSet phldrT="[Text]" custT="1"/>
      <dgm:spPr/>
      <dgm:t>
        <a:bodyPr/>
        <a:lstStyle/>
        <a:p>
          <a:r>
            <a:rPr lang="en-US" sz="1300"/>
            <a:t>Unbalanced dataset</a:t>
          </a:r>
        </a:p>
      </dgm:t>
    </dgm:pt>
    <dgm:pt modelId="{52EE2535-EF63-BB48-B6A6-AB7BCCEE3E0B}" type="parTrans" cxnId="{52B8EC86-467A-FB44-A52A-D0BB80CDF633}">
      <dgm:prSet/>
      <dgm:spPr/>
      <dgm:t>
        <a:bodyPr/>
        <a:lstStyle/>
        <a:p>
          <a:endParaRPr lang="en-US"/>
        </a:p>
      </dgm:t>
    </dgm:pt>
    <dgm:pt modelId="{BD3EFC3B-669C-EF48-9FFF-ADC2B2A67A75}" type="sibTrans" cxnId="{52B8EC86-467A-FB44-A52A-D0BB80CDF633}">
      <dgm:prSet/>
      <dgm:spPr/>
      <dgm:t>
        <a:bodyPr/>
        <a:lstStyle/>
        <a:p>
          <a:endParaRPr lang="en-US"/>
        </a:p>
      </dgm:t>
    </dgm:pt>
    <dgm:pt modelId="{37CE3691-BC26-2649-AA72-286A1B90C5A4}">
      <dgm:prSet phldrT="[Text]" custT="1"/>
      <dgm:spPr/>
      <dgm:t>
        <a:bodyPr/>
        <a:lstStyle/>
        <a:p>
          <a:r>
            <a:rPr lang="en-US" sz="1300"/>
            <a:t>Misclassification of "nowhere" class</a:t>
          </a:r>
        </a:p>
      </dgm:t>
    </dgm:pt>
    <dgm:pt modelId="{4581CAA2-AC16-F843-86A2-D34CA0688A55}" type="parTrans" cxnId="{A855DE63-2269-5247-A985-C57231B36D10}">
      <dgm:prSet/>
      <dgm:spPr/>
      <dgm:t>
        <a:bodyPr/>
        <a:lstStyle/>
        <a:p>
          <a:endParaRPr lang="en-US"/>
        </a:p>
      </dgm:t>
    </dgm:pt>
    <dgm:pt modelId="{16A08B9C-F251-8448-B642-AE9C853DB829}" type="sibTrans" cxnId="{A855DE63-2269-5247-A985-C57231B36D10}">
      <dgm:prSet/>
      <dgm:spPr/>
      <dgm:t>
        <a:bodyPr/>
        <a:lstStyle/>
        <a:p>
          <a:endParaRPr lang="en-US"/>
        </a:p>
      </dgm:t>
    </dgm:pt>
    <dgm:pt modelId="{5E268F7D-3199-5E4F-B8BB-C61F25E6D2DB}">
      <dgm:prSet phldrT="[Text]" custT="1"/>
      <dgm:spPr/>
      <dgm:t>
        <a:bodyPr/>
        <a:lstStyle/>
        <a:p>
          <a:r>
            <a:rPr lang="en-US" sz="2400">
              <a:solidFill>
                <a:schemeClr val="tx1"/>
              </a:solidFill>
            </a:rPr>
            <a:t>Main challenges</a:t>
          </a:r>
        </a:p>
      </dgm:t>
    </dgm:pt>
    <dgm:pt modelId="{184B755D-2AE2-0240-8490-643F7F1FBF6A}" type="sibTrans" cxnId="{17F63EAA-0BF5-9F4A-AEDD-0E239D48486E}">
      <dgm:prSet/>
      <dgm:spPr/>
      <dgm:t>
        <a:bodyPr/>
        <a:lstStyle/>
        <a:p>
          <a:endParaRPr lang="en-US"/>
        </a:p>
      </dgm:t>
    </dgm:pt>
    <dgm:pt modelId="{9B91D74A-F73C-AC4E-8B27-D235B57AC0B5}" type="parTrans" cxnId="{17F63EAA-0BF5-9F4A-AEDD-0E239D48486E}">
      <dgm:prSet/>
      <dgm:spPr/>
      <dgm:t>
        <a:bodyPr/>
        <a:lstStyle/>
        <a:p>
          <a:endParaRPr lang="en-US"/>
        </a:p>
      </dgm:t>
    </dgm:pt>
    <dgm:pt modelId="{0846BAFC-BB57-E345-9DF7-3ACC28F9BCF9}" type="pres">
      <dgm:prSet presAssocID="{A9EAB0F2-BCA6-7749-BF31-48B103919556}" presName="layout" presStyleCnt="0">
        <dgm:presLayoutVars>
          <dgm:chMax/>
          <dgm:chPref/>
          <dgm:dir/>
          <dgm:resizeHandles/>
        </dgm:presLayoutVars>
      </dgm:prSet>
      <dgm:spPr/>
    </dgm:pt>
    <dgm:pt modelId="{2B3F2454-8FCD-9047-B81E-4463BB59F695}" type="pres">
      <dgm:prSet presAssocID="{5E268F7D-3199-5E4F-B8BB-C61F25E6D2DB}" presName="root" presStyleCnt="0">
        <dgm:presLayoutVars>
          <dgm:chMax/>
          <dgm:chPref/>
        </dgm:presLayoutVars>
      </dgm:prSet>
      <dgm:spPr/>
    </dgm:pt>
    <dgm:pt modelId="{CE74C51D-BDA4-EE44-B6F2-295EDBF53811}" type="pres">
      <dgm:prSet presAssocID="{5E268F7D-3199-5E4F-B8BB-C61F25E6D2DB}" presName="rootComposite" presStyleCnt="0">
        <dgm:presLayoutVars/>
      </dgm:prSet>
      <dgm:spPr/>
    </dgm:pt>
    <dgm:pt modelId="{0A9ED5CE-B20B-CC4B-AA30-DFFA1E270250}" type="pres">
      <dgm:prSet presAssocID="{5E268F7D-3199-5E4F-B8BB-C61F25E6D2DB}" presName="ParentAccent" presStyleLbl="alignNode1" presStyleIdx="0" presStyleCnt="1" custScaleY="121567" custLinFactY="66445" custLinFactNeighborX="-3358" custLinFactNeighborY="100000"/>
      <dgm:spPr/>
    </dgm:pt>
    <dgm:pt modelId="{0FC8BCA6-0EA1-E747-AC8D-E6BC9A7E2C18}" type="pres">
      <dgm:prSet presAssocID="{5E268F7D-3199-5E4F-B8BB-C61F25E6D2DB}" presName="ParentSmallAccent" presStyleLbl="fgAcc1" presStyleIdx="0" presStyleCnt="1" custLinFactY="100000" custLinFactNeighborX="-2143" custLinFactNeighborY="132614"/>
      <dgm:spPr/>
    </dgm:pt>
    <dgm:pt modelId="{8F2CA119-68E8-CF46-BABF-AA77081F4435}" type="pres">
      <dgm:prSet presAssocID="{5E268F7D-3199-5E4F-B8BB-C61F25E6D2DB}" presName="Parent" presStyleLbl="revTx" presStyleIdx="0" presStyleCnt="5" custLinFactNeighborX="-205" custLinFactNeighborY="79920">
        <dgm:presLayoutVars>
          <dgm:chMax/>
          <dgm:chPref val="4"/>
          <dgm:bulletEnabled val="1"/>
        </dgm:presLayoutVars>
      </dgm:prSet>
      <dgm:spPr/>
    </dgm:pt>
    <dgm:pt modelId="{FF6CF8A3-461D-B949-BDAF-EAC428E24040}" type="pres">
      <dgm:prSet presAssocID="{5E268F7D-3199-5E4F-B8BB-C61F25E6D2DB}" presName="childShape" presStyleCnt="0">
        <dgm:presLayoutVars>
          <dgm:chMax val="0"/>
          <dgm:chPref val="0"/>
        </dgm:presLayoutVars>
      </dgm:prSet>
      <dgm:spPr/>
    </dgm:pt>
    <dgm:pt modelId="{47C2F5D5-E457-5E40-BE85-4C41B846AE95}" type="pres">
      <dgm:prSet presAssocID="{FC820EF5-AB9A-7148-B67B-743195DA4145}" presName="childComposite" presStyleCnt="0">
        <dgm:presLayoutVars>
          <dgm:chMax val="0"/>
          <dgm:chPref val="0"/>
        </dgm:presLayoutVars>
      </dgm:prSet>
      <dgm:spPr/>
    </dgm:pt>
    <dgm:pt modelId="{D580DC00-D7C8-1A45-A37E-DD7061E45A97}" type="pres">
      <dgm:prSet presAssocID="{FC820EF5-AB9A-7148-B67B-743195DA4145}" presName="ChildAccent" presStyleLbl="solidFgAcc1" presStyleIdx="0" presStyleCnt="4" custLinFactNeighborX="-4804" custLinFactNeighborY="-13919"/>
      <dgm:spPr/>
    </dgm:pt>
    <dgm:pt modelId="{B4C9F854-B0EB-9048-9AAD-6F84F209C397}" type="pres">
      <dgm:prSet presAssocID="{FC820EF5-AB9A-7148-B67B-743195DA4145}" presName="Child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123AA9ED-42FA-9D49-A129-4C55921C9F9F}" type="pres">
      <dgm:prSet presAssocID="{7E6BCB15-970B-3B47-AB33-585D55B5963A}" presName="childComposite" presStyleCnt="0">
        <dgm:presLayoutVars>
          <dgm:chMax val="0"/>
          <dgm:chPref val="0"/>
        </dgm:presLayoutVars>
      </dgm:prSet>
      <dgm:spPr/>
    </dgm:pt>
    <dgm:pt modelId="{573D79AD-0EFF-D741-9487-985E90A94913}" type="pres">
      <dgm:prSet presAssocID="{7E6BCB15-970B-3B47-AB33-585D55B5963A}" presName="ChildAccent" presStyleLbl="solidFgAcc1" presStyleIdx="1" presStyleCnt="4"/>
      <dgm:spPr/>
    </dgm:pt>
    <dgm:pt modelId="{2CB41068-6CB3-324D-A8AE-E2FF33ABED87}" type="pres">
      <dgm:prSet presAssocID="{7E6BCB15-970B-3B47-AB33-585D55B5963A}" presName="Child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5ADDB720-46C4-5B4C-9B68-19420F263282}" type="pres">
      <dgm:prSet presAssocID="{27FE8DC8-6FDF-AD41-A739-6D37DBC2F489}" presName="childComposite" presStyleCnt="0">
        <dgm:presLayoutVars>
          <dgm:chMax val="0"/>
          <dgm:chPref val="0"/>
        </dgm:presLayoutVars>
      </dgm:prSet>
      <dgm:spPr/>
    </dgm:pt>
    <dgm:pt modelId="{63746BBB-BA95-B944-B262-E6EAC7639C65}" type="pres">
      <dgm:prSet presAssocID="{27FE8DC8-6FDF-AD41-A739-6D37DBC2F489}" presName="ChildAccent" presStyleLbl="solidFgAcc1" presStyleIdx="2" presStyleCnt="4"/>
      <dgm:spPr/>
    </dgm:pt>
    <dgm:pt modelId="{480B279A-A23F-0C4E-A1BE-6E09D5D3E9D9}" type="pres">
      <dgm:prSet presAssocID="{27FE8DC8-6FDF-AD41-A739-6D37DBC2F489}" presName="Child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BC6CAFED-3075-7B44-9522-C514A15C71FB}" type="pres">
      <dgm:prSet presAssocID="{37CE3691-BC26-2649-AA72-286A1B90C5A4}" presName="childComposite" presStyleCnt="0">
        <dgm:presLayoutVars>
          <dgm:chMax val="0"/>
          <dgm:chPref val="0"/>
        </dgm:presLayoutVars>
      </dgm:prSet>
      <dgm:spPr/>
    </dgm:pt>
    <dgm:pt modelId="{EBB5FF4E-7DFE-354C-8D46-02F1296E4BD6}" type="pres">
      <dgm:prSet presAssocID="{37CE3691-BC26-2649-AA72-286A1B90C5A4}" presName="ChildAccent" presStyleLbl="solidFgAcc1" presStyleIdx="3" presStyleCnt="4"/>
      <dgm:spPr/>
    </dgm:pt>
    <dgm:pt modelId="{C53412CF-3FA6-1A47-AC42-48D0F578259A}" type="pres">
      <dgm:prSet presAssocID="{37CE3691-BC26-2649-AA72-286A1B90C5A4}" presName="Child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52C8D00-BBA6-B947-86BE-B0F4492937C6}" type="presOf" srcId="{27FE8DC8-6FDF-AD41-A739-6D37DBC2F489}" destId="{480B279A-A23F-0C4E-A1BE-6E09D5D3E9D9}" srcOrd="0" destOrd="0" presId="urn:microsoft.com/office/officeart/2008/layout/SquareAccentList"/>
    <dgm:cxn modelId="{A48F0C0A-C072-A743-91E3-39D717F6D72E}" srcId="{5E268F7D-3199-5E4F-B8BB-C61F25E6D2DB}" destId="{FC820EF5-AB9A-7148-B67B-743195DA4145}" srcOrd="0" destOrd="0" parTransId="{60E6AB83-7C48-2C47-8145-E060C84517F2}" sibTransId="{554D641D-32AA-DB44-8DC6-754BE4DCEFCA}"/>
    <dgm:cxn modelId="{175E2922-21AE-BA4F-A870-70C3B1266A18}" type="presOf" srcId="{7E6BCB15-970B-3B47-AB33-585D55B5963A}" destId="{2CB41068-6CB3-324D-A8AE-E2FF33ABED87}" srcOrd="0" destOrd="0" presId="urn:microsoft.com/office/officeart/2008/layout/SquareAccentList"/>
    <dgm:cxn modelId="{BE917F38-12D3-6A45-8CE9-10973A04F2DA}" type="presOf" srcId="{37CE3691-BC26-2649-AA72-286A1B90C5A4}" destId="{C53412CF-3FA6-1A47-AC42-48D0F578259A}" srcOrd="0" destOrd="0" presId="urn:microsoft.com/office/officeart/2008/layout/SquareAccentList"/>
    <dgm:cxn modelId="{A855DE63-2269-5247-A985-C57231B36D10}" srcId="{5E268F7D-3199-5E4F-B8BB-C61F25E6D2DB}" destId="{37CE3691-BC26-2649-AA72-286A1B90C5A4}" srcOrd="3" destOrd="0" parTransId="{4581CAA2-AC16-F843-86A2-D34CA0688A55}" sibTransId="{16A08B9C-F251-8448-B642-AE9C853DB829}"/>
    <dgm:cxn modelId="{6085594F-8763-5249-A651-96431FD0263E}" type="presOf" srcId="{5E268F7D-3199-5E4F-B8BB-C61F25E6D2DB}" destId="{8F2CA119-68E8-CF46-BABF-AA77081F4435}" srcOrd="0" destOrd="0" presId="urn:microsoft.com/office/officeart/2008/layout/SquareAccentList"/>
    <dgm:cxn modelId="{66462482-A94C-5541-A896-DA2B91BC4A93}" type="presOf" srcId="{A9EAB0F2-BCA6-7749-BF31-48B103919556}" destId="{0846BAFC-BB57-E345-9DF7-3ACC28F9BCF9}" srcOrd="0" destOrd="0" presId="urn:microsoft.com/office/officeart/2008/layout/SquareAccentList"/>
    <dgm:cxn modelId="{52B8EC86-467A-FB44-A52A-D0BB80CDF633}" srcId="{5E268F7D-3199-5E4F-B8BB-C61F25E6D2DB}" destId="{27FE8DC8-6FDF-AD41-A739-6D37DBC2F489}" srcOrd="2" destOrd="0" parTransId="{52EE2535-EF63-BB48-B6A6-AB7BCCEE3E0B}" sibTransId="{BD3EFC3B-669C-EF48-9FFF-ADC2B2A67A75}"/>
    <dgm:cxn modelId="{4481679D-B8C9-E246-BC29-DA2D85256799}" type="presOf" srcId="{FC820EF5-AB9A-7148-B67B-743195DA4145}" destId="{B4C9F854-B0EB-9048-9AAD-6F84F209C397}" srcOrd="0" destOrd="0" presId="urn:microsoft.com/office/officeart/2008/layout/SquareAccentList"/>
    <dgm:cxn modelId="{17F63EAA-0BF5-9F4A-AEDD-0E239D48486E}" srcId="{A9EAB0F2-BCA6-7749-BF31-48B103919556}" destId="{5E268F7D-3199-5E4F-B8BB-C61F25E6D2DB}" srcOrd="0" destOrd="0" parTransId="{9B91D74A-F73C-AC4E-8B27-D235B57AC0B5}" sibTransId="{184B755D-2AE2-0240-8490-643F7F1FBF6A}"/>
    <dgm:cxn modelId="{03AB80D7-AA54-DD41-A388-DAF388E053C9}" srcId="{5E268F7D-3199-5E4F-B8BB-C61F25E6D2DB}" destId="{7E6BCB15-970B-3B47-AB33-585D55B5963A}" srcOrd="1" destOrd="0" parTransId="{C3C01E2E-8A45-A546-B3AB-3AEC6CBA6040}" sibTransId="{8D40CB0A-0218-B546-8331-4E3298EF275B}"/>
    <dgm:cxn modelId="{BE53E3E8-0F0B-C840-AD47-0DC0E00786D5}" type="presParOf" srcId="{0846BAFC-BB57-E345-9DF7-3ACC28F9BCF9}" destId="{2B3F2454-8FCD-9047-B81E-4463BB59F695}" srcOrd="0" destOrd="0" presId="urn:microsoft.com/office/officeart/2008/layout/SquareAccentList"/>
    <dgm:cxn modelId="{2DC4606B-2D2D-6F42-9916-3AE646D8E41D}" type="presParOf" srcId="{2B3F2454-8FCD-9047-B81E-4463BB59F695}" destId="{CE74C51D-BDA4-EE44-B6F2-295EDBF53811}" srcOrd="0" destOrd="0" presId="urn:microsoft.com/office/officeart/2008/layout/SquareAccentList"/>
    <dgm:cxn modelId="{B0495B6A-5927-0C4C-96FE-BBB86F32D423}" type="presParOf" srcId="{CE74C51D-BDA4-EE44-B6F2-295EDBF53811}" destId="{0A9ED5CE-B20B-CC4B-AA30-DFFA1E270250}" srcOrd="0" destOrd="0" presId="urn:microsoft.com/office/officeart/2008/layout/SquareAccentList"/>
    <dgm:cxn modelId="{354B8BB2-C6B0-7141-A683-1252C1E269C1}" type="presParOf" srcId="{CE74C51D-BDA4-EE44-B6F2-295EDBF53811}" destId="{0FC8BCA6-0EA1-E747-AC8D-E6BC9A7E2C18}" srcOrd="1" destOrd="0" presId="urn:microsoft.com/office/officeart/2008/layout/SquareAccentList"/>
    <dgm:cxn modelId="{4031D7A4-E87A-CF40-A083-0ECFF315014C}" type="presParOf" srcId="{CE74C51D-BDA4-EE44-B6F2-295EDBF53811}" destId="{8F2CA119-68E8-CF46-BABF-AA77081F4435}" srcOrd="2" destOrd="0" presId="urn:microsoft.com/office/officeart/2008/layout/SquareAccentList"/>
    <dgm:cxn modelId="{945B68C1-1008-5B42-B793-3F819A184944}" type="presParOf" srcId="{2B3F2454-8FCD-9047-B81E-4463BB59F695}" destId="{FF6CF8A3-461D-B949-BDAF-EAC428E24040}" srcOrd="1" destOrd="0" presId="urn:microsoft.com/office/officeart/2008/layout/SquareAccentList"/>
    <dgm:cxn modelId="{1F7B1A29-C2E1-C549-A676-40D27CD5539D}" type="presParOf" srcId="{FF6CF8A3-461D-B949-BDAF-EAC428E24040}" destId="{47C2F5D5-E457-5E40-BE85-4C41B846AE95}" srcOrd="0" destOrd="0" presId="urn:microsoft.com/office/officeart/2008/layout/SquareAccentList"/>
    <dgm:cxn modelId="{25A33AFD-95AF-874F-B106-5BA57E6152CD}" type="presParOf" srcId="{47C2F5D5-E457-5E40-BE85-4C41B846AE95}" destId="{D580DC00-D7C8-1A45-A37E-DD7061E45A97}" srcOrd="0" destOrd="0" presId="urn:microsoft.com/office/officeart/2008/layout/SquareAccentList"/>
    <dgm:cxn modelId="{001720FB-67D8-B847-8D80-AB1404F4F9DD}" type="presParOf" srcId="{47C2F5D5-E457-5E40-BE85-4C41B846AE95}" destId="{B4C9F854-B0EB-9048-9AAD-6F84F209C397}" srcOrd="1" destOrd="0" presId="urn:microsoft.com/office/officeart/2008/layout/SquareAccentList"/>
    <dgm:cxn modelId="{EA277F79-28AB-924C-AB23-E2098E8B4545}" type="presParOf" srcId="{FF6CF8A3-461D-B949-BDAF-EAC428E24040}" destId="{123AA9ED-42FA-9D49-A129-4C55921C9F9F}" srcOrd="1" destOrd="0" presId="urn:microsoft.com/office/officeart/2008/layout/SquareAccentList"/>
    <dgm:cxn modelId="{05DE10EE-200D-0945-B6E8-FA9B9AB66DBE}" type="presParOf" srcId="{123AA9ED-42FA-9D49-A129-4C55921C9F9F}" destId="{573D79AD-0EFF-D741-9487-985E90A94913}" srcOrd="0" destOrd="0" presId="urn:microsoft.com/office/officeart/2008/layout/SquareAccentList"/>
    <dgm:cxn modelId="{55179589-2D37-4740-93FE-B90D96504A03}" type="presParOf" srcId="{123AA9ED-42FA-9D49-A129-4C55921C9F9F}" destId="{2CB41068-6CB3-324D-A8AE-E2FF33ABED87}" srcOrd="1" destOrd="0" presId="urn:microsoft.com/office/officeart/2008/layout/SquareAccentList"/>
    <dgm:cxn modelId="{6BB6BA35-63D3-2846-9B82-E67BC0BE14E6}" type="presParOf" srcId="{FF6CF8A3-461D-B949-BDAF-EAC428E24040}" destId="{5ADDB720-46C4-5B4C-9B68-19420F263282}" srcOrd="2" destOrd="0" presId="urn:microsoft.com/office/officeart/2008/layout/SquareAccentList"/>
    <dgm:cxn modelId="{E72FDF66-492D-8F4F-8442-BD157FE501F0}" type="presParOf" srcId="{5ADDB720-46C4-5B4C-9B68-19420F263282}" destId="{63746BBB-BA95-B944-B262-E6EAC7639C65}" srcOrd="0" destOrd="0" presId="urn:microsoft.com/office/officeart/2008/layout/SquareAccentList"/>
    <dgm:cxn modelId="{4B94E8C6-FD20-7741-88B6-F81DF7525777}" type="presParOf" srcId="{5ADDB720-46C4-5B4C-9B68-19420F263282}" destId="{480B279A-A23F-0C4E-A1BE-6E09D5D3E9D9}" srcOrd="1" destOrd="0" presId="urn:microsoft.com/office/officeart/2008/layout/SquareAccentList"/>
    <dgm:cxn modelId="{C6DC42DA-A914-A84C-AEEC-137CCBC6C4D7}" type="presParOf" srcId="{FF6CF8A3-461D-B949-BDAF-EAC428E24040}" destId="{BC6CAFED-3075-7B44-9522-C514A15C71FB}" srcOrd="3" destOrd="0" presId="urn:microsoft.com/office/officeart/2008/layout/SquareAccentList"/>
    <dgm:cxn modelId="{A1F2C4AA-3B45-DC42-B221-DF500B63AD73}" type="presParOf" srcId="{BC6CAFED-3075-7B44-9522-C514A15C71FB}" destId="{EBB5FF4E-7DFE-354C-8D46-02F1296E4BD6}" srcOrd="0" destOrd="0" presId="urn:microsoft.com/office/officeart/2008/layout/SquareAccentList"/>
    <dgm:cxn modelId="{B5BF760E-5347-D64F-8D2A-0F57DF0DD281}" type="presParOf" srcId="{BC6CAFED-3075-7B44-9522-C514A15C71FB}" destId="{C53412CF-3FA6-1A47-AC42-48D0F578259A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9ED5CE-B20B-CC4B-AA30-DFFA1E270250}">
      <dsp:nvSpPr>
        <dsp:cNvPr id="0" name=""/>
        <dsp:cNvSpPr/>
      </dsp:nvSpPr>
      <dsp:spPr>
        <a:xfrm>
          <a:off x="1727288" y="983121"/>
          <a:ext cx="2492227" cy="3564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C8BCA6-0EA1-E747-AC8D-E6BC9A7E2C18}">
      <dsp:nvSpPr>
        <dsp:cNvPr id="0" name=""/>
        <dsp:cNvSpPr/>
      </dsp:nvSpPr>
      <dsp:spPr>
        <a:xfrm>
          <a:off x="1807053" y="1062720"/>
          <a:ext cx="183088" cy="18308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2CA119-68E8-CF46-BABF-AA77081F4435}">
      <dsp:nvSpPr>
        <dsp:cNvPr id="0" name=""/>
        <dsp:cNvSpPr/>
      </dsp:nvSpPr>
      <dsp:spPr>
        <a:xfrm>
          <a:off x="1805867" y="420951"/>
          <a:ext cx="2492227" cy="526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</a:rPr>
            <a:t>Main challenges</a:t>
          </a:r>
        </a:p>
      </dsp:txBody>
      <dsp:txXfrm>
        <a:off x="1805867" y="420951"/>
        <a:ext cx="2492227" cy="526716"/>
      </dsp:txXfrm>
    </dsp:sp>
    <dsp:sp modelId="{D580DC00-D7C8-1A45-A37E-DD7061E45A97}">
      <dsp:nvSpPr>
        <dsp:cNvPr id="0" name=""/>
        <dsp:cNvSpPr/>
      </dsp:nvSpPr>
      <dsp:spPr>
        <a:xfrm>
          <a:off x="1802181" y="1069738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C9F854-B0EB-9048-9AAD-6F84F209C397}">
      <dsp:nvSpPr>
        <dsp:cNvPr id="0" name=""/>
        <dsp:cNvSpPr/>
      </dsp:nvSpPr>
      <dsp:spPr>
        <a:xfrm>
          <a:off x="1985432" y="973379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bg1"/>
              </a:solidFill>
            </a:rPr>
            <a:t>Avoid overfitting</a:t>
          </a:r>
        </a:p>
      </dsp:txBody>
      <dsp:txXfrm>
        <a:off x="1985432" y="973379"/>
        <a:ext cx="2317771" cy="426768"/>
      </dsp:txXfrm>
    </dsp:sp>
    <dsp:sp modelId="{573D79AD-0EFF-D741-9487-985E90A94913}">
      <dsp:nvSpPr>
        <dsp:cNvPr id="0" name=""/>
        <dsp:cNvSpPr/>
      </dsp:nvSpPr>
      <dsp:spPr>
        <a:xfrm>
          <a:off x="1810977" y="1521990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B41068-6CB3-324D-A8AE-E2FF33ABED87}">
      <dsp:nvSpPr>
        <dsp:cNvPr id="0" name=""/>
        <dsp:cNvSpPr/>
      </dsp:nvSpPr>
      <dsp:spPr>
        <a:xfrm>
          <a:off x="1985432" y="1400147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Dying neurons</a:t>
          </a:r>
        </a:p>
      </dsp:txBody>
      <dsp:txXfrm>
        <a:off x="1985432" y="1400147"/>
        <a:ext cx="2317771" cy="426768"/>
      </dsp:txXfrm>
    </dsp:sp>
    <dsp:sp modelId="{63746BBB-BA95-B944-B262-E6EAC7639C65}">
      <dsp:nvSpPr>
        <dsp:cNvPr id="0" name=""/>
        <dsp:cNvSpPr/>
      </dsp:nvSpPr>
      <dsp:spPr>
        <a:xfrm>
          <a:off x="1810977" y="1948758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0B279A-A23F-0C4E-A1BE-6E09D5D3E9D9}">
      <dsp:nvSpPr>
        <dsp:cNvPr id="0" name=""/>
        <dsp:cNvSpPr/>
      </dsp:nvSpPr>
      <dsp:spPr>
        <a:xfrm>
          <a:off x="1985432" y="1826916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Unbalanced dataset</a:t>
          </a:r>
        </a:p>
      </dsp:txBody>
      <dsp:txXfrm>
        <a:off x="1985432" y="1826916"/>
        <a:ext cx="2317771" cy="426768"/>
      </dsp:txXfrm>
    </dsp:sp>
    <dsp:sp modelId="{EBB5FF4E-7DFE-354C-8D46-02F1296E4BD6}">
      <dsp:nvSpPr>
        <dsp:cNvPr id="0" name=""/>
        <dsp:cNvSpPr/>
      </dsp:nvSpPr>
      <dsp:spPr>
        <a:xfrm>
          <a:off x="1810977" y="2375526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3412CF-3FA6-1A47-AC42-48D0F578259A}">
      <dsp:nvSpPr>
        <dsp:cNvPr id="0" name=""/>
        <dsp:cNvSpPr/>
      </dsp:nvSpPr>
      <dsp:spPr>
        <a:xfrm>
          <a:off x="1985432" y="2253684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Misclassification of "nowhere" class</a:t>
          </a:r>
        </a:p>
      </dsp:txBody>
      <dsp:txXfrm>
        <a:off x="1985432" y="2253684"/>
        <a:ext cx="2317771" cy="42676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9ED5CE-B20B-CC4B-AA30-DFFA1E270250}">
      <dsp:nvSpPr>
        <dsp:cNvPr id="0" name=""/>
        <dsp:cNvSpPr/>
      </dsp:nvSpPr>
      <dsp:spPr>
        <a:xfrm>
          <a:off x="1727288" y="983121"/>
          <a:ext cx="2492227" cy="3564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C8BCA6-0EA1-E747-AC8D-E6BC9A7E2C18}">
      <dsp:nvSpPr>
        <dsp:cNvPr id="0" name=""/>
        <dsp:cNvSpPr/>
      </dsp:nvSpPr>
      <dsp:spPr>
        <a:xfrm>
          <a:off x="1807053" y="1062720"/>
          <a:ext cx="183088" cy="18308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2CA119-68E8-CF46-BABF-AA77081F4435}">
      <dsp:nvSpPr>
        <dsp:cNvPr id="0" name=""/>
        <dsp:cNvSpPr/>
      </dsp:nvSpPr>
      <dsp:spPr>
        <a:xfrm>
          <a:off x="1805867" y="420951"/>
          <a:ext cx="2492227" cy="526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</a:rPr>
            <a:t>Main challenges</a:t>
          </a:r>
        </a:p>
      </dsp:txBody>
      <dsp:txXfrm>
        <a:off x="1805867" y="420951"/>
        <a:ext cx="2492227" cy="526716"/>
      </dsp:txXfrm>
    </dsp:sp>
    <dsp:sp modelId="{D580DC00-D7C8-1A45-A37E-DD7061E45A97}">
      <dsp:nvSpPr>
        <dsp:cNvPr id="0" name=""/>
        <dsp:cNvSpPr/>
      </dsp:nvSpPr>
      <dsp:spPr>
        <a:xfrm>
          <a:off x="1802181" y="1069738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C9F854-B0EB-9048-9AAD-6F84F209C397}">
      <dsp:nvSpPr>
        <dsp:cNvPr id="0" name=""/>
        <dsp:cNvSpPr/>
      </dsp:nvSpPr>
      <dsp:spPr>
        <a:xfrm>
          <a:off x="1985432" y="973379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bg1"/>
              </a:solidFill>
            </a:rPr>
            <a:t>Avoid overfitting</a:t>
          </a:r>
        </a:p>
      </dsp:txBody>
      <dsp:txXfrm>
        <a:off x="1985432" y="973379"/>
        <a:ext cx="2317771" cy="426768"/>
      </dsp:txXfrm>
    </dsp:sp>
    <dsp:sp modelId="{573D79AD-0EFF-D741-9487-985E90A94913}">
      <dsp:nvSpPr>
        <dsp:cNvPr id="0" name=""/>
        <dsp:cNvSpPr/>
      </dsp:nvSpPr>
      <dsp:spPr>
        <a:xfrm>
          <a:off x="1810977" y="1521990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B41068-6CB3-324D-A8AE-E2FF33ABED87}">
      <dsp:nvSpPr>
        <dsp:cNvPr id="0" name=""/>
        <dsp:cNvSpPr/>
      </dsp:nvSpPr>
      <dsp:spPr>
        <a:xfrm>
          <a:off x="1985432" y="1400147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Dying neurons</a:t>
          </a:r>
        </a:p>
      </dsp:txBody>
      <dsp:txXfrm>
        <a:off x="1985432" y="1400147"/>
        <a:ext cx="2317771" cy="426768"/>
      </dsp:txXfrm>
    </dsp:sp>
    <dsp:sp modelId="{63746BBB-BA95-B944-B262-E6EAC7639C65}">
      <dsp:nvSpPr>
        <dsp:cNvPr id="0" name=""/>
        <dsp:cNvSpPr/>
      </dsp:nvSpPr>
      <dsp:spPr>
        <a:xfrm>
          <a:off x="1810977" y="1948758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0B279A-A23F-0C4E-A1BE-6E09D5D3E9D9}">
      <dsp:nvSpPr>
        <dsp:cNvPr id="0" name=""/>
        <dsp:cNvSpPr/>
      </dsp:nvSpPr>
      <dsp:spPr>
        <a:xfrm>
          <a:off x="1985432" y="1826916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Unbalanced dataset</a:t>
          </a:r>
        </a:p>
      </dsp:txBody>
      <dsp:txXfrm>
        <a:off x="1985432" y="1826916"/>
        <a:ext cx="2317771" cy="426768"/>
      </dsp:txXfrm>
    </dsp:sp>
    <dsp:sp modelId="{EBB5FF4E-7DFE-354C-8D46-02F1296E4BD6}">
      <dsp:nvSpPr>
        <dsp:cNvPr id="0" name=""/>
        <dsp:cNvSpPr/>
      </dsp:nvSpPr>
      <dsp:spPr>
        <a:xfrm>
          <a:off x="1810977" y="2375526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3412CF-3FA6-1A47-AC42-48D0F578259A}">
      <dsp:nvSpPr>
        <dsp:cNvPr id="0" name=""/>
        <dsp:cNvSpPr/>
      </dsp:nvSpPr>
      <dsp:spPr>
        <a:xfrm>
          <a:off x="1985432" y="2253684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Misclassification of "nowhere" class</a:t>
          </a:r>
        </a:p>
      </dsp:txBody>
      <dsp:txXfrm>
        <a:off x="1985432" y="2253684"/>
        <a:ext cx="2317771" cy="42676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9ED5CE-B20B-CC4B-AA30-DFFA1E270250}">
      <dsp:nvSpPr>
        <dsp:cNvPr id="0" name=""/>
        <dsp:cNvSpPr/>
      </dsp:nvSpPr>
      <dsp:spPr>
        <a:xfrm>
          <a:off x="1721032" y="1409418"/>
          <a:ext cx="2492227" cy="3564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C8BCA6-0EA1-E747-AC8D-E6BC9A7E2C18}">
      <dsp:nvSpPr>
        <dsp:cNvPr id="0" name=""/>
        <dsp:cNvSpPr/>
      </dsp:nvSpPr>
      <dsp:spPr>
        <a:xfrm>
          <a:off x="1807053" y="1062720"/>
          <a:ext cx="183088" cy="18308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2CA119-68E8-CF46-BABF-AA77081F4435}">
      <dsp:nvSpPr>
        <dsp:cNvPr id="0" name=""/>
        <dsp:cNvSpPr/>
      </dsp:nvSpPr>
      <dsp:spPr>
        <a:xfrm>
          <a:off x="1805867" y="420951"/>
          <a:ext cx="2492227" cy="526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</a:rPr>
            <a:t>Main challenges</a:t>
          </a:r>
        </a:p>
      </dsp:txBody>
      <dsp:txXfrm>
        <a:off x="1805867" y="420951"/>
        <a:ext cx="2492227" cy="526716"/>
      </dsp:txXfrm>
    </dsp:sp>
    <dsp:sp modelId="{D580DC00-D7C8-1A45-A37E-DD7061E45A97}">
      <dsp:nvSpPr>
        <dsp:cNvPr id="0" name=""/>
        <dsp:cNvSpPr/>
      </dsp:nvSpPr>
      <dsp:spPr>
        <a:xfrm>
          <a:off x="1802181" y="1069738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C9F854-B0EB-9048-9AAD-6F84F209C397}">
      <dsp:nvSpPr>
        <dsp:cNvPr id="0" name=""/>
        <dsp:cNvSpPr/>
      </dsp:nvSpPr>
      <dsp:spPr>
        <a:xfrm>
          <a:off x="1985432" y="973379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Avoid overfitting</a:t>
          </a:r>
        </a:p>
      </dsp:txBody>
      <dsp:txXfrm>
        <a:off x="1985432" y="973379"/>
        <a:ext cx="2317771" cy="426768"/>
      </dsp:txXfrm>
    </dsp:sp>
    <dsp:sp modelId="{573D79AD-0EFF-D741-9487-985E90A94913}">
      <dsp:nvSpPr>
        <dsp:cNvPr id="0" name=""/>
        <dsp:cNvSpPr/>
      </dsp:nvSpPr>
      <dsp:spPr>
        <a:xfrm>
          <a:off x="1810977" y="1521990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B41068-6CB3-324D-A8AE-E2FF33ABED87}">
      <dsp:nvSpPr>
        <dsp:cNvPr id="0" name=""/>
        <dsp:cNvSpPr/>
      </dsp:nvSpPr>
      <dsp:spPr>
        <a:xfrm>
          <a:off x="1985432" y="1400147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bg1"/>
              </a:solidFill>
            </a:rPr>
            <a:t>Dying neurons</a:t>
          </a:r>
        </a:p>
      </dsp:txBody>
      <dsp:txXfrm>
        <a:off x="1985432" y="1400147"/>
        <a:ext cx="2317771" cy="426768"/>
      </dsp:txXfrm>
    </dsp:sp>
    <dsp:sp modelId="{63746BBB-BA95-B944-B262-E6EAC7639C65}">
      <dsp:nvSpPr>
        <dsp:cNvPr id="0" name=""/>
        <dsp:cNvSpPr/>
      </dsp:nvSpPr>
      <dsp:spPr>
        <a:xfrm>
          <a:off x="1810977" y="1948758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0B279A-A23F-0C4E-A1BE-6E09D5D3E9D9}">
      <dsp:nvSpPr>
        <dsp:cNvPr id="0" name=""/>
        <dsp:cNvSpPr/>
      </dsp:nvSpPr>
      <dsp:spPr>
        <a:xfrm>
          <a:off x="1985432" y="1826916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Unbalanced dataset</a:t>
          </a:r>
        </a:p>
      </dsp:txBody>
      <dsp:txXfrm>
        <a:off x="1985432" y="1826916"/>
        <a:ext cx="2317771" cy="426768"/>
      </dsp:txXfrm>
    </dsp:sp>
    <dsp:sp modelId="{EBB5FF4E-7DFE-354C-8D46-02F1296E4BD6}">
      <dsp:nvSpPr>
        <dsp:cNvPr id="0" name=""/>
        <dsp:cNvSpPr/>
      </dsp:nvSpPr>
      <dsp:spPr>
        <a:xfrm>
          <a:off x="1810977" y="2375526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3412CF-3FA6-1A47-AC42-48D0F578259A}">
      <dsp:nvSpPr>
        <dsp:cNvPr id="0" name=""/>
        <dsp:cNvSpPr/>
      </dsp:nvSpPr>
      <dsp:spPr>
        <a:xfrm>
          <a:off x="1985432" y="2253684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Misclassification of "nowhere" class</a:t>
          </a:r>
        </a:p>
      </dsp:txBody>
      <dsp:txXfrm>
        <a:off x="1985432" y="2253684"/>
        <a:ext cx="2317771" cy="42676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9ED5CE-B20B-CC4B-AA30-DFFA1E270250}">
      <dsp:nvSpPr>
        <dsp:cNvPr id="0" name=""/>
        <dsp:cNvSpPr/>
      </dsp:nvSpPr>
      <dsp:spPr>
        <a:xfrm>
          <a:off x="1721032" y="1409418"/>
          <a:ext cx="2492227" cy="3564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C8BCA6-0EA1-E747-AC8D-E6BC9A7E2C18}">
      <dsp:nvSpPr>
        <dsp:cNvPr id="0" name=""/>
        <dsp:cNvSpPr/>
      </dsp:nvSpPr>
      <dsp:spPr>
        <a:xfrm>
          <a:off x="1807053" y="1062720"/>
          <a:ext cx="183088" cy="18308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2CA119-68E8-CF46-BABF-AA77081F4435}">
      <dsp:nvSpPr>
        <dsp:cNvPr id="0" name=""/>
        <dsp:cNvSpPr/>
      </dsp:nvSpPr>
      <dsp:spPr>
        <a:xfrm>
          <a:off x="1805867" y="420951"/>
          <a:ext cx="2492227" cy="526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</a:rPr>
            <a:t>Main challenges</a:t>
          </a:r>
        </a:p>
      </dsp:txBody>
      <dsp:txXfrm>
        <a:off x="1805867" y="420951"/>
        <a:ext cx="2492227" cy="526716"/>
      </dsp:txXfrm>
    </dsp:sp>
    <dsp:sp modelId="{D580DC00-D7C8-1A45-A37E-DD7061E45A97}">
      <dsp:nvSpPr>
        <dsp:cNvPr id="0" name=""/>
        <dsp:cNvSpPr/>
      </dsp:nvSpPr>
      <dsp:spPr>
        <a:xfrm>
          <a:off x="1802181" y="1069738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C9F854-B0EB-9048-9AAD-6F84F209C397}">
      <dsp:nvSpPr>
        <dsp:cNvPr id="0" name=""/>
        <dsp:cNvSpPr/>
      </dsp:nvSpPr>
      <dsp:spPr>
        <a:xfrm>
          <a:off x="1985432" y="973379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Avoid overfitting</a:t>
          </a:r>
        </a:p>
      </dsp:txBody>
      <dsp:txXfrm>
        <a:off x="1985432" y="973379"/>
        <a:ext cx="2317771" cy="426768"/>
      </dsp:txXfrm>
    </dsp:sp>
    <dsp:sp modelId="{573D79AD-0EFF-D741-9487-985E90A94913}">
      <dsp:nvSpPr>
        <dsp:cNvPr id="0" name=""/>
        <dsp:cNvSpPr/>
      </dsp:nvSpPr>
      <dsp:spPr>
        <a:xfrm>
          <a:off x="1810977" y="1521990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B41068-6CB3-324D-A8AE-E2FF33ABED87}">
      <dsp:nvSpPr>
        <dsp:cNvPr id="0" name=""/>
        <dsp:cNvSpPr/>
      </dsp:nvSpPr>
      <dsp:spPr>
        <a:xfrm>
          <a:off x="1985432" y="1400147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bg1"/>
              </a:solidFill>
            </a:rPr>
            <a:t>Dying neurons</a:t>
          </a:r>
        </a:p>
      </dsp:txBody>
      <dsp:txXfrm>
        <a:off x="1985432" y="1400147"/>
        <a:ext cx="2317771" cy="426768"/>
      </dsp:txXfrm>
    </dsp:sp>
    <dsp:sp modelId="{63746BBB-BA95-B944-B262-E6EAC7639C65}">
      <dsp:nvSpPr>
        <dsp:cNvPr id="0" name=""/>
        <dsp:cNvSpPr/>
      </dsp:nvSpPr>
      <dsp:spPr>
        <a:xfrm>
          <a:off x="1810977" y="1948758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0B279A-A23F-0C4E-A1BE-6E09D5D3E9D9}">
      <dsp:nvSpPr>
        <dsp:cNvPr id="0" name=""/>
        <dsp:cNvSpPr/>
      </dsp:nvSpPr>
      <dsp:spPr>
        <a:xfrm>
          <a:off x="1985432" y="1826916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Unbalanced dataset</a:t>
          </a:r>
        </a:p>
      </dsp:txBody>
      <dsp:txXfrm>
        <a:off x="1985432" y="1826916"/>
        <a:ext cx="2317771" cy="426768"/>
      </dsp:txXfrm>
    </dsp:sp>
    <dsp:sp modelId="{EBB5FF4E-7DFE-354C-8D46-02F1296E4BD6}">
      <dsp:nvSpPr>
        <dsp:cNvPr id="0" name=""/>
        <dsp:cNvSpPr/>
      </dsp:nvSpPr>
      <dsp:spPr>
        <a:xfrm>
          <a:off x="1810977" y="2375526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3412CF-3FA6-1A47-AC42-48D0F578259A}">
      <dsp:nvSpPr>
        <dsp:cNvPr id="0" name=""/>
        <dsp:cNvSpPr/>
      </dsp:nvSpPr>
      <dsp:spPr>
        <a:xfrm>
          <a:off x="1985432" y="2253684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Misclassification of "nowhere" class</a:t>
          </a:r>
        </a:p>
      </dsp:txBody>
      <dsp:txXfrm>
        <a:off x="1985432" y="2253684"/>
        <a:ext cx="2317771" cy="42676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9ED5CE-B20B-CC4B-AA30-DFFA1E270250}">
      <dsp:nvSpPr>
        <dsp:cNvPr id="0" name=""/>
        <dsp:cNvSpPr/>
      </dsp:nvSpPr>
      <dsp:spPr>
        <a:xfrm>
          <a:off x="1721032" y="1409418"/>
          <a:ext cx="2492227" cy="3564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C8BCA6-0EA1-E747-AC8D-E6BC9A7E2C18}">
      <dsp:nvSpPr>
        <dsp:cNvPr id="0" name=""/>
        <dsp:cNvSpPr/>
      </dsp:nvSpPr>
      <dsp:spPr>
        <a:xfrm>
          <a:off x="1807053" y="1062720"/>
          <a:ext cx="183088" cy="18308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2CA119-68E8-CF46-BABF-AA77081F4435}">
      <dsp:nvSpPr>
        <dsp:cNvPr id="0" name=""/>
        <dsp:cNvSpPr/>
      </dsp:nvSpPr>
      <dsp:spPr>
        <a:xfrm>
          <a:off x="1805867" y="420951"/>
          <a:ext cx="2492227" cy="526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</a:rPr>
            <a:t>Main challenges</a:t>
          </a:r>
        </a:p>
      </dsp:txBody>
      <dsp:txXfrm>
        <a:off x="1805867" y="420951"/>
        <a:ext cx="2492227" cy="526716"/>
      </dsp:txXfrm>
    </dsp:sp>
    <dsp:sp modelId="{D580DC00-D7C8-1A45-A37E-DD7061E45A97}">
      <dsp:nvSpPr>
        <dsp:cNvPr id="0" name=""/>
        <dsp:cNvSpPr/>
      </dsp:nvSpPr>
      <dsp:spPr>
        <a:xfrm>
          <a:off x="1802181" y="1069738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C9F854-B0EB-9048-9AAD-6F84F209C397}">
      <dsp:nvSpPr>
        <dsp:cNvPr id="0" name=""/>
        <dsp:cNvSpPr/>
      </dsp:nvSpPr>
      <dsp:spPr>
        <a:xfrm>
          <a:off x="1985432" y="973379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Avoid overfitting</a:t>
          </a:r>
        </a:p>
      </dsp:txBody>
      <dsp:txXfrm>
        <a:off x="1985432" y="973379"/>
        <a:ext cx="2317771" cy="426768"/>
      </dsp:txXfrm>
    </dsp:sp>
    <dsp:sp modelId="{573D79AD-0EFF-D741-9487-985E90A94913}">
      <dsp:nvSpPr>
        <dsp:cNvPr id="0" name=""/>
        <dsp:cNvSpPr/>
      </dsp:nvSpPr>
      <dsp:spPr>
        <a:xfrm>
          <a:off x="1810977" y="1521990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B41068-6CB3-324D-A8AE-E2FF33ABED87}">
      <dsp:nvSpPr>
        <dsp:cNvPr id="0" name=""/>
        <dsp:cNvSpPr/>
      </dsp:nvSpPr>
      <dsp:spPr>
        <a:xfrm>
          <a:off x="1985432" y="1400147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bg1"/>
              </a:solidFill>
            </a:rPr>
            <a:t>Dying neurons</a:t>
          </a:r>
        </a:p>
      </dsp:txBody>
      <dsp:txXfrm>
        <a:off x="1985432" y="1400147"/>
        <a:ext cx="2317771" cy="426768"/>
      </dsp:txXfrm>
    </dsp:sp>
    <dsp:sp modelId="{63746BBB-BA95-B944-B262-E6EAC7639C65}">
      <dsp:nvSpPr>
        <dsp:cNvPr id="0" name=""/>
        <dsp:cNvSpPr/>
      </dsp:nvSpPr>
      <dsp:spPr>
        <a:xfrm>
          <a:off x="1810977" y="1948758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0B279A-A23F-0C4E-A1BE-6E09D5D3E9D9}">
      <dsp:nvSpPr>
        <dsp:cNvPr id="0" name=""/>
        <dsp:cNvSpPr/>
      </dsp:nvSpPr>
      <dsp:spPr>
        <a:xfrm>
          <a:off x="1985432" y="1826916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Unbalanced dataset</a:t>
          </a:r>
        </a:p>
      </dsp:txBody>
      <dsp:txXfrm>
        <a:off x="1985432" y="1826916"/>
        <a:ext cx="2317771" cy="426768"/>
      </dsp:txXfrm>
    </dsp:sp>
    <dsp:sp modelId="{EBB5FF4E-7DFE-354C-8D46-02F1296E4BD6}">
      <dsp:nvSpPr>
        <dsp:cNvPr id="0" name=""/>
        <dsp:cNvSpPr/>
      </dsp:nvSpPr>
      <dsp:spPr>
        <a:xfrm>
          <a:off x="1810977" y="2375526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3412CF-3FA6-1A47-AC42-48D0F578259A}">
      <dsp:nvSpPr>
        <dsp:cNvPr id="0" name=""/>
        <dsp:cNvSpPr/>
      </dsp:nvSpPr>
      <dsp:spPr>
        <a:xfrm>
          <a:off x="1985432" y="2253684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Misclassification of "nowhere" class</a:t>
          </a:r>
        </a:p>
      </dsp:txBody>
      <dsp:txXfrm>
        <a:off x="1985432" y="2253684"/>
        <a:ext cx="2317771" cy="42676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9ED5CE-B20B-CC4B-AA30-DFFA1E270250}">
      <dsp:nvSpPr>
        <dsp:cNvPr id="0" name=""/>
        <dsp:cNvSpPr/>
      </dsp:nvSpPr>
      <dsp:spPr>
        <a:xfrm>
          <a:off x="1721032" y="1409418"/>
          <a:ext cx="2492227" cy="3564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C8BCA6-0EA1-E747-AC8D-E6BC9A7E2C18}">
      <dsp:nvSpPr>
        <dsp:cNvPr id="0" name=""/>
        <dsp:cNvSpPr/>
      </dsp:nvSpPr>
      <dsp:spPr>
        <a:xfrm>
          <a:off x="1807053" y="1062720"/>
          <a:ext cx="183088" cy="18308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2CA119-68E8-CF46-BABF-AA77081F4435}">
      <dsp:nvSpPr>
        <dsp:cNvPr id="0" name=""/>
        <dsp:cNvSpPr/>
      </dsp:nvSpPr>
      <dsp:spPr>
        <a:xfrm>
          <a:off x="1805867" y="420951"/>
          <a:ext cx="2492227" cy="526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</a:rPr>
            <a:t>Main challenges</a:t>
          </a:r>
        </a:p>
      </dsp:txBody>
      <dsp:txXfrm>
        <a:off x="1805867" y="420951"/>
        <a:ext cx="2492227" cy="526716"/>
      </dsp:txXfrm>
    </dsp:sp>
    <dsp:sp modelId="{D580DC00-D7C8-1A45-A37E-DD7061E45A97}">
      <dsp:nvSpPr>
        <dsp:cNvPr id="0" name=""/>
        <dsp:cNvSpPr/>
      </dsp:nvSpPr>
      <dsp:spPr>
        <a:xfrm>
          <a:off x="1802181" y="1069738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C9F854-B0EB-9048-9AAD-6F84F209C397}">
      <dsp:nvSpPr>
        <dsp:cNvPr id="0" name=""/>
        <dsp:cNvSpPr/>
      </dsp:nvSpPr>
      <dsp:spPr>
        <a:xfrm>
          <a:off x="1985432" y="973379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Avoid overfitting</a:t>
          </a:r>
        </a:p>
      </dsp:txBody>
      <dsp:txXfrm>
        <a:off x="1985432" y="973379"/>
        <a:ext cx="2317771" cy="426768"/>
      </dsp:txXfrm>
    </dsp:sp>
    <dsp:sp modelId="{573D79AD-0EFF-D741-9487-985E90A94913}">
      <dsp:nvSpPr>
        <dsp:cNvPr id="0" name=""/>
        <dsp:cNvSpPr/>
      </dsp:nvSpPr>
      <dsp:spPr>
        <a:xfrm>
          <a:off x="1810977" y="1521990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B41068-6CB3-324D-A8AE-E2FF33ABED87}">
      <dsp:nvSpPr>
        <dsp:cNvPr id="0" name=""/>
        <dsp:cNvSpPr/>
      </dsp:nvSpPr>
      <dsp:spPr>
        <a:xfrm>
          <a:off x="1985432" y="1400147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bg1"/>
              </a:solidFill>
            </a:rPr>
            <a:t>Dying neurons</a:t>
          </a:r>
        </a:p>
      </dsp:txBody>
      <dsp:txXfrm>
        <a:off x="1985432" y="1400147"/>
        <a:ext cx="2317771" cy="426768"/>
      </dsp:txXfrm>
    </dsp:sp>
    <dsp:sp modelId="{63746BBB-BA95-B944-B262-E6EAC7639C65}">
      <dsp:nvSpPr>
        <dsp:cNvPr id="0" name=""/>
        <dsp:cNvSpPr/>
      </dsp:nvSpPr>
      <dsp:spPr>
        <a:xfrm>
          <a:off x="1810977" y="1948758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0B279A-A23F-0C4E-A1BE-6E09D5D3E9D9}">
      <dsp:nvSpPr>
        <dsp:cNvPr id="0" name=""/>
        <dsp:cNvSpPr/>
      </dsp:nvSpPr>
      <dsp:spPr>
        <a:xfrm>
          <a:off x="1985432" y="1826916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Unbalanced dataset</a:t>
          </a:r>
        </a:p>
      </dsp:txBody>
      <dsp:txXfrm>
        <a:off x="1985432" y="1826916"/>
        <a:ext cx="2317771" cy="426768"/>
      </dsp:txXfrm>
    </dsp:sp>
    <dsp:sp modelId="{EBB5FF4E-7DFE-354C-8D46-02F1296E4BD6}">
      <dsp:nvSpPr>
        <dsp:cNvPr id="0" name=""/>
        <dsp:cNvSpPr/>
      </dsp:nvSpPr>
      <dsp:spPr>
        <a:xfrm>
          <a:off x="1810977" y="2375526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3412CF-3FA6-1A47-AC42-48D0F578259A}">
      <dsp:nvSpPr>
        <dsp:cNvPr id="0" name=""/>
        <dsp:cNvSpPr/>
      </dsp:nvSpPr>
      <dsp:spPr>
        <a:xfrm>
          <a:off x="1985432" y="2253684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Misclassification of "nowhere" class</a:t>
          </a:r>
        </a:p>
      </dsp:txBody>
      <dsp:txXfrm>
        <a:off x="1985432" y="2253684"/>
        <a:ext cx="2317771" cy="42676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9ED5CE-B20B-CC4B-AA30-DFFA1E270250}">
      <dsp:nvSpPr>
        <dsp:cNvPr id="0" name=""/>
        <dsp:cNvSpPr/>
      </dsp:nvSpPr>
      <dsp:spPr>
        <a:xfrm>
          <a:off x="1721032" y="1409418"/>
          <a:ext cx="2492227" cy="3564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C8BCA6-0EA1-E747-AC8D-E6BC9A7E2C18}">
      <dsp:nvSpPr>
        <dsp:cNvPr id="0" name=""/>
        <dsp:cNvSpPr/>
      </dsp:nvSpPr>
      <dsp:spPr>
        <a:xfrm>
          <a:off x="1807053" y="1062720"/>
          <a:ext cx="183088" cy="18308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2CA119-68E8-CF46-BABF-AA77081F4435}">
      <dsp:nvSpPr>
        <dsp:cNvPr id="0" name=""/>
        <dsp:cNvSpPr/>
      </dsp:nvSpPr>
      <dsp:spPr>
        <a:xfrm>
          <a:off x="1805867" y="420951"/>
          <a:ext cx="2492227" cy="526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</a:rPr>
            <a:t>Main challenges</a:t>
          </a:r>
        </a:p>
      </dsp:txBody>
      <dsp:txXfrm>
        <a:off x="1805867" y="420951"/>
        <a:ext cx="2492227" cy="526716"/>
      </dsp:txXfrm>
    </dsp:sp>
    <dsp:sp modelId="{D580DC00-D7C8-1A45-A37E-DD7061E45A97}">
      <dsp:nvSpPr>
        <dsp:cNvPr id="0" name=""/>
        <dsp:cNvSpPr/>
      </dsp:nvSpPr>
      <dsp:spPr>
        <a:xfrm>
          <a:off x="1802181" y="1069738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C9F854-B0EB-9048-9AAD-6F84F209C397}">
      <dsp:nvSpPr>
        <dsp:cNvPr id="0" name=""/>
        <dsp:cNvSpPr/>
      </dsp:nvSpPr>
      <dsp:spPr>
        <a:xfrm>
          <a:off x="1985432" y="973379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Avoid overfitting</a:t>
          </a:r>
        </a:p>
      </dsp:txBody>
      <dsp:txXfrm>
        <a:off x="1985432" y="973379"/>
        <a:ext cx="2317771" cy="426768"/>
      </dsp:txXfrm>
    </dsp:sp>
    <dsp:sp modelId="{573D79AD-0EFF-D741-9487-985E90A94913}">
      <dsp:nvSpPr>
        <dsp:cNvPr id="0" name=""/>
        <dsp:cNvSpPr/>
      </dsp:nvSpPr>
      <dsp:spPr>
        <a:xfrm>
          <a:off x="1810977" y="1521990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B41068-6CB3-324D-A8AE-E2FF33ABED87}">
      <dsp:nvSpPr>
        <dsp:cNvPr id="0" name=""/>
        <dsp:cNvSpPr/>
      </dsp:nvSpPr>
      <dsp:spPr>
        <a:xfrm>
          <a:off x="1985432" y="1400147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bg1"/>
              </a:solidFill>
            </a:rPr>
            <a:t>Dying neurons</a:t>
          </a:r>
        </a:p>
      </dsp:txBody>
      <dsp:txXfrm>
        <a:off x="1985432" y="1400147"/>
        <a:ext cx="2317771" cy="426768"/>
      </dsp:txXfrm>
    </dsp:sp>
    <dsp:sp modelId="{63746BBB-BA95-B944-B262-E6EAC7639C65}">
      <dsp:nvSpPr>
        <dsp:cNvPr id="0" name=""/>
        <dsp:cNvSpPr/>
      </dsp:nvSpPr>
      <dsp:spPr>
        <a:xfrm>
          <a:off x="1810977" y="1948758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0B279A-A23F-0C4E-A1BE-6E09D5D3E9D9}">
      <dsp:nvSpPr>
        <dsp:cNvPr id="0" name=""/>
        <dsp:cNvSpPr/>
      </dsp:nvSpPr>
      <dsp:spPr>
        <a:xfrm>
          <a:off x="1985432" y="1826916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Unbalanced dataset</a:t>
          </a:r>
        </a:p>
      </dsp:txBody>
      <dsp:txXfrm>
        <a:off x="1985432" y="1826916"/>
        <a:ext cx="2317771" cy="426768"/>
      </dsp:txXfrm>
    </dsp:sp>
    <dsp:sp modelId="{EBB5FF4E-7DFE-354C-8D46-02F1296E4BD6}">
      <dsp:nvSpPr>
        <dsp:cNvPr id="0" name=""/>
        <dsp:cNvSpPr/>
      </dsp:nvSpPr>
      <dsp:spPr>
        <a:xfrm>
          <a:off x="1810977" y="2375526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3412CF-3FA6-1A47-AC42-48D0F578259A}">
      <dsp:nvSpPr>
        <dsp:cNvPr id="0" name=""/>
        <dsp:cNvSpPr/>
      </dsp:nvSpPr>
      <dsp:spPr>
        <a:xfrm>
          <a:off x="1985432" y="2253684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Misclassification of "nowhere" class</a:t>
          </a:r>
        </a:p>
      </dsp:txBody>
      <dsp:txXfrm>
        <a:off x="1985432" y="2253684"/>
        <a:ext cx="2317771" cy="42676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9ED5CE-B20B-CC4B-AA30-DFFA1E270250}">
      <dsp:nvSpPr>
        <dsp:cNvPr id="0" name=""/>
        <dsp:cNvSpPr/>
      </dsp:nvSpPr>
      <dsp:spPr>
        <a:xfrm>
          <a:off x="1721032" y="1409418"/>
          <a:ext cx="2492227" cy="3564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C8BCA6-0EA1-E747-AC8D-E6BC9A7E2C18}">
      <dsp:nvSpPr>
        <dsp:cNvPr id="0" name=""/>
        <dsp:cNvSpPr/>
      </dsp:nvSpPr>
      <dsp:spPr>
        <a:xfrm>
          <a:off x="1807053" y="1062720"/>
          <a:ext cx="183088" cy="18308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2CA119-68E8-CF46-BABF-AA77081F4435}">
      <dsp:nvSpPr>
        <dsp:cNvPr id="0" name=""/>
        <dsp:cNvSpPr/>
      </dsp:nvSpPr>
      <dsp:spPr>
        <a:xfrm>
          <a:off x="1805867" y="420951"/>
          <a:ext cx="2492227" cy="526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</a:rPr>
            <a:t>Main challenges</a:t>
          </a:r>
        </a:p>
      </dsp:txBody>
      <dsp:txXfrm>
        <a:off x="1805867" y="420951"/>
        <a:ext cx="2492227" cy="526716"/>
      </dsp:txXfrm>
    </dsp:sp>
    <dsp:sp modelId="{D580DC00-D7C8-1A45-A37E-DD7061E45A97}">
      <dsp:nvSpPr>
        <dsp:cNvPr id="0" name=""/>
        <dsp:cNvSpPr/>
      </dsp:nvSpPr>
      <dsp:spPr>
        <a:xfrm>
          <a:off x="1802181" y="1069738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C9F854-B0EB-9048-9AAD-6F84F209C397}">
      <dsp:nvSpPr>
        <dsp:cNvPr id="0" name=""/>
        <dsp:cNvSpPr/>
      </dsp:nvSpPr>
      <dsp:spPr>
        <a:xfrm>
          <a:off x="1985432" y="973379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Avoid overfitting</a:t>
          </a:r>
        </a:p>
      </dsp:txBody>
      <dsp:txXfrm>
        <a:off x="1985432" y="973379"/>
        <a:ext cx="2317771" cy="426768"/>
      </dsp:txXfrm>
    </dsp:sp>
    <dsp:sp modelId="{573D79AD-0EFF-D741-9487-985E90A94913}">
      <dsp:nvSpPr>
        <dsp:cNvPr id="0" name=""/>
        <dsp:cNvSpPr/>
      </dsp:nvSpPr>
      <dsp:spPr>
        <a:xfrm>
          <a:off x="1810977" y="1521990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B41068-6CB3-324D-A8AE-E2FF33ABED87}">
      <dsp:nvSpPr>
        <dsp:cNvPr id="0" name=""/>
        <dsp:cNvSpPr/>
      </dsp:nvSpPr>
      <dsp:spPr>
        <a:xfrm>
          <a:off x="1985432" y="1400147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bg1"/>
              </a:solidFill>
            </a:rPr>
            <a:t>Dying neurons</a:t>
          </a:r>
        </a:p>
      </dsp:txBody>
      <dsp:txXfrm>
        <a:off x="1985432" y="1400147"/>
        <a:ext cx="2317771" cy="426768"/>
      </dsp:txXfrm>
    </dsp:sp>
    <dsp:sp modelId="{63746BBB-BA95-B944-B262-E6EAC7639C65}">
      <dsp:nvSpPr>
        <dsp:cNvPr id="0" name=""/>
        <dsp:cNvSpPr/>
      </dsp:nvSpPr>
      <dsp:spPr>
        <a:xfrm>
          <a:off x="1810977" y="1948758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0B279A-A23F-0C4E-A1BE-6E09D5D3E9D9}">
      <dsp:nvSpPr>
        <dsp:cNvPr id="0" name=""/>
        <dsp:cNvSpPr/>
      </dsp:nvSpPr>
      <dsp:spPr>
        <a:xfrm>
          <a:off x="1985432" y="1826916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Unbalanced dataset</a:t>
          </a:r>
        </a:p>
      </dsp:txBody>
      <dsp:txXfrm>
        <a:off x="1985432" y="1826916"/>
        <a:ext cx="2317771" cy="426768"/>
      </dsp:txXfrm>
    </dsp:sp>
    <dsp:sp modelId="{EBB5FF4E-7DFE-354C-8D46-02F1296E4BD6}">
      <dsp:nvSpPr>
        <dsp:cNvPr id="0" name=""/>
        <dsp:cNvSpPr/>
      </dsp:nvSpPr>
      <dsp:spPr>
        <a:xfrm>
          <a:off x="1810977" y="2375526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3412CF-3FA6-1A47-AC42-48D0F578259A}">
      <dsp:nvSpPr>
        <dsp:cNvPr id="0" name=""/>
        <dsp:cNvSpPr/>
      </dsp:nvSpPr>
      <dsp:spPr>
        <a:xfrm>
          <a:off x="1985432" y="2253684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Misclassification of "nowhere" class</a:t>
          </a:r>
        </a:p>
      </dsp:txBody>
      <dsp:txXfrm>
        <a:off x="1985432" y="2253684"/>
        <a:ext cx="2317771" cy="42676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9ED5CE-B20B-CC4B-AA30-DFFA1E270250}">
      <dsp:nvSpPr>
        <dsp:cNvPr id="0" name=""/>
        <dsp:cNvSpPr/>
      </dsp:nvSpPr>
      <dsp:spPr>
        <a:xfrm>
          <a:off x="1729207" y="1859347"/>
          <a:ext cx="2492227" cy="3564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C8BCA6-0EA1-E747-AC8D-E6BC9A7E2C18}">
      <dsp:nvSpPr>
        <dsp:cNvPr id="0" name=""/>
        <dsp:cNvSpPr/>
      </dsp:nvSpPr>
      <dsp:spPr>
        <a:xfrm>
          <a:off x="1807053" y="1062720"/>
          <a:ext cx="183088" cy="18308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2CA119-68E8-CF46-BABF-AA77081F4435}">
      <dsp:nvSpPr>
        <dsp:cNvPr id="0" name=""/>
        <dsp:cNvSpPr/>
      </dsp:nvSpPr>
      <dsp:spPr>
        <a:xfrm>
          <a:off x="1805867" y="420951"/>
          <a:ext cx="2492227" cy="526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</a:rPr>
            <a:t>Main challenges</a:t>
          </a:r>
        </a:p>
      </dsp:txBody>
      <dsp:txXfrm>
        <a:off x="1805867" y="420951"/>
        <a:ext cx="2492227" cy="526716"/>
      </dsp:txXfrm>
    </dsp:sp>
    <dsp:sp modelId="{D580DC00-D7C8-1A45-A37E-DD7061E45A97}">
      <dsp:nvSpPr>
        <dsp:cNvPr id="0" name=""/>
        <dsp:cNvSpPr/>
      </dsp:nvSpPr>
      <dsp:spPr>
        <a:xfrm>
          <a:off x="1802181" y="1069738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C9F854-B0EB-9048-9AAD-6F84F209C397}">
      <dsp:nvSpPr>
        <dsp:cNvPr id="0" name=""/>
        <dsp:cNvSpPr/>
      </dsp:nvSpPr>
      <dsp:spPr>
        <a:xfrm>
          <a:off x="1985432" y="973379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Avoid overfitting</a:t>
          </a:r>
        </a:p>
      </dsp:txBody>
      <dsp:txXfrm>
        <a:off x="1985432" y="973379"/>
        <a:ext cx="2317771" cy="426768"/>
      </dsp:txXfrm>
    </dsp:sp>
    <dsp:sp modelId="{573D79AD-0EFF-D741-9487-985E90A94913}">
      <dsp:nvSpPr>
        <dsp:cNvPr id="0" name=""/>
        <dsp:cNvSpPr/>
      </dsp:nvSpPr>
      <dsp:spPr>
        <a:xfrm>
          <a:off x="1810977" y="1521990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B41068-6CB3-324D-A8AE-E2FF33ABED87}">
      <dsp:nvSpPr>
        <dsp:cNvPr id="0" name=""/>
        <dsp:cNvSpPr/>
      </dsp:nvSpPr>
      <dsp:spPr>
        <a:xfrm>
          <a:off x="1985432" y="1400147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Dying neurons</a:t>
          </a:r>
        </a:p>
      </dsp:txBody>
      <dsp:txXfrm>
        <a:off x="1985432" y="1400147"/>
        <a:ext cx="2317771" cy="426768"/>
      </dsp:txXfrm>
    </dsp:sp>
    <dsp:sp modelId="{63746BBB-BA95-B944-B262-E6EAC7639C65}">
      <dsp:nvSpPr>
        <dsp:cNvPr id="0" name=""/>
        <dsp:cNvSpPr/>
      </dsp:nvSpPr>
      <dsp:spPr>
        <a:xfrm>
          <a:off x="1810977" y="1948758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0B279A-A23F-0C4E-A1BE-6E09D5D3E9D9}">
      <dsp:nvSpPr>
        <dsp:cNvPr id="0" name=""/>
        <dsp:cNvSpPr/>
      </dsp:nvSpPr>
      <dsp:spPr>
        <a:xfrm>
          <a:off x="1985432" y="1826916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bg1"/>
              </a:solidFill>
            </a:rPr>
            <a:t>Unbalanced dataset</a:t>
          </a:r>
        </a:p>
      </dsp:txBody>
      <dsp:txXfrm>
        <a:off x="1985432" y="1826916"/>
        <a:ext cx="2317771" cy="426768"/>
      </dsp:txXfrm>
    </dsp:sp>
    <dsp:sp modelId="{EBB5FF4E-7DFE-354C-8D46-02F1296E4BD6}">
      <dsp:nvSpPr>
        <dsp:cNvPr id="0" name=""/>
        <dsp:cNvSpPr/>
      </dsp:nvSpPr>
      <dsp:spPr>
        <a:xfrm>
          <a:off x="1810977" y="2375526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3412CF-3FA6-1A47-AC42-48D0F578259A}">
      <dsp:nvSpPr>
        <dsp:cNvPr id="0" name=""/>
        <dsp:cNvSpPr/>
      </dsp:nvSpPr>
      <dsp:spPr>
        <a:xfrm>
          <a:off x="1985432" y="2253684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Misclassification of "nowhere" class</a:t>
          </a:r>
        </a:p>
      </dsp:txBody>
      <dsp:txXfrm>
        <a:off x="1985432" y="2253684"/>
        <a:ext cx="2317771" cy="42676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9ED5CE-B20B-CC4B-AA30-DFFA1E270250}">
      <dsp:nvSpPr>
        <dsp:cNvPr id="0" name=""/>
        <dsp:cNvSpPr/>
      </dsp:nvSpPr>
      <dsp:spPr>
        <a:xfrm>
          <a:off x="1729207" y="1859347"/>
          <a:ext cx="2492227" cy="3564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C8BCA6-0EA1-E747-AC8D-E6BC9A7E2C18}">
      <dsp:nvSpPr>
        <dsp:cNvPr id="0" name=""/>
        <dsp:cNvSpPr/>
      </dsp:nvSpPr>
      <dsp:spPr>
        <a:xfrm>
          <a:off x="1807053" y="1062720"/>
          <a:ext cx="183088" cy="18308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2CA119-68E8-CF46-BABF-AA77081F4435}">
      <dsp:nvSpPr>
        <dsp:cNvPr id="0" name=""/>
        <dsp:cNvSpPr/>
      </dsp:nvSpPr>
      <dsp:spPr>
        <a:xfrm>
          <a:off x="1805867" y="420951"/>
          <a:ext cx="2492227" cy="526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</a:rPr>
            <a:t>Main challenges</a:t>
          </a:r>
        </a:p>
      </dsp:txBody>
      <dsp:txXfrm>
        <a:off x="1805867" y="420951"/>
        <a:ext cx="2492227" cy="526716"/>
      </dsp:txXfrm>
    </dsp:sp>
    <dsp:sp modelId="{D580DC00-D7C8-1A45-A37E-DD7061E45A97}">
      <dsp:nvSpPr>
        <dsp:cNvPr id="0" name=""/>
        <dsp:cNvSpPr/>
      </dsp:nvSpPr>
      <dsp:spPr>
        <a:xfrm>
          <a:off x="1802181" y="1069738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C9F854-B0EB-9048-9AAD-6F84F209C397}">
      <dsp:nvSpPr>
        <dsp:cNvPr id="0" name=""/>
        <dsp:cNvSpPr/>
      </dsp:nvSpPr>
      <dsp:spPr>
        <a:xfrm>
          <a:off x="1985432" y="973379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Avoid overfitting</a:t>
          </a:r>
        </a:p>
      </dsp:txBody>
      <dsp:txXfrm>
        <a:off x="1985432" y="973379"/>
        <a:ext cx="2317771" cy="426768"/>
      </dsp:txXfrm>
    </dsp:sp>
    <dsp:sp modelId="{573D79AD-0EFF-D741-9487-985E90A94913}">
      <dsp:nvSpPr>
        <dsp:cNvPr id="0" name=""/>
        <dsp:cNvSpPr/>
      </dsp:nvSpPr>
      <dsp:spPr>
        <a:xfrm>
          <a:off x="1810977" y="1521990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B41068-6CB3-324D-A8AE-E2FF33ABED87}">
      <dsp:nvSpPr>
        <dsp:cNvPr id="0" name=""/>
        <dsp:cNvSpPr/>
      </dsp:nvSpPr>
      <dsp:spPr>
        <a:xfrm>
          <a:off x="1985432" y="1400147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Dying neurons</a:t>
          </a:r>
        </a:p>
      </dsp:txBody>
      <dsp:txXfrm>
        <a:off x="1985432" y="1400147"/>
        <a:ext cx="2317771" cy="426768"/>
      </dsp:txXfrm>
    </dsp:sp>
    <dsp:sp modelId="{63746BBB-BA95-B944-B262-E6EAC7639C65}">
      <dsp:nvSpPr>
        <dsp:cNvPr id="0" name=""/>
        <dsp:cNvSpPr/>
      </dsp:nvSpPr>
      <dsp:spPr>
        <a:xfrm>
          <a:off x="1810977" y="1948758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0B279A-A23F-0C4E-A1BE-6E09D5D3E9D9}">
      <dsp:nvSpPr>
        <dsp:cNvPr id="0" name=""/>
        <dsp:cNvSpPr/>
      </dsp:nvSpPr>
      <dsp:spPr>
        <a:xfrm>
          <a:off x="1985432" y="1826916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bg1"/>
              </a:solidFill>
            </a:rPr>
            <a:t>Unbalanced dataset</a:t>
          </a:r>
        </a:p>
      </dsp:txBody>
      <dsp:txXfrm>
        <a:off x="1985432" y="1826916"/>
        <a:ext cx="2317771" cy="426768"/>
      </dsp:txXfrm>
    </dsp:sp>
    <dsp:sp modelId="{EBB5FF4E-7DFE-354C-8D46-02F1296E4BD6}">
      <dsp:nvSpPr>
        <dsp:cNvPr id="0" name=""/>
        <dsp:cNvSpPr/>
      </dsp:nvSpPr>
      <dsp:spPr>
        <a:xfrm>
          <a:off x="1810977" y="2375526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3412CF-3FA6-1A47-AC42-48D0F578259A}">
      <dsp:nvSpPr>
        <dsp:cNvPr id="0" name=""/>
        <dsp:cNvSpPr/>
      </dsp:nvSpPr>
      <dsp:spPr>
        <a:xfrm>
          <a:off x="1985432" y="2253684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Misclassification of "nowhere" class</a:t>
          </a:r>
        </a:p>
      </dsp:txBody>
      <dsp:txXfrm>
        <a:off x="1985432" y="2253684"/>
        <a:ext cx="2317771" cy="42676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9ED5CE-B20B-CC4B-AA30-DFFA1E270250}">
      <dsp:nvSpPr>
        <dsp:cNvPr id="0" name=""/>
        <dsp:cNvSpPr/>
      </dsp:nvSpPr>
      <dsp:spPr>
        <a:xfrm>
          <a:off x="1742590" y="2279542"/>
          <a:ext cx="2492227" cy="3564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C8BCA6-0EA1-E747-AC8D-E6BC9A7E2C18}">
      <dsp:nvSpPr>
        <dsp:cNvPr id="0" name=""/>
        <dsp:cNvSpPr/>
      </dsp:nvSpPr>
      <dsp:spPr>
        <a:xfrm>
          <a:off x="1807053" y="1062720"/>
          <a:ext cx="183088" cy="18308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2CA119-68E8-CF46-BABF-AA77081F4435}">
      <dsp:nvSpPr>
        <dsp:cNvPr id="0" name=""/>
        <dsp:cNvSpPr/>
      </dsp:nvSpPr>
      <dsp:spPr>
        <a:xfrm>
          <a:off x="1805867" y="420951"/>
          <a:ext cx="2492227" cy="526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</a:rPr>
            <a:t>Main challenges</a:t>
          </a:r>
        </a:p>
      </dsp:txBody>
      <dsp:txXfrm>
        <a:off x="1805867" y="420951"/>
        <a:ext cx="2492227" cy="526716"/>
      </dsp:txXfrm>
    </dsp:sp>
    <dsp:sp modelId="{D580DC00-D7C8-1A45-A37E-DD7061E45A97}">
      <dsp:nvSpPr>
        <dsp:cNvPr id="0" name=""/>
        <dsp:cNvSpPr/>
      </dsp:nvSpPr>
      <dsp:spPr>
        <a:xfrm>
          <a:off x="1802181" y="1069738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C9F854-B0EB-9048-9AAD-6F84F209C397}">
      <dsp:nvSpPr>
        <dsp:cNvPr id="0" name=""/>
        <dsp:cNvSpPr/>
      </dsp:nvSpPr>
      <dsp:spPr>
        <a:xfrm>
          <a:off x="1985432" y="973379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Avoid overfitting</a:t>
          </a:r>
        </a:p>
      </dsp:txBody>
      <dsp:txXfrm>
        <a:off x="1985432" y="973379"/>
        <a:ext cx="2317771" cy="426768"/>
      </dsp:txXfrm>
    </dsp:sp>
    <dsp:sp modelId="{573D79AD-0EFF-D741-9487-985E90A94913}">
      <dsp:nvSpPr>
        <dsp:cNvPr id="0" name=""/>
        <dsp:cNvSpPr/>
      </dsp:nvSpPr>
      <dsp:spPr>
        <a:xfrm>
          <a:off x="1810977" y="1521990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B41068-6CB3-324D-A8AE-E2FF33ABED87}">
      <dsp:nvSpPr>
        <dsp:cNvPr id="0" name=""/>
        <dsp:cNvSpPr/>
      </dsp:nvSpPr>
      <dsp:spPr>
        <a:xfrm>
          <a:off x="1985432" y="1400147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Dying neurons</a:t>
          </a:r>
        </a:p>
      </dsp:txBody>
      <dsp:txXfrm>
        <a:off x="1985432" y="1400147"/>
        <a:ext cx="2317771" cy="426768"/>
      </dsp:txXfrm>
    </dsp:sp>
    <dsp:sp modelId="{63746BBB-BA95-B944-B262-E6EAC7639C65}">
      <dsp:nvSpPr>
        <dsp:cNvPr id="0" name=""/>
        <dsp:cNvSpPr/>
      </dsp:nvSpPr>
      <dsp:spPr>
        <a:xfrm>
          <a:off x="1810977" y="1948758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0B279A-A23F-0C4E-A1BE-6E09D5D3E9D9}">
      <dsp:nvSpPr>
        <dsp:cNvPr id="0" name=""/>
        <dsp:cNvSpPr/>
      </dsp:nvSpPr>
      <dsp:spPr>
        <a:xfrm>
          <a:off x="1985432" y="1826916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Unbalanced dataset</a:t>
          </a:r>
        </a:p>
      </dsp:txBody>
      <dsp:txXfrm>
        <a:off x="1985432" y="1826916"/>
        <a:ext cx="2317771" cy="426768"/>
      </dsp:txXfrm>
    </dsp:sp>
    <dsp:sp modelId="{EBB5FF4E-7DFE-354C-8D46-02F1296E4BD6}">
      <dsp:nvSpPr>
        <dsp:cNvPr id="0" name=""/>
        <dsp:cNvSpPr/>
      </dsp:nvSpPr>
      <dsp:spPr>
        <a:xfrm>
          <a:off x="1810977" y="2375526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3412CF-3FA6-1A47-AC42-48D0F578259A}">
      <dsp:nvSpPr>
        <dsp:cNvPr id="0" name=""/>
        <dsp:cNvSpPr/>
      </dsp:nvSpPr>
      <dsp:spPr>
        <a:xfrm>
          <a:off x="1985432" y="2253684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bg1"/>
              </a:solidFill>
            </a:rPr>
            <a:t>Misclassification of "nowhere" class</a:t>
          </a:r>
        </a:p>
      </dsp:txBody>
      <dsp:txXfrm>
        <a:off x="1985432" y="2253684"/>
        <a:ext cx="2317771" cy="4267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9ED5CE-B20B-CC4B-AA30-DFFA1E270250}">
      <dsp:nvSpPr>
        <dsp:cNvPr id="0" name=""/>
        <dsp:cNvSpPr/>
      </dsp:nvSpPr>
      <dsp:spPr>
        <a:xfrm>
          <a:off x="1727288" y="983121"/>
          <a:ext cx="2492227" cy="3564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C8BCA6-0EA1-E747-AC8D-E6BC9A7E2C18}">
      <dsp:nvSpPr>
        <dsp:cNvPr id="0" name=""/>
        <dsp:cNvSpPr/>
      </dsp:nvSpPr>
      <dsp:spPr>
        <a:xfrm>
          <a:off x="1807053" y="1062720"/>
          <a:ext cx="183088" cy="18308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2CA119-68E8-CF46-BABF-AA77081F4435}">
      <dsp:nvSpPr>
        <dsp:cNvPr id="0" name=""/>
        <dsp:cNvSpPr/>
      </dsp:nvSpPr>
      <dsp:spPr>
        <a:xfrm>
          <a:off x="1805867" y="420951"/>
          <a:ext cx="2492227" cy="526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</a:rPr>
            <a:t>Main challenges</a:t>
          </a:r>
        </a:p>
      </dsp:txBody>
      <dsp:txXfrm>
        <a:off x="1805867" y="420951"/>
        <a:ext cx="2492227" cy="526716"/>
      </dsp:txXfrm>
    </dsp:sp>
    <dsp:sp modelId="{D580DC00-D7C8-1A45-A37E-DD7061E45A97}">
      <dsp:nvSpPr>
        <dsp:cNvPr id="0" name=""/>
        <dsp:cNvSpPr/>
      </dsp:nvSpPr>
      <dsp:spPr>
        <a:xfrm>
          <a:off x="1802181" y="1069738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C9F854-B0EB-9048-9AAD-6F84F209C397}">
      <dsp:nvSpPr>
        <dsp:cNvPr id="0" name=""/>
        <dsp:cNvSpPr/>
      </dsp:nvSpPr>
      <dsp:spPr>
        <a:xfrm>
          <a:off x="1985432" y="973379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bg1"/>
              </a:solidFill>
            </a:rPr>
            <a:t>Avoid overfitting</a:t>
          </a:r>
        </a:p>
      </dsp:txBody>
      <dsp:txXfrm>
        <a:off x="1985432" y="973379"/>
        <a:ext cx="2317771" cy="426768"/>
      </dsp:txXfrm>
    </dsp:sp>
    <dsp:sp modelId="{573D79AD-0EFF-D741-9487-985E90A94913}">
      <dsp:nvSpPr>
        <dsp:cNvPr id="0" name=""/>
        <dsp:cNvSpPr/>
      </dsp:nvSpPr>
      <dsp:spPr>
        <a:xfrm>
          <a:off x="1810977" y="1521990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B41068-6CB3-324D-A8AE-E2FF33ABED87}">
      <dsp:nvSpPr>
        <dsp:cNvPr id="0" name=""/>
        <dsp:cNvSpPr/>
      </dsp:nvSpPr>
      <dsp:spPr>
        <a:xfrm>
          <a:off x="1985432" y="1400147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Dying neurons</a:t>
          </a:r>
        </a:p>
      </dsp:txBody>
      <dsp:txXfrm>
        <a:off x="1985432" y="1400147"/>
        <a:ext cx="2317771" cy="426768"/>
      </dsp:txXfrm>
    </dsp:sp>
    <dsp:sp modelId="{63746BBB-BA95-B944-B262-E6EAC7639C65}">
      <dsp:nvSpPr>
        <dsp:cNvPr id="0" name=""/>
        <dsp:cNvSpPr/>
      </dsp:nvSpPr>
      <dsp:spPr>
        <a:xfrm>
          <a:off x="1810977" y="1948758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0B279A-A23F-0C4E-A1BE-6E09D5D3E9D9}">
      <dsp:nvSpPr>
        <dsp:cNvPr id="0" name=""/>
        <dsp:cNvSpPr/>
      </dsp:nvSpPr>
      <dsp:spPr>
        <a:xfrm>
          <a:off x="1985432" y="1826916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Unbalanced dataset</a:t>
          </a:r>
        </a:p>
      </dsp:txBody>
      <dsp:txXfrm>
        <a:off x="1985432" y="1826916"/>
        <a:ext cx="2317771" cy="426768"/>
      </dsp:txXfrm>
    </dsp:sp>
    <dsp:sp modelId="{EBB5FF4E-7DFE-354C-8D46-02F1296E4BD6}">
      <dsp:nvSpPr>
        <dsp:cNvPr id="0" name=""/>
        <dsp:cNvSpPr/>
      </dsp:nvSpPr>
      <dsp:spPr>
        <a:xfrm>
          <a:off x="1810977" y="2375526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3412CF-3FA6-1A47-AC42-48D0F578259A}">
      <dsp:nvSpPr>
        <dsp:cNvPr id="0" name=""/>
        <dsp:cNvSpPr/>
      </dsp:nvSpPr>
      <dsp:spPr>
        <a:xfrm>
          <a:off x="1985432" y="2253684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Misclassification of "nowhere" class</a:t>
          </a:r>
        </a:p>
      </dsp:txBody>
      <dsp:txXfrm>
        <a:off x="1985432" y="2253684"/>
        <a:ext cx="2317771" cy="42676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9ED5CE-B20B-CC4B-AA30-DFFA1E270250}">
      <dsp:nvSpPr>
        <dsp:cNvPr id="0" name=""/>
        <dsp:cNvSpPr/>
      </dsp:nvSpPr>
      <dsp:spPr>
        <a:xfrm>
          <a:off x="1742590" y="2279542"/>
          <a:ext cx="2492227" cy="3564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C8BCA6-0EA1-E747-AC8D-E6BC9A7E2C18}">
      <dsp:nvSpPr>
        <dsp:cNvPr id="0" name=""/>
        <dsp:cNvSpPr/>
      </dsp:nvSpPr>
      <dsp:spPr>
        <a:xfrm>
          <a:off x="1807053" y="1062720"/>
          <a:ext cx="183088" cy="18308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2CA119-68E8-CF46-BABF-AA77081F4435}">
      <dsp:nvSpPr>
        <dsp:cNvPr id="0" name=""/>
        <dsp:cNvSpPr/>
      </dsp:nvSpPr>
      <dsp:spPr>
        <a:xfrm>
          <a:off x="1805867" y="420951"/>
          <a:ext cx="2492227" cy="526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</a:rPr>
            <a:t>Main challenges</a:t>
          </a:r>
        </a:p>
      </dsp:txBody>
      <dsp:txXfrm>
        <a:off x="1805867" y="420951"/>
        <a:ext cx="2492227" cy="526716"/>
      </dsp:txXfrm>
    </dsp:sp>
    <dsp:sp modelId="{D580DC00-D7C8-1A45-A37E-DD7061E45A97}">
      <dsp:nvSpPr>
        <dsp:cNvPr id="0" name=""/>
        <dsp:cNvSpPr/>
      </dsp:nvSpPr>
      <dsp:spPr>
        <a:xfrm>
          <a:off x="1802181" y="1069738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C9F854-B0EB-9048-9AAD-6F84F209C397}">
      <dsp:nvSpPr>
        <dsp:cNvPr id="0" name=""/>
        <dsp:cNvSpPr/>
      </dsp:nvSpPr>
      <dsp:spPr>
        <a:xfrm>
          <a:off x="1985432" y="973379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Avoid overfitting</a:t>
          </a:r>
        </a:p>
      </dsp:txBody>
      <dsp:txXfrm>
        <a:off x="1985432" y="973379"/>
        <a:ext cx="2317771" cy="426768"/>
      </dsp:txXfrm>
    </dsp:sp>
    <dsp:sp modelId="{573D79AD-0EFF-D741-9487-985E90A94913}">
      <dsp:nvSpPr>
        <dsp:cNvPr id="0" name=""/>
        <dsp:cNvSpPr/>
      </dsp:nvSpPr>
      <dsp:spPr>
        <a:xfrm>
          <a:off x="1810977" y="1521990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B41068-6CB3-324D-A8AE-E2FF33ABED87}">
      <dsp:nvSpPr>
        <dsp:cNvPr id="0" name=""/>
        <dsp:cNvSpPr/>
      </dsp:nvSpPr>
      <dsp:spPr>
        <a:xfrm>
          <a:off x="1985432" y="1400147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Dying neurons</a:t>
          </a:r>
        </a:p>
      </dsp:txBody>
      <dsp:txXfrm>
        <a:off x="1985432" y="1400147"/>
        <a:ext cx="2317771" cy="426768"/>
      </dsp:txXfrm>
    </dsp:sp>
    <dsp:sp modelId="{63746BBB-BA95-B944-B262-E6EAC7639C65}">
      <dsp:nvSpPr>
        <dsp:cNvPr id="0" name=""/>
        <dsp:cNvSpPr/>
      </dsp:nvSpPr>
      <dsp:spPr>
        <a:xfrm>
          <a:off x="1810977" y="1948758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0B279A-A23F-0C4E-A1BE-6E09D5D3E9D9}">
      <dsp:nvSpPr>
        <dsp:cNvPr id="0" name=""/>
        <dsp:cNvSpPr/>
      </dsp:nvSpPr>
      <dsp:spPr>
        <a:xfrm>
          <a:off x="1985432" y="1826916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Unbalanced dataset</a:t>
          </a:r>
        </a:p>
      </dsp:txBody>
      <dsp:txXfrm>
        <a:off x="1985432" y="1826916"/>
        <a:ext cx="2317771" cy="426768"/>
      </dsp:txXfrm>
    </dsp:sp>
    <dsp:sp modelId="{EBB5FF4E-7DFE-354C-8D46-02F1296E4BD6}">
      <dsp:nvSpPr>
        <dsp:cNvPr id="0" name=""/>
        <dsp:cNvSpPr/>
      </dsp:nvSpPr>
      <dsp:spPr>
        <a:xfrm>
          <a:off x="1810977" y="2375526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3412CF-3FA6-1A47-AC42-48D0F578259A}">
      <dsp:nvSpPr>
        <dsp:cNvPr id="0" name=""/>
        <dsp:cNvSpPr/>
      </dsp:nvSpPr>
      <dsp:spPr>
        <a:xfrm>
          <a:off x="1985432" y="2253684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bg1"/>
              </a:solidFill>
            </a:rPr>
            <a:t>Misclassification of "nowhere" class</a:t>
          </a:r>
        </a:p>
      </dsp:txBody>
      <dsp:txXfrm>
        <a:off x="1985432" y="2253684"/>
        <a:ext cx="2317771" cy="426768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9ED5CE-B20B-CC4B-AA30-DFFA1E270250}">
      <dsp:nvSpPr>
        <dsp:cNvPr id="0" name=""/>
        <dsp:cNvSpPr/>
      </dsp:nvSpPr>
      <dsp:spPr>
        <a:xfrm>
          <a:off x="1742590" y="2279542"/>
          <a:ext cx="2492227" cy="3564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C8BCA6-0EA1-E747-AC8D-E6BC9A7E2C18}">
      <dsp:nvSpPr>
        <dsp:cNvPr id="0" name=""/>
        <dsp:cNvSpPr/>
      </dsp:nvSpPr>
      <dsp:spPr>
        <a:xfrm>
          <a:off x="1807053" y="1062720"/>
          <a:ext cx="183088" cy="18308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2CA119-68E8-CF46-BABF-AA77081F4435}">
      <dsp:nvSpPr>
        <dsp:cNvPr id="0" name=""/>
        <dsp:cNvSpPr/>
      </dsp:nvSpPr>
      <dsp:spPr>
        <a:xfrm>
          <a:off x="1805867" y="420951"/>
          <a:ext cx="2492227" cy="526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</a:rPr>
            <a:t>Main challenges</a:t>
          </a:r>
        </a:p>
      </dsp:txBody>
      <dsp:txXfrm>
        <a:off x="1805867" y="420951"/>
        <a:ext cx="2492227" cy="526716"/>
      </dsp:txXfrm>
    </dsp:sp>
    <dsp:sp modelId="{D580DC00-D7C8-1A45-A37E-DD7061E45A97}">
      <dsp:nvSpPr>
        <dsp:cNvPr id="0" name=""/>
        <dsp:cNvSpPr/>
      </dsp:nvSpPr>
      <dsp:spPr>
        <a:xfrm>
          <a:off x="1802181" y="1069738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C9F854-B0EB-9048-9AAD-6F84F209C397}">
      <dsp:nvSpPr>
        <dsp:cNvPr id="0" name=""/>
        <dsp:cNvSpPr/>
      </dsp:nvSpPr>
      <dsp:spPr>
        <a:xfrm>
          <a:off x="1985432" y="973379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Avoid overfitting</a:t>
          </a:r>
        </a:p>
      </dsp:txBody>
      <dsp:txXfrm>
        <a:off x="1985432" y="973379"/>
        <a:ext cx="2317771" cy="426768"/>
      </dsp:txXfrm>
    </dsp:sp>
    <dsp:sp modelId="{573D79AD-0EFF-D741-9487-985E90A94913}">
      <dsp:nvSpPr>
        <dsp:cNvPr id="0" name=""/>
        <dsp:cNvSpPr/>
      </dsp:nvSpPr>
      <dsp:spPr>
        <a:xfrm>
          <a:off x="1810977" y="1521990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B41068-6CB3-324D-A8AE-E2FF33ABED87}">
      <dsp:nvSpPr>
        <dsp:cNvPr id="0" name=""/>
        <dsp:cNvSpPr/>
      </dsp:nvSpPr>
      <dsp:spPr>
        <a:xfrm>
          <a:off x="1985432" y="1400147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Dying neurons</a:t>
          </a:r>
        </a:p>
      </dsp:txBody>
      <dsp:txXfrm>
        <a:off x="1985432" y="1400147"/>
        <a:ext cx="2317771" cy="426768"/>
      </dsp:txXfrm>
    </dsp:sp>
    <dsp:sp modelId="{63746BBB-BA95-B944-B262-E6EAC7639C65}">
      <dsp:nvSpPr>
        <dsp:cNvPr id="0" name=""/>
        <dsp:cNvSpPr/>
      </dsp:nvSpPr>
      <dsp:spPr>
        <a:xfrm>
          <a:off x="1810977" y="1948758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0B279A-A23F-0C4E-A1BE-6E09D5D3E9D9}">
      <dsp:nvSpPr>
        <dsp:cNvPr id="0" name=""/>
        <dsp:cNvSpPr/>
      </dsp:nvSpPr>
      <dsp:spPr>
        <a:xfrm>
          <a:off x="1985432" y="1826916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Unbalanced dataset</a:t>
          </a:r>
        </a:p>
      </dsp:txBody>
      <dsp:txXfrm>
        <a:off x="1985432" y="1826916"/>
        <a:ext cx="2317771" cy="426768"/>
      </dsp:txXfrm>
    </dsp:sp>
    <dsp:sp modelId="{EBB5FF4E-7DFE-354C-8D46-02F1296E4BD6}">
      <dsp:nvSpPr>
        <dsp:cNvPr id="0" name=""/>
        <dsp:cNvSpPr/>
      </dsp:nvSpPr>
      <dsp:spPr>
        <a:xfrm>
          <a:off x="1810977" y="2375526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3412CF-3FA6-1A47-AC42-48D0F578259A}">
      <dsp:nvSpPr>
        <dsp:cNvPr id="0" name=""/>
        <dsp:cNvSpPr/>
      </dsp:nvSpPr>
      <dsp:spPr>
        <a:xfrm>
          <a:off x="1985432" y="2253684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bg1"/>
              </a:solidFill>
            </a:rPr>
            <a:t>Misclassification of "nowhere" class</a:t>
          </a:r>
        </a:p>
      </dsp:txBody>
      <dsp:txXfrm>
        <a:off x="1985432" y="2253684"/>
        <a:ext cx="2317771" cy="4267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9ED5CE-B20B-CC4B-AA30-DFFA1E270250}">
      <dsp:nvSpPr>
        <dsp:cNvPr id="0" name=""/>
        <dsp:cNvSpPr/>
      </dsp:nvSpPr>
      <dsp:spPr>
        <a:xfrm>
          <a:off x="1727288" y="983121"/>
          <a:ext cx="2492227" cy="3564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C8BCA6-0EA1-E747-AC8D-E6BC9A7E2C18}">
      <dsp:nvSpPr>
        <dsp:cNvPr id="0" name=""/>
        <dsp:cNvSpPr/>
      </dsp:nvSpPr>
      <dsp:spPr>
        <a:xfrm>
          <a:off x="1807053" y="1062720"/>
          <a:ext cx="183088" cy="18308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2CA119-68E8-CF46-BABF-AA77081F4435}">
      <dsp:nvSpPr>
        <dsp:cNvPr id="0" name=""/>
        <dsp:cNvSpPr/>
      </dsp:nvSpPr>
      <dsp:spPr>
        <a:xfrm>
          <a:off x="1805867" y="420951"/>
          <a:ext cx="2492227" cy="526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</a:rPr>
            <a:t>Main challenges</a:t>
          </a:r>
        </a:p>
      </dsp:txBody>
      <dsp:txXfrm>
        <a:off x="1805867" y="420951"/>
        <a:ext cx="2492227" cy="526716"/>
      </dsp:txXfrm>
    </dsp:sp>
    <dsp:sp modelId="{D580DC00-D7C8-1A45-A37E-DD7061E45A97}">
      <dsp:nvSpPr>
        <dsp:cNvPr id="0" name=""/>
        <dsp:cNvSpPr/>
      </dsp:nvSpPr>
      <dsp:spPr>
        <a:xfrm>
          <a:off x="1802181" y="1069738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C9F854-B0EB-9048-9AAD-6F84F209C397}">
      <dsp:nvSpPr>
        <dsp:cNvPr id="0" name=""/>
        <dsp:cNvSpPr/>
      </dsp:nvSpPr>
      <dsp:spPr>
        <a:xfrm>
          <a:off x="1985432" y="973379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bg1"/>
              </a:solidFill>
            </a:rPr>
            <a:t>Avoid overfitting</a:t>
          </a:r>
        </a:p>
      </dsp:txBody>
      <dsp:txXfrm>
        <a:off x="1985432" y="973379"/>
        <a:ext cx="2317771" cy="426768"/>
      </dsp:txXfrm>
    </dsp:sp>
    <dsp:sp modelId="{573D79AD-0EFF-D741-9487-985E90A94913}">
      <dsp:nvSpPr>
        <dsp:cNvPr id="0" name=""/>
        <dsp:cNvSpPr/>
      </dsp:nvSpPr>
      <dsp:spPr>
        <a:xfrm>
          <a:off x="1810977" y="1521990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B41068-6CB3-324D-A8AE-E2FF33ABED87}">
      <dsp:nvSpPr>
        <dsp:cNvPr id="0" name=""/>
        <dsp:cNvSpPr/>
      </dsp:nvSpPr>
      <dsp:spPr>
        <a:xfrm>
          <a:off x="1985432" y="1400147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Dying neurons</a:t>
          </a:r>
        </a:p>
      </dsp:txBody>
      <dsp:txXfrm>
        <a:off x="1985432" y="1400147"/>
        <a:ext cx="2317771" cy="426768"/>
      </dsp:txXfrm>
    </dsp:sp>
    <dsp:sp modelId="{63746BBB-BA95-B944-B262-E6EAC7639C65}">
      <dsp:nvSpPr>
        <dsp:cNvPr id="0" name=""/>
        <dsp:cNvSpPr/>
      </dsp:nvSpPr>
      <dsp:spPr>
        <a:xfrm>
          <a:off x="1810977" y="1948758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0B279A-A23F-0C4E-A1BE-6E09D5D3E9D9}">
      <dsp:nvSpPr>
        <dsp:cNvPr id="0" name=""/>
        <dsp:cNvSpPr/>
      </dsp:nvSpPr>
      <dsp:spPr>
        <a:xfrm>
          <a:off x="1985432" y="1826916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Unbalanced dataset</a:t>
          </a:r>
        </a:p>
      </dsp:txBody>
      <dsp:txXfrm>
        <a:off x="1985432" y="1826916"/>
        <a:ext cx="2317771" cy="426768"/>
      </dsp:txXfrm>
    </dsp:sp>
    <dsp:sp modelId="{EBB5FF4E-7DFE-354C-8D46-02F1296E4BD6}">
      <dsp:nvSpPr>
        <dsp:cNvPr id="0" name=""/>
        <dsp:cNvSpPr/>
      </dsp:nvSpPr>
      <dsp:spPr>
        <a:xfrm>
          <a:off x="1810977" y="2375526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3412CF-3FA6-1A47-AC42-48D0F578259A}">
      <dsp:nvSpPr>
        <dsp:cNvPr id="0" name=""/>
        <dsp:cNvSpPr/>
      </dsp:nvSpPr>
      <dsp:spPr>
        <a:xfrm>
          <a:off x="1985432" y="2253684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Misclassification of "nowhere" class</a:t>
          </a:r>
        </a:p>
      </dsp:txBody>
      <dsp:txXfrm>
        <a:off x="1985432" y="2253684"/>
        <a:ext cx="2317771" cy="4267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9ED5CE-B20B-CC4B-AA30-DFFA1E270250}">
      <dsp:nvSpPr>
        <dsp:cNvPr id="0" name=""/>
        <dsp:cNvSpPr/>
      </dsp:nvSpPr>
      <dsp:spPr>
        <a:xfrm>
          <a:off x="1727288" y="983121"/>
          <a:ext cx="2492227" cy="3564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C8BCA6-0EA1-E747-AC8D-E6BC9A7E2C18}">
      <dsp:nvSpPr>
        <dsp:cNvPr id="0" name=""/>
        <dsp:cNvSpPr/>
      </dsp:nvSpPr>
      <dsp:spPr>
        <a:xfrm>
          <a:off x="1807053" y="1062720"/>
          <a:ext cx="183088" cy="18308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2CA119-68E8-CF46-BABF-AA77081F4435}">
      <dsp:nvSpPr>
        <dsp:cNvPr id="0" name=""/>
        <dsp:cNvSpPr/>
      </dsp:nvSpPr>
      <dsp:spPr>
        <a:xfrm>
          <a:off x="1805867" y="420951"/>
          <a:ext cx="2492227" cy="526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</a:rPr>
            <a:t>Main challenges</a:t>
          </a:r>
        </a:p>
      </dsp:txBody>
      <dsp:txXfrm>
        <a:off x="1805867" y="420951"/>
        <a:ext cx="2492227" cy="526716"/>
      </dsp:txXfrm>
    </dsp:sp>
    <dsp:sp modelId="{D580DC00-D7C8-1A45-A37E-DD7061E45A97}">
      <dsp:nvSpPr>
        <dsp:cNvPr id="0" name=""/>
        <dsp:cNvSpPr/>
      </dsp:nvSpPr>
      <dsp:spPr>
        <a:xfrm>
          <a:off x="1802181" y="1069738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C9F854-B0EB-9048-9AAD-6F84F209C397}">
      <dsp:nvSpPr>
        <dsp:cNvPr id="0" name=""/>
        <dsp:cNvSpPr/>
      </dsp:nvSpPr>
      <dsp:spPr>
        <a:xfrm>
          <a:off x="1985432" y="973379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bg1"/>
              </a:solidFill>
            </a:rPr>
            <a:t>Avoid overfitting</a:t>
          </a:r>
        </a:p>
      </dsp:txBody>
      <dsp:txXfrm>
        <a:off x="1985432" y="973379"/>
        <a:ext cx="2317771" cy="426768"/>
      </dsp:txXfrm>
    </dsp:sp>
    <dsp:sp modelId="{573D79AD-0EFF-D741-9487-985E90A94913}">
      <dsp:nvSpPr>
        <dsp:cNvPr id="0" name=""/>
        <dsp:cNvSpPr/>
      </dsp:nvSpPr>
      <dsp:spPr>
        <a:xfrm>
          <a:off x="1810977" y="1521990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B41068-6CB3-324D-A8AE-E2FF33ABED87}">
      <dsp:nvSpPr>
        <dsp:cNvPr id="0" name=""/>
        <dsp:cNvSpPr/>
      </dsp:nvSpPr>
      <dsp:spPr>
        <a:xfrm>
          <a:off x="1985432" y="1400147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Dying neurons</a:t>
          </a:r>
        </a:p>
      </dsp:txBody>
      <dsp:txXfrm>
        <a:off x="1985432" y="1400147"/>
        <a:ext cx="2317771" cy="426768"/>
      </dsp:txXfrm>
    </dsp:sp>
    <dsp:sp modelId="{63746BBB-BA95-B944-B262-E6EAC7639C65}">
      <dsp:nvSpPr>
        <dsp:cNvPr id="0" name=""/>
        <dsp:cNvSpPr/>
      </dsp:nvSpPr>
      <dsp:spPr>
        <a:xfrm>
          <a:off x="1810977" y="1948758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0B279A-A23F-0C4E-A1BE-6E09D5D3E9D9}">
      <dsp:nvSpPr>
        <dsp:cNvPr id="0" name=""/>
        <dsp:cNvSpPr/>
      </dsp:nvSpPr>
      <dsp:spPr>
        <a:xfrm>
          <a:off x="1985432" y="1826916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Unbalanced dataset</a:t>
          </a:r>
        </a:p>
      </dsp:txBody>
      <dsp:txXfrm>
        <a:off x="1985432" y="1826916"/>
        <a:ext cx="2317771" cy="426768"/>
      </dsp:txXfrm>
    </dsp:sp>
    <dsp:sp modelId="{EBB5FF4E-7DFE-354C-8D46-02F1296E4BD6}">
      <dsp:nvSpPr>
        <dsp:cNvPr id="0" name=""/>
        <dsp:cNvSpPr/>
      </dsp:nvSpPr>
      <dsp:spPr>
        <a:xfrm>
          <a:off x="1810977" y="2375526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3412CF-3FA6-1A47-AC42-48D0F578259A}">
      <dsp:nvSpPr>
        <dsp:cNvPr id="0" name=""/>
        <dsp:cNvSpPr/>
      </dsp:nvSpPr>
      <dsp:spPr>
        <a:xfrm>
          <a:off x="1985432" y="2253684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Misclassification of "nowhere" class</a:t>
          </a:r>
        </a:p>
      </dsp:txBody>
      <dsp:txXfrm>
        <a:off x="1985432" y="2253684"/>
        <a:ext cx="2317771" cy="42676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9ED5CE-B20B-CC4B-AA30-DFFA1E270250}">
      <dsp:nvSpPr>
        <dsp:cNvPr id="0" name=""/>
        <dsp:cNvSpPr/>
      </dsp:nvSpPr>
      <dsp:spPr>
        <a:xfrm>
          <a:off x="1727288" y="983121"/>
          <a:ext cx="2492227" cy="3564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C8BCA6-0EA1-E747-AC8D-E6BC9A7E2C18}">
      <dsp:nvSpPr>
        <dsp:cNvPr id="0" name=""/>
        <dsp:cNvSpPr/>
      </dsp:nvSpPr>
      <dsp:spPr>
        <a:xfrm>
          <a:off x="1807053" y="1062720"/>
          <a:ext cx="183088" cy="18308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2CA119-68E8-CF46-BABF-AA77081F4435}">
      <dsp:nvSpPr>
        <dsp:cNvPr id="0" name=""/>
        <dsp:cNvSpPr/>
      </dsp:nvSpPr>
      <dsp:spPr>
        <a:xfrm>
          <a:off x="1805867" y="420951"/>
          <a:ext cx="2492227" cy="526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</a:rPr>
            <a:t>Main challenges</a:t>
          </a:r>
        </a:p>
      </dsp:txBody>
      <dsp:txXfrm>
        <a:off x="1805867" y="420951"/>
        <a:ext cx="2492227" cy="526716"/>
      </dsp:txXfrm>
    </dsp:sp>
    <dsp:sp modelId="{D580DC00-D7C8-1A45-A37E-DD7061E45A97}">
      <dsp:nvSpPr>
        <dsp:cNvPr id="0" name=""/>
        <dsp:cNvSpPr/>
      </dsp:nvSpPr>
      <dsp:spPr>
        <a:xfrm>
          <a:off x="1802181" y="1069738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C9F854-B0EB-9048-9AAD-6F84F209C397}">
      <dsp:nvSpPr>
        <dsp:cNvPr id="0" name=""/>
        <dsp:cNvSpPr/>
      </dsp:nvSpPr>
      <dsp:spPr>
        <a:xfrm>
          <a:off x="1985432" y="973379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bg1"/>
              </a:solidFill>
            </a:rPr>
            <a:t>Avoid overfitting</a:t>
          </a:r>
        </a:p>
      </dsp:txBody>
      <dsp:txXfrm>
        <a:off x="1985432" y="973379"/>
        <a:ext cx="2317771" cy="426768"/>
      </dsp:txXfrm>
    </dsp:sp>
    <dsp:sp modelId="{573D79AD-0EFF-D741-9487-985E90A94913}">
      <dsp:nvSpPr>
        <dsp:cNvPr id="0" name=""/>
        <dsp:cNvSpPr/>
      </dsp:nvSpPr>
      <dsp:spPr>
        <a:xfrm>
          <a:off x="1810977" y="1521990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B41068-6CB3-324D-A8AE-E2FF33ABED87}">
      <dsp:nvSpPr>
        <dsp:cNvPr id="0" name=""/>
        <dsp:cNvSpPr/>
      </dsp:nvSpPr>
      <dsp:spPr>
        <a:xfrm>
          <a:off x="1985432" y="1400147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Dying neurons</a:t>
          </a:r>
        </a:p>
      </dsp:txBody>
      <dsp:txXfrm>
        <a:off x="1985432" y="1400147"/>
        <a:ext cx="2317771" cy="426768"/>
      </dsp:txXfrm>
    </dsp:sp>
    <dsp:sp modelId="{63746BBB-BA95-B944-B262-E6EAC7639C65}">
      <dsp:nvSpPr>
        <dsp:cNvPr id="0" name=""/>
        <dsp:cNvSpPr/>
      </dsp:nvSpPr>
      <dsp:spPr>
        <a:xfrm>
          <a:off x="1810977" y="1948758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0B279A-A23F-0C4E-A1BE-6E09D5D3E9D9}">
      <dsp:nvSpPr>
        <dsp:cNvPr id="0" name=""/>
        <dsp:cNvSpPr/>
      </dsp:nvSpPr>
      <dsp:spPr>
        <a:xfrm>
          <a:off x="1985432" y="1826916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Unbalanced dataset</a:t>
          </a:r>
        </a:p>
      </dsp:txBody>
      <dsp:txXfrm>
        <a:off x="1985432" y="1826916"/>
        <a:ext cx="2317771" cy="426768"/>
      </dsp:txXfrm>
    </dsp:sp>
    <dsp:sp modelId="{EBB5FF4E-7DFE-354C-8D46-02F1296E4BD6}">
      <dsp:nvSpPr>
        <dsp:cNvPr id="0" name=""/>
        <dsp:cNvSpPr/>
      </dsp:nvSpPr>
      <dsp:spPr>
        <a:xfrm>
          <a:off x="1810977" y="2375526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3412CF-3FA6-1A47-AC42-48D0F578259A}">
      <dsp:nvSpPr>
        <dsp:cNvPr id="0" name=""/>
        <dsp:cNvSpPr/>
      </dsp:nvSpPr>
      <dsp:spPr>
        <a:xfrm>
          <a:off x="1985432" y="2253684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Misclassification of "nowhere" class</a:t>
          </a:r>
        </a:p>
      </dsp:txBody>
      <dsp:txXfrm>
        <a:off x="1985432" y="2253684"/>
        <a:ext cx="2317771" cy="42676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9ED5CE-B20B-CC4B-AA30-DFFA1E270250}">
      <dsp:nvSpPr>
        <dsp:cNvPr id="0" name=""/>
        <dsp:cNvSpPr/>
      </dsp:nvSpPr>
      <dsp:spPr>
        <a:xfrm>
          <a:off x="1727288" y="983121"/>
          <a:ext cx="2492227" cy="3564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C8BCA6-0EA1-E747-AC8D-E6BC9A7E2C18}">
      <dsp:nvSpPr>
        <dsp:cNvPr id="0" name=""/>
        <dsp:cNvSpPr/>
      </dsp:nvSpPr>
      <dsp:spPr>
        <a:xfrm>
          <a:off x="1807053" y="1062720"/>
          <a:ext cx="183088" cy="18308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2CA119-68E8-CF46-BABF-AA77081F4435}">
      <dsp:nvSpPr>
        <dsp:cNvPr id="0" name=""/>
        <dsp:cNvSpPr/>
      </dsp:nvSpPr>
      <dsp:spPr>
        <a:xfrm>
          <a:off x="1805867" y="420951"/>
          <a:ext cx="2492227" cy="526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</a:rPr>
            <a:t>Main challenges</a:t>
          </a:r>
        </a:p>
      </dsp:txBody>
      <dsp:txXfrm>
        <a:off x="1805867" y="420951"/>
        <a:ext cx="2492227" cy="526716"/>
      </dsp:txXfrm>
    </dsp:sp>
    <dsp:sp modelId="{D580DC00-D7C8-1A45-A37E-DD7061E45A97}">
      <dsp:nvSpPr>
        <dsp:cNvPr id="0" name=""/>
        <dsp:cNvSpPr/>
      </dsp:nvSpPr>
      <dsp:spPr>
        <a:xfrm>
          <a:off x="1802181" y="1069738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C9F854-B0EB-9048-9AAD-6F84F209C397}">
      <dsp:nvSpPr>
        <dsp:cNvPr id="0" name=""/>
        <dsp:cNvSpPr/>
      </dsp:nvSpPr>
      <dsp:spPr>
        <a:xfrm>
          <a:off x="1985432" y="973379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bg1"/>
              </a:solidFill>
            </a:rPr>
            <a:t>Avoid overfitting</a:t>
          </a:r>
        </a:p>
      </dsp:txBody>
      <dsp:txXfrm>
        <a:off x="1985432" y="973379"/>
        <a:ext cx="2317771" cy="426768"/>
      </dsp:txXfrm>
    </dsp:sp>
    <dsp:sp modelId="{573D79AD-0EFF-D741-9487-985E90A94913}">
      <dsp:nvSpPr>
        <dsp:cNvPr id="0" name=""/>
        <dsp:cNvSpPr/>
      </dsp:nvSpPr>
      <dsp:spPr>
        <a:xfrm>
          <a:off x="1810977" y="1521990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B41068-6CB3-324D-A8AE-E2FF33ABED87}">
      <dsp:nvSpPr>
        <dsp:cNvPr id="0" name=""/>
        <dsp:cNvSpPr/>
      </dsp:nvSpPr>
      <dsp:spPr>
        <a:xfrm>
          <a:off x="1985432" y="1400147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Dying neurons</a:t>
          </a:r>
        </a:p>
      </dsp:txBody>
      <dsp:txXfrm>
        <a:off x="1985432" y="1400147"/>
        <a:ext cx="2317771" cy="426768"/>
      </dsp:txXfrm>
    </dsp:sp>
    <dsp:sp modelId="{63746BBB-BA95-B944-B262-E6EAC7639C65}">
      <dsp:nvSpPr>
        <dsp:cNvPr id="0" name=""/>
        <dsp:cNvSpPr/>
      </dsp:nvSpPr>
      <dsp:spPr>
        <a:xfrm>
          <a:off x="1810977" y="1948758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0B279A-A23F-0C4E-A1BE-6E09D5D3E9D9}">
      <dsp:nvSpPr>
        <dsp:cNvPr id="0" name=""/>
        <dsp:cNvSpPr/>
      </dsp:nvSpPr>
      <dsp:spPr>
        <a:xfrm>
          <a:off x="1985432" y="1826916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Unbalanced dataset</a:t>
          </a:r>
        </a:p>
      </dsp:txBody>
      <dsp:txXfrm>
        <a:off x="1985432" y="1826916"/>
        <a:ext cx="2317771" cy="426768"/>
      </dsp:txXfrm>
    </dsp:sp>
    <dsp:sp modelId="{EBB5FF4E-7DFE-354C-8D46-02F1296E4BD6}">
      <dsp:nvSpPr>
        <dsp:cNvPr id="0" name=""/>
        <dsp:cNvSpPr/>
      </dsp:nvSpPr>
      <dsp:spPr>
        <a:xfrm>
          <a:off x="1810977" y="2375526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3412CF-3FA6-1A47-AC42-48D0F578259A}">
      <dsp:nvSpPr>
        <dsp:cNvPr id="0" name=""/>
        <dsp:cNvSpPr/>
      </dsp:nvSpPr>
      <dsp:spPr>
        <a:xfrm>
          <a:off x="1985432" y="2253684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Misclassification of "nowhere" class</a:t>
          </a:r>
        </a:p>
      </dsp:txBody>
      <dsp:txXfrm>
        <a:off x="1985432" y="2253684"/>
        <a:ext cx="2317771" cy="42676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9ED5CE-B20B-CC4B-AA30-DFFA1E270250}">
      <dsp:nvSpPr>
        <dsp:cNvPr id="0" name=""/>
        <dsp:cNvSpPr/>
      </dsp:nvSpPr>
      <dsp:spPr>
        <a:xfrm>
          <a:off x="1727288" y="983121"/>
          <a:ext cx="2492227" cy="3564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C8BCA6-0EA1-E747-AC8D-E6BC9A7E2C18}">
      <dsp:nvSpPr>
        <dsp:cNvPr id="0" name=""/>
        <dsp:cNvSpPr/>
      </dsp:nvSpPr>
      <dsp:spPr>
        <a:xfrm>
          <a:off x="1807053" y="1062720"/>
          <a:ext cx="183088" cy="18308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2CA119-68E8-CF46-BABF-AA77081F4435}">
      <dsp:nvSpPr>
        <dsp:cNvPr id="0" name=""/>
        <dsp:cNvSpPr/>
      </dsp:nvSpPr>
      <dsp:spPr>
        <a:xfrm>
          <a:off x="1805867" y="420951"/>
          <a:ext cx="2492227" cy="526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</a:rPr>
            <a:t>Main challenges</a:t>
          </a:r>
        </a:p>
      </dsp:txBody>
      <dsp:txXfrm>
        <a:off x="1805867" y="420951"/>
        <a:ext cx="2492227" cy="526716"/>
      </dsp:txXfrm>
    </dsp:sp>
    <dsp:sp modelId="{D580DC00-D7C8-1A45-A37E-DD7061E45A97}">
      <dsp:nvSpPr>
        <dsp:cNvPr id="0" name=""/>
        <dsp:cNvSpPr/>
      </dsp:nvSpPr>
      <dsp:spPr>
        <a:xfrm>
          <a:off x="1802181" y="1069738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C9F854-B0EB-9048-9AAD-6F84F209C397}">
      <dsp:nvSpPr>
        <dsp:cNvPr id="0" name=""/>
        <dsp:cNvSpPr/>
      </dsp:nvSpPr>
      <dsp:spPr>
        <a:xfrm>
          <a:off x="1985432" y="973379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bg1"/>
              </a:solidFill>
            </a:rPr>
            <a:t>Avoid overfitting</a:t>
          </a:r>
        </a:p>
      </dsp:txBody>
      <dsp:txXfrm>
        <a:off x="1985432" y="973379"/>
        <a:ext cx="2317771" cy="426768"/>
      </dsp:txXfrm>
    </dsp:sp>
    <dsp:sp modelId="{573D79AD-0EFF-D741-9487-985E90A94913}">
      <dsp:nvSpPr>
        <dsp:cNvPr id="0" name=""/>
        <dsp:cNvSpPr/>
      </dsp:nvSpPr>
      <dsp:spPr>
        <a:xfrm>
          <a:off x="1810977" y="1521990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B41068-6CB3-324D-A8AE-E2FF33ABED87}">
      <dsp:nvSpPr>
        <dsp:cNvPr id="0" name=""/>
        <dsp:cNvSpPr/>
      </dsp:nvSpPr>
      <dsp:spPr>
        <a:xfrm>
          <a:off x="1985432" y="1400147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Dying neurons</a:t>
          </a:r>
        </a:p>
      </dsp:txBody>
      <dsp:txXfrm>
        <a:off x="1985432" y="1400147"/>
        <a:ext cx="2317771" cy="426768"/>
      </dsp:txXfrm>
    </dsp:sp>
    <dsp:sp modelId="{63746BBB-BA95-B944-B262-E6EAC7639C65}">
      <dsp:nvSpPr>
        <dsp:cNvPr id="0" name=""/>
        <dsp:cNvSpPr/>
      </dsp:nvSpPr>
      <dsp:spPr>
        <a:xfrm>
          <a:off x="1810977" y="1948758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0B279A-A23F-0C4E-A1BE-6E09D5D3E9D9}">
      <dsp:nvSpPr>
        <dsp:cNvPr id="0" name=""/>
        <dsp:cNvSpPr/>
      </dsp:nvSpPr>
      <dsp:spPr>
        <a:xfrm>
          <a:off x="1985432" y="1826916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Unbalanced dataset</a:t>
          </a:r>
        </a:p>
      </dsp:txBody>
      <dsp:txXfrm>
        <a:off x="1985432" y="1826916"/>
        <a:ext cx="2317771" cy="426768"/>
      </dsp:txXfrm>
    </dsp:sp>
    <dsp:sp modelId="{EBB5FF4E-7DFE-354C-8D46-02F1296E4BD6}">
      <dsp:nvSpPr>
        <dsp:cNvPr id="0" name=""/>
        <dsp:cNvSpPr/>
      </dsp:nvSpPr>
      <dsp:spPr>
        <a:xfrm>
          <a:off x="1810977" y="2375526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3412CF-3FA6-1A47-AC42-48D0F578259A}">
      <dsp:nvSpPr>
        <dsp:cNvPr id="0" name=""/>
        <dsp:cNvSpPr/>
      </dsp:nvSpPr>
      <dsp:spPr>
        <a:xfrm>
          <a:off x="1985432" y="2253684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Misclassification of "nowhere" class</a:t>
          </a:r>
        </a:p>
      </dsp:txBody>
      <dsp:txXfrm>
        <a:off x="1985432" y="2253684"/>
        <a:ext cx="2317771" cy="42676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9ED5CE-B20B-CC4B-AA30-DFFA1E270250}">
      <dsp:nvSpPr>
        <dsp:cNvPr id="0" name=""/>
        <dsp:cNvSpPr/>
      </dsp:nvSpPr>
      <dsp:spPr>
        <a:xfrm>
          <a:off x="1727288" y="983121"/>
          <a:ext cx="2492227" cy="3564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C8BCA6-0EA1-E747-AC8D-E6BC9A7E2C18}">
      <dsp:nvSpPr>
        <dsp:cNvPr id="0" name=""/>
        <dsp:cNvSpPr/>
      </dsp:nvSpPr>
      <dsp:spPr>
        <a:xfrm>
          <a:off x="1807053" y="1062720"/>
          <a:ext cx="183088" cy="18308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2CA119-68E8-CF46-BABF-AA77081F4435}">
      <dsp:nvSpPr>
        <dsp:cNvPr id="0" name=""/>
        <dsp:cNvSpPr/>
      </dsp:nvSpPr>
      <dsp:spPr>
        <a:xfrm>
          <a:off x="1805867" y="420951"/>
          <a:ext cx="2492227" cy="526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</a:rPr>
            <a:t>Main challenges</a:t>
          </a:r>
        </a:p>
      </dsp:txBody>
      <dsp:txXfrm>
        <a:off x="1805867" y="420951"/>
        <a:ext cx="2492227" cy="526716"/>
      </dsp:txXfrm>
    </dsp:sp>
    <dsp:sp modelId="{D580DC00-D7C8-1A45-A37E-DD7061E45A97}">
      <dsp:nvSpPr>
        <dsp:cNvPr id="0" name=""/>
        <dsp:cNvSpPr/>
      </dsp:nvSpPr>
      <dsp:spPr>
        <a:xfrm>
          <a:off x="1802181" y="1069738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C9F854-B0EB-9048-9AAD-6F84F209C397}">
      <dsp:nvSpPr>
        <dsp:cNvPr id="0" name=""/>
        <dsp:cNvSpPr/>
      </dsp:nvSpPr>
      <dsp:spPr>
        <a:xfrm>
          <a:off x="1985432" y="973379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bg1"/>
              </a:solidFill>
            </a:rPr>
            <a:t>Avoid overfitting</a:t>
          </a:r>
        </a:p>
      </dsp:txBody>
      <dsp:txXfrm>
        <a:off x="1985432" y="973379"/>
        <a:ext cx="2317771" cy="426768"/>
      </dsp:txXfrm>
    </dsp:sp>
    <dsp:sp modelId="{573D79AD-0EFF-D741-9487-985E90A94913}">
      <dsp:nvSpPr>
        <dsp:cNvPr id="0" name=""/>
        <dsp:cNvSpPr/>
      </dsp:nvSpPr>
      <dsp:spPr>
        <a:xfrm>
          <a:off x="1810977" y="1521990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B41068-6CB3-324D-A8AE-E2FF33ABED87}">
      <dsp:nvSpPr>
        <dsp:cNvPr id="0" name=""/>
        <dsp:cNvSpPr/>
      </dsp:nvSpPr>
      <dsp:spPr>
        <a:xfrm>
          <a:off x="1985432" y="1400147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Dying neurons</a:t>
          </a:r>
        </a:p>
      </dsp:txBody>
      <dsp:txXfrm>
        <a:off x="1985432" y="1400147"/>
        <a:ext cx="2317771" cy="426768"/>
      </dsp:txXfrm>
    </dsp:sp>
    <dsp:sp modelId="{63746BBB-BA95-B944-B262-E6EAC7639C65}">
      <dsp:nvSpPr>
        <dsp:cNvPr id="0" name=""/>
        <dsp:cNvSpPr/>
      </dsp:nvSpPr>
      <dsp:spPr>
        <a:xfrm>
          <a:off x="1810977" y="1948758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0B279A-A23F-0C4E-A1BE-6E09D5D3E9D9}">
      <dsp:nvSpPr>
        <dsp:cNvPr id="0" name=""/>
        <dsp:cNvSpPr/>
      </dsp:nvSpPr>
      <dsp:spPr>
        <a:xfrm>
          <a:off x="1985432" y="1826916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Unbalanced dataset</a:t>
          </a:r>
        </a:p>
      </dsp:txBody>
      <dsp:txXfrm>
        <a:off x="1985432" y="1826916"/>
        <a:ext cx="2317771" cy="426768"/>
      </dsp:txXfrm>
    </dsp:sp>
    <dsp:sp modelId="{EBB5FF4E-7DFE-354C-8D46-02F1296E4BD6}">
      <dsp:nvSpPr>
        <dsp:cNvPr id="0" name=""/>
        <dsp:cNvSpPr/>
      </dsp:nvSpPr>
      <dsp:spPr>
        <a:xfrm>
          <a:off x="1810977" y="2375526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3412CF-3FA6-1A47-AC42-48D0F578259A}">
      <dsp:nvSpPr>
        <dsp:cNvPr id="0" name=""/>
        <dsp:cNvSpPr/>
      </dsp:nvSpPr>
      <dsp:spPr>
        <a:xfrm>
          <a:off x="1985432" y="2253684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Misclassification of "nowhere" class</a:t>
          </a:r>
        </a:p>
      </dsp:txBody>
      <dsp:txXfrm>
        <a:off x="1985432" y="2253684"/>
        <a:ext cx="2317771" cy="42676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9ED5CE-B20B-CC4B-AA30-DFFA1E270250}">
      <dsp:nvSpPr>
        <dsp:cNvPr id="0" name=""/>
        <dsp:cNvSpPr/>
      </dsp:nvSpPr>
      <dsp:spPr>
        <a:xfrm>
          <a:off x="1727288" y="983121"/>
          <a:ext cx="2492227" cy="3564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C8BCA6-0EA1-E747-AC8D-E6BC9A7E2C18}">
      <dsp:nvSpPr>
        <dsp:cNvPr id="0" name=""/>
        <dsp:cNvSpPr/>
      </dsp:nvSpPr>
      <dsp:spPr>
        <a:xfrm>
          <a:off x="1807053" y="1062720"/>
          <a:ext cx="183088" cy="18308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2CA119-68E8-CF46-BABF-AA77081F4435}">
      <dsp:nvSpPr>
        <dsp:cNvPr id="0" name=""/>
        <dsp:cNvSpPr/>
      </dsp:nvSpPr>
      <dsp:spPr>
        <a:xfrm>
          <a:off x="1805867" y="420951"/>
          <a:ext cx="2492227" cy="526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</a:rPr>
            <a:t>Main challenges</a:t>
          </a:r>
        </a:p>
      </dsp:txBody>
      <dsp:txXfrm>
        <a:off x="1805867" y="420951"/>
        <a:ext cx="2492227" cy="526716"/>
      </dsp:txXfrm>
    </dsp:sp>
    <dsp:sp modelId="{D580DC00-D7C8-1A45-A37E-DD7061E45A97}">
      <dsp:nvSpPr>
        <dsp:cNvPr id="0" name=""/>
        <dsp:cNvSpPr/>
      </dsp:nvSpPr>
      <dsp:spPr>
        <a:xfrm>
          <a:off x="1802181" y="1069738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C9F854-B0EB-9048-9AAD-6F84F209C397}">
      <dsp:nvSpPr>
        <dsp:cNvPr id="0" name=""/>
        <dsp:cNvSpPr/>
      </dsp:nvSpPr>
      <dsp:spPr>
        <a:xfrm>
          <a:off x="1985432" y="973379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bg1"/>
              </a:solidFill>
            </a:rPr>
            <a:t>Avoid overfitting</a:t>
          </a:r>
        </a:p>
      </dsp:txBody>
      <dsp:txXfrm>
        <a:off x="1985432" y="973379"/>
        <a:ext cx="2317771" cy="426768"/>
      </dsp:txXfrm>
    </dsp:sp>
    <dsp:sp modelId="{573D79AD-0EFF-D741-9487-985E90A94913}">
      <dsp:nvSpPr>
        <dsp:cNvPr id="0" name=""/>
        <dsp:cNvSpPr/>
      </dsp:nvSpPr>
      <dsp:spPr>
        <a:xfrm>
          <a:off x="1810977" y="1521990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B41068-6CB3-324D-A8AE-E2FF33ABED87}">
      <dsp:nvSpPr>
        <dsp:cNvPr id="0" name=""/>
        <dsp:cNvSpPr/>
      </dsp:nvSpPr>
      <dsp:spPr>
        <a:xfrm>
          <a:off x="1985432" y="1400147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Dying neurons</a:t>
          </a:r>
        </a:p>
      </dsp:txBody>
      <dsp:txXfrm>
        <a:off x="1985432" y="1400147"/>
        <a:ext cx="2317771" cy="426768"/>
      </dsp:txXfrm>
    </dsp:sp>
    <dsp:sp modelId="{63746BBB-BA95-B944-B262-E6EAC7639C65}">
      <dsp:nvSpPr>
        <dsp:cNvPr id="0" name=""/>
        <dsp:cNvSpPr/>
      </dsp:nvSpPr>
      <dsp:spPr>
        <a:xfrm>
          <a:off x="1810977" y="1948758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0B279A-A23F-0C4E-A1BE-6E09D5D3E9D9}">
      <dsp:nvSpPr>
        <dsp:cNvPr id="0" name=""/>
        <dsp:cNvSpPr/>
      </dsp:nvSpPr>
      <dsp:spPr>
        <a:xfrm>
          <a:off x="1985432" y="1826916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Unbalanced dataset</a:t>
          </a:r>
        </a:p>
      </dsp:txBody>
      <dsp:txXfrm>
        <a:off x="1985432" y="1826916"/>
        <a:ext cx="2317771" cy="426768"/>
      </dsp:txXfrm>
    </dsp:sp>
    <dsp:sp modelId="{EBB5FF4E-7DFE-354C-8D46-02F1296E4BD6}">
      <dsp:nvSpPr>
        <dsp:cNvPr id="0" name=""/>
        <dsp:cNvSpPr/>
      </dsp:nvSpPr>
      <dsp:spPr>
        <a:xfrm>
          <a:off x="1810977" y="2375526"/>
          <a:ext cx="183083" cy="1830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3412CF-3FA6-1A47-AC42-48D0F578259A}">
      <dsp:nvSpPr>
        <dsp:cNvPr id="0" name=""/>
        <dsp:cNvSpPr/>
      </dsp:nvSpPr>
      <dsp:spPr>
        <a:xfrm>
          <a:off x="1985432" y="2253684"/>
          <a:ext cx="2317771" cy="426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Misclassification of "nowhere" class</a:t>
          </a:r>
        </a:p>
      </dsp:txBody>
      <dsp:txXfrm>
        <a:off x="1985432" y="2253684"/>
        <a:ext cx="2317771" cy="4267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424FE1-9EAC-4C6D-88E9-E37F40F1D448}" type="datetimeFigureOut">
              <a:rPr lang="it-IT" smtClean="0"/>
              <a:t>06/09/2025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E0FF49-38CD-4161-82BF-57DAA17B83B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9170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0FF49-38CD-4161-82BF-57DAA17B83B4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8088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8BCDA-D543-8AA7-2447-1FB7AF71A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77A5A7-C2A5-4563-0B3D-1388A3E783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571467B-F699-6689-9AD5-5E89D3D54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D86F536-FA0C-D37E-9F89-A223C22762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0FF49-38CD-4161-82BF-57DAA17B83B4}" type="slidenum">
              <a:rPr lang="it-IT" smtClean="0"/>
              <a:t>76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61104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ACA0D-3D00-7769-D1BF-4406E4EAB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C983621-A3E3-F814-B46E-9F73318724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CDBA7FD-406A-264D-D035-A3D488FB0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00A3C8F-B5A7-759E-31B7-A5308BCD20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0FF49-38CD-4161-82BF-57DAA17B83B4}" type="slidenum">
              <a:rPr lang="it-IT" smtClean="0"/>
              <a:t>77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6968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CBAA8-8D92-05D8-BC51-816BFA721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2E3A48E-32D0-41AB-DF53-3B59330768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FF7B14A-5E43-EA43-4CEA-1ECBA04518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EB20B20-D69B-5802-1654-88796DBC61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0FF49-38CD-4161-82BF-57DAA17B83B4}" type="slidenum">
              <a:rPr lang="it-IT" smtClean="0"/>
              <a:t>78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42327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A455F-BA62-F837-0A87-1A2CBCD2A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E0AF3AE-41FD-5616-2DAD-A82FB81940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7649136-A497-C15D-0F30-5792347C9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4F2E2DD-EDD9-A415-DE36-40429B0E17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0FF49-38CD-4161-82BF-57DAA17B83B4}" type="slidenum">
              <a:rPr lang="it-IT" smtClean="0"/>
              <a:t>79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60654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70A2C-68CE-FD85-3525-2846A9C57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5EE5089-E169-4BA2-C06E-FC2E4426ED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3AD4612-259A-2A09-1AB0-BC534F1841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F0E1C31-F3D4-594B-A0DF-CB74A47771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0FF49-38CD-4161-82BF-57DAA17B83B4}" type="slidenum">
              <a:rPr lang="it-IT" smtClean="0"/>
              <a:t>80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47779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14C70-1EC1-440C-CCC2-7A1E841E3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1946E52-6506-B6E3-F14A-B3F61F8EDC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687560A-6B63-E786-C354-25C4C47CD2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7D76C06-E500-6924-ACD9-E5172A21A4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0FF49-38CD-4161-82BF-57DAA17B83B4}" type="slidenum">
              <a:rPr lang="it-IT" smtClean="0"/>
              <a:t>81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0540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B5440-B335-0452-09D7-ACFB3E4D6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73DD107-824C-E31A-C4EA-6AB0707BD9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FC54B36-62D8-4410-B7DE-87E70595FC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5C0E897-C485-4360-3BC0-7CAC993F4A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0FF49-38CD-4161-82BF-57DAA17B83B4}" type="slidenum">
              <a:rPr lang="it-IT" smtClean="0"/>
              <a:t>82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08582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CBC85-DBF8-0D7C-365F-2F1151D88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65C4EF9-5397-523E-7120-25CA3C652B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616A457-4AF7-FCF9-A164-517B3E6CC7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F5319AB-FA08-900D-AE35-0E379E14BC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0FF49-38CD-4161-82BF-57DAA17B83B4}" type="slidenum">
              <a:rPr lang="it-IT" smtClean="0"/>
              <a:t>83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30271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F55C9-E68F-C3A1-A787-B945DF447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CAFE20B-F0C0-6598-3B1C-D79A34985E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FBEBF1D-6ED7-B5B3-6364-F4A97ED7C1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BAC5579-4252-F7D5-3CCC-6C54E61F4A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0FF49-38CD-4161-82BF-57DAA17B83B4}" type="slidenum">
              <a:rPr lang="it-IT" smtClean="0"/>
              <a:t>84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57136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6589C-5B2B-9A1E-25F9-5534F9A6E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62ADEC2-4857-7ECF-C9C2-AF92058E80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8A8815D-8E55-337A-FA56-05C96A5E6F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8A46ECC-ED8A-4077-7116-03B2308CE6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0FF49-38CD-4161-82BF-57DAA17B83B4}" type="slidenum">
              <a:rPr lang="it-IT" smtClean="0"/>
              <a:t>85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9957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0FF49-38CD-4161-82BF-57DAA17B83B4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83925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FFC3C-8D4D-7ECD-3305-C27B1CB8E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6CE04C4-D42B-B873-DF6E-8079B89118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14C63C9-DB90-4589-60E5-33EAA55886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5BB7357-4F02-6D2B-1110-A26B013330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0FF49-38CD-4161-82BF-57DAA17B83B4}" type="slidenum">
              <a:rPr lang="it-IT" smtClean="0"/>
              <a:t>86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25881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291FD-0CBA-FF2C-DEF5-8D9E10DA8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4A5358C-9402-35EA-AB74-C5A264C71B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7AF5653-40DB-3761-31E8-750AF2183A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40DC22E-4C25-7E16-287F-5C1EC023DD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0FF49-38CD-4161-82BF-57DAA17B83B4}" type="slidenum">
              <a:rPr lang="it-IT" smtClean="0"/>
              <a:t>87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61346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2B165-1C88-9F0C-D601-49ED13AE0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BFA334B-044A-905F-B3F8-1BF1DB398B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B2F1351-0CFD-5D2E-9866-D8F3290F9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0F89FB9-083B-770B-B5CE-AC6D5A9A46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0FF49-38CD-4161-82BF-57DAA17B83B4}" type="slidenum">
              <a:rPr lang="it-IT" smtClean="0"/>
              <a:t>88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88107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550E7-0793-8F0E-4DC5-4CD1D602C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0BA914C-FBA2-B416-18A8-5C9610439D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0707E57-2F70-C979-D306-41B2C3907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9FCAF47-D950-52C8-176B-3FFFADFBA3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0FF49-38CD-4161-82BF-57DAA17B83B4}" type="slidenum">
              <a:rPr lang="it-IT" smtClean="0"/>
              <a:t>89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07586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2ABBE-DC22-CC59-D0C6-C81EDBBB5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9202500-7FCC-94C0-1F12-2771121862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C48A669-EE35-60EB-0FD1-F74CF684D6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EE35A3F-5A69-34EB-F0A7-43A88F614F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0FF49-38CD-4161-82BF-57DAA17B83B4}" type="slidenum">
              <a:rPr lang="it-IT" smtClean="0"/>
              <a:t>90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10467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7E42D-C37E-4569-AF8B-973C9601B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6B9D4E7-7368-7AE3-4D59-E38E1B9716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32EC648-C0ED-1884-7901-35C786D4F4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2BAE94C-F4FF-C586-9337-32B87B7D8B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0FF49-38CD-4161-82BF-57DAA17B83B4}" type="slidenum">
              <a:rPr lang="it-IT" smtClean="0"/>
              <a:t>91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16132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3673B-D3F8-DD50-C413-28575AF98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9E49C15-79CD-3E04-712C-8600B16C7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B4DFB2D-52B3-7F0A-94B0-23BD7AB62F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4A9BD9C-CE9E-E811-42E0-4E5C029BCD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0FF49-38CD-4161-82BF-57DAA17B83B4}" type="slidenum">
              <a:rPr lang="it-IT" smtClean="0"/>
              <a:t>92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63455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192D2-E2D1-FC56-AD70-B5D2C5EC9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BE3679F-A4D1-EADD-F239-4C92D0641B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B24007C-0AD2-78B1-E936-5F9ABEE027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B4B1A7E-21C4-B9A8-4396-7D662EBDDC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0FF49-38CD-4161-82BF-57DAA17B83B4}" type="slidenum">
              <a:rPr lang="it-IT" smtClean="0"/>
              <a:t>93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59768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5BA39-EBF8-B781-A4A0-889AFA302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7142A31-682B-1982-2876-3F8D07CFF2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35A6ADD-F25F-AF7A-152F-2A069B0E34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4A4EA02-B61E-43E9-8241-E0910C9DA9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0FF49-38CD-4161-82BF-57DAA17B83B4}" type="slidenum">
              <a:rPr lang="it-IT" smtClean="0"/>
              <a:t>94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65884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2F286-2FE9-5F84-E2EC-5F173AF3A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199E58B-DF00-BCBB-91B1-1AC3A7D3A3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E87BA32-8AF0-1DB8-3634-41EF8E2795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D05775F-5E7D-0439-87E3-1DBE858694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0FF49-38CD-4161-82BF-57DAA17B83B4}" type="slidenum">
              <a:rPr lang="it-IT" smtClean="0"/>
              <a:t>95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2866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0FF49-38CD-4161-82BF-57DAA17B83B4}" type="slidenum">
              <a:rPr lang="it-IT" smtClean="0"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64104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B7A68-73AD-0E5D-03CF-94FA6B72C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A38822A-30B1-691F-41D9-B7121BE75A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5CDEC89-7134-CBE6-07EE-9DD5780F5D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5203B58-0BDD-0810-FEEF-4C03575DA2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0FF49-38CD-4161-82BF-57DAA17B83B4}" type="slidenum">
              <a:rPr lang="it-IT" smtClean="0"/>
              <a:t>96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0905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0FF49-38CD-4161-82BF-57DAA17B83B4}" type="slidenum">
              <a:rPr lang="it-IT" smtClean="0"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8441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3A446-D71E-B77F-93B7-043C1642E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64CC8DE-D178-DF3A-B121-45A9F9542B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494F0A1-42B2-D553-AFD0-EE526C74E3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6BBD006-FCC7-D1B8-C957-36D7F3E648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0FF49-38CD-4161-82BF-57DAA17B83B4}" type="slidenum">
              <a:rPr lang="it-IT" smtClean="0"/>
              <a:t>59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5489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AE3AB-EB86-4E15-E235-02C332B26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D489244-3051-323B-FDC3-529CC57CC3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F2A5F44-C844-D371-1F50-AE0CD0902D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F486846-5658-2FA4-3D34-C07CEC9A70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0FF49-38CD-4161-82BF-57DAA17B83B4}" type="slidenum">
              <a:rPr lang="it-IT" smtClean="0"/>
              <a:t>60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8348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7A4FF-B47D-7304-E04E-34DC61620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8AC89F6-1F20-4A10-71DD-1B97DF2CC7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DA5716A-032E-13CA-8A97-3DB95715C7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B786B9-9E1C-275A-ADF2-95D3F5E92F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0FF49-38CD-4161-82BF-57DAA17B83B4}" type="slidenum">
              <a:rPr lang="it-IT" smtClean="0"/>
              <a:t>73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7687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7BEEC-B081-B466-A5CE-09A7602C6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985E482-C7AF-E24B-8019-3033205E70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69330DB-5E84-C80D-D825-E4EB918B7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1467633-DFF0-77F9-AB8B-AA2EA1C2D5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0FF49-38CD-4161-82BF-57DAA17B83B4}" type="slidenum">
              <a:rPr lang="it-IT" smtClean="0"/>
              <a:t>74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6570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9E27B-2FE6-D104-9235-5871F1C50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D1C9568-6B8E-AD67-45BF-5A929CC003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2BC5FA5-5A20-41C5-F880-235613887E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2DF5B69-B89A-BA9F-54D0-DDAF56F02B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E0FF49-38CD-4161-82BF-57DAA17B83B4}" type="slidenum">
              <a:rPr lang="it-IT" smtClean="0"/>
              <a:t>75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9120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313A10-BEE9-13AF-2C24-99FFF64BCB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C34B336-BA3F-EF47-AE2C-D87877FA8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CB4399C-F1E8-8A63-1734-165F9D1D2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8B44-7177-42CA-B63C-55591882BC11}" type="datetimeFigureOut">
              <a:rPr lang="it-IT" smtClean="0"/>
              <a:t>06/09/2025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C64E21F-5E38-DD4C-81E3-3CD0E7E41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6BF017E-6CAF-7E38-53F7-CC7E2E4B3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2BAC0-B679-4983-A96B-C65808CAC9C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8017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BAB423-7A8D-248D-AC45-564EF6F4B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5F1225B-A3CC-2E64-E2D5-DBA264268B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196D0A0-323F-2DFD-A2C0-DDED9DB47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8B44-7177-42CA-B63C-55591882BC11}" type="datetimeFigureOut">
              <a:rPr lang="it-IT" smtClean="0"/>
              <a:t>06/09/2025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9791D1B-9D67-F6FA-562A-C2B2D14A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D6BB02-DEAA-8D4C-B8ED-96F549243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2BAC0-B679-4983-A96B-C65808CAC9C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0382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883D154-0654-DE1E-5280-31C80166C6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848CF9C-D17D-10FB-8A49-76C2768F7C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05D0107-8AF9-A353-663B-4D5DE2CE9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8B44-7177-42CA-B63C-55591882BC11}" type="datetimeFigureOut">
              <a:rPr lang="it-IT" smtClean="0"/>
              <a:t>06/09/2025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3146399-2054-CF46-2EB4-3BEB2D32D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B9ED5BC-9BFE-A38E-2A49-5C616889D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2BAC0-B679-4983-A96B-C65808CAC9C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5917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7ACD5A-37C0-E7ED-22D6-76F4F9FC8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A4C7C3-CDAD-E9E3-D3A4-D24911138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7F8EB5A-F437-9E22-4C01-468165E50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8B44-7177-42CA-B63C-55591882BC11}" type="datetimeFigureOut">
              <a:rPr lang="it-IT" smtClean="0"/>
              <a:t>06/09/2025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96D9E6D-4299-3E7A-8C79-BB06BBD0C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72876E2-F9E7-3768-0119-F7944215D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2BAC0-B679-4983-A96B-C65808CAC9C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2360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1B83A4-88C3-CCA2-F031-313534373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AC53A0-C562-5A57-1D17-23514F369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DCCDF0-98AA-5005-82A0-AA7736798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8B44-7177-42CA-B63C-55591882BC11}" type="datetimeFigureOut">
              <a:rPr lang="it-IT" smtClean="0"/>
              <a:t>06/09/2025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CE10947-93C8-965E-1780-9D6BECAFC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461BA41-B8DF-F9CA-FF07-A94CDF050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2BAC0-B679-4983-A96B-C65808CAC9C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8351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94D18A-FDCC-9491-B5A9-64BDC63D9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77E4BE-0078-45B1-EEB7-FE2A857E95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9DF5F23-5829-BAD3-93F4-FAA7D814F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0FB2C67-85B7-7F7E-30F2-36607BEDF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8B44-7177-42CA-B63C-55591882BC11}" type="datetimeFigureOut">
              <a:rPr lang="it-IT" smtClean="0"/>
              <a:t>06/09/2025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CA70D2C-BCD4-F65B-FE6D-9D2D50217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0008440-5440-1276-0444-93CD527EA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2BAC0-B679-4983-A96B-C65808CAC9C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4381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35F900-9852-317A-0D48-73164C41D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2AB3AE3-BE3B-5DF6-7014-C7BA8E1F6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FC0F4E6-B000-36E7-F051-0E47469AC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2F13731-A544-C240-9BDA-E1B8DBE90B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9B40E68-6E43-D81D-0209-6DAEEE245F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F1248EB-E191-C3F0-8EA2-413E04C41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8B44-7177-42CA-B63C-55591882BC11}" type="datetimeFigureOut">
              <a:rPr lang="it-IT" smtClean="0"/>
              <a:t>06/09/2025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8185FBC-5EBC-B2E3-8217-9C7810D3D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2603F11-14CE-5E7F-AACA-D26E2412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2BAC0-B679-4983-A96B-C65808CAC9C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1418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C22F2C-1F30-6E23-1DE6-E377A743A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FC7125E-09F3-E61A-EF13-9CF440C33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8B44-7177-42CA-B63C-55591882BC11}" type="datetimeFigureOut">
              <a:rPr lang="it-IT" smtClean="0"/>
              <a:t>06/09/2025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0D2E438-71DC-A61C-6BF1-3A36A02C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BF1203D-9E27-678C-4AAB-090FA23E5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2BAC0-B679-4983-A96B-C65808CAC9C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1738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3E79571-85B1-DF8E-15C7-03D7DC0FD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8B44-7177-42CA-B63C-55591882BC11}" type="datetimeFigureOut">
              <a:rPr lang="it-IT" smtClean="0"/>
              <a:t>06/09/2025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9FC5FB5-140C-4A4A-E67B-6987CC62E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B096C6A-A36E-15CE-3096-72988DAEF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2BAC0-B679-4983-A96B-C65808CAC9C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834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B982A-726A-DADC-AE86-4F183A685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876AF38-74B9-1D3E-F663-C110D7438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764F251-080D-FC88-4025-4565A7FBBA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3EEE58C-24B8-C0DE-5486-4808FA43C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8B44-7177-42CA-B63C-55591882BC11}" type="datetimeFigureOut">
              <a:rPr lang="it-IT" smtClean="0"/>
              <a:t>06/09/2025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0D92539-C315-0DD9-605B-8AFEC3E07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4A98239-1553-F1A5-5DB3-F5D9FBFC4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2BAC0-B679-4983-A96B-C65808CAC9C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6846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6B1459-DBA7-558C-70FC-61A3CCB8D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32E298A-F257-ECBF-4CCC-06771C0CB9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AD4F3C5-77B5-6A37-A26C-E872A849B9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CEBC5F0-8A13-D2BD-80BC-30AA7EB0F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8B44-7177-42CA-B63C-55591882BC11}" type="datetimeFigureOut">
              <a:rPr lang="it-IT" smtClean="0"/>
              <a:t>06/09/2025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B7CB823-48FF-A002-9ECB-B009A5CB8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AC517E5-78B9-B994-39D6-BC18E8EDD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2BAC0-B679-4983-A96B-C65808CAC9C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3530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B1D9DCC-D592-78F1-B825-2F4531CB9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F07B034-017B-879C-E568-A1D2C0DBF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A82B7A5-9839-8293-37AE-BDCC1930A1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298B44-7177-42CA-B63C-55591882BC11}" type="datetimeFigureOut">
              <a:rPr lang="it-IT" smtClean="0"/>
              <a:t>06/09/2025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33C3D8B-FA31-C4C8-3250-19026FEBB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62F085A-762B-074D-8B7C-F5EDA284DD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12BAC0-B679-4983-A96B-C65808CAC9C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8101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8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44.svg"/><Relationship Id="rId18" Type="http://schemas.openxmlformats.org/officeDocument/2006/relationships/diagramColors" Target="../diagrams/colors1.xml"/><Relationship Id="rId3" Type="http://schemas.openxmlformats.org/officeDocument/2006/relationships/image" Target="../media/image6.svg"/><Relationship Id="rId7" Type="http://schemas.openxmlformats.org/officeDocument/2006/relationships/image" Target="../media/image54.svg"/><Relationship Id="rId12" Type="http://schemas.openxmlformats.org/officeDocument/2006/relationships/image" Target="../media/image43.png"/><Relationship Id="rId17" Type="http://schemas.openxmlformats.org/officeDocument/2006/relationships/diagramQuickStyle" Target="../diagrams/quickStyle1.xml"/><Relationship Id="rId2" Type="http://schemas.openxmlformats.org/officeDocument/2006/relationships/image" Target="../media/image5.png"/><Relationship Id="rId16" Type="http://schemas.openxmlformats.org/officeDocument/2006/relationships/diagramLayout" Target="../diagrams/layou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75.svg"/><Relationship Id="rId5" Type="http://schemas.openxmlformats.org/officeDocument/2006/relationships/image" Target="../media/image87.svg"/><Relationship Id="rId15" Type="http://schemas.openxmlformats.org/officeDocument/2006/relationships/diagramData" Target="../diagrams/data1.xml"/><Relationship Id="rId10" Type="http://schemas.openxmlformats.org/officeDocument/2006/relationships/image" Target="../media/image74.png"/><Relationship Id="rId19" Type="http://schemas.microsoft.com/office/2007/relationships/diagramDrawing" Target="../diagrams/drawing1.xml"/><Relationship Id="rId4" Type="http://schemas.openxmlformats.org/officeDocument/2006/relationships/image" Target="../media/image86.png"/><Relationship Id="rId9" Type="http://schemas.openxmlformats.org/officeDocument/2006/relationships/image" Target="../media/image73.svg"/><Relationship Id="rId14" Type="http://schemas.openxmlformats.org/officeDocument/2006/relationships/image" Target="../media/image8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image" Target="../media/image6.svg"/><Relationship Id="rId7" Type="http://schemas.openxmlformats.org/officeDocument/2006/relationships/diagramData" Target="../diagrams/data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microsoft.com/office/2007/relationships/diagramDrawing" Target="../diagrams/drawing2.xml"/><Relationship Id="rId5" Type="http://schemas.openxmlformats.org/officeDocument/2006/relationships/image" Target="../media/image87.svg"/><Relationship Id="rId10" Type="http://schemas.openxmlformats.org/officeDocument/2006/relationships/diagramColors" Target="../diagrams/colors2.xml"/><Relationship Id="rId4" Type="http://schemas.openxmlformats.org/officeDocument/2006/relationships/image" Target="../media/image86.png"/><Relationship Id="rId9" Type="http://schemas.openxmlformats.org/officeDocument/2006/relationships/diagramQuickStyle" Target="../diagrams/quickStyle2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44.svg"/><Relationship Id="rId18" Type="http://schemas.openxmlformats.org/officeDocument/2006/relationships/diagramColors" Target="../diagrams/colors3.xml"/><Relationship Id="rId3" Type="http://schemas.openxmlformats.org/officeDocument/2006/relationships/image" Target="../media/image6.svg"/><Relationship Id="rId7" Type="http://schemas.openxmlformats.org/officeDocument/2006/relationships/image" Target="../media/image54.svg"/><Relationship Id="rId12" Type="http://schemas.openxmlformats.org/officeDocument/2006/relationships/image" Target="../media/image43.png"/><Relationship Id="rId17" Type="http://schemas.openxmlformats.org/officeDocument/2006/relationships/diagramQuickStyle" Target="../diagrams/quickStyle3.xml"/><Relationship Id="rId2" Type="http://schemas.openxmlformats.org/officeDocument/2006/relationships/image" Target="../media/image5.png"/><Relationship Id="rId16" Type="http://schemas.openxmlformats.org/officeDocument/2006/relationships/diagramLayout" Target="../diagrams/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75.svg"/><Relationship Id="rId5" Type="http://schemas.openxmlformats.org/officeDocument/2006/relationships/image" Target="../media/image87.svg"/><Relationship Id="rId15" Type="http://schemas.openxmlformats.org/officeDocument/2006/relationships/diagramData" Target="../diagrams/data3.xml"/><Relationship Id="rId10" Type="http://schemas.openxmlformats.org/officeDocument/2006/relationships/image" Target="../media/image74.png"/><Relationship Id="rId19" Type="http://schemas.microsoft.com/office/2007/relationships/diagramDrawing" Target="../diagrams/drawing3.xml"/><Relationship Id="rId4" Type="http://schemas.openxmlformats.org/officeDocument/2006/relationships/image" Target="../media/image86.png"/><Relationship Id="rId9" Type="http://schemas.openxmlformats.org/officeDocument/2006/relationships/image" Target="../media/image73.svg"/><Relationship Id="rId14" Type="http://schemas.openxmlformats.org/officeDocument/2006/relationships/image" Target="../media/image88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44.svg"/><Relationship Id="rId18" Type="http://schemas.openxmlformats.org/officeDocument/2006/relationships/diagramColors" Target="../diagrams/colors4.xml"/><Relationship Id="rId3" Type="http://schemas.openxmlformats.org/officeDocument/2006/relationships/image" Target="../media/image6.svg"/><Relationship Id="rId7" Type="http://schemas.openxmlformats.org/officeDocument/2006/relationships/image" Target="../media/image54.svg"/><Relationship Id="rId12" Type="http://schemas.openxmlformats.org/officeDocument/2006/relationships/image" Target="../media/image43.png"/><Relationship Id="rId17" Type="http://schemas.openxmlformats.org/officeDocument/2006/relationships/diagramQuickStyle" Target="../diagrams/quickStyle4.xml"/><Relationship Id="rId2" Type="http://schemas.openxmlformats.org/officeDocument/2006/relationships/image" Target="../media/image5.png"/><Relationship Id="rId16" Type="http://schemas.openxmlformats.org/officeDocument/2006/relationships/diagramLayout" Target="../diagrams/layout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75.svg"/><Relationship Id="rId5" Type="http://schemas.openxmlformats.org/officeDocument/2006/relationships/image" Target="../media/image87.svg"/><Relationship Id="rId15" Type="http://schemas.openxmlformats.org/officeDocument/2006/relationships/diagramData" Target="../diagrams/data4.xml"/><Relationship Id="rId10" Type="http://schemas.openxmlformats.org/officeDocument/2006/relationships/image" Target="../media/image74.png"/><Relationship Id="rId19" Type="http://schemas.microsoft.com/office/2007/relationships/diagramDrawing" Target="../diagrams/drawing4.xml"/><Relationship Id="rId4" Type="http://schemas.openxmlformats.org/officeDocument/2006/relationships/image" Target="../media/image86.png"/><Relationship Id="rId9" Type="http://schemas.openxmlformats.org/officeDocument/2006/relationships/image" Target="../media/image73.svg"/><Relationship Id="rId14" Type="http://schemas.openxmlformats.org/officeDocument/2006/relationships/image" Target="../media/image8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image" Target="../media/image6.svg"/><Relationship Id="rId7" Type="http://schemas.openxmlformats.org/officeDocument/2006/relationships/diagramData" Target="../diagrams/data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microsoft.com/office/2007/relationships/diagramDrawing" Target="../diagrams/drawing5.xml"/><Relationship Id="rId5" Type="http://schemas.openxmlformats.org/officeDocument/2006/relationships/image" Target="../media/image87.svg"/><Relationship Id="rId10" Type="http://schemas.openxmlformats.org/officeDocument/2006/relationships/diagramColors" Target="../diagrams/colors5.xml"/><Relationship Id="rId4" Type="http://schemas.openxmlformats.org/officeDocument/2006/relationships/image" Target="../media/image86.png"/><Relationship Id="rId9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44.svg"/><Relationship Id="rId18" Type="http://schemas.microsoft.com/office/2007/relationships/diagramDrawing" Target="../diagrams/drawing6.xml"/><Relationship Id="rId3" Type="http://schemas.openxmlformats.org/officeDocument/2006/relationships/image" Target="../media/image6.svg"/><Relationship Id="rId7" Type="http://schemas.openxmlformats.org/officeDocument/2006/relationships/image" Target="../media/image54.svg"/><Relationship Id="rId12" Type="http://schemas.openxmlformats.org/officeDocument/2006/relationships/image" Target="../media/image43.png"/><Relationship Id="rId17" Type="http://schemas.openxmlformats.org/officeDocument/2006/relationships/diagramColors" Target="../diagrams/colors6.xml"/><Relationship Id="rId2" Type="http://schemas.openxmlformats.org/officeDocument/2006/relationships/image" Target="../media/image5.png"/><Relationship Id="rId16" Type="http://schemas.openxmlformats.org/officeDocument/2006/relationships/diagramQuickStyle" Target="../diagrams/quickStyl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75.svg"/><Relationship Id="rId5" Type="http://schemas.openxmlformats.org/officeDocument/2006/relationships/image" Target="../media/image87.svg"/><Relationship Id="rId15" Type="http://schemas.openxmlformats.org/officeDocument/2006/relationships/diagramLayout" Target="../diagrams/layout6.xml"/><Relationship Id="rId10" Type="http://schemas.openxmlformats.org/officeDocument/2006/relationships/image" Target="../media/image74.png"/><Relationship Id="rId19" Type="http://schemas.openxmlformats.org/officeDocument/2006/relationships/image" Target="../media/image88.png"/><Relationship Id="rId4" Type="http://schemas.openxmlformats.org/officeDocument/2006/relationships/image" Target="../media/image86.png"/><Relationship Id="rId9" Type="http://schemas.openxmlformats.org/officeDocument/2006/relationships/image" Target="../media/image73.svg"/><Relationship Id="rId14" Type="http://schemas.openxmlformats.org/officeDocument/2006/relationships/diagramData" Target="../diagrams/data6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7.xml"/><Relationship Id="rId3" Type="http://schemas.openxmlformats.org/officeDocument/2006/relationships/image" Target="../media/image6.svg"/><Relationship Id="rId7" Type="http://schemas.openxmlformats.org/officeDocument/2006/relationships/diagramLayout" Target="../diagrams/layout7.xml"/><Relationship Id="rId12" Type="http://schemas.openxmlformats.org/officeDocument/2006/relationships/image" Target="../media/image8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7.xml"/><Relationship Id="rId11" Type="http://schemas.openxmlformats.org/officeDocument/2006/relationships/image" Target="../media/image88.png"/><Relationship Id="rId5" Type="http://schemas.openxmlformats.org/officeDocument/2006/relationships/image" Target="../media/image87.svg"/><Relationship Id="rId10" Type="http://schemas.microsoft.com/office/2007/relationships/diagramDrawing" Target="../diagrams/drawing7.xml"/><Relationship Id="rId4" Type="http://schemas.openxmlformats.org/officeDocument/2006/relationships/image" Target="../media/image86.png"/><Relationship Id="rId9" Type="http://schemas.openxmlformats.org/officeDocument/2006/relationships/diagramColors" Target="../diagrams/colors7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8.xml"/><Relationship Id="rId3" Type="http://schemas.openxmlformats.org/officeDocument/2006/relationships/image" Target="../media/image6.svg"/><Relationship Id="rId7" Type="http://schemas.openxmlformats.org/officeDocument/2006/relationships/diagramLayout" Target="../diagrams/layout8.xml"/><Relationship Id="rId12" Type="http://schemas.openxmlformats.org/officeDocument/2006/relationships/image" Target="../media/image8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8.xml"/><Relationship Id="rId11" Type="http://schemas.openxmlformats.org/officeDocument/2006/relationships/image" Target="../media/image88.png"/><Relationship Id="rId5" Type="http://schemas.openxmlformats.org/officeDocument/2006/relationships/image" Target="../media/image87.svg"/><Relationship Id="rId10" Type="http://schemas.microsoft.com/office/2007/relationships/diagramDrawing" Target="../diagrams/drawing8.xml"/><Relationship Id="rId4" Type="http://schemas.openxmlformats.org/officeDocument/2006/relationships/image" Target="../media/image86.png"/><Relationship Id="rId9" Type="http://schemas.openxmlformats.org/officeDocument/2006/relationships/diagramColors" Target="../diagrams/colors8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44.svg"/><Relationship Id="rId18" Type="http://schemas.microsoft.com/office/2007/relationships/diagramDrawing" Target="../diagrams/drawing9.xml"/><Relationship Id="rId3" Type="http://schemas.openxmlformats.org/officeDocument/2006/relationships/image" Target="../media/image6.svg"/><Relationship Id="rId7" Type="http://schemas.openxmlformats.org/officeDocument/2006/relationships/image" Target="../media/image54.svg"/><Relationship Id="rId12" Type="http://schemas.openxmlformats.org/officeDocument/2006/relationships/image" Target="../media/image43.png"/><Relationship Id="rId17" Type="http://schemas.openxmlformats.org/officeDocument/2006/relationships/diagramColors" Target="../diagrams/colors9.xml"/><Relationship Id="rId2" Type="http://schemas.openxmlformats.org/officeDocument/2006/relationships/image" Target="../media/image5.png"/><Relationship Id="rId16" Type="http://schemas.openxmlformats.org/officeDocument/2006/relationships/diagramQuickStyle" Target="../diagrams/quickStyle9.xml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75.svg"/><Relationship Id="rId5" Type="http://schemas.openxmlformats.org/officeDocument/2006/relationships/image" Target="../media/image87.svg"/><Relationship Id="rId15" Type="http://schemas.openxmlformats.org/officeDocument/2006/relationships/diagramLayout" Target="../diagrams/layout9.xml"/><Relationship Id="rId10" Type="http://schemas.openxmlformats.org/officeDocument/2006/relationships/image" Target="../media/image74.png"/><Relationship Id="rId19" Type="http://schemas.openxmlformats.org/officeDocument/2006/relationships/image" Target="../media/image88.png"/><Relationship Id="rId4" Type="http://schemas.openxmlformats.org/officeDocument/2006/relationships/image" Target="../media/image86.png"/><Relationship Id="rId9" Type="http://schemas.openxmlformats.org/officeDocument/2006/relationships/image" Target="../media/image73.svg"/><Relationship Id="rId14" Type="http://schemas.openxmlformats.org/officeDocument/2006/relationships/diagramData" Target="../diagrams/data9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image" Target="../media/image6.svg"/><Relationship Id="rId7" Type="http://schemas.openxmlformats.org/officeDocument/2006/relationships/diagramData" Target="../diagrams/data10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gif"/><Relationship Id="rId11" Type="http://schemas.microsoft.com/office/2007/relationships/diagramDrawing" Target="../diagrams/drawing10.xml"/><Relationship Id="rId5" Type="http://schemas.openxmlformats.org/officeDocument/2006/relationships/image" Target="../media/image87.svg"/><Relationship Id="rId10" Type="http://schemas.openxmlformats.org/officeDocument/2006/relationships/diagramColors" Target="../diagrams/colors10.xml"/><Relationship Id="rId4" Type="http://schemas.openxmlformats.org/officeDocument/2006/relationships/image" Target="../media/image86.png"/><Relationship Id="rId9" Type="http://schemas.openxmlformats.org/officeDocument/2006/relationships/diagramQuickStyle" Target="../diagrams/quickStyle10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microsoft.com/office/2007/relationships/diagramDrawing" Target="../diagrams/drawing11.xml"/><Relationship Id="rId3" Type="http://schemas.openxmlformats.org/officeDocument/2006/relationships/image" Target="../media/image6.svg"/><Relationship Id="rId7" Type="http://schemas.openxmlformats.org/officeDocument/2006/relationships/image" Target="../media/image94.svg"/><Relationship Id="rId12" Type="http://schemas.openxmlformats.org/officeDocument/2006/relationships/diagramColors" Target="../diagrams/colors1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diagramQuickStyle" Target="../diagrams/quickStyle11.xml"/><Relationship Id="rId5" Type="http://schemas.openxmlformats.org/officeDocument/2006/relationships/image" Target="../media/image92.svg"/><Relationship Id="rId10" Type="http://schemas.openxmlformats.org/officeDocument/2006/relationships/diagramLayout" Target="../diagrams/layout11.xml"/><Relationship Id="rId4" Type="http://schemas.openxmlformats.org/officeDocument/2006/relationships/image" Target="../media/image91.png"/><Relationship Id="rId9" Type="http://schemas.openxmlformats.org/officeDocument/2006/relationships/diagramData" Target="../diagrams/data11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13" Type="http://schemas.openxmlformats.org/officeDocument/2006/relationships/image" Target="../media/image95.png"/><Relationship Id="rId3" Type="http://schemas.openxmlformats.org/officeDocument/2006/relationships/image" Target="../media/image6.svg"/><Relationship Id="rId7" Type="http://schemas.openxmlformats.org/officeDocument/2006/relationships/image" Target="../media/image94.svg"/><Relationship Id="rId12" Type="http://schemas.microsoft.com/office/2007/relationships/diagramDrawing" Target="../diagrams/drawing1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diagramColors" Target="../diagrams/colors12.xml"/><Relationship Id="rId5" Type="http://schemas.openxmlformats.org/officeDocument/2006/relationships/image" Target="../media/image92.svg"/><Relationship Id="rId10" Type="http://schemas.openxmlformats.org/officeDocument/2006/relationships/diagramQuickStyle" Target="../diagrams/quickStyle12.xml"/><Relationship Id="rId4" Type="http://schemas.openxmlformats.org/officeDocument/2006/relationships/image" Target="../media/image91.png"/><Relationship Id="rId9" Type="http://schemas.openxmlformats.org/officeDocument/2006/relationships/diagramLayout" Target="../diagrams/layout12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3.xml"/><Relationship Id="rId13" Type="http://schemas.openxmlformats.org/officeDocument/2006/relationships/image" Target="../media/image95.png"/><Relationship Id="rId3" Type="http://schemas.openxmlformats.org/officeDocument/2006/relationships/image" Target="../media/image6.svg"/><Relationship Id="rId7" Type="http://schemas.openxmlformats.org/officeDocument/2006/relationships/image" Target="../media/image94.svg"/><Relationship Id="rId12" Type="http://schemas.microsoft.com/office/2007/relationships/diagramDrawing" Target="../diagrams/drawing1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diagramColors" Target="../diagrams/colors13.xml"/><Relationship Id="rId5" Type="http://schemas.openxmlformats.org/officeDocument/2006/relationships/image" Target="../media/image92.svg"/><Relationship Id="rId10" Type="http://schemas.openxmlformats.org/officeDocument/2006/relationships/diagramQuickStyle" Target="../diagrams/quickStyle13.xml"/><Relationship Id="rId4" Type="http://schemas.openxmlformats.org/officeDocument/2006/relationships/image" Target="../media/image91.png"/><Relationship Id="rId9" Type="http://schemas.openxmlformats.org/officeDocument/2006/relationships/diagramLayout" Target="../diagrams/layout13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diagramQuickStyle" Target="../diagrams/quickStyle14.xml"/><Relationship Id="rId3" Type="http://schemas.openxmlformats.org/officeDocument/2006/relationships/image" Target="../media/image6.svg"/><Relationship Id="rId7" Type="http://schemas.openxmlformats.org/officeDocument/2006/relationships/image" Target="../media/image97.svg"/><Relationship Id="rId12" Type="http://schemas.openxmlformats.org/officeDocument/2006/relationships/diagramLayout" Target="../diagrams/layout1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diagramData" Target="../diagrams/data14.xml"/><Relationship Id="rId5" Type="http://schemas.openxmlformats.org/officeDocument/2006/relationships/image" Target="../media/image92.svg"/><Relationship Id="rId15" Type="http://schemas.microsoft.com/office/2007/relationships/diagramDrawing" Target="../diagrams/drawing14.xml"/><Relationship Id="rId10" Type="http://schemas.openxmlformats.org/officeDocument/2006/relationships/image" Target="../media/image95.png"/><Relationship Id="rId4" Type="http://schemas.openxmlformats.org/officeDocument/2006/relationships/image" Target="../media/image91.png"/><Relationship Id="rId9" Type="http://schemas.openxmlformats.org/officeDocument/2006/relationships/image" Target="../media/image94.svg"/><Relationship Id="rId14" Type="http://schemas.openxmlformats.org/officeDocument/2006/relationships/diagramColors" Target="../diagrams/colors14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diagramColors" Target="../diagrams/colors15.xml"/><Relationship Id="rId3" Type="http://schemas.openxmlformats.org/officeDocument/2006/relationships/image" Target="../media/image6.svg"/><Relationship Id="rId7" Type="http://schemas.openxmlformats.org/officeDocument/2006/relationships/image" Target="../media/image97.svg"/><Relationship Id="rId12" Type="http://schemas.openxmlformats.org/officeDocument/2006/relationships/diagramQuickStyle" Target="../diagrams/quickStyle1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diagramLayout" Target="../diagrams/layout15.xml"/><Relationship Id="rId5" Type="http://schemas.openxmlformats.org/officeDocument/2006/relationships/image" Target="../media/image92.svg"/><Relationship Id="rId15" Type="http://schemas.openxmlformats.org/officeDocument/2006/relationships/image" Target="../media/image95.png"/><Relationship Id="rId10" Type="http://schemas.openxmlformats.org/officeDocument/2006/relationships/diagramData" Target="../diagrams/data15.xml"/><Relationship Id="rId4" Type="http://schemas.openxmlformats.org/officeDocument/2006/relationships/image" Target="../media/image91.png"/><Relationship Id="rId9" Type="http://schemas.openxmlformats.org/officeDocument/2006/relationships/image" Target="../media/image94.svg"/><Relationship Id="rId14" Type="http://schemas.microsoft.com/office/2007/relationships/diagramDrawing" Target="../diagrams/drawing1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diagramColors" Target="../diagrams/colors16.xml"/><Relationship Id="rId3" Type="http://schemas.openxmlformats.org/officeDocument/2006/relationships/image" Target="../media/image6.svg"/><Relationship Id="rId7" Type="http://schemas.openxmlformats.org/officeDocument/2006/relationships/image" Target="../media/image97.svg"/><Relationship Id="rId12" Type="http://schemas.openxmlformats.org/officeDocument/2006/relationships/diagramQuickStyle" Target="../diagrams/quickStyle1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diagramLayout" Target="../diagrams/layout16.xml"/><Relationship Id="rId5" Type="http://schemas.openxmlformats.org/officeDocument/2006/relationships/image" Target="../media/image92.svg"/><Relationship Id="rId15" Type="http://schemas.openxmlformats.org/officeDocument/2006/relationships/image" Target="../media/image95.png"/><Relationship Id="rId10" Type="http://schemas.openxmlformats.org/officeDocument/2006/relationships/diagramData" Target="../diagrams/data16.xml"/><Relationship Id="rId4" Type="http://schemas.openxmlformats.org/officeDocument/2006/relationships/image" Target="../media/image91.png"/><Relationship Id="rId9" Type="http://schemas.openxmlformats.org/officeDocument/2006/relationships/image" Target="../media/image94.svg"/><Relationship Id="rId14" Type="http://schemas.microsoft.com/office/2007/relationships/diagramDrawing" Target="../diagrams/drawing16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7.xml"/><Relationship Id="rId3" Type="http://schemas.openxmlformats.org/officeDocument/2006/relationships/image" Target="../media/image6.svg"/><Relationship Id="rId7" Type="http://schemas.openxmlformats.org/officeDocument/2006/relationships/diagramQuickStyle" Target="../diagrams/quickStyle1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7.xml"/><Relationship Id="rId5" Type="http://schemas.openxmlformats.org/officeDocument/2006/relationships/diagramData" Target="../diagrams/data17.xml"/><Relationship Id="rId4" Type="http://schemas.openxmlformats.org/officeDocument/2006/relationships/image" Target="../media/image98.jpeg"/><Relationship Id="rId9" Type="http://schemas.microsoft.com/office/2007/relationships/diagramDrawing" Target="../diagrams/drawing17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8.xml"/><Relationship Id="rId3" Type="http://schemas.openxmlformats.org/officeDocument/2006/relationships/image" Target="../media/image6.svg"/><Relationship Id="rId7" Type="http://schemas.openxmlformats.org/officeDocument/2006/relationships/diagramQuickStyle" Target="../diagrams/quickStyle18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8.xml"/><Relationship Id="rId5" Type="http://schemas.openxmlformats.org/officeDocument/2006/relationships/diagramData" Target="../diagrams/data18.xml"/><Relationship Id="rId4" Type="http://schemas.openxmlformats.org/officeDocument/2006/relationships/image" Target="../media/image98.jpeg"/><Relationship Id="rId9" Type="http://schemas.microsoft.com/office/2007/relationships/diagramDrawing" Target="../diagrams/drawing18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4.svg"/><Relationship Id="rId3" Type="http://schemas.openxmlformats.org/officeDocument/2006/relationships/image" Target="../media/image40.svg"/><Relationship Id="rId7" Type="http://schemas.openxmlformats.org/officeDocument/2006/relationships/image" Target="../media/image50.svg"/><Relationship Id="rId12" Type="http://schemas.openxmlformats.org/officeDocument/2006/relationships/image" Target="../media/image53.png"/><Relationship Id="rId17" Type="http://schemas.openxmlformats.org/officeDocument/2006/relationships/image" Target="../media/image102.svg"/><Relationship Id="rId2" Type="http://schemas.openxmlformats.org/officeDocument/2006/relationships/image" Target="../media/image39.png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100.svg"/><Relationship Id="rId5" Type="http://schemas.openxmlformats.org/officeDocument/2006/relationships/image" Target="../media/image48.svg"/><Relationship Id="rId15" Type="http://schemas.openxmlformats.org/officeDocument/2006/relationships/image" Target="../media/image44.svg"/><Relationship Id="rId10" Type="http://schemas.openxmlformats.org/officeDocument/2006/relationships/image" Target="../media/image99.png"/><Relationship Id="rId4" Type="http://schemas.openxmlformats.org/officeDocument/2006/relationships/image" Target="../media/image47.png"/><Relationship Id="rId9" Type="http://schemas.openxmlformats.org/officeDocument/2006/relationships/image" Target="../media/image52.svg"/><Relationship Id="rId14" Type="http://schemas.openxmlformats.org/officeDocument/2006/relationships/image" Target="../media/image4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9.xml"/><Relationship Id="rId3" Type="http://schemas.openxmlformats.org/officeDocument/2006/relationships/image" Target="../media/image5.png"/><Relationship Id="rId7" Type="http://schemas.openxmlformats.org/officeDocument/2006/relationships/diagramLayout" Target="../diagrams/layout19.xm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9.xml"/><Relationship Id="rId5" Type="http://schemas.openxmlformats.org/officeDocument/2006/relationships/image" Target="../media/image104.png"/><Relationship Id="rId10" Type="http://schemas.microsoft.com/office/2007/relationships/diagramDrawing" Target="../diagrams/drawing19.xml"/><Relationship Id="rId4" Type="http://schemas.openxmlformats.org/officeDocument/2006/relationships/image" Target="../media/image6.svg"/><Relationship Id="rId9" Type="http://schemas.openxmlformats.org/officeDocument/2006/relationships/diagramColors" Target="../diagrams/colors19.xml"/></Relationships>
</file>

<file path=ppt/slides/_rels/slide1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3" Type="http://schemas.openxmlformats.org/officeDocument/2006/relationships/image" Target="../media/image6.svg"/><Relationship Id="rId7" Type="http://schemas.openxmlformats.org/officeDocument/2006/relationships/diagramColors" Target="../diagrams/colors20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0.xml"/><Relationship Id="rId5" Type="http://schemas.openxmlformats.org/officeDocument/2006/relationships/diagramLayout" Target="../diagrams/layout20.xml"/><Relationship Id="rId10" Type="http://schemas.openxmlformats.org/officeDocument/2006/relationships/image" Target="../media/image104.png"/><Relationship Id="rId4" Type="http://schemas.openxmlformats.org/officeDocument/2006/relationships/diagramData" Target="../diagrams/data20.xml"/><Relationship Id="rId9" Type="http://schemas.openxmlformats.org/officeDocument/2006/relationships/image" Target="../media/image103.png"/></Relationships>
</file>

<file path=ppt/slides/_rels/slide1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1.xml"/><Relationship Id="rId3" Type="http://schemas.openxmlformats.org/officeDocument/2006/relationships/image" Target="../media/image6.svg"/><Relationship Id="rId7" Type="http://schemas.openxmlformats.org/officeDocument/2006/relationships/diagramColors" Target="../diagrams/colors2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1.xml"/><Relationship Id="rId5" Type="http://schemas.openxmlformats.org/officeDocument/2006/relationships/diagramLayout" Target="../diagrams/layout21.xml"/><Relationship Id="rId10" Type="http://schemas.openxmlformats.org/officeDocument/2006/relationships/image" Target="../media/image104.png"/><Relationship Id="rId4" Type="http://schemas.openxmlformats.org/officeDocument/2006/relationships/diagramData" Target="../diagrams/data21.xml"/><Relationship Id="rId9" Type="http://schemas.openxmlformats.org/officeDocument/2006/relationships/image" Target="../media/image10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svg"/><Relationship Id="rId4" Type="http://schemas.openxmlformats.org/officeDocument/2006/relationships/image" Target="../media/image10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svg"/><Relationship Id="rId4" Type="http://schemas.openxmlformats.org/officeDocument/2006/relationships/image" Target="../media/image107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6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image" Target="../media/image5.png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10" Type="http://schemas.openxmlformats.org/officeDocument/2006/relationships/image" Target="../media/image10.svg"/><Relationship Id="rId4" Type="http://schemas.openxmlformats.org/officeDocument/2006/relationships/image" Target="../media/image6.sv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6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5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sv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5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6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17" Type="http://schemas.openxmlformats.org/officeDocument/2006/relationships/image" Target="../media/image38.svg"/><Relationship Id="rId2" Type="http://schemas.openxmlformats.org/officeDocument/2006/relationships/image" Target="../media/image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5" Type="http://schemas.openxmlformats.org/officeDocument/2006/relationships/image" Target="../media/image26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6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17" Type="http://schemas.openxmlformats.org/officeDocument/2006/relationships/image" Target="../media/image38.svg"/><Relationship Id="rId2" Type="http://schemas.openxmlformats.org/officeDocument/2006/relationships/image" Target="../media/image5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5" Type="http://schemas.openxmlformats.org/officeDocument/2006/relationships/image" Target="../media/image26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18" Type="http://schemas.openxmlformats.org/officeDocument/2006/relationships/image" Target="../media/image3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17" Type="http://schemas.openxmlformats.org/officeDocument/2006/relationships/image" Target="../media/image26.svg"/><Relationship Id="rId2" Type="http://schemas.openxmlformats.org/officeDocument/2006/relationships/audio" Target="../media/media3.mp3"/><Relationship Id="rId16" Type="http://schemas.openxmlformats.org/officeDocument/2006/relationships/image" Target="../media/image25.png"/><Relationship Id="rId20" Type="http://schemas.openxmlformats.org/officeDocument/2006/relationships/image" Target="../media/image4.png"/><Relationship Id="rId1" Type="http://schemas.microsoft.com/office/2007/relationships/media" Target="../media/media3.mp3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6.svg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19" Type="http://schemas.openxmlformats.org/officeDocument/2006/relationships/image" Target="../media/image38.svg"/><Relationship Id="rId4" Type="http://schemas.openxmlformats.org/officeDocument/2006/relationships/image" Target="../media/image5.png"/><Relationship Id="rId9" Type="http://schemas.openxmlformats.org/officeDocument/2006/relationships/image" Target="../media/image30.svg"/><Relationship Id="rId1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18" Type="http://schemas.openxmlformats.org/officeDocument/2006/relationships/image" Target="../media/image55.png"/><Relationship Id="rId3" Type="http://schemas.openxmlformats.org/officeDocument/2006/relationships/image" Target="../media/image40.svg"/><Relationship Id="rId21" Type="http://schemas.openxmlformats.org/officeDocument/2006/relationships/image" Target="../media/image6.sv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17" Type="http://schemas.openxmlformats.org/officeDocument/2006/relationships/image" Target="../media/image54.svg"/><Relationship Id="rId25" Type="http://schemas.openxmlformats.org/officeDocument/2006/relationships/image" Target="../media/image38.sv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24" Type="http://schemas.openxmlformats.org/officeDocument/2006/relationships/image" Target="../media/image37.png"/><Relationship Id="rId5" Type="http://schemas.openxmlformats.org/officeDocument/2006/relationships/image" Target="../media/image42.svg"/><Relationship Id="rId15" Type="http://schemas.openxmlformats.org/officeDocument/2006/relationships/image" Target="../media/image52.svg"/><Relationship Id="rId23" Type="http://schemas.openxmlformats.org/officeDocument/2006/relationships/image" Target="../media/image58.svg"/><Relationship Id="rId10" Type="http://schemas.openxmlformats.org/officeDocument/2006/relationships/image" Target="../media/image47.png"/><Relationship Id="rId19" Type="http://schemas.openxmlformats.org/officeDocument/2006/relationships/image" Target="../media/image56.sv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51.png"/><Relationship Id="rId22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18" Type="http://schemas.openxmlformats.org/officeDocument/2006/relationships/image" Target="../media/image55.png"/><Relationship Id="rId3" Type="http://schemas.openxmlformats.org/officeDocument/2006/relationships/image" Target="../media/image40.svg"/><Relationship Id="rId21" Type="http://schemas.openxmlformats.org/officeDocument/2006/relationships/image" Target="../media/image59.sv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17" Type="http://schemas.openxmlformats.org/officeDocument/2006/relationships/image" Target="../media/image54.svg"/><Relationship Id="rId25" Type="http://schemas.openxmlformats.org/officeDocument/2006/relationships/image" Target="../media/image58.sv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24" Type="http://schemas.openxmlformats.org/officeDocument/2006/relationships/image" Target="../media/image57.png"/><Relationship Id="rId5" Type="http://schemas.openxmlformats.org/officeDocument/2006/relationships/image" Target="../media/image42.svg"/><Relationship Id="rId15" Type="http://schemas.openxmlformats.org/officeDocument/2006/relationships/image" Target="../media/image52.svg"/><Relationship Id="rId23" Type="http://schemas.openxmlformats.org/officeDocument/2006/relationships/image" Target="../media/image6.svg"/><Relationship Id="rId10" Type="http://schemas.openxmlformats.org/officeDocument/2006/relationships/image" Target="../media/image47.png"/><Relationship Id="rId19" Type="http://schemas.openxmlformats.org/officeDocument/2006/relationships/image" Target="../media/image56.sv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51.png"/><Relationship Id="rId2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18" Type="http://schemas.openxmlformats.org/officeDocument/2006/relationships/image" Target="../media/image55.png"/><Relationship Id="rId3" Type="http://schemas.openxmlformats.org/officeDocument/2006/relationships/image" Target="../media/image40.svg"/><Relationship Id="rId21" Type="http://schemas.openxmlformats.org/officeDocument/2006/relationships/image" Target="../media/image59.sv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17" Type="http://schemas.openxmlformats.org/officeDocument/2006/relationships/image" Target="../media/image54.svg"/><Relationship Id="rId25" Type="http://schemas.openxmlformats.org/officeDocument/2006/relationships/image" Target="../media/image58.sv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24" Type="http://schemas.openxmlformats.org/officeDocument/2006/relationships/image" Target="../media/image57.png"/><Relationship Id="rId5" Type="http://schemas.openxmlformats.org/officeDocument/2006/relationships/image" Target="../media/image42.svg"/><Relationship Id="rId15" Type="http://schemas.openxmlformats.org/officeDocument/2006/relationships/image" Target="../media/image52.svg"/><Relationship Id="rId23" Type="http://schemas.openxmlformats.org/officeDocument/2006/relationships/image" Target="../media/image6.svg"/><Relationship Id="rId10" Type="http://schemas.openxmlformats.org/officeDocument/2006/relationships/image" Target="../media/image47.png"/><Relationship Id="rId19" Type="http://schemas.openxmlformats.org/officeDocument/2006/relationships/image" Target="../media/image56.sv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51.png"/><Relationship Id="rId22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18" Type="http://schemas.openxmlformats.org/officeDocument/2006/relationships/image" Target="../media/image55.png"/><Relationship Id="rId3" Type="http://schemas.openxmlformats.org/officeDocument/2006/relationships/image" Target="../media/image40.svg"/><Relationship Id="rId21" Type="http://schemas.openxmlformats.org/officeDocument/2006/relationships/image" Target="../media/image59.sv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17" Type="http://schemas.openxmlformats.org/officeDocument/2006/relationships/image" Target="../media/image54.svg"/><Relationship Id="rId25" Type="http://schemas.openxmlformats.org/officeDocument/2006/relationships/image" Target="../media/image58.sv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24" Type="http://schemas.openxmlformats.org/officeDocument/2006/relationships/image" Target="../media/image57.png"/><Relationship Id="rId5" Type="http://schemas.openxmlformats.org/officeDocument/2006/relationships/image" Target="../media/image42.svg"/><Relationship Id="rId15" Type="http://schemas.openxmlformats.org/officeDocument/2006/relationships/image" Target="../media/image52.svg"/><Relationship Id="rId23" Type="http://schemas.openxmlformats.org/officeDocument/2006/relationships/image" Target="../media/image6.svg"/><Relationship Id="rId10" Type="http://schemas.openxmlformats.org/officeDocument/2006/relationships/image" Target="../media/image47.png"/><Relationship Id="rId19" Type="http://schemas.openxmlformats.org/officeDocument/2006/relationships/image" Target="../media/image56.sv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51.png"/><Relationship Id="rId22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18" Type="http://schemas.openxmlformats.org/officeDocument/2006/relationships/image" Target="../media/image55.png"/><Relationship Id="rId3" Type="http://schemas.openxmlformats.org/officeDocument/2006/relationships/image" Target="../media/image40.svg"/><Relationship Id="rId21" Type="http://schemas.openxmlformats.org/officeDocument/2006/relationships/image" Target="../media/image59.sv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17" Type="http://schemas.openxmlformats.org/officeDocument/2006/relationships/image" Target="../media/image54.svg"/><Relationship Id="rId25" Type="http://schemas.openxmlformats.org/officeDocument/2006/relationships/image" Target="../media/image58.sv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24" Type="http://schemas.openxmlformats.org/officeDocument/2006/relationships/image" Target="../media/image57.png"/><Relationship Id="rId5" Type="http://schemas.openxmlformats.org/officeDocument/2006/relationships/image" Target="../media/image42.svg"/><Relationship Id="rId15" Type="http://schemas.openxmlformats.org/officeDocument/2006/relationships/image" Target="../media/image52.svg"/><Relationship Id="rId23" Type="http://schemas.openxmlformats.org/officeDocument/2006/relationships/image" Target="../media/image6.svg"/><Relationship Id="rId10" Type="http://schemas.openxmlformats.org/officeDocument/2006/relationships/image" Target="../media/image47.png"/><Relationship Id="rId19" Type="http://schemas.openxmlformats.org/officeDocument/2006/relationships/image" Target="../media/image56.sv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51.png"/><Relationship Id="rId22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18" Type="http://schemas.openxmlformats.org/officeDocument/2006/relationships/image" Target="../media/image55.png"/><Relationship Id="rId3" Type="http://schemas.openxmlformats.org/officeDocument/2006/relationships/image" Target="../media/image40.svg"/><Relationship Id="rId21" Type="http://schemas.openxmlformats.org/officeDocument/2006/relationships/image" Target="../media/image59.sv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17" Type="http://schemas.openxmlformats.org/officeDocument/2006/relationships/image" Target="../media/image54.svg"/><Relationship Id="rId25" Type="http://schemas.openxmlformats.org/officeDocument/2006/relationships/image" Target="../media/image58.sv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24" Type="http://schemas.openxmlformats.org/officeDocument/2006/relationships/image" Target="../media/image57.png"/><Relationship Id="rId5" Type="http://schemas.openxmlformats.org/officeDocument/2006/relationships/image" Target="../media/image42.svg"/><Relationship Id="rId15" Type="http://schemas.openxmlformats.org/officeDocument/2006/relationships/image" Target="../media/image52.svg"/><Relationship Id="rId23" Type="http://schemas.openxmlformats.org/officeDocument/2006/relationships/image" Target="../media/image6.svg"/><Relationship Id="rId10" Type="http://schemas.openxmlformats.org/officeDocument/2006/relationships/image" Target="../media/image47.png"/><Relationship Id="rId19" Type="http://schemas.openxmlformats.org/officeDocument/2006/relationships/image" Target="../media/image56.sv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51.png"/><Relationship Id="rId22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18" Type="http://schemas.openxmlformats.org/officeDocument/2006/relationships/image" Target="../media/image55.png"/><Relationship Id="rId3" Type="http://schemas.openxmlformats.org/officeDocument/2006/relationships/image" Target="../media/image40.svg"/><Relationship Id="rId21" Type="http://schemas.openxmlformats.org/officeDocument/2006/relationships/image" Target="../media/image61.sv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17" Type="http://schemas.openxmlformats.org/officeDocument/2006/relationships/image" Target="../media/image54.svg"/><Relationship Id="rId25" Type="http://schemas.openxmlformats.org/officeDocument/2006/relationships/image" Target="../media/image6.sv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24" Type="http://schemas.openxmlformats.org/officeDocument/2006/relationships/image" Target="../media/image5.png"/><Relationship Id="rId5" Type="http://schemas.openxmlformats.org/officeDocument/2006/relationships/image" Target="../media/image42.svg"/><Relationship Id="rId15" Type="http://schemas.openxmlformats.org/officeDocument/2006/relationships/image" Target="../media/image52.svg"/><Relationship Id="rId23" Type="http://schemas.openxmlformats.org/officeDocument/2006/relationships/image" Target="../media/image59.svg"/><Relationship Id="rId10" Type="http://schemas.openxmlformats.org/officeDocument/2006/relationships/image" Target="../media/image47.png"/><Relationship Id="rId19" Type="http://schemas.openxmlformats.org/officeDocument/2006/relationships/image" Target="../media/image56.sv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51.png"/><Relationship Id="rId22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18" Type="http://schemas.openxmlformats.org/officeDocument/2006/relationships/image" Target="../media/image53.png"/><Relationship Id="rId26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56.sv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17" Type="http://schemas.openxmlformats.org/officeDocument/2006/relationships/image" Target="../media/image52.svg"/><Relationship Id="rId25" Type="http://schemas.openxmlformats.org/officeDocument/2006/relationships/image" Target="../media/image6.svg"/><Relationship Id="rId2" Type="http://schemas.openxmlformats.org/officeDocument/2006/relationships/audio" Target="../media/media4.mp3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microsoft.com/office/2007/relationships/media" Target="../media/media4.mp3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24" Type="http://schemas.openxmlformats.org/officeDocument/2006/relationships/image" Target="../media/image5.png"/><Relationship Id="rId5" Type="http://schemas.openxmlformats.org/officeDocument/2006/relationships/image" Target="../media/image40.svg"/><Relationship Id="rId15" Type="http://schemas.openxmlformats.org/officeDocument/2006/relationships/image" Target="../media/image50.svg"/><Relationship Id="rId23" Type="http://schemas.openxmlformats.org/officeDocument/2006/relationships/image" Target="../media/image61.svg"/><Relationship Id="rId10" Type="http://schemas.openxmlformats.org/officeDocument/2006/relationships/image" Target="../media/image45.png"/><Relationship Id="rId19" Type="http://schemas.openxmlformats.org/officeDocument/2006/relationships/image" Target="../media/image54.svg"/><Relationship Id="rId4" Type="http://schemas.openxmlformats.org/officeDocument/2006/relationships/image" Target="../media/image39.png"/><Relationship Id="rId9" Type="http://schemas.openxmlformats.org/officeDocument/2006/relationships/image" Target="../media/image44.svg"/><Relationship Id="rId14" Type="http://schemas.openxmlformats.org/officeDocument/2006/relationships/image" Target="../media/image49.png"/><Relationship Id="rId22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18" Type="http://schemas.openxmlformats.org/officeDocument/2006/relationships/image" Target="../media/image55.png"/><Relationship Id="rId3" Type="http://schemas.openxmlformats.org/officeDocument/2006/relationships/image" Target="../media/image40.svg"/><Relationship Id="rId21" Type="http://schemas.openxmlformats.org/officeDocument/2006/relationships/image" Target="../media/image61.sv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17" Type="http://schemas.openxmlformats.org/officeDocument/2006/relationships/image" Target="../media/image54.sv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5" Type="http://schemas.openxmlformats.org/officeDocument/2006/relationships/image" Target="../media/image52.svg"/><Relationship Id="rId23" Type="http://schemas.openxmlformats.org/officeDocument/2006/relationships/image" Target="../media/image6.svg"/><Relationship Id="rId10" Type="http://schemas.openxmlformats.org/officeDocument/2006/relationships/image" Target="../media/image47.png"/><Relationship Id="rId19" Type="http://schemas.openxmlformats.org/officeDocument/2006/relationships/image" Target="../media/image56.sv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51.png"/><Relationship Id="rId22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18" Type="http://schemas.openxmlformats.org/officeDocument/2006/relationships/image" Target="../media/image55.png"/><Relationship Id="rId3" Type="http://schemas.openxmlformats.org/officeDocument/2006/relationships/image" Target="../media/image40.svg"/><Relationship Id="rId21" Type="http://schemas.openxmlformats.org/officeDocument/2006/relationships/image" Target="../media/image61.sv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17" Type="http://schemas.openxmlformats.org/officeDocument/2006/relationships/image" Target="../media/image54.sv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5" Type="http://schemas.openxmlformats.org/officeDocument/2006/relationships/image" Target="../media/image52.svg"/><Relationship Id="rId23" Type="http://schemas.openxmlformats.org/officeDocument/2006/relationships/image" Target="../media/image6.svg"/><Relationship Id="rId10" Type="http://schemas.openxmlformats.org/officeDocument/2006/relationships/image" Target="../media/image47.png"/><Relationship Id="rId19" Type="http://schemas.openxmlformats.org/officeDocument/2006/relationships/image" Target="../media/image56.sv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51.png"/><Relationship Id="rId22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18" Type="http://schemas.openxmlformats.org/officeDocument/2006/relationships/image" Target="../media/image55.png"/><Relationship Id="rId3" Type="http://schemas.openxmlformats.org/officeDocument/2006/relationships/image" Target="../media/image40.svg"/><Relationship Id="rId21" Type="http://schemas.openxmlformats.org/officeDocument/2006/relationships/image" Target="../media/image61.sv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17" Type="http://schemas.openxmlformats.org/officeDocument/2006/relationships/image" Target="../media/image54.sv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5" Type="http://schemas.openxmlformats.org/officeDocument/2006/relationships/image" Target="../media/image52.svg"/><Relationship Id="rId10" Type="http://schemas.openxmlformats.org/officeDocument/2006/relationships/image" Target="../media/image47.png"/><Relationship Id="rId19" Type="http://schemas.openxmlformats.org/officeDocument/2006/relationships/image" Target="../media/image56.sv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18" Type="http://schemas.openxmlformats.org/officeDocument/2006/relationships/image" Target="../media/image55.png"/><Relationship Id="rId3" Type="http://schemas.openxmlformats.org/officeDocument/2006/relationships/image" Target="../media/image40.svg"/><Relationship Id="rId21" Type="http://schemas.openxmlformats.org/officeDocument/2006/relationships/image" Target="../media/image61.sv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17" Type="http://schemas.openxmlformats.org/officeDocument/2006/relationships/image" Target="../media/image54.sv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5" Type="http://schemas.openxmlformats.org/officeDocument/2006/relationships/image" Target="../media/image52.svg"/><Relationship Id="rId10" Type="http://schemas.openxmlformats.org/officeDocument/2006/relationships/image" Target="../media/image47.png"/><Relationship Id="rId19" Type="http://schemas.openxmlformats.org/officeDocument/2006/relationships/image" Target="../media/image56.sv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18" Type="http://schemas.openxmlformats.org/officeDocument/2006/relationships/image" Target="../media/image55.png"/><Relationship Id="rId3" Type="http://schemas.openxmlformats.org/officeDocument/2006/relationships/image" Target="../media/image40.svg"/><Relationship Id="rId21" Type="http://schemas.openxmlformats.org/officeDocument/2006/relationships/image" Target="../media/image61.sv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17" Type="http://schemas.openxmlformats.org/officeDocument/2006/relationships/image" Target="../media/image54.sv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5" Type="http://schemas.openxmlformats.org/officeDocument/2006/relationships/image" Target="../media/image52.svg"/><Relationship Id="rId10" Type="http://schemas.openxmlformats.org/officeDocument/2006/relationships/image" Target="../media/image47.png"/><Relationship Id="rId19" Type="http://schemas.openxmlformats.org/officeDocument/2006/relationships/image" Target="../media/image56.sv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18" Type="http://schemas.openxmlformats.org/officeDocument/2006/relationships/image" Target="../media/image55.png"/><Relationship Id="rId3" Type="http://schemas.openxmlformats.org/officeDocument/2006/relationships/image" Target="../media/image40.svg"/><Relationship Id="rId21" Type="http://schemas.openxmlformats.org/officeDocument/2006/relationships/image" Target="../media/image61.sv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17" Type="http://schemas.openxmlformats.org/officeDocument/2006/relationships/image" Target="../media/image54.sv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5" Type="http://schemas.openxmlformats.org/officeDocument/2006/relationships/image" Target="../media/image52.svg"/><Relationship Id="rId10" Type="http://schemas.openxmlformats.org/officeDocument/2006/relationships/image" Target="../media/image47.png"/><Relationship Id="rId19" Type="http://schemas.openxmlformats.org/officeDocument/2006/relationships/image" Target="../media/image56.sv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18" Type="http://schemas.openxmlformats.org/officeDocument/2006/relationships/image" Target="../media/image55.png"/><Relationship Id="rId3" Type="http://schemas.openxmlformats.org/officeDocument/2006/relationships/image" Target="../media/image40.svg"/><Relationship Id="rId21" Type="http://schemas.openxmlformats.org/officeDocument/2006/relationships/image" Target="../media/image61.sv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17" Type="http://schemas.openxmlformats.org/officeDocument/2006/relationships/image" Target="../media/image54.sv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5" Type="http://schemas.openxmlformats.org/officeDocument/2006/relationships/image" Target="../media/image52.svg"/><Relationship Id="rId10" Type="http://schemas.openxmlformats.org/officeDocument/2006/relationships/image" Target="../media/image47.png"/><Relationship Id="rId19" Type="http://schemas.openxmlformats.org/officeDocument/2006/relationships/image" Target="../media/image56.sv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18" Type="http://schemas.openxmlformats.org/officeDocument/2006/relationships/image" Target="../media/image55.png"/><Relationship Id="rId3" Type="http://schemas.openxmlformats.org/officeDocument/2006/relationships/image" Target="../media/image48.svg"/><Relationship Id="rId21" Type="http://schemas.openxmlformats.org/officeDocument/2006/relationships/image" Target="../media/image61.svg"/><Relationship Id="rId7" Type="http://schemas.openxmlformats.org/officeDocument/2006/relationships/image" Target="../media/image52.svg"/><Relationship Id="rId12" Type="http://schemas.openxmlformats.org/officeDocument/2006/relationships/image" Target="../media/image43.png"/><Relationship Id="rId17" Type="http://schemas.openxmlformats.org/officeDocument/2006/relationships/image" Target="../media/image54.svg"/><Relationship Id="rId2" Type="http://schemas.openxmlformats.org/officeDocument/2006/relationships/image" Target="../media/image47.png"/><Relationship Id="rId16" Type="http://schemas.openxmlformats.org/officeDocument/2006/relationships/image" Target="../media/image53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42.svg"/><Relationship Id="rId5" Type="http://schemas.openxmlformats.org/officeDocument/2006/relationships/image" Target="../media/image50.sv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19" Type="http://schemas.openxmlformats.org/officeDocument/2006/relationships/image" Target="../media/image56.svg"/><Relationship Id="rId4" Type="http://schemas.openxmlformats.org/officeDocument/2006/relationships/image" Target="../media/image49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18" Type="http://schemas.openxmlformats.org/officeDocument/2006/relationships/image" Target="../media/image55.png"/><Relationship Id="rId3" Type="http://schemas.openxmlformats.org/officeDocument/2006/relationships/image" Target="../media/image48.svg"/><Relationship Id="rId21" Type="http://schemas.openxmlformats.org/officeDocument/2006/relationships/image" Target="../media/image61.svg"/><Relationship Id="rId7" Type="http://schemas.openxmlformats.org/officeDocument/2006/relationships/image" Target="../media/image52.svg"/><Relationship Id="rId12" Type="http://schemas.openxmlformats.org/officeDocument/2006/relationships/image" Target="../media/image43.png"/><Relationship Id="rId17" Type="http://schemas.openxmlformats.org/officeDocument/2006/relationships/image" Target="../media/image54.svg"/><Relationship Id="rId2" Type="http://schemas.openxmlformats.org/officeDocument/2006/relationships/image" Target="../media/image47.png"/><Relationship Id="rId16" Type="http://schemas.openxmlformats.org/officeDocument/2006/relationships/image" Target="../media/image53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42.svg"/><Relationship Id="rId5" Type="http://schemas.openxmlformats.org/officeDocument/2006/relationships/image" Target="../media/image50.sv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19" Type="http://schemas.openxmlformats.org/officeDocument/2006/relationships/image" Target="../media/image56.svg"/><Relationship Id="rId4" Type="http://schemas.openxmlformats.org/officeDocument/2006/relationships/image" Target="../media/image49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18" Type="http://schemas.openxmlformats.org/officeDocument/2006/relationships/image" Target="../media/image55.png"/><Relationship Id="rId3" Type="http://schemas.openxmlformats.org/officeDocument/2006/relationships/image" Target="../media/image48.svg"/><Relationship Id="rId21" Type="http://schemas.openxmlformats.org/officeDocument/2006/relationships/image" Target="../media/image61.svg"/><Relationship Id="rId7" Type="http://schemas.openxmlformats.org/officeDocument/2006/relationships/image" Target="../media/image52.svg"/><Relationship Id="rId12" Type="http://schemas.openxmlformats.org/officeDocument/2006/relationships/image" Target="../media/image43.png"/><Relationship Id="rId17" Type="http://schemas.openxmlformats.org/officeDocument/2006/relationships/image" Target="../media/image54.svg"/><Relationship Id="rId2" Type="http://schemas.openxmlformats.org/officeDocument/2006/relationships/image" Target="../media/image47.png"/><Relationship Id="rId16" Type="http://schemas.openxmlformats.org/officeDocument/2006/relationships/image" Target="../media/image53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42.svg"/><Relationship Id="rId5" Type="http://schemas.openxmlformats.org/officeDocument/2006/relationships/image" Target="../media/image50.sv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19" Type="http://schemas.openxmlformats.org/officeDocument/2006/relationships/image" Target="../media/image56.svg"/><Relationship Id="rId4" Type="http://schemas.openxmlformats.org/officeDocument/2006/relationships/image" Target="../media/image49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18" Type="http://schemas.openxmlformats.org/officeDocument/2006/relationships/image" Target="../media/image55.png"/><Relationship Id="rId3" Type="http://schemas.openxmlformats.org/officeDocument/2006/relationships/image" Target="../media/image40.svg"/><Relationship Id="rId21" Type="http://schemas.openxmlformats.org/officeDocument/2006/relationships/image" Target="../media/image61.sv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17" Type="http://schemas.openxmlformats.org/officeDocument/2006/relationships/image" Target="../media/image54.sv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5" Type="http://schemas.openxmlformats.org/officeDocument/2006/relationships/image" Target="../media/image52.svg"/><Relationship Id="rId10" Type="http://schemas.openxmlformats.org/officeDocument/2006/relationships/image" Target="../media/image47.png"/><Relationship Id="rId19" Type="http://schemas.openxmlformats.org/officeDocument/2006/relationships/image" Target="../media/image56.sv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18" Type="http://schemas.openxmlformats.org/officeDocument/2006/relationships/image" Target="../media/image55.png"/><Relationship Id="rId3" Type="http://schemas.openxmlformats.org/officeDocument/2006/relationships/image" Target="../media/image40.svg"/><Relationship Id="rId21" Type="http://schemas.openxmlformats.org/officeDocument/2006/relationships/image" Target="../media/image61.sv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17" Type="http://schemas.openxmlformats.org/officeDocument/2006/relationships/image" Target="../media/image54.sv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5" Type="http://schemas.openxmlformats.org/officeDocument/2006/relationships/image" Target="../media/image52.svg"/><Relationship Id="rId10" Type="http://schemas.openxmlformats.org/officeDocument/2006/relationships/image" Target="../media/image47.png"/><Relationship Id="rId19" Type="http://schemas.openxmlformats.org/officeDocument/2006/relationships/image" Target="../media/image56.sv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18" Type="http://schemas.openxmlformats.org/officeDocument/2006/relationships/image" Target="../media/image55.png"/><Relationship Id="rId3" Type="http://schemas.openxmlformats.org/officeDocument/2006/relationships/image" Target="../media/image40.svg"/><Relationship Id="rId21" Type="http://schemas.openxmlformats.org/officeDocument/2006/relationships/image" Target="../media/image61.sv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17" Type="http://schemas.openxmlformats.org/officeDocument/2006/relationships/image" Target="../media/image54.sv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63.svg"/><Relationship Id="rId15" Type="http://schemas.openxmlformats.org/officeDocument/2006/relationships/image" Target="../media/image52.svg"/><Relationship Id="rId10" Type="http://schemas.openxmlformats.org/officeDocument/2006/relationships/image" Target="../media/image47.png"/><Relationship Id="rId19" Type="http://schemas.openxmlformats.org/officeDocument/2006/relationships/image" Target="../media/image56.svg"/><Relationship Id="rId4" Type="http://schemas.openxmlformats.org/officeDocument/2006/relationships/image" Target="../media/image62.png"/><Relationship Id="rId9" Type="http://schemas.openxmlformats.org/officeDocument/2006/relationships/image" Target="../media/image46.svg"/><Relationship Id="rId1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46.svg"/><Relationship Id="rId18" Type="http://schemas.openxmlformats.org/officeDocument/2006/relationships/image" Target="../media/image51.png"/><Relationship Id="rId26" Type="http://schemas.openxmlformats.org/officeDocument/2006/relationships/image" Target="../media/image37.png"/><Relationship Id="rId3" Type="http://schemas.openxmlformats.org/officeDocument/2006/relationships/image" Target="../media/image64.png"/><Relationship Id="rId21" Type="http://schemas.openxmlformats.org/officeDocument/2006/relationships/image" Target="../media/image54.sv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17" Type="http://schemas.openxmlformats.org/officeDocument/2006/relationships/image" Target="../media/image48.svg"/><Relationship Id="rId25" Type="http://schemas.openxmlformats.org/officeDocument/2006/relationships/image" Target="../media/image61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7.png"/><Relationship Id="rId20" Type="http://schemas.openxmlformats.org/officeDocument/2006/relationships/image" Target="../media/image53.png"/><Relationship Id="rId29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24" Type="http://schemas.openxmlformats.org/officeDocument/2006/relationships/image" Target="../media/image60.png"/><Relationship Id="rId5" Type="http://schemas.openxmlformats.org/officeDocument/2006/relationships/image" Target="../media/image6.svg"/><Relationship Id="rId15" Type="http://schemas.openxmlformats.org/officeDocument/2006/relationships/image" Target="../media/image50.svg"/><Relationship Id="rId23" Type="http://schemas.openxmlformats.org/officeDocument/2006/relationships/image" Target="../media/image56.svg"/><Relationship Id="rId28" Type="http://schemas.openxmlformats.org/officeDocument/2006/relationships/image" Target="../media/image65.png"/><Relationship Id="rId10" Type="http://schemas.openxmlformats.org/officeDocument/2006/relationships/image" Target="../media/image43.png"/><Relationship Id="rId19" Type="http://schemas.openxmlformats.org/officeDocument/2006/relationships/image" Target="../media/image52.svg"/><Relationship Id="rId4" Type="http://schemas.openxmlformats.org/officeDocument/2006/relationships/image" Target="../media/image5.png"/><Relationship Id="rId9" Type="http://schemas.openxmlformats.org/officeDocument/2006/relationships/image" Target="../media/image63.svg"/><Relationship Id="rId14" Type="http://schemas.openxmlformats.org/officeDocument/2006/relationships/image" Target="../media/image49.png"/><Relationship Id="rId22" Type="http://schemas.openxmlformats.org/officeDocument/2006/relationships/image" Target="../media/image55.png"/><Relationship Id="rId27" Type="http://schemas.openxmlformats.org/officeDocument/2006/relationships/image" Target="../media/image59.svg"/><Relationship Id="rId30" Type="http://schemas.openxmlformats.org/officeDocument/2006/relationships/image" Target="../media/image6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49.png"/><Relationship Id="rId18" Type="http://schemas.openxmlformats.org/officeDocument/2006/relationships/image" Target="../media/image52.svg"/><Relationship Id="rId26" Type="http://schemas.openxmlformats.org/officeDocument/2006/relationships/image" Target="../media/image59.svg"/><Relationship Id="rId3" Type="http://schemas.openxmlformats.org/officeDocument/2006/relationships/image" Target="../media/image5.png"/><Relationship Id="rId21" Type="http://schemas.openxmlformats.org/officeDocument/2006/relationships/image" Target="../media/image55.png"/><Relationship Id="rId7" Type="http://schemas.openxmlformats.org/officeDocument/2006/relationships/image" Target="../media/image62.png"/><Relationship Id="rId12" Type="http://schemas.openxmlformats.org/officeDocument/2006/relationships/image" Target="../media/image46.svg"/><Relationship Id="rId17" Type="http://schemas.openxmlformats.org/officeDocument/2006/relationships/image" Target="../media/image51.png"/><Relationship Id="rId25" Type="http://schemas.openxmlformats.org/officeDocument/2006/relationships/image" Target="../media/image37.png"/><Relationship Id="rId2" Type="http://schemas.openxmlformats.org/officeDocument/2006/relationships/image" Target="../media/image64.png"/><Relationship Id="rId16" Type="http://schemas.openxmlformats.org/officeDocument/2006/relationships/image" Target="../media/image48.svg"/><Relationship Id="rId20" Type="http://schemas.openxmlformats.org/officeDocument/2006/relationships/image" Target="../media/image54.svg"/><Relationship Id="rId29" Type="http://schemas.openxmlformats.org/officeDocument/2006/relationships/image" Target="../media/image6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24" Type="http://schemas.openxmlformats.org/officeDocument/2006/relationships/image" Target="../media/image61.svg"/><Relationship Id="rId5" Type="http://schemas.openxmlformats.org/officeDocument/2006/relationships/image" Target="../media/image39.png"/><Relationship Id="rId15" Type="http://schemas.openxmlformats.org/officeDocument/2006/relationships/image" Target="../media/image47.png"/><Relationship Id="rId23" Type="http://schemas.openxmlformats.org/officeDocument/2006/relationships/image" Target="../media/image60.png"/><Relationship Id="rId28" Type="http://schemas.openxmlformats.org/officeDocument/2006/relationships/image" Target="../media/image66.png"/><Relationship Id="rId10" Type="http://schemas.openxmlformats.org/officeDocument/2006/relationships/image" Target="../media/image44.svg"/><Relationship Id="rId19" Type="http://schemas.openxmlformats.org/officeDocument/2006/relationships/image" Target="../media/image53.png"/><Relationship Id="rId4" Type="http://schemas.openxmlformats.org/officeDocument/2006/relationships/image" Target="../media/image6.svg"/><Relationship Id="rId9" Type="http://schemas.openxmlformats.org/officeDocument/2006/relationships/image" Target="../media/image43.png"/><Relationship Id="rId14" Type="http://schemas.openxmlformats.org/officeDocument/2006/relationships/image" Target="../media/image50.svg"/><Relationship Id="rId22" Type="http://schemas.openxmlformats.org/officeDocument/2006/relationships/image" Target="../media/image56.svg"/><Relationship Id="rId27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49.png"/><Relationship Id="rId18" Type="http://schemas.openxmlformats.org/officeDocument/2006/relationships/image" Target="../media/image52.svg"/><Relationship Id="rId26" Type="http://schemas.openxmlformats.org/officeDocument/2006/relationships/image" Target="../media/image59.svg"/><Relationship Id="rId3" Type="http://schemas.openxmlformats.org/officeDocument/2006/relationships/image" Target="../media/image5.png"/><Relationship Id="rId21" Type="http://schemas.openxmlformats.org/officeDocument/2006/relationships/image" Target="../media/image55.png"/><Relationship Id="rId7" Type="http://schemas.openxmlformats.org/officeDocument/2006/relationships/image" Target="../media/image62.png"/><Relationship Id="rId12" Type="http://schemas.openxmlformats.org/officeDocument/2006/relationships/image" Target="../media/image46.svg"/><Relationship Id="rId17" Type="http://schemas.openxmlformats.org/officeDocument/2006/relationships/image" Target="../media/image51.png"/><Relationship Id="rId25" Type="http://schemas.openxmlformats.org/officeDocument/2006/relationships/image" Target="../media/image37.png"/><Relationship Id="rId2" Type="http://schemas.openxmlformats.org/officeDocument/2006/relationships/image" Target="../media/image64.png"/><Relationship Id="rId16" Type="http://schemas.openxmlformats.org/officeDocument/2006/relationships/image" Target="../media/image48.svg"/><Relationship Id="rId20" Type="http://schemas.openxmlformats.org/officeDocument/2006/relationships/image" Target="../media/image5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24" Type="http://schemas.openxmlformats.org/officeDocument/2006/relationships/image" Target="../media/image61.svg"/><Relationship Id="rId5" Type="http://schemas.openxmlformats.org/officeDocument/2006/relationships/image" Target="../media/image39.png"/><Relationship Id="rId15" Type="http://schemas.openxmlformats.org/officeDocument/2006/relationships/image" Target="../media/image47.png"/><Relationship Id="rId23" Type="http://schemas.openxmlformats.org/officeDocument/2006/relationships/image" Target="../media/image60.png"/><Relationship Id="rId10" Type="http://schemas.openxmlformats.org/officeDocument/2006/relationships/image" Target="../media/image44.svg"/><Relationship Id="rId19" Type="http://schemas.openxmlformats.org/officeDocument/2006/relationships/image" Target="../media/image53.png"/><Relationship Id="rId4" Type="http://schemas.openxmlformats.org/officeDocument/2006/relationships/image" Target="../media/image6.svg"/><Relationship Id="rId9" Type="http://schemas.openxmlformats.org/officeDocument/2006/relationships/image" Target="../media/image43.png"/><Relationship Id="rId14" Type="http://schemas.openxmlformats.org/officeDocument/2006/relationships/image" Target="../media/image50.svg"/><Relationship Id="rId22" Type="http://schemas.openxmlformats.org/officeDocument/2006/relationships/image" Target="../media/image56.svg"/><Relationship Id="rId27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49.png"/><Relationship Id="rId18" Type="http://schemas.openxmlformats.org/officeDocument/2006/relationships/image" Target="../media/image52.svg"/><Relationship Id="rId26" Type="http://schemas.openxmlformats.org/officeDocument/2006/relationships/image" Target="../media/image59.svg"/><Relationship Id="rId3" Type="http://schemas.openxmlformats.org/officeDocument/2006/relationships/image" Target="../media/image5.png"/><Relationship Id="rId21" Type="http://schemas.openxmlformats.org/officeDocument/2006/relationships/image" Target="../media/image55.png"/><Relationship Id="rId7" Type="http://schemas.openxmlformats.org/officeDocument/2006/relationships/image" Target="../media/image62.png"/><Relationship Id="rId12" Type="http://schemas.openxmlformats.org/officeDocument/2006/relationships/image" Target="../media/image46.svg"/><Relationship Id="rId17" Type="http://schemas.openxmlformats.org/officeDocument/2006/relationships/image" Target="../media/image51.png"/><Relationship Id="rId25" Type="http://schemas.openxmlformats.org/officeDocument/2006/relationships/image" Target="../media/image37.png"/><Relationship Id="rId2" Type="http://schemas.openxmlformats.org/officeDocument/2006/relationships/image" Target="../media/image64.png"/><Relationship Id="rId16" Type="http://schemas.openxmlformats.org/officeDocument/2006/relationships/image" Target="../media/image48.svg"/><Relationship Id="rId20" Type="http://schemas.openxmlformats.org/officeDocument/2006/relationships/image" Target="../media/image5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24" Type="http://schemas.openxmlformats.org/officeDocument/2006/relationships/image" Target="../media/image61.svg"/><Relationship Id="rId5" Type="http://schemas.openxmlformats.org/officeDocument/2006/relationships/image" Target="../media/image39.png"/><Relationship Id="rId15" Type="http://schemas.openxmlformats.org/officeDocument/2006/relationships/image" Target="../media/image47.png"/><Relationship Id="rId23" Type="http://schemas.openxmlformats.org/officeDocument/2006/relationships/image" Target="../media/image60.png"/><Relationship Id="rId10" Type="http://schemas.openxmlformats.org/officeDocument/2006/relationships/image" Target="../media/image44.svg"/><Relationship Id="rId19" Type="http://schemas.openxmlformats.org/officeDocument/2006/relationships/image" Target="../media/image53.png"/><Relationship Id="rId4" Type="http://schemas.openxmlformats.org/officeDocument/2006/relationships/image" Target="../media/image6.svg"/><Relationship Id="rId9" Type="http://schemas.openxmlformats.org/officeDocument/2006/relationships/image" Target="../media/image43.png"/><Relationship Id="rId14" Type="http://schemas.openxmlformats.org/officeDocument/2006/relationships/image" Target="../media/image50.svg"/><Relationship Id="rId22" Type="http://schemas.openxmlformats.org/officeDocument/2006/relationships/image" Target="../media/image56.svg"/><Relationship Id="rId27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49.png"/><Relationship Id="rId18" Type="http://schemas.openxmlformats.org/officeDocument/2006/relationships/image" Target="../media/image52.svg"/><Relationship Id="rId26" Type="http://schemas.openxmlformats.org/officeDocument/2006/relationships/image" Target="../media/image59.svg"/><Relationship Id="rId3" Type="http://schemas.openxmlformats.org/officeDocument/2006/relationships/image" Target="../media/image5.png"/><Relationship Id="rId21" Type="http://schemas.openxmlformats.org/officeDocument/2006/relationships/image" Target="../media/image55.png"/><Relationship Id="rId7" Type="http://schemas.openxmlformats.org/officeDocument/2006/relationships/image" Target="../media/image62.png"/><Relationship Id="rId12" Type="http://schemas.openxmlformats.org/officeDocument/2006/relationships/image" Target="../media/image46.svg"/><Relationship Id="rId17" Type="http://schemas.openxmlformats.org/officeDocument/2006/relationships/image" Target="../media/image51.png"/><Relationship Id="rId25" Type="http://schemas.openxmlformats.org/officeDocument/2006/relationships/image" Target="../media/image37.png"/><Relationship Id="rId2" Type="http://schemas.openxmlformats.org/officeDocument/2006/relationships/image" Target="../media/image64.png"/><Relationship Id="rId16" Type="http://schemas.openxmlformats.org/officeDocument/2006/relationships/image" Target="../media/image48.svg"/><Relationship Id="rId20" Type="http://schemas.openxmlformats.org/officeDocument/2006/relationships/image" Target="../media/image5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24" Type="http://schemas.openxmlformats.org/officeDocument/2006/relationships/image" Target="../media/image61.svg"/><Relationship Id="rId5" Type="http://schemas.openxmlformats.org/officeDocument/2006/relationships/image" Target="../media/image39.png"/><Relationship Id="rId15" Type="http://schemas.openxmlformats.org/officeDocument/2006/relationships/image" Target="../media/image47.png"/><Relationship Id="rId23" Type="http://schemas.openxmlformats.org/officeDocument/2006/relationships/image" Target="../media/image60.png"/><Relationship Id="rId10" Type="http://schemas.openxmlformats.org/officeDocument/2006/relationships/image" Target="../media/image44.svg"/><Relationship Id="rId19" Type="http://schemas.openxmlformats.org/officeDocument/2006/relationships/image" Target="../media/image53.png"/><Relationship Id="rId4" Type="http://schemas.openxmlformats.org/officeDocument/2006/relationships/image" Target="../media/image6.svg"/><Relationship Id="rId9" Type="http://schemas.openxmlformats.org/officeDocument/2006/relationships/image" Target="../media/image43.png"/><Relationship Id="rId14" Type="http://schemas.openxmlformats.org/officeDocument/2006/relationships/image" Target="../media/image50.svg"/><Relationship Id="rId22" Type="http://schemas.openxmlformats.org/officeDocument/2006/relationships/image" Target="../media/image56.svg"/><Relationship Id="rId27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49.png"/><Relationship Id="rId18" Type="http://schemas.openxmlformats.org/officeDocument/2006/relationships/image" Target="../media/image52.svg"/><Relationship Id="rId26" Type="http://schemas.openxmlformats.org/officeDocument/2006/relationships/image" Target="../media/image59.svg"/><Relationship Id="rId3" Type="http://schemas.openxmlformats.org/officeDocument/2006/relationships/image" Target="../media/image5.png"/><Relationship Id="rId21" Type="http://schemas.openxmlformats.org/officeDocument/2006/relationships/image" Target="../media/image55.png"/><Relationship Id="rId7" Type="http://schemas.openxmlformats.org/officeDocument/2006/relationships/image" Target="../media/image62.png"/><Relationship Id="rId12" Type="http://schemas.openxmlformats.org/officeDocument/2006/relationships/image" Target="../media/image46.svg"/><Relationship Id="rId17" Type="http://schemas.openxmlformats.org/officeDocument/2006/relationships/image" Target="../media/image51.png"/><Relationship Id="rId25" Type="http://schemas.openxmlformats.org/officeDocument/2006/relationships/image" Target="../media/image37.png"/><Relationship Id="rId2" Type="http://schemas.openxmlformats.org/officeDocument/2006/relationships/image" Target="../media/image64.png"/><Relationship Id="rId16" Type="http://schemas.openxmlformats.org/officeDocument/2006/relationships/image" Target="../media/image48.svg"/><Relationship Id="rId20" Type="http://schemas.openxmlformats.org/officeDocument/2006/relationships/image" Target="../media/image5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24" Type="http://schemas.openxmlformats.org/officeDocument/2006/relationships/image" Target="../media/image61.svg"/><Relationship Id="rId5" Type="http://schemas.openxmlformats.org/officeDocument/2006/relationships/image" Target="../media/image39.png"/><Relationship Id="rId15" Type="http://schemas.openxmlformats.org/officeDocument/2006/relationships/image" Target="../media/image47.png"/><Relationship Id="rId23" Type="http://schemas.openxmlformats.org/officeDocument/2006/relationships/image" Target="../media/image60.png"/><Relationship Id="rId10" Type="http://schemas.openxmlformats.org/officeDocument/2006/relationships/image" Target="../media/image44.svg"/><Relationship Id="rId19" Type="http://schemas.openxmlformats.org/officeDocument/2006/relationships/image" Target="../media/image53.png"/><Relationship Id="rId4" Type="http://schemas.openxmlformats.org/officeDocument/2006/relationships/image" Target="../media/image6.svg"/><Relationship Id="rId9" Type="http://schemas.openxmlformats.org/officeDocument/2006/relationships/image" Target="../media/image43.png"/><Relationship Id="rId14" Type="http://schemas.openxmlformats.org/officeDocument/2006/relationships/image" Target="../media/image50.svg"/><Relationship Id="rId22" Type="http://schemas.openxmlformats.org/officeDocument/2006/relationships/image" Target="../media/image56.svg"/><Relationship Id="rId27" Type="http://schemas.openxmlformats.org/officeDocument/2006/relationships/image" Target="../media/image6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49.png"/><Relationship Id="rId18" Type="http://schemas.openxmlformats.org/officeDocument/2006/relationships/image" Target="../media/image52.svg"/><Relationship Id="rId26" Type="http://schemas.openxmlformats.org/officeDocument/2006/relationships/image" Target="../media/image59.svg"/><Relationship Id="rId3" Type="http://schemas.openxmlformats.org/officeDocument/2006/relationships/image" Target="../media/image5.png"/><Relationship Id="rId21" Type="http://schemas.openxmlformats.org/officeDocument/2006/relationships/image" Target="../media/image55.png"/><Relationship Id="rId7" Type="http://schemas.openxmlformats.org/officeDocument/2006/relationships/image" Target="../media/image62.png"/><Relationship Id="rId12" Type="http://schemas.openxmlformats.org/officeDocument/2006/relationships/image" Target="../media/image46.svg"/><Relationship Id="rId17" Type="http://schemas.openxmlformats.org/officeDocument/2006/relationships/image" Target="../media/image51.png"/><Relationship Id="rId25" Type="http://schemas.openxmlformats.org/officeDocument/2006/relationships/image" Target="../media/image37.png"/><Relationship Id="rId2" Type="http://schemas.openxmlformats.org/officeDocument/2006/relationships/image" Target="../media/image64.png"/><Relationship Id="rId16" Type="http://schemas.openxmlformats.org/officeDocument/2006/relationships/image" Target="../media/image48.svg"/><Relationship Id="rId20" Type="http://schemas.openxmlformats.org/officeDocument/2006/relationships/image" Target="../media/image5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24" Type="http://schemas.openxmlformats.org/officeDocument/2006/relationships/image" Target="../media/image61.svg"/><Relationship Id="rId5" Type="http://schemas.openxmlformats.org/officeDocument/2006/relationships/image" Target="../media/image39.png"/><Relationship Id="rId15" Type="http://schemas.openxmlformats.org/officeDocument/2006/relationships/image" Target="../media/image47.png"/><Relationship Id="rId23" Type="http://schemas.openxmlformats.org/officeDocument/2006/relationships/image" Target="../media/image60.png"/><Relationship Id="rId10" Type="http://schemas.openxmlformats.org/officeDocument/2006/relationships/image" Target="../media/image44.svg"/><Relationship Id="rId19" Type="http://schemas.openxmlformats.org/officeDocument/2006/relationships/image" Target="../media/image53.png"/><Relationship Id="rId4" Type="http://schemas.openxmlformats.org/officeDocument/2006/relationships/image" Target="../media/image6.svg"/><Relationship Id="rId9" Type="http://schemas.openxmlformats.org/officeDocument/2006/relationships/image" Target="../media/image43.png"/><Relationship Id="rId14" Type="http://schemas.openxmlformats.org/officeDocument/2006/relationships/image" Target="../media/image50.svg"/><Relationship Id="rId22" Type="http://schemas.openxmlformats.org/officeDocument/2006/relationships/image" Target="../media/image56.svg"/><Relationship Id="rId27" Type="http://schemas.openxmlformats.org/officeDocument/2006/relationships/image" Target="../media/image6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5.png"/><Relationship Id="rId18" Type="http://schemas.openxmlformats.org/officeDocument/2006/relationships/image" Target="../media/image48.svg"/><Relationship Id="rId26" Type="http://schemas.openxmlformats.org/officeDocument/2006/relationships/image" Target="../media/image61.svg"/><Relationship Id="rId3" Type="http://schemas.openxmlformats.org/officeDocument/2006/relationships/image" Target="../media/image64.png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17" Type="http://schemas.openxmlformats.org/officeDocument/2006/relationships/image" Target="../media/image47.png"/><Relationship Id="rId25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0.svg"/><Relationship Id="rId20" Type="http://schemas.openxmlformats.org/officeDocument/2006/relationships/image" Target="../media/image5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43.png"/><Relationship Id="rId24" Type="http://schemas.openxmlformats.org/officeDocument/2006/relationships/image" Target="../media/image56.svg"/><Relationship Id="rId5" Type="http://schemas.openxmlformats.org/officeDocument/2006/relationships/image" Target="../media/image5.png"/><Relationship Id="rId15" Type="http://schemas.openxmlformats.org/officeDocument/2006/relationships/image" Target="../media/image49.png"/><Relationship Id="rId23" Type="http://schemas.openxmlformats.org/officeDocument/2006/relationships/image" Target="../media/image55.png"/><Relationship Id="rId28" Type="http://schemas.openxmlformats.org/officeDocument/2006/relationships/image" Target="../media/image59.svg"/><Relationship Id="rId10" Type="http://schemas.openxmlformats.org/officeDocument/2006/relationships/image" Target="../media/image63.svg"/><Relationship Id="rId19" Type="http://schemas.openxmlformats.org/officeDocument/2006/relationships/image" Target="../media/image51.png"/><Relationship Id="rId4" Type="http://schemas.openxmlformats.org/officeDocument/2006/relationships/image" Target="../media/image65.png"/><Relationship Id="rId9" Type="http://schemas.openxmlformats.org/officeDocument/2006/relationships/image" Target="../media/image62.png"/><Relationship Id="rId14" Type="http://schemas.openxmlformats.org/officeDocument/2006/relationships/image" Target="../media/image46.svg"/><Relationship Id="rId22" Type="http://schemas.openxmlformats.org/officeDocument/2006/relationships/image" Target="../media/image54.svg"/><Relationship Id="rId27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46.svg"/><Relationship Id="rId18" Type="http://schemas.openxmlformats.org/officeDocument/2006/relationships/image" Target="../media/image51.png"/><Relationship Id="rId26" Type="http://schemas.openxmlformats.org/officeDocument/2006/relationships/image" Target="../media/image37.png"/><Relationship Id="rId3" Type="http://schemas.openxmlformats.org/officeDocument/2006/relationships/image" Target="../media/image65.png"/><Relationship Id="rId21" Type="http://schemas.openxmlformats.org/officeDocument/2006/relationships/image" Target="../media/image54.sv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17" Type="http://schemas.openxmlformats.org/officeDocument/2006/relationships/image" Target="../media/image48.svg"/><Relationship Id="rId25" Type="http://schemas.openxmlformats.org/officeDocument/2006/relationships/image" Target="../media/image61.svg"/><Relationship Id="rId2" Type="http://schemas.openxmlformats.org/officeDocument/2006/relationships/image" Target="../media/image64.png"/><Relationship Id="rId16" Type="http://schemas.openxmlformats.org/officeDocument/2006/relationships/image" Target="../media/image47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24" Type="http://schemas.openxmlformats.org/officeDocument/2006/relationships/image" Target="../media/image60.png"/><Relationship Id="rId5" Type="http://schemas.openxmlformats.org/officeDocument/2006/relationships/image" Target="../media/image6.svg"/><Relationship Id="rId15" Type="http://schemas.openxmlformats.org/officeDocument/2006/relationships/image" Target="../media/image50.svg"/><Relationship Id="rId23" Type="http://schemas.openxmlformats.org/officeDocument/2006/relationships/image" Target="../media/image56.svg"/><Relationship Id="rId10" Type="http://schemas.openxmlformats.org/officeDocument/2006/relationships/image" Target="../media/image43.png"/><Relationship Id="rId19" Type="http://schemas.openxmlformats.org/officeDocument/2006/relationships/image" Target="../media/image52.svg"/><Relationship Id="rId4" Type="http://schemas.openxmlformats.org/officeDocument/2006/relationships/image" Target="../media/image5.png"/><Relationship Id="rId9" Type="http://schemas.openxmlformats.org/officeDocument/2006/relationships/image" Target="../media/image63.svg"/><Relationship Id="rId14" Type="http://schemas.openxmlformats.org/officeDocument/2006/relationships/image" Target="../media/image49.png"/><Relationship Id="rId22" Type="http://schemas.openxmlformats.org/officeDocument/2006/relationships/image" Target="../media/image55.png"/><Relationship Id="rId27" Type="http://schemas.openxmlformats.org/officeDocument/2006/relationships/image" Target="../media/image59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5.png"/><Relationship Id="rId18" Type="http://schemas.openxmlformats.org/officeDocument/2006/relationships/image" Target="../media/image48.svg"/><Relationship Id="rId26" Type="http://schemas.openxmlformats.org/officeDocument/2006/relationships/image" Target="../media/image61.svg"/><Relationship Id="rId3" Type="http://schemas.openxmlformats.org/officeDocument/2006/relationships/image" Target="../media/image64.png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17" Type="http://schemas.openxmlformats.org/officeDocument/2006/relationships/image" Target="../media/image47.png"/><Relationship Id="rId25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0.svg"/><Relationship Id="rId20" Type="http://schemas.openxmlformats.org/officeDocument/2006/relationships/image" Target="../media/image5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43.png"/><Relationship Id="rId24" Type="http://schemas.openxmlformats.org/officeDocument/2006/relationships/image" Target="../media/image56.svg"/><Relationship Id="rId5" Type="http://schemas.openxmlformats.org/officeDocument/2006/relationships/image" Target="../media/image5.png"/><Relationship Id="rId15" Type="http://schemas.openxmlformats.org/officeDocument/2006/relationships/image" Target="../media/image49.png"/><Relationship Id="rId23" Type="http://schemas.openxmlformats.org/officeDocument/2006/relationships/image" Target="../media/image55.png"/><Relationship Id="rId28" Type="http://schemas.openxmlformats.org/officeDocument/2006/relationships/image" Target="../media/image59.svg"/><Relationship Id="rId10" Type="http://schemas.openxmlformats.org/officeDocument/2006/relationships/image" Target="../media/image63.svg"/><Relationship Id="rId19" Type="http://schemas.openxmlformats.org/officeDocument/2006/relationships/image" Target="../media/image51.png"/><Relationship Id="rId4" Type="http://schemas.openxmlformats.org/officeDocument/2006/relationships/image" Target="../media/image65.png"/><Relationship Id="rId9" Type="http://schemas.openxmlformats.org/officeDocument/2006/relationships/image" Target="../media/image62.png"/><Relationship Id="rId14" Type="http://schemas.openxmlformats.org/officeDocument/2006/relationships/image" Target="../media/image46.svg"/><Relationship Id="rId22" Type="http://schemas.openxmlformats.org/officeDocument/2006/relationships/image" Target="../media/image54.svg"/><Relationship Id="rId27" Type="http://schemas.openxmlformats.org/officeDocument/2006/relationships/image" Target="../media/image3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5.png"/><Relationship Id="rId18" Type="http://schemas.openxmlformats.org/officeDocument/2006/relationships/image" Target="../media/image48.svg"/><Relationship Id="rId26" Type="http://schemas.openxmlformats.org/officeDocument/2006/relationships/image" Target="../media/image61.svg"/><Relationship Id="rId3" Type="http://schemas.openxmlformats.org/officeDocument/2006/relationships/image" Target="../media/image64.png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17" Type="http://schemas.openxmlformats.org/officeDocument/2006/relationships/image" Target="../media/image47.png"/><Relationship Id="rId25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0.svg"/><Relationship Id="rId20" Type="http://schemas.openxmlformats.org/officeDocument/2006/relationships/image" Target="../media/image5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43.png"/><Relationship Id="rId24" Type="http://schemas.openxmlformats.org/officeDocument/2006/relationships/image" Target="../media/image56.svg"/><Relationship Id="rId5" Type="http://schemas.openxmlformats.org/officeDocument/2006/relationships/image" Target="../media/image5.png"/><Relationship Id="rId15" Type="http://schemas.openxmlformats.org/officeDocument/2006/relationships/image" Target="../media/image49.png"/><Relationship Id="rId23" Type="http://schemas.openxmlformats.org/officeDocument/2006/relationships/image" Target="../media/image55.png"/><Relationship Id="rId28" Type="http://schemas.openxmlformats.org/officeDocument/2006/relationships/image" Target="../media/image59.svg"/><Relationship Id="rId10" Type="http://schemas.openxmlformats.org/officeDocument/2006/relationships/image" Target="../media/image63.svg"/><Relationship Id="rId19" Type="http://schemas.openxmlformats.org/officeDocument/2006/relationships/image" Target="../media/image51.png"/><Relationship Id="rId4" Type="http://schemas.openxmlformats.org/officeDocument/2006/relationships/image" Target="../media/image65.png"/><Relationship Id="rId9" Type="http://schemas.openxmlformats.org/officeDocument/2006/relationships/image" Target="../media/image62.png"/><Relationship Id="rId14" Type="http://schemas.openxmlformats.org/officeDocument/2006/relationships/image" Target="../media/image46.svg"/><Relationship Id="rId22" Type="http://schemas.openxmlformats.org/officeDocument/2006/relationships/image" Target="../media/image54.svg"/><Relationship Id="rId27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5.png"/><Relationship Id="rId18" Type="http://schemas.openxmlformats.org/officeDocument/2006/relationships/image" Target="../media/image48.svg"/><Relationship Id="rId26" Type="http://schemas.openxmlformats.org/officeDocument/2006/relationships/image" Target="../media/image61.svg"/><Relationship Id="rId3" Type="http://schemas.openxmlformats.org/officeDocument/2006/relationships/image" Target="../media/image64.png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17" Type="http://schemas.openxmlformats.org/officeDocument/2006/relationships/image" Target="../media/image47.png"/><Relationship Id="rId25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0.svg"/><Relationship Id="rId20" Type="http://schemas.openxmlformats.org/officeDocument/2006/relationships/image" Target="../media/image5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43.png"/><Relationship Id="rId24" Type="http://schemas.openxmlformats.org/officeDocument/2006/relationships/image" Target="../media/image56.svg"/><Relationship Id="rId5" Type="http://schemas.openxmlformats.org/officeDocument/2006/relationships/image" Target="../media/image5.png"/><Relationship Id="rId15" Type="http://schemas.openxmlformats.org/officeDocument/2006/relationships/image" Target="../media/image49.png"/><Relationship Id="rId23" Type="http://schemas.openxmlformats.org/officeDocument/2006/relationships/image" Target="../media/image55.png"/><Relationship Id="rId28" Type="http://schemas.openxmlformats.org/officeDocument/2006/relationships/image" Target="../media/image59.svg"/><Relationship Id="rId10" Type="http://schemas.openxmlformats.org/officeDocument/2006/relationships/image" Target="../media/image63.svg"/><Relationship Id="rId19" Type="http://schemas.openxmlformats.org/officeDocument/2006/relationships/image" Target="../media/image51.png"/><Relationship Id="rId4" Type="http://schemas.openxmlformats.org/officeDocument/2006/relationships/image" Target="../media/image65.png"/><Relationship Id="rId9" Type="http://schemas.openxmlformats.org/officeDocument/2006/relationships/image" Target="../media/image62.png"/><Relationship Id="rId14" Type="http://schemas.openxmlformats.org/officeDocument/2006/relationships/image" Target="../media/image46.svg"/><Relationship Id="rId22" Type="http://schemas.openxmlformats.org/officeDocument/2006/relationships/image" Target="../media/image54.svg"/><Relationship Id="rId27" Type="http://schemas.openxmlformats.org/officeDocument/2006/relationships/image" Target="../media/image3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49.png"/><Relationship Id="rId18" Type="http://schemas.openxmlformats.org/officeDocument/2006/relationships/image" Target="../media/image52.svg"/><Relationship Id="rId26" Type="http://schemas.openxmlformats.org/officeDocument/2006/relationships/image" Target="../media/image59.svg"/><Relationship Id="rId3" Type="http://schemas.openxmlformats.org/officeDocument/2006/relationships/image" Target="../media/image5.png"/><Relationship Id="rId21" Type="http://schemas.openxmlformats.org/officeDocument/2006/relationships/image" Target="../media/image55.png"/><Relationship Id="rId7" Type="http://schemas.openxmlformats.org/officeDocument/2006/relationships/image" Target="../media/image62.png"/><Relationship Id="rId12" Type="http://schemas.openxmlformats.org/officeDocument/2006/relationships/image" Target="../media/image46.svg"/><Relationship Id="rId17" Type="http://schemas.openxmlformats.org/officeDocument/2006/relationships/image" Target="../media/image51.png"/><Relationship Id="rId25" Type="http://schemas.openxmlformats.org/officeDocument/2006/relationships/image" Target="../media/image37.png"/><Relationship Id="rId2" Type="http://schemas.openxmlformats.org/officeDocument/2006/relationships/image" Target="../media/image64.png"/><Relationship Id="rId16" Type="http://schemas.openxmlformats.org/officeDocument/2006/relationships/image" Target="../media/image48.svg"/><Relationship Id="rId20" Type="http://schemas.openxmlformats.org/officeDocument/2006/relationships/image" Target="../media/image5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24" Type="http://schemas.openxmlformats.org/officeDocument/2006/relationships/image" Target="../media/image61.svg"/><Relationship Id="rId5" Type="http://schemas.openxmlformats.org/officeDocument/2006/relationships/image" Target="../media/image39.png"/><Relationship Id="rId15" Type="http://schemas.openxmlformats.org/officeDocument/2006/relationships/image" Target="../media/image47.png"/><Relationship Id="rId23" Type="http://schemas.openxmlformats.org/officeDocument/2006/relationships/image" Target="../media/image60.png"/><Relationship Id="rId10" Type="http://schemas.openxmlformats.org/officeDocument/2006/relationships/image" Target="../media/image44.svg"/><Relationship Id="rId19" Type="http://schemas.openxmlformats.org/officeDocument/2006/relationships/image" Target="../media/image53.png"/><Relationship Id="rId4" Type="http://schemas.openxmlformats.org/officeDocument/2006/relationships/image" Target="../media/image6.svg"/><Relationship Id="rId9" Type="http://schemas.openxmlformats.org/officeDocument/2006/relationships/image" Target="../media/image43.png"/><Relationship Id="rId14" Type="http://schemas.openxmlformats.org/officeDocument/2006/relationships/image" Target="../media/image50.svg"/><Relationship Id="rId22" Type="http://schemas.openxmlformats.org/officeDocument/2006/relationships/image" Target="../media/image56.svg"/><Relationship Id="rId27" Type="http://schemas.openxmlformats.org/officeDocument/2006/relationships/image" Target="../media/image6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46.svg"/><Relationship Id="rId18" Type="http://schemas.openxmlformats.org/officeDocument/2006/relationships/image" Target="../media/image51.png"/><Relationship Id="rId26" Type="http://schemas.openxmlformats.org/officeDocument/2006/relationships/image" Target="../media/image37.png"/><Relationship Id="rId3" Type="http://schemas.openxmlformats.org/officeDocument/2006/relationships/image" Target="../media/image64.png"/><Relationship Id="rId21" Type="http://schemas.openxmlformats.org/officeDocument/2006/relationships/image" Target="../media/image54.sv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17" Type="http://schemas.openxmlformats.org/officeDocument/2006/relationships/image" Target="../media/image48.svg"/><Relationship Id="rId25" Type="http://schemas.openxmlformats.org/officeDocument/2006/relationships/image" Target="../media/image61.svg"/><Relationship Id="rId2" Type="http://schemas.openxmlformats.org/officeDocument/2006/relationships/image" Target="../media/image65.png"/><Relationship Id="rId16" Type="http://schemas.openxmlformats.org/officeDocument/2006/relationships/image" Target="../media/image47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24" Type="http://schemas.openxmlformats.org/officeDocument/2006/relationships/image" Target="../media/image60.png"/><Relationship Id="rId5" Type="http://schemas.openxmlformats.org/officeDocument/2006/relationships/image" Target="../media/image6.svg"/><Relationship Id="rId15" Type="http://schemas.openxmlformats.org/officeDocument/2006/relationships/image" Target="../media/image50.svg"/><Relationship Id="rId23" Type="http://schemas.openxmlformats.org/officeDocument/2006/relationships/image" Target="../media/image56.svg"/><Relationship Id="rId10" Type="http://schemas.openxmlformats.org/officeDocument/2006/relationships/image" Target="../media/image43.png"/><Relationship Id="rId19" Type="http://schemas.openxmlformats.org/officeDocument/2006/relationships/image" Target="../media/image52.svg"/><Relationship Id="rId4" Type="http://schemas.openxmlformats.org/officeDocument/2006/relationships/image" Target="../media/image5.png"/><Relationship Id="rId9" Type="http://schemas.openxmlformats.org/officeDocument/2006/relationships/image" Target="../media/image63.svg"/><Relationship Id="rId14" Type="http://schemas.openxmlformats.org/officeDocument/2006/relationships/image" Target="../media/image49.png"/><Relationship Id="rId22" Type="http://schemas.openxmlformats.org/officeDocument/2006/relationships/image" Target="../media/image55.png"/><Relationship Id="rId27" Type="http://schemas.openxmlformats.org/officeDocument/2006/relationships/image" Target="../media/image59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50.svg"/><Relationship Id="rId18" Type="http://schemas.openxmlformats.org/officeDocument/2006/relationships/image" Target="../media/image53.png"/><Relationship Id="rId3" Type="http://schemas.openxmlformats.org/officeDocument/2006/relationships/image" Target="../media/image6.svg"/><Relationship Id="rId21" Type="http://schemas.openxmlformats.org/officeDocument/2006/relationships/image" Target="../media/image56.svg"/><Relationship Id="rId7" Type="http://schemas.openxmlformats.org/officeDocument/2006/relationships/image" Target="../media/image63.svg"/><Relationship Id="rId12" Type="http://schemas.openxmlformats.org/officeDocument/2006/relationships/image" Target="../media/image49.png"/><Relationship Id="rId17" Type="http://schemas.openxmlformats.org/officeDocument/2006/relationships/image" Target="../media/image52.svg"/><Relationship Id="rId25" Type="http://schemas.openxmlformats.org/officeDocument/2006/relationships/image" Target="../media/image59.svg"/><Relationship Id="rId2" Type="http://schemas.openxmlformats.org/officeDocument/2006/relationships/image" Target="../media/image5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46.svg"/><Relationship Id="rId24" Type="http://schemas.openxmlformats.org/officeDocument/2006/relationships/image" Target="../media/image37.png"/><Relationship Id="rId5" Type="http://schemas.openxmlformats.org/officeDocument/2006/relationships/image" Target="../media/image40.svg"/><Relationship Id="rId15" Type="http://schemas.openxmlformats.org/officeDocument/2006/relationships/image" Target="../media/image48.svg"/><Relationship Id="rId23" Type="http://schemas.openxmlformats.org/officeDocument/2006/relationships/image" Target="../media/image61.svg"/><Relationship Id="rId10" Type="http://schemas.openxmlformats.org/officeDocument/2006/relationships/image" Target="../media/image45.png"/><Relationship Id="rId19" Type="http://schemas.openxmlformats.org/officeDocument/2006/relationships/image" Target="../media/image54.svg"/><Relationship Id="rId4" Type="http://schemas.openxmlformats.org/officeDocument/2006/relationships/image" Target="../media/image39.png"/><Relationship Id="rId9" Type="http://schemas.openxmlformats.org/officeDocument/2006/relationships/image" Target="../media/image44.svg"/><Relationship Id="rId14" Type="http://schemas.openxmlformats.org/officeDocument/2006/relationships/image" Target="../media/image47.png"/><Relationship Id="rId22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8.svg"/><Relationship Id="rId18" Type="http://schemas.openxmlformats.org/officeDocument/2006/relationships/image" Target="../media/image55.png"/><Relationship Id="rId3" Type="http://schemas.openxmlformats.org/officeDocument/2006/relationships/image" Target="../media/image6.svg"/><Relationship Id="rId21" Type="http://schemas.openxmlformats.org/officeDocument/2006/relationships/image" Target="../media/image69.sv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17" Type="http://schemas.openxmlformats.org/officeDocument/2006/relationships/image" Target="../media/image54.svg"/><Relationship Id="rId25" Type="http://schemas.openxmlformats.org/officeDocument/2006/relationships/image" Target="../media/image71.svg"/><Relationship Id="rId2" Type="http://schemas.openxmlformats.org/officeDocument/2006/relationships/image" Target="../media/image5.png"/><Relationship Id="rId16" Type="http://schemas.openxmlformats.org/officeDocument/2006/relationships/image" Target="../media/image53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50.svg"/><Relationship Id="rId24" Type="http://schemas.openxmlformats.org/officeDocument/2006/relationships/image" Target="../media/image70.png"/><Relationship Id="rId5" Type="http://schemas.openxmlformats.org/officeDocument/2006/relationships/image" Target="../media/image40.svg"/><Relationship Id="rId15" Type="http://schemas.openxmlformats.org/officeDocument/2006/relationships/image" Target="../media/image20.svg"/><Relationship Id="rId23" Type="http://schemas.openxmlformats.org/officeDocument/2006/relationships/image" Target="../media/image44.svg"/><Relationship Id="rId10" Type="http://schemas.openxmlformats.org/officeDocument/2006/relationships/image" Target="../media/image49.png"/><Relationship Id="rId19" Type="http://schemas.openxmlformats.org/officeDocument/2006/relationships/image" Target="../media/image56.svg"/><Relationship Id="rId4" Type="http://schemas.openxmlformats.org/officeDocument/2006/relationships/image" Target="../media/image39.png"/><Relationship Id="rId9" Type="http://schemas.openxmlformats.org/officeDocument/2006/relationships/image" Target="../media/image46.svg"/><Relationship Id="rId14" Type="http://schemas.openxmlformats.org/officeDocument/2006/relationships/image" Target="../media/image19.png"/><Relationship Id="rId22" Type="http://schemas.openxmlformats.org/officeDocument/2006/relationships/image" Target="../media/image4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8.svg"/><Relationship Id="rId18" Type="http://schemas.openxmlformats.org/officeDocument/2006/relationships/image" Target="../media/image55.png"/><Relationship Id="rId3" Type="http://schemas.openxmlformats.org/officeDocument/2006/relationships/image" Target="../media/image6.svg"/><Relationship Id="rId21" Type="http://schemas.openxmlformats.org/officeDocument/2006/relationships/image" Target="../media/image69.sv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17" Type="http://schemas.openxmlformats.org/officeDocument/2006/relationships/image" Target="../media/image54.svg"/><Relationship Id="rId25" Type="http://schemas.openxmlformats.org/officeDocument/2006/relationships/image" Target="../media/image71.svg"/><Relationship Id="rId2" Type="http://schemas.openxmlformats.org/officeDocument/2006/relationships/image" Target="../media/image5.png"/><Relationship Id="rId16" Type="http://schemas.openxmlformats.org/officeDocument/2006/relationships/image" Target="../media/image53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50.svg"/><Relationship Id="rId24" Type="http://schemas.openxmlformats.org/officeDocument/2006/relationships/image" Target="../media/image70.png"/><Relationship Id="rId5" Type="http://schemas.openxmlformats.org/officeDocument/2006/relationships/image" Target="../media/image40.svg"/><Relationship Id="rId15" Type="http://schemas.openxmlformats.org/officeDocument/2006/relationships/image" Target="../media/image20.svg"/><Relationship Id="rId23" Type="http://schemas.openxmlformats.org/officeDocument/2006/relationships/image" Target="../media/image44.svg"/><Relationship Id="rId10" Type="http://schemas.openxmlformats.org/officeDocument/2006/relationships/image" Target="../media/image49.png"/><Relationship Id="rId19" Type="http://schemas.openxmlformats.org/officeDocument/2006/relationships/image" Target="../media/image56.svg"/><Relationship Id="rId4" Type="http://schemas.openxmlformats.org/officeDocument/2006/relationships/image" Target="../media/image39.png"/><Relationship Id="rId9" Type="http://schemas.openxmlformats.org/officeDocument/2006/relationships/image" Target="../media/image46.svg"/><Relationship Id="rId14" Type="http://schemas.openxmlformats.org/officeDocument/2006/relationships/image" Target="../media/image19.png"/><Relationship Id="rId22" Type="http://schemas.openxmlformats.org/officeDocument/2006/relationships/image" Target="../media/image4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4.svg"/><Relationship Id="rId18" Type="http://schemas.openxmlformats.org/officeDocument/2006/relationships/image" Target="../media/image43.png"/><Relationship Id="rId3" Type="http://schemas.openxmlformats.org/officeDocument/2006/relationships/image" Target="../media/image6.svg"/><Relationship Id="rId21" Type="http://schemas.openxmlformats.org/officeDocument/2006/relationships/image" Target="../media/image71.svg"/><Relationship Id="rId7" Type="http://schemas.openxmlformats.org/officeDocument/2006/relationships/image" Target="../media/image42.svg"/><Relationship Id="rId12" Type="http://schemas.openxmlformats.org/officeDocument/2006/relationships/image" Target="../media/image53.png"/><Relationship Id="rId17" Type="http://schemas.openxmlformats.org/officeDocument/2006/relationships/image" Target="../media/image75.svg"/><Relationship Id="rId2" Type="http://schemas.openxmlformats.org/officeDocument/2006/relationships/image" Target="../media/image5.png"/><Relationship Id="rId16" Type="http://schemas.openxmlformats.org/officeDocument/2006/relationships/image" Target="../media/image74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8.svg"/><Relationship Id="rId5" Type="http://schemas.openxmlformats.org/officeDocument/2006/relationships/image" Target="../media/image40.svg"/><Relationship Id="rId15" Type="http://schemas.openxmlformats.org/officeDocument/2006/relationships/image" Target="../media/image73.svg"/><Relationship Id="rId10" Type="http://schemas.openxmlformats.org/officeDocument/2006/relationships/image" Target="../media/image47.png"/><Relationship Id="rId19" Type="http://schemas.openxmlformats.org/officeDocument/2006/relationships/image" Target="../media/image44.svg"/><Relationship Id="rId4" Type="http://schemas.openxmlformats.org/officeDocument/2006/relationships/image" Target="../media/image39.png"/><Relationship Id="rId9" Type="http://schemas.openxmlformats.org/officeDocument/2006/relationships/image" Target="../media/image46.svg"/><Relationship Id="rId14" Type="http://schemas.openxmlformats.org/officeDocument/2006/relationships/image" Target="../media/image7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54.svg"/><Relationship Id="rId18" Type="http://schemas.openxmlformats.org/officeDocument/2006/relationships/image" Target="../media/image43.png"/><Relationship Id="rId3" Type="http://schemas.openxmlformats.org/officeDocument/2006/relationships/image" Target="../media/image48.svg"/><Relationship Id="rId21" Type="http://schemas.openxmlformats.org/officeDocument/2006/relationships/image" Target="../media/image71.svg"/><Relationship Id="rId7" Type="http://schemas.openxmlformats.org/officeDocument/2006/relationships/image" Target="../media/image40.svg"/><Relationship Id="rId12" Type="http://schemas.openxmlformats.org/officeDocument/2006/relationships/image" Target="../media/image53.png"/><Relationship Id="rId17" Type="http://schemas.openxmlformats.org/officeDocument/2006/relationships/image" Target="../media/image75.svg"/><Relationship Id="rId2" Type="http://schemas.openxmlformats.org/officeDocument/2006/relationships/image" Target="../media/image47.png"/><Relationship Id="rId16" Type="http://schemas.openxmlformats.org/officeDocument/2006/relationships/image" Target="../media/image74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6.svg"/><Relationship Id="rId5" Type="http://schemas.openxmlformats.org/officeDocument/2006/relationships/image" Target="../media/image6.svg"/><Relationship Id="rId15" Type="http://schemas.openxmlformats.org/officeDocument/2006/relationships/image" Target="../media/image73.svg"/><Relationship Id="rId10" Type="http://schemas.openxmlformats.org/officeDocument/2006/relationships/image" Target="../media/image45.png"/><Relationship Id="rId19" Type="http://schemas.openxmlformats.org/officeDocument/2006/relationships/image" Target="../media/image44.svg"/><Relationship Id="rId4" Type="http://schemas.openxmlformats.org/officeDocument/2006/relationships/image" Target="../media/image5.png"/><Relationship Id="rId9" Type="http://schemas.openxmlformats.org/officeDocument/2006/relationships/image" Target="../media/image42.svg"/><Relationship Id="rId14" Type="http://schemas.openxmlformats.org/officeDocument/2006/relationships/image" Target="../media/image7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54.svg"/><Relationship Id="rId18" Type="http://schemas.openxmlformats.org/officeDocument/2006/relationships/image" Target="../media/image78.png"/><Relationship Id="rId3" Type="http://schemas.openxmlformats.org/officeDocument/2006/relationships/image" Target="../media/image6.svg"/><Relationship Id="rId21" Type="http://schemas.openxmlformats.org/officeDocument/2006/relationships/image" Target="../media/image71.svg"/><Relationship Id="rId7" Type="http://schemas.openxmlformats.org/officeDocument/2006/relationships/image" Target="../media/image42.svg"/><Relationship Id="rId12" Type="http://schemas.openxmlformats.org/officeDocument/2006/relationships/image" Target="../media/image53.png"/><Relationship Id="rId17" Type="http://schemas.openxmlformats.org/officeDocument/2006/relationships/image" Target="../media/image58.svg"/><Relationship Id="rId2" Type="http://schemas.openxmlformats.org/officeDocument/2006/relationships/image" Target="../media/image5.png"/><Relationship Id="rId16" Type="http://schemas.openxmlformats.org/officeDocument/2006/relationships/image" Target="../media/image57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5" Type="http://schemas.openxmlformats.org/officeDocument/2006/relationships/image" Target="../media/image77.svg"/><Relationship Id="rId10" Type="http://schemas.openxmlformats.org/officeDocument/2006/relationships/image" Target="../media/image45.png"/><Relationship Id="rId19" Type="http://schemas.openxmlformats.org/officeDocument/2006/relationships/image" Target="../media/image79.svg"/><Relationship Id="rId4" Type="http://schemas.openxmlformats.org/officeDocument/2006/relationships/image" Target="../media/image39.png"/><Relationship Id="rId9" Type="http://schemas.openxmlformats.org/officeDocument/2006/relationships/image" Target="../media/image44.svg"/><Relationship Id="rId14" Type="http://schemas.openxmlformats.org/officeDocument/2006/relationships/image" Target="../media/image7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54.svg"/><Relationship Id="rId18" Type="http://schemas.openxmlformats.org/officeDocument/2006/relationships/image" Target="../media/image78.png"/><Relationship Id="rId3" Type="http://schemas.openxmlformats.org/officeDocument/2006/relationships/image" Target="../media/image6.svg"/><Relationship Id="rId21" Type="http://schemas.openxmlformats.org/officeDocument/2006/relationships/image" Target="../media/image71.svg"/><Relationship Id="rId7" Type="http://schemas.openxmlformats.org/officeDocument/2006/relationships/image" Target="../media/image42.svg"/><Relationship Id="rId12" Type="http://schemas.openxmlformats.org/officeDocument/2006/relationships/image" Target="../media/image53.png"/><Relationship Id="rId17" Type="http://schemas.openxmlformats.org/officeDocument/2006/relationships/image" Target="../media/image58.svg"/><Relationship Id="rId2" Type="http://schemas.openxmlformats.org/officeDocument/2006/relationships/image" Target="../media/image5.png"/><Relationship Id="rId16" Type="http://schemas.openxmlformats.org/officeDocument/2006/relationships/image" Target="../media/image57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5" Type="http://schemas.openxmlformats.org/officeDocument/2006/relationships/image" Target="../media/image77.svg"/><Relationship Id="rId10" Type="http://schemas.openxmlformats.org/officeDocument/2006/relationships/image" Target="../media/image45.png"/><Relationship Id="rId19" Type="http://schemas.openxmlformats.org/officeDocument/2006/relationships/image" Target="../media/image79.svg"/><Relationship Id="rId4" Type="http://schemas.openxmlformats.org/officeDocument/2006/relationships/image" Target="../media/image39.png"/><Relationship Id="rId9" Type="http://schemas.openxmlformats.org/officeDocument/2006/relationships/image" Target="../media/image44.svg"/><Relationship Id="rId14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54.svg"/><Relationship Id="rId18" Type="http://schemas.openxmlformats.org/officeDocument/2006/relationships/image" Target="../media/image78.png"/><Relationship Id="rId3" Type="http://schemas.openxmlformats.org/officeDocument/2006/relationships/image" Target="../media/image6.svg"/><Relationship Id="rId21" Type="http://schemas.openxmlformats.org/officeDocument/2006/relationships/image" Target="../media/image71.svg"/><Relationship Id="rId7" Type="http://schemas.openxmlformats.org/officeDocument/2006/relationships/image" Target="../media/image42.svg"/><Relationship Id="rId12" Type="http://schemas.openxmlformats.org/officeDocument/2006/relationships/image" Target="../media/image53.png"/><Relationship Id="rId17" Type="http://schemas.openxmlformats.org/officeDocument/2006/relationships/image" Target="../media/image58.svg"/><Relationship Id="rId2" Type="http://schemas.openxmlformats.org/officeDocument/2006/relationships/image" Target="../media/image5.png"/><Relationship Id="rId16" Type="http://schemas.openxmlformats.org/officeDocument/2006/relationships/image" Target="../media/image57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5" Type="http://schemas.openxmlformats.org/officeDocument/2006/relationships/image" Target="../media/image77.svg"/><Relationship Id="rId10" Type="http://schemas.openxmlformats.org/officeDocument/2006/relationships/image" Target="../media/image45.png"/><Relationship Id="rId19" Type="http://schemas.openxmlformats.org/officeDocument/2006/relationships/image" Target="../media/image79.svg"/><Relationship Id="rId4" Type="http://schemas.openxmlformats.org/officeDocument/2006/relationships/image" Target="../media/image39.png"/><Relationship Id="rId9" Type="http://schemas.openxmlformats.org/officeDocument/2006/relationships/image" Target="../media/image44.svg"/><Relationship Id="rId14" Type="http://schemas.openxmlformats.org/officeDocument/2006/relationships/image" Target="../media/image7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54.svg"/><Relationship Id="rId18" Type="http://schemas.openxmlformats.org/officeDocument/2006/relationships/image" Target="../media/image78.png"/><Relationship Id="rId3" Type="http://schemas.openxmlformats.org/officeDocument/2006/relationships/image" Target="../media/image6.svg"/><Relationship Id="rId21" Type="http://schemas.openxmlformats.org/officeDocument/2006/relationships/image" Target="../media/image71.svg"/><Relationship Id="rId7" Type="http://schemas.openxmlformats.org/officeDocument/2006/relationships/image" Target="../media/image42.svg"/><Relationship Id="rId12" Type="http://schemas.openxmlformats.org/officeDocument/2006/relationships/image" Target="../media/image53.png"/><Relationship Id="rId17" Type="http://schemas.openxmlformats.org/officeDocument/2006/relationships/image" Target="../media/image58.svg"/><Relationship Id="rId2" Type="http://schemas.openxmlformats.org/officeDocument/2006/relationships/image" Target="../media/image5.png"/><Relationship Id="rId16" Type="http://schemas.openxmlformats.org/officeDocument/2006/relationships/image" Target="../media/image57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5" Type="http://schemas.openxmlformats.org/officeDocument/2006/relationships/image" Target="../media/image77.svg"/><Relationship Id="rId10" Type="http://schemas.openxmlformats.org/officeDocument/2006/relationships/image" Target="../media/image45.png"/><Relationship Id="rId19" Type="http://schemas.openxmlformats.org/officeDocument/2006/relationships/image" Target="../media/image79.svg"/><Relationship Id="rId4" Type="http://schemas.openxmlformats.org/officeDocument/2006/relationships/image" Target="../media/image39.png"/><Relationship Id="rId9" Type="http://schemas.openxmlformats.org/officeDocument/2006/relationships/image" Target="../media/image44.svg"/><Relationship Id="rId14" Type="http://schemas.openxmlformats.org/officeDocument/2006/relationships/image" Target="../media/image7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6.sv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898769" y="731593"/>
            <a:ext cx="10384692" cy="1098063"/>
          </a:xfrm>
        </p:spPr>
        <p:txBody>
          <a:bodyPr>
            <a:normAutofit/>
          </a:bodyPr>
          <a:lstStyle/>
          <a:p>
            <a:r>
              <a:rPr lang="de-DE" sz="3600" b="1"/>
              <a:t>A DEEP LEARNING ALGORITHM FOR ATTENTION CLASSIFICATION IN CHILDREN WITH ASD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14231" y="4196434"/>
            <a:ext cx="9144000" cy="4443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Project Workshop 07</a:t>
            </a:r>
          </a:p>
        </p:txBody>
      </p:sp>
      <p:pic>
        <p:nvPicPr>
          <p:cNvPr id="5" name="Immagine 4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87405A15-7BEE-8523-7A46-0B19397D3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748" y="2025711"/>
            <a:ext cx="2360736" cy="166663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7606FCC-ABA1-3432-6994-3C7DFBDB71A6}"/>
              </a:ext>
            </a:extLst>
          </p:cNvPr>
          <p:cNvSpPr txBox="1"/>
          <p:nvPr/>
        </p:nvSpPr>
        <p:spPr>
          <a:xfrm>
            <a:off x="900437" y="4891458"/>
            <a:ext cx="4851144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b="1">
                <a:latin typeface="Aptos"/>
                <a:cs typeface="Arial"/>
              </a:rPr>
              <a:t>Group 3</a:t>
            </a:r>
            <a:endParaRPr lang="it-IT">
              <a:latin typeface="Aptos"/>
            </a:endParaRPr>
          </a:p>
          <a:p>
            <a:r>
              <a:rPr lang="it-IT">
                <a:latin typeface="Aptos"/>
                <a:cs typeface="Arial"/>
              </a:rPr>
              <a:t>Chiara </a:t>
            </a:r>
            <a:r>
              <a:rPr lang="it-IT" err="1">
                <a:latin typeface="Aptos"/>
                <a:cs typeface="Arial"/>
              </a:rPr>
              <a:t>Cavigliano</a:t>
            </a:r>
            <a:endParaRPr lang="it-IT">
              <a:latin typeface="Aptos"/>
            </a:endParaRPr>
          </a:p>
          <a:p>
            <a:r>
              <a:rPr lang="it-IT">
                <a:latin typeface="Aptos"/>
                <a:cs typeface="Arial"/>
              </a:rPr>
              <a:t>Sofia D’Alfonso</a:t>
            </a:r>
            <a:endParaRPr lang="it-IT">
              <a:latin typeface="Aptos"/>
            </a:endParaRPr>
          </a:p>
          <a:p>
            <a:r>
              <a:rPr lang="it-IT">
                <a:latin typeface="Aptos"/>
                <a:cs typeface="Arial"/>
              </a:rPr>
              <a:t>Anna Simeone</a:t>
            </a:r>
            <a:endParaRPr lang="it-IT">
              <a:latin typeface="Aptos"/>
            </a:endParaRPr>
          </a:p>
          <a:p>
            <a:r>
              <a:rPr lang="it-IT">
                <a:latin typeface="Aptos"/>
                <a:cs typeface="Arial"/>
              </a:rPr>
              <a:t>Alessia Zannino</a:t>
            </a:r>
            <a:endParaRPr lang="it-IT">
              <a:latin typeface="Aptos"/>
            </a:endParaRPr>
          </a:p>
          <a:p>
            <a:pPr algn="l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503D277-4229-A4E6-1E3B-D6BF6A2F02E8}"/>
              </a:ext>
            </a:extLst>
          </p:cNvPr>
          <p:cNvSpPr txBox="1"/>
          <p:nvPr/>
        </p:nvSpPr>
        <p:spPr>
          <a:xfrm>
            <a:off x="6429821" y="4891458"/>
            <a:ext cx="4851144" cy="15081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it-IT" sz="2000" b="1">
                <a:latin typeface="Aptos"/>
                <a:cs typeface="Arial"/>
              </a:rPr>
              <a:t>Tutor</a:t>
            </a:r>
            <a:endParaRPr lang="it-IT"/>
          </a:p>
          <a:p>
            <a:pPr algn="r"/>
            <a:r>
              <a:rPr lang="it-IT">
                <a:latin typeface="Aptos"/>
                <a:cs typeface="Arial"/>
              </a:rPr>
              <a:t>Professor Alessandra Pedrocchi</a:t>
            </a:r>
            <a:endParaRPr lang="it-IT"/>
          </a:p>
          <a:p>
            <a:pPr algn="r"/>
            <a:r>
              <a:rPr lang="it-IT">
                <a:latin typeface="Aptos"/>
                <a:cs typeface="Arial"/>
              </a:rPr>
              <a:t>Professor Pietro </a:t>
            </a:r>
            <a:r>
              <a:rPr lang="it-IT" err="1">
                <a:latin typeface="Aptos"/>
                <a:cs typeface="Arial"/>
              </a:rPr>
              <a:t>Cerveri</a:t>
            </a:r>
            <a:endParaRPr lang="it-IT" err="1">
              <a:latin typeface="Aptos"/>
            </a:endParaRPr>
          </a:p>
          <a:p>
            <a:pPr algn="r"/>
            <a:r>
              <a:rPr lang="it-IT">
                <a:latin typeface="Aptos"/>
                <a:cs typeface="Arial"/>
              </a:rPr>
              <a:t>Doctor Laura Santos</a:t>
            </a:r>
            <a:endParaRPr lang="it-IT"/>
          </a:p>
          <a:p>
            <a:pPr algn="r"/>
            <a:endParaRPr lang="it-IT"/>
          </a:p>
        </p:txBody>
      </p:sp>
      <p:pic>
        <p:nvPicPr>
          <p:cNvPr id="8" name="Immagine 7" descr="Crianças - ícones de pessoas grátis">
            <a:extLst>
              <a:ext uri="{FF2B5EF4-FFF2-40B4-BE49-F238E27FC236}">
                <a16:creationId xmlns:a16="http://schemas.microsoft.com/office/drawing/2014/main" id="{BC51034B-7E2E-C9C9-83F0-76E42598F11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9036" t="1152" r="-138603" b="-719"/>
          <a:stretch/>
        </p:blipFill>
        <p:spPr>
          <a:xfrm>
            <a:off x="4724400" y="2057400"/>
            <a:ext cx="2731327" cy="2731327"/>
          </a:xfrm>
          <a:prstGeom prst="rect">
            <a:avLst/>
          </a:prstGeom>
        </p:spPr>
      </p:pic>
      <p:pic>
        <p:nvPicPr>
          <p:cNvPr id="9" name="Immagine 8" descr="Crianças - ícones de pessoas grátis">
            <a:extLst>
              <a:ext uri="{FF2B5EF4-FFF2-40B4-BE49-F238E27FC236}">
                <a16:creationId xmlns:a16="http://schemas.microsoft.com/office/drawing/2014/main" id="{622A8CDE-A2EB-4DC5-F926-C6B9EC996D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554" y="2057401"/>
            <a:ext cx="2342662" cy="2186354"/>
          </a:xfrm>
          <a:prstGeom prst="rect">
            <a:avLst/>
          </a:prstGeom>
        </p:spPr>
      </p:pic>
      <p:pic>
        <p:nvPicPr>
          <p:cNvPr id="11" name="Immagine 10" descr="mondo autismo consapevolezza giorno. colorato puzzle design cartello.  simbolo di autismo. medico piatto illustrazione. Salute cura 21437128 PNG">
            <a:extLst>
              <a:ext uri="{FF2B5EF4-FFF2-40B4-BE49-F238E27FC236}">
                <a16:creationId xmlns:a16="http://schemas.microsoft.com/office/drawing/2014/main" id="{06FC45F9-DEC1-3C09-3595-8EA859531C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1000" contras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58554" y="1845925"/>
            <a:ext cx="2938583" cy="2599534"/>
          </a:xfrm>
          <a:prstGeom prst="rect">
            <a:avLst/>
          </a:prstGeom>
        </p:spPr>
      </p:pic>
      <p:pic>
        <p:nvPicPr>
          <p:cNvPr id="7" name="Paragrafi 1 e 2">
            <a:hlinkClick r:id="" action="ppaction://media"/>
            <a:extLst>
              <a:ext uri="{FF2B5EF4-FFF2-40B4-BE49-F238E27FC236}">
                <a16:creationId xmlns:a16="http://schemas.microsoft.com/office/drawing/2014/main" id="{01546207-B237-5F57-EED8-6B4E0E999E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00988" y="209058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4F040-B963-9A21-0FFE-CB2BFFB20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rapezio 78">
            <a:extLst>
              <a:ext uri="{FF2B5EF4-FFF2-40B4-BE49-F238E27FC236}">
                <a16:creationId xmlns:a16="http://schemas.microsoft.com/office/drawing/2014/main" id="{B268C366-222F-6D44-C6EE-6C274CF93500}"/>
              </a:ext>
            </a:extLst>
          </p:cNvPr>
          <p:cNvSpPr/>
          <p:nvPr/>
        </p:nvSpPr>
        <p:spPr>
          <a:xfrm>
            <a:off x="10107975" y="6579020"/>
            <a:ext cx="2271252" cy="245268"/>
          </a:xfrm>
          <a:prstGeom prst="trapezoid">
            <a:avLst>
              <a:gd name="adj" fmla="val 126144"/>
            </a:avLst>
          </a:prstGeom>
          <a:solidFill>
            <a:srgbClr val="0262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Elemento grafico 7" descr="Pezzi del puzzle contorno">
            <a:extLst>
              <a:ext uri="{FF2B5EF4-FFF2-40B4-BE49-F238E27FC236}">
                <a16:creationId xmlns:a16="http://schemas.microsoft.com/office/drawing/2014/main" id="{F78C8DA5-06E8-1557-451A-C4B5B8871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03A8A6C-8689-B89B-6D90-89DAB3375597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THE CONTEXT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8AE776E-C94C-2EAD-60B7-6D7F13C4470B}"/>
              </a:ext>
            </a:extLst>
          </p:cNvPr>
          <p:cNvSpPr/>
          <p:nvPr/>
        </p:nvSpPr>
        <p:spPr>
          <a:xfrm rot="21392073">
            <a:off x="11978947" y="4627806"/>
            <a:ext cx="146307" cy="6293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rapezio 28">
            <a:extLst>
              <a:ext uri="{FF2B5EF4-FFF2-40B4-BE49-F238E27FC236}">
                <a16:creationId xmlns:a16="http://schemas.microsoft.com/office/drawing/2014/main" id="{469670FB-12FB-667E-9E81-0528ACC4B2B5}"/>
              </a:ext>
            </a:extLst>
          </p:cNvPr>
          <p:cNvSpPr/>
          <p:nvPr/>
        </p:nvSpPr>
        <p:spPr>
          <a:xfrm rot="10592073">
            <a:off x="11832653" y="4974149"/>
            <a:ext cx="510538" cy="424388"/>
          </a:xfrm>
          <a:custGeom>
            <a:avLst/>
            <a:gdLst>
              <a:gd name="connsiteX0" fmla="*/ 0 w 1017129"/>
              <a:gd name="connsiteY0" fmla="*/ 932501 h 932501"/>
              <a:gd name="connsiteX1" fmla="*/ 122316 w 1017129"/>
              <a:gd name="connsiteY1" fmla="*/ 0 h 932501"/>
              <a:gd name="connsiteX2" fmla="*/ 894813 w 1017129"/>
              <a:gd name="connsiteY2" fmla="*/ 0 h 932501"/>
              <a:gd name="connsiteX3" fmla="*/ 1017129 w 1017129"/>
              <a:gd name="connsiteY3" fmla="*/ 932501 h 932501"/>
              <a:gd name="connsiteX4" fmla="*/ 0 w 1017129"/>
              <a:gd name="connsiteY4" fmla="*/ 932501 h 932501"/>
              <a:gd name="connsiteX0" fmla="*/ 0 w 1192389"/>
              <a:gd name="connsiteY0" fmla="*/ 932501 h 932501"/>
              <a:gd name="connsiteX1" fmla="*/ 122316 w 1192389"/>
              <a:gd name="connsiteY1" fmla="*/ 0 h 932501"/>
              <a:gd name="connsiteX2" fmla="*/ 894813 w 1192389"/>
              <a:gd name="connsiteY2" fmla="*/ 0 h 932501"/>
              <a:gd name="connsiteX3" fmla="*/ 1192389 w 1192389"/>
              <a:gd name="connsiteY3" fmla="*/ 909641 h 932501"/>
              <a:gd name="connsiteX4" fmla="*/ 0 w 1192389"/>
              <a:gd name="connsiteY4" fmla="*/ 932501 h 93250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53349"/>
              <a:gd name="connsiteY0" fmla="*/ 711521 h 909641"/>
              <a:gd name="connsiteX1" fmla="*/ 183276 w 1253349"/>
              <a:gd name="connsiteY1" fmla="*/ 0 h 909641"/>
              <a:gd name="connsiteX2" fmla="*/ 955773 w 1253349"/>
              <a:gd name="connsiteY2" fmla="*/ 0 h 909641"/>
              <a:gd name="connsiteX3" fmla="*/ 1253349 w 1253349"/>
              <a:gd name="connsiteY3" fmla="*/ 909641 h 909641"/>
              <a:gd name="connsiteX4" fmla="*/ 0 w 1253349"/>
              <a:gd name="connsiteY4" fmla="*/ 711521 h 909641"/>
              <a:gd name="connsiteX0" fmla="*/ 0 w 1253349"/>
              <a:gd name="connsiteY0" fmla="*/ 711521 h 909641"/>
              <a:gd name="connsiteX1" fmla="*/ 183276 w 1253349"/>
              <a:gd name="connsiteY1" fmla="*/ 0 h 909641"/>
              <a:gd name="connsiteX2" fmla="*/ 955773 w 1253349"/>
              <a:gd name="connsiteY2" fmla="*/ 0 h 909641"/>
              <a:gd name="connsiteX3" fmla="*/ 1253349 w 1253349"/>
              <a:gd name="connsiteY3" fmla="*/ 909641 h 909641"/>
              <a:gd name="connsiteX4" fmla="*/ 0 w 1253349"/>
              <a:gd name="connsiteY4" fmla="*/ 711521 h 909641"/>
              <a:gd name="connsiteX0" fmla="*/ 0 w 1253349"/>
              <a:gd name="connsiteY0" fmla="*/ 825821 h 1023941"/>
              <a:gd name="connsiteX1" fmla="*/ 175656 w 1253349"/>
              <a:gd name="connsiteY1" fmla="*/ 0 h 1023941"/>
              <a:gd name="connsiteX2" fmla="*/ 955773 w 1253349"/>
              <a:gd name="connsiteY2" fmla="*/ 114300 h 1023941"/>
              <a:gd name="connsiteX3" fmla="*/ 1253349 w 1253349"/>
              <a:gd name="connsiteY3" fmla="*/ 1023941 h 1023941"/>
              <a:gd name="connsiteX4" fmla="*/ 0 w 1253349"/>
              <a:gd name="connsiteY4" fmla="*/ 825821 h 1023941"/>
              <a:gd name="connsiteX0" fmla="*/ 0 w 1253349"/>
              <a:gd name="connsiteY0" fmla="*/ 841061 h 1039181"/>
              <a:gd name="connsiteX1" fmla="*/ 175656 w 1253349"/>
              <a:gd name="connsiteY1" fmla="*/ 15240 h 1039181"/>
              <a:gd name="connsiteX2" fmla="*/ 963393 w 1253349"/>
              <a:gd name="connsiteY2" fmla="*/ 0 h 1039181"/>
              <a:gd name="connsiteX3" fmla="*/ 1253349 w 1253349"/>
              <a:gd name="connsiteY3" fmla="*/ 1039181 h 1039181"/>
              <a:gd name="connsiteX4" fmla="*/ 0 w 1253349"/>
              <a:gd name="connsiteY4" fmla="*/ 841061 h 1039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3349" h="1039181">
                <a:moveTo>
                  <a:pt x="0" y="841061"/>
                </a:moveTo>
                <a:cubicBezTo>
                  <a:pt x="61092" y="603887"/>
                  <a:pt x="152664" y="336234"/>
                  <a:pt x="175656" y="15240"/>
                </a:cubicBezTo>
                <a:lnTo>
                  <a:pt x="963393" y="0"/>
                </a:lnTo>
                <a:cubicBezTo>
                  <a:pt x="994005" y="371794"/>
                  <a:pt x="1100817" y="568327"/>
                  <a:pt x="1253349" y="1039181"/>
                </a:cubicBezTo>
                <a:lnTo>
                  <a:pt x="0" y="841061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rapezio 37">
            <a:extLst>
              <a:ext uri="{FF2B5EF4-FFF2-40B4-BE49-F238E27FC236}">
                <a16:creationId xmlns:a16="http://schemas.microsoft.com/office/drawing/2014/main" id="{DD2A70C1-1678-0BA1-2D14-F6965772F5CB}"/>
              </a:ext>
            </a:extLst>
          </p:cNvPr>
          <p:cNvSpPr/>
          <p:nvPr/>
        </p:nvSpPr>
        <p:spPr>
          <a:xfrm rot="12618645" flipH="1">
            <a:off x="12674572" y="4935697"/>
            <a:ext cx="234994" cy="287334"/>
          </a:xfrm>
          <a:custGeom>
            <a:avLst/>
            <a:gdLst>
              <a:gd name="connsiteX0" fmla="*/ 0 w 653937"/>
              <a:gd name="connsiteY0" fmla="*/ 658283 h 658283"/>
              <a:gd name="connsiteX1" fmla="*/ 110496 w 653937"/>
              <a:gd name="connsiteY1" fmla="*/ 0 h 658283"/>
              <a:gd name="connsiteX2" fmla="*/ 543441 w 653937"/>
              <a:gd name="connsiteY2" fmla="*/ 0 h 658283"/>
              <a:gd name="connsiteX3" fmla="*/ 653937 w 653937"/>
              <a:gd name="connsiteY3" fmla="*/ 658283 h 658283"/>
              <a:gd name="connsiteX4" fmla="*/ 0 w 653937"/>
              <a:gd name="connsiteY4" fmla="*/ 658283 h 658283"/>
              <a:gd name="connsiteX0" fmla="*/ 36933 w 690870"/>
              <a:gd name="connsiteY0" fmla="*/ 658283 h 658734"/>
              <a:gd name="connsiteX1" fmla="*/ 147429 w 690870"/>
              <a:gd name="connsiteY1" fmla="*/ 0 h 658734"/>
              <a:gd name="connsiteX2" fmla="*/ 580374 w 690870"/>
              <a:gd name="connsiteY2" fmla="*/ 0 h 658734"/>
              <a:gd name="connsiteX3" fmla="*/ 690870 w 690870"/>
              <a:gd name="connsiteY3" fmla="*/ 658283 h 658734"/>
              <a:gd name="connsiteX4" fmla="*/ 36933 w 690870"/>
              <a:gd name="connsiteY4" fmla="*/ 658283 h 658734"/>
              <a:gd name="connsiteX0" fmla="*/ 36933 w 690870"/>
              <a:gd name="connsiteY0" fmla="*/ 658283 h 719243"/>
              <a:gd name="connsiteX1" fmla="*/ 147429 w 690870"/>
              <a:gd name="connsiteY1" fmla="*/ 0 h 719243"/>
              <a:gd name="connsiteX2" fmla="*/ 580374 w 690870"/>
              <a:gd name="connsiteY2" fmla="*/ 0 h 719243"/>
              <a:gd name="connsiteX3" fmla="*/ 690870 w 690870"/>
              <a:gd name="connsiteY3" fmla="*/ 658283 h 719243"/>
              <a:gd name="connsiteX4" fmla="*/ 36933 w 690870"/>
              <a:gd name="connsiteY4" fmla="*/ 658283 h 719243"/>
              <a:gd name="connsiteX0" fmla="*/ 36933 w 691237"/>
              <a:gd name="connsiteY0" fmla="*/ 658283 h 772867"/>
              <a:gd name="connsiteX1" fmla="*/ 147429 w 691237"/>
              <a:gd name="connsiteY1" fmla="*/ 0 h 772867"/>
              <a:gd name="connsiteX2" fmla="*/ 580374 w 691237"/>
              <a:gd name="connsiteY2" fmla="*/ 0 h 772867"/>
              <a:gd name="connsiteX3" fmla="*/ 690870 w 691237"/>
              <a:gd name="connsiteY3" fmla="*/ 658283 h 772867"/>
              <a:gd name="connsiteX4" fmla="*/ 36933 w 691237"/>
              <a:gd name="connsiteY4" fmla="*/ 658283 h 772867"/>
              <a:gd name="connsiteX0" fmla="*/ 36933 w 691237"/>
              <a:gd name="connsiteY0" fmla="*/ 658283 h 772867"/>
              <a:gd name="connsiteX1" fmla="*/ 147429 w 691237"/>
              <a:gd name="connsiteY1" fmla="*/ 0 h 772867"/>
              <a:gd name="connsiteX2" fmla="*/ 580374 w 691237"/>
              <a:gd name="connsiteY2" fmla="*/ 0 h 772867"/>
              <a:gd name="connsiteX3" fmla="*/ 690870 w 691237"/>
              <a:gd name="connsiteY3" fmla="*/ 658283 h 772867"/>
              <a:gd name="connsiteX4" fmla="*/ 36933 w 691237"/>
              <a:gd name="connsiteY4" fmla="*/ 658283 h 772867"/>
              <a:gd name="connsiteX0" fmla="*/ 48676 w 702980"/>
              <a:gd name="connsiteY0" fmla="*/ 752153 h 866737"/>
              <a:gd name="connsiteX1" fmla="*/ 91620 w 702980"/>
              <a:gd name="connsiteY1" fmla="*/ 0 h 866737"/>
              <a:gd name="connsiteX2" fmla="*/ 592117 w 702980"/>
              <a:gd name="connsiteY2" fmla="*/ 93870 h 866737"/>
              <a:gd name="connsiteX3" fmla="*/ 702613 w 702980"/>
              <a:gd name="connsiteY3" fmla="*/ 752153 h 866737"/>
              <a:gd name="connsiteX4" fmla="*/ 48676 w 702980"/>
              <a:gd name="connsiteY4" fmla="*/ 752153 h 866737"/>
              <a:gd name="connsiteX0" fmla="*/ 42672 w 696976"/>
              <a:gd name="connsiteY0" fmla="*/ 752153 h 866737"/>
              <a:gd name="connsiteX1" fmla="*/ 85616 w 696976"/>
              <a:gd name="connsiteY1" fmla="*/ 0 h 866737"/>
              <a:gd name="connsiteX2" fmla="*/ 586113 w 696976"/>
              <a:gd name="connsiteY2" fmla="*/ 93870 h 866737"/>
              <a:gd name="connsiteX3" fmla="*/ 696609 w 696976"/>
              <a:gd name="connsiteY3" fmla="*/ 752153 h 866737"/>
              <a:gd name="connsiteX4" fmla="*/ 42672 w 696976"/>
              <a:gd name="connsiteY4" fmla="*/ 752153 h 86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6976" h="866737">
                <a:moveTo>
                  <a:pt x="42672" y="752153"/>
                </a:moveTo>
                <a:cubicBezTo>
                  <a:pt x="-72896" y="768945"/>
                  <a:pt x="82560" y="228815"/>
                  <a:pt x="85616" y="0"/>
                </a:cubicBezTo>
                <a:lnTo>
                  <a:pt x="586113" y="93870"/>
                </a:lnTo>
                <a:cubicBezTo>
                  <a:pt x="622945" y="313298"/>
                  <a:pt x="629297" y="464145"/>
                  <a:pt x="696609" y="752153"/>
                </a:cubicBezTo>
                <a:cubicBezTo>
                  <a:pt x="714850" y="919793"/>
                  <a:pt x="47291" y="889313"/>
                  <a:pt x="42672" y="75215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E6EC4D77-0110-435F-9402-E227EF07F46C}"/>
              </a:ext>
            </a:extLst>
          </p:cNvPr>
          <p:cNvSpPr/>
          <p:nvPr/>
        </p:nvSpPr>
        <p:spPr>
          <a:xfrm rot="21392073">
            <a:off x="12749839" y="4959206"/>
            <a:ext cx="170716" cy="1281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3D193DF7-68E2-4F69-A11D-8CB7D5AF22E5}"/>
              </a:ext>
            </a:extLst>
          </p:cNvPr>
          <p:cNvSpPr/>
          <p:nvPr/>
        </p:nvSpPr>
        <p:spPr>
          <a:xfrm rot="18854522">
            <a:off x="12534699" y="4476349"/>
            <a:ext cx="220790" cy="674348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rapezio 42">
            <a:extLst>
              <a:ext uri="{FF2B5EF4-FFF2-40B4-BE49-F238E27FC236}">
                <a16:creationId xmlns:a16="http://schemas.microsoft.com/office/drawing/2014/main" id="{3D208282-322D-471D-67E9-8748C24F08DE}"/>
              </a:ext>
            </a:extLst>
          </p:cNvPr>
          <p:cNvSpPr/>
          <p:nvPr/>
        </p:nvSpPr>
        <p:spPr>
          <a:xfrm rot="1751475">
            <a:off x="12487402" y="5153701"/>
            <a:ext cx="312391" cy="370555"/>
          </a:xfrm>
          <a:custGeom>
            <a:avLst/>
            <a:gdLst>
              <a:gd name="connsiteX0" fmla="*/ 0 w 933837"/>
              <a:gd name="connsiteY0" fmla="*/ 845746 h 845746"/>
              <a:gd name="connsiteX1" fmla="*/ 211437 w 933837"/>
              <a:gd name="connsiteY1" fmla="*/ 0 h 845746"/>
              <a:gd name="connsiteX2" fmla="*/ 722401 w 933837"/>
              <a:gd name="connsiteY2" fmla="*/ 0 h 845746"/>
              <a:gd name="connsiteX3" fmla="*/ 933837 w 933837"/>
              <a:gd name="connsiteY3" fmla="*/ 845746 h 845746"/>
              <a:gd name="connsiteX4" fmla="*/ 0 w 933837"/>
              <a:gd name="connsiteY4" fmla="*/ 845746 h 845746"/>
              <a:gd name="connsiteX0" fmla="*/ 0 w 933837"/>
              <a:gd name="connsiteY0" fmla="*/ 845746 h 845746"/>
              <a:gd name="connsiteX1" fmla="*/ 211437 w 933837"/>
              <a:gd name="connsiteY1" fmla="*/ 0 h 845746"/>
              <a:gd name="connsiteX2" fmla="*/ 635384 w 933837"/>
              <a:gd name="connsiteY2" fmla="*/ 19567 h 845746"/>
              <a:gd name="connsiteX3" fmla="*/ 933837 w 933837"/>
              <a:gd name="connsiteY3" fmla="*/ 845746 h 845746"/>
              <a:gd name="connsiteX4" fmla="*/ 0 w 933837"/>
              <a:gd name="connsiteY4" fmla="*/ 845746 h 845746"/>
              <a:gd name="connsiteX0" fmla="*/ 0 w 933837"/>
              <a:gd name="connsiteY0" fmla="*/ 845746 h 845746"/>
              <a:gd name="connsiteX1" fmla="*/ 211437 w 933837"/>
              <a:gd name="connsiteY1" fmla="*/ 0 h 845746"/>
              <a:gd name="connsiteX2" fmla="*/ 635384 w 933837"/>
              <a:gd name="connsiteY2" fmla="*/ 19567 h 845746"/>
              <a:gd name="connsiteX3" fmla="*/ 933837 w 933837"/>
              <a:gd name="connsiteY3" fmla="*/ 845746 h 845746"/>
              <a:gd name="connsiteX4" fmla="*/ 0 w 933837"/>
              <a:gd name="connsiteY4" fmla="*/ 845746 h 845746"/>
              <a:gd name="connsiteX0" fmla="*/ 0 w 878897"/>
              <a:gd name="connsiteY0" fmla="*/ 845746 h 845746"/>
              <a:gd name="connsiteX1" fmla="*/ 211437 w 878897"/>
              <a:gd name="connsiteY1" fmla="*/ 0 h 845746"/>
              <a:gd name="connsiteX2" fmla="*/ 635384 w 878897"/>
              <a:gd name="connsiteY2" fmla="*/ 19567 h 845746"/>
              <a:gd name="connsiteX3" fmla="*/ 878897 w 878897"/>
              <a:gd name="connsiteY3" fmla="*/ 844755 h 845746"/>
              <a:gd name="connsiteX4" fmla="*/ 0 w 878897"/>
              <a:gd name="connsiteY4" fmla="*/ 845746 h 845746"/>
              <a:gd name="connsiteX0" fmla="*/ 0 w 924445"/>
              <a:gd name="connsiteY0" fmla="*/ 845746 h 845746"/>
              <a:gd name="connsiteX1" fmla="*/ 211437 w 924445"/>
              <a:gd name="connsiteY1" fmla="*/ 0 h 845746"/>
              <a:gd name="connsiteX2" fmla="*/ 635384 w 924445"/>
              <a:gd name="connsiteY2" fmla="*/ 19567 h 845746"/>
              <a:gd name="connsiteX3" fmla="*/ 878897 w 924445"/>
              <a:gd name="connsiteY3" fmla="*/ 844755 h 845746"/>
              <a:gd name="connsiteX4" fmla="*/ 0 w 924445"/>
              <a:gd name="connsiteY4" fmla="*/ 845746 h 845746"/>
              <a:gd name="connsiteX0" fmla="*/ 0 w 924445"/>
              <a:gd name="connsiteY0" fmla="*/ 845746 h 895165"/>
              <a:gd name="connsiteX1" fmla="*/ 211437 w 924445"/>
              <a:gd name="connsiteY1" fmla="*/ 0 h 895165"/>
              <a:gd name="connsiteX2" fmla="*/ 635384 w 924445"/>
              <a:gd name="connsiteY2" fmla="*/ 19567 h 895165"/>
              <a:gd name="connsiteX3" fmla="*/ 878897 w 924445"/>
              <a:gd name="connsiteY3" fmla="*/ 844755 h 895165"/>
              <a:gd name="connsiteX4" fmla="*/ 0 w 924445"/>
              <a:gd name="connsiteY4" fmla="*/ 845746 h 895165"/>
              <a:gd name="connsiteX0" fmla="*/ 0 w 927114"/>
              <a:gd name="connsiteY0" fmla="*/ 856273 h 898070"/>
              <a:gd name="connsiteX1" fmla="*/ 214106 w 927114"/>
              <a:gd name="connsiteY1" fmla="*/ 0 h 898070"/>
              <a:gd name="connsiteX2" fmla="*/ 638053 w 927114"/>
              <a:gd name="connsiteY2" fmla="*/ 19567 h 898070"/>
              <a:gd name="connsiteX3" fmla="*/ 881566 w 927114"/>
              <a:gd name="connsiteY3" fmla="*/ 844755 h 898070"/>
              <a:gd name="connsiteX4" fmla="*/ 0 w 927114"/>
              <a:gd name="connsiteY4" fmla="*/ 856273 h 898070"/>
              <a:gd name="connsiteX0" fmla="*/ 0 w 927114"/>
              <a:gd name="connsiteY0" fmla="*/ 856273 h 920009"/>
              <a:gd name="connsiteX1" fmla="*/ 214106 w 927114"/>
              <a:gd name="connsiteY1" fmla="*/ 0 h 920009"/>
              <a:gd name="connsiteX2" fmla="*/ 638053 w 927114"/>
              <a:gd name="connsiteY2" fmla="*/ 19567 h 920009"/>
              <a:gd name="connsiteX3" fmla="*/ 881566 w 927114"/>
              <a:gd name="connsiteY3" fmla="*/ 844755 h 920009"/>
              <a:gd name="connsiteX4" fmla="*/ 0 w 927114"/>
              <a:gd name="connsiteY4" fmla="*/ 856273 h 920009"/>
              <a:gd name="connsiteX0" fmla="*/ 0 w 927114"/>
              <a:gd name="connsiteY0" fmla="*/ 856273 h 920009"/>
              <a:gd name="connsiteX1" fmla="*/ 214106 w 927114"/>
              <a:gd name="connsiteY1" fmla="*/ 0 h 920009"/>
              <a:gd name="connsiteX2" fmla="*/ 638053 w 927114"/>
              <a:gd name="connsiteY2" fmla="*/ 19567 h 920009"/>
              <a:gd name="connsiteX3" fmla="*/ 881566 w 927114"/>
              <a:gd name="connsiteY3" fmla="*/ 844755 h 920009"/>
              <a:gd name="connsiteX4" fmla="*/ 0 w 927114"/>
              <a:gd name="connsiteY4" fmla="*/ 856273 h 920009"/>
              <a:gd name="connsiteX0" fmla="*/ 0 w 927114"/>
              <a:gd name="connsiteY0" fmla="*/ 856273 h 920009"/>
              <a:gd name="connsiteX1" fmla="*/ 214106 w 927114"/>
              <a:gd name="connsiteY1" fmla="*/ 0 h 920009"/>
              <a:gd name="connsiteX2" fmla="*/ 638053 w 927114"/>
              <a:gd name="connsiteY2" fmla="*/ 19567 h 920009"/>
              <a:gd name="connsiteX3" fmla="*/ 881566 w 927114"/>
              <a:gd name="connsiteY3" fmla="*/ 844755 h 920009"/>
              <a:gd name="connsiteX4" fmla="*/ 0 w 927114"/>
              <a:gd name="connsiteY4" fmla="*/ 856273 h 920009"/>
              <a:gd name="connsiteX0" fmla="*/ 0 w 888649"/>
              <a:gd name="connsiteY0" fmla="*/ 856273 h 907363"/>
              <a:gd name="connsiteX1" fmla="*/ 214106 w 888649"/>
              <a:gd name="connsiteY1" fmla="*/ 0 h 907363"/>
              <a:gd name="connsiteX2" fmla="*/ 638053 w 888649"/>
              <a:gd name="connsiteY2" fmla="*/ 19567 h 907363"/>
              <a:gd name="connsiteX3" fmla="*/ 830678 w 888649"/>
              <a:gd name="connsiteY3" fmla="*/ 818597 h 907363"/>
              <a:gd name="connsiteX4" fmla="*/ 0 w 888649"/>
              <a:gd name="connsiteY4" fmla="*/ 856273 h 90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649" h="907363">
                <a:moveTo>
                  <a:pt x="0" y="856273"/>
                </a:moveTo>
                <a:cubicBezTo>
                  <a:pt x="6187" y="525446"/>
                  <a:pt x="76406" y="294961"/>
                  <a:pt x="214106" y="0"/>
                </a:cubicBezTo>
                <a:lnTo>
                  <a:pt x="638053" y="19567"/>
                </a:lnTo>
                <a:cubicBezTo>
                  <a:pt x="916004" y="361593"/>
                  <a:pt x="934010" y="548976"/>
                  <a:pt x="830678" y="818597"/>
                </a:cubicBezTo>
                <a:cubicBezTo>
                  <a:pt x="573727" y="931605"/>
                  <a:pt x="178789" y="928146"/>
                  <a:pt x="0" y="85627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rapezio 43">
            <a:extLst>
              <a:ext uri="{FF2B5EF4-FFF2-40B4-BE49-F238E27FC236}">
                <a16:creationId xmlns:a16="http://schemas.microsoft.com/office/drawing/2014/main" id="{46283F5D-0596-0766-04EC-C1079232AA83}"/>
              </a:ext>
            </a:extLst>
          </p:cNvPr>
          <p:cNvSpPr/>
          <p:nvPr/>
        </p:nvSpPr>
        <p:spPr>
          <a:xfrm rot="1596036">
            <a:off x="12527567" y="5175807"/>
            <a:ext cx="213124" cy="253753"/>
          </a:xfrm>
          <a:custGeom>
            <a:avLst/>
            <a:gdLst>
              <a:gd name="connsiteX0" fmla="*/ 0 w 729289"/>
              <a:gd name="connsiteY0" fmla="*/ 640048 h 640048"/>
              <a:gd name="connsiteX1" fmla="*/ 160012 w 729289"/>
              <a:gd name="connsiteY1" fmla="*/ 0 h 640048"/>
              <a:gd name="connsiteX2" fmla="*/ 569277 w 729289"/>
              <a:gd name="connsiteY2" fmla="*/ 0 h 640048"/>
              <a:gd name="connsiteX3" fmla="*/ 729289 w 729289"/>
              <a:gd name="connsiteY3" fmla="*/ 640048 h 640048"/>
              <a:gd name="connsiteX4" fmla="*/ 0 w 729289"/>
              <a:gd name="connsiteY4" fmla="*/ 640048 h 640048"/>
              <a:gd name="connsiteX0" fmla="*/ 0 w 729289"/>
              <a:gd name="connsiteY0" fmla="*/ 640048 h 640048"/>
              <a:gd name="connsiteX1" fmla="*/ 160012 w 729289"/>
              <a:gd name="connsiteY1" fmla="*/ 0 h 640048"/>
              <a:gd name="connsiteX2" fmla="*/ 500697 w 729289"/>
              <a:gd name="connsiteY2" fmla="*/ 0 h 640048"/>
              <a:gd name="connsiteX3" fmla="*/ 729289 w 729289"/>
              <a:gd name="connsiteY3" fmla="*/ 640048 h 640048"/>
              <a:gd name="connsiteX4" fmla="*/ 0 w 729289"/>
              <a:gd name="connsiteY4" fmla="*/ 640048 h 640048"/>
              <a:gd name="connsiteX0" fmla="*/ 0 w 729289"/>
              <a:gd name="connsiteY0" fmla="*/ 655288 h 655288"/>
              <a:gd name="connsiteX1" fmla="*/ 243832 w 729289"/>
              <a:gd name="connsiteY1" fmla="*/ 0 h 655288"/>
              <a:gd name="connsiteX2" fmla="*/ 500697 w 729289"/>
              <a:gd name="connsiteY2" fmla="*/ 15240 h 655288"/>
              <a:gd name="connsiteX3" fmla="*/ 729289 w 729289"/>
              <a:gd name="connsiteY3" fmla="*/ 655288 h 655288"/>
              <a:gd name="connsiteX4" fmla="*/ 0 w 729289"/>
              <a:gd name="connsiteY4" fmla="*/ 655288 h 655288"/>
              <a:gd name="connsiteX0" fmla="*/ 0 w 729289"/>
              <a:gd name="connsiteY0" fmla="*/ 640048 h 640048"/>
              <a:gd name="connsiteX1" fmla="*/ 251452 w 729289"/>
              <a:gd name="connsiteY1" fmla="*/ 7620 h 640048"/>
              <a:gd name="connsiteX2" fmla="*/ 500697 w 729289"/>
              <a:gd name="connsiteY2" fmla="*/ 0 h 640048"/>
              <a:gd name="connsiteX3" fmla="*/ 729289 w 729289"/>
              <a:gd name="connsiteY3" fmla="*/ 640048 h 640048"/>
              <a:gd name="connsiteX4" fmla="*/ 0 w 729289"/>
              <a:gd name="connsiteY4" fmla="*/ 640048 h 640048"/>
              <a:gd name="connsiteX0" fmla="*/ 0 w 729289"/>
              <a:gd name="connsiteY0" fmla="*/ 665519 h 665519"/>
              <a:gd name="connsiteX1" fmla="*/ 251452 w 729289"/>
              <a:gd name="connsiteY1" fmla="*/ 33091 h 665519"/>
              <a:gd name="connsiteX2" fmla="*/ 500697 w 729289"/>
              <a:gd name="connsiteY2" fmla="*/ 25471 h 665519"/>
              <a:gd name="connsiteX3" fmla="*/ 729289 w 729289"/>
              <a:gd name="connsiteY3" fmla="*/ 665519 h 665519"/>
              <a:gd name="connsiteX4" fmla="*/ 0 w 729289"/>
              <a:gd name="connsiteY4" fmla="*/ 665519 h 665519"/>
              <a:gd name="connsiteX0" fmla="*/ 0 w 729289"/>
              <a:gd name="connsiteY0" fmla="*/ 665519 h 665519"/>
              <a:gd name="connsiteX1" fmla="*/ 251452 w 729289"/>
              <a:gd name="connsiteY1" fmla="*/ 33091 h 665519"/>
              <a:gd name="connsiteX2" fmla="*/ 500697 w 729289"/>
              <a:gd name="connsiteY2" fmla="*/ 25471 h 665519"/>
              <a:gd name="connsiteX3" fmla="*/ 729289 w 729289"/>
              <a:gd name="connsiteY3" fmla="*/ 665519 h 665519"/>
              <a:gd name="connsiteX4" fmla="*/ 0 w 729289"/>
              <a:gd name="connsiteY4" fmla="*/ 665519 h 665519"/>
              <a:gd name="connsiteX0" fmla="*/ 0 w 729289"/>
              <a:gd name="connsiteY0" fmla="*/ 665519 h 665519"/>
              <a:gd name="connsiteX1" fmla="*/ 251452 w 729289"/>
              <a:gd name="connsiteY1" fmla="*/ 33091 h 665519"/>
              <a:gd name="connsiteX2" fmla="*/ 500697 w 729289"/>
              <a:gd name="connsiteY2" fmla="*/ 25471 h 665519"/>
              <a:gd name="connsiteX3" fmla="*/ 729289 w 729289"/>
              <a:gd name="connsiteY3" fmla="*/ 665519 h 665519"/>
              <a:gd name="connsiteX4" fmla="*/ 0 w 729289"/>
              <a:gd name="connsiteY4" fmla="*/ 665519 h 665519"/>
              <a:gd name="connsiteX0" fmla="*/ 0 w 729289"/>
              <a:gd name="connsiteY0" fmla="*/ 687743 h 687743"/>
              <a:gd name="connsiteX1" fmla="*/ 251452 w 729289"/>
              <a:gd name="connsiteY1" fmla="*/ 55315 h 687743"/>
              <a:gd name="connsiteX2" fmla="*/ 500697 w 729289"/>
              <a:gd name="connsiteY2" fmla="*/ 47695 h 687743"/>
              <a:gd name="connsiteX3" fmla="*/ 729289 w 729289"/>
              <a:gd name="connsiteY3" fmla="*/ 687743 h 687743"/>
              <a:gd name="connsiteX4" fmla="*/ 0 w 729289"/>
              <a:gd name="connsiteY4" fmla="*/ 687743 h 687743"/>
              <a:gd name="connsiteX0" fmla="*/ 0 w 729289"/>
              <a:gd name="connsiteY0" fmla="*/ 687743 h 687743"/>
              <a:gd name="connsiteX1" fmla="*/ 251452 w 729289"/>
              <a:gd name="connsiteY1" fmla="*/ 55315 h 687743"/>
              <a:gd name="connsiteX2" fmla="*/ 500697 w 729289"/>
              <a:gd name="connsiteY2" fmla="*/ 47695 h 687743"/>
              <a:gd name="connsiteX3" fmla="*/ 729289 w 729289"/>
              <a:gd name="connsiteY3" fmla="*/ 687743 h 687743"/>
              <a:gd name="connsiteX4" fmla="*/ 0 w 729289"/>
              <a:gd name="connsiteY4" fmla="*/ 687743 h 687743"/>
              <a:gd name="connsiteX0" fmla="*/ 0 w 729289"/>
              <a:gd name="connsiteY0" fmla="*/ 687743 h 687743"/>
              <a:gd name="connsiteX1" fmla="*/ 251452 w 729289"/>
              <a:gd name="connsiteY1" fmla="*/ 55315 h 687743"/>
              <a:gd name="connsiteX2" fmla="*/ 500697 w 729289"/>
              <a:gd name="connsiteY2" fmla="*/ 47695 h 687743"/>
              <a:gd name="connsiteX3" fmla="*/ 729289 w 729289"/>
              <a:gd name="connsiteY3" fmla="*/ 687743 h 687743"/>
              <a:gd name="connsiteX4" fmla="*/ 0 w 729289"/>
              <a:gd name="connsiteY4" fmla="*/ 687743 h 687743"/>
              <a:gd name="connsiteX0" fmla="*/ 0 w 729858"/>
              <a:gd name="connsiteY0" fmla="*/ 687743 h 687743"/>
              <a:gd name="connsiteX1" fmla="*/ 251452 w 729858"/>
              <a:gd name="connsiteY1" fmla="*/ 55315 h 687743"/>
              <a:gd name="connsiteX2" fmla="*/ 500697 w 729858"/>
              <a:gd name="connsiteY2" fmla="*/ 47695 h 687743"/>
              <a:gd name="connsiteX3" fmla="*/ 729289 w 729858"/>
              <a:gd name="connsiteY3" fmla="*/ 687743 h 687743"/>
              <a:gd name="connsiteX4" fmla="*/ 0 w 729858"/>
              <a:gd name="connsiteY4" fmla="*/ 687743 h 687743"/>
              <a:gd name="connsiteX0" fmla="*/ 0 w 729858"/>
              <a:gd name="connsiteY0" fmla="*/ 687743 h 724996"/>
              <a:gd name="connsiteX1" fmla="*/ 251452 w 729858"/>
              <a:gd name="connsiteY1" fmla="*/ 55315 h 724996"/>
              <a:gd name="connsiteX2" fmla="*/ 500697 w 729858"/>
              <a:gd name="connsiteY2" fmla="*/ 47695 h 724996"/>
              <a:gd name="connsiteX3" fmla="*/ 729289 w 729858"/>
              <a:gd name="connsiteY3" fmla="*/ 687743 h 724996"/>
              <a:gd name="connsiteX4" fmla="*/ 0 w 729858"/>
              <a:gd name="connsiteY4" fmla="*/ 687743 h 724996"/>
              <a:gd name="connsiteX0" fmla="*/ 0 w 729858"/>
              <a:gd name="connsiteY0" fmla="*/ 687743 h 742369"/>
              <a:gd name="connsiteX1" fmla="*/ 251452 w 729858"/>
              <a:gd name="connsiteY1" fmla="*/ 55315 h 742369"/>
              <a:gd name="connsiteX2" fmla="*/ 500697 w 729858"/>
              <a:gd name="connsiteY2" fmla="*/ 47695 h 742369"/>
              <a:gd name="connsiteX3" fmla="*/ 729289 w 729858"/>
              <a:gd name="connsiteY3" fmla="*/ 687743 h 742369"/>
              <a:gd name="connsiteX4" fmla="*/ 0 w 729858"/>
              <a:gd name="connsiteY4" fmla="*/ 687743 h 742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9858" h="742369">
                <a:moveTo>
                  <a:pt x="0" y="687743"/>
                </a:moveTo>
                <a:cubicBezTo>
                  <a:pt x="15237" y="438834"/>
                  <a:pt x="68575" y="258504"/>
                  <a:pt x="251452" y="55315"/>
                </a:cubicBezTo>
                <a:cubicBezTo>
                  <a:pt x="334534" y="-15805"/>
                  <a:pt x="425235" y="-18345"/>
                  <a:pt x="500697" y="47695"/>
                </a:cubicBezTo>
                <a:cubicBezTo>
                  <a:pt x="668334" y="192464"/>
                  <a:pt x="736912" y="459154"/>
                  <a:pt x="729289" y="687743"/>
                </a:cubicBezTo>
                <a:cubicBezTo>
                  <a:pt x="524293" y="771563"/>
                  <a:pt x="197376" y="748703"/>
                  <a:pt x="0" y="68774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Esagono 65">
            <a:extLst>
              <a:ext uri="{FF2B5EF4-FFF2-40B4-BE49-F238E27FC236}">
                <a16:creationId xmlns:a16="http://schemas.microsoft.com/office/drawing/2014/main" id="{1CB84848-12A1-40A7-8803-54C33836C65E}"/>
              </a:ext>
            </a:extLst>
          </p:cNvPr>
          <p:cNvSpPr/>
          <p:nvPr/>
        </p:nvSpPr>
        <p:spPr>
          <a:xfrm rot="21392073">
            <a:off x="11676550" y="4610507"/>
            <a:ext cx="351699" cy="521589"/>
          </a:xfrm>
          <a:custGeom>
            <a:avLst/>
            <a:gdLst>
              <a:gd name="connsiteX0" fmla="*/ 0 w 751959"/>
              <a:gd name="connsiteY0" fmla="*/ 311993 h 623985"/>
              <a:gd name="connsiteX1" fmla="*/ 155996 w 751959"/>
              <a:gd name="connsiteY1" fmla="*/ 0 h 623985"/>
              <a:gd name="connsiteX2" fmla="*/ 595963 w 751959"/>
              <a:gd name="connsiteY2" fmla="*/ 0 h 623985"/>
              <a:gd name="connsiteX3" fmla="*/ 751959 w 751959"/>
              <a:gd name="connsiteY3" fmla="*/ 311993 h 623985"/>
              <a:gd name="connsiteX4" fmla="*/ 595963 w 751959"/>
              <a:gd name="connsiteY4" fmla="*/ 623985 h 623985"/>
              <a:gd name="connsiteX5" fmla="*/ 155996 w 751959"/>
              <a:gd name="connsiteY5" fmla="*/ 623985 h 623985"/>
              <a:gd name="connsiteX6" fmla="*/ 0 w 75195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595963 w 812919"/>
              <a:gd name="connsiteY2" fmla="*/ 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479123 w 812919"/>
              <a:gd name="connsiteY2" fmla="*/ 20320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235793 h 547785"/>
              <a:gd name="connsiteX1" fmla="*/ 404916 w 812919"/>
              <a:gd name="connsiteY1" fmla="*/ 0 h 547785"/>
              <a:gd name="connsiteX2" fmla="*/ 479123 w 812919"/>
              <a:gd name="connsiteY2" fmla="*/ 127000 h 547785"/>
              <a:gd name="connsiteX3" fmla="*/ 812919 w 812919"/>
              <a:gd name="connsiteY3" fmla="*/ 47833 h 547785"/>
              <a:gd name="connsiteX4" fmla="*/ 595963 w 812919"/>
              <a:gd name="connsiteY4" fmla="*/ 547785 h 547785"/>
              <a:gd name="connsiteX5" fmla="*/ 155996 w 812919"/>
              <a:gd name="connsiteY5" fmla="*/ 547785 h 547785"/>
              <a:gd name="connsiteX6" fmla="*/ 0 w 812919"/>
              <a:gd name="connsiteY6" fmla="*/ 235793 h 547785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115356 w 772279"/>
              <a:gd name="connsiteY5" fmla="*/ 677752 h 677752"/>
              <a:gd name="connsiteX6" fmla="*/ 0 w 772279"/>
              <a:gd name="connsiteY6" fmla="*/ 0 h 677752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49316 w 772279"/>
              <a:gd name="connsiteY5" fmla="*/ 372952 h 677752"/>
              <a:gd name="connsiteX6" fmla="*/ 0 w 772279"/>
              <a:gd name="connsiteY6" fmla="*/ 0 h 67775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896192"/>
              <a:gd name="connsiteX1" fmla="*/ 364276 w 772279"/>
              <a:gd name="connsiteY1" fmla="*/ 1299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03171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811334"/>
              <a:gd name="connsiteY0" fmla="*/ 0 h 1033352"/>
              <a:gd name="connsiteX1" fmla="*/ 324550 w 811334"/>
              <a:gd name="connsiteY1" fmla="*/ 155367 h 1033352"/>
              <a:gd name="connsiteX2" fmla="*/ 403171 w 811334"/>
              <a:gd name="connsiteY2" fmla="*/ 256967 h 1033352"/>
              <a:gd name="connsiteX3" fmla="*/ 772279 w 811334"/>
              <a:gd name="connsiteY3" fmla="*/ 177800 h 1033352"/>
              <a:gd name="connsiteX4" fmla="*/ 811334 w 811334"/>
              <a:gd name="connsiteY4" fmla="*/ 1033352 h 1033352"/>
              <a:gd name="connsiteX5" fmla="*/ 137596 w 811334"/>
              <a:gd name="connsiteY5" fmla="*/ 444072 h 1033352"/>
              <a:gd name="connsiteX6" fmla="*/ 0 w 811334"/>
              <a:gd name="connsiteY6" fmla="*/ 0 h 103335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590634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93456 w 772279"/>
              <a:gd name="connsiteY5" fmla="*/ 48471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50209"/>
              <a:gd name="connsiteY0" fmla="*/ 0 h 1277192"/>
              <a:gd name="connsiteX1" fmla="*/ 324550 w 750209"/>
              <a:gd name="connsiteY1" fmla="*/ 155367 h 1277192"/>
              <a:gd name="connsiteX2" fmla="*/ 403171 w 750209"/>
              <a:gd name="connsiteY2" fmla="*/ 256967 h 1277192"/>
              <a:gd name="connsiteX3" fmla="*/ 750209 w 750209"/>
              <a:gd name="connsiteY3" fmla="*/ 213360 h 1277192"/>
              <a:gd name="connsiteX4" fmla="*/ 365520 w 750209"/>
              <a:gd name="connsiteY4" fmla="*/ 1277192 h 1277192"/>
              <a:gd name="connsiteX5" fmla="*/ 111112 w 750209"/>
              <a:gd name="connsiteY5" fmla="*/ 632032 h 1277192"/>
              <a:gd name="connsiteX6" fmla="*/ 0 w 750209"/>
              <a:gd name="connsiteY6" fmla="*/ 0 h 1277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209" h="1277192">
                <a:moveTo>
                  <a:pt x="0" y="0"/>
                </a:moveTo>
                <a:lnTo>
                  <a:pt x="324550" y="155367"/>
                </a:lnTo>
                <a:cubicBezTo>
                  <a:pt x="389926" y="187540"/>
                  <a:pt x="378435" y="214634"/>
                  <a:pt x="403171" y="256967"/>
                </a:cubicBezTo>
                <a:cubicBezTo>
                  <a:pt x="443316" y="286458"/>
                  <a:pt x="638944" y="239749"/>
                  <a:pt x="750209" y="213360"/>
                </a:cubicBezTo>
                <a:lnTo>
                  <a:pt x="365520" y="1277192"/>
                </a:lnTo>
                <a:cubicBezTo>
                  <a:pt x="214755" y="1162045"/>
                  <a:pt x="206663" y="991019"/>
                  <a:pt x="111112" y="632032"/>
                </a:cubicBezTo>
                <a:cubicBezTo>
                  <a:pt x="49062" y="382408"/>
                  <a:pt x="57636" y="163264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Esagono 65">
            <a:extLst>
              <a:ext uri="{FF2B5EF4-FFF2-40B4-BE49-F238E27FC236}">
                <a16:creationId xmlns:a16="http://schemas.microsoft.com/office/drawing/2014/main" id="{143F24F8-1E7C-42B6-7402-C08A718E0C9C}"/>
              </a:ext>
            </a:extLst>
          </p:cNvPr>
          <p:cNvSpPr/>
          <p:nvPr/>
        </p:nvSpPr>
        <p:spPr>
          <a:xfrm rot="21392073" flipH="1">
            <a:off x="12126971" y="4580137"/>
            <a:ext cx="325285" cy="521589"/>
          </a:xfrm>
          <a:custGeom>
            <a:avLst/>
            <a:gdLst>
              <a:gd name="connsiteX0" fmla="*/ 0 w 751959"/>
              <a:gd name="connsiteY0" fmla="*/ 311993 h 623985"/>
              <a:gd name="connsiteX1" fmla="*/ 155996 w 751959"/>
              <a:gd name="connsiteY1" fmla="*/ 0 h 623985"/>
              <a:gd name="connsiteX2" fmla="*/ 595963 w 751959"/>
              <a:gd name="connsiteY2" fmla="*/ 0 h 623985"/>
              <a:gd name="connsiteX3" fmla="*/ 751959 w 751959"/>
              <a:gd name="connsiteY3" fmla="*/ 311993 h 623985"/>
              <a:gd name="connsiteX4" fmla="*/ 595963 w 751959"/>
              <a:gd name="connsiteY4" fmla="*/ 623985 h 623985"/>
              <a:gd name="connsiteX5" fmla="*/ 155996 w 751959"/>
              <a:gd name="connsiteY5" fmla="*/ 623985 h 623985"/>
              <a:gd name="connsiteX6" fmla="*/ 0 w 75195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595963 w 812919"/>
              <a:gd name="connsiteY2" fmla="*/ 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479123 w 812919"/>
              <a:gd name="connsiteY2" fmla="*/ 20320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235793 h 547785"/>
              <a:gd name="connsiteX1" fmla="*/ 404916 w 812919"/>
              <a:gd name="connsiteY1" fmla="*/ 0 h 547785"/>
              <a:gd name="connsiteX2" fmla="*/ 479123 w 812919"/>
              <a:gd name="connsiteY2" fmla="*/ 127000 h 547785"/>
              <a:gd name="connsiteX3" fmla="*/ 812919 w 812919"/>
              <a:gd name="connsiteY3" fmla="*/ 47833 h 547785"/>
              <a:gd name="connsiteX4" fmla="*/ 595963 w 812919"/>
              <a:gd name="connsiteY4" fmla="*/ 547785 h 547785"/>
              <a:gd name="connsiteX5" fmla="*/ 155996 w 812919"/>
              <a:gd name="connsiteY5" fmla="*/ 547785 h 547785"/>
              <a:gd name="connsiteX6" fmla="*/ 0 w 812919"/>
              <a:gd name="connsiteY6" fmla="*/ 235793 h 547785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115356 w 772279"/>
              <a:gd name="connsiteY5" fmla="*/ 677752 h 677752"/>
              <a:gd name="connsiteX6" fmla="*/ 0 w 772279"/>
              <a:gd name="connsiteY6" fmla="*/ 0 h 677752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49316 w 772279"/>
              <a:gd name="connsiteY5" fmla="*/ 372952 h 677752"/>
              <a:gd name="connsiteX6" fmla="*/ 0 w 772279"/>
              <a:gd name="connsiteY6" fmla="*/ 0 h 67775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896192"/>
              <a:gd name="connsiteX1" fmla="*/ 364276 w 772279"/>
              <a:gd name="connsiteY1" fmla="*/ 1299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03171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811334"/>
              <a:gd name="connsiteY0" fmla="*/ 0 h 1033352"/>
              <a:gd name="connsiteX1" fmla="*/ 324550 w 811334"/>
              <a:gd name="connsiteY1" fmla="*/ 155367 h 1033352"/>
              <a:gd name="connsiteX2" fmla="*/ 403171 w 811334"/>
              <a:gd name="connsiteY2" fmla="*/ 256967 h 1033352"/>
              <a:gd name="connsiteX3" fmla="*/ 772279 w 811334"/>
              <a:gd name="connsiteY3" fmla="*/ 177800 h 1033352"/>
              <a:gd name="connsiteX4" fmla="*/ 811334 w 811334"/>
              <a:gd name="connsiteY4" fmla="*/ 1033352 h 1033352"/>
              <a:gd name="connsiteX5" fmla="*/ 137596 w 811334"/>
              <a:gd name="connsiteY5" fmla="*/ 444072 h 1033352"/>
              <a:gd name="connsiteX6" fmla="*/ 0 w 811334"/>
              <a:gd name="connsiteY6" fmla="*/ 0 h 103335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590634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93456 w 772279"/>
              <a:gd name="connsiteY5" fmla="*/ 48471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50209"/>
              <a:gd name="connsiteY0" fmla="*/ 0 h 1277192"/>
              <a:gd name="connsiteX1" fmla="*/ 324550 w 750209"/>
              <a:gd name="connsiteY1" fmla="*/ 155367 h 1277192"/>
              <a:gd name="connsiteX2" fmla="*/ 403171 w 750209"/>
              <a:gd name="connsiteY2" fmla="*/ 256967 h 1277192"/>
              <a:gd name="connsiteX3" fmla="*/ 750209 w 750209"/>
              <a:gd name="connsiteY3" fmla="*/ 213360 h 1277192"/>
              <a:gd name="connsiteX4" fmla="*/ 365520 w 750209"/>
              <a:gd name="connsiteY4" fmla="*/ 1277192 h 1277192"/>
              <a:gd name="connsiteX5" fmla="*/ 111112 w 750209"/>
              <a:gd name="connsiteY5" fmla="*/ 632032 h 1277192"/>
              <a:gd name="connsiteX6" fmla="*/ 0 w 750209"/>
              <a:gd name="connsiteY6" fmla="*/ 0 h 1277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209" h="1277192">
                <a:moveTo>
                  <a:pt x="0" y="0"/>
                </a:moveTo>
                <a:lnTo>
                  <a:pt x="324550" y="155367"/>
                </a:lnTo>
                <a:cubicBezTo>
                  <a:pt x="389926" y="187540"/>
                  <a:pt x="378435" y="214634"/>
                  <a:pt x="403171" y="256967"/>
                </a:cubicBezTo>
                <a:cubicBezTo>
                  <a:pt x="443316" y="286458"/>
                  <a:pt x="638944" y="239749"/>
                  <a:pt x="750209" y="213360"/>
                </a:cubicBezTo>
                <a:lnTo>
                  <a:pt x="365520" y="1277192"/>
                </a:lnTo>
                <a:cubicBezTo>
                  <a:pt x="214755" y="1162045"/>
                  <a:pt x="206663" y="991019"/>
                  <a:pt x="111112" y="632032"/>
                </a:cubicBezTo>
                <a:cubicBezTo>
                  <a:pt x="49062" y="382408"/>
                  <a:pt x="57636" y="163264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5045B071-A5E2-E93D-CF6E-CB217E418E52}"/>
              </a:ext>
            </a:extLst>
          </p:cNvPr>
          <p:cNvSpPr/>
          <p:nvPr/>
        </p:nvSpPr>
        <p:spPr>
          <a:xfrm rot="21392073">
            <a:off x="11791903" y="4673007"/>
            <a:ext cx="577330" cy="571813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7E90307B-6ECF-101D-559D-69F7DAC7A31E}"/>
              </a:ext>
            </a:extLst>
          </p:cNvPr>
          <p:cNvGrpSpPr/>
          <p:nvPr/>
        </p:nvGrpSpPr>
        <p:grpSpPr>
          <a:xfrm rot="21392073">
            <a:off x="12297255" y="4547760"/>
            <a:ext cx="405965" cy="384009"/>
            <a:chOff x="7194492" y="1267280"/>
            <a:chExt cx="832077" cy="849267"/>
          </a:xfrm>
          <a:solidFill>
            <a:schemeClr val="bg2">
              <a:lumMod val="25000"/>
            </a:schemeClr>
          </a:solidFill>
        </p:grpSpPr>
        <p:sp>
          <p:nvSpPr>
            <p:cNvPr id="22" name="Ritardo 21">
              <a:extLst>
                <a:ext uri="{FF2B5EF4-FFF2-40B4-BE49-F238E27FC236}">
                  <a16:creationId xmlns:a16="http://schemas.microsoft.com/office/drawing/2014/main" id="{6CCFBC76-B49D-DE2E-BA70-DAEB9675E21A}"/>
                </a:ext>
              </a:extLst>
            </p:cNvPr>
            <p:cNvSpPr/>
            <p:nvPr/>
          </p:nvSpPr>
          <p:spPr>
            <a:xfrm rot="5197850">
              <a:off x="7361545" y="1462022"/>
              <a:ext cx="503058" cy="417272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Cerchio parziale 22">
              <a:extLst>
                <a:ext uri="{FF2B5EF4-FFF2-40B4-BE49-F238E27FC236}">
                  <a16:creationId xmlns:a16="http://schemas.microsoft.com/office/drawing/2014/main" id="{7445A41E-623A-7DBA-00F2-4B25BBDD1B2B}"/>
                </a:ext>
              </a:extLst>
            </p:cNvPr>
            <p:cNvSpPr/>
            <p:nvPr/>
          </p:nvSpPr>
          <p:spPr>
            <a:xfrm rot="1936892">
              <a:off x="7194492" y="1267280"/>
              <a:ext cx="832077" cy="849267"/>
            </a:xfrm>
            <a:prstGeom prst="pie">
              <a:avLst>
                <a:gd name="adj1" fmla="val 11382448"/>
                <a:gd name="adj2" fmla="val 166025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EAFFA78F-54E7-4EC1-89A0-4F9299605B67}"/>
              </a:ext>
            </a:extLst>
          </p:cNvPr>
          <p:cNvGrpSpPr/>
          <p:nvPr/>
        </p:nvGrpSpPr>
        <p:grpSpPr>
          <a:xfrm rot="21392073">
            <a:off x="11723810" y="4138636"/>
            <a:ext cx="624598" cy="500843"/>
            <a:chOff x="1553252" y="1735995"/>
            <a:chExt cx="1533360" cy="1226394"/>
          </a:xfrm>
        </p:grpSpPr>
        <p:sp>
          <p:nvSpPr>
            <p:cNvPr id="48" name="Esagono 91">
              <a:extLst>
                <a:ext uri="{FF2B5EF4-FFF2-40B4-BE49-F238E27FC236}">
                  <a16:creationId xmlns:a16="http://schemas.microsoft.com/office/drawing/2014/main" id="{C02C66CB-34FC-39FD-A077-82196BBC95F0}"/>
                </a:ext>
              </a:extLst>
            </p:cNvPr>
            <p:cNvSpPr/>
            <p:nvPr/>
          </p:nvSpPr>
          <p:spPr>
            <a:xfrm rot="16200000">
              <a:off x="1770553" y="1646330"/>
              <a:ext cx="1098758" cy="1533360"/>
            </a:xfrm>
            <a:custGeom>
              <a:avLst/>
              <a:gdLst>
                <a:gd name="connsiteX0" fmla="*/ 0 w 1182033"/>
                <a:gd name="connsiteY0" fmla="*/ 733427 h 1466854"/>
                <a:gd name="connsiteX1" fmla="*/ 202896 w 1182033"/>
                <a:gd name="connsiteY1" fmla="*/ 0 h 1466854"/>
                <a:gd name="connsiteX2" fmla="*/ 979137 w 1182033"/>
                <a:gd name="connsiteY2" fmla="*/ 0 h 1466854"/>
                <a:gd name="connsiteX3" fmla="*/ 1182033 w 1182033"/>
                <a:gd name="connsiteY3" fmla="*/ 733427 h 1466854"/>
                <a:gd name="connsiteX4" fmla="*/ 979137 w 1182033"/>
                <a:gd name="connsiteY4" fmla="*/ 1466854 h 1466854"/>
                <a:gd name="connsiteX5" fmla="*/ 202896 w 1182033"/>
                <a:gd name="connsiteY5" fmla="*/ 1466854 h 1466854"/>
                <a:gd name="connsiteX6" fmla="*/ 0 w 1182033"/>
                <a:gd name="connsiteY6" fmla="*/ 733427 h 1466854"/>
                <a:gd name="connsiteX0" fmla="*/ 0 w 1182033"/>
                <a:gd name="connsiteY0" fmla="*/ 733427 h 1466854"/>
                <a:gd name="connsiteX1" fmla="*/ 202896 w 1182033"/>
                <a:gd name="connsiteY1" fmla="*/ 0 h 1466854"/>
                <a:gd name="connsiteX2" fmla="*/ 979137 w 1182033"/>
                <a:gd name="connsiteY2" fmla="*/ 0 h 1466854"/>
                <a:gd name="connsiteX3" fmla="*/ 1182033 w 1182033"/>
                <a:gd name="connsiteY3" fmla="*/ 733427 h 1466854"/>
                <a:gd name="connsiteX4" fmla="*/ 979137 w 1182033"/>
                <a:gd name="connsiteY4" fmla="*/ 1466854 h 1466854"/>
                <a:gd name="connsiteX5" fmla="*/ 202896 w 1182033"/>
                <a:gd name="connsiteY5" fmla="*/ 1466854 h 1466854"/>
                <a:gd name="connsiteX6" fmla="*/ 0 w 1182033"/>
                <a:gd name="connsiteY6" fmla="*/ 733427 h 1466854"/>
                <a:gd name="connsiteX0" fmla="*/ 0 w 1182033"/>
                <a:gd name="connsiteY0" fmla="*/ 733427 h 1466854"/>
                <a:gd name="connsiteX1" fmla="*/ 202896 w 1182033"/>
                <a:gd name="connsiteY1" fmla="*/ 0 h 1466854"/>
                <a:gd name="connsiteX2" fmla="*/ 979137 w 1182033"/>
                <a:gd name="connsiteY2" fmla="*/ 0 h 1466854"/>
                <a:gd name="connsiteX3" fmla="*/ 1182033 w 1182033"/>
                <a:gd name="connsiteY3" fmla="*/ 733427 h 1466854"/>
                <a:gd name="connsiteX4" fmla="*/ 979137 w 1182033"/>
                <a:gd name="connsiteY4" fmla="*/ 1466854 h 1466854"/>
                <a:gd name="connsiteX5" fmla="*/ 202896 w 1182033"/>
                <a:gd name="connsiteY5" fmla="*/ 1466854 h 1466854"/>
                <a:gd name="connsiteX6" fmla="*/ 0 w 1182033"/>
                <a:gd name="connsiteY6" fmla="*/ 733427 h 1466854"/>
                <a:gd name="connsiteX0" fmla="*/ 0 w 1182033"/>
                <a:gd name="connsiteY0" fmla="*/ 768986 h 1502413"/>
                <a:gd name="connsiteX1" fmla="*/ 202896 w 1182033"/>
                <a:gd name="connsiteY1" fmla="*/ 35559 h 1502413"/>
                <a:gd name="connsiteX2" fmla="*/ 979137 w 1182033"/>
                <a:gd name="connsiteY2" fmla="*/ 35559 h 1502413"/>
                <a:gd name="connsiteX3" fmla="*/ 1182033 w 1182033"/>
                <a:gd name="connsiteY3" fmla="*/ 768986 h 1502413"/>
                <a:gd name="connsiteX4" fmla="*/ 979137 w 1182033"/>
                <a:gd name="connsiteY4" fmla="*/ 1502413 h 1502413"/>
                <a:gd name="connsiteX5" fmla="*/ 202896 w 1182033"/>
                <a:gd name="connsiteY5" fmla="*/ 1502413 h 1502413"/>
                <a:gd name="connsiteX6" fmla="*/ 0 w 1182033"/>
                <a:gd name="connsiteY6" fmla="*/ 768986 h 1502413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56364"/>
                <a:gd name="connsiteX1" fmla="*/ 202896 w 1182033"/>
                <a:gd name="connsiteY1" fmla="*/ 53102 h 1556364"/>
                <a:gd name="connsiteX2" fmla="*/ 979137 w 1182033"/>
                <a:gd name="connsiteY2" fmla="*/ 53102 h 1556364"/>
                <a:gd name="connsiteX3" fmla="*/ 1182033 w 1182033"/>
                <a:gd name="connsiteY3" fmla="*/ 786529 h 1556364"/>
                <a:gd name="connsiteX4" fmla="*/ 979137 w 1182033"/>
                <a:gd name="connsiteY4" fmla="*/ 1519956 h 1556364"/>
                <a:gd name="connsiteX5" fmla="*/ 202896 w 1182033"/>
                <a:gd name="connsiteY5" fmla="*/ 1519956 h 1556364"/>
                <a:gd name="connsiteX6" fmla="*/ 0 w 1182033"/>
                <a:gd name="connsiteY6" fmla="*/ 786529 h 1556364"/>
                <a:gd name="connsiteX0" fmla="*/ 0 w 1182033"/>
                <a:gd name="connsiteY0" fmla="*/ 786529 h 1577877"/>
                <a:gd name="connsiteX1" fmla="*/ 202896 w 1182033"/>
                <a:gd name="connsiteY1" fmla="*/ 53102 h 1577877"/>
                <a:gd name="connsiteX2" fmla="*/ 979137 w 1182033"/>
                <a:gd name="connsiteY2" fmla="*/ 53102 h 1577877"/>
                <a:gd name="connsiteX3" fmla="*/ 1182033 w 1182033"/>
                <a:gd name="connsiteY3" fmla="*/ 786529 h 1577877"/>
                <a:gd name="connsiteX4" fmla="*/ 979137 w 1182033"/>
                <a:gd name="connsiteY4" fmla="*/ 1519956 h 1577877"/>
                <a:gd name="connsiteX5" fmla="*/ 202896 w 1182033"/>
                <a:gd name="connsiteY5" fmla="*/ 1519956 h 1577877"/>
                <a:gd name="connsiteX6" fmla="*/ 0 w 1182033"/>
                <a:gd name="connsiteY6" fmla="*/ 786529 h 1577877"/>
                <a:gd name="connsiteX0" fmla="*/ 7936 w 1189969"/>
                <a:gd name="connsiteY0" fmla="*/ 786529 h 1577877"/>
                <a:gd name="connsiteX1" fmla="*/ 210832 w 1189969"/>
                <a:gd name="connsiteY1" fmla="*/ 53102 h 1577877"/>
                <a:gd name="connsiteX2" fmla="*/ 987073 w 1189969"/>
                <a:gd name="connsiteY2" fmla="*/ 53102 h 1577877"/>
                <a:gd name="connsiteX3" fmla="*/ 1189969 w 1189969"/>
                <a:gd name="connsiteY3" fmla="*/ 786529 h 1577877"/>
                <a:gd name="connsiteX4" fmla="*/ 987073 w 1189969"/>
                <a:gd name="connsiteY4" fmla="*/ 1519956 h 1577877"/>
                <a:gd name="connsiteX5" fmla="*/ 210832 w 1189969"/>
                <a:gd name="connsiteY5" fmla="*/ 1519956 h 1577877"/>
                <a:gd name="connsiteX6" fmla="*/ 7936 w 1189969"/>
                <a:gd name="connsiteY6" fmla="*/ 786529 h 1577877"/>
                <a:gd name="connsiteX0" fmla="*/ 7936 w 1189969"/>
                <a:gd name="connsiteY0" fmla="*/ 786529 h 1577877"/>
                <a:gd name="connsiteX1" fmla="*/ 210832 w 1189969"/>
                <a:gd name="connsiteY1" fmla="*/ 53102 h 1577877"/>
                <a:gd name="connsiteX2" fmla="*/ 987073 w 1189969"/>
                <a:gd name="connsiteY2" fmla="*/ 53102 h 1577877"/>
                <a:gd name="connsiteX3" fmla="*/ 1189969 w 1189969"/>
                <a:gd name="connsiteY3" fmla="*/ 786529 h 1577877"/>
                <a:gd name="connsiteX4" fmla="*/ 987073 w 1189969"/>
                <a:gd name="connsiteY4" fmla="*/ 1519956 h 1577877"/>
                <a:gd name="connsiteX5" fmla="*/ 210832 w 1189969"/>
                <a:gd name="connsiteY5" fmla="*/ 1519956 h 1577877"/>
                <a:gd name="connsiteX6" fmla="*/ 7936 w 1189969"/>
                <a:gd name="connsiteY6" fmla="*/ 786529 h 1577877"/>
                <a:gd name="connsiteX0" fmla="*/ 1824 w 1183857"/>
                <a:gd name="connsiteY0" fmla="*/ 786529 h 1577877"/>
                <a:gd name="connsiteX1" fmla="*/ 204720 w 1183857"/>
                <a:gd name="connsiteY1" fmla="*/ 53102 h 1577877"/>
                <a:gd name="connsiteX2" fmla="*/ 980961 w 1183857"/>
                <a:gd name="connsiteY2" fmla="*/ 53102 h 1577877"/>
                <a:gd name="connsiteX3" fmla="*/ 1183857 w 1183857"/>
                <a:gd name="connsiteY3" fmla="*/ 786529 h 1577877"/>
                <a:gd name="connsiteX4" fmla="*/ 980961 w 1183857"/>
                <a:gd name="connsiteY4" fmla="*/ 1519956 h 1577877"/>
                <a:gd name="connsiteX5" fmla="*/ 204720 w 1183857"/>
                <a:gd name="connsiteY5" fmla="*/ 1519956 h 1577877"/>
                <a:gd name="connsiteX6" fmla="*/ 1824 w 1183857"/>
                <a:gd name="connsiteY6" fmla="*/ 786529 h 1577877"/>
                <a:gd name="connsiteX0" fmla="*/ 0 w 1182033"/>
                <a:gd name="connsiteY0" fmla="*/ 786529 h 1577877"/>
                <a:gd name="connsiteX1" fmla="*/ 202896 w 1182033"/>
                <a:gd name="connsiteY1" fmla="*/ 53102 h 1577877"/>
                <a:gd name="connsiteX2" fmla="*/ 979137 w 1182033"/>
                <a:gd name="connsiteY2" fmla="*/ 53102 h 1577877"/>
                <a:gd name="connsiteX3" fmla="*/ 1182033 w 1182033"/>
                <a:gd name="connsiteY3" fmla="*/ 786529 h 1577877"/>
                <a:gd name="connsiteX4" fmla="*/ 979137 w 1182033"/>
                <a:gd name="connsiteY4" fmla="*/ 1519956 h 1577877"/>
                <a:gd name="connsiteX5" fmla="*/ 202896 w 1182033"/>
                <a:gd name="connsiteY5" fmla="*/ 1519956 h 1577877"/>
                <a:gd name="connsiteX6" fmla="*/ 0 w 1182033"/>
                <a:gd name="connsiteY6" fmla="*/ 786529 h 1577877"/>
                <a:gd name="connsiteX0" fmla="*/ 0 w 1142683"/>
                <a:gd name="connsiteY0" fmla="*/ 786530 h 1577877"/>
                <a:gd name="connsiteX1" fmla="*/ 163546 w 1142683"/>
                <a:gd name="connsiteY1" fmla="*/ 53102 h 1577877"/>
                <a:gd name="connsiteX2" fmla="*/ 939787 w 1142683"/>
                <a:gd name="connsiteY2" fmla="*/ 53102 h 1577877"/>
                <a:gd name="connsiteX3" fmla="*/ 1142683 w 1142683"/>
                <a:gd name="connsiteY3" fmla="*/ 786529 h 1577877"/>
                <a:gd name="connsiteX4" fmla="*/ 939787 w 1142683"/>
                <a:gd name="connsiteY4" fmla="*/ 1519956 h 1577877"/>
                <a:gd name="connsiteX5" fmla="*/ 163546 w 1142683"/>
                <a:gd name="connsiteY5" fmla="*/ 1519956 h 1577877"/>
                <a:gd name="connsiteX6" fmla="*/ 0 w 1142683"/>
                <a:gd name="connsiteY6" fmla="*/ 786530 h 1577877"/>
                <a:gd name="connsiteX0" fmla="*/ 0 w 1134813"/>
                <a:gd name="connsiteY0" fmla="*/ 802212 h 1577877"/>
                <a:gd name="connsiteX1" fmla="*/ 155676 w 1134813"/>
                <a:gd name="connsiteY1" fmla="*/ 53102 h 1577877"/>
                <a:gd name="connsiteX2" fmla="*/ 931917 w 1134813"/>
                <a:gd name="connsiteY2" fmla="*/ 53102 h 1577877"/>
                <a:gd name="connsiteX3" fmla="*/ 1134813 w 1134813"/>
                <a:gd name="connsiteY3" fmla="*/ 786529 h 1577877"/>
                <a:gd name="connsiteX4" fmla="*/ 931917 w 1134813"/>
                <a:gd name="connsiteY4" fmla="*/ 1519956 h 1577877"/>
                <a:gd name="connsiteX5" fmla="*/ 155676 w 1134813"/>
                <a:gd name="connsiteY5" fmla="*/ 1519956 h 1577877"/>
                <a:gd name="connsiteX6" fmla="*/ 0 w 1134813"/>
                <a:gd name="connsiteY6" fmla="*/ 802212 h 1577877"/>
                <a:gd name="connsiteX0" fmla="*/ 0 w 1134813"/>
                <a:gd name="connsiteY0" fmla="*/ 802212 h 1577877"/>
                <a:gd name="connsiteX1" fmla="*/ 155676 w 1134813"/>
                <a:gd name="connsiteY1" fmla="*/ 53102 h 1577877"/>
                <a:gd name="connsiteX2" fmla="*/ 931917 w 1134813"/>
                <a:gd name="connsiteY2" fmla="*/ 53102 h 1577877"/>
                <a:gd name="connsiteX3" fmla="*/ 1134813 w 1134813"/>
                <a:gd name="connsiteY3" fmla="*/ 786529 h 1577877"/>
                <a:gd name="connsiteX4" fmla="*/ 931917 w 1134813"/>
                <a:gd name="connsiteY4" fmla="*/ 1519956 h 1577877"/>
                <a:gd name="connsiteX5" fmla="*/ 155676 w 1134813"/>
                <a:gd name="connsiteY5" fmla="*/ 1519956 h 1577877"/>
                <a:gd name="connsiteX6" fmla="*/ 0 w 1134813"/>
                <a:gd name="connsiteY6" fmla="*/ 802212 h 157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4813" h="1577877">
                  <a:moveTo>
                    <a:pt x="0" y="802212"/>
                  </a:moveTo>
                  <a:cubicBezTo>
                    <a:pt x="2892" y="314279"/>
                    <a:pt x="99472" y="413789"/>
                    <a:pt x="155676" y="53102"/>
                  </a:cubicBezTo>
                  <a:cubicBezTo>
                    <a:pt x="393468" y="-7858"/>
                    <a:pt x="663645" y="-26906"/>
                    <a:pt x="931917" y="53102"/>
                  </a:cubicBezTo>
                  <a:cubicBezTo>
                    <a:pt x="972881" y="442361"/>
                    <a:pt x="1090041" y="500146"/>
                    <a:pt x="1134813" y="786529"/>
                  </a:cubicBezTo>
                  <a:cubicBezTo>
                    <a:pt x="1097663" y="1097683"/>
                    <a:pt x="955736" y="1126893"/>
                    <a:pt x="931917" y="1519956"/>
                  </a:cubicBezTo>
                  <a:cubicBezTo>
                    <a:pt x="570302" y="1601874"/>
                    <a:pt x="523010" y="1592349"/>
                    <a:pt x="155676" y="1519956"/>
                  </a:cubicBezTo>
                  <a:cubicBezTo>
                    <a:pt x="133768" y="1199286"/>
                    <a:pt x="5685" y="1310135"/>
                    <a:pt x="0" y="80221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49" name="Gruppo 48">
              <a:extLst>
                <a:ext uri="{FF2B5EF4-FFF2-40B4-BE49-F238E27FC236}">
                  <a16:creationId xmlns:a16="http://schemas.microsoft.com/office/drawing/2014/main" id="{667DBB11-C326-58F5-83FE-4F438F20E0A8}"/>
                </a:ext>
              </a:extLst>
            </p:cNvPr>
            <p:cNvGrpSpPr/>
            <p:nvPr/>
          </p:nvGrpSpPr>
          <p:grpSpPr>
            <a:xfrm>
              <a:off x="1827580" y="1735995"/>
              <a:ext cx="984703" cy="1129404"/>
              <a:chOff x="1827580" y="1735995"/>
              <a:chExt cx="984703" cy="1129404"/>
            </a:xfrm>
          </p:grpSpPr>
          <p:sp>
            <p:nvSpPr>
              <p:cNvPr id="50" name="Pentagono 94">
                <a:extLst>
                  <a:ext uri="{FF2B5EF4-FFF2-40B4-BE49-F238E27FC236}">
                    <a16:creationId xmlns:a16="http://schemas.microsoft.com/office/drawing/2014/main" id="{08A04C59-9392-0702-DBDD-588007B9BBCC}"/>
                  </a:ext>
                </a:extLst>
              </p:cNvPr>
              <p:cNvSpPr/>
              <p:nvPr/>
            </p:nvSpPr>
            <p:spPr>
              <a:xfrm>
                <a:off x="1827580" y="1863630"/>
                <a:ext cx="984703" cy="502514"/>
              </a:xfrm>
              <a:custGeom>
                <a:avLst/>
                <a:gdLst>
                  <a:gd name="connsiteX0" fmla="*/ 1 w 1050012"/>
                  <a:gd name="connsiteY0" fmla="*/ 206866 h 541583"/>
                  <a:gd name="connsiteX1" fmla="*/ 525006 w 1050012"/>
                  <a:gd name="connsiteY1" fmla="*/ 0 h 541583"/>
                  <a:gd name="connsiteX2" fmla="*/ 1050011 w 1050012"/>
                  <a:gd name="connsiteY2" fmla="*/ 206866 h 541583"/>
                  <a:gd name="connsiteX3" fmla="*/ 849477 w 1050012"/>
                  <a:gd name="connsiteY3" fmla="*/ 541582 h 541583"/>
                  <a:gd name="connsiteX4" fmla="*/ 200535 w 1050012"/>
                  <a:gd name="connsiteY4" fmla="*/ 541582 h 541583"/>
                  <a:gd name="connsiteX5" fmla="*/ 1 w 1050012"/>
                  <a:gd name="connsiteY5" fmla="*/ 206866 h 541583"/>
                  <a:gd name="connsiteX0" fmla="*/ 0 w 1050010"/>
                  <a:gd name="connsiteY0" fmla="*/ 95106 h 429822"/>
                  <a:gd name="connsiteX1" fmla="*/ 547865 w 1050010"/>
                  <a:gd name="connsiteY1" fmla="*/ 0 h 429822"/>
                  <a:gd name="connsiteX2" fmla="*/ 1050010 w 1050010"/>
                  <a:gd name="connsiteY2" fmla="*/ 95106 h 429822"/>
                  <a:gd name="connsiteX3" fmla="*/ 849476 w 1050010"/>
                  <a:gd name="connsiteY3" fmla="*/ 429822 h 429822"/>
                  <a:gd name="connsiteX4" fmla="*/ 200534 w 1050010"/>
                  <a:gd name="connsiteY4" fmla="*/ 429822 h 429822"/>
                  <a:gd name="connsiteX5" fmla="*/ 0 w 1050010"/>
                  <a:gd name="connsiteY5" fmla="*/ 95106 h 429822"/>
                  <a:gd name="connsiteX0" fmla="*/ 0 w 1050010"/>
                  <a:gd name="connsiteY0" fmla="*/ 163686 h 498402"/>
                  <a:gd name="connsiteX1" fmla="*/ 525005 w 1050010"/>
                  <a:gd name="connsiteY1" fmla="*/ 0 h 498402"/>
                  <a:gd name="connsiteX2" fmla="*/ 1050010 w 1050010"/>
                  <a:gd name="connsiteY2" fmla="*/ 163686 h 498402"/>
                  <a:gd name="connsiteX3" fmla="*/ 849476 w 1050010"/>
                  <a:gd name="connsiteY3" fmla="*/ 498402 h 498402"/>
                  <a:gd name="connsiteX4" fmla="*/ 200534 w 1050010"/>
                  <a:gd name="connsiteY4" fmla="*/ 498402 h 498402"/>
                  <a:gd name="connsiteX5" fmla="*/ 0 w 1050010"/>
                  <a:gd name="connsiteY5" fmla="*/ 163686 h 498402"/>
                  <a:gd name="connsiteX0" fmla="*/ 0 w 1019530"/>
                  <a:gd name="connsiteY0" fmla="*/ 163686 h 498402"/>
                  <a:gd name="connsiteX1" fmla="*/ 525005 w 1019530"/>
                  <a:gd name="connsiteY1" fmla="*/ 0 h 498402"/>
                  <a:gd name="connsiteX2" fmla="*/ 1019530 w 1019530"/>
                  <a:gd name="connsiteY2" fmla="*/ 178926 h 498402"/>
                  <a:gd name="connsiteX3" fmla="*/ 849476 w 1019530"/>
                  <a:gd name="connsiteY3" fmla="*/ 498402 h 498402"/>
                  <a:gd name="connsiteX4" fmla="*/ 200534 w 1019530"/>
                  <a:gd name="connsiteY4" fmla="*/ 498402 h 498402"/>
                  <a:gd name="connsiteX5" fmla="*/ 0 w 1019530"/>
                  <a:gd name="connsiteY5" fmla="*/ 163686 h 498402"/>
                  <a:gd name="connsiteX0" fmla="*/ 0 w 1019530"/>
                  <a:gd name="connsiteY0" fmla="*/ 163686 h 498402"/>
                  <a:gd name="connsiteX1" fmla="*/ 525005 w 1019530"/>
                  <a:gd name="connsiteY1" fmla="*/ 0 h 498402"/>
                  <a:gd name="connsiteX2" fmla="*/ 1019530 w 1019530"/>
                  <a:gd name="connsiteY2" fmla="*/ 178926 h 498402"/>
                  <a:gd name="connsiteX3" fmla="*/ 849476 w 1019530"/>
                  <a:gd name="connsiteY3" fmla="*/ 450142 h 498402"/>
                  <a:gd name="connsiteX4" fmla="*/ 200534 w 1019530"/>
                  <a:gd name="connsiteY4" fmla="*/ 498402 h 498402"/>
                  <a:gd name="connsiteX5" fmla="*/ 0 w 1019530"/>
                  <a:gd name="connsiteY5" fmla="*/ 163686 h 498402"/>
                  <a:gd name="connsiteX0" fmla="*/ 0 w 1019530"/>
                  <a:gd name="connsiteY0" fmla="*/ 163686 h 475542"/>
                  <a:gd name="connsiteX1" fmla="*/ 525005 w 1019530"/>
                  <a:gd name="connsiteY1" fmla="*/ 0 h 475542"/>
                  <a:gd name="connsiteX2" fmla="*/ 1019530 w 1019530"/>
                  <a:gd name="connsiteY2" fmla="*/ 178926 h 475542"/>
                  <a:gd name="connsiteX3" fmla="*/ 849476 w 1019530"/>
                  <a:gd name="connsiteY3" fmla="*/ 450142 h 475542"/>
                  <a:gd name="connsiteX4" fmla="*/ 205614 w 1019530"/>
                  <a:gd name="connsiteY4" fmla="*/ 475542 h 475542"/>
                  <a:gd name="connsiteX5" fmla="*/ 0 w 1019530"/>
                  <a:gd name="connsiteY5" fmla="*/ 163686 h 475542"/>
                  <a:gd name="connsiteX0" fmla="*/ 0 w 1019530"/>
                  <a:gd name="connsiteY0" fmla="*/ 163686 h 480622"/>
                  <a:gd name="connsiteX1" fmla="*/ 525005 w 1019530"/>
                  <a:gd name="connsiteY1" fmla="*/ 0 h 480622"/>
                  <a:gd name="connsiteX2" fmla="*/ 1019530 w 1019530"/>
                  <a:gd name="connsiteY2" fmla="*/ 178926 h 480622"/>
                  <a:gd name="connsiteX3" fmla="*/ 811376 w 1019530"/>
                  <a:gd name="connsiteY3" fmla="*/ 480622 h 480622"/>
                  <a:gd name="connsiteX4" fmla="*/ 205614 w 1019530"/>
                  <a:gd name="connsiteY4" fmla="*/ 475542 h 480622"/>
                  <a:gd name="connsiteX5" fmla="*/ 0 w 1019530"/>
                  <a:gd name="connsiteY5" fmla="*/ 163686 h 480622"/>
                  <a:gd name="connsiteX0" fmla="*/ 0 w 973810"/>
                  <a:gd name="connsiteY0" fmla="*/ 184006 h 480622"/>
                  <a:gd name="connsiteX1" fmla="*/ 479285 w 973810"/>
                  <a:gd name="connsiteY1" fmla="*/ 0 h 480622"/>
                  <a:gd name="connsiteX2" fmla="*/ 973810 w 973810"/>
                  <a:gd name="connsiteY2" fmla="*/ 178926 h 480622"/>
                  <a:gd name="connsiteX3" fmla="*/ 765656 w 973810"/>
                  <a:gd name="connsiteY3" fmla="*/ 480622 h 480622"/>
                  <a:gd name="connsiteX4" fmla="*/ 159894 w 973810"/>
                  <a:gd name="connsiteY4" fmla="*/ 475542 h 480622"/>
                  <a:gd name="connsiteX5" fmla="*/ 0 w 973810"/>
                  <a:gd name="connsiteY5" fmla="*/ 184006 h 480622"/>
                  <a:gd name="connsiteX0" fmla="*/ 0 w 973810"/>
                  <a:gd name="connsiteY0" fmla="*/ 184006 h 480622"/>
                  <a:gd name="connsiteX1" fmla="*/ 479285 w 973810"/>
                  <a:gd name="connsiteY1" fmla="*/ 0 h 480622"/>
                  <a:gd name="connsiteX2" fmla="*/ 973810 w 973810"/>
                  <a:gd name="connsiteY2" fmla="*/ 178926 h 480622"/>
                  <a:gd name="connsiteX3" fmla="*/ 765656 w 973810"/>
                  <a:gd name="connsiteY3" fmla="*/ 480622 h 480622"/>
                  <a:gd name="connsiteX4" fmla="*/ 159894 w 973810"/>
                  <a:gd name="connsiteY4" fmla="*/ 475542 h 480622"/>
                  <a:gd name="connsiteX5" fmla="*/ 0 w 973810"/>
                  <a:gd name="connsiteY5" fmla="*/ 184006 h 480622"/>
                  <a:gd name="connsiteX0" fmla="*/ 170 w 973980"/>
                  <a:gd name="connsiteY0" fmla="*/ 184006 h 480622"/>
                  <a:gd name="connsiteX1" fmla="*/ 479455 w 973980"/>
                  <a:gd name="connsiteY1" fmla="*/ 0 h 480622"/>
                  <a:gd name="connsiteX2" fmla="*/ 973980 w 973980"/>
                  <a:gd name="connsiteY2" fmla="*/ 178926 h 480622"/>
                  <a:gd name="connsiteX3" fmla="*/ 765826 w 973980"/>
                  <a:gd name="connsiteY3" fmla="*/ 480622 h 480622"/>
                  <a:gd name="connsiteX4" fmla="*/ 160064 w 973980"/>
                  <a:gd name="connsiteY4" fmla="*/ 475542 h 480622"/>
                  <a:gd name="connsiteX5" fmla="*/ 170 w 973980"/>
                  <a:gd name="connsiteY5" fmla="*/ 184006 h 480622"/>
                  <a:gd name="connsiteX0" fmla="*/ 170 w 973980"/>
                  <a:gd name="connsiteY0" fmla="*/ 184006 h 480622"/>
                  <a:gd name="connsiteX1" fmla="*/ 479455 w 973980"/>
                  <a:gd name="connsiteY1" fmla="*/ 0 h 480622"/>
                  <a:gd name="connsiteX2" fmla="*/ 973980 w 973980"/>
                  <a:gd name="connsiteY2" fmla="*/ 178926 h 480622"/>
                  <a:gd name="connsiteX3" fmla="*/ 765826 w 973980"/>
                  <a:gd name="connsiteY3" fmla="*/ 480622 h 480622"/>
                  <a:gd name="connsiteX4" fmla="*/ 160064 w 973980"/>
                  <a:gd name="connsiteY4" fmla="*/ 475542 h 480622"/>
                  <a:gd name="connsiteX5" fmla="*/ 170 w 973980"/>
                  <a:gd name="connsiteY5" fmla="*/ 184006 h 480622"/>
                  <a:gd name="connsiteX0" fmla="*/ 138 w 973948"/>
                  <a:gd name="connsiteY0" fmla="*/ 184006 h 480622"/>
                  <a:gd name="connsiteX1" fmla="*/ 479423 w 973948"/>
                  <a:gd name="connsiteY1" fmla="*/ 0 h 480622"/>
                  <a:gd name="connsiteX2" fmla="*/ 973948 w 973948"/>
                  <a:gd name="connsiteY2" fmla="*/ 178926 h 480622"/>
                  <a:gd name="connsiteX3" fmla="*/ 765794 w 973948"/>
                  <a:gd name="connsiteY3" fmla="*/ 480622 h 480622"/>
                  <a:gd name="connsiteX4" fmla="*/ 160032 w 973948"/>
                  <a:gd name="connsiteY4" fmla="*/ 475542 h 480622"/>
                  <a:gd name="connsiteX5" fmla="*/ 138 w 973948"/>
                  <a:gd name="connsiteY5" fmla="*/ 184006 h 480622"/>
                  <a:gd name="connsiteX0" fmla="*/ 138 w 973948"/>
                  <a:gd name="connsiteY0" fmla="*/ 184006 h 497603"/>
                  <a:gd name="connsiteX1" fmla="*/ 479423 w 973948"/>
                  <a:gd name="connsiteY1" fmla="*/ 0 h 497603"/>
                  <a:gd name="connsiteX2" fmla="*/ 973948 w 973948"/>
                  <a:gd name="connsiteY2" fmla="*/ 178926 h 497603"/>
                  <a:gd name="connsiteX3" fmla="*/ 765794 w 973948"/>
                  <a:gd name="connsiteY3" fmla="*/ 480622 h 497603"/>
                  <a:gd name="connsiteX4" fmla="*/ 160032 w 973948"/>
                  <a:gd name="connsiteY4" fmla="*/ 475542 h 497603"/>
                  <a:gd name="connsiteX5" fmla="*/ 138 w 973948"/>
                  <a:gd name="connsiteY5" fmla="*/ 184006 h 497603"/>
                  <a:gd name="connsiteX0" fmla="*/ 252 w 974062"/>
                  <a:gd name="connsiteY0" fmla="*/ 184006 h 497603"/>
                  <a:gd name="connsiteX1" fmla="*/ 479537 w 974062"/>
                  <a:gd name="connsiteY1" fmla="*/ 0 h 497603"/>
                  <a:gd name="connsiteX2" fmla="*/ 974062 w 974062"/>
                  <a:gd name="connsiteY2" fmla="*/ 178926 h 497603"/>
                  <a:gd name="connsiteX3" fmla="*/ 765908 w 974062"/>
                  <a:gd name="connsiteY3" fmla="*/ 480622 h 497603"/>
                  <a:gd name="connsiteX4" fmla="*/ 160146 w 974062"/>
                  <a:gd name="connsiteY4" fmla="*/ 475542 h 497603"/>
                  <a:gd name="connsiteX5" fmla="*/ 252 w 974062"/>
                  <a:gd name="connsiteY5" fmla="*/ 184006 h 497603"/>
                  <a:gd name="connsiteX0" fmla="*/ 164 w 973974"/>
                  <a:gd name="connsiteY0" fmla="*/ 184006 h 497603"/>
                  <a:gd name="connsiteX1" fmla="*/ 479449 w 973974"/>
                  <a:gd name="connsiteY1" fmla="*/ 0 h 497603"/>
                  <a:gd name="connsiteX2" fmla="*/ 973974 w 973974"/>
                  <a:gd name="connsiteY2" fmla="*/ 178926 h 497603"/>
                  <a:gd name="connsiteX3" fmla="*/ 765820 w 973974"/>
                  <a:gd name="connsiteY3" fmla="*/ 480622 h 497603"/>
                  <a:gd name="connsiteX4" fmla="*/ 160058 w 973974"/>
                  <a:gd name="connsiteY4" fmla="*/ 475542 h 497603"/>
                  <a:gd name="connsiteX5" fmla="*/ 164 w 973974"/>
                  <a:gd name="connsiteY5" fmla="*/ 184006 h 497603"/>
                  <a:gd name="connsiteX0" fmla="*/ 164 w 973974"/>
                  <a:gd name="connsiteY0" fmla="*/ 184006 h 504987"/>
                  <a:gd name="connsiteX1" fmla="*/ 479449 w 973974"/>
                  <a:gd name="connsiteY1" fmla="*/ 0 h 504987"/>
                  <a:gd name="connsiteX2" fmla="*/ 973974 w 973974"/>
                  <a:gd name="connsiteY2" fmla="*/ 178926 h 504987"/>
                  <a:gd name="connsiteX3" fmla="*/ 765820 w 973974"/>
                  <a:gd name="connsiteY3" fmla="*/ 480622 h 504987"/>
                  <a:gd name="connsiteX4" fmla="*/ 160058 w 973974"/>
                  <a:gd name="connsiteY4" fmla="*/ 475542 h 504987"/>
                  <a:gd name="connsiteX5" fmla="*/ 164 w 973974"/>
                  <a:gd name="connsiteY5" fmla="*/ 184006 h 504987"/>
                  <a:gd name="connsiteX0" fmla="*/ 164 w 973974"/>
                  <a:gd name="connsiteY0" fmla="*/ 184006 h 504987"/>
                  <a:gd name="connsiteX1" fmla="*/ 479449 w 973974"/>
                  <a:gd name="connsiteY1" fmla="*/ 0 h 504987"/>
                  <a:gd name="connsiteX2" fmla="*/ 973974 w 973974"/>
                  <a:gd name="connsiteY2" fmla="*/ 178926 h 504987"/>
                  <a:gd name="connsiteX3" fmla="*/ 765820 w 973974"/>
                  <a:gd name="connsiteY3" fmla="*/ 480622 h 504987"/>
                  <a:gd name="connsiteX4" fmla="*/ 160058 w 973974"/>
                  <a:gd name="connsiteY4" fmla="*/ 475542 h 504987"/>
                  <a:gd name="connsiteX5" fmla="*/ 164 w 973974"/>
                  <a:gd name="connsiteY5" fmla="*/ 184006 h 504987"/>
                  <a:gd name="connsiteX0" fmla="*/ 164 w 973974"/>
                  <a:gd name="connsiteY0" fmla="*/ 184006 h 502514"/>
                  <a:gd name="connsiteX1" fmla="*/ 479449 w 973974"/>
                  <a:gd name="connsiteY1" fmla="*/ 0 h 502514"/>
                  <a:gd name="connsiteX2" fmla="*/ 973974 w 973974"/>
                  <a:gd name="connsiteY2" fmla="*/ 178926 h 502514"/>
                  <a:gd name="connsiteX3" fmla="*/ 765820 w 973974"/>
                  <a:gd name="connsiteY3" fmla="*/ 480622 h 502514"/>
                  <a:gd name="connsiteX4" fmla="*/ 160058 w 973974"/>
                  <a:gd name="connsiteY4" fmla="*/ 475542 h 502514"/>
                  <a:gd name="connsiteX5" fmla="*/ 164 w 973974"/>
                  <a:gd name="connsiteY5" fmla="*/ 184006 h 50251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16 h 502524"/>
                  <a:gd name="connsiteX1" fmla="*/ 479449 w 984703"/>
                  <a:gd name="connsiteY1" fmla="*/ 10 h 502524"/>
                  <a:gd name="connsiteX2" fmla="*/ 973974 w 984703"/>
                  <a:gd name="connsiteY2" fmla="*/ 178936 h 502524"/>
                  <a:gd name="connsiteX3" fmla="*/ 765820 w 984703"/>
                  <a:gd name="connsiteY3" fmla="*/ 480632 h 502524"/>
                  <a:gd name="connsiteX4" fmla="*/ 160058 w 984703"/>
                  <a:gd name="connsiteY4" fmla="*/ 475552 h 502524"/>
                  <a:gd name="connsiteX5" fmla="*/ 164 w 984703"/>
                  <a:gd name="connsiteY5" fmla="*/ 184016 h 50252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06 h 502514"/>
                  <a:gd name="connsiteX1" fmla="*/ 4921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4703" h="502514">
                    <a:moveTo>
                      <a:pt x="164" y="184006"/>
                    </a:moveTo>
                    <a:cubicBezTo>
                      <a:pt x="20226" y="127751"/>
                      <a:pt x="301907" y="10535"/>
                      <a:pt x="492149" y="0"/>
                    </a:cubicBezTo>
                    <a:cubicBezTo>
                      <a:pt x="776371" y="8842"/>
                      <a:pt x="951372" y="124364"/>
                      <a:pt x="973974" y="178926"/>
                    </a:cubicBezTo>
                    <a:cubicBezTo>
                      <a:pt x="990949" y="210911"/>
                      <a:pt x="1020625" y="441017"/>
                      <a:pt x="765820" y="480622"/>
                    </a:cubicBezTo>
                    <a:cubicBezTo>
                      <a:pt x="698519" y="496709"/>
                      <a:pt x="306099" y="522955"/>
                      <a:pt x="160058" y="475542"/>
                    </a:cubicBezTo>
                    <a:cubicBezTo>
                      <a:pt x="111840" y="457103"/>
                      <a:pt x="-4958" y="469145"/>
                      <a:pt x="164" y="184006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51" name="Gruppo 50">
                <a:extLst>
                  <a:ext uri="{FF2B5EF4-FFF2-40B4-BE49-F238E27FC236}">
                    <a16:creationId xmlns:a16="http://schemas.microsoft.com/office/drawing/2014/main" id="{062C6204-14DF-3093-0282-BB48AC5D4990}"/>
                  </a:ext>
                </a:extLst>
              </p:cNvPr>
              <p:cNvGrpSpPr/>
              <p:nvPr/>
            </p:nvGrpSpPr>
            <p:grpSpPr>
              <a:xfrm>
                <a:off x="1933690" y="2420226"/>
                <a:ext cx="205740" cy="220979"/>
                <a:chOff x="3634959" y="1562563"/>
                <a:chExt cx="205740" cy="220979"/>
              </a:xfrm>
            </p:grpSpPr>
            <p:sp>
              <p:nvSpPr>
                <p:cNvPr id="57" name="Ovale 56">
                  <a:extLst>
                    <a:ext uri="{FF2B5EF4-FFF2-40B4-BE49-F238E27FC236}">
                      <a16:creationId xmlns:a16="http://schemas.microsoft.com/office/drawing/2014/main" id="{ABF91893-B9D4-8938-3579-4D94AFFB2053}"/>
                    </a:ext>
                  </a:extLst>
                </p:cNvPr>
                <p:cNvSpPr/>
                <p:nvPr/>
              </p:nvSpPr>
              <p:spPr>
                <a:xfrm>
                  <a:off x="3634959" y="1562563"/>
                  <a:ext cx="205740" cy="220979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8" name="Ovale 57">
                  <a:extLst>
                    <a:ext uri="{FF2B5EF4-FFF2-40B4-BE49-F238E27FC236}">
                      <a16:creationId xmlns:a16="http://schemas.microsoft.com/office/drawing/2014/main" id="{014898F5-D848-56E1-8B09-71436A1E7B38}"/>
                    </a:ext>
                  </a:extLst>
                </p:cNvPr>
                <p:cNvSpPr/>
                <p:nvPr/>
              </p:nvSpPr>
              <p:spPr>
                <a:xfrm>
                  <a:off x="3701366" y="1634951"/>
                  <a:ext cx="97769" cy="10668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52" name="Trapezio 51">
                <a:extLst>
                  <a:ext uri="{FF2B5EF4-FFF2-40B4-BE49-F238E27FC236}">
                    <a16:creationId xmlns:a16="http://schemas.microsoft.com/office/drawing/2014/main" id="{37812451-283F-0E93-9647-91A4F68A2623}"/>
                  </a:ext>
                </a:extLst>
              </p:cNvPr>
              <p:cNvSpPr/>
              <p:nvPr/>
            </p:nvSpPr>
            <p:spPr>
              <a:xfrm rot="10800000">
                <a:off x="2282428" y="2812059"/>
                <a:ext cx="68580" cy="53340"/>
              </a:xfrm>
              <a:prstGeom prst="trapezoi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3" name="Arco 52">
                <a:extLst>
                  <a:ext uri="{FF2B5EF4-FFF2-40B4-BE49-F238E27FC236}">
                    <a16:creationId xmlns:a16="http://schemas.microsoft.com/office/drawing/2014/main" id="{1DCE5737-04C9-4283-ABD9-C01F5A7EAE1E}"/>
                  </a:ext>
                </a:extLst>
              </p:cNvPr>
              <p:cNvSpPr/>
              <p:nvPr/>
            </p:nvSpPr>
            <p:spPr>
              <a:xfrm rot="5665335">
                <a:off x="2166812" y="1683605"/>
                <a:ext cx="255270" cy="360049"/>
              </a:xfrm>
              <a:prstGeom prst="arc">
                <a:avLst>
                  <a:gd name="adj1" fmla="val 16200000"/>
                  <a:gd name="adj2" fmla="val 5035040"/>
                </a:avLst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54" name="Gruppo 53">
                <a:extLst>
                  <a:ext uri="{FF2B5EF4-FFF2-40B4-BE49-F238E27FC236}">
                    <a16:creationId xmlns:a16="http://schemas.microsoft.com/office/drawing/2014/main" id="{157CA6AA-175A-6746-BF1D-CE406E7795CC}"/>
                  </a:ext>
                </a:extLst>
              </p:cNvPr>
              <p:cNvGrpSpPr/>
              <p:nvPr/>
            </p:nvGrpSpPr>
            <p:grpSpPr>
              <a:xfrm>
                <a:off x="2498606" y="2420225"/>
                <a:ext cx="205740" cy="220979"/>
                <a:chOff x="3634959" y="1562563"/>
                <a:chExt cx="205740" cy="220979"/>
              </a:xfrm>
            </p:grpSpPr>
            <p:sp>
              <p:nvSpPr>
                <p:cNvPr id="55" name="Ovale 54">
                  <a:extLst>
                    <a:ext uri="{FF2B5EF4-FFF2-40B4-BE49-F238E27FC236}">
                      <a16:creationId xmlns:a16="http://schemas.microsoft.com/office/drawing/2014/main" id="{48EFFBA3-07D5-F926-C288-59B4E07F4F58}"/>
                    </a:ext>
                  </a:extLst>
                </p:cNvPr>
                <p:cNvSpPr/>
                <p:nvPr/>
              </p:nvSpPr>
              <p:spPr>
                <a:xfrm>
                  <a:off x="3634959" y="1562563"/>
                  <a:ext cx="205740" cy="220979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6" name="Ovale 55">
                  <a:extLst>
                    <a:ext uri="{FF2B5EF4-FFF2-40B4-BE49-F238E27FC236}">
                      <a16:creationId xmlns:a16="http://schemas.microsoft.com/office/drawing/2014/main" id="{12C1AECE-1CFA-4257-707E-CD5A1AB21C07}"/>
                    </a:ext>
                  </a:extLst>
                </p:cNvPr>
                <p:cNvSpPr/>
                <p:nvPr/>
              </p:nvSpPr>
              <p:spPr>
                <a:xfrm>
                  <a:off x="3688944" y="1634952"/>
                  <a:ext cx="97769" cy="10668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</p:grpSp>
      <p:grpSp>
        <p:nvGrpSpPr>
          <p:cNvPr id="59" name="Gruppo 58">
            <a:extLst>
              <a:ext uri="{FF2B5EF4-FFF2-40B4-BE49-F238E27FC236}">
                <a16:creationId xmlns:a16="http://schemas.microsoft.com/office/drawing/2014/main" id="{4C70E672-B481-9187-5FD5-1C4792DF71FD}"/>
              </a:ext>
            </a:extLst>
          </p:cNvPr>
          <p:cNvGrpSpPr/>
          <p:nvPr/>
        </p:nvGrpSpPr>
        <p:grpSpPr>
          <a:xfrm rot="21589855">
            <a:off x="11394044" y="4691286"/>
            <a:ext cx="313116" cy="1317539"/>
            <a:chOff x="6892594" y="1663883"/>
            <a:chExt cx="768685" cy="3088539"/>
          </a:xfrm>
        </p:grpSpPr>
        <p:grpSp>
          <p:nvGrpSpPr>
            <p:cNvPr id="60" name="Gruppo 59">
              <a:extLst>
                <a:ext uri="{FF2B5EF4-FFF2-40B4-BE49-F238E27FC236}">
                  <a16:creationId xmlns:a16="http://schemas.microsoft.com/office/drawing/2014/main" id="{06415F43-A620-F875-D365-FDB8AE46D6A8}"/>
                </a:ext>
              </a:extLst>
            </p:cNvPr>
            <p:cNvGrpSpPr/>
            <p:nvPr/>
          </p:nvGrpSpPr>
          <p:grpSpPr>
            <a:xfrm>
              <a:off x="7148438" y="4062509"/>
              <a:ext cx="480981" cy="689913"/>
              <a:chOff x="7148438" y="4062509"/>
              <a:chExt cx="480981" cy="689913"/>
            </a:xfrm>
            <a:solidFill>
              <a:schemeClr val="bg2">
                <a:lumMod val="90000"/>
              </a:schemeClr>
            </a:solidFill>
          </p:grpSpPr>
          <p:sp>
            <p:nvSpPr>
              <p:cNvPr id="67" name="Trapezio 85">
                <a:extLst>
                  <a:ext uri="{FF2B5EF4-FFF2-40B4-BE49-F238E27FC236}">
                    <a16:creationId xmlns:a16="http://schemas.microsoft.com/office/drawing/2014/main" id="{33407F8B-D94F-FF40-7A77-5D0FEC56D7AD}"/>
                  </a:ext>
                </a:extLst>
              </p:cNvPr>
              <p:cNvSpPr/>
              <p:nvPr/>
            </p:nvSpPr>
            <p:spPr>
              <a:xfrm rot="9203511" flipH="1">
                <a:off x="7358858" y="4062509"/>
                <a:ext cx="270561" cy="359490"/>
              </a:xfrm>
              <a:custGeom>
                <a:avLst/>
                <a:gdLst>
                  <a:gd name="connsiteX0" fmla="*/ 0 w 160682"/>
                  <a:gd name="connsiteY0" fmla="*/ 544830 h 544830"/>
                  <a:gd name="connsiteX1" fmla="*/ 40171 w 160682"/>
                  <a:gd name="connsiteY1" fmla="*/ 0 h 544830"/>
                  <a:gd name="connsiteX2" fmla="*/ 120512 w 160682"/>
                  <a:gd name="connsiteY2" fmla="*/ 0 h 544830"/>
                  <a:gd name="connsiteX3" fmla="*/ 160682 w 160682"/>
                  <a:gd name="connsiteY3" fmla="*/ 544830 h 544830"/>
                  <a:gd name="connsiteX4" fmla="*/ 0 w 160682"/>
                  <a:gd name="connsiteY4" fmla="*/ 544830 h 544830"/>
                  <a:gd name="connsiteX0" fmla="*/ 61430 w 222112"/>
                  <a:gd name="connsiteY0" fmla="*/ 544830 h 544830"/>
                  <a:gd name="connsiteX1" fmla="*/ 0 w 222112"/>
                  <a:gd name="connsiteY1" fmla="*/ 115869 h 544830"/>
                  <a:gd name="connsiteX2" fmla="*/ 181942 w 222112"/>
                  <a:gd name="connsiteY2" fmla="*/ 0 h 544830"/>
                  <a:gd name="connsiteX3" fmla="*/ 222112 w 222112"/>
                  <a:gd name="connsiteY3" fmla="*/ 544830 h 544830"/>
                  <a:gd name="connsiteX4" fmla="*/ 61430 w 222112"/>
                  <a:gd name="connsiteY4" fmla="*/ 544830 h 54483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117035 w 277717"/>
                  <a:gd name="connsiteY0" fmla="*/ 490080 h 490080"/>
                  <a:gd name="connsiteX1" fmla="*/ 0 w 277717"/>
                  <a:gd name="connsiteY1" fmla="*/ 206249 h 490080"/>
                  <a:gd name="connsiteX2" fmla="*/ 125395 w 277717"/>
                  <a:gd name="connsiteY2" fmla="*/ 0 h 490080"/>
                  <a:gd name="connsiteX3" fmla="*/ 277717 w 277717"/>
                  <a:gd name="connsiteY3" fmla="*/ 490080 h 490080"/>
                  <a:gd name="connsiteX4" fmla="*/ 117035 w 277717"/>
                  <a:gd name="connsiteY4" fmla="*/ 490080 h 49008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717" h="359490">
                    <a:moveTo>
                      <a:pt x="117035" y="359490"/>
                    </a:moveTo>
                    <a:cubicBezTo>
                      <a:pt x="148293" y="213510"/>
                      <a:pt x="162111" y="198768"/>
                      <a:pt x="0" y="75659"/>
                    </a:cubicBezTo>
                    <a:lnTo>
                      <a:pt x="29750" y="0"/>
                    </a:lnTo>
                    <a:cubicBezTo>
                      <a:pt x="249505" y="83006"/>
                      <a:pt x="226943" y="196130"/>
                      <a:pt x="277717" y="359490"/>
                    </a:cubicBezTo>
                    <a:lnTo>
                      <a:pt x="117035" y="359490"/>
                    </a:lnTo>
                    <a:close/>
                  </a:path>
                </a:pathLst>
              </a:cu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8" name="Trapezio 85">
                <a:extLst>
                  <a:ext uri="{FF2B5EF4-FFF2-40B4-BE49-F238E27FC236}">
                    <a16:creationId xmlns:a16="http://schemas.microsoft.com/office/drawing/2014/main" id="{0198E4DC-6494-64F5-4D6A-1C58F254E9DA}"/>
                  </a:ext>
                </a:extLst>
              </p:cNvPr>
              <p:cNvSpPr/>
              <p:nvPr/>
            </p:nvSpPr>
            <p:spPr>
              <a:xfrm rot="8837061">
                <a:off x="7148438" y="4262342"/>
                <a:ext cx="222112" cy="490080"/>
              </a:xfrm>
              <a:custGeom>
                <a:avLst/>
                <a:gdLst>
                  <a:gd name="connsiteX0" fmla="*/ 0 w 160682"/>
                  <a:gd name="connsiteY0" fmla="*/ 544830 h 544830"/>
                  <a:gd name="connsiteX1" fmla="*/ 40171 w 160682"/>
                  <a:gd name="connsiteY1" fmla="*/ 0 h 544830"/>
                  <a:gd name="connsiteX2" fmla="*/ 120512 w 160682"/>
                  <a:gd name="connsiteY2" fmla="*/ 0 h 544830"/>
                  <a:gd name="connsiteX3" fmla="*/ 160682 w 160682"/>
                  <a:gd name="connsiteY3" fmla="*/ 544830 h 544830"/>
                  <a:gd name="connsiteX4" fmla="*/ 0 w 160682"/>
                  <a:gd name="connsiteY4" fmla="*/ 544830 h 544830"/>
                  <a:gd name="connsiteX0" fmla="*/ 61430 w 222112"/>
                  <a:gd name="connsiteY0" fmla="*/ 544830 h 544830"/>
                  <a:gd name="connsiteX1" fmla="*/ 0 w 222112"/>
                  <a:gd name="connsiteY1" fmla="*/ 115869 h 544830"/>
                  <a:gd name="connsiteX2" fmla="*/ 181942 w 222112"/>
                  <a:gd name="connsiteY2" fmla="*/ 0 h 544830"/>
                  <a:gd name="connsiteX3" fmla="*/ 222112 w 222112"/>
                  <a:gd name="connsiteY3" fmla="*/ 544830 h 544830"/>
                  <a:gd name="connsiteX4" fmla="*/ 61430 w 222112"/>
                  <a:gd name="connsiteY4" fmla="*/ 544830 h 54483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112" h="490080">
                    <a:moveTo>
                      <a:pt x="61430" y="490080"/>
                    </a:moveTo>
                    <a:cubicBezTo>
                      <a:pt x="92688" y="344100"/>
                      <a:pt x="123524" y="297471"/>
                      <a:pt x="0" y="61119"/>
                    </a:cubicBezTo>
                    <a:lnTo>
                      <a:pt x="69790" y="0"/>
                    </a:lnTo>
                    <a:cubicBezTo>
                      <a:pt x="205479" y="122812"/>
                      <a:pt x="171338" y="326720"/>
                      <a:pt x="222112" y="490080"/>
                    </a:cubicBezTo>
                    <a:lnTo>
                      <a:pt x="61430" y="490080"/>
                    </a:lnTo>
                    <a:close/>
                  </a:path>
                </a:pathLst>
              </a:cu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9" name="Trapezio 85">
                <a:extLst>
                  <a:ext uri="{FF2B5EF4-FFF2-40B4-BE49-F238E27FC236}">
                    <a16:creationId xmlns:a16="http://schemas.microsoft.com/office/drawing/2014/main" id="{C39855CC-4B6A-8A90-890A-B87746836B6D}"/>
                  </a:ext>
                </a:extLst>
              </p:cNvPr>
              <p:cNvSpPr/>
              <p:nvPr/>
            </p:nvSpPr>
            <p:spPr>
              <a:xfrm rot="9531634">
                <a:off x="7190797" y="4132743"/>
                <a:ext cx="222112" cy="490080"/>
              </a:xfrm>
              <a:custGeom>
                <a:avLst/>
                <a:gdLst>
                  <a:gd name="connsiteX0" fmla="*/ 0 w 160682"/>
                  <a:gd name="connsiteY0" fmla="*/ 544830 h 544830"/>
                  <a:gd name="connsiteX1" fmla="*/ 40171 w 160682"/>
                  <a:gd name="connsiteY1" fmla="*/ 0 h 544830"/>
                  <a:gd name="connsiteX2" fmla="*/ 120512 w 160682"/>
                  <a:gd name="connsiteY2" fmla="*/ 0 h 544830"/>
                  <a:gd name="connsiteX3" fmla="*/ 160682 w 160682"/>
                  <a:gd name="connsiteY3" fmla="*/ 544830 h 544830"/>
                  <a:gd name="connsiteX4" fmla="*/ 0 w 160682"/>
                  <a:gd name="connsiteY4" fmla="*/ 544830 h 544830"/>
                  <a:gd name="connsiteX0" fmla="*/ 61430 w 222112"/>
                  <a:gd name="connsiteY0" fmla="*/ 544830 h 544830"/>
                  <a:gd name="connsiteX1" fmla="*/ 0 w 222112"/>
                  <a:gd name="connsiteY1" fmla="*/ 115869 h 544830"/>
                  <a:gd name="connsiteX2" fmla="*/ 181942 w 222112"/>
                  <a:gd name="connsiteY2" fmla="*/ 0 h 544830"/>
                  <a:gd name="connsiteX3" fmla="*/ 222112 w 222112"/>
                  <a:gd name="connsiteY3" fmla="*/ 544830 h 544830"/>
                  <a:gd name="connsiteX4" fmla="*/ 61430 w 222112"/>
                  <a:gd name="connsiteY4" fmla="*/ 544830 h 54483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112" h="490080">
                    <a:moveTo>
                      <a:pt x="61430" y="490080"/>
                    </a:moveTo>
                    <a:cubicBezTo>
                      <a:pt x="92688" y="344100"/>
                      <a:pt x="123524" y="297471"/>
                      <a:pt x="0" y="61119"/>
                    </a:cubicBezTo>
                    <a:lnTo>
                      <a:pt x="69790" y="0"/>
                    </a:lnTo>
                    <a:cubicBezTo>
                      <a:pt x="205479" y="122812"/>
                      <a:pt x="171338" y="326720"/>
                      <a:pt x="222112" y="490080"/>
                    </a:cubicBezTo>
                    <a:lnTo>
                      <a:pt x="61430" y="490080"/>
                    </a:lnTo>
                    <a:close/>
                  </a:path>
                </a:pathLst>
              </a:cu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Trapezio 85">
                <a:extLst>
                  <a:ext uri="{FF2B5EF4-FFF2-40B4-BE49-F238E27FC236}">
                    <a16:creationId xmlns:a16="http://schemas.microsoft.com/office/drawing/2014/main" id="{5FED46DB-5613-6794-EA0B-52C75E02CB9E}"/>
                  </a:ext>
                </a:extLst>
              </p:cNvPr>
              <p:cNvSpPr/>
              <p:nvPr/>
            </p:nvSpPr>
            <p:spPr>
              <a:xfrm rot="10220758">
                <a:off x="7289894" y="4100496"/>
                <a:ext cx="277717" cy="359490"/>
              </a:xfrm>
              <a:custGeom>
                <a:avLst/>
                <a:gdLst>
                  <a:gd name="connsiteX0" fmla="*/ 0 w 160682"/>
                  <a:gd name="connsiteY0" fmla="*/ 544830 h 544830"/>
                  <a:gd name="connsiteX1" fmla="*/ 40171 w 160682"/>
                  <a:gd name="connsiteY1" fmla="*/ 0 h 544830"/>
                  <a:gd name="connsiteX2" fmla="*/ 120512 w 160682"/>
                  <a:gd name="connsiteY2" fmla="*/ 0 h 544830"/>
                  <a:gd name="connsiteX3" fmla="*/ 160682 w 160682"/>
                  <a:gd name="connsiteY3" fmla="*/ 544830 h 544830"/>
                  <a:gd name="connsiteX4" fmla="*/ 0 w 160682"/>
                  <a:gd name="connsiteY4" fmla="*/ 544830 h 544830"/>
                  <a:gd name="connsiteX0" fmla="*/ 61430 w 222112"/>
                  <a:gd name="connsiteY0" fmla="*/ 544830 h 544830"/>
                  <a:gd name="connsiteX1" fmla="*/ 0 w 222112"/>
                  <a:gd name="connsiteY1" fmla="*/ 115869 h 544830"/>
                  <a:gd name="connsiteX2" fmla="*/ 181942 w 222112"/>
                  <a:gd name="connsiteY2" fmla="*/ 0 h 544830"/>
                  <a:gd name="connsiteX3" fmla="*/ 222112 w 222112"/>
                  <a:gd name="connsiteY3" fmla="*/ 544830 h 544830"/>
                  <a:gd name="connsiteX4" fmla="*/ 61430 w 222112"/>
                  <a:gd name="connsiteY4" fmla="*/ 544830 h 54483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117035 w 277717"/>
                  <a:gd name="connsiteY0" fmla="*/ 490080 h 490080"/>
                  <a:gd name="connsiteX1" fmla="*/ 0 w 277717"/>
                  <a:gd name="connsiteY1" fmla="*/ 206249 h 490080"/>
                  <a:gd name="connsiteX2" fmla="*/ 125395 w 277717"/>
                  <a:gd name="connsiteY2" fmla="*/ 0 h 490080"/>
                  <a:gd name="connsiteX3" fmla="*/ 277717 w 277717"/>
                  <a:gd name="connsiteY3" fmla="*/ 490080 h 490080"/>
                  <a:gd name="connsiteX4" fmla="*/ 117035 w 277717"/>
                  <a:gd name="connsiteY4" fmla="*/ 490080 h 49008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717" h="359490">
                    <a:moveTo>
                      <a:pt x="117035" y="359490"/>
                    </a:moveTo>
                    <a:cubicBezTo>
                      <a:pt x="148293" y="213510"/>
                      <a:pt x="162111" y="198768"/>
                      <a:pt x="0" y="75659"/>
                    </a:cubicBezTo>
                    <a:lnTo>
                      <a:pt x="29750" y="0"/>
                    </a:lnTo>
                    <a:cubicBezTo>
                      <a:pt x="249505" y="83006"/>
                      <a:pt x="226943" y="196130"/>
                      <a:pt x="277717" y="359490"/>
                    </a:cubicBezTo>
                    <a:lnTo>
                      <a:pt x="117035" y="359490"/>
                    </a:lnTo>
                    <a:close/>
                  </a:path>
                </a:pathLst>
              </a:cu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1" name="Gruppo 60">
              <a:extLst>
                <a:ext uri="{FF2B5EF4-FFF2-40B4-BE49-F238E27FC236}">
                  <a16:creationId xmlns:a16="http://schemas.microsoft.com/office/drawing/2014/main" id="{A6B3742F-C15B-8C86-D373-C712ACC20C24}"/>
                </a:ext>
              </a:extLst>
            </p:cNvPr>
            <p:cNvGrpSpPr/>
            <p:nvPr/>
          </p:nvGrpSpPr>
          <p:grpSpPr>
            <a:xfrm>
              <a:off x="6892594" y="1663883"/>
              <a:ext cx="768685" cy="2757181"/>
              <a:chOff x="6892594" y="1663883"/>
              <a:chExt cx="768685" cy="2757181"/>
            </a:xfrm>
          </p:grpSpPr>
          <p:grpSp>
            <p:nvGrpSpPr>
              <p:cNvPr id="62" name="Gruppo 61">
                <a:extLst>
                  <a:ext uri="{FF2B5EF4-FFF2-40B4-BE49-F238E27FC236}">
                    <a16:creationId xmlns:a16="http://schemas.microsoft.com/office/drawing/2014/main" id="{B3E2D405-CBC0-3D19-5B8F-63A5C34B7B84}"/>
                  </a:ext>
                </a:extLst>
              </p:cNvPr>
              <p:cNvGrpSpPr/>
              <p:nvPr/>
            </p:nvGrpSpPr>
            <p:grpSpPr>
              <a:xfrm>
                <a:off x="6892594" y="2810465"/>
                <a:ext cx="695910" cy="1610599"/>
                <a:chOff x="6892594" y="2810465"/>
                <a:chExt cx="695910" cy="1610599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64" name="Trapezio 37">
                  <a:extLst>
                    <a:ext uri="{FF2B5EF4-FFF2-40B4-BE49-F238E27FC236}">
                      <a16:creationId xmlns:a16="http://schemas.microsoft.com/office/drawing/2014/main" id="{693B6D42-2003-50A4-18B1-A3FDF0DC4B15}"/>
                    </a:ext>
                  </a:extLst>
                </p:cNvPr>
                <p:cNvSpPr/>
                <p:nvPr/>
              </p:nvSpPr>
              <p:spPr>
                <a:xfrm rot="10800000">
                  <a:off x="6959545" y="2812059"/>
                  <a:ext cx="628959" cy="703583"/>
                </a:xfrm>
                <a:custGeom>
                  <a:avLst/>
                  <a:gdLst>
                    <a:gd name="connsiteX0" fmla="*/ 0 w 653937"/>
                    <a:gd name="connsiteY0" fmla="*/ 658283 h 658283"/>
                    <a:gd name="connsiteX1" fmla="*/ 110496 w 653937"/>
                    <a:gd name="connsiteY1" fmla="*/ 0 h 658283"/>
                    <a:gd name="connsiteX2" fmla="*/ 543441 w 653937"/>
                    <a:gd name="connsiteY2" fmla="*/ 0 h 658283"/>
                    <a:gd name="connsiteX3" fmla="*/ 653937 w 653937"/>
                    <a:gd name="connsiteY3" fmla="*/ 658283 h 658283"/>
                    <a:gd name="connsiteX4" fmla="*/ 0 w 653937"/>
                    <a:gd name="connsiteY4" fmla="*/ 658283 h 658283"/>
                    <a:gd name="connsiteX0" fmla="*/ 36933 w 690870"/>
                    <a:gd name="connsiteY0" fmla="*/ 658283 h 658734"/>
                    <a:gd name="connsiteX1" fmla="*/ 147429 w 690870"/>
                    <a:gd name="connsiteY1" fmla="*/ 0 h 658734"/>
                    <a:gd name="connsiteX2" fmla="*/ 580374 w 690870"/>
                    <a:gd name="connsiteY2" fmla="*/ 0 h 658734"/>
                    <a:gd name="connsiteX3" fmla="*/ 690870 w 690870"/>
                    <a:gd name="connsiteY3" fmla="*/ 658283 h 658734"/>
                    <a:gd name="connsiteX4" fmla="*/ 36933 w 690870"/>
                    <a:gd name="connsiteY4" fmla="*/ 658283 h 658734"/>
                    <a:gd name="connsiteX0" fmla="*/ 36933 w 690870"/>
                    <a:gd name="connsiteY0" fmla="*/ 658283 h 719243"/>
                    <a:gd name="connsiteX1" fmla="*/ 147429 w 690870"/>
                    <a:gd name="connsiteY1" fmla="*/ 0 h 719243"/>
                    <a:gd name="connsiteX2" fmla="*/ 580374 w 690870"/>
                    <a:gd name="connsiteY2" fmla="*/ 0 h 719243"/>
                    <a:gd name="connsiteX3" fmla="*/ 690870 w 690870"/>
                    <a:gd name="connsiteY3" fmla="*/ 658283 h 719243"/>
                    <a:gd name="connsiteX4" fmla="*/ 36933 w 690870"/>
                    <a:gd name="connsiteY4" fmla="*/ 658283 h 719243"/>
                    <a:gd name="connsiteX0" fmla="*/ 36933 w 691237"/>
                    <a:gd name="connsiteY0" fmla="*/ 658283 h 772867"/>
                    <a:gd name="connsiteX1" fmla="*/ 147429 w 691237"/>
                    <a:gd name="connsiteY1" fmla="*/ 0 h 772867"/>
                    <a:gd name="connsiteX2" fmla="*/ 580374 w 691237"/>
                    <a:gd name="connsiteY2" fmla="*/ 0 h 772867"/>
                    <a:gd name="connsiteX3" fmla="*/ 690870 w 691237"/>
                    <a:gd name="connsiteY3" fmla="*/ 658283 h 772867"/>
                    <a:gd name="connsiteX4" fmla="*/ 36933 w 691237"/>
                    <a:gd name="connsiteY4" fmla="*/ 658283 h 772867"/>
                    <a:gd name="connsiteX0" fmla="*/ 36933 w 691237"/>
                    <a:gd name="connsiteY0" fmla="*/ 658283 h 772867"/>
                    <a:gd name="connsiteX1" fmla="*/ 147429 w 691237"/>
                    <a:gd name="connsiteY1" fmla="*/ 0 h 772867"/>
                    <a:gd name="connsiteX2" fmla="*/ 580374 w 691237"/>
                    <a:gd name="connsiteY2" fmla="*/ 0 h 772867"/>
                    <a:gd name="connsiteX3" fmla="*/ 690870 w 691237"/>
                    <a:gd name="connsiteY3" fmla="*/ 658283 h 772867"/>
                    <a:gd name="connsiteX4" fmla="*/ 36933 w 691237"/>
                    <a:gd name="connsiteY4" fmla="*/ 658283 h 772867"/>
                    <a:gd name="connsiteX0" fmla="*/ 48676 w 702980"/>
                    <a:gd name="connsiteY0" fmla="*/ 752153 h 866737"/>
                    <a:gd name="connsiteX1" fmla="*/ 91620 w 702980"/>
                    <a:gd name="connsiteY1" fmla="*/ 0 h 866737"/>
                    <a:gd name="connsiteX2" fmla="*/ 592117 w 702980"/>
                    <a:gd name="connsiteY2" fmla="*/ 93870 h 866737"/>
                    <a:gd name="connsiteX3" fmla="*/ 702613 w 702980"/>
                    <a:gd name="connsiteY3" fmla="*/ 752153 h 866737"/>
                    <a:gd name="connsiteX4" fmla="*/ 48676 w 702980"/>
                    <a:gd name="connsiteY4" fmla="*/ 752153 h 866737"/>
                    <a:gd name="connsiteX0" fmla="*/ 42672 w 696976"/>
                    <a:gd name="connsiteY0" fmla="*/ 752153 h 866737"/>
                    <a:gd name="connsiteX1" fmla="*/ 85616 w 696976"/>
                    <a:gd name="connsiteY1" fmla="*/ 0 h 866737"/>
                    <a:gd name="connsiteX2" fmla="*/ 586113 w 696976"/>
                    <a:gd name="connsiteY2" fmla="*/ 93870 h 866737"/>
                    <a:gd name="connsiteX3" fmla="*/ 696609 w 696976"/>
                    <a:gd name="connsiteY3" fmla="*/ 752153 h 866737"/>
                    <a:gd name="connsiteX4" fmla="*/ 42672 w 696976"/>
                    <a:gd name="connsiteY4" fmla="*/ 752153 h 866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6976" h="866737">
                      <a:moveTo>
                        <a:pt x="42672" y="752153"/>
                      </a:moveTo>
                      <a:cubicBezTo>
                        <a:pt x="-72896" y="768945"/>
                        <a:pt x="82560" y="228815"/>
                        <a:pt x="85616" y="0"/>
                      </a:cubicBezTo>
                      <a:lnTo>
                        <a:pt x="586113" y="93870"/>
                      </a:lnTo>
                      <a:cubicBezTo>
                        <a:pt x="622945" y="313298"/>
                        <a:pt x="629297" y="464145"/>
                        <a:pt x="696609" y="752153"/>
                      </a:cubicBezTo>
                      <a:cubicBezTo>
                        <a:pt x="714850" y="919793"/>
                        <a:pt x="47291" y="889313"/>
                        <a:pt x="42672" y="752153"/>
                      </a:cubicBez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5" name="Ovale 64">
                  <a:extLst>
                    <a:ext uri="{FF2B5EF4-FFF2-40B4-BE49-F238E27FC236}">
                      <a16:creationId xmlns:a16="http://schemas.microsoft.com/office/drawing/2014/main" id="{90419A99-F3D8-4816-A304-9FB3A9752FA4}"/>
                    </a:ext>
                  </a:extLst>
                </p:cNvPr>
                <p:cNvSpPr/>
                <p:nvPr/>
              </p:nvSpPr>
              <p:spPr>
                <a:xfrm rot="1724939">
                  <a:off x="7093645" y="2810465"/>
                  <a:ext cx="419100" cy="313692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6" name="Trapezio 38">
                  <a:extLst>
                    <a:ext uri="{FF2B5EF4-FFF2-40B4-BE49-F238E27FC236}">
                      <a16:creationId xmlns:a16="http://schemas.microsoft.com/office/drawing/2014/main" id="{9DA3DB1E-11E9-CAB1-A72D-34A6C8CC8731}"/>
                    </a:ext>
                  </a:extLst>
                </p:cNvPr>
                <p:cNvSpPr/>
                <p:nvPr/>
              </p:nvSpPr>
              <p:spPr>
                <a:xfrm>
                  <a:off x="6892594" y="3448289"/>
                  <a:ext cx="667115" cy="972775"/>
                </a:xfrm>
                <a:custGeom>
                  <a:avLst/>
                  <a:gdLst>
                    <a:gd name="connsiteX0" fmla="*/ 0 w 923840"/>
                    <a:gd name="connsiteY0" fmla="*/ 1003255 h 1003255"/>
                    <a:gd name="connsiteX1" fmla="*/ 192861 w 923840"/>
                    <a:gd name="connsiteY1" fmla="*/ 0 h 1003255"/>
                    <a:gd name="connsiteX2" fmla="*/ 730979 w 923840"/>
                    <a:gd name="connsiteY2" fmla="*/ 0 h 1003255"/>
                    <a:gd name="connsiteX3" fmla="*/ 923840 w 923840"/>
                    <a:gd name="connsiteY3" fmla="*/ 1003255 h 1003255"/>
                    <a:gd name="connsiteX4" fmla="*/ 0 w 923840"/>
                    <a:gd name="connsiteY4" fmla="*/ 1003255 h 1003255"/>
                    <a:gd name="connsiteX0" fmla="*/ 0 w 931460"/>
                    <a:gd name="connsiteY0" fmla="*/ 988015 h 1003255"/>
                    <a:gd name="connsiteX1" fmla="*/ 200481 w 931460"/>
                    <a:gd name="connsiteY1" fmla="*/ 0 h 1003255"/>
                    <a:gd name="connsiteX2" fmla="*/ 738599 w 931460"/>
                    <a:gd name="connsiteY2" fmla="*/ 0 h 1003255"/>
                    <a:gd name="connsiteX3" fmla="*/ 931460 w 931460"/>
                    <a:gd name="connsiteY3" fmla="*/ 1003255 h 1003255"/>
                    <a:gd name="connsiteX4" fmla="*/ 0 w 931460"/>
                    <a:gd name="connsiteY4" fmla="*/ 988015 h 1003255"/>
                    <a:gd name="connsiteX0" fmla="*/ 0 w 977180"/>
                    <a:gd name="connsiteY0" fmla="*/ 1010875 h 1010875"/>
                    <a:gd name="connsiteX1" fmla="*/ 246201 w 977180"/>
                    <a:gd name="connsiteY1" fmla="*/ 0 h 1010875"/>
                    <a:gd name="connsiteX2" fmla="*/ 784319 w 977180"/>
                    <a:gd name="connsiteY2" fmla="*/ 0 h 1010875"/>
                    <a:gd name="connsiteX3" fmla="*/ 977180 w 977180"/>
                    <a:gd name="connsiteY3" fmla="*/ 1003255 h 1010875"/>
                    <a:gd name="connsiteX4" fmla="*/ 0 w 977180"/>
                    <a:gd name="connsiteY4" fmla="*/ 1010875 h 1010875"/>
                    <a:gd name="connsiteX0" fmla="*/ 0 w 832400"/>
                    <a:gd name="connsiteY0" fmla="*/ 1010875 h 1010875"/>
                    <a:gd name="connsiteX1" fmla="*/ 246201 w 832400"/>
                    <a:gd name="connsiteY1" fmla="*/ 0 h 1010875"/>
                    <a:gd name="connsiteX2" fmla="*/ 784319 w 832400"/>
                    <a:gd name="connsiteY2" fmla="*/ 0 h 1010875"/>
                    <a:gd name="connsiteX3" fmla="*/ 832400 w 832400"/>
                    <a:gd name="connsiteY3" fmla="*/ 645115 h 1010875"/>
                    <a:gd name="connsiteX4" fmla="*/ 0 w 832400"/>
                    <a:gd name="connsiteY4" fmla="*/ 1010875 h 1010875"/>
                    <a:gd name="connsiteX0" fmla="*/ 0 w 832400"/>
                    <a:gd name="connsiteY0" fmla="*/ 1010875 h 1010875"/>
                    <a:gd name="connsiteX1" fmla="*/ 246201 w 832400"/>
                    <a:gd name="connsiteY1" fmla="*/ 0 h 1010875"/>
                    <a:gd name="connsiteX2" fmla="*/ 784319 w 832400"/>
                    <a:gd name="connsiteY2" fmla="*/ 0 h 1010875"/>
                    <a:gd name="connsiteX3" fmla="*/ 832400 w 832400"/>
                    <a:gd name="connsiteY3" fmla="*/ 645115 h 1010875"/>
                    <a:gd name="connsiteX4" fmla="*/ 0 w 832400"/>
                    <a:gd name="connsiteY4" fmla="*/ 1010875 h 1010875"/>
                    <a:gd name="connsiteX0" fmla="*/ 0 w 832400"/>
                    <a:gd name="connsiteY0" fmla="*/ 1010875 h 1025203"/>
                    <a:gd name="connsiteX1" fmla="*/ 246201 w 832400"/>
                    <a:gd name="connsiteY1" fmla="*/ 0 h 1025203"/>
                    <a:gd name="connsiteX2" fmla="*/ 784319 w 832400"/>
                    <a:gd name="connsiteY2" fmla="*/ 0 h 1025203"/>
                    <a:gd name="connsiteX3" fmla="*/ 832400 w 832400"/>
                    <a:gd name="connsiteY3" fmla="*/ 645115 h 1025203"/>
                    <a:gd name="connsiteX4" fmla="*/ 0 w 832400"/>
                    <a:gd name="connsiteY4" fmla="*/ 1010875 h 1025203"/>
                    <a:gd name="connsiteX0" fmla="*/ 5105 w 837505"/>
                    <a:gd name="connsiteY0" fmla="*/ 1010875 h 1025203"/>
                    <a:gd name="connsiteX1" fmla="*/ 251306 w 837505"/>
                    <a:gd name="connsiteY1" fmla="*/ 0 h 1025203"/>
                    <a:gd name="connsiteX2" fmla="*/ 789424 w 837505"/>
                    <a:gd name="connsiteY2" fmla="*/ 0 h 1025203"/>
                    <a:gd name="connsiteX3" fmla="*/ 837505 w 837505"/>
                    <a:gd name="connsiteY3" fmla="*/ 645115 h 1025203"/>
                    <a:gd name="connsiteX4" fmla="*/ 5105 w 837505"/>
                    <a:gd name="connsiteY4" fmla="*/ 1010875 h 1025203"/>
                    <a:gd name="connsiteX0" fmla="*/ 5105 w 837505"/>
                    <a:gd name="connsiteY0" fmla="*/ 1010875 h 1025203"/>
                    <a:gd name="connsiteX1" fmla="*/ 251306 w 837505"/>
                    <a:gd name="connsiteY1" fmla="*/ 0 h 1025203"/>
                    <a:gd name="connsiteX2" fmla="*/ 789424 w 837505"/>
                    <a:gd name="connsiteY2" fmla="*/ 0 h 1025203"/>
                    <a:gd name="connsiteX3" fmla="*/ 837505 w 837505"/>
                    <a:gd name="connsiteY3" fmla="*/ 645115 h 1025203"/>
                    <a:gd name="connsiteX4" fmla="*/ 5105 w 837505"/>
                    <a:gd name="connsiteY4" fmla="*/ 1010875 h 1025203"/>
                    <a:gd name="connsiteX0" fmla="*/ 5105 w 855425"/>
                    <a:gd name="connsiteY0" fmla="*/ 1010875 h 1025203"/>
                    <a:gd name="connsiteX1" fmla="*/ 251306 w 855425"/>
                    <a:gd name="connsiteY1" fmla="*/ 0 h 1025203"/>
                    <a:gd name="connsiteX2" fmla="*/ 789424 w 855425"/>
                    <a:gd name="connsiteY2" fmla="*/ 0 h 1025203"/>
                    <a:gd name="connsiteX3" fmla="*/ 837505 w 855425"/>
                    <a:gd name="connsiteY3" fmla="*/ 645115 h 1025203"/>
                    <a:gd name="connsiteX4" fmla="*/ 5105 w 855425"/>
                    <a:gd name="connsiteY4" fmla="*/ 1010875 h 1025203"/>
                    <a:gd name="connsiteX0" fmla="*/ 6115 w 856435"/>
                    <a:gd name="connsiteY0" fmla="*/ 1070351 h 1084679"/>
                    <a:gd name="connsiteX1" fmla="*/ 213186 w 856435"/>
                    <a:gd name="connsiteY1" fmla="*/ 0 h 1084679"/>
                    <a:gd name="connsiteX2" fmla="*/ 790434 w 856435"/>
                    <a:gd name="connsiteY2" fmla="*/ 59476 h 1084679"/>
                    <a:gd name="connsiteX3" fmla="*/ 838515 w 856435"/>
                    <a:gd name="connsiteY3" fmla="*/ 704591 h 1084679"/>
                    <a:gd name="connsiteX4" fmla="*/ 6115 w 856435"/>
                    <a:gd name="connsiteY4" fmla="*/ 1070351 h 1084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56435" h="1084679">
                      <a:moveTo>
                        <a:pt x="6115" y="1070351"/>
                      </a:moveTo>
                      <a:cubicBezTo>
                        <a:pt x="-33738" y="771493"/>
                        <a:pt x="131119" y="336958"/>
                        <a:pt x="213186" y="0"/>
                      </a:cubicBezTo>
                      <a:lnTo>
                        <a:pt x="790434" y="59476"/>
                      </a:lnTo>
                      <a:cubicBezTo>
                        <a:pt x="722641" y="152594"/>
                        <a:pt x="913928" y="481933"/>
                        <a:pt x="838515" y="704591"/>
                      </a:cubicBezTo>
                      <a:cubicBezTo>
                        <a:pt x="629628" y="651251"/>
                        <a:pt x="542662" y="1177031"/>
                        <a:pt x="6115" y="1070351"/>
                      </a:cubicBez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63" name="Ovale 161">
                <a:extLst>
                  <a:ext uri="{FF2B5EF4-FFF2-40B4-BE49-F238E27FC236}">
                    <a16:creationId xmlns:a16="http://schemas.microsoft.com/office/drawing/2014/main" id="{77413093-E6F4-33B2-DF4E-81F1398CDF92}"/>
                  </a:ext>
                </a:extLst>
              </p:cNvPr>
              <p:cNvSpPr/>
              <p:nvPr/>
            </p:nvSpPr>
            <p:spPr>
              <a:xfrm rot="419334">
                <a:off x="7119249" y="1663883"/>
                <a:ext cx="542030" cy="1442906"/>
              </a:xfrm>
              <a:custGeom>
                <a:avLst/>
                <a:gdLst>
                  <a:gd name="connsiteX0" fmla="*/ 0 w 542029"/>
                  <a:gd name="connsiteY0" fmla="*/ 825624 h 1651248"/>
                  <a:gd name="connsiteX1" fmla="*/ 271015 w 542029"/>
                  <a:gd name="connsiteY1" fmla="*/ 0 h 1651248"/>
                  <a:gd name="connsiteX2" fmla="*/ 542030 w 542029"/>
                  <a:gd name="connsiteY2" fmla="*/ 825624 h 1651248"/>
                  <a:gd name="connsiteX3" fmla="*/ 271015 w 542029"/>
                  <a:gd name="connsiteY3" fmla="*/ 1651248 h 1651248"/>
                  <a:gd name="connsiteX4" fmla="*/ 0 w 542029"/>
                  <a:gd name="connsiteY4" fmla="*/ 825624 h 1651248"/>
                  <a:gd name="connsiteX0" fmla="*/ 0 w 542030"/>
                  <a:gd name="connsiteY0" fmla="*/ 617282 h 1442906"/>
                  <a:gd name="connsiteX1" fmla="*/ 269897 w 542030"/>
                  <a:gd name="connsiteY1" fmla="*/ 0 h 1442906"/>
                  <a:gd name="connsiteX2" fmla="*/ 542030 w 542030"/>
                  <a:gd name="connsiteY2" fmla="*/ 617282 h 1442906"/>
                  <a:gd name="connsiteX3" fmla="*/ 271015 w 542030"/>
                  <a:gd name="connsiteY3" fmla="*/ 1442906 h 1442906"/>
                  <a:gd name="connsiteX4" fmla="*/ 0 w 542030"/>
                  <a:gd name="connsiteY4" fmla="*/ 617282 h 144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2030" h="1442906">
                    <a:moveTo>
                      <a:pt x="0" y="617282"/>
                    </a:moveTo>
                    <a:cubicBezTo>
                      <a:pt x="-186" y="376798"/>
                      <a:pt x="120220" y="0"/>
                      <a:pt x="269897" y="0"/>
                    </a:cubicBezTo>
                    <a:cubicBezTo>
                      <a:pt x="419574" y="0"/>
                      <a:pt x="542030" y="161302"/>
                      <a:pt x="542030" y="617282"/>
                    </a:cubicBezTo>
                    <a:cubicBezTo>
                      <a:pt x="542030" y="1073262"/>
                      <a:pt x="420692" y="1442906"/>
                      <a:pt x="271015" y="1442906"/>
                    </a:cubicBezTo>
                    <a:cubicBezTo>
                      <a:pt x="121338" y="1442906"/>
                      <a:pt x="186" y="857766"/>
                      <a:pt x="0" y="61728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71" name="Gruppo 70">
            <a:extLst>
              <a:ext uri="{FF2B5EF4-FFF2-40B4-BE49-F238E27FC236}">
                <a16:creationId xmlns:a16="http://schemas.microsoft.com/office/drawing/2014/main" id="{3EA6CA30-F159-07CF-E1D3-FA4EEEC245A7}"/>
              </a:ext>
            </a:extLst>
          </p:cNvPr>
          <p:cNvGrpSpPr/>
          <p:nvPr/>
        </p:nvGrpSpPr>
        <p:grpSpPr>
          <a:xfrm rot="21392073">
            <a:off x="11493902" y="4602089"/>
            <a:ext cx="401108" cy="396183"/>
            <a:chOff x="7194492" y="1267280"/>
            <a:chExt cx="832077" cy="849267"/>
          </a:xfrm>
          <a:solidFill>
            <a:schemeClr val="bg2">
              <a:lumMod val="25000"/>
            </a:schemeClr>
          </a:solidFill>
        </p:grpSpPr>
        <p:sp>
          <p:nvSpPr>
            <p:cNvPr id="72" name="Ritardo 71">
              <a:extLst>
                <a:ext uri="{FF2B5EF4-FFF2-40B4-BE49-F238E27FC236}">
                  <a16:creationId xmlns:a16="http://schemas.microsoft.com/office/drawing/2014/main" id="{0C28656B-2828-C7DC-4580-AD8932177261}"/>
                </a:ext>
              </a:extLst>
            </p:cNvPr>
            <p:cNvSpPr/>
            <p:nvPr/>
          </p:nvSpPr>
          <p:spPr>
            <a:xfrm rot="5197850">
              <a:off x="7374466" y="1439654"/>
              <a:ext cx="503058" cy="417272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3" name="Cerchio parziale 72">
              <a:extLst>
                <a:ext uri="{FF2B5EF4-FFF2-40B4-BE49-F238E27FC236}">
                  <a16:creationId xmlns:a16="http://schemas.microsoft.com/office/drawing/2014/main" id="{781465E4-59A4-DD67-A092-B021E004D4FD}"/>
                </a:ext>
              </a:extLst>
            </p:cNvPr>
            <p:cNvSpPr/>
            <p:nvPr/>
          </p:nvSpPr>
          <p:spPr>
            <a:xfrm rot="1936892">
              <a:off x="7194492" y="1267280"/>
              <a:ext cx="832077" cy="849267"/>
            </a:xfrm>
            <a:prstGeom prst="pie">
              <a:avLst>
                <a:gd name="adj1" fmla="val 11382448"/>
                <a:gd name="adj2" fmla="val 166025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Gruppo 80">
            <a:extLst>
              <a:ext uri="{FF2B5EF4-FFF2-40B4-BE49-F238E27FC236}">
                <a16:creationId xmlns:a16="http://schemas.microsoft.com/office/drawing/2014/main" id="{3ADF4F33-33C3-6D6A-3820-CAFBEA1F8334}"/>
              </a:ext>
            </a:extLst>
          </p:cNvPr>
          <p:cNvGrpSpPr/>
          <p:nvPr/>
        </p:nvGrpSpPr>
        <p:grpSpPr>
          <a:xfrm rot="247133">
            <a:off x="11502002" y="4695106"/>
            <a:ext cx="676743" cy="2116965"/>
            <a:chOff x="12593314" y="4727796"/>
            <a:chExt cx="676743" cy="2116965"/>
          </a:xfrm>
        </p:grpSpPr>
        <p:grpSp>
          <p:nvGrpSpPr>
            <p:cNvPr id="78" name="Gruppo 77">
              <a:extLst>
                <a:ext uri="{FF2B5EF4-FFF2-40B4-BE49-F238E27FC236}">
                  <a16:creationId xmlns:a16="http://schemas.microsoft.com/office/drawing/2014/main" id="{76DADF3B-5B15-767E-E6B3-B58F08B70838}"/>
                </a:ext>
              </a:extLst>
            </p:cNvPr>
            <p:cNvGrpSpPr/>
            <p:nvPr/>
          </p:nvGrpSpPr>
          <p:grpSpPr>
            <a:xfrm>
              <a:off x="12593314" y="4727796"/>
              <a:ext cx="676743" cy="2116965"/>
              <a:chOff x="12593314" y="4727796"/>
              <a:chExt cx="676743" cy="2116965"/>
            </a:xfrm>
          </p:grpSpPr>
          <p:grpSp>
            <p:nvGrpSpPr>
              <p:cNvPr id="76" name="Gruppo 75">
                <a:extLst>
                  <a:ext uri="{FF2B5EF4-FFF2-40B4-BE49-F238E27FC236}">
                    <a16:creationId xmlns:a16="http://schemas.microsoft.com/office/drawing/2014/main" id="{884BD0DA-4665-E57F-E21F-F28570DBD683}"/>
                  </a:ext>
                </a:extLst>
              </p:cNvPr>
              <p:cNvGrpSpPr/>
              <p:nvPr/>
            </p:nvGrpSpPr>
            <p:grpSpPr>
              <a:xfrm>
                <a:off x="12593314" y="5533101"/>
                <a:ext cx="554951" cy="1311660"/>
                <a:chOff x="12593314" y="5533101"/>
                <a:chExt cx="554951" cy="1311660"/>
              </a:xfrm>
            </p:grpSpPr>
            <p:grpSp>
              <p:nvGrpSpPr>
                <p:cNvPr id="32" name="Gruppo 31">
                  <a:extLst>
                    <a:ext uri="{FF2B5EF4-FFF2-40B4-BE49-F238E27FC236}">
                      <a16:creationId xmlns:a16="http://schemas.microsoft.com/office/drawing/2014/main" id="{CC281D4B-816D-7AA3-7FC0-62195FBAAEEB}"/>
                    </a:ext>
                  </a:extLst>
                </p:cNvPr>
                <p:cNvGrpSpPr/>
                <p:nvPr/>
              </p:nvGrpSpPr>
              <p:grpSpPr>
                <a:xfrm rot="21392073">
                  <a:off x="12744977" y="5533101"/>
                  <a:ext cx="403288" cy="625042"/>
                  <a:chOff x="7519203" y="3480608"/>
                  <a:chExt cx="990053" cy="1530515"/>
                </a:xfrm>
              </p:grpSpPr>
              <p:sp>
                <p:nvSpPr>
                  <p:cNvPr id="33" name="Trapezio 67">
                    <a:extLst>
                      <a:ext uri="{FF2B5EF4-FFF2-40B4-BE49-F238E27FC236}">
                        <a16:creationId xmlns:a16="http://schemas.microsoft.com/office/drawing/2014/main" id="{24550FCC-FD38-101F-6173-CC2E8D5FAD0A}"/>
                      </a:ext>
                    </a:extLst>
                  </p:cNvPr>
                  <p:cNvSpPr/>
                  <p:nvPr/>
                </p:nvSpPr>
                <p:spPr>
                  <a:xfrm rot="929617">
                    <a:off x="7519203" y="3480608"/>
                    <a:ext cx="990053" cy="1530515"/>
                  </a:xfrm>
                  <a:custGeom>
                    <a:avLst/>
                    <a:gdLst>
                      <a:gd name="connsiteX0" fmla="*/ 0 w 1017409"/>
                      <a:gd name="connsiteY0" fmla="*/ 1393390 h 1393390"/>
                      <a:gd name="connsiteX1" fmla="*/ 149671 w 1017409"/>
                      <a:gd name="connsiteY1" fmla="*/ 0 h 1393390"/>
                      <a:gd name="connsiteX2" fmla="*/ 867738 w 1017409"/>
                      <a:gd name="connsiteY2" fmla="*/ 0 h 1393390"/>
                      <a:gd name="connsiteX3" fmla="*/ 1017409 w 1017409"/>
                      <a:gd name="connsiteY3" fmla="*/ 1393390 h 1393390"/>
                      <a:gd name="connsiteX4" fmla="*/ 0 w 1017409"/>
                      <a:gd name="connsiteY4" fmla="*/ 1393390 h 1393390"/>
                      <a:gd name="connsiteX0" fmla="*/ 0 w 961936"/>
                      <a:gd name="connsiteY0" fmla="*/ 1393390 h 1393390"/>
                      <a:gd name="connsiteX1" fmla="*/ 149671 w 961936"/>
                      <a:gd name="connsiteY1" fmla="*/ 0 h 1393390"/>
                      <a:gd name="connsiteX2" fmla="*/ 867738 w 961936"/>
                      <a:gd name="connsiteY2" fmla="*/ 0 h 1393390"/>
                      <a:gd name="connsiteX3" fmla="*/ 961936 w 961936"/>
                      <a:gd name="connsiteY3" fmla="*/ 1392953 h 1393390"/>
                      <a:gd name="connsiteX4" fmla="*/ 0 w 961936"/>
                      <a:gd name="connsiteY4" fmla="*/ 1393390 h 1393390"/>
                      <a:gd name="connsiteX0" fmla="*/ 0 w 990173"/>
                      <a:gd name="connsiteY0" fmla="*/ 1393390 h 1393390"/>
                      <a:gd name="connsiteX1" fmla="*/ 149671 w 990173"/>
                      <a:gd name="connsiteY1" fmla="*/ 0 h 1393390"/>
                      <a:gd name="connsiteX2" fmla="*/ 867738 w 990173"/>
                      <a:gd name="connsiteY2" fmla="*/ 0 h 1393390"/>
                      <a:gd name="connsiteX3" fmla="*/ 961936 w 990173"/>
                      <a:gd name="connsiteY3" fmla="*/ 1392953 h 1393390"/>
                      <a:gd name="connsiteX4" fmla="*/ 0 w 990173"/>
                      <a:gd name="connsiteY4" fmla="*/ 1393390 h 1393390"/>
                      <a:gd name="connsiteX0" fmla="*/ 0 w 990173"/>
                      <a:gd name="connsiteY0" fmla="*/ 1393390 h 1393390"/>
                      <a:gd name="connsiteX1" fmla="*/ 149671 w 990173"/>
                      <a:gd name="connsiteY1" fmla="*/ 0 h 1393390"/>
                      <a:gd name="connsiteX2" fmla="*/ 867738 w 990173"/>
                      <a:gd name="connsiteY2" fmla="*/ 0 h 1393390"/>
                      <a:gd name="connsiteX3" fmla="*/ 961936 w 990173"/>
                      <a:gd name="connsiteY3" fmla="*/ 1392953 h 1393390"/>
                      <a:gd name="connsiteX4" fmla="*/ 0 w 990173"/>
                      <a:gd name="connsiteY4" fmla="*/ 1393390 h 1393390"/>
                      <a:gd name="connsiteX0" fmla="*/ 0 w 990173"/>
                      <a:gd name="connsiteY0" fmla="*/ 1393390 h 1411727"/>
                      <a:gd name="connsiteX1" fmla="*/ 149671 w 990173"/>
                      <a:gd name="connsiteY1" fmla="*/ 0 h 1411727"/>
                      <a:gd name="connsiteX2" fmla="*/ 867738 w 990173"/>
                      <a:gd name="connsiteY2" fmla="*/ 0 h 1411727"/>
                      <a:gd name="connsiteX3" fmla="*/ 961936 w 990173"/>
                      <a:gd name="connsiteY3" fmla="*/ 1392953 h 1411727"/>
                      <a:gd name="connsiteX4" fmla="*/ 0 w 990173"/>
                      <a:gd name="connsiteY4" fmla="*/ 1393390 h 1411727"/>
                      <a:gd name="connsiteX0" fmla="*/ 11176 w 1001349"/>
                      <a:gd name="connsiteY0" fmla="*/ 1393390 h 1411727"/>
                      <a:gd name="connsiteX1" fmla="*/ 160847 w 1001349"/>
                      <a:gd name="connsiteY1" fmla="*/ 0 h 1411727"/>
                      <a:gd name="connsiteX2" fmla="*/ 878914 w 1001349"/>
                      <a:gd name="connsiteY2" fmla="*/ 0 h 1411727"/>
                      <a:gd name="connsiteX3" fmla="*/ 973112 w 1001349"/>
                      <a:gd name="connsiteY3" fmla="*/ 1392953 h 1411727"/>
                      <a:gd name="connsiteX4" fmla="*/ 11176 w 1001349"/>
                      <a:gd name="connsiteY4" fmla="*/ 1393390 h 1411727"/>
                      <a:gd name="connsiteX0" fmla="*/ 13018 w 1003191"/>
                      <a:gd name="connsiteY0" fmla="*/ 1393390 h 1411727"/>
                      <a:gd name="connsiteX1" fmla="*/ 162689 w 1003191"/>
                      <a:gd name="connsiteY1" fmla="*/ 0 h 1411727"/>
                      <a:gd name="connsiteX2" fmla="*/ 880756 w 1003191"/>
                      <a:gd name="connsiteY2" fmla="*/ 0 h 1411727"/>
                      <a:gd name="connsiteX3" fmla="*/ 974954 w 1003191"/>
                      <a:gd name="connsiteY3" fmla="*/ 1392953 h 1411727"/>
                      <a:gd name="connsiteX4" fmla="*/ 13018 w 1003191"/>
                      <a:gd name="connsiteY4" fmla="*/ 1393390 h 1411727"/>
                      <a:gd name="connsiteX0" fmla="*/ 13018 w 996432"/>
                      <a:gd name="connsiteY0" fmla="*/ 1393390 h 1450462"/>
                      <a:gd name="connsiteX1" fmla="*/ 162689 w 996432"/>
                      <a:gd name="connsiteY1" fmla="*/ 0 h 1450462"/>
                      <a:gd name="connsiteX2" fmla="*/ 880756 w 996432"/>
                      <a:gd name="connsiteY2" fmla="*/ 0 h 1450462"/>
                      <a:gd name="connsiteX3" fmla="*/ 967173 w 996432"/>
                      <a:gd name="connsiteY3" fmla="*/ 1450461 h 1450462"/>
                      <a:gd name="connsiteX4" fmla="*/ 13018 w 996432"/>
                      <a:gd name="connsiteY4" fmla="*/ 1393390 h 1450462"/>
                      <a:gd name="connsiteX0" fmla="*/ 12523 w 995937"/>
                      <a:gd name="connsiteY0" fmla="*/ 1393390 h 1450462"/>
                      <a:gd name="connsiteX1" fmla="*/ 162194 w 995937"/>
                      <a:gd name="connsiteY1" fmla="*/ 0 h 1450462"/>
                      <a:gd name="connsiteX2" fmla="*/ 880261 w 995937"/>
                      <a:gd name="connsiteY2" fmla="*/ 0 h 1450462"/>
                      <a:gd name="connsiteX3" fmla="*/ 966678 w 995937"/>
                      <a:gd name="connsiteY3" fmla="*/ 1450461 h 1450462"/>
                      <a:gd name="connsiteX4" fmla="*/ 12523 w 995937"/>
                      <a:gd name="connsiteY4" fmla="*/ 1393390 h 1450462"/>
                      <a:gd name="connsiteX0" fmla="*/ 12523 w 995937"/>
                      <a:gd name="connsiteY0" fmla="*/ 1432747 h 1489819"/>
                      <a:gd name="connsiteX1" fmla="*/ 162194 w 995937"/>
                      <a:gd name="connsiteY1" fmla="*/ 39357 h 1489819"/>
                      <a:gd name="connsiteX2" fmla="*/ 880261 w 995937"/>
                      <a:gd name="connsiteY2" fmla="*/ 39357 h 1489819"/>
                      <a:gd name="connsiteX3" fmla="*/ 966678 w 995937"/>
                      <a:gd name="connsiteY3" fmla="*/ 1489818 h 1489819"/>
                      <a:gd name="connsiteX4" fmla="*/ 12523 w 995937"/>
                      <a:gd name="connsiteY4" fmla="*/ 1432747 h 1489819"/>
                      <a:gd name="connsiteX0" fmla="*/ 12523 w 995937"/>
                      <a:gd name="connsiteY0" fmla="*/ 1432747 h 1518816"/>
                      <a:gd name="connsiteX1" fmla="*/ 162194 w 995937"/>
                      <a:gd name="connsiteY1" fmla="*/ 39357 h 1518816"/>
                      <a:gd name="connsiteX2" fmla="*/ 880261 w 995937"/>
                      <a:gd name="connsiteY2" fmla="*/ 39357 h 1518816"/>
                      <a:gd name="connsiteX3" fmla="*/ 966678 w 995937"/>
                      <a:gd name="connsiteY3" fmla="*/ 1489818 h 1518816"/>
                      <a:gd name="connsiteX4" fmla="*/ 12523 w 995937"/>
                      <a:gd name="connsiteY4" fmla="*/ 1432747 h 1518816"/>
                      <a:gd name="connsiteX0" fmla="*/ 12523 w 995937"/>
                      <a:gd name="connsiteY0" fmla="*/ 1432747 h 1534940"/>
                      <a:gd name="connsiteX1" fmla="*/ 162194 w 995937"/>
                      <a:gd name="connsiteY1" fmla="*/ 39357 h 1534940"/>
                      <a:gd name="connsiteX2" fmla="*/ 880261 w 995937"/>
                      <a:gd name="connsiteY2" fmla="*/ 39357 h 1534940"/>
                      <a:gd name="connsiteX3" fmla="*/ 966678 w 995937"/>
                      <a:gd name="connsiteY3" fmla="*/ 1489818 h 1534940"/>
                      <a:gd name="connsiteX4" fmla="*/ 12523 w 995937"/>
                      <a:gd name="connsiteY4" fmla="*/ 1432747 h 1534940"/>
                      <a:gd name="connsiteX0" fmla="*/ 12523 w 1003560"/>
                      <a:gd name="connsiteY0" fmla="*/ 1428322 h 1530515"/>
                      <a:gd name="connsiteX1" fmla="*/ 162194 w 1003560"/>
                      <a:gd name="connsiteY1" fmla="*/ 34932 h 1530515"/>
                      <a:gd name="connsiteX2" fmla="*/ 925119 w 1003560"/>
                      <a:gd name="connsiteY2" fmla="*/ 54127 h 1530515"/>
                      <a:gd name="connsiteX3" fmla="*/ 966678 w 1003560"/>
                      <a:gd name="connsiteY3" fmla="*/ 1485393 h 1530515"/>
                      <a:gd name="connsiteX4" fmla="*/ 12523 w 1003560"/>
                      <a:gd name="connsiteY4" fmla="*/ 1428322 h 1530515"/>
                      <a:gd name="connsiteX0" fmla="*/ 12523 w 991671"/>
                      <a:gd name="connsiteY0" fmla="*/ 1428322 h 1530515"/>
                      <a:gd name="connsiteX1" fmla="*/ 162194 w 991671"/>
                      <a:gd name="connsiteY1" fmla="*/ 34932 h 1530515"/>
                      <a:gd name="connsiteX2" fmla="*/ 925119 w 991671"/>
                      <a:gd name="connsiteY2" fmla="*/ 54127 h 1530515"/>
                      <a:gd name="connsiteX3" fmla="*/ 966678 w 991671"/>
                      <a:gd name="connsiteY3" fmla="*/ 1485393 h 1530515"/>
                      <a:gd name="connsiteX4" fmla="*/ 12523 w 991671"/>
                      <a:gd name="connsiteY4" fmla="*/ 1428322 h 1530515"/>
                      <a:gd name="connsiteX0" fmla="*/ 12523 w 990053"/>
                      <a:gd name="connsiteY0" fmla="*/ 1428322 h 1530515"/>
                      <a:gd name="connsiteX1" fmla="*/ 162194 w 990053"/>
                      <a:gd name="connsiteY1" fmla="*/ 34932 h 1530515"/>
                      <a:gd name="connsiteX2" fmla="*/ 925119 w 990053"/>
                      <a:gd name="connsiteY2" fmla="*/ 54127 h 1530515"/>
                      <a:gd name="connsiteX3" fmla="*/ 966678 w 990053"/>
                      <a:gd name="connsiteY3" fmla="*/ 1485393 h 1530515"/>
                      <a:gd name="connsiteX4" fmla="*/ 12523 w 990053"/>
                      <a:gd name="connsiteY4" fmla="*/ 1428322 h 15305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90053" h="1530515">
                        <a:moveTo>
                          <a:pt x="12523" y="1428322"/>
                        </a:moveTo>
                        <a:cubicBezTo>
                          <a:pt x="-40980" y="1332536"/>
                          <a:pt x="89837" y="560973"/>
                          <a:pt x="162194" y="34932"/>
                        </a:cubicBezTo>
                        <a:cubicBezTo>
                          <a:pt x="321651" y="-53623"/>
                          <a:pt x="685763" y="54127"/>
                          <a:pt x="925119" y="54127"/>
                        </a:cubicBezTo>
                        <a:cubicBezTo>
                          <a:pt x="850367" y="706018"/>
                          <a:pt x="1057201" y="1090073"/>
                          <a:pt x="966678" y="1485393"/>
                        </a:cubicBezTo>
                        <a:cubicBezTo>
                          <a:pt x="516692" y="1560930"/>
                          <a:pt x="95716" y="1541443"/>
                          <a:pt x="12523" y="1428322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4" name="Rettangolo 51">
                    <a:extLst>
                      <a:ext uri="{FF2B5EF4-FFF2-40B4-BE49-F238E27FC236}">
                        <a16:creationId xmlns:a16="http://schemas.microsoft.com/office/drawing/2014/main" id="{EAFA9B69-FC7D-5C0C-98BB-A10B9AC8609D}"/>
                      </a:ext>
                    </a:extLst>
                  </p:cNvPr>
                  <p:cNvSpPr/>
                  <p:nvPr/>
                </p:nvSpPr>
                <p:spPr>
                  <a:xfrm rot="975309">
                    <a:off x="7836195" y="3544231"/>
                    <a:ext cx="629296" cy="743701"/>
                  </a:xfrm>
                  <a:custGeom>
                    <a:avLst/>
                    <a:gdLst>
                      <a:gd name="connsiteX0" fmla="*/ 0 w 616619"/>
                      <a:gd name="connsiteY0" fmla="*/ 0 h 621814"/>
                      <a:gd name="connsiteX1" fmla="*/ 616619 w 616619"/>
                      <a:gd name="connsiteY1" fmla="*/ 0 h 621814"/>
                      <a:gd name="connsiteX2" fmla="*/ 616619 w 616619"/>
                      <a:gd name="connsiteY2" fmla="*/ 621814 h 621814"/>
                      <a:gd name="connsiteX3" fmla="*/ 0 w 616619"/>
                      <a:gd name="connsiteY3" fmla="*/ 621814 h 621814"/>
                      <a:gd name="connsiteX4" fmla="*/ 0 w 616619"/>
                      <a:gd name="connsiteY4" fmla="*/ 0 h 621814"/>
                      <a:gd name="connsiteX0" fmla="*/ 0 w 616619"/>
                      <a:gd name="connsiteY0" fmla="*/ 0 h 688563"/>
                      <a:gd name="connsiteX1" fmla="*/ 616619 w 616619"/>
                      <a:gd name="connsiteY1" fmla="*/ 0 h 688563"/>
                      <a:gd name="connsiteX2" fmla="*/ 616619 w 616619"/>
                      <a:gd name="connsiteY2" fmla="*/ 621814 h 688563"/>
                      <a:gd name="connsiteX3" fmla="*/ 0 w 616619"/>
                      <a:gd name="connsiteY3" fmla="*/ 621814 h 688563"/>
                      <a:gd name="connsiteX4" fmla="*/ 0 w 616619"/>
                      <a:gd name="connsiteY4" fmla="*/ 0 h 688563"/>
                      <a:gd name="connsiteX0" fmla="*/ 0 w 616619"/>
                      <a:gd name="connsiteY0" fmla="*/ 0 h 708755"/>
                      <a:gd name="connsiteX1" fmla="*/ 616619 w 616619"/>
                      <a:gd name="connsiteY1" fmla="*/ 0 h 708755"/>
                      <a:gd name="connsiteX2" fmla="*/ 616619 w 616619"/>
                      <a:gd name="connsiteY2" fmla="*/ 621814 h 708755"/>
                      <a:gd name="connsiteX3" fmla="*/ 0 w 616619"/>
                      <a:gd name="connsiteY3" fmla="*/ 621814 h 708755"/>
                      <a:gd name="connsiteX4" fmla="*/ 0 w 616619"/>
                      <a:gd name="connsiteY4" fmla="*/ 0 h 708755"/>
                      <a:gd name="connsiteX0" fmla="*/ 0 w 616619"/>
                      <a:gd name="connsiteY0" fmla="*/ 0 h 711984"/>
                      <a:gd name="connsiteX1" fmla="*/ 616619 w 616619"/>
                      <a:gd name="connsiteY1" fmla="*/ 0 h 711984"/>
                      <a:gd name="connsiteX2" fmla="*/ 616619 w 616619"/>
                      <a:gd name="connsiteY2" fmla="*/ 621814 h 711984"/>
                      <a:gd name="connsiteX3" fmla="*/ 0 w 616619"/>
                      <a:gd name="connsiteY3" fmla="*/ 621814 h 711984"/>
                      <a:gd name="connsiteX4" fmla="*/ 0 w 616619"/>
                      <a:gd name="connsiteY4" fmla="*/ 0 h 711984"/>
                      <a:gd name="connsiteX0" fmla="*/ 0 w 616619"/>
                      <a:gd name="connsiteY0" fmla="*/ 0 h 712500"/>
                      <a:gd name="connsiteX1" fmla="*/ 616619 w 616619"/>
                      <a:gd name="connsiteY1" fmla="*/ 0 h 712500"/>
                      <a:gd name="connsiteX2" fmla="*/ 616619 w 616619"/>
                      <a:gd name="connsiteY2" fmla="*/ 621814 h 712500"/>
                      <a:gd name="connsiteX3" fmla="*/ 0 w 616619"/>
                      <a:gd name="connsiteY3" fmla="*/ 621814 h 712500"/>
                      <a:gd name="connsiteX4" fmla="*/ 0 w 616619"/>
                      <a:gd name="connsiteY4" fmla="*/ 0 h 712500"/>
                      <a:gd name="connsiteX0" fmla="*/ 0 w 630030"/>
                      <a:gd name="connsiteY0" fmla="*/ 0 h 712500"/>
                      <a:gd name="connsiteX1" fmla="*/ 630030 w 630030"/>
                      <a:gd name="connsiteY1" fmla="*/ 2440 h 712500"/>
                      <a:gd name="connsiteX2" fmla="*/ 616619 w 630030"/>
                      <a:gd name="connsiteY2" fmla="*/ 621814 h 712500"/>
                      <a:gd name="connsiteX3" fmla="*/ 0 w 630030"/>
                      <a:gd name="connsiteY3" fmla="*/ 621814 h 712500"/>
                      <a:gd name="connsiteX4" fmla="*/ 0 w 630030"/>
                      <a:gd name="connsiteY4" fmla="*/ 0 h 712500"/>
                      <a:gd name="connsiteX0" fmla="*/ 0 w 616619"/>
                      <a:gd name="connsiteY0" fmla="*/ 0 h 712500"/>
                      <a:gd name="connsiteX1" fmla="*/ 583210 w 616619"/>
                      <a:gd name="connsiteY1" fmla="*/ 16091 h 712500"/>
                      <a:gd name="connsiteX2" fmla="*/ 616619 w 616619"/>
                      <a:gd name="connsiteY2" fmla="*/ 621814 h 712500"/>
                      <a:gd name="connsiteX3" fmla="*/ 0 w 616619"/>
                      <a:gd name="connsiteY3" fmla="*/ 621814 h 712500"/>
                      <a:gd name="connsiteX4" fmla="*/ 0 w 616619"/>
                      <a:gd name="connsiteY4" fmla="*/ 0 h 712500"/>
                      <a:gd name="connsiteX0" fmla="*/ 0 w 629296"/>
                      <a:gd name="connsiteY0" fmla="*/ 0 h 712500"/>
                      <a:gd name="connsiteX1" fmla="*/ 629296 w 629296"/>
                      <a:gd name="connsiteY1" fmla="*/ 21703 h 712500"/>
                      <a:gd name="connsiteX2" fmla="*/ 616619 w 629296"/>
                      <a:gd name="connsiteY2" fmla="*/ 621814 h 712500"/>
                      <a:gd name="connsiteX3" fmla="*/ 0 w 629296"/>
                      <a:gd name="connsiteY3" fmla="*/ 621814 h 712500"/>
                      <a:gd name="connsiteX4" fmla="*/ 0 w 629296"/>
                      <a:gd name="connsiteY4" fmla="*/ 0 h 712500"/>
                      <a:gd name="connsiteX0" fmla="*/ 0 w 629296"/>
                      <a:gd name="connsiteY0" fmla="*/ 11210 h 723710"/>
                      <a:gd name="connsiteX1" fmla="*/ 629296 w 629296"/>
                      <a:gd name="connsiteY1" fmla="*/ 32913 h 723710"/>
                      <a:gd name="connsiteX2" fmla="*/ 616619 w 629296"/>
                      <a:gd name="connsiteY2" fmla="*/ 633024 h 723710"/>
                      <a:gd name="connsiteX3" fmla="*/ 0 w 629296"/>
                      <a:gd name="connsiteY3" fmla="*/ 633024 h 723710"/>
                      <a:gd name="connsiteX4" fmla="*/ 0 w 629296"/>
                      <a:gd name="connsiteY4" fmla="*/ 11210 h 723710"/>
                      <a:gd name="connsiteX0" fmla="*/ 0 w 629296"/>
                      <a:gd name="connsiteY0" fmla="*/ 31201 h 743701"/>
                      <a:gd name="connsiteX1" fmla="*/ 629296 w 629296"/>
                      <a:gd name="connsiteY1" fmla="*/ 52904 h 743701"/>
                      <a:gd name="connsiteX2" fmla="*/ 616619 w 629296"/>
                      <a:gd name="connsiteY2" fmla="*/ 653015 h 743701"/>
                      <a:gd name="connsiteX3" fmla="*/ 0 w 629296"/>
                      <a:gd name="connsiteY3" fmla="*/ 653015 h 743701"/>
                      <a:gd name="connsiteX4" fmla="*/ 0 w 629296"/>
                      <a:gd name="connsiteY4" fmla="*/ 31201 h 743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9296" h="743701">
                        <a:moveTo>
                          <a:pt x="0" y="31201"/>
                        </a:moveTo>
                        <a:cubicBezTo>
                          <a:pt x="200260" y="-15942"/>
                          <a:pt x="415878" y="-10414"/>
                          <a:pt x="629296" y="52904"/>
                        </a:cubicBezTo>
                        <a:lnTo>
                          <a:pt x="616619" y="653015"/>
                        </a:lnTo>
                        <a:cubicBezTo>
                          <a:pt x="436182" y="804442"/>
                          <a:pt x="84588" y="739080"/>
                          <a:pt x="0" y="653015"/>
                        </a:cubicBezTo>
                        <a:lnTo>
                          <a:pt x="0" y="31201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5" name="Rettangolo con angoli arrotondati 34">
                    <a:extLst>
                      <a:ext uri="{FF2B5EF4-FFF2-40B4-BE49-F238E27FC236}">
                        <a16:creationId xmlns:a16="http://schemas.microsoft.com/office/drawing/2014/main" id="{CDCAE4E8-8358-C93F-A4C8-50FF93E49A45}"/>
                      </a:ext>
                    </a:extLst>
                  </p:cNvPr>
                  <p:cNvSpPr/>
                  <p:nvPr/>
                </p:nvSpPr>
                <p:spPr>
                  <a:xfrm rot="932484">
                    <a:off x="7878799" y="3516627"/>
                    <a:ext cx="180607" cy="471634"/>
                  </a:xfrm>
                  <a:prstGeom prst="roundRect">
                    <a:avLst/>
                  </a:pr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6" name="Rettangolo con angoli arrotondati 35">
                    <a:extLst>
                      <a:ext uri="{FF2B5EF4-FFF2-40B4-BE49-F238E27FC236}">
                        <a16:creationId xmlns:a16="http://schemas.microsoft.com/office/drawing/2014/main" id="{422E2E06-6B81-6F78-6DE2-1F6B8B087859}"/>
                      </a:ext>
                    </a:extLst>
                  </p:cNvPr>
                  <p:cNvSpPr/>
                  <p:nvPr/>
                </p:nvSpPr>
                <p:spPr>
                  <a:xfrm rot="1190323">
                    <a:off x="8303944" y="3644241"/>
                    <a:ext cx="180607" cy="471634"/>
                  </a:xfrm>
                  <a:prstGeom prst="roundRect">
                    <a:avLst/>
                  </a:pr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grpSp>
              <p:nvGrpSpPr>
                <p:cNvPr id="75" name="Gruppo 74">
                  <a:extLst>
                    <a:ext uri="{FF2B5EF4-FFF2-40B4-BE49-F238E27FC236}">
                      <a16:creationId xmlns:a16="http://schemas.microsoft.com/office/drawing/2014/main" id="{D6F9EAA0-469E-3202-1BD5-F17C0648D53E}"/>
                    </a:ext>
                  </a:extLst>
                </p:cNvPr>
                <p:cNvGrpSpPr/>
                <p:nvPr/>
              </p:nvGrpSpPr>
              <p:grpSpPr>
                <a:xfrm>
                  <a:off x="12593314" y="6087464"/>
                  <a:ext cx="433218" cy="757297"/>
                  <a:chOff x="12593314" y="6087464"/>
                  <a:chExt cx="433218" cy="757297"/>
                </a:xfrm>
              </p:grpSpPr>
              <p:sp>
                <p:nvSpPr>
                  <p:cNvPr id="3" name="Trapezio 79">
                    <a:extLst>
                      <a:ext uri="{FF2B5EF4-FFF2-40B4-BE49-F238E27FC236}">
                        <a16:creationId xmlns:a16="http://schemas.microsoft.com/office/drawing/2014/main" id="{8B040D4E-2302-F892-10A1-E701B862163E}"/>
                      </a:ext>
                    </a:extLst>
                  </p:cNvPr>
                  <p:cNvSpPr/>
                  <p:nvPr/>
                </p:nvSpPr>
                <p:spPr>
                  <a:xfrm rot="21392073">
                    <a:off x="12593314" y="6495746"/>
                    <a:ext cx="397066" cy="334156"/>
                  </a:xfrm>
                  <a:custGeom>
                    <a:avLst/>
                    <a:gdLst>
                      <a:gd name="connsiteX0" fmla="*/ 0 w 892194"/>
                      <a:gd name="connsiteY0" fmla="*/ 721518 h 721518"/>
                      <a:gd name="connsiteX1" fmla="*/ 180380 w 892194"/>
                      <a:gd name="connsiteY1" fmla="*/ 0 h 721518"/>
                      <a:gd name="connsiteX2" fmla="*/ 711815 w 892194"/>
                      <a:gd name="connsiteY2" fmla="*/ 0 h 721518"/>
                      <a:gd name="connsiteX3" fmla="*/ 892194 w 892194"/>
                      <a:gd name="connsiteY3" fmla="*/ 721518 h 721518"/>
                      <a:gd name="connsiteX4" fmla="*/ 0 w 892194"/>
                      <a:gd name="connsiteY4" fmla="*/ 721518 h 721518"/>
                      <a:gd name="connsiteX0" fmla="*/ 0 w 944225"/>
                      <a:gd name="connsiteY0" fmla="*/ 721518 h 721518"/>
                      <a:gd name="connsiteX1" fmla="*/ 180380 w 944225"/>
                      <a:gd name="connsiteY1" fmla="*/ 0 h 721518"/>
                      <a:gd name="connsiteX2" fmla="*/ 944225 w 944225"/>
                      <a:gd name="connsiteY2" fmla="*/ 129540 h 721518"/>
                      <a:gd name="connsiteX3" fmla="*/ 892194 w 944225"/>
                      <a:gd name="connsiteY3" fmla="*/ 721518 h 721518"/>
                      <a:gd name="connsiteX4" fmla="*/ 0 w 944225"/>
                      <a:gd name="connsiteY4" fmla="*/ 721518 h 721518"/>
                      <a:gd name="connsiteX0" fmla="*/ 0 w 944225"/>
                      <a:gd name="connsiteY0" fmla="*/ 591978 h 591978"/>
                      <a:gd name="connsiteX1" fmla="*/ 111800 w 944225"/>
                      <a:gd name="connsiteY1" fmla="*/ 0 h 591978"/>
                      <a:gd name="connsiteX2" fmla="*/ 944225 w 944225"/>
                      <a:gd name="connsiteY2" fmla="*/ 0 h 591978"/>
                      <a:gd name="connsiteX3" fmla="*/ 892194 w 944225"/>
                      <a:gd name="connsiteY3" fmla="*/ 591978 h 591978"/>
                      <a:gd name="connsiteX4" fmla="*/ 0 w 944225"/>
                      <a:gd name="connsiteY4" fmla="*/ 591978 h 591978"/>
                      <a:gd name="connsiteX0" fmla="*/ 0 w 944225"/>
                      <a:gd name="connsiteY0" fmla="*/ 591978 h 591978"/>
                      <a:gd name="connsiteX1" fmla="*/ 226100 w 944225"/>
                      <a:gd name="connsiteY1" fmla="*/ 95250 h 591978"/>
                      <a:gd name="connsiteX2" fmla="*/ 944225 w 944225"/>
                      <a:gd name="connsiteY2" fmla="*/ 0 h 591978"/>
                      <a:gd name="connsiteX3" fmla="*/ 892194 w 944225"/>
                      <a:gd name="connsiteY3" fmla="*/ 591978 h 591978"/>
                      <a:gd name="connsiteX4" fmla="*/ 0 w 944225"/>
                      <a:gd name="connsiteY4" fmla="*/ 591978 h 591978"/>
                      <a:gd name="connsiteX0" fmla="*/ 0 w 944225"/>
                      <a:gd name="connsiteY0" fmla="*/ 591978 h 591978"/>
                      <a:gd name="connsiteX1" fmla="*/ 88940 w 944225"/>
                      <a:gd name="connsiteY1" fmla="*/ 7620 h 591978"/>
                      <a:gd name="connsiteX2" fmla="*/ 944225 w 944225"/>
                      <a:gd name="connsiteY2" fmla="*/ 0 h 591978"/>
                      <a:gd name="connsiteX3" fmla="*/ 892194 w 944225"/>
                      <a:gd name="connsiteY3" fmla="*/ 591978 h 591978"/>
                      <a:gd name="connsiteX4" fmla="*/ 0 w 944225"/>
                      <a:gd name="connsiteY4" fmla="*/ 591978 h 591978"/>
                      <a:gd name="connsiteX0" fmla="*/ 0 w 970895"/>
                      <a:gd name="connsiteY0" fmla="*/ 481488 h 591978"/>
                      <a:gd name="connsiteX1" fmla="*/ 115610 w 970895"/>
                      <a:gd name="connsiteY1" fmla="*/ 7620 h 591978"/>
                      <a:gd name="connsiteX2" fmla="*/ 970895 w 970895"/>
                      <a:gd name="connsiteY2" fmla="*/ 0 h 591978"/>
                      <a:gd name="connsiteX3" fmla="*/ 918864 w 970895"/>
                      <a:gd name="connsiteY3" fmla="*/ 591978 h 591978"/>
                      <a:gd name="connsiteX4" fmla="*/ 0 w 970895"/>
                      <a:gd name="connsiteY4" fmla="*/ 481488 h 591978"/>
                      <a:gd name="connsiteX0" fmla="*/ 0 w 936605"/>
                      <a:gd name="connsiteY0" fmla="*/ 527208 h 591978"/>
                      <a:gd name="connsiteX1" fmla="*/ 81320 w 936605"/>
                      <a:gd name="connsiteY1" fmla="*/ 7620 h 591978"/>
                      <a:gd name="connsiteX2" fmla="*/ 936605 w 936605"/>
                      <a:gd name="connsiteY2" fmla="*/ 0 h 591978"/>
                      <a:gd name="connsiteX3" fmla="*/ 884574 w 936605"/>
                      <a:gd name="connsiteY3" fmla="*/ 591978 h 591978"/>
                      <a:gd name="connsiteX4" fmla="*/ 0 w 936605"/>
                      <a:gd name="connsiteY4" fmla="*/ 527208 h 591978"/>
                      <a:gd name="connsiteX0" fmla="*/ 0 w 936605"/>
                      <a:gd name="connsiteY0" fmla="*/ 527208 h 609352"/>
                      <a:gd name="connsiteX1" fmla="*/ 81320 w 936605"/>
                      <a:gd name="connsiteY1" fmla="*/ 7620 h 609352"/>
                      <a:gd name="connsiteX2" fmla="*/ 936605 w 936605"/>
                      <a:gd name="connsiteY2" fmla="*/ 0 h 609352"/>
                      <a:gd name="connsiteX3" fmla="*/ 884574 w 936605"/>
                      <a:gd name="connsiteY3" fmla="*/ 591978 h 609352"/>
                      <a:gd name="connsiteX4" fmla="*/ 0 w 936605"/>
                      <a:gd name="connsiteY4" fmla="*/ 527208 h 609352"/>
                      <a:gd name="connsiteX0" fmla="*/ 0 w 936605"/>
                      <a:gd name="connsiteY0" fmla="*/ 527208 h 646620"/>
                      <a:gd name="connsiteX1" fmla="*/ 81320 w 936605"/>
                      <a:gd name="connsiteY1" fmla="*/ 7620 h 646620"/>
                      <a:gd name="connsiteX2" fmla="*/ 936605 w 936605"/>
                      <a:gd name="connsiteY2" fmla="*/ 0 h 646620"/>
                      <a:gd name="connsiteX3" fmla="*/ 884574 w 936605"/>
                      <a:gd name="connsiteY3" fmla="*/ 591978 h 646620"/>
                      <a:gd name="connsiteX4" fmla="*/ 0 w 936605"/>
                      <a:gd name="connsiteY4" fmla="*/ 527208 h 646620"/>
                      <a:gd name="connsiteX0" fmla="*/ 0 w 936605"/>
                      <a:gd name="connsiteY0" fmla="*/ 527208 h 646620"/>
                      <a:gd name="connsiteX1" fmla="*/ 81320 w 936605"/>
                      <a:gd name="connsiteY1" fmla="*/ 7620 h 646620"/>
                      <a:gd name="connsiteX2" fmla="*/ 936605 w 936605"/>
                      <a:gd name="connsiteY2" fmla="*/ 0 h 646620"/>
                      <a:gd name="connsiteX3" fmla="*/ 884574 w 936605"/>
                      <a:gd name="connsiteY3" fmla="*/ 591978 h 646620"/>
                      <a:gd name="connsiteX4" fmla="*/ 0 w 936605"/>
                      <a:gd name="connsiteY4" fmla="*/ 527208 h 646620"/>
                      <a:gd name="connsiteX0" fmla="*/ 0 w 948035"/>
                      <a:gd name="connsiteY0" fmla="*/ 519588 h 639000"/>
                      <a:gd name="connsiteX1" fmla="*/ 81320 w 948035"/>
                      <a:gd name="connsiteY1" fmla="*/ 0 h 639000"/>
                      <a:gd name="connsiteX2" fmla="*/ 948035 w 948035"/>
                      <a:gd name="connsiteY2" fmla="*/ 129540 h 639000"/>
                      <a:gd name="connsiteX3" fmla="*/ 884574 w 948035"/>
                      <a:gd name="connsiteY3" fmla="*/ 584358 h 639000"/>
                      <a:gd name="connsiteX4" fmla="*/ 0 w 948035"/>
                      <a:gd name="connsiteY4" fmla="*/ 519588 h 639000"/>
                      <a:gd name="connsiteX0" fmla="*/ 0 w 949468"/>
                      <a:gd name="connsiteY0" fmla="*/ 588368 h 707780"/>
                      <a:gd name="connsiteX1" fmla="*/ 81320 w 949468"/>
                      <a:gd name="connsiteY1" fmla="*/ 68780 h 707780"/>
                      <a:gd name="connsiteX2" fmla="*/ 948035 w 949468"/>
                      <a:gd name="connsiteY2" fmla="*/ 198320 h 707780"/>
                      <a:gd name="connsiteX3" fmla="*/ 884574 w 949468"/>
                      <a:gd name="connsiteY3" fmla="*/ 653138 h 707780"/>
                      <a:gd name="connsiteX4" fmla="*/ 0 w 949468"/>
                      <a:gd name="connsiteY4" fmla="*/ 588368 h 707780"/>
                      <a:gd name="connsiteX0" fmla="*/ 0 w 949477"/>
                      <a:gd name="connsiteY0" fmla="*/ 591139 h 710551"/>
                      <a:gd name="connsiteX1" fmla="*/ 85130 w 949477"/>
                      <a:gd name="connsiteY1" fmla="*/ 63931 h 710551"/>
                      <a:gd name="connsiteX2" fmla="*/ 948035 w 949477"/>
                      <a:gd name="connsiteY2" fmla="*/ 201091 h 710551"/>
                      <a:gd name="connsiteX3" fmla="*/ 884574 w 949477"/>
                      <a:gd name="connsiteY3" fmla="*/ 655909 h 710551"/>
                      <a:gd name="connsiteX4" fmla="*/ 0 w 949477"/>
                      <a:gd name="connsiteY4" fmla="*/ 591139 h 710551"/>
                      <a:gd name="connsiteX0" fmla="*/ 0 w 949427"/>
                      <a:gd name="connsiteY0" fmla="*/ 698821 h 818233"/>
                      <a:gd name="connsiteX1" fmla="*/ 85130 w 949427"/>
                      <a:gd name="connsiteY1" fmla="*/ 171613 h 818233"/>
                      <a:gd name="connsiteX2" fmla="*/ 948035 w 949427"/>
                      <a:gd name="connsiteY2" fmla="*/ 308773 h 818233"/>
                      <a:gd name="connsiteX3" fmla="*/ 884574 w 949427"/>
                      <a:gd name="connsiteY3" fmla="*/ 763591 h 818233"/>
                      <a:gd name="connsiteX4" fmla="*/ 0 w 949427"/>
                      <a:gd name="connsiteY4" fmla="*/ 698821 h 818233"/>
                      <a:gd name="connsiteX0" fmla="*/ 0 w 949427"/>
                      <a:gd name="connsiteY0" fmla="*/ 698821 h 818233"/>
                      <a:gd name="connsiteX1" fmla="*/ 85130 w 949427"/>
                      <a:gd name="connsiteY1" fmla="*/ 171613 h 818233"/>
                      <a:gd name="connsiteX2" fmla="*/ 948035 w 949427"/>
                      <a:gd name="connsiteY2" fmla="*/ 308773 h 818233"/>
                      <a:gd name="connsiteX3" fmla="*/ 884574 w 949427"/>
                      <a:gd name="connsiteY3" fmla="*/ 763591 h 818233"/>
                      <a:gd name="connsiteX4" fmla="*/ 0 w 949427"/>
                      <a:gd name="connsiteY4" fmla="*/ 698821 h 818233"/>
                      <a:gd name="connsiteX0" fmla="*/ 25353 w 974780"/>
                      <a:gd name="connsiteY0" fmla="*/ 698821 h 818233"/>
                      <a:gd name="connsiteX1" fmla="*/ 110483 w 974780"/>
                      <a:gd name="connsiteY1" fmla="*/ 171613 h 818233"/>
                      <a:gd name="connsiteX2" fmla="*/ 973388 w 974780"/>
                      <a:gd name="connsiteY2" fmla="*/ 308773 h 818233"/>
                      <a:gd name="connsiteX3" fmla="*/ 909927 w 974780"/>
                      <a:gd name="connsiteY3" fmla="*/ 763591 h 818233"/>
                      <a:gd name="connsiteX4" fmla="*/ 25353 w 974780"/>
                      <a:gd name="connsiteY4" fmla="*/ 698821 h 8182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74780" h="818233">
                        <a:moveTo>
                          <a:pt x="25353" y="698821"/>
                        </a:moveTo>
                        <a:cubicBezTo>
                          <a:pt x="-33900" y="523085"/>
                          <a:pt x="17336" y="374019"/>
                          <a:pt x="110483" y="171613"/>
                        </a:cubicBezTo>
                        <a:cubicBezTo>
                          <a:pt x="376528" y="-78577"/>
                          <a:pt x="1008333" y="-73497"/>
                          <a:pt x="973388" y="308773"/>
                        </a:cubicBezTo>
                        <a:cubicBezTo>
                          <a:pt x="887464" y="509909"/>
                          <a:pt x="927271" y="566265"/>
                          <a:pt x="909927" y="763591"/>
                        </a:cubicBezTo>
                        <a:cubicBezTo>
                          <a:pt x="637929" y="841061"/>
                          <a:pt x="251631" y="849951"/>
                          <a:pt x="25353" y="698821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9" name="Ovale 28">
                    <a:extLst>
                      <a:ext uri="{FF2B5EF4-FFF2-40B4-BE49-F238E27FC236}">
                        <a16:creationId xmlns:a16="http://schemas.microsoft.com/office/drawing/2014/main" id="{4F9AFD40-00F0-B645-630B-3F17ED0BEF41}"/>
                      </a:ext>
                    </a:extLst>
                  </p:cNvPr>
                  <p:cNvSpPr/>
                  <p:nvPr/>
                </p:nvSpPr>
                <p:spPr>
                  <a:xfrm rot="348493">
                    <a:off x="12654942" y="6547101"/>
                    <a:ext cx="302171" cy="10117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0" name="Rettangolo 70">
                    <a:extLst>
                      <a:ext uri="{FF2B5EF4-FFF2-40B4-BE49-F238E27FC236}">
                        <a16:creationId xmlns:a16="http://schemas.microsoft.com/office/drawing/2014/main" id="{DA6B8992-3CDC-1531-9E7E-AB4BA3EB1FB2}"/>
                      </a:ext>
                    </a:extLst>
                  </p:cNvPr>
                  <p:cNvSpPr/>
                  <p:nvPr/>
                </p:nvSpPr>
                <p:spPr>
                  <a:xfrm rot="560003">
                    <a:off x="12662260" y="6087464"/>
                    <a:ext cx="364272" cy="528719"/>
                  </a:xfrm>
                  <a:custGeom>
                    <a:avLst/>
                    <a:gdLst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20569 w 776240"/>
                      <a:gd name="connsiteY0" fmla="*/ 0 h 1499616"/>
                      <a:gd name="connsiteX1" fmla="*/ 776240 w 776240"/>
                      <a:gd name="connsiteY1" fmla="*/ 0 h 1499616"/>
                      <a:gd name="connsiteX2" fmla="*/ 776240 w 776240"/>
                      <a:gd name="connsiteY2" fmla="*/ 1499616 h 1499616"/>
                      <a:gd name="connsiteX3" fmla="*/ 20569 w 776240"/>
                      <a:gd name="connsiteY3" fmla="*/ 1499616 h 1499616"/>
                      <a:gd name="connsiteX4" fmla="*/ 20569 w 776240"/>
                      <a:gd name="connsiteY4" fmla="*/ 0 h 1499616"/>
                      <a:gd name="connsiteX0" fmla="*/ 20569 w 835845"/>
                      <a:gd name="connsiteY0" fmla="*/ 0 h 1499616"/>
                      <a:gd name="connsiteX1" fmla="*/ 776240 w 835845"/>
                      <a:gd name="connsiteY1" fmla="*/ 0 h 1499616"/>
                      <a:gd name="connsiteX2" fmla="*/ 776240 w 835845"/>
                      <a:gd name="connsiteY2" fmla="*/ 1499616 h 1499616"/>
                      <a:gd name="connsiteX3" fmla="*/ 20569 w 835845"/>
                      <a:gd name="connsiteY3" fmla="*/ 1499616 h 1499616"/>
                      <a:gd name="connsiteX4" fmla="*/ 20569 w 835845"/>
                      <a:gd name="connsiteY4" fmla="*/ 0 h 1499616"/>
                      <a:gd name="connsiteX0" fmla="*/ 20569 w 818819"/>
                      <a:gd name="connsiteY0" fmla="*/ 0 h 1499616"/>
                      <a:gd name="connsiteX1" fmla="*/ 776240 w 818819"/>
                      <a:gd name="connsiteY1" fmla="*/ 0 h 1499616"/>
                      <a:gd name="connsiteX2" fmla="*/ 684800 w 818819"/>
                      <a:gd name="connsiteY2" fmla="*/ 1493520 h 1499616"/>
                      <a:gd name="connsiteX3" fmla="*/ 20569 w 818819"/>
                      <a:gd name="connsiteY3" fmla="*/ 1499616 h 1499616"/>
                      <a:gd name="connsiteX4" fmla="*/ 20569 w 818819"/>
                      <a:gd name="connsiteY4" fmla="*/ 0 h 1499616"/>
                      <a:gd name="connsiteX0" fmla="*/ 20569 w 818819"/>
                      <a:gd name="connsiteY0" fmla="*/ 0 h 1547056"/>
                      <a:gd name="connsiteX1" fmla="*/ 776240 w 818819"/>
                      <a:gd name="connsiteY1" fmla="*/ 0 h 1547056"/>
                      <a:gd name="connsiteX2" fmla="*/ 684800 w 818819"/>
                      <a:gd name="connsiteY2" fmla="*/ 1493520 h 1547056"/>
                      <a:gd name="connsiteX3" fmla="*/ 20569 w 818819"/>
                      <a:gd name="connsiteY3" fmla="*/ 1499616 h 1547056"/>
                      <a:gd name="connsiteX4" fmla="*/ 20569 w 818819"/>
                      <a:gd name="connsiteY4" fmla="*/ 0 h 1547056"/>
                      <a:gd name="connsiteX0" fmla="*/ 20569 w 826508"/>
                      <a:gd name="connsiteY0" fmla="*/ 0 h 1499616"/>
                      <a:gd name="connsiteX1" fmla="*/ 776240 w 826508"/>
                      <a:gd name="connsiteY1" fmla="*/ 0 h 1499616"/>
                      <a:gd name="connsiteX2" fmla="*/ 733667 w 826508"/>
                      <a:gd name="connsiteY2" fmla="*/ 1170381 h 1499616"/>
                      <a:gd name="connsiteX3" fmla="*/ 20569 w 826508"/>
                      <a:gd name="connsiteY3" fmla="*/ 1499616 h 1499616"/>
                      <a:gd name="connsiteX4" fmla="*/ 20569 w 826508"/>
                      <a:gd name="connsiteY4" fmla="*/ 0 h 1499616"/>
                      <a:gd name="connsiteX0" fmla="*/ 20569 w 827210"/>
                      <a:gd name="connsiteY0" fmla="*/ 0 h 1499616"/>
                      <a:gd name="connsiteX1" fmla="*/ 776240 w 827210"/>
                      <a:gd name="connsiteY1" fmla="*/ 0 h 1499616"/>
                      <a:gd name="connsiteX2" fmla="*/ 737403 w 827210"/>
                      <a:gd name="connsiteY2" fmla="*/ 1192367 h 1499616"/>
                      <a:gd name="connsiteX3" fmla="*/ 20569 w 827210"/>
                      <a:gd name="connsiteY3" fmla="*/ 1499616 h 1499616"/>
                      <a:gd name="connsiteX4" fmla="*/ 20569 w 827210"/>
                      <a:gd name="connsiteY4" fmla="*/ 0 h 1499616"/>
                      <a:gd name="connsiteX0" fmla="*/ 20569 w 841645"/>
                      <a:gd name="connsiteY0" fmla="*/ 0 h 1499616"/>
                      <a:gd name="connsiteX1" fmla="*/ 776240 w 841645"/>
                      <a:gd name="connsiteY1" fmla="*/ 0 h 1499616"/>
                      <a:gd name="connsiteX2" fmla="*/ 737403 w 841645"/>
                      <a:gd name="connsiteY2" fmla="*/ 1192367 h 1499616"/>
                      <a:gd name="connsiteX3" fmla="*/ 20569 w 841645"/>
                      <a:gd name="connsiteY3" fmla="*/ 1499616 h 1499616"/>
                      <a:gd name="connsiteX4" fmla="*/ 20569 w 841645"/>
                      <a:gd name="connsiteY4" fmla="*/ 0 h 1499616"/>
                      <a:gd name="connsiteX0" fmla="*/ 20569 w 919569"/>
                      <a:gd name="connsiteY0" fmla="*/ 0 h 1499616"/>
                      <a:gd name="connsiteX1" fmla="*/ 874426 w 919569"/>
                      <a:gd name="connsiteY1" fmla="*/ 1012 h 1499616"/>
                      <a:gd name="connsiteX2" fmla="*/ 737403 w 919569"/>
                      <a:gd name="connsiteY2" fmla="*/ 1192367 h 1499616"/>
                      <a:gd name="connsiteX3" fmla="*/ 20569 w 919569"/>
                      <a:gd name="connsiteY3" fmla="*/ 1499616 h 1499616"/>
                      <a:gd name="connsiteX4" fmla="*/ 20569 w 919569"/>
                      <a:gd name="connsiteY4" fmla="*/ 0 h 1499616"/>
                      <a:gd name="connsiteX0" fmla="*/ 20569 w 875235"/>
                      <a:gd name="connsiteY0" fmla="*/ 0 h 1499616"/>
                      <a:gd name="connsiteX1" fmla="*/ 874426 w 875235"/>
                      <a:gd name="connsiteY1" fmla="*/ 1012 h 1499616"/>
                      <a:gd name="connsiteX2" fmla="*/ 737403 w 875235"/>
                      <a:gd name="connsiteY2" fmla="*/ 1192367 h 1499616"/>
                      <a:gd name="connsiteX3" fmla="*/ 20569 w 875235"/>
                      <a:gd name="connsiteY3" fmla="*/ 1499616 h 1499616"/>
                      <a:gd name="connsiteX4" fmla="*/ 20569 w 875235"/>
                      <a:gd name="connsiteY4" fmla="*/ 0 h 1499616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338221"/>
                      <a:gd name="connsiteX1" fmla="*/ 901699 w 902508"/>
                      <a:gd name="connsiteY1" fmla="*/ 78974 h 1338221"/>
                      <a:gd name="connsiteX2" fmla="*/ 764676 w 902508"/>
                      <a:gd name="connsiteY2" fmla="*/ 1270329 h 1338221"/>
                      <a:gd name="connsiteX3" fmla="*/ 38391 w 902508"/>
                      <a:gd name="connsiteY3" fmla="*/ 1318393 h 1338221"/>
                      <a:gd name="connsiteX4" fmla="*/ 0 w 902508"/>
                      <a:gd name="connsiteY4" fmla="*/ 0 h 1338221"/>
                      <a:gd name="connsiteX0" fmla="*/ 0 w 902508"/>
                      <a:gd name="connsiteY0" fmla="*/ 0 h 1419679"/>
                      <a:gd name="connsiteX1" fmla="*/ 901699 w 902508"/>
                      <a:gd name="connsiteY1" fmla="*/ 78974 h 1419679"/>
                      <a:gd name="connsiteX2" fmla="*/ 764676 w 902508"/>
                      <a:gd name="connsiteY2" fmla="*/ 1270329 h 1419679"/>
                      <a:gd name="connsiteX3" fmla="*/ 136321 w 902508"/>
                      <a:gd name="connsiteY3" fmla="*/ 1419679 h 1419679"/>
                      <a:gd name="connsiteX4" fmla="*/ 0 w 902508"/>
                      <a:gd name="connsiteY4" fmla="*/ 0 h 1419679"/>
                      <a:gd name="connsiteX0" fmla="*/ 0 w 866365"/>
                      <a:gd name="connsiteY0" fmla="*/ 0 h 1546267"/>
                      <a:gd name="connsiteX1" fmla="*/ 865556 w 866365"/>
                      <a:gd name="connsiteY1" fmla="*/ 205562 h 1546267"/>
                      <a:gd name="connsiteX2" fmla="*/ 728533 w 866365"/>
                      <a:gd name="connsiteY2" fmla="*/ 1396917 h 1546267"/>
                      <a:gd name="connsiteX3" fmla="*/ 100178 w 866365"/>
                      <a:gd name="connsiteY3" fmla="*/ 1546267 h 1546267"/>
                      <a:gd name="connsiteX4" fmla="*/ 0 w 866365"/>
                      <a:gd name="connsiteY4" fmla="*/ 0 h 1546267"/>
                      <a:gd name="connsiteX0" fmla="*/ 0 w 824778"/>
                      <a:gd name="connsiteY0" fmla="*/ 0 h 1546267"/>
                      <a:gd name="connsiteX1" fmla="*/ 823198 w 824778"/>
                      <a:gd name="connsiteY1" fmla="*/ 125936 h 1546267"/>
                      <a:gd name="connsiteX2" fmla="*/ 728533 w 824778"/>
                      <a:gd name="connsiteY2" fmla="*/ 1396917 h 1546267"/>
                      <a:gd name="connsiteX3" fmla="*/ 100178 w 824778"/>
                      <a:gd name="connsiteY3" fmla="*/ 1546267 h 1546267"/>
                      <a:gd name="connsiteX4" fmla="*/ 0 w 824778"/>
                      <a:gd name="connsiteY4" fmla="*/ 0 h 1546267"/>
                      <a:gd name="connsiteX0" fmla="*/ 0 w 824778"/>
                      <a:gd name="connsiteY0" fmla="*/ 0 h 1565831"/>
                      <a:gd name="connsiteX1" fmla="*/ 823198 w 824778"/>
                      <a:gd name="connsiteY1" fmla="*/ 125936 h 1565831"/>
                      <a:gd name="connsiteX2" fmla="*/ 728533 w 824778"/>
                      <a:gd name="connsiteY2" fmla="*/ 1396917 h 1565831"/>
                      <a:gd name="connsiteX3" fmla="*/ 100178 w 824778"/>
                      <a:gd name="connsiteY3" fmla="*/ 1546267 h 1565831"/>
                      <a:gd name="connsiteX4" fmla="*/ 0 w 824778"/>
                      <a:gd name="connsiteY4" fmla="*/ 0 h 1565831"/>
                      <a:gd name="connsiteX0" fmla="*/ 0 w 824778"/>
                      <a:gd name="connsiteY0" fmla="*/ 0 h 1596225"/>
                      <a:gd name="connsiteX1" fmla="*/ 823198 w 824778"/>
                      <a:gd name="connsiteY1" fmla="*/ 125936 h 1596225"/>
                      <a:gd name="connsiteX2" fmla="*/ 728533 w 824778"/>
                      <a:gd name="connsiteY2" fmla="*/ 1396917 h 1596225"/>
                      <a:gd name="connsiteX3" fmla="*/ 100178 w 824778"/>
                      <a:gd name="connsiteY3" fmla="*/ 1546267 h 1596225"/>
                      <a:gd name="connsiteX4" fmla="*/ 0 w 824778"/>
                      <a:gd name="connsiteY4" fmla="*/ 0 h 1596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4778" h="1596225">
                        <a:moveTo>
                          <a:pt x="0" y="0"/>
                        </a:moveTo>
                        <a:lnTo>
                          <a:pt x="823198" y="125936"/>
                        </a:lnTo>
                        <a:cubicBezTo>
                          <a:pt x="832712" y="571156"/>
                          <a:pt x="799039" y="1176225"/>
                          <a:pt x="728533" y="1396917"/>
                        </a:cubicBezTo>
                        <a:cubicBezTo>
                          <a:pt x="472262" y="1648037"/>
                          <a:pt x="287691" y="1616189"/>
                          <a:pt x="100178" y="1546267"/>
                        </a:cubicBezTo>
                        <a:cubicBezTo>
                          <a:pt x="-9550" y="1058587"/>
                          <a:pt x="184739" y="450462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1" name="Rettangolo 73">
                    <a:extLst>
                      <a:ext uri="{FF2B5EF4-FFF2-40B4-BE49-F238E27FC236}">
                        <a16:creationId xmlns:a16="http://schemas.microsoft.com/office/drawing/2014/main" id="{6DAC44E9-C527-C492-F1BC-516B61E24C7C}"/>
                      </a:ext>
                    </a:extLst>
                  </p:cNvPr>
                  <p:cNvSpPr/>
                  <p:nvPr/>
                </p:nvSpPr>
                <p:spPr>
                  <a:xfrm rot="569075">
                    <a:off x="12770913" y="6363662"/>
                    <a:ext cx="126209" cy="253194"/>
                  </a:xfrm>
                  <a:custGeom>
                    <a:avLst/>
                    <a:gdLst>
                      <a:gd name="connsiteX0" fmla="*/ 0 w 332697"/>
                      <a:gd name="connsiteY0" fmla="*/ 0 h 590959"/>
                      <a:gd name="connsiteX1" fmla="*/ 33269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2217 w 332697"/>
                      <a:gd name="connsiteY1" fmla="*/ 3048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602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23706 h 614665"/>
                      <a:gd name="connsiteX1" fmla="*/ 306027 w 332697"/>
                      <a:gd name="connsiteY1" fmla="*/ 23706 h 614665"/>
                      <a:gd name="connsiteX2" fmla="*/ 332697 w 332697"/>
                      <a:gd name="connsiteY2" fmla="*/ 614665 h 614665"/>
                      <a:gd name="connsiteX3" fmla="*/ 0 w 332697"/>
                      <a:gd name="connsiteY3" fmla="*/ 614665 h 614665"/>
                      <a:gd name="connsiteX4" fmla="*/ 0 w 332697"/>
                      <a:gd name="connsiteY4" fmla="*/ 23706 h 614665"/>
                      <a:gd name="connsiteX0" fmla="*/ 0 w 332697"/>
                      <a:gd name="connsiteY0" fmla="*/ 34524 h 625483"/>
                      <a:gd name="connsiteX1" fmla="*/ 306027 w 332697"/>
                      <a:gd name="connsiteY1" fmla="*/ 34524 h 625483"/>
                      <a:gd name="connsiteX2" fmla="*/ 332697 w 332697"/>
                      <a:gd name="connsiteY2" fmla="*/ 625483 h 625483"/>
                      <a:gd name="connsiteX3" fmla="*/ 0 w 332697"/>
                      <a:gd name="connsiteY3" fmla="*/ 625483 h 625483"/>
                      <a:gd name="connsiteX4" fmla="*/ 0 w 332697"/>
                      <a:gd name="connsiteY4" fmla="*/ 34524 h 625483"/>
                      <a:gd name="connsiteX0" fmla="*/ 0 w 306027"/>
                      <a:gd name="connsiteY0" fmla="*/ 34524 h 625483"/>
                      <a:gd name="connsiteX1" fmla="*/ 306027 w 306027"/>
                      <a:gd name="connsiteY1" fmla="*/ 34524 h 625483"/>
                      <a:gd name="connsiteX2" fmla="*/ 302217 w 306027"/>
                      <a:gd name="connsiteY2" fmla="*/ 614053 h 625483"/>
                      <a:gd name="connsiteX3" fmla="*/ 0 w 306027"/>
                      <a:gd name="connsiteY3" fmla="*/ 625483 h 625483"/>
                      <a:gd name="connsiteX4" fmla="*/ 0 w 306027"/>
                      <a:gd name="connsiteY4" fmla="*/ 34524 h 625483"/>
                      <a:gd name="connsiteX0" fmla="*/ 0 w 302217"/>
                      <a:gd name="connsiteY0" fmla="*/ 5802 h 596761"/>
                      <a:gd name="connsiteX1" fmla="*/ 264117 w 302217"/>
                      <a:gd name="connsiteY1" fmla="*/ 181062 h 596761"/>
                      <a:gd name="connsiteX2" fmla="*/ 302217 w 302217"/>
                      <a:gd name="connsiteY2" fmla="*/ 585331 h 596761"/>
                      <a:gd name="connsiteX3" fmla="*/ 0 w 302217"/>
                      <a:gd name="connsiteY3" fmla="*/ 596761 h 596761"/>
                      <a:gd name="connsiteX4" fmla="*/ 0 w 302217"/>
                      <a:gd name="connsiteY4" fmla="*/ 5802 h 596761"/>
                      <a:gd name="connsiteX0" fmla="*/ 0 w 309837"/>
                      <a:gd name="connsiteY0" fmla="*/ 32444 h 623403"/>
                      <a:gd name="connsiteX1" fmla="*/ 309837 w 309837"/>
                      <a:gd name="connsiteY1" fmla="*/ 36254 h 623403"/>
                      <a:gd name="connsiteX2" fmla="*/ 302217 w 309837"/>
                      <a:gd name="connsiteY2" fmla="*/ 611973 h 623403"/>
                      <a:gd name="connsiteX3" fmla="*/ 0 w 309837"/>
                      <a:gd name="connsiteY3" fmla="*/ 623403 h 623403"/>
                      <a:gd name="connsiteX4" fmla="*/ 0 w 309837"/>
                      <a:gd name="connsiteY4" fmla="*/ 32444 h 623403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302217 w 309837"/>
                      <a:gd name="connsiteY2" fmla="*/ 607119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285738 w 309837"/>
                      <a:gd name="connsiteY2" fmla="*/ 589131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6766"/>
                      <a:gd name="connsiteX1" fmla="*/ 309837 w 309837"/>
                      <a:gd name="connsiteY1" fmla="*/ 31400 h 616766"/>
                      <a:gd name="connsiteX2" fmla="*/ 285738 w 309837"/>
                      <a:gd name="connsiteY2" fmla="*/ 589131 h 616766"/>
                      <a:gd name="connsiteX3" fmla="*/ 26610 w 309837"/>
                      <a:gd name="connsiteY3" fmla="*/ 616766 h 616766"/>
                      <a:gd name="connsiteX4" fmla="*/ 0 w 309837"/>
                      <a:gd name="connsiteY4" fmla="*/ 39020 h 616766"/>
                      <a:gd name="connsiteX0" fmla="*/ 0 w 309837"/>
                      <a:gd name="connsiteY0" fmla="*/ 39020 h 628935"/>
                      <a:gd name="connsiteX1" fmla="*/ 309837 w 309837"/>
                      <a:gd name="connsiteY1" fmla="*/ 31400 h 628935"/>
                      <a:gd name="connsiteX2" fmla="*/ 285738 w 309837"/>
                      <a:gd name="connsiteY2" fmla="*/ 589131 h 628935"/>
                      <a:gd name="connsiteX3" fmla="*/ 15967 w 309837"/>
                      <a:gd name="connsiteY3" fmla="*/ 628935 h 628935"/>
                      <a:gd name="connsiteX4" fmla="*/ 0 w 309837"/>
                      <a:gd name="connsiteY4" fmla="*/ 39020 h 628935"/>
                      <a:gd name="connsiteX0" fmla="*/ 0 w 309837"/>
                      <a:gd name="connsiteY0" fmla="*/ 39020 h 613984"/>
                      <a:gd name="connsiteX1" fmla="*/ 309837 w 309837"/>
                      <a:gd name="connsiteY1" fmla="*/ 31400 h 613984"/>
                      <a:gd name="connsiteX2" fmla="*/ 285738 w 309837"/>
                      <a:gd name="connsiteY2" fmla="*/ 589131 h 613984"/>
                      <a:gd name="connsiteX3" fmla="*/ 11146 w 309837"/>
                      <a:gd name="connsiteY3" fmla="*/ 613984 h 613984"/>
                      <a:gd name="connsiteX4" fmla="*/ 0 w 309837"/>
                      <a:gd name="connsiteY4" fmla="*/ 39020 h 613984"/>
                      <a:gd name="connsiteX0" fmla="*/ 0 w 309837"/>
                      <a:gd name="connsiteY0" fmla="*/ 39020 h 621034"/>
                      <a:gd name="connsiteX1" fmla="*/ 309837 w 309837"/>
                      <a:gd name="connsiteY1" fmla="*/ 31400 h 621034"/>
                      <a:gd name="connsiteX2" fmla="*/ 285738 w 309837"/>
                      <a:gd name="connsiteY2" fmla="*/ 589131 h 621034"/>
                      <a:gd name="connsiteX3" fmla="*/ 11146 w 309837"/>
                      <a:gd name="connsiteY3" fmla="*/ 613984 h 621034"/>
                      <a:gd name="connsiteX4" fmla="*/ 0 w 309837"/>
                      <a:gd name="connsiteY4" fmla="*/ 39020 h 621034"/>
                      <a:gd name="connsiteX0" fmla="*/ 0 w 309837"/>
                      <a:gd name="connsiteY0" fmla="*/ 39020 h 622514"/>
                      <a:gd name="connsiteX1" fmla="*/ 309837 w 309837"/>
                      <a:gd name="connsiteY1" fmla="*/ 31400 h 622514"/>
                      <a:gd name="connsiteX2" fmla="*/ 285738 w 309837"/>
                      <a:gd name="connsiteY2" fmla="*/ 589131 h 622514"/>
                      <a:gd name="connsiteX3" fmla="*/ 11146 w 309837"/>
                      <a:gd name="connsiteY3" fmla="*/ 613984 h 622514"/>
                      <a:gd name="connsiteX4" fmla="*/ 0 w 309837"/>
                      <a:gd name="connsiteY4" fmla="*/ 39020 h 622514"/>
                      <a:gd name="connsiteX0" fmla="*/ 0 w 309837"/>
                      <a:gd name="connsiteY0" fmla="*/ 39020 h 621198"/>
                      <a:gd name="connsiteX1" fmla="*/ 309837 w 309837"/>
                      <a:gd name="connsiteY1" fmla="*/ 31400 h 621198"/>
                      <a:gd name="connsiteX2" fmla="*/ 304236 w 309837"/>
                      <a:gd name="connsiteY2" fmla="*/ 580254 h 621198"/>
                      <a:gd name="connsiteX3" fmla="*/ 11146 w 309837"/>
                      <a:gd name="connsiteY3" fmla="*/ 613984 h 621198"/>
                      <a:gd name="connsiteX4" fmla="*/ 0 w 309837"/>
                      <a:gd name="connsiteY4" fmla="*/ 39020 h 621198"/>
                      <a:gd name="connsiteX0" fmla="*/ 0 w 309837"/>
                      <a:gd name="connsiteY0" fmla="*/ 39020 h 620832"/>
                      <a:gd name="connsiteX1" fmla="*/ 309837 w 309837"/>
                      <a:gd name="connsiteY1" fmla="*/ 31400 h 620832"/>
                      <a:gd name="connsiteX2" fmla="*/ 292577 w 309837"/>
                      <a:gd name="connsiteY2" fmla="*/ 577217 h 620832"/>
                      <a:gd name="connsiteX3" fmla="*/ 11146 w 309837"/>
                      <a:gd name="connsiteY3" fmla="*/ 613984 h 620832"/>
                      <a:gd name="connsiteX4" fmla="*/ 0 w 309837"/>
                      <a:gd name="connsiteY4" fmla="*/ 39020 h 620832"/>
                      <a:gd name="connsiteX0" fmla="*/ 0 w 309837"/>
                      <a:gd name="connsiteY0" fmla="*/ 39020 h 619986"/>
                      <a:gd name="connsiteX1" fmla="*/ 309837 w 309837"/>
                      <a:gd name="connsiteY1" fmla="*/ 31400 h 619986"/>
                      <a:gd name="connsiteX2" fmla="*/ 306291 w 309837"/>
                      <a:gd name="connsiteY2" fmla="*/ 568851 h 619986"/>
                      <a:gd name="connsiteX3" fmla="*/ 11146 w 309837"/>
                      <a:gd name="connsiteY3" fmla="*/ 613984 h 619986"/>
                      <a:gd name="connsiteX4" fmla="*/ 0 w 309837"/>
                      <a:gd name="connsiteY4" fmla="*/ 39020 h 619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9837" h="619986">
                        <a:moveTo>
                          <a:pt x="0" y="39020"/>
                        </a:moveTo>
                        <a:cubicBezTo>
                          <a:pt x="109629" y="920"/>
                          <a:pt x="162108" y="-21940"/>
                          <a:pt x="309837" y="31400"/>
                        </a:cubicBezTo>
                        <a:lnTo>
                          <a:pt x="306291" y="568851"/>
                        </a:lnTo>
                        <a:cubicBezTo>
                          <a:pt x="219326" y="588285"/>
                          <a:pt x="93311" y="636876"/>
                          <a:pt x="11146" y="613984"/>
                        </a:cubicBezTo>
                        <a:lnTo>
                          <a:pt x="0" y="3902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46" name="Figura a mano libera: forma 45">
                    <a:extLst>
                      <a:ext uri="{FF2B5EF4-FFF2-40B4-BE49-F238E27FC236}">
                        <a16:creationId xmlns:a16="http://schemas.microsoft.com/office/drawing/2014/main" id="{C15E9F79-4A18-9404-8A33-DFEFA6325C0D}"/>
                      </a:ext>
                    </a:extLst>
                  </p:cNvPr>
                  <p:cNvSpPr/>
                  <p:nvPr/>
                </p:nvSpPr>
                <p:spPr>
                  <a:xfrm rot="21392073">
                    <a:off x="12607845" y="6721995"/>
                    <a:ext cx="366645" cy="122766"/>
                  </a:xfrm>
                  <a:custGeom>
                    <a:avLst/>
                    <a:gdLst>
                      <a:gd name="connsiteX0" fmla="*/ 0 w 857250"/>
                      <a:gd name="connsiteY0" fmla="*/ 129540 h 186690"/>
                      <a:gd name="connsiteX1" fmla="*/ 72390 w 857250"/>
                      <a:gd name="connsiteY1" fmla="*/ 3810 h 186690"/>
                      <a:gd name="connsiteX2" fmla="*/ 495300 w 857250"/>
                      <a:gd name="connsiteY2" fmla="*/ 186690 h 186690"/>
                      <a:gd name="connsiteX3" fmla="*/ 811530 w 857250"/>
                      <a:gd name="connsiteY3" fmla="*/ 0 h 186690"/>
                      <a:gd name="connsiteX4" fmla="*/ 857250 w 857250"/>
                      <a:gd name="connsiteY4" fmla="*/ 186690 h 186690"/>
                      <a:gd name="connsiteX5" fmla="*/ 0 w 857250"/>
                      <a:gd name="connsiteY5" fmla="*/ 129540 h 186690"/>
                      <a:gd name="connsiteX0" fmla="*/ 0 w 857250"/>
                      <a:gd name="connsiteY0" fmla="*/ 129540 h 186690"/>
                      <a:gd name="connsiteX1" fmla="*/ 72390 w 857250"/>
                      <a:gd name="connsiteY1" fmla="*/ 3810 h 186690"/>
                      <a:gd name="connsiteX2" fmla="*/ 483870 w 857250"/>
                      <a:gd name="connsiteY2" fmla="*/ 160020 h 186690"/>
                      <a:gd name="connsiteX3" fmla="*/ 811530 w 857250"/>
                      <a:gd name="connsiteY3" fmla="*/ 0 h 186690"/>
                      <a:gd name="connsiteX4" fmla="*/ 857250 w 857250"/>
                      <a:gd name="connsiteY4" fmla="*/ 186690 h 186690"/>
                      <a:gd name="connsiteX5" fmla="*/ 0 w 857250"/>
                      <a:gd name="connsiteY5" fmla="*/ 129540 h 186690"/>
                      <a:gd name="connsiteX0" fmla="*/ 0 w 857250"/>
                      <a:gd name="connsiteY0" fmla="*/ 129540 h 252004"/>
                      <a:gd name="connsiteX1" fmla="*/ 72390 w 857250"/>
                      <a:gd name="connsiteY1" fmla="*/ 3810 h 252004"/>
                      <a:gd name="connsiteX2" fmla="*/ 483870 w 857250"/>
                      <a:gd name="connsiteY2" fmla="*/ 160020 h 252004"/>
                      <a:gd name="connsiteX3" fmla="*/ 811530 w 857250"/>
                      <a:gd name="connsiteY3" fmla="*/ 0 h 252004"/>
                      <a:gd name="connsiteX4" fmla="*/ 857250 w 857250"/>
                      <a:gd name="connsiteY4" fmla="*/ 186690 h 252004"/>
                      <a:gd name="connsiteX5" fmla="*/ 0 w 857250"/>
                      <a:gd name="connsiteY5" fmla="*/ 129540 h 252004"/>
                      <a:gd name="connsiteX0" fmla="*/ 313 w 857563"/>
                      <a:gd name="connsiteY0" fmla="*/ 129540 h 276462"/>
                      <a:gd name="connsiteX1" fmla="*/ 72703 w 857563"/>
                      <a:gd name="connsiteY1" fmla="*/ 3810 h 276462"/>
                      <a:gd name="connsiteX2" fmla="*/ 484183 w 857563"/>
                      <a:gd name="connsiteY2" fmla="*/ 160020 h 276462"/>
                      <a:gd name="connsiteX3" fmla="*/ 811843 w 857563"/>
                      <a:gd name="connsiteY3" fmla="*/ 0 h 276462"/>
                      <a:gd name="connsiteX4" fmla="*/ 857563 w 857563"/>
                      <a:gd name="connsiteY4" fmla="*/ 186690 h 276462"/>
                      <a:gd name="connsiteX5" fmla="*/ 313 w 857563"/>
                      <a:gd name="connsiteY5" fmla="*/ 129540 h 276462"/>
                      <a:gd name="connsiteX0" fmla="*/ 4085 w 861335"/>
                      <a:gd name="connsiteY0" fmla="*/ 129540 h 276462"/>
                      <a:gd name="connsiteX1" fmla="*/ 76475 w 861335"/>
                      <a:gd name="connsiteY1" fmla="*/ 3810 h 276462"/>
                      <a:gd name="connsiteX2" fmla="*/ 487955 w 861335"/>
                      <a:gd name="connsiteY2" fmla="*/ 160020 h 276462"/>
                      <a:gd name="connsiteX3" fmla="*/ 815615 w 861335"/>
                      <a:gd name="connsiteY3" fmla="*/ 0 h 276462"/>
                      <a:gd name="connsiteX4" fmla="*/ 861335 w 861335"/>
                      <a:gd name="connsiteY4" fmla="*/ 186690 h 276462"/>
                      <a:gd name="connsiteX5" fmla="*/ 4085 w 861335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56130 h 303052"/>
                      <a:gd name="connsiteX1" fmla="*/ 78760 w 863620"/>
                      <a:gd name="connsiteY1" fmla="*/ 30400 h 303052"/>
                      <a:gd name="connsiteX2" fmla="*/ 490240 w 863620"/>
                      <a:gd name="connsiteY2" fmla="*/ 186610 h 303052"/>
                      <a:gd name="connsiteX3" fmla="*/ 817900 w 863620"/>
                      <a:gd name="connsiteY3" fmla="*/ 26590 h 303052"/>
                      <a:gd name="connsiteX4" fmla="*/ 863620 w 863620"/>
                      <a:gd name="connsiteY4" fmla="*/ 213280 h 303052"/>
                      <a:gd name="connsiteX5" fmla="*/ 6370 w 863620"/>
                      <a:gd name="connsiteY5" fmla="*/ 156130 h 303052"/>
                      <a:gd name="connsiteX0" fmla="*/ 6370 w 863620"/>
                      <a:gd name="connsiteY0" fmla="*/ 156130 h 303052"/>
                      <a:gd name="connsiteX1" fmla="*/ 78760 w 863620"/>
                      <a:gd name="connsiteY1" fmla="*/ 30400 h 303052"/>
                      <a:gd name="connsiteX2" fmla="*/ 490240 w 863620"/>
                      <a:gd name="connsiteY2" fmla="*/ 186610 h 303052"/>
                      <a:gd name="connsiteX3" fmla="*/ 817900 w 863620"/>
                      <a:gd name="connsiteY3" fmla="*/ 26590 h 303052"/>
                      <a:gd name="connsiteX4" fmla="*/ 863620 w 863620"/>
                      <a:gd name="connsiteY4" fmla="*/ 213280 h 303052"/>
                      <a:gd name="connsiteX5" fmla="*/ 6370 w 863620"/>
                      <a:gd name="connsiteY5" fmla="*/ 156130 h 303052"/>
                      <a:gd name="connsiteX0" fmla="*/ 6370 w 887664"/>
                      <a:gd name="connsiteY0" fmla="*/ 156130 h 303052"/>
                      <a:gd name="connsiteX1" fmla="*/ 78760 w 887664"/>
                      <a:gd name="connsiteY1" fmla="*/ 30400 h 303052"/>
                      <a:gd name="connsiteX2" fmla="*/ 490240 w 887664"/>
                      <a:gd name="connsiteY2" fmla="*/ 186610 h 303052"/>
                      <a:gd name="connsiteX3" fmla="*/ 817900 w 887664"/>
                      <a:gd name="connsiteY3" fmla="*/ 26590 h 303052"/>
                      <a:gd name="connsiteX4" fmla="*/ 863620 w 887664"/>
                      <a:gd name="connsiteY4" fmla="*/ 213280 h 303052"/>
                      <a:gd name="connsiteX5" fmla="*/ 6370 w 887664"/>
                      <a:gd name="connsiteY5" fmla="*/ 156130 h 303052"/>
                      <a:gd name="connsiteX0" fmla="*/ 6370 w 887664"/>
                      <a:gd name="connsiteY0" fmla="*/ 156130 h 303052"/>
                      <a:gd name="connsiteX1" fmla="*/ 78760 w 887664"/>
                      <a:gd name="connsiteY1" fmla="*/ 30400 h 303052"/>
                      <a:gd name="connsiteX2" fmla="*/ 490240 w 887664"/>
                      <a:gd name="connsiteY2" fmla="*/ 186610 h 303052"/>
                      <a:gd name="connsiteX3" fmla="*/ 817900 w 887664"/>
                      <a:gd name="connsiteY3" fmla="*/ 26590 h 303052"/>
                      <a:gd name="connsiteX4" fmla="*/ 863620 w 887664"/>
                      <a:gd name="connsiteY4" fmla="*/ 213280 h 303052"/>
                      <a:gd name="connsiteX5" fmla="*/ 6370 w 887664"/>
                      <a:gd name="connsiteY5" fmla="*/ 156130 h 303052"/>
                      <a:gd name="connsiteX0" fmla="*/ 6370 w 887664"/>
                      <a:gd name="connsiteY0" fmla="*/ 153690 h 300612"/>
                      <a:gd name="connsiteX1" fmla="*/ 78760 w 887664"/>
                      <a:gd name="connsiteY1" fmla="*/ 27960 h 300612"/>
                      <a:gd name="connsiteX2" fmla="*/ 490240 w 887664"/>
                      <a:gd name="connsiteY2" fmla="*/ 184170 h 300612"/>
                      <a:gd name="connsiteX3" fmla="*/ 817900 w 887664"/>
                      <a:gd name="connsiteY3" fmla="*/ 24150 h 300612"/>
                      <a:gd name="connsiteX4" fmla="*/ 863620 w 887664"/>
                      <a:gd name="connsiteY4" fmla="*/ 210840 h 300612"/>
                      <a:gd name="connsiteX5" fmla="*/ 6370 w 887664"/>
                      <a:gd name="connsiteY5" fmla="*/ 153690 h 300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87664" h="300612">
                        <a:moveTo>
                          <a:pt x="6370" y="153690"/>
                        </a:moveTo>
                        <a:cubicBezTo>
                          <a:pt x="-15220" y="88920"/>
                          <a:pt x="20340" y="73680"/>
                          <a:pt x="78760" y="27960"/>
                        </a:cubicBezTo>
                        <a:cubicBezTo>
                          <a:pt x="166390" y="11450"/>
                          <a:pt x="337840" y="196870"/>
                          <a:pt x="490240" y="184170"/>
                        </a:cubicBezTo>
                        <a:cubicBezTo>
                          <a:pt x="637560" y="161310"/>
                          <a:pt x="769640" y="-74910"/>
                          <a:pt x="817900" y="24150"/>
                        </a:cubicBezTo>
                        <a:cubicBezTo>
                          <a:pt x="894100" y="67330"/>
                          <a:pt x="905530" y="171470"/>
                          <a:pt x="863620" y="210840"/>
                        </a:cubicBezTo>
                        <a:cubicBezTo>
                          <a:pt x="535960" y="378480"/>
                          <a:pt x="-8870" y="283230"/>
                          <a:pt x="6370" y="15369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2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  <p:sp>
            <p:nvSpPr>
              <p:cNvPr id="77" name="Ovale 76">
                <a:extLst>
                  <a:ext uri="{FF2B5EF4-FFF2-40B4-BE49-F238E27FC236}">
                    <a16:creationId xmlns:a16="http://schemas.microsoft.com/office/drawing/2014/main" id="{90B5C0A3-B081-5AAD-9AB9-B0A51A3639A2}"/>
                  </a:ext>
                </a:extLst>
              </p:cNvPr>
              <p:cNvSpPr/>
              <p:nvPr/>
            </p:nvSpPr>
            <p:spPr>
              <a:xfrm>
                <a:off x="13152798" y="4727796"/>
                <a:ext cx="117259" cy="109796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7DCB0D9B-8F29-547E-05D6-BF11DE07DABE}"/>
                </a:ext>
              </a:extLst>
            </p:cNvPr>
            <p:cNvGrpSpPr/>
            <p:nvPr/>
          </p:nvGrpSpPr>
          <p:grpSpPr>
            <a:xfrm rot="21392073">
              <a:off x="12941413" y="5445571"/>
              <a:ext cx="195758" cy="258010"/>
              <a:chOff x="8017161" y="3295527"/>
              <a:chExt cx="480577" cy="631778"/>
            </a:xfrm>
          </p:grpSpPr>
          <p:sp>
            <p:nvSpPr>
              <p:cNvPr id="43" name="Trapezio 49">
                <a:extLst>
                  <a:ext uri="{FF2B5EF4-FFF2-40B4-BE49-F238E27FC236}">
                    <a16:creationId xmlns:a16="http://schemas.microsoft.com/office/drawing/2014/main" id="{F8BDA88C-BC42-E4AB-A072-A828A09839DA}"/>
                  </a:ext>
                </a:extLst>
              </p:cNvPr>
              <p:cNvSpPr/>
              <p:nvPr/>
            </p:nvSpPr>
            <p:spPr>
              <a:xfrm rot="11738135">
                <a:off x="8017161" y="3295527"/>
                <a:ext cx="480577" cy="468662"/>
              </a:xfrm>
              <a:custGeom>
                <a:avLst/>
                <a:gdLst>
                  <a:gd name="connsiteX0" fmla="*/ 0 w 321145"/>
                  <a:gd name="connsiteY0" fmla="*/ 361419 h 361419"/>
                  <a:gd name="connsiteX1" fmla="*/ 80286 w 321145"/>
                  <a:gd name="connsiteY1" fmla="*/ 0 h 361419"/>
                  <a:gd name="connsiteX2" fmla="*/ 240859 w 321145"/>
                  <a:gd name="connsiteY2" fmla="*/ 0 h 361419"/>
                  <a:gd name="connsiteX3" fmla="*/ 321145 w 321145"/>
                  <a:gd name="connsiteY3" fmla="*/ 361419 h 361419"/>
                  <a:gd name="connsiteX4" fmla="*/ 0 w 321145"/>
                  <a:gd name="connsiteY4" fmla="*/ 361419 h 361419"/>
                  <a:gd name="connsiteX0" fmla="*/ 0 w 321145"/>
                  <a:gd name="connsiteY0" fmla="*/ 361419 h 412763"/>
                  <a:gd name="connsiteX1" fmla="*/ 80286 w 321145"/>
                  <a:gd name="connsiteY1" fmla="*/ 0 h 412763"/>
                  <a:gd name="connsiteX2" fmla="*/ 240859 w 321145"/>
                  <a:gd name="connsiteY2" fmla="*/ 0 h 412763"/>
                  <a:gd name="connsiteX3" fmla="*/ 321145 w 321145"/>
                  <a:gd name="connsiteY3" fmla="*/ 361419 h 412763"/>
                  <a:gd name="connsiteX4" fmla="*/ 0 w 321145"/>
                  <a:gd name="connsiteY4" fmla="*/ 361419 h 41276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81953"/>
                  <a:gd name="connsiteY0" fmla="*/ 302475 h 416714"/>
                  <a:gd name="connsiteX1" fmla="*/ 141094 w 381953"/>
                  <a:gd name="connsiteY1" fmla="*/ 0 h 416714"/>
                  <a:gd name="connsiteX2" fmla="*/ 301667 w 381953"/>
                  <a:gd name="connsiteY2" fmla="*/ 0 h 416714"/>
                  <a:gd name="connsiteX3" fmla="*/ 381953 w 381953"/>
                  <a:gd name="connsiteY3" fmla="*/ 361419 h 416714"/>
                  <a:gd name="connsiteX4" fmla="*/ 0 w 381953"/>
                  <a:gd name="connsiteY4" fmla="*/ 302475 h 416714"/>
                  <a:gd name="connsiteX0" fmla="*/ 0 w 433414"/>
                  <a:gd name="connsiteY0" fmla="*/ 302475 h 404427"/>
                  <a:gd name="connsiteX1" fmla="*/ 141094 w 433414"/>
                  <a:gd name="connsiteY1" fmla="*/ 0 h 404427"/>
                  <a:gd name="connsiteX2" fmla="*/ 301667 w 433414"/>
                  <a:gd name="connsiteY2" fmla="*/ 0 h 404427"/>
                  <a:gd name="connsiteX3" fmla="*/ 433414 w 433414"/>
                  <a:gd name="connsiteY3" fmla="*/ 342175 h 404427"/>
                  <a:gd name="connsiteX4" fmla="*/ 0 w 433414"/>
                  <a:gd name="connsiteY4" fmla="*/ 302475 h 404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3414" h="404427">
                    <a:moveTo>
                      <a:pt x="0" y="302475"/>
                    </a:moveTo>
                    <a:cubicBezTo>
                      <a:pt x="179855" y="208788"/>
                      <a:pt x="209883" y="258317"/>
                      <a:pt x="141094" y="0"/>
                    </a:cubicBezTo>
                    <a:lnTo>
                      <a:pt x="301667" y="0"/>
                    </a:lnTo>
                    <a:cubicBezTo>
                      <a:pt x="328429" y="120473"/>
                      <a:pt x="302166" y="187642"/>
                      <a:pt x="433414" y="342175"/>
                    </a:cubicBezTo>
                    <a:cubicBezTo>
                      <a:pt x="335043" y="441031"/>
                      <a:pt x="101399" y="418000"/>
                      <a:pt x="0" y="30247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4" name="Ovale 43">
                <a:extLst>
                  <a:ext uri="{FF2B5EF4-FFF2-40B4-BE49-F238E27FC236}">
                    <a16:creationId xmlns:a16="http://schemas.microsoft.com/office/drawing/2014/main" id="{7FE9312B-6381-3DAF-71ED-7DA6743BBD85}"/>
                  </a:ext>
                </a:extLst>
              </p:cNvPr>
              <p:cNvSpPr/>
              <p:nvPr/>
            </p:nvSpPr>
            <p:spPr>
              <a:xfrm>
                <a:off x="8030019" y="3658676"/>
                <a:ext cx="268224" cy="268629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85" name="Gruppo 84">
            <a:extLst>
              <a:ext uri="{FF2B5EF4-FFF2-40B4-BE49-F238E27FC236}">
                <a16:creationId xmlns:a16="http://schemas.microsoft.com/office/drawing/2014/main" id="{A69EE142-D33E-2EBE-38B6-84205C8C3EED}"/>
              </a:ext>
            </a:extLst>
          </p:cNvPr>
          <p:cNvGrpSpPr/>
          <p:nvPr/>
        </p:nvGrpSpPr>
        <p:grpSpPr>
          <a:xfrm rot="21155315">
            <a:off x="12184805" y="4461535"/>
            <a:ext cx="430793" cy="2303608"/>
            <a:chOff x="13276117" y="4494225"/>
            <a:chExt cx="430793" cy="2303608"/>
          </a:xfrm>
        </p:grpSpPr>
        <p:grpSp>
          <p:nvGrpSpPr>
            <p:cNvPr id="83" name="Gruppo 82">
              <a:extLst>
                <a:ext uri="{FF2B5EF4-FFF2-40B4-BE49-F238E27FC236}">
                  <a16:creationId xmlns:a16="http://schemas.microsoft.com/office/drawing/2014/main" id="{3FCF5CBD-6B26-A2D4-60B0-34D5B20B4F2D}"/>
                </a:ext>
              </a:extLst>
            </p:cNvPr>
            <p:cNvGrpSpPr/>
            <p:nvPr/>
          </p:nvGrpSpPr>
          <p:grpSpPr>
            <a:xfrm>
              <a:off x="13276117" y="4494225"/>
              <a:ext cx="430793" cy="2303608"/>
              <a:chOff x="13276117" y="4494225"/>
              <a:chExt cx="430793" cy="2303608"/>
            </a:xfrm>
          </p:grpSpPr>
          <p:grpSp>
            <p:nvGrpSpPr>
              <p:cNvPr id="80" name="Gruppo 79">
                <a:extLst>
                  <a:ext uri="{FF2B5EF4-FFF2-40B4-BE49-F238E27FC236}">
                    <a16:creationId xmlns:a16="http://schemas.microsoft.com/office/drawing/2014/main" id="{EC4406A8-4A19-B98E-7259-1DF719342947}"/>
                  </a:ext>
                </a:extLst>
              </p:cNvPr>
              <p:cNvGrpSpPr/>
              <p:nvPr/>
            </p:nvGrpSpPr>
            <p:grpSpPr>
              <a:xfrm>
                <a:off x="13276117" y="5508383"/>
                <a:ext cx="430793" cy="1289450"/>
                <a:chOff x="13276117" y="5508383"/>
                <a:chExt cx="430793" cy="1289450"/>
              </a:xfrm>
            </p:grpSpPr>
            <p:sp>
              <p:nvSpPr>
                <p:cNvPr id="6" name="Rettangolo 74">
                  <a:extLst>
                    <a:ext uri="{FF2B5EF4-FFF2-40B4-BE49-F238E27FC236}">
                      <a16:creationId xmlns:a16="http://schemas.microsoft.com/office/drawing/2014/main" id="{0B67912B-C49A-40BA-624F-BB26ED38282B}"/>
                    </a:ext>
                  </a:extLst>
                </p:cNvPr>
                <p:cNvSpPr/>
                <p:nvPr/>
              </p:nvSpPr>
              <p:spPr>
                <a:xfrm rot="21392073">
                  <a:off x="13276117" y="6528294"/>
                  <a:ext cx="429530" cy="269539"/>
                </a:xfrm>
                <a:custGeom>
                  <a:avLst/>
                  <a:gdLst>
                    <a:gd name="connsiteX0" fmla="*/ 0 w 1158856"/>
                    <a:gd name="connsiteY0" fmla="*/ 0 h 779114"/>
                    <a:gd name="connsiteX1" fmla="*/ 1158856 w 1158856"/>
                    <a:gd name="connsiteY1" fmla="*/ 0 h 779114"/>
                    <a:gd name="connsiteX2" fmla="*/ 1158856 w 1158856"/>
                    <a:gd name="connsiteY2" fmla="*/ 779114 h 779114"/>
                    <a:gd name="connsiteX3" fmla="*/ 0 w 1158856"/>
                    <a:gd name="connsiteY3" fmla="*/ 779114 h 779114"/>
                    <a:gd name="connsiteX4" fmla="*/ 0 w 1158856"/>
                    <a:gd name="connsiteY4" fmla="*/ 0 h 779114"/>
                    <a:gd name="connsiteX0" fmla="*/ 0 w 1158856"/>
                    <a:gd name="connsiteY0" fmla="*/ 0 h 779114"/>
                    <a:gd name="connsiteX1" fmla="*/ 1158856 w 1158856"/>
                    <a:gd name="connsiteY1" fmla="*/ 0 h 779114"/>
                    <a:gd name="connsiteX2" fmla="*/ 1158856 w 1158856"/>
                    <a:gd name="connsiteY2" fmla="*/ 779114 h 779114"/>
                    <a:gd name="connsiteX3" fmla="*/ 407670 w 1158856"/>
                    <a:gd name="connsiteY3" fmla="*/ 580994 h 779114"/>
                    <a:gd name="connsiteX4" fmla="*/ 0 w 1158856"/>
                    <a:gd name="connsiteY4" fmla="*/ 0 h 779114"/>
                    <a:gd name="connsiteX0" fmla="*/ 0 w 1158856"/>
                    <a:gd name="connsiteY0" fmla="*/ 0 h 779114"/>
                    <a:gd name="connsiteX1" fmla="*/ 1158856 w 1158856"/>
                    <a:gd name="connsiteY1" fmla="*/ 0 h 779114"/>
                    <a:gd name="connsiteX2" fmla="*/ 1158856 w 1158856"/>
                    <a:gd name="connsiteY2" fmla="*/ 779114 h 779114"/>
                    <a:gd name="connsiteX3" fmla="*/ 327660 w 1158856"/>
                    <a:gd name="connsiteY3" fmla="*/ 706724 h 779114"/>
                    <a:gd name="connsiteX4" fmla="*/ 0 w 1158856"/>
                    <a:gd name="connsiteY4" fmla="*/ 0 h 779114"/>
                    <a:gd name="connsiteX0" fmla="*/ 0 w 1158856"/>
                    <a:gd name="connsiteY0" fmla="*/ 0 h 721964"/>
                    <a:gd name="connsiteX1" fmla="*/ 1158856 w 1158856"/>
                    <a:gd name="connsiteY1" fmla="*/ 0 h 721964"/>
                    <a:gd name="connsiteX2" fmla="*/ 941686 w 1158856"/>
                    <a:gd name="connsiteY2" fmla="*/ 721964 h 721964"/>
                    <a:gd name="connsiteX3" fmla="*/ 327660 w 1158856"/>
                    <a:gd name="connsiteY3" fmla="*/ 706724 h 721964"/>
                    <a:gd name="connsiteX4" fmla="*/ 0 w 1158856"/>
                    <a:gd name="connsiteY4" fmla="*/ 0 h 721964"/>
                    <a:gd name="connsiteX0" fmla="*/ 0 w 1158856"/>
                    <a:gd name="connsiteY0" fmla="*/ 0 h 706724"/>
                    <a:gd name="connsiteX1" fmla="*/ 1158856 w 1158856"/>
                    <a:gd name="connsiteY1" fmla="*/ 0 h 706724"/>
                    <a:gd name="connsiteX2" fmla="*/ 1128376 w 1158856"/>
                    <a:gd name="connsiteY2" fmla="*/ 630524 h 706724"/>
                    <a:gd name="connsiteX3" fmla="*/ 327660 w 1158856"/>
                    <a:gd name="connsiteY3" fmla="*/ 706724 h 706724"/>
                    <a:gd name="connsiteX4" fmla="*/ 0 w 1158856"/>
                    <a:gd name="connsiteY4" fmla="*/ 0 h 706724"/>
                    <a:gd name="connsiteX0" fmla="*/ 0 w 1128376"/>
                    <a:gd name="connsiteY0" fmla="*/ 0 h 706724"/>
                    <a:gd name="connsiteX1" fmla="*/ 1078846 w 1128376"/>
                    <a:gd name="connsiteY1" fmla="*/ 270510 h 706724"/>
                    <a:gd name="connsiteX2" fmla="*/ 1128376 w 1128376"/>
                    <a:gd name="connsiteY2" fmla="*/ 630524 h 706724"/>
                    <a:gd name="connsiteX3" fmla="*/ 327660 w 1128376"/>
                    <a:gd name="connsiteY3" fmla="*/ 706724 h 706724"/>
                    <a:gd name="connsiteX4" fmla="*/ 0 w 1128376"/>
                    <a:gd name="connsiteY4" fmla="*/ 0 h 706724"/>
                    <a:gd name="connsiteX0" fmla="*/ 0 w 1128376"/>
                    <a:gd name="connsiteY0" fmla="*/ 0 h 706724"/>
                    <a:gd name="connsiteX1" fmla="*/ 1002646 w 1128376"/>
                    <a:gd name="connsiteY1" fmla="*/ 182880 h 706724"/>
                    <a:gd name="connsiteX2" fmla="*/ 1128376 w 1128376"/>
                    <a:gd name="connsiteY2" fmla="*/ 630524 h 706724"/>
                    <a:gd name="connsiteX3" fmla="*/ 327660 w 1128376"/>
                    <a:gd name="connsiteY3" fmla="*/ 706724 h 706724"/>
                    <a:gd name="connsiteX4" fmla="*/ 0 w 1128376"/>
                    <a:gd name="connsiteY4" fmla="*/ 0 h 706724"/>
                    <a:gd name="connsiteX0" fmla="*/ 26670 w 800716"/>
                    <a:gd name="connsiteY0" fmla="*/ 53340 h 523844"/>
                    <a:gd name="connsiteX1" fmla="*/ 674986 w 800716"/>
                    <a:gd name="connsiteY1" fmla="*/ 0 h 523844"/>
                    <a:gd name="connsiteX2" fmla="*/ 800716 w 800716"/>
                    <a:gd name="connsiteY2" fmla="*/ 447644 h 523844"/>
                    <a:gd name="connsiteX3" fmla="*/ 0 w 800716"/>
                    <a:gd name="connsiteY3" fmla="*/ 523844 h 523844"/>
                    <a:gd name="connsiteX4" fmla="*/ 26670 w 800716"/>
                    <a:gd name="connsiteY4" fmla="*/ 53340 h 523844"/>
                    <a:gd name="connsiteX0" fmla="*/ 0 w 1006456"/>
                    <a:gd name="connsiteY0" fmla="*/ 0 h 603854"/>
                    <a:gd name="connsiteX1" fmla="*/ 880726 w 1006456"/>
                    <a:gd name="connsiteY1" fmla="*/ 80010 h 603854"/>
                    <a:gd name="connsiteX2" fmla="*/ 1006456 w 1006456"/>
                    <a:gd name="connsiteY2" fmla="*/ 527654 h 603854"/>
                    <a:gd name="connsiteX3" fmla="*/ 205740 w 1006456"/>
                    <a:gd name="connsiteY3" fmla="*/ 603854 h 603854"/>
                    <a:gd name="connsiteX4" fmla="*/ 0 w 1006456"/>
                    <a:gd name="connsiteY4" fmla="*/ 0 h 603854"/>
                    <a:gd name="connsiteX0" fmla="*/ 23923 w 1030379"/>
                    <a:gd name="connsiteY0" fmla="*/ 0 h 603854"/>
                    <a:gd name="connsiteX1" fmla="*/ 904649 w 1030379"/>
                    <a:gd name="connsiteY1" fmla="*/ 80010 h 603854"/>
                    <a:gd name="connsiteX2" fmla="*/ 1030379 w 1030379"/>
                    <a:gd name="connsiteY2" fmla="*/ 527654 h 603854"/>
                    <a:gd name="connsiteX3" fmla="*/ 229663 w 1030379"/>
                    <a:gd name="connsiteY3" fmla="*/ 603854 h 603854"/>
                    <a:gd name="connsiteX4" fmla="*/ 23923 w 1030379"/>
                    <a:gd name="connsiteY4" fmla="*/ 0 h 603854"/>
                    <a:gd name="connsiteX0" fmla="*/ 26945 w 1033401"/>
                    <a:gd name="connsiteY0" fmla="*/ 0 h 603854"/>
                    <a:gd name="connsiteX1" fmla="*/ 907671 w 1033401"/>
                    <a:gd name="connsiteY1" fmla="*/ 80010 h 603854"/>
                    <a:gd name="connsiteX2" fmla="*/ 1033401 w 1033401"/>
                    <a:gd name="connsiteY2" fmla="*/ 527654 h 603854"/>
                    <a:gd name="connsiteX3" fmla="*/ 232685 w 1033401"/>
                    <a:gd name="connsiteY3" fmla="*/ 603854 h 603854"/>
                    <a:gd name="connsiteX4" fmla="*/ 26945 w 1033401"/>
                    <a:gd name="connsiteY4" fmla="*/ 0 h 603854"/>
                    <a:gd name="connsiteX0" fmla="*/ 26945 w 1033401"/>
                    <a:gd name="connsiteY0" fmla="*/ 0 h 650763"/>
                    <a:gd name="connsiteX1" fmla="*/ 907671 w 1033401"/>
                    <a:gd name="connsiteY1" fmla="*/ 80010 h 650763"/>
                    <a:gd name="connsiteX2" fmla="*/ 1033401 w 1033401"/>
                    <a:gd name="connsiteY2" fmla="*/ 527654 h 650763"/>
                    <a:gd name="connsiteX3" fmla="*/ 232685 w 1033401"/>
                    <a:gd name="connsiteY3" fmla="*/ 603854 h 650763"/>
                    <a:gd name="connsiteX4" fmla="*/ 26945 w 1033401"/>
                    <a:gd name="connsiteY4" fmla="*/ 0 h 650763"/>
                    <a:gd name="connsiteX0" fmla="*/ 26945 w 1033401"/>
                    <a:gd name="connsiteY0" fmla="*/ 0 h 660008"/>
                    <a:gd name="connsiteX1" fmla="*/ 907671 w 1033401"/>
                    <a:gd name="connsiteY1" fmla="*/ 80010 h 660008"/>
                    <a:gd name="connsiteX2" fmla="*/ 1033401 w 1033401"/>
                    <a:gd name="connsiteY2" fmla="*/ 527654 h 660008"/>
                    <a:gd name="connsiteX3" fmla="*/ 232685 w 1033401"/>
                    <a:gd name="connsiteY3" fmla="*/ 603854 h 660008"/>
                    <a:gd name="connsiteX4" fmla="*/ 26945 w 1033401"/>
                    <a:gd name="connsiteY4" fmla="*/ 0 h 660008"/>
                    <a:gd name="connsiteX0" fmla="*/ 26945 w 1046843"/>
                    <a:gd name="connsiteY0" fmla="*/ 0 h 660008"/>
                    <a:gd name="connsiteX1" fmla="*/ 907671 w 1046843"/>
                    <a:gd name="connsiteY1" fmla="*/ 80010 h 660008"/>
                    <a:gd name="connsiteX2" fmla="*/ 1033401 w 1046843"/>
                    <a:gd name="connsiteY2" fmla="*/ 527654 h 660008"/>
                    <a:gd name="connsiteX3" fmla="*/ 232685 w 1046843"/>
                    <a:gd name="connsiteY3" fmla="*/ 603854 h 660008"/>
                    <a:gd name="connsiteX4" fmla="*/ 26945 w 1046843"/>
                    <a:gd name="connsiteY4" fmla="*/ 0 h 660008"/>
                    <a:gd name="connsiteX0" fmla="*/ 26945 w 1054476"/>
                    <a:gd name="connsiteY0" fmla="*/ 0 h 660008"/>
                    <a:gd name="connsiteX1" fmla="*/ 907671 w 1054476"/>
                    <a:gd name="connsiteY1" fmla="*/ 80010 h 660008"/>
                    <a:gd name="connsiteX2" fmla="*/ 1033401 w 1054476"/>
                    <a:gd name="connsiteY2" fmla="*/ 527654 h 660008"/>
                    <a:gd name="connsiteX3" fmla="*/ 232685 w 1054476"/>
                    <a:gd name="connsiteY3" fmla="*/ 603854 h 660008"/>
                    <a:gd name="connsiteX4" fmla="*/ 26945 w 1054476"/>
                    <a:gd name="connsiteY4" fmla="*/ 0 h 660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4476" h="660008">
                      <a:moveTo>
                        <a:pt x="26945" y="0"/>
                      </a:moveTo>
                      <a:lnTo>
                        <a:pt x="907671" y="80010"/>
                      </a:lnTo>
                      <a:cubicBezTo>
                        <a:pt x="1025781" y="156835"/>
                        <a:pt x="1090551" y="370819"/>
                        <a:pt x="1033401" y="527654"/>
                      </a:cubicBezTo>
                      <a:cubicBezTo>
                        <a:pt x="1033196" y="606394"/>
                        <a:pt x="781530" y="734664"/>
                        <a:pt x="232685" y="603854"/>
                      </a:cubicBezTo>
                      <a:cubicBezTo>
                        <a:pt x="126005" y="410189"/>
                        <a:pt x="-72115" y="212715"/>
                        <a:pt x="26945" y="0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5" name="Trapezio 67">
                  <a:extLst>
                    <a:ext uri="{FF2B5EF4-FFF2-40B4-BE49-F238E27FC236}">
                      <a16:creationId xmlns:a16="http://schemas.microsoft.com/office/drawing/2014/main" id="{CF4F4854-CF1D-0473-2183-F7601D7198E3}"/>
                    </a:ext>
                  </a:extLst>
                </p:cNvPr>
                <p:cNvSpPr/>
                <p:nvPr/>
              </p:nvSpPr>
              <p:spPr>
                <a:xfrm rot="21574262" flipH="1">
                  <a:off x="13284989" y="5508383"/>
                  <a:ext cx="390993" cy="628326"/>
                </a:xfrm>
                <a:custGeom>
                  <a:avLst/>
                  <a:gdLst>
                    <a:gd name="connsiteX0" fmla="*/ 0 w 1017409"/>
                    <a:gd name="connsiteY0" fmla="*/ 1393390 h 1393390"/>
                    <a:gd name="connsiteX1" fmla="*/ 149671 w 1017409"/>
                    <a:gd name="connsiteY1" fmla="*/ 0 h 1393390"/>
                    <a:gd name="connsiteX2" fmla="*/ 867738 w 1017409"/>
                    <a:gd name="connsiteY2" fmla="*/ 0 h 1393390"/>
                    <a:gd name="connsiteX3" fmla="*/ 1017409 w 1017409"/>
                    <a:gd name="connsiteY3" fmla="*/ 1393390 h 1393390"/>
                    <a:gd name="connsiteX4" fmla="*/ 0 w 1017409"/>
                    <a:gd name="connsiteY4" fmla="*/ 1393390 h 1393390"/>
                    <a:gd name="connsiteX0" fmla="*/ 0 w 961936"/>
                    <a:gd name="connsiteY0" fmla="*/ 1393390 h 1393390"/>
                    <a:gd name="connsiteX1" fmla="*/ 149671 w 961936"/>
                    <a:gd name="connsiteY1" fmla="*/ 0 h 1393390"/>
                    <a:gd name="connsiteX2" fmla="*/ 867738 w 961936"/>
                    <a:gd name="connsiteY2" fmla="*/ 0 h 1393390"/>
                    <a:gd name="connsiteX3" fmla="*/ 961936 w 961936"/>
                    <a:gd name="connsiteY3" fmla="*/ 1392953 h 1393390"/>
                    <a:gd name="connsiteX4" fmla="*/ 0 w 961936"/>
                    <a:gd name="connsiteY4" fmla="*/ 1393390 h 1393390"/>
                    <a:gd name="connsiteX0" fmla="*/ 0 w 990173"/>
                    <a:gd name="connsiteY0" fmla="*/ 1393390 h 1393390"/>
                    <a:gd name="connsiteX1" fmla="*/ 149671 w 990173"/>
                    <a:gd name="connsiteY1" fmla="*/ 0 h 1393390"/>
                    <a:gd name="connsiteX2" fmla="*/ 867738 w 990173"/>
                    <a:gd name="connsiteY2" fmla="*/ 0 h 1393390"/>
                    <a:gd name="connsiteX3" fmla="*/ 961936 w 990173"/>
                    <a:gd name="connsiteY3" fmla="*/ 1392953 h 1393390"/>
                    <a:gd name="connsiteX4" fmla="*/ 0 w 990173"/>
                    <a:gd name="connsiteY4" fmla="*/ 1393390 h 1393390"/>
                    <a:gd name="connsiteX0" fmla="*/ 0 w 990173"/>
                    <a:gd name="connsiteY0" fmla="*/ 1393390 h 1393390"/>
                    <a:gd name="connsiteX1" fmla="*/ 149671 w 990173"/>
                    <a:gd name="connsiteY1" fmla="*/ 0 h 1393390"/>
                    <a:gd name="connsiteX2" fmla="*/ 867738 w 990173"/>
                    <a:gd name="connsiteY2" fmla="*/ 0 h 1393390"/>
                    <a:gd name="connsiteX3" fmla="*/ 961936 w 990173"/>
                    <a:gd name="connsiteY3" fmla="*/ 1392953 h 1393390"/>
                    <a:gd name="connsiteX4" fmla="*/ 0 w 990173"/>
                    <a:gd name="connsiteY4" fmla="*/ 1393390 h 1393390"/>
                    <a:gd name="connsiteX0" fmla="*/ 0 w 990173"/>
                    <a:gd name="connsiteY0" fmla="*/ 1393390 h 1411727"/>
                    <a:gd name="connsiteX1" fmla="*/ 149671 w 990173"/>
                    <a:gd name="connsiteY1" fmla="*/ 0 h 1411727"/>
                    <a:gd name="connsiteX2" fmla="*/ 867738 w 990173"/>
                    <a:gd name="connsiteY2" fmla="*/ 0 h 1411727"/>
                    <a:gd name="connsiteX3" fmla="*/ 961936 w 990173"/>
                    <a:gd name="connsiteY3" fmla="*/ 1392953 h 1411727"/>
                    <a:gd name="connsiteX4" fmla="*/ 0 w 990173"/>
                    <a:gd name="connsiteY4" fmla="*/ 1393390 h 1411727"/>
                    <a:gd name="connsiteX0" fmla="*/ 11176 w 1001349"/>
                    <a:gd name="connsiteY0" fmla="*/ 1393390 h 1411727"/>
                    <a:gd name="connsiteX1" fmla="*/ 160847 w 1001349"/>
                    <a:gd name="connsiteY1" fmla="*/ 0 h 1411727"/>
                    <a:gd name="connsiteX2" fmla="*/ 878914 w 1001349"/>
                    <a:gd name="connsiteY2" fmla="*/ 0 h 1411727"/>
                    <a:gd name="connsiteX3" fmla="*/ 973112 w 1001349"/>
                    <a:gd name="connsiteY3" fmla="*/ 1392953 h 1411727"/>
                    <a:gd name="connsiteX4" fmla="*/ 11176 w 1001349"/>
                    <a:gd name="connsiteY4" fmla="*/ 1393390 h 1411727"/>
                    <a:gd name="connsiteX0" fmla="*/ 13018 w 1003191"/>
                    <a:gd name="connsiteY0" fmla="*/ 1393390 h 1411727"/>
                    <a:gd name="connsiteX1" fmla="*/ 162689 w 1003191"/>
                    <a:gd name="connsiteY1" fmla="*/ 0 h 1411727"/>
                    <a:gd name="connsiteX2" fmla="*/ 880756 w 1003191"/>
                    <a:gd name="connsiteY2" fmla="*/ 0 h 1411727"/>
                    <a:gd name="connsiteX3" fmla="*/ 974954 w 1003191"/>
                    <a:gd name="connsiteY3" fmla="*/ 1392953 h 1411727"/>
                    <a:gd name="connsiteX4" fmla="*/ 13018 w 1003191"/>
                    <a:gd name="connsiteY4" fmla="*/ 1393390 h 1411727"/>
                    <a:gd name="connsiteX0" fmla="*/ 13018 w 996432"/>
                    <a:gd name="connsiteY0" fmla="*/ 1393390 h 1450462"/>
                    <a:gd name="connsiteX1" fmla="*/ 162689 w 996432"/>
                    <a:gd name="connsiteY1" fmla="*/ 0 h 1450462"/>
                    <a:gd name="connsiteX2" fmla="*/ 880756 w 996432"/>
                    <a:gd name="connsiteY2" fmla="*/ 0 h 1450462"/>
                    <a:gd name="connsiteX3" fmla="*/ 967173 w 996432"/>
                    <a:gd name="connsiteY3" fmla="*/ 1450461 h 1450462"/>
                    <a:gd name="connsiteX4" fmla="*/ 13018 w 996432"/>
                    <a:gd name="connsiteY4" fmla="*/ 1393390 h 1450462"/>
                    <a:gd name="connsiteX0" fmla="*/ 12523 w 995937"/>
                    <a:gd name="connsiteY0" fmla="*/ 1393390 h 1450462"/>
                    <a:gd name="connsiteX1" fmla="*/ 162194 w 995937"/>
                    <a:gd name="connsiteY1" fmla="*/ 0 h 1450462"/>
                    <a:gd name="connsiteX2" fmla="*/ 880261 w 995937"/>
                    <a:gd name="connsiteY2" fmla="*/ 0 h 1450462"/>
                    <a:gd name="connsiteX3" fmla="*/ 966678 w 995937"/>
                    <a:gd name="connsiteY3" fmla="*/ 1450461 h 1450462"/>
                    <a:gd name="connsiteX4" fmla="*/ 12523 w 995937"/>
                    <a:gd name="connsiteY4" fmla="*/ 1393390 h 1450462"/>
                    <a:gd name="connsiteX0" fmla="*/ 12523 w 995937"/>
                    <a:gd name="connsiteY0" fmla="*/ 1432747 h 1489819"/>
                    <a:gd name="connsiteX1" fmla="*/ 162194 w 995937"/>
                    <a:gd name="connsiteY1" fmla="*/ 39357 h 1489819"/>
                    <a:gd name="connsiteX2" fmla="*/ 880261 w 995937"/>
                    <a:gd name="connsiteY2" fmla="*/ 39357 h 1489819"/>
                    <a:gd name="connsiteX3" fmla="*/ 966678 w 995937"/>
                    <a:gd name="connsiteY3" fmla="*/ 1489818 h 1489819"/>
                    <a:gd name="connsiteX4" fmla="*/ 12523 w 995937"/>
                    <a:gd name="connsiteY4" fmla="*/ 1432747 h 1489819"/>
                    <a:gd name="connsiteX0" fmla="*/ 12523 w 995937"/>
                    <a:gd name="connsiteY0" fmla="*/ 1432747 h 1518816"/>
                    <a:gd name="connsiteX1" fmla="*/ 162194 w 995937"/>
                    <a:gd name="connsiteY1" fmla="*/ 39357 h 1518816"/>
                    <a:gd name="connsiteX2" fmla="*/ 880261 w 995937"/>
                    <a:gd name="connsiteY2" fmla="*/ 39357 h 1518816"/>
                    <a:gd name="connsiteX3" fmla="*/ 966678 w 995937"/>
                    <a:gd name="connsiteY3" fmla="*/ 1489818 h 1518816"/>
                    <a:gd name="connsiteX4" fmla="*/ 12523 w 995937"/>
                    <a:gd name="connsiteY4" fmla="*/ 1432747 h 1518816"/>
                    <a:gd name="connsiteX0" fmla="*/ 12523 w 995937"/>
                    <a:gd name="connsiteY0" fmla="*/ 1432747 h 1534940"/>
                    <a:gd name="connsiteX1" fmla="*/ 162194 w 995937"/>
                    <a:gd name="connsiteY1" fmla="*/ 39357 h 1534940"/>
                    <a:gd name="connsiteX2" fmla="*/ 880261 w 995937"/>
                    <a:gd name="connsiteY2" fmla="*/ 39357 h 1534940"/>
                    <a:gd name="connsiteX3" fmla="*/ 966678 w 995937"/>
                    <a:gd name="connsiteY3" fmla="*/ 1489818 h 1534940"/>
                    <a:gd name="connsiteX4" fmla="*/ 12523 w 995937"/>
                    <a:gd name="connsiteY4" fmla="*/ 1432747 h 1534940"/>
                    <a:gd name="connsiteX0" fmla="*/ 12523 w 1004252"/>
                    <a:gd name="connsiteY0" fmla="*/ 1436363 h 1538556"/>
                    <a:gd name="connsiteX1" fmla="*/ 162194 w 1004252"/>
                    <a:gd name="connsiteY1" fmla="*/ 42973 h 1538556"/>
                    <a:gd name="connsiteX2" fmla="*/ 928330 w 1004252"/>
                    <a:gd name="connsiteY2" fmla="*/ 30176 h 1538556"/>
                    <a:gd name="connsiteX3" fmla="*/ 966678 w 1004252"/>
                    <a:gd name="connsiteY3" fmla="*/ 1493434 h 1538556"/>
                    <a:gd name="connsiteX4" fmla="*/ 12523 w 1004252"/>
                    <a:gd name="connsiteY4" fmla="*/ 1436363 h 1538556"/>
                    <a:gd name="connsiteX0" fmla="*/ 12523 w 993035"/>
                    <a:gd name="connsiteY0" fmla="*/ 1436363 h 1538556"/>
                    <a:gd name="connsiteX1" fmla="*/ 162194 w 993035"/>
                    <a:gd name="connsiteY1" fmla="*/ 42973 h 1538556"/>
                    <a:gd name="connsiteX2" fmla="*/ 928330 w 993035"/>
                    <a:gd name="connsiteY2" fmla="*/ 30176 h 1538556"/>
                    <a:gd name="connsiteX3" fmla="*/ 966678 w 993035"/>
                    <a:gd name="connsiteY3" fmla="*/ 1493434 h 1538556"/>
                    <a:gd name="connsiteX4" fmla="*/ 12523 w 993035"/>
                    <a:gd name="connsiteY4" fmla="*/ 1436363 h 1538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3035" h="1538556">
                      <a:moveTo>
                        <a:pt x="12523" y="1436363"/>
                      </a:moveTo>
                      <a:cubicBezTo>
                        <a:pt x="-40980" y="1340577"/>
                        <a:pt x="89837" y="569014"/>
                        <a:pt x="162194" y="42973"/>
                      </a:cubicBezTo>
                      <a:cubicBezTo>
                        <a:pt x="321651" y="-45582"/>
                        <a:pt x="688974" y="30176"/>
                        <a:pt x="928330" y="30176"/>
                      </a:cubicBezTo>
                      <a:cubicBezTo>
                        <a:pt x="881718" y="765200"/>
                        <a:pt x="1057201" y="1098114"/>
                        <a:pt x="966678" y="1493434"/>
                      </a:cubicBezTo>
                      <a:cubicBezTo>
                        <a:pt x="516692" y="1568971"/>
                        <a:pt x="95716" y="1549484"/>
                        <a:pt x="12523" y="1436363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6" name="Rettangolo 51">
                  <a:extLst>
                    <a:ext uri="{FF2B5EF4-FFF2-40B4-BE49-F238E27FC236}">
                      <a16:creationId xmlns:a16="http://schemas.microsoft.com/office/drawing/2014/main" id="{13636172-F535-1B07-13B3-2F6366EBF34B}"/>
                    </a:ext>
                  </a:extLst>
                </p:cNvPr>
                <p:cNvSpPr/>
                <p:nvPr/>
              </p:nvSpPr>
              <p:spPr>
                <a:xfrm rot="21543606">
                  <a:off x="13337711" y="5520520"/>
                  <a:ext cx="256337" cy="295029"/>
                </a:xfrm>
                <a:custGeom>
                  <a:avLst/>
                  <a:gdLst>
                    <a:gd name="connsiteX0" fmla="*/ 0 w 616619"/>
                    <a:gd name="connsiteY0" fmla="*/ 0 h 621814"/>
                    <a:gd name="connsiteX1" fmla="*/ 616619 w 616619"/>
                    <a:gd name="connsiteY1" fmla="*/ 0 h 621814"/>
                    <a:gd name="connsiteX2" fmla="*/ 616619 w 616619"/>
                    <a:gd name="connsiteY2" fmla="*/ 621814 h 621814"/>
                    <a:gd name="connsiteX3" fmla="*/ 0 w 616619"/>
                    <a:gd name="connsiteY3" fmla="*/ 621814 h 621814"/>
                    <a:gd name="connsiteX4" fmla="*/ 0 w 616619"/>
                    <a:gd name="connsiteY4" fmla="*/ 0 h 621814"/>
                    <a:gd name="connsiteX0" fmla="*/ 0 w 616619"/>
                    <a:gd name="connsiteY0" fmla="*/ 0 h 688563"/>
                    <a:gd name="connsiteX1" fmla="*/ 616619 w 616619"/>
                    <a:gd name="connsiteY1" fmla="*/ 0 h 688563"/>
                    <a:gd name="connsiteX2" fmla="*/ 616619 w 616619"/>
                    <a:gd name="connsiteY2" fmla="*/ 621814 h 688563"/>
                    <a:gd name="connsiteX3" fmla="*/ 0 w 616619"/>
                    <a:gd name="connsiteY3" fmla="*/ 621814 h 688563"/>
                    <a:gd name="connsiteX4" fmla="*/ 0 w 616619"/>
                    <a:gd name="connsiteY4" fmla="*/ 0 h 688563"/>
                    <a:gd name="connsiteX0" fmla="*/ 0 w 616619"/>
                    <a:gd name="connsiteY0" fmla="*/ 0 h 708755"/>
                    <a:gd name="connsiteX1" fmla="*/ 616619 w 616619"/>
                    <a:gd name="connsiteY1" fmla="*/ 0 h 708755"/>
                    <a:gd name="connsiteX2" fmla="*/ 616619 w 616619"/>
                    <a:gd name="connsiteY2" fmla="*/ 621814 h 708755"/>
                    <a:gd name="connsiteX3" fmla="*/ 0 w 616619"/>
                    <a:gd name="connsiteY3" fmla="*/ 621814 h 708755"/>
                    <a:gd name="connsiteX4" fmla="*/ 0 w 616619"/>
                    <a:gd name="connsiteY4" fmla="*/ 0 h 708755"/>
                    <a:gd name="connsiteX0" fmla="*/ 0 w 616619"/>
                    <a:gd name="connsiteY0" fmla="*/ 0 h 711984"/>
                    <a:gd name="connsiteX1" fmla="*/ 616619 w 616619"/>
                    <a:gd name="connsiteY1" fmla="*/ 0 h 711984"/>
                    <a:gd name="connsiteX2" fmla="*/ 616619 w 616619"/>
                    <a:gd name="connsiteY2" fmla="*/ 621814 h 711984"/>
                    <a:gd name="connsiteX3" fmla="*/ 0 w 616619"/>
                    <a:gd name="connsiteY3" fmla="*/ 621814 h 711984"/>
                    <a:gd name="connsiteX4" fmla="*/ 0 w 616619"/>
                    <a:gd name="connsiteY4" fmla="*/ 0 h 711984"/>
                    <a:gd name="connsiteX0" fmla="*/ 0 w 616619"/>
                    <a:gd name="connsiteY0" fmla="*/ 0 h 712500"/>
                    <a:gd name="connsiteX1" fmla="*/ 616619 w 616619"/>
                    <a:gd name="connsiteY1" fmla="*/ 0 h 712500"/>
                    <a:gd name="connsiteX2" fmla="*/ 616619 w 616619"/>
                    <a:gd name="connsiteY2" fmla="*/ 621814 h 712500"/>
                    <a:gd name="connsiteX3" fmla="*/ 0 w 616619"/>
                    <a:gd name="connsiteY3" fmla="*/ 621814 h 712500"/>
                    <a:gd name="connsiteX4" fmla="*/ 0 w 616619"/>
                    <a:gd name="connsiteY4" fmla="*/ 0 h 712500"/>
                    <a:gd name="connsiteX0" fmla="*/ 0 w 630030"/>
                    <a:gd name="connsiteY0" fmla="*/ 0 h 712500"/>
                    <a:gd name="connsiteX1" fmla="*/ 630030 w 630030"/>
                    <a:gd name="connsiteY1" fmla="*/ 2440 h 712500"/>
                    <a:gd name="connsiteX2" fmla="*/ 616619 w 630030"/>
                    <a:gd name="connsiteY2" fmla="*/ 621814 h 712500"/>
                    <a:gd name="connsiteX3" fmla="*/ 0 w 630030"/>
                    <a:gd name="connsiteY3" fmla="*/ 621814 h 712500"/>
                    <a:gd name="connsiteX4" fmla="*/ 0 w 630030"/>
                    <a:gd name="connsiteY4" fmla="*/ 0 h 712500"/>
                    <a:gd name="connsiteX0" fmla="*/ 0 w 616619"/>
                    <a:gd name="connsiteY0" fmla="*/ 0 h 712500"/>
                    <a:gd name="connsiteX1" fmla="*/ 583210 w 616619"/>
                    <a:gd name="connsiteY1" fmla="*/ 16091 h 712500"/>
                    <a:gd name="connsiteX2" fmla="*/ 616619 w 616619"/>
                    <a:gd name="connsiteY2" fmla="*/ 621814 h 712500"/>
                    <a:gd name="connsiteX3" fmla="*/ 0 w 616619"/>
                    <a:gd name="connsiteY3" fmla="*/ 621814 h 712500"/>
                    <a:gd name="connsiteX4" fmla="*/ 0 w 616619"/>
                    <a:gd name="connsiteY4" fmla="*/ 0 h 712500"/>
                    <a:gd name="connsiteX0" fmla="*/ 0 w 629296"/>
                    <a:gd name="connsiteY0" fmla="*/ 0 h 712500"/>
                    <a:gd name="connsiteX1" fmla="*/ 629296 w 629296"/>
                    <a:gd name="connsiteY1" fmla="*/ 21703 h 712500"/>
                    <a:gd name="connsiteX2" fmla="*/ 616619 w 629296"/>
                    <a:gd name="connsiteY2" fmla="*/ 621814 h 712500"/>
                    <a:gd name="connsiteX3" fmla="*/ 0 w 629296"/>
                    <a:gd name="connsiteY3" fmla="*/ 621814 h 712500"/>
                    <a:gd name="connsiteX4" fmla="*/ 0 w 629296"/>
                    <a:gd name="connsiteY4" fmla="*/ 0 h 712500"/>
                    <a:gd name="connsiteX0" fmla="*/ 0 w 629296"/>
                    <a:gd name="connsiteY0" fmla="*/ 11210 h 723710"/>
                    <a:gd name="connsiteX1" fmla="*/ 629296 w 629296"/>
                    <a:gd name="connsiteY1" fmla="*/ 32913 h 723710"/>
                    <a:gd name="connsiteX2" fmla="*/ 616619 w 629296"/>
                    <a:gd name="connsiteY2" fmla="*/ 633024 h 723710"/>
                    <a:gd name="connsiteX3" fmla="*/ 0 w 629296"/>
                    <a:gd name="connsiteY3" fmla="*/ 633024 h 723710"/>
                    <a:gd name="connsiteX4" fmla="*/ 0 w 629296"/>
                    <a:gd name="connsiteY4" fmla="*/ 11210 h 723710"/>
                    <a:gd name="connsiteX0" fmla="*/ 0 w 629296"/>
                    <a:gd name="connsiteY0" fmla="*/ 31201 h 743701"/>
                    <a:gd name="connsiteX1" fmla="*/ 629296 w 629296"/>
                    <a:gd name="connsiteY1" fmla="*/ 52904 h 743701"/>
                    <a:gd name="connsiteX2" fmla="*/ 616619 w 629296"/>
                    <a:gd name="connsiteY2" fmla="*/ 653015 h 743701"/>
                    <a:gd name="connsiteX3" fmla="*/ 0 w 629296"/>
                    <a:gd name="connsiteY3" fmla="*/ 653015 h 743701"/>
                    <a:gd name="connsiteX4" fmla="*/ 0 w 629296"/>
                    <a:gd name="connsiteY4" fmla="*/ 31201 h 743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9296" h="743701">
                      <a:moveTo>
                        <a:pt x="0" y="31201"/>
                      </a:moveTo>
                      <a:cubicBezTo>
                        <a:pt x="200260" y="-15942"/>
                        <a:pt x="415878" y="-10414"/>
                        <a:pt x="629296" y="52904"/>
                      </a:cubicBezTo>
                      <a:lnTo>
                        <a:pt x="616619" y="653015"/>
                      </a:lnTo>
                      <a:cubicBezTo>
                        <a:pt x="436182" y="804442"/>
                        <a:pt x="84588" y="739080"/>
                        <a:pt x="0" y="653015"/>
                      </a:cubicBezTo>
                      <a:lnTo>
                        <a:pt x="0" y="31201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7" name="Rettangolo con angoli arrotondati 16">
                  <a:extLst>
                    <a:ext uri="{FF2B5EF4-FFF2-40B4-BE49-F238E27FC236}">
                      <a16:creationId xmlns:a16="http://schemas.microsoft.com/office/drawing/2014/main" id="{383E5C73-9525-6AAC-7AF4-3DEC65C3B3EF}"/>
                    </a:ext>
                  </a:extLst>
                </p:cNvPr>
                <p:cNvSpPr/>
                <p:nvPr/>
              </p:nvSpPr>
              <p:spPr>
                <a:xfrm rot="11448">
                  <a:off x="13339964" y="5528967"/>
                  <a:ext cx="73568" cy="192609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4" name="Figura a mano libera: forma 23">
                  <a:extLst>
                    <a:ext uri="{FF2B5EF4-FFF2-40B4-BE49-F238E27FC236}">
                      <a16:creationId xmlns:a16="http://schemas.microsoft.com/office/drawing/2014/main" id="{5F289F14-0D5F-61F8-F7E2-AFE23635768F}"/>
                    </a:ext>
                  </a:extLst>
                </p:cNvPr>
                <p:cNvSpPr/>
                <p:nvPr/>
              </p:nvSpPr>
              <p:spPr>
                <a:xfrm rot="21392073">
                  <a:off x="13358122" y="6672680"/>
                  <a:ext cx="348788" cy="122766"/>
                </a:xfrm>
                <a:custGeom>
                  <a:avLst/>
                  <a:gdLst>
                    <a:gd name="connsiteX0" fmla="*/ 0 w 857250"/>
                    <a:gd name="connsiteY0" fmla="*/ 129540 h 186690"/>
                    <a:gd name="connsiteX1" fmla="*/ 72390 w 857250"/>
                    <a:gd name="connsiteY1" fmla="*/ 3810 h 186690"/>
                    <a:gd name="connsiteX2" fmla="*/ 495300 w 857250"/>
                    <a:gd name="connsiteY2" fmla="*/ 186690 h 186690"/>
                    <a:gd name="connsiteX3" fmla="*/ 811530 w 857250"/>
                    <a:gd name="connsiteY3" fmla="*/ 0 h 186690"/>
                    <a:gd name="connsiteX4" fmla="*/ 857250 w 857250"/>
                    <a:gd name="connsiteY4" fmla="*/ 186690 h 186690"/>
                    <a:gd name="connsiteX5" fmla="*/ 0 w 857250"/>
                    <a:gd name="connsiteY5" fmla="*/ 129540 h 186690"/>
                    <a:gd name="connsiteX0" fmla="*/ 0 w 857250"/>
                    <a:gd name="connsiteY0" fmla="*/ 129540 h 186690"/>
                    <a:gd name="connsiteX1" fmla="*/ 72390 w 857250"/>
                    <a:gd name="connsiteY1" fmla="*/ 3810 h 186690"/>
                    <a:gd name="connsiteX2" fmla="*/ 483870 w 857250"/>
                    <a:gd name="connsiteY2" fmla="*/ 160020 h 186690"/>
                    <a:gd name="connsiteX3" fmla="*/ 811530 w 857250"/>
                    <a:gd name="connsiteY3" fmla="*/ 0 h 186690"/>
                    <a:gd name="connsiteX4" fmla="*/ 857250 w 857250"/>
                    <a:gd name="connsiteY4" fmla="*/ 186690 h 186690"/>
                    <a:gd name="connsiteX5" fmla="*/ 0 w 857250"/>
                    <a:gd name="connsiteY5" fmla="*/ 129540 h 186690"/>
                    <a:gd name="connsiteX0" fmla="*/ 0 w 857250"/>
                    <a:gd name="connsiteY0" fmla="*/ 129540 h 252004"/>
                    <a:gd name="connsiteX1" fmla="*/ 72390 w 857250"/>
                    <a:gd name="connsiteY1" fmla="*/ 3810 h 252004"/>
                    <a:gd name="connsiteX2" fmla="*/ 483870 w 857250"/>
                    <a:gd name="connsiteY2" fmla="*/ 160020 h 252004"/>
                    <a:gd name="connsiteX3" fmla="*/ 811530 w 857250"/>
                    <a:gd name="connsiteY3" fmla="*/ 0 h 252004"/>
                    <a:gd name="connsiteX4" fmla="*/ 857250 w 857250"/>
                    <a:gd name="connsiteY4" fmla="*/ 186690 h 252004"/>
                    <a:gd name="connsiteX5" fmla="*/ 0 w 857250"/>
                    <a:gd name="connsiteY5" fmla="*/ 129540 h 252004"/>
                    <a:gd name="connsiteX0" fmla="*/ 313 w 857563"/>
                    <a:gd name="connsiteY0" fmla="*/ 129540 h 276462"/>
                    <a:gd name="connsiteX1" fmla="*/ 72703 w 857563"/>
                    <a:gd name="connsiteY1" fmla="*/ 3810 h 276462"/>
                    <a:gd name="connsiteX2" fmla="*/ 484183 w 857563"/>
                    <a:gd name="connsiteY2" fmla="*/ 160020 h 276462"/>
                    <a:gd name="connsiteX3" fmla="*/ 811843 w 857563"/>
                    <a:gd name="connsiteY3" fmla="*/ 0 h 276462"/>
                    <a:gd name="connsiteX4" fmla="*/ 857563 w 857563"/>
                    <a:gd name="connsiteY4" fmla="*/ 186690 h 276462"/>
                    <a:gd name="connsiteX5" fmla="*/ 313 w 857563"/>
                    <a:gd name="connsiteY5" fmla="*/ 129540 h 276462"/>
                    <a:gd name="connsiteX0" fmla="*/ 4085 w 861335"/>
                    <a:gd name="connsiteY0" fmla="*/ 129540 h 276462"/>
                    <a:gd name="connsiteX1" fmla="*/ 76475 w 861335"/>
                    <a:gd name="connsiteY1" fmla="*/ 3810 h 276462"/>
                    <a:gd name="connsiteX2" fmla="*/ 487955 w 861335"/>
                    <a:gd name="connsiteY2" fmla="*/ 160020 h 276462"/>
                    <a:gd name="connsiteX3" fmla="*/ 815615 w 861335"/>
                    <a:gd name="connsiteY3" fmla="*/ 0 h 276462"/>
                    <a:gd name="connsiteX4" fmla="*/ 861335 w 861335"/>
                    <a:gd name="connsiteY4" fmla="*/ 186690 h 276462"/>
                    <a:gd name="connsiteX5" fmla="*/ 4085 w 861335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56130 h 303052"/>
                    <a:gd name="connsiteX1" fmla="*/ 78760 w 863620"/>
                    <a:gd name="connsiteY1" fmla="*/ 30400 h 303052"/>
                    <a:gd name="connsiteX2" fmla="*/ 490240 w 863620"/>
                    <a:gd name="connsiteY2" fmla="*/ 186610 h 303052"/>
                    <a:gd name="connsiteX3" fmla="*/ 817900 w 863620"/>
                    <a:gd name="connsiteY3" fmla="*/ 26590 h 303052"/>
                    <a:gd name="connsiteX4" fmla="*/ 863620 w 863620"/>
                    <a:gd name="connsiteY4" fmla="*/ 213280 h 303052"/>
                    <a:gd name="connsiteX5" fmla="*/ 6370 w 863620"/>
                    <a:gd name="connsiteY5" fmla="*/ 156130 h 303052"/>
                    <a:gd name="connsiteX0" fmla="*/ 6370 w 863620"/>
                    <a:gd name="connsiteY0" fmla="*/ 156130 h 303052"/>
                    <a:gd name="connsiteX1" fmla="*/ 78760 w 863620"/>
                    <a:gd name="connsiteY1" fmla="*/ 30400 h 303052"/>
                    <a:gd name="connsiteX2" fmla="*/ 490240 w 863620"/>
                    <a:gd name="connsiteY2" fmla="*/ 186610 h 303052"/>
                    <a:gd name="connsiteX3" fmla="*/ 817900 w 863620"/>
                    <a:gd name="connsiteY3" fmla="*/ 26590 h 303052"/>
                    <a:gd name="connsiteX4" fmla="*/ 863620 w 863620"/>
                    <a:gd name="connsiteY4" fmla="*/ 213280 h 303052"/>
                    <a:gd name="connsiteX5" fmla="*/ 6370 w 863620"/>
                    <a:gd name="connsiteY5" fmla="*/ 156130 h 303052"/>
                    <a:gd name="connsiteX0" fmla="*/ 6370 w 887664"/>
                    <a:gd name="connsiteY0" fmla="*/ 156130 h 303052"/>
                    <a:gd name="connsiteX1" fmla="*/ 78760 w 887664"/>
                    <a:gd name="connsiteY1" fmla="*/ 30400 h 303052"/>
                    <a:gd name="connsiteX2" fmla="*/ 490240 w 887664"/>
                    <a:gd name="connsiteY2" fmla="*/ 186610 h 303052"/>
                    <a:gd name="connsiteX3" fmla="*/ 817900 w 887664"/>
                    <a:gd name="connsiteY3" fmla="*/ 26590 h 303052"/>
                    <a:gd name="connsiteX4" fmla="*/ 863620 w 887664"/>
                    <a:gd name="connsiteY4" fmla="*/ 213280 h 303052"/>
                    <a:gd name="connsiteX5" fmla="*/ 6370 w 887664"/>
                    <a:gd name="connsiteY5" fmla="*/ 156130 h 303052"/>
                    <a:gd name="connsiteX0" fmla="*/ 6370 w 887664"/>
                    <a:gd name="connsiteY0" fmla="*/ 156130 h 303052"/>
                    <a:gd name="connsiteX1" fmla="*/ 78760 w 887664"/>
                    <a:gd name="connsiteY1" fmla="*/ 30400 h 303052"/>
                    <a:gd name="connsiteX2" fmla="*/ 490240 w 887664"/>
                    <a:gd name="connsiteY2" fmla="*/ 186610 h 303052"/>
                    <a:gd name="connsiteX3" fmla="*/ 817900 w 887664"/>
                    <a:gd name="connsiteY3" fmla="*/ 26590 h 303052"/>
                    <a:gd name="connsiteX4" fmla="*/ 863620 w 887664"/>
                    <a:gd name="connsiteY4" fmla="*/ 213280 h 303052"/>
                    <a:gd name="connsiteX5" fmla="*/ 6370 w 887664"/>
                    <a:gd name="connsiteY5" fmla="*/ 156130 h 303052"/>
                    <a:gd name="connsiteX0" fmla="*/ 6370 w 887664"/>
                    <a:gd name="connsiteY0" fmla="*/ 153690 h 300612"/>
                    <a:gd name="connsiteX1" fmla="*/ 78760 w 887664"/>
                    <a:gd name="connsiteY1" fmla="*/ 27960 h 300612"/>
                    <a:gd name="connsiteX2" fmla="*/ 490240 w 887664"/>
                    <a:gd name="connsiteY2" fmla="*/ 184170 h 300612"/>
                    <a:gd name="connsiteX3" fmla="*/ 817900 w 887664"/>
                    <a:gd name="connsiteY3" fmla="*/ 24150 h 300612"/>
                    <a:gd name="connsiteX4" fmla="*/ 863620 w 887664"/>
                    <a:gd name="connsiteY4" fmla="*/ 210840 h 300612"/>
                    <a:gd name="connsiteX5" fmla="*/ 6370 w 887664"/>
                    <a:gd name="connsiteY5" fmla="*/ 153690 h 300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87664" h="300612">
                      <a:moveTo>
                        <a:pt x="6370" y="153690"/>
                      </a:moveTo>
                      <a:cubicBezTo>
                        <a:pt x="-15220" y="88920"/>
                        <a:pt x="20340" y="73680"/>
                        <a:pt x="78760" y="27960"/>
                      </a:cubicBezTo>
                      <a:cubicBezTo>
                        <a:pt x="166390" y="11450"/>
                        <a:pt x="337840" y="196870"/>
                        <a:pt x="490240" y="184170"/>
                      </a:cubicBezTo>
                      <a:cubicBezTo>
                        <a:pt x="637560" y="161310"/>
                        <a:pt x="769640" y="-74910"/>
                        <a:pt x="817900" y="24150"/>
                      </a:cubicBezTo>
                      <a:cubicBezTo>
                        <a:pt x="894100" y="67330"/>
                        <a:pt x="905530" y="171470"/>
                        <a:pt x="863620" y="210840"/>
                      </a:cubicBezTo>
                      <a:cubicBezTo>
                        <a:pt x="535960" y="378480"/>
                        <a:pt x="-8870" y="283230"/>
                        <a:pt x="6370" y="153690"/>
                      </a:cubicBez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5" name="Ovale 24">
                  <a:extLst>
                    <a:ext uri="{FF2B5EF4-FFF2-40B4-BE49-F238E27FC236}">
                      <a16:creationId xmlns:a16="http://schemas.microsoft.com/office/drawing/2014/main" id="{C33130BA-31F9-8EB1-68C7-29087F4A254F}"/>
                    </a:ext>
                  </a:extLst>
                </p:cNvPr>
                <p:cNvSpPr/>
                <p:nvPr/>
              </p:nvSpPr>
              <p:spPr>
                <a:xfrm rot="348493">
                  <a:off x="13301224" y="6516994"/>
                  <a:ext cx="302171" cy="101176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26" name="Gruppo 25">
                  <a:extLst>
                    <a:ext uri="{FF2B5EF4-FFF2-40B4-BE49-F238E27FC236}">
                      <a16:creationId xmlns:a16="http://schemas.microsoft.com/office/drawing/2014/main" id="{A367ED5C-E4B8-4027-0FF0-7C20847DA8E0}"/>
                    </a:ext>
                  </a:extLst>
                </p:cNvPr>
                <p:cNvGrpSpPr/>
                <p:nvPr/>
              </p:nvGrpSpPr>
              <p:grpSpPr>
                <a:xfrm rot="21392073">
                  <a:off x="13287219" y="6089350"/>
                  <a:ext cx="375873" cy="503065"/>
                  <a:chOff x="8774517" y="4918684"/>
                  <a:chExt cx="922752" cy="1231833"/>
                </a:xfrm>
              </p:grpSpPr>
              <p:sp>
                <p:nvSpPr>
                  <p:cNvPr id="27" name="Rettangolo 70">
                    <a:extLst>
                      <a:ext uri="{FF2B5EF4-FFF2-40B4-BE49-F238E27FC236}">
                        <a16:creationId xmlns:a16="http://schemas.microsoft.com/office/drawing/2014/main" id="{3059172D-DD55-BAD0-E6CA-5A2133620A4B}"/>
                      </a:ext>
                    </a:extLst>
                  </p:cNvPr>
                  <p:cNvSpPr/>
                  <p:nvPr/>
                </p:nvSpPr>
                <p:spPr>
                  <a:xfrm rot="282320" flipH="1">
                    <a:off x="8774517" y="4918684"/>
                    <a:ext cx="922752" cy="1231833"/>
                  </a:xfrm>
                  <a:custGeom>
                    <a:avLst/>
                    <a:gdLst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20569 w 776240"/>
                      <a:gd name="connsiteY0" fmla="*/ 0 h 1499616"/>
                      <a:gd name="connsiteX1" fmla="*/ 776240 w 776240"/>
                      <a:gd name="connsiteY1" fmla="*/ 0 h 1499616"/>
                      <a:gd name="connsiteX2" fmla="*/ 776240 w 776240"/>
                      <a:gd name="connsiteY2" fmla="*/ 1499616 h 1499616"/>
                      <a:gd name="connsiteX3" fmla="*/ 20569 w 776240"/>
                      <a:gd name="connsiteY3" fmla="*/ 1499616 h 1499616"/>
                      <a:gd name="connsiteX4" fmla="*/ 20569 w 776240"/>
                      <a:gd name="connsiteY4" fmla="*/ 0 h 1499616"/>
                      <a:gd name="connsiteX0" fmla="*/ 20569 w 835845"/>
                      <a:gd name="connsiteY0" fmla="*/ 0 h 1499616"/>
                      <a:gd name="connsiteX1" fmla="*/ 776240 w 835845"/>
                      <a:gd name="connsiteY1" fmla="*/ 0 h 1499616"/>
                      <a:gd name="connsiteX2" fmla="*/ 776240 w 835845"/>
                      <a:gd name="connsiteY2" fmla="*/ 1499616 h 1499616"/>
                      <a:gd name="connsiteX3" fmla="*/ 20569 w 835845"/>
                      <a:gd name="connsiteY3" fmla="*/ 1499616 h 1499616"/>
                      <a:gd name="connsiteX4" fmla="*/ 20569 w 835845"/>
                      <a:gd name="connsiteY4" fmla="*/ 0 h 1499616"/>
                      <a:gd name="connsiteX0" fmla="*/ 20569 w 818819"/>
                      <a:gd name="connsiteY0" fmla="*/ 0 h 1499616"/>
                      <a:gd name="connsiteX1" fmla="*/ 776240 w 818819"/>
                      <a:gd name="connsiteY1" fmla="*/ 0 h 1499616"/>
                      <a:gd name="connsiteX2" fmla="*/ 684800 w 818819"/>
                      <a:gd name="connsiteY2" fmla="*/ 1493520 h 1499616"/>
                      <a:gd name="connsiteX3" fmla="*/ 20569 w 818819"/>
                      <a:gd name="connsiteY3" fmla="*/ 1499616 h 1499616"/>
                      <a:gd name="connsiteX4" fmla="*/ 20569 w 818819"/>
                      <a:gd name="connsiteY4" fmla="*/ 0 h 1499616"/>
                      <a:gd name="connsiteX0" fmla="*/ 20569 w 818819"/>
                      <a:gd name="connsiteY0" fmla="*/ 0 h 1547056"/>
                      <a:gd name="connsiteX1" fmla="*/ 776240 w 818819"/>
                      <a:gd name="connsiteY1" fmla="*/ 0 h 1547056"/>
                      <a:gd name="connsiteX2" fmla="*/ 684800 w 818819"/>
                      <a:gd name="connsiteY2" fmla="*/ 1493520 h 1547056"/>
                      <a:gd name="connsiteX3" fmla="*/ 20569 w 818819"/>
                      <a:gd name="connsiteY3" fmla="*/ 1499616 h 1547056"/>
                      <a:gd name="connsiteX4" fmla="*/ 20569 w 818819"/>
                      <a:gd name="connsiteY4" fmla="*/ 0 h 1547056"/>
                      <a:gd name="connsiteX0" fmla="*/ 20569 w 826508"/>
                      <a:gd name="connsiteY0" fmla="*/ 0 h 1499616"/>
                      <a:gd name="connsiteX1" fmla="*/ 776240 w 826508"/>
                      <a:gd name="connsiteY1" fmla="*/ 0 h 1499616"/>
                      <a:gd name="connsiteX2" fmla="*/ 733667 w 826508"/>
                      <a:gd name="connsiteY2" fmla="*/ 1170381 h 1499616"/>
                      <a:gd name="connsiteX3" fmla="*/ 20569 w 826508"/>
                      <a:gd name="connsiteY3" fmla="*/ 1499616 h 1499616"/>
                      <a:gd name="connsiteX4" fmla="*/ 20569 w 826508"/>
                      <a:gd name="connsiteY4" fmla="*/ 0 h 1499616"/>
                      <a:gd name="connsiteX0" fmla="*/ 20569 w 827210"/>
                      <a:gd name="connsiteY0" fmla="*/ 0 h 1499616"/>
                      <a:gd name="connsiteX1" fmla="*/ 776240 w 827210"/>
                      <a:gd name="connsiteY1" fmla="*/ 0 h 1499616"/>
                      <a:gd name="connsiteX2" fmla="*/ 737403 w 827210"/>
                      <a:gd name="connsiteY2" fmla="*/ 1192367 h 1499616"/>
                      <a:gd name="connsiteX3" fmla="*/ 20569 w 827210"/>
                      <a:gd name="connsiteY3" fmla="*/ 1499616 h 1499616"/>
                      <a:gd name="connsiteX4" fmla="*/ 20569 w 827210"/>
                      <a:gd name="connsiteY4" fmla="*/ 0 h 1499616"/>
                      <a:gd name="connsiteX0" fmla="*/ 20569 w 841645"/>
                      <a:gd name="connsiteY0" fmla="*/ 0 h 1499616"/>
                      <a:gd name="connsiteX1" fmla="*/ 776240 w 841645"/>
                      <a:gd name="connsiteY1" fmla="*/ 0 h 1499616"/>
                      <a:gd name="connsiteX2" fmla="*/ 737403 w 841645"/>
                      <a:gd name="connsiteY2" fmla="*/ 1192367 h 1499616"/>
                      <a:gd name="connsiteX3" fmla="*/ 20569 w 841645"/>
                      <a:gd name="connsiteY3" fmla="*/ 1499616 h 1499616"/>
                      <a:gd name="connsiteX4" fmla="*/ 20569 w 841645"/>
                      <a:gd name="connsiteY4" fmla="*/ 0 h 1499616"/>
                      <a:gd name="connsiteX0" fmla="*/ 20569 w 919569"/>
                      <a:gd name="connsiteY0" fmla="*/ 0 h 1499616"/>
                      <a:gd name="connsiteX1" fmla="*/ 874426 w 919569"/>
                      <a:gd name="connsiteY1" fmla="*/ 1012 h 1499616"/>
                      <a:gd name="connsiteX2" fmla="*/ 737403 w 919569"/>
                      <a:gd name="connsiteY2" fmla="*/ 1192367 h 1499616"/>
                      <a:gd name="connsiteX3" fmla="*/ 20569 w 919569"/>
                      <a:gd name="connsiteY3" fmla="*/ 1499616 h 1499616"/>
                      <a:gd name="connsiteX4" fmla="*/ 20569 w 919569"/>
                      <a:gd name="connsiteY4" fmla="*/ 0 h 1499616"/>
                      <a:gd name="connsiteX0" fmla="*/ 20569 w 875235"/>
                      <a:gd name="connsiteY0" fmla="*/ 0 h 1499616"/>
                      <a:gd name="connsiteX1" fmla="*/ 874426 w 875235"/>
                      <a:gd name="connsiteY1" fmla="*/ 1012 h 1499616"/>
                      <a:gd name="connsiteX2" fmla="*/ 737403 w 875235"/>
                      <a:gd name="connsiteY2" fmla="*/ 1192367 h 1499616"/>
                      <a:gd name="connsiteX3" fmla="*/ 20569 w 875235"/>
                      <a:gd name="connsiteY3" fmla="*/ 1499616 h 1499616"/>
                      <a:gd name="connsiteX4" fmla="*/ 20569 w 875235"/>
                      <a:gd name="connsiteY4" fmla="*/ 0 h 1499616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338221"/>
                      <a:gd name="connsiteX1" fmla="*/ 901699 w 902508"/>
                      <a:gd name="connsiteY1" fmla="*/ 78974 h 1338221"/>
                      <a:gd name="connsiteX2" fmla="*/ 764676 w 902508"/>
                      <a:gd name="connsiteY2" fmla="*/ 1270329 h 1338221"/>
                      <a:gd name="connsiteX3" fmla="*/ 38391 w 902508"/>
                      <a:gd name="connsiteY3" fmla="*/ 1318393 h 1338221"/>
                      <a:gd name="connsiteX4" fmla="*/ 0 w 902508"/>
                      <a:gd name="connsiteY4" fmla="*/ 0 h 1338221"/>
                      <a:gd name="connsiteX0" fmla="*/ 0 w 902508"/>
                      <a:gd name="connsiteY0" fmla="*/ 0 h 1419679"/>
                      <a:gd name="connsiteX1" fmla="*/ 901699 w 902508"/>
                      <a:gd name="connsiteY1" fmla="*/ 78974 h 1419679"/>
                      <a:gd name="connsiteX2" fmla="*/ 764676 w 902508"/>
                      <a:gd name="connsiteY2" fmla="*/ 1270329 h 1419679"/>
                      <a:gd name="connsiteX3" fmla="*/ 136321 w 902508"/>
                      <a:gd name="connsiteY3" fmla="*/ 1419679 h 1419679"/>
                      <a:gd name="connsiteX4" fmla="*/ 0 w 902508"/>
                      <a:gd name="connsiteY4" fmla="*/ 0 h 1419679"/>
                      <a:gd name="connsiteX0" fmla="*/ 0 w 866365"/>
                      <a:gd name="connsiteY0" fmla="*/ 0 h 1546267"/>
                      <a:gd name="connsiteX1" fmla="*/ 865556 w 866365"/>
                      <a:gd name="connsiteY1" fmla="*/ 205562 h 1546267"/>
                      <a:gd name="connsiteX2" fmla="*/ 728533 w 866365"/>
                      <a:gd name="connsiteY2" fmla="*/ 1396917 h 1546267"/>
                      <a:gd name="connsiteX3" fmla="*/ 100178 w 866365"/>
                      <a:gd name="connsiteY3" fmla="*/ 1546267 h 1546267"/>
                      <a:gd name="connsiteX4" fmla="*/ 0 w 866365"/>
                      <a:gd name="connsiteY4" fmla="*/ 0 h 1546267"/>
                      <a:gd name="connsiteX0" fmla="*/ 0 w 824778"/>
                      <a:gd name="connsiteY0" fmla="*/ 0 h 1546267"/>
                      <a:gd name="connsiteX1" fmla="*/ 823198 w 824778"/>
                      <a:gd name="connsiteY1" fmla="*/ 125936 h 1546267"/>
                      <a:gd name="connsiteX2" fmla="*/ 728533 w 824778"/>
                      <a:gd name="connsiteY2" fmla="*/ 1396917 h 1546267"/>
                      <a:gd name="connsiteX3" fmla="*/ 100178 w 824778"/>
                      <a:gd name="connsiteY3" fmla="*/ 1546267 h 1546267"/>
                      <a:gd name="connsiteX4" fmla="*/ 0 w 824778"/>
                      <a:gd name="connsiteY4" fmla="*/ 0 h 1546267"/>
                      <a:gd name="connsiteX0" fmla="*/ 0 w 824778"/>
                      <a:gd name="connsiteY0" fmla="*/ 0 h 1565831"/>
                      <a:gd name="connsiteX1" fmla="*/ 823198 w 824778"/>
                      <a:gd name="connsiteY1" fmla="*/ 125936 h 1565831"/>
                      <a:gd name="connsiteX2" fmla="*/ 728533 w 824778"/>
                      <a:gd name="connsiteY2" fmla="*/ 1396917 h 1565831"/>
                      <a:gd name="connsiteX3" fmla="*/ 100178 w 824778"/>
                      <a:gd name="connsiteY3" fmla="*/ 1546267 h 1565831"/>
                      <a:gd name="connsiteX4" fmla="*/ 0 w 824778"/>
                      <a:gd name="connsiteY4" fmla="*/ 0 h 1565831"/>
                      <a:gd name="connsiteX0" fmla="*/ 0 w 824778"/>
                      <a:gd name="connsiteY0" fmla="*/ 0 h 1596225"/>
                      <a:gd name="connsiteX1" fmla="*/ 823198 w 824778"/>
                      <a:gd name="connsiteY1" fmla="*/ 125936 h 1596225"/>
                      <a:gd name="connsiteX2" fmla="*/ 728533 w 824778"/>
                      <a:gd name="connsiteY2" fmla="*/ 1396917 h 1596225"/>
                      <a:gd name="connsiteX3" fmla="*/ 100178 w 824778"/>
                      <a:gd name="connsiteY3" fmla="*/ 1546267 h 1596225"/>
                      <a:gd name="connsiteX4" fmla="*/ 0 w 824778"/>
                      <a:gd name="connsiteY4" fmla="*/ 0 h 1596225"/>
                      <a:gd name="connsiteX0" fmla="*/ 0 w 846606"/>
                      <a:gd name="connsiteY0" fmla="*/ 0 h 1633846"/>
                      <a:gd name="connsiteX1" fmla="*/ 823198 w 846606"/>
                      <a:gd name="connsiteY1" fmla="*/ 125936 h 1633846"/>
                      <a:gd name="connsiteX2" fmla="*/ 808015 w 846606"/>
                      <a:gd name="connsiteY2" fmla="*/ 1479371 h 1633846"/>
                      <a:gd name="connsiteX3" fmla="*/ 100178 w 846606"/>
                      <a:gd name="connsiteY3" fmla="*/ 1546267 h 1633846"/>
                      <a:gd name="connsiteX4" fmla="*/ 0 w 846606"/>
                      <a:gd name="connsiteY4" fmla="*/ 0 h 1633846"/>
                      <a:gd name="connsiteX0" fmla="*/ 0 w 846606"/>
                      <a:gd name="connsiteY0" fmla="*/ 0 h 1621471"/>
                      <a:gd name="connsiteX1" fmla="*/ 823198 w 846606"/>
                      <a:gd name="connsiteY1" fmla="*/ 125936 h 1621471"/>
                      <a:gd name="connsiteX2" fmla="*/ 808015 w 846606"/>
                      <a:gd name="connsiteY2" fmla="*/ 1479371 h 1621471"/>
                      <a:gd name="connsiteX3" fmla="*/ 191657 w 846606"/>
                      <a:gd name="connsiteY3" fmla="*/ 1516595 h 1621471"/>
                      <a:gd name="connsiteX4" fmla="*/ 0 w 846606"/>
                      <a:gd name="connsiteY4" fmla="*/ 0 h 1621471"/>
                      <a:gd name="connsiteX0" fmla="*/ 0 w 846606"/>
                      <a:gd name="connsiteY0" fmla="*/ 0 h 1633472"/>
                      <a:gd name="connsiteX1" fmla="*/ 823198 w 846606"/>
                      <a:gd name="connsiteY1" fmla="*/ 125936 h 1633472"/>
                      <a:gd name="connsiteX2" fmla="*/ 808015 w 846606"/>
                      <a:gd name="connsiteY2" fmla="*/ 1479371 h 1633472"/>
                      <a:gd name="connsiteX3" fmla="*/ 191657 w 846606"/>
                      <a:gd name="connsiteY3" fmla="*/ 1516595 h 1633472"/>
                      <a:gd name="connsiteX4" fmla="*/ 0 w 846606"/>
                      <a:gd name="connsiteY4" fmla="*/ 0 h 16334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6606" h="1633472">
                        <a:moveTo>
                          <a:pt x="0" y="0"/>
                        </a:moveTo>
                        <a:lnTo>
                          <a:pt x="823198" y="125936"/>
                        </a:lnTo>
                        <a:cubicBezTo>
                          <a:pt x="832712" y="571156"/>
                          <a:pt x="878521" y="1258679"/>
                          <a:pt x="808015" y="1479371"/>
                        </a:cubicBezTo>
                        <a:cubicBezTo>
                          <a:pt x="551744" y="1730491"/>
                          <a:pt x="349006" y="1623484"/>
                          <a:pt x="191657" y="1516595"/>
                        </a:cubicBezTo>
                        <a:cubicBezTo>
                          <a:pt x="81929" y="1028915"/>
                          <a:pt x="184739" y="450462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8" name="Rettangolo 73">
                    <a:extLst>
                      <a:ext uri="{FF2B5EF4-FFF2-40B4-BE49-F238E27FC236}">
                        <a16:creationId xmlns:a16="http://schemas.microsoft.com/office/drawing/2014/main" id="{2148942A-9698-19FF-5B2D-FB0E0969A990}"/>
                      </a:ext>
                    </a:extLst>
                  </p:cNvPr>
                  <p:cNvSpPr/>
                  <p:nvPr/>
                </p:nvSpPr>
                <p:spPr>
                  <a:xfrm rot="230045">
                    <a:off x="9076149" y="5519705"/>
                    <a:ext cx="309837" cy="620832"/>
                  </a:xfrm>
                  <a:custGeom>
                    <a:avLst/>
                    <a:gdLst>
                      <a:gd name="connsiteX0" fmla="*/ 0 w 332697"/>
                      <a:gd name="connsiteY0" fmla="*/ 0 h 590959"/>
                      <a:gd name="connsiteX1" fmla="*/ 33269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2217 w 332697"/>
                      <a:gd name="connsiteY1" fmla="*/ 3048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602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23706 h 614665"/>
                      <a:gd name="connsiteX1" fmla="*/ 306027 w 332697"/>
                      <a:gd name="connsiteY1" fmla="*/ 23706 h 614665"/>
                      <a:gd name="connsiteX2" fmla="*/ 332697 w 332697"/>
                      <a:gd name="connsiteY2" fmla="*/ 614665 h 614665"/>
                      <a:gd name="connsiteX3" fmla="*/ 0 w 332697"/>
                      <a:gd name="connsiteY3" fmla="*/ 614665 h 614665"/>
                      <a:gd name="connsiteX4" fmla="*/ 0 w 332697"/>
                      <a:gd name="connsiteY4" fmla="*/ 23706 h 614665"/>
                      <a:gd name="connsiteX0" fmla="*/ 0 w 332697"/>
                      <a:gd name="connsiteY0" fmla="*/ 34524 h 625483"/>
                      <a:gd name="connsiteX1" fmla="*/ 306027 w 332697"/>
                      <a:gd name="connsiteY1" fmla="*/ 34524 h 625483"/>
                      <a:gd name="connsiteX2" fmla="*/ 332697 w 332697"/>
                      <a:gd name="connsiteY2" fmla="*/ 625483 h 625483"/>
                      <a:gd name="connsiteX3" fmla="*/ 0 w 332697"/>
                      <a:gd name="connsiteY3" fmla="*/ 625483 h 625483"/>
                      <a:gd name="connsiteX4" fmla="*/ 0 w 332697"/>
                      <a:gd name="connsiteY4" fmla="*/ 34524 h 625483"/>
                      <a:gd name="connsiteX0" fmla="*/ 0 w 306027"/>
                      <a:gd name="connsiteY0" fmla="*/ 34524 h 625483"/>
                      <a:gd name="connsiteX1" fmla="*/ 306027 w 306027"/>
                      <a:gd name="connsiteY1" fmla="*/ 34524 h 625483"/>
                      <a:gd name="connsiteX2" fmla="*/ 302217 w 306027"/>
                      <a:gd name="connsiteY2" fmla="*/ 614053 h 625483"/>
                      <a:gd name="connsiteX3" fmla="*/ 0 w 306027"/>
                      <a:gd name="connsiteY3" fmla="*/ 625483 h 625483"/>
                      <a:gd name="connsiteX4" fmla="*/ 0 w 306027"/>
                      <a:gd name="connsiteY4" fmla="*/ 34524 h 625483"/>
                      <a:gd name="connsiteX0" fmla="*/ 0 w 302217"/>
                      <a:gd name="connsiteY0" fmla="*/ 5802 h 596761"/>
                      <a:gd name="connsiteX1" fmla="*/ 264117 w 302217"/>
                      <a:gd name="connsiteY1" fmla="*/ 181062 h 596761"/>
                      <a:gd name="connsiteX2" fmla="*/ 302217 w 302217"/>
                      <a:gd name="connsiteY2" fmla="*/ 585331 h 596761"/>
                      <a:gd name="connsiteX3" fmla="*/ 0 w 302217"/>
                      <a:gd name="connsiteY3" fmla="*/ 596761 h 596761"/>
                      <a:gd name="connsiteX4" fmla="*/ 0 w 302217"/>
                      <a:gd name="connsiteY4" fmla="*/ 5802 h 596761"/>
                      <a:gd name="connsiteX0" fmla="*/ 0 w 309837"/>
                      <a:gd name="connsiteY0" fmla="*/ 32444 h 623403"/>
                      <a:gd name="connsiteX1" fmla="*/ 309837 w 309837"/>
                      <a:gd name="connsiteY1" fmla="*/ 36254 h 623403"/>
                      <a:gd name="connsiteX2" fmla="*/ 302217 w 309837"/>
                      <a:gd name="connsiteY2" fmla="*/ 611973 h 623403"/>
                      <a:gd name="connsiteX3" fmla="*/ 0 w 309837"/>
                      <a:gd name="connsiteY3" fmla="*/ 623403 h 623403"/>
                      <a:gd name="connsiteX4" fmla="*/ 0 w 309837"/>
                      <a:gd name="connsiteY4" fmla="*/ 32444 h 623403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302217 w 309837"/>
                      <a:gd name="connsiteY2" fmla="*/ 607119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285738 w 309837"/>
                      <a:gd name="connsiteY2" fmla="*/ 589131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6766"/>
                      <a:gd name="connsiteX1" fmla="*/ 309837 w 309837"/>
                      <a:gd name="connsiteY1" fmla="*/ 31400 h 616766"/>
                      <a:gd name="connsiteX2" fmla="*/ 285738 w 309837"/>
                      <a:gd name="connsiteY2" fmla="*/ 589131 h 616766"/>
                      <a:gd name="connsiteX3" fmla="*/ 26610 w 309837"/>
                      <a:gd name="connsiteY3" fmla="*/ 616766 h 616766"/>
                      <a:gd name="connsiteX4" fmla="*/ 0 w 309837"/>
                      <a:gd name="connsiteY4" fmla="*/ 39020 h 616766"/>
                      <a:gd name="connsiteX0" fmla="*/ 0 w 309837"/>
                      <a:gd name="connsiteY0" fmla="*/ 39020 h 628935"/>
                      <a:gd name="connsiteX1" fmla="*/ 309837 w 309837"/>
                      <a:gd name="connsiteY1" fmla="*/ 31400 h 628935"/>
                      <a:gd name="connsiteX2" fmla="*/ 285738 w 309837"/>
                      <a:gd name="connsiteY2" fmla="*/ 589131 h 628935"/>
                      <a:gd name="connsiteX3" fmla="*/ 15967 w 309837"/>
                      <a:gd name="connsiteY3" fmla="*/ 628935 h 628935"/>
                      <a:gd name="connsiteX4" fmla="*/ 0 w 309837"/>
                      <a:gd name="connsiteY4" fmla="*/ 39020 h 628935"/>
                      <a:gd name="connsiteX0" fmla="*/ 0 w 309837"/>
                      <a:gd name="connsiteY0" fmla="*/ 39020 h 613984"/>
                      <a:gd name="connsiteX1" fmla="*/ 309837 w 309837"/>
                      <a:gd name="connsiteY1" fmla="*/ 31400 h 613984"/>
                      <a:gd name="connsiteX2" fmla="*/ 285738 w 309837"/>
                      <a:gd name="connsiteY2" fmla="*/ 589131 h 613984"/>
                      <a:gd name="connsiteX3" fmla="*/ 11146 w 309837"/>
                      <a:gd name="connsiteY3" fmla="*/ 613984 h 613984"/>
                      <a:gd name="connsiteX4" fmla="*/ 0 w 309837"/>
                      <a:gd name="connsiteY4" fmla="*/ 39020 h 613984"/>
                      <a:gd name="connsiteX0" fmla="*/ 0 w 309837"/>
                      <a:gd name="connsiteY0" fmla="*/ 39020 h 621034"/>
                      <a:gd name="connsiteX1" fmla="*/ 309837 w 309837"/>
                      <a:gd name="connsiteY1" fmla="*/ 31400 h 621034"/>
                      <a:gd name="connsiteX2" fmla="*/ 285738 w 309837"/>
                      <a:gd name="connsiteY2" fmla="*/ 589131 h 621034"/>
                      <a:gd name="connsiteX3" fmla="*/ 11146 w 309837"/>
                      <a:gd name="connsiteY3" fmla="*/ 613984 h 621034"/>
                      <a:gd name="connsiteX4" fmla="*/ 0 w 309837"/>
                      <a:gd name="connsiteY4" fmla="*/ 39020 h 621034"/>
                      <a:gd name="connsiteX0" fmla="*/ 0 w 309837"/>
                      <a:gd name="connsiteY0" fmla="*/ 39020 h 622514"/>
                      <a:gd name="connsiteX1" fmla="*/ 309837 w 309837"/>
                      <a:gd name="connsiteY1" fmla="*/ 31400 h 622514"/>
                      <a:gd name="connsiteX2" fmla="*/ 285738 w 309837"/>
                      <a:gd name="connsiteY2" fmla="*/ 589131 h 622514"/>
                      <a:gd name="connsiteX3" fmla="*/ 11146 w 309837"/>
                      <a:gd name="connsiteY3" fmla="*/ 613984 h 622514"/>
                      <a:gd name="connsiteX4" fmla="*/ 0 w 309837"/>
                      <a:gd name="connsiteY4" fmla="*/ 39020 h 622514"/>
                      <a:gd name="connsiteX0" fmla="*/ 0 w 309837"/>
                      <a:gd name="connsiteY0" fmla="*/ 39020 h 621198"/>
                      <a:gd name="connsiteX1" fmla="*/ 309837 w 309837"/>
                      <a:gd name="connsiteY1" fmla="*/ 31400 h 621198"/>
                      <a:gd name="connsiteX2" fmla="*/ 304236 w 309837"/>
                      <a:gd name="connsiteY2" fmla="*/ 580254 h 621198"/>
                      <a:gd name="connsiteX3" fmla="*/ 11146 w 309837"/>
                      <a:gd name="connsiteY3" fmla="*/ 613984 h 621198"/>
                      <a:gd name="connsiteX4" fmla="*/ 0 w 309837"/>
                      <a:gd name="connsiteY4" fmla="*/ 39020 h 621198"/>
                      <a:gd name="connsiteX0" fmla="*/ 0 w 309837"/>
                      <a:gd name="connsiteY0" fmla="*/ 39020 h 620832"/>
                      <a:gd name="connsiteX1" fmla="*/ 309837 w 309837"/>
                      <a:gd name="connsiteY1" fmla="*/ 31400 h 620832"/>
                      <a:gd name="connsiteX2" fmla="*/ 292577 w 309837"/>
                      <a:gd name="connsiteY2" fmla="*/ 577217 h 620832"/>
                      <a:gd name="connsiteX3" fmla="*/ 11146 w 309837"/>
                      <a:gd name="connsiteY3" fmla="*/ 613984 h 620832"/>
                      <a:gd name="connsiteX4" fmla="*/ 0 w 309837"/>
                      <a:gd name="connsiteY4" fmla="*/ 39020 h 620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9837" h="620832">
                        <a:moveTo>
                          <a:pt x="0" y="39020"/>
                        </a:moveTo>
                        <a:cubicBezTo>
                          <a:pt x="109629" y="920"/>
                          <a:pt x="162108" y="-21940"/>
                          <a:pt x="309837" y="31400"/>
                        </a:cubicBezTo>
                        <a:lnTo>
                          <a:pt x="292577" y="577217"/>
                        </a:lnTo>
                        <a:cubicBezTo>
                          <a:pt x="205612" y="596651"/>
                          <a:pt x="93311" y="636876"/>
                          <a:pt x="11146" y="613984"/>
                        </a:cubicBezTo>
                        <a:lnTo>
                          <a:pt x="0" y="3902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45" name="Rettangolo con angoli arrotondati 44">
                  <a:extLst>
                    <a:ext uri="{FF2B5EF4-FFF2-40B4-BE49-F238E27FC236}">
                      <a16:creationId xmlns:a16="http://schemas.microsoft.com/office/drawing/2014/main" id="{6B4DF419-36A8-84A2-1B5E-2F456CCA1A25}"/>
                    </a:ext>
                  </a:extLst>
                </p:cNvPr>
                <p:cNvSpPr/>
                <p:nvPr/>
              </p:nvSpPr>
              <p:spPr>
                <a:xfrm rot="11448">
                  <a:off x="13516128" y="5531219"/>
                  <a:ext cx="73568" cy="192609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82" name="Ovale 81">
                <a:extLst>
                  <a:ext uri="{FF2B5EF4-FFF2-40B4-BE49-F238E27FC236}">
                    <a16:creationId xmlns:a16="http://schemas.microsoft.com/office/drawing/2014/main" id="{F63376D3-2DD1-406E-1DC0-52200A4DFFC3}"/>
                  </a:ext>
                </a:extLst>
              </p:cNvPr>
              <p:cNvSpPr/>
              <p:nvPr/>
            </p:nvSpPr>
            <p:spPr>
              <a:xfrm>
                <a:off x="13416254" y="4494225"/>
                <a:ext cx="89108" cy="92474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9" name="Gruppo 38">
              <a:extLst>
                <a:ext uri="{FF2B5EF4-FFF2-40B4-BE49-F238E27FC236}">
                  <a16:creationId xmlns:a16="http://schemas.microsoft.com/office/drawing/2014/main" id="{ED42A895-266D-6247-82A8-8DF4D3BFBB0F}"/>
                </a:ext>
              </a:extLst>
            </p:cNvPr>
            <p:cNvGrpSpPr/>
            <p:nvPr/>
          </p:nvGrpSpPr>
          <p:grpSpPr>
            <a:xfrm rot="21392073">
              <a:off x="13327098" y="5405003"/>
              <a:ext cx="204675" cy="261968"/>
              <a:chOff x="8992065" y="3239791"/>
              <a:chExt cx="502467" cy="641469"/>
            </a:xfrm>
          </p:grpSpPr>
          <p:sp>
            <p:nvSpPr>
              <p:cNvPr id="41" name="Trapezio 49">
                <a:extLst>
                  <a:ext uri="{FF2B5EF4-FFF2-40B4-BE49-F238E27FC236}">
                    <a16:creationId xmlns:a16="http://schemas.microsoft.com/office/drawing/2014/main" id="{A6BB483A-FFF1-EB5D-FF42-97652DEE0DD7}"/>
                  </a:ext>
                </a:extLst>
              </p:cNvPr>
              <p:cNvSpPr/>
              <p:nvPr/>
            </p:nvSpPr>
            <p:spPr>
              <a:xfrm rot="9729401" flipH="1">
                <a:off x="8992065" y="3239791"/>
                <a:ext cx="502467" cy="507508"/>
              </a:xfrm>
              <a:custGeom>
                <a:avLst/>
                <a:gdLst>
                  <a:gd name="connsiteX0" fmla="*/ 0 w 321145"/>
                  <a:gd name="connsiteY0" fmla="*/ 361419 h 361419"/>
                  <a:gd name="connsiteX1" fmla="*/ 80286 w 321145"/>
                  <a:gd name="connsiteY1" fmla="*/ 0 h 361419"/>
                  <a:gd name="connsiteX2" fmla="*/ 240859 w 321145"/>
                  <a:gd name="connsiteY2" fmla="*/ 0 h 361419"/>
                  <a:gd name="connsiteX3" fmla="*/ 321145 w 321145"/>
                  <a:gd name="connsiteY3" fmla="*/ 361419 h 361419"/>
                  <a:gd name="connsiteX4" fmla="*/ 0 w 321145"/>
                  <a:gd name="connsiteY4" fmla="*/ 361419 h 361419"/>
                  <a:gd name="connsiteX0" fmla="*/ 0 w 321145"/>
                  <a:gd name="connsiteY0" fmla="*/ 361419 h 412763"/>
                  <a:gd name="connsiteX1" fmla="*/ 80286 w 321145"/>
                  <a:gd name="connsiteY1" fmla="*/ 0 h 412763"/>
                  <a:gd name="connsiteX2" fmla="*/ 240859 w 321145"/>
                  <a:gd name="connsiteY2" fmla="*/ 0 h 412763"/>
                  <a:gd name="connsiteX3" fmla="*/ 321145 w 321145"/>
                  <a:gd name="connsiteY3" fmla="*/ 361419 h 412763"/>
                  <a:gd name="connsiteX4" fmla="*/ 0 w 321145"/>
                  <a:gd name="connsiteY4" fmla="*/ 361419 h 41276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81953"/>
                  <a:gd name="connsiteY0" fmla="*/ 302475 h 416714"/>
                  <a:gd name="connsiteX1" fmla="*/ 141094 w 381953"/>
                  <a:gd name="connsiteY1" fmla="*/ 0 h 416714"/>
                  <a:gd name="connsiteX2" fmla="*/ 301667 w 381953"/>
                  <a:gd name="connsiteY2" fmla="*/ 0 h 416714"/>
                  <a:gd name="connsiteX3" fmla="*/ 381953 w 381953"/>
                  <a:gd name="connsiteY3" fmla="*/ 361419 h 416714"/>
                  <a:gd name="connsiteX4" fmla="*/ 0 w 381953"/>
                  <a:gd name="connsiteY4" fmla="*/ 302475 h 416714"/>
                  <a:gd name="connsiteX0" fmla="*/ 0 w 433414"/>
                  <a:gd name="connsiteY0" fmla="*/ 302475 h 404427"/>
                  <a:gd name="connsiteX1" fmla="*/ 141094 w 433414"/>
                  <a:gd name="connsiteY1" fmla="*/ 0 h 404427"/>
                  <a:gd name="connsiteX2" fmla="*/ 301667 w 433414"/>
                  <a:gd name="connsiteY2" fmla="*/ 0 h 404427"/>
                  <a:gd name="connsiteX3" fmla="*/ 433414 w 433414"/>
                  <a:gd name="connsiteY3" fmla="*/ 342175 h 404427"/>
                  <a:gd name="connsiteX4" fmla="*/ 0 w 433414"/>
                  <a:gd name="connsiteY4" fmla="*/ 302475 h 404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3414" h="404427">
                    <a:moveTo>
                      <a:pt x="0" y="302475"/>
                    </a:moveTo>
                    <a:cubicBezTo>
                      <a:pt x="179855" y="208788"/>
                      <a:pt x="209883" y="258317"/>
                      <a:pt x="141094" y="0"/>
                    </a:cubicBezTo>
                    <a:lnTo>
                      <a:pt x="301667" y="0"/>
                    </a:lnTo>
                    <a:cubicBezTo>
                      <a:pt x="328429" y="120473"/>
                      <a:pt x="302166" y="187642"/>
                      <a:pt x="433414" y="342175"/>
                    </a:cubicBezTo>
                    <a:cubicBezTo>
                      <a:pt x="335043" y="441031"/>
                      <a:pt x="101399" y="418000"/>
                      <a:pt x="0" y="30247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2" name="Ovale 41">
                <a:extLst>
                  <a:ext uri="{FF2B5EF4-FFF2-40B4-BE49-F238E27FC236}">
                    <a16:creationId xmlns:a16="http://schemas.microsoft.com/office/drawing/2014/main" id="{02FC9C79-392F-3C3D-2FE4-F048AEE9D66E}"/>
                  </a:ext>
                </a:extLst>
              </p:cNvPr>
              <p:cNvSpPr/>
              <p:nvPr/>
            </p:nvSpPr>
            <p:spPr>
              <a:xfrm>
                <a:off x="9207716" y="3612631"/>
                <a:ext cx="268224" cy="268629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40" name="Esagono 45">
            <a:extLst>
              <a:ext uri="{FF2B5EF4-FFF2-40B4-BE49-F238E27FC236}">
                <a16:creationId xmlns:a16="http://schemas.microsoft.com/office/drawing/2014/main" id="{E42E4597-40AB-01D0-C70D-D57E53AFF751}"/>
              </a:ext>
            </a:extLst>
          </p:cNvPr>
          <p:cNvSpPr/>
          <p:nvPr/>
        </p:nvSpPr>
        <p:spPr>
          <a:xfrm rot="21392073">
            <a:off x="11927328" y="5333432"/>
            <a:ext cx="406466" cy="277291"/>
          </a:xfrm>
          <a:custGeom>
            <a:avLst/>
            <a:gdLst>
              <a:gd name="connsiteX0" fmla="*/ 0 w 880368"/>
              <a:gd name="connsiteY0" fmla="*/ 414515 h 829030"/>
              <a:gd name="connsiteX1" fmla="*/ 207258 w 880368"/>
              <a:gd name="connsiteY1" fmla="*/ 0 h 829030"/>
              <a:gd name="connsiteX2" fmla="*/ 673111 w 880368"/>
              <a:gd name="connsiteY2" fmla="*/ 0 h 829030"/>
              <a:gd name="connsiteX3" fmla="*/ 880368 w 880368"/>
              <a:gd name="connsiteY3" fmla="*/ 414515 h 829030"/>
              <a:gd name="connsiteX4" fmla="*/ 673111 w 880368"/>
              <a:gd name="connsiteY4" fmla="*/ 829030 h 829030"/>
              <a:gd name="connsiteX5" fmla="*/ 207258 w 880368"/>
              <a:gd name="connsiteY5" fmla="*/ 829030 h 829030"/>
              <a:gd name="connsiteX6" fmla="*/ 0 w 880368"/>
              <a:gd name="connsiteY6" fmla="*/ 414515 h 829030"/>
              <a:gd name="connsiteX0" fmla="*/ 0 w 886471"/>
              <a:gd name="connsiteY0" fmla="*/ 414515 h 829030"/>
              <a:gd name="connsiteX1" fmla="*/ 207258 w 886471"/>
              <a:gd name="connsiteY1" fmla="*/ 0 h 829030"/>
              <a:gd name="connsiteX2" fmla="*/ 886471 w 886471"/>
              <a:gd name="connsiteY2" fmla="*/ 251460 h 829030"/>
              <a:gd name="connsiteX3" fmla="*/ 880368 w 886471"/>
              <a:gd name="connsiteY3" fmla="*/ 414515 h 829030"/>
              <a:gd name="connsiteX4" fmla="*/ 673111 w 886471"/>
              <a:gd name="connsiteY4" fmla="*/ 829030 h 829030"/>
              <a:gd name="connsiteX5" fmla="*/ 207258 w 886471"/>
              <a:gd name="connsiteY5" fmla="*/ 829030 h 829030"/>
              <a:gd name="connsiteX6" fmla="*/ 0 w 886471"/>
              <a:gd name="connsiteY6" fmla="*/ 414515 h 829030"/>
              <a:gd name="connsiteX0" fmla="*/ 0 w 886471"/>
              <a:gd name="connsiteY0" fmla="*/ 163055 h 577570"/>
              <a:gd name="connsiteX1" fmla="*/ 9138 w 886471"/>
              <a:gd name="connsiteY1" fmla="*/ 15240 h 577570"/>
              <a:gd name="connsiteX2" fmla="*/ 886471 w 886471"/>
              <a:gd name="connsiteY2" fmla="*/ 0 h 577570"/>
              <a:gd name="connsiteX3" fmla="*/ 880368 w 886471"/>
              <a:gd name="connsiteY3" fmla="*/ 163055 h 577570"/>
              <a:gd name="connsiteX4" fmla="*/ 673111 w 886471"/>
              <a:gd name="connsiteY4" fmla="*/ 577570 h 577570"/>
              <a:gd name="connsiteX5" fmla="*/ 207258 w 886471"/>
              <a:gd name="connsiteY5" fmla="*/ 577570 h 577570"/>
              <a:gd name="connsiteX6" fmla="*/ 0 w 886471"/>
              <a:gd name="connsiteY6" fmla="*/ 163055 h 57757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673111 w 886471"/>
              <a:gd name="connsiteY4" fmla="*/ 57757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471" h="585190">
                <a:moveTo>
                  <a:pt x="0" y="163055"/>
                </a:moveTo>
                <a:lnTo>
                  <a:pt x="9138" y="15240"/>
                </a:lnTo>
                <a:cubicBezTo>
                  <a:pt x="435102" y="157347"/>
                  <a:pt x="487211" y="181705"/>
                  <a:pt x="886471" y="0"/>
                </a:cubicBezTo>
                <a:lnTo>
                  <a:pt x="880368" y="163055"/>
                </a:lnTo>
                <a:cubicBezTo>
                  <a:pt x="621142" y="287485"/>
                  <a:pt x="564689" y="300388"/>
                  <a:pt x="528331" y="585190"/>
                </a:cubicBezTo>
                <a:lnTo>
                  <a:pt x="367278" y="585190"/>
                </a:lnTo>
                <a:cubicBezTo>
                  <a:pt x="293336" y="421618"/>
                  <a:pt x="364310" y="330077"/>
                  <a:pt x="0" y="16305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F92CBFF5-437A-9AFA-3BA3-AA9E8095F3A1}"/>
              </a:ext>
            </a:extLst>
          </p:cNvPr>
          <p:cNvGrpSpPr/>
          <p:nvPr/>
        </p:nvGrpSpPr>
        <p:grpSpPr>
          <a:xfrm>
            <a:off x="170375" y="3302321"/>
            <a:ext cx="3514968" cy="3029381"/>
            <a:chOff x="170375" y="3302321"/>
            <a:chExt cx="3514968" cy="3029381"/>
          </a:xfrm>
        </p:grpSpPr>
        <p:pic>
          <p:nvPicPr>
            <p:cNvPr id="74" name="Immagine 73" descr="mondo autismo consapevolezza giorno. colorato puzzle design cartello.  simbolo di autismo. medico piatto illustrazione. Salute cura 21437128 PNG">
              <a:extLst>
                <a:ext uri="{FF2B5EF4-FFF2-40B4-BE49-F238E27FC236}">
                  <a16:creationId xmlns:a16="http://schemas.microsoft.com/office/drawing/2014/main" id="{5C9E81F5-1922-0627-3E45-A2386C9B0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1000" contrast="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0375" y="3302321"/>
              <a:ext cx="3514968" cy="3029381"/>
            </a:xfrm>
            <a:prstGeom prst="rect">
              <a:avLst/>
            </a:prstGeom>
          </p:spPr>
        </p:pic>
        <p:pic>
          <p:nvPicPr>
            <p:cNvPr id="161" name="Elemento grafico 160" descr="Chat contorno">
              <a:extLst>
                <a:ext uri="{FF2B5EF4-FFF2-40B4-BE49-F238E27FC236}">
                  <a16:creationId xmlns:a16="http://schemas.microsoft.com/office/drawing/2014/main" id="{124CE226-DDF9-E10B-DD15-FCF3AD81C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86261" y="4156611"/>
              <a:ext cx="660400" cy="660400"/>
            </a:xfrm>
            <a:prstGeom prst="rect">
              <a:avLst/>
            </a:prstGeom>
          </p:spPr>
        </p:pic>
        <p:pic>
          <p:nvPicPr>
            <p:cNvPr id="162" name="Elemento grafico 161" descr="Distanziamento sociale con riempimento a tinta unita">
              <a:extLst>
                <a:ext uri="{FF2B5EF4-FFF2-40B4-BE49-F238E27FC236}">
                  <a16:creationId xmlns:a16="http://schemas.microsoft.com/office/drawing/2014/main" id="{2D96FFC2-6E71-7F00-E165-06AD0E1C1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8051" y="5005363"/>
              <a:ext cx="679940" cy="670170"/>
            </a:xfrm>
            <a:prstGeom prst="rect">
              <a:avLst/>
            </a:prstGeom>
          </p:spPr>
        </p:pic>
      </p:grpSp>
      <p:sp>
        <p:nvSpPr>
          <p:cNvPr id="84" name="CasellaDiTesto 83">
            <a:extLst>
              <a:ext uri="{FF2B5EF4-FFF2-40B4-BE49-F238E27FC236}">
                <a16:creationId xmlns:a16="http://schemas.microsoft.com/office/drawing/2014/main" id="{A24A324D-1FE7-C99B-D95F-5D29559DA353}"/>
              </a:ext>
            </a:extLst>
          </p:cNvPr>
          <p:cNvSpPr txBox="1"/>
          <p:nvPr/>
        </p:nvSpPr>
        <p:spPr>
          <a:xfrm>
            <a:off x="9970176" y="3462523"/>
            <a:ext cx="2409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Social Assistive Robot</a:t>
            </a:r>
            <a:endParaRPr lang="it-IT" sz="2400"/>
          </a:p>
        </p:txBody>
      </p:sp>
      <p:sp>
        <p:nvSpPr>
          <p:cNvPr id="86" name="Segnaposto contenuto 2">
            <a:extLst>
              <a:ext uri="{FF2B5EF4-FFF2-40B4-BE49-F238E27FC236}">
                <a16:creationId xmlns:a16="http://schemas.microsoft.com/office/drawing/2014/main" id="{5FF3EE5D-EB49-D765-DBBB-A8AB6099487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>
                <a:latin typeface="Aptos"/>
                <a:ea typeface="Open Sans"/>
                <a:cs typeface="Open Sans"/>
              </a:rPr>
              <a:t>Autism Spectrum Disorder (ASD) is a group of neurodevelopmental disorders characterized by </a:t>
            </a:r>
            <a:r>
              <a:rPr lang="en-US" b="1">
                <a:latin typeface="Aptos"/>
                <a:ea typeface="Open Sans"/>
                <a:cs typeface="Open Sans"/>
              </a:rPr>
              <a:t>difficulties</a:t>
            </a:r>
            <a:r>
              <a:rPr lang="en-US">
                <a:latin typeface="Aptos"/>
                <a:ea typeface="Open Sans"/>
                <a:cs typeface="Open Sans"/>
              </a:rPr>
              <a:t> </a:t>
            </a:r>
            <a:r>
              <a:rPr lang="en-US" b="1">
                <a:latin typeface="Aptos"/>
                <a:ea typeface="Open Sans"/>
                <a:cs typeface="Open Sans"/>
              </a:rPr>
              <a:t>in</a:t>
            </a:r>
            <a:r>
              <a:rPr lang="en-US">
                <a:latin typeface="Aptos"/>
                <a:ea typeface="Open Sans"/>
                <a:cs typeface="Open Sans"/>
              </a:rPr>
              <a:t> </a:t>
            </a:r>
            <a:r>
              <a:rPr lang="en-US" b="1">
                <a:latin typeface="Aptos"/>
                <a:ea typeface="Open Sans"/>
                <a:cs typeface="Open Sans"/>
              </a:rPr>
              <a:t>social interactions, communication and behavior.</a:t>
            </a:r>
            <a:endParaRPr lang="it-IT">
              <a:latin typeface="Aptos"/>
              <a:ea typeface="Open Sans"/>
              <a:cs typeface="Open Sans"/>
            </a:endParaRPr>
          </a:p>
        </p:txBody>
      </p:sp>
      <p:sp>
        <p:nvSpPr>
          <p:cNvPr id="88" name="Freccia a destra 87">
            <a:extLst>
              <a:ext uri="{FF2B5EF4-FFF2-40B4-BE49-F238E27FC236}">
                <a16:creationId xmlns:a16="http://schemas.microsoft.com/office/drawing/2014/main" id="{0338B261-163E-2151-7D2D-DB989BB8C7E7}"/>
              </a:ext>
            </a:extLst>
          </p:cNvPr>
          <p:cNvSpPr/>
          <p:nvPr/>
        </p:nvSpPr>
        <p:spPr>
          <a:xfrm>
            <a:off x="3395816" y="4650739"/>
            <a:ext cx="1016000" cy="32394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1ABCBADD-EC34-E45B-EC55-1753D8724CD7}"/>
              </a:ext>
            </a:extLst>
          </p:cNvPr>
          <p:cNvSpPr txBox="1"/>
          <p:nvPr/>
        </p:nvSpPr>
        <p:spPr>
          <a:xfrm>
            <a:off x="4578670" y="4551103"/>
            <a:ext cx="3514968" cy="52322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err="1">
                <a:ea typeface="Open Sans" panose="020B0606030504020204" pitchFamily="34" charset="0"/>
                <a:cs typeface="Open Sans" panose="020B0606030504020204" pitchFamily="34" charset="0"/>
              </a:rPr>
              <a:t>Attention</a:t>
            </a:r>
            <a:r>
              <a:rPr lang="it-IT" sz="2800">
                <a:ea typeface="Open Sans" panose="020B0606030504020204" pitchFamily="34" charset="0"/>
                <a:cs typeface="Open Sans" panose="020B0606030504020204" pitchFamily="34" charset="0"/>
              </a:rPr>
              <a:t> Evaluation</a:t>
            </a:r>
          </a:p>
        </p:txBody>
      </p:sp>
    </p:spTree>
    <p:extLst>
      <p:ext uri="{BB962C8B-B14F-4D97-AF65-F5344CB8AC3E}">
        <p14:creationId xmlns:p14="http://schemas.microsoft.com/office/powerpoint/2010/main" val="3264939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EED0F-1002-BFD7-C264-73914FCAA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DDFDC-5560-04E3-305B-C50DFB9F4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/>
              <a:t>Outlier removal --&gt; </a:t>
            </a:r>
            <a:r>
              <a:rPr lang="en-US" err="1"/>
              <a:t>tolti</a:t>
            </a:r>
            <a:r>
              <a:rPr lang="en-US"/>
              <a:t> I frame in cui label = robot ma </a:t>
            </a:r>
            <a:r>
              <a:rPr lang="en-US" err="1"/>
              <a:t>use_robot</a:t>
            </a:r>
            <a:r>
              <a:rPr lang="en-US"/>
              <a:t> = ‘WR’ + </a:t>
            </a:r>
            <a:r>
              <a:rPr lang="en-US" err="1"/>
              <a:t>tolti</a:t>
            </a:r>
            <a:r>
              <a:rPr lang="en-US"/>
              <a:t> frame associate a </a:t>
            </a:r>
            <a:r>
              <a:rPr lang="en-US" err="1"/>
              <a:t>valori</a:t>
            </a:r>
            <a:r>
              <a:rPr lang="en-US"/>
              <a:t> </a:t>
            </a:r>
            <a:r>
              <a:rPr lang="en-US" err="1"/>
              <a:t>estremi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features </a:t>
            </a:r>
            <a:r>
              <a:rPr lang="en-US" err="1"/>
              <a:t>sulla</a:t>
            </a:r>
            <a:r>
              <a:rPr lang="en-US"/>
              <a:t> base </a:t>
            </a:r>
            <a:r>
              <a:rPr lang="en-US" err="1"/>
              <a:t>della</a:t>
            </a:r>
            <a:r>
              <a:rPr lang="en-US"/>
              <a:t> </a:t>
            </a:r>
            <a:r>
              <a:rPr lang="en-US" err="1"/>
              <a:t>distribuzione</a:t>
            </a:r>
            <a:r>
              <a:rPr lang="en-US"/>
              <a:t> </a:t>
            </a:r>
            <a:r>
              <a:rPr lang="en-US" err="1"/>
              <a:t>degli</a:t>
            </a:r>
            <a:r>
              <a:rPr lang="en-US"/>
              <a:t> eye, </a:t>
            </a:r>
            <a:r>
              <a:rPr lang="en-US" err="1"/>
              <a:t>trovati</a:t>
            </a:r>
            <a:r>
              <a:rPr lang="en-US"/>
              <a:t> </a:t>
            </a:r>
            <a:r>
              <a:rPr lang="en-US" err="1"/>
              <a:t>analizzando</a:t>
            </a:r>
            <a:r>
              <a:rPr lang="en-US"/>
              <a:t> le </a:t>
            </a:r>
            <a:r>
              <a:rPr lang="en-US" err="1"/>
              <a:t>distribuzioni</a:t>
            </a:r>
            <a:r>
              <a:rPr lang="en-US"/>
              <a:t> </a:t>
            </a:r>
            <a:r>
              <a:rPr lang="en-US" err="1"/>
              <a:t>delle</a:t>
            </a:r>
            <a:r>
              <a:rPr lang="en-US"/>
              <a:t> </a:t>
            </a:r>
            <a:r>
              <a:rPr lang="en-US" err="1"/>
              <a:t>stesse</a:t>
            </a:r>
            <a:r>
              <a:rPr lang="en-US"/>
              <a:t> (</a:t>
            </a:r>
            <a:r>
              <a:rPr lang="en-US" err="1"/>
              <a:t>questo</a:t>
            </a:r>
            <a:r>
              <a:rPr lang="en-US"/>
              <a:t> </a:t>
            </a:r>
            <a:r>
              <a:rPr lang="en-US" err="1"/>
              <a:t>vediamo</a:t>
            </a:r>
            <a:r>
              <a:rPr lang="en-US"/>
              <a:t> se </a:t>
            </a:r>
            <a:r>
              <a:rPr lang="en-US" err="1"/>
              <a:t>metterlo</a:t>
            </a:r>
            <a:r>
              <a:rPr lang="en-US"/>
              <a:t> </a:t>
            </a:r>
            <a:r>
              <a:rPr lang="en-US" err="1"/>
              <a:t>davvero</a:t>
            </a:r>
            <a:r>
              <a:rPr lang="en-US"/>
              <a:t>, per </a:t>
            </a:r>
            <a:r>
              <a:rPr lang="en-US" err="1"/>
              <a:t>ora</a:t>
            </a:r>
            <a:r>
              <a:rPr lang="en-US"/>
              <a:t> lo </a:t>
            </a:r>
            <a:r>
              <a:rPr lang="en-US" err="1"/>
              <a:t>scrivo</a:t>
            </a:r>
            <a:r>
              <a:rPr lang="en-US"/>
              <a:t>)</a:t>
            </a:r>
          </a:p>
          <a:p>
            <a:r>
              <a:rPr lang="en-US"/>
              <a:t>Features selection: </a:t>
            </a:r>
            <a:r>
              <a:rPr lang="en-US" err="1"/>
              <a:t>selezioniamo</a:t>
            </a:r>
            <a:r>
              <a:rPr lang="en-US"/>
              <a:t> confidence, I due eyes, elevation, azimuth e ‘</a:t>
            </a:r>
            <a:r>
              <a:rPr lang="en-US" err="1"/>
              <a:t>use_robot</a:t>
            </a:r>
            <a:r>
              <a:rPr lang="en-US"/>
              <a:t>’ (</a:t>
            </a:r>
            <a:r>
              <a:rPr lang="en-US" err="1"/>
              <a:t>quest’ultima</a:t>
            </a:r>
            <a:r>
              <a:rPr lang="en-US"/>
              <a:t> </a:t>
            </a:r>
            <a:r>
              <a:rPr lang="en-US" err="1"/>
              <a:t>perchè</a:t>
            </a:r>
            <a:r>
              <a:rPr lang="en-US"/>
              <a:t> </a:t>
            </a:r>
            <a:r>
              <a:rPr lang="en-US" err="1"/>
              <a:t>abbiamo</a:t>
            </a:r>
            <a:r>
              <a:rPr lang="en-US"/>
              <a:t> visto </a:t>
            </a:r>
            <a:r>
              <a:rPr lang="en-US" err="1"/>
              <a:t>che</a:t>
            </a:r>
            <a:r>
              <a:rPr lang="en-US"/>
              <a:t> </a:t>
            </a:r>
            <a:r>
              <a:rPr lang="en-US" err="1"/>
              <a:t>migliorava</a:t>
            </a:r>
            <a:r>
              <a:rPr lang="en-US"/>
              <a:t> per la </a:t>
            </a:r>
            <a:r>
              <a:rPr lang="en-US" err="1"/>
              <a:t>classificazione</a:t>
            </a:r>
            <a:r>
              <a:rPr lang="en-US"/>
              <a:t> </a:t>
            </a:r>
            <a:r>
              <a:rPr lang="en-US" err="1"/>
              <a:t>della</a:t>
            </a:r>
            <a:r>
              <a:rPr lang="en-US"/>
              <a:t> </a:t>
            </a:r>
            <a:r>
              <a:rPr lang="en-US" err="1"/>
              <a:t>classe</a:t>
            </a:r>
            <a:r>
              <a:rPr lang="en-US"/>
              <a:t> robot </a:t>
            </a:r>
            <a:r>
              <a:rPr lang="en-US">
                <a:sym typeface="Wingdings" pitchFamily="2" charset="2"/>
              </a:rPr>
              <a:t> </a:t>
            </a:r>
            <a:r>
              <a:rPr lang="en-US" err="1">
                <a:sym typeface="Wingdings" pitchFamily="2" charset="2"/>
              </a:rPr>
              <a:t>si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potrebbe</a:t>
            </a:r>
            <a:r>
              <a:rPr lang="en-US">
                <a:sym typeface="Wingdings" pitchFamily="2" charset="2"/>
              </a:rPr>
              <a:t> fare </a:t>
            </a:r>
            <a:r>
              <a:rPr lang="en-US" err="1">
                <a:sym typeface="Wingdings" pitchFamily="2" charset="2"/>
              </a:rPr>
              <a:t>una</a:t>
            </a:r>
            <a:r>
              <a:rPr lang="en-US">
                <a:sym typeface="Wingdings" pitchFamily="2" charset="2"/>
              </a:rPr>
              <a:t> slide in cui </a:t>
            </a:r>
            <a:r>
              <a:rPr lang="en-US" err="1">
                <a:sym typeface="Wingdings" pitchFamily="2" charset="2"/>
              </a:rPr>
              <a:t>si</a:t>
            </a:r>
            <a:r>
              <a:rPr lang="en-US">
                <a:sym typeface="Wingdings" pitchFamily="2" charset="2"/>
              </a:rPr>
              <a:t> fa </a:t>
            </a:r>
            <a:r>
              <a:rPr lang="en-US" err="1">
                <a:sym typeface="Wingdings" pitchFamily="2" charset="2"/>
              </a:rPr>
              <a:t>capire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che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ogni</a:t>
            </a:r>
            <a:r>
              <a:rPr lang="en-US">
                <a:sym typeface="Wingdings" pitchFamily="2" charset="2"/>
              </a:rPr>
              <a:t> feature </a:t>
            </a:r>
            <a:r>
              <a:rPr lang="en-US" err="1">
                <a:sym typeface="Wingdings" pitchFamily="2" charset="2"/>
              </a:rPr>
              <a:t>viene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selezionata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perchè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abbiamo</a:t>
            </a:r>
            <a:r>
              <a:rPr lang="en-US">
                <a:sym typeface="Wingdings" pitchFamily="2" charset="2"/>
              </a:rPr>
              <a:t> visto </a:t>
            </a:r>
            <a:r>
              <a:rPr lang="en-US" err="1">
                <a:sym typeface="Wingdings" pitchFamily="2" charset="2"/>
              </a:rPr>
              <a:t>che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aumentavano</a:t>
            </a:r>
            <a:r>
              <a:rPr lang="en-US">
                <a:sym typeface="Wingdings" pitchFamily="2" charset="2"/>
              </a:rPr>
              <a:t> le performance in termini di f1-score del </a:t>
            </a:r>
            <a:r>
              <a:rPr lang="en-US" err="1">
                <a:sym typeface="Wingdings" pitchFamily="2" charset="2"/>
              </a:rPr>
              <a:t>modello</a:t>
            </a:r>
            <a:endParaRPr lang="en-US"/>
          </a:p>
          <a:p>
            <a:r>
              <a:rPr lang="en-US"/>
              <a:t>  features normalization:</a:t>
            </a:r>
          </a:p>
          <a:p>
            <a:pPr lvl="1"/>
            <a:r>
              <a:rPr lang="en-US"/>
              <a:t>Minmax normalization </a:t>
            </a:r>
            <a:r>
              <a:rPr lang="en-US">
                <a:sym typeface="Wingdings" pitchFamily="2" charset="2"/>
              </a:rPr>
              <a:t> in generale porta a performance </a:t>
            </a:r>
            <a:r>
              <a:rPr lang="en-US" err="1">
                <a:sym typeface="Wingdings" pitchFamily="2" charset="2"/>
              </a:rPr>
              <a:t>basse</a:t>
            </a:r>
            <a:r>
              <a:rPr lang="en-US">
                <a:sym typeface="Wingdings" pitchFamily="2" charset="2"/>
              </a:rPr>
              <a:t>, </a:t>
            </a:r>
            <a:r>
              <a:rPr lang="en-US" err="1">
                <a:sym typeface="Wingdings" pitchFamily="2" charset="2"/>
              </a:rPr>
              <a:t>probabilmente</a:t>
            </a:r>
            <a:r>
              <a:rPr lang="en-US">
                <a:sym typeface="Wingdings" pitchFamily="2" charset="2"/>
              </a:rPr>
              <a:t> per dataset </a:t>
            </a:r>
            <a:r>
              <a:rPr lang="en-US" err="1">
                <a:sym typeface="Wingdings" pitchFamily="2" charset="2"/>
              </a:rPr>
              <a:t>sporco</a:t>
            </a:r>
            <a:endParaRPr lang="en-US">
              <a:sym typeface="Wingdings" pitchFamily="2" charset="2"/>
            </a:endParaRPr>
          </a:p>
          <a:p>
            <a:pPr lvl="1"/>
            <a:r>
              <a:rPr lang="en-US">
                <a:sym typeface="Wingdings" pitchFamily="2" charset="2"/>
              </a:rPr>
              <a:t>Z-score  </a:t>
            </a:r>
            <a:r>
              <a:rPr lang="en-US" err="1">
                <a:sym typeface="Wingdings" pitchFamily="2" charset="2"/>
              </a:rPr>
              <a:t>gestisce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meglio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casi</a:t>
            </a:r>
            <a:r>
              <a:rPr lang="en-US">
                <a:sym typeface="Wingdings" pitchFamily="2" charset="2"/>
              </a:rPr>
              <a:t> con outliers  e in generale </a:t>
            </a:r>
            <a:r>
              <a:rPr lang="en-US" err="1">
                <a:sym typeface="Wingdings" pitchFamily="2" charset="2"/>
              </a:rPr>
              <a:t>otteniamo</a:t>
            </a:r>
            <a:r>
              <a:rPr lang="en-US">
                <a:sym typeface="Wingdings" pitchFamily="2" charset="2"/>
              </a:rPr>
              <a:t> performance </a:t>
            </a:r>
            <a:r>
              <a:rPr lang="en-US" err="1">
                <a:sym typeface="Wingdings" pitchFamily="2" charset="2"/>
              </a:rPr>
              <a:t>migliori</a:t>
            </a:r>
            <a:r>
              <a:rPr lang="en-US">
                <a:sym typeface="Wingdings" pitchFamily="2" charset="2"/>
              </a:rPr>
              <a:t> (</a:t>
            </a:r>
            <a:r>
              <a:rPr lang="en-US" err="1">
                <a:sym typeface="Wingdings" pitchFamily="2" charset="2"/>
              </a:rPr>
              <a:t>questo</a:t>
            </a:r>
            <a:r>
              <a:rPr lang="en-US">
                <a:sym typeface="Wingdings" pitchFamily="2" charset="2"/>
              </a:rPr>
              <a:t> da </a:t>
            </a:r>
            <a:r>
              <a:rPr lang="en-US" err="1">
                <a:sym typeface="Wingdings" pitchFamily="2" charset="2"/>
              </a:rPr>
              <a:t>valutare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quando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dirlo</a:t>
            </a:r>
            <a:r>
              <a:rPr lang="en-US">
                <a:sym typeface="Wingdings" pitchFamily="2" charset="2"/>
              </a:rPr>
              <a:t>, </a:t>
            </a:r>
            <a:r>
              <a:rPr lang="en-US" err="1">
                <a:sym typeface="Wingdings" pitchFamily="2" charset="2"/>
              </a:rPr>
              <a:t>forse</a:t>
            </a:r>
            <a:r>
              <a:rPr lang="en-US">
                <a:sym typeface="Wingdings" pitchFamily="2" charset="2"/>
              </a:rPr>
              <a:t> è </a:t>
            </a:r>
            <a:r>
              <a:rPr lang="en-US" err="1">
                <a:sym typeface="Wingdings" pitchFamily="2" charset="2"/>
              </a:rPr>
              <a:t>più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parte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dei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risultati</a:t>
            </a:r>
            <a:r>
              <a:rPr lang="en-US">
                <a:sym typeface="Wingdings" pitchFamily="2" charset="2"/>
              </a:rPr>
              <a:t>)</a:t>
            </a:r>
            <a:endParaRPr lang="en-US"/>
          </a:p>
        </p:txBody>
      </p:sp>
      <p:pic>
        <p:nvPicPr>
          <p:cNvPr id="4" name="Elemento grafico 3" descr="Segno di spunta con riempimento a tinta unita">
            <a:extLst>
              <a:ext uri="{FF2B5EF4-FFF2-40B4-BE49-F238E27FC236}">
                <a16:creationId xmlns:a16="http://schemas.microsoft.com/office/drawing/2014/main" id="{74A6B52B-4FA8-EE9C-CB05-6997FF3A8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476" y="1254617"/>
            <a:ext cx="914400" cy="914400"/>
          </a:xfrm>
          <a:prstGeom prst="rect">
            <a:avLst/>
          </a:prstGeom>
        </p:spPr>
      </p:pic>
      <p:pic>
        <p:nvPicPr>
          <p:cNvPr id="5" name="Elemento grafico 4" descr="Segno di spunta con riempimento a tinta unita">
            <a:extLst>
              <a:ext uri="{FF2B5EF4-FFF2-40B4-BE49-F238E27FC236}">
                <a16:creationId xmlns:a16="http://schemas.microsoft.com/office/drawing/2014/main" id="{20D0DA35-034D-D648-79CE-A6920AF6C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476" y="2690693"/>
            <a:ext cx="914400" cy="914400"/>
          </a:xfrm>
          <a:prstGeom prst="rect">
            <a:avLst/>
          </a:prstGeom>
        </p:spPr>
      </p:pic>
      <p:pic>
        <p:nvPicPr>
          <p:cNvPr id="6" name="Elemento grafico 5" descr="Segno di spunta con riempimento a tinta unita">
            <a:extLst>
              <a:ext uri="{FF2B5EF4-FFF2-40B4-BE49-F238E27FC236}">
                <a16:creationId xmlns:a16="http://schemas.microsoft.com/office/drawing/2014/main" id="{1B00028D-BA2A-A356-2D7C-942C06F7F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896" y="46075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1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EA2AC98F-3325-AEF4-E60F-91A8B64A0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6A0362D-6DB7-AC1A-E4F8-2CA6E0EB0BEA}"/>
              </a:ext>
            </a:extLst>
          </p:cNvPr>
          <p:cNvSpPr txBox="1"/>
          <p:nvPr/>
        </p:nvSpPr>
        <p:spPr>
          <a:xfrm>
            <a:off x="1186261" y="405574"/>
            <a:ext cx="308346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MODEL TRAINING</a:t>
            </a:r>
          </a:p>
          <a:p>
            <a:r>
              <a:rPr lang="it-IT" b="1" i="1"/>
              <a:t>Network architecture</a:t>
            </a:r>
          </a:p>
        </p:txBody>
      </p:sp>
      <p:pic>
        <p:nvPicPr>
          <p:cNvPr id="3" name="Immagine 2" descr="Immagine che contiene schermata, testo, cerchio, diagramma&#10;&#10;Descrizione generata automaticamente">
            <a:extLst>
              <a:ext uri="{FF2B5EF4-FFF2-40B4-BE49-F238E27FC236}">
                <a16:creationId xmlns:a16="http://schemas.microsoft.com/office/drawing/2014/main" id="{579DE855-CBA8-11F7-8FAA-794D7F08A3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924" y="1483818"/>
            <a:ext cx="10287001" cy="4671902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9AABE74A-C4BD-EB96-1B04-6BA907513A88}"/>
              </a:ext>
            </a:extLst>
          </p:cNvPr>
          <p:cNvSpPr/>
          <p:nvPr/>
        </p:nvSpPr>
        <p:spPr>
          <a:xfrm>
            <a:off x="685341" y="1290055"/>
            <a:ext cx="10925153" cy="51467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Paragrafo 7">
            <a:hlinkClick r:id="" action="ppaction://media"/>
            <a:extLst>
              <a:ext uri="{FF2B5EF4-FFF2-40B4-BE49-F238E27FC236}">
                <a16:creationId xmlns:a16="http://schemas.microsoft.com/office/drawing/2014/main" id="{EB21D90F-8475-C1F5-38DA-4006E890E7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45369" y="121772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50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schermata, testo, cerchio, diagramma&#10;&#10;Descrizione generata automaticamente">
            <a:extLst>
              <a:ext uri="{FF2B5EF4-FFF2-40B4-BE49-F238E27FC236}">
                <a16:creationId xmlns:a16="http://schemas.microsoft.com/office/drawing/2014/main" id="{579DE855-CBA8-11F7-8FAA-794D7F08A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924" y="1483818"/>
            <a:ext cx="10287001" cy="4671902"/>
          </a:xfrm>
          <a:prstGeom prst="rect">
            <a:avLst/>
          </a:prstGeom>
        </p:spPr>
      </p:pic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EA2AC98F-3325-AEF4-E60F-91A8B64A0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6A0362D-6DB7-AC1A-E4F8-2CA6E0EB0BEA}"/>
              </a:ext>
            </a:extLst>
          </p:cNvPr>
          <p:cNvSpPr txBox="1"/>
          <p:nvPr/>
        </p:nvSpPr>
        <p:spPr>
          <a:xfrm>
            <a:off x="1186261" y="405574"/>
            <a:ext cx="308346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MODEL TRAINING</a:t>
            </a:r>
          </a:p>
          <a:p>
            <a:r>
              <a:rPr lang="it-IT" b="1" i="1"/>
              <a:t>Network architecture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9AABE74A-C4BD-EB96-1B04-6BA907513A88}"/>
              </a:ext>
            </a:extLst>
          </p:cNvPr>
          <p:cNvSpPr/>
          <p:nvPr/>
        </p:nvSpPr>
        <p:spPr>
          <a:xfrm>
            <a:off x="11441264" y="1329131"/>
            <a:ext cx="169230" cy="5107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8166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000">
        <p159:morph option="byObject"/>
      </p:transition>
    </mc:Choice>
    <mc:Fallback xmlns="">
      <p:transition spd="slow" advTm="4000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F366EEAD-6740-7091-1D3B-127401E9C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875" y="3159889"/>
            <a:ext cx="2060250" cy="1163455"/>
          </a:xfrm>
          <a:prstGeom prst="rect">
            <a:avLst/>
          </a:prstGeom>
        </p:spPr>
      </p:pic>
      <p:pic>
        <p:nvPicPr>
          <p:cNvPr id="3" name="Immagine 2" descr="Immagine che contiene schermata, testo, cerchio, diagramma&#10;&#10;Descrizione generata automaticamente">
            <a:extLst>
              <a:ext uri="{FF2B5EF4-FFF2-40B4-BE49-F238E27FC236}">
                <a16:creationId xmlns:a16="http://schemas.microsoft.com/office/drawing/2014/main" id="{579DE855-CBA8-11F7-8FAA-794D7F08A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924" y="1483818"/>
            <a:ext cx="10287001" cy="4671902"/>
          </a:xfrm>
          <a:prstGeom prst="rect">
            <a:avLst/>
          </a:prstGeom>
        </p:spPr>
      </p:pic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EA2AC98F-3325-AEF4-E60F-91A8B64A0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6A0362D-6DB7-AC1A-E4F8-2CA6E0EB0BEA}"/>
              </a:ext>
            </a:extLst>
          </p:cNvPr>
          <p:cNvSpPr txBox="1"/>
          <p:nvPr/>
        </p:nvSpPr>
        <p:spPr>
          <a:xfrm>
            <a:off x="1186261" y="405574"/>
            <a:ext cx="308346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MODEL TRAINING</a:t>
            </a:r>
          </a:p>
          <a:p>
            <a:r>
              <a:rPr lang="it-IT" b="1" i="1"/>
              <a:t>Network architecture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9330349-2077-7DAD-6D44-7723B1EEAD91}"/>
              </a:ext>
            </a:extLst>
          </p:cNvPr>
          <p:cNvSpPr txBox="1"/>
          <p:nvPr/>
        </p:nvSpPr>
        <p:spPr>
          <a:xfrm>
            <a:off x="3863191" y="1335973"/>
            <a:ext cx="40685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b="1" i="1"/>
              <a:t>MULTI LAYER PERCEPTRON </a:t>
            </a:r>
          </a:p>
        </p:txBody>
      </p:sp>
    </p:spTree>
    <p:extLst>
      <p:ext uri="{BB962C8B-B14F-4D97-AF65-F5344CB8AC3E}">
        <p14:creationId xmlns:p14="http://schemas.microsoft.com/office/powerpoint/2010/main" val="2823673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300">
        <p159:morph option="byObject"/>
      </p:transition>
    </mc:Choice>
    <mc:Fallback xmlns="">
      <p:transition spd="slow" advTm="1300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2205E-A0DE-C0B4-7BD0-242733F7F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schermata, testo, cerchio, diagramma&#10;&#10;Descrizione generata automaticamente">
            <a:extLst>
              <a:ext uri="{FF2B5EF4-FFF2-40B4-BE49-F238E27FC236}">
                <a16:creationId xmlns:a16="http://schemas.microsoft.com/office/drawing/2014/main" id="{693AF12E-3874-F1F1-BAE1-70ACE802857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-34892033" y="-14749998"/>
            <a:ext cx="84323026" cy="3829579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7139757-EADC-B51B-68C9-03E7CA37F809}"/>
              </a:ext>
            </a:extLst>
          </p:cNvPr>
          <p:cNvSpPr txBox="1"/>
          <p:nvPr/>
        </p:nvSpPr>
        <p:spPr>
          <a:xfrm>
            <a:off x="659423" y="-14824960"/>
            <a:ext cx="1101104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5400" b="1" i="1"/>
              <a:t>MULTI LAYER PERCEPTRON 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5A4A7EB-9535-441E-2722-26B259DD2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506"/>
            <a:ext cx="12192000" cy="688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928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EA2AC98F-3325-AEF4-E60F-91A8B64A0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6A0362D-6DB7-AC1A-E4F8-2CA6E0EB0BEA}"/>
              </a:ext>
            </a:extLst>
          </p:cNvPr>
          <p:cNvSpPr txBox="1"/>
          <p:nvPr/>
        </p:nvSpPr>
        <p:spPr>
          <a:xfrm>
            <a:off x="1186261" y="405574"/>
            <a:ext cx="308346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MODEL TRAINING</a:t>
            </a:r>
          </a:p>
          <a:p>
            <a:r>
              <a:rPr lang="it-IT" b="1" i="1"/>
              <a:t>Network architecture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9330349-2077-7DAD-6D44-7723B1EEAD91}"/>
              </a:ext>
            </a:extLst>
          </p:cNvPr>
          <p:cNvSpPr txBox="1"/>
          <p:nvPr/>
        </p:nvSpPr>
        <p:spPr>
          <a:xfrm>
            <a:off x="1557398" y="1682337"/>
            <a:ext cx="40685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/>
              <a:t>LAYERS</a:t>
            </a:r>
            <a:r>
              <a:rPr lang="it-IT"/>
              <a:t>: Online </a:t>
            </a:r>
            <a:r>
              <a:rPr lang="it-IT" err="1"/>
              <a:t>augmentation</a:t>
            </a:r>
            <a:endParaRPr lang="it-IT"/>
          </a:p>
        </p:txBody>
      </p:sp>
      <p:pic>
        <p:nvPicPr>
          <p:cNvPr id="5" name="Elemento grafico 4" descr="Lente di ingrandimento con riempimento a tinta unita">
            <a:extLst>
              <a:ext uri="{FF2B5EF4-FFF2-40B4-BE49-F238E27FC236}">
                <a16:creationId xmlns:a16="http://schemas.microsoft.com/office/drawing/2014/main" id="{35DC696C-622F-8153-F8F3-0152115ACE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1163" y="1487385"/>
            <a:ext cx="914400" cy="914400"/>
          </a:xfrm>
          <a:prstGeom prst="rect">
            <a:avLst/>
          </a:prstGeom>
        </p:spPr>
      </p:pic>
      <p:sp>
        <p:nvSpPr>
          <p:cNvPr id="245" name="TextBox 244">
            <a:extLst>
              <a:ext uri="{FF2B5EF4-FFF2-40B4-BE49-F238E27FC236}">
                <a16:creationId xmlns:a16="http://schemas.microsoft.com/office/drawing/2014/main" id="{109C70B7-FB19-5708-9FE5-5D91738AB0E0}"/>
              </a:ext>
            </a:extLst>
          </p:cNvPr>
          <p:cNvSpPr txBox="1"/>
          <p:nvPr/>
        </p:nvSpPr>
        <p:spPr>
          <a:xfrm>
            <a:off x="1328638" y="2457609"/>
            <a:ext cx="2518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Input 1 - Epoch 1</a:t>
            </a:r>
          </a:p>
        </p:txBody>
      </p: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604CBCE1-7A28-DCAC-D4E5-EBB0EAC747BF}"/>
              </a:ext>
            </a:extLst>
          </p:cNvPr>
          <p:cNvGrpSpPr/>
          <p:nvPr/>
        </p:nvGrpSpPr>
        <p:grpSpPr>
          <a:xfrm>
            <a:off x="5774963" y="2682761"/>
            <a:ext cx="621237" cy="2655696"/>
            <a:chOff x="5576154" y="2246621"/>
            <a:chExt cx="897450" cy="3786545"/>
          </a:xfrm>
        </p:grpSpPr>
        <p:sp>
          <p:nvSpPr>
            <p:cNvPr id="343" name="Rectangle: Rounded Corners 342">
              <a:extLst>
                <a:ext uri="{FF2B5EF4-FFF2-40B4-BE49-F238E27FC236}">
                  <a16:creationId xmlns:a16="http://schemas.microsoft.com/office/drawing/2014/main" id="{699B93F7-FE25-2F4C-5C3B-3A280F696673}"/>
                </a:ext>
              </a:extLst>
            </p:cNvPr>
            <p:cNvSpPr/>
            <p:nvPr/>
          </p:nvSpPr>
          <p:spPr>
            <a:xfrm>
              <a:off x="5576154" y="2246621"/>
              <a:ext cx="897450" cy="378654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1520856D-2498-CBEE-8B68-6F373CF6BAC8}"/>
                </a:ext>
              </a:extLst>
            </p:cNvPr>
            <p:cNvSpPr/>
            <p:nvPr/>
          </p:nvSpPr>
          <p:spPr>
            <a:xfrm>
              <a:off x="5832454" y="3052564"/>
              <a:ext cx="391409" cy="40594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64A57C99-7B3F-E2A9-BF62-DA300CE8BBBA}"/>
                </a:ext>
              </a:extLst>
            </p:cNvPr>
            <p:cNvSpPr/>
            <p:nvPr/>
          </p:nvSpPr>
          <p:spPr>
            <a:xfrm>
              <a:off x="5832454" y="2454435"/>
              <a:ext cx="391409" cy="40594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99E397C3-AD84-5A32-10F0-F4C377FD5098}"/>
                </a:ext>
              </a:extLst>
            </p:cNvPr>
            <p:cNvSpPr/>
            <p:nvPr/>
          </p:nvSpPr>
          <p:spPr>
            <a:xfrm>
              <a:off x="5832454" y="4248822"/>
              <a:ext cx="391409" cy="40594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B2DF894D-06D8-5BB5-C5B2-A36AAB0D68AE}"/>
                </a:ext>
              </a:extLst>
            </p:cNvPr>
            <p:cNvSpPr/>
            <p:nvPr/>
          </p:nvSpPr>
          <p:spPr>
            <a:xfrm>
              <a:off x="5832454" y="5445082"/>
              <a:ext cx="391409" cy="40594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651F8D31-DE1F-3EB8-092B-141D782AD421}"/>
                </a:ext>
              </a:extLst>
            </p:cNvPr>
            <p:cNvSpPr/>
            <p:nvPr/>
          </p:nvSpPr>
          <p:spPr>
            <a:xfrm>
              <a:off x="5832454" y="3650693"/>
              <a:ext cx="391409" cy="40594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1F4044A4-8BC5-392C-E7B0-6B9E92179C55}"/>
                </a:ext>
              </a:extLst>
            </p:cNvPr>
            <p:cNvSpPr/>
            <p:nvPr/>
          </p:nvSpPr>
          <p:spPr>
            <a:xfrm>
              <a:off x="5832454" y="4846951"/>
              <a:ext cx="391409" cy="40594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4EF0C2AC-8359-880D-0FE4-ED158CEBB437}"/>
              </a:ext>
            </a:extLst>
          </p:cNvPr>
          <p:cNvGrpSpPr/>
          <p:nvPr/>
        </p:nvGrpSpPr>
        <p:grpSpPr>
          <a:xfrm>
            <a:off x="1184766" y="2943467"/>
            <a:ext cx="3173877" cy="2126373"/>
            <a:chOff x="1184764" y="2943467"/>
            <a:chExt cx="3905439" cy="2562220"/>
          </a:xfrm>
        </p:grpSpPr>
        <p:sp>
          <p:nvSpPr>
            <p:cNvPr id="371" name="Rettangolo con angoli arrotondati 13">
              <a:extLst>
                <a:ext uri="{FF2B5EF4-FFF2-40B4-BE49-F238E27FC236}">
                  <a16:creationId xmlns:a16="http://schemas.microsoft.com/office/drawing/2014/main" id="{72EBA8D0-4D75-F164-3B9A-052F51133FFD}"/>
                </a:ext>
              </a:extLst>
            </p:cNvPr>
            <p:cNvSpPr/>
            <p:nvPr/>
          </p:nvSpPr>
          <p:spPr>
            <a:xfrm>
              <a:off x="1184764" y="4619868"/>
              <a:ext cx="829021" cy="84891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72" name="Elemento grafico 8" descr="Donna a gambe incrociate">
              <a:extLst>
                <a:ext uri="{FF2B5EF4-FFF2-40B4-BE49-F238E27FC236}">
                  <a16:creationId xmlns:a16="http://schemas.microsoft.com/office/drawing/2014/main" id="{0AC151C4-787E-81D0-A3D8-FE247AC8F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70868" y="3457640"/>
              <a:ext cx="1392708" cy="2048047"/>
            </a:xfrm>
            <a:prstGeom prst="rect">
              <a:avLst/>
            </a:prstGeom>
          </p:spPr>
        </p:pic>
        <p:pic>
          <p:nvPicPr>
            <p:cNvPr id="373" name="Elemento grafico 12" descr="Ragazza con capelli intrecciati">
              <a:extLst>
                <a:ext uri="{FF2B5EF4-FFF2-40B4-BE49-F238E27FC236}">
                  <a16:creationId xmlns:a16="http://schemas.microsoft.com/office/drawing/2014/main" id="{F75980AB-AC50-F12C-A098-7945B9EB1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80697" y="3010400"/>
              <a:ext cx="573009" cy="751107"/>
            </a:xfrm>
            <a:prstGeom prst="rect">
              <a:avLst/>
            </a:prstGeom>
          </p:spPr>
        </p:pic>
        <p:pic>
          <p:nvPicPr>
            <p:cNvPr id="374" name="Elemento grafico 20" descr="Faccia confusa">
              <a:extLst>
                <a:ext uri="{FF2B5EF4-FFF2-40B4-BE49-F238E27FC236}">
                  <a16:creationId xmlns:a16="http://schemas.microsoft.com/office/drawing/2014/main" id="{085573DD-E619-120D-A647-E07851163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670244" y="3223853"/>
              <a:ext cx="259361" cy="324202"/>
            </a:xfrm>
            <a:prstGeom prst="rect">
              <a:avLst/>
            </a:prstGeom>
          </p:spPr>
        </p:pic>
        <p:grpSp>
          <p:nvGrpSpPr>
            <p:cNvPr id="375" name="Gruppo 86">
              <a:extLst>
                <a:ext uri="{FF2B5EF4-FFF2-40B4-BE49-F238E27FC236}">
                  <a16:creationId xmlns:a16="http://schemas.microsoft.com/office/drawing/2014/main" id="{CCA683C9-1911-63FC-8581-D29BDB79DC36}"/>
                </a:ext>
              </a:extLst>
            </p:cNvPr>
            <p:cNvGrpSpPr/>
            <p:nvPr/>
          </p:nvGrpSpPr>
          <p:grpSpPr>
            <a:xfrm>
              <a:off x="2850110" y="3722280"/>
              <a:ext cx="2240093" cy="1582797"/>
              <a:chOff x="3521034" y="3460751"/>
              <a:chExt cx="2551332" cy="1651792"/>
            </a:xfrm>
          </p:grpSpPr>
          <p:sp>
            <p:nvSpPr>
              <p:cNvPr id="456" name="Rettangolo 87">
                <a:extLst>
                  <a:ext uri="{FF2B5EF4-FFF2-40B4-BE49-F238E27FC236}">
                    <a16:creationId xmlns:a16="http://schemas.microsoft.com/office/drawing/2014/main" id="{8BEB0924-4104-0311-8E39-6CB88BC21E76}"/>
                  </a:ext>
                </a:extLst>
              </p:cNvPr>
              <p:cNvSpPr/>
              <p:nvPr/>
            </p:nvSpPr>
            <p:spPr>
              <a:xfrm>
                <a:off x="3521034" y="4230977"/>
                <a:ext cx="2551332" cy="22779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57" name="Rettangolo 88">
                <a:extLst>
                  <a:ext uri="{FF2B5EF4-FFF2-40B4-BE49-F238E27FC236}">
                    <a16:creationId xmlns:a16="http://schemas.microsoft.com/office/drawing/2014/main" id="{75B0737E-5AB6-31C4-D64A-EA89853BDA77}"/>
                  </a:ext>
                </a:extLst>
              </p:cNvPr>
              <p:cNvSpPr/>
              <p:nvPr/>
            </p:nvSpPr>
            <p:spPr>
              <a:xfrm rot="5400000">
                <a:off x="5420511" y="4727934"/>
                <a:ext cx="651854" cy="117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58" name="Rettangolo 89">
                <a:extLst>
                  <a:ext uri="{FF2B5EF4-FFF2-40B4-BE49-F238E27FC236}">
                    <a16:creationId xmlns:a16="http://schemas.microsoft.com/office/drawing/2014/main" id="{2E63F3D4-7C18-A9A4-1513-8261E9490025}"/>
                  </a:ext>
                </a:extLst>
              </p:cNvPr>
              <p:cNvSpPr/>
              <p:nvPr/>
            </p:nvSpPr>
            <p:spPr>
              <a:xfrm rot="5400000">
                <a:off x="3498946" y="4717811"/>
                <a:ext cx="651854" cy="117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59" name="Rettangolo 90">
                <a:extLst>
                  <a:ext uri="{FF2B5EF4-FFF2-40B4-BE49-F238E27FC236}">
                    <a16:creationId xmlns:a16="http://schemas.microsoft.com/office/drawing/2014/main" id="{B2016ADB-4CB0-182C-65EE-9AA32C9000D7}"/>
                  </a:ext>
                </a:extLst>
              </p:cNvPr>
              <p:cNvSpPr/>
              <p:nvPr/>
            </p:nvSpPr>
            <p:spPr>
              <a:xfrm rot="5400000">
                <a:off x="3752945" y="4623480"/>
                <a:ext cx="651854" cy="117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60" name="Rettangolo 91">
                <a:extLst>
                  <a:ext uri="{FF2B5EF4-FFF2-40B4-BE49-F238E27FC236}">
                    <a16:creationId xmlns:a16="http://schemas.microsoft.com/office/drawing/2014/main" id="{B43DD4FA-64EA-DAD1-DF26-36BE9676ACB4}"/>
                  </a:ext>
                </a:extLst>
              </p:cNvPr>
              <p:cNvSpPr/>
              <p:nvPr/>
            </p:nvSpPr>
            <p:spPr>
              <a:xfrm rot="5400000">
                <a:off x="5199641" y="4617498"/>
                <a:ext cx="651854" cy="117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461" name="Elemento grafico 92" descr="Un coniglio">
                <a:extLst>
                  <a:ext uri="{FF2B5EF4-FFF2-40B4-BE49-F238E27FC236}">
                    <a16:creationId xmlns:a16="http://schemas.microsoft.com/office/drawing/2014/main" id="{A5591F0F-BC71-6FC8-825B-0AD55A8B4B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884084" y="3460751"/>
                <a:ext cx="973669" cy="1058334"/>
              </a:xfrm>
              <a:prstGeom prst="rect">
                <a:avLst/>
              </a:prstGeom>
            </p:spPr>
          </p:pic>
        </p:grpSp>
        <p:grpSp>
          <p:nvGrpSpPr>
            <p:cNvPr id="376" name="Gruppo 93">
              <a:extLst>
                <a:ext uri="{FF2B5EF4-FFF2-40B4-BE49-F238E27FC236}">
                  <a16:creationId xmlns:a16="http://schemas.microsoft.com/office/drawing/2014/main" id="{FD7E1540-83A8-5BA5-EB6A-93BE88411FAC}"/>
                </a:ext>
              </a:extLst>
            </p:cNvPr>
            <p:cNvGrpSpPr/>
            <p:nvPr/>
          </p:nvGrpSpPr>
          <p:grpSpPr>
            <a:xfrm>
              <a:off x="4225378" y="3273103"/>
              <a:ext cx="661331" cy="1208601"/>
              <a:chOff x="11078386" y="4127448"/>
              <a:chExt cx="1541853" cy="2661322"/>
            </a:xfrm>
          </p:grpSpPr>
          <p:sp>
            <p:nvSpPr>
              <p:cNvPr id="380" name="Rettangolo 94">
                <a:extLst>
                  <a:ext uri="{FF2B5EF4-FFF2-40B4-BE49-F238E27FC236}">
                    <a16:creationId xmlns:a16="http://schemas.microsoft.com/office/drawing/2014/main" id="{B1ECFAF9-C1FC-447E-2AE0-DACE98F350BB}"/>
                  </a:ext>
                </a:extLst>
              </p:cNvPr>
              <p:cNvSpPr/>
              <p:nvPr/>
            </p:nvSpPr>
            <p:spPr>
              <a:xfrm rot="21572067">
                <a:off x="11698753" y="4617085"/>
                <a:ext cx="146307" cy="62935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81" name="Trapezio 28">
                <a:extLst>
                  <a:ext uri="{FF2B5EF4-FFF2-40B4-BE49-F238E27FC236}">
                    <a16:creationId xmlns:a16="http://schemas.microsoft.com/office/drawing/2014/main" id="{85EAEE9D-DA22-2999-22BB-08D4B6AE89D4}"/>
                  </a:ext>
                </a:extLst>
              </p:cNvPr>
              <p:cNvSpPr/>
              <p:nvPr/>
            </p:nvSpPr>
            <p:spPr>
              <a:xfrm rot="10772067">
                <a:off x="11524826" y="4964580"/>
                <a:ext cx="510538" cy="424388"/>
              </a:xfrm>
              <a:custGeom>
                <a:avLst/>
                <a:gdLst>
                  <a:gd name="connsiteX0" fmla="*/ 0 w 1017129"/>
                  <a:gd name="connsiteY0" fmla="*/ 932501 h 932501"/>
                  <a:gd name="connsiteX1" fmla="*/ 122316 w 1017129"/>
                  <a:gd name="connsiteY1" fmla="*/ 0 h 932501"/>
                  <a:gd name="connsiteX2" fmla="*/ 894813 w 1017129"/>
                  <a:gd name="connsiteY2" fmla="*/ 0 h 932501"/>
                  <a:gd name="connsiteX3" fmla="*/ 1017129 w 1017129"/>
                  <a:gd name="connsiteY3" fmla="*/ 932501 h 932501"/>
                  <a:gd name="connsiteX4" fmla="*/ 0 w 1017129"/>
                  <a:gd name="connsiteY4" fmla="*/ 932501 h 932501"/>
                  <a:gd name="connsiteX0" fmla="*/ 0 w 1192389"/>
                  <a:gd name="connsiteY0" fmla="*/ 932501 h 932501"/>
                  <a:gd name="connsiteX1" fmla="*/ 122316 w 1192389"/>
                  <a:gd name="connsiteY1" fmla="*/ 0 h 932501"/>
                  <a:gd name="connsiteX2" fmla="*/ 894813 w 1192389"/>
                  <a:gd name="connsiteY2" fmla="*/ 0 h 932501"/>
                  <a:gd name="connsiteX3" fmla="*/ 1192389 w 1192389"/>
                  <a:gd name="connsiteY3" fmla="*/ 909641 h 932501"/>
                  <a:gd name="connsiteX4" fmla="*/ 0 w 1192389"/>
                  <a:gd name="connsiteY4" fmla="*/ 932501 h 932501"/>
                  <a:gd name="connsiteX0" fmla="*/ 0 w 1291449"/>
                  <a:gd name="connsiteY0" fmla="*/ 909641 h 909641"/>
                  <a:gd name="connsiteX1" fmla="*/ 221376 w 1291449"/>
                  <a:gd name="connsiteY1" fmla="*/ 0 h 909641"/>
                  <a:gd name="connsiteX2" fmla="*/ 993873 w 1291449"/>
                  <a:gd name="connsiteY2" fmla="*/ 0 h 909641"/>
                  <a:gd name="connsiteX3" fmla="*/ 1291449 w 1291449"/>
                  <a:gd name="connsiteY3" fmla="*/ 909641 h 909641"/>
                  <a:gd name="connsiteX4" fmla="*/ 0 w 1291449"/>
                  <a:gd name="connsiteY4" fmla="*/ 909641 h 909641"/>
                  <a:gd name="connsiteX0" fmla="*/ 0 w 1291449"/>
                  <a:gd name="connsiteY0" fmla="*/ 909641 h 909641"/>
                  <a:gd name="connsiteX1" fmla="*/ 221376 w 1291449"/>
                  <a:gd name="connsiteY1" fmla="*/ 0 h 909641"/>
                  <a:gd name="connsiteX2" fmla="*/ 993873 w 1291449"/>
                  <a:gd name="connsiteY2" fmla="*/ 0 h 909641"/>
                  <a:gd name="connsiteX3" fmla="*/ 1291449 w 1291449"/>
                  <a:gd name="connsiteY3" fmla="*/ 909641 h 909641"/>
                  <a:gd name="connsiteX4" fmla="*/ 0 w 1291449"/>
                  <a:gd name="connsiteY4" fmla="*/ 909641 h 909641"/>
                  <a:gd name="connsiteX0" fmla="*/ 0 w 1291449"/>
                  <a:gd name="connsiteY0" fmla="*/ 909641 h 909641"/>
                  <a:gd name="connsiteX1" fmla="*/ 221376 w 1291449"/>
                  <a:gd name="connsiteY1" fmla="*/ 0 h 909641"/>
                  <a:gd name="connsiteX2" fmla="*/ 993873 w 1291449"/>
                  <a:gd name="connsiteY2" fmla="*/ 0 h 909641"/>
                  <a:gd name="connsiteX3" fmla="*/ 1291449 w 1291449"/>
                  <a:gd name="connsiteY3" fmla="*/ 909641 h 909641"/>
                  <a:gd name="connsiteX4" fmla="*/ 0 w 1291449"/>
                  <a:gd name="connsiteY4" fmla="*/ 909641 h 909641"/>
                  <a:gd name="connsiteX0" fmla="*/ 0 w 1291449"/>
                  <a:gd name="connsiteY0" fmla="*/ 909641 h 909641"/>
                  <a:gd name="connsiteX1" fmla="*/ 221376 w 1291449"/>
                  <a:gd name="connsiteY1" fmla="*/ 0 h 909641"/>
                  <a:gd name="connsiteX2" fmla="*/ 993873 w 1291449"/>
                  <a:gd name="connsiteY2" fmla="*/ 0 h 909641"/>
                  <a:gd name="connsiteX3" fmla="*/ 1291449 w 1291449"/>
                  <a:gd name="connsiteY3" fmla="*/ 909641 h 909641"/>
                  <a:gd name="connsiteX4" fmla="*/ 0 w 1291449"/>
                  <a:gd name="connsiteY4" fmla="*/ 909641 h 909641"/>
                  <a:gd name="connsiteX0" fmla="*/ 0 w 1253349"/>
                  <a:gd name="connsiteY0" fmla="*/ 711521 h 909641"/>
                  <a:gd name="connsiteX1" fmla="*/ 183276 w 1253349"/>
                  <a:gd name="connsiteY1" fmla="*/ 0 h 909641"/>
                  <a:gd name="connsiteX2" fmla="*/ 955773 w 1253349"/>
                  <a:gd name="connsiteY2" fmla="*/ 0 h 909641"/>
                  <a:gd name="connsiteX3" fmla="*/ 1253349 w 1253349"/>
                  <a:gd name="connsiteY3" fmla="*/ 909641 h 909641"/>
                  <a:gd name="connsiteX4" fmla="*/ 0 w 1253349"/>
                  <a:gd name="connsiteY4" fmla="*/ 711521 h 909641"/>
                  <a:gd name="connsiteX0" fmla="*/ 0 w 1253349"/>
                  <a:gd name="connsiteY0" fmla="*/ 711521 h 909641"/>
                  <a:gd name="connsiteX1" fmla="*/ 183276 w 1253349"/>
                  <a:gd name="connsiteY1" fmla="*/ 0 h 909641"/>
                  <a:gd name="connsiteX2" fmla="*/ 955773 w 1253349"/>
                  <a:gd name="connsiteY2" fmla="*/ 0 h 909641"/>
                  <a:gd name="connsiteX3" fmla="*/ 1253349 w 1253349"/>
                  <a:gd name="connsiteY3" fmla="*/ 909641 h 909641"/>
                  <a:gd name="connsiteX4" fmla="*/ 0 w 1253349"/>
                  <a:gd name="connsiteY4" fmla="*/ 711521 h 909641"/>
                  <a:gd name="connsiteX0" fmla="*/ 0 w 1253349"/>
                  <a:gd name="connsiteY0" fmla="*/ 825821 h 1023941"/>
                  <a:gd name="connsiteX1" fmla="*/ 175656 w 1253349"/>
                  <a:gd name="connsiteY1" fmla="*/ 0 h 1023941"/>
                  <a:gd name="connsiteX2" fmla="*/ 955773 w 1253349"/>
                  <a:gd name="connsiteY2" fmla="*/ 114300 h 1023941"/>
                  <a:gd name="connsiteX3" fmla="*/ 1253349 w 1253349"/>
                  <a:gd name="connsiteY3" fmla="*/ 1023941 h 1023941"/>
                  <a:gd name="connsiteX4" fmla="*/ 0 w 1253349"/>
                  <a:gd name="connsiteY4" fmla="*/ 825821 h 1023941"/>
                  <a:gd name="connsiteX0" fmla="*/ 0 w 1253349"/>
                  <a:gd name="connsiteY0" fmla="*/ 841061 h 1039181"/>
                  <a:gd name="connsiteX1" fmla="*/ 175656 w 1253349"/>
                  <a:gd name="connsiteY1" fmla="*/ 15240 h 1039181"/>
                  <a:gd name="connsiteX2" fmla="*/ 963393 w 1253349"/>
                  <a:gd name="connsiteY2" fmla="*/ 0 h 1039181"/>
                  <a:gd name="connsiteX3" fmla="*/ 1253349 w 1253349"/>
                  <a:gd name="connsiteY3" fmla="*/ 1039181 h 1039181"/>
                  <a:gd name="connsiteX4" fmla="*/ 0 w 1253349"/>
                  <a:gd name="connsiteY4" fmla="*/ 841061 h 1039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3349" h="1039181">
                    <a:moveTo>
                      <a:pt x="0" y="841061"/>
                    </a:moveTo>
                    <a:cubicBezTo>
                      <a:pt x="61092" y="603887"/>
                      <a:pt x="152664" y="336234"/>
                      <a:pt x="175656" y="15240"/>
                    </a:cubicBezTo>
                    <a:lnTo>
                      <a:pt x="963393" y="0"/>
                    </a:lnTo>
                    <a:cubicBezTo>
                      <a:pt x="994005" y="371794"/>
                      <a:pt x="1100817" y="568327"/>
                      <a:pt x="1253349" y="1039181"/>
                    </a:cubicBezTo>
                    <a:lnTo>
                      <a:pt x="0" y="841061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82" name="Trapezio 37">
                <a:extLst>
                  <a:ext uri="{FF2B5EF4-FFF2-40B4-BE49-F238E27FC236}">
                    <a16:creationId xmlns:a16="http://schemas.microsoft.com/office/drawing/2014/main" id="{873FC475-5E35-6671-C991-D5F0A8AB3CDD}"/>
                  </a:ext>
                </a:extLst>
              </p:cNvPr>
              <p:cNvSpPr/>
              <p:nvPr/>
            </p:nvSpPr>
            <p:spPr>
              <a:xfrm rot="12798639" flipH="1">
                <a:off x="12371379" y="4963126"/>
                <a:ext cx="234994" cy="287334"/>
              </a:xfrm>
              <a:custGeom>
                <a:avLst/>
                <a:gdLst>
                  <a:gd name="connsiteX0" fmla="*/ 0 w 653937"/>
                  <a:gd name="connsiteY0" fmla="*/ 658283 h 658283"/>
                  <a:gd name="connsiteX1" fmla="*/ 110496 w 653937"/>
                  <a:gd name="connsiteY1" fmla="*/ 0 h 658283"/>
                  <a:gd name="connsiteX2" fmla="*/ 543441 w 653937"/>
                  <a:gd name="connsiteY2" fmla="*/ 0 h 658283"/>
                  <a:gd name="connsiteX3" fmla="*/ 653937 w 653937"/>
                  <a:gd name="connsiteY3" fmla="*/ 658283 h 658283"/>
                  <a:gd name="connsiteX4" fmla="*/ 0 w 653937"/>
                  <a:gd name="connsiteY4" fmla="*/ 658283 h 658283"/>
                  <a:gd name="connsiteX0" fmla="*/ 36933 w 690870"/>
                  <a:gd name="connsiteY0" fmla="*/ 658283 h 658734"/>
                  <a:gd name="connsiteX1" fmla="*/ 147429 w 690870"/>
                  <a:gd name="connsiteY1" fmla="*/ 0 h 658734"/>
                  <a:gd name="connsiteX2" fmla="*/ 580374 w 690870"/>
                  <a:gd name="connsiteY2" fmla="*/ 0 h 658734"/>
                  <a:gd name="connsiteX3" fmla="*/ 690870 w 690870"/>
                  <a:gd name="connsiteY3" fmla="*/ 658283 h 658734"/>
                  <a:gd name="connsiteX4" fmla="*/ 36933 w 690870"/>
                  <a:gd name="connsiteY4" fmla="*/ 658283 h 658734"/>
                  <a:gd name="connsiteX0" fmla="*/ 36933 w 690870"/>
                  <a:gd name="connsiteY0" fmla="*/ 658283 h 719243"/>
                  <a:gd name="connsiteX1" fmla="*/ 147429 w 690870"/>
                  <a:gd name="connsiteY1" fmla="*/ 0 h 719243"/>
                  <a:gd name="connsiteX2" fmla="*/ 580374 w 690870"/>
                  <a:gd name="connsiteY2" fmla="*/ 0 h 719243"/>
                  <a:gd name="connsiteX3" fmla="*/ 690870 w 690870"/>
                  <a:gd name="connsiteY3" fmla="*/ 658283 h 719243"/>
                  <a:gd name="connsiteX4" fmla="*/ 36933 w 690870"/>
                  <a:gd name="connsiteY4" fmla="*/ 658283 h 719243"/>
                  <a:gd name="connsiteX0" fmla="*/ 36933 w 691237"/>
                  <a:gd name="connsiteY0" fmla="*/ 658283 h 772867"/>
                  <a:gd name="connsiteX1" fmla="*/ 147429 w 691237"/>
                  <a:gd name="connsiteY1" fmla="*/ 0 h 772867"/>
                  <a:gd name="connsiteX2" fmla="*/ 580374 w 691237"/>
                  <a:gd name="connsiteY2" fmla="*/ 0 h 772867"/>
                  <a:gd name="connsiteX3" fmla="*/ 690870 w 691237"/>
                  <a:gd name="connsiteY3" fmla="*/ 658283 h 772867"/>
                  <a:gd name="connsiteX4" fmla="*/ 36933 w 691237"/>
                  <a:gd name="connsiteY4" fmla="*/ 658283 h 772867"/>
                  <a:gd name="connsiteX0" fmla="*/ 36933 w 691237"/>
                  <a:gd name="connsiteY0" fmla="*/ 658283 h 772867"/>
                  <a:gd name="connsiteX1" fmla="*/ 147429 w 691237"/>
                  <a:gd name="connsiteY1" fmla="*/ 0 h 772867"/>
                  <a:gd name="connsiteX2" fmla="*/ 580374 w 691237"/>
                  <a:gd name="connsiteY2" fmla="*/ 0 h 772867"/>
                  <a:gd name="connsiteX3" fmla="*/ 690870 w 691237"/>
                  <a:gd name="connsiteY3" fmla="*/ 658283 h 772867"/>
                  <a:gd name="connsiteX4" fmla="*/ 36933 w 691237"/>
                  <a:gd name="connsiteY4" fmla="*/ 658283 h 772867"/>
                  <a:gd name="connsiteX0" fmla="*/ 48676 w 702980"/>
                  <a:gd name="connsiteY0" fmla="*/ 752153 h 866737"/>
                  <a:gd name="connsiteX1" fmla="*/ 91620 w 702980"/>
                  <a:gd name="connsiteY1" fmla="*/ 0 h 866737"/>
                  <a:gd name="connsiteX2" fmla="*/ 592117 w 702980"/>
                  <a:gd name="connsiteY2" fmla="*/ 93870 h 866737"/>
                  <a:gd name="connsiteX3" fmla="*/ 702613 w 702980"/>
                  <a:gd name="connsiteY3" fmla="*/ 752153 h 866737"/>
                  <a:gd name="connsiteX4" fmla="*/ 48676 w 702980"/>
                  <a:gd name="connsiteY4" fmla="*/ 752153 h 866737"/>
                  <a:gd name="connsiteX0" fmla="*/ 42672 w 696976"/>
                  <a:gd name="connsiteY0" fmla="*/ 752153 h 866737"/>
                  <a:gd name="connsiteX1" fmla="*/ 85616 w 696976"/>
                  <a:gd name="connsiteY1" fmla="*/ 0 h 866737"/>
                  <a:gd name="connsiteX2" fmla="*/ 586113 w 696976"/>
                  <a:gd name="connsiteY2" fmla="*/ 93870 h 866737"/>
                  <a:gd name="connsiteX3" fmla="*/ 696609 w 696976"/>
                  <a:gd name="connsiteY3" fmla="*/ 752153 h 866737"/>
                  <a:gd name="connsiteX4" fmla="*/ 42672 w 696976"/>
                  <a:gd name="connsiteY4" fmla="*/ 752153 h 866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6976" h="866737">
                    <a:moveTo>
                      <a:pt x="42672" y="752153"/>
                    </a:moveTo>
                    <a:cubicBezTo>
                      <a:pt x="-72896" y="768945"/>
                      <a:pt x="82560" y="228815"/>
                      <a:pt x="85616" y="0"/>
                    </a:cubicBezTo>
                    <a:lnTo>
                      <a:pt x="586113" y="93870"/>
                    </a:lnTo>
                    <a:cubicBezTo>
                      <a:pt x="622945" y="313298"/>
                      <a:pt x="629297" y="464145"/>
                      <a:pt x="696609" y="752153"/>
                    </a:cubicBezTo>
                    <a:cubicBezTo>
                      <a:pt x="714850" y="919793"/>
                      <a:pt x="47291" y="889313"/>
                      <a:pt x="42672" y="75215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83" name="Ovale 97">
                <a:extLst>
                  <a:ext uri="{FF2B5EF4-FFF2-40B4-BE49-F238E27FC236}">
                    <a16:creationId xmlns:a16="http://schemas.microsoft.com/office/drawing/2014/main" id="{88384354-ACF4-93F7-B8A5-67A8EA97DFA4}"/>
                  </a:ext>
                </a:extLst>
              </p:cNvPr>
              <p:cNvSpPr/>
              <p:nvPr/>
            </p:nvSpPr>
            <p:spPr>
              <a:xfrm rot="21572067">
                <a:off x="12449523" y="4988969"/>
                <a:ext cx="170716" cy="128108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84" name="Ovale 98">
                <a:extLst>
                  <a:ext uri="{FF2B5EF4-FFF2-40B4-BE49-F238E27FC236}">
                    <a16:creationId xmlns:a16="http://schemas.microsoft.com/office/drawing/2014/main" id="{8F874D41-F63A-8F4F-918E-76DD66C0DFB5}"/>
                  </a:ext>
                </a:extLst>
              </p:cNvPr>
              <p:cNvSpPr/>
              <p:nvPr/>
            </p:nvSpPr>
            <p:spPr>
              <a:xfrm rot="19034516">
                <a:off x="12245620" y="4496450"/>
                <a:ext cx="220790" cy="674348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85" name="Trapezio 42">
                <a:extLst>
                  <a:ext uri="{FF2B5EF4-FFF2-40B4-BE49-F238E27FC236}">
                    <a16:creationId xmlns:a16="http://schemas.microsoft.com/office/drawing/2014/main" id="{DDAC93A4-C986-3F57-4DD0-5CB221C4266D}"/>
                  </a:ext>
                </a:extLst>
              </p:cNvPr>
              <p:cNvSpPr/>
              <p:nvPr/>
            </p:nvSpPr>
            <p:spPr>
              <a:xfrm rot="1931469">
                <a:off x="12170826" y="5173004"/>
                <a:ext cx="312391" cy="370555"/>
              </a:xfrm>
              <a:custGeom>
                <a:avLst/>
                <a:gdLst>
                  <a:gd name="connsiteX0" fmla="*/ 0 w 933837"/>
                  <a:gd name="connsiteY0" fmla="*/ 845746 h 845746"/>
                  <a:gd name="connsiteX1" fmla="*/ 211437 w 933837"/>
                  <a:gd name="connsiteY1" fmla="*/ 0 h 845746"/>
                  <a:gd name="connsiteX2" fmla="*/ 722401 w 933837"/>
                  <a:gd name="connsiteY2" fmla="*/ 0 h 845746"/>
                  <a:gd name="connsiteX3" fmla="*/ 933837 w 933837"/>
                  <a:gd name="connsiteY3" fmla="*/ 845746 h 845746"/>
                  <a:gd name="connsiteX4" fmla="*/ 0 w 933837"/>
                  <a:gd name="connsiteY4" fmla="*/ 845746 h 845746"/>
                  <a:gd name="connsiteX0" fmla="*/ 0 w 933837"/>
                  <a:gd name="connsiteY0" fmla="*/ 845746 h 845746"/>
                  <a:gd name="connsiteX1" fmla="*/ 211437 w 933837"/>
                  <a:gd name="connsiteY1" fmla="*/ 0 h 845746"/>
                  <a:gd name="connsiteX2" fmla="*/ 635384 w 933837"/>
                  <a:gd name="connsiteY2" fmla="*/ 19567 h 845746"/>
                  <a:gd name="connsiteX3" fmla="*/ 933837 w 933837"/>
                  <a:gd name="connsiteY3" fmla="*/ 845746 h 845746"/>
                  <a:gd name="connsiteX4" fmla="*/ 0 w 933837"/>
                  <a:gd name="connsiteY4" fmla="*/ 845746 h 845746"/>
                  <a:gd name="connsiteX0" fmla="*/ 0 w 933837"/>
                  <a:gd name="connsiteY0" fmla="*/ 845746 h 845746"/>
                  <a:gd name="connsiteX1" fmla="*/ 211437 w 933837"/>
                  <a:gd name="connsiteY1" fmla="*/ 0 h 845746"/>
                  <a:gd name="connsiteX2" fmla="*/ 635384 w 933837"/>
                  <a:gd name="connsiteY2" fmla="*/ 19567 h 845746"/>
                  <a:gd name="connsiteX3" fmla="*/ 933837 w 933837"/>
                  <a:gd name="connsiteY3" fmla="*/ 845746 h 845746"/>
                  <a:gd name="connsiteX4" fmla="*/ 0 w 933837"/>
                  <a:gd name="connsiteY4" fmla="*/ 845746 h 845746"/>
                  <a:gd name="connsiteX0" fmla="*/ 0 w 878897"/>
                  <a:gd name="connsiteY0" fmla="*/ 845746 h 845746"/>
                  <a:gd name="connsiteX1" fmla="*/ 211437 w 878897"/>
                  <a:gd name="connsiteY1" fmla="*/ 0 h 845746"/>
                  <a:gd name="connsiteX2" fmla="*/ 635384 w 878897"/>
                  <a:gd name="connsiteY2" fmla="*/ 19567 h 845746"/>
                  <a:gd name="connsiteX3" fmla="*/ 878897 w 878897"/>
                  <a:gd name="connsiteY3" fmla="*/ 844755 h 845746"/>
                  <a:gd name="connsiteX4" fmla="*/ 0 w 878897"/>
                  <a:gd name="connsiteY4" fmla="*/ 845746 h 845746"/>
                  <a:gd name="connsiteX0" fmla="*/ 0 w 924445"/>
                  <a:gd name="connsiteY0" fmla="*/ 845746 h 845746"/>
                  <a:gd name="connsiteX1" fmla="*/ 211437 w 924445"/>
                  <a:gd name="connsiteY1" fmla="*/ 0 h 845746"/>
                  <a:gd name="connsiteX2" fmla="*/ 635384 w 924445"/>
                  <a:gd name="connsiteY2" fmla="*/ 19567 h 845746"/>
                  <a:gd name="connsiteX3" fmla="*/ 878897 w 924445"/>
                  <a:gd name="connsiteY3" fmla="*/ 844755 h 845746"/>
                  <a:gd name="connsiteX4" fmla="*/ 0 w 924445"/>
                  <a:gd name="connsiteY4" fmla="*/ 845746 h 845746"/>
                  <a:gd name="connsiteX0" fmla="*/ 0 w 924445"/>
                  <a:gd name="connsiteY0" fmla="*/ 845746 h 895165"/>
                  <a:gd name="connsiteX1" fmla="*/ 211437 w 924445"/>
                  <a:gd name="connsiteY1" fmla="*/ 0 h 895165"/>
                  <a:gd name="connsiteX2" fmla="*/ 635384 w 924445"/>
                  <a:gd name="connsiteY2" fmla="*/ 19567 h 895165"/>
                  <a:gd name="connsiteX3" fmla="*/ 878897 w 924445"/>
                  <a:gd name="connsiteY3" fmla="*/ 844755 h 895165"/>
                  <a:gd name="connsiteX4" fmla="*/ 0 w 924445"/>
                  <a:gd name="connsiteY4" fmla="*/ 845746 h 895165"/>
                  <a:gd name="connsiteX0" fmla="*/ 0 w 927114"/>
                  <a:gd name="connsiteY0" fmla="*/ 856273 h 898070"/>
                  <a:gd name="connsiteX1" fmla="*/ 214106 w 927114"/>
                  <a:gd name="connsiteY1" fmla="*/ 0 h 898070"/>
                  <a:gd name="connsiteX2" fmla="*/ 638053 w 927114"/>
                  <a:gd name="connsiteY2" fmla="*/ 19567 h 898070"/>
                  <a:gd name="connsiteX3" fmla="*/ 881566 w 927114"/>
                  <a:gd name="connsiteY3" fmla="*/ 844755 h 898070"/>
                  <a:gd name="connsiteX4" fmla="*/ 0 w 927114"/>
                  <a:gd name="connsiteY4" fmla="*/ 856273 h 898070"/>
                  <a:gd name="connsiteX0" fmla="*/ 0 w 927114"/>
                  <a:gd name="connsiteY0" fmla="*/ 856273 h 920009"/>
                  <a:gd name="connsiteX1" fmla="*/ 214106 w 927114"/>
                  <a:gd name="connsiteY1" fmla="*/ 0 h 920009"/>
                  <a:gd name="connsiteX2" fmla="*/ 638053 w 927114"/>
                  <a:gd name="connsiteY2" fmla="*/ 19567 h 920009"/>
                  <a:gd name="connsiteX3" fmla="*/ 881566 w 927114"/>
                  <a:gd name="connsiteY3" fmla="*/ 844755 h 920009"/>
                  <a:gd name="connsiteX4" fmla="*/ 0 w 927114"/>
                  <a:gd name="connsiteY4" fmla="*/ 856273 h 920009"/>
                  <a:gd name="connsiteX0" fmla="*/ 0 w 927114"/>
                  <a:gd name="connsiteY0" fmla="*/ 856273 h 920009"/>
                  <a:gd name="connsiteX1" fmla="*/ 214106 w 927114"/>
                  <a:gd name="connsiteY1" fmla="*/ 0 h 920009"/>
                  <a:gd name="connsiteX2" fmla="*/ 638053 w 927114"/>
                  <a:gd name="connsiteY2" fmla="*/ 19567 h 920009"/>
                  <a:gd name="connsiteX3" fmla="*/ 881566 w 927114"/>
                  <a:gd name="connsiteY3" fmla="*/ 844755 h 920009"/>
                  <a:gd name="connsiteX4" fmla="*/ 0 w 927114"/>
                  <a:gd name="connsiteY4" fmla="*/ 856273 h 920009"/>
                  <a:gd name="connsiteX0" fmla="*/ 0 w 927114"/>
                  <a:gd name="connsiteY0" fmla="*/ 856273 h 920009"/>
                  <a:gd name="connsiteX1" fmla="*/ 214106 w 927114"/>
                  <a:gd name="connsiteY1" fmla="*/ 0 h 920009"/>
                  <a:gd name="connsiteX2" fmla="*/ 638053 w 927114"/>
                  <a:gd name="connsiteY2" fmla="*/ 19567 h 920009"/>
                  <a:gd name="connsiteX3" fmla="*/ 881566 w 927114"/>
                  <a:gd name="connsiteY3" fmla="*/ 844755 h 920009"/>
                  <a:gd name="connsiteX4" fmla="*/ 0 w 927114"/>
                  <a:gd name="connsiteY4" fmla="*/ 856273 h 920009"/>
                  <a:gd name="connsiteX0" fmla="*/ 0 w 888649"/>
                  <a:gd name="connsiteY0" fmla="*/ 856273 h 907363"/>
                  <a:gd name="connsiteX1" fmla="*/ 214106 w 888649"/>
                  <a:gd name="connsiteY1" fmla="*/ 0 h 907363"/>
                  <a:gd name="connsiteX2" fmla="*/ 638053 w 888649"/>
                  <a:gd name="connsiteY2" fmla="*/ 19567 h 907363"/>
                  <a:gd name="connsiteX3" fmla="*/ 830678 w 888649"/>
                  <a:gd name="connsiteY3" fmla="*/ 818597 h 907363"/>
                  <a:gd name="connsiteX4" fmla="*/ 0 w 888649"/>
                  <a:gd name="connsiteY4" fmla="*/ 856273 h 907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8649" h="907363">
                    <a:moveTo>
                      <a:pt x="0" y="856273"/>
                    </a:moveTo>
                    <a:cubicBezTo>
                      <a:pt x="6187" y="525446"/>
                      <a:pt x="76406" y="294961"/>
                      <a:pt x="214106" y="0"/>
                    </a:cubicBezTo>
                    <a:lnTo>
                      <a:pt x="638053" y="19567"/>
                    </a:lnTo>
                    <a:cubicBezTo>
                      <a:pt x="916004" y="361593"/>
                      <a:pt x="934010" y="548976"/>
                      <a:pt x="830678" y="818597"/>
                    </a:cubicBezTo>
                    <a:cubicBezTo>
                      <a:pt x="573727" y="931605"/>
                      <a:pt x="178789" y="928146"/>
                      <a:pt x="0" y="85627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86" name="Trapezio 43">
                <a:extLst>
                  <a:ext uri="{FF2B5EF4-FFF2-40B4-BE49-F238E27FC236}">
                    <a16:creationId xmlns:a16="http://schemas.microsoft.com/office/drawing/2014/main" id="{2591BF77-0B30-145A-C65A-8C0BCAA77C85}"/>
                  </a:ext>
                </a:extLst>
              </p:cNvPr>
              <p:cNvSpPr/>
              <p:nvPr/>
            </p:nvSpPr>
            <p:spPr>
              <a:xfrm rot="1776030">
                <a:off x="12212903" y="5194664"/>
                <a:ext cx="213124" cy="253753"/>
              </a:xfrm>
              <a:custGeom>
                <a:avLst/>
                <a:gdLst>
                  <a:gd name="connsiteX0" fmla="*/ 0 w 729289"/>
                  <a:gd name="connsiteY0" fmla="*/ 640048 h 640048"/>
                  <a:gd name="connsiteX1" fmla="*/ 160012 w 729289"/>
                  <a:gd name="connsiteY1" fmla="*/ 0 h 640048"/>
                  <a:gd name="connsiteX2" fmla="*/ 569277 w 729289"/>
                  <a:gd name="connsiteY2" fmla="*/ 0 h 640048"/>
                  <a:gd name="connsiteX3" fmla="*/ 729289 w 729289"/>
                  <a:gd name="connsiteY3" fmla="*/ 640048 h 640048"/>
                  <a:gd name="connsiteX4" fmla="*/ 0 w 729289"/>
                  <a:gd name="connsiteY4" fmla="*/ 640048 h 640048"/>
                  <a:gd name="connsiteX0" fmla="*/ 0 w 729289"/>
                  <a:gd name="connsiteY0" fmla="*/ 640048 h 640048"/>
                  <a:gd name="connsiteX1" fmla="*/ 160012 w 729289"/>
                  <a:gd name="connsiteY1" fmla="*/ 0 h 640048"/>
                  <a:gd name="connsiteX2" fmla="*/ 500697 w 729289"/>
                  <a:gd name="connsiteY2" fmla="*/ 0 h 640048"/>
                  <a:gd name="connsiteX3" fmla="*/ 729289 w 729289"/>
                  <a:gd name="connsiteY3" fmla="*/ 640048 h 640048"/>
                  <a:gd name="connsiteX4" fmla="*/ 0 w 729289"/>
                  <a:gd name="connsiteY4" fmla="*/ 640048 h 640048"/>
                  <a:gd name="connsiteX0" fmla="*/ 0 w 729289"/>
                  <a:gd name="connsiteY0" fmla="*/ 655288 h 655288"/>
                  <a:gd name="connsiteX1" fmla="*/ 243832 w 729289"/>
                  <a:gd name="connsiteY1" fmla="*/ 0 h 655288"/>
                  <a:gd name="connsiteX2" fmla="*/ 500697 w 729289"/>
                  <a:gd name="connsiteY2" fmla="*/ 15240 h 655288"/>
                  <a:gd name="connsiteX3" fmla="*/ 729289 w 729289"/>
                  <a:gd name="connsiteY3" fmla="*/ 655288 h 655288"/>
                  <a:gd name="connsiteX4" fmla="*/ 0 w 729289"/>
                  <a:gd name="connsiteY4" fmla="*/ 655288 h 655288"/>
                  <a:gd name="connsiteX0" fmla="*/ 0 w 729289"/>
                  <a:gd name="connsiteY0" fmla="*/ 640048 h 640048"/>
                  <a:gd name="connsiteX1" fmla="*/ 251452 w 729289"/>
                  <a:gd name="connsiteY1" fmla="*/ 7620 h 640048"/>
                  <a:gd name="connsiteX2" fmla="*/ 500697 w 729289"/>
                  <a:gd name="connsiteY2" fmla="*/ 0 h 640048"/>
                  <a:gd name="connsiteX3" fmla="*/ 729289 w 729289"/>
                  <a:gd name="connsiteY3" fmla="*/ 640048 h 640048"/>
                  <a:gd name="connsiteX4" fmla="*/ 0 w 729289"/>
                  <a:gd name="connsiteY4" fmla="*/ 640048 h 640048"/>
                  <a:gd name="connsiteX0" fmla="*/ 0 w 729289"/>
                  <a:gd name="connsiteY0" fmla="*/ 665519 h 665519"/>
                  <a:gd name="connsiteX1" fmla="*/ 251452 w 729289"/>
                  <a:gd name="connsiteY1" fmla="*/ 33091 h 665519"/>
                  <a:gd name="connsiteX2" fmla="*/ 500697 w 729289"/>
                  <a:gd name="connsiteY2" fmla="*/ 25471 h 665519"/>
                  <a:gd name="connsiteX3" fmla="*/ 729289 w 729289"/>
                  <a:gd name="connsiteY3" fmla="*/ 665519 h 665519"/>
                  <a:gd name="connsiteX4" fmla="*/ 0 w 729289"/>
                  <a:gd name="connsiteY4" fmla="*/ 665519 h 665519"/>
                  <a:gd name="connsiteX0" fmla="*/ 0 w 729289"/>
                  <a:gd name="connsiteY0" fmla="*/ 665519 h 665519"/>
                  <a:gd name="connsiteX1" fmla="*/ 251452 w 729289"/>
                  <a:gd name="connsiteY1" fmla="*/ 33091 h 665519"/>
                  <a:gd name="connsiteX2" fmla="*/ 500697 w 729289"/>
                  <a:gd name="connsiteY2" fmla="*/ 25471 h 665519"/>
                  <a:gd name="connsiteX3" fmla="*/ 729289 w 729289"/>
                  <a:gd name="connsiteY3" fmla="*/ 665519 h 665519"/>
                  <a:gd name="connsiteX4" fmla="*/ 0 w 729289"/>
                  <a:gd name="connsiteY4" fmla="*/ 665519 h 665519"/>
                  <a:gd name="connsiteX0" fmla="*/ 0 w 729289"/>
                  <a:gd name="connsiteY0" fmla="*/ 665519 h 665519"/>
                  <a:gd name="connsiteX1" fmla="*/ 251452 w 729289"/>
                  <a:gd name="connsiteY1" fmla="*/ 33091 h 665519"/>
                  <a:gd name="connsiteX2" fmla="*/ 500697 w 729289"/>
                  <a:gd name="connsiteY2" fmla="*/ 25471 h 665519"/>
                  <a:gd name="connsiteX3" fmla="*/ 729289 w 729289"/>
                  <a:gd name="connsiteY3" fmla="*/ 665519 h 665519"/>
                  <a:gd name="connsiteX4" fmla="*/ 0 w 729289"/>
                  <a:gd name="connsiteY4" fmla="*/ 665519 h 665519"/>
                  <a:gd name="connsiteX0" fmla="*/ 0 w 729289"/>
                  <a:gd name="connsiteY0" fmla="*/ 687743 h 687743"/>
                  <a:gd name="connsiteX1" fmla="*/ 251452 w 729289"/>
                  <a:gd name="connsiteY1" fmla="*/ 55315 h 687743"/>
                  <a:gd name="connsiteX2" fmla="*/ 500697 w 729289"/>
                  <a:gd name="connsiteY2" fmla="*/ 47695 h 687743"/>
                  <a:gd name="connsiteX3" fmla="*/ 729289 w 729289"/>
                  <a:gd name="connsiteY3" fmla="*/ 687743 h 687743"/>
                  <a:gd name="connsiteX4" fmla="*/ 0 w 729289"/>
                  <a:gd name="connsiteY4" fmla="*/ 687743 h 687743"/>
                  <a:gd name="connsiteX0" fmla="*/ 0 w 729289"/>
                  <a:gd name="connsiteY0" fmla="*/ 687743 h 687743"/>
                  <a:gd name="connsiteX1" fmla="*/ 251452 w 729289"/>
                  <a:gd name="connsiteY1" fmla="*/ 55315 h 687743"/>
                  <a:gd name="connsiteX2" fmla="*/ 500697 w 729289"/>
                  <a:gd name="connsiteY2" fmla="*/ 47695 h 687743"/>
                  <a:gd name="connsiteX3" fmla="*/ 729289 w 729289"/>
                  <a:gd name="connsiteY3" fmla="*/ 687743 h 687743"/>
                  <a:gd name="connsiteX4" fmla="*/ 0 w 729289"/>
                  <a:gd name="connsiteY4" fmla="*/ 687743 h 687743"/>
                  <a:gd name="connsiteX0" fmla="*/ 0 w 729289"/>
                  <a:gd name="connsiteY0" fmla="*/ 687743 h 687743"/>
                  <a:gd name="connsiteX1" fmla="*/ 251452 w 729289"/>
                  <a:gd name="connsiteY1" fmla="*/ 55315 h 687743"/>
                  <a:gd name="connsiteX2" fmla="*/ 500697 w 729289"/>
                  <a:gd name="connsiteY2" fmla="*/ 47695 h 687743"/>
                  <a:gd name="connsiteX3" fmla="*/ 729289 w 729289"/>
                  <a:gd name="connsiteY3" fmla="*/ 687743 h 687743"/>
                  <a:gd name="connsiteX4" fmla="*/ 0 w 729289"/>
                  <a:gd name="connsiteY4" fmla="*/ 687743 h 687743"/>
                  <a:gd name="connsiteX0" fmla="*/ 0 w 729858"/>
                  <a:gd name="connsiteY0" fmla="*/ 687743 h 687743"/>
                  <a:gd name="connsiteX1" fmla="*/ 251452 w 729858"/>
                  <a:gd name="connsiteY1" fmla="*/ 55315 h 687743"/>
                  <a:gd name="connsiteX2" fmla="*/ 500697 w 729858"/>
                  <a:gd name="connsiteY2" fmla="*/ 47695 h 687743"/>
                  <a:gd name="connsiteX3" fmla="*/ 729289 w 729858"/>
                  <a:gd name="connsiteY3" fmla="*/ 687743 h 687743"/>
                  <a:gd name="connsiteX4" fmla="*/ 0 w 729858"/>
                  <a:gd name="connsiteY4" fmla="*/ 687743 h 687743"/>
                  <a:gd name="connsiteX0" fmla="*/ 0 w 729858"/>
                  <a:gd name="connsiteY0" fmla="*/ 687743 h 724996"/>
                  <a:gd name="connsiteX1" fmla="*/ 251452 w 729858"/>
                  <a:gd name="connsiteY1" fmla="*/ 55315 h 724996"/>
                  <a:gd name="connsiteX2" fmla="*/ 500697 w 729858"/>
                  <a:gd name="connsiteY2" fmla="*/ 47695 h 724996"/>
                  <a:gd name="connsiteX3" fmla="*/ 729289 w 729858"/>
                  <a:gd name="connsiteY3" fmla="*/ 687743 h 724996"/>
                  <a:gd name="connsiteX4" fmla="*/ 0 w 729858"/>
                  <a:gd name="connsiteY4" fmla="*/ 687743 h 724996"/>
                  <a:gd name="connsiteX0" fmla="*/ 0 w 729858"/>
                  <a:gd name="connsiteY0" fmla="*/ 687743 h 742369"/>
                  <a:gd name="connsiteX1" fmla="*/ 251452 w 729858"/>
                  <a:gd name="connsiteY1" fmla="*/ 55315 h 742369"/>
                  <a:gd name="connsiteX2" fmla="*/ 500697 w 729858"/>
                  <a:gd name="connsiteY2" fmla="*/ 47695 h 742369"/>
                  <a:gd name="connsiteX3" fmla="*/ 729289 w 729858"/>
                  <a:gd name="connsiteY3" fmla="*/ 687743 h 742369"/>
                  <a:gd name="connsiteX4" fmla="*/ 0 w 729858"/>
                  <a:gd name="connsiteY4" fmla="*/ 687743 h 742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9858" h="742369">
                    <a:moveTo>
                      <a:pt x="0" y="687743"/>
                    </a:moveTo>
                    <a:cubicBezTo>
                      <a:pt x="15237" y="438834"/>
                      <a:pt x="68575" y="258504"/>
                      <a:pt x="251452" y="55315"/>
                    </a:cubicBezTo>
                    <a:cubicBezTo>
                      <a:pt x="334534" y="-15805"/>
                      <a:pt x="425235" y="-18345"/>
                      <a:pt x="500697" y="47695"/>
                    </a:cubicBezTo>
                    <a:cubicBezTo>
                      <a:pt x="668334" y="192464"/>
                      <a:pt x="736912" y="459154"/>
                      <a:pt x="729289" y="687743"/>
                    </a:cubicBezTo>
                    <a:cubicBezTo>
                      <a:pt x="524293" y="771563"/>
                      <a:pt x="197376" y="748703"/>
                      <a:pt x="0" y="687743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87" name="Esagono 65">
                <a:extLst>
                  <a:ext uri="{FF2B5EF4-FFF2-40B4-BE49-F238E27FC236}">
                    <a16:creationId xmlns:a16="http://schemas.microsoft.com/office/drawing/2014/main" id="{1BA63F5D-DEB9-EAC6-70DA-F5E3ADC58FCC}"/>
                  </a:ext>
                </a:extLst>
              </p:cNvPr>
              <p:cNvSpPr/>
              <p:nvPr/>
            </p:nvSpPr>
            <p:spPr>
              <a:xfrm rot="21572067">
                <a:off x="11385534" y="4589044"/>
                <a:ext cx="351699" cy="521589"/>
              </a:xfrm>
              <a:custGeom>
                <a:avLst/>
                <a:gdLst>
                  <a:gd name="connsiteX0" fmla="*/ 0 w 751959"/>
                  <a:gd name="connsiteY0" fmla="*/ 311993 h 623985"/>
                  <a:gd name="connsiteX1" fmla="*/ 155996 w 751959"/>
                  <a:gd name="connsiteY1" fmla="*/ 0 h 623985"/>
                  <a:gd name="connsiteX2" fmla="*/ 595963 w 751959"/>
                  <a:gd name="connsiteY2" fmla="*/ 0 h 623985"/>
                  <a:gd name="connsiteX3" fmla="*/ 751959 w 751959"/>
                  <a:gd name="connsiteY3" fmla="*/ 311993 h 623985"/>
                  <a:gd name="connsiteX4" fmla="*/ 595963 w 751959"/>
                  <a:gd name="connsiteY4" fmla="*/ 623985 h 623985"/>
                  <a:gd name="connsiteX5" fmla="*/ 155996 w 751959"/>
                  <a:gd name="connsiteY5" fmla="*/ 623985 h 623985"/>
                  <a:gd name="connsiteX6" fmla="*/ 0 w 751959"/>
                  <a:gd name="connsiteY6" fmla="*/ 311993 h 623985"/>
                  <a:gd name="connsiteX0" fmla="*/ 0 w 812919"/>
                  <a:gd name="connsiteY0" fmla="*/ 311993 h 623985"/>
                  <a:gd name="connsiteX1" fmla="*/ 155996 w 812919"/>
                  <a:gd name="connsiteY1" fmla="*/ 0 h 623985"/>
                  <a:gd name="connsiteX2" fmla="*/ 595963 w 812919"/>
                  <a:gd name="connsiteY2" fmla="*/ 0 h 623985"/>
                  <a:gd name="connsiteX3" fmla="*/ 812919 w 812919"/>
                  <a:gd name="connsiteY3" fmla="*/ 124033 h 623985"/>
                  <a:gd name="connsiteX4" fmla="*/ 595963 w 812919"/>
                  <a:gd name="connsiteY4" fmla="*/ 623985 h 623985"/>
                  <a:gd name="connsiteX5" fmla="*/ 155996 w 812919"/>
                  <a:gd name="connsiteY5" fmla="*/ 623985 h 623985"/>
                  <a:gd name="connsiteX6" fmla="*/ 0 w 812919"/>
                  <a:gd name="connsiteY6" fmla="*/ 311993 h 623985"/>
                  <a:gd name="connsiteX0" fmla="*/ 0 w 812919"/>
                  <a:gd name="connsiteY0" fmla="*/ 311993 h 623985"/>
                  <a:gd name="connsiteX1" fmla="*/ 155996 w 812919"/>
                  <a:gd name="connsiteY1" fmla="*/ 0 h 623985"/>
                  <a:gd name="connsiteX2" fmla="*/ 479123 w 812919"/>
                  <a:gd name="connsiteY2" fmla="*/ 203200 h 623985"/>
                  <a:gd name="connsiteX3" fmla="*/ 812919 w 812919"/>
                  <a:gd name="connsiteY3" fmla="*/ 124033 h 623985"/>
                  <a:gd name="connsiteX4" fmla="*/ 595963 w 812919"/>
                  <a:gd name="connsiteY4" fmla="*/ 623985 h 623985"/>
                  <a:gd name="connsiteX5" fmla="*/ 155996 w 812919"/>
                  <a:gd name="connsiteY5" fmla="*/ 623985 h 623985"/>
                  <a:gd name="connsiteX6" fmla="*/ 0 w 812919"/>
                  <a:gd name="connsiteY6" fmla="*/ 311993 h 623985"/>
                  <a:gd name="connsiteX0" fmla="*/ 0 w 812919"/>
                  <a:gd name="connsiteY0" fmla="*/ 235793 h 547785"/>
                  <a:gd name="connsiteX1" fmla="*/ 404916 w 812919"/>
                  <a:gd name="connsiteY1" fmla="*/ 0 h 547785"/>
                  <a:gd name="connsiteX2" fmla="*/ 479123 w 812919"/>
                  <a:gd name="connsiteY2" fmla="*/ 127000 h 547785"/>
                  <a:gd name="connsiteX3" fmla="*/ 812919 w 812919"/>
                  <a:gd name="connsiteY3" fmla="*/ 47833 h 547785"/>
                  <a:gd name="connsiteX4" fmla="*/ 595963 w 812919"/>
                  <a:gd name="connsiteY4" fmla="*/ 547785 h 547785"/>
                  <a:gd name="connsiteX5" fmla="*/ 155996 w 812919"/>
                  <a:gd name="connsiteY5" fmla="*/ 547785 h 547785"/>
                  <a:gd name="connsiteX6" fmla="*/ 0 w 812919"/>
                  <a:gd name="connsiteY6" fmla="*/ 235793 h 547785"/>
                  <a:gd name="connsiteX0" fmla="*/ 0 w 772279"/>
                  <a:gd name="connsiteY0" fmla="*/ 0 h 677752"/>
                  <a:gd name="connsiteX1" fmla="*/ 364276 w 772279"/>
                  <a:gd name="connsiteY1" fmla="*/ 129967 h 677752"/>
                  <a:gd name="connsiteX2" fmla="*/ 438483 w 772279"/>
                  <a:gd name="connsiteY2" fmla="*/ 256967 h 677752"/>
                  <a:gd name="connsiteX3" fmla="*/ 772279 w 772279"/>
                  <a:gd name="connsiteY3" fmla="*/ 177800 h 677752"/>
                  <a:gd name="connsiteX4" fmla="*/ 555323 w 772279"/>
                  <a:gd name="connsiteY4" fmla="*/ 677752 h 677752"/>
                  <a:gd name="connsiteX5" fmla="*/ 115356 w 772279"/>
                  <a:gd name="connsiteY5" fmla="*/ 677752 h 677752"/>
                  <a:gd name="connsiteX6" fmla="*/ 0 w 772279"/>
                  <a:gd name="connsiteY6" fmla="*/ 0 h 677752"/>
                  <a:gd name="connsiteX0" fmla="*/ 0 w 772279"/>
                  <a:gd name="connsiteY0" fmla="*/ 0 h 677752"/>
                  <a:gd name="connsiteX1" fmla="*/ 364276 w 772279"/>
                  <a:gd name="connsiteY1" fmla="*/ 129967 h 677752"/>
                  <a:gd name="connsiteX2" fmla="*/ 438483 w 772279"/>
                  <a:gd name="connsiteY2" fmla="*/ 256967 h 677752"/>
                  <a:gd name="connsiteX3" fmla="*/ 772279 w 772279"/>
                  <a:gd name="connsiteY3" fmla="*/ 177800 h 677752"/>
                  <a:gd name="connsiteX4" fmla="*/ 555323 w 772279"/>
                  <a:gd name="connsiteY4" fmla="*/ 677752 h 677752"/>
                  <a:gd name="connsiteX5" fmla="*/ 49316 w 772279"/>
                  <a:gd name="connsiteY5" fmla="*/ 372952 h 677752"/>
                  <a:gd name="connsiteX6" fmla="*/ 0 w 772279"/>
                  <a:gd name="connsiteY6" fmla="*/ 0 h 67775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72908 w 772279"/>
                  <a:gd name="connsiteY5" fmla="*/ 48979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72908 w 772279"/>
                  <a:gd name="connsiteY5" fmla="*/ 48979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37596 w 772279"/>
                  <a:gd name="connsiteY5" fmla="*/ 44407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37596 w 772279"/>
                  <a:gd name="connsiteY5" fmla="*/ 44407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37596 w 772279"/>
                  <a:gd name="connsiteY5" fmla="*/ 444072 h 1023192"/>
                  <a:gd name="connsiteX6" fmla="*/ 0 w 772279"/>
                  <a:gd name="connsiteY6" fmla="*/ 0 h 1023192"/>
                  <a:gd name="connsiteX0" fmla="*/ 0 w 772279"/>
                  <a:gd name="connsiteY0" fmla="*/ 0 h 896192"/>
                  <a:gd name="connsiteX1" fmla="*/ 364276 w 772279"/>
                  <a:gd name="connsiteY1" fmla="*/ 129967 h 896192"/>
                  <a:gd name="connsiteX2" fmla="*/ 438483 w 772279"/>
                  <a:gd name="connsiteY2" fmla="*/ 256967 h 896192"/>
                  <a:gd name="connsiteX3" fmla="*/ 772279 w 772279"/>
                  <a:gd name="connsiteY3" fmla="*/ 177800 h 896192"/>
                  <a:gd name="connsiteX4" fmla="*/ 409661 w 772279"/>
                  <a:gd name="connsiteY4" fmla="*/ 896192 h 896192"/>
                  <a:gd name="connsiteX5" fmla="*/ 137596 w 772279"/>
                  <a:gd name="connsiteY5" fmla="*/ 444072 h 896192"/>
                  <a:gd name="connsiteX6" fmla="*/ 0 w 772279"/>
                  <a:gd name="connsiteY6" fmla="*/ 0 h 896192"/>
                  <a:gd name="connsiteX0" fmla="*/ 0 w 772279"/>
                  <a:gd name="connsiteY0" fmla="*/ 0 h 896192"/>
                  <a:gd name="connsiteX1" fmla="*/ 324550 w 772279"/>
                  <a:gd name="connsiteY1" fmla="*/ 155367 h 896192"/>
                  <a:gd name="connsiteX2" fmla="*/ 438483 w 772279"/>
                  <a:gd name="connsiteY2" fmla="*/ 256967 h 896192"/>
                  <a:gd name="connsiteX3" fmla="*/ 772279 w 772279"/>
                  <a:gd name="connsiteY3" fmla="*/ 177800 h 896192"/>
                  <a:gd name="connsiteX4" fmla="*/ 409661 w 772279"/>
                  <a:gd name="connsiteY4" fmla="*/ 896192 h 896192"/>
                  <a:gd name="connsiteX5" fmla="*/ 137596 w 772279"/>
                  <a:gd name="connsiteY5" fmla="*/ 444072 h 896192"/>
                  <a:gd name="connsiteX6" fmla="*/ 0 w 772279"/>
                  <a:gd name="connsiteY6" fmla="*/ 0 h 896192"/>
                  <a:gd name="connsiteX0" fmla="*/ 0 w 772279"/>
                  <a:gd name="connsiteY0" fmla="*/ 0 h 896192"/>
                  <a:gd name="connsiteX1" fmla="*/ 324550 w 772279"/>
                  <a:gd name="connsiteY1" fmla="*/ 155367 h 896192"/>
                  <a:gd name="connsiteX2" fmla="*/ 403171 w 772279"/>
                  <a:gd name="connsiteY2" fmla="*/ 256967 h 896192"/>
                  <a:gd name="connsiteX3" fmla="*/ 772279 w 772279"/>
                  <a:gd name="connsiteY3" fmla="*/ 177800 h 896192"/>
                  <a:gd name="connsiteX4" fmla="*/ 409661 w 772279"/>
                  <a:gd name="connsiteY4" fmla="*/ 896192 h 896192"/>
                  <a:gd name="connsiteX5" fmla="*/ 137596 w 772279"/>
                  <a:gd name="connsiteY5" fmla="*/ 444072 h 896192"/>
                  <a:gd name="connsiteX6" fmla="*/ 0 w 772279"/>
                  <a:gd name="connsiteY6" fmla="*/ 0 h 896192"/>
                  <a:gd name="connsiteX0" fmla="*/ 0 w 811334"/>
                  <a:gd name="connsiteY0" fmla="*/ 0 h 1033352"/>
                  <a:gd name="connsiteX1" fmla="*/ 324550 w 811334"/>
                  <a:gd name="connsiteY1" fmla="*/ 155367 h 1033352"/>
                  <a:gd name="connsiteX2" fmla="*/ 403171 w 811334"/>
                  <a:gd name="connsiteY2" fmla="*/ 256967 h 1033352"/>
                  <a:gd name="connsiteX3" fmla="*/ 772279 w 811334"/>
                  <a:gd name="connsiteY3" fmla="*/ 177800 h 1033352"/>
                  <a:gd name="connsiteX4" fmla="*/ 811334 w 811334"/>
                  <a:gd name="connsiteY4" fmla="*/ 1033352 h 1033352"/>
                  <a:gd name="connsiteX5" fmla="*/ 137596 w 811334"/>
                  <a:gd name="connsiteY5" fmla="*/ 444072 h 1033352"/>
                  <a:gd name="connsiteX6" fmla="*/ 0 w 811334"/>
                  <a:gd name="connsiteY6" fmla="*/ 0 h 103335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590634 w 772279"/>
                  <a:gd name="connsiteY4" fmla="*/ 1013032 h 1013032"/>
                  <a:gd name="connsiteX5" fmla="*/ 137596 w 772279"/>
                  <a:gd name="connsiteY5" fmla="*/ 444072 h 1013032"/>
                  <a:gd name="connsiteX6" fmla="*/ 0 w 772279"/>
                  <a:gd name="connsiteY6" fmla="*/ 0 h 101303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462628 w 772279"/>
                  <a:gd name="connsiteY4" fmla="*/ 1013032 h 1013032"/>
                  <a:gd name="connsiteX5" fmla="*/ 137596 w 772279"/>
                  <a:gd name="connsiteY5" fmla="*/ 444072 h 1013032"/>
                  <a:gd name="connsiteX6" fmla="*/ 0 w 772279"/>
                  <a:gd name="connsiteY6" fmla="*/ 0 h 101303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462628 w 772279"/>
                  <a:gd name="connsiteY4" fmla="*/ 1013032 h 1013032"/>
                  <a:gd name="connsiteX5" fmla="*/ 93456 w 772279"/>
                  <a:gd name="connsiteY5" fmla="*/ 484712 h 1013032"/>
                  <a:gd name="connsiteX6" fmla="*/ 0 w 772279"/>
                  <a:gd name="connsiteY6" fmla="*/ 0 h 101303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462628 w 772279"/>
                  <a:gd name="connsiteY4" fmla="*/ 1013032 h 1013032"/>
                  <a:gd name="connsiteX5" fmla="*/ 93456 w 772279"/>
                  <a:gd name="connsiteY5" fmla="*/ 484712 h 1013032"/>
                  <a:gd name="connsiteX6" fmla="*/ 0 w 772279"/>
                  <a:gd name="connsiteY6" fmla="*/ 0 h 1013032"/>
                  <a:gd name="connsiteX0" fmla="*/ 0 w 772279"/>
                  <a:gd name="connsiteY0" fmla="*/ 0 h 1277192"/>
                  <a:gd name="connsiteX1" fmla="*/ 324550 w 772279"/>
                  <a:gd name="connsiteY1" fmla="*/ 155367 h 1277192"/>
                  <a:gd name="connsiteX2" fmla="*/ 403171 w 772279"/>
                  <a:gd name="connsiteY2" fmla="*/ 256967 h 1277192"/>
                  <a:gd name="connsiteX3" fmla="*/ 772279 w 772279"/>
                  <a:gd name="connsiteY3" fmla="*/ 177800 h 1277192"/>
                  <a:gd name="connsiteX4" fmla="*/ 365520 w 772279"/>
                  <a:gd name="connsiteY4" fmla="*/ 1277192 h 1277192"/>
                  <a:gd name="connsiteX5" fmla="*/ 93456 w 772279"/>
                  <a:gd name="connsiteY5" fmla="*/ 484712 h 1277192"/>
                  <a:gd name="connsiteX6" fmla="*/ 0 w 772279"/>
                  <a:gd name="connsiteY6" fmla="*/ 0 h 1277192"/>
                  <a:gd name="connsiteX0" fmla="*/ 0 w 772279"/>
                  <a:gd name="connsiteY0" fmla="*/ 0 h 1277192"/>
                  <a:gd name="connsiteX1" fmla="*/ 324550 w 772279"/>
                  <a:gd name="connsiteY1" fmla="*/ 155367 h 1277192"/>
                  <a:gd name="connsiteX2" fmla="*/ 403171 w 772279"/>
                  <a:gd name="connsiteY2" fmla="*/ 256967 h 1277192"/>
                  <a:gd name="connsiteX3" fmla="*/ 772279 w 772279"/>
                  <a:gd name="connsiteY3" fmla="*/ 177800 h 1277192"/>
                  <a:gd name="connsiteX4" fmla="*/ 365520 w 772279"/>
                  <a:gd name="connsiteY4" fmla="*/ 1277192 h 1277192"/>
                  <a:gd name="connsiteX5" fmla="*/ 111112 w 772279"/>
                  <a:gd name="connsiteY5" fmla="*/ 632032 h 1277192"/>
                  <a:gd name="connsiteX6" fmla="*/ 0 w 772279"/>
                  <a:gd name="connsiteY6" fmla="*/ 0 h 1277192"/>
                  <a:gd name="connsiteX0" fmla="*/ 0 w 772279"/>
                  <a:gd name="connsiteY0" fmla="*/ 0 h 1277192"/>
                  <a:gd name="connsiteX1" fmla="*/ 324550 w 772279"/>
                  <a:gd name="connsiteY1" fmla="*/ 155367 h 1277192"/>
                  <a:gd name="connsiteX2" fmla="*/ 403171 w 772279"/>
                  <a:gd name="connsiteY2" fmla="*/ 256967 h 1277192"/>
                  <a:gd name="connsiteX3" fmla="*/ 772279 w 772279"/>
                  <a:gd name="connsiteY3" fmla="*/ 177800 h 1277192"/>
                  <a:gd name="connsiteX4" fmla="*/ 365520 w 772279"/>
                  <a:gd name="connsiteY4" fmla="*/ 1277192 h 1277192"/>
                  <a:gd name="connsiteX5" fmla="*/ 111112 w 772279"/>
                  <a:gd name="connsiteY5" fmla="*/ 632032 h 1277192"/>
                  <a:gd name="connsiteX6" fmla="*/ 0 w 772279"/>
                  <a:gd name="connsiteY6" fmla="*/ 0 h 1277192"/>
                  <a:gd name="connsiteX0" fmla="*/ 0 w 750209"/>
                  <a:gd name="connsiteY0" fmla="*/ 0 h 1277192"/>
                  <a:gd name="connsiteX1" fmla="*/ 324550 w 750209"/>
                  <a:gd name="connsiteY1" fmla="*/ 155367 h 1277192"/>
                  <a:gd name="connsiteX2" fmla="*/ 403171 w 750209"/>
                  <a:gd name="connsiteY2" fmla="*/ 256967 h 1277192"/>
                  <a:gd name="connsiteX3" fmla="*/ 750209 w 750209"/>
                  <a:gd name="connsiteY3" fmla="*/ 213360 h 1277192"/>
                  <a:gd name="connsiteX4" fmla="*/ 365520 w 750209"/>
                  <a:gd name="connsiteY4" fmla="*/ 1277192 h 1277192"/>
                  <a:gd name="connsiteX5" fmla="*/ 111112 w 750209"/>
                  <a:gd name="connsiteY5" fmla="*/ 632032 h 1277192"/>
                  <a:gd name="connsiteX6" fmla="*/ 0 w 750209"/>
                  <a:gd name="connsiteY6" fmla="*/ 0 h 1277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0209" h="1277192">
                    <a:moveTo>
                      <a:pt x="0" y="0"/>
                    </a:moveTo>
                    <a:lnTo>
                      <a:pt x="324550" y="155367"/>
                    </a:lnTo>
                    <a:cubicBezTo>
                      <a:pt x="389926" y="187540"/>
                      <a:pt x="378435" y="214634"/>
                      <a:pt x="403171" y="256967"/>
                    </a:cubicBezTo>
                    <a:cubicBezTo>
                      <a:pt x="443316" y="286458"/>
                      <a:pt x="638944" y="239749"/>
                      <a:pt x="750209" y="213360"/>
                    </a:cubicBezTo>
                    <a:lnTo>
                      <a:pt x="365520" y="1277192"/>
                    </a:lnTo>
                    <a:cubicBezTo>
                      <a:pt x="214755" y="1162045"/>
                      <a:pt x="206663" y="991019"/>
                      <a:pt x="111112" y="632032"/>
                    </a:cubicBezTo>
                    <a:cubicBezTo>
                      <a:pt x="49062" y="382408"/>
                      <a:pt x="57636" y="163264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88" name="Esagono 65">
                <a:extLst>
                  <a:ext uri="{FF2B5EF4-FFF2-40B4-BE49-F238E27FC236}">
                    <a16:creationId xmlns:a16="http://schemas.microsoft.com/office/drawing/2014/main" id="{D250F39B-5531-3E02-984E-38DDDC3342A0}"/>
                  </a:ext>
                </a:extLst>
              </p:cNvPr>
              <p:cNvSpPr/>
              <p:nvPr/>
            </p:nvSpPr>
            <p:spPr>
              <a:xfrm rot="21572067" flipH="1">
                <a:off x="11836945" y="4581597"/>
                <a:ext cx="325285" cy="521589"/>
              </a:xfrm>
              <a:custGeom>
                <a:avLst/>
                <a:gdLst>
                  <a:gd name="connsiteX0" fmla="*/ 0 w 751959"/>
                  <a:gd name="connsiteY0" fmla="*/ 311993 h 623985"/>
                  <a:gd name="connsiteX1" fmla="*/ 155996 w 751959"/>
                  <a:gd name="connsiteY1" fmla="*/ 0 h 623985"/>
                  <a:gd name="connsiteX2" fmla="*/ 595963 w 751959"/>
                  <a:gd name="connsiteY2" fmla="*/ 0 h 623985"/>
                  <a:gd name="connsiteX3" fmla="*/ 751959 w 751959"/>
                  <a:gd name="connsiteY3" fmla="*/ 311993 h 623985"/>
                  <a:gd name="connsiteX4" fmla="*/ 595963 w 751959"/>
                  <a:gd name="connsiteY4" fmla="*/ 623985 h 623985"/>
                  <a:gd name="connsiteX5" fmla="*/ 155996 w 751959"/>
                  <a:gd name="connsiteY5" fmla="*/ 623985 h 623985"/>
                  <a:gd name="connsiteX6" fmla="*/ 0 w 751959"/>
                  <a:gd name="connsiteY6" fmla="*/ 311993 h 623985"/>
                  <a:gd name="connsiteX0" fmla="*/ 0 w 812919"/>
                  <a:gd name="connsiteY0" fmla="*/ 311993 h 623985"/>
                  <a:gd name="connsiteX1" fmla="*/ 155996 w 812919"/>
                  <a:gd name="connsiteY1" fmla="*/ 0 h 623985"/>
                  <a:gd name="connsiteX2" fmla="*/ 595963 w 812919"/>
                  <a:gd name="connsiteY2" fmla="*/ 0 h 623985"/>
                  <a:gd name="connsiteX3" fmla="*/ 812919 w 812919"/>
                  <a:gd name="connsiteY3" fmla="*/ 124033 h 623985"/>
                  <a:gd name="connsiteX4" fmla="*/ 595963 w 812919"/>
                  <a:gd name="connsiteY4" fmla="*/ 623985 h 623985"/>
                  <a:gd name="connsiteX5" fmla="*/ 155996 w 812919"/>
                  <a:gd name="connsiteY5" fmla="*/ 623985 h 623985"/>
                  <a:gd name="connsiteX6" fmla="*/ 0 w 812919"/>
                  <a:gd name="connsiteY6" fmla="*/ 311993 h 623985"/>
                  <a:gd name="connsiteX0" fmla="*/ 0 w 812919"/>
                  <a:gd name="connsiteY0" fmla="*/ 311993 h 623985"/>
                  <a:gd name="connsiteX1" fmla="*/ 155996 w 812919"/>
                  <a:gd name="connsiteY1" fmla="*/ 0 h 623985"/>
                  <a:gd name="connsiteX2" fmla="*/ 479123 w 812919"/>
                  <a:gd name="connsiteY2" fmla="*/ 203200 h 623985"/>
                  <a:gd name="connsiteX3" fmla="*/ 812919 w 812919"/>
                  <a:gd name="connsiteY3" fmla="*/ 124033 h 623985"/>
                  <a:gd name="connsiteX4" fmla="*/ 595963 w 812919"/>
                  <a:gd name="connsiteY4" fmla="*/ 623985 h 623985"/>
                  <a:gd name="connsiteX5" fmla="*/ 155996 w 812919"/>
                  <a:gd name="connsiteY5" fmla="*/ 623985 h 623985"/>
                  <a:gd name="connsiteX6" fmla="*/ 0 w 812919"/>
                  <a:gd name="connsiteY6" fmla="*/ 311993 h 623985"/>
                  <a:gd name="connsiteX0" fmla="*/ 0 w 812919"/>
                  <a:gd name="connsiteY0" fmla="*/ 235793 h 547785"/>
                  <a:gd name="connsiteX1" fmla="*/ 404916 w 812919"/>
                  <a:gd name="connsiteY1" fmla="*/ 0 h 547785"/>
                  <a:gd name="connsiteX2" fmla="*/ 479123 w 812919"/>
                  <a:gd name="connsiteY2" fmla="*/ 127000 h 547785"/>
                  <a:gd name="connsiteX3" fmla="*/ 812919 w 812919"/>
                  <a:gd name="connsiteY3" fmla="*/ 47833 h 547785"/>
                  <a:gd name="connsiteX4" fmla="*/ 595963 w 812919"/>
                  <a:gd name="connsiteY4" fmla="*/ 547785 h 547785"/>
                  <a:gd name="connsiteX5" fmla="*/ 155996 w 812919"/>
                  <a:gd name="connsiteY5" fmla="*/ 547785 h 547785"/>
                  <a:gd name="connsiteX6" fmla="*/ 0 w 812919"/>
                  <a:gd name="connsiteY6" fmla="*/ 235793 h 547785"/>
                  <a:gd name="connsiteX0" fmla="*/ 0 w 772279"/>
                  <a:gd name="connsiteY0" fmla="*/ 0 h 677752"/>
                  <a:gd name="connsiteX1" fmla="*/ 364276 w 772279"/>
                  <a:gd name="connsiteY1" fmla="*/ 129967 h 677752"/>
                  <a:gd name="connsiteX2" fmla="*/ 438483 w 772279"/>
                  <a:gd name="connsiteY2" fmla="*/ 256967 h 677752"/>
                  <a:gd name="connsiteX3" fmla="*/ 772279 w 772279"/>
                  <a:gd name="connsiteY3" fmla="*/ 177800 h 677752"/>
                  <a:gd name="connsiteX4" fmla="*/ 555323 w 772279"/>
                  <a:gd name="connsiteY4" fmla="*/ 677752 h 677752"/>
                  <a:gd name="connsiteX5" fmla="*/ 115356 w 772279"/>
                  <a:gd name="connsiteY5" fmla="*/ 677752 h 677752"/>
                  <a:gd name="connsiteX6" fmla="*/ 0 w 772279"/>
                  <a:gd name="connsiteY6" fmla="*/ 0 h 677752"/>
                  <a:gd name="connsiteX0" fmla="*/ 0 w 772279"/>
                  <a:gd name="connsiteY0" fmla="*/ 0 h 677752"/>
                  <a:gd name="connsiteX1" fmla="*/ 364276 w 772279"/>
                  <a:gd name="connsiteY1" fmla="*/ 129967 h 677752"/>
                  <a:gd name="connsiteX2" fmla="*/ 438483 w 772279"/>
                  <a:gd name="connsiteY2" fmla="*/ 256967 h 677752"/>
                  <a:gd name="connsiteX3" fmla="*/ 772279 w 772279"/>
                  <a:gd name="connsiteY3" fmla="*/ 177800 h 677752"/>
                  <a:gd name="connsiteX4" fmla="*/ 555323 w 772279"/>
                  <a:gd name="connsiteY4" fmla="*/ 677752 h 677752"/>
                  <a:gd name="connsiteX5" fmla="*/ 49316 w 772279"/>
                  <a:gd name="connsiteY5" fmla="*/ 372952 h 677752"/>
                  <a:gd name="connsiteX6" fmla="*/ 0 w 772279"/>
                  <a:gd name="connsiteY6" fmla="*/ 0 h 67775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72908 w 772279"/>
                  <a:gd name="connsiteY5" fmla="*/ 48979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72908 w 772279"/>
                  <a:gd name="connsiteY5" fmla="*/ 48979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37596 w 772279"/>
                  <a:gd name="connsiteY5" fmla="*/ 44407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37596 w 772279"/>
                  <a:gd name="connsiteY5" fmla="*/ 44407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37596 w 772279"/>
                  <a:gd name="connsiteY5" fmla="*/ 444072 h 1023192"/>
                  <a:gd name="connsiteX6" fmla="*/ 0 w 772279"/>
                  <a:gd name="connsiteY6" fmla="*/ 0 h 1023192"/>
                  <a:gd name="connsiteX0" fmla="*/ 0 w 772279"/>
                  <a:gd name="connsiteY0" fmla="*/ 0 h 896192"/>
                  <a:gd name="connsiteX1" fmla="*/ 364276 w 772279"/>
                  <a:gd name="connsiteY1" fmla="*/ 129967 h 896192"/>
                  <a:gd name="connsiteX2" fmla="*/ 438483 w 772279"/>
                  <a:gd name="connsiteY2" fmla="*/ 256967 h 896192"/>
                  <a:gd name="connsiteX3" fmla="*/ 772279 w 772279"/>
                  <a:gd name="connsiteY3" fmla="*/ 177800 h 896192"/>
                  <a:gd name="connsiteX4" fmla="*/ 409661 w 772279"/>
                  <a:gd name="connsiteY4" fmla="*/ 896192 h 896192"/>
                  <a:gd name="connsiteX5" fmla="*/ 137596 w 772279"/>
                  <a:gd name="connsiteY5" fmla="*/ 444072 h 896192"/>
                  <a:gd name="connsiteX6" fmla="*/ 0 w 772279"/>
                  <a:gd name="connsiteY6" fmla="*/ 0 h 896192"/>
                  <a:gd name="connsiteX0" fmla="*/ 0 w 772279"/>
                  <a:gd name="connsiteY0" fmla="*/ 0 h 896192"/>
                  <a:gd name="connsiteX1" fmla="*/ 324550 w 772279"/>
                  <a:gd name="connsiteY1" fmla="*/ 155367 h 896192"/>
                  <a:gd name="connsiteX2" fmla="*/ 438483 w 772279"/>
                  <a:gd name="connsiteY2" fmla="*/ 256967 h 896192"/>
                  <a:gd name="connsiteX3" fmla="*/ 772279 w 772279"/>
                  <a:gd name="connsiteY3" fmla="*/ 177800 h 896192"/>
                  <a:gd name="connsiteX4" fmla="*/ 409661 w 772279"/>
                  <a:gd name="connsiteY4" fmla="*/ 896192 h 896192"/>
                  <a:gd name="connsiteX5" fmla="*/ 137596 w 772279"/>
                  <a:gd name="connsiteY5" fmla="*/ 444072 h 896192"/>
                  <a:gd name="connsiteX6" fmla="*/ 0 w 772279"/>
                  <a:gd name="connsiteY6" fmla="*/ 0 h 896192"/>
                  <a:gd name="connsiteX0" fmla="*/ 0 w 772279"/>
                  <a:gd name="connsiteY0" fmla="*/ 0 h 896192"/>
                  <a:gd name="connsiteX1" fmla="*/ 324550 w 772279"/>
                  <a:gd name="connsiteY1" fmla="*/ 155367 h 896192"/>
                  <a:gd name="connsiteX2" fmla="*/ 403171 w 772279"/>
                  <a:gd name="connsiteY2" fmla="*/ 256967 h 896192"/>
                  <a:gd name="connsiteX3" fmla="*/ 772279 w 772279"/>
                  <a:gd name="connsiteY3" fmla="*/ 177800 h 896192"/>
                  <a:gd name="connsiteX4" fmla="*/ 409661 w 772279"/>
                  <a:gd name="connsiteY4" fmla="*/ 896192 h 896192"/>
                  <a:gd name="connsiteX5" fmla="*/ 137596 w 772279"/>
                  <a:gd name="connsiteY5" fmla="*/ 444072 h 896192"/>
                  <a:gd name="connsiteX6" fmla="*/ 0 w 772279"/>
                  <a:gd name="connsiteY6" fmla="*/ 0 h 896192"/>
                  <a:gd name="connsiteX0" fmla="*/ 0 w 811334"/>
                  <a:gd name="connsiteY0" fmla="*/ 0 h 1033352"/>
                  <a:gd name="connsiteX1" fmla="*/ 324550 w 811334"/>
                  <a:gd name="connsiteY1" fmla="*/ 155367 h 1033352"/>
                  <a:gd name="connsiteX2" fmla="*/ 403171 w 811334"/>
                  <a:gd name="connsiteY2" fmla="*/ 256967 h 1033352"/>
                  <a:gd name="connsiteX3" fmla="*/ 772279 w 811334"/>
                  <a:gd name="connsiteY3" fmla="*/ 177800 h 1033352"/>
                  <a:gd name="connsiteX4" fmla="*/ 811334 w 811334"/>
                  <a:gd name="connsiteY4" fmla="*/ 1033352 h 1033352"/>
                  <a:gd name="connsiteX5" fmla="*/ 137596 w 811334"/>
                  <a:gd name="connsiteY5" fmla="*/ 444072 h 1033352"/>
                  <a:gd name="connsiteX6" fmla="*/ 0 w 811334"/>
                  <a:gd name="connsiteY6" fmla="*/ 0 h 103335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590634 w 772279"/>
                  <a:gd name="connsiteY4" fmla="*/ 1013032 h 1013032"/>
                  <a:gd name="connsiteX5" fmla="*/ 137596 w 772279"/>
                  <a:gd name="connsiteY5" fmla="*/ 444072 h 1013032"/>
                  <a:gd name="connsiteX6" fmla="*/ 0 w 772279"/>
                  <a:gd name="connsiteY6" fmla="*/ 0 h 101303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462628 w 772279"/>
                  <a:gd name="connsiteY4" fmla="*/ 1013032 h 1013032"/>
                  <a:gd name="connsiteX5" fmla="*/ 137596 w 772279"/>
                  <a:gd name="connsiteY5" fmla="*/ 444072 h 1013032"/>
                  <a:gd name="connsiteX6" fmla="*/ 0 w 772279"/>
                  <a:gd name="connsiteY6" fmla="*/ 0 h 101303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462628 w 772279"/>
                  <a:gd name="connsiteY4" fmla="*/ 1013032 h 1013032"/>
                  <a:gd name="connsiteX5" fmla="*/ 93456 w 772279"/>
                  <a:gd name="connsiteY5" fmla="*/ 484712 h 1013032"/>
                  <a:gd name="connsiteX6" fmla="*/ 0 w 772279"/>
                  <a:gd name="connsiteY6" fmla="*/ 0 h 101303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462628 w 772279"/>
                  <a:gd name="connsiteY4" fmla="*/ 1013032 h 1013032"/>
                  <a:gd name="connsiteX5" fmla="*/ 93456 w 772279"/>
                  <a:gd name="connsiteY5" fmla="*/ 484712 h 1013032"/>
                  <a:gd name="connsiteX6" fmla="*/ 0 w 772279"/>
                  <a:gd name="connsiteY6" fmla="*/ 0 h 1013032"/>
                  <a:gd name="connsiteX0" fmla="*/ 0 w 772279"/>
                  <a:gd name="connsiteY0" fmla="*/ 0 h 1277192"/>
                  <a:gd name="connsiteX1" fmla="*/ 324550 w 772279"/>
                  <a:gd name="connsiteY1" fmla="*/ 155367 h 1277192"/>
                  <a:gd name="connsiteX2" fmla="*/ 403171 w 772279"/>
                  <a:gd name="connsiteY2" fmla="*/ 256967 h 1277192"/>
                  <a:gd name="connsiteX3" fmla="*/ 772279 w 772279"/>
                  <a:gd name="connsiteY3" fmla="*/ 177800 h 1277192"/>
                  <a:gd name="connsiteX4" fmla="*/ 365520 w 772279"/>
                  <a:gd name="connsiteY4" fmla="*/ 1277192 h 1277192"/>
                  <a:gd name="connsiteX5" fmla="*/ 93456 w 772279"/>
                  <a:gd name="connsiteY5" fmla="*/ 484712 h 1277192"/>
                  <a:gd name="connsiteX6" fmla="*/ 0 w 772279"/>
                  <a:gd name="connsiteY6" fmla="*/ 0 h 1277192"/>
                  <a:gd name="connsiteX0" fmla="*/ 0 w 772279"/>
                  <a:gd name="connsiteY0" fmla="*/ 0 h 1277192"/>
                  <a:gd name="connsiteX1" fmla="*/ 324550 w 772279"/>
                  <a:gd name="connsiteY1" fmla="*/ 155367 h 1277192"/>
                  <a:gd name="connsiteX2" fmla="*/ 403171 w 772279"/>
                  <a:gd name="connsiteY2" fmla="*/ 256967 h 1277192"/>
                  <a:gd name="connsiteX3" fmla="*/ 772279 w 772279"/>
                  <a:gd name="connsiteY3" fmla="*/ 177800 h 1277192"/>
                  <a:gd name="connsiteX4" fmla="*/ 365520 w 772279"/>
                  <a:gd name="connsiteY4" fmla="*/ 1277192 h 1277192"/>
                  <a:gd name="connsiteX5" fmla="*/ 111112 w 772279"/>
                  <a:gd name="connsiteY5" fmla="*/ 632032 h 1277192"/>
                  <a:gd name="connsiteX6" fmla="*/ 0 w 772279"/>
                  <a:gd name="connsiteY6" fmla="*/ 0 h 1277192"/>
                  <a:gd name="connsiteX0" fmla="*/ 0 w 772279"/>
                  <a:gd name="connsiteY0" fmla="*/ 0 h 1277192"/>
                  <a:gd name="connsiteX1" fmla="*/ 324550 w 772279"/>
                  <a:gd name="connsiteY1" fmla="*/ 155367 h 1277192"/>
                  <a:gd name="connsiteX2" fmla="*/ 403171 w 772279"/>
                  <a:gd name="connsiteY2" fmla="*/ 256967 h 1277192"/>
                  <a:gd name="connsiteX3" fmla="*/ 772279 w 772279"/>
                  <a:gd name="connsiteY3" fmla="*/ 177800 h 1277192"/>
                  <a:gd name="connsiteX4" fmla="*/ 365520 w 772279"/>
                  <a:gd name="connsiteY4" fmla="*/ 1277192 h 1277192"/>
                  <a:gd name="connsiteX5" fmla="*/ 111112 w 772279"/>
                  <a:gd name="connsiteY5" fmla="*/ 632032 h 1277192"/>
                  <a:gd name="connsiteX6" fmla="*/ 0 w 772279"/>
                  <a:gd name="connsiteY6" fmla="*/ 0 h 1277192"/>
                  <a:gd name="connsiteX0" fmla="*/ 0 w 750209"/>
                  <a:gd name="connsiteY0" fmla="*/ 0 h 1277192"/>
                  <a:gd name="connsiteX1" fmla="*/ 324550 w 750209"/>
                  <a:gd name="connsiteY1" fmla="*/ 155367 h 1277192"/>
                  <a:gd name="connsiteX2" fmla="*/ 403171 w 750209"/>
                  <a:gd name="connsiteY2" fmla="*/ 256967 h 1277192"/>
                  <a:gd name="connsiteX3" fmla="*/ 750209 w 750209"/>
                  <a:gd name="connsiteY3" fmla="*/ 213360 h 1277192"/>
                  <a:gd name="connsiteX4" fmla="*/ 365520 w 750209"/>
                  <a:gd name="connsiteY4" fmla="*/ 1277192 h 1277192"/>
                  <a:gd name="connsiteX5" fmla="*/ 111112 w 750209"/>
                  <a:gd name="connsiteY5" fmla="*/ 632032 h 1277192"/>
                  <a:gd name="connsiteX6" fmla="*/ 0 w 750209"/>
                  <a:gd name="connsiteY6" fmla="*/ 0 h 1277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0209" h="1277192">
                    <a:moveTo>
                      <a:pt x="0" y="0"/>
                    </a:moveTo>
                    <a:lnTo>
                      <a:pt x="324550" y="155367"/>
                    </a:lnTo>
                    <a:cubicBezTo>
                      <a:pt x="389926" y="187540"/>
                      <a:pt x="378435" y="214634"/>
                      <a:pt x="403171" y="256967"/>
                    </a:cubicBezTo>
                    <a:cubicBezTo>
                      <a:pt x="443316" y="286458"/>
                      <a:pt x="638944" y="239749"/>
                      <a:pt x="750209" y="213360"/>
                    </a:cubicBezTo>
                    <a:lnTo>
                      <a:pt x="365520" y="1277192"/>
                    </a:lnTo>
                    <a:cubicBezTo>
                      <a:pt x="214755" y="1162045"/>
                      <a:pt x="206663" y="991019"/>
                      <a:pt x="111112" y="632032"/>
                    </a:cubicBezTo>
                    <a:cubicBezTo>
                      <a:pt x="49062" y="382408"/>
                      <a:pt x="57636" y="163264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89" name="Ovale 103">
                <a:extLst>
                  <a:ext uri="{FF2B5EF4-FFF2-40B4-BE49-F238E27FC236}">
                    <a16:creationId xmlns:a16="http://schemas.microsoft.com/office/drawing/2014/main" id="{84E4CF36-01E9-AB39-E33D-CDD50E66655C}"/>
                  </a:ext>
                </a:extLst>
              </p:cNvPr>
              <p:cNvSpPr/>
              <p:nvPr/>
            </p:nvSpPr>
            <p:spPr>
              <a:xfrm rot="21572067">
                <a:off x="11495989" y="4663365"/>
                <a:ext cx="577330" cy="571813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390" name="Gruppo 104">
                <a:extLst>
                  <a:ext uri="{FF2B5EF4-FFF2-40B4-BE49-F238E27FC236}">
                    <a16:creationId xmlns:a16="http://schemas.microsoft.com/office/drawing/2014/main" id="{C200DD4B-8428-6E48-6E1D-6521382AD013}"/>
                  </a:ext>
                </a:extLst>
              </p:cNvPr>
              <p:cNvGrpSpPr/>
              <p:nvPr/>
            </p:nvGrpSpPr>
            <p:grpSpPr>
              <a:xfrm rot="21572067">
                <a:off x="12012227" y="4560380"/>
                <a:ext cx="405964" cy="384008"/>
                <a:chOff x="7194492" y="1267280"/>
                <a:chExt cx="832077" cy="849267"/>
              </a:xfrm>
              <a:solidFill>
                <a:schemeClr val="bg2">
                  <a:lumMod val="25000"/>
                </a:schemeClr>
              </a:solidFill>
            </p:grpSpPr>
            <p:sp>
              <p:nvSpPr>
                <p:cNvPr id="454" name="Ritardo 168">
                  <a:extLst>
                    <a:ext uri="{FF2B5EF4-FFF2-40B4-BE49-F238E27FC236}">
                      <a16:creationId xmlns:a16="http://schemas.microsoft.com/office/drawing/2014/main" id="{E65ADD05-1803-310D-4FC3-234CA7CF74A6}"/>
                    </a:ext>
                  </a:extLst>
                </p:cNvPr>
                <p:cNvSpPr/>
                <p:nvPr/>
              </p:nvSpPr>
              <p:spPr>
                <a:xfrm rot="5197850">
                  <a:off x="7361545" y="1462022"/>
                  <a:ext cx="503058" cy="417272"/>
                </a:xfrm>
                <a:prstGeom prst="flowChartDelay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55" name="Cerchio parziale 169">
                  <a:extLst>
                    <a:ext uri="{FF2B5EF4-FFF2-40B4-BE49-F238E27FC236}">
                      <a16:creationId xmlns:a16="http://schemas.microsoft.com/office/drawing/2014/main" id="{39E8F505-1245-1E1D-2BAE-0E7434EE745C}"/>
                    </a:ext>
                  </a:extLst>
                </p:cNvPr>
                <p:cNvSpPr/>
                <p:nvPr/>
              </p:nvSpPr>
              <p:spPr>
                <a:xfrm rot="1936892">
                  <a:off x="7194492" y="1267280"/>
                  <a:ext cx="832077" cy="849267"/>
                </a:xfrm>
                <a:prstGeom prst="pie">
                  <a:avLst>
                    <a:gd name="adj1" fmla="val 11382448"/>
                    <a:gd name="adj2" fmla="val 1660257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91" name="Gruppo 105">
                <a:extLst>
                  <a:ext uri="{FF2B5EF4-FFF2-40B4-BE49-F238E27FC236}">
                    <a16:creationId xmlns:a16="http://schemas.microsoft.com/office/drawing/2014/main" id="{A8E82092-0B40-5253-65B3-6E4AB901DB17}"/>
                  </a:ext>
                </a:extLst>
              </p:cNvPr>
              <p:cNvGrpSpPr/>
              <p:nvPr/>
            </p:nvGrpSpPr>
            <p:grpSpPr>
              <a:xfrm rot="21572067">
                <a:off x="11457780" y="4127448"/>
                <a:ext cx="624598" cy="500843"/>
                <a:chOff x="1553252" y="1735995"/>
                <a:chExt cx="1533360" cy="1226394"/>
              </a:xfrm>
            </p:grpSpPr>
            <p:sp>
              <p:nvSpPr>
                <p:cNvPr id="443" name="Esagono 91">
                  <a:extLst>
                    <a:ext uri="{FF2B5EF4-FFF2-40B4-BE49-F238E27FC236}">
                      <a16:creationId xmlns:a16="http://schemas.microsoft.com/office/drawing/2014/main" id="{B1CC18A6-C7A2-FA86-2B79-EF3FEAF9B0F1}"/>
                    </a:ext>
                  </a:extLst>
                </p:cNvPr>
                <p:cNvSpPr/>
                <p:nvPr/>
              </p:nvSpPr>
              <p:spPr>
                <a:xfrm rot="16200000">
                  <a:off x="1770553" y="1646330"/>
                  <a:ext cx="1098758" cy="1533360"/>
                </a:xfrm>
                <a:custGeom>
                  <a:avLst/>
                  <a:gdLst>
                    <a:gd name="connsiteX0" fmla="*/ 0 w 1182033"/>
                    <a:gd name="connsiteY0" fmla="*/ 733427 h 1466854"/>
                    <a:gd name="connsiteX1" fmla="*/ 202896 w 1182033"/>
                    <a:gd name="connsiteY1" fmla="*/ 0 h 1466854"/>
                    <a:gd name="connsiteX2" fmla="*/ 979137 w 1182033"/>
                    <a:gd name="connsiteY2" fmla="*/ 0 h 1466854"/>
                    <a:gd name="connsiteX3" fmla="*/ 1182033 w 1182033"/>
                    <a:gd name="connsiteY3" fmla="*/ 733427 h 1466854"/>
                    <a:gd name="connsiteX4" fmla="*/ 979137 w 1182033"/>
                    <a:gd name="connsiteY4" fmla="*/ 1466854 h 1466854"/>
                    <a:gd name="connsiteX5" fmla="*/ 202896 w 1182033"/>
                    <a:gd name="connsiteY5" fmla="*/ 1466854 h 1466854"/>
                    <a:gd name="connsiteX6" fmla="*/ 0 w 1182033"/>
                    <a:gd name="connsiteY6" fmla="*/ 733427 h 1466854"/>
                    <a:gd name="connsiteX0" fmla="*/ 0 w 1182033"/>
                    <a:gd name="connsiteY0" fmla="*/ 733427 h 1466854"/>
                    <a:gd name="connsiteX1" fmla="*/ 202896 w 1182033"/>
                    <a:gd name="connsiteY1" fmla="*/ 0 h 1466854"/>
                    <a:gd name="connsiteX2" fmla="*/ 979137 w 1182033"/>
                    <a:gd name="connsiteY2" fmla="*/ 0 h 1466854"/>
                    <a:gd name="connsiteX3" fmla="*/ 1182033 w 1182033"/>
                    <a:gd name="connsiteY3" fmla="*/ 733427 h 1466854"/>
                    <a:gd name="connsiteX4" fmla="*/ 979137 w 1182033"/>
                    <a:gd name="connsiteY4" fmla="*/ 1466854 h 1466854"/>
                    <a:gd name="connsiteX5" fmla="*/ 202896 w 1182033"/>
                    <a:gd name="connsiteY5" fmla="*/ 1466854 h 1466854"/>
                    <a:gd name="connsiteX6" fmla="*/ 0 w 1182033"/>
                    <a:gd name="connsiteY6" fmla="*/ 733427 h 1466854"/>
                    <a:gd name="connsiteX0" fmla="*/ 0 w 1182033"/>
                    <a:gd name="connsiteY0" fmla="*/ 733427 h 1466854"/>
                    <a:gd name="connsiteX1" fmla="*/ 202896 w 1182033"/>
                    <a:gd name="connsiteY1" fmla="*/ 0 h 1466854"/>
                    <a:gd name="connsiteX2" fmla="*/ 979137 w 1182033"/>
                    <a:gd name="connsiteY2" fmla="*/ 0 h 1466854"/>
                    <a:gd name="connsiteX3" fmla="*/ 1182033 w 1182033"/>
                    <a:gd name="connsiteY3" fmla="*/ 733427 h 1466854"/>
                    <a:gd name="connsiteX4" fmla="*/ 979137 w 1182033"/>
                    <a:gd name="connsiteY4" fmla="*/ 1466854 h 1466854"/>
                    <a:gd name="connsiteX5" fmla="*/ 202896 w 1182033"/>
                    <a:gd name="connsiteY5" fmla="*/ 1466854 h 1466854"/>
                    <a:gd name="connsiteX6" fmla="*/ 0 w 1182033"/>
                    <a:gd name="connsiteY6" fmla="*/ 733427 h 1466854"/>
                    <a:gd name="connsiteX0" fmla="*/ 0 w 1182033"/>
                    <a:gd name="connsiteY0" fmla="*/ 768986 h 1502413"/>
                    <a:gd name="connsiteX1" fmla="*/ 202896 w 1182033"/>
                    <a:gd name="connsiteY1" fmla="*/ 35559 h 1502413"/>
                    <a:gd name="connsiteX2" fmla="*/ 979137 w 1182033"/>
                    <a:gd name="connsiteY2" fmla="*/ 35559 h 1502413"/>
                    <a:gd name="connsiteX3" fmla="*/ 1182033 w 1182033"/>
                    <a:gd name="connsiteY3" fmla="*/ 768986 h 1502413"/>
                    <a:gd name="connsiteX4" fmla="*/ 979137 w 1182033"/>
                    <a:gd name="connsiteY4" fmla="*/ 1502413 h 1502413"/>
                    <a:gd name="connsiteX5" fmla="*/ 202896 w 1182033"/>
                    <a:gd name="connsiteY5" fmla="*/ 1502413 h 1502413"/>
                    <a:gd name="connsiteX6" fmla="*/ 0 w 1182033"/>
                    <a:gd name="connsiteY6" fmla="*/ 768986 h 1502413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56364"/>
                    <a:gd name="connsiteX1" fmla="*/ 202896 w 1182033"/>
                    <a:gd name="connsiteY1" fmla="*/ 53102 h 1556364"/>
                    <a:gd name="connsiteX2" fmla="*/ 979137 w 1182033"/>
                    <a:gd name="connsiteY2" fmla="*/ 53102 h 1556364"/>
                    <a:gd name="connsiteX3" fmla="*/ 1182033 w 1182033"/>
                    <a:gd name="connsiteY3" fmla="*/ 786529 h 1556364"/>
                    <a:gd name="connsiteX4" fmla="*/ 979137 w 1182033"/>
                    <a:gd name="connsiteY4" fmla="*/ 1519956 h 1556364"/>
                    <a:gd name="connsiteX5" fmla="*/ 202896 w 1182033"/>
                    <a:gd name="connsiteY5" fmla="*/ 1519956 h 1556364"/>
                    <a:gd name="connsiteX6" fmla="*/ 0 w 1182033"/>
                    <a:gd name="connsiteY6" fmla="*/ 786529 h 1556364"/>
                    <a:gd name="connsiteX0" fmla="*/ 0 w 1182033"/>
                    <a:gd name="connsiteY0" fmla="*/ 786529 h 1577877"/>
                    <a:gd name="connsiteX1" fmla="*/ 202896 w 1182033"/>
                    <a:gd name="connsiteY1" fmla="*/ 53102 h 1577877"/>
                    <a:gd name="connsiteX2" fmla="*/ 979137 w 1182033"/>
                    <a:gd name="connsiteY2" fmla="*/ 53102 h 1577877"/>
                    <a:gd name="connsiteX3" fmla="*/ 1182033 w 1182033"/>
                    <a:gd name="connsiteY3" fmla="*/ 786529 h 1577877"/>
                    <a:gd name="connsiteX4" fmla="*/ 979137 w 1182033"/>
                    <a:gd name="connsiteY4" fmla="*/ 1519956 h 1577877"/>
                    <a:gd name="connsiteX5" fmla="*/ 202896 w 1182033"/>
                    <a:gd name="connsiteY5" fmla="*/ 1519956 h 1577877"/>
                    <a:gd name="connsiteX6" fmla="*/ 0 w 1182033"/>
                    <a:gd name="connsiteY6" fmla="*/ 786529 h 1577877"/>
                    <a:gd name="connsiteX0" fmla="*/ 7936 w 1189969"/>
                    <a:gd name="connsiteY0" fmla="*/ 786529 h 1577877"/>
                    <a:gd name="connsiteX1" fmla="*/ 210832 w 1189969"/>
                    <a:gd name="connsiteY1" fmla="*/ 53102 h 1577877"/>
                    <a:gd name="connsiteX2" fmla="*/ 987073 w 1189969"/>
                    <a:gd name="connsiteY2" fmla="*/ 53102 h 1577877"/>
                    <a:gd name="connsiteX3" fmla="*/ 1189969 w 1189969"/>
                    <a:gd name="connsiteY3" fmla="*/ 786529 h 1577877"/>
                    <a:gd name="connsiteX4" fmla="*/ 987073 w 1189969"/>
                    <a:gd name="connsiteY4" fmla="*/ 1519956 h 1577877"/>
                    <a:gd name="connsiteX5" fmla="*/ 210832 w 1189969"/>
                    <a:gd name="connsiteY5" fmla="*/ 1519956 h 1577877"/>
                    <a:gd name="connsiteX6" fmla="*/ 7936 w 1189969"/>
                    <a:gd name="connsiteY6" fmla="*/ 786529 h 1577877"/>
                    <a:gd name="connsiteX0" fmla="*/ 7936 w 1189969"/>
                    <a:gd name="connsiteY0" fmla="*/ 786529 h 1577877"/>
                    <a:gd name="connsiteX1" fmla="*/ 210832 w 1189969"/>
                    <a:gd name="connsiteY1" fmla="*/ 53102 h 1577877"/>
                    <a:gd name="connsiteX2" fmla="*/ 987073 w 1189969"/>
                    <a:gd name="connsiteY2" fmla="*/ 53102 h 1577877"/>
                    <a:gd name="connsiteX3" fmla="*/ 1189969 w 1189969"/>
                    <a:gd name="connsiteY3" fmla="*/ 786529 h 1577877"/>
                    <a:gd name="connsiteX4" fmla="*/ 987073 w 1189969"/>
                    <a:gd name="connsiteY4" fmla="*/ 1519956 h 1577877"/>
                    <a:gd name="connsiteX5" fmla="*/ 210832 w 1189969"/>
                    <a:gd name="connsiteY5" fmla="*/ 1519956 h 1577877"/>
                    <a:gd name="connsiteX6" fmla="*/ 7936 w 1189969"/>
                    <a:gd name="connsiteY6" fmla="*/ 786529 h 1577877"/>
                    <a:gd name="connsiteX0" fmla="*/ 1824 w 1183857"/>
                    <a:gd name="connsiteY0" fmla="*/ 786529 h 1577877"/>
                    <a:gd name="connsiteX1" fmla="*/ 204720 w 1183857"/>
                    <a:gd name="connsiteY1" fmla="*/ 53102 h 1577877"/>
                    <a:gd name="connsiteX2" fmla="*/ 980961 w 1183857"/>
                    <a:gd name="connsiteY2" fmla="*/ 53102 h 1577877"/>
                    <a:gd name="connsiteX3" fmla="*/ 1183857 w 1183857"/>
                    <a:gd name="connsiteY3" fmla="*/ 786529 h 1577877"/>
                    <a:gd name="connsiteX4" fmla="*/ 980961 w 1183857"/>
                    <a:gd name="connsiteY4" fmla="*/ 1519956 h 1577877"/>
                    <a:gd name="connsiteX5" fmla="*/ 204720 w 1183857"/>
                    <a:gd name="connsiteY5" fmla="*/ 1519956 h 1577877"/>
                    <a:gd name="connsiteX6" fmla="*/ 1824 w 1183857"/>
                    <a:gd name="connsiteY6" fmla="*/ 786529 h 1577877"/>
                    <a:gd name="connsiteX0" fmla="*/ 0 w 1182033"/>
                    <a:gd name="connsiteY0" fmla="*/ 786529 h 1577877"/>
                    <a:gd name="connsiteX1" fmla="*/ 202896 w 1182033"/>
                    <a:gd name="connsiteY1" fmla="*/ 53102 h 1577877"/>
                    <a:gd name="connsiteX2" fmla="*/ 979137 w 1182033"/>
                    <a:gd name="connsiteY2" fmla="*/ 53102 h 1577877"/>
                    <a:gd name="connsiteX3" fmla="*/ 1182033 w 1182033"/>
                    <a:gd name="connsiteY3" fmla="*/ 786529 h 1577877"/>
                    <a:gd name="connsiteX4" fmla="*/ 979137 w 1182033"/>
                    <a:gd name="connsiteY4" fmla="*/ 1519956 h 1577877"/>
                    <a:gd name="connsiteX5" fmla="*/ 202896 w 1182033"/>
                    <a:gd name="connsiteY5" fmla="*/ 1519956 h 1577877"/>
                    <a:gd name="connsiteX6" fmla="*/ 0 w 1182033"/>
                    <a:gd name="connsiteY6" fmla="*/ 786529 h 1577877"/>
                    <a:gd name="connsiteX0" fmla="*/ 0 w 1142683"/>
                    <a:gd name="connsiteY0" fmla="*/ 786530 h 1577877"/>
                    <a:gd name="connsiteX1" fmla="*/ 163546 w 1142683"/>
                    <a:gd name="connsiteY1" fmla="*/ 53102 h 1577877"/>
                    <a:gd name="connsiteX2" fmla="*/ 939787 w 1142683"/>
                    <a:gd name="connsiteY2" fmla="*/ 53102 h 1577877"/>
                    <a:gd name="connsiteX3" fmla="*/ 1142683 w 1142683"/>
                    <a:gd name="connsiteY3" fmla="*/ 786529 h 1577877"/>
                    <a:gd name="connsiteX4" fmla="*/ 939787 w 1142683"/>
                    <a:gd name="connsiteY4" fmla="*/ 1519956 h 1577877"/>
                    <a:gd name="connsiteX5" fmla="*/ 163546 w 1142683"/>
                    <a:gd name="connsiteY5" fmla="*/ 1519956 h 1577877"/>
                    <a:gd name="connsiteX6" fmla="*/ 0 w 1142683"/>
                    <a:gd name="connsiteY6" fmla="*/ 786530 h 1577877"/>
                    <a:gd name="connsiteX0" fmla="*/ 0 w 1134813"/>
                    <a:gd name="connsiteY0" fmla="*/ 802212 h 1577877"/>
                    <a:gd name="connsiteX1" fmla="*/ 155676 w 1134813"/>
                    <a:gd name="connsiteY1" fmla="*/ 53102 h 1577877"/>
                    <a:gd name="connsiteX2" fmla="*/ 931917 w 1134813"/>
                    <a:gd name="connsiteY2" fmla="*/ 53102 h 1577877"/>
                    <a:gd name="connsiteX3" fmla="*/ 1134813 w 1134813"/>
                    <a:gd name="connsiteY3" fmla="*/ 786529 h 1577877"/>
                    <a:gd name="connsiteX4" fmla="*/ 931917 w 1134813"/>
                    <a:gd name="connsiteY4" fmla="*/ 1519956 h 1577877"/>
                    <a:gd name="connsiteX5" fmla="*/ 155676 w 1134813"/>
                    <a:gd name="connsiteY5" fmla="*/ 1519956 h 1577877"/>
                    <a:gd name="connsiteX6" fmla="*/ 0 w 1134813"/>
                    <a:gd name="connsiteY6" fmla="*/ 802212 h 1577877"/>
                    <a:gd name="connsiteX0" fmla="*/ 0 w 1134813"/>
                    <a:gd name="connsiteY0" fmla="*/ 802212 h 1577877"/>
                    <a:gd name="connsiteX1" fmla="*/ 155676 w 1134813"/>
                    <a:gd name="connsiteY1" fmla="*/ 53102 h 1577877"/>
                    <a:gd name="connsiteX2" fmla="*/ 931917 w 1134813"/>
                    <a:gd name="connsiteY2" fmla="*/ 53102 h 1577877"/>
                    <a:gd name="connsiteX3" fmla="*/ 1134813 w 1134813"/>
                    <a:gd name="connsiteY3" fmla="*/ 786529 h 1577877"/>
                    <a:gd name="connsiteX4" fmla="*/ 931917 w 1134813"/>
                    <a:gd name="connsiteY4" fmla="*/ 1519956 h 1577877"/>
                    <a:gd name="connsiteX5" fmla="*/ 155676 w 1134813"/>
                    <a:gd name="connsiteY5" fmla="*/ 1519956 h 1577877"/>
                    <a:gd name="connsiteX6" fmla="*/ 0 w 1134813"/>
                    <a:gd name="connsiteY6" fmla="*/ 802212 h 1577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4813" h="1577877">
                      <a:moveTo>
                        <a:pt x="0" y="802212"/>
                      </a:moveTo>
                      <a:cubicBezTo>
                        <a:pt x="2892" y="314279"/>
                        <a:pt x="99472" y="413789"/>
                        <a:pt x="155676" y="53102"/>
                      </a:cubicBezTo>
                      <a:cubicBezTo>
                        <a:pt x="393468" y="-7858"/>
                        <a:pt x="663645" y="-26906"/>
                        <a:pt x="931917" y="53102"/>
                      </a:cubicBezTo>
                      <a:cubicBezTo>
                        <a:pt x="972881" y="442361"/>
                        <a:pt x="1090041" y="500146"/>
                        <a:pt x="1134813" y="786529"/>
                      </a:cubicBezTo>
                      <a:cubicBezTo>
                        <a:pt x="1097663" y="1097683"/>
                        <a:pt x="955736" y="1126893"/>
                        <a:pt x="931917" y="1519956"/>
                      </a:cubicBezTo>
                      <a:cubicBezTo>
                        <a:pt x="570302" y="1601874"/>
                        <a:pt x="523010" y="1592349"/>
                        <a:pt x="155676" y="1519956"/>
                      </a:cubicBezTo>
                      <a:cubicBezTo>
                        <a:pt x="133768" y="1199286"/>
                        <a:pt x="5685" y="1310135"/>
                        <a:pt x="0" y="802212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444" name="Gruppo 158">
                  <a:extLst>
                    <a:ext uri="{FF2B5EF4-FFF2-40B4-BE49-F238E27FC236}">
                      <a16:creationId xmlns:a16="http://schemas.microsoft.com/office/drawing/2014/main" id="{37E25AE8-A396-A64F-055A-1AC0C717188E}"/>
                    </a:ext>
                  </a:extLst>
                </p:cNvPr>
                <p:cNvGrpSpPr/>
                <p:nvPr/>
              </p:nvGrpSpPr>
              <p:grpSpPr>
                <a:xfrm>
                  <a:off x="1827580" y="1735995"/>
                  <a:ext cx="984703" cy="1129404"/>
                  <a:chOff x="1827580" y="1735995"/>
                  <a:chExt cx="984703" cy="1129404"/>
                </a:xfrm>
              </p:grpSpPr>
              <p:sp>
                <p:nvSpPr>
                  <p:cNvPr id="445" name="Pentagono 94">
                    <a:extLst>
                      <a:ext uri="{FF2B5EF4-FFF2-40B4-BE49-F238E27FC236}">
                        <a16:creationId xmlns:a16="http://schemas.microsoft.com/office/drawing/2014/main" id="{1EC77B29-52D5-2355-0B58-6354F3397DB4}"/>
                      </a:ext>
                    </a:extLst>
                  </p:cNvPr>
                  <p:cNvSpPr/>
                  <p:nvPr/>
                </p:nvSpPr>
                <p:spPr>
                  <a:xfrm>
                    <a:off x="1827580" y="1863630"/>
                    <a:ext cx="984703" cy="502514"/>
                  </a:xfrm>
                  <a:custGeom>
                    <a:avLst/>
                    <a:gdLst>
                      <a:gd name="connsiteX0" fmla="*/ 1 w 1050012"/>
                      <a:gd name="connsiteY0" fmla="*/ 206866 h 541583"/>
                      <a:gd name="connsiteX1" fmla="*/ 525006 w 1050012"/>
                      <a:gd name="connsiteY1" fmla="*/ 0 h 541583"/>
                      <a:gd name="connsiteX2" fmla="*/ 1050011 w 1050012"/>
                      <a:gd name="connsiteY2" fmla="*/ 206866 h 541583"/>
                      <a:gd name="connsiteX3" fmla="*/ 849477 w 1050012"/>
                      <a:gd name="connsiteY3" fmla="*/ 541582 h 541583"/>
                      <a:gd name="connsiteX4" fmla="*/ 200535 w 1050012"/>
                      <a:gd name="connsiteY4" fmla="*/ 541582 h 541583"/>
                      <a:gd name="connsiteX5" fmla="*/ 1 w 1050012"/>
                      <a:gd name="connsiteY5" fmla="*/ 206866 h 541583"/>
                      <a:gd name="connsiteX0" fmla="*/ 0 w 1050010"/>
                      <a:gd name="connsiteY0" fmla="*/ 95106 h 429822"/>
                      <a:gd name="connsiteX1" fmla="*/ 547865 w 1050010"/>
                      <a:gd name="connsiteY1" fmla="*/ 0 h 429822"/>
                      <a:gd name="connsiteX2" fmla="*/ 1050010 w 1050010"/>
                      <a:gd name="connsiteY2" fmla="*/ 95106 h 429822"/>
                      <a:gd name="connsiteX3" fmla="*/ 849476 w 1050010"/>
                      <a:gd name="connsiteY3" fmla="*/ 429822 h 429822"/>
                      <a:gd name="connsiteX4" fmla="*/ 200534 w 1050010"/>
                      <a:gd name="connsiteY4" fmla="*/ 429822 h 429822"/>
                      <a:gd name="connsiteX5" fmla="*/ 0 w 1050010"/>
                      <a:gd name="connsiteY5" fmla="*/ 95106 h 429822"/>
                      <a:gd name="connsiteX0" fmla="*/ 0 w 1050010"/>
                      <a:gd name="connsiteY0" fmla="*/ 163686 h 498402"/>
                      <a:gd name="connsiteX1" fmla="*/ 525005 w 1050010"/>
                      <a:gd name="connsiteY1" fmla="*/ 0 h 498402"/>
                      <a:gd name="connsiteX2" fmla="*/ 1050010 w 1050010"/>
                      <a:gd name="connsiteY2" fmla="*/ 163686 h 498402"/>
                      <a:gd name="connsiteX3" fmla="*/ 849476 w 1050010"/>
                      <a:gd name="connsiteY3" fmla="*/ 498402 h 498402"/>
                      <a:gd name="connsiteX4" fmla="*/ 200534 w 1050010"/>
                      <a:gd name="connsiteY4" fmla="*/ 498402 h 498402"/>
                      <a:gd name="connsiteX5" fmla="*/ 0 w 1050010"/>
                      <a:gd name="connsiteY5" fmla="*/ 163686 h 498402"/>
                      <a:gd name="connsiteX0" fmla="*/ 0 w 1019530"/>
                      <a:gd name="connsiteY0" fmla="*/ 163686 h 498402"/>
                      <a:gd name="connsiteX1" fmla="*/ 525005 w 1019530"/>
                      <a:gd name="connsiteY1" fmla="*/ 0 h 498402"/>
                      <a:gd name="connsiteX2" fmla="*/ 1019530 w 1019530"/>
                      <a:gd name="connsiteY2" fmla="*/ 178926 h 498402"/>
                      <a:gd name="connsiteX3" fmla="*/ 849476 w 1019530"/>
                      <a:gd name="connsiteY3" fmla="*/ 498402 h 498402"/>
                      <a:gd name="connsiteX4" fmla="*/ 200534 w 1019530"/>
                      <a:gd name="connsiteY4" fmla="*/ 498402 h 498402"/>
                      <a:gd name="connsiteX5" fmla="*/ 0 w 1019530"/>
                      <a:gd name="connsiteY5" fmla="*/ 163686 h 498402"/>
                      <a:gd name="connsiteX0" fmla="*/ 0 w 1019530"/>
                      <a:gd name="connsiteY0" fmla="*/ 163686 h 498402"/>
                      <a:gd name="connsiteX1" fmla="*/ 525005 w 1019530"/>
                      <a:gd name="connsiteY1" fmla="*/ 0 h 498402"/>
                      <a:gd name="connsiteX2" fmla="*/ 1019530 w 1019530"/>
                      <a:gd name="connsiteY2" fmla="*/ 178926 h 498402"/>
                      <a:gd name="connsiteX3" fmla="*/ 849476 w 1019530"/>
                      <a:gd name="connsiteY3" fmla="*/ 450142 h 498402"/>
                      <a:gd name="connsiteX4" fmla="*/ 200534 w 1019530"/>
                      <a:gd name="connsiteY4" fmla="*/ 498402 h 498402"/>
                      <a:gd name="connsiteX5" fmla="*/ 0 w 1019530"/>
                      <a:gd name="connsiteY5" fmla="*/ 163686 h 498402"/>
                      <a:gd name="connsiteX0" fmla="*/ 0 w 1019530"/>
                      <a:gd name="connsiteY0" fmla="*/ 163686 h 475542"/>
                      <a:gd name="connsiteX1" fmla="*/ 525005 w 1019530"/>
                      <a:gd name="connsiteY1" fmla="*/ 0 h 475542"/>
                      <a:gd name="connsiteX2" fmla="*/ 1019530 w 1019530"/>
                      <a:gd name="connsiteY2" fmla="*/ 178926 h 475542"/>
                      <a:gd name="connsiteX3" fmla="*/ 849476 w 1019530"/>
                      <a:gd name="connsiteY3" fmla="*/ 450142 h 475542"/>
                      <a:gd name="connsiteX4" fmla="*/ 205614 w 1019530"/>
                      <a:gd name="connsiteY4" fmla="*/ 475542 h 475542"/>
                      <a:gd name="connsiteX5" fmla="*/ 0 w 1019530"/>
                      <a:gd name="connsiteY5" fmla="*/ 163686 h 475542"/>
                      <a:gd name="connsiteX0" fmla="*/ 0 w 1019530"/>
                      <a:gd name="connsiteY0" fmla="*/ 163686 h 480622"/>
                      <a:gd name="connsiteX1" fmla="*/ 525005 w 1019530"/>
                      <a:gd name="connsiteY1" fmla="*/ 0 h 480622"/>
                      <a:gd name="connsiteX2" fmla="*/ 1019530 w 1019530"/>
                      <a:gd name="connsiteY2" fmla="*/ 178926 h 480622"/>
                      <a:gd name="connsiteX3" fmla="*/ 811376 w 1019530"/>
                      <a:gd name="connsiteY3" fmla="*/ 480622 h 480622"/>
                      <a:gd name="connsiteX4" fmla="*/ 205614 w 1019530"/>
                      <a:gd name="connsiteY4" fmla="*/ 475542 h 480622"/>
                      <a:gd name="connsiteX5" fmla="*/ 0 w 1019530"/>
                      <a:gd name="connsiteY5" fmla="*/ 163686 h 480622"/>
                      <a:gd name="connsiteX0" fmla="*/ 0 w 973810"/>
                      <a:gd name="connsiteY0" fmla="*/ 184006 h 480622"/>
                      <a:gd name="connsiteX1" fmla="*/ 479285 w 973810"/>
                      <a:gd name="connsiteY1" fmla="*/ 0 h 480622"/>
                      <a:gd name="connsiteX2" fmla="*/ 973810 w 973810"/>
                      <a:gd name="connsiteY2" fmla="*/ 178926 h 480622"/>
                      <a:gd name="connsiteX3" fmla="*/ 765656 w 973810"/>
                      <a:gd name="connsiteY3" fmla="*/ 480622 h 480622"/>
                      <a:gd name="connsiteX4" fmla="*/ 159894 w 973810"/>
                      <a:gd name="connsiteY4" fmla="*/ 475542 h 480622"/>
                      <a:gd name="connsiteX5" fmla="*/ 0 w 973810"/>
                      <a:gd name="connsiteY5" fmla="*/ 184006 h 480622"/>
                      <a:gd name="connsiteX0" fmla="*/ 0 w 973810"/>
                      <a:gd name="connsiteY0" fmla="*/ 184006 h 480622"/>
                      <a:gd name="connsiteX1" fmla="*/ 479285 w 973810"/>
                      <a:gd name="connsiteY1" fmla="*/ 0 h 480622"/>
                      <a:gd name="connsiteX2" fmla="*/ 973810 w 973810"/>
                      <a:gd name="connsiteY2" fmla="*/ 178926 h 480622"/>
                      <a:gd name="connsiteX3" fmla="*/ 765656 w 973810"/>
                      <a:gd name="connsiteY3" fmla="*/ 480622 h 480622"/>
                      <a:gd name="connsiteX4" fmla="*/ 159894 w 973810"/>
                      <a:gd name="connsiteY4" fmla="*/ 475542 h 480622"/>
                      <a:gd name="connsiteX5" fmla="*/ 0 w 973810"/>
                      <a:gd name="connsiteY5" fmla="*/ 184006 h 480622"/>
                      <a:gd name="connsiteX0" fmla="*/ 170 w 973980"/>
                      <a:gd name="connsiteY0" fmla="*/ 184006 h 480622"/>
                      <a:gd name="connsiteX1" fmla="*/ 479455 w 973980"/>
                      <a:gd name="connsiteY1" fmla="*/ 0 h 480622"/>
                      <a:gd name="connsiteX2" fmla="*/ 973980 w 973980"/>
                      <a:gd name="connsiteY2" fmla="*/ 178926 h 480622"/>
                      <a:gd name="connsiteX3" fmla="*/ 765826 w 973980"/>
                      <a:gd name="connsiteY3" fmla="*/ 480622 h 480622"/>
                      <a:gd name="connsiteX4" fmla="*/ 160064 w 973980"/>
                      <a:gd name="connsiteY4" fmla="*/ 475542 h 480622"/>
                      <a:gd name="connsiteX5" fmla="*/ 170 w 973980"/>
                      <a:gd name="connsiteY5" fmla="*/ 184006 h 480622"/>
                      <a:gd name="connsiteX0" fmla="*/ 170 w 973980"/>
                      <a:gd name="connsiteY0" fmla="*/ 184006 h 480622"/>
                      <a:gd name="connsiteX1" fmla="*/ 479455 w 973980"/>
                      <a:gd name="connsiteY1" fmla="*/ 0 h 480622"/>
                      <a:gd name="connsiteX2" fmla="*/ 973980 w 973980"/>
                      <a:gd name="connsiteY2" fmla="*/ 178926 h 480622"/>
                      <a:gd name="connsiteX3" fmla="*/ 765826 w 973980"/>
                      <a:gd name="connsiteY3" fmla="*/ 480622 h 480622"/>
                      <a:gd name="connsiteX4" fmla="*/ 160064 w 973980"/>
                      <a:gd name="connsiteY4" fmla="*/ 475542 h 480622"/>
                      <a:gd name="connsiteX5" fmla="*/ 170 w 973980"/>
                      <a:gd name="connsiteY5" fmla="*/ 184006 h 480622"/>
                      <a:gd name="connsiteX0" fmla="*/ 138 w 973948"/>
                      <a:gd name="connsiteY0" fmla="*/ 184006 h 480622"/>
                      <a:gd name="connsiteX1" fmla="*/ 479423 w 973948"/>
                      <a:gd name="connsiteY1" fmla="*/ 0 h 480622"/>
                      <a:gd name="connsiteX2" fmla="*/ 973948 w 973948"/>
                      <a:gd name="connsiteY2" fmla="*/ 178926 h 480622"/>
                      <a:gd name="connsiteX3" fmla="*/ 765794 w 973948"/>
                      <a:gd name="connsiteY3" fmla="*/ 480622 h 480622"/>
                      <a:gd name="connsiteX4" fmla="*/ 160032 w 973948"/>
                      <a:gd name="connsiteY4" fmla="*/ 475542 h 480622"/>
                      <a:gd name="connsiteX5" fmla="*/ 138 w 973948"/>
                      <a:gd name="connsiteY5" fmla="*/ 184006 h 480622"/>
                      <a:gd name="connsiteX0" fmla="*/ 138 w 973948"/>
                      <a:gd name="connsiteY0" fmla="*/ 184006 h 497603"/>
                      <a:gd name="connsiteX1" fmla="*/ 479423 w 973948"/>
                      <a:gd name="connsiteY1" fmla="*/ 0 h 497603"/>
                      <a:gd name="connsiteX2" fmla="*/ 973948 w 973948"/>
                      <a:gd name="connsiteY2" fmla="*/ 178926 h 497603"/>
                      <a:gd name="connsiteX3" fmla="*/ 765794 w 973948"/>
                      <a:gd name="connsiteY3" fmla="*/ 480622 h 497603"/>
                      <a:gd name="connsiteX4" fmla="*/ 160032 w 973948"/>
                      <a:gd name="connsiteY4" fmla="*/ 475542 h 497603"/>
                      <a:gd name="connsiteX5" fmla="*/ 138 w 973948"/>
                      <a:gd name="connsiteY5" fmla="*/ 184006 h 497603"/>
                      <a:gd name="connsiteX0" fmla="*/ 252 w 974062"/>
                      <a:gd name="connsiteY0" fmla="*/ 184006 h 497603"/>
                      <a:gd name="connsiteX1" fmla="*/ 479537 w 974062"/>
                      <a:gd name="connsiteY1" fmla="*/ 0 h 497603"/>
                      <a:gd name="connsiteX2" fmla="*/ 974062 w 974062"/>
                      <a:gd name="connsiteY2" fmla="*/ 178926 h 497603"/>
                      <a:gd name="connsiteX3" fmla="*/ 765908 w 974062"/>
                      <a:gd name="connsiteY3" fmla="*/ 480622 h 497603"/>
                      <a:gd name="connsiteX4" fmla="*/ 160146 w 974062"/>
                      <a:gd name="connsiteY4" fmla="*/ 475542 h 497603"/>
                      <a:gd name="connsiteX5" fmla="*/ 252 w 974062"/>
                      <a:gd name="connsiteY5" fmla="*/ 184006 h 497603"/>
                      <a:gd name="connsiteX0" fmla="*/ 164 w 973974"/>
                      <a:gd name="connsiteY0" fmla="*/ 184006 h 497603"/>
                      <a:gd name="connsiteX1" fmla="*/ 479449 w 973974"/>
                      <a:gd name="connsiteY1" fmla="*/ 0 h 497603"/>
                      <a:gd name="connsiteX2" fmla="*/ 973974 w 973974"/>
                      <a:gd name="connsiteY2" fmla="*/ 178926 h 497603"/>
                      <a:gd name="connsiteX3" fmla="*/ 765820 w 973974"/>
                      <a:gd name="connsiteY3" fmla="*/ 480622 h 497603"/>
                      <a:gd name="connsiteX4" fmla="*/ 160058 w 973974"/>
                      <a:gd name="connsiteY4" fmla="*/ 475542 h 497603"/>
                      <a:gd name="connsiteX5" fmla="*/ 164 w 973974"/>
                      <a:gd name="connsiteY5" fmla="*/ 184006 h 497603"/>
                      <a:gd name="connsiteX0" fmla="*/ 164 w 973974"/>
                      <a:gd name="connsiteY0" fmla="*/ 184006 h 504987"/>
                      <a:gd name="connsiteX1" fmla="*/ 479449 w 973974"/>
                      <a:gd name="connsiteY1" fmla="*/ 0 h 504987"/>
                      <a:gd name="connsiteX2" fmla="*/ 973974 w 973974"/>
                      <a:gd name="connsiteY2" fmla="*/ 178926 h 504987"/>
                      <a:gd name="connsiteX3" fmla="*/ 765820 w 973974"/>
                      <a:gd name="connsiteY3" fmla="*/ 480622 h 504987"/>
                      <a:gd name="connsiteX4" fmla="*/ 160058 w 973974"/>
                      <a:gd name="connsiteY4" fmla="*/ 475542 h 504987"/>
                      <a:gd name="connsiteX5" fmla="*/ 164 w 973974"/>
                      <a:gd name="connsiteY5" fmla="*/ 184006 h 504987"/>
                      <a:gd name="connsiteX0" fmla="*/ 164 w 973974"/>
                      <a:gd name="connsiteY0" fmla="*/ 184006 h 504987"/>
                      <a:gd name="connsiteX1" fmla="*/ 479449 w 973974"/>
                      <a:gd name="connsiteY1" fmla="*/ 0 h 504987"/>
                      <a:gd name="connsiteX2" fmla="*/ 973974 w 973974"/>
                      <a:gd name="connsiteY2" fmla="*/ 178926 h 504987"/>
                      <a:gd name="connsiteX3" fmla="*/ 765820 w 973974"/>
                      <a:gd name="connsiteY3" fmla="*/ 480622 h 504987"/>
                      <a:gd name="connsiteX4" fmla="*/ 160058 w 973974"/>
                      <a:gd name="connsiteY4" fmla="*/ 475542 h 504987"/>
                      <a:gd name="connsiteX5" fmla="*/ 164 w 973974"/>
                      <a:gd name="connsiteY5" fmla="*/ 184006 h 504987"/>
                      <a:gd name="connsiteX0" fmla="*/ 164 w 973974"/>
                      <a:gd name="connsiteY0" fmla="*/ 184006 h 502514"/>
                      <a:gd name="connsiteX1" fmla="*/ 479449 w 973974"/>
                      <a:gd name="connsiteY1" fmla="*/ 0 h 502514"/>
                      <a:gd name="connsiteX2" fmla="*/ 973974 w 973974"/>
                      <a:gd name="connsiteY2" fmla="*/ 178926 h 502514"/>
                      <a:gd name="connsiteX3" fmla="*/ 765820 w 973974"/>
                      <a:gd name="connsiteY3" fmla="*/ 480622 h 502514"/>
                      <a:gd name="connsiteX4" fmla="*/ 160058 w 973974"/>
                      <a:gd name="connsiteY4" fmla="*/ 475542 h 502514"/>
                      <a:gd name="connsiteX5" fmla="*/ 164 w 973974"/>
                      <a:gd name="connsiteY5" fmla="*/ 184006 h 502514"/>
                      <a:gd name="connsiteX0" fmla="*/ 164 w 984703"/>
                      <a:gd name="connsiteY0" fmla="*/ 184006 h 502514"/>
                      <a:gd name="connsiteX1" fmla="*/ 479449 w 984703"/>
                      <a:gd name="connsiteY1" fmla="*/ 0 h 502514"/>
                      <a:gd name="connsiteX2" fmla="*/ 973974 w 984703"/>
                      <a:gd name="connsiteY2" fmla="*/ 178926 h 502514"/>
                      <a:gd name="connsiteX3" fmla="*/ 765820 w 984703"/>
                      <a:gd name="connsiteY3" fmla="*/ 480622 h 502514"/>
                      <a:gd name="connsiteX4" fmla="*/ 160058 w 984703"/>
                      <a:gd name="connsiteY4" fmla="*/ 475542 h 502514"/>
                      <a:gd name="connsiteX5" fmla="*/ 164 w 984703"/>
                      <a:gd name="connsiteY5" fmla="*/ 184006 h 502514"/>
                      <a:gd name="connsiteX0" fmla="*/ 164 w 984703"/>
                      <a:gd name="connsiteY0" fmla="*/ 184006 h 502514"/>
                      <a:gd name="connsiteX1" fmla="*/ 479449 w 984703"/>
                      <a:gd name="connsiteY1" fmla="*/ 0 h 502514"/>
                      <a:gd name="connsiteX2" fmla="*/ 973974 w 984703"/>
                      <a:gd name="connsiteY2" fmla="*/ 178926 h 502514"/>
                      <a:gd name="connsiteX3" fmla="*/ 765820 w 984703"/>
                      <a:gd name="connsiteY3" fmla="*/ 480622 h 502514"/>
                      <a:gd name="connsiteX4" fmla="*/ 160058 w 984703"/>
                      <a:gd name="connsiteY4" fmla="*/ 475542 h 502514"/>
                      <a:gd name="connsiteX5" fmla="*/ 164 w 984703"/>
                      <a:gd name="connsiteY5" fmla="*/ 184006 h 502514"/>
                      <a:gd name="connsiteX0" fmla="*/ 164 w 984703"/>
                      <a:gd name="connsiteY0" fmla="*/ 184006 h 502514"/>
                      <a:gd name="connsiteX1" fmla="*/ 479449 w 984703"/>
                      <a:gd name="connsiteY1" fmla="*/ 0 h 502514"/>
                      <a:gd name="connsiteX2" fmla="*/ 973974 w 984703"/>
                      <a:gd name="connsiteY2" fmla="*/ 178926 h 502514"/>
                      <a:gd name="connsiteX3" fmla="*/ 765820 w 984703"/>
                      <a:gd name="connsiteY3" fmla="*/ 480622 h 502514"/>
                      <a:gd name="connsiteX4" fmla="*/ 160058 w 984703"/>
                      <a:gd name="connsiteY4" fmla="*/ 475542 h 502514"/>
                      <a:gd name="connsiteX5" fmla="*/ 164 w 984703"/>
                      <a:gd name="connsiteY5" fmla="*/ 184006 h 502514"/>
                      <a:gd name="connsiteX0" fmla="*/ 164 w 984703"/>
                      <a:gd name="connsiteY0" fmla="*/ 184006 h 502514"/>
                      <a:gd name="connsiteX1" fmla="*/ 479449 w 984703"/>
                      <a:gd name="connsiteY1" fmla="*/ 0 h 502514"/>
                      <a:gd name="connsiteX2" fmla="*/ 973974 w 984703"/>
                      <a:gd name="connsiteY2" fmla="*/ 178926 h 502514"/>
                      <a:gd name="connsiteX3" fmla="*/ 765820 w 984703"/>
                      <a:gd name="connsiteY3" fmla="*/ 480622 h 502514"/>
                      <a:gd name="connsiteX4" fmla="*/ 160058 w 984703"/>
                      <a:gd name="connsiteY4" fmla="*/ 475542 h 502514"/>
                      <a:gd name="connsiteX5" fmla="*/ 164 w 984703"/>
                      <a:gd name="connsiteY5" fmla="*/ 184006 h 502514"/>
                      <a:gd name="connsiteX0" fmla="*/ 164 w 984703"/>
                      <a:gd name="connsiteY0" fmla="*/ 184006 h 502514"/>
                      <a:gd name="connsiteX1" fmla="*/ 479449 w 984703"/>
                      <a:gd name="connsiteY1" fmla="*/ 0 h 502514"/>
                      <a:gd name="connsiteX2" fmla="*/ 973974 w 984703"/>
                      <a:gd name="connsiteY2" fmla="*/ 178926 h 502514"/>
                      <a:gd name="connsiteX3" fmla="*/ 765820 w 984703"/>
                      <a:gd name="connsiteY3" fmla="*/ 480622 h 502514"/>
                      <a:gd name="connsiteX4" fmla="*/ 160058 w 984703"/>
                      <a:gd name="connsiteY4" fmla="*/ 475542 h 502514"/>
                      <a:gd name="connsiteX5" fmla="*/ 164 w 984703"/>
                      <a:gd name="connsiteY5" fmla="*/ 184006 h 502514"/>
                      <a:gd name="connsiteX0" fmla="*/ 164 w 984703"/>
                      <a:gd name="connsiteY0" fmla="*/ 184016 h 502524"/>
                      <a:gd name="connsiteX1" fmla="*/ 479449 w 984703"/>
                      <a:gd name="connsiteY1" fmla="*/ 10 h 502524"/>
                      <a:gd name="connsiteX2" fmla="*/ 973974 w 984703"/>
                      <a:gd name="connsiteY2" fmla="*/ 178936 h 502524"/>
                      <a:gd name="connsiteX3" fmla="*/ 765820 w 984703"/>
                      <a:gd name="connsiteY3" fmla="*/ 480632 h 502524"/>
                      <a:gd name="connsiteX4" fmla="*/ 160058 w 984703"/>
                      <a:gd name="connsiteY4" fmla="*/ 475552 h 502524"/>
                      <a:gd name="connsiteX5" fmla="*/ 164 w 984703"/>
                      <a:gd name="connsiteY5" fmla="*/ 184016 h 502524"/>
                      <a:gd name="connsiteX0" fmla="*/ 164 w 984703"/>
                      <a:gd name="connsiteY0" fmla="*/ 184006 h 502514"/>
                      <a:gd name="connsiteX1" fmla="*/ 479449 w 984703"/>
                      <a:gd name="connsiteY1" fmla="*/ 0 h 502514"/>
                      <a:gd name="connsiteX2" fmla="*/ 973974 w 984703"/>
                      <a:gd name="connsiteY2" fmla="*/ 178926 h 502514"/>
                      <a:gd name="connsiteX3" fmla="*/ 765820 w 984703"/>
                      <a:gd name="connsiteY3" fmla="*/ 480622 h 502514"/>
                      <a:gd name="connsiteX4" fmla="*/ 160058 w 984703"/>
                      <a:gd name="connsiteY4" fmla="*/ 475542 h 502514"/>
                      <a:gd name="connsiteX5" fmla="*/ 164 w 984703"/>
                      <a:gd name="connsiteY5" fmla="*/ 184006 h 502514"/>
                      <a:gd name="connsiteX0" fmla="*/ 164 w 984703"/>
                      <a:gd name="connsiteY0" fmla="*/ 184006 h 502514"/>
                      <a:gd name="connsiteX1" fmla="*/ 492149 w 984703"/>
                      <a:gd name="connsiteY1" fmla="*/ 0 h 502514"/>
                      <a:gd name="connsiteX2" fmla="*/ 973974 w 984703"/>
                      <a:gd name="connsiteY2" fmla="*/ 178926 h 502514"/>
                      <a:gd name="connsiteX3" fmla="*/ 765820 w 984703"/>
                      <a:gd name="connsiteY3" fmla="*/ 480622 h 502514"/>
                      <a:gd name="connsiteX4" fmla="*/ 160058 w 984703"/>
                      <a:gd name="connsiteY4" fmla="*/ 475542 h 502514"/>
                      <a:gd name="connsiteX5" fmla="*/ 164 w 984703"/>
                      <a:gd name="connsiteY5" fmla="*/ 184006 h 5025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84703" h="502514">
                        <a:moveTo>
                          <a:pt x="164" y="184006"/>
                        </a:moveTo>
                        <a:cubicBezTo>
                          <a:pt x="20226" y="127751"/>
                          <a:pt x="301907" y="10535"/>
                          <a:pt x="492149" y="0"/>
                        </a:cubicBezTo>
                        <a:cubicBezTo>
                          <a:pt x="776371" y="8842"/>
                          <a:pt x="951372" y="124364"/>
                          <a:pt x="973974" y="178926"/>
                        </a:cubicBezTo>
                        <a:cubicBezTo>
                          <a:pt x="990949" y="210911"/>
                          <a:pt x="1020625" y="441017"/>
                          <a:pt x="765820" y="480622"/>
                        </a:cubicBezTo>
                        <a:cubicBezTo>
                          <a:pt x="698519" y="496709"/>
                          <a:pt x="306099" y="522955"/>
                          <a:pt x="160058" y="475542"/>
                        </a:cubicBezTo>
                        <a:cubicBezTo>
                          <a:pt x="111840" y="457103"/>
                          <a:pt x="-4958" y="469145"/>
                          <a:pt x="164" y="184006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grpSp>
                <p:nvGrpSpPr>
                  <p:cNvPr id="446" name="Gruppo 160">
                    <a:extLst>
                      <a:ext uri="{FF2B5EF4-FFF2-40B4-BE49-F238E27FC236}">
                        <a16:creationId xmlns:a16="http://schemas.microsoft.com/office/drawing/2014/main" id="{5429845E-B243-44F4-495F-A626EC789F24}"/>
                      </a:ext>
                    </a:extLst>
                  </p:cNvPr>
                  <p:cNvGrpSpPr/>
                  <p:nvPr/>
                </p:nvGrpSpPr>
                <p:grpSpPr>
                  <a:xfrm>
                    <a:off x="1933690" y="2420226"/>
                    <a:ext cx="205740" cy="220979"/>
                    <a:chOff x="3634959" y="1562563"/>
                    <a:chExt cx="205740" cy="220979"/>
                  </a:xfrm>
                </p:grpSpPr>
                <p:sp>
                  <p:nvSpPr>
                    <p:cNvPr id="452" name="Ovale 166">
                      <a:extLst>
                        <a:ext uri="{FF2B5EF4-FFF2-40B4-BE49-F238E27FC236}">
                          <a16:creationId xmlns:a16="http://schemas.microsoft.com/office/drawing/2014/main" id="{DB3C6A97-5909-7941-83E1-8FD0BD5EB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34959" y="1562563"/>
                      <a:ext cx="205740" cy="220979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453" name="Ovale 167">
                      <a:extLst>
                        <a:ext uri="{FF2B5EF4-FFF2-40B4-BE49-F238E27FC236}">
                          <a16:creationId xmlns:a16="http://schemas.microsoft.com/office/drawing/2014/main" id="{CCCD3FA1-E7F3-CAB5-7A41-4AFFC6442F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01366" y="1634951"/>
                      <a:ext cx="97769" cy="10668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</p:grpSp>
              <p:sp>
                <p:nvSpPr>
                  <p:cNvPr id="447" name="Trapezio 161">
                    <a:extLst>
                      <a:ext uri="{FF2B5EF4-FFF2-40B4-BE49-F238E27FC236}">
                        <a16:creationId xmlns:a16="http://schemas.microsoft.com/office/drawing/2014/main" id="{06C34694-843B-807C-4B94-0BF5B2B7B46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282428" y="2812059"/>
                    <a:ext cx="68580" cy="53340"/>
                  </a:xfrm>
                  <a:prstGeom prst="trapezoid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448" name="Arco 162">
                    <a:extLst>
                      <a:ext uri="{FF2B5EF4-FFF2-40B4-BE49-F238E27FC236}">
                        <a16:creationId xmlns:a16="http://schemas.microsoft.com/office/drawing/2014/main" id="{59F42665-2DA0-9444-02CA-F0EFD643DF88}"/>
                      </a:ext>
                    </a:extLst>
                  </p:cNvPr>
                  <p:cNvSpPr/>
                  <p:nvPr/>
                </p:nvSpPr>
                <p:spPr>
                  <a:xfrm rot="5665335">
                    <a:off x="2166812" y="1683605"/>
                    <a:ext cx="255270" cy="360049"/>
                  </a:xfrm>
                  <a:prstGeom prst="arc">
                    <a:avLst>
                      <a:gd name="adj1" fmla="val 16200000"/>
                      <a:gd name="adj2" fmla="val 5035040"/>
                    </a:avLst>
                  </a:prstGeom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grpSp>
                <p:nvGrpSpPr>
                  <p:cNvPr id="449" name="Gruppo 163">
                    <a:extLst>
                      <a:ext uri="{FF2B5EF4-FFF2-40B4-BE49-F238E27FC236}">
                        <a16:creationId xmlns:a16="http://schemas.microsoft.com/office/drawing/2014/main" id="{E8605077-89BF-5B30-CCD8-4EB6468B7F34}"/>
                      </a:ext>
                    </a:extLst>
                  </p:cNvPr>
                  <p:cNvGrpSpPr/>
                  <p:nvPr/>
                </p:nvGrpSpPr>
                <p:grpSpPr>
                  <a:xfrm>
                    <a:off x="2498606" y="2420225"/>
                    <a:ext cx="205740" cy="220979"/>
                    <a:chOff x="3634959" y="1562563"/>
                    <a:chExt cx="205740" cy="220979"/>
                  </a:xfrm>
                </p:grpSpPr>
                <p:sp>
                  <p:nvSpPr>
                    <p:cNvPr id="450" name="Ovale 164">
                      <a:extLst>
                        <a:ext uri="{FF2B5EF4-FFF2-40B4-BE49-F238E27FC236}">
                          <a16:creationId xmlns:a16="http://schemas.microsoft.com/office/drawing/2014/main" id="{A52159CD-352E-DAA9-9F02-C17044A6D0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34959" y="1562563"/>
                      <a:ext cx="205740" cy="220979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451" name="Ovale 165">
                      <a:extLst>
                        <a:ext uri="{FF2B5EF4-FFF2-40B4-BE49-F238E27FC236}">
                          <a16:creationId xmlns:a16="http://schemas.microsoft.com/office/drawing/2014/main" id="{6E378AD0-FE9E-BDA5-7244-6CE96E2795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88944" y="1634952"/>
                      <a:ext cx="97769" cy="10668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</p:grpSp>
            </p:grpSp>
          </p:grpSp>
          <p:grpSp>
            <p:nvGrpSpPr>
              <p:cNvPr id="392" name="Gruppo 106">
                <a:extLst>
                  <a:ext uri="{FF2B5EF4-FFF2-40B4-BE49-F238E27FC236}">
                    <a16:creationId xmlns:a16="http://schemas.microsoft.com/office/drawing/2014/main" id="{77E0A0B8-2877-8DBF-C804-774F2A8DB82C}"/>
                  </a:ext>
                </a:extLst>
              </p:cNvPr>
              <p:cNvGrpSpPr/>
              <p:nvPr/>
            </p:nvGrpSpPr>
            <p:grpSpPr>
              <a:xfrm rot="169849">
                <a:off x="11078386" y="4653369"/>
                <a:ext cx="313116" cy="1317541"/>
                <a:chOff x="6892594" y="1663883"/>
                <a:chExt cx="768685" cy="3088539"/>
              </a:xfrm>
            </p:grpSpPr>
            <p:grpSp>
              <p:nvGrpSpPr>
                <p:cNvPr id="432" name="Gruppo 146">
                  <a:extLst>
                    <a:ext uri="{FF2B5EF4-FFF2-40B4-BE49-F238E27FC236}">
                      <a16:creationId xmlns:a16="http://schemas.microsoft.com/office/drawing/2014/main" id="{F5DE9C29-532A-8CA8-3013-9766AA3174E0}"/>
                    </a:ext>
                  </a:extLst>
                </p:cNvPr>
                <p:cNvGrpSpPr/>
                <p:nvPr/>
              </p:nvGrpSpPr>
              <p:grpSpPr>
                <a:xfrm>
                  <a:off x="7148438" y="4062509"/>
                  <a:ext cx="480981" cy="689913"/>
                  <a:chOff x="7148438" y="4062509"/>
                  <a:chExt cx="480981" cy="689913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439" name="Trapezio 85">
                    <a:extLst>
                      <a:ext uri="{FF2B5EF4-FFF2-40B4-BE49-F238E27FC236}">
                        <a16:creationId xmlns:a16="http://schemas.microsoft.com/office/drawing/2014/main" id="{4F91F5AF-700C-37ED-1EB4-7DE545D4F9B1}"/>
                      </a:ext>
                    </a:extLst>
                  </p:cNvPr>
                  <p:cNvSpPr/>
                  <p:nvPr/>
                </p:nvSpPr>
                <p:spPr>
                  <a:xfrm rot="9203511" flipH="1">
                    <a:off x="7358858" y="4062509"/>
                    <a:ext cx="270561" cy="359490"/>
                  </a:xfrm>
                  <a:custGeom>
                    <a:avLst/>
                    <a:gdLst>
                      <a:gd name="connsiteX0" fmla="*/ 0 w 160682"/>
                      <a:gd name="connsiteY0" fmla="*/ 544830 h 544830"/>
                      <a:gd name="connsiteX1" fmla="*/ 40171 w 160682"/>
                      <a:gd name="connsiteY1" fmla="*/ 0 h 544830"/>
                      <a:gd name="connsiteX2" fmla="*/ 120512 w 160682"/>
                      <a:gd name="connsiteY2" fmla="*/ 0 h 544830"/>
                      <a:gd name="connsiteX3" fmla="*/ 160682 w 160682"/>
                      <a:gd name="connsiteY3" fmla="*/ 544830 h 544830"/>
                      <a:gd name="connsiteX4" fmla="*/ 0 w 160682"/>
                      <a:gd name="connsiteY4" fmla="*/ 544830 h 544830"/>
                      <a:gd name="connsiteX0" fmla="*/ 61430 w 222112"/>
                      <a:gd name="connsiteY0" fmla="*/ 544830 h 544830"/>
                      <a:gd name="connsiteX1" fmla="*/ 0 w 222112"/>
                      <a:gd name="connsiteY1" fmla="*/ 115869 h 544830"/>
                      <a:gd name="connsiteX2" fmla="*/ 181942 w 222112"/>
                      <a:gd name="connsiteY2" fmla="*/ 0 h 544830"/>
                      <a:gd name="connsiteX3" fmla="*/ 222112 w 222112"/>
                      <a:gd name="connsiteY3" fmla="*/ 544830 h 544830"/>
                      <a:gd name="connsiteX4" fmla="*/ 61430 w 222112"/>
                      <a:gd name="connsiteY4" fmla="*/ 544830 h 54483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117035 w 277717"/>
                      <a:gd name="connsiteY0" fmla="*/ 490080 h 490080"/>
                      <a:gd name="connsiteX1" fmla="*/ 0 w 277717"/>
                      <a:gd name="connsiteY1" fmla="*/ 206249 h 490080"/>
                      <a:gd name="connsiteX2" fmla="*/ 125395 w 277717"/>
                      <a:gd name="connsiteY2" fmla="*/ 0 h 490080"/>
                      <a:gd name="connsiteX3" fmla="*/ 277717 w 277717"/>
                      <a:gd name="connsiteY3" fmla="*/ 490080 h 490080"/>
                      <a:gd name="connsiteX4" fmla="*/ 117035 w 277717"/>
                      <a:gd name="connsiteY4" fmla="*/ 490080 h 490080"/>
                      <a:gd name="connsiteX0" fmla="*/ 117035 w 277717"/>
                      <a:gd name="connsiteY0" fmla="*/ 359490 h 359490"/>
                      <a:gd name="connsiteX1" fmla="*/ 0 w 277717"/>
                      <a:gd name="connsiteY1" fmla="*/ 75659 h 359490"/>
                      <a:gd name="connsiteX2" fmla="*/ 29750 w 277717"/>
                      <a:gd name="connsiteY2" fmla="*/ 0 h 359490"/>
                      <a:gd name="connsiteX3" fmla="*/ 277717 w 277717"/>
                      <a:gd name="connsiteY3" fmla="*/ 359490 h 359490"/>
                      <a:gd name="connsiteX4" fmla="*/ 117035 w 277717"/>
                      <a:gd name="connsiteY4" fmla="*/ 359490 h 359490"/>
                      <a:gd name="connsiteX0" fmla="*/ 117035 w 277717"/>
                      <a:gd name="connsiteY0" fmla="*/ 359490 h 359490"/>
                      <a:gd name="connsiteX1" fmla="*/ 0 w 277717"/>
                      <a:gd name="connsiteY1" fmla="*/ 75659 h 359490"/>
                      <a:gd name="connsiteX2" fmla="*/ 29750 w 277717"/>
                      <a:gd name="connsiteY2" fmla="*/ 0 h 359490"/>
                      <a:gd name="connsiteX3" fmla="*/ 277717 w 277717"/>
                      <a:gd name="connsiteY3" fmla="*/ 359490 h 359490"/>
                      <a:gd name="connsiteX4" fmla="*/ 117035 w 277717"/>
                      <a:gd name="connsiteY4" fmla="*/ 359490 h 359490"/>
                      <a:gd name="connsiteX0" fmla="*/ 117035 w 277717"/>
                      <a:gd name="connsiteY0" fmla="*/ 359490 h 359490"/>
                      <a:gd name="connsiteX1" fmla="*/ 0 w 277717"/>
                      <a:gd name="connsiteY1" fmla="*/ 75659 h 359490"/>
                      <a:gd name="connsiteX2" fmla="*/ 29750 w 277717"/>
                      <a:gd name="connsiteY2" fmla="*/ 0 h 359490"/>
                      <a:gd name="connsiteX3" fmla="*/ 277717 w 277717"/>
                      <a:gd name="connsiteY3" fmla="*/ 359490 h 359490"/>
                      <a:gd name="connsiteX4" fmla="*/ 117035 w 277717"/>
                      <a:gd name="connsiteY4" fmla="*/ 359490 h 359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7717" h="359490">
                        <a:moveTo>
                          <a:pt x="117035" y="359490"/>
                        </a:moveTo>
                        <a:cubicBezTo>
                          <a:pt x="148293" y="213510"/>
                          <a:pt x="162111" y="198768"/>
                          <a:pt x="0" y="75659"/>
                        </a:cubicBezTo>
                        <a:lnTo>
                          <a:pt x="29750" y="0"/>
                        </a:lnTo>
                        <a:cubicBezTo>
                          <a:pt x="249505" y="83006"/>
                          <a:pt x="226943" y="196130"/>
                          <a:pt x="277717" y="359490"/>
                        </a:cubicBezTo>
                        <a:lnTo>
                          <a:pt x="117035" y="359490"/>
                        </a:ln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440" name="Trapezio 85">
                    <a:extLst>
                      <a:ext uri="{FF2B5EF4-FFF2-40B4-BE49-F238E27FC236}">
                        <a16:creationId xmlns:a16="http://schemas.microsoft.com/office/drawing/2014/main" id="{0A67936D-004D-5207-9D29-1C51F3E404B5}"/>
                      </a:ext>
                    </a:extLst>
                  </p:cNvPr>
                  <p:cNvSpPr/>
                  <p:nvPr/>
                </p:nvSpPr>
                <p:spPr>
                  <a:xfrm rot="8837061">
                    <a:off x="7148438" y="4262342"/>
                    <a:ext cx="222112" cy="490080"/>
                  </a:xfrm>
                  <a:custGeom>
                    <a:avLst/>
                    <a:gdLst>
                      <a:gd name="connsiteX0" fmla="*/ 0 w 160682"/>
                      <a:gd name="connsiteY0" fmla="*/ 544830 h 544830"/>
                      <a:gd name="connsiteX1" fmla="*/ 40171 w 160682"/>
                      <a:gd name="connsiteY1" fmla="*/ 0 h 544830"/>
                      <a:gd name="connsiteX2" fmla="*/ 120512 w 160682"/>
                      <a:gd name="connsiteY2" fmla="*/ 0 h 544830"/>
                      <a:gd name="connsiteX3" fmla="*/ 160682 w 160682"/>
                      <a:gd name="connsiteY3" fmla="*/ 544830 h 544830"/>
                      <a:gd name="connsiteX4" fmla="*/ 0 w 160682"/>
                      <a:gd name="connsiteY4" fmla="*/ 544830 h 544830"/>
                      <a:gd name="connsiteX0" fmla="*/ 61430 w 222112"/>
                      <a:gd name="connsiteY0" fmla="*/ 544830 h 544830"/>
                      <a:gd name="connsiteX1" fmla="*/ 0 w 222112"/>
                      <a:gd name="connsiteY1" fmla="*/ 115869 h 544830"/>
                      <a:gd name="connsiteX2" fmla="*/ 181942 w 222112"/>
                      <a:gd name="connsiteY2" fmla="*/ 0 h 544830"/>
                      <a:gd name="connsiteX3" fmla="*/ 222112 w 222112"/>
                      <a:gd name="connsiteY3" fmla="*/ 544830 h 544830"/>
                      <a:gd name="connsiteX4" fmla="*/ 61430 w 222112"/>
                      <a:gd name="connsiteY4" fmla="*/ 544830 h 54483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112" h="490080">
                        <a:moveTo>
                          <a:pt x="61430" y="490080"/>
                        </a:moveTo>
                        <a:cubicBezTo>
                          <a:pt x="92688" y="344100"/>
                          <a:pt x="123524" y="297471"/>
                          <a:pt x="0" y="61119"/>
                        </a:cubicBezTo>
                        <a:lnTo>
                          <a:pt x="69790" y="0"/>
                        </a:lnTo>
                        <a:cubicBezTo>
                          <a:pt x="205479" y="122812"/>
                          <a:pt x="171338" y="326720"/>
                          <a:pt x="222112" y="490080"/>
                        </a:cubicBezTo>
                        <a:lnTo>
                          <a:pt x="61430" y="490080"/>
                        </a:ln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441" name="Trapezio 85">
                    <a:extLst>
                      <a:ext uri="{FF2B5EF4-FFF2-40B4-BE49-F238E27FC236}">
                        <a16:creationId xmlns:a16="http://schemas.microsoft.com/office/drawing/2014/main" id="{20126EBD-9CDD-EA7F-DA67-3ED1D58DF049}"/>
                      </a:ext>
                    </a:extLst>
                  </p:cNvPr>
                  <p:cNvSpPr/>
                  <p:nvPr/>
                </p:nvSpPr>
                <p:spPr>
                  <a:xfrm rot="9531634">
                    <a:off x="7190797" y="4132743"/>
                    <a:ext cx="222112" cy="490080"/>
                  </a:xfrm>
                  <a:custGeom>
                    <a:avLst/>
                    <a:gdLst>
                      <a:gd name="connsiteX0" fmla="*/ 0 w 160682"/>
                      <a:gd name="connsiteY0" fmla="*/ 544830 h 544830"/>
                      <a:gd name="connsiteX1" fmla="*/ 40171 w 160682"/>
                      <a:gd name="connsiteY1" fmla="*/ 0 h 544830"/>
                      <a:gd name="connsiteX2" fmla="*/ 120512 w 160682"/>
                      <a:gd name="connsiteY2" fmla="*/ 0 h 544830"/>
                      <a:gd name="connsiteX3" fmla="*/ 160682 w 160682"/>
                      <a:gd name="connsiteY3" fmla="*/ 544830 h 544830"/>
                      <a:gd name="connsiteX4" fmla="*/ 0 w 160682"/>
                      <a:gd name="connsiteY4" fmla="*/ 544830 h 544830"/>
                      <a:gd name="connsiteX0" fmla="*/ 61430 w 222112"/>
                      <a:gd name="connsiteY0" fmla="*/ 544830 h 544830"/>
                      <a:gd name="connsiteX1" fmla="*/ 0 w 222112"/>
                      <a:gd name="connsiteY1" fmla="*/ 115869 h 544830"/>
                      <a:gd name="connsiteX2" fmla="*/ 181942 w 222112"/>
                      <a:gd name="connsiteY2" fmla="*/ 0 h 544830"/>
                      <a:gd name="connsiteX3" fmla="*/ 222112 w 222112"/>
                      <a:gd name="connsiteY3" fmla="*/ 544830 h 544830"/>
                      <a:gd name="connsiteX4" fmla="*/ 61430 w 222112"/>
                      <a:gd name="connsiteY4" fmla="*/ 544830 h 54483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112" h="490080">
                        <a:moveTo>
                          <a:pt x="61430" y="490080"/>
                        </a:moveTo>
                        <a:cubicBezTo>
                          <a:pt x="92688" y="344100"/>
                          <a:pt x="123524" y="297471"/>
                          <a:pt x="0" y="61119"/>
                        </a:cubicBezTo>
                        <a:lnTo>
                          <a:pt x="69790" y="0"/>
                        </a:lnTo>
                        <a:cubicBezTo>
                          <a:pt x="205479" y="122812"/>
                          <a:pt x="171338" y="326720"/>
                          <a:pt x="222112" y="490080"/>
                        </a:cubicBezTo>
                        <a:lnTo>
                          <a:pt x="61430" y="490080"/>
                        </a:ln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442" name="Trapezio 85">
                    <a:extLst>
                      <a:ext uri="{FF2B5EF4-FFF2-40B4-BE49-F238E27FC236}">
                        <a16:creationId xmlns:a16="http://schemas.microsoft.com/office/drawing/2014/main" id="{2CCC085D-330A-0576-56AC-0E65D5AEF283}"/>
                      </a:ext>
                    </a:extLst>
                  </p:cNvPr>
                  <p:cNvSpPr/>
                  <p:nvPr/>
                </p:nvSpPr>
                <p:spPr>
                  <a:xfrm rot="10220758">
                    <a:off x="7289894" y="4100496"/>
                    <a:ext cx="277717" cy="359490"/>
                  </a:xfrm>
                  <a:custGeom>
                    <a:avLst/>
                    <a:gdLst>
                      <a:gd name="connsiteX0" fmla="*/ 0 w 160682"/>
                      <a:gd name="connsiteY0" fmla="*/ 544830 h 544830"/>
                      <a:gd name="connsiteX1" fmla="*/ 40171 w 160682"/>
                      <a:gd name="connsiteY1" fmla="*/ 0 h 544830"/>
                      <a:gd name="connsiteX2" fmla="*/ 120512 w 160682"/>
                      <a:gd name="connsiteY2" fmla="*/ 0 h 544830"/>
                      <a:gd name="connsiteX3" fmla="*/ 160682 w 160682"/>
                      <a:gd name="connsiteY3" fmla="*/ 544830 h 544830"/>
                      <a:gd name="connsiteX4" fmla="*/ 0 w 160682"/>
                      <a:gd name="connsiteY4" fmla="*/ 544830 h 544830"/>
                      <a:gd name="connsiteX0" fmla="*/ 61430 w 222112"/>
                      <a:gd name="connsiteY0" fmla="*/ 544830 h 544830"/>
                      <a:gd name="connsiteX1" fmla="*/ 0 w 222112"/>
                      <a:gd name="connsiteY1" fmla="*/ 115869 h 544830"/>
                      <a:gd name="connsiteX2" fmla="*/ 181942 w 222112"/>
                      <a:gd name="connsiteY2" fmla="*/ 0 h 544830"/>
                      <a:gd name="connsiteX3" fmla="*/ 222112 w 222112"/>
                      <a:gd name="connsiteY3" fmla="*/ 544830 h 544830"/>
                      <a:gd name="connsiteX4" fmla="*/ 61430 w 222112"/>
                      <a:gd name="connsiteY4" fmla="*/ 544830 h 54483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117035 w 277717"/>
                      <a:gd name="connsiteY0" fmla="*/ 490080 h 490080"/>
                      <a:gd name="connsiteX1" fmla="*/ 0 w 277717"/>
                      <a:gd name="connsiteY1" fmla="*/ 206249 h 490080"/>
                      <a:gd name="connsiteX2" fmla="*/ 125395 w 277717"/>
                      <a:gd name="connsiteY2" fmla="*/ 0 h 490080"/>
                      <a:gd name="connsiteX3" fmla="*/ 277717 w 277717"/>
                      <a:gd name="connsiteY3" fmla="*/ 490080 h 490080"/>
                      <a:gd name="connsiteX4" fmla="*/ 117035 w 277717"/>
                      <a:gd name="connsiteY4" fmla="*/ 490080 h 490080"/>
                      <a:gd name="connsiteX0" fmla="*/ 117035 w 277717"/>
                      <a:gd name="connsiteY0" fmla="*/ 359490 h 359490"/>
                      <a:gd name="connsiteX1" fmla="*/ 0 w 277717"/>
                      <a:gd name="connsiteY1" fmla="*/ 75659 h 359490"/>
                      <a:gd name="connsiteX2" fmla="*/ 29750 w 277717"/>
                      <a:gd name="connsiteY2" fmla="*/ 0 h 359490"/>
                      <a:gd name="connsiteX3" fmla="*/ 277717 w 277717"/>
                      <a:gd name="connsiteY3" fmla="*/ 359490 h 359490"/>
                      <a:gd name="connsiteX4" fmla="*/ 117035 w 277717"/>
                      <a:gd name="connsiteY4" fmla="*/ 359490 h 359490"/>
                      <a:gd name="connsiteX0" fmla="*/ 117035 w 277717"/>
                      <a:gd name="connsiteY0" fmla="*/ 359490 h 359490"/>
                      <a:gd name="connsiteX1" fmla="*/ 0 w 277717"/>
                      <a:gd name="connsiteY1" fmla="*/ 75659 h 359490"/>
                      <a:gd name="connsiteX2" fmla="*/ 29750 w 277717"/>
                      <a:gd name="connsiteY2" fmla="*/ 0 h 359490"/>
                      <a:gd name="connsiteX3" fmla="*/ 277717 w 277717"/>
                      <a:gd name="connsiteY3" fmla="*/ 359490 h 359490"/>
                      <a:gd name="connsiteX4" fmla="*/ 117035 w 277717"/>
                      <a:gd name="connsiteY4" fmla="*/ 359490 h 359490"/>
                      <a:gd name="connsiteX0" fmla="*/ 117035 w 277717"/>
                      <a:gd name="connsiteY0" fmla="*/ 359490 h 359490"/>
                      <a:gd name="connsiteX1" fmla="*/ 0 w 277717"/>
                      <a:gd name="connsiteY1" fmla="*/ 75659 h 359490"/>
                      <a:gd name="connsiteX2" fmla="*/ 29750 w 277717"/>
                      <a:gd name="connsiteY2" fmla="*/ 0 h 359490"/>
                      <a:gd name="connsiteX3" fmla="*/ 277717 w 277717"/>
                      <a:gd name="connsiteY3" fmla="*/ 359490 h 359490"/>
                      <a:gd name="connsiteX4" fmla="*/ 117035 w 277717"/>
                      <a:gd name="connsiteY4" fmla="*/ 359490 h 359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7717" h="359490">
                        <a:moveTo>
                          <a:pt x="117035" y="359490"/>
                        </a:moveTo>
                        <a:cubicBezTo>
                          <a:pt x="148293" y="213510"/>
                          <a:pt x="162111" y="198768"/>
                          <a:pt x="0" y="75659"/>
                        </a:cubicBezTo>
                        <a:lnTo>
                          <a:pt x="29750" y="0"/>
                        </a:lnTo>
                        <a:cubicBezTo>
                          <a:pt x="249505" y="83006"/>
                          <a:pt x="226943" y="196130"/>
                          <a:pt x="277717" y="359490"/>
                        </a:cubicBezTo>
                        <a:lnTo>
                          <a:pt x="117035" y="359490"/>
                        </a:ln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grpSp>
              <p:nvGrpSpPr>
                <p:cNvPr id="433" name="Gruppo 147">
                  <a:extLst>
                    <a:ext uri="{FF2B5EF4-FFF2-40B4-BE49-F238E27FC236}">
                      <a16:creationId xmlns:a16="http://schemas.microsoft.com/office/drawing/2014/main" id="{718D555A-1C9E-52DC-7902-949F8A579699}"/>
                    </a:ext>
                  </a:extLst>
                </p:cNvPr>
                <p:cNvGrpSpPr/>
                <p:nvPr/>
              </p:nvGrpSpPr>
              <p:grpSpPr>
                <a:xfrm>
                  <a:off x="6892594" y="1663883"/>
                  <a:ext cx="768685" cy="2757181"/>
                  <a:chOff x="6892594" y="1663883"/>
                  <a:chExt cx="768685" cy="2757181"/>
                </a:xfrm>
              </p:grpSpPr>
              <p:grpSp>
                <p:nvGrpSpPr>
                  <p:cNvPr id="434" name="Gruppo 148">
                    <a:extLst>
                      <a:ext uri="{FF2B5EF4-FFF2-40B4-BE49-F238E27FC236}">
                        <a16:creationId xmlns:a16="http://schemas.microsoft.com/office/drawing/2014/main" id="{A3869772-9E40-BAE4-E892-C1B0517C6BE0}"/>
                      </a:ext>
                    </a:extLst>
                  </p:cNvPr>
                  <p:cNvGrpSpPr/>
                  <p:nvPr/>
                </p:nvGrpSpPr>
                <p:grpSpPr>
                  <a:xfrm>
                    <a:off x="6892594" y="2810465"/>
                    <a:ext cx="695910" cy="1610599"/>
                    <a:chOff x="6892594" y="2810465"/>
                    <a:chExt cx="695910" cy="1610599"/>
                  </a:xfrm>
                  <a:solidFill>
                    <a:schemeClr val="bg2">
                      <a:lumMod val="90000"/>
                    </a:schemeClr>
                  </a:solidFill>
                </p:grpSpPr>
                <p:sp>
                  <p:nvSpPr>
                    <p:cNvPr id="436" name="Trapezio 37">
                      <a:extLst>
                        <a:ext uri="{FF2B5EF4-FFF2-40B4-BE49-F238E27FC236}">
                          <a16:creationId xmlns:a16="http://schemas.microsoft.com/office/drawing/2014/main" id="{2FEDE2F7-8DDB-1B49-D2B2-CA2752A7A66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959545" y="2812059"/>
                      <a:ext cx="628959" cy="703583"/>
                    </a:xfrm>
                    <a:custGeom>
                      <a:avLst/>
                      <a:gdLst>
                        <a:gd name="connsiteX0" fmla="*/ 0 w 653937"/>
                        <a:gd name="connsiteY0" fmla="*/ 658283 h 658283"/>
                        <a:gd name="connsiteX1" fmla="*/ 110496 w 653937"/>
                        <a:gd name="connsiteY1" fmla="*/ 0 h 658283"/>
                        <a:gd name="connsiteX2" fmla="*/ 543441 w 653937"/>
                        <a:gd name="connsiteY2" fmla="*/ 0 h 658283"/>
                        <a:gd name="connsiteX3" fmla="*/ 653937 w 653937"/>
                        <a:gd name="connsiteY3" fmla="*/ 658283 h 658283"/>
                        <a:gd name="connsiteX4" fmla="*/ 0 w 653937"/>
                        <a:gd name="connsiteY4" fmla="*/ 658283 h 658283"/>
                        <a:gd name="connsiteX0" fmla="*/ 36933 w 690870"/>
                        <a:gd name="connsiteY0" fmla="*/ 658283 h 658734"/>
                        <a:gd name="connsiteX1" fmla="*/ 147429 w 690870"/>
                        <a:gd name="connsiteY1" fmla="*/ 0 h 658734"/>
                        <a:gd name="connsiteX2" fmla="*/ 580374 w 690870"/>
                        <a:gd name="connsiteY2" fmla="*/ 0 h 658734"/>
                        <a:gd name="connsiteX3" fmla="*/ 690870 w 690870"/>
                        <a:gd name="connsiteY3" fmla="*/ 658283 h 658734"/>
                        <a:gd name="connsiteX4" fmla="*/ 36933 w 690870"/>
                        <a:gd name="connsiteY4" fmla="*/ 658283 h 658734"/>
                        <a:gd name="connsiteX0" fmla="*/ 36933 w 690870"/>
                        <a:gd name="connsiteY0" fmla="*/ 658283 h 719243"/>
                        <a:gd name="connsiteX1" fmla="*/ 147429 w 690870"/>
                        <a:gd name="connsiteY1" fmla="*/ 0 h 719243"/>
                        <a:gd name="connsiteX2" fmla="*/ 580374 w 690870"/>
                        <a:gd name="connsiteY2" fmla="*/ 0 h 719243"/>
                        <a:gd name="connsiteX3" fmla="*/ 690870 w 690870"/>
                        <a:gd name="connsiteY3" fmla="*/ 658283 h 719243"/>
                        <a:gd name="connsiteX4" fmla="*/ 36933 w 690870"/>
                        <a:gd name="connsiteY4" fmla="*/ 658283 h 719243"/>
                        <a:gd name="connsiteX0" fmla="*/ 36933 w 691237"/>
                        <a:gd name="connsiteY0" fmla="*/ 658283 h 772867"/>
                        <a:gd name="connsiteX1" fmla="*/ 147429 w 691237"/>
                        <a:gd name="connsiteY1" fmla="*/ 0 h 772867"/>
                        <a:gd name="connsiteX2" fmla="*/ 580374 w 691237"/>
                        <a:gd name="connsiteY2" fmla="*/ 0 h 772867"/>
                        <a:gd name="connsiteX3" fmla="*/ 690870 w 691237"/>
                        <a:gd name="connsiteY3" fmla="*/ 658283 h 772867"/>
                        <a:gd name="connsiteX4" fmla="*/ 36933 w 691237"/>
                        <a:gd name="connsiteY4" fmla="*/ 658283 h 772867"/>
                        <a:gd name="connsiteX0" fmla="*/ 36933 w 691237"/>
                        <a:gd name="connsiteY0" fmla="*/ 658283 h 772867"/>
                        <a:gd name="connsiteX1" fmla="*/ 147429 w 691237"/>
                        <a:gd name="connsiteY1" fmla="*/ 0 h 772867"/>
                        <a:gd name="connsiteX2" fmla="*/ 580374 w 691237"/>
                        <a:gd name="connsiteY2" fmla="*/ 0 h 772867"/>
                        <a:gd name="connsiteX3" fmla="*/ 690870 w 691237"/>
                        <a:gd name="connsiteY3" fmla="*/ 658283 h 772867"/>
                        <a:gd name="connsiteX4" fmla="*/ 36933 w 691237"/>
                        <a:gd name="connsiteY4" fmla="*/ 658283 h 772867"/>
                        <a:gd name="connsiteX0" fmla="*/ 48676 w 702980"/>
                        <a:gd name="connsiteY0" fmla="*/ 752153 h 866737"/>
                        <a:gd name="connsiteX1" fmla="*/ 91620 w 702980"/>
                        <a:gd name="connsiteY1" fmla="*/ 0 h 866737"/>
                        <a:gd name="connsiteX2" fmla="*/ 592117 w 702980"/>
                        <a:gd name="connsiteY2" fmla="*/ 93870 h 866737"/>
                        <a:gd name="connsiteX3" fmla="*/ 702613 w 702980"/>
                        <a:gd name="connsiteY3" fmla="*/ 752153 h 866737"/>
                        <a:gd name="connsiteX4" fmla="*/ 48676 w 702980"/>
                        <a:gd name="connsiteY4" fmla="*/ 752153 h 866737"/>
                        <a:gd name="connsiteX0" fmla="*/ 42672 w 696976"/>
                        <a:gd name="connsiteY0" fmla="*/ 752153 h 866737"/>
                        <a:gd name="connsiteX1" fmla="*/ 85616 w 696976"/>
                        <a:gd name="connsiteY1" fmla="*/ 0 h 866737"/>
                        <a:gd name="connsiteX2" fmla="*/ 586113 w 696976"/>
                        <a:gd name="connsiteY2" fmla="*/ 93870 h 866737"/>
                        <a:gd name="connsiteX3" fmla="*/ 696609 w 696976"/>
                        <a:gd name="connsiteY3" fmla="*/ 752153 h 866737"/>
                        <a:gd name="connsiteX4" fmla="*/ 42672 w 696976"/>
                        <a:gd name="connsiteY4" fmla="*/ 752153 h 8667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6976" h="866737">
                          <a:moveTo>
                            <a:pt x="42672" y="752153"/>
                          </a:moveTo>
                          <a:cubicBezTo>
                            <a:pt x="-72896" y="768945"/>
                            <a:pt x="82560" y="228815"/>
                            <a:pt x="85616" y="0"/>
                          </a:cubicBezTo>
                          <a:lnTo>
                            <a:pt x="586113" y="93870"/>
                          </a:lnTo>
                          <a:cubicBezTo>
                            <a:pt x="622945" y="313298"/>
                            <a:pt x="629297" y="464145"/>
                            <a:pt x="696609" y="752153"/>
                          </a:cubicBezTo>
                          <a:cubicBezTo>
                            <a:pt x="714850" y="919793"/>
                            <a:pt x="47291" y="889313"/>
                            <a:pt x="42672" y="752153"/>
                          </a:cubicBezTo>
                          <a:close/>
                        </a:path>
                      </a:pathLst>
                    </a:custGeom>
                    <a:grp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437" name="Ovale 151">
                      <a:extLst>
                        <a:ext uri="{FF2B5EF4-FFF2-40B4-BE49-F238E27FC236}">
                          <a16:creationId xmlns:a16="http://schemas.microsoft.com/office/drawing/2014/main" id="{DA64AF6F-C39F-8FCB-35AC-67737C91BC39}"/>
                        </a:ext>
                      </a:extLst>
                    </p:cNvPr>
                    <p:cNvSpPr/>
                    <p:nvPr/>
                  </p:nvSpPr>
                  <p:spPr>
                    <a:xfrm rot="1724939">
                      <a:off x="7093645" y="2810465"/>
                      <a:ext cx="419100" cy="313692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438" name="Trapezio 38">
                      <a:extLst>
                        <a:ext uri="{FF2B5EF4-FFF2-40B4-BE49-F238E27FC236}">
                          <a16:creationId xmlns:a16="http://schemas.microsoft.com/office/drawing/2014/main" id="{9A798A19-864B-A78D-25A1-9E0250F073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92594" y="3448289"/>
                      <a:ext cx="667115" cy="972775"/>
                    </a:xfrm>
                    <a:custGeom>
                      <a:avLst/>
                      <a:gdLst>
                        <a:gd name="connsiteX0" fmla="*/ 0 w 923840"/>
                        <a:gd name="connsiteY0" fmla="*/ 1003255 h 1003255"/>
                        <a:gd name="connsiteX1" fmla="*/ 192861 w 923840"/>
                        <a:gd name="connsiteY1" fmla="*/ 0 h 1003255"/>
                        <a:gd name="connsiteX2" fmla="*/ 730979 w 923840"/>
                        <a:gd name="connsiteY2" fmla="*/ 0 h 1003255"/>
                        <a:gd name="connsiteX3" fmla="*/ 923840 w 923840"/>
                        <a:gd name="connsiteY3" fmla="*/ 1003255 h 1003255"/>
                        <a:gd name="connsiteX4" fmla="*/ 0 w 923840"/>
                        <a:gd name="connsiteY4" fmla="*/ 1003255 h 1003255"/>
                        <a:gd name="connsiteX0" fmla="*/ 0 w 931460"/>
                        <a:gd name="connsiteY0" fmla="*/ 988015 h 1003255"/>
                        <a:gd name="connsiteX1" fmla="*/ 200481 w 931460"/>
                        <a:gd name="connsiteY1" fmla="*/ 0 h 1003255"/>
                        <a:gd name="connsiteX2" fmla="*/ 738599 w 931460"/>
                        <a:gd name="connsiteY2" fmla="*/ 0 h 1003255"/>
                        <a:gd name="connsiteX3" fmla="*/ 931460 w 931460"/>
                        <a:gd name="connsiteY3" fmla="*/ 1003255 h 1003255"/>
                        <a:gd name="connsiteX4" fmla="*/ 0 w 931460"/>
                        <a:gd name="connsiteY4" fmla="*/ 988015 h 1003255"/>
                        <a:gd name="connsiteX0" fmla="*/ 0 w 977180"/>
                        <a:gd name="connsiteY0" fmla="*/ 1010875 h 1010875"/>
                        <a:gd name="connsiteX1" fmla="*/ 246201 w 977180"/>
                        <a:gd name="connsiteY1" fmla="*/ 0 h 1010875"/>
                        <a:gd name="connsiteX2" fmla="*/ 784319 w 977180"/>
                        <a:gd name="connsiteY2" fmla="*/ 0 h 1010875"/>
                        <a:gd name="connsiteX3" fmla="*/ 977180 w 977180"/>
                        <a:gd name="connsiteY3" fmla="*/ 1003255 h 1010875"/>
                        <a:gd name="connsiteX4" fmla="*/ 0 w 977180"/>
                        <a:gd name="connsiteY4" fmla="*/ 1010875 h 1010875"/>
                        <a:gd name="connsiteX0" fmla="*/ 0 w 832400"/>
                        <a:gd name="connsiteY0" fmla="*/ 1010875 h 1010875"/>
                        <a:gd name="connsiteX1" fmla="*/ 246201 w 832400"/>
                        <a:gd name="connsiteY1" fmla="*/ 0 h 1010875"/>
                        <a:gd name="connsiteX2" fmla="*/ 784319 w 832400"/>
                        <a:gd name="connsiteY2" fmla="*/ 0 h 1010875"/>
                        <a:gd name="connsiteX3" fmla="*/ 832400 w 832400"/>
                        <a:gd name="connsiteY3" fmla="*/ 645115 h 1010875"/>
                        <a:gd name="connsiteX4" fmla="*/ 0 w 832400"/>
                        <a:gd name="connsiteY4" fmla="*/ 1010875 h 1010875"/>
                        <a:gd name="connsiteX0" fmla="*/ 0 w 832400"/>
                        <a:gd name="connsiteY0" fmla="*/ 1010875 h 1010875"/>
                        <a:gd name="connsiteX1" fmla="*/ 246201 w 832400"/>
                        <a:gd name="connsiteY1" fmla="*/ 0 h 1010875"/>
                        <a:gd name="connsiteX2" fmla="*/ 784319 w 832400"/>
                        <a:gd name="connsiteY2" fmla="*/ 0 h 1010875"/>
                        <a:gd name="connsiteX3" fmla="*/ 832400 w 832400"/>
                        <a:gd name="connsiteY3" fmla="*/ 645115 h 1010875"/>
                        <a:gd name="connsiteX4" fmla="*/ 0 w 832400"/>
                        <a:gd name="connsiteY4" fmla="*/ 1010875 h 1010875"/>
                        <a:gd name="connsiteX0" fmla="*/ 0 w 832400"/>
                        <a:gd name="connsiteY0" fmla="*/ 1010875 h 1025203"/>
                        <a:gd name="connsiteX1" fmla="*/ 246201 w 832400"/>
                        <a:gd name="connsiteY1" fmla="*/ 0 h 1025203"/>
                        <a:gd name="connsiteX2" fmla="*/ 784319 w 832400"/>
                        <a:gd name="connsiteY2" fmla="*/ 0 h 1025203"/>
                        <a:gd name="connsiteX3" fmla="*/ 832400 w 832400"/>
                        <a:gd name="connsiteY3" fmla="*/ 645115 h 1025203"/>
                        <a:gd name="connsiteX4" fmla="*/ 0 w 832400"/>
                        <a:gd name="connsiteY4" fmla="*/ 1010875 h 1025203"/>
                        <a:gd name="connsiteX0" fmla="*/ 5105 w 837505"/>
                        <a:gd name="connsiteY0" fmla="*/ 1010875 h 1025203"/>
                        <a:gd name="connsiteX1" fmla="*/ 251306 w 837505"/>
                        <a:gd name="connsiteY1" fmla="*/ 0 h 1025203"/>
                        <a:gd name="connsiteX2" fmla="*/ 789424 w 837505"/>
                        <a:gd name="connsiteY2" fmla="*/ 0 h 1025203"/>
                        <a:gd name="connsiteX3" fmla="*/ 837505 w 837505"/>
                        <a:gd name="connsiteY3" fmla="*/ 645115 h 1025203"/>
                        <a:gd name="connsiteX4" fmla="*/ 5105 w 837505"/>
                        <a:gd name="connsiteY4" fmla="*/ 1010875 h 1025203"/>
                        <a:gd name="connsiteX0" fmla="*/ 5105 w 837505"/>
                        <a:gd name="connsiteY0" fmla="*/ 1010875 h 1025203"/>
                        <a:gd name="connsiteX1" fmla="*/ 251306 w 837505"/>
                        <a:gd name="connsiteY1" fmla="*/ 0 h 1025203"/>
                        <a:gd name="connsiteX2" fmla="*/ 789424 w 837505"/>
                        <a:gd name="connsiteY2" fmla="*/ 0 h 1025203"/>
                        <a:gd name="connsiteX3" fmla="*/ 837505 w 837505"/>
                        <a:gd name="connsiteY3" fmla="*/ 645115 h 1025203"/>
                        <a:gd name="connsiteX4" fmla="*/ 5105 w 837505"/>
                        <a:gd name="connsiteY4" fmla="*/ 1010875 h 1025203"/>
                        <a:gd name="connsiteX0" fmla="*/ 5105 w 855425"/>
                        <a:gd name="connsiteY0" fmla="*/ 1010875 h 1025203"/>
                        <a:gd name="connsiteX1" fmla="*/ 251306 w 855425"/>
                        <a:gd name="connsiteY1" fmla="*/ 0 h 1025203"/>
                        <a:gd name="connsiteX2" fmla="*/ 789424 w 855425"/>
                        <a:gd name="connsiteY2" fmla="*/ 0 h 1025203"/>
                        <a:gd name="connsiteX3" fmla="*/ 837505 w 855425"/>
                        <a:gd name="connsiteY3" fmla="*/ 645115 h 1025203"/>
                        <a:gd name="connsiteX4" fmla="*/ 5105 w 855425"/>
                        <a:gd name="connsiteY4" fmla="*/ 1010875 h 1025203"/>
                        <a:gd name="connsiteX0" fmla="*/ 6115 w 856435"/>
                        <a:gd name="connsiteY0" fmla="*/ 1070351 h 1084679"/>
                        <a:gd name="connsiteX1" fmla="*/ 213186 w 856435"/>
                        <a:gd name="connsiteY1" fmla="*/ 0 h 1084679"/>
                        <a:gd name="connsiteX2" fmla="*/ 790434 w 856435"/>
                        <a:gd name="connsiteY2" fmla="*/ 59476 h 1084679"/>
                        <a:gd name="connsiteX3" fmla="*/ 838515 w 856435"/>
                        <a:gd name="connsiteY3" fmla="*/ 704591 h 1084679"/>
                        <a:gd name="connsiteX4" fmla="*/ 6115 w 856435"/>
                        <a:gd name="connsiteY4" fmla="*/ 1070351 h 10846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56435" h="1084679">
                          <a:moveTo>
                            <a:pt x="6115" y="1070351"/>
                          </a:moveTo>
                          <a:cubicBezTo>
                            <a:pt x="-33738" y="771493"/>
                            <a:pt x="131119" y="336958"/>
                            <a:pt x="213186" y="0"/>
                          </a:cubicBezTo>
                          <a:lnTo>
                            <a:pt x="790434" y="59476"/>
                          </a:lnTo>
                          <a:cubicBezTo>
                            <a:pt x="722641" y="152594"/>
                            <a:pt x="913928" y="481933"/>
                            <a:pt x="838515" y="704591"/>
                          </a:cubicBezTo>
                          <a:cubicBezTo>
                            <a:pt x="629628" y="651251"/>
                            <a:pt x="542662" y="1177031"/>
                            <a:pt x="6115" y="1070351"/>
                          </a:cubicBezTo>
                          <a:close/>
                        </a:path>
                      </a:pathLst>
                    </a:custGeom>
                    <a:grp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</p:grpSp>
              <p:sp>
                <p:nvSpPr>
                  <p:cNvPr id="435" name="Ovale 161">
                    <a:extLst>
                      <a:ext uri="{FF2B5EF4-FFF2-40B4-BE49-F238E27FC236}">
                        <a16:creationId xmlns:a16="http://schemas.microsoft.com/office/drawing/2014/main" id="{41265A16-3645-7AB6-3B80-355D299DEA02}"/>
                      </a:ext>
                    </a:extLst>
                  </p:cNvPr>
                  <p:cNvSpPr/>
                  <p:nvPr/>
                </p:nvSpPr>
                <p:spPr>
                  <a:xfrm rot="419334">
                    <a:off x="7119249" y="1663883"/>
                    <a:ext cx="542030" cy="1442906"/>
                  </a:xfrm>
                  <a:custGeom>
                    <a:avLst/>
                    <a:gdLst>
                      <a:gd name="connsiteX0" fmla="*/ 0 w 542029"/>
                      <a:gd name="connsiteY0" fmla="*/ 825624 h 1651248"/>
                      <a:gd name="connsiteX1" fmla="*/ 271015 w 542029"/>
                      <a:gd name="connsiteY1" fmla="*/ 0 h 1651248"/>
                      <a:gd name="connsiteX2" fmla="*/ 542030 w 542029"/>
                      <a:gd name="connsiteY2" fmla="*/ 825624 h 1651248"/>
                      <a:gd name="connsiteX3" fmla="*/ 271015 w 542029"/>
                      <a:gd name="connsiteY3" fmla="*/ 1651248 h 1651248"/>
                      <a:gd name="connsiteX4" fmla="*/ 0 w 542029"/>
                      <a:gd name="connsiteY4" fmla="*/ 825624 h 1651248"/>
                      <a:gd name="connsiteX0" fmla="*/ 0 w 542030"/>
                      <a:gd name="connsiteY0" fmla="*/ 617282 h 1442906"/>
                      <a:gd name="connsiteX1" fmla="*/ 269897 w 542030"/>
                      <a:gd name="connsiteY1" fmla="*/ 0 h 1442906"/>
                      <a:gd name="connsiteX2" fmla="*/ 542030 w 542030"/>
                      <a:gd name="connsiteY2" fmla="*/ 617282 h 1442906"/>
                      <a:gd name="connsiteX3" fmla="*/ 271015 w 542030"/>
                      <a:gd name="connsiteY3" fmla="*/ 1442906 h 1442906"/>
                      <a:gd name="connsiteX4" fmla="*/ 0 w 542030"/>
                      <a:gd name="connsiteY4" fmla="*/ 617282 h 14429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2030" h="1442906">
                        <a:moveTo>
                          <a:pt x="0" y="617282"/>
                        </a:moveTo>
                        <a:cubicBezTo>
                          <a:pt x="-186" y="376798"/>
                          <a:pt x="120220" y="0"/>
                          <a:pt x="269897" y="0"/>
                        </a:cubicBezTo>
                        <a:cubicBezTo>
                          <a:pt x="419574" y="0"/>
                          <a:pt x="542030" y="161302"/>
                          <a:pt x="542030" y="617282"/>
                        </a:cubicBezTo>
                        <a:cubicBezTo>
                          <a:pt x="542030" y="1073262"/>
                          <a:pt x="420692" y="1442906"/>
                          <a:pt x="271015" y="1442906"/>
                        </a:cubicBezTo>
                        <a:cubicBezTo>
                          <a:pt x="121338" y="1442906"/>
                          <a:pt x="186" y="857766"/>
                          <a:pt x="0" y="617282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  <p:grpSp>
            <p:nvGrpSpPr>
              <p:cNvPr id="393" name="Gruppo 107">
                <a:extLst>
                  <a:ext uri="{FF2B5EF4-FFF2-40B4-BE49-F238E27FC236}">
                    <a16:creationId xmlns:a16="http://schemas.microsoft.com/office/drawing/2014/main" id="{FFB03A13-76ED-B43C-0D1F-25A54135DD72}"/>
                  </a:ext>
                </a:extLst>
              </p:cNvPr>
              <p:cNvGrpSpPr/>
              <p:nvPr/>
            </p:nvGrpSpPr>
            <p:grpSpPr>
              <a:xfrm rot="21572067">
                <a:off x="11206833" y="4572459"/>
                <a:ext cx="401109" cy="396184"/>
                <a:chOff x="7194492" y="1267280"/>
                <a:chExt cx="832077" cy="849267"/>
              </a:xfrm>
              <a:solidFill>
                <a:schemeClr val="bg2">
                  <a:lumMod val="25000"/>
                </a:schemeClr>
              </a:solidFill>
            </p:grpSpPr>
            <p:sp>
              <p:nvSpPr>
                <p:cNvPr id="430" name="Ritardo 144">
                  <a:extLst>
                    <a:ext uri="{FF2B5EF4-FFF2-40B4-BE49-F238E27FC236}">
                      <a16:creationId xmlns:a16="http://schemas.microsoft.com/office/drawing/2014/main" id="{FCE2DD3D-72B1-C6FB-3911-E570019E8AAC}"/>
                    </a:ext>
                  </a:extLst>
                </p:cNvPr>
                <p:cNvSpPr/>
                <p:nvPr/>
              </p:nvSpPr>
              <p:spPr>
                <a:xfrm rot="5197850">
                  <a:off x="7374466" y="1439654"/>
                  <a:ext cx="503058" cy="417272"/>
                </a:xfrm>
                <a:prstGeom prst="flowChartDelay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31" name="Cerchio parziale 145">
                  <a:extLst>
                    <a:ext uri="{FF2B5EF4-FFF2-40B4-BE49-F238E27FC236}">
                      <a16:creationId xmlns:a16="http://schemas.microsoft.com/office/drawing/2014/main" id="{6918BA8D-9DA4-3535-EB54-7346D59DAE1C}"/>
                    </a:ext>
                  </a:extLst>
                </p:cNvPr>
                <p:cNvSpPr/>
                <p:nvPr/>
              </p:nvSpPr>
              <p:spPr>
                <a:xfrm rot="1936892">
                  <a:off x="7194492" y="1267280"/>
                  <a:ext cx="832077" cy="849267"/>
                </a:xfrm>
                <a:prstGeom prst="pie">
                  <a:avLst>
                    <a:gd name="adj1" fmla="val 11382448"/>
                    <a:gd name="adj2" fmla="val 1660257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94" name="Gruppo 108">
                <a:extLst>
                  <a:ext uri="{FF2B5EF4-FFF2-40B4-BE49-F238E27FC236}">
                    <a16:creationId xmlns:a16="http://schemas.microsoft.com/office/drawing/2014/main" id="{3D813A48-F30C-1BEA-06EB-8AD07BA9E265}"/>
                  </a:ext>
                </a:extLst>
              </p:cNvPr>
              <p:cNvGrpSpPr/>
              <p:nvPr/>
            </p:nvGrpSpPr>
            <p:grpSpPr>
              <a:xfrm rot="179994">
                <a:off x="11164828" y="4671805"/>
                <a:ext cx="676743" cy="2116965"/>
                <a:chOff x="12593314" y="4727796"/>
                <a:chExt cx="676743" cy="2116965"/>
              </a:xfrm>
            </p:grpSpPr>
            <p:grpSp>
              <p:nvGrpSpPr>
                <p:cNvPr id="413" name="Gruppo 127">
                  <a:extLst>
                    <a:ext uri="{FF2B5EF4-FFF2-40B4-BE49-F238E27FC236}">
                      <a16:creationId xmlns:a16="http://schemas.microsoft.com/office/drawing/2014/main" id="{1F81A5EF-6017-B906-78CC-A33D7649A5CA}"/>
                    </a:ext>
                  </a:extLst>
                </p:cNvPr>
                <p:cNvGrpSpPr/>
                <p:nvPr/>
              </p:nvGrpSpPr>
              <p:grpSpPr>
                <a:xfrm>
                  <a:off x="12593314" y="4727796"/>
                  <a:ext cx="676743" cy="2116965"/>
                  <a:chOff x="12593314" y="4727796"/>
                  <a:chExt cx="676743" cy="2116965"/>
                </a:xfrm>
              </p:grpSpPr>
              <p:grpSp>
                <p:nvGrpSpPr>
                  <p:cNvPr id="417" name="Gruppo 131">
                    <a:extLst>
                      <a:ext uri="{FF2B5EF4-FFF2-40B4-BE49-F238E27FC236}">
                        <a16:creationId xmlns:a16="http://schemas.microsoft.com/office/drawing/2014/main" id="{5F82BA4C-049B-05F9-F541-73864860EAD6}"/>
                      </a:ext>
                    </a:extLst>
                  </p:cNvPr>
                  <p:cNvGrpSpPr/>
                  <p:nvPr/>
                </p:nvGrpSpPr>
                <p:grpSpPr>
                  <a:xfrm>
                    <a:off x="12593314" y="5533101"/>
                    <a:ext cx="554951" cy="1311660"/>
                    <a:chOff x="12593314" y="5533101"/>
                    <a:chExt cx="554951" cy="1311660"/>
                  </a:xfrm>
                </p:grpSpPr>
                <p:grpSp>
                  <p:nvGrpSpPr>
                    <p:cNvPr id="419" name="Gruppo 133">
                      <a:extLst>
                        <a:ext uri="{FF2B5EF4-FFF2-40B4-BE49-F238E27FC236}">
                          <a16:creationId xmlns:a16="http://schemas.microsoft.com/office/drawing/2014/main" id="{95FC4246-01D9-4F64-7FAB-3E26DA82E759}"/>
                        </a:ext>
                      </a:extLst>
                    </p:cNvPr>
                    <p:cNvGrpSpPr/>
                    <p:nvPr/>
                  </p:nvGrpSpPr>
                  <p:grpSpPr>
                    <a:xfrm rot="21392073">
                      <a:off x="12744977" y="5533101"/>
                      <a:ext cx="403288" cy="625042"/>
                      <a:chOff x="7519203" y="3480608"/>
                      <a:chExt cx="990053" cy="1530515"/>
                    </a:xfrm>
                  </p:grpSpPr>
                  <p:sp>
                    <p:nvSpPr>
                      <p:cNvPr id="426" name="Trapezio 67">
                        <a:extLst>
                          <a:ext uri="{FF2B5EF4-FFF2-40B4-BE49-F238E27FC236}">
                            <a16:creationId xmlns:a16="http://schemas.microsoft.com/office/drawing/2014/main" id="{C88DB59E-BCAD-5CD2-96C0-E47D6AAE16A2}"/>
                          </a:ext>
                        </a:extLst>
                      </p:cNvPr>
                      <p:cNvSpPr/>
                      <p:nvPr/>
                    </p:nvSpPr>
                    <p:spPr>
                      <a:xfrm rot="929617">
                        <a:off x="7519203" y="3480608"/>
                        <a:ext cx="990053" cy="1530515"/>
                      </a:xfrm>
                      <a:custGeom>
                        <a:avLst/>
                        <a:gdLst>
                          <a:gd name="connsiteX0" fmla="*/ 0 w 1017409"/>
                          <a:gd name="connsiteY0" fmla="*/ 1393390 h 1393390"/>
                          <a:gd name="connsiteX1" fmla="*/ 149671 w 1017409"/>
                          <a:gd name="connsiteY1" fmla="*/ 0 h 1393390"/>
                          <a:gd name="connsiteX2" fmla="*/ 867738 w 1017409"/>
                          <a:gd name="connsiteY2" fmla="*/ 0 h 1393390"/>
                          <a:gd name="connsiteX3" fmla="*/ 1017409 w 1017409"/>
                          <a:gd name="connsiteY3" fmla="*/ 1393390 h 1393390"/>
                          <a:gd name="connsiteX4" fmla="*/ 0 w 1017409"/>
                          <a:gd name="connsiteY4" fmla="*/ 1393390 h 1393390"/>
                          <a:gd name="connsiteX0" fmla="*/ 0 w 961936"/>
                          <a:gd name="connsiteY0" fmla="*/ 1393390 h 1393390"/>
                          <a:gd name="connsiteX1" fmla="*/ 149671 w 961936"/>
                          <a:gd name="connsiteY1" fmla="*/ 0 h 1393390"/>
                          <a:gd name="connsiteX2" fmla="*/ 867738 w 961936"/>
                          <a:gd name="connsiteY2" fmla="*/ 0 h 1393390"/>
                          <a:gd name="connsiteX3" fmla="*/ 961936 w 961936"/>
                          <a:gd name="connsiteY3" fmla="*/ 1392953 h 1393390"/>
                          <a:gd name="connsiteX4" fmla="*/ 0 w 961936"/>
                          <a:gd name="connsiteY4" fmla="*/ 1393390 h 1393390"/>
                          <a:gd name="connsiteX0" fmla="*/ 0 w 990173"/>
                          <a:gd name="connsiteY0" fmla="*/ 1393390 h 1393390"/>
                          <a:gd name="connsiteX1" fmla="*/ 149671 w 990173"/>
                          <a:gd name="connsiteY1" fmla="*/ 0 h 1393390"/>
                          <a:gd name="connsiteX2" fmla="*/ 867738 w 990173"/>
                          <a:gd name="connsiteY2" fmla="*/ 0 h 1393390"/>
                          <a:gd name="connsiteX3" fmla="*/ 961936 w 990173"/>
                          <a:gd name="connsiteY3" fmla="*/ 1392953 h 1393390"/>
                          <a:gd name="connsiteX4" fmla="*/ 0 w 990173"/>
                          <a:gd name="connsiteY4" fmla="*/ 1393390 h 1393390"/>
                          <a:gd name="connsiteX0" fmla="*/ 0 w 990173"/>
                          <a:gd name="connsiteY0" fmla="*/ 1393390 h 1393390"/>
                          <a:gd name="connsiteX1" fmla="*/ 149671 w 990173"/>
                          <a:gd name="connsiteY1" fmla="*/ 0 h 1393390"/>
                          <a:gd name="connsiteX2" fmla="*/ 867738 w 990173"/>
                          <a:gd name="connsiteY2" fmla="*/ 0 h 1393390"/>
                          <a:gd name="connsiteX3" fmla="*/ 961936 w 990173"/>
                          <a:gd name="connsiteY3" fmla="*/ 1392953 h 1393390"/>
                          <a:gd name="connsiteX4" fmla="*/ 0 w 990173"/>
                          <a:gd name="connsiteY4" fmla="*/ 1393390 h 1393390"/>
                          <a:gd name="connsiteX0" fmla="*/ 0 w 990173"/>
                          <a:gd name="connsiteY0" fmla="*/ 1393390 h 1411727"/>
                          <a:gd name="connsiteX1" fmla="*/ 149671 w 990173"/>
                          <a:gd name="connsiteY1" fmla="*/ 0 h 1411727"/>
                          <a:gd name="connsiteX2" fmla="*/ 867738 w 990173"/>
                          <a:gd name="connsiteY2" fmla="*/ 0 h 1411727"/>
                          <a:gd name="connsiteX3" fmla="*/ 961936 w 990173"/>
                          <a:gd name="connsiteY3" fmla="*/ 1392953 h 1411727"/>
                          <a:gd name="connsiteX4" fmla="*/ 0 w 990173"/>
                          <a:gd name="connsiteY4" fmla="*/ 1393390 h 1411727"/>
                          <a:gd name="connsiteX0" fmla="*/ 11176 w 1001349"/>
                          <a:gd name="connsiteY0" fmla="*/ 1393390 h 1411727"/>
                          <a:gd name="connsiteX1" fmla="*/ 160847 w 1001349"/>
                          <a:gd name="connsiteY1" fmla="*/ 0 h 1411727"/>
                          <a:gd name="connsiteX2" fmla="*/ 878914 w 1001349"/>
                          <a:gd name="connsiteY2" fmla="*/ 0 h 1411727"/>
                          <a:gd name="connsiteX3" fmla="*/ 973112 w 1001349"/>
                          <a:gd name="connsiteY3" fmla="*/ 1392953 h 1411727"/>
                          <a:gd name="connsiteX4" fmla="*/ 11176 w 1001349"/>
                          <a:gd name="connsiteY4" fmla="*/ 1393390 h 1411727"/>
                          <a:gd name="connsiteX0" fmla="*/ 13018 w 1003191"/>
                          <a:gd name="connsiteY0" fmla="*/ 1393390 h 1411727"/>
                          <a:gd name="connsiteX1" fmla="*/ 162689 w 1003191"/>
                          <a:gd name="connsiteY1" fmla="*/ 0 h 1411727"/>
                          <a:gd name="connsiteX2" fmla="*/ 880756 w 1003191"/>
                          <a:gd name="connsiteY2" fmla="*/ 0 h 1411727"/>
                          <a:gd name="connsiteX3" fmla="*/ 974954 w 1003191"/>
                          <a:gd name="connsiteY3" fmla="*/ 1392953 h 1411727"/>
                          <a:gd name="connsiteX4" fmla="*/ 13018 w 1003191"/>
                          <a:gd name="connsiteY4" fmla="*/ 1393390 h 1411727"/>
                          <a:gd name="connsiteX0" fmla="*/ 13018 w 996432"/>
                          <a:gd name="connsiteY0" fmla="*/ 1393390 h 1450462"/>
                          <a:gd name="connsiteX1" fmla="*/ 162689 w 996432"/>
                          <a:gd name="connsiteY1" fmla="*/ 0 h 1450462"/>
                          <a:gd name="connsiteX2" fmla="*/ 880756 w 996432"/>
                          <a:gd name="connsiteY2" fmla="*/ 0 h 1450462"/>
                          <a:gd name="connsiteX3" fmla="*/ 967173 w 996432"/>
                          <a:gd name="connsiteY3" fmla="*/ 1450461 h 1450462"/>
                          <a:gd name="connsiteX4" fmla="*/ 13018 w 996432"/>
                          <a:gd name="connsiteY4" fmla="*/ 1393390 h 1450462"/>
                          <a:gd name="connsiteX0" fmla="*/ 12523 w 995937"/>
                          <a:gd name="connsiteY0" fmla="*/ 1393390 h 1450462"/>
                          <a:gd name="connsiteX1" fmla="*/ 162194 w 995937"/>
                          <a:gd name="connsiteY1" fmla="*/ 0 h 1450462"/>
                          <a:gd name="connsiteX2" fmla="*/ 880261 w 995937"/>
                          <a:gd name="connsiteY2" fmla="*/ 0 h 1450462"/>
                          <a:gd name="connsiteX3" fmla="*/ 966678 w 995937"/>
                          <a:gd name="connsiteY3" fmla="*/ 1450461 h 1450462"/>
                          <a:gd name="connsiteX4" fmla="*/ 12523 w 995937"/>
                          <a:gd name="connsiteY4" fmla="*/ 1393390 h 1450462"/>
                          <a:gd name="connsiteX0" fmla="*/ 12523 w 995937"/>
                          <a:gd name="connsiteY0" fmla="*/ 1432747 h 1489819"/>
                          <a:gd name="connsiteX1" fmla="*/ 162194 w 995937"/>
                          <a:gd name="connsiteY1" fmla="*/ 39357 h 1489819"/>
                          <a:gd name="connsiteX2" fmla="*/ 880261 w 995937"/>
                          <a:gd name="connsiteY2" fmla="*/ 39357 h 1489819"/>
                          <a:gd name="connsiteX3" fmla="*/ 966678 w 995937"/>
                          <a:gd name="connsiteY3" fmla="*/ 1489818 h 1489819"/>
                          <a:gd name="connsiteX4" fmla="*/ 12523 w 995937"/>
                          <a:gd name="connsiteY4" fmla="*/ 1432747 h 1489819"/>
                          <a:gd name="connsiteX0" fmla="*/ 12523 w 995937"/>
                          <a:gd name="connsiteY0" fmla="*/ 1432747 h 1518816"/>
                          <a:gd name="connsiteX1" fmla="*/ 162194 w 995937"/>
                          <a:gd name="connsiteY1" fmla="*/ 39357 h 1518816"/>
                          <a:gd name="connsiteX2" fmla="*/ 880261 w 995937"/>
                          <a:gd name="connsiteY2" fmla="*/ 39357 h 1518816"/>
                          <a:gd name="connsiteX3" fmla="*/ 966678 w 995937"/>
                          <a:gd name="connsiteY3" fmla="*/ 1489818 h 1518816"/>
                          <a:gd name="connsiteX4" fmla="*/ 12523 w 995937"/>
                          <a:gd name="connsiteY4" fmla="*/ 1432747 h 1518816"/>
                          <a:gd name="connsiteX0" fmla="*/ 12523 w 995937"/>
                          <a:gd name="connsiteY0" fmla="*/ 1432747 h 1534940"/>
                          <a:gd name="connsiteX1" fmla="*/ 162194 w 995937"/>
                          <a:gd name="connsiteY1" fmla="*/ 39357 h 1534940"/>
                          <a:gd name="connsiteX2" fmla="*/ 880261 w 995937"/>
                          <a:gd name="connsiteY2" fmla="*/ 39357 h 1534940"/>
                          <a:gd name="connsiteX3" fmla="*/ 966678 w 995937"/>
                          <a:gd name="connsiteY3" fmla="*/ 1489818 h 1534940"/>
                          <a:gd name="connsiteX4" fmla="*/ 12523 w 995937"/>
                          <a:gd name="connsiteY4" fmla="*/ 1432747 h 1534940"/>
                          <a:gd name="connsiteX0" fmla="*/ 12523 w 1003560"/>
                          <a:gd name="connsiteY0" fmla="*/ 1428322 h 1530515"/>
                          <a:gd name="connsiteX1" fmla="*/ 162194 w 1003560"/>
                          <a:gd name="connsiteY1" fmla="*/ 34932 h 1530515"/>
                          <a:gd name="connsiteX2" fmla="*/ 925119 w 1003560"/>
                          <a:gd name="connsiteY2" fmla="*/ 54127 h 1530515"/>
                          <a:gd name="connsiteX3" fmla="*/ 966678 w 1003560"/>
                          <a:gd name="connsiteY3" fmla="*/ 1485393 h 1530515"/>
                          <a:gd name="connsiteX4" fmla="*/ 12523 w 1003560"/>
                          <a:gd name="connsiteY4" fmla="*/ 1428322 h 1530515"/>
                          <a:gd name="connsiteX0" fmla="*/ 12523 w 991671"/>
                          <a:gd name="connsiteY0" fmla="*/ 1428322 h 1530515"/>
                          <a:gd name="connsiteX1" fmla="*/ 162194 w 991671"/>
                          <a:gd name="connsiteY1" fmla="*/ 34932 h 1530515"/>
                          <a:gd name="connsiteX2" fmla="*/ 925119 w 991671"/>
                          <a:gd name="connsiteY2" fmla="*/ 54127 h 1530515"/>
                          <a:gd name="connsiteX3" fmla="*/ 966678 w 991671"/>
                          <a:gd name="connsiteY3" fmla="*/ 1485393 h 1530515"/>
                          <a:gd name="connsiteX4" fmla="*/ 12523 w 991671"/>
                          <a:gd name="connsiteY4" fmla="*/ 1428322 h 1530515"/>
                          <a:gd name="connsiteX0" fmla="*/ 12523 w 990053"/>
                          <a:gd name="connsiteY0" fmla="*/ 1428322 h 1530515"/>
                          <a:gd name="connsiteX1" fmla="*/ 162194 w 990053"/>
                          <a:gd name="connsiteY1" fmla="*/ 34932 h 1530515"/>
                          <a:gd name="connsiteX2" fmla="*/ 925119 w 990053"/>
                          <a:gd name="connsiteY2" fmla="*/ 54127 h 1530515"/>
                          <a:gd name="connsiteX3" fmla="*/ 966678 w 990053"/>
                          <a:gd name="connsiteY3" fmla="*/ 1485393 h 1530515"/>
                          <a:gd name="connsiteX4" fmla="*/ 12523 w 990053"/>
                          <a:gd name="connsiteY4" fmla="*/ 1428322 h 15305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90053" h="1530515">
                            <a:moveTo>
                              <a:pt x="12523" y="1428322"/>
                            </a:moveTo>
                            <a:cubicBezTo>
                              <a:pt x="-40980" y="1332536"/>
                              <a:pt x="89837" y="560973"/>
                              <a:pt x="162194" y="34932"/>
                            </a:cubicBezTo>
                            <a:cubicBezTo>
                              <a:pt x="321651" y="-53623"/>
                              <a:pt x="685763" y="54127"/>
                              <a:pt x="925119" y="54127"/>
                            </a:cubicBezTo>
                            <a:cubicBezTo>
                              <a:pt x="850367" y="706018"/>
                              <a:pt x="1057201" y="1090073"/>
                              <a:pt x="966678" y="1485393"/>
                            </a:cubicBezTo>
                            <a:cubicBezTo>
                              <a:pt x="516692" y="1560930"/>
                              <a:pt x="95716" y="1541443"/>
                              <a:pt x="12523" y="1428322"/>
                            </a:cubicBezTo>
                            <a:close/>
                          </a:path>
                        </a:pathLst>
                      </a:custGeom>
                      <a:solidFill>
                        <a:schemeClr val="bg2">
                          <a:lumMod val="90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427" name="Rettangolo 51">
                        <a:extLst>
                          <a:ext uri="{FF2B5EF4-FFF2-40B4-BE49-F238E27FC236}">
                            <a16:creationId xmlns:a16="http://schemas.microsoft.com/office/drawing/2014/main" id="{EDC7DA0C-F136-B634-BC8E-94E89E02CEEE}"/>
                          </a:ext>
                        </a:extLst>
                      </p:cNvPr>
                      <p:cNvSpPr/>
                      <p:nvPr/>
                    </p:nvSpPr>
                    <p:spPr>
                      <a:xfrm rot="975309">
                        <a:off x="7836195" y="3544231"/>
                        <a:ext cx="629296" cy="743701"/>
                      </a:xfrm>
                      <a:custGeom>
                        <a:avLst/>
                        <a:gdLst>
                          <a:gd name="connsiteX0" fmla="*/ 0 w 616619"/>
                          <a:gd name="connsiteY0" fmla="*/ 0 h 621814"/>
                          <a:gd name="connsiteX1" fmla="*/ 616619 w 616619"/>
                          <a:gd name="connsiteY1" fmla="*/ 0 h 621814"/>
                          <a:gd name="connsiteX2" fmla="*/ 616619 w 616619"/>
                          <a:gd name="connsiteY2" fmla="*/ 621814 h 621814"/>
                          <a:gd name="connsiteX3" fmla="*/ 0 w 616619"/>
                          <a:gd name="connsiteY3" fmla="*/ 621814 h 621814"/>
                          <a:gd name="connsiteX4" fmla="*/ 0 w 616619"/>
                          <a:gd name="connsiteY4" fmla="*/ 0 h 621814"/>
                          <a:gd name="connsiteX0" fmla="*/ 0 w 616619"/>
                          <a:gd name="connsiteY0" fmla="*/ 0 h 688563"/>
                          <a:gd name="connsiteX1" fmla="*/ 616619 w 616619"/>
                          <a:gd name="connsiteY1" fmla="*/ 0 h 688563"/>
                          <a:gd name="connsiteX2" fmla="*/ 616619 w 616619"/>
                          <a:gd name="connsiteY2" fmla="*/ 621814 h 688563"/>
                          <a:gd name="connsiteX3" fmla="*/ 0 w 616619"/>
                          <a:gd name="connsiteY3" fmla="*/ 621814 h 688563"/>
                          <a:gd name="connsiteX4" fmla="*/ 0 w 616619"/>
                          <a:gd name="connsiteY4" fmla="*/ 0 h 688563"/>
                          <a:gd name="connsiteX0" fmla="*/ 0 w 616619"/>
                          <a:gd name="connsiteY0" fmla="*/ 0 h 708755"/>
                          <a:gd name="connsiteX1" fmla="*/ 616619 w 616619"/>
                          <a:gd name="connsiteY1" fmla="*/ 0 h 708755"/>
                          <a:gd name="connsiteX2" fmla="*/ 616619 w 616619"/>
                          <a:gd name="connsiteY2" fmla="*/ 621814 h 708755"/>
                          <a:gd name="connsiteX3" fmla="*/ 0 w 616619"/>
                          <a:gd name="connsiteY3" fmla="*/ 621814 h 708755"/>
                          <a:gd name="connsiteX4" fmla="*/ 0 w 616619"/>
                          <a:gd name="connsiteY4" fmla="*/ 0 h 708755"/>
                          <a:gd name="connsiteX0" fmla="*/ 0 w 616619"/>
                          <a:gd name="connsiteY0" fmla="*/ 0 h 711984"/>
                          <a:gd name="connsiteX1" fmla="*/ 616619 w 616619"/>
                          <a:gd name="connsiteY1" fmla="*/ 0 h 711984"/>
                          <a:gd name="connsiteX2" fmla="*/ 616619 w 616619"/>
                          <a:gd name="connsiteY2" fmla="*/ 621814 h 711984"/>
                          <a:gd name="connsiteX3" fmla="*/ 0 w 616619"/>
                          <a:gd name="connsiteY3" fmla="*/ 621814 h 711984"/>
                          <a:gd name="connsiteX4" fmla="*/ 0 w 616619"/>
                          <a:gd name="connsiteY4" fmla="*/ 0 h 711984"/>
                          <a:gd name="connsiteX0" fmla="*/ 0 w 616619"/>
                          <a:gd name="connsiteY0" fmla="*/ 0 h 712500"/>
                          <a:gd name="connsiteX1" fmla="*/ 616619 w 616619"/>
                          <a:gd name="connsiteY1" fmla="*/ 0 h 712500"/>
                          <a:gd name="connsiteX2" fmla="*/ 616619 w 616619"/>
                          <a:gd name="connsiteY2" fmla="*/ 621814 h 712500"/>
                          <a:gd name="connsiteX3" fmla="*/ 0 w 616619"/>
                          <a:gd name="connsiteY3" fmla="*/ 621814 h 712500"/>
                          <a:gd name="connsiteX4" fmla="*/ 0 w 616619"/>
                          <a:gd name="connsiteY4" fmla="*/ 0 h 712500"/>
                          <a:gd name="connsiteX0" fmla="*/ 0 w 630030"/>
                          <a:gd name="connsiteY0" fmla="*/ 0 h 712500"/>
                          <a:gd name="connsiteX1" fmla="*/ 630030 w 630030"/>
                          <a:gd name="connsiteY1" fmla="*/ 2440 h 712500"/>
                          <a:gd name="connsiteX2" fmla="*/ 616619 w 630030"/>
                          <a:gd name="connsiteY2" fmla="*/ 621814 h 712500"/>
                          <a:gd name="connsiteX3" fmla="*/ 0 w 630030"/>
                          <a:gd name="connsiteY3" fmla="*/ 621814 h 712500"/>
                          <a:gd name="connsiteX4" fmla="*/ 0 w 630030"/>
                          <a:gd name="connsiteY4" fmla="*/ 0 h 712500"/>
                          <a:gd name="connsiteX0" fmla="*/ 0 w 616619"/>
                          <a:gd name="connsiteY0" fmla="*/ 0 h 712500"/>
                          <a:gd name="connsiteX1" fmla="*/ 583210 w 616619"/>
                          <a:gd name="connsiteY1" fmla="*/ 16091 h 712500"/>
                          <a:gd name="connsiteX2" fmla="*/ 616619 w 616619"/>
                          <a:gd name="connsiteY2" fmla="*/ 621814 h 712500"/>
                          <a:gd name="connsiteX3" fmla="*/ 0 w 616619"/>
                          <a:gd name="connsiteY3" fmla="*/ 621814 h 712500"/>
                          <a:gd name="connsiteX4" fmla="*/ 0 w 616619"/>
                          <a:gd name="connsiteY4" fmla="*/ 0 h 712500"/>
                          <a:gd name="connsiteX0" fmla="*/ 0 w 629296"/>
                          <a:gd name="connsiteY0" fmla="*/ 0 h 712500"/>
                          <a:gd name="connsiteX1" fmla="*/ 629296 w 629296"/>
                          <a:gd name="connsiteY1" fmla="*/ 21703 h 712500"/>
                          <a:gd name="connsiteX2" fmla="*/ 616619 w 629296"/>
                          <a:gd name="connsiteY2" fmla="*/ 621814 h 712500"/>
                          <a:gd name="connsiteX3" fmla="*/ 0 w 629296"/>
                          <a:gd name="connsiteY3" fmla="*/ 621814 h 712500"/>
                          <a:gd name="connsiteX4" fmla="*/ 0 w 629296"/>
                          <a:gd name="connsiteY4" fmla="*/ 0 h 712500"/>
                          <a:gd name="connsiteX0" fmla="*/ 0 w 629296"/>
                          <a:gd name="connsiteY0" fmla="*/ 11210 h 723710"/>
                          <a:gd name="connsiteX1" fmla="*/ 629296 w 629296"/>
                          <a:gd name="connsiteY1" fmla="*/ 32913 h 723710"/>
                          <a:gd name="connsiteX2" fmla="*/ 616619 w 629296"/>
                          <a:gd name="connsiteY2" fmla="*/ 633024 h 723710"/>
                          <a:gd name="connsiteX3" fmla="*/ 0 w 629296"/>
                          <a:gd name="connsiteY3" fmla="*/ 633024 h 723710"/>
                          <a:gd name="connsiteX4" fmla="*/ 0 w 629296"/>
                          <a:gd name="connsiteY4" fmla="*/ 11210 h 723710"/>
                          <a:gd name="connsiteX0" fmla="*/ 0 w 629296"/>
                          <a:gd name="connsiteY0" fmla="*/ 31201 h 743701"/>
                          <a:gd name="connsiteX1" fmla="*/ 629296 w 629296"/>
                          <a:gd name="connsiteY1" fmla="*/ 52904 h 743701"/>
                          <a:gd name="connsiteX2" fmla="*/ 616619 w 629296"/>
                          <a:gd name="connsiteY2" fmla="*/ 653015 h 743701"/>
                          <a:gd name="connsiteX3" fmla="*/ 0 w 629296"/>
                          <a:gd name="connsiteY3" fmla="*/ 653015 h 743701"/>
                          <a:gd name="connsiteX4" fmla="*/ 0 w 629296"/>
                          <a:gd name="connsiteY4" fmla="*/ 31201 h 74370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29296" h="743701">
                            <a:moveTo>
                              <a:pt x="0" y="31201"/>
                            </a:moveTo>
                            <a:cubicBezTo>
                              <a:pt x="200260" y="-15942"/>
                              <a:pt x="415878" y="-10414"/>
                              <a:pt x="629296" y="52904"/>
                            </a:cubicBezTo>
                            <a:lnTo>
                              <a:pt x="616619" y="653015"/>
                            </a:lnTo>
                            <a:cubicBezTo>
                              <a:pt x="436182" y="804442"/>
                              <a:pt x="84588" y="739080"/>
                              <a:pt x="0" y="653015"/>
                            </a:cubicBezTo>
                            <a:lnTo>
                              <a:pt x="0" y="31201"/>
                            </a:lnTo>
                            <a:close/>
                          </a:path>
                        </a:pathLst>
                      </a:custGeom>
                      <a:solidFill>
                        <a:schemeClr val="bg2">
                          <a:lumMod val="50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428" name="Rettangolo con angoli arrotondati 142">
                        <a:extLst>
                          <a:ext uri="{FF2B5EF4-FFF2-40B4-BE49-F238E27FC236}">
                            <a16:creationId xmlns:a16="http://schemas.microsoft.com/office/drawing/2014/main" id="{62C55E6A-82D0-D43F-FE00-1E5466C7EC2E}"/>
                          </a:ext>
                        </a:extLst>
                      </p:cNvPr>
                      <p:cNvSpPr/>
                      <p:nvPr/>
                    </p:nvSpPr>
                    <p:spPr>
                      <a:xfrm rot="932484">
                        <a:off x="7878799" y="3516627"/>
                        <a:ext cx="180607" cy="471634"/>
                      </a:xfrm>
                      <a:prstGeom prst="roundRect">
                        <a:avLst/>
                      </a:prstGeom>
                      <a:solidFill>
                        <a:schemeClr val="bg2">
                          <a:lumMod val="50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429" name="Rettangolo con angoli arrotondati 143">
                        <a:extLst>
                          <a:ext uri="{FF2B5EF4-FFF2-40B4-BE49-F238E27FC236}">
                            <a16:creationId xmlns:a16="http://schemas.microsoft.com/office/drawing/2014/main" id="{A509B7B5-BE0C-DE73-E224-904F76AAE99D}"/>
                          </a:ext>
                        </a:extLst>
                      </p:cNvPr>
                      <p:cNvSpPr/>
                      <p:nvPr/>
                    </p:nvSpPr>
                    <p:spPr>
                      <a:xfrm rot="1190323">
                        <a:off x="8303944" y="3644241"/>
                        <a:ext cx="180607" cy="471634"/>
                      </a:xfrm>
                      <a:prstGeom prst="roundRect">
                        <a:avLst/>
                      </a:prstGeom>
                      <a:solidFill>
                        <a:schemeClr val="bg2">
                          <a:lumMod val="50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</p:grpSp>
                <p:grpSp>
                  <p:nvGrpSpPr>
                    <p:cNvPr id="420" name="Gruppo 134">
                      <a:extLst>
                        <a:ext uri="{FF2B5EF4-FFF2-40B4-BE49-F238E27FC236}">
                          <a16:creationId xmlns:a16="http://schemas.microsoft.com/office/drawing/2014/main" id="{5F943F18-7BD2-0F74-1DB7-088E05F71A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593314" y="6087464"/>
                      <a:ext cx="433218" cy="757297"/>
                      <a:chOff x="12593314" y="6087464"/>
                      <a:chExt cx="433218" cy="757297"/>
                    </a:xfrm>
                  </p:grpSpPr>
                  <p:sp>
                    <p:nvSpPr>
                      <p:cNvPr id="421" name="Trapezio 79">
                        <a:extLst>
                          <a:ext uri="{FF2B5EF4-FFF2-40B4-BE49-F238E27FC236}">
                            <a16:creationId xmlns:a16="http://schemas.microsoft.com/office/drawing/2014/main" id="{B637510D-3CA1-5D01-99C4-30151B246B72}"/>
                          </a:ext>
                        </a:extLst>
                      </p:cNvPr>
                      <p:cNvSpPr/>
                      <p:nvPr/>
                    </p:nvSpPr>
                    <p:spPr>
                      <a:xfrm rot="21392073">
                        <a:off x="12593314" y="6495746"/>
                        <a:ext cx="397066" cy="334156"/>
                      </a:xfrm>
                      <a:custGeom>
                        <a:avLst/>
                        <a:gdLst>
                          <a:gd name="connsiteX0" fmla="*/ 0 w 892194"/>
                          <a:gd name="connsiteY0" fmla="*/ 721518 h 721518"/>
                          <a:gd name="connsiteX1" fmla="*/ 180380 w 892194"/>
                          <a:gd name="connsiteY1" fmla="*/ 0 h 721518"/>
                          <a:gd name="connsiteX2" fmla="*/ 711815 w 892194"/>
                          <a:gd name="connsiteY2" fmla="*/ 0 h 721518"/>
                          <a:gd name="connsiteX3" fmla="*/ 892194 w 892194"/>
                          <a:gd name="connsiteY3" fmla="*/ 721518 h 721518"/>
                          <a:gd name="connsiteX4" fmla="*/ 0 w 892194"/>
                          <a:gd name="connsiteY4" fmla="*/ 721518 h 721518"/>
                          <a:gd name="connsiteX0" fmla="*/ 0 w 944225"/>
                          <a:gd name="connsiteY0" fmla="*/ 721518 h 721518"/>
                          <a:gd name="connsiteX1" fmla="*/ 180380 w 944225"/>
                          <a:gd name="connsiteY1" fmla="*/ 0 h 721518"/>
                          <a:gd name="connsiteX2" fmla="*/ 944225 w 944225"/>
                          <a:gd name="connsiteY2" fmla="*/ 129540 h 721518"/>
                          <a:gd name="connsiteX3" fmla="*/ 892194 w 944225"/>
                          <a:gd name="connsiteY3" fmla="*/ 721518 h 721518"/>
                          <a:gd name="connsiteX4" fmla="*/ 0 w 944225"/>
                          <a:gd name="connsiteY4" fmla="*/ 721518 h 721518"/>
                          <a:gd name="connsiteX0" fmla="*/ 0 w 944225"/>
                          <a:gd name="connsiteY0" fmla="*/ 591978 h 591978"/>
                          <a:gd name="connsiteX1" fmla="*/ 111800 w 944225"/>
                          <a:gd name="connsiteY1" fmla="*/ 0 h 591978"/>
                          <a:gd name="connsiteX2" fmla="*/ 944225 w 944225"/>
                          <a:gd name="connsiteY2" fmla="*/ 0 h 591978"/>
                          <a:gd name="connsiteX3" fmla="*/ 892194 w 944225"/>
                          <a:gd name="connsiteY3" fmla="*/ 591978 h 591978"/>
                          <a:gd name="connsiteX4" fmla="*/ 0 w 944225"/>
                          <a:gd name="connsiteY4" fmla="*/ 591978 h 591978"/>
                          <a:gd name="connsiteX0" fmla="*/ 0 w 944225"/>
                          <a:gd name="connsiteY0" fmla="*/ 591978 h 591978"/>
                          <a:gd name="connsiteX1" fmla="*/ 226100 w 944225"/>
                          <a:gd name="connsiteY1" fmla="*/ 95250 h 591978"/>
                          <a:gd name="connsiteX2" fmla="*/ 944225 w 944225"/>
                          <a:gd name="connsiteY2" fmla="*/ 0 h 591978"/>
                          <a:gd name="connsiteX3" fmla="*/ 892194 w 944225"/>
                          <a:gd name="connsiteY3" fmla="*/ 591978 h 591978"/>
                          <a:gd name="connsiteX4" fmla="*/ 0 w 944225"/>
                          <a:gd name="connsiteY4" fmla="*/ 591978 h 591978"/>
                          <a:gd name="connsiteX0" fmla="*/ 0 w 944225"/>
                          <a:gd name="connsiteY0" fmla="*/ 591978 h 591978"/>
                          <a:gd name="connsiteX1" fmla="*/ 88940 w 944225"/>
                          <a:gd name="connsiteY1" fmla="*/ 7620 h 591978"/>
                          <a:gd name="connsiteX2" fmla="*/ 944225 w 944225"/>
                          <a:gd name="connsiteY2" fmla="*/ 0 h 591978"/>
                          <a:gd name="connsiteX3" fmla="*/ 892194 w 944225"/>
                          <a:gd name="connsiteY3" fmla="*/ 591978 h 591978"/>
                          <a:gd name="connsiteX4" fmla="*/ 0 w 944225"/>
                          <a:gd name="connsiteY4" fmla="*/ 591978 h 591978"/>
                          <a:gd name="connsiteX0" fmla="*/ 0 w 970895"/>
                          <a:gd name="connsiteY0" fmla="*/ 481488 h 591978"/>
                          <a:gd name="connsiteX1" fmla="*/ 115610 w 970895"/>
                          <a:gd name="connsiteY1" fmla="*/ 7620 h 591978"/>
                          <a:gd name="connsiteX2" fmla="*/ 970895 w 970895"/>
                          <a:gd name="connsiteY2" fmla="*/ 0 h 591978"/>
                          <a:gd name="connsiteX3" fmla="*/ 918864 w 970895"/>
                          <a:gd name="connsiteY3" fmla="*/ 591978 h 591978"/>
                          <a:gd name="connsiteX4" fmla="*/ 0 w 970895"/>
                          <a:gd name="connsiteY4" fmla="*/ 481488 h 591978"/>
                          <a:gd name="connsiteX0" fmla="*/ 0 w 936605"/>
                          <a:gd name="connsiteY0" fmla="*/ 527208 h 591978"/>
                          <a:gd name="connsiteX1" fmla="*/ 81320 w 936605"/>
                          <a:gd name="connsiteY1" fmla="*/ 7620 h 591978"/>
                          <a:gd name="connsiteX2" fmla="*/ 936605 w 936605"/>
                          <a:gd name="connsiteY2" fmla="*/ 0 h 591978"/>
                          <a:gd name="connsiteX3" fmla="*/ 884574 w 936605"/>
                          <a:gd name="connsiteY3" fmla="*/ 591978 h 591978"/>
                          <a:gd name="connsiteX4" fmla="*/ 0 w 936605"/>
                          <a:gd name="connsiteY4" fmla="*/ 527208 h 591978"/>
                          <a:gd name="connsiteX0" fmla="*/ 0 w 936605"/>
                          <a:gd name="connsiteY0" fmla="*/ 527208 h 609352"/>
                          <a:gd name="connsiteX1" fmla="*/ 81320 w 936605"/>
                          <a:gd name="connsiteY1" fmla="*/ 7620 h 609352"/>
                          <a:gd name="connsiteX2" fmla="*/ 936605 w 936605"/>
                          <a:gd name="connsiteY2" fmla="*/ 0 h 609352"/>
                          <a:gd name="connsiteX3" fmla="*/ 884574 w 936605"/>
                          <a:gd name="connsiteY3" fmla="*/ 591978 h 609352"/>
                          <a:gd name="connsiteX4" fmla="*/ 0 w 936605"/>
                          <a:gd name="connsiteY4" fmla="*/ 527208 h 609352"/>
                          <a:gd name="connsiteX0" fmla="*/ 0 w 936605"/>
                          <a:gd name="connsiteY0" fmla="*/ 527208 h 646620"/>
                          <a:gd name="connsiteX1" fmla="*/ 81320 w 936605"/>
                          <a:gd name="connsiteY1" fmla="*/ 7620 h 646620"/>
                          <a:gd name="connsiteX2" fmla="*/ 936605 w 936605"/>
                          <a:gd name="connsiteY2" fmla="*/ 0 h 646620"/>
                          <a:gd name="connsiteX3" fmla="*/ 884574 w 936605"/>
                          <a:gd name="connsiteY3" fmla="*/ 591978 h 646620"/>
                          <a:gd name="connsiteX4" fmla="*/ 0 w 936605"/>
                          <a:gd name="connsiteY4" fmla="*/ 527208 h 646620"/>
                          <a:gd name="connsiteX0" fmla="*/ 0 w 936605"/>
                          <a:gd name="connsiteY0" fmla="*/ 527208 h 646620"/>
                          <a:gd name="connsiteX1" fmla="*/ 81320 w 936605"/>
                          <a:gd name="connsiteY1" fmla="*/ 7620 h 646620"/>
                          <a:gd name="connsiteX2" fmla="*/ 936605 w 936605"/>
                          <a:gd name="connsiteY2" fmla="*/ 0 h 646620"/>
                          <a:gd name="connsiteX3" fmla="*/ 884574 w 936605"/>
                          <a:gd name="connsiteY3" fmla="*/ 591978 h 646620"/>
                          <a:gd name="connsiteX4" fmla="*/ 0 w 936605"/>
                          <a:gd name="connsiteY4" fmla="*/ 527208 h 646620"/>
                          <a:gd name="connsiteX0" fmla="*/ 0 w 948035"/>
                          <a:gd name="connsiteY0" fmla="*/ 519588 h 639000"/>
                          <a:gd name="connsiteX1" fmla="*/ 81320 w 948035"/>
                          <a:gd name="connsiteY1" fmla="*/ 0 h 639000"/>
                          <a:gd name="connsiteX2" fmla="*/ 948035 w 948035"/>
                          <a:gd name="connsiteY2" fmla="*/ 129540 h 639000"/>
                          <a:gd name="connsiteX3" fmla="*/ 884574 w 948035"/>
                          <a:gd name="connsiteY3" fmla="*/ 584358 h 639000"/>
                          <a:gd name="connsiteX4" fmla="*/ 0 w 948035"/>
                          <a:gd name="connsiteY4" fmla="*/ 519588 h 639000"/>
                          <a:gd name="connsiteX0" fmla="*/ 0 w 949468"/>
                          <a:gd name="connsiteY0" fmla="*/ 588368 h 707780"/>
                          <a:gd name="connsiteX1" fmla="*/ 81320 w 949468"/>
                          <a:gd name="connsiteY1" fmla="*/ 68780 h 707780"/>
                          <a:gd name="connsiteX2" fmla="*/ 948035 w 949468"/>
                          <a:gd name="connsiteY2" fmla="*/ 198320 h 707780"/>
                          <a:gd name="connsiteX3" fmla="*/ 884574 w 949468"/>
                          <a:gd name="connsiteY3" fmla="*/ 653138 h 707780"/>
                          <a:gd name="connsiteX4" fmla="*/ 0 w 949468"/>
                          <a:gd name="connsiteY4" fmla="*/ 588368 h 707780"/>
                          <a:gd name="connsiteX0" fmla="*/ 0 w 949477"/>
                          <a:gd name="connsiteY0" fmla="*/ 591139 h 710551"/>
                          <a:gd name="connsiteX1" fmla="*/ 85130 w 949477"/>
                          <a:gd name="connsiteY1" fmla="*/ 63931 h 710551"/>
                          <a:gd name="connsiteX2" fmla="*/ 948035 w 949477"/>
                          <a:gd name="connsiteY2" fmla="*/ 201091 h 710551"/>
                          <a:gd name="connsiteX3" fmla="*/ 884574 w 949477"/>
                          <a:gd name="connsiteY3" fmla="*/ 655909 h 710551"/>
                          <a:gd name="connsiteX4" fmla="*/ 0 w 949477"/>
                          <a:gd name="connsiteY4" fmla="*/ 591139 h 710551"/>
                          <a:gd name="connsiteX0" fmla="*/ 0 w 949427"/>
                          <a:gd name="connsiteY0" fmla="*/ 698821 h 818233"/>
                          <a:gd name="connsiteX1" fmla="*/ 85130 w 949427"/>
                          <a:gd name="connsiteY1" fmla="*/ 171613 h 818233"/>
                          <a:gd name="connsiteX2" fmla="*/ 948035 w 949427"/>
                          <a:gd name="connsiteY2" fmla="*/ 308773 h 818233"/>
                          <a:gd name="connsiteX3" fmla="*/ 884574 w 949427"/>
                          <a:gd name="connsiteY3" fmla="*/ 763591 h 818233"/>
                          <a:gd name="connsiteX4" fmla="*/ 0 w 949427"/>
                          <a:gd name="connsiteY4" fmla="*/ 698821 h 818233"/>
                          <a:gd name="connsiteX0" fmla="*/ 0 w 949427"/>
                          <a:gd name="connsiteY0" fmla="*/ 698821 h 818233"/>
                          <a:gd name="connsiteX1" fmla="*/ 85130 w 949427"/>
                          <a:gd name="connsiteY1" fmla="*/ 171613 h 818233"/>
                          <a:gd name="connsiteX2" fmla="*/ 948035 w 949427"/>
                          <a:gd name="connsiteY2" fmla="*/ 308773 h 818233"/>
                          <a:gd name="connsiteX3" fmla="*/ 884574 w 949427"/>
                          <a:gd name="connsiteY3" fmla="*/ 763591 h 818233"/>
                          <a:gd name="connsiteX4" fmla="*/ 0 w 949427"/>
                          <a:gd name="connsiteY4" fmla="*/ 698821 h 818233"/>
                          <a:gd name="connsiteX0" fmla="*/ 25353 w 974780"/>
                          <a:gd name="connsiteY0" fmla="*/ 698821 h 818233"/>
                          <a:gd name="connsiteX1" fmla="*/ 110483 w 974780"/>
                          <a:gd name="connsiteY1" fmla="*/ 171613 h 818233"/>
                          <a:gd name="connsiteX2" fmla="*/ 973388 w 974780"/>
                          <a:gd name="connsiteY2" fmla="*/ 308773 h 818233"/>
                          <a:gd name="connsiteX3" fmla="*/ 909927 w 974780"/>
                          <a:gd name="connsiteY3" fmla="*/ 763591 h 818233"/>
                          <a:gd name="connsiteX4" fmla="*/ 25353 w 974780"/>
                          <a:gd name="connsiteY4" fmla="*/ 698821 h 818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74780" h="818233">
                            <a:moveTo>
                              <a:pt x="25353" y="698821"/>
                            </a:moveTo>
                            <a:cubicBezTo>
                              <a:pt x="-33900" y="523085"/>
                              <a:pt x="17336" y="374019"/>
                              <a:pt x="110483" y="171613"/>
                            </a:cubicBezTo>
                            <a:cubicBezTo>
                              <a:pt x="376528" y="-78577"/>
                              <a:pt x="1008333" y="-73497"/>
                              <a:pt x="973388" y="308773"/>
                            </a:cubicBezTo>
                            <a:cubicBezTo>
                              <a:pt x="887464" y="509909"/>
                              <a:pt x="927271" y="566265"/>
                              <a:pt x="909927" y="763591"/>
                            </a:cubicBezTo>
                            <a:cubicBezTo>
                              <a:pt x="637929" y="841061"/>
                              <a:pt x="251631" y="849951"/>
                              <a:pt x="25353" y="698821"/>
                            </a:cubicBezTo>
                            <a:close/>
                          </a:path>
                        </a:pathLst>
                      </a:custGeom>
                      <a:solidFill>
                        <a:schemeClr val="bg2">
                          <a:lumMod val="90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422" name="Ovale 136">
                        <a:extLst>
                          <a:ext uri="{FF2B5EF4-FFF2-40B4-BE49-F238E27FC236}">
                            <a16:creationId xmlns:a16="http://schemas.microsoft.com/office/drawing/2014/main" id="{A707E90A-158E-7910-92AD-6E59260B502D}"/>
                          </a:ext>
                        </a:extLst>
                      </p:cNvPr>
                      <p:cNvSpPr/>
                      <p:nvPr/>
                    </p:nvSpPr>
                    <p:spPr>
                      <a:xfrm rot="348493">
                        <a:off x="12654942" y="6547101"/>
                        <a:ext cx="302171" cy="101176"/>
                      </a:xfrm>
                      <a:prstGeom prst="ellipse">
                        <a:avLst/>
                      </a:prstGeom>
                      <a:solidFill>
                        <a:schemeClr val="bg2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423" name="Rettangolo 70">
                        <a:extLst>
                          <a:ext uri="{FF2B5EF4-FFF2-40B4-BE49-F238E27FC236}">
                            <a16:creationId xmlns:a16="http://schemas.microsoft.com/office/drawing/2014/main" id="{BC7B2F61-37B3-6B3B-1776-67538E4F01E0}"/>
                          </a:ext>
                        </a:extLst>
                      </p:cNvPr>
                      <p:cNvSpPr/>
                      <p:nvPr/>
                    </p:nvSpPr>
                    <p:spPr>
                      <a:xfrm rot="560003">
                        <a:off x="12662260" y="6087464"/>
                        <a:ext cx="364272" cy="528719"/>
                      </a:xfrm>
                      <a:custGeom>
                        <a:avLst/>
                        <a:gdLst>
                          <a:gd name="connsiteX0" fmla="*/ 0 w 755671"/>
                          <a:gd name="connsiteY0" fmla="*/ 0 h 1499616"/>
                          <a:gd name="connsiteX1" fmla="*/ 755671 w 755671"/>
                          <a:gd name="connsiteY1" fmla="*/ 0 h 1499616"/>
                          <a:gd name="connsiteX2" fmla="*/ 755671 w 755671"/>
                          <a:gd name="connsiteY2" fmla="*/ 1499616 h 1499616"/>
                          <a:gd name="connsiteX3" fmla="*/ 0 w 755671"/>
                          <a:gd name="connsiteY3" fmla="*/ 1499616 h 1499616"/>
                          <a:gd name="connsiteX4" fmla="*/ 0 w 755671"/>
                          <a:gd name="connsiteY4" fmla="*/ 0 h 1499616"/>
                          <a:gd name="connsiteX0" fmla="*/ 0 w 755671"/>
                          <a:gd name="connsiteY0" fmla="*/ 0 h 1499616"/>
                          <a:gd name="connsiteX1" fmla="*/ 755671 w 755671"/>
                          <a:gd name="connsiteY1" fmla="*/ 0 h 1499616"/>
                          <a:gd name="connsiteX2" fmla="*/ 755671 w 755671"/>
                          <a:gd name="connsiteY2" fmla="*/ 1499616 h 1499616"/>
                          <a:gd name="connsiteX3" fmla="*/ 0 w 755671"/>
                          <a:gd name="connsiteY3" fmla="*/ 1499616 h 1499616"/>
                          <a:gd name="connsiteX4" fmla="*/ 0 w 755671"/>
                          <a:gd name="connsiteY4" fmla="*/ 0 h 1499616"/>
                          <a:gd name="connsiteX0" fmla="*/ 20569 w 776240"/>
                          <a:gd name="connsiteY0" fmla="*/ 0 h 1499616"/>
                          <a:gd name="connsiteX1" fmla="*/ 776240 w 776240"/>
                          <a:gd name="connsiteY1" fmla="*/ 0 h 1499616"/>
                          <a:gd name="connsiteX2" fmla="*/ 776240 w 776240"/>
                          <a:gd name="connsiteY2" fmla="*/ 1499616 h 1499616"/>
                          <a:gd name="connsiteX3" fmla="*/ 20569 w 776240"/>
                          <a:gd name="connsiteY3" fmla="*/ 1499616 h 1499616"/>
                          <a:gd name="connsiteX4" fmla="*/ 20569 w 776240"/>
                          <a:gd name="connsiteY4" fmla="*/ 0 h 1499616"/>
                          <a:gd name="connsiteX0" fmla="*/ 20569 w 835845"/>
                          <a:gd name="connsiteY0" fmla="*/ 0 h 1499616"/>
                          <a:gd name="connsiteX1" fmla="*/ 776240 w 835845"/>
                          <a:gd name="connsiteY1" fmla="*/ 0 h 1499616"/>
                          <a:gd name="connsiteX2" fmla="*/ 776240 w 835845"/>
                          <a:gd name="connsiteY2" fmla="*/ 1499616 h 1499616"/>
                          <a:gd name="connsiteX3" fmla="*/ 20569 w 835845"/>
                          <a:gd name="connsiteY3" fmla="*/ 1499616 h 1499616"/>
                          <a:gd name="connsiteX4" fmla="*/ 20569 w 835845"/>
                          <a:gd name="connsiteY4" fmla="*/ 0 h 1499616"/>
                          <a:gd name="connsiteX0" fmla="*/ 20569 w 818819"/>
                          <a:gd name="connsiteY0" fmla="*/ 0 h 1499616"/>
                          <a:gd name="connsiteX1" fmla="*/ 776240 w 818819"/>
                          <a:gd name="connsiteY1" fmla="*/ 0 h 1499616"/>
                          <a:gd name="connsiteX2" fmla="*/ 684800 w 818819"/>
                          <a:gd name="connsiteY2" fmla="*/ 1493520 h 1499616"/>
                          <a:gd name="connsiteX3" fmla="*/ 20569 w 818819"/>
                          <a:gd name="connsiteY3" fmla="*/ 1499616 h 1499616"/>
                          <a:gd name="connsiteX4" fmla="*/ 20569 w 818819"/>
                          <a:gd name="connsiteY4" fmla="*/ 0 h 1499616"/>
                          <a:gd name="connsiteX0" fmla="*/ 20569 w 818819"/>
                          <a:gd name="connsiteY0" fmla="*/ 0 h 1547056"/>
                          <a:gd name="connsiteX1" fmla="*/ 776240 w 818819"/>
                          <a:gd name="connsiteY1" fmla="*/ 0 h 1547056"/>
                          <a:gd name="connsiteX2" fmla="*/ 684800 w 818819"/>
                          <a:gd name="connsiteY2" fmla="*/ 1493520 h 1547056"/>
                          <a:gd name="connsiteX3" fmla="*/ 20569 w 818819"/>
                          <a:gd name="connsiteY3" fmla="*/ 1499616 h 1547056"/>
                          <a:gd name="connsiteX4" fmla="*/ 20569 w 818819"/>
                          <a:gd name="connsiteY4" fmla="*/ 0 h 1547056"/>
                          <a:gd name="connsiteX0" fmla="*/ 20569 w 826508"/>
                          <a:gd name="connsiteY0" fmla="*/ 0 h 1499616"/>
                          <a:gd name="connsiteX1" fmla="*/ 776240 w 826508"/>
                          <a:gd name="connsiteY1" fmla="*/ 0 h 1499616"/>
                          <a:gd name="connsiteX2" fmla="*/ 733667 w 826508"/>
                          <a:gd name="connsiteY2" fmla="*/ 1170381 h 1499616"/>
                          <a:gd name="connsiteX3" fmla="*/ 20569 w 826508"/>
                          <a:gd name="connsiteY3" fmla="*/ 1499616 h 1499616"/>
                          <a:gd name="connsiteX4" fmla="*/ 20569 w 826508"/>
                          <a:gd name="connsiteY4" fmla="*/ 0 h 1499616"/>
                          <a:gd name="connsiteX0" fmla="*/ 20569 w 827210"/>
                          <a:gd name="connsiteY0" fmla="*/ 0 h 1499616"/>
                          <a:gd name="connsiteX1" fmla="*/ 776240 w 827210"/>
                          <a:gd name="connsiteY1" fmla="*/ 0 h 1499616"/>
                          <a:gd name="connsiteX2" fmla="*/ 737403 w 827210"/>
                          <a:gd name="connsiteY2" fmla="*/ 1192367 h 1499616"/>
                          <a:gd name="connsiteX3" fmla="*/ 20569 w 827210"/>
                          <a:gd name="connsiteY3" fmla="*/ 1499616 h 1499616"/>
                          <a:gd name="connsiteX4" fmla="*/ 20569 w 827210"/>
                          <a:gd name="connsiteY4" fmla="*/ 0 h 1499616"/>
                          <a:gd name="connsiteX0" fmla="*/ 20569 w 841645"/>
                          <a:gd name="connsiteY0" fmla="*/ 0 h 1499616"/>
                          <a:gd name="connsiteX1" fmla="*/ 776240 w 841645"/>
                          <a:gd name="connsiteY1" fmla="*/ 0 h 1499616"/>
                          <a:gd name="connsiteX2" fmla="*/ 737403 w 841645"/>
                          <a:gd name="connsiteY2" fmla="*/ 1192367 h 1499616"/>
                          <a:gd name="connsiteX3" fmla="*/ 20569 w 841645"/>
                          <a:gd name="connsiteY3" fmla="*/ 1499616 h 1499616"/>
                          <a:gd name="connsiteX4" fmla="*/ 20569 w 841645"/>
                          <a:gd name="connsiteY4" fmla="*/ 0 h 1499616"/>
                          <a:gd name="connsiteX0" fmla="*/ 20569 w 919569"/>
                          <a:gd name="connsiteY0" fmla="*/ 0 h 1499616"/>
                          <a:gd name="connsiteX1" fmla="*/ 874426 w 919569"/>
                          <a:gd name="connsiteY1" fmla="*/ 1012 h 1499616"/>
                          <a:gd name="connsiteX2" fmla="*/ 737403 w 919569"/>
                          <a:gd name="connsiteY2" fmla="*/ 1192367 h 1499616"/>
                          <a:gd name="connsiteX3" fmla="*/ 20569 w 919569"/>
                          <a:gd name="connsiteY3" fmla="*/ 1499616 h 1499616"/>
                          <a:gd name="connsiteX4" fmla="*/ 20569 w 919569"/>
                          <a:gd name="connsiteY4" fmla="*/ 0 h 1499616"/>
                          <a:gd name="connsiteX0" fmla="*/ 20569 w 875235"/>
                          <a:gd name="connsiteY0" fmla="*/ 0 h 1499616"/>
                          <a:gd name="connsiteX1" fmla="*/ 874426 w 875235"/>
                          <a:gd name="connsiteY1" fmla="*/ 1012 h 1499616"/>
                          <a:gd name="connsiteX2" fmla="*/ 737403 w 875235"/>
                          <a:gd name="connsiteY2" fmla="*/ 1192367 h 1499616"/>
                          <a:gd name="connsiteX3" fmla="*/ 20569 w 875235"/>
                          <a:gd name="connsiteY3" fmla="*/ 1499616 h 1499616"/>
                          <a:gd name="connsiteX4" fmla="*/ 20569 w 875235"/>
                          <a:gd name="connsiteY4" fmla="*/ 0 h 1499616"/>
                          <a:gd name="connsiteX0" fmla="*/ 0 w 902508"/>
                          <a:gd name="connsiteY0" fmla="*/ 0 h 1577578"/>
                          <a:gd name="connsiteX1" fmla="*/ 901699 w 902508"/>
                          <a:gd name="connsiteY1" fmla="*/ 78974 h 1577578"/>
                          <a:gd name="connsiteX2" fmla="*/ 764676 w 902508"/>
                          <a:gd name="connsiteY2" fmla="*/ 1270329 h 1577578"/>
                          <a:gd name="connsiteX3" fmla="*/ 47842 w 902508"/>
                          <a:gd name="connsiteY3" fmla="*/ 1577578 h 1577578"/>
                          <a:gd name="connsiteX4" fmla="*/ 0 w 902508"/>
                          <a:gd name="connsiteY4" fmla="*/ 0 h 1577578"/>
                          <a:gd name="connsiteX0" fmla="*/ 0 w 902508"/>
                          <a:gd name="connsiteY0" fmla="*/ 0 h 1577578"/>
                          <a:gd name="connsiteX1" fmla="*/ 901699 w 902508"/>
                          <a:gd name="connsiteY1" fmla="*/ 78974 h 1577578"/>
                          <a:gd name="connsiteX2" fmla="*/ 764676 w 902508"/>
                          <a:gd name="connsiteY2" fmla="*/ 1270329 h 1577578"/>
                          <a:gd name="connsiteX3" fmla="*/ 47842 w 902508"/>
                          <a:gd name="connsiteY3" fmla="*/ 1577578 h 1577578"/>
                          <a:gd name="connsiteX4" fmla="*/ 0 w 902508"/>
                          <a:gd name="connsiteY4" fmla="*/ 0 h 1577578"/>
                          <a:gd name="connsiteX0" fmla="*/ 0 w 902508"/>
                          <a:gd name="connsiteY0" fmla="*/ 0 h 1338221"/>
                          <a:gd name="connsiteX1" fmla="*/ 901699 w 902508"/>
                          <a:gd name="connsiteY1" fmla="*/ 78974 h 1338221"/>
                          <a:gd name="connsiteX2" fmla="*/ 764676 w 902508"/>
                          <a:gd name="connsiteY2" fmla="*/ 1270329 h 1338221"/>
                          <a:gd name="connsiteX3" fmla="*/ 38391 w 902508"/>
                          <a:gd name="connsiteY3" fmla="*/ 1318393 h 1338221"/>
                          <a:gd name="connsiteX4" fmla="*/ 0 w 902508"/>
                          <a:gd name="connsiteY4" fmla="*/ 0 h 1338221"/>
                          <a:gd name="connsiteX0" fmla="*/ 0 w 902508"/>
                          <a:gd name="connsiteY0" fmla="*/ 0 h 1419679"/>
                          <a:gd name="connsiteX1" fmla="*/ 901699 w 902508"/>
                          <a:gd name="connsiteY1" fmla="*/ 78974 h 1419679"/>
                          <a:gd name="connsiteX2" fmla="*/ 764676 w 902508"/>
                          <a:gd name="connsiteY2" fmla="*/ 1270329 h 1419679"/>
                          <a:gd name="connsiteX3" fmla="*/ 136321 w 902508"/>
                          <a:gd name="connsiteY3" fmla="*/ 1419679 h 1419679"/>
                          <a:gd name="connsiteX4" fmla="*/ 0 w 902508"/>
                          <a:gd name="connsiteY4" fmla="*/ 0 h 1419679"/>
                          <a:gd name="connsiteX0" fmla="*/ 0 w 866365"/>
                          <a:gd name="connsiteY0" fmla="*/ 0 h 1546267"/>
                          <a:gd name="connsiteX1" fmla="*/ 865556 w 866365"/>
                          <a:gd name="connsiteY1" fmla="*/ 205562 h 1546267"/>
                          <a:gd name="connsiteX2" fmla="*/ 728533 w 866365"/>
                          <a:gd name="connsiteY2" fmla="*/ 1396917 h 1546267"/>
                          <a:gd name="connsiteX3" fmla="*/ 100178 w 866365"/>
                          <a:gd name="connsiteY3" fmla="*/ 1546267 h 1546267"/>
                          <a:gd name="connsiteX4" fmla="*/ 0 w 866365"/>
                          <a:gd name="connsiteY4" fmla="*/ 0 h 1546267"/>
                          <a:gd name="connsiteX0" fmla="*/ 0 w 824778"/>
                          <a:gd name="connsiteY0" fmla="*/ 0 h 1546267"/>
                          <a:gd name="connsiteX1" fmla="*/ 823198 w 824778"/>
                          <a:gd name="connsiteY1" fmla="*/ 125936 h 1546267"/>
                          <a:gd name="connsiteX2" fmla="*/ 728533 w 824778"/>
                          <a:gd name="connsiteY2" fmla="*/ 1396917 h 1546267"/>
                          <a:gd name="connsiteX3" fmla="*/ 100178 w 824778"/>
                          <a:gd name="connsiteY3" fmla="*/ 1546267 h 1546267"/>
                          <a:gd name="connsiteX4" fmla="*/ 0 w 824778"/>
                          <a:gd name="connsiteY4" fmla="*/ 0 h 1546267"/>
                          <a:gd name="connsiteX0" fmla="*/ 0 w 824778"/>
                          <a:gd name="connsiteY0" fmla="*/ 0 h 1565831"/>
                          <a:gd name="connsiteX1" fmla="*/ 823198 w 824778"/>
                          <a:gd name="connsiteY1" fmla="*/ 125936 h 1565831"/>
                          <a:gd name="connsiteX2" fmla="*/ 728533 w 824778"/>
                          <a:gd name="connsiteY2" fmla="*/ 1396917 h 1565831"/>
                          <a:gd name="connsiteX3" fmla="*/ 100178 w 824778"/>
                          <a:gd name="connsiteY3" fmla="*/ 1546267 h 1565831"/>
                          <a:gd name="connsiteX4" fmla="*/ 0 w 824778"/>
                          <a:gd name="connsiteY4" fmla="*/ 0 h 1565831"/>
                          <a:gd name="connsiteX0" fmla="*/ 0 w 824778"/>
                          <a:gd name="connsiteY0" fmla="*/ 0 h 1596225"/>
                          <a:gd name="connsiteX1" fmla="*/ 823198 w 824778"/>
                          <a:gd name="connsiteY1" fmla="*/ 125936 h 1596225"/>
                          <a:gd name="connsiteX2" fmla="*/ 728533 w 824778"/>
                          <a:gd name="connsiteY2" fmla="*/ 1396917 h 1596225"/>
                          <a:gd name="connsiteX3" fmla="*/ 100178 w 824778"/>
                          <a:gd name="connsiteY3" fmla="*/ 1546267 h 1596225"/>
                          <a:gd name="connsiteX4" fmla="*/ 0 w 824778"/>
                          <a:gd name="connsiteY4" fmla="*/ 0 h 15962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24778" h="1596225">
                            <a:moveTo>
                              <a:pt x="0" y="0"/>
                            </a:moveTo>
                            <a:lnTo>
                              <a:pt x="823198" y="125936"/>
                            </a:lnTo>
                            <a:cubicBezTo>
                              <a:pt x="832712" y="571156"/>
                              <a:pt x="799039" y="1176225"/>
                              <a:pt x="728533" y="1396917"/>
                            </a:cubicBezTo>
                            <a:cubicBezTo>
                              <a:pt x="472262" y="1648037"/>
                              <a:pt x="287691" y="1616189"/>
                              <a:pt x="100178" y="1546267"/>
                            </a:cubicBezTo>
                            <a:cubicBezTo>
                              <a:pt x="-9550" y="1058587"/>
                              <a:pt x="184739" y="450462"/>
                              <a:pt x="0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bg2">
                          <a:lumMod val="90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424" name="Rettangolo 73">
                        <a:extLst>
                          <a:ext uri="{FF2B5EF4-FFF2-40B4-BE49-F238E27FC236}">
                            <a16:creationId xmlns:a16="http://schemas.microsoft.com/office/drawing/2014/main" id="{5CE5384F-F5D5-8145-BA4F-5B7A7DDA85DF}"/>
                          </a:ext>
                        </a:extLst>
                      </p:cNvPr>
                      <p:cNvSpPr/>
                      <p:nvPr/>
                    </p:nvSpPr>
                    <p:spPr>
                      <a:xfrm rot="569075">
                        <a:off x="12770913" y="6363662"/>
                        <a:ext cx="126209" cy="253194"/>
                      </a:xfrm>
                      <a:custGeom>
                        <a:avLst/>
                        <a:gdLst>
                          <a:gd name="connsiteX0" fmla="*/ 0 w 332697"/>
                          <a:gd name="connsiteY0" fmla="*/ 0 h 590959"/>
                          <a:gd name="connsiteX1" fmla="*/ 332697 w 332697"/>
                          <a:gd name="connsiteY1" fmla="*/ 0 h 590959"/>
                          <a:gd name="connsiteX2" fmla="*/ 332697 w 332697"/>
                          <a:gd name="connsiteY2" fmla="*/ 590959 h 590959"/>
                          <a:gd name="connsiteX3" fmla="*/ 0 w 332697"/>
                          <a:gd name="connsiteY3" fmla="*/ 590959 h 590959"/>
                          <a:gd name="connsiteX4" fmla="*/ 0 w 332697"/>
                          <a:gd name="connsiteY4" fmla="*/ 0 h 590959"/>
                          <a:gd name="connsiteX0" fmla="*/ 0 w 332697"/>
                          <a:gd name="connsiteY0" fmla="*/ 0 h 590959"/>
                          <a:gd name="connsiteX1" fmla="*/ 302217 w 332697"/>
                          <a:gd name="connsiteY1" fmla="*/ 30480 h 590959"/>
                          <a:gd name="connsiteX2" fmla="*/ 332697 w 332697"/>
                          <a:gd name="connsiteY2" fmla="*/ 590959 h 590959"/>
                          <a:gd name="connsiteX3" fmla="*/ 0 w 332697"/>
                          <a:gd name="connsiteY3" fmla="*/ 590959 h 590959"/>
                          <a:gd name="connsiteX4" fmla="*/ 0 w 332697"/>
                          <a:gd name="connsiteY4" fmla="*/ 0 h 590959"/>
                          <a:gd name="connsiteX0" fmla="*/ 0 w 332697"/>
                          <a:gd name="connsiteY0" fmla="*/ 0 h 590959"/>
                          <a:gd name="connsiteX1" fmla="*/ 306027 w 332697"/>
                          <a:gd name="connsiteY1" fmla="*/ 0 h 590959"/>
                          <a:gd name="connsiteX2" fmla="*/ 332697 w 332697"/>
                          <a:gd name="connsiteY2" fmla="*/ 590959 h 590959"/>
                          <a:gd name="connsiteX3" fmla="*/ 0 w 332697"/>
                          <a:gd name="connsiteY3" fmla="*/ 590959 h 590959"/>
                          <a:gd name="connsiteX4" fmla="*/ 0 w 332697"/>
                          <a:gd name="connsiteY4" fmla="*/ 0 h 590959"/>
                          <a:gd name="connsiteX0" fmla="*/ 0 w 332697"/>
                          <a:gd name="connsiteY0" fmla="*/ 23706 h 614665"/>
                          <a:gd name="connsiteX1" fmla="*/ 306027 w 332697"/>
                          <a:gd name="connsiteY1" fmla="*/ 23706 h 614665"/>
                          <a:gd name="connsiteX2" fmla="*/ 332697 w 332697"/>
                          <a:gd name="connsiteY2" fmla="*/ 614665 h 614665"/>
                          <a:gd name="connsiteX3" fmla="*/ 0 w 332697"/>
                          <a:gd name="connsiteY3" fmla="*/ 614665 h 614665"/>
                          <a:gd name="connsiteX4" fmla="*/ 0 w 332697"/>
                          <a:gd name="connsiteY4" fmla="*/ 23706 h 614665"/>
                          <a:gd name="connsiteX0" fmla="*/ 0 w 332697"/>
                          <a:gd name="connsiteY0" fmla="*/ 34524 h 625483"/>
                          <a:gd name="connsiteX1" fmla="*/ 306027 w 332697"/>
                          <a:gd name="connsiteY1" fmla="*/ 34524 h 625483"/>
                          <a:gd name="connsiteX2" fmla="*/ 332697 w 332697"/>
                          <a:gd name="connsiteY2" fmla="*/ 625483 h 625483"/>
                          <a:gd name="connsiteX3" fmla="*/ 0 w 332697"/>
                          <a:gd name="connsiteY3" fmla="*/ 625483 h 625483"/>
                          <a:gd name="connsiteX4" fmla="*/ 0 w 332697"/>
                          <a:gd name="connsiteY4" fmla="*/ 34524 h 625483"/>
                          <a:gd name="connsiteX0" fmla="*/ 0 w 306027"/>
                          <a:gd name="connsiteY0" fmla="*/ 34524 h 625483"/>
                          <a:gd name="connsiteX1" fmla="*/ 306027 w 306027"/>
                          <a:gd name="connsiteY1" fmla="*/ 34524 h 625483"/>
                          <a:gd name="connsiteX2" fmla="*/ 302217 w 306027"/>
                          <a:gd name="connsiteY2" fmla="*/ 614053 h 625483"/>
                          <a:gd name="connsiteX3" fmla="*/ 0 w 306027"/>
                          <a:gd name="connsiteY3" fmla="*/ 625483 h 625483"/>
                          <a:gd name="connsiteX4" fmla="*/ 0 w 306027"/>
                          <a:gd name="connsiteY4" fmla="*/ 34524 h 625483"/>
                          <a:gd name="connsiteX0" fmla="*/ 0 w 302217"/>
                          <a:gd name="connsiteY0" fmla="*/ 5802 h 596761"/>
                          <a:gd name="connsiteX1" fmla="*/ 264117 w 302217"/>
                          <a:gd name="connsiteY1" fmla="*/ 181062 h 596761"/>
                          <a:gd name="connsiteX2" fmla="*/ 302217 w 302217"/>
                          <a:gd name="connsiteY2" fmla="*/ 585331 h 596761"/>
                          <a:gd name="connsiteX3" fmla="*/ 0 w 302217"/>
                          <a:gd name="connsiteY3" fmla="*/ 596761 h 596761"/>
                          <a:gd name="connsiteX4" fmla="*/ 0 w 302217"/>
                          <a:gd name="connsiteY4" fmla="*/ 5802 h 596761"/>
                          <a:gd name="connsiteX0" fmla="*/ 0 w 309837"/>
                          <a:gd name="connsiteY0" fmla="*/ 32444 h 623403"/>
                          <a:gd name="connsiteX1" fmla="*/ 309837 w 309837"/>
                          <a:gd name="connsiteY1" fmla="*/ 36254 h 623403"/>
                          <a:gd name="connsiteX2" fmla="*/ 302217 w 309837"/>
                          <a:gd name="connsiteY2" fmla="*/ 611973 h 623403"/>
                          <a:gd name="connsiteX3" fmla="*/ 0 w 309837"/>
                          <a:gd name="connsiteY3" fmla="*/ 623403 h 623403"/>
                          <a:gd name="connsiteX4" fmla="*/ 0 w 309837"/>
                          <a:gd name="connsiteY4" fmla="*/ 32444 h 623403"/>
                          <a:gd name="connsiteX0" fmla="*/ 0 w 309837"/>
                          <a:gd name="connsiteY0" fmla="*/ 39020 h 618549"/>
                          <a:gd name="connsiteX1" fmla="*/ 309837 w 309837"/>
                          <a:gd name="connsiteY1" fmla="*/ 31400 h 618549"/>
                          <a:gd name="connsiteX2" fmla="*/ 302217 w 309837"/>
                          <a:gd name="connsiteY2" fmla="*/ 607119 h 618549"/>
                          <a:gd name="connsiteX3" fmla="*/ 0 w 309837"/>
                          <a:gd name="connsiteY3" fmla="*/ 618549 h 618549"/>
                          <a:gd name="connsiteX4" fmla="*/ 0 w 309837"/>
                          <a:gd name="connsiteY4" fmla="*/ 39020 h 618549"/>
                          <a:gd name="connsiteX0" fmla="*/ 0 w 309837"/>
                          <a:gd name="connsiteY0" fmla="*/ 39020 h 618549"/>
                          <a:gd name="connsiteX1" fmla="*/ 309837 w 309837"/>
                          <a:gd name="connsiteY1" fmla="*/ 31400 h 618549"/>
                          <a:gd name="connsiteX2" fmla="*/ 285738 w 309837"/>
                          <a:gd name="connsiteY2" fmla="*/ 589131 h 618549"/>
                          <a:gd name="connsiteX3" fmla="*/ 0 w 309837"/>
                          <a:gd name="connsiteY3" fmla="*/ 618549 h 618549"/>
                          <a:gd name="connsiteX4" fmla="*/ 0 w 309837"/>
                          <a:gd name="connsiteY4" fmla="*/ 39020 h 618549"/>
                          <a:gd name="connsiteX0" fmla="*/ 0 w 309837"/>
                          <a:gd name="connsiteY0" fmla="*/ 39020 h 616766"/>
                          <a:gd name="connsiteX1" fmla="*/ 309837 w 309837"/>
                          <a:gd name="connsiteY1" fmla="*/ 31400 h 616766"/>
                          <a:gd name="connsiteX2" fmla="*/ 285738 w 309837"/>
                          <a:gd name="connsiteY2" fmla="*/ 589131 h 616766"/>
                          <a:gd name="connsiteX3" fmla="*/ 26610 w 309837"/>
                          <a:gd name="connsiteY3" fmla="*/ 616766 h 616766"/>
                          <a:gd name="connsiteX4" fmla="*/ 0 w 309837"/>
                          <a:gd name="connsiteY4" fmla="*/ 39020 h 616766"/>
                          <a:gd name="connsiteX0" fmla="*/ 0 w 309837"/>
                          <a:gd name="connsiteY0" fmla="*/ 39020 h 628935"/>
                          <a:gd name="connsiteX1" fmla="*/ 309837 w 309837"/>
                          <a:gd name="connsiteY1" fmla="*/ 31400 h 628935"/>
                          <a:gd name="connsiteX2" fmla="*/ 285738 w 309837"/>
                          <a:gd name="connsiteY2" fmla="*/ 589131 h 628935"/>
                          <a:gd name="connsiteX3" fmla="*/ 15967 w 309837"/>
                          <a:gd name="connsiteY3" fmla="*/ 628935 h 628935"/>
                          <a:gd name="connsiteX4" fmla="*/ 0 w 309837"/>
                          <a:gd name="connsiteY4" fmla="*/ 39020 h 628935"/>
                          <a:gd name="connsiteX0" fmla="*/ 0 w 309837"/>
                          <a:gd name="connsiteY0" fmla="*/ 39020 h 613984"/>
                          <a:gd name="connsiteX1" fmla="*/ 309837 w 309837"/>
                          <a:gd name="connsiteY1" fmla="*/ 31400 h 613984"/>
                          <a:gd name="connsiteX2" fmla="*/ 285738 w 309837"/>
                          <a:gd name="connsiteY2" fmla="*/ 589131 h 613984"/>
                          <a:gd name="connsiteX3" fmla="*/ 11146 w 309837"/>
                          <a:gd name="connsiteY3" fmla="*/ 613984 h 613984"/>
                          <a:gd name="connsiteX4" fmla="*/ 0 w 309837"/>
                          <a:gd name="connsiteY4" fmla="*/ 39020 h 613984"/>
                          <a:gd name="connsiteX0" fmla="*/ 0 w 309837"/>
                          <a:gd name="connsiteY0" fmla="*/ 39020 h 621034"/>
                          <a:gd name="connsiteX1" fmla="*/ 309837 w 309837"/>
                          <a:gd name="connsiteY1" fmla="*/ 31400 h 621034"/>
                          <a:gd name="connsiteX2" fmla="*/ 285738 w 309837"/>
                          <a:gd name="connsiteY2" fmla="*/ 589131 h 621034"/>
                          <a:gd name="connsiteX3" fmla="*/ 11146 w 309837"/>
                          <a:gd name="connsiteY3" fmla="*/ 613984 h 621034"/>
                          <a:gd name="connsiteX4" fmla="*/ 0 w 309837"/>
                          <a:gd name="connsiteY4" fmla="*/ 39020 h 621034"/>
                          <a:gd name="connsiteX0" fmla="*/ 0 w 309837"/>
                          <a:gd name="connsiteY0" fmla="*/ 39020 h 622514"/>
                          <a:gd name="connsiteX1" fmla="*/ 309837 w 309837"/>
                          <a:gd name="connsiteY1" fmla="*/ 31400 h 622514"/>
                          <a:gd name="connsiteX2" fmla="*/ 285738 w 309837"/>
                          <a:gd name="connsiteY2" fmla="*/ 589131 h 622514"/>
                          <a:gd name="connsiteX3" fmla="*/ 11146 w 309837"/>
                          <a:gd name="connsiteY3" fmla="*/ 613984 h 622514"/>
                          <a:gd name="connsiteX4" fmla="*/ 0 w 309837"/>
                          <a:gd name="connsiteY4" fmla="*/ 39020 h 622514"/>
                          <a:gd name="connsiteX0" fmla="*/ 0 w 309837"/>
                          <a:gd name="connsiteY0" fmla="*/ 39020 h 621198"/>
                          <a:gd name="connsiteX1" fmla="*/ 309837 w 309837"/>
                          <a:gd name="connsiteY1" fmla="*/ 31400 h 621198"/>
                          <a:gd name="connsiteX2" fmla="*/ 304236 w 309837"/>
                          <a:gd name="connsiteY2" fmla="*/ 580254 h 621198"/>
                          <a:gd name="connsiteX3" fmla="*/ 11146 w 309837"/>
                          <a:gd name="connsiteY3" fmla="*/ 613984 h 621198"/>
                          <a:gd name="connsiteX4" fmla="*/ 0 w 309837"/>
                          <a:gd name="connsiteY4" fmla="*/ 39020 h 621198"/>
                          <a:gd name="connsiteX0" fmla="*/ 0 w 309837"/>
                          <a:gd name="connsiteY0" fmla="*/ 39020 h 620832"/>
                          <a:gd name="connsiteX1" fmla="*/ 309837 w 309837"/>
                          <a:gd name="connsiteY1" fmla="*/ 31400 h 620832"/>
                          <a:gd name="connsiteX2" fmla="*/ 292577 w 309837"/>
                          <a:gd name="connsiteY2" fmla="*/ 577217 h 620832"/>
                          <a:gd name="connsiteX3" fmla="*/ 11146 w 309837"/>
                          <a:gd name="connsiteY3" fmla="*/ 613984 h 620832"/>
                          <a:gd name="connsiteX4" fmla="*/ 0 w 309837"/>
                          <a:gd name="connsiteY4" fmla="*/ 39020 h 620832"/>
                          <a:gd name="connsiteX0" fmla="*/ 0 w 309837"/>
                          <a:gd name="connsiteY0" fmla="*/ 39020 h 619986"/>
                          <a:gd name="connsiteX1" fmla="*/ 309837 w 309837"/>
                          <a:gd name="connsiteY1" fmla="*/ 31400 h 619986"/>
                          <a:gd name="connsiteX2" fmla="*/ 306291 w 309837"/>
                          <a:gd name="connsiteY2" fmla="*/ 568851 h 619986"/>
                          <a:gd name="connsiteX3" fmla="*/ 11146 w 309837"/>
                          <a:gd name="connsiteY3" fmla="*/ 613984 h 619986"/>
                          <a:gd name="connsiteX4" fmla="*/ 0 w 309837"/>
                          <a:gd name="connsiteY4" fmla="*/ 39020 h 6199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09837" h="619986">
                            <a:moveTo>
                              <a:pt x="0" y="39020"/>
                            </a:moveTo>
                            <a:cubicBezTo>
                              <a:pt x="109629" y="920"/>
                              <a:pt x="162108" y="-21940"/>
                              <a:pt x="309837" y="31400"/>
                            </a:cubicBezTo>
                            <a:lnTo>
                              <a:pt x="306291" y="568851"/>
                            </a:lnTo>
                            <a:cubicBezTo>
                              <a:pt x="219326" y="588285"/>
                              <a:pt x="93311" y="636876"/>
                              <a:pt x="11146" y="613984"/>
                            </a:cubicBezTo>
                            <a:lnTo>
                              <a:pt x="0" y="39020"/>
                            </a:lnTo>
                            <a:close/>
                          </a:path>
                        </a:pathLst>
                      </a:custGeom>
                      <a:solidFill>
                        <a:schemeClr val="bg2">
                          <a:lumMod val="50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425" name="Figura a mano libera: forma 139">
                        <a:extLst>
                          <a:ext uri="{FF2B5EF4-FFF2-40B4-BE49-F238E27FC236}">
                            <a16:creationId xmlns:a16="http://schemas.microsoft.com/office/drawing/2014/main" id="{55DE442B-6681-A9AD-7028-CDF93FDF1AC4}"/>
                          </a:ext>
                        </a:extLst>
                      </p:cNvPr>
                      <p:cNvSpPr/>
                      <p:nvPr/>
                    </p:nvSpPr>
                    <p:spPr>
                      <a:xfrm rot="21392073">
                        <a:off x="12607845" y="6721995"/>
                        <a:ext cx="366645" cy="122766"/>
                      </a:xfrm>
                      <a:custGeom>
                        <a:avLst/>
                        <a:gdLst>
                          <a:gd name="connsiteX0" fmla="*/ 0 w 857250"/>
                          <a:gd name="connsiteY0" fmla="*/ 129540 h 186690"/>
                          <a:gd name="connsiteX1" fmla="*/ 72390 w 857250"/>
                          <a:gd name="connsiteY1" fmla="*/ 3810 h 186690"/>
                          <a:gd name="connsiteX2" fmla="*/ 495300 w 857250"/>
                          <a:gd name="connsiteY2" fmla="*/ 186690 h 186690"/>
                          <a:gd name="connsiteX3" fmla="*/ 811530 w 857250"/>
                          <a:gd name="connsiteY3" fmla="*/ 0 h 186690"/>
                          <a:gd name="connsiteX4" fmla="*/ 857250 w 857250"/>
                          <a:gd name="connsiteY4" fmla="*/ 186690 h 186690"/>
                          <a:gd name="connsiteX5" fmla="*/ 0 w 857250"/>
                          <a:gd name="connsiteY5" fmla="*/ 129540 h 186690"/>
                          <a:gd name="connsiteX0" fmla="*/ 0 w 857250"/>
                          <a:gd name="connsiteY0" fmla="*/ 129540 h 186690"/>
                          <a:gd name="connsiteX1" fmla="*/ 72390 w 857250"/>
                          <a:gd name="connsiteY1" fmla="*/ 3810 h 186690"/>
                          <a:gd name="connsiteX2" fmla="*/ 483870 w 857250"/>
                          <a:gd name="connsiteY2" fmla="*/ 160020 h 186690"/>
                          <a:gd name="connsiteX3" fmla="*/ 811530 w 857250"/>
                          <a:gd name="connsiteY3" fmla="*/ 0 h 186690"/>
                          <a:gd name="connsiteX4" fmla="*/ 857250 w 857250"/>
                          <a:gd name="connsiteY4" fmla="*/ 186690 h 186690"/>
                          <a:gd name="connsiteX5" fmla="*/ 0 w 857250"/>
                          <a:gd name="connsiteY5" fmla="*/ 129540 h 186690"/>
                          <a:gd name="connsiteX0" fmla="*/ 0 w 857250"/>
                          <a:gd name="connsiteY0" fmla="*/ 129540 h 252004"/>
                          <a:gd name="connsiteX1" fmla="*/ 72390 w 857250"/>
                          <a:gd name="connsiteY1" fmla="*/ 3810 h 252004"/>
                          <a:gd name="connsiteX2" fmla="*/ 483870 w 857250"/>
                          <a:gd name="connsiteY2" fmla="*/ 160020 h 252004"/>
                          <a:gd name="connsiteX3" fmla="*/ 811530 w 857250"/>
                          <a:gd name="connsiteY3" fmla="*/ 0 h 252004"/>
                          <a:gd name="connsiteX4" fmla="*/ 857250 w 857250"/>
                          <a:gd name="connsiteY4" fmla="*/ 186690 h 252004"/>
                          <a:gd name="connsiteX5" fmla="*/ 0 w 857250"/>
                          <a:gd name="connsiteY5" fmla="*/ 129540 h 252004"/>
                          <a:gd name="connsiteX0" fmla="*/ 313 w 857563"/>
                          <a:gd name="connsiteY0" fmla="*/ 129540 h 276462"/>
                          <a:gd name="connsiteX1" fmla="*/ 72703 w 857563"/>
                          <a:gd name="connsiteY1" fmla="*/ 3810 h 276462"/>
                          <a:gd name="connsiteX2" fmla="*/ 484183 w 857563"/>
                          <a:gd name="connsiteY2" fmla="*/ 160020 h 276462"/>
                          <a:gd name="connsiteX3" fmla="*/ 811843 w 857563"/>
                          <a:gd name="connsiteY3" fmla="*/ 0 h 276462"/>
                          <a:gd name="connsiteX4" fmla="*/ 857563 w 857563"/>
                          <a:gd name="connsiteY4" fmla="*/ 186690 h 276462"/>
                          <a:gd name="connsiteX5" fmla="*/ 313 w 857563"/>
                          <a:gd name="connsiteY5" fmla="*/ 129540 h 276462"/>
                          <a:gd name="connsiteX0" fmla="*/ 4085 w 861335"/>
                          <a:gd name="connsiteY0" fmla="*/ 129540 h 276462"/>
                          <a:gd name="connsiteX1" fmla="*/ 76475 w 861335"/>
                          <a:gd name="connsiteY1" fmla="*/ 3810 h 276462"/>
                          <a:gd name="connsiteX2" fmla="*/ 487955 w 861335"/>
                          <a:gd name="connsiteY2" fmla="*/ 160020 h 276462"/>
                          <a:gd name="connsiteX3" fmla="*/ 815615 w 861335"/>
                          <a:gd name="connsiteY3" fmla="*/ 0 h 276462"/>
                          <a:gd name="connsiteX4" fmla="*/ 861335 w 861335"/>
                          <a:gd name="connsiteY4" fmla="*/ 186690 h 276462"/>
                          <a:gd name="connsiteX5" fmla="*/ 4085 w 861335"/>
                          <a:gd name="connsiteY5" fmla="*/ 129540 h 276462"/>
                          <a:gd name="connsiteX0" fmla="*/ 6370 w 863620"/>
                          <a:gd name="connsiteY0" fmla="*/ 129540 h 276462"/>
                          <a:gd name="connsiteX1" fmla="*/ 78760 w 863620"/>
                          <a:gd name="connsiteY1" fmla="*/ 3810 h 276462"/>
                          <a:gd name="connsiteX2" fmla="*/ 490240 w 863620"/>
                          <a:gd name="connsiteY2" fmla="*/ 160020 h 276462"/>
                          <a:gd name="connsiteX3" fmla="*/ 817900 w 863620"/>
                          <a:gd name="connsiteY3" fmla="*/ 0 h 276462"/>
                          <a:gd name="connsiteX4" fmla="*/ 863620 w 863620"/>
                          <a:gd name="connsiteY4" fmla="*/ 186690 h 276462"/>
                          <a:gd name="connsiteX5" fmla="*/ 6370 w 863620"/>
                          <a:gd name="connsiteY5" fmla="*/ 129540 h 276462"/>
                          <a:gd name="connsiteX0" fmla="*/ 6370 w 863620"/>
                          <a:gd name="connsiteY0" fmla="*/ 129540 h 276462"/>
                          <a:gd name="connsiteX1" fmla="*/ 78760 w 863620"/>
                          <a:gd name="connsiteY1" fmla="*/ 3810 h 276462"/>
                          <a:gd name="connsiteX2" fmla="*/ 490240 w 863620"/>
                          <a:gd name="connsiteY2" fmla="*/ 160020 h 276462"/>
                          <a:gd name="connsiteX3" fmla="*/ 817900 w 863620"/>
                          <a:gd name="connsiteY3" fmla="*/ 0 h 276462"/>
                          <a:gd name="connsiteX4" fmla="*/ 863620 w 863620"/>
                          <a:gd name="connsiteY4" fmla="*/ 186690 h 276462"/>
                          <a:gd name="connsiteX5" fmla="*/ 6370 w 863620"/>
                          <a:gd name="connsiteY5" fmla="*/ 129540 h 276462"/>
                          <a:gd name="connsiteX0" fmla="*/ 6370 w 863620"/>
                          <a:gd name="connsiteY0" fmla="*/ 129540 h 276462"/>
                          <a:gd name="connsiteX1" fmla="*/ 78760 w 863620"/>
                          <a:gd name="connsiteY1" fmla="*/ 3810 h 276462"/>
                          <a:gd name="connsiteX2" fmla="*/ 490240 w 863620"/>
                          <a:gd name="connsiteY2" fmla="*/ 160020 h 276462"/>
                          <a:gd name="connsiteX3" fmla="*/ 817900 w 863620"/>
                          <a:gd name="connsiteY3" fmla="*/ 0 h 276462"/>
                          <a:gd name="connsiteX4" fmla="*/ 863620 w 863620"/>
                          <a:gd name="connsiteY4" fmla="*/ 186690 h 276462"/>
                          <a:gd name="connsiteX5" fmla="*/ 6370 w 863620"/>
                          <a:gd name="connsiteY5" fmla="*/ 129540 h 276462"/>
                          <a:gd name="connsiteX0" fmla="*/ 6370 w 863620"/>
                          <a:gd name="connsiteY0" fmla="*/ 129540 h 276462"/>
                          <a:gd name="connsiteX1" fmla="*/ 78760 w 863620"/>
                          <a:gd name="connsiteY1" fmla="*/ 3810 h 276462"/>
                          <a:gd name="connsiteX2" fmla="*/ 490240 w 863620"/>
                          <a:gd name="connsiteY2" fmla="*/ 160020 h 276462"/>
                          <a:gd name="connsiteX3" fmla="*/ 817900 w 863620"/>
                          <a:gd name="connsiteY3" fmla="*/ 0 h 276462"/>
                          <a:gd name="connsiteX4" fmla="*/ 863620 w 863620"/>
                          <a:gd name="connsiteY4" fmla="*/ 186690 h 276462"/>
                          <a:gd name="connsiteX5" fmla="*/ 6370 w 863620"/>
                          <a:gd name="connsiteY5" fmla="*/ 129540 h 276462"/>
                          <a:gd name="connsiteX0" fmla="*/ 6370 w 863620"/>
                          <a:gd name="connsiteY0" fmla="*/ 156130 h 303052"/>
                          <a:gd name="connsiteX1" fmla="*/ 78760 w 863620"/>
                          <a:gd name="connsiteY1" fmla="*/ 30400 h 303052"/>
                          <a:gd name="connsiteX2" fmla="*/ 490240 w 863620"/>
                          <a:gd name="connsiteY2" fmla="*/ 186610 h 303052"/>
                          <a:gd name="connsiteX3" fmla="*/ 817900 w 863620"/>
                          <a:gd name="connsiteY3" fmla="*/ 26590 h 303052"/>
                          <a:gd name="connsiteX4" fmla="*/ 863620 w 863620"/>
                          <a:gd name="connsiteY4" fmla="*/ 213280 h 303052"/>
                          <a:gd name="connsiteX5" fmla="*/ 6370 w 863620"/>
                          <a:gd name="connsiteY5" fmla="*/ 156130 h 303052"/>
                          <a:gd name="connsiteX0" fmla="*/ 6370 w 863620"/>
                          <a:gd name="connsiteY0" fmla="*/ 156130 h 303052"/>
                          <a:gd name="connsiteX1" fmla="*/ 78760 w 863620"/>
                          <a:gd name="connsiteY1" fmla="*/ 30400 h 303052"/>
                          <a:gd name="connsiteX2" fmla="*/ 490240 w 863620"/>
                          <a:gd name="connsiteY2" fmla="*/ 186610 h 303052"/>
                          <a:gd name="connsiteX3" fmla="*/ 817900 w 863620"/>
                          <a:gd name="connsiteY3" fmla="*/ 26590 h 303052"/>
                          <a:gd name="connsiteX4" fmla="*/ 863620 w 863620"/>
                          <a:gd name="connsiteY4" fmla="*/ 213280 h 303052"/>
                          <a:gd name="connsiteX5" fmla="*/ 6370 w 863620"/>
                          <a:gd name="connsiteY5" fmla="*/ 156130 h 303052"/>
                          <a:gd name="connsiteX0" fmla="*/ 6370 w 887664"/>
                          <a:gd name="connsiteY0" fmla="*/ 156130 h 303052"/>
                          <a:gd name="connsiteX1" fmla="*/ 78760 w 887664"/>
                          <a:gd name="connsiteY1" fmla="*/ 30400 h 303052"/>
                          <a:gd name="connsiteX2" fmla="*/ 490240 w 887664"/>
                          <a:gd name="connsiteY2" fmla="*/ 186610 h 303052"/>
                          <a:gd name="connsiteX3" fmla="*/ 817900 w 887664"/>
                          <a:gd name="connsiteY3" fmla="*/ 26590 h 303052"/>
                          <a:gd name="connsiteX4" fmla="*/ 863620 w 887664"/>
                          <a:gd name="connsiteY4" fmla="*/ 213280 h 303052"/>
                          <a:gd name="connsiteX5" fmla="*/ 6370 w 887664"/>
                          <a:gd name="connsiteY5" fmla="*/ 156130 h 303052"/>
                          <a:gd name="connsiteX0" fmla="*/ 6370 w 887664"/>
                          <a:gd name="connsiteY0" fmla="*/ 156130 h 303052"/>
                          <a:gd name="connsiteX1" fmla="*/ 78760 w 887664"/>
                          <a:gd name="connsiteY1" fmla="*/ 30400 h 303052"/>
                          <a:gd name="connsiteX2" fmla="*/ 490240 w 887664"/>
                          <a:gd name="connsiteY2" fmla="*/ 186610 h 303052"/>
                          <a:gd name="connsiteX3" fmla="*/ 817900 w 887664"/>
                          <a:gd name="connsiteY3" fmla="*/ 26590 h 303052"/>
                          <a:gd name="connsiteX4" fmla="*/ 863620 w 887664"/>
                          <a:gd name="connsiteY4" fmla="*/ 213280 h 303052"/>
                          <a:gd name="connsiteX5" fmla="*/ 6370 w 887664"/>
                          <a:gd name="connsiteY5" fmla="*/ 156130 h 303052"/>
                          <a:gd name="connsiteX0" fmla="*/ 6370 w 887664"/>
                          <a:gd name="connsiteY0" fmla="*/ 153690 h 300612"/>
                          <a:gd name="connsiteX1" fmla="*/ 78760 w 887664"/>
                          <a:gd name="connsiteY1" fmla="*/ 27960 h 300612"/>
                          <a:gd name="connsiteX2" fmla="*/ 490240 w 887664"/>
                          <a:gd name="connsiteY2" fmla="*/ 184170 h 300612"/>
                          <a:gd name="connsiteX3" fmla="*/ 817900 w 887664"/>
                          <a:gd name="connsiteY3" fmla="*/ 24150 h 300612"/>
                          <a:gd name="connsiteX4" fmla="*/ 863620 w 887664"/>
                          <a:gd name="connsiteY4" fmla="*/ 210840 h 300612"/>
                          <a:gd name="connsiteX5" fmla="*/ 6370 w 887664"/>
                          <a:gd name="connsiteY5" fmla="*/ 153690 h 30061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887664" h="300612">
                            <a:moveTo>
                              <a:pt x="6370" y="153690"/>
                            </a:moveTo>
                            <a:cubicBezTo>
                              <a:pt x="-15220" y="88920"/>
                              <a:pt x="20340" y="73680"/>
                              <a:pt x="78760" y="27960"/>
                            </a:cubicBezTo>
                            <a:cubicBezTo>
                              <a:pt x="166390" y="11450"/>
                              <a:pt x="337840" y="196870"/>
                              <a:pt x="490240" y="184170"/>
                            </a:cubicBezTo>
                            <a:cubicBezTo>
                              <a:pt x="637560" y="161310"/>
                              <a:pt x="769640" y="-74910"/>
                              <a:pt x="817900" y="24150"/>
                            </a:cubicBezTo>
                            <a:cubicBezTo>
                              <a:pt x="894100" y="67330"/>
                              <a:pt x="905530" y="171470"/>
                              <a:pt x="863620" y="210840"/>
                            </a:cubicBezTo>
                            <a:cubicBezTo>
                              <a:pt x="535960" y="378480"/>
                              <a:pt x="-8870" y="283230"/>
                              <a:pt x="6370" y="153690"/>
                            </a:cubicBezTo>
                            <a:close/>
                          </a:path>
                        </a:pathLst>
                      </a:custGeom>
                      <a:solidFill>
                        <a:schemeClr val="bg2">
                          <a:lumMod val="25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</p:grpSp>
              </p:grpSp>
              <p:sp>
                <p:nvSpPr>
                  <p:cNvPr id="418" name="Ovale 132">
                    <a:extLst>
                      <a:ext uri="{FF2B5EF4-FFF2-40B4-BE49-F238E27FC236}">
                        <a16:creationId xmlns:a16="http://schemas.microsoft.com/office/drawing/2014/main" id="{B0641C74-6765-666E-9157-86C7AB3AC1FE}"/>
                      </a:ext>
                    </a:extLst>
                  </p:cNvPr>
                  <p:cNvSpPr/>
                  <p:nvPr/>
                </p:nvSpPr>
                <p:spPr>
                  <a:xfrm>
                    <a:off x="13152798" y="4727796"/>
                    <a:ext cx="117259" cy="109796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grpSp>
              <p:nvGrpSpPr>
                <p:cNvPr id="414" name="Gruppo 128">
                  <a:extLst>
                    <a:ext uri="{FF2B5EF4-FFF2-40B4-BE49-F238E27FC236}">
                      <a16:creationId xmlns:a16="http://schemas.microsoft.com/office/drawing/2014/main" id="{83AAF3CA-03C0-23F5-B6BD-238942046031}"/>
                    </a:ext>
                  </a:extLst>
                </p:cNvPr>
                <p:cNvGrpSpPr/>
                <p:nvPr/>
              </p:nvGrpSpPr>
              <p:grpSpPr>
                <a:xfrm rot="21392073">
                  <a:off x="12941413" y="5445576"/>
                  <a:ext cx="195758" cy="258011"/>
                  <a:chOff x="8017161" y="3295527"/>
                  <a:chExt cx="480577" cy="631778"/>
                </a:xfrm>
              </p:grpSpPr>
              <p:sp>
                <p:nvSpPr>
                  <p:cNvPr id="415" name="Trapezio 49">
                    <a:extLst>
                      <a:ext uri="{FF2B5EF4-FFF2-40B4-BE49-F238E27FC236}">
                        <a16:creationId xmlns:a16="http://schemas.microsoft.com/office/drawing/2014/main" id="{56E38473-511B-65A0-7AA9-CA3FE3EFF632}"/>
                      </a:ext>
                    </a:extLst>
                  </p:cNvPr>
                  <p:cNvSpPr/>
                  <p:nvPr/>
                </p:nvSpPr>
                <p:spPr>
                  <a:xfrm rot="11738135">
                    <a:off x="8017161" y="3295527"/>
                    <a:ext cx="480577" cy="468662"/>
                  </a:xfrm>
                  <a:custGeom>
                    <a:avLst/>
                    <a:gdLst>
                      <a:gd name="connsiteX0" fmla="*/ 0 w 321145"/>
                      <a:gd name="connsiteY0" fmla="*/ 361419 h 361419"/>
                      <a:gd name="connsiteX1" fmla="*/ 80286 w 321145"/>
                      <a:gd name="connsiteY1" fmla="*/ 0 h 361419"/>
                      <a:gd name="connsiteX2" fmla="*/ 240859 w 321145"/>
                      <a:gd name="connsiteY2" fmla="*/ 0 h 361419"/>
                      <a:gd name="connsiteX3" fmla="*/ 321145 w 321145"/>
                      <a:gd name="connsiteY3" fmla="*/ 361419 h 361419"/>
                      <a:gd name="connsiteX4" fmla="*/ 0 w 321145"/>
                      <a:gd name="connsiteY4" fmla="*/ 361419 h 361419"/>
                      <a:gd name="connsiteX0" fmla="*/ 0 w 321145"/>
                      <a:gd name="connsiteY0" fmla="*/ 361419 h 412763"/>
                      <a:gd name="connsiteX1" fmla="*/ 80286 w 321145"/>
                      <a:gd name="connsiteY1" fmla="*/ 0 h 412763"/>
                      <a:gd name="connsiteX2" fmla="*/ 240859 w 321145"/>
                      <a:gd name="connsiteY2" fmla="*/ 0 h 412763"/>
                      <a:gd name="connsiteX3" fmla="*/ 321145 w 321145"/>
                      <a:gd name="connsiteY3" fmla="*/ 361419 h 412763"/>
                      <a:gd name="connsiteX4" fmla="*/ 0 w 321145"/>
                      <a:gd name="connsiteY4" fmla="*/ 361419 h 41276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81953"/>
                      <a:gd name="connsiteY0" fmla="*/ 302475 h 416714"/>
                      <a:gd name="connsiteX1" fmla="*/ 141094 w 381953"/>
                      <a:gd name="connsiteY1" fmla="*/ 0 h 416714"/>
                      <a:gd name="connsiteX2" fmla="*/ 301667 w 381953"/>
                      <a:gd name="connsiteY2" fmla="*/ 0 h 416714"/>
                      <a:gd name="connsiteX3" fmla="*/ 381953 w 381953"/>
                      <a:gd name="connsiteY3" fmla="*/ 361419 h 416714"/>
                      <a:gd name="connsiteX4" fmla="*/ 0 w 381953"/>
                      <a:gd name="connsiteY4" fmla="*/ 302475 h 416714"/>
                      <a:gd name="connsiteX0" fmla="*/ 0 w 433414"/>
                      <a:gd name="connsiteY0" fmla="*/ 302475 h 404427"/>
                      <a:gd name="connsiteX1" fmla="*/ 141094 w 433414"/>
                      <a:gd name="connsiteY1" fmla="*/ 0 h 404427"/>
                      <a:gd name="connsiteX2" fmla="*/ 301667 w 433414"/>
                      <a:gd name="connsiteY2" fmla="*/ 0 h 404427"/>
                      <a:gd name="connsiteX3" fmla="*/ 433414 w 433414"/>
                      <a:gd name="connsiteY3" fmla="*/ 342175 h 404427"/>
                      <a:gd name="connsiteX4" fmla="*/ 0 w 433414"/>
                      <a:gd name="connsiteY4" fmla="*/ 302475 h 404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3414" h="404427">
                        <a:moveTo>
                          <a:pt x="0" y="302475"/>
                        </a:moveTo>
                        <a:cubicBezTo>
                          <a:pt x="179855" y="208788"/>
                          <a:pt x="209883" y="258317"/>
                          <a:pt x="141094" y="0"/>
                        </a:cubicBezTo>
                        <a:lnTo>
                          <a:pt x="301667" y="0"/>
                        </a:lnTo>
                        <a:cubicBezTo>
                          <a:pt x="328429" y="120473"/>
                          <a:pt x="302166" y="187642"/>
                          <a:pt x="433414" y="342175"/>
                        </a:cubicBezTo>
                        <a:cubicBezTo>
                          <a:pt x="335043" y="441031"/>
                          <a:pt x="101399" y="418000"/>
                          <a:pt x="0" y="302475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416" name="Ovale 130">
                    <a:extLst>
                      <a:ext uri="{FF2B5EF4-FFF2-40B4-BE49-F238E27FC236}">
                        <a16:creationId xmlns:a16="http://schemas.microsoft.com/office/drawing/2014/main" id="{6F277D57-5DA3-7EE2-59A2-C2FB8C65E79B}"/>
                      </a:ext>
                    </a:extLst>
                  </p:cNvPr>
                  <p:cNvSpPr/>
                  <p:nvPr/>
                </p:nvSpPr>
                <p:spPr>
                  <a:xfrm>
                    <a:off x="8030019" y="3658676"/>
                    <a:ext cx="268224" cy="268629"/>
                  </a:xfrm>
                  <a:prstGeom prst="ellipse">
                    <a:avLst/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  <p:grpSp>
            <p:nvGrpSpPr>
              <p:cNvPr id="395" name="Gruppo 109">
                <a:extLst>
                  <a:ext uri="{FF2B5EF4-FFF2-40B4-BE49-F238E27FC236}">
                    <a16:creationId xmlns:a16="http://schemas.microsoft.com/office/drawing/2014/main" id="{7F50364B-C5DF-2075-2B73-E5F33E1943E9}"/>
                  </a:ext>
                </a:extLst>
              </p:cNvPr>
              <p:cNvGrpSpPr/>
              <p:nvPr/>
            </p:nvGrpSpPr>
            <p:grpSpPr>
              <a:xfrm rot="21335309">
                <a:off x="11854204" y="4467724"/>
                <a:ext cx="430793" cy="2303608"/>
                <a:chOff x="13276117" y="4494225"/>
                <a:chExt cx="430793" cy="2303608"/>
              </a:xfrm>
            </p:grpSpPr>
            <p:grpSp>
              <p:nvGrpSpPr>
                <p:cNvPr id="397" name="Gruppo 111">
                  <a:extLst>
                    <a:ext uri="{FF2B5EF4-FFF2-40B4-BE49-F238E27FC236}">
                      <a16:creationId xmlns:a16="http://schemas.microsoft.com/office/drawing/2014/main" id="{CE6C0600-79AD-D54B-F518-445076BE2C0F}"/>
                    </a:ext>
                  </a:extLst>
                </p:cNvPr>
                <p:cNvGrpSpPr/>
                <p:nvPr/>
              </p:nvGrpSpPr>
              <p:grpSpPr>
                <a:xfrm>
                  <a:off x="13276117" y="4494225"/>
                  <a:ext cx="430793" cy="2303608"/>
                  <a:chOff x="13276117" y="4494225"/>
                  <a:chExt cx="430793" cy="2303608"/>
                </a:xfrm>
              </p:grpSpPr>
              <p:grpSp>
                <p:nvGrpSpPr>
                  <p:cNvPr id="401" name="Gruppo 115">
                    <a:extLst>
                      <a:ext uri="{FF2B5EF4-FFF2-40B4-BE49-F238E27FC236}">
                        <a16:creationId xmlns:a16="http://schemas.microsoft.com/office/drawing/2014/main" id="{5641B037-3B2F-459C-E185-1AB899AC682A}"/>
                      </a:ext>
                    </a:extLst>
                  </p:cNvPr>
                  <p:cNvGrpSpPr/>
                  <p:nvPr/>
                </p:nvGrpSpPr>
                <p:grpSpPr>
                  <a:xfrm>
                    <a:off x="13276117" y="5508383"/>
                    <a:ext cx="430793" cy="1289450"/>
                    <a:chOff x="13276117" y="5508383"/>
                    <a:chExt cx="430793" cy="1289450"/>
                  </a:xfrm>
                </p:grpSpPr>
                <p:sp>
                  <p:nvSpPr>
                    <p:cNvPr id="403" name="Rettangolo 74">
                      <a:extLst>
                        <a:ext uri="{FF2B5EF4-FFF2-40B4-BE49-F238E27FC236}">
                          <a16:creationId xmlns:a16="http://schemas.microsoft.com/office/drawing/2014/main" id="{35C35435-D44C-818D-A833-0DC02977733D}"/>
                        </a:ext>
                      </a:extLst>
                    </p:cNvPr>
                    <p:cNvSpPr/>
                    <p:nvPr/>
                  </p:nvSpPr>
                  <p:spPr>
                    <a:xfrm rot="21392073">
                      <a:off x="13276117" y="6528294"/>
                      <a:ext cx="429530" cy="269539"/>
                    </a:xfrm>
                    <a:custGeom>
                      <a:avLst/>
                      <a:gdLst>
                        <a:gd name="connsiteX0" fmla="*/ 0 w 1158856"/>
                        <a:gd name="connsiteY0" fmla="*/ 0 h 779114"/>
                        <a:gd name="connsiteX1" fmla="*/ 1158856 w 1158856"/>
                        <a:gd name="connsiteY1" fmla="*/ 0 h 779114"/>
                        <a:gd name="connsiteX2" fmla="*/ 1158856 w 1158856"/>
                        <a:gd name="connsiteY2" fmla="*/ 779114 h 779114"/>
                        <a:gd name="connsiteX3" fmla="*/ 0 w 1158856"/>
                        <a:gd name="connsiteY3" fmla="*/ 779114 h 779114"/>
                        <a:gd name="connsiteX4" fmla="*/ 0 w 1158856"/>
                        <a:gd name="connsiteY4" fmla="*/ 0 h 779114"/>
                        <a:gd name="connsiteX0" fmla="*/ 0 w 1158856"/>
                        <a:gd name="connsiteY0" fmla="*/ 0 h 779114"/>
                        <a:gd name="connsiteX1" fmla="*/ 1158856 w 1158856"/>
                        <a:gd name="connsiteY1" fmla="*/ 0 h 779114"/>
                        <a:gd name="connsiteX2" fmla="*/ 1158856 w 1158856"/>
                        <a:gd name="connsiteY2" fmla="*/ 779114 h 779114"/>
                        <a:gd name="connsiteX3" fmla="*/ 407670 w 1158856"/>
                        <a:gd name="connsiteY3" fmla="*/ 580994 h 779114"/>
                        <a:gd name="connsiteX4" fmla="*/ 0 w 1158856"/>
                        <a:gd name="connsiteY4" fmla="*/ 0 h 779114"/>
                        <a:gd name="connsiteX0" fmla="*/ 0 w 1158856"/>
                        <a:gd name="connsiteY0" fmla="*/ 0 h 779114"/>
                        <a:gd name="connsiteX1" fmla="*/ 1158856 w 1158856"/>
                        <a:gd name="connsiteY1" fmla="*/ 0 h 779114"/>
                        <a:gd name="connsiteX2" fmla="*/ 1158856 w 1158856"/>
                        <a:gd name="connsiteY2" fmla="*/ 779114 h 779114"/>
                        <a:gd name="connsiteX3" fmla="*/ 327660 w 1158856"/>
                        <a:gd name="connsiteY3" fmla="*/ 706724 h 779114"/>
                        <a:gd name="connsiteX4" fmla="*/ 0 w 1158856"/>
                        <a:gd name="connsiteY4" fmla="*/ 0 h 779114"/>
                        <a:gd name="connsiteX0" fmla="*/ 0 w 1158856"/>
                        <a:gd name="connsiteY0" fmla="*/ 0 h 721964"/>
                        <a:gd name="connsiteX1" fmla="*/ 1158856 w 1158856"/>
                        <a:gd name="connsiteY1" fmla="*/ 0 h 721964"/>
                        <a:gd name="connsiteX2" fmla="*/ 941686 w 1158856"/>
                        <a:gd name="connsiteY2" fmla="*/ 721964 h 721964"/>
                        <a:gd name="connsiteX3" fmla="*/ 327660 w 1158856"/>
                        <a:gd name="connsiteY3" fmla="*/ 706724 h 721964"/>
                        <a:gd name="connsiteX4" fmla="*/ 0 w 1158856"/>
                        <a:gd name="connsiteY4" fmla="*/ 0 h 721964"/>
                        <a:gd name="connsiteX0" fmla="*/ 0 w 1158856"/>
                        <a:gd name="connsiteY0" fmla="*/ 0 h 706724"/>
                        <a:gd name="connsiteX1" fmla="*/ 1158856 w 1158856"/>
                        <a:gd name="connsiteY1" fmla="*/ 0 h 706724"/>
                        <a:gd name="connsiteX2" fmla="*/ 1128376 w 1158856"/>
                        <a:gd name="connsiteY2" fmla="*/ 630524 h 706724"/>
                        <a:gd name="connsiteX3" fmla="*/ 327660 w 1158856"/>
                        <a:gd name="connsiteY3" fmla="*/ 706724 h 706724"/>
                        <a:gd name="connsiteX4" fmla="*/ 0 w 1158856"/>
                        <a:gd name="connsiteY4" fmla="*/ 0 h 706724"/>
                        <a:gd name="connsiteX0" fmla="*/ 0 w 1128376"/>
                        <a:gd name="connsiteY0" fmla="*/ 0 h 706724"/>
                        <a:gd name="connsiteX1" fmla="*/ 1078846 w 1128376"/>
                        <a:gd name="connsiteY1" fmla="*/ 270510 h 706724"/>
                        <a:gd name="connsiteX2" fmla="*/ 1128376 w 1128376"/>
                        <a:gd name="connsiteY2" fmla="*/ 630524 h 706724"/>
                        <a:gd name="connsiteX3" fmla="*/ 327660 w 1128376"/>
                        <a:gd name="connsiteY3" fmla="*/ 706724 h 706724"/>
                        <a:gd name="connsiteX4" fmla="*/ 0 w 1128376"/>
                        <a:gd name="connsiteY4" fmla="*/ 0 h 706724"/>
                        <a:gd name="connsiteX0" fmla="*/ 0 w 1128376"/>
                        <a:gd name="connsiteY0" fmla="*/ 0 h 706724"/>
                        <a:gd name="connsiteX1" fmla="*/ 1002646 w 1128376"/>
                        <a:gd name="connsiteY1" fmla="*/ 182880 h 706724"/>
                        <a:gd name="connsiteX2" fmla="*/ 1128376 w 1128376"/>
                        <a:gd name="connsiteY2" fmla="*/ 630524 h 706724"/>
                        <a:gd name="connsiteX3" fmla="*/ 327660 w 1128376"/>
                        <a:gd name="connsiteY3" fmla="*/ 706724 h 706724"/>
                        <a:gd name="connsiteX4" fmla="*/ 0 w 1128376"/>
                        <a:gd name="connsiteY4" fmla="*/ 0 h 706724"/>
                        <a:gd name="connsiteX0" fmla="*/ 26670 w 800716"/>
                        <a:gd name="connsiteY0" fmla="*/ 53340 h 523844"/>
                        <a:gd name="connsiteX1" fmla="*/ 674986 w 800716"/>
                        <a:gd name="connsiteY1" fmla="*/ 0 h 523844"/>
                        <a:gd name="connsiteX2" fmla="*/ 800716 w 800716"/>
                        <a:gd name="connsiteY2" fmla="*/ 447644 h 523844"/>
                        <a:gd name="connsiteX3" fmla="*/ 0 w 800716"/>
                        <a:gd name="connsiteY3" fmla="*/ 523844 h 523844"/>
                        <a:gd name="connsiteX4" fmla="*/ 26670 w 800716"/>
                        <a:gd name="connsiteY4" fmla="*/ 53340 h 523844"/>
                        <a:gd name="connsiteX0" fmla="*/ 0 w 1006456"/>
                        <a:gd name="connsiteY0" fmla="*/ 0 h 603854"/>
                        <a:gd name="connsiteX1" fmla="*/ 880726 w 1006456"/>
                        <a:gd name="connsiteY1" fmla="*/ 80010 h 603854"/>
                        <a:gd name="connsiteX2" fmla="*/ 1006456 w 1006456"/>
                        <a:gd name="connsiteY2" fmla="*/ 527654 h 603854"/>
                        <a:gd name="connsiteX3" fmla="*/ 205740 w 1006456"/>
                        <a:gd name="connsiteY3" fmla="*/ 603854 h 603854"/>
                        <a:gd name="connsiteX4" fmla="*/ 0 w 1006456"/>
                        <a:gd name="connsiteY4" fmla="*/ 0 h 603854"/>
                        <a:gd name="connsiteX0" fmla="*/ 23923 w 1030379"/>
                        <a:gd name="connsiteY0" fmla="*/ 0 h 603854"/>
                        <a:gd name="connsiteX1" fmla="*/ 904649 w 1030379"/>
                        <a:gd name="connsiteY1" fmla="*/ 80010 h 603854"/>
                        <a:gd name="connsiteX2" fmla="*/ 1030379 w 1030379"/>
                        <a:gd name="connsiteY2" fmla="*/ 527654 h 603854"/>
                        <a:gd name="connsiteX3" fmla="*/ 229663 w 1030379"/>
                        <a:gd name="connsiteY3" fmla="*/ 603854 h 603854"/>
                        <a:gd name="connsiteX4" fmla="*/ 23923 w 1030379"/>
                        <a:gd name="connsiteY4" fmla="*/ 0 h 603854"/>
                        <a:gd name="connsiteX0" fmla="*/ 26945 w 1033401"/>
                        <a:gd name="connsiteY0" fmla="*/ 0 h 603854"/>
                        <a:gd name="connsiteX1" fmla="*/ 907671 w 1033401"/>
                        <a:gd name="connsiteY1" fmla="*/ 80010 h 603854"/>
                        <a:gd name="connsiteX2" fmla="*/ 1033401 w 1033401"/>
                        <a:gd name="connsiteY2" fmla="*/ 527654 h 603854"/>
                        <a:gd name="connsiteX3" fmla="*/ 232685 w 1033401"/>
                        <a:gd name="connsiteY3" fmla="*/ 603854 h 603854"/>
                        <a:gd name="connsiteX4" fmla="*/ 26945 w 1033401"/>
                        <a:gd name="connsiteY4" fmla="*/ 0 h 603854"/>
                        <a:gd name="connsiteX0" fmla="*/ 26945 w 1033401"/>
                        <a:gd name="connsiteY0" fmla="*/ 0 h 650763"/>
                        <a:gd name="connsiteX1" fmla="*/ 907671 w 1033401"/>
                        <a:gd name="connsiteY1" fmla="*/ 80010 h 650763"/>
                        <a:gd name="connsiteX2" fmla="*/ 1033401 w 1033401"/>
                        <a:gd name="connsiteY2" fmla="*/ 527654 h 650763"/>
                        <a:gd name="connsiteX3" fmla="*/ 232685 w 1033401"/>
                        <a:gd name="connsiteY3" fmla="*/ 603854 h 650763"/>
                        <a:gd name="connsiteX4" fmla="*/ 26945 w 1033401"/>
                        <a:gd name="connsiteY4" fmla="*/ 0 h 650763"/>
                        <a:gd name="connsiteX0" fmla="*/ 26945 w 1033401"/>
                        <a:gd name="connsiteY0" fmla="*/ 0 h 660008"/>
                        <a:gd name="connsiteX1" fmla="*/ 907671 w 1033401"/>
                        <a:gd name="connsiteY1" fmla="*/ 80010 h 660008"/>
                        <a:gd name="connsiteX2" fmla="*/ 1033401 w 1033401"/>
                        <a:gd name="connsiteY2" fmla="*/ 527654 h 660008"/>
                        <a:gd name="connsiteX3" fmla="*/ 232685 w 1033401"/>
                        <a:gd name="connsiteY3" fmla="*/ 603854 h 660008"/>
                        <a:gd name="connsiteX4" fmla="*/ 26945 w 1033401"/>
                        <a:gd name="connsiteY4" fmla="*/ 0 h 660008"/>
                        <a:gd name="connsiteX0" fmla="*/ 26945 w 1046843"/>
                        <a:gd name="connsiteY0" fmla="*/ 0 h 660008"/>
                        <a:gd name="connsiteX1" fmla="*/ 907671 w 1046843"/>
                        <a:gd name="connsiteY1" fmla="*/ 80010 h 660008"/>
                        <a:gd name="connsiteX2" fmla="*/ 1033401 w 1046843"/>
                        <a:gd name="connsiteY2" fmla="*/ 527654 h 660008"/>
                        <a:gd name="connsiteX3" fmla="*/ 232685 w 1046843"/>
                        <a:gd name="connsiteY3" fmla="*/ 603854 h 660008"/>
                        <a:gd name="connsiteX4" fmla="*/ 26945 w 1046843"/>
                        <a:gd name="connsiteY4" fmla="*/ 0 h 660008"/>
                        <a:gd name="connsiteX0" fmla="*/ 26945 w 1054476"/>
                        <a:gd name="connsiteY0" fmla="*/ 0 h 660008"/>
                        <a:gd name="connsiteX1" fmla="*/ 907671 w 1054476"/>
                        <a:gd name="connsiteY1" fmla="*/ 80010 h 660008"/>
                        <a:gd name="connsiteX2" fmla="*/ 1033401 w 1054476"/>
                        <a:gd name="connsiteY2" fmla="*/ 527654 h 660008"/>
                        <a:gd name="connsiteX3" fmla="*/ 232685 w 1054476"/>
                        <a:gd name="connsiteY3" fmla="*/ 603854 h 660008"/>
                        <a:gd name="connsiteX4" fmla="*/ 26945 w 1054476"/>
                        <a:gd name="connsiteY4" fmla="*/ 0 h 6600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4476" h="660008">
                          <a:moveTo>
                            <a:pt x="26945" y="0"/>
                          </a:moveTo>
                          <a:lnTo>
                            <a:pt x="907671" y="80010"/>
                          </a:lnTo>
                          <a:cubicBezTo>
                            <a:pt x="1025781" y="156835"/>
                            <a:pt x="1090551" y="370819"/>
                            <a:pt x="1033401" y="527654"/>
                          </a:cubicBezTo>
                          <a:cubicBezTo>
                            <a:pt x="1033196" y="606394"/>
                            <a:pt x="781530" y="734664"/>
                            <a:pt x="232685" y="603854"/>
                          </a:cubicBezTo>
                          <a:cubicBezTo>
                            <a:pt x="126005" y="410189"/>
                            <a:pt x="-72115" y="212715"/>
                            <a:pt x="26945" y="0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404" name="Trapezio 67">
                      <a:extLst>
                        <a:ext uri="{FF2B5EF4-FFF2-40B4-BE49-F238E27FC236}">
                          <a16:creationId xmlns:a16="http://schemas.microsoft.com/office/drawing/2014/main" id="{B8F9BBDC-C694-4B5E-ED1D-E90917901046}"/>
                        </a:ext>
                      </a:extLst>
                    </p:cNvPr>
                    <p:cNvSpPr/>
                    <p:nvPr/>
                  </p:nvSpPr>
                  <p:spPr>
                    <a:xfrm rot="21574262" flipH="1">
                      <a:off x="13284989" y="5508383"/>
                      <a:ext cx="390993" cy="628326"/>
                    </a:xfrm>
                    <a:custGeom>
                      <a:avLst/>
                      <a:gdLst>
                        <a:gd name="connsiteX0" fmla="*/ 0 w 1017409"/>
                        <a:gd name="connsiteY0" fmla="*/ 1393390 h 1393390"/>
                        <a:gd name="connsiteX1" fmla="*/ 149671 w 1017409"/>
                        <a:gd name="connsiteY1" fmla="*/ 0 h 1393390"/>
                        <a:gd name="connsiteX2" fmla="*/ 867738 w 1017409"/>
                        <a:gd name="connsiteY2" fmla="*/ 0 h 1393390"/>
                        <a:gd name="connsiteX3" fmla="*/ 1017409 w 1017409"/>
                        <a:gd name="connsiteY3" fmla="*/ 1393390 h 1393390"/>
                        <a:gd name="connsiteX4" fmla="*/ 0 w 1017409"/>
                        <a:gd name="connsiteY4" fmla="*/ 1393390 h 1393390"/>
                        <a:gd name="connsiteX0" fmla="*/ 0 w 961936"/>
                        <a:gd name="connsiteY0" fmla="*/ 1393390 h 1393390"/>
                        <a:gd name="connsiteX1" fmla="*/ 149671 w 961936"/>
                        <a:gd name="connsiteY1" fmla="*/ 0 h 1393390"/>
                        <a:gd name="connsiteX2" fmla="*/ 867738 w 961936"/>
                        <a:gd name="connsiteY2" fmla="*/ 0 h 1393390"/>
                        <a:gd name="connsiteX3" fmla="*/ 961936 w 961936"/>
                        <a:gd name="connsiteY3" fmla="*/ 1392953 h 1393390"/>
                        <a:gd name="connsiteX4" fmla="*/ 0 w 961936"/>
                        <a:gd name="connsiteY4" fmla="*/ 1393390 h 1393390"/>
                        <a:gd name="connsiteX0" fmla="*/ 0 w 990173"/>
                        <a:gd name="connsiteY0" fmla="*/ 1393390 h 1393390"/>
                        <a:gd name="connsiteX1" fmla="*/ 149671 w 990173"/>
                        <a:gd name="connsiteY1" fmla="*/ 0 h 1393390"/>
                        <a:gd name="connsiteX2" fmla="*/ 867738 w 990173"/>
                        <a:gd name="connsiteY2" fmla="*/ 0 h 1393390"/>
                        <a:gd name="connsiteX3" fmla="*/ 961936 w 990173"/>
                        <a:gd name="connsiteY3" fmla="*/ 1392953 h 1393390"/>
                        <a:gd name="connsiteX4" fmla="*/ 0 w 990173"/>
                        <a:gd name="connsiteY4" fmla="*/ 1393390 h 1393390"/>
                        <a:gd name="connsiteX0" fmla="*/ 0 w 990173"/>
                        <a:gd name="connsiteY0" fmla="*/ 1393390 h 1393390"/>
                        <a:gd name="connsiteX1" fmla="*/ 149671 w 990173"/>
                        <a:gd name="connsiteY1" fmla="*/ 0 h 1393390"/>
                        <a:gd name="connsiteX2" fmla="*/ 867738 w 990173"/>
                        <a:gd name="connsiteY2" fmla="*/ 0 h 1393390"/>
                        <a:gd name="connsiteX3" fmla="*/ 961936 w 990173"/>
                        <a:gd name="connsiteY3" fmla="*/ 1392953 h 1393390"/>
                        <a:gd name="connsiteX4" fmla="*/ 0 w 990173"/>
                        <a:gd name="connsiteY4" fmla="*/ 1393390 h 1393390"/>
                        <a:gd name="connsiteX0" fmla="*/ 0 w 990173"/>
                        <a:gd name="connsiteY0" fmla="*/ 1393390 h 1411727"/>
                        <a:gd name="connsiteX1" fmla="*/ 149671 w 990173"/>
                        <a:gd name="connsiteY1" fmla="*/ 0 h 1411727"/>
                        <a:gd name="connsiteX2" fmla="*/ 867738 w 990173"/>
                        <a:gd name="connsiteY2" fmla="*/ 0 h 1411727"/>
                        <a:gd name="connsiteX3" fmla="*/ 961936 w 990173"/>
                        <a:gd name="connsiteY3" fmla="*/ 1392953 h 1411727"/>
                        <a:gd name="connsiteX4" fmla="*/ 0 w 990173"/>
                        <a:gd name="connsiteY4" fmla="*/ 1393390 h 1411727"/>
                        <a:gd name="connsiteX0" fmla="*/ 11176 w 1001349"/>
                        <a:gd name="connsiteY0" fmla="*/ 1393390 h 1411727"/>
                        <a:gd name="connsiteX1" fmla="*/ 160847 w 1001349"/>
                        <a:gd name="connsiteY1" fmla="*/ 0 h 1411727"/>
                        <a:gd name="connsiteX2" fmla="*/ 878914 w 1001349"/>
                        <a:gd name="connsiteY2" fmla="*/ 0 h 1411727"/>
                        <a:gd name="connsiteX3" fmla="*/ 973112 w 1001349"/>
                        <a:gd name="connsiteY3" fmla="*/ 1392953 h 1411727"/>
                        <a:gd name="connsiteX4" fmla="*/ 11176 w 1001349"/>
                        <a:gd name="connsiteY4" fmla="*/ 1393390 h 1411727"/>
                        <a:gd name="connsiteX0" fmla="*/ 13018 w 1003191"/>
                        <a:gd name="connsiteY0" fmla="*/ 1393390 h 1411727"/>
                        <a:gd name="connsiteX1" fmla="*/ 162689 w 1003191"/>
                        <a:gd name="connsiteY1" fmla="*/ 0 h 1411727"/>
                        <a:gd name="connsiteX2" fmla="*/ 880756 w 1003191"/>
                        <a:gd name="connsiteY2" fmla="*/ 0 h 1411727"/>
                        <a:gd name="connsiteX3" fmla="*/ 974954 w 1003191"/>
                        <a:gd name="connsiteY3" fmla="*/ 1392953 h 1411727"/>
                        <a:gd name="connsiteX4" fmla="*/ 13018 w 1003191"/>
                        <a:gd name="connsiteY4" fmla="*/ 1393390 h 1411727"/>
                        <a:gd name="connsiteX0" fmla="*/ 13018 w 996432"/>
                        <a:gd name="connsiteY0" fmla="*/ 1393390 h 1450462"/>
                        <a:gd name="connsiteX1" fmla="*/ 162689 w 996432"/>
                        <a:gd name="connsiteY1" fmla="*/ 0 h 1450462"/>
                        <a:gd name="connsiteX2" fmla="*/ 880756 w 996432"/>
                        <a:gd name="connsiteY2" fmla="*/ 0 h 1450462"/>
                        <a:gd name="connsiteX3" fmla="*/ 967173 w 996432"/>
                        <a:gd name="connsiteY3" fmla="*/ 1450461 h 1450462"/>
                        <a:gd name="connsiteX4" fmla="*/ 13018 w 996432"/>
                        <a:gd name="connsiteY4" fmla="*/ 1393390 h 1450462"/>
                        <a:gd name="connsiteX0" fmla="*/ 12523 w 995937"/>
                        <a:gd name="connsiteY0" fmla="*/ 1393390 h 1450462"/>
                        <a:gd name="connsiteX1" fmla="*/ 162194 w 995937"/>
                        <a:gd name="connsiteY1" fmla="*/ 0 h 1450462"/>
                        <a:gd name="connsiteX2" fmla="*/ 880261 w 995937"/>
                        <a:gd name="connsiteY2" fmla="*/ 0 h 1450462"/>
                        <a:gd name="connsiteX3" fmla="*/ 966678 w 995937"/>
                        <a:gd name="connsiteY3" fmla="*/ 1450461 h 1450462"/>
                        <a:gd name="connsiteX4" fmla="*/ 12523 w 995937"/>
                        <a:gd name="connsiteY4" fmla="*/ 1393390 h 1450462"/>
                        <a:gd name="connsiteX0" fmla="*/ 12523 w 995937"/>
                        <a:gd name="connsiteY0" fmla="*/ 1432747 h 1489819"/>
                        <a:gd name="connsiteX1" fmla="*/ 162194 w 995937"/>
                        <a:gd name="connsiteY1" fmla="*/ 39357 h 1489819"/>
                        <a:gd name="connsiteX2" fmla="*/ 880261 w 995937"/>
                        <a:gd name="connsiteY2" fmla="*/ 39357 h 1489819"/>
                        <a:gd name="connsiteX3" fmla="*/ 966678 w 995937"/>
                        <a:gd name="connsiteY3" fmla="*/ 1489818 h 1489819"/>
                        <a:gd name="connsiteX4" fmla="*/ 12523 w 995937"/>
                        <a:gd name="connsiteY4" fmla="*/ 1432747 h 1489819"/>
                        <a:gd name="connsiteX0" fmla="*/ 12523 w 995937"/>
                        <a:gd name="connsiteY0" fmla="*/ 1432747 h 1518816"/>
                        <a:gd name="connsiteX1" fmla="*/ 162194 w 995937"/>
                        <a:gd name="connsiteY1" fmla="*/ 39357 h 1518816"/>
                        <a:gd name="connsiteX2" fmla="*/ 880261 w 995937"/>
                        <a:gd name="connsiteY2" fmla="*/ 39357 h 1518816"/>
                        <a:gd name="connsiteX3" fmla="*/ 966678 w 995937"/>
                        <a:gd name="connsiteY3" fmla="*/ 1489818 h 1518816"/>
                        <a:gd name="connsiteX4" fmla="*/ 12523 w 995937"/>
                        <a:gd name="connsiteY4" fmla="*/ 1432747 h 1518816"/>
                        <a:gd name="connsiteX0" fmla="*/ 12523 w 995937"/>
                        <a:gd name="connsiteY0" fmla="*/ 1432747 h 1534940"/>
                        <a:gd name="connsiteX1" fmla="*/ 162194 w 995937"/>
                        <a:gd name="connsiteY1" fmla="*/ 39357 h 1534940"/>
                        <a:gd name="connsiteX2" fmla="*/ 880261 w 995937"/>
                        <a:gd name="connsiteY2" fmla="*/ 39357 h 1534940"/>
                        <a:gd name="connsiteX3" fmla="*/ 966678 w 995937"/>
                        <a:gd name="connsiteY3" fmla="*/ 1489818 h 1534940"/>
                        <a:gd name="connsiteX4" fmla="*/ 12523 w 995937"/>
                        <a:gd name="connsiteY4" fmla="*/ 1432747 h 1534940"/>
                        <a:gd name="connsiteX0" fmla="*/ 12523 w 1004252"/>
                        <a:gd name="connsiteY0" fmla="*/ 1436363 h 1538556"/>
                        <a:gd name="connsiteX1" fmla="*/ 162194 w 1004252"/>
                        <a:gd name="connsiteY1" fmla="*/ 42973 h 1538556"/>
                        <a:gd name="connsiteX2" fmla="*/ 928330 w 1004252"/>
                        <a:gd name="connsiteY2" fmla="*/ 30176 h 1538556"/>
                        <a:gd name="connsiteX3" fmla="*/ 966678 w 1004252"/>
                        <a:gd name="connsiteY3" fmla="*/ 1493434 h 1538556"/>
                        <a:gd name="connsiteX4" fmla="*/ 12523 w 1004252"/>
                        <a:gd name="connsiteY4" fmla="*/ 1436363 h 1538556"/>
                        <a:gd name="connsiteX0" fmla="*/ 12523 w 993035"/>
                        <a:gd name="connsiteY0" fmla="*/ 1436363 h 1538556"/>
                        <a:gd name="connsiteX1" fmla="*/ 162194 w 993035"/>
                        <a:gd name="connsiteY1" fmla="*/ 42973 h 1538556"/>
                        <a:gd name="connsiteX2" fmla="*/ 928330 w 993035"/>
                        <a:gd name="connsiteY2" fmla="*/ 30176 h 1538556"/>
                        <a:gd name="connsiteX3" fmla="*/ 966678 w 993035"/>
                        <a:gd name="connsiteY3" fmla="*/ 1493434 h 1538556"/>
                        <a:gd name="connsiteX4" fmla="*/ 12523 w 993035"/>
                        <a:gd name="connsiteY4" fmla="*/ 1436363 h 1538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93035" h="1538556">
                          <a:moveTo>
                            <a:pt x="12523" y="1436363"/>
                          </a:moveTo>
                          <a:cubicBezTo>
                            <a:pt x="-40980" y="1340577"/>
                            <a:pt x="89837" y="569014"/>
                            <a:pt x="162194" y="42973"/>
                          </a:cubicBezTo>
                          <a:cubicBezTo>
                            <a:pt x="321651" y="-45582"/>
                            <a:pt x="688974" y="30176"/>
                            <a:pt x="928330" y="30176"/>
                          </a:cubicBezTo>
                          <a:cubicBezTo>
                            <a:pt x="881718" y="765200"/>
                            <a:pt x="1057201" y="1098114"/>
                            <a:pt x="966678" y="1493434"/>
                          </a:cubicBezTo>
                          <a:cubicBezTo>
                            <a:pt x="516692" y="1568971"/>
                            <a:pt x="95716" y="1549484"/>
                            <a:pt x="12523" y="1436363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405" name="Rettangolo 51">
                      <a:extLst>
                        <a:ext uri="{FF2B5EF4-FFF2-40B4-BE49-F238E27FC236}">
                          <a16:creationId xmlns:a16="http://schemas.microsoft.com/office/drawing/2014/main" id="{E5B68F1F-24E4-BFD2-EED7-C9DBA7AACAAB}"/>
                        </a:ext>
                      </a:extLst>
                    </p:cNvPr>
                    <p:cNvSpPr/>
                    <p:nvPr/>
                  </p:nvSpPr>
                  <p:spPr>
                    <a:xfrm rot="21543606">
                      <a:off x="13337711" y="5520520"/>
                      <a:ext cx="256337" cy="295029"/>
                    </a:xfrm>
                    <a:custGeom>
                      <a:avLst/>
                      <a:gdLst>
                        <a:gd name="connsiteX0" fmla="*/ 0 w 616619"/>
                        <a:gd name="connsiteY0" fmla="*/ 0 h 621814"/>
                        <a:gd name="connsiteX1" fmla="*/ 616619 w 616619"/>
                        <a:gd name="connsiteY1" fmla="*/ 0 h 621814"/>
                        <a:gd name="connsiteX2" fmla="*/ 616619 w 616619"/>
                        <a:gd name="connsiteY2" fmla="*/ 621814 h 621814"/>
                        <a:gd name="connsiteX3" fmla="*/ 0 w 616619"/>
                        <a:gd name="connsiteY3" fmla="*/ 621814 h 621814"/>
                        <a:gd name="connsiteX4" fmla="*/ 0 w 616619"/>
                        <a:gd name="connsiteY4" fmla="*/ 0 h 621814"/>
                        <a:gd name="connsiteX0" fmla="*/ 0 w 616619"/>
                        <a:gd name="connsiteY0" fmla="*/ 0 h 688563"/>
                        <a:gd name="connsiteX1" fmla="*/ 616619 w 616619"/>
                        <a:gd name="connsiteY1" fmla="*/ 0 h 688563"/>
                        <a:gd name="connsiteX2" fmla="*/ 616619 w 616619"/>
                        <a:gd name="connsiteY2" fmla="*/ 621814 h 688563"/>
                        <a:gd name="connsiteX3" fmla="*/ 0 w 616619"/>
                        <a:gd name="connsiteY3" fmla="*/ 621814 h 688563"/>
                        <a:gd name="connsiteX4" fmla="*/ 0 w 616619"/>
                        <a:gd name="connsiteY4" fmla="*/ 0 h 688563"/>
                        <a:gd name="connsiteX0" fmla="*/ 0 w 616619"/>
                        <a:gd name="connsiteY0" fmla="*/ 0 h 708755"/>
                        <a:gd name="connsiteX1" fmla="*/ 616619 w 616619"/>
                        <a:gd name="connsiteY1" fmla="*/ 0 h 708755"/>
                        <a:gd name="connsiteX2" fmla="*/ 616619 w 616619"/>
                        <a:gd name="connsiteY2" fmla="*/ 621814 h 708755"/>
                        <a:gd name="connsiteX3" fmla="*/ 0 w 616619"/>
                        <a:gd name="connsiteY3" fmla="*/ 621814 h 708755"/>
                        <a:gd name="connsiteX4" fmla="*/ 0 w 616619"/>
                        <a:gd name="connsiteY4" fmla="*/ 0 h 708755"/>
                        <a:gd name="connsiteX0" fmla="*/ 0 w 616619"/>
                        <a:gd name="connsiteY0" fmla="*/ 0 h 711984"/>
                        <a:gd name="connsiteX1" fmla="*/ 616619 w 616619"/>
                        <a:gd name="connsiteY1" fmla="*/ 0 h 711984"/>
                        <a:gd name="connsiteX2" fmla="*/ 616619 w 616619"/>
                        <a:gd name="connsiteY2" fmla="*/ 621814 h 711984"/>
                        <a:gd name="connsiteX3" fmla="*/ 0 w 616619"/>
                        <a:gd name="connsiteY3" fmla="*/ 621814 h 711984"/>
                        <a:gd name="connsiteX4" fmla="*/ 0 w 616619"/>
                        <a:gd name="connsiteY4" fmla="*/ 0 h 711984"/>
                        <a:gd name="connsiteX0" fmla="*/ 0 w 616619"/>
                        <a:gd name="connsiteY0" fmla="*/ 0 h 712500"/>
                        <a:gd name="connsiteX1" fmla="*/ 616619 w 616619"/>
                        <a:gd name="connsiteY1" fmla="*/ 0 h 712500"/>
                        <a:gd name="connsiteX2" fmla="*/ 616619 w 616619"/>
                        <a:gd name="connsiteY2" fmla="*/ 621814 h 712500"/>
                        <a:gd name="connsiteX3" fmla="*/ 0 w 616619"/>
                        <a:gd name="connsiteY3" fmla="*/ 621814 h 712500"/>
                        <a:gd name="connsiteX4" fmla="*/ 0 w 616619"/>
                        <a:gd name="connsiteY4" fmla="*/ 0 h 712500"/>
                        <a:gd name="connsiteX0" fmla="*/ 0 w 630030"/>
                        <a:gd name="connsiteY0" fmla="*/ 0 h 712500"/>
                        <a:gd name="connsiteX1" fmla="*/ 630030 w 630030"/>
                        <a:gd name="connsiteY1" fmla="*/ 2440 h 712500"/>
                        <a:gd name="connsiteX2" fmla="*/ 616619 w 630030"/>
                        <a:gd name="connsiteY2" fmla="*/ 621814 h 712500"/>
                        <a:gd name="connsiteX3" fmla="*/ 0 w 630030"/>
                        <a:gd name="connsiteY3" fmla="*/ 621814 h 712500"/>
                        <a:gd name="connsiteX4" fmla="*/ 0 w 630030"/>
                        <a:gd name="connsiteY4" fmla="*/ 0 h 712500"/>
                        <a:gd name="connsiteX0" fmla="*/ 0 w 616619"/>
                        <a:gd name="connsiteY0" fmla="*/ 0 h 712500"/>
                        <a:gd name="connsiteX1" fmla="*/ 583210 w 616619"/>
                        <a:gd name="connsiteY1" fmla="*/ 16091 h 712500"/>
                        <a:gd name="connsiteX2" fmla="*/ 616619 w 616619"/>
                        <a:gd name="connsiteY2" fmla="*/ 621814 h 712500"/>
                        <a:gd name="connsiteX3" fmla="*/ 0 w 616619"/>
                        <a:gd name="connsiteY3" fmla="*/ 621814 h 712500"/>
                        <a:gd name="connsiteX4" fmla="*/ 0 w 616619"/>
                        <a:gd name="connsiteY4" fmla="*/ 0 h 712500"/>
                        <a:gd name="connsiteX0" fmla="*/ 0 w 629296"/>
                        <a:gd name="connsiteY0" fmla="*/ 0 h 712500"/>
                        <a:gd name="connsiteX1" fmla="*/ 629296 w 629296"/>
                        <a:gd name="connsiteY1" fmla="*/ 21703 h 712500"/>
                        <a:gd name="connsiteX2" fmla="*/ 616619 w 629296"/>
                        <a:gd name="connsiteY2" fmla="*/ 621814 h 712500"/>
                        <a:gd name="connsiteX3" fmla="*/ 0 w 629296"/>
                        <a:gd name="connsiteY3" fmla="*/ 621814 h 712500"/>
                        <a:gd name="connsiteX4" fmla="*/ 0 w 629296"/>
                        <a:gd name="connsiteY4" fmla="*/ 0 h 712500"/>
                        <a:gd name="connsiteX0" fmla="*/ 0 w 629296"/>
                        <a:gd name="connsiteY0" fmla="*/ 11210 h 723710"/>
                        <a:gd name="connsiteX1" fmla="*/ 629296 w 629296"/>
                        <a:gd name="connsiteY1" fmla="*/ 32913 h 723710"/>
                        <a:gd name="connsiteX2" fmla="*/ 616619 w 629296"/>
                        <a:gd name="connsiteY2" fmla="*/ 633024 h 723710"/>
                        <a:gd name="connsiteX3" fmla="*/ 0 w 629296"/>
                        <a:gd name="connsiteY3" fmla="*/ 633024 h 723710"/>
                        <a:gd name="connsiteX4" fmla="*/ 0 w 629296"/>
                        <a:gd name="connsiteY4" fmla="*/ 11210 h 723710"/>
                        <a:gd name="connsiteX0" fmla="*/ 0 w 629296"/>
                        <a:gd name="connsiteY0" fmla="*/ 31201 h 743701"/>
                        <a:gd name="connsiteX1" fmla="*/ 629296 w 629296"/>
                        <a:gd name="connsiteY1" fmla="*/ 52904 h 743701"/>
                        <a:gd name="connsiteX2" fmla="*/ 616619 w 629296"/>
                        <a:gd name="connsiteY2" fmla="*/ 653015 h 743701"/>
                        <a:gd name="connsiteX3" fmla="*/ 0 w 629296"/>
                        <a:gd name="connsiteY3" fmla="*/ 653015 h 743701"/>
                        <a:gd name="connsiteX4" fmla="*/ 0 w 629296"/>
                        <a:gd name="connsiteY4" fmla="*/ 31201 h 7437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29296" h="743701">
                          <a:moveTo>
                            <a:pt x="0" y="31201"/>
                          </a:moveTo>
                          <a:cubicBezTo>
                            <a:pt x="200260" y="-15942"/>
                            <a:pt x="415878" y="-10414"/>
                            <a:pt x="629296" y="52904"/>
                          </a:cubicBezTo>
                          <a:lnTo>
                            <a:pt x="616619" y="653015"/>
                          </a:lnTo>
                          <a:cubicBezTo>
                            <a:pt x="436182" y="804442"/>
                            <a:pt x="84588" y="739080"/>
                            <a:pt x="0" y="653015"/>
                          </a:cubicBezTo>
                          <a:lnTo>
                            <a:pt x="0" y="31201"/>
                          </a:lnTo>
                          <a:close/>
                        </a:path>
                      </a:pathLst>
                    </a:custGeom>
                    <a:solidFill>
                      <a:schemeClr val="bg2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406" name="Rettangolo con angoli arrotondati 120">
                      <a:extLst>
                        <a:ext uri="{FF2B5EF4-FFF2-40B4-BE49-F238E27FC236}">
                          <a16:creationId xmlns:a16="http://schemas.microsoft.com/office/drawing/2014/main" id="{231C63ED-D0B2-0006-A9E4-EDCF10055162}"/>
                        </a:ext>
                      </a:extLst>
                    </p:cNvPr>
                    <p:cNvSpPr/>
                    <p:nvPr/>
                  </p:nvSpPr>
                  <p:spPr>
                    <a:xfrm rot="11448">
                      <a:off x="13339964" y="5528967"/>
                      <a:ext cx="73568" cy="192609"/>
                    </a:xfrm>
                    <a:prstGeom prst="roundRect">
                      <a:avLst/>
                    </a:prstGeom>
                    <a:solidFill>
                      <a:schemeClr val="bg2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407" name="Figura a mano libera: forma 121">
                      <a:extLst>
                        <a:ext uri="{FF2B5EF4-FFF2-40B4-BE49-F238E27FC236}">
                          <a16:creationId xmlns:a16="http://schemas.microsoft.com/office/drawing/2014/main" id="{DE40CD02-0CC5-C80C-C3FF-A3728A47BFBC}"/>
                        </a:ext>
                      </a:extLst>
                    </p:cNvPr>
                    <p:cNvSpPr/>
                    <p:nvPr/>
                  </p:nvSpPr>
                  <p:spPr>
                    <a:xfrm rot="21392073">
                      <a:off x="13358122" y="6672680"/>
                      <a:ext cx="348788" cy="122766"/>
                    </a:xfrm>
                    <a:custGeom>
                      <a:avLst/>
                      <a:gdLst>
                        <a:gd name="connsiteX0" fmla="*/ 0 w 857250"/>
                        <a:gd name="connsiteY0" fmla="*/ 129540 h 186690"/>
                        <a:gd name="connsiteX1" fmla="*/ 72390 w 857250"/>
                        <a:gd name="connsiteY1" fmla="*/ 3810 h 186690"/>
                        <a:gd name="connsiteX2" fmla="*/ 495300 w 857250"/>
                        <a:gd name="connsiteY2" fmla="*/ 186690 h 186690"/>
                        <a:gd name="connsiteX3" fmla="*/ 811530 w 857250"/>
                        <a:gd name="connsiteY3" fmla="*/ 0 h 186690"/>
                        <a:gd name="connsiteX4" fmla="*/ 857250 w 857250"/>
                        <a:gd name="connsiteY4" fmla="*/ 186690 h 186690"/>
                        <a:gd name="connsiteX5" fmla="*/ 0 w 857250"/>
                        <a:gd name="connsiteY5" fmla="*/ 129540 h 186690"/>
                        <a:gd name="connsiteX0" fmla="*/ 0 w 857250"/>
                        <a:gd name="connsiteY0" fmla="*/ 129540 h 186690"/>
                        <a:gd name="connsiteX1" fmla="*/ 72390 w 857250"/>
                        <a:gd name="connsiteY1" fmla="*/ 3810 h 186690"/>
                        <a:gd name="connsiteX2" fmla="*/ 483870 w 857250"/>
                        <a:gd name="connsiteY2" fmla="*/ 160020 h 186690"/>
                        <a:gd name="connsiteX3" fmla="*/ 811530 w 857250"/>
                        <a:gd name="connsiteY3" fmla="*/ 0 h 186690"/>
                        <a:gd name="connsiteX4" fmla="*/ 857250 w 857250"/>
                        <a:gd name="connsiteY4" fmla="*/ 186690 h 186690"/>
                        <a:gd name="connsiteX5" fmla="*/ 0 w 857250"/>
                        <a:gd name="connsiteY5" fmla="*/ 129540 h 186690"/>
                        <a:gd name="connsiteX0" fmla="*/ 0 w 857250"/>
                        <a:gd name="connsiteY0" fmla="*/ 129540 h 252004"/>
                        <a:gd name="connsiteX1" fmla="*/ 72390 w 857250"/>
                        <a:gd name="connsiteY1" fmla="*/ 3810 h 252004"/>
                        <a:gd name="connsiteX2" fmla="*/ 483870 w 857250"/>
                        <a:gd name="connsiteY2" fmla="*/ 160020 h 252004"/>
                        <a:gd name="connsiteX3" fmla="*/ 811530 w 857250"/>
                        <a:gd name="connsiteY3" fmla="*/ 0 h 252004"/>
                        <a:gd name="connsiteX4" fmla="*/ 857250 w 857250"/>
                        <a:gd name="connsiteY4" fmla="*/ 186690 h 252004"/>
                        <a:gd name="connsiteX5" fmla="*/ 0 w 857250"/>
                        <a:gd name="connsiteY5" fmla="*/ 129540 h 252004"/>
                        <a:gd name="connsiteX0" fmla="*/ 313 w 857563"/>
                        <a:gd name="connsiteY0" fmla="*/ 129540 h 276462"/>
                        <a:gd name="connsiteX1" fmla="*/ 72703 w 857563"/>
                        <a:gd name="connsiteY1" fmla="*/ 3810 h 276462"/>
                        <a:gd name="connsiteX2" fmla="*/ 484183 w 857563"/>
                        <a:gd name="connsiteY2" fmla="*/ 160020 h 276462"/>
                        <a:gd name="connsiteX3" fmla="*/ 811843 w 857563"/>
                        <a:gd name="connsiteY3" fmla="*/ 0 h 276462"/>
                        <a:gd name="connsiteX4" fmla="*/ 857563 w 857563"/>
                        <a:gd name="connsiteY4" fmla="*/ 186690 h 276462"/>
                        <a:gd name="connsiteX5" fmla="*/ 313 w 857563"/>
                        <a:gd name="connsiteY5" fmla="*/ 129540 h 276462"/>
                        <a:gd name="connsiteX0" fmla="*/ 4085 w 861335"/>
                        <a:gd name="connsiteY0" fmla="*/ 129540 h 276462"/>
                        <a:gd name="connsiteX1" fmla="*/ 76475 w 861335"/>
                        <a:gd name="connsiteY1" fmla="*/ 3810 h 276462"/>
                        <a:gd name="connsiteX2" fmla="*/ 487955 w 861335"/>
                        <a:gd name="connsiteY2" fmla="*/ 160020 h 276462"/>
                        <a:gd name="connsiteX3" fmla="*/ 815615 w 861335"/>
                        <a:gd name="connsiteY3" fmla="*/ 0 h 276462"/>
                        <a:gd name="connsiteX4" fmla="*/ 861335 w 861335"/>
                        <a:gd name="connsiteY4" fmla="*/ 186690 h 276462"/>
                        <a:gd name="connsiteX5" fmla="*/ 4085 w 861335"/>
                        <a:gd name="connsiteY5" fmla="*/ 129540 h 276462"/>
                        <a:gd name="connsiteX0" fmla="*/ 6370 w 863620"/>
                        <a:gd name="connsiteY0" fmla="*/ 129540 h 276462"/>
                        <a:gd name="connsiteX1" fmla="*/ 78760 w 863620"/>
                        <a:gd name="connsiteY1" fmla="*/ 3810 h 276462"/>
                        <a:gd name="connsiteX2" fmla="*/ 490240 w 863620"/>
                        <a:gd name="connsiteY2" fmla="*/ 160020 h 276462"/>
                        <a:gd name="connsiteX3" fmla="*/ 817900 w 863620"/>
                        <a:gd name="connsiteY3" fmla="*/ 0 h 276462"/>
                        <a:gd name="connsiteX4" fmla="*/ 863620 w 863620"/>
                        <a:gd name="connsiteY4" fmla="*/ 186690 h 276462"/>
                        <a:gd name="connsiteX5" fmla="*/ 6370 w 863620"/>
                        <a:gd name="connsiteY5" fmla="*/ 129540 h 276462"/>
                        <a:gd name="connsiteX0" fmla="*/ 6370 w 863620"/>
                        <a:gd name="connsiteY0" fmla="*/ 129540 h 276462"/>
                        <a:gd name="connsiteX1" fmla="*/ 78760 w 863620"/>
                        <a:gd name="connsiteY1" fmla="*/ 3810 h 276462"/>
                        <a:gd name="connsiteX2" fmla="*/ 490240 w 863620"/>
                        <a:gd name="connsiteY2" fmla="*/ 160020 h 276462"/>
                        <a:gd name="connsiteX3" fmla="*/ 817900 w 863620"/>
                        <a:gd name="connsiteY3" fmla="*/ 0 h 276462"/>
                        <a:gd name="connsiteX4" fmla="*/ 863620 w 863620"/>
                        <a:gd name="connsiteY4" fmla="*/ 186690 h 276462"/>
                        <a:gd name="connsiteX5" fmla="*/ 6370 w 863620"/>
                        <a:gd name="connsiteY5" fmla="*/ 129540 h 276462"/>
                        <a:gd name="connsiteX0" fmla="*/ 6370 w 863620"/>
                        <a:gd name="connsiteY0" fmla="*/ 129540 h 276462"/>
                        <a:gd name="connsiteX1" fmla="*/ 78760 w 863620"/>
                        <a:gd name="connsiteY1" fmla="*/ 3810 h 276462"/>
                        <a:gd name="connsiteX2" fmla="*/ 490240 w 863620"/>
                        <a:gd name="connsiteY2" fmla="*/ 160020 h 276462"/>
                        <a:gd name="connsiteX3" fmla="*/ 817900 w 863620"/>
                        <a:gd name="connsiteY3" fmla="*/ 0 h 276462"/>
                        <a:gd name="connsiteX4" fmla="*/ 863620 w 863620"/>
                        <a:gd name="connsiteY4" fmla="*/ 186690 h 276462"/>
                        <a:gd name="connsiteX5" fmla="*/ 6370 w 863620"/>
                        <a:gd name="connsiteY5" fmla="*/ 129540 h 276462"/>
                        <a:gd name="connsiteX0" fmla="*/ 6370 w 863620"/>
                        <a:gd name="connsiteY0" fmla="*/ 129540 h 276462"/>
                        <a:gd name="connsiteX1" fmla="*/ 78760 w 863620"/>
                        <a:gd name="connsiteY1" fmla="*/ 3810 h 276462"/>
                        <a:gd name="connsiteX2" fmla="*/ 490240 w 863620"/>
                        <a:gd name="connsiteY2" fmla="*/ 160020 h 276462"/>
                        <a:gd name="connsiteX3" fmla="*/ 817900 w 863620"/>
                        <a:gd name="connsiteY3" fmla="*/ 0 h 276462"/>
                        <a:gd name="connsiteX4" fmla="*/ 863620 w 863620"/>
                        <a:gd name="connsiteY4" fmla="*/ 186690 h 276462"/>
                        <a:gd name="connsiteX5" fmla="*/ 6370 w 863620"/>
                        <a:gd name="connsiteY5" fmla="*/ 129540 h 276462"/>
                        <a:gd name="connsiteX0" fmla="*/ 6370 w 863620"/>
                        <a:gd name="connsiteY0" fmla="*/ 156130 h 303052"/>
                        <a:gd name="connsiteX1" fmla="*/ 78760 w 863620"/>
                        <a:gd name="connsiteY1" fmla="*/ 30400 h 303052"/>
                        <a:gd name="connsiteX2" fmla="*/ 490240 w 863620"/>
                        <a:gd name="connsiteY2" fmla="*/ 186610 h 303052"/>
                        <a:gd name="connsiteX3" fmla="*/ 817900 w 863620"/>
                        <a:gd name="connsiteY3" fmla="*/ 26590 h 303052"/>
                        <a:gd name="connsiteX4" fmla="*/ 863620 w 863620"/>
                        <a:gd name="connsiteY4" fmla="*/ 213280 h 303052"/>
                        <a:gd name="connsiteX5" fmla="*/ 6370 w 863620"/>
                        <a:gd name="connsiteY5" fmla="*/ 156130 h 303052"/>
                        <a:gd name="connsiteX0" fmla="*/ 6370 w 863620"/>
                        <a:gd name="connsiteY0" fmla="*/ 156130 h 303052"/>
                        <a:gd name="connsiteX1" fmla="*/ 78760 w 863620"/>
                        <a:gd name="connsiteY1" fmla="*/ 30400 h 303052"/>
                        <a:gd name="connsiteX2" fmla="*/ 490240 w 863620"/>
                        <a:gd name="connsiteY2" fmla="*/ 186610 h 303052"/>
                        <a:gd name="connsiteX3" fmla="*/ 817900 w 863620"/>
                        <a:gd name="connsiteY3" fmla="*/ 26590 h 303052"/>
                        <a:gd name="connsiteX4" fmla="*/ 863620 w 863620"/>
                        <a:gd name="connsiteY4" fmla="*/ 213280 h 303052"/>
                        <a:gd name="connsiteX5" fmla="*/ 6370 w 863620"/>
                        <a:gd name="connsiteY5" fmla="*/ 156130 h 303052"/>
                        <a:gd name="connsiteX0" fmla="*/ 6370 w 887664"/>
                        <a:gd name="connsiteY0" fmla="*/ 156130 h 303052"/>
                        <a:gd name="connsiteX1" fmla="*/ 78760 w 887664"/>
                        <a:gd name="connsiteY1" fmla="*/ 30400 h 303052"/>
                        <a:gd name="connsiteX2" fmla="*/ 490240 w 887664"/>
                        <a:gd name="connsiteY2" fmla="*/ 186610 h 303052"/>
                        <a:gd name="connsiteX3" fmla="*/ 817900 w 887664"/>
                        <a:gd name="connsiteY3" fmla="*/ 26590 h 303052"/>
                        <a:gd name="connsiteX4" fmla="*/ 863620 w 887664"/>
                        <a:gd name="connsiteY4" fmla="*/ 213280 h 303052"/>
                        <a:gd name="connsiteX5" fmla="*/ 6370 w 887664"/>
                        <a:gd name="connsiteY5" fmla="*/ 156130 h 303052"/>
                        <a:gd name="connsiteX0" fmla="*/ 6370 w 887664"/>
                        <a:gd name="connsiteY0" fmla="*/ 156130 h 303052"/>
                        <a:gd name="connsiteX1" fmla="*/ 78760 w 887664"/>
                        <a:gd name="connsiteY1" fmla="*/ 30400 h 303052"/>
                        <a:gd name="connsiteX2" fmla="*/ 490240 w 887664"/>
                        <a:gd name="connsiteY2" fmla="*/ 186610 h 303052"/>
                        <a:gd name="connsiteX3" fmla="*/ 817900 w 887664"/>
                        <a:gd name="connsiteY3" fmla="*/ 26590 h 303052"/>
                        <a:gd name="connsiteX4" fmla="*/ 863620 w 887664"/>
                        <a:gd name="connsiteY4" fmla="*/ 213280 h 303052"/>
                        <a:gd name="connsiteX5" fmla="*/ 6370 w 887664"/>
                        <a:gd name="connsiteY5" fmla="*/ 156130 h 303052"/>
                        <a:gd name="connsiteX0" fmla="*/ 6370 w 887664"/>
                        <a:gd name="connsiteY0" fmla="*/ 153690 h 300612"/>
                        <a:gd name="connsiteX1" fmla="*/ 78760 w 887664"/>
                        <a:gd name="connsiteY1" fmla="*/ 27960 h 300612"/>
                        <a:gd name="connsiteX2" fmla="*/ 490240 w 887664"/>
                        <a:gd name="connsiteY2" fmla="*/ 184170 h 300612"/>
                        <a:gd name="connsiteX3" fmla="*/ 817900 w 887664"/>
                        <a:gd name="connsiteY3" fmla="*/ 24150 h 300612"/>
                        <a:gd name="connsiteX4" fmla="*/ 863620 w 887664"/>
                        <a:gd name="connsiteY4" fmla="*/ 210840 h 300612"/>
                        <a:gd name="connsiteX5" fmla="*/ 6370 w 887664"/>
                        <a:gd name="connsiteY5" fmla="*/ 153690 h 3006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87664" h="300612">
                          <a:moveTo>
                            <a:pt x="6370" y="153690"/>
                          </a:moveTo>
                          <a:cubicBezTo>
                            <a:pt x="-15220" y="88920"/>
                            <a:pt x="20340" y="73680"/>
                            <a:pt x="78760" y="27960"/>
                          </a:cubicBezTo>
                          <a:cubicBezTo>
                            <a:pt x="166390" y="11450"/>
                            <a:pt x="337840" y="196870"/>
                            <a:pt x="490240" y="184170"/>
                          </a:cubicBezTo>
                          <a:cubicBezTo>
                            <a:pt x="637560" y="161310"/>
                            <a:pt x="769640" y="-74910"/>
                            <a:pt x="817900" y="24150"/>
                          </a:cubicBezTo>
                          <a:cubicBezTo>
                            <a:pt x="894100" y="67330"/>
                            <a:pt x="905530" y="171470"/>
                            <a:pt x="863620" y="210840"/>
                          </a:cubicBezTo>
                          <a:cubicBezTo>
                            <a:pt x="535960" y="378480"/>
                            <a:pt x="-8870" y="283230"/>
                            <a:pt x="6370" y="153690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25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408" name="Ovale 122">
                      <a:extLst>
                        <a:ext uri="{FF2B5EF4-FFF2-40B4-BE49-F238E27FC236}">
                          <a16:creationId xmlns:a16="http://schemas.microsoft.com/office/drawing/2014/main" id="{1BC8CB0D-1D02-73AD-3B91-BE8BBCD52073}"/>
                        </a:ext>
                      </a:extLst>
                    </p:cNvPr>
                    <p:cNvSpPr/>
                    <p:nvPr/>
                  </p:nvSpPr>
                  <p:spPr>
                    <a:xfrm rot="348493">
                      <a:off x="13301224" y="6516994"/>
                      <a:ext cx="302171" cy="101176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grpSp>
                  <p:nvGrpSpPr>
                    <p:cNvPr id="409" name="Gruppo 123">
                      <a:extLst>
                        <a:ext uri="{FF2B5EF4-FFF2-40B4-BE49-F238E27FC236}">
                          <a16:creationId xmlns:a16="http://schemas.microsoft.com/office/drawing/2014/main" id="{57E162D7-22E9-847F-D7E6-CF5B0B6954C6}"/>
                        </a:ext>
                      </a:extLst>
                    </p:cNvPr>
                    <p:cNvGrpSpPr/>
                    <p:nvPr/>
                  </p:nvGrpSpPr>
                  <p:grpSpPr>
                    <a:xfrm rot="21392073">
                      <a:off x="13287219" y="6089350"/>
                      <a:ext cx="375873" cy="503065"/>
                      <a:chOff x="8774517" y="4918684"/>
                      <a:chExt cx="922752" cy="1231833"/>
                    </a:xfrm>
                  </p:grpSpPr>
                  <p:sp>
                    <p:nvSpPr>
                      <p:cNvPr id="411" name="Rettangolo 70">
                        <a:extLst>
                          <a:ext uri="{FF2B5EF4-FFF2-40B4-BE49-F238E27FC236}">
                            <a16:creationId xmlns:a16="http://schemas.microsoft.com/office/drawing/2014/main" id="{504FD4C2-A34E-817E-FCFC-0E8A3D032545}"/>
                          </a:ext>
                        </a:extLst>
                      </p:cNvPr>
                      <p:cNvSpPr/>
                      <p:nvPr/>
                    </p:nvSpPr>
                    <p:spPr>
                      <a:xfrm rot="282320" flipH="1">
                        <a:off x="8774517" y="4918684"/>
                        <a:ext cx="922752" cy="1231833"/>
                      </a:xfrm>
                      <a:custGeom>
                        <a:avLst/>
                        <a:gdLst>
                          <a:gd name="connsiteX0" fmla="*/ 0 w 755671"/>
                          <a:gd name="connsiteY0" fmla="*/ 0 h 1499616"/>
                          <a:gd name="connsiteX1" fmla="*/ 755671 w 755671"/>
                          <a:gd name="connsiteY1" fmla="*/ 0 h 1499616"/>
                          <a:gd name="connsiteX2" fmla="*/ 755671 w 755671"/>
                          <a:gd name="connsiteY2" fmla="*/ 1499616 h 1499616"/>
                          <a:gd name="connsiteX3" fmla="*/ 0 w 755671"/>
                          <a:gd name="connsiteY3" fmla="*/ 1499616 h 1499616"/>
                          <a:gd name="connsiteX4" fmla="*/ 0 w 755671"/>
                          <a:gd name="connsiteY4" fmla="*/ 0 h 1499616"/>
                          <a:gd name="connsiteX0" fmla="*/ 0 w 755671"/>
                          <a:gd name="connsiteY0" fmla="*/ 0 h 1499616"/>
                          <a:gd name="connsiteX1" fmla="*/ 755671 w 755671"/>
                          <a:gd name="connsiteY1" fmla="*/ 0 h 1499616"/>
                          <a:gd name="connsiteX2" fmla="*/ 755671 w 755671"/>
                          <a:gd name="connsiteY2" fmla="*/ 1499616 h 1499616"/>
                          <a:gd name="connsiteX3" fmla="*/ 0 w 755671"/>
                          <a:gd name="connsiteY3" fmla="*/ 1499616 h 1499616"/>
                          <a:gd name="connsiteX4" fmla="*/ 0 w 755671"/>
                          <a:gd name="connsiteY4" fmla="*/ 0 h 1499616"/>
                          <a:gd name="connsiteX0" fmla="*/ 20569 w 776240"/>
                          <a:gd name="connsiteY0" fmla="*/ 0 h 1499616"/>
                          <a:gd name="connsiteX1" fmla="*/ 776240 w 776240"/>
                          <a:gd name="connsiteY1" fmla="*/ 0 h 1499616"/>
                          <a:gd name="connsiteX2" fmla="*/ 776240 w 776240"/>
                          <a:gd name="connsiteY2" fmla="*/ 1499616 h 1499616"/>
                          <a:gd name="connsiteX3" fmla="*/ 20569 w 776240"/>
                          <a:gd name="connsiteY3" fmla="*/ 1499616 h 1499616"/>
                          <a:gd name="connsiteX4" fmla="*/ 20569 w 776240"/>
                          <a:gd name="connsiteY4" fmla="*/ 0 h 1499616"/>
                          <a:gd name="connsiteX0" fmla="*/ 20569 w 835845"/>
                          <a:gd name="connsiteY0" fmla="*/ 0 h 1499616"/>
                          <a:gd name="connsiteX1" fmla="*/ 776240 w 835845"/>
                          <a:gd name="connsiteY1" fmla="*/ 0 h 1499616"/>
                          <a:gd name="connsiteX2" fmla="*/ 776240 w 835845"/>
                          <a:gd name="connsiteY2" fmla="*/ 1499616 h 1499616"/>
                          <a:gd name="connsiteX3" fmla="*/ 20569 w 835845"/>
                          <a:gd name="connsiteY3" fmla="*/ 1499616 h 1499616"/>
                          <a:gd name="connsiteX4" fmla="*/ 20569 w 835845"/>
                          <a:gd name="connsiteY4" fmla="*/ 0 h 1499616"/>
                          <a:gd name="connsiteX0" fmla="*/ 20569 w 818819"/>
                          <a:gd name="connsiteY0" fmla="*/ 0 h 1499616"/>
                          <a:gd name="connsiteX1" fmla="*/ 776240 w 818819"/>
                          <a:gd name="connsiteY1" fmla="*/ 0 h 1499616"/>
                          <a:gd name="connsiteX2" fmla="*/ 684800 w 818819"/>
                          <a:gd name="connsiteY2" fmla="*/ 1493520 h 1499616"/>
                          <a:gd name="connsiteX3" fmla="*/ 20569 w 818819"/>
                          <a:gd name="connsiteY3" fmla="*/ 1499616 h 1499616"/>
                          <a:gd name="connsiteX4" fmla="*/ 20569 w 818819"/>
                          <a:gd name="connsiteY4" fmla="*/ 0 h 1499616"/>
                          <a:gd name="connsiteX0" fmla="*/ 20569 w 818819"/>
                          <a:gd name="connsiteY0" fmla="*/ 0 h 1547056"/>
                          <a:gd name="connsiteX1" fmla="*/ 776240 w 818819"/>
                          <a:gd name="connsiteY1" fmla="*/ 0 h 1547056"/>
                          <a:gd name="connsiteX2" fmla="*/ 684800 w 818819"/>
                          <a:gd name="connsiteY2" fmla="*/ 1493520 h 1547056"/>
                          <a:gd name="connsiteX3" fmla="*/ 20569 w 818819"/>
                          <a:gd name="connsiteY3" fmla="*/ 1499616 h 1547056"/>
                          <a:gd name="connsiteX4" fmla="*/ 20569 w 818819"/>
                          <a:gd name="connsiteY4" fmla="*/ 0 h 1547056"/>
                          <a:gd name="connsiteX0" fmla="*/ 20569 w 826508"/>
                          <a:gd name="connsiteY0" fmla="*/ 0 h 1499616"/>
                          <a:gd name="connsiteX1" fmla="*/ 776240 w 826508"/>
                          <a:gd name="connsiteY1" fmla="*/ 0 h 1499616"/>
                          <a:gd name="connsiteX2" fmla="*/ 733667 w 826508"/>
                          <a:gd name="connsiteY2" fmla="*/ 1170381 h 1499616"/>
                          <a:gd name="connsiteX3" fmla="*/ 20569 w 826508"/>
                          <a:gd name="connsiteY3" fmla="*/ 1499616 h 1499616"/>
                          <a:gd name="connsiteX4" fmla="*/ 20569 w 826508"/>
                          <a:gd name="connsiteY4" fmla="*/ 0 h 1499616"/>
                          <a:gd name="connsiteX0" fmla="*/ 20569 w 827210"/>
                          <a:gd name="connsiteY0" fmla="*/ 0 h 1499616"/>
                          <a:gd name="connsiteX1" fmla="*/ 776240 w 827210"/>
                          <a:gd name="connsiteY1" fmla="*/ 0 h 1499616"/>
                          <a:gd name="connsiteX2" fmla="*/ 737403 w 827210"/>
                          <a:gd name="connsiteY2" fmla="*/ 1192367 h 1499616"/>
                          <a:gd name="connsiteX3" fmla="*/ 20569 w 827210"/>
                          <a:gd name="connsiteY3" fmla="*/ 1499616 h 1499616"/>
                          <a:gd name="connsiteX4" fmla="*/ 20569 w 827210"/>
                          <a:gd name="connsiteY4" fmla="*/ 0 h 1499616"/>
                          <a:gd name="connsiteX0" fmla="*/ 20569 w 841645"/>
                          <a:gd name="connsiteY0" fmla="*/ 0 h 1499616"/>
                          <a:gd name="connsiteX1" fmla="*/ 776240 w 841645"/>
                          <a:gd name="connsiteY1" fmla="*/ 0 h 1499616"/>
                          <a:gd name="connsiteX2" fmla="*/ 737403 w 841645"/>
                          <a:gd name="connsiteY2" fmla="*/ 1192367 h 1499616"/>
                          <a:gd name="connsiteX3" fmla="*/ 20569 w 841645"/>
                          <a:gd name="connsiteY3" fmla="*/ 1499616 h 1499616"/>
                          <a:gd name="connsiteX4" fmla="*/ 20569 w 841645"/>
                          <a:gd name="connsiteY4" fmla="*/ 0 h 1499616"/>
                          <a:gd name="connsiteX0" fmla="*/ 20569 w 919569"/>
                          <a:gd name="connsiteY0" fmla="*/ 0 h 1499616"/>
                          <a:gd name="connsiteX1" fmla="*/ 874426 w 919569"/>
                          <a:gd name="connsiteY1" fmla="*/ 1012 h 1499616"/>
                          <a:gd name="connsiteX2" fmla="*/ 737403 w 919569"/>
                          <a:gd name="connsiteY2" fmla="*/ 1192367 h 1499616"/>
                          <a:gd name="connsiteX3" fmla="*/ 20569 w 919569"/>
                          <a:gd name="connsiteY3" fmla="*/ 1499616 h 1499616"/>
                          <a:gd name="connsiteX4" fmla="*/ 20569 w 919569"/>
                          <a:gd name="connsiteY4" fmla="*/ 0 h 1499616"/>
                          <a:gd name="connsiteX0" fmla="*/ 20569 w 875235"/>
                          <a:gd name="connsiteY0" fmla="*/ 0 h 1499616"/>
                          <a:gd name="connsiteX1" fmla="*/ 874426 w 875235"/>
                          <a:gd name="connsiteY1" fmla="*/ 1012 h 1499616"/>
                          <a:gd name="connsiteX2" fmla="*/ 737403 w 875235"/>
                          <a:gd name="connsiteY2" fmla="*/ 1192367 h 1499616"/>
                          <a:gd name="connsiteX3" fmla="*/ 20569 w 875235"/>
                          <a:gd name="connsiteY3" fmla="*/ 1499616 h 1499616"/>
                          <a:gd name="connsiteX4" fmla="*/ 20569 w 875235"/>
                          <a:gd name="connsiteY4" fmla="*/ 0 h 1499616"/>
                          <a:gd name="connsiteX0" fmla="*/ 0 w 902508"/>
                          <a:gd name="connsiteY0" fmla="*/ 0 h 1577578"/>
                          <a:gd name="connsiteX1" fmla="*/ 901699 w 902508"/>
                          <a:gd name="connsiteY1" fmla="*/ 78974 h 1577578"/>
                          <a:gd name="connsiteX2" fmla="*/ 764676 w 902508"/>
                          <a:gd name="connsiteY2" fmla="*/ 1270329 h 1577578"/>
                          <a:gd name="connsiteX3" fmla="*/ 47842 w 902508"/>
                          <a:gd name="connsiteY3" fmla="*/ 1577578 h 1577578"/>
                          <a:gd name="connsiteX4" fmla="*/ 0 w 902508"/>
                          <a:gd name="connsiteY4" fmla="*/ 0 h 1577578"/>
                          <a:gd name="connsiteX0" fmla="*/ 0 w 902508"/>
                          <a:gd name="connsiteY0" fmla="*/ 0 h 1577578"/>
                          <a:gd name="connsiteX1" fmla="*/ 901699 w 902508"/>
                          <a:gd name="connsiteY1" fmla="*/ 78974 h 1577578"/>
                          <a:gd name="connsiteX2" fmla="*/ 764676 w 902508"/>
                          <a:gd name="connsiteY2" fmla="*/ 1270329 h 1577578"/>
                          <a:gd name="connsiteX3" fmla="*/ 47842 w 902508"/>
                          <a:gd name="connsiteY3" fmla="*/ 1577578 h 1577578"/>
                          <a:gd name="connsiteX4" fmla="*/ 0 w 902508"/>
                          <a:gd name="connsiteY4" fmla="*/ 0 h 1577578"/>
                          <a:gd name="connsiteX0" fmla="*/ 0 w 902508"/>
                          <a:gd name="connsiteY0" fmla="*/ 0 h 1338221"/>
                          <a:gd name="connsiteX1" fmla="*/ 901699 w 902508"/>
                          <a:gd name="connsiteY1" fmla="*/ 78974 h 1338221"/>
                          <a:gd name="connsiteX2" fmla="*/ 764676 w 902508"/>
                          <a:gd name="connsiteY2" fmla="*/ 1270329 h 1338221"/>
                          <a:gd name="connsiteX3" fmla="*/ 38391 w 902508"/>
                          <a:gd name="connsiteY3" fmla="*/ 1318393 h 1338221"/>
                          <a:gd name="connsiteX4" fmla="*/ 0 w 902508"/>
                          <a:gd name="connsiteY4" fmla="*/ 0 h 1338221"/>
                          <a:gd name="connsiteX0" fmla="*/ 0 w 902508"/>
                          <a:gd name="connsiteY0" fmla="*/ 0 h 1419679"/>
                          <a:gd name="connsiteX1" fmla="*/ 901699 w 902508"/>
                          <a:gd name="connsiteY1" fmla="*/ 78974 h 1419679"/>
                          <a:gd name="connsiteX2" fmla="*/ 764676 w 902508"/>
                          <a:gd name="connsiteY2" fmla="*/ 1270329 h 1419679"/>
                          <a:gd name="connsiteX3" fmla="*/ 136321 w 902508"/>
                          <a:gd name="connsiteY3" fmla="*/ 1419679 h 1419679"/>
                          <a:gd name="connsiteX4" fmla="*/ 0 w 902508"/>
                          <a:gd name="connsiteY4" fmla="*/ 0 h 1419679"/>
                          <a:gd name="connsiteX0" fmla="*/ 0 w 866365"/>
                          <a:gd name="connsiteY0" fmla="*/ 0 h 1546267"/>
                          <a:gd name="connsiteX1" fmla="*/ 865556 w 866365"/>
                          <a:gd name="connsiteY1" fmla="*/ 205562 h 1546267"/>
                          <a:gd name="connsiteX2" fmla="*/ 728533 w 866365"/>
                          <a:gd name="connsiteY2" fmla="*/ 1396917 h 1546267"/>
                          <a:gd name="connsiteX3" fmla="*/ 100178 w 866365"/>
                          <a:gd name="connsiteY3" fmla="*/ 1546267 h 1546267"/>
                          <a:gd name="connsiteX4" fmla="*/ 0 w 866365"/>
                          <a:gd name="connsiteY4" fmla="*/ 0 h 1546267"/>
                          <a:gd name="connsiteX0" fmla="*/ 0 w 824778"/>
                          <a:gd name="connsiteY0" fmla="*/ 0 h 1546267"/>
                          <a:gd name="connsiteX1" fmla="*/ 823198 w 824778"/>
                          <a:gd name="connsiteY1" fmla="*/ 125936 h 1546267"/>
                          <a:gd name="connsiteX2" fmla="*/ 728533 w 824778"/>
                          <a:gd name="connsiteY2" fmla="*/ 1396917 h 1546267"/>
                          <a:gd name="connsiteX3" fmla="*/ 100178 w 824778"/>
                          <a:gd name="connsiteY3" fmla="*/ 1546267 h 1546267"/>
                          <a:gd name="connsiteX4" fmla="*/ 0 w 824778"/>
                          <a:gd name="connsiteY4" fmla="*/ 0 h 1546267"/>
                          <a:gd name="connsiteX0" fmla="*/ 0 w 824778"/>
                          <a:gd name="connsiteY0" fmla="*/ 0 h 1565831"/>
                          <a:gd name="connsiteX1" fmla="*/ 823198 w 824778"/>
                          <a:gd name="connsiteY1" fmla="*/ 125936 h 1565831"/>
                          <a:gd name="connsiteX2" fmla="*/ 728533 w 824778"/>
                          <a:gd name="connsiteY2" fmla="*/ 1396917 h 1565831"/>
                          <a:gd name="connsiteX3" fmla="*/ 100178 w 824778"/>
                          <a:gd name="connsiteY3" fmla="*/ 1546267 h 1565831"/>
                          <a:gd name="connsiteX4" fmla="*/ 0 w 824778"/>
                          <a:gd name="connsiteY4" fmla="*/ 0 h 1565831"/>
                          <a:gd name="connsiteX0" fmla="*/ 0 w 824778"/>
                          <a:gd name="connsiteY0" fmla="*/ 0 h 1596225"/>
                          <a:gd name="connsiteX1" fmla="*/ 823198 w 824778"/>
                          <a:gd name="connsiteY1" fmla="*/ 125936 h 1596225"/>
                          <a:gd name="connsiteX2" fmla="*/ 728533 w 824778"/>
                          <a:gd name="connsiteY2" fmla="*/ 1396917 h 1596225"/>
                          <a:gd name="connsiteX3" fmla="*/ 100178 w 824778"/>
                          <a:gd name="connsiteY3" fmla="*/ 1546267 h 1596225"/>
                          <a:gd name="connsiteX4" fmla="*/ 0 w 824778"/>
                          <a:gd name="connsiteY4" fmla="*/ 0 h 1596225"/>
                          <a:gd name="connsiteX0" fmla="*/ 0 w 846606"/>
                          <a:gd name="connsiteY0" fmla="*/ 0 h 1633846"/>
                          <a:gd name="connsiteX1" fmla="*/ 823198 w 846606"/>
                          <a:gd name="connsiteY1" fmla="*/ 125936 h 1633846"/>
                          <a:gd name="connsiteX2" fmla="*/ 808015 w 846606"/>
                          <a:gd name="connsiteY2" fmla="*/ 1479371 h 1633846"/>
                          <a:gd name="connsiteX3" fmla="*/ 100178 w 846606"/>
                          <a:gd name="connsiteY3" fmla="*/ 1546267 h 1633846"/>
                          <a:gd name="connsiteX4" fmla="*/ 0 w 846606"/>
                          <a:gd name="connsiteY4" fmla="*/ 0 h 1633846"/>
                          <a:gd name="connsiteX0" fmla="*/ 0 w 846606"/>
                          <a:gd name="connsiteY0" fmla="*/ 0 h 1621471"/>
                          <a:gd name="connsiteX1" fmla="*/ 823198 w 846606"/>
                          <a:gd name="connsiteY1" fmla="*/ 125936 h 1621471"/>
                          <a:gd name="connsiteX2" fmla="*/ 808015 w 846606"/>
                          <a:gd name="connsiteY2" fmla="*/ 1479371 h 1621471"/>
                          <a:gd name="connsiteX3" fmla="*/ 191657 w 846606"/>
                          <a:gd name="connsiteY3" fmla="*/ 1516595 h 1621471"/>
                          <a:gd name="connsiteX4" fmla="*/ 0 w 846606"/>
                          <a:gd name="connsiteY4" fmla="*/ 0 h 1621471"/>
                          <a:gd name="connsiteX0" fmla="*/ 0 w 846606"/>
                          <a:gd name="connsiteY0" fmla="*/ 0 h 1633472"/>
                          <a:gd name="connsiteX1" fmla="*/ 823198 w 846606"/>
                          <a:gd name="connsiteY1" fmla="*/ 125936 h 1633472"/>
                          <a:gd name="connsiteX2" fmla="*/ 808015 w 846606"/>
                          <a:gd name="connsiteY2" fmla="*/ 1479371 h 1633472"/>
                          <a:gd name="connsiteX3" fmla="*/ 191657 w 846606"/>
                          <a:gd name="connsiteY3" fmla="*/ 1516595 h 1633472"/>
                          <a:gd name="connsiteX4" fmla="*/ 0 w 846606"/>
                          <a:gd name="connsiteY4" fmla="*/ 0 h 16334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46606" h="1633472">
                            <a:moveTo>
                              <a:pt x="0" y="0"/>
                            </a:moveTo>
                            <a:lnTo>
                              <a:pt x="823198" y="125936"/>
                            </a:lnTo>
                            <a:cubicBezTo>
                              <a:pt x="832712" y="571156"/>
                              <a:pt x="878521" y="1258679"/>
                              <a:pt x="808015" y="1479371"/>
                            </a:cubicBezTo>
                            <a:cubicBezTo>
                              <a:pt x="551744" y="1730491"/>
                              <a:pt x="349006" y="1623484"/>
                              <a:pt x="191657" y="1516595"/>
                            </a:cubicBezTo>
                            <a:cubicBezTo>
                              <a:pt x="81929" y="1028915"/>
                              <a:pt x="184739" y="450462"/>
                              <a:pt x="0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bg2">
                          <a:lumMod val="90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412" name="Rettangolo 73">
                        <a:extLst>
                          <a:ext uri="{FF2B5EF4-FFF2-40B4-BE49-F238E27FC236}">
                            <a16:creationId xmlns:a16="http://schemas.microsoft.com/office/drawing/2014/main" id="{AADB4160-2B22-F098-8B82-D3798AFFD197}"/>
                          </a:ext>
                        </a:extLst>
                      </p:cNvPr>
                      <p:cNvSpPr/>
                      <p:nvPr/>
                    </p:nvSpPr>
                    <p:spPr>
                      <a:xfrm rot="230045">
                        <a:off x="9076149" y="5519705"/>
                        <a:ext cx="309837" cy="620832"/>
                      </a:xfrm>
                      <a:custGeom>
                        <a:avLst/>
                        <a:gdLst>
                          <a:gd name="connsiteX0" fmla="*/ 0 w 332697"/>
                          <a:gd name="connsiteY0" fmla="*/ 0 h 590959"/>
                          <a:gd name="connsiteX1" fmla="*/ 332697 w 332697"/>
                          <a:gd name="connsiteY1" fmla="*/ 0 h 590959"/>
                          <a:gd name="connsiteX2" fmla="*/ 332697 w 332697"/>
                          <a:gd name="connsiteY2" fmla="*/ 590959 h 590959"/>
                          <a:gd name="connsiteX3" fmla="*/ 0 w 332697"/>
                          <a:gd name="connsiteY3" fmla="*/ 590959 h 590959"/>
                          <a:gd name="connsiteX4" fmla="*/ 0 w 332697"/>
                          <a:gd name="connsiteY4" fmla="*/ 0 h 590959"/>
                          <a:gd name="connsiteX0" fmla="*/ 0 w 332697"/>
                          <a:gd name="connsiteY0" fmla="*/ 0 h 590959"/>
                          <a:gd name="connsiteX1" fmla="*/ 302217 w 332697"/>
                          <a:gd name="connsiteY1" fmla="*/ 30480 h 590959"/>
                          <a:gd name="connsiteX2" fmla="*/ 332697 w 332697"/>
                          <a:gd name="connsiteY2" fmla="*/ 590959 h 590959"/>
                          <a:gd name="connsiteX3" fmla="*/ 0 w 332697"/>
                          <a:gd name="connsiteY3" fmla="*/ 590959 h 590959"/>
                          <a:gd name="connsiteX4" fmla="*/ 0 w 332697"/>
                          <a:gd name="connsiteY4" fmla="*/ 0 h 590959"/>
                          <a:gd name="connsiteX0" fmla="*/ 0 w 332697"/>
                          <a:gd name="connsiteY0" fmla="*/ 0 h 590959"/>
                          <a:gd name="connsiteX1" fmla="*/ 306027 w 332697"/>
                          <a:gd name="connsiteY1" fmla="*/ 0 h 590959"/>
                          <a:gd name="connsiteX2" fmla="*/ 332697 w 332697"/>
                          <a:gd name="connsiteY2" fmla="*/ 590959 h 590959"/>
                          <a:gd name="connsiteX3" fmla="*/ 0 w 332697"/>
                          <a:gd name="connsiteY3" fmla="*/ 590959 h 590959"/>
                          <a:gd name="connsiteX4" fmla="*/ 0 w 332697"/>
                          <a:gd name="connsiteY4" fmla="*/ 0 h 590959"/>
                          <a:gd name="connsiteX0" fmla="*/ 0 w 332697"/>
                          <a:gd name="connsiteY0" fmla="*/ 23706 h 614665"/>
                          <a:gd name="connsiteX1" fmla="*/ 306027 w 332697"/>
                          <a:gd name="connsiteY1" fmla="*/ 23706 h 614665"/>
                          <a:gd name="connsiteX2" fmla="*/ 332697 w 332697"/>
                          <a:gd name="connsiteY2" fmla="*/ 614665 h 614665"/>
                          <a:gd name="connsiteX3" fmla="*/ 0 w 332697"/>
                          <a:gd name="connsiteY3" fmla="*/ 614665 h 614665"/>
                          <a:gd name="connsiteX4" fmla="*/ 0 w 332697"/>
                          <a:gd name="connsiteY4" fmla="*/ 23706 h 614665"/>
                          <a:gd name="connsiteX0" fmla="*/ 0 w 332697"/>
                          <a:gd name="connsiteY0" fmla="*/ 34524 h 625483"/>
                          <a:gd name="connsiteX1" fmla="*/ 306027 w 332697"/>
                          <a:gd name="connsiteY1" fmla="*/ 34524 h 625483"/>
                          <a:gd name="connsiteX2" fmla="*/ 332697 w 332697"/>
                          <a:gd name="connsiteY2" fmla="*/ 625483 h 625483"/>
                          <a:gd name="connsiteX3" fmla="*/ 0 w 332697"/>
                          <a:gd name="connsiteY3" fmla="*/ 625483 h 625483"/>
                          <a:gd name="connsiteX4" fmla="*/ 0 w 332697"/>
                          <a:gd name="connsiteY4" fmla="*/ 34524 h 625483"/>
                          <a:gd name="connsiteX0" fmla="*/ 0 w 306027"/>
                          <a:gd name="connsiteY0" fmla="*/ 34524 h 625483"/>
                          <a:gd name="connsiteX1" fmla="*/ 306027 w 306027"/>
                          <a:gd name="connsiteY1" fmla="*/ 34524 h 625483"/>
                          <a:gd name="connsiteX2" fmla="*/ 302217 w 306027"/>
                          <a:gd name="connsiteY2" fmla="*/ 614053 h 625483"/>
                          <a:gd name="connsiteX3" fmla="*/ 0 w 306027"/>
                          <a:gd name="connsiteY3" fmla="*/ 625483 h 625483"/>
                          <a:gd name="connsiteX4" fmla="*/ 0 w 306027"/>
                          <a:gd name="connsiteY4" fmla="*/ 34524 h 625483"/>
                          <a:gd name="connsiteX0" fmla="*/ 0 w 302217"/>
                          <a:gd name="connsiteY0" fmla="*/ 5802 h 596761"/>
                          <a:gd name="connsiteX1" fmla="*/ 264117 w 302217"/>
                          <a:gd name="connsiteY1" fmla="*/ 181062 h 596761"/>
                          <a:gd name="connsiteX2" fmla="*/ 302217 w 302217"/>
                          <a:gd name="connsiteY2" fmla="*/ 585331 h 596761"/>
                          <a:gd name="connsiteX3" fmla="*/ 0 w 302217"/>
                          <a:gd name="connsiteY3" fmla="*/ 596761 h 596761"/>
                          <a:gd name="connsiteX4" fmla="*/ 0 w 302217"/>
                          <a:gd name="connsiteY4" fmla="*/ 5802 h 596761"/>
                          <a:gd name="connsiteX0" fmla="*/ 0 w 309837"/>
                          <a:gd name="connsiteY0" fmla="*/ 32444 h 623403"/>
                          <a:gd name="connsiteX1" fmla="*/ 309837 w 309837"/>
                          <a:gd name="connsiteY1" fmla="*/ 36254 h 623403"/>
                          <a:gd name="connsiteX2" fmla="*/ 302217 w 309837"/>
                          <a:gd name="connsiteY2" fmla="*/ 611973 h 623403"/>
                          <a:gd name="connsiteX3" fmla="*/ 0 w 309837"/>
                          <a:gd name="connsiteY3" fmla="*/ 623403 h 623403"/>
                          <a:gd name="connsiteX4" fmla="*/ 0 w 309837"/>
                          <a:gd name="connsiteY4" fmla="*/ 32444 h 623403"/>
                          <a:gd name="connsiteX0" fmla="*/ 0 w 309837"/>
                          <a:gd name="connsiteY0" fmla="*/ 39020 h 618549"/>
                          <a:gd name="connsiteX1" fmla="*/ 309837 w 309837"/>
                          <a:gd name="connsiteY1" fmla="*/ 31400 h 618549"/>
                          <a:gd name="connsiteX2" fmla="*/ 302217 w 309837"/>
                          <a:gd name="connsiteY2" fmla="*/ 607119 h 618549"/>
                          <a:gd name="connsiteX3" fmla="*/ 0 w 309837"/>
                          <a:gd name="connsiteY3" fmla="*/ 618549 h 618549"/>
                          <a:gd name="connsiteX4" fmla="*/ 0 w 309837"/>
                          <a:gd name="connsiteY4" fmla="*/ 39020 h 618549"/>
                          <a:gd name="connsiteX0" fmla="*/ 0 w 309837"/>
                          <a:gd name="connsiteY0" fmla="*/ 39020 h 618549"/>
                          <a:gd name="connsiteX1" fmla="*/ 309837 w 309837"/>
                          <a:gd name="connsiteY1" fmla="*/ 31400 h 618549"/>
                          <a:gd name="connsiteX2" fmla="*/ 285738 w 309837"/>
                          <a:gd name="connsiteY2" fmla="*/ 589131 h 618549"/>
                          <a:gd name="connsiteX3" fmla="*/ 0 w 309837"/>
                          <a:gd name="connsiteY3" fmla="*/ 618549 h 618549"/>
                          <a:gd name="connsiteX4" fmla="*/ 0 w 309837"/>
                          <a:gd name="connsiteY4" fmla="*/ 39020 h 618549"/>
                          <a:gd name="connsiteX0" fmla="*/ 0 w 309837"/>
                          <a:gd name="connsiteY0" fmla="*/ 39020 h 616766"/>
                          <a:gd name="connsiteX1" fmla="*/ 309837 w 309837"/>
                          <a:gd name="connsiteY1" fmla="*/ 31400 h 616766"/>
                          <a:gd name="connsiteX2" fmla="*/ 285738 w 309837"/>
                          <a:gd name="connsiteY2" fmla="*/ 589131 h 616766"/>
                          <a:gd name="connsiteX3" fmla="*/ 26610 w 309837"/>
                          <a:gd name="connsiteY3" fmla="*/ 616766 h 616766"/>
                          <a:gd name="connsiteX4" fmla="*/ 0 w 309837"/>
                          <a:gd name="connsiteY4" fmla="*/ 39020 h 616766"/>
                          <a:gd name="connsiteX0" fmla="*/ 0 w 309837"/>
                          <a:gd name="connsiteY0" fmla="*/ 39020 h 628935"/>
                          <a:gd name="connsiteX1" fmla="*/ 309837 w 309837"/>
                          <a:gd name="connsiteY1" fmla="*/ 31400 h 628935"/>
                          <a:gd name="connsiteX2" fmla="*/ 285738 w 309837"/>
                          <a:gd name="connsiteY2" fmla="*/ 589131 h 628935"/>
                          <a:gd name="connsiteX3" fmla="*/ 15967 w 309837"/>
                          <a:gd name="connsiteY3" fmla="*/ 628935 h 628935"/>
                          <a:gd name="connsiteX4" fmla="*/ 0 w 309837"/>
                          <a:gd name="connsiteY4" fmla="*/ 39020 h 628935"/>
                          <a:gd name="connsiteX0" fmla="*/ 0 w 309837"/>
                          <a:gd name="connsiteY0" fmla="*/ 39020 h 613984"/>
                          <a:gd name="connsiteX1" fmla="*/ 309837 w 309837"/>
                          <a:gd name="connsiteY1" fmla="*/ 31400 h 613984"/>
                          <a:gd name="connsiteX2" fmla="*/ 285738 w 309837"/>
                          <a:gd name="connsiteY2" fmla="*/ 589131 h 613984"/>
                          <a:gd name="connsiteX3" fmla="*/ 11146 w 309837"/>
                          <a:gd name="connsiteY3" fmla="*/ 613984 h 613984"/>
                          <a:gd name="connsiteX4" fmla="*/ 0 w 309837"/>
                          <a:gd name="connsiteY4" fmla="*/ 39020 h 613984"/>
                          <a:gd name="connsiteX0" fmla="*/ 0 w 309837"/>
                          <a:gd name="connsiteY0" fmla="*/ 39020 h 621034"/>
                          <a:gd name="connsiteX1" fmla="*/ 309837 w 309837"/>
                          <a:gd name="connsiteY1" fmla="*/ 31400 h 621034"/>
                          <a:gd name="connsiteX2" fmla="*/ 285738 w 309837"/>
                          <a:gd name="connsiteY2" fmla="*/ 589131 h 621034"/>
                          <a:gd name="connsiteX3" fmla="*/ 11146 w 309837"/>
                          <a:gd name="connsiteY3" fmla="*/ 613984 h 621034"/>
                          <a:gd name="connsiteX4" fmla="*/ 0 w 309837"/>
                          <a:gd name="connsiteY4" fmla="*/ 39020 h 621034"/>
                          <a:gd name="connsiteX0" fmla="*/ 0 w 309837"/>
                          <a:gd name="connsiteY0" fmla="*/ 39020 h 622514"/>
                          <a:gd name="connsiteX1" fmla="*/ 309837 w 309837"/>
                          <a:gd name="connsiteY1" fmla="*/ 31400 h 622514"/>
                          <a:gd name="connsiteX2" fmla="*/ 285738 w 309837"/>
                          <a:gd name="connsiteY2" fmla="*/ 589131 h 622514"/>
                          <a:gd name="connsiteX3" fmla="*/ 11146 w 309837"/>
                          <a:gd name="connsiteY3" fmla="*/ 613984 h 622514"/>
                          <a:gd name="connsiteX4" fmla="*/ 0 w 309837"/>
                          <a:gd name="connsiteY4" fmla="*/ 39020 h 622514"/>
                          <a:gd name="connsiteX0" fmla="*/ 0 w 309837"/>
                          <a:gd name="connsiteY0" fmla="*/ 39020 h 621198"/>
                          <a:gd name="connsiteX1" fmla="*/ 309837 w 309837"/>
                          <a:gd name="connsiteY1" fmla="*/ 31400 h 621198"/>
                          <a:gd name="connsiteX2" fmla="*/ 304236 w 309837"/>
                          <a:gd name="connsiteY2" fmla="*/ 580254 h 621198"/>
                          <a:gd name="connsiteX3" fmla="*/ 11146 w 309837"/>
                          <a:gd name="connsiteY3" fmla="*/ 613984 h 621198"/>
                          <a:gd name="connsiteX4" fmla="*/ 0 w 309837"/>
                          <a:gd name="connsiteY4" fmla="*/ 39020 h 621198"/>
                          <a:gd name="connsiteX0" fmla="*/ 0 w 309837"/>
                          <a:gd name="connsiteY0" fmla="*/ 39020 h 620832"/>
                          <a:gd name="connsiteX1" fmla="*/ 309837 w 309837"/>
                          <a:gd name="connsiteY1" fmla="*/ 31400 h 620832"/>
                          <a:gd name="connsiteX2" fmla="*/ 292577 w 309837"/>
                          <a:gd name="connsiteY2" fmla="*/ 577217 h 620832"/>
                          <a:gd name="connsiteX3" fmla="*/ 11146 w 309837"/>
                          <a:gd name="connsiteY3" fmla="*/ 613984 h 620832"/>
                          <a:gd name="connsiteX4" fmla="*/ 0 w 309837"/>
                          <a:gd name="connsiteY4" fmla="*/ 39020 h 6208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09837" h="620832">
                            <a:moveTo>
                              <a:pt x="0" y="39020"/>
                            </a:moveTo>
                            <a:cubicBezTo>
                              <a:pt x="109629" y="920"/>
                              <a:pt x="162108" y="-21940"/>
                              <a:pt x="309837" y="31400"/>
                            </a:cubicBezTo>
                            <a:lnTo>
                              <a:pt x="292577" y="577217"/>
                            </a:lnTo>
                            <a:cubicBezTo>
                              <a:pt x="205612" y="596651"/>
                              <a:pt x="93311" y="636876"/>
                              <a:pt x="11146" y="613984"/>
                            </a:cubicBezTo>
                            <a:lnTo>
                              <a:pt x="0" y="39020"/>
                            </a:lnTo>
                            <a:close/>
                          </a:path>
                        </a:pathLst>
                      </a:custGeom>
                      <a:solidFill>
                        <a:schemeClr val="bg2">
                          <a:lumMod val="50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</p:grpSp>
                <p:sp>
                  <p:nvSpPr>
                    <p:cNvPr id="410" name="Rettangolo con angoli arrotondati 124">
                      <a:extLst>
                        <a:ext uri="{FF2B5EF4-FFF2-40B4-BE49-F238E27FC236}">
                          <a16:creationId xmlns:a16="http://schemas.microsoft.com/office/drawing/2014/main" id="{A92C11AB-DC42-1FC3-F802-E1391123F127}"/>
                        </a:ext>
                      </a:extLst>
                    </p:cNvPr>
                    <p:cNvSpPr/>
                    <p:nvPr/>
                  </p:nvSpPr>
                  <p:spPr>
                    <a:xfrm rot="11448">
                      <a:off x="13516128" y="5531219"/>
                      <a:ext cx="73568" cy="192609"/>
                    </a:xfrm>
                    <a:prstGeom prst="roundRect">
                      <a:avLst/>
                    </a:prstGeom>
                    <a:solidFill>
                      <a:schemeClr val="bg2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</p:grpSp>
              <p:sp>
                <p:nvSpPr>
                  <p:cNvPr id="402" name="Ovale 116">
                    <a:extLst>
                      <a:ext uri="{FF2B5EF4-FFF2-40B4-BE49-F238E27FC236}">
                        <a16:creationId xmlns:a16="http://schemas.microsoft.com/office/drawing/2014/main" id="{0888AF9C-5976-BE21-1E72-7047D7D38285}"/>
                      </a:ext>
                    </a:extLst>
                  </p:cNvPr>
                  <p:cNvSpPr/>
                  <p:nvPr/>
                </p:nvSpPr>
                <p:spPr>
                  <a:xfrm>
                    <a:off x="13416254" y="4494225"/>
                    <a:ext cx="89108" cy="92474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grpSp>
              <p:nvGrpSpPr>
                <p:cNvPr id="398" name="Gruppo 112">
                  <a:extLst>
                    <a:ext uri="{FF2B5EF4-FFF2-40B4-BE49-F238E27FC236}">
                      <a16:creationId xmlns:a16="http://schemas.microsoft.com/office/drawing/2014/main" id="{ECC48611-AA37-706A-5119-64D1983490F5}"/>
                    </a:ext>
                  </a:extLst>
                </p:cNvPr>
                <p:cNvGrpSpPr/>
                <p:nvPr/>
              </p:nvGrpSpPr>
              <p:grpSpPr>
                <a:xfrm rot="21392073">
                  <a:off x="13327098" y="5405003"/>
                  <a:ext cx="204675" cy="261968"/>
                  <a:chOff x="8992065" y="3239791"/>
                  <a:chExt cx="502467" cy="641469"/>
                </a:xfrm>
              </p:grpSpPr>
              <p:sp>
                <p:nvSpPr>
                  <p:cNvPr id="399" name="Trapezio 49">
                    <a:extLst>
                      <a:ext uri="{FF2B5EF4-FFF2-40B4-BE49-F238E27FC236}">
                        <a16:creationId xmlns:a16="http://schemas.microsoft.com/office/drawing/2014/main" id="{63B3F672-30B4-4DFB-5E5C-89520FC18A1B}"/>
                      </a:ext>
                    </a:extLst>
                  </p:cNvPr>
                  <p:cNvSpPr/>
                  <p:nvPr/>
                </p:nvSpPr>
                <p:spPr>
                  <a:xfrm rot="9729401" flipH="1">
                    <a:off x="8992065" y="3239791"/>
                    <a:ext cx="502467" cy="507508"/>
                  </a:xfrm>
                  <a:custGeom>
                    <a:avLst/>
                    <a:gdLst>
                      <a:gd name="connsiteX0" fmla="*/ 0 w 321145"/>
                      <a:gd name="connsiteY0" fmla="*/ 361419 h 361419"/>
                      <a:gd name="connsiteX1" fmla="*/ 80286 w 321145"/>
                      <a:gd name="connsiteY1" fmla="*/ 0 h 361419"/>
                      <a:gd name="connsiteX2" fmla="*/ 240859 w 321145"/>
                      <a:gd name="connsiteY2" fmla="*/ 0 h 361419"/>
                      <a:gd name="connsiteX3" fmla="*/ 321145 w 321145"/>
                      <a:gd name="connsiteY3" fmla="*/ 361419 h 361419"/>
                      <a:gd name="connsiteX4" fmla="*/ 0 w 321145"/>
                      <a:gd name="connsiteY4" fmla="*/ 361419 h 361419"/>
                      <a:gd name="connsiteX0" fmla="*/ 0 w 321145"/>
                      <a:gd name="connsiteY0" fmla="*/ 361419 h 412763"/>
                      <a:gd name="connsiteX1" fmla="*/ 80286 w 321145"/>
                      <a:gd name="connsiteY1" fmla="*/ 0 h 412763"/>
                      <a:gd name="connsiteX2" fmla="*/ 240859 w 321145"/>
                      <a:gd name="connsiteY2" fmla="*/ 0 h 412763"/>
                      <a:gd name="connsiteX3" fmla="*/ 321145 w 321145"/>
                      <a:gd name="connsiteY3" fmla="*/ 361419 h 412763"/>
                      <a:gd name="connsiteX4" fmla="*/ 0 w 321145"/>
                      <a:gd name="connsiteY4" fmla="*/ 361419 h 41276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81953"/>
                      <a:gd name="connsiteY0" fmla="*/ 302475 h 416714"/>
                      <a:gd name="connsiteX1" fmla="*/ 141094 w 381953"/>
                      <a:gd name="connsiteY1" fmla="*/ 0 h 416714"/>
                      <a:gd name="connsiteX2" fmla="*/ 301667 w 381953"/>
                      <a:gd name="connsiteY2" fmla="*/ 0 h 416714"/>
                      <a:gd name="connsiteX3" fmla="*/ 381953 w 381953"/>
                      <a:gd name="connsiteY3" fmla="*/ 361419 h 416714"/>
                      <a:gd name="connsiteX4" fmla="*/ 0 w 381953"/>
                      <a:gd name="connsiteY4" fmla="*/ 302475 h 416714"/>
                      <a:gd name="connsiteX0" fmla="*/ 0 w 433414"/>
                      <a:gd name="connsiteY0" fmla="*/ 302475 h 404427"/>
                      <a:gd name="connsiteX1" fmla="*/ 141094 w 433414"/>
                      <a:gd name="connsiteY1" fmla="*/ 0 h 404427"/>
                      <a:gd name="connsiteX2" fmla="*/ 301667 w 433414"/>
                      <a:gd name="connsiteY2" fmla="*/ 0 h 404427"/>
                      <a:gd name="connsiteX3" fmla="*/ 433414 w 433414"/>
                      <a:gd name="connsiteY3" fmla="*/ 342175 h 404427"/>
                      <a:gd name="connsiteX4" fmla="*/ 0 w 433414"/>
                      <a:gd name="connsiteY4" fmla="*/ 302475 h 404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3414" h="404427">
                        <a:moveTo>
                          <a:pt x="0" y="302475"/>
                        </a:moveTo>
                        <a:cubicBezTo>
                          <a:pt x="179855" y="208788"/>
                          <a:pt x="209883" y="258317"/>
                          <a:pt x="141094" y="0"/>
                        </a:cubicBezTo>
                        <a:lnTo>
                          <a:pt x="301667" y="0"/>
                        </a:lnTo>
                        <a:cubicBezTo>
                          <a:pt x="328429" y="120473"/>
                          <a:pt x="302166" y="187642"/>
                          <a:pt x="433414" y="342175"/>
                        </a:cubicBezTo>
                        <a:cubicBezTo>
                          <a:pt x="335043" y="441031"/>
                          <a:pt x="101399" y="418000"/>
                          <a:pt x="0" y="302475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400" name="Ovale 114">
                    <a:extLst>
                      <a:ext uri="{FF2B5EF4-FFF2-40B4-BE49-F238E27FC236}">
                        <a16:creationId xmlns:a16="http://schemas.microsoft.com/office/drawing/2014/main" id="{27A499EF-7D5D-05AA-7543-F450CC319D6A}"/>
                      </a:ext>
                    </a:extLst>
                  </p:cNvPr>
                  <p:cNvSpPr/>
                  <p:nvPr/>
                </p:nvSpPr>
                <p:spPr>
                  <a:xfrm>
                    <a:off x="9207716" y="3612631"/>
                    <a:ext cx="268224" cy="268629"/>
                  </a:xfrm>
                  <a:prstGeom prst="ellipse">
                    <a:avLst/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  <p:sp>
            <p:nvSpPr>
              <p:cNvPr id="396" name="Esagono 45">
                <a:extLst>
                  <a:ext uri="{FF2B5EF4-FFF2-40B4-BE49-F238E27FC236}">
                    <a16:creationId xmlns:a16="http://schemas.microsoft.com/office/drawing/2014/main" id="{6EE93EA8-BE39-A0DC-E4F3-06D6D0666A2A}"/>
                  </a:ext>
                </a:extLst>
              </p:cNvPr>
              <p:cNvSpPr/>
              <p:nvPr/>
            </p:nvSpPr>
            <p:spPr>
              <a:xfrm rot="21572067">
                <a:off x="11604489" y="5325703"/>
                <a:ext cx="406466" cy="277291"/>
              </a:xfrm>
              <a:custGeom>
                <a:avLst/>
                <a:gdLst>
                  <a:gd name="connsiteX0" fmla="*/ 0 w 880368"/>
                  <a:gd name="connsiteY0" fmla="*/ 414515 h 829030"/>
                  <a:gd name="connsiteX1" fmla="*/ 207258 w 880368"/>
                  <a:gd name="connsiteY1" fmla="*/ 0 h 829030"/>
                  <a:gd name="connsiteX2" fmla="*/ 673111 w 880368"/>
                  <a:gd name="connsiteY2" fmla="*/ 0 h 829030"/>
                  <a:gd name="connsiteX3" fmla="*/ 880368 w 880368"/>
                  <a:gd name="connsiteY3" fmla="*/ 414515 h 829030"/>
                  <a:gd name="connsiteX4" fmla="*/ 673111 w 880368"/>
                  <a:gd name="connsiteY4" fmla="*/ 829030 h 829030"/>
                  <a:gd name="connsiteX5" fmla="*/ 207258 w 880368"/>
                  <a:gd name="connsiteY5" fmla="*/ 829030 h 829030"/>
                  <a:gd name="connsiteX6" fmla="*/ 0 w 880368"/>
                  <a:gd name="connsiteY6" fmla="*/ 414515 h 829030"/>
                  <a:gd name="connsiteX0" fmla="*/ 0 w 886471"/>
                  <a:gd name="connsiteY0" fmla="*/ 414515 h 829030"/>
                  <a:gd name="connsiteX1" fmla="*/ 207258 w 886471"/>
                  <a:gd name="connsiteY1" fmla="*/ 0 h 829030"/>
                  <a:gd name="connsiteX2" fmla="*/ 886471 w 886471"/>
                  <a:gd name="connsiteY2" fmla="*/ 251460 h 829030"/>
                  <a:gd name="connsiteX3" fmla="*/ 880368 w 886471"/>
                  <a:gd name="connsiteY3" fmla="*/ 414515 h 829030"/>
                  <a:gd name="connsiteX4" fmla="*/ 673111 w 886471"/>
                  <a:gd name="connsiteY4" fmla="*/ 829030 h 829030"/>
                  <a:gd name="connsiteX5" fmla="*/ 207258 w 886471"/>
                  <a:gd name="connsiteY5" fmla="*/ 829030 h 829030"/>
                  <a:gd name="connsiteX6" fmla="*/ 0 w 886471"/>
                  <a:gd name="connsiteY6" fmla="*/ 414515 h 829030"/>
                  <a:gd name="connsiteX0" fmla="*/ 0 w 886471"/>
                  <a:gd name="connsiteY0" fmla="*/ 163055 h 577570"/>
                  <a:gd name="connsiteX1" fmla="*/ 9138 w 886471"/>
                  <a:gd name="connsiteY1" fmla="*/ 15240 h 577570"/>
                  <a:gd name="connsiteX2" fmla="*/ 886471 w 886471"/>
                  <a:gd name="connsiteY2" fmla="*/ 0 h 577570"/>
                  <a:gd name="connsiteX3" fmla="*/ 880368 w 886471"/>
                  <a:gd name="connsiteY3" fmla="*/ 163055 h 577570"/>
                  <a:gd name="connsiteX4" fmla="*/ 673111 w 886471"/>
                  <a:gd name="connsiteY4" fmla="*/ 577570 h 577570"/>
                  <a:gd name="connsiteX5" fmla="*/ 207258 w 886471"/>
                  <a:gd name="connsiteY5" fmla="*/ 577570 h 577570"/>
                  <a:gd name="connsiteX6" fmla="*/ 0 w 886471"/>
                  <a:gd name="connsiteY6" fmla="*/ 163055 h 57757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673111 w 886471"/>
                  <a:gd name="connsiteY4" fmla="*/ 57757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6471" h="585190">
                    <a:moveTo>
                      <a:pt x="0" y="163055"/>
                    </a:moveTo>
                    <a:lnTo>
                      <a:pt x="9138" y="15240"/>
                    </a:lnTo>
                    <a:cubicBezTo>
                      <a:pt x="435102" y="157347"/>
                      <a:pt x="487211" y="181705"/>
                      <a:pt x="886471" y="0"/>
                    </a:cubicBezTo>
                    <a:lnTo>
                      <a:pt x="880368" y="163055"/>
                    </a:lnTo>
                    <a:cubicBezTo>
                      <a:pt x="621142" y="287485"/>
                      <a:pt x="564689" y="300388"/>
                      <a:pt x="528331" y="585190"/>
                    </a:cubicBezTo>
                    <a:lnTo>
                      <a:pt x="367278" y="585190"/>
                    </a:lnTo>
                    <a:cubicBezTo>
                      <a:pt x="293336" y="421618"/>
                      <a:pt x="364310" y="330077"/>
                      <a:pt x="0" y="16305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377" name="Rettangolo 4">
              <a:extLst>
                <a:ext uri="{FF2B5EF4-FFF2-40B4-BE49-F238E27FC236}">
                  <a16:creationId xmlns:a16="http://schemas.microsoft.com/office/drawing/2014/main" id="{6E3831CF-2409-117B-44B8-0352947EB972}"/>
                </a:ext>
              </a:extLst>
            </p:cNvPr>
            <p:cNvSpPr/>
            <p:nvPr/>
          </p:nvSpPr>
          <p:spPr>
            <a:xfrm>
              <a:off x="1387479" y="2943467"/>
              <a:ext cx="756762" cy="813402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378" name="Connettore 2 16">
              <a:extLst>
                <a:ext uri="{FF2B5EF4-FFF2-40B4-BE49-F238E27FC236}">
                  <a16:creationId xmlns:a16="http://schemas.microsoft.com/office/drawing/2014/main" id="{81612E25-54DD-D579-1410-49E21AE5647F}"/>
                </a:ext>
              </a:extLst>
            </p:cNvPr>
            <p:cNvCxnSpPr>
              <a:cxnSpLocks/>
            </p:cNvCxnSpPr>
            <p:nvPr/>
          </p:nvCxnSpPr>
          <p:spPr>
            <a:xfrm>
              <a:off x="1818033" y="3338513"/>
              <a:ext cx="1038731" cy="541723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9" name="Rettangolo 18">
              <a:extLst>
                <a:ext uri="{FF2B5EF4-FFF2-40B4-BE49-F238E27FC236}">
                  <a16:creationId xmlns:a16="http://schemas.microsoft.com/office/drawing/2014/main" id="{B63E3A44-5354-B9FB-3390-948D916DFEF6}"/>
                </a:ext>
              </a:extLst>
            </p:cNvPr>
            <p:cNvSpPr/>
            <p:nvPr/>
          </p:nvSpPr>
          <p:spPr>
            <a:xfrm>
              <a:off x="2596232" y="3006988"/>
              <a:ext cx="1311769" cy="4471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it-IT" sz="1200" b="1">
                  <a:solidFill>
                    <a:schemeClr val="tx1"/>
                  </a:solidFill>
                </a:rPr>
                <a:t>LABEL: "giocattolo"</a:t>
              </a:r>
            </a:p>
          </p:txBody>
        </p:sp>
      </p:grpSp>
      <p:pic>
        <p:nvPicPr>
          <p:cNvPr id="463" name="Immagine 462">
            <a:extLst>
              <a:ext uri="{FF2B5EF4-FFF2-40B4-BE49-F238E27FC236}">
                <a16:creationId xmlns:a16="http://schemas.microsoft.com/office/drawing/2014/main" id="{9DA41DE9-874D-6ECB-7905-6369362078B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2384" y="2763913"/>
            <a:ext cx="3731380" cy="2376602"/>
          </a:xfrm>
          <a:prstGeom prst="rect">
            <a:avLst/>
          </a:prstGeom>
        </p:spPr>
      </p:pic>
      <p:pic>
        <p:nvPicPr>
          <p:cNvPr id="464" name="Immagine 463">
            <a:extLst>
              <a:ext uri="{FF2B5EF4-FFF2-40B4-BE49-F238E27FC236}">
                <a16:creationId xmlns:a16="http://schemas.microsoft.com/office/drawing/2014/main" id="{8A1D4918-026B-4051-EDA6-F6AF0623663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2211" y="2847583"/>
            <a:ext cx="3731380" cy="2376602"/>
          </a:xfrm>
          <a:prstGeom prst="rect">
            <a:avLst/>
          </a:prstGeom>
        </p:spPr>
      </p:pic>
      <p:pic>
        <p:nvPicPr>
          <p:cNvPr id="465" name="Immagine 464">
            <a:extLst>
              <a:ext uri="{FF2B5EF4-FFF2-40B4-BE49-F238E27FC236}">
                <a16:creationId xmlns:a16="http://schemas.microsoft.com/office/drawing/2014/main" id="{660BEA92-2052-35E9-1177-3806E281BE2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4486" y="2771080"/>
            <a:ext cx="3731380" cy="2376602"/>
          </a:xfrm>
          <a:prstGeom prst="rect">
            <a:avLst/>
          </a:prstGeom>
        </p:spPr>
      </p:pic>
      <p:pic>
        <p:nvPicPr>
          <p:cNvPr id="466" name="Immagine 465">
            <a:extLst>
              <a:ext uri="{FF2B5EF4-FFF2-40B4-BE49-F238E27FC236}">
                <a16:creationId xmlns:a16="http://schemas.microsoft.com/office/drawing/2014/main" id="{0D9A34B4-112C-0615-6270-A51F5F35F2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43039" y="2834108"/>
            <a:ext cx="3731380" cy="2376602"/>
          </a:xfrm>
          <a:prstGeom prst="rect">
            <a:avLst/>
          </a:prstGeom>
        </p:spPr>
      </p:pic>
      <p:pic>
        <p:nvPicPr>
          <p:cNvPr id="467" name="Immagine 466">
            <a:extLst>
              <a:ext uri="{FF2B5EF4-FFF2-40B4-BE49-F238E27FC236}">
                <a16:creationId xmlns:a16="http://schemas.microsoft.com/office/drawing/2014/main" id="{0D2A81DD-7BC8-CB05-D176-F248B2D6DF7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9936" y="2747323"/>
            <a:ext cx="3731380" cy="2376602"/>
          </a:xfrm>
          <a:prstGeom prst="rect">
            <a:avLst/>
          </a:prstGeom>
        </p:spPr>
      </p:pic>
      <p:pic>
        <p:nvPicPr>
          <p:cNvPr id="468" name="Immagine 467">
            <a:extLst>
              <a:ext uri="{FF2B5EF4-FFF2-40B4-BE49-F238E27FC236}">
                <a16:creationId xmlns:a16="http://schemas.microsoft.com/office/drawing/2014/main" id="{E15CCD1A-4918-DE40-7F4F-08E8A86E16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5569" y="2794837"/>
            <a:ext cx="3731380" cy="2376602"/>
          </a:xfrm>
          <a:prstGeom prst="rect">
            <a:avLst/>
          </a:prstGeom>
        </p:spPr>
      </p:pic>
      <p:graphicFrame>
        <p:nvGraphicFramePr>
          <p:cNvPr id="248" name="Diagram 247">
            <a:extLst>
              <a:ext uri="{FF2B5EF4-FFF2-40B4-BE49-F238E27FC236}">
                <a16:creationId xmlns:a16="http://schemas.microsoft.com/office/drawing/2014/main" id="{B3A6493E-451B-FE3B-8467-3E33E2071E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7092020"/>
              </p:ext>
            </p:extLst>
          </p:nvPr>
        </p:nvGraphicFramePr>
        <p:xfrm>
          <a:off x="7263255" y="-196973"/>
          <a:ext cx="6114182" cy="2682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</p:spTree>
    <p:extLst>
      <p:ext uri="{BB962C8B-B14F-4D97-AF65-F5344CB8AC3E}">
        <p14:creationId xmlns:p14="http://schemas.microsoft.com/office/powerpoint/2010/main" val="279297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5C230-6669-AAB4-17EA-D8ADBEC02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7F5E16B7-0B4D-EE43-EE97-1D41B57F9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C0124B-83DD-51AB-C9DD-18F6E7DF879B}"/>
              </a:ext>
            </a:extLst>
          </p:cNvPr>
          <p:cNvSpPr txBox="1"/>
          <p:nvPr/>
        </p:nvSpPr>
        <p:spPr>
          <a:xfrm>
            <a:off x="1186261" y="405574"/>
            <a:ext cx="308346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MODEL TRAINING</a:t>
            </a:r>
          </a:p>
          <a:p>
            <a:r>
              <a:rPr lang="it-IT" b="1" i="1"/>
              <a:t>Network architecture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D048AA9-774E-EB95-0C7F-E756F382106C}"/>
              </a:ext>
            </a:extLst>
          </p:cNvPr>
          <p:cNvSpPr txBox="1"/>
          <p:nvPr/>
        </p:nvSpPr>
        <p:spPr>
          <a:xfrm>
            <a:off x="1557398" y="1682337"/>
            <a:ext cx="40685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/>
              <a:t>LAYERS</a:t>
            </a:r>
            <a:r>
              <a:rPr lang="it-IT"/>
              <a:t>: Online </a:t>
            </a:r>
            <a:r>
              <a:rPr lang="it-IT" err="1"/>
              <a:t>augmentation</a:t>
            </a:r>
            <a:endParaRPr lang="it-IT"/>
          </a:p>
        </p:txBody>
      </p:sp>
      <p:pic>
        <p:nvPicPr>
          <p:cNvPr id="5" name="Elemento grafico 4" descr="Lente di ingrandimento con riempimento a tinta unita">
            <a:extLst>
              <a:ext uri="{FF2B5EF4-FFF2-40B4-BE49-F238E27FC236}">
                <a16:creationId xmlns:a16="http://schemas.microsoft.com/office/drawing/2014/main" id="{D9ACECEA-B656-6CB7-91A6-2A7C5C72D0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1163" y="1487385"/>
            <a:ext cx="914400" cy="914400"/>
          </a:xfrm>
          <a:prstGeom prst="rect">
            <a:avLst/>
          </a:prstGeom>
        </p:spPr>
      </p:pic>
      <p:sp>
        <p:nvSpPr>
          <p:cNvPr id="245" name="TextBox 244">
            <a:extLst>
              <a:ext uri="{FF2B5EF4-FFF2-40B4-BE49-F238E27FC236}">
                <a16:creationId xmlns:a16="http://schemas.microsoft.com/office/drawing/2014/main" id="{B9191BEA-C268-4362-B23C-3B10A4DD0024}"/>
              </a:ext>
            </a:extLst>
          </p:cNvPr>
          <p:cNvSpPr txBox="1"/>
          <p:nvPr/>
        </p:nvSpPr>
        <p:spPr>
          <a:xfrm>
            <a:off x="1328638" y="2457609"/>
            <a:ext cx="2518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Input 1 - Epoch 1</a:t>
            </a:r>
          </a:p>
        </p:txBody>
      </p: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E7C8DB26-CEDC-0ED7-DC24-DCD8F0B0D6B0}"/>
              </a:ext>
            </a:extLst>
          </p:cNvPr>
          <p:cNvGrpSpPr/>
          <p:nvPr/>
        </p:nvGrpSpPr>
        <p:grpSpPr>
          <a:xfrm>
            <a:off x="5774963" y="2682761"/>
            <a:ext cx="621237" cy="2655696"/>
            <a:chOff x="5576154" y="2246621"/>
            <a:chExt cx="897450" cy="3786545"/>
          </a:xfrm>
        </p:grpSpPr>
        <p:sp>
          <p:nvSpPr>
            <p:cNvPr id="343" name="Rectangle: Rounded Corners 342">
              <a:extLst>
                <a:ext uri="{FF2B5EF4-FFF2-40B4-BE49-F238E27FC236}">
                  <a16:creationId xmlns:a16="http://schemas.microsoft.com/office/drawing/2014/main" id="{18D2302F-E2CD-DC26-476E-558FD981F297}"/>
                </a:ext>
              </a:extLst>
            </p:cNvPr>
            <p:cNvSpPr/>
            <p:nvPr/>
          </p:nvSpPr>
          <p:spPr>
            <a:xfrm>
              <a:off x="5576154" y="2246621"/>
              <a:ext cx="897450" cy="378654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D1E95EB0-476F-5BA3-5F0E-90B5A1E68600}"/>
                </a:ext>
              </a:extLst>
            </p:cNvPr>
            <p:cNvSpPr/>
            <p:nvPr/>
          </p:nvSpPr>
          <p:spPr>
            <a:xfrm>
              <a:off x="5832454" y="3052564"/>
              <a:ext cx="391409" cy="40594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2EB99BB7-69BB-E6EE-EA6A-DF627C7F20F9}"/>
                </a:ext>
              </a:extLst>
            </p:cNvPr>
            <p:cNvSpPr/>
            <p:nvPr/>
          </p:nvSpPr>
          <p:spPr>
            <a:xfrm>
              <a:off x="5832454" y="2454435"/>
              <a:ext cx="391409" cy="40594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D30814B4-0CF7-17CB-E305-0767CEE75891}"/>
                </a:ext>
              </a:extLst>
            </p:cNvPr>
            <p:cNvSpPr/>
            <p:nvPr/>
          </p:nvSpPr>
          <p:spPr>
            <a:xfrm>
              <a:off x="5832454" y="4248822"/>
              <a:ext cx="391409" cy="40594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3581D1F1-F215-D167-DB4E-DA670C914CBB}"/>
                </a:ext>
              </a:extLst>
            </p:cNvPr>
            <p:cNvSpPr/>
            <p:nvPr/>
          </p:nvSpPr>
          <p:spPr>
            <a:xfrm>
              <a:off x="5832454" y="5445082"/>
              <a:ext cx="391409" cy="40594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8759C659-F272-B09E-C6E7-DCEF6259E70A}"/>
                </a:ext>
              </a:extLst>
            </p:cNvPr>
            <p:cNvSpPr/>
            <p:nvPr/>
          </p:nvSpPr>
          <p:spPr>
            <a:xfrm>
              <a:off x="5832454" y="3650693"/>
              <a:ext cx="391409" cy="40594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BCE043D3-5897-E6E4-8FDE-375ECCD8842F}"/>
                </a:ext>
              </a:extLst>
            </p:cNvPr>
            <p:cNvSpPr/>
            <p:nvPr/>
          </p:nvSpPr>
          <p:spPr>
            <a:xfrm>
              <a:off x="5832454" y="4846951"/>
              <a:ext cx="391409" cy="40594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68" name="Immagine 467">
            <a:extLst>
              <a:ext uri="{FF2B5EF4-FFF2-40B4-BE49-F238E27FC236}">
                <a16:creationId xmlns:a16="http://schemas.microsoft.com/office/drawing/2014/main" id="{BF66F2FB-530B-AA5B-40CB-2DD30DEAA7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8493" y="2909027"/>
            <a:ext cx="194175" cy="12367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6E8B393-16B2-ECB7-ACF4-D57DC2BD62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2583" y="3330121"/>
            <a:ext cx="194175" cy="12367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76F23DC-7720-A1A9-69FE-249F60F16F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2583" y="3776682"/>
            <a:ext cx="194175" cy="12367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B656D58-5BE2-67CF-D97D-6904F132E7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8912" y="4170242"/>
            <a:ext cx="194175" cy="12367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833F636-BB0A-006E-4DA0-4A536A5845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9920" y="4594401"/>
            <a:ext cx="194175" cy="12367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B98BDA5-57D6-AE4C-F1B6-A583204576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8234" y="5009769"/>
            <a:ext cx="194175" cy="123674"/>
          </a:xfrm>
          <a:prstGeom prst="rect">
            <a:avLst/>
          </a:prstGeom>
        </p:spPr>
      </p:pic>
      <p:pic>
        <p:nvPicPr>
          <p:cNvPr id="502" name="Immagine 501">
            <a:extLst>
              <a:ext uri="{FF2B5EF4-FFF2-40B4-BE49-F238E27FC236}">
                <a16:creationId xmlns:a16="http://schemas.microsoft.com/office/drawing/2014/main" id="{2D8BDB66-A63D-6686-E568-5E8274AAD2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569" y="2794837"/>
            <a:ext cx="3731380" cy="2376602"/>
          </a:xfrm>
          <a:prstGeom prst="rect">
            <a:avLst/>
          </a:prstGeom>
        </p:spPr>
      </p:pic>
      <p:graphicFrame>
        <p:nvGraphicFramePr>
          <p:cNvPr id="503" name="Diagram 502">
            <a:extLst>
              <a:ext uri="{FF2B5EF4-FFF2-40B4-BE49-F238E27FC236}">
                <a16:creationId xmlns:a16="http://schemas.microsoft.com/office/drawing/2014/main" id="{5D3B846C-78B3-1E5E-9633-3A5FDBEF1B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3751748"/>
              </p:ext>
            </p:extLst>
          </p:nvPr>
        </p:nvGraphicFramePr>
        <p:xfrm>
          <a:off x="7263255" y="-196973"/>
          <a:ext cx="6114182" cy="2682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313650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4960F-334A-06DB-16E1-037226B27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FE63B283-8558-DB28-40CC-AE0A93AC7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74F4C3D-F930-5D94-8B52-F14E9560A2DE}"/>
              </a:ext>
            </a:extLst>
          </p:cNvPr>
          <p:cNvSpPr txBox="1"/>
          <p:nvPr/>
        </p:nvSpPr>
        <p:spPr>
          <a:xfrm>
            <a:off x="1186261" y="405574"/>
            <a:ext cx="308346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MODEL TRAINING</a:t>
            </a:r>
          </a:p>
          <a:p>
            <a:r>
              <a:rPr lang="it-IT" b="1" i="1"/>
              <a:t>Network architecture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8418BE-BD54-B6C4-3775-E651C3A20D0F}"/>
              </a:ext>
            </a:extLst>
          </p:cNvPr>
          <p:cNvSpPr txBox="1"/>
          <p:nvPr/>
        </p:nvSpPr>
        <p:spPr>
          <a:xfrm>
            <a:off x="1557398" y="1682337"/>
            <a:ext cx="40685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/>
              <a:t>LAYERS: Online augmentation</a:t>
            </a:r>
          </a:p>
        </p:txBody>
      </p:sp>
      <p:pic>
        <p:nvPicPr>
          <p:cNvPr id="5" name="Elemento grafico 4" descr="Lente di ingrandimento con riempimento a tinta unita">
            <a:extLst>
              <a:ext uri="{FF2B5EF4-FFF2-40B4-BE49-F238E27FC236}">
                <a16:creationId xmlns:a16="http://schemas.microsoft.com/office/drawing/2014/main" id="{7F17F1C0-CD7F-D9DD-58C5-04C1CC942B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1163" y="1487385"/>
            <a:ext cx="914400" cy="914400"/>
          </a:xfrm>
          <a:prstGeom prst="rect">
            <a:avLst/>
          </a:prstGeom>
        </p:spPr>
      </p:pic>
      <p:grpSp>
        <p:nvGrpSpPr>
          <p:cNvPr id="153" name="Group 152">
            <a:extLst>
              <a:ext uri="{FF2B5EF4-FFF2-40B4-BE49-F238E27FC236}">
                <a16:creationId xmlns:a16="http://schemas.microsoft.com/office/drawing/2014/main" id="{7D4278CC-86EB-D395-B9DA-3DF667363096}"/>
              </a:ext>
            </a:extLst>
          </p:cNvPr>
          <p:cNvGrpSpPr/>
          <p:nvPr/>
        </p:nvGrpSpPr>
        <p:grpSpPr>
          <a:xfrm>
            <a:off x="7891973" y="2893701"/>
            <a:ext cx="3173877" cy="2126373"/>
            <a:chOff x="1184764" y="2943467"/>
            <a:chExt cx="3905439" cy="2562220"/>
          </a:xfrm>
        </p:grpSpPr>
        <p:sp>
          <p:nvSpPr>
            <p:cNvPr id="154" name="Rettangolo con angoli arrotondati 13">
              <a:extLst>
                <a:ext uri="{FF2B5EF4-FFF2-40B4-BE49-F238E27FC236}">
                  <a16:creationId xmlns:a16="http://schemas.microsoft.com/office/drawing/2014/main" id="{5C6E5F85-3676-1CAA-8465-6D23E4C30D2A}"/>
                </a:ext>
              </a:extLst>
            </p:cNvPr>
            <p:cNvSpPr/>
            <p:nvPr/>
          </p:nvSpPr>
          <p:spPr>
            <a:xfrm>
              <a:off x="1184764" y="4619868"/>
              <a:ext cx="829021" cy="84891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55" name="Elemento grafico 8" descr="Donna a gambe incrociate">
              <a:extLst>
                <a:ext uri="{FF2B5EF4-FFF2-40B4-BE49-F238E27FC236}">
                  <a16:creationId xmlns:a16="http://schemas.microsoft.com/office/drawing/2014/main" id="{36A6112C-EA18-7EE6-242C-D109A508A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70868" y="3457640"/>
              <a:ext cx="1392708" cy="2048047"/>
            </a:xfrm>
            <a:prstGeom prst="rect">
              <a:avLst/>
            </a:prstGeom>
          </p:spPr>
        </p:pic>
        <p:pic>
          <p:nvPicPr>
            <p:cNvPr id="156" name="Elemento grafico 12" descr="Ragazza con capelli intrecciati">
              <a:extLst>
                <a:ext uri="{FF2B5EF4-FFF2-40B4-BE49-F238E27FC236}">
                  <a16:creationId xmlns:a16="http://schemas.microsoft.com/office/drawing/2014/main" id="{4160DBCB-2E25-2DE0-F33A-6D1B00B1A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80697" y="3010400"/>
              <a:ext cx="573009" cy="751107"/>
            </a:xfrm>
            <a:prstGeom prst="rect">
              <a:avLst/>
            </a:prstGeom>
          </p:spPr>
        </p:pic>
        <p:pic>
          <p:nvPicPr>
            <p:cNvPr id="157" name="Elemento grafico 20" descr="Faccia confusa">
              <a:extLst>
                <a:ext uri="{FF2B5EF4-FFF2-40B4-BE49-F238E27FC236}">
                  <a16:creationId xmlns:a16="http://schemas.microsoft.com/office/drawing/2014/main" id="{F286BEE1-966F-FFF1-1993-4666E0F79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670244" y="3223853"/>
              <a:ext cx="259361" cy="324202"/>
            </a:xfrm>
            <a:prstGeom prst="rect">
              <a:avLst/>
            </a:prstGeom>
          </p:spPr>
        </p:pic>
        <p:grpSp>
          <p:nvGrpSpPr>
            <p:cNvPr id="158" name="Gruppo 86">
              <a:extLst>
                <a:ext uri="{FF2B5EF4-FFF2-40B4-BE49-F238E27FC236}">
                  <a16:creationId xmlns:a16="http://schemas.microsoft.com/office/drawing/2014/main" id="{847AC58D-95D8-34E9-E1A7-CB6B76F03492}"/>
                </a:ext>
              </a:extLst>
            </p:cNvPr>
            <p:cNvGrpSpPr/>
            <p:nvPr/>
          </p:nvGrpSpPr>
          <p:grpSpPr>
            <a:xfrm>
              <a:off x="2850110" y="3722280"/>
              <a:ext cx="2240093" cy="1582797"/>
              <a:chOff x="3521034" y="3460751"/>
              <a:chExt cx="2551332" cy="1651792"/>
            </a:xfrm>
          </p:grpSpPr>
          <p:sp>
            <p:nvSpPr>
              <p:cNvPr id="239" name="Rettangolo 87">
                <a:extLst>
                  <a:ext uri="{FF2B5EF4-FFF2-40B4-BE49-F238E27FC236}">
                    <a16:creationId xmlns:a16="http://schemas.microsoft.com/office/drawing/2014/main" id="{E1CD12A4-D292-AED4-AA6F-A86247780699}"/>
                  </a:ext>
                </a:extLst>
              </p:cNvPr>
              <p:cNvSpPr/>
              <p:nvPr/>
            </p:nvSpPr>
            <p:spPr>
              <a:xfrm>
                <a:off x="3521034" y="4230977"/>
                <a:ext cx="2551332" cy="22779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40" name="Rettangolo 88">
                <a:extLst>
                  <a:ext uri="{FF2B5EF4-FFF2-40B4-BE49-F238E27FC236}">
                    <a16:creationId xmlns:a16="http://schemas.microsoft.com/office/drawing/2014/main" id="{BF2E42B1-2E10-4F74-71E3-6A734144EF58}"/>
                  </a:ext>
                </a:extLst>
              </p:cNvPr>
              <p:cNvSpPr/>
              <p:nvPr/>
            </p:nvSpPr>
            <p:spPr>
              <a:xfrm rot="5400000">
                <a:off x="5420511" y="4727934"/>
                <a:ext cx="651854" cy="117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41" name="Rettangolo 89">
                <a:extLst>
                  <a:ext uri="{FF2B5EF4-FFF2-40B4-BE49-F238E27FC236}">
                    <a16:creationId xmlns:a16="http://schemas.microsoft.com/office/drawing/2014/main" id="{236CDFA9-7615-B6F0-1174-D4CB50E10E4E}"/>
                  </a:ext>
                </a:extLst>
              </p:cNvPr>
              <p:cNvSpPr/>
              <p:nvPr/>
            </p:nvSpPr>
            <p:spPr>
              <a:xfrm rot="5400000">
                <a:off x="3498946" y="4717811"/>
                <a:ext cx="651854" cy="117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42" name="Rettangolo 90">
                <a:extLst>
                  <a:ext uri="{FF2B5EF4-FFF2-40B4-BE49-F238E27FC236}">
                    <a16:creationId xmlns:a16="http://schemas.microsoft.com/office/drawing/2014/main" id="{66DD79D3-76B3-7683-F0D4-B8BC850D98F2}"/>
                  </a:ext>
                </a:extLst>
              </p:cNvPr>
              <p:cNvSpPr/>
              <p:nvPr/>
            </p:nvSpPr>
            <p:spPr>
              <a:xfrm rot="5400000">
                <a:off x="3752945" y="4623480"/>
                <a:ext cx="651854" cy="117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43" name="Rettangolo 91">
                <a:extLst>
                  <a:ext uri="{FF2B5EF4-FFF2-40B4-BE49-F238E27FC236}">
                    <a16:creationId xmlns:a16="http://schemas.microsoft.com/office/drawing/2014/main" id="{DF6597D5-32DA-009E-E19B-1707B71619D5}"/>
                  </a:ext>
                </a:extLst>
              </p:cNvPr>
              <p:cNvSpPr/>
              <p:nvPr/>
            </p:nvSpPr>
            <p:spPr>
              <a:xfrm rot="5400000">
                <a:off x="5199641" y="4617498"/>
                <a:ext cx="651854" cy="117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44" name="Elemento grafico 92" descr="Un coniglio">
                <a:extLst>
                  <a:ext uri="{FF2B5EF4-FFF2-40B4-BE49-F238E27FC236}">
                    <a16:creationId xmlns:a16="http://schemas.microsoft.com/office/drawing/2014/main" id="{FEE75F65-B4C1-35C8-E538-BC998DCCC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884084" y="3460751"/>
                <a:ext cx="973669" cy="1058334"/>
              </a:xfrm>
              <a:prstGeom prst="rect">
                <a:avLst/>
              </a:prstGeom>
            </p:spPr>
          </p:pic>
        </p:grpSp>
        <p:grpSp>
          <p:nvGrpSpPr>
            <p:cNvPr id="159" name="Gruppo 93">
              <a:extLst>
                <a:ext uri="{FF2B5EF4-FFF2-40B4-BE49-F238E27FC236}">
                  <a16:creationId xmlns:a16="http://schemas.microsoft.com/office/drawing/2014/main" id="{41AFE68C-9936-510D-C294-FAA40A62C311}"/>
                </a:ext>
              </a:extLst>
            </p:cNvPr>
            <p:cNvGrpSpPr/>
            <p:nvPr/>
          </p:nvGrpSpPr>
          <p:grpSpPr>
            <a:xfrm>
              <a:off x="4225378" y="3273102"/>
              <a:ext cx="661331" cy="1208600"/>
              <a:chOff x="11078386" y="4127448"/>
              <a:chExt cx="1541853" cy="2661322"/>
            </a:xfrm>
          </p:grpSpPr>
          <p:sp>
            <p:nvSpPr>
              <p:cNvPr id="163" name="Rettangolo 94">
                <a:extLst>
                  <a:ext uri="{FF2B5EF4-FFF2-40B4-BE49-F238E27FC236}">
                    <a16:creationId xmlns:a16="http://schemas.microsoft.com/office/drawing/2014/main" id="{C308B23D-F8F2-76DB-21CC-5A65603FF258}"/>
                  </a:ext>
                </a:extLst>
              </p:cNvPr>
              <p:cNvSpPr/>
              <p:nvPr/>
            </p:nvSpPr>
            <p:spPr>
              <a:xfrm rot="21572067">
                <a:off x="11698753" y="4617085"/>
                <a:ext cx="146307" cy="62935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64" name="Trapezio 28">
                <a:extLst>
                  <a:ext uri="{FF2B5EF4-FFF2-40B4-BE49-F238E27FC236}">
                    <a16:creationId xmlns:a16="http://schemas.microsoft.com/office/drawing/2014/main" id="{11D2CE10-F493-3C7D-ABDA-F43698A66BF4}"/>
                  </a:ext>
                </a:extLst>
              </p:cNvPr>
              <p:cNvSpPr/>
              <p:nvPr/>
            </p:nvSpPr>
            <p:spPr>
              <a:xfrm rot="10772067">
                <a:off x="11524826" y="4964580"/>
                <a:ext cx="510538" cy="424388"/>
              </a:xfrm>
              <a:custGeom>
                <a:avLst/>
                <a:gdLst>
                  <a:gd name="connsiteX0" fmla="*/ 0 w 1017129"/>
                  <a:gd name="connsiteY0" fmla="*/ 932501 h 932501"/>
                  <a:gd name="connsiteX1" fmla="*/ 122316 w 1017129"/>
                  <a:gd name="connsiteY1" fmla="*/ 0 h 932501"/>
                  <a:gd name="connsiteX2" fmla="*/ 894813 w 1017129"/>
                  <a:gd name="connsiteY2" fmla="*/ 0 h 932501"/>
                  <a:gd name="connsiteX3" fmla="*/ 1017129 w 1017129"/>
                  <a:gd name="connsiteY3" fmla="*/ 932501 h 932501"/>
                  <a:gd name="connsiteX4" fmla="*/ 0 w 1017129"/>
                  <a:gd name="connsiteY4" fmla="*/ 932501 h 932501"/>
                  <a:gd name="connsiteX0" fmla="*/ 0 w 1192389"/>
                  <a:gd name="connsiteY0" fmla="*/ 932501 h 932501"/>
                  <a:gd name="connsiteX1" fmla="*/ 122316 w 1192389"/>
                  <a:gd name="connsiteY1" fmla="*/ 0 h 932501"/>
                  <a:gd name="connsiteX2" fmla="*/ 894813 w 1192389"/>
                  <a:gd name="connsiteY2" fmla="*/ 0 h 932501"/>
                  <a:gd name="connsiteX3" fmla="*/ 1192389 w 1192389"/>
                  <a:gd name="connsiteY3" fmla="*/ 909641 h 932501"/>
                  <a:gd name="connsiteX4" fmla="*/ 0 w 1192389"/>
                  <a:gd name="connsiteY4" fmla="*/ 932501 h 932501"/>
                  <a:gd name="connsiteX0" fmla="*/ 0 w 1291449"/>
                  <a:gd name="connsiteY0" fmla="*/ 909641 h 909641"/>
                  <a:gd name="connsiteX1" fmla="*/ 221376 w 1291449"/>
                  <a:gd name="connsiteY1" fmla="*/ 0 h 909641"/>
                  <a:gd name="connsiteX2" fmla="*/ 993873 w 1291449"/>
                  <a:gd name="connsiteY2" fmla="*/ 0 h 909641"/>
                  <a:gd name="connsiteX3" fmla="*/ 1291449 w 1291449"/>
                  <a:gd name="connsiteY3" fmla="*/ 909641 h 909641"/>
                  <a:gd name="connsiteX4" fmla="*/ 0 w 1291449"/>
                  <a:gd name="connsiteY4" fmla="*/ 909641 h 909641"/>
                  <a:gd name="connsiteX0" fmla="*/ 0 w 1291449"/>
                  <a:gd name="connsiteY0" fmla="*/ 909641 h 909641"/>
                  <a:gd name="connsiteX1" fmla="*/ 221376 w 1291449"/>
                  <a:gd name="connsiteY1" fmla="*/ 0 h 909641"/>
                  <a:gd name="connsiteX2" fmla="*/ 993873 w 1291449"/>
                  <a:gd name="connsiteY2" fmla="*/ 0 h 909641"/>
                  <a:gd name="connsiteX3" fmla="*/ 1291449 w 1291449"/>
                  <a:gd name="connsiteY3" fmla="*/ 909641 h 909641"/>
                  <a:gd name="connsiteX4" fmla="*/ 0 w 1291449"/>
                  <a:gd name="connsiteY4" fmla="*/ 909641 h 909641"/>
                  <a:gd name="connsiteX0" fmla="*/ 0 w 1291449"/>
                  <a:gd name="connsiteY0" fmla="*/ 909641 h 909641"/>
                  <a:gd name="connsiteX1" fmla="*/ 221376 w 1291449"/>
                  <a:gd name="connsiteY1" fmla="*/ 0 h 909641"/>
                  <a:gd name="connsiteX2" fmla="*/ 993873 w 1291449"/>
                  <a:gd name="connsiteY2" fmla="*/ 0 h 909641"/>
                  <a:gd name="connsiteX3" fmla="*/ 1291449 w 1291449"/>
                  <a:gd name="connsiteY3" fmla="*/ 909641 h 909641"/>
                  <a:gd name="connsiteX4" fmla="*/ 0 w 1291449"/>
                  <a:gd name="connsiteY4" fmla="*/ 909641 h 909641"/>
                  <a:gd name="connsiteX0" fmla="*/ 0 w 1291449"/>
                  <a:gd name="connsiteY0" fmla="*/ 909641 h 909641"/>
                  <a:gd name="connsiteX1" fmla="*/ 221376 w 1291449"/>
                  <a:gd name="connsiteY1" fmla="*/ 0 h 909641"/>
                  <a:gd name="connsiteX2" fmla="*/ 993873 w 1291449"/>
                  <a:gd name="connsiteY2" fmla="*/ 0 h 909641"/>
                  <a:gd name="connsiteX3" fmla="*/ 1291449 w 1291449"/>
                  <a:gd name="connsiteY3" fmla="*/ 909641 h 909641"/>
                  <a:gd name="connsiteX4" fmla="*/ 0 w 1291449"/>
                  <a:gd name="connsiteY4" fmla="*/ 909641 h 909641"/>
                  <a:gd name="connsiteX0" fmla="*/ 0 w 1253349"/>
                  <a:gd name="connsiteY0" fmla="*/ 711521 h 909641"/>
                  <a:gd name="connsiteX1" fmla="*/ 183276 w 1253349"/>
                  <a:gd name="connsiteY1" fmla="*/ 0 h 909641"/>
                  <a:gd name="connsiteX2" fmla="*/ 955773 w 1253349"/>
                  <a:gd name="connsiteY2" fmla="*/ 0 h 909641"/>
                  <a:gd name="connsiteX3" fmla="*/ 1253349 w 1253349"/>
                  <a:gd name="connsiteY3" fmla="*/ 909641 h 909641"/>
                  <a:gd name="connsiteX4" fmla="*/ 0 w 1253349"/>
                  <a:gd name="connsiteY4" fmla="*/ 711521 h 909641"/>
                  <a:gd name="connsiteX0" fmla="*/ 0 w 1253349"/>
                  <a:gd name="connsiteY0" fmla="*/ 711521 h 909641"/>
                  <a:gd name="connsiteX1" fmla="*/ 183276 w 1253349"/>
                  <a:gd name="connsiteY1" fmla="*/ 0 h 909641"/>
                  <a:gd name="connsiteX2" fmla="*/ 955773 w 1253349"/>
                  <a:gd name="connsiteY2" fmla="*/ 0 h 909641"/>
                  <a:gd name="connsiteX3" fmla="*/ 1253349 w 1253349"/>
                  <a:gd name="connsiteY3" fmla="*/ 909641 h 909641"/>
                  <a:gd name="connsiteX4" fmla="*/ 0 w 1253349"/>
                  <a:gd name="connsiteY4" fmla="*/ 711521 h 909641"/>
                  <a:gd name="connsiteX0" fmla="*/ 0 w 1253349"/>
                  <a:gd name="connsiteY0" fmla="*/ 825821 h 1023941"/>
                  <a:gd name="connsiteX1" fmla="*/ 175656 w 1253349"/>
                  <a:gd name="connsiteY1" fmla="*/ 0 h 1023941"/>
                  <a:gd name="connsiteX2" fmla="*/ 955773 w 1253349"/>
                  <a:gd name="connsiteY2" fmla="*/ 114300 h 1023941"/>
                  <a:gd name="connsiteX3" fmla="*/ 1253349 w 1253349"/>
                  <a:gd name="connsiteY3" fmla="*/ 1023941 h 1023941"/>
                  <a:gd name="connsiteX4" fmla="*/ 0 w 1253349"/>
                  <a:gd name="connsiteY4" fmla="*/ 825821 h 1023941"/>
                  <a:gd name="connsiteX0" fmla="*/ 0 w 1253349"/>
                  <a:gd name="connsiteY0" fmla="*/ 841061 h 1039181"/>
                  <a:gd name="connsiteX1" fmla="*/ 175656 w 1253349"/>
                  <a:gd name="connsiteY1" fmla="*/ 15240 h 1039181"/>
                  <a:gd name="connsiteX2" fmla="*/ 963393 w 1253349"/>
                  <a:gd name="connsiteY2" fmla="*/ 0 h 1039181"/>
                  <a:gd name="connsiteX3" fmla="*/ 1253349 w 1253349"/>
                  <a:gd name="connsiteY3" fmla="*/ 1039181 h 1039181"/>
                  <a:gd name="connsiteX4" fmla="*/ 0 w 1253349"/>
                  <a:gd name="connsiteY4" fmla="*/ 841061 h 1039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3349" h="1039181">
                    <a:moveTo>
                      <a:pt x="0" y="841061"/>
                    </a:moveTo>
                    <a:cubicBezTo>
                      <a:pt x="61092" y="603887"/>
                      <a:pt x="152664" y="336234"/>
                      <a:pt x="175656" y="15240"/>
                    </a:cubicBezTo>
                    <a:lnTo>
                      <a:pt x="963393" y="0"/>
                    </a:lnTo>
                    <a:cubicBezTo>
                      <a:pt x="994005" y="371794"/>
                      <a:pt x="1100817" y="568327"/>
                      <a:pt x="1253349" y="1039181"/>
                    </a:cubicBezTo>
                    <a:lnTo>
                      <a:pt x="0" y="841061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65" name="Trapezio 37">
                <a:extLst>
                  <a:ext uri="{FF2B5EF4-FFF2-40B4-BE49-F238E27FC236}">
                    <a16:creationId xmlns:a16="http://schemas.microsoft.com/office/drawing/2014/main" id="{88739D2D-FCB0-A041-DA6C-033F2BB1344A}"/>
                  </a:ext>
                </a:extLst>
              </p:cNvPr>
              <p:cNvSpPr/>
              <p:nvPr/>
            </p:nvSpPr>
            <p:spPr>
              <a:xfrm rot="12798639" flipH="1">
                <a:off x="12371379" y="4963126"/>
                <a:ext cx="234994" cy="287334"/>
              </a:xfrm>
              <a:custGeom>
                <a:avLst/>
                <a:gdLst>
                  <a:gd name="connsiteX0" fmla="*/ 0 w 653937"/>
                  <a:gd name="connsiteY0" fmla="*/ 658283 h 658283"/>
                  <a:gd name="connsiteX1" fmla="*/ 110496 w 653937"/>
                  <a:gd name="connsiteY1" fmla="*/ 0 h 658283"/>
                  <a:gd name="connsiteX2" fmla="*/ 543441 w 653937"/>
                  <a:gd name="connsiteY2" fmla="*/ 0 h 658283"/>
                  <a:gd name="connsiteX3" fmla="*/ 653937 w 653937"/>
                  <a:gd name="connsiteY3" fmla="*/ 658283 h 658283"/>
                  <a:gd name="connsiteX4" fmla="*/ 0 w 653937"/>
                  <a:gd name="connsiteY4" fmla="*/ 658283 h 658283"/>
                  <a:gd name="connsiteX0" fmla="*/ 36933 w 690870"/>
                  <a:gd name="connsiteY0" fmla="*/ 658283 h 658734"/>
                  <a:gd name="connsiteX1" fmla="*/ 147429 w 690870"/>
                  <a:gd name="connsiteY1" fmla="*/ 0 h 658734"/>
                  <a:gd name="connsiteX2" fmla="*/ 580374 w 690870"/>
                  <a:gd name="connsiteY2" fmla="*/ 0 h 658734"/>
                  <a:gd name="connsiteX3" fmla="*/ 690870 w 690870"/>
                  <a:gd name="connsiteY3" fmla="*/ 658283 h 658734"/>
                  <a:gd name="connsiteX4" fmla="*/ 36933 w 690870"/>
                  <a:gd name="connsiteY4" fmla="*/ 658283 h 658734"/>
                  <a:gd name="connsiteX0" fmla="*/ 36933 w 690870"/>
                  <a:gd name="connsiteY0" fmla="*/ 658283 h 719243"/>
                  <a:gd name="connsiteX1" fmla="*/ 147429 w 690870"/>
                  <a:gd name="connsiteY1" fmla="*/ 0 h 719243"/>
                  <a:gd name="connsiteX2" fmla="*/ 580374 w 690870"/>
                  <a:gd name="connsiteY2" fmla="*/ 0 h 719243"/>
                  <a:gd name="connsiteX3" fmla="*/ 690870 w 690870"/>
                  <a:gd name="connsiteY3" fmla="*/ 658283 h 719243"/>
                  <a:gd name="connsiteX4" fmla="*/ 36933 w 690870"/>
                  <a:gd name="connsiteY4" fmla="*/ 658283 h 719243"/>
                  <a:gd name="connsiteX0" fmla="*/ 36933 w 691237"/>
                  <a:gd name="connsiteY0" fmla="*/ 658283 h 772867"/>
                  <a:gd name="connsiteX1" fmla="*/ 147429 w 691237"/>
                  <a:gd name="connsiteY1" fmla="*/ 0 h 772867"/>
                  <a:gd name="connsiteX2" fmla="*/ 580374 w 691237"/>
                  <a:gd name="connsiteY2" fmla="*/ 0 h 772867"/>
                  <a:gd name="connsiteX3" fmla="*/ 690870 w 691237"/>
                  <a:gd name="connsiteY3" fmla="*/ 658283 h 772867"/>
                  <a:gd name="connsiteX4" fmla="*/ 36933 w 691237"/>
                  <a:gd name="connsiteY4" fmla="*/ 658283 h 772867"/>
                  <a:gd name="connsiteX0" fmla="*/ 36933 w 691237"/>
                  <a:gd name="connsiteY0" fmla="*/ 658283 h 772867"/>
                  <a:gd name="connsiteX1" fmla="*/ 147429 w 691237"/>
                  <a:gd name="connsiteY1" fmla="*/ 0 h 772867"/>
                  <a:gd name="connsiteX2" fmla="*/ 580374 w 691237"/>
                  <a:gd name="connsiteY2" fmla="*/ 0 h 772867"/>
                  <a:gd name="connsiteX3" fmla="*/ 690870 w 691237"/>
                  <a:gd name="connsiteY3" fmla="*/ 658283 h 772867"/>
                  <a:gd name="connsiteX4" fmla="*/ 36933 w 691237"/>
                  <a:gd name="connsiteY4" fmla="*/ 658283 h 772867"/>
                  <a:gd name="connsiteX0" fmla="*/ 48676 w 702980"/>
                  <a:gd name="connsiteY0" fmla="*/ 752153 h 866737"/>
                  <a:gd name="connsiteX1" fmla="*/ 91620 w 702980"/>
                  <a:gd name="connsiteY1" fmla="*/ 0 h 866737"/>
                  <a:gd name="connsiteX2" fmla="*/ 592117 w 702980"/>
                  <a:gd name="connsiteY2" fmla="*/ 93870 h 866737"/>
                  <a:gd name="connsiteX3" fmla="*/ 702613 w 702980"/>
                  <a:gd name="connsiteY3" fmla="*/ 752153 h 866737"/>
                  <a:gd name="connsiteX4" fmla="*/ 48676 w 702980"/>
                  <a:gd name="connsiteY4" fmla="*/ 752153 h 866737"/>
                  <a:gd name="connsiteX0" fmla="*/ 42672 w 696976"/>
                  <a:gd name="connsiteY0" fmla="*/ 752153 h 866737"/>
                  <a:gd name="connsiteX1" fmla="*/ 85616 w 696976"/>
                  <a:gd name="connsiteY1" fmla="*/ 0 h 866737"/>
                  <a:gd name="connsiteX2" fmla="*/ 586113 w 696976"/>
                  <a:gd name="connsiteY2" fmla="*/ 93870 h 866737"/>
                  <a:gd name="connsiteX3" fmla="*/ 696609 w 696976"/>
                  <a:gd name="connsiteY3" fmla="*/ 752153 h 866737"/>
                  <a:gd name="connsiteX4" fmla="*/ 42672 w 696976"/>
                  <a:gd name="connsiteY4" fmla="*/ 752153 h 866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6976" h="866737">
                    <a:moveTo>
                      <a:pt x="42672" y="752153"/>
                    </a:moveTo>
                    <a:cubicBezTo>
                      <a:pt x="-72896" y="768945"/>
                      <a:pt x="82560" y="228815"/>
                      <a:pt x="85616" y="0"/>
                    </a:cubicBezTo>
                    <a:lnTo>
                      <a:pt x="586113" y="93870"/>
                    </a:lnTo>
                    <a:cubicBezTo>
                      <a:pt x="622945" y="313298"/>
                      <a:pt x="629297" y="464145"/>
                      <a:pt x="696609" y="752153"/>
                    </a:cubicBezTo>
                    <a:cubicBezTo>
                      <a:pt x="714850" y="919793"/>
                      <a:pt x="47291" y="889313"/>
                      <a:pt x="42672" y="75215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66" name="Ovale 97">
                <a:extLst>
                  <a:ext uri="{FF2B5EF4-FFF2-40B4-BE49-F238E27FC236}">
                    <a16:creationId xmlns:a16="http://schemas.microsoft.com/office/drawing/2014/main" id="{C6B20565-8BA2-60D5-EDD1-2A677C9201C5}"/>
                  </a:ext>
                </a:extLst>
              </p:cNvPr>
              <p:cNvSpPr/>
              <p:nvPr/>
            </p:nvSpPr>
            <p:spPr>
              <a:xfrm rot="21572067">
                <a:off x="12449523" y="4988969"/>
                <a:ext cx="170716" cy="128108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67" name="Ovale 98">
                <a:extLst>
                  <a:ext uri="{FF2B5EF4-FFF2-40B4-BE49-F238E27FC236}">
                    <a16:creationId xmlns:a16="http://schemas.microsoft.com/office/drawing/2014/main" id="{3F8B62AB-5CAF-5406-687A-185F2B7983E7}"/>
                  </a:ext>
                </a:extLst>
              </p:cNvPr>
              <p:cNvSpPr/>
              <p:nvPr/>
            </p:nvSpPr>
            <p:spPr>
              <a:xfrm rot="19034516">
                <a:off x="12245620" y="4496450"/>
                <a:ext cx="220790" cy="674348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68" name="Trapezio 42">
                <a:extLst>
                  <a:ext uri="{FF2B5EF4-FFF2-40B4-BE49-F238E27FC236}">
                    <a16:creationId xmlns:a16="http://schemas.microsoft.com/office/drawing/2014/main" id="{DD95825F-EBF0-7C7F-6D0F-D3C29144D352}"/>
                  </a:ext>
                </a:extLst>
              </p:cNvPr>
              <p:cNvSpPr/>
              <p:nvPr/>
            </p:nvSpPr>
            <p:spPr>
              <a:xfrm rot="1931469">
                <a:off x="12170826" y="5173004"/>
                <a:ext cx="312391" cy="370555"/>
              </a:xfrm>
              <a:custGeom>
                <a:avLst/>
                <a:gdLst>
                  <a:gd name="connsiteX0" fmla="*/ 0 w 933837"/>
                  <a:gd name="connsiteY0" fmla="*/ 845746 h 845746"/>
                  <a:gd name="connsiteX1" fmla="*/ 211437 w 933837"/>
                  <a:gd name="connsiteY1" fmla="*/ 0 h 845746"/>
                  <a:gd name="connsiteX2" fmla="*/ 722401 w 933837"/>
                  <a:gd name="connsiteY2" fmla="*/ 0 h 845746"/>
                  <a:gd name="connsiteX3" fmla="*/ 933837 w 933837"/>
                  <a:gd name="connsiteY3" fmla="*/ 845746 h 845746"/>
                  <a:gd name="connsiteX4" fmla="*/ 0 w 933837"/>
                  <a:gd name="connsiteY4" fmla="*/ 845746 h 845746"/>
                  <a:gd name="connsiteX0" fmla="*/ 0 w 933837"/>
                  <a:gd name="connsiteY0" fmla="*/ 845746 h 845746"/>
                  <a:gd name="connsiteX1" fmla="*/ 211437 w 933837"/>
                  <a:gd name="connsiteY1" fmla="*/ 0 h 845746"/>
                  <a:gd name="connsiteX2" fmla="*/ 635384 w 933837"/>
                  <a:gd name="connsiteY2" fmla="*/ 19567 h 845746"/>
                  <a:gd name="connsiteX3" fmla="*/ 933837 w 933837"/>
                  <a:gd name="connsiteY3" fmla="*/ 845746 h 845746"/>
                  <a:gd name="connsiteX4" fmla="*/ 0 w 933837"/>
                  <a:gd name="connsiteY4" fmla="*/ 845746 h 845746"/>
                  <a:gd name="connsiteX0" fmla="*/ 0 w 933837"/>
                  <a:gd name="connsiteY0" fmla="*/ 845746 h 845746"/>
                  <a:gd name="connsiteX1" fmla="*/ 211437 w 933837"/>
                  <a:gd name="connsiteY1" fmla="*/ 0 h 845746"/>
                  <a:gd name="connsiteX2" fmla="*/ 635384 w 933837"/>
                  <a:gd name="connsiteY2" fmla="*/ 19567 h 845746"/>
                  <a:gd name="connsiteX3" fmla="*/ 933837 w 933837"/>
                  <a:gd name="connsiteY3" fmla="*/ 845746 h 845746"/>
                  <a:gd name="connsiteX4" fmla="*/ 0 w 933837"/>
                  <a:gd name="connsiteY4" fmla="*/ 845746 h 845746"/>
                  <a:gd name="connsiteX0" fmla="*/ 0 w 878897"/>
                  <a:gd name="connsiteY0" fmla="*/ 845746 h 845746"/>
                  <a:gd name="connsiteX1" fmla="*/ 211437 w 878897"/>
                  <a:gd name="connsiteY1" fmla="*/ 0 h 845746"/>
                  <a:gd name="connsiteX2" fmla="*/ 635384 w 878897"/>
                  <a:gd name="connsiteY2" fmla="*/ 19567 h 845746"/>
                  <a:gd name="connsiteX3" fmla="*/ 878897 w 878897"/>
                  <a:gd name="connsiteY3" fmla="*/ 844755 h 845746"/>
                  <a:gd name="connsiteX4" fmla="*/ 0 w 878897"/>
                  <a:gd name="connsiteY4" fmla="*/ 845746 h 845746"/>
                  <a:gd name="connsiteX0" fmla="*/ 0 w 924445"/>
                  <a:gd name="connsiteY0" fmla="*/ 845746 h 845746"/>
                  <a:gd name="connsiteX1" fmla="*/ 211437 w 924445"/>
                  <a:gd name="connsiteY1" fmla="*/ 0 h 845746"/>
                  <a:gd name="connsiteX2" fmla="*/ 635384 w 924445"/>
                  <a:gd name="connsiteY2" fmla="*/ 19567 h 845746"/>
                  <a:gd name="connsiteX3" fmla="*/ 878897 w 924445"/>
                  <a:gd name="connsiteY3" fmla="*/ 844755 h 845746"/>
                  <a:gd name="connsiteX4" fmla="*/ 0 w 924445"/>
                  <a:gd name="connsiteY4" fmla="*/ 845746 h 845746"/>
                  <a:gd name="connsiteX0" fmla="*/ 0 w 924445"/>
                  <a:gd name="connsiteY0" fmla="*/ 845746 h 895165"/>
                  <a:gd name="connsiteX1" fmla="*/ 211437 w 924445"/>
                  <a:gd name="connsiteY1" fmla="*/ 0 h 895165"/>
                  <a:gd name="connsiteX2" fmla="*/ 635384 w 924445"/>
                  <a:gd name="connsiteY2" fmla="*/ 19567 h 895165"/>
                  <a:gd name="connsiteX3" fmla="*/ 878897 w 924445"/>
                  <a:gd name="connsiteY3" fmla="*/ 844755 h 895165"/>
                  <a:gd name="connsiteX4" fmla="*/ 0 w 924445"/>
                  <a:gd name="connsiteY4" fmla="*/ 845746 h 895165"/>
                  <a:gd name="connsiteX0" fmla="*/ 0 w 927114"/>
                  <a:gd name="connsiteY0" fmla="*/ 856273 h 898070"/>
                  <a:gd name="connsiteX1" fmla="*/ 214106 w 927114"/>
                  <a:gd name="connsiteY1" fmla="*/ 0 h 898070"/>
                  <a:gd name="connsiteX2" fmla="*/ 638053 w 927114"/>
                  <a:gd name="connsiteY2" fmla="*/ 19567 h 898070"/>
                  <a:gd name="connsiteX3" fmla="*/ 881566 w 927114"/>
                  <a:gd name="connsiteY3" fmla="*/ 844755 h 898070"/>
                  <a:gd name="connsiteX4" fmla="*/ 0 w 927114"/>
                  <a:gd name="connsiteY4" fmla="*/ 856273 h 898070"/>
                  <a:gd name="connsiteX0" fmla="*/ 0 w 927114"/>
                  <a:gd name="connsiteY0" fmla="*/ 856273 h 920009"/>
                  <a:gd name="connsiteX1" fmla="*/ 214106 w 927114"/>
                  <a:gd name="connsiteY1" fmla="*/ 0 h 920009"/>
                  <a:gd name="connsiteX2" fmla="*/ 638053 w 927114"/>
                  <a:gd name="connsiteY2" fmla="*/ 19567 h 920009"/>
                  <a:gd name="connsiteX3" fmla="*/ 881566 w 927114"/>
                  <a:gd name="connsiteY3" fmla="*/ 844755 h 920009"/>
                  <a:gd name="connsiteX4" fmla="*/ 0 w 927114"/>
                  <a:gd name="connsiteY4" fmla="*/ 856273 h 920009"/>
                  <a:gd name="connsiteX0" fmla="*/ 0 w 927114"/>
                  <a:gd name="connsiteY0" fmla="*/ 856273 h 920009"/>
                  <a:gd name="connsiteX1" fmla="*/ 214106 w 927114"/>
                  <a:gd name="connsiteY1" fmla="*/ 0 h 920009"/>
                  <a:gd name="connsiteX2" fmla="*/ 638053 w 927114"/>
                  <a:gd name="connsiteY2" fmla="*/ 19567 h 920009"/>
                  <a:gd name="connsiteX3" fmla="*/ 881566 w 927114"/>
                  <a:gd name="connsiteY3" fmla="*/ 844755 h 920009"/>
                  <a:gd name="connsiteX4" fmla="*/ 0 w 927114"/>
                  <a:gd name="connsiteY4" fmla="*/ 856273 h 920009"/>
                  <a:gd name="connsiteX0" fmla="*/ 0 w 927114"/>
                  <a:gd name="connsiteY0" fmla="*/ 856273 h 920009"/>
                  <a:gd name="connsiteX1" fmla="*/ 214106 w 927114"/>
                  <a:gd name="connsiteY1" fmla="*/ 0 h 920009"/>
                  <a:gd name="connsiteX2" fmla="*/ 638053 w 927114"/>
                  <a:gd name="connsiteY2" fmla="*/ 19567 h 920009"/>
                  <a:gd name="connsiteX3" fmla="*/ 881566 w 927114"/>
                  <a:gd name="connsiteY3" fmla="*/ 844755 h 920009"/>
                  <a:gd name="connsiteX4" fmla="*/ 0 w 927114"/>
                  <a:gd name="connsiteY4" fmla="*/ 856273 h 920009"/>
                  <a:gd name="connsiteX0" fmla="*/ 0 w 888649"/>
                  <a:gd name="connsiteY0" fmla="*/ 856273 h 907363"/>
                  <a:gd name="connsiteX1" fmla="*/ 214106 w 888649"/>
                  <a:gd name="connsiteY1" fmla="*/ 0 h 907363"/>
                  <a:gd name="connsiteX2" fmla="*/ 638053 w 888649"/>
                  <a:gd name="connsiteY2" fmla="*/ 19567 h 907363"/>
                  <a:gd name="connsiteX3" fmla="*/ 830678 w 888649"/>
                  <a:gd name="connsiteY3" fmla="*/ 818597 h 907363"/>
                  <a:gd name="connsiteX4" fmla="*/ 0 w 888649"/>
                  <a:gd name="connsiteY4" fmla="*/ 856273 h 907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8649" h="907363">
                    <a:moveTo>
                      <a:pt x="0" y="856273"/>
                    </a:moveTo>
                    <a:cubicBezTo>
                      <a:pt x="6187" y="525446"/>
                      <a:pt x="76406" y="294961"/>
                      <a:pt x="214106" y="0"/>
                    </a:cubicBezTo>
                    <a:lnTo>
                      <a:pt x="638053" y="19567"/>
                    </a:lnTo>
                    <a:cubicBezTo>
                      <a:pt x="916004" y="361593"/>
                      <a:pt x="934010" y="548976"/>
                      <a:pt x="830678" y="818597"/>
                    </a:cubicBezTo>
                    <a:cubicBezTo>
                      <a:pt x="573727" y="931605"/>
                      <a:pt x="178789" y="928146"/>
                      <a:pt x="0" y="85627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69" name="Trapezio 43">
                <a:extLst>
                  <a:ext uri="{FF2B5EF4-FFF2-40B4-BE49-F238E27FC236}">
                    <a16:creationId xmlns:a16="http://schemas.microsoft.com/office/drawing/2014/main" id="{752D98D5-65AD-AB75-B206-8F7DE169499E}"/>
                  </a:ext>
                </a:extLst>
              </p:cNvPr>
              <p:cNvSpPr/>
              <p:nvPr/>
            </p:nvSpPr>
            <p:spPr>
              <a:xfrm rot="1776030">
                <a:off x="12212903" y="5194664"/>
                <a:ext cx="213124" cy="253753"/>
              </a:xfrm>
              <a:custGeom>
                <a:avLst/>
                <a:gdLst>
                  <a:gd name="connsiteX0" fmla="*/ 0 w 729289"/>
                  <a:gd name="connsiteY0" fmla="*/ 640048 h 640048"/>
                  <a:gd name="connsiteX1" fmla="*/ 160012 w 729289"/>
                  <a:gd name="connsiteY1" fmla="*/ 0 h 640048"/>
                  <a:gd name="connsiteX2" fmla="*/ 569277 w 729289"/>
                  <a:gd name="connsiteY2" fmla="*/ 0 h 640048"/>
                  <a:gd name="connsiteX3" fmla="*/ 729289 w 729289"/>
                  <a:gd name="connsiteY3" fmla="*/ 640048 h 640048"/>
                  <a:gd name="connsiteX4" fmla="*/ 0 w 729289"/>
                  <a:gd name="connsiteY4" fmla="*/ 640048 h 640048"/>
                  <a:gd name="connsiteX0" fmla="*/ 0 w 729289"/>
                  <a:gd name="connsiteY0" fmla="*/ 640048 h 640048"/>
                  <a:gd name="connsiteX1" fmla="*/ 160012 w 729289"/>
                  <a:gd name="connsiteY1" fmla="*/ 0 h 640048"/>
                  <a:gd name="connsiteX2" fmla="*/ 500697 w 729289"/>
                  <a:gd name="connsiteY2" fmla="*/ 0 h 640048"/>
                  <a:gd name="connsiteX3" fmla="*/ 729289 w 729289"/>
                  <a:gd name="connsiteY3" fmla="*/ 640048 h 640048"/>
                  <a:gd name="connsiteX4" fmla="*/ 0 w 729289"/>
                  <a:gd name="connsiteY4" fmla="*/ 640048 h 640048"/>
                  <a:gd name="connsiteX0" fmla="*/ 0 w 729289"/>
                  <a:gd name="connsiteY0" fmla="*/ 655288 h 655288"/>
                  <a:gd name="connsiteX1" fmla="*/ 243832 w 729289"/>
                  <a:gd name="connsiteY1" fmla="*/ 0 h 655288"/>
                  <a:gd name="connsiteX2" fmla="*/ 500697 w 729289"/>
                  <a:gd name="connsiteY2" fmla="*/ 15240 h 655288"/>
                  <a:gd name="connsiteX3" fmla="*/ 729289 w 729289"/>
                  <a:gd name="connsiteY3" fmla="*/ 655288 h 655288"/>
                  <a:gd name="connsiteX4" fmla="*/ 0 w 729289"/>
                  <a:gd name="connsiteY4" fmla="*/ 655288 h 655288"/>
                  <a:gd name="connsiteX0" fmla="*/ 0 w 729289"/>
                  <a:gd name="connsiteY0" fmla="*/ 640048 h 640048"/>
                  <a:gd name="connsiteX1" fmla="*/ 251452 w 729289"/>
                  <a:gd name="connsiteY1" fmla="*/ 7620 h 640048"/>
                  <a:gd name="connsiteX2" fmla="*/ 500697 w 729289"/>
                  <a:gd name="connsiteY2" fmla="*/ 0 h 640048"/>
                  <a:gd name="connsiteX3" fmla="*/ 729289 w 729289"/>
                  <a:gd name="connsiteY3" fmla="*/ 640048 h 640048"/>
                  <a:gd name="connsiteX4" fmla="*/ 0 w 729289"/>
                  <a:gd name="connsiteY4" fmla="*/ 640048 h 640048"/>
                  <a:gd name="connsiteX0" fmla="*/ 0 w 729289"/>
                  <a:gd name="connsiteY0" fmla="*/ 665519 h 665519"/>
                  <a:gd name="connsiteX1" fmla="*/ 251452 w 729289"/>
                  <a:gd name="connsiteY1" fmla="*/ 33091 h 665519"/>
                  <a:gd name="connsiteX2" fmla="*/ 500697 w 729289"/>
                  <a:gd name="connsiteY2" fmla="*/ 25471 h 665519"/>
                  <a:gd name="connsiteX3" fmla="*/ 729289 w 729289"/>
                  <a:gd name="connsiteY3" fmla="*/ 665519 h 665519"/>
                  <a:gd name="connsiteX4" fmla="*/ 0 w 729289"/>
                  <a:gd name="connsiteY4" fmla="*/ 665519 h 665519"/>
                  <a:gd name="connsiteX0" fmla="*/ 0 w 729289"/>
                  <a:gd name="connsiteY0" fmla="*/ 665519 h 665519"/>
                  <a:gd name="connsiteX1" fmla="*/ 251452 w 729289"/>
                  <a:gd name="connsiteY1" fmla="*/ 33091 h 665519"/>
                  <a:gd name="connsiteX2" fmla="*/ 500697 w 729289"/>
                  <a:gd name="connsiteY2" fmla="*/ 25471 h 665519"/>
                  <a:gd name="connsiteX3" fmla="*/ 729289 w 729289"/>
                  <a:gd name="connsiteY3" fmla="*/ 665519 h 665519"/>
                  <a:gd name="connsiteX4" fmla="*/ 0 w 729289"/>
                  <a:gd name="connsiteY4" fmla="*/ 665519 h 665519"/>
                  <a:gd name="connsiteX0" fmla="*/ 0 w 729289"/>
                  <a:gd name="connsiteY0" fmla="*/ 665519 h 665519"/>
                  <a:gd name="connsiteX1" fmla="*/ 251452 w 729289"/>
                  <a:gd name="connsiteY1" fmla="*/ 33091 h 665519"/>
                  <a:gd name="connsiteX2" fmla="*/ 500697 w 729289"/>
                  <a:gd name="connsiteY2" fmla="*/ 25471 h 665519"/>
                  <a:gd name="connsiteX3" fmla="*/ 729289 w 729289"/>
                  <a:gd name="connsiteY3" fmla="*/ 665519 h 665519"/>
                  <a:gd name="connsiteX4" fmla="*/ 0 w 729289"/>
                  <a:gd name="connsiteY4" fmla="*/ 665519 h 665519"/>
                  <a:gd name="connsiteX0" fmla="*/ 0 w 729289"/>
                  <a:gd name="connsiteY0" fmla="*/ 687743 h 687743"/>
                  <a:gd name="connsiteX1" fmla="*/ 251452 w 729289"/>
                  <a:gd name="connsiteY1" fmla="*/ 55315 h 687743"/>
                  <a:gd name="connsiteX2" fmla="*/ 500697 w 729289"/>
                  <a:gd name="connsiteY2" fmla="*/ 47695 h 687743"/>
                  <a:gd name="connsiteX3" fmla="*/ 729289 w 729289"/>
                  <a:gd name="connsiteY3" fmla="*/ 687743 h 687743"/>
                  <a:gd name="connsiteX4" fmla="*/ 0 w 729289"/>
                  <a:gd name="connsiteY4" fmla="*/ 687743 h 687743"/>
                  <a:gd name="connsiteX0" fmla="*/ 0 w 729289"/>
                  <a:gd name="connsiteY0" fmla="*/ 687743 h 687743"/>
                  <a:gd name="connsiteX1" fmla="*/ 251452 w 729289"/>
                  <a:gd name="connsiteY1" fmla="*/ 55315 h 687743"/>
                  <a:gd name="connsiteX2" fmla="*/ 500697 w 729289"/>
                  <a:gd name="connsiteY2" fmla="*/ 47695 h 687743"/>
                  <a:gd name="connsiteX3" fmla="*/ 729289 w 729289"/>
                  <a:gd name="connsiteY3" fmla="*/ 687743 h 687743"/>
                  <a:gd name="connsiteX4" fmla="*/ 0 w 729289"/>
                  <a:gd name="connsiteY4" fmla="*/ 687743 h 687743"/>
                  <a:gd name="connsiteX0" fmla="*/ 0 w 729289"/>
                  <a:gd name="connsiteY0" fmla="*/ 687743 h 687743"/>
                  <a:gd name="connsiteX1" fmla="*/ 251452 w 729289"/>
                  <a:gd name="connsiteY1" fmla="*/ 55315 h 687743"/>
                  <a:gd name="connsiteX2" fmla="*/ 500697 w 729289"/>
                  <a:gd name="connsiteY2" fmla="*/ 47695 h 687743"/>
                  <a:gd name="connsiteX3" fmla="*/ 729289 w 729289"/>
                  <a:gd name="connsiteY3" fmla="*/ 687743 h 687743"/>
                  <a:gd name="connsiteX4" fmla="*/ 0 w 729289"/>
                  <a:gd name="connsiteY4" fmla="*/ 687743 h 687743"/>
                  <a:gd name="connsiteX0" fmla="*/ 0 w 729858"/>
                  <a:gd name="connsiteY0" fmla="*/ 687743 h 687743"/>
                  <a:gd name="connsiteX1" fmla="*/ 251452 w 729858"/>
                  <a:gd name="connsiteY1" fmla="*/ 55315 h 687743"/>
                  <a:gd name="connsiteX2" fmla="*/ 500697 w 729858"/>
                  <a:gd name="connsiteY2" fmla="*/ 47695 h 687743"/>
                  <a:gd name="connsiteX3" fmla="*/ 729289 w 729858"/>
                  <a:gd name="connsiteY3" fmla="*/ 687743 h 687743"/>
                  <a:gd name="connsiteX4" fmla="*/ 0 w 729858"/>
                  <a:gd name="connsiteY4" fmla="*/ 687743 h 687743"/>
                  <a:gd name="connsiteX0" fmla="*/ 0 w 729858"/>
                  <a:gd name="connsiteY0" fmla="*/ 687743 h 724996"/>
                  <a:gd name="connsiteX1" fmla="*/ 251452 w 729858"/>
                  <a:gd name="connsiteY1" fmla="*/ 55315 h 724996"/>
                  <a:gd name="connsiteX2" fmla="*/ 500697 w 729858"/>
                  <a:gd name="connsiteY2" fmla="*/ 47695 h 724996"/>
                  <a:gd name="connsiteX3" fmla="*/ 729289 w 729858"/>
                  <a:gd name="connsiteY3" fmla="*/ 687743 h 724996"/>
                  <a:gd name="connsiteX4" fmla="*/ 0 w 729858"/>
                  <a:gd name="connsiteY4" fmla="*/ 687743 h 724996"/>
                  <a:gd name="connsiteX0" fmla="*/ 0 w 729858"/>
                  <a:gd name="connsiteY0" fmla="*/ 687743 h 742369"/>
                  <a:gd name="connsiteX1" fmla="*/ 251452 w 729858"/>
                  <a:gd name="connsiteY1" fmla="*/ 55315 h 742369"/>
                  <a:gd name="connsiteX2" fmla="*/ 500697 w 729858"/>
                  <a:gd name="connsiteY2" fmla="*/ 47695 h 742369"/>
                  <a:gd name="connsiteX3" fmla="*/ 729289 w 729858"/>
                  <a:gd name="connsiteY3" fmla="*/ 687743 h 742369"/>
                  <a:gd name="connsiteX4" fmla="*/ 0 w 729858"/>
                  <a:gd name="connsiteY4" fmla="*/ 687743 h 742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9858" h="742369">
                    <a:moveTo>
                      <a:pt x="0" y="687743"/>
                    </a:moveTo>
                    <a:cubicBezTo>
                      <a:pt x="15237" y="438834"/>
                      <a:pt x="68575" y="258504"/>
                      <a:pt x="251452" y="55315"/>
                    </a:cubicBezTo>
                    <a:cubicBezTo>
                      <a:pt x="334534" y="-15805"/>
                      <a:pt x="425235" y="-18345"/>
                      <a:pt x="500697" y="47695"/>
                    </a:cubicBezTo>
                    <a:cubicBezTo>
                      <a:pt x="668334" y="192464"/>
                      <a:pt x="736912" y="459154"/>
                      <a:pt x="729289" y="687743"/>
                    </a:cubicBezTo>
                    <a:cubicBezTo>
                      <a:pt x="524293" y="771563"/>
                      <a:pt x="197376" y="748703"/>
                      <a:pt x="0" y="687743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0" name="Esagono 65">
                <a:extLst>
                  <a:ext uri="{FF2B5EF4-FFF2-40B4-BE49-F238E27FC236}">
                    <a16:creationId xmlns:a16="http://schemas.microsoft.com/office/drawing/2014/main" id="{A35258B2-CE54-74AF-CF92-64E09AE3A65B}"/>
                  </a:ext>
                </a:extLst>
              </p:cNvPr>
              <p:cNvSpPr/>
              <p:nvPr/>
            </p:nvSpPr>
            <p:spPr>
              <a:xfrm rot="21572067">
                <a:off x="11385534" y="4589044"/>
                <a:ext cx="351699" cy="521589"/>
              </a:xfrm>
              <a:custGeom>
                <a:avLst/>
                <a:gdLst>
                  <a:gd name="connsiteX0" fmla="*/ 0 w 751959"/>
                  <a:gd name="connsiteY0" fmla="*/ 311993 h 623985"/>
                  <a:gd name="connsiteX1" fmla="*/ 155996 w 751959"/>
                  <a:gd name="connsiteY1" fmla="*/ 0 h 623985"/>
                  <a:gd name="connsiteX2" fmla="*/ 595963 w 751959"/>
                  <a:gd name="connsiteY2" fmla="*/ 0 h 623985"/>
                  <a:gd name="connsiteX3" fmla="*/ 751959 w 751959"/>
                  <a:gd name="connsiteY3" fmla="*/ 311993 h 623985"/>
                  <a:gd name="connsiteX4" fmla="*/ 595963 w 751959"/>
                  <a:gd name="connsiteY4" fmla="*/ 623985 h 623985"/>
                  <a:gd name="connsiteX5" fmla="*/ 155996 w 751959"/>
                  <a:gd name="connsiteY5" fmla="*/ 623985 h 623985"/>
                  <a:gd name="connsiteX6" fmla="*/ 0 w 751959"/>
                  <a:gd name="connsiteY6" fmla="*/ 311993 h 623985"/>
                  <a:gd name="connsiteX0" fmla="*/ 0 w 812919"/>
                  <a:gd name="connsiteY0" fmla="*/ 311993 h 623985"/>
                  <a:gd name="connsiteX1" fmla="*/ 155996 w 812919"/>
                  <a:gd name="connsiteY1" fmla="*/ 0 h 623985"/>
                  <a:gd name="connsiteX2" fmla="*/ 595963 w 812919"/>
                  <a:gd name="connsiteY2" fmla="*/ 0 h 623985"/>
                  <a:gd name="connsiteX3" fmla="*/ 812919 w 812919"/>
                  <a:gd name="connsiteY3" fmla="*/ 124033 h 623985"/>
                  <a:gd name="connsiteX4" fmla="*/ 595963 w 812919"/>
                  <a:gd name="connsiteY4" fmla="*/ 623985 h 623985"/>
                  <a:gd name="connsiteX5" fmla="*/ 155996 w 812919"/>
                  <a:gd name="connsiteY5" fmla="*/ 623985 h 623985"/>
                  <a:gd name="connsiteX6" fmla="*/ 0 w 812919"/>
                  <a:gd name="connsiteY6" fmla="*/ 311993 h 623985"/>
                  <a:gd name="connsiteX0" fmla="*/ 0 w 812919"/>
                  <a:gd name="connsiteY0" fmla="*/ 311993 h 623985"/>
                  <a:gd name="connsiteX1" fmla="*/ 155996 w 812919"/>
                  <a:gd name="connsiteY1" fmla="*/ 0 h 623985"/>
                  <a:gd name="connsiteX2" fmla="*/ 479123 w 812919"/>
                  <a:gd name="connsiteY2" fmla="*/ 203200 h 623985"/>
                  <a:gd name="connsiteX3" fmla="*/ 812919 w 812919"/>
                  <a:gd name="connsiteY3" fmla="*/ 124033 h 623985"/>
                  <a:gd name="connsiteX4" fmla="*/ 595963 w 812919"/>
                  <a:gd name="connsiteY4" fmla="*/ 623985 h 623985"/>
                  <a:gd name="connsiteX5" fmla="*/ 155996 w 812919"/>
                  <a:gd name="connsiteY5" fmla="*/ 623985 h 623985"/>
                  <a:gd name="connsiteX6" fmla="*/ 0 w 812919"/>
                  <a:gd name="connsiteY6" fmla="*/ 311993 h 623985"/>
                  <a:gd name="connsiteX0" fmla="*/ 0 w 812919"/>
                  <a:gd name="connsiteY0" fmla="*/ 235793 h 547785"/>
                  <a:gd name="connsiteX1" fmla="*/ 404916 w 812919"/>
                  <a:gd name="connsiteY1" fmla="*/ 0 h 547785"/>
                  <a:gd name="connsiteX2" fmla="*/ 479123 w 812919"/>
                  <a:gd name="connsiteY2" fmla="*/ 127000 h 547785"/>
                  <a:gd name="connsiteX3" fmla="*/ 812919 w 812919"/>
                  <a:gd name="connsiteY3" fmla="*/ 47833 h 547785"/>
                  <a:gd name="connsiteX4" fmla="*/ 595963 w 812919"/>
                  <a:gd name="connsiteY4" fmla="*/ 547785 h 547785"/>
                  <a:gd name="connsiteX5" fmla="*/ 155996 w 812919"/>
                  <a:gd name="connsiteY5" fmla="*/ 547785 h 547785"/>
                  <a:gd name="connsiteX6" fmla="*/ 0 w 812919"/>
                  <a:gd name="connsiteY6" fmla="*/ 235793 h 547785"/>
                  <a:gd name="connsiteX0" fmla="*/ 0 w 772279"/>
                  <a:gd name="connsiteY0" fmla="*/ 0 h 677752"/>
                  <a:gd name="connsiteX1" fmla="*/ 364276 w 772279"/>
                  <a:gd name="connsiteY1" fmla="*/ 129967 h 677752"/>
                  <a:gd name="connsiteX2" fmla="*/ 438483 w 772279"/>
                  <a:gd name="connsiteY2" fmla="*/ 256967 h 677752"/>
                  <a:gd name="connsiteX3" fmla="*/ 772279 w 772279"/>
                  <a:gd name="connsiteY3" fmla="*/ 177800 h 677752"/>
                  <a:gd name="connsiteX4" fmla="*/ 555323 w 772279"/>
                  <a:gd name="connsiteY4" fmla="*/ 677752 h 677752"/>
                  <a:gd name="connsiteX5" fmla="*/ 115356 w 772279"/>
                  <a:gd name="connsiteY5" fmla="*/ 677752 h 677752"/>
                  <a:gd name="connsiteX6" fmla="*/ 0 w 772279"/>
                  <a:gd name="connsiteY6" fmla="*/ 0 h 677752"/>
                  <a:gd name="connsiteX0" fmla="*/ 0 w 772279"/>
                  <a:gd name="connsiteY0" fmla="*/ 0 h 677752"/>
                  <a:gd name="connsiteX1" fmla="*/ 364276 w 772279"/>
                  <a:gd name="connsiteY1" fmla="*/ 129967 h 677752"/>
                  <a:gd name="connsiteX2" fmla="*/ 438483 w 772279"/>
                  <a:gd name="connsiteY2" fmla="*/ 256967 h 677752"/>
                  <a:gd name="connsiteX3" fmla="*/ 772279 w 772279"/>
                  <a:gd name="connsiteY3" fmla="*/ 177800 h 677752"/>
                  <a:gd name="connsiteX4" fmla="*/ 555323 w 772279"/>
                  <a:gd name="connsiteY4" fmla="*/ 677752 h 677752"/>
                  <a:gd name="connsiteX5" fmla="*/ 49316 w 772279"/>
                  <a:gd name="connsiteY5" fmla="*/ 372952 h 677752"/>
                  <a:gd name="connsiteX6" fmla="*/ 0 w 772279"/>
                  <a:gd name="connsiteY6" fmla="*/ 0 h 67775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72908 w 772279"/>
                  <a:gd name="connsiteY5" fmla="*/ 48979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72908 w 772279"/>
                  <a:gd name="connsiteY5" fmla="*/ 48979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37596 w 772279"/>
                  <a:gd name="connsiteY5" fmla="*/ 44407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37596 w 772279"/>
                  <a:gd name="connsiteY5" fmla="*/ 44407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37596 w 772279"/>
                  <a:gd name="connsiteY5" fmla="*/ 444072 h 1023192"/>
                  <a:gd name="connsiteX6" fmla="*/ 0 w 772279"/>
                  <a:gd name="connsiteY6" fmla="*/ 0 h 1023192"/>
                  <a:gd name="connsiteX0" fmla="*/ 0 w 772279"/>
                  <a:gd name="connsiteY0" fmla="*/ 0 h 896192"/>
                  <a:gd name="connsiteX1" fmla="*/ 364276 w 772279"/>
                  <a:gd name="connsiteY1" fmla="*/ 129967 h 896192"/>
                  <a:gd name="connsiteX2" fmla="*/ 438483 w 772279"/>
                  <a:gd name="connsiteY2" fmla="*/ 256967 h 896192"/>
                  <a:gd name="connsiteX3" fmla="*/ 772279 w 772279"/>
                  <a:gd name="connsiteY3" fmla="*/ 177800 h 896192"/>
                  <a:gd name="connsiteX4" fmla="*/ 409661 w 772279"/>
                  <a:gd name="connsiteY4" fmla="*/ 896192 h 896192"/>
                  <a:gd name="connsiteX5" fmla="*/ 137596 w 772279"/>
                  <a:gd name="connsiteY5" fmla="*/ 444072 h 896192"/>
                  <a:gd name="connsiteX6" fmla="*/ 0 w 772279"/>
                  <a:gd name="connsiteY6" fmla="*/ 0 h 896192"/>
                  <a:gd name="connsiteX0" fmla="*/ 0 w 772279"/>
                  <a:gd name="connsiteY0" fmla="*/ 0 h 896192"/>
                  <a:gd name="connsiteX1" fmla="*/ 324550 w 772279"/>
                  <a:gd name="connsiteY1" fmla="*/ 155367 h 896192"/>
                  <a:gd name="connsiteX2" fmla="*/ 438483 w 772279"/>
                  <a:gd name="connsiteY2" fmla="*/ 256967 h 896192"/>
                  <a:gd name="connsiteX3" fmla="*/ 772279 w 772279"/>
                  <a:gd name="connsiteY3" fmla="*/ 177800 h 896192"/>
                  <a:gd name="connsiteX4" fmla="*/ 409661 w 772279"/>
                  <a:gd name="connsiteY4" fmla="*/ 896192 h 896192"/>
                  <a:gd name="connsiteX5" fmla="*/ 137596 w 772279"/>
                  <a:gd name="connsiteY5" fmla="*/ 444072 h 896192"/>
                  <a:gd name="connsiteX6" fmla="*/ 0 w 772279"/>
                  <a:gd name="connsiteY6" fmla="*/ 0 h 896192"/>
                  <a:gd name="connsiteX0" fmla="*/ 0 w 772279"/>
                  <a:gd name="connsiteY0" fmla="*/ 0 h 896192"/>
                  <a:gd name="connsiteX1" fmla="*/ 324550 w 772279"/>
                  <a:gd name="connsiteY1" fmla="*/ 155367 h 896192"/>
                  <a:gd name="connsiteX2" fmla="*/ 403171 w 772279"/>
                  <a:gd name="connsiteY2" fmla="*/ 256967 h 896192"/>
                  <a:gd name="connsiteX3" fmla="*/ 772279 w 772279"/>
                  <a:gd name="connsiteY3" fmla="*/ 177800 h 896192"/>
                  <a:gd name="connsiteX4" fmla="*/ 409661 w 772279"/>
                  <a:gd name="connsiteY4" fmla="*/ 896192 h 896192"/>
                  <a:gd name="connsiteX5" fmla="*/ 137596 w 772279"/>
                  <a:gd name="connsiteY5" fmla="*/ 444072 h 896192"/>
                  <a:gd name="connsiteX6" fmla="*/ 0 w 772279"/>
                  <a:gd name="connsiteY6" fmla="*/ 0 h 896192"/>
                  <a:gd name="connsiteX0" fmla="*/ 0 w 811334"/>
                  <a:gd name="connsiteY0" fmla="*/ 0 h 1033352"/>
                  <a:gd name="connsiteX1" fmla="*/ 324550 w 811334"/>
                  <a:gd name="connsiteY1" fmla="*/ 155367 h 1033352"/>
                  <a:gd name="connsiteX2" fmla="*/ 403171 w 811334"/>
                  <a:gd name="connsiteY2" fmla="*/ 256967 h 1033352"/>
                  <a:gd name="connsiteX3" fmla="*/ 772279 w 811334"/>
                  <a:gd name="connsiteY3" fmla="*/ 177800 h 1033352"/>
                  <a:gd name="connsiteX4" fmla="*/ 811334 w 811334"/>
                  <a:gd name="connsiteY4" fmla="*/ 1033352 h 1033352"/>
                  <a:gd name="connsiteX5" fmla="*/ 137596 w 811334"/>
                  <a:gd name="connsiteY5" fmla="*/ 444072 h 1033352"/>
                  <a:gd name="connsiteX6" fmla="*/ 0 w 811334"/>
                  <a:gd name="connsiteY6" fmla="*/ 0 h 103335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590634 w 772279"/>
                  <a:gd name="connsiteY4" fmla="*/ 1013032 h 1013032"/>
                  <a:gd name="connsiteX5" fmla="*/ 137596 w 772279"/>
                  <a:gd name="connsiteY5" fmla="*/ 444072 h 1013032"/>
                  <a:gd name="connsiteX6" fmla="*/ 0 w 772279"/>
                  <a:gd name="connsiteY6" fmla="*/ 0 h 101303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462628 w 772279"/>
                  <a:gd name="connsiteY4" fmla="*/ 1013032 h 1013032"/>
                  <a:gd name="connsiteX5" fmla="*/ 137596 w 772279"/>
                  <a:gd name="connsiteY5" fmla="*/ 444072 h 1013032"/>
                  <a:gd name="connsiteX6" fmla="*/ 0 w 772279"/>
                  <a:gd name="connsiteY6" fmla="*/ 0 h 101303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462628 w 772279"/>
                  <a:gd name="connsiteY4" fmla="*/ 1013032 h 1013032"/>
                  <a:gd name="connsiteX5" fmla="*/ 93456 w 772279"/>
                  <a:gd name="connsiteY5" fmla="*/ 484712 h 1013032"/>
                  <a:gd name="connsiteX6" fmla="*/ 0 w 772279"/>
                  <a:gd name="connsiteY6" fmla="*/ 0 h 101303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462628 w 772279"/>
                  <a:gd name="connsiteY4" fmla="*/ 1013032 h 1013032"/>
                  <a:gd name="connsiteX5" fmla="*/ 93456 w 772279"/>
                  <a:gd name="connsiteY5" fmla="*/ 484712 h 1013032"/>
                  <a:gd name="connsiteX6" fmla="*/ 0 w 772279"/>
                  <a:gd name="connsiteY6" fmla="*/ 0 h 1013032"/>
                  <a:gd name="connsiteX0" fmla="*/ 0 w 772279"/>
                  <a:gd name="connsiteY0" fmla="*/ 0 h 1277192"/>
                  <a:gd name="connsiteX1" fmla="*/ 324550 w 772279"/>
                  <a:gd name="connsiteY1" fmla="*/ 155367 h 1277192"/>
                  <a:gd name="connsiteX2" fmla="*/ 403171 w 772279"/>
                  <a:gd name="connsiteY2" fmla="*/ 256967 h 1277192"/>
                  <a:gd name="connsiteX3" fmla="*/ 772279 w 772279"/>
                  <a:gd name="connsiteY3" fmla="*/ 177800 h 1277192"/>
                  <a:gd name="connsiteX4" fmla="*/ 365520 w 772279"/>
                  <a:gd name="connsiteY4" fmla="*/ 1277192 h 1277192"/>
                  <a:gd name="connsiteX5" fmla="*/ 93456 w 772279"/>
                  <a:gd name="connsiteY5" fmla="*/ 484712 h 1277192"/>
                  <a:gd name="connsiteX6" fmla="*/ 0 w 772279"/>
                  <a:gd name="connsiteY6" fmla="*/ 0 h 1277192"/>
                  <a:gd name="connsiteX0" fmla="*/ 0 w 772279"/>
                  <a:gd name="connsiteY0" fmla="*/ 0 h 1277192"/>
                  <a:gd name="connsiteX1" fmla="*/ 324550 w 772279"/>
                  <a:gd name="connsiteY1" fmla="*/ 155367 h 1277192"/>
                  <a:gd name="connsiteX2" fmla="*/ 403171 w 772279"/>
                  <a:gd name="connsiteY2" fmla="*/ 256967 h 1277192"/>
                  <a:gd name="connsiteX3" fmla="*/ 772279 w 772279"/>
                  <a:gd name="connsiteY3" fmla="*/ 177800 h 1277192"/>
                  <a:gd name="connsiteX4" fmla="*/ 365520 w 772279"/>
                  <a:gd name="connsiteY4" fmla="*/ 1277192 h 1277192"/>
                  <a:gd name="connsiteX5" fmla="*/ 111112 w 772279"/>
                  <a:gd name="connsiteY5" fmla="*/ 632032 h 1277192"/>
                  <a:gd name="connsiteX6" fmla="*/ 0 w 772279"/>
                  <a:gd name="connsiteY6" fmla="*/ 0 h 1277192"/>
                  <a:gd name="connsiteX0" fmla="*/ 0 w 772279"/>
                  <a:gd name="connsiteY0" fmla="*/ 0 h 1277192"/>
                  <a:gd name="connsiteX1" fmla="*/ 324550 w 772279"/>
                  <a:gd name="connsiteY1" fmla="*/ 155367 h 1277192"/>
                  <a:gd name="connsiteX2" fmla="*/ 403171 w 772279"/>
                  <a:gd name="connsiteY2" fmla="*/ 256967 h 1277192"/>
                  <a:gd name="connsiteX3" fmla="*/ 772279 w 772279"/>
                  <a:gd name="connsiteY3" fmla="*/ 177800 h 1277192"/>
                  <a:gd name="connsiteX4" fmla="*/ 365520 w 772279"/>
                  <a:gd name="connsiteY4" fmla="*/ 1277192 h 1277192"/>
                  <a:gd name="connsiteX5" fmla="*/ 111112 w 772279"/>
                  <a:gd name="connsiteY5" fmla="*/ 632032 h 1277192"/>
                  <a:gd name="connsiteX6" fmla="*/ 0 w 772279"/>
                  <a:gd name="connsiteY6" fmla="*/ 0 h 1277192"/>
                  <a:gd name="connsiteX0" fmla="*/ 0 w 750209"/>
                  <a:gd name="connsiteY0" fmla="*/ 0 h 1277192"/>
                  <a:gd name="connsiteX1" fmla="*/ 324550 w 750209"/>
                  <a:gd name="connsiteY1" fmla="*/ 155367 h 1277192"/>
                  <a:gd name="connsiteX2" fmla="*/ 403171 w 750209"/>
                  <a:gd name="connsiteY2" fmla="*/ 256967 h 1277192"/>
                  <a:gd name="connsiteX3" fmla="*/ 750209 w 750209"/>
                  <a:gd name="connsiteY3" fmla="*/ 213360 h 1277192"/>
                  <a:gd name="connsiteX4" fmla="*/ 365520 w 750209"/>
                  <a:gd name="connsiteY4" fmla="*/ 1277192 h 1277192"/>
                  <a:gd name="connsiteX5" fmla="*/ 111112 w 750209"/>
                  <a:gd name="connsiteY5" fmla="*/ 632032 h 1277192"/>
                  <a:gd name="connsiteX6" fmla="*/ 0 w 750209"/>
                  <a:gd name="connsiteY6" fmla="*/ 0 h 1277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0209" h="1277192">
                    <a:moveTo>
                      <a:pt x="0" y="0"/>
                    </a:moveTo>
                    <a:lnTo>
                      <a:pt x="324550" y="155367"/>
                    </a:lnTo>
                    <a:cubicBezTo>
                      <a:pt x="389926" y="187540"/>
                      <a:pt x="378435" y="214634"/>
                      <a:pt x="403171" y="256967"/>
                    </a:cubicBezTo>
                    <a:cubicBezTo>
                      <a:pt x="443316" y="286458"/>
                      <a:pt x="638944" y="239749"/>
                      <a:pt x="750209" y="213360"/>
                    </a:cubicBezTo>
                    <a:lnTo>
                      <a:pt x="365520" y="1277192"/>
                    </a:lnTo>
                    <a:cubicBezTo>
                      <a:pt x="214755" y="1162045"/>
                      <a:pt x="206663" y="991019"/>
                      <a:pt x="111112" y="632032"/>
                    </a:cubicBezTo>
                    <a:cubicBezTo>
                      <a:pt x="49062" y="382408"/>
                      <a:pt x="57636" y="163264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1" name="Esagono 65">
                <a:extLst>
                  <a:ext uri="{FF2B5EF4-FFF2-40B4-BE49-F238E27FC236}">
                    <a16:creationId xmlns:a16="http://schemas.microsoft.com/office/drawing/2014/main" id="{8F772E37-FD6D-4BA8-5F00-4C5D204C06C3}"/>
                  </a:ext>
                </a:extLst>
              </p:cNvPr>
              <p:cNvSpPr/>
              <p:nvPr/>
            </p:nvSpPr>
            <p:spPr>
              <a:xfrm rot="21572067" flipH="1">
                <a:off x="11836945" y="4581597"/>
                <a:ext cx="325285" cy="521589"/>
              </a:xfrm>
              <a:custGeom>
                <a:avLst/>
                <a:gdLst>
                  <a:gd name="connsiteX0" fmla="*/ 0 w 751959"/>
                  <a:gd name="connsiteY0" fmla="*/ 311993 h 623985"/>
                  <a:gd name="connsiteX1" fmla="*/ 155996 w 751959"/>
                  <a:gd name="connsiteY1" fmla="*/ 0 h 623985"/>
                  <a:gd name="connsiteX2" fmla="*/ 595963 w 751959"/>
                  <a:gd name="connsiteY2" fmla="*/ 0 h 623985"/>
                  <a:gd name="connsiteX3" fmla="*/ 751959 w 751959"/>
                  <a:gd name="connsiteY3" fmla="*/ 311993 h 623985"/>
                  <a:gd name="connsiteX4" fmla="*/ 595963 w 751959"/>
                  <a:gd name="connsiteY4" fmla="*/ 623985 h 623985"/>
                  <a:gd name="connsiteX5" fmla="*/ 155996 w 751959"/>
                  <a:gd name="connsiteY5" fmla="*/ 623985 h 623985"/>
                  <a:gd name="connsiteX6" fmla="*/ 0 w 751959"/>
                  <a:gd name="connsiteY6" fmla="*/ 311993 h 623985"/>
                  <a:gd name="connsiteX0" fmla="*/ 0 w 812919"/>
                  <a:gd name="connsiteY0" fmla="*/ 311993 h 623985"/>
                  <a:gd name="connsiteX1" fmla="*/ 155996 w 812919"/>
                  <a:gd name="connsiteY1" fmla="*/ 0 h 623985"/>
                  <a:gd name="connsiteX2" fmla="*/ 595963 w 812919"/>
                  <a:gd name="connsiteY2" fmla="*/ 0 h 623985"/>
                  <a:gd name="connsiteX3" fmla="*/ 812919 w 812919"/>
                  <a:gd name="connsiteY3" fmla="*/ 124033 h 623985"/>
                  <a:gd name="connsiteX4" fmla="*/ 595963 w 812919"/>
                  <a:gd name="connsiteY4" fmla="*/ 623985 h 623985"/>
                  <a:gd name="connsiteX5" fmla="*/ 155996 w 812919"/>
                  <a:gd name="connsiteY5" fmla="*/ 623985 h 623985"/>
                  <a:gd name="connsiteX6" fmla="*/ 0 w 812919"/>
                  <a:gd name="connsiteY6" fmla="*/ 311993 h 623985"/>
                  <a:gd name="connsiteX0" fmla="*/ 0 w 812919"/>
                  <a:gd name="connsiteY0" fmla="*/ 311993 h 623985"/>
                  <a:gd name="connsiteX1" fmla="*/ 155996 w 812919"/>
                  <a:gd name="connsiteY1" fmla="*/ 0 h 623985"/>
                  <a:gd name="connsiteX2" fmla="*/ 479123 w 812919"/>
                  <a:gd name="connsiteY2" fmla="*/ 203200 h 623985"/>
                  <a:gd name="connsiteX3" fmla="*/ 812919 w 812919"/>
                  <a:gd name="connsiteY3" fmla="*/ 124033 h 623985"/>
                  <a:gd name="connsiteX4" fmla="*/ 595963 w 812919"/>
                  <a:gd name="connsiteY4" fmla="*/ 623985 h 623985"/>
                  <a:gd name="connsiteX5" fmla="*/ 155996 w 812919"/>
                  <a:gd name="connsiteY5" fmla="*/ 623985 h 623985"/>
                  <a:gd name="connsiteX6" fmla="*/ 0 w 812919"/>
                  <a:gd name="connsiteY6" fmla="*/ 311993 h 623985"/>
                  <a:gd name="connsiteX0" fmla="*/ 0 w 812919"/>
                  <a:gd name="connsiteY0" fmla="*/ 235793 h 547785"/>
                  <a:gd name="connsiteX1" fmla="*/ 404916 w 812919"/>
                  <a:gd name="connsiteY1" fmla="*/ 0 h 547785"/>
                  <a:gd name="connsiteX2" fmla="*/ 479123 w 812919"/>
                  <a:gd name="connsiteY2" fmla="*/ 127000 h 547785"/>
                  <a:gd name="connsiteX3" fmla="*/ 812919 w 812919"/>
                  <a:gd name="connsiteY3" fmla="*/ 47833 h 547785"/>
                  <a:gd name="connsiteX4" fmla="*/ 595963 w 812919"/>
                  <a:gd name="connsiteY4" fmla="*/ 547785 h 547785"/>
                  <a:gd name="connsiteX5" fmla="*/ 155996 w 812919"/>
                  <a:gd name="connsiteY5" fmla="*/ 547785 h 547785"/>
                  <a:gd name="connsiteX6" fmla="*/ 0 w 812919"/>
                  <a:gd name="connsiteY6" fmla="*/ 235793 h 547785"/>
                  <a:gd name="connsiteX0" fmla="*/ 0 w 772279"/>
                  <a:gd name="connsiteY0" fmla="*/ 0 h 677752"/>
                  <a:gd name="connsiteX1" fmla="*/ 364276 w 772279"/>
                  <a:gd name="connsiteY1" fmla="*/ 129967 h 677752"/>
                  <a:gd name="connsiteX2" fmla="*/ 438483 w 772279"/>
                  <a:gd name="connsiteY2" fmla="*/ 256967 h 677752"/>
                  <a:gd name="connsiteX3" fmla="*/ 772279 w 772279"/>
                  <a:gd name="connsiteY3" fmla="*/ 177800 h 677752"/>
                  <a:gd name="connsiteX4" fmla="*/ 555323 w 772279"/>
                  <a:gd name="connsiteY4" fmla="*/ 677752 h 677752"/>
                  <a:gd name="connsiteX5" fmla="*/ 115356 w 772279"/>
                  <a:gd name="connsiteY5" fmla="*/ 677752 h 677752"/>
                  <a:gd name="connsiteX6" fmla="*/ 0 w 772279"/>
                  <a:gd name="connsiteY6" fmla="*/ 0 h 677752"/>
                  <a:gd name="connsiteX0" fmla="*/ 0 w 772279"/>
                  <a:gd name="connsiteY0" fmla="*/ 0 h 677752"/>
                  <a:gd name="connsiteX1" fmla="*/ 364276 w 772279"/>
                  <a:gd name="connsiteY1" fmla="*/ 129967 h 677752"/>
                  <a:gd name="connsiteX2" fmla="*/ 438483 w 772279"/>
                  <a:gd name="connsiteY2" fmla="*/ 256967 h 677752"/>
                  <a:gd name="connsiteX3" fmla="*/ 772279 w 772279"/>
                  <a:gd name="connsiteY3" fmla="*/ 177800 h 677752"/>
                  <a:gd name="connsiteX4" fmla="*/ 555323 w 772279"/>
                  <a:gd name="connsiteY4" fmla="*/ 677752 h 677752"/>
                  <a:gd name="connsiteX5" fmla="*/ 49316 w 772279"/>
                  <a:gd name="connsiteY5" fmla="*/ 372952 h 677752"/>
                  <a:gd name="connsiteX6" fmla="*/ 0 w 772279"/>
                  <a:gd name="connsiteY6" fmla="*/ 0 h 67775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72908 w 772279"/>
                  <a:gd name="connsiteY5" fmla="*/ 48979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72908 w 772279"/>
                  <a:gd name="connsiteY5" fmla="*/ 48979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37596 w 772279"/>
                  <a:gd name="connsiteY5" fmla="*/ 44407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37596 w 772279"/>
                  <a:gd name="connsiteY5" fmla="*/ 44407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37596 w 772279"/>
                  <a:gd name="connsiteY5" fmla="*/ 444072 h 1023192"/>
                  <a:gd name="connsiteX6" fmla="*/ 0 w 772279"/>
                  <a:gd name="connsiteY6" fmla="*/ 0 h 1023192"/>
                  <a:gd name="connsiteX0" fmla="*/ 0 w 772279"/>
                  <a:gd name="connsiteY0" fmla="*/ 0 h 896192"/>
                  <a:gd name="connsiteX1" fmla="*/ 364276 w 772279"/>
                  <a:gd name="connsiteY1" fmla="*/ 129967 h 896192"/>
                  <a:gd name="connsiteX2" fmla="*/ 438483 w 772279"/>
                  <a:gd name="connsiteY2" fmla="*/ 256967 h 896192"/>
                  <a:gd name="connsiteX3" fmla="*/ 772279 w 772279"/>
                  <a:gd name="connsiteY3" fmla="*/ 177800 h 896192"/>
                  <a:gd name="connsiteX4" fmla="*/ 409661 w 772279"/>
                  <a:gd name="connsiteY4" fmla="*/ 896192 h 896192"/>
                  <a:gd name="connsiteX5" fmla="*/ 137596 w 772279"/>
                  <a:gd name="connsiteY5" fmla="*/ 444072 h 896192"/>
                  <a:gd name="connsiteX6" fmla="*/ 0 w 772279"/>
                  <a:gd name="connsiteY6" fmla="*/ 0 h 896192"/>
                  <a:gd name="connsiteX0" fmla="*/ 0 w 772279"/>
                  <a:gd name="connsiteY0" fmla="*/ 0 h 896192"/>
                  <a:gd name="connsiteX1" fmla="*/ 324550 w 772279"/>
                  <a:gd name="connsiteY1" fmla="*/ 155367 h 896192"/>
                  <a:gd name="connsiteX2" fmla="*/ 438483 w 772279"/>
                  <a:gd name="connsiteY2" fmla="*/ 256967 h 896192"/>
                  <a:gd name="connsiteX3" fmla="*/ 772279 w 772279"/>
                  <a:gd name="connsiteY3" fmla="*/ 177800 h 896192"/>
                  <a:gd name="connsiteX4" fmla="*/ 409661 w 772279"/>
                  <a:gd name="connsiteY4" fmla="*/ 896192 h 896192"/>
                  <a:gd name="connsiteX5" fmla="*/ 137596 w 772279"/>
                  <a:gd name="connsiteY5" fmla="*/ 444072 h 896192"/>
                  <a:gd name="connsiteX6" fmla="*/ 0 w 772279"/>
                  <a:gd name="connsiteY6" fmla="*/ 0 h 896192"/>
                  <a:gd name="connsiteX0" fmla="*/ 0 w 772279"/>
                  <a:gd name="connsiteY0" fmla="*/ 0 h 896192"/>
                  <a:gd name="connsiteX1" fmla="*/ 324550 w 772279"/>
                  <a:gd name="connsiteY1" fmla="*/ 155367 h 896192"/>
                  <a:gd name="connsiteX2" fmla="*/ 403171 w 772279"/>
                  <a:gd name="connsiteY2" fmla="*/ 256967 h 896192"/>
                  <a:gd name="connsiteX3" fmla="*/ 772279 w 772279"/>
                  <a:gd name="connsiteY3" fmla="*/ 177800 h 896192"/>
                  <a:gd name="connsiteX4" fmla="*/ 409661 w 772279"/>
                  <a:gd name="connsiteY4" fmla="*/ 896192 h 896192"/>
                  <a:gd name="connsiteX5" fmla="*/ 137596 w 772279"/>
                  <a:gd name="connsiteY5" fmla="*/ 444072 h 896192"/>
                  <a:gd name="connsiteX6" fmla="*/ 0 w 772279"/>
                  <a:gd name="connsiteY6" fmla="*/ 0 h 896192"/>
                  <a:gd name="connsiteX0" fmla="*/ 0 w 811334"/>
                  <a:gd name="connsiteY0" fmla="*/ 0 h 1033352"/>
                  <a:gd name="connsiteX1" fmla="*/ 324550 w 811334"/>
                  <a:gd name="connsiteY1" fmla="*/ 155367 h 1033352"/>
                  <a:gd name="connsiteX2" fmla="*/ 403171 w 811334"/>
                  <a:gd name="connsiteY2" fmla="*/ 256967 h 1033352"/>
                  <a:gd name="connsiteX3" fmla="*/ 772279 w 811334"/>
                  <a:gd name="connsiteY3" fmla="*/ 177800 h 1033352"/>
                  <a:gd name="connsiteX4" fmla="*/ 811334 w 811334"/>
                  <a:gd name="connsiteY4" fmla="*/ 1033352 h 1033352"/>
                  <a:gd name="connsiteX5" fmla="*/ 137596 w 811334"/>
                  <a:gd name="connsiteY5" fmla="*/ 444072 h 1033352"/>
                  <a:gd name="connsiteX6" fmla="*/ 0 w 811334"/>
                  <a:gd name="connsiteY6" fmla="*/ 0 h 103335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590634 w 772279"/>
                  <a:gd name="connsiteY4" fmla="*/ 1013032 h 1013032"/>
                  <a:gd name="connsiteX5" fmla="*/ 137596 w 772279"/>
                  <a:gd name="connsiteY5" fmla="*/ 444072 h 1013032"/>
                  <a:gd name="connsiteX6" fmla="*/ 0 w 772279"/>
                  <a:gd name="connsiteY6" fmla="*/ 0 h 101303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462628 w 772279"/>
                  <a:gd name="connsiteY4" fmla="*/ 1013032 h 1013032"/>
                  <a:gd name="connsiteX5" fmla="*/ 137596 w 772279"/>
                  <a:gd name="connsiteY5" fmla="*/ 444072 h 1013032"/>
                  <a:gd name="connsiteX6" fmla="*/ 0 w 772279"/>
                  <a:gd name="connsiteY6" fmla="*/ 0 h 101303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462628 w 772279"/>
                  <a:gd name="connsiteY4" fmla="*/ 1013032 h 1013032"/>
                  <a:gd name="connsiteX5" fmla="*/ 93456 w 772279"/>
                  <a:gd name="connsiteY5" fmla="*/ 484712 h 1013032"/>
                  <a:gd name="connsiteX6" fmla="*/ 0 w 772279"/>
                  <a:gd name="connsiteY6" fmla="*/ 0 h 101303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462628 w 772279"/>
                  <a:gd name="connsiteY4" fmla="*/ 1013032 h 1013032"/>
                  <a:gd name="connsiteX5" fmla="*/ 93456 w 772279"/>
                  <a:gd name="connsiteY5" fmla="*/ 484712 h 1013032"/>
                  <a:gd name="connsiteX6" fmla="*/ 0 w 772279"/>
                  <a:gd name="connsiteY6" fmla="*/ 0 h 1013032"/>
                  <a:gd name="connsiteX0" fmla="*/ 0 w 772279"/>
                  <a:gd name="connsiteY0" fmla="*/ 0 h 1277192"/>
                  <a:gd name="connsiteX1" fmla="*/ 324550 w 772279"/>
                  <a:gd name="connsiteY1" fmla="*/ 155367 h 1277192"/>
                  <a:gd name="connsiteX2" fmla="*/ 403171 w 772279"/>
                  <a:gd name="connsiteY2" fmla="*/ 256967 h 1277192"/>
                  <a:gd name="connsiteX3" fmla="*/ 772279 w 772279"/>
                  <a:gd name="connsiteY3" fmla="*/ 177800 h 1277192"/>
                  <a:gd name="connsiteX4" fmla="*/ 365520 w 772279"/>
                  <a:gd name="connsiteY4" fmla="*/ 1277192 h 1277192"/>
                  <a:gd name="connsiteX5" fmla="*/ 93456 w 772279"/>
                  <a:gd name="connsiteY5" fmla="*/ 484712 h 1277192"/>
                  <a:gd name="connsiteX6" fmla="*/ 0 w 772279"/>
                  <a:gd name="connsiteY6" fmla="*/ 0 h 1277192"/>
                  <a:gd name="connsiteX0" fmla="*/ 0 w 772279"/>
                  <a:gd name="connsiteY0" fmla="*/ 0 h 1277192"/>
                  <a:gd name="connsiteX1" fmla="*/ 324550 w 772279"/>
                  <a:gd name="connsiteY1" fmla="*/ 155367 h 1277192"/>
                  <a:gd name="connsiteX2" fmla="*/ 403171 w 772279"/>
                  <a:gd name="connsiteY2" fmla="*/ 256967 h 1277192"/>
                  <a:gd name="connsiteX3" fmla="*/ 772279 w 772279"/>
                  <a:gd name="connsiteY3" fmla="*/ 177800 h 1277192"/>
                  <a:gd name="connsiteX4" fmla="*/ 365520 w 772279"/>
                  <a:gd name="connsiteY4" fmla="*/ 1277192 h 1277192"/>
                  <a:gd name="connsiteX5" fmla="*/ 111112 w 772279"/>
                  <a:gd name="connsiteY5" fmla="*/ 632032 h 1277192"/>
                  <a:gd name="connsiteX6" fmla="*/ 0 w 772279"/>
                  <a:gd name="connsiteY6" fmla="*/ 0 h 1277192"/>
                  <a:gd name="connsiteX0" fmla="*/ 0 w 772279"/>
                  <a:gd name="connsiteY0" fmla="*/ 0 h 1277192"/>
                  <a:gd name="connsiteX1" fmla="*/ 324550 w 772279"/>
                  <a:gd name="connsiteY1" fmla="*/ 155367 h 1277192"/>
                  <a:gd name="connsiteX2" fmla="*/ 403171 w 772279"/>
                  <a:gd name="connsiteY2" fmla="*/ 256967 h 1277192"/>
                  <a:gd name="connsiteX3" fmla="*/ 772279 w 772279"/>
                  <a:gd name="connsiteY3" fmla="*/ 177800 h 1277192"/>
                  <a:gd name="connsiteX4" fmla="*/ 365520 w 772279"/>
                  <a:gd name="connsiteY4" fmla="*/ 1277192 h 1277192"/>
                  <a:gd name="connsiteX5" fmla="*/ 111112 w 772279"/>
                  <a:gd name="connsiteY5" fmla="*/ 632032 h 1277192"/>
                  <a:gd name="connsiteX6" fmla="*/ 0 w 772279"/>
                  <a:gd name="connsiteY6" fmla="*/ 0 h 1277192"/>
                  <a:gd name="connsiteX0" fmla="*/ 0 w 750209"/>
                  <a:gd name="connsiteY0" fmla="*/ 0 h 1277192"/>
                  <a:gd name="connsiteX1" fmla="*/ 324550 w 750209"/>
                  <a:gd name="connsiteY1" fmla="*/ 155367 h 1277192"/>
                  <a:gd name="connsiteX2" fmla="*/ 403171 w 750209"/>
                  <a:gd name="connsiteY2" fmla="*/ 256967 h 1277192"/>
                  <a:gd name="connsiteX3" fmla="*/ 750209 w 750209"/>
                  <a:gd name="connsiteY3" fmla="*/ 213360 h 1277192"/>
                  <a:gd name="connsiteX4" fmla="*/ 365520 w 750209"/>
                  <a:gd name="connsiteY4" fmla="*/ 1277192 h 1277192"/>
                  <a:gd name="connsiteX5" fmla="*/ 111112 w 750209"/>
                  <a:gd name="connsiteY5" fmla="*/ 632032 h 1277192"/>
                  <a:gd name="connsiteX6" fmla="*/ 0 w 750209"/>
                  <a:gd name="connsiteY6" fmla="*/ 0 h 1277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0209" h="1277192">
                    <a:moveTo>
                      <a:pt x="0" y="0"/>
                    </a:moveTo>
                    <a:lnTo>
                      <a:pt x="324550" y="155367"/>
                    </a:lnTo>
                    <a:cubicBezTo>
                      <a:pt x="389926" y="187540"/>
                      <a:pt x="378435" y="214634"/>
                      <a:pt x="403171" y="256967"/>
                    </a:cubicBezTo>
                    <a:cubicBezTo>
                      <a:pt x="443316" y="286458"/>
                      <a:pt x="638944" y="239749"/>
                      <a:pt x="750209" y="213360"/>
                    </a:cubicBezTo>
                    <a:lnTo>
                      <a:pt x="365520" y="1277192"/>
                    </a:lnTo>
                    <a:cubicBezTo>
                      <a:pt x="214755" y="1162045"/>
                      <a:pt x="206663" y="991019"/>
                      <a:pt x="111112" y="632032"/>
                    </a:cubicBezTo>
                    <a:cubicBezTo>
                      <a:pt x="49062" y="382408"/>
                      <a:pt x="57636" y="163264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2" name="Ovale 103">
                <a:extLst>
                  <a:ext uri="{FF2B5EF4-FFF2-40B4-BE49-F238E27FC236}">
                    <a16:creationId xmlns:a16="http://schemas.microsoft.com/office/drawing/2014/main" id="{98E99391-29F2-8B88-36DD-734CED366D12}"/>
                  </a:ext>
                </a:extLst>
              </p:cNvPr>
              <p:cNvSpPr/>
              <p:nvPr/>
            </p:nvSpPr>
            <p:spPr>
              <a:xfrm rot="21572067">
                <a:off x="11495989" y="4663365"/>
                <a:ext cx="577330" cy="571813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173" name="Gruppo 104">
                <a:extLst>
                  <a:ext uri="{FF2B5EF4-FFF2-40B4-BE49-F238E27FC236}">
                    <a16:creationId xmlns:a16="http://schemas.microsoft.com/office/drawing/2014/main" id="{6D8487BD-EF22-A660-52A4-8DE07C5E2307}"/>
                  </a:ext>
                </a:extLst>
              </p:cNvPr>
              <p:cNvGrpSpPr/>
              <p:nvPr/>
            </p:nvGrpSpPr>
            <p:grpSpPr>
              <a:xfrm rot="21572067">
                <a:off x="12012227" y="4560380"/>
                <a:ext cx="405964" cy="384008"/>
                <a:chOff x="7194492" y="1267280"/>
                <a:chExt cx="832077" cy="849267"/>
              </a:xfrm>
              <a:solidFill>
                <a:schemeClr val="bg2">
                  <a:lumMod val="25000"/>
                </a:schemeClr>
              </a:solidFill>
            </p:grpSpPr>
            <p:sp>
              <p:nvSpPr>
                <p:cNvPr id="237" name="Ritardo 168">
                  <a:extLst>
                    <a:ext uri="{FF2B5EF4-FFF2-40B4-BE49-F238E27FC236}">
                      <a16:creationId xmlns:a16="http://schemas.microsoft.com/office/drawing/2014/main" id="{4DE867C8-0E9C-BF39-2895-3F045B069C5A}"/>
                    </a:ext>
                  </a:extLst>
                </p:cNvPr>
                <p:cNvSpPr/>
                <p:nvPr/>
              </p:nvSpPr>
              <p:spPr>
                <a:xfrm rot="5197850">
                  <a:off x="7361545" y="1462022"/>
                  <a:ext cx="503058" cy="417272"/>
                </a:xfrm>
                <a:prstGeom prst="flowChartDelay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38" name="Cerchio parziale 169">
                  <a:extLst>
                    <a:ext uri="{FF2B5EF4-FFF2-40B4-BE49-F238E27FC236}">
                      <a16:creationId xmlns:a16="http://schemas.microsoft.com/office/drawing/2014/main" id="{46BBF4FD-E37F-2DBF-CA9D-DED8CB94CB0B}"/>
                    </a:ext>
                  </a:extLst>
                </p:cNvPr>
                <p:cNvSpPr/>
                <p:nvPr/>
              </p:nvSpPr>
              <p:spPr>
                <a:xfrm rot="1936892">
                  <a:off x="7194492" y="1267280"/>
                  <a:ext cx="832077" cy="849267"/>
                </a:xfrm>
                <a:prstGeom prst="pie">
                  <a:avLst>
                    <a:gd name="adj1" fmla="val 11382448"/>
                    <a:gd name="adj2" fmla="val 1660257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4" name="Gruppo 105">
                <a:extLst>
                  <a:ext uri="{FF2B5EF4-FFF2-40B4-BE49-F238E27FC236}">
                    <a16:creationId xmlns:a16="http://schemas.microsoft.com/office/drawing/2014/main" id="{53BF97BE-44C6-35F8-00AB-152498236D41}"/>
                  </a:ext>
                </a:extLst>
              </p:cNvPr>
              <p:cNvGrpSpPr/>
              <p:nvPr/>
            </p:nvGrpSpPr>
            <p:grpSpPr>
              <a:xfrm rot="21572067">
                <a:off x="11457780" y="4127448"/>
                <a:ext cx="624598" cy="500843"/>
                <a:chOff x="1553252" y="1735995"/>
                <a:chExt cx="1533360" cy="1226394"/>
              </a:xfrm>
            </p:grpSpPr>
            <p:sp>
              <p:nvSpPr>
                <p:cNvPr id="226" name="Esagono 91">
                  <a:extLst>
                    <a:ext uri="{FF2B5EF4-FFF2-40B4-BE49-F238E27FC236}">
                      <a16:creationId xmlns:a16="http://schemas.microsoft.com/office/drawing/2014/main" id="{1896F542-2445-F7BC-C2B9-6C84852EEE0F}"/>
                    </a:ext>
                  </a:extLst>
                </p:cNvPr>
                <p:cNvSpPr/>
                <p:nvPr/>
              </p:nvSpPr>
              <p:spPr>
                <a:xfrm rot="16200000">
                  <a:off x="1770553" y="1646330"/>
                  <a:ext cx="1098758" cy="1533360"/>
                </a:xfrm>
                <a:custGeom>
                  <a:avLst/>
                  <a:gdLst>
                    <a:gd name="connsiteX0" fmla="*/ 0 w 1182033"/>
                    <a:gd name="connsiteY0" fmla="*/ 733427 h 1466854"/>
                    <a:gd name="connsiteX1" fmla="*/ 202896 w 1182033"/>
                    <a:gd name="connsiteY1" fmla="*/ 0 h 1466854"/>
                    <a:gd name="connsiteX2" fmla="*/ 979137 w 1182033"/>
                    <a:gd name="connsiteY2" fmla="*/ 0 h 1466854"/>
                    <a:gd name="connsiteX3" fmla="*/ 1182033 w 1182033"/>
                    <a:gd name="connsiteY3" fmla="*/ 733427 h 1466854"/>
                    <a:gd name="connsiteX4" fmla="*/ 979137 w 1182033"/>
                    <a:gd name="connsiteY4" fmla="*/ 1466854 h 1466854"/>
                    <a:gd name="connsiteX5" fmla="*/ 202896 w 1182033"/>
                    <a:gd name="connsiteY5" fmla="*/ 1466854 h 1466854"/>
                    <a:gd name="connsiteX6" fmla="*/ 0 w 1182033"/>
                    <a:gd name="connsiteY6" fmla="*/ 733427 h 1466854"/>
                    <a:gd name="connsiteX0" fmla="*/ 0 w 1182033"/>
                    <a:gd name="connsiteY0" fmla="*/ 733427 h 1466854"/>
                    <a:gd name="connsiteX1" fmla="*/ 202896 w 1182033"/>
                    <a:gd name="connsiteY1" fmla="*/ 0 h 1466854"/>
                    <a:gd name="connsiteX2" fmla="*/ 979137 w 1182033"/>
                    <a:gd name="connsiteY2" fmla="*/ 0 h 1466854"/>
                    <a:gd name="connsiteX3" fmla="*/ 1182033 w 1182033"/>
                    <a:gd name="connsiteY3" fmla="*/ 733427 h 1466854"/>
                    <a:gd name="connsiteX4" fmla="*/ 979137 w 1182033"/>
                    <a:gd name="connsiteY4" fmla="*/ 1466854 h 1466854"/>
                    <a:gd name="connsiteX5" fmla="*/ 202896 w 1182033"/>
                    <a:gd name="connsiteY5" fmla="*/ 1466854 h 1466854"/>
                    <a:gd name="connsiteX6" fmla="*/ 0 w 1182033"/>
                    <a:gd name="connsiteY6" fmla="*/ 733427 h 1466854"/>
                    <a:gd name="connsiteX0" fmla="*/ 0 w 1182033"/>
                    <a:gd name="connsiteY0" fmla="*/ 733427 h 1466854"/>
                    <a:gd name="connsiteX1" fmla="*/ 202896 w 1182033"/>
                    <a:gd name="connsiteY1" fmla="*/ 0 h 1466854"/>
                    <a:gd name="connsiteX2" fmla="*/ 979137 w 1182033"/>
                    <a:gd name="connsiteY2" fmla="*/ 0 h 1466854"/>
                    <a:gd name="connsiteX3" fmla="*/ 1182033 w 1182033"/>
                    <a:gd name="connsiteY3" fmla="*/ 733427 h 1466854"/>
                    <a:gd name="connsiteX4" fmla="*/ 979137 w 1182033"/>
                    <a:gd name="connsiteY4" fmla="*/ 1466854 h 1466854"/>
                    <a:gd name="connsiteX5" fmla="*/ 202896 w 1182033"/>
                    <a:gd name="connsiteY5" fmla="*/ 1466854 h 1466854"/>
                    <a:gd name="connsiteX6" fmla="*/ 0 w 1182033"/>
                    <a:gd name="connsiteY6" fmla="*/ 733427 h 1466854"/>
                    <a:gd name="connsiteX0" fmla="*/ 0 w 1182033"/>
                    <a:gd name="connsiteY0" fmla="*/ 768986 h 1502413"/>
                    <a:gd name="connsiteX1" fmla="*/ 202896 w 1182033"/>
                    <a:gd name="connsiteY1" fmla="*/ 35559 h 1502413"/>
                    <a:gd name="connsiteX2" fmla="*/ 979137 w 1182033"/>
                    <a:gd name="connsiteY2" fmla="*/ 35559 h 1502413"/>
                    <a:gd name="connsiteX3" fmla="*/ 1182033 w 1182033"/>
                    <a:gd name="connsiteY3" fmla="*/ 768986 h 1502413"/>
                    <a:gd name="connsiteX4" fmla="*/ 979137 w 1182033"/>
                    <a:gd name="connsiteY4" fmla="*/ 1502413 h 1502413"/>
                    <a:gd name="connsiteX5" fmla="*/ 202896 w 1182033"/>
                    <a:gd name="connsiteY5" fmla="*/ 1502413 h 1502413"/>
                    <a:gd name="connsiteX6" fmla="*/ 0 w 1182033"/>
                    <a:gd name="connsiteY6" fmla="*/ 768986 h 1502413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56364"/>
                    <a:gd name="connsiteX1" fmla="*/ 202896 w 1182033"/>
                    <a:gd name="connsiteY1" fmla="*/ 53102 h 1556364"/>
                    <a:gd name="connsiteX2" fmla="*/ 979137 w 1182033"/>
                    <a:gd name="connsiteY2" fmla="*/ 53102 h 1556364"/>
                    <a:gd name="connsiteX3" fmla="*/ 1182033 w 1182033"/>
                    <a:gd name="connsiteY3" fmla="*/ 786529 h 1556364"/>
                    <a:gd name="connsiteX4" fmla="*/ 979137 w 1182033"/>
                    <a:gd name="connsiteY4" fmla="*/ 1519956 h 1556364"/>
                    <a:gd name="connsiteX5" fmla="*/ 202896 w 1182033"/>
                    <a:gd name="connsiteY5" fmla="*/ 1519956 h 1556364"/>
                    <a:gd name="connsiteX6" fmla="*/ 0 w 1182033"/>
                    <a:gd name="connsiteY6" fmla="*/ 786529 h 1556364"/>
                    <a:gd name="connsiteX0" fmla="*/ 0 w 1182033"/>
                    <a:gd name="connsiteY0" fmla="*/ 786529 h 1577877"/>
                    <a:gd name="connsiteX1" fmla="*/ 202896 w 1182033"/>
                    <a:gd name="connsiteY1" fmla="*/ 53102 h 1577877"/>
                    <a:gd name="connsiteX2" fmla="*/ 979137 w 1182033"/>
                    <a:gd name="connsiteY2" fmla="*/ 53102 h 1577877"/>
                    <a:gd name="connsiteX3" fmla="*/ 1182033 w 1182033"/>
                    <a:gd name="connsiteY3" fmla="*/ 786529 h 1577877"/>
                    <a:gd name="connsiteX4" fmla="*/ 979137 w 1182033"/>
                    <a:gd name="connsiteY4" fmla="*/ 1519956 h 1577877"/>
                    <a:gd name="connsiteX5" fmla="*/ 202896 w 1182033"/>
                    <a:gd name="connsiteY5" fmla="*/ 1519956 h 1577877"/>
                    <a:gd name="connsiteX6" fmla="*/ 0 w 1182033"/>
                    <a:gd name="connsiteY6" fmla="*/ 786529 h 1577877"/>
                    <a:gd name="connsiteX0" fmla="*/ 7936 w 1189969"/>
                    <a:gd name="connsiteY0" fmla="*/ 786529 h 1577877"/>
                    <a:gd name="connsiteX1" fmla="*/ 210832 w 1189969"/>
                    <a:gd name="connsiteY1" fmla="*/ 53102 h 1577877"/>
                    <a:gd name="connsiteX2" fmla="*/ 987073 w 1189969"/>
                    <a:gd name="connsiteY2" fmla="*/ 53102 h 1577877"/>
                    <a:gd name="connsiteX3" fmla="*/ 1189969 w 1189969"/>
                    <a:gd name="connsiteY3" fmla="*/ 786529 h 1577877"/>
                    <a:gd name="connsiteX4" fmla="*/ 987073 w 1189969"/>
                    <a:gd name="connsiteY4" fmla="*/ 1519956 h 1577877"/>
                    <a:gd name="connsiteX5" fmla="*/ 210832 w 1189969"/>
                    <a:gd name="connsiteY5" fmla="*/ 1519956 h 1577877"/>
                    <a:gd name="connsiteX6" fmla="*/ 7936 w 1189969"/>
                    <a:gd name="connsiteY6" fmla="*/ 786529 h 1577877"/>
                    <a:gd name="connsiteX0" fmla="*/ 7936 w 1189969"/>
                    <a:gd name="connsiteY0" fmla="*/ 786529 h 1577877"/>
                    <a:gd name="connsiteX1" fmla="*/ 210832 w 1189969"/>
                    <a:gd name="connsiteY1" fmla="*/ 53102 h 1577877"/>
                    <a:gd name="connsiteX2" fmla="*/ 987073 w 1189969"/>
                    <a:gd name="connsiteY2" fmla="*/ 53102 h 1577877"/>
                    <a:gd name="connsiteX3" fmla="*/ 1189969 w 1189969"/>
                    <a:gd name="connsiteY3" fmla="*/ 786529 h 1577877"/>
                    <a:gd name="connsiteX4" fmla="*/ 987073 w 1189969"/>
                    <a:gd name="connsiteY4" fmla="*/ 1519956 h 1577877"/>
                    <a:gd name="connsiteX5" fmla="*/ 210832 w 1189969"/>
                    <a:gd name="connsiteY5" fmla="*/ 1519956 h 1577877"/>
                    <a:gd name="connsiteX6" fmla="*/ 7936 w 1189969"/>
                    <a:gd name="connsiteY6" fmla="*/ 786529 h 1577877"/>
                    <a:gd name="connsiteX0" fmla="*/ 1824 w 1183857"/>
                    <a:gd name="connsiteY0" fmla="*/ 786529 h 1577877"/>
                    <a:gd name="connsiteX1" fmla="*/ 204720 w 1183857"/>
                    <a:gd name="connsiteY1" fmla="*/ 53102 h 1577877"/>
                    <a:gd name="connsiteX2" fmla="*/ 980961 w 1183857"/>
                    <a:gd name="connsiteY2" fmla="*/ 53102 h 1577877"/>
                    <a:gd name="connsiteX3" fmla="*/ 1183857 w 1183857"/>
                    <a:gd name="connsiteY3" fmla="*/ 786529 h 1577877"/>
                    <a:gd name="connsiteX4" fmla="*/ 980961 w 1183857"/>
                    <a:gd name="connsiteY4" fmla="*/ 1519956 h 1577877"/>
                    <a:gd name="connsiteX5" fmla="*/ 204720 w 1183857"/>
                    <a:gd name="connsiteY5" fmla="*/ 1519956 h 1577877"/>
                    <a:gd name="connsiteX6" fmla="*/ 1824 w 1183857"/>
                    <a:gd name="connsiteY6" fmla="*/ 786529 h 1577877"/>
                    <a:gd name="connsiteX0" fmla="*/ 0 w 1182033"/>
                    <a:gd name="connsiteY0" fmla="*/ 786529 h 1577877"/>
                    <a:gd name="connsiteX1" fmla="*/ 202896 w 1182033"/>
                    <a:gd name="connsiteY1" fmla="*/ 53102 h 1577877"/>
                    <a:gd name="connsiteX2" fmla="*/ 979137 w 1182033"/>
                    <a:gd name="connsiteY2" fmla="*/ 53102 h 1577877"/>
                    <a:gd name="connsiteX3" fmla="*/ 1182033 w 1182033"/>
                    <a:gd name="connsiteY3" fmla="*/ 786529 h 1577877"/>
                    <a:gd name="connsiteX4" fmla="*/ 979137 w 1182033"/>
                    <a:gd name="connsiteY4" fmla="*/ 1519956 h 1577877"/>
                    <a:gd name="connsiteX5" fmla="*/ 202896 w 1182033"/>
                    <a:gd name="connsiteY5" fmla="*/ 1519956 h 1577877"/>
                    <a:gd name="connsiteX6" fmla="*/ 0 w 1182033"/>
                    <a:gd name="connsiteY6" fmla="*/ 786529 h 1577877"/>
                    <a:gd name="connsiteX0" fmla="*/ 0 w 1142683"/>
                    <a:gd name="connsiteY0" fmla="*/ 786530 h 1577877"/>
                    <a:gd name="connsiteX1" fmla="*/ 163546 w 1142683"/>
                    <a:gd name="connsiteY1" fmla="*/ 53102 h 1577877"/>
                    <a:gd name="connsiteX2" fmla="*/ 939787 w 1142683"/>
                    <a:gd name="connsiteY2" fmla="*/ 53102 h 1577877"/>
                    <a:gd name="connsiteX3" fmla="*/ 1142683 w 1142683"/>
                    <a:gd name="connsiteY3" fmla="*/ 786529 h 1577877"/>
                    <a:gd name="connsiteX4" fmla="*/ 939787 w 1142683"/>
                    <a:gd name="connsiteY4" fmla="*/ 1519956 h 1577877"/>
                    <a:gd name="connsiteX5" fmla="*/ 163546 w 1142683"/>
                    <a:gd name="connsiteY5" fmla="*/ 1519956 h 1577877"/>
                    <a:gd name="connsiteX6" fmla="*/ 0 w 1142683"/>
                    <a:gd name="connsiteY6" fmla="*/ 786530 h 1577877"/>
                    <a:gd name="connsiteX0" fmla="*/ 0 w 1134813"/>
                    <a:gd name="connsiteY0" fmla="*/ 802212 h 1577877"/>
                    <a:gd name="connsiteX1" fmla="*/ 155676 w 1134813"/>
                    <a:gd name="connsiteY1" fmla="*/ 53102 h 1577877"/>
                    <a:gd name="connsiteX2" fmla="*/ 931917 w 1134813"/>
                    <a:gd name="connsiteY2" fmla="*/ 53102 h 1577877"/>
                    <a:gd name="connsiteX3" fmla="*/ 1134813 w 1134813"/>
                    <a:gd name="connsiteY3" fmla="*/ 786529 h 1577877"/>
                    <a:gd name="connsiteX4" fmla="*/ 931917 w 1134813"/>
                    <a:gd name="connsiteY4" fmla="*/ 1519956 h 1577877"/>
                    <a:gd name="connsiteX5" fmla="*/ 155676 w 1134813"/>
                    <a:gd name="connsiteY5" fmla="*/ 1519956 h 1577877"/>
                    <a:gd name="connsiteX6" fmla="*/ 0 w 1134813"/>
                    <a:gd name="connsiteY6" fmla="*/ 802212 h 1577877"/>
                    <a:gd name="connsiteX0" fmla="*/ 0 w 1134813"/>
                    <a:gd name="connsiteY0" fmla="*/ 802212 h 1577877"/>
                    <a:gd name="connsiteX1" fmla="*/ 155676 w 1134813"/>
                    <a:gd name="connsiteY1" fmla="*/ 53102 h 1577877"/>
                    <a:gd name="connsiteX2" fmla="*/ 931917 w 1134813"/>
                    <a:gd name="connsiteY2" fmla="*/ 53102 h 1577877"/>
                    <a:gd name="connsiteX3" fmla="*/ 1134813 w 1134813"/>
                    <a:gd name="connsiteY3" fmla="*/ 786529 h 1577877"/>
                    <a:gd name="connsiteX4" fmla="*/ 931917 w 1134813"/>
                    <a:gd name="connsiteY4" fmla="*/ 1519956 h 1577877"/>
                    <a:gd name="connsiteX5" fmla="*/ 155676 w 1134813"/>
                    <a:gd name="connsiteY5" fmla="*/ 1519956 h 1577877"/>
                    <a:gd name="connsiteX6" fmla="*/ 0 w 1134813"/>
                    <a:gd name="connsiteY6" fmla="*/ 802212 h 1577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4813" h="1577877">
                      <a:moveTo>
                        <a:pt x="0" y="802212"/>
                      </a:moveTo>
                      <a:cubicBezTo>
                        <a:pt x="2892" y="314279"/>
                        <a:pt x="99472" y="413789"/>
                        <a:pt x="155676" y="53102"/>
                      </a:cubicBezTo>
                      <a:cubicBezTo>
                        <a:pt x="393468" y="-7858"/>
                        <a:pt x="663645" y="-26906"/>
                        <a:pt x="931917" y="53102"/>
                      </a:cubicBezTo>
                      <a:cubicBezTo>
                        <a:pt x="972881" y="442361"/>
                        <a:pt x="1090041" y="500146"/>
                        <a:pt x="1134813" y="786529"/>
                      </a:cubicBezTo>
                      <a:cubicBezTo>
                        <a:pt x="1097663" y="1097683"/>
                        <a:pt x="955736" y="1126893"/>
                        <a:pt x="931917" y="1519956"/>
                      </a:cubicBezTo>
                      <a:cubicBezTo>
                        <a:pt x="570302" y="1601874"/>
                        <a:pt x="523010" y="1592349"/>
                        <a:pt x="155676" y="1519956"/>
                      </a:cubicBezTo>
                      <a:cubicBezTo>
                        <a:pt x="133768" y="1199286"/>
                        <a:pt x="5685" y="1310135"/>
                        <a:pt x="0" y="802212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227" name="Gruppo 158">
                  <a:extLst>
                    <a:ext uri="{FF2B5EF4-FFF2-40B4-BE49-F238E27FC236}">
                      <a16:creationId xmlns:a16="http://schemas.microsoft.com/office/drawing/2014/main" id="{2208052F-914D-7E0D-D486-BADB075E321C}"/>
                    </a:ext>
                  </a:extLst>
                </p:cNvPr>
                <p:cNvGrpSpPr/>
                <p:nvPr/>
              </p:nvGrpSpPr>
              <p:grpSpPr>
                <a:xfrm>
                  <a:off x="1827580" y="1735995"/>
                  <a:ext cx="984703" cy="1129404"/>
                  <a:chOff x="1827580" y="1735995"/>
                  <a:chExt cx="984703" cy="1129404"/>
                </a:xfrm>
              </p:grpSpPr>
              <p:sp>
                <p:nvSpPr>
                  <p:cNvPr id="228" name="Pentagono 94">
                    <a:extLst>
                      <a:ext uri="{FF2B5EF4-FFF2-40B4-BE49-F238E27FC236}">
                        <a16:creationId xmlns:a16="http://schemas.microsoft.com/office/drawing/2014/main" id="{ED2BA1D4-C2D2-0593-B879-D9EA1DC3F55E}"/>
                      </a:ext>
                    </a:extLst>
                  </p:cNvPr>
                  <p:cNvSpPr/>
                  <p:nvPr/>
                </p:nvSpPr>
                <p:spPr>
                  <a:xfrm>
                    <a:off x="1827580" y="1863630"/>
                    <a:ext cx="984703" cy="502514"/>
                  </a:xfrm>
                  <a:custGeom>
                    <a:avLst/>
                    <a:gdLst>
                      <a:gd name="connsiteX0" fmla="*/ 1 w 1050012"/>
                      <a:gd name="connsiteY0" fmla="*/ 206866 h 541583"/>
                      <a:gd name="connsiteX1" fmla="*/ 525006 w 1050012"/>
                      <a:gd name="connsiteY1" fmla="*/ 0 h 541583"/>
                      <a:gd name="connsiteX2" fmla="*/ 1050011 w 1050012"/>
                      <a:gd name="connsiteY2" fmla="*/ 206866 h 541583"/>
                      <a:gd name="connsiteX3" fmla="*/ 849477 w 1050012"/>
                      <a:gd name="connsiteY3" fmla="*/ 541582 h 541583"/>
                      <a:gd name="connsiteX4" fmla="*/ 200535 w 1050012"/>
                      <a:gd name="connsiteY4" fmla="*/ 541582 h 541583"/>
                      <a:gd name="connsiteX5" fmla="*/ 1 w 1050012"/>
                      <a:gd name="connsiteY5" fmla="*/ 206866 h 541583"/>
                      <a:gd name="connsiteX0" fmla="*/ 0 w 1050010"/>
                      <a:gd name="connsiteY0" fmla="*/ 95106 h 429822"/>
                      <a:gd name="connsiteX1" fmla="*/ 547865 w 1050010"/>
                      <a:gd name="connsiteY1" fmla="*/ 0 h 429822"/>
                      <a:gd name="connsiteX2" fmla="*/ 1050010 w 1050010"/>
                      <a:gd name="connsiteY2" fmla="*/ 95106 h 429822"/>
                      <a:gd name="connsiteX3" fmla="*/ 849476 w 1050010"/>
                      <a:gd name="connsiteY3" fmla="*/ 429822 h 429822"/>
                      <a:gd name="connsiteX4" fmla="*/ 200534 w 1050010"/>
                      <a:gd name="connsiteY4" fmla="*/ 429822 h 429822"/>
                      <a:gd name="connsiteX5" fmla="*/ 0 w 1050010"/>
                      <a:gd name="connsiteY5" fmla="*/ 95106 h 429822"/>
                      <a:gd name="connsiteX0" fmla="*/ 0 w 1050010"/>
                      <a:gd name="connsiteY0" fmla="*/ 163686 h 498402"/>
                      <a:gd name="connsiteX1" fmla="*/ 525005 w 1050010"/>
                      <a:gd name="connsiteY1" fmla="*/ 0 h 498402"/>
                      <a:gd name="connsiteX2" fmla="*/ 1050010 w 1050010"/>
                      <a:gd name="connsiteY2" fmla="*/ 163686 h 498402"/>
                      <a:gd name="connsiteX3" fmla="*/ 849476 w 1050010"/>
                      <a:gd name="connsiteY3" fmla="*/ 498402 h 498402"/>
                      <a:gd name="connsiteX4" fmla="*/ 200534 w 1050010"/>
                      <a:gd name="connsiteY4" fmla="*/ 498402 h 498402"/>
                      <a:gd name="connsiteX5" fmla="*/ 0 w 1050010"/>
                      <a:gd name="connsiteY5" fmla="*/ 163686 h 498402"/>
                      <a:gd name="connsiteX0" fmla="*/ 0 w 1019530"/>
                      <a:gd name="connsiteY0" fmla="*/ 163686 h 498402"/>
                      <a:gd name="connsiteX1" fmla="*/ 525005 w 1019530"/>
                      <a:gd name="connsiteY1" fmla="*/ 0 h 498402"/>
                      <a:gd name="connsiteX2" fmla="*/ 1019530 w 1019530"/>
                      <a:gd name="connsiteY2" fmla="*/ 178926 h 498402"/>
                      <a:gd name="connsiteX3" fmla="*/ 849476 w 1019530"/>
                      <a:gd name="connsiteY3" fmla="*/ 498402 h 498402"/>
                      <a:gd name="connsiteX4" fmla="*/ 200534 w 1019530"/>
                      <a:gd name="connsiteY4" fmla="*/ 498402 h 498402"/>
                      <a:gd name="connsiteX5" fmla="*/ 0 w 1019530"/>
                      <a:gd name="connsiteY5" fmla="*/ 163686 h 498402"/>
                      <a:gd name="connsiteX0" fmla="*/ 0 w 1019530"/>
                      <a:gd name="connsiteY0" fmla="*/ 163686 h 498402"/>
                      <a:gd name="connsiteX1" fmla="*/ 525005 w 1019530"/>
                      <a:gd name="connsiteY1" fmla="*/ 0 h 498402"/>
                      <a:gd name="connsiteX2" fmla="*/ 1019530 w 1019530"/>
                      <a:gd name="connsiteY2" fmla="*/ 178926 h 498402"/>
                      <a:gd name="connsiteX3" fmla="*/ 849476 w 1019530"/>
                      <a:gd name="connsiteY3" fmla="*/ 450142 h 498402"/>
                      <a:gd name="connsiteX4" fmla="*/ 200534 w 1019530"/>
                      <a:gd name="connsiteY4" fmla="*/ 498402 h 498402"/>
                      <a:gd name="connsiteX5" fmla="*/ 0 w 1019530"/>
                      <a:gd name="connsiteY5" fmla="*/ 163686 h 498402"/>
                      <a:gd name="connsiteX0" fmla="*/ 0 w 1019530"/>
                      <a:gd name="connsiteY0" fmla="*/ 163686 h 475542"/>
                      <a:gd name="connsiteX1" fmla="*/ 525005 w 1019530"/>
                      <a:gd name="connsiteY1" fmla="*/ 0 h 475542"/>
                      <a:gd name="connsiteX2" fmla="*/ 1019530 w 1019530"/>
                      <a:gd name="connsiteY2" fmla="*/ 178926 h 475542"/>
                      <a:gd name="connsiteX3" fmla="*/ 849476 w 1019530"/>
                      <a:gd name="connsiteY3" fmla="*/ 450142 h 475542"/>
                      <a:gd name="connsiteX4" fmla="*/ 205614 w 1019530"/>
                      <a:gd name="connsiteY4" fmla="*/ 475542 h 475542"/>
                      <a:gd name="connsiteX5" fmla="*/ 0 w 1019530"/>
                      <a:gd name="connsiteY5" fmla="*/ 163686 h 475542"/>
                      <a:gd name="connsiteX0" fmla="*/ 0 w 1019530"/>
                      <a:gd name="connsiteY0" fmla="*/ 163686 h 480622"/>
                      <a:gd name="connsiteX1" fmla="*/ 525005 w 1019530"/>
                      <a:gd name="connsiteY1" fmla="*/ 0 h 480622"/>
                      <a:gd name="connsiteX2" fmla="*/ 1019530 w 1019530"/>
                      <a:gd name="connsiteY2" fmla="*/ 178926 h 480622"/>
                      <a:gd name="connsiteX3" fmla="*/ 811376 w 1019530"/>
                      <a:gd name="connsiteY3" fmla="*/ 480622 h 480622"/>
                      <a:gd name="connsiteX4" fmla="*/ 205614 w 1019530"/>
                      <a:gd name="connsiteY4" fmla="*/ 475542 h 480622"/>
                      <a:gd name="connsiteX5" fmla="*/ 0 w 1019530"/>
                      <a:gd name="connsiteY5" fmla="*/ 163686 h 480622"/>
                      <a:gd name="connsiteX0" fmla="*/ 0 w 973810"/>
                      <a:gd name="connsiteY0" fmla="*/ 184006 h 480622"/>
                      <a:gd name="connsiteX1" fmla="*/ 479285 w 973810"/>
                      <a:gd name="connsiteY1" fmla="*/ 0 h 480622"/>
                      <a:gd name="connsiteX2" fmla="*/ 973810 w 973810"/>
                      <a:gd name="connsiteY2" fmla="*/ 178926 h 480622"/>
                      <a:gd name="connsiteX3" fmla="*/ 765656 w 973810"/>
                      <a:gd name="connsiteY3" fmla="*/ 480622 h 480622"/>
                      <a:gd name="connsiteX4" fmla="*/ 159894 w 973810"/>
                      <a:gd name="connsiteY4" fmla="*/ 475542 h 480622"/>
                      <a:gd name="connsiteX5" fmla="*/ 0 w 973810"/>
                      <a:gd name="connsiteY5" fmla="*/ 184006 h 480622"/>
                      <a:gd name="connsiteX0" fmla="*/ 0 w 973810"/>
                      <a:gd name="connsiteY0" fmla="*/ 184006 h 480622"/>
                      <a:gd name="connsiteX1" fmla="*/ 479285 w 973810"/>
                      <a:gd name="connsiteY1" fmla="*/ 0 h 480622"/>
                      <a:gd name="connsiteX2" fmla="*/ 973810 w 973810"/>
                      <a:gd name="connsiteY2" fmla="*/ 178926 h 480622"/>
                      <a:gd name="connsiteX3" fmla="*/ 765656 w 973810"/>
                      <a:gd name="connsiteY3" fmla="*/ 480622 h 480622"/>
                      <a:gd name="connsiteX4" fmla="*/ 159894 w 973810"/>
                      <a:gd name="connsiteY4" fmla="*/ 475542 h 480622"/>
                      <a:gd name="connsiteX5" fmla="*/ 0 w 973810"/>
                      <a:gd name="connsiteY5" fmla="*/ 184006 h 480622"/>
                      <a:gd name="connsiteX0" fmla="*/ 170 w 973980"/>
                      <a:gd name="connsiteY0" fmla="*/ 184006 h 480622"/>
                      <a:gd name="connsiteX1" fmla="*/ 479455 w 973980"/>
                      <a:gd name="connsiteY1" fmla="*/ 0 h 480622"/>
                      <a:gd name="connsiteX2" fmla="*/ 973980 w 973980"/>
                      <a:gd name="connsiteY2" fmla="*/ 178926 h 480622"/>
                      <a:gd name="connsiteX3" fmla="*/ 765826 w 973980"/>
                      <a:gd name="connsiteY3" fmla="*/ 480622 h 480622"/>
                      <a:gd name="connsiteX4" fmla="*/ 160064 w 973980"/>
                      <a:gd name="connsiteY4" fmla="*/ 475542 h 480622"/>
                      <a:gd name="connsiteX5" fmla="*/ 170 w 973980"/>
                      <a:gd name="connsiteY5" fmla="*/ 184006 h 480622"/>
                      <a:gd name="connsiteX0" fmla="*/ 170 w 973980"/>
                      <a:gd name="connsiteY0" fmla="*/ 184006 h 480622"/>
                      <a:gd name="connsiteX1" fmla="*/ 479455 w 973980"/>
                      <a:gd name="connsiteY1" fmla="*/ 0 h 480622"/>
                      <a:gd name="connsiteX2" fmla="*/ 973980 w 973980"/>
                      <a:gd name="connsiteY2" fmla="*/ 178926 h 480622"/>
                      <a:gd name="connsiteX3" fmla="*/ 765826 w 973980"/>
                      <a:gd name="connsiteY3" fmla="*/ 480622 h 480622"/>
                      <a:gd name="connsiteX4" fmla="*/ 160064 w 973980"/>
                      <a:gd name="connsiteY4" fmla="*/ 475542 h 480622"/>
                      <a:gd name="connsiteX5" fmla="*/ 170 w 973980"/>
                      <a:gd name="connsiteY5" fmla="*/ 184006 h 480622"/>
                      <a:gd name="connsiteX0" fmla="*/ 138 w 973948"/>
                      <a:gd name="connsiteY0" fmla="*/ 184006 h 480622"/>
                      <a:gd name="connsiteX1" fmla="*/ 479423 w 973948"/>
                      <a:gd name="connsiteY1" fmla="*/ 0 h 480622"/>
                      <a:gd name="connsiteX2" fmla="*/ 973948 w 973948"/>
                      <a:gd name="connsiteY2" fmla="*/ 178926 h 480622"/>
                      <a:gd name="connsiteX3" fmla="*/ 765794 w 973948"/>
                      <a:gd name="connsiteY3" fmla="*/ 480622 h 480622"/>
                      <a:gd name="connsiteX4" fmla="*/ 160032 w 973948"/>
                      <a:gd name="connsiteY4" fmla="*/ 475542 h 480622"/>
                      <a:gd name="connsiteX5" fmla="*/ 138 w 973948"/>
                      <a:gd name="connsiteY5" fmla="*/ 184006 h 480622"/>
                      <a:gd name="connsiteX0" fmla="*/ 138 w 973948"/>
                      <a:gd name="connsiteY0" fmla="*/ 184006 h 497603"/>
                      <a:gd name="connsiteX1" fmla="*/ 479423 w 973948"/>
                      <a:gd name="connsiteY1" fmla="*/ 0 h 497603"/>
                      <a:gd name="connsiteX2" fmla="*/ 973948 w 973948"/>
                      <a:gd name="connsiteY2" fmla="*/ 178926 h 497603"/>
                      <a:gd name="connsiteX3" fmla="*/ 765794 w 973948"/>
                      <a:gd name="connsiteY3" fmla="*/ 480622 h 497603"/>
                      <a:gd name="connsiteX4" fmla="*/ 160032 w 973948"/>
                      <a:gd name="connsiteY4" fmla="*/ 475542 h 497603"/>
                      <a:gd name="connsiteX5" fmla="*/ 138 w 973948"/>
                      <a:gd name="connsiteY5" fmla="*/ 184006 h 497603"/>
                      <a:gd name="connsiteX0" fmla="*/ 252 w 974062"/>
                      <a:gd name="connsiteY0" fmla="*/ 184006 h 497603"/>
                      <a:gd name="connsiteX1" fmla="*/ 479537 w 974062"/>
                      <a:gd name="connsiteY1" fmla="*/ 0 h 497603"/>
                      <a:gd name="connsiteX2" fmla="*/ 974062 w 974062"/>
                      <a:gd name="connsiteY2" fmla="*/ 178926 h 497603"/>
                      <a:gd name="connsiteX3" fmla="*/ 765908 w 974062"/>
                      <a:gd name="connsiteY3" fmla="*/ 480622 h 497603"/>
                      <a:gd name="connsiteX4" fmla="*/ 160146 w 974062"/>
                      <a:gd name="connsiteY4" fmla="*/ 475542 h 497603"/>
                      <a:gd name="connsiteX5" fmla="*/ 252 w 974062"/>
                      <a:gd name="connsiteY5" fmla="*/ 184006 h 497603"/>
                      <a:gd name="connsiteX0" fmla="*/ 164 w 973974"/>
                      <a:gd name="connsiteY0" fmla="*/ 184006 h 497603"/>
                      <a:gd name="connsiteX1" fmla="*/ 479449 w 973974"/>
                      <a:gd name="connsiteY1" fmla="*/ 0 h 497603"/>
                      <a:gd name="connsiteX2" fmla="*/ 973974 w 973974"/>
                      <a:gd name="connsiteY2" fmla="*/ 178926 h 497603"/>
                      <a:gd name="connsiteX3" fmla="*/ 765820 w 973974"/>
                      <a:gd name="connsiteY3" fmla="*/ 480622 h 497603"/>
                      <a:gd name="connsiteX4" fmla="*/ 160058 w 973974"/>
                      <a:gd name="connsiteY4" fmla="*/ 475542 h 497603"/>
                      <a:gd name="connsiteX5" fmla="*/ 164 w 973974"/>
                      <a:gd name="connsiteY5" fmla="*/ 184006 h 497603"/>
                      <a:gd name="connsiteX0" fmla="*/ 164 w 973974"/>
                      <a:gd name="connsiteY0" fmla="*/ 184006 h 504987"/>
                      <a:gd name="connsiteX1" fmla="*/ 479449 w 973974"/>
                      <a:gd name="connsiteY1" fmla="*/ 0 h 504987"/>
                      <a:gd name="connsiteX2" fmla="*/ 973974 w 973974"/>
                      <a:gd name="connsiteY2" fmla="*/ 178926 h 504987"/>
                      <a:gd name="connsiteX3" fmla="*/ 765820 w 973974"/>
                      <a:gd name="connsiteY3" fmla="*/ 480622 h 504987"/>
                      <a:gd name="connsiteX4" fmla="*/ 160058 w 973974"/>
                      <a:gd name="connsiteY4" fmla="*/ 475542 h 504987"/>
                      <a:gd name="connsiteX5" fmla="*/ 164 w 973974"/>
                      <a:gd name="connsiteY5" fmla="*/ 184006 h 504987"/>
                      <a:gd name="connsiteX0" fmla="*/ 164 w 973974"/>
                      <a:gd name="connsiteY0" fmla="*/ 184006 h 504987"/>
                      <a:gd name="connsiteX1" fmla="*/ 479449 w 973974"/>
                      <a:gd name="connsiteY1" fmla="*/ 0 h 504987"/>
                      <a:gd name="connsiteX2" fmla="*/ 973974 w 973974"/>
                      <a:gd name="connsiteY2" fmla="*/ 178926 h 504987"/>
                      <a:gd name="connsiteX3" fmla="*/ 765820 w 973974"/>
                      <a:gd name="connsiteY3" fmla="*/ 480622 h 504987"/>
                      <a:gd name="connsiteX4" fmla="*/ 160058 w 973974"/>
                      <a:gd name="connsiteY4" fmla="*/ 475542 h 504987"/>
                      <a:gd name="connsiteX5" fmla="*/ 164 w 973974"/>
                      <a:gd name="connsiteY5" fmla="*/ 184006 h 504987"/>
                      <a:gd name="connsiteX0" fmla="*/ 164 w 973974"/>
                      <a:gd name="connsiteY0" fmla="*/ 184006 h 502514"/>
                      <a:gd name="connsiteX1" fmla="*/ 479449 w 973974"/>
                      <a:gd name="connsiteY1" fmla="*/ 0 h 502514"/>
                      <a:gd name="connsiteX2" fmla="*/ 973974 w 973974"/>
                      <a:gd name="connsiteY2" fmla="*/ 178926 h 502514"/>
                      <a:gd name="connsiteX3" fmla="*/ 765820 w 973974"/>
                      <a:gd name="connsiteY3" fmla="*/ 480622 h 502514"/>
                      <a:gd name="connsiteX4" fmla="*/ 160058 w 973974"/>
                      <a:gd name="connsiteY4" fmla="*/ 475542 h 502514"/>
                      <a:gd name="connsiteX5" fmla="*/ 164 w 973974"/>
                      <a:gd name="connsiteY5" fmla="*/ 184006 h 502514"/>
                      <a:gd name="connsiteX0" fmla="*/ 164 w 984703"/>
                      <a:gd name="connsiteY0" fmla="*/ 184006 h 502514"/>
                      <a:gd name="connsiteX1" fmla="*/ 479449 w 984703"/>
                      <a:gd name="connsiteY1" fmla="*/ 0 h 502514"/>
                      <a:gd name="connsiteX2" fmla="*/ 973974 w 984703"/>
                      <a:gd name="connsiteY2" fmla="*/ 178926 h 502514"/>
                      <a:gd name="connsiteX3" fmla="*/ 765820 w 984703"/>
                      <a:gd name="connsiteY3" fmla="*/ 480622 h 502514"/>
                      <a:gd name="connsiteX4" fmla="*/ 160058 w 984703"/>
                      <a:gd name="connsiteY4" fmla="*/ 475542 h 502514"/>
                      <a:gd name="connsiteX5" fmla="*/ 164 w 984703"/>
                      <a:gd name="connsiteY5" fmla="*/ 184006 h 502514"/>
                      <a:gd name="connsiteX0" fmla="*/ 164 w 984703"/>
                      <a:gd name="connsiteY0" fmla="*/ 184006 h 502514"/>
                      <a:gd name="connsiteX1" fmla="*/ 479449 w 984703"/>
                      <a:gd name="connsiteY1" fmla="*/ 0 h 502514"/>
                      <a:gd name="connsiteX2" fmla="*/ 973974 w 984703"/>
                      <a:gd name="connsiteY2" fmla="*/ 178926 h 502514"/>
                      <a:gd name="connsiteX3" fmla="*/ 765820 w 984703"/>
                      <a:gd name="connsiteY3" fmla="*/ 480622 h 502514"/>
                      <a:gd name="connsiteX4" fmla="*/ 160058 w 984703"/>
                      <a:gd name="connsiteY4" fmla="*/ 475542 h 502514"/>
                      <a:gd name="connsiteX5" fmla="*/ 164 w 984703"/>
                      <a:gd name="connsiteY5" fmla="*/ 184006 h 502514"/>
                      <a:gd name="connsiteX0" fmla="*/ 164 w 984703"/>
                      <a:gd name="connsiteY0" fmla="*/ 184006 h 502514"/>
                      <a:gd name="connsiteX1" fmla="*/ 479449 w 984703"/>
                      <a:gd name="connsiteY1" fmla="*/ 0 h 502514"/>
                      <a:gd name="connsiteX2" fmla="*/ 973974 w 984703"/>
                      <a:gd name="connsiteY2" fmla="*/ 178926 h 502514"/>
                      <a:gd name="connsiteX3" fmla="*/ 765820 w 984703"/>
                      <a:gd name="connsiteY3" fmla="*/ 480622 h 502514"/>
                      <a:gd name="connsiteX4" fmla="*/ 160058 w 984703"/>
                      <a:gd name="connsiteY4" fmla="*/ 475542 h 502514"/>
                      <a:gd name="connsiteX5" fmla="*/ 164 w 984703"/>
                      <a:gd name="connsiteY5" fmla="*/ 184006 h 502514"/>
                      <a:gd name="connsiteX0" fmla="*/ 164 w 984703"/>
                      <a:gd name="connsiteY0" fmla="*/ 184006 h 502514"/>
                      <a:gd name="connsiteX1" fmla="*/ 479449 w 984703"/>
                      <a:gd name="connsiteY1" fmla="*/ 0 h 502514"/>
                      <a:gd name="connsiteX2" fmla="*/ 973974 w 984703"/>
                      <a:gd name="connsiteY2" fmla="*/ 178926 h 502514"/>
                      <a:gd name="connsiteX3" fmla="*/ 765820 w 984703"/>
                      <a:gd name="connsiteY3" fmla="*/ 480622 h 502514"/>
                      <a:gd name="connsiteX4" fmla="*/ 160058 w 984703"/>
                      <a:gd name="connsiteY4" fmla="*/ 475542 h 502514"/>
                      <a:gd name="connsiteX5" fmla="*/ 164 w 984703"/>
                      <a:gd name="connsiteY5" fmla="*/ 184006 h 502514"/>
                      <a:gd name="connsiteX0" fmla="*/ 164 w 984703"/>
                      <a:gd name="connsiteY0" fmla="*/ 184006 h 502514"/>
                      <a:gd name="connsiteX1" fmla="*/ 479449 w 984703"/>
                      <a:gd name="connsiteY1" fmla="*/ 0 h 502514"/>
                      <a:gd name="connsiteX2" fmla="*/ 973974 w 984703"/>
                      <a:gd name="connsiteY2" fmla="*/ 178926 h 502514"/>
                      <a:gd name="connsiteX3" fmla="*/ 765820 w 984703"/>
                      <a:gd name="connsiteY3" fmla="*/ 480622 h 502514"/>
                      <a:gd name="connsiteX4" fmla="*/ 160058 w 984703"/>
                      <a:gd name="connsiteY4" fmla="*/ 475542 h 502514"/>
                      <a:gd name="connsiteX5" fmla="*/ 164 w 984703"/>
                      <a:gd name="connsiteY5" fmla="*/ 184006 h 502514"/>
                      <a:gd name="connsiteX0" fmla="*/ 164 w 984703"/>
                      <a:gd name="connsiteY0" fmla="*/ 184016 h 502524"/>
                      <a:gd name="connsiteX1" fmla="*/ 479449 w 984703"/>
                      <a:gd name="connsiteY1" fmla="*/ 10 h 502524"/>
                      <a:gd name="connsiteX2" fmla="*/ 973974 w 984703"/>
                      <a:gd name="connsiteY2" fmla="*/ 178936 h 502524"/>
                      <a:gd name="connsiteX3" fmla="*/ 765820 w 984703"/>
                      <a:gd name="connsiteY3" fmla="*/ 480632 h 502524"/>
                      <a:gd name="connsiteX4" fmla="*/ 160058 w 984703"/>
                      <a:gd name="connsiteY4" fmla="*/ 475552 h 502524"/>
                      <a:gd name="connsiteX5" fmla="*/ 164 w 984703"/>
                      <a:gd name="connsiteY5" fmla="*/ 184016 h 502524"/>
                      <a:gd name="connsiteX0" fmla="*/ 164 w 984703"/>
                      <a:gd name="connsiteY0" fmla="*/ 184006 h 502514"/>
                      <a:gd name="connsiteX1" fmla="*/ 479449 w 984703"/>
                      <a:gd name="connsiteY1" fmla="*/ 0 h 502514"/>
                      <a:gd name="connsiteX2" fmla="*/ 973974 w 984703"/>
                      <a:gd name="connsiteY2" fmla="*/ 178926 h 502514"/>
                      <a:gd name="connsiteX3" fmla="*/ 765820 w 984703"/>
                      <a:gd name="connsiteY3" fmla="*/ 480622 h 502514"/>
                      <a:gd name="connsiteX4" fmla="*/ 160058 w 984703"/>
                      <a:gd name="connsiteY4" fmla="*/ 475542 h 502514"/>
                      <a:gd name="connsiteX5" fmla="*/ 164 w 984703"/>
                      <a:gd name="connsiteY5" fmla="*/ 184006 h 502514"/>
                      <a:gd name="connsiteX0" fmla="*/ 164 w 984703"/>
                      <a:gd name="connsiteY0" fmla="*/ 184006 h 502514"/>
                      <a:gd name="connsiteX1" fmla="*/ 492149 w 984703"/>
                      <a:gd name="connsiteY1" fmla="*/ 0 h 502514"/>
                      <a:gd name="connsiteX2" fmla="*/ 973974 w 984703"/>
                      <a:gd name="connsiteY2" fmla="*/ 178926 h 502514"/>
                      <a:gd name="connsiteX3" fmla="*/ 765820 w 984703"/>
                      <a:gd name="connsiteY3" fmla="*/ 480622 h 502514"/>
                      <a:gd name="connsiteX4" fmla="*/ 160058 w 984703"/>
                      <a:gd name="connsiteY4" fmla="*/ 475542 h 502514"/>
                      <a:gd name="connsiteX5" fmla="*/ 164 w 984703"/>
                      <a:gd name="connsiteY5" fmla="*/ 184006 h 5025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84703" h="502514">
                        <a:moveTo>
                          <a:pt x="164" y="184006"/>
                        </a:moveTo>
                        <a:cubicBezTo>
                          <a:pt x="20226" y="127751"/>
                          <a:pt x="301907" y="10535"/>
                          <a:pt x="492149" y="0"/>
                        </a:cubicBezTo>
                        <a:cubicBezTo>
                          <a:pt x="776371" y="8842"/>
                          <a:pt x="951372" y="124364"/>
                          <a:pt x="973974" y="178926"/>
                        </a:cubicBezTo>
                        <a:cubicBezTo>
                          <a:pt x="990949" y="210911"/>
                          <a:pt x="1020625" y="441017"/>
                          <a:pt x="765820" y="480622"/>
                        </a:cubicBezTo>
                        <a:cubicBezTo>
                          <a:pt x="698519" y="496709"/>
                          <a:pt x="306099" y="522955"/>
                          <a:pt x="160058" y="475542"/>
                        </a:cubicBezTo>
                        <a:cubicBezTo>
                          <a:pt x="111840" y="457103"/>
                          <a:pt x="-4958" y="469145"/>
                          <a:pt x="164" y="184006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grpSp>
                <p:nvGrpSpPr>
                  <p:cNvPr id="229" name="Gruppo 160">
                    <a:extLst>
                      <a:ext uri="{FF2B5EF4-FFF2-40B4-BE49-F238E27FC236}">
                        <a16:creationId xmlns:a16="http://schemas.microsoft.com/office/drawing/2014/main" id="{37BCE30A-3645-D8D4-9B5B-C80E82456C33}"/>
                      </a:ext>
                    </a:extLst>
                  </p:cNvPr>
                  <p:cNvGrpSpPr/>
                  <p:nvPr/>
                </p:nvGrpSpPr>
                <p:grpSpPr>
                  <a:xfrm>
                    <a:off x="1933690" y="2420226"/>
                    <a:ext cx="205740" cy="220979"/>
                    <a:chOff x="3634959" y="1562563"/>
                    <a:chExt cx="205740" cy="220979"/>
                  </a:xfrm>
                </p:grpSpPr>
                <p:sp>
                  <p:nvSpPr>
                    <p:cNvPr id="235" name="Ovale 166">
                      <a:extLst>
                        <a:ext uri="{FF2B5EF4-FFF2-40B4-BE49-F238E27FC236}">
                          <a16:creationId xmlns:a16="http://schemas.microsoft.com/office/drawing/2014/main" id="{1CCF7ED1-6005-0AA4-D2C7-72613B9B6C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34959" y="1562563"/>
                      <a:ext cx="205740" cy="220979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236" name="Ovale 167">
                      <a:extLst>
                        <a:ext uri="{FF2B5EF4-FFF2-40B4-BE49-F238E27FC236}">
                          <a16:creationId xmlns:a16="http://schemas.microsoft.com/office/drawing/2014/main" id="{871E8275-8E6E-E90E-FC88-E90A632317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01366" y="1634951"/>
                      <a:ext cx="97769" cy="10668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</p:grpSp>
              <p:sp>
                <p:nvSpPr>
                  <p:cNvPr id="230" name="Trapezio 161">
                    <a:extLst>
                      <a:ext uri="{FF2B5EF4-FFF2-40B4-BE49-F238E27FC236}">
                        <a16:creationId xmlns:a16="http://schemas.microsoft.com/office/drawing/2014/main" id="{EA47A43B-0511-E903-D639-4A3158A12FD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282428" y="2812059"/>
                    <a:ext cx="68580" cy="53340"/>
                  </a:xfrm>
                  <a:prstGeom prst="trapezoid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31" name="Arco 162">
                    <a:extLst>
                      <a:ext uri="{FF2B5EF4-FFF2-40B4-BE49-F238E27FC236}">
                        <a16:creationId xmlns:a16="http://schemas.microsoft.com/office/drawing/2014/main" id="{5FDEC0C7-B256-BF3A-5132-A1F378ACAAAE}"/>
                      </a:ext>
                    </a:extLst>
                  </p:cNvPr>
                  <p:cNvSpPr/>
                  <p:nvPr/>
                </p:nvSpPr>
                <p:spPr>
                  <a:xfrm rot="5665335">
                    <a:off x="2166812" y="1683605"/>
                    <a:ext cx="255270" cy="360049"/>
                  </a:xfrm>
                  <a:prstGeom prst="arc">
                    <a:avLst>
                      <a:gd name="adj1" fmla="val 16200000"/>
                      <a:gd name="adj2" fmla="val 5035040"/>
                    </a:avLst>
                  </a:prstGeom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grpSp>
                <p:nvGrpSpPr>
                  <p:cNvPr id="232" name="Gruppo 163">
                    <a:extLst>
                      <a:ext uri="{FF2B5EF4-FFF2-40B4-BE49-F238E27FC236}">
                        <a16:creationId xmlns:a16="http://schemas.microsoft.com/office/drawing/2014/main" id="{873F59F3-D60D-5E86-EA83-AD5455DC8C18}"/>
                      </a:ext>
                    </a:extLst>
                  </p:cNvPr>
                  <p:cNvGrpSpPr/>
                  <p:nvPr/>
                </p:nvGrpSpPr>
                <p:grpSpPr>
                  <a:xfrm>
                    <a:off x="2498606" y="2420225"/>
                    <a:ext cx="205740" cy="220979"/>
                    <a:chOff x="3634959" y="1562563"/>
                    <a:chExt cx="205740" cy="220979"/>
                  </a:xfrm>
                </p:grpSpPr>
                <p:sp>
                  <p:nvSpPr>
                    <p:cNvPr id="233" name="Ovale 164">
                      <a:extLst>
                        <a:ext uri="{FF2B5EF4-FFF2-40B4-BE49-F238E27FC236}">
                          <a16:creationId xmlns:a16="http://schemas.microsoft.com/office/drawing/2014/main" id="{90E888F5-D9CC-86FC-4F34-E5D87AB831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34959" y="1562563"/>
                      <a:ext cx="205740" cy="220979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234" name="Ovale 165">
                      <a:extLst>
                        <a:ext uri="{FF2B5EF4-FFF2-40B4-BE49-F238E27FC236}">
                          <a16:creationId xmlns:a16="http://schemas.microsoft.com/office/drawing/2014/main" id="{DF341E16-22DD-1604-310A-8AEDFBCA28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88944" y="1634952"/>
                      <a:ext cx="97769" cy="10668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</p:grpSp>
            </p:grpSp>
          </p:grpSp>
          <p:grpSp>
            <p:nvGrpSpPr>
              <p:cNvPr id="175" name="Gruppo 106">
                <a:extLst>
                  <a:ext uri="{FF2B5EF4-FFF2-40B4-BE49-F238E27FC236}">
                    <a16:creationId xmlns:a16="http://schemas.microsoft.com/office/drawing/2014/main" id="{26593E28-7461-03F9-7739-0083DCAE8ACA}"/>
                  </a:ext>
                </a:extLst>
              </p:cNvPr>
              <p:cNvGrpSpPr/>
              <p:nvPr/>
            </p:nvGrpSpPr>
            <p:grpSpPr>
              <a:xfrm rot="169849">
                <a:off x="11078386" y="4653370"/>
                <a:ext cx="313116" cy="1317541"/>
                <a:chOff x="6892594" y="1663883"/>
                <a:chExt cx="768685" cy="3088539"/>
              </a:xfrm>
            </p:grpSpPr>
            <p:grpSp>
              <p:nvGrpSpPr>
                <p:cNvPr id="215" name="Gruppo 146">
                  <a:extLst>
                    <a:ext uri="{FF2B5EF4-FFF2-40B4-BE49-F238E27FC236}">
                      <a16:creationId xmlns:a16="http://schemas.microsoft.com/office/drawing/2014/main" id="{E2290882-1E49-D6AC-41D4-7358982EEE5B}"/>
                    </a:ext>
                  </a:extLst>
                </p:cNvPr>
                <p:cNvGrpSpPr/>
                <p:nvPr/>
              </p:nvGrpSpPr>
              <p:grpSpPr>
                <a:xfrm>
                  <a:off x="7148438" y="4062509"/>
                  <a:ext cx="480981" cy="689913"/>
                  <a:chOff x="7148438" y="4062509"/>
                  <a:chExt cx="480981" cy="689913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222" name="Trapezio 85">
                    <a:extLst>
                      <a:ext uri="{FF2B5EF4-FFF2-40B4-BE49-F238E27FC236}">
                        <a16:creationId xmlns:a16="http://schemas.microsoft.com/office/drawing/2014/main" id="{A34C3113-5BB4-6838-E98B-5B738138FBEC}"/>
                      </a:ext>
                    </a:extLst>
                  </p:cNvPr>
                  <p:cNvSpPr/>
                  <p:nvPr/>
                </p:nvSpPr>
                <p:spPr>
                  <a:xfrm rot="9203511" flipH="1">
                    <a:off x="7358858" y="4062509"/>
                    <a:ext cx="270561" cy="359490"/>
                  </a:xfrm>
                  <a:custGeom>
                    <a:avLst/>
                    <a:gdLst>
                      <a:gd name="connsiteX0" fmla="*/ 0 w 160682"/>
                      <a:gd name="connsiteY0" fmla="*/ 544830 h 544830"/>
                      <a:gd name="connsiteX1" fmla="*/ 40171 w 160682"/>
                      <a:gd name="connsiteY1" fmla="*/ 0 h 544830"/>
                      <a:gd name="connsiteX2" fmla="*/ 120512 w 160682"/>
                      <a:gd name="connsiteY2" fmla="*/ 0 h 544830"/>
                      <a:gd name="connsiteX3" fmla="*/ 160682 w 160682"/>
                      <a:gd name="connsiteY3" fmla="*/ 544830 h 544830"/>
                      <a:gd name="connsiteX4" fmla="*/ 0 w 160682"/>
                      <a:gd name="connsiteY4" fmla="*/ 544830 h 544830"/>
                      <a:gd name="connsiteX0" fmla="*/ 61430 w 222112"/>
                      <a:gd name="connsiteY0" fmla="*/ 544830 h 544830"/>
                      <a:gd name="connsiteX1" fmla="*/ 0 w 222112"/>
                      <a:gd name="connsiteY1" fmla="*/ 115869 h 544830"/>
                      <a:gd name="connsiteX2" fmla="*/ 181942 w 222112"/>
                      <a:gd name="connsiteY2" fmla="*/ 0 h 544830"/>
                      <a:gd name="connsiteX3" fmla="*/ 222112 w 222112"/>
                      <a:gd name="connsiteY3" fmla="*/ 544830 h 544830"/>
                      <a:gd name="connsiteX4" fmla="*/ 61430 w 222112"/>
                      <a:gd name="connsiteY4" fmla="*/ 544830 h 54483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117035 w 277717"/>
                      <a:gd name="connsiteY0" fmla="*/ 490080 h 490080"/>
                      <a:gd name="connsiteX1" fmla="*/ 0 w 277717"/>
                      <a:gd name="connsiteY1" fmla="*/ 206249 h 490080"/>
                      <a:gd name="connsiteX2" fmla="*/ 125395 w 277717"/>
                      <a:gd name="connsiteY2" fmla="*/ 0 h 490080"/>
                      <a:gd name="connsiteX3" fmla="*/ 277717 w 277717"/>
                      <a:gd name="connsiteY3" fmla="*/ 490080 h 490080"/>
                      <a:gd name="connsiteX4" fmla="*/ 117035 w 277717"/>
                      <a:gd name="connsiteY4" fmla="*/ 490080 h 490080"/>
                      <a:gd name="connsiteX0" fmla="*/ 117035 w 277717"/>
                      <a:gd name="connsiteY0" fmla="*/ 359490 h 359490"/>
                      <a:gd name="connsiteX1" fmla="*/ 0 w 277717"/>
                      <a:gd name="connsiteY1" fmla="*/ 75659 h 359490"/>
                      <a:gd name="connsiteX2" fmla="*/ 29750 w 277717"/>
                      <a:gd name="connsiteY2" fmla="*/ 0 h 359490"/>
                      <a:gd name="connsiteX3" fmla="*/ 277717 w 277717"/>
                      <a:gd name="connsiteY3" fmla="*/ 359490 h 359490"/>
                      <a:gd name="connsiteX4" fmla="*/ 117035 w 277717"/>
                      <a:gd name="connsiteY4" fmla="*/ 359490 h 359490"/>
                      <a:gd name="connsiteX0" fmla="*/ 117035 w 277717"/>
                      <a:gd name="connsiteY0" fmla="*/ 359490 h 359490"/>
                      <a:gd name="connsiteX1" fmla="*/ 0 w 277717"/>
                      <a:gd name="connsiteY1" fmla="*/ 75659 h 359490"/>
                      <a:gd name="connsiteX2" fmla="*/ 29750 w 277717"/>
                      <a:gd name="connsiteY2" fmla="*/ 0 h 359490"/>
                      <a:gd name="connsiteX3" fmla="*/ 277717 w 277717"/>
                      <a:gd name="connsiteY3" fmla="*/ 359490 h 359490"/>
                      <a:gd name="connsiteX4" fmla="*/ 117035 w 277717"/>
                      <a:gd name="connsiteY4" fmla="*/ 359490 h 359490"/>
                      <a:gd name="connsiteX0" fmla="*/ 117035 w 277717"/>
                      <a:gd name="connsiteY0" fmla="*/ 359490 h 359490"/>
                      <a:gd name="connsiteX1" fmla="*/ 0 w 277717"/>
                      <a:gd name="connsiteY1" fmla="*/ 75659 h 359490"/>
                      <a:gd name="connsiteX2" fmla="*/ 29750 w 277717"/>
                      <a:gd name="connsiteY2" fmla="*/ 0 h 359490"/>
                      <a:gd name="connsiteX3" fmla="*/ 277717 w 277717"/>
                      <a:gd name="connsiteY3" fmla="*/ 359490 h 359490"/>
                      <a:gd name="connsiteX4" fmla="*/ 117035 w 277717"/>
                      <a:gd name="connsiteY4" fmla="*/ 359490 h 359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7717" h="359490">
                        <a:moveTo>
                          <a:pt x="117035" y="359490"/>
                        </a:moveTo>
                        <a:cubicBezTo>
                          <a:pt x="148293" y="213510"/>
                          <a:pt x="162111" y="198768"/>
                          <a:pt x="0" y="75659"/>
                        </a:cubicBezTo>
                        <a:lnTo>
                          <a:pt x="29750" y="0"/>
                        </a:lnTo>
                        <a:cubicBezTo>
                          <a:pt x="249505" y="83006"/>
                          <a:pt x="226943" y="196130"/>
                          <a:pt x="277717" y="359490"/>
                        </a:cubicBezTo>
                        <a:lnTo>
                          <a:pt x="117035" y="359490"/>
                        </a:ln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23" name="Trapezio 85">
                    <a:extLst>
                      <a:ext uri="{FF2B5EF4-FFF2-40B4-BE49-F238E27FC236}">
                        <a16:creationId xmlns:a16="http://schemas.microsoft.com/office/drawing/2014/main" id="{02BA52DC-C9EB-42E5-22BA-C691E51A7A01}"/>
                      </a:ext>
                    </a:extLst>
                  </p:cNvPr>
                  <p:cNvSpPr/>
                  <p:nvPr/>
                </p:nvSpPr>
                <p:spPr>
                  <a:xfrm rot="8837061">
                    <a:off x="7148438" y="4262342"/>
                    <a:ext cx="222112" cy="490080"/>
                  </a:xfrm>
                  <a:custGeom>
                    <a:avLst/>
                    <a:gdLst>
                      <a:gd name="connsiteX0" fmla="*/ 0 w 160682"/>
                      <a:gd name="connsiteY0" fmla="*/ 544830 h 544830"/>
                      <a:gd name="connsiteX1" fmla="*/ 40171 w 160682"/>
                      <a:gd name="connsiteY1" fmla="*/ 0 h 544830"/>
                      <a:gd name="connsiteX2" fmla="*/ 120512 w 160682"/>
                      <a:gd name="connsiteY2" fmla="*/ 0 h 544830"/>
                      <a:gd name="connsiteX3" fmla="*/ 160682 w 160682"/>
                      <a:gd name="connsiteY3" fmla="*/ 544830 h 544830"/>
                      <a:gd name="connsiteX4" fmla="*/ 0 w 160682"/>
                      <a:gd name="connsiteY4" fmla="*/ 544830 h 544830"/>
                      <a:gd name="connsiteX0" fmla="*/ 61430 w 222112"/>
                      <a:gd name="connsiteY0" fmla="*/ 544830 h 544830"/>
                      <a:gd name="connsiteX1" fmla="*/ 0 w 222112"/>
                      <a:gd name="connsiteY1" fmla="*/ 115869 h 544830"/>
                      <a:gd name="connsiteX2" fmla="*/ 181942 w 222112"/>
                      <a:gd name="connsiteY2" fmla="*/ 0 h 544830"/>
                      <a:gd name="connsiteX3" fmla="*/ 222112 w 222112"/>
                      <a:gd name="connsiteY3" fmla="*/ 544830 h 544830"/>
                      <a:gd name="connsiteX4" fmla="*/ 61430 w 222112"/>
                      <a:gd name="connsiteY4" fmla="*/ 544830 h 54483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112" h="490080">
                        <a:moveTo>
                          <a:pt x="61430" y="490080"/>
                        </a:moveTo>
                        <a:cubicBezTo>
                          <a:pt x="92688" y="344100"/>
                          <a:pt x="123524" y="297471"/>
                          <a:pt x="0" y="61119"/>
                        </a:cubicBezTo>
                        <a:lnTo>
                          <a:pt x="69790" y="0"/>
                        </a:lnTo>
                        <a:cubicBezTo>
                          <a:pt x="205479" y="122812"/>
                          <a:pt x="171338" y="326720"/>
                          <a:pt x="222112" y="490080"/>
                        </a:cubicBezTo>
                        <a:lnTo>
                          <a:pt x="61430" y="490080"/>
                        </a:ln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24" name="Trapezio 85">
                    <a:extLst>
                      <a:ext uri="{FF2B5EF4-FFF2-40B4-BE49-F238E27FC236}">
                        <a16:creationId xmlns:a16="http://schemas.microsoft.com/office/drawing/2014/main" id="{7B20E66B-FDB8-9AA0-EBF7-F9B2503FC468}"/>
                      </a:ext>
                    </a:extLst>
                  </p:cNvPr>
                  <p:cNvSpPr/>
                  <p:nvPr/>
                </p:nvSpPr>
                <p:spPr>
                  <a:xfrm rot="9531634">
                    <a:off x="7190797" y="4132743"/>
                    <a:ext cx="222112" cy="490080"/>
                  </a:xfrm>
                  <a:custGeom>
                    <a:avLst/>
                    <a:gdLst>
                      <a:gd name="connsiteX0" fmla="*/ 0 w 160682"/>
                      <a:gd name="connsiteY0" fmla="*/ 544830 h 544830"/>
                      <a:gd name="connsiteX1" fmla="*/ 40171 w 160682"/>
                      <a:gd name="connsiteY1" fmla="*/ 0 h 544830"/>
                      <a:gd name="connsiteX2" fmla="*/ 120512 w 160682"/>
                      <a:gd name="connsiteY2" fmla="*/ 0 h 544830"/>
                      <a:gd name="connsiteX3" fmla="*/ 160682 w 160682"/>
                      <a:gd name="connsiteY3" fmla="*/ 544830 h 544830"/>
                      <a:gd name="connsiteX4" fmla="*/ 0 w 160682"/>
                      <a:gd name="connsiteY4" fmla="*/ 544830 h 544830"/>
                      <a:gd name="connsiteX0" fmla="*/ 61430 w 222112"/>
                      <a:gd name="connsiteY0" fmla="*/ 544830 h 544830"/>
                      <a:gd name="connsiteX1" fmla="*/ 0 w 222112"/>
                      <a:gd name="connsiteY1" fmla="*/ 115869 h 544830"/>
                      <a:gd name="connsiteX2" fmla="*/ 181942 w 222112"/>
                      <a:gd name="connsiteY2" fmla="*/ 0 h 544830"/>
                      <a:gd name="connsiteX3" fmla="*/ 222112 w 222112"/>
                      <a:gd name="connsiteY3" fmla="*/ 544830 h 544830"/>
                      <a:gd name="connsiteX4" fmla="*/ 61430 w 222112"/>
                      <a:gd name="connsiteY4" fmla="*/ 544830 h 54483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112" h="490080">
                        <a:moveTo>
                          <a:pt x="61430" y="490080"/>
                        </a:moveTo>
                        <a:cubicBezTo>
                          <a:pt x="92688" y="344100"/>
                          <a:pt x="123524" y="297471"/>
                          <a:pt x="0" y="61119"/>
                        </a:cubicBezTo>
                        <a:lnTo>
                          <a:pt x="69790" y="0"/>
                        </a:lnTo>
                        <a:cubicBezTo>
                          <a:pt x="205479" y="122812"/>
                          <a:pt x="171338" y="326720"/>
                          <a:pt x="222112" y="490080"/>
                        </a:cubicBezTo>
                        <a:lnTo>
                          <a:pt x="61430" y="490080"/>
                        </a:ln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25" name="Trapezio 85">
                    <a:extLst>
                      <a:ext uri="{FF2B5EF4-FFF2-40B4-BE49-F238E27FC236}">
                        <a16:creationId xmlns:a16="http://schemas.microsoft.com/office/drawing/2014/main" id="{B5B78E52-5B4F-5D8B-E0B4-010A50171FF4}"/>
                      </a:ext>
                    </a:extLst>
                  </p:cNvPr>
                  <p:cNvSpPr/>
                  <p:nvPr/>
                </p:nvSpPr>
                <p:spPr>
                  <a:xfrm rot="10220758">
                    <a:off x="7289894" y="4100496"/>
                    <a:ext cx="277717" cy="359490"/>
                  </a:xfrm>
                  <a:custGeom>
                    <a:avLst/>
                    <a:gdLst>
                      <a:gd name="connsiteX0" fmla="*/ 0 w 160682"/>
                      <a:gd name="connsiteY0" fmla="*/ 544830 h 544830"/>
                      <a:gd name="connsiteX1" fmla="*/ 40171 w 160682"/>
                      <a:gd name="connsiteY1" fmla="*/ 0 h 544830"/>
                      <a:gd name="connsiteX2" fmla="*/ 120512 w 160682"/>
                      <a:gd name="connsiteY2" fmla="*/ 0 h 544830"/>
                      <a:gd name="connsiteX3" fmla="*/ 160682 w 160682"/>
                      <a:gd name="connsiteY3" fmla="*/ 544830 h 544830"/>
                      <a:gd name="connsiteX4" fmla="*/ 0 w 160682"/>
                      <a:gd name="connsiteY4" fmla="*/ 544830 h 544830"/>
                      <a:gd name="connsiteX0" fmla="*/ 61430 w 222112"/>
                      <a:gd name="connsiteY0" fmla="*/ 544830 h 544830"/>
                      <a:gd name="connsiteX1" fmla="*/ 0 w 222112"/>
                      <a:gd name="connsiteY1" fmla="*/ 115869 h 544830"/>
                      <a:gd name="connsiteX2" fmla="*/ 181942 w 222112"/>
                      <a:gd name="connsiteY2" fmla="*/ 0 h 544830"/>
                      <a:gd name="connsiteX3" fmla="*/ 222112 w 222112"/>
                      <a:gd name="connsiteY3" fmla="*/ 544830 h 544830"/>
                      <a:gd name="connsiteX4" fmla="*/ 61430 w 222112"/>
                      <a:gd name="connsiteY4" fmla="*/ 544830 h 54483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117035 w 277717"/>
                      <a:gd name="connsiteY0" fmla="*/ 490080 h 490080"/>
                      <a:gd name="connsiteX1" fmla="*/ 0 w 277717"/>
                      <a:gd name="connsiteY1" fmla="*/ 206249 h 490080"/>
                      <a:gd name="connsiteX2" fmla="*/ 125395 w 277717"/>
                      <a:gd name="connsiteY2" fmla="*/ 0 h 490080"/>
                      <a:gd name="connsiteX3" fmla="*/ 277717 w 277717"/>
                      <a:gd name="connsiteY3" fmla="*/ 490080 h 490080"/>
                      <a:gd name="connsiteX4" fmla="*/ 117035 w 277717"/>
                      <a:gd name="connsiteY4" fmla="*/ 490080 h 490080"/>
                      <a:gd name="connsiteX0" fmla="*/ 117035 w 277717"/>
                      <a:gd name="connsiteY0" fmla="*/ 359490 h 359490"/>
                      <a:gd name="connsiteX1" fmla="*/ 0 w 277717"/>
                      <a:gd name="connsiteY1" fmla="*/ 75659 h 359490"/>
                      <a:gd name="connsiteX2" fmla="*/ 29750 w 277717"/>
                      <a:gd name="connsiteY2" fmla="*/ 0 h 359490"/>
                      <a:gd name="connsiteX3" fmla="*/ 277717 w 277717"/>
                      <a:gd name="connsiteY3" fmla="*/ 359490 h 359490"/>
                      <a:gd name="connsiteX4" fmla="*/ 117035 w 277717"/>
                      <a:gd name="connsiteY4" fmla="*/ 359490 h 359490"/>
                      <a:gd name="connsiteX0" fmla="*/ 117035 w 277717"/>
                      <a:gd name="connsiteY0" fmla="*/ 359490 h 359490"/>
                      <a:gd name="connsiteX1" fmla="*/ 0 w 277717"/>
                      <a:gd name="connsiteY1" fmla="*/ 75659 h 359490"/>
                      <a:gd name="connsiteX2" fmla="*/ 29750 w 277717"/>
                      <a:gd name="connsiteY2" fmla="*/ 0 h 359490"/>
                      <a:gd name="connsiteX3" fmla="*/ 277717 w 277717"/>
                      <a:gd name="connsiteY3" fmla="*/ 359490 h 359490"/>
                      <a:gd name="connsiteX4" fmla="*/ 117035 w 277717"/>
                      <a:gd name="connsiteY4" fmla="*/ 359490 h 359490"/>
                      <a:gd name="connsiteX0" fmla="*/ 117035 w 277717"/>
                      <a:gd name="connsiteY0" fmla="*/ 359490 h 359490"/>
                      <a:gd name="connsiteX1" fmla="*/ 0 w 277717"/>
                      <a:gd name="connsiteY1" fmla="*/ 75659 h 359490"/>
                      <a:gd name="connsiteX2" fmla="*/ 29750 w 277717"/>
                      <a:gd name="connsiteY2" fmla="*/ 0 h 359490"/>
                      <a:gd name="connsiteX3" fmla="*/ 277717 w 277717"/>
                      <a:gd name="connsiteY3" fmla="*/ 359490 h 359490"/>
                      <a:gd name="connsiteX4" fmla="*/ 117035 w 277717"/>
                      <a:gd name="connsiteY4" fmla="*/ 359490 h 359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7717" h="359490">
                        <a:moveTo>
                          <a:pt x="117035" y="359490"/>
                        </a:moveTo>
                        <a:cubicBezTo>
                          <a:pt x="148293" y="213510"/>
                          <a:pt x="162111" y="198768"/>
                          <a:pt x="0" y="75659"/>
                        </a:cubicBezTo>
                        <a:lnTo>
                          <a:pt x="29750" y="0"/>
                        </a:lnTo>
                        <a:cubicBezTo>
                          <a:pt x="249505" y="83006"/>
                          <a:pt x="226943" y="196130"/>
                          <a:pt x="277717" y="359490"/>
                        </a:cubicBezTo>
                        <a:lnTo>
                          <a:pt x="117035" y="359490"/>
                        </a:ln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grpSp>
              <p:nvGrpSpPr>
                <p:cNvPr id="216" name="Gruppo 147">
                  <a:extLst>
                    <a:ext uri="{FF2B5EF4-FFF2-40B4-BE49-F238E27FC236}">
                      <a16:creationId xmlns:a16="http://schemas.microsoft.com/office/drawing/2014/main" id="{FDCD97AD-23FF-6272-2262-831CE192EBFE}"/>
                    </a:ext>
                  </a:extLst>
                </p:cNvPr>
                <p:cNvGrpSpPr/>
                <p:nvPr/>
              </p:nvGrpSpPr>
              <p:grpSpPr>
                <a:xfrm>
                  <a:off x="6892594" y="1663883"/>
                  <a:ext cx="768685" cy="2757181"/>
                  <a:chOff x="6892594" y="1663883"/>
                  <a:chExt cx="768685" cy="2757181"/>
                </a:xfrm>
              </p:grpSpPr>
              <p:grpSp>
                <p:nvGrpSpPr>
                  <p:cNvPr id="217" name="Gruppo 148">
                    <a:extLst>
                      <a:ext uri="{FF2B5EF4-FFF2-40B4-BE49-F238E27FC236}">
                        <a16:creationId xmlns:a16="http://schemas.microsoft.com/office/drawing/2014/main" id="{F71CA14D-D12C-8546-AA6C-0F92B7A37E01}"/>
                      </a:ext>
                    </a:extLst>
                  </p:cNvPr>
                  <p:cNvGrpSpPr/>
                  <p:nvPr/>
                </p:nvGrpSpPr>
                <p:grpSpPr>
                  <a:xfrm>
                    <a:off x="6892594" y="2810465"/>
                    <a:ext cx="695910" cy="1610599"/>
                    <a:chOff x="6892594" y="2810465"/>
                    <a:chExt cx="695910" cy="1610599"/>
                  </a:xfrm>
                  <a:solidFill>
                    <a:schemeClr val="bg2">
                      <a:lumMod val="90000"/>
                    </a:schemeClr>
                  </a:solidFill>
                </p:grpSpPr>
                <p:sp>
                  <p:nvSpPr>
                    <p:cNvPr id="219" name="Trapezio 37">
                      <a:extLst>
                        <a:ext uri="{FF2B5EF4-FFF2-40B4-BE49-F238E27FC236}">
                          <a16:creationId xmlns:a16="http://schemas.microsoft.com/office/drawing/2014/main" id="{0BC2E1F6-CCBB-185F-C6F5-E0B6B0E29B2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959545" y="2812059"/>
                      <a:ext cx="628959" cy="703583"/>
                    </a:xfrm>
                    <a:custGeom>
                      <a:avLst/>
                      <a:gdLst>
                        <a:gd name="connsiteX0" fmla="*/ 0 w 653937"/>
                        <a:gd name="connsiteY0" fmla="*/ 658283 h 658283"/>
                        <a:gd name="connsiteX1" fmla="*/ 110496 w 653937"/>
                        <a:gd name="connsiteY1" fmla="*/ 0 h 658283"/>
                        <a:gd name="connsiteX2" fmla="*/ 543441 w 653937"/>
                        <a:gd name="connsiteY2" fmla="*/ 0 h 658283"/>
                        <a:gd name="connsiteX3" fmla="*/ 653937 w 653937"/>
                        <a:gd name="connsiteY3" fmla="*/ 658283 h 658283"/>
                        <a:gd name="connsiteX4" fmla="*/ 0 w 653937"/>
                        <a:gd name="connsiteY4" fmla="*/ 658283 h 658283"/>
                        <a:gd name="connsiteX0" fmla="*/ 36933 w 690870"/>
                        <a:gd name="connsiteY0" fmla="*/ 658283 h 658734"/>
                        <a:gd name="connsiteX1" fmla="*/ 147429 w 690870"/>
                        <a:gd name="connsiteY1" fmla="*/ 0 h 658734"/>
                        <a:gd name="connsiteX2" fmla="*/ 580374 w 690870"/>
                        <a:gd name="connsiteY2" fmla="*/ 0 h 658734"/>
                        <a:gd name="connsiteX3" fmla="*/ 690870 w 690870"/>
                        <a:gd name="connsiteY3" fmla="*/ 658283 h 658734"/>
                        <a:gd name="connsiteX4" fmla="*/ 36933 w 690870"/>
                        <a:gd name="connsiteY4" fmla="*/ 658283 h 658734"/>
                        <a:gd name="connsiteX0" fmla="*/ 36933 w 690870"/>
                        <a:gd name="connsiteY0" fmla="*/ 658283 h 719243"/>
                        <a:gd name="connsiteX1" fmla="*/ 147429 w 690870"/>
                        <a:gd name="connsiteY1" fmla="*/ 0 h 719243"/>
                        <a:gd name="connsiteX2" fmla="*/ 580374 w 690870"/>
                        <a:gd name="connsiteY2" fmla="*/ 0 h 719243"/>
                        <a:gd name="connsiteX3" fmla="*/ 690870 w 690870"/>
                        <a:gd name="connsiteY3" fmla="*/ 658283 h 719243"/>
                        <a:gd name="connsiteX4" fmla="*/ 36933 w 690870"/>
                        <a:gd name="connsiteY4" fmla="*/ 658283 h 719243"/>
                        <a:gd name="connsiteX0" fmla="*/ 36933 w 691237"/>
                        <a:gd name="connsiteY0" fmla="*/ 658283 h 772867"/>
                        <a:gd name="connsiteX1" fmla="*/ 147429 w 691237"/>
                        <a:gd name="connsiteY1" fmla="*/ 0 h 772867"/>
                        <a:gd name="connsiteX2" fmla="*/ 580374 w 691237"/>
                        <a:gd name="connsiteY2" fmla="*/ 0 h 772867"/>
                        <a:gd name="connsiteX3" fmla="*/ 690870 w 691237"/>
                        <a:gd name="connsiteY3" fmla="*/ 658283 h 772867"/>
                        <a:gd name="connsiteX4" fmla="*/ 36933 w 691237"/>
                        <a:gd name="connsiteY4" fmla="*/ 658283 h 772867"/>
                        <a:gd name="connsiteX0" fmla="*/ 36933 w 691237"/>
                        <a:gd name="connsiteY0" fmla="*/ 658283 h 772867"/>
                        <a:gd name="connsiteX1" fmla="*/ 147429 w 691237"/>
                        <a:gd name="connsiteY1" fmla="*/ 0 h 772867"/>
                        <a:gd name="connsiteX2" fmla="*/ 580374 w 691237"/>
                        <a:gd name="connsiteY2" fmla="*/ 0 h 772867"/>
                        <a:gd name="connsiteX3" fmla="*/ 690870 w 691237"/>
                        <a:gd name="connsiteY3" fmla="*/ 658283 h 772867"/>
                        <a:gd name="connsiteX4" fmla="*/ 36933 w 691237"/>
                        <a:gd name="connsiteY4" fmla="*/ 658283 h 772867"/>
                        <a:gd name="connsiteX0" fmla="*/ 48676 w 702980"/>
                        <a:gd name="connsiteY0" fmla="*/ 752153 h 866737"/>
                        <a:gd name="connsiteX1" fmla="*/ 91620 w 702980"/>
                        <a:gd name="connsiteY1" fmla="*/ 0 h 866737"/>
                        <a:gd name="connsiteX2" fmla="*/ 592117 w 702980"/>
                        <a:gd name="connsiteY2" fmla="*/ 93870 h 866737"/>
                        <a:gd name="connsiteX3" fmla="*/ 702613 w 702980"/>
                        <a:gd name="connsiteY3" fmla="*/ 752153 h 866737"/>
                        <a:gd name="connsiteX4" fmla="*/ 48676 w 702980"/>
                        <a:gd name="connsiteY4" fmla="*/ 752153 h 866737"/>
                        <a:gd name="connsiteX0" fmla="*/ 42672 w 696976"/>
                        <a:gd name="connsiteY0" fmla="*/ 752153 h 866737"/>
                        <a:gd name="connsiteX1" fmla="*/ 85616 w 696976"/>
                        <a:gd name="connsiteY1" fmla="*/ 0 h 866737"/>
                        <a:gd name="connsiteX2" fmla="*/ 586113 w 696976"/>
                        <a:gd name="connsiteY2" fmla="*/ 93870 h 866737"/>
                        <a:gd name="connsiteX3" fmla="*/ 696609 w 696976"/>
                        <a:gd name="connsiteY3" fmla="*/ 752153 h 866737"/>
                        <a:gd name="connsiteX4" fmla="*/ 42672 w 696976"/>
                        <a:gd name="connsiteY4" fmla="*/ 752153 h 8667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6976" h="866737">
                          <a:moveTo>
                            <a:pt x="42672" y="752153"/>
                          </a:moveTo>
                          <a:cubicBezTo>
                            <a:pt x="-72896" y="768945"/>
                            <a:pt x="82560" y="228815"/>
                            <a:pt x="85616" y="0"/>
                          </a:cubicBezTo>
                          <a:lnTo>
                            <a:pt x="586113" y="93870"/>
                          </a:lnTo>
                          <a:cubicBezTo>
                            <a:pt x="622945" y="313298"/>
                            <a:pt x="629297" y="464145"/>
                            <a:pt x="696609" y="752153"/>
                          </a:cubicBezTo>
                          <a:cubicBezTo>
                            <a:pt x="714850" y="919793"/>
                            <a:pt x="47291" y="889313"/>
                            <a:pt x="42672" y="752153"/>
                          </a:cubicBezTo>
                          <a:close/>
                        </a:path>
                      </a:pathLst>
                    </a:custGeom>
                    <a:grp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220" name="Ovale 151">
                      <a:extLst>
                        <a:ext uri="{FF2B5EF4-FFF2-40B4-BE49-F238E27FC236}">
                          <a16:creationId xmlns:a16="http://schemas.microsoft.com/office/drawing/2014/main" id="{42766CEA-C8FD-7939-D569-332C5DFE869F}"/>
                        </a:ext>
                      </a:extLst>
                    </p:cNvPr>
                    <p:cNvSpPr/>
                    <p:nvPr/>
                  </p:nvSpPr>
                  <p:spPr>
                    <a:xfrm rot="1724939">
                      <a:off x="7093645" y="2810465"/>
                      <a:ext cx="419100" cy="313692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221" name="Trapezio 38">
                      <a:extLst>
                        <a:ext uri="{FF2B5EF4-FFF2-40B4-BE49-F238E27FC236}">
                          <a16:creationId xmlns:a16="http://schemas.microsoft.com/office/drawing/2014/main" id="{D5BA28D6-8B15-C88E-CDDE-A87E5DA165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92594" y="3448289"/>
                      <a:ext cx="667115" cy="972775"/>
                    </a:xfrm>
                    <a:custGeom>
                      <a:avLst/>
                      <a:gdLst>
                        <a:gd name="connsiteX0" fmla="*/ 0 w 923840"/>
                        <a:gd name="connsiteY0" fmla="*/ 1003255 h 1003255"/>
                        <a:gd name="connsiteX1" fmla="*/ 192861 w 923840"/>
                        <a:gd name="connsiteY1" fmla="*/ 0 h 1003255"/>
                        <a:gd name="connsiteX2" fmla="*/ 730979 w 923840"/>
                        <a:gd name="connsiteY2" fmla="*/ 0 h 1003255"/>
                        <a:gd name="connsiteX3" fmla="*/ 923840 w 923840"/>
                        <a:gd name="connsiteY3" fmla="*/ 1003255 h 1003255"/>
                        <a:gd name="connsiteX4" fmla="*/ 0 w 923840"/>
                        <a:gd name="connsiteY4" fmla="*/ 1003255 h 1003255"/>
                        <a:gd name="connsiteX0" fmla="*/ 0 w 931460"/>
                        <a:gd name="connsiteY0" fmla="*/ 988015 h 1003255"/>
                        <a:gd name="connsiteX1" fmla="*/ 200481 w 931460"/>
                        <a:gd name="connsiteY1" fmla="*/ 0 h 1003255"/>
                        <a:gd name="connsiteX2" fmla="*/ 738599 w 931460"/>
                        <a:gd name="connsiteY2" fmla="*/ 0 h 1003255"/>
                        <a:gd name="connsiteX3" fmla="*/ 931460 w 931460"/>
                        <a:gd name="connsiteY3" fmla="*/ 1003255 h 1003255"/>
                        <a:gd name="connsiteX4" fmla="*/ 0 w 931460"/>
                        <a:gd name="connsiteY4" fmla="*/ 988015 h 1003255"/>
                        <a:gd name="connsiteX0" fmla="*/ 0 w 977180"/>
                        <a:gd name="connsiteY0" fmla="*/ 1010875 h 1010875"/>
                        <a:gd name="connsiteX1" fmla="*/ 246201 w 977180"/>
                        <a:gd name="connsiteY1" fmla="*/ 0 h 1010875"/>
                        <a:gd name="connsiteX2" fmla="*/ 784319 w 977180"/>
                        <a:gd name="connsiteY2" fmla="*/ 0 h 1010875"/>
                        <a:gd name="connsiteX3" fmla="*/ 977180 w 977180"/>
                        <a:gd name="connsiteY3" fmla="*/ 1003255 h 1010875"/>
                        <a:gd name="connsiteX4" fmla="*/ 0 w 977180"/>
                        <a:gd name="connsiteY4" fmla="*/ 1010875 h 1010875"/>
                        <a:gd name="connsiteX0" fmla="*/ 0 w 832400"/>
                        <a:gd name="connsiteY0" fmla="*/ 1010875 h 1010875"/>
                        <a:gd name="connsiteX1" fmla="*/ 246201 w 832400"/>
                        <a:gd name="connsiteY1" fmla="*/ 0 h 1010875"/>
                        <a:gd name="connsiteX2" fmla="*/ 784319 w 832400"/>
                        <a:gd name="connsiteY2" fmla="*/ 0 h 1010875"/>
                        <a:gd name="connsiteX3" fmla="*/ 832400 w 832400"/>
                        <a:gd name="connsiteY3" fmla="*/ 645115 h 1010875"/>
                        <a:gd name="connsiteX4" fmla="*/ 0 w 832400"/>
                        <a:gd name="connsiteY4" fmla="*/ 1010875 h 1010875"/>
                        <a:gd name="connsiteX0" fmla="*/ 0 w 832400"/>
                        <a:gd name="connsiteY0" fmla="*/ 1010875 h 1010875"/>
                        <a:gd name="connsiteX1" fmla="*/ 246201 w 832400"/>
                        <a:gd name="connsiteY1" fmla="*/ 0 h 1010875"/>
                        <a:gd name="connsiteX2" fmla="*/ 784319 w 832400"/>
                        <a:gd name="connsiteY2" fmla="*/ 0 h 1010875"/>
                        <a:gd name="connsiteX3" fmla="*/ 832400 w 832400"/>
                        <a:gd name="connsiteY3" fmla="*/ 645115 h 1010875"/>
                        <a:gd name="connsiteX4" fmla="*/ 0 w 832400"/>
                        <a:gd name="connsiteY4" fmla="*/ 1010875 h 1010875"/>
                        <a:gd name="connsiteX0" fmla="*/ 0 w 832400"/>
                        <a:gd name="connsiteY0" fmla="*/ 1010875 h 1025203"/>
                        <a:gd name="connsiteX1" fmla="*/ 246201 w 832400"/>
                        <a:gd name="connsiteY1" fmla="*/ 0 h 1025203"/>
                        <a:gd name="connsiteX2" fmla="*/ 784319 w 832400"/>
                        <a:gd name="connsiteY2" fmla="*/ 0 h 1025203"/>
                        <a:gd name="connsiteX3" fmla="*/ 832400 w 832400"/>
                        <a:gd name="connsiteY3" fmla="*/ 645115 h 1025203"/>
                        <a:gd name="connsiteX4" fmla="*/ 0 w 832400"/>
                        <a:gd name="connsiteY4" fmla="*/ 1010875 h 1025203"/>
                        <a:gd name="connsiteX0" fmla="*/ 5105 w 837505"/>
                        <a:gd name="connsiteY0" fmla="*/ 1010875 h 1025203"/>
                        <a:gd name="connsiteX1" fmla="*/ 251306 w 837505"/>
                        <a:gd name="connsiteY1" fmla="*/ 0 h 1025203"/>
                        <a:gd name="connsiteX2" fmla="*/ 789424 w 837505"/>
                        <a:gd name="connsiteY2" fmla="*/ 0 h 1025203"/>
                        <a:gd name="connsiteX3" fmla="*/ 837505 w 837505"/>
                        <a:gd name="connsiteY3" fmla="*/ 645115 h 1025203"/>
                        <a:gd name="connsiteX4" fmla="*/ 5105 w 837505"/>
                        <a:gd name="connsiteY4" fmla="*/ 1010875 h 1025203"/>
                        <a:gd name="connsiteX0" fmla="*/ 5105 w 837505"/>
                        <a:gd name="connsiteY0" fmla="*/ 1010875 h 1025203"/>
                        <a:gd name="connsiteX1" fmla="*/ 251306 w 837505"/>
                        <a:gd name="connsiteY1" fmla="*/ 0 h 1025203"/>
                        <a:gd name="connsiteX2" fmla="*/ 789424 w 837505"/>
                        <a:gd name="connsiteY2" fmla="*/ 0 h 1025203"/>
                        <a:gd name="connsiteX3" fmla="*/ 837505 w 837505"/>
                        <a:gd name="connsiteY3" fmla="*/ 645115 h 1025203"/>
                        <a:gd name="connsiteX4" fmla="*/ 5105 w 837505"/>
                        <a:gd name="connsiteY4" fmla="*/ 1010875 h 1025203"/>
                        <a:gd name="connsiteX0" fmla="*/ 5105 w 855425"/>
                        <a:gd name="connsiteY0" fmla="*/ 1010875 h 1025203"/>
                        <a:gd name="connsiteX1" fmla="*/ 251306 w 855425"/>
                        <a:gd name="connsiteY1" fmla="*/ 0 h 1025203"/>
                        <a:gd name="connsiteX2" fmla="*/ 789424 w 855425"/>
                        <a:gd name="connsiteY2" fmla="*/ 0 h 1025203"/>
                        <a:gd name="connsiteX3" fmla="*/ 837505 w 855425"/>
                        <a:gd name="connsiteY3" fmla="*/ 645115 h 1025203"/>
                        <a:gd name="connsiteX4" fmla="*/ 5105 w 855425"/>
                        <a:gd name="connsiteY4" fmla="*/ 1010875 h 1025203"/>
                        <a:gd name="connsiteX0" fmla="*/ 6115 w 856435"/>
                        <a:gd name="connsiteY0" fmla="*/ 1070351 h 1084679"/>
                        <a:gd name="connsiteX1" fmla="*/ 213186 w 856435"/>
                        <a:gd name="connsiteY1" fmla="*/ 0 h 1084679"/>
                        <a:gd name="connsiteX2" fmla="*/ 790434 w 856435"/>
                        <a:gd name="connsiteY2" fmla="*/ 59476 h 1084679"/>
                        <a:gd name="connsiteX3" fmla="*/ 838515 w 856435"/>
                        <a:gd name="connsiteY3" fmla="*/ 704591 h 1084679"/>
                        <a:gd name="connsiteX4" fmla="*/ 6115 w 856435"/>
                        <a:gd name="connsiteY4" fmla="*/ 1070351 h 10846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56435" h="1084679">
                          <a:moveTo>
                            <a:pt x="6115" y="1070351"/>
                          </a:moveTo>
                          <a:cubicBezTo>
                            <a:pt x="-33738" y="771493"/>
                            <a:pt x="131119" y="336958"/>
                            <a:pt x="213186" y="0"/>
                          </a:cubicBezTo>
                          <a:lnTo>
                            <a:pt x="790434" y="59476"/>
                          </a:lnTo>
                          <a:cubicBezTo>
                            <a:pt x="722641" y="152594"/>
                            <a:pt x="913928" y="481933"/>
                            <a:pt x="838515" y="704591"/>
                          </a:cubicBezTo>
                          <a:cubicBezTo>
                            <a:pt x="629628" y="651251"/>
                            <a:pt x="542662" y="1177031"/>
                            <a:pt x="6115" y="1070351"/>
                          </a:cubicBezTo>
                          <a:close/>
                        </a:path>
                      </a:pathLst>
                    </a:custGeom>
                    <a:grp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</p:grpSp>
              <p:sp>
                <p:nvSpPr>
                  <p:cNvPr id="218" name="Ovale 161">
                    <a:extLst>
                      <a:ext uri="{FF2B5EF4-FFF2-40B4-BE49-F238E27FC236}">
                        <a16:creationId xmlns:a16="http://schemas.microsoft.com/office/drawing/2014/main" id="{E8DF97C1-BF4B-8980-D640-11C70DE1BC42}"/>
                      </a:ext>
                    </a:extLst>
                  </p:cNvPr>
                  <p:cNvSpPr/>
                  <p:nvPr/>
                </p:nvSpPr>
                <p:spPr>
                  <a:xfrm rot="419334">
                    <a:off x="7119249" y="1663883"/>
                    <a:ext cx="542030" cy="1442906"/>
                  </a:xfrm>
                  <a:custGeom>
                    <a:avLst/>
                    <a:gdLst>
                      <a:gd name="connsiteX0" fmla="*/ 0 w 542029"/>
                      <a:gd name="connsiteY0" fmla="*/ 825624 h 1651248"/>
                      <a:gd name="connsiteX1" fmla="*/ 271015 w 542029"/>
                      <a:gd name="connsiteY1" fmla="*/ 0 h 1651248"/>
                      <a:gd name="connsiteX2" fmla="*/ 542030 w 542029"/>
                      <a:gd name="connsiteY2" fmla="*/ 825624 h 1651248"/>
                      <a:gd name="connsiteX3" fmla="*/ 271015 w 542029"/>
                      <a:gd name="connsiteY3" fmla="*/ 1651248 h 1651248"/>
                      <a:gd name="connsiteX4" fmla="*/ 0 w 542029"/>
                      <a:gd name="connsiteY4" fmla="*/ 825624 h 1651248"/>
                      <a:gd name="connsiteX0" fmla="*/ 0 w 542030"/>
                      <a:gd name="connsiteY0" fmla="*/ 617282 h 1442906"/>
                      <a:gd name="connsiteX1" fmla="*/ 269897 w 542030"/>
                      <a:gd name="connsiteY1" fmla="*/ 0 h 1442906"/>
                      <a:gd name="connsiteX2" fmla="*/ 542030 w 542030"/>
                      <a:gd name="connsiteY2" fmla="*/ 617282 h 1442906"/>
                      <a:gd name="connsiteX3" fmla="*/ 271015 w 542030"/>
                      <a:gd name="connsiteY3" fmla="*/ 1442906 h 1442906"/>
                      <a:gd name="connsiteX4" fmla="*/ 0 w 542030"/>
                      <a:gd name="connsiteY4" fmla="*/ 617282 h 14429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2030" h="1442906">
                        <a:moveTo>
                          <a:pt x="0" y="617282"/>
                        </a:moveTo>
                        <a:cubicBezTo>
                          <a:pt x="-186" y="376798"/>
                          <a:pt x="120220" y="0"/>
                          <a:pt x="269897" y="0"/>
                        </a:cubicBezTo>
                        <a:cubicBezTo>
                          <a:pt x="419574" y="0"/>
                          <a:pt x="542030" y="161302"/>
                          <a:pt x="542030" y="617282"/>
                        </a:cubicBezTo>
                        <a:cubicBezTo>
                          <a:pt x="542030" y="1073262"/>
                          <a:pt x="420692" y="1442906"/>
                          <a:pt x="271015" y="1442906"/>
                        </a:cubicBezTo>
                        <a:cubicBezTo>
                          <a:pt x="121338" y="1442906"/>
                          <a:pt x="186" y="857766"/>
                          <a:pt x="0" y="617282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  <p:grpSp>
            <p:nvGrpSpPr>
              <p:cNvPr id="176" name="Gruppo 107">
                <a:extLst>
                  <a:ext uri="{FF2B5EF4-FFF2-40B4-BE49-F238E27FC236}">
                    <a16:creationId xmlns:a16="http://schemas.microsoft.com/office/drawing/2014/main" id="{BAC8E191-13B5-D5CA-6AA2-26BDBD73DC27}"/>
                  </a:ext>
                </a:extLst>
              </p:cNvPr>
              <p:cNvGrpSpPr/>
              <p:nvPr/>
            </p:nvGrpSpPr>
            <p:grpSpPr>
              <a:xfrm rot="21572067">
                <a:off x="11206833" y="4572459"/>
                <a:ext cx="401109" cy="396184"/>
                <a:chOff x="7194492" y="1267280"/>
                <a:chExt cx="832077" cy="849267"/>
              </a:xfrm>
              <a:solidFill>
                <a:schemeClr val="bg2">
                  <a:lumMod val="25000"/>
                </a:schemeClr>
              </a:solidFill>
            </p:grpSpPr>
            <p:sp>
              <p:nvSpPr>
                <p:cNvPr id="213" name="Ritardo 144">
                  <a:extLst>
                    <a:ext uri="{FF2B5EF4-FFF2-40B4-BE49-F238E27FC236}">
                      <a16:creationId xmlns:a16="http://schemas.microsoft.com/office/drawing/2014/main" id="{0BE4E9FA-D273-4481-214A-B2F64C2E794A}"/>
                    </a:ext>
                  </a:extLst>
                </p:cNvPr>
                <p:cNvSpPr/>
                <p:nvPr/>
              </p:nvSpPr>
              <p:spPr>
                <a:xfrm rot="5197850">
                  <a:off x="7374466" y="1439654"/>
                  <a:ext cx="503058" cy="417272"/>
                </a:xfrm>
                <a:prstGeom prst="flowChartDelay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14" name="Cerchio parziale 145">
                  <a:extLst>
                    <a:ext uri="{FF2B5EF4-FFF2-40B4-BE49-F238E27FC236}">
                      <a16:creationId xmlns:a16="http://schemas.microsoft.com/office/drawing/2014/main" id="{023146C1-DE17-C52B-42FC-1CE915F24C9D}"/>
                    </a:ext>
                  </a:extLst>
                </p:cNvPr>
                <p:cNvSpPr/>
                <p:nvPr/>
              </p:nvSpPr>
              <p:spPr>
                <a:xfrm rot="1936892">
                  <a:off x="7194492" y="1267280"/>
                  <a:ext cx="832077" cy="849267"/>
                </a:xfrm>
                <a:prstGeom prst="pie">
                  <a:avLst>
                    <a:gd name="adj1" fmla="val 11382448"/>
                    <a:gd name="adj2" fmla="val 1660257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7" name="Gruppo 108">
                <a:extLst>
                  <a:ext uri="{FF2B5EF4-FFF2-40B4-BE49-F238E27FC236}">
                    <a16:creationId xmlns:a16="http://schemas.microsoft.com/office/drawing/2014/main" id="{FF18EBA1-B0D6-AA9E-3E24-ED5F45555A94}"/>
                  </a:ext>
                </a:extLst>
              </p:cNvPr>
              <p:cNvGrpSpPr/>
              <p:nvPr/>
            </p:nvGrpSpPr>
            <p:grpSpPr>
              <a:xfrm rot="179994">
                <a:off x="11164828" y="4671805"/>
                <a:ext cx="676743" cy="2116965"/>
                <a:chOff x="12593314" y="4727796"/>
                <a:chExt cx="676743" cy="2116965"/>
              </a:xfrm>
            </p:grpSpPr>
            <p:grpSp>
              <p:nvGrpSpPr>
                <p:cNvPr id="196" name="Gruppo 127">
                  <a:extLst>
                    <a:ext uri="{FF2B5EF4-FFF2-40B4-BE49-F238E27FC236}">
                      <a16:creationId xmlns:a16="http://schemas.microsoft.com/office/drawing/2014/main" id="{6D2C8961-8EE1-E283-E5B9-5A32DC919470}"/>
                    </a:ext>
                  </a:extLst>
                </p:cNvPr>
                <p:cNvGrpSpPr/>
                <p:nvPr/>
              </p:nvGrpSpPr>
              <p:grpSpPr>
                <a:xfrm>
                  <a:off x="12593314" y="4727796"/>
                  <a:ext cx="676743" cy="2116965"/>
                  <a:chOff x="12593314" y="4727796"/>
                  <a:chExt cx="676743" cy="2116965"/>
                </a:xfrm>
              </p:grpSpPr>
              <p:grpSp>
                <p:nvGrpSpPr>
                  <p:cNvPr id="200" name="Gruppo 131">
                    <a:extLst>
                      <a:ext uri="{FF2B5EF4-FFF2-40B4-BE49-F238E27FC236}">
                        <a16:creationId xmlns:a16="http://schemas.microsoft.com/office/drawing/2014/main" id="{4E88B736-D85D-0A77-1410-01EA6E6430FD}"/>
                      </a:ext>
                    </a:extLst>
                  </p:cNvPr>
                  <p:cNvGrpSpPr/>
                  <p:nvPr/>
                </p:nvGrpSpPr>
                <p:grpSpPr>
                  <a:xfrm>
                    <a:off x="12593314" y="5533101"/>
                    <a:ext cx="554951" cy="1311660"/>
                    <a:chOff x="12593314" y="5533101"/>
                    <a:chExt cx="554951" cy="1311660"/>
                  </a:xfrm>
                </p:grpSpPr>
                <p:grpSp>
                  <p:nvGrpSpPr>
                    <p:cNvPr id="202" name="Gruppo 133">
                      <a:extLst>
                        <a:ext uri="{FF2B5EF4-FFF2-40B4-BE49-F238E27FC236}">
                          <a16:creationId xmlns:a16="http://schemas.microsoft.com/office/drawing/2014/main" id="{FB9B3B83-1167-8B8C-5CD8-26F32744B70E}"/>
                        </a:ext>
                      </a:extLst>
                    </p:cNvPr>
                    <p:cNvGrpSpPr/>
                    <p:nvPr/>
                  </p:nvGrpSpPr>
                  <p:grpSpPr>
                    <a:xfrm rot="21392073">
                      <a:off x="12744977" y="5533101"/>
                      <a:ext cx="403288" cy="625042"/>
                      <a:chOff x="7519203" y="3480608"/>
                      <a:chExt cx="990053" cy="1530515"/>
                    </a:xfrm>
                  </p:grpSpPr>
                  <p:sp>
                    <p:nvSpPr>
                      <p:cNvPr id="209" name="Trapezio 67">
                        <a:extLst>
                          <a:ext uri="{FF2B5EF4-FFF2-40B4-BE49-F238E27FC236}">
                            <a16:creationId xmlns:a16="http://schemas.microsoft.com/office/drawing/2014/main" id="{E56E1740-5D7E-5984-B91B-CDC6AB10FDBB}"/>
                          </a:ext>
                        </a:extLst>
                      </p:cNvPr>
                      <p:cNvSpPr/>
                      <p:nvPr/>
                    </p:nvSpPr>
                    <p:spPr>
                      <a:xfrm rot="929617">
                        <a:off x="7519203" y="3480608"/>
                        <a:ext cx="990053" cy="1530515"/>
                      </a:xfrm>
                      <a:custGeom>
                        <a:avLst/>
                        <a:gdLst>
                          <a:gd name="connsiteX0" fmla="*/ 0 w 1017409"/>
                          <a:gd name="connsiteY0" fmla="*/ 1393390 h 1393390"/>
                          <a:gd name="connsiteX1" fmla="*/ 149671 w 1017409"/>
                          <a:gd name="connsiteY1" fmla="*/ 0 h 1393390"/>
                          <a:gd name="connsiteX2" fmla="*/ 867738 w 1017409"/>
                          <a:gd name="connsiteY2" fmla="*/ 0 h 1393390"/>
                          <a:gd name="connsiteX3" fmla="*/ 1017409 w 1017409"/>
                          <a:gd name="connsiteY3" fmla="*/ 1393390 h 1393390"/>
                          <a:gd name="connsiteX4" fmla="*/ 0 w 1017409"/>
                          <a:gd name="connsiteY4" fmla="*/ 1393390 h 1393390"/>
                          <a:gd name="connsiteX0" fmla="*/ 0 w 961936"/>
                          <a:gd name="connsiteY0" fmla="*/ 1393390 h 1393390"/>
                          <a:gd name="connsiteX1" fmla="*/ 149671 w 961936"/>
                          <a:gd name="connsiteY1" fmla="*/ 0 h 1393390"/>
                          <a:gd name="connsiteX2" fmla="*/ 867738 w 961936"/>
                          <a:gd name="connsiteY2" fmla="*/ 0 h 1393390"/>
                          <a:gd name="connsiteX3" fmla="*/ 961936 w 961936"/>
                          <a:gd name="connsiteY3" fmla="*/ 1392953 h 1393390"/>
                          <a:gd name="connsiteX4" fmla="*/ 0 w 961936"/>
                          <a:gd name="connsiteY4" fmla="*/ 1393390 h 1393390"/>
                          <a:gd name="connsiteX0" fmla="*/ 0 w 990173"/>
                          <a:gd name="connsiteY0" fmla="*/ 1393390 h 1393390"/>
                          <a:gd name="connsiteX1" fmla="*/ 149671 w 990173"/>
                          <a:gd name="connsiteY1" fmla="*/ 0 h 1393390"/>
                          <a:gd name="connsiteX2" fmla="*/ 867738 w 990173"/>
                          <a:gd name="connsiteY2" fmla="*/ 0 h 1393390"/>
                          <a:gd name="connsiteX3" fmla="*/ 961936 w 990173"/>
                          <a:gd name="connsiteY3" fmla="*/ 1392953 h 1393390"/>
                          <a:gd name="connsiteX4" fmla="*/ 0 w 990173"/>
                          <a:gd name="connsiteY4" fmla="*/ 1393390 h 1393390"/>
                          <a:gd name="connsiteX0" fmla="*/ 0 w 990173"/>
                          <a:gd name="connsiteY0" fmla="*/ 1393390 h 1393390"/>
                          <a:gd name="connsiteX1" fmla="*/ 149671 w 990173"/>
                          <a:gd name="connsiteY1" fmla="*/ 0 h 1393390"/>
                          <a:gd name="connsiteX2" fmla="*/ 867738 w 990173"/>
                          <a:gd name="connsiteY2" fmla="*/ 0 h 1393390"/>
                          <a:gd name="connsiteX3" fmla="*/ 961936 w 990173"/>
                          <a:gd name="connsiteY3" fmla="*/ 1392953 h 1393390"/>
                          <a:gd name="connsiteX4" fmla="*/ 0 w 990173"/>
                          <a:gd name="connsiteY4" fmla="*/ 1393390 h 1393390"/>
                          <a:gd name="connsiteX0" fmla="*/ 0 w 990173"/>
                          <a:gd name="connsiteY0" fmla="*/ 1393390 h 1411727"/>
                          <a:gd name="connsiteX1" fmla="*/ 149671 w 990173"/>
                          <a:gd name="connsiteY1" fmla="*/ 0 h 1411727"/>
                          <a:gd name="connsiteX2" fmla="*/ 867738 w 990173"/>
                          <a:gd name="connsiteY2" fmla="*/ 0 h 1411727"/>
                          <a:gd name="connsiteX3" fmla="*/ 961936 w 990173"/>
                          <a:gd name="connsiteY3" fmla="*/ 1392953 h 1411727"/>
                          <a:gd name="connsiteX4" fmla="*/ 0 w 990173"/>
                          <a:gd name="connsiteY4" fmla="*/ 1393390 h 1411727"/>
                          <a:gd name="connsiteX0" fmla="*/ 11176 w 1001349"/>
                          <a:gd name="connsiteY0" fmla="*/ 1393390 h 1411727"/>
                          <a:gd name="connsiteX1" fmla="*/ 160847 w 1001349"/>
                          <a:gd name="connsiteY1" fmla="*/ 0 h 1411727"/>
                          <a:gd name="connsiteX2" fmla="*/ 878914 w 1001349"/>
                          <a:gd name="connsiteY2" fmla="*/ 0 h 1411727"/>
                          <a:gd name="connsiteX3" fmla="*/ 973112 w 1001349"/>
                          <a:gd name="connsiteY3" fmla="*/ 1392953 h 1411727"/>
                          <a:gd name="connsiteX4" fmla="*/ 11176 w 1001349"/>
                          <a:gd name="connsiteY4" fmla="*/ 1393390 h 1411727"/>
                          <a:gd name="connsiteX0" fmla="*/ 13018 w 1003191"/>
                          <a:gd name="connsiteY0" fmla="*/ 1393390 h 1411727"/>
                          <a:gd name="connsiteX1" fmla="*/ 162689 w 1003191"/>
                          <a:gd name="connsiteY1" fmla="*/ 0 h 1411727"/>
                          <a:gd name="connsiteX2" fmla="*/ 880756 w 1003191"/>
                          <a:gd name="connsiteY2" fmla="*/ 0 h 1411727"/>
                          <a:gd name="connsiteX3" fmla="*/ 974954 w 1003191"/>
                          <a:gd name="connsiteY3" fmla="*/ 1392953 h 1411727"/>
                          <a:gd name="connsiteX4" fmla="*/ 13018 w 1003191"/>
                          <a:gd name="connsiteY4" fmla="*/ 1393390 h 1411727"/>
                          <a:gd name="connsiteX0" fmla="*/ 13018 w 996432"/>
                          <a:gd name="connsiteY0" fmla="*/ 1393390 h 1450462"/>
                          <a:gd name="connsiteX1" fmla="*/ 162689 w 996432"/>
                          <a:gd name="connsiteY1" fmla="*/ 0 h 1450462"/>
                          <a:gd name="connsiteX2" fmla="*/ 880756 w 996432"/>
                          <a:gd name="connsiteY2" fmla="*/ 0 h 1450462"/>
                          <a:gd name="connsiteX3" fmla="*/ 967173 w 996432"/>
                          <a:gd name="connsiteY3" fmla="*/ 1450461 h 1450462"/>
                          <a:gd name="connsiteX4" fmla="*/ 13018 w 996432"/>
                          <a:gd name="connsiteY4" fmla="*/ 1393390 h 1450462"/>
                          <a:gd name="connsiteX0" fmla="*/ 12523 w 995937"/>
                          <a:gd name="connsiteY0" fmla="*/ 1393390 h 1450462"/>
                          <a:gd name="connsiteX1" fmla="*/ 162194 w 995937"/>
                          <a:gd name="connsiteY1" fmla="*/ 0 h 1450462"/>
                          <a:gd name="connsiteX2" fmla="*/ 880261 w 995937"/>
                          <a:gd name="connsiteY2" fmla="*/ 0 h 1450462"/>
                          <a:gd name="connsiteX3" fmla="*/ 966678 w 995937"/>
                          <a:gd name="connsiteY3" fmla="*/ 1450461 h 1450462"/>
                          <a:gd name="connsiteX4" fmla="*/ 12523 w 995937"/>
                          <a:gd name="connsiteY4" fmla="*/ 1393390 h 1450462"/>
                          <a:gd name="connsiteX0" fmla="*/ 12523 w 995937"/>
                          <a:gd name="connsiteY0" fmla="*/ 1432747 h 1489819"/>
                          <a:gd name="connsiteX1" fmla="*/ 162194 w 995937"/>
                          <a:gd name="connsiteY1" fmla="*/ 39357 h 1489819"/>
                          <a:gd name="connsiteX2" fmla="*/ 880261 w 995937"/>
                          <a:gd name="connsiteY2" fmla="*/ 39357 h 1489819"/>
                          <a:gd name="connsiteX3" fmla="*/ 966678 w 995937"/>
                          <a:gd name="connsiteY3" fmla="*/ 1489818 h 1489819"/>
                          <a:gd name="connsiteX4" fmla="*/ 12523 w 995937"/>
                          <a:gd name="connsiteY4" fmla="*/ 1432747 h 1489819"/>
                          <a:gd name="connsiteX0" fmla="*/ 12523 w 995937"/>
                          <a:gd name="connsiteY0" fmla="*/ 1432747 h 1518816"/>
                          <a:gd name="connsiteX1" fmla="*/ 162194 w 995937"/>
                          <a:gd name="connsiteY1" fmla="*/ 39357 h 1518816"/>
                          <a:gd name="connsiteX2" fmla="*/ 880261 w 995937"/>
                          <a:gd name="connsiteY2" fmla="*/ 39357 h 1518816"/>
                          <a:gd name="connsiteX3" fmla="*/ 966678 w 995937"/>
                          <a:gd name="connsiteY3" fmla="*/ 1489818 h 1518816"/>
                          <a:gd name="connsiteX4" fmla="*/ 12523 w 995937"/>
                          <a:gd name="connsiteY4" fmla="*/ 1432747 h 1518816"/>
                          <a:gd name="connsiteX0" fmla="*/ 12523 w 995937"/>
                          <a:gd name="connsiteY0" fmla="*/ 1432747 h 1534940"/>
                          <a:gd name="connsiteX1" fmla="*/ 162194 w 995937"/>
                          <a:gd name="connsiteY1" fmla="*/ 39357 h 1534940"/>
                          <a:gd name="connsiteX2" fmla="*/ 880261 w 995937"/>
                          <a:gd name="connsiteY2" fmla="*/ 39357 h 1534940"/>
                          <a:gd name="connsiteX3" fmla="*/ 966678 w 995937"/>
                          <a:gd name="connsiteY3" fmla="*/ 1489818 h 1534940"/>
                          <a:gd name="connsiteX4" fmla="*/ 12523 w 995937"/>
                          <a:gd name="connsiteY4" fmla="*/ 1432747 h 1534940"/>
                          <a:gd name="connsiteX0" fmla="*/ 12523 w 1003560"/>
                          <a:gd name="connsiteY0" fmla="*/ 1428322 h 1530515"/>
                          <a:gd name="connsiteX1" fmla="*/ 162194 w 1003560"/>
                          <a:gd name="connsiteY1" fmla="*/ 34932 h 1530515"/>
                          <a:gd name="connsiteX2" fmla="*/ 925119 w 1003560"/>
                          <a:gd name="connsiteY2" fmla="*/ 54127 h 1530515"/>
                          <a:gd name="connsiteX3" fmla="*/ 966678 w 1003560"/>
                          <a:gd name="connsiteY3" fmla="*/ 1485393 h 1530515"/>
                          <a:gd name="connsiteX4" fmla="*/ 12523 w 1003560"/>
                          <a:gd name="connsiteY4" fmla="*/ 1428322 h 1530515"/>
                          <a:gd name="connsiteX0" fmla="*/ 12523 w 991671"/>
                          <a:gd name="connsiteY0" fmla="*/ 1428322 h 1530515"/>
                          <a:gd name="connsiteX1" fmla="*/ 162194 w 991671"/>
                          <a:gd name="connsiteY1" fmla="*/ 34932 h 1530515"/>
                          <a:gd name="connsiteX2" fmla="*/ 925119 w 991671"/>
                          <a:gd name="connsiteY2" fmla="*/ 54127 h 1530515"/>
                          <a:gd name="connsiteX3" fmla="*/ 966678 w 991671"/>
                          <a:gd name="connsiteY3" fmla="*/ 1485393 h 1530515"/>
                          <a:gd name="connsiteX4" fmla="*/ 12523 w 991671"/>
                          <a:gd name="connsiteY4" fmla="*/ 1428322 h 1530515"/>
                          <a:gd name="connsiteX0" fmla="*/ 12523 w 990053"/>
                          <a:gd name="connsiteY0" fmla="*/ 1428322 h 1530515"/>
                          <a:gd name="connsiteX1" fmla="*/ 162194 w 990053"/>
                          <a:gd name="connsiteY1" fmla="*/ 34932 h 1530515"/>
                          <a:gd name="connsiteX2" fmla="*/ 925119 w 990053"/>
                          <a:gd name="connsiteY2" fmla="*/ 54127 h 1530515"/>
                          <a:gd name="connsiteX3" fmla="*/ 966678 w 990053"/>
                          <a:gd name="connsiteY3" fmla="*/ 1485393 h 1530515"/>
                          <a:gd name="connsiteX4" fmla="*/ 12523 w 990053"/>
                          <a:gd name="connsiteY4" fmla="*/ 1428322 h 15305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90053" h="1530515">
                            <a:moveTo>
                              <a:pt x="12523" y="1428322"/>
                            </a:moveTo>
                            <a:cubicBezTo>
                              <a:pt x="-40980" y="1332536"/>
                              <a:pt x="89837" y="560973"/>
                              <a:pt x="162194" y="34932"/>
                            </a:cubicBezTo>
                            <a:cubicBezTo>
                              <a:pt x="321651" y="-53623"/>
                              <a:pt x="685763" y="54127"/>
                              <a:pt x="925119" y="54127"/>
                            </a:cubicBezTo>
                            <a:cubicBezTo>
                              <a:pt x="850367" y="706018"/>
                              <a:pt x="1057201" y="1090073"/>
                              <a:pt x="966678" y="1485393"/>
                            </a:cubicBezTo>
                            <a:cubicBezTo>
                              <a:pt x="516692" y="1560930"/>
                              <a:pt x="95716" y="1541443"/>
                              <a:pt x="12523" y="1428322"/>
                            </a:cubicBezTo>
                            <a:close/>
                          </a:path>
                        </a:pathLst>
                      </a:custGeom>
                      <a:solidFill>
                        <a:schemeClr val="bg2">
                          <a:lumMod val="90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210" name="Rettangolo 51">
                        <a:extLst>
                          <a:ext uri="{FF2B5EF4-FFF2-40B4-BE49-F238E27FC236}">
                            <a16:creationId xmlns:a16="http://schemas.microsoft.com/office/drawing/2014/main" id="{413C38A3-3213-9694-77C5-5AF5F926D20A}"/>
                          </a:ext>
                        </a:extLst>
                      </p:cNvPr>
                      <p:cNvSpPr/>
                      <p:nvPr/>
                    </p:nvSpPr>
                    <p:spPr>
                      <a:xfrm rot="975309">
                        <a:off x="7836195" y="3544231"/>
                        <a:ext cx="629296" cy="743701"/>
                      </a:xfrm>
                      <a:custGeom>
                        <a:avLst/>
                        <a:gdLst>
                          <a:gd name="connsiteX0" fmla="*/ 0 w 616619"/>
                          <a:gd name="connsiteY0" fmla="*/ 0 h 621814"/>
                          <a:gd name="connsiteX1" fmla="*/ 616619 w 616619"/>
                          <a:gd name="connsiteY1" fmla="*/ 0 h 621814"/>
                          <a:gd name="connsiteX2" fmla="*/ 616619 w 616619"/>
                          <a:gd name="connsiteY2" fmla="*/ 621814 h 621814"/>
                          <a:gd name="connsiteX3" fmla="*/ 0 w 616619"/>
                          <a:gd name="connsiteY3" fmla="*/ 621814 h 621814"/>
                          <a:gd name="connsiteX4" fmla="*/ 0 w 616619"/>
                          <a:gd name="connsiteY4" fmla="*/ 0 h 621814"/>
                          <a:gd name="connsiteX0" fmla="*/ 0 w 616619"/>
                          <a:gd name="connsiteY0" fmla="*/ 0 h 688563"/>
                          <a:gd name="connsiteX1" fmla="*/ 616619 w 616619"/>
                          <a:gd name="connsiteY1" fmla="*/ 0 h 688563"/>
                          <a:gd name="connsiteX2" fmla="*/ 616619 w 616619"/>
                          <a:gd name="connsiteY2" fmla="*/ 621814 h 688563"/>
                          <a:gd name="connsiteX3" fmla="*/ 0 w 616619"/>
                          <a:gd name="connsiteY3" fmla="*/ 621814 h 688563"/>
                          <a:gd name="connsiteX4" fmla="*/ 0 w 616619"/>
                          <a:gd name="connsiteY4" fmla="*/ 0 h 688563"/>
                          <a:gd name="connsiteX0" fmla="*/ 0 w 616619"/>
                          <a:gd name="connsiteY0" fmla="*/ 0 h 708755"/>
                          <a:gd name="connsiteX1" fmla="*/ 616619 w 616619"/>
                          <a:gd name="connsiteY1" fmla="*/ 0 h 708755"/>
                          <a:gd name="connsiteX2" fmla="*/ 616619 w 616619"/>
                          <a:gd name="connsiteY2" fmla="*/ 621814 h 708755"/>
                          <a:gd name="connsiteX3" fmla="*/ 0 w 616619"/>
                          <a:gd name="connsiteY3" fmla="*/ 621814 h 708755"/>
                          <a:gd name="connsiteX4" fmla="*/ 0 w 616619"/>
                          <a:gd name="connsiteY4" fmla="*/ 0 h 708755"/>
                          <a:gd name="connsiteX0" fmla="*/ 0 w 616619"/>
                          <a:gd name="connsiteY0" fmla="*/ 0 h 711984"/>
                          <a:gd name="connsiteX1" fmla="*/ 616619 w 616619"/>
                          <a:gd name="connsiteY1" fmla="*/ 0 h 711984"/>
                          <a:gd name="connsiteX2" fmla="*/ 616619 w 616619"/>
                          <a:gd name="connsiteY2" fmla="*/ 621814 h 711984"/>
                          <a:gd name="connsiteX3" fmla="*/ 0 w 616619"/>
                          <a:gd name="connsiteY3" fmla="*/ 621814 h 711984"/>
                          <a:gd name="connsiteX4" fmla="*/ 0 w 616619"/>
                          <a:gd name="connsiteY4" fmla="*/ 0 h 711984"/>
                          <a:gd name="connsiteX0" fmla="*/ 0 w 616619"/>
                          <a:gd name="connsiteY0" fmla="*/ 0 h 712500"/>
                          <a:gd name="connsiteX1" fmla="*/ 616619 w 616619"/>
                          <a:gd name="connsiteY1" fmla="*/ 0 h 712500"/>
                          <a:gd name="connsiteX2" fmla="*/ 616619 w 616619"/>
                          <a:gd name="connsiteY2" fmla="*/ 621814 h 712500"/>
                          <a:gd name="connsiteX3" fmla="*/ 0 w 616619"/>
                          <a:gd name="connsiteY3" fmla="*/ 621814 h 712500"/>
                          <a:gd name="connsiteX4" fmla="*/ 0 w 616619"/>
                          <a:gd name="connsiteY4" fmla="*/ 0 h 712500"/>
                          <a:gd name="connsiteX0" fmla="*/ 0 w 630030"/>
                          <a:gd name="connsiteY0" fmla="*/ 0 h 712500"/>
                          <a:gd name="connsiteX1" fmla="*/ 630030 w 630030"/>
                          <a:gd name="connsiteY1" fmla="*/ 2440 h 712500"/>
                          <a:gd name="connsiteX2" fmla="*/ 616619 w 630030"/>
                          <a:gd name="connsiteY2" fmla="*/ 621814 h 712500"/>
                          <a:gd name="connsiteX3" fmla="*/ 0 w 630030"/>
                          <a:gd name="connsiteY3" fmla="*/ 621814 h 712500"/>
                          <a:gd name="connsiteX4" fmla="*/ 0 w 630030"/>
                          <a:gd name="connsiteY4" fmla="*/ 0 h 712500"/>
                          <a:gd name="connsiteX0" fmla="*/ 0 w 616619"/>
                          <a:gd name="connsiteY0" fmla="*/ 0 h 712500"/>
                          <a:gd name="connsiteX1" fmla="*/ 583210 w 616619"/>
                          <a:gd name="connsiteY1" fmla="*/ 16091 h 712500"/>
                          <a:gd name="connsiteX2" fmla="*/ 616619 w 616619"/>
                          <a:gd name="connsiteY2" fmla="*/ 621814 h 712500"/>
                          <a:gd name="connsiteX3" fmla="*/ 0 w 616619"/>
                          <a:gd name="connsiteY3" fmla="*/ 621814 h 712500"/>
                          <a:gd name="connsiteX4" fmla="*/ 0 w 616619"/>
                          <a:gd name="connsiteY4" fmla="*/ 0 h 712500"/>
                          <a:gd name="connsiteX0" fmla="*/ 0 w 629296"/>
                          <a:gd name="connsiteY0" fmla="*/ 0 h 712500"/>
                          <a:gd name="connsiteX1" fmla="*/ 629296 w 629296"/>
                          <a:gd name="connsiteY1" fmla="*/ 21703 h 712500"/>
                          <a:gd name="connsiteX2" fmla="*/ 616619 w 629296"/>
                          <a:gd name="connsiteY2" fmla="*/ 621814 h 712500"/>
                          <a:gd name="connsiteX3" fmla="*/ 0 w 629296"/>
                          <a:gd name="connsiteY3" fmla="*/ 621814 h 712500"/>
                          <a:gd name="connsiteX4" fmla="*/ 0 w 629296"/>
                          <a:gd name="connsiteY4" fmla="*/ 0 h 712500"/>
                          <a:gd name="connsiteX0" fmla="*/ 0 w 629296"/>
                          <a:gd name="connsiteY0" fmla="*/ 11210 h 723710"/>
                          <a:gd name="connsiteX1" fmla="*/ 629296 w 629296"/>
                          <a:gd name="connsiteY1" fmla="*/ 32913 h 723710"/>
                          <a:gd name="connsiteX2" fmla="*/ 616619 w 629296"/>
                          <a:gd name="connsiteY2" fmla="*/ 633024 h 723710"/>
                          <a:gd name="connsiteX3" fmla="*/ 0 w 629296"/>
                          <a:gd name="connsiteY3" fmla="*/ 633024 h 723710"/>
                          <a:gd name="connsiteX4" fmla="*/ 0 w 629296"/>
                          <a:gd name="connsiteY4" fmla="*/ 11210 h 723710"/>
                          <a:gd name="connsiteX0" fmla="*/ 0 w 629296"/>
                          <a:gd name="connsiteY0" fmla="*/ 31201 h 743701"/>
                          <a:gd name="connsiteX1" fmla="*/ 629296 w 629296"/>
                          <a:gd name="connsiteY1" fmla="*/ 52904 h 743701"/>
                          <a:gd name="connsiteX2" fmla="*/ 616619 w 629296"/>
                          <a:gd name="connsiteY2" fmla="*/ 653015 h 743701"/>
                          <a:gd name="connsiteX3" fmla="*/ 0 w 629296"/>
                          <a:gd name="connsiteY3" fmla="*/ 653015 h 743701"/>
                          <a:gd name="connsiteX4" fmla="*/ 0 w 629296"/>
                          <a:gd name="connsiteY4" fmla="*/ 31201 h 74370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29296" h="743701">
                            <a:moveTo>
                              <a:pt x="0" y="31201"/>
                            </a:moveTo>
                            <a:cubicBezTo>
                              <a:pt x="200260" y="-15942"/>
                              <a:pt x="415878" y="-10414"/>
                              <a:pt x="629296" y="52904"/>
                            </a:cubicBezTo>
                            <a:lnTo>
                              <a:pt x="616619" y="653015"/>
                            </a:lnTo>
                            <a:cubicBezTo>
                              <a:pt x="436182" y="804442"/>
                              <a:pt x="84588" y="739080"/>
                              <a:pt x="0" y="653015"/>
                            </a:cubicBezTo>
                            <a:lnTo>
                              <a:pt x="0" y="31201"/>
                            </a:lnTo>
                            <a:close/>
                          </a:path>
                        </a:pathLst>
                      </a:custGeom>
                      <a:solidFill>
                        <a:schemeClr val="bg2">
                          <a:lumMod val="50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211" name="Rettangolo con angoli arrotondati 142">
                        <a:extLst>
                          <a:ext uri="{FF2B5EF4-FFF2-40B4-BE49-F238E27FC236}">
                            <a16:creationId xmlns:a16="http://schemas.microsoft.com/office/drawing/2014/main" id="{D9CFFF81-4641-2251-05BD-16D4E0F11F49}"/>
                          </a:ext>
                        </a:extLst>
                      </p:cNvPr>
                      <p:cNvSpPr/>
                      <p:nvPr/>
                    </p:nvSpPr>
                    <p:spPr>
                      <a:xfrm rot="932484">
                        <a:off x="7878799" y="3516627"/>
                        <a:ext cx="180607" cy="471634"/>
                      </a:xfrm>
                      <a:prstGeom prst="roundRect">
                        <a:avLst/>
                      </a:prstGeom>
                      <a:solidFill>
                        <a:schemeClr val="bg2">
                          <a:lumMod val="50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212" name="Rettangolo con angoli arrotondati 143">
                        <a:extLst>
                          <a:ext uri="{FF2B5EF4-FFF2-40B4-BE49-F238E27FC236}">
                            <a16:creationId xmlns:a16="http://schemas.microsoft.com/office/drawing/2014/main" id="{2984BF5D-6D89-C5E3-E0D6-D7FC62158FA1}"/>
                          </a:ext>
                        </a:extLst>
                      </p:cNvPr>
                      <p:cNvSpPr/>
                      <p:nvPr/>
                    </p:nvSpPr>
                    <p:spPr>
                      <a:xfrm rot="1190323">
                        <a:off x="8303944" y="3644241"/>
                        <a:ext cx="180607" cy="471634"/>
                      </a:xfrm>
                      <a:prstGeom prst="roundRect">
                        <a:avLst/>
                      </a:prstGeom>
                      <a:solidFill>
                        <a:schemeClr val="bg2">
                          <a:lumMod val="50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</p:grpSp>
                <p:grpSp>
                  <p:nvGrpSpPr>
                    <p:cNvPr id="203" name="Gruppo 134">
                      <a:extLst>
                        <a:ext uri="{FF2B5EF4-FFF2-40B4-BE49-F238E27FC236}">
                          <a16:creationId xmlns:a16="http://schemas.microsoft.com/office/drawing/2014/main" id="{264E787D-CF7F-BFC8-6920-A12CF27CD45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593314" y="6087464"/>
                      <a:ext cx="433218" cy="757297"/>
                      <a:chOff x="12593314" y="6087464"/>
                      <a:chExt cx="433218" cy="757297"/>
                    </a:xfrm>
                  </p:grpSpPr>
                  <p:sp>
                    <p:nvSpPr>
                      <p:cNvPr id="204" name="Trapezio 79">
                        <a:extLst>
                          <a:ext uri="{FF2B5EF4-FFF2-40B4-BE49-F238E27FC236}">
                            <a16:creationId xmlns:a16="http://schemas.microsoft.com/office/drawing/2014/main" id="{3AAB2C5B-BDDF-B3DA-9415-93DEC3D99675}"/>
                          </a:ext>
                        </a:extLst>
                      </p:cNvPr>
                      <p:cNvSpPr/>
                      <p:nvPr/>
                    </p:nvSpPr>
                    <p:spPr>
                      <a:xfrm rot="21392073">
                        <a:off x="12593314" y="6495746"/>
                        <a:ext cx="397066" cy="334156"/>
                      </a:xfrm>
                      <a:custGeom>
                        <a:avLst/>
                        <a:gdLst>
                          <a:gd name="connsiteX0" fmla="*/ 0 w 892194"/>
                          <a:gd name="connsiteY0" fmla="*/ 721518 h 721518"/>
                          <a:gd name="connsiteX1" fmla="*/ 180380 w 892194"/>
                          <a:gd name="connsiteY1" fmla="*/ 0 h 721518"/>
                          <a:gd name="connsiteX2" fmla="*/ 711815 w 892194"/>
                          <a:gd name="connsiteY2" fmla="*/ 0 h 721518"/>
                          <a:gd name="connsiteX3" fmla="*/ 892194 w 892194"/>
                          <a:gd name="connsiteY3" fmla="*/ 721518 h 721518"/>
                          <a:gd name="connsiteX4" fmla="*/ 0 w 892194"/>
                          <a:gd name="connsiteY4" fmla="*/ 721518 h 721518"/>
                          <a:gd name="connsiteX0" fmla="*/ 0 w 944225"/>
                          <a:gd name="connsiteY0" fmla="*/ 721518 h 721518"/>
                          <a:gd name="connsiteX1" fmla="*/ 180380 w 944225"/>
                          <a:gd name="connsiteY1" fmla="*/ 0 h 721518"/>
                          <a:gd name="connsiteX2" fmla="*/ 944225 w 944225"/>
                          <a:gd name="connsiteY2" fmla="*/ 129540 h 721518"/>
                          <a:gd name="connsiteX3" fmla="*/ 892194 w 944225"/>
                          <a:gd name="connsiteY3" fmla="*/ 721518 h 721518"/>
                          <a:gd name="connsiteX4" fmla="*/ 0 w 944225"/>
                          <a:gd name="connsiteY4" fmla="*/ 721518 h 721518"/>
                          <a:gd name="connsiteX0" fmla="*/ 0 w 944225"/>
                          <a:gd name="connsiteY0" fmla="*/ 591978 h 591978"/>
                          <a:gd name="connsiteX1" fmla="*/ 111800 w 944225"/>
                          <a:gd name="connsiteY1" fmla="*/ 0 h 591978"/>
                          <a:gd name="connsiteX2" fmla="*/ 944225 w 944225"/>
                          <a:gd name="connsiteY2" fmla="*/ 0 h 591978"/>
                          <a:gd name="connsiteX3" fmla="*/ 892194 w 944225"/>
                          <a:gd name="connsiteY3" fmla="*/ 591978 h 591978"/>
                          <a:gd name="connsiteX4" fmla="*/ 0 w 944225"/>
                          <a:gd name="connsiteY4" fmla="*/ 591978 h 591978"/>
                          <a:gd name="connsiteX0" fmla="*/ 0 w 944225"/>
                          <a:gd name="connsiteY0" fmla="*/ 591978 h 591978"/>
                          <a:gd name="connsiteX1" fmla="*/ 226100 w 944225"/>
                          <a:gd name="connsiteY1" fmla="*/ 95250 h 591978"/>
                          <a:gd name="connsiteX2" fmla="*/ 944225 w 944225"/>
                          <a:gd name="connsiteY2" fmla="*/ 0 h 591978"/>
                          <a:gd name="connsiteX3" fmla="*/ 892194 w 944225"/>
                          <a:gd name="connsiteY3" fmla="*/ 591978 h 591978"/>
                          <a:gd name="connsiteX4" fmla="*/ 0 w 944225"/>
                          <a:gd name="connsiteY4" fmla="*/ 591978 h 591978"/>
                          <a:gd name="connsiteX0" fmla="*/ 0 w 944225"/>
                          <a:gd name="connsiteY0" fmla="*/ 591978 h 591978"/>
                          <a:gd name="connsiteX1" fmla="*/ 88940 w 944225"/>
                          <a:gd name="connsiteY1" fmla="*/ 7620 h 591978"/>
                          <a:gd name="connsiteX2" fmla="*/ 944225 w 944225"/>
                          <a:gd name="connsiteY2" fmla="*/ 0 h 591978"/>
                          <a:gd name="connsiteX3" fmla="*/ 892194 w 944225"/>
                          <a:gd name="connsiteY3" fmla="*/ 591978 h 591978"/>
                          <a:gd name="connsiteX4" fmla="*/ 0 w 944225"/>
                          <a:gd name="connsiteY4" fmla="*/ 591978 h 591978"/>
                          <a:gd name="connsiteX0" fmla="*/ 0 w 970895"/>
                          <a:gd name="connsiteY0" fmla="*/ 481488 h 591978"/>
                          <a:gd name="connsiteX1" fmla="*/ 115610 w 970895"/>
                          <a:gd name="connsiteY1" fmla="*/ 7620 h 591978"/>
                          <a:gd name="connsiteX2" fmla="*/ 970895 w 970895"/>
                          <a:gd name="connsiteY2" fmla="*/ 0 h 591978"/>
                          <a:gd name="connsiteX3" fmla="*/ 918864 w 970895"/>
                          <a:gd name="connsiteY3" fmla="*/ 591978 h 591978"/>
                          <a:gd name="connsiteX4" fmla="*/ 0 w 970895"/>
                          <a:gd name="connsiteY4" fmla="*/ 481488 h 591978"/>
                          <a:gd name="connsiteX0" fmla="*/ 0 w 936605"/>
                          <a:gd name="connsiteY0" fmla="*/ 527208 h 591978"/>
                          <a:gd name="connsiteX1" fmla="*/ 81320 w 936605"/>
                          <a:gd name="connsiteY1" fmla="*/ 7620 h 591978"/>
                          <a:gd name="connsiteX2" fmla="*/ 936605 w 936605"/>
                          <a:gd name="connsiteY2" fmla="*/ 0 h 591978"/>
                          <a:gd name="connsiteX3" fmla="*/ 884574 w 936605"/>
                          <a:gd name="connsiteY3" fmla="*/ 591978 h 591978"/>
                          <a:gd name="connsiteX4" fmla="*/ 0 w 936605"/>
                          <a:gd name="connsiteY4" fmla="*/ 527208 h 591978"/>
                          <a:gd name="connsiteX0" fmla="*/ 0 w 936605"/>
                          <a:gd name="connsiteY0" fmla="*/ 527208 h 609352"/>
                          <a:gd name="connsiteX1" fmla="*/ 81320 w 936605"/>
                          <a:gd name="connsiteY1" fmla="*/ 7620 h 609352"/>
                          <a:gd name="connsiteX2" fmla="*/ 936605 w 936605"/>
                          <a:gd name="connsiteY2" fmla="*/ 0 h 609352"/>
                          <a:gd name="connsiteX3" fmla="*/ 884574 w 936605"/>
                          <a:gd name="connsiteY3" fmla="*/ 591978 h 609352"/>
                          <a:gd name="connsiteX4" fmla="*/ 0 w 936605"/>
                          <a:gd name="connsiteY4" fmla="*/ 527208 h 609352"/>
                          <a:gd name="connsiteX0" fmla="*/ 0 w 936605"/>
                          <a:gd name="connsiteY0" fmla="*/ 527208 h 646620"/>
                          <a:gd name="connsiteX1" fmla="*/ 81320 w 936605"/>
                          <a:gd name="connsiteY1" fmla="*/ 7620 h 646620"/>
                          <a:gd name="connsiteX2" fmla="*/ 936605 w 936605"/>
                          <a:gd name="connsiteY2" fmla="*/ 0 h 646620"/>
                          <a:gd name="connsiteX3" fmla="*/ 884574 w 936605"/>
                          <a:gd name="connsiteY3" fmla="*/ 591978 h 646620"/>
                          <a:gd name="connsiteX4" fmla="*/ 0 w 936605"/>
                          <a:gd name="connsiteY4" fmla="*/ 527208 h 646620"/>
                          <a:gd name="connsiteX0" fmla="*/ 0 w 936605"/>
                          <a:gd name="connsiteY0" fmla="*/ 527208 h 646620"/>
                          <a:gd name="connsiteX1" fmla="*/ 81320 w 936605"/>
                          <a:gd name="connsiteY1" fmla="*/ 7620 h 646620"/>
                          <a:gd name="connsiteX2" fmla="*/ 936605 w 936605"/>
                          <a:gd name="connsiteY2" fmla="*/ 0 h 646620"/>
                          <a:gd name="connsiteX3" fmla="*/ 884574 w 936605"/>
                          <a:gd name="connsiteY3" fmla="*/ 591978 h 646620"/>
                          <a:gd name="connsiteX4" fmla="*/ 0 w 936605"/>
                          <a:gd name="connsiteY4" fmla="*/ 527208 h 646620"/>
                          <a:gd name="connsiteX0" fmla="*/ 0 w 948035"/>
                          <a:gd name="connsiteY0" fmla="*/ 519588 h 639000"/>
                          <a:gd name="connsiteX1" fmla="*/ 81320 w 948035"/>
                          <a:gd name="connsiteY1" fmla="*/ 0 h 639000"/>
                          <a:gd name="connsiteX2" fmla="*/ 948035 w 948035"/>
                          <a:gd name="connsiteY2" fmla="*/ 129540 h 639000"/>
                          <a:gd name="connsiteX3" fmla="*/ 884574 w 948035"/>
                          <a:gd name="connsiteY3" fmla="*/ 584358 h 639000"/>
                          <a:gd name="connsiteX4" fmla="*/ 0 w 948035"/>
                          <a:gd name="connsiteY4" fmla="*/ 519588 h 639000"/>
                          <a:gd name="connsiteX0" fmla="*/ 0 w 949468"/>
                          <a:gd name="connsiteY0" fmla="*/ 588368 h 707780"/>
                          <a:gd name="connsiteX1" fmla="*/ 81320 w 949468"/>
                          <a:gd name="connsiteY1" fmla="*/ 68780 h 707780"/>
                          <a:gd name="connsiteX2" fmla="*/ 948035 w 949468"/>
                          <a:gd name="connsiteY2" fmla="*/ 198320 h 707780"/>
                          <a:gd name="connsiteX3" fmla="*/ 884574 w 949468"/>
                          <a:gd name="connsiteY3" fmla="*/ 653138 h 707780"/>
                          <a:gd name="connsiteX4" fmla="*/ 0 w 949468"/>
                          <a:gd name="connsiteY4" fmla="*/ 588368 h 707780"/>
                          <a:gd name="connsiteX0" fmla="*/ 0 w 949477"/>
                          <a:gd name="connsiteY0" fmla="*/ 591139 h 710551"/>
                          <a:gd name="connsiteX1" fmla="*/ 85130 w 949477"/>
                          <a:gd name="connsiteY1" fmla="*/ 63931 h 710551"/>
                          <a:gd name="connsiteX2" fmla="*/ 948035 w 949477"/>
                          <a:gd name="connsiteY2" fmla="*/ 201091 h 710551"/>
                          <a:gd name="connsiteX3" fmla="*/ 884574 w 949477"/>
                          <a:gd name="connsiteY3" fmla="*/ 655909 h 710551"/>
                          <a:gd name="connsiteX4" fmla="*/ 0 w 949477"/>
                          <a:gd name="connsiteY4" fmla="*/ 591139 h 710551"/>
                          <a:gd name="connsiteX0" fmla="*/ 0 w 949427"/>
                          <a:gd name="connsiteY0" fmla="*/ 698821 h 818233"/>
                          <a:gd name="connsiteX1" fmla="*/ 85130 w 949427"/>
                          <a:gd name="connsiteY1" fmla="*/ 171613 h 818233"/>
                          <a:gd name="connsiteX2" fmla="*/ 948035 w 949427"/>
                          <a:gd name="connsiteY2" fmla="*/ 308773 h 818233"/>
                          <a:gd name="connsiteX3" fmla="*/ 884574 w 949427"/>
                          <a:gd name="connsiteY3" fmla="*/ 763591 h 818233"/>
                          <a:gd name="connsiteX4" fmla="*/ 0 w 949427"/>
                          <a:gd name="connsiteY4" fmla="*/ 698821 h 818233"/>
                          <a:gd name="connsiteX0" fmla="*/ 0 w 949427"/>
                          <a:gd name="connsiteY0" fmla="*/ 698821 h 818233"/>
                          <a:gd name="connsiteX1" fmla="*/ 85130 w 949427"/>
                          <a:gd name="connsiteY1" fmla="*/ 171613 h 818233"/>
                          <a:gd name="connsiteX2" fmla="*/ 948035 w 949427"/>
                          <a:gd name="connsiteY2" fmla="*/ 308773 h 818233"/>
                          <a:gd name="connsiteX3" fmla="*/ 884574 w 949427"/>
                          <a:gd name="connsiteY3" fmla="*/ 763591 h 818233"/>
                          <a:gd name="connsiteX4" fmla="*/ 0 w 949427"/>
                          <a:gd name="connsiteY4" fmla="*/ 698821 h 818233"/>
                          <a:gd name="connsiteX0" fmla="*/ 25353 w 974780"/>
                          <a:gd name="connsiteY0" fmla="*/ 698821 h 818233"/>
                          <a:gd name="connsiteX1" fmla="*/ 110483 w 974780"/>
                          <a:gd name="connsiteY1" fmla="*/ 171613 h 818233"/>
                          <a:gd name="connsiteX2" fmla="*/ 973388 w 974780"/>
                          <a:gd name="connsiteY2" fmla="*/ 308773 h 818233"/>
                          <a:gd name="connsiteX3" fmla="*/ 909927 w 974780"/>
                          <a:gd name="connsiteY3" fmla="*/ 763591 h 818233"/>
                          <a:gd name="connsiteX4" fmla="*/ 25353 w 974780"/>
                          <a:gd name="connsiteY4" fmla="*/ 698821 h 818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74780" h="818233">
                            <a:moveTo>
                              <a:pt x="25353" y="698821"/>
                            </a:moveTo>
                            <a:cubicBezTo>
                              <a:pt x="-33900" y="523085"/>
                              <a:pt x="17336" y="374019"/>
                              <a:pt x="110483" y="171613"/>
                            </a:cubicBezTo>
                            <a:cubicBezTo>
                              <a:pt x="376528" y="-78577"/>
                              <a:pt x="1008333" y="-73497"/>
                              <a:pt x="973388" y="308773"/>
                            </a:cubicBezTo>
                            <a:cubicBezTo>
                              <a:pt x="887464" y="509909"/>
                              <a:pt x="927271" y="566265"/>
                              <a:pt x="909927" y="763591"/>
                            </a:cubicBezTo>
                            <a:cubicBezTo>
                              <a:pt x="637929" y="841061"/>
                              <a:pt x="251631" y="849951"/>
                              <a:pt x="25353" y="698821"/>
                            </a:cubicBezTo>
                            <a:close/>
                          </a:path>
                        </a:pathLst>
                      </a:custGeom>
                      <a:solidFill>
                        <a:schemeClr val="bg2">
                          <a:lumMod val="90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205" name="Ovale 136">
                        <a:extLst>
                          <a:ext uri="{FF2B5EF4-FFF2-40B4-BE49-F238E27FC236}">
                            <a16:creationId xmlns:a16="http://schemas.microsoft.com/office/drawing/2014/main" id="{9FD71AE4-19D4-F852-1B81-C2670ED124A1}"/>
                          </a:ext>
                        </a:extLst>
                      </p:cNvPr>
                      <p:cNvSpPr/>
                      <p:nvPr/>
                    </p:nvSpPr>
                    <p:spPr>
                      <a:xfrm rot="348493">
                        <a:off x="12654942" y="6547101"/>
                        <a:ext cx="302171" cy="101176"/>
                      </a:xfrm>
                      <a:prstGeom prst="ellipse">
                        <a:avLst/>
                      </a:prstGeom>
                      <a:solidFill>
                        <a:schemeClr val="bg2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206" name="Rettangolo 70">
                        <a:extLst>
                          <a:ext uri="{FF2B5EF4-FFF2-40B4-BE49-F238E27FC236}">
                            <a16:creationId xmlns:a16="http://schemas.microsoft.com/office/drawing/2014/main" id="{E50EEB92-AEF9-DD7C-43C5-D52206D2C6AB}"/>
                          </a:ext>
                        </a:extLst>
                      </p:cNvPr>
                      <p:cNvSpPr/>
                      <p:nvPr/>
                    </p:nvSpPr>
                    <p:spPr>
                      <a:xfrm rot="560003">
                        <a:off x="12662260" y="6087464"/>
                        <a:ext cx="364272" cy="528719"/>
                      </a:xfrm>
                      <a:custGeom>
                        <a:avLst/>
                        <a:gdLst>
                          <a:gd name="connsiteX0" fmla="*/ 0 w 755671"/>
                          <a:gd name="connsiteY0" fmla="*/ 0 h 1499616"/>
                          <a:gd name="connsiteX1" fmla="*/ 755671 w 755671"/>
                          <a:gd name="connsiteY1" fmla="*/ 0 h 1499616"/>
                          <a:gd name="connsiteX2" fmla="*/ 755671 w 755671"/>
                          <a:gd name="connsiteY2" fmla="*/ 1499616 h 1499616"/>
                          <a:gd name="connsiteX3" fmla="*/ 0 w 755671"/>
                          <a:gd name="connsiteY3" fmla="*/ 1499616 h 1499616"/>
                          <a:gd name="connsiteX4" fmla="*/ 0 w 755671"/>
                          <a:gd name="connsiteY4" fmla="*/ 0 h 1499616"/>
                          <a:gd name="connsiteX0" fmla="*/ 0 w 755671"/>
                          <a:gd name="connsiteY0" fmla="*/ 0 h 1499616"/>
                          <a:gd name="connsiteX1" fmla="*/ 755671 w 755671"/>
                          <a:gd name="connsiteY1" fmla="*/ 0 h 1499616"/>
                          <a:gd name="connsiteX2" fmla="*/ 755671 w 755671"/>
                          <a:gd name="connsiteY2" fmla="*/ 1499616 h 1499616"/>
                          <a:gd name="connsiteX3" fmla="*/ 0 w 755671"/>
                          <a:gd name="connsiteY3" fmla="*/ 1499616 h 1499616"/>
                          <a:gd name="connsiteX4" fmla="*/ 0 w 755671"/>
                          <a:gd name="connsiteY4" fmla="*/ 0 h 1499616"/>
                          <a:gd name="connsiteX0" fmla="*/ 20569 w 776240"/>
                          <a:gd name="connsiteY0" fmla="*/ 0 h 1499616"/>
                          <a:gd name="connsiteX1" fmla="*/ 776240 w 776240"/>
                          <a:gd name="connsiteY1" fmla="*/ 0 h 1499616"/>
                          <a:gd name="connsiteX2" fmla="*/ 776240 w 776240"/>
                          <a:gd name="connsiteY2" fmla="*/ 1499616 h 1499616"/>
                          <a:gd name="connsiteX3" fmla="*/ 20569 w 776240"/>
                          <a:gd name="connsiteY3" fmla="*/ 1499616 h 1499616"/>
                          <a:gd name="connsiteX4" fmla="*/ 20569 w 776240"/>
                          <a:gd name="connsiteY4" fmla="*/ 0 h 1499616"/>
                          <a:gd name="connsiteX0" fmla="*/ 20569 w 835845"/>
                          <a:gd name="connsiteY0" fmla="*/ 0 h 1499616"/>
                          <a:gd name="connsiteX1" fmla="*/ 776240 w 835845"/>
                          <a:gd name="connsiteY1" fmla="*/ 0 h 1499616"/>
                          <a:gd name="connsiteX2" fmla="*/ 776240 w 835845"/>
                          <a:gd name="connsiteY2" fmla="*/ 1499616 h 1499616"/>
                          <a:gd name="connsiteX3" fmla="*/ 20569 w 835845"/>
                          <a:gd name="connsiteY3" fmla="*/ 1499616 h 1499616"/>
                          <a:gd name="connsiteX4" fmla="*/ 20569 w 835845"/>
                          <a:gd name="connsiteY4" fmla="*/ 0 h 1499616"/>
                          <a:gd name="connsiteX0" fmla="*/ 20569 w 818819"/>
                          <a:gd name="connsiteY0" fmla="*/ 0 h 1499616"/>
                          <a:gd name="connsiteX1" fmla="*/ 776240 w 818819"/>
                          <a:gd name="connsiteY1" fmla="*/ 0 h 1499616"/>
                          <a:gd name="connsiteX2" fmla="*/ 684800 w 818819"/>
                          <a:gd name="connsiteY2" fmla="*/ 1493520 h 1499616"/>
                          <a:gd name="connsiteX3" fmla="*/ 20569 w 818819"/>
                          <a:gd name="connsiteY3" fmla="*/ 1499616 h 1499616"/>
                          <a:gd name="connsiteX4" fmla="*/ 20569 w 818819"/>
                          <a:gd name="connsiteY4" fmla="*/ 0 h 1499616"/>
                          <a:gd name="connsiteX0" fmla="*/ 20569 w 818819"/>
                          <a:gd name="connsiteY0" fmla="*/ 0 h 1547056"/>
                          <a:gd name="connsiteX1" fmla="*/ 776240 w 818819"/>
                          <a:gd name="connsiteY1" fmla="*/ 0 h 1547056"/>
                          <a:gd name="connsiteX2" fmla="*/ 684800 w 818819"/>
                          <a:gd name="connsiteY2" fmla="*/ 1493520 h 1547056"/>
                          <a:gd name="connsiteX3" fmla="*/ 20569 w 818819"/>
                          <a:gd name="connsiteY3" fmla="*/ 1499616 h 1547056"/>
                          <a:gd name="connsiteX4" fmla="*/ 20569 w 818819"/>
                          <a:gd name="connsiteY4" fmla="*/ 0 h 1547056"/>
                          <a:gd name="connsiteX0" fmla="*/ 20569 w 826508"/>
                          <a:gd name="connsiteY0" fmla="*/ 0 h 1499616"/>
                          <a:gd name="connsiteX1" fmla="*/ 776240 w 826508"/>
                          <a:gd name="connsiteY1" fmla="*/ 0 h 1499616"/>
                          <a:gd name="connsiteX2" fmla="*/ 733667 w 826508"/>
                          <a:gd name="connsiteY2" fmla="*/ 1170381 h 1499616"/>
                          <a:gd name="connsiteX3" fmla="*/ 20569 w 826508"/>
                          <a:gd name="connsiteY3" fmla="*/ 1499616 h 1499616"/>
                          <a:gd name="connsiteX4" fmla="*/ 20569 w 826508"/>
                          <a:gd name="connsiteY4" fmla="*/ 0 h 1499616"/>
                          <a:gd name="connsiteX0" fmla="*/ 20569 w 827210"/>
                          <a:gd name="connsiteY0" fmla="*/ 0 h 1499616"/>
                          <a:gd name="connsiteX1" fmla="*/ 776240 w 827210"/>
                          <a:gd name="connsiteY1" fmla="*/ 0 h 1499616"/>
                          <a:gd name="connsiteX2" fmla="*/ 737403 w 827210"/>
                          <a:gd name="connsiteY2" fmla="*/ 1192367 h 1499616"/>
                          <a:gd name="connsiteX3" fmla="*/ 20569 w 827210"/>
                          <a:gd name="connsiteY3" fmla="*/ 1499616 h 1499616"/>
                          <a:gd name="connsiteX4" fmla="*/ 20569 w 827210"/>
                          <a:gd name="connsiteY4" fmla="*/ 0 h 1499616"/>
                          <a:gd name="connsiteX0" fmla="*/ 20569 w 841645"/>
                          <a:gd name="connsiteY0" fmla="*/ 0 h 1499616"/>
                          <a:gd name="connsiteX1" fmla="*/ 776240 w 841645"/>
                          <a:gd name="connsiteY1" fmla="*/ 0 h 1499616"/>
                          <a:gd name="connsiteX2" fmla="*/ 737403 w 841645"/>
                          <a:gd name="connsiteY2" fmla="*/ 1192367 h 1499616"/>
                          <a:gd name="connsiteX3" fmla="*/ 20569 w 841645"/>
                          <a:gd name="connsiteY3" fmla="*/ 1499616 h 1499616"/>
                          <a:gd name="connsiteX4" fmla="*/ 20569 w 841645"/>
                          <a:gd name="connsiteY4" fmla="*/ 0 h 1499616"/>
                          <a:gd name="connsiteX0" fmla="*/ 20569 w 919569"/>
                          <a:gd name="connsiteY0" fmla="*/ 0 h 1499616"/>
                          <a:gd name="connsiteX1" fmla="*/ 874426 w 919569"/>
                          <a:gd name="connsiteY1" fmla="*/ 1012 h 1499616"/>
                          <a:gd name="connsiteX2" fmla="*/ 737403 w 919569"/>
                          <a:gd name="connsiteY2" fmla="*/ 1192367 h 1499616"/>
                          <a:gd name="connsiteX3" fmla="*/ 20569 w 919569"/>
                          <a:gd name="connsiteY3" fmla="*/ 1499616 h 1499616"/>
                          <a:gd name="connsiteX4" fmla="*/ 20569 w 919569"/>
                          <a:gd name="connsiteY4" fmla="*/ 0 h 1499616"/>
                          <a:gd name="connsiteX0" fmla="*/ 20569 w 875235"/>
                          <a:gd name="connsiteY0" fmla="*/ 0 h 1499616"/>
                          <a:gd name="connsiteX1" fmla="*/ 874426 w 875235"/>
                          <a:gd name="connsiteY1" fmla="*/ 1012 h 1499616"/>
                          <a:gd name="connsiteX2" fmla="*/ 737403 w 875235"/>
                          <a:gd name="connsiteY2" fmla="*/ 1192367 h 1499616"/>
                          <a:gd name="connsiteX3" fmla="*/ 20569 w 875235"/>
                          <a:gd name="connsiteY3" fmla="*/ 1499616 h 1499616"/>
                          <a:gd name="connsiteX4" fmla="*/ 20569 w 875235"/>
                          <a:gd name="connsiteY4" fmla="*/ 0 h 1499616"/>
                          <a:gd name="connsiteX0" fmla="*/ 0 w 902508"/>
                          <a:gd name="connsiteY0" fmla="*/ 0 h 1577578"/>
                          <a:gd name="connsiteX1" fmla="*/ 901699 w 902508"/>
                          <a:gd name="connsiteY1" fmla="*/ 78974 h 1577578"/>
                          <a:gd name="connsiteX2" fmla="*/ 764676 w 902508"/>
                          <a:gd name="connsiteY2" fmla="*/ 1270329 h 1577578"/>
                          <a:gd name="connsiteX3" fmla="*/ 47842 w 902508"/>
                          <a:gd name="connsiteY3" fmla="*/ 1577578 h 1577578"/>
                          <a:gd name="connsiteX4" fmla="*/ 0 w 902508"/>
                          <a:gd name="connsiteY4" fmla="*/ 0 h 1577578"/>
                          <a:gd name="connsiteX0" fmla="*/ 0 w 902508"/>
                          <a:gd name="connsiteY0" fmla="*/ 0 h 1577578"/>
                          <a:gd name="connsiteX1" fmla="*/ 901699 w 902508"/>
                          <a:gd name="connsiteY1" fmla="*/ 78974 h 1577578"/>
                          <a:gd name="connsiteX2" fmla="*/ 764676 w 902508"/>
                          <a:gd name="connsiteY2" fmla="*/ 1270329 h 1577578"/>
                          <a:gd name="connsiteX3" fmla="*/ 47842 w 902508"/>
                          <a:gd name="connsiteY3" fmla="*/ 1577578 h 1577578"/>
                          <a:gd name="connsiteX4" fmla="*/ 0 w 902508"/>
                          <a:gd name="connsiteY4" fmla="*/ 0 h 1577578"/>
                          <a:gd name="connsiteX0" fmla="*/ 0 w 902508"/>
                          <a:gd name="connsiteY0" fmla="*/ 0 h 1338221"/>
                          <a:gd name="connsiteX1" fmla="*/ 901699 w 902508"/>
                          <a:gd name="connsiteY1" fmla="*/ 78974 h 1338221"/>
                          <a:gd name="connsiteX2" fmla="*/ 764676 w 902508"/>
                          <a:gd name="connsiteY2" fmla="*/ 1270329 h 1338221"/>
                          <a:gd name="connsiteX3" fmla="*/ 38391 w 902508"/>
                          <a:gd name="connsiteY3" fmla="*/ 1318393 h 1338221"/>
                          <a:gd name="connsiteX4" fmla="*/ 0 w 902508"/>
                          <a:gd name="connsiteY4" fmla="*/ 0 h 1338221"/>
                          <a:gd name="connsiteX0" fmla="*/ 0 w 902508"/>
                          <a:gd name="connsiteY0" fmla="*/ 0 h 1419679"/>
                          <a:gd name="connsiteX1" fmla="*/ 901699 w 902508"/>
                          <a:gd name="connsiteY1" fmla="*/ 78974 h 1419679"/>
                          <a:gd name="connsiteX2" fmla="*/ 764676 w 902508"/>
                          <a:gd name="connsiteY2" fmla="*/ 1270329 h 1419679"/>
                          <a:gd name="connsiteX3" fmla="*/ 136321 w 902508"/>
                          <a:gd name="connsiteY3" fmla="*/ 1419679 h 1419679"/>
                          <a:gd name="connsiteX4" fmla="*/ 0 w 902508"/>
                          <a:gd name="connsiteY4" fmla="*/ 0 h 1419679"/>
                          <a:gd name="connsiteX0" fmla="*/ 0 w 866365"/>
                          <a:gd name="connsiteY0" fmla="*/ 0 h 1546267"/>
                          <a:gd name="connsiteX1" fmla="*/ 865556 w 866365"/>
                          <a:gd name="connsiteY1" fmla="*/ 205562 h 1546267"/>
                          <a:gd name="connsiteX2" fmla="*/ 728533 w 866365"/>
                          <a:gd name="connsiteY2" fmla="*/ 1396917 h 1546267"/>
                          <a:gd name="connsiteX3" fmla="*/ 100178 w 866365"/>
                          <a:gd name="connsiteY3" fmla="*/ 1546267 h 1546267"/>
                          <a:gd name="connsiteX4" fmla="*/ 0 w 866365"/>
                          <a:gd name="connsiteY4" fmla="*/ 0 h 1546267"/>
                          <a:gd name="connsiteX0" fmla="*/ 0 w 824778"/>
                          <a:gd name="connsiteY0" fmla="*/ 0 h 1546267"/>
                          <a:gd name="connsiteX1" fmla="*/ 823198 w 824778"/>
                          <a:gd name="connsiteY1" fmla="*/ 125936 h 1546267"/>
                          <a:gd name="connsiteX2" fmla="*/ 728533 w 824778"/>
                          <a:gd name="connsiteY2" fmla="*/ 1396917 h 1546267"/>
                          <a:gd name="connsiteX3" fmla="*/ 100178 w 824778"/>
                          <a:gd name="connsiteY3" fmla="*/ 1546267 h 1546267"/>
                          <a:gd name="connsiteX4" fmla="*/ 0 w 824778"/>
                          <a:gd name="connsiteY4" fmla="*/ 0 h 1546267"/>
                          <a:gd name="connsiteX0" fmla="*/ 0 w 824778"/>
                          <a:gd name="connsiteY0" fmla="*/ 0 h 1565831"/>
                          <a:gd name="connsiteX1" fmla="*/ 823198 w 824778"/>
                          <a:gd name="connsiteY1" fmla="*/ 125936 h 1565831"/>
                          <a:gd name="connsiteX2" fmla="*/ 728533 w 824778"/>
                          <a:gd name="connsiteY2" fmla="*/ 1396917 h 1565831"/>
                          <a:gd name="connsiteX3" fmla="*/ 100178 w 824778"/>
                          <a:gd name="connsiteY3" fmla="*/ 1546267 h 1565831"/>
                          <a:gd name="connsiteX4" fmla="*/ 0 w 824778"/>
                          <a:gd name="connsiteY4" fmla="*/ 0 h 1565831"/>
                          <a:gd name="connsiteX0" fmla="*/ 0 w 824778"/>
                          <a:gd name="connsiteY0" fmla="*/ 0 h 1596225"/>
                          <a:gd name="connsiteX1" fmla="*/ 823198 w 824778"/>
                          <a:gd name="connsiteY1" fmla="*/ 125936 h 1596225"/>
                          <a:gd name="connsiteX2" fmla="*/ 728533 w 824778"/>
                          <a:gd name="connsiteY2" fmla="*/ 1396917 h 1596225"/>
                          <a:gd name="connsiteX3" fmla="*/ 100178 w 824778"/>
                          <a:gd name="connsiteY3" fmla="*/ 1546267 h 1596225"/>
                          <a:gd name="connsiteX4" fmla="*/ 0 w 824778"/>
                          <a:gd name="connsiteY4" fmla="*/ 0 h 15962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24778" h="1596225">
                            <a:moveTo>
                              <a:pt x="0" y="0"/>
                            </a:moveTo>
                            <a:lnTo>
                              <a:pt x="823198" y="125936"/>
                            </a:lnTo>
                            <a:cubicBezTo>
                              <a:pt x="832712" y="571156"/>
                              <a:pt x="799039" y="1176225"/>
                              <a:pt x="728533" y="1396917"/>
                            </a:cubicBezTo>
                            <a:cubicBezTo>
                              <a:pt x="472262" y="1648037"/>
                              <a:pt x="287691" y="1616189"/>
                              <a:pt x="100178" y="1546267"/>
                            </a:cubicBezTo>
                            <a:cubicBezTo>
                              <a:pt x="-9550" y="1058587"/>
                              <a:pt x="184739" y="450462"/>
                              <a:pt x="0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bg2">
                          <a:lumMod val="90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207" name="Rettangolo 73">
                        <a:extLst>
                          <a:ext uri="{FF2B5EF4-FFF2-40B4-BE49-F238E27FC236}">
                            <a16:creationId xmlns:a16="http://schemas.microsoft.com/office/drawing/2014/main" id="{602DB55D-4B98-0512-1FAC-89DB87247494}"/>
                          </a:ext>
                        </a:extLst>
                      </p:cNvPr>
                      <p:cNvSpPr/>
                      <p:nvPr/>
                    </p:nvSpPr>
                    <p:spPr>
                      <a:xfrm rot="569075">
                        <a:off x="12770913" y="6363662"/>
                        <a:ext cx="126209" cy="253194"/>
                      </a:xfrm>
                      <a:custGeom>
                        <a:avLst/>
                        <a:gdLst>
                          <a:gd name="connsiteX0" fmla="*/ 0 w 332697"/>
                          <a:gd name="connsiteY0" fmla="*/ 0 h 590959"/>
                          <a:gd name="connsiteX1" fmla="*/ 332697 w 332697"/>
                          <a:gd name="connsiteY1" fmla="*/ 0 h 590959"/>
                          <a:gd name="connsiteX2" fmla="*/ 332697 w 332697"/>
                          <a:gd name="connsiteY2" fmla="*/ 590959 h 590959"/>
                          <a:gd name="connsiteX3" fmla="*/ 0 w 332697"/>
                          <a:gd name="connsiteY3" fmla="*/ 590959 h 590959"/>
                          <a:gd name="connsiteX4" fmla="*/ 0 w 332697"/>
                          <a:gd name="connsiteY4" fmla="*/ 0 h 590959"/>
                          <a:gd name="connsiteX0" fmla="*/ 0 w 332697"/>
                          <a:gd name="connsiteY0" fmla="*/ 0 h 590959"/>
                          <a:gd name="connsiteX1" fmla="*/ 302217 w 332697"/>
                          <a:gd name="connsiteY1" fmla="*/ 30480 h 590959"/>
                          <a:gd name="connsiteX2" fmla="*/ 332697 w 332697"/>
                          <a:gd name="connsiteY2" fmla="*/ 590959 h 590959"/>
                          <a:gd name="connsiteX3" fmla="*/ 0 w 332697"/>
                          <a:gd name="connsiteY3" fmla="*/ 590959 h 590959"/>
                          <a:gd name="connsiteX4" fmla="*/ 0 w 332697"/>
                          <a:gd name="connsiteY4" fmla="*/ 0 h 590959"/>
                          <a:gd name="connsiteX0" fmla="*/ 0 w 332697"/>
                          <a:gd name="connsiteY0" fmla="*/ 0 h 590959"/>
                          <a:gd name="connsiteX1" fmla="*/ 306027 w 332697"/>
                          <a:gd name="connsiteY1" fmla="*/ 0 h 590959"/>
                          <a:gd name="connsiteX2" fmla="*/ 332697 w 332697"/>
                          <a:gd name="connsiteY2" fmla="*/ 590959 h 590959"/>
                          <a:gd name="connsiteX3" fmla="*/ 0 w 332697"/>
                          <a:gd name="connsiteY3" fmla="*/ 590959 h 590959"/>
                          <a:gd name="connsiteX4" fmla="*/ 0 w 332697"/>
                          <a:gd name="connsiteY4" fmla="*/ 0 h 590959"/>
                          <a:gd name="connsiteX0" fmla="*/ 0 w 332697"/>
                          <a:gd name="connsiteY0" fmla="*/ 23706 h 614665"/>
                          <a:gd name="connsiteX1" fmla="*/ 306027 w 332697"/>
                          <a:gd name="connsiteY1" fmla="*/ 23706 h 614665"/>
                          <a:gd name="connsiteX2" fmla="*/ 332697 w 332697"/>
                          <a:gd name="connsiteY2" fmla="*/ 614665 h 614665"/>
                          <a:gd name="connsiteX3" fmla="*/ 0 w 332697"/>
                          <a:gd name="connsiteY3" fmla="*/ 614665 h 614665"/>
                          <a:gd name="connsiteX4" fmla="*/ 0 w 332697"/>
                          <a:gd name="connsiteY4" fmla="*/ 23706 h 614665"/>
                          <a:gd name="connsiteX0" fmla="*/ 0 w 332697"/>
                          <a:gd name="connsiteY0" fmla="*/ 34524 h 625483"/>
                          <a:gd name="connsiteX1" fmla="*/ 306027 w 332697"/>
                          <a:gd name="connsiteY1" fmla="*/ 34524 h 625483"/>
                          <a:gd name="connsiteX2" fmla="*/ 332697 w 332697"/>
                          <a:gd name="connsiteY2" fmla="*/ 625483 h 625483"/>
                          <a:gd name="connsiteX3" fmla="*/ 0 w 332697"/>
                          <a:gd name="connsiteY3" fmla="*/ 625483 h 625483"/>
                          <a:gd name="connsiteX4" fmla="*/ 0 w 332697"/>
                          <a:gd name="connsiteY4" fmla="*/ 34524 h 625483"/>
                          <a:gd name="connsiteX0" fmla="*/ 0 w 306027"/>
                          <a:gd name="connsiteY0" fmla="*/ 34524 h 625483"/>
                          <a:gd name="connsiteX1" fmla="*/ 306027 w 306027"/>
                          <a:gd name="connsiteY1" fmla="*/ 34524 h 625483"/>
                          <a:gd name="connsiteX2" fmla="*/ 302217 w 306027"/>
                          <a:gd name="connsiteY2" fmla="*/ 614053 h 625483"/>
                          <a:gd name="connsiteX3" fmla="*/ 0 w 306027"/>
                          <a:gd name="connsiteY3" fmla="*/ 625483 h 625483"/>
                          <a:gd name="connsiteX4" fmla="*/ 0 w 306027"/>
                          <a:gd name="connsiteY4" fmla="*/ 34524 h 625483"/>
                          <a:gd name="connsiteX0" fmla="*/ 0 w 302217"/>
                          <a:gd name="connsiteY0" fmla="*/ 5802 h 596761"/>
                          <a:gd name="connsiteX1" fmla="*/ 264117 w 302217"/>
                          <a:gd name="connsiteY1" fmla="*/ 181062 h 596761"/>
                          <a:gd name="connsiteX2" fmla="*/ 302217 w 302217"/>
                          <a:gd name="connsiteY2" fmla="*/ 585331 h 596761"/>
                          <a:gd name="connsiteX3" fmla="*/ 0 w 302217"/>
                          <a:gd name="connsiteY3" fmla="*/ 596761 h 596761"/>
                          <a:gd name="connsiteX4" fmla="*/ 0 w 302217"/>
                          <a:gd name="connsiteY4" fmla="*/ 5802 h 596761"/>
                          <a:gd name="connsiteX0" fmla="*/ 0 w 309837"/>
                          <a:gd name="connsiteY0" fmla="*/ 32444 h 623403"/>
                          <a:gd name="connsiteX1" fmla="*/ 309837 w 309837"/>
                          <a:gd name="connsiteY1" fmla="*/ 36254 h 623403"/>
                          <a:gd name="connsiteX2" fmla="*/ 302217 w 309837"/>
                          <a:gd name="connsiteY2" fmla="*/ 611973 h 623403"/>
                          <a:gd name="connsiteX3" fmla="*/ 0 w 309837"/>
                          <a:gd name="connsiteY3" fmla="*/ 623403 h 623403"/>
                          <a:gd name="connsiteX4" fmla="*/ 0 w 309837"/>
                          <a:gd name="connsiteY4" fmla="*/ 32444 h 623403"/>
                          <a:gd name="connsiteX0" fmla="*/ 0 w 309837"/>
                          <a:gd name="connsiteY0" fmla="*/ 39020 h 618549"/>
                          <a:gd name="connsiteX1" fmla="*/ 309837 w 309837"/>
                          <a:gd name="connsiteY1" fmla="*/ 31400 h 618549"/>
                          <a:gd name="connsiteX2" fmla="*/ 302217 w 309837"/>
                          <a:gd name="connsiteY2" fmla="*/ 607119 h 618549"/>
                          <a:gd name="connsiteX3" fmla="*/ 0 w 309837"/>
                          <a:gd name="connsiteY3" fmla="*/ 618549 h 618549"/>
                          <a:gd name="connsiteX4" fmla="*/ 0 w 309837"/>
                          <a:gd name="connsiteY4" fmla="*/ 39020 h 618549"/>
                          <a:gd name="connsiteX0" fmla="*/ 0 w 309837"/>
                          <a:gd name="connsiteY0" fmla="*/ 39020 h 618549"/>
                          <a:gd name="connsiteX1" fmla="*/ 309837 w 309837"/>
                          <a:gd name="connsiteY1" fmla="*/ 31400 h 618549"/>
                          <a:gd name="connsiteX2" fmla="*/ 285738 w 309837"/>
                          <a:gd name="connsiteY2" fmla="*/ 589131 h 618549"/>
                          <a:gd name="connsiteX3" fmla="*/ 0 w 309837"/>
                          <a:gd name="connsiteY3" fmla="*/ 618549 h 618549"/>
                          <a:gd name="connsiteX4" fmla="*/ 0 w 309837"/>
                          <a:gd name="connsiteY4" fmla="*/ 39020 h 618549"/>
                          <a:gd name="connsiteX0" fmla="*/ 0 w 309837"/>
                          <a:gd name="connsiteY0" fmla="*/ 39020 h 616766"/>
                          <a:gd name="connsiteX1" fmla="*/ 309837 w 309837"/>
                          <a:gd name="connsiteY1" fmla="*/ 31400 h 616766"/>
                          <a:gd name="connsiteX2" fmla="*/ 285738 w 309837"/>
                          <a:gd name="connsiteY2" fmla="*/ 589131 h 616766"/>
                          <a:gd name="connsiteX3" fmla="*/ 26610 w 309837"/>
                          <a:gd name="connsiteY3" fmla="*/ 616766 h 616766"/>
                          <a:gd name="connsiteX4" fmla="*/ 0 w 309837"/>
                          <a:gd name="connsiteY4" fmla="*/ 39020 h 616766"/>
                          <a:gd name="connsiteX0" fmla="*/ 0 w 309837"/>
                          <a:gd name="connsiteY0" fmla="*/ 39020 h 628935"/>
                          <a:gd name="connsiteX1" fmla="*/ 309837 w 309837"/>
                          <a:gd name="connsiteY1" fmla="*/ 31400 h 628935"/>
                          <a:gd name="connsiteX2" fmla="*/ 285738 w 309837"/>
                          <a:gd name="connsiteY2" fmla="*/ 589131 h 628935"/>
                          <a:gd name="connsiteX3" fmla="*/ 15967 w 309837"/>
                          <a:gd name="connsiteY3" fmla="*/ 628935 h 628935"/>
                          <a:gd name="connsiteX4" fmla="*/ 0 w 309837"/>
                          <a:gd name="connsiteY4" fmla="*/ 39020 h 628935"/>
                          <a:gd name="connsiteX0" fmla="*/ 0 w 309837"/>
                          <a:gd name="connsiteY0" fmla="*/ 39020 h 613984"/>
                          <a:gd name="connsiteX1" fmla="*/ 309837 w 309837"/>
                          <a:gd name="connsiteY1" fmla="*/ 31400 h 613984"/>
                          <a:gd name="connsiteX2" fmla="*/ 285738 w 309837"/>
                          <a:gd name="connsiteY2" fmla="*/ 589131 h 613984"/>
                          <a:gd name="connsiteX3" fmla="*/ 11146 w 309837"/>
                          <a:gd name="connsiteY3" fmla="*/ 613984 h 613984"/>
                          <a:gd name="connsiteX4" fmla="*/ 0 w 309837"/>
                          <a:gd name="connsiteY4" fmla="*/ 39020 h 613984"/>
                          <a:gd name="connsiteX0" fmla="*/ 0 w 309837"/>
                          <a:gd name="connsiteY0" fmla="*/ 39020 h 621034"/>
                          <a:gd name="connsiteX1" fmla="*/ 309837 w 309837"/>
                          <a:gd name="connsiteY1" fmla="*/ 31400 h 621034"/>
                          <a:gd name="connsiteX2" fmla="*/ 285738 w 309837"/>
                          <a:gd name="connsiteY2" fmla="*/ 589131 h 621034"/>
                          <a:gd name="connsiteX3" fmla="*/ 11146 w 309837"/>
                          <a:gd name="connsiteY3" fmla="*/ 613984 h 621034"/>
                          <a:gd name="connsiteX4" fmla="*/ 0 w 309837"/>
                          <a:gd name="connsiteY4" fmla="*/ 39020 h 621034"/>
                          <a:gd name="connsiteX0" fmla="*/ 0 w 309837"/>
                          <a:gd name="connsiteY0" fmla="*/ 39020 h 622514"/>
                          <a:gd name="connsiteX1" fmla="*/ 309837 w 309837"/>
                          <a:gd name="connsiteY1" fmla="*/ 31400 h 622514"/>
                          <a:gd name="connsiteX2" fmla="*/ 285738 w 309837"/>
                          <a:gd name="connsiteY2" fmla="*/ 589131 h 622514"/>
                          <a:gd name="connsiteX3" fmla="*/ 11146 w 309837"/>
                          <a:gd name="connsiteY3" fmla="*/ 613984 h 622514"/>
                          <a:gd name="connsiteX4" fmla="*/ 0 w 309837"/>
                          <a:gd name="connsiteY4" fmla="*/ 39020 h 622514"/>
                          <a:gd name="connsiteX0" fmla="*/ 0 w 309837"/>
                          <a:gd name="connsiteY0" fmla="*/ 39020 h 621198"/>
                          <a:gd name="connsiteX1" fmla="*/ 309837 w 309837"/>
                          <a:gd name="connsiteY1" fmla="*/ 31400 h 621198"/>
                          <a:gd name="connsiteX2" fmla="*/ 304236 w 309837"/>
                          <a:gd name="connsiteY2" fmla="*/ 580254 h 621198"/>
                          <a:gd name="connsiteX3" fmla="*/ 11146 w 309837"/>
                          <a:gd name="connsiteY3" fmla="*/ 613984 h 621198"/>
                          <a:gd name="connsiteX4" fmla="*/ 0 w 309837"/>
                          <a:gd name="connsiteY4" fmla="*/ 39020 h 621198"/>
                          <a:gd name="connsiteX0" fmla="*/ 0 w 309837"/>
                          <a:gd name="connsiteY0" fmla="*/ 39020 h 620832"/>
                          <a:gd name="connsiteX1" fmla="*/ 309837 w 309837"/>
                          <a:gd name="connsiteY1" fmla="*/ 31400 h 620832"/>
                          <a:gd name="connsiteX2" fmla="*/ 292577 w 309837"/>
                          <a:gd name="connsiteY2" fmla="*/ 577217 h 620832"/>
                          <a:gd name="connsiteX3" fmla="*/ 11146 w 309837"/>
                          <a:gd name="connsiteY3" fmla="*/ 613984 h 620832"/>
                          <a:gd name="connsiteX4" fmla="*/ 0 w 309837"/>
                          <a:gd name="connsiteY4" fmla="*/ 39020 h 620832"/>
                          <a:gd name="connsiteX0" fmla="*/ 0 w 309837"/>
                          <a:gd name="connsiteY0" fmla="*/ 39020 h 619986"/>
                          <a:gd name="connsiteX1" fmla="*/ 309837 w 309837"/>
                          <a:gd name="connsiteY1" fmla="*/ 31400 h 619986"/>
                          <a:gd name="connsiteX2" fmla="*/ 306291 w 309837"/>
                          <a:gd name="connsiteY2" fmla="*/ 568851 h 619986"/>
                          <a:gd name="connsiteX3" fmla="*/ 11146 w 309837"/>
                          <a:gd name="connsiteY3" fmla="*/ 613984 h 619986"/>
                          <a:gd name="connsiteX4" fmla="*/ 0 w 309837"/>
                          <a:gd name="connsiteY4" fmla="*/ 39020 h 6199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09837" h="619986">
                            <a:moveTo>
                              <a:pt x="0" y="39020"/>
                            </a:moveTo>
                            <a:cubicBezTo>
                              <a:pt x="109629" y="920"/>
                              <a:pt x="162108" y="-21940"/>
                              <a:pt x="309837" y="31400"/>
                            </a:cubicBezTo>
                            <a:lnTo>
                              <a:pt x="306291" y="568851"/>
                            </a:lnTo>
                            <a:cubicBezTo>
                              <a:pt x="219326" y="588285"/>
                              <a:pt x="93311" y="636876"/>
                              <a:pt x="11146" y="613984"/>
                            </a:cubicBezTo>
                            <a:lnTo>
                              <a:pt x="0" y="39020"/>
                            </a:lnTo>
                            <a:close/>
                          </a:path>
                        </a:pathLst>
                      </a:custGeom>
                      <a:solidFill>
                        <a:schemeClr val="bg2">
                          <a:lumMod val="50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208" name="Figura a mano libera: forma 139">
                        <a:extLst>
                          <a:ext uri="{FF2B5EF4-FFF2-40B4-BE49-F238E27FC236}">
                            <a16:creationId xmlns:a16="http://schemas.microsoft.com/office/drawing/2014/main" id="{32D359F3-7C16-86A3-6803-968D5FEA7728}"/>
                          </a:ext>
                        </a:extLst>
                      </p:cNvPr>
                      <p:cNvSpPr/>
                      <p:nvPr/>
                    </p:nvSpPr>
                    <p:spPr>
                      <a:xfrm rot="21392073">
                        <a:off x="12607845" y="6721995"/>
                        <a:ext cx="366645" cy="122766"/>
                      </a:xfrm>
                      <a:custGeom>
                        <a:avLst/>
                        <a:gdLst>
                          <a:gd name="connsiteX0" fmla="*/ 0 w 857250"/>
                          <a:gd name="connsiteY0" fmla="*/ 129540 h 186690"/>
                          <a:gd name="connsiteX1" fmla="*/ 72390 w 857250"/>
                          <a:gd name="connsiteY1" fmla="*/ 3810 h 186690"/>
                          <a:gd name="connsiteX2" fmla="*/ 495300 w 857250"/>
                          <a:gd name="connsiteY2" fmla="*/ 186690 h 186690"/>
                          <a:gd name="connsiteX3" fmla="*/ 811530 w 857250"/>
                          <a:gd name="connsiteY3" fmla="*/ 0 h 186690"/>
                          <a:gd name="connsiteX4" fmla="*/ 857250 w 857250"/>
                          <a:gd name="connsiteY4" fmla="*/ 186690 h 186690"/>
                          <a:gd name="connsiteX5" fmla="*/ 0 w 857250"/>
                          <a:gd name="connsiteY5" fmla="*/ 129540 h 186690"/>
                          <a:gd name="connsiteX0" fmla="*/ 0 w 857250"/>
                          <a:gd name="connsiteY0" fmla="*/ 129540 h 186690"/>
                          <a:gd name="connsiteX1" fmla="*/ 72390 w 857250"/>
                          <a:gd name="connsiteY1" fmla="*/ 3810 h 186690"/>
                          <a:gd name="connsiteX2" fmla="*/ 483870 w 857250"/>
                          <a:gd name="connsiteY2" fmla="*/ 160020 h 186690"/>
                          <a:gd name="connsiteX3" fmla="*/ 811530 w 857250"/>
                          <a:gd name="connsiteY3" fmla="*/ 0 h 186690"/>
                          <a:gd name="connsiteX4" fmla="*/ 857250 w 857250"/>
                          <a:gd name="connsiteY4" fmla="*/ 186690 h 186690"/>
                          <a:gd name="connsiteX5" fmla="*/ 0 w 857250"/>
                          <a:gd name="connsiteY5" fmla="*/ 129540 h 186690"/>
                          <a:gd name="connsiteX0" fmla="*/ 0 w 857250"/>
                          <a:gd name="connsiteY0" fmla="*/ 129540 h 252004"/>
                          <a:gd name="connsiteX1" fmla="*/ 72390 w 857250"/>
                          <a:gd name="connsiteY1" fmla="*/ 3810 h 252004"/>
                          <a:gd name="connsiteX2" fmla="*/ 483870 w 857250"/>
                          <a:gd name="connsiteY2" fmla="*/ 160020 h 252004"/>
                          <a:gd name="connsiteX3" fmla="*/ 811530 w 857250"/>
                          <a:gd name="connsiteY3" fmla="*/ 0 h 252004"/>
                          <a:gd name="connsiteX4" fmla="*/ 857250 w 857250"/>
                          <a:gd name="connsiteY4" fmla="*/ 186690 h 252004"/>
                          <a:gd name="connsiteX5" fmla="*/ 0 w 857250"/>
                          <a:gd name="connsiteY5" fmla="*/ 129540 h 252004"/>
                          <a:gd name="connsiteX0" fmla="*/ 313 w 857563"/>
                          <a:gd name="connsiteY0" fmla="*/ 129540 h 276462"/>
                          <a:gd name="connsiteX1" fmla="*/ 72703 w 857563"/>
                          <a:gd name="connsiteY1" fmla="*/ 3810 h 276462"/>
                          <a:gd name="connsiteX2" fmla="*/ 484183 w 857563"/>
                          <a:gd name="connsiteY2" fmla="*/ 160020 h 276462"/>
                          <a:gd name="connsiteX3" fmla="*/ 811843 w 857563"/>
                          <a:gd name="connsiteY3" fmla="*/ 0 h 276462"/>
                          <a:gd name="connsiteX4" fmla="*/ 857563 w 857563"/>
                          <a:gd name="connsiteY4" fmla="*/ 186690 h 276462"/>
                          <a:gd name="connsiteX5" fmla="*/ 313 w 857563"/>
                          <a:gd name="connsiteY5" fmla="*/ 129540 h 276462"/>
                          <a:gd name="connsiteX0" fmla="*/ 4085 w 861335"/>
                          <a:gd name="connsiteY0" fmla="*/ 129540 h 276462"/>
                          <a:gd name="connsiteX1" fmla="*/ 76475 w 861335"/>
                          <a:gd name="connsiteY1" fmla="*/ 3810 h 276462"/>
                          <a:gd name="connsiteX2" fmla="*/ 487955 w 861335"/>
                          <a:gd name="connsiteY2" fmla="*/ 160020 h 276462"/>
                          <a:gd name="connsiteX3" fmla="*/ 815615 w 861335"/>
                          <a:gd name="connsiteY3" fmla="*/ 0 h 276462"/>
                          <a:gd name="connsiteX4" fmla="*/ 861335 w 861335"/>
                          <a:gd name="connsiteY4" fmla="*/ 186690 h 276462"/>
                          <a:gd name="connsiteX5" fmla="*/ 4085 w 861335"/>
                          <a:gd name="connsiteY5" fmla="*/ 129540 h 276462"/>
                          <a:gd name="connsiteX0" fmla="*/ 6370 w 863620"/>
                          <a:gd name="connsiteY0" fmla="*/ 129540 h 276462"/>
                          <a:gd name="connsiteX1" fmla="*/ 78760 w 863620"/>
                          <a:gd name="connsiteY1" fmla="*/ 3810 h 276462"/>
                          <a:gd name="connsiteX2" fmla="*/ 490240 w 863620"/>
                          <a:gd name="connsiteY2" fmla="*/ 160020 h 276462"/>
                          <a:gd name="connsiteX3" fmla="*/ 817900 w 863620"/>
                          <a:gd name="connsiteY3" fmla="*/ 0 h 276462"/>
                          <a:gd name="connsiteX4" fmla="*/ 863620 w 863620"/>
                          <a:gd name="connsiteY4" fmla="*/ 186690 h 276462"/>
                          <a:gd name="connsiteX5" fmla="*/ 6370 w 863620"/>
                          <a:gd name="connsiteY5" fmla="*/ 129540 h 276462"/>
                          <a:gd name="connsiteX0" fmla="*/ 6370 w 863620"/>
                          <a:gd name="connsiteY0" fmla="*/ 129540 h 276462"/>
                          <a:gd name="connsiteX1" fmla="*/ 78760 w 863620"/>
                          <a:gd name="connsiteY1" fmla="*/ 3810 h 276462"/>
                          <a:gd name="connsiteX2" fmla="*/ 490240 w 863620"/>
                          <a:gd name="connsiteY2" fmla="*/ 160020 h 276462"/>
                          <a:gd name="connsiteX3" fmla="*/ 817900 w 863620"/>
                          <a:gd name="connsiteY3" fmla="*/ 0 h 276462"/>
                          <a:gd name="connsiteX4" fmla="*/ 863620 w 863620"/>
                          <a:gd name="connsiteY4" fmla="*/ 186690 h 276462"/>
                          <a:gd name="connsiteX5" fmla="*/ 6370 w 863620"/>
                          <a:gd name="connsiteY5" fmla="*/ 129540 h 276462"/>
                          <a:gd name="connsiteX0" fmla="*/ 6370 w 863620"/>
                          <a:gd name="connsiteY0" fmla="*/ 129540 h 276462"/>
                          <a:gd name="connsiteX1" fmla="*/ 78760 w 863620"/>
                          <a:gd name="connsiteY1" fmla="*/ 3810 h 276462"/>
                          <a:gd name="connsiteX2" fmla="*/ 490240 w 863620"/>
                          <a:gd name="connsiteY2" fmla="*/ 160020 h 276462"/>
                          <a:gd name="connsiteX3" fmla="*/ 817900 w 863620"/>
                          <a:gd name="connsiteY3" fmla="*/ 0 h 276462"/>
                          <a:gd name="connsiteX4" fmla="*/ 863620 w 863620"/>
                          <a:gd name="connsiteY4" fmla="*/ 186690 h 276462"/>
                          <a:gd name="connsiteX5" fmla="*/ 6370 w 863620"/>
                          <a:gd name="connsiteY5" fmla="*/ 129540 h 276462"/>
                          <a:gd name="connsiteX0" fmla="*/ 6370 w 863620"/>
                          <a:gd name="connsiteY0" fmla="*/ 129540 h 276462"/>
                          <a:gd name="connsiteX1" fmla="*/ 78760 w 863620"/>
                          <a:gd name="connsiteY1" fmla="*/ 3810 h 276462"/>
                          <a:gd name="connsiteX2" fmla="*/ 490240 w 863620"/>
                          <a:gd name="connsiteY2" fmla="*/ 160020 h 276462"/>
                          <a:gd name="connsiteX3" fmla="*/ 817900 w 863620"/>
                          <a:gd name="connsiteY3" fmla="*/ 0 h 276462"/>
                          <a:gd name="connsiteX4" fmla="*/ 863620 w 863620"/>
                          <a:gd name="connsiteY4" fmla="*/ 186690 h 276462"/>
                          <a:gd name="connsiteX5" fmla="*/ 6370 w 863620"/>
                          <a:gd name="connsiteY5" fmla="*/ 129540 h 276462"/>
                          <a:gd name="connsiteX0" fmla="*/ 6370 w 863620"/>
                          <a:gd name="connsiteY0" fmla="*/ 156130 h 303052"/>
                          <a:gd name="connsiteX1" fmla="*/ 78760 w 863620"/>
                          <a:gd name="connsiteY1" fmla="*/ 30400 h 303052"/>
                          <a:gd name="connsiteX2" fmla="*/ 490240 w 863620"/>
                          <a:gd name="connsiteY2" fmla="*/ 186610 h 303052"/>
                          <a:gd name="connsiteX3" fmla="*/ 817900 w 863620"/>
                          <a:gd name="connsiteY3" fmla="*/ 26590 h 303052"/>
                          <a:gd name="connsiteX4" fmla="*/ 863620 w 863620"/>
                          <a:gd name="connsiteY4" fmla="*/ 213280 h 303052"/>
                          <a:gd name="connsiteX5" fmla="*/ 6370 w 863620"/>
                          <a:gd name="connsiteY5" fmla="*/ 156130 h 303052"/>
                          <a:gd name="connsiteX0" fmla="*/ 6370 w 863620"/>
                          <a:gd name="connsiteY0" fmla="*/ 156130 h 303052"/>
                          <a:gd name="connsiteX1" fmla="*/ 78760 w 863620"/>
                          <a:gd name="connsiteY1" fmla="*/ 30400 h 303052"/>
                          <a:gd name="connsiteX2" fmla="*/ 490240 w 863620"/>
                          <a:gd name="connsiteY2" fmla="*/ 186610 h 303052"/>
                          <a:gd name="connsiteX3" fmla="*/ 817900 w 863620"/>
                          <a:gd name="connsiteY3" fmla="*/ 26590 h 303052"/>
                          <a:gd name="connsiteX4" fmla="*/ 863620 w 863620"/>
                          <a:gd name="connsiteY4" fmla="*/ 213280 h 303052"/>
                          <a:gd name="connsiteX5" fmla="*/ 6370 w 863620"/>
                          <a:gd name="connsiteY5" fmla="*/ 156130 h 303052"/>
                          <a:gd name="connsiteX0" fmla="*/ 6370 w 887664"/>
                          <a:gd name="connsiteY0" fmla="*/ 156130 h 303052"/>
                          <a:gd name="connsiteX1" fmla="*/ 78760 w 887664"/>
                          <a:gd name="connsiteY1" fmla="*/ 30400 h 303052"/>
                          <a:gd name="connsiteX2" fmla="*/ 490240 w 887664"/>
                          <a:gd name="connsiteY2" fmla="*/ 186610 h 303052"/>
                          <a:gd name="connsiteX3" fmla="*/ 817900 w 887664"/>
                          <a:gd name="connsiteY3" fmla="*/ 26590 h 303052"/>
                          <a:gd name="connsiteX4" fmla="*/ 863620 w 887664"/>
                          <a:gd name="connsiteY4" fmla="*/ 213280 h 303052"/>
                          <a:gd name="connsiteX5" fmla="*/ 6370 w 887664"/>
                          <a:gd name="connsiteY5" fmla="*/ 156130 h 303052"/>
                          <a:gd name="connsiteX0" fmla="*/ 6370 w 887664"/>
                          <a:gd name="connsiteY0" fmla="*/ 156130 h 303052"/>
                          <a:gd name="connsiteX1" fmla="*/ 78760 w 887664"/>
                          <a:gd name="connsiteY1" fmla="*/ 30400 h 303052"/>
                          <a:gd name="connsiteX2" fmla="*/ 490240 w 887664"/>
                          <a:gd name="connsiteY2" fmla="*/ 186610 h 303052"/>
                          <a:gd name="connsiteX3" fmla="*/ 817900 w 887664"/>
                          <a:gd name="connsiteY3" fmla="*/ 26590 h 303052"/>
                          <a:gd name="connsiteX4" fmla="*/ 863620 w 887664"/>
                          <a:gd name="connsiteY4" fmla="*/ 213280 h 303052"/>
                          <a:gd name="connsiteX5" fmla="*/ 6370 w 887664"/>
                          <a:gd name="connsiteY5" fmla="*/ 156130 h 303052"/>
                          <a:gd name="connsiteX0" fmla="*/ 6370 w 887664"/>
                          <a:gd name="connsiteY0" fmla="*/ 153690 h 300612"/>
                          <a:gd name="connsiteX1" fmla="*/ 78760 w 887664"/>
                          <a:gd name="connsiteY1" fmla="*/ 27960 h 300612"/>
                          <a:gd name="connsiteX2" fmla="*/ 490240 w 887664"/>
                          <a:gd name="connsiteY2" fmla="*/ 184170 h 300612"/>
                          <a:gd name="connsiteX3" fmla="*/ 817900 w 887664"/>
                          <a:gd name="connsiteY3" fmla="*/ 24150 h 300612"/>
                          <a:gd name="connsiteX4" fmla="*/ 863620 w 887664"/>
                          <a:gd name="connsiteY4" fmla="*/ 210840 h 300612"/>
                          <a:gd name="connsiteX5" fmla="*/ 6370 w 887664"/>
                          <a:gd name="connsiteY5" fmla="*/ 153690 h 30061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887664" h="300612">
                            <a:moveTo>
                              <a:pt x="6370" y="153690"/>
                            </a:moveTo>
                            <a:cubicBezTo>
                              <a:pt x="-15220" y="88920"/>
                              <a:pt x="20340" y="73680"/>
                              <a:pt x="78760" y="27960"/>
                            </a:cubicBezTo>
                            <a:cubicBezTo>
                              <a:pt x="166390" y="11450"/>
                              <a:pt x="337840" y="196870"/>
                              <a:pt x="490240" y="184170"/>
                            </a:cubicBezTo>
                            <a:cubicBezTo>
                              <a:pt x="637560" y="161310"/>
                              <a:pt x="769640" y="-74910"/>
                              <a:pt x="817900" y="24150"/>
                            </a:cubicBezTo>
                            <a:cubicBezTo>
                              <a:pt x="894100" y="67330"/>
                              <a:pt x="905530" y="171470"/>
                              <a:pt x="863620" y="210840"/>
                            </a:cubicBezTo>
                            <a:cubicBezTo>
                              <a:pt x="535960" y="378480"/>
                              <a:pt x="-8870" y="283230"/>
                              <a:pt x="6370" y="153690"/>
                            </a:cubicBezTo>
                            <a:close/>
                          </a:path>
                        </a:pathLst>
                      </a:custGeom>
                      <a:solidFill>
                        <a:schemeClr val="bg2">
                          <a:lumMod val="25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</p:grpSp>
              </p:grpSp>
              <p:sp>
                <p:nvSpPr>
                  <p:cNvPr id="201" name="Ovale 132">
                    <a:extLst>
                      <a:ext uri="{FF2B5EF4-FFF2-40B4-BE49-F238E27FC236}">
                        <a16:creationId xmlns:a16="http://schemas.microsoft.com/office/drawing/2014/main" id="{E13FE1F0-B8EF-4CBC-EC1C-6F4AEDD604ED}"/>
                      </a:ext>
                    </a:extLst>
                  </p:cNvPr>
                  <p:cNvSpPr/>
                  <p:nvPr/>
                </p:nvSpPr>
                <p:spPr>
                  <a:xfrm>
                    <a:off x="13152798" y="4727796"/>
                    <a:ext cx="117259" cy="109796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grpSp>
              <p:nvGrpSpPr>
                <p:cNvPr id="197" name="Gruppo 128">
                  <a:extLst>
                    <a:ext uri="{FF2B5EF4-FFF2-40B4-BE49-F238E27FC236}">
                      <a16:creationId xmlns:a16="http://schemas.microsoft.com/office/drawing/2014/main" id="{3DFED26E-032C-1290-26FE-861C21EDF2CF}"/>
                    </a:ext>
                  </a:extLst>
                </p:cNvPr>
                <p:cNvGrpSpPr/>
                <p:nvPr/>
              </p:nvGrpSpPr>
              <p:grpSpPr>
                <a:xfrm rot="21392073">
                  <a:off x="12941413" y="5445576"/>
                  <a:ext cx="195758" cy="258011"/>
                  <a:chOff x="8017161" y="3295527"/>
                  <a:chExt cx="480577" cy="631778"/>
                </a:xfrm>
              </p:grpSpPr>
              <p:sp>
                <p:nvSpPr>
                  <p:cNvPr id="198" name="Trapezio 49">
                    <a:extLst>
                      <a:ext uri="{FF2B5EF4-FFF2-40B4-BE49-F238E27FC236}">
                        <a16:creationId xmlns:a16="http://schemas.microsoft.com/office/drawing/2014/main" id="{6C52E80E-ABFD-CE24-F796-0FD0EDD35E10}"/>
                      </a:ext>
                    </a:extLst>
                  </p:cNvPr>
                  <p:cNvSpPr/>
                  <p:nvPr/>
                </p:nvSpPr>
                <p:spPr>
                  <a:xfrm rot="11738135">
                    <a:off x="8017161" y="3295527"/>
                    <a:ext cx="480577" cy="468662"/>
                  </a:xfrm>
                  <a:custGeom>
                    <a:avLst/>
                    <a:gdLst>
                      <a:gd name="connsiteX0" fmla="*/ 0 w 321145"/>
                      <a:gd name="connsiteY0" fmla="*/ 361419 h 361419"/>
                      <a:gd name="connsiteX1" fmla="*/ 80286 w 321145"/>
                      <a:gd name="connsiteY1" fmla="*/ 0 h 361419"/>
                      <a:gd name="connsiteX2" fmla="*/ 240859 w 321145"/>
                      <a:gd name="connsiteY2" fmla="*/ 0 h 361419"/>
                      <a:gd name="connsiteX3" fmla="*/ 321145 w 321145"/>
                      <a:gd name="connsiteY3" fmla="*/ 361419 h 361419"/>
                      <a:gd name="connsiteX4" fmla="*/ 0 w 321145"/>
                      <a:gd name="connsiteY4" fmla="*/ 361419 h 361419"/>
                      <a:gd name="connsiteX0" fmla="*/ 0 w 321145"/>
                      <a:gd name="connsiteY0" fmla="*/ 361419 h 412763"/>
                      <a:gd name="connsiteX1" fmla="*/ 80286 w 321145"/>
                      <a:gd name="connsiteY1" fmla="*/ 0 h 412763"/>
                      <a:gd name="connsiteX2" fmla="*/ 240859 w 321145"/>
                      <a:gd name="connsiteY2" fmla="*/ 0 h 412763"/>
                      <a:gd name="connsiteX3" fmla="*/ 321145 w 321145"/>
                      <a:gd name="connsiteY3" fmla="*/ 361419 h 412763"/>
                      <a:gd name="connsiteX4" fmla="*/ 0 w 321145"/>
                      <a:gd name="connsiteY4" fmla="*/ 361419 h 41276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81953"/>
                      <a:gd name="connsiteY0" fmla="*/ 302475 h 416714"/>
                      <a:gd name="connsiteX1" fmla="*/ 141094 w 381953"/>
                      <a:gd name="connsiteY1" fmla="*/ 0 h 416714"/>
                      <a:gd name="connsiteX2" fmla="*/ 301667 w 381953"/>
                      <a:gd name="connsiteY2" fmla="*/ 0 h 416714"/>
                      <a:gd name="connsiteX3" fmla="*/ 381953 w 381953"/>
                      <a:gd name="connsiteY3" fmla="*/ 361419 h 416714"/>
                      <a:gd name="connsiteX4" fmla="*/ 0 w 381953"/>
                      <a:gd name="connsiteY4" fmla="*/ 302475 h 416714"/>
                      <a:gd name="connsiteX0" fmla="*/ 0 w 433414"/>
                      <a:gd name="connsiteY0" fmla="*/ 302475 h 404427"/>
                      <a:gd name="connsiteX1" fmla="*/ 141094 w 433414"/>
                      <a:gd name="connsiteY1" fmla="*/ 0 h 404427"/>
                      <a:gd name="connsiteX2" fmla="*/ 301667 w 433414"/>
                      <a:gd name="connsiteY2" fmla="*/ 0 h 404427"/>
                      <a:gd name="connsiteX3" fmla="*/ 433414 w 433414"/>
                      <a:gd name="connsiteY3" fmla="*/ 342175 h 404427"/>
                      <a:gd name="connsiteX4" fmla="*/ 0 w 433414"/>
                      <a:gd name="connsiteY4" fmla="*/ 302475 h 404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3414" h="404427">
                        <a:moveTo>
                          <a:pt x="0" y="302475"/>
                        </a:moveTo>
                        <a:cubicBezTo>
                          <a:pt x="179855" y="208788"/>
                          <a:pt x="209883" y="258317"/>
                          <a:pt x="141094" y="0"/>
                        </a:cubicBezTo>
                        <a:lnTo>
                          <a:pt x="301667" y="0"/>
                        </a:lnTo>
                        <a:cubicBezTo>
                          <a:pt x="328429" y="120473"/>
                          <a:pt x="302166" y="187642"/>
                          <a:pt x="433414" y="342175"/>
                        </a:cubicBezTo>
                        <a:cubicBezTo>
                          <a:pt x="335043" y="441031"/>
                          <a:pt x="101399" y="418000"/>
                          <a:pt x="0" y="302475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99" name="Ovale 130">
                    <a:extLst>
                      <a:ext uri="{FF2B5EF4-FFF2-40B4-BE49-F238E27FC236}">
                        <a16:creationId xmlns:a16="http://schemas.microsoft.com/office/drawing/2014/main" id="{7923F67C-6ABF-ABB5-13A2-2D4F80CFCEAD}"/>
                      </a:ext>
                    </a:extLst>
                  </p:cNvPr>
                  <p:cNvSpPr/>
                  <p:nvPr/>
                </p:nvSpPr>
                <p:spPr>
                  <a:xfrm>
                    <a:off x="8030019" y="3658676"/>
                    <a:ext cx="268224" cy="268629"/>
                  </a:xfrm>
                  <a:prstGeom prst="ellipse">
                    <a:avLst/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  <p:grpSp>
            <p:nvGrpSpPr>
              <p:cNvPr id="178" name="Gruppo 109">
                <a:extLst>
                  <a:ext uri="{FF2B5EF4-FFF2-40B4-BE49-F238E27FC236}">
                    <a16:creationId xmlns:a16="http://schemas.microsoft.com/office/drawing/2014/main" id="{0C3F74F5-63FB-9D30-498C-3A9466A9680C}"/>
                  </a:ext>
                </a:extLst>
              </p:cNvPr>
              <p:cNvGrpSpPr/>
              <p:nvPr/>
            </p:nvGrpSpPr>
            <p:grpSpPr>
              <a:xfrm rot="21335309">
                <a:off x="11854204" y="4467724"/>
                <a:ext cx="430793" cy="2303608"/>
                <a:chOff x="13276117" y="4494225"/>
                <a:chExt cx="430793" cy="2303608"/>
              </a:xfrm>
            </p:grpSpPr>
            <p:grpSp>
              <p:nvGrpSpPr>
                <p:cNvPr id="180" name="Gruppo 111">
                  <a:extLst>
                    <a:ext uri="{FF2B5EF4-FFF2-40B4-BE49-F238E27FC236}">
                      <a16:creationId xmlns:a16="http://schemas.microsoft.com/office/drawing/2014/main" id="{1A66BA13-341D-A1EB-9EB3-38136B2A64E9}"/>
                    </a:ext>
                  </a:extLst>
                </p:cNvPr>
                <p:cNvGrpSpPr/>
                <p:nvPr/>
              </p:nvGrpSpPr>
              <p:grpSpPr>
                <a:xfrm>
                  <a:off x="13276117" y="4494225"/>
                  <a:ext cx="430793" cy="2303608"/>
                  <a:chOff x="13276117" y="4494225"/>
                  <a:chExt cx="430793" cy="2303608"/>
                </a:xfrm>
              </p:grpSpPr>
              <p:grpSp>
                <p:nvGrpSpPr>
                  <p:cNvPr id="184" name="Gruppo 115">
                    <a:extLst>
                      <a:ext uri="{FF2B5EF4-FFF2-40B4-BE49-F238E27FC236}">
                        <a16:creationId xmlns:a16="http://schemas.microsoft.com/office/drawing/2014/main" id="{529248E7-8154-F364-8645-0CA9CCBAE4C3}"/>
                      </a:ext>
                    </a:extLst>
                  </p:cNvPr>
                  <p:cNvGrpSpPr/>
                  <p:nvPr/>
                </p:nvGrpSpPr>
                <p:grpSpPr>
                  <a:xfrm>
                    <a:off x="13276117" y="5508383"/>
                    <a:ext cx="430793" cy="1289450"/>
                    <a:chOff x="13276117" y="5508383"/>
                    <a:chExt cx="430793" cy="1289450"/>
                  </a:xfrm>
                </p:grpSpPr>
                <p:sp>
                  <p:nvSpPr>
                    <p:cNvPr id="186" name="Rettangolo 74">
                      <a:extLst>
                        <a:ext uri="{FF2B5EF4-FFF2-40B4-BE49-F238E27FC236}">
                          <a16:creationId xmlns:a16="http://schemas.microsoft.com/office/drawing/2014/main" id="{E89FABC4-EF3B-7684-FAD8-19D13E008710}"/>
                        </a:ext>
                      </a:extLst>
                    </p:cNvPr>
                    <p:cNvSpPr/>
                    <p:nvPr/>
                  </p:nvSpPr>
                  <p:spPr>
                    <a:xfrm rot="21392073">
                      <a:off x="13276117" y="6528294"/>
                      <a:ext cx="429530" cy="269539"/>
                    </a:xfrm>
                    <a:custGeom>
                      <a:avLst/>
                      <a:gdLst>
                        <a:gd name="connsiteX0" fmla="*/ 0 w 1158856"/>
                        <a:gd name="connsiteY0" fmla="*/ 0 h 779114"/>
                        <a:gd name="connsiteX1" fmla="*/ 1158856 w 1158856"/>
                        <a:gd name="connsiteY1" fmla="*/ 0 h 779114"/>
                        <a:gd name="connsiteX2" fmla="*/ 1158856 w 1158856"/>
                        <a:gd name="connsiteY2" fmla="*/ 779114 h 779114"/>
                        <a:gd name="connsiteX3" fmla="*/ 0 w 1158856"/>
                        <a:gd name="connsiteY3" fmla="*/ 779114 h 779114"/>
                        <a:gd name="connsiteX4" fmla="*/ 0 w 1158856"/>
                        <a:gd name="connsiteY4" fmla="*/ 0 h 779114"/>
                        <a:gd name="connsiteX0" fmla="*/ 0 w 1158856"/>
                        <a:gd name="connsiteY0" fmla="*/ 0 h 779114"/>
                        <a:gd name="connsiteX1" fmla="*/ 1158856 w 1158856"/>
                        <a:gd name="connsiteY1" fmla="*/ 0 h 779114"/>
                        <a:gd name="connsiteX2" fmla="*/ 1158856 w 1158856"/>
                        <a:gd name="connsiteY2" fmla="*/ 779114 h 779114"/>
                        <a:gd name="connsiteX3" fmla="*/ 407670 w 1158856"/>
                        <a:gd name="connsiteY3" fmla="*/ 580994 h 779114"/>
                        <a:gd name="connsiteX4" fmla="*/ 0 w 1158856"/>
                        <a:gd name="connsiteY4" fmla="*/ 0 h 779114"/>
                        <a:gd name="connsiteX0" fmla="*/ 0 w 1158856"/>
                        <a:gd name="connsiteY0" fmla="*/ 0 h 779114"/>
                        <a:gd name="connsiteX1" fmla="*/ 1158856 w 1158856"/>
                        <a:gd name="connsiteY1" fmla="*/ 0 h 779114"/>
                        <a:gd name="connsiteX2" fmla="*/ 1158856 w 1158856"/>
                        <a:gd name="connsiteY2" fmla="*/ 779114 h 779114"/>
                        <a:gd name="connsiteX3" fmla="*/ 327660 w 1158856"/>
                        <a:gd name="connsiteY3" fmla="*/ 706724 h 779114"/>
                        <a:gd name="connsiteX4" fmla="*/ 0 w 1158856"/>
                        <a:gd name="connsiteY4" fmla="*/ 0 h 779114"/>
                        <a:gd name="connsiteX0" fmla="*/ 0 w 1158856"/>
                        <a:gd name="connsiteY0" fmla="*/ 0 h 721964"/>
                        <a:gd name="connsiteX1" fmla="*/ 1158856 w 1158856"/>
                        <a:gd name="connsiteY1" fmla="*/ 0 h 721964"/>
                        <a:gd name="connsiteX2" fmla="*/ 941686 w 1158856"/>
                        <a:gd name="connsiteY2" fmla="*/ 721964 h 721964"/>
                        <a:gd name="connsiteX3" fmla="*/ 327660 w 1158856"/>
                        <a:gd name="connsiteY3" fmla="*/ 706724 h 721964"/>
                        <a:gd name="connsiteX4" fmla="*/ 0 w 1158856"/>
                        <a:gd name="connsiteY4" fmla="*/ 0 h 721964"/>
                        <a:gd name="connsiteX0" fmla="*/ 0 w 1158856"/>
                        <a:gd name="connsiteY0" fmla="*/ 0 h 706724"/>
                        <a:gd name="connsiteX1" fmla="*/ 1158856 w 1158856"/>
                        <a:gd name="connsiteY1" fmla="*/ 0 h 706724"/>
                        <a:gd name="connsiteX2" fmla="*/ 1128376 w 1158856"/>
                        <a:gd name="connsiteY2" fmla="*/ 630524 h 706724"/>
                        <a:gd name="connsiteX3" fmla="*/ 327660 w 1158856"/>
                        <a:gd name="connsiteY3" fmla="*/ 706724 h 706724"/>
                        <a:gd name="connsiteX4" fmla="*/ 0 w 1158856"/>
                        <a:gd name="connsiteY4" fmla="*/ 0 h 706724"/>
                        <a:gd name="connsiteX0" fmla="*/ 0 w 1128376"/>
                        <a:gd name="connsiteY0" fmla="*/ 0 h 706724"/>
                        <a:gd name="connsiteX1" fmla="*/ 1078846 w 1128376"/>
                        <a:gd name="connsiteY1" fmla="*/ 270510 h 706724"/>
                        <a:gd name="connsiteX2" fmla="*/ 1128376 w 1128376"/>
                        <a:gd name="connsiteY2" fmla="*/ 630524 h 706724"/>
                        <a:gd name="connsiteX3" fmla="*/ 327660 w 1128376"/>
                        <a:gd name="connsiteY3" fmla="*/ 706724 h 706724"/>
                        <a:gd name="connsiteX4" fmla="*/ 0 w 1128376"/>
                        <a:gd name="connsiteY4" fmla="*/ 0 h 706724"/>
                        <a:gd name="connsiteX0" fmla="*/ 0 w 1128376"/>
                        <a:gd name="connsiteY0" fmla="*/ 0 h 706724"/>
                        <a:gd name="connsiteX1" fmla="*/ 1002646 w 1128376"/>
                        <a:gd name="connsiteY1" fmla="*/ 182880 h 706724"/>
                        <a:gd name="connsiteX2" fmla="*/ 1128376 w 1128376"/>
                        <a:gd name="connsiteY2" fmla="*/ 630524 h 706724"/>
                        <a:gd name="connsiteX3" fmla="*/ 327660 w 1128376"/>
                        <a:gd name="connsiteY3" fmla="*/ 706724 h 706724"/>
                        <a:gd name="connsiteX4" fmla="*/ 0 w 1128376"/>
                        <a:gd name="connsiteY4" fmla="*/ 0 h 706724"/>
                        <a:gd name="connsiteX0" fmla="*/ 26670 w 800716"/>
                        <a:gd name="connsiteY0" fmla="*/ 53340 h 523844"/>
                        <a:gd name="connsiteX1" fmla="*/ 674986 w 800716"/>
                        <a:gd name="connsiteY1" fmla="*/ 0 h 523844"/>
                        <a:gd name="connsiteX2" fmla="*/ 800716 w 800716"/>
                        <a:gd name="connsiteY2" fmla="*/ 447644 h 523844"/>
                        <a:gd name="connsiteX3" fmla="*/ 0 w 800716"/>
                        <a:gd name="connsiteY3" fmla="*/ 523844 h 523844"/>
                        <a:gd name="connsiteX4" fmla="*/ 26670 w 800716"/>
                        <a:gd name="connsiteY4" fmla="*/ 53340 h 523844"/>
                        <a:gd name="connsiteX0" fmla="*/ 0 w 1006456"/>
                        <a:gd name="connsiteY0" fmla="*/ 0 h 603854"/>
                        <a:gd name="connsiteX1" fmla="*/ 880726 w 1006456"/>
                        <a:gd name="connsiteY1" fmla="*/ 80010 h 603854"/>
                        <a:gd name="connsiteX2" fmla="*/ 1006456 w 1006456"/>
                        <a:gd name="connsiteY2" fmla="*/ 527654 h 603854"/>
                        <a:gd name="connsiteX3" fmla="*/ 205740 w 1006456"/>
                        <a:gd name="connsiteY3" fmla="*/ 603854 h 603854"/>
                        <a:gd name="connsiteX4" fmla="*/ 0 w 1006456"/>
                        <a:gd name="connsiteY4" fmla="*/ 0 h 603854"/>
                        <a:gd name="connsiteX0" fmla="*/ 23923 w 1030379"/>
                        <a:gd name="connsiteY0" fmla="*/ 0 h 603854"/>
                        <a:gd name="connsiteX1" fmla="*/ 904649 w 1030379"/>
                        <a:gd name="connsiteY1" fmla="*/ 80010 h 603854"/>
                        <a:gd name="connsiteX2" fmla="*/ 1030379 w 1030379"/>
                        <a:gd name="connsiteY2" fmla="*/ 527654 h 603854"/>
                        <a:gd name="connsiteX3" fmla="*/ 229663 w 1030379"/>
                        <a:gd name="connsiteY3" fmla="*/ 603854 h 603854"/>
                        <a:gd name="connsiteX4" fmla="*/ 23923 w 1030379"/>
                        <a:gd name="connsiteY4" fmla="*/ 0 h 603854"/>
                        <a:gd name="connsiteX0" fmla="*/ 26945 w 1033401"/>
                        <a:gd name="connsiteY0" fmla="*/ 0 h 603854"/>
                        <a:gd name="connsiteX1" fmla="*/ 907671 w 1033401"/>
                        <a:gd name="connsiteY1" fmla="*/ 80010 h 603854"/>
                        <a:gd name="connsiteX2" fmla="*/ 1033401 w 1033401"/>
                        <a:gd name="connsiteY2" fmla="*/ 527654 h 603854"/>
                        <a:gd name="connsiteX3" fmla="*/ 232685 w 1033401"/>
                        <a:gd name="connsiteY3" fmla="*/ 603854 h 603854"/>
                        <a:gd name="connsiteX4" fmla="*/ 26945 w 1033401"/>
                        <a:gd name="connsiteY4" fmla="*/ 0 h 603854"/>
                        <a:gd name="connsiteX0" fmla="*/ 26945 w 1033401"/>
                        <a:gd name="connsiteY0" fmla="*/ 0 h 650763"/>
                        <a:gd name="connsiteX1" fmla="*/ 907671 w 1033401"/>
                        <a:gd name="connsiteY1" fmla="*/ 80010 h 650763"/>
                        <a:gd name="connsiteX2" fmla="*/ 1033401 w 1033401"/>
                        <a:gd name="connsiteY2" fmla="*/ 527654 h 650763"/>
                        <a:gd name="connsiteX3" fmla="*/ 232685 w 1033401"/>
                        <a:gd name="connsiteY3" fmla="*/ 603854 h 650763"/>
                        <a:gd name="connsiteX4" fmla="*/ 26945 w 1033401"/>
                        <a:gd name="connsiteY4" fmla="*/ 0 h 650763"/>
                        <a:gd name="connsiteX0" fmla="*/ 26945 w 1033401"/>
                        <a:gd name="connsiteY0" fmla="*/ 0 h 660008"/>
                        <a:gd name="connsiteX1" fmla="*/ 907671 w 1033401"/>
                        <a:gd name="connsiteY1" fmla="*/ 80010 h 660008"/>
                        <a:gd name="connsiteX2" fmla="*/ 1033401 w 1033401"/>
                        <a:gd name="connsiteY2" fmla="*/ 527654 h 660008"/>
                        <a:gd name="connsiteX3" fmla="*/ 232685 w 1033401"/>
                        <a:gd name="connsiteY3" fmla="*/ 603854 h 660008"/>
                        <a:gd name="connsiteX4" fmla="*/ 26945 w 1033401"/>
                        <a:gd name="connsiteY4" fmla="*/ 0 h 660008"/>
                        <a:gd name="connsiteX0" fmla="*/ 26945 w 1046843"/>
                        <a:gd name="connsiteY0" fmla="*/ 0 h 660008"/>
                        <a:gd name="connsiteX1" fmla="*/ 907671 w 1046843"/>
                        <a:gd name="connsiteY1" fmla="*/ 80010 h 660008"/>
                        <a:gd name="connsiteX2" fmla="*/ 1033401 w 1046843"/>
                        <a:gd name="connsiteY2" fmla="*/ 527654 h 660008"/>
                        <a:gd name="connsiteX3" fmla="*/ 232685 w 1046843"/>
                        <a:gd name="connsiteY3" fmla="*/ 603854 h 660008"/>
                        <a:gd name="connsiteX4" fmla="*/ 26945 w 1046843"/>
                        <a:gd name="connsiteY4" fmla="*/ 0 h 660008"/>
                        <a:gd name="connsiteX0" fmla="*/ 26945 w 1054476"/>
                        <a:gd name="connsiteY0" fmla="*/ 0 h 660008"/>
                        <a:gd name="connsiteX1" fmla="*/ 907671 w 1054476"/>
                        <a:gd name="connsiteY1" fmla="*/ 80010 h 660008"/>
                        <a:gd name="connsiteX2" fmla="*/ 1033401 w 1054476"/>
                        <a:gd name="connsiteY2" fmla="*/ 527654 h 660008"/>
                        <a:gd name="connsiteX3" fmla="*/ 232685 w 1054476"/>
                        <a:gd name="connsiteY3" fmla="*/ 603854 h 660008"/>
                        <a:gd name="connsiteX4" fmla="*/ 26945 w 1054476"/>
                        <a:gd name="connsiteY4" fmla="*/ 0 h 6600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4476" h="660008">
                          <a:moveTo>
                            <a:pt x="26945" y="0"/>
                          </a:moveTo>
                          <a:lnTo>
                            <a:pt x="907671" y="80010"/>
                          </a:lnTo>
                          <a:cubicBezTo>
                            <a:pt x="1025781" y="156835"/>
                            <a:pt x="1090551" y="370819"/>
                            <a:pt x="1033401" y="527654"/>
                          </a:cubicBezTo>
                          <a:cubicBezTo>
                            <a:pt x="1033196" y="606394"/>
                            <a:pt x="781530" y="734664"/>
                            <a:pt x="232685" y="603854"/>
                          </a:cubicBezTo>
                          <a:cubicBezTo>
                            <a:pt x="126005" y="410189"/>
                            <a:pt x="-72115" y="212715"/>
                            <a:pt x="26945" y="0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87" name="Trapezio 67">
                      <a:extLst>
                        <a:ext uri="{FF2B5EF4-FFF2-40B4-BE49-F238E27FC236}">
                          <a16:creationId xmlns:a16="http://schemas.microsoft.com/office/drawing/2014/main" id="{F7BB3BFD-EE61-BE34-BB07-D2EA351044BD}"/>
                        </a:ext>
                      </a:extLst>
                    </p:cNvPr>
                    <p:cNvSpPr/>
                    <p:nvPr/>
                  </p:nvSpPr>
                  <p:spPr>
                    <a:xfrm rot="21574262" flipH="1">
                      <a:off x="13284989" y="5508383"/>
                      <a:ext cx="390993" cy="628326"/>
                    </a:xfrm>
                    <a:custGeom>
                      <a:avLst/>
                      <a:gdLst>
                        <a:gd name="connsiteX0" fmla="*/ 0 w 1017409"/>
                        <a:gd name="connsiteY0" fmla="*/ 1393390 h 1393390"/>
                        <a:gd name="connsiteX1" fmla="*/ 149671 w 1017409"/>
                        <a:gd name="connsiteY1" fmla="*/ 0 h 1393390"/>
                        <a:gd name="connsiteX2" fmla="*/ 867738 w 1017409"/>
                        <a:gd name="connsiteY2" fmla="*/ 0 h 1393390"/>
                        <a:gd name="connsiteX3" fmla="*/ 1017409 w 1017409"/>
                        <a:gd name="connsiteY3" fmla="*/ 1393390 h 1393390"/>
                        <a:gd name="connsiteX4" fmla="*/ 0 w 1017409"/>
                        <a:gd name="connsiteY4" fmla="*/ 1393390 h 1393390"/>
                        <a:gd name="connsiteX0" fmla="*/ 0 w 961936"/>
                        <a:gd name="connsiteY0" fmla="*/ 1393390 h 1393390"/>
                        <a:gd name="connsiteX1" fmla="*/ 149671 w 961936"/>
                        <a:gd name="connsiteY1" fmla="*/ 0 h 1393390"/>
                        <a:gd name="connsiteX2" fmla="*/ 867738 w 961936"/>
                        <a:gd name="connsiteY2" fmla="*/ 0 h 1393390"/>
                        <a:gd name="connsiteX3" fmla="*/ 961936 w 961936"/>
                        <a:gd name="connsiteY3" fmla="*/ 1392953 h 1393390"/>
                        <a:gd name="connsiteX4" fmla="*/ 0 w 961936"/>
                        <a:gd name="connsiteY4" fmla="*/ 1393390 h 1393390"/>
                        <a:gd name="connsiteX0" fmla="*/ 0 w 990173"/>
                        <a:gd name="connsiteY0" fmla="*/ 1393390 h 1393390"/>
                        <a:gd name="connsiteX1" fmla="*/ 149671 w 990173"/>
                        <a:gd name="connsiteY1" fmla="*/ 0 h 1393390"/>
                        <a:gd name="connsiteX2" fmla="*/ 867738 w 990173"/>
                        <a:gd name="connsiteY2" fmla="*/ 0 h 1393390"/>
                        <a:gd name="connsiteX3" fmla="*/ 961936 w 990173"/>
                        <a:gd name="connsiteY3" fmla="*/ 1392953 h 1393390"/>
                        <a:gd name="connsiteX4" fmla="*/ 0 w 990173"/>
                        <a:gd name="connsiteY4" fmla="*/ 1393390 h 1393390"/>
                        <a:gd name="connsiteX0" fmla="*/ 0 w 990173"/>
                        <a:gd name="connsiteY0" fmla="*/ 1393390 h 1393390"/>
                        <a:gd name="connsiteX1" fmla="*/ 149671 w 990173"/>
                        <a:gd name="connsiteY1" fmla="*/ 0 h 1393390"/>
                        <a:gd name="connsiteX2" fmla="*/ 867738 w 990173"/>
                        <a:gd name="connsiteY2" fmla="*/ 0 h 1393390"/>
                        <a:gd name="connsiteX3" fmla="*/ 961936 w 990173"/>
                        <a:gd name="connsiteY3" fmla="*/ 1392953 h 1393390"/>
                        <a:gd name="connsiteX4" fmla="*/ 0 w 990173"/>
                        <a:gd name="connsiteY4" fmla="*/ 1393390 h 1393390"/>
                        <a:gd name="connsiteX0" fmla="*/ 0 w 990173"/>
                        <a:gd name="connsiteY0" fmla="*/ 1393390 h 1411727"/>
                        <a:gd name="connsiteX1" fmla="*/ 149671 w 990173"/>
                        <a:gd name="connsiteY1" fmla="*/ 0 h 1411727"/>
                        <a:gd name="connsiteX2" fmla="*/ 867738 w 990173"/>
                        <a:gd name="connsiteY2" fmla="*/ 0 h 1411727"/>
                        <a:gd name="connsiteX3" fmla="*/ 961936 w 990173"/>
                        <a:gd name="connsiteY3" fmla="*/ 1392953 h 1411727"/>
                        <a:gd name="connsiteX4" fmla="*/ 0 w 990173"/>
                        <a:gd name="connsiteY4" fmla="*/ 1393390 h 1411727"/>
                        <a:gd name="connsiteX0" fmla="*/ 11176 w 1001349"/>
                        <a:gd name="connsiteY0" fmla="*/ 1393390 h 1411727"/>
                        <a:gd name="connsiteX1" fmla="*/ 160847 w 1001349"/>
                        <a:gd name="connsiteY1" fmla="*/ 0 h 1411727"/>
                        <a:gd name="connsiteX2" fmla="*/ 878914 w 1001349"/>
                        <a:gd name="connsiteY2" fmla="*/ 0 h 1411727"/>
                        <a:gd name="connsiteX3" fmla="*/ 973112 w 1001349"/>
                        <a:gd name="connsiteY3" fmla="*/ 1392953 h 1411727"/>
                        <a:gd name="connsiteX4" fmla="*/ 11176 w 1001349"/>
                        <a:gd name="connsiteY4" fmla="*/ 1393390 h 1411727"/>
                        <a:gd name="connsiteX0" fmla="*/ 13018 w 1003191"/>
                        <a:gd name="connsiteY0" fmla="*/ 1393390 h 1411727"/>
                        <a:gd name="connsiteX1" fmla="*/ 162689 w 1003191"/>
                        <a:gd name="connsiteY1" fmla="*/ 0 h 1411727"/>
                        <a:gd name="connsiteX2" fmla="*/ 880756 w 1003191"/>
                        <a:gd name="connsiteY2" fmla="*/ 0 h 1411727"/>
                        <a:gd name="connsiteX3" fmla="*/ 974954 w 1003191"/>
                        <a:gd name="connsiteY3" fmla="*/ 1392953 h 1411727"/>
                        <a:gd name="connsiteX4" fmla="*/ 13018 w 1003191"/>
                        <a:gd name="connsiteY4" fmla="*/ 1393390 h 1411727"/>
                        <a:gd name="connsiteX0" fmla="*/ 13018 w 996432"/>
                        <a:gd name="connsiteY0" fmla="*/ 1393390 h 1450462"/>
                        <a:gd name="connsiteX1" fmla="*/ 162689 w 996432"/>
                        <a:gd name="connsiteY1" fmla="*/ 0 h 1450462"/>
                        <a:gd name="connsiteX2" fmla="*/ 880756 w 996432"/>
                        <a:gd name="connsiteY2" fmla="*/ 0 h 1450462"/>
                        <a:gd name="connsiteX3" fmla="*/ 967173 w 996432"/>
                        <a:gd name="connsiteY3" fmla="*/ 1450461 h 1450462"/>
                        <a:gd name="connsiteX4" fmla="*/ 13018 w 996432"/>
                        <a:gd name="connsiteY4" fmla="*/ 1393390 h 1450462"/>
                        <a:gd name="connsiteX0" fmla="*/ 12523 w 995937"/>
                        <a:gd name="connsiteY0" fmla="*/ 1393390 h 1450462"/>
                        <a:gd name="connsiteX1" fmla="*/ 162194 w 995937"/>
                        <a:gd name="connsiteY1" fmla="*/ 0 h 1450462"/>
                        <a:gd name="connsiteX2" fmla="*/ 880261 w 995937"/>
                        <a:gd name="connsiteY2" fmla="*/ 0 h 1450462"/>
                        <a:gd name="connsiteX3" fmla="*/ 966678 w 995937"/>
                        <a:gd name="connsiteY3" fmla="*/ 1450461 h 1450462"/>
                        <a:gd name="connsiteX4" fmla="*/ 12523 w 995937"/>
                        <a:gd name="connsiteY4" fmla="*/ 1393390 h 1450462"/>
                        <a:gd name="connsiteX0" fmla="*/ 12523 w 995937"/>
                        <a:gd name="connsiteY0" fmla="*/ 1432747 h 1489819"/>
                        <a:gd name="connsiteX1" fmla="*/ 162194 w 995937"/>
                        <a:gd name="connsiteY1" fmla="*/ 39357 h 1489819"/>
                        <a:gd name="connsiteX2" fmla="*/ 880261 w 995937"/>
                        <a:gd name="connsiteY2" fmla="*/ 39357 h 1489819"/>
                        <a:gd name="connsiteX3" fmla="*/ 966678 w 995937"/>
                        <a:gd name="connsiteY3" fmla="*/ 1489818 h 1489819"/>
                        <a:gd name="connsiteX4" fmla="*/ 12523 w 995937"/>
                        <a:gd name="connsiteY4" fmla="*/ 1432747 h 1489819"/>
                        <a:gd name="connsiteX0" fmla="*/ 12523 w 995937"/>
                        <a:gd name="connsiteY0" fmla="*/ 1432747 h 1518816"/>
                        <a:gd name="connsiteX1" fmla="*/ 162194 w 995937"/>
                        <a:gd name="connsiteY1" fmla="*/ 39357 h 1518816"/>
                        <a:gd name="connsiteX2" fmla="*/ 880261 w 995937"/>
                        <a:gd name="connsiteY2" fmla="*/ 39357 h 1518816"/>
                        <a:gd name="connsiteX3" fmla="*/ 966678 w 995937"/>
                        <a:gd name="connsiteY3" fmla="*/ 1489818 h 1518816"/>
                        <a:gd name="connsiteX4" fmla="*/ 12523 w 995937"/>
                        <a:gd name="connsiteY4" fmla="*/ 1432747 h 1518816"/>
                        <a:gd name="connsiteX0" fmla="*/ 12523 w 995937"/>
                        <a:gd name="connsiteY0" fmla="*/ 1432747 h 1534940"/>
                        <a:gd name="connsiteX1" fmla="*/ 162194 w 995937"/>
                        <a:gd name="connsiteY1" fmla="*/ 39357 h 1534940"/>
                        <a:gd name="connsiteX2" fmla="*/ 880261 w 995937"/>
                        <a:gd name="connsiteY2" fmla="*/ 39357 h 1534940"/>
                        <a:gd name="connsiteX3" fmla="*/ 966678 w 995937"/>
                        <a:gd name="connsiteY3" fmla="*/ 1489818 h 1534940"/>
                        <a:gd name="connsiteX4" fmla="*/ 12523 w 995937"/>
                        <a:gd name="connsiteY4" fmla="*/ 1432747 h 1534940"/>
                        <a:gd name="connsiteX0" fmla="*/ 12523 w 1004252"/>
                        <a:gd name="connsiteY0" fmla="*/ 1436363 h 1538556"/>
                        <a:gd name="connsiteX1" fmla="*/ 162194 w 1004252"/>
                        <a:gd name="connsiteY1" fmla="*/ 42973 h 1538556"/>
                        <a:gd name="connsiteX2" fmla="*/ 928330 w 1004252"/>
                        <a:gd name="connsiteY2" fmla="*/ 30176 h 1538556"/>
                        <a:gd name="connsiteX3" fmla="*/ 966678 w 1004252"/>
                        <a:gd name="connsiteY3" fmla="*/ 1493434 h 1538556"/>
                        <a:gd name="connsiteX4" fmla="*/ 12523 w 1004252"/>
                        <a:gd name="connsiteY4" fmla="*/ 1436363 h 1538556"/>
                        <a:gd name="connsiteX0" fmla="*/ 12523 w 993035"/>
                        <a:gd name="connsiteY0" fmla="*/ 1436363 h 1538556"/>
                        <a:gd name="connsiteX1" fmla="*/ 162194 w 993035"/>
                        <a:gd name="connsiteY1" fmla="*/ 42973 h 1538556"/>
                        <a:gd name="connsiteX2" fmla="*/ 928330 w 993035"/>
                        <a:gd name="connsiteY2" fmla="*/ 30176 h 1538556"/>
                        <a:gd name="connsiteX3" fmla="*/ 966678 w 993035"/>
                        <a:gd name="connsiteY3" fmla="*/ 1493434 h 1538556"/>
                        <a:gd name="connsiteX4" fmla="*/ 12523 w 993035"/>
                        <a:gd name="connsiteY4" fmla="*/ 1436363 h 1538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93035" h="1538556">
                          <a:moveTo>
                            <a:pt x="12523" y="1436363"/>
                          </a:moveTo>
                          <a:cubicBezTo>
                            <a:pt x="-40980" y="1340577"/>
                            <a:pt x="89837" y="569014"/>
                            <a:pt x="162194" y="42973"/>
                          </a:cubicBezTo>
                          <a:cubicBezTo>
                            <a:pt x="321651" y="-45582"/>
                            <a:pt x="688974" y="30176"/>
                            <a:pt x="928330" y="30176"/>
                          </a:cubicBezTo>
                          <a:cubicBezTo>
                            <a:pt x="881718" y="765200"/>
                            <a:pt x="1057201" y="1098114"/>
                            <a:pt x="966678" y="1493434"/>
                          </a:cubicBezTo>
                          <a:cubicBezTo>
                            <a:pt x="516692" y="1568971"/>
                            <a:pt x="95716" y="1549484"/>
                            <a:pt x="12523" y="1436363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88" name="Rettangolo 51">
                      <a:extLst>
                        <a:ext uri="{FF2B5EF4-FFF2-40B4-BE49-F238E27FC236}">
                          <a16:creationId xmlns:a16="http://schemas.microsoft.com/office/drawing/2014/main" id="{139BDDAC-B5BE-AF33-C96C-ECD5445E86D2}"/>
                        </a:ext>
                      </a:extLst>
                    </p:cNvPr>
                    <p:cNvSpPr/>
                    <p:nvPr/>
                  </p:nvSpPr>
                  <p:spPr>
                    <a:xfrm rot="21543606">
                      <a:off x="13337711" y="5520520"/>
                      <a:ext cx="256337" cy="295029"/>
                    </a:xfrm>
                    <a:custGeom>
                      <a:avLst/>
                      <a:gdLst>
                        <a:gd name="connsiteX0" fmla="*/ 0 w 616619"/>
                        <a:gd name="connsiteY0" fmla="*/ 0 h 621814"/>
                        <a:gd name="connsiteX1" fmla="*/ 616619 w 616619"/>
                        <a:gd name="connsiteY1" fmla="*/ 0 h 621814"/>
                        <a:gd name="connsiteX2" fmla="*/ 616619 w 616619"/>
                        <a:gd name="connsiteY2" fmla="*/ 621814 h 621814"/>
                        <a:gd name="connsiteX3" fmla="*/ 0 w 616619"/>
                        <a:gd name="connsiteY3" fmla="*/ 621814 h 621814"/>
                        <a:gd name="connsiteX4" fmla="*/ 0 w 616619"/>
                        <a:gd name="connsiteY4" fmla="*/ 0 h 621814"/>
                        <a:gd name="connsiteX0" fmla="*/ 0 w 616619"/>
                        <a:gd name="connsiteY0" fmla="*/ 0 h 688563"/>
                        <a:gd name="connsiteX1" fmla="*/ 616619 w 616619"/>
                        <a:gd name="connsiteY1" fmla="*/ 0 h 688563"/>
                        <a:gd name="connsiteX2" fmla="*/ 616619 w 616619"/>
                        <a:gd name="connsiteY2" fmla="*/ 621814 h 688563"/>
                        <a:gd name="connsiteX3" fmla="*/ 0 w 616619"/>
                        <a:gd name="connsiteY3" fmla="*/ 621814 h 688563"/>
                        <a:gd name="connsiteX4" fmla="*/ 0 w 616619"/>
                        <a:gd name="connsiteY4" fmla="*/ 0 h 688563"/>
                        <a:gd name="connsiteX0" fmla="*/ 0 w 616619"/>
                        <a:gd name="connsiteY0" fmla="*/ 0 h 708755"/>
                        <a:gd name="connsiteX1" fmla="*/ 616619 w 616619"/>
                        <a:gd name="connsiteY1" fmla="*/ 0 h 708755"/>
                        <a:gd name="connsiteX2" fmla="*/ 616619 w 616619"/>
                        <a:gd name="connsiteY2" fmla="*/ 621814 h 708755"/>
                        <a:gd name="connsiteX3" fmla="*/ 0 w 616619"/>
                        <a:gd name="connsiteY3" fmla="*/ 621814 h 708755"/>
                        <a:gd name="connsiteX4" fmla="*/ 0 w 616619"/>
                        <a:gd name="connsiteY4" fmla="*/ 0 h 708755"/>
                        <a:gd name="connsiteX0" fmla="*/ 0 w 616619"/>
                        <a:gd name="connsiteY0" fmla="*/ 0 h 711984"/>
                        <a:gd name="connsiteX1" fmla="*/ 616619 w 616619"/>
                        <a:gd name="connsiteY1" fmla="*/ 0 h 711984"/>
                        <a:gd name="connsiteX2" fmla="*/ 616619 w 616619"/>
                        <a:gd name="connsiteY2" fmla="*/ 621814 h 711984"/>
                        <a:gd name="connsiteX3" fmla="*/ 0 w 616619"/>
                        <a:gd name="connsiteY3" fmla="*/ 621814 h 711984"/>
                        <a:gd name="connsiteX4" fmla="*/ 0 w 616619"/>
                        <a:gd name="connsiteY4" fmla="*/ 0 h 711984"/>
                        <a:gd name="connsiteX0" fmla="*/ 0 w 616619"/>
                        <a:gd name="connsiteY0" fmla="*/ 0 h 712500"/>
                        <a:gd name="connsiteX1" fmla="*/ 616619 w 616619"/>
                        <a:gd name="connsiteY1" fmla="*/ 0 h 712500"/>
                        <a:gd name="connsiteX2" fmla="*/ 616619 w 616619"/>
                        <a:gd name="connsiteY2" fmla="*/ 621814 h 712500"/>
                        <a:gd name="connsiteX3" fmla="*/ 0 w 616619"/>
                        <a:gd name="connsiteY3" fmla="*/ 621814 h 712500"/>
                        <a:gd name="connsiteX4" fmla="*/ 0 w 616619"/>
                        <a:gd name="connsiteY4" fmla="*/ 0 h 712500"/>
                        <a:gd name="connsiteX0" fmla="*/ 0 w 630030"/>
                        <a:gd name="connsiteY0" fmla="*/ 0 h 712500"/>
                        <a:gd name="connsiteX1" fmla="*/ 630030 w 630030"/>
                        <a:gd name="connsiteY1" fmla="*/ 2440 h 712500"/>
                        <a:gd name="connsiteX2" fmla="*/ 616619 w 630030"/>
                        <a:gd name="connsiteY2" fmla="*/ 621814 h 712500"/>
                        <a:gd name="connsiteX3" fmla="*/ 0 w 630030"/>
                        <a:gd name="connsiteY3" fmla="*/ 621814 h 712500"/>
                        <a:gd name="connsiteX4" fmla="*/ 0 w 630030"/>
                        <a:gd name="connsiteY4" fmla="*/ 0 h 712500"/>
                        <a:gd name="connsiteX0" fmla="*/ 0 w 616619"/>
                        <a:gd name="connsiteY0" fmla="*/ 0 h 712500"/>
                        <a:gd name="connsiteX1" fmla="*/ 583210 w 616619"/>
                        <a:gd name="connsiteY1" fmla="*/ 16091 h 712500"/>
                        <a:gd name="connsiteX2" fmla="*/ 616619 w 616619"/>
                        <a:gd name="connsiteY2" fmla="*/ 621814 h 712500"/>
                        <a:gd name="connsiteX3" fmla="*/ 0 w 616619"/>
                        <a:gd name="connsiteY3" fmla="*/ 621814 h 712500"/>
                        <a:gd name="connsiteX4" fmla="*/ 0 w 616619"/>
                        <a:gd name="connsiteY4" fmla="*/ 0 h 712500"/>
                        <a:gd name="connsiteX0" fmla="*/ 0 w 629296"/>
                        <a:gd name="connsiteY0" fmla="*/ 0 h 712500"/>
                        <a:gd name="connsiteX1" fmla="*/ 629296 w 629296"/>
                        <a:gd name="connsiteY1" fmla="*/ 21703 h 712500"/>
                        <a:gd name="connsiteX2" fmla="*/ 616619 w 629296"/>
                        <a:gd name="connsiteY2" fmla="*/ 621814 h 712500"/>
                        <a:gd name="connsiteX3" fmla="*/ 0 w 629296"/>
                        <a:gd name="connsiteY3" fmla="*/ 621814 h 712500"/>
                        <a:gd name="connsiteX4" fmla="*/ 0 w 629296"/>
                        <a:gd name="connsiteY4" fmla="*/ 0 h 712500"/>
                        <a:gd name="connsiteX0" fmla="*/ 0 w 629296"/>
                        <a:gd name="connsiteY0" fmla="*/ 11210 h 723710"/>
                        <a:gd name="connsiteX1" fmla="*/ 629296 w 629296"/>
                        <a:gd name="connsiteY1" fmla="*/ 32913 h 723710"/>
                        <a:gd name="connsiteX2" fmla="*/ 616619 w 629296"/>
                        <a:gd name="connsiteY2" fmla="*/ 633024 h 723710"/>
                        <a:gd name="connsiteX3" fmla="*/ 0 w 629296"/>
                        <a:gd name="connsiteY3" fmla="*/ 633024 h 723710"/>
                        <a:gd name="connsiteX4" fmla="*/ 0 w 629296"/>
                        <a:gd name="connsiteY4" fmla="*/ 11210 h 723710"/>
                        <a:gd name="connsiteX0" fmla="*/ 0 w 629296"/>
                        <a:gd name="connsiteY0" fmla="*/ 31201 h 743701"/>
                        <a:gd name="connsiteX1" fmla="*/ 629296 w 629296"/>
                        <a:gd name="connsiteY1" fmla="*/ 52904 h 743701"/>
                        <a:gd name="connsiteX2" fmla="*/ 616619 w 629296"/>
                        <a:gd name="connsiteY2" fmla="*/ 653015 h 743701"/>
                        <a:gd name="connsiteX3" fmla="*/ 0 w 629296"/>
                        <a:gd name="connsiteY3" fmla="*/ 653015 h 743701"/>
                        <a:gd name="connsiteX4" fmla="*/ 0 w 629296"/>
                        <a:gd name="connsiteY4" fmla="*/ 31201 h 7437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29296" h="743701">
                          <a:moveTo>
                            <a:pt x="0" y="31201"/>
                          </a:moveTo>
                          <a:cubicBezTo>
                            <a:pt x="200260" y="-15942"/>
                            <a:pt x="415878" y="-10414"/>
                            <a:pt x="629296" y="52904"/>
                          </a:cubicBezTo>
                          <a:lnTo>
                            <a:pt x="616619" y="653015"/>
                          </a:lnTo>
                          <a:cubicBezTo>
                            <a:pt x="436182" y="804442"/>
                            <a:pt x="84588" y="739080"/>
                            <a:pt x="0" y="653015"/>
                          </a:cubicBezTo>
                          <a:lnTo>
                            <a:pt x="0" y="31201"/>
                          </a:lnTo>
                          <a:close/>
                        </a:path>
                      </a:pathLst>
                    </a:custGeom>
                    <a:solidFill>
                      <a:schemeClr val="bg2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89" name="Rettangolo con angoli arrotondati 120">
                      <a:extLst>
                        <a:ext uri="{FF2B5EF4-FFF2-40B4-BE49-F238E27FC236}">
                          <a16:creationId xmlns:a16="http://schemas.microsoft.com/office/drawing/2014/main" id="{CAE75B0A-8483-0B92-E5FC-E567347AEEB4}"/>
                        </a:ext>
                      </a:extLst>
                    </p:cNvPr>
                    <p:cNvSpPr/>
                    <p:nvPr/>
                  </p:nvSpPr>
                  <p:spPr>
                    <a:xfrm rot="11448">
                      <a:off x="13339964" y="5528967"/>
                      <a:ext cx="73568" cy="192609"/>
                    </a:xfrm>
                    <a:prstGeom prst="roundRect">
                      <a:avLst/>
                    </a:prstGeom>
                    <a:solidFill>
                      <a:schemeClr val="bg2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90" name="Figura a mano libera: forma 121">
                      <a:extLst>
                        <a:ext uri="{FF2B5EF4-FFF2-40B4-BE49-F238E27FC236}">
                          <a16:creationId xmlns:a16="http://schemas.microsoft.com/office/drawing/2014/main" id="{FFAA99A4-A32D-786C-58F5-36C4C6DED3D8}"/>
                        </a:ext>
                      </a:extLst>
                    </p:cNvPr>
                    <p:cNvSpPr/>
                    <p:nvPr/>
                  </p:nvSpPr>
                  <p:spPr>
                    <a:xfrm rot="21392073">
                      <a:off x="13358122" y="6672680"/>
                      <a:ext cx="348788" cy="122766"/>
                    </a:xfrm>
                    <a:custGeom>
                      <a:avLst/>
                      <a:gdLst>
                        <a:gd name="connsiteX0" fmla="*/ 0 w 857250"/>
                        <a:gd name="connsiteY0" fmla="*/ 129540 h 186690"/>
                        <a:gd name="connsiteX1" fmla="*/ 72390 w 857250"/>
                        <a:gd name="connsiteY1" fmla="*/ 3810 h 186690"/>
                        <a:gd name="connsiteX2" fmla="*/ 495300 w 857250"/>
                        <a:gd name="connsiteY2" fmla="*/ 186690 h 186690"/>
                        <a:gd name="connsiteX3" fmla="*/ 811530 w 857250"/>
                        <a:gd name="connsiteY3" fmla="*/ 0 h 186690"/>
                        <a:gd name="connsiteX4" fmla="*/ 857250 w 857250"/>
                        <a:gd name="connsiteY4" fmla="*/ 186690 h 186690"/>
                        <a:gd name="connsiteX5" fmla="*/ 0 w 857250"/>
                        <a:gd name="connsiteY5" fmla="*/ 129540 h 186690"/>
                        <a:gd name="connsiteX0" fmla="*/ 0 w 857250"/>
                        <a:gd name="connsiteY0" fmla="*/ 129540 h 186690"/>
                        <a:gd name="connsiteX1" fmla="*/ 72390 w 857250"/>
                        <a:gd name="connsiteY1" fmla="*/ 3810 h 186690"/>
                        <a:gd name="connsiteX2" fmla="*/ 483870 w 857250"/>
                        <a:gd name="connsiteY2" fmla="*/ 160020 h 186690"/>
                        <a:gd name="connsiteX3" fmla="*/ 811530 w 857250"/>
                        <a:gd name="connsiteY3" fmla="*/ 0 h 186690"/>
                        <a:gd name="connsiteX4" fmla="*/ 857250 w 857250"/>
                        <a:gd name="connsiteY4" fmla="*/ 186690 h 186690"/>
                        <a:gd name="connsiteX5" fmla="*/ 0 w 857250"/>
                        <a:gd name="connsiteY5" fmla="*/ 129540 h 186690"/>
                        <a:gd name="connsiteX0" fmla="*/ 0 w 857250"/>
                        <a:gd name="connsiteY0" fmla="*/ 129540 h 252004"/>
                        <a:gd name="connsiteX1" fmla="*/ 72390 w 857250"/>
                        <a:gd name="connsiteY1" fmla="*/ 3810 h 252004"/>
                        <a:gd name="connsiteX2" fmla="*/ 483870 w 857250"/>
                        <a:gd name="connsiteY2" fmla="*/ 160020 h 252004"/>
                        <a:gd name="connsiteX3" fmla="*/ 811530 w 857250"/>
                        <a:gd name="connsiteY3" fmla="*/ 0 h 252004"/>
                        <a:gd name="connsiteX4" fmla="*/ 857250 w 857250"/>
                        <a:gd name="connsiteY4" fmla="*/ 186690 h 252004"/>
                        <a:gd name="connsiteX5" fmla="*/ 0 w 857250"/>
                        <a:gd name="connsiteY5" fmla="*/ 129540 h 252004"/>
                        <a:gd name="connsiteX0" fmla="*/ 313 w 857563"/>
                        <a:gd name="connsiteY0" fmla="*/ 129540 h 276462"/>
                        <a:gd name="connsiteX1" fmla="*/ 72703 w 857563"/>
                        <a:gd name="connsiteY1" fmla="*/ 3810 h 276462"/>
                        <a:gd name="connsiteX2" fmla="*/ 484183 w 857563"/>
                        <a:gd name="connsiteY2" fmla="*/ 160020 h 276462"/>
                        <a:gd name="connsiteX3" fmla="*/ 811843 w 857563"/>
                        <a:gd name="connsiteY3" fmla="*/ 0 h 276462"/>
                        <a:gd name="connsiteX4" fmla="*/ 857563 w 857563"/>
                        <a:gd name="connsiteY4" fmla="*/ 186690 h 276462"/>
                        <a:gd name="connsiteX5" fmla="*/ 313 w 857563"/>
                        <a:gd name="connsiteY5" fmla="*/ 129540 h 276462"/>
                        <a:gd name="connsiteX0" fmla="*/ 4085 w 861335"/>
                        <a:gd name="connsiteY0" fmla="*/ 129540 h 276462"/>
                        <a:gd name="connsiteX1" fmla="*/ 76475 w 861335"/>
                        <a:gd name="connsiteY1" fmla="*/ 3810 h 276462"/>
                        <a:gd name="connsiteX2" fmla="*/ 487955 w 861335"/>
                        <a:gd name="connsiteY2" fmla="*/ 160020 h 276462"/>
                        <a:gd name="connsiteX3" fmla="*/ 815615 w 861335"/>
                        <a:gd name="connsiteY3" fmla="*/ 0 h 276462"/>
                        <a:gd name="connsiteX4" fmla="*/ 861335 w 861335"/>
                        <a:gd name="connsiteY4" fmla="*/ 186690 h 276462"/>
                        <a:gd name="connsiteX5" fmla="*/ 4085 w 861335"/>
                        <a:gd name="connsiteY5" fmla="*/ 129540 h 276462"/>
                        <a:gd name="connsiteX0" fmla="*/ 6370 w 863620"/>
                        <a:gd name="connsiteY0" fmla="*/ 129540 h 276462"/>
                        <a:gd name="connsiteX1" fmla="*/ 78760 w 863620"/>
                        <a:gd name="connsiteY1" fmla="*/ 3810 h 276462"/>
                        <a:gd name="connsiteX2" fmla="*/ 490240 w 863620"/>
                        <a:gd name="connsiteY2" fmla="*/ 160020 h 276462"/>
                        <a:gd name="connsiteX3" fmla="*/ 817900 w 863620"/>
                        <a:gd name="connsiteY3" fmla="*/ 0 h 276462"/>
                        <a:gd name="connsiteX4" fmla="*/ 863620 w 863620"/>
                        <a:gd name="connsiteY4" fmla="*/ 186690 h 276462"/>
                        <a:gd name="connsiteX5" fmla="*/ 6370 w 863620"/>
                        <a:gd name="connsiteY5" fmla="*/ 129540 h 276462"/>
                        <a:gd name="connsiteX0" fmla="*/ 6370 w 863620"/>
                        <a:gd name="connsiteY0" fmla="*/ 129540 h 276462"/>
                        <a:gd name="connsiteX1" fmla="*/ 78760 w 863620"/>
                        <a:gd name="connsiteY1" fmla="*/ 3810 h 276462"/>
                        <a:gd name="connsiteX2" fmla="*/ 490240 w 863620"/>
                        <a:gd name="connsiteY2" fmla="*/ 160020 h 276462"/>
                        <a:gd name="connsiteX3" fmla="*/ 817900 w 863620"/>
                        <a:gd name="connsiteY3" fmla="*/ 0 h 276462"/>
                        <a:gd name="connsiteX4" fmla="*/ 863620 w 863620"/>
                        <a:gd name="connsiteY4" fmla="*/ 186690 h 276462"/>
                        <a:gd name="connsiteX5" fmla="*/ 6370 w 863620"/>
                        <a:gd name="connsiteY5" fmla="*/ 129540 h 276462"/>
                        <a:gd name="connsiteX0" fmla="*/ 6370 w 863620"/>
                        <a:gd name="connsiteY0" fmla="*/ 129540 h 276462"/>
                        <a:gd name="connsiteX1" fmla="*/ 78760 w 863620"/>
                        <a:gd name="connsiteY1" fmla="*/ 3810 h 276462"/>
                        <a:gd name="connsiteX2" fmla="*/ 490240 w 863620"/>
                        <a:gd name="connsiteY2" fmla="*/ 160020 h 276462"/>
                        <a:gd name="connsiteX3" fmla="*/ 817900 w 863620"/>
                        <a:gd name="connsiteY3" fmla="*/ 0 h 276462"/>
                        <a:gd name="connsiteX4" fmla="*/ 863620 w 863620"/>
                        <a:gd name="connsiteY4" fmla="*/ 186690 h 276462"/>
                        <a:gd name="connsiteX5" fmla="*/ 6370 w 863620"/>
                        <a:gd name="connsiteY5" fmla="*/ 129540 h 276462"/>
                        <a:gd name="connsiteX0" fmla="*/ 6370 w 863620"/>
                        <a:gd name="connsiteY0" fmla="*/ 129540 h 276462"/>
                        <a:gd name="connsiteX1" fmla="*/ 78760 w 863620"/>
                        <a:gd name="connsiteY1" fmla="*/ 3810 h 276462"/>
                        <a:gd name="connsiteX2" fmla="*/ 490240 w 863620"/>
                        <a:gd name="connsiteY2" fmla="*/ 160020 h 276462"/>
                        <a:gd name="connsiteX3" fmla="*/ 817900 w 863620"/>
                        <a:gd name="connsiteY3" fmla="*/ 0 h 276462"/>
                        <a:gd name="connsiteX4" fmla="*/ 863620 w 863620"/>
                        <a:gd name="connsiteY4" fmla="*/ 186690 h 276462"/>
                        <a:gd name="connsiteX5" fmla="*/ 6370 w 863620"/>
                        <a:gd name="connsiteY5" fmla="*/ 129540 h 276462"/>
                        <a:gd name="connsiteX0" fmla="*/ 6370 w 863620"/>
                        <a:gd name="connsiteY0" fmla="*/ 156130 h 303052"/>
                        <a:gd name="connsiteX1" fmla="*/ 78760 w 863620"/>
                        <a:gd name="connsiteY1" fmla="*/ 30400 h 303052"/>
                        <a:gd name="connsiteX2" fmla="*/ 490240 w 863620"/>
                        <a:gd name="connsiteY2" fmla="*/ 186610 h 303052"/>
                        <a:gd name="connsiteX3" fmla="*/ 817900 w 863620"/>
                        <a:gd name="connsiteY3" fmla="*/ 26590 h 303052"/>
                        <a:gd name="connsiteX4" fmla="*/ 863620 w 863620"/>
                        <a:gd name="connsiteY4" fmla="*/ 213280 h 303052"/>
                        <a:gd name="connsiteX5" fmla="*/ 6370 w 863620"/>
                        <a:gd name="connsiteY5" fmla="*/ 156130 h 303052"/>
                        <a:gd name="connsiteX0" fmla="*/ 6370 w 863620"/>
                        <a:gd name="connsiteY0" fmla="*/ 156130 h 303052"/>
                        <a:gd name="connsiteX1" fmla="*/ 78760 w 863620"/>
                        <a:gd name="connsiteY1" fmla="*/ 30400 h 303052"/>
                        <a:gd name="connsiteX2" fmla="*/ 490240 w 863620"/>
                        <a:gd name="connsiteY2" fmla="*/ 186610 h 303052"/>
                        <a:gd name="connsiteX3" fmla="*/ 817900 w 863620"/>
                        <a:gd name="connsiteY3" fmla="*/ 26590 h 303052"/>
                        <a:gd name="connsiteX4" fmla="*/ 863620 w 863620"/>
                        <a:gd name="connsiteY4" fmla="*/ 213280 h 303052"/>
                        <a:gd name="connsiteX5" fmla="*/ 6370 w 863620"/>
                        <a:gd name="connsiteY5" fmla="*/ 156130 h 303052"/>
                        <a:gd name="connsiteX0" fmla="*/ 6370 w 887664"/>
                        <a:gd name="connsiteY0" fmla="*/ 156130 h 303052"/>
                        <a:gd name="connsiteX1" fmla="*/ 78760 w 887664"/>
                        <a:gd name="connsiteY1" fmla="*/ 30400 h 303052"/>
                        <a:gd name="connsiteX2" fmla="*/ 490240 w 887664"/>
                        <a:gd name="connsiteY2" fmla="*/ 186610 h 303052"/>
                        <a:gd name="connsiteX3" fmla="*/ 817900 w 887664"/>
                        <a:gd name="connsiteY3" fmla="*/ 26590 h 303052"/>
                        <a:gd name="connsiteX4" fmla="*/ 863620 w 887664"/>
                        <a:gd name="connsiteY4" fmla="*/ 213280 h 303052"/>
                        <a:gd name="connsiteX5" fmla="*/ 6370 w 887664"/>
                        <a:gd name="connsiteY5" fmla="*/ 156130 h 303052"/>
                        <a:gd name="connsiteX0" fmla="*/ 6370 w 887664"/>
                        <a:gd name="connsiteY0" fmla="*/ 156130 h 303052"/>
                        <a:gd name="connsiteX1" fmla="*/ 78760 w 887664"/>
                        <a:gd name="connsiteY1" fmla="*/ 30400 h 303052"/>
                        <a:gd name="connsiteX2" fmla="*/ 490240 w 887664"/>
                        <a:gd name="connsiteY2" fmla="*/ 186610 h 303052"/>
                        <a:gd name="connsiteX3" fmla="*/ 817900 w 887664"/>
                        <a:gd name="connsiteY3" fmla="*/ 26590 h 303052"/>
                        <a:gd name="connsiteX4" fmla="*/ 863620 w 887664"/>
                        <a:gd name="connsiteY4" fmla="*/ 213280 h 303052"/>
                        <a:gd name="connsiteX5" fmla="*/ 6370 w 887664"/>
                        <a:gd name="connsiteY5" fmla="*/ 156130 h 303052"/>
                        <a:gd name="connsiteX0" fmla="*/ 6370 w 887664"/>
                        <a:gd name="connsiteY0" fmla="*/ 153690 h 300612"/>
                        <a:gd name="connsiteX1" fmla="*/ 78760 w 887664"/>
                        <a:gd name="connsiteY1" fmla="*/ 27960 h 300612"/>
                        <a:gd name="connsiteX2" fmla="*/ 490240 w 887664"/>
                        <a:gd name="connsiteY2" fmla="*/ 184170 h 300612"/>
                        <a:gd name="connsiteX3" fmla="*/ 817900 w 887664"/>
                        <a:gd name="connsiteY3" fmla="*/ 24150 h 300612"/>
                        <a:gd name="connsiteX4" fmla="*/ 863620 w 887664"/>
                        <a:gd name="connsiteY4" fmla="*/ 210840 h 300612"/>
                        <a:gd name="connsiteX5" fmla="*/ 6370 w 887664"/>
                        <a:gd name="connsiteY5" fmla="*/ 153690 h 3006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87664" h="300612">
                          <a:moveTo>
                            <a:pt x="6370" y="153690"/>
                          </a:moveTo>
                          <a:cubicBezTo>
                            <a:pt x="-15220" y="88920"/>
                            <a:pt x="20340" y="73680"/>
                            <a:pt x="78760" y="27960"/>
                          </a:cubicBezTo>
                          <a:cubicBezTo>
                            <a:pt x="166390" y="11450"/>
                            <a:pt x="337840" y="196870"/>
                            <a:pt x="490240" y="184170"/>
                          </a:cubicBezTo>
                          <a:cubicBezTo>
                            <a:pt x="637560" y="161310"/>
                            <a:pt x="769640" y="-74910"/>
                            <a:pt x="817900" y="24150"/>
                          </a:cubicBezTo>
                          <a:cubicBezTo>
                            <a:pt x="894100" y="67330"/>
                            <a:pt x="905530" y="171470"/>
                            <a:pt x="863620" y="210840"/>
                          </a:cubicBezTo>
                          <a:cubicBezTo>
                            <a:pt x="535960" y="378480"/>
                            <a:pt x="-8870" y="283230"/>
                            <a:pt x="6370" y="153690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25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91" name="Ovale 122">
                      <a:extLst>
                        <a:ext uri="{FF2B5EF4-FFF2-40B4-BE49-F238E27FC236}">
                          <a16:creationId xmlns:a16="http://schemas.microsoft.com/office/drawing/2014/main" id="{C7013D2C-6225-5C04-E249-A831174688F4}"/>
                        </a:ext>
                      </a:extLst>
                    </p:cNvPr>
                    <p:cNvSpPr/>
                    <p:nvPr/>
                  </p:nvSpPr>
                  <p:spPr>
                    <a:xfrm rot="348493">
                      <a:off x="13301224" y="6516994"/>
                      <a:ext cx="302171" cy="101176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grpSp>
                  <p:nvGrpSpPr>
                    <p:cNvPr id="192" name="Gruppo 123">
                      <a:extLst>
                        <a:ext uri="{FF2B5EF4-FFF2-40B4-BE49-F238E27FC236}">
                          <a16:creationId xmlns:a16="http://schemas.microsoft.com/office/drawing/2014/main" id="{52D91A07-06FA-DE7A-37F4-CD1B10767CB1}"/>
                        </a:ext>
                      </a:extLst>
                    </p:cNvPr>
                    <p:cNvGrpSpPr/>
                    <p:nvPr/>
                  </p:nvGrpSpPr>
                  <p:grpSpPr>
                    <a:xfrm rot="21392073">
                      <a:off x="13287219" y="6089350"/>
                      <a:ext cx="375873" cy="503065"/>
                      <a:chOff x="8774517" y="4918684"/>
                      <a:chExt cx="922752" cy="1231833"/>
                    </a:xfrm>
                  </p:grpSpPr>
                  <p:sp>
                    <p:nvSpPr>
                      <p:cNvPr id="194" name="Rettangolo 70">
                        <a:extLst>
                          <a:ext uri="{FF2B5EF4-FFF2-40B4-BE49-F238E27FC236}">
                            <a16:creationId xmlns:a16="http://schemas.microsoft.com/office/drawing/2014/main" id="{82CDB191-422A-3074-96D7-EAB93AAF48B5}"/>
                          </a:ext>
                        </a:extLst>
                      </p:cNvPr>
                      <p:cNvSpPr/>
                      <p:nvPr/>
                    </p:nvSpPr>
                    <p:spPr>
                      <a:xfrm rot="282320" flipH="1">
                        <a:off x="8774517" y="4918684"/>
                        <a:ext cx="922752" cy="1231833"/>
                      </a:xfrm>
                      <a:custGeom>
                        <a:avLst/>
                        <a:gdLst>
                          <a:gd name="connsiteX0" fmla="*/ 0 w 755671"/>
                          <a:gd name="connsiteY0" fmla="*/ 0 h 1499616"/>
                          <a:gd name="connsiteX1" fmla="*/ 755671 w 755671"/>
                          <a:gd name="connsiteY1" fmla="*/ 0 h 1499616"/>
                          <a:gd name="connsiteX2" fmla="*/ 755671 w 755671"/>
                          <a:gd name="connsiteY2" fmla="*/ 1499616 h 1499616"/>
                          <a:gd name="connsiteX3" fmla="*/ 0 w 755671"/>
                          <a:gd name="connsiteY3" fmla="*/ 1499616 h 1499616"/>
                          <a:gd name="connsiteX4" fmla="*/ 0 w 755671"/>
                          <a:gd name="connsiteY4" fmla="*/ 0 h 1499616"/>
                          <a:gd name="connsiteX0" fmla="*/ 0 w 755671"/>
                          <a:gd name="connsiteY0" fmla="*/ 0 h 1499616"/>
                          <a:gd name="connsiteX1" fmla="*/ 755671 w 755671"/>
                          <a:gd name="connsiteY1" fmla="*/ 0 h 1499616"/>
                          <a:gd name="connsiteX2" fmla="*/ 755671 w 755671"/>
                          <a:gd name="connsiteY2" fmla="*/ 1499616 h 1499616"/>
                          <a:gd name="connsiteX3" fmla="*/ 0 w 755671"/>
                          <a:gd name="connsiteY3" fmla="*/ 1499616 h 1499616"/>
                          <a:gd name="connsiteX4" fmla="*/ 0 w 755671"/>
                          <a:gd name="connsiteY4" fmla="*/ 0 h 1499616"/>
                          <a:gd name="connsiteX0" fmla="*/ 20569 w 776240"/>
                          <a:gd name="connsiteY0" fmla="*/ 0 h 1499616"/>
                          <a:gd name="connsiteX1" fmla="*/ 776240 w 776240"/>
                          <a:gd name="connsiteY1" fmla="*/ 0 h 1499616"/>
                          <a:gd name="connsiteX2" fmla="*/ 776240 w 776240"/>
                          <a:gd name="connsiteY2" fmla="*/ 1499616 h 1499616"/>
                          <a:gd name="connsiteX3" fmla="*/ 20569 w 776240"/>
                          <a:gd name="connsiteY3" fmla="*/ 1499616 h 1499616"/>
                          <a:gd name="connsiteX4" fmla="*/ 20569 w 776240"/>
                          <a:gd name="connsiteY4" fmla="*/ 0 h 1499616"/>
                          <a:gd name="connsiteX0" fmla="*/ 20569 w 835845"/>
                          <a:gd name="connsiteY0" fmla="*/ 0 h 1499616"/>
                          <a:gd name="connsiteX1" fmla="*/ 776240 w 835845"/>
                          <a:gd name="connsiteY1" fmla="*/ 0 h 1499616"/>
                          <a:gd name="connsiteX2" fmla="*/ 776240 w 835845"/>
                          <a:gd name="connsiteY2" fmla="*/ 1499616 h 1499616"/>
                          <a:gd name="connsiteX3" fmla="*/ 20569 w 835845"/>
                          <a:gd name="connsiteY3" fmla="*/ 1499616 h 1499616"/>
                          <a:gd name="connsiteX4" fmla="*/ 20569 w 835845"/>
                          <a:gd name="connsiteY4" fmla="*/ 0 h 1499616"/>
                          <a:gd name="connsiteX0" fmla="*/ 20569 w 818819"/>
                          <a:gd name="connsiteY0" fmla="*/ 0 h 1499616"/>
                          <a:gd name="connsiteX1" fmla="*/ 776240 w 818819"/>
                          <a:gd name="connsiteY1" fmla="*/ 0 h 1499616"/>
                          <a:gd name="connsiteX2" fmla="*/ 684800 w 818819"/>
                          <a:gd name="connsiteY2" fmla="*/ 1493520 h 1499616"/>
                          <a:gd name="connsiteX3" fmla="*/ 20569 w 818819"/>
                          <a:gd name="connsiteY3" fmla="*/ 1499616 h 1499616"/>
                          <a:gd name="connsiteX4" fmla="*/ 20569 w 818819"/>
                          <a:gd name="connsiteY4" fmla="*/ 0 h 1499616"/>
                          <a:gd name="connsiteX0" fmla="*/ 20569 w 818819"/>
                          <a:gd name="connsiteY0" fmla="*/ 0 h 1547056"/>
                          <a:gd name="connsiteX1" fmla="*/ 776240 w 818819"/>
                          <a:gd name="connsiteY1" fmla="*/ 0 h 1547056"/>
                          <a:gd name="connsiteX2" fmla="*/ 684800 w 818819"/>
                          <a:gd name="connsiteY2" fmla="*/ 1493520 h 1547056"/>
                          <a:gd name="connsiteX3" fmla="*/ 20569 w 818819"/>
                          <a:gd name="connsiteY3" fmla="*/ 1499616 h 1547056"/>
                          <a:gd name="connsiteX4" fmla="*/ 20569 w 818819"/>
                          <a:gd name="connsiteY4" fmla="*/ 0 h 1547056"/>
                          <a:gd name="connsiteX0" fmla="*/ 20569 w 826508"/>
                          <a:gd name="connsiteY0" fmla="*/ 0 h 1499616"/>
                          <a:gd name="connsiteX1" fmla="*/ 776240 w 826508"/>
                          <a:gd name="connsiteY1" fmla="*/ 0 h 1499616"/>
                          <a:gd name="connsiteX2" fmla="*/ 733667 w 826508"/>
                          <a:gd name="connsiteY2" fmla="*/ 1170381 h 1499616"/>
                          <a:gd name="connsiteX3" fmla="*/ 20569 w 826508"/>
                          <a:gd name="connsiteY3" fmla="*/ 1499616 h 1499616"/>
                          <a:gd name="connsiteX4" fmla="*/ 20569 w 826508"/>
                          <a:gd name="connsiteY4" fmla="*/ 0 h 1499616"/>
                          <a:gd name="connsiteX0" fmla="*/ 20569 w 827210"/>
                          <a:gd name="connsiteY0" fmla="*/ 0 h 1499616"/>
                          <a:gd name="connsiteX1" fmla="*/ 776240 w 827210"/>
                          <a:gd name="connsiteY1" fmla="*/ 0 h 1499616"/>
                          <a:gd name="connsiteX2" fmla="*/ 737403 w 827210"/>
                          <a:gd name="connsiteY2" fmla="*/ 1192367 h 1499616"/>
                          <a:gd name="connsiteX3" fmla="*/ 20569 w 827210"/>
                          <a:gd name="connsiteY3" fmla="*/ 1499616 h 1499616"/>
                          <a:gd name="connsiteX4" fmla="*/ 20569 w 827210"/>
                          <a:gd name="connsiteY4" fmla="*/ 0 h 1499616"/>
                          <a:gd name="connsiteX0" fmla="*/ 20569 w 841645"/>
                          <a:gd name="connsiteY0" fmla="*/ 0 h 1499616"/>
                          <a:gd name="connsiteX1" fmla="*/ 776240 w 841645"/>
                          <a:gd name="connsiteY1" fmla="*/ 0 h 1499616"/>
                          <a:gd name="connsiteX2" fmla="*/ 737403 w 841645"/>
                          <a:gd name="connsiteY2" fmla="*/ 1192367 h 1499616"/>
                          <a:gd name="connsiteX3" fmla="*/ 20569 w 841645"/>
                          <a:gd name="connsiteY3" fmla="*/ 1499616 h 1499616"/>
                          <a:gd name="connsiteX4" fmla="*/ 20569 w 841645"/>
                          <a:gd name="connsiteY4" fmla="*/ 0 h 1499616"/>
                          <a:gd name="connsiteX0" fmla="*/ 20569 w 919569"/>
                          <a:gd name="connsiteY0" fmla="*/ 0 h 1499616"/>
                          <a:gd name="connsiteX1" fmla="*/ 874426 w 919569"/>
                          <a:gd name="connsiteY1" fmla="*/ 1012 h 1499616"/>
                          <a:gd name="connsiteX2" fmla="*/ 737403 w 919569"/>
                          <a:gd name="connsiteY2" fmla="*/ 1192367 h 1499616"/>
                          <a:gd name="connsiteX3" fmla="*/ 20569 w 919569"/>
                          <a:gd name="connsiteY3" fmla="*/ 1499616 h 1499616"/>
                          <a:gd name="connsiteX4" fmla="*/ 20569 w 919569"/>
                          <a:gd name="connsiteY4" fmla="*/ 0 h 1499616"/>
                          <a:gd name="connsiteX0" fmla="*/ 20569 w 875235"/>
                          <a:gd name="connsiteY0" fmla="*/ 0 h 1499616"/>
                          <a:gd name="connsiteX1" fmla="*/ 874426 w 875235"/>
                          <a:gd name="connsiteY1" fmla="*/ 1012 h 1499616"/>
                          <a:gd name="connsiteX2" fmla="*/ 737403 w 875235"/>
                          <a:gd name="connsiteY2" fmla="*/ 1192367 h 1499616"/>
                          <a:gd name="connsiteX3" fmla="*/ 20569 w 875235"/>
                          <a:gd name="connsiteY3" fmla="*/ 1499616 h 1499616"/>
                          <a:gd name="connsiteX4" fmla="*/ 20569 w 875235"/>
                          <a:gd name="connsiteY4" fmla="*/ 0 h 1499616"/>
                          <a:gd name="connsiteX0" fmla="*/ 0 w 902508"/>
                          <a:gd name="connsiteY0" fmla="*/ 0 h 1577578"/>
                          <a:gd name="connsiteX1" fmla="*/ 901699 w 902508"/>
                          <a:gd name="connsiteY1" fmla="*/ 78974 h 1577578"/>
                          <a:gd name="connsiteX2" fmla="*/ 764676 w 902508"/>
                          <a:gd name="connsiteY2" fmla="*/ 1270329 h 1577578"/>
                          <a:gd name="connsiteX3" fmla="*/ 47842 w 902508"/>
                          <a:gd name="connsiteY3" fmla="*/ 1577578 h 1577578"/>
                          <a:gd name="connsiteX4" fmla="*/ 0 w 902508"/>
                          <a:gd name="connsiteY4" fmla="*/ 0 h 1577578"/>
                          <a:gd name="connsiteX0" fmla="*/ 0 w 902508"/>
                          <a:gd name="connsiteY0" fmla="*/ 0 h 1577578"/>
                          <a:gd name="connsiteX1" fmla="*/ 901699 w 902508"/>
                          <a:gd name="connsiteY1" fmla="*/ 78974 h 1577578"/>
                          <a:gd name="connsiteX2" fmla="*/ 764676 w 902508"/>
                          <a:gd name="connsiteY2" fmla="*/ 1270329 h 1577578"/>
                          <a:gd name="connsiteX3" fmla="*/ 47842 w 902508"/>
                          <a:gd name="connsiteY3" fmla="*/ 1577578 h 1577578"/>
                          <a:gd name="connsiteX4" fmla="*/ 0 w 902508"/>
                          <a:gd name="connsiteY4" fmla="*/ 0 h 1577578"/>
                          <a:gd name="connsiteX0" fmla="*/ 0 w 902508"/>
                          <a:gd name="connsiteY0" fmla="*/ 0 h 1338221"/>
                          <a:gd name="connsiteX1" fmla="*/ 901699 w 902508"/>
                          <a:gd name="connsiteY1" fmla="*/ 78974 h 1338221"/>
                          <a:gd name="connsiteX2" fmla="*/ 764676 w 902508"/>
                          <a:gd name="connsiteY2" fmla="*/ 1270329 h 1338221"/>
                          <a:gd name="connsiteX3" fmla="*/ 38391 w 902508"/>
                          <a:gd name="connsiteY3" fmla="*/ 1318393 h 1338221"/>
                          <a:gd name="connsiteX4" fmla="*/ 0 w 902508"/>
                          <a:gd name="connsiteY4" fmla="*/ 0 h 1338221"/>
                          <a:gd name="connsiteX0" fmla="*/ 0 w 902508"/>
                          <a:gd name="connsiteY0" fmla="*/ 0 h 1419679"/>
                          <a:gd name="connsiteX1" fmla="*/ 901699 w 902508"/>
                          <a:gd name="connsiteY1" fmla="*/ 78974 h 1419679"/>
                          <a:gd name="connsiteX2" fmla="*/ 764676 w 902508"/>
                          <a:gd name="connsiteY2" fmla="*/ 1270329 h 1419679"/>
                          <a:gd name="connsiteX3" fmla="*/ 136321 w 902508"/>
                          <a:gd name="connsiteY3" fmla="*/ 1419679 h 1419679"/>
                          <a:gd name="connsiteX4" fmla="*/ 0 w 902508"/>
                          <a:gd name="connsiteY4" fmla="*/ 0 h 1419679"/>
                          <a:gd name="connsiteX0" fmla="*/ 0 w 866365"/>
                          <a:gd name="connsiteY0" fmla="*/ 0 h 1546267"/>
                          <a:gd name="connsiteX1" fmla="*/ 865556 w 866365"/>
                          <a:gd name="connsiteY1" fmla="*/ 205562 h 1546267"/>
                          <a:gd name="connsiteX2" fmla="*/ 728533 w 866365"/>
                          <a:gd name="connsiteY2" fmla="*/ 1396917 h 1546267"/>
                          <a:gd name="connsiteX3" fmla="*/ 100178 w 866365"/>
                          <a:gd name="connsiteY3" fmla="*/ 1546267 h 1546267"/>
                          <a:gd name="connsiteX4" fmla="*/ 0 w 866365"/>
                          <a:gd name="connsiteY4" fmla="*/ 0 h 1546267"/>
                          <a:gd name="connsiteX0" fmla="*/ 0 w 824778"/>
                          <a:gd name="connsiteY0" fmla="*/ 0 h 1546267"/>
                          <a:gd name="connsiteX1" fmla="*/ 823198 w 824778"/>
                          <a:gd name="connsiteY1" fmla="*/ 125936 h 1546267"/>
                          <a:gd name="connsiteX2" fmla="*/ 728533 w 824778"/>
                          <a:gd name="connsiteY2" fmla="*/ 1396917 h 1546267"/>
                          <a:gd name="connsiteX3" fmla="*/ 100178 w 824778"/>
                          <a:gd name="connsiteY3" fmla="*/ 1546267 h 1546267"/>
                          <a:gd name="connsiteX4" fmla="*/ 0 w 824778"/>
                          <a:gd name="connsiteY4" fmla="*/ 0 h 1546267"/>
                          <a:gd name="connsiteX0" fmla="*/ 0 w 824778"/>
                          <a:gd name="connsiteY0" fmla="*/ 0 h 1565831"/>
                          <a:gd name="connsiteX1" fmla="*/ 823198 w 824778"/>
                          <a:gd name="connsiteY1" fmla="*/ 125936 h 1565831"/>
                          <a:gd name="connsiteX2" fmla="*/ 728533 w 824778"/>
                          <a:gd name="connsiteY2" fmla="*/ 1396917 h 1565831"/>
                          <a:gd name="connsiteX3" fmla="*/ 100178 w 824778"/>
                          <a:gd name="connsiteY3" fmla="*/ 1546267 h 1565831"/>
                          <a:gd name="connsiteX4" fmla="*/ 0 w 824778"/>
                          <a:gd name="connsiteY4" fmla="*/ 0 h 1565831"/>
                          <a:gd name="connsiteX0" fmla="*/ 0 w 824778"/>
                          <a:gd name="connsiteY0" fmla="*/ 0 h 1596225"/>
                          <a:gd name="connsiteX1" fmla="*/ 823198 w 824778"/>
                          <a:gd name="connsiteY1" fmla="*/ 125936 h 1596225"/>
                          <a:gd name="connsiteX2" fmla="*/ 728533 w 824778"/>
                          <a:gd name="connsiteY2" fmla="*/ 1396917 h 1596225"/>
                          <a:gd name="connsiteX3" fmla="*/ 100178 w 824778"/>
                          <a:gd name="connsiteY3" fmla="*/ 1546267 h 1596225"/>
                          <a:gd name="connsiteX4" fmla="*/ 0 w 824778"/>
                          <a:gd name="connsiteY4" fmla="*/ 0 h 1596225"/>
                          <a:gd name="connsiteX0" fmla="*/ 0 w 846606"/>
                          <a:gd name="connsiteY0" fmla="*/ 0 h 1633846"/>
                          <a:gd name="connsiteX1" fmla="*/ 823198 w 846606"/>
                          <a:gd name="connsiteY1" fmla="*/ 125936 h 1633846"/>
                          <a:gd name="connsiteX2" fmla="*/ 808015 w 846606"/>
                          <a:gd name="connsiteY2" fmla="*/ 1479371 h 1633846"/>
                          <a:gd name="connsiteX3" fmla="*/ 100178 w 846606"/>
                          <a:gd name="connsiteY3" fmla="*/ 1546267 h 1633846"/>
                          <a:gd name="connsiteX4" fmla="*/ 0 w 846606"/>
                          <a:gd name="connsiteY4" fmla="*/ 0 h 1633846"/>
                          <a:gd name="connsiteX0" fmla="*/ 0 w 846606"/>
                          <a:gd name="connsiteY0" fmla="*/ 0 h 1621471"/>
                          <a:gd name="connsiteX1" fmla="*/ 823198 w 846606"/>
                          <a:gd name="connsiteY1" fmla="*/ 125936 h 1621471"/>
                          <a:gd name="connsiteX2" fmla="*/ 808015 w 846606"/>
                          <a:gd name="connsiteY2" fmla="*/ 1479371 h 1621471"/>
                          <a:gd name="connsiteX3" fmla="*/ 191657 w 846606"/>
                          <a:gd name="connsiteY3" fmla="*/ 1516595 h 1621471"/>
                          <a:gd name="connsiteX4" fmla="*/ 0 w 846606"/>
                          <a:gd name="connsiteY4" fmla="*/ 0 h 1621471"/>
                          <a:gd name="connsiteX0" fmla="*/ 0 w 846606"/>
                          <a:gd name="connsiteY0" fmla="*/ 0 h 1633472"/>
                          <a:gd name="connsiteX1" fmla="*/ 823198 w 846606"/>
                          <a:gd name="connsiteY1" fmla="*/ 125936 h 1633472"/>
                          <a:gd name="connsiteX2" fmla="*/ 808015 w 846606"/>
                          <a:gd name="connsiteY2" fmla="*/ 1479371 h 1633472"/>
                          <a:gd name="connsiteX3" fmla="*/ 191657 w 846606"/>
                          <a:gd name="connsiteY3" fmla="*/ 1516595 h 1633472"/>
                          <a:gd name="connsiteX4" fmla="*/ 0 w 846606"/>
                          <a:gd name="connsiteY4" fmla="*/ 0 h 16334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46606" h="1633472">
                            <a:moveTo>
                              <a:pt x="0" y="0"/>
                            </a:moveTo>
                            <a:lnTo>
                              <a:pt x="823198" y="125936"/>
                            </a:lnTo>
                            <a:cubicBezTo>
                              <a:pt x="832712" y="571156"/>
                              <a:pt x="878521" y="1258679"/>
                              <a:pt x="808015" y="1479371"/>
                            </a:cubicBezTo>
                            <a:cubicBezTo>
                              <a:pt x="551744" y="1730491"/>
                              <a:pt x="349006" y="1623484"/>
                              <a:pt x="191657" y="1516595"/>
                            </a:cubicBezTo>
                            <a:cubicBezTo>
                              <a:pt x="81929" y="1028915"/>
                              <a:pt x="184739" y="450462"/>
                              <a:pt x="0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bg2">
                          <a:lumMod val="90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195" name="Rettangolo 73">
                        <a:extLst>
                          <a:ext uri="{FF2B5EF4-FFF2-40B4-BE49-F238E27FC236}">
                            <a16:creationId xmlns:a16="http://schemas.microsoft.com/office/drawing/2014/main" id="{25C5DD1B-1B86-FB83-7B4A-C4DF037EFF41}"/>
                          </a:ext>
                        </a:extLst>
                      </p:cNvPr>
                      <p:cNvSpPr/>
                      <p:nvPr/>
                    </p:nvSpPr>
                    <p:spPr>
                      <a:xfrm rot="230045">
                        <a:off x="9076149" y="5519705"/>
                        <a:ext cx="309837" cy="620832"/>
                      </a:xfrm>
                      <a:custGeom>
                        <a:avLst/>
                        <a:gdLst>
                          <a:gd name="connsiteX0" fmla="*/ 0 w 332697"/>
                          <a:gd name="connsiteY0" fmla="*/ 0 h 590959"/>
                          <a:gd name="connsiteX1" fmla="*/ 332697 w 332697"/>
                          <a:gd name="connsiteY1" fmla="*/ 0 h 590959"/>
                          <a:gd name="connsiteX2" fmla="*/ 332697 w 332697"/>
                          <a:gd name="connsiteY2" fmla="*/ 590959 h 590959"/>
                          <a:gd name="connsiteX3" fmla="*/ 0 w 332697"/>
                          <a:gd name="connsiteY3" fmla="*/ 590959 h 590959"/>
                          <a:gd name="connsiteX4" fmla="*/ 0 w 332697"/>
                          <a:gd name="connsiteY4" fmla="*/ 0 h 590959"/>
                          <a:gd name="connsiteX0" fmla="*/ 0 w 332697"/>
                          <a:gd name="connsiteY0" fmla="*/ 0 h 590959"/>
                          <a:gd name="connsiteX1" fmla="*/ 302217 w 332697"/>
                          <a:gd name="connsiteY1" fmla="*/ 30480 h 590959"/>
                          <a:gd name="connsiteX2" fmla="*/ 332697 w 332697"/>
                          <a:gd name="connsiteY2" fmla="*/ 590959 h 590959"/>
                          <a:gd name="connsiteX3" fmla="*/ 0 w 332697"/>
                          <a:gd name="connsiteY3" fmla="*/ 590959 h 590959"/>
                          <a:gd name="connsiteX4" fmla="*/ 0 w 332697"/>
                          <a:gd name="connsiteY4" fmla="*/ 0 h 590959"/>
                          <a:gd name="connsiteX0" fmla="*/ 0 w 332697"/>
                          <a:gd name="connsiteY0" fmla="*/ 0 h 590959"/>
                          <a:gd name="connsiteX1" fmla="*/ 306027 w 332697"/>
                          <a:gd name="connsiteY1" fmla="*/ 0 h 590959"/>
                          <a:gd name="connsiteX2" fmla="*/ 332697 w 332697"/>
                          <a:gd name="connsiteY2" fmla="*/ 590959 h 590959"/>
                          <a:gd name="connsiteX3" fmla="*/ 0 w 332697"/>
                          <a:gd name="connsiteY3" fmla="*/ 590959 h 590959"/>
                          <a:gd name="connsiteX4" fmla="*/ 0 w 332697"/>
                          <a:gd name="connsiteY4" fmla="*/ 0 h 590959"/>
                          <a:gd name="connsiteX0" fmla="*/ 0 w 332697"/>
                          <a:gd name="connsiteY0" fmla="*/ 23706 h 614665"/>
                          <a:gd name="connsiteX1" fmla="*/ 306027 w 332697"/>
                          <a:gd name="connsiteY1" fmla="*/ 23706 h 614665"/>
                          <a:gd name="connsiteX2" fmla="*/ 332697 w 332697"/>
                          <a:gd name="connsiteY2" fmla="*/ 614665 h 614665"/>
                          <a:gd name="connsiteX3" fmla="*/ 0 w 332697"/>
                          <a:gd name="connsiteY3" fmla="*/ 614665 h 614665"/>
                          <a:gd name="connsiteX4" fmla="*/ 0 w 332697"/>
                          <a:gd name="connsiteY4" fmla="*/ 23706 h 614665"/>
                          <a:gd name="connsiteX0" fmla="*/ 0 w 332697"/>
                          <a:gd name="connsiteY0" fmla="*/ 34524 h 625483"/>
                          <a:gd name="connsiteX1" fmla="*/ 306027 w 332697"/>
                          <a:gd name="connsiteY1" fmla="*/ 34524 h 625483"/>
                          <a:gd name="connsiteX2" fmla="*/ 332697 w 332697"/>
                          <a:gd name="connsiteY2" fmla="*/ 625483 h 625483"/>
                          <a:gd name="connsiteX3" fmla="*/ 0 w 332697"/>
                          <a:gd name="connsiteY3" fmla="*/ 625483 h 625483"/>
                          <a:gd name="connsiteX4" fmla="*/ 0 w 332697"/>
                          <a:gd name="connsiteY4" fmla="*/ 34524 h 625483"/>
                          <a:gd name="connsiteX0" fmla="*/ 0 w 306027"/>
                          <a:gd name="connsiteY0" fmla="*/ 34524 h 625483"/>
                          <a:gd name="connsiteX1" fmla="*/ 306027 w 306027"/>
                          <a:gd name="connsiteY1" fmla="*/ 34524 h 625483"/>
                          <a:gd name="connsiteX2" fmla="*/ 302217 w 306027"/>
                          <a:gd name="connsiteY2" fmla="*/ 614053 h 625483"/>
                          <a:gd name="connsiteX3" fmla="*/ 0 w 306027"/>
                          <a:gd name="connsiteY3" fmla="*/ 625483 h 625483"/>
                          <a:gd name="connsiteX4" fmla="*/ 0 w 306027"/>
                          <a:gd name="connsiteY4" fmla="*/ 34524 h 625483"/>
                          <a:gd name="connsiteX0" fmla="*/ 0 w 302217"/>
                          <a:gd name="connsiteY0" fmla="*/ 5802 h 596761"/>
                          <a:gd name="connsiteX1" fmla="*/ 264117 w 302217"/>
                          <a:gd name="connsiteY1" fmla="*/ 181062 h 596761"/>
                          <a:gd name="connsiteX2" fmla="*/ 302217 w 302217"/>
                          <a:gd name="connsiteY2" fmla="*/ 585331 h 596761"/>
                          <a:gd name="connsiteX3" fmla="*/ 0 w 302217"/>
                          <a:gd name="connsiteY3" fmla="*/ 596761 h 596761"/>
                          <a:gd name="connsiteX4" fmla="*/ 0 w 302217"/>
                          <a:gd name="connsiteY4" fmla="*/ 5802 h 596761"/>
                          <a:gd name="connsiteX0" fmla="*/ 0 w 309837"/>
                          <a:gd name="connsiteY0" fmla="*/ 32444 h 623403"/>
                          <a:gd name="connsiteX1" fmla="*/ 309837 w 309837"/>
                          <a:gd name="connsiteY1" fmla="*/ 36254 h 623403"/>
                          <a:gd name="connsiteX2" fmla="*/ 302217 w 309837"/>
                          <a:gd name="connsiteY2" fmla="*/ 611973 h 623403"/>
                          <a:gd name="connsiteX3" fmla="*/ 0 w 309837"/>
                          <a:gd name="connsiteY3" fmla="*/ 623403 h 623403"/>
                          <a:gd name="connsiteX4" fmla="*/ 0 w 309837"/>
                          <a:gd name="connsiteY4" fmla="*/ 32444 h 623403"/>
                          <a:gd name="connsiteX0" fmla="*/ 0 w 309837"/>
                          <a:gd name="connsiteY0" fmla="*/ 39020 h 618549"/>
                          <a:gd name="connsiteX1" fmla="*/ 309837 w 309837"/>
                          <a:gd name="connsiteY1" fmla="*/ 31400 h 618549"/>
                          <a:gd name="connsiteX2" fmla="*/ 302217 w 309837"/>
                          <a:gd name="connsiteY2" fmla="*/ 607119 h 618549"/>
                          <a:gd name="connsiteX3" fmla="*/ 0 w 309837"/>
                          <a:gd name="connsiteY3" fmla="*/ 618549 h 618549"/>
                          <a:gd name="connsiteX4" fmla="*/ 0 w 309837"/>
                          <a:gd name="connsiteY4" fmla="*/ 39020 h 618549"/>
                          <a:gd name="connsiteX0" fmla="*/ 0 w 309837"/>
                          <a:gd name="connsiteY0" fmla="*/ 39020 h 618549"/>
                          <a:gd name="connsiteX1" fmla="*/ 309837 w 309837"/>
                          <a:gd name="connsiteY1" fmla="*/ 31400 h 618549"/>
                          <a:gd name="connsiteX2" fmla="*/ 285738 w 309837"/>
                          <a:gd name="connsiteY2" fmla="*/ 589131 h 618549"/>
                          <a:gd name="connsiteX3" fmla="*/ 0 w 309837"/>
                          <a:gd name="connsiteY3" fmla="*/ 618549 h 618549"/>
                          <a:gd name="connsiteX4" fmla="*/ 0 w 309837"/>
                          <a:gd name="connsiteY4" fmla="*/ 39020 h 618549"/>
                          <a:gd name="connsiteX0" fmla="*/ 0 w 309837"/>
                          <a:gd name="connsiteY0" fmla="*/ 39020 h 616766"/>
                          <a:gd name="connsiteX1" fmla="*/ 309837 w 309837"/>
                          <a:gd name="connsiteY1" fmla="*/ 31400 h 616766"/>
                          <a:gd name="connsiteX2" fmla="*/ 285738 w 309837"/>
                          <a:gd name="connsiteY2" fmla="*/ 589131 h 616766"/>
                          <a:gd name="connsiteX3" fmla="*/ 26610 w 309837"/>
                          <a:gd name="connsiteY3" fmla="*/ 616766 h 616766"/>
                          <a:gd name="connsiteX4" fmla="*/ 0 w 309837"/>
                          <a:gd name="connsiteY4" fmla="*/ 39020 h 616766"/>
                          <a:gd name="connsiteX0" fmla="*/ 0 w 309837"/>
                          <a:gd name="connsiteY0" fmla="*/ 39020 h 628935"/>
                          <a:gd name="connsiteX1" fmla="*/ 309837 w 309837"/>
                          <a:gd name="connsiteY1" fmla="*/ 31400 h 628935"/>
                          <a:gd name="connsiteX2" fmla="*/ 285738 w 309837"/>
                          <a:gd name="connsiteY2" fmla="*/ 589131 h 628935"/>
                          <a:gd name="connsiteX3" fmla="*/ 15967 w 309837"/>
                          <a:gd name="connsiteY3" fmla="*/ 628935 h 628935"/>
                          <a:gd name="connsiteX4" fmla="*/ 0 w 309837"/>
                          <a:gd name="connsiteY4" fmla="*/ 39020 h 628935"/>
                          <a:gd name="connsiteX0" fmla="*/ 0 w 309837"/>
                          <a:gd name="connsiteY0" fmla="*/ 39020 h 613984"/>
                          <a:gd name="connsiteX1" fmla="*/ 309837 w 309837"/>
                          <a:gd name="connsiteY1" fmla="*/ 31400 h 613984"/>
                          <a:gd name="connsiteX2" fmla="*/ 285738 w 309837"/>
                          <a:gd name="connsiteY2" fmla="*/ 589131 h 613984"/>
                          <a:gd name="connsiteX3" fmla="*/ 11146 w 309837"/>
                          <a:gd name="connsiteY3" fmla="*/ 613984 h 613984"/>
                          <a:gd name="connsiteX4" fmla="*/ 0 w 309837"/>
                          <a:gd name="connsiteY4" fmla="*/ 39020 h 613984"/>
                          <a:gd name="connsiteX0" fmla="*/ 0 w 309837"/>
                          <a:gd name="connsiteY0" fmla="*/ 39020 h 621034"/>
                          <a:gd name="connsiteX1" fmla="*/ 309837 w 309837"/>
                          <a:gd name="connsiteY1" fmla="*/ 31400 h 621034"/>
                          <a:gd name="connsiteX2" fmla="*/ 285738 w 309837"/>
                          <a:gd name="connsiteY2" fmla="*/ 589131 h 621034"/>
                          <a:gd name="connsiteX3" fmla="*/ 11146 w 309837"/>
                          <a:gd name="connsiteY3" fmla="*/ 613984 h 621034"/>
                          <a:gd name="connsiteX4" fmla="*/ 0 w 309837"/>
                          <a:gd name="connsiteY4" fmla="*/ 39020 h 621034"/>
                          <a:gd name="connsiteX0" fmla="*/ 0 w 309837"/>
                          <a:gd name="connsiteY0" fmla="*/ 39020 h 622514"/>
                          <a:gd name="connsiteX1" fmla="*/ 309837 w 309837"/>
                          <a:gd name="connsiteY1" fmla="*/ 31400 h 622514"/>
                          <a:gd name="connsiteX2" fmla="*/ 285738 w 309837"/>
                          <a:gd name="connsiteY2" fmla="*/ 589131 h 622514"/>
                          <a:gd name="connsiteX3" fmla="*/ 11146 w 309837"/>
                          <a:gd name="connsiteY3" fmla="*/ 613984 h 622514"/>
                          <a:gd name="connsiteX4" fmla="*/ 0 w 309837"/>
                          <a:gd name="connsiteY4" fmla="*/ 39020 h 622514"/>
                          <a:gd name="connsiteX0" fmla="*/ 0 w 309837"/>
                          <a:gd name="connsiteY0" fmla="*/ 39020 h 621198"/>
                          <a:gd name="connsiteX1" fmla="*/ 309837 w 309837"/>
                          <a:gd name="connsiteY1" fmla="*/ 31400 h 621198"/>
                          <a:gd name="connsiteX2" fmla="*/ 304236 w 309837"/>
                          <a:gd name="connsiteY2" fmla="*/ 580254 h 621198"/>
                          <a:gd name="connsiteX3" fmla="*/ 11146 w 309837"/>
                          <a:gd name="connsiteY3" fmla="*/ 613984 h 621198"/>
                          <a:gd name="connsiteX4" fmla="*/ 0 w 309837"/>
                          <a:gd name="connsiteY4" fmla="*/ 39020 h 621198"/>
                          <a:gd name="connsiteX0" fmla="*/ 0 w 309837"/>
                          <a:gd name="connsiteY0" fmla="*/ 39020 h 620832"/>
                          <a:gd name="connsiteX1" fmla="*/ 309837 w 309837"/>
                          <a:gd name="connsiteY1" fmla="*/ 31400 h 620832"/>
                          <a:gd name="connsiteX2" fmla="*/ 292577 w 309837"/>
                          <a:gd name="connsiteY2" fmla="*/ 577217 h 620832"/>
                          <a:gd name="connsiteX3" fmla="*/ 11146 w 309837"/>
                          <a:gd name="connsiteY3" fmla="*/ 613984 h 620832"/>
                          <a:gd name="connsiteX4" fmla="*/ 0 w 309837"/>
                          <a:gd name="connsiteY4" fmla="*/ 39020 h 6208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09837" h="620832">
                            <a:moveTo>
                              <a:pt x="0" y="39020"/>
                            </a:moveTo>
                            <a:cubicBezTo>
                              <a:pt x="109629" y="920"/>
                              <a:pt x="162108" y="-21940"/>
                              <a:pt x="309837" y="31400"/>
                            </a:cubicBezTo>
                            <a:lnTo>
                              <a:pt x="292577" y="577217"/>
                            </a:lnTo>
                            <a:cubicBezTo>
                              <a:pt x="205612" y="596651"/>
                              <a:pt x="93311" y="636876"/>
                              <a:pt x="11146" y="613984"/>
                            </a:cubicBezTo>
                            <a:lnTo>
                              <a:pt x="0" y="39020"/>
                            </a:lnTo>
                            <a:close/>
                          </a:path>
                        </a:pathLst>
                      </a:custGeom>
                      <a:solidFill>
                        <a:schemeClr val="bg2">
                          <a:lumMod val="50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</p:grpSp>
                <p:sp>
                  <p:nvSpPr>
                    <p:cNvPr id="193" name="Rettangolo con angoli arrotondati 124">
                      <a:extLst>
                        <a:ext uri="{FF2B5EF4-FFF2-40B4-BE49-F238E27FC236}">
                          <a16:creationId xmlns:a16="http://schemas.microsoft.com/office/drawing/2014/main" id="{A9104741-8729-0A82-64A5-BEA35C46E446}"/>
                        </a:ext>
                      </a:extLst>
                    </p:cNvPr>
                    <p:cNvSpPr/>
                    <p:nvPr/>
                  </p:nvSpPr>
                  <p:spPr>
                    <a:xfrm rot="11448">
                      <a:off x="13516128" y="5531219"/>
                      <a:ext cx="73568" cy="192609"/>
                    </a:xfrm>
                    <a:prstGeom prst="roundRect">
                      <a:avLst/>
                    </a:prstGeom>
                    <a:solidFill>
                      <a:schemeClr val="bg2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</p:grpSp>
              <p:sp>
                <p:nvSpPr>
                  <p:cNvPr id="185" name="Ovale 116">
                    <a:extLst>
                      <a:ext uri="{FF2B5EF4-FFF2-40B4-BE49-F238E27FC236}">
                        <a16:creationId xmlns:a16="http://schemas.microsoft.com/office/drawing/2014/main" id="{97622293-D40C-6F1B-781F-5AFC58682A69}"/>
                      </a:ext>
                    </a:extLst>
                  </p:cNvPr>
                  <p:cNvSpPr/>
                  <p:nvPr/>
                </p:nvSpPr>
                <p:spPr>
                  <a:xfrm>
                    <a:off x="13416254" y="4494225"/>
                    <a:ext cx="89108" cy="92474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grpSp>
              <p:nvGrpSpPr>
                <p:cNvPr id="181" name="Gruppo 112">
                  <a:extLst>
                    <a:ext uri="{FF2B5EF4-FFF2-40B4-BE49-F238E27FC236}">
                      <a16:creationId xmlns:a16="http://schemas.microsoft.com/office/drawing/2014/main" id="{6D8B2D7B-A61F-B8CE-7EC5-E05E12085166}"/>
                    </a:ext>
                  </a:extLst>
                </p:cNvPr>
                <p:cNvGrpSpPr/>
                <p:nvPr/>
              </p:nvGrpSpPr>
              <p:grpSpPr>
                <a:xfrm rot="21392073">
                  <a:off x="13327098" y="5405003"/>
                  <a:ext cx="204675" cy="261968"/>
                  <a:chOff x="8992065" y="3239791"/>
                  <a:chExt cx="502467" cy="641469"/>
                </a:xfrm>
              </p:grpSpPr>
              <p:sp>
                <p:nvSpPr>
                  <p:cNvPr id="182" name="Trapezio 49">
                    <a:extLst>
                      <a:ext uri="{FF2B5EF4-FFF2-40B4-BE49-F238E27FC236}">
                        <a16:creationId xmlns:a16="http://schemas.microsoft.com/office/drawing/2014/main" id="{1C4D6E71-FBD3-7445-2581-A11410D396EA}"/>
                      </a:ext>
                    </a:extLst>
                  </p:cNvPr>
                  <p:cNvSpPr/>
                  <p:nvPr/>
                </p:nvSpPr>
                <p:spPr>
                  <a:xfrm rot="9729401" flipH="1">
                    <a:off x="8992065" y="3239791"/>
                    <a:ext cx="502467" cy="507508"/>
                  </a:xfrm>
                  <a:custGeom>
                    <a:avLst/>
                    <a:gdLst>
                      <a:gd name="connsiteX0" fmla="*/ 0 w 321145"/>
                      <a:gd name="connsiteY0" fmla="*/ 361419 h 361419"/>
                      <a:gd name="connsiteX1" fmla="*/ 80286 w 321145"/>
                      <a:gd name="connsiteY1" fmla="*/ 0 h 361419"/>
                      <a:gd name="connsiteX2" fmla="*/ 240859 w 321145"/>
                      <a:gd name="connsiteY2" fmla="*/ 0 h 361419"/>
                      <a:gd name="connsiteX3" fmla="*/ 321145 w 321145"/>
                      <a:gd name="connsiteY3" fmla="*/ 361419 h 361419"/>
                      <a:gd name="connsiteX4" fmla="*/ 0 w 321145"/>
                      <a:gd name="connsiteY4" fmla="*/ 361419 h 361419"/>
                      <a:gd name="connsiteX0" fmla="*/ 0 w 321145"/>
                      <a:gd name="connsiteY0" fmla="*/ 361419 h 412763"/>
                      <a:gd name="connsiteX1" fmla="*/ 80286 w 321145"/>
                      <a:gd name="connsiteY1" fmla="*/ 0 h 412763"/>
                      <a:gd name="connsiteX2" fmla="*/ 240859 w 321145"/>
                      <a:gd name="connsiteY2" fmla="*/ 0 h 412763"/>
                      <a:gd name="connsiteX3" fmla="*/ 321145 w 321145"/>
                      <a:gd name="connsiteY3" fmla="*/ 361419 h 412763"/>
                      <a:gd name="connsiteX4" fmla="*/ 0 w 321145"/>
                      <a:gd name="connsiteY4" fmla="*/ 361419 h 41276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81953"/>
                      <a:gd name="connsiteY0" fmla="*/ 302475 h 416714"/>
                      <a:gd name="connsiteX1" fmla="*/ 141094 w 381953"/>
                      <a:gd name="connsiteY1" fmla="*/ 0 h 416714"/>
                      <a:gd name="connsiteX2" fmla="*/ 301667 w 381953"/>
                      <a:gd name="connsiteY2" fmla="*/ 0 h 416714"/>
                      <a:gd name="connsiteX3" fmla="*/ 381953 w 381953"/>
                      <a:gd name="connsiteY3" fmla="*/ 361419 h 416714"/>
                      <a:gd name="connsiteX4" fmla="*/ 0 w 381953"/>
                      <a:gd name="connsiteY4" fmla="*/ 302475 h 416714"/>
                      <a:gd name="connsiteX0" fmla="*/ 0 w 433414"/>
                      <a:gd name="connsiteY0" fmla="*/ 302475 h 404427"/>
                      <a:gd name="connsiteX1" fmla="*/ 141094 w 433414"/>
                      <a:gd name="connsiteY1" fmla="*/ 0 h 404427"/>
                      <a:gd name="connsiteX2" fmla="*/ 301667 w 433414"/>
                      <a:gd name="connsiteY2" fmla="*/ 0 h 404427"/>
                      <a:gd name="connsiteX3" fmla="*/ 433414 w 433414"/>
                      <a:gd name="connsiteY3" fmla="*/ 342175 h 404427"/>
                      <a:gd name="connsiteX4" fmla="*/ 0 w 433414"/>
                      <a:gd name="connsiteY4" fmla="*/ 302475 h 404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3414" h="404427">
                        <a:moveTo>
                          <a:pt x="0" y="302475"/>
                        </a:moveTo>
                        <a:cubicBezTo>
                          <a:pt x="179855" y="208788"/>
                          <a:pt x="209883" y="258317"/>
                          <a:pt x="141094" y="0"/>
                        </a:cubicBezTo>
                        <a:lnTo>
                          <a:pt x="301667" y="0"/>
                        </a:lnTo>
                        <a:cubicBezTo>
                          <a:pt x="328429" y="120473"/>
                          <a:pt x="302166" y="187642"/>
                          <a:pt x="433414" y="342175"/>
                        </a:cubicBezTo>
                        <a:cubicBezTo>
                          <a:pt x="335043" y="441031"/>
                          <a:pt x="101399" y="418000"/>
                          <a:pt x="0" y="302475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83" name="Ovale 114">
                    <a:extLst>
                      <a:ext uri="{FF2B5EF4-FFF2-40B4-BE49-F238E27FC236}">
                        <a16:creationId xmlns:a16="http://schemas.microsoft.com/office/drawing/2014/main" id="{8E02D9DD-CFDE-6008-4705-76E98396D542}"/>
                      </a:ext>
                    </a:extLst>
                  </p:cNvPr>
                  <p:cNvSpPr/>
                  <p:nvPr/>
                </p:nvSpPr>
                <p:spPr>
                  <a:xfrm>
                    <a:off x="9207716" y="3612631"/>
                    <a:ext cx="268224" cy="268629"/>
                  </a:xfrm>
                  <a:prstGeom prst="ellipse">
                    <a:avLst/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  <p:sp>
            <p:nvSpPr>
              <p:cNvPr id="179" name="Esagono 45">
                <a:extLst>
                  <a:ext uri="{FF2B5EF4-FFF2-40B4-BE49-F238E27FC236}">
                    <a16:creationId xmlns:a16="http://schemas.microsoft.com/office/drawing/2014/main" id="{2A6E60FA-9288-DCBC-00F7-F8E41A0E696E}"/>
                  </a:ext>
                </a:extLst>
              </p:cNvPr>
              <p:cNvSpPr/>
              <p:nvPr/>
            </p:nvSpPr>
            <p:spPr>
              <a:xfrm rot="21572067">
                <a:off x="11604489" y="5325703"/>
                <a:ext cx="406466" cy="277291"/>
              </a:xfrm>
              <a:custGeom>
                <a:avLst/>
                <a:gdLst>
                  <a:gd name="connsiteX0" fmla="*/ 0 w 880368"/>
                  <a:gd name="connsiteY0" fmla="*/ 414515 h 829030"/>
                  <a:gd name="connsiteX1" fmla="*/ 207258 w 880368"/>
                  <a:gd name="connsiteY1" fmla="*/ 0 h 829030"/>
                  <a:gd name="connsiteX2" fmla="*/ 673111 w 880368"/>
                  <a:gd name="connsiteY2" fmla="*/ 0 h 829030"/>
                  <a:gd name="connsiteX3" fmla="*/ 880368 w 880368"/>
                  <a:gd name="connsiteY3" fmla="*/ 414515 h 829030"/>
                  <a:gd name="connsiteX4" fmla="*/ 673111 w 880368"/>
                  <a:gd name="connsiteY4" fmla="*/ 829030 h 829030"/>
                  <a:gd name="connsiteX5" fmla="*/ 207258 w 880368"/>
                  <a:gd name="connsiteY5" fmla="*/ 829030 h 829030"/>
                  <a:gd name="connsiteX6" fmla="*/ 0 w 880368"/>
                  <a:gd name="connsiteY6" fmla="*/ 414515 h 829030"/>
                  <a:gd name="connsiteX0" fmla="*/ 0 w 886471"/>
                  <a:gd name="connsiteY0" fmla="*/ 414515 h 829030"/>
                  <a:gd name="connsiteX1" fmla="*/ 207258 w 886471"/>
                  <a:gd name="connsiteY1" fmla="*/ 0 h 829030"/>
                  <a:gd name="connsiteX2" fmla="*/ 886471 w 886471"/>
                  <a:gd name="connsiteY2" fmla="*/ 251460 h 829030"/>
                  <a:gd name="connsiteX3" fmla="*/ 880368 w 886471"/>
                  <a:gd name="connsiteY3" fmla="*/ 414515 h 829030"/>
                  <a:gd name="connsiteX4" fmla="*/ 673111 w 886471"/>
                  <a:gd name="connsiteY4" fmla="*/ 829030 h 829030"/>
                  <a:gd name="connsiteX5" fmla="*/ 207258 w 886471"/>
                  <a:gd name="connsiteY5" fmla="*/ 829030 h 829030"/>
                  <a:gd name="connsiteX6" fmla="*/ 0 w 886471"/>
                  <a:gd name="connsiteY6" fmla="*/ 414515 h 829030"/>
                  <a:gd name="connsiteX0" fmla="*/ 0 w 886471"/>
                  <a:gd name="connsiteY0" fmla="*/ 163055 h 577570"/>
                  <a:gd name="connsiteX1" fmla="*/ 9138 w 886471"/>
                  <a:gd name="connsiteY1" fmla="*/ 15240 h 577570"/>
                  <a:gd name="connsiteX2" fmla="*/ 886471 w 886471"/>
                  <a:gd name="connsiteY2" fmla="*/ 0 h 577570"/>
                  <a:gd name="connsiteX3" fmla="*/ 880368 w 886471"/>
                  <a:gd name="connsiteY3" fmla="*/ 163055 h 577570"/>
                  <a:gd name="connsiteX4" fmla="*/ 673111 w 886471"/>
                  <a:gd name="connsiteY4" fmla="*/ 577570 h 577570"/>
                  <a:gd name="connsiteX5" fmla="*/ 207258 w 886471"/>
                  <a:gd name="connsiteY5" fmla="*/ 577570 h 577570"/>
                  <a:gd name="connsiteX6" fmla="*/ 0 w 886471"/>
                  <a:gd name="connsiteY6" fmla="*/ 163055 h 57757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673111 w 886471"/>
                  <a:gd name="connsiteY4" fmla="*/ 57757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6471" h="585190">
                    <a:moveTo>
                      <a:pt x="0" y="163055"/>
                    </a:moveTo>
                    <a:lnTo>
                      <a:pt x="9138" y="15240"/>
                    </a:lnTo>
                    <a:cubicBezTo>
                      <a:pt x="435102" y="157347"/>
                      <a:pt x="487211" y="181705"/>
                      <a:pt x="886471" y="0"/>
                    </a:cubicBezTo>
                    <a:lnTo>
                      <a:pt x="880368" y="163055"/>
                    </a:lnTo>
                    <a:cubicBezTo>
                      <a:pt x="621142" y="287485"/>
                      <a:pt x="564689" y="300388"/>
                      <a:pt x="528331" y="585190"/>
                    </a:cubicBezTo>
                    <a:lnTo>
                      <a:pt x="367278" y="585190"/>
                    </a:lnTo>
                    <a:cubicBezTo>
                      <a:pt x="293336" y="421618"/>
                      <a:pt x="364310" y="330077"/>
                      <a:pt x="0" y="16305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160" name="Rettangolo 4">
              <a:extLst>
                <a:ext uri="{FF2B5EF4-FFF2-40B4-BE49-F238E27FC236}">
                  <a16:creationId xmlns:a16="http://schemas.microsoft.com/office/drawing/2014/main" id="{8DB8D85B-801B-E766-5488-807BCBE433F2}"/>
                </a:ext>
              </a:extLst>
            </p:cNvPr>
            <p:cNvSpPr/>
            <p:nvPr/>
          </p:nvSpPr>
          <p:spPr>
            <a:xfrm>
              <a:off x="1387479" y="2943467"/>
              <a:ext cx="756762" cy="813402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61" name="Connettore 2 16">
              <a:extLst>
                <a:ext uri="{FF2B5EF4-FFF2-40B4-BE49-F238E27FC236}">
                  <a16:creationId xmlns:a16="http://schemas.microsoft.com/office/drawing/2014/main" id="{94B64DAE-DD97-3410-A3BE-05AE5BBA5D35}"/>
                </a:ext>
              </a:extLst>
            </p:cNvPr>
            <p:cNvCxnSpPr>
              <a:cxnSpLocks/>
            </p:cNvCxnSpPr>
            <p:nvPr/>
          </p:nvCxnSpPr>
          <p:spPr>
            <a:xfrm>
              <a:off x="1818033" y="3338513"/>
              <a:ext cx="1038731" cy="541723"/>
            </a:xfrm>
            <a:prstGeom prst="straightConnector1">
              <a:avLst/>
            </a:prstGeom>
            <a:ln w="28575">
              <a:solidFill>
                <a:srgbClr val="AAAAAA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Rettangolo 18">
              <a:extLst>
                <a:ext uri="{FF2B5EF4-FFF2-40B4-BE49-F238E27FC236}">
                  <a16:creationId xmlns:a16="http://schemas.microsoft.com/office/drawing/2014/main" id="{3EF17E00-3AB9-1FD5-CBCE-08DDDFD50302}"/>
                </a:ext>
              </a:extLst>
            </p:cNvPr>
            <p:cNvSpPr/>
            <p:nvPr/>
          </p:nvSpPr>
          <p:spPr>
            <a:xfrm>
              <a:off x="2596232" y="3006988"/>
              <a:ext cx="1311769" cy="4471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it-IT" sz="1200" b="1">
                  <a:solidFill>
                    <a:schemeClr val="tx1"/>
                  </a:solidFill>
                </a:rPr>
                <a:t>LABEL: "giocattolo"</a:t>
              </a:r>
            </a:p>
          </p:txBody>
        </p:sp>
      </p:grpSp>
      <p:cxnSp>
        <p:nvCxnSpPr>
          <p:cNvPr id="337" name="Connettore 2 16">
            <a:extLst>
              <a:ext uri="{FF2B5EF4-FFF2-40B4-BE49-F238E27FC236}">
                <a16:creationId xmlns:a16="http://schemas.microsoft.com/office/drawing/2014/main" id="{67327278-E435-6D6A-A7B2-2F6BF53805D5}"/>
              </a:ext>
            </a:extLst>
          </p:cNvPr>
          <p:cNvCxnSpPr>
            <a:cxnSpLocks/>
          </p:cNvCxnSpPr>
          <p:nvPr/>
        </p:nvCxnSpPr>
        <p:spPr>
          <a:xfrm>
            <a:off x="8402335" y="3231220"/>
            <a:ext cx="932990" cy="22049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5" name="TextBox 244">
            <a:extLst>
              <a:ext uri="{FF2B5EF4-FFF2-40B4-BE49-F238E27FC236}">
                <a16:creationId xmlns:a16="http://schemas.microsoft.com/office/drawing/2014/main" id="{452DF830-5F8A-10FB-2795-E6A6E05F30D8}"/>
              </a:ext>
            </a:extLst>
          </p:cNvPr>
          <p:cNvSpPr txBox="1"/>
          <p:nvPr/>
        </p:nvSpPr>
        <p:spPr>
          <a:xfrm>
            <a:off x="1328638" y="2457609"/>
            <a:ext cx="2518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Input 1 - Epoch 1</a:t>
            </a:r>
          </a:p>
        </p:txBody>
      </p: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94889F8-1F6A-FC1B-6DFB-2CBA6D963E1E}"/>
              </a:ext>
            </a:extLst>
          </p:cNvPr>
          <p:cNvGrpSpPr/>
          <p:nvPr/>
        </p:nvGrpSpPr>
        <p:grpSpPr>
          <a:xfrm>
            <a:off x="5774963" y="2682761"/>
            <a:ext cx="621237" cy="2655696"/>
            <a:chOff x="5576154" y="2246621"/>
            <a:chExt cx="897450" cy="3786545"/>
          </a:xfrm>
        </p:grpSpPr>
        <p:sp>
          <p:nvSpPr>
            <p:cNvPr id="343" name="Rectangle: Rounded Corners 342">
              <a:extLst>
                <a:ext uri="{FF2B5EF4-FFF2-40B4-BE49-F238E27FC236}">
                  <a16:creationId xmlns:a16="http://schemas.microsoft.com/office/drawing/2014/main" id="{17A5D832-839A-F45F-A408-D19B2E8F407F}"/>
                </a:ext>
              </a:extLst>
            </p:cNvPr>
            <p:cNvSpPr/>
            <p:nvPr/>
          </p:nvSpPr>
          <p:spPr>
            <a:xfrm>
              <a:off x="5576154" y="2246621"/>
              <a:ext cx="897450" cy="378654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F5A326D9-FE5E-5BFA-F68F-E4B74166279C}"/>
                </a:ext>
              </a:extLst>
            </p:cNvPr>
            <p:cNvSpPr/>
            <p:nvPr/>
          </p:nvSpPr>
          <p:spPr>
            <a:xfrm>
              <a:off x="5832454" y="3052564"/>
              <a:ext cx="391409" cy="40594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2F50667E-946A-42C2-1E9E-2FE3C8CEADA9}"/>
                </a:ext>
              </a:extLst>
            </p:cNvPr>
            <p:cNvSpPr/>
            <p:nvPr/>
          </p:nvSpPr>
          <p:spPr>
            <a:xfrm>
              <a:off x="5832454" y="2454435"/>
              <a:ext cx="391409" cy="40594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2C598644-5E90-27C3-03A9-BACCE0A5371E}"/>
                </a:ext>
              </a:extLst>
            </p:cNvPr>
            <p:cNvSpPr/>
            <p:nvPr/>
          </p:nvSpPr>
          <p:spPr>
            <a:xfrm>
              <a:off x="5832454" y="4248822"/>
              <a:ext cx="391409" cy="40594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658639E2-AA12-F471-8FE3-2C08D6615D20}"/>
                </a:ext>
              </a:extLst>
            </p:cNvPr>
            <p:cNvSpPr/>
            <p:nvPr/>
          </p:nvSpPr>
          <p:spPr>
            <a:xfrm>
              <a:off x="5832454" y="5445082"/>
              <a:ext cx="391409" cy="40594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74964C38-736A-6EA4-AEA1-FC0057E6AD9D}"/>
                </a:ext>
              </a:extLst>
            </p:cNvPr>
            <p:cNvSpPr/>
            <p:nvPr/>
          </p:nvSpPr>
          <p:spPr>
            <a:xfrm>
              <a:off x="5832454" y="3650693"/>
              <a:ext cx="391409" cy="40594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72D9B053-D843-6A94-F5C8-F807141AF9EC}"/>
                </a:ext>
              </a:extLst>
            </p:cNvPr>
            <p:cNvSpPr/>
            <p:nvPr/>
          </p:nvSpPr>
          <p:spPr>
            <a:xfrm>
              <a:off x="5832454" y="4846951"/>
              <a:ext cx="391409" cy="40594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2" name="Immagine 11">
            <a:extLst>
              <a:ext uri="{FF2B5EF4-FFF2-40B4-BE49-F238E27FC236}">
                <a16:creationId xmlns:a16="http://schemas.microsoft.com/office/drawing/2014/main" id="{24E8F85C-4C8B-95D9-5D2C-5825B9A40B86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0"/>
          </a:blip>
          <a:stretch>
            <a:fillRect/>
          </a:stretch>
        </p:blipFill>
        <p:spPr>
          <a:xfrm>
            <a:off x="8166236" y="3782340"/>
            <a:ext cx="349241" cy="22244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70D738B9-59E2-490D-5D6B-B97E795D305A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0"/>
          </a:blip>
          <a:stretch>
            <a:fillRect/>
          </a:stretch>
        </p:blipFill>
        <p:spPr>
          <a:xfrm>
            <a:off x="8141824" y="4465332"/>
            <a:ext cx="349242" cy="22244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4628BC5-2B62-346A-C401-7979904E1B80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0"/>
          </a:blip>
          <a:stretch>
            <a:fillRect/>
          </a:stretch>
        </p:blipFill>
        <p:spPr>
          <a:xfrm>
            <a:off x="7981094" y="3113217"/>
            <a:ext cx="321461" cy="204746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9975EDD3-9490-5EE2-C8DD-5B71B773D953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0"/>
          </a:blip>
          <a:stretch>
            <a:fillRect/>
          </a:stretch>
        </p:blipFill>
        <p:spPr>
          <a:xfrm>
            <a:off x="8391902" y="3703810"/>
            <a:ext cx="232833" cy="148297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77CE45A2-DDB6-3265-7B89-9D2C49DEE6EB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0"/>
          </a:blip>
          <a:stretch>
            <a:fillRect/>
          </a:stretch>
        </p:blipFill>
        <p:spPr>
          <a:xfrm>
            <a:off x="8342553" y="4333692"/>
            <a:ext cx="211068" cy="13443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B03967DA-6839-079E-1DA8-0FA3B9BBE991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0"/>
          </a:blip>
          <a:stretch>
            <a:fillRect/>
          </a:stretch>
        </p:blipFill>
        <p:spPr>
          <a:xfrm>
            <a:off x="8287035" y="3592943"/>
            <a:ext cx="278668" cy="17749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F3E25A02-6B8F-7A49-63FD-F141BE22FE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5569" y="2794837"/>
            <a:ext cx="3731380" cy="2376602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12A96F9-3F03-89AA-615F-BE60512A0E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7092020"/>
              </p:ext>
            </p:extLst>
          </p:nvPr>
        </p:nvGraphicFramePr>
        <p:xfrm>
          <a:off x="7263255" y="-196973"/>
          <a:ext cx="6114182" cy="2682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</p:spTree>
    <p:extLst>
      <p:ext uri="{BB962C8B-B14F-4D97-AF65-F5344CB8AC3E}">
        <p14:creationId xmlns:p14="http://schemas.microsoft.com/office/powerpoint/2010/main" val="1482217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A0CC3-E995-AF6A-AEF8-9DA526818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21BDC4E7-ADC3-0C13-5E9F-373A5F545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48F8E80-35CE-8BCE-5CEB-F00382CDFE96}"/>
              </a:ext>
            </a:extLst>
          </p:cNvPr>
          <p:cNvSpPr txBox="1"/>
          <p:nvPr/>
        </p:nvSpPr>
        <p:spPr>
          <a:xfrm>
            <a:off x="1186261" y="405574"/>
            <a:ext cx="308346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MODEL TRAINING</a:t>
            </a:r>
          </a:p>
          <a:p>
            <a:r>
              <a:rPr lang="it-IT" b="1" i="1"/>
              <a:t>Network architecture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03C0051-1DD8-53D5-E1E1-AE600D8E7E30}"/>
              </a:ext>
            </a:extLst>
          </p:cNvPr>
          <p:cNvSpPr txBox="1"/>
          <p:nvPr/>
        </p:nvSpPr>
        <p:spPr>
          <a:xfrm>
            <a:off x="1557398" y="1682337"/>
            <a:ext cx="40685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/>
              <a:t>LAYERS</a:t>
            </a:r>
            <a:r>
              <a:rPr lang="it-IT"/>
              <a:t>: Online </a:t>
            </a:r>
            <a:r>
              <a:rPr lang="it-IT" err="1"/>
              <a:t>augmentation</a:t>
            </a:r>
            <a:endParaRPr lang="it-IT"/>
          </a:p>
        </p:txBody>
      </p:sp>
      <p:pic>
        <p:nvPicPr>
          <p:cNvPr id="5" name="Elemento grafico 4" descr="Lente di ingrandimento con riempimento a tinta unita">
            <a:extLst>
              <a:ext uri="{FF2B5EF4-FFF2-40B4-BE49-F238E27FC236}">
                <a16:creationId xmlns:a16="http://schemas.microsoft.com/office/drawing/2014/main" id="{6266162C-78F2-ACD6-0DB2-5089B058D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1163" y="1487385"/>
            <a:ext cx="914400" cy="914400"/>
          </a:xfrm>
          <a:prstGeom prst="rect">
            <a:avLst/>
          </a:prstGeom>
        </p:spPr>
      </p:pic>
      <p:sp>
        <p:nvSpPr>
          <p:cNvPr id="245" name="TextBox 244">
            <a:extLst>
              <a:ext uri="{FF2B5EF4-FFF2-40B4-BE49-F238E27FC236}">
                <a16:creationId xmlns:a16="http://schemas.microsoft.com/office/drawing/2014/main" id="{65BE037F-E649-B536-7851-FD8F1B7D24DA}"/>
              </a:ext>
            </a:extLst>
          </p:cNvPr>
          <p:cNvSpPr txBox="1"/>
          <p:nvPr/>
        </p:nvSpPr>
        <p:spPr>
          <a:xfrm>
            <a:off x="1328638" y="2457609"/>
            <a:ext cx="2518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Input 1 - Epoch 2</a:t>
            </a:r>
          </a:p>
        </p:txBody>
      </p: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23D4A983-AB67-8128-4309-20789BA01803}"/>
              </a:ext>
            </a:extLst>
          </p:cNvPr>
          <p:cNvGrpSpPr/>
          <p:nvPr/>
        </p:nvGrpSpPr>
        <p:grpSpPr>
          <a:xfrm>
            <a:off x="5774963" y="2682761"/>
            <a:ext cx="621237" cy="2655696"/>
            <a:chOff x="5576154" y="2246621"/>
            <a:chExt cx="897450" cy="3786545"/>
          </a:xfrm>
        </p:grpSpPr>
        <p:sp>
          <p:nvSpPr>
            <p:cNvPr id="343" name="Rectangle: Rounded Corners 342">
              <a:extLst>
                <a:ext uri="{FF2B5EF4-FFF2-40B4-BE49-F238E27FC236}">
                  <a16:creationId xmlns:a16="http://schemas.microsoft.com/office/drawing/2014/main" id="{36A2936C-8B91-8E84-9BD8-B900DC25E21E}"/>
                </a:ext>
              </a:extLst>
            </p:cNvPr>
            <p:cNvSpPr/>
            <p:nvPr/>
          </p:nvSpPr>
          <p:spPr>
            <a:xfrm>
              <a:off x="5576154" y="2246621"/>
              <a:ext cx="897450" cy="378654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5995B3C4-5F68-A6A8-3FAA-AB03F2E02D76}"/>
                </a:ext>
              </a:extLst>
            </p:cNvPr>
            <p:cNvSpPr/>
            <p:nvPr/>
          </p:nvSpPr>
          <p:spPr>
            <a:xfrm>
              <a:off x="5832454" y="3052564"/>
              <a:ext cx="391409" cy="40594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8D545727-7531-D2F3-A60F-9E9262537AFC}"/>
                </a:ext>
              </a:extLst>
            </p:cNvPr>
            <p:cNvSpPr/>
            <p:nvPr/>
          </p:nvSpPr>
          <p:spPr>
            <a:xfrm>
              <a:off x="5832454" y="2454435"/>
              <a:ext cx="391409" cy="40594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BB871C9B-3F61-5998-850E-AC41BAFA6B72}"/>
                </a:ext>
              </a:extLst>
            </p:cNvPr>
            <p:cNvSpPr/>
            <p:nvPr/>
          </p:nvSpPr>
          <p:spPr>
            <a:xfrm>
              <a:off x="5832454" y="4248822"/>
              <a:ext cx="391409" cy="40594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FB9D432D-A5F1-45AB-B135-6AF40373925E}"/>
                </a:ext>
              </a:extLst>
            </p:cNvPr>
            <p:cNvSpPr/>
            <p:nvPr/>
          </p:nvSpPr>
          <p:spPr>
            <a:xfrm>
              <a:off x="5832454" y="5445082"/>
              <a:ext cx="391409" cy="40594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41ABABEC-21BE-BBC3-D68E-8405D24815CC}"/>
                </a:ext>
              </a:extLst>
            </p:cNvPr>
            <p:cNvSpPr/>
            <p:nvPr/>
          </p:nvSpPr>
          <p:spPr>
            <a:xfrm>
              <a:off x="5832454" y="3650693"/>
              <a:ext cx="391409" cy="40594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3BA521F2-CED9-B9A9-A8F6-6E619906BF4A}"/>
                </a:ext>
              </a:extLst>
            </p:cNvPr>
            <p:cNvSpPr/>
            <p:nvPr/>
          </p:nvSpPr>
          <p:spPr>
            <a:xfrm>
              <a:off x="5832454" y="4846951"/>
              <a:ext cx="391409" cy="40594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BF582C94-DB45-FA56-558A-0F22D6E3EEFE}"/>
              </a:ext>
            </a:extLst>
          </p:cNvPr>
          <p:cNvGrpSpPr/>
          <p:nvPr/>
        </p:nvGrpSpPr>
        <p:grpSpPr>
          <a:xfrm>
            <a:off x="1184766" y="2943467"/>
            <a:ext cx="3173877" cy="2126373"/>
            <a:chOff x="1184764" y="2943467"/>
            <a:chExt cx="3905439" cy="2562220"/>
          </a:xfrm>
        </p:grpSpPr>
        <p:sp>
          <p:nvSpPr>
            <p:cNvPr id="371" name="Rettangolo con angoli arrotondati 13">
              <a:extLst>
                <a:ext uri="{FF2B5EF4-FFF2-40B4-BE49-F238E27FC236}">
                  <a16:creationId xmlns:a16="http://schemas.microsoft.com/office/drawing/2014/main" id="{C19B19FE-D4EB-19C7-F957-D322904B325D}"/>
                </a:ext>
              </a:extLst>
            </p:cNvPr>
            <p:cNvSpPr/>
            <p:nvPr/>
          </p:nvSpPr>
          <p:spPr>
            <a:xfrm>
              <a:off x="1184764" y="4619868"/>
              <a:ext cx="829021" cy="84891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72" name="Elemento grafico 8" descr="Donna a gambe incrociate">
              <a:extLst>
                <a:ext uri="{FF2B5EF4-FFF2-40B4-BE49-F238E27FC236}">
                  <a16:creationId xmlns:a16="http://schemas.microsoft.com/office/drawing/2014/main" id="{CFA6790A-3713-EDAD-5362-226436986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70868" y="3457640"/>
              <a:ext cx="1392708" cy="2048047"/>
            </a:xfrm>
            <a:prstGeom prst="rect">
              <a:avLst/>
            </a:prstGeom>
          </p:spPr>
        </p:pic>
        <p:pic>
          <p:nvPicPr>
            <p:cNvPr id="373" name="Elemento grafico 12" descr="Ragazza con capelli intrecciati">
              <a:extLst>
                <a:ext uri="{FF2B5EF4-FFF2-40B4-BE49-F238E27FC236}">
                  <a16:creationId xmlns:a16="http://schemas.microsoft.com/office/drawing/2014/main" id="{74FB34F1-DD15-69FB-5573-6CA824386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80697" y="3010400"/>
              <a:ext cx="573009" cy="751107"/>
            </a:xfrm>
            <a:prstGeom prst="rect">
              <a:avLst/>
            </a:prstGeom>
          </p:spPr>
        </p:pic>
        <p:pic>
          <p:nvPicPr>
            <p:cNvPr id="374" name="Elemento grafico 20" descr="Faccia confusa">
              <a:extLst>
                <a:ext uri="{FF2B5EF4-FFF2-40B4-BE49-F238E27FC236}">
                  <a16:creationId xmlns:a16="http://schemas.microsoft.com/office/drawing/2014/main" id="{386EC7D2-536C-98D3-46E8-AD849471D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670244" y="3223853"/>
              <a:ext cx="259361" cy="324202"/>
            </a:xfrm>
            <a:prstGeom prst="rect">
              <a:avLst/>
            </a:prstGeom>
          </p:spPr>
        </p:pic>
        <p:grpSp>
          <p:nvGrpSpPr>
            <p:cNvPr id="375" name="Gruppo 86">
              <a:extLst>
                <a:ext uri="{FF2B5EF4-FFF2-40B4-BE49-F238E27FC236}">
                  <a16:creationId xmlns:a16="http://schemas.microsoft.com/office/drawing/2014/main" id="{491EBE43-0CA2-6755-36A1-B879F4544ABA}"/>
                </a:ext>
              </a:extLst>
            </p:cNvPr>
            <p:cNvGrpSpPr/>
            <p:nvPr/>
          </p:nvGrpSpPr>
          <p:grpSpPr>
            <a:xfrm>
              <a:off x="2850110" y="3722280"/>
              <a:ext cx="2240093" cy="1582797"/>
              <a:chOff x="3521034" y="3460751"/>
              <a:chExt cx="2551332" cy="1651792"/>
            </a:xfrm>
          </p:grpSpPr>
          <p:sp>
            <p:nvSpPr>
              <p:cNvPr id="456" name="Rettangolo 87">
                <a:extLst>
                  <a:ext uri="{FF2B5EF4-FFF2-40B4-BE49-F238E27FC236}">
                    <a16:creationId xmlns:a16="http://schemas.microsoft.com/office/drawing/2014/main" id="{6A3F2BCE-9B0E-E0EF-1715-9420AD4D3F2D}"/>
                  </a:ext>
                </a:extLst>
              </p:cNvPr>
              <p:cNvSpPr/>
              <p:nvPr/>
            </p:nvSpPr>
            <p:spPr>
              <a:xfrm>
                <a:off x="3521034" y="4230977"/>
                <a:ext cx="2551332" cy="22779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57" name="Rettangolo 88">
                <a:extLst>
                  <a:ext uri="{FF2B5EF4-FFF2-40B4-BE49-F238E27FC236}">
                    <a16:creationId xmlns:a16="http://schemas.microsoft.com/office/drawing/2014/main" id="{A112C922-5C5E-8202-4836-68D4031B9F01}"/>
                  </a:ext>
                </a:extLst>
              </p:cNvPr>
              <p:cNvSpPr/>
              <p:nvPr/>
            </p:nvSpPr>
            <p:spPr>
              <a:xfrm rot="5400000">
                <a:off x="5420511" y="4727934"/>
                <a:ext cx="651854" cy="117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58" name="Rettangolo 89">
                <a:extLst>
                  <a:ext uri="{FF2B5EF4-FFF2-40B4-BE49-F238E27FC236}">
                    <a16:creationId xmlns:a16="http://schemas.microsoft.com/office/drawing/2014/main" id="{C9441AAC-7AC6-35E7-1D15-094BD2EEA0FD}"/>
                  </a:ext>
                </a:extLst>
              </p:cNvPr>
              <p:cNvSpPr/>
              <p:nvPr/>
            </p:nvSpPr>
            <p:spPr>
              <a:xfrm rot="5400000">
                <a:off x="3498946" y="4717811"/>
                <a:ext cx="651854" cy="117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59" name="Rettangolo 90">
                <a:extLst>
                  <a:ext uri="{FF2B5EF4-FFF2-40B4-BE49-F238E27FC236}">
                    <a16:creationId xmlns:a16="http://schemas.microsoft.com/office/drawing/2014/main" id="{28CC0D8D-E821-D326-5B9D-FA3C7627ED20}"/>
                  </a:ext>
                </a:extLst>
              </p:cNvPr>
              <p:cNvSpPr/>
              <p:nvPr/>
            </p:nvSpPr>
            <p:spPr>
              <a:xfrm rot="5400000">
                <a:off x="3752945" y="4623480"/>
                <a:ext cx="651854" cy="117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60" name="Rettangolo 91">
                <a:extLst>
                  <a:ext uri="{FF2B5EF4-FFF2-40B4-BE49-F238E27FC236}">
                    <a16:creationId xmlns:a16="http://schemas.microsoft.com/office/drawing/2014/main" id="{1EE18D50-C161-15D1-61D4-483F9B08D745}"/>
                  </a:ext>
                </a:extLst>
              </p:cNvPr>
              <p:cNvSpPr/>
              <p:nvPr/>
            </p:nvSpPr>
            <p:spPr>
              <a:xfrm rot="5400000">
                <a:off x="5199641" y="4617498"/>
                <a:ext cx="651854" cy="117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461" name="Elemento grafico 92" descr="Un coniglio">
                <a:extLst>
                  <a:ext uri="{FF2B5EF4-FFF2-40B4-BE49-F238E27FC236}">
                    <a16:creationId xmlns:a16="http://schemas.microsoft.com/office/drawing/2014/main" id="{652A85B3-2856-4042-6DA4-11AC75D796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884084" y="3460751"/>
                <a:ext cx="973669" cy="1058334"/>
              </a:xfrm>
              <a:prstGeom prst="rect">
                <a:avLst/>
              </a:prstGeom>
            </p:spPr>
          </p:pic>
        </p:grpSp>
        <p:grpSp>
          <p:nvGrpSpPr>
            <p:cNvPr id="376" name="Gruppo 93">
              <a:extLst>
                <a:ext uri="{FF2B5EF4-FFF2-40B4-BE49-F238E27FC236}">
                  <a16:creationId xmlns:a16="http://schemas.microsoft.com/office/drawing/2014/main" id="{8BE75E03-F55C-CAB4-656D-ECA2D8B6F954}"/>
                </a:ext>
              </a:extLst>
            </p:cNvPr>
            <p:cNvGrpSpPr/>
            <p:nvPr/>
          </p:nvGrpSpPr>
          <p:grpSpPr>
            <a:xfrm>
              <a:off x="4225378" y="3273103"/>
              <a:ext cx="661331" cy="1208601"/>
              <a:chOff x="11078386" y="4127448"/>
              <a:chExt cx="1541853" cy="2661322"/>
            </a:xfrm>
          </p:grpSpPr>
          <p:sp>
            <p:nvSpPr>
              <p:cNvPr id="380" name="Rettangolo 94">
                <a:extLst>
                  <a:ext uri="{FF2B5EF4-FFF2-40B4-BE49-F238E27FC236}">
                    <a16:creationId xmlns:a16="http://schemas.microsoft.com/office/drawing/2014/main" id="{CAC14100-9FDB-9757-8C92-C2BB121E7CD9}"/>
                  </a:ext>
                </a:extLst>
              </p:cNvPr>
              <p:cNvSpPr/>
              <p:nvPr/>
            </p:nvSpPr>
            <p:spPr>
              <a:xfrm rot="21572067">
                <a:off x="11698753" y="4617085"/>
                <a:ext cx="146307" cy="62935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81" name="Trapezio 28">
                <a:extLst>
                  <a:ext uri="{FF2B5EF4-FFF2-40B4-BE49-F238E27FC236}">
                    <a16:creationId xmlns:a16="http://schemas.microsoft.com/office/drawing/2014/main" id="{3CA04C15-F96C-E8F2-17FA-557231C62DF9}"/>
                  </a:ext>
                </a:extLst>
              </p:cNvPr>
              <p:cNvSpPr/>
              <p:nvPr/>
            </p:nvSpPr>
            <p:spPr>
              <a:xfrm rot="10772067">
                <a:off x="11524826" y="4964580"/>
                <a:ext cx="510538" cy="424388"/>
              </a:xfrm>
              <a:custGeom>
                <a:avLst/>
                <a:gdLst>
                  <a:gd name="connsiteX0" fmla="*/ 0 w 1017129"/>
                  <a:gd name="connsiteY0" fmla="*/ 932501 h 932501"/>
                  <a:gd name="connsiteX1" fmla="*/ 122316 w 1017129"/>
                  <a:gd name="connsiteY1" fmla="*/ 0 h 932501"/>
                  <a:gd name="connsiteX2" fmla="*/ 894813 w 1017129"/>
                  <a:gd name="connsiteY2" fmla="*/ 0 h 932501"/>
                  <a:gd name="connsiteX3" fmla="*/ 1017129 w 1017129"/>
                  <a:gd name="connsiteY3" fmla="*/ 932501 h 932501"/>
                  <a:gd name="connsiteX4" fmla="*/ 0 w 1017129"/>
                  <a:gd name="connsiteY4" fmla="*/ 932501 h 932501"/>
                  <a:gd name="connsiteX0" fmla="*/ 0 w 1192389"/>
                  <a:gd name="connsiteY0" fmla="*/ 932501 h 932501"/>
                  <a:gd name="connsiteX1" fmla="*/ 122316 w 1192389"/>
                  <a:gd name="connsiteY1" fmla="*/ 0 h 932501"/>
                  <a:gd name="connsiteX2" fmla="*/ 894813 w 1192389"/>
                  <a:gd name="connsiteY2" fmla="*/ 0 h 932501"/>
                  <a:gd name="connsiteX3" fmla="*/ 1192389 w 1192389"/>
                  <a:gd name="connsiteY3" fmla="*/ 909641 h 932501"/>
                  <a:gd name="connsiteX4" fmla="*/ 0 w 1192389"/>
                  <a:gd name="connsiteY4" fmla="*/ 932501 h 932501"/>
                  <a:gd name="connsiteX0" fmla="*/ 0 w 1291449"/>
                  <a:gd name="connsiteY0" fmla="*/ 909641 h 909641"/>
                  <a:gd name="connsiteX1" fmla="*/ 221376 w 1291449"/>
                  <a:gd name="connsiteY1" fmla="*/ 0 h 909641"/>
                  <a:gd name="connsiteX2" fmla="*/ 993873 w 1291449"/>
                  <a:gd name="connsiteY2" fmla="*/ 0 h 909641"/>
                  <a:gd name="connsiteX3" fmla="*/ 1291449 w 1291449"/>
                  <a:gd name="connsiteY3" fmla="*/ 909641 h 909641"/>
                  <a:gd name="connsiteX4" fmla="*/ 0 w 1291449"/>
                  <a:gd name="connsiteY4" fmla="*/ 909641 h 909641"/>
                  <a:gd name="connsiteX0" fmla="*/ 0 w 1291449"/>
                  <a:gd name="connsiteY0" fmla="*/ 909641 h 909641"/>
                  <a:gd name="connsiteX1" fmla="*/ 221376 w 1291449"/>
                  <a:gd name="connsiteY1" fmla="*/ 0 h 909641"/>
                  <a:gd name="connsiteX2" fmla="*/ 993873 w 1291449"/>
                  <a:gd name="connsiteY2" fmla="*/ 0 h 909641"/>
                  <a:gd name="connsiteX3" fmla="*/ 1291449 w 1291449"/>
                  <a:gd name="connsiteY3" fmla="*/ 909641 h 909641"/>
                  <a:gd name="connsiteX4" fmla="*/ 0 w 1291449"/>
                  <a:gd name="connsiteY4" fmla="*/ 909641 h 909641"/>
                  <a:gd name="connsiteX0" fmla="*/ 0 w 1291449"/>
                  <a:gd name="connsiteY0" fmla="*/ 909641 h 909641"/>
                  <a:gd name="connsiteX1" fmla="*/ 221376 w 1291449"/>
                  <a:gd name="connsiteY1" fmla="*/ 0 h 909641"/>
                  <a:gd name="connsiteX2" fmla="*/ 993873 w 1291449"/>
                  <a:gd name="connsiteY2" fmla="*/ 0 h 909641"/>
                  <a:gd name="connsiteX3" fmla="*/ 1291449 w 1291449"/>
                  <a:gd name="connsiteY3" fmla="*/ 909641 h 909641"/>
                  <a:gd name="connsiteX4" fmla="*/ 0 w 1291449"/>
                  <a:gd name="connsiteY4" fmla="*/ 909641 h 909641"/>
                  <a:gd name="connsiteX0" fmla="*/ 0 w 1291449"/>
                  <a:gd name="connsiteY0" fmla="*/ 909641 h 909641"/>
                  <a:gd name="connsiteX1" fmla="*/ 221376 w 1291449"/>
                  <a:gd name="connsiteY1" fmla="*/ 0 h 909641"/>
                  <a:gd name="connsiteX2" fmla="*/ 993873 w 1291449"/>
                  <a:gd name="connsiteY2" fmla="*/ 0 h 909641"/>
                  <a:gd name="connsiteX3" fmla="*/ 1291449 w 1291449"/>
                  <a:gd name="connsiteY3" fmla="*/ 909641 h 909641"/>
                  <a:gd name="connsiteX4" fmla="*/ 0 w 1291449"/>
                  <a:gd name="connsiteY4" fmla="*/ 909641 h 909641"/>
                  <a:gd name="connsiteX0" fmla="*/ 0 w 1253349"/>
                  <a:gd name="connsiteY0" fmla="*/ 711521 h 909641"/>
                  <a:gd name="connsiteX1" fmla="*/ 183276 w 1253349"/>
                  <a:gd name="connsiteY1" fmla="*/ 0 h 909641"/>
                  <a:gd name="connsiteX2" fmla="*/ 955773 w 1253349"/>
                  <a:gd name="connsiteY2" fmla="*/ 0 h 909641"/>
                  <a:gd name="connsiteX3" fmla="*/ 1253349 w 1253349"/>
                  <a:gd name="connsiteY3" fmla="*/ 909641 h 909641"/>
                  <a:gd name="connsiteX4" fmla="*/ 0 w 1253349"/>
                  <a:gd name="connsiteY4" fmla="*/ 711521 h 909641"/>
                  <a:gd name="connsiteX0" fmla="*/ 0 w 1253349"/>
                  <a:gd name="connsiteY0" fmla="*/ 711521 h 909641"/>
                  <a:gd name="connsiteX1" fmla="*/ 183276 w 1253349"/>
                  <a:gd name="connsiteY1" fmla="*/ 0 h 909641"/>
                  <a:gd name="connsiteX2" fmla="*/ 955773 w 1253349"/>
                  <a:gd name="connsiteY2" fmla="*/ 0 h 909641"/>
                  <a:gd name="connsiteX3" fmla="*/ 1253349 w 1253349"/>
                  <a:gd name="connsiteY3" fmla="*/ 909641 h 909641"/>
                  <a:gd name="connsiteX4" fmla="*/ 0 w 1253349"/>
                  <a:gd name="connsiteY4" fmla="*/ 711521 h 909641"/>
                  <a:gd name="connsiteX0" fmla="*/ 0 w 1253349"/>
                  <a:gd name="connsiteY0" fmla="*/ 825821 h 1023941"/>
                  <a:gd name="connsiteX1" fmla="*/ 175656 w 1253349"/>
                  <a:gd name="connsiteY1" fmla="*/ 0 h 1023941"/>
                  <a:gd name="connsiteX2" fmla="*/ 955773 w 1253349"/>
                  <a:gd name="connsiteY2" fmla="*/ 114300 h 1023941"/>
                  <a:gd name="connsiteX3" fmla="*/ 1253349 w 1253349"/>
                  <a:gd name="connsiteY3" fmla="*/ 1023941 h 1023941"/>
                  <a:gd name="connsiteX4" fmla="*/ 0 w 1253349"/>
                  <a:gd name="connsiteY4" fmla="*/ 825821 h 1023941"/>
                  <a:gd name="connsiteX0" fmla="*/ 0 w 1253349"/>
                  <a:gd name="connsiteY0" fmla="*/ 841061 h 1039181"/>
                  <a:gd name="connsiteX1" fmla="*/ 175656 w 1253349"/>
                  <a:gd name="connsiteY1" fmla="*/ 15240 h 1039181"/>
                  <a:gd name="connsiteX2" fmla="*/ 963393 w 1253349"/>
                  <a:gd name="connsiteY2" fmla="*/ 0 h 1039181"/>
                  <a:gd name="connsiteX3" fmla="*/ 1253349 w 1253349"/>
                  <a:gd name="connsiteY3" fmla="*/ 1039181 h 1039181"/>
                  <a:gd name="connsiteX4" fmla="*/ 0 w 1253349"/>
                  <a:gd name="connsiteY4" fmla="*/ 841061 h 1039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3349" h="1039181">
                    <a:moveTo>
                      <a:pt x="0" y="841061"/>
                    </a:moveTo>
                    <a:cubicBezTo>
                      <a:pt x="61092" y="603887"/>
                      <a:pt x="152664" y="336234"/>
                      <a:pt x="175656" y="15240"/>
                    </a:cubicBezTo>
                    <a:lnTo>
                      <a:pt x="963393" y="0"/>
                    </a:lnTo>
                    <a:cubicBezTo>
                      <a:pt x="994005" y="371794"/>
                      <a:pt x="1100817" y="568327"/>
                      <a:pt x="1253349" y="1039181"/>
                    </a:cubicBezTo>
                    <a:lnTo>
                      <a:pt x="0" y="841061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82" name="Trapezio 37">
                <a:extLst>
                  <a:ext uri="{FF2B5EF4-FFF2-40B4-BE49-F238E27FC236}">
                    <a16:creationId xmlns:a16="http://schemas.microsoft.com/office/drawing/2014/main" id="{4DFADD87-96B0-90E7-35B9-CD4A5B9AEC51}"/>
                  </a:ext>
                </a:extLst>
              </p:cNvPr>
              <p:cNvSpPr/>
              <p:nvPr/>
            </p:nvSpPr>
            <p:spPr>
              <a:xfrm rot="12798639" flipH="1">
                <a:off x="12371379" y="4963126"/>
                <a:ext cx="234994" cy="287334"/>
              </a:xfrm>
              <a:custGeom>
                <a:avLst/>
                <a:gdLst>
                  <a:gd name="connsiteX0" fmla="*/ 0 w 653937"/>
                  <a:gd name="connsiteY0" fmla="*/ 658283 h 658283"/>
                  <a:gd name="connsiteX1" fmla="*/ 110496 w 653937"/>
                  <a:gd name="connsiteY1" fmla="*/ 0 h 658283"/>
                  <a:gd name="connsiteX2" fmla="*/ 543441 w 653937"/>
                  <a:gd name="connsiteY2" fmla="*/ 0 h 658283"/>
                  <a:gd name="connsiteX3" fmla="*/ 653937 w 653937"/>
                  <a:gd name="connsiteY3" fmla="*/ 658283 h 658283"/>
                  <a:gd name="connsiteX4" fmla="*/ 0 w 653937"/>
                  <a:gd name="connsiteY4" fmla="*/ 658283 h 658283"/>
                  <a:gd name="connsiteX0" fmla="*/ 36933 w 690870"/>
                  <a:gd name="connsiteY0" fmla="*/ 658283 h 658734"/>
                  <a:gd name="connsiteX1" fmla="*/ 147429 w 690870"/>
                  <a:gd name="connsiteY1" fmla="*/ 0 h 658734"/>
                  <a:gd name="connsiteX2" fmla="*/ 580374 w 690870"/>
                  <a:gd name="connsiteY2" fmla="*/ 0 h 658734"/>
                  <a:gd name="connsiteX3" fmla="*/ 690870 w 690870"/>
                  <a:gd name="connsiteY3" fmla="*/ 658283 h 658734"/>
                  <a:gd name="connsiteX4" fmla="*/ 36933 w 690870"/>
                  <a:gd name="connsiteY4" fmla="*/ 658283 h 658734"/>
                  <a:gd name="connsiteX0" fmla="*/ 36933 w 690870"/>
                  <a:gd name="connsiteY0" fmla="*/ 658283 h 719243"/>
                  <a:gd name="connsiteX1" fmla="*/ 147429 w 690870"/>
                  <a:gd name="connsiteY1" fmla="*/ 0 h 719243"/>
                  <a:gd name="connsiteX2" fmla="*/ 580374 w 690870"/>
                  <a:gd name="connsiteY2" fmla="*/ 0 h 719243"/>
                  <a:gd name="connsiteX3" fmla="*/ 690870 w 690870"/>
                  <a:gd name="connsiteY3" fmla="*/ 658283 h 719243"/>
                  <a:gd name="connsiteX4" fmla="*/ 36933 w 690870"/>
                  <a:gd name="connsiteY4" fmla="*/ 658283 h 719243"/>
                  <a:gd name="connsiteX0" fmla="*/ 36933 w 691237"/>
                  <a:gd name="connsiteY0" fmla="*/ 658283 h 772867"/>
                  <a:gd name="connsiteX1" fmla="*/ 147429 w 691237"/>
                  <a:gd name="connsiteY1" fmla="*/ 0 h 772867"/>
                  <a:gd name="connsiteX2" fmla="*/ 580374 w 691237"/>
                  <a:gd name="connsiteY2" fmla="*/ 0 h 772867"/>
                  <a:gd name="connsiteX3" fmla="*/ 690870 w 691237"/>
                  <a:gd name="connsiteY3" fmla="*/ 658283 h 772867"/>
                  <a:gd name="connsiteX4" fmla="*/ 36933 w 691237"/>
                  <a:gd name="connsiteY4" fmla="*/ 658283 h 772867"/>
                  <a:gd name="connsiteX0" fmla="*/ 36933 w 691237"/>
                  <a:gd name="connsiteY0" fmla="*/ 658283 h 772867"/>
                  <a:gd name="connsiteX1" fmla="*/ 147429 w 691237"/>
                  <a:gd name="connsiteY1" fmla="*/ 0 h 772867"/>
                  <a:gd name="connsiteX2" fmla="*/ 580374 w 691237"/>
                  <a:gd name="connsiteY2" fmla="*/ 0 h 772867"/>
                  <a:gd name="connsiteX3" fmla="*/ 690870 w 691237"/>
                  <a:gd name="connsiteY3" fmla="*/ 658283 h 772867"/>
                  <a:gd name="connsiteX4" fmla="*/ 36933 w 691237"/>
                  <a:gd name="connsiteY4" fmla="*/ 658283 h 772867"/>
                  <a:gd name="connsiteX0" fmla="*/ 48676 w 702980"/>
                  <a:gd name="connsiteY0" fmla="*/ 752153 h 866737"/>
                  <a:gd name="connsiteX1" fmla="*/ 91620 w 702980"/>
                  <a:gd name="connsiteY1" fmla="*/ 0 h 866737"/>
                  <a:gd name="connsiteX2" fmla="*/ 592117 w 702980"/>
                  <a:gd name="connsiteY2" fmla="*/ 93870 h 866737"/>
                  <a:gd name="connsiteX3" fmla="*/ 702613 w 702980"/>
                  <a:gd name="connsiteY3" fmla="*/ 752153 h 866737"/>
                  <a:gd name="connsiteX4" fmla="*/ 48676 w 702980"/>
                  <a:gd name="connsiteY4" fmla="*/ 752153 h 866737"/>
                  <a:gd name="connsiteX0" fmla="*/ 42672 w 696976"/>
                  <a:gd name="connsiteY0" fmla="*/ 752153 h 866737"/>
                  <a:gd name="connsiteX1" fmla="*/ 85616 w 696976"/>
                  <a:gd name="connsiteY1" fmla="*/ 0 h 866737"/>
                  <a:gd name="connsiteX2" fmla="*/ 586113 w 696976"/>
                  <a:gd name="connsiteY2" fmla="*/ 93870 h 866737"/>
                  <a:gd name="connsiteX3" fmla="*/ 696609 w 696976"/>
                  <a:gd name="connsiteY3" fmla="*/ 752153 h 866737"/>
                  <a:gd name="connsiteX4" fmla="*/ 42672 w 696976"/>
                  <a:gd name="connsiteY4" fmla="*/ 752153 h 866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6976" h="866737">
                    <a:moveTo>
                      <a:pt x="42672" y="752153"/>
                    </a:moveTo>
                    <a:cubicBezTo>
                      <a:pt x="-72896" y="768945"/>
                      <a:pt x="82560" y="228815"/>
                      <a:pt x="85616" y="0"/>
                    </a:cubicBezTo>
                    <a:lnTo>
                      <a:pt x="586113" y="93870"/>
                    </a:lnTo>
                    <a:cubicBezTo>
                      <a:pt x="622945" y="313298"/>
                      <a:pt x="629297" y="464145"/>
                      <a:pt x="696609" y="752153"/>
                    </a:cubicBezTo>
                    <a:cubicBezTo>
                      <a:pt x="714850" y="919793"/>
                      <a:pt x="47291" y="889313"/>
                      <a:pt x="42672" y="75215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83" name="Ovale 97">
                <a:extLst>
                  <a:ext uri="{FF2B5EF4-FFF2-40B4-BE49-F238E27FC236}">
                    <a16:creationId xmlns:a16="http://schemas.microsoft.com/office/drawing/2014/main" id="{A0F5A08D-A66C-C6DE-C31F-2D9E7B02C29C}"/>
                  </a:ext>
                </a:extLst>
              </p:cNvPr>
              <p:cNvSpPr/>
              <p:nvPr/>
            </p:nvSpPr>
            <p:spPr>
              <a:xfrm rot="21572067">
                <a:off x="12449523" y="4988969"/>
                <a:ext cx="170716" cy="128108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84" name="Ovale 98">
                <a:extLst>
                  <a:ext uri="{FF2B5EF4-FFF2-40B4-BE49-F238E27FC236}">
                    <a16:creationId xmlns:a16="http://schemas.microsoft.com/office/drawing/2014/main" id="{AF6E9897-92BD-2CB8-6ACE-90B52E1D75EA}"/>
                  </a:ext>
                </a:extLst>
              </p:cNvPr>
              <p:cNvSpPr/>
              <p:nvPr/>
            </p:nvSpPr>
            <p:spPr>
              <a:xfrm rot="19034516">
                <a:off x="12245620" y="4496450"/>
                <a:ext cx="220790" cy="674348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85" name="Trapezio 42">
                <a:extLst>
                  <a:ext uri="{FF2B5EF4-FFF2-40B4-BE49-F238E27FC236}">
                    <a16:creationId xmlns:a16="http://schemas.microsoft.com/office/drawing/2014/main" id="{8DF81DC5-3789-804A-39CA-AD9E6D38BD75}"/>
                  </a:ext>
                </a:extLst>
              </p:cNvPr>
              <p:cNvSpPr/>
              <p:nvPr/>
            </p:nvSpPr>
            <p:spPr>
              <a:xfrm rot="1931469">
                <a:off x="12170826" y="5173004"/>
                <a:ext cx="312391" cy="370555"/>
              </a:xfrm>
              <a:custGeom>
                <a:avLst/>
                <a:gdLst>
                  <a:gd name="connsiteX0" fmla="*/ 0 w 933837"/>
                  <a:gd name="connsiteY0" fmla="*/ 845746 h 845746"/>
                  <a:gd name="connsiteX1" fmla="*/ 211437 w 933837"/>
                  <a:gd name="connsiteY1" fmla="*/ 0 h 845746"/>
                  <a:gd name="connsiteX2" fmla="*/ 722401 w 933837"/>
                  <a:gd name="connsiteY2" fmla="*/ 0 h 845746"/>
                  <a:gd name="connsiteX3" fmla="*/ 933837 w 933837"/>
                  <a:gd name="connsiteY3" fmla="*/ 845746 h 845746"/>
                  <a:gd name="connsiteX4" fmla="*/ 0 w 933837"/>
                  <a:gd name="connsiteY4" fmla="*/ 845746 h 845746"/>
                  <a:gd name="connsiteX0" fmla="*/ 0 w 933837"/>
                  <a:gd name="connsiteY0" fmla="*/ 845746 h 845746"/>
                  <a:gd name="connsiteX1" fmla="*/ 211437 w 933837"/>
                  <a:gd name="connsiteY1" fmla="*/ 0 h 845746"/>
                  <a:gd name="connsiteX2" fmla="*/ 635384 w 933837"/>
                  <a:gd name="connsiteY2" fmla="*/ 19567 h 845746"/>
                  <a:gd name="connsiteX3" fmla="*/ 933837 w 933837"/>
                  <a:gd name="connsiteY3" fmla="*/ 845746 h 845746"/>
                  <a:gd name="connsiteX4" fmla="*/ 0 w 933837"/>
                  <a:gd name="connsiteY4" fmla="*/ 845746 h 845746"/>
                  <a:gd name="connsiteX0" fmla="*/ 0 w 933837"/>
                  <a:gd name="connsiteY0" fmla="*/ 845746 h 845746"/>
                  <a:gd name="connsiteX1" fmla="*/ 211437 w 933837"/>
                  <a:gd name="connsiteY1" fmla="*/ 0 h 845746"/>
                  <a:gd name="connsiteX2" fmla="*/ 635384 w 933837"/>
                  <a:gd name="connsiteY2" fmla="*/ 19567 h 845746"/>
                  <a:gd name="connsiteX3" fmla="*/ 933837 w 933837"/>
                  <a:gd name="connsiteY3" fmla="*/ 845746 h 845746"/>
                  <a:gd name="connsiteX4" fmla="*/ 0 w 933837"/>
                  <a:gd name="connsiteY4" fmla="*/ 845746 h 845746"/>
                  <a:gd name="connsiteX0" fmla="*/ 0 w 878897"/>
                  <a:gd name="connsiteY0" fmla="*/ 845746 h 845746"/>
                  <a:gd name="connsiteX1" fmla="*/ 211437 w 878897"/>
                  <a:gd name="connsiteY1" fmla="*/ 0 h 845746"/>
                  <a:gd name="connsiteX2" fmla="*/ 635384 w 878897"/>
                  <a:gd name="connsiteY2" fmla="*/ 19567 h 845746"/>
                  <a:gd name="connsiteX3" fmla="*/ 878897 w 878897"/>
                  <a:gd name="connsiteY3" fmla="*/ 844755 h 845746"/>
                  <a:gd name="connsiteX4" fmla="*/ 0 w 878897"/>
                  <a:gd name="connsiteY4" fmla="*/ 845746 h 845746"/>
                  <a:gd name="connsiteX0" fmla="*/ 0 w 924445"/>
                  <a:gd name="connsiteY0" fmla="*/ 845746 h 845746"/>
                  <a:gd name="connsiteX1" fmla="*/ 211437 w 924445"/>
                  <a:gd name="connsiteY1" fmla="*/ 0 h 845746"/>
                  <a:gd name="connsiteX2" fmla="*/ 635384 w 924445"/>
                  <a:gd name="connsiteY2" fmla="*/ 19567 h 845746"/>
                  <a:gd name="connsiteX3" fmla="*/ 878897 w 924445"/>
                  <a:gd name="connsiteY3" fmla="*/ 844755 h 845746"/>
                  <a:gd name="connsiteX4" fmla="*/ 0 w 924445"/>
                  <a:gd name="connsiteY4" fmla="*/ 845746 h 845746"/>
                  <a:gd name="connsiteX0" fmla="*/ 0 w 924445"/>
                  <a:gd name="connsiteY0" fmla="*/ 845746 h 895165"/>
                  <a:gd name="connsiteX1" fmla="*/ 211437 w 924445"/>
                  <a:gd name="connsiteY1" fmla="*/ 0 h 895165"/>
                  <a:gd name="connsiteX2" fmla="*/ 635384 w 924445"/>
                  <a:gd name="connsiteY2" fmla="*/ 19567 h 895165"/>
                  <a:gd name="connsiteX3" fmla="*/ 878897 w 924445"/>
                  <a:gd name="connsiteY3" fmla="*/ 844755 h 895165"/>
                  <a:gd name="connsiteX4" fmla="*/ 0 w 924445"/>
                  <a:gd name="connsiteY4" fmla="*/ 845746 h 895165"/>
                  <a:gd name="connsiteX0" fmla="*/ 0 w 927114"/>
                  <a:gd name="connsiteY0" fmla="*/ 856273 h 898070"/>
                  <a:gd name="connsiteX1" fmla="*/ 214106 w 927114"/>
                  <a:gd name="connsiteY1" fmla="*/ 0 h 898070"/>
                  <a:gd name="connsiteX2" fmla="*/ 638053 w 927114"/>
                  <a:gd name="connsiteY2" fmla="*/ 19567 h 898070"/>
                  <a:gd name="connsiteX3" fmla="*/ 881566 w 927114"/>
                  <a:gd name="connsiteY3" fmla="*/ 844755 h 898070"/>
                  <a:gd name="connsiteX4" fmla="*/ 0 w 927114"/>
                  <a:gd name="connsiteY4" fmla="*/ 856273 h 898070"/>
                  <a:gd name="connsiteX0" fmla="*/ 0 w 927114"/>
                  <a:gd name="connsiteY0" fmla="*/ 856273 h 920009"/>
                  <a:gd name="connsiteX1" fmla="*/ 214106 w 927114"/>
                  <a:gd name="connsiteY1" fmla="*/ 0 h 920009"/>
                  <a:gd name="connsiteX2" fmla="*/ 638053 w 927114"/>
                  <a:gd name="connsiteY2" fmla="*/ 19567 h 920009"/>
                  <a:gd name="connsiteX3" fmla="*/ 881566 w 927114"/>
                  <a:gd name="connsiteY3" fmla="*/ 844755 h 920009"/>
                  <a:gd name="connsiteX4" fmla="*/ 0 w 927114"/>
                  <a:gd name="connsiteY4" fmla="*/ 856273 h 920009"/>
                  <a:gd name="connsiteX0" fmla="*/ 0 w 927114"/>
                  <a:gd name="connsiteY0" fmla="*/ 856273 h 920009"/>
                  <a:gd name="connsiteX1" fmla="*/ 214106 w 927114"/>
                  <a:gd name="connsiteY1" fmla="*/ 0 h 920009"/>
                  <a:gd name="connsiteX2" fmla="*/ 638053 w 927114"/>
                  <a:gd name="connsiteY2" fmla="*/ 19567 h 920009"/>
                  <a:gd name="connsiteX3" fmla="*/ 881566 w 927114"/>
                  <a:gd name="connsiteY3" fmla="*/ 844755 h 920009"/>
                  <a:gd name="connsiteX4" fmla="*/ 0 w 927114"/>
                  <a:gd name="connsiteY4" fmla="*/ 856273 h 920009"/>
                  <a:gd name="connsiteX0" fmla="*/ 0 w 927114"/>
                  <a:gd name="connsiteY0" fmla="*/ 856273 h 920009"/>
                  <a:gd name="connsiteX1" fmla="*/ 214106 w 927114"/>
                  <a:gd name="connsiteY1" fmla="*/ 0 h 920009"/>
                  <a:gd name="connsiteX2" fmla="*/ 638053 w 927114"/>
                  <a:gd name="connsiteY2" fmla="*/ 19567 h 920009"/>
                  <a:gd name="connsiteX3" fmla="*/ 881566 w 927114"/>
                  <a:gd name="connsiteY3" fmla="*/ 844755 h 920009"/>
                  <a:gd name="connsiteX4" fmla="*/ 0 w 927114"/>
                  <a:gd name="connsiteY4" fmla="*/ 856273 h 920009"/>
                  <a:gd name="connsiteX0" fmla="*/ 0 w 888649"/>
                  <a:gd name="connsiteY0" fmla="*/ 856273 h 907363"/>
                  <a:gd name="connsiteX1" fmla="*/ 214106 w 888649"/>
                  <a:gd name="connsiteY1" fmla="*/ 0 h 907363"/>
                  <a:gd name="connsiteX2" fmla="*/ 638053 w 888649"/>
                  <a:gd name="connsiteY2" fmla="*/ 19567 h 907363"/>
                  <a:gd name="connsiteX3" fmla="*/ 830678 w 888649"/>
                  <a:gd name="connsiteY3" fmla="*/ 818597 h 907363"/>
                  <a:gd name="connsiteX4" fmla="*/ 0 w 888649"/>
                  <a:gd name="connsiteY4" fmla="*/ 856273 h 907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8649" h="907363">
                    <a:moveTo>
                      <a:pt x="0" y="856273"/>
                    </a:moveTo>
                    <a:cubicBezTo>
                      <a:pt x="6187" y="525446"/>
                      <a:pt x="76406" y="294961"/>
                      <a:pt x="214106" y="0"/>
                    </a:cubicBezTo>
                    <a:lnTo>
                      <a:pt x="638053" y="19567"/>
                    </a:lnTo>
                    <a:cubicBezTo>
                      <a:pt x="916004" y="361593"/>
                      <a:pt x="934010" y="548976"/>
                      <a:pt x="830678" y="818597"/>
                    </a:cubicBezTo>
                    <a:cubicBezTo>
                      <a:pt x="573727" y="931605"/>
                      <a:pt x="178789" y="928146"/>
                      <a:pt x="0" y="85627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86" name="Trapezio 43">
                <a:extLst>
                  <a:ext uri="{FF2B5EF4-FFF2-40B4-BE49-F238E27FC236}">
                    <a16:creationId xmlns:a16="http://schemas.microsoft.com/office/drawing/2014/main" id="{DA695DA3-4000-267F-ED32-1239B90B2E6F}"/>
                  </a:ext>
                </a:extLst>
              </p:cNvPr>
              <p:cNvSpPr/>
              <p:nvPr/>
            </p:nvSpPr>
            <p:spPr>
              <a:xfrm rot="1776030">
                <a:off x="12212903" y="5194664"/>
                <a:ext cx="213124" cy="253753"/>
              </a:xfrm>
              <a:custGeom>
                <a:avLst/>
                <a:gdLst>
                  <a:gd name="connsiteX0" fmla="*/ 0 w 729289"/>
                  <a:gd name="connsiteY0" fmla="*/ 640048 h 640048"/>
                  <a:gd name="connsiteX1" fmla="*/ 160012 w 729289"/>
                  <a:gd name="connsiteY1" fmla="*/ 0 h 640048"/>
                  <a:gd name="connsiteX2" fmla="*/ 569277 w 729289"/>
                  <a:gd name="connsiteY2" fmla="*/ 0 h 640048"/>
                  <a:gd name="connsiteX3" fmla="*/ 729289 w 729289"/>
                  <a:gd name="connsiteY3" fmla="*/ 640048 h 640048"/>
                  <a:gd name="connsiteX4" fmla="*/ 0 w 729289"/>
                  <a:gd name="connsiteY4" fmla="*/ 640048 h 640048"/>
                  <a:gd name="connsiteX0" fmla="*/ 0 w 729289"/>
                  <a:gd name="connsiteY0" fmla="*/ 640048 h 640048"/>
                  <a:gd name="connsiteX1" fmla="*/ 160012 w 729289"/>
                  <a:gd name="connsiteY1" fmla="*/ 0 h 640048"/>
                  <a:gd name="connsiteX2" fmla="*/ 500697 w 729289"/>
                  <a:gd name="connsiteY2" fmla="*/ 0 h 640048"/>
                  <a:gd name="connsiteX3" fmla="*/ 729289 w 729289"/>
                  <a:gd name="connsiteY3" fmla="*/ 640048 h 640048"/>
                  <a:gd name="connsiteX4" fmla="*/ 0 w 729289"/>
                  <a:gd name="connsiteY4" fmla="*/ 640048 h 640048"/>
                  <a:gd name="connsiteX0" fmla="*/ 0 w 729289"/>
                  <a:gd name="connsiteY0" fmla="*/ 655288 h 655288"/>
                  <a:gd name="connsiteX1" fmla="*/ 243832 w 729289"/>
                  <a:gd name="connsiteY1" fmla="*/ 0 h 655288"/>
                  <a:gd name="connsiteX2" fmla="*/ 500697 w 729289"/>
                  <a:gd name="connsiteY2" fmla="*/ 15240 h 655288"/>
                  <a:gd name="connsiteX3" fmla="*/ 729289 w 729289"/>
                  <a:gd name="connsiteY3" fmla="*/ 655288 h 655288"/>
                  <a:gd name="connsiteX4" fmla="*/ 0 w 729289"/>
                  <a:gd name="connsiteY4" fmla="*/ 655288 h 655288"/>
                  <a:gd name="connsiteX0" fmla="*/ 0 w 729289"/>
                  <a:gd name="connsiteY0" fmla="*/ 640048 h 640048"/>
                  <a:gd name="connsiteX1" fmla="*/ 251452 w 729289"/>
                  <a:gd name="connsiteY1" fmla="*/ 7620 h 640048"/>
                  <a:gd name="connsiteX2" fmla="*/ 500697 w 729289"/>
                  <a:gd name="connsiteY2" fmla="*/ 0 h 640048"/>
                  <a:gd name="connsiteX3" fmla="*/ 729289 w 729289"/>
                  <a:gd name="connsiteY3" fmla="*/ 640048 h 640048"/>
                  <a:gd name="connsiteX4" fmla="*/ 0 w 729289"/>
                  <a:gd name="connsiteY4" fmla="*/ 640048 h 640048"/>
                  <a:gd name="connsiteX0" fmla="*/ 0 w 729289"/>
                  <a:gd name="connsiteY0" fmla="*/ 665519 h 665519"/>
                  <a:gd name="connsiteX1" fmla="*/ 251452 w 729289"/>
                  <a:gd name="connsiteY1" fmla="*/ 33091 h 665519"/>
                  <a:gd name="connsiteX2" fmla="*/ 500697 w 729289"/>
                  <a:gd name="connsiteY2" fmla="*/ 25471 h 665519"/>
                  <a:gd name="connsiteX3" fmla="*/ 729289 w 729289"/>
                  <a:gd name="connsiteY3" fmla="*/ 665519 h 665519"/>
                  <a:gd name="connsiteX4" fmla="*/ 0 w 729289"/>
                  <a:gd name="connsiteY4" fmla="*/ 665519 h 665519"/>
                  <a:gd name="connsiteX0" fmla="*/ 0 w 729289"/>
                  <a:gd name="connsiteY0" fmla="*/ 665519 h 665519"/>
                  <a:gd name="connsiteX1" fmla="*/ 251452 w 729289"/>
                  <a:gd name="connsiteY1" fmla="*/ 33091 h 665519"/>
                  <a:gd name="connsiteX2" fmla="*/ 500697 w 729289"/>
                  <a:gd name="connsiteY2" fmla="*/ 25471 h 665519"/>
                  <a:gd name="connsiteX3" fmla="*/ 729289 w 729289"/>
                  <a:gd name="connsiteY3" fmla="*/ 665519 h 665519"/>
                  <a:gd name="connsiteX4" fmla="*/ 0 w 729289"/>
                  <a:gd name="connsiteY4" fmla="*/ 665519 h 665519"/>
                  <a:gd name="connsiteX0" fmla="*/ 0 w 729289"/>
                  <a:gd name="connsiteY0" fmla="*/ 665519 h 665519"/>
                  <a:gd name="connsiteX1" fmla="*/ 251452 w 729289"/>
                  <a:gd name="connsiteY1" fmla="*/ 33091 h 665519"/>
                  <a:gd name="connsiteX2" fmla="*/ 500697 w 729289"/>
                  <a:gd name="connsiteY2" fmla="*/ 25471 h 665519"/>
                  <a:gd name="connsiteX3" fmla="*/ 729289 w 729289"/>
                  <a:gd name="connsiteY3" fmla="*/ 665519 h 665519"/>
                  <a:gd name="connsiteX4" fmla="*/ 0 w 729289"/>
                  <a:gd name="connsiteY4" fmla="*/ 665519 h 665519"/>
                  <a:gd name="connsiteX0" fmla="*/ 0 w 729289"/>
                  <a:gd name="connsiteY0" fmla="*/ 687743 h 687743"/>
                  <a:gd name="connsiteX1" fmla="*/ 251452 w 729289"/>
                  <a:gd name="connsiteY1" fmla="*/ 55315 h 687743"/>
                  <a:gd name="connsiteX2" fmla="*/ 500697 w 729289"/>
                  <a:gd name="connsiteY2" fmla="*/ 47695 h 687743"/>
                  <a:gd name="connsiteX3" fmla="*/ 729289 w 729289"/>
                  <a:gd name="connsiteY3" fmla="*/ 687743 h 687743"/>
                  <a:gd name="connsiteX4" fmla="*/ 0 w 729289"/>
                  <a:gd name="connsiteY4" fmla="*/ 687743 h 687743"/>
                  <a:gd name="connsiteX0" fmla="*/ 0 w 729289"/>
                  <a:gd name="connsiteY0" fmla="*/ 687743 h 687743"/>
                  <a:gd name="connsiteX1" fmla="*/ 251452 w 729289"/>
                  <a:gd name="connsiteY1" fmla="*/ 55315 h 687743"/>
                  <a:gd name="connsiteX2" fmla="*/ 500697 w 729289"/>
                  <a:gd name="connsiteY2" fmla="*/ 47695 h 687743"/>
                  <a:gd name="connsiteX3" fmla="*/ 729289 w 729289"/>
                  <a:gd name="connsiteY3" fmla="*/ 687743 h 687743"/>
                  <a:gd name="connsiteX4" fmla="*/ 0 w 729289"/>
                  <a:gd name="connsiteY4" fmla="*/ 687743 h 687743"/>
                  <a:gd name="connsiteX0" fmla="*/ 0 w 729289"/>
                  <a:gd name="connsiteY0" fmla="*/ 687743 h 687743"/>
                  <a:gd name="connsiteX1" fmla="*/ 251452 w 729289"/>
                  <a:gd name="connsiteY1" fmla="*/ 55315 h 687743"/>
                  <a:gd name="connsiteX2" fmla="*/ 500697 w 729289"/>
                  <a:gd name="connsiteY2" fmla="*/ 47695 h 687743"/>
                  <a:gd name="connsiteX3" fmla="*/ 729289 w 729289"/>
                  <a:gd name="connsiteY3" fmla="*/ 687743 h 687743"/>
                  <a:gd name="connsiteX4" fmla="*/ 0 w 729289"/>
                  <a:gd name="connsiteY4" fmla="*/ 687743 h 687743"/>
                  <a:gd name="connsiteX0" fmla="*/ 0 w 729858"/>
                  <a:gd name="connsiteY0" fmla="*/ 687743 h 687743"/>
                  <a:gd name="connsiteX1" fmla="*/ 251452 w 729858"/>
                  <a:gd name="connsiteY1" fmla="*/ 55315 h 687743"/>
                  <a:gd name="connsiteX2" fmla="*/ 500697 w 729858"/>
                  <a:gd name="connsiteY2" fmla="*/ 47695 h 687743"/>
                  <a:gd name="connsiteX3" fmla="*/ 729289 w 729858"/>
                  <a:gd name="connsiteY3" fmla="*/ 687743 h 687743"/>
                  <a:gd name="connsiteX4" fmla="*/ 0 w 729858"/>
                  <a:gd name="connsiteY4" fmla="*/ 687743 h 687743"/>
                  <a:gd name="connsiteX0" fmla="*/ 0 w 729858"/>
                  <a:gd name="connsiteY0" fmla="*/ 687743 h 724996"/>
                  <a:gd name="connsiteX1" fmla="*/ 251452 w 729858"/>
                  <a:gd name="connsiteY1" fmla="*/ 55315 h 724996"/>
                  <a:gd name="connsiteX2" fmla="*/ 500697 w 729858"/>
                  <a:gd name="connsiteY2" fmla="*/ 47695 h 724996"/>
                  <a:gd name="connsiteX3" fmla="*/ 729289 w 729858"/>
                  <a:gd name="connsiteY3" fmla="*/ 687743 h 724996"/>
                  <a:gd name="connsiteX4" fmla="*/ 0 w 729858"/>
                  <a:gd name="connsiteY4" fmla="*/ 687743 h 724996"/>
                  <a:gd name="connsiteX0" fmla="*/ 0 w 729858"/>
                  <a:gd name="connsiteY0" fmla="*/ 687743 h 742369"/>
                  <a:gd name="connsiteX1" fmla="*/ 251452 w 729858"/>
                  <a:gd name="connsiteY1" fmla="*/ 55315 h 742369"/>
                  <a:gd name="connsiteX2" fmla="*/ 500697 w 729858"/>
                  <a:gd name="connsiteY2" fmla="*/ 47695 h 742369"/>
                  <a:gd name="connsiteX3" fmla="*/ 729289 w 729858"/>
                  <a:gd name="connsiteY3" fmla="*/ 687743 h 742369"/>
                  <a:gd name="connsiteX4" fmla="*/ 0 w 729858"/>
                  <a:gd name="connsiteY4" fmla="*/ 687743 h 742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9858" h="742369">
                    <a:moveTo>
                      <a:pt x="0" y="687743"/>
                    </a:moveTo>
                    <a:cubicBezTo>
                      <a:pt x="15237" y="438834"/>
                      <a:pt x="68575" y="258504"/>
                      <a:pt x="251452" y="55315"/>
                    </a:cubicBezTo>
                    <a:cubicBezTo>
                      <a:pt x="334534" y="-15805"/>
                      <a:pt x="425235" y="-18345"/>
                      <a:pt x="500697" y="47695"/>
                    </a:cubicBezTo>
                    <a:cubicBezTo>
                      <a:pt x="668334" y="192464"/>
                      <a:pt x="736912" y="459154"/>
                      <a:pt x="729289" y="687743"/>
                    </a:cubicBezTo>
                    <a:cubicBezTo>
                      <a:pt x="524293" y="771563"/>
                      <a:pt x="197376" y="748703"/>
                      <a:pt x="0" y="687743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87" name="Esagono 65">
                <a:extLst>
                  <a:ext uri="{FF2B5EF4-FFF2-40B4-BE49-F238E27FC236}">
                    <a16:creationId xmlns:a16="http://schemas.microsoft.com/office/drawing/2014/main" id="{62F117B0-3ADB-BBBD-C7FB-A8746C6526EB}"/>
                  </a:ext>
                </a:extLst>
              </p:cNvPr>
              <p:cNvSpPr/>
              <p:nvPr/>
            </p:nvSpPr>
            <p:spPr>
              <a:xfrm rot="21572067">
                <a:off x="11385534" y="4589044"/>
                <a:ext cx="351699" cy="521589"/>
              </a:xfrm>
              <a:custGeom>
                <a:avLst/>
                <a:gdLst>
                  <a:gd name="connsiteX0" fmla="*/ 0 w 751959"/>
                  <a:gd name="connsiteY0" fmla="*/ 311993 h 623985"/>
                  <a:gd name="connsiteX1" fmla="*/ 155996 w 751959"/>
                  <a:gd name="connsiteY1" fmla="*/ 0 h 623985"/>
                  <a:gd name="connsiteX2" fmla="*/ 595963 w 751959"/>
                  <a:gd name="connsiteY2" fmla="*/ 0 h 623985"/>
                  <a:gd name="connsiteX3" fmla="*/ 751959 w 751959"/>
                  <a:gd name="connsiteY3" fmla="*/ 311993 h 623985"/>
                  <a:gd name="connsiteX4" fmla="*/ 595963 w 751959"/>
                  <a:gd name="connsiteY4" fmla="*/ 623985 h 623985"/>
                  <a:gd name="connsiteX5" fmla="*/ 155996 w 751959"/>
                  <a:gd name="connsiteY5" fmla="*/ 623985 h 623985"/>
                  <a:gd name="connsiteX6" fmla="*/ 0 w 751959"/>
                  <a:gd name="connsiteY6" fmla="*/ 311993 h 623985"/>
                  <a:gd name="connsiteX0" fmla="*/ 0 w 812919"/>
                  <a:gd name="connsiteY0" fmla="*/ 311993 h 623985"/>
                  <a:gd name="connsiteX1" fmla="*/ 155996 w 812919"/>
                  <a:gd name="connsiteY1" fmla="*/ 0 h 623985"/>
                  <a:gd name="connsiteX2" fmla="*/ 595963 w 812919"/>
                  <a:gd name="connsiteY2" fmla="*/ 0 h 623985"/>
                  <a:gd name="connsiteX3" fmla="*/ 812919 w 812919"/>
                  <a:gd name="connsiteY3" fmla="*/ 124033 h 623985"/>
                  <a:gd name="connsiteX4" fmla="*/ 595963 w 812919"/>
                  <a:gd name="connsiteY4" fmla="*/ 623985 h 623985"/>
                  <a:gd name="connsiteX5" fmla="*/ 155996 w 812919"/>
                  <a:gd name="connsiteY5" fmla="*/ 623985 h 623985"/>
                  <a:gd name="connsiteX6" fmla="*/ 0 w 812919"/>
                  <a:gd name="connsiteY6" fmla="*/ 311993 h 623985"/>
                  <a:gd name="connsiteX0" fmla="*/ 0 w 812919"/>
                  <a:gd name="connsiteY0" fmla="*/ 311993 h 623985"/>
                  <a:gd name="connsiteX1" fmla="*/ 155996 w 812919"/>
                  <a:gd name="connsiteY1" fmla="*/ 0 h 623985"/>
                  <a:gd name="connsiteX2" fmla="*/ 479123 w 812919"/>
                  <a:gd name="connsiteY2" fmla="*/ 203200 h 623985"/>
                  <a:gd name="connsiteX3" fmla="*/ 812919 w 812919"/>
                  <a:gd name="connsiteY3" fmla="*/ 124033 h 623985"/>
                  <a:gd name="connsiteX4" fmla="*/ 595963 w 812919"/>
                  <a:gd name="connsiteY4" fmla="*/ 623985 h 623985"/>
                  <a:gd name="connsiteX5" fmla="*/ 155996 w 812919"/>
                  <a:gd name="connsiteY5" fmla="*/ 623985 h 623985"/>
                  <a:gd name="connsiteX6" fmla="*/ 0 w 812919"/>
                  <a:gd name="connsiteY6" fmla="*/ 311993 h 623985"/>
                  <a:gd name="connsiteX0" fmla="*/ 0 w 812919"/>
                  <a:gd name="connsiteY0" fmla="*/ 235793 h 547785"/>
                  <a:gd name="connsiteX1" fmla="*/ 404916 w 812919"/>
                  <a:gd name="connsiteY1" fmla="*/ 0 h 547785"/>
                  <a:gd name="connsiteX2" fmla="*/ 479123 w 812919"/>
                  <a:gd name="connsiteY2" fmla="*/ 127000 h 547785"/>
                  <a:gd name="connsiteX3" fmla="*/ 812919 w 812919"/>
                  <a:gd name="connsiteY3" fmla="*/ 47833 h 547785"/>
                  <a:gd name="connsiteX4" fmla="*/ 595963 w 812919"/>
                  <a:gd name="connsiteY4" fmla="*/ 547785 h 547785"/>
                  <a:gd name="connsiteX5" fmla="*/ 155996 w 812919"/>
                  <a:gd name="connsiteY5" fmla="*/ 547785 h 547785"/>
                  <a:gd name="connsiteX6" fmla="*/ 0 w 812919"/>
                  <a:gd name="connsiteY6" fmla="*/ 235793 h 547785"/>
                  <a:gd name="connsiteX0" fmla="*/ 0 w 772279"/>
                  <a:gd name="connsiteY0" fmla="*/ 0 h 677752"/>
                  <a:gd name="connsiteX1" fmla="*/ 364276 w 772279"/>
                  <a:gd name="connsiteY1" fmla="*/ 129967 h 677752"/>
                  <a:gd name="connsiteX2" fmla="*/ 438483 w 772279"/>
                  <a:gd name="connsiteY2" fmla="*/ 256967 h 677752"/>
                  <a:gd name="connsiteX3" fmla="*/ 772279 w 772279"/>
                  <a:gd name="connsiteY3" fmla="*/ 177800 h 677752"/>
                  <a:gd name="connsiteX4" fmla="*/ 555323 w 772279"/>
                  <a:gd name="connsiteY4" fmla="*/ 677752 h 677752"/>
                  <a:gd name="connsiteX5" fmla="*/ 115356 w 772279"/>
                  <a:gd name="connsiteY5" fmla="*/ 677752 h 677752"/>
                  <a:gd name="connsiteX6" fmla="*/ 0 w 772279"/>
                  <a:gd name="connsiteY6" fmla="*/ 0 h 677752"/>
                  <a:gd name="connsiteX0" fmla="*/ 0 w 772279"/>
                  <a:gd name="connsiteY0" fmla="*/ 0 h 677752"/>
                  <a:gd name="connsiteX1" fmla="*/ 364276 w 772279"/>
                  <a:gd name="connsiteY1" fmla="*/ 129967 h 677752"/>
                  <a:gd name="connsiteX2" fmla="*/ 438483 w 772279"/>
                  <a:gd name="connsiteY2" fmla="*/ 256967 h 677752"/>
                  <a:gd name="connsiteX3" fmla="*/ 772279 w 772279"/>
                  <a:gd name="connsiteY3" fmla="*/ 177800 h 677752"/>
                  <a:gd name="connsiteX4" fmla="*/ 555323 w 772279"/>
                  <a:gd name="connsiteY4" fmla="*/ 677752 h 677752"/>
                  <a:gd name="connsiteX5" fmla="*/ 49316 w 772279"/>
                  <a:gd name="connsiteY5" fmla="*/ 372952 h 677752"/>
                  <a:gd name="connsiteX6" fmla="*/ 0 w 772279"/>
                  <a:gd name="connsiteY6" fmla="*/ 0 h 67775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72908 w 772279"/>
                  <a:gd name="connsiteY5" fmla="*/ 48979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72908 w 772279"/>
                  <a:gd name="connsiteY5" fmla="*/ 48979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37596 w 772279"/>
                  <a:gd name="connsiteY5" fmla="*/ 44407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37596 w 772279"/>
                  <a:gd name="connsiteY5" fmla="*/ 44407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37596 w 772279"/>
                  <a:gd name="connsiteY5" fmla="*/ 444072 h 1023192"/>
                  <a:gd name="connsiteX6" fmla="*/ 0 w 772279"/>
                  <a:gd name="connsiteY6" fmla="*/ 0 h 1023192"/>
                  <a:gd name="connsiteX0" fmla="*/ 0 w 772279"/>
                  <a:gd name="connsiteY0" fmla="*/ 0 h 896192"/>
                  <a:gd name="connsiteX1" fmla="*/ 364276 w 772279"/>
                  <a:gd name="connsiteY1" fmla="*/ 129967 h 896192"/>
                  <a:gd name="connsiteX2" fmla="*/ 438483 w 772279"/>
                  <a:gd name="connsiteY2" fmla="*/ 256967 h 896192"/>
                  <a:gd name="connsiteX3" fmla="*/ 772279 w 772279"/>
                  <a:gd name="connsiteY3" fmla="*/ 177800 h 896192"/>
                  <a:gd name="connsiteX4" fmla="*/ 409661 w 772279"/>
                  <a:gd name="connsiteY4" fmla="*/ 896192 h 896192"/>
                  <a:gd name="connsiteX5" fmla="*/ 137596 w 772279"/>
                  <a:gd name="connsiteY5" fmla="*/ 444072 h 896192"/>
                  <a:gd name="connsiteX6" fmla="*/ 0 w 772279"/>
                  <a:gd name="connsiteY6" fmla="*/ 0 h 896192"/>
                  <a:gd name="connsiteX0" fmla="*/ 0 w 772279"/>
                  <a:gd name="connsiteY0" fmla="*/ 0 h 896192"/>
                  <a:gd name="connsiteX1" fmla="*/ 324550 w 772279"/>
                  <a:gd name="connsiteY1" fmla="*/ 155367 h 896192"/>
                  <a:gd name="connsiteX2" fmla="*/ 438483 w 772279"/>
                  <a:gd name="connsiteY2" fmla="*/ 256967 h 896192"/>
                  <a:gd name="connsiteX3" fmla="*/ 772279 w 772279"/>
                  <a:gd name="connsiteY3" fmla="*/ 177800 h 896192"/>
                  <a:gd name="connsiteX4" fmla="*/ 409661 w 772279"/>
                  <a:gd name="connsiteY4" fmla="*/ 896192 h 896192"/>
                  <a:gd name="connsiteX5" fmla="*/ 137596 w 772279"/>
                  <a:gd name="connsiteY5" fmla="*/ 444072 h 896192"/>
                  <a:gd name="connsiteX6" fmla="*/ 0 w 772279"/>
                  <a:gd name="connsiteY6" fmla="*/ 0 h 896192"/>
                  <a:gd name="connsiteX0" fmla="*/ 0 w 772279"/>
                  <a:gd name="connsiteY0" fmla="*/ 0 h 896192"/>
                  <a:gd name="connsiteX1" fmla="*/ 324550 w 772279"/>
                  <a:gd name="connsiteY1" fmla="*/ 155367 h 896192"/>
                  <a:gd name="connsiteX2" fmla="*/ 403171 w 772279"/>
                  <a:gd name="connsiteY2" fmla="*/ 256967 h 896192"/>
                  <a:gd name="connsiteX3" fmla="*/ 772279 w 772279"/>
                  <a:gd name="connsiteY3" fmla="*/ 177800 h 896192"/>
                  <a:gd name="connsiteX4" fmla="*/ 409661 w 772279"/>
                  <a:gd name="connsiteY4" fmla="*/ 896192 h 896192"/>
                  <a:gd name="connsiteX5" fmla="*/ 137596 w 772279"/>
                  <a:gd name="connsiteY5" fmla="*/ 444072 h 896192"/>
                  <a:gd name="connsiteX6" fmla="*/ 0 w 772279"/>
                  <a:gd name="connsiteY6" fmla="*/ 0 h 896192"/>
                  <a:gd name="connsiteX0" fmla="*/ 0 w 811334"/>
                  <a:gd name="connsiteY0" fmla="*/ 0 h 1033352"/>
                  <a:gd name="connsiteX1" fmla="*/ 324550 w 811334"/>
                  <a:gd name="connsiteY1" fmla="*/ 155367 h 1033352"/>
                  <a:gd name="connsiteX2" fmla="*/ 403171 w 811334"/>
                  <a:gd name="connsiteY2" fmla="*/ 256967 h 1033352"/>
                  <a:gd name="connsiteX3" fmla="*/ 772279 w 811334"/>
                  <a:gd name="connsiteY3" fmla="*/ 177800 h 1033352"/>
                  <a:gd name="connsiteX4" fmla="*/ 811334 w 811334"/>
                  <a:gd name="connsiteY4" fmla="*/ 1033352 h 1033352"/>
                  <a:gd name="connsiteX5" fmla="*/ 137596 w 811334"/>
                  <a:gd name="connsiteY5" fmla="*/ 444072 h 1033352"/>
                  <a:gd name="connsiteX6" fmla="*/ 0 w 811334"/>
                  <a:gd name="connsiteY6" fmla="*/ 0 h 103335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590634 w 772279"/>
                  <a:gd name="connsiteY4" fmla="*/ 1013032 h 1013032"/>
                  <a:gd name="connsiteX5" fmla="*/ 137596 w 772279"/>
                  <a:gd name="connsiteY5" fmla="*/ 444072 h 1013032"/>
                  <a:gd name="connsiteX6" fmla="*/ 0 w 772279"/>
                  <a:gd name="connsiteY6" fmla="*/ 0 h 101303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462628 w 772279"/>
                  <a:gd name="connsiteY4" fmla="*/ 1013032 h 1013032"/>
                  <a:gd name="connsiteX5" fmla="*/ 137596 w 772279"/>
                  <a:gd name="connsiteY5" fmla="*/ 444072 h 1013032"/>
                  <a:gd name="connsiteX6" fmla="*/ 0 w 772279"/>
                  <a:gd name="connsiteY6" fmla="*/ 0 h 101303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462628 w 772279"/>
                  <a:gd name="connsiteY4" fmla="*/ 1013032 h 1013032"/>
                  <a:gd name="connsiteX5" fmla="*/ 93456 w 772279"/>
                  <a:gd name="connsiteY5" fmla="*/ 484712 h 1013032"/>
                  <a:gd name="connsiteX6" fmla="*/ 0 w 772279"/>
                  <a:gd name="connsiteY6" fmla="*/ 0 h 101303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462628 w 772279"/>
                  <a:gd name="connsiteY4" fmla="*/ 1013032 h 1013032"/>
                  <a:gd name="connsiteX5" fmla="*/ 93456 w 772279"/>
                  <a:gd name="connsiteY5" fmla="*/ 484712 h 1013032"/>
                  <a:gd name="connsiteX6" fmla="*/ 0 w 772279"/>
                  <a:gd name="connsiteY6" fmla="*/ 0 h 1013032"/>
                  <a:gd name="connsiteX0" fmla="*/ 0 w 772279"/>
                  <a:gd name="connsiteY0" fmla="*/ 0 h 1277192"/>
                  <a:gd name="connsiteX1" fmla="*/ 324550 w 772279"/>
                  <a:gd name="connsiteY1" fmla="*/ 155367 h 1277192"/>
                  <a:gd name="connsiteX2" fmla="*/ 403171 w 772279"/>
                  <a:gd name="connsiteY2" fmla="*/ 256967 h 1277192"/>
                  <a:gd name="connsiteX3" fmla="*/ 772279 w 772279"/>
                  <a:gd name="connsiteY3" fmla="*/ 177800 h 1277192"/>
                  <a:gd name="connsiteX4" fmla="*/ 365520 w 772279"/>
                  <a:gd name="connsiteY4" fmla="*/ 1277192 h 1277192"/>
                  <a:gd name="connsiteX5" fmla="*/ 93456 w 772279"/>
                  <a:gd name="connsiteY5" fmla="*/ 484712 h 1277192"/>
                  <a:gd name="connsiteX6" fmla="*/ 0 w 772279"/>
                  <a:gd name="connsiteY6" fmla="*/ 0 h 1277192"/>
                  <a:gd name="connsiteX0" fmla="*/ 0 w 772279"/>
                  <a:gd name="connsiteY0" fmla="*/ 0 h 1277192"/>
                  <a:gd name="connsiteX1" fmla="*/ 324550 w 772279"/>
                  <a:gd name="connsiteY1" fmla="*/ 155367 h 1277192"/>
                  <a:gd name="connsiteX2" fmla="*/ 403171 w 772279"/>
                  <a:gd name="connsiteY2" fmla="*/ 256967 h 1277192"/>
                  <a:gd name="connsiteX3" fmla="*/ 772279 w 772279"/>
                  <a:gd name="connsiteY3" fmla="*/ 177800 h 1277192"/>
                  <a:gd name="connsiteX4" fmla="*/ 365520 w 772279"/>
                  <a:gd name="connsiteY4" fmla="*/ 1277192 h 1277192"/>
                  <a:gd name="connsiteX5" fmla="*/ 111112 w 772279"/>
                  <a:gd name="connsiteY5" fmla="*/ 632032 h 1277192"/>
                  <a:gd name="connsiteX6" fmla="*/ 0 w 772279"/>
                  <a:gd name="connsiteY6" fmla="*/ 0 h 1277192"/>
                  <a:gd name="connsiteX0" fmla="*/ 0 w 772279"/>
                  <a:gd name="connsiteY0" fmla="*/ 0 h 1277192"/>
                  <a:gd name="connsiteX1" fmla="*/ 324550 w 772279"/>
                  <a:gd name="connsiteY1" fmla="*/ 155367 h 1277192"/>
                  <a:gd name="connsiteX2" fmla="*/ 403171 w 772279"/>
                  <a:gd name="connsiteY2" fmla="*/ 256967 h 1277192"/>
                  <a:gd name="connsiteX3" fmla="*/ 772279 w 772279"/>
                  <a:gd name="connsiteY3" fmla="*/ 177800 h 1277192"/>
                  <a:gd name="connsiteX4" fmla="*/ 365520 w 772279"/>
                  <a:gd name="connsiteY4" fmla="*/ 1277192 h 1277192"/>
                  <a:gd name="connsiteX5" fmla="*/ 111112 w 772279"/>
                  <a:gd name="connsiteY5" fmla="*/ 632032 h 1277192"/>
                  <a:gd name="connsiteX6" fmla="*/ 0 w 772279"/>
                  <a:gd name="connsiteY6" fmla="*/ 0 h 1277192"/>
                  <a:gd name="connsiteX0" fmla="*/ 0 w 750209"/>
                  <a:gd name="connsiteY0" fmla="*/ 0 h 1277192"/>
                  <a:gd name="connsiteX1" fmla="*/ 324550 w 750209"/>
                  <a:gd name="connsiteY1" fmla="*/ 155367 h 1277192"/>
                  <a:gd name="connsiteX2" fmla="*/ 403171 w 750209"/>
                  <a:gd name="connsiteY2" fmla="*/ 256967 h 1277192"/>
                  <a:gd name="connsiteX3" fmla="*/ 750209 w 750209"/>
                  <a:gd name="connsiteY3" fmla="*/ 213360 h 1277192"/>
                  <a:gd name="connsiteX4" fmla="*/ 365520 w 750209"/>
                  <a:gd name="connsiteY4" fmla="*/ 1277192 h 1277192"/>
                  <a:gd name="connsiteX5" fmla="*/ 111112 w 750209"/>
                  <a:gd name="connsiteY5" fmla="*/ 632032 h 1277192"/>
                  <a:gd name="connsiteX6" fmla="*/ 0 w 750209"/>
                  <a:gd name="connsiteY6" fmla="*/ 0 h 1277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0209" h="1277192">
                    <a:moveTo>
                      <a:pt x="0" y="0"/>
                    </a:moveTo>
                    <a:lnTo>
                      <a:pt x="324550" y="155367"/>
                    </a:lnTo>
                    <a:cubicBezTo>
                      <a:pt x="389926" y="187540"/>
                      <a:pt x="378435" y="214634"/>
                      <a:pt x="403171" y="256967"/>
                    </a:cubicBezTo>
                    <a:cubicBezTo>
                      <a:pt x="443316" y="286458"/>
                      <a:pt x="638944" y="239749"/>
                      <a:pt x="750209" y="213360"/>
                    </a:cubicBezTo>
                    <a:lnTo>
                      <a:pt x="365520" y="1277192"/>
                    </a:lnTo>
                    <a:cubicBezTo>
                      <a:pt x="214755" y="1162045"/>
                      <a:pt x="206663" y="991019"/>
                      <a:pt x="111112" y="632032"/>
                    </a:cubicBezTo>
                    <a:cubicBezTo>
                      <a:pt x="49062" y="382408"/>
                      <a:pt x="57636" y="163264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88" name="Esagono 65">
                <a:extLst>
                  <a:ext uri="{FF2B5EF4-FFF2-40B4-BE49-F238E27FC236}">
                    <a16:creationId xmlns:a16="http://schemas.microsoft.com/office/drawing/2014/main" id="{C1FAA821-1774-6CDF-1A0B-680E1C46E70B}"/>
                  </a:ext>
                </a:extLst>
              </p:cNvPr>
              <p:cNvSpPr/>
              <p:nvPr/>
            </p:nvSpPr>
            <p:spPr>
              <a:xfrm rot="21572067" flipH="1">
                <a:off x="11836945" y="4581597"/>
                <a:ext cx="325285" cy="521589"/>
              </a:xfrm>
              <a:custGeom>
                <a:avLst/>
                <a:gdLst>
                  <a:gd name="connsiteX0" fmla="*/ 0 w 751959"/>
                  <a:gd name="connsiteY0" fmla="*/ 311993 h 623985"/>
                  <a:gd name="connsiteX1" fmla="*/ 155996 w 751959"/>
                  <a:gd name="connsiteY1" fmla="*/ 0 h 623985"/>
                  <a:gd name="connsiteX2" fmla="*/ 595963 w 751959"/>
                  <a:gd name="connsiteY2" fmla="*/ 0 h 623985"/>
                  <a:gd name="connsiteX3" fmla="*/ 751959 w 751959"/>
                  <a:gd name="connsiteY3" fmla="*/ 311993 h 623985"/>
                  <a:gd name="connsiteX4" fmla="*/ 595963 w 751959"/>
                  <a:gd name="connsiteY4" fmla="*/ 623985 h 623985"/>
                  <a:gd name="connsiteX5" fmla="*/ 155996 w 751959"/>
                  <a:gd name="connsiteY5" fmla="*/ 623985 h 623985"/>
                  <a:gd name="connsiteX6" fmla="*/ 0 w 751959"/>
                  <a:gd name="connsiteY6" fmla="*/ 311993 h 623985"/>
                  <a:gd name="connsiteX0" fmla="*/ 0 w 812919"/>
                  <a:gd name="connsiteY0" fmla="*/ 311993 h 623985"/>
                  <a:gd name="connsiteX1" fmla="*/ 155996 w 812919"/>
                  <a:gd name="connsiteY1" fmla="*/ 0 h 623985"/>
                  <a:gd name="connsiteX2" fmla="*/ 595963 w 812919"/>
                  <a:gd name="connsiteY2" fmla="*/ 0 h 623985"/>
                  <a:gd name="connsiteX3" fmla="*/ 812919 w 812919"/>
                  <a:gd name="connsiteY3" fmla="*/ 124033 h 623985"/>
                  <a:gd name="connsiteX4" fmla="*/ 595963 w 812919"/>
                  <a:gd name="connsiteY4" fmla="*/ 623985 h 623985"/>
                  <a:gd name="connsiteX5" fmla="*/ 155996 w 812919"/>
                  <a:gd name="connsiteY5" fmla="*/ 623985 h 623985"/>
                  <a:gd name="connsiteX6" fmla="*/ 0 w 812919"/>
                  <a:gd name="connsiteY6" fmla="*/ 311993 h 623985"/>
                  <a:gd name="connsiteX0" fmla="*/ 0 w 812919"/>
                  <a:gd name="connsiteY0" fmla="*/ 311993 h 623985"/>
                  <a:gd name="connsiteX1" fmla="*/ 155996 w 812919"/>
                  <a:gd name="connsiteY1" fmla="*/ 0 h 623985"/>
                  <a:gd name="connsiteX2" fmla="*/ 479123 w 812919"/>
                  <a:gd name="connsiteY2" fmla="*/ 203200 h 623985"/>
                  <a:gd name="connsiteX3" fmla="*/ 812919 w 812919"/>
                  <a:gd name="connsiteY3" fmla="*/ 124033 h 623985"/>
                  <a:gd name="connsiteX4" fmla="*/ 595963 w 812919"/>
                  <a:gd name="connsiteY4" fmla="*/ 623985 h 623985"/>
                  <a:gd name="connsiteX5" fmla="*/ 155996 w 812919"/>
                  <a:gd name="connsiteY5" fmla="*/ 623985 h 623985"/>
                  <a:gd name="connsiteX6" fmla="*/ 0 w 812919"/>
                  <a:gd name="connsiteY6" fmla="*/ 311993 h 623985"/>
                  <a:gd name="connsiteX0" fmla="*/ 0 w 812919"/>
                  <a:gd name="connsiteY0" fmla="*/ 235793 h 547785"/>
                  <a:gd name="connsiteX1" fmla="*/ 404916 w 812919"/>
                  <a:gd name="connsiteY1" fmla="*/ 0 h 547785"/>
                  <a:gd name="connsiteX2" fmla="*/ 479123 w 812919"/>
                  <a:gd name="connsiteY2" fmla="*/ 127000 h 547785"/>
                  <a:gd name="connsiteX3" fmla="*/ 812919 w 812919"/>
                  <a:gd name="connsiteY3" fmla="*/ 47833 h 547785"/>
                  <a:gd name="connsiteX4" fmla="*/ 595963 w 812919"/>
                  <a:gd name="connsiteY4" fmla="*/ 547785 h 547785"/>
                  <a:gd name="connsiteX5" fmla="*/ 155996 w 812919"/>
                  <a:gd name="connsiteY5" fmla="*/ 547785 h 547785"/>
                  <a:gd name="connsiteX6" fmla="*/ 0 w 812919"/>
                  <a:gd name="connsiteY6" fmla="*/ 235793 h 547785"/>
                  <a:gd name="connsiteX0" fmla="*/ 0 w 772279"/>
                  <a:gd name="connsiteY0" fmla="*/ 0 h 677752"/>
                  <a:gd name="connsiteX1" fmla="*/ 364276 w 772279"/>
                  <a:gd name="connsiteY1" fmla="*/ 129967 h 677752"/>
                  <a:gd name="connsiteX2" fmla="*/ 438483 w 772279"/>
                  <a:gd name="connsiteY2" fmla="*/ 256967 h 677752"/>
                  <a:gd name="connsiteX3" fmla="*/ 772279 w 772279"/>
                  <a:gd name="connsiteY3" fmla="*/ 177800 h 677752"/>
                  <a:gd name="connsiteX4" fmla="*/ 555323 w 772279"/>
                  <a:gd name="connsiteY4" fmla="*/ 677752 h 677752"/>
                  <a:gd name="connsiteX5" fmla="*/ 115356 w 772279"/>
                  <a:gd name="connsiteY5" fmla="*/ 677752 h 677752"/>
                  <a:gd name="connsiteX6" fmla="*/ 0 w 772279"/>
                  <a:gd name="connsiteY6" fmla="*/ 0 h 677752"/>
                  <a:gd name="connsiteX0" fmla="*/ 0 w 772279"/>
                  <a:gd name="connsiteY0" fmla="*/ 0 h 677752"/>
                  <a:gd name="connsiteX1" fmla="*/ 364276 w 772279"/>
                  <a:gd name="connsiteY1" fmla="*/ 129967 h 677752"/>
                  <a:gd name="connsiteX2" fmla="*/ 438483 w 772279"/>
                  <a:gd name="connsiteY2" fmla="*/ 256967 h 677752"/>
                  <a:gd name="connsiteX3" fmla="*/ 772279 w 772279"/>
                  <a:gd name="connsiteY3" fmla="*/ 177800 h 677752"/>
                  <a:gd name="connsiteX4" fmla="*/ 555323 w 772279"/>
                  <a:gd name="connsiteY4" fmla="*/ 677752 h 677752"/>
                  <a:gd name="connsiteX5" fmla="*/ 49316 w 772279"/>
                  <a:gd name="connsiteY5" fmla="*/ 372952 h 677752"/>
                  <a:gd name="connsiteX6" fmla="*/ 0 w 772279"/>
                  <a:gd name="connsiteY6" fmla="*/ 0 h 67775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72908 w 772279"/>
                  <a:gd name="connsiteY5" fmla="*/ 48979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72908 w 772279"/>
                  <a:gd name="connsiteY5" fmla="*/ 48979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37596 w 772279"/>
                  <a:gd name="connsiteY5" fmla="*/ 44407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37596 w 772279"/>
                  <a:gd name="connsiteY5" fmla="*/ 44407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37596 w 772279"/>
                  <a:gd name="connsiteY5" fmla="*/ 444072 h 1023192"/>
                  <a:gd name="connsiteX6" fmla="*/ 0 w 772279"/>
                  <a:gd name="connsiteY6" fmla="*/ 0 h 1023192"/>
                  <a:gd name="connsiteX0" fmla="*/ 0 w 772279"/>
                  <a:gd name="connsiteY0" fmla="*/ 0 h 896192"/>
                  <a:gd name="connsiteX1" fmla="*/ 364276 w 772279"/>
                  <a:gd name="connsiteY1" fmla="*/ 129967 h 896192"/>
                  <a:gd name="connsiteX2" fmla="*/ 438483 w 772279"/>
                  <a:gd name="connsiteY2" fmla="*/ 256967 h 896192"/>
                  <a:gd name="connsiteX3" fmla="*/ 772279 w 772279"/>
                  <a:gd name="connsiteY3" fmla="*/ 177800 h 896192"/>
                  <a:gd name="connsiteX4" fmla="*/ 409661 w 772279"/>
                  <a:gd name="connsiteY4" fmla="*/ 896192 h 896192"/>
                  <a:gd name="connsiteX5" fmla="*/ 137596 w 772279"/>
                  <a:gd name="connsiteY5" fmla="*/ 444072 h 896192"/>
                  <a:gd name="connsiteX6" fmla="*/ 0 w 772279"/>
                  <a:gd name="connsiteY6" fmla="*/ 0 h 896192"/>
                  <a:gd name="connsiteX0" fmla="*/ 0 w 772279"/>
                  <a:gd name="connsiteY0" fmla="*/ 0 h 896192"/>
                  <a:gd name="connsiteX1" fmla="*/ 324550 w 772279"/>
                  <a:gd name="connsiteY1" fmla="*/ 155367 h 896192"/>
                  <a:gd name="connsiteX2" fmla="*/ 438483 w 772279"/>
                  <a:gd name="connsiteY2" fmla="*/ 256967 h 896192"/>
                  <a:gd name="connsiteX3" fmla="*/ 772279 w 772279"/>
                  <a:gd name="connsiteY3" fmla="*/ 177800 h 896192"/>
                  <a:gd name="connsiteX4" fmla="*/ 409661 w 772279"/>
                  <a:gd name="connsiteY4" fmla="*/ 896192 h 896192"/>
                  <a:gd name="connsiteX5" fmla="*/ 137596 w 772279"/>
                  <a:gd name="connsiteY5" fmla="*/ 444072 h 896192"/>
                  <a:gd name="connsiteX6" fmla="*/ 0 w 772279"/>
                  <a:gd name="connsiteY6" fmla="*/ 0 h 896192"/>
                  <a:gd name="connsiteX0" fmla="*/ 0 w 772279"/>
                  <a:gd name="connsiteY0" fmla="*/ 0 h 896192"/>
                  <a:gd name="connsiteX1" fmla="*/ 324550 w 772279"/>
                  <a:gd name="connsiteY1" fmla="*/ 155367 h 896192"/>
                  <a:gd name="connsiteX2" fmla="*/ 403171 w 772279"/>
                  <a:gd name="connsiteY2" fmla="*/ 256967 h 896192"/>
                  <a:gd name="connsiteX3" fmla="*/ 772279 w 772279"/>
                  <a:gd name="connsiteY3" fmla="*/ 177800 h 896192"/>
                  <a:gd name="connsiteX4" fmla="*/ 409661 w 772279"/>
                  <a:gd name="connsiteY4" fmla="*/ 896192 h 896192"/>
                  <a:gd name="connsiteX5" fmla="*/ 137596 w 772279"/>
                  <a:gd name="connsiteY5" fmla="*/ 444072 h 896192"/>
                  <a:gd name="connsiteX6" fmla="*/ 0 w 772279"/>
                  <a:gd name="connsiteY6" fmla="*/ 0 h 896192"/>
                  <a:gd name="connsiteX0" fmla="*/ 0 w 811334"/>
                  <a:gd name="connsiteY0" fmla="*/ 0 h 1033352"/>
                  <a:gd name="connsiteX1" fmla="*/ 324550 w 811334"/>
                  <a:gd name="connsiteY1" fmla="*/ 155367 h 1033352"/>
                  <a:gd name="connsiteX2" fmla="*/ 403171 w 811334"/>
                  <a:gd name="connsiteY2" fmla="*/ 256967 h 1033352"/>
                  <a:gd name="connsiteX3" fmla="*/ 772279 w 811334"/>
                  <a:gd name="connsiteY3" fmla="*/ 177800 h 1033352"/>
                  <a:gd name="connsiteX4" fmla="*/ 811334 w 811334"/>
                  <a:gd name="connsiteY4" fmla="*/ 1033352 h 1033352"/>
                  <a:gd name="connsiteX5" fmla="*/ 137596 w 811334"/>
                  <a:gd name="connsiteY5" fmla="*/ 444072 h 1033352"/>
                  <a:gd name="connsiteX6" fmla="*/ 0 w 811334"/>
                  <a:gd name="connsiteY6" fmla="*/ 0 h 103335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590634 w 772279"/>
                  <a:gd name="connsiteY4" fmla="*/ 1013032 h 1013032"/>
                  <a:gd name="connsiteX5" fmla="*/ 137596 w 772279"/>
                  <a:gd name="connsiteY5" fmla="*/ 444072 h 1013032"/>
                  <a:gd name="connsiteX6" fmla="*/ 0 w 772279"/>
                  <a:gd name="connsiteY6" fmla="*/ 0 h 101303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462628 w 772279"/>
                  <a:gd name="connsiteY4" fmla="*/ 1013032 h 1013032"/>
                  <a:gd name="connsiteX5" fmla="*/ 137596 w 772279"/>
                  <a:gd name="connsiteY5" fmla="*/ 444072 h 1013032"/>
                  <a:gd name="connsiteX6" fmla="*/ 0 w 772279"/>
                  <a:gd name="connsiteY6" fmla="*/ 0 h 101303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462628 w 772279"/>
                  <a:gd name="connsiteY4" fmla="*/ 1013032 h 1013032"/>
                  <a:gd name="connsiteX5" fmla="*/ 93456 w 772279"/>
                  <a:gd name="connsiteY5" fmla="*/ 484712 h 1013032"/>
                  <a:gd name="connsiteX6" fmla="*/ 0 w 772279"/>
                  <a:gd name="connsiteY6" fmla="*/ 0 h 101303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462628 w 772279"/>
                  <a:gd name="connsiteY4" fmla="*/ 1013032 h 1013032"/>
                  <a:gd name="connsiteX5" fmla="*/ 93456 w 772279"/>
                  <a:gd name="connsiteY5" fmla="*/ 484712 h 1013032"/>
                  <a:gd name="connsiteX6" fmla="*/ 0 w 772279"/>
                  <a:gd name="connsiteY6" fmla="*/ 0 h 1013032"/>
                  <a:gd name="connsiteX0" fmla="*/ 0 w 772279"/>
                  <a:gd name="connsiteY0" fmla="*/ 0 h 1277192"/>
                  <a:gd name="connsiteX1" fmla="*/ 324550 w 772279"/>
                  <a:gd name="connsiteY1" fmla="*/ 155367 h 1277192"/>
                  <a:gd name="connsiteX2" fmla="*/ 403171 w 772279"/>
                  <a:gd name="connsiteY2" fmla="*/ 256967 h 1277192"/>
                  <a:gd name="connsiteX3" fmla="*/ 772279 w 772279"/>
                  <a:gd name="connsiteY3" fmla="*/ 177800 h 1277192"/>
                  <a:gd name="connsiteX4" fmla="*/ 365520 w 772279"/>
                  <a:gd name="connsiteY4" fmla="*/ 1277192 h 1277192"/>
                  <a:gd name="connsiteX5" fmla="*/ 93456 w 772279"/>
                  <a:gd name="connsiteY5" fmla="*/ 484712 h 1277192"/>
                  <a:gd name="connsiteX6" fmla="*/ 0 w 772279"/>
                  <a:gd name="connsiteY6" fmla="*/ 0 h 1277192"/>
                  <a:gd name="connsiteX0" fmla="*/ 0 w 772279"/>
                  <a:gd name="connsiteY0" fmla="*/ 0 h 1277192"/>
                  <a:gd name="connsiteX1" fmla="*/ 324550 w 772279"/>
                  <a:gd name="connsiteY1" fmla="*/ 155367 h 1277192"/>
                  <a:gd name="connsiteX2" fmla="*/ 403171 w 772279"/>
                  <a:gd name="connsiteY2" fmla="*/ 256967 h 1277192"/>
                  <a:gd name="connsiteX3" fmla="*/ 772279 w 772279"/>
                  <a:gd name="connsiteY3" fmla="*/ 177800 h 1277192"/>
                  <a:gd name="connsiteX4" fmla="*/ 365520 w 772279"/>
                  <a:gd name="connsiteY4" fmla="*/ 1277192 h 1277192"/>
                  <a:gd name="connsiteX5" fmla="*/ 111112 w 772279"/>
                  <a:gd name="connsiteY5" fmla="*/ 632032 h 1277192"/>
                  <a:gd name="connsiteX6" fmla="*/ 0 w 772279"/>
                  <a:gd name="connsiteY6" fmla="*/ 0 h 1277192"/>
                  <a:gd name="connsiteX0" fmla="*/ 0 w 772279"/>
                  <a:gd name="connsiteY0" fmla="*/ 0 h 1277192"/>
                  <a:gd name="connsiteX1" fmla="*/ 324550 w 772279"/>
                  <a:gd name="connsiteY1" fmla="*/ 155367 h 1277192"/>
                  <a:gd name="connsiteX2" fmla="*/ 403171 w 772279"/>
                  <a:gd name="connsiteY2" fmla="*/ 256967 h 1277192"/>
                  <a:gd name="connsiteX3" fmla="*/ 772279 w 772279"/>
                  <a:gd name="connsiteY3" fmla="*/ 177800 h 1277192"/>
                  <a:gd name="connsiteX4" fmla="*/ 365520 w 772279"/>
                  <a:gd name="connsiteY4" fmla="*/ 1277192 h 1277192"/>
                  <a:gd name="connsiteX5" fmla="*/ 111112 w 772279"/>
                  <a:gd name="connsiteY5" fmla="*/ 632032 h 1277192"/>
                  <a:gd name="connsiteX6" fmla="*/ 0 w 772279"/>
                  <a:gd name="connsiteY6" fmla="*/ 0 h 1277192"/>
                  <a:gd name="connsiteX0" fmla="*/ 0 w 750209"/>
                  <a:gd name="connsiteY0" fmla="*/ 0 h 1277192"/>
                  <a:gd name="connsiteX1" fmla="*/ 324550 w 750209"/>
                  <a:gd name="connsiteY1" fmla="*/ 155367 h 1277192"/>
                  <a:gd name="connsiteX2" fmla="*/ 403171 w 750209"/>
                  <a:gd name="connsiteY2" fmla="*/ 256967 h 1277192"/>
                  <a:gd name="connsiteX3" fmla="*/ 750209 w 750209"/>
                  <a:gd name="connsiteY3" fmla="*/ 213360 h 1277192"/>
                  <a:gd name="connsiteX4" fmla="*/ 365520 w 750209"/>
                  <a:gd name="connsiteY4" fmla="*/ 1277192 h 1277192"/>
                  <a:gd name="connsiteX5" fmla="*/ 111112 w 750209"/>
                  <a:gd name="connsiteY5" fmla="*/ 632032 h 1277192"/>
                  <a:gd name="connsiteX6" fmla="*/ 0 w 750209"/>
                  <a:gd name="connsiteY6" fmla="*/ 0 h 1277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0209" h="1277192">
                    <a:moveTo>
                      <a:pt x="0" y="0"/>
                    </a:moveTo>
                    <a:lnTo>
                      <a:pt x="324550" y="155367"/>
                    </a:lnTo>
                    <a:cubicBezTo>
                      <a:pt x="389926" y="187540"/>
                      <a:pt x="378435" y="214634"/>
                      <a:pt x="403171" y="256967"/>
                    </a:cubicBezTo>
                    <a:cubicBezTo>
                      <a:pt x="443316" y="286458"/>
                      <a:pt x="638944" y="239749"/>
                      <a:pt x="750209" y="213360"/>
                    </a:cubicBezTo>
                    <a:lnTo>
                      <a:pt x="365520" y="1277192"/>
                    </a:lnTo>
                    <a:cubicBezTo>
                      <a:pt x="214755" y="1162045"/>
                      <a:pt x="206663" y="991019"/>
                      <a:pt x="111112" y="632032"/>
                    </a:cubicBezTo>
                    <a:cubicBezTo>
                      <a:pt x="49062" y="382408"/>
                      <a:pt x="57636" y="163264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89" name="Ovale 103">
                <a:extLst>
                  <a:ext uri="{FF2B5EF4-FFF2-40B4-BE49-F238E27FC236}">
                    <a16:creationId xmlns:a16="http://schemas.microsoft.com/office/drawing/2014/main" id="{AB168483-EA22-AF90-0505-E91EE98B8021}"/>
                  </a:ext>
                </a:extLst>
              </p:cNvPr>
              <p:cNvSpPr/>
              <p:nvPr/>
            </p:nvSpPr>
            <p:spPr>
              <a:xfrm rot="21572067">
                <a:off x="11495989" y="4663365"/>
                <a:ext cx="577330" cy="571813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390" name="Gruppo 104">
                <a:extLst>
                  <a:ext uri="{FF2B5EF4-FFF2-40B4-BE49-F238E27FC236}">
                    <a16:creationId xmlns:a16="http://schemas.microsoft.com/office/drawing/2014/main" id="{494C760C-13B1-F5B5-6481-5609096C67FC}"/>
                  </a:ext>
                </a:extLst>
              </p:cNvPr>
              <p:cNvGrpSpPr/>
              <p:nvPr/>
            </p:nvGrpSpPr>
            <p:grpSpPr>
              <a:xfrm rot="21572067">
                <a:off x="12012227" y="4560380"/>
                <a:ext cx="405964" cy="384008"/>
                <a:chOff x="7194492" y="1267280"/>
                <a:chExt cx="832077" cy="849267"/>
              </a:xfrm>
              <a:solidFill>
                <a:schemeClr val="bg2">
                  <a:lumMod val="25000"/>
                </a:schemeClr>
              </a:solidFill>
            </p:grpSpPr>
            <p:sp>
              <p:nvSpPr>
                <p:cNvPr id="454" name="Ritardo 168">
                  <a:extLst>
                    <a:ext uri="{FF2B5EF4-FFF2-40B4-BE49-F238E27FC236}">
                      <a16:creationId xmlns:a16="http://schemas.microsoft.com/office/drawing/2014/main" id="{EFA70535-4FED-024B-E06A-5F415CC7BF9F}"/>
                    </a:ext>
                  </a:extLst>
                </p:cNvPr>
                <p:cNvSpPr/>
                <p:nvPr/>
              </p:nvSpPr>
              <p:spPr>
                <a:xfrm rot="5197850">
                  <a:off x="7361545" y="1462022"/>
                  <a:ext cx="503058" cy="417272"/>
                </a:xfrm>
                <a:prstGeom prst="flowChartDelay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55" name="Cerchio parziale 169">
                  <a:extLst>
                    <a:ext uri="{FF2B5EF4-FFF2-40B4-BE49-F238E27FC236}">
                      <a16:creationId xmlns:a16="http://schemas.microsoft.com/office/drawing/2014/main" id="{6BB7AF43-5658-8F6D-9EB0-349CA97EAAFA}"/>
                    </a:ext>
                  </a:extLst>
                </p:cNvPr>
                <p:cNvSpPr/>
                <p:nvPr/>
              </p:nvSpPr>
              <p:spPr>
                <a:xfrm rot="1936892">
                  <a:off x="7194492" y="1267280"/>
                  <a:ext cx="832077" cy="849267"/>
                </a:xfrm>
                <a:prstGeom prst="pie">
                  <a:avLst>
                    <a:gd name="adj1" fmla="val 11382448"/>
                    <a:gd name="adj2" fmla="val 1660257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91" name="Gruppo 105">
                <a:extLst>
                  <a:ext uri="{FF2B5EF4-FFF2-40B4-BE49-F238E27FC236}">
                    <a16:creationId xmlns:a16="http://schemas.microsoft.com/office/drawing/2014/main" id="{53957FDB-CDE9-6EC0-E188-FCBD765E9F39}"/>
                  </a:ext>
                </a:extLst>
              </p:cNvPr>
              <p:cNvGrpSpPr/>
              <p:nvPr/>
            </p:nvGrpSpPr>
            <p:grpSpPr>
              <a:xfrm rot="21572067">
                <a:off x="11457780" y="4127448"/>
                <a:ext cx="624598" cy="500843"/>
                <a:chOff x="1553252" y="1735995"/>
                <a:chExt cx="1533360" cy="1226394"/>
              </a:xfrm>
            </p:grpSpPr>
            <p:sp>
              <p:nvSpPr>
                <p:cNvPr id="443" name="Esagono 91">
                  <a:extLst>
                    <a:ext uri="{FF2B5EF4-FFF2-40B4-BE49-F238E27FC236}">
                      <a16:creationId xmlns:a16="http://schemas.microsoft.com/office/drawing/2014/main" id="{3F62EE58-DC95-E6FA-4466-2633CE9E8544}"/>
                    </a:ext>
                  </a:extLst>
                </p:cNvPr>
                <p:cNvSpPr/>
                <p:nvPr/>
              </p:nvSpPr>
              <p:spPr>
                <a:xfrm rot="16200000">
                  <a:off x="1770553" y="1646330"/>
                  <a:ext cx="1098758" cy="1533360"/>
                </a:xfrm>
                <a:custGeom>
                  <a:avLst/>
                  <a:gdLst>
                    <a:gd name="connsiteX0" fmla="*/ 0 w 1182033"/>
                    <a:gd name="connsiteY0" fmla="*/ 733427 h 1466854"/>
                    <a:gd name="connsiteX1" fmla="*/ 202896 w 1182033"/>
                    <a:gd name="connsiteY1" fmla="*/ 0 h 1466854"/>
                    <a:gd name="connsiteX2" fmla="*/ 979137 w 1182033"/>
                    <a:gd name="connsiteY2" fmla="*/ 0 h 1466854"/>
                    <a:gd name="connsiteX3" fmla="*/ 1182033 w 1182033"/>
                    <a:gd name="connsiteY3" fmla="*/ 733427 h 1466854"/>
                    <a:gd name="connsiteX4" fmla="*/ 979137 w 1182033"/>
                    <a:gd name="connsiteY4" fmla="*/ 1466854 h 1466854"/>
                    <a:gd name="connsiteX5" fmla="*/ 202896 w 1182033"/>
                    <a:gd name="connsiteY5" fmla="*/ 1466854 h 1466854"/>
                    <a:gd name="connsiteX6" fmla="*/ 0 w 1182033"/>
                    <a:gd name="connsiteY6" fmla="*/ 733427 h 1466854"/>
                    <a:gd name="connsiteX0" fmla="*/ 0 w 1182033"/>
                    <a:gd name="connsiteY0" fmla="*/ 733427 h 1466854"/>
                    <a:gd name="connsiteX1" fmla="*/ 202896 w 1182033"/>
                    <a:gd name="connsiteY1" fmla="*/ 0 h 1466854"/>
                    <a:gd name="connsiteX2" fmla="*/ 979137 w 1182033"/>
                    <a:gd name="connsiteY2" fmla="*/ 0 h 1466854"/>
                    <a:gd name="connsiteX3" fmla="*/ 1182033 w 1182033"/>
                    <a:gd name="connsiteY3" fmla="*/ 733427 h 1466854"/>
                    <a:gd name="connsiteX4" fmla="*/ 979137 w 1182033"/>
                    <a:gd name="connsiteY4" fmla="*/ 1466854 h 1466854"/>
                    <a:gd name="connsiteX5" fmla="*/ 202896 w 1182033"/>
                    <a:gd name="connsiteY5" fmla="*/ 1466854 h 1466854"/>
                    <a:gd name="connsiteX6" fmla="*/ 0 w 1182033"/>
                    <a:gd name="connsiteY6" fmla="*/ 733427 h 1466854"/>
                    <a:gd name="connsiteX0" fmla="*/ 0 w 1182033"/>
                    <a:gd name="connsiteY0" fmla="*/ 733427 h 1466854"/>
                    <a:gd name="connsiteX1" fmla="*/ 202896 w 1182033"/>
                    <a:gd name="connsiteY1" fmla="*/ 0 h 1466854"/>
                    <a:gd name="connsiteX2" fmla="*/ 979137 w 1182033"/>
                    <a:gd name="connsiteY2" fmla="*/ 0 h 1466854"/>
                    <a:gd name="connsiteX3" fmla="*/ 1182033 w 1182033"/>
                    <a:gd name="connsiteY3" fmla="*/ 733427 h 1466854"/>
                    <a:gd name="connsiteX4" fmla="*/ 979137 w 1182033"/>
                    <a:gd name="connsiteY4" fmla="*/ 1466854 h 1466854"/>
                    <a:gd name="connsiteX5" fmla="*/ 202896 w 1182033"/>
                    <a:gd name="connsiteY5" fmla="*/ 1466854 h 1466854"/>
                    <a:gd name="connsiteX6" fmla="*/ 0 w 1182033"/>
                    <a:gd name="connsiteY6" fmla="*/ 733427 h 1466854"/>
                    <a:gd name="connsiteX0" fmla="*/ 0 w 1182033"/>
                    <a:gd name="connsiteY0" fmla="*/ 768986 h 1502413"/>
                    <a:gd name="connsiteX1" fmla="*/ 202896 w 1182033"/>
                    <a:gd name="connsiteY1" fmla="*/ 35559 h 1502413"/>
                    <a:gd name="connsiteX2" fmla="*/ 979137 w 1182033"/>
                    <a:gd name="connsiteY2" fmla="*/ 35559 h 1502413"/>
                    <a:gd name="connsiteX3" fmla="*/ 1182033 w 1182033"/>
                    <a:gd name="connsiteY3" fmla="*/ 768986 h 1502413"/>
                    <a:gd name="connsiteX4" fmla="*/ 979137 w 1182033"/>
                    <a:gd name="connsiteY4" fmla="*/ 1502413 h 1502413"/>
                    <a:gd name="connsiteX5" fmla="*/ 202896 w 1182033"/>
                    <a:gd name="connsiteY5" fmla="*/ 1502413 h 1502413"/>
                    <a:gd name="connsiteX6" fmla="*/ 0 w 1182033"/>
                    <a:gd name="connsiteY6" fmla="*/ 768986 h 1502413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56364"/>
                    <a:gd name="connsiteX1" fmla="*/ 202896 w 1182033"/>
                    <a:gd name="connsiteY1" fmla="*/ 53102 h 1556364"/>
                    <a:gd name="connsiteX2" fmla="*/ 979137 w 1182033"/>
                    <a:gd name="connsiteY2" fmla="*/ 53102 h 1556364"/>
                    <a:gd name="connsiteX3" fmla="*/ 1182033 w 1182033"/>
                    <a:gd name="connsiteY3" fmla="*/ 786529 h 1556364"/>
                    <a:gd name="connsiteX4" fmla="*/ 979137 w 1182033"/>
                    <a:gd name="connsiteY4" fmla="*/ 1519956 h 1556364"/>
                    <a:gd name="connsiteX5" fmla="*/ 202896 w 1182033"/>
                    <a:gd name="connsiteY5" fmla="*/ 1519956 h 1556364"/>
                    <a:gd name="connsiteX6" fmla="*/ 0 w 1182033"/>
                    <a:gd name="connsiteY6" fmla="*/ 786529 h 1556364"/>
                    <a:gd name="connsiteX0" fmla="*/ 0 w 1182033"/>
                    <a:gd name="connsiteY0" fmla="*/ 786529 h 1577877"/>
                    <a:gd name="connsiteX1" fmla="*/ 202896 w 1182033"/>
                    <a:gd name="connsiteY1" fmla="*/ 53102 h 1577877"/>
                    <a:gd name="connsiteX2" fmla="*/ 979137 w 1182033"/>
                    <a:gd name="connsiteY2" fmla="*/ 53102 h 1577877"/>
                    <a:gd name="connsiteX3" fmla="*/ 1182033 w 1182033"/>
                    <a:gd name="connsiteY3" fmla="*/ 786529 h 1577877"/>
                    <a:gd name="connsiteX4" fmla="*/ 979137 w 1182033"/>
                    <a:gd name="connsiteY4" fmla="*/ 1519956 h 1577877"/>
                    <a:gd name="connsiteX5" fmla="*/ 202896 w 1182033"/>
                    <a:gd name="connsiteY5" fmla="*/ 1519956 h 1577877"/>
                    <a:gd name="connsiteX6" fmla="*/ 0 w 1182033"/>
                    <a:gd name="connsiteY6" fmla="*/ 786529 h 1577877"/>
                    <a:gd name="connsiteX0" fmla="*/ 7936 w 1189969"/>
                    <a:gd name="connsiteY0" fmla="*/ 786529 h 1577877"/>
                    <a:gd name="connsiteX1" fmla="*/ 210832 w 1189969"/>
                    <a:gd name="connsiteY1" fmla="*/ 53102 h 1577877"/>
                    <a:gd name="connsiteX2" fmla="*/ 987073 w 1189969"/>
                    <a:gd name="connsiteY2" fmla="*/ 53102 h 1577877"/>
                    <a:gd name="connsiteX3" fmla="*/ 1189969 w 1189969"/>
                    <a:gd name="connsiteY3" fmla="*/ 786529 h 1577877"/>
                    <a:gd name="connsiteX4" fmla="*/ 987073 w 1189969"/>
                    <a:gd name="connsiteY4" fmla="*/ 1519956 h 1577877"/>
                    <a:gd name="connsiteX5" fmla="*/ 210832 w 1189969"/>
                    <a:gd name="connsiteY5" fmla="*/ 1519956 h 1577877"/>
                    <a:gd name="connsiteX6" fmla="*/ 7936 w 1189969"/>
                    <a:gd name="connsiteY6" fmla="*/ 786529 h 1577877"/>
                    <a:gd name="connsiteX0" fmla="*/ 7936 w 1189969"/>
                    <a:gd name="connsiteY0" fmla="*/ 786529 h 1577877"/>
                    <a:gd name="connsiteX1" fmla="*/ 210832 w 1189969"/>
                    <a:gd name="connsiteY1" fmla="*/ 53102 h 1577877"/>
                    <a:gd name="connsiteX2" fmla="*/ 987073 w 1189969"/>
                    <a:gd name="connsiteY2" fmla="*/ 53102 h 1577877"/>
                    <a:gd name="connsiteX3" fmla="*/ 1189969 w 1189969"/>
                    <a:gd name="connsiteY3" fmla="*/ 786529 h 1577877"/>
                    <a:gd name="connsiteX4" fmla="*/ 987073 w 1189969"/>
                    <a:gd name="connsiteY4" fmla="*/ 1519956 h 1577877"/>
                    <a:gd name="connsiteX5" fmla="*/ 210832 w 1189969"/>
                    <a:gd name="connsiteY5" fmla="*/ 1519956 h 1577877"/>
                    <a:gd name="connsiteX6" fmla="*/ 7936 w 1189969"/>
                    <a:gd name="connsiteY6" fmla="*/ 786529 h 1577877"/>
                    <a:gd name="connsiteX0" fmla="*/ 1824 w 1183857"/>
                    <a:gd name="connsiteY0" fmla="*/ 786529 h 1577877"/>
                    <a:gd name="connsiteX1" fmla="*/ 204720 w 1183857"/>
                    <a:gd name="connsiteY1" fmla="*/ 53102 h 1577877"/>
                    <a:gd name="connsiteX2" fmla="*/ 980961 w 1183857"/>
                    <a:gd name="connsiteY2" fmla="*/ 53102 h 1577877"/>
                    <a:gd name="connsiteX3" fmla="*/ 1183857 w 1183857"/>
                    <a:gd name="connsiteY3" fmla="*/ 786529 h 1577877"/>
                    <a:gd name="connsiteX4" fmla="*/ 980961 w 1183857"/>
                    <a:gd name="connsiteY4" fmla="*/ 1519956 h 1577877"/>
                    <a:gd name="connsiteX5" fmla="*/ 204720 w 1183857"/>
                    <a:gd name="connsiteY5" fmla="*/ 1519956 h 1577877"/>
                    <a:gd name="connsiteX6" fmla="*/ 1824 w 1183857"/>
                    <a:gd name="connsiteY6" fmla="*/ 786529 h 1577877"/>
                    <a:gd name="connsiteX0" fmla="*/ 0 w 1182033"/>
                    <a:gd name="connsiteY0" fmla="*/ 786529 h 1577877"/>
                    <a:gd name="connsiteX1" fmla="*/ 202896 w 1182033"/>
                    <a:gd name="connsiteY1" fmla="*/ 53102 h 1577877"/>
                    <a:gd name="connsiteX2" fmla="*/ 979137 w 1182033"/>
                    <a:gd name="connsiteY2" fmla="*/ 53102 h 1577877"/>
                    <a:gd name="connsiteX3" fmla="*/ 1182033 w 1182033"/>
                    <a:gd name="connsiteY3" fmla="*/ 786529 h 1577877"/>
                    <a:gd name="connsiteX4" fmla="*/ 979137 w 1182033"/>
                    <a:gd name="connsiteY4" fmla="*/ 1519956 h 1577877"/>
                    <a:gd name="connsiteX5" fmla="*/ 202896 w 1182033"/>
                    <a:gd name="connsiteY5" fmla="*/ 1519956 h 1577877"/>
                    <a:gd name="connsiteX6" fmla="*/ 0 w 1182033"/>
                    <a:gd name="connsiteY6" fmla="*/ 786529 h 1577877"/>
                    <a:gd name="connsiteX0" fmla="*/ 0 w 1142683"/>
                    <a:gd name="connsiteY0" fmla="*/ 786530 h 1577877"/>
                    <a:gd name="connsiteX1" fmla="*/ 163546 w 1142683"/>
                    <a:gd name="connsiteY1" fmla="*/ 53102 h 1577877"/>
                    <a:gd name="connsiteX2" fmla="*/ 939787 w 1142683"/>
                    <a:gd name="connsiteY2" fmla="*/ 53102 h 1577877"/>
                    <a:gd name="connsiteX3" fmla="*/ 1142683 w 1142683"/>
                    <a:gd name="connsiteY3" fmla="*/ 786529 h 1577877"/>
                    <a:gd name="connsiteX4" fmla="*/ 939787 w 1142683"/>
                    <a:gd name="connsiteY4" fmla="*/ 1519956 h 1577877"/>
                    <a:gd name="connsiteX5" fmla="*/ 163546 w 1142683"/>
                    <a:gd name="connsiteY5" fmla="*/ 1519956 h 1577877"/>
                    <a:gd name="connsiteX6" fmla="*/ 0 w 1142683"/>
                    <a:gd name="connsiteY6" fmla="*/ 786530 h 1577877"/>
                    <a:gd name="connsiteX0" fmla="*/ 0 w 1134813"/>
                    <a:gd name="connsiteY0" fmla="*/ 802212 h 1577877"/>
                    <a:gd name="connsiteX1" fmla="*/ 155676 w 1134813"/>
                    <a:gd name="connsiteY1" fmla="*/ 53102 h 1577877"/>
                    <a:gd name="connsiteX2" fmla="*/ 931917 w 1134813"/>
                    <a:gd name="connsiteY2" fmla="*/ 53102 h 1577877"/>
                    <a:gd name="connsiteX3" fmla="*/ 1134813 w 1134813"/>
                    <a:gd name="connsiteY3" fmla="*/ 786529 h 1577877"/>
                    <a:gd name="connsiteX4" fmla="*/ 931917 w 1134813"/>
                    <a:gd name="connsiteY4" fmla="*/ 1519956 h 1577877"/>
                    <a:gd name="connsiteX5" fmla="*/ 155676 w 1134813"/>
                    <a:gd name="connsiteY5" fmla="*/ 1519956 h 1577877"/>
                    <a:gd name="connsiteX6" fmla="*/ 0 w 1134813"/>
                    <a:gd name="connsiteY6" fmla="*/ 802212 h 1577877"/>
                    <a:gd name="connsiteX0" fmla="*/ 0 w 1134813"/>
                    <a:gd name="connsiteY0" fmla="*/ 802212 h 1577877"/>
                    <a:gd name="connsiteX1" fmla="*/ 155676 w 1134813"/>
                    <a:gd name="connsiteY1" fmla="*/ 53102 h 1577877"/>
                    <a:gd name="connsiteX2" fmla="*/ 931917 w 1134813"/>
                    <a:gd name="connsiteY2" fmla="*/ 53102 h 1577877"/>
                    <a:gd name="connsiteX3" fmla="*/ 1134813 w 1134813"/>
                    <a:gd name="connsiteY3" fmla="*/ 786529 h 1577877"/>
                    <a:gd name="connsiteX4" fmla="*/ 931917 w 1134813"/>
                    <a:gd name="connsiteY4" fmla="*/ 1519956 h 1577877"/>
                    <a:gd name="connsiteX5" fmla="*/ 155676 w 1134813"/>
                    <a:gd name="connsiteY5" fmla="*/ 1519956 h 1577877"/>
                    <a:gd name="connsiteX6" fmla="*/ 0 w 1134813"/>
                    <a:gd name="connsiteY6" fmla="*/ 802212 h 1577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4813" h="1577877">
                      <a:moveTo>
                        <a:pt x="0" y="802212"/>
                      </a:moveTo>
                      <a:cubicBezTo>
                        <a:pt x="2892" y="314279"/>
                        <a:pt x="99472" y="413789"/>
                        <a:pt x="155676" y="53102"/>
                      </a:cubicBezTo>
                      <a:cubicBezTo>
                        <a:pt x="393468" y="-7858"/>
                        <a:pt x="663645" y="-26906"/>
                        <a:pt x="931917" y="53102"/>
                      </a:cubicBezTo>
                      <a:cubicBezTo>
                        <a:pt x="972881" y="442361"/>
                        <a:pt x="1090041" y="500146"/>
                        <a:pt x="1134813" y="786529"/>
                      </a:cubicBezTo>
                      <a:cubicBezTo>
                        <a:pt x="1097663" y="1097683"/>
                        <a:pt x="955736" y="1126893"/>
                        <a:pt x="931917" y="1519956"/>
                      </a:cubicBezTo>
                      <a:cubicBezTo>
                        <a:pt x="570302" y="1601874"/>
                        <a:pt x="523010" y="1592349"/>
                        <a:pt x="155676" y="1519956"/>
                      </a:cubicBezTo>
                      <a:cubicBezTo>
                        <a:pt x="133768" y="1199286"/>
                        <a:pt x="5685" y="1310135"/>
                        <a:pt x="0" y="802212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444" name="Gruppo 158">
                  <a:extLst>
                    <a:ext uri="{FF2B5EF4-FFF2-40B4-BE49-F238E27FC236}">
                      <a16:creationId xmlns:a16="http://schemas.microsoft.com/office/drawing/2014/main" id="{D40C5371-A824-8030-E574-5BFAA31CE7BB}"/>
                    </a:ext>
                  </a:extLst>
                </p:cNvPr>
                <p:cNvGrpSpPr/>
                <p:nvPr/>
              </p:nvGrpSpPr>
              <p:grpSpPr>
                <a:xfrm>
                  <a:off x="1827580" y="1735995"/>
                  <a:ext cx="984703" cy="1129404"/>
                  <a:chOff x="1827580" y="1735995"/>
                  <a:chExt cx="984703" cy="1129404"/>
                </a:xfrm>
              </p:grpSpPr>
              <p:sp>
                <p:nvSpPr>
                  <p:cNvPr id="445" name="Pentagono 94">
                    <a:extLst>
                      <a:ext uri="{FF2B5EF4-FFF2-40B4-BE49-F238E27FC236}">
                        <a16:creationId xmlns:a16="http://schemas.microsoft.com/office/drawing/2014/main" id="{9FE76A27-6758-F3B2-B31A-AC51CE8BA4BC}"/>
                      </a:ext>
                    </a:extLst>
                  </p:cNvPr>
                  <p:cNvSpPr/>
                  <p:nvPr/>
                </p:nvSpPr>
                <p:spPr>
                  <a:xfrm>
                    <a:off x="1827580" y="1863630"/>
                    <a:ext cx="984703" cy="502514"/>
                  </a:xfrm>
                  <a:custGeom>
                    <a:avLst/>
                    <a:gdLst>
                      <a:gd name="connsiteX0" fmla="*/ 1 w 1050012"/>
                      <a:gd name="connsiteY0" fmla="*/ 206866 h 541583"/>
                      <a:gd name="connsiteX1" fmla="*/ 525006 w 1050012"/>
                      <a:gd name="connsiteY1" fmla="*/ 0 h 541583"/>
                      <a:gd name="connsiteX2" fmla="*/ 1050011 w 1050012"/>
                      <a:gd name="connsiteY2" fmla="*/ 206866 h 541583"/>
                      <a:gd name="connsiteX3" fmla="*/ 849477 w 1050012"/>
                      <a:gd name="connsiteY3" fmla="*/ 541582 h 541583"/>
                      <a:gd name="connsiteX4" fmla="*/ 200535 w 1050012"/>
                      <a:gd name="connsiteY4" fmla="*/ 541582 h 541583"/>
                      <a:gd name="connsiteX5" fmla="*/ 1 w 1050012"/>
                      <a:gd name="connsiteY5" fmla="*/ 206866 h 541583"/>
                      <a:gd name="connsiteX0" fmla="*/ 0 w 1050010"/>
                      <a:gd name="connsiteY0" fmla="*/ 95106 h 429822"/>
                      <a:gd name="connsiteX1" fmla="*/ 547865 w 1050010"/>
                      <a:gd name="connsiteY1" fmla="*/ 0 h 429822"/>
                      <a:gd name="connsiteX2" fmla="*/ 1050010 w 1050010"/>
                      <a:gd name="connsiteY2" fmla="*/ 95106 h 429822"/>
                      <a:gd name="connsiteX3" fmla="*/ 849476 w 1050010"/>
                      <a:gd name="connsiteY3" fmla="*/ 429822 h 429822"/>
                      <a:gd name="connsiteX4" fmla="*/ 200534 w 1050010"/>
                      <a:gd name="connsiteY4" fmla="*/ 429822 h 429822"/>
                      <a:gd name="connsiteX5" fmla="*/ 0 w 1050010"/>
                      <a:gd name="connsiteY5" fmla="*/ 95106 h 429822"/>
                      <a:gd name="connsiteX0" fmla="*/ 0 w 1050010"/>
                      <a:gd name="connsiteY0" fmla="*/ 163686 h 498402"/>
                      <a:gd name="connsiteX1" fmla="*/ 525005 w 1050010"/>
                      <a:gd name="connsiteY1" fmla="*/ 0 h 498402"/>
                      <a:gd name="connsiteX2" fmla="*/ 1050010 w 1050010"/>
                      <a:gd name="connsiteY2" fmla="*/ 163686 h 498402"/>
                      <a:gd name="connsiteX3" fmla="*/ 849476 w 1050010"/>
                      <a:gd name="connsiteY3" fmla="*/ 498402 h 498402"/>
                      <a:gd name="connsiteX4" fmla="*/ 200534 w 1050010"/>
                      <a:gd name="connsiteY4" fmla="*/ 498402 h 498402"/>
                      <a:gd name="connsiteX5" fmla="*/ 0 w 1050010"/>
                      <a:gd name="connsiteY5" fmla="*/ 163686 h 498402"/>
                      <a:gd name="connsiteX0" fmla="*/ 0 w 1019530"/>
                      <a:gd name="connsiteY0" fmla="*/ 163686 h 498402"/>
                      <a:gd name="connsiteX1" fmla="*/ 525005 w 1019530"/>
                      <a:gd name="connsiteY1" fmla="*/ 0 h 498402"/>
                      <a:gd name="connsiteX2" fmla="*/ 1019530 w 1019530"/>
                      <a:gd name="connsiteY2" fmla="*/ 178926 h 498402"/>
                      <a:gd name="connsiteX3" fmla="*/ 849476 w 1019530"/>
                      <a:gd name="connsiteY3" fmla="*/ 498402 h 498402"/>
                      <a:gd name="connsiteX4" fmla="*/ 200534 w 1019530"/>
                      <a:gd name="connsiteY4" fmla="*/ 498402 h 498402"/>
                      <a:gd name="connsiteX5" fmla="*/ 0 w 1019530"/>
                      <a:gd name="connsiteY5" fmla="*/ 163686 h 498402"/>
                      <a:gd name="connsiteX0" fmla="*/ 0 w 1019530"/>
                      <a:gd name="connsiteY0" fmla="*/ 163686 h 498402"/>
                      <a:gd name="connsiteX1" fmla="*/ 525005 w 1019530"/>
                      <a:gd name="connsiteY1" fmla="*/ 0 h 498402"/>
                      <a:gd name="connsiteX2" fmla="*/ 1019530 w 1019530"/>
                      <a:gd name="connsiteY2" fmla="*/ 178926 h 498402"/>
                      <a:gd name="connsiteX3" fmla="*/ 849476 w 1019530"/>
                      <a:gd name="connsiteY3" fmla="*/ 450142 h 498402"/>
                      <a:gd name="connsiteX4" fmla="*/ 200534 w 1019530"/>
                      <a:gd name="connsiteY4" fmla="*/ 498402 h 498402"/>
                      <a:gd name="connsiteX5" fmla="*/ 0 w 1019530"/>
                      <a:gd name="connsiteY5" fmla="*/ 163686 h 498402"/>
                      <a:gd name="connsiteX0" fmla="*/ 0 w 1019530"/>
                      <a:gd name="connsiteY0" fmla="*/ 163686 h 475542"/>
                      <a:gd name="connsiteX1" fmla="*/ 525005 w 1019530"/>
                      <a:gd name="connsiteY1" fmla="*/ 0 h 475542"/>
                      <a:gd name="connsiteX2" fmla="*/ 1019530 w 1019530"/>
                      <a:gd name="connsiteY2" fmla="*/ 178926 h 475542"/>
                      <a:gd name="connsiteX3" fmla="*/ 849476 w 1019530"/>
                      <a:gd name="connsiteY3" fmla="*/ 450142 h 475542"/>
                      <a:gd name="connsiteX4" fmla="*/ 205614 w 1019530"/>
                      <a:gd name="connsiteY4" fmla="*/ 475542 h 475542"/>
                      <a:gd name="connsiteX5" fmla="*/ 0 w 1019530"/>
                      <a:gd name="connsiteY5" fmla="*/ 163686 h 475542"/>
                      <a:gd name="connsiteX0" fmla="*/ 0 w 1019530"/>
                      <a:gd name="connsiteY0" fmla="*/ 163686 h 480622"/>
                      <a:gd name="connsiteX1" fmla="*/ 525005 w 1019530"/>
                      <a:gd name="connsiteY1" fmla="*/ 0 h 480622"/>
                      <a:gd name="connsiteX2" fmla="*/ 1019530 w 1019530"/>
                      <a:gd name="connsiteY2" fmla="*/ 178926 h 480622"/>
                      <a:gd name="connsiteX3" fmla="*/ 811376 w 1019530"/>
                      <a:gd name="connsiteY3" fmla="*/ 480622 h 480622"/>
                      <a:gd name="connsiteX4" fmla="*/ 205614 w 1019530"/>
                      <a:gd name="connsiteY4" fmla="*/ 475542 h 480622"/>
                      <a:gd name="connsiteX5" fmla="*/ 0 w 1019530"/>
                      <a:gd name="connsiteY5" fmla="*/ 163686 h 480622"/>
                      <a:gd name="connsiteX0" fmla="*/ 0 w 973810"/>
                      <a:gd name="connsiteY0" fmla="*/ 184006 h 480622"/>
                      <a:gd name="connsiteX1" fmla="*/ 479285 w 973810"/>
                      <a:gd name="connsiteY1" fmla="*/ 0 h 480622"/>
                      <a:gd name="connsiteX2" fmla="*/ 973810 w 973810"/>
                      <a:gd name="connsiteY2" fmla="*/ 178926 h 480622"/>
                      <a:gd name="connsiteX3" fmla="*/ 765656 w 973810"/>
                      <a:gd name="connsiteY3" fmla="*/ 480622 h 480622"/>
                      <a:gd name="connsiteX4" fmla="*/ 159894 w 973810"/>
                      <a:gd name="connsiteY4" fmla="*/ 475542 h 480622"/>
                      <a:gd name="connsiteX5" fmla="*/ 0 w 973810"/>
                      <a:gd name="connsiteY5" fmla="*/ 184006 h 480622"/>
                      <a:gd name="connsiteX0" fmla="*/ 0 w 973810"/>
                      <a:gd name="connsiteY0" fmla="*/ 184006 h 480622"/>
                      <a:gd name="connsiteX1" fmla="*/ 479285 w 973810"/>
                      <a:gd name="connsiteY1" fmla="*/ 0 h 480622"/>
                      <a:gd name="connsiteX2" fmla="*/ 973810 w 973810"/>
                      <a:gd name="connsiteY2" fmla="*/ 178926 h 480622"/>
                      <a:gd name="connsiteX3" fmla="*/ 765656 w 973810"/>
                      <a:gd name="connsiteY3" fmla="*/ 480622 h 480622"/>
                      <a:gd name="connsiteX4" fmla="*/ 159894 w 973810"/>
                      <a:gd name="connsiteY4" fmla="*/ 475542 h 480622"/>
                      <a:gd name="connsiteX5" fmla="*/ 0 w 973810"/>
                      <a:gd name="connsiteY5" fmla="*/ 184006 h 480622"/>
                      <a:gd name="connsiteX0" fmla="*/ 170 w 973980"/>
                      <a:gd name="connsiteY0" fmla="*/ 184006 h 480622"/>
                      <a:gd name="connsiteX1" fmla="*/ 479455 w 973980"/>
                      <a:gd name="connsiteY1" fmla="*/ 0 h 480622"/>
                      <a:gd name="connsiteX2" fmla="*/ 973980 w 973980"/>
                      <a:gd name="connsiteY2" fmla="*/ 178926 h 480622"/>
                      <a:gd name="connsiteX3" fmla="*/ 765826 w 973980"/>
                      <a:gd name="connsiteY3" fmla="*/ 480622 h 480622"/>
                      <a:gd name="connsiteX4" fmla="*/ 160064 w 973980"/>
                      <a:gd name="connsiteY4" fmla="*/ 475542 h 480622"/>
                      <a:gd name="connsiteX5" fmla="*/ 170 w 973980"/>
                      <a:gd name="connsiteY5" fmla="*/ 184006 h 480622"/>
                      <a:gd name="connsiteX0" fmla="*/ 170 w 973980"/>
                      <a:gd name="connsiteY0" fmla="*/ 184006 h 480622"/>
                      <a:gd name="connsiteX1" fmla="*/ 479455 w 973980"/>
                      <a:gd name="connsiteY1" fmla="*/ 0 h 480622"/>
                      <a:gd name="connsiteX2" fmla="*/ 973980 w 973980"/>
                      <a:gd name="connsiteY2" fmla="*/ 178926 h 480622"/>
                      <a:gd name="connsiteX3" fmla="*/ 765826 w 973980"/>
                      <a:gd name="connsiteY3" fmla="*/ 480622 h 480622"/>
                      <a:gd name="connsiteX4" fmla="*/ 160064 w 973980"/>
                      <a:gd name="connsiteY4" fmla="*/ 475542 h 480622"/>
                      <a:gd name="connsiteX5" fmla="*/ 170 w 973980"/>
                      <a:gd name="connsiteY5" fmla="*/ 184006 h 480622"/>
                      <a:gd name="connsiteX0" fmla="*/ 138 w 973948"/>
                      <a:gd name="connsiteY0" fmla="*/ 184006 h 480622"/>
                      <a:gd name="connsiteX1" fmla="*/ 479423 w 973948"/>
                      <a:gd name="connsiteY1" fmla="*/ 0 h 480622"/>
                      <a:gd name="connsiteX2" fmla="*/ 973948 w 973948"/>
                      <a:gd name="connsiteY2" fmla="*/ 178926 h 480622"/>
                      <a:gd name="connsiteX3" fmla="*/ 765794 w 973948"/>
                      <a:gd name="connsiteY3" fmla="*/ 480622 h 480622"/>
                      <a:gd name="connsiteX4" fmla="*/ 160032 w 973948"/>
                      <a:gd name="connsiteY4" fmla="*/ 475542 h 480622"/>
                      <a:gd name="connsiteX5" fmla="*/ 138 w 973948"/>
                      <a:gd name="connsiteY5" fmla="*/ 184006 h 480622"/>
                      <a:gd name="connsiteX0" fmla="*/ 138 w 973948"/>
                      <a:gd name="connsiteY0" fmla="*/ 184006 h 497603"/>
                      <a:gd name="connsiteX1" fmla="*/ 479423 w 973948"/>
                      <a:gd name="connsiteY1" fmla="*/ 0 h 497603"/>
                      <a:gd name="connsiteX2" fmla="*/ 973948 w 973948"/>
                      <a:gd name="connsiteY2" fmla="*/ 178926 h 497603"/>
                      <a:gd name="connsiteX3" fmla="*/ 765794 w 973948"/>
                      <a:gd name="connsiteY3" fmla="*/ 480622 h 497603"/>
                      <a:gd name="connsiteX4" fmla="*/ 160032 w 973948"/>
                      <a:gd name="connsiteY4" fmla="*/ 475542 h 497603"/>
                      <a:gd name="connsiteX5" fmla="*/ 138 w 973948"/>
                      <a:gd name="connsiteY5" fmla="*/ 184006 h 497603"/>
                      <a:gd name="connsiteX0" fmla="*/ 252 w 974062"/>
                      <a:gd name="connsiteY0" fmla="*/ 184006 h 497603"/>
                      <a:gd name="connsiteX1" fmla="*/ 479537 w 974062"/>
                      <a:gd name="connsiteY1" fmla="*/ 0 h 497603"/>
                      <a:gd name="connsiteX2" fmla="*/ 974062 w 974062"/>
                      <a:gd name="connsiteY2" fmla="*/ 178926 h 497603"/>
                      <a:gd name="connsiteX3" fmla="*/ 765908 w 974062"/>
                      <a:gd name="connsiteY3" fmla="*/ 480622 h 497603"/>
                      <a:gd name="connsiteX4" fmla="*/ 160146 w 974062"/>
                      <a:gd name="connsiteY4" fmla="*/ 475542 h 497603"/>
                      <a:gd name="connsiteX5" fmla="*/ 252 w 974062"/>
                      <a:gd name="connsiteY5" fmla="*/ 184006 h 497603"/>
                      <a:gd name="connsiteX0" fmla="*/ 164 w 973974"/>
                      <a:gd name="connsiteY0" fmla="*/ 184006 h 497603"/>
                      <a:gd name="connsiteX1" fmla="*/ 479449 w 973974"/>
                      <a:gd name="connsiteY1" fmla="*/ 0 h 497603"/>
                      <a:gd name="connsiteX2" fmla="*/ 973974 w 973974"/>
                      <a:gd name="connsiteY2" fmla="*/ 178926 h 497603"/>
                      <a:gd name="connsiteX3" fmla="*/ 765820 w 973974"/>
                      <a:gd name="connsiteY3" fmla="*/ 480622 h 497603"/>
                      <a:gd name="connsiteX4" fmla="*/ 160058 w 973974"/>
                      <a:gd name="connsiteY4" fmla="*/ 475542 h 497603"/>
                      <a:gd name="connsiteX5" fmla="*/ 164 w 973974"/>
                      <a:gd name="connsiteY5" fmla="*/ 184006 h 497603"/>
                      <a:gd name="connsiteX0" fmla="*/ 164 w 973974"/>
                      <a:gd name="connsiteY0" fmla="*/ 184006 h 504987"/>
                      <a:gd name="connsiteX1" fmla="*/ 479449 w 973974"/>
                      <a:gd name="connsiteY1" fmla="*/ 0 h 504987"/>
                      <a:gd name="connsiteX2" fmla="*/ 973974 w 973974"/>
                      <a:gd name="connsiteY2" fmla="*/ 178926 h 504987"/>
                      <a:gd name="connsiteX3" fmla="*/ 765820 w 973974"/>
                      <a:gd name="connsiteY3" fmla="*/ 480622 h 504987"/>
                      <a:gd name="connsiteX4" fmla="*/ 160058 w 973974"/>
                      <a:gd name="connsiteY4" fmla="*/ 475542 h 504987"/>
                      <a:gd name="connsiteX5" fmla="*/ 164 w 973974"/>
                      <a:gd name="connsiteY5" fmla="*/ 184006 h 504987"/>
                      <a:gd name="connsiteX0" fmla="*/ 164 w 973974"/>
                      <a:gd name="connsiteY0" fmla="*/ 184006 h 504987"/>
                      <a:gd name="connsiteX1" fmla="*/ 479449 w 973974"/>
                      <a:gd name="connsiteY1" fmla="*/ 0 h 504987"/>
                      <a:gd name="connsiteX2" fmla="*/ 973974 w 973974"/>
                      <a:gd name="connsiteY2" fmla="*/ 178926 h 504987"/>
                      <a:gd name="connsiteX3" fmla="*/ 765820 w 973974"/>
                      <a:gd name="connsiteY3" fmla="*/ 480622 h 504987"/>
                      <a:gd name="connsiteX4" fmla="*/ 160058 w 973974"/>
                      <a:gd name="connsiteY4" fmla="*/ 475542 h 504987"/>
                      <a:gd name="connsiteX5" fmla="*/ 164 w 973974"/>
                      <a:gd name="connsiteY5" fmla="*/ 184006 h 504987"/>
                      <a:gd name="connsiteX0" fmla="*/ 164 w 973974"/>
                      <a:gd name="connsiteY0" fmla="*/ 184006 h 502514"/>
                      <a:gd name="connsiteX1" fmla="*/ 479449 w 973974"/>
                      <a:gd name="connsiteY1" fmla="*/ 0 h 502514"/>
                      <a:gd name="connsiteX2" fmla="*/ 973974 w 973974"/>
                      <a:gd name="connsiteY2" fmla="*/ 178926 h 502514"/>
                      <a:gd name="connsiteX3" fmla="*/ 765820 w 973974"/>
                      <a:gd name="connsiteY3" fmla="*/ 480622 h 502514"/>
                      <a:gd name="connsiteX4" fmla="*/ 160058 w 973974"/>
                      <a:gd name="connsiteY4" fmla="*/ 475542 h 502514"/>
                      <a:gd name="connsiteX5" fmla="*/ 164 w 973974"/>
                      <a:gd name="connsiteY5" fmla="*/ 184006 h 502514"/>
                      <a:gd name="connsiteX0" fmla="*/ 164 w 984703"/>
                      <a:gd name="connsiteY0" fmla="*/ 184006 h 502514"/>
                      <a:gd name="connsiteX1" fmla="*/ 479449 w 984703"/>
                      <a:gd name="connsiteY1" fmla="*/ 0 h 502514"/>
                      <a:gd name="connsiteX2" fmla="*/ 973974 w 984703"/>
                      <a:gd name="connsiteY2" fmla="*/ 178926 h 502514"/>
                      <a:gd name="connsiteX3" fmla="*/ 765820 w 984703"/>
                      <a:gd name="connsiteY3" fmla="*/ 480622 h 502514"/>
                      <a:gd name="connsiteX4" fmla="*/ 160058 w 984703"/>
                      <a:gd name="connsiteY4" fmla="*/ 475542 h 502514"/>
                      <a:gd name="connsiteX5" fmla="*/ 164 w 984703"/>
                      <a:gd name="connsiteY5" fmla="*/ 184006 h 502514"/>
                      <a:gd name="connsiteX0" fmla="*/ 164 w 984703"/>
                      <a:gd name="connsiteY0" fmla="*/ 184006 h 502514"/>
                      <a:gd name="connsiteX1" fmla="*/ 479449 w 984703"/>
                      <a:gd name="connsiteY1" fmla="*/ 0 h 502514"/>
                      <a:gd name="connsiteX2" fmla="*/ 973974 w 984703"/>
                      <a:gd name="connsiteY2" fmla="*/ 178926 h 502514"/>
                      <a:gd name="connsiteX3" fmla="*/ 765820 w 984703"/>
                      <a:gd name="connsiteY3" fmla="*/ 480622 h 502514"/>
                      <a:gd name="connsiteX4" fmla="*/ 160058 w 984703"/>
                      <a:gd name="connsiteY4" fmla="*/ 475542 h 502514"/>
                      <a:gd name="connsiteX5" fmla="*/ 164 w 984703"/>
                      <a:gd name="connsiteY5" fmla="*/ 184006 h 502514"/>
                      <a:gd name="connsiteX0" fmla="*/ 164 w 984703"/>
                      <a:gd name="connsiteY0" fmla="*/ 184006 h 502514"/>
                      <a:gd name="connsiteX1" fmla="*/ 479449 w 984703"/>
                      <a:gd name="connsiteY1" fmla="*/ 0 h 502514"/>
                      <a:gd name="connsiteX2" fmla="*/ 973974 w 984703"/>
                      <a:gd name="connsiteY2" fmla="*/ 178926 h 502514"/>
                      <a:gd name="connsiteX3" fmla="*/ 765820 w 984703"/>
                      <a:gd name="connsiteY3" fmla="*/ 480622 h 502514"/>
                      <a:gd name="connsiteX4" fmla="*/ 160058 w 984703"/>
                      <a:gd name="connsiteY4" fmla="*/ 475542 h 502514"/>
                      <a:gd name="connsiteX5" fmla="*/ 164 w 984703"/>
                      <a:gd name="connsiteY5" fmla="*/ 184006 h 502514"/>
                      <a:gd name="connsiteX0" fmla="*/ 164 w 984703"/>
                      <a:gd name="connsiteY0" fmla="*/ 184006 h 502514"/>
                      <a:gd name="connsiteX1" fmla="*/ 479449 w 984703"/>
                      <a:gd name="connsiteY1" fmla="*/ 0 h 502514"/>
                      <a:gd name="connsiteX2" fmla="*/ 973974 w 984703"/>
                      <a:gd name="connsiteY2" fmla="*/ 178926 h 502514"/>
                      <a:gd name="connsiteX3" fmla="*/ 765820 w 984703"/>
                      <a:gd name="connsiteY3" fmla="*/ 480622 h 502514"/>
                      <a:gd name="connsiteX4" fmla="*/ 160058 w 984703"/>
                      <a:gd name="connsiteY4" fmla="*/ 475542 h 502514"/>
                      <a:gd name="connsiteX5" fmla="*/ 164 w 984703"/>
                      <a:gd name="connsiteY5" fmla="*/ 184006 h 502514"/>
                      <a:gd name="connsiteX0" fmla="*/ 164 w 984703"/>
                      <a:gd name="connsiteY0" fmla="*/ 184006 h 502514"/>
                      <a:gd name="connsiteX1" fmla="*/ 479449 w 984703"/>
                      <a:gd name="connsiteY1" fmla="*/ 0 h 502514"/>
                      <a:gd name="connsiteX2" fmla="*/ 973974 w 984703"/>
                      <a:gd name="connsiteY2" fmla="*/ 178926 h 502514"/>
                      <a:gd name="connsiteX3" fmla="*/ 765820 w 984703"/>
                      <a:gd name="connsiteY3" fmla="*/ 480622 h 502514"/>
                      <a:gd name="connsiteX4" fmla="*/ 160058 w 984703"/>
                      <a:gd name="connsiteY4" fmla="*/ 475542 h 502514"/>
                      <a:gd name="connsiteX5" fmla="*/ 164 w 984703"/>
                      <a:gd name="connsiteY5" fmla="*/ 184006 h 502514"/>
                      <a:gd name="connsiteX0" fmla="*/ 164 w 984703"/>
                      <a:gd name="connsiteY0" fmla="*/ 184016 h 502524"/>
                      <a:gd name="connsiteX1" fmla="*/ 479449 w 984703"/>
                      <a:gd name="connsiteY1" fmla="*/ 10 h 502524"/>
                      <a:gd name="connsiteX2" fmla="*/ 973974 w 984703"/>
                      <a:gd name="connsiteY2" fmla="*/ 178936 h 502524"/>
                      <a:gd name="connsiteX3" fmla="*/ 765820 w 984703"/>
                      <a:gd name="connsiteY3" fmla="*/ 480632 h 502524"/>
                      <a:gd name="connsiteX4" fmla="*/ 160058 w 984703"/>
                      <a:gd name="connsiteY4" fmla="*/ 475552 h 502524"/>
                      <a:gd name="connsiteX5" fmla="*/ 164 w 984703"/>
                      <a:gd name="connsiteY5" fmla="*/ 184016 h 502524"/>
                      <a:gd name="connsiteX0" fmla="*/ 164 w 984703"/>
                      <a:gd name="connsiteY0" fmla="*/ 184006 h 502514"/>
                      <a:gd name="connsiteX1" fmla="*/ 479449 w 984703"/>
                      <a:gd name="connsiteY1" fmla="*/ 0 h 502514"/>
                      <a:gd name="connsiteX2" fmla="*/ 973974 w 984703"/>
                      <a:gd name="connsiteY2" fmla="*/ 178926 h 502514"/>
                      <a:gd name="connsiteX3" fmla="*/ 765820 w 984703"/>
                      <a:gd name="connsiteY3" fmla="*/ 480622 h 502514"/>
                      <a:gd name="connsiteX4" fmla="*/ 160058 w 984703"/>
                      <a:gd name="connsiteY4" fmla="*/ 475542 h 502514"/>
                      <a:gd name="connsiteX5" fmla="*/ 164 w 984703"/>
                      <a:gd name="connsiteY5" fmla="*/ 184006 h 502514"/>
                      <a:gd name="connsiteX0" fmla="*/ 164 w 984703"/>
                      <a:gd name="connsiteY0" fmla="*/ 184006 h 502514"/>
                      <a:gd name="connsiteX1" fmla="*/ 492149 w 984703"/>
                      <a:gd name="connsiteY1" fmla="*/ 0 h 502514"/>
                      <a:gd name="connsiteX2" fmla="*/ 973974 w 984703"/>
                      <a:gd name="connsiteY2" fmla="*/ 178926 h 502514"/>
                      <a:gd name="connsiteX3" fmla="*/ 765820 w 984703"/>
                      <a:gd name="connsiteY3" fmla="*/ 480622 h 502514"/>
                      <a:gd name="connsiteX4" fmla="*/ 160058 w 984703"/>
                      <a:gd name="connsiteY4" fmla="*/ 475542 h 502514"/>
                      <a:gd name="connsiteX5" fmla="*/ 164 w 984703"/>
                      <a:gd name="connsiteY5" fmla="*/ 184006 h 5025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84703" h="502514">
                        <a:moveTo>
                          <a:pt x="164" y="184006"/>
                        </a:moveTo>
                        <a:cubicBezTo>
                          <a:pt x="20226" y="127751"/>
                          <a:pt x="301907" y="10535"/>
                          <a:pt x="492149" y="0"/>
                        </a:cubicBezTo>
                        <a:cubicBezTo>
                          <a:pt x="776371" y="8842"/>
                          <a:pt x="951372" y="124364"/>
                          <a:pt x="973974" y="178926"/>
                        </a:cubicBezTo>
                        <a:cubicBezTo>
                          <a:pt x="990949" y="210911"/>
                          <a:pt x="1020625" y="441017"/>
                          <a:pt x="765820" y="480622"/>
                        </a:cubicBezTo>
                        <a:cubicBezTo>
                          <a:pt x="698519" y="496709"/>
                          <a:pt x="306099" y="522955"/>
                          <a:pt x="160058" y="475542"/>
                        </a:cubicBezTo>
                        <a:cubicBezTo>
                          <a:pt x="111840" y="457103"/>
                          <a:pt x="-4958" y="469145"/>
                          <a:pt x="164" y="184006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grpSp>
                <p:nvGrpSpPr>
                  <p:cNvPr id="446" name="Gruppo 160">
                    <a:extLst>
                      <a:ext uri="{FF2B5EF4-FFF2-40B4-BE49-F238E27FC236}">
                        <a16:creationId xmlns:a16="http://schemas.microsoft.com/office/drawing/2014/main" id="{EE9DF539-620A-FAF8-9123-2BF249B6B6CB}"/>
                      </a:ext>
                    </a:extLst>
                  </p:cNvPr>
                  <p:cNvGrpSpPr/>
                  <p:nvPr/>
                </p:nvGrpSpPr>
                <p:grpSpPr>
                  <a:xfrm>
                    <a:off x="1933690" y="2420226"/>
                    <a:ext cx="205740" cy="220979"/>
                    <a:chOff x="3634959" y="1562563"/>
                    <a:chExt cx="205740" cy="220979"/>
                  </a:xfrm>
                </p:grpSpPr>
                <p:sp>
                  <p:nvSpPr>
                    <p:cNvPr id="452" name="Ovale 166">
                      <a:extLst>
                        <a:ext uri="{FF2B5EF4-FFF2-40B4-BE49-F238E27FC236}">
                          <a16:creationId xmlns:a16="http://schemas.microsoft.com/office/drawing/2014/main" id="{9B7239FD-5225-3F46-97A5-5B6A6783BA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34959" y="1562563"/>
                      <a:ext cx="205740" cy="220979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453" name="Ovale 167">
                      <a:extLst>
                        <a:ext uri="{FF2B5EF4-FFF2-40B4-BE49-F238E27FC236}">
                          <a16:creationId xmlns:a16="http://schemas.microsoft.com/office/drawing/2014/main" id="{2D9C846E-A6E7-5A0B-D07F-42EB7823E5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01366" y="1634951"/>
                      <a:ext cx="97769" cy="10668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</p:grpSp>
              <p:sp>
                <p:nvSpPr>
                  <p:cNvPr id="447" name="Trapezio 161">
                    <a:extLst>
                      <a:ext uri="{FF2B5EF4-FFF2-40B4-BE49-F238E27FC236}">
                        <a16:creationId xmlns:a16="http://schemas.microsoft.com/office/drawing/2014/main" id="{32698844-3BF4-2654-EF3E-EC2FFDB1801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282428" y="2812059"/>
                    <a:ext cx="68580" cy="53340"/>
                  </a:xfrm>
                  <a:prstGeom prst="trapezoid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448" name="Arco 162">
                    <a:extLst>
                      <a:ext uri="{FF2B5EF4-FFF2-40B4-BE49-F238E27FC236}">
                        <a16:creationId xmlns:a16="http://schemas.microsoft.com/office/drawing/2014/main" id="{896E5495-441B-5D14-EA12-5A97AE67AFA1}"/>
                      </a:ext>
                    </a:extLst>
                  </p:cNvPr>
                  <p:cNvSpPr/>
                  <p:nvPr/>
                </p:nvSpPr>
                <p:spPr>
                  <a:xfrm rot="5665335">
                    <a:off x="2166812" y="1683605"/>
                    <a:ext cx="255270" cy="360049"/>
                  </a:xfrm>
                  <a:prstGeom prst="arc">
                    <a:avLst>
                      <a:gd name="adj1" fmla="val 16200000"/>
                      <a:gd name="adj2" fmla="val 5035040"/>
                    </a:avLst>
                  </a:prstGeom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grpSp>
                <p:nvGrpSpPr>
                  <p:cNvPr id="449" name="Gruppo 163">
                    <a:extLst>
                      <a:ext uri="{FF2B5EF4-FFF2-40B4-BE49-F238E27FC236}">
                        <a16:creationId xmlns:a16="http://schemas.microsoft.com/office/drawing/2014/main" id="{2FEAD761-A0A1-7C3A-D16D-5BE730C3E250}"/>
                      </a:ext>
                    </a:extLst>
                  </p:cNvPr>
                  <p:cNvGrpSpPr/>
                  <p:nvPr/>
                </p:nvGrpSpPr>
                <p:grpSpPr>
                  <a:xfrm>
                    <a:off x="2498606" y="2420225"/>
                    <a:ext cx="205740" cy="220979"/>
                    <a:chOff x="3634959" y="1562563"/>
                    <a:chExt cx="205740" cy="220979"/>
                  </a:xfrm>
                </p:grpSpPr>
                <p:sp>
                  <p:nvSpPr>
                    <p:cNvPr id="450" name="Ovale 164">
                      <a:extLst>
                        <a:ext uri="{FF2B5EF4-FFF2-40B4-BE49-F238E27FC236}">
                          <a16:creationId xmlns:a16="http://schemas.microsoft.com/office/drawing/2014/main" id="{AC2A4A94-3360-BE0B-5FCA-44D02F241F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34959" y="1562563"/>
                      <a:ext cx="205740" cy="220979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451" name="Ovale 165">
                      <a:extLst>
                        <a:ext uri="{FF2B5EF4-FFF2-40B4-BE49-F238E27FC236}">
                          <a16:creationId xmlns:a16="http://schemas.microsoft.com/office/drawing/2014/main" id="{D5601D76-D702-9ABC-6D1E-BE5EBC5EAF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88944" y="1634952"/>
                      <a:ext cx="97769" cy="10668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</p:grpSp>
            </p:grpSp>
          </p:grpSp>
          <p:grpSp>
            <p:nvGrpSpPr>
              <p:cNvPr id="392" name="Gruppo 106">
                <a:extLst>
                  <a:ext uri="{FF2B5EF4-FFF2-40B4-BE49-F238E27FC236}">
                    <a16:creationId xmlns:a16="http://schemas.microsoft.com/office/drawing/2014/main" id="{BE416B7B-6005-090F-6711-79EA7158C08C}"/>
                  </a:ext>
                </a:extLst>
              </p:cNvPr>
              <p:cNvGrpSpPr/>
              <p:nvPr/>
            </p:nvGrpSpPr>
            <p:grpSpPr>
              <a:xfrm rot="169849">
                <a:off x="11078386" y="4653369"/>
                <a:ext cx="313116" cy="1317541"/>
                <a:chOff x="6892594" y="1663883"/>
                <a:chExt cx="768685" cy="3088539"/>
              </a:xfrm>
            </p:grpSpPr>
            <p:grpSp>
              <p:nvGrpSpPr>
                <p:cNvPr id="432" name="Gruppo 146">
                  <a:extLst>
                    <a:ext uri="{FF2B5EF4-FFF2-40B4-BE49-F238E27FC236}">
                      <a16:creationId xmlns:a16="http://schemas.microsoft.com/office/drawing/2014/main" id="{EF8B5F60-400E-16D7-0BCA-EEEEAD092B07}"/>
                    </a:ext>
                  </a:extLst>
                </p:cNvPr>
                <p:cNvGrpSpPr/>
                <p:nvPr/>
              </p:nvGrpSpPr>
              <p:grpSpPr>
                <a:xfrm>
                  <a:off x="7148438" y="4062509"/>
                  <a:ext cx="480981" cy="689913"/>
                  <a:chOff x="7148438" y="4062509"/>
                  <a:chExt cx="480981" cy="689913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439" name="Trapezio 85">
                    <a:extLst>
                      <a:ext uri="{FF2B5EF4-FFF2-40B4-BE49-F238E27FC236}">
                        <a16:creationId xmlns:a16="http://schemas.microsoft.com/office/drawing/2014/main" id="{1B54FF2F-DD6F-8A26-7F4B-D93D674C905C}"/>
                      </a:ext>
                    </a:extLst>
                  </p:cNvPr>
                  <p:cNvSpPr/>
                  <p:nvPr/>
                </p:nvSpPr>
                <p:spPr>
                  <a:xfrm rot="9203511" flipH="1">
                    <a:off x="7358858" y="4062509"/>
                    <a:ext cx="270561" cy="359490"/>
                  </a:xfrm>
                  <a:custGeom>
                    <a:avLst/>
                    <a:gdLst>
                      <a:gd name="connsiteX0" fmla="*/ 0 w 160682"/>
                      <a:gd name="connsiteY0" fmla="*/ 544830 h 544830"/>
                      <a:gd name="connsiteX1" fmla="*/ 40171 w 160682"/>
                      <a:gd name="connsiteY1" fmla="*/ 0 h 544830"/>
                      <a:gd name="connsiteX2" fmla="*/ 120512 w 160682"/>
                      <a:gd name="connsiteY2" fmla="*/ 0 h 544830"/>
                      <a:gd name="connsiteX3" fmla="*/ 160682 w 160682"/>
                      <a:gd name="connsiteY3" fmla="*/ 544830 h 544830"/>
                      <a:gd name="connsiteX4" fmla="*/ 0 w 160682"/>
                      <a:gd name="connsiteY4" fmla="*/ 544830 h 544830"/>
                      <a:gd name="connsiteX0" fmla="*/ 61430 w 222112"/>
                      <a:gd name="connsiteY0" fmla="*/ 544830 h 544830"/>
                      <a:gd name="connsiteX1" fmla="*/ 0 w 222112"/>
                      <a:gd name="connsiteY1" fmla="*/ 115869 h 544830"/>
                      <a:gd name="connsiteX2" fmla="*/ 181942 w 222112"/>
                      <a:gd name="connsiteY2" fmla="*/ 0 h 544830"/>
                      <a:gd name="connsiteX3" fmla="*/ 222112 w 222112"/>
                      <a:gd name="connsiteY3" fmla="*/ 544830 h 544830"/>
                      <a:gd name="connsiteX4" fmla="*/ 61430 w 222112"/>
                      <a:gd name="connsiteY4" fmla="*/ 544830 h 54483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117035 w 277717"/>
                      <a:gd name="connsiteY0" fmla="*/ 490080 h 490080"/>
                      <a:gd name="connsiteX1" fmla="*/ 0 w 277717"/>
                      <a:gd name="connsiteY1" fmla="*/ 206249 h 490080"/>
                      <a:gd name="connsiteX2" fmla="*/ 125395 w 277717"/>
                      <a:gd name="connsiteY2" fmla="*/ 0 h 490080"/>
                      <a:gd name="connsiteX3" fmla="*/ 277717 w 277717"/>
                      <a:gd name="connsiteY3" fmla="*/ 490080 h 490080"/>
                      <a:gd name="connsiteX4" fmla="*/ 117035 w 277717"/>
                      <a:gd name="connsiteY4" fmla="*/ 490080 h 490080"/>
                      <a:gd name="connsiteX0" fmla="*/ 117035 w 277717"/>
                      <a:gd name="connsiteY0" fmla="*/ 359490 h 359490"/>
                      <a:gd name="connsiteX1" fmla="*/ 0 w 277717"/>
                      <a:gd name="connsiteY1" fmla="*/ 75659 h 359490"/>
                      <a:gd name="connsiteX2" fmla="*/ 29750 w 277717"/>
                      <a:gd name="connsiteY2" fmla="*/ 0 h 359490"/>
                      <a:gd name="connsiteX3" fmla="*/ 277717 w 277717"/>
                      <a:gd name="connsiteY3" fmla="*/ 359490 h 359490"/>
                      <a:gd name="connsiteX4" fmla="*/ 117035 w 277717"/>
                      <a:gd name="connsiteY4" fmla="*/ 359490 h 359490"/>
                      <a:gd name="connsiteX0" fmla="*/ 117035 w 277717"/>
                      <a:gd name="connsiteY0" fmla="*/ 359490 h 359490"/>
                      <a:gd name="connsiteX1" fmla="*/ 0 w 277717"/>
                      <a:gd name="connsiteY1" fmla="*/ 75659 h 359490"/>
                      <a:gd name="connsiteX2" fmla="*/ 29750 w 277717"/>
                      <a:gd name="connsiteY2" fmla="*/ 0 h 359490"/>
                      <a:gd name="connsiteX3" fmla="*/ 277717 w 277717"/>
                      <a:gd name="connsiteY3" fmla="*/ 359490 h 359490"/>
                      <a:gd name="connsiteX4" fmla="*/ 117035 w 277717"/>
                      <a:gd name="connsiteY4" fmla="*/ 359490 h 359490"/>
                      <a:gd name="connsiteX0" fmla="*/ 117035 w 277717"/>
                      <a:gd name="connsiteY0" fmla="*/ 359490 h 359490"/>
                      <a:gd name="connsiteX1" fmla="*/ 0 w 277717"/>
                      <a:gd name="connsiteY1" fmla="*/ 75659 h 359490"/>
                      <a:gd name="connsiteX2" fmla="*/ 29750 w 277717"/>
                      <a:gd name="connsiteY2" fmla="*/ 0 h 359490"/>
                      <a:gd name="connsiteX3" fmla="*/ 277717 w 277717"/>
                      <a:gd name="connsiteY3" fmla="*/ 359490 h 359490"/>
                      <a:gd name="connsiteX4" fmla="*/ 117035 w 277717"/>
                      <a:gd name="connsiteY4" fmla="*/ 359490 h 359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7717" h="359490">
                        <a:moveTo>
                          <a:pt x="117035" y="359490"/>
                        </a:moveTo>
                        <a:cubicBezTo>
                          <a:pt x="148293" y="213510"/>
                          <a:pt x="162111" y="198768"/>
                          <a:pt x="0" y="75659"/>
                        </a:cubicBezTo>
                        <a:lnTo>
                          <a:pt x="29750" y="0"/>
                        </a:lnTo>
                        <a:cubicBezTo>
                          <a:pt x="249505" y="83006"/>
                          <a:pt x="226943" y="196130"/>
                          <a:pt x="277717" y="359490"/>
                        </a:cubicBezTo>
                        <a:lnTo>
                          <a:pt x="117035" y="359490"/>
                        </a:ln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440" name="Trapezio 85">
                    <a:extLst>
                      <a:ext uri="{FF2B5EF4-FFF2-40B4-BE49-F238E27FC236}">
                        <a16:creationId xmlns:a16="http://schemas.microsoft.com/office/drawing/2014/main" id="{D900E22B-93F4-E79C-08B9-EF8976553631}"/>
                      </a:ext>
                    </a:extLst>
                  </p:cNvPr>
                  <p:cNvSpPr/>
                  <p:nvPr/>
                </p:nvSpPr>
                <p:spPr>
                  <a:xfrm rot="8837061">
                    <a:off x="7148438" y="4262342"/>
                    <a:ext cx="222112" cy="490080"/>
                  </a:xfrm>
                  <a:custGeom>
                    <a:avLst/>
                    <a:gdLst>
                      <a:gd name="connsiteX0" fmla="*/ 0 w 160682"/>
                      <a:gd name="connsiteY0" fmla="*/ 544830 h 544830"/>
                      <a:gd name="connsiteX1" fmla="*/ 40171 w 160682"/>
                      <a:gd name="connsiteY1" fmla="*/ 0 h 544830"/>
                      <a:gd name="connsiteX2" fmla="*/ 120512 w 160682"/>
                      <a:gd name="connsiteY2" fmla="*/ 0 h 544830"/>
                      <a:gd name="connsiteX3" fmla="*/ 160682 w 160682"/>
                      <a:gd name="connsiteY3" fmla="*/ 544830 h 544830"/>
                      <a:gd name="connsiteX4" fmla="*/ 0 w 160682"/>
                      <a:gd name="connsiteY4" fmla="*/ 544830 h 544830"/>
                      <a:gd name="connsiteX0" fmla="*/ 61430 w 222112"/>
                      <a:gd name="connsiteY0" fmla="*/ 544830 h 544830"/>
                      <a:gd name="connsiteX1" fmla="*/ 0 w 222112"/>
                      <a:gd name="connsiteY1" fmla="*/ 115869 h 544830"/>
                      <a:gd name="connsiteX2" fmla="*/ 181942 w 222112"/>
                      <a:gd name="connsiteY2" fmla="*/ 0 h 544830"/>
                      <a:gd name="connsiteX3" fmla="*/ 222112 w 222112"/>
                      <a:gd name="connsiteY3" fmla="*/ 544830 h 544830"/>
                      <a:gd name="connsiteX4" fmla="*/ 61430 w 222112"/>
                      <a:gd name="connsiteY4" fmla="*/ 544830 h 54483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112" h="490080">
                        <a:moveTo>
                          <a:pt x="61430" y="490080"/>
                        </a:moveTo>
                        <a:cubicBezTo>
                          <a:pt x="92688" y="344100"/>
                          <a:pt x="123524" y="297471"/>
                          <a:pt x="0" y="61119"/>
                        </a:cubicBezTo>
                        <a:lnTo>
                          <a:pt x="69790" y="0"/>
                        </a:lnTo>
                        <a:cubicBezTo>
                          <a:pt x="205479" y="122812"/>
                          <a:pt x="171338" y="326720"/>
                          <a:pt x="222112" y="490080"/>
                        </a:cubicBezTo>
                        <a:lnTo>
                          <a:pt x="61430" y="490080"/>
                        </a:ln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441" name="Trapezio 85">
                    <a:extLst>
                      <a:ext uri="{FF2B5EF4-FFF2-40B4-BE49-F238E27FC236}">
                        <a16:creationId xmlns:a16="http://schemas.microsoft.com/office/drawing/2014/main" id="{4A7D14EA-A66C-03D1-C6BF-7481815690E2}"/>
                      </a:ext>
                    </a:extLst>
                  </p:cNvPr>
                  <p:cNvSpPr/>
                  <p:nvPr/>
                </p:nvSpPr>
                <p:spPr>
                  <a:xfrm rot="9531634">
                    <a:off x="7190797" y="4132743"/>
                    <a:ext cx="222112" cy="490080"/>
                  </a:xfrm>
                  <a:custGeom>
                    <a:avLst/>
                    <a:gdLst>
                      <a:gd name="connsiteX0" fmla="*/ 0 w 160682"/>
                      <a:gd name="connsiteY0" fmla="*/ 544830 h 544830"/>
                      <a:gd name="connsiteX1" fmla="*/ 40171 w 160682"/>
                      <a:gd name="connsiteY1" fmla="*/ 0 h 544830"/>
                      <a:gd name="connsiteX2" fmla="*/ 120512 w 160682"/>
                      <a:gd name="connsiteY2" fmla="*/ 0 h 544830"/>
                      <a:gd name="connsiteX3" fmla="*/ 160682 w 160682"/>
                      <a:gd name="connsiteY3" fmla="*/ 544830 h 544830"/>
                      <a:gd name="connsiteX4" fmla="*/ 0 w 160682"/>
                      <a:gd name="connsiteY4" fmla="*/ 544830 h 544830"/>
                      <a:gd name="connsiteX0" fmla="*/ 61430 w 222112"/>
                      <a:gd name="connsiteY0" fmla="*/ 544830 h 544830"/>
                      <a:gd name="connsiteX1" fmla="*/ 0 w 222112"/>
                      <a:gd name="connsiteY1" fmla="*/ 115869 h 544830"/>
                      <a:gd name="connsiteX2" fmla="*/ 181942 w 222112"/>
                      <a:gd name="connsiteY2" fmla="*/ 0 h 544830"/>
                      <a:gd name="connsiteX3" fmla="*/ 222112 w 222112"/>
                      <a:gd name="connsiteY3" fmla="*/ 544830 h 544830"/>
                      <a:gd name="connsiteX4" fmla="*/ 61430 w 222112"/>
                      <a:gd name="connsiteY4" fmla="*/ 544830 h 54483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112" h="490080">
                        <a:moveTo>
                          <a:pt x="61430" y="490080"/>
                        </a:moveTo>
                        <a:cubicBezTo>
                          <a:pt x="92688" y="344100"/>
                          <a:pt x="123524" y="297471"/>
                          <a:pt x="0" y="61119"/>
                        </a:cubicBezTo>
                        <a:lnTo>
                          <a:pt x="69790" y="0"/>
                        </a:lnTo>
                        <a:cubicBezTo>
                          <a:pt x="205479" y="122812"/>
                          <a:pt x="171338" y="326720"/>
                          <a:pt x="222112" y="490080"/>
                        </a:cubicBezTo>
                        <a:lnTo>
                          <a:pt x="61430" y="490080"/>
                        </a:ln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442" name="Trapezio 85">
                    <a:extLst>
                      <a:ext uri="{FF2B5EF4-FFF2-40B4-BE49-F238E27FC236}">
                        <a16:creationId xmlns:a16="http://schemas.microsoft.com/office/drawing/2014/main" id="{83E00F10-E6D4-AE58-2365-BDF90BBAB7BC}"/>
                      </a:ext>
                    </a:extLst>
                  </p:cNvPr>
                  <p:cNvSpPr/>
                  <p:nvPr/>
                </p:nvSpPr>
                <p:spPr>
                  <a:xfrm rot="10220758">
                    <a:off x="7289894" y="4100496"/>
                    <a:ext cx="277717" cy="359490"/>
                  </a:xfrm>
                  <a:custGeom>
                    <a:avLst/>
                    <a:gdLst>
                      <a:gd name="connsiteX0" fmla="*/ 0 w 160682"/>
                      <a:gd name="connsiteY0" fmla="*/ 544830 h 544830"/>
                      <a:gd name="connsiteX1" fmla="*/ 40171 w 160682"/>
                      <a:gd name="connsiteY1" fmla="*/ 0 h 544830"/>
                      <a:gd name="connsiteX2" fmla="*/ 120512 w 160682"/>
                      <a:gd name="connsiteY2" fmla="*/ 0 h 544830"/>
                      <a:gd name="connsiteX3" fmla="*/ 160682 w 160682"/>
                      <a:gd name="connsiteY3" fmla="*/ 544830 h 544830"/>
                      <a:gd name="connsiteX4" fmla="*/ 0 w 160682"/>
                      <a:gd name="connsiteY4" fmla="*/ 544830 h 544830"/>
                      <a:gd name="connsiteX0" fmla="*/ 61430 w 222112"/>
                      <a:gd name="connsiteY0" fmla="*/ 544830 h 544830"/>
                      <a:gd name="connsiteX1" fmla="*/ 0 w 222112"/>
                      <a:gd name="connsiteY1" fmla="*/ 115869 h 544830"/>
                      <a:gd name="connsiteX2" fmla="*/ 181942 w 222112"/>
                      <a:gd name="connsiteY2" fmla="*/ 0 h 544830"/>
                      <a:gd name="connsiteX3" fmla="*/ 222112 w 222112"/>
                      <a:gd name="connsiteY3" fmla="*/ 544830 h 544830"/>
                      <a:gd name="connsiteX4" fmla="*/ 61430 w 222112"/>
                      <a:gd name="connsiteY4" fmla="*/ 544830 h 54483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117035 w 277717"/>
                      <a:gd name="connsiteY0" fmla="*/ 490080 h 490080"/>
                      <a:gd name="connsiteX1" fmla="*/ 0 w 277717"/>
                      <a:gd name="connsiteY1" fmla="*/ 206249 h 490080"/>
                      <a:gd name="connsiteX2" fmla="*/ 125395 w 277717"/>
                      <a:gd name="connsiteY2" fmla="*/ 0 h 490080"/>
                      <a:gd name="connsiteX3" fmla="*/ 277717 w 277717"/>
                      <a:gd name="connsiteY3" fmla="*/ 490080 h 490080"/>
                      <a:gd name="connsiteX4" fmla="*/ 117035 w 277717"/>
                      <a:gd name="connsiteY4" fmla="*/ 490080 h 490080"/>
                      <a:gd name="connsiteX0" fmla="*/ 117035 w 277717"/>
                      <a:gd name="connsiteY0" fmla="*/ 359490 h 359490"/>
                      <a:gd name="connsiteX1" fmla="*/ 0 w 277717"/>
                      <a:gd name="connsiteY1" fmla="*/ 75659 h 359490"/>
                      <a:gd name="connsiteX2" fmla="*/ 29750 w 277717"/>
                      <a:gd name="connsiteY2" fmla="*/ 0 h 359490"/>
                      <a:gd name="connsiteX3" fmla="*/ 277717 w 277717"/>
                      <a:gd name="connsiteY3" fmla="*/ 359490 h 359490"/>
                      <a:gd name="connsiteX4" fmla="*/ 117035 w 277717"/>
                      <a:gd name="connsiteY4" fmla="*/ 359490 h 359490"/>
                      <a:gd name="connsiteX0" fmla="*/ 117035 w 277717"/>
                      <a:gd name="connsiteY0" fmla="*/ 359490 h 359490"/>
                      <a:gd name="connsiteX1" fmla="*/ 0 w 277717"/>
                      <a:gd name="connsiteY1" fmla="*/ 75659 h 359490"/>
                      <a:gd name="connsiteX2" fmla="*/ 29750 w 277717"/>
                      <a:gd name="connsiteY2" fmla="*/ 0 h 359490"/>
                      <a:gd name="connsiteX3" fmla="*/ 277717 w 277717"/>
                      <a:gd name="connsiteY3" fmla="*/ 359490 h 359490"/>
                      <a:gd name="connsiteX4" fmla="*/ 117035 w 277717"/>
                      <a:gd name="connsiteY4" fmla="*/ 359490 h 359490"/>
                      <a:gd name="connsiteX0" fmla="*/ 117035 w 277717"/>
                      <a:gd name="connsiteY0" fmla="*/ 359490 h 359490"/>
                      <a:gd name="connsiteX1" fmla="*/ 0 w 277717"/>
                      <a:gd name="connsiteY1" fmla="*/ 75659 h 359490"/>
                      <a:gd name="connsiteX2" fmla="*/ 29750 w 277717"/>
                      <a:gd name="connsiteY2" fmla="*/ 0 h 359490"/>
                      <a:gd name="connsiteX3" fmla="*/ 277717 w 277717"/>
                      <a:gd name="connsiteY3" fmla="*/ 359490 h 359490"/>
                      <a:gd name="connsiteX4" fmla="*/ 117035 w 277717"/>
                      <a:gd name="connsiteY4" fmla="*/ 359490 h 359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7717" h="359490">
                        <a:moveTo>
                          <a:pt x="117035" y="359490"/>
                        </a:moveTo>
                        <a:cubicBezTo>
                          <a:pt x="148293" y="213510"/>
                          <a:pt x="162111" y="198768"/>
                          <a:pt x="0" y="75659"/>
                        </a:cubicBezTo>
                        <a:lnTo>
                          <a:pt x="29750" y="0"/>
                        </a:lnTo>
                        <a:cubicBezTo>
                          <a:pt x="249505" y="83006"/>
                          <a:pt x="226943" y="196130"/>
                          <a:pt x="277717" y="359490"/>
                        </a:cubicBezTo>
                        <a:lnTo>
                          <a:pt x="117035" y="359490"/>
                        </a:ln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grpSp>
              <p:nvGrpSpPr>
                <p:cNvPr id="433" name="Gruppo 147">
                  <a:extLst>
                    <a:ext uri="{FF2B5EF4-FFF2-40B4-BE49-F238E27FC236}">
                      <a16:creationId xmlns:a16="http://schemas.microsoft.com/office/drawing/2014/main" id="{F3B6EA81-A8CC-4590-D1CA-35E5B87D84B1}"/>
                    </a:ext>
                  </a:extLst>
                </p:cNvPr>
                <p:cNvGrpSpPr/>
                <p:nvPr/>
              </p:nvGrpSpPr>
              <p:grpSpPr>
                <a:xfrm>
                  <a:off x="6892594" y="1663883"/>
                  <a:ext cx="768685" cy="2757181"/>
                  <a:chOff x="6892594" y="1663883"/>
                  <a:chExt cx="768685" cy="2757181"/>
                </a:xfrm>
              </p:grpSpPr>
              <p:grpSp>
                <p:nvGrpSpPr>
                  <p:cNvPr id="434" name="Gruppo 148">
                    <a:extLst>
                      <a:ext uri="{FF2B5EF4-FFF2-40B4-BE49-F238E27FC236}">
                        <a16:creationId xmlns:a16="http://schemas.microsoft.com/office/drawing/2014/main" id="{B0394EF4-3D98-E79F-B6A6-DBDBEE05F31A}"/>
                      </a:ext>
                    </a:extLst>
                  </p:cNvPr>
                  <p:cNvGrpSpPr/>
                  <p:nvPr/>
                </p:nvGrpSpPr>
                <p:grpSpPr>
                  <a:xfrm>
                    <a:off x="6892594" y="2810465"/>
                    <a:ext cx="695910" cy="1610599"/>
                    <a:chOff x="6892594" y="2810465"/>
                    <a:chExt cx="695910" cy="1610599"/>
                  </a:xfrm>
                  <a:solidFill>
                    <a:schemeClr val="bg2">
                      <a:lumMod val="90000"/>
                    </a:schemeClr>
                  </a:solidFill>
                </p:grpSpPr>
                <p:sp>
                  <p:nvSpPr>
                    <p:cNvPr id="436" name="Trapezio 37">
                      <a:extLst>
                        <a:ext uri="{FF2B5EF4-FFF2-40B4-BE49-F238E27FC236}">
                          <a16:creationId xmlns:a16="http://schemas.microsoft.com/office/drawing/2014/main" id="{67421AAB-62EC-F429-12C2-E9B40556796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959545" y="2812059"/>
                      <a:ext cx="628959" cy="703583"/>
                    </a:xfrm>
                    <a:custGeom>
                      <a:avLst/>
                      <a:gdLst>
                        <a:gd name="connsiteX0" fmla="*/ 0 w 653937"/>
                        <a:gd name="connsiteY0" fmla="*/ 658283 h 658283"/>
                        <a:gd name="connsiteX1" fmla="*/ 110496 w 653937"/>
                        <a:gd name="connsiteY1" fmla="*/ 0 h 658283"/>
                        <a:gd name="connsiteX2" fmla="*/ 543441 w 653937"/>
                        <a:gd name="connsiteY2" fmla="*/ 0 h 658283"/>
                        <a:gd name="connsiteX3" fmla="*/ 653937 w 653937"/>
                        <a:gd name="connsiteY3" fmla="*/ 658283 h 658283"/>
                        <a:gd name="connsiteX4" fmla="*/ 0 w 653937"/>
                        <a:gd name="connsiteY4" fmla="*/ 658283 h 658283"/>
                        <a:gd name="connsiteX0" fmla="*/ 36933 w 690870"/>
                        <a:gd name="connsiteY0" fmla="*/ 658283 h 658734"/>
                        <a:gd name="connsiteX1" fmla="*/ 147429 w 690870"/>
                        <a:gd name="connsiteY1" fmla="*/ 0 h 658734"/>
                        <a:gd name="connsiteX2" fmla="*/ 580374 w 690870"/>
                        <a:gd name="connsiteY2" fmla="*/ 0 h 658734"/>
                        <a:gd name="connsiteX3" fmla="*/ 690870 w 690870"/>
                        <a:gd name="connsiteY3" fmla="*/ 658283 h 658734"/>
                        <a:gd name="connsiteX4" fmla="*/ 36933 w 690870"/>
                        <a:gd name="connsiteY4" fmla="*/ 658283 h 658734"/>
                        <a:gd name="connsiteX0" fmla="*/ 36933 w 690870"/>
                        <a:gd name="connsiteY0" fmla="*/ 658283 h 719243"/>
                        <a:gd name="connsiteX1" fmla="*/ 147429 w 690870"/>
                        <a:gd name="connsiteY1" fmla="*/ 0 h 719243"/>
                        <a:gd name="connsiteX2" fmla="*/ 580374 w 690870"/>
                        <a:gd name="connsiteY2" fmla="*/ 0 h 719243"/>
                        <a:gd name="connsiteX3" fmla="*/ 690870 w 690870"/>
                        <a:gd name="connsiteY3" fmla="*/ 658283 h 719243"/>
                        <a:gd name="connsiteX4" fmla="*/ 36933 w 690870"/>
                        <a:gd name="connsiteY4" fmla="*/ 658283 h 719243"/>
                        <a:gd name="connsiteX0" fmla="*/ 36933 w 691237"/>
                        <a:gd name="connsiteY0" fmla="*/ 658283 h 772867"/>
                        <a:gd name="connsiteX1" fmla="*/ 147429 w 691237"/>
                        <a:gd name="connsiteY1" fmla="*/ 0 h 772867"/>
                        <a:gd name="connsiteX2" fmla="*/ 580374 w 691237"/>
                        <a:gd name="connsiteY2" fmla="*/ 0 h 772867"/>
                        <a:gd name="connsiteX3" fmla="*/ 690870 w 691237"/>
                        <a:gd name="connsiteY3" fmla="*/ 658283 h 772867"/>
                        <a:gd name="connsiteX4" fmla="*/ 36933 w 691237"/>
                        <a:gd name="connsiteY4" fmla="*/ 658283 h 772867"/>
                        <a:gd name="connsiteX0" fmla="*/ 36933 w 691237"/>
                        <a:gd name="connsiteY0" fmla="*/ 658283 h 772867"/>
                        <a:gd name="connsiteX1" fmla="*/ 147429 w 691237"/>
                        <a:gd name="connsiteY1" fmla="*/ 0 h 772867"/>
                        <a:gd name="connsiteX2" fmla="*/ 580374 w 691237"/>
                        <a:gd name="connsiteY2" fmla="*/ 0 h 772867"/>
                        <a:gd name="connsiteX3" fmla="*/ 690870 w 691237"/>
                        <a:gd name="connsiteY3" fmla="*/ 658283 h 772867"/>
                        <a:gd name="connsiteX4" fmla="*/ 36933 w 691237"/>
                        <a:gd name="connsiteY4" fmla="*/ 658283 h 772867"/>
                        <a:gd name="connsiteX0" fmla="*/ 48676 w 702980"/>
                        <a:gd name="connsiteY0" fmla="*/ 752153 h 866737"/>
                        <a:gd name="connsiteX1" fmla="*/ 91620 w 702980"/>
                        <a:gd name="connsiteY1" fmla="*/ 0 h 866737"/>
                        <a:gd name="connsiteX2" fmla="*/ 592117 w 702980"/>
                        <a:gd name="connsiteY2" fmla="*/ 93870 h 866737"/>
                        <a:gd name="connsiteX3" fmla="*/ 702613 w 702980"/>
                        <a:gd name="connsiteY3" fmla="*/ 752153 h 866737"/>
                        <a:gd name="connsiteX4" fmla="*/ 48676 w 702980"/>
                        <a:gd name="connsiteY4" fmla="*/ 752153 h 866737"/>
                        <a:gd name="connsiteX0" fmla="*/ 42672 w 696976"/>
                        <a:gd name="connsiteY0" fmla="*/ 752153 h 866737"/>
                        <a:gd name="connsiteX1" fmla="*/ 85616 w 696976"/>
                        <a:gd name="connsiteY1" fmla="*/ 0 h 866737"/>
                        <a:gd name="connsiteX2" fmla="*/ 586113 w 696976"/>
                        <a:gd name="connsiteY2" fmla="*/ 93870 h 866737"/>
                        <a:gd name="connsiteX3" fmla="*/ 696609 w 696976"/>
                        <a:gd name="connsiteY3" fmla="*/ 752153 h 866737"/>
                        <a:gd name="connsiteX4" fmla="*/ 42672 w 696976"/>
                        <a:gd name="connsiteY4" fmla="*/ 752153 h 8667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6976" h="866737">
                          <a:moveTo>
                            <a:pt x="42672" y="752153"/>
                          </a:moveTo>
                          <a:cubicBezTo>
                            <a:pt x="-72896" y="768945"/>
                            <a:pt x="82560" y="228815"/>
                            <a:pt x="85616" y="0"/>
                          </a:cubicBezTo>
                          <a:lnTo>
                            <a:pt x="586113" y="93870"/>
                          </a:lnTo>
                          <a:cubicBezTo>
                            <a:pt x="622945" y="313298"/>
                            <a:pt x="629297" y="464145"/>
                            <a:pt x="696609" y="752153"/>
                          </a:cubicBezTo>
                          <a:cubicBezTo>
                            <a:pt x="714850" y="919793"/>
                            <a:pt x="47291" y="889313"/>
                            <a:pt x="42672" y="752153"/>
                          </a:cubicBezTo>
                          <a:close/>
                        </a:path>
                      </a:pathLst>
                    </a:custGeom>
                    <a:grp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437" name="Ovale 151">
                      <a:extLst>
                        <a:ext uri="{FF2B5EF4-FFF2-40B4-BE49-F238E27FC236}">
                          <a16:creationId xmlns:a16="http://schemas.microsoft.com/office/drawing/2014/main" id="{C826ADE7-7686-4823-ED95-022682200B06}"/>
                        </a:ext>
                      </a:extLst>
                    </p:cNvPr>
                    <p:cNvSpPr/>
                    <p:nvPr/>
                  </p:nvSpPr>
                  <p:spPr>
                    <a:xfrm rot="1724939">
                      <a:off x="7093645" y="2810465"/>
                      <a:ext cx="419100" cy="313692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438" name="Trapezio 38">
                      <a:extLst>
                        <a:ext uri="{FF2B5EF4-FFF2-40B4-BE49-F238E27FC236}">
                          <a16:creationId xmlns:a16="http://schemas.microsoft.com/office/drawing/2014/main" id="{E1981426-B1F2-23D5-8054-0020575BE3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92594" y="3448289"/>
                      <a:ext cx="667115" cy="972775"/>
                    </a:xfrm>
                    <a:custGeom>
                      <a:avLst/>
                      <a:gdLst>
                        <a:gd name="connsiteX0" fmla="*/ 0 w 923840"/>
                        <a:gd name="connsiteY0" fmla="*/ 1003255 h 1003255"/>
                        <a:gd name="connsiteX1" fmla="*/ 192861 w 923840"/>
                        <a:gd name="connsiteY1" fmla="*/ 0 h 1003255"/>
                        <a:gd name="connsiteX2" fmla="*/ 730979 w 923840"/>
                        <a:gd name="connsiteY2" fmla="*/ 0 h 1003255"/>
                        <a:gd name="connsiteX3" fmla="*/ 923840 w 923840"/>
                        <a:gd name="connsiteY3" fmla="*/ 1003255 h 1003255"/>
                        <a:gd name="connsiteX4" fmla="*/ 0 w 923840"/>
                        <a:gd name="connsiteY4" fmla="*/ 1003255 h 1003255"/>
                        <a:gd name="connsiteX0" fmla="*/ 0 w 931460"/>
                        <a:gd name="connsiteY0" fmla="*/ 988015 h 1003255"/>
                        <a:gd name="connsiteX1" fmla="*/ 200481 w 931460"/>
                        <a:gd name="connsiteY1" fmla="*/ 0 h 1003255"/>
                        <a:gd name="connsiteX2" fmla="*/ 738599 w 931460"/>
                        <a:gd name="connsiteY2" fmla="*/ 0 h 1003255"/>
                        <a:gd name="connsiteX3" fmla="*/ 931460 w 931460"/>
                        <a:gd name="connsiteY3" fmla="*/ 1003255 h 1003255"/>
                        <a:gd name="connsiteX4" fmla="*/ 0 w 931460"/>
                        <a:gd name="connsiteY4" fmla="*/ 988015 h 1003255"/>
                        <a:gd name="connsiteX0" fmla="*/ 0 w 977180"/>
                        <a:gd name="connsiteY0" fmla="*/ 1010875 h 1010875"/>
                        <a:gd name="connsiteX1" fmla="*/ 246201 w 977180"/>
                        <a:gd name="connsiteY1" fmla="*/ 0 h 1010875"/>
                        <a:gd name="connsiteX2" fmla="*/ 784319 w 977180"/>
                        <a:gd name="connsiteY2" fmla="*/ 0 h 1010875"/>
                        <a:gd name="connsiteX3" fmla="*/ 977180 w 977180"/>
                        <a:gd name="connsiteY3" fmla="*/ 1003255 h 1010875"/>
                        <a:gd name="connsiteX4" fmla="*/ 0 w 977180"/>
                        <a:gd name="connsiteY4" fmla="*/ 1010875 h 1010875"/>
                        <a:gd name="connsiteX0" fmla="*/ 0 w 832400"/>
                        <a:gd name="connsiteY0" fmla="*/ 1010875 h 1010875"/>
                        <a:gd name="connsiteX1" fmla="*/ 246201 w 832400"/>
                        <a:gd name="connsiteY1" fmla="*/ 0 h 1010875"/>
                        <a:gd name="connsiteX2" fmla="*/ 784319 w 832400"/>
                        <a:gd name="connsiteY2" fmla="*/ 0 h 1010875"/>
                        <a:gd name="connsiteX3" fmla="*/ 832400 w 832400"/>
                        <a:gd name="connsiteY3" fmla="*/ 645115 h 1010875"/>
                        <a:gd name="connsiteX4" fmla="*/ 0 w 832400"/>
                        <a:gd name="connsiteY4" fmla="*/ 1010875 h 1010875"/>
                        <a:gd name="connsiteX0" fmla="*/ 0 w 832400"/>
                        <a:gd name="connsiteY0" fmla="*/ 1010875 h 1010875"/>
                        <a:gd name="connsiteX1" fmla="*/ 246201 w 832400"/>
                        <a:gd name="connsiteY1" fmla="*/ 0 h 1010875"/>
                        <a:gd name="connsiteX2" fmla="*/ 784319 w 832400"/>
                        <a:gd name="connsiteY2" fmla="*/ 0 h 1010875"/>
                        <a:gd name="connsiteX3" fmla="*/ 832400 w 832400"/>
                        <a:gd name="connsiteY3" fmla="*/ 645115 h 1010875"/>
                        <a:gd name="connsiteX4" fmla="*/ 0 w 832400"/>
                        <a:gd name="connsiteY4" fmla="*/ 1010875 h 1010875"/>
                        <a:gd name="connsiteX0" fmla="*/ 0 w 832400"/>
                        <a:gd name="connsiteY0" fmla="*/ 1010875 h 1025203"/>
                        <a:gd name="connsiteX1" fmla="*/ 246201 w 832400"/>
                        <a:gd name="connsiteY1" fmla="*/ 0 h 1025203"/>
                        <a:gd name="connsiteX2" fmla="*/ 784319 w 832400"/>
                        <a:gd name="connsiteY2" fmla="*/ 0 h 1025203"/>
                        <a:gd name="connsiteX3" fmla="*/ 832400 w 832400"/>
                        <a:gd name="connsiteY3" fmla="*/ 645115 h 1025203"/>
                        <a:gd name="connsiteX4" fmla="*/ 0 w 832400"/>
                        <a:gd name="connsiteY4" fmla="*/ 1010875 h 1025203"/>
                        <a:gd name="connsiteX0" fmla="*/ 5105 w 837505"/>
                        <a:gd name="connsiteY0" fmla="*/ 1010875 h 1025203"/>
                        <a:gd name="connsiteX1" fmla="*/ 251306 w 837505"/>
                        <a:gd name="connsiteY1" fmla="*/ 0 h 1025203"/>
                        <a:gd name="connsiteX2" fmla="*/ 789424 w 837505"/>
                        <a:gd name="connsiteY2" fmla="*/ 0 h 1025203"/>
                        <a:gd name="connsiteX3" fmla="*/ 837505 w 837505"/>
                        <a:gd name="connsiteY3" fmla="*/ 645115 h 1025203"/>
                        <a:gd name="connsiteX4" fmla="*/ 5105 w 837505"/>
                        <a:gd name="connsiteY4" fmla="*/ 1010875 h 1025203"/>
                        <a:gd name="connsiteX0" fmla="*/ 5105 w 837505"/>
                        <a:gd name="connsiteY0" fmla="*/ 1010875 h 1025203"/>
                        <a:gd name="connsiteX1" fmla="*/ 251306 w 837505"/>
                        <a:gd name="connsiteY1" fmla="*/ 0 h 1025203"/>
                        <a:gd name="connsiteX2" fmla="*/ 789424 w 837505"/>
                        <a:gd name="connsiteY2" fmla="*/ 0 h 1025203"/>
                        <a:gd name="connsiteX3" fmla="*/ 837505 w 837505"/>
                        <a:gd name="connsiteY3" fmla="*/ 645115 h 1025203"/>
                        <a:gd name="connsiteX4" fmla="*/ 5105 w 837505"/>
                        <a:gd name="connsiteY4" fmla="*/ 1010875 h 1025203"/>
                        <a:gd name="connsiteX0" fmla="*/ 5105 w 855425"/>
                        <a:gd name="connsiteY0" fmla="*/ 1010875 h 1025203"/>
                        <a:gd name="connsiteX1" fmla="*/ 251306 w 855425"/>
                        <a:gd name="connsiteY1" fmla="*/ 0 h 1025203"/>
                        <a:gd name="connsiteX2" fmla="*/ 789424 w 855425"/>
                        <a:gd name="connsiteY2" fmla="*/ 0 h 1025203"/>
                        <a:gd name="connsiteX3" fmla="*/ 837505 w 855425"/>
                        <a:gd name="connsiteY3" fmla="*/ 645115 h 1025203"/>
                        <a:gd name="connsiteX4" fmla="*/ 5105 w 855425"/>
                        <a:gd name="connsiteY4" fmla="*/ 1010875 h 1025203"/>
                        <a:gd name="connsiteX0" fmla="*/ 6115 w 856435"/>
                        <a:gd name="connsiteY0" fmla="*/ 1070351 h 1084679"/>
                        <a:gd name="connsiteX1" fmla="*/ 213186 w 856435"/>
                        <a:gd name="connsiteY1" fmla="*/ 0 h 1084679"/>
                        <a:gd name="connsiteX2" fmla="*/ 790434 w 856435"/>
                        <a:gd name="connsiteY2" fmla="*/ 59476 h 1084679"/>
                        <a:gd name="connsiteX3" fmla="*/ 838515 w 856435"/>
                        <a:gd name="connsiteY3" fmla="*/ 704591 h 1084679"/>
                        <a:gd name="connsiteX4" fmla="*/ 6115 w 856435"/>
                        <a:gd name="connsiteY4" fmla="*/ 1070351 h 10846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56435" h="1084679">
                          <a:moveTo>
                            <a:pt x="6115" y="1070351"/>
                          </a:moveTo>
                          <a:cubicBezTo>
                            <a:pt x="-33738" y="771493"/>
                            <a:pt x="131119" y="336958"/>
                            <a:pt x="213186" y="0"/>
                          </a:cubicBezTo>
                          <a:lnTo>
                            <a:pt x="790434" y="59476"/>
                          </a:lnTo>
                          <a:cubicBezTo>
                            <a:pt x="722641" y="152594"/>
                            <a:pt x="913928" y="481933"/>
                            <a:pt x="838515" y="704591"/>
                          </a:cubicBezTo>
                          <a:cubicBezTo>
                            <a:pt x="629628" y="651251"/>
                            <a:pt x="542662" y="1177031"/>
                            <a:pt x="6115" y="1070351"/>
                          </a:cubicBezTo>
                          <a:close/>
                        </a:path>
                      </a:pathLst>
                    </a:custGeom>
                    <a:grp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</p:grpSp>
              <p:sp>
                <p:nvSpPr>
                  <p:cNvPr id="435" name="Ovale 161">
                    <a:extLst>
                      <a:ext uri="{FF2B5EF4-FFF2-40B4-BE49-F238E27FC236}">
                        <a16:creationId xmlns:a16="http://schemas.microsoft.com/office/drawing/2014/main" id="{0190F8C9-437C-C43F-CAB0-57F7C4CF354A}"/>
                      </a:ext>
                    </a:extLst>
                  </p:cNvPr>
                  <p:cNvSpPr/>
                  <p:nvPr/>
                </p:nvSpPr>
                <p:spPr>
                  <a:xfrm rot="419334">
                    <a:off x="7119249" y="1663883"/>
                    <a:ext cx="542030" cy="1442906"/>
                  </a:xfrm>
                  <a:custGeom>
                    <a:avLst/>
                    <a:gdLst>
                      <a:gd name="connsiteX0" fmla="*/ 0 w 542029"/>
                      <a:gd name="connsiteY0" fmla="*/ 825624 h 1651248"/>
                      <a:gd name="connsiteX1" fmla="*/ 271015 w 542029"/>
                      <a:gd name="connsiteY1" fmla="*/ 0 h 1651248"/>
                      <a:gd name="connsiteX2" fmla="*/ 542030 w 542029"/>
                      <a:gd name="connsiteY2" fmla="*/ 825624 h 1651248"/>
                      <a:gd name="connsiteX3" fmla="*/ 271015 w 542029"/>
                      <a:gd name="connsiteY3" fmla="*/ 1651248 h 1651248"/>
                      <a:gd name="connsiteX4" fmla="*/ 0 w 542029"/>
                      <a:gd name="connsiteY4" fmla="*/ 825624 h 1651248"/>
                      <a:gd name="connsiteX0" fmla="*/ 0 w 542030"/>
                      <a:gd name="connsiteY0" fmla="*/ 617282 h 1442906"/>
                      <a:gd name="connsiteX1" fmla="*/ 269897 w 542030"/>
                      <a:gd name="connsiteY1" fmla="*/ 0 h 1442906"/>
                      <a:gd name="connsiteX2" fmla="*/ 542030 w 542030"/>
                      <a:gd name="connsiteY2" fmla="*/ 617282 h 1442906"/>
                      <a:gd name="connsiteX3" fmla="*/ 271015 w 542030"/>
                      <a:gd name="connsiteY3" fmla="*/ 1442906 h 1442906"/>
                      <a:gd name="connsiteX4" fmla="*/ 0 w 542030"/>
                      <a:gd name="connsiteY4" fmla="*/ 617282 h 14429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2030" h="1442906">
                        <a:moveTo>
                          <a:pt x="0" y="617282"/>
                        </a:moveTo>
                        <a:cubicBezTo>
                          <a:pt x="-186" y="376798"/>
                          <a:pt x="120220" y="0"/>
                          <a:pt x="269897" y="0"/>
                        </a:cubicBezTo>
                        <a:cubicBezTo>
                          <a:pt x="419574" y="0"/>
                          <a:pt x="542030" y="161302"/>
                          <a:pt x="542030" y="617282"/>
                        </a:cubicBezTo>
                        <a:cubicBezTo>
                          <a:pt x="542030" y="1073262"/>
                          <a:pt x="420692" y="1442906"/>
                          <a:pt x="271015" y="1442906"/>
                        </a:cubicBezTo>
                        <a:cubicBezTo>
                          <a:pt x="121338" y="1442906"/>
                          <a:pt x="186" y="857766"/>
                          <a:pt x="0" y="617282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  <p:grpSp>
            <p:nvGrpSpPr>
              <p:cNvPr id="393" name="Gruppo 107">
                <a:extLst>
                  <a:ext uri="{FF2B5EF4-FFF2-40B4-BE49-F238E27FC236}">
                    <a16:creationId xmlns:a16="http://schemas.microsoft.com/office/drawing/2014/main" id="{3F00B5D4-CBFA-C4EF-ECAC-397A754FDDF2}"/>
                  </a:ext>
                </a:extLst>
              </p:cNvPr>
              <p:cNvGrpSpPr/>
              <p:nvPr/>
            </p:nvGrpSpPr>
            <p:grpSpPr>
              <a:xfrm rot="21572067">
                <a:off x="11206833" y="4572459"/>
                <a:ext cx="401109" cy="396184"/>
                <a:chOff x="7194492" y="1267280"/>
                <a:chExt cx="832077" cy="849267"/>
              </a:xfrm>
              <a:solidFill>
                <a:schemeClr val="bg2">
                  <a:lumMod val="25000"/>
                </a:schemeClr>
              </a:solidFill>
            </p:grpSpPr>
            <p:sp>
              <p:nvSpPr>
                <p:cNvPr id="430" name="Ritardo 144">
                  <a:extLst>
                    <a:ext uri="{FF2B5EF4-FFF2-40B4-BE49-F238E27FC236}">
                      <a16:creationId xmlns:a16="http://schemas.microsoft.com/office/drawing/2014/main" id="{776D095A-1ED8-AD6E-FA97-D4BA9B36B579}"/>
                    </a:ext>
                  </a:extLst>
                </p:cNvPr>
                <p:cNvSpPr/>
                <p:nvPr/>
              </p:nvSpPr>
              <p:spPr>
                <a:xfrm rot="5197850">
                  <a:off x="7374466" y="1439654"/>
                  <a:ext cx="503058" cy="417272"/>
                </a:xfrm>
                <a:prstGeom prst="flowChartDelay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31" name="Cerchio parziale 145">
                  <a:extLst>
                    <a:ext uri="{FF2B5EF4-FFF2-40B4-BE49-F238E27FC236}">
                      <a16:creationId xmlns:a16="http://schemas.microsoft.com/office/drawing/2014/main" id="{30986898-7292-E1F5-4BD6-0BEB56068A77}"/>
                    </a:ext>
                  </a:extLst>
                </p:cNvPr>
                <p:cNvSpPr/>
                <p:nvPr/>
              </p:nvSpPr>
              <p:spPr>
                <a:xfrm rot="1936892">
                  <a:off x="7194492" y="1267280"/>
                  <a:ext cx="832077" cy="849267"/>
                </a:xfrm>
                <a:prstGeom prst="pie">
                  <a:avLst>
                    <a:gd name="adj1" fmla="val 11382448"/>
                    <a:gd name="adj2" fmla="val 1660257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94" name="Gruppo 108">
                <a:extLst>
                  <a:ext uri="{FF2B5EF4-FFF2-40B4-BE49-F238E27FC236}">
                    <a16:creationId xmlns:a16="http://schemas.microsoft.com/office/drawing/2014/main" id="{DBF26002-4EBA-F311-AEBC-FA0E5E92AACB}"/>
                  </a:ext>
                </a:extLst>
              </p:cNvPr>
              <p:cNvGrpSpPr/>
              <p:nvPr/>
            </p:nvGrpSpPr>
            <p:grpSpPr>
              <a:xfrm rot="179994">
                <a:off x="11164828" y="4671805"/>
                <a:ext cx="676743" cy="2116965"/>
                <a:chOff x="12593314" y="4727796"/>
                <a:chExt cx="676743" cy="2116965"/>
              </a:xfrm>
            </p:grpSpPr>
            <p:grpSp>
              <p:nvGrpSpPr>
                <p:cNvPr id="413" name="Gruppo 127">
                  <a:extLst>
                    <a:ext uri="{FF2B5EF4-FFF2-40B4-BE49-F238E27FC236}">
                      <a16:creationId xmlns:a16="http://schemas.microsoft.com/office/drawing/2014/main" id="{424B8136-6735-FB5B-1288-1DB667CE7567}"/>
                    </a:ext>
                  </a:extLst>
                </p:cNvPr>
                <p:cNvGrpSpPr/>
                <p:nvPr/>
              </p:nvGrpSpPr>
              <p:grpSpPr>
                <a:xfrm>
                  <a:off x="12593314" y="4727796"/>
                  <a:ext cx="676743" cy="2116965"/>
                  <a:chOff x="12593314" y="4727796"/>
                  <a:chExt cx="676743" cy="2116965"/>
                </a:xfrm>
              </p:grpSpPr>
              <p:grpSp>
                <p:nvGrpSpPr>
                  <p:cNvPr id="417" name="Gruppo 131">
                    <a:extLst>
                      <a:ext uri="{FF2B5EF4-FFF2-40B4-BE49-F238E27FC236}">
                        <a16:creationId xmlns:a16="http://schemas.microsoft.com/office/drawing/2014/main" id="{744E74B7-1DF8-6884-E771-87F4BF85C97D}"/>
                      </a:ext>
                    </a:extLst>
                  </p:cNvPr>
                  <p:cNvGrpSpPr/>
                  <p:nvPr/>
                </p:nvGrpSpPr>
                <p:grpSpPr>
                  <a:xfrm>
                    <a:off x="12593314" y="5533101"/>
                    <a:ext cx="554951" cy="1311660"/>
                    <a:chOff x="12593314" y="5533101"/>
                    <a:chExt cx="554951" cy="1311660"/>
                  </a:xfrm>
                </p:grpSpPr>
                <p:grpSp>
                  <p:nvGrpSpPr>
                    <p:cNvPr id="419" name="Gruppo 133">
                      <a:extLst>
                        <a:ext uri="{FF2B5EF4-FFF2-40B4-BE49-F238E27FC236}">
                          <a16:creationId xmlns:a16="http://schemas.microsoft.com/office/drawing/2014/main" id="{7AE4D81C-348D-6AE5-F79A-0B419A20C891}"/>
                        </a:ext>
                      </a:extLst>
                    </p:cNvPr>
                    <p:cNvGrpSpPr/>
                    <p:nvPr/>
                  </p:nvGrpSpPr>
                  <p:grpSpPr>
                    <a:xfrm rot="21392073">
                      <a:off x="12744977" y="5533101"/>
                      <a:ext cx="403288" cy="625042"/>
                      <a:chOff x="7519203" y="3480608"/>
                      <a:chExt cx="990053" cy="1530515"/>
                    </a:xfrm>
                  </p:grpSpPr>
                  <p:sp>
                    <p:nvSpPr>
                      <p:cNvPr id="426" name="Trapezio 67">
                        <a:extLst>
                          <a:ext uri="{FF2B5EF4-FFF2-40B4-BE49-F238E27FC236}">
                            <a16:creationId xmlns:a16="http://schemas.microsoft.com/office/drawing/2014/main" id="{922AE1A1-CA4B-9C08-8988-B02588789A61}"/>
                          </a:ext>
                        </a:extLst>
                      </p:cNvPr>
                      <p:cNvSpPr/>
                      <p:nvPr/>
                    </p:nvSpPr>
                    <p:spPr>
                      <a:xfrm rot="929617">
                        <a:off x="7519203" y="3480608"/>
                        <a:ext cx="990053" cy="1530515"/>
                      </a:xfrm>
                      <a:custGeom>
                        <a:avLst/>
                        <a:gdLst>
                          <a:gd name="connsiteX0" fmla="*/ 0 w 1017409"/>
                          <a:gd name="connsiteY0" fmla="*/ 1393390 h 1393390"/>
                          <a:gd name="connsiteX1" fmla="*/ 149671 w 1017409"/>
                          <a:gd name="connsiteY1" fmla="*/ 0 h 1393390"/>
                          <a:gd name="connsiteX2" fmla="*/ 867738 w 1017409"/>
                          <a:gd name="connsiteY2" fmla="*/ 0 h 1393390"/>
                          <a:gd name="connsiteX3" fmla="*/ 1017409 w 1017409"/>
                          <a:gd name="connsiteY3" fmla="*/ 1393390 h 1393390"/>
                          <a:gd name="connsiteX4" fmla="*/ 0 w 1017409"/>
                          <a:gd name="connsiteY4" fmla="*/ 1393390 h 1393390"/>
                          <a:gd name="connsiteX0" fmla="*/ 0 w 961936"/>
                          <a:gd name="connsiteY0" fmla="*/ 1393390 h 1393390"/>
                          <a:gd name="connsiteX1" fmla="*/ 149671 w 961936"/>
                          <a:gd name="connsiteY1" fmla="*/ 0 h 1393390"/>
                          <a:gd name="connsiteX2" fmla="*/ 867738 w 961936"/>
                          <a:gd name="connsiteY2" fmla="*/ 0 h 1393390"/>
                          <a:gd name="connsiteX3" fmla="*/ 961936 w 961936"/>
                          <a:gd name="connsiteY3" fmla="*/ 1392953 h 1393390"/>
                          <a:gd name="connsiteX4" fmla="*/ 0 w 961936"/>
                          <a:gd name="connsiteY4" fmla="*/ 1393390 h 1393390"/>
                          <a:gd name="connsiteX0" fmla="*/ 0 w 990173"/>
                          <a:gd name="connsiteY0" fmla="*/ 1393390 h 1393390"/>
                          <a:gd name="connsiteX1" fmla="*/ 149671 w 990173"/>
                          <a:gd name="connsiteY1" fmla="*/ 0 h 1393390"/>
                          <a:gd name="connsiteX2" fmla="*/ 867738 w 990173"/>
                          <a:gd name="connsiteY2" fmla="*/ 0 h 1393390"/>
                          <a:gd name="connsiteX3" fmla="*/ 961936 w 990173"/>
                          <a:gd name="connsiteY3" fmla="*/ 1392953 h 1393390"/>
                          <a:gd name="connsiteX4" fmla="*/ 0 w 990173"/>
                          <a:gd name="connsiteY4" fmla="*/ 1393390 h 1393390"/>
                          <a:gd name="connsiteX0" fmla="*/ 0 w 990173"/>
                          <a:gd name="connsiteY0" fmla="*/ 1393390 h 1393390"/>
                          <a:gd name="connsiteX1" fmla="*/ 149671 w 990173"/>
                          <a:gd name="connsiteY1" fmla="*/ 0 h 1393390"/>
                          <a:gd name="connsiteX2" fmla="*/ 867738 w 990173"/>
                          <a:gd name="connsiteY2" fmla="*/ 0 h 1393390"/>
                          <a:gd name="connsiteX3" fmla="*/ 961936 w 990173"/>
                          <a:gd name="connsiteY3" fmla="*/ 1392953 h 1393390"/>
                          <a:gd name="connsiteX4" fmla="*/ 0 w 990173"/>
                          <a:gd name="connsiteY4" fmla="*/ 1393390 h 1393390"/>
                          <a:gd name="connsiteX0" fmla="*/ 0 w 990173"/>
                          <a:gd name="connsiteY0" fmla="*/ 1393390 h 1411727"/>
                          <a:gd name="connsiteX1" fmla="*/ 149671 w 990173"/>
                          <a:gd name="connsiteY1" fmla="*/ 0 h 1411727"/>
                          <a:gd name="connsiteX2" fmla="*/ 867738 w 990173"/>
                          <a:gd name="connsiteY2" fmla="*/ 0 h 1411727"/>
                          <a:gd name="connsiteX3" fmla="*/ 961936 w 990173"/>
                          <a:gd name="connsiteY3" fmla="*/ 1392953 h 1411727"/>
                          <a:gd name="connsiteX4" fmla="*/ 0 w 990173"/>
                          <a:gd name="connsiteY4" fmla="*/ 1393390 h 1411727"/>
                          <a:gd name="connsiteX0" fmla="*/ 11176 w 1001349"/>
                          <a:gd name="connsiteY0" fmla="*/ 1393390 h 1411727"/>
                          <a:gd name="connsiteX1" fmla="*/ 160847 w 1001349"/>
                          <a:gd name="connsiteY1" fmla="*/ 0 h 1411727"/>
                          <a:gd name="connsiteX2" fmla="*/ 878914 w 1001349"/>
                          <a:gd name="connsiteY2" fmla="*/ 0 h 1411727"/>
                          <a:gd name="connsiteX3" fmla="*/ 973112 w 1001349"/>
                          <a:gd name="connsiteY3" fmla="*/ 1392953 h 1411727"/>
                          <a:gd name="connsiteX4" fmla="*/ 11176 w 1001349"/>
                          <a:gd name="connsiteY4" fmla="*/ 1393390 h 1411727"/>
                          <a:gd name="connsiteX0" fmla="*/ 13018 w 1003191"/>
                          <a:gd name="connsiteY0" fmla="*/ 1393390 h 1411727"/>
                          <a:gd name="connsiteX1" fmla="*/ 162689 w 1003191"/>
                          <a:gd name="connsiteY1" fmla="*/ 0 h 1411727"/>
                          <a:gd name="connsiteX2" fmla="*/ 880756 w 1003191"/>
                          <a:gd name="connsiteY2" fmla="*/ 0 h 1411727"/>
                          <a:gd name="connsiteX3" fmla="*/ 974954 w 1003191"/>
                          <a:gd name="connsiteY3" fmla="*/ 1392953 h 1411727"/>
                          <a:gd name="connsiteX4" fmla="*/ 13018 w 1003191"/>
                          <a:gd name="connsiteY4" fmla="*/ 1393390 h 1411727"/>
                          <a:gd name="connsiteX0" fmla="*/ 13018 w 996432"/>
                          <a:gd name="connsiteY0" fmla="*/ 1393390 h 1450462"/>
                          <a:gd name="connsiteX1" fmla="*/ 162689 w 996432"/>
                          <a:gd name="connsiteY1" fmla="*/ 0 h 1450462"/>
                          <a:gd name="connsiteX2" fmla="*/ 880756 w 996432"/>
                          <a:gd name="connsiteY2" fmla="*/ 0 h 1450462"/>
                          <a:gd name="connsiteX3" fmla="*/ 967173 w 996432"/>
                          <a:gd name="connsiteY3" fmla="*/ 1450461 h 1450462"/>
                          <a:gd name="connsiteX4" fmla="*/ 13018 w 996432"/>
                          <a:gd name="connsiteY4" fmla="*/ 1393390 h 1450462"/>
                          <a:gd name="connsiteX0" fmla="*/ 12523 w 995937"/>
                          <a:gd name="connsiteY0" fmla="*/ 1393390 h 1450462"/>
                          <a:gd name="connsiteX1" fmla="*/ 162194 w 995937"/>
                          <a:gd name="connsiteY1" fmla="*/ 0 h 1450462"/>
                          <a:gd name="connsiteX2" fmla="*/ 880261 w 995937"/>
                          <a:gd name="connsiteY2" fmla="*/ 0 h 1450462"/>
                          <a:gd name="connsiteX3" fmla="*/ 966678 w 995937"/>
                          <a:gd name="connsiteY3" fmla="*/ 1450461 h 1450462"/>
                          <a:gd name="connsiteX4" fmla="*/ 12523 w 995937"/>
                          <a:gd name="connsiteY4" fmla="*/ 1393390 h 1450462"/>
                          <a:gd name="connsiteX0" fmla="*/ 12523 w 995937"/>
                          <a:gd name="connsiteY0" fmla="*/ 1432747 h 1489819"/>
                          <a:gd name="connsiteX1" fmla="*/ 162194 w 995937"/>
                          <a:gd name="connsiteY1" fmla="*/ 39357 h 1489819"/>
                          <a:gd name="connsiteX2" fmla="*/ 880261 w 995937"/>
                          <a:gd name="connsiteY2" fmla="*/ 39357 h 1489819"/>
                          <a:gd name="connsiteX3" fmla="*/ 966678 w 995937"/>
                          <a:gd name="connsiteY3" fmla="*/ 1489818 h 1489819"/>
                          <a:gd name="connsiteX4" fmla="*/ 12523 w 995937"/>
                          <a:gd name="connsiteY4" fmla="*/ 1432747 h 1489819"/>
                          <a:gd name="connsiteX0" fmla="*/ 12523 w 995937"/>
                          <a:gd name="connsiteY0" fmla="*/ 1432747 h 1518816"/>
                          <a:gd name="connsiteX1" fmla="*/ 162194 w 995937"/>
                          <a:gd name="connsiteY1" fmla="*/ 39357 h 1518816"/>
                          <a:gd name="connsiteX2" fmla="*/ 880261 w 995937"/>
                          <a:gd name="connsiteY2" fmla="*/ 39357 h 1518816"/>
                          <a:gd name="connsiteX3" fmla="*/ 966678 w 995937"/>
                          <a:gd name="connsiteY3" fmla="*/ 1489818 h 1518816"/>
                          <a:gd name="connsiteX4" fmla="*/ 12523 w 995937"/>
                          <a:gd name="connsiteY4" fmla="*/ 1432747 h 1518816"/>
                          <a:gd name="connsiteX0" fmla="*/ 12523 w 995937"/>
                          <a:gd name="connsiteY0" fmla="*/ 1432747 h 1534940"/>
                          <a:gd name="connsiteX1" fmla="*/ 162194 w 995937"/>
                          <a:gd name="connsiteY1" fmla="*/ 39357 h 1534940"/>
                          <a:gd name="connsiteX2" fmla="*/ 880261 w 995937"/>
                          <a:gd name="connsiteY2" fmla="*/ 39357 h 1534940"/>
                          <a:gd name="connsiteX3" fmla="*/ 966678 w 995937"/>
                          <a:gd name="connsiteY3" fmla="*/ 1489818 h 1534940"/>
                          <a:gd name="connsiteX4" fmla="*/ 12523 w 995937"/>
                          <a:gd name="connsiteY4" fmla="*/ 1432747 h 1534940"/>
                          <a:gd name="connsiteX0" fmla="*/ 12523 w 1003560"/>
                          <a:gd name="connsiteY0" fmla="*/ 1428322 h 1530515"/>
                          <a:gd name="connsiteX1" fmla="*/ 162194 w 1003560"/>
                          <a:gd name="connsiteY1" fmla="*/ 34932 h 1530515"/>
                          <a:gd name="connsiteX2" fmla="*/ 925119 w 1003560"/>
                          <a:gd name="connsiteY2" fmla="*/ 54127 h 1530515"/>
                          <a:gd name="connsiteX3" fmla="*/ 966678 w 1003560"/>
                          <a:gd name="connsiteY3" fmla="*/ 1485393 h 1530515"/>
                          <a:gd name="connsiteX4" fmla="*/ 12523 w 1003560"/>
                          <a:gd name="connsiteY4" fmla="*/ 1428322 h 1530515"/>
                          <a:gd name="connsiteX0" fmla="*/ 12523 w 991671"/>
                          <a:gd name="connsiteY0" fmla="*/ 1428322 h 1530515"/>
                          <a:gd name="connsiteX1" fmla="*/ 162194 w 991671"/>
                          <a:gd name="connsiteY1" fmla="*/ 34932 h 1530515"/>
                          <a:gd name="connsiteX2" fmla="*/ 925119 w 991671"/>
                          <a:gd name="connsiteY2" fmla="*/ 54127 h 1530515"/>
                          <a:gd name="connsiteX3" fmla="*/ 966678 w 991671"/>
                          <a:gd name="connsiteY3" fmla="*/ 1485393 h 1530515"/>
                          <a:gd name="connsiteX4" fmla="*/ 12523 w 991671"/>
                          <a:gd name="connsiteY4" fmla="*/ 1428322 h 1530515"/>
                          <a:gd name="connsiteX0" fmla="*/ 12523 w 990053"/>
                          <a:gd name="connsiteY0" fmla="*/ 1428322 h 1530515"/>
                          <a:gd name="connsiteX1" fmla="*/ 162194 w 990053"/>
                          <a:gd name="connsiteY1" fmla="*/ 34932 h 1530515"/>
                          <a:gd name="connsiteX2" fmla="*/ 925119 w 990053"/>
                          <a:gd name="connsiteY2" fmla="*/ 54127 h 1530515"/>
                          <a:gd name="connsiteX3" fmla="*/ 966678 w 990053"/>
                          <a:gd name="connsiteY3" fmla="*/ 1485393 h 1530515"/>
                          <a:gd name="connsiteX4" fmla="*/ 12523 w 990053"/>
                          <a:gd name="connsiteY4" fmla="*/ 1428322 h 15305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90053" h="1530515">
                            <a:moveTo>
                              <a:pt x="12523" y="1428322"/>
                            </a:moveTo>
                            <a:cubicBezTo>
                              <a:pt x="-40980" y="1332536"/>
                              <a:pt x="89837" y="560973"/>
                              <a:pt x="162194" y="34932"/>
                            </a:cubicBezTo>
                            <a:cubicBezTo>
                              <a:pt x="321651" y="-53623"/>
                              <a:pt x="685763" y="54127"/>
                              <a:pt x="925119" y="54127"/>
                            </a:cubicBezTo>
                            <a:cubicBezTo>
                              <a:pt x="850367" y="706018"/>
                              <a:pt x="1057201" y="1090073"/>
                              <a:pt x="966678" y="1485393"/>
                            </a:cubicBezTo>
                            <a:cubicBezTo>
                              <a:pt x="516692" y="1560930"/>
                              <a:pt x="95716" y="1541443"/>
                              <a:pt x="12523" y="1428322"/>
                            </a:cubicBezTo>
                            <a:close/>
                          </a:path>
                        </a:pathLst>
                      </a:custGeom>
                      <a:solidFill>
                        <a:schemeClr val="bg2">
                          <a:lumMod val="90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427" name="Rettangolo 51">
                        <a:extLst>
                          <a:ext uri="{FF2B5EF4-FFF2-40B4-BE49-F238E27FC236}">
                            <a16:creationId xmlns:a16="http://schemas.microsoft.com/office/drawing/2014/main" id="{F9397233-E84C-EEDA-D9A1-C3066CBF0065}"/>
                          </a:ext>
                        </a:extLst>
                      </p:cNvPr>
                      <p:cNvSpPr/>
                      <p:nvPr/>
                    </p:nvSpPr>
                    <p:spPr>
                      <a:xfrm rot="975309">
                        <a:off x="7836195" y="3544231"/>
                        <a:ext cx="629296" cy="743701"/>
                      </a:xfrm>
                      <a:custGeom>
                        <a:avLst/>
                        <a:gdLst>
                          <a:gd name="connsiteX0" fmla="*/ 0 w 616619"/>
                          <a:gd name="connsiteY0" fmla="*/ 0 h 621814"/>
                          <a:gd name="connsiteX1" fmla="*/ 616619 w 616619"/>
                          <a:gd name="connsiteY1" fmla="*/ 0 h 621814"/>
                          <a:gd name="connsiteX2" fmla="*/ 616619 w 616619"/>
                          <a:gd name="connsiteY2" fmla="*/ 621814 h 621814"/>
                          <a:gd name="connsiteX3" fmla="*/ 0 w 616619"/>
                          <a:gd name="connsiteY3" fmla="*/ 621814 h 621814"/>
                          <a:gd name="connsiteX4" fmla="*/ 0 w 616619"/>
                          <a:gd name="connsiteY4" fmla="*/ 0 h 621814"/>
                          <a:gd name="connsiteX0" fmla="*/ 0 w 616619"/>
                          <a:gd name="connsiteY0" fmla="*/ 0 h 688563"/>
                          <a:gd name="connsiteX1" fmla="*/ 616619 w 616619"/>
                          <a:gd name="connsiteY1" fmla="*/ 0 h 688563"/>
                          <a:gd name="connsiteX2" fmla="*/ 616619 w 616619"/>
                          <a:gd name="connsiteY2" fmla="*/ 621814 h 688563"/>
                          <a:gd name="connsiteX3" fmla="*/ 0 w 616619"/>
                          <a:gd name="connsiteY3" fmla="*/ 621814 h 688563"/>
                          <a:gd name="connsiteX4" fmla="*/ 0 w 616619"/>
                          <a:gd name="connsiteY4" fmla="*/ 0 h 688563"/>
                          <a:gd name="connsiteX0" fmla="*/ 0 w 616619"/>
                          <a:gd name="connsiteY0" fmla="*/ 0 h 708755"/>
                          <a:gd name="connsiteX1" fmla="*/ 616619 w 616619"/>
                          <a:gd name="connsiteY1" fmla="*/ 0 h 708755"/>
                          <a:gd name="connsiteX2" fmla="*/ 616619 w 616619"/>
                          <a:gd name="connsiteY2" fmla="*/ 621814 h 708755"/>
                          <a:gd name="connsiteX3" fmla="*/ 0 w 616619"/>
                          <a:gd name="connsiteY3" fmla="*/ 621814 h 708755"/>
                          <a:gd name="connsiteX4" fmla="*/ 0 w 616619"/>
                          <a:gd name="connsiteY4" fmla="*/ 0 h 708755"/>
                          <a:gd name="connsiteX0" fmla="*/ 0 w 616619"/>
                          <a:gd name="connsiteY0" fmla="*/ 0 h 711984"/>
                          <a:gd name="connsiteX1" fmla="*/ 616619 w 616619"/>
                          <a:gd name="connsiteY1" fmla="*/ 0 h 711984"/>
                          <a:gd name="connsiteX2" fmla="*/ 616619 w 616619"/>
                          <a:gd name="connsiteY2" fmla="*/ 621814 h 711984"/>
                          <a:gd name="connsiteX3" fmla="*/ 0 w 616619"/>
                          <a:gd name="connsiteY3" fmla="*/ 621814 h 711984"/>
                          <a:gd name="connsiteX4" fmla="*/ 0 w 616619"/>
                          <a:gd name="connsiteY4" fmla="*/ 0 h 711984"/>
                          <a:gd name="connsiteX0" fmla="*/ 0 w 616619"/>
                          <a:gd name="connsiteY0" fmla="*/ 0 h 712500"/>
                          <a:gd name="connsiteX1" fmla="*/ 616619 w 616619"/>
                          <a:gd name="connsiteY1" fmla="*/ 0 h 712500"/>
                          <a:gd name="connsiteX2" fmla="*/ 616619 w 616619"/>
                          <a:gd name="connsiteY2" fmla="*/ 621814 h 712500"/>
                          <a:gd name="connsiteX3" fmla="*/ 0 w 616619"/>
                          <a:gd name="connsiteY3" fmla="*/ 621814 h 712500"/>
                          <a:gd name="connsiteX4" fmla="*/ 0 w 616619"/>
                          <a:gd name="connsiteY4" fmla="*/ 0 h 712500"/>
                          <a:gd name="connsiteX0" fmla="*/ 0 w 630030"/>
                          <a:gd name="connsiteY0" fmla="*/ 0 h 712500"/>
                          <a:gd name="connsiteX1" fmla="*/ 630030 w 630030"/>
                          <a:gd name="connsiteY1" fmla="*/ 2440 h 712500"/>
                          <a:gd name="connsiteX2" fmla="*/ 616619 w 630030"/>
                          <a:gd name="connsiteY2" fmla="*/ 621814 h 712500"/>
                          <a:gd name="connsiteX3" fmla="*/ 0 w 630030"/>
                          <a:gd name="connsiteY3" fmla="*/ 621814 h 712500"/>
                          <a:gd name="connsiteX4" fmla="*/ 0 w 630030"/>
                          <a:gd name="connsiteY4" fmla="*/ 0 h 712500"/>
                          <a:gd name="connsiteX0" fmla="*/ 0 w 616619"/>
                          <a:gd name="connsiteY0" fmla="*/ 0 h 712500"/>
                          <a:gd name="connsiteX1" fmla="*/ 583210 w 616619"/>
                          <a:gd name="connsiteY1" fmla="*/ 16091 h 712500"/>
                          <a:gd name="connsiteX2" fmla="*/ 616619 w 616619"/>
                          <a:gd name="connsiteY2" fmla="*/ 621814 h 712500"/>
                          <a:gd name="connsiteX3" fmla="*/ 0 w 616619"/>
                          <a:gd name="connsiteY3" fmla="*/ 621814 h 712500"/>
                          <a:gd name="connsiteX4" fmla="*/ 0 w 616619"/>
                          <a:gd name="connsiteY4" fmla="*/ 0 h 712500"/>
                          <a:gd name="connsiteX0" fmla="*/ 0 w 629296"/>
                          <a:gd name="connsiteY0" fmla="*/ 0 h 712500"/>
                          <a:gd name="connsiteX1" fmla="*/ 629296 w 629296"/>
                          <a:gd name="connsiteY1" fmla="*/ 21703 h 712500"/>
                          <a:gd name="connsiteX2" fmla="*/ 616619 w 629296"/>
                          <a:gd name="connsiteY2" fmla="*/ 621814 h 712500"/>
                          <a:gd name="connsiteX3" fmla="*/ 0 w 629296"/>
                          <a:gd name="connsiteY3" fmla="*/ 621814 h 712500"/>
                          <a:gd name="connsiteX4" fmla="*/ 0 w 629296"/>
                          <a:gd name="connsiteY4" fmla="*/ 0 h 712500"/>
                          <a:gd name="connsiteX0" fmla="*/ 0 w 629296"/>
                          <a:gd name="connsiteY0" fmla="*/ 11210 h 723710"/>
                          <a:gd name="connsiteX1" fmla="*/ 629296 w 629296"/>
                          <a:gd name="connsiteY1" fmla="*/ 32913 h 723710"/>
                          <a:gd name="connsiteX2" fmla="*/ 616619 w 629296"/>
                          <a:gd name="connsiteY2" fmla="*/ 633024 h 723710"/>
                          <a:gd name="connsiteX3" fmla="*/ 0 w 629296"/>
                          <a:gd name="connsiteY3" fmla="*/ 633024 h 723710"/>
                          <a:gd name="connsiteX4" fmla="*/ 0 w 629296"/>
                          <a:gd name="connsiteY4" fmla="*/ 11210 h 723710"/>
                          <a:gd name="connsiteX0" fmla="*/ 0 w 629296"/>
                          <a:gd name="connsiteY0" fmla="*/ 31201 h 743701"/>
                          <a:gd name="connsiteX1" fmla="*/ 629296 w 629296"/>
                          <a:gd name="connsiteY1" fmla="*/ 52904 h 743701"/>
                          <a:gd name="connsiteX2" fmla="*/ 616619 w 629296"/>
                          <a:gd name="connsiteY2" fmla="*/ 653015 h 743701"/>
                          <a:gd name="connsiteX3" fmla="*/ 0 w 629296"/>
                          <a:gd name="connsiteY3" fmla="*/ 653015 h 743701"/>
                          <a:gd name="connsiteX4" fmla="*/ 0 w 629296"/>
                          <a:gd name="connsiteY4" fmla="*/ 31201 h 74370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29296" h="743701">
                            <a:moveTo>
                              <a:pt x="0" y="31201"/>
                            </a:moveTo>
                            <a:cubicBezTo>
                              <a:pt x="200260" y="-15942"/>
                              <a:pt x="415878" y="-10414"/>
                              <a:pt x="629296" y="52904"/>
                            </a:cubicBezTo>
                            <a:lnTo>
                              <a:pt x="616619" y="653015"/>
                            </a:lnTo>
                            <a:cubicBezTo>
                              <a:pt x="436182" y="804442"/>
                              <a:pt x="84588" y="739080"/>
                              <a:pt x="0" y="653015"/>
                            </a:cubicBezTo>
                            <a:lnTo>
                              <a:pt x="0" y="31201"/>
                            </a:lnTo>
                            <a:close/>
                          </a:path>
                        </a:pathLst>
                      </a:custGeom>
                      <a:solidFill>
                        <a:schemeClr val="bg2">
                          <a:lumMod val="50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428" name="Rettangolo con angoli arrotondati 142">
                        <a:extLst>
                          <a:ext uri="{FF2B5EF4-FFF2-40B4-BE49-F238E27FC236}">
                            <a16:creationId xmlns:a16="http://schemas.microsoft.com/office/drawing/2014/main" id="{228F4D68-4C07-A6A1-6A90-70EADF555EC5}"/>
                          </a:ext>
                        </a:extLst>
                      </p:cNvPr>
                      <p:cNvSpPr/>
                      <p:nvPr/>
                    </p:nvSpPr>
                    <p:spPr>
                      <a:xfrm rot="932484">
                        <a:off x="7878799" y="3516627"/>
                        <a:ext cx="180607" cy="471634"/>
                      </a:xfrm>
                      <a:prstGeom prst="roundRect">
                        <a:avLst/>
                      </a:prstGeom>
                      <a:solidFill>
                        <a:schemeClr val="bg2">
                          <a:lumMod val="50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429" name="Rettangolo con angoli arrotondati 143">
                        <a:extLst>
                          <a:ext uri="{FF2B5EF4-FFF2-40B4-BE49-F238E27FC236}">
                            <a16:creationId xmlns:a16="http://schemas.microsoft.com/office/drawing/2014/main" id="{17312E5F-2C7D-59AA-B95B-0E80F2DE3574}"/>
                          </a:ext>
                        </a:extLst>
                      </p:cNvPr>
                      <p:cNvSpPr/>
                      <p:nvPr/>
                    </p:nvSpPr>
                    <p:spPr>
                      <a:xfrm rot="1190323">
                        <a:off x="8303944" y="3644241"/>
                        <a:ext cx="180607" cy="471634"/>
                      </a:xfrm>
                      <a:prstGeom prst="roundRect">
                        <a:avLst/>
                      </a:prstGeom>
                      <a:solidFill>
                        <a:schemeClr val="bg2">
                          <a:lumMod val="50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</p:grpSp>
                <p:grpSp>
                  <p:nvGrpSpPr>
                    <p:cNvPr id="420" name="Gruppo 134">
                      <a:extLst>
                        <a:ext uri="{FF2B5EF4-FFF2-40B4-BE49-F238E27FC236}">
                          <a16:creationId xmlns:a16="http://schemas.microsoft.com/office/drawing/2014/main" id="{76A79FA3-5595-9D1C-5CA3-F0FF276BEC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593314" y="6087464"/>
                      <a:ext cx="433218" cy="757297"/>
                      <a:chOff x="12593314" y="6087464"/>
                      <a:chExt cx="433218" cy="757297"/>
                    </a:xfrm>
                  </p:grpSpPr>
                  <p:sp>
                    <p:nvSpPr>
                      <p:cNvPr id="421" name="Trapezio 79">
                        <a:extLst>
                          <a:ext uri="{FF2B5EF4-FFF2-40B4-BE49-F238E27FC236}">
                            <a16:creationId xmlns:a16="http://schemas.microsoft.com/office/drawing/2014/main" id="{EE14B4C0-6405-6ADF-DC27-8CBC0B69AE7D}"/>
                          </a:ext>
                        </a:extLst>
                      </p:cNvPr>
                      <p:cNvSpPr/>
                      <p:nvPr/>
                    </p:nvSpPr>
                    <p:spPr>
                      <a:xfrm rot="21392073">
                        <a:off x="12593314" y="6495746"/>
                        <a:ext cx="397066" cy="334156"/>
                      </a:xfrm>
                      <a:custGeom>
                        <a:avLst/>
                        <a:gdLst>
                          <a:gd name="connsiteX0" fmla="*/ 0 w 892194"/>
                          <a:gd name="connsiteY0" fmla="*/ 721518 h 721518"/>
                          <a:gd name="connsiteX1" fmla="*/ 180380 w 892194"/>
                          <a:gd name="connsiteY1" fmla="*/ 0 h 721518"/>
                          <a:gd name="connsiteX2" fmla="*/ 711815 w 892194"/>
                          <a:gd name="connsiteY2" fmla="*/ 0 h 721518"/>
                          <a:gd name="connsiteX3" fmla="*/ 892194 w 892194"/>
                          <a:gd name="connsiteY3" fmla="*/ 721518 h 721518"/>
                          <a:gd name="connsiteX4" fmla="*/ 0 w 892194"/>
                          <a:gd name="connsiteY4" fmla="*/ 721518 h 721518"/>
                          <a:gd name="connsiteX0" fmla="*/ 0 w 944225"/>
                          <a:gd name="connsiteY0" fmla="*/ 721518 h 721518"/>
                          <a:gd name="connsiteX1" fmla="*/ 180380 w 944225"/>
                          <a:gd name="connsiteY1" fmla="*/ 0 h 721518"/>
                          <a:gd name="connsiteX2" fmla="*/ 944225 w 944225"/>
                          <a:gd name="connsiteY2" fmla="*/ 129540 h 721518"/>
                          <a:gd name="connsiteX3" fmla="*/ 892194 w 944225"/>
                          <a:gd name="connsiteY3" fmla="*/ 721518 h 721518"/>
                          <a:gd name="connsiteX4" fmla="*/ 0 w 944225"/>
                          <a:gd name="connsiteY4" fmla="*/ 721518 h 721518"/>
                          <a:gd name="connsiteX0" fmla="*/ 0 w 944225"/>
                          <a:gd name="connsiteY0" fmla="*/ 591978 h 591978"/>
                          <a:gd name="connsiteX1" fmla="*/ 111800 w 944225"/>
                          <a:gd name="connsiteY1" fmla="*/ 0 h 591978"/>
                          <a:gd name="connsiteX2" fmla="*/ 944225 w 944225"/>
                          <a:gd name="connsiteY2" fmla="*/ 0 h 591978"/>
                          <a:gd name="connsiteX3" fmla="*/ 892194 w 944225"/>
                          <a:gd name="connsiteY3" fmla="*/ 591978 h 591978"/>
                          <a:gd name="connsiteX4" fmla="*/ 0 w 944225"/>
                          <a:gd name="connsiteY4" fmla="*/ 591978 h 591978"/>
                          <a:gd name="connsiteX0" fmla="*/ 0 w 944225"/>
                          <a:gd name="connsiteY0" fmla="*/ 591978 h 591978"/>
                          <a:gd name="connsiteX1" fmla="*/ 226100 w 944225"/>
                          <a:gd name="connsiteY1" fmla="*/ 95250 h 591978"/>
                          <a:gd name="connsiteX2" fmla="*/ 944225 w 944225"/>
                          <a:gd name="connsiteY2" fmla="*/ 0 h 591978"/>
                          <a:gd name="connsiteX3" fmla="*/ 892194 w 944225"/>
                          <a:gd name="connsiteY3" fmla="*/ 591978 h 591978"/>
                          <a:gd name="connsiteX4" fmla="*/ 0 w 944225"/>
                          <a:gd name="connsiteY4" fmla="*/ 591978 h 591978"/>
                          <a:gd name="connsiteX0" fmla="*/ 0 w 944225"/>
                          <a:gd name="connsiteY0" fmla="*/ 591978 h 591978"/>
                          <a:gd name="connsiteX1" fmla="*/ 88940 w 944225"/>
                          <a:gd name="connsiteY1" fmla="*/ 7620 h 591978"/>
                          <a:gd name="connsiteX2" fmla="*/ 944225 w 944225"/>
                          <a:gd name="connsiteY2" fmla="*/ 0 h 591978"/>
                          <a:gd name="connsiteX3" fmla="*/ 892194 w 944225"/>
                          <a:gd name="connsiteY3" fmla="*/ 591978 h 591978"/>
                          <a:gd name="connsiteX4" fmla="*/ 0 w 944225"/>
                          <a:gd name="connsiteY4" fmla="*/ 591978 h 591978"/>
                          <a:gd name="connsiteX0" fmla="*/ 0 w 970895"/>
                          <a:gd name="connsiteY0" fmla="*/ 481488 h 591978"/>
                          <a:gd name="connsiteX1" fmla="*/ 115610 w 970895"/>
                          <a:gd name="connsiteY1" fmla="*/ 7620 h 591978"/>
                          <a:gd name="connsiteX2" fmla="*/ 970895 w 970895"/>
                          <a:gd name="connsiteY2" fmla="*/ 0 h 591978"/>
                          <a:gd name="connsiteX3" fmla="*/ 918864 w 970895"/>
                          <a:gd name="connsiteY3" fmla="*/ 591978 h 591978"/>
                          <a:gd name="connsiteX4" fmla="*/ 0 w 970895"/>
                          <a:gd name="connsiteY4" fmla="*/ 481488 h 591978"/>
                          <a:gd name="connsiteX0" fmla="*/ 0 w 936605"/>
                          <a:gd name="connsiteY0" fmla="*/ 527208 h 591978"/>
                          <a:gd name="connsiteX1" fmla="*/ 81320 w 936605"/>
                          <a:gd name="connsiteY1" fmla="*/ 7620 h 591978"/>
                          <a:gd name="connsiteX2" fmla="*/ 936605 w 936605"/>
                          <a:gd name="connsiteY2" fmla="*/ 0 h 591978"/>
                          <a:gd name="connsiteX3" fmla="*/ 884574 w 936605"/>
                          <a:gd name="connsiteY3" fmla="*/ 591978 h 591978"/>
                          <a:gd name="connsiteX4" fmla="*/ 0 w 936605"/>
                          <a:gd name="connsiteY4" fmla="*/ 527208 h 591978"/>
                          <a:gd name="connsiteX0" fmla="*/ 0 w 936605"/>
                          <a:gd name="connsiteY0" fmla="*/ 527208 h 609352"/>
                          <a:gd name="connsiteX1" fmla="*/ 81320 w 936605"/>
                          <a:gd name="connsiteY1" fmla="*/ 7620 h 609352"/>
                          <a:gd name="connsiteX2" fmla="*/ 936605 w 936605"/>
                          <a:gd name="connsiteY2" fmla="*/ 0 h 609352"/>
                          <a:gd name="connsiteX3" fmla="*/ 884574 w 936605"/>
                          <a:gd name="connsiteY3" fmla="*/ 591978 h 609352"/>
                          <a:gd name="connsiteX4" fmla="*/ 0 w 936605"/>
                          <a:gd name="connsiteY4" fmla="*/ 527208 h 609352"/>
                          <a:gd name="connsiteX0" fmla="*/ 0 w 936605"/>
                          <a:gd name="connsiteY0" fmla="*/ 527208 h 646620"/>
                          <a:gd name="connsiteX1" fmla="*/ 81320 w 936605"/>
                          <a:gd name="connsiteY1" fmla="*/ 7620 h 646620"/>
                          <a:gd name="connsiteX2" fmla="*/ 936605 w 936605"/>
                          <a:gd name="connsiteY2" fmla="*/ 0 h 646620"/>
                          <a:gd name="connsiteX3" fmla="*/ 884574 w 936605"/>
                          <a:gd name="connsiteY3" fmla="*/ 591978 h 646620"/>
                          <a:gd name="connsiteX4" fmla="*/ 0 w 936605"/>
                          <a:gd name="connsiteY4" fmla="*/ 527208 h 646620"/>
                          <a:gd name="connsiteX0" fmla="*/ 0 w 936605"/>
                          <a:gd name="connsiteY0" fmla="*/ 527208 h 646620"/>
                          <a:gd name="connsiteX1" fmla="*/ 81320 w 936605"/>
                          <a:gd name="connsiteY1" fmla="*/ 7620 h 646620"/>
                          <a:gd name="connsiteX2" fmla="*/ 936605 w 936605"/>
                          <a:gd name="connsiteY2" fmla="*/ 0 h 646620"/>
                          <a:gd name="connsiteX3" fmla="*/ 884574 w 936605"/>
                          <a:gd name="connsiteY3" fmla="*/ 591978 h 646620"/>
                          <a:gd name="connsiteX4" fmla="*/ 0 w 936605"/>
                          <a:gd name="connsiteY4" fmla="*/ 527208 h 646620"/>
                          <a:gd name="connsiteX0" fmla="*/ 0 w 948035"/>
                          <a:gd name="connsiteY0" fmla="*/ 519588 h 639000"/>
                          <a:gd name="connsiteX1" fmla="*/ 81320 w 948035"/>
                          <a:gd name="connsiteY1" fmla="*/ 0 h 639000"/>
                          <a:gd name="connsiteX2" fmla="*/ 948035 w 948035"/>
                          <a:gd name="connsiteY2" fmla="*/ 129540 h 639000"/>
                          <a:gd name="connsiteX3" fmla="*/ 884574 w 948035"/>
                          <a:gd name="connsiteY3" fmla="*/ 584358 h 639000"/>
                          <a:gd name="connsiteX4" fmla="*/ 0 w 948035"/>
                          <a:gd name="connsiteY4" fmla="*/ 519588 h 639000"/>
                          <a:gd name="connsiteX0" fmla="*/ 0 w 949468"/>
                          <a:gd name="connsiteY0" fmla="*/ 588368 h 707780"/>
                          <a:gd name="connsiteX1" fmla="*/ 81320 w 949468"/>
                          <a:gd name="connsiteY1" fmla="*/ 68780 h 707780"/>
                          <a:gd name="connsiteX2" fmla="*/ 948035 w 949468"/>
                          <a:gd name="connsiteY2" fmla="*/ 198320 h 707780"/>
                          <a:gd name="connsiteX3" fmla="*/ 884574 w 949468"/>
                          <a:gd name="connsiteY3" fmla="*/ 653138 h 707780"/>
                          <a:gd name="connsiteX4" fmla="*/ 0 w 949468"/>
                          <a:gd name="connsiteY4" fmla="*/ 588368 h 707780"/>
                          <a:gd name="connsiteX0" fmla="*/ 0 w 949477"/>
                          <a:gd name="connsiteY0" fmla="*/ 591139 h 710551"/>
                          <a:gd name="connsiteX1" fmla="*/ 85130 w 949477"/>
                          <a:gd name="connsiteY1" fmla="*/ 63931 h 710551"/>
                          <a:gd name="connsiteX2" fmla="*/ 948035 w 949477"/>
                          <a:gd name="connsiteY2" fmla="*/ 201091 h 710551"/>
                          <a:gd name="connsiteX3" fmla="*/ 884574 w 949477"/>
                          <a:gd name="connsiteY3" fmla="*/ 655909 h 710551"/>
                          <a:gd name="connsiteX4" fmla="*/ 0 w 949477"/>
                          <a:gd name="connsiteY4" fmla="*/ 591139 h 710551"/>
                          <a:gd name="connsiteX0" fmla="*/ 0 w 949427"/>
                          <a:gd name="connsiteY0" fmla="*/ 698821 h 818233"/>
                          <a:gd name="connsiteX1" fmla="*/ 85130 w 949427"/>
                          <a:gd name="connsiteY1" fmla="*/ 171613 h 818233"/>
                          <a:gd name="connsiteX2" fmla="*/ 948035 w 949427"/>
                          <a:gd name="connsiteY2" fmla="*/ 308773 h 818233"/>
                          <a:gd name="connsiteX3" fmla="*/ 884574 w 949427"/>
                          <a:gd name="connsiteY3" fmla="*/ 763591 h 818233"/>
                          <a:gd name="connsiteX4" fmla="*/ 0 w 949427"/>
                          <a:gd name="connsiteY4" fmla="*/ 698821 h 818233"/>
                          <a:gd name="connsiteX0" fmla="*/ 0 w 949427"/>
                          <a:gd name="connsiteY0" fmla="*/ 698821 h 818233"/>
                          <a:gd name="connsiteX1" fmla="*/ 85130 w 949427"/>
                          <a:gd name="connsiteY1" fmla="*/ 171613 h 818233"/>
                          <a:gd name="connsiteX2" fmla="*/ 948035 w 949427"/>
                          <a:gd name="connsiteY2" fmla="*/ 308773 h 818233"/>
                          <a:gd name="connsiteX3" fmla="*/ 884574 w 949427"/>
                          <a:gd name="connsiteY3" fmla="*/ 763591 h 818233"/>
                          <a:gd name="connsiteX4" fmla="*/ 0 w 949427"/>
                          <a:gd name="connsiteY4" fmla="*/ 698821 h 818233"/>
                          <a:gd name="connsiteX0" fmla="*/ 25353 w 974780"/>
                          <a:gd name="connsiteY0" fmla="*/ 698821 h 818233"/>
                          <a:gd name="connsiteX1" fmla="*/ 110483 w 974780"/>
                          <a:gd name="connsiteY1" fmla="*/ 171613 h 818233"/>
                          <a:gd name="connsiteX2" fmla="*/ 973388 w 974780"/>
                          <a:gd name="connsiteY2" fmla="*/ 308773 h 818233"/>
                          <a:gd name="connsiteX3" fmla="*/ 909927 w 974780"/>
                          <a:gd name="connsiteY3" fmla="*/ 763591 h 818233"/>
                          <a:gd name="connsiteX4" fmla="*/ 25353 w 974780"/>
                          <a:gd name="connsiteY4" fmla="*/ 698821 h 818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74780" h="818233">
                            <a:moveTo>
                              <a:pt x="25353" y="698821"/>
                            </a:moveTo>
                            <a:cubicBezTo>
                              <a:pt x="-33900" y="523085"/>
                              <a:pt x="17336" y="374019"/>
                              <a:pt x="110483" y="171613"/>
                            </a:cubicBezTo>
                            <a:cubicBezTo>
                              <a:pt x="376528" y="-78577"/>
                              <a:pt x="1008333" y="-73497"/>
                              <a:pt x="973388" y="308773"/>
                            </a:cubicBezTo>
                            <a:cubicBezTo>
                              <a:pt x="887464" y="509909"/>
                              <a:pt x="927271" y="566265"/>
                              <a:pt x="909927" y="763591"/>
                            </a:cubicBezTo>
                            <a:cubicBezTo>
                              <a:pt x="637929" y="841061"/>
                              <a:pt x="251631" y="849951"/>
                              <a:pt x="25353" y="698821"/>
                            </a:cubicBezTo>
                            <a:close/>
                          </a:path>
                        </a:pathLst>
                      </a:custGeom>
                      <a:solidFill>
                        <a:schemeClr val="bg2">
                          <a:lumMod val="90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422" name="Ovale 136">
                        <a:extLst>
                          <a:ext uri="{FF2B5EF4-FFF2-40B4-BE49-F238E27FC236}">
                            <a16:creationId xmlns:a16="http://schemas.microsoft.com/office/drawing/2014/main" id="{678D88C8-DB26-72E9-E186-F348F7D5E1CA}"/>
                          </a:ext>
                        </a:extLst>
                      </p:cNvPr>
                      <p:cNvSpPr/>
                      <p:nvPr/>
                    </p:nvSpPr>
                    <p:spPr>
                      <a:xfrm rot="348493">
                        <a:off x="12654942" y="6547101"/>
                        <a:ext cx="302171" cy="101176"/>
                      </a:xfrm>
                      <a:prstGeom prst="ellipse">
                        <a:avLst/>
                      </a:prstGeom>
                      <a:solidFill>
                        <a:schemeClr val="bg2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423" name="Rettangolo 70">
                        <a:extLst>
                          <a:ext uri="{FF2B5EF4-FFF2-40B4-BE49-F238E27FC236}">
                            <a16:creationId xmlns:a16="http://schemas.microsoft.com/office/drawing/2014/main" id="{A1FCC69E-8F79-0D35-DA1A-6231A61CB9F7}"/>
                          </a:ext>
                        </a:extLst>
                      </p:cNvPr>
                      <p:cNvSpPr/>
                      <p:nvPr/>
                    </p:nvSpPr>
                    <p:spPr>
                      <a:xfrm rot="560003">
                        <a:off x="12662260" y="6087464"/>
                        <a:ext cx="364272" cy="528719"/>
                      </a:xfrm>
                      <a:custGeom>
                        <a:avLst/>
                        <a:gdLst>
                          <a:gd name="connsiteX0" fmla="*/ 0 w 755671"/>
                          <a:gd name="connsiteY0" fmla="*/ 0 h 1499616"/>
                          <a:gd name="connsiteX1" fmla="*/ 755671 w 755671"/>
                          <a:gd name="connsiteY1" fmla="*/ 0 h 1499616"/>
                          <a:gd name="connsiteX2" fmla="*/ 755671 w 755671"/>
                          <a:gd name="connsiteY2" fmla="*/ 1499616 h 1499616"/>
                          <a:gd name="connsiteX3" fmla="*/ 0 w 755671"/>
                          <a:gd name="connsiteY3" fmla="*/ 1499616 h 1499616"/>
                          <a:gd name="connsiteX4" fmla="*/ 0 w 755671"/>
                          <a:gd name="connsiteY4" fmla="*/ 0 h 1499616"/>
                          <a:gd name="connsiteX0" fmla="*/ 0 w 755671"/>
                          <a:gd name="connsiteY0" fmla="*/ 0 h 1499616"/>
                          <a:gd name="connsiteX1" fmla="*/ 755671 w 755671"/>
                          <a:gd name="connsiteY1" fmla="*/ 0 h 1499616"/>
                          <a:gd name="connsiteX2" fmla="*/ 755671 w 755671"/>
                          <a:gd name="connsiteY2" fmla="*/ 1499616 h 1499616"/>
                          <a:gd name="connsiteX3" fmla="*/ 0 w 755671"/>
                          <a:gd name="connsiteY3" fmla="*/ 1499616 h 1499616"/>
                          <a:gd name="connsiteX4" fmla="*/ 0 w 755671"/>
                          <a:gd name="connsiteY4" fmla="*/ 0 h 1499616"/>
                          <a:gd name="connsiteX0" fmla="*/ 20569 w 776240"/>
                          <a:gd name="connsiteY0" fmla="*/ 0 h 1499616"/>
                          <a:gd name="connsiteX1" fmla="*/ 776240 w 776240"/>
                          <a:gd name="connsiteY1" fmla="*/ 0 h 1499616"/>
                          <a:gd name="connsiteX2" fmla="*/ 776240 w 776240"/>
                          <a:gd name="connsiteY2" fmla="*/ 1499616 h 1499616"/>
                          <a:gd name="connsiteX3" fmla="*/ 20569 w 776240"/>
                          <a:gd name="connsiteY3" fmla="*/ 1499616 h 1499616"/>
                          <a:gd name="connsiteX4" fmla="*/ 20569 w 776240"/>
                          <a:gd name="connsiteY4" fmla="*/ 0 h 1499616"/>
                          <a:gd name="connsiteX0" fmla="*/ 20569 w 835845"/>
                          <a:gd name="connsiteY0" fmla="*/ 0 h 1499616"/>
                          <a:gd name="connsiteX1" fmla="*/ 776240 w 835845"/>
                          <a:gd name="connsiteY1" fmla="*/ 0 h 1499616"/>
                          <a:gd name="connsiteX2" fmla="*/ 776240 w 835845"/>
                          <a:gd name="connsiteY2" fmla="*/ 1499616 h 1499616"/>
                          <a:gd name="connsiteX3" fmla="*/ 20569 w 835845"/>
                          <a:gd name="connsiteY3" fmla="*/ 1499616 h 1499616"/>
                          <a:gd name="connsiteX4" fmla="*/ 20569 w 835845"/>
                          <a:gd name="connsiteY4" fmla="*/ 0 h 1499616"/>
                          <a:gd name="connsiteX0" fmla="*/ 20569 w 818819"/>
                          <a:gd name="connsiteY0" fmla="*/ 0 h 1499616"/>
                          <a:gd name="connsiteX1" fmla="*/ 776240 w 818819"/>
                          <a:gd name="connsiteY1" fmla="*/ 0 h 1499616"/>
                          <a:gd name="connsiteX2" fmla="*/ 684800 w 818819"/>
                          <a:gd name="connsiteY2" fmla="*/ 1493520 h 1499616"/>
                          <a:gd name="connsiteX3" fmla="*/ 20569 w 818819"/>
                          <a:gd name="connsiteY3" fmla="*/ 1499616 h 1499616"/>
                          <a:gd name="connsiteX4" fmla="*/ 20569 w 818819"/>
                          <a:gd name="connsiteY4" fmla="*/ 0 h 1499616"/>
                          <a:gd name="connsiteX0" fmla="*/ 20569 w 818819"/>
                          <a:gd name="connsiteY0" fmla="*/ 0 h 1547056"/>
                          <a:gd name="connsiteX1" fmla="*/ 776240 w 818819"/>
                          <a:gd name="connsiteY1" fmla="*/ 0 h 1547056"/>
                          <a:gd name="connsiteX2" fmla="*/ 684800 w 818819"/>
                          <a:gd name="connsiteY2" fmla="*/ 1493520 h 1547056"/>
                          <a:gd name="connsiteX3" fmla="*/ 20569 w 818819"/>
                          <a:gd name="connsiteY3" fmla="*/ 1499616 h 1547056"/>
                          <a:gd name="connsiteX4" fmla="*/ 20569 w 818819"/>
                          <a:gd name="connsiteY4" fmla="*/ 0 h 1547056"/>
                          <a:gd name="connsiteX0" fmla="*/ 20569 w 826508"/>
                          <a:gd name="connsiteY0" fmla="*/ 0 h 1499616"/>
                          <a:gd name="connsiteX1" fmla="*/ 776240 w 826508"/>
                          <a:gd name="connsiteY1" fmla="*/ 0 h 1499616"/>
                          <a:gd name="connsiteX2" fmla="*/ 733667 w 826508"/>
                          <a:gd name="connsiteY2" fmla="*/ 1170381 h 1499616"/>
                          <a:gd name="connsiteX3" fmla="*/ 20569 w 826508"/>
                          <a:gd name="connsiteY3" fmla="*/ 1499616 h 1499616"/>
                          <a:gd name="connsiteX4" fmla="*/ 20569 w 826508"/>
                          <a:gd name="connsiteY4" fmla="*/ 0 h 1499616"/>
                          <a:gd name="connsiteX0" fmla="*/ 20569 w 827210"/>
                          <a:gd name="connsiteY0" fmla="*/ 0 h 1499616"/>
                          <a:gd name="connsiteX1" fmla="*/ 776240 w 827210"/>
                          <a:gd name="connsiteY1" fmla="*/ 0 h 1499616"/>
                          <a:gd name="connsiteX2" fmla="*/ 737403 w 827210"/>
                          <a:gd name="connsiteY2" fmla="*/ 1192367 h 1499616"/>
                          <a:gd name="connsiteX3" fmla="*/ 20569 w 827210"/>
                          <a:gd name="connsiteY3" fmla="*/ 1499616 h 1499616"/>
                          <a:gd name="connsiteX4" fmla="*/ 20569 w 827210"/>
                          <a:gd name="connsiteY4" fmla="*/ 0 h 1499616"/>
                          <a:gd name="connsiteX0" fmla="*/ 20569 w 841645"/>
                          <a:gd name="connsiteY0" fmla="*/ 0 h 1499616"/>
                          <a:gd name="connsiteX1" fmla="*/ 776240 w 841645"/>
                          <a:gd name="connsiteY1" fmla="*/ 0 h 1499616"/>
                          <a:gd name="connsiteX2" fmla="*/ 737403 w 841645"/>
                          <a:gd name="connsiteY2" fmla="*/ 1192367 h 1499616"/>
                          <a:gd name="connsiteX3" fmla="*/ 20569 w 841645"/>
                          <a:gd name="connsiteY3" fmla="*/ 1499616 h 1499616"/>
                          <a:gd name="connsiteX4" fmla="*/ 20569 w 841645"/>
                          <a:gd name="connsiteY4" fmla="*/ 0 h 1499616"/>
                          <a:gd name="connsiteX0" fmla="*/ 20569 w 919569"/>
                          <a:gd name="connsiteY0" fmla="*/ 0 h 1499616"/>
                          <a:gd name="connsiteX1" fmla="*/ 874426 w 919569"/>
                          <a:gd name="connsiteY1" fmla="*/ 1012 h 1499616"/>
                          <a:gd name="connsiteX2" fmla="*/ 737403 w 919569"/>
                          <a:gd name="connsiteY2" fmla="*/ 1192367 h 1499616"/>
                          <a:gd name="connsiteX3" fmla="*/ 20569 w 919569"/>
                          <a:gd name="connsiteY3" fmla="*/ 1499616 h 1499616"/>
                          <a:gd name="connsiteX4" fmla="*/ 20569 w 919569"/>
                          <a:gd name="connsiteY4" fmla="*/ 0 h 1499616"/>
                          <a:gd name="connsiteX0" fmla="*/ 20569 w 875235"/>
                          <a:gd name="connsiteY0" fmla="*/ 0 h 1499616"/>
                          <a:gd name="connsiteX1" fmla="*/ 874426 w 875235"/>
                          <a:gd name="connsiteY1" fmla="*/ 1012 h 1499616"/>
                          <a:gd name="connsiteX2" fmla="*/ 737403 w 875235"/>
                          <a:gd name="connsiteY2" fmla="*/ 1192367 h 1499616"/>
                          <a:gd name="connsiteX3" fmla="*/ 20569 w 875235"/>
                          <a:gd name="connsiteY3" fmla="*/ 1499616 h 1499616"/>
                          <a:gd name="connsiteX4" fmla="*/ 20569 w 875235"/>
                          <a:gd name="connsiteY4" fmla="*/ 0 h 1499616"/>
                          <a:gd name="connsiteX0" fmla="*/ 0 w 902508"/>
                          <a:gd name="connsiteY0" fmla="*/ 0 h 1577578"/>
                          <a:gd name="connsiteX1" fmla="*/ 901699 w 902508"/>
                          <a:gd name="connsiteY1" fmla="*/ 78974 h 1577578"/>
                          <a:gd name="connsiteX2" fmla="*/ 764676 w 902508"/>
                          <a:gd name="connsiteY2" fmla="*/ 1270329 h 1577578"/>
                          <a:gd name="connsiteX3" fmla="*/ 47842 w 902508"/>
                          <a:gd name="connsiteY3" fmla="*/ 1577578 h 1577578"/>
                          <a:gd name="connsiteX4" fmla="*/ 0 w 902508"/>
                          <a:gd name="connsiteY4" fmla="*/ 0 h 1577578"/>
                          <a:gd name="connsiteX0" fmla="*/ 0 w 902508"/>
                          <a:gd name="connsiteY0" fmla="*/ 0 h 1577578"/>
                          <a:gd name="connsiteX1" fmla="*/ 901699 w 902508"/>
                          <a:gd name="connsiteY1" fmla="*/ 78974 h 1577578"/>
                          <a:gd name="connsiteX2" fmla="*/ 764676 w 902508"/>
                          <a:gd name="connsiteY2" fmla="*/ 1270329 h 1577578"/>
                          <a:gd name="connsiteX3" fmla="*/ 47842 w 902508"/>
                          <a:gd name="connsiteY3" fmla="*/ 1577578 h 1577578"/>
                          <a:gd name="connsiteX4" fmla="*/ 0 w 902508"/>
                          <a:gd name="connsiteY4" fmla="*/ 0 h 1577578"/>
                          <a:gd name="connsiteX0" fmla="*/ 0 w 902508"/>
                          <a:gd name="connsiteY0" fmla="*/ 0 h 1338221"/>
                          <a:gd name="connsiteX1" fmla="*/ 901699 w 902508"/>
                          <a:gd name="connsiteY1" fmla="*/ 78974 h 1338221"/>
                          <a:gd name="connsiteX2" fmla="*/ 764676 w 902508"/>
                          <a:gd name="connsiteY2" fmla="*/ 1270329 h 1338221"/>
                          <a:gd name="connsiteX3" fmla="*/ 38391 w 902508"/>
                          <a:gd name="connsiteY3" fmla="*/ 1318393 h 1338221"/>
                          <a:gd name="connsiteX4" fmla="*/ 0 w 902508"/>
                          <a:gd name="connsiteY4" fmla="*/ 0 h 1338221"/>
                          <a:gd name="connsiteX0" fmla="*/ 0 w 902508"/>
                          <a:gd name="connsiteY0" fmla="*/ 0 h 1419679"/>
                          <a:gd name="connsiteX1" fmla="*/ 901699 w 902508"/>
                          <a:gd name="connsiteY1" fmla="*/ 78974 h 1419679"/>
                          <a:gd name="connsiteX2" fmla="*/ 764676 w 902508"/>
                          <a:gd name="connsiteY2" fmla="*/ 1270329 h 1419679"/>
                          <a:gd name="connsiteX3" fmla="*/ 136321 w 902508"/>
                          <a:gd name="connsiteY3" fmla="*/ 1419679 h 1419679"/>
                          <a:gd name="connsiteX4" fmla="*/ 0 w 902508"/>
                          <a:gd name="connsiteY4" fmla="*/ 0 h 1419679"/>
                          <a:gd name="connsiteX0" fmla="*/ 0 w 866365"/>
                          <a:gd name="connsiteY0" fmla="*/ 0 h 1546267"/>
                          <a:gd name="connsiteX1" fmla="*/ 865556 w 866365"/>
                          <a:gd name="connsiteY1" fmla="*/ 205562 h 1546267"/>
                          <a:gd name="connsiteX2" fmla="*/ 728533 w 866365"/>
                          <a:gd name="connsiteY2" fmla="*/ 1396917 h 1546267"/>
                          <a:gd name="connsiteX3" fmla="*/ 100178 w 866365"/>
                          <a:gd name="connsiteY3" fmla="*/ 1546267 h 1546267"/>
                          <a:gd name="connsiteX4" fmla="*/ 0 w 866365"/>
                          <a:gd name="connsiteY4" fmla="*/ 0 h 1546267"/>
                          <a:gd name="connsiteX0" fmla="*/ 0 w 824778"/>
                          <a:gd name="connsiteY0" fmla="*/ 0 h 1546267"/>
                          <a:gd name="connsiteX1" fmla="*/ 823198 w 824778"/>
                          <a:gd name="connsiteY1" fmla="*/ 125936 h 1546267"/>
                          <a:gd name="connsiteX2" fmla="*/ 728533 w 824778"/>
                          <a:gd name="connsiteY2" fmla="*/ 1396917 h 1546267"/>
                          <a:gd name="connsiteX3" fmla="*/ 100178 w 824778"/>
                          <a:gd name="connsiteY3" fmla="*/ 1546267 h 1546267"/>
                          <a:gd name="connsiteX4" fmla="*/ 0 w 824778"/>
                          <a:gd name="connsiteY4" fmla="*/ 0 h 1546267"/>
                          <a:gd name="connsiteX0" fmla="*/ 0 w 824778"/>
                          <a:gd name="connsiteY0" fmla="*/ 0 h 1565831"/>
                          <a:gd name="connsiteX1" fmla="*/ 823198 w 824778"/>
                          <a:gd name="connsiteY1" fmla="*/ 125936 h 1565831"/>
                          <a:gd name="connsiteX2" fmla="*/ 728533 w 824778"/>
                          <a:gd name="connsiteY2" fmla="*/ 1396917 h 1565831"/>
                          <a:gd name="connsiteX3" fmla="*/ 100178 w 824778"/>
                          <a:gd name="connsiteY3" fmla="*/ 1546267 h 1565831"/>
                          <a:gd name="connsiteX4" fmla="*/ 0 w 824778"/>
                          <a:gd name="connsiteY4" fmla="*/ 0 h 1565831"/>
                          <a:gd name="connsiteX0" fmla="*/ 0 w 824778"/>
                          <a:gd name="connsiteY0" fmla="*/ 0 h 1596225"/>
                          <a:gd name="connsiteX1" fmla="*/ 823198 w 824778"/>
                          <a:gd name="connsiteY1" fmla="*/ 125936 h 1596225"/>
                          <a:gd name="connsiteX2" fmla="*/ 728533 w 824778"/>
                          <a:gd name="connsiteY2" fmla="*/ 1396917 h 1596225"/>
                          <a:gd name="connsiteX3" fmla="*/ 100178 w 824778"/>
                          <a:gd name="connsiteY3" fmla="*/ 1546267 h 1596225"/>
                          <a:gd name="connsiteX4" fmla="*/ 0 w 824778"/>
                          <a:gd name="connsiteY4" fmla="*/ 0 h 15962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24778" h="1596225">
                            <a:moveTo>
                              <a:pt x="0" y="0"/>
                            </a:moveTo>
                            <a:lnTo>
                              <a:pt x="823198" y="125936"/>
                            </a:lnTo>
                            <a:cubicBezTo>
                              <a:pt x="832712" y="571156"/>
                              <a:pt x="799039" y="1176225"/>
                              <a:pt x="728533" y="1396917"/>
                            </a:cubicBezTo>
                            <a:cubicBezTo>
                              <a:pt x="472262" y="1648037"/>
                              <a:pt x="287691" y="1616189"/>
                              <a:pt x="100178" y="1546267"/>
                            </a:cubicBezTo>
                            <a:cubicBezTo>
                              <a:pt x="-9550" y="1058587"/>
                              <a:pt x="184739" y="450462"/>
                              <a:pt x="0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bg2">
                          <a:lumMod val="90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424" name="Rettangolo 73">
                        <a:extLst>
                          <a:ext uri="{FF2B5EF4-FFF2-40B4-BE49-F238E27FC236}">
                            <a16:creationId xmlns:a16="http://schemas.microsoft.com/office/drawing/2014/main" id="{AC9B0A92-0D68-BACE-7562-E48C585FDABE}"/>
                          </a:ext>
                        </a:extLst>
                      </p:cNvPr>
                      <p:cNvSpPr/>
                      <p:nvPr/>
                    </p:nvSpPr>
                    <p:spPr>
                      <a:xfrm rot="569075">
                        <a:off x="12770913" y="6363662"/>
                        <a:ext cx="126209" cy="253194"/>
                      </a:xfrm>
                      <a:custGeom>
                        <a:avLst/>
                        <a:gdLst>
                          <a:gd name="connsiteX0" fmla="*/ 0 w 332697"/>
                          <a:gd name="connsiteY0" fmla="*/ 0 h 590959"/>
                          <a:gd name="connsiteX1" fmla="*/ 332697 w 332697"/>
                          <a:gd name="connsiteY1" fmla="*/ 0 h 590959"/>
                          <a:gd name="connsiteX2" fmla="*/ 332697 w 332697"/>
                          <a:gd name="connsiteY2" fmla="*/ 590959 h 590959"/>
                          <a:gd name="connsiteX3" fmla="*/ 0 w 332697"/>
                          <a:gd name="connsiteY3" fmla="*/ 590959 h 590959"/>
                          <a:gd name="connsiteX4" fmla="*/ 0 w 332697"/>
                          <a:gd name="connsiteY4" fmla="*/ 0 h 590959"/>
                          <a:gd name="connsiteX0" fmla="*/ 0 w 332697"/>
                          <a:gd name="connsiteY0" fmla="*/ 0 h 590959"/>
                          <a:gd name="connsiteX1" fmla="*/ 302217 w 332697"/>
                          <a:gd name="connsiteY1" fmla="*/ 30480 h 590959"/>
                          <a:gd name="connsiteX2" fmla="*/ 332697 w 332697"/>
                          <a:gd name="connsiteY2" fmla="*/ 590959 h 590959"/>
                          <a:gd name="connsiteX3" fmla="*/ 0 w 332697"/>
                          <a:gd name="connsiteY3" fmla="*/ 590959 h 590959"/>
                          <a:gd name="connsiteX4" fmla="*/ 0 w 332697"/>
                          <a:gd name="connsiteY4" fmla="*/ 0 h 590959"/>
                          <a:gd name="connsiteX0" fmla="*/ 0 w 332697"/>
                          <a:gd name="connsiteY0" fmla="*/ 0 h 590959"/>
                          <a:gd name="connsiteX1" fmla="*/ 306027 w 332697"/>
                          <a:gd name="connsiteY1" fmla="*/ 0 h 590959"/>
                          <a:gd name="connsiteX2" fmla="*/ 332697 w 332697"/>
                          <a:gd name="connsiteY2" fmla="*/ 590959 h 590959"/>
                          <a:gd name="connsiteX3" fmla="*/ 0 w 332697"/>
                          <a:gd name="connsiteY3" fmla="*/ 590959 h 590959"/>
                          <a:gd name="connsiteX4" fmla="*/ 0 w 332697"/>
                          <a:gd name="connsiteY4" fmla="*/ 0 h 590959"/>
                          <a:gd name="connsiteX0" fmla="*/ 0 w 332697"/>
                          <a:gd name="connsiteY0" fmla="*/ 23706 h 614665"/>
                          <a:gd name="connsiteX1" fmla="*/ 306027 w 332697"/>
                          <a:gd name="connsiteY1" fmla="*/ 23706 h 614665"/>
                          <a:gd name="connsiteX2" fmla="*/ 332697 w 332697"/>
                          <a:gd name="connsiteY2" fmla="*/ 614665 h 614665"/>
                          <a:gd name="connsiteX3" fmla="*/ 0 w 332697"/>
                          <a:gd name="connsiteY3" fmla="*/ 614665 h 614665"/>
                          <a:gd name="connsiteX4" fmla="*/ 0 w 332697"/>
                          <a:gd name="connsiteY4" fmla="*/ 23706 h 614665"/>
                          <a:gd name="connsiteX0" fmla="*/ 0 w 332697"/>
                          <a:gd name="connsiteY0" fmla="*/ 34524 h 625483"/>
                          <a:gd name="connsiteX1" fmla="*/ 306027 w 332697"/>
                          <a:gd name="connsiteY1" fmla="*/ 34524 h 625483"/>
                          <a:gd name="connsiteX2" fmla="*/ 332697 w 332697"/>
                          <a:gd name="connsiteY2" fmla="*/ 625483 h 625483"/>
                          <a:gd name="connsiteX3" fmla="*/ 0 w 332697"/>
                          <a:gd name="connsiteY3" fmla="*/ 625483 h 625483"/>
                          <a:gd name="connsiteX4" fmla="*/ 0 w 332697"/>
                          <a:gd name="connsiteY4" fmla="*/ 34524 h 625483"/>
                          <a:gd name="connsiteX0" fmla="*/ 0 w 306027"/>
                          <a:gd name="connsiteY0" fmla="*/ 34524 h 625483"/>
                          <a:gd name="connsiteX1" fmla="*/ 306027 w 306027"/>
                          <a:gd name="connsiteY1" fmla="*/ 34524 h 625483"/>
                          <a:gd name="connsiteX2" fmla="*/ 302217 w 306027"/>
                          <a:gd name="connsiteY2" fmla="*/ 614053 h 625483"/>
                          <a:gd name="connsiteX3" fmla="*/ 0 w 306027"/>
                          <a:gd name="connsiteY3" fmla="*/ 625483 h 625483"/>
                          <a:gd name="connsiteX4" fmla="*/ 0 w 306027"/>
                          <a:gd name="connsiteY4" fmla="*/ 34524 h 625483"/>
                          <a:gd name="connsiteX0" fmla="*/ 0 w 302217"/>
                          <a:gd name="connsiteY0" fmla="*/ 5802 h 596761"/>
                          <a:gd name="connsiteX1" fmla="*/ 264117 w 302217"/>
                          <a:gd name="connsiteY1" fmla="*/ 181062 h 596761"/>
                          <a:gd name="connsiteX2" fmla="*/ 302217 w 302217"/>
                          <a:gd name="connsiteY2" fmla="*/ 585331 h 596761"/>
                          <a:gd name="connsiteX3" fmla="*/ 0 w 302217"/>
                          <a:gd name="connsiteY3" fmla="*/ 596761 h 596761"/>
                          <a:gd name="connsiteX4" fmla="*/ 0 w 302217"/>
                          <a:gd name="connsiteY4" fmla="*/ 5802 h 596761"/>
                          <a:gd name="connsiteX0" fmla="*/ 0 w 309837"/>
                          <a:gd name="connsiteY0" fmla="*/ 32444 h 623403"/>
                          <a:gd name="connsiteX1" fmla="*/ 309837 w 309837"/>
                          <a:gd name="connsiteY1" fmla="*/ 36254 h 623403"/>
                          <a:gd name="connsiteX2" fmla="*/ 302217 w 309837"/>
                          <a:gd name="connsiteY2" fmla="*/ 611973 h 623403"/>
                          <a:gd name="connsiteX3" fmla="*/ 0 w 309837"/>
                          <a:gd name="connsiteY3" fmla="*/ 623403 h 623403"/>
                          <a:gd name="connsiteX4" fmla="*/ 0 w 309837"/>
                          <a:gd name="connsiteY4" fmla="*/ 32444 h 623403"/>
                          <a:gd name="connsiteX0" fmla="*/ 0 w 309837"/>
                          <a:gd name="connsiteY0" fmla="*/ 39020 h 618549"/>
                          <a:gd name="connsiteX1" fmla="*/ 309837 w 309837"/>
                          <a:gd name="connsiteY1" fmla="*/ 31400 h 618549"/>
                          <a:gd name="connsiteX2" fmla="*/ 302217 w 309837"/>
                          <a:gd name="connsiteY2" fmla="*/ 607119 h 618549"/>
                          <a:gd name="connsiteX3" fmla="*/ 0 w 309837"/>
                          <a:gd name="connsiteY3" fmla="*/ 618549 h 618549"/>
                          <a:gd name="connsiteX4" fmla="*/ 0 w 309837"/>
                          <a:gd name="connsiteY4" fmla="*/ 39020 h 618549"/>
                          <a:gd name="connsiteX0" fmla="*/ 0 w 309837"/>
                          <a:gd name="connsiteY0" fmla="*/ 39020 h 618549"/>
                          <a:gd name="connsiteX1" fmla="*/ 309837 w 309837"/>
                          <a:gd name="connsiteY1" fmla="*/ 31400 h 618549"/>
                          <a:gd name="connsiteX2" fmla="*/ 285738 w 309837"/>
                          <a:gd name="connsiteY2" fmla="*/ 589131 h 618549"/>
                          <a:gd name="connsiteX3" fmla="*/ 0 w 309837"/>
                          <a:gd name="connsiteY3" fmla="*/ 618549 h 618549"/>
                          <a:gd name="connsiteX4" fmla="*/ 0 w 309837"/>
                          <a:gd name="connsiteY4" fmla="*/ 39020 h 618549"/>
                          <a:gd name="connsiteX0" fmla="*/ 0 w 309837"/>
                          <a:gd name="connsiteY0" fmla="*/ 39020 h 616766"/>
                          <a:gd name="connsiteX1" fmla="*/ 309837 w 309837"/>
                          <a:gd name="connsiteY1" fmla="*/ 31400 h 616766"/>
                          <a:gd name="connsiteX2" fmla="*/ 285738 w 309837"/>
                          <a:gd name="connsiteY2" fmla="*/ 589131 h 616766"/>
                          <a:gd name="connsiteX3" fmla="*/ 26610 w 309837"/>
                          <a:gd name="connsiteY3" fmla="*/ 616766 h 616766"/>
                          <a:gd name="connsiteX4" fmla="*/ 0 w 309837"/>
                          <a:gd name="connsiteY4" fmla="*/ 39020 h 616766"/>
                          <a:gd name="connsiteX0" fmla="*/ 0 w 309837"/>
                          <a:gd name="connsiteY0" fmla="*/ 39020 h 628935"/>
                          <a:gd name="connsiteX1" fmla="*/ 309837 w 309837"/>
                          <a:gd name="connsiteY1" fmla="*/ 31400 h 628935"/>
                          <a:gd name="connsiteX2" fmla="*/ 285738 w 309837"/>
                          <a:gd name="connsiteY2" fmla="*/ 589131 h 628935"/>
                          <a:gd name="connsiteX3" fmla="*/ 15967 w 309837"/>
                          <a:gd name="connsiteY3" fmla="*/ 628935 h 628935"/>
                          <a:gd name="connsiteX4" fmla="*/ 0 w 309837"/>
                          <a:gd name="connsiteY4" fmla="*/ 39020 h 628935"/>
                          <a:gd name="connsiteX0" fmla="*/ 0 w 309837"/>
                          <a:gd name="connsiteY0" fmla="*/ 39020 h 613984"/>
                          <a:gd name="connsiteX1" fmla="*/ 309837 w 309837"/>
                          <a:gd name="connsiteY1" fmla="*/ 31400 h 613984"/>
                          <a:gd name="connsiteX2" fmla="*/ 285738 w 309837"/>
                          <a:gd name="connsiteY2" fmla="*/ 589131 h 613984"/>
                          <a:gd name="connsiteX3" fmla="*/ 11146 w 309837"/>
                          <a:gd name="connsiteY3" fmla="*/ 613984 h 613984"/>
                          <a:gd name="connsiteX4" fmla="*/ 0 w 309837"/>
                          <a:gd name="connsiteY4" fmla="*/ 39020 h 613984"/>
                          <a:gd name="connsiteX0" fmla="*/ 0 w 309837"/>
                          <a:gd name="connsiteY0" fmla="*/ 39020 h 621034"/>
                          <a:gd name="connsiteX1" fmla="*/ 309837 w 309837"/>
                          <a:gd name="connsiteY1" fmla="*/ 31400 h 621034"/>
                          <a:gd name="connsiteX2" fmla="*/ 285738 w 309837"/>
                          <a:gd name="connsiteY2" fmla="*/ 589131 h 621034"/>
                          <a:gd name="connsiteX3" fmla="*/ 11146 w 309837"/>
                          <a:gd name="connsiteY3" fmla="*/ 613984 h 621034"/>
                          <a:gd name="connsiteX4" fmla="*/ 0 w 309837"/>
                          <a:gd name="connsiteY4" fmla="*/ 39020 h 621034"/>
                          <a:gd name="connsiteX0" fmla="*/ 0 w 309837"/>
                          <a:gd name="connsiteY0" fmla="*/ 39020 h 622514"/>
                          <a:gd name="connsiteX1" fmla="*/ 309837 w 309837"/>
                          <a:gd name="connsiteY1" fmla="*/ 31400 h 622514"/>
                          <a:gd name="connsiteX2" fmla="*/ 285738 w 309837"/>
                          <a:gd name="connsiteY2" fmla="*/ 589131 h 622514"/>
                          <a:gd name="connsiteX3" fmla="*/ 11146 w 309837"/>
                          <a:gd name="connsiteY3" fmla="*/ 613984 h 622514"/>
                          <a:gd name="connsiteX4" fmla="*/ 0 w 309837"/>
                          <a:gd name="connsiteY4" fmla="*/ 39020 h 622514"/>
                          <a:gd name="connsiteX0" fmla="*/ 0 w 309837"/>
                          <a:gd name="connsiteY0" fmla="*/ 39020 h 621198"/>
                          <a:gd name="connsiteX1" fmla="*/ 309837 w 309837"/>
                          <a:gd name="connsiteY1" fmla="*/ 31400 h 621198"/>
                          <a:gd name="connsiteX2" fmla="*/ 304236 w 309837"/>
                          <a:gd name="connsiteY2" fmla="*/ 580254 h 621198"/>
                          <a:gd name="connsiteX3" fmla="*/ 11146 w 309837"/>
                          <a:gd name="connsiteY3" fmla="*/ 613984 h 621198"/>
                          <a:gd name="connsiteX4" fmla="*/ 0 w 309837"/>
                          <a:gd name="connsiteY4" fmla="*/ 39020 h 621198"/>
                          <a:gd name="connsiteX0" fmla="*/ 0 w 309837"/>
                          <a:gd name="connsiteY0" fmla="*/ 39020 h 620832"/>
                          <a:gd name="connsiteX1" fmla="*/ 309837 w 309837"/>
                          <a:gd name="connsiteY1" fmla="*/ 31400 h 620832"/>
                          <a:gd name="connsiteX2" fmla="*/ 292577 w 309837"/>
                          <a:gd name="connsiteY2" fmla="*/ 577217 h 620832"/>
                          <a:gd name="connsiteX3" fmla="*/ 11146 w 309837"/>
                          <a:gd name="connsiteY3" fmla="*/ 613984 h 620832"/>
                          <a:gd name="connsiteX4" fmla="*/ 0 w 309837"/>
                          <a:gd name="connsiteY4" fmla="*/ 39020 h 620832"/>
                          <a:gd name="connsiteX0" fmla="*/ 0 w 309837"/>
                          <a:gd name="connsiteY0" fmla="*/ 39020 h 619986"/>
                          <a:gd name="connsiteX1" fmla="*/ 309837 w 309837"/>
                          <a:gd name="connsiteY1" fmla="*/ 31400 h 619986"/>
                          <a:gd name="connsiteX2" fmla="*/ 306291 w 309837"/>
                          <a:gd name="connsiteY2" fmla="*/ 568851 h 619986"/>
                          <a:gd name="connsiteX3" fmla="*/ 11146 w 309837"/>
                          <a:gd name="connsiteY3" fmla="*/ 613984 h 619986"/>
                          <a:gd name="connsiteX4" fmla="*/ 0 w 309837"/>
                          <a:gd name="connsiteY4" fmla="*/ 39020 h 6199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09837" h="619986">
                            <a:moveTo>
                              <a:pt x="0" y="39020"/>
                            </a:moveTo>
                            <a:cubicBezTo>
                              <a:pt x="109629" y="920"/>
                              <a:pt x="162108" y="-21940"/>
                              <a:pt x="309837" y="31400"/>
                            </a:cubicBezTo>
                            <a:lnTo>
                              <a:pt x="306291" y="568851"/>
                            </a:lnTo>
                            <a:cubicBezTo>
                              <a:pt x="219326" y="588285"/>
                              <a:pt x="93311" y="636876"/>
                              <a:pt x="11146" y="613984"/>
                            </a:cubicBezTo>
                            <a:lnTo>
                              <a:pt x="0" y="39020"/>
                            </a:lnTo>
                            <a:close/>
                          </a:path>
                        </a:pathLst>
                      </a:custGeom>
                      <a:solidFill>
                        <a:schemeClr val="bg2">
                          <a:lumMod val="50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425" name="Figura a mano libera: forma 139">
                        <a:extLst>
                          <a:ext uri="{FF2B5EF4-FFF2-40B4-BE49-F238E27FC236}">
                            <a16:creationId xmlns:a16="http://schemas.microsoft.com/office/drawing/2014/main" id="{C1F32D9D-E4EB-3C39-8269-318CC543B64C}"/>
                          </a:ext>
                        </a:extLst>
                      </p:cNvPr>
                      <p:cNvSpPr/>
                      <p:nvPr/>
                    </p:nvSpPr>
                    <p:spPr>
                      <a:xfrm rot="21392073">
                        <a:off x="12607845" y="6721995"/>
                        <a:ext cx="366645" cy="122766"/>
                      </a:xfrm>
                      <a:custGeom>
                        <a:avLst/>
                        <a:gdLst>
                          <a:gd name="connsiteX0" fmla="*/ 0 w 857250"/>
                          <a:gd name="connsiteY0" fmla="*/ 129540 h 186690"/>
                          <a:gd name="connsiteX1" fmla="*/ 72390 w 857250"/>
                          <a:gd name="connsiteY1" fmla="*/ 3810 h 186690"/>
                          <a:gd name="connsiteX2" fmla="*/ 495300 w 857250"/>
                          <a:gd name="connsiteY2" fmla="*/ 186690 h 186690"/>
                          <a:gd name="connsiteX3" fmla="*/ 811530 w 857250"/>
                          <a:gd name="connsiteY3" fmla="*/ 0 h 186690"/>
                          <a:gd name="connsiteX4" fmla="*/ 857250 w 857250"/>
                          <a:gd name="connsiteY4" fmla="*/ 186690 h 186690"/>
                          <a:gd name="connsiteX5" fmla="*/ 0 w 857250"/>
                          <a:gd name="connsiteY5" fmla="*/ 129540 h 186690"/>
                          <a:gd name="connsiteX0" fmla="*/ 0 w 857250"/>
                          <a:gd name="connsiteY0" fmla="*/ 129540 h 186690"/>
                          <a:gd name="connsiteX1" fmla="*/ 72390 w 857250"/>
                          <a:gd name="connsiteY1" fmla="*/ 3810 h 186690"/>
                          <a:gd name="connsiteX2" fmla="*/ 483870 w 857250"/>
                          <a:gd name="connsiteY2" fmla="*/ 160020 h 186690"/>
                          <a:gd name="connsiteX3" fmla="*/ 811530 w 857250"/>
                          <a:gd name="connsiteY3" fmla="*/ 0 h 186690"/>
                          <a:gd name="connsiteX4" fmla="*/ 857250 w 857250"/>
                          <a:gd name="connsiteY4" fmla="*/ 186690 h 186690"/>
                          <a:gd name="connsiteX5" fmla="*/ 0 w 857250"/>
                          <a:gd name="connsiteY5" fmla="*/ 129540 h 186690"/>
                          <a:gd name="connsiteX0" fmla="*/ 0 w 857250"/>
                          <a:gd name="connsiteY0" fmla="*/ 129540 h 252004"/>
                          <a:gd name="connsiteX1" fmla="*/ 72390 w 857250"/>
                          <a:gd name="connsiteY1" fmla="*/ 3810 h 252004"/>
                          <a:gd name="connsiteX2" fmla="*/ 483870 w 857250"/>
                          <a:gd name="connsiteY2" fmla="*/ 160020 h 252004"/>
                          <a:gd name="connsiteX3" fmla="*/ 811530 w 857250"/>
                          <a:gd name="connsiteY3" fmla="*/ 0 h 252004"/>
                          <a:gd name="connsiteX4" fmla="*/ 857250 w 857250"/>
                          <a:gd name="connsiteY4" fmla="*/ 186690 h 252004"/>
                          <a:gd name="connsiteX5" fmla="*/ 0 w 857250"/>
                          <a:gd name="connsiteY5" fmla="*/ 129540 h 252004"/>
                          <a:gd name="connsiteX0" fmla="*/ 313 w 857563"/>
                          <a:gd name="connsiteY0" fmla="*/ 129540 h 276462"/>
                          <a:gd name="connsiteX1" fmla="*/ 72703 w 857563"/>
                          <a:gd name="connsiteY1" fmla="*/ 3810 h 276462"/>
                          <a:gd name="connsiteX2" fmla="*/ 484183 w 857563"/>
                          <a:gd name="connsiteY2" fmla="*/ 160020 h 276462"/>
                          <a:gd name="connsiteX3" fmla="*/ 811843 w 857563"/>
                          <a:gd name="connsiteY3" fmla="*/ 0 h 276462"/>
                          <a:gd name="connsiteX4" fmla="*/ 857563 w 857563"/>
                          <a:gd name="connsiteY4" fmla="*/ 186690 h 276462"/>
                          <a:gd name="connsiteX5" fmla="*/ 313 w 857563"/>
                          <a:gd name="connsiteY5" fmla="*/ 129540 h 276462"/>
                          <a:gd name="connsiteX0" fmla="*/ 4085 w 861335"/>
                          <a:gd name="connsiteY0" fmla="*/ 129540 h 276462"/>
                          <a:gd name="connsiteX1" fmla="*/ 76475 w 861335"/>
                          <a:gd name="connsiteY1" fmla="*/ 3810 h 276462"/>
                          <a:gd name="connsiteX2" fmla="*/ 487955 w 861335"/>
                          <a:gd name="connsiteY2" fmla="*/ 160020 h 276462"/>
                          <a:gd name="connsiteX3" fmla="*/ 815615 w 861335"/>
                          <a:gd name="connsiteY3" fmla="*/ 0 h 276462"/>
                          <a:gd name="connsiteX4" fmla="*/ 861335 w 861335"/>
                          <a:gd name="connsiteY4" fmla="*/ 186690 h 276462"/>
                          <a:gd name="connsiteX5" fmla="*/ 4085 w 861335"/>
                          <a:gd name="connsiteY5" fmla="*/ 129540 h 276462"/>
                          <a:gd name="connsiteX0" fmla="*/ 6370 w 863620"/>
                          <a:gd name="connsiteY0" fmla="*/ 129540 h 276462"/>
                          <a:gd name="connsiteX1" fmla="*/ 78760 w 863620"/>
                          <a:gd name="connsiteY1" fmla="*/ 3810 h 276462"/>
                          <a:gd name="connsiteX2" fmla="*/ 490240 w 863620"/>
                          <a:gd name="connsiteY2" fmla="*/ 160020 h 276462"/>
                          <a:gd name="connsiteX3" fmla="*/ 817900 w 863620"/>
                          <a:gd name="connsiteY3" fmla="*/ 0 h 276462"/>
                          <a:gd name="connsiteX4" fmla="*/ 863620 w 863620"/>
                          <a:gd name="connsiteY4" fmla="*/ 186690 h 276462"/>
                          <a:gd name="connsiteX5" fmla="*/ 6370 w 863620"/>
                          <a:gd name="connsiteY5" fmla="*/ 129540 h 276462"/>
                          <a:gd name="connsiteX0" fmla="*/ 6370 w 863620"/>
                          <a:gd name="connsiteY0" fmla="*/ 129540 h 276462"/>
                          <a:gd name="connsiteX1" fmla="*/ 78760 w 863620"/>
                          <a:gd name="connsiteY1" fmla="*/ 3810 h 276462"/>
                          <a:gd name="connsiteX2" fmla="*/ 490240 w 863620"/>
                          <a:gd name="connsiteY2" fmla="*/ 160020 h 276462"/>
                          <a:gd name="connsiteX3" fmla="*/ 817900 w 863620"/>
                          <a:gd name="connsiteY3" fmla="*/ 0 h 276462"/>
                          <a:gd name="connsiteX4" fmla="*/ 863620 w 863620"/>
                          <a:gd name="connsiteY4" fmla="*/ 186690 h 276462"/>
                          <a:gd name="connsiteX5" fmla="*/ 6370 w 863620"/>
                          <a:gd name="connsiteY5" fmla="*/ 129540 h 276462"/>
                          <a:gd name="connsiteX0" fmla="*/ 6370 w 863620"/>
                          <a:gd name="connsiteY0" fmla="*/ 129540 h 276462"/>
                          <a:gd name="connsiteX1" fmla="*/ 78760 w 863620"/>
                          <a:gd name="connsiteY1" fmla="*/ 3810 h 276462"/>
                          <a:gd name="connsiteX2" fmla="*/ 490240 w 863620"/>
                          <a:gd name="connsiteY2" fmla="*/ 160020 h 276462"/>
                          <a:gd name="connsiteX3" fmla="*/ 817900 w 863620"/>
                          <a:gd name="connsiteY3" fmla="*/ 0 h 276462"/>
                          <a:gd name="connsiteX4" fmla="*/ 863620 w 863620"/>
                          <a:gd name="connsiteY4" fmla="*/ 186690 h 276462"/>
                          <a:gd name="connsiteX5" fmla="*/ 6370 w 863620"/>
                          <a:gd name="connsiteY5" fmla="*/ 129540 h 276462"/>
                          <a:gd name="connsiteX0" fmla="*/ 6370 w 863620"/>
                          <a:gd name="connsiteY0" fmla="*/ 129540 h 276462"/>
                          <a:gd name="connsiteX1" fmla="*/ 78760 w 863620"/>
                          <a:gd name="connsiteY1" fmla="*/ 3810 h 276462"/>
                          <a:gd name="connsiteX2" fmla="*/ 490240 w 863620"/>
                          <a:gd name="connsiteY2" fmla="*/ 160020 h 276462"/>
                          <a:gd name="connsiteX3" fmla="*/ 817900 w 863620"/>
                          <a:gd name="connsiteY3" fmla="*/ 0 h 276462"/>
                          <a:gd name="connsiteX4" fmla="*/ 863620 w 863620"/>
                          <a:gd name="connsiteY4" fmla="*/ 186690 h 276462"/>
                          <a:gd name="connsiteX5" fmla="*/ 6370 w 863620"/>
                          <a:gd name="connsiteY5" fmla="*/ 129540 h 276462"/>
                          <a:gd name="connsiteX0" fmla="*/ 6370 w 863620"/>
                          <a:gd name="connsiteY0" fmla="*/ 156130 h 303052"/>
                          <a:gd name="connsiteX1" fmla="*/ 78760 w 863620"/>
                          <a:gd name="connsiteY1" fmla="*/ 30400 h 303052"/>
                          <a:gd name="connsiteX2" fmla="*/ 490240 w 863620"/>
                          <a:gd name="connsiteY2" fmla="*/ 186610 h 303052"/>
                          <a:gd name="connsiteX3" fmla="*/ 817900 w 863620"/>
                          <a:gd name="connsiteY3" fmla="*/ 26590 h 303052"/>
                          <a:gd name="connsiteX4" fmla="*/ 863620 w 863620"/>
                          <a:gd name="connsiteY4" fmla="*/ 213280 h 303052"/>
                          <a:gd name="connsiteX5" fmla="*/ 6370 w 863620"/>
                          <a:gd name="connsiteY5" fmla="*/ 156130 h 303052"/>
                          <a:gd name="connsiteX0" fmla="*/ 6370 w 863620"/>
                          <a:gd name="connsiteY0" fmla="*/ 156130 h 303052"/>
                          <a:gd name="connsiteX1" fmla="*/ 78760 w 863620"/>
                          <a:gd name="connsiteY1" fmla="*/ 30400 h 303052"/>
                          <a:gd name="connsiteX2" fmla="*/ 490240 w 863620"/>
                          <a:gd name="connsiteY2" fmla="*/ 186610 h 303052"/>
                          <a:gd name="connsiteX3" fmla="*/ 817900 w 863620"/>
                          <a:gd name="connsiteY3" fmla="*/ 26590 h 303052"/>
                          <a:gd name="connsiteX4" fmla="*/ 863620 w 863620"/>
                          <a:gd name="connsiteY4" fmla="*/ 213280 h 303052"/>
                          <a:gd name="connsiteX5" fmla="*/ 6370 w 863620"/>
                          <a:gd name="connsiteY5" fmla="*/ 156130 h 303052"/>
                          <a:gd name="connsiteX0" fmla="*/ 6370 w 887664"/>
                          <a:gd name="connsiteY0" fmla="*/ 156130 h 303052"/>
                          <a:gd name="connsiteX1" fmla="*/ 78760 w 887664"/>
                          <a:gd name="connsiteY1" fmla="*/ 30400 h 303052"/>
                          <a:gd name="connsiteX2" fmla="*/ 490240 w 887664"/>
                          <a:gd name="connsiteY2" fmla="*/ 186610 h 303052"/>
                          <a:gd name="connsiteX3" fmla="*/ 817900 w 887664"/>
                          <a:gd name="connsiteY3" fmla="*/ 26590 h 303052"/>
                          <a:gd name="connsiteX4" fmla="*/ 863620 w 887664"/>
                          <a:gd name="connsiteY4" fmla="*/ 213280 h 303052"/>
                          <a:gd name="connsiteX5" fmla="*/ 6370 w 887664"/>
                          <a:gd name="connsiteY5" fmla="*/ 156130 h 303052"/>
                          <a:gd name="connsiteX0" fmla="*/ 6370 w 887664"/>
                          <a:gd name="connsiteY0" fmla="*/ 156130 h 303052"/>
                          <a:gd name="connsiteX1" fmla="*/ 78760 w 887664"/>
                          <a:gd name="connsiteY1" fmla="*/ 30400 h 303052"/>
                          <a:gd name="connsiteX2" fmla="*/ 490240 w 887664"/>
                          <a:gd name="connsiteY2" fmla="*/ 186610 h 303052"/>
                          <a:gd name="connsiteX3" fmla="*/ 817900 w 887664"/>
                          <a:gd name="connsiteY3" fmla="*/ 26590 h 303052"/>
                          <a:gd name="connsiteX4" fmla="*/ 863620 w 887664"/>
                          <a:gd name="connsiteY4" fmla="*/ 213280 h 303052"/>
                          <a:gd name="connsiteX5" fmla="*/ 6370 w 887664"/>
                          <a:gd name="connsiteY5" fmla="*/ 156130 h 303052"/>
                          <a:gd name="connsiteX0" fmla="*/ 6370 w 887664"/>
                          <a:gd name="connsiteY0" fmla="*/ 153690 h 300612"/>
                          <a:gd name="connsiteX1" fmla="*/ 78760 w 887664"/>
                          <a:gd name="connsiteY1" fmla="*/ 27960 h 300612"/>
                          <a:gd name="connsiteX2" fmla="*/ 490240 w 887664"/>
                          <a:gd name="connsiteY2" fmla="*/ 184170 h 300612"/>
                          <a:gd name="connsiteX3" fmla="*/ 817900 w 887664"/>
                          <a:gd name="connsiteY3" fmla="*/ 24150 h 300612"/>
                          <a:gd name="connsiteX4" fmla="*/ 863620 w 887664"/>
                          <a:gd name="connsiteY4" fmla="*/ 210840 h 300612"/>
                          <a:gd name="connsiteX5" fmla="*/ 6370 w 887664"/>
                          <a:gd name="connsiteY5" fmla="*/ 153690 h 30061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887664" h="300612">
                            <a:moveTo>
                              <a:pt x="6370" y="153690"/>
                            </a:moveTo>
                            <a:cubicBezTo>
                              <a:pt x="-15220" y="88920"/>
                              <a:pt x="20340" y="73680"/>
                              <a:pt x="78760" y="27960"/>
                            </a:cubicBezTo>
                            <a:cubicBezTo>
                              <a:pt x="166390" y="11450"/>
                              <a:pt x="337840" y="196870"/>
                              <a:pt x="490240" y="184170"/>
                            </a:cubicBezTo>
                            <a:cubicBezTo>
                              <a:pt x="637560" y="161310"/>
                              <a:pt x="769640" y="-74910"/>
                              <a:pt x="817900" y="24150"/>
                            </a:cubicBezTo>
                            <a:cubicBezTo>
                              <a:pt x="894100" y="67330"/>
                              <a:pt x="905530" y="171470"/>
                              <a:pt x="863620" y="210840"/>
                            </a:cubicBezTo>
                            <a:cubicBezTo>
                              <a:pt x="535960" y="378480"/>
                              <a:pt x="-8870" y="283230"/>
                              <a:pt x="6370" y="153690"/>
                            </a:cubicBezTo>
                            <a:close/>
                          </a:path>
                        </a:pathLst>
                      </a:custGeom>
                      <a:solidFill>
                        <a:schemeClr val="bg2">
                          <a:lumMod val="25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</p:grpSp>
              </p:grpSp>
              <p:sp>
                <p:nvSpPr>
                  <p:cNvPr id="418" name="Ovale 132">
                    <a:extLst>
                      <a:ext uri="{FF2B5EF4-FFF2-40B4-BE49-F238E27FC236}">
                        <a16:creationId xmlns:a16="http://schemas.microsoft.com/office/drawing/2014/main" id="{8B68805C-D425-7590-537A-F1D475328301}"/>
                      </a:ext>
                    </a:extLst>
                  </p:cNvPr>
                  <p:cNvSpPr/>
                  <p:nvPr/>
                </p:nvSpPr>
                <p:spPr>
                  <a:xfrm>
                    <a:off x="13152798" y="4727796"/>
                    <a:ext cx="117259" cy="109796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grpSp>
              <p:nvGrpSpPr>
                <p:cNvPr id="414" name="Gruppo 128">
                  <a:extLst>
                    <a:ext uri="{FF2B5EF4-FFF2-40B4-BE49-F238E27FC236}">
                      <a16:creationId xmlns:a16="http://schemas.microsoft.com/office/drawing/2014/main" id="{BDA46C3A-64CA-3905-0014-0DBB17DE0B99}"/>
                    </a:ext>
                  </a:extLst>
                </p:cNvPr>
                <p:cNvGrpSpPr/>
                <p:nvPr/>
              </p:nvGrpSpPr>
              <p:grpSpPr>
                <a:xfrm rot="21392073">
                  <a:off x="12941413" y="5445576"/>
                  <a:ext cx="195758" cy="258011"/>
                  <a:chOff x="8017161" y="3295527"/>
                  <a:chExt cx="480577" cy="631778"/>
                </a:xfrm>
              </p:grpSpPr>
              <p:sp>
                <p:nvSpPr>
                  <p:cNvPr id="415" name="Trapezio 49">
                    <a:extLst>
                      <a:ext uri="{FF2B5EF4-FFF2-40B4-BE49-F238E27FC236}">
                        <a16:creationId xmlns:a16="http://schemas.microsoft.com/office/drawing/2014/main" id="{79602138-A332-83E1-FA34-3AB7C9AA9978}"/>
                      </a:ext>
                    </a:extLst>
                  </p:cNvPr>
                  <p:cNvSpPr/>
                  <p:nvPr/>
                </p:nvSpPr>
                <p:spPr>
                  <a:xfrm rot="11738135">
                    <a:off x="8017161" y="3295527"/>
                    <a:ext cx="480577" cy="468662"/>
                  </a:xfrm>
                  <a:custGeom>
                    <a:avLst/>
                    <a:gdLst>
                      <a:gd name="connsiteX0" fmla="*/ 0 w 321145"/>
                      <a:gd name="connsiteY0" fmla="*/ 361419 h 361419"/>
                      <a:gd name="connsiteX1" fmla="*/ 80286 w 321145"/>
                      <a:gd name="connsiteY1" fmla="*/ 0 h 361419"/>
                      <a:gd name="connsiteX2" fmla="*/ 240859 w 321145"/>
                      <a:gd name="connsiteY2" fmla="*/ 0 h 361419"/>
                      <a:gd name="connsiteX3" fmla="*/ 321145 w 321145"/>
                      <a:gd name="connsiteY3" fmla="*/ 361419 h 361419"/>
                      <a:gd name="connsiteX4" fmla="*/ 0 w 321145"/>
                      <a:gd name="connsiteY4" fmla="*/ 361419 h 361419"/>
                      <a:gd name="connsiteX0" fmla="*/ 0 w 321145"/>
                      <a:gd name="connsiteY0" fmla="*/ 361419 h 412763"/>
                      <a:gd name="connsiteX1" fmla="*/ 80286 w 321145"/>
                      <a:gd name="connsiteY1" fmla="*/ 0 h 412763"/>
                      <a:gd name="connsiteX2" fmla="*/ 240859 w 321145"/>
                      <a:gd name="connsiteY2" fmla="*/ 0 h 412763"/>
                      <a:gd name="connsiteX3" fmla="*/ 321145 w 321145"/>
                      <a:gd name="connsiteY3" fmla="*/ 361419 h 412763"/>
                      <a:gd name="connsiteX4" fmla="*/ 0 w 321145"/>
                      <a:gd name="connsiteY4" fmla="*/ 361419 h 41276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81953"/>
                      <a:gd name="connsiteY0" fmla="*/ 302475 h 416714"/>
                      <a:gd name="connsiteX1" fmla="*/ 141094 w 381953"/>
                      <a:gd name="connsiteY1" fmla="*/ 0 h 416714"/>
                      <a:gd name="connsiteX2" fmla="*/ 301667 w 381953"/>
                      <a:gd name="connsiteY2" fmla="*/ 0 h 416714"/>
                      <a:gd name="connsiteX3" fmla="*/ 381953 w 381953"/>
                      <a:gd name="connsiteY3" fmla="*/ 361419 h 416714"/>
                      <a:gd name="connsiteX4" fmla="*/ 0 w 381953"/>
                      <a:gd name="connsiteY4" fmla="*/ 302475 h 416714"/>
                      <a:gd name="connsiteX0" fmla="*/ 0 w 433414"/>
                      <a:gd name="connsiteY0" fmla="*/ 302475 h 404427"/>
                      <a:gd name="connsiteX1" fmla="*/ 141094 w 433414"/>
                      <a:gd name="connsiteY1" fmla="*/ 0 h 404427"/>
                      <a:gd name="connsiteX2" fmla="*/ 301667 w 433414"/>
                      <a:gd name="connsiteY2" fmla="*/ 0 h 404427"/>
                      <a:gd name="connsiteX3" fmla="*/ 433414 w 433414"/>
                      <a:gd name="connsiteY3" fmla="*/ 342175 h 404427"/>
                      <a:gd name="connsiteX4" fmla="*/ 0 w 433414"/>
                      <a:gd name="connsiteY4" fmla="*/ 302475 h 404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3414" h="404427">
                        <a:moveTo>
                          <a:pt x="0" y="302475"/>
                        </a:moveTo>
                        <a:cubicBezTo>
                          <a:pt x="179855" y="208788"/>
                          <a:pt x="209883" y="258317"/>
                          <a:pt x="141094" y="0"/>
                        </a:cubicBezTo>
                        <a:lnTo>
                          <a:pt x="301667" y="0"/>
                        </a:lnTo>
                        <a:cubicBezTo>
                          <a:pt x="328429" y="120473"/>
                          <a:pt x="302166" y="187642"/>
                          <a:pt x="433414" y="342175"/>
                        </a:cubicBezTo>
                        <a:cubicBezTo>
                          <a:pt x="335043" y="441031"/>
                          <a:pt x="101399" y="418000"/>
                          <a:pt x="0" y="302475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416" name="Ovale 130">
                    <a:extLst>
                      <a:ext uri="{FF2B5EF4-FFF2-40B4-BE49-F238E27FC236}">
                        <a16:creationId xmlns:a16="http://schemas.microsoft.com/office/drawing/2014/main" id="{AC25C891-3EE8-45D1-AA74-D15FC526B317}"/>
                      </a:ext>
                    </a:extLst>
                  </p:cNvPr>
                  <p:cNvSpPr/>
                  <p:nvPr/>
                </p:nvSpPr>
                <p:spPr>
                  <a:xfrm>
                    <a:off x="8030019" y="3658676"/>
                    <a:ext cx="268224" cy="268629"/>
                  </a:xfrm>
                  <a:prstGeom prst="ellipse">
                    <a:avLst/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  <p:grpSp>
            <p:nvGrpSpPr>
              <p:cNvPr id="395" name="Gruppo 109">
                <a:extLst>
                  <a:ext uri="{FF2B5EF4-FFF2-40B4-BE49-F238E27FC236}">
                    <a16:creationId xmlns:a16="http://schemas.microsoft.com/office/drawing/2014/main" id="{DD6AEE0C-D0B5-BC6D-3937-49E81BDB52E3}"/>
                  </a:ext>
                </a:extLst>
              </p:cNvPr>
              <p:cNvGrpSpPr/>
              <p:nvPr/>
            </p:nvGrpSpPr>
            <p:grpSpPr>
              <a:xfrm rot="21335309">
                <a:off x="11854204" y="4467724"/>
                <a:ext cx="430793" cy="2303608"/>
                <a:chOff x="13276117" y="4494225"/>
                <a:chExt cx="430793" cy="2303608"/>
              </a:xfrm>
            </p:grpSpPr>
            <p:grpSp>
              <p:nvGrpSpPr>
                <p:cNvPr id="397" name="Gruppo 111">
                  <a:extLst>
                    <a:ext uri="{FF2B5EF4-FFF2-40B4-BE49-F238E27FC236}">
                      <a16:creationId xmlns:a16="http://schemas.microsoft.com/office/drawing/2014/main" id="{97311CFB-E2DF-84DA-ED86-9E74B3F870DC}"/>
                    </a:ext>
                  </a:extLst>
                </p:cNvPr>
                <p:cNvGrpSpPr/>
                <p:nvPr/>
              </p:nvGrpSpPr>
              <p:grpSpPr>
                <a:xfrm>
                  <a:off x="13276117" y="4494225"/>
                  <a:ext cx="430793" cy="2303608"/>
                  <a:chOff x="13276117" y="4494225"/>
                  <a:chExt cx="430793" cy="2303608"/>
                </a:xfrm>
              </p:grpSpPr>
              <p:grpSp>
                <p:nvGrpSpPr>
                  <p:cNvPr id="401" name="Gruppo 115">
                    <a:extLst>
                      <a:ext uri="{FF2B5EF4-FFF2-40B4-BE49-F238E27FC236}">
                        <a16:creationId xmlns:a16="http://schemas.microsoft.com/office/drawing/2014/main" id="{DEF2CA3D-6BFD-3AE0-6E3F-C197FA977D6F}"/>
                      </a:ext>
                    </a:extLst>
                  </p:cNvPr>
                  <p:cNvGrpSpPr/>
                  <p:nvPr/>
                </p:nvGrpSpPr>
                <p:grpSpPr>
                  <a:xfrm>
                    <a:off x="13276117" y="5508383"/>
                    <a:ext cx="430793" cy="1289450"/>
                    <a:chOff x="13276117" y="5508383"/>
                    <a:chExt cx="430793" cy="1289450"/>
                  </a:xfrm>
                </p:grpSpPr>
                <p:sp>
                  <p:nvSpPr>
                    <p:cNvPr id="403" name="Rettangolo 74">
                      <a:extLst>
                        <a:ext uri="{FF2B5EF4-FFF2-40B4-BE49-F238E27FC236}">
                          <a16:creationId xmlns:a16="http://schemas.microsoft.com/office/drawing/2014/main" id="{2916DBE7-CEED-C40F-3D39-4892747B7A05}"/>
                        </a:ext>
                      </a:extLst>
                    </p:cNvPr>
                    <p:cNvSpPr/>
                    <p:nvPr/>
                  </p:nvSpPr>
                  <p:spPr>
                    <a:xfrm rot="21392073">
                      <a:off x="13276117" y="6528294"/>
                      <a:ext cx="429530" cy="269539"/>
                    </a:xfrm>
                    <a:custGeom>
                      <a:avLst/>
                      <a:gdLst>
                        <a:gd name="connsiteX0" fmla="*/ 0 w 1158856"/>
                        <a:gd name="connsiteY0" fmla="*/ 0 h 779114"/>
                        <a:gd name="connsiteX1" fmla="*/ 1158856 w 1158856"/>
                        <a:gd name="connsiteY1" fmla="*/ 0 h 779114"/>
                        <a:gd name="connsiteX2" fmla="*/ 1158856 w 1158856"/>
                        <a:gd name="connsiteY2" fmla="*/ 779114 h 779114"/>
                        <a:gd name="connsiteX3" fmla="*/ 0 w 1158856"/>
                        <a:gd name="connsiteY3" fmla="*/ 779114 h 779114"/>
                        <a:gd name="connsiteX4" fmla="*/ 0 w 1158856"/>
                        <a:gd name="connsiteY4" fmla="*/ 0 h 779114"/>
                        <a:gd name="connsiteX0" fmla="*/ 0 w 1158856"/>
                        <a:gd name="connsiteY0" fmla="*/ 0 h 779114"/>
                        <a:gd name="connsiteX1" fmla="*/ 1158856 w 1158856"/>
                        <a:gd name="connsiteY1" fmla="*/ 0 h 779114"/>
                        <a:gd name="connsiteX2" fmla="*/ 1158856 w 1158856"/>
                        <a:gd name="connsiteY2" fmla="*/ 779114 h 779114"/>
                        <a:gd name="connsiteX3" fmla="*/ 407670 w 1158856"/>
                        <a:gd name="connsiteY3" fmla="*/ 580994 h 779114"/>
                        <a:gd name="connsiteX4" fmla="*/ 0 w 1158856"/>
                        <a:gd name="connsiteY4" fmla="*/ 0 h 779114"/>
                        <a:gd name="connsiteX0" fmla="*/ 0 w 1158856"/>
                        <a:gd name="connsiteY0" fmla="*/ 0 h 779114"/>
                        <a:gd name="connsiteX1" fmla="*/ 1158856 w 1158856"/>
                        <a:gd name="connsiteY1" fmla="*/ 0 h 779114"/>
                        <a:gd name="connsiteX2" fmla="*/ 1158856 w 1158856"/>
                        <a:gd name="connsiteY2" fmla="*/ 779114 h 779114"/>
                        <a:gd name="connsiteX3" fmla="*/ 327660 w 1158856"/>
                        <a:gd name="connsiteY3" fmla="*/ 706724 h 779114"/>
                        <a:gd name="connsiteX4" fmla="*/ 0 w 1158856"/>
                        <a:gd name="connsiteY4" fmla="*/ 0 h 779114"/>
                        <a:gd name="connsiteX0" fmla="*/ 0 w 1158856"/>
                        <a:gd name="connsiteY0" fmla="*/ 0 h 721964"/>
                        <a:gd name="connsiteX1" fmla="*/ 1158856 w 1158856"/>
                        <a:gd name="connsiteY1" fmla="*/ 0 h 721964"/>
                        <a:gd name="connsiteX2" fmla="*/ 941686 w 1158856"/>
                        <a:gd name="connsiteY2" fmla="*/ 721964 h 721964"/>
                        <a:gd name="connsiteX3" fmla="*/ 327660 w 1158856"/>
                        <a:gd name="connsiteY3" fmla="*/ 706724 h 721964"/>
                        <a:gd name="connsiteX4" fmla="*/ 0 w 1158856"/>
                        <a:gd name="connsiteY4" fmla="*/ 0 h 721964"/>
                        <a:gd name="connsiteX0" fmla="*/ 0 w 1158856"/>
                        <a:gd name="connsiteY0" fmla="*/ 0 h 706724"/>
                        <a:gd name="connsiteX1" fmla="*/ 1158856 w 1158856"/>
                        <a:gd name="connsiteY1" fmla="*/ 0 h 706724"/>
                        <a:gd name="connsiteX2" fmla="*/ 1128376 w 1158856"/>
                        <a:gd name="connsiteY2" fmla="*/ 630524 h 706724"/>
                        <a:gd name="connsiteX3" fmla="*/ 327660 w 1158856"/>
                        <a:gd name="connsiteY3" fmla="*/ 706724 h 706724"/>
                        <a:gd name="connsiteX4" fmla="*/ 0 w 1158856"/>
                        <a:gd name="connsiteY4" fmla="*/ 0 h 706724"/>
                        <a:gd name="connsiteX0" fmla="*/ 0 w 1128376"/>
                        <a:gd name="connsiteY0" fmla="*/ 0 h 706724"/>
                        <a:gd name="connsiteX1" fmla="*/ 1078846 w 1128376"/>
                        <a:gd name="connsiteY1" fmla="*/ 270510 h 706724"/>
                        <a:gd name="connsiteX2" fmla="*/ 1128376 w 1128376"/>
                        <a:gd name="connsiteY2" fmla="*/ 630524 h 706724"/>
                        <a:gd name="connsiteX3" fmla="*/ 327660 w 1128376"/>
                        <a:gd name="connsiteY3" fmla="*/ 706724 h 706724"/>
                        <a:gd name="connsiteX4" fmla="*/ 0 w 1128376"/>
                        <a:gd name="connsiteY4" fmla="*/ 0 h 706724"/>
                        <a:gd name="connsiteX0" fmla="*/ 0 w 1128376"/>
                        <a:gd name="connsiteY0" fmla="*/ 0 h 706724"/>
                        <a:gd name="connsiteX1" fmla="*/ 1002646 w 1128376"/>
                        <a:gd name="connsiteY1" fmla="*/ 182880 h 706724"/>
                        <a:gd name="connsiteX2" fmla="*/ 1128376 w 1128376"/>
                        <a:gd name="connsiteY2" fmla="*/ 630524 h 706724"/>
                        <a:gd name="connsiteX3" fmla="*/ 327660 w 1128376"/>
                        <a:gd name="connsiteY3" fmla="*/ 706724 h 706724"/>
                        <a:gd name="connsiteX4" fmla="*/ 0 w 1128376"/>
                        <a:gd name="connsiteY4" fmla="*/ 0 h 706724"/>
                        <a:gd name="connsiteX0" fmla="*/ 26670 w 800716"/>
                        <a:gd name="connsiteY0" fmla="*/ 53340 h 523844"/>
                        <a:gd name="connsiteX1" fmla="*/ 674986 w 800716"/>
                        <a:gd name="connsiteY1" fmla="*/ 0 h 523844"/>
                        <a:gd name="connsiteX2" fmla="*/ 800716 w 800716"/>
                        <a:gd name="connsiteY2" fmla="*/ 447644 h 523844"/>
                        <a:gd name="connsiteX3" fmla="*/ 0 w 800716"/>
                        <a:gd name="connsiteY3" fmla="*/ 523844 h 523844"/>
                        <a:gd name="connsiteX4" fmla="*/ 26670 w 800716"/>
                        <a:gd name="connsiteY4" fmla="*/ 53340 h 523844"/>
                        <a:gd name="connsiteX0" fmla="*/ 0 w 1006456"/>
                        <a:gd name="connsiteY0" fmla="*/ 0 h 603854"/>
                        <a:gd name="connsiteX1" fmla="*/ 880726 w 1006456"/>
                        <a:gd name="connsiteY1" fmla="*/ 80010 h 603854"/>
                        <a:gd name="connsiteX2" fmla="*/ 1006456 w 1006456"/>
                        <a:gd name="connsiteY2" fmla="*/ 527654 h 603854"/>
                        <a:gd name="connsiteX3" fmla="*/ 205740 w 1006456"/>
                        <a:gd name="connsiteY3" fmla="*/ 603854 h 603854"/>
                        <a:gd name="connsiteX4" fmla="*/ 0 w 1006456"/>
                        <a:gd name="connsiteY4" fmla="*/ 0 h 603854"/>
                        <a:gd name="connsiteX0" fmla="*/ 23923 w 1030379"/>
                        <a:gd name="connsiteY0" fmla="*/ 0 h 603854"/>
                        <a:gd name="connsiteX1" fmla="*/ 904649 w 1030379"/>
                        <a:gd name="connsiteY1" fmla="*/ 80010 h 603854"/>
                        <a:gd name="connsiteX2" fmla="*/ 1030379 w 1030379"/>
                        <a:gd name="connsiteY2" fmla="*/ 527654 h 603854"/>
                        <a:gd name="connsiteX3" fmla="*/ 229663 w 1030379"/>
                        <a:gd name="connsiteY3" fmla="*/ 603854 h 603854"/>
                        <a:gd name="connsiteX4" fmla="*/ 23923 w 1030379"/>
                        <a:gd name="connsiteY4" fmla="*/ 0 h 603854"/>
                        <a:gd name="connsiteX0" fmla="*/ 26945 w 1033401"/>
                        <a:gd name="connsiteY0" fmla="*/ 0 h 603854"/>
                        <a:gd name="connsiteX1" fmla="*/ 907671 w 1033401"/>
                        <a:gd name="connsiteY1" fmla="*/ 80010 h 603854"/>
                        <a:gd name="connsiteX2" fmla="*/ 1033401 w 1033401"/>
                        <a:gd name="connsiteY2" fmla="*/ 527654 h 603854"/>
                        <a:gd name="connsiteX3" fmla="*/ 232685 w 1033401"/>
                        <a:gd name="connsiteY3" fmla="*/ 603854 h 603854"/>
                        <a:gd name="connsiteX4" fmla="*/ 26945 w 1033401"/>
                        <a:gd name="connsiteY4" fmla="*/ 0 h 603854"/>
                        <a:gd name="connsiteX0" fmla="*/ 26945 w 1033401"/>
                        <a:gd name="connsiteY0" fmla="*/ 0 h 650763"/>
                        <a:gd name="connsiteX1" fmla="*/ 907671 w 1033401"/>
                        <a:gd name="connsiteY1" fmla="*/ 80010 h 650763"/>
                        <a:gd name="connsiteX2" fmla="*/ 1033401 w 1033401"/>
                        <a:gd name="connsiteY2" fmla="*/ 527654 h 650763"/>
                        <a:gd name="connsiteX3" fmla="*/ 232685 w 1033401"/>
                        <a:gd name="connsiteY3" fmla="*/ 603854 h 650763"/>
                        <a:gd name="connsiteX4" fmla="*/ 26945 w 1033401"/>
                        <a:gd name="connsiteY4" fmla="*/ 0 h 650763"/>
                        <a:gd name="connsiteX0" fmla="*/ 26945 w 1033401"/>
                        <a:gd name="connsiteY0" fmla="*/ 0 h 660008"/>
                        <a:gd name="connsiteX1" fmla="*/ 907671 w 1033401"/>
                        <a:gd name="connsiteY1" fmla="*/ 80010 h 660008"/>
                        <a:gd name="connsiteX2" fmla="*/ 1033401 w 1033401"/>
                        <a:gd name="connsiteY2" fmla="*/ 527654 h 660008"/>
                        <a:gd name="connsiteX3" fmla="*/ 232685 w 1033401"/>
                        <a:gd name="connsiteY3" fmla="*/ 603854 h 660008"/>
                        <a:gd name="connsiteX4" fmla="*/ 26945 w 1033401"/>
                        <a:gd name="connsiteY4" fmla="*/ 0 h 660008"/>
                        <a:gd name="connsiteX0" fmla="*/ 26945 w 1046843"/>
                        <a:gd name="connsiteY0" fmla="*/ 0 h 660008"/>
                        <a:gd name="connsiteX1" fmla="*/ 907671 w 1046843"/>
                        <a:gd name="connsiteY1" fmla="*/ 80010 h 660008"/>
                        <a:gd name="connsiteX2" fmla="*/ 1033401 w 1046843"/>
                        <a:gd name="connsiteY2" fmla="*/ 527654 h 660008"/>
                        <a:gd name="connsiteX3" fmla="*/ 232685 w 1046843"/>
                        <a:gd name="connsiteY3" fmla="*/ 603854 h 660008"/>
                        <a:gd name="connsiteX4" fmla="*/ 26945 w 1046843"/>
                        <a:gd name="connsiteY4" fmla="*/ 0 h 660008"/>
                        <a:gd name="connsiteX0" fmla="*/ 26945 w 1054476"/>
                        <a:gd name="connsiteY0" fmla="*/ 0 h 660008"/>
                        <a:gd name="connsiteX1" fmla="*/ 907671 w 1054476"/>
                        <a:gd name="connsiteY1" fmla="*/ 80010 h 660008"/>
                        <a:gd name="connsiteX2" fmla="*/ 1033401 w 1054476"/>
                        <a:gd name="connsiteY2" fmla="*/ 527654 h 660008"/>
                        <a:gd name="connsiteX3" fmla="*/ 232685 w 1054476"/>
                        <a:gd name="connsiteY3" fmla="*/ 603854 h 660008"/>
                        <a:gd name="connsiteX4" fmla="*/ 26945 w 1054476"/>
                        <a:gd name="connsiteY4" fmla="*/ 0 h 6600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4476" h="660008">
                          <a:moveTo>
                            <a:pt x="26945" y="0"/>
                          </a:moveTo>
                          <a:lnTo>
                            <a:pt x="907671" y="80010"/>
                          </a:lnTo>
                          <a:cubicBezTo>
                            <a:pt x="1025781" y="156835"/>
                            <a:pt x="1090551" y="370819"/>
                            <a:pt x="1033401" y="527654"/>
                          </a:cubicBezTo>
                          <a:cubicBezTo>
                            <a:pt x="1033196" y="606394"/>
                            <a:pt x="781530" y="734664"/>
                            <a:pt x="232685" y="603854"/>
                          </a:cubicBezTo>
                          <a:cubicBezTo>
                            <a:pt x="126005" y="410189"/>
                            <a:pt x="-72115" y="212715"/>
                            <a:pt x="26945" y="0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404" name="Trapezio 67">
                      <a:extLst>
                        <a:ext uri="{FF2B5EF4-FFF2-40B4-BE49-F238E27FC236}">
                          <a16:creationId xmlns:a16="http://schemas.microsoft.com/office/drawing/2014/main" id="{5796929C-AECF-C7CA-8B54-3B7496AB4F66}"/>
                        </a:ext>
                      </a:extLst>
                    </p:cNvPr>
                    <p:cNvSpPr/>
                    <p:nvPr/>
                  </p:nvSpPr>
                  <p:spPr>
                    <a:xfrm rot="21574262" flipH="1">
                      <a:off x="13284989" y="5508383"/>
                      <a:ext cx="390993" cy="628326"/>
                    </a:xfrm>
                    <a:custGeom>
                      <a:avLst/>
                      <a:gdLst>
                        <a:gd name="connsiteX0" fmla="*/ 0 w 1017409"/>
                        <a:gd name="connsiteY0" fmla="*/ 1393390 h 1393390"/>
                        <a:gd name="connsiteX1" fmla="*/ 149671 w 1017409"/>
                        <a:gd name="connsiteY1" fmla="*/ 0 h 1393390"/>
                        <a:gd name="connsiteX2" fmla="*/ 867738 w 1017409"/>
                        <a:gd name="connsiteY2" fmla="*/ 0 h 1393390"/>
                        <a:gd name="connsiteX3" fmla="*/ 1017409 w 1017409"/>
                        <a:gd name="connsiteY3" fmla="*/ 1393390 h 1393390"/>
                        <a:gd name="connsiteX4" fmla="*/ 0 w 1017409"/>
                        <a:gd name="connsiteY4" fmla="*/ 1393390 h 1393390"/>
                        <a:gd name="connsiteX0" fmla="*/ 0 w 961936"/>
                        <a:gd name="connsiteY0" fmla="*/ 1393390 h 1393390"/>
                        <a:gd name="connsiteX1" fmla="*/ 149671 w 961936"/>
                        <a:gd name="connsiteY1" fmla="*/ 0 h 1393390"/>
                        <a:gd name="connsiteX2" fmla="*/ 867738 w 961936"/>
                        <a:gd name="connsiteY2" fmla="*/ 0 h 1393390"/>
                        <a:gd name="connsiteX3" fmla="*/ 961936 w 961936"/>
                        <a:gd name="connsiteY3" fmla="*/ 1392953 h 1393390"/>
                        <a:gd name="connsiteX4" fmla="*/ 0 w 961936"/>
                        <a:gd name="connsiteY4" fmla="*/ 1393390 h 1393390"/>
                        <a:gd name="connsiteX0" fmla="*/ 0 w 990173"/>
                        <a:gd name="connsiteY0" fmla="*/ 1393390 h 1393390"/>
                        <a:gd name="connsiteX1" fmla="*/ 149671 w 990173"/>
                        <a:gd name="connsiteY1" fmla="*/ 0 h 1393390"/>
                        <a:gd name="connsiteX2" fmla="*/ 867738 w 990173"/>
                        <a:gd name="connsiteY2" fmla="*/ 0 h 1393390"/>
                        <a:gd name="connsiteX3" fmla="*/ 961936 w 990173"/>
                        <a:gd name="connsiteY3" fmla="*/ 1392953 h 1393390"/>
                        <a:gd name="connsiteX4" fmla="*/ 0 w 990173"/>
                        <a:gd name="connsiteY4" fmla="*/ 1393390 h 1393390"/>
                        <a:gd name="connsiteX0" fmla="*/ 0 w 990173"/>
                        <a:gd name="connsiteY0" fmla="*/ 1393390 h 1393390"/>
                        <a:gd name="connsiteX1" fmla="*/ 149671 w 990173"/>
                        <a:gd name="connsiteY1" fmla="*/ 0 h 1393390"/>
                        <a:gd name="connsiteX2" fmla="*/ 867738 w 990173"/>
                        <a:gd name="connsiteY2" fmla="*/ 0 h 1393390"/>
                        <a:gd name="connsiteX3" fmla="*/ 961936 w 990173"/>
                        <a:gd name="connsiteY3" fmla="*/ 1392953 h 1393390"/>
                        <a:gd name="connsiteX4" fmla="*/ 0 w 990173"/>
                        <a:gd name="connsiteY4" fmla="*/ 1393390 h 1393390"/>
                        <a:gd name="connsiteX0" fmla="*/ 0 w 990173"/>
                        <a:gd name="connsiteY0" fmla="*/ 1393390 h 1411727"/>
                        <a:gd name="connsiteX1" fmla="*/ 149671 w 990173"/>
                        <a:gd name="connsiteY1" fmla="*/ 0 h 1411727"/>
                        <a:gd name="connsiteX2" fmla="*/ 867738 w 990173"/>
                        <a:gd name="connsiteY2" fmla="*/ 0 h 1411727"/>
                        <a:gd name="connsiteX3" fmla="*/ 961936 w 990173"/>
                        <a:gd name="connsiteY3" fmla="*/ 1392953 h 1411727"/>
                        <a:gd name="connsiteX4" fmla="*/ 0 w 990173"/>
                        <a:gd name="connsiteY4" fmla="*/ 1393390 h 1411727"/>
                        <a:gd name="connsiteX0" fmla="*/ 11176 w 1001349"/>
                        <a:gd name="connsiteY0" fmla="*/ 1393390 h 1411727"/>
                        <a:gd name="connsiteX1" fmla="*/ 160847 w 1001349"/>
                        <a:gd name="connsiteY1" fmla="*/ 0 h 1411727"/>
                        <a:gd name="connsiteX2" fmla="*/ 878914 w 1001349"/>
                        <a:gd name="connsiteY2" fmla="*/ 0 h 1411727"/>
                        <a:gd name="connsiteX3" fmla="*/ 973112 w 1001349"/>
                        <a:gd name="connsiteY3" fmla="*/ 1392953 h 1411727"/>
                        <a:gd name="connsiteX4" fmla="*/ 11176 w 1001349"/>
                        <a:gd name="connsiteY4" fmla="*/ 1393390 h 1411727"/>
                        <a:gd name="connsiteX0" fmla="*/ 13018 w 1003191"/>
                        <a:gd name="connsiteY0" fmla="*/ 1393390 h 1411727"/>
                        <a:gd name="connsiteX1" fmla="*/ 162689 w 1003191"/>
                        <a:gd name="connsiteY1" fmla="*/ 0 h 1411727"/>
                        <a:gd name="connsiteX2" fmla="*/ 880756 w 1003191"/>
                        <a:gd name="connsiteY2" fmla="*/ 0 h 1411727"/>
                        <a:gd name="connsiteX3" fmla="*/ 974954 w 1003191"/>
                        <a:gd name="connsiteY3" fmla="*/ 1392953 h 1411727"/>
                        <a:gd name="connsiteX4" fmla="*/ 13018 w 1003191"/>
                        <a:gd name="connsiteY4" fmla="*/ 1393390 h 1411727"/>
                        <a:gd name="connsiteX0" fmla="*/ 13018 w 996432"/>
                        <a:gd name="connsiteY0" fmla="*/ 1393390 h 1450462"/>
                        <a:gd name="connsiteX1" fmla="*/ 162689 w 996432"/>
                        <a:gd name="connsiteY1" fmla="*/ 0 h 1450462"/>
                        <a:gd name="connsiteX2" fmla="*/ 880756 w 996432"/>
                        <a:gd name="connsiteY2" fmla="*/ 0 h 1450462"/>
                        <a:gd name="connsiteX3" fmla="*/ 967173 w 996432"/>
                        <a:gd name="connsiteY3" fmla="*/ 1450461 h 1450462"/>
                        <a:gd name="connsiteX4" fmla="*/ 13018 w 996432"/>
                        <a:gd name="connsiteY4" fmla="*/ 1393390 h 1450462"/>
                        <a:gd name="connsiteX0" fmla="*/ 12523 w 995937"/>
                        <a:gd name="connsiteY0" fmla="*/ 1393390 h 1450462"/>
                        <a:gd name="connsiteX1" fmla="*/ 162194 w 995937"/>
                        <a:gd name="connsiteY1" fmla="*/ 0 h 1450462"/>
                        <a:gd name="connsiteX2" fmla="*/ 880261 w 995937"/>
                        <a:gd name="connsiteY2" fmla="*/ 0 h 1450462"/>
                        <a:gd name="connsiteX3" fmla="*/ 966678 w 995937"/>
                        <a:gd name="connsiteY3" fmla="*/ 1450461 h 1450462"/>
                        <a:gd name="connsiteX4" fmla="*/ 12523 w 995937"/>
                        <a:gd name="connsiteY4" fmla="*/ 1393390 h 1450462"/>
                        <a:gd name="connsiteX0" fmla="*/ 12523 w 995937"/>
                        <a:gd name="connsiteY0" fmla="*/ 1432747 h 1489819"/>
                        <a:gd name="connsiteX1" fmla="*/ 162194 w 995937"/>
                        <a:gd name="connsiteY1" fmla="*/ 39357 h 1489819"/>
                        <a:gd name="connsiteX2" fmla="*/ 880261 w 995937"/>
                        <a:gd name="connsiteY2" fmla="*/ 39357 h 1489819"/>
                        <a:gd name="connsiteX3" fmla="*/ 966678 w 995937"/>
                        <a:gd name="connsiteY3" fmla="*/ 1489818 h 1489819"/>
                        <a:gd name="connsiteX4" fmla="*/ 12523 w 995937"/>
                        <a:gd name="connsiteY4" fmla="*/ 1432747 h 1489819"/>
                        <a:gd name="connsiteX0" fmla="*/ 12523 w 995937"/>
                        <a:gd name="connsiteY0" fmla="*/ 1432747 h 1518816"/>
                        <a:gd name="connsiteX1" fmla="*/ 162194 w 995937"/>
                        <a:gd name="connsiteY1" fmla="*/ 39357 h 1518816"/>
                        <a:gd name="connsiteX2" fmla="*/ 880261 w 995937"/>
                        <a:gd name="connsiteY2" fmla="*/ 39357 h 1518816"/>
                        <a:gd name="connsiteX3" fmla="*/ 966678 w 995937"/>
                        <a:gd name="connsiteY3" fmla="*/ 1489818 h 1518816"/>
                        <a:gd name="connsiteX4" fmla="*/ 12523 w 995937"/>
                        <a:gd name="connsiteY4" fmla="*/ 1432747 h 1518816"/>
                        <a:gd name="connsiteX0" fmla="*/ 12523 w 995937"/>
                        <a:gd name="connsiteY0" fmla="*/ 1432747 h 1534940"/>
                        <a:gd name="connsiteX1" fmla="*/ 162194 w 995937"/>
                        <a:gd name="connsiteY1" fmla="*/ 39357 h 1534940"/>
                        <a:gd name="connsiteX2" fmla="*/ 880261 w 995937"/>
                        <a:gd name="connsiteY2" fmla="*/ 39357 h 1534940"/>
                        <a:gd name="connsiteX3" fmla="*/ 966678 w 995937"/>
                        <a:gd name="connsiteY3" fmla="*/ 1489818 h 1534940"/>
                        <a:gd name="connsiteX4" fmla="*/ 12523 w 995937"/>
                        <a:gd name="connsiteY4" fmla="*/ 1432747 h 1534940"/>
                        <a:gd name="connsiteX0" fmla="*/ 12523 w 1004252"/>
                        <a:gd name="connsiteY0" fmla="*/ 1436363 h 1538556"/>
                        <a:gd name="connsiteX1" fmla="*/ 162194 w 1004252"/>
                        <a:gd name="connsiteY1" fmla="*/ 42973 h 1538556"/>
                        <a:gd name="connsiteX2" fmla="*/ 928330 w 1004252"/>
                        <a:gd name="connsiteY2" fmla="*/ 30176 h 1538556"/>
                        <a:gd name="connsiteX3" fmla="*/ 966678 w 1004252"/>
                        <a:gd name="connsiteY3" fmla="*/ 1493434 h 1538556"/>
                        <a:gd name="connsiteX4" fmla="*/ 12523 w 1004252"/>
                        <a:gd name="connsiteY4" fmla="*/ 1436363 h 1538556"/>
                        <a:gd name="connsiteX0" fmla="*/ 12523 w 993035"/>
                        <a:gd name="connsiteY0" fmla="*/ 1436363 h 1538556"/>
                        <a:gd name="connsiteX1" fmla="*/ 162194 w 993035"/>
                        <a:gd name="connsiteY1" fmla="*/ 42973 h 1538556"/>
                        <a:gd name="connsiteX2" fmla="*/ 928330 w 993035"/>
                        <a:gd name="connsiteY2" fmla="*/ 30176 h 1538556"/>
                        <a:gd name="connsiteX3" fmla="*/ 966678 w 993035"/>
                        <a:gd name="connsiteY3" fmla="*/ 1493434 h 1538556"/>
                        <a:gd name="connsiteX4" fmla="*/ 12523 w 993035"/>
                        <a:gd name="connsiteY4" fmla="*/ 1436363 h 1538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93035" h="1538556">
                          <a:moveTo>
                            <a:pt x="12523" y="1436363"/>
                          </a:moveTo>
                          <a:cubicBezTo>
                            <a:pt x="-40980" y="1340577"/>
                            <a:pt x="89837" y="569014"/>
                            <a:pt x="162194" y="42973"/>
                          </a:cubicBezTo>
                          <a:cubicBezTo>
                            <a:pt x="321651" y="-45582"/>
                            <a:pt x="688974" y="30176"/>
                            <a:pt x="928330" y="30176"/>
                          </a:cubicBezTo>
                          <a:cubicBezTo>
                            <a:pt x="881718" y="765200"/>
                            <a:pt x="1057201" y="1098114"/>
                            <a:pt x="966678" y="1493434"/>
                          </a:cubicBezTo>
                          <a:cubicBezTo>
                            <a:pt x="516692" y="1568971"/>
                            <a:pt x="95716" y="1549484"/>
                            <a:pt x="12523" y="1436363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405" name="Rettangolo 51">
                      <a:extLst>
                        <a:ext uri="{FF2B5EF4-FFF2-40B4-BE49-F238E27FC236}">
                          <a16:creationId xmlns:a16="http://schemas.microsoft.com/office/drawing/2014/main" id="{29818ED0-494D-6F92-CC43-7188C352B91C}"/>
                        </a:ext>
                      </a:extLst>
                    </p:cNvPr>
                    <p:cNvSpPr/>
                    <p:nvPr/>
                  </p:nvSpPr>
                  <p:spPr>
                    <a:xfrm rot="21543606">
                      <a:off x="13337711" y="5520520"/>
                      <a:ext cx="256337" cy="295029"/>
                    </a:xfrm>
                    <a:custGeom>
                      <a:avLst/>
                      <a:gdLst>
                        <a:gd name="connsiteX0" fmla="*/ 0 w 616619"/>
                        <a:gd name="connsiteY0" fmla="*/ 0 h 621814"/>
                        <a:gd name="connsiteX1" fmla="*/ 616619 w 616619"/>
                        <a:gd name="connsiteY1" fmla="*/ 0 h 621814"/>
                        <a:gd name="connsiteX2" fmla="*/ 616619 w 616619"/>
                        <a:gd name="connsiteY2" fmla="*/ 621814 h 621814"/>
                        <a:gd name="connsiteX3" fmla="*/ 0 w 616619"/>
                        <a:gd name="connsiteY3" fmla="*/ 621814 h 621814"/>
                        <a:gd name="connsiteX4" fmla="*/ 0 w 616619"/>
                        <a:gd name="connsiteY4" fmla="*/ 0 h 621814"/>
                        <a:gd name="connsiteX0" fmla="*/ 0 w 616619"/>
                        <a:gd name="connsiteY0" fmla="*/ 0 h 688563"/>
                        <a:gd name="connsiteX1" fmla="*/ 616619 w 616619"/>
                        <a:gd name="connsiteY1" fmla="*/ 0 h 688563"/>
                        <a:gd name="connsiteX2" fmla="*/ 616619 w 616619"/>
                        <a:gd name="connsiteY2" fmla="*/ 621814 h 688563"/>
                        <a:gd name="connsiteX3" fmla="*/ 0 w 616619"/>
                        <a:gd name="connsiteY3" fmla="*/ 621814 h 688563"/>
                        <a:gd name="connsiteX4" fmla="*/ 0 w 616619"/>
                        <a:gd name="connsiteY4" fmla="*/ 0 h 688563"/>
                        <a:gd name="connsiteX0" fmla="*/ 0 w 616619"/>
                        <a:gd name="connsiteY0" fmla="*/ 0 h 708755"/>
                        <a:gd name="connsiteX1" fmla="*/ 616619 w 616619"/>
                        <a:gd name="connsiteY1" fmla="*/ 0 h 708755"/>
                        <a:gd name="connsiteX2" fmla="*/ 616619 w 616619"/>
                        <a:gd name="connsiteY2" fmla="*/ 621814 h 708755"/>
                        <a:gd name="connsiteX3" fmla="*/ 0 w 616619"/>
                        <a:gd name="connsiteY3" fmla="*/ 621814 h 708755"/>
                        <a:gd name="connsiteX4" fmla="*/ 0 w 616619"/>
                        <a:gd name="connsiteY4" fmla="*/ 0 h 708755"/>
                        <a:gd name="connsiteX0" fmla="*/ 0 w 616619"/>
                        <a:gd name="connsiteY0" fmla="*/ 0 h 711984"/>
                        <a:gd name="connsiteX1" fmla="*/ 616619 w 616619"/>
                        <a:gd name="connsiteY1" fmla="*/ 0 h 711984"/>
                        <a:gd name="connsiteX2" fmla="*/ 616619 w 616619"/>
                        <a:gd name="connsiteY2" fmla="*/ 621814 h 711984"/>
                        <a:gd name="connsiteX3" fmla="*/ 0 w 616619"/>
                        <a:gd name="connsiteY3" fmla="*/ 621814 h 711984"/>
                        <a:gd name="connsiteX4" fmla="*/ 0 w 616619"/>
                        <a:gd name="connsiteY4" fmla="*/ 0 h 711984"/>
                        <a:gd name="connsiteX0" fmla="*/ 0 w 616619"/>
                        <a:gd name="connsiteY0" fmla="*/ 0 h 712500"/>
                        <a:gd name="connsiteX1" fmla="*/ 616619 w 616619"/>
                        <a:gd name="connsiteY1" fmla="*/ 0 h 712500"/>
                        <a:gd name="connsiteX2" fmla="*/ 616619 w 616619"/>
                        <a:gd name="connsiteY2" fmla="*/ 621814 h 712500"/>
                        <a:gd name="connsiteX3" fmla="*/ 0 w 616619"/>
                        <a:gd name="connsiteY3" fmla="*/ 621814 h 712500"/>
                        <a:gd name="connsiteX4" fmla="*/ 0 w 616619"/>
                        <a:gd name="connsiteY4" fmla="*/ 0 h 712500"/>
                        <a:gd name="connsiteX0" fmla="*/ 0 w 630030"/>
                        <a:gd name="connsiteY0" fmla="*/ 0 h 712500"/>
                        <a:gd name="connsiteX1" fmla="*/ 630030 w 630030"/>
                        <a:gd name="connsiteY1" fmla="*/ 2440 h 712500"/>
                        <a:gd name="connsiteX2" fmla="*/ 616619 w 630030"/>
                        <a:gd name="connsiteY2" fmla="*/ 621814 h 712500"/>
                        <a:gd name="connsiteX3" fmla="*/ 0 w 630030"/>
                        <a:gd name="connsiteY3" fmla="*/ 621814 h 712500"/>
                        <a:gd name="connsiteX4" fmla="*/ 0 w 630030"/>
                        <a:gd name="connsiteY4" fmla="*/ 0 h 712500"/>
                        <a:gd name="connsiteX0" fmla="*/ 0 w 616619"/>
                        <a:gd name="connsiteY0" fmla="*/ 0 h 712500"/>
                        <a:gd name="connsiteX1" fmla="*/ 583210 w 616619"/>
                        <a:gd name="connsiteY1" fmla="*/ 16091 h 712500"/>
                        <a:gd name="connsiteX2" fmla="*/ 616619 w 616619"/>
                        <a:gd name="connsiteY2" fmla="*/ 621814 h 712500"/>
                        <a:gd name="connsiteX3" fmla="*/ 0 w 616619"/>
                        <a:gd name="connsiteY3" fmla="*/ 621814 h 712500"/>
                        <a:gd name="connsiteX4" fmla="*/ 0 w 616619"/>
                        <a:gd name="connsiteY4" fmla="*/ 0 h 712500"/>
                        <a:gd name="connsiteX0" fmla="*/ 0 w 629296"/>
                        <a:gd name="connsiteY0" fmla="*/ 0 h 712500"/>
                        <a:gd name="connsiteX1" fmla="*/ 629296 w 629296"/>
                        <a:gd name="connsiteY1" fmla="*/ 21703 h 712500"/>
                        <a:gd name="connsiteX2" fmla="*/ 616619 w 629296"/>
                        <a:gd name="connsiteY2" fmla="*/ 621814 h 712500"/>
                        <a:gd name="connsiteX3" fmla="*/ 0 w 629296"/>
                        <a:gd name="connsiteY3" fmla="*/ 621814 h 712500"/>
                        <a:gd name="connsiteX4" fmla="*/ 0 w 629296"/>
                        <a:gd name="connsiteY4" fmla="*/ 0 h 712500"/>
                        <a:gd name="connsiteX0" fmla="*/ 0 w 629296"/>
                        <a:gd name="connsiteY0" fmla="*/ 11210 h 723710"/>
                        <a:gd name="connsiteX1" fmla="*/ 629296 w 629296"/>
                        <a:gd name="connsiteY1" fmla="*/ 32913 h 723710"/>
                        <a:gd name="connsiteX2" fmla="*/ 616619 w 629296"/>
                        <a:gd name="connsiteY2" fmla="*/ 633024 h 723710"/>
                        <a:gd name="connsiteX3" fmla="*/ 0 w 629296"/>
                        <a:gd name="connsiteY3" fmla="*/ 633024 h 723710"/>
                        <a:gd name="connsiteX4" fmla="*/ 0 w 629296"/>
                        <a:gd name="connsiteY4" fmla="*/ 11210 h 723710"/>
                        <a:gd name="connsiteX0" fmla="*/ 0 w 629296"/>
                        <a:gd name="connsiteY0" fmla="*/ 31201 h 743701"/>
                        <a:gd name="connsiteX1" fmla="*/ 629296 w 629296"/>
                        <a:gd name="connsiteY1" fmla="*/ 52904 h 743701"/>
                        <a:gd name="connsiteX2" fmla="*/ 616619 w 629296"/>
                        <a:gd name="connsiteY2" fmla="*/ 653015 h 743701"/>
                        <a:gd name="connsiteX3" fmla="*/ 0 w 629296"/>
                        <a:gd name="connsiteY3" fmla="*/ 653015 h 743701"/>
                        <a:gd name="connsiteX4" fmla="*/ 0 w 629296"/>
                        <a:gd name="connsiteY4" fmla="*/ 31201 h 7437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29296" h="743701">
                          <a:moveTo>
                            <a:pt x="0" y="31201"/>
                          </a:moveTo>
                          <a:cubicBezTo>
                            <a:pt x="200260" y="-15942"/>
                            <a:pt x="415878" y="-10414"/>
                            <a:pt x="629296" y="52904"/>
                          </a:cubicBezTo>
                          <a:lnTo>
                            <a:pt x="616619" y="653015"/>
                          </a:lnTo>
                          <a:cubicBezTo>
                            <a:pt x="436182" y="804442"/>
                            <a:pt x="84588" y="739080"/>
                            <a:pt x="0" y="653015"/>
                          </a:cubicBezTo>
                          <a:lnTo>
                            <a:pt x="0" y="31201"/>
                          </a:lnTo>
                          <a:close/>
                        </a:path>
                      </a:pathLst>
                    </a:custGeom>
                    <a:solidFill>
                      <a:schemeClr val="bg2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406" name="Rettangolo con angoli arrotondati 120">
                      <a:extLst>
                        <a:ext uri="{FF2B5EF4-FFF2-40B4-BE49-F238E27FC236}">
                          <a16:creationId xmlns:a16="http://schemas.microsoft.com/office/drawing/2014/main" id="{F0129399-8DC9-92E6-49C5-A09136B77477}"/>
                        </a:ext>
                      </a:extLst>
                    </p:cNvPr>
                    <p:cNvSpPr/>
                    <p:nvPr/>
                  </p:nvSpPr>
                  <p:spPr>
                    <a:xfrm rot="11448">
                      <a:off x="13339964" y="5528967"/>
                      <a:ext cx="73568" cy="192609"/>
                    </a:xfrm>
                    <a:prstGeom prst="roundRect">
                      <a:avLst/>
                    </a:prstGeom>
                    <a:solidFill>
                      <a:schemeClr val="bg2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407" name="Figura a mano libera: forma 121">
                      <a:extLst>
                        <a:ext uri="{FF2B5EF4-FFF2-40B4-BE49-F238E27FC236}">
                          <a16:creationId xmlns:a16="http://schemas.microsoft.com/office/drawing/2014/main" id="{1E6C3D17-A64E-BD2C-3469-88F40F4F9C9B}"/>
                        </a:ext>
                      </a:extLst>
                    </p:cNvPr>
                    <p:cNvSpPr/>
                    <p:nvPr/>
                  </p:nvSpPr>
                  <p:spPr>
                    <a:xfrm rot="21392073">
                      <a:off x="13358122" y="6672680"/>
                      <a:ext cx="348788" cy="122766"/>
                    </a:xfrm>
                    <a:custGeom>
                      <a:avLst/>
                      <a:gdLst>
                        <a:gd name="connsiteX0" fmla="*/ 0 w 857250"/>
                        <a:gd name="connsiteY0" fmla="*/ 129540 h 186690"/>
                        <a:gd name="connsiteX1" fmla="*/ 72390 w 857250"/>
                        <a:gd name="connsiteY1" fmla="*/ 3810 h 186690"/>
                        <a:gd name="connsiteX2" fmla="*/ 495300 w 857250"/>
                        <a:gd name="connsiteY2" fmla="*/ 186690 h 186690"/>
                        <a:gd name="connsiteX3" fmla="*/ 811530 w 857250"/>
                        <a:gd name="connsiteY3" fmla="*/ 0 h 186690"/>
                        <a:gd name="connsiteX4" fmla="*/ 857250 w 857250"/>
                        <a:gd name="connsiteY4" fmla="*/ 186690 h 186690"/>
                        <a:gd name="connsiteX5" fmla="*/ 0 w 857250"/>
                        <a:gd name="connsiteY5" fmla="*/ 129540 h 186690"/>
                        <a:gd name="connsiteX0" fmla="*/ 0 w 857250"/>
                        <a:gd name="connsiteY0" fmla="*/ 129540 h 186690"/>
                        <a:gd name="connsiteX1" fmla="*/ 72390 w 857250"/>
                        <a:gd name="connsiteY1" fmla="*/ 3810 h 186690"/>
                        <a:gd name="connsiteX2" fmla="*/ 483870 w 857250"/>
                        <a:gd name="connsiteY2" fmla="*/ 160020 h 186690"/>
                        <a:gd name="connsiteX3" fmla="*/ 811530 w 857250"/>
                        <a:gd name="connsiteY3" fmla="*/ 0 h 186690"/>
                        <a:gd name="connsiteX4" fmla="*/ 857250 w 857250"/>
                        <a:gd name="connsiteY4" fmla="*/ 186690 h 186690"/>
                        <a:gd name="connsiteX5" fmla="*/ 0 w 857250"/>
                        <a:gd name="connsiteY5" fmla="*/ 129540 h 186690"/>
                        <a:gd name="connsiteX0" fmla="*/ 0 w 857250"/>
                        <a:gd name="connsiteY0" fmla="*/ 129540 h 252004"/>
                        <a:gd name="connsiteX1" fmla="*/ 72390 w 857250"/>
                        <a:gd name="connsiteY1" fmla="*/ 3810 h 252004"/>
                        <a:gd name="connsiteX2" fmla="*/ 483870 w 857250"/>
                        <a:gd name="connsiteY2" fmla="*/ 160020 h 252004"/>
                        <a:gd name="connsiteX3" fmla="*/ 811530 w 857250"/>
                        <a:gd name="connsiteY3" fmla="*/ 0 h 252004"/>
                        <a:gd name="connsiteX4" fmla="*/ 857250 w 857250"/>
                        <a:gd name="connsiteY4" fmla="*/ 186690 h 252004"/>
                        <a:gd name="connsiteX5" fmla="*/ 0 w 857250"/>
                        <a:gd name="connsiteY5" fmla="*/ 129540 h 252004"/>
                        <a:gd name="connsiteX0" fmla="*/ 313 w 857563"/>
                        <a:gd name="connsiteY0" fmla="*/ 129540 h 276462"/>
                        <a:gd name="connsiteX1" fmla="*/ 72703 w 857563"/>
                        <a:gd name="connsiteY1" fmla="*/ 3810 h 276462"/>
                        <a:gd name="connsiteX2" fmla="*/ 484183 w 857563"/>
                        <a:gd name="connsiteY2" fmla="*/ 160020 h 276462"/>
                        <a:gd name="connsiteX3" fmla="*/ 811843 w 857563"/>
                        <a:gd name="connsiteY3" fmla="*/ 0 h 276462"/>
                        <a:gd name="connsiteX4" fmla="*/ 857563 w 857563"/>
                        <a:gd name="connsiteY4" fmla="*/ 186690 h 276462"/>
                        <a:gd name="connsiteX5" fmla="*/ 313 w 857563"/>
                        <a:gd name="connsiteY5" fmla="*/ 129540 h 276462"/>
                        <a:gd name="connsiteX0" fmla="*/ 4085 w 861335"/>
                        <a:gd name="connsiteY0" fmla="*/ 129540 h 276462"/>
                        <a:gd name="connsiteX1" fmla="*/ 76475 w 861335"/>
                        <a:gd name="connsiteY1" fmla="*/ 3810 h 276462"/>
                        <a:gd name="connsiteX2" fmla="*/ 487955 w 861335"/>
                        <a:gd name="connsiteY2" fmla="*/ 160020 h 276462"/>
                        <a:gd name="connsiteX3" fmla="*/ 815615 w 861335"/>
                        <a:gd name="connsiteY3" fmla="*/ 0 h 276462"/>
                        <a:gd name="connsiteX4" fmla="*/ 861335 w 861335"/>
                        <a:gd name="connsiteY4" fmla="*/ 186690 h 276462"/>
                        <a:gd name="connsiteX5" fmla="*/ 4085 w 861335"/>
                        <a:gd name="connsiteY5" fmla="*/ 129540 h 276462"/>
                        <a:gd name="connsiteX0" fmla="*/ 6370 w 863620"/>
                        <a:gd name="connsiteY0" fmla="*/ 129540 h 276462"/>
                        <a:gd name="connsiteX1" fmla="*/ 78760 w 863620"/>
                        <a:gd name="connsiteY1" fmla="*/ 3810 h 276462"/>
                        <a:gd name="connsiteX2" fmla="*/ 490240 w 863620"/>
                        <a:gd name="connsiteY2" fmla="*/ 160020 h 276462"/>
                        <a:gd name="connsiteX3" fmla="*/ 817900 w 863620"/>
                        <a:gd name="connsiteY3" fmla="*/ 0 h 276462"/>
                        <a:gd name="connsiteX4" fmla="*/ 863620 w 863620"/>
                        <a:gd name="connsiteY4" fmla="*/ 186690 h 276462"/>
                        <a:gd name="connsiteX5" fmla="*/ 6370 w 863620"/>
                        <a:gd name="connsiteY5" fmla="*/ 129540 h 276462"/>
                        <a:gd name="connsiteX0" fmla="*/ 6370 w 863620"/>
                        <a:gd name="connsiteY0" fmla="*/ 129540 h 276462"/>
                        <a:gd name="connsiteX1" fmla="*/ 78760 w 863620"/>
                        <a:gd name="connsiteY1" fmla="*/ 3810 h 276462"/>
                        <a:gd name="connsiteX2" fmla="*/ 490240 w 863620"/>
                        <a:gd name="connsiteY2" fmla="*/ 160020 h 276462"/>
                        <a:gd name="connsiteX3" fmla="*/ 817900 w 863620"/>
                        <a:gd name="connsiteY3" fmla="*/ 0 h 276462"/>
                        <a:gd name="connsiteX4" fmla="*/ 863620 w 863620"/>
                        <a:gd name="connsiteY4" fmla="*/ 186690 h 276462"/>
                        <a:gd name="connsiteX5" fmla="*/ 6370 w 863620"/>
                        <a:gd name="connsiteY5" fmla="*/ 129540 h 276462"/>
                        <a:gd name="connsiteX0" fmla="*/ 6370 w 863620"/>
                        <a:gd name="connsiteY0" fmla="*/ 129540 h 276462"/>
                        <a:gd name="connsiteX1" fmla="*/ 78760 w 863620"/>
                        <a:gd name="connsiteY1" fmla="*/ 3810 h 276462"/>
                        <a:gd name="connsiteX2" fmla="*/ 490240 w 863620"/>
                        <a:gd name="connsiteY2" fmla="*/ 160020 h 276462"/>
                        <a:gd name="connsiteX3" fmla="*/ 817900 w 863620"/>
                        <a:gd name="connsiteY3" fmla="*/ 0 h 276462"/>
                        <a:gd name="connsiteX4" fmla="*/ 863620 w 863620"/>
                        <a:gd name="connsiteY4" fmla="*/ 186690 h 276462"/>
                        <a:gd name="connsiteX5" fmla="*/ 6370 w 863620"/>
                        <a:gd name="connsiteY5" fmla="*/ 129540 h 276462"/>
                        <a:gd name="connsiteX0" fmla="*/ 6370 w 863620"/>
                        <a:gd name="connsiteY0" fmla="*/ 129540 h 276462"/>
                        <a:gd name="connsiteX1" fmla="*/ 78760 w 863620"/>
                        <a:gd name="connsiteY1" fmla="*/ 3810 h 276462"/>
                        <a:gd name="connsiteX2" fmla="*/ 490240 w 863620"/>
                        <a:gd name="connsiteY2" fmla="*/ 160020 h 276462"/>
                        <a:gd name="connsiteX3" fmla="*/ 817900 w 863620"/>
                        <a:gd name="connsiteY3" fmla="*/ 0 h 276462"/>
                        <a:gd name="connsiteX4" fmla="*/ 863620 w 863620"/>
                        <a:gd name="connsiteY4" fmla="*/ 186690 h 276462"/>
                        <a:gd name="connsiteX5" fmla="*/ 6370 w 863620"/>
                        <a:gd name="connsiteY5" fmla="*/ 129540 h 276462"/>
                        <a:gd name="connsiteX0" fmla="*/ 6370 w 863620"/>
                        <a:gd name="connsiteY0" fmla="*/ 156130 h 303052"/>
                        <a:gd name="connsiteX1" fmla="*/ 78760 w 863620"/>
                        <a:gd name="connsiteY1" fmla="*/ 30400 h 303052"/>
                        <a:gd name="connsiteX2" fmla="*/ 490240 w 863620"/>
                        <a:gd name="connsiteY2" fmla="*/ 186610 h 303052"/>
                        <a:gd name="connsiteX3" fmla="*/ 817900 w 863620"/>
                        <a:gd name="connsiteY3" fmla="*/ 26590 h 303052"/>
                        <a:gd name="connsiteX4" fmla="*/ 863620 w 863620"/>
                        <a:gd name="connsiteY4" fmla="*/ 213280 h 303052"/>
                        <a:gd name="connsiteX5" fmla="*/ 6370 w 863620"/>
                        <a:gd name="connsiteY5" fmla="*/ 156130 h 303052"/>
                        <a:gd name="connsiteX0" fmla="*/ 6370 w 863620"/>
                        <a:gd name="connsiteY0" fmla="*/ 156130 h 303052"/>
                        <a:gd name="connsiteX1" fmla="*/ 78760 w 863620"/>
                        <a:gd name="connsiteY1" fmla="*/ 30400 h 303052"/>
                        <a:gd name="connsiteX2" fmla="*/ 490240 w 863620"/>
                        <a:gd name="connsiteY2" fmla="*/ 186610 h 303052"/>
                        <a:gd name="connsiteX3" fmla="*/ 817900 w 863620"/>
                        <a:gd name="connsiteY3" fmla="*/ 26590 h 303052"/>
                        <a:gd name="connsiteX4" fmla="*/ 863620 w 863620"/>
                        <a:gd name="connsiteY4" fmla="*/ 213280 h 303052"/>
                        <a:gd name="connsiteX5" fmla="*/ 6370 w 863620"/>
                        <a:gd name="connsiteY5" fmla="*/ 156130 h 303052"/>
                        <a:gd name="connsiteX0" fmla="*/ 6370 w 887664"/>
                        <a:gd name="connsiteY0" fmla="*/ 156130 h 303052"/>
                        <a:gd name="connsiteX1" fmla="*/ 78760 w 887664"/>
                        <a:gd name="connsiteY1" fmla="*/ 30400 h 303052"/>
                        <a:gd name="connsiteX2" fmla="*/ 490240 w 887664"/>
                        <a:gd name="connsiteY2" fmla="*/ 186610 h 303052"/>
                        <a:gd name="connsiteX3" fmla="*/ 817900 w 887664"/>
                        <a:gd name="connsiteY3" fmla="*/ 26590 h 303052"/>
                        <a:gd name="connsiteX4" fmla="*/ 863620 w 887664"/>
                        <a:gd name="connsiteY4" fmla="*/ 213280 h 303052"/>
                        <a:gd name="connsiteX5" fmla="*/ 6370 w 887664"/>
                        <a:gd name="connsiteY5" fmla="*/ 156130 h 303052"/>
                        <a:gd name="connsiteX0" fmla="*/ 6370 w 887664"/>
                        <a:gd name="connsiteY0" fmla="*/ 156130 h 303052"/>
                        <a:gd name="connsiteX1" fmla="*/ 78760 w 887664"/>
                        <a:gd name="connsiteY1" fmla="*/ 30400 h 303052"/>
                        <a:gd name="connsiteX2" fmla="*/ 490240 w 887664"/>
                        <a:gd name="connsiteY2" fmla="*/ 186610 h 303052"/>
                        <a:gd name="connsiteX3" fmla="*/ 817900 w 887664"/>
                        <a:gd name="connsiteY3" fmla="*/ 26590 h 303052"/>
                        <a:gd name="connsiteX4" fmla="*/ 863620 w 887664"/>
                        <a:gd name="connsiteY4" fmla="*/ 213280 h 303052"/>
                        <a:gd name="connsiteX5" fmla="*/ 6370 w 887664"/>
                        <a:gd name="connsiteY5" fmla="*/ 156130 h 303052"/>
                        <a:gd name="connsiteX0" fmla="*/ 6370 w 887664"/>
                        <a:gd name="connsiteY0" fmla="*/ 153690 h 300612"/>
                        <a:gd name="connsiteX1" fmla="*/ 78760 w 887664"/>
                        <a:gd name="connsiteY1" fmla="*/ 27960 h 300612"/>
                        <a:gd name="connsiteX2" fmla="*/ 490240 w 887664"/>
                        <a:gd name="connsiteY2" fmla="*/ 184170 h 300612"/>
                        <a:gd name="connsiteX3" fmla="*/ 817900 w 887664"/>
                        <a:gd name="connsiteY3" fmla="*/ 24150 h 300612"/>
                        <a:gd name="connsiteX4" fmla="*/ 863620 w 887664"/>
                        <a:gd name="connsiteY4" fmla="*/ 210840 h 300612"/>
                        <a:gd name="connsiteX5" fmla="*/ 6370 w 887664"/>
                        <a:gd name="connsiteY5" fmla="*/ 153690 h 3006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87664" h="300612">
                          <a:moveTo>
                            <a:pt x="6370" y="153690"/>
                          </a:moveTo>
                          <a:cubicBezTo>
                            <a:pt x="-15220" y="88920"/>
                            <a:pt x="20340" y="73680"/>
                            <a:pt x="78760" y="27960"/>
                          </a:cubicBezTo>
                          <a:cubicBezTo>
                            <a:pt x="166390" y="11450"/>
                            <a:pt x="337840" y="196870"/>
                            <a:pt x="490240" y="184170"/>
                          </a:cubicBezTo>
                          <a:cubicBezTo>
                            <a:pt x="637560" y="161310"/>
                            <a:pt x="769640" y="-74910"/>
                            <a:pt x="817900" y="24150"/>
                          </a:cubicBezTo>
                          <a:cubicBezTo>
                            <a:pt x="894100" y="67330"/>
                            <a:pt x="905530" y="171470"/>
                            <a:pt x="863620" y="210840"/>
                          </a:cubicBezTo>
                          <a:cubicBezTo>
                            <a:pt x="535960" y="378480"/>
                            <a:pt x="-8870" y="283230"/>
                            <a:pt x="6370" y="153690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25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408" name="Ovale 122">
                      <a:extLst>
                        <a:ext uri="{FF2B5EF4-FFF2-40B4-BE49-F238E27FC236}">
                          <a16:creationId xmlns:a16="http://schemas.microsoft.com/office/drawing/2014/main" id="{2FCEFDE6-9951-446C-01C7-9B7D50A35B7D}"/>
                        </a:ext>
                      </a:extLst>
                    </p:cNvPr>
                    <p:cNvSpPr/>
                    <p:nvPr/>
                  </p:nvSpPr>
                  <p:spPr>
                    <a:xfrm rot="348493">
                      <a:off x="13301224" y="6516994"/>
                      <a:ext cx="302171" cy="101176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grpSp>
                  <p:nvGrpSpPr>
                    <p:cNvPr id="409" name="Gruppo 123">
                      <a:extLst>
                        <a:ext uri="{FF2B5EF4-FFF2-40B4-BE49-F238E27FC236}">
                          <a16:creationId xmlns:a16="http://schemas.microsoft.com/office/drawing/2014/main" id="{F82DE3F9-B994-2780-9E10-489E51792D82}"/>
                        </a:ext>
                      </a:extLst>
                    </p:cNvPr>
                    <p:cNvGrpSpPr/>
                    <p:nvPr/>
                  </p:nvGrpSpPr>
                  <p:grpSpPr>
                    <a:xfrm rot="21392073">
                      <a:off x="13287219" y="6089350"/>
                      <a:ext cx="375873" cy="503065"/>
                      <a:chOff x="8774517" y="4918684"/>
                      <a:chExt cx="922752" cy="1231833"/>
                    </a:xfrm>
                  </p:grpSpPr>
                  <p:sp>
                    <p:nvSpPr>
                      <p:cNvPr id="411" name="Rettangolo 70">
                        <a:extLst>
                          <a:ext uri="{FF2B5EF4-FFF2-40B4-BE49-F238E27FC236}">
                            <a16:creationId xmlns:a16="http://schemas.microsoft.com/office/drawing/2014/main" id="{FDDE8E9B-261D-3B4C-C564-EB86701B27B7}"/>
                          </a:ext>
                        </a:extLst>
                      </p:cNvPr>
                      <p:cNvSpPr/>
                      <p:nvPr/>
                    </p:nvSpPr>
                    <p:spPr>
                      <a:xfrm rot="282320" flipH="1">
                        <a:off x="8774517" y="4918684"/>
                        <a:ext cx="922752" cy="1231833"/>
                      </a:xfrm>
                      <a:custGeom>
                        <a:avLst/>
                        <a:gdLst>
                          <a:gd name="connsiteX0" fmla="*/ 0 w 755671"/>
                          <a:gd name="connsiteY0" fmla="*/ 0 h 1499616"/>
                          <a:gd name="connsiteX1" fmla="*/ 755671 w 755671"/>
                          <a:gd name="connsiteY1" fmla="*/ 0 h 1499616"/>
                          <a:gd name="connsiteX2" fmla="*/ 755671 w 755671"/>
                          <a:gd name="connsiteY2" fmla="*/ 1499616 h 1499616"/>
                          <a:gd name="connsiteX3" fmla="*/ 0 w 755671"/>
                          <a:gd name="connsiteY3" fmla="*/ 1499616 h 1499616"/>
                          <a:gd name="connsiteX4" fmla="*/ 0 w 755671"/>
                          <a:gd name="connsiteY4" fmla="*/ 0 h 1499616"/>
                          <a:gd name="connsiteX0" fmla="*/ 0 w 755671"/>
                          <a:gd name="connsiteY0" fmla="*/ 0 h 1499616"/>
                          <a:gd name="connsiteX1" fmla="*/ 755671 w 755671"/>
                          <a:gd name="connsiteY1" fmla="*/ 0 h 1499616"/>
                          <a:gd name="connsiteX2" fmla="*/ 755671 w 755671"/>
                          <a:gd name="connsiteY2" fmla="*/ 1499616 h 1499616"/>
                          <a:gd name="connsiteX3" fmla="*/ 0 w 755671"/>
                          <a:gd name="connsiteY3" fmla="*/ 1499616 h 1499616"/>
                          <a:gd name="connsiteX4" fmla="*/ 0 w 755671"/>
                          <a:gd name="connsiteY4" fmla="*/ 0 h 1499616"/>
                          <a:gd name="connsiteX0" fmla="*/ 20569 w 776240"/>
                          <a:gd name="connsiteY0" fmla="*/ 0 h 1499616"/>
                          <a:gd name="connsiteX1" fmla="*/ 776240 w 776240"/>
                          <a:gd name="connsiteY1" fmla="*/ 0 h 1499616"/>
                          <a:gd name="connsiteX2" fmla="*/ 776240 w 776240"/>
                          <a:gd name="connsiteY2" fmla="*/ 1499616 h 1499616"/>
                          <a:gd name="connsiteX3" fmla="*/ 20569 w 776240"/>
                          <a:gd name="connsiteY3" fmla="*/ 1499616 h 1499616"/>
                          <a:gd name="connsiteX4" fmla="*/ 20569 w 776240"/>
                          <a:gd name="connsiteY4" fmla="*/ 0 h 1499616"/>
                          <a:gd name="connsiteX0" fmla="*/ 20569 w 835845"/>
                          <a:gd name="connsiteY0" fmla="*/ 0 h 1499616"/>
                          <a:gd name="connsiteX1" fmla="*/ 776240 w 835845"/>
                          <a:gd name="connsiteY1" fmla="*/ 0 h 1499616"/>
                          <a:gd name="connsiteX2" fmla="*/ 776240 w 835845"/>
                          <a:gd name="connsiteY2" fmla="*/ 1499616 h 1499616"/>
                          <a:gd name="connsiteX3" fmla="*/ 20569 w 835845"/>
                          <a:gd name="connsiteY3" fmla="*/ 1499616 h 1499616"/>
                          <a:gd name="connsiteX4" fmla="*/ 20569 w 835845"/>
                          <a:gd name="connsiteY4" fmla="*/ 0 h 1499616"/>
                          <a:gd name="connsiteX0" fmla="*/ 20569 w 818819"/>
                          <a:gd name="connsiteY0" fmla="*/ 0 h 1499616"/>
                          <a:gd name="connsiteX1" fmla="*/ 776240 w 818819"/>
                          <a:gd name="connsiteY1" fmla="*/ 0 h 1499616"/>
                          <a:gd name="connsiteX2" fmla="*/ 684800 w 818819"/>
                          <a:gd name="connsiteY2" fmla="*/ 1493520 h 1499616"/>
                          <a:gd name="connsiteX3" fmla="*/ 20569 w 818819"/>
                          <a:gd name="connsiteY3" fmla="*/ 1499616 h 1499616"/>
                          <a:gd name="connsiteX4" fmla="*/ 20569 w 818819"/>
                          <a:gd name="connsiteY4" fmla="*/ 0 h 1499616"/>
                          <a:gd name="connsiteX0" fmla="*/ 20569 w 818819"/>
                          <a:gd name="connsiteY0" fmla="*/ 0 h 1547056"/>
                          <a:gd name="connsiteX1" fmla="*/ 776240 w 818819"/>
                          <a:gd name="connsiteY1" fmla="*/ 0 h 1547056"/>
                          <a:gd name="connsiteX2" fmla="*/ 684800 w 818819"/>
                          <a:gd name="connsiteY2" fmla="*/ 1493520 h 1547056"/>
                          <a:gd name="connsiteX3" fmla="*/ 20569 w 818819"/>
                          <a:gd name="connsiteY3" fmla="*/ 1499616 h 1547056"/>
                          <a:gd name="connsiteX4" fmla="*/ 20569 w 818819"/>
                          <a:gd name="connsiteY4" fmla="*/ 0 h 1547056"/>
                          <a:gd name="connsiteX0" fmla="*/ 20569 w 826508"/>
                          <a:gd name="connsiteY0" fmla="*/ 0 h 1499616"/>
                          <a:gd name="connsiteX1" fmla="*/ 776240 w 826508"/>
                          <a:gd name="connsiteY1" fmla="*/ 0 h 1499616"/>
                          <a:gd name="connsiteX2" fmla="*/ 733667 w 826508"/>
                          <a:gd name="connsiteY2" fmla="*/ 1170381 h 1499616"/>
                          <a:gd name="connsiteX3" fmla="*/ 20569 w 826508"/>
                          <a:gd name="connsiteY3" fmla="*/ 1499616 h 1499616"/>
                          <a:gd name="connsiteX4" fmla="*/ 20569 w 826508"/>
                          <a:gd name="connsiteY4" fmla="*/ 0 h 1499616"/>
                          <a:gd name="connsiteX0" fmla="*/ 20569 w 827210"/>
                          <a:gd name="connsiteY0" fmla="*/ 0 h 1499616"/>
                          <a:gd name="connsiteX1" fmla="*/ 776240 w 827210"/>
                          <a:gd name="connsiteY1" fmla="*/ 0 h 1499616"/>
                          <a:gd name="connsiteX2" fmla="*/ 737403 w 827210"/>
                          <a:gd name="connsiteY2" fmla="*/ 1192367 h 1499616"/>
                          <a:gd name="connsiteX3" fmla="*/ 20569 w 827210"/>
                          <a:gd name="connsiteY3" fmla="*/ 1499616 h 1499616"/>
                          <a:gd name="connsiteX4" fmla="*/ 20569 w 827210"/>
                          <a:gd name="connsiteY4" fmla="*/ 0 h 1499616"/>
                          <a:gd name="connsiteX0" fmla="*/ 20569 w 841645"/>
                          <a:gd name="connsiteY0" fmla="*/ 0 h 1499616"/>
                          <a:gd name="connsiteX1" fmla="*/ 776240 w 841645"/>
                          <a:gd name="connsiteY1" fmla="*/ 0 h 1499616"/>
                          <a:gd name="connsiteX2" fmla="*/ 737403 w 841645"/>
                          <a:gd name="connsiteY2" fmla="*/ 1192367 h 1499616"/>
                          <a:gd name="connsiteX3" fmla="*/ 20569 w 841645"/>
                          <a:gd name="connsiteY3" fmla="*/ 1499616 h 1499616"/>
                          <a:gd name="connsiteX4" fmla="*/ 20569 w 841645"/>
                          <a:gd name="connsiteY4" fmla="*/ 0 h 1499616"/>
                          <a:gd name="connsiteX0" fmla="*/ 20569 w 919569"/>
                          <a:gd name="connsiteY0" fmla="*/ 0 h 1499616"/>
                          <a:gd name="connsiteX1" fmla="*/ 874426 w 919569"/>
                          <a:gd name="connsiteY1" fmla="*/ 1012 h 1499616"/>
                          <a:gd name="connsiteX2" fmla="*/ 737403 w 919569"/>
                          <a:gd name="connsiteY2" fmla="*/ 1192367 h 1499616"/>
                          <a:gd name="connsiteX3" fmla="*/ 20569 w 919569"/>
                          <a:gd name="connsiteY3" fmla="*/ 1499616 h 1499616"/>
                          <a:gd name="connsiteX4" fmla="*/ 20569 w 919569"/>
                          <a:gd name="connsiteY4" fmla="*/ 0 h 1499616"/>
                          <a:gd name="connsiteX0" fmla="*/ 20569 w 875235"/>
                          <a:gd name="connsiteY0" fmla="*/ 0 h 1499616"/>
                          <a:gd name="connsiteX1" fmla="*/ 874426 w 875235"/>
                          <a:gd name="connsiteY1" fmla="*/ 1012 h 1499616"/>
                          <a:gd name="connsiteX2" fmla="*/ 737403 w 875235"/>
                          <a:gd name="connsiteY2" fmla="*/ 1192367 h 1499616"/>
                          <a:gd name="connsiteX3" fmla="*/ 20569 w 875235"/>
                          <a:gd name="connsiteY3" fmla="*/ 1499616 h 1499616"/>
                          <a:gd name="connsiteX4" fmla="*/ 20569 w 875235"/>
                          <a:gd name="connsiteY4" fmla="*/ 0 h 1499616"/>
                          <a:gd name="connsiteX0" fmla="*/ 0 w 902508"/>
                          <a:gd name="connsiteY0" fmla="*/ 0 h 1577578"/>
                          <a:gd name="connsiteX1" fmla="*/ 901699 w 902508"/>
                          <a:gd name="connsiteY1" fmla="*/ 78974 h 1577578"/>
                          <a:gd name="connsiteX2" fmla="*/ 764676 w 902508"/>
                          <a:gd name="connsiteY2" fmla="*/ 1270329 h 1577578"/>
                          <a:gd name="connsiteX3" fmla="*/ 47842 w 902508"/>
                          <a:gd name="connsiteY3" fmla="*/ 1577578 h 1577578"/>
                          <a:gd name="connsiteX4" fmla="*/ 0 w 902508"/>
                          <a:gd name="connsiteY4" fmla="*/ 0 h 1577578"/>
                          <a:gd name="connsiteX0" fmla="*/ 0 w 902508"/>
                          <a:gd name="connsiteY0" fmla="*/ 0 h 1577578"/>
                          <a:gd name="connsiteX1" fmla="*/ 901699 w 902508"/>
                          <a:gd name="connsiteY1" fmla="*/ 78974 h 1577578"/>
                          <a:gd name="connsiteX2" fmla="*/ 764676 w 902508"/>
                          <a:gd name="connsiteY2" fmla="*/ 1270329 h 1577578"/>
                          <a:gd name="connsiteX3" fmla="*/ 47842 w 902508"/>
                          <a:gd name="connsiteY3" fmla="*/ 1577578 h 1577578"/>
                          <a:gd name="connsiteX4" fmla="*/ 0 w 902508"/>
                          <a:gd name="connsiteY4" fmla="*/ 0 h 1577578"/>
                          <a:gd name="connsiteX0" fmla="*/ 0 w 902508"/>
                          <a:gd name="connsiteY0" fmla="*/ 0 h 1338221"/>
                          <a:gd name="connsiteX1" fmla="*/ 901699 w 902508"/>
                          <a:gd name="connsiteY1" fmla="*/ 78974 h 1338221"/>
                          <a:gd name="connsiteX2" fmla="*/ 764676 w 902508"/>
                          <a:gd name="connsiteY2" fmla="*/ 1270329 h 1338221"/>
                          <a:gd name="connsiteX3" fmla="*/ 38391 w 902508"/>
                          <a:gd name="connsiteY3" fmla="*/ 1318393 h 1338221"/>
                          <a:gd name="connsiteX4" fmla="*/ 0 w 902508"/>
                          <a:gd name="connsiteY4" fmla="*/ 0 h 1338221"/>
                          <a:gd name="connsiteX0" fmla="*/ 0 w 902508"/>
                          <a:gd name="connsiteY0" fmla="*/ 0 h 1419679"/>
                          <a:gd name="connsiteX1" fmla="*/ 901699 w 902508"/>
                          <a:gd name="connsiteY1" fmla="*/ 78974 h 1419679"/>
                          <a:gd name="connsiteX2" fmla="*/ 764676 w 902508"/>
                          <a:gd name="connsiteY2" fmla="*/ 1270329 h 1419679"/>
                          <a:gd name="connsiteX3" fmla="*/ 136321 w 902508"/>
                          <a:gd name="connsiteY3" fmla="*/ 1419679 h 1419679"/>
                          <a:gd name="connsiteX4" fmla="*/ 0 w 902508"/>
                          <a:gd name="connsiteY4" fmla="*/ 0 h 1419679"/>
                          <a:gd name="connsiteX0" fmla="*/ 0 w 866365"/>
                          <a:gd name="connsiteY0" fmla="*/ 0 h 1546267"/>
                          <a:gd name="connsiteX1" fmla="*/ 865556 w 866365"/>
                          <a:gd name="connsiteY1" fmla="*/ 205562 h 1546267"/>
                          <a:gd name="connsiteX2" fmla="*/ 728533 w 866365"/>
                          <a:gd name="connsiteY2" fmla="*/ 1396917 h 1546267"/>
                          <a:gd name="connsiteX3" fmla="*/ 100178 w 866365"/>
                          <a:gd name="connsiteY3" fmla="*/ 1546267 h 1546267"/>
                          <a:gd name="connsiteX4" fmla="*/ 0 w 866365"/>
                          <a:gd name="connsiteY4" fmla="*/ 0 h 1546267"/>
                          <a:gd name="connsiteX0" fmla="*/ 0 w 824778"/>
                          <a:gd name="connsiteY0" fmla="*/ 0 h 1546267"/>
                          <a:gd name="connsiteX1" fmla="*/ 823198 w 824778"/>
                          <a:gd name="connsiteY1" fmla="*/ 125936 h 1546267"/>
                          <a:gd name="connsiteX2" fmla="*/ 728533 w 824778"/>
                          <a:gd name="connsiteY2" fmla="*/ 1396917 h 1546267"/>
                          <a:gd name="connsiteX3" fmla="*/ 100178 w 824778"/>
                          <a:gd name="connsiteY3" fmla="*/ 1546267 h 1546267"/>
                          <a:gd name="connsiteX4" fmla="*/ 0 w 824778"/>
                          <a:gd name="connsiteY4" fmla="*/ 0 h 1546267"/>
                          <a:gd name="connsiteX0" fmla="*/ 0 w 824778"/>
                          <a:gd name="connsiteY0" fmla="*/ 0 h 1565831"/>
                          <a:gd name="connsiteX1" fmla="*/ 823198 w 824778"/>
                          <a:gd name="connsiteY1" fmla="*/ 125936 h 1565831"/>
                          <a:gd name="connsiteX2" fmla="*/ 728533 w 824778"/>
                          <a:gd name="connsiteY2" fmla="*/ 1396917 h 1565831"/>
                          <a:gd name="connsiteX3" fmla="*/ 100178 w 824778"/>
                          <a:gd name="connsiteY3" fmla="*/ 1546267 h 1565831"/>
                          <a:gd name="connsiteX4" fmla="*/ 0 w 824778"/>
                          <a:gd name="connsiteY4" fmla="*/ 0 h 1565831"/>
                          <a:gd name="connsiteX0" fmla="*/ 0 w 824778"/>
                          <a:gd name="connsiteY0" fmla="*/ 0 h 1596225"/>
                          <a:gd name="connsiteX1" fmla="*/ 823198 w 824778"/>
                          <a:gd name="connsiteY1" fmla="*/ 125936 h 1596225"/>
                          <a:gd name="connsiteX2" fmla="*/ 728533 w 824778"/>
                          <a:gd name="connsiteY2" fmla="*/ 1396917 h 1596225"/>
                          <a:gd name="connsiteX3" fmla="*/ 100178 w 824778"/>
                          <a:gd name="connsiteY3" fmla="*/ 1546267 h 1596225"/>
                          <a:gd name="connsiteX4" fmla="*/ 0 w 824778"/>
                          <a:gd name="connsiteY4" fmla="*/ 0 h 1596225"/>
                          <a:gd name="connsiteX0" fmla="*/ 0 w 846606"/>
                          <a:gd name="connsiteY0" fmla="*/ 0 h 1633846"/>
                          <a:gd name="connsiteX1" fmla="*/ 823198 w 846606"/>
                          <a:gd name="connsiteY1" fmla="*/ 125936 h 1633846"/>
                          <a:gd name="connsiteX2" fmla="*/ 808015 w 846606"/>
                          <a:gd name="connsiteY2" fmla="*/ 1479371 h 1633846"/>
                          <a:gd name="connsiteX3" fmla="*/ 100178 w 846606"/>
                          <a:gd name="connsiteY3" fmla="*/ 1546267 h 1633846"/>
                          <a:gd name="connsiteX4" fmla="*/ 0 w 846606"/>
                          <a:gd name="connsiteY4" fmla="*/ 0 h 1633846"/>
                          <a:gd name="connsiteX0" fmla="*/ 0 w 846606"/>
                          <a:gd name="connsiteY0" fmla="*/ 0 h 1621471"/>
                          <a:gd name="connsiteX1" fmla="*/ 823198 w 846606"/>
                          <a:gd name="connsiteY1" fmla="*/ 125936 h 1621471"/>
                          <a:gd name="connsiteX2" fmla="*/ 808015 w 846606"/>
                          <a:gd name="connsiteY2" fmla="*/ 1479371 h 1621471"/>
                          <a:gd name="connsiteX3" fmla="*/ 191657 w 846606"/>
                          <a:gd name="connsiteY3" fmla="*/ 1516595 h 1621471"/>
                          <a:gd name="connsiteX4" fmla="*/ 0 w 846606"/>
                          <a:gd name="connsiteY4" fmla="*/ 0 h 1621471"/>
                          <a:gd name="connsiteX0" fmla="*/ 0 w 846606"/>
                          <a:gd name="connsiteY0" fmla="*/ 0 h 1633472"/>
                          <a:gd name="connsiteX1" fmla="*/ 823198 w 846606"/>
                          <a:gd name="connsiteY1" fmla="*/ 125936 h 1633472"/>
                          <a:gd name="connsiteX2" fmla="*/ 808015 w 846606"/>
                          <a:gd name="connsiteY2" fmla="*/ 1479371 h 1633472"/>
                          <a:gd name="connsiteX3" fmla="*/ 191657 w 846606"/>
                          <a:gd name="connsiteY3" fmla="*/ 1516595 h 1633472"/>
                          <a:gd name="connsiteX4" fmla="*/ 0 w 846606"/>
                          <a:gd name="connsiteY4" fmla="*/ 0 h 16334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46606" h="1633472">
                            <a:moveTo>
                              <a:pt x="0" y="0"/>
                            </a:moveTo>
                            <a:lnTo>
                              <a:pt x="823198" y="125936"/>
                            </a:lnTo>
                            <a:cubicBezTo>
                              <a:pt x="832712" y="571156"/>
                              <a:pt x="878521" y="1258679"/>
                              <a:pt x="808015" y="1479371"/>
                            </a:cubicBezTo>
                            <a:cubicBezTo>
                              <a:pt x="551744" y="1730491"/>
                              <a:pt x="349006" y="1623484"/>
                              <a:pt x="191657" y="1516595"/>
                            </a:cubicBezTo>
                            <a:cubicBezTo>
                              <a:pt x="81929" y="1028915"/>
                              <a:pt x="184739" y="450462"/>
                              <a:pt x="0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bg2">
                          <a:lumMod val="90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412" name="Rettangolo 73">
                        <a:extLst>
                          <a:ext uri="{FF2B5EF4-FFF2-40B4-BE49-F238E27FC236}">
                            <a16:creationId xmlns:a16="http://schemas.microsoft.com/office/drawing/2014/main" id="{C16C30A8-1C91-D5EE-6B45-DBF822545786}"/>
                          </a:ext>
                        </a:extLst>
                      </p:cNvPr>
                      <p:cNvSpPr/>
                      <p:nvPr/>
                    </p:nvSpPr>
                    <p:spPr>
                      <a:xfrm rot="230045">
                        <a:off x="9076149" y="5519705"/>
                        <a:ext cx="309837" cy="620832"/>
                      </a:xfrm>
                      <a:custGeom>
                        <a:avLst/>
                        <a:gdLst>
                          <a:gd name="connsiteX0" fmla="*/ 0 w 332697"/>
                          <a:gd name="connsiteY0" fmla="*/ 0 h 590959"/>
                          <a:gd name="connsiteX1" fmla="*/ 332697 w 332697"/>
                          <a:gd name="connsiteY1" fmla="*/ 0 h 590959"/>
                          <a:gd name="connsiteX2" fmla="*/ 332697 w 332697"/>
                          <a:gd name="connsiteY2" fmla="*/ 590959 h 590959"/>
                          <a:gd name="connsiteX3" fmla="*/ 0 w 332697"/>
                          <a:gd name="connsiteY3" fmla="*/ 590959 h 590959"/>
                          <a:gd name="connsiteX4" fmla="*/ 0 w 332697"/>
                          <a:gd name="connsiteY4" fmla="*/ 0 h 590959"/>
                          <a:gd name="connsiteX0" fmla="*/ 0 w 332697"/>
                          <a:gd name="connsiteY0" fmla="*/ 0 h 590959"/>
                          <a:gd name="connsiteX1" fmla="*/ 302217 w 332697"/>
                          <a:gd name="connsiteY1" fmla="*/ 30480 h 590959"/>
                          <a:gd name="connsiteX2" fmla="*/ 332697 w 332697"/>
                          <a:gd name="connsiteY2" fmla="*/ 590959 h 590959"/>
                          <a:gd name="connsiteX3" fmla="*/ 0 w 332697"/>
                          <a:gd name="connsiteY3" fmla="*/ 590959 h 590959"/>
                          <a:gd name="connsiteX4" fmla="*/ 0 w 332697"/>
                          <a:gd name="connsiteY4" fmla="*/ 0 h 590959"/>
                          <a:gd name="connsiteX0" fmla="*/ 0 w 332697"/>
                          <a:gd name="connsiteY0" fmla="*/ 0 h 590959"/>
                          <a:gd name="connsiteX1" fmla="*/ 306027 w 332697"/>
                          <a:gd name="connsiteY1" fmla="*/ 0 h 590959"/>
                          <a:gd name="connsiteX2" fmla="*/ 332697 w 332697"/>
                          <a:gd name="connsiteY2" fmla="*/ 590959 h 590959"/>
                          <a:gd name="connsiteX3" fmla="*/ 0 w 332697"/>
                          <a:gd name="connsiteY3" fmla="*/ 590959 h 590959"/>
                          <a:gd name="connsiteX4" fmla="*/ 0 w 332697"/>
                          <a:gd name="connsiteY4" fmla="*/ 0 h 590959"/>
                          <a:gd name="connsiteX0" fmla="*/ 0 w 332697"/>
                          <a:gd name="connsiteY0" fmla="*/ 23706 h 614665"/>
                          <a:gd name="connsiteX1" fmla="*/ 306027 w 332697"/>
                          <a:gd name="connsiteY1" fmla="*/ 23706 h 614665"/>
                          <a:gd name="connsiteX2" fmla="*/ 332697 w 332697"/>
                          <a:gd name="connsiteY2" fmla="*/ 614665 h 614665"/>
                          <a:gd name="connsiteX3" fmla="*/ 0 w 332697"/>
                          <a:gd name="connsiteY3" fmla="*/ 614665 h 614665"/>
                          <a:gd name="connsiteX4" fmla="*/ 0 w 332697"/>
                          <a:gd name="connsiteY4" fmla="*/ 23706 h 614665"/>
                          <a:gd name="connsiteX0" fmla="*/ 0 w 332697"/>
                          <a:gd name="connsiteY0" fmla="*/ 34524 h 625483"/>
                          <a:gd name="connsiteX1" fmla="*/ 306027 w 332697"/>
                          <a:gd name="connsiteY1" fmla="*/ 34524 h 625483"/>
                          <a:gd name="connsiteX2" fmla="*/ 332697 w 332697"/>
                          <a:gd name="connsiteY2" fmla="*/ 625483 h 625483"/>
                          <a:gd name="connsiteX3" fmla="*/ 0 w 332697"/>
                          <a:gd name="connsiteY3" fmla="*/ 625483 h 625483"/>
                          <a:gd name="connsiteX4" fmla="*/ 0 w 332697"/>
                          <a:gd name="connsiteY4" fmla="*/ 34524 h 625483"/>
                          <a:gd name="connsiteX0" fmla="*/ 0 w 306027"/>
                          <a:gd name="connsiteY0" fmla="*/ 34524 h 625483"/>
                          <a:gd name="connsiteX1" fmla="*/ 306027 w 306027"/>
                          <a:gd name="connsiteY1" fmla="*/ 34524 h 625483"/>
                          <a:gd name="connsiteX2" fmla="*/ 302217 w 306027"/>
                          <a:gd name="connsiteY2" fmla="*/ 614053 h 625483"/>
                          <a:gd name="connsiteX3" fmla="*/ 0 w 306027"/>
                          <a:gd name="connsiteY3" fmla="*/ 625483 h 625483"/>
                          <a:gd name="connsiteX4" fmla="*/ 0 w 306027"/>
                          <a:gd name="connsiteY4" fmla="*/ 34524 h 625483"/>
                          <a:gd name="connsiteX0" fmla="*/ 0 w 302217"/>
                          <a:gd name="connsiteY0" fmla="*/ 5802 h 596761"/>
                          <a:gd name="connsiteX1" fmla="*/ 264117 w 302217"/>
                          <a:gd name="connsiteY1" fmla="*/ 181062 h 596761"/>
                          <a:gd name="connsiteX2" fmla="*/ 302217 w 302217"/>
                          <a:gd name="connsiteY2" fmla="*/ 585331 h 596761"/>
                          <a:gd name="connsiteX3" fmla="*/ 0 w 302217"/>
                          <a:gd name="connsiteY3" fmla="*/ 596761 h 596761"/>
                          <a:gd name="connsiteX4" fmla="*/ 0 w 302217"/>
                          <a:gd name="connsiteY4" fmla="*/ 5802 h 596761"/>
                          <a:gd name="connsiteX0" fmla="*/ 0 w 309837"/>
                          <a:gd name="connsiteY0" fmla="*/ 32444 h 623403"/>
                          <a:gd name="connsiteX1" fmla="*/ 309837 w 309837"/>
                          <a:gd name="connsiteY1" fmla="*/ 36254 h 623403"/>
                          <a:gd name="connsiteX2" fmla="*/ 302217 w 309837"/>
                          <a:gd name="connsiteY2" fmla="*/ 611973 h 623403"/>
                          <a:gd name="connsiteX3" fmla="*/ 0 w 309837"/>
                          <a:gd name="connsiteY3" fmla="*/ 623403 h 623403"/>
                          <a:gd name="connsiteX4" fmla="*/ 0 w 309837"/>
                          <a:gd name="connsiteY4" fmla="*/ 32444 h 623403"/>
                          <a:gd name="connsiteX0" fmla="*/ 0 w 309837"/>
                          <a:gd name="connsiteY0" fmla="*/ 39020 h 618549"/>
                          <a:gd name="connsiteX1" fmla="*/ 309837 w 309837"/>
                          <a:gd name="connsiteY1" fmla="*/ 31400 h 618549"/>
                          <a:gd name="connsiteX2" fmla="*/ 302217 w 309837"/>
                          <a:gd name="connsiteY2" fmla="*/ 607119 h 618549"/>
                          <a:gd name="connsiteX3" fmla="*/ 0 w 309837"/>
                          <a:gd name="connsiteY3" fmla="*/ 618549 h 618549"/>
                          <a:gd name="connsiteX4" fmla="*/ 0 w 309837"/>
                          <a:gd name="connsiteY4" fmla="*/ 39020 h 618549"/>
                          <a:gd name="connsiteX0" fmla="*/ 0 w 309837"/>
                          <a:gd name="connsiteY0" fmla="*/ 39020 h 618549"/>
                          <a:gd name="connsiteX1" fmla="*/ 309837 w 309837"/>
                          <a:gd name="connsiteY1" fmla="*/ 31400 h 618549"/>
                          <a:gd name="connsiteX2" fmla="*/ 285738 w 309837"/>
                          <a:gd name="connsiteY2" fmla="*/ 589131 h 618549"/>
                          <a:gd name="connsiteX3" fmla="*/ 0 w 309837"/>
                          <a:gd name="connsiteY3" fmla="*/ 618549 h 618549"/>
                          <a:gd name="connsiteX4" fmla="*/ 0 w 309837"/>
                          <a:gd name="connsiteY4" fmla="*/ 39020 h 618549"/>
                          <a:gd name="connsiteX0" fmla="*/ 0 w 309837"/>
                          <a:gd name="connsiteY0" fmla="*/ 39020 h 616766"/>
                          <a:gd name="connsiteX1" fmla="*/ 309837 w 309837"/>
                          <a:gd name="connsiteY1" fmla="*/ 31400 h 616766"/>
                          <a:gd name="connsiteX2" fmla="*/ 285738 w 309837"/>
                          <a:gd name="connsiteY2" fmla="*/ 589131 h 616766"/>
                          <a:gd name="connsiteX3" fmla="*/ 26610 w 309837"/>
                          <a:gd name="connsiteY3" fmla="*/ 616766 h 616766"/>
                          <a:gd name="connsiteX4" fmla="*/ 0 w 309837"/>
                          <a:gd name="connsiteY4" fmla="*/ 39020 h 616766"/>
                          <a:gd name="connsiteX0" fmla="*/ 0 w 309837"/>
                          <a:gd name="connsiteY0" fmla="*/ 39020 h 628935"/>
                          <a:gd name="connsiteX1" fmla="*/ 309837 w 309837"/>
                          <a:gd name="connsiteY1" fmla="*/ 31400 h 628935"/>
                          <a:gd name="connsiteX2" fmla="*/ 285738 w 309837"/>
                          <a:gd name="connsiteY2" fmla="*/ 589131 h 628935"/>
                          <a:gd name="connsiteX3" fmla="*/ 15967 w 309837"/>
                          <a:gd name="connsiteY3" fmla="*/ 628935 h 628935"/>
                          <a:gd name="connsiteX4" fmla="*/ 0 w 309837"/>
                          <a:gd name="connsiteY4" fmla="*/ 39020 h 628935"/>
                          <a:gd name="connsiteX0" fmla="*/ 0 w 309837"/>
                          <a:gd name="connsiteY0" fmla="*/ 39020 h 613984"/>
                          <a:gd name="connsiteX1" fmla="*/ 309837 w 309837"/>
                          <a:gd name="connsiteY1" fmla="*/ 31400 h 613984"/>
                          <a:gd name="connsiteX2" fmla="*/ 285738 w 309837"/>
                          <a:gd name="connsiteY2" fmla="*/ 589131 h 613984"/>
                          <a:gd name="connsiteX3" fmla="*/ 11146 w 309837"/>
                          <a:gd name="connsiteY3" fmla="*/ 613984 h 613984"/>
                          <a:gd name="connsiteX4" fmla="*/ 0 w 309837"/>
                          <a:gd name="connsiteY4" fmla="*/ 39020 h 613984"/>
                          <a:gd name="connsiteX0" fmla="*/ 0 w 309837"/>
                          <a:gd name="connsiteY0" fmla="*/ 39020 h 621034"/>
                          <a:gd name="connsiteX1" fmla="*/ 309837 w 309837"/>
                          <a:gd name="connsiteY1" fmla="*/ 31400 h 621034"/>
                          <a:gd name="connsiteX2" fmla="*/ 285738 w 309837"/>
                          <a:gd name="connsiteY2" fmla="*/ 589131 h 621034"/>
                          <a:gd name="connsiteX3" fmla="*/ 11146 w 309837"/>
                          <a:gd name="connsiteY3" fmla="*/ 613984 h 621034"/>
                          <a:gd name="connsiteX4" fmla="*/ 0 w 309837"/>
                          <a:gd name="connsiteY4" fmla="*/ 39020 h 621034"/>
                          <a:gd name="connsiteX0" fmla="*/ 0 w 309837"/>
                          <a:gd name="connsiteY0" fmla="*/ 39020 h 622514"/>
                          <a:gd name="connsiteX1" fmla="*/ 309837 w 309837"/>
                          <a:gd name="connsiteY1" fmla="*/ 31400 h 622514"/>
                          <a:gd name="connsiteX2" fmla="*/ 285738 w 309837"/>
                          <a:gd name="connsiteY2" fmla="*/ 589131 h 622514"/>
                          <a:gd name="connsiteX3" fmla="*/ 11146 w 309837"/>
                          <a:gd name="connsiteY3" fmla="*/ 613984 h 622514"/>
                          <a:gd name="connsiteX4" fmla="*/ 0 w 309837"/>
                          <a:gd name="connsiteY4" fmla="*/ 39020 h 622514"/>
                          <a:gd name="connsiteX0" fmla="*/ 0 w 309837"/>
                          <a:gd name="connsiteY0" fmla="*/ 39020 h 621198"/>
                          <a:gd name="connsiteX1" fmla="*/ 309837 w 309837"/>
                          <a:gd name="connsiteY1" fmla="*/ 31400 h 621198"/>
                          <a:gd name="connsiteX2" fmla="*/ 304236 w 309837"/>
                          <a:gd name="connsiteY2" fmla="*/ 580254 h 621198"/>
                          <a:gd name="connsiteX3" fmla="*/ 11146 w 309837"/>
                          <a:gd name="connsiteY3" fmla="*/ 613984 h 621198"/>
                          <a:gd name="connsiteX4" fmla="*/ 0 w 309837"/>
                          <a:gd name="connsiteY4" fmla="*/ 39020 h 621198"/>
                          <a:gd name="connsiteX0" fmla="*/ 0 w 309837"/>
                          <a:gd name="connsiteY0" fmla="*/ 39020 h 620832"/>
                          <a:gd name="connsiteX1" fmla="*/ 309837 w 309837"/>
                          <a:gd name="connsiteY1" fmla="*/ 31400 h 620832"/>
                          <a:gd name="connsiteX2" fmla="*/ 292577 w 309837"/>
                          <a:gd name="connsiteY2" fmla="*/ 577217 h 620832"/>
                          <a:gd name="connsiteX3" fmla="*/ 11146 w 309837"/>
                          <a:gd name="connsiteY3" fmla="*/ 613984 h 620832"/>
                          <a:gd name="connsiteX4" fmla="*/ 0 w 309837"/>
                          <a:gd name="connsiteY4" fmla="*/ 39020 h 6208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09837" h="620832">
                            <a:moveTo>
                              <a:pt x="0" y="39020"/>
                            </a:moveTo>
                            <a:cubicBezTo>
                              <a:pt x="109629" y="920"/>
                              <a:pt x="162108" y="-21940"/>
                              <a:pt x="309837" y="31400"/>
                            </a:cubicBezTo>
                            <a:lnTo>
                              <a:pt x="292577" y="577217"/>
                            </a:lnTo>
                            <a:cubicBezTo>
                              <a:pt x="205612" y="596651"/>
                              <a:pt x="93311" y="636876"/>
                              <a:pt x="11146" y="613984"/>
                            </a:cubicBezTo>
                            <a:lnTo>
                              <a:pt x="0" y="39020"/>
                            </a:lnTo>
                            <a:close/>
                          </a:path>
                        </a:pathLst>
                      </a:custGeom>
                      <a:solidFill>
                        <a:schemeClr val="bg2">
                          <a:lumMod val="50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</p:grpSp>
                <p:sp>
                  <p:nvSpPr>
                    <p:cNvPr id="410" name="Rettangolo con angoli arrotondati 124">
                      <a:extLst>
                        <a:ext uri="{FF2B5EF4-FFF2-40B4-BE49-F238E27FC236}">
                          <a16:creationId xmlns:a16="http://schemas.microsoft.com/office/drawing/2014/main" id="{E2A4F88F-3B44-D7AA-4B43-516FBAEFB058}"/>
                        </a:ext>
                      </a:extLst>
                    </p:cNvPr>
                    <p:cNvSpPr/>
                    <p:nvPr/>
                  </p:nvSpPr>
                  <p:spPr>
                    <a:xfrm rot="11448">
                      <a:off x="13516128" y="5531219"/>
                      <a:ext cx="73568" cy="192609"/>
                    </a:xfrm>
                    <a:prstGeom prst="roundRect">
                      <a:avLst/>
                    </a:prstGeom>
                    <a:solidFill>
                      <a:schemeClr val="bg2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</p:grpSp>
              <p:sp>
                <p:nvSpPr>
                  <p:cNvPr id="402" name="Ovale 116">
                    <a:extLst>
                      <a:ext uri="{FF2B5EF4-FFF2-40B4-BE49-F238E27FC236}">
                        <a16:creationId xmlns:a16="http://schemas.microsoft.com/office/drawing/2014/main" id="{AC95AB1F-55E8-DF70-498E-E30CF8A16CE6}"/>
                      </a:ext>
                    </a:extLst>
                  </p:cNvPr>
                  <p:cNvSpPr/>
                  <p:nvPr/>
                </p:nvSpPr>
                <p:spPr>
                  <a:xfrm>
                    <a:off x="13416254" y="4494225"/>
                    <a:ext cx="89108" cy="92474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grpSp>
              <p:nvGrpSpPr>
                <p:cNvPr id="398" name="Gruppo 112">
                  <a:extLst>
                    <a:ext uri="{FF2B5EF4-FFF2-40B4-BE49-F238E27FC236}">
                      <a16:creationId xmlns:a16="http://schemas.microsoft.com/office/drawing/2014/main" id="{FF1DD8AA-BB82-C5C0-D76E-C368E6915EAD}"/>
                    </a:ext>
                  </a:extLst>
                </p:cNvPr>
                <p:cNvGrpSpPr/>
                <p:nvPr/>
              </p:nvGrpSpPr>
              <p:grpSpPr>
                <a:xfrm rot="21392073">
                  <a:off x="13327098" y="5405003"/>
                  <a:ext cx="204675" cy="261968"/>
                  <a:chOff x="8992065" y="3239791"/>
                  <a:chExt cx="502467" cy="641469"/>
                </a:xfrm>
              </p:grpSpPr>
              <p:sp>
                <p:nvSpPr>
                  <p:cNvPr id="399" name="Trapezio 49">
                    <a:extLst>
                      <a:ext uri="{FF2B5EF4-FFF2-40B4-BE49-F238E27FC236}">
                        <a16:creationId xmlns:a16="http://schemas.microsoft.com/office/drawing/2014/main" id="{67192612-D36F-AD0F-C656-61B5945462F0}"/>
                      </a:ext>
                    </a:extLst>
                  </p:cNvPr>
                  <p:cNvSpPr/>
                  <p:nvPr/>
                </p:nvSpPr>
                <p:spPr>
                  <a:xfrm rot="9729401" flipH="1">
                    <a:off x="8992065" y="3239791"/>
                    <a:ext cx="502467" cy="507508"/>
                  </a:xfrm>
                  <a:custGeom>
                    <a:avLst/>
                    <a:gdLst>
                      <a:gd name="connsiteX0" fmla="*/ 0 w 321145"/>
                      <a:gd name="connsiteY0" fmla="*/ 361419 h 361419"/>
                      <a:gd name="connsiteX1" fmla="*/ 80286 w 321145"/>
                      <a:gd name="connsiteY1" fmla="*/ 0 h 361419"/>
                      <a:gd name="connsiteX2" fmla="*/ 240859 w 321145"/>
                      <a:gd name="connsiteY2" fmla="*/ 0 h 361419"/>
                      <a:gd name="connsiteX3" fmla="*/ 321145 w 321145"/>
                      <a:gd name="connsiteY3" fmla="*/ 361419 h 361419"/>
                      <a:gd name="connsiteX4" fmla="*/ 0 w 321145"/>
                      <a:gd name="connsiteY4" fmla="*/ 361419 h 361419"/>
                      <a:gd name="connsiteX0" fmla="*/ 0 w 321145"/>
                      <a:gd name="connsiteY0" fmla="*/ 361419 h 412763"/>
                      <a:gd name="connsiteX1" fmla="*/ 80286 w 321145"/>
                      <a:gd name="connsiteY1" fmla="*/ 0 h 412763"/>
                      <a:gd name="connsiteX2" fmla="*/ 240859 w 321145"/>
                      <a:gd name="connsiteY2" fmla="*/ 0 h 412763"/>
                      <a:gd name="connsiteX3" fmla="*/ 321145 w 321145"/>
                      <a:gd name="connsiteY3" fmla="*/ 361419 h 412763"/>
                      <a:gd name="connsiteX4" fmla="*/ 0 w 321145"/>
                      <a:gd name="connsiteY4" fmla="*/ 361419 h 41276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81953"/>
                      <a:gd name="connsiteY0" fmla="*/ 302475 h 416714"/>
                      <a:gd name="connsiteX1" fmla="*/ 141094 w 381953"/>
                      <a:gd name="connsiteY1" fmla="*/ 0 h 416714"/>
                      <a:gd name="connsiteX2" fmla="*/ 301667 w 381953"/>
                      <a:gd name="connsiteY2" fmla="*/ 0 h 416714"/>
                      <a:gd name="connsiteX3" fmla="*/ 381953 w 381953"/>
                      <a:gd name="connsiteY3" fmla="*/ 361419 h 416714"/>
                      <a:gd name="connsiteX4" fmla="*/ 0 w 381953"/>
                      <a:gd name="connsiteY4" fmla="*/ 302475 h 416714"/>
                      <a:gd name="connsiteX0" fmla="*/ 0 w 433414"/>
                      <a:gd name="connsiteY0" fmla="*/ 302475 h 404427"/>
                      <a:gd name="connsiteX1" fmla="*/ 141094 w 433414"/>
                      <a:gd name="connsiteY1" fmla="*/ 0 h 404427"/>
                      <a:gd name="connsiteX2" fmla="*/ 301667 w 433414"/>
                      <a:gd name="connsiteY2" fmla="*/ 0 h 404427"/>
                      <a:gd name="connsiteX3" fmla="*/ 433414 w 433414"/>
                      <a:gd name="connsiteY3" fmla="*/ 342175 h 404427"/>
                      <a:gd name="connsiteX4" fmla="*/ 0 w 433414"/>
                      <a:gd name="connsiteY4" fmla="*/ 302475 h 404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3414" h="404427">
                        <a:moveTo>
                          <a:pt x="0" y="302475"/>
                        </a:moveTo>
                        <a:cubicBezTo>
                          <a:pt x="179855" y="208788"/>
                          <a:pt x="209883" y="258317"/>
                          <a:pt x="141094" y="0"/>
                        </a:cubicBezTo>
                        <a:lnTo>
                          <a:pt x="301667" y="0"/>
                        </a:lnTo>
                        <a:cubicBezTo>
                          <a:pt x="328429" y="120473"/>
                          <a:pt x="302166" y="187642"/>
                          <a:pt x="433414" y="342175"/>
                        </a:cubicBezTo>
                        <a:cubicBezTo>
                          <a:pt x="335043" y="441031"/>
                          <a:pt x="101399" y="418000"/>
                          <a:pt x="0" y="302475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400" name="Ovale 114">
                    <a:extLst>
                      <a:ext uri="{FF2B5EF4-FFF2-40B4-BE49-F238E27FC236}">
                        <a16:creationId xmlns:a16="http://schemas.microsoft.com/office/drawing/2014/main" id="{D4212188-0976-A68E-1576-34071BDB7DE9}"/>
                      </a:ext>
                    </a:extLst>
                  </p:cNvPr>
                  <p:cNvSpPr/>
                  <p:nvPr/>
                </p:nvSpPr>
                <p:spPr>
                  <a:xfrm>
                    <a:off x="9207716" y="3612631"/>
                    <a:ext cx="268224" cy="268629"/>
                  </a:xfrm>
                  <a:prstGeom prst="ellipse">
                    <a:avLst/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  <p:sp>
            <p:nvSpPr>
              <p:cNvPr id="396" name="Esagono 45">
                <a:extLst>
                  <a:ext uri="{FF2B5EF4-FFF2-40B4-BE49-F238E27FC236}">
                    <a16:creationId xmlns:a16="http://schemas.microsoft.com/office/drawing/2014/main" id="{2CC7BB6C-C149-6E3C-DF16-4AA78ED57A0C}"/>
                  </a:ext>
                </a:extLst>
              </p:cNvPr>
              <p:cNvSpPr/>
              <p:nvPr/>
            </p:nvSpPr>
            <p:spPr>
              <a:xfrm rot="21572067">
                <a:off x="11604489" y="5325703"/>
                <a:ext cx="406466" cy="277291"/>
              </a:xfrm>
              <a:custGeom>
                <a:avLst/>
                <a:gdLst>
                  <a:gd name="connsiteX0" fmla="*/ 0 w 880368"/>
                  <a:gd name="connsiteY0" fmla="*/ 414515 h 829030"/>
                  <a:gd name="connsiteX1" fmla="*/ 207258 w 880368"/>
                  <a:gd name="connsiteY1" fmla="*/ 0 h 829030"/>
                  <a:gd name="connsiteX2" fmla="*/ 673111 w 880368"/>
                  <a:gd name="connsiteY2" fmla="*/ 0 h 829030"/>
                  <a:gd name="connsiteX3" fmla="*/ 880368 w 880368"/>
                  <a:gd name="connsiteY3" fmla="*/ 414515 h 829030"/>
                  <a:gd name="connsiteX4" fmla="*/ 673111 w 880368"/>
                  <a:gd name="connsiteY4" fmla="*/ 829030 h 829030"/>
                  <a:gd name="connsiteX5" fmla="*/ 207258 w 880368"/>
                  <a:gd name="connsiteY5" fmla="*/ 829030 h 829030"/>
                  <a:gd name="connsiteX6" fmla="*/ 0 w 880368"/>
                  <a:gd name="connsiteY6" fmla="*/ 414515 h 829030"/>
                  <a:gd name="connsiteX0" fmla="*/ 0 w 886471"/>
                  <a:gd name="connsiteY0" fmla="*/ 414515 h 829030"/>
                  <a:gd name="connsiteX1" fmla="*/ 207258 w 886471"/>
                  <a:gd name="connsiteY1" fmla="*/ 0 h 829030"/>
                  <a:gd name="connsiteX2" fmla="*/ 886471 w 886471"/>
                  <a:gd name="connsiteY2" fmla="*/ 251460 h 829030"/>
                  <a:gd name="connsiteX3" fmla="*/ 880368 w 886471"/>
                  <a:gd name="connsiteY3" fmla="*/ 414515 h 829030"/>
                  <a:gd name="connsiteX4" fmla="*/ 673111 w 886471"/>
                  <a:gd name="connsiteY4" fmla="*/ 829030 h 829030"/>
                  <a:gd name="connsiteX5" fmla="*/ 207258 w 886471"/>
                  <a:gd name="connsiteY5" fmla="*/ 829030 h 829030"/>
                  <a:gd name="connsiteX6" fmla="*/ 0 w 886471"/>
                  <a:gd name="connsiteY6" fmla="*/ 414515 h 829030"/>
                  <a:gd name="connsiteX0" fmla="*/ 0 w 886471"/>
                  <a:gd name="connsiteY0" fmla="*/ 163055 h 577570"/>
                  <a:gd name="connsiteX1" fmla="*/ 9138 w 886471"/>
                  <a:gd name="connsiteY1" fmla="*/ 15240 h 577570"/>
                  <a:gd name="connsiteX2" fmla="*/ 886471 w 886471"/>
                  <a:gd name="connsiteY2" fmla="*/ 0 h 577570"/>
                  <a:gd name="connsiteX3" fmla="*/ 880368 w 886471"/>
                  <a:gd name="connsiteY3" fmla="*/ 163055 h 577570"/>
                  <a:gd name="connsiteX4" fmla="*/ 673111 w 886471"/>
                  <a:gd name="connsiteY4" fmla="*/ 577570 h 577570"/>
                  <a:gd name="connsiteX5" fmla="*/ 207258 w 886471"/>
                  <a:gd name="connsiteY5" fmla="*/ 577570 h 577570"/>
                  <a:gd name="connsiteX6" fmla="*/ 0 w 886471"/>
                  <a:gd name="connsiteY6" fmla="*/ 163055 h 57757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673111 w 886471"/>
                  <a:gd name="connsiteY4" fmla="*/ 57757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6471" h="585190">
                    <a:moveTo>
                      <a:pt x="0" y="163055"/>
                    </a:moveTo>
                    <a:lnTo>
                      <a:pt x="9138" y="15240"/>
                    </a:lnTo>
                    <a:cubicBezTo>
                      <a:pt x="435102" y="157347"/>
                      <a:pt x="487211" y="181705"/>
                      <a:pt x="886471" y="0"/>
                    </a:cubicBezTo>
                    <a:lnTo>
                      <a:pt x="880368" y="163055"/>
                    </a:lnTo>
                    <a:cubicBezTo>
                      <a:pt x="621142" y="287485"/>
                      <a:pt x="564689" y="300388"/>
                      <a:pt x="528331" y="585190"/>
                    </a:cubicBezTo>
                    <a:lnTo>
                      <a:pt x="367278" y="585190"/>
                    </a:lnTo>
                    <a:cubicBezTo>
                      <a:pt x="293336" y="421618"/>
                      <a:pt x="364310" y="330077"/>
                      <a:pt x="0" y="16305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377" name="Rettangolo 4">
              <a:extLst>
                <a:ext uri="{FF2B5EF4-FFF2-40B4-BE49-F238E27FC236}">
                  <a16:creationId xmlns:a16="http://schemas.microsoft.com/office/drawing/2014/main" id="{9A267B72-D90F-F8CF-4FAE-BEE8CFB58557}"/>
                </a:ext>
              </a:extLst>
            </p:cNvPr>
            <p:cNvSpPr/>
            <p:nvPr/>
          </p:nvSpPr>
          <p:spPr>
            <a:xfrm>
              <a:off x="1387479" y="2943467"/>
              <a:ext cx="756762" cy="813402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378" name="Connettore 2 16">
              <a:extLst>
                <a:ext uri="{FF2B5EF4-FFF2-40B4-BE49-F238E27FC236}">
                  <a16:creationId xmlns:a16="http://schemas.microsoft.com/office/drawing/2014/main" id="{640E00A2-A94C-A7BA-97F2-40E3BA12F62D}"/>
                </a:ext>
              </a:extLst>
            </p:cNvPr>
            <p:cNvCxnSpPr>
              <a:cxnSpLocks/>
            </p:cNvCxnSpPr>
            <p:nvPr/>
          </p:nvCxnSpPr>
          <p:spPr>
            <a:xfrm>
              <a:off x="1818033" y="3338513"/>
              <a:ext cx="1038731" cy="541723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9" name="Rettangolo 18">
              <a:extLst>
                <a:ext uri="{FF2B5EF4-FFF2-40B4-BE49-F238E27FC236}">
                  <a16:creationId xmlns:a16="http://schemas.microsoft.com/office/drawing/2014/main" id="{1F90B52A-CEFB-C795-5B71-CA828E1E1432}"/>
                </a:ext>
              </a:extLst>
            </p:cNvPr>
            <p:cNvSpPr/>
            <p:nvPr/>
          </p:nvSpPr>
          <p:spPr>
            <a:xfrm>
              <a:off x="2596232" y="3006988"/>
              <a:ext cx="1311769" cy="4471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it-IT" sz="1200" b="1">
                  <a:solidFill>
                    <a:schemeClr val="tx1"/>
                  </a:solidFill>
                </a:rPr>
                <a:t>LABEL: "giocattolo"</a:t>
              </a:r>
            </a:p>
          </p:txBody>
        </p:sp>
      </p:grpSp>
      <p:pic>
        <p:nvPicPr>
          <p:cNvPr id="463" name="Immagine 462">
            <a:extLst>
              <a:ext uri="{FF2B5EF4-FFF2-40B4-BE49-F238E27FC236}">
                <a16:creationId xmlns:a16="http://schemas.microsoft.com/office/drawing/2014/main" id="{87F2AAB9-14C6-225B-C336-089A48D1667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2384" y="2763913"/>
            <a:ext cx="3731380" cy="2376602"/>
          </a:xfrm>
          <a:prstGeom prst="rect">
            <a:avLst/>
          </a:prstGeom>
        </p:spPr>
      </p:pic>
      <p:pic>
        <p:nvPicPr>
          <p:cNvPr id="464" name="Immagine 463">
            <a:extLst>
              <a:ext uri="{FF2B5EF4-FFF2-40B4-BE49-F238E27FC236}">
                <a16:creationId xmlns:a16="http://schemas.microsoft.com/office/drawing/2014/main" id="{B6EDB82B-F40E-21B7-2609-9CC52C3750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2211" y="2847583"/>
            <a:ext cx="3731380" cy="2376602"/>
          </a:xfrm>
          <a:prstGeom prst="rect">
            <a:avLst/>
          </a:prstGeom>
        </p:spPr>
      </p:pic>
      <p:pic>
        <p:nvPicPr>
          <p:cNvPr id="465" name="Immagine 464">
            <a:extLst>
              <a:ext uri="{FF2B5EF4-FFF2-40B4-BE49-F238E27FC236}">
                <a16:creationId xmlns:a16="http://schemas.microsoft.com/office/drawing/2014/main" id="{AEEA6512-0153-1F1B-95B2-D0275C30886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4486" y="2771080"/>
            <a:ext cx="3731380" cy="2376602"/>
          </a:xfrm>
          <a:prstGeom prst="rect">
            <a:avLst/>
          </a:prstGeom>
        </p:spPr>
      </p:pic>
      <p:pic>
        <p:nvPicPr>
          <p:cNvPr id="466" name="Immagine 465">
            <a:extLst>
              <a:ext uri="{FF2B5EF4-FFF2-40B4-BE49-F238E27FC236}">
                <a16:creationId xmlns:a16="http://schemas.microsoft.com/office/drawing/2014/main" id="{2F6A19E0-21BB-96D7-15A6-7DF3EBC38D0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43039" y="2834108"/>
            <a:ext cx="3731380" cy="2376602"/>
          </a:xfrm>
          <a:prstGeom prst="rect">
            <a:avLst/>
          </a:prstGeom>
        </p:spPr>
      </p:pic>
      <p:pic>
        <p:nvPicPr>
          <p:cNvPr id="467" name="Immagine 466">
            <a:extLst>
              <a:ext uri="{FF2B5EF4-FFF2-40B4-BE49-F238E27FC236}">
                <a16:creationId xmlns:a16="http://schemas.microsoft.com/office/drawing/2014/main" id="{491CCD38-3F2C-77E0-68A6-C60A46FD8FA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9936" y="2747323"/>
            <a:ext cx="3731380" cy="2376602"/>
          </a:xfrm>
          <a:prstGeom prst="rect">
            <a:avLst/>
          </a:prstGeom>
        </p:spPr>
      </p:pic>
      <p:pic>
        <p:nvPicPr>
          <p:cNvPr id="468" name="Immagine 467">
            <a:extLst>
              <a:ext uri="{FF2B5EF4-FFF2-40B4-BE49-F238E27FC236}">
                <a16:creationId xmlns:a16="http://schemas.microsoft.com/office/drawing/2014/main" id="{2BFFFA96-18AE-669F-9CD8-D4912835A7F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5569" y="2794837"/>
            <a:ext cx="3731380" cy="2376602"/>
          </a:xfrm>
          <a:prstGeom prst="rect">
            <a:avLst/>
          </a:prstGeom>
        </p:spPr>
      </p:pic>
      <p:graphicFrame>
        <p:nvGraphicFramePr>
          <p:cNvPr id="248" name="Diagram 247">
            <a:extLst>
              <a:ext uri="{FF2B5EF4-FFF2-40B4-BE49-F238E27FC236}">
                <a16:creationId xmlns:a16="http://schemas.microsoft.com/office/drawing/2014/main" id="{DA87073E-AD22-3C56-4110-9F964DCFA040}"/>
              </a:ext>
            </a:extLst>
          </p:cNvPr>
          <p:cNvGraphicFramePr/>
          <p:nvPr/>
        </p:nvGraphicFramePr>
        <p:xfrm>
          <a:off x="7263255" y="-196973"/>
          <a:ext cx="6114182" cy="2682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pic>
        <p:nvPicPr>
          <p:cNvPr id="3" name="Immagine 2">
            <a:extLst>
              <a:ext uri="{FF2B5EF4-FFF2-40B4-BE49-F238E27FC236}">
                <a16:creationId xmlns:a16="http://schemas.microsoft.com/office/drawing/2014/main" id="{B7DA97EB-F4E1-AB13-28AC-07C1314665A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9957" y="2833658"/>
            <a:ext cx="3731380" cy="237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4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66488-7167-2544-3074-0E4D898B9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AECCC0DD-0507-676C-582C-C296AAE60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A6A18D6-EEEB-68B1-8D9D-D33463FF96D9}"/>
              </a:ext>
            </a:extLst>
          </p:cNvPr>
          <p:cNvSpPr txBox="1"/>
          <p:nvPr/>
        </p:nvSpPr>
        <p:spPr>
          <a:xfrm>
            <a:off x="1186261" y="405574"/>
            <a:ext cx="308346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MODEL TRAINING</a:t>
            </a:r>
          </a:p>
          <a:p>
            <a:r>
              <a:rPr lang="it-IT" b="1" i="1"/>
              <a:t>Network architecture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577AD54-DF6F-920E-ACEF-D604F0C0F4D6}"/>
              </a:ext>
            </a:extLst>
          </p:cNvPr>
          <p:cNvSpPr txBox="1"/>
          <p:nvPr/>
        </p:nvSpPr>
        <p:spPr>
          <a:xfrm>
            <a:off x="1557398" y="1682337"/>
            <a:ext cx="40685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/>
              <a:t>LAYERS</a:t>
            </a:r>
            <a:r>
              <a:rPr lang="it-IT"/>
              <a:t>: Online </a:t>
            </a:r>
            <a:r>
              <a:rPr lang="it-IT" err="1"/>
              <a:t>augmentation</a:t>
            </a:r>
            <a:endParaRPr lang="it-IT"/>
          </a:p>
        </p:txBody>
      </p:sp>
      <p:pic>
        <p:nvPicPr>
          <p:cNvPr id="5" name="Elemento grafico 4" descr="Lente di ingrandimento con riempimento a tinta unita">
            <a:extLst>
              <a:ext uri="{FF2B5EF4-FFF2-40B4-BE49-F238E27FC236}">
                <a16:creationId xmlns:a16="http://schemas.microsoft.com/office/drawing/2014/main" id="{DD57D203-3C7C-F855-29D2-5720DE8939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1163" y="1487385"/>
            <a:ext cx="914400" cy="914400"/>
          </a:xfrm>
          <a:prstGeom prst="rect">
            <a:avLst/>
          </a:prstGeom>
        </p:spPr>
      </p:pic>
      <p:sp>
        <p:nvSpPr>
          <p:cNvPr id="245" name="TextBox 244">
            <a:extLst>
              <a:ext uri="{FF2B5EF4-FFF2-40B4-BE49-F238E27FC236}">
                <a16:creationId xmlns:a16="http://schemas.microsoft.com/office/drawing/2014/main" id="{379A4E0E-EAB2-AC06-3AE1-E03C0CE1A690}"/>
              </a:ext>
            </a:extLst>
          </p:cNvPr>
          <p:cNvSpPr txBox="1"/>
          <p:nvPr/>
        </p:nvSpPr>
        <p:spPr>
          <a:xfrm>
            <a:off x="1328638" y="2457609"/>
            <a:ext cx="2518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Input 1 - Epoch 2</a:t>
            </a:r>
          </a:p>
        </p:txBody>
      </p: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44032325-2DC7-3C29-D047-693771142BCB}"/>
              </a:ext>
            </a:extLst>
          </p:cNvPr>
          <p:cNvGrpSpPr/>
          <p:nvPr/>
        </p:nvGrpSpPr>
        <p:grpSpPr>
          <a:xfrm>
            <a:off x="5774963" y="2682761"/>
            <a:ext cx="621237" cy="2655696"/>
            <a:chOff x="5576154" y="2246621"/>
            <a:chExt cx="897450" cy="3786545"/>
          </a:xfrm>
        </p:grpSpPr>
        <p:sp>
          <p:nvSpPr>
            <p:cNvPr id="343" name="Rectangle: Rounded Corners 342">
              <a:extLst>
                <a:ext uri="{FF2B5EF4-FFF2-40B4-BE49-F238E27FC236}">
                  <a16:creationId xmlns:a16="http://schemas.microsoft.com/office/drawing/2014/main" id="{E8FF893E-95AE-450A-75AD-15F9248E889A}"/>
                </a:ext>
              </a:extLst>
            </p:cNvPr>
            <p:cNvSpPr/>
            <p:nvPr/>
          </p:nvSpPr>
          <p:spPr>
            <a:xfrm>
              <a:off x="5576154" y="2246621"/>
              <a:ext cx="897450" cy="378654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32E4030A-416C-D4BC-61D5-07248F449845}"/>
                </a:ext>
              </a:extLst>
            </p:cNvPr>
            <p:cNvSpPr/>
            <p:nvPr/>
          </p:nvSpPr>
          <p:spPr>
            <a:xfrm>
              <a:off x="5832454" y="3052564"/>
              <a:ext cx="391409" cy="40594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430D7C78-64F9-F824-E09D-B4D842E9277B}"/>
                </a:ext>
              </a:extLst>
            </p:cNvPr>
            <p:cNvSpPr/>
            <p:nvPr/>
          </p:nvSpPr>
          <p:spPr>
            <a:xfrm>
              <a:off x="5832454" y="2454435"/>
              <a:ext cx="391409" cy="40594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49A9EECC-89EA-FDF4-AD4D-FFB9FD740E57}"/>
                </a:ext>
              </a:extLst>
            </p:cNvPr>
            <p:cNvSpPr/>
            <p:nvPr/>
          </p:nvSpPr>
          <p:spPr>
            <a:xfrm>
              <a:off x="5832454" y="4248822"/>
              <a:ext cx="391409" cy="40594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EC587295-8234-C1D4-FA36-31276B07D8F0}"/>
                </a:ext>
              </a:extLst>
            </p:cNvPr>
            <p:cNvSpPr/>
            <p:nvPr/>
          </p:nvSpPr>
          <p:spPr>
            <a:xfrm>
              <a:off x="5832454" y="5445082"/>
              <a:ext cx="391409" cy="40594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3674A818-31FB-2682-5E1A-9C3C9CBA5514}"/>
                </a:ext>
              </a:extLst>
            </p:cNvPr>
            <p:cNvSpPr/>
            <p:nvPr/>
          </p:nvSpPr>
          <p:spPr>
            <a:xfrm>
              <a:off x="5832454" y="3650693"/>
              <a:ext cx="391409" cy="40594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9F477127-597C-0285-B866-0F4CB13C726E}"/>
                </a:ext>
              </a:extLst>
            </p:cNvPr>
            <p:cNvSpPr/>
            <p:nvPr/>
          </p:nvSpPr>
          <p:spPr>
            <a:xfrm>
              <a:off x="5832454" y="4846951"/>
              <a:ext cx="391409" cy="40594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68" name="Immagine 467">
            <a:extLst>
              <a:ext uri="{FF2B5EF4-FFF2-40B4-BE49-F238E27FC236}">
                <a16:creationId xmlns:a16="http://schemas.microsoft.com/office/drawing/2014/main" id="{31CD36CF-E246-9071-5800-03F3D5BF94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8493" y="2909027"/>
            <a:ext cx="194175" cy="12367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8C6DA22-0B03-A528-0CD2-5380D3A18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2583" y="3330121"/>
            <a:ext cx="194175" cy="12367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1CEB6C7-143E-461F-AF57-FDA15CA8D0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2583" y="3776682"/>
            <a:ext cx="194175" cy="12367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F1044B6-5C36-2373-B765-7AE0C538B0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8912" y="4170242"/>
            <a:ext cx="194175" cy="12367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4389EE6-C6AC-3C73-8752-F382B6B9CC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9920" y="4594401"/>
            <a:ext cx="194175" cy="12367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0429C69-C576-3831-BDB5-96D113709F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7754" y="4989449"/>
            <a:ext cx="194175" cy="123674"/>
          </a:xfrm>
          <a:prstGeom prst="rect">
            <a:avLst/>
          </a:prstGeom>
        </p:spPr>
      </p:pic>
      <p:pic>
        <p:nvPicPr>
          <p:cNvPr id="502" name="Immagine 501">
            <a:extLst>
              <a:ext uri="{FF2B5EF4-FFF2-40B4-BE49-F238E27FC236}">
                <a16:creationId xmlns:a16="http://schemas.microsoft.com/office/drawing/2014/main" id="{9506495C-3DEF-DADB-E431-6228997CD4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569" y="2794837"/>
            <a:ext cx="3731380" cy="2376602"/>
          </a:xfrm>
          <a:prstGeom prst="rect">
            <a:avLst/>
          </a:prstGeom>
        </p:spPr>
      </p:pic>
      <p:graphicFrame>
        <p:nvGraphicFramePr>
          <p:cNvPr id="503" name="Diagram 502">
            <a:extLst>
              <a:ext uri="{FF2B5EF4-FFF2-40B4-BE49-F238E27FC236}">
                <a16:creationId xmlns:a16="http://schemas.microsoft.com/office/drawing/2014/main" id="{C5278E03-1AF1-4EC6-5940-915D09C6914A}"/>
              </a:ext>
            </a:extLst>
          </p:cNvPr>
          <p:cNvGraphicFramePr/>
          <p:nvPr/>
        </p:nvGraphicFramePr>
        <p:xfrm>
          <a:off x="7263255" y="-196973"/>
          <a:ext cx="6114182" cy="2682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111474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82F50-DDA1-0FCE-1886-5A4585B40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rapezio 90">
            <a:extLst>
              <a:ext uri="{FF2B5EF4-FFF2-40B4-BE49-F238E27FC236}">
                <a16:creationId xmlns:a16="http://schemas.microsoft.com/office/drawing/2014/main" id="{1ED130C6-4E72-96BF-CCA5-B246B22D7ADE}"/>
              </a:ext>
            </a:extLst>
          </p:cNvPr>
          <p:cNvSpPr/>
          <p:nvPr/>
        </p:nvSpPr>
        <p:spPr>
          <a:xfrm>
            <a:off x="10107975" y="6579020"/>
            <a:ext cx="2271252" cy="245268"/>
          </a:xfrm>
          <a:prstGeom prst="trapezoid">
            <a:avLst>
              <a:gd name="adj" fmla="val 126144"/>
            </a:avLst>
          </a:prstGeom>
          <a:solidFill>
            <a:srgbClr val="0262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Elemento grafico 7" descr="Pezzi del puzzle contorno">
            <a:extLst>
              <a:ext uri="{FF2B5EF4-FFF2-40B4-BE49-F238E27FC236}">
                <a16:creationId xmlns:a16="http://schemas.microsoft.com/office/drawing/2014/main" id="{4F773CD2-9215-E82B-CBE8-CD3A24FE3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EEDF4D33-BEAB-ED51-C432-A564516C1E1C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THE CONTEXT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3158DA0-2A2D-A099-A587-2A10D60FABEB}"/>
              </a:ext>
            </a:extLst>
          </p:cNvPr>
          <p:cNvSpPr/>
          <p:nvPr/>
        </p:nvSpPr>
        <p:spPr>
          <a:xfrm rot="21392073">
            <a:off x="11978947" y="4627806"/>
            <a:ext cx="146307" cy="6293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rapezio 28">
            <a:extLst>
              <a:ext uri="{FF2B5EF4-FFF2-40B4-BE49-F238E27FC236}">
                <a16:creationId xmlns:a16="http://schemas.microsoft.com/office/drawing/2014/main" id="{AD05B508-8837-D020-316E-F59AE4E98769}"/>
              </a:ext>
            </a:extLst>
          </p:cNvPr>
          <p:cNvSpPr/>
          <p:nvPr/>
        </p:nvSpPr>
        <p:spPr>
          <a:xfrm rot="10592073">
            <a:off x="11832653" y="4974149"/>
            <a:ext cx="510538" cy="424388"/>
          </a:xfrm>
          <a:custGeom>
            <a:avLst/>
            <a:gdLst>
              <a:gd name="connsiteX0" fmla="*/ 0 w 1017129"/>
              <a:gd name="connsiteY0" fmla="*/ 932501 h 932501"/>
              <a:gd name="connsiteX1" fmla="*/ 122316 w 1017129"/>
              <a:gd name="connsiteY1" fmla="*/ 0 h 932501"/>
              <a:gd name="connsiteX2" fmla="*/ 894813 w 1017129"/>
              <a:gd name="connsiteY2" fmla="*/ 0 h 932501"/>
              <a:gd name="connsiteX3" fmla="*/ 1017129 w 1017129"/>
              <a:gd name="connsiteY3" fmla="*/ 932501 h 932501"/>
              <a:gd name="connsiteX4" fmla="*/ 0 w 1017129"/>
              <a:gd name="connsiteY4" fmla="*/ 932501 h 932501"/>
              <a:gd name="connsiteX0" fmla="*/ 0 w 1192389"/>
              <a:gd name="connsiteY0" fmla="*/ 932501 h 932501"/>
              <a:gd name="connsiteX1" fmla="*/ 122316 w 1192389"/>
              <a:gd name="connsiteY1" fmla="*/ 0 h 932501"/>
              <a:gd name="connsiteX2" fmla="*/ 894813 w 1192389"/>
              <a:gd name="connsiteY2" fmla="*/ 0 h 932501"/>
              <a:gd name="connsiteX3" fmla="*/ 1192389 w 1192389"/>
              <a:gd name="connsiteY3" fmla="*/ 909641 h 932501"/>
              <a:gd name="connsiteX4" fmla="*/ 0 w 1192389"/>
              <a:gd name="connsiteY4" fmla="*/ 932501 h 93250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53349"/>
              <a:gd name="connsiteY0" fmla="*/ 711521 h 909641"/>
              <a:gd name="connsiteX1" fmla="*/ 183276 w 1253349"/>
              <a:gd name="connsiteY1" fmla="*/ 0 h 909641"/>
              <a:gd name="connsiteX2" fmla="*/ 955773 w 1253349"/>
              <a:gd name="connsiteY2" fmla="*/ 0 h 909641"/>
              <a:gd name="connsiteX3" fmla="*/ 1253349 w 1253349"/>
              <a:gd name="connsiteY3" fmla="*/ 909641 h 909641"/>
              <a:gd name="connsiteX4" fmla="*/ 0 w 1253349"/>
              <a:gd name="connsiteY4" fmla="*/ 711521 h 909641"/>
              <a:gd name="connsiteX0" fmla="*/ 0 w 1253349"/>
              <a:gd name="connsiteY0" fmla="*/ 711521 h 909641"/>
              <a:gd name="connsiteX1" fmla="*/ 183276 w 1253349"/>
              <a:gd name="connsiteY1" fmla="*/ 0 h 909641"/>
              <a:gd name="connsiteX2" fmla="*/ 955773 w 1253349"/>
              <a:gd name="connsiteY2" fmla="*/ 0 h 909641"/>
              <a:gd name="connsiteX3" fmla="*/ 1253349 w 1253349"/>
              <a:gd name="connsiteY3" fmla="*/ 909641 h 909641"/>
              <a:gd name="connsiteX4" fmla="*/ 0 w 1253349"/>
              <a:gd name="connsiteY4" fmla="*/ 711521 h 909641"/>
              <a:gd name="connsiteX0" fmla="*/ 0 w 1253349"/>
              <a:gd name="connsiteY0" fmla="*/ 825821 h 1023941"/>
              <a:gd name="connsiteX1" fmla="*/ 175656 w 1253349"/>
              <a:gd name="connsiteY1" fmla="*/ 0 h 1023941"/>
              <a:gd name="connsiteX2" fmla="*/ 955773 w 1253349"/>
              <a:gd name="connsiteY2" fmla="*/ 114300 h 1023941"/>
              <a:gd name="connsiteX3" fmla="*/ 1253349 w 1253349"/>
              <a:gd name="connsiteY3" fmla="*/ 1023941 h 1023941"/>
              <a:gd name="connsiteX4" fmla="*/ 0 w 1253349"/>
              <a:gd name="connsiteY4" fmla="*/ 825821 h 1023941"/>
              <a:gd name="connsiteX0" fmla="*/ 0 w 1253349"/>
              <a:gd name="connsiteY0" fmla="*/ 841061 h 1039181"/>
              <a:gd name="connsiteX1" fmla="*/ 175656 w 1253349"/>
              <a:gd name="connsiteY1" fmla="*/ 15240 h 1039181"/>
              <a:gd name="connsiteX2" fmla="*/ 963393 w 1253349"/>
              <a:gd name="connsiteY2" fmla="*/ 0 h 1039181"/>
              <a:gd name="connsiteX3" fmla="*/ 1253349 w 1253349"/>
              <a:gd name="connsiteY3" fmla="*/ 1039181 h 1039181"/>
              <a:gd name="connsiteX4" fmla="*/ 0 w 1253349"/>
              <a:gd name="connsiteY4" fmla="*/ 841061 h 1039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3349" h="1039181">
                <a:moveTo>
                  <a:pt x="0" y="841061"/>
                </a:moveTo>
                <a:cubicBezTo>
                  <a:pt x="61092" y="603887"/>
                  <a:pt x="152664" y="336234"/>
                  <a:pt x="175656" y="15240"/>
                </a:cubicBezTo>
                <a:lnTo>
                  <a:pt x="963393" y="0"/>
                </a:lnTo>
                <a:cubicBezTo>
                  <a:pt x="994005" y="371794"/>
                  <a:pt x="1100817" y="568327"/>
                  <a:pt x="1253349" y="1039181"/>
                </a:cubicBezTo>
                <a:lnTo>
                  <a:pt x="0" y="841061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rapezio 37">
            <a:extLst>
              <a:ext uri="{FF2B5EF4-FFF2-40B4-BE49-F238E27FC236}">
                <a16:creationId xmlns:a16="http://schemas.microsoft.com/office/drawing/2014/main" id="{9F1BCC04-4836-F0B0-01CD-E65832D6C35F}"/>
              </a:ext>
            </a:extLst>
          </p:cNvPr>
          <p:cNvSpPr/>
          <p:nvPr/>
        </p:nvSpPr>
        <p:spPr>
          <a:xfrm rot="12618645" flipH="1">
            <a:off x="12674572" y="4935697"/>
            <a:ext cx="234994" cy="287334"/>
          </a:xfrm>
          <a:custGeom>
            <a:avLst/>
            <a:gdLst>
              <a:gd name="connsiteX0" fmla="*/ 0 w 653937"/>
              <a:gd name="connsiteY0" fmla="*/ 658283 h 658283"/>
              <a:gd name="connsiteX1" fmla="*/ 110496 w 653937"/>
              <a:gd name="connsiteY1" fmla="*/ 0 h 658283"/>
              <a:gd name="connsiteX2" fmla="*/ 543441 w 653937"/>
              <a:gd name="connsiteY2" fmla="*/ 0 h 658283"/>
              <a:gd name="connsiteX3" fmla="*/ 653937 w 653937"/>
              <a:gd name="connsiteY3" fmla="*/ 658283 h 658283"/>
              <a:gd name="connsiteX4" fmla="*/ 0 w 653937"/>
              <a:gd name="connsiteY4" fmla="*/ 658283 h 658283"/>
              <a:gd name="connsiteX0" fmla="*/ 36933 w 690870"/>
              <a:gd name="connsiteY0" fmla="*/ 658283 h 658734"/>
              <a:gd name="connsiteX1" fmla="*/ 147429 w 690870"/>
              <a:gd name="connsiteY1" fmla="*/ 0 h 658734"/>
              <a:gd name="connsiteX2" fmla="*/ 580374 w 690870"/>
              <a:gd name="connsiteY2" fmla="*/ 0 h 658734"/>
              <a:gd name="connsiteX3" fmla="*/ 690870 w 690870"/>
              <a:gd name="connsiteY3" fmla="*/ 658283 h 658734"/>
              <a:gd name="connsiteX4" fmla="*/ 36933 w 690870"/>
              <a:gd name="connsiteY4" fmla="*/ 658283 h 658734"/>
              <a:gd name="connsiteX0" fmla="*/ 36933 w 690870"/>
              <a:gd name="connsiteY0" fmla="*/ 658283 h 719243"/>
              <a:gd name="connsiteX1" fmla="*/ 147429 w 690870"/>
              <a:gd name="connsiteY1" fmla="*/ 0 h 719243"/>
              <a:gd name="connsiteX2" fmla="*/ 580374 w 690870"/>
              <a:gd name="connsiteY2" fmla="*/ 0 h 719243"/>
              <a:gd name="connsiteX3" fmla="*/ 690870 w 690870"/>
              <a:gd name="connsiteY3" fmla="*/ 658283 h 719243"/>
              <a:gd name="connsiteX4" fmla="*/ 36933 w 690870"/>
              <a:gd name="connsiteY4" fmla="*/ 658283 h 719243"/>
              <a:gd name="connsiteX0" fmla="*/ 36933 w 691237"/>
              <a:gd name="connsiteY0" fmla="*/ 658283 h 772867"/>
              <a:gd name="connsiteX1" fmla="*/ 147429 w 691237"/>
              <a:gd name="connsiteY1" fmla="*/ 0 h 772867"/>
              <a:gd name="connsiteX2" fmla="*/ 580374 w 691237"/>
              <a:gd name="connsiteY2" fmla="*/ 0 h 772867"/>
              <a:gd name="connsiteX3" fmla="*/ 690870 w 691237"/>
              <a:gd name="connsiteY3" fmla="*/ 658283 h 772867"/>
              <a:gd name="connsiteX4" fmla="*/ 36933 w 691237"/>
              <a:gd name="connsiteY4" fmla="*/ 658283 h 772867"/>
              <a:gd name="connsiteX0" fmla="*/ 36933 w 691237"/>
              <a:gd name="connsiteY0" fmla="*/ 658283 h 772867"/>
              <a:gd name="connsiteX1" fmla="*/ 147429 w 691237"/>
              <a:gd name="connsiteY1" fmla="*/ 0 h 772867"/>
              <a:gd name="connsiteX2" fmla="*/ 580374 w 691237"/>
              <a:gd name="connsiteY2" fmla="*/ 0 h 772867"/>
              <a:gd name="connsiteX3" fmla="*/ 690870 w 691237"/>
              <a:gd name="connsiteY3" fmla="*/ 658283 h 772867"/>
              <a:gd name="connsiteX4" fmla="*/ 36933 w 691237"/>
              <a:gd name="connsiteY4" fmla="*/ 658283 h 772867"/>
              <a:gd name="connsiteX0" fmla="*/ 48676 w 702980"/>
              <a:gd name="connsiteY0" fmla="*/ 752153 h 866737"/>
              <a:gd name="connsiteX1" fmla="*/ 91620 w 702980"/>
              <a:gd name="connsiteY1" fmla="*/ 0 h 866737"/>
              <a:gd name="connsiteX2" fmla="*/ 592117 w 702980"/>
              <a:gd name="connsiteY2" fmla="*/ 93870 h 866737"/>
              <a:gd name="connsiteX3" fmla="*/ 702613 w 702980"/>
              <a:gd name="connsiteY3" fmla="*/ 752153 h 866737"/>
              <a:gd name="connsiteX4" fmla="*/ 48676 w 702980"/>
              <a:gd name="connsiteY4" fmla="*/ 752153 h 866737"/>
              <a:gd name="connsiteX0" fmla="*/ 42672 w 696976"/>
              <a:gd name="connsiteY0" fmla="*/ 752153 h 866737"/>
              <a:gd name="connsiteX1" fmla="*/ 85616 w 696976"/>
              <a:gd name="connsiteY1" fmla="*/ 0 h 866737"/>
              <a:gd name="connsiteX2" fmla="*/ 586113 w 696976"/>
              <a:gd name="connsiteY2" fmla="*/ 93870 h 866737"/>
              <a:gd name="connsiteX3" fmla="*/ 696609 w 696976"/>
              <a:gd name="connsiteY3" fmla="*/ 752153 h 866737"/>
              <a:gd name="connsiteX4" fmla="*/ 42672 w 696976"/>
              <a:gd name="connsiteY4" fmla="*/ 752153 h 86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6976" h="866737">
                <a:moveTo>
                  <a:pt x="42672" y="752153"/>
                </a:moveTo>
                <a:cubicBezTo>
                  <a:pt x="-72896" y="768945"/>
                  <a:pt x="82560" y="228815"/>
                  <a:pt x="85616" y="0"/>
                </a:cubicBezTo>
                <a:lnTo>
                  <a:pt x="586113" y="93870"/>
                </a:lnTo>
                <a:cubicBezTo>
                  <a:pt x="622945" y="313298"/>
                  <a:pt x="629297" y="464145"/>
                  <a:pt x="696609" y="752153"/>
                </a:cubicBezTo>
                <a:cubicBezTo>
                  <a:pt x="714850" y="919793"/>
                  <a:pt x="47291" y="889313"/>
                  <a:pt x="42672" y="75215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250C1C8-A849-5E50-054C-E3F73F84EC2A}"/>
              </a:ext>
            </a:extLst>
          </p:cNvPr>
          <p:cNvSpPr/>
          <p:nvPr/>
        </p:nvSpPr>
        <p:spPr>
          <a:xfrm rot="21392073">
            <a:off x="12749839" y="4959206"/>
            <a:ext cx="170716" cy="1281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DB65CB26-D432-2A17-E2CF-98705AE7BCE5}"/>
              </a:ext>
            </a:extLst>
          </p:cNvPr>
          <p:cNvSpPr/>
          <p:nvPr/>
        </p:nvSpPr>
        <p:spPr>
          <a:xfrm rot="18854522">
            <a:off x="12534699" y="4476349"/>
            <a:ext cx="220790" cy="674348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rapezio 42">
            <a:extLst>
              <a:ext uri="{FF2B5EF4-FFF2-40B4-BE49-F238E27FC236}">
                <a16:creationId xmlns:a16="http://schemas.microsoft.com/office/drawing/2014/main" id="{0EAC7344-96DC-8B34-FBB4-E2849DC663AE}"/>
              </a:ext>
            </a:extLst>
          </p:cNvPr>
          <p:cNvSpPr/>
          <p:nvPr/>
        </p:nvSpPr>
        <p:spPr>
          <a:xfrm rot="1751475">
            <a:off x="12487402" y="5153701"/>
            <a:ext cx="312391" cy="370555"/>
          </a:xfrm>
          <a:custGeom>
            <a:avLst/>
            <a:gdLst>
              <a:gd name="connsiteX0" fmla="*/ 0 w 933837"/>
              <a:gd name="connsiteY0" fmla="*/ 845746 h 845746"/>
              <a:gd name="connsiteX1" fmla="*/ 211437 w 933837"/>
              <a:gd name="connsiteY1" fmla="*/ 0 h 845746"/>
              <a:gd name="connsiteX2" fmla="*/ 722401 w 933837"/>
              <a:gd name="connsiteY2" fmla="*/ 0 h 845746"/>
              <a:gd name="connsiteX3" fmla="*/ 933837 w 933837"/>
              <a:gd name="connsiteY3" fmla="*/ 845746 h 845746"/>
              <a:gd name="connsiteX4" fmla="*/ 0 w 933837"/>
              <a:gd name="connsiteY4" fmla="*/ 845746 h 845746"/>
              <a:gd name="connsiteX0" fmla="*/ 0 w 933837"/>
              <a:gd name="connsiteY0" fmla="*/ 845746 h 845746"/>
              <a:gd name="connsiteX1" fmla="*/ 211437 w 933837"/>
              <a:gd name="connsiteY1" fmla="*/ 0 h 845746"/>
              <a:gd name="connsiteX2" fmla="*/ 635384 w 933837"/>
              <a:gd name="connsiteY2" fmla="*/ 19567 h 845746"/>
              <a:gd name="connsiteX3" fmla="*/ 933837 w 933837"/>
              <a:gd name="connsiteY3" fmla="*/ 845746 h 845746"/>
              <a:gd name="connsiteX4" fmla="*/ 0 w 933837"/>
              <a:gd name="connsiteY4" fmla="*/ 845746 h 845746"/>
              <a:gd name="connsiteX0" fmla="*/ 0 w 933837"/>
              <a:gd name="connsiteY0" fmla="*/ 845746 h 845746"/>
              <a:gd name="connsiteX1" fmla="*/ 211437 w 933837"/>
              <a:gd name="connsiteY1" fmla="*/ 0 h 845746"/>
              <a:gd name="connsiteX2" fmla="*/ 635384 w 933837"/>
              <a:gd name="connsiteY2" fmla="*/ 19567 h 845746"/>
              <a:gd name="connsiteX3" fmla="*/ 933837 w 933837"/>
              <a:gd name="connsiteY3" fmla="*/ 845746 h 845746"/>
              <a:gd name="connsiteX4" fmla="*/ 0 w 933837"/>
              <a:gd name="connsiteY4" fmla="*/ 845746 h 845746"/>
              <a:gd name="connsiteX0" fmla="*/ 0 w 878897"/>
              <a:gd name="connsiteY0" fmla="*/ 845746 h 845746"/>
              <a:gd name="connsiteX1" fmla="*/ 211437 w 878897"/>
              <a:gd name="connsiteY1" fmla="*/ 0 h 845746"/>
              <a:gd name="connsiteX2" fmla="*/ 635384 w 878897"/>
              <a:gd name="connsiteY2" fmla="*/ 19567 h 845746"/>
              <a:gd name="connsiteX3" fmla="*/ 878897 w 878897"/>
              <a:gd name="connsiteY3" fmla="*/ 844755 h 845746"/>
              <a:gd name="connsiteX4" fmla="*/ 0 w 878897"/>
              <a:gd name="connsiteY4" fmla="*/ 845746 h 845746"/>
              <a:gd name="connsiteX0" fmla="*/ 0 w 924445"/>
              <a:gd name="connsiteY0" fmla="*/ 845746 h 845746"/>
              <a:gd name="connsiteX1" fmla="*/ 211437 w 924445"/>
              <a:gd name="connsiteY1" fmla="*/ 0 h 845746"/>
              <a:gd name="connsiteX2" fmla="*/ 635384 w 924445"/>
              <a:gd name="connsiteY2" fmla="*/ 19567 h 845746"/>
              <a:gd name="connsiteX3" fmla="*/ 878897 w 924445"/>
              <a:gd name="connsiteY3" fmla="*/ 844755 h 845746"/>
              <a:gd name="connsiteX4" fmla="*/ 0 w 924445"/>
              <a:gd name="connsiteY4" fmla="*/ 845746 h 845746"/>
              <a:gd name="connsiteX0" fmla="*/ 0 w 924445"/>
              <a:gd name="connsiteY0" fmla="*/ 845746 h 895165"/>
              <a:gd name="connsiteX1" fmla="*/ 211437 w 924445"/>
              <a:gd name="connsiteY1" fmla="*/ 0 h 895165"/>
              <a:gd name="connsiteX2" fmla="*/ 635384 w 924445"/>
              <a:gd name="connsiteY2" fmla="*/ 19567 h 895165"/>
              <a:gd name="connsiteX3" fmla="*/ 878897 w 924445"/>
              <a:gd name="connsiteY3" fmla="*/ 844755 h 895165"/>
              <a:gd name="connsiteX4" fmla="*/ 0 w 924445"/>
              <a:gd name="connsiteY4" fmla="*/ 845746 h 895165"/>
              <a:gd name="connsiteX0" fmla="*/ 0 w 927114"/>
              <a:gd name="connsiteY0" fmla="*/ 856273 h 898070"/>
              <a:gd name="connsiteX1" fmla="*/ 214106 w 927114"/>
              <a:gd name="connsiteY1" fmla="*/ 0 h 898070"/>
              <a:gd name="connsiteX2" fmla="*/ 638053 w 927114"/>
              <a:gd name="connsiteY2" fmla="*/ 19567 h 898070"/>
              <a:gd name="connsiteX3" fmla="*/ 881566 w 927114"/>
              <a:gd name="connsiteY3" fmla="*/ 844755 h 898070"/>
              <a:gd name="connsiteX4" fmla="*/ 0 w 927114"/>
              <a:gd name="connsiteY4" fmla="*/ 856273 h 898070"/>
              <a:gd name="connsiteX0" fmla="*/ 0 w 927114"/>
              <a:gd name="connsiteY0" fmla="*/ 856273 h 920009"/>
              <a:gd name="connsiteX1" fmla="*/ 214106 w 927114"/>
              <a:gd name="connsiteY1" fmla="*/ 0 h 920009"/>
              <a:gd name="connsiteX2" fmla="*/ 638053 w 927114"/>
              <a:gd name="connsiteY2" fmla="*/ 19567 h 920009"/>
              <a:gd name="connsiteX3" fmla="*/ 881566 w 927114"/>
              <a:gd name="connsiteY3" fmla="*/ 844755 h 920009"/>
              <a:gd name="connsiteX4" fmla="*/ 0 w 927114"/>
              <a:gd name="connsiteY4" fmla="*/ 856273 h 920009"/>
              <a:gd name="connsiteX0" fmla="*/ 0 w 927114"/>
              <a:gd name="connsiteY0" fmla="*/ 856273 h 920009"/>
              <a:gd name="connsiteX1" fmla="*/ 214106 w 927114"/>
              <a:gd name="connsiteY1" fmla="*/ 0 h 920009"/>
              <a:gd name="connsiteX2" fmla="*/ 638053 w 927114"/>
              <a:gd name="connsiteY2" fmla="*/ 19567 h 920009"/>
              <a:gd name="connsiteX3" fmla="*/ 881566 w 927114"/>
              <a:gd name="connsiteY3" fmla="*/ 844755 h 920009"/>
              <a:gd name="connsiteX4" fmla="*/ 0 w 927114"/>
              <a:gd name="connsiteY4" fmla="*/ 856273 h 920009"/>
              <a:gd name="connsiteX0" fmla="*/ 0 w 927114"/>
              <a:gd name="connsiteY0" fmla="*/ 856273 h 920009"/>
              <a:gd name="connsiteX1" fmla="*/ 214106 w 927114"/>
              <a:gd name="connsiteY1" fmla="*/ 0 h 920009"/>
              <a:gd name="connsiteX2" fmla="*/ 638053 w 927114"/>
              <a:gd name="connsiteY2" fmla="*/ 19567 h 920009"/>
              <a:gd name="connsiteX3" fmla="*/ 881566 w 927114"/>
              <a:gd name="connsiteY3" fmla="*/ 844755 h 920009"/>
              <a:gd name="connsiteX4" fmla="*/ 0 w 927114"/>
              <a:gd name="connsiteY4" fmla="*/ 856273 h 920009"/>
              <a:gd name="connsiteX0" fmla="*/ 0 w 888649"/>
              <a:gd name="connsiteY0" fmla="*/ 856273 h 907363"/>
              <a:gd name="connsiteX1" fmla="*/ 214106 w 888649"/>
              <a:gd name="connsiteY1" fmla="*/ 0 h 907363"/>
              <a:gd name="connsiteX2" fmla="*/ 638053 w 888649"/>
              <a:gd name="connsiteY2" fmla="*/ 19567 h 907363"/>
              <a:gd name="connsiteX3" fmla="*/ 830678 w 888649"/>
              <a:gd name="connsiteY3" fmla="*/ 818597 h 907363"/>
              <a:gd name="connsiteX4" fmla="*/ 0 w 888649"/>
              <a:gd name="connsiteY4" fmla="*/ 856273 h 90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649" h="907363">
                <a:moveTo>
                  <a:pt x="0" y="856273"/>
                </a:moveTo>
                <a:cubicBezTo>
                  <a:pt x="6187" y="525446"/>
                  <a:pt x="76406" y="294961"/>
                  <a:pt x="214106" y="0"/>
                </a:cubicBezTo>
                <a:lnTo>
                  <a:pt x="638053" y="19567"/>
                </a:lnTo>
                <a:cubicBezTo>
                  <a:pt x="916004" y="361593"/>
                  <a:pt x="934010" y="548976"/>
                  <a:pt x="830678" y="818597"/>
                </a:cubicBezTo>
                <a:cubicBezTo>
                  <a:pt x="573727" y="931605"/>
                  <a:pt x="178789" y="928146"/>
                  <a:pt x="0" y="85627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rapezio 43">
            <a:extLst>
              <a:ext uri="{FF2B5EF4-FFF2-40B4-BE49-F238E27FC236}">
                <a16:creationId xmlns:a16="http://schemas.microsoft.com/office/drawing/2014/main" id="{91873E97-CCBC-87B1-79F7-D95F0AC96918}"/>
              </a:ext>
            </a:extLst>
          </p:cNvPr>
          <p:cNvSpPr/>
          <p:nvPr/>
        </p:nvSpPr>
        <p:spPr>
          <a:xfrm rot="1596036">
            <a:off x="12527567" y="5175807"/>
            <a:ext cx="213124" cy="253753"/>
          </a:xfrm>
          <a:custGeom>
            <a:avLst/>
            <a:gdLst>
              <a:gd name="connsiteX0" fmla="*/ 0 w 729289"/>
              <a:gd name="connsiteY0" fmla="*/ 640048 h 640048"/>
              <a:gd name="connsiteX1" fmla="*/ 160012 w 729289"/>
              <a:gd name="connsiteY1" fmla="*/ 0 h 640048"/>
              <a:gd name="connsiteX2" fmla="*/ 569277 w 729289"/>
              <a:gd name="connsiteY2" fmla="*/ 0 h 640048"/>
              <a:gd name="connsiteX3" fmla="*/ 729289 w 729289"/>
              <a:gd name="connsiteY3" fmla="*/ 640048 h 640048"/>
              <a:gd name="connsiteX4" fmla="*/ 0 w 729289"/>
              <a:gd name="connsiteY4" fmla="*/ 640048 h 640048"/>
              <a:gd name="connsiteX0" fmla="*/ 0 w 729289"/>
              <a:gd name="connsiteY0" fmla="*/ 640048 h 640048"/>
              <a:gd name="connsiteX1" fmla="*/ 160012 w 729289"/>
              <a:gd name="connsiteY1" fmla="*/ 0 h 640048"/>
              <a:gd name="connsiteX2" fmla="*/ 500697 w 729289"/>
              <a:gd name="connsiteY2" fmla="*/ 0 h 640048"/>
              <a:gd name="connsiteX3" fmla="*/ 729289 w 729289"/>
              <a:gd name="connsiteY3" fmla="*/ 640048 h 640048"/>
              <a:gd name="connsiteX4" fmla="*/ 0 w 729289"/>
              <a:gd name="connsiteY4" fmla="*/ 640048 h 640048"/>
              <a:gd name="connsiteX0" fmla="*/ 0 w 729289"/>
              <a:gd name="connsiteY0" fmla="*/ 655288 h 655288"/>
              <a:gd name="connsiteX1" fmla="*/ 243832 w 729289"/>
              <a:gd name="connsiteY1" fmla="*/ 0 h 655288"/>
              <a:gd name="connsiteX2" fmla="*/ 500697 w 729289"/>
              <a:gd name="connsiteY2" fmla="*/ 15240 h 655288"/>
              <a:gd name="connsiteX3" fmla="*/ 729289 w 729289"/>
              <a:gd name="connsiteY3" fmla="*/ 655288 h 655288"/>
              <a:gd name="connsiteX4" fmla="*/ 0 w 729289"/>
              <a:gd name="connsiteY4" fmla="*/ 655288 h 655288"/>
              <a:gd name="connsiteX0" fmla="*/ 0 w 729289"/>
              <a:gd name="connsiteY0" fmla="*/ 640048 h 640048"/>
              <a:gd name="connsiteX1" fmla="*/ 251452 w 729289"/>
              <a:gd name="connsiteY1" fmla="*/ 7620 h 640048"/>
              <a:gd name="connsiteX2" fmla="*/ 500697 w 729289"/>
              <a:gd name="connsiteY2" fmla="*/ 0 h 640048"/>
              <a:gd name="connsiteX3" fmla="*/ 729289 w 729289"/>
              <a:gd name="connsiteY3" fmla="*/ 640048 h 640048"/>
              <a:gd name="connsiteX4" fmla="*/ 0 w 729289"/>
              <a:gd name="connsiteY4" fmla="*/ 640048 h 640048"/>
              <a:gd name="connsiteX0" fmla="*/ 0 w 729289"/>
              <a:gd name="connsiteY0" fmla="*/ 665519 h 665519"/>
              <a:gd name="connsiteX1" fmla="*/ 251452 w 729289"/>
              <a:gd name="connsiteY1" fmla="*/ 33091 h 665519"/>
              <a:gd name="connsiteX2" fmla="*/ 500697 w 729289"/>
              <a:gd name="connsiteY2" fmla="*/ 25471 h 665519"/>
              <a:gd name="connsiteX3" fmla="*/ 729289 w 729289"/>
              <a:gd name="connsiteY3" fmla="*/ 665519 h 665519"/>
              <a:gd name="connsiteX4" fmla="*/ 0 w 729289"/>
              <a:gd name="connsiteY4" fmla="*/ 665519 h 665519"/>
              <a:gd name="connsiteX0" fmla="*/ 0 w 729289"/>
              <a:gd name="connsiteY0" fmla="*/ 665519 h 665519"/>
              <a:gd name="connsiteX1" fmla="*/ 251452 w 729289"/>
              <a:gd name="connsiteY1" fmla="*/ 33091 h 665519"/>
              <a:gd name="connsiteX2" fmla="*/ 500697 w 729289"/>
              <a:gd name="connsiteY2" fmla="*/ 25471 h 665519"/>
              <a:gd name="connsiteX3" fmla="*/ 729289 w 729289"/>
              <a:gd name="connsiteY3" fmla="*/ 665519 h 665519"/>
              <a:gd name="connsiteX4" fmla="*/ 0 w 729289"/>
              <a:gd name="connsiteY4" fmla="*/ 665519 h 665519"/>
              <a:gd name="connsiteX0" fmla="*/ 0 w 729289"/>
              <a:gd name="connsiteY0" fmla="*/ 665519 h 665519"/>
              <a:gd name="connsiteX1" fmla="*/ 251452 w 729289"/>
              <a:gd name="connsiteY1" fmla="*/ 33091 h 665519"/>
              <a:gd name="connsiteX2" fmla="*/ 500697 w 729289"/>
              <a:gd name="connsiteY2" fmla="*/ 25471 h 665519"/>
              <a:gd name="connsiteX3" fmla="*/ 729289 w 729289"/>
              <a:gd name="connsiteY3" fmla="*/ 665519 h 665519"/>
              <a:gd name="connsiteX4" fmla="*/ 0 w 729289"/>
              <a:gd name="connsiteY4" fmla="*/ 665519 h 665519"/>
              <a:gd name="connsiteX0" fmla="*/ 0 w 729289"/>
              <a:gd name="connsiteY0" fmla="*/ 687743 h 687743"/>
              <a:gd name="connsiteX1" fmla="*/ 251452 w 729289"/>
              <a:gd name="connsiteY1" fmla="*/ 55315 h 687743"/>
              <a:gd name="connsiteX2" fmla="*/ 500697 w 729289"/>
              <a:gd name="connsiteY2" fmla="*/ 47695 h 687743"/>
              <a:gd name="connsiteX3" fmla="*/ 729289 w 729289"/>
              <a:gd name="connsiteY3" fmla="*/ 687743 h 687743"/>
              <a:gd name="connsiteX4" fmla="*/ 0 w 729289"/>
              <a:gd name="connsiteY4" fmla="*/ 687743 h 687743"/>
              <a:gd name="connsiteX0" fmla="*/ 0 w 729289"/>
              <a:gd name="connsiteY0" fmla="*/ 687743 h 687743"/>
              <a:gd name="connsiteX1" fmla="*/ 251452 w 729289"/>
              <a:gd name="connsiteY1" fmla="*/ 55315 h 687743"/>
              <a:gd name="connsiteX2" fmla="*/ 500697 w 729289"/>
              <a:gd name="connsiteY2" fmla="*/ 47695 h 687743"/>
              <a:gd name="connsiteX3" fmla="*/ 729289 w 729289"/>
              <a:gd name="connsiteY3" fmla="*/ 687743 h 687743"/>
              <a:gd name="connsiteX4" fmla="*/ 0 w 729289"/>
              <a:gd name="connsiteY4" fmla="*/ 687743 h 687743"/>
              <a:gd name="connsiteX0" fmla="*/ 0 w 729289"/>
              <a:gd name="connsiteY0" fmla="*/ 687743 h 687743"/>
              <a:gd name="connsiteX1" fmla="*/ 251452 w 729289"/>
              <a:gd name="connsiteY1" fmla="*/ 55315 h 687743"/>
              <a:gd name="connsiteX2" fmla="*/ 500697 w 729289"/>
              <a:gd name="connsiteY2" fmla="*/ 47695 h 687743"/>
              <a:gd name="connsiteX3" fmla="*/ 729289 w 729289"/>
              <a:gd name="connsiteY3" fmla="*/ 687743 h 687743"/>
              <a:gd name="connsiteX4" fmla="*/ 0 w 729289"/>
              <a:gd name="connsiteY4" fmla="*/ 687743 h 687743"/>
              <a:gd name="connsiteX0" fmla="*/ 0 w 729858"/>
              <a:gd name="connsiteY0" fmla="*/ 687743 h 687743"/>
              <a:gd name="connsiteX1" fmla="*/ 251452 w 729858"/>
              <a:gd name="connsiteY1" fmla="*/ 55315 h 687743"/>
              <a:gd name="connsiteX2" fmla="*/ 500697 w 729858"/>
              <a:gd name="connsiteY2" fmla="*/ 47695 h 687743"/>
              <a:gd name="connsiteX3" fmla="*/ 729289 w 729858"/>
              <a:gd name="connsiteY3" fmla="*/ 687743 h 687743"/>
              <a:gd name="connsiteX4" fmla="*/ 0 w 729858"/>
              <a:gd name="connsiteY4" fmla="*/ 687743 h 687743"/>
              <a:gd name="connsiteX0" fmla="*/ 0 w 729858"/>
              <a:gd name="connsiteY0" fmla="*/ 687743 h 724996"/>
              <a:gd name="connsiteX1" fmla="*/ 251452 w 729858"/>
              <a:gd name="connsiteY1" fmla="*/ 55315 h 724996"/>
              <a:gd name="connsiteX2" fmla="*/ 500697 w 729858"/>
              <a:gd name="connsiteY2" fmla="*/ 47695 h 724996"/>
              <a:gd name="connsiteX3" fmla="*/ 729289 w 729858"/>
              <a:gd name="connsiteY3" fmla="*/ 687743 h 724996"/>
              <a:gd name="connsiteX4" fmla="*/ 0 w 729858"/>
              <a:gd name="connsiteY4" fmla="*/ 687743 h 724996"/>
              <a:gd name="connsiteX0" fmla="*/ 0 w 729858"/>
              <a:gd name="connsiteY0" fmla="*/ 687743 h 742369"/>
              <a:gd name="connsiteX1" fmla="*/ 251452 w 729858"/>
              <a:gd name="connsiteY1" fmla="*/ 55315 h 742369"/>
              <a:gd name="connsiteX2" fmla="*/ 500697 w 729858"/>
              <a:gd name="connsiteY2" fmla="*/ 47695 h 742369"/>
              <a:gd name="connsiteX3" fmla="*/ 729289 w 729858"/>
              <a:gd name="connsiteY3" fmla="*/ 687743 h 742369"/>
              <a:gd name="connsiteX4" fmla="*/ 0 w 729858"/>
              <a:gd name="connsiteY4" fmla="*/ 687743 h 742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9858" h="742369">
                <a:moveTo>
                  <a:pt x="0" y="687743"/>
                </a:moveTo>
                <a:cubicBezTo>
                  <a:pt x="15237" y="438834"/>
                  <a:pt x="68575" y="258504"/>
                  <a:pt x="251452" y="55315"/>
                </a:cubicBezTo>
                <a:cubicBezTo>
                  <a:pt x="334534" y="-15805"/>
                  <a:pt x="425235" y="-18345"/>
                  <a:pt x="500697" y="47695"/>
                </a:cubicBezTo>
                <a:cubicBezTo>
                  <a:pt x="668334" y="192464"/>
                  <a:pt x="736912" y="459154"/>
                  <a:pt x="729289" y="687743"/>
                </a:cubicBezTo>
                <a:cubicBezTo>
                  <a:pt x="524293" y="771563"/>
                  <a:pt x="197376" y="748703"/>
                  <a:pt x="0" y="68774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Esagono 65">
            <a:extLst>
              <a:ext uri="{FF2B5EF4-FFF2-40B4-BE49-F238E27FC236}">
                <a16:creationId xmlns:a16="http://schemas.microsoft.com/office/drawing/2014/main" id="{00F305C5-71EA-2ADA-5A40-A9F267199640}"/>
              </a:ext>
            </a:extLst>
          </p:cNvPr>
          <p:cNvSpPr/>
          <p:nvPr/>
        </p:nvSpPr>
        <p:spPr>
          <a:xfrm rot="21392073">
            <a:off x="11676550" y="4610507"/>
            <a:ext cx="351699" cy="521589"/>
          </a:xfrm>
          <a:custGeom>
            <a:avLst/>
            <a:gdLst>
              <a:gd name="connsiteX0" fmla="*/ 0 w 751959"/>
              <a:gd name="connsiteY0" fmla="*/ 311993 h 623985"/>
              <a:gd name="connsiteX1" fmla="*/ 155996 w 751959"/>
              <a:gd name="connsiteY1" fmla="*/ 0 h 623985"/>
              <a:gd name="connsiteX2" fmla="*/ 595963 w 751959"/>
              <a:gd name="connsiteY2" fmla="*/ 0 h 623985"/>
              <a:gd name="connsiteX3" fmla="*/ 751959 w 751959"/>
              <a:gd name="connsiteY3" fmla="*/ 311993 h 623985"/>
              <a:gd name="connsiteX4" fmla="*/ 595963 w 751959"/>
              <a:gd name="connsiteY4" fmla="*/ 623985 h 623985"/>
              <a:gd name="connsiteX5" fmla="*/ 155996 w 751959"/>
              <a:gd name="connsiteY5" fmla="*/ 623985 h 623985"/>
              <a:gd name="connsiteX6" fmla="*/ 0 w 75195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595963 w 812919"/>
              <a:gd name="connsiteY2" fmla="*/ 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479123 w 812919"/>
              <a:gd name="connsiteY2" fmla="*/ 20320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235793 h 547785"/>
              <a:gd name="connsiteX1" fmla="*/ 404916 w 812919"/>
              <a:gd name="connsiteY1" fmla="*/ 0 h 547785"/>
              <a:gd name="connsiteX2" fmla="*/ 479123 w 812919"/>
              <a:gd name="connsiteY2" fmla="*/ 127000 h 547785"/>
              <a:gd name="connsiteX3" fmla="*/ 812919 w 812919"/>
              <a:gd name="connsiteY3" fmla="*/ 47833 h 547785"/>
              <a:gd name="connsiteX4" fmla="*/ 595963 w 812919"/>
              <a:gd name="connsiteY4" fmla="*/ 547785 h 547785"/>
              <a:gd name="connsiteX5" fmla="*/ 155996 w 812919"/>
              <a:gd name="connsiteY5" fmla="*/ 547785 h 547785"/>
              <a:gd name="connsiteX6" fmla="*/ 0 w 812919"/>
              <a:gd name="connsiteY6" fmla="*/ 235793 h 547785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115356 w 772279"/>
              <a:gd name="connsiteY5" fmla="*/ 677752 h 677752"/>
              <a:gd name="connsiteX6" fmla="*/ 0 w 772279"/>
              <a:gd name="connsiteY6" fmla="*/ 0 h 677752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49316 w 772279"/>
              <a:gd name="connsiteY5" fmla="*/ 372952 h 677752"/>
              <a:gd name="connsiteX6" fmla="*/ 0 w 772279"/>
              <a:gd name="connsiteY6" fmla="*/ 0 h 67775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896192"/>
              <a:gd name="connsiteX1" fmla="*/ 364276 w 772279"/>
              <a:gd name="connsiteY1" fmla="*/ 1299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03171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811334"/>
              <a:gd name="connsiteY0" fmla="*/ 0 h 1033352"/>
              <a:gd name="connsiteX1" fmla="*/ 324550 w 811334"/>
              <a:gd name="connsiteY1" fmla="*/ 155367 h 1033352"/>
              <a:gd name="connsiteX2" fmla="*/ 403171 w 811334"/>
              <a:gd name="connsiteY2" fmla="*/ 256967 h 1033352"/>
              <a:gd name="connsiteX3" fmla="*/ 772279 w 811334"/>
              <a:gd name="connsiteY3" fmla="*/ 177800 h 1033352"/>
              <a:gd name="connsiteX4" fmla="*/ 811334 w 811334"/>
              <a:gd name="connsiteY4" fmla="*/ 1033352 h 1033352"/>
              <a:gd name="connsiteX5" fmla="*/ 137596 w 811334"/>
              <a:gd name="connsiteY5" fmla="*/ 444072 h 1033352"/>
              <a:gd name="connsiteX6" fmla="*/ 0 w 811334"/>
              <a:gd name="connsiteY6" fmla="*/ 0 h 103335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590634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93456 w 772279"/>
              <a:gd name="connsiteY5" fmla="*/ 48471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50209"/>
              <a:gd name="connsiteY0" fmla="*/ 0 h 1277192"/>
              <a:gd name="connsiteX1" fmla="*/ 324550 w 750209"/>
              <a:gd name="connsiteY1" fmla="*/ 155367 h 1277192"/>
              <a:gd name="connsiteX2" fmla="*/ 403171 w 750209"/>
              <a:gd name="connsiteY2" fmla="*/ 256967 h 1277192"/>
              <a:gd name="connsiteX3" fmla="*/ 750209 w 750209"/>
              <a:gd name="connsiteY3" fmla="*/ 213360 h 1277192"/>
              <a:gd name="connsiteX4" fmla="*/ 365520 w 750209"/>
              <a:gd name="connsiteY4" fmla="*/ 1277192 h 1277192"/>
              <a:gd name="connsiteX5" fmla="*/ 111112 w 750209"/>
              <a:gd name="connsiteY5" fmla="*/ 632032 h 1277192"/>
              <a:gd name="connsiteX6" fmla="*/ 0 w 750209"/>
              <a:gd name="connsiteY6" fmla="*/ 0 h 1277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209" h="1277192">
                <a:moveTo>
                  <a:pt x="0" y="0"/>
                </a:moveTo>
                <a:lnTo>
                  <a:pt x="324550" y="155367"/>
                </a:lnTo>
                <a:cubicBezTo>
                  <a:pt x="389926" y="187540"/>
                  <a:pt x="378435" y="214634"/>
                  <a:pt x="403171" y="256967"/>
                </a:cubicBezTo>
                <a:cubicBezTo>
                  <a:pt x="443316" y="286458"/>
                  <a:pt x="638944" y="239749"/>
                  <a:pt x="750209" y="213360"/>
                </a:cubicBezTo>
                <a:lnTo>
                  <a:pt x="365520" y="1277192"/>
                </a:lnTo>
                <a:cubicBezTo>
                  <a:pt x="214755" y="1162045"/>
                  <a:pt x="206663" y="991019"/>
                  <a:pt x="111112" y="632032"/>
                </a:cubicBezTo>
                <a:cubicBezTo>
                  <a:pt x="49062" y="382408"/>
                  <a:pt x="57636" y="163264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Esagono 65">
            <a:extLst>
              <a:ext uri="{FF2B5EF4-FFF2-40B4-BE49-F238E27FC236}">
                <a16:creationId xmlns:a16="http://schemas.microsoft.com/office/drawing/2014/main" id="{A23F8368-ED22-2B40-0FCC-C1A1E535C54A}"/>
              </a:ext>
            </a:extLst>
          </p:cNvPr>
          <p:cNvSpPr/>
          <p:nvPr/>
        </p:nvSpPr>
        <p:spPr>
          <a:xfrm rot="21392073" flipH="1">
            <a:off x="12126971" y="4580137"/>
            <a:ext cx="325285" cy="521589"/>
          </a:xfrm>
          <a:custGeom>
            <a:avLst/>
            <a:gdLst>
              <a:gd name="connsiteX0" fmla="*/ 0 w 751959"/>
              <a:gd name="connsiteY0" fmla="*/ 311993 h 623985"/>
              <a:gd name="connsiteX1" fmla="*/ 155996 w 751959"/>
              <a:gd name="connsiteY1" fmla="*/ 0 h 623985"/>
              <a:gd name="connsiteX2" fmla="*/ 595963 w 751959"/>
              <a:gd name="connsiteY2" fmla="*/ 0 h 623985"/>
              <a:gd name="connsiteX3" fmla="*/ 751959 w 751959"/>
              <a:gd name="connsiteY3" fmla="*/ 311993 h 623985"/>
              <a:gd name="connsiteX4" fmla="*/ 595963 w 751959"/>
              <a:gd name="connsiteY4" fmla="*/ 623985 h 623985"/>
              <a:gd name="connsiteX5" fmla="*/ 155996 w 751959"/>
              <a:gd name="connsiteY5" fmla="*/ 623985 h 623985"/>
              <a:gd name="connsiteX6" fmla="*/ 0 w 75195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595963 w 812919"/>
              <a:gd name="connsiteY2" fmla="*/ 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479123 w 812919"/>
              <a:gd name="connsiteY2" fmla="*/ 20320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235793 h 547785"/>
              <a:gd name="connsiteX1" fmla="*/ 404916 w 812919"/>
              <a:gd name="connsiteY1" fmla="*/ 0 h 547785"/>
              <a:gd name="connsiteX2" fmla="*/ 479123 w 812919"/>
              <a:gd name="connsiteY2" fmla="*/ 127000 h 547785"/>
              <a:gd name="connsiteX3" fmla="*/ 812919 w 812919"/>
              <a:gd name="connsiteY3" fmla="*/ 47833 h 547785"/>
              <a:gd name="connsiteX4" fmla="*/ 595963 w 812919"/>
              <a:gd name="connsiteY4" fmla="*/ 547785 h 547785"/>
              <a:gd name="connsiteX5" fmla="*/ 155996 w 812919"/>
              <a:gd name="connsiteY5" fmla="*/ 547785 h 547785"/>
              <a:gd name="connsiteX6" fmla="*/ 0 w 812919"/>
              <a:gd name="connsiteY6" fmla="*/ 235793 h 547785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115356 w 772279"/>
              <a:gd name="connsiteY5" fmla="*/ 677752 h 677752"/>
              <a:gd name="connsiteX6" fmla="*/ 0 w 772279"/>
              <a:gd name="connsiteY6" fmla="*/ 0 h 677752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49316 w 772279"/>
              <a:gd name="connsiteY5" fmla="*/ 372952 h 677752"/>
              <a:gd name="connsiteX6" fmla="*/ 0 w 772279"/>
              <a:gd name="connsiteY6" fmla="*/ 0 h 67775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896192"/>
              <a:gd name="connsiteX1" fmla="*/ 364276 w 772279"/>
              <a:gd name="connsiteY1" fmla="*/ 1299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03171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811334"/>
              <a:gd name="connsiteY0" fmla="*/ 0 h 1033352"/>
              <a:gd name="connsiteX1" fmla="*/ 324550 w 811334"/>
              <a:gd name="connsiteY1" fmla="*/ 155367 h 1033352"/>
              <a:gd name="connsiteX2" fmla="*/ 403171 w 811334"/>
              <a:gd name="connsiteY2" fmla="*/ 256967 h 1033352"/>
              <a:gd name="connsiteX3" fmla="*/ 772279 w 811334"/>
              <a:gd name="connsiteY3" fmla="*/ 177800 h 1033352"/>
              <a:gd name="connsiteX4" fmla="*/ 811334 w 811334"/>
              <a:gd name="connsiteY4" fmla="*/ 1033352 h 1033352"/>
              <a:gd name="connsiteX5" fmla="*/ 137596 w 811334"/>
              <a:gd name="connsiteY5" fmla="*/ 444072 h 1033352"/>
              <a:gd name="connsiteX6" fmla="*/ 0 w 811334"/>
              <a:gd name="connsiteY6" fmla="*/ 0 h 103335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590634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93456 w 772279"/>
              <a:gd name="connsiteY5" fmla="*/ 48471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50209"/>
              <a:gd name="connsiteY0" fmla="*/ 0 h 1277192"/>
              <a:gd name="connsiteX1" fmla="*/ 324550 w 750209"/>
              <a:gd name="connsiteY1" fmla="*/ 155367 h 1277192"/>
              <a:gd name="connsiteX2" fmla="*/ 403171 w 750209"/>
              <a:gd name="connsiteY2" fmla="*/ 256967 h 1277192"/>
              <a:gd name="connsiteX3" fmla="*/ 750209 w 750209"/>
              <a:gd name="connsiteY3" fmla="*/ 213360 h 1277192"/>
              <a:gd name="connsiteX4" fmla="*/ 365520 w 750209"/>
              <a:gd name="connsiteY4" fmla="*/ 1277192 h 1277192"/>
              <a:gd name="connsiteX5" fmla="*/ 111112 w 750209"/>
              <a:gd name="connsiteY5" fmla="*/ 632032 h 1277192"/>
              <a:gd name="connsiteX6" fmla="*/ 0 w 750209"/>
              <a:gd name="connsiteY6" fmla="*/ 0 h 1277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209" h="1277192">
                <a:moveTo>
                  <a:pt x="0" y="0"/>
                </a:moveTo>
                <a:lnTo>
                  <a:pt x="324550" y="155367"/>
                </a:lnTo>
                <a:cubicBezTo>
                  <a:pt x="389926" y="187540"/>
                  <a:pt x="378435" y="214634"/>
                  <a:pt x="403171" y="256967"/>
                </a:cubicBezTo>
                <a:cubicBezTo>
                  <a:pt x="443316" y="286458"/>
                  <a:pt x="638944" y="239749"/>
                  <a:pt x="750209" y="213360"/>
                </a:cubicBezTo>
                <a:lnTo>
                  <a:pt x="365520" y="1277192"/>
                </a:lnTo>
                <a:cubicBezTo>
                  <a:pt x="214755" y="1162045"/>
                  <a:pt x="206663" y="991019"/>
                  <a:pt x="111112" y="632032"/>
                </a:cubicBezTo>
                <a:cubicBezTo>
                  <a:pt x="49062" y="382408"/>
                  <a:pt x="57636" y="163264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29C05EB5-E158-C00D-9C9E-F60009A36E01}"/>
              </a:ext>
            </a:extLst>
          </p:cNvPr>
          <p:cNvSpPr/>
          <p:nvPr/>
        </p:nvSpPr>
        <p:spPr>
          <a:xfrm rot="21392073">
            <a:off x="11791903" y="4673007"/>
            <a:ext cx="577330" cy="571813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938D8189-473B-27C4-5DFF-1F42D5D70CB2}"/>
              </a:ext>
            </a:extLst>
          </p:cNvPr>
          <p:cNvGrpSpPr/>
          <p:nvPr/>
        </p:nvGrpSpPr>
        <p:grpSpPr>
          <a:xfrm rot="21392073">
            <a:off x="12297255" y="4547760"/>
            <a:ext cx="405965" cy="384009"/>
            <a:chOff x="7194492" y="1267280"/>
            <a:chExt cx="832077" cy="849267"/>
          </a:xfrm>
          <a:solidFill>
            <a:schemeClr val="bg2">
              <a:lumMod val="25000"/>
            </a:schemeClr>
          </a:solidFill>
        </p:grpSpPr>
        <p:sp>
          <p:nvSpPr>
            <p:cNvPr id="22" name="Ritardo 21">
              <a:extLst>
                <a:ext uri="{FF2B5EF4-FFF2-40B4-BE49-F238E27FC236}">
                  <a16:creationId xmlns:a16="http://schemas.microsoft.com/office/drawing/2014/main" id="{BB23C595-7C99-C2D1-B368-18532B5D1DB8}"/>
                </a:ext>
              </a:extLst>
            </p:cNvPr>
            <p:cNvSpPr/>
            <p:nvPr/>
          </p:nvSpPr>
          <p:spPr>
            <a:xfrm rot="5197850">
              <a:off x="7361545" y="1462022"/>
              <a:ext cx="503058" cy="417272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Cerchio parziale 22">
              <a:extLst>
                <a:ext uri="{FF2B5EF4-FFF2-40B4-BE49-F238E27FC236}">
                  <a16:creationId xmlns:a16="http://schemas.microsoft.com/office/drawing/2014/main" id="{9728E2F7-52B9-F70F-3D5E-3698C7B3341D}"/>
                </a:ext>
              </a:extLst>
            </p:cNvPr>
            <p:cNvSpPr/>
            <p:nvPr/>
          </p:nvSpPr>
          <p:spPr>
            <a:xfrm rot="1936892">
              <a:off x="7194492" y="1267280"/>
              <a:ext cx="832077" cy="849267"/>
            </a:xfrm>
            <a:prstGeom prst="pie">
              <a:avLst>
                <a:gd name="adj1" fmla="val 11382448"/>
                <a:gd name="adj2" fmla="val 166025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5929B13C-8133-F6EF-CDA5-074C316C869C}"/>
              </a:ext>
            </a:extLst>
          </p:cNvPr>
          <p:cNvGrpSpPr/>
          <p:nvPr/>
        </p:nvGrpSpPr>
        <p:grpSpPr>
          <a:xfrm rot="21392073">
            <a:off x="11723810" y="4138636"/>
            <a:ext cx="624598" cy="500843"/>
            <a:chOff x="1553252" y="1735995"/>
            <a:chExt cx="1533360" cy="1226394"/>
          </a:xfrm>
        </p:grpSpPr>
        <p:sp>
          <p:nvSpPr>
            <p:cNvPr id="48" name="Esagono 91">
              <a:extLst>
                <a:ext uri="{FF2B5EF4-FFF2-40B4-BE49-F238E27FC236}">
                  <a16:creationId xmlns:a16="http://schemas.microsoft.com/office/drawing/2014/main" id="{D420AD17-9F43-7259-4E81-FA294F0F1ECE}"/>
                </a:ext>
              </a:extLst>
            </p:cNvPr>
            <p:cNvSpPr/>
            <p:nvPr/>
          </p:nvSpPr>
          <p:spPr>
            <a:xfrm rot="16200000">
              <a:off x="1770553" y="1646330"/>
              <a:ext cx="1098758" cy="1533360"/>
            </a:xfrm>
            <a:custGeom>
              <a:avLst/>
              <a:gdLst>
                <a:gd name="connsiteX0" fmla="*/ 0 w 1182033"/>
                <a:gd name="connsiteY0" fmla="*/ 733427 h 1466854"/>
                <a:gd name="connsiteX1" fmla="*/ 202896 w 1182033"/>
                <a:gd name="connsiteY1" fmla="*/ 0 h 1466854"/>
                <a:gd name="connsiteX2" fmla="*/ 979137 w 1182033"/>
                <a:gd name="connsiteY2" fmla="*/ 0 h 1466854"/>
                <a:gd name="connsiteX3" fmla="*/ 1182033 w 1182033"/>
                <a:gd name="connsiteY3" fmla="*/ 733427 h 1466854"/>
                <a:gd name="connsiteX4" fmla="*/ 979137 w 1182033"/>
                <a:gd name="connsiteY4" fmla="*/ 1466854 h 1466854"/>
                <a:gd name="connsiteX5" fmla="*/ 202896 w 1182033"/>
                <a:gd name="connsiteY5" fmla="*/ 1466854 h 1466854"/>
                <a:gd name="connsiteX6" fmla="*/ 0 w 1182033"/>
                <a:gd name="connsiteY6" fmla="*/ 733427 h 1466854"/>
                <a:gd name="connsiteX0" fmla="*/ 0 w 1182033"/>
                <a:gd name="connsiteY0" fmla="*/ 733427 h 1466854"/>
                <a:gd name="connsiteX1" fmla="*/ 202896 w 1182033"/>
                <a:gd name="connsiteY1" fmla="*/ 0 h 1466854"/>
                <a:gd name="connsiteX2" fmla="*/ 979137 w 1182033"/>
                <a:gd name="connsiteY2" fmla="*/ 0 h 1466854"/>
                <a:gd name="connsiteX3" fmla="*/ 1182033 w 1182033"/>
                <a:gd name="connsiteY3" fmla="*/ 733427 h 1466854"/>
                <a:gd name="connsiteX4" fmla="*/ 979137 w 1182033"/>
                <a:gd name="connsiteY4" fmla="*/ 1466854 h 1466854"/>
                <a:gd name="connsiteX5" fmla="*/ 202896 w 1182033"/>
                <a:gd name="connsiteY5" fmla="*/ 1466854 h 1466854"/>
                <a:gd name="connsiteX6" fmla="*/ 0 w 1182033"/>
                <a:gd name="connsiteY6" fmla="*/ 733427 h 1466854"/>
                <a:gd name="connsiteX0" fmla="*/ 0 w 1182033"/>
                <a:gd name="connsiteY0" fmla="*/ 733427 h 1466854"/>
                <a:gd name="connsiteX1" fmla="*/ 202896 w 1182033"/>
                <a:gd name="connsiteY1" fmla="*/ 0 h 1466854"/>
                <a:gd name="connsiteX2" fmla="*/ 979137 w 1182033"/>
                <a:gd name="connsiteY2" fmla="*/ 0 h 1466854"/>
                <a:gd name="connsiteX3" fmla="*/ 1182033 w 1182033"/>
                <a:gd name="connsiteY3" fmla="*/ 733427 h 1466854"/>
                <a:gd name="connsiteX4" fmla="*/ 979137 w 1182033"/>
                <a:gd name="connsiteY4" fmla="*/ 1466854 h 1466854"/>
                <a:gd name="connsiteX5" fmla="*/ 202896 w 1182033"/>
                <a:gd name="connsiteY5" fmla="*/ 1466854 h 1466854"/>
                <a:gd name="connsiteX6" fmla="*/ 0 w 1182033"/>
                <a:gd name="connsiteY6" fmla="*/ 733427 h 1466854"/>
                <a:gd name="connsiteX0" fmla="*/ 0 w 1182033"/>
                <a:gd name="connsiteY0" fmla="*/ 768986 h 1502413"/>
                <a:gd name="connsiteX1" fmla="*/ 202896 w 1182033"/>
                <a:gd name="connsiteY1" fmla="*/ 35559 h 1502413"/>
                <a:gd name="connsiteX2" fmla="*/ 979137 w 1182033"/>
                <a:gd name="connsiteY2" fmla="*/ 35559 h 1502413"/>
                <a:gd name="connsiteX3" fmla="*/ 1182033 w 1182033"/>
                <a:gd name="connsiteY3" fmla="*/ 768986 h 1502413"/>
                <a:gd name="connsiteX4" fmla="*/ 979137 w 1182033"/>
                <a:gd name="connsiteY4" fmla="*/ 1502413 h 1502413"/>
                <a:gd name="connsiteX5" fmla="*/ 202896 w 1182033"/>
                <a:gd name="connsiteY5" fmla="*/ 1502413 h 1502413"/>
                <a:gd name="connsiteX6" fmla="*/ 0 w 1182033"/>
                <a:gd name="connsiteY6" fmla="*/ 768986 h 1502413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56364"/>
                <a:gd name="connsiteX1" fmla="*/ 202896 w 1182033"/>
                <a:gd name="connsiteY1" fmla="*/ 53102 h 1556364"/>
                <a:gd name="connsiteX2" fmla="*/ 979137 w 1182033"/>
                <a:gd name="connsiteY2" fmla="*/ 53102 h 1556364"/>
                <a:gd name="connsiteX3" fmla="*/ 1182033 w 1182033"/>
                <a:gd name="connsiteY3" fmla="*/ 786529 h 1556364"/>
                <a:gd name="connsiteX4" fmla="*/ 979137 w 1182033"/>
                <a:gd name="connsiteY4" fmla="*/ 1519956 h 1556364"/>
                <a:gd name="connsiteX5" fmla="*/ 202896 w 1182033"/>
                <a:gd name="connsiteY5" fmla="*/ 1519956 h 1556364"/>
                <a:gd name="connsiteX6" fmla="*/ 0 w 1182033"/>
                <a:gd name="connsiteY6" fmla="*/ 786529 h 1556364"/>
                <a:gd name="connsiteX0" fmla="*/ 0 w 1182033"/>
                <a:gd name="connsiteY0" fmla="*/ 786529 h 1577877"/>
                <a:gd name="connsiteX1" fmla="*/ 202896 w 1182033"/>
                <a:gd name="connsiteY1" fmla="*/ 53102 h 1577877"/>
                <a:gd name="connsiteX2" fmla="*/ 979137 w 1182033"/>
                <a:gd name="connsiteY2" fmla="*/ 53102 h 1577877"/>
                <a:gd name="connsiteX3" fmla="*/ 1182033 w 1182033"/>
                <a:gd name="connsiteY3" fmla="*/ 786529 h 1577877"/>
                <a:gd name="connsiteX4" fmla="*/ 979137 w 1182033"/>
                <a:gd name="connsiteY4" fmla="*/ 1519956 h 1577877"/>
                <a:gd name="connsiteX5" fmla="*/ 202896 w 1182033"/>
                <a:gd name="connsiteY5" fmla="*/ 1519956 h 1577877"/>
                <a:gd name="connsiteX6" fmla="*/ 0 w 1182033"/>
                <a:gd name="connsiteY6" fmla="*/ 786529 h 1577877"/>
                <a:gd name="connsiteX0" fmla="*/ 7936 w 1189969"/>
                <a:gd name="connsiteY0" fmla="*/ 786529 h 1577877"/>
                <a:gd name="connsiteX1" fmla="*/ 210832 w 1189969"/>
                <a:gd name="connsiteY1" fmla="*/ 53102 h 1577877"/>
                <a:gd name="connsiteX2" fmla="*/ 987073 w 1189969"/>
                <a:gd name="connsiteY2" fmla="*/ 53102 h 1577877"/>
                <a:gd name="connsiteX3" fmla="*/ 1189969 w 1189969"/>
                <a:gd name="connsiteY3" fmla="*/ 786529 h 1577877"/>
                <a:gd name="connsiteX4" fmla="*/ 987073 w 1189969"/>
                <a:gd name="connsiteY4" fmla="*/ 1519956 h 1577877"/>
                <a:gd name="connsiteX5" fmla="*/ 210832 w 1189969"/>
                <a:gd name="connsiteY5" fmla="*/ 1519956 h 1577877"/>
                <a:gd name="connsiteX6" fmla="*/ 7936 w 1189969"/>
                <a:gd name="connsiteY6" fmla="*/ 786529 h 1577877"/>
                <a:gd name="connsiteX0" fmla="*/ 7936 w 1189969"/>
                <a:gd name="connsiteY0" fmla="*/ 786529 h 1577877"/>
                <a:gd name="connsiteX1" fmla="*/ 210832 w 1189969"/>
                <a:gd name="connsiteY1" fmla="*/ 53102 h 1577877"/>
                <a:gd name="connsiteX2" fmla="*/ 987073 w 1189969"/>
                <a:gd name="connsiteY2" fmla="*/ 53102 h 1577877"/>
                <a:gd name="connsiteX3" fmla="*/ 1189969 w 1189969"/>
                <a:gd name="connsiteY3" fmla="*/ 786529 h 1577877"/>
                <a:gd name="connsiteX4" fmla="*/ 987073 w 1189969"/>
                <a:gd name="connsiteY4" fmla="*/ 1519956 h 1577877"/>
                <a:gd name="connsiteX5" fmla="*/ 210832 w 1189969"/>
                <a:gd name="connsiteY5" fmla="*/ 1519956 h 1577877"/>
                <a:gd name="connsiteX6" fmla="*/ 7936 w 1189969"/>
                <a:gd name="connsiteY6" fmla="*/ 786529 h 1577877"/>
                <a:gd name="connsiteX0" fmla="*/ 1824 w 1183857"/>
                <a:gd name="connsiteY0" fmla="*/ 786529 h 1577877"/>
                <a:gd name="connsiteX1" fmla="*/ 204720 w 1183857"/>
                <a:gd name="connsiteY1" fmla="*/ 53102 h 1577877"/>
                <a:gd name="connsiteX2" fmla="*/ 980961 w 1183857"/>
                <a:gd name="connsiteY2" fmla="*/ 53102 h 1577877"/>
                <a:gd name="connsiteX3" fmla="*/ 1183857 w 1183857"/>
                <a:gd name="connsiteY3" fmla="*/ 786529 h 1577877"/>
                <a:gd name="connsiteX4" fmla="*/ 980961 w 1183857"/>
                <a:gd name="connsiteY4" fmla="*/ 1519956 h 1577877"/>
                <a:gd name="connsiteX5" fmla="*/ 204720 w 1183857"/>
                <a:gd name="connsiteY5" fmla="*/ 1519956 h 1577877"/>
                <a:gd name="connsiteX6" fmla="*/ 1824 w 1183857"/>
                <a:gd name="connsiteY6" fmla="*/ 786529 h 1577877"/>
                <a:gd name="connsiteX0" fmla="*/ 0 w 1182033"/>
                <a:gd name="connsiteY0" fmla="*/ 786529 h 1577877"/>
                <a:gd name="connsiteX1" fmla="*/ 202896 w 1182033"/>
                <a:gd name="connsiteY1" fmla="*/ 53102 h 1577877"/>
                <a:gd name="connsiteX2" fmla="*/ 979137 w 1182033"/>
                <a:gd name="connsiteY2" fmla="*/ 53102 h 1577877"/>
                <a:gd name="connsiteX3" fmla="*/ 1182033 w 1182033"/>
                <a:gd name="connsiteY3" fmla="*/ 786529 h 1577877"/>
                <a:gd name="connsiteX4" fmla="*/ 979137 w 1182033"/>
                <a:gd name="connsiteY4" fmla="*/ 1519956 h 1577877"/>
                <a:gd name="connsiteX5" fmla="*/ 202896 w 1182033"/>
                <a:gd name="connsiteY5" fmla="*/ 1519956 h 1577877"/>
                <a:gd name="connsiteX6" fmla="*/ 0 w 1182033"/>
                <a:gd name="connsiteY6" fmla="*/ 786529 h 1577877"/>
                <a:gd name="connsiteX0" fmla="*/ 0 w 1142683"/>
                <a:gd name="connsiteY0" fmla="*/ 786530 h 1577877"/>
                <a:gd name="connsiteX1" fmla="*/ 163546 w 1142683"/>
                <a:gd name="connsiteY1" fmla="*/ 53102 h 1577877"/>
                <a:gd name="connsiteX2" fmla="*/ 939787 w 1142683"/>
                <a:gd name="connsiteY2" fmla="*/ 53102 h 1577877"/>
                <a:gd name="connsiteX3" fmla="*/ 1142683 w 1142683"/>
                <a:gd name="connsiteY3" fmla="*/ 786529 h 1577877"/>
                <a:gd name="connsiteX4" fmla="*/ 939787 w 1142683"/>
                <a:gd name="connsiteY4" fmla="*/ 1519956 h 1577877"/>
                <a:gd name="connsiteX5" fmla="*/ 163546 w 1142683"/>
                <a:gd name="connsiteY5" fmla="*/ 1519956 h 1577877"/>
                <a:gd name="connsiteX6" fmla="*/ 0 w 1142683"/>
                <a:gd name="connsiteY6" fmla="*/ 786530 h 1577877"/>
                <a:gd name="connsiteX0" fmla="*/ 0 w 1134813"/>
                <a:gd name="connsiteY0" fmla="*/ 802212 h 1577877"/>
                <a:gd name="connsiteX1" fmla="*/ 155676 w 1134813"/>
                <a:gd name="connsiteY1" fmla="*/ 53102 h 1577877"/>
                <a:gd name="connsiteX2" fmla="*/ 931917 w 1134813"/>
                <a:gd name="connsiteY2" fmla="*/ 53102 h 1577877"/>
                <a:gd name="connsiteX3" fmla="*/ 1134813 w 1134813"/>
                <a:gd name="connsiteY3" fmla="*/ 786529 h 1577877"/>
                <a:gd name="connsiteX4" fmla="*/ 931917 w 1134813"/>
                <a:gd name="connsiteY4" fmla="*/ 1519956 h 1577877"/>
                <a:gd name="connsiteX5" fmla="*/ 155676 w 1134813"/>
                <a:gd name="connsiteY5" fmla="*/ 1519956 h 1577877"/>
                <a:gd name="connsiteX6" fmla="*/ 0 w 1134813"/>
                <a:gd name="connsiteY6" fmla="*/ 802212 h 1577877"/>
                <a:gd name="connsiteX0" fmla="*/ 0 w 1134813"/>
                <a:gd name="connsiteY0" fmla="*/ 802212 h 1577877"/>
                <a:gd name="connsiteX1" fmla="*/ 155676 w 1134813"/>
                <a:gd name="connsiteY1" fmla="*/ 53102 h 1577877"/>
                <a:gd name="connsiteX2" fmla="*/ 931917 w 1134813"/>
                <a:gd name="connsiteY2" fmla="*/ 53102 h 1577877"/>
                <a:gd name="connsiteX3" fmla="*/ 1134813 w 1134813"/>
                <a:gd name="connsiteY3" fmla="*/ 786529 h 1577877"/>
                <a:gd name="connsiteX4" fmla="*/ 931917 w 1134813"/>
                <a:gd name="connsiteY4" fmla="*/ 1519956 h 1577877"/>
                <a:gd name="connsiteX5" fmla="*/ 155676 w 1134813"/>
                <a:gd name="connsiteY5" fmla="*/ 1519956 h 1577877"/>
                <a:gd name="connsiteX6" fmla="*/ 0 w 1134813"/>
                <a:gd name="connsiteY6" fmla="*/ 802212 h 157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4813" h="1577877">
                  <a:moveTo>
                    <a:pt x="0" y="802212"/>
                  </a:moveTo>
                  <a:cubicBezTo>
                    <a:pt x="2892" y="314279"/>
                    <a:pt x="99472" y="413789"/>
                    <a:pt x="155676" y="53102"/>
                  </a:cubicBezTo>
                  <a:cubicBezTo>
                    <a:pt x="393468" y="-7858"/>
                    <a:pt x="663645" y="-26906"/>
                    <a:pt x="931917" y="53102"/>
                  </a:cubicBezTo>
                  <a:cubicBezTo>
                    <a:pt x="972881" y="442361"/>
                    <a:pt x="1090041" y="500146"/>
                    <a:pt x="1134813" y="786529"/>
                  </a:cubicBezTo>
                  <a:cubicBezTo>
                    <a:pt x="1097663" y="1097683"/>
                    <a:pt x="955736" y="1126893"/>
                    <a:pt x="931917" y="1519956"/>
                  </a:cubicBezTo>
                  <a:cubicBezTo>
                    <a:pt x="570302" y="1601874"/>
                    <a:pt x="523010" y="1592349"/>
                    <a:pt x="155676" y="1519956"/>
                  </a:cubicBezTo>
                  <a:cubicBezTo>
                    <a:pt x="133768" y="1199286"/>
                    <a:pt x="5685" y="1310135"/>
                    <a:pt x="0" y="80221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49" name="Gruppo 48">
              <a:extLst>
                <a:ext uri="{FF2B5EF4-FFF2-40B4-BE49-F238E27FC236}">
                  <a16:creationId xmlns:a16="http://schemas.microsoft.com/office/drawing/2014/main" id="{FCA528C0-6CF3-0F8C-EEB3-6E75B756D360}"/>
                </a:ext>
              </a:extLst>
            </p:cNvPr>
            <p:cNvGrpSpPr/>
            <p:nvPr/>
          </p:nvGrpSpPr>
          <p:grpSpPr>
            <a:xfrm>
              <a:off x="1827580" y="1735995"/>
              <a:ext cx="984703" cy="1129404"/>
              <a:chOff x="1827580" y="1735995"/>
              <a:chExt cx="984703" cy="1129404"/>
            </a:xfrm>
          </p:grpSpPr>
          <p:sp>
            <p:nvSpPr>
              <p:cNvPr id="50" name="Pentagono 94">
                <a:extLst>
                  <a:ext uri="{FF2B5EF4-FFF2-40B4-BE49-F238E27FC236}">
                    <a16:creationId xmlns:a16="http://schemas.microsoft.com/office/drawing/2014/main" id="{D246F182-186A-395A-8E5E-3AE59CEF7D20}"/>
                  </a:ext>
                </a:extLst>
              </p:cNvPr>
              <p:cNvSpPr/>
              <p:nvPr/>
            </p:nvSpPr>
            <p:spPr>
              <a:xfrm>
                <a:off x="1827580" y="1863630"/>
                <a:ext cx="984703" cy="502514"/>
              </a:xfrm>
              <a:custGeom>
                <a:avLst/>
                <a:gdLst>
                  <a:gd name="connsiteX0" fmla="*/ 1 w 1050012"/>
                  <a:gd name="connsiteY0" fmla="*/ 206866 h 541583"/>
                  <a:gd name="connsiteX1" fmla="*/ 525006 w 1050012"/>
                  <a:gd name="connsiteY1" fmla="*/ 0 h 541583"/>
                  <a:gd name="connsiteX2" fmla="*/ 1050011 w 1050012"/>
                  <a:gd name="connsiteY2" fmla="*/ 206866 h 541583"/>
                  <a:gd name="connsiteX3" fmla="*/ 849477 w 1050012"/>
                  <a:gd name="connsiteY3" fmla="*/ 541582 h 541583"/>
                  <a:gd name="connsiteX4" fmla="*/ 200535 w 1050012"/>
                  <a:gd name="connsiteY4" fmla="*/ 541582 h 541583"/>
                  <a:gd name="connsiteX5" fmla="*/ 1 w 1050012"/>
                  <a:gd name="connsiteY5" fmla="*/ 206866 h 541583"/>
                  <a:gd name="connsiteX0" fmla="*/ 0 w 1050010"/>
                  <a:gd name="connsiteY0" fmla="*/ 95106 h 429822"/>
                  <a:gd name="connsiteX1" fmla="*/ 547865 w 1050010"/>
                  <a:gd name="connsiteY1" fmla="*/ 0 h 429822"/>
                  <a:gd name="connsiteX2" fmla="*/ 1050010 w 1050010"/>
                  <a:gd name="connsiteY2" fmla="*/ 95106 h 429822"/>
                  <a:gd name="connsiteX3" fmla="*/ 849476 w 1050010"/>
                  <a:gd name="connsiteY3" fmla="*/ 429822 h 429822"/>
                  <a:gd name="connsiteX4" fmla="*/ 200534 w 1050010"/>
                  <a:gd name="connsiteY4" fmla="*/ 429822 h 429822"/>
                  <a:gd name="connsiteX5" fmla="*/ 0 w 1050010"/>
                  <a:gd name="connsiteY5" fmla="*/ 95106 h 429822"/>
                  <a:gd name="connsiteX0" fmla="*/ 0 w 1050010"/>
                  <a:gd name="connsiteY0" fmla="*/ 163686 h 498402"/>
                  <a:gd name="connsiteX1" fmla="*/ 525005 w 1050010"/>
                  <a:gd name="connsiteY1" fmla="*/ 0 h 498402"/>
                  <a:gd name="connsiteX2" fmla="*/ 1050010 w 1050010"/>
                  <a:gd name="connsiteY2" fmla="*/ 163686 h 498402"/>
                  <a:gd name="connsiteX3" fmla="*/ 849476 w 1050010"/>
                  <a:gd name="connsiteY3" fmla="*/ 498402 h 498402"/>
                  <a:gd name="connsiteX4" fmla="*/ 200534 w 1050010"/>
                  <a:gd name="connsiteY4" fmla="*/ 498402 h 498402"/>
                  <a:gd name="connsiteX5" fmla="*/ 0 w 1050010"/>
                  <a:gd name="connsiteY5" fmla="*/ 163686 h 498402"/>
                  <a:gd name="connsiteX0" fmla="*/ 0 w 1019530"/>
                  <a:gd name="connsiteY0" fmla="*/ 163686 h 498402"/>
                  <a:gd name="connsiteX1" fmla="*/ 525005 w 1019530"/>
                  <a:gd name="connsiteY1" fmla="*/ 0 h 498402"/>
                  <a:gd name="connsiteX2" fmla="*/ 1019530 w 1019530"/>
                  <a:gd name="connsiteY2" fmla="*/ 178926 h 498402"/>
                  <a:gd name="connsiteX3" fmla="*/ 849476 w 1019530"/>
                  <a:gd name="connsiteY3" fmla="*/ 498402 h 498402"/>
                  <a:gd name="connsiteX4" fmla="*/ 200534 w 1019530"/>
                  <a:gd name="connsiteY4" fmla="*/ 498402 h 498402"/>
                  <a:gd name="connsiteX5" fmla="*/ 0 w 1019530"/>
                  <a:gd name="connsiteY5" fmla="*/ 163686 h 498402"/>
                  <a:gd name="connsiteX0" fmla="*/ 0 w 1019530"/>
                  <a:gd name="connsiteY0" fmla="*/ 163686 h 498402"/>
                  <a:gd name="connsiteX1" fmla="*/ 525005 w 1019530"/>
                  <a:gd name="connsiteY1" fmla="*/ 0 h 498402"/>
                  <a:gd name="connsiteX2" fmla="*/ 1019530 w 1019530"/>
                  <a:gd name="connsiteY2" fmla="*/ 178926 h 498402"/>
                  <a:gd name="connsiteX3" fmla="*/ 849476 w 1019530"/>
                  <a:gd name="connsiteY3" fmla="*/ 450142 h 498402"/>
                  <a:gd name="connsiteX4" fmla="*/ 200534 w 1019530"/>
                  <a:gd name="connsiteY4" fmla="*/ 498402 h 498402"/>
                  <a:gd name="connsiteX5" fmla="*/ 0 w 1019530"/>
                  <a:gd name="connsiteY5" fmla="*/ 163686 h 498402"/>
                  <a:gd name="connsiteX0" fmla="*/ 0 w 1019530"/>
                  <a:gd name="connsiteY0" fmla="*/ 163686 h 475542"/>
                  <a:gd name="connsiteX1" fmla="*/ 525005 w 1019530"/>
                  <a:gd name="connsiteY1" fmla="*/ 0 h 475542"/>
                  <a:gd name="connsiteX2" fmla="*/ 1019530 w 1019530"/>
                  <a:gd name="connsiteY2" fmla="*/ 178926 h 475542"/>
                  <a:gd name="connsiteX3" fmla="*/ 849476 w 1019530"/>
                  <a:gd name="connsiteY3" fmla="*/ 450142 h 475542"/>
                  <a:gd name="connsiteX4" fmla="*/ 205614 w 1019530"/>
                  <a:gd name="connsiteY4" fmla="*/ 475542 h 475542"/>
                  <a:gd name="connsiteX5" fmla="*/ 0 w 1019530"/>
                  <a:gd name="connsiteY5" fmla="*/ 163686 h 475542"/>
                  <a:gd name="connsiteX0" fmla="*/ 0 w 1019530"/>
                  <a:gd name="connsiteY0" fmla="*/ 163686 h 480622"/>
                  <a:gd name="connsiteX1" fmla="*/ 525005 w 1019530"/>
                  <a:gd name="connsiteY1" fmla="*/ 0 h 480622"/>
                  <a:gd name="connsiteX2" fmla="*/ 1019530 w 1019530"/>
                  <a:gd name="connsiteY2" fmla="*/ 178926 h 480622"/>
                  <a:gd name="connsiteX3" fmla="*/ 811376 w 1019530"/>
                  <a:gd name="connsiteY3" fmla="*/ 480622 h 480622"/>
                  <a:gd name="connsiteX4" fmla="*/ 205614 w 1019530"/>
                  <a:gd name="connsiteY4" fmla="*/ 475542 h 480622"/>
                  <a:gd name="connsiteX5" fmla="*/ 0 w 1019530"/>
                  <a:gd name="connsiteY5" fmla="*/ 163686 h 480622"/>
                  <a:gd name="connsiteX0" fmla="*/ 0 w 973810"/>
                  <a:gd name="connsiteY0" fmla="*/ 184006 h 480622"/>
                  <a:gd name="connsiteX1" fmla="*/ 479285 w 973810"/>
                  <a:gd name="connsiteY1" fmla="*/ 0 h 480622"/>
                  <a:gd name="connsiteX2" fmla="*/ 973810 w 973810"/>
                  <a:gd name="connsiteY2" fmla="*/ 178926 h 480622"/>
                  <a:gd name="connsiteX3" fmla="*/ 765656 w 973810"/>
                  <a:gd name="connsiteY3" fmla="*/ 480622 h 480622"/>
                  <a:gd name="connsiteX4" fmla="*/ 159894 w 973810"/>
                  <a:gd name="connsiteY4" fmla="*/ 475542 h 480622"/>
                  <a:gd name="connsiteX5" fmla="*/ 0 w 973810"/>
                  <a:gd name="connsiteY5" fmla="*/ 184006 h 480622"/>
                  <a:gd name="connsiteX0" fmla="*/ 0 w 973810"/>
                  <a:gd name="connsiteY0" fmla="*/ 184006 h 480622"/>
                  <a:gd name="connsiteX1" fmla="*/ 479285 w 973810"/>
                  <a:gd name="connsiteY1" fmla="*/ 0 h 480622"/>
                  <a:gd name="connsiteX2" fmla="*/ 973810 w 973810"/>
                  <a:gd name="connsiteY2" fmla="*/ 178926 h 480622"/>
                  <a:gd name="connsiteX3" fmla="*/ 765656 w 973810"/>
                  <a:gd name="connsiteY3" fmla="*/ 480622 h 480622"/>
                  <a:gd name="connsiteX4" fmla="*/ 159894 w 973810"/>
                  <a:gd name="connsiteY4" fmla="*/ 475542 h 480622"/>
                  <a:gd name="connsiteX5" fmla="*/ 0 w 973810"/>
                  <a:gd name="connsiteY5" fmla="*/ 184006 h 480622"/>
                  <a:gd name="connsiteX0" fmla="*/ 170 w 973980"/>
                  <a:gd name="connsiteY0" fmla="*/ 184006 h 480622"/>
                  <a:gd name="connsiteX1" fmla="*/ 479455 w 973980"/>
                  <a:gd name="connsiteY1" fmla="*/ 0 h 480622"/>
                  <a:gd name="connsiteX2" fmla="*/ 973980 w 973980"/>
                  <a:gd name="connsiteY2" fmla="*/ 178926 h 480622"/>
                  <a:gd name="connsiteX3" fmla="*/ 765826 w 973980"/>
                  <a:gd name="connsiteY3" fmla="*/ 480622 h 480622"/>
                  <a:gd name="connsiteX4" fmla="*/ 160064 w 973980"/>
                  <a:gd name="connsiteY4" fmla="*/ 475542 h 480622"/>
                  <a:gd name="connsiteX5" fmla="*/ 170 w 973980"/>
                  <a:gd name="connsiteY5" fmla="*/ 184006 h 480622"/>
                  <a:gd name="connsiteX0" fmla="*/ 170 w 973980"/>
                  <a:gd name="connsiteY0" fmla="*/ 184006 h 480622"/>
                  <a:gd name="connsiteX1" fmla="*/ 479455 w 973980"/>
                  <a:gd name="connsiteY1" fmla="*/ 0 h 480622"/>
                  <a:gd name="connsiteX2" fmla="*/ 973980 w 973980"/>
                  <a:gd name="connsiteY2" fmla="*/ 178926 h 480622"/>
                  <a:gd name="connsiteX3" fmla="*/ 765826 w 973980"/>
                  <a:gd name="connsiteY3" fmla="*/ 480622 h 480622"/>
                  <a:gd name="connsiteX4" fmla="*/ 160064 w 973980"/>
                  <a:gd name="connsiteY4" fmla="*/ 475542 h 480622"/>
                  <a:gd name="connsiteX5" fmla="*/ 170 w 973980"/>
                  <a:gd name="connsiteY5" fmla="*/ 184006 h 480622"/>
                  <a:gd name="connsiteX0" fmla="*/ 138 w 973948"/>
                  <a:gd name="connsiteY0" fmla="*/ 184006 h 480622"/>
                  <a:gd name="connsiteX1" fmla="*/ 479423 w 973948"/>
                  <a:gd name="connsiteY1" fmla="*/ 0 h 480622"/>
                  <a:gd name="connsiteX2" fmla="*/ 973948 w 973948"/>
                  <a:gd name="connsiteY2" fmla="*/ 178926 h 480622"/>
                  <a:gd name="connsiteX3" fmla="*/ 765794 w 973948"/>
                  <a:gd name="connsiteY3" fmla="*/ 480622 h 480622"/>
                  <a:gd name="connsiteX4" fmla="*/ 160032 w 973948"/>
                  <a:gd name="connsiteY4" fmla="*/ 475542 h 480622"/>
                  <a:gd name="connsiteX5" fmla="*/ 138 w 973948"/>
                  <a:gd name="connsiteY5" fmla="*/ 184006 h 480622"/>
                  <a:gd name="connsiteX0" fmla="*/ 138 w 973948"/>
                  <a:gd name="connsiteY0" fmla="*/ 184006 h 497603"/>
                  <a:gd name="connsiteX1" fmla="*/ 479423 w 973948"/>
                  <a:gd name="connsiteY1" fmla="*/ 0 h 497603"/>
                  <a:gd name="connsiteX2" fmla="*/ 973948 w 973948"/>
                  <a:gd name="connsiteY2" fmla="*/ 178926 h 497603"/>
                  <a:gd name="connsiteX3" fmla="*/ 765794 w 973948"/>
                  <a:gd name="connsiteY3" fmla="*/ 480622 h 497603"/>
                  <a:gd name="connsiteX4" fmla="*/ 160032 w 973948"/>
                  <a:gd name="connsiteY4" fmla="*/ 475542 h 497603"/>
                  <a:gd name="connsiteX5" fmla="*/ 138 w 973948"/>
                  <a:gd name="connsiteY5" fmla="*/ 184006 h 497603"/>
                  <a:gd name="connsiteX0" fmla="*/ 252 w 974062"/>
                  <a:gd name="connsiteY0" fmla="*/ 184006 h 497603"/>
                  <a:gd name="connsiteX1" fmla="*/ 479537 w 974062"/>
                  <a:gd name="connsiteY1" fmla="*/ 0 h 497603"/>
                  <a:gd name="connsiteX2" fmla="*/ 974062 w 974062"/>
                  <a:gd name="connsiteY2" fmla="*/ 178926 h 497603"/>
                  <a:gd name="connsiteX3" fmla="*/ 765908 w 974062"/>
                  <a:gd name="connsiteY3" fmla="*/ 480622 h 497603"/>
                  <a:gd name="connsiteX4" fmla="*/ 160146 w 974062"/>
                  <a:gd name="connsiteY4" fmla="*/ 475542 h 497603"/>
                  <a:gd name="connsiteX5" fmla="*/ 252 w 974062"/>
                  <a:gd name="connsiteY5" fmla="*/ 184006 h 497603"/>
                  <a:gd name="connsiteX0" fmla="*/ 164 w 973974"/>
                  <a:gd name="connsiteY0" fmla="*/ 184006 h 497603"/>
                  <a:gd name="connsiteX1" fmla="*/ 479449 w 973974"/>
                  <a:gd name="connsiteY1" fmla="*/ 0 h 497603"/>
                  <a:gd name="connsiteX2" fmla="*/ 973974 w 973974"/>
                  <a:gd name="connsiteY2" fmla="*/ 178926 h 497603"/>
                  <a:gd name="connsiteX3" fmla="*/ 765820 w 973974"/>
                  <a:gd name="connsiteY3" fmla="*/ 480622 h 497603"/>
                  <a:gd name="connsiteX4" fmla="*/ 160058 w 973974"/>
                  <a:gd name="connsiteY4" fmla="*/ 475542 h 497603"/>
                  <a:gd name="connsiteX5" fmla="*/ 164 w 973974"/>
                  <a:gd name="connsiteY5" fmla="*/ 184006 h 497603"/>
                  <a:gd name="connsiteX0" fmla="*/ 164 w 973974"/>
                  <a:gd name="connsiteY0" fmla="*/ 184006 h 504987"/>
                  <a:gd name="connsiteX1" fmla="*/ 479449 w 973974"/>
                  <a:gd name="connsiteY1" fmla="*/ 0 h 504987"/>
                  <a:gd name="connsiteX2" fmla="*/ 973974 w 973974"/>
                  <a:gd name="connsiteY2" fmla="*/ 178926 h 504987"/>
                  <a:gd name="connsiteX3" fmla="*/ 765820 w 973974"/>
                  <a:gd name="connsiteY3" fmla="*/ 480622 h 504987"/>
                  <a:gd name="connsiteX4" fmla="*/ 160058 w 973974"/>
                  <a:gd name="connsiteY4" fmla="*/ 475542 h 504987"/>
                  <a:gd name="connsiteX5" fmla="*/ 164 w 973974"/>
                  <a:gd name="connsiteY5" fmla="*/ 184006 h 504987"/>
                  <a:gd name="connsiteX0" fmla="*/ 164 w 973974"/>
                  <a:gd name="connsiteY0" fmla="*/ 184006 h 504987"/>
                  <a:gd name="connsiteX1" fmla="*/ 479449 w 973974"/>
                  <a:gd name="connsiteY1" fmla="*/ 0 h 504987"/>
                  <a:gd name="connsiteX2" fmla="*/ 973974 w 973974"/>
                  <a:gd name="connsiteY2" fmla="*/ 178926 h 504987"/>
                  <a:gd name="connsiteX3" fmla="*/ 765820 w 973974"/>
                  <a:gd name="connsiteY3" fmla="*/ 480622 h 504987"/>
                  <a:gd name="connsiteX4" fmla="*/ 160058 w 973974"/>
                  <a:gd name="connsiteY4" fmla="*/ 475542 h 504987"/>
                  <a:gd name="connsiteX5" fmla="*/ 164 w 973974"/>
                  <a:gd name="connsiteY5" fmla="*/ 184006 h 504987"/>
                  <a:gd name="connsiteX0" fmla="*/ 164 w 973974"/>
                  <a:gd name="connsiteY0" fmla="*/ 184006 h 502514"/>
                  <a:gd name="connsiteX1" fmla="*/ 479449 w 973974"/>
                  <a:gd name="connsiteY1" fmla="*/ 0 h 502514"/>
                  <a:gd name="connsiteX2" fmla="*/ 973974 w 973974"/>
                  <a:gd name="connsiteY2" fmla="*/ 178926 h 502514"/>
                  <a:gd name="connsiteX3" fmla="*/ 765820 w 973974"/>
                  <a:gd name="connsiteY3" fmla="*/ 480622 h 502514"/>
                  <a:gd name="connsiteX4" fmla="*/ 160058 w 973974"/>
                  <a:gd name="connsiteY4" fmla="*/ 475542 h 502514"/>
                  <a:gd name="connsiteX5" fmla="*/ 164 w 973974"/>
                  <a:gd name="connsiteY5" fmla="*/ 184006 h 50251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16 h 502524"/>
                  <a:gd name="connsiteX1" fmla="*/ 479449 w 984703"/>
                  <a:gd name="connsiteY1" fmla="*/ 10 h 502524"/>
                  <a:gd name="connsiteX2" fmla="*/ 973974 w 984703"/>
                  <a:gd name="connsiteY2" fmla="*/ 178936 h 502524"/>
                  <a:gd name="connsiteX3" fmla="*/ 765820 w 984703"/>
                  <a:gd name="connsiteY3" fmla="*/ 480632 h 502524"/>
                  <a:gd name="connsiteX4" fmla="*/ 160058 w 984703"/>
                  <a:gd name="connsiteY4" fmla="*/ 475552 h 502524"/>
                  <a:gd name="connsiteX5" fmla="*/ 164 w 984703"/>
                  <a:gd name="connsiteY5" fmla="*/ 184016 h 50252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06 h 502514"/>
                  <a:gd name="connsiteX1" fmla="*/ 4921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4703" h="502514">
                    <a:moveTo>
                      <a:pt x="164" y="184006"/>
                    </a:moveTo>
                    <a:cubicBezTo>
                      <a:pt x="20226" y="127751"/>
                      <a:pt x="301907" y="10535"/>
                      <a:pt x="492149" y="0"/>
                    </a:cubicBezTo>
                    <a:cubicBezTo>
                      <a:pt x="776371" y="8842"/>
                      <a:pt x="951372" y="124364"/>
                      <a:pt x="973974" y="178926"/>
                    </a:cubicBezTo>
                    <a:cubicBezTo>
                      <a:pt x="990949" y="210911"/>
                      <a:pt x="1020625" y="441017"/>
                      <a:pt x="765820" y="480622"/>
                    </a:cubicBezTo>
                    <a:cubicBezTo>
                      <a:pt x="698519" y="496709"/>
                      <a:pt x="306099" y="522955"/>
                      <a:pt x="160058" y="475542"/>
                    </a:cubicBezTo>
                    <a:cubicBezTo>
                      <a:pt x="111840" y="457103"/>
                      <a:pt x="-4958" y="469145"/>
                      <a:pt x="164" y="184006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51" name="Gruppo 50">
                <a:extLst>
                  <a:ext uri="{FF2B5EF4-FFF2-40B4-BE49-F238E27FC236}">
                    <a16:creationId xmlns:a16="http://schemas.microsoft.com/office/drawing/2014/main" id="{9F1D739A-EF1B-D854-778E-9B7C904FCEE2}"/>
                  </a:ext>
                </a:extLst>
              </p:cNvPr>
              <p:cNvGrpSpPr/>
              <p:nvPr/>
            </p:nvGrpSpPr>
            <p:grpSpPr>
              <a:xfrm>
                <a:off x="1933690" y="2420226"/>
                <a:ext cx="205740" cy="220979"/>
                <a:chOff x="3634959" y="1562563"/>
                <a:chExt cx="205740" cy="220979"/>
              </a:xfrm>
            </p:grpSpPr>
            <p:sp>
              <p:nvSpPr>
                <p:cNvPr id="57" name="Ovale 56">
                  <a:extLst>
                    <a:ext uri="{FF2B5EF4-FFF2-40B4-BE49-F238E27FC236}">
                      <a16:creationId xmlns:a16="http://schemas.microsoft.com/office/drawing/2014/main" id="{1757B4FE-58C6-B4F9-0D10-D2EE37CD1047}"/>
                    </a:ext>
                  </a:extLst>
                </p:cNvPr>
                <p:cNvSpPr/>
                <p:nvPr/>
              </p:nvSpPr>
              <p:spPr>
                <a:xfrm>
                  <a:off x="3634959" y="1562563"/>
                  <a:ext cx="205740" cy="220979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8" name="Ovale 57">
                  <a:extLst>
                    <a:ext uri="{FF2B5EF4-FFF2-40B4-BE49-F238E27FC236}">
                      <a16:creationId xmlns:a16="http://schemas.microsoft.com/office/drawing/2014/main" id="{395CE416-6FC3-43E5-085F-D2F630740708}"/>
                    </a:ext>
                  </a:extLst>
                </p:cNvPr>
                <p:cNvSpPr/>
                <p:nvPr/>
              </p:nvSpPr>
              <p:spPr>
                <a:xfrm>
                  <a:off x="3701366" y="1634951"/>
                  <a:ext cx="97769" cy="10668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52" name="Trapezio 51">
                <a:extLst>
                  <a:ext uri="{FF2B5EF4-FFF2-40B4-BE49-F238E27FC236}">
                    <a16:creationId xmlns:a16="http://schemas.microsoft.com/office/drawing/2014/main" id="{C542F7F2-1E1C-D843-298A-98FC80CF9B6E}"/>
                  </a:ext>
                </a:extLst>
              </p:cNvPr>
              <p:cNvSpPr/>
              <p:nvPr/>
            </p:nvSpPr>
            <p:spPr>
              <a:xfrm rot="10800000">
                <a:off x="2282428" y="2812059"/>
                <a:ext cx="68580" cy="53340"/>
              </a:xfrm>
              <a:prstGeom prst="trapezoi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3" name="Arco 52">
                <a:extLst>
                  <a:ext uri="{FF2B5EF4-FFF2-40B4-BE49-F238E27FC236}">
                    <a16:creationId xmlns:a16="http://schemas.microsoft.com/office/drawing/2014/main" id="{0E4130E5-FF8F-CD58-223D-47E5605DC63C}"/>
                  </a:ext>
                </a:extLst>
              </p:cNvPr>
              <p:cNvSpPr/>
              <p:nvPr/>
            </p:nvSpPr>
            <p:spPr>
              <a:xfrm rot="5665335">
                <a:off x="2166812" y="1683605"/>
                <a:ext cx="255270" cy="360049"/>
              </a:xfrm>
              <a:prstGeom prst="arc">
                <a:avLst>
                  <a:gd name="adj1" fmla="val 16200000"/>
                  <a:gd name="adj2" fmla="val 5035040"/>
                </a:avLst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54" name="Gruppo 53">
                <a:extLst>
                  <a:ext uri="{FF2B5EF4-FFF2-40B4-BE49-F238E27FC236}">
                    <a16:creationId xmlns:a16="http://schemas.microsoft.com/office/drawing/2014/main" id="{1A22ED3A-9C8A-663F-80A6-51F9362B0BC1}"/>
                  </a:ext>
                </a:extLst>
              </p:cNvPr>
              <p:cNvGrpSpPr/>
              <p:nvPr/>
            </p:nvGrpSpPr>
            <p:grpSpPr>
              <a:xfrm>
                <a:off x="2498606" y="2420225"/>
                <a:ext cx="205740" cy="220979"/>
                <a:chOff x="3634959" y="1562563"/>
                <a:chExt cx="205740" cy="220979"/>
              </a:xfrm>
            </p:grpSpPr>
            <p:sp>
              <p:nvSpPr>
                <p:cNvPr id="55" name="Ovale 54">
                  <a:extLst>
                    <a:ext uri="{FF2B5EF4-FFF2-40B4-BE49-F238E27FC236}">
                      <a16:creationId xmlns:a16="http://schemas.microsoft.com/office/drawing/2014/main" id="{D271FFBE-9D5D-657F-03B0-3C7CF66F4F22}"/>
                    </a:ext>
                  </a:extLst>
                </p:cNvPr>
                <p:cNvSpPr/>
                <p:nvPr/>
              </p:nvSpPr>
              <p:spPr>
                <a:xfrm>
                  <a:off x="3634959" y="1562563"/>
                  <a:ext cx="205740" cy="220979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6" name="Ovale 55">
                  <a:extLst>
                    <a:ext uri="{FF2B5EF4-FFF2-40B4-BE49-F238E27FC236}">
                      <a16:creationId xmlns:a16="http://schemas.microsoft.com/office/drawing/2014/main" id="{1980E536-60A9-637C-723E-8FE2D6879118}"/>
                    </a:ext>
                  </a:extLst>
                </p:cNvPr>
                <p:cNvSpPr/>
                <p:nvPr/>
              </p:nvSpPr>
              <p:spPr>
                <a:xfrm>
                  <a:off x="3688944" y="1634952"/>
                  <a:ext cx="97769" cy="10668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</p:grpSp>
      <p:grpSp>
        <p:nvGrpSpPr>
          <p:cNvPr id="59" name="Gruppo 58">
            <a:extLst>
              <a:ext uri="{FF2B5EF4-FFF2-40B4-BE49-F238E27FC236}">
                <a16:creationId xmlns:a16="http://schemas.microsoft.com/office/drawing/2014/main" id="{36D310FF-240C-29EC-74B8-B4A34B60A38A}"/>
              </a:ext>
            </a:extLst>
          </p:cNvPr>
          <p:cNvGrpSpPr/>
          <p:nvPr/>
        </p:nvGrpSpPr>
        <p:grpSpPr>
          <a:xfrm rot="21589855">
            <a:off x="11394044" y="4691286"/>
            <a:ext cx="313116" cy="1317539"/>
            <a:chOff x="6892594" y="1663883"/>
            <a:chExt cx="768685" cy="3088539"/>
          </a:xfrm>
        </p:grpSpPr>
        <p:grpSp>
          <p:nvGrpSpPr>
            <p:cNvPr id="60" name="Gruppo 59">
              <a:extLst>
                <a:ext uri="{FF2B5EF4-FFF2-40B4-BE49-F238E27FC236}">
                  <a16:creationId xmlns:a16="http://schemas.microsoft.com/office/drawing/2014/main" id="{6368813E-1803-33E7-816A-FCE7472339D1}"/>
                </a:ext>
              </a:extLst>
            </p:cNvPr>
            <p:cNvGrpSpPr/>
            <p:nvPr/>
          </p:nvGrpSpPr>
          <p:grpSpPr>
            <a:xfrm>
              <a:off x="7148438" y="4062509"/>
              <a:ext cx="480981" cy="689913"/>
              <a:chOff x="7148438" y="4062509"/>
              <a:chExt cx="480981" cy="689913"/>
            </a:xfrm>
            <a:solidFill>
              <a:schemeClr val="bg2">
                <a:lumMod val="90000"/>
              </a:schemeClr>
            </a:solidFill>
          </p:grpSpPr>
          <p:sp>
            <p:nvSpPr>
              <p:cNvPr id="67" name="Trapezio 85">
                <a:extLst>
                  <a:ext uri="{FF2B5EF4-FFF2-40B4-BE49-F238E27FC236}">
                    <a16:creationId xmlns:a16="http://schemas.microsoft.com/office/drawing/2014/main" id="{79C83C75-33B7-F45D-61B3-CBE7C31192C4}"/>
                  </a:ext>
                </a:extLst>
              </p:cNvPr>
              <p:cNvSpPr/>
              <p:nvPr/>
            </p:nvSpPr>
            <p:spPr>
              <a:xfrm rot="9203511" flipH="1">
                <a:off x="7358858" y="4062509"/>
                <a:ext cx="270561" cy="359490"/>
              </a:xfrm>
              <a:custGeom>
                <a:avLst/>
                <a:gdLst>
                  <a:gd name="connsiteX0" fmla="*/ 0 w 160682"/>
                  <a:gd name="connsiteY0" fmla="*/ 544830 h 544830"/>
                  <a:gd name="connsiteX1" fmla="*/ 40171 w 160682"/>
                  <a:gd name="connsiteY1" fmla="*/ 0 h 544830"/>
                  <a:gd name="connsiteX2" fmla="*/ 120512 w 160682"/>
                  <a:gd name="connsiteY2" fmla="*/ 0 h 544830"/>
                  <a:gd name="connsiteX3" fmla="*/ 160682 w 160682"/>
                  <a:gd name="connsiteY3" fmla="*/ 544830 h 544830"/>
                  <a:gd name="connsiteX4" fmla="*/ 0 w 160682"/>
                  <a:gd name="connsiteY4" fmla="*/ 544830 h 544830"/>
                  <a:gd name="connsiteX0" fmla="*/ 61430 w 222112"/>
                  <a:gd name="connsiteY0" fmla="*/ 544830 h 544830"/>
                  <a:gd name="connsiteX1" fmla="*/ 0 w 222112"/>
                  <a:gd name="connsiteY1" fmla="*/ 115869 h 544830"/>
                  <a:gd name="connsiteX2" fmla="*/ 181942 w 222112"/>
                  <a:gd name="connsiteY2" fmla="*/ 0 h 544830"/>
                  <a:gd name="connsiteX3" fmla="*/ 222112 w 222112"/>
                  <a:gd name="connsiteY3" fmla="*/ 544830 h 544830"/>
                  <a:gd name="connsiteX4" fmla="*/ 61430 w 222112"/>
                  <a:gd name="connsiteY4" fmla="*/ 544830 h 54483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117035 w 277717"/>
                  <a:gd name="connsiteY0" fmla="*/ 490080 h 490080"/>
                  <a:gd name="connsiteX1" fmla="*/ 0 w 277717"/>
                  <a:gd name="connsiteY1" fmla="*/ 206249 h 490080"/>
                  <a:gd name="connsiteX2" fmla="*/ 125395 w 277717"/>
                  <a:gd name="connsiteY2" fmla="*/ 0 h 490080"/>
                  <a:gd name="connsiteX3" fmla="*/ 277717 w 277717"/>
                  <a:gd name="connsiteY3" fmla="*/ 490080 h 490080"/>
                  <a:gd name="connsiteX4" fmla="*/ 117035 w 277717"/>
                  <a:gd name="connsiteY4" fmla="*/ 490080 h 49008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717" h="359490">
                    <a:moveTo>
                      <a:pt x="117035" y="359490"/>
                    </a:moveTo>
                    <a:cubicBezTo>
                      <a:pt x="148293" y="213510"/>
                      <a:pt x="162111" y="198768"/>
                      <a:pt x="0" y="75659"/>
                    </a:cubicBezTo>
                    <a:lnTo>
                      <a:pt x="29750" y="0"/>
                    </a:lnTo>
                    <a:cubicBezTo>
                      <a:pt x="249505" y="83006"/>
                      <a:pt x="226943" y="196130"/>
                      <a:pt x="277717" y="359490"/>
                    </a:cubicBezTo>
                    <a:lnTo>
                      <a:pt x="117035" y="359490"/>
                    </a:lnTo>
                    <a:close/>
                  </a:path>
                </a:pathLst>
              </a:cu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8" name="Trapezio 85">
                <a:extLst>
                  <a:ext uri="{FF2B5EF4-FFF2-40B4-BE49-F238E27FC236}">
                    <a16:creationId xmlns:a16="http://schemas.microsoft.com/office/drawing/2014/main" id="{62C3F1EA-72CD-FD1D-D0CF-A02739A0D863}"/>
                  </a:ext>
                </a:extLst>
              </p:cNvPr>
              <p:cNvSpPr/>
              <p:nvPr/>
            </p:nvSpPr>
            <p:spPr>
              <a:xfrm rot="8837061">
                <a:off x="7148438" y="4262342"/>
                <a:ext cx="222112" cy="490080"/>
              </a:xfrm>
              <a:custGeom>
                <a:avLst/>
                <a:gdLst>
                  <a:gd name="connsiteX0" fmla="*/ 0 w 160682"/>
                  <a:gd name="connsiteY0" fmla="*/ 544830 h 544830"/>
                  <a:gd name="connsiteX1" fmla="*/ 40171 w 160682"/>
                  <a:gd name="connsiteY1" fmla="*/ 0 h 544830"/>
                  <a:gd name="connsiteX2" fmla="*/ 120512 w 160682"/>
                  <a:gd name="connsiteY2" fmla="*/ 0 h 544830"/>
                  <a:gd name="connsiteX3" fmla="*/ 160682 w 160682"/>
                  <a:gd name="connsiteY3" fmla="*/ 544830 h 544830"/>
                  <a:gd name="connsiteX4" fmla="*/ 0 w 160682"/>
                  <a:gd name="connsiteY4" fmla="*/ 544830 h 544830"/>
                  <a:gd name="connsiteX0" fmla="*/ 61430 w 222112"/>
                  <a:gd name="connsiteY0" fmla="*/ 544830 h 544830"/>
                  <a:gd name="connsiteX1" fmla="*/ 0 w 222112"/>
                  <a:gd name="connsiteY1" fmla="*/ 115869 h 544830"/>
                  <a:gd name="connsiteX2" fmla="*/ 181942 w 222112"/>
                  <a:gd name="connsiteY2" fmla="*/ 0 h 544830"/>
                  <a:gd name="connsiteX3" fmla="*/ 222112 w 222112"/>
                  <a:gd name="connsiteY3" fmla="*/ 544830 h 544830"/>
                  <a:gd name="connsiteX4" fmla="*/ 61430 w 222112"/>
                  <a:gd name="connsiteY4" fmla="*/ 544830 h 54483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112" h="490080">
                    <a:moveTo>
                      <a:pt x="61430" y="490080"/>
                    </a:moveTo>
                    <a:cubicBezTo>
                      <a:pt x="92688" y="344100"/>
                      <a:pt x="123524" y="297471"/>
                      <a:pt x="0" y="61119"/>
                    </a:cubicBezTo>
                    <a:lnTo>
                      <a:pt x="69790" y="0"/>
                    </a:lnTo>
                    <a:cubicBezTo>
                      <a:pt x="205479" y="122812"/>
                      <a:pt x="171338" y="326720"/>
                      <a:pt x="222112" y="490080"/>
                    </a:cubicBezTo>
                    <a:lnTo>
                      <a:pt x="61430" y="490080"/>
                    </a:lnTo>
                    <a:close/>
                  </a:path>
                </a:pathLst>
              </a:cu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9" name="Trapezio 85">
                <a:extLst>
                  <a:ext uri="{FF2B5EF4-FFF2-40B4-BE49-F238E27FC236}">
                    <a16:creationId xmlns:a16="http://schemas.microsoft.com/office/drawing/2014/main" id="{8C9182CD-3831-3653-DC59-409A1E648F2F}"/>
                  </a:ext>
                </a:extLst>
              </p:cNvPr>
              <p:cNvSpPr/>
              <p:nvPr/>
            </p:nvSpPr>
            <p:spPr>
              <a:xfrm rot="9531634">
                <a:off x="7190797" y="4132743"/>
                <a:ext cx="222112" cy="490080"/>
              </a:xfrm>
              <a:custGeom>
                <a:avLst/>
                <a:gdLst>
                  <a:gd name="connsiteX0" fmla="*/ 0 w 160682"/>
                  <a:gd name="connsiteY0" fmla="*/ 544830 h 544830"/>
                  <a:gd name="connsiteX1" fmla="*/ 40171 w 160682"/>
                  <a:gd name="connsiteY1" fmla="*/ 0 h 544830"/>
                  <a:gd name="connsiteX2" fmla="*/ 120512 w 160682"/>
                  <a:gd name="connsiteY2" fmla="*/ 0 h 544830"/>
                  <a:gd name="connsiteX3" fmla="*/ 160682 w 160682"/>
                  <a:gd name="connsiteY3" fmla="*/ 544830 h 544830"/>
                  <a:gd name="connsiteX4" fmla="*/ 0 w 160682"/>
                  <a:gd name="connsiteY4" fmla="*/ 544830 h 544830"/>
                  <a:gd name="connsiteX0" fmla="*/ 61430 w 222112"/>
                  <a:gd name="connsiteY0" fmla="*/ 544830 h 544830"/>
                  <a:gd name="connsiteX1" fmla="*/ 0 w 222112"/>
                  <a:gd name="connsiteY1" fmla="*/ 115869 h 544830"/>
                  <a:gd name="connsiteX2" fmla="*/ 181942 w 222112"/>
                  <a:gd name="connsiteY2" fmla="*/ 0 h 544830"/>
                  <a:gd name="connsiteX3" fmla="*/ 222112 w 222112"/>
                  <a:gd name="connsiteY3" fmla="*/ 544830 h 544830"/>
                  <a:gd name="connsiteX4" fmla="*/ 61430 w 222112"/>
                  <a:gd name="connsiteY4" fmla="*/ 544830 h 54483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112" h="490080">
                    <a:moveTo>
                      <a:pt x="61430" y="490080"/>
                    </a:moveTo>
                    <a:cubicBezTo>
                      <a:pt x="92688" y="344100"/>
                      <a:pt x="123524" y="297471"/>
                      <a:pt x="0" y="61119"/>
                    </a:cubicBezTo>
                    <a:lnTo>
                      <a:pt x="69790" y="0"/>
                    </a:lnTo>
                    <a:cubicBezTo>
                      <a:pt x="205479" y="122812"/>
                      <a:pt x="171338" y="326720"/>
                      <a:pt x="222112" y="490080"/>
                    </a:cubicBezTo>
                    <a:lnTo>
                      <a:pt x="61430" y="490080"/>
                    </a:lnTo>
                    <a:close/>
                  </a:path>
                </a:pathLst>
              </a:cu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Trapezio 85">
                <a:extLst>
                  <a:ext uri="{FF2B5EF4-FFF2-40B4-BE49-F238E27FC236}">
                    <a16:creationId xmlns:a16="http://schemas.microsoft.com/office/drawing/2014/main" id="{B36C0A94-F146-0AB5-5373-9AE04C6F5561}"/>
                  </a:ext>
                </a:extLst>
              </p:cNvPr>
              <p:cNvSpPr/>
              <p:nvPr/>
            </p:nvSpPr>
            <p:spPr>
              <a:xfrm rot="10220758">
                <a:off x="7289894" y="4100496"/>
                <a:ext cx="277717" cy="359490"/>
              </a:xfrm>
              <a:custGeom>
                <a:avLst/>
                <a:gdLst>
                  <a:gd name="connsiteX0" fmla="*/ 0 w 160682"/>
                  <a:gd name="connsiteY0" fmla="*/ 544830 h 544830"/>
                  <a:gd name="connsiteX1" fmla="*/ 40171 w 160682"/>
                  <a:gd name="connsiteY1" fmla="*/ 0 h 544830"/>
                  <a:gd name="connsiteX2" fmla="*/ 120512 w 160682"/>
                  <a:gd name="connsiteY2" fmla="*/ 0 h 544830"/>
                  <a:gd name="connsiteX3" fmla="*/ 160682 w 160682"/>
                  <a:gd name="connsiteY3" fmla="*/ 544830 h 544830"/>
                  <a:gd name="connsiteX4" fmla="*/ 0 w 160682"/>
                  <a:gd name="connsiteY4" fmla="*/ 544830 h 544830"/>
                  <a:gd name="connsiteX0" fmla="*/ 61430 w 222112"/>
                  <a:gd name="connsiteY0" fmla="*/ 544830 h 544830"/>
                  <a:gd name="connsiteX1" fmla="*/ 0 w 222112"/>
                  <a:gd name="connsiteY1" fmla="*/ 115869 h 544830"/>
                  <a:gd name="connsiteX2" fmla="*/ 181942 w 222112"/>
                  <a:gd name="connsiteY2" fmla="*/ 0 h 544830"/>
                  <a:gd name="connsiteX3" fmla="*/ 222112 w 222112"/>
                  <a:gd name="connsiteY3" fmla="*/ 544830 h 544830"/>
                  <a:gd name="connsiteX4" fmla="*/ 61430 w 222112"/>
                  <a:gd name="connsiteY4" fmla="*/ 544830 h 54483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117035 w 277717"/>
                  <a:gd name="connsiteY0" fmla="*/ 490080 h 490080"/>
                  <a:gd name="connsiteX1" fmla="*/ 0 w 277717"/>
                  <a:gd name="connsiteY1" fmla="*/ 206249 h 490080"/>
                  <a:gd name="connsiteX2" fmla="*/ 125395 w 277717"/>
                  <a:gd name="connsiteY2" fmla="*/ 0 h 490080"/>
                  <a:gd name="connsiteX3" fmla="*/ 277717 w 277717"/>
                  <a:gd name="connsiteY3" fmla="*/ 490080 h 490080"/>
                  <a:gd name="connsiteX4" fmla="*/ 117035 w 277717"/>
                  <a:gd name="connsiteY4" fmla="*/ 490080 h 49008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717" h="359490">
                    <a:moveTo>
                      <a:pt x="117035" y="359490"/>
                    </a:moveTo>
                    <a:cubicBezTo>
                      <a:pt x="148293" y="213510"/>
                      <a:pt x="162111" y="198768"/>
                      <a:pt x="0" y="75659"/>
                    </a:cubicBezTo>
                    <a:lnTo>
                      <a:pt x="29750" y="0"/>
                    </a:lnTo>
                    <a:cubicBezTo>
                      <a:pt x="249505" y="83006"/>
                      <a:pt x="226943" y="196130"/>
                      <a:pt x="277717" y="359490"/>
                    </a:cubicBezTo>
                    <a:lnTo>
                      <a:pt x="117035" y="359490"/>
                    </a:lnTo>
                    <a:close/>
                  </a:path>
                </a:pathLst>
              </a:cu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1" name="Gruppo 60">
              <a:extLst>
                <a:ext uri="{FF2B5EF4-FFF2-40B4-BE49-F238E27FC236}">
                  <a16:creationId xmlns:a16="http://schemas.microsoft.com/office/drawing/2014/main" id="{215977CF-157E-FFF1-B481-6C38EA69BFF4}"/>
                </a:ext>
              </a:extLst>
            </p:cNvPr>
            <p:cNvGrpSpPr/>
            <p:nvPr/>
          </p:nvGrpSpPr>
          <p:grpSpPr>
            <a:xfrm>
              <a:off x="6892594" y="1663883"/>
              <a:ext cx="768685" cy="2757181"/>
              <a:chOff x="6892594" y="1663883"/>
              <a:chExt cx="768685" cy="2757181"/>
            </a:xfrm>
          </p:grpSpPr>
          <p:grpSp>
            <p:nvGrpSpPr>
              <p:cNvPr id="62" name="Gruppo 61">
                <a:extLst>
                  <a:ext uri="{FF2B5EF4-FFF2-40B4-BE49-F238E27FC236}">
                    <a16:creationId xmlns:a16="http://schemas.microsoft.com/office/drawing/2014/main" id="{97DCA822-5B61-D16E-1367-8F4EBA8E8B45}"/>
                  </a:ext>
                </a:extLst>
              </p:cNvPr>
              <p:cNvGrpSpPr/>
              <p:nvPr/>
            </p:nvGrpSpPr>
            <p:grpSpPr>
              <a:xfrm>
                <a:off x="6892594" y="2810465"/>
                <a:ext cx="695910" cy="1610599"/>
                <a:chOff x="6892594" y="2810465"/>
                <a:chExt cx="695910" cy="1610599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64" name="Trapezio 37">
                  <a:extLst>
                    <a:ext uri="{FF2B5EF4-FFF2-40B4-BE49-F238E27FC236}">
                      <a16:creationId xmlns:a16="http://schemas.microsoft.com/office/drawing/2014/main" id="{FEC0B0D7-9F0A-804D-A3B3-A46C59913859}"/>
                    </a:ext>
                  </a:extLst>
                </p:cNvPr>
                <p:cNvSpPr/>
                <p:nvPr/>
              </p:nvSpPr>
              <p:spPr>
                <a:xfrm rot="10800000">
                  <a:off x="6959545" y="2812059"/>
                  <a:ext cx="628959" cy="703583"/>
                </a:xfrm>
                <a:custGeom>
                  <a:avLst/>
                  <a:gdLst>
                    <a:gd name="connsiteX0" fmla="*/ 0 w 653937"/>
                    <a:gd name="connsiteY0" fmla="*/ 658283 h 658283"/>
                    <a:gd name="connsiteX1" fmla="*/ 110496 w 653937"/>
                    <a:gd name="connsiteY1" fmla="*/ 0 h 658283"/>
                    <a:gd name="connsiteX2" fmla="*/ 543441 w 653937"/>
                    <a:gd name="connsiteY2" fmla="*/ 0 h 658283"/>
                    <a:gd name="connsiteX3" fmla="*/ 653937 w 653937"/>
                    <a:gd name="connsiteY3" fmla="*/ 658283 h 658283"/>
                    <a:gd name="connsiteX4" fmla="*/ 0 w 653937"/>
                    <a:gd name="connsiteY4" fmla="*/ 658283 h 658283"/>
                    <a:gd name="connsiteX0" fmla="*/ 36933 w 690870"/>
                    <a:gd name="connsiteY0" fmla="*/ 658283 h 658734"/>
                    <a:gd name="connsiteX1" fmla="*/ 147429 w 690870"/>
                    <a:gd name="connsiteY1" fmla="*/ 0 h 658734"/>
                    <a:gd name="connsiteX2" fmla="*/ 580374 w 690870"/>
                    <a:gd name="connsiteY2" fmla="*/ 0 h 658734"/>
                    <a:gd name="connsiteX3" fmla="*/ 690870 w 690870"/>
                    <a:gd name="connsiteY3" fmla="*/ 658283 h 658734"/>
                    <a:gd name="connsiteX4" fmla="*/ 36933 w 690870"/>
                    <a:gd name="connsiteY4" fmla="*/ 658283 h 658734"/>
                    <a:gd name="connsiteX0" fmla="*/ 36933 w 690870"/>
                    <a:gd name="connsiteY0" fmla="*/ 658283 h 719243"/>
                    <a:gd name="connsiteX1" fmla="*/ 147429 w 690870"/>
                    <a:gd name="connsiteY1" fmla="*/ 0 h 719243"/>
                    <a:gd name="connsiteX2" fmla="*/ 580374 w 690870"/>
                    <a:gd name="connsiteY2" fmla="*/ 0 h 719243"/>
                    <a:gd name="connsiteX3" fmla="*/ 690870 w 690870"/>
                    <a:gd name="connsiteY3" fmla="*/ 658283 h 719243"/>
                    <a:gd name="connsiteX4" fmla="*/ 36933 w 690870"/>
                    <a:gd name="connsiteY4" fmla="*/ 658283 h 719243"/>
                    <a:gd name="connsiteX0" fmla="*/ 36933 w 691237"/>
                    <a:gd name="connsiteY0" fmla="*/ 658283 h 772867"/>
                    <a:gd name="connsiteX1" fmla="*/ 147429 w 691237"/>
                    <a:gd name="connsiteY1" fmla="*/ 0 h 772867"/>
                    <a:gd name="connsiteX2" fmla="*/ 580374 w 691237"/>
                    <a:gd name="connsiteY2" fmla="*/ 0 h 772867"/>
                    <a:gd name="connsiteX3" fmla="*/ 690870 w 691237"/>
                    <a:gd name="connsiteY3" fmla="*/ 658283 h 772867"/>
                    <a:gd name="connsiteX4" fmla="*/ 36933 w 691237"/>
                    <a:gd name="connsiteY4" fmla="*/ 658283 h 772867"/>
                    <a:gd name="connsiteX0" fmla="*/ 36933 w 691237"/>
                    <a:gd name="connsiteY0" fmla="*/ 658283 h 772867"/>
                    <a:gd name="connsiteX1" fmla="*/ 147429 w 691237"/>
                    <a:gd name="connsiteY1" fmla="*/ 0 h 772867"/>
                    <a:gd name="connsiteX2" fmla="*/ 580374 w 691237"/>
                    <a:gd name="connsiteY2" fmla="*/ 0 h 772867"/>
                    <a:gd name="connsiteX3" fmla="*/ 690870 w 691237"/>
                    <a:gd name="connsiteY3" fmla="*/ 658283 h 772867"/>
                    <a:gd name="connsiteX4" fmla="*/ 36933 w 691237"/>
                    <a:gd name="connsiteY4" fmla="*/ 658283 h 772867"/>
                    <a:gd name="connsiteX0" fmla="*/ 48676 w 702980"/>
                    <a:gd name="connsiteY0" fmla="*/ 752153 h 866737"/>
                    <a:gd name="connsiteX1" fmla="*/ 91620 w 702980"/>
                    <a:gd name="connsiteY1" fmla="*/ 0 h 866737"/>
                    <a:gd name="connsiteX2" fmla="*/ 592117 w 702980"/>
                    <a:gd name="connsiteY2" fmla="*/ 93870 h 866737"/>
                    <a:gd name="connsiteX3" fmla="*/ 702613 w 702980"/>
                    <a:gd name="connsiteY3" fmla="*/ 752153 h 866737"/>
                    <a:gd name="connsiteX4" fmla="*/ 48676 w 702980"/>
                    <a:gd name="connsiteY4" fmla="*/ 752153 h 866737"/>
                    <a:gd name="connsiteX0" fmla="*/ 42672 w 696976"/>
                    <a:gd name="connsiteY0" fmla="*/ 752153 h 866737"/>
                    <a:gd name="connsiteX1" fmla="*/ 85616 w 696976"/>
                    <a:gd name="connsiteY1" fmla="*/ 0 h 866737"/>
                    <a:gd name="connsiteX2" fmla="*/ 586113 w 696976"/>
                    <a:gd name="connsiteY2" fmla="*/ 93870 h 866737"/>
                    <a:gd name="connsiteX3" fmla="*/ 696609 w 696976"/>
                    <a:gd name="connsiteY3" fmla="*/ 752153 h 866737"/>
                    <a:gd name="connsiteX4" fmla="*/ 42672 w 696976"/>
                    <a:gd name="connsiteY4" fmla="*/ 752153 h 866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6976" h="866737">
                      <a:moveTo>
                        <a:pt x="42672" y="752153"/>
                      </a:moveTo>
                      <a:cubicBezTo>
                        <a:pt x="-72896" y="768945"/>
                        <a:pt x="82560" y="228815"/>
                        <a:pt x="85616" y="0"/>
                      </a:cubicBezTo>
                      <a:lnTo>
                        <a:pt x="586113" y="93870"/>
                      </a:lnTo>
                      <a:cubicBezTo>
                        <a:pt x="622945" y="313298"/>
                        <a:pt x="629297" y="464145"/>
                        <a:pt x="696609" y="752153"/>
                      </a:cubicBezTo>
                      <a:cubicBezTo>
                        <a:pt x="714850" y="919793"/>
                        <a:pt x="47291" y="889313"/>
                        <a:pt x="42672" y="752153"/>
                      </a:cubicBez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5" name="Ovale 64">
                  <a:extLst>
                    <a:ext uri="{FF2B5EF4-FFF2-40B4-BE49-F238E27FC236}">
                      <a16:creationId xmlns:a16="http://schemas.microsoft.com/office/drawing/2014/main" id="{A1761713-B8DE-D882-D178-931BA3B119D9}"/>
                    </a:ext>
                  </a:extLst>
                </p:cNvPr>
                <p:cNvSpPr/>
                <p:nvPr/>
              </p:nvSpPr>
              <p:spPr>
                <a:xfrm rot="1724939">
                  <a:off x="7093645" y="2810465"/>
                  <a:ext cx="419100" cy="313692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6" name="Trapezio 38">
                  <a:extLst>
                    <a:ext uri="{FF2B5EF4-FFF2-40B4-BE49-F238E27FC236}">
                      <a16:creationId xmlns:a16="http://schemas.microsoft.com/office/drawing/2014/main" id="{BC977724-7E81-9EA7-DEBB-0B086D64EAAC}"/>
                    </a:ext>
                  </a:extLst>
                </p:cNvPr>
                <p:cNvSpPr/>
                <p:nvPr/>
              </p:nvSpPr>
              <p:spPr>
                <a:xfrm>
                  <a:off x="6892594" y="3448289"/>
                  <a:ext cx="667115" cy="972775"/>
                </a:xfrm>
                <a:custGeom>
                  <a:avLst/>
                  <a:gdLst>
                    <a:gd name="connsiteX0" fmla="*/ 0 w 923840"/>
                    <a:gd name="connsiteY0" fmla="*/ 1003255 h 1003255"/>
                    <a:gd name="connsiteX1" fmla="*/ 192861 w 923840"/>
                    <a:gd name="connsiteY1" fmla="*/ 0 h 1003255"/>
                    <a:gd name="connsiteX2" fmla="*/ 730979 w 923840"/>
                    <a:gd name="connsiteY2" fmla="*/ 0 h 1003255"/>
                    <a:gd name="connsiteX3" fmla="*/ 923840 w 923840"/>
                    <a:gd name="connsiteY3" fmla="*/ 1003255 h 1003255"/>
                    <a:gd name="connsiteX4" fmla="*/ 0 w 923840"/>
                    <a:gd name="connsiteY4" fmla="*/ 1003255 h 1003255"/>
                    <a:gd name="connsiteX0" fmla="*/ 0 w 931460"/>
                    <a:gd name="connsiteY0" fmla="*/ 988015 h 1003255"/>
                    <a:gd name="connsiteX1" fmla="*/ 200481 w 931460"/>
                    <a:gd name="connsiteY1" fmla="*/ 0 h 1003255"/>
                    <a:gd name="connsiteX2" fmla="*/ 738599 w 931460"/>
                    <a:gd name="connsiteY2" fmla="*/ 0 h 1003255"/>
                    <a:gd name="connsiteX3" fmla="*/ 931460 w 931460"/>
                    <a:gd name="connsiteY3" fmla="*/ 1003255 h 1003255"/>
                    <a:gd name="connsiteX4" fmla="*/ 0 w 931460"/>
                    <a:gd name="connsiteY4" fmla="*/ 988015 h 1003255"/>
                    <a:gd name="connsiteX0" fmla="*/ 0 w 977180"/>
                    <a:gd name="connsiteY0" fmla="*/ 1010875 h 1010875"/>
                    <a:gd name="connsiteX1" fmla="*/ 246201 w 977180"/>
                    <a:gd name="connsiteY1" fmla="*/ 0 h 1010875"/>
                    <a:gd name="connsiteX2" fmla="*/ 784319 w 977180"/>
                    <a:gd name="connsiteY2" fmla="*/ 0 h 1010875"/>
                    <a:gd name="connsiteX3" fmla="*/ 977180 w 977180"/>
                    <a:gd name="connsiteY3" fmla="*/ 1003255 h 1010875"/>
                    <a:gd name="connsiteX4" fmla="*/ 0 w 977180"/>
                    <a:gd name="connsiteY4" fmla="*/ 1010875 h 1010875"/>
                    <a:gd name="connsiteX0" fmla="*/ 0 w 832400"/>
                    <a:gd name="connsiteY0" fmla="*/ 1010875 h 1010875"/>
                    <a:gd name="connsiteX1" fmla="*/ 246201 w 832400"/>
                    <a:gd name="connsiteY1" fmla="*/ 0 h 1010875"/>
                    <a:gd name="connsiteX2" fmla="*/ 784319 w 832400"/>
                    <a:gd name="connsiteY2" fmla="*/ 0 h 1010875"/>
                    <a:gd name="connsiteX3" fmla="*/ 832400 w 832400"/>
                    <a:gd name="connsiteY3" fmla="*/ 645115 h 1010875"/>
                    <a:gd name="connsiteX4" fmla="*/ 0 w 832400"/>
                    <a:gd name="connsiteY4" fmla="*/ 1010875 h 1010875"/>
                    <a:gd name="connsiteX0" fmla="*/ 0 w 832400"/>
                    <a:gd name="connsiteY0" fmla="*/ 1010875 h 1010875"/>
                    <a:gd name="connsiteX1" fmla="*/ 246201 w 832400"/>
                    <a:gd name="connsiteY1" fmla="*/ 0 h 1010875"/>
                    <a:gd name="connsiteX2" fmla="*/ 784319 w 832400"/>
                    <a:gd name="connsiteY2" fmla="*/ 0 h 1010875"/>
                    <a:gd name="connsiteX3" fmla="*/ 832400 w 832400"/>
                    <a:gd name="connsiteY3" fmla="*/ 645115 h 1010875"/>
                    <a:gd name="connsiteX4" fmla="*/ 0 w 832400"/>
                    <a:gd name="connsiteY4" fmla="*/ 1010875 h 1010875"/>
                    <a:gd name="connsiteX0" fmla="*/ 0 w 832400"/>
                    <a:gd name="connsiteY0" fmla="*/ 1010875 h 1025203"/>
                    <a:gd name="connsiteX1" fmla="*/ 246201 w 832400"/>
                    <a:gd name="connsiteY1" fmla="*/ 0 h 1025203"/>
                    <a:gd name="connsiteX2" fmla="*/ 784319 w 832400"/>
                    <a:gd name="connsiteY2" fmla="*/ 0 h 1025203"/>
                    <a:gd name="connsiteX3" fmla="*/ 832400 w 832400"/>
                    <a:gd name="connsiteY3" fmla="*/ 645115 h 1025203"/>
                    <a:gd name="connsiteX4" fmla="*/ 0 w 832400"/>
                    <a:gd name="connsiteY4" fmla="*/ 1010875 h 1025203"/>
                    <a:gd name="connsiteX0" fmla="*/ 5105 w 837505"/>
                    <a:gd name="connsiteY0" fmla="*/ 1010875 h 1025203"/>
                    <a:gd name="connsiteX1" fmla="*/ 251306 w 837505"/>
                    <a:gd name="connsiteY1" fmla="*/ 0 h 1025203"/>
                    <a:gd name="connsiteX2" fmla="*/ 789424 w 837505"/>
                    <a:gd name="connsiteY2" fmla="*/ 0 h 1025203"/>
                    <a:gd name="connsiteX3" fmla="*/ 837505 w 837505"/>
                    <a:gd name="connsiteY3" fmla="*/ 645115 h 1025203"/>
                    <a:gd name="connsiteX4" fmla="*/ 5105 w 837505"/>
                    <a:gd name="connsiteY4" fmla="*/ 1010875 h 1025203"/>
                    <a:gd name="connsiteX0" fmla="*/ 5105 w 837505"/>
                    <a:gd name="connsiteY0" fmla="*/ 1010875 h 1025203"/>
                    <a:gd name="connsiteX1" fmla="*/ 251306 w 837505"/>
                    <a:gd name="connsiteY1" fmla="*/ 0 h 1025203"/>
                    <a:gd name="connsiteX2" fmla="*/ 789424 w 837505"/>
                    <a:gd name="connsiteY2" fmla="*/ 0 h 1025203"/>
                    <a:gd name="connsiteX3" fmla="*/ 837505 w 837505"/>
                    <a:gd name="connsiteY3" fmla="*/ 645115 h 1025203"/>
                    <a:gd name="connsiteX4" fmla="*/ 5105 w 837505"/>
                    <a:gd name="connsiteY4" fmla="*/ 1010875 h 1025203"/>
                    <a:gd name="connsiteX0" fmla="*/ 5105 w 855425"/>
                    <a:gd name="connsiteY0" fmla="*/ 1010875 h 1025203"/>
                    <a:gd name="connsiteX1" fmla="*/ 251306 w 855425"/>
                    <a:gd name="connsiteY1" fmla="*/ 0 h 1025203"/>
                    <a:gd name="connsiteX2" fmla="*/ 789424 w 855425"/>
                    <a:gd name="connsiteY2" fmla="*/ 0 h 1025203"/>
                    <a:gd name="connsiteX3" fmla="*/ 837505 w 855425"/>
                    <a:gd name="connsiteY3" fmla="*/ 645115 h 1025203"/>
                    <a:gd name="connsiteX4" fmla="*/ 5105 w 855425"/>
                    <a:gd name="connsiteY4" fmla="*/ 1010875 h 1025203"/>
                    <a:gd name="connsiteX0" fmla="*/ 6115 w 856435"/>
                    <a:gd name="connsiteY0" fmla="*/ 1070351 h 1084679"/>
                    <a:gd name="connsiteX1" fmla="*/ 213186 w 856435"/>
                    <a:gd name="connsiteY1" fmla="*/ 0 h 1084679"/>
                    <a:gd name="connsiteX2" fmla="*/ 790434 w 856435"/>
                    <a:gd name="connsiteY2" fmla="*/ 59476 h 1084679"/>
                    <a:gd name="connsiteX3" fmla="*/ 838515 w 856435"/>
                    <a:gd name="connsiteY3" fmla="*/ 704591 h 1084679"/>
                    <a:gd name="connsiteX4" fmla="*/ 6115 w 856435"/>
                    <a:gd name="connsiteY4" fmla="*/ 1070351 h 1084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56435" h="1084679">
                      <a:moveTo>
                        <a:pt x="6115" y="1070351"/>
                      </a:moveTo>
                      <a:cubicBezTo>
                        <a:pt x="-33738" y="771493"/>
                        <a:pt x="131119" y="336958"/>
                        <a:pt x="213186" y="0"/>
                      </a:cubicBezTo>
                      <a:lnTo>
                        <a:pt x="790434" y="59476"/>
                      </a:lnTo>
                      <a:cubicBezTo>
                        <a:pt x="722641" y="152594"/>
                        <a:pt x="913928" y="481933"/>
                        <a:pt x="838515" y="704591"/>
                      </a:cubicBezTo>
                      <a:cubicBezTo>
                        <a:pt x="629628" y="651251"/>
                        <a:pt x="542662" y="1177031"/>
                        <a:pt x="6115" y="1070351"/>
                      </a:cubicBez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63" name="Ovale 161">
                <a:extLst>
                  <a:ext uri="{FF2B5EF4-FFF2-40B4-BE49-F238E27FC236}">
                    <a16:creationId xmlns:a16="http://schemas.microsoft.com/office/drawing/2014/main" id="{DD905D1C-0A22-625C-1168-67036E877445}"/>
                  </a:ext>
                </a:extLst>
              </p:cNvPr>
              <p:cNvSpPr/>
              <p:nvPr/>
            </p:nvSpPr>
            <p:spPr>
              <a:xfrm rot="419334">
                <a:off x="7119249" y="1663883"/>
                <a:ext cx="542030" cy="1442906"/>
              </a:xfrm>
              <a:custGeom>
                <a:avLst/>
                <a:gdLst>
                  <a:gd name="connsiteX0" fmla="*/ 0 w 542029"/>
                  <a:gd name="connsiteY0" fmla="*/ 825624 h 1651248"/>
                  <a:gd name="connsiteX1" fmla="*/ 271015 w 542029"/>
                  <a:gd name="connsiteY1" fmla="*/ 0 h 1651248"/>
                  <a:gd name="connsiteX2" fmla="*/ 542030 w 542029"/>
                  <a:gd name="connsiteY2" fmla="*/ 825624 h 1651248"/>
                  <a:gd name="connsiteX3" fmla="*/ 271015 w 542029"/>
                  <a:gd name="connsiteY3" fmla="*/ 1651248 h 1651248"/>
                  <a:gd name="connsiteX4" fmla="*/ 0 w 542029"/>
                  <a:gd name="connsiteY4" fmla="*/ 825624 h 1651248"/>
                  <a:gd name="connsiteX0" fmla="*/ 0 w 542030"/>
                  <a:gd name="connsiteY0" fmla="*/ 617282 h 1442906"/>
                  <a:gd name="connsiteX1" fmla="*/ 269897 w 542030"/>
                  <a:gd name="connsiteY1" fmla="*/ 0 h 1442906"/>
                  <a:gd name="connsiteX2" fmla="*/ 542030 w 542030"/>
                  <a:gd name="connsiteY2" fmla="*/ 617282 h 1442906"/>
                  <a:gd name="connsiteX3" fmla="*/ 271015 w 542030"/>
                  <a:gd name="connsiteY3" fmla="*/ 1442906 h 1442906"/>
                  <a:gd name="connsiteX4" fmla="*/ 0 w 542030"/>
                  <a:gd name="connsiteY4" fmla="*/ 617282 h 144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2030" h="1442906">
                    <a:moveTo>
                      <a:pt x="0" y="617282"/>
                    </a:moveTo>
                    <a:cubicBezTo>
                      <a:pt x="-186" y="376798"/>
                      <a:pt x="120220" y="0"/>
                      <a:pt x="269897" y="0"/>
                    </a:cubicBezTo>
                    <a:cubicBezTo>
                      <a:pt x="419574" y="0"/>
                      <a:pt x="542030" y="161302"/>
                      <a:pt x="542030" y="617282"/>
                    </a:cubicBezTo>
                    <a:cubicBezTo>
                      <a:pt x="542030" y="1073262"/>
                      <a:pt x="420692" y="1442906"/>
                      <a:pt x="271015" y="1442906"/>
                    </a:cubicBezTo>
                    <a:cubicBezTo>
                      <a:pt x="121338" y="1442906"/>
                      <a:pt x="186" y="857766"/>
                      <a:pt x="0" y="61728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71" name="Gruppo 70">
            <a:extLst>
              <a:ext uri="{FF2B5EF4-FFF2-40B4-BE49-F238E27FC236}">
                <a16:creationId xmlns:a16="http://schemas.microsoft.com/office/drawing/2014/main" id="{4A1CD3B7-0055-8D08-8E82-49C30A94A72B}"/>
              </a:ext>
            </a:extLst>
          </p:cNvPr>
          <p:cNvGrpSpPr/>
          <p:nvPr/>
        </p:nvGrpSpPr>
        <p:grpSpPr>
          <a:xfrm rot="21392073">
            <a:off x="11493902" y="4602089"/>
            <a:ext cx="401108" cy="396183"/>
            <a:chOff x="7194492" y="1267280"/>
            <a:chExt cx="832077" cy="849267"/>
          </a:xfrm>
          <a:solidFill>
            <a:schemeClr val="bg2">
              <a:lumMod val="25000"/>
            </a:schemeClr>
          </a:solidFill>
        </p:grpSpPr>
        <p:sp>
          <p:nvSpPr>
            <p:cNvPr id="72" name="Ritardo 71">
              <a:extLst>
                <a:ext uri="{FF2B5EF4-FFF2-40B4-BE49-F238E27FC236}">
                  <a16:creationId xmlns:a16="http://schemas.microsoft.com/office/drawing/2014/main" id="{119CD4D9-16F7-DFFB-CDEA-F1828801FD21}"/>
                </a:ext>
              </a:extLst>
            </p:cNvPr>
            <p:cNvSpPr/>
            <p:nvPr/>
          </p:nvSpPr>
          <p:spPr>
            <a:xfrm rot="5197850">
              <a:off x="7374466" y="1439654"/>
              <a:ext cx="503058" cy="417272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3" name="Cerchio parziale 72">
              <a:extLst>
                <a:ext uri="{FF2B5EF4-FFF2-40B4-BE49-F238E27FC236}">
                  <a16:creationId xmlns:a16="http://schemas.microsoft.com/office/drawing/2014/main" id="{F70A6B7B-A503-D77B-3E47-81E1FC96951D}"/>
                </a:ext>
              </a:extLst>
            </p:cNvPr>
            <p:cNvSpPr/>
            <p:nvPr/>
          </p:nvSpPr>
          <p:spPr>
            <a:xfrm rot="1936892">
              <a:off x="7194492" y="1267280"/>
              <a:ext cx="832077" cy="849267"/>
            </a:xfrm>
            <a:prstGeom prst="pie">
              <a:avLst>
                <a:gd name="adj1" fmla="val 11382448"/>
                <a:gd name="adj2" fmla="val 166025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Gruppo 80">
            <a:extLst>
              <a:ext uri="{FF2B5EF4-FFF2-40B4-BE49-F238E27FC236}">
                <a16:creationId xmlns:a16="http://schemas.microsoft.com/office/drawing/2014/main" id="{DA667C44-AE51-F447-8214-288A1B4C97B5}"/>
              </a:ext>
            </a:extLst>
          </p:cNvPr>
          <p:cNvGrpSpPr/>
          <p:nvPr/>
        </p:nvGrpSpPr>
        <p:grpSpPr>
          <a:xfrm rot="1431523">
            <a:off x="11502002" y="4695106"/>
            <a:ext cx="676743" cy="2116965"/>
            <a:chOff x="12593314" y="4727796"/>
            <a:chExt cx="676743" cy="2116965"/>
          </a:xfrm>
        </p:grpSpPr>
        <p:grpSp>
          <p:nvGrpSpPr>
            <p:cNvPr id="78" name="Gruppo 77">
              <a:extLst>
                <a:ext uri="{FF2B5EF4-FFF2-40B4-BE49-F238E27FC236}">
                  <a16:creationId xmlns:a16="http://schemas.microsoft.com/office/drawing/2014/main" id="{FEC20989-F341-4CBB-2F71-CD05F4D16E51}"/>
                </a:ext>
              </a:extLst>
            </p:cNvPr>
            <p:cNvGrpSpPr/>
            <p:nvPr/>
          </p:nvGrpSpPr>
          <p:grpSpPr>
            <a:xfrm>
              <a:off x="12593314" y="4727796"/>
              <a:ext cx="676743" cy="2116965"/>
              <a:chOff x="12593314" y="4727796"/>
              <a:chExt cx="676743" cy="2116965"/>
            </a:xfrm>
          </p:grpSpPr>
          <p:grpSp>
            <p:nvGrpSpPr>
              <p:cNvPr id="76" name="Gruppo 75">
                <a:extLst>
                  <a:ext uri="{FF2B5EF4-FFF2-40B4-BE49-F238E27FC236}">
                    <a16:creationId xmlns:a16="http://schemas.microsoft.com/office/drawing/2014/main" id="{664E8125-8321-BFD2-C2B6-3CF265B8C7E8}"/>
                  </a:ext>
                </a:extLst>
              </p:cNvPr>
              <p:cNvGrpSpPr/>
              <p:nvPr/>
            </p:nvGrpSpPr>
            <p:grpSpPr>
              <a:xfrm>
                <a:off x="12593314" y="5533101"/>
                <a:ext cx="554951" cy="1311660"/>
                <a:chOff x="12593314" y="5533101"/>
                <a:chExt cx="554951" cy="1311660"/>
              </a:xfrm>
            </p:grpSpPr>
            <p:grpSp>
              <p:nvGrpSpPr>
                <p:cNvPr id="32" name="Gruppo 31">
                  <a:extLst>
                    <a:ext uri="{FF2B5EF4-FFF2-40B4-BE49-F238E27FC236}">
                      <a16:creationId xmlns:a16="http://schemas.microsoft.com/office/drawing/2014/main" id="{0D4DF9F8-04A5-3D23-6838-6CE48274C09E}"/>
                    </a:ext>
                  </a:extLst>
                </p:cNvPr>
                <p:cNvGrpSpPr/>
                <p:nvPr/>
              </p:nvGrpSpPr>
              <p:grpSpPr>
                <a:xfrm rot="21392073">
                  <a:off x="12744977" y="5533101"/>
                  <a:ext cx="403288" cy="625042"/>
                  <a:chOff x="7519203" y="3480608"/>
                  <a:chExt cx="990053" cy="1530515"/>
                </a:xfrm>
              </p:grpSpPr>
              <p:sp>
                <p:nvSpPr>
                  <p:cNvPr id="33" name="Trapezio 67">
                    <a:extLst>
                      <a:ext uri="{FF2B5EF4-FFF2-40B4-BE49-F238E27FC236}">
                        <a16:creationId xmlns:a16="http://schemas.microsoft.com/office/drawing/2014/main" id="{5312DA2D-DF8A-7E44-ACC4-5D29C61F7C81}"/>
                      </a:ext>
                    </a:extLst>
                  </p:cNvPr>
                  <p:cNvSpPr/>
                  <p:nvPr/>
                </p:nvSpPr>
                <p:spPr>
                  <a:xfrm rot="929617">
                    <a:off x="7519203" y="3480608"/>
                    <a:ext cx="990053" cy="1530515"/>
                  </a:xfrm>
                  <a:custGeom>
                    <a:avLst/>
                    <a:gdLst>
                      <a:gd name="connsiteX0" fmla="*/ 0 w 1017409"/>
                      <a:gd name="connsiteY0" fmla="*/ 1393390 h 1393390"/>
                      <a:gd name="connsiteX1" fmla="*/ 149671 w 1017409"/>
                      <a:gd name="connsiteY1" fmla="*/ 0 h 1393390"/>
                      <a:gd name="connsiteX2" fmla="*/ 867738 w 1017409"/>
                      <a:gd name="connsiteY2" fmla="*/ 0 h 1393390"/>
                      <a:gd name="connsiteX3" fmla="*/ 1017409 w 1017409"/>
                      <a:gd name="connsiteY3" fmla="*/ 1393390 h 1393390"/>
                      <a:gd name="connsiteX4" fmla="*/ 0 w 1017409"/>
                      <a:gd name="connsiteY4" fmla="*/ 1393390 h 1393390"/>
                      <a:gd name="connsiteX0" fmla="*/ 0 w 961936"/>
                      <a:gd name="connsiteY0" fmla="*/ 1393390 h 1393390"/>
                      <a:gd name="connsiteX1" fmla="*/ 149671 w 961936"/>
                      <a:gd name="connsiteY1" fmla="*/ 0 h 1393390"/>
                      <a:gd name="connsiteX2" fmla="*/ 867738 w 961936"/>
                      <a:gd name="connsiteY2" fmla="*/ 0 h 1393390"/>
                      <a:gd name="connsiteX3" fmla="*/ 961936 w 961936"/>
                      <a:gd name="connsiteY3" fmla="*/ 1392953 h 1393390"/>
                      <a:gd name="connsiteX4" fmla="*/ 0 w 961936"/>
                      <a:gd name="connsiteY4" fmla="*/ 1393390 h 1393390"/>
                      <a:gd name="connsiteX0" fmla="*/ 0 w 990173"/>
                      <a:gd name="connsiteY0" fmla="*/ 1393390 h 1393390"/>
                      <a:gd name="connsiteX1" fmla="*/ 149671 w 990173"/>
                      <a:gd name="connsiteY1" fmla="*/ 0 h 1393390"/>
                      <a:gd name="connsiteX2" fmla="*/ 867738 w 990173"/>
                      <a:gd name="connsiteY2" fmla="*/ 0 h 1393390"/>
                      <a:gd name="connsiteX3" fmla="*/ 961936 w 990173"/>
                      <a:gd name="connsiteY3" fmla="*/ 1392953 h 1393390"/>
                      <a:gd name="connsiteX4" fmla="*/ 0 w 990173"/>
                      <a:gd name="connsiteY4" fmla="*/ 1393390 h 1393390"/>
                      <a:gd name="connsiteX0" fmla="*/ 0 w 990173"/>
                      <a:gd name="connsiteY0" fmla="*/ 1393390 h 1393390"/>
                      <a:gd name="connsiteX1" fmla="*/ 149671 w 990173"/>
                      <a:gd name="connsiteY1" fmla="*/ 0 h 1393390"/>
                      <a:gd name="connsiteX2" fmla="*/ 867738 w 990173"/>
                      <a:gd name="connsiteY2" fmla="*/ 0 h 1393390"/>
                      <a:gd name="connsiteX3" fmla="*/ 961936 w 990173"/>
                      <a:gd name="connsiteY3" fmla="*/ 1392953 h 1393390"/>
                      <a:gd name="connsiteX4" fmla="*/ 0 w 990173"/>
                      <a:gd name="connsiteY4" fmla="*/ 1393390 h 1393390"/>
                      <a:gd name="connsiteX0" fmla="*/ 0 w 990173"/>
                      <a:gd name="connsiteY0" fmla="*/ 1393390 h 1411727"/>
                      <a:gd name="connsiteX1" fmla="*/ 149671 w 990173"/>
                      <a:gd name="connsiteY1" fmla="*/ 0 h 1411727"/>
                      <a:gd name="connsiteX2" fmla="*/ 867738 w 990173"/>
                      <a:gd name="connsiteY2" fmla="*/ 0 h 1411727"/>
                      <a:gd name="connsiteX3" fmla="*/ 961936 w 990173"/>
                      <a:gd name="connsiteY3" fmla="*/ 1392953 h 1411727"/>
                      <a:gd name="connsiteX4" fmla="*/ 0 w 990173"/>
                      <a:gd name="connsiteY4" fmla="*/ 1393390 h 1411727"/>
                      <a:gd name="connsiteX0" fmla="*/ 11176 w 1001349"/>
                      <a:gd name="connsiteY0" fmla="*/ 1393390 h 1411727"/>
                      <a:gd name="connsiteX1" fmla="*/ 160847 w 1001349"/>
                      <a:gd name="connsiteY1" fmla="*/ 0 h 1411727"/>
                      <a:gd name="connsiteX2" fmla="*/ 878914 w 1001349"/>
                      <a:gd name="connsiteY2" fmla="*/ 0 h 1411727"/>
                      <a:gd name="connsiteX3" fmla="*/ 973112 w 1001349"/>
                      <a:gd name="connsiteY3" fmla="*/ 1392953 h 1411727"/>
                      <a:gd name="connsiteX4" fmla="*/ 11176 w 1001349"/>
                      <a:gd name="connsiteY4" fmla="*/ 1393390 h 1411727"/>
                      <a:gd name="connsiteX0" fmla="*/ 13018 w 1003191"/>
                      <a:gd name="connsiteY0" fmla="*/ 1393390 h 1411727"/>
                      <a:gd name="connsiteX1" fmla="*/ 162689 w 1003191"/>
                      <a:gd name="connsiteY1" fmla="*/ 0 h 1411727"/>
                      <a:gd name="connsiteX2" fmla="*/ 880756 w 1003191"/>
                      <a:gd name="connsiteY2" fmla="*/ 0 h 1411727"/>
                      <a:gd name="connsiteX3" fmla="*/ 974954 w 1003191"/>
                      <a:gd name="connsiteY3" fmla="*/ 1392953 h 1411727"/>
                      <a:gd name="connsiteX4" fmla="*/ 13018 w 1003191"/>
                      <a:gd name="connsiteY4" fmla="*/ 1393390 h 1411727"/>
                      <a:gd name="connsiteX0" fmla="*/ 13018 w 996432"/>
                      <a:gd name="connsiteY0" fmla="*/ 1393390 h 1450462"/>
                      <a:gd name="connsiteX1" fmla="*/ 162689 w 996432"/>
                      <a:gd name="connsiteY1" fmla="*/ 0 h 1450462"/>
                      <a:gd name="connsiteX2" fmla="*/ 880756 w 996432"/>
                      <a:gd name="connsiteY2" fmla="*/ 0 h 1450462"/>
                      <a:gd name="connsiteX3" fmla="*/ 967173 w 996432"/>
                      <a:gd name="connsiteY3" fmla="*/ 1450461 h 1450462"/>
                      <a:gd name="connsiteX4" fmla="*/ 13018 w 996432"/>
                      <a:gd name="connsiteY4" fmla="*/ 1393390 h 1450462"/>
                      <a:gd name="connsiteX0" fmla="*/ 12523 w 995937"/>
                      <a:gd name="connsiteY0" fmla="*/ 1393390 h 1450462"/>
                      <a:gd name="connsiteX1" fmla="*/ 162194 w 995937"/>
                      <a:gd name="connsiteY1" fmla="*/ 0 h 1450462"/>
                      <a:gd name="connsiteX2" fmla="*/ 880261 w 995937"/>
                      <a:gd name="connsiteY2" fmla="*/ 0 h 1450462"/>
                      <a:gd name="connsiteX3" fmla="*/ 966678 w 995937"/>
                      <a:gd name="connsiteY3" fmla="*/ 1450461 h 1450462"/>
                      <a:gd name="connsiteX4" fmla="*/ 12523 w 995937"/>
                      <a:gd name="connsiteY4" fmla="*/ 1393390 h 1450462"/>
                      <a:gd name="connsiteX0" fmla="*/ 12523 w 995937"/>
                      <a:gd name="connsiteY0" fmla="*/ 1432747 h 1489819"/>
                      <a:gd name="connsiteX1" fmla="*/ 162194 w 995937"/>
                      <a:gd name="connsiteY1" fmla="*/ 39357 h 1489819"/>
                      <a:gd name="connsiteX2" fmla="*/ 880261 w 995937"/>
                      <a:gd name="connsiteY2" fmla="*/ 39357 h 1489819"/>
                      <a:gd name="connsiteX3" fmla="*/ 966678 w 995937"/>
                      <a:gd name="connsiteY3" fmla="*/ 1489818 h 1489819"/>
                      <a:gd name="connsiteX4" fmla="*/ 12523 w 995937"/>
                      <a:gd name="connsiteY4" fmla="*/ 1432747 h 1489819"/>
                      <a:gd name="connsiteX0" fmla="*/ 12523 w 995937"/>
                      <a:gd name="connsiteY0" fmla="*/ 1432747 h 1518816"/>
                      <a:gd name="connsiteX1" fmla="*/ 162194 w 995937"/>
                      <a:gd name="connsiteY1" fmla="*/ 39357 h 1518816"/>
                      <a:gd name="connsiteX2" fmla="*/ 880261 w 995937"/>
                      <a:gd name="connsiteY2" fmla="*/ 39357 h 1518816"/>
                      <a:gd name="connsiteX3" fmla="*/ 966678 w 995937"/>
                      <a:gd name="connsiteY3" fmla="*/ 1489818 h 1518816"/>
                      <a:gd name="connsiteX4" fmla="*/ 12523 w 995937"/>
                      <a:gd name="connsiteY4" fmla="*/ 1432747 h 1518816"/>
                      <a:gd name="connsiteX0" fmla="*/ 12523 w 995937"/>
                      <a:gd name="connsiteY0" fmla="*/ 1432747 h 1534940"/>
                      <a:gd name="connsiteX1" fmla="*/ 162194 w 995937"/>
                      <a:gd name="connsiteY1" fmla="*/ 39357 h 1534940"/>
                      <a:gd name="connsiteX2" fmla="*/ 880261 w 995937"/>
                      <a:gd name="connsiteY2" fmla="*/ 39357 h 1534940"/>
                      <a:gd name="connsiteX3" fmla="*/ 966678 w 995937"/>
                      <a:gd name="connsiteY3" fmla="*/ 1489818 h 1534940"/>
                      <a:gd name="connsiteX4" fmla="*/ 12523 w 995937"/>
                      <a:gd name="connsiteY4" fmla="*/ 1432747 h 1534940"/>
                      <a:gd name="connsiteX0" fmla="*/ 12523 w 1003560"/>
                      <a:gd name="connsiteY0" fmla="*/ 1428322 h 1530515"/>
                      <a:gd name="connsiteX1" fmla="*/ 162194 w 1003560"/>
                      <a:gd name="connsiteY1" fmla="*/ 34932 h 1530515"/>
                      <a:gd name="connsiteX2" fmla="*/ 925119 w 1003560"/>
                      <a:gd name="connsiteY2" fmla="*/ 54127 h 1530515"/>
                      <a:gd name="connsiteX3" fmla="*/ 966678 w 1003560"/>
                      <a:gd name="connsiteY3" fmla="*/ 1485393 h 1530515"/>
                      <a:gd name="connsiteX4" fmla="*/ 12523 w 1003560"/>
                      <a:gd name="connsiteY4" fmla="*/ 1428322 h 1530515"/>
                      <a:gd name="connsiteX0" fmla="*/ 12523 w 991671"/>
                      <a:gd name="connsiteY0" fmla="*/ 1428322 h 1530515"/>
                      <a:gd name="connsiteX1" fmla="*/ 162194 w 991671"/>
                      <a:gd name="connsiteY1" fmla="*/ 34932 h 1530515"/>
                      <a:gd name="connsiteX2" fmla="*/ 925119 w 991671"/>
                      <a:gd name="connsiteY2" fmla="*/ 54127 h 1530515"/>
                      <a:gd name="connsiteX3" fmla="*/ 966678 w 991671"/>
                      <a:gd name="connsiteY3" fmla="*/ 1485393 h 1530515"/>
                      <a:gd name="connsiteX4" fmla="*/ 12523 w 991671"/>
                      <a:gd name="connsiteY4" fmla="*/ 1428322 h 1530515"/>
                      <a:gd name="connsiteX0" fmla="*/ 12523 w 990053"/>
                      <a:gd name="connsiteY0" fmla="*/ 1428322 h 1530515"/>
                      <a:gd name="connsiteX1" fmla="*/ 162194 w 990053"/>
                      <a:gd name="connsiteY1" fmla="*/ 34932 h 1530515"/>
                      <a:gd name="connsiteX2" fmla="*/ 925119 w 990053"/>
                      <a:gd name="connsiteY2" fmla="*/ 54127 h 1530515"/>
                      <a:gd name="connsiteX3" fmla="*/ 966678 w 990053"/>
                      <a:gd name="connsiteY3" fmla="*/ 1485393 h 1530515"/>
                      <a:gd name="connsiteX4" fmla="*/ 12523 w 990053"/>
                      <a:gd name="connsiteY4" fmla="*/ 1428322 h 15305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90053" h="1530515">
                        <a:moveTo>
                          <a:pt x="12523" y="1428322"/>
                        </a:moveTo>
                        <a:cubicBezTo>
                          <a:pt x="-40980" y="1332536"/>
                          <a:pt x="89837" y="560973"/>
                          <a:pt x="162194" y="34932"/>
                        </a:cubicBezTo>
                        <a:cubicBezTo>
                          <a:pt x="321651" y="-53623"/>
                          <a:pt x="685763" y="54127"/>
                          <a:pt x="925119" y="54127"/>
                        </a:cubicBezTo>
                        <a:cubicBezTo>
                          <a:pt x="850367" y="706018"/>
                          <a:pt x="1057201" y="1090073"/>
                          <a:pt x="966678" y="1485393"/>
                        </a:cubicBezTo>
                        <a:cubicBezTo>
                          <a:pt x="516692" y="1560930"/>
                          <a:pt x="95716" y="1541443"/>
                          <a:pt x="12523" y="1428322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4" name="Rettangolo 51">
                    <a:extLst>
                      <a:ext uri="{FF2B5EF4-FFF2-40B4-BE49-F238E27FC236}">
                        <a16:creationId xmlns:a16="http://schemas.microsoft.com/office/drawing/2014/main" id="{85FC46D8-6409-532F-5C28-63A9268B294A}"/>
                      </a:ext>
                    </a:extLst>
                  </p:cNvPr>
                  <p:cNvSpPr/>
                  <p:nvPr/>
                </p:nvSpPr>
                <p:spPr>
                  <a:xfrm rot="975309">
                    <a:off x="7836195" y="3544231"/>
                    <a:ext cx="629296" cy="743701"/>
                  </a:xfrm>
                  <a:custGeom>
                    <a:avLst/>
                    <a:gdLst>
                      <a:gd name="connsiteX0" fmla="*/ 0 w 616619"/>
                      <a:gd name="connsiteY0" fmla="*/ 0 h 621814"/>
                      <a:gd name="connsiteX1" fmla="*/ 616619 w 616619"/>
                      <a:gd name="connsiteY1" fmla="*/ 0 h 621814"/>
                      <a:gd name="connsiteX2" fmla="*/ 616619 w 616619"/>
                      <a:gd name="connsiteY2" fmla="*/ 621814 h 621814"/>
                      <a:gd name="connsiteX3" fmla="*/ 0 w 616619"/>
                      <a:gd name="connsiteY3" fmla="*/ 621814 h 621814"/>
                      <a:gd name="connsiteX4" fmla="*/ 0 w 616619"/>
                      <a:gd name="connsiteY4" fmla="*/ 0 h 621814"/>
                      <a:gd name="connsiteX0" fmla="*/ 0 w 616619"/>
                      <a:gd name="connsiteY0" fmla="*/ 0 h 688563"/>
                      <a:gd name="connsiteX1" fmla="*/ 616619 w 616619"/>
                      <a:gd name="connsiteY1" fmla="*/ 0 h 688563"/>
                      <a:gd name="connsiteX2" fmla="*/ 616619 w 616619"/>
                      <a:gd name="connsiteY2" fmla="*/ 621814 h 688563"/>
                      <a:gd name="connsiteX3" fmla="*/ 0 w 616619"/>
                      <a:gd name="connsiteY3" fmla="*/ 621814 h 688563"/>
                      <a:gd name="connsiteX4" fmla="*/ 0 w 616619"/>
                      <a:gd name="connsiteY4" fmla="*/ 0 h 688563"/>
                      <a:gd name="connsiteX0" fmla="*/ 0 w 616619"/>
                      <a:gd name="connsiteY0" fmla="*/ 0 h 708755"/>
                      <a:gd name="connsiteX1" fmla="*/ 616619 w 616619"/>
                      <a:gd name="connsiteY1" fmla="*/ 0 h 708755"/>
                      <a:gd name="connsiteX2" fmla="*/ 616619 w 616619"/>
                      <a:gd name="connsiteY2" fmla="*/ 621814 h 708755"/>
                      <a:gd name="connsiteX3" fmla="*/ 0 w 616619"/>
                      <a:gd name="connsiteY3" fmla="*/ 621814 h 708755"/>
                      <a:gd name="connsiteX4" fmla="*/ 0 w 616619"/>
                      <a:gd name="connsiteY4" fmla="*/ 0 h 708755"/>
                      <a:gd name="connsiteX0" fmla="*/ 0 w 616619"/>
                      <a:gd name="connsiteY0" fmla="*/ 0 h 711984"/>
                      <a:gd name="connsiteX1" fmla="*/ 616619 w 616619"/>
                      <a:gd name="connsiteY1" fmla="*/ 0 h 711984"/>
                      <a:gd name="connsiteX2" fmla="*/ 616619 w 616619"/>
                      <a:gd name="connsiteY2" fmla="*/ 621814 h 711984"/>
                      <a:gd name="connsiteX3" fmla="*/ 0 w 616619"/>
                      <a:gd name="connsiteY3" fmla="*/ 621814 h 711984"/>
                      <a:gd name="connsiteX4" fmla="*/ 0 w 616619"/>
                      <a:gd name="connsiteY4" fmla="*/ 0 h 711984"/>
                      <a:gd name="connsiteX0" fmla="*/ 0 w 616619"/>
                      <a:gd name="connsiteY0" fmla="*/ 0 h 712500"/>
                      <a:gd name="connsiteX1" fmla="*/ 616619 w 616619"/>
                      <a:gd name="connsiteY1" fmla="*/ 0 h 712500"/>
                      <a:gd name="connsiteX2" fmla="*/ 616619 w 616619"/>
                      <a:gd name="connsiteY2" fmla="*/ 621814 h 712500"/>
                      <a:gd name="connsiteX3" fmla="*/ 0 w 616619"/>
                      <a:gd name="connsiteY3" fmla="*/ 621814 h 712500"/>
                      <a:gd name="connsiteX4" fmla="*/ 0 w 616619"/>
                      <a:gd name="connsiteY4" fmla="*/ 0 h 712500"/>
                      <a:gd name="connsiteX0" fmla="*/ 0 w 630030"/>
                      <a:gd name="connsiteY0" fmla="*/ 0 h 712500"/>
                      <a:gd name="connsiteX1" fmla="*/ 630030 w 630030"/>
                      <a:gd name="connsiteY1" fmla="*/ 2440 h 712500"/>
                      <a:gd name="connsiteX2" fmla="*/ 616619 w 630030"/>
                      <a:gd name="connsiteY2" fmla="*/ 621814 h 712500"/>
                      <a:gd name="connsiteX3" fmla="*/ 0 w 630030"/>
                      <a:gd name="connsiteY3" fmla="*/ 621814 h 712500"/>
                      <a:gd name="connsiteX4" fmla="*/ 0 w 630030"/>
                      <a:gd name="connsiteY4" fmla="*/ 0 h 712500"/>
                      <a:gd name="connsiteX0" fmla="*/ 0 w 616619"/>
                      <a:gd name="connsiteY0" fmla="*/ 0 h 712500"/>
                      <a:gd name="connsiteX1" fmla="*/ 583210 w 616619"/>
                      <a:gd name="connsiteY1" fmla="*/ 16091 h 712500"/>
                      <a:gd name="connsiteX2" fmla="*/ 616619 w 616619"/>
                      <a:gd name="connsiteY2" fmla="*/ 621814 h 712500"/>
                      <a:gd name="connsiteX3" fmla="*/ 0 w 616619"/>
                      <a:gd name="connsiteY3" fmla="*/ 621814 h 712500"/>
                      <a:gd name="connsiteX4" fmla="*/ 0 w 616619"/>
                      <a:gd name="connsiteY4" fmla="*/ 0 h 712500"/>
                      <a:gd name="connsiteX0" fmla="*/ 0 w 629296"/>
                      <a:gd name="connsiteY0" fmla="*/ 0 h 712500"/>
                      <a:gd name="connsiteX1" fmla="*/ 629296 w 629296"/>
                      <a:gd name="connsiteY1" fmla="*/ 21703 h 712500"/>
                      <a:gd name="connsiteX2" fmla="*/ 616619 w 629296"/>
                      <a:gd name="connsiteY2" fmla="*/ 621814 h 712500"/>
                      <a:gd name="connsiteX3" fmla="*/ 0 w 629296"/>
                      <a:gd name="connsiteY3" fmla="*/ 621814 h 712500"/>
                      <a:gd name="connsiteX4" fmla="*/ 0 w 629296"/>
                      <a:gd name="connsiteY4" fmla="*/ 0 h 712500"/>
                      <a:gd name="connsiteX0" fmla="*/ 0 w 629296"/>
                      <a:gd name="connsiteY0" fmla="*/ 11210 h 723710"/>
                      <a:gd name="connsiteX1" fmla="*/ 629296 w 629296"/>
                      <a:gd name="connsiteY1" fmla="*/ 32913 h 723710"/>
                      <a:gd name="connsiteX2" fmla="*/ 616619 w 629296"/>
                      <a:gd name="connsiteY2" fmla="*/ 633024 h 723710"/>
                      <a:gd name="connsiteX3" fmla="*/ 0 w 629296"/>
                      <a:gd name="connsiteY3" fmla="*/ 633024 h 723710"/>
                      <a:gd name="connsiteX4" fmla="*/ 0 w 629296"/>
                      <a:gd name="connsiteY4" fmla="*/ 11210 h 723710"/>
                      <a:gd name="connsiteX0" fmla="*/ 0 w 629296"/>
                      <a:gd name="connsiteY0" fmla="*/ 31201 h 743701"/>
                      <a:gd name="connsiteX1" fmla="*/ 629296 w 629296"/>
                      <a:gd name="connsiteY1" fmla="*/ 52904 h 743701"/>
                      <a:gd name="connsiteX2" fmla="*/ 616619 w 629296"/>
                      <a:gd name="connsiteY2" fmla="*/ 653015 h 743701"/>
                      <a:gd name="connsiteX3" fmla="*/ 0 w 629296"/>
                      <a:gd name="connsiteY3" fmla="*/ 653015 h 743701"/>
                      <a:gd name="connsiteX4" fmla="*/ 0 w 629296"/>
                      <a:gd name="connsiteY4" fmla="*/ 31201 h 743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9296" h="743701">
                        <a:moveTo>
                          <a:pt x="0" y="31201"/>
                        </a:moveTo>
                        <a:cubicBezTo>
                          <a:pt x="200260" y="-15942"/>
                          <a:pt x="415878" y="-10414"/>
                          <a:pt x="629296" y="52904"/>
                        </a:cubicBezTo>
                        <a:lnTo>
                          <a:pt x="616619" y="653015"/>
                        </a:lnTo>
                        <a:cubicBezTo>
                          <a:pt x="436182" y="804442"/>
                          <a:pt x="84588" y="739080"/>
                          <a:pt x="0" y="653015"/>
                        </a:cubicBezTo>
                        <a:lnTo>
                          <a:pt x="0" y="31201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5" name="Rettangolo con angoli arrotondati 34">
                    <a:extLst>
                      <a:ext uri="{FF2B5EF4-FFF2-40B4-BE49-F238E27FC236}">
                        <a16:creationId xmlns:a16="http://schemas.microsoft.com/office/drawing/2014/main" id="{DA79933F-61F0-4512-A3B6-6C9E78EF914A}"/>
                      </a:ext>
                    </a:extLst>
                  </p:cNvPr>
                  <p:cNvSpPr/>
                  <p:nvPr/>
                </p:nvSpPr>
                <p:spPr>
                  <a:xfrm rot="932484">
                    <a:off x="7878799" y="3516627"/>
                    <a:ext cx="180607" cy="471634"/>
                  </a:xfrm>
                  <a:prstGeom prst="roundRect">
                    <a:avLst/>
                  </a:pr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6" name="Rettangolo con angoli arrotondati 35">
                    <a:extLst>
                      <a:ext uri="{FF2B5EF4-FFF2-40B4-BE49-F238E27FC236}">
                        <a16:creationId xmlns:a16="http://schemas.microsoft.com/office/drawing/2014/main" id="{71FFAC60-7F53-087B-A5E3-CCA8DCD03DC1}"/>
                      </a:ext>
                    </a:extLst>
                  </p:cNvPr>
                  <p:cNvSpPr/>
                  <p:nvPr/>
                </p:nvSpPr>
                <p:spPr>
                  <a:xfrm rot="1190323">
                    <a:off x="8303944" y="3644241"/>
                    <a:ext cx="180607" cy="471634"/>
                  </a:xfrm>
                  <a:prstGeom prst="roundRect">
                    <a:avLst/>
                  </a:pr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grpSp>
              <p:nvGrpSpPr>
                <p:cNvPr id="75" name="Gruppo 74">
                  <a:extLst>
                    <a:ext uri="{FF2B5EF4-FFF2-40B4-BE49-F238E27FC236}">
                      <a16:creationId xmlns:a16="http://schemas.microsoft.com/office/drawing/2014/main" id="{B23BA8AA-5282-6F8C-0E26-9C5305625E20}"/>
                    </a:ext>
                  </a:extLst>
                </p:cNvPr>
                <p:cNvGrpSpPr/>
                <p:nvPr/>
              </p:nvGrpSpPr>
              <p:grpSpPr>
                <a:xfrm>
                  <a:off x="12593314" y="6087464"/>
                  <a:ext cx="433218" cy="757297"/>
                  <a:chOff x="12593314" y="6087464"/>
                  <a:chExt cx="433218" cy="757297"/>
                </a:xfrm>
              </p:grpSpPr>
              <p:sp>
                <p:nvSpPr>
                  <p:cNvPr id="3" name="Trapezio 79">
                    <a:extLst>
                      <a:ext uri="{FF2B5EF4-FFF2-40B4-BE49-F238E27FC236}">
                        <a16:creationId xmlns:a16="http://schemas.microsoft.com/office/drawing/2014/main" id="{E9407A28-DBEF-FB39-10B5-5363BD09AF6A}"/>
                      </a:ext>
                    </a:extLst>
                  </p:cNvPr>
                  <p:cNvSpPr/>
                  <p:nvPr/>
                </p:nvSpPr>
                <p:spPr>
                  <a:xfrm rot="21392073">
                    <a:off x="12593314" y="6495746"/>
                    <a:ext cx="397066" cy="334156"/>
                  </a:xfrm>
                  <a:custGeom>
                    <a:avLst/>
                    <a:gdLst>
                      <a:gd name="connsiteX0" fmla="*/ 0 w 892194"/>
                      <a:gd name="connsiteY0" fmla="*/ 721518 h 721518"/>
                      <a:gd name="connsiteX1" fmla="*/ 180380 w 892194"/>
                      <a:gd name="connsiteY1" fmla="*/ 0 h 721518"/>
                      <a:gd name="connsiteX2" fmla="*/ 711815 w 892194"/>
                      <a:gd name="connsiteY2" fmla="*/ 0 h 721518"/>
                      <a:gd name="connsiteX3" fmla="*/ 892194 w 892194"/>
                      <a:gd name="connsiteY3" fmla="*/ 721518 h 721518"/>
                      <a:gd name="connsiteX4" fmla="*/ 0 w 892194"/>
                      <a:gd name="connsiteY4" fmla="*/ 721518 h 721518"/>
                      <a:gd name="connsiteX0" fmla="*/ 0 w 944225"/>
                      <a:gd name="connsiteY0" fmla="*/ 721518 h 721518"/>
                      <a:gd name="connsiteX1" fmla="*/ 180380 w 944225"/>
                      <a:gd name="connsiteY1" fmla="*/ 0 h 721518"/>
                      <a:gd name="connsiteX2" fmla="*/ 944225 w 944225"/>
                      <a:gd name="connsiteY2" fmla="*/ 129540 h 721518"/>
                      <a:gd name="connsiteX3" fmla="*/ 892194 w 944225"/>
                      <a:gd name="connsiteY3" fmla="*/ 721518 h 721518"/>
                      <a:gd name="connsiteX4" fmla="*/ 0 w 944225"/>
                      <a:gd name="connsiteY4" fmla="*/ 721518 h 721518"/>
                      <a:gd name="connsiteX0" fmla="*/ 0 w 944225"/>
                      <a:gd name="connsiteY0" fmla="*/ 591978 h 591978"/>
                      <a:gd name="connsiteX1" fmla="*/ 111800 w 944225"/>
                      <a:gd name="connsiteY1" fmla="*/ 0 h 591978"/>
                      <a:gd name="connsiteX2" fmla="*/ 944225 w 944225"/>
                      <a:gd name="connsiteY2" fmla="*/ 0 h 591978"/>
                      <a:gd name="connsiteX3" fmla="*/ 892194 w 944225"/>
                      <a:gd name="connsiteY3" fmla="*/ 591978 h 591978"/>
                      <a:gd name="connsiteX4" fmla="*/ 0 w 944225"/>
                      <a:gd name="connsiteY4" fmla="*/ 591978 h 591978"/>
                      <a:gd name="connsiteX0" fmla="*/ 0 w 944225"/>
                      <a:gd name="connsiteY0" fmla="*/ 591978 h 591978"/>
                      <a:gd name="connsiteX1" fmla="*/ 226100 w 944225"/>
                      <a:gd name="connsiteY1" fmla="*/ 95250 h 591978"/>
                      <a:gd name="connsiteX2" fmla="*/ 944225 w 944225"/>
                      <a:gd name="connsiteY2" fmla="*/ 0 h 591978"/>
                      <a:gd name="connsiteX3" fmla="*/ 892194 w 944225"/>
                      <a:gd name="connsiteY3" fmla="*/ 591978 h 591978"/>
                      <a:gd name="connsiteX4" fmla="*/ 0 w 944225"/>
                      <a:gd name="connsiteY4" fmla="*/ 591978 h 591978"/>
                      <a:gd name="connsiteX0" fmla="*/ 0 w 944225"/>
                      <a:gd name="connsiteY0" fmla="*/ 591978 h 591978"/>
                      <a:gd name="connsiteX1" fmla="*/ 88940 w 944225"/>
                      <a:gd name="connsiteY1" fmla="*/ 7620 h 591978"/>
                      <a:gd name="connsiteX2" fmla="*/ 944225 w 944225"/>
                      <a:gd name="connsiteY2" fmla="*/ 0 h 591978"/>
                      <a:gd name="connsiteX3" fmla="*/ 892194 w 944225"/>
                      <a:gd name="connsiteY3" fmla="*/ 591978 h 591978"/>
                      <a:gd name="connsiteX4" fmla="*/ 0 w 944225"/>
                      <a:gd name="connsiteY4" fmla="*/ 591978 h 591978"/>
                      <a:gd name="connsiteX0" fmla="*/ 0 w 970895"/>
                      <a:gd name="connsiteY0" fmla="*/ 481488 h 591978"/>
                      <a:gd name="connsiteX1" fmla="*/ 115610 w 970895"/>
                      <a:gd name="connsiteY1" fmla="*/ 7620 h 591978"/>
                      <a:gd name="connsiteX2" fmla="*/ 970895 w 970895"/>
                      <a:gd name="connsiteY2" fmla="*/ 0 h 591978"/>
                      <a:gd name="connsiteX3" fmla="*/ 918864 w 970895"/>
                      <a:gd name="connsiteY3" fmla="*/ 591978 h 591978"/>
                      <a:gd name="connsiteX4" fmla="*/ 0 w 970895"/>
                      <a:gd name="connsiteY4" fmla="*/ 481488 h 591978"/>
                      <a:gd name="connsiteX0" fmla="*/ 0 w 936605"/>
                      <a:gd name="connsiteY0" fmla="*/ 527208 h 591978"/>
                      <a:gd name="connsiteX1" fmla="*/ 81320 w 936605"/>
                      <a:gd name="connsiteY1" fmla="*/ 7620 h 591978"/>
                      <a:gd name="connsiteX2" fmla="*/ 936605 w 936605"/>
                      <a:gd name="connsiteY2" fmla="*/ 0 h 591978"/>
                      <a:gd name="connsiteX3" fmla="*/ 884574 w 936605"/>
                      <a:gd name="connsiteY3" fmla="*/ 591978 h 591978"/>
                      <a:gd name="connsiteX4" fmla="*/ 0 w 936605"/>
                      <a:gd name="connsiteY4" fmla="*/ 527208 h 591978"/>
                      <a:gd name="connsiteX0" fmla="*/ 0 w 936605"/>
                      <a:gd name="connsiteY0" fmla="*/ 527208 h 609352"/>
                      <a:gd name="connsiteX1" fmla="*/ 81320 w 936605"/>
                      <a:gd name="connsiteY1" fmla="*/ 7620 h 609352"/>
                      <a:gd name="connsiteX2" fmla="*/ 936605 w 936605"/>
                      <a:gd name="connsiteY2" fmla="*/ 0 h 609352"/>
                      <a:gd name="connsiteX3" fmla="*/ 884574 w 936605"/>
                      <a:gd name="connsiteY3" fmla="*/ 591978 h 609352"/>
                      <a:gd name="connsiteX4" fmla="*/ 0 w 936605"/>
                      <a:gd name="connsiteY4" fmla="*/ 527208 h 609352"/>
                      <a:gd name="connsiteX0" fmla="*/ 0 w 936605"/>
                      <a:gd name="connsiteY0" fmla="*/ 527208 h 646620"/>
                      <a:gd name="connsiteX1" fmla="*/ 81320 w 936605"/>
                      <a:gd name="connsiteY1" fmla="*/ 7620 h 646620"/>
                      <a:gd name="connsiteX2" fmla="*/ 936605 w 936605"/>
                      <a:gd name="connsiteY2" fmla="*/ 0 h 646620"/>
                      <a:gd name="connsiteX3" fmla="*/ 884574 w 936605"/>
                      <a:gd name="connsiteY3" fmla="*/ 591978 h 646620"/>
                      <a:gd name="connsiteX4" fmla="*/ 0 w 936605"/>
                      <a:gd name="connsiteY4" fmla="*/ 527208 h 646620"/>
                      <a:gd name="connsiteX0" fmla="*/ 0 w 936605"/>
                      <a:gd name="connsiteY0" fmla="*/ 527208 h 646620"/>
                      <a:gd name="connsiteX1" fmla="*/ 81320 w 936605"/>
                      <a:gd name="connsiteY1" fmla="*/ 7620 h 646620"/>
                      <a:gd name="connsiteX2" fmla="*/ 936605 w 936605"/>
                      <a:gd name="connsiteY2" fmla="*/ 0 h 646620"/>
                      <a:gd name="connsiteX3" fmla="*/ 884574 w 936605"/>
                      <a:gd name="connsiteY3" fmla="*/ 591978 h 646620"/>
                      <a:gd name="connsiteX4" fmla="*/ 0 w 936605"/>
                      <a:gd name="connsiteY4" fmla="*/ 527208 h 646620"/>
                      <a:gd name="connsiteX0" fmla="*/ 0 w 948035"/>
                      <a:gd name="connsiteY0" fmla="*/ 519588 h 639000"/>
                      <a:gd name="connsiteX1" fmla="*/ 81320 w 948035"/>
                      <a:gd name="connsiteY1" fmla="*/ 0 h 639000"/>
                      <a:gd name="connsiteX2" fmla="*/ 948035 w 948035"/>
                      <a:gd name="connsiteY2" fmla="*/ 129540 h 639000"/>
                      <a:gd name="connsiteX3" fmla="*/ 884574 w 948035"/>
                      <a:gd name="connsiteY3" fmla="*/ 584358 h 639000"/>
                      <a:gd name="connsiteX4" fmla="*/ 0 w 948035"/>
                      <a:gd name="connsiteY4" fmla="*/ 519588 h 639000"/>
                      <a:gd name="connsiteX0" fmla="*/ 0 w 949468"/>
                      <a:gd name="connsiteY0" fmla="*/ 588368 h 707780"/>
                      <a:gd name="connsiteX1" fmla="*/ 81320 w 949468"/>
                      <a:gd name="connsiteY1" fmla="*/ 68780 h 707780"/>
                      <a:gd name="connsiteX2" fmla="*/ 948035 w 949468"/>
                      <a:gd name="connsiteY2" fmla="*/ 198320 h 707780"/>
                      <a:gd name="connsiteX3" fmla="*/ 884574 w 949468"/>
                      <a:gd name="connsiteY3" fmla="*/ 653138 h 707780"/>
                      <a:gd name="connsiteX4" fmla="*/ 0 w 949468"/>
                      <a:gd name="connsiteY4" fmla="*/ 588368 h 707780"/>
                      <a:gd name="connsiteX0" fmla="*/ 0 w 949477"/>
                      <a:gd name="connsiteY0" fmla="*/ 591139 h 710551"/>
                      <a:gd name="connsiteX1" fmla="*/ 85130 w 949477"/>
                      <a:gd name="connsiteY1" fmla="*/ 63931 h 710551"/>
                      <a:gd name="connsiteX2" fmla="*/ 948035 w 949477"/>
                      <a:gd name="connsiteY2" fmla="*/ 201091 h 710551"/>
                      <a:gd name="connsiteX3" fmla="*/ 884574 w 949477"/>
                      <a:gd name="connsiteY3" fmla="*/ 655909 h 710551"/>
                      <a:gd name="connsiteX4" fmla="*/ 0 w 949477"/>
                      <a:gd name="connsiteY4" fmla="*/ 591139 h 710551"/>
                      <a:gd name="connsiteX0" fmla="*/ 0 w 949427"/>
                      <a:gd name="connsiteY0" fmla="*/ 698821 h 818233"/>
                      <a:gd name="connsiteX1" fmla="*/ 85130 w 949427"/>
                      <a:gd name="connsiteY1" fmla="*/ 171613 h 818233"/>
                      <a:gd name="connsiteX2" fmla="*/ 948035 w 949427"/>
                      <a:gd name="connsiteY2" fmla="*/ 308773 h 818233"/>
                      <a:gd name="connsiteX3" fmla="*/ 884574 w 949427"/>
                      <a:gd name="connsiteY3" fmla="*/ 763591 h 818233"/>
                      <a:gd name="connsiteX4" fmla="*/ 0 w 949427"/>
                      <a:gd name="connsiteY4" fmla="*/ 698821 h 818233"/>
                      <a:gd name="connsiteX0" fmla="*/ 0 w 949427"/>
                      <a:gd name="connsiteY0" fmla="*/ 698821 h 818233"/>
                      <a:gd name="connsiteX1" fmla="*/ 85130 w 949427"/>
                      <a:gd name="connsiteY1" fmla="*/ 171613 h 818233"/>
                      <a:gd name="connsiteX2" fmla="*/ 948035 w 949427"/>
                      <a:gd name="connsiteY2" fmla="*/ 308773 h 818233"/>
                      <a:gd name="connsiteX3" fmla="*/ 884574 w 949427"/>
                      <a:gd name="connsiteY3" fmla="*/ 763591 h 818233"/>
                      <a:gd name="connsiteX4" fmla="*/ 0 w 949427"/>
                      <a:gd name="connsiteY4" fmla="*/ 698821 h 818233"/>
                      <a:gd name="connsiteX0" fmla="*/ 25353 w 974780"/>
                      <a:gd name="connsiteY0" fmla="*/ 698821 h 818233"/>
                      <a:gd name="connsiteX1" fmla="*/ 110483 w 974780"/>
                      <a:gd name="connsiteY1" fmla="*/ 171613 h 818233"/>
                      <a:gd name="connsiteX2" fmla="*/ 973388 w 974780"/>
                      <a:gd name="connsiteY2" fmla="*/ 308773 h 818233"/>
                      <a:gd name="connsiteX3" fmla="*/ 909927 w 974780"/>
                      <a:gd name="connsiteY3" fmla="*/ 763591 h 818233"/>
                      <a:gd name="connsiteX4" fmla="*/ 25353 w 974780"/>
                      <a:gd name="connsiteY4" fmla="*/ 698821 h 8182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74780" h="818233">
                        <a:moveTo>
                          <a:pt x="25353" y="698821"/>
                        </a:moveTo>
                        <a:cubicBezTo>
                          <a:pt x="-33900" y="523085"/>
                          <a:pt x="17336" y="374019"/>
                          <a:pt x="110483" y="171613"/>
                        </a:cubicBezTo>
                        <a:cubicBezTo>
                          <a:pt x="376528" y="-78577"/>
                          <a:pt x="1008333" y="-73497"/>
                          <a:pt x="973388" y="308773"/>
                        </a:cubicBezTo>
                        <a:cubicBezTo>
                          <a:pt x="887464" y="509909"/>
                          <a:pt x="927271" y="566265"/>
                          <a:pt x="909927" y="763591"/>
                        </a:cubicBezTo>
                        <a:cubicBezTo>
                          <a:pt x="637929" y="841061"/>
                          <a:pt x="251631" y="849951"/>
                          <a:pt x="25353" y="698821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9" name="Ovale 28">
                    <a:extLst>
                      <a:ext uri="{FF2B5EF4-FFF2-40B4-BE49-F238E27FC236}">
                        <a16:creationId xmlns:a16="http://schemas.microsoft.com/office/drawing/2014/main" id="{C87F1094-5E48-F392-0032-7016190F7E9D}"/>
                      </a:ext>
                    </a:extLst>
                  </p:cNvPr>
                  <p:cNvSpPr/>
                  <p:nvPr/>
                </p:nvSpPr>
                <p:spPr>
                  <a:xfrm rot="348493">
                    <a:off x="12654942" y="6547101"/>
                    <a:ext cx="302171" cy="10117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0" name="Rettangolo 70">
                    <a:extLst>
                      <a:ext uri="{FF2B5EF4-FFF2-40B4-BE49-F238E27FC236}">
                        <a16:creationId xmlns:a16="http://schemas.microsoft.com/office/drawing/2014/main" id="{6971FEE9-7BDA-E572-9A50-AA38F3A56FC1}"/>
                      </a:ext>
                    </a:extLst>
                  </p:cNvPr>
                  <p:cNvSpPr/>
                  <p:nvPr/>
                </p:nvSpPr>
                <p:spPr>
                  <a:xfrm rot="560003">
                    <a:off x="12662260" y="6087464"/>
                    <a:ext cx="364272" cy="528719"/>
                  </a:xfrm>
                  <a:custGeom>
                    <a:avLst/>
                    <a:gdLst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20569 w 776240"/>
                      <a:gd name="connsiteY0" fmla="*/ 0 h 1499616"/>
                      <a:gd name="connsiteX1" fmla="*/ 776240 w 776240"/>
                      <a:gd name="connsiteY1" fmla="*/ 0 h 1499616"/>
                      <a:gd name="connsiteX2" fmla="*/ 776240 w 776240"/>
                      <a:gd name="connsiteY2" fmla="*/ 1499616 h 1499616"/>
                      <a:gd name="connsiteX3" fmla="*/ 20569 w 776240"/>
                      <a:gd name="connsiteY3" fmla="*/ 1499616 h 1499616"/>
                      <a:gd name="connsiteX4" fmla="*/ 20569 w 776240"/>
                      <a:gd name="connsiteY4" fmla="*/ 0 h 1499616"/>
                      <a:gd name="connsiteX0" fmla="*/ 20569 w 835845"/>
                      <a:gd name="connsiteY0" fmla="*/ 0 h 1499616"/>
                      <a:gd name="connsiteX1" fmla="*/ 776240 w 835845"/>
                      <a:gd name="connsiteY1" fmla="*/ 0 h 1499616"/>
                      <a:gd name="connsiteX2" fmla="*/ 776240 w 835845"/>
                      <a:gd name="connsiteY2" fmla="*/ 1499616 h 1499616"/>
                      <a:gd name="connsiteX3" fmla="*/ 20569 w 835845"/>
                      <a:gd name="connsiteY3" fmla="*/ 1499616 h 1499616"/>
                      <a:gd name="connsiteX4" fmla="*/ 20569 w 835845"/>
                      <a:gd name="connsiteY4" fmla="*/ 0 h 1499616"/>
                      <a:gd name="connsiteX0" fmla="*/ 20569 w 818819"/>
                      <a:gd name="connsiteY0" fmla="*/ 0 h 1499616"/>
                      <a:gd name="connsiteX1" fmla="*/ 776240 w 818819"/>
                      <a:gd name="connsiteY1" fmla="*/ 0 h 1499616"/>
                      <a:gd name="connsiteX2" fmla="*/ 684800 w 818819"/>
                      <a:gd name="connsiteY2" fmla="*/ 1493520 h 1499616"/>
                      <a:gd name="connsiteX3" fmla="*/ 20569 w 818819"/>
                      <a:gd name="connsiteY3" fmla="*/ 1499616 h 1499616"/>
                      <a:gd name="connsiteX4" fmla="*/ 20569 w 818819"/>
                      <a:gd name="connsiteY4" fmla="*/ 0 h 1499616"/>
                      <a:gd name="connsiteX0" fmla="*/ 20569 w 818819"/>
                      <a:gd name="connsiteY0" fmla="*/ 0 h 1547056"/>
                      <a:gd name="connsiteX1" fmla="*/ 776240 w 818819"/>
                      <a:gd name="connsiteY1" fmla="*/ 0 h 1547056"/>
                      <a:gd name="connsiteX2" fmla="*/ 684800 w 818819"/>
                      <a:gd name="connsiteY2" fmla="*/ 1493520 h 1547056"/>
                      <a:gd name="connsiteX3" fmla="*/ 20569 w 818819"/>
                      <a:gd name="connsiteY3" fmla="*/ 1499616 h 1547056"/>
                      <a:gd name="connsiteX4" fmla="*/ 20569 w 818819"/>
                      <a:gd name="connsiteY4" fmla="*/ 0 h 1547056"/>
                      <a:gd name="connsiteX0" fmla="*/ 20569 w 826508"/>
                      <a:gd name="connsiteY0" fmla="*/ 0 h 1499616"/>
                      <a:gd name="connsiteX1" fmla="*/ 776240 w 826508"/>
                      <a:gd name="connsiteY1" fmla="*/ 0 h 1499616"/>
                      <a:gd name="connsiteX2" fmla="*/ 733667 w 826508"/>
                      <a:gd name="connsiteY2" fmla="*/ 1170381 h 1499616"/>
                      <a:gd name="connsiteX3" fmla="*/ 20569 w 826508"/>
                      <a:gd name="connsiteY3" fmla="*/ 1499616 h 1499616"/>
                      <a:gd name="connsiteX4" fmla="*/ 20569 w 826508"/>
                      <a:gd name="connsiteY4" fmla="*/ 0 h 1499616"/>
                      <a:gd name="connsiteX0" fmla="*/ 20569 w 827210"/>
                      <a:gd name="connsiteY0" fmla="*/ 0 h 1499616"/>
                      <a:gd name="connsiteX1" fmla="*/ 776240 w 827210"/>
                      <a:gd name="connsiteY1" fmla="*/ 0 h 1499616"/>
                      <a:gd name="connsiteX2" fmla="*/ 737403 w 827210"/>
                      <a:gd name="connsiteY2" fmla="*/ 1192367 h 1499616"/>
                      <a:gd name="connsiteX3" fmla="*/ 20569 w 827210"/>
                      <a:gd name="connsiteY3" fmla="*/ 1499616 h 1499616"/>
                      <a:gd name="connsiteX4" fmla="*/ 20569 w 827210"/>
                      <a:gd name="connsiteY4" fmla="*/ 0 h 1499616"/>
                      <a:gd name="connsiteX0" fmla="*/ 20569 w 841645"/>
                      <a:gd name="connsiteY0" fmla="*/ 0 h 1499616"/>
                      <a:gd name="connsiteX1" fmla="*/ 776240 w 841645"/>
                      <a:gd name="connsiteY1" fmla="*/ 0 h 1499616"/>
                      <a:gd name="connsiteX2" fmla="*/ 737403 w 841645"/>
                      <a:gd name="connsiteY2" fmla="*/ 1192367 h 1499616"/>
                      <a:gd name="connsiteX3" fmla="*/ 20569 w 841645"/>
                      <a:gd name="connsiteY3" fmla="*/ 1499616 h 1499616"/>
                      <a:gd name="connsiteX4" fmla="*/ 20569 w 841645"/>
                      <a:gd name="connsiteY4" fmla="*/ 0 h 1499616"/>
                      <a:gd name="connsiteX0" fmla="*/ 20569 w 919569"/>
                      <a:gd name="connsiteY0" fmla="*/ 0 h 1499616"/>
                      <a:gd name="connsiteX1" fmla="*/ 874426 w 919569"/>
                      <a:gd name="connsiteY1" fmla="*/ 1012 h 1499616"/>
                      <a:gd name="connsiteX2" fmla="*/ 737403 w 919569"/>
                      <a:gd name="connsiteY2" fmla="*/ 1192367 h 1499616"/>
                      <a:gd name="connsiteX3" fmla="*/ 20569 w 919569"/>
                      <a:gd name="connsiteY3" fmla="*/ 1499616 h 1499616"/>
                      <a:gd name="connsiteX4" fmla="*/ 20569 w 919569"/>
                      <a:gd name="connsiteY4" fmla="*/ 0 h 1499616"/>
                      <a:gd name="connsiteX0" fmla="*/ 20569 w 875235"/>
                      <a:gd name="connsiteY0" fmla="*/ 0 h 1499616"/>
                      <a:gd name="connsiteX1" fmla="*/ 874426 w 875235"/>
                      <a:gd name="connsiteY1" fmla="*/ 1012 h 1499616"/>
                      <a:gd name="connsiteX2" fmla="*/ 737403 w 875235"/>
                      <a:gd name="connsiteY2" fmla="*/ 1192367 h 1499616"/>
                      <a:gd name="connsiteX3" fmla="*/ 20569 w 875235"/>
                      <a:gd name="connsiteY3" fmla="*/ 1499616 h 1499616"/>
                      <a:gd name="connsiteX4" fmla="*/ 20569 w 875235"/>
                      <a:gd name="connsiteY4" fmla="*/ 0 h 1499616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338221"/>
                      <a:gd name="connsiteX1" fmla="*/ 901699 w 902508"/>
                      <a:gd name="connsiteY1" fmla="*/ 78974 h 1338221"/>
                      <a:gd name="connsiteX2" fmla="*/ 764676 w 902508"/>
                      <a:gd name="connsiteY2" fmla="*/ 1270329 h 1338221"/>
                      <a:gd name="connsiteX3" fmla="*/ 38391 w 902508"/>
                      <a:gd name="connsiteY3" fmla="*/ 1318393 h 1338221"/>
                      <a:gd name="connsiteX4" fmla="*/ 0 w 902508"/>
                      <a:gd name="connsiteY4" fmla="*/ 0 h 1338221"/>
                      <a:gd name="connsiteX0" fmla="*/ 0 w 902508"/>
                      <a:gd name="connsiteY0" fmla="*/ 0 h 1419679"/>
                      <a:gd name="connsiteX1" fmla="*/ 901699 w 902508"/>
                      <a:gd name="connsiteY1" fmla="*/ 78974 h 1419679"/>
                      <a:gd name="connsiteX2" fmla="*/ 764676 w 902508"/>
                      <a:gd name="connsiteY2" fmla="*/ 1270329 h 1419679"/>
                      <a:gd name="connsiteX3" fmla="*/ 136321 w 902508"/>
                      <a:gd name="connsiteY3" fmla="*/ 1419679 h 1419679"/>
                      <a:gd name="connsiteX4" fmla="*/ 0 w 902508"/>
                      <a:gd name="connsiteY4" fmla="*/ 0 h 1419679"/>
                      <a:gd name="connsiteX0" fmla="*/ 0 w 866365"/>
                      <a:gd name="connsiteY0" fmla="*/ 0 h 1546267"/>
                      <a:gd name="connsiteX1" fmla="*/ 865556 w 866365"/>
                      <a:gd name="connsiteY1" fmla="*/ 205562 h 1546267"/>
                      <a:gd name="connsiteX2" fmla="*/ 728533 w 866365"/>
                      <a:gd name="connsiteY2" fmla="*/ 1396917 h 1546267"/>
                      <a:gd name="connsiteX3" fmla="*/ 100178 w 866365"/>
                      <a:gd name="connsiteY3" fmla="*/ 1546267 h 1546267"/>
                      <a:gd name="connsiteX4" fmla="*/ 0 w 866365"/>
                      <a:gd name="connsiteY4" fmla="*/ 0 h 1546267"/>
                      <a:gd name="connsiteX0" fmla="*/ 0 w 824778"/>
                      <a:gd name="connsiteY0" fmla="*/ 0 h 1546267"/>
                      <a:gd name="connsiteX1" fmla="*/ 823198 w 824778"/>
                      <a:gd name="connsiteY1" fmla="*/ 125936 h 1546267"/>
                      <a:gd name="connsiteX2" fmla="*/ 728533 w 824778"/>
                      <a:gd name="connsiteY2" fmla="*/ 1396917 h 1546267"/>
                      <a:gd name="connsiteX3" fmla="*/ 100178 w 824778"/>
                      <a:gd name="connsiteY3" fmla="*/ 1546267 h 1546267"/>
                      <a:gd name="connsiteX4" fmla="*/ 0 w 824778"/>
                      <a:gd name="connsiteY4" fmla="*/ 0 h 1546267"/>
                      <a:gd name="connsiteX0" fmla="*/ 0 w 824778"/>
                      <a:gd name="connsiteY0" fmla="*/ 0 h 1565831"/>
                      <a:gd name="connsiteX1" fmla="*/ 823198 w 824778"/>
                      <a:gd name="connsiteY1" fmla="*/ 125936 h 1565831"/>
                      <a:gd name="connsiteX2" fmla="*/ 728533 w 824778"/>
                      <a:gd name="connsiteY2" fmla="*/ 1396917 h 1565831"/>
                      <a:gd name="connsiteX3" fmla="*/ 100178 w 824778"/>
                      <a:gd name="connsiteY3" fmla="*/ 1546267 h 1565831"/>
                      <a:gd name="connsiteX4" fmla="*/ 0 w 824778"/>
                      <a:gd name="connsiteY4" fmla="*/ 0 h 1565831"/>
                      <a:gd name="connsiteX0" fmla="*/ 0 w 824778"/>
                      <a:gd name="connsiteY0" fmla="*/ 0 h 1596225"/>
                      <a:gd name="connsiteX1" fmla="*/ 823198 w 824778"/>
                      <a:gd name="connsiteY1" fmla="*/ 125936 h 1596225"/>
                      <a:gd name="connsiteX2" fmla="*/ 728533 w 824778"/>
                      <a:gd name="connsiteY2" fmla="*/ 1396917 h 1596225"/>
                      <a:gd name="connsiteX3" fmla="*/ 100178 w 824778"/>
                      <a:gd name="connsiteY3" fmla="*/ 1546267 h 1596225"/>
                      <a:gd name="connsiteX4" fmla="*/ 0 w 824778"/>
                      <a:gd name="connsiteY4" fmla="*/ 0 h 1596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4778" h="1596225">
                        <a:moveTo>
                          <a:pt x="0" y="0"/>
                        </a:moveTo>
                        <a:lnTo>
                          <a:pt x="823198" y="125936"/>
                        </a:lnTo>
                        <a:cubicBezTo>
                          <a:pt x="832712" y="571156"/>
                          <a:pt x="799039" y="1176225"/>
                          <a:pt x="728533" y="1396917"/>
                        </a:cubicBezTo>
                        <a:cubicBezTo>
                          <a:pt x="472262" y="1648037"/>
                          <a:pt x="287691" y="1616189"/>
                          <a:pt x="100178" y="1546267"/>
                        </a:cubicBezTo>
                        <a:cubicBezTo>
                          <a:pt x="-9550" y="1058587"/>
                          <a:pt x="184739" y="450462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1" name="Rettangolo 73">
                    <a:extLst>
                      <a:ext uri="{FF2B5EF4-FFF2-40B4-BE49-F238E27FC236}">
                        <a16:creationId xmlns:a16="http://schemas.microsoft.com/office/drawing/2014/main" id="{887BF13C-E998-9CFB-C423-30ADF88AF260}"/>
                      </a:ext>
                    </a:extLst>
                  </p:cNvPr>
                  <p:cNvSpPr/>
                  <p:nvPr/>
                </p:nvSpPr>
                <p:spPr>
                  <a:xfrm rot="569075">
                    <a:off x="12770913" y="6363662"/>
                    <a:ext cx="126209" cy="253194"/>
                  </a:xfrm>
                  <a:custGeom>
                    <a:avLst/>
                    <a:gdLst>
                      <a:gd name="connsiteX0" fmla="*/ 0 w 332697"/>
                      <a:gd name="connsiteY0" fmla="*/ 0 h 590959"/>
                      <a:gd name="connsiteX1" fmla="*/ 33269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2217 w 332697"/>
                      <a:gd name="connsiteY1" fmla="*/ 3048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602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23706 h 614665"/>
                      <a:gd name="connsiteX1" fmla="*/ 306027 w 332697"/>
                      <a:gd name="connsiteY1" fmla="*/ 23706 h 614665"/>
                      <a:gd name="connsiteX2" fmla="*/ 332697 w 332697"/>
                      <a:gd name="connsiteY2" fmla="*/ 614665 h 614665"/>
                      <a:gd name="connsiteX3" fmla="*/ 0 w 332697"/>
                      <a:gd name="connsiteY3" fmla="*/ 614665 h 614665"/>
                      <a:gd name="connsiteX4" fmla="*/ 0 w 332697"/>
                      <a:gd name="connsiteY4" fmla="*/ 23706 h 614665"/>
                      <a:gd name="connsiteX0" fmla="*/ 0 w 332697"/>
                      <a:gd name="connsiteY0" fmla="*/ 34524 h 625483"/>
                      <a:gd name="connsiteX1" fmla="*/ 306027 w 332697"/>
                      <a:gd name="connsiteY1" fmla="*/ 34524 h 625483"/>
                      <a:gd name="connsiteX2" fmla="*/ 332697 w 332697"/>
                      <a:gd name="connsiteY2" fmla="*/ 625483 h 625483"/>
                      <a:gd name="connsiteX3" fmla="*/ 0 w 332697"/>
                      <a:gd name="connsiteY3" fmla="*/ 625483 h 625483"/>
                      <a:gd name="connsiteX4" fmla="*/ 0 w 332697"/>
                      <a:gd name="connsiteY4" fmla="*/ 34524 h 625483"/>
                      <a:gd name="connsiteX0" fmla="*/ 0 w 306027"/>
                      <a:gd name="connsiteY0" fmla="*/ 34524 h 625483"/>
                      <a:gd name="connsiteX1" fmla="*/ 306027 w 306027"/>
                      <a:gd name="connsiteY1" fmla="*/ 34524 h 625483"/>
                      <a:gd name="connsiteX2" fmla="*/ 302217 w 306027"/>
                      <a:gd name="connsiteY2" fmla="*/ 614053 h 625483"/>
                      <a:gd name="connsiteX3" fmla="*/ 0 w 306027"/>
                      <a:gd name="connsiteY3" fmla="*/ 625483 h 625483"/>
                      <a:gd name="connsiteX4" fmla="*/ 0 w 306027"/>
                      <a:gd name="connsiteY4" fmla="*/ 34524 h 625483"/>
                      <a:gd name="connsiteX0" fmla="*/ 0 w 302217"/>
                      <a:gd name="connsiteY0" fmla="*/ 5802 h 596761"/>
                      <a:gd name="connsiteX1" fmla="*/ 264117 w 302217"/>
                      <a:gd name="connsiteY1" fmla="*/ 181062 h 596761"/>
                      <a:gd name="connsiteX2" fmla="*/ 302217 w 302217"/>
                      <a:gd name="connsiteY2" fmla="*/ 585331 h 596761"/>
                      <a:gd name="connsiteX3" fmla="*/ 0 w 302217"/>
                      <a:gd name="connsiteY3" fmla="*/ 596761 h 596761"/>
                      <a:gd name="connsiteX4" fmla="*/ 0 w 302217"/>
                      <a:gd name="connsiteY4" fmla="*/ 5802 h 596761"/>
                      <a:gd name="connsiteX0" fmla="*/ 0 w 309837"/>
                      <a:gd name="connsiteY0" fmla="*/ 32444 h 623403"/>
                      <a:gd name="connsiteX1" fmla="*/ 309837 w 309837"/>
                      <a:gd name="connsiteY1" fmla="*/ 36254 h 623403"/>
                      <a:gd name="connsiteX2" fmla="*/ 302217 w 309837"/>
                      <a:gd name="connsiteY2" fmla="*/ 611973 h 623403"/>
                      <a:gd name="connsiteX3" fmla="*/ 0 w 309837"/>
                      <a:gd name="connsiteY3" fmla="*/ 623403 h 623403"/>
                      <a:gd name="connsiteX4" fmla="*/ 0 w 309837"/>
                      <a:gd name="connsiteY4" fmla="*/ 32444 h 623403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302217 w 309837"/>
                      <a:gd name="connsiteY2" fmla="*/ 607119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285738 w 309837"/>
                      <a:gd name="connsiteY2" fmla="*/ 589131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6766"/>
                      <a:gd name="connsiteX1" fmla="*/ 309837 w 309837"/>
                      <a:gd name="connsiteY1" fmla="*/ 31400 h 616766"/>
                      <a:gd name="connsiteX2" fmla="*/ 285738 w 309837"/>
                      <a:gd name="connsiteY2" fmla="*/ 589131 h 616766"/>
                      <a:gd name="connsiteX3" fmla="*/ 26610 w 309837"/>
                      <a:gd name="connsiteY3" fmla="*/ 616766 h 616766"/>
                      <a:gd name="connsiteX4" fmla="*/ 0 w 309837"/>
                      <a:gd name="connsiteY4" fmla="*/ 39020 h 616766"/>
                      <a:gd name="connsiteX0" fmla="*/ 0 w 309837"/>
                      <a:gd name="connsiteY0" fmla="*/ 39020 h 628935"/>
                      <a:gd name="connsiteX1" fmla="*/ 309837 w 309837"/>
                      <a:gd name="connsiteY1" fmla="*/ 31400 h 628935"/>
                      <a:gd name="connsiteX2" fmla="*/ 285738 w 309837"/>
                      <a:gd name="connsiteY2" fmla="*/ 589131 h 628935"/>
                      <a:gd name="connsiteX3" fmla="*/ 15967 w 309837"/>
                      <a:gd name="connsiteY3" fmla="*/ 628935 h 628935"/>
                      <a:gd name="connsiteX4" fmla="*/ 0 w 309837"/>
                      <a:gd name="connsiteY4" fmla="*/ 39020 h 628935"/>
                      <a:gd name="connsiteX0" fmla="*/ 0 w 309837"/>
                      <a:gd name="connsiteY0" fmla="*/ 39020 h 613984"/>
                      <a:gd name="connsiteX1" fmla="*/ 309837 w 309837"/>
                      <a:gd name="connsiteY1" fmla="*/ 31400 h 613984"/>
                      <a:gd name="connsiteX2" fmla="*/ 285738 w 309837"/>
                      <a:gd name="connsiteY2" fmla="*/ 589131 h 613984"/>
                      <a:gd name="connsiteX3" fmla="*/ 11146 w 309837"/>
                      <a:gd name="connsiteY3" fmla="*/ 613984 h 613984"/>
                      <a:gd name="connsiteX4" fmla="*/ 0 w 309837"/>
                      <a:gd name="connsiteY4" fmla="*/ 39020 h 613984"/>
                      <a:gd name="connsiteX0" fmla="*/ 0 w 309837"/>
                      <a:gd name="connsiteY0" fmla="*/ 39020 h 621034"/>
                      <a:gd name="connsiteX1" fmla="*/ 309837 w 309837"/>
                      <a:gd name="connsiteY1" fmla="*/ 31400 h 621034"/>
                      <a:gd name="connsiteX2" fmla="*/ 285738 w 309837"/>
                      <a:gd name="connsiteY2" fmla="*/ 589131 h 621034"/>
                      <a:gd name="connsiteX3" fmla="*/ 11146 w 309837"/>
                      <a:gd name="connsiteY3" fmla="*/ 613984 h 621034"/>
                      <a:gd name="connsiteX4" fmla="*/ 0 w 309837"/>
                      <a:gd name="connsiteY4" fmla="*/ 39020 h 621034"/>
                      <a:gd name="connsiteX0" fmla="*/ 0 w 309837"/>
                      <a:gd name="connsiteY0" fmla="*/ 39020 h 622514"/>
                      <a:gd name="connsiteX1" fmla="*/ 309837 w 309837"/>
                      <a:gd name="connsiteY1" fmla="*/ 31400 h 622514"/>
                      <a:gd name="connsiteX2" fmla="*/ 285738 w 309837"/>
                      <a:gd name="connsiteY2" fmla="*/ 589131 h 622514"/>
                      <a:gd name="connsiteX3" fmla="*/ 11146 w 309837"/>
                      <a:gd name="connsiteY3" fmla="*/ 613984 h 622514"/>
                      <a:gd name="connsiteX4" fmla="*/ 0 w 309837"/>
                      <a:gd name="connsiteY4" fmla="*/ 39020 h 622514"/>
                      <a:gd name="connsiteX0" fmla="*/ 0 w 309837"/>
                      <a:gd name="connsiteY0" fmla="*/ 39020 h 621198"/>
                      <a:gd name="connsiteX1" fmla="*/ 309837 w 309837"/>
                      <a:gd name="connsiteY1" fmla="*/ 31400 h 621198"/>
                      <a:gd name="connsiteX2" fmla="*/ 304236 w 309837"/>
                      <a:gd name="connsiteY2" fmla="*/ 580254 h 621198"/>
                      <a:gd name="connsiteX3" fmla="*/ 11146 w 309837"/>
                      <a:gd name="connsiteY3" fmla="*/ 613984 h 621198"/>
                      <a:gd name="connsiteX4" fmla="*/ 0 w 309837"/>
                      <a:gd name="connsiteY4" fmla="*/ 39020 h 621198"/>
                      <a:gd name="connsiteX0" fmla="*/ 0 w 309837"/>
                      <a:gd name="connsiteY0" fmla="*/ 39020 h 620832"/>
                      <a:gd name="connsiteX1" fmla="*/ 309837 w 309837"/>
                      <a:gd name="connsiteY1" fmla="*/ 31400 h 620832"/>
                      <a:gd name="connsiteX2" fmla="*/ 292577 w 309837"/>
                      <a:gd name="connsiteY2" fmla="*/ 577217 h 620832"/>
                      <a:gd name="connsiteX3" fmla="*/ 11146 w 309837"/>
                      <a:gd name="connsiteY3" fmla="*/ 613984 h 620832"/>
                      <a:gd name="connsiteX4" fmla="*/ 0 w 309837"/>
                      <a:gd name="connsiteY4" fmla="*/ 39020 h 620832"/>
                      <a:gd name="connsiteX0" fmla="*/ 0 w 309837"/>
                      <a:gd name="connsiteY0" fmla="*/ 39020 h 619986"/>
                      <a:gd name="connsiteX1" fmla="*/ 309837 w 309837"/>
                      <a:gd name="connsiteY1" fmla="*/ 31400 h 619986"/>
                      <a:gd name="connsiteX2" fmla="*/ 306291 w 309837"/>
                      <a:gd name="connsiteY2" fmla="*/ 568851 h 619986"/>
                      <a:gd name="connsiteX3" fmla="*/ 11146 w 309837"/>
                      <a:gd name="connsiteY3" fmla="*/ 613984 h 619986"/>
                      <a:gd name="connsiteX4" fmla="*/ 0 w 309837"/>
                      <a:gd name="connsiteY4" fmla="*/ 39020 h 619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9837" h="619986">
                        <a:moveTo>
                          <a:pt x="0" y="39020"/>
                        </a:moveTo>
                        <a:cubicBezTo>
                          <a:pt x="109629" y="920"/>
                          <a:pt x="162108" y="-21940"/>
                          <a:pt x="309837" y="31400"/>
                        </a:cubicBezTo>
                        <a:lnTo>
                          <a:pt x="306291" y="568851"/>
                        </a:lnTo>
                        <a:cubicBezTo>
                          <a:pt x="219326" y="588285"/>
                          <a:pt x="93311" y="636876"/>
                          <a:pt x="11146" y="613984"/>
                        </a:cubicBezTo>
                        <a:lnTo>
                          <a:pt x="0" y="3902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46" name="Figura a mano libera: forma 45">
                    <a:extLst>
                      <a:ext uri="{FF2B5EF4-FFF2-40B4-BE49-F238E27FC236}">
                        <a16:creationId xmlns:a16="http://schemas.microsoft.com/office/drawing/2014/main" id="{A40022C8-DDDB-6BCC-F27E-81504578C610}"/>
                      </a:ext>
                    </a:extLst>
                  </p:cNvPr>
                  <p:cNvSpPr/>
                  <p:nvPr/>
                </p:nvSpPr>
                <p:spPr>
                  <a:xfrm rot="21392073">
                    <a:off x="12607845" y="6721995"/>
                    <a:ext cx="366645" cy="122766"/>
                  </a:xfrm>
                  <a:custGeom>
                    <a:avLst/>
                    <a:gdLst>
                      <a:gd name="connsiteX0" fmla="*/ 0 w 857250"/>
                      <a:gd name="connsiteY0" fmla="*/ 129540 h 186690"/>
                      <a:gd name="connsiteX1" fmla="*/ 72390 w 857250"/>
                      <a:gd name="connsiteY1" fmla="*/ 3810 h 186690"/>
                      <a:gd name="connsiteX2" fmla="*/ 495300 w 857250"/>
                      <a:gd name="connsiteY2" fmla="*/ 186690 h 186690"/>
                      <a:gd name="connsiteX3" fmla="*/ 811530 w 857250"/>
                      <a:gd name="connsiteY3" fmla="*/ 0 h 186690"/>
                      <a:gd name="connsiteX4" fmla="*/ 857250 w 857250"/>
                      <a:gd name="connsiteY4" fmla="*/ 186690 h 186690"/>
                      <a:gd name="connsiteX5" fmla="*/ 0 w 857250"/>
                      <a:gd name="connsiteY5" fmla="*/ 129540 h 186690"/>
                      <a:gd name="connsiteX0" fmla="*/ 0 w 857250"/>
                      <a:gd name="connsiteY0" fmla="*/ 129540 h 186690"/>
                      <a:gd name="connsiteX1" fmla="*/ 72390 w 857250"/>
                      <a:gd name="connsiteY1" fmla="*/ 3810 h 186690"/>
                      <a:gd name="connsiteX2" fmla="*/ 483870 w 857250"/>
                      <a:gd name="connsiteY2" fmla="*/ 160020 h 186690"/>
                      <a:gd name="connsiteX3" fmla="*/ 811530 w 857250"/>
                      <a:gd name="connsiteY3" fmla="*/ 0 h 186690"/>
                      <a:gd name="connsiteX4" fmla="*/ 857250 w 857250"/>
                      <a:gd name="connsiteY4" fmla="*/ 186690 h 186690"/>
                      <a:gd name="connsiteX5" fmla="*/ 0 w 857250"/>
                      <a:gd name="connsiteY5" fmla="*/ 129540 h 186690"/>
                      <a:gd name="connsiteX0" fmla="*/ 0 w 857250"/>
                      <a:gd name="connsiteY0" fmla="*/ 129540 h 252004"/>
                      <a:gd name="connsiteX1" fmla="*/ 72390 w 857250"/>
                      <a:gd name="connsiteY1" fmla="*/ 3810 h 252004"/>
                      <a:gd name="connsiteX2" fmla="*/ 483870 w 857250"/>
                      <a:gd name="connsiteY2" fmla="*/ 160020 h 252004"/>
                      <a:gd name="connsiteX3" fmla="*/ 811530 w 857250"/>
                      <a:gd name="connsiteY3" fmla="*/ 0 h 252004"/>
                      <a:gd name="connsiteX4" fmla="*/ 857250 w 857250"/>
                      <a:gd name="connsiteY4" fmla="*/ 186690 h 252004"/>
                      <a:gd name="connsiteX5" fmla="*/ 0 w 857250"/>
                      <a:gd name="connsiteY5" fmla="*/ 129540 h 252004"/>
                      <a:gd name="connsiteX0" fmla="*/ 313 w 857563"/>
                      <a:gd name="connsiteY0" fmla="*/ 129540 h 276462"/>
                      <a:gd name="connsiteX1" fmla="*/ 72703 w 857563"/>
                      <a:gd name="connsiteY1" fmla="*/ 3810 h 276462"/>
                      <a:gd name="connsiteX2" fmla="*/ 484183 w 857563"/>
                      <a:gd name="connsiteY2" fmla="*/ 160020 h 276462"/>
                      <a:gd name="connsiteX3" fmla="*/ 811843 w 857563"/>
                      <a:gd name="connsiteY3" fmla="*/ 0 h 276462"/>
                      <a:gd name="connsiteX4" fmla="*/ 857563 w 857563"/>
                      <a:gd name="connsiteY4" fmla="*/ 186690 h 276462"/>
                      <a:gd name="connsiteX5" fmla="*/ 313 w 857563"/>
                      <a:gd name="connsiteY5" fmla="*/ 129540 h 276462"/>
                      <a:gd name="connsiteX0" fmla="*/ 4085 w 861335"/>
                      <a:gd name="connsiteY0" fmla="*/ 129540 h 276462"/>
                      <a:gd name="connsiteX1" fmla="*/ 76475 w 861335"/>
                      <a:gd name="connsiteY1" fmla="*/ 3810 h 276462"/>
                      <a:gd name="connsiteX2" fmla="*/ 487955 w 861335"/>
                      <a:gd name="connsiteY2" fmla="*/ 160020 h 276462"/>
                      <a:gd name="connsiteX3" fmla="*/ 815615 w 861335"/>
                      <a:gd name="connsiteY3" fmla="*/ 0 h 276462"/>
                      <a:gd name="connsiteX4" fmla="*/ 861335 w 861335"/>
                      <a:gd name="connsiteY4" fmla="*/ 186690 h 276462"/>
                      <a:gd name="connsiteX5" fmla="*/ 4085 w 861335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56130 h 303052"/>
                      <a:gd name="connsiteX1" fmla="*/ 78760 w 863620"/>
                      <a:gd name="connsiteY1" fmla="*/ 30400 h 303052"/>
                      <a:gd name="connsiteX2" fmla="*/ 490240 w 863620"/>
                      <a:gd name="connsiteY2" fmla="*/ 186610 h 303052"/>
                      <a:gd name="connsiteX3" fmla="*/ 817900 w 863620"/>
                      <a:gd name="connsiteY3" fmla="*/ 26590 h 303052"/>
                      <a:gd name="connsiteX4" fmla="*/ 863620 w 863620"/>
                      <a:gd name="connsiteY4" fmla="*/ 213280 h 303052"/>
                      <a:gd name="connsiteX5" fmla="*/ 6370 w 863620"/>
                      <a:gd name="connsiteY5" fmla="*/ 156130 h 303052"/>
                      <a:gd name="connsiteX0" fmla="*/ 6370 w 863620"/>
                      <a:gd name="connsiteY0" fmla="*/ 156130 h 303052"/>
                      <a:gd name="connsiteX1" fmla="*/ 78760 w 863620"/>
                      <a:gd name="connsiteY1" fmla="*/ 30400 h 303052"/>
                      <a:gd name="connsiteX2" fmla="*/ 490240 w 863620"/>
                      <a:gd name="connsiteY2" fmla="*/ 186610 h 303052"/>
                      <a:gd name="connsiteX3" fmla="*/ 817900 w 863620"/>
                      <a:gd name="connsiteY3" fmla="*/ 26590 h 303052"/>
                      <a:gd name="connsiteX4" fmla="*/ 863620 w 863620"/>
                      <a:gd name="connsiteY4" fmla="*/ 213280 h 303052"/>
                      <a:gd name="connsiteX5" fmla="*/ 6370 w 863620"/>
                      <a:gd name="connsiteY5" fmla="*/ 156130 h 303052"/>
                      <a:gd name="connsiteX0" fmla="*/ 6370 w 887664"/>
                      <a:gd name="connsiteY0" fmla="*/ 156130 h 303052"/>
                      <a:gd name="connsiteX1" fmla="*/ 78760 w 887664"/>
                      <a:gd name="connsiteY1" fmla="*/ 30400 h 303052"/>
                      <a:gd name="connsiteX2" fmla="*/ 490240 w 887664"/>
                      <a:gd name="connsiteY2" fmla="*/ 186610 h 303052"/>
                      <a:gd name="connsiteX3" fmla="*/ 817900 w 887664"/>
                      <a:gd name="connsiteY3" fmla="*/ 26590 h 303052"/>
                      <a:gd name="connsiteX4" fmla="*/ 863620 w 887664"/>
                      <a:gd name="connsiteY4" fmla="*/ 213280 h 303052"/>
                      <a:gd name="connsiteX5" fmla="*/ 6370 w 887664"/>
                      <a:gd name="connsiteY5" fmla="*/ 156130 h 303052"/>
                      <a:gd name="connsiteX0" fmla="*/ 6370 w 887664"/>
                      <a:gd name="connsiteY0" fmla="*/ 156130 h 303052"/>
                      <a:gd name="connsiteX1" fmla="*/ 78760 w 887664"/>
                      <a:gd name="connsiteY1" fmla="*/ 30400 h 303052"/>
                      <a:gd name="connsiteX2" fmla="*/ 490240 w 887664"/>
                      <a:gd name="connsiteY2" fmla="*/ 186610 h 303052"/>
                      <a:gd name="connsiteX3" fmla="*/ 817900 w 887664"/>
                      <a:gd name="connsiteY3" fmla="*/ 26590 h 303052"/>
                      <a:gd name="connsiteX4" fmla="*/ 863620 w 887664"/>
                      <a:gd name="connsiteY4" fmla="*/ 213280 h 303052"/>
                      <a:gd name="connsiteX5" fmla="*/ 6370 w 887664"/>
                      <a:gd name="connsiteY5" fmla="*/ 156130 h 303052"/>
                      <a:gd name="connsiteX0" fmla="*/ 6370 w 887664"/>
                      <a:gd name="connsiteY0" fmla="*/ 153690 h 300612"/>
                      <a:gd name="connsiteX1" fmla="*/ 78760 w 887664"/>
                      <a:gd name="connsiteY1" fmla="*/ 27960 h 300612"/>
                      <a:gd name="connsiteX2" fmla="*/ 490240 w 887664"/>
                      <a:gd name="connsiteY2" fmla="*/ 184170 h 300612"/>
                      <a:gd name="connsiteX3" fmla="*/ 817900 w 887664"/>
                      <a:gd name="connsiteY3" fmla="*/ 24150 h 300612"/>
                      <a:gd name="connsiteX4" fmla="*/ 863620 w 887664"/>
                      <a:gd name="connsiteY4" fmla="*/ 210840 h 300612"/>
                      <a:gd name="connsiteX5" fmla="*/ 6370 w 887664"/>
                      <a:gd name="connsiteY5" fmla="*/ 153690 h 300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87664" h="300612">
                        <a:moveTo>
                          <a:pt x="6370" y="153690"/>
                        </a:moveTo>
                        <a:cubicBezTo>
                          <a:pt x="-15220" y="88920"/>
                          <a:pt x="20340" y="73680"/>
                          <a:pt x="78760" y="27960"/>
                        </a:cubicBezTo>
                        <a:cubicBezTo>
                          <a:pt x="166390" y="11450"/>
                          <a:pt x="337840" y="196870"/>
                          <a:pt x="490240" y="184170"/>
                        </a:cubicBezTo>
                        <a:cubicBezTo>
                          <a:pt x="637560" y="161310"/>
                          <a:pt x="769640" y="-74910"/>
                          <a:pt x="817900" y="24150"/>
                        </a:cubicBezTo>
                        <a:cubicBezTo>
                          <a:pt x="894100" y="67330"/>
                          <a:pt x="905530" y="171470"/>
                          <a:pt x="863620" y="210840"/>
                        </a:cubicBezTo>
                        <a:cubicBezTo>
                          <a:pt x="535960" y="378480"/>
                          <a:pt x="-8870" y="283230"/>
                          <a:pt x="6370" y="15369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2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  <p:sp>
            <p:nvSpPr>
              <p:cNvPr id="77" name="Ovale 76">
                <a:extLst>
                  <a:ext uri="{FF2B5EF4-FFF2-40B4-BE49-F238E27FC236}">
                    <a16:creationId xmlns:a16="http://schemas.microsoft.com/office/drawing/2014/main" id="{322AB211-E74E-024F-FB9C-F3FDF7F8F7DA}"/>
                  </a:ext>
                </a:extLst>
              </p:cNvPr>
              <p:cNvSpPr/>
              <p:nvPr/>
            </p:nvSpPr>
            <p:spPr>
              <a:xfrm>
                <a:off x="13152798" y="4727796"/>
                <a:ext cx="117259" cy="109796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21D665D1-3066-B785-EE21-A937D4BC7B8F}"/>
                </a:ext>
              </a:extLst>
            </p:cNvPr>
            <p:cNvGrpSpPr/>
            <p:nvPr/>
          </p:nvGrpSpPr>
          <p:grpSpPr>
            <a:xfrm rot="21392073">
              <a:off x="12941413" y="5445571"/>
              <a:ext cx="195758" cy="258010"/>
              <a:chOff x="8017161" y="3295527"/>
              <a:chExt cx="480577" cy="631778"/>
            </a:xfrm>
          </p:grpSpPr>
          <p:sp>
            <p:nvSpPr>
              <p:cNvPr id="43" name="Trapezio 49">
                <a:extLst>
                  <a:ext uri="{FF2B5EF4-FFF2-40B4-BE49-F238E27FC236}">
                    <a16:creationId xmlns:a16="http://schemas.microsoft.com/office/drawing/2014/main" id="{096D9F76-799F-99F3-565B-5D88021F9B95}"/>
                  </a:ext>
                </a:extLst>
              </p:cNvPr>
              <p:cNvSpPr/>
              <p:nvPr/>
            </p:nvSpPr>
            <p:spPr>
              <a:xfrm rot="11738135">
                <a:off x="8017161" y="3295527"/>
                <a:ext cx="480577" cy="468662"/>
              </a:xfrm>
              <a:custGeom>
                <a:avLst/>
                <a:gdLst>
                  <a:gd name="connsiteX0" fmla="*/ 0 w 321145"/>
                  <a:gd name="connsiteY0" fmla="*/ 361419 h 361419"/>
                  <a:gd name="connsiteX1" fmla="*/ 80286 w 321145"/>
                  <a:gd name="connsiteY1" fmla="*/ 0 h 361419"/>
                  <a:gd name="connsiteX2" fmla="*/ 240859 w 321145"/>
                  <a:gd name="connsiteY2" fmla="*/ 0 h 361419"/>
                  <a:gd name="connsiteX3" fmla="*/ 321145 w 321145"/>
                  <a:gd name="connsiteY3" fmla="*/ 361419 h 361419"/>
                  <a:gd name="connsiteX4" fmla="*/ 0 w 321145"/>
                  <a:gd name="connsiteY4" fmla="*/ 361419 h 361419"/>
                  <a:gd name="connsiteX0" fmla="*/ 0 w 321145"/>
                  <a:gd name="connsiteY0" fmla="*/ 361419 h 412763"/>
                  <a:gd name="connsiteX1" fmla="*/ 80286 w 321145"/>
                  <a:gd name="connsiteY1" fmla="*/ 0 h 412763"/>
                  <a:gd name="connsiteX2" fmla="*/ 240859 w 321145"/>
                  <a:gd name="connsiteY2" fmla="*/ 0 h 412763"/>
                  <a:gd name="connsiteX3" fmla="*/ 321145 w 321145"/>
                  <a:gd name="connsiteY3" fmla="*/ 361419 h 412763"/>
                  <a:gd name="connsiteX4" fmla="*/ 0 w 321145"/>
                  <a:gd name="connsiteY4" fmla="*/ 361419 h 41276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81953"/>
                  <a:gd name="connsiteY0" fmla="*/ 302475 h 416714"/>
                  <a:gd name="connsiteX1" fmla="*/ 141094 w 381953"/>
                  <a:gd name="connsiteY1" fmla="*/ 0 h 416714"/>
                  <a:gd name="connsiteX2" fmla="*/ 301667 w 381953"/>
                  <a:gd name="connsiteY2" fmla="*/ 0 h 416714"/>
                  <a:gd name="connsiteX3" fmla="*/ 381953 w 381953"/>
                  <a:gd name="connsiteY3" fmla="*/ 361419 h 416714"/>
                  <a:gd name="connsiteX4" fmla="*/ 0 w 381953"/>
                  <a:gd name="connsiteY4" fmla="*/ 302475 h 416714"/>
                  <a:gd name="connsiteX0" fmla="*/ 0 w 433414"/>
                  <a:gd name="connsiteY0" fmla="*/ 302475 h 404427"/>
                  <a:gd name="connsiteX1" fmla="*/ 141094 w 433414"/>
                  <a:gd name="connsiteY1" fmla="*/ 0 h 404427"/>
                  <a:gd name="connsiteX2" fmla="*/ 301667 w 433414"/>
                  <a:gd name="connsiteY2" fmla="*/ 0 h 404427"/>
                  <a:gd name="connsiteX3" fmla="*/ 433414 w 433414"/>
                  <a:gd name="connsiteY3" fmla="*/ 342175 h 404427"/>
                  <a:gd name="connsiteX4" fmla="*/ 0 w 433414"/>
                  <a:gd name="connsiteY4" fmla="*/ 302475 h 404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3414" h="404427">
                    <a:moveTo>
                      <a:pt x="0" y="302475"/>
                    </a:moveTo>
                    <a:cubicBezTo>
                      <a:pt x="179855" y="208788"/>
                      <a:pt x="209883" y="258317"/>
                      <a:pt x="141094" y="0"/>
                    </a:cubicBezTo>
                    <a:lnTo>
                      <a:pt x="301667" y="0"/>
                    </a:lnTo>
                    <a:cubicBezTo>
                      <a:pt x="328429" y="120473"/>
                      <a:pt x="302166" y="187642"/>
                      <a:pt x="433414" y="342175"/>
                    </a:cubicBezTo>
                    <a:cubicBezTo>
                      <a:pt x="335043" y="441031"/>
                      <a:pt x="101399" y="418000"/>
                      <a:pt x="0" y="30247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4" name="Ovale 43">
                <a:extLst>
                  <a:ext uri="{FF2B5EF4-FFF2-40B4-BE49-F238E27FC236}">
                    <a16:creationId xmlns:a16="http://schemas.microsoft.com/office/drawing/2014/main" id="{DAFFFE77-383D-0071-FC92-41ED388D0A56}"/>
                  </a:ext>
                </a:extLst>
              </p:cNvPr>
              <p:cNvSpPr/>
              <p:nvPr/>
            </p:nvSpPr>
            <p:spPr>
              <a:xfrm>
                <a:off x="8030019" y="3658676"/>
                <a:ext cx="268224" cy="268629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85" name="Gruppo 84">
            <a:extLst>
              <a:ext uri="{FF2B5EF4-FFF2-40B4-BE49-F238E27FC236}">
                <a16:creationId xmlns:a16="http://schemas.microsoft.com/office/drawing/2014/main" id="{F5056076-17F4-9B8A-6304-BAC79B37BBEB}"/>
              </a:ext>
            </a:extLst>
          </p:cNvPr>
          <p:cNvGrpSpPr/>
          <p:nvPr/>
        </p:nvGrpSpPr>
        <p:grpSpPr>
          <a:xfrm rot="21155315">
            <a:off x="12184805" y="4461535"/>
            <a:ext cx="430793" cy="2303608"/>
            <a:chOff x="13276117" y="4494225"/>
            <a:chExt cx="430793" cy="2303608"/>
          </a:xfrm>
        </p:grpSpPr>
        <p:grpSp>
          <p:nvGrpSpPr>
            <p:cNvPr id="83" name="Gruppo 82">
              <a:extLst>
                <a:ext uri="{FF2B5EF4-FFF2-40B4-BE49-F238E27FC236}">
                  <a16:creationId xmlns:a16="http://schemas.microsoft.com/office/drawing/2014/main" id="{7E471331-9D0D-2D70-C05C-9D11E25D14DD}"/>
                </a:ext>
              </a:extLst>
            </p:cNvPr>
            <p:cNvGrpSpPr/>
            <p:nvPr/>
          </p:nvGrpSpPr>
          <p:grpSpPr>
            <a:xfrm>
              <a:off x="13276117" y="4494225"/>
              <a:ext cx="430793" cy="2303608"/>
              <a:chOff x="13276117" y="4494225"/>
              <a:chExt cx="430793" cy="2303608"/>
            </a:xfrm>
          </p:grpSpPr>
          <p:grpSp>
            <p:nvGrpSpPr>
              <p:cNvPr id="80" name="Gruppo 79">
                <a:extLst>
                  <a:ext uri="{FF2B5EF4-FFF2-40B4-BE49-F238E27FC236}">
                    <a16:creationId xmlns:a16="http://schemas.microsoft.com/office/drawing/2014/main" id="{8C34F6D8-BB6C-C16E-2BB5-99BBF5B7EE48}"/>
                  </a:ext>
                </a:extLst>
              </p:cNvPr>
              <p:cNvGrpSpPr/>
              <p:nvPr/>
            </p:nvGrpSpPr>
            <p:grpSpPr>
              <a:xfrm>
                <a:off x="13276117" y="5508383"/>
                <a:ext cx="430793" cy="1289450"/>
                <a:chOff x="13276117" y="5508383"/>
                <a:chExt cx="430793" cy="1289450"/>
              </a:xfrm>
            </p:grpSpPr>
            <p:sp>
              <p:nvSpPr>
                <p:cNvPr id="6" name="Rettangolo 74">
                  <a:extLst>
                    <a:ext uri="{FF2B5EF4-FFF2-40B4-BE49-F238E27FC236}">
                      <a16:creationId xmlns:a16="http://schemas.microsoft.com/office/drawing/2014/main" id="{8419C656-A47C-5C60-FA34-FF984E6585E1}"/>
                    </a:ext>
                  </a:extLst>
                </p:cNvPr>
                <p:cNvSpPr/>
                <p:nvPr/>
              </p:nvSpPr>
              <p:spPr>
                <a:xfrm rot="21392073">
                  <a:off x="13276117" y="6528294"/>
                  <a:ext cx="429530" cy="269539"/>
                </a:xfrm>
                <a:custGeom>
                  <a:avLst/>
                  <a:gdLst>
                    <a:gd name="connsiteX0" fmla="*/ 0 w 1158856"/>
                    <a:gd name="connsiteY0" fmla="*/ 0 h 779114"/>
                    <a:gd name="connsiteX1" fmla="*/ 1158856 w 1158856"/>
                    <a:gd name="connsiteY1" fmla="*/ 0 h 779114"/>
                    <a:gd name="connsiteX2" fmla="*/ 1158856 w 1158856"/>
                    <a:gd name="connsiteY2" fmla="*/ 779114 h 779114"/>
                    <a:gd name="connsiteX3" fmla="*/ 0 w 1158856"/>
                    <a:gd name="connsiteY3" fmla="*/ 779114 h 779114"/>
                    <a:gd name="connsiteX4" fmla="*/ 0 w 1158856"/>
                    <a:gd name="connsiteY4" fmla="*/ 0 h 779114"/>
                    <a:gd name="connsiteX0" fmla="*/ 0 w 1158856"/>
                    <a:gd name="connsiteY0" fmla="*/ 0 h 779114"/>
                    <a:gd name="connsiteX1" fmla="*/ 1158856 w 1158856"/>
                    <a:gd name="connsiteY1" fmla="*/ 0 h 779114"/>
                    <a:gd name="connsiteX2" fmla="*/ 1158856 w 1158856"/>
                    <a:gd name="connsiteY2" fmla="*/ 779114 h 779114"/>
                    <a:gd name="connsiteX3" fmla="*/ 407670 w 1158856"/>
                    <a:gd name="connsiteY3" fmla="*/ 580994 h 779114"/>
                    <a:gd name="connsiteX4" fmla="*/ 0 w 1158856"/>
                    <a:gd name="connsiteY4" fmla="*/ 0 h 779114"/>
                    <a:gd name="connsiteX0" fmla="*/ 0 w 1158856"/>
                    <a:gd name="connsiteY0" fmla="*/ 0 h 779114"/>
                    <a:gd name="connsiteX1" fmla="*/ 1158856 w 1158856"/>
                    <a:gd name="connsiteY1" fmla="*/ 0 h 779114"/>
                    <a:gd name="connsiteX2" fmla="*/ 1158856 w 1158856"/>
                    <a:gd name="connsiteY2" fmla="*/ 779114 h 779114"/>
                    <a:gd name="connsiteX3" fmla="*/ 327660 w 1158856"/>
                    <a:gd name="connsiteY3" fmla="*/ 706724 h 779114"/>
                    <a:gd name="connsiteX4" fmla="*/ 0 w 1158856"/>
                    <a:gd name="connsiteY4" fmla="*/ 0 h 779114"/>
                    <a:gd name="connsiteX0" fmla="*/ 0 w 1158856"/>
                    <a:gd name="connsiteY0" fmla="*/ 0 h 721964"/>
                    <a:gd name="connsiteX1" fmla="*/ 1158856 w 1158856"/>
                    <a:gd name="connsiteY1" fmla="*/ 0 h 721964"/>
                    <a:gd name="connsiteX2" fmla="*/ 941686 w 1158856"/>
                    <a:gd name="connsiteY2" fmla="*/ 721964 h 721964"/>
                    <a:gd name="connsiteX3" fmla="*/ 327660 w 1158856"/>
                    <a:gd name="connsiteY3" fmla="*/ 706724 h 721964"/>
                    <a:gd name="connsiteX4" fmla="*/ 0 w 1158856"/>
                    <a:gd name="connsiteY4" fmla="*/ 0 h 721964"/>
                    <a:gd name="connsiteX0" fmla="*/ 0 w 1158856"/>
                    <a:gd name="connsiteY0" fmla="*/ 0 h 706724"/>
                    <a:gd name="connsiteX1" fmla="*/ 1158856 w 1158856"/>
                    <a:gd name="connsiteY1" fmla="*/ 0 h 706724"/>
                    <a:gd name="connsiteX2" fmla="*/ 1128376 w 1158856"/>
                    <a:gd name="connsiteY2" fmla="*/ 630524 h 706724"/>
                    <a:gd name="connsiteX3" fmla="*/ 327660 w 1158856"/>
                    <a:gd name="connsiteY3" fmla="*/ 706724 h 706724"/>
                    <a:gd name="connsiteX4" fmla="*/ 0 w 1158856"/>
                    <a:gd name="connsiteY4" fmla="*/ 0 h 706724"/>
                    <a:gd name="connsiteX0" fmla="*/ 0 w 1128376"/>
                    <a:gd name="connsiteY0" fmla="*/ 0 h 706724"/>
                    <a:gd name="connsiteX1" fmla="*/ 1078846 w 1128376"/>
                    <a:gd name="connsiteY1" fmla="*/ 270510 h 706724"/>
                    <a:gd name="connsiteX2" fmla="*/ 1128376 w 1128376"/>
                    <a:gd name="connsiteY2" fmla="*/ 630524 h 706724"/>
                    <a:gd name="connsiteX3" fmla="*/ 327660 w 1128376"/>
                    <a:gd name="connsiteY3" fmla="*/ 706724 h 706724"/>
                    <a:gd name="connsiteX4" fmla="*/ 0 w 1128376"/>
                    <a:gd name="connsiteY4" fmla="*/ 0 h 706724"/>
                    <a:gd name="connsiteX0" fmla="*/ 0 w 1128376"/>
                    <a:gd name="connsiteY0" fmla="*/ 0 h 706724"/>
                    <a:gd name="connsiteX1" fmla="*/ 1002646 w 1128376"/>
                    <a:gd name="connsiteY1" fmla="*/ 182880 h 706724"/>
                    <a:gd name="connsiteX2" fmla="*/ 1128376 w 1128376"/>
                    <a:gd name="connsiteY2" fmla="*/ 630524 h 706724"/>
                    <a:gd name="connsiteX3" fmla="*/ 327660 w 1128376"/>
                    <a:gd name="connsiteY3" fmla="*/ 706724 h 706724"/>
                    <a:gd name="connsiteX4" fmla="*/ 0 w 1128376"/>
                    <a:gd name="connsiteY4" fmla="*/ 0 h 706724"/>
                    <a:gd name="connsiteX0" fmla="*/ 26670 w 800716"/>
                    <a:gd name="connsiteY0" fmla="*/ 53340 h 523844"/>
                    <a:gd name="connsiteX1" fmla="*/ 674986 w 800716"/>
                    <a:gd name="connsiteY1" fmla="*/ 0 h 523844"/>
                    <a:gd name="connsiteX2" fmla="*/ 800716 w 800716"/>
                    <a:gd name="connsiteY2" fmla="*/ 447644 h 523844"/>
                    <a:gd name="connsiteX3" fmla="*/ 0 w 800716"/>
                    <a:gd name="connsiteY3" fmla="*/ 523844 h 523844"/>
                    <a:gd name="connsiteX4" fmla="*/ 26670 w 800716"/>
                    <a:gd name="connsiteY4" fmla="*/ 53340 h 523844"/>
                    <a:gd name="connsiteX0" fmla="*/ 0 w 1006456"/>
                    <a:gd name="connsiteY0" fmla="*/ 0 h 603854"/>
                    <a:gd name="connsiteX1" fmla="*/ 880726 w 1006456"/>
                    <a:gd name="connsiteY1" fmla="*/ 80010 h 603854"/>
                    <a:gd name="connsiteX2" fmla="*/ 1006456 w 1006456"/>
                    <a:gd name="connsiteY2" fmla="*/ 527654 h 603854"/>
                    <a:gd name="connsiteX3" fmla="*/ 205740 w 1006456"/>
                    <a:gd name="connsiteY3" fmla="*/ 603854 h 603854"/>
                    <a:gd name="connsiteX4" fmla="*/ 0 w 1006456"/>
                    <a:gd name="connsiteY4" fmla="*/ 0 h 603854"/>
                    <a:gd name="connsiteX0" fmla="*/ 23923 w 1030379"/>
                    <a:gd name="connsiteY0" fmla="*/ 0 h 603854"/>
                    <a:gd name="connsiteX1" fmla="*/ 904649 w 1030379"/>
                    <a:gd name="connsiteY1" fmla="*/ 80010 h 603854"/>
                    <a:gd name="connsiteX2" fmla="*/ 1030379 w 1030379"/>
                    <a:gd name="connsiteY2" fmla="*/ 527654 h 603854"/>
                    <a:gd name="connsiteX3" fmla="*/ 229663 w 1030379"/>
                    <a:gd name="connsiteY3" fmla="*/ 603854 h 603854"/>
                    <a:gd name="connsiteX4" fmla="*/ 23923 w 1030379"/>
                    <a:gd name="connsiteY4" fmla="*/ 0 h 603854"/>
                    <a:gd name="connsiteX0" fmla="*/ 26945 w 1033401"/>
                    <a:gd name="connsiteY0" fmla="*/ 0 h 603854"/>
                    <a:gd name="connsiteX1" fmla="*/ 907671 w 1033401"/>
                    <a:gd name="connsiteY1" fmla="*/ 80010 h 603854"/>
                    <a:gd name="connsiteX2" fmla="*/ 1033401 w 1033401"/>
                    <a:gd name="connsiteY2" fmla="*/ 527654 h 603854"/>
                    <a:gd name="connsiteX3" fmla="*/ 232685 w 1033401"/>
                    <a:gd name="connsiteY3" fmla="*/ 603854 h 603854"/>
                    <a:gd name="connsiteX4" fmla="*/ 26945 w 1033401"/>
                    <a:gd name="connsiteY4" fmla="*/ 0 h 603854"/>
                    <a:gd name="connsiteX0" fmla="*/ 26945 w 1033401"/>
                    <a:gd name="connsiteY0" fmla="*/ 0 h 650763"/>
                    <a:gd name="connsiteX1" fmla="*/ 907671 w 1033401"/>
                    <a:gd name="connsiteY1" fmla="*/ 80010 h 650763"/>
                    <a:gd name="connsiteX2" fmla="*/ 1033401 w 1033401"/>
                    <a:gd name="connsiteY2" fmla="*/ 527654 h 650763"/>
                    <a:gd name="connsiteX3" fmla="*/ 232685 w 1033401"/>
                    <a:gd name="connsiteY3" fmla="*/ 603854 h 650763"/>
                    <a:gd name="connsiteX4" fmla="*/ 26945 w 1033401"/>
                    <a:gd name="connsiteY4" fmla="*/ 0 h 650763"/>
                    <a:gd name="connsiteX0" fmla="*/ 26945 w 1033401"/>
                    <a:gd name="connsiteY0" fmla="*/ 0 h 660008"/>
                    <a:gd name="connsiteX1" fmla="*/ 907671 w 1033401"/>
                    <a:gd name="connsiteY1" fmla="*/ 80010 h 660008"/>
                    <a:gd name="connsiteX2" fmla="*/ 1033401 w 1033401"/>
                    <a:gd name="connsiteY2" fmla="*/ 527654 h 660008"/>
                    <a:gd name="connsiteX3" fmla="*/ 232685 w 1033401"/>
                    <a:gd name="connsiteY3" fmla="*/ 603854 h 660008"/>
                    <a:gd name="connsiteX4" fmla="*/ 26945 w 1033401"/>
                    <a:gd name="connsiteY4" fmla="*/ 0 h 660008"/>
                    <a:gd name="connsiteX0" fmla="*/ 26945 w 1046843"/>
                    <a:gd name="connsiteY0" fmla="*/ 0 h 660008"/>
                    <a:gd name="connsiteX1" fmla="*/ 907671 w 1046843"/>
                    <a:gd name="connsiteY1" fmla="*/ 80010 h 660008"/>
                    <a:gd name="connsiteX2" fmla="*/ 1033401 w 1046843"/>
                    <a:gd name="connsiteY2" fmla="*/ 527654 h 660008"/>
                    <a:gd name="connsiteX3" fmla="*/ 232685 w 1046843"/>
                    <a:gd name="connsiteY3" fmla="*/ 603854 h 660008"/>
                    <a:gd name="connsiteX4" fmla="*/ 26945 w 1046843"/>
                    <a:gd name="connsiteY4" fmla="*/ 0 h 660008"/>
                    <a:gd name="connsiteX0" fmla="*/ 26945 w 1054476"/>
                    <a:gd name="connsiteY0" fmla="*/ 0 h 660008"/>
                    <a:gd name="connsiteX1" fmla="*/ 907671 w 1054476"/>
                    <a:gd name="connsiteY1" fmla="*/ 80010 h 660008"/>
                    <a:gd name="connsiteX2" fmla="*/ 1033401 w 1054476"/>
                    <a:gd name="connsiteY2" fmla="*/ 527654 h 660008"/>
                    <a:gd name="connsiteX3" fmla="*/ 232685 w 1054476"/>
                    <a:gd name="connsiteY3" fmla="*/ 603854 h 660008"/>
                    <a:gd name="connsiteX4" fmla="*/ 26945 w 1054476"/>
                    <a:gd name="connsiteY4" fmla="*/ 0 h 660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4476" h="660008">
                      <a:moveTo>
                        <a:pt x="26945" y="0"/>
                      </a:moveTo>
                      <a:lnTo>
                        <a:pt x="907671" y="80010"/>
                      </a:lnTo>
                      <a:cubicBezTo>
                        <a:pt x="1025781" y="156835"/>
                        <a:pt x="1090551" y="370819"/>
                        <a:pt x="1033401" y="527654"/>
                      </a:cubicBezTo>
                      <a:cubicBezTo>
                        <a:pt x="1033196" y="606394"/>
                        <a:pt x="781530" y="734664"/>
                        <a:pt x="232685" y="603854"/>
                      </a:cubicBezTo>
                      <a:cubicBezTo>
                        <a:pt x="126005" y="410189"/>
                        <a:pt x="-72115" y="212715"/>
                        <a:pt x="26945" y="0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5" name="Trapezio 67">
                  <a:extLst>
                    <a:ext uri="{FF2B5EF4-FFF2-40B4-BE49-F238E27FC236}">
                      <a16:creationId xmlns:a16="http://schemas.microsoft.com/office/drawing/2014/main" id="{3068BD83-A083-DE0F-4247-5DEDDEA92296}"/>
                    </a:ext>
                  </a:extLst>
                </p:cNvPr>
                <p:cNvSpPr/>
                <p:nvPr/>
              </p:nvSpPr>
              <p:spPr>
                <a:xfrm rot="21574262" flipH="1">
                  <a:off x="13284989" y="5508383"/>
                  <a:ext cx="390993" cy="628326"/>
                </a:xfrm>
                <a:custGeom>
                  <a:avLst/>
                  <a:gdLst>
                    <a:gd name="connsiteX0" fmla="*/ 0 w 1017409"/>
                    <a:gd name="connsiteY0" fmla="*/ 1393390 h 1393390"/>
                    <a:gd name="connsiteX1" fmla="*/ 149671 w 1017409"/>
                    <a:gd name="connsiteY1" fmla="*/ 0 h 1393390"/>
                    <a:gd name="connsiteX2" fmla="*/ 867738 w 1017409"/>
                    <a:gd name="connsiteY2" fmla="*/ 0 h 1393390"/>
                    <a:gd name="connsiteX3" fmla="*/ 1017409 w 1017409"/>
                    <a:gd name="connsiteY3" fmla="*/ 1393390 h 1393390"/>
                    <a:gd name="connsiteX4" fmla="*/ 0 w 1017409"/>
                    <a:gd name="connsiteY4" fmla="*/ 1393390 h 1393390"/>
                    <a:gd name="connsiteX0" fmla="*/ 0 w 961936"/>
                    <a:gd name="connsiteY0" fmla="*/ 1393390 h 1393390"/>
                    <a:gd name="connsiteX1" fmla="*/ 149671 w 961936"/>
                    <a:gd name="connsiteY1" fmla="*/ 0 h 1393390"/>
                    <a:gd name="connsiteX2" fmla="*/ 867738 w 961936"/>
                    <a:gd name="connsiteY2" fmla="*/ 0 h 1393390"/>
                    <a:gd name="connsiteX3" fmla="*/ 961936 w 961936"/>
                    <a:gd name="connsiteY3" fmla="*/ 1392953 h 1393390"/>
                    <a:gd name="connsiteX4" fmla="*/ 0 w 961936"/>
                    <a:gd name="connsiteY4" fmla="*/ 1393390 h 1393390"/>
                    <a:gd name="connsiteX0" fmla="*/ 0 w 990173"/>
                    <a:gd name="connsiteY0" fmla="*/ 1393390 h 1393390"/>
                    <a:gd name="connsiteX1" fmla="*/ 149671 w 990173"/>
                    <a:gd name="connsiteY1" fmla="*/ 0 h 1393390"/>
                    <a:gd name="connsiteX2" fmla="*/ 867738 w 990173"/>
                    <a:gd name="connsiteY2" fmla="*/ 0 h 1393390"/>
                    <a:gd name="connsiteX3" fmla="*/ 961936 w 990173"/>
                    <a:gd name="connsiteY3" fmla="*/ 1392953 h 1393390"/>
                    <a:gd name="connsiteX4" fmla="*/ 0 w 990173"/>
                    <a:gd name="connsiteY4" fmla="*/ 1393390 h 1393390"/>
                    <a:gd name="connsiteX0" fmla="*/ 0 w 990173"/>
                    <a:gd name="connsiteY0" fmla="*/ 1393390 h 1393390"/>
                    <a:gd name="connsiteX1" fmla="*/ 149671 w 990173"/>
                    <a:gd name="connsiteY1" fmla="*/ 0 h 1393390"/>
                    <a:gd name="connsiteX2" fmla="*/ 867738 w 990173"/>
                    <a:gd name="connsiteY2" fmla="*/ 0 h 1393390"/>
                    <a:gd name="connsiteX3" fmla="*/ 961936 w 990173"/>
                    <a:gd name="connsiteY3" fmla="*/ 1392953 h 1393390"/>
                    <a:gd name="connsiteX4" fmla="*/ 0 w 990173"/>
                    <a:gd name="connsiteY4" fmla="*/ 1393390 h 1393390"/>
                    <a:gd name="connsiteX0" fmla="*/ 0 w 990173"/>
                    <a:gd name="connsiteY0" fmla="*/ 1393390 h 1411727"/>
                    <a:gd name="connsiteX1" fmla="*/ 149671 w 990173"/>
                    <a:gd name="connsiteY1" fmla="*/ 0 h 1411727"/>
                    <a:gd name="connsiteX2" fmla="*/ 867738 w 990173"/>
                    <a:gd name="connsiteY2" fmla="*/ 0 h 1411727"/>
                    <a:gd name="connsiteX3" fmla="*/ 961936 w 990173"/>
                    <a:gd name="connsiteY3" fmla="*/ 1392953 h 1411727"/>
                    <a:gd name="connsiteX4" fmla="*/ 0 w 990173"/>
                    <a:gd name="connsiteY4" fmla="*/ 1393390 h 1411727"/>
                    <a:gd name="connsiteX0" fmla="*/ 11176 w 1001349"/>
                    <a:gd name="connsiteY0" fmla="*/ 1393390 h 1411727"/>
                    <a:gd name="connsiteX1" fmla="*/ 160847 w 1001349"/>
                    <a:gd name="connsiteY1" fmla="*/ 0 h 1411727"/>
                    <a:gd name="connsiteX2" fmla="*/ 878914 w 1001349"/>
                    <a:gd name="connsiteY2" fmla="*/ 0 h 1411727"/>
                    <a:gd name="connsiteX3" fmla="*/ 973112 w 1001349"/>
                    <a:gd name="connsiteY3" fmla="*/ 1392953 h 1411727"/>
                    <a:gd name="connsiteX4" fmla="*/ 11176 w 1001349"/>
                    <a:gd name="connsiteY4" fmla="*/ 1393390 h 1411727"/>
                    <a:gd name="connsiteX0" fmla="*/ 13018 w 1003191"/>
                    <a:gd name="connsiteY0" fmla="*/ 1393390 h 1411727"/>
                    <a:gd name="connsiteX1" fmla="*/ 162689 w 1003191"/>
                    <a:gd name="connsiteY1" fmla="*/ 0 h 1411727"/>
                    <a:gd name="connsiteX2" fmla="*/ 880756 w 1003191"/>
                    <a:gd name="connsiteY2" fmla="*/ 0 h 1411727"/>
                    <a:gd name="connsiteX3" fmla="*/ 974954 w 1003191"/>
                    <a:gd name="connsiteY3" fmla="*/ 1392953 h 1411727"/>
                    <a:gd name="connsiteX4" fmla="*/ 13018 w 1003191"/>
                    <a:gd name="connsiteY4" fmla="*/ 1393390 h 1411727"/>
                    <a:gd name="connsiteX0" fmla="*/ 13018 w 996432"/>
                    <a:gd name="connsiteY0" fmla="*/ 1393390 h 1450462"/>
                    <a:gd name="connsiteX1" fmla="*/ 162689 w 996432"/>
                    <a:gd name="connsiteY1" fmla="*/ 0 h 1450462"/>
                    <a:gd name="connsiteX2" fmla="*/ 880756 w 996432"/>
                    <a:gd name="connsiteY2" fmla="*/ 0 h 1450462"/>
                    <a:gd name="connsiteX3" fmla="*/ 967173 w 996432"/>
                    <a:gd name="connsiteY3" fmla="*/ 1450461 h 1450462"/>
                    <a:gd name="connsiteX4" fmla="*/ 13018 w 996432"/>
                    <a:gd name="connsiteY4" fmla="*/ 1393390 h 1450462"/>
                    <a:gd name="connsiteX0" fmla="*/ 12523 w 995937"/>
                    <a:gd name="connsiteY0" fmla="*/ 1393390 h 1450462"/>
                    <a:gd name="connsiteX1" fmla="*/ 162194 w 995937"/>
                    <a:gd name="connsiteY1" fmla="*/ 0 h 1450462"/>
                    <a:gd name="connsiteX2" fmla="*/ 880261 w 995937"/>
                    <a:gd name="connsiteY2" fmla="*/ 0 h 1450462"/>
                    <a:gd name="connsiteX3" fmla="*/ 966678 w 995937"/>
                    <a:gd name="connsiteY3" fmla="*/ 1450461 h 1450462"/>
                    <a:gd name="connsiteX4" fmla="*/ 12523 w 995937"/>
                    <a:gd name="connsiteY4" fmla="*/ 1393390 h 1450462"/>
                    <a:gd name="connsiteX0" fmla="*/ 12523 w 995937"/>
                    <a:gd name="connsiteY0" fmla="*/ 1432747 h 1489819"/>
                    <a:gd name="connsiteX1" fmla="*/ 162194 w 995937"/>
                    <a:gd name="connsiteY1" fmla="*/ 39357 h 1489819"/>
                    <a:gd name="connsiteX2" fmla="*/ 880261 w 995937"/>
                    <a:gd name="connsiteY2" fmla="*/ 39357 h 1489819"/>
                    <a:gd name="connsiteX3" fmla="*/ 966678 w 995937"/>
                    <a:gd name="connsiteY3" fmla="*/ 1489818 h 1489819"/>
                    <a:gd name="connsiteX4" fmla="*/ 12523 w 995937"/>
                    <a:gd name="connsiteY4" fmla="*/ 1432747 h 1489819"/>
                    <a:gd name="connsiteX0" fmla="*/ 12523 w 995937"/>
                    <a:gd name="connsiteY0" fmla="*/ 1432747 h 1518816"/>
                    <a:gd name="connsiteX1" fmla="*/ 162194 w 995937"/>
                    <a:gd name="connsiteY1" fmla="*/ 39357 h 1518816"/>
                    <a:gd name="connsiteX2" fmla="*/ 880261 w 995937"/>
                    <a:gd name="connsiteY2" fmla="*/ 39357 h 1518816"/>
                    <a:gd name="connsiteX3" fmla="*/ 966678 w 995937"/>
                    <a:gd name="connsiteY3" fmla="*/ 1489818 h 1518816"/>
                    <a:gd name="connsiteX4" fmla="*/ 12523 w 995937"/>
                    <a:gd name="connsiteY4" fmla="*/ 1432747 h 1518816"/>
                    <a:gd name="connsiteX0" fmla="*/ 12523 w 995937"/>
                    <a:gd name="connsiteY0" fmla="*/ 1432747 h 1534940"/>
                    <a:gd name="connsiteX1" fmla="*/ 162194 w 995937"/>
                    <a:gd name="connsiteY1" fmla="*/ 39357 h 1534940"/>
                    <a:gd name="connsiteX2" fmla="*/ 880261 w 995937"/>
                    <a:gd name="connsiteY2" fmla="*/ 39357 h 1534940"/>
                    <a:gd name="connsiteX3" fmla="*/ 966678 w 995937"/>
                    <a:gd name="connsiteY3" fmla="*/ 1489818 h 1534940"/>
                    <a:gd name="connsiteX4" fmla="*/ 12523 w 995937"/>
                    <a:gd name="connsiteY4" fmla="*/ 1432747 h 1534940"/>
                    <a:gd name="connsiteX0" fmla="*/ 12523 w 1004252"/>
                    <a:gd name="connsiteY0" fmla="*/ 1436363 h 1538556"/>
                    <a:gd name="connsiteX1" fmla="*/ 162194 w 1004252"/>
                    <a:gd name="connsiteY1" fmla="*/ 42973 h 1538556"/>
                    <a:gd name="connsiteX2" fmla="*/ 928330 w 1004252"/>
                    <a:gd name="connsiteY2" fmla="*/ 30176 h 1538556"/>
                    <a:gd name="connsiteX3" fmla="*/ 966678 w 1004252"/>
                    <a:gd name="connsiteY3" fmla="*/ 1493434 h 1538556"/>
                    <a:gd name="connsiteX4" fmla="*/ 12523 w 1004252"/>
                    <a:gd name="connsiteY4" fmla="*/ 1436363 h 1538556"/>
                    <a:gd name="connsiteX0" fmla="*/ 12523 w 993035"/>
                    <a:gd name="connsiteY0" fmla="*/ 1436363 h 1538556"/>
                    <a:gd name="connsiteX1" fmla="*/ 162194 w 993035"/>
                    <a:gd name="connsiteY1" fmla="*/ 42973 h 1538556"/>
                    <a:gd name="connsiteX2" fmla="*/ 928330 w 993035"/>
                    <a:gd name="connsiteY2" fmla="*/ 30176 h 1538556"/>
                    <a:gd name="connsiteX3" fmla="*/ 966678 w 993035"/>
                    <a:gd name="connsiteY3" fmla="*/ 1493434 h 1538556"/>
                    <a:gd name="connsiteX4" fmla="*/ 12523 w 993035"/>
                    <a:gd name="connsiteY4" fmla="*/ 1436363 h 1538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3035" h="1538556">
                      <a:moveTo>
                        <a:pt x="12523" y="1436363"/>
                      </a:moveTo>
                      <a:cubicBezTo>
                        <a:pt x="-40980" y="1340577"/>
                        <a:pt x="89837" y="569014"/>
                        <a:pt x="162194" y="42973"/>
                      </a:cubicBezTo>
                      <a:cubicBezTo>
                        <a:pt x="321651" y="-45582"/>
                        <a:pt x="688974" y="30176"/>
                        <a:pt x="928330" y="30176"/>
                      </a:cubicBezTo>
                      <a:cubicBezTo>
                        <a:pt x="881718" y="765200"/>
                        <a:pt x="1057201" y="1098114"/>
                        <a:pt x="966678" y="1493434"/>
                      </a:cubicBezTo>
                      <a:cubicBezTo>
                        <a:pt x="516692" y="1568971"/>
                        <a:pt x="95716" y="1549484"/>
                        <a:pt x="12523" y="1436363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6" name="Rettangolo 51">
                  <a:extLst>
                    <a:ext uri="{FF2B5EF4-FFF2-40B4-BE49-F238E27FC236}">
                      <a16:creationId xmlns:a16="http://schemas.microsoft.com/office/drawing/2014/main" id="{CE5240E2-C66B-7CB8-CACA-C1B510EE26C7}"/>
                    </a:ext>
                  </a:extLst>
                </p:cNvPr>
                <p:cNvSpPr/>
                <p:nvPr/>
              </p:nvSpPr>
              <p:spPr>
                <a:xfrm rot="21543606">
                  <a:off x="13337711" y="5520520"/>
                  <a:ext cx="256337" cy="295029"/>
                </a:xfrm>
                <a:custGeom>
                  <a:avLst/>
                  <a:gdLst>
                    <a:gd name="connsiteX0" fmla="*/ 0 w 616619"/>
                    <a:gd name="connsiteY0" fmla="*/ 0 h 621814"/>
                    <a:gd name="connsiteX1" fmla="*/ 616619 w 616619"/>
                    <a:gd name="connsiteY1" fmla="*/ 0 h 621814"/>
                    <a:gd name="connsiteX2" fmla="*/ 616619 w 616619"/>
                    <a:gd name="connsiteY2" fmla="*/ 621814 h 621814"/>
                    <a:gd name="connsiteX3" fmla="*/ 0 w 616619"/>
                    <a:gd name="connsiteY3" fmla="*/ 621814 h 621814"/>
                    <a:gd name="connsiteX4" fmla="*/ 0 w 616619"/>
                    <a:gd name="connsiteY4" fmla="*/ 0 h 621814"/>
                    <a:gd name="connsiteX0" fmla="*/ 0 w 616619"/>
                    <a:gd name="connsiteY0" fmla="*/ 0 h 688563"/>
                    <a:gd name="connsiteX1" fmla="*/ 616619 w 616619"/>
                    <a:gd name="connsiteY1" fmla="*/ 0 h 688563"/>
                    <a:gd name="connsiteX2" fmla="*/ 616619 w 616619"/>
                    <a:gd name="connsiteY2" fmla="*/ 621814 h 688563"/>
                    <a:gd name="connsiteX3" fmla="*/ 0 w 616619"/>
                    <a:gd name="connsiteY3" fmla="*/ 621814 h 688563"/>
                    <a:gd name="connsiteX4" fmla="*/ 0 w 616619"/>
                    <a:gd name="connsiteY4" fmla="*/ 0 h 688563"/>
                    <a:gd name="connsiteX0" fmla="*/ 0 w 616619"/>
                    <a:gd name="connsiteY0" fmla="*/ 0 h 708755"/>
                    <a:gd name="connsiteX1" fmla="*/ 616619 w 616619"/>
                    <a:gd name="connsiteY1" fmla="*/ 0 h 708755"/>
                    <a:gd name="connsiteX2" fmla="*/ 616619 w 616619"/>
                    <a:gd name="connsiteY2" fmla="*/ 621814 h 708755"/>
                    <a:gd name="connsiteX3" fmla="*/ 0 w 616619"/>
                    <a:gd name="connsiteY3" fmla="*/ 621814 h 708755"/>
                    <a:gd name="connsiteX4" fmla="*/ 0 w 616619"/>
                    <a:gd name="connsiteY4" fmla="*/ 0 h 708755"/>
                    <a:gd name="connsiteX0" fmla="*/ 0 w 616619"/>
                    <a:gd name="connsiteY0" fmla="*/ 0 h 711984"/>
                    <a:gd name="connsiteX1" fmla="*/ 616619 w 616619"/>
                    <a:gd name="connsiteY1" fmla="*/ 0 h 711984"/>
                    <a:gd name="connsiteX2" fmla="*/ 616619 w 616619"/>
                    <a:gd name="connsiteY2" fmla="*/ 621814 h 711984"/>
                    <a:gd name="connsiteX3" fmla="*/ 0 w 616619"/>
                    <a:gd name="connsiteY3" fmla="*/ 621814 h 711984"/>
                    <a:gd name="connsiteX4" fmla="*/ 0 w 616619"/>
                    <a:gd name="connsiteY4" fmla="*/ 0 h 711984"/>
                    <a:gd name="connsiteX0" fmla="*/ 0 w 616619"/>
                    <a:gd name="connsiteY0" fmla="*/ 0 h 712500"/>
                    <a:gd name="connsiteX1" fmla="*/ 616619 w 616619"/>
                    <a:gd name="connsiteY1" fmla="*/ 0 h 712500"/>
                    <a:gd name="connsiteX2" fmla="*/ 616619 w 616619"/>
                    <a:gd name="connsiteY2" fmla="*/ 621814 h 712500"/>
                    <a:gd name="connsiteX3" fmla="*/ 0 w 616619"/>
                    <a:gd name="connsiteY3" fmla="*/ 621814 h 712500"/>
                    <a:gd name="connsiteX4" fmla="*/ 0 w 616619"/>
                    <a:gd name="connsiteY4" fmla="*/ 0 h 712500"/>
                    <a:gd name="connsiteX0" fmla="*/ 0 w 630030"/>
                    <a:gd name="connsiteY0" fmla="*/ 0 h 712500"/>
                    <a:gd name="connsiteX1" fmla="*/ 630030 w 630030"/>
                    <a:gd name="connsiteY1" fmla="*/ 2440 h 712500"/>
                    <a:gd name="connsiteX2" fmla="*/ 616619 w 630030"/>
                    <a:gd name="connsiteY2" fmla="*/ 621814 h 712500"/>
                    <a:gd name="connsiteX3" fmla="*/ 0 w 630030"/>
                    <a:gd name="connsiteY3" fmla="*/ 621814 h 712500"/>
                    <a:gd name="connsiteX4" fmla="*/ 0 w 630030"/>
                    <a:gd name="connsiteY4" fmla="*/ 0 h 712500"/>
                    <a:gd name="connsiteX0" fmla="*/ 0 w 616619"/>
                    <a:gd name="connsiteY0" fmla="*/ 0 h 712500"/>
                    <a:gd name="connsiteX1" fmla="*/ 583210 w 616619"/>
                    <a:gd name="connsiteY1" fmla="*/ 16091 h 712500"/>
                    <a:gd name="connsiteX2" fmla="*/ 616619 w 616619"/>
                    <a:gd name="connsiteY2" fmla="*/ 621814 h 712500"/>
                    <a:gd name="connsiteX3" fmla="*/ 0 w 616619"/>
                    <a:gd name="connsiteY3" fmla="*/ 621814 h 712500"/>
                    <a:gd name="connsiteX4" fmla="*/ 0 w 616619"/>
                    <a:gd name="connsiteY4" fmla="*/ 0 h 712500"/>
                    <a:gd name="connsiteX0" fmla="*/ 0 w 629296"/>
                    <a:gd name="connsiteY0" fmla="*/ 0 h 712500"/>
                    <a:gd name="connsiteX1" fmla="*/ 629296 w 629296"/>
                    <a:gd name="connsiteY1" fmla="*/ 21703 h 712500"/>
                    <a:gd name="connsiteX2" fmla="*/ 616619 w 629296"/>
                    <a:gd name="connsiteY2" fmla="*/ 621814 h 712500"/>
                    <a:gd name="connsiteX3" fmla="*/ 0 w 629296"/>
                    <a:gd name="connsiteY3" fmla="*/ 621814 h 712500"/>
                    <a:gd name="connsiteX4" fmla="*/ 0 w 629296"/>
                    <a:gd name="connsiteY4" fmla="*/ 0 h 712500"/>
                    <a:gd name="connsiteX0" fmla="*/ 0 w 629296"/>
                    <a:gd name="connsiteY0" fmla="*/ 11210 h 723710"/>
                    <a:gd name="connsiteX1" fmla="*/ 629296 w 629296"/>
                    <a:gd name="connsiteY1" fmla="*/ 32913 h 723710"/>
                    <a:gd name="connsiteX2" fmla="*/ 616619 w 629296"/>
                    <a:gd name="connsiteY2" fmla="*/ 633024 h 723710"/>
                    <a:gd name="connsiteX3" fmla="*/ 0 w 629296"/>
                    <a:gd name="connsiteY3" fmla="*/ 633024 h 723710"/>
                    <a:gd name="connsiteX4" fmla="*/ 0 w 629296"/>
                    <a:gd name="connsiteY4" fmla="*/ 11210 h 723710"/>
                    <a:gd name="connsiteX0" fmla="*/ 0 w 629296"/>
                    <a:gd name="connsiteY0" fmla="*/ 31201 h 743701"/>
                    <a:gd name="connsiteX1" fmla="*/ 629296 w 629296"/>
                    <a:gd name="connsiteY1" fmla="*/ 52904 h 743701"/>
                    <a:gd name="connsiteX2" fmla="*/ 616619 w 629296"/>
                    <a:gd name="connsiteY2" fmla="*/ 653015 h 743701"/>
                    <a:gd name="connsiteX3" fmla="*/ 0 w 629296"/>
                    <a:gd name="connsiteY3" fmla="*/ 653015 h 743701"/>
                    <a:gd name="connsiteX4" fmla="*/ 0 w 629296"/>
                    <a:gd name="connsiteY4" fmla="*/ 31201 h 743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9296" h="743701">
                      <a:moveTo>
                        <a:pt x="0" y="31201"/>
                      </a:moveTo>
                      <a:cubicBezTo>
                        <a:pt x="200260" y="-15942"/>
                        <a:pt x="415878" y="-10414"/>
                        <a:pt x="629296" y="52904"/>
                      </a:cubicBezTo>
                      <a:lnTo>
                        <a:pt x="616619" y="653015"/>
                      </a:lnTo>
                      <a:cubicBezTo>
                        <a:pt x="436182" y="804442"/>
                        <a:pt x="84588" y="739080"/>
                        <a:pt x="0" y="653015"/>
                      </a:cubicBezTo>
                      <a:lnTo>
                        <a:pt x="0" y="31201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7" name="Rettangolo con angoli arrotondati 16">
                  <a:extLst>
                    <a:ext uri="{FF2B5EF4-FFF2-40B4-BE49-F238E27FC236}">
                      <a16:creationId xmlns:a16="http://schemas.microsoft.com/office/drawing/2014/main" id="{346E3C26-946B-1133-4253-F16F78DC620E}"/>
                    </a:ext>
                  </a:extLst>
                </p:cNvPr>
                <p:cNvSpPr/>
                <p:nvPr/>
              </p:nvSpPr>
              <p:spPr>
                <a:xfrm rot="11448">
                  <a:off x="13339964" y="5528967"/>
                  <a:ext cx="73568" cy="192609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4" name="Figura a mano libera: forma 23">
                  <a:extLst>
                    <a:ext uri="{FF2B5EF4-FFF2-40B4-BE49-F238E27FC236}">
                      <a16:creationId xmlns:a16="http://schemas.microsoft.com/office/drawing/2014/main" id="{3F87A4E2-7EFC-A47E-6592-DF78258C2EE2}"/>
                    </a:ext>
                  </a:extLst>
                </p:cNvPr>
                <p:cNvSpPr/>
                <p:nvPr/>
              </p:nvSpPr>
              <p:spPr>
                <a:xfrm rot="21392073">
                  <a:off x="13358122" y="6672680"/>
                  <a:ext cx="348788" cy="122766"/>
                </a:xfrm>
                <a:custGeom>
                  <a:avLst/>
                  <a:gdLst>
                    <a:gd name="connsiteX0" fmla="*/ 0 w 857250"/>
                    <a:gd name="connsiteY0" fmla="*/ 129540 h 186690"/>
                    <a:gd name="connsiteX1" fmla="*/ 72390 w 857250"/>
                    <a:gd name="connsiteY1" fmla="*/ 3810 h 186690"/>
                    <a:gd name="connsiteX2" fmla="*/ 495300 w 857250"/>
                    <a:gd name="connsiteY2" fmla="*/ 186690 h 186690"/>
                    <a:gd name="connsiteX3" fmla="*/ 811530 w 857250"/>
                    <a:gd name="connsiteY3" fmla="*/ 0 h 186690"/>
                    <a:gd name="connsiteX4" fmla="*/ 857250 w 857250"/>
                    <a:gd name="connsiteY4" fmla="*/ 186690 h 186690"/>
                    <a:gd name="connsiteX5" fmla="*/ 0 w 857250"/>
                    <a:gd name="connsiteY5" fmla="*/ 129540 h 186690"/>
                    <a:gd name="connsiteX0" fmla="*/ 0 w 857250"/>
                    <a:gd name="connsiteY0" fmla="*/ 129540 h 186690"/>
                    <a:gd name="connsiteX1" fmla="*/ 72390 w 857250"/>
                    <a:gd name="connsiteY1" fmla="*/ 3810 h 186690"/>
                    <a:gd name="connsiteX2" fmla="*/ 483870 w 857250"/>
                    <a:gd name="connsiteY2" fmla="*/ 160020 h 186690"/>
                    <a:gd name="connsiteX3" fmla="*/ 811530 w 857250"/>
                    <a:gd name="connsiteY3" fmla="*/ 0 h 186690"/>
                    <a:gd name="connsiteX4" fmla="*/ 857250 w 857250"/>
                    <a:gd name="connsiteY4" fmla="*/ 186690 h 186690"/>
                    <a:gd name="connsiteX5" fmla="*/ 0 w 857250"/>
                    <a:gd name="connsiteY5" fmla="*/ 129540 h 186690"/>
                    <a:gd name="connsiteX0" fmla="*/ 0 w 857250"/>
                    <a:gd name="connsiteY0" fmla="*/ 129540 h 252004"/>
                    <a:gd name="connsiteX1" fmla="*/ 72390 w 857250"/>
                    <a:gd name="connsiteY1" fmla="*/ 3810 h 252004"/>
                    <a:gd name="connsiteX2" fmla="*/ 483870 w 857250"/>
                    <a:gd name="connsiteY2" fmla="*/ 160020 h 252004"/>
                    <a:gd name="connsiteX3" fmla="*/ 811530 w 857250"/>
                    <a:gd name="connsiteY3" fmla="*/ 0 h 252004"/>
                    <a:gd name="connsiteX4" fmla="*/ 857250 w 857250"/>
                    <a:gd name="connsiteY4" fmla="*/ 186690 h 252004"/>
                    <a:gd name="connsiteX5" fmla="*/ 0 w 857250"/>
                    <a:gd name="connsiteY5" fmla="*/ 129540 h 252004"/>
                    <a:gd name="connsiteX0" fmla="*/ 313 w 857563"/>
                    <a:gd name="connsiteY0" fmla="*/ 129540 h 276462"/>
                    <a:gd name="connsiteX1" fmla="*/ 72703 w 857563"/>
                    <a:gd name="connsiteY1" fmla="*/ 3810 h 276462"/>
                    <a:gd name="connsiteX2" fmla="*/ 484183 w 857563"/>
                    <a:gd name="connsiteY2" fmla="*/ 160020 h 276462"/>
                    <a:gd name="connsiteX3" fmla="*/ 811843 w 857563"/>
                    <a:gd name="connsiteY3" fmla="*/ 0 h 276462"/>
                    <a:gd name="connsiteX4" fmla="*/ 857563 w 857563"/>
                    <a:gd name="connsiteY4" fmla="*/ 186690 h 276462"/>
                    <a:gd name="connsiteX5" fmla="*/ 313 w 857563"/>
                    <a:gd name="connsiteY5" fmla="*/ 129540 h 276462"/>
                    <a:gd name="connsiteX0" fmla="*/ 4085 w 861335"/>
                    <a:gd name="connsiteY0" fmla="*/ 129540 h 276462"/>
                    <a:gd name="connsiteX1" fmla="*/ 76475 w 861335"/>
                    <a:gd name="connsiteY1" fmla="*/ 3810 h 276462"/>
                    <a:gd name="connsiteX2" fmla="*/ 487955 w 861335"/>
                    <a:gd name="connsiteY2" fmla="*/ 160020 h 276462"/>
                    <a:gd name="connsiteX3" fmla="*/ 815615 w 861335"/>
                    <a:gd name="connsiteY3" fmla="*/ 0 h 276462"/>
                    <a:gd name="connsiteX4" fmla="*/ 861335 w 861335"/>
                    <a:gd name="connsiteY4" fmla="*/ 186690 h 276462"/>
                    <a:gd name="connsiteX5" fmla="*/ 4085 w 861335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56130 h 303052"/>
                    <a:gd name="connsiteX1" fmla="*/ 78760 w 863620"/>
                    <a:gd name="connsiteY1" fmla="*/ 30400 h 303052"/>
                    <a:gd name="connsiteX2" fmla="*/ 490240 w 863620"/>
                    <a:gd name="connsiteY2" fmla="*/ 186610 h 303052"/>
                    <a:gd name="connsiteX3" fmla="*/ 817900 w 863620"/>
                    <a:gd name="connsiteY3" fmla="*/ 26590 h 303052"/>
                    <a:gd name="connsiteX4" fmla="*/ 863620 w 863620"/>
                    <a:gd name="connsiteY4" fmla="*/ 213280 h 303052"/>
                    <a:gd name="connsiteX5" fmla="*/ 6370 w 863620"/>
                    <a:gd name="connsiteY5" fmla="*/ 156130 h 303052"/>
                    <a:gd name="connsiteX0" fmla="*/ 6370 w 863620"/>
                    <a:gd name="connsiteY0" fmla="*/ 156130 h 303052"/>
                    <a:gd name="connsiteX1" fmla="*/ 78760 w 863620"/>
                    <a:gd name="connsiteY1" fmla="*/ 30400 h 303052"/>
                    <a:gd name="connsiteX2" fmla="*/ 490240 w 863620"/>
                    <a:gd name="connsiteY2" fmla="*/ 186610 h 303052"/>
                    <a:gd name="connsiteX3" fmla="*/ 817900 w 863620"/>
                    <a:gd name="connsiteY3" fmla="*/ 26590 h 303052"/>
                    <a:gd name="connsiteX4" fmla="*/ 863620 w 863620"/>
                    <a:gd name="connsiteY4" fmla="*/ 213280 h 303052"/>
                    <a:gd name="connsiteX5" fmla="*/ 6370 w 863620"/>
                    <a:gd name="connsiteY5" fmla="*/ 156130 h 303052"/>
                    <a:gd name="connsiteX0" fmla="*/ 6370 w 887664"/>
                    <a:gd name="connsiteY0" fmla="*/ 156130 h 303052"/>
                    <a:gd name="connsiteX1" fmla="*/ 78760 w 887664"/>
                    <a:gd name="connsiteY1" fmla="*/ 30400 h 303052"/>
                    <a:gd name="connsiteX2" fmla="*/ 490240 w 887664"/>
                    <a:gd name="connsiteY2" fmla="*/ 186610 h 303052"/>
                    <a:gd name="connsiteX3" fmla="*/ 817900 w 887664"/>
                    <a:gd name="connsiteY3" fmla="*/ 26590 h 303052"/>
                    <a:gd name="connsiteX4" fmla="*/ 863620 w 887664"/>
                    <a:gd name="connsiteY4" fmla="*/ 213280 h 303052"/>
                    <a:gd name="connsiteX5" fmla="*/ 6370 w 887664"/>
                    <a:gd name="connsiteY5" fmla="*/ 156130 h 303052"/>
                    <a:gd name="connsiteX0" fmla="*/ 6370 w 887664"/>
                    <a:gd name="connsiteY0" fmla="*/ 156130 h 303052"/>
                    <a:gd name="connsiteX1" fmla="*/ 78760 w 887664"/>
                    <a:gd name="connsiteY1" fmla="*/ 30400 h 303052"/>
                    <a:gd name="connsiteX2" fmla="*/ 490240 w 887664"/>
                    <a:gd name="connsiteY2" fmla="*/ 186610 h 303052"/>
                    <a:gd name="connsiteX3" fmla="*/ 817900 w 887664"/>
                    <a:gd name="connsiteY3" fmla="*/ 26590 h 303052"/>
                    <a:gd name="connsiteX4" fmla="*/ 863620 w 887664"/>
                    <a:gd name="connsiteY4" fmla="*/ 213280 h 303052"/>
                    <a:gd name="connsiteX5" fmla="*/ 6370 w 887664"/>
                    <a:gd name="connsiteY5" fmla="*/ 156130 h 303052"/>
                    <a:gd name="connsiteX0" fmla="*/ 6370 w 887664"/>
                    <a:gd name="connsiteY0" fmla="*/ 153690 h 300612"/>
                    <a:gd name="connsiteX1" fmla="*/ 78760 w 887664"/>
                    <a:gd name="connsiteY1" fmla="*/ 27960 h 300612"/>
                    <a:gd name="connsiteX2" fmla="*/ 490240 w 887664"/>
                    <a:gd name="connsiteY2" fmla="*/ 184170 h 300612"/>
                    <a:gd name="connsiteX3" fmla="*/ 817900 w 887664"/>
                    <a:gd name="connsiteY3" fmla="*/ 24150 h 300612"/>
                    <a:gd name="connsiteX4" fmla="*/ 863620 w 887664"/>
                    <a:gd name="connsiteY4" fmla="*/ 210840 h 300612"/>
                    <a:gd name="connsiteX5" fmla="*/ 6370 w 887664"/>
                    <a:gd name="connsiteY5" fmla="*/ 153690 h 300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87664" h="300612">
                      <a:moveTo>
                        <a:pt x="6370" y="153690"/>
                      </a:moveTo>
                      <a:cubicBezTo>
                        <a:pt x="-15220" y="88920"/>
                        <a:pt x="20340" y="73680"/>
                        <a:pt x="78760" y="27960"/>
                      </a:cubicBezTo>
                      <a:cubicBezTo>
                        <a:pt x="166390" y="11450"/>
                        <a:pt x="337840" y="196870"/>
                        <a:pt x="490240" y="184170"/>
                      </a:cubicBezTo>
                      <a:cubicBezTo>
                        <a:pt x="637560" y="161310"/>
                        <a:pt x="769640" y="-74910"/>
                        <a:pt x="817900" y="24150"/>
                      </a:cubicBezTo>
                      <a:cubicBezTo>
                        <a:pt x="894100" y="67330"/>
                        <a:pt x="905530" y="171470"/>
                        <a:pt x="863620" y="210840"/>
                      </a:cubicBezTo>
                      <a:cubicBezTo>
                        <a:pt x="535960" y="378480"/>
                        <a:pt x="-8870" y="283230"/>
                        <a:pt x="6370" y="153690"/>
                      </a:cubicBez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5" name="Ovale 24">
                  <a:extLst>
                    <a:ext uri="{FF2B5EF4-FFF2-40B4-BE49-F238E27FC236}">
                      <a16:creationId xmlns:a16="http://schemas.microsoft.com/office/drawing/2014/main" id="{B6B752DD-E8E5-BF5C-778B-C8A2EC9C0D19}"/>
                    </a:ext>
                  </a:extLst>
                </p:cNvPr>
                <p:cNvSpPr/>
                <p:nvPr/>
              </p:nvSpPr>
              <p:spPr>
                <a:xfrm rot="348493">
                  <a:off x="13301224" y="6516994"/>
                  <a:ext cx="302171" cy="101176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26" name="Gruppo 25">
                  <a:extLst>
                    <a:ext uri="{FF2B5EF4-FFF2-40B4-BE49-F238E27FC236}">
                      <a16:creationId xmlns:a16="http://schemas.microsoft.com/office/drawing/2014/main" id="{9FD45063-8D19-80E0-5D51-E7D85FC3C1DA}"/>
                    </a:ext>
                  </a:extLst>
                </p:cNvPr>
                <p:cNvGrpSpPr/>
                <p:nvPr/>
              </p:nvGrpSpPr>
              <p:grpSpPr>
                <a:xfrm rot="21392073">
                  <a:off x="13287219" y="6089350"/>
                  <a:ext cx="375873" cy="503065"/>
                  <a:chOff x="8774517" y="4918684"/>
                  <a:chExt cx="922752" cy="1231833"/>
                </a:xfrm>
              </p:grpSpPr>
              <p:sp>
                <p:nvSpPr>
                  <p:cNvPr id="27" name="Rettangolo 70">
                    <a:extLst>
                      <a:ext uri="{FF2B5EF4-FFF2-40B4-BE49-F238E27FC236}">
                        <a16:creationId xmlns:a16="http://schemas.microsoft.com/office/drawing/2014/main" id="{55D7820B-2D01-2C40-0149-33EF764CFE92}"/>
                      </a:ext>
                    </a:extLst>
                  </p:cNvPr>
                  <p:cNvSpPr/>
                  <p:nvPr/>
                </p:nvSpPr>
                <p:spPr>
                  <a:xfrm rot="282320" flipH="1">
                    <a:off x="8774517" y="4918684"/>
                    <a:ext cx="922752" cy="1231833"/>
                  </a:xfrm>
                  <a:custGeom>
                    <a:avLst/>
                    <a:gdLst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20569 w 776240"/>
                      <a:gd name="connsiteY0" fmla="*/ 0 h 1499616"/>
                      <a:gd name="connsiteX1" fmla="*/ 776240 w 776240"/>
                      <a:gd name="connsiteY1" fmla="*/ 0 h 1499616"/>
                      <a:gd name="connsiteX2" fmla="*/ 776240 w 776240"/>
                      <a:gd name="connsiteY2" fmla="*/ 1499616 h 1499616"/>
                      <a:gd name="connsiteX3" fmla="*/ 20569 w 776240"/>
                      <a:gd name="connsiteY3" fmla="*/ 1499616 h 1499616"/>
                      <a:gd name="connsiteX4" fmla="*/ 20569 w 776240"/>
                      <a:gd name="connsiteY4" fmla="*/ 0 h 1499616"/>
                      <a:gd name="connsiteX0" fmla="*/ 20569 w 835845"/>
                      <a:gd name="connsiteY0" fmla="*/ 0 h 1499616"/>
                      <a:gd name="connsiteX1" fmla="*/ 776240 w 835845"/>
                      <a:gd name="connsiteY1" fmla="*/ 0 h 1499616"/>
                      <a:gd name="connsiteX2" fmla="*/ 776240 w 835845"/>
                      <a:gd name="connsiteY2" fmla="*/ 1499616 h 1499616"/>
                      <a:gd name="connsiteX3" fmla="*/ 20569 w 835845"/>
                      <a:gd name="connsiteY3" fmla="*/ 1499616 h 1499616"/>
                      <a:gd name="connsiteX4" fmla="*/ 20569 w 835845"/>
                      <a:gd name="connsiteY4" fmla="*/ 0 h 1499616"/>
                      <a:gd name="connsiteX0" fmla="*/ 20569 w 818819"/>
                      <a:gd name="connsiteY0" fmla="*/ 0 h 1499616"/>
                      <a:gd name="connsiteX1" fmla="*/ 776240 w 818819"/>
                      <a:gd name="connsiteY1" fmla="*/ 0 h 1499616"/>
                      <a:gd name="connsiteX2" fmla="*/ 684800 w 818819"/>
                      <a:gd name="connsiteY2" fmla="*/ 1493520 h 1499616"/>
                      <a:gd name="connsiteX3" fmla="*/ 20569 w 818819"/>
                      <a:gd name="connsiteY3" fmla="*/ 1499616 h 1499616"/>
                      <a:gd name="connsiteX4" fmla="*/ 20569 w 818819"/>
                      <a:gd name="connsiteY4" fmla="*/ 0 h 1499616"/>
                      <a:gd name="connsiteX0" fmla="*/ 20569 w 818819"/>
                      <a:gd name="connsiteY0" fmla="*/ 0 h 1547056"/>
                      <a:gd name="connsiteX1" fmla="*/ 776240 w 818819"/>
                      <a:gd name="connsiteY1" fmla="*/ 0 h 1547056"/>
                      <a:gd name="connsiteX2" fmla="*/ 684800 w 818819"/>
                      <a:gd name="connsiteY2" fmla="*/ 1493520 h 1547056"/>
                      <a:gd name="connsiteX3" fmla="*/ 20569 w 818819"/>
                      <a:gd name="connsiteY3" fmla="*/ 1499616 h 1547056"/>
                      <a:gd name="connsiteX4" fmla="*/ 20569 w 818819"/>
                      <a:gd name="connsiteY4" fmla="*/ 0 h 1547056"/>
                      <a:gd name="connsiteX0" fmla="*/ 20569 w 826508"/>
                      <a:gd name="connsiteY0" fmla="*/ 0 h 1499616"/>
                      <a:gd name="connsiteX1" fmla="*/ 776240 w 826508"/>
                      <a:gd name="connsiteY1" fmla="*/ 0 h 1499616"/>
                      <a:gd name="connsiteX2" fmla="*/ 733667 w 826508"/>
                      <a:gd name="connsiteY2" fmla="*/ 1170381 h 1499616"/>
                      <a:gd name="connsiteX3" fmla="*/ 20569 w 826508"/>
                      <a:gd name="connsiteY3" fmla="*/ 1499616 h 1499616"/>
                      <a:gd name="connsiteX4" fmla="*/ 20569 w 826508"/>
                      <a:gd name="connsiteY4" fmla="*/ 0 h 1499616"/>
                      <a:gd name="connsiteX0" fmla="*/ 20569 w 827210"/>
                      <a:gd name="connsiteY0" fmla="*/ 0 h 1499616"/>
                      <a:gd name="connsiteX1" fmla="*/ 776240 w 827210"/>
                      <a:gd name="connsiteY1" fmla="*/ 0 h 1499616"/>
                      <a:gd name="connsiteX2" fmla="*/ 737403 w 827210"/>
                      <a:gd name="connsiteY2" fmla="*/ 1192367 h 1499616"/>
                      <a:gd name="connsiteX3" fmla="*/ 20569 w 827210"/>
                      <a:gd name="connsiteY3" fmla="*/ 1499616 h 1499616"/>
                      <a:gd name="connsiteX4" fmla="*/ 20569 w 827210"/>
                      <a:gd name="connsiteY4" fmla="*/ 0 h 1499616"/>
                      <a:gd name="connsiteX0" fmla="*/ 20569 w 841645"/>
                      <a:gd name="connsiteY0" fmla="*/ 0 h 1499616"/>
                      <a:gd name="connsiteX1" fmla="*/ 776240 w 841645"/>
                      <a:gd name="connsiteY1" fmla="*/ 0 h 1499616"/>
                      <a:gd name="connsiteX2" fmla="*/ 737403 w 841645"/>
                      <a:gd name="connsiteY2" fmla="*/ 1192367 h 1499616"/>
                      <a:gd name="connsiteX3" fmla="*/ 20569 w 841645"/>
                      <a:gd name="connsiteY3" fmla="*/ 1499616 h 1499616"/>
                      <a:gd name="connsiteX4" fmla="*/ 20569 w 841645"/>
                      <a:gd name="connsiteY4" fmla="*/ 0 h 1499616"/>
                      <a:gd name="connsiteX0" fmla="*/ 20569 w 919569"/>
                      <a:gd name="connsiteY0" fmla="*/ 0 h 1499616"/>
                      <a:gd name="connsiteX1" fmla="*/ 874426 w 919569"/>
                      <a:gd name="connsiteY1" fmla="*/ 1012 h 1499616"/>
                      <a:gd name="connsiteX2" fmla="*/ 737403 w 919569"/>
                      <a:gd name="connsiteY2" fmla="*/ 1192367 h 1499616"/>
                      <a:gd name="connsiteX3" fmla="*/ 20569 w 919569"/>
                      <a:gd name="connsiteY3" fmla="*/ 1499616 h 1499616"/>
                      <a:gd name="connsiteX4" fmla="*/ 20569 w 919569"/>
                      <a:gd name="connsiteY4" fmla="*/ 0 h 1499616"/>
                      <a:gd name="connsiteX0" fmla="*/ 20569 w 875235"/>
                      <a:gd name="connsiteY0" fmla="*/ 0 h 1499616"/>
                      <a:gd name="connsiteX1" fmla="*/ 874426 w 875235"/>
                      <a:gd name="connsiteY1" fmla="*/ 1012 h 1499616"/>
                      <a:gd name="connsiteX2" fmla="*/ 737403 w 875235"/>
                      <a:gd name="connsiteY2" fmla="*/ 1192367 h 1499616"/>
                      <a:gd name="connsiteX3" fmla="*/ 20569 w 875235"/>
                      <a:gd name="connsiteY3" fmla="*/ 1499616 h 1499616"/>
                      <a:gd name="connsiteX4" fmla="*/ 20569 w 875235"/>
                      <a:gd name="connsiteY4" fmla="*/ 0 h 1499616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338221"/>
                      <a:gd name="connsiteX1" fmla="*/ 901699 w 902508"/>
                      <a:gd name="connsiteY1" fmla="*/ 78974 h 1338221"/>
                      <a:gd name="connsiteX2" fmla="*/ 764676 w 902508"/>
                      <a:gd name="connsiteY2" fmla="*/ 1270329 h 1338221"/>
                      <a:gd name="connsiteX3" fmla="*/ 38391 w 902508"/>
                      <a:gd name="connsiteY3" fmla="*/ 1318393 h 1338221"/>
                      <a:gd name="connsiteX4" fmla="*/ 0 w 902508"/>
                      <a:gd name="connsiteY4" fmla="*/ 0 h 1338221"/>
                      <a:gd name="connsiteX0" fmla="*/ 0 w 902508"/>
                      <a:gd name="connsiteY0" fmla="*/ 0 h 1419679"/>
                      <a:gd name="connsiteX1" fmla="*/ 901699 w 902508"/>
                      <a:gd name="connsiteY1" fmla="*/ 78974 h 1419679"/>
                      <a:gd name="connsiteX2" fmla="*/ 764676 w 902508"/>
                      <a:gd name="connsiteY2" fmla="*/ 1270329 h 1419679"/>
                      <a:gd name="connsiteX3" fmla="*/ 136321 w 902508"/>
                      <a:gd name="connsiteY3" fmla="*/ 1419679 h 1419679"/>
                      <a:gd name="connsiteX4" fmla="*/ 0 w 902508"/>
                      <a:gd name="connsiteY4" fmla="*/ 0 h 1419679"/>
                      <a:gd name="connsiteX0" fmla="*/ 0 w 866365"/>
                      <a:gd name="connsiteY0" fmla="*/ 0 h 1546267"/>
                      <a:gd name="connsiteX1" fmla="*/ 865556 w 866365"/>
                      <a:gd name="connsiteY1" fmla="*/ 205562 h 1546267"/>
                      <a:gd name="connsiteX2" fmla="*/ 728533 w 866365"/>
                      <a:gd name="connsiteY2" fmla="*/ 1396917 h 1546267"/>
                      <a:gd name="connsiteX3" fmla="*/ 100178 w 866365"/>
                      <a:gd name="connsiteY3" fmla="*/ 1546267 h 1546267"/>
                      <a:gd name="connsiteX4" fmla="*/ 0 w 866365"/>
                      <a:gd name="connsiteY4" fmla="*/ 0 h 1546267"/>
                      <a:gd name="connsiteX0" fmla="*/ 0 w 824778"/>
                      <a:gd name="connsiteY0" fmla="*/ 0 h 1546267"/>
                      <a:gd name="connsiteX1" fmla="*/ 823198 w 824778"/>
                      <a:gd name="connsiteY1" fmla="*/ 125936 h 1546267"/>
                      <a:gd name="connsiteX2" fmla="*/ 728533 w 824778"/>
                      <a:gd name="connsiteY2" fmla="*/ 1396917 h 1546267"/>
                      <a:gd name="connsiteX3" fmla="*/ 100178 w 824778"/>
                      <a:gd name="connsiteY3" fmla="*/ 1546267 h 1546267"/>
                      <a:gd name="connsiteX4" fmla="*/ 0 w 824778"/>
                      <a:gd name="connsiteY4" fmla="*/ 0 h 1546267"/>
                      <a:gd name="connsiteX0" fmla="*/ 0 w 824778"/>
                      <a:gd name="connsiteY0" fmla="*/ 0 h 1565831"/>
                      <a:gd name="connsiteX1" fmla="*/ 823198 w 824778"/>
                      <a:gd name="connsiteY1" fmla="*/ 125936 h 1565831"/>
                      <a:gd name="connsiteX2" fmla="*/ 728533 w 824778"/>
                      <a:gd name="connsiteY2" fmla="*/ 1396917 h 1565831"/>
                      <a:gd name="connsiteX3" fmla="*/ 100178 w 824778"/>
                      <a:gd name="connsiteY3" fmla="*/ 1546267 h 1565831"/>
                      <a:gd name="connsiteX4" fmla="*/ 0 w 824778"/>
                      <a:gd name="connsiteY4" fmla="*/ 0 h 1565831"/>
                      <a:gd name="connsiteX0" fmla="*/ 0 w 824778"/>
                      <a:gd name="connsiteY0" fmla="*/ 0 h 1596225"/>
                      <a:gd name="connsiteX1" fmla="*/ 823198 w 824778"/>
                      <a:gd name="connsiteY1" fmla="*/ 125936 h 1596225"/>
                      <a:gd name="connsiteX2" fmla="*/ 728533 w 824778"/>
                      <a:gd name="connsiteY2" fmla="*/ 1396917 h 1596225"/>
                      <a:gd name="connsiteX3" fmla="*/ 100178 w 824778"/>
                      <a:gd name="connsiteY3" fmla="*/ 1546267 h 1596225"/>
                      <a:gd name="connsiteX4" fmla="*/ 0 w 824778"/>
                      <a:gd name="connsiteY4" fmla="*/ 0 h 1596225"/>
                      <a:gd name="connsiteX0" fmla="*/ 0 w 846606"/>
                      <a:gd name="connsiteY0" fmla="*/ 0 h 1633846"/>
                      <a:gd name="connsiteX1" fmla="*/ 823198 w 846606"/>
                      <a:gd name="connsiteY1" fmla="*/ 125936 h 1633846"/>
                      <a:gd name="connsiteX2" fmla="*/ 808015 w 846606"/>
                      <a:gd name="connsiteY2" fmla="*/ 1479371 h 1633846"/>
                      <a:gd name="connsiteX3" fmla="*/ 100178 w 846606"/>
                      <a:gd name="connsiteY3" fmla="*/ 1546267 h 1633846"/>
                      <a:gd name="connsiteX4" fmla="*/ 0 w 846606"/>
                      <a:gd name="connsiteY4" fmla="*/ 0 h 1633846"/>
                      <a:gd name="connsiteX0" fmla="*/ 0 w 846606"/>
                      <a:gd name="connsiteY0" fmla="*/ 0 h 1621471"/>
                      <a:gd name="connsiteX1" fmla="*/ 823198 w 846606"/>
                      <a:gd name="connsiteY1" fmla="*/ 125936 h 1621471"/>
                      <a:gd name="connsiteX2" fmla="*/ 808015 w 846606"/>
                      <a:gd name="connsiteY2" fmla="*/ 1479371 h 1621471"/>
                      <a:gd name="connsiteX3" fmla="*/ 191657 w 846606"/>
                      <a:gd name="connsiteY3" fmla="*/ 1516595 h 1621471"/>
                      <a:gd name="connsiteX4" fmla="*/ 0 w 846606"/>
                      <a:gd name="connsiteY4" fmla="*/ 0 h 1621471"/>
                      <a:gd name="connsiteX0" fmla="*/ 0 w 846606"/>
                      <a:gd name="connsiteY0" fmla="*/ 0 h 1633472"/>
                      <a:gd name="connsiteX1" fmla="*/ 823198 w 846606"/>
                      <a:gd name="connsiteY1" fmla="*/ 125936 h 1633472"/>
                      <a:gd name="connsiteX2" fmla="*/ 808015 w 846606"/>
                      <a:gd name="connsiteY2" fmla="*/ 1479371 h 1633472"/>
                      <a:gd name="connsiteX3" fmla="*/ 191657 w 846606"/>
                      <a:gd name="connsiteY3" fmla="*/ 1516595 h 1633472"/>
                      <a:gd name="connsiteX4" fmla="*/ 0 w 846606"/>
                      <a:gd name="connsiteY4" fmla="*/ 0 h 16334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6606" h="1633472">
                        <a:moveTo>
                          <a:pt x="0" y="0"/>
                        </a:moveTo>
                        <a:lnTo>
                          <a:pt x="823198" y="125936"/>
                        </a:lnTo>
                        <a:cubicBezTo>
                          <a:pt x="832712" y="571156"/>
                          <a:pt x="878521" y="1258679"/>
                          <a:pt x="808015" y="1479371"/>
                        </a:cubicBezTo>
                        <a:cubicBezTo>
                          <a:pt x="551744" y="1730491"/>
                          <a:pt x="349006" y="1623484"/>
                          <a:pt x="191657" y="1516595"/>
                        </a:cubicBezTo>
                        <a:cubicBezTo>
                          <a:pt x="81929" y="1028915"/>
                          <a:pt x="184739" y="450462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8" name="Rettangolo 73">
                    <a:extLst>
                      <a:ext uri="{FF2B5EF4-FFF2-40B4-BE49-F238E27FC236}">
                        <a16:creationId xmlns:a16="http://schemas.microsoft.com/office/drawing/2014/main" id="{16C0188E-74CD-4F4B-8059-C99298384083}"/>
                      </a:ext>
                    </a:extLst>
                  </p:cNvPr>
                  <p:cNvSpPr/>
                  <p:nvPr/>
                </p:nvSpPr>
                <p:spPr>
                  <a:xfrm rot="230045">
                    <a:off x="9076149" y="5519705"/>
                    <a:ext cx="309837" cy="620832"/>
                  </a:xfrm>
                  <a:custGeom>
                    <a:avLst/>
                    <a:gdLst>
                      <a:gd name="connsiteX0" fmla="*/ 0 w 332697"/>
                      <a:gd name="connsiteY0" fmla="*/ 0 h 590959"/>
                      <a:gd name="connsiteX1" fmla="*/ 33269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2217 w 332697"/>
                      <a:gd name="connsiteY1" fmla="*/ 3048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602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23706 h 614665"/>
                      <a:gd name="connsiteX1" fmla="*/ 306027 w 332697"/>
                      <a:gd name="connsiteY1" fmla="*/ 23706 h 614665"/>
                      <a:gd name="connsiteX2" fmla="*/ 332697 w 332697"/>
                      <a:gd name="connsiteY2" fmla="*/ 614665 h 614665"/>
                      <a:gd name="connsiteX3" fmla="*/ 0 w 332697"/>
                      <a:gd name="connsiteY3" fmla="*/ 614665 h 614665"/>
                      <a:gd name="connsiteX4" fmla="*/ 0 w 332697"/>
                      <a:gd name="connsiteY4" fmla="*/ 23706 h 614665"/>
                      <a:gd name="connsiteX0" fmla="*/ 0 w 332697"/>
                      <a:gd name="connsiteY0" fmla="*/ 34524 h 625483"/>
                      <a:gd name="connsiteX1" fmla="*/ 306027 w 332697"/>
                      <a:gd name="connsiteY1" fmla="*/ 34524 h 625483"/>
                      <a:gd name="connsiteX2" fmla="*/ 332697 w 332697"/>
                      <a:gd name="connsiteY2" fmla="*/ 625483 h 625483"/>
                      <a:gd name="connsiteX3" fmla="*/ 0 w 332697"/>
                      <a:gd name="connsiteY3" fmla="*/ 625483 h 625483"/>
                      <a:gd name="connsiteX4" fmla="*/ 0 w 332697"/>
                      <a:gd name="connsiteY4" fmla="*/ 34524 h 625483"/>
                      <a:gd name="connsiteX0" fmla="*/ 0 w 306027"/>
                      <a:gd name="connsiteY0" fmla="*/ 34524 h 625483"/>
                      <a:gd name="connsiteX1" fmla="*/ 306027 w 306027"/>
                      <a:gd name="connsiteY1" fmla="*/ 34524 h 625483"/>
                      <a:gd name="connsiteX2" fmla="*/ 302217 w 306027"/>
                      <a:gd name="connsiteY2" fmla="*/ 614053 h 625483"/>
                      <a:gd name="connsiteX3" fmla="*/ 0 w 306027"/>
                      <a:gd name="connsiteY3" fmla="*/ 625483 h 625483"/>
                      <a:gd name="connsiteX4" fmla="*/ 0 w 306027"/>
                      <a:gd name="connsiteY4" fmla="*/ 34524 h 625483"/>
                      <a:gd name="connsiteX0" fmla="*/ 0 w 302217"/>
                      <a:gd name="connsiteY0" fmla="*/ 5802 h 596761"/>
                      <a:gd name="connsiteX1" fmla="*/ 264117 w 302217"/>
                      <a:gd name="connsiteY1" fmla="*/ 181062 h 596761"/>
                      <a:gd name="connsiteX2" fmla="*/ 302217 w 302217"/>
                      <a:gd name="connsiteY2" fmla="*/ 585331 h 596761"/>
                      <a:gd name="connsiteX3" fmla="*/ 0 w 302217"/>
                      <a:gd name="connsiteY3" fmla="*/ 596761 h 596761"/>
                      <a:gd name="connsiteX4" fmla="*/ 0 w 302217"/>
                      <a:gd name="connsiteY4" fmla="*/ 5802 h 596761"/>
                      <a:gd name="connsiteX0" fmla="*/ 0 w 309837"/>
                      <a:gd name="connsiteY0" fmla="*/ 32444 h 623403"/>
                      <a:gd name="connsiteX1" fmla="*/ 309837 w 309837"/>
                      <a:gd name="connsiteY1" fmla="*/ 36254 h 623403"/>
                      <a:gd name="connsiteX2" fmla="*/ 302217 w 309837"/>
                      <a:gd name="connsiteY2" fmla="*/ 611973 h 623403"/>
                      <a:gd name="connsiteX3" fmla="*/ 0 w 309837"/>
                      <a:gd name="connsiteY3" fmla="*/ 623403 h 623403"/>
                      <a:gd name="connsiteX4" fmla="*/ 0 w 309837"/>
                      <a:gd name="connsiteY4" fmla="*/ 32444 h 623403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302217 w 309837"/>
                      <a:gd name="connsiteY2" fmla="*/ 607119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285738 w 309837"/>
                      <a:gd name="connsiteY2" fmla="*/ 589131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6766"/>
                      <a:gd name="connsiteX1" fmla="*/ 309837 w 309837"/>
                      <a:gd name="connsiteY1" fmla="*/ 31400 h 616766"/>
                      <a:gd name="connsiteX2" fmla="*/ 285738 w 309837"/>
                      <a:gd name="connsiteY2" fmla="*/ 589131 h 616766"/>
                      <a:gd name="connsiteX3" fmla="*/ 26610 w 309837"/>
                      <a:gd name="connsiteY3" fmla="*/ 616766 h 616766"/>
                      <a:gd name="connsiteX4" fmla="*/ 0 w 309837"/>
                      <a:gd name="connsiteY4" fmla="*/ 39020 h 616766"/>
                      <a:gd name="connsiteX0" fmla="*/ 0 w 309837"/>
                      <a:gd name="connsiteY0" fmla="*/ 39020 h 628935"/>
                      <a:gd name="connsiteX1" fmla="*/ 309837 w 309837"/>
                      <a:gd name="connsiteY1" fmla="*/ 31400 h 628935"/>
                      <a:gd name="connsiteX2" fmla="*/ 285738 w 309837"/>
                      <a:gd name="connsiteY2" fmla="*/ 589131 h 628935"/>
                      <a:gd name="connsiteX3" fmla="*/ 15967 w 309837"/>
                      <a:gd name="connsiteY3" fmla="*/ 628935 h 628935"/>
                      <a:gd name="connsiteX4" fmla="*/ 0 w 309837"/>
                      <a:gd name="connsiteY4" fmla="*/ 39020 h 628935"/>
                      <a:gd name="connsiteX0" fmla="*/ 0 w 309837"/>
                      <a:gd name="connsiteY0" fmla="*/ 39020 h 613984"/>
                      <a:gd name="connsiteX1" fmla="*/ 309837 w 309837"/>
                      <a:gd name="connsiteY1" fmla="*/ 31400 h 613984"/>
                      <a:gd name="connsiteX2" fmla="*/ 285738 w 309837"/>
                      <a:gd name="connsiteY2" fmla="*/ 589131 h 613984"/>
                      <a:gd name="connsiteX3" fmla="*/ 11146 w 309837"/>
                      <a:gd name="connsiteY3" fmla="*/ 613984 h 613984"/>
                      <a:gd name="connsiteX4" fmla="*/ 0 w 309837"/>
                      <a:gd name="connsiteY4" fmla="*/ 39020 h 613984"/>
                      <a:gd name="connsiteX0" fmla="*/ 0 w 309837"/>
                      <a:gd name="connsiteY0" fmla="*/ 39020 h 621034"/>
                      <a:gd name="connsiteX1" fmla="*/ 309837 w 309837"/>
                      <a:gd name="connsiteY1" fmla="*/ 31400 h 621034"/>
                      <a:gd name="connsiteX2" fmla="*/ 285738 w 309837"/>
                      <a:gd name="connsiteY2" fmla="*/ 589131 h 621034"/>
                      <a:gd name="connsiteX3" fmla="*/ 11146 w 309837"/>
                      <a:gd name="connsiteY3" fmla="*/ 613984 h 621034"/>
                      <a:gd name="connsiteX4" fmla="*/ 0 w 309837"/>
                      <a:gd name="connsiteY4" fmla="*/ 39020 h 621034"/>
                      <a:gd name="connsiteX0" fmla="*/ 0 w 309837"/>
                      <a:gd name="connsiteY0" fmla="*/ 39020 h 622514"/>
                      <a:gd name="connsiteX1" fmla="*/ 309837 w 309837"/>
                      <a:gd name="connsiteY1" fmla="*/ 31400 h 622514"/>
                      <a:gd name="connsiteX2" fmla="*/ 285738 w 309837"/>
                      <a:gd name="connsiteY2" fmla="*/ 589131 h 622514"/>
                      <a:gd name="connsiteX3" fmla="*/ 11146 w 309837"/>
                      <a:gd name="connsiteY3" fmla="*/ 613984 h 622514"/>
                      <a:gd name="connsiteX4" fmla="*/ 0 w 309837"/>
                      <a:gd name="connsiteY4" fmla="*/ 39020 h 622514"/>
                      <a:gd name="connsiteX0" fmla="*/ 0 w 309837"/>
                      <a:gd name="connsiteY0" fmla="*/ 39020 h 621198"/>
                      <a:gd name="connsiteX1" fmla="*/ 309837 w 309837"/>
                      <a:gd name="connsiteY1" fmla="*/ 31400 h 621198"/>
                      <a:gd name="connsiteX2" fmla="*/ 304236 w 309837"/>
                      <a:gd name="connsiteY2" fmla="*/ 580254 h 621198"/>
                      <a:gd name="connsiteX3" fmla="*/ 11146 w 309837"/>
                      <a:gd name="connsiteY3" fmla="*/ 613984 h 621198"/>
                      <a:gd name="connsiteX4" fmla="*/ 0 w 309837"/>
                      <a:gd name="connsiteY4" fmla="*/ 39020 h 621198"/>
                      <a:gd name="connsiteX0" fmla="*/ 0 w 309837"/>
                      <a:gd name="connsiteY0" fmla="*/ 39020 h 620832"/>
                      <a:gd name="connsiteX1" fmla="*/ 309837 w 309837"/>
                      <a:gd name="connsiteY1" fmla="*/ 31400 h 620832"/>
                      <a:gd name="connsiteX2" fmla="*/ 292577 w 309837"/>
                      <a:gd name="connsiteY2" fmla="*/ 577217 h 620832"/>
                      <a:gd name="connsiteX3" fmla="*/ 11146 w 309837"/>
                      <a:gd name="connsiteY3" fmla="*/ 613984 h 620832"/>
                      <a:gd name="connsiteX4" fmla="*/ 0 w 309837"/>
                      <a:gd name="connsiteY4" fmla="*/ 39020 h 620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9837" h="620832">
                        <a:moveTo>
                          <a:pt x="0" y="39020"/>
                        </a:moveTo>
                        <a:cubicBezTo>
                          <a:pt x="109629" y="920"/>
                          <a:pt x="162108" y="-21940"/>
                          <a:pt x="309837" y="31400"/>
                        </a:cubicBezTo>
                        <a:lnTo>
                          <a:pt x="292577" y="577217"/>
                        </a:lnTo>
                        <a:cubicBezTo>
                          <a:pt x="205612" y="596651"/>
                          <a:pt x="93311" y="636876"/>
                          <a:pt x="11146" y="613984"/>
                        </a:cubicBezTo>
                        <a:lnTo>
                          <a:pt x="0" y="3902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45" name="Rettangolo con angoli arrotondati 44">
                  <a:extLst>
                    <a:ext uri="{FF2B5EF4-FFF2-40B4-BE49-F238E27FC236}">
                      <a16:creationId xmlns:a16="http://schemas.microsoft.com/office/drawing/2014/main" id="{C107AA52-2B52-4629-03D1-04F367ACF7B1}"/>
                    </a:ext>
                  </a:extLst>
                </p:cNvPr>
                <p:cNvSpPr/>
                <p:nvPr/>
              </p:nvSpPr>
              <p:spPr>
                <a:xfrm rot="11448">
                  <a:off x="13516128" y="5531219"/>
                  <a:ext cx="73568" cy="192609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82" name="Ovale 81">
                <a:extLst>
                  <a:ext uri="{FF2B5EF4-FFF2-40B4-BE49-F238E27FC236}">
                    <a16:creationId xmlns:a16="http://schemas.microsoft.com/office/drawing/2014/main" id="{EDC404AF-B1B1-6150-869D-C9513804F5F0}"/>
                  </a:ext>
                </a:extLst>
              </p:cNvPr>
              <p:cNvSpPr/>
              <p:nvPr/>
            </p:nvSpPr>
            <p:spPr>
              <a:xfrm>
                <a:off x="13416254" y="4494225"/>
                <a:ext cx="89108" cy="92474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9" name="Gruppo 38">
              <a:extLst>
                <a:ext uri="{FF2B5EF4-FFF2-40B4-BE49-F238E27FC236}">
                  <a16:creationId xmlns:a16="http://schemas.microsoft.com/office/drawing/2014/main" id="{E37AF1BA-E548-E010-05AE-54663AF72CB8}"/>
                </a:ext>
              </a:extLst>
            </p:cNvPr>
            <p:cNvGrpSpPr/>
            <p:nvPr/>
          </p:nvGrpSpPr>
          <p:grpSpPr>
            <a:xfrm rot="21392073">
              <a:off x="13327098" y="5405003"/>
              <a:ext cx="204675" cy="261968"/>
              <a:chOff x="8992065" y="3239791"/>
              <a:chExt cx="502467" cy="641469"/>
            </a:xfrm>
          </p:grpSpPr>
          <p:sp>
            <p:nvSpPr>
              <p:cNvPr id="41" name="Trapezio 49">
                <a:extLst>
                  <a:ext uri="{FF2B5EF4-FFF2-40B4-BE49-F238E27FC236}">
                    <a16:creationId xmlns:a16="http://schemas.microsoft.com/office/drawing/2014/main" id="{4285FFBC-161A-6B0C-14D5-A2B9CE518640}"/>
                  </a:ext>
                </a:extLst>
              </p:cNvPr>
              <p:cNvSpPr/>
              <p:nvPr/>
            </p:nvSpPr>
            <p:spPr>
              <a:xfrm rot="9729401" flipH="1">
                <a:off x="8992065" y="3239791"/>
                <a:ext cx="502467" cy="507508"/>
              </a:xfrm>
              <a:custGeom>
                <a:avLst/>
                <a:gdLst>
                  <a:gd name="connsiteX0" fmla="*/ 0 w 321145"/>
                  <a:gd name="connsiteY0" fmla="*/ 361419 h 361419"/>
                  <a:gd name="connsiteX1" fmla="*/ 80286 w 321145"/>
                  <a:gd name="connsiteY1" fmla="*/ 0 h 361419"/>
                  <a:gd name="connsiteX2" fmla="*/ 240859 w 321145"/>
                  <a:gd name="connsiteY2" fmla="*/ 0 h 361419"/>
                  <a:gd name="connsiteX3" fmla="*/ 321145 w 321145"/>
                  <a:gd name="connsiteY3" fmla="*/ 361419 h 361419"/>
                  <a:gd name="connsiteX4" fmla="*/ 0 w 321145"/>
                  <a:gd name="connsiteY4" fmla="*/ 361419 h 361419"/>
                  <a:gd name="connsiteX0" fmla="*/ 0 w 321145"/>
                  <a:gd name="connsiteY0" fmla="*/ 361419 h 412763"/>
                  <a:gd name="connsiteX1" fmla="*/ 80286 w 321145"/>
                  <a:gd name="connsiteY1" fmla="*/ 0 h 412763"/>
                  <a:gd name="connsiteX2" fmla="*/ 240859 w 321145"/>
                  <a:gd name="connsiteY2" fmla="*/ 0 h 412763"/>
                  <a:gd name="connsiteX3" fmla="*/ 321145 w 321145"/>
                  <a:gd name="connsiteY3" fmla="*/ 361419 h 412763"/>
                  <a:gd name="connsiteX4" fmla="*/ 0 w 321145"/>
                  <a:gd name="connsiteY4" fmla="*/ 361419 h 41276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81953"/>
                  <a:gd name="connsiteY0" fmla="*/ 302475 h 416714"/>
                  <a:gd name="connsiteX1" fmla="*/ 141094 w 381953"/>
                  <a:gd name="connsiteY1" fmla="*/ 0 h 416714"/>
                  <a:gd name="connsiteX2" fmla="*/ 301667 w 381953"/>
                  <a:gd name="connsiteY2" fmla="*/ 0 h 416714"/>
                  <a:gd name="connsiteX3" fmla="*/ 381953 w 381953"/>
                  <a:gd name="connsiteY3" fmla="*/ 361419 h 416714"/>
                  <a:gd name="connsiteX4" fmla="*/ 0 w 381953"/>
                  <a:gd name="connsiteY4" fmla="*/ 302475 h 416714"/>
                  <a:gd name="connsiteX0" fmla="*/ 0 w 433414"/>
                  <a:gd name="connsiteY0" fmla="*/ 302475 h 404427"/>
                  <a:gd name="connsiteX1" fmla="*/ 141094 w 433414"/>
                  <a:gd name="connsiteY1" fmla="*/ 0 h 404427"/>
                  <a:gd name="connsiteX2" fmla="*/ 301667 w 433414"/>
                  <a:gd name="connsiteY2" fmla="*/ 0 h 404427"/>
                  <a:gd name="connsiteX3" fmla="*/ 433414 w 433414"/>
                  <a:gd name="connsiteY3" fmla="*/ 342175 h 404427"/>
                  <a:gd name="connsiteX4" fmla="*/ 0 w 433414"/>
                  <a:gd name="connsiteY4" fmla="*/ 302475 h 404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3414" h="404427">
                    <a:moveTo>
                      <a:pt x="0" y="302475"/>
                    </a:moveTo>
                    <a:cubicBezTo>
                      <a:pt x="179855" y="208788"/>
                      <a:pt x="209883" y="258317"/>
                      <a:pt x="141094" y="0"/>
                    </a:cubicBezTo>
                    <a:lnTo>
                      <a:pt x="301667" y="0"/>
                    </a:lnTo>
                    <a:cubicBezTo>
                      <a:pt x="328429" y="120473"/>
                      <a:pt x="302166" y="187642"/>
                      <a:pt x="433414" y="342175"/>
                    </a:cubicBezTo>
                    <a:cubicBezTo>
                      <a:pt x="335043" y="441031"/>
                      <a:pt x="101399" y="418000"/>
                      <a:pt x="0" y="30247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2" name="Ovale 41">
                <a:extLst>
                  <a:ext uri="{FF2B5EF4-FFF2-40B4-BE49-F238E27FC236}">
                    <a16:creationId xmlns:a16="http://schemas.microsoft.com/office/drawing/2014/main" id="{692B4807-B554-45D1-0620-142D121EE6D8}"/>
                  </a:ext>
                </a:extLst>
              </p:cNvPr>
              <p:cNvSpPr/>
              <p:nvPr/>
            </p:nvSpPr>
            <p:spPr>
              <a:xfrm>
                <a:off x="9207716" y="3612631"/>
                <a:ext cx="268224" cy="268629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40" name="Esagono 45">
            <a:extLst>
              <a:ext uri="{FF2B5EF4-FFF2-40B4-BE49-F238E27FC236}">
                <a16:creationId xmlns:a16="http://schemas.microsoft.com/office/drawing/2014/main" id="{CD70FDD9-920F-224F-C1A8-E951A0E9863C}"/>
              </a:ext>
            </a:extLst>
          </p:cNvPr>
          <p:cNvSpPr/>
          <p:nvPr/>
        </p:nvSpPr>
        <p:spPr>
          <a:xfrm rot="21392073">
            <a:off x="11927328" y="5333432"/>
            <a:ext cx="406466" cy="277291"/>
          </a:xfrm>
          <a:custGeom>
            <a:avLst/>
            <a:gdLst>
              <a:gd name="connsiteX0" fmla="*/ 0 w 880368"/>
              <a:gd name="connsiteY0" fmla="*/ 414515 h 829030"/>
              <a:gd name="connsiteX1" fmla="*/ 207258 w 880368"/>
              <a:gd name="connsiteY1" fmla="*/ 0 h 829030"/>
              <a:gd name="connsiteX2" fmla="*/ 673111 w 880368"/>
              <a:gd name="connsiteY2" fmla="*/ 0 h 829030"/>
              <a:gd name="connsiteX3" fmla="*/ 880368 w 880368"/>
              <a:gd name="connsiteY3" fmla="*/ 414515 h 829030"/>
              <a:gd name="connsiteX4" fmla="*/ 673111 w 880368"/>
              <a:gd name="connsiteY4" fmla="*/ 829030 h 829030"/>
              <a:gd name="connsiteX5" fmla="*/ 207258 w 880368"/>
              <a:gd name="connsiteY5" fmla="*/ 829030 h 829030"/>
              <a:gd name="connsiteX6" fmla="*/ 0 w 880368"/>
              <a:gd name="connsiteY6" fmla="*/ 414515 h 829030"/>
              <a:gd name="connsiteX0" fmla="*/ 0 w 886471"/>
              <a:gd name="connsiteY0" fmla="*/ 414515 h 829030"/>
              <a:gd name="connsiteX1" fmla="*/ 207258 w 886471"/>
              <a:gd name="connsiteY1" fmla="*/ 0 h 829030"/>
              <a:gd name="connsiteX2" fmla="*/ 886471 w 886471"/>
              <a:gd name="connsiteY2" fmla="*/ 251460 h 829030"/>
              <a:gd name="connsiteX3" fmla="*/ 880368 w 886471"/>
              <a:gd name="connsiteY3" fmla="*/ 414515 h 829030"/>
              <a:gd name="connsiteX4" fmla="*/ 673111 w 886471"/>
              <a:gd name="connsiteY4" fmla="*/ 829030 h 829030"/>
              <a:gd name="connsiteX5" fmla="*/ 207258 w 886471"/>
              <a:gd name="connsiteY5" fmla="*/ 829030 h 829030"/>
              <a:gd name="connsiteX6" fmla="*/ 0 w 886471"/>
              <a:gd name="connsiteY6" fmla="*/ 414515 h 829030"/>
              <a:gd name="connsiteX0" fmla="*/ 0 w 886471"/>
              <a:gd name="connsiteY0" fmla="*/ 163055 h 577570"/>
              <a:gd name="connsiteX1" fmla="*/ 9138 w 886471"/>
              <a:gd name="connsiteY1" fmla="*/ 15240 h 577570"/>
              <a:gd name="connsiteX2" fmla="*/ 886471 w 886471"/>
              <a:gd name="connsiteY2" fmla="*/ 0 h 577570"/>
              <a:gd name="connsiteX3" fmla="*/ 880368 w 886471"/>
              <a:gd name="connsiteY3" fmla="*/ 163055 h 577570"/>
              <a:gd name="connsiteX4" fmla="*/ 673111 w 886471"/>
              <a:gd name="connsiteY4" fmla="*/ 577570 h 577570"/>
              <a:gd name="connsiteX5" fmla="*/ 207258 w 886471"/>
              <a:gd name="connsiteY5" fmla="*/ 577570 h 577570"/>
              <a:gd name="connsiteX6" fmla="*/ 0 w 886471"/>
              <a:gd name="connsiteY6" fmla="*/ 163055 h 57757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673111 w 886471"/>
              <a:gd name="connsiteY4" fmla="*/ 57757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471" h="585190">
                <a:moveTo>
                  <a:pt x="0" y="163055"/>
                </a:moveTo>
                <a:lnTo>
                  <a:pt x="9138" y="15240"/>
                </a:lnTo>
                <a:cubicBezTo>
                  <a:pt x="435102" y="157347"/>
                  <a:pt x="487211" y="181705"/>
                  <a:pt x="886471" y="0"/>
                </a:cubicBezTo>
                <a:lnTo>
                  <a:pt x="880368" y="163055"/>
                </a:lnTo>
                <a:cubicBezTo>
                  <a:pt x="621142" y="287485"/>
                  <a:pt x="564689" y="300388"/>
                  <a:pt x="528331" y="585190"/>
                </a:cubicBezTo>
                <a:lnTo>
                  <a:pt x="367278" y="585190"/>
                </a:lnTo>
                <a:cubicBezTo>
                  <a:pt x="293336" y="421618"/>
                  <a:pt x="364310" y="330077"/>
                  <a:pt x="0" y="16305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BDA15A6F-9A67-D4B0-C7CE-24969F674FBC}"/>
              </a:ext>
            </a:extLst>
          </p:cNvPr>
          <p:cNvGrpSpPr/>
          <p:nvPr/>
        </p:nvGrpSpPr>
        <p:grpSpPr>
          <a:xfrm>
            <a:off x="170375" y="3302321"/>
            <a:ext cx="3514968" cy="3029381"/>
            <a:chOff x="170375" y="3302321"/>
            <a:chExt cx="3514968" cy="3029381"/>
          </a:xfrm>
        </p:grpSpPr>
        <p:pic>
          <p:nvPicPr>
            <p:cNvPr id="74" name="Immagine 73" descr="mondo autismo consapevolezza giorno. colorato puzzle design cartello.  simbolo di autismo. medico piatto illustrazione. Salute cura 21437128 PNG">
              <a:extLst>
                <a:ext uri="{FF2B5EF4-FFF2-40B4-BE49-F238E27FC236}">
                  <a16:creationId xmlns:a16="http://schemas.microsoft.com/office/drawing/2014/main" id="{B66337B5-9562-C430-ADAC-231FB4DEC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1000" contrast="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0375" y="3302321"/>
              <a:ext cx="3514968" cy="3029381"/>
            </a:xfrm>
            <a:prstGeom prst="rect">
              <a:avLst/>
            </a:prstGeom>
          </p:spPr>
        </p:pic>
        <p:pic>
          <p:nvPicPr>
            <p:cNvPr id="79" name="Elemento grafico 78" descr="Chat contorno">
              <a:extLst>
                <a:ext uri="{FF2B5EF4-FFF2-40B4-BE49-F238E27FC236}">
                  <a16:creationId xmlns:a16="http://schemas.microsoft.com/office/drawing/2014/main" id="{20B3C492-A20B-F786-3243-8C7C9917C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86261" y="4156611"/>
              <a:ext cx="660400" cy="660400"/>
            </a:xfrm>
            <a:prstGeom prst="rect">
              <a:avLst/>
            </a:prstGeom>
          </p:spPr>
        </p:pic>
        <p:pic>
          <p:nvPicPr>
            <p:cNvPr id="84" name="Elemento grafico 83" descr="Distanziamento sociale con riempimento a tinta unita">
              <a:extLst>
                <a:ext uri="{FF2B5EF4-FFF2-40B4-BE49-F238E27FC236}">
                  <a16:creationId xmlns:a16="http://schemas.microsoft.com/office/drawing/2014/main" id="{9468976F-AA27-7322-0544-7F73F7132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8051" y="5005363"/>
              <a:ext cx="679940" cy="670170"/>
            </a:xfrm>
            <a:prstGeom prst="rect">
              <a:avLst/>
            </a:prstGeom>
          </p:spPr>
        </p:pic>
      </p:grpSp>
      <p:sp>
        <p:nvSpPr>
          <p:cNvPr id="92" name="CasellaDiTesto 91">
            <a:extLst>
              <a:ext uri="{FF2B5EF4-FFF2-40B4-BE49-F238E27FC236}">
                <a16:creationId xmlns:a16="http://schemas.microsoft.com/office/drawing/2014/main" id="{CF5DAF40-817A-D621-EF42-CEDE74B665B3}"/>
              </a:ext>
            </a:extLst>
          </p:cNvPr>
          <p:cNvSpPr txBox="1"/>
          <p:nvPr/>
        </p:nvSpPr>
        <p:spPr>
          <a:xfrm>
            <a:off x="9970176" y="3462523"/>
            <a:ext cx="2409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Social Assistive Robot</a:t>
            </a:r>
            <a:endParaRPr lang="it-IT" sz="2400"/>
          </a:p>
        </p:txBody>
      </p:sp>
      <p:sp>
        <p:nvSpPr>
          <p:cNvPr id="93" name="Segnaposto contenuto 2">
            <a:extLst>
              <a:ext uri="{FF2B5EF4-FFF2-40B4-BE49-F238E27FC236}">
                <a16:creationId xmlns:a16="http://schemas.microsoft.com/office/drawing/2014/main" id="{7863BF98-0CFD-FAA5-BF73-A85716BF5BC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>
                <a:latin typeface="Aptos"/>
                <a:ea typeface="Open Sans"/>
                <a:cs typeface="Open Sans"/>
              </a:rPr>
              <a:t>Autism Spectrum Disorder (ASD) is a group of neurodevelopmental disorders characterized by </a:t>
            </a:r>
            <a:r>
              <a:rPr lang="en-US" b="1">
                <a:latin typeface="Aptos"/>
                <a:ea typeface="Open Sans"/>
                <a:cs typeface="Open Sans"/>
              </a:rPr>
              <a:t>difficulties</a:t>
            </a:r>
            <a:r>
              <a:rPr lang="en-US">
                <a:latin typeface="Aptos"/>
                <a:ea typeface="Open Sans"/>
                <a:cs typeface="Open Sans"/>
              </a:rPr>
              <a:t> </a:t>
            </a:r>
            <a:r>
              <a:rPr lang="en-US" b="1">
                <a:latin typeface="Aptos"/>
                <a:ea typeface="Open Sans"/>
                <a:cs typeface="Open Sans"/>
              </a:rPr>
              <a:t>in</a:t>
            </a:r>
            <a:r>
              <a:rPr lang="en-US">
                <a:latin typeface="Aptos"/>
                <a:ea typeface="Open Sans"/>
                <a:cs typeface="Open Sans"/>
              </a:rPr>
              <a:t> </a:t>
            </a:r>
            <a:r>
              <a:rPr lang="en-US" b="1">
                <a:latin typeface="Aptos"/>
                <a:ea typeface="Open Sans"/>
                <a:cs typeface="Open Sans"/>
              </a:rPr>
              <a:t>social interactions, communication and behavior.</a:t>
            </a:r>
            <a:endParaRPr lang="it-IT">
              <a:latin typeface="Aptos"/>
              <a:ea typeface="Open Sans"/>
              <a:cs typeface="Open Sans"/>
            </a:endParaRPr>
          </a:p>
        </p:txBody>
      </p:sp>
      <p:sp>
        <p:nvSpPr>
          <p:cNvPr id="94" name="Freccia a destra 93">
            <a:extLst>
              <a:ext uri="{FF2B5EF4-FFF2-40B4-BE49-F238E27FC236}">
                <a16:creationId xmlns:a16="http://schemas.microsoft.com/office/drawing/2014/main" id="{DB49ABC5-E366-D392-F1A2-02C620C7F03F}"/>
              </a:ext>
            </a:extLst>
          </p:cNvPr>
          <p:cNvSpPr/>
          <p:nvPr/>
        </p:nvSpPr>
        <p:spPr>
          <a:xfrm>
            <a:off x="3395816" y="4650739"/>
            <a:ext cx="1016000" cy="32394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5" name="CasellaDiTesto 94">
            <a:extLst>
              <a:ext uri="{FF2B5EF4-FFF2-40B4-BE49-F238E27FC236}">
                <a16:creationId xmlns:a16="http://schemas.microsoft.com/office/drawing/2014/main" id="{920E4E77-9A05-CB13-50C4-A2D65F6B3B5C}"/>
              </a:ext>
            </a:extLst>
          </p:cNvPr>
          <p:cNvSpPr txBox="1"/>
          <p:nvPr/>
        </p:nvSpPr>
        <p:spPr>
          <a:xfrm>
            <a:off x="4578670" y="4551103"/>
            <a:ext cx="3514968" cy="52322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err="1">
                <a:ea typeface="Open Sans" panose="020B0606030504020204" pitchFamily="34" charset="0"/>
                <a:cs typeface="Open Sans" panose="020B0606030504020204" pitchFamily="34" charset="0"/>
              </a:rPr>
              <a:t>Attention</a:t>
            </a:r>
            <a:r>
              <a:rPr lang="it-IT" sz="2800">
                <a:ea typeface="Open Sans" panose="020B0606030504020204" pitchFamily="34" charset="0"/>
                <a:cs typeface="Open Sans" panose="020B0606030504020204" pitchFamily="34" charset="0"/>
              </a:rPr>
              <a:t> Evaluation</a:t>
            </a:r>
          </a:p>
        </p:txBody>
      </p:sp>
    </p:spTree>
    <p:extLst>
      <p:ext uri="{BB962C8B-B14F-4D97-AF65-F5344CB8AC3E}">
        <p14:creationId xmlns:p14="http://schemas.microsoft.com/office/powerpoint/2010/main" val="1757495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B0956-CBF9-5AE5-9F24-673F59239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1F1A072E-0FFC-18DF-CE25-2C001A35C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860FDA6-EDB3-DB39-088C-3DB43D5E4F20}"/>
              </a:ext>
            </a:extLst>
          </p:cNvPr>
          <p:cNvSpPr txBox="1"/>
          <p:nvPr/>
        </p:nvSpPr>
        <p:spPr>
          <a:xfrm>
            <a:off x="1186261" y="405574"/>
            <a:ext cx="308346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MODEL TRAINING</a:t>
            </a:r>
          </a:p>
          <a:p>
            <a:r>
              <a:rPr lang="it-IT" b="1" i="1"/>
              <a:t>Network architecture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2E55B7F-D44D-6259-D005-EAF2A88B01F1}"/>
              </a:ext>
            </a:extLst>
          </p:cNvPr>
          <p:cNvSpPr txBox="1"/>
          <p:nvPr/>
        </p:nvSpPr>
        <p:spPr>
          <a:xfrm>
            <a:off x="1557398" y="1682337"/>
            <a:ext cx="40685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/>
              <a:t>LAYERS</a:t>
            </a:r>
            <a:r>
              <a:rPr lang="it-IT"/>
              <a:t>: Online </a:t>
            </a:r>
            <a:r>
              <a:rPr lang="it-IT" err="1"/>
              <a:t>augmentation</a:t>
            </a:r>
            <a:endParaRPr lang="it-IT"/>
          </a:p>
        </p:txBody>
      </p:sp>
      <p:pic>
        <p:nvPicPr>
          <p:cNvPr id="5" name="Elemento grafico 4" descr="Lente di ingrandimento con riempimento a tinta unita">
            <a:extLst>
              <a:ext uri="{FF2B5EF4-FFF2-40B4-BE49-F238E27FC236}">
                <a16:creationId xmlns:a16="http://schemas.microsoft.com/office/drawing/2014/main" id="{A61FFB89-0E53-23BB-D75E-9B171DBC00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1163" y="1487385"/>
            <a:ext cx="914400" cy="914400"/>
          </a:xfrm>
          <a:prstGeom prst="rect">
            <a:avLst/>
          </a:prstGeom>
        </p:spPr>
      </p:pic>
      <p:grpSp>
        <p:nvGrpSpPr>
          <p:cNvPr id="153" name="Group 152">
            <a:extLst>
              <a:ext uri="{FF2B5EF4-FFF2-40B4-BE49-F238E27FC236}">
                <a16:creationId xmlns:a16="http://schemas.microsoft.com/office/drawing/2014/main" id="{7473AE03-EA97-CEA4-3EA0-A5D76FB3345F}"/>
              </a:ext>
            </a:extLst>
          </p:cNvPr>
          <p:cNvGrpSpPr/>
          <p:nvPr/>
        </p:nvGrpSpPr>
        <p:grpSpPr>
          <a:xfrm>
            <a:off x="7891972" y="2893701"/>
            <a:ext cx="3173876" cy="2126373"/>
            <a:chOff x="1184764" y="2943467"/>
            <a:chExt cx="3905439" cy="2562220"/>
          </a:xfrm>
        </p:grpSpPr>
        <p:sp>
          <p:nvSpPr>
            <p:cNvPr id="154" name="Rettangolo con angoli arrotondati 13">
              <a:extLst>
                <a:ext uri="{FF2B5EF4-FFF2-40B4-BE49-F238E27FC236}">
                  <a16:creationId xmlns:a16="http://schemas.microsoft.com/office/drawing/2014/main" id="{2EA69574-A5AF-C636-126E-A1383731E4DF}"/>
                </a:ext>
              </a:extLst>
            </p:cNvPr>
            <p:cNvSpPr/>
            <p:nvPr/>
          </p:nvSpPr>
          <p:spPr>
            <a:xfrm>
              <a:off x="1184764" y="4619868"/>
              <a:ext cx="829021" cy="84891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55" name="Elemento grafico 8" descr="Donna a gambe incrociate">
              <a:extLst>
                <a:ext uri="{FF2B5EF4-FFF2-40B4-BE49-F238E27FC236}">
                  <a16:creationId xmlns:a16="http://schemas.microsoft.com/office/drawing/2014/main" id="{C6891759-0E20-0537-203E-3E4F6059F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70868" y="3457640"/>
              <a:ext cx="1392708" cy="2048047"/>
            </a:xfrm>
            <a:prstGeom prst="rect">
              <a:avLst/>
            </a:prstGeom>
          </p:spPr>
        </p:pic>
        <p:pic>
          <p:nvPicPr>
            <p:cNvPr id="156" name="Elemento grafico 12" descr="Ragazza con capelli intrecciati">
              <a:extLst>
                <a:ext uri="{FF2B5EF4-FFF2-40B4-BE49-F238E27FC236}">
                  <a16:creationId xmlns:a16="http://schemas.microsoft.com/office/drawing/2014/main" id="{005F56C3-399A-3EB8-1D54-7992B03FE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80697" y="3010400"/>
              <a:ext cx="573009" cy="751107"/>
            </a:xfrm>
            <a:prstGeom prst="rect">
              <a:avLst/>
            </a:prstGeom>
          </p:spPr>
        </p:pic>
        <p:pic>
          <p:nvPicPr>
            <p:cNvPr id="157" name="Elemento grafico 20" descr="Faccia confusa">
              <a:extLst>
                <a:ext uri="{FF2B5EF4-FFF2-40B4-BE49-F238E27FC236}">
                  <a16:creationId xmlns:a16="http://schemas.microsoft.com/office/drawing/2014/main" id="{1E58DCF3-B94A-09CA-F522-2B520894B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670244" y="3223853"/>
              <a:ext cx="259361" cy="324202"/>
            </a:xfrm>
            <a:prstGeom prst="rect">
              <a:avLst/>
            </a:prstGeom>
          </p:spPr>
        </p:pic>
        <p:grpSp>
          <p:nvGrpSpPr>
            <p:cNvPr id="158" name="Gruppo 86">
              <a:extLst>
                <a:ext uri="{FF2B5EF4-FFF2-40B4-BE49-F238E27FC236}">
                  <a16:creationId xmlns:a16="http://schemas.microsoft.com/office/drawing/2014/main" id="{1AEF2601-F880-87AF-A2A7-59AA7DBB2C18}"/>
                </a:ext>
              </a:extLst>
            </p:cNvPr>
            <p:cNvGrpSpPr/>
            <p:nvPr/>
          </p:nvGrpSpPr>
          <p:grpSpPr>
            <a:xfrm>
              <a:off x="2850110" y="3722280"/>
              <a:ext cx="2240093" cy="1582797"/>
              <a:chOff x="3521034" y="3460751"/>
              <a:chExt cx="2551332" cy="1651792"/>
            </a:xfrm>
          </p:grpSpPr>
          <p:sp>
            <p:nvSpPr>
              <p:cNvPr id="239" name="Rettangolo 87">
                <a:extLst>
                  <a:ext uri="{FF2B5EF4-FFF2-40B4-BE49-F238E27FC236}">
                    <a16:creationId xmlns:a16="http://schemas.microsoft.com/office/drawing/2014/main" id="{84B0CEB6-95AA-26A5-5AEC-8936245457B2}"/>
                  </a:ext>
                </a:extLst>
              </p:cNvPr>
              <p:cNvSpPr/>
              <p:nvPr/>
            </p:nvSpPr>
            <p:spPr>
              <a:xfrm>
                <a:off x="3521034" y="4230977"/>
                <a:ext cx="2551332" cy="22779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40" name="Rettangolo 88">
                <a:extLst>
                  <a:ext uri="{FF2B5EF4-FFF2-40B4-BE49-F238E27FC236}">
                    <a16:creationId xmlns:a16="http://schemas.microsoft.com/office/drawing/2014/main" id="{39B2DAD1-B9E0-8428-CEF5-0981E5941078}"/>
                  </a:ext>
                </a:extLst>
              </p:cNvPr>
              <p:cNvSpPr/>
              <p:nvPr/>
            </p:nvSpPr>
            <p:spPr>
              <a:xfrm rot="5400000">
                <a:off x="5420511" y="4727934"/>
                <a:ext cx="651854" cy="117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41" name="Rettangolo 89">
                <a:extLst>
                  <a:ext uri="{FF2B5EF4-FFF2-40B4-BE49-F238E27FC236}">
                    <a16:creationId xmlns:a16="http://schemas.microsoft.com/office/drawing/2014/main" id="{1661CA89-23C7-479B-A798-949F6296654C}"/>
                  </a:ext>
                </a:extLst>
              </p:cNvPr>
              <p:cNvSpPr/>
              <p:nvPr/>
            </p:nvSpPr>
            <p:spPr>
              <a:xfrm rot="5400000">
                <a:off x="3498946" y="4717811"/>
                <a:ext cx="651854" cy="117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42" name="Rettangolo 90">
                <a:extLst>
                  <a:ext uri="{FF2B5EF4-FFF2-40B4-BE49-F238E27FC236}">
                    <a16:creationId xmlns:a16="http://schemas.microsoft.com/office/drawing/2014/main" id="{10551DE3-9265-8E35-5309-CF86A91AE223}"/>
                  </a:ext>
                </a:extLst>
              </p:cNvPr>
              <p:cNvSpPr/>
              <p:nvPr/>
            </p:nvSpPr>
            <p:spPr>
              <a:xfrm rot="5400000">
                <a:off x="3752945" y="4623480"/>
                <a:ext cx="651854" cy="117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43" name="Rettangolo 91">
                <a:extLst>
                  <a:ext uri="{FF2B5EF4-FFF2-40B4-BE49-F238E27FC236}">
                    <a16:creationId xmlns:a16="http://schemas.microsoft.com/office/drawing/2014/main" id="{5624617F-1733-2A9A-AD6C-6BD54E902B83}"/>
                  </a:ext>
                </a:extLst>
              </p:cNvPr>
              <p:cNvSpPr/>
              <p:nvPr/>
            </p:nvSpPr>
            <p:spPr>
              <a:xfrm rot="5400000">
                <a:off x="5199641" y="4617498"/>
                <a:ext cx="651854" cy="117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44" name="Elemento grafico 92" descr="Un coniglio">
                <a:extLst>
                  <a:ext uri="{FF2B5EF4-FFF2-40B4-BE49-F238E27FC236}">
                    <a16:creationId xmlns:a16="http://schemas.microsoft.com/office/drawing/2014/main" id="{D213DE28-C09A-E9D4-8E57-3521234B89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884084" y="3460751"/>
                <a:ext cx="973669" cy="1058334"/>
              </a:xfrm>
              <a:prstGeom prst="rect">
                <a:avLst/>
              </a:prstGeom>
            </p:spPr>
          </p:pic>
        </p:grpSp>
        <p:grpSp>
          <p:nvGrpSpPr>
            <p:cNvPr id="159" name="Gruppo 93">
              <a:extLst>
                <a:ext uri="{FF2B5EF4-FFF2-40B4-BE49-F238E27FC236}">
                  <a16:creationId xmlns:a16="http://schemas.microsoft.com/office/drawing/2014/main" id="{7ABD6EA3-B976-D42A-EDA2-909B042E08DC}"/>
                </a:ext>
              </a:extLst>
            </p:cNvPr>
            <p:cNvGrpSpPr/>
            <p:nvPr/>
          </p:nvGrpSpPr>
          <p:grpSpPr>
            <a:xfrm>
              <a:off x="4225378" y="3273103"/>
              <a:ext cx="661331" cy="1208601"/>
              <a:chOff x="11078386" y="4127448"/>
              <a:chExt cx="1541853" cy="2661322"/>
            </a:xfrm>
          </p:grpSpPr>
          <p:sp>
            <p:nvSpPr>
              <p:cNvPr id="163" name="Rettangolo 94">
                <a:extLst>
                  <a:ext uri="{FF2B5EF4-FFF2-40B4-BE49-F238E27FC236}">
                    <a16:creationId xmlns:a16="http://schemas.microsoft.com/office/drawing/2014/main" id="{D7132265-0ADF-2A22-8E8B-D5A83A49B39C}"/>
                  </a:ext>
                </a:extLst>
              </p:cNvPr>
              <p:cNvSpPr/>
              <p:nvPr/>
            </p:nvSpPr>
            <p:spPr>
              <a:xfrm rot="21572067">
                <a:off x="11698753" y="4617085"/>
                <a:ext cx="146307" cy="62935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64" name="Trapezio 28">
                <a:extLst>
                  <a:ext uri="{FF2B5EF4-FFF2-40B4-BE49-F238E27FC236}">
                    <a16:creationId xmlns:a16="http://schemas.microsoft.com/office/drawing/2014/main" id="{2B97A78C-4EE8-9762-DC62-0557C202EFD9}"/>
                  </a:ext>
                </a:extLst>
              </p:cNvPr>
              <p:cNvSpPr/>
              <p:nvPr/>
            </p:nvSpPr>
            <p:spPr>
              <a:xfrm rot="10772067">
                <a:off x="11524826" y="4964580"/>
                <a:ext cx="510538" cy="424388"/>
              </a:xfrm>
              <a:custGeom>
                <a:avLst/>
                <a:gdLst>
                  <a:gd name="connsiteX0" fmla="*/ 0 w 1017129"/>
                  <a:gd name="connsiteY0" fmla="*/ 932501 h 932501"/>
                  <a:gd name="connsiteX1" fmla="*/ 122316 w 1017129"/>
                  <a:gd name="connsiteY1" fmla="*/ 0 h 932501"/>
                  <a:gd name="connsiteX2" fmla="*/ 894813 w 1017129"/>
                  <a:gd name="connsiteY2" fmla="*/ 0 h 932501"/>
                  <a:gd name="connsiteX3" fmla="*/ 1017129 w 1017129"/>
                  <a:gd name="connsiteY3" fmla="*/ 932501 h 932501"/>
                  <a:gd name="connsiteX4" fmla="*/ 0 w 1017129"/>
                  <a:gd name="connsiteY4" fmla="*/ 932501 h 932501"/>
                  <a:gd name="connsiteX0" fmla="*/ 0 w 1192389"/>
                  <a:gd name="connsiteY0" fmla="*/ 932501 h 932501"/>
                  <a:gd name="connsiteX1" fmla="*/ 122316 w 1192389"/>
                  <a:gd name="connsiteY1" fmla="*/ 0 h 932501"/>
                  <a:gd name="connsiteX2" fmla="*/ 894813 w 1192389"/>
                  <a:gd name="connsiteY2" fmla="*/ 0 h 932501"/>
                  <a:gd name="connsiteX3" fmla="*/ 1192389 w 1192389"/>
                  <a:gd name="connsiteY3" fmla="*/ 909641 h 932501"/>
                  <a:gd name="connsiteX4" fmla="*/ 0 w 1192389"/>
                  <a:gd name="connsiteY4" fmla="*/ 932501 h 932501"/>
                  <a:gd name="connsiteX0" fmla="*/ 0 w 1291449"/>
                  <a:gd name="connsiteY0" fmla="*/ 909641 h 909641"/>
                  <a:gd name="connsiteX1" fmla="*/ 221376 w 1291449"/>
                  <a:gd name="connsiteY1" fmla="*/ 0 h 909641"/>
                  <a:gd name="connsiteX2" fmla="*/ 993873 w 1291449"/>
                  <a:gd name="connsiteY2" fmla="*/ 0 h 909641"/>
                  <a:gd name="connsiteX3" fmla="*/ 1291449 w 1291449"/>
                  <a:gd name="connsiteY3" fmla="*/ 909641 h 909641"/>
                  <a:gd name="connsiteX4" fmla="*/ 0 w 1291449"/>
                  <a:gd name="connsiteY4" fmla="*/ 909641 h 909641"/>
                  <a:gd name="connsiteX0" fmla="*/ 0 w 1291449"/>
                  <a:gd name="connsiteY0" fmla="*/ 909641 h 909641"/>
                  <a:gd name="connsiteX1" fmla="*/ 221376 w 1291449"/>
                  <a:gd name="connsiteY1" fmla="*/ 0 h 909641"/>
                  <a:gd name="connsiteX2" fmla="*/ 993873 w 1291449"/>
                  <a:gd name="connsiteY2" fmla="*/ 0 h 909641"/>
                  <a:gd name="connsiteX3" fmla="*/ 1291449 w 1291449"/>
                  <a:gd name="connsiteY3" fmla="*/ 909641 h 909641"/>
                  <a:gd name="connsiteX4" fmla="*/ 0 w 1291449"/>
                  <a:gd name="connsiteY4" fmla="*/ 909641 h 909641"/>
                  <a:gd name="connsiteX0" fmla="*/ 0 w 1291449"/>
                  <a:gd name="connsiteY0" fmla="*/ 909641 h 909641"/>
                  <a:gd name="connsiteX1" fmla="*/ 221376 w 1291449"/>
                  <a:gd name="connsiteY1" fmla="*/ 0 h 909641"/>
                  <a:gd name="connsiteX2" fmla="*/ 993873 w 1291449"/>
                  <a:gd name="connsiteY2" fmla="*/ 0 h 909641"/>
                  <a:gd name="connsiteX3" fmla="*/ 1291449 w 1291449"/>
                  <a:gd name="connsiteY3" fmla="*/ 909641 h 909641"/>
                  <a:gd name="connsiteX4" fmla="*/ 0 w 1291449"/>
                  <a:gd name="connsiteY4" fmla="*/ 909641 h 909641"/>
                  <a:gd name="connsiteX0" fmla="*/ 0 w 1291449"/>
                  <a:gd name="connsiteY0" fmla="*/ 909641 h 909641"/>
                  <a:gd name="connsiteX1" fmla="*/ 221376 w 1291449"/>
                  <a:gd name="connsiteY1" fmla="*/ 0 h 909641"/>
                  <a:gd name="connsiteX2" fmla="*/ 993873 w 1291449"/>
                  <a:gd name="connsiteY2" fmla="*/ 0 h 909641"/>
                  <a:gd name="connsiteX3" fmla="*/ 1291449 w 1291449"/>
                  <a:gd name="connsiteY3" fmla="*/ 909641 h 909641"/>
                  <a:gd name="connsiteX4" fmla="*/ 0 w 1291449"/>
                  <a:gd name="connsiteY4" fmla="*/ 909641 h 909641"/>
                  <a:gd name="connsiteX0" fmla="*/ 0 w 1253349"/>
                  <a:gd name="connsiteY0" fmla="*/ 711521 h 909641"/>
                  <a:gd name="connsiteX1" fmla="*/ 183276 w 1253349"/>
                  <a:gd name="connsiteY1" fmla="*/ 0 h 909641"/>
                  <a:gd name="connsiteX2" fmla="*/ 955773 w 1253349"/>
                  <a:gd name="connsiteY2" fmla="*/ 0 h 909641"/>
                  <a:gd name="connsiteX3" fmla="*/ 1253349 w 1253349"/>
                  <a:gd name="connsiteY3" fmla="*/ 909641 h 909641"/>
                  <a:gd name="connsiteX4" fmla="*/ 0 w 1253349"/>
                  <a:gd name="connsiteY4" fmla="*/ 711521 h 909641"/>
                  <a:gd name="connsiteX0" fmla="*/ 0 w 1253349"/>
                  <a:gd name="connsiteY0" fmla="*/ 711521 h 909641"/>
                  <a:gd name="connsiteX1" fmla="*/ 183276 w 1253349"/>
                  <a:gd name="connsiteY1" fmla="*/ 0 h 909641"/>
                  <a:gd name="connsiteX2" fmla="*/ 955773 w 1253349"/>
                  <a:gd name="connsiteY2" fmla="*/ 0 h 909641"/>
                  <a:gd name="connsiteX3" fmla="*/ 1253349 w 1253349"/>
                  <a:gd name="connsiteY3" fmla="*/ 909641 h 909641"/>
                  <a:gd name="connsiteX4" fmla="*/ 0 w 1253349"/>
                  <a:gd name="connsiteY4" fmla="*/ 711521 h 909641"/>
                  <a:gd name="connsiteX0" fmla="*/ 0 w 1253349"/>
                  <a:gd name="connsiteY0" fmla="*/ 825821 h 1023941"/>
                  <a:gd name="connsiteX1" fmla="*/ 175656 w 1253349"/>
                  <a:gd name="connsiteY1" fmla="*/ 0 h 1023941"/>
                  <a:gd name="connsiteX2" fmla="*/ 955773 w 1253349"/>
                  <a:gd name="connsiteY2" fmla="*/ 114300 h 1023941"/>
                  <a:gd name="connsiteX3" fmla="*/ 1253349 w 1253349"/>
                  <a:gd name="connsiteY3" fmla="*/ 1023941 h 1023941"/>
                  <a:gd name="connsiteX4" fmla="*/ 0 w 1253349"/>
                  <a:gd name="connsiteY4" fmla="*/ 825821 h 1023941"/>
                  <a:gd name="connsiteX0" fmla="*/ 0 w 1253349"/>
                  <a:gd name="connsiteY0" fmla="*/ 841061 h 1039181"/>
                  <a:gd name="connsiteX1" fmla="*/ 175656 w 1253349"/>
                  <a:gd name="connsiteY1" fmla="*/ 15240 h 1039181"/>
                  <a:gd name="connsiteX2" fmla="*/ 963393 w 1253349"/>
                  <a:gd name="connsiteY2" fmla="*/ 0 h 1039181"/>
                  <a:gd name="connsiteX3" fmla="*/ 1253349 w 1253349"/>
                  <a:gd name="connsiteY3" fmla="*/ 1039181 h 1039181"/>
                  <a:gd name="connsiteX4" fmla="*/ 0 w 1253349"/>
                  <a:gd name="connsiteY4" fmla="*/ 841061 h 1039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3349" h="1039181">
                    <a:moveTo>
                      <a:pt x="0" y="841061"/>
                    </a:moveTo>
                    <a:cubicBezTo>
                      <a:pt x="61092" y="603887"/>
                      <a:pt x="152664" y="336234"/>
                      <a:pt x="175656" y="15240"/>
                    </a:cubicBezTo>
                    <a:lnTo>
                      <a:pt x="963393" y="0"/>
                    </a:lnTo>
                    <a:cubicBezTo>
                      <a:pt x="994005" y="371794"/>
                      <a:pt x="1100817" y="568327"/>
                      <a:pt x="1253349" y="1039181"/>
                    </a:cubicBezTo>
                    <a:lnTo>
                      <a:pt x="0" y="841061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65" name="Trapezio 37">
                <a:extLst>
                  <a:ext uri="{FF2B5EF4-FFF2-40B4-BE49-F238E27FC236}">
                    <a16:creationId xmlns:a16="http://schemas.microsoft.com/office/drawing/2014/main" id="{5397E530-988D-46E4-F6EC-759122B6BFBC}"/>
                  </a:ext>
                </a:extLst>
              </p:cNvPr>
              <p:cNvSpPr/>
              <p:nvPr/>
            </p:nvSpPr>
            <p:spPr>
              <a:xfrm rot="12798639" flipH="1">
                <a:off x="12371379" y="4963126"/>
                <a:ext cx="234994" cy="287334"/>
              </a:xfrm>
              <a:custGeom>
                <a:avLst/>
                <a:gdLst>
                  <a:gd name="connsiteX0" fmla="*/ 0 w 653937"/>
                  <a:gd name="connsiteY0" fmla="*/ 658283 h 658283"/>
                  <a:gd name="connsiteX1" fmla="*/ 110496 w 653937"/>
                  <a:gd name="connsiteY1" fmla="*/ 0 h 658283"/>
                  <a:gd name="connsiteX2" fmla="*/ 543441 w 653937"/>
                  <a:gd name="connsiteY2" fmla="*/ 0 h 658283"/>
                  <a:gd name="connsiteX3" fmla="*/ 653937 w 653937"/>
                  <a:gd name="connsiteY3" fmla="*/ 658283 h 658283"/>
                  <a:gd name="connsiteX4" fmla="*/ 0 w 653937"/>
                  <a:gd name="connsiteY4" fmla="*/ 658283 h 658283"/>
                  <a:gd name="connsiteX0" fmla="*/ 36933 w 690870"/>
                  <a:gd name="connsiteY0" fmla="*/ 658283 h 658734"/>
                  <a:gd name="connsiteX1" fmla="*/ 147429 w 690870"/>
                  <a:gd name="connsiteY1" fmla="*/ 0 h 658734"/>
                  <a:gd name="connsiteX2" fmla="*/ 580374 w 690870"/>
                  <a:gd name="connsiteY2" fmla="*/ 0 h 658734"/>
                  <a:gd name="connsiteX3" fmla="*/ 690870 w 690870"/>
                  <a:gd name="connsiteY3" fmla="*/ 658283 h 658734"/>
                  <a:gd name="connsiteX4" fmla="*/ 36933 w 690870"/>
                  <a:gd name="connsiteY4" fmla="*/ 658283 h 658734"/>
                  <a:gd name="connsiteX0" fmla="*/ 36933 w 690870"/>
                  <a:gd name="connsiteY0" fmla="*/ 658283 h 719243"/>
                  <a:gd name="connsiteX1" fmla="*/ 147429 w 690870"/>
                  <a:gd name="connsiteY1" fmla="*/ 0 h 719243"/>
                  <a:gd name="connsiteX2" fmla="*/ 580374 w 690870"/>
                  <a:gd name="connsiteY2" fmla="*/ 0 h 719243"/>
                  <a:gd name="connsiteX3" fmla="*/ 690870 w 690870"/>
                  <a:gd name="connsiteY3" fmla="*/ 658283 h 719243"/>
                  <a:gd name="connsiteX4" fmla="*/ 36933 w 690870"/>
                  <a:gd name="connsiteY4" fmla="*/ 658283 h 719243"/>
                  <a:gd name="connsiteX0" fmla="*/ 36933 w 691237"/>
                  <a:gd name="connsiteY0" fmla="*/ 658283 h 772867"/>
                  <a:gd name="connsiteX1" fmla="*/ 147429 w 691237"/>
                  <a:gd name="connsiteY1" fmla="*/ 0 h 772867"/>
                  <a:gd name="connsiteX2" fmla="*/ 580374 w 691237"/>
                  <a:gd name="connsiteY2" fmla="*/ 0 h 772867"/>
                  <a:gd name="connsiteX3" fmla="*/ 690870 w 691237"/>
                  <a:gd name="connsiteY3" fmla="*/ 658283 h 772867"/>
                  <a:gd name="connsiteX4" fmla="*/ 36933 w 691237"/>
                  <a:gd name="connsiteY4" fmla="*/ 658283 h 772867"/>
                  <a:gd name="connsiteX0" fmla="*/ 36933 w 691237"/>
                  <a:gd name="connsiteY0" fmla="*/ 658283 h 772867"/>
                  <a:gd name="connsiteX1" fmla="*/ 147429 w 691237"/>
                  <a:gd name="connsiteY1" fmla="*/ 0 h 772867"/>
                  <a:gd name="connsiteX2" fmla="*/ 580374 w 691237"/>
                  <a:gd name="connsiteY2" fmla="*/ 0 h 772867"/>
                  <a:gd name="connsiteX3" fmla="*/ 690870 w 691237"/>
                  <a:gd name="connsiteY3" fmla="*/ 658283 h 772867"/>
                  <a:gd name="connsiteX4" fmla="*/ 36933 w 691237"/>
                  <a:gd name="connsiteY4" fmla="*/ 658283 h 772867"/>
                  <a:gd name="connsiteX0" fmla="*/ 48676 w 702980"/>
                  <a:gd name="connsiteY0" fmla="*/ 752153 h 866737"/>
                  <a:gd name="connsiteX1" fmla="*/ 91620 w 702980"/>
                  <a:gd name="connsiteY1" fmla="*/ 0 h 866737"/>
                  <a:gd name="connsiteX2" fmla="*/ 592117 w 702980"/>
                  <a:gd name="connsiteY2" fmla="*/ 93870 h 866737"/>
                  <a:gd name="connsiteX3" fmla="*/ 702613 w 702980"/>
                  <a:gd name="connsiteY3" fmla="*/ 752153 h 866737"/>
                  <a:gd name="connsiteX4" fmla="*/ 48676 w 702980"/>
                  <a:gd name="connsiteY4" fmla="*/ 752153 h 866737"/>
                  <a:gd name="connsiteX0" fmla="*/ 42672 w 696976"/>
                  <a:gd name="connsiteY0" fmla="*/ 752153 h 866737"/>
                  <a:gd name="connsiteX1" fmla="*/ 85616 w 696976"/>
                  <a:gd name="connsiteY1" fmla="*/ 0 h 866737"/>
                  <a:gd name="connsiteX2" fmla="*/ 586113 w 696976"/>
                  <a:gd name="connsiteY2" fmla="*/ 93870 h 866737"/>
                  <a:gd name="connsiteX3" fmla="*/ 696609 w 696976"/>
                  <a:gd name="connsiteY3" fmla="*/ 752153 h 866737"/>
                  <a:gd name="connsiteX4" fmla="*/ 42672 w 696976"/>
                  <a:gd name="connsiteY4" fmla="*/ 752153 h 866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6976" h="866737">
                    <a:moveTo>
                      <a:pt x="42672" y="752153"/>
                    </a:moveTo>
                    <a:cubicBezTo>
                      <a:pt x="-72896" y="768945"/>
                      <a:pt x="82560" y="228815"/>
                      <a:pt x="85616" y="0"/>
                    </a:cubicBezTo>
                    <a:lnTo>
                      <a:pt x="586113" y="93870"/>
                    </a:lnTo>
                    <a:cubicBezTo>
                      <a:pt x="622945" y="313298"/>
                      <a:pt x="629297" y="464145"/>
                      <a:pt x="696609" y="752153"/>
                    </a:cubicBezTo>
                    <a:cubicBezTo>
                      <a:pt x="714850" y="919793"/>
                      <a:pt x="47291" y="889313"/>
                      <a:pt x="42672" y="75215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66" name="Ovale 97">
                <a:extLst>
                  <a:ext uri="{FF2B5EF4-FFF2-40B4-BE49-F238E27FC236}">
                    <a16:creationId xmlns:a16="http://schemas.microsoft.com/office/drawing/2014/main" id="{841D264C-C287-9F0B-F917-D578811C5F02}"/>
                  </a:ext>
                </a:extLst>
              </p:cNvPr>
              <p:cNvSpPr/>
              <p:nvPr/>
            </p:nvSpPr>
            <p:spPr>
              <a:xfrm rot="21572067">
                <a:off x="12449523" y="4988969"/>
                <a:ext cx="170716" cy="128108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67" name="Ovale 98">
                <a:extLst>
                  <a:ext uri="{FF2B5EF4-FFF2-40B4-BE49-F238E27FC236}">
                    <a16:creationId xmlns:a16="http://schemas.microsoft.com/office/drawing/2014/main" id="{12334DC3-7136-69D3-2C55-F68BFF4AE921}"/>
                  </a:ext>
                </a:extLst>
              </p:cNvPr>
              <p:cNvSpPr/>
              <p:nvPr/>
            </p:nvSpPr>
            <p:spPr>
              <a:xfrm rot="19034516">
                <a:off x="12245620" y="4496450"/>
                <a:ext cx="220790" cy="674348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68" name="Trapezio 42">
                <a:extLst>
                  <a:ext uri="{FF2B5EF4-FFF2-40B4-BE49-F238E27FC236}">
                    <a16:creationId xmlns:a16="http://schemas.microsoft.com/office/drawing/2014/main" id="{69C254D8-DE97-DBBD-6939-5BB9C66365F4}"/>
                  </a:ext>
                </a:extLst>
              </p:cNvPr>
              <p:cNvSpPr/>
              <p:nvPr/>
            </p:nvSpPr>
            <p:spPr>
              <a:xfrm rot="1931469">
                <a:off x="12170826" y="5173004"/>
                <a:ext cx="312391" cy="370555"/>
              </a:xfrm>
              <a:custGeom>
                <a:avLst/>
                <a:gdLst>
                  <a:gd name="connsiteX0" fmla="*/ 0 w 933837"/>
                  <a:gd name="connsiteY0" fmla="*/ 845746 h 845746"/>
                  <a:gd name="connsiteX1" fmla="*/ 211437 w 933837"/>
                  <a:gd name="connsiteY1" fmla="*/ 0 h 845746"/>
                  <a:gd name="connsiteX2" fmla="*/ 722401 w 933837"/>
                  <a:gd name="connsiteY2" fmla="*/ 0 h 845746"/>
                  <a:gd name="connsiteX3" fmla="*/ 933837 w 933837"/>
                  <a:gd name="connsiteY3" fmla="*/ 845746 h 845746"/>
                  <a:gd name="connsiteX4" fmla="*/ 0 w 933837"/>
                  <a:gd name="connsiteY4" fmla="*/ 845746 h 845746"/>
                  <a:gd name="connsiteX0" fmla="*/ 0 w 933837"/>
                  <a:gd name="connsiteY0" fmla="*/ 845746 h 845746"/>
                  <a:gd name="connsiteX1" fmla="*/ 211437 w 933837"/>
                  <a:gd name="connsiteY1" fmla="*/ 0 h 845746"/>
                  <a:gd name="connsiteX2" fmla="*/ 635384 w 933837"/>
                  <a:gd name="connsiteY2" fmla="*/ 19567 h 845746"/>
                  <a:gd name="connsiteX3" fmla="*/ 933837 w 933837"/>
                  <a:gd name="connsiteY3" fmla="*/ 845746 h 845746"/>
                  <a:gd name="connsiteX4" fmla="*/ 0 w 933837"/>
                  <a:gd name="connsiteY4" fmla="*/ 845746 h 845746"/>
                  <a:gd name="connsiteX0" fmla="*/ 0 w 933837"/>
                  <a:gd name="connsiteY0" fmla="*/ 845746 h 845746"/>
                  <a:gd name="connsiteX1" fmla="*/ 211437 w 933837"/>
                  <a:gd name="connsiteY1" fmla="*/ 0 h 845746"/>
                  <a:gd name="connsiteX2" fmla="*/ 635384 w 933837"/>
                  <a:gd name="connsiteY2" fmla="*/ 19567 h 845746"/>
                  <a:gd name="connsiteX3" fmla="*/ 933837 w 933837"/>
                  <a:gd name="connsiteY3" fmla="*/ 845746 h 845746"/>
                  <a:gd name="connsiteX4" fmla="*/ 0 w 933837"/>
                  <a:gd name="connsiteY4" fmla="*/ 845746 h 845746"/>
                  <a:gd name="connsiteX0" fmla="*/ 0 w 878897"/>
                  <a:gd name="connsiteY0" fmla="*/ 845746 h 845746"/>
                  <a:gd name="connsiteX1" fmla="*/ 211437 w 878897"/>
                  <a:gd name="connsiteY1" fmla="*/ 0 h 845746"/>
                  <a:gd name="connsiteX2" fmla="*/ 635384 w 878897"/>
                  <a:gd name="connsiteY2" fmla="*/ 19567 h 845746"/>
                  <a:gd name="connsiteX3" fmla="*/ 878897 w 878897"/>
                  <a:gd name="connsiteY3" fmla="*/ 844755 h 845746"/>
                  <a:gd name="connsiteX4" fmla="*/ 0 w 878897"/>
                  <a:gd name="connsiteY4" fmla="*/ 845746 h 845746"/>
                  <a:gd name="connsiteX0" fmla="*/ 0 w 924445"/>
                  <a:gd name="connsiteY0" fmla="*/ 845746 h 845746"/>
                  <a:gd name="connsiteX1" fmla="*/ 211437 w 924445"/>
                  <a:gd name="connsiteY1" fmla="*/ 0 h 845746"/>
                  <a:gd name="connsiteX2" fmla="*/ 635384 w 924445"/>
                  <a:gd name="connsiteY2" fmla="*/ 19567 h 845746"/>
                  <a:gd name="connsiteX3" fmla="*/ 878897 w 924445"/>
                  <a:gd name="connsiteY3" fmla="*/ 844755 h 845746"/>
                  <a:gd name="connsiteX4" fmla="*/ 0 w 924445"/>
                  <a:gd name="connsiteY4" fmla="*/ 845746 h 845746"/>
                  <a:gd name="connsiteX0" fmla="*/ 0 w 924445"/>
                  <a:gd name="connsiteY0" fmla="*/ 845746 h 895165"/>
                  <a:gd name="connsiteX1" fmla="*/ 211437 w 924445"/>
                  <a:gd name="connsiteY1" fmla="*/ 0 h 895165"/>
                  <a:gd name="connsiteX2" fmla="*/ 635384 w 924445"/>
                  <a:gd name="connsiteY2" fmla="*/ 19567 h 895165"/>
                  <a:gd name="connsiteX3" fmla="*/ 878897 w 924445"/>
                  <a:gd name="connsiteY3" fmla="*/ 844755 h 895165"/>
                  <a:gd name="connsiteX4" fmla="*/ 0 w 924445"/>
                  <a:gd name="connsiteY4" fmla="*/ 845746 h 895165"/>
                  <a:gd name="connsiteX0" fmla="*/ 0 w 927114"/>
                  <a:gd name="connsiteY0" fmla="*/ 856273 h 898070"/>
                  <a:gd name="connsiteX1" fmla="*/ 214106 w 927114"/>
                  <a:gd name="connsiteY1" fmla="*/ 0 h 898070"/>
                  <a:gd name="connsiteX2" fmla="*/ 638053 w 927114"/>
                  <a:gd name="connsiteY2" fmla="*/ 19567 h 898070"/>
                  <a:gd name="connsiteX3" fmla="*/ 881566 w 927114"/>
                  <a:gd name="connsiteY3" fmla="*/ 844755 h 898070"/>
                  <a:gd name="connsiteX4" fmla="*/ 0 w 927114"/>
                  <a:gd name="connsiteY4" fmla="*/ 856273 h 898070"/>
                  <a:gd name="connsiteX0" fmla="*/ 0 w 927114"/>
                  <a:gd name="connsiteY0" fmla="*/ 856273 h 920009"/>
                  <a:gd name="connsiteX1" fmla="*/ 214106 w 927114"/>
                  <a:gd name="connsiteY1" fmla="*/ 0 h 920009"/>
                  <a:gd name="connsiteX2" fmla="*/ 638053 w 927114"/>
                  <a:gd name="connsiteY2" fmla="*/ 19567 h 920009"/>
                  <a:gd name="connsiteX3" fmla="*/ 881566 w 927114"/>
                  <a:gd name="connsiteY3" fmla="*/ 844755 h 920009"/>
                  <a:gd name="connsiteX4" fmla="*/ 0 w 927114"/>
                  <a:gd name="connsiteY4" fmla="*/ 856273 h 920009"/>
                  <a:gd name="connsiteX0" fmla="*/ 0 w 927114"/>
                  <a:gd name="connsiteY0" fmla="*/ 856273 h 920009"/>
                  <a:gd name="connsiteX1" fmla="*/ 214106 w 927114"/>
                  <a:gd name="connsiteY1" fmla="*/ 0 h 920009"/>
                  <a:gd name="connsiteX2" fmla="*/ 638053 w 927114"/>
                  <a:gd name="connsiteY2" fmla="*/ 19567 h 920009"/>
                  <a:gd name="connsiteX3" fmla="*/ 881566 w 927114"/>
                  <a:gd name="connsiteY3" fmla="*/ 844755 h 920009"/>
                  <a:gd name="connsiteX4" fmla="*/ 0 w 927114"/>
                  <a:gd name="connsiteY4" fmla="*/ 856273 h 920009"/>
                  <a:gd name="connsiteX0" fmla="*/ 0 w 927114"/>
                  <a:gd name="connsiteY0" fmla="*/ 856273 h 920009"/>
                  <a:gd name="connsiteX1" fmla="*/ 214106 w 927114"/>
                  <a:gd name="connsiteY1" fmla="*/ 0 h 920009"/>
                  <a:gd name="connsiteX2" fmla="*/ 638053 w 927114"/>
                  <a:gd name="connsiteY2" fmla="*/ 19567 h 920009"/>
                  <a:gd name="connsiteX3" fmla="*/ 881566 w 927114"/>
                  <a:gd name="connsiteY3" fmla="*/ 844755 h 920009"/>
                  <a:gd name="connsiteX4" fmla="*/ 0 w 927114"/>
                  <a:gd name="connsiteY4" fmla="*/ 856273 h 920009"/>
                  <a:gd name="connsiteX0" fmla="*/ 0 w 888649"/>
                  <a:gd name="connsiteY0" fmla="*/ 856273 h 907363"/>
                  <a:gd name="connsiteX1" fmla="*/ 214106 w 888649"/>
                  <a:gd name="connsiteY1" fmla="*/ 0 h 907363"/>
                  <a:gd name="connsiteX2" fmla="*/ 638053 w 888649"/>
                  <a:gd name="connsiteY2" fmla="*/ 19567 h 907363"/>
                  <a:gd name="connsiteX3" fmla="*/ 830678 w 888649"/>
                  <a:gd name="connsiteY3" fmla="*/ 818597 h 907363"/>
                  <a:gd name="connsiteX4" fmla="*/ 0 w 888649"/>
                  <a:gd name="connsiteY4" fmla="*/ 856273 h 907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8649" h="907363">
                    <a:moveTo>
                      <a:pt x="0" y="856273"/>
                    </a:moveTo>
                    <a:cubicBezTo>
                      <a:pt x="6187" y="525446"/>
                      <a:pt x="76406" y="294961"/>
                      <a:pt x="214106" y="0"/>
                    </a:cubicBezTo>
                    <a:lnTo>
                      <a:pt x="638053" y="19567"/>
                    </a:lnTo>
                    <a:cubicBezTo>
                      <a:pt x="916004" y="361593"/>
                      <a:pt x="934010" y="548976"/>
                      <a:pt x="830678" y="818597"/>
                    </a:cubicBezTo>
                    <a:cubicBezTo>
                      <a:pt x="573727" y="931605"/>
                      <a:pt x="178789" y="928146"/>
                      <a:pt x="0" y="85627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69" name="Trapezio 43">
                <a:extLst>
                  <a:ext uri="{FF2B5EF4-FFF2-40B4-BE49-F238E27FC236}">
                    <a16:creationId xmlns:a16="http://schemas.microsoft.com/office/drawing/2014/main" id="{83B15352-6706-55C2-35B3-7A356013ED51}"/>
                  </a:ext>
                </a:extLst>
              </p:cNvPr>
              <p:cNvSpPr/>
              <p:nvPr/>
            </p:nvSpPr>
            <p:spPr>
              <a:xfrm rot="1776030">
                <a:off x="12212903" y="5194664"/>
                <a:ext cx="213124" cy="253753"/>
              </a:xfrm>
              <a:custGeom>
                <a:avLst/>
                <a:gdLst>
                  <a:gd name="connsiteX0" fmla="*/ 0 w 729289"/>
                  <a:gd name="connsiteY0" fmla="*/ 640048 h 640048"/>
                  <a:gd name="connsiteX1" fmla="*/ 160012 w 729289"/>
                  <a:gd name="connsiteY1" fmla="*/ 0 h 640048"/>
                  <a:gd name="connsiteX2" fmla="*/ 569277 w 729289"/>
                  <a:gd name="connsiteY2" fmla="*/ 0 h 640048"/>
                  <a:gd name="connsiteX3" fmla="*/ 729289 w 729289"/>
                  <a:gd name="connsiteY3" fmla="*/ 640048 h 640048"/>
                  <a:gd name="connsiteX4" fmla="*/ 0 w 729289"/>
                  <a:gd name="connsiteY4" fmla="*/ 640048 h 640048"/>
                  <a:gd name="connsiteX0" fmla="*/ 0 w 729289"/>
                  <a:gd name="connsiteY0" fmla="*/ 640048 h 640048"/>
                  <a:gd name="connsiteX1" fmla="*/ 160012 w 729289"/>
                  <a:gd name="connsiteY1" fmla="*/ 0 h 640048"/>
                  <a:gd name="connsiteX2" fmla="*/ 500697 w 729289"/>
                  <a:gd name="connsiteY2" fmla="*/ 0 h 640048"/>
                  <a:gd name="connsiteX3" fmla="*/ 729289 w 729289"/>
                  <a:gd name="connsiteY3" fmla="*/ 640048 h 640048"/>
                  <a:gd name="connsiteX4" fmla="*/ 0 w 729289"/>
                  <a:gd name="connsiteY4" fmla="*/ 640048 h 640048"/>
                  <a:gd name="connsiteX0" fmla="*/ 0 w 729289"/>
                  <a:gd name="connsiteY0" fmla="*/ 655288 h 655288"/>
                  <a:gd name="connsiteX1" fmla="*/ 243832 w 729289"/>
                  <a:gd name="connsiteY1" fmla="*/ 0 h 655288"/>
                  <a:gd name="connsiteX2" fmla="*/ 500697 w 729289"/>
                  <a:gd name="connsiteY2" fmla="*/ 15240 h 655288"/>
                  <a:gd name="connsiteX3" fmla="*/ 729289 w 729289"/>
                  <a:gd name="connsiteY3" fmla="*/ 655288 h 655288"/>
                  <a:gd name="connsiteX4" fmla="*/ 0 w 729289"/>
                  <a:gd name="connsiteY4" fmla="*/ 655288 h 655288"/>
                  <a:gd name="connsiteX0" fmla="*/ 0 w 729289"/>
                  <a:gd name="connsiteY0" fmla="*/ 640048 h 640048"/>
                  <a:gd name="connsiteX1" fmla="*/ 251452 w 729289"/>
                  <a:gd name="connsiteY1" fmla="*/ 7620 h 640048"/>
                  <a:gd name="connsiteX2" fmla="*/ 500697 w 729289"/>
                  <a:gd name="connsiteY2" fmla="*/ 0 h 640048"/>
                  <a:gd name="connsiteX3" fmla="*/ 729289 w 729289"/>
                  <a:gd name="connsiteY3" fmla="*/ 640048 h 640048"/>
                  <a:gd name="connsiteX4" fmla="*/ 0 w 729289"/>
                  <a:gd name="connsiteY4" fmla="*/ 640048 h 640048"/>
                  <a:gd name="connsiteX0" fmla="*/ 0 w 729289"/>
                  <a:gd name="connsiteY0" fmla="*/ 665519 h 665519"/>
                  <a:gd name="connsiteX1" fmla="*/ 251452 w 729289"/>
                  <a:gd name="connsiteY1" fmla="*/ 33091 h 665519"/>
                  <a:gd name="connsiteX2" fmla="*/ 500697 w 729289"/>
                  <a:gd name="connsiteY2" fmla="*/ 25471 h 665519"/>
                  <a:gd name="connsiteX3" fmla="*/ 729289 w 729289"/>
                  <a:gd name="connsiteY3" fmla="*/ 665519 h 665519"/>
                  <a:gd name="connsiteX4" fmla="*/ 0 w 729289"/>
                  <a:gd name="connsiteY4" fmla="*/ 665519 h 665519"/>
                  <a:gd name="connsiteX0" fmla="*/ 0 w 729289"/>
                  <a:gd name="connsiteY0" fmla="*/ 665519 h 665519"/>
                  <a:gd name="connsiteX1" fmla="*/ 251452 w 729289"/>
                  <a:gd name="connsiteY1" fmla="*/ 33091 h 665519"/>
                  <a:gd name="connsiteX2" fmla="*/ 500697 w 729289"/>
                  <a:gd name="connsiteY2" fmla="*/ 25471 h 665519"/>
                  <a:gd name="connsiteX3" fmla="*/ 729289 w 729289"/>
                  <a:gd name="connsiteY3" fmla="*/ 665519 h 665519"/>
                  <a:gd name="connsiteX4" fmla="*/ 0 w 729289"/>
                  <a:gd name="connsiteY4" fmla="*/ 665519 h 665519"/>
                  <a:gd name="connsiteX0" fmla="*/ 0 w 729289"/>
                  <a:gd name="connsiteY0" fmla="*/ 665519 h 665519"/>
                  <a:gd name="connsiteX1" fmla="*/ 251452 w 729289"/>
                  <a:gd name="connsiteY1" fmla="*/ 33091 h 665519"/>
                  <a:gd name="connsiteX2" fmla="*/ 500697 w 729289"/>
                  <a:gd name="connsiteY2" fmla="*/ 25471 h 665519"/>
                  <a:gd name="connsiteX3" fmla="*/ 729289 w 729289"/>
                  <a:gd name="connsiteY3" fmla="*/ 665519 h 665519"/>
                  <a:gd name="connsiteX4" fmla="*/ 0 w 729289"/>
                  <a:gd name="connsiteY4" fmla="*/ 665519 h 665519"/>
                  <a:gd name="connsiteX0" fmla="*/ 0 w 729289"/>
                  <a:gd name="connsiteY0" fmla="*/ 687743 h 687743"/>
                  <a:gd name="connsiteX1" fmla="*/ 251452 w 729289"/>
                  <a:gd name="connsiteY1" fmla="*/ 55315 h 687743"/>
                  <a:gd name="connsiteX2" fmla="*/ 500697 w 729289"/>
                  <a:gd name="connsiteY2" fmla="*/ 47695 h 687743"/>
                  <a:gd name="connsiteX3" fmla="*/ 729289 w 729289"/>
                  <a:gd name="connsiteY3" fmla="*/ 687743 h 687743"/>
                  <a:gd name="connsiteX4" fmla="*/ 0 w 729289"/>
                  <a:gd name="connsiteY4" fmla="*/ 687743 h 687743"/>
                  <a:gd name="connsiteX0" fmla="*/ 0 w 729289"/>
                  <a:gd name="connsiteY0" fmla="*/ 687743 h 687743"/>
                  <a:gd name="connsiteX1" fmla="*/ 251452 w 729289"/>
                  <a:gd name="connsiteY1" fmla="*/ 55315 h 687743"/>
                  <a:gd name="connsiteX2" fmla="*/ 500697 w 729289"/>
                  <a:gd name="connsiteY2" fmla="*/ 47695 h 687743"/>
                  <a:gd name="connsiteX3" fmla="*/ 729289 w 729289"/>
                  <a:gd name="connsiteY3" fmla="*/ 687743 h 687743"/>
                  <a:gd name="connsiteX4" fmla="*/ 0 w 729289"/>
                  <a:gd name="connsiteY4" fmla="*/ 687743 h 687743"/>
                  <a:gd name="connsiteX0" fmla="*/ 0 w 729289"/>
                  <a:gd name="connsiteY0" fmla="*/ 687743 h 687743"/>
                  <a:gd name="connsiteX1" fmla="*/ 251452 w 729289"/>
                  <a:gd name="connsiteY1" fmla="*/ 55315 h 687743"/>
                  <a:gd name="connsiteX2" fmla="*/ 500697 w 729289"/>
                  <a:gd name="connsiteY2" fmla="*/ 47695 h 687743"/>
                  <a:gd name="connsiteX3" fmla="*/ 729289 w 729289"/>
                  <a:gd name="connsiteY3" fmla="*/ 687743 h 687743"/>
                  <a:gd name="connsiteX4" fmla="*/ 0 w 729289"/>
                  <a:gd name="connsiteY4" fmla="*/ 687743 h 687743"/>
                  <a:gd name="connsiteX0" fmla="*/ 0 w 729858"/>
                  <a:gd name="connsiteY0" fmla="*/ 687743 h 687743"/>
                  <a:gd name="connsiteX1" fmla="*/ 251452 w 729858"/>
                  <a:gd name="connsiteY1" fmla="*/ 55315 h 687743"/>
                  <a:gd name="connsiteX2" fmla="*/ 500697 w 729858"/>
                  <a:gd name="connsiteY2" fmla="*/ 47695 h 687743"/>
                  <a:gd name="connsiteX3" fmla="*/ 729289 w 729858"/>
                  <a:gd name="connsiteY3" fmla="*/ 687743 h 687743"/>
                  <a:gd name="connsiteX4" fmla="*/ 0 w 729858"/>
                  <a:gd name="connsiteY4" fmla="*/ 687743 h 687743"/>
                  <a:gd name="connsiteX0" fmla="*/ 0 w 729858"/>
                  <a:gd name="connsiteY0" fmla="*/ 687743 h 724996"/>
                  <a:gd name="connsiteX1" fmla="*/ 251452 w 729858"/>
                  <a:gd name="connsiteY1" fmla="*/ 55315 h 724996"/>
                  <a:gd name="connsiteX2" fmla="*/ 500697 w 729858"/>
                  <a:gd name="connsiteY2" fmla="*/ 47695 h 724996"/>
                  <a:gd name="connsiteX3" fmla="*/ 729289 w 729858"/>
                  <a:gd name="connsiteY3" fmla="*/ 687743 h 724996"/>
                  <a:gd name="connsiteX4" fmla="*/ 0 w 729858"/>
                  <a:gd name="connsiteY4" fmla="*/ 687743 h 724996"/>
                  <a:gd name="connsiteX0" fmla="*/ 0 w 729858"/>
                  <a:gd name="connsiteY0" fmla="*/ 687743 h 742369"/>
                  <a:gd name="connsiteX1" fmla="*/ 251452 w 729858"/>
                  <a:gd name="connsiteY1" fmla="*/ 55315 h 742369"/>
                  <a:gd name="connsiteX2" fmla="*/ 500697 w 729858"/>
                  <a:gd name="connsiteY2" fmla="*/ 47695 h 742369"/>
                  <a:gd name="connsiteX3" fmla="*/ 729289 w 729858"/>
                  <a:gd name="connsiteY3" fmla="*/ 687743 h 742369"/>
                  <a:gd name="connsiteX4" fmla="*/ 0 w 729858"/>
                  <a:gd name="connsiteY4" fmla="*/ 687743 h 742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9858" h="742369">
                    <a:moveTo>
                      <a:pt x="0" y="687743"/>
                    </a:moveTo>
                    <a:cubicBezTo>
                      <a:pt x="15237" y="438834"/>
                      <a:pt x="68575" y="258504"/>
                      <a:pt x="251452" y="55315"/>
                    </a:cubicBezTo>
                    <a:cubicBezTo>
                      <a:pt x="334534" y="-15805"/>
                      <a:pt x="425235" y="-18345"/>
                      <a:pt x="500697" y="47695"/>
                    </a:cubicBezTo>
                    <a:cubicBezTo>
                      <a:pt x="668334" y="192464"/>
                      <a:pt x="736912" y="459154"/>
                      <a:pt x="729289" y="687743"/>
                    </a:cubicBezTo>
                    <a:cubicBezTo>
                      <a:pt x="524293" y="771563"/>
                      <a:pt x="197376" y="748703"/>
                      <a:pt x="0" y="687743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0" name="Esagono 65">
                <a:extLst>
                  <a:ext uri="{FF2B5EF4-FFF2-40B4-BE49-F238E27FC236}">
                    <a16:creationId xmlns:a16="http://schemas.microsoft.com/office/drawing/2014/main" id="{874961F5-E493-8440-7830-0BD034BFAF28}"/>
                  </a:ext>
                </a:extLst>
              </p:cNvPr>
              <p:cNvSpPr/>
              <p:nvPr/>
            </p:nvSpPr>
            <p:spPr>
              <a:xfrm rot="21572067">
                <a:off x="11385534" y="4589044"/>
                <a:ext cx="351699" cy="521589"/>
              </a:xfrm>
              <a:custGeom>
                <a:avLst/>
                <a:gdLst>
                  <a:gd name="connsiteX0" fmla="*/ 0 w 751959"/>
                  <a:gd name="connsiteY0" fmla="*/ 311993 h 623985"/>
                  <a:gd name="connsiteX1" fmla="*/ 155996 w 751959"/>
                  <a:gd name="connsiteY1" fmla="*/ 0 h 623985"/>
                  <a:gd name="connsiteX2" fmla="*/ 595963 w 751959"/>
                  <a:gd name="connsiteY2" fmla="*/ 0 h 623985"/>
                  <a:gd name="connsiteX3" fmla="*/ 751959 w 751959"/>
                  <a:gd name="connsiteY3" fmla="*/ 311993 h 623985"/>
                  <a:gd name="connsiteX4" fmla="*/ 595963 w 751959"/>
                  <a:gd name="connsiteY4" fmla="*/ 623985 h 623985"/>
                  <a:gd name="connsiteX5" fmla="*/ 155996 w 751959"/>
                  <a:gd name="connsiteY5" fmla="*/ 623985 h 623985"/>
                  <a:gd name="connsiteX6" fmla="*/ 0 w 751959"/>
                  <a:gd name="connsiteY6" fmla="*/ 311993 h 623985"/>
                  <a:gd name="connsiteX0" fmla="*/ 0 w 812919"/>
                  <a:gd name="connsiteY0" fmla="*/ 311993 h 623985"/>
                  <a:gd name="connsiteX1" fmla="*/ 155996 w 812919"/>
                  <a:gd name="connsiteY1" fmla="*/ 0 h 623985"/>
                  <a:gd name="connsiteX2" fmla="*/ 595963 w 812919"/>
                  <a:gd name="connsiteY2" fmla="*/ 0 h 623985"/>
                  <a:gd name="connsiteX3" fmla="*/ 812919 w 812919"/>
                  <a:gd name="connsiteY3" fmla="*/ 124033 h 623985"/>
                  <a:gd name="connsiteX4" fmla="*/ 595963 w 812919"/>
                  <a:gd name="connsiteY4" fmla="*/ 623985 h 623985"/>
                  <a:gd name="connsiteX5" fmla="*/ 155996 w 812919"/>
                  <a:gd name="connsiteY5" fmla="*/ 623985 h 623985"/>
                  <a:gd name="connsiteX6" fmla="*/ 0 w 812919"/>
                  <a:gd name="connsiteY6" fmla="*/ 311993 h 623985"/>
                  <a:gd name="connsiteX0" fmla="*/ 0 w 812919"/>
                  <a:gd name="connsiteY0" fmla="*/ 311993 h 623985"/>
                  <a:gd name="connsiteX1" fmla="*/ 155996 w 812919"/>
                  <a:gd name="connsiteY1" fmla="*/ 0 h 623985"/>
                  <a:gd name="connsiteX2" fmla="*/ 479123 w 812919"/>
                  <a:gd name="connsiteY2" fmla="*/ 203200 h 623985"/>
                  <a:gd name="connsiteX3" fmla="*/ 812919 w 812919"/>
                  <a:gd name="connsiteY3" fmla="*/ 124033 h 623985"/>
                  <a:gd name="connsiteX4" fmla="*/ 595963 w 812919"/>
                  <a:gd name="connsiteY4" fmla="*/ 623985 h 623985"/>
                  <a:gd name="connsiteX5" fmla="*/ 155996 w 812919"/>
                  <a:gd name="connsiteY5" fmla="*/ 623985 h 623985"/>
                  <a:gd name="connsiteX6" fmla="*/ 0 w 812919"/>
                  <a:gd name="connsiteY6" fmla="*/ 311993 h 623985"/>
                  <a:gd name="connsiteX0" fmla="*/ 0 w 812919"/>
                  <a:gd name="connsiteY0" fmla="*/ 235793 h 547785"/>
                  <a:gd name="connsiteX1" fmla="*/ 404916 w 812919"/>
                  <a:gd name="connsiteY1" fmla="*/ 0 h 547785"/>
                  <a:gd name="connsiteX2" fmla="*/ 479123 w 812919"/>
                  <a:gd name="connsiteY2" fmla="*/ 127000 h 547785"/>
                  <a:gd name="connsiteX3" fmla="*/ 812919 w 812919"/>
                  <a:gd name="connsiteY3" fmla="*/ 47833 h 547785"/>
                  <a:gd name="connsiteX4" fmla="*/ 595963 w 812919"/>
                  <a:gd name="connsiteY4" fmla="*/ 547785 h 547785"/>
                  <a:gd name="connsiteX5" fmla="*/ 155996 w 812919"/>
                  <a:gd name="connsiteY5" fmla="*/ 547785 h 547785"/>
                  <a:gd name="connsiteX6" fmla="*/ 0 w 812919"/>
                  <a:gd name="connsiteY6" fmla="*/ 235793 h 547785"/>
                  <a:gd name="connsiteX0" fmla="*/ 0 w 772279"/>
                  <a:gd name="connsiteY0" fmla="*/ 0 h 677752"/>
                  <a:gd name="connsiteX1" fmla="*/ 364276 w 772279"/>
                  <a:gd name="connsiteY1" fmla="*/ 129967 h 677752"/>
                  <a:gd name="connsiteX2" fmla="*/ 438483 w 772279"/>
                  <a:gd name="connsiteY2" fmla="*/ 256967 h 677752"/>
                  <a:gd name="connsiteX3" fmla="*/ 772279 w 772279"/>
                  <a:gd name="connsiteY3" fmla="*/ 177800 h 677752"/>
                  <a:gd name="connsiteX4" fmla="*/ 555323 w 772279"/>
                  <a:gd name="connsiteY4" fmla="*/ 677752 h 677752"/>
                  <a:gd name="connsiteX5" fmla="*/ 115356 w 772279"/>
                  <a:gd name="connsiteY5" fmla="*/ 677752 h 677752"/>
                  <a:gd name="connsiteX6" fmla="*/ 0 w 772279"/>
                  <a:gd name="connsiteY6" fmla="*/ 0 h 677752"/>
                  <a:gd name="connsiteX0" fmla="*/ 0 w 772279"/>
                  <a:gd name="connsiteY0" fmla="*/ 0 h 677752"/>
                  <a:gd name="connsiteX1" fmla="*/ 364276 w 772279"/>
                  <a:gd name="connsiteY1" fmla="*/ 129967 h 677752"/>
                  <a:gd name="connsiteX2" fmla="*/ 438483 w 772279"/>
                  <a:gd name="connsiteY2" fmla="*/ 256967 h 677752"/>
                  <a:gd name="connsiteX3" fmla="*/ 772279 w 772279"/>
                  <a:gd name="connsiteY3" fmla="*/ 177800 h 677752"/>
                  <a:gd name="connsiteX4" fmla="*/ 555323 w 772279"/>
                  <a:gd name="connsiteY4" fmla="*/ 677752 h 677752"/>
                  <a:gd name="connsiteX5" fmla="*/ 49316 w 772279"/>
                  <a:gd name="connsiteY5" fmla="*/ 372952 h 677752"/>
                  <a:gd name="connsiteX6" fmla="*/ 0 w 772279"/>
                  <a:gd name="connsiteY6" fmla="*/ 0 h 67775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72908 w 772279"/>
                  <a:gd name="connsiteY5" fmla="*/ 48979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72908 w 772279"/>
                  <a:gd name="connsiteY5" fmla="*/ 48979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37596 w 772279"/>
                  <a:gd name="connsiteY5" fmla="*/ 44407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37596 w 772279"/>
                  <a:gd name="connsiteY5" fmla="*/ 44407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37596 w 772279"/>
                  <a:gd name="connsiteY5" fmla="*/ 444072 h 1023192"/>
                  <a:gd name="connsiteX6" fmla="*/ 0 w 772279"/>
                  <a:gd name="connsiteY6" fmla="*/ 0 h 1023192"/>
                  <a:gd name="connsiteX0" fmla="*/ 0 w 772279"/>
                  <a:gd name="connsiteY0" fmla="*/ 0 h 896192"/>
                  <a:gd name="connsiteX1" fmla="*/ 364276 w 772279"/>
                  <a:gd name="connsiteY1" fmla="*/ 129967 h 896192"/>
                  <a:gd name="connsiteX2" fmla="*/ 438483 w 772279"/>
                  <a:gd name="connsiteY2" fmla="*/ 256967 h 896192"/>
                  <a:gd name="connsiteX3" fmla="*/ 772279 w 772279"/>
                  <a:gd name="connsiteY3" fmla="*/ 177800 h 896192"/>
                  <a:gd name="connsiteX4" fmla="*/ 409661 w 772279"/>
                  <a:gd name="connsiteY4" fmla="*/ 896192 h 896192"/>
                  <a:gd name="connsiteX5" fmla="*/ 137596 w 772279"/>
                  <a:gd name="connsiteY5" fmla="*/ 444072 h 896192"/>
                  <a:gd name="connsiteX6" fmla="*/ 0 w 772279"/>
                  <a:gd name="connsiteY6" fmla="*/ 0 h 896192"/>
                  <a:gd name="connsiteX0" fmla="*/ 0 w 772279"/>
                  <a:gd name="connsiteY0" fmla="*/ 0 h 896192"/>
                  <a:gd name="connsiteX1" fmla="*/ 324550 w 772279"/>
                  <a:gd name="connsiteY1" fmla="*/ 155367 h 896192"/>
                  <a:gd name="connsiteX2" fmla="*/ 438483 w 772279"/>
                  <a:gd name="connsiteY2" fmla="*/ 256967 h 896192"/>
                  <a:gd name="connsiteX3" fmla="*/ 772279 w 772279"/>
                  <a:gd name="connsiteY3" fmla="*/ 177800 h 896192"/>
                  <a:gd name="connsiteX4" fmla="*/ 409661 w 772279"/>
                  <a:gd name="connsiteY4" fmla="*/ 896192 h 896192"/>
                  <a:gd name="connsiteX5" fmla="*/ 137596 w 772279"/>
                  <a:gd name="connsiteY5" fmla="*/ 444072 h 896192"/>
                  <a:gd name="connsiteX6" fmla="*/ 0 w 772279"/>
                  <a:gd name="connsiteY6" fmla="*/ 0 h 896192"/>
                  <a:gd name="connsiteX0" fmla="*/ 0 w 772279"/>
                  <a:gd name="connsiteY0" fmla="*/ 0 h 896192"/>
                  <a:gd name="connsiteX1" fmla="*/ 324550 w 772279"/>
                  <a:gd name="connsiteY1" fmla="*/ 155367 h 896192"/>
                  <a:gd name="connsiteX2" fmla="*/ 403171 w 772279"/>
                  <a:gd name="connsiteY2" fmla="*/ 256967 h 896192"/>
                  <a:gd name="connsiteX3" fmla="*/ 772279 w 772279"/>
                  <a:gd name="connsiteY3" fmla="*/ 177800 h 896192"/>
                  <a:gd name="connsiteX4" fmla="*/ 409661 w 772279"/>
                  <a:gd name="connsiteY4" fmla="*/ 896192 h 896192"/>
                  <a:gd name="connsiteX5" fmla="*/ 137596 w 772279"/>
                  <a:gd name="connsiteY5" fmla="*/ 444072 h 896192"/>
                  <a:gd name="connsiteX6" fmla="*/ 0 w 772279"/>
                  <a:gd name="connsiteY6" fmla="*/ 0 h 896192"/>
                  <a:gd name="connsiteX0" fmla="*/ 0 w 811334"/>
                  <a:gd name="connsiteY0" fmla="*/ 0 h 1033352"/>
                  <a:gd name="connsiteX1" fmla="*/ 324550 w 811334"/>
                  <a:gd name="connsiteY1" fmla="*/ 155367 h 1033352"/>
                  <a:gd name="connsiteX2" fmla="*/ 403171 w 811334"/>
                  <a:gd name="connsiteY2" fmla="*/ 256967 h 1033352"/>
                  <a:gd name="connsiteX3" fmla="*/ 772279 w 811334"/>
                  <a:gd name="connsiteY3" fmla="*/ 177800 h 1033352"/>
                  <a:gd name="connsiteX4" fmla="*/ 811334 w 811334"/>
                  <a:gd name="connsiteY4" fmla="*/ 1033352 h 1033352"/>
                  <a:gd name="connsiteX5" fmla="*/ 137596 w 811334"/>
                  <a:gd name="connsiteY5" fmla="*/ 444072 h 1033352"/>
                  <a:gd name="connsiteX6" fmla="*/ 0 w 811334"/>
                  <a:gd name="connsiteY6" fmla="*/ 0 h 103335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590634 w 772279"/>
                  <a:gd name="connsiteY4" fmla="*/ 1013032 h 1013032"/>
                  <a:gd name="connsiteX5" fmla="*/ 137596 w 772279"/>
                  <a:gd name="connsiteY5" fmla="*/ 444072 h 1013032"/>
                  <a:gd name="connsiteX6" fmla="*/ 0 w 772279"/>
                  <a:gd name="connsiteY6" fmla="*/ 0 h 101303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462628 w 772279"/>
                  <a:gd name="connsiteY4" fmla="*/ 1013032 h 1013032"/>
                  <a:gd name="connsiteX5" fmla="*/ 137596 w 772279"/>
                  <a:gd name="connsiteY5" fmla="*/ 444072 h 1013032"/>
                  <a:gd name="connsiteX6" fmla="*/ 0 w 772279"/>
                  <a:gd name="connsiteY6" fmla="*/ 0 h 101303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462628 w 772279"/>
                  <a:gd name="connsiteY4" fmla="*/ 1013032 h 1013032"/>
                  <a:gd name="connsiteX5" fmla="*/ 93456 w 772279"/>
                  <a:gd name="connsiteY5" fmla="*/ 484712 h 1013032"/>
                  <a:gd name="connsiteX6" fmla="*/ 0 w 772279"/>
                  <a:gd name="connsiteY6" fmla="*/ 0 h 101303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462628 w 772279"/>
                  <a:gd name="connsiteY4" fmla="*/ 1013032 h 1013032"/>
                  <a:gd name="connsiteX5" fmla="*/ 93456 w 772279"/>
                  <a:gd name="connsiteY5" fmla="*/ 484712 h 1013032"/>
                  <a:gd name="connsiteX6" fmla="*/ 0 w 772279"/>
                  <a:gd name="connsiteY6" fmla="*/ 0 h 1013032"/>
                  <a:gd name="connsiteX0" fmla="*/ 0 w 772279"/>
                  <a:gd name="connsiteY0" fmla="*/ 0 h 1277192"/>
                  <a:gd name="connsiteX1" fmla="*/ 324550 w 772279"/>
                  <a:gd name="connsiteY1" fmla="*/ 155367 h 1277192"/>
                  <a:gd name="connsiteX2" fmla="*/ 403171 w 772279"/>
                  <a:gd name="connsiteY2" fmla="*/ 256967 h 1277192"/>
                  <a:gd name="connsiteX3" fmla="*/ 772279 w 772279"/>
                  <a:gd name="connsiteY3" fmla="*/ 177800 h 1277192"/>
                  <a:gd name="connsiteX4" fmla="*/ 365520 w 772279"/>
                  <a:gd name="connsiteY4" fmla="*/ 1277192 h 1277192"/>
                  <a:gd name="connsiteX5" fmla="*/ 93456 w 772279"/>
                  <a:gd name="connsiteY5" fmla="*/ 484712 h 1277192"/>
                  <a:gd name="connsiteX6" fmla="*/ 0 w 772279"/>
                  <a:gd name="connsiteY6" fmla="*/ 0 h 1277192"/>
                  <a:gd name="connsiteX0" fmla="*/ 0 w 772279"/>
                  <a:gd name="connsiteY0" fmla="*/ 0 h 1277192"/>
                  <a:gd name="connsiteX1" fmla="*/ 324550 w 772279"/>
                  <a:gd name="connsiteY1" fmla="*/ 155367 h 1277192"/>
                  <a:gd name="connsiteX2" fmla="*/ 403171 w 772279"/>
                  <a:gd name="connsiteY2" fmla="*/ 256967 h 1277192"/>
                  <a:gd name="connsiteX3" fmla="*/ 772279 w 772279"/>
                  <a:gd name="connsiteY3" fmla="*/ 177800 h 1277192"/>
                  <a:gd name="connsiteX4" fmla="*/ 365520 w 772279"/>
                  <a:gd name="connsiteY4" fmla="*/ 1277192 h 1277192"/>
                  <a:gd name="connsiteX5" fmla="*/ 111112 w 772279"/>
                  <a:gd name="connsiteY5" fmla="*/ 632032 h 1277192"/>
                  <a:gd name="connsiteX6" fmla="*/ 0 w 772279"/>
                  <a:gd name="connsiteY6" fmla="*/ 0 h 1277192"/>
                  <a:gd name="connsiteX0" fmla="*/ 0 w 772279"/>
                  <a:gd name="connsiteY0" fmla="*/ 0 h 1277192"/>
                  <a:gd name="connsiteX1" fmla="*/ 324550 w 772279"/>
                  <a:gd name="connsiteY1" fmla="*/ 155367 h 1277192"/>
                  <a:gd name="connsiteX2" fmla="*/ 403171 w 772279"/>
                  <a:gd name="connsiteY2" fmla="*/ 256967 h 1277192"/>
                  <a:gd name="connsiteX3" fmla="*/ 772279 w 772279"/>
                  <a:gd name="connsiteY3" fmla="*/ 177800 h 1277192"/>
                  <a:gd name="connsiteX4" fmla="*/ 365520 w 772279"/>
                  <a:gd name="connsiteY4" fmla="*/ 1277192 h 1277192"/>
                  <a:gd name="connsiteX5" fmla="*/ 111112 w 772279"/>
                  <a:gd name="connsiteY5" fmla="*/ 632032 h 1277192"/>
                  <a:gd name="connsiteX6" fmla="*/ 0 w 772279"/>
                  <a:gd name="connsiteY6" fmla="*/ 0 h 1277192"/>
                  <a:gd name="connsiteX0" fmla="*/ 0 w 750209"/>
                  <a:gd name="connsiteY0" fmla="*/ 0 h 1277192"/>
                  <a:gd name="connsiteX1" fmla="*/ 324550 w 750209"/>
                  <a:gd name="connsiteY1" fmla="*/ 155367 h 1277192"/>
                  <a:gd name="connsiteX2" fmla="*/ 403171 w 750209"/>
                  <a:gd name="connsiteY2" fmla="*/ 256967 h 1277192"/>
                  <a:gd name="connsiteX3" fmla="*/ 750209 w 750209"/>
                  <a:gd name="connsiteY3" fmla="*/ 213360 h 1277192"/>
                  <a:gd name="connsiteX4" fmla="*/ 365520 w 750209"/>
                  <a:gd name="connsiteY4" fmla="*/ 1277192 h 1277192"/>
                  <a:gd name="connsiteX5" fmla="*/ 111112 w 750209"/>
                  <a:gd name="connsiteY5" fmla="*/ 632032 h 1277192"/>
                  <a:gd name="connsiteX6" fmla="*/ 0 w 750209"/>
                  <a:gd name="connsiteY6" fmla="*/ 0 h 1277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0209" h="1277192">
                    <a:moveTo>
                      <a:pt x="0" y="0"/>
                    </a:moveTo>
                    <a:lnTo>
                      <a:pt x="324550" y="155367"/>
                    </a:lnTo>
                    <a:cubicBezTo>
                      <a:pt x="389926" y="187540"/>
                      <a:pt x="378435" y="214634"/>
                      <a:pt x="403171" y="256967"/>
                    </a:cubicBezTo>
                    <a:cubicBezTo>
                      <a:pt x="443316" y="286458"/>
                      <a:pt x="638944" y="239749"/>
                      <a:pt x="750209" y="213360"/>
                    </a:cubicBezTo>
                    <a:lnTo>
                      <a:pt x="365520" y="1277192"/>
                    </a:lnTo>
                    <a:cubicBezTo>
                      <a:pt x="214755" y="1162045"/>
                      <a:pt x="206663" y="991019"/>
                      <a:pt x="111112" y="632032"/>
                    </a:cubicBezTo>
                    <a:cubicBezTo>
                      <a:pt x="49062" y="382408"/>
                      <a:pt x="57636" y="163264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1" name="Esagono 65">
                <a:extLst>
                  <a:ext uri="{FF2B5EF4-FFF2-40B4-BE49-F238E27FC236}">
                    <a16:creationId xmlns:a16="http://schemas.microsoft.com/office/drawing/2014/main" id="{D5713BD1-959D-A105-6F1C-D4C98C20251A}"/>
                  </a:ext>
                </a:extLst>
              </p:cNvPr>
              <p:cNvSpPr/>
              <p:nvPr/>
            </p:nvSpPr>
            <p:spPr>
              <a:xfrm rot="21572067" flipH="1">
                <a:off x="11836945" y="4581597"/>
                <a:ext cx="325285" cy="521589"/>
              </a:xfrm>
              <a:custGeom>
                <a:avLst/>
                <a:gdLst>
                  <a:gd name="connsiteX0" fmla="*/ 0 w 751959"/>
                  <a:gd name="connsiteY0" fmla="*/ 311993 h 623985"/>
                  <a:gd name="connsiteX1" fmla="*/ 155996 w 751959"/>
                  <a:gd name="connsiteY1" fmla="*/ 0 h 623985"/>
                  <a:gd name="connsiteX2" fmla="*/ 595963 w 751959"/>
                  <a:gd name="connsiteY2" fmla="*/ 0 h 623985"/>
                  <a:gd name="connsiteX3" fmla="*/ 751959 w 751959"/>
                  <a:gd name="connsiteY3" fmla="*/ 311993 h 623985"/>
                  <a:gd name="connsiteX4" fmla="*/ 595963 w 751959"/>
                  <a:gd name="connsiteY4" fmla="*/ 623985 h 623985"/>
                  <a:gd name="connsiteX5" fmla="*/ 155996 w 751959"/>
                  <a:gd name="connsiteY5" fmla="*/ 623985 h 623985"/>
                  <a:gd name="connsiteX6" fmla="*/ 0 w 751959"/>
                  <a:gd name="connsiteY6" fmla="*/ 311993 h 623985"/>
                  <a:gd name="connsiteX0" fmla="*/ 0 w 812919"/>
                  <a:gd name="connsiteY0" fmla="*/ 311993 h 623985"/>
                  <a:gd name="connsiteX1" fmla="*/ 155996 w 812919"/>
                  <a:gd name="connsiteY1" fmla="*/ 0 h 623985"/>
                  <a:gd name="connsiteX2" fmla="*/ 595963 w 812919"/>
                  <a:gd name="connsiteY2" fmla="*/ 0 h 623985"/>
                  <a:gd name="connsiteX3" fmla="*/ 812919 w 812919"/>
                  <a:gd name="connsiteY3" fmla="*/ 124033 h 623985"/>
                  <a:gd name="connsiteX4" fmla="*/ 595963 w 812919"/>
                  <a:gd name="connsiteY4" fmla="*/ 623985 h 623985"/>
                  <a:gd name="connsiteX5" fmla="*/ 155996 w 812919"/>
                  <a:gd name="connsiteY5" fmla="*/ 623985 h 623985"/>
                  <a:gd name="connsiteX6" fmla="*/ 0 w 812919"/>
                  <a:gd name="connsiteY6" fmla="*/ 311993 h 623985"/>
                  <a:gd name="connsiteX0" fmla="*/ 0 w 812919"/>
                  <a:gd name="connsiteY0" fmla="*/ 311993 h 623985"/>
                  <a:gd name="connsiteX1" fmla="*/ 155996 w 812919"/>
                  <a:gd name="connsiteY1" fmla="*/ 0 h 623985"/>
                  <a:gd name="connsiteX2" fmla="*/ 479123 w 812919"/>
                  <a:gd name="connsiteY2" fmla="*/ 203200 h 623985"/>
                  <a:gd name="connsiteX3" fmla="*/ 812919 w 812919"/>
                  <a:gd name="connsiteY3" fmla="*/ 124033 h 623985"/>
                  <a:gd name="connsiteX4" fmla="*/ 595963 w 812919"/>
                  <a:gd name="connsiteY4" fmla="*/ 623985 h 623985"/>
                  <a:gd name="connsiteX5" fmla="*/ 155996 w 812919"/>
                  <a:gd name="connsiteY5" fmla="*/ 623985 h 623985"/>
                  <a:gd name="connsiteX6" fmla="*/ 0 w 812919"/>
                  <a:gd name="connsiteY6" fmla="*/ 311993 h 623985"/>
                  <a:gd name="connsiteX0" fmla="*/ 0 w 812919"/>
                  <a:gd name="connsiteY0" fmla="*/ 235793 h 547785"/>
                  <a:gd name="connsiteX1" fmla="*/ 404916 w 812919"/>
                  <a:gd name="connsiteY1" fmla="*/ 0 h 547785"/>
                  <a:gd name="connsiteX2" fmla="*/ 479123 w 812919"/>
                  <a:gd name="connsiteY2" fmla="*/ 127000 h 547785"/>
                  <a:gd name="connsiteX3" fmla="*/ 812919 w 812919"/>
                  <a:gd name="connsiteY3" fmla="*/ 47833 h 547785"/>
                  <a:gd name="connsiteX4" fmla="*/ 595963 w 812919"/>
                  <a:gd name="connsiteY4" fmla="*/ 547785 h 547785"/>
                  <a:gd name="connsiteX5" fmla="*/ 155996 w 812919"/>
                  <a:gd name="connsiteY5" fmla="*/ 547785 h 547785"/>
                  <a:gd name="connsiteX6" fmla="*/ 0 w 812919"/>
                  <a:gd name="connsiteY6" fmla="*/ 235793 h 547785"/>
                  <a:gd name="connsiteX0" fmla="*/ 0 w 772279"/>
                  <a:gd name="connsiteY0" fmla="*/ 0 h 677752"/>
                  <a:gd name="connsiteX1" fmla="*/ 364276 w 772279"/>
                  <a:gd name="connsiteY1" fmla="*/ 129967 h 677752"/>
                  <a:gd name="connsiteX2" fmla="*/ 438483 w 772279"/>
                  <a:gd name="connsiteY2" fmla="*/ 256967 h 677752"/>
                  <a:gd name="connsiteX3" fmla="*/ 772279 w 772279"/>
                  <a:gd name="connsiteY3" fmla="*/ 177800 h 677752"/>
                  <a:gd name="connsiteX4" fmla="*/ 555323 w 772279"/>
                  <a:gd name="connsiteY4" fmla="*/ 677752 h 677752"/>
                  <a:gd name="connsiteX5" fmla="*/ 115356 w 772279"/>
                  <a:gd name="connsiteY5" fmla="*/ 677752 h 677752"/>
                  <a:gd name="connsiteX6" fmla="*/ 0 w 772279"/>
                  <a:gd name="connsiteY6" fmla="*/ 0 h 677752"/>
                  <a:gd name="connsiteX0" fmla="*/ 0 w 772279"/>
                  <a:gd name="connsiteY0" fmla="*/ 0 h 677752"/>
                  <a:gd name="connsiteX1" fmla="*/ 364276 w 772279"/>
                  <a:gd name="connsiteY1" fmla="*/ 129967 h 677752"/>
                  <a:gd name="connsiteX2" fmla="*/ 438483 w 772279"/>
                  <a:gd name="connsiteY2" fmla="*/ 256967 h 677752"/>
                  <a:gd name="connsiteX3" fmla="*/ 772279 w 772279"/>
                  <a:gd name="connsiteY3" fmla="*/ 177800 h 677752"/>
                  <a:gd name="connsiteX4" fmla="*/ 555323 w 772279"/>
                  <a:gd name="connsiteY4" fmla="*/ 677752 h 677752"/>
                  <a:gd name="connsiteX5" fmla="*/ 49316 w 772279"/>
                  <a:gd name="connsiteY5" fmla="*/ 372952 h 677752"/>
                  <a:gd name="connsiteX6" fmla="*/ 0 w 772279"/>
                  <a:gd name="connsiteY6" fmla="*/ 0 h 67775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72908 w 772279"/>
                  <a:gd name="connsiteY5" fmla="*/ 48979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72908 w 772279"/>
                  <a:gd name="connsiteY5" fmla="*/ 48979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37596 w 772279"/>
                  <a:gd name="connsiteY5" fmla="*/ 44407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37596 w 772279"/>
                  <a:gd name="connsiteY5" fmla="*/ 44407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37596 w 772279"/>
                  <a:gd name="connsiteY5" fmla="*/ 444072 h 1023192"/>
                  <a:gd name="connsiteX6" fmla="*/ 0 w 772279"/>
                  <a:gd name="connsiteY6" fmla="*/ 0 h 1023192"/>
                  <a:gd name="connsiteX0" fmla="*/ 0 w 772279"/>
                  <a:gd name="connsiteY0" fmla="*/ 0 h 896192"/>
                  <a:gd name="connsiteX1" fmla="*/ 364276 w 772279"/>
                  <a:gd name="connsiteY1" fmla="*/ 129967 h 896192"/>
                  <a:gd name="connsiteX2" fmla="*/ 438483 w 772279"/>
                  <a:gd name="connsiteY2" fmla="*/ 256967 h 896192"/>
                  <a:gd name="connsiteX3" fmla="*/ 772279 w 772279"/>
                  <a:gd name="connsiteY3" fmla="*/ 177800 h 896192"/>
                  <a:gd name="connsiteX4" fmla="*/ 409661 w 772279"/>
                  <a:gd name="connsiteY4" fmla="*/ 896192 h 896192"/>
                  <a:gd name="connsiteX5" fmla="*/ 137596 w 772279"/>
                  <a:gd name="connsiteY5" fmla="*/ 444072 h 896192"/>
                  <a:gd name="connsiteX6" fmla="*/ 0 w 772279"/>
                  <a:gd name="connsiteY6" fmla="*/ 0 h 896192"/>
                  <a:gd name="connsiteX0" fmla="*/ 0 w 772279"/>
                  <a:gd name="connsiteY0" fmla="*/ 0 h 896192"/>
                  <a:gd name="connsiteX1" fmla="*/ 324550 w 772279"/>
                  <a:gd name="connsiteY1" fmla="*/ 155367 h 896192"/>
                  <a:gd name="connsiteX2" fmla="*/ 438483 w 772279"/>
                  <a:gd name="connsiteY2" fmla="*/ 256967 h 896192"/>
                  <a:gd name="connsiteX3" fmla="*/ 772279 w 772279"/>
                  <a:gd name="connsiteY3" fmla="*/ 177800 h 896192"/>
                  <a:gd name="connsiteX4" fmla="*/ 409661 w 772279"/>
                  <a:gd name="connsiteY4" fmla="*/ 896192 h 896192"/>
                  <a:gd name="connsiteX5" fmla="*/ 137596 w 772279"/>
                  <a:gd name="connsiteY5" fmla="*/ 444072 h 896192"/>
                  <a:gd name="connsiteX6" fmla="*/ 0 w 772279"/>
                  <a:gd name="connsiteY6" fmla="*/ 0 h 896192"/>
                  <a:gd name="connsiteX0" fmla="*/ 0 w 772279"/>
                  <a:gd name="connsiteY0" fmla="*/ 0 h 896192"/>
                  <a:gd name="connsiteX1" fmla="*/ 324550 w 772279"/>
                  <a:gd name="connsiteY1" fmla="*/ 155367 h 896192"/>
                  <a:gd name="connsiteX2" fmla="*/ 403171 w 772279"/>
                  <a:gd name="connsiteY2" fmla="*/ 256967 h 896192"/>
                  <a:gd name="connsiteX3" fmla="*/ 772279 w 772279"/>
                  <a:gd name="connsiteY3" fmla="*/ 177800 h 896192"/>
                  <a:gd name="connsiteX4" fmla="*/ 409661 w 772279"/>
                  <a:gd name="connsiteY4" fmla="*/ 896192 h 896192"/>
                  <a:gd name="connsiteX5" fmla="*/ 137596 w 772279"/>
                  <a:gd name="connsiteY5" fmla="*/ 444072 h 896192"/>
                  <a:gd name="connsiteX6" fmla="*/ 0 w 772279"/>
                  <a:gd name="connsiteY6" fmla="*/ 0 h 896192"/>
                  <a:gd name="connsiteX0" fmla="*/ 0 w 811334"/>
                  <a:gd name="connsiteY0" fmla="*/ 0 h 1033352"/>
                  <a:gd name="connsiteX1" fmla="*/ 324550 w 811334"/>
                  <a:gd name="connsiteY1" fmla="*/ 155367 h 1033352"/>
                  <a:gd name="connsiteX2" fmla="*/ 403171 w 811334"/>
                  <a:gd name="connsiteY2" fmla="*/ 256967 h 1033352"/>
                  <a:gd name="connsiteX3" fmla="*/ 772279 w 811334"/>
                  <a:gd name="connsiteY3" fmla="*/ 177800 h 1033352"/>
                  <a:gd name="connsiteX4" fmla="*/ 811334 w 811334"/>
                  <a:gd name="connsiteY4" fmla="*/ 1033352 h 1033352"/>
                  <a:gd name="connsiteX5" fmla="*/ 137596 w 811334"/>
                  <a:gd name="connsiteY5" fmla="*/ 444072 h 1033352"/>
                  <a:gd name="connsiteX6" fmla="*/ 0 w 811334"/>
                  <a:gd name="connsiteY6" fmla="*/ 0 h 103335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590634 w 772279"/>
                  <a:gd name="connsiteY4" fmla="*/ 1013032 h 1013032"/>
                  <a:gd name="connsiteX5" fmla="*/ 137596 w 772279"/>
                  <a:gd name="connsiteY5" fmla="*/ 444072 h 1013032"/>
                  <a:gd name="connsiteX6" fmla="*/ 0 w 772279"/>
                  <a:gd name="connsiteY6" fmla="*/ 0 h 101303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462628 w 772279"/>
                  <a:gd name="connsiteY4" fmla="*/ 1013032 h 1013032"/>
                  <a:gd name="connsiteX5" fmla="*/ 137596 w 772279"/>
                  <a:gd name="connsiteY5" fmla="*/ 444072 h 1013032"/>
                  <a:gd name="connsiteX6" fmla="*/ 0 w 772279"/>
                  <a:gd name="connsiteY6" fmla="*/ 0 h 101303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462628 w 772279"/>
                  <a:gd name="connsiteY4" fmla="*/ 1013032 h 1013032"/>
                  <a:gd name="connsiteX5" fmla="*/ 93456 w 772279"/>
                  <a:gd name="connsiteY5" fmla="*/ 484712 h 1013032"/>
                  <a:gd name="connsiteX6" fmla="*/ 0 w 772279"/>
                  <a:gd name="connsiteY6" fmla="*/ 0 h 101303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462628 w 772279"/>
                  <a:gd name="connsiteY4" fmla="*/ 1013032 h 1013032"/>
                  <a:gd name="connsiteX5" fmla="*/ 93456 w 772279"/>
                  <a:gd name="connsiteY5" fmla="*/ 484712 h 1013032"/>
                  <a:gd name="connsiteX6" fmla="*/ 0 w 772279"/>
                  <a:gd name="connsiteY6" fmla="*/ 0 h 1013032"/>
                  <a:gd name="connsiteX0" fmla="*/ 0 w 772279"/>
                  <a:gd name="connsiteY0" fmla="*/ 0 h 1277192"/>
                  <a:gd name="connsiteX1" fmla="*/ 324550 w 772279"/>
                  <a:gd name="connsiteY1" fmla="*/ 155367 h 1277192"/>
                  <a:gd name="connsiteX2" fmla="*/ 403171 w 772279"/>
                  <a:gd name="connsiteY2" fmla="*/ 256967 h 1277192"/>
                  <a:gd name="connsiteX3" fmla="*/ 772279 w 772279"/>
                  <a:gd name="connsiteY3" fmla="*/ 177800 h 1277192"/>
                  <a:gd name="connsiteX4" fmla="*/ 365520 w 772279"/>
                  <a:gd name="connsiteY4" fmla="*/ 1277192 h 1277192"/>
                  <a:gd name="connsiteX5" fmla="*/ 93456 w 772279"/>
                  <a:gd name="connsiteY5" fmla="*/ 484712 h 1277192"/>
                  <a:gd name="connsiteX6" fmla="*/ 0 w 772279"/>
                  <a:gd name="connsiteY6" fmla="*/ 0 h 1277192"/>
                  <a:gd name="connsiteX0" fmla="*/ 0 w 772279"/>
                  <a:gd name="connsiteY0" fmla="*/ 0 h 1277192"/>
                  <a:gd name="connsiteX1" fmla="*/ 324550 w 772279"/>
                  <a:gd name="connsiteY1" fmla="*/ 155367 h 1277192"/>
                  <a:gd name="connsiteX2" fmla="*/ 403171 w 772279"/>
                  <a:gd name="connsiteY2" fmla="*/ 256967 h 1277192"/>
                  <a:gd name="connsiteX3" fmla="*/ 772279 w 772279"/>
                  <a:gd name="connsiteY3" fmla="*/ 177800 h 1277192"/>
                  <a:gd name="connsiteX4" fmla="*/ 365520 w 772279"/>
                  <a:gd name="connsiteY4" fmla="*/ 1277192 h 1277192"/>
                  <a:gd name="connsiteX5" fmla="*/ 111112 w 772279"/>
                  <a:gd name="connsiteY5" fmla="*/ 632032 h 1277192"/>
                  <a:gd name="connsiteX6" fmla="*/ 0 w 772279"/>
                  <a:gd name="connsiteY6" fmla="*/ 0 h 1277192"/>
                  <a:gd name="connsiteX0" fmla="*/ 0 w 772279"/>
                  <a:gd name="connsiteY0" fmla="*/ 0 h 1277192"/>
                  <a:gd name="connsiteX1" fmla="*/ 324550 w 772279"/>
                  <a:gd name="connsiteY1" fmla="*/ 155367 h 1277192"/>
                  <a:gd name="connsiteX2" fmla="*/ 403171 w 772279"/>
                  <a:gd name="connsiteY2" fmla="*/ 256967 h 1277192"/>
                  <a:gd name="connsiteX3" fmla="*/ 772279 w 772279"/>
                  <a:gd name="connsiteY3" fmla="*/ 177800 h 1277192"/>
                  <a:gd name="connsiteX4" fmla="*/ 365520 w 772279"/>
                  <a:gd name="connsiteY4" fmla="*/ 1277192 h 1277192"/>
                  <a:gd name="connsiteX5" fmla="*/ 111112 w 772279"/>
                  <a:gd name="connsiteY5" fmla="*/ 632032 h 1277192"/>
                  <a:gd name="connsiteX6" fmla="*/ 0 w 772279"/>
                  <a:gd name="connsiteY6" fmla="*/ 0 h 1277192"/>
                  <a:gd name="connsiteX0" fmla="*/ 0 w 750209"/>
                  <a:gd name="connsiteY0" fmla="*/ 0 h 1277192"/>
                  <a:gd name="connsiteX1" fmla="*/ 324550 w 750209"/>
                  <a:gd name="connsiteY1" fmla="*/ 155367 h 1277192"/>
                  <a:gd name="connsiteX2" fmla="*/ 403171 w 750209"/>
                  <a:gd name="connsiteY2" fmla="*/ 256967 h 1277192"/>
                  <a:gd name="connsiteX3" fmla="*/ 750209 w 750209"/>
                  <a:gd name="connsiteY3" fmla="*/ 213360 h 1277192"/>
                  <a:gd name="connsiteX4" fmla="*/ 365520 w 750209"/>
                  <a:gd name="connsiteY4" fmla="*/ 1277192 h 1277192"/>
                  <a:gd name="connsiteX5" fmla="*/ 111112 w 750209"/>
                  <a:gd name="connsiteY5" fmla="*/ 632032 h 1277192"/>
                  <a:gd name="connsiteX6" fmla="*/ 0 w 750209"/>
                  <a:gd name="connsiteY6" fmla="*/ 0 h 1277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0209" h="1277192">
                    <a:moveTo>
                      <a:pt x="0" y="0"/>
                    </a:moveTo>
                    <a:lnTo>
                      <a:pt x="324550" y="155367"/>
                    </a:lnTo>
                    <a:cubicBezTo>
                      <a:pt x="389926" y="187540"/>
                      <a:pt x="378435" y="214634"/>
                      <a:pt x="403171" y="256967"/>
                    </a:cubicBezTo>
                    <a:cubicBezTo>
                      <a:pt x="443316" y="286458"/>
                      <a:pt x="638944" y="239749"/>
                      <a:pt x="750209" y="213360"/>
                    </a:cubicBezTo>
                    <a:lnTo>
                      <a:pt x="365520" y="1277192"/>
                    </a:lnTo>
                    <a:cubicBezTo>
                      <a:pt x="214755" y="1162045"/>
                      <a:pt x="206663" y="991019"/>
                      <a:pt x="111112" y="632032"/>
                    </a:cubicBezTo>
                    <a:cubicBezTo>
                      <a:pt x="49062" y="382408"/>
                      <a:pt x="57636" y="163264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2" name="Ovale 103">
                <a:extLst>
                  <a:ext uri="{FF2B5EF4-FFF2-40B4-BE49-F238E27FC236}">
                    <a16:creationId xmlns:a16="http://schemas.microsoft.com/office/drawing/2014/main" id="{3A3AF431-CA48-CB0F-70CF-9A1FCDCC1BB9}"/>
                  </a:ext>
                </a:extLst>
              </p:cNvPr>
              <p:cNvSpPr/>
              <p:nvPr/>
            </p:nvSpPr>
            <p:spPr>
              <a:xfrm rot="21572067">
                <a:off x="11495989" y="4663365"/>
                <a:ext cx="577330" cy="571813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173" name="Gruppo 104">
                <a:extLst>
                  <a:ext uri="{FF2B5EF4-FFF2-40B4-BE49-F238E27FC236}">
                    <a16:creationId xmlns:a16="http://schemas.microsoft.com/office/drawing/2014/main" id="{7768CB2B-3FF9-363E-F0A4-6F41103DB711}"/>
                  </a:ext>
                </a:extLst>
              </p:cNvPr>
              <p:cNvGrpSpPr/>
              <p:nvPr/>
            </p:nvGrpSpPr>
            <p:grpSpPr>
              <a:xfrm rot="21572067">
                <a:off x="12012227" y="4560380"/>
                <a:ext cx="405964" cy="384008"/>
                <a:chOff x="7194492" y="1267280"/>
                <a:chExt cx="832077" cy="849267"/>
              </a:xfrm>
              <a:solidFill>
                <a:schemeClr val="bg2">
                  <a:lumMod val="25000"/>
                </a:schemeClr>
              </a:solidFill>
            </p:grpSpPr>
            <p:sp>
              <p:nvSpPr>
                <p:cNvPr id="237" name="Ritardo 168">
                  <a:extLst>
                    <a:ext uri="{FF2B5EF4-FFF2-40B4-BE49-F238E27FC236}">
                      <a16:creationId xmlns:a16="http://schemas.microsoft.com/office/drawing/2014/main" id="{FEF8688C-333F-88B7-06C9-05DC0ECC64EF}"/>
                    </a:ext>
                  </a:extLst>
                </p:cNvPr>
                <p:cNvSpPr/>
                <p:nvPr/>
              </p:nvSpPr>
              <p:spPr>
                <a:xfrm rot="5197850">
                  <a:off x="7361545" y="1462022"/>
                  <a:ext cx="503058" cy="417272"/>
                </a:xfrm>
                <a:prstGeom prst="flowChartDelay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38" name="Cerchio parziale 169">
                  <a:extLst>
                    <a:ext uri="{FF2B5EF4-FFF2-40B4-BE49-F238E27FC236}">
                      <a16:creationId xmlns:a16="http://schemas.microsoft.com/office/drawing/2014/main" id="{1B81D6BA-B548-D4DB-180E-C6A71B3FAF29}"/>
                    </a:ext>
                  </a:extLst>
                </p:cNvPr>
                <p:cNvSpPr/>
                <p:nvPr/>
              </p:nvSpPr>
              <p:spPr>
                <a:xfrm rot="1936892">
                  <a:off x="7194492" y="1267280"/>
                  <a:ext cx="832077" cy="849267"/>
                </a:xfrm>
                <a:prstGeom prst="pie">
                  <a:avLst>
                    <a:gd name="adj1" fmla="val 11382448"/>
                    <a:gd name="adj2" fmla="val 1660257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4" name="Gruppo 105">
                <a:extLst>
                  <a:ext uri="{FF2B5EF4-FFF2-40B4-BE49-F238E27FC236}">
                    <a16:creationId xmlns:a16="http://schemas.microsoft.com/office/drawing/2014/main" id="{E9CBB5EC-205E-64BB-101B-1CEE2F37AC4C}"/>
                  </a:ext>
                </a:extLst>
              </p:cNvPr>
              <p:cNvGrpSpPr/>
              <p:nvPr/>
            </p:nvGrpSpPr>
            <p:grpSpPr>
              <a:xfrm rot="21572067">
                <a:off x="11457780" y="4127448"/>
                <a:ext cx="624598" cy="500843"/>
                <a:chOff x="1553252" y="1735995"/>
                <a:chExt cx="1533360" cy="1226394"/>
              </a:xfrm>
            </p:grpSpPr>
            <p:sp>
              <p:nvSpPr>
                <p:cNvPr id="226" name="Esagono 91">
                  <a:extLst>
                    <a:ext uri="{FF2B5EF4-FFF2-40B4-BE49-F238E27FC236}">
                      <a16:creationId xmlns:a16="http://schemas.microsoft.com/office/drawing/2014/main" id="{8EFEB553-6001-847A-2B36-BAE170F704C7}"/>
                    </a:ext>
                  </a:extLst>
                </p:cNvPr>
                <p:cNvSpPr/>
                <p:nvPr/>
              </p:nvSpPr>
              <p:spPr>
                <a:xfrm rot="16200000">
                  <a:off x="1770553" y="1646330"/>
                  <a:ext cx="1098758" cy="1533360"/>
                </a:xfrm>
                <a:custGeom>
                  <a:avLst/>
                  <a:gdLst>
                    <a:gd name="connsiteX0" fmla="*/ 0 w 1182033"/>
                    <a:gd name="connsiteY0" fmla="*/ 733427 h 1466854"/>
                    <a:gd name="connsiteX1" fmla="*/ 202896 w 1182033"/>
                    <a:gd name="connsiteY1" fmla="*/ 0 h 1466854"/>
                    <a:gd name="connsiteX2" fmla="*/ 979137 w 1182033"/>
                    <a:gd name="connsiteY2" fmla="*/ 0 h 1466854"/>
                    <a:gd name="connsiteX3" fmla="*/ 1182033 w 1182033"/>
                    <a:gd name="connsiteY3" fmla="*/ 733427 h 1466854"/>
                    <a:gd name="connsiteX4" fmla="*/ 979137 w 1182033"/>
                    <a:gd name="connsiteY4" fmla="*/ 1466854 h 1466854"/>
                    <a:gd name="connsiteX5" fmla="*/ 202896 w 1182033"/>
                    <a:gd name="connsiteY5" fmla="*/ 1466854 h 1466854"/>
                    <a:gd name="connsiteX6" fmla="*/ 0 w 1182033"/>
                    <a:gd name="connsiteY6" fmla="*/ 733427 h 1466854"/>
                    <a:gd name="connsiteX0" fmla="*/ 0 w 1182033"/>
                    <a:gd name="connsiteY0" fmla="*/ 733427 h 1466854"/>
                    <a:gd name="connsiteX1" fmla="*/ 202896 w 1182033"/>
                    <a:gd name="connsiteY1" fmla="*/ 0 h 1466854"/>
                    <a:gd name="connsiteX2" fmla="*/ 979137 w 1182033"/>
                    <a:gd name="connsiteY2" fmla="*/ 0 h 1466854"/>
                    <a:gd name="connsiteX3" fmla="*/ 1182033 w 1182033"/>
                    <a:gd name="connsiteY3" fmla="*/ 733427 h 1466854"/>
                    <a:gd name="connsiteX4" fmla="*/ 979137 w 1182033"/>
                    <a:gd name="connsiteY4" fmla="*/ 1466854 h 1466854"/>
                    <a:gd name="connsiteX5" fmla="*/ 202896 w 1182033"/>
                    <a:gd name="connsiteY5" fmla="*/ 1466854 h 1466854"/>
                    <a:gd name="connsiteX6" fmla="*/ 0 w 1182033"/>
                    <a:gd name="connsiteY6" fmla="*/ 733427 h 1466854"/>
                    <a:gd name="connsiteX0" fmla="*/ 0 w 1182033"/>
                    <a:gd name="connsiteY0" fmla="*/ 733427 h 1466854"/>
                    <a:gd name="connsiteX1" fmla="*/ 202896 w 1182033"/>
                    <a:gd name="connsiteY1" fmla="*/ 0 h 1466854"/>
                    <a:gd name="connsiteX2" fmla="*/ 979137 w 1182033"/>
                    <a:gd name="connsiteY2" fmla="*/ 0 h 1466854"/>
                    <a:gd name="connsiteX3" fmla="*/ 1182033 w 1182033"/>
                    <a:gd name="connsiteY3" fmla="*/ 733427 h 1466854"/>
                    <a:gd name="connsiteX4" fmla="*/ 979137 w 1182033"/>
                    <a:gd name="connsiteY4" fmla="*/ 1466854 h 1466854"/>
                    <a:gd name="connsiteX5" fmla="*/ 202896 w 1182033"/>
                    <a:gd name="connsiteY5" fmla="*/ 1466854 h 1466854"/>
                    <a:gd name="connsiteX6" fmla="*/ 0 w 1182033"/>
                    <a:gd name="connsiteY6" fmla="*/ 733427 h 1466854"/>
                    <a:gd name="connsiteX0" fmla="*/ 0 w 1182033"/>
                    <a:gd name="connsiteY0" fmla="*/ 768986 h 1502413"/>
                    <a:gd name="connsiteX1" fmla="*/ 202896 w 1182033"/>
                    <a:gd name="connsiteY1" fmla="*/ 35559 h 1502413"/>
                    <a:gd name="connsiteX2" fmla="*/ 979137 w 1182033"/>
                    <a:gd name="connsiteY2" fmla="*/ 35559 h 1502413"/>
                    <a:gd name="connsiteX3" fmla="*/ 1182033 w 1182033"/>
                    <a:gd name="connsiteY3" fmla="*/ 768986 h 1502413"/>
                    <a:gd name="connsiteX4" fmla="*/ 979137 w 1182033"/>
                    <a:gd name="connsiteY4" fmla="*/ 1502413 h 1502413"/>
                    <a:gd name="connsiteX5" fmla="*/ 202896 w 1182033"/>
                    <a:gd name="connsiteY5" fmla="*/ 1502413 h 1502413"/>
                    <a:gd name="connsiteX6" fmla="*/ 0 w 1182033"/>
                    <a:gd name="connsiteY6" fmla="*/ 768986 h 1502413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56364"/>
                    <a:gd name="connsiteX1" fmla="*/ 202896 w 1182033"/>
                    <a:gd name="connsiteY1" fmla="*/ 53102 h 1556364"/>
                    <a:gd name="connsiteX2" fmla="*/ 979137 w 1182033"/>
                    <a:gd name="connsiteY2" fmla="*/ 53102 h 1556364"/>
                    <a:gd name="connsiteX3" fmla="*/ 1182033 w 1182033"/>
                    <a:gd name="connsiteY3" fmla="*/ 786529 h 1556364"/>
                    <a:gd name="connsiteX4" fmla="*/ 979137 w 1182033"/>
                    <a:gd name="connsiteY4" fmla="*/ 1519956 h 1556364"/>
                    <a:gd name="connsiteX5" fmla="*/ 202896 w 1182033"/>
                    <a:gd name="connsiteY5" fmla="*/ 1519956 h 1556364"/>
                    <a:gd name="connsiteX6" fmla="*/ 0 w 1182033"/>
                    <a:gd name="connsiteY6" fmla="*/ 786529 h 1556364"/>
                    <a:gd name="connsiteX0" fmla="*/ 0 w 1182033"/>
                    <a:gd name="connsiteY0" fmla="*/ 786529 h 1577877"/>
                    <a:gd name="connsiteX1" fmla="*/ 202896 w 1182033"/>
                    <a:gd name="connsiteY1" fmla="*/ 53102 h 1577877"/>
                    <a:gd name="connsiteX2" fmla="*/ 979137 w 1182033"/>
                    <a:gd name="connsiteY2" fmla="*/ 53102 h 1577877"/>
                    <a:gd name="connsiteX3" fmla="*/ 1182033 w 1182033"/>
                    <a:gd name="connsiteY3" fmla="*/ 786529 h 1577877"/>
                    <a:gd name="connsiteX4" fmla="*/ 979137 w 1182033"/>
                    <a:gd name="connsiteY4" fmla="*/ 1519956 h 1577877"/>
                    <a:gd name="connsiteX5" fmla="*/ 202896 w 1182033"/>
                    <a:gd name="connsiteY5" fmla="*/ 1519956 h 1577877"/>
                    <a:gd name="connsiteX6" fmla="*/ 0 w 1182033"/>
                    <a:gd name="connsiteY6" fmla="*/ 786529 h 1577877"/>
                    <a:gd name="connsiteX0" fmla="*/ 7936 w 1189969"/>
                    <a:gd name="connsiteY0" fmla="*/ 786529 h 1577877"/>
                    <a:gd name="connsiteX1" fmla="*/ 210832 w 1189969"/>
                    <a:gd name="connsiteY1" fmla="*/ 53102 h 1577877"/>
                    <a:gd name="connsiteX2" fmla="*/ 987073 w 1189969"/>
                    <a:gd name="connsiteY2" fmla="*/ 53102 h 1577877"/>
                    <a:gd name="connsiteX3" fmla="*/ 1189969 w 1189969"/>
                    <a:gd name="connsiteY3" fmla="*/ 786529 h 1577877"/>
                    <a:gd name="connsiteX4" fmla="*/ 987073 w 1189969"/>
                    <a:gd name="connsiteY4" fmla="*/ 1519956 h 1577877"/>
                    <a:gd name="connsiteX5" fmla="*/ 210832 w 1189969"/>
                    <a:gd name="connsiteY5" fmla="*/ 1519956 h 1577877"/>
                    <a:gd name="connsiteX6" fmla="*/ 7936 w 1189969"/>
                    <a:gd name="connsiteY6" fmla="*/ 786529 h 1577877"/>
                    <a:gd name="connsiteX0" fmla="*/ 7936 w 1189969"/>
                    <a:gd name="connsiteY0" fmla="*/ 786529 h 1577877"/>
                    <a:gd name="connsiteX1" fmla="*/ 210832 w 1189969"/>
                    <a:gd name="connsiteY1" fmla="*/ 53102 h 1577877"/>
                    <a:gd name="connsiteX2" fmla="*/ 987073 w 1189969"/>
                    <a:gd name="connsiteY2" fmla="*/ 53102 h 1577877"/>
                    <a:gd name="connsiteX3" fmla="*/ 1189969 w 1189969"/>
                    <a:gd name="connsiteY3" fmla="*/ 786529 h 1577877"/>
                    <a:gd name="connsiteX4" fmla="*/ 987073 w 1189969"/>
                    <a:gd name="connsiteY4" fmla="*/ 1519956 h 1577877"/>
                    <a:gd name="connsiteX5" fmla="*/ 210832 w 1189969"/>
                    <a:gd name="connsiteY5" fmla="*/ 1519956 h 1577877"/>
                    <a:gd name="connsiteX6" fmla="*/ 7936 w 1189969"/>
                    <a:gd name="connsiteY6" fmla="*/ 786529 h 1577877"/>
                    <a:gd name="connsiteX0" fmla="*/ 1824 w 1183857"/>
                    <a:gd name="connsiteY0" fmla="*/ 786529 h 1577877"/>
                    <a:gd name="connsiteX1" fmla="*/ 204720 w 1183857"/>
                    <a:gd name="connsiteY1" fmla="*/ 53102 h 1577877"/>
                    <a:gd name="connsiteX2" fmla="*/ 980961 w 1183857"/>
                    <a:gd name="connsiteY2" fmla="*/ 53102 h 1577877"/>
                    <a:gd name="connsiteX3" fmla="*/ 1183857 w 1183857"/>
                    <a:gd name="connsiteY3" fmla="*/ 786529 h 1577877"/>
                    <a:gd name="connsiteX4" fmla="*/ 980961 w 1183857"/>
                    <a:gd name="connsiteY4" fmla="*/ 1519956 h 1577877"/>
                    <a:gd name="connsiteX5" fmla="*/ 204720 w 1183857"/>
                    <a:gd name="connsiteY5" fmla="*/ 1519956 h 1577877"/>
                    <a:gd name="connsiteX6" fmla="*/ 1824 w 1183857"/>
                    <a:gd name="connsiteY6" fmla="*/ 786529 h 1577877"/>
                    <a:gd name="connsiteX0" fmla="*/ 0 w 1182033"/>
                    <a:gd name="connsiteY0" fmla="*/ 786529 h 1577877"/>
                    <a:gd name="connsiteX1" fmla="*/ 202896 w 1182033"/>
                    <a:gd name="connsiteY1" fmla="*/ 53102 h 1577877"/>
                    <a:gd name="connsiteX2" fmla="*/ 979137 w 1182033"/>
                    <a:gd name="connsiteY2" fmla="*/ 53102 h 1577877"/>
                    <a:gd name="connsiteX3" fmla="*/ 1182033 w 1182033"/>
                    <a:gd name="connsiteY3" fmla="*/ 786529 h 1577877"/>
                    <a:gd name="connsiteX4" fmla="*/ 979137 w 1182033"/>
                    <a:gd name="connsiteY4" fmla="*/ 1519956 h 1577877"/>
                    <a:gd name="connsiteX5" fmla="*/ 202896 w 1182033"/>
                    <a:gd name="connsiteY5" fmla="*/ 1519956 h 1577877"/>
                    <a:gd name="connsiteX6" fmla="*/ 0 w 1182033"/>
                    <a:gd name="connsiteY6" fmla="*/ 786529 h 1577877"/>
                    <a:gd name="connsiteX0" fmla="*/ 0 w 1142683"/>
                    <a:gd name="connsiteY0" fmla="*/ 786530 h 1577877"/>
                    <a:gd name="connsiteX1" fmla="*/ 163546 w 1142683"/>
                    <a:gd name="connsiteY1" fmla="*/ 53102 h 1577877"/>
                    <a:gd name="connsiteX2" fmla="*/ 939787 w 1142683"/>
                    <a:gd name="connsiteY2" fmla="*/ 53102 h 1577877"/>
                    <a:gd name="connsiteX3" fmla="*/ 1142683 w 1142683"/>
                    <a:gd name="connsiteY3" fmla="*/ 786529 h 1577877"/>
                    <a:gd name="connsiteX4" fmla="*/ 939787 w 1142683"/>
                    <a:gd name="connsiteY4" fmla="*/ 1519956 h 1577877"/>
                    <a:gd name="connsiteX5" fmla="*/ 163546 w 1142683"/>
                    <a:gd name="connsiteY5" fmla="*/ 1519956 h 1577877"/>
                    <a:gd name="connsiteX6" fmla="*/ 0 w 1142683"/>
                    <a:gd name="connsiteY6" fmla="*/ 786530 h 1577877"/>
                    <a:gd name="connsiteX0" fmla="*/ 0 w 1134813"/>
                    <a:gd name="connsiteY0" fmla="*/ 802212 h 1577877"/>
                    <a:gd name="connsiteX1" fmla="*/ 155676 w 1134813"/>
                    <a:gd name="connsiteY1" fmla="*/ 53102 h 1577877"/>
                    <a:gd name="connsiteX2" fmla="*/ 931917 w 1134813"/>
                    <a:gd name="connsiteY2" fmla="*/ 53102 h 1577877"/>
                    <a:gd name="connsiteX3" fmla="*/ 1134813 w 1134813"/>
                    <a:gd name="connsiteY3" fmla="*/ 786529 h 1577877"/>
                    <a:gd name="connsiteX4" fmla="*/ 931917 w 1134813"/>
                    <a:gd name="connsiteY4" fmla="*/ 1519956 h 1577877"/>
                    <a:gd name="connsiteX5" fmla="*/ 155676 w 1134813"/>
                    <a:gd name="connsiteY5" fmla="*/ 1519956 h 1577877"/>
                    <a:gd name="connsiteX6" fmla="*/ 0 w 1134813"/>
                    <a:gd name="connsiteY6" fmla="*/ 802212 h 1577877"/>
                    <a:gd name="connsiteX0" fmla="*/ 0 w 1134813"/>
                    <a:gd name="connsiteY0" fmla="*/ 802212 h 1577877"/>
                    <a:gd name="connsiteX1" fmla="*/ 155676 w 1134813"/>
                    <a:gd name="connsiteY1" fmla="*/ 53102 h 1577877"/>
                    <a:gd name="connsiteX2" fmla="*/ 931917 w 1134813"/>
                    <a:gd name="connsiteY2" fmla="*/ 53102 h 1577877"/>
                    <a:gd name="connsiteX3" fmla="*/ 1134813 w 1134813"/>
                    <a:gd name="connsiteY3" fmla="*/ 786529 h 1577877"/>
                    <a:gd name="connsiteX4" fmla="*/ 931917 w 1134813"/>
                    <a:gd name="connsiteY4" fmla="*/ 1519956 h 1577877"/>
                    <a:gd name="connsiteX5" fmla="*/ 155676 w 1134813"/>
                    <a:gd name="connsiteY5" fmla="*/ 1519956 h 1577877"/>
                    <a:gd name="connsiteX6" fmla="*/ 0 w 1134813"/>
                    <a:gd name="connsiteY6" fmla="*/ 802212 h 1577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4813" h="1577877">
                      <a:moveTo>
                        <a:pt x="0" y="802212"/>
                      </a:moveTo>
                      <a:cubicBezTo>
                        <a:pt x="2892" y="314279"/>
                        <a:pt x="99472" y="413789"/>
                        <a:pt x="155676" y="53102"/>
                      </a:cubicBezTo>
                      <a:cubicBezTo>
                        <a:pt x="393468" y="-7858"/>
                        <a:pt x="663645" y="-26906"/>
                        <a:pt x="931917" y="53102"/>
                      </a:cubicBezTo>
                      <a:cubicBezTo>
                        <a:pt x="972881" y="442361"/>
                        <a:pt x="1090041" y="500146"/>
                        <a:pt x="1134813" y="786529"/>
                      </a:cubicBezTo>
                      <a:cubicBezTo>
                        <a:pt x="1097663" y="1097683"/>
                        <a:pt x="955736" y="1126893"/>
                        <a:pt x="931917" y="1519956"/>
                      </a:cubicBezTo>
                      <a:cubicBezTo>
                        <a:pt x="570302" y="1601874"/>
                        <a:pt x="523010" y="1592349"/>
                        <a:pt x="155676" y="1519956"/>
                      </a:cubicBezTo>
                      <a:cubicBezTo>
                        <a:pt x="133768" y="1199286"/>
                        <a:pt x="5685" y="1310135"/>
                        <a:pt x="0" y="802212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227" name="Gruppo 158">
                  <a:extLst>
                    <a:ext uri="{FF2B5EF4-FFF2-40B4-BE49-F238E27FC236}">
                      <a16:creationId xmlns:a16="http://schemas.microsoft.com/office/drawing/2014/main" id="{7FA89E1C-0B8A-8CFB-3960-BF03CA5B2171}"/>
                    </a:ext>
                  </a:extLst>
                </p:cNvPr>
                <p:cNvGrpSpPr/>
                <p:nvPr/>
              </p:nvGrpSpPr>
              <p:grpSpPr>
                <a:xfrm>
                  <a:off x="1827580" y="1735995"/>
                  <a:ext cx="984703" cy="1129404"/>
                  <a:chOff x="1827580" y="1735995"/>
                  <a:chExt cx="984703" cy="1129404"/>
                </a:xfrm>
              </p:grpSpPr>
              <p:sp>
                <p:nvSpPr>
                  <p:cNvPr id="228" name="Pentagono 94">
                    <a:extLst>
                      <a:ext uri="{FF2B5EF4-FFF2-40B4-BE49-F238E27FC236}">
                        <a16:creationId xmlns:a16="http://schemas.microsoft.com/office/drawing/2014/main" id="{877379E8-C1D5-5983-5D32-E72F4423595D}"/>
                      </a:ext>
                    </a:extLst>
                  </p:cNvPr>
                  <p:cNvSpPr/>
                  <p:nvPr/>
                </p:nvSpPr>
                <p:spPr>
                  <a:xfrm>
                    <a:off x="1827580" y="1863630"/>
                    <a:ext cx="984703" cy="502514"/>
                  </a:xfrm>
                  <a:custGeom>
                    <a:avLst/>
                    <a:gdLst>
                      <a:gd name="connsiteX0" fmla="*/ 1 w 1050012"/>
                      <a:gd name="connsiteY0" fmla="*/ 206866 h 541583"/>
                      <a:gd name="connsiteX1" fmla="*/ 525006 w 1050012"/>
                      <a:gd name="connsiteY1" fmla="*/ 0 h 541583"/>
                      <a:gd name="connsiteX2" fmla="*/ 1050011 w 1050012"/>
                      <a:gd name="connsiteY2" fmla="*/ 206866 h 541583"/>
                      <a:gd name="connsiteX3" fmla="*/ 849477 w 1050012"/>
                      <a:gd name="connsiteY3" fmla="*/ 541582 h 541583"/>
                      <a:gd name="connsiteX4" fmla="*/ 200535 w 1050012"/>
                      <a:gd name="connsiteY4" fmla="*/ 541582 h 541583"/>
                      <a:gd name="connsiteX5" fmla="*/ 1 w 1050012"/>
                      <a:gd name="connsiteY5" fmla="*/ 206866 h 541583"/>
                      <a:gd name="connsiteX0" fmla="*/ 0 w 1050010"/>
                      <a:gd name="connsiteY0" fmla="*/ 95106 h 429822"/>
                      <a:gd name="connsiteX1" fmla="*/ 547865 w 1050010"/>
                      <a:gd name="connsiteY1" fmla="*/ 0 h 429822"/>
                      <a:gd name="connsiteX2" fmla="*/ 1050010 w 1050010"/>
                      <a:gd name="connsiteY2" fmla="*/ 95106 h 429822"/>
                      <a:gd name="connsiteX3" fmla="*/ 849476 w 1050010"/>
                      <a:gd name="connsiteY3" fmla="*/ 429822 h 429822"/>
                      <a:gd name="connsiteX4" fmla="*/ 200534 w 1050010"/>
                      <a:gd name="connsiteY4" fmla="*/ 429822 h 429822"/>
                      <a:gd name="connsiteX5" fmla="*/ 0 w 1050010"/>
                      <a:gd name="connsiteY5" fmla="*/ 95106 h 429822"/>
                      <a:gd name="connsiteX0" fmla="*/ 0 w 1050010"/>
                      <a:gd name="connsiteY0" fmla="*/ 163686 h 498402"/>
                      <a:gd name="connsiteX1" fmla="*/ 525005 w 1050010"/>
                      <a:gd name="connsiteY1" fmla="*/ 0 h 498402"/>
                      <a:gd name="connsiteX2" fmla="*/ 1050010 w 1050010"/>
                      <a:gd name="connsiteY2" fmla="*/ 163686 h 498402"/>
                      <a:gd name="connsiteX3" fmla="*/ 849476 w 1050010"/>
                      <a:gd name="connsiteY3" fmla="*/ 498402 h 498402"/>
                      <a:gd name="connsiteX4" fmla="*/ 200534 w 1050010"/>
                      <a:gd name="connsiteY4" fmla="*/ 498402 h 498402"/>
                      <a:gd name="connsiteX5" fmla="*/ 0 w 1050010"/>
                      <a:gd name="connsiteY5" fmla="*/ 163686 h 498402"/>
                      <a:gd name="connsiteX0" fmla="*/ 0 w 1019530"/>
                      <a:gd name="connsiteY0" fmla="*/ 163686 h 498402"/>
                      <a:gd name="connsiteX1" fmla="*/ 525005 w 1019530"/>
                      <a:gd name="connsiteY1" fmla="*/ 0 h 498402"/>
                      <a:gd name="connsiteX2" fmla="*/ 1019530 w 1019530"/>
                      <a:gd name="connsiteY2" fmla="*/ 178926 h 498402"/>
                      <a:gd name="connsiteX3" fmla="*/ 849476 w 1019530"/>
                      <a:gd name="connsiteY3" fmla="*/ 498402 h 498402"/>
                      <a:gd name="connsiteX4" fmla="*/ 200534 w 1019530"/>
                      <a:gd name="connsiteY4" fmla="*/ 498402 h 498402"/>
                      <a:gd name="connsiteX5" fmla="*/ 0 w 1019530"/>
                      <a:gd name="connsiteY5" fmla="*/ 163686 h 498402"/>
                      <a:gd name="connsiteX0" fmla="*/ 0 w 1019530"/>
                      <a:gd name="connsiteY0" fmla="*/ 163686 h 498402"/>
                      <a:gd name="connsiteX1" fmla="*/ 525005 w 1019530"/>
                      <a:gd name="connsiteY1" fmla="*/ 0 h 498402"/>
                      <a:gd name="connsiteX2" fmla="*/ 1019530 w 1019530"/>
                      <a:gd name="connsiteY2" fmla="*/ 178926 h 498402"/>
                      <a:gd name="connsiteX3" fmla="*/ 849476 w 1019530"/>
                      <a:gd name="connsiteY3" fmla="*/ 450142 h 498402"/>
                      <a:gd name="connsiteX4" fmla="*/ 200534 w 1019530"/>
                      <a:gd name="connsiteY4" fmla="*/ 498402 h 498402"/>
                      <a:gd name="connsiteX5" fmla="*/ 0 w 1019530"/>
                      <a:gd name="connsiteY5" fmla="*/ 163686 h 498402"/>
                      <a:gd name="connsiteX0" fmla="*/ 0 w 1019530"/>
                      <a:gd name="connsiteY0" fmla="*/ 163686 h 475542"/>
                      <a:gd name="connsiteX1" fmla="*/ 525005 w 1019530"/>
                      <a:gd name="connsiteY1" fmla="*/ 0 h 475542"/>
                      <a:gd name="connsiteX2" fmla="*/ 1019530 w 1019530"/>
                      <a:gd name="connsiteY2" fmla="*/ 178926 h 475542"/>
                      <a:gd name="connsiteX3" fmla="*/ 849476 w 1019530"/>
                      <a:gd name="connsiteY3" fmla="*/ 450142 h 475542"/>
                      <a:gd name="connsiteX4" fmla="*/ 205614 w 1019530"/>
                      <a:gd name="connsiteY4" fmla="*/ 475542 h 475542"/>
                      <a:gd name="connsiteX5" fmla="*/ 0 w 1019530"/>
                      <a:gd name="connsiteY5" fmla="*/ 163686 h 475542"/>
                      <a:gd name="connsiteX0" fmla="*/ 0 w 1019530"/>
                      <a:gd name="connsiteY0" fmla="*/ 163686 h 480622"/>
                      <a:gd name="connsiteX1" fmla="*/ 525005 w 1019530"/>
                      <a:gd name="connsiteY1" fmla="*/ 0 h 480622"/>
                      <a:gd name="connsiteX2" fmla="*/ 1019530 w 1019530"/>
                      <a:gd name="connsiteY2" fmla="*/ 178926 h 480622"/>
                      <a:gd name="connsiteX3" fmla="*/ 811376 w 1019530"/>
                      <a:gd name="connsiteY3" fmla="*/ 480622 h 480622"/>
                      <a:gd name="connsiteX4" fmla="*/ 205614 w 1019530"/>
                      <a:gd name="connsiteY4" fmla="*/ 475542 h 480622"/>
                      <a:gd name="connsiteX5" fmla="*/ 0 w 1019530"/>
                      <a:gd name="connsiteY5" fmla="*/ 163686 h 480622"/>
                      <a:gd name="connsiteX0" fmla="*/ 0 w 973810"/>
                      <a:gd name="connsiteY0" fmla="*/ 184006 h 480622"/>
                      <a:gd name="connsiteX1" fmla="*/ 479285 w 973810"/>
                      <a:gd name="connsiteY1" fmla="*/ 0 h 480622"/>
                      <a:gd name="connsiteX2" fmla="*/ 973810 w 973810"/>
                      <a:gd name="connsiteY2" fmla="*/ 178926 h 480622"/>
                      <a:gd name="connsiteX3" fmla="*/ 765656 w 973810"/>
                      <a:gd name="connsiteY3" fmla="*/ 480622 h 480622"/>
                      <a:gd name="connsiteX4" fmla="*/ 159894 w 973810"/>
                      <a:gd name="connsiteY4" fmla="*/ 475542 h 480622"/>
                      <a:gd name="connsiteX5" fmla="*/ 0 w 973810"/>
                      <a:gd name="connsiteY5" fmla="*/ 184006 h 480622"/>
                      <a:gd name="connsiteX0" fmla="*/ 0 w 973810"/>
                      <a:gd name="connsiteY0" fmla="*/ 184006 h 480622"/>
                      <a:gd name="connsiteX1" fmla="*/ 479285 w 973810"/>
                      <a:gd name="connsiteY1" fmla="*/ 0 h 480622"/>
                      <a:gd name="connsiteX2" fmla="*/ 973810 w 973810"/>
                      <a:gd name="connsiteY2" fmla="*/ 178926 h 480622"/>
                      <a:gd name="connsiteX3" fmla="*/ 765656 w 973810"/>
                      <a:gd name="connsiteY3" fmla="*/ 480622 h 480622"/>
                      <a:gd name="connsiteX4" fmla="*/ 159894 w 973810"/>
                      <a:gd name="connsiteY4" fmla="*/ 475542 h 480622"/>
                      <a:gd name="connsiteX5" fmla="*/ 0 w 973810"/>
                      <a:gd name="connsiteY5" fmla="*/ 184006 h 480622"/>
                      <a:gd name="connsiteX0" fmla="*/ 170 w 973980"/>
                      <a:gd name="connsiteY0" fmla="*/ 184006 h 480622"/>
                      <a:gd name="connsiteX1" fmla="*/ 479455 w 973980"/>
                      <a:gd name="connsiteY1" fmla="*/ 0 h 480622"/>
                      <a:gd name="connsiteX2" fmla="*/ 973980 w 973980"/>
                      <a:gd name="connsiteY2" fmla="*/ 178926 h 480622"/>
                      <a:gd name="connsiteX3" fmla="*/ 765826 w 973980"/>
                      <a:gd name="connsiteY3" fmla="*/ 480622 h 480622"/>
                      <a:gd name="connsiteX4" fmla="*/ 160064 w 973980"/>
                      <a:gd name="connsiteY4" fmla="*/ 475542 h 480622"/>
                      <a:gd name="connsiteX5" fmla="*/ 170 w 973980"/>
                      <a:gd name="connsiteY5" fmla="*/ 184006 h 480622"/>
                      <a:gd name="connsiteX0" fmla="*/ 170 w 973980"/>
                      <a:gd name="connsiteY0" fmla="*/ 184006 h 480622"/>
                      <a:gd name="connsiteX1" fmla="*/ 479455 w 973980"/>
                      <a:gd name="connsiteY1" fmla="*/ 0 h 480622"/>
                      <a:gd name="connsiteX2" fmla="*/ 973980 w 973980"/>
                      <a:gd name="connsiteY2" fmla="*/ 178926 h 480622"/>
                      <a:gd name="connsiteX3" fmla="*/ 765826 w 973980"/>
                      <a:gd name="connsiteY3" fmla="*/ 480622 h 480622"/>
                      <a:gd name="connsiteX4" fmla="*/ 160064 w 973980"/>
                      <a:gd name="connsiteY4" fmla="*/ 475542 h 480622"/>
                      <a:gd name="connsiteX5" fmla="*/ 170 w 973980"/>
                      <a:gd name="connsiteY5" fmla="*/ 184006 h 480622"/>
                      <a:gd name="connsiteX0" fmla="*/ 138 w 973948"/>
                      <a:gd name="connsiteY0" fmla="*/ 184006 h 480622"/>
                      <a:gd name="connsiteX1" fmla="*/ 479423 w 973948"/>
                      <a:gd name="connsiteY1" fmla="*/ 0 h 480622"/>
                      <a:gd name="connsiteX2" fmla="*/ 973948 w 973948"/>
                      <a:gd name="connsiteY2" fmla="*/ 178926 h 480622"/>
                      <a:gd name="connsiteX3" fmla="*/ 765794 w 973948"/>
                      <a:gd name="connsiteY3" fmla="*/ 480622 h 480622"/>
                      <a:gd name="connsiteX4" fmla="*/ 160032 w 973948"/>
                      <a:gd name="connsiteY4" fmla="*/ 475542 h 480622"/>
                      <a:gd name="connsiteX5" fmla="*/ 138 w 973948"/>
                      <a:gd name="connsiteY5" fmla="*/ 184006 h 480622"/>
                      <a:gd name="connsiteX0" fmla="*/ 138 w 973948"/>
                      <a:gd name="connsiteY0" fmla="*/ 184006 h 497603"/>
                      <a:gd name="connsiteX1" fmla="*/ 479423 w 973948"/>
                      <a:gd name="connsiteY1" fmla="*/ 0 h 497603"/>
                      <a:gd name="connsiteX2" fmla="*/ 973948 w 973948"/>
                      <a:gd name="connsiteY2" fmla="*/ 178926 h 497603"/>
                      <a:gd name="connsiteX3" fmla="*/ 765794 w 973948"/>
                      <a:gd name="connsiteY3" fmla="*/ 480622 h 497603"/>
                      <a:gd name="connsiteX4" fmla="*/ 160032 w 973948"/>
                      <a:gd name="connsiteY4" fmla="*/ 475542 h 497603"/>
                      <a:gd name="connsiteX5" fmla="*/ 138 w 973948"/>
                      <a:gd name="connsiteY5" fmla="*/ 184006 h 497603"/>
                      <a:gd name="connsiteX0" fmla="*/ 252 w 974062"/>
                      <a:gd name="connsiteY0" fmla="*/ 184006 h 497603"/>
                      <a:gd name="connsiteX1" fmla="*/ 479537 w 974062"/>
                      <a:gd name="connsiteY1" fmla="*/ 0 h 497603"/>
                      <a:gd name="connsiteX2" fmla="*/ 974062 w 974062"/>
                      <a:gd name="connsiteY2" fmla="*/ 178926 h 497603"/>
                      <a:gd name="connsiteX3" fmla="*/ 765908 w 974062"/>
                      <a:gd name="connsiteY3" fmla="*/ 480622 h 497603"/>
                      <a:gd name="connsiteX4" fmla="*/ 160146 w 974062"/>
                      <a:gd name="connsiteY4" fmla="*/ 475542 h 497603"/>
                      <a:gd name="connsiteX5" fmla="*/ 252 w 974062"/>
                      <a:gd name="connsiteY5" fmla="*/ 184006 h 497603"/>
                      <a:gd name="connsiteX0" fmla="*/ 164 w 973974"/>
                      <a:gd name="connsiteY0" fmla="*/ 184006 h 497603"/>
                      <a:gd name="connsiteX1" fmla="*/ 479449 w 973974"/>
                      <a:gd name="connsiteY1" fmla="*/ 0 h 497603"/>
                      <a:gd name="connsiteX2" fmla="*/ 973974 w 973974"/>
                      <a:gd name="connsiteY2" fmla="*/ 178926 h 497603"/>
                      <a:gd name="connsiteX3" fmla="*/ 765820 w 973974"/>
                      <a:gd name="connsiteY3" fmla="*/ 480622 h 497603"/>
                      <a:gd name="connsiteX4" fmla="*/ 160058 w 973974"/>
                      <a:gd name="connsiteY4" fmla="*/ 475542 h 497603"/>
                      <a:gd name="connsiteX5" fmla="*/ 164 w 973974"/>
                      <a:gd name="connsiteY5" fmla="*/ 184006 h 497603"/>
                      <a:gd name="connsiteX0" fmla="*/ 164 w 973974"/>
                      <a:gd name="connsiteY0" fmla="*/ 184006 h 504987"/>
                      <a:gd name="connsiteX1" fmla="*/ 479449 w 973974"/>
                      <a:gd name="connsiteY1" fmla="*/ 0 h 504987"/>
                      <a:gd name="connsiteX2" fmla="*/ 973974 w 973974"/>
                      <a:gd name="connsiteY2" fmla="*/ 178926 h 504987"/>
                      <a:gd name="connsiteX3" fmla="*/ 765820 w 973974"/>
                      <a:gd name="connsiteY3" fmla="*/ 480622 h 504987"/>
                      <a:gd name="connsiteX4" fmla="*/ 160058 w 973974"/>
                      <a:gd name="connsiteY4" fmla="*/ 475542 h 504987"/>
                      <a:gd name="connsiteX5" fmla="*/ 164 w 973974"/>
                      <a:gd name="connsiteY5" fmla="*/ 184006 h 504987"/>
                      <a:gd name="connsiteX0" fmla="*/ 164 w 973974"/>
                      <a:gd name="connsiteY0" fmla="*/ 184006 h 504987"/>
                      <a:gd name="connsiteX1" fmla="*/ 479449 w 973974"/>
                      <a:gd name="connsiteY1" fmla="*/ 0 h 504987"/>
                      <a:gd name="connsiteX2" fmla="*/ 973974 w 973974"/>
                      <a:gd name="connsiteY2" fmla="*/ 178926 h 504987"/>
                      <a:gd name="connsiteX3" fmla="*/ 765820 w 973974"/>
                      <a:gd name="connsiteY3" fmla="*/ 480622 h 504987"/>
                      <a:gd name="connsiteX4" fmla="*/ 160058 w 973974"/>
                      <a:gd name="connsiteY4" fmla="*/ 475542 h 504987"/>
                      <a:gd name="connsiteX5" fmla="*/ 164 w 973974"/>
                      <a:gd name="connsiteY5" fmla="*/ 184006 h 504987"/>
                      <a:gd name="connsiteX0" fmla="*/ 164 w 973974"/>
                      <a:gd name="connsiteY0" fmla="*/ 184006 h 502514"/>
                      <a:gd name="connsiteX1" fmla="*/ 479449 w 973974"/>
                      <a:gd name="connsiteY1" fmla="*/ 0 h 502514"/>
                      <a:gd name="connsiteX2" fmla="*/ 973974 w 973974"/>
                      <a:gd name="connsiteY2" fmla="*/ 178926 h 502514"/>
                      <a:gd name="connsiteX3" fmla="*/ 765820 w 973974"/>
                      <a:gd name="connsiteY3" fmla="*/ 480622 h 502514"/>
                      <a:gd name="connsiteX4" fmla="*/ 160058 w 973974"/>
                      <a:gd name="connsiteY4" fmla="*/ 475542 h 502514"/>
                      <a:gd name="connsiteX5" fmla="*/ 164 w 973974"/>
                      <a:gd name="connsiteY5" fmla="*/ 184006 h 502514"/>
                      <a:gd name="connsiteX0" fmla="*/ 164 w 984703"/>
                      <a:gd name="connsiteY0" fmla="*/ 184006 h 502514"/>
                      <a:gd name="connsiteX1" fmla="*/ 479449 w 984703"/>
                      <a:gd name="connsiteY1" fmla="*/ 0 h 502514"/>
                      <a:gd name="connsiteX2" fmla="*/ 973974 w 984703"/>
                      <a:gd name="connsiteY2" fmla="*/ 178926 h 502514"/>
                      <a:gd name="connsiteX3" fmla="*/ 765820 w 984703"/>
                      <a:gd name="connsiteY3" fmla="*/ 480622 h 502514"/>
                      <a:gd name="connsiteX4" fmla="*/ 160058 w 984703"/>
                      <a:gd name="connsiteY4" fmla="*/ 475542 h 502514"/>
                      <a:gd name="connsiteX5" fmla="*/ 164 w 984703"/>
                      <a:gd name="connsiteY5" fmla="*/ 184006 h 502514"/>
                      <a:gd name="connsiteX0" fmla="*/ 164 w 984703"/>
                      <a:gd name="connsiteY0" fmla="*/ 184006 h 502514"/>
                      <a:gd name="connsiteX1" fmla="*/ 479449 w 984703"/>
                      <a:gd name="connsiteY1" fmla="*/ 0 h 502514"/>
                      <a:gd name="connsiteX2" fmla="*/ 973974 w 984703"/>
                      <a:gd name="connsiteY2" fmla="*/ 178926 h 502514"/>
                      <a:gd name="connsiteX3" fmla="*/ 765820 w 984703"/>
                      <a:gd name="connsiteY3" fmla="*/ 480622 h 502514"/>
                      <a:gd name="connsiteX4" fmla="*/ 160058 w 984703"/>
                      <a:gd name="connsiteY4" fmla="*/ 475542 h 502514"/>
                      <a:gd name="connsiteX5" fmla="*/ 164 w 984703"/>
                      <a:gd name="connsiteY5" fmla="*/ 184006 h 502514"/>
                      <a:gd name="connsiteX0" fmla="*/ 164 w 984703"/>
                      <a:gd name="connsiteY0" fmla="*/ 184006 h 502514"/>
                      <a:gd name="connsiteX1" fmla="*/ 479449 w 984703"/>
                      <a:gd name="connsiteY1" fmla="*/ 0 h 502514"/>
                      <a:gd name="connsiteX2" fmla="*/ 973974 w 984703"/>
                      <a:gd name="connsiteY2" fmla="*/ 178926 h 502514"/>
                      <a:gd name="connsiteX3" fmla="*/ 765820 w 984703"/>
                      <a:gd name="connsiteY3" fmla="*/ 480622 h 502514"/>
                      <a:gd name="connsiteX4" fmla="*/ 160058 w 984703"/>
                      <a:gd name="connsiteY4" fmla="*/ 475542 h 502514"/>
                      <a:gd name="connsiteX5" fmla="*/ 164 w 984703"/>
                      <a:gd name="connsiteY5" fmla="*/ 184006 h 502514"/>
                      <a:gd name="connsiteX0" fmla="*/ 164 w 984703"/>
                      <a:gd name="connsiteY0" fmla="*/ 184006 h 502514"/>
                      <a:gd name="connsiteX1" fmla="*/ 479449 w 984703"/>
                      <a:gd name="connsiteY1" fmla="*/ 0 h 502514"/>
                      <a:gd name="connsiteX2" fmla="*/ 973974 w 984703"/>
                      <a:gd name="connsiteY2" fmla="*/ 178926 h 502514"/>
                      <a:gd name="connsiteX3" fmla="*/ 765820 w 984703"/>
                      <a:gd name="connsiteY3" fmla="*/ 480622 h 502514"/>
                      <a:gd name="connsiteX4" fmla="*/ 160058 w 984703"/>
                      <a:gd name="connsiteY4" fmla="*/ 475542 h 502514"/>
                      <a:gd name="connsiteX5" fmla="*/ 164 w 984703"/>
                      <a:gd name="connsiteY5" fmla="*/ 184006 h 502514"/>
                      <a:gd name="connsiteX0" fmla="*/ 164 w 984703"/>
                      <a:gd name="connsiteY0" fmla="*/ 184006 h 502514"/>
                      <a:gd name="connsiteX1" fmla="*/ 479449 w 984703"/>
                      <a:gd name="connsiteY1" fmla="*/ 0 h 502514"/>
                      <a:gd name="connsiteX2" fmla="*/ 973974 w 984703"/>
                      <a:gd name="connsiteY2" fmla="*/ 178926 h 502514"/>
                      <a:gd name="connsiteX3" fmla="*/ 765820 w 984703"/>
                      <a:gd name="connsiteY3" fmla="*/ 480622 h 502514"/>
                      <a:gd name="connsiteX4" fmla="*/ 160058 w 984703"/>
                      <a:gd name="connsiteY4" fmla="*/ 475542 h 502514"/>
                      <a:gd name="connsiteX5" fmla="*/ 164 w 984703"/>
                      <a:gd name="connsiteY5" fmla="*/ 184006 h 502514"/>
                      <a:gd name="connsiteX0" fmla="*/ 164 w 984703"/>
                      <a:gd name="connsiteY0" fmla="*/ 184016 h 502524"/>
                      <a:gd name="connsiteX1" fmla="*/ 479449 w 984703"/>
                      <a:gd name="connsiteY1" fmla="*/ 10 h 502524"/>
                      <a:gd name="connsiteX2" fmla="*/ 973974 w 984703"/>
                      <a:gd name="connsiteY2" fmla="*/ 178936 h 502524"/>
                      <a:gd name="connsiteX3" fmla="*/ 765820 w 984703"/>
                      <a:gd name="connsiteY3" fmla="*/ 480632 h 502524"/>
                      <a:gd name="connsiteX4" fmla="*/ 160058 w 984703"/>
                      <a:gd name="connsiteY4" fmla="*/ 475552 h 502524"/>
                      <a:gd name="connsiteX5" fmla="*/ 164 w 984703"/>
                      <a:gd name="connsiteY5" fmla="*/ 184016 h 502524"/>
                      <a:gd name="connsiteX0" fmla="*/ 164 w 984703"/>
                      <a:gd name="connsiteY0" fmla="*/ 184006 h 502514"/>
                      <a:gd name="connsiteX1" fmla="*/ 479449 w 984703"/>
                      <a:gd name="connsiteY1" fmla="*/ 0 h 502514"/>
                      <a:gd name="connsiteX2" fmla="*/ 973974 w 984703"/>
                      <a:gd name="connsiteY2" fmla="*/ 178926 h 502514"/>
                      <a:gd name="connsiteX3" fmla="*/ 765820 w 984703"/>
                      <a:gd name="connsiteY3" fmla="*/ 480622 h 502514"/>
                      <a:gd name="connsiteX4" fmla="*/ 160058 w 984703"/>
                      <a:gd name="connsiteY4" fmla="*/ 475542 h 502514"/>
                      <a:gd name="connsiteX5" fmla="*/ 164 w 984703"/>
                      <a:gd name="connsiteY5" fmla="*/ 184006 h 502514"/>
                      <a:gd name="connsiteX0" fmla="*/ 164 w 984703"/>
                      <a:gd name="connsiteY0" fmla="*/ 184006 h 502514"/>
                      <a:gd name="connsiteX1" fmla="*/ 492149 w 984703"/>
                      <a:gd name="connsiteY1" fmla="*/ 0 h 502514"/>
                      <a:gd name="connsiteX2" fmla="*/ 973974 w 984703"/>
                      <a:gd name="connsiteY2" fmla="*/ 178926 h 502514"/>
                      <a:gd name="connsiteX3" fmla="*/ 765820 w 984703"/>
                      <a:gd name="connsiteY3" fmla="*/ 480622 h 502514"/>
                      <a:gd name="connsiteX4" fmla="*/ 160058 w 984703"/>
                      <a:gd name="connsiteY4" fmla="*/ 475542 h 502514"/>
                      <a:gd name="connsiteX5" fmla="*/ 164 w 984703"/>
                      <a:gd name="connsiteY5" fmla="*/ 184006 h 5025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84703" h="502514">
                        <a:moveTo>
                          <a:pt x="164" y="184006"/>
                        </a:moveTo>
                        <a:cubicBezTo>
                          <a:pt x="20226" y="127751"/>
                          <a:pt x="301907" y="10535"/>
                          <a:pt x="492149" y="0"/>
                        </a:cubicBezTo>
                        <a:cubicBezTo>
                          <a:pt x="776371" y="8842"/>
                          <a:pt x="951372" y="124364"/>
                          <a:pt x="973974" y="178926"/>
                        </a:cubicBezTo>
                        <a:cubicBezTo>
                          <a:pt x="990949" y="210911"/>
                          <a:pt x="1020625" y="441017"/>
                          <a:pt x="765820" y="480622"/>
                        </a:cubicBezTo>
                        <a:cubicBezTo>
                          <a:pt x="698519" y="496709"/>
                          <a:pt x="306099" y="522955"/>
                          <a:pt x="160058" y="475542"/>
                        </a:cubicBezTo>
                        <a:cubicBezTo>
                          <a:pt x="111840" y="457103"/>
                          <a:pt x="-4958" y="469145"/>
                          <a:pt x="164" y="184006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grpSp>
                <p:nvGrpSpPr>
                  <p:cNvPr id="229" name="Gruppo 160">
                    <a:extLst>
                      <a:ext uri="{FF2B5EF4-FFF2-40B4-BE49-F238E27FC236}">
                        <a16:creationId xmlns:a16="http://schemas.microsoft.com/office/drawing/2014/main" id="{2C502284-15EE-2F88-018A-D9832DB91C98}"/>
                      </a:ext>
                    </a:extLst>
                  </p:cNvPr>
                  <p:cNvGrpSpPr/>
                  <p:nvPr/>
                </p:nvGrpSpPr>
                <p:grpSpPr>
                  <a:xfrm>
                    <a:off x="1933690" y="2420226"/>
                    <a:ext cx="205740" cy="220979"/>
                    <a:chOff x="3634959" y="1562563"/>
                    <a:chExt cx="205740" cy="220979"/>
                  </a:xfrm>
                </p:grpSpPr>
                <p:sp>
                  <p:nvSpPr>
                    <p:cNvPr id="235" name="Ovale 166">
                      <a:extLst>
                        <a:ext uri="{FF2B5EF4-FFF2-40B4-BE49-F238E27FC236}">
                          <a16:creationId xmlns:a16="http://schemas.microsoft.com/office/drawing/2014/main" id="{A731C5CE-6A4E-2149-4F53-572457A2C7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34959" y="1562563"/>
                      <a:ext cx="205740" cy="220979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236" name="Ovale 167">
                      <a:extLst>
                        <a:ext uri="{FF2B5EF4-FFF2-40B4-BE49-F238E27FC236}">
                          <a16:creationId xmlns:a16="http://schemas.microsoft.com/office/drawing/2014/main" id="{762FACFF-8638-C391-69C1-CC4D5CB84C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01366" y="1634951"/>
                      <a:ext cx="97769" cy="10668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</p:grpSp>
              <p:sp>
                <p:nvSpPr>
                  <p:cNvPr id="230" name="Trapezio 161">
                    <a:extLst>
                      <a:ext uri="{FF2B5EF4-FFF2-40B4-BE49-F238E27FC236}">
                        <a16:creationId xmlns:a16="http://schemas.microsoft.com/office/drawing/2014/main" id="{834F5E7D-6E52-0A3E-1334-CEBE5828A83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282428" y="2812059"/>
                    <a:ext cx="68580" cy="53340"/>
                  </a:xfrm>
                  <a:prstGeom prst="trapezoid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31" name="Arco 162">
                    <a:extLst>
                      <a:ext uri="{FF2B5EF4-FFF2-40B4-BE49-F238E27FC236}">
                        <a16:creationId xmlns:a16="http://schemas.microsoft.com/office/drawing/2014/main" id="{6FC2E447-9768-B3B1-F0DF-3EF396124A79}"/>
                      </a:ext>
                    </a:extLst>
                  </p:cNvPr>
                  <p:cNvSpPr/>
                  <p:nvPr/>
                </p:nvSpPr>
                <p:spPr>
                  <a:xfrm rot="5665335">
                    <a:off x="2166812" y="1683605"/>
                    <a:ext cx="255270" cy="360049"/>
                  </a:xfrm>
                  <a:prstGeom prst="arc">
                    <a:avLst>
                      <a:gd name="adj1" fmla="val 16200000"/>
                      <a:gd name="adj2" fmla="val 5035040"/>
                    </a:avLst>
                  </a:prstGeom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grpSp>
                <p:nvGrpSpPr>
                  <p:cNvPr id="232" name="Gruppo 163">
                    <a:extLst>
                      <a:ext uri="{FF2B5EF4-FFF2-40B4-BE49-F238E27FC236}">
                        <a16:creationId xmlns:a16="http://schemas.microsoft.com/office/drawing/2014/main" id="{9E197D12-8736-71E6-DD37-305C950A4DDA}"/>
                      </a:ext>
                    </a:extLst>
                  </p:cNvPr>
                  <p:cNvGrpSpPr/>
                  <p:nvPr/>
                </p:nvGrpSpPr>
                <p:grpSpPr>
                  <a:xfrm>
                    <a:off x="2498606" y="2420225"/>
                    <a:ext cx="205740" cy="220979"/>
                    <a:chOff x="3634959" y="1562563"/>
                    <a:chExt cx="205740" cy="220979"/>
                  </a:xfrm>
                </p:grpSpPr>
                <p:sp>
                  <p:nvSpPr>
                    <p:cNvPr id="233" name="Ovale 164">
                      <a:extLst>
                        <a:ext uri="{FF2B5EF4-FFF2-40B4-BE49-F238E27FC236}">
                          <a16:creationId xmlns:a16="http://schemas.microsoft.com/office/drawing/2014/main" id="{7B79F498-D72B-E103-C6C7-2D74DB03A2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34959" y="1562563"/>
                      <a:ext cx="205740" cy="220979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234" name="Ovale 165">
                      <a:extLst>
                        <a:ext uri="{FF2B5EF4-FFF2-40B4-BE49-F238E27FC236}">
                          <a16:creationId xmlns:a16="http://schemas.microsoft.com/office/drawing/2014/main" id="{E3EDDD4B-C5EF-4C46-BE91-003BCD8737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88944" y="1634952"/>
                      <a:ext cx="97769" cy="10668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</p:grpSp>
            </p:grpSp>
          </p:grpSp>
          <p:grpSp>
            <p:nvGrpSpPr>
              <p:cNvPr id="175" name="Gruppo 106">
                <a:extLst>
                  <a:ext uri="{FF2B5EF4-FFF2-40B4-BE49-F238E27FC236}">
                    <a16:creationId xmlns:a16="http://schemas.microsoft.com/office/drawing/2014/main" id="{33F865E6-06DA-D620-6AE5-BCA7F3ED386D}"/>
                  </a:ext>
                </a:extLst>
              </p:cNvPr>
              <p:cNvGrpSpPr/>
              <p:nvPr/>
            </p:nvGrpSpPr>
            <p:grpSpPr>
              <a:xfrm rot="169849">
                <a:off x="11078386" y="4653371"/>
                <a:ext cx="313116" cy="1317541"/>
                <a:chOff x="6892594" y="1663883"/>
                <a:chExt cx="768685" cy="3088539"/>
              </a:xfrm>
            </p:grpSpPr>
            <p:grpSp>
              <p:nvGrpSpPr>
                <p:cNvPr id="215" name="Gruppo 146">
                  <a:extLst>
                    <a:ext uri="{FF2B5EF4-FFF2-40B4-BE49-F238E27FC236}">
                      <a16:creationId xmlns:a16="http://schemas.microsoft.com/office/drawing/2014/main" id="{35EEC0DD-43A3-9CB9-BB32-920A9DE4A7A5}"/>
                    </a:ext>
                  </a:extLst>
                </p:cNvPr>
                <p:cNvGrpSpPr/>
                <p:nvPr/>
              </p:nvGrpSpPr>
              <p:grpSpPr>
                <a:xfrm>
                  <a:off x="7148438" y="4062509"/>
                  <a:ext cx="480981" cy="689913"/>
                  <a:chOff x="7148438" y="4062509"/>
                  <a:chExt cx="480981" cy="689913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222" name="Trapezio 85">
                    <a:extLst>
                      <a:ext uri="{FF2B5EF4-FFF2-40B4-BE49-F238E27FC236}">
                        <a16:creationId xmlns:a16="http://schemas.microsoft.com/office/drawing/2014/main" id="{0AF54391-165E-159F-E610-30C884A9E17C}"/>
                      </a:ext>
                    </a:extLst>
                  </p:cNvPr>
                  <p:cNvSpPr/>
                  <p:nvPr/>
                </p:nvSpPr>
                <p:spPr>
                  <a:xfrm rot="9203511" flipH="1">
                    <a:off x="7358858" y="4062509"/>
                    <a:ext cx="270561" cy="359490"/>
                  </a:xfrm>
                  <a:custGeom>
                    <a:avLst/>
                    <a:gdLst>
                      <a:gd name="connsiteX0" fmla="*/ 0 w 160682"/>
                      <a:gd name="connsiteY0" fmla="*/ 544830 h 544830"/>
                      <a:gd name="connsiteX1" fmla="*/ 40171 w 160682"/>
                      <a:gd name="connsiteY1" fmla="*/ 0 h 544830"/>
                      <a:gd name="connsiteX2" fmla="*/ 120512 w 160682"/>
                      <a:gd name="connsiteY2" fmla="*/ 0 h 544830"/>
                      <a:gd name="connsiteX3" fmla="*/ 160682 w 160682"/>
                      <a:gd name="connsiteY3" fmla="*/ 544830 h 544830"/>
                      <a:gd name="connsiteX4" fmla="*/ 0 w 160682"/>
                      <a:gd name="connsiteY4" fmla="*/ 544830 h 544830"/>
                      <a:gd name="connsiteX0" fmla="*/ 61430 w 222112"/>
                      <a:gd name="connsiteY0" fmla="*/ 544830 h 544830"/>
                      <a:gd name="connsiteX1" fmla="*/ 0 w 222112"/>
                      <a:gd name="connsiteY1" fmla="*/ 115869 h 544830"/>
                      <a:gd name="connsiteX2" fmla="*/ 181942 w 222112"/>
                      <a:gd name="connsiteY2" fmla="*/ 0 h 544830"/>
                      <a:gd name="connsiteX3" fmla="*/ 222112 w 222112"/>
                      <a:gd name="connsiteY3" fmla="*/ 544830 h 544830"/>
                      <a:gd name="connsiteX4" fmla="*/ 61430 w 222112"/>
                      <a:gd name="connsiteY4" fmla="*/ 544830 h 54483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117035 w 277717"/>
                      <a:gd name="connsiteY0" fmla="*/ 490080 h 490080"/>
                      <a:gd name="connsiteX1" fmla="*/ 0 w 277717"/>
                      <a:gd name="connsiteY1" fmla="*/ 206249 h 490080"/>
                      <a:gd name="connsiteX2" fmla="*/ 125395 w 277717"/>
                      <a:gd name="connsiteY2" fmla="*/ 0 h 490080"/>
                      <a:gd name="connsiteX3" fmla="*/ 277717 w 277717"/>
                      <a:gd name="connsiteY3" fmla="*/ 490080 h 490080"/>
                      <a:gd name="connsiteX4" fmla="*/ 117035 w 277717"/>
                      <a:gd name="connsiteY4" fmla="*/ 490080 h 490080"/>
                      <a:gd name="connsiteX0" fmla="*/ 117035 w 277717"/>
                      <a:gd name="connsiteY0" fmla="*/ 359490 h 359490"/>
                      <a:gd name="connsiteX1" fmla="*/ 0 w 277717"/>
                      <a:gd name="connsiteY1" fmla="*/ 75659 h 359490"/>
                      <a:gd name="connsiteX2" fmla="*/ 29750 w 277717"/>
                      <a:gd name="connsiteY2" fmla="*/ 0 h 359490"/>
                      <a:gd name="connsiteX3" fmla="*/ 277717 w 277717"/>
                      <a:gd name="connsiteY3" fmla="*/ 359490 h 359490"/>
                      <a:gd name="connsiteX4" fmla="*/ 117035 w 277717"/>
                      <a:gd name="connsiteY4" fmla="*/ 359490 h 359490"/>
                      <a:gd name="connsiteX0" fmla="*/ 117035 w 277717"/>
                      <a:gd name="connsiteY0" fmla="*/ 359490 h 359490"/>
                      <a:gd name="connsiteX1" fmla="*/ 0 w 277717"/>
                      <a:gd name="connsiteY1" fmla="*/ 75659 h 359490"/>
                      <a:gd name="connsiteX2" fmla="*/ 29750 w 277717"/>
                      <a:gd name="connsiteY2" fmla="*/ 0 h 359490"/>
                      <a:gd name="connsiteX3" fmla="*/ 277717 w 277717"/>
                      <a:gd name="connsiteY3" fmla="*/ 359490 h 359490"/>
                      <a:gd name="connsiteX4" fmla="*/ 117035 w 277717"/>
                      <a:gd name="connsiteY4" fmla="*/ 359490 h 359490"/>
                      <a:gd name="connsiteX0" fmla="*/ 117035 w 277717"/>
                      <a:gd name="connsiteY0" fmla="*/ 359490 h 359490"/>
                      <a:gd name="connsiteX1" fmla="*/ 0 w 277717"/>
                      <a:gd name="connsiteY1" fmla="*/ 75659 h 359490"/>
                      <a:gd name="connsiteX2" fmla="*/ 29750 w 277717"/>
                      <a:gd name="connsiteY2" fmla="*/ 0 h 359490"/>
                      <a:gd name="connsiteX3" fmla="*/ 277717 w 277717"/>
                      <a:gd name="connsiteY3" fmla="*/ 359490 h 359490"/>
                      <a:gd name="connsiteX4" fmla="*/ 117035 w 277717"/>
                      <a:gd name="connsiteY4" fmla="*/ 359490 h 359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7717" h="359490">
                        <a:moveTo>
                          <a:pt x="117035" y="359490"/>
                        </a:moveTo>
                        <a:cubicBezTo>
                          <a:pt x="148293" y="213510"/>
                          <a:pt x="162111" y="198768"/>
                          <a:pt x="0" y="75659"/>
                        </a:cubicBezTo>
                        <a:lnTo>
                          <a:pt x="29750" y="0"/>
                        </a:lnTo>
                        <a:cubicBezTo>
                          <a:pt x="249505" y="83006"/>
                          <a:pt x="226943" y="196130"/>
                          <a:pt x="277717" y="359490"/>
                        </a:cubicBezTo>
                        <a:lnTo>
                          <a:pt x="117035" y="359490"/>
                        </a:ln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23" name="Trapezio 85">
                    <a:extLst>
                      <a:ext uri="{FF2B5EF4-FFF2-40B4-BE49-F238E27FC236}">
                        <a16:creationId xmlns:a16="http://schemas.microsoft.com/office/drawing/2014/main" id="{E2E41A69-F722-00C3-A2D2-6C8F323522D0}"/>
                      </a:ext>
                    </a:extLst>
                  </p:cNvPr>
                  <p:cNvSpPr/>
                  <p:nvPr/>
                </p:nvSpPr>
                <p:spPr>
                  <a:xfrm rot="8837061">
                    <a:off x="7148438" y="4262342"/>
                    <a:ext cx="222112" cy="490080"/>
                  </a:xfrm>
                  <a:custGeom>
                    <a:avLst/>
                    <a:gdLst>
                      <a:gd name="connsiteX0" fmla="*/ 0 w 160682"/>
                      <a:gd name="connsiteY0" fmla="*/ 544830 h 544830"/>
                      <a:gd name="connsiteX1" fmla="*/ 40171 w 160682"/>
                      <a:gd name="connsiteY1" fmla="*/ 0 h 544830"/>
                      <a:gd name="connsiteX2" fmla="*/ 120512 w 160682"/>
                      <a:gd name="connsiteY2" fmla="*/ 0 h 544830"/>
                      <a:gd name="connsiteX3" fmla="*/ 160682 w 160682"/>
                      <a:gd name="connsiteY3" fmla="*/ 544830 h 544830"/>
                      <a:gd name="connsiteX4" fmla="*/ 0 w 160682"/>
                      <a:gd name="connsiteY4" fmla="*/ 544830 h 544830"/>
                      <a:gd name="connsiteX0" fmla="*/ 61430 w 222112"/>
                      <a:gd name="connsiteY0" fmla="*/ 544830 h 544830"/>
                      <a:gd name="connsiteX1" fmla="*/ 0 w 222112"/>
                      <a:gd name="connsiteY1" fmla="*/ 115869 h 544830"/>
                      <a:gd name="connsiteX2" fmla="*/ 181942 w 222112"/>
                      <a:gd name="connsiteY2" fmla="*/ 0 h 544830"/>
                      <a:gd name="connsiteX3" fmla="*/ 222112 w 222112"/>
                      <a:gd name="connsiteY3" fmla="*/ 544830 h 544830"/>
                      <a:gd name="connsiteX4" fmla="*/ 61430 w 222112"/>
                      <a:gd name="connsiteY4" fmla="*/ 544830 h 54483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112" h="490080">
                        <a:moveTo>
                          <a:pt x="61430" y="490080"/>
                        </a:moveTo>
                        <a:cubicBezTo>
                          <a:pt x="92688" y="344100"/>
                          <a:pt x="123524" y="297471"/>
                          <a:pt x="0" y="61119"/>
                        </a:cubicBezTo>
                        <a:lnTo>
                          <a:pt x="69790" y="0"/>
                        </a:lnTo>
                        <a:cubicBezTo>
                          <a:pt x="205479" y="122812"/>
                          <a:pt x="171338" y="326720"/>
                          <a:pt x="222112" y="490080"/>
                        </a:cubicBezTo>
                        <a:lnTo>
                          <a:pt x="61430" y="490080"/>
                        </a:ln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24" name="Trapezio 85">
                    <a:extLst>
                      <a:ext uri="{FF2B5EF4-FFF2-40B4-BE49-F238E27FC236}">
                        <a16:creationId xmlns:a16="http://schemas.microsoft.com/office/drawing/2014/main" id="{E8238F52-0E50-E211-675A-CBD6C31C661C}"/>
                      </a:ext>
                    </a:extLst>
                  </p:cNvPr>
                  <p:cNvSpPr/>
                  <p:nvPr/>
                </p:nvSpPr>
                <p:spPr>
                  <a:xfrm rot="9531634">
                    <a:off x="7190797" y="4132743"/>
                    <a:ext cx="222112" cy="490080"/>
                  </a:xfrm>
                  <a:custGeom>
                    <a:avLst/>
                    <a:gdLst>
                      <a:gd name="connsiteX0" fmla="*/ 0 w 160682"/>
                      <a:gd name="connsiteY0" fmla="*/ 544830 h 544830"/>
                      <a:gd name="connsiteX1" fmla="*/ 40171 w 160682"/>
                      <a:gd name="connsiteY1" fmla="*/ 0 h 544830"/>
                      <a:gd name="connsiteX2" fmla="*/ 120512 w 160682"/>
                      <a:gd name="connsiteY2" fmla="*/ 0 h 544830"/>
                      <a:gd name="connsiteX3" fmla="*/ 160682 w 160682"/>
                      <a:gd name="connsiteY3" fmla="*/ 544830 h 544830"/>
                      <a:gd name="connsiteX4" fmla="*/ 0 w 160682"/>
                      <a:gd name="connsiteY4" fmla="*/ 544830 h 544830"/>
                      <a:gd name="connsiteX0" fmla="*/ 61430 w 222112"/>
                      <a:gd name="connsiteY0" fmla="*/ 544830 h 544830"/>
                      <a:gd name="connsiteX1" fmla="*/ 0 w 222112"/>
                      <a:gd name="connsiteY1" fmla="*/ 115869 h 544830"/>
                      <a:gd name="connsiteX2" fmla="*/ 181942 w 222112"/>
                      <a:gd name="connsiteY2" fmla="*/ 0 h 544830"/>
                      <a:gd name="connsiteX3" fmla="*/ 222112 w 222112"/>
                      <a:gd name="connsiteY3" fmla="*/ 544830 h 544830"/>
                      <a:gd name="connsiteX4" fmla="*/ 61430 w 222112"/>
                      <a:gd name="connsiteY4" fmla="*/ 544830 h 54483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112" h="490080">
                        <a:moveTo>
                          <a:pt x="61430" y="490080"/>
                        </a:moveTo>
                        <a:cubicBezTo>
                          <a:pt x="92688" y="344100"/>
                          <a:pt x="123524" y="297471"/>
                          <a:pt x="0" y="61119"/>
                        </a:cubicBezTo>
                        <a:lnTo>
                          <a:pt x="69790" y="0"/>
                        </a:lnTo>
                        <a:cubicBezTo>
                          <a:pt x="205479" y="122812"/>
                          <a:pt x="171338" y="326720"/>
                          <a:pt x="222112" y="490080"/>
                        </a:cubicBezTo>
                        <a:lnTo>
                          <a:pt x="61430" y="490080"/>
                        </a:ln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25" name="Trapezio 85">
                    <a:extLst>
                      <a:ext uri="{FF2B5EF4-FFF2-40B4-BE49-F238E27FC236}">
                        <a16:creationId xmlns:a16="http://schemas.microsoft.com/office/drawing/2014/main" id="{9222774D-89FF-D23D-BF3E-D67A994110F5}"/>
                      </a:ext>
                    </a:extLst>
                  </p:cNvPr>
                  <p:cNvSpPr/>
                  <p:nvPr/>
                </p:nvSpPr>
                <p:spPr>
                  <a:xfrm rot="10220758">
                    <a:off x="7289894" y="4100496"/>
                    <a:ext cx="277717" cy="359490"/>
                  </a:xfrm>
                  <a:custGeom>
                    <a:avLst/>
                    <a:gdLst>
                      <a:gd name="connsiteX0" fmla="*/ 0 w 160682"/>
                      <a:gd name="connsiteY0" fmla="*/ 544830 h 544830"/>
                      <a:gd name="connsiteX1" fmla="*/ 40171 w 160682"/>
                      <a:gd name="connsiteY1" fmla="*/ 0 h 544830"/>
                      <a:gd name="connsiteX2" fmla="*/ 120512 w 160682"/>
                      <a:gd name="connsiteY2" fmla="*/ 0 h 544830"/>
                      <a:gd name="connsiteX3" fmla="*/ 160682 w 160682"/>
                      <a:gd name="connsiteY3" fmla="*/ 544830 h 544830"/>
                      <a:gd name="connsiteX4" fmla="*/ 0 w 160682"/>
                      <a:gd name="connsiteY4" fmla="*/ 544830 h 544830"/>
                      <a:gd name="connsiteX0" fmla="*/ 61430 w 222112"/>
                      <a:gd name="connsiteY0" fmla="*/ 544830 h 544830"/>
                      <a:gd name="connsiteX1" fmla="*/ 0 w 222112"/>
                      <a:gd name="connsiteY1" fmla="*/ 115869 h 544830"/>
                      <a:gd name="connsiteX2" fmla="*/ 181942 w 222112"/>
                      <a:gd name="connsiteY2" fmla="*/ 0 h 544830"/>
                      <a:gd name="connsiteX3" fmla="*/ 222112 w 222112"/>
                      <a:gd name="connsiteY3" fmla="*/ 544830 h 544830"/>
                      <a:gd name="connsiteX4" fmla="*/ 61430 w 222112"/>
                      <a:gd name="connsiteY4" fmla="*/ 544830 h 54483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117035 w 277717"/>
                      <a:gd name="connsiteY0" fmla="*/ 490080 h 490080"/>
                      <a:gd name="connsiteX1" fmla="*/ 0 w 277717"/>
                      <a:gd name="connsiteY1" fmla="*/ 206249 h 490080"/>
                      <a:gd name="connsiteX2" fmla="*/ 125395 w 277717"/>
                      <a:gd name="connsiteY2" fmla="*/ 0 h 490080"/>
                      <a:gd name="connsiteX3" fmla="*/ 277717 w 277717"/>
                      <a:gd name="connsiteY3" fmla="*/ 490080 h 490080"/>
                      <a:gd name="connsiteX4" fmla="*/ 117035 w 277717"/>
                      <a:gd name="connsiteY4" fmla="*/ 490080 h 490080"/>
                      <a:gd name="connsiteX0" fmla="*/ 117035 w 277717"/>
                      <a:gd name="connsiteY0" fmla="*/ 359490 h 359490"/>
                      <a:gd name="connsiteX1" fmla="*/ 0 w 277717"/>
                      <a:gd name="connsiteY1" fmla="*/ 75659 h 359490"/>
                      <a:gd name="connsiteX2" fmla="*/ 29750 w 277717"/>
                      <a:gd name="connsiteY2" fmla="*/ 0 h 359490"/>
                      <a:gd name="connsiteX3" fmla="*/ 277717 w 277717"/>
                      <a:gd name="connsiteY3" fmla="*/ 359490 h 359490"/>
                      <a:gd name="connsiteX4" fmla="*/ 117035 w 277717"/>
                      <a:gd name="connsiteY4" fmla="*/ 359490 h 359490"/>
                      <a:gd name="connsiteX0" fmla="*/ 117035 w 277717"/>
                      <a:gd name="connsiteY0" fmla="*/ 359490 h 359490"/>
                      <a:gd name="connsiteX1" fmla="*/ 0 w 277717"/>
                      <a:gd name="connsiteY1" fmla="*/ 75659 h 359490"/>
                      <a:gd name="connsiteX2" fmla="*/ 29750 w 277717"/>
                      <a:gd name="connsiteY2" fmla="*/ 0 h 359490"/>
                      <a:gd name="connsiteX3" fmla="*/ 277717 w 277717"/>
                      <a:gd name="connsiteY3" fmla="*/ 359490 h 359490"/>
                      <a:gd name="connsiteX4" fmla="*/ 117035 w 277717"/>
                      <a:gd name="connsiteY4" fmla="*/ 359490 h 359490"/>
                      <a:gd name="connsiteX0" fmla="*/ 117035 w 277717"/>
                      <a:gd name="connsiteY0" fmla="*/ 359490 h 359490"/>
                      <a:gd name="connsiteX1" fmla="*/ 0 w 277717"/>
                      <a:gd name="connsiteY1" fmla="*/ 75659 h 359490"/>
                      <a:gd name="connsiteX2" fmla="*/ 29750 w 277717"/>
                      <a:gd name="connsiteY2" fmla="*/ 0 h 359490"/>
                      <a:gd name="connsiteX3" fmla="*/ 277717 w 277717"/>
                      <a:gd name="connsiteY3" fmla="*/ 359490 h 359490"/>
                      <a:gd name="connsiteX4" fmla="*/ 117035 w 277717"/>
                      <a:gd name="connsiteY4" fmla="*/ 359490 h 359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7717" h="359490">
                        <a:moveTo>
                          <a:pt x="117035" y="359490"/>
                        </a:moveTo>
                        <a:cubicBezTo>
                          <a:pt x="148293" y="213510"/>
                          <a:pt x="162111" y="198768"/>
                          <a:pt x="0" y="75659"/>
                        </a:cubicBezTo>
                        <a:lnTo>
                          <a:pt x="29750" y="0"/>
                        </a:lnTo>
                        <a:cubicBezTo>
                          <a:pt x="249505" y="83006"/>
                          <a:pt x="226943" y="196130"/>
                          <a:pt x="277717" y="359490"/>
                        </a:cubicBezTo>
                        <a:lnTo>
                          <a:pt x="117035" y="359490"/>
                        </a:ln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grpSp>
              <p:nvGrpSpPr>
                <p:cNvPr id="216" name="Gruppo 147">
                  <a:extLst>
                    <a:ext uri="{FF2B5EF4-FFF2-40B4-BE49-F238E27FC236}">
                      <a16:creationId xmlns:a16="http://schemas.microsoft.com/office/drawing/2014/main" id="{187473B7-A4C1-2865-2DE1-6912BE36E8D3}"/>
                    </a:ext>
                  </a:extLst>
                </p:cNvPr>
                <p:cNvGrpSpPr/>
                <p:nvPr/>
              </p:nvGrpSpPr>
              <p:grpSpPr>
                <a:xfrm>
                  <a:off x="6892594" y="1663883"/>
                  <a:ext cx="768685" cy="2757181"/>
                  <a:chOff x="6892594" y="1663883"/>
                  <a:chExt cx="768685" cy="2757181"/>
                </a:xfrm>
              </p:grpSpPr>
              <p:grpSp>
                <p:nvGrpSpPr>
                  <p:cNvPr id="217" name="Gruppo 148">
                    <a:extLst>
                      <a:ext uri="{FF2B5EF4-FFF2-40B4-BE49-F238E27FC236}">
                        <a16:creationId xmlns:a16="http://schemas.microsoft.com/office/drawing/2014/main" id="{4D369F89-EADF-EDDF-6127-0FC3351D0064}"/>
                      </a:ext>
                    </a:extLst>
                  </p:cNvPr>
                  <p:cNvGrpSpPr/>
                  <p:nvPr/>
                </p:nvGrpSpPr>
                <p:grpSpPr>
                  <a:xfrm>
                    <a:off x="6892594" y="2810465"/>
                    <a:ext cx="695910" cy="1610599"/>
                    <a:chOff x="6892594" y="2810465"/>
                    <a:chExt cx="695910" cy="1610599"/>
                  </a:xfrm>
                  <a:solidFill>
                    <a:schemeClr val="bg2">
                      <a:lumMod val="90000"/>
                    </a:schemeClr>
                  </a:solidFill>
                </p:grpSpPr>
                <p:sp>
                  <p:nvSpPr>
                    <p:cNvPr id="219" name="Trapezio 37">
                      <a:extLst>
                        <a:ext uri="{FF2B5EF4-FFF2-40B4-BE49-F238E27FC236}">
                          <a16:creationId xmlns:a16="http://schemas.microsoft.com/office/drawing/2014/main" id="{F20482FD-1388-8F5D-29CD-B1904078951A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959545" y="2812059"/>
                      <a:ext cx="628959" cy="703583"/>
                    </a:xfrm>
                    <a:custGeom>
                      <a:avLst/>
                      <a:gdLst>
                        <a:gd name="connsiteX0" fmla="*/ 0 w 653937"/>
                        <a:gd name="connsiteY0" fmla="*/ 658283 h 658283"/>
                        <a:gd name="connsiteX1" fmla="*/ 110496 w 653937"/>
                        <a:gd name="connsiteY1" fmla="*/ 0 h 658283"/>
                        <a:gd name="connsiteX2" fmla="*/ 543441 w 653937"/>
                        <a:gd name="connsiteY2" fmla="*/ 0 h 658283"/>
                        <a:gd name="connsiteX3" fmla="*/ 653937 w 653937"/>
                        <a:gd name="connsiteY3" fmla="*/ 658283 h 658283"/>
                        <a:gd name="connsiteX4" fmla="*/ 0 w 653937"/>
                        <a:gd name="connsiteY4" fmla="*/ 658283 h 658283"/>
                        <a:gd name="connsiteX0" fmla="*/ 36933 w 690870"/>
                        <a:gd name="connsiteY0" fmla="*/ 658283 h 658734"/>
                        <a:gd name="connsiteX1" fmla="*/ 147429 w 690870"/>
                        <a:gd name="connsiteY1" fmla="*/ 0 h 658734"/>
                        <a:gd name="connsiteX2" fmla="*/ 580374 w 690870"/>
                        <a:gd name="connsiteY2" fmla="*/ 0 h 658734"/>
                        <a:gd name="connsiteX3" fmla="*/ 690870 w 690870"/>
                        <a:gd name="connsiteY3" fmla="*/ 658283 h 658734"/>
                        <a:gd name="connsiteX4" fmla="*/ 36933 w 690870"/>
                        <a:gd name="connsiteY4" fmla="*/ 658283 h 658734"/>
                        <a:gd name="connsiteX0" fmla="*/ 36933 w 690870"/>
                        <a:gd name="connsiteY0" fmla="*/ 658283 h 719243"/>
                        <a:gd name="connsiteX1" fmla="*/ 147429 w 690870"/>
                        <a:gd name="connsiteY1" fmla="*/ 0 h 719243"/>
                        <a:gd name="connsiteX2" fmla="*/ 580374 w 690870"/>
                        <a:gd name="connsiteY2" fmla="*/ 0 h 719243"/>
                        <a:gd name="connsiteX3" fmla="*/ 690870 w 690870"/>
                        <a:gd name="connsiteY3" fmla="*/ 658283 h 719243"/>
                        <a:gd name="connsiteX4" fmla="*/ 36933 w 690870"/>
                        <a:gd name="connsiteY4" fmla="*/ 658283 h 719243"/>
                        <a:gd name="connsiteX0" fmla="*/ 36933 w 691237"/>
                        <a:gd name="connsiteY0" fmla="*/ 658283 h 772867"/>
                        <a:gd name="connsiteX1" fmla="*/ 147429 w 691237"/>
                        <a:gd name="connsiteY1" fmla="*/ 0 h 772867"/>
                        <a:gd name="connsiteX2" fmla="*/ 580374 w 691237"/>
                        <a:gd name="connsiteY2" fmla="*/ 0 h 772867"/>
                        <a:gd name="connsiteX3" fmla="*/ 690870 w 691237"/>
                        <a:gd name="connsiteY3" fmla="*/ 658283 h 772867"/>
                        <a:gd name="connsiteX4" fmla="*/ 36933 w 691237"/>
                        <a:gd name="connsiteY4" fmla="*/ 658283 h 772867"/>
                        <a:gd name="connsiteX0" fmla="*/ 36933 w 691237"/>
                        <a:gd name="connsiteY0" fmla="*/ 658283 h 772867"/>
                        <a:gd name="connsiteX1" fmla="*/ 147429 w 691237"/>
                        <a:gd name="connsiteY1" fmla="*/ 0 h 772867"/>
                        <a:gd name="connsiteX2" fmla="*/ 580374 w 691237"/>
                        <a:gd name="connsiteY2" fmla="*/ 0 h 772867"/>
                        <a:gd name="connsiteX3" fmla="*/ 690870 w 691237"/>
                        <a:gd name="connsiteY3" fmla="*/ 658283 h 772867"/>
                        <a:gd name="connsiteX4" fmla="*/ 36933 w 691237"/>
                        <a:gd name="connsiteY4" fmla="*/ 658283 h 772867"/>
                        <a:gd name="connsiteX0" fmla="*/ 48676 w 702980"/>
                        <a:gd name="connsiteY0" fmla="*/ 752153 h 866737"/>
                        <a:gd name="connsiteX1" fmla="*/ 91620 w 702980"/>
                        <a:gd name="connsiteY1" fmla="*/ 0 h 866737"/>
                        <a:gd name="connsiteX2" fmla="*/ 592117 w 702980"/>
                        <a:gd name="connsiteY2" fmla="*/ 93870 h 866737"/>
                        <a:gd name="connsiteX3" fmla="*/ 702613 w 702980"/>
                        <a:gd name="connsiteY3" fmla="*/ 752153 h 866737"/>
                        <a:gd name="connsiteX4" fmla="*/ 48676 w 702980"/>
                        <a:gd name="connsiteY4" fmla="*/ 752153 h 866737"/>
                        <a:gd name="connsiteX0" fmla="*/ 42672 w 696976"/>
                        <a:gd name="connsiteY0" fmla="*/ 752153 h 866737"/>
                        <a:gd name="connsiteX1" fmla="*/ 85616 w 696976"/>
                        <a:gd name="connsiteY1" fmla="*/ 0 h 866737"/>
                        <a:gd name="connsiteX2" fmla="*/ 586113 w 696976"/>
                        <a:gd name="connsiteY2" fmla="*/ 93870 h 866737"/>
                        <a:gd name="connsiteX3" fmla="*/ 696609 w 696976"/>
                        <a:gd name="connsiteY3" fmla="*/ 752153 h 866737"/>
                        <a:gd name="connsiteX4" fmla="*/ 42672 w 696976"/>
                        <a:gd name="connsiteY4" fmla="*/ 752153 h 8667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6976" h="866737">
                          <a:moveTo>
                            <a:pt x="42672" y="752153"/>
                          </a:moveTo>
                          <a:cubicBezTo>
                            <a:pt x="-72896" y="768945"/>
                            <a:pt x="82560" y="228815"/>
                            <a:pt x="85616" y="0"/>
                          </a:cubicBezTo>
                          <a:lnTo>
                            <a:pt x="586113" y="93870"/>
                          </a:lnTo>
                          <a:cubicBezTo>
                            <a:pt x="622945" y="313298"/>
                            <a:pt x="629297" y="464145"/>
                            <a:pt x="696609" y="752153"/>
                          </a:cubicBezTo>
                          <a:cubicBezTo>
                            <a:pt x="714850" y="919793"/>
                            <a:pt x="47291" y="889313"/>
                            <a:pt x="42672" y="752153"/>
                          </a:cubicBezTo>
                          <a:close/>
                        </a:path>
                      </a:pathLst>
                    </a:custGeom>
                    <a:grp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220" name="Ovale 151">
                      <a:extLst>
                        <a:ext uri="{FF2B5EF4-FFF2-40B4-BE49-F238E27FC236}">
                          <a16:creationId xmlns:a16="http://schemas.microsoft.com/office/drawing/2014/main" id="{9912C74A-D477-BFB0-5DE0-A1D2AB31FD19}"/>
                        </a:ext>
                      </a:extLst>
                    </p:cNvPr>
                    <p:cNvSpPr/>
                    <p:nvPr/>
                  </p:nvSpPr>
                  <p:spPr>
                    <a:xfrm rot="1724939">
                      <a:off x="7093645" y="2810465"/>
                      <a:ext cx="419100" cy="313692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221" name="Trapezio 38">
                      <a:extLst>
                        <a:ext uri="{FF2B5EF4-FFF2-40B4-BE49-F238E27FC236}">
                          <a16:creationId xmlns:a16="http://schemas.microsoft.com/office/drawing/2014/main" id="{82A20553-6D4F-386A-2DF2-51D93ECF7B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92594" y="3448289"/>
                      <a:ext cx="667115" cy="972775"/>
                    </a:xfrm>
                    <a:custGeom>
                      <a:avLst/>
                      <a:gdLst>
                        <a:gd name="connsiteX0" fmla="*/ 0 w 923840"/>
                        <a:gd name="connsiteY0" fmla="*/ 1003255 h 1003255"/>
                        <a:gd name="connsiteX1" fmla="*/ 192861 w 923840"/>
                        <a:gd name="connsiteY1" fmla="*/ 0 h 1003255"/>
                        <a:gd name="connsiteX2" fmla="*/ 730979 w 923840"/>
                        <a:gd name="connsiteY2" fmla="*/ 0 h 1003255"/>
                        <a:gd name="connsiteX3" fmla="*/ 923840 w 923840"/>
                        <a:gd name="connsiteY3" fmla="*/ 1003255 h 1003255"/>
                        <a:gd name="connsiteX4" fmla="*/ 0 w 923840"/>
                        <a:gd name="connsiteY4" fmla="*/ 1003255 h 1003255"/>
                        <a:gd name="connsiteX0" fmla="*/ 0 w 931460"/>
                        <a:gd name="connsiteY0" fmla="*/ 988015 h 1003255"/>
                        <a:gd name="connsiteX1" fmla="*/ 200481 w 931460"/>
                        <a:gd name="connsiteY1" fmla="*/ 0 h 1003255"/>
                        <a:gd name="connsiteX2" fmla="*/ 738599 w 931460"/>
                        <a:gd name="connsiteY2" fmla="*/ 0 h 1003255"/>
                        <a:gd name="connsiteX3" fmla="*/ 931460 w 931460"/>
                        <a:gd name="connsiteY3" fmla="*/ 1003255 h 1003255"/>
                        <a:gd name="connsiteX4" fmla="*/ 0 w 931460"/>
                        <a:gd name="connsiteY4" fmla="*/ 988015 h 1003255"/>
                        <a:gd name="connsiteX0" fmla="*/ 0 w 977180"/>
                        <a:gd name="connsiteY0" fmla="*/ 1010875 h 1010875"/>
                        <a:gd name="connsiteX1" fmla="*/ 246201 w 977180"/>
                        <a:gd name="connsiteY1" fmla="*/ 0 h 1010875"/>
                        <a:gd name="connsiteX2" fmla="*/ 784319 w 977180"/>
                        <a:gd name="connsiteY2" fmla="*/ 0 h 1010875"/>
                        <a:gd name="connsiteX3" fmla="*/ 977180 w 977180"/>
                        <a:gd name="connsiteY3" fmla="*/ 1003255 h 1010875"/>
                        <a:gd name="connsiteX4" fmla="*/ 0 w 977180"/>
                        <a:gd name="connsiteY4" fmla="*/ 1010875 h 1010875"/>
                        <a:gd name="connsiteX0" fmla="*/ 0 w 832400"/>
                        <a:gd name="connsiteY0" fmla="*/ 1010875 h 1010875"/>
                        <a:gd name="connsiteX1" fmla="*/ 246201 w 832400"/>
                        <a:gd name="connsiteY1" fmla="*/ 0 h 1010875"/>
                        <a:gd name="connsiteX2" fmla="*/ 784319 w 832400"/>
                        <a:gd name="connsiteY2" fmla="*/ 0 h 1010875"/>
                        <a:gd name="connsiteX3" fmla="*/ 832400 w 832400"/>
                        <a:gd name="connsiteY3" fmla="*/ 645115 h 1010875"/>
                        <a:gd name="connsiteX4" fmla="*/ 0 w 832400"/>
                        <a:gd name="connsiteY4" fmla="*/ 1010875 h 1010875"/>
                        <a:gd name="connsiteX0" fmla="*/ 0 w 832400"/>
                        <a:gd name="connsiteY0" fmla="*/ 1010875 h 1010875"/>
                        <a:gd name="connsiteX1" fmla="*/ 246201 w 832400"/>
                        <a:gd name="connsiteY1" fmla="*/ 0 h 1010875"/>
                        <a:gd name="connsiteX2" fmla="*/ 784319 w 832400"/>
                        <a:gd name="connsiteY2" fmla="*/ 0 h 1010875"/>
                        <a:gd name="connsiteX3" fmla="*/ 832400 w 832400"/>
                        <a:gd name="connsiteY3" fmla="*/ 645115 h 1010875"/>
                        <a:gd name="connsiteX4" fmla="*/ 0 w 832400"/>
                        <a:gd name="connsiteY4" fmla="*/ 1010875 h 1010875"/>
                        <a:gd name="connsiteX0" fmla="*/ 0 w 832400"/>
                        <a:gd name="connsiteY0" fmla="*/ 1010875 h 1025203"/>
                        <a:gd name="connsiteX1" fmla="*/ 246201 w 832400"/>
                        <a:gd name="connsiteY1" fmla="*/ 0 h 1025203"/>
                        <a:gd name="connsiteX2" fmla="*/ 784319 w 832400"/>
                        <a:gd name="connsiteY2" fmla="*/ 0 h 1025203"/>
                        <a:gd name="connsiteX3" fmla="*/ 832400 w 832400"/>
                        <a:gd name="connsiteY3" fmla="*/ 645115 h 1025203"/>
                        <a:gd name="connsiteX4" fmla="*/ 0 w 832400"/>
                        <a:gd name="connsiteY4" fmla="*/ 1010875 h 1025203"/>
                        <a:gd name="connsiteX0" fmla="*/ 5105 w 837505"/>
                        <a:gd name="connsiteY0" fmla="*/ 1010875 h 1025203"/>
                        <a:gd name="connsiteX1" fmla="*/ 251306 w 837505"/>
                        <a:gd name="connsiteY1" fmla="*/ 0 h 1025203"/>
                        <a:gd name="connsiteX2" fmla="*/ 789424 w 837505"/>
                        <a:gd name="connsiteY2" fmla="*/ 0 h 1025203"/>
                        <a:gd name="connsiteX3" fmla="*/ 837505 w 837505"/>
                        <a:gd name="connsiteY3" fmla="*/ 645115 h 1025203"/>
                        <a:gd name="connsiteX4" fmla="*/ 5105 w 837505"/>
                        <a:gd name="connsiteY4" fmla="*/ 1010875 h 1025203"/>
                        <a:gd name="connsiteX0" fmla="*/ 5105 w 837505"/>
                        <a:gd name="connsiteY0" fmla="*/ 1010875 h 1025203"/>
                        <a:gd name="connsiteX1" fmla="*/ 251306 w 837505"/>
                        <a:gd name="connsiteY1" fmla="*/ 0 h 1025203"/>
                        <a:gd name="connsiteX2" fmla="*/ 789424 w 837505"/>
                        <a:gd name="connsiteY2" fmla="*/ 0 h 1025203"/>
                        <a:gd name="connsiteX3" fmla="*/ 837505 w 837505"/>
                        <a:gd name="connsiteY3" fmla="*/ 645115 h 1025203"/>
                        <a:gd name="connsiteX4" fmla="*/ 5105 w 837505"/>
                        <a:gd name="connsiteY4" fmla="*/ 1010875 h 1025203"/>
                        <a:gd name="connsiteX0" fmla="*/ 5105 w 855425"/>
                        <a:gd name="connsiteY0" fmla="*/ 1010875 h 1025203"/>
                        <a:gd name="connsiteX1" fmla="*/ 251306 w 855425"/>
                        <a:gd name="connsiteY1" fmla="*/ 0 h 1025203"/>
                        <a:gd name="connsiteX2" fmla="*/ 789424 w 855425"/>
                        <a:gd name="connsiteY2" fmla="*/ 0 h 1025203"/>
                        <a:gd name="connsiteX3" fmla="*/ 837505 w 855425"/>
                        <a:gd name="connsiteY3" fmla="*/ 645115 h 1025203"/>
                        <a:gd name="connsiteX4" fmla="*/ 5105 w 855425"/>
                        <a:gd name="connsiteY4" fmla="*/ 1010875 h 1025203"/>
                        <a:gd name="connsiteX0" fmla="*/ 6115 w 856435"/>
                        <a:gd name="connsiteY0" fmla="*/ 1070351 h 1084679"/>
                        <a:gd name="connsiteX1" fmla="*/ 213186 w 856435"/>
                        <a:gd name="connsiteY1" fmla="*/ 0 h 1084679"/>
                        <a:gd name="connsiteX2" fmla="*/ 790434 w 856435"/>
                        <a:gd name="connsiteY2" fmla="*/ 59476 h 1084679"/>
                        <a:gd name="connsiteX3" fmla="*/ 838515 w 856435"/>
                        <a:gd name="connsiteY3" fmla="*/ 704591 h 1084679"/>
                        <a:gd name="connsiteX4" fmla="*/ 6115 w 856435"/>
                        <a:gd name="connsiteY4" fmla="*/ 1070351 h 10846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56435" h="1084679">
                          <a:moveTo>
                            <a:pt x="6115" y="1070351"/>
                          </a:moveTo>
                          <a:cubicBezTo>
                            <a:pt x="-33738" y="771493"/>
                            <a:pt x="131119" y="336958"/>
                            <a:pt x="213186" y="0"/>
                          </a:cubicBezTo>
                          <a:lnTo>
                            <a:pt x="790434" y="59476"/>
                          </a:lnTo>
                          <a:cubicBezTo>
                            <a:pt x="722641" y="152594"/>
                            <a:pt x="913928" y="481933"/>
                            <a:pt x="838515" y="704591"/>
                          </a:cubicBezTo>
                          <a:cubicBezTo>
                            <a:pt x="629628" y="651251"/>
                            <a:pt x="542662" y="1177031"/>
                            <a:pt x="6115" y="1070351"/>
                          </a:cubicBezTo>
                          <a:close/>
                        </a:path>
                      </a:pathLst>
                    </a:custGeom>
                    <a:grp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</p:grpSp>
              <p:sp>
                <p:nvSpPr>
                  <p:cNvPr id="218" name="Ovale 161">
                    <a:extLst>
                      <a:ext uri="{FF2B5EF4-FFF2-40B4-BE49-F238E27FC236}">
                        <a16:creationId xmlns:a16="http://schemas.microsoft.com/office/drawing/2014/main" id="{11E38727-9432-BA44-71F5-5A2D11BDA190}"/>
                      </a:ext>
                    </a:extLst>
                  </p:cNvPr>
                  <p:cNvSpPr/>
                  <p:nvPr/>
                </p:nvSpPr>
                <p:spPr>
                  <a:xfrm rot="419334">
                    <a:off x="7119249" y="1663883"/>
                    <a:ext cx="542030" cy="1442906"/>
                  </a:xfrm>
                  <a:custGeom>
                    <a:avLst/>
                    <a:gdLst>
                      <a:gd name="connsiteX0" fmla="*/ 0 w 542029"/>
                      <a:gd name="connsiteY0" fmla="*/ 825624 h 1651248"/>
                      <a:gd name="connsiteX1" fmla="*/ 271015 w 542029"/>
                      <a:gd name="connsiteY1" fmla="*/ 0 h 1651248"/>
                      <a:gd name="connsiteX2" fmla="*/ 542030 w 542029"/>
                      <a:gd name="connsiteY2" fmla="*/ 825624 h 1651248"/>
                      <a:gd name="connsiteX3" fmla="*/ 271015 w 542029"/>
                      <a:gd name="connsiteY3" fmla="*/ 1651248 h 1651248"/>
                      <a:gd name="connsiteX4" fmla="*/ 0 w 542029"/>
                      <a:gd name="connsiteY4" fmla="*/ 825624 h 1651248"/>
                      <a:gd name="connsiteX0" fmla="*/ 0 w 542030"/>
                      <a:gd name="connsiteY0" fmla="*/ 617282 h 1442906"/>
                      <a:gd name="connsiteX1" fmla="*/ 269897 w 542030"/>
                      <a:gd name="connsiteY1" fmla="*/ 0 h 1442906"/>
                      <a:gd name="connsiteX2" fmla="*/ 542030 w 542030"/>
                      <a:gd name="connsiteY2" fmla="*/ 617282 h 1442906"/>
                      <a:gd name="connsiteX3" fmla="*/ 271015 w 542030"/>
                      <a:gd name="connsiteY3" fmla="*/ 1442906 h 1442906"/>
                      <a:gd name="connsiteX4" fmla="*/ 0 w 542030"/>
                      <a:gd name="connsiteY4" fmla="*/ 617282 h 14429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2030" h="1442906">
                        <a:moveTo>
                          <a:pt x="0" y="617282"/>
                        </a:moveTo>
                        <a:cubicBezTo>
                          <a:pt x="-186" y="376798"/>
                          <a:pt x="120220" y="0"/>
                          <a:pt x="269897" y="0"/>
                        </a:cubicBezTo>
                        <a:cubicBezTo>
                          <a:pt x="419574" y="0"/>
                          <a:pt x="542030" y="161302"/>
                          <a:pt x="542030" y="617282"/>
                        </a:cubicBezTo>
                        <a:cubicBezTo>
                          <a:pt x="542030" y="1073262"/>
                          <a:pt x="420692" y="1442906"/>
                          <a:pt x="271015" y="1442906"/>
                        </a:cubicBezTo>
                        <a:cubicBezTo>
                          <a:pt x="121338" y="1442906"/>
                          <a:pt x="186" y="857766"/>
                          <a:pt x="0" y="617282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  <p:grpSp>
            <p:nvGrpSpPr>
              <p:cNvPr id="176" name="Gruppo 107">
                <a:extLst>
                  <a:ext uri="{FF2B5EF4-FFF2-40B4-BE49-F238E27FC236}">
                    <a16:creationId xmlns:a16="http://schemas.microsoft.com/office/drawing/2014/main" id="{028A0354-17D8-FD7E-8311-10C1A5001CEE}"/>
                  </a:ext>
                </a:extLst>
              </p:cNvPr>
              <p:cNvGrpSpPr/>
              <p:nvPr/>
            </p:nvGrpSpPr>
            <p:grpSpPr>
              <a:xfrm rot="21572067">
                <a:off x="11206833" y="4572459"/>
                <a:ext cx="401109" cy="396184"/>
                <a:chOff x="7194492" y="1267280"/>
                <a:chExt cx="832077" cy="849267"/>
              </a:xfrm>
              <a:solidFill>
                <a:schemeClr val="bg2">
                  <a:lumMod val="25000"/>
                </a:schemeClr>
              </a:solidFill>
            </p:grpSpPr>
            <p:sp>
              <p:nvSpPr>
                <p:cNvPr id="213" name="Ritardo 144">
                  <a:extLst>
                    <a:ext uri="{FF2B5EF4-FFF2-40B4-BE49-F238E27FC236}">
                      <a16:creationId xmlns:a16="http://schemas.microsoft.com/office/drawing/2014/main" id="{2EB421FF-953C-310F-F2E5-BB303FA7D0CF}"/>
                    </a:ext>
                  </a:extLst>
                </p:cNvPr>
                <p:cNvSpPr/>
                <p:nvPr/>
              </p:nvSpPr>
              <p:spPr>
                <a:xfrm rot="5197850">
                  <a:off x="7374466" y="1439654"/>
                  <a:ext cx="503058" cy="417272"/>
                </a:xfrm>
                <a:prstGeom prst="flowChartDelay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14" name="Cerchio parziale 145">
                  <a:extLst>
                    <a:ext uri="{FF2B5EF4-FFF2-40B4-BE49-F238E27FC236}">
                      <a16:creationId xmlns:a16="http://schemas.microsoft.com/office/drawing/2014/main" id="{CAA861A5-AC82-1F9D-E217-A1E5DA697B8C}"/>
                    </a:ext>
                  </a:extLst>
                </p:cNvPr>
                <p:cNvSpPr/>
                <p:nvPr/>
              </p:nvSpPr>
              <p:spPr>
                <a:xfrm rot="1936892">
                  <a:off x="7194492" y="1267280"/>
                  <a:ext cx="832077" cy="849267"/>
                </a:xfrm>
                <a:prstGeom prst="pie">
                  <a:avLst>
                    <a:gd name="adj1" fmla="val 11382448"/>
                    <a:gd name="adj2" fmla="val 1660257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7" name="Gruppo 108">
                <a:extLst>
                  <a:ext uri="{FF2B5EF4-FFF2-40B4-BE49-F238E27FC236}">
                    <a16:creationId xmlns:a16="http://schemas.microsoft.com/office/drawing/2014/main" id="{8ACE3106-AF88-481B-3704-5D6447CBF1ED}"/>
                  </a:ext>
                </a:extLst>
              </p:cNvPr>
              <p:cNvGrpSpPr/>
              <p:nvPr/>
            </p:nvGrpSpPr>
            <p:grpSpPr>
              <a:xfrm rot="179994">
                <a:off x="11164828" y="4671805"/>
                <a:ext cx="676743" cy="2116965"/>
                <a:chOff x="12593314" y="4727796"/>
                <a:chExt cx="676743" cy="2116965"/>
              </a:xfrm>
            </p:grpSpPr>
            <p:grpSp>
              <p:nvGrpSpPr>
                <p:cNvPr id="196" name="Gruppo 127">
                  <a:extLst>
                    <a:ext uri="{FF2B5EF4-FFF2-40B4-BE49-F238E27FC236}">
                      <a16:creationId xmlns:a16="http://schemas.microsoft.com/office/drawing/2014/main" id="{435A3AAC-E8FA-3D0D-375D-13130451D7CD}"/>
                    </a:ext>
                  </a:extLst>
                </p:cNvPr>
                <p:cNvGrpSpPr/>
                <p:nvPr/>
              </p:nvGrpSpPr>
              <p:grpSpPr>
                <a:xfrm>
                  <a:off x="12593314" y="4727796"/>
                  <a:ext cx="676743" cy="2116965"/>
                  <a:chOff x="12593314" y="4727796"/>
                  <a:chExt cx="676743" cy="2116965"/>
                </a:xfrm>
              </p:grpSpPr>
              <p:grpSp>
                <p:nvGrpSpPr>
                  <p:cNvPr id="200" name="Gruppo 131">
                    <a:extLst>
                      <a:ext uri="{FF2B5EF4-FFF2-40B4-BE49-F238E27FC236}">
                        <a16:creationId xmlns:a16="http://schemas.microsoft.com/office/drawing/2014/main" id="{324619A9-ECB2-7CE0-235E-C0E5C112FFFC}"/>
                      </a:ext>
                    </a:extLst>
                  </p:cNvPr>
                  <p:cNvGrpSpPr/>
                  <p:nvPr/>
                </p:nvGrpSpPr>
                <p:grpSpPr>
                  <a:xfrm>
                    <a:off x="12593314" y="5533101"/>
                    <a:ext cx="554951" cy="1311660"/>
                    <a:chOff x="12593314" y="5533101"/>
                    <a:chExt cx="554951" cy="1311660"/>
                  </a:xfrm>
                </p:grpSpPr>
                <p:grpSp>
                  <p:nvGrpSpPr>
                    <p:cNvPr id="202" name="Gruppo 133">
                      <a:extLst>
                        <a:ext uri="{FF2B5EF4-FFF2-40B4-BE49-F238E27FC236}">
                          <a16:creationId xmlns:a16="http://schemas.microsoft.com/office/drawing/2014/main" id="{E901F82C-3865-4A41-8BDB-0EAE759E06EE}"/>
                        </a:ext>
                      </a:extLst>
                    </p:cNvPr>
                    <p:cNvGrpSpPr/>
                    <p:nvPr/>
                  </p:nvGrpSpPr>
                  <p:grpSpPr>
                    <a:xfrm rot="21392073">
                      <a:off x="12744977" y="5533101"/>
                      <a:ext cx="403288" cy="625042"/>
                      <a:chOff x="7519203" y="3480608"/>
                      <a:chExt cx="990053" cy="1530515"/>
                    </a:xfrm>
                  </p:grpSpPr>
                  <p:sp>
                    <p:nvSpPr>
                      <p:cNvPr id="209" name="Trapezio 67">
                        <a:extLst>
                          <a:ext uri="{FF2B5EF4-FFF2-40B4-BE49-F238E27FC236}">
                            <a16:creationId xmlns:a16="http://schemas.microsoft.com/office/drawing/2014/main" id="{3815CFEF-05B2-EC88-4091-818A622E3BD1}"/>
                          </a:ext>
                        </a:extLst>
                      </p:cNvPr>
                      <p:cNvSpPr/>
                      <p:nvPr/>
                    </p:nvSpPr>
                    <p:spPr>
                      <a:xfrm rot="929617">
                        <a:off x="7519203" y="3480608"/>
                        <a:ext cx="990053" cy="1530515"/>
                      </a:xfrm>
                      <a:custGeom>
                        <a:avLst/>
                        <a:gdLst>
                          <a:gd name="connsiteX0" fmla="*/ 0 w 1017409"/>
                          <a:gd name="connsiteY0" fmla="*/ 1393390 h 1393390"/>
                          <a:gd name="connsiteX1" fmla="*/ 149671 w 1017409"/>
                          <a:gd name="connsiteY1" fmla="*/ 0 h 1393390"/>
                          <a:gd name="connsiteX2" fmla="*/ 867738 w 1017409"/>
                          <a:gd name="connsiteY2" fmla="*/ 0 h 1393390"/>
                          <a:gd name="connsiteX3" fmla="*/ 1017409 w 1017409"/>
                          <a:gd name="connsiteY3" fmla="*/ 1393390 h 1393390"/>
                          <a:gd name="connsiteX4" fmla="*/ 0 w 1017409"/>
                          <a:gd name="connsiteY4" fmla="*/ 1393390 h 1393390"/>
                          <a:gd name="connsiteX0" fmla="*/ 0 w 961936"/>
                          <a:gd name="connsiteY0" fmla="*/ 1393390 h 1393390"/>
                          <a:gd name="connsiteX1" fmla="*/ 149671 w 961936"/>
                          <a:gd name="connsiteY1" fmla="*/ 0 h 1393390"/>
                          <a:gd name="connsiteX2" fmla="*/ 867738 w 961936"/>
                          <a:gd name="connsiteY2" fmla="*/ 0 h 1393390"/>
                          <a:gd name="connsiteX3" fmla="*/ 961936 w 961936"/>
                          <a:gd name="connsiteY3" fmla="*/ 1392953 h 1393390"/>
                          <a:gd name="connsiteX4" fmla="*/ 0 w 961936"/>
                          <a:gd name="connsiteY4" fmla="*/ 1393390 h 1393390"/>
                          <a:gd name="connsiteX0" fmla="*/ 0 w 990173"/>
                          <a:gd name="connsiteY0" fmla="*/ 1393390 h 1393390"/>
                          <a:gd name="connsiteX1" fmla="*/ 149671 w 990173"/>
                          <a:gd name="connsiteY1" fmla="*/ 0 h 1393390"/>
                          <a:gd name="connsiteX2" fmla="*/ 867738 w 990173"/>
                          <a:gd name="connsiteY2" fmla="*/ 0 h 1393390"/>
                          <a:gd name="connsiteX3" fmla="*/ 961936 w 990173"/>
                          <a:gd name="connsiteY3" fmla="*/ 1392953 h 1393390"/>
                          <a:gd name="connsiteX4" fmla="*/ 0 w 990173"/>
                          <a:gd name="connsiteY4" fmla="*/ 1393390 h 1393390"/>
                          <a:gd name="connsiteX0" fmla="*/ 0 w 990173"/>
                          <a:gd name="connsiteY0" fmla="*/ 1393390 h 1393390"/>
                          <a:gd name="connsiteX1" fmla="*/ 149671 w 990173"/>
                          <a:gd name="connsiteY1" fmla="*/ 0 h 1393390"/>
                          <a:gd name="connsiteX2" fmla="*/ 867738 w 990173"/>
                          <a:gd name="connsiteY2" fmla="*/ 0 h 1393390"/>
                          <a:gd name="connsiteX3" fmla="*/ 961936 w 990173"/>
                          <a:gd name="connsiteY3" fmla="*/ 1392953 h 1393390"/>
                          <a:gd name="connsiteX4" fmla="*/ 0 w 990173"/>
                          <a:gd name="connsiteY4" fmla="*/ 1393390 h 1393390"/>
                          <a:gd name="connsiteX0" fmla="*/ 0 w 990173"/>
                          <a:gd name="connsiteY0" fmla="*/ 1393390 h 1411727"/>
                          <a:gd name="connsiteX1" fmla="*/ 149671 w 990173"/>
                          <a:gd name="connsiteY1" fmla="*/ 0 h 1411727"/>
                          <a:gd name="connsiteX2" fmla="*/ 867738 w 990173"/>
                          <a:gd name="connsiteY2" fmla="*/ 0 h 1411727"/>
                          <a:gd name="connsiteX3" fmla="*/ 961936 w 990173"/>
                          <a:gd name="connsiteY3" fmla="*/ 1392953 h 1411727"/>
                          <a:gd name="connsiteX4" fmla="*/ 0 w 990173"/>
                          <a:gd name="connsiteY4" fmla="*/ 1393390 h 1411727"/>
                          <a:gd name="connsiteX0" fmla="*/ 11176 w 1001349"/>
                          <a:gd name="connsiteY0" fmla="*/ 1393390 h 1411727"/>
                          <a:gd name="connsiteX1" fmla="*/ 160847 w 1001349"/>
                          <a:gd name="connsiteY1" fmla="*/ 0 h 1411727"/>
                          <a:gd name="connsiteX2" fmla="*/ 878914 w 1001349"/>
                          <a:gd name="connsiteY2" fmla="*/ 0 h 1411727"/>
                          <a:gd name="connsiteX3" fmla="*/ 973112 w 1001349"/>
                          <a:gd name="connsiteY3" fmla="*/ 1392953 h 1411727"/>
                          <a:gd name="connsiteX4" fmla="*/ 11176 w 1001349"/>
                          <a:gd name="connsiteY4" fmla="*/ 1393390 h 1411727"/>
                          <a:gd name="connsiteX0" fmla="*/ 13018 w 1003191"/>
                          <a:gd name="connsiteY0" fmla="*/ 1393390 h 1411727"/>
                          <a:gd name="connsiteX1" fmla="*/ 162689 w 1003191"/>
                          <a:gd name="connsiteY1" fmla="*/ 0 h 1411727"/>
                          <a:gd name="connsiteX2" fmla="*/ 880756 w 1003191"/>
                          <a:gd name="connsiteY2" fmla="*/ 0 h 1411727"/>
                          <a:gd name="connsiteX3" fmla="*/ 974954 w 1003191"/>
                          <a:gd name="connsiteY3" fmla="*/ 1392953 h 1411727"/>
                          <a:gd name="connsiteX4" fmla="*/ 13018 w 1003191"/>
                          <a:gd name="connsiteY4" fmla="*/ 1393390 h 1411727"/>
                          <a:gd name="connsiteX0" fmla="*/ 13018 w 996432"/>
                          <a:gd name="connsiteY0" fmla="*/ 1393390 h 1450462"/>
                          <a:gd name="connsiteX1" fmla="*/ 162689 w 996432"/>
                          <a:gd name="connsiteY1" fmla="*/ 0 h 1450462"/>
                          <a:gd name="connsiteX2" fmla="*/ 880756 w 996432"/>
                          <a:gd name="connsiteY2" fmla="*/ 0 h 1450462"/>
                          <a:gd name="connsiteX3" fmla="*/ 967173 w 996432"/>
                          <a:gd name="connsiteY3" fmla="*/ 1450461 h 1450462"/>
                          <a:gd name="connsiteX4" fmla="*/ 13018 w 996432"/>
                          <a:gd name="connsiteY4" fmla="*/ 1393390 h 1450462"/>
                          <a:gd name="connsiteX0" fmla="*/ 12523 w 995937"/>
                          <a:gd name="connsiteY0" fmla="*/ 1393390 h 1450462"/>
                          <a:gd name="connsiteX1" fmla="*/ 162194 w 995937"/>
                          <a:gd name="connsiteY1" fmla="*/ 0 h 1450462"/>
                          <a:gd name="connsiteX2" fmla="*/ 880261 w 995937"/>
                          <a:gd name="connsiteY2" fmla="*/ 0 h 1450462"/>
                          <a:gd name="connsiteX3" fmla="*/ 966678 w 995937"/>
                          <a:gd name="connsiteY3" fmla="*/ 1450461 h 1450462"/>
                          <a:gd name="connsiteX4" fmla="*/ 12523 w 995937"/>
                          <a:gd name="connsiteY4" fmla="*/ 1393390 h 1450462"/>
                          <a:gd name="connsiteX0" fmla="*/ 12523 w 995937"/>
                          <a:gd name="connsiteY0" fmla="*/ 1432747 h 1489819"/>
                          <a:gd name="connsiteX1" fmla="*/ 162194 w 995937"/>
                          <a:gd name="connsiteY1" fmla="*/ 39357 h 1489819"/>
                          <a:gd name="connsiteX2" fmla="*/ 880261 w 995937"/>
                          <a:gd name="connsiteY2" fmla="*/ 39357 h 1489819"/>
                          <a:gd name="connsiteX3" fmla="*/ 966678 w 995937"/>
                          <a:gd name="connsiteY3" fmla="*/ 1489818 h 1489819"/>
                          <a:gd name="connsiteX4" fmla="*/ 12523 w 995937"/>
                          <a:gd name="connsiteY4" fmla="*/ 1432747 h 1489819"/>
                          <a:gd name="connsiteX0" fmla="*/ 12523 w 995937"/>
                          <a:gd name="connsiteY0" fmla="*/ 1432747 h 1518816"/>
                          <a:gd name="connsiteX1" fmla="*/ 162194 w 995937"/>
                          <a:gd name="connsiteY1" fmla="*/ 39357 h 1518816"/>
                          <a:gd name="connsiteX2" fmla="*/ 880261 w 995937"/>
                          <a:gd name="connsiteY2" fmla="*/ 39357 h 1518816"/>
                          <a:gd name="connsiteX3" fmla="*/ 966678 w 995937"/>
                          <a:gd name="connsiteY3" fmla="*/ 1489818 h 1518816"/>
                          <a:gd name="connsiteX4" fmla="*/ 12523 w 995937"/>
                          <a:gd name="connsiteY4" fmla="*/ 1432747 h 1518816"/>
                          <a:gd name="connsiteX0" fmla="*/ 12523 w 995937"/>
                          <a:gd name="connsiteY0" fmla="*/ 1432747 h 1534940"/>
                          <a:gd name="connsiteX1" fmla="*/ 162194 w 995937"/>
                          <a:gd name="connsiteY1" fmla="*/ 39357 h 1534940"/>
                          <a:gd name="connsiteX2" fmla="*/ 880261 w 995937"/>
                          <a:gd name="connsiteY2" fmla="*/ 39357 h 1534940"/>
                          <a:gd name="connsiteX3" fmla="*/ 966678 w 995937"/>
                          <a:gd name="connsiteY3" fmla="*/ 1489818 h 1534940"/>
                          <a:gd name="connsiteX4" fmla="*/ 12523 w 995937"/>
                          <a:gd name="connsiteY4" fmla="*/ 1432747 h 1534940"/>
                          <a:gd name="connsiteX0" fmla="*/ 12523 w 1003560"/>
                          <a:gd name="connsiteY0" fmla="*/ 1428322 h 1530515"/>
                          <a:gd name="connsiteX1" fmla="*/ 162194 w 1003560"/>
                          <a:gd name="connsiteY1" fmla="*/ 34932 h 1530515"/>
                          <a:gd name="connsiteX2" fmla="*/ 925119 w 1003560"/>
                          <a:gd name="connsiteY2" fmla="*/ 54127 h 1530515"/>
                          <a:gd name="connsiteX3" fmla="*/ 966678 w 1003560"/>
                          <a:gd name="connsiteY3" fmla="*/ 1485393 h 1530515"/>
                          <a:gd name="connsiteX4" fmla="*/ 12523 w 1003560"/>
                          <a:gd name="connsiteY4" fmla="*/ 1428322 h 1530515"/>
                          <a:gd name="connsiteX0" fmla="*/ 12523 w 991671"/>
                          <a:gd name="connsiteY0" fmla="*/ 1428322 h 1530515"/>
                          <a:gd name="connsiteX1" fmla="*/ 162194 w 991671"/>
                          <a:gd name="connsiteY1" fmla="*/ 34932 h 1530515"/>
                          <a:gd name="connsiteX2" fmla="*/ 925119 w 991671"/>
                          <a:gd name="connsiteY2" fmla="*/ 54127 h 1530515"/>
                          <a:gd name="connsiteX3" fmla="*/ 966678 w 991671"/>
                          <a:gd name="connsiteY3" fmla="*/ 1485393 h 1530515"/>
                          <a:gd name="connsiteX4" fmla="*/ 12523 w 991671"/>
                          <a:gd name="connsiteY4" fmla="*/ 1428322 h 1530515"/>
                          <a:gd name="connsiteX0" fmla="*/ 12523 w 990053"/>
                          <a:gd name="connsiteY0" fmla="*/ 1428322 h 1530515"/>
                          <a:gd name="connsiteX1" fmla="*/ 162194 w 990053"/>
                          <a:gd name="connsiteY1" fmla="*/ 34932 h 1530515"/>
                          <a:gd name="connsiteX2" fmla="*/ 925119 w 990053"/>
                          <a:gd name="connsiteY2" fmla="*/ 54127 h 1530515"/>
                          <a:gd name="connsiteX3" fmla="*/ 966678 w 990053"/>
                          <a:gd name="connsiteY3" fmla="*/ 1485393 h 1530515"/>
                          <a:gd name="connsiteX4" fmla="*/ 12523 w 990053"/>
                          <a:gd name="connsiteY4" fmla="*/ 1428322 h 15305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90053" h="1530515">
                            <a:moveTo>
                              <a:pt x="12523" y="1428322"/>
                            </a:moveTo>
                            <a:cubicBezTo>
                              <a:pt x="-40980" y="1332536"/>
                              <a:pt x="89837" y="560973"/>
                              <a:pt x="162194" y="34932"/>
                            </a:cubicBezTo>
                            <a:cubicBezTo>
                              <a:pt x="321651" y="-53623"/>
                              <a:pt x="685763" y="54127"/>
                              <a:pt x="925119" y="54127"/>
                            </a:cubicBezTo>
                            <a:cubicBezTo>
                              <a:pt x="850367" y="706018"/>
                              <a:pt x="1057201" y="1090073"/>
                              <a:pt x="966678" y="1485393"/>
                            </a:cubicBezTo>
                            <a:cubicBezTo>
                              <a:pt x="516692" y="1560930"/>
                              <a:pt x="95716" y="1541443"/>
                              <a:pt x="12523" y="1428322"/>
                            </a:cubicBezTo>
                            <a:close/>
                          </a:path>
                        </a:pathLst>
                      </a:custGeom>
                      <a:solidFill>
                        <a:schemeClr val="bg2">
                          <a:lumMod val="90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210" name="Rettangolo 51">
                        <a:extLst>
                          <a:ext uri="{FF2B5EF4-FFF2-40B4-BE49-F238E27FC236}">
                            <a16:creationId xmlns:a16="http://schemas.microsoft.com/office/drawing/2014/main" id="{C4794C50-502A-9FAC-427D-B7DC93C7B113}"/>
                          </a:ext>
                        </a:extLst>
                      </p:cNvPr>
                      <p:cNvSpPr/>
                      <p:nvPr/>
                    </p:nvSpPr>
                    <p:spPr>
                      <a:xfrm rot="975309">
                        <a:off x="7836195" y="3544231"/>
                        <a:ext cx="629296" cy="743701"/>
                      </a:xfrm>
                      <a:custGeom>
                        <a:avLst/>
                        <a:gdLst>
                          <a:gd name="connsiteX0" fmla="*/ 0 w 616619"/>
                          <a:gd name="connsiteY0" fmla="*/ 0 h 621814"/>
                          <a:gd name="connsiteX1" fmla="*/ 616619 w 616619"/>
                          <a:gd name="connsiteY1" fmla="*/ 0 h 621814"/>
                          <a:gd name="connsiteX2" fmla="*/ 616619 w 616619"/>
                          <a:gd name="connsiteY2" fmla="*/ 621814 h 621814"/>
                          <a:gd name="connsiteX3" fmla="*/ 0 w 616619"/>
                          <a:gd name="connsiteY3" fmla="*/ 621814 h 621814"/>
                          <a:gd name="connsiteX4" fmla="*/ 0 w 616619"/>
                          <a:gd name="connsiteY4" fmla="*/ 0 h 621814"/>
                          <a:gd name="connsiteX0" fmla="*/ 0 w 616619"/>
                          <a:gd name="connsiteY0" fmla="*/ 0 h 688563"/>
                          <a:gd name="connsiteX1" fmla="*/ 616619 w 616619"/>
                          <a:gd name="connsiteY1" fmla="*/ 0 h 688563"/>
                          <a:gd name="connsiteX2" fmla="*/ 616619 w 616619"/>
                          <a:gd name="connsiteY2" fmla="*/ 621814 h 688563"/>
                          <a:gd name="connsiteX3" fmla="*/ 0 w 616619"/>
                          <a:gd name="connsiteY3" fmla="*/ 621814 h 688563"/>
                          <a:gd name="connsiteX4" fmla="*/ 0 w 616619"/>
                          <a:gd name="connsiteY4" fmla="*/ 0 h 688563"/>
                          <a:gd name="connsiteX0" fmla="*/ 0 w 616619"/>
                          <a:gd name="connsiteY0" fmla="*/ 0 h 708755"/>
                          <a:gd name="connsiteX1" fmla="*/ 616619 w 616619"/>
                          <a:gd name="connsiteY1" fmla="*/ 0 h 708755"/>
                          <a:gd name="connsiteX2" fmla="*/ 616619 w 616619"/>
                          <a:gd name="connsiteY2" fmla="*/ 621814 h 708755"/>
                          <a:gd name="connsiteX3" fmla="*/ 0 w 616619"/>
                          <a:gd name="connsiteY3" fmla="*/ 621814 h 708755"/>
                          <a:gd name="connsiteX4" fmla="*/ 0 w 616619"/>
                          <a:gd name="connsiteY4" fmla="*/ 0 h 708755"/>
                          <a:gd name="connsiteX0" fmla="*/ 0 w 616619"/>
                          <a:gd name="connsiteY0" fmla="*/ 0 h 711984"/>
                          <a:gd name="connsiteX1" fmla="*/ 616619 w 616619"/>
                          <a:gd name="connsiteY1" fmla="*/ 0 h 711984"/>
                          <a:gd name="connsiteX2" fmla="*/ 616619 w 616619"/>
                          <a:gd name="connsiteY2" fmla="*/ 621814 h 711984"/>
                          <a:gd name="connsiteX3" fmla="*/ 0 w 616619"/>
                          <a:gd name="connsiteY3" fmla="*/ 621814 h 711984"/>
                          <a:gd name="connsiteX4" fmla="*/ 0 w 616619"/>
                          <a:gd name="connsiteY4" fmla="*/ 0 h 711984"/>
                          <a:gd name="connsiteX0" fmla="*/ 0 w 616619"/>
                          <a:gd name="connsiteY0" fmla="*/ 0 h 712500"/>
                          <a:gd name="connsiteX1" fmla="*/ 616619 w 616619"/>
                          <a:gd name="connsiteY1" fmla="*/ 0 h 712500"/>
                          <a:gd name="connsiteX2" fmla="*/ 616619 w 616619"/>
                          <a:gd name="connsiteY2" fmla="*/ 621814 h 712500"/>
                          <a:gd name="connsiteX3" fmla="*/ 0 w 616619"/>
                          <a:gd name="connsiteY3" fmla="*/ 621814 h 712500"/>
                          <a:gd name="connsiteX4" fmla="*/ 0 w 616619"/>
                          <a:gd name="connsiteY4" fmla="*/ 0 h 712500"/>
                          <a:gd name="connsiteX0" fmla="*/ 0 w 630030"/>
                          <a:gd name="connsiteY0" fmla="*/ 0 h 712500"/>
                          <a:gd name="connsiteX1" fmla="*/ 630030 w 630030"/>
                          <a:gd name="connsiteY1" fmla="*/ 2440 h 712500"/>
                          <a:gd name="connsiteX2" fmla="*/ 616619 w 630030"/>
                          <a:gd name="connsiteY2" fmla="*/ 621814 h 712500"/>
                          <a:gd name="connsiteX3" fmla="*/ 0 w 630030"/>
                          <a:gd name="connsiteY3" fmla="*/ 621814 h 712500"/>
                          <a:gd name="connsiteX4" fmla="*/ 0 w 630030"/>
                          <a:gd name="connsiteY4" fmla="*/ 0 h 712500"/>
                          <a:gd name="connsiteX0" fmla="*/ 0 w 616619"/>
                          <a:gd name="connsiteY0" fmla="*/ 0 h 712500"/>
                          <a:gd name="connsiteX1" fmla="*/ 583210 w 616619"/>
                          <a:gd name="connsiteY1" fmla="*/ 16091 h 712500"/>
                          <a:gd name="connsiteX2" fmla="*/ 616619 w 616619"/>
                          <a:gd name="connsiteY2" fmla="*/ 621814 h 712500"/>
                          <a:gd name="connsiteX3" fmla="*/ 0 w 616619"/>
                          <a:gd name="connsiteY3" fmla="*/ 621814 h 712500"/>
                          <a:gd name="connsiteX4" fmla="*/ 0 w 616619"/>
                          <a:gd name="connsiteY4" fmla="*/ 0 h 712500"/>
                          <a:gd name="connsiteX0" fmla="*/ 0 w 629296"/>
                          <a:gd name="connsiteY0" fmla="*/ 0 h 712500"/>
                          <a:gd name="connsiteX1" fmla="*/ 629296 w 629296"/>
                          <a:gd name="connsiteY1" fmla="*/ 21703 h 712500"/>
                          <a:gd name="connsiteX2" fmla="*/ 616619 w 629296"/>
                          <a:gd name="connsiteY2" fmla="*/ 621814 h 712500"/>
                          <a:gd name="connsiteX3" fmla="*/ 0 w 629296"/>
                          <a:gd name="connsiteY3" fmla="*/ 621814 h 712500"/>
                          <a:gd name="connsiteX4" fmla="*/ 0 w 629296"/>
                          <a:gd name="connsiteY4" fmla="*/ 0 h 712500"/>
                          <a:gd name="connsiteX0" fmla="*/ 0 w 629296"/>
                          <a:gd name="connsiteY0" fmla="*/ 11210 h 723710"/>
                          <a:gd name="connsiteX1" fmla="*/ 629296 w 629296"/>
                          <a:gd name="connsiteY1" fmla="*/ 32913 h 723710"/>
                          <a:gd name="connsiteX2" fmla="*/ 616619 w 629296"/>
                          <a:gd name="connsiteY2" fmla="*/ 633024 h 723710"/>
                          <a:gd name="connsiteX3" fmla="*/ 0 w 629296"/>
                          <a:gd name="connsiteY3" fmla="*/ 633024 h 723710"/>
                          <a:gd name="connsiteX4" fmla="*/ 0 w 629296"/>
                          <a:gd name="connsiteY4" fmla="*/ 11210 h 723710"/>
                          <a:gd name="connsiteX0" fmla="*/ 0 w 629296"/>
                          <a:gd name="connsiteY0" fmla="*/ 31201 h 743701"/>
                          <a:gd name="connsiteX1" fmla="*/ 629296 w 629296"/>
                          <a:gd name="connsiteY1" fmla="*/ 52904 h 743701"/>
                          <a:gd name="connsiteX2" fmla="*/ 616619 w 629296"/>
                          <a:gd name="connsiteY2" fmla="*/ 653015 h 743701"/>
                          <a:gd name="connsiteX3" fmla="*/ 0 w 629296"/>
                          <a:gd name="connsiteY3" fmla="*/ 653015 h 743701"/>
                          <a:gd name="connsiteX4" fmla="*/ 0 w 629296"/>
                          <a:gd name="connsiteY4" fmla="*/ 31201 h 74370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29296" h="743701">
                            <a:moveTo>
                              <a:pt x="0" y="31201"/>
                            </a:moveTo>
                            <a:cubicBezTo>
                              <a:pt x="200260" y="-15942"/>
                              <a:pt x="415878" y="-10414"/>
                              <a:pt x="629296" y="52904"/>
                            </a:cubicBezTo>
                            <a:lnTo>
                              <a:pt x="616619" y="653015"/>
                            </a:lnTo>
                            <a:cubicBezTo>
                              <a:pt x="436182" y="804442"/>
                              <a:pt x="84588" y="739080"/>
                              <a:pt x="0" y="653015"/>
                            </a:cubicBezTo>
                            <a:lnTo>
                              <a:pt x="0" y="31201"/>
                            </a:lnTo>
                            <a:close/>
                          </a:path>
                        </a:pathLst>
                      </a:custGeom>
                      <a:solidFill>
                        <a:schemeClr val="bg2">
                          <a:lumMod val="50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211" name="Rettangolo con angoli arrotondati 142">
                        <a:extLst>
                          <a:ext uri="{FF2B5EF4-FFF2-40B4-BE49-F238E27FC236}">
                            <a16:creationId xmlns:a16="http://schemas.microsoft.com/office/drawing/2014/main" id="{9EA7106C-D202-42A2-6226-A5B995F50822}"/>
                          </a:ext>
                        </a:extLst>
                      </p:cNvPr>
                      <p:cNvSpPr/>
                      <p:nvPr/>
                    </p:nvSpPr>
                    <p:spPr>
                      <a:xfrm rot="932484">
                        <a:off x="7878799" y="3516627"/>
                        <a:ext cx="180607" cy="471634"/>
                      </a:xfrm>
                      <a:prstGeom prst="roundRect">
                        <a:avLst/>
                      </a:prstGeom>
                      <a:solidFill>
                        <a:schemeClr val="bg2">
                          <a:lumMod val="50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212" name="Rettangolo con angoli arrotondati 143">
                        <a:extLst>
                          <a:ext uri="{FF2B5EF4-FFF2-40B4-BE49-F238E27FC236}">
                            <a16:creationId xmlns:a16="http://schemas.microsoft.com/office/drawing/2014/main" id="{FA407192-E3D8-E748-DA0B-1A3CE8B70B23}"/>
                          </a:ext>
                        </a:extLst>
                      </p:cNvPr>
                      <p:cNvSpPr/>
                      <p:nvPr/>
                    </p:nvSpPr>
                    <p:spPr>
                      <a:xfrm rot="1190323">
                        <a:off x="8303944" y="3644241"/>
                        <a:ext cx="180607" cy="471634"/>
                      </a:xfrm>
                      <a:prstGeom prst="roundRect">
                        <a:avLst/>
                      </a:prstGeom>
                      <a:solidFill>
                        <a:schemeClr val="bg2">
                          <a:lumMod val="50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</p:grpSp>
                <p:grpSp>
                  <p:nvGrpSpPr>
                    <p:cNvPr id="203" name="Gruppo 134">
                      <a:extLst>
                        <a:ext uri="{FF2B5EF4-FFF2-40B4-BE49-F238E27FC236}">
                          <a16:creationId xmlns:a16="http://schemas.microsoft.com/office/drawing/2014/main" id="{0744D620-A401-20BE-813A-917B66023D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593314" y="6087464"/>
                      <a:ext cx="433218" cy="757297"/>
                      <a:chOff x="12593314" y="6087464"/>
                      <a:chExt cx="433218" cy="757297"/>
                    </a:xfrm>
                  </p:grpSpPr>
                  <p:sp>
                    <p:nvSpPr>
                      <p:cNvPr id="204" name="Trapezio 79">
                        <a:extLst>
                          <a:ext uri="{FF2B5EF4-FFF2-40B4-BE49-F238E27FC236}">
                            <a16:creationId xmlns:a16="http://schemas.microsoft.com/office/drawing/2014/main" id="{906CE47F-F87C-1508-6445-56DC31FE3F51}"/>
                          </a:ext>
                        </a:extLst>
                      </p:cNvPr>
                      <p:cNvSpPr/>
                      <p:nvPr/>
                    </p:nvSpPr>
                    <p:spPr>
                      <a:xfrm rot="21392073">
                        <a:off x="12593314" y="6495746"/>
                        <a:ext cx="397066" cy="334156"/>
                      </a:xfrm>
                      <a:custGeom>
                        <a:avLst/>
                        <a:gdLst>
                          <a:gd name="connsiteX0" fmla="*/ 0 w 892194"/>
                          <a:gd name="connsiteY0" fmla="*/ 721518 h 721518"/>
                          <a:gd name="connsiteX1" fmla="*/ 180380 w 892194"/>
                          <a:gd name="connsiteY1" fmla="*/ 0 h 721518"/>
                          <a:gd name="connsiteX2" fmla="*/ 711815 w 892194"/>
                          <a:gd name="connsiteY2" fmla="*/ 0 h 721518"/>
                          <a:gd name="connsiteX3" fmla="*/ 892194 w 892194"/>
                          <a:gd name="connsiteY3" fmla="*/ 721518 h 721518"/>
                          <a:gd name="connsiteX4" fmla="*/ 0 w 892194"/>
                          <a:gd name="connsiteY4" fmla="*/ 721518 h 721518"/>
                          <a:gd name="connsiteX0" fmla="*/ 0 w 944225"/>
                          <a:gd name="connsiteY0" fmla="*/ 721518 h 721518"/>
                          <a:gd name="connsiteX1" fmla="*/ 180380 w 944225"/>
                          <a:gd name="connsiteY1" fmla="*/ 0 h 721518"/>
                          <a:gd name="connsiteX2" fmla="*/ 944225 w 944225"/>
                          <a:gd name="connsiteY2" fmla="*/ 129540 h 721518"/>
                          <a:gd name="connsiteX3" fmla="*/ 892194 w 944225"/>
                          <a:gd name="connsiteY3" fmla="*/ 721518 h 721518"/>
                          <a:gd name="connsiteX4" fmla="*/ 0 w 944225"/>
                          <a:gd name="connsiteY4" fmla="*/ 721518 h 721518"/>
                          <a:gd name="connsiteX0" fmla="*/ 0 w 944225"/>
                          <a:gd name="connsiteY0" fmla="*/ 591978 h 591978"/>
                          <a:gd name="connsiteX1" fmla="*/ 111800 w 944225"/>
                          <a:gd name="connsiteY1" fmla="*/ 0 h 591978"/>
                          <a:gd name="connsiteX2" fmla="*/ 944225 w 944225"/>
                          <a:gd name="connsiteY2" fmla="*/ 0 h 591978"/>
                          <a:gd name="connsiteX3" fmla="*/ 892194 w 944225"/>
                          <a:gd name="connsiteY3" fmla="*/ 591978 h 591978"/>
                          <a:gd name="connsiteX4" fmla="*/ 0 w 944225"/>
                          <a:gd name="connsiteY4" fmla="*/ 591978 h 591978"/>
                          <a:gd name="connsiteX0" fmla="*/ 0 w 944225"/>
                          <a:gd name="connsiteY0" fmla="*/ 591978 h 591978"/>
                          <a:gd name="connsiteX1" fmla="*/ 226100 w 944225"/>
                          <a:gd name="connsiteY1" fmla="*/ 95250 h 591978"/>
                          <a:gd name="connsiteX2" fmla="*/ 944225 w 944225"/>
                          <a:gd name="connsiteY2" fmla="*/ 0 h 591978"/>
                          <a:gd name="connsiteX3" fmla="*/ 892194 w 944225"/>
                          <a:gd name="connsiteY3" fmla="*/ 591978 h 591978"/>
                          <a:gd name="connsiteX4" fmla="*/ 0 w 944225"/>
                          <a:gd name="connsiteY4" fmla="*/ 591978 h 591978"/>
                          <a:gd name="connsiteX0" fmla="*/ 0 w 944225"/>
                          <a:gd name="connsiteY0" fmla="*/ 591978 h 591978"/>
                          <a:gd name="connsiteX1" fmla="*/ 88940 w 944225"/>
                          <a:gd name="connsiteY1" fmla="*/ 7620 h 591978"/>
                          <a:gd name="connsiteX2" fmla="*/ 944225 w 944225"/>
                          <a:gd name="connsiteY2" fmla="*/ 0 h 591978"/>
                          <a:gd name="connsiteX3" fmla="*/ 892194 w 944225"/>
                          <a:gd name="connsiteY3" fmla="*/ 591978 h 591978"/>
                          <a:gd name="connsiteX4" fmla="*/ 0 w 944225"/>
                          <a:gd name="connsiteY4" fmla="*/ 591978 h 591978"/>
                          <a:gd name="connsiteX0" fmla="*/ 0 w 970895"/>
                          <a:gd name="connsiteY0" fmla="*/ 481488 h 591978"/>
                          <a:gd name="connsiteX1" fmla="*/ 115610 w 970895"/>
                          <a:gd name="connsiteY1" fmla="*/ 7620 h 591978"/>
                          <a:gd name="connsiteX2" fmla="*/ 970895 w 970895"/>
                          <a:gd name="connsiteY2" fmla="*/ 0 h 591978"/>
                          <a:gd name="connsiteX3" fmla="*/ 918864 w 970895"/>
                          <a:gd name="connsiteY3" fmla="*/ 591978 h 591978"/>
                          <a:gd name="connsiteX4" fmla="*/ 0 w 970895"/>
                          <a:gd name="connsiteY4" fmla="*/ 481488 h 591978"/>
                          <a:gd name="connsiteX0" fmla="*/ 0 w 936605"/>
                          <a:gd name="connsiteY0" fmla="*/ 527208 h 591978"/>
                          <a:gd name="connsiteX1" fmla="*/ 81320 w 936605"/>
                          <a:gd name="connsiteY1" fmla="*/ 7620 h 591978"/>
                          <a:gd name="connsiteX2" fmla="*/ 936605 w 936605"/>
                          <a:gd name="connsiteY2" fmla="*/ 0 h 591978"/>
                          <a:gd name="connsiteX3" fmla="*/ 884574 w 936605"/>
                          <a:gd name="connsiteY3" fmla="*/ 591978 h 591978"/>
                          <a:gd name="connsiteX4" fmla="*/ 0 w 936605"/>
                          <a:gd name="connsiteY4" fmla="*/ 527208 h 591978"/>
                          <a:gd name="connsiteX0" fmla="*/ 0 w 936605"/>
                          <a:gd name="connsiteY0" fmla="*/ 527208 h 609352"/>
                          <a:gd name="connsiteX1" fmla="*/ 81320 w 936605"/>
                          <a:gd name="connsiteY1" fmla="*/ 7620 h 609352"/>
                          <a:gd name="connsiteX2" fmla="*/ 936605 w 936605"/>
                          <a:gd name="connsiteY2" fmla="*/ 0 h 609352"/>
                          <a:gd name="connsiteX3" fmla="*/ 884574 w 936605"/>
                          <a:gd name="connsiteY3" fmla="*/ 591978 h 609352"/>
                          <a:gd name="connsiteX4" fmla="*/ 0 w 936605"/>
                          <a:gd name="connsiteY4" fmla="*/ 527208 h 609352"/>
                          <a:gd name="connsiteX0" fmla="*/ 0 w 936605"/>
                          <a:gd name="connsiteY0" fmla="*/ 527208 h 646620"/>
                          <a:gd name="connsiteX1" fmla="*/ 81320 w 936605"/>
                          <a:gd name="connsiteY1" fmla="*/ 7620 h 646620"/>
                          <a:gd name="connsiteX2" fmla="*/ 936605 w 936605"/>
                          <a:gd name="connsiteY2" fmla="*/ 0 h 646620"/>
                          <a:gd name="connsiteX3" fmla="*/ 884574 w 936605"/>
                          <a:gd name="connsiteY3" fmla="*/ 591978 h 646620"/>
                          <a:gd name="connsiteX4" fmla="*/ 0 w 936605"/>
                          <a:gd name="connsiteY4" fmla="*/ 527208 h 646620"/>
                          <a:gd name="connsiteX0" fmla="*/ 0 w 936605"/>
                          <a:gd name="connsiteY0" fmla="*/ 527208 h 646620"/>
                          <a:gd name="connsiteX1" fmla="*/ 81320 w 936605"/>
                          <a:gd name="connsiteY1" fmla="*/ 7620 h 646620"/>
                          <a:gd name="connsiteX2" fmla="*/ 936605 w 936605"/>
                          <a:gd name="connsiteY2" fmla="*/ 0 h 646620"/>
                          <a:gd name="connsiteX3" fmla="*/ 884574 w 936605"/>
                          <a:gd name="connsiteY3" fmla="*/ 591978 h 646620"/>
                          <a:gd name="connsiteX4" fmla="*/ 0 w 936605"/>
                          <a:gd name="connsiteY4" fmla="*/ 527208 h 646620"/>
                          <a:gd name="connsiteX0" fmla="*/ 0 w 948035"/>
                          <a:gd name="connsiteY0" fmla="*/ 519588 h 639000"/>
                          <a:gd name="connsiteX1" fmla="*/ 81320 w 948035"/>
                          <a:gd name="connsiteY1" fmla="*/ 0 h 639000"/>
                          <a:gd name="connsiteX2" fmla="*/ 948035 w 948035"/>
                          <a:gd name="connsiteY2" fmla="*/ 129540 h 639000"/>
                          <a:gd name="connsiteX3" fmla="*/ 884574 w 948035"/>
                          <a:gd name="connsiteY3" fmla="*/ 584358 h 639000"/>
                          <a:gd name="connsiteX4" fmla="*/ 0 w 948035"/>
                          <a:gd name="connsiteY4" fmla="*/ 519588 h 639000"/>
                          <a:gd name="connsiteX0" fmla="*/ 0 w 949468"/>
                          <a:gd name="connsiteY0" fmla="*/ 588368 h 707780"/>
                          <a:gd name="connsiteX1" fmla="*/ 81320 w 949468"/>
                          <a:gd name="connsiteY1" fmla="*/ 68780 h 707780"/>
                          <a:gd name="connsiteX2" fmla="*/ 948035 w 949468"/>
                          <a:gd name="connsiteY2" fmla="*/ 198320 h 707780"/>
                          <a:gd name="connsiteX3" fmla="*/ 884574 w 949468"/>
                          <a:gd name="connsiteY3" fmla="*/ 653138 h 707780"/>
                          <a:gd name="connsiteX4" fmla="*/ 0 w 949468"/>
                          <a:gd name="connsiteY4" fmla="*/ 588368 h 707780"/>
                          <a:gd name="connsiteX0" fmla="*/ 0 w 949477"/>
                          <a:gd name="connsiteY0" fmla="*/ 591139 h 710551"/>
                          <a:gd name="connsiteX1" fmla="*/ 85130 w 949477"/>
                          <a:gd name="connsiteY1" fmla="*/ 63931 h 710551"/>
                          <a:gd name="connsiteX2" fmla="*/ 948035 w 949477"/>
                          <a:gd name="connsiteY2" fmla="*/ 201091 h 710551"/>
                          <a:gd name="connsiteX3" fmla="*/ 884574 w 949477"/>
                          <a:gd name="connsiteY3" fmla="*/ 655909 h 710551"/>
                          <a:gd name="connsiteX4" fmla="*/ 0 w 949477"/>
                          <a:gd name="connsiteY4" fmla="*/ 591139 h 710551"/>
                          <a:gd name="connsiteX0" fmla="*/ 0 w 949427"/>
                          <a:gd name="connsiteY0" fmla="*/ 698821 h 818233"/>
                          <a:gd name="connsiteX1" fmla="*/ 85130 w 949427"/>
                          <a:gd name="connsiteY1" fmla="*/ 171613 h 818233"/>
                          <a:gd name="connsiteX2" fmla="*/ 948035 w 949427"/>
                          <a:gd name="connsiteY2" fmla="*/ 308773 h 818233"/>
                          <a:gd name="connsiteX3" fmla="*/ 884574 w 949427"/>
                          <a:gd name="connsiteY3" fmla="*/ 763591 h 818233"/>
                          <a:gd name="connsiteX4" fmla="*/ 0 w 949427"/>
                          <a:gd name="connsiteY4" fmla="*/ 698821 h 818233"/>
                          <a:gd name="connsiteX0" fmla="*/ 0 w 949427"/>
                          <a:gd name="connsiteY0" fmla="*/ 698821 h 818233"/>
                          <a:gd name="connsiteX1" fmla="*/ 85130 w 949427"/>
                          <a:gd name="connsiteY1" fmla="*/ 171613 h 818233"/>
                          <a:gd name="connsiteX2" fmla="*/ 948035 w 949427"/>
                          <a:gd name="connsiteY2" fmla="*/ 308773 h 818233"/>
                          <a:gd name="connsiteX3" fmla="*/ 884574 w 949427"/>
                          <a:gd name="connsiteY3" fmla="*/ 763591 h 818233"/>
                          <a:gd name="connsiteX4" fmla="*/ 0 w 949427"/>
                          <a:gd name="connsiteY4" fmla="*/ 698821 h 818233"/>
                          <a:gd name="connsiteX0" fmla="*/ 25353 w 974780"/>
                          <a:gd name="connsiteY0" fmla="*/ 698821 h 818233"/>
                          <a:gd name="connsiteX1" fmla="*/ 110483 w 974780"/>
                          <a:gd name="connsiteY1" fmla="*/ 171613 h 818233"/>
                          <a:gd name="connsiteX2" fmla="*/ 973388 w 974780"/>
                          <a:gd name="connsiteY2" fmla="*/ 308773 h 818233"/>
                          <a:gd name="connsiteX3" fmla="*/ 909927 w 974780"/>
                          <a:gd name="connsiteY3" fmla="*/ 763591 h 818233"/>
                          <a:gd name="connsiteX4" fmla="*/ 25353 w 974780"/>
                          <a:gd name="connsiteY4" fmla="*/ 698821 h 818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74780" h="818233">
                            <a:moveTo>
                              <a:pt x="25353" y="698821"/>
                            </a:moveTo>
                            <a:cubicBezTo>
                              <a:pt x="-33900" y="523085"/>
                              <a:pt x="17336" y="374019"/>
                              <a:pt x="110483" y="171613"/>
                            </a:cubicBezTo>
                            <a:cubicBezTo>
                              <a:pt x="376528" y="-78577"/>
                              <a:pt x="1008333" y="-73497"/>
                              <a:pt x="973388" y="308773"/>
                            </a:cubicBezTo>
                            <a:cubicBezTo>
                              <a:pt x="887464" y="509909"/>
                              <a:pt x="927271" y="566265"/>
                              <a:pt x="909927" y="763591"/>
                            </a:cubicBezTo>
                            <a:cubicBezTo>
                              <a:pt x="637929" y="841061"/>
                              <a:pt x="251631" y="849951"/>
                              <a:pt x="25353" y="698821"/>
                            </a:cubicBezTo>
                            <a:close/>
                          </a:path>
                        </a:pathLst>
                      </a:custGeom>
                      <a:solidFill>
                        <a:schemeClr val="bg2">
                          <a:lumMod val="90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205" name="Ovale 136">
                        <a:extLst>
                          <a:ext uri="{FF2B5EF4-FFF2-40B4-BE49-F238E27FC236}">
                            <a16:creationId xmlns:a16="http://schemas.microsoft.com/office/drawing/2014/main" id="{7A38EE69-AF8C-732B-51DA-28AE8B182DE4}"/>
                          </a:ext>
                        </a:extLst>
                      </p:cNvPr>
                      <p:cNvSpPr/>
                      <p:nvPr/>
                    </p:nvSpPr>
                    <p:spPr>
                      <a:xfrm rot="348493">
                        <a:off x="12654942" y="6547101"/>
                        <a:ext cx="302171" cy="101176"/>
                      </a:xfrm>
                      <a:prstGeom prst="ellipse">
                        <a:avLst/>
                      </a:prstGeom>
                      <a:solidFill>
                        <a:schemeClr val="bg2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206" name="Rettangolo 70">
                        <a:extLst>
                          <a:ext uri="{FF2B5EF4-FFF2-40B4-BE49-F238E27FC236}">
                            <a16:creationId xmlns:a16="http://schemas.microsoft.com/office/drawing/2014/main" id="{1CFF34AE-C035-C3D9-84F0-305193DB0912}"/>
                          </a:ext>
                        </a:extLst>
                      </p:cNvPr>
                      <p:cNvSpPr/>
                      <p:nvPr/>
                    </p:nvSpPr>
                    <p:spPr>
                      <a:xfrm rot="560003">
                        <a:off x="12662260" y="6087464"/>
                        <a:ext cx="364272" cy="528719"/>
                      </a:xfrm>
                      <a:custGeom>
                        <a:avLst/>
                        <a:gdLst>
                          <a:gd name="connsiteX0" fmla="*/ 0 w 755671"/>
                          <a:gd name="connsiteY0" fmla="*/ 0 h 1499616"/>
                          <a:gd name="connsiteX1" fmla="*/ 755671 w 755671"/>
                          <a:gd name="connsiteY1" fmla="*/ 0 h 1499616"/>
                          <a:gd name="connsiteX2" fmla="*/ 755671 w 755671"/>
                          <a:gd name="connsiteY2" fmla="*/ 1499616 h 1499616"/>
                          <a:gd name="connsiteX3" fmla="*/ 0 w 755671"/>
                          <a:gd name="connsiteY3" fmla="*/ 1499616 h 1499616"/>
                          <a:gd name="connsiteX4" fmla="*/ 0 w 755671"/>
                          <a:gd name="connsiteY4" fmla="*/ 0 h 1499616"/>
                          <a:gd name="connsiteX0" fmla="*/ 0 w 755671"/>
                          <a:gd name="connsiteY0" fmla="*/ 0 h 1499616"/>
                          <a:gd name="connsiteX1" fmla="*/ 755671 w 755671"/>
                          <a:gd name="connsiteY1" fmla="*/ 0 h 1499616"/>
                          <a:gd name="connsiteX2" fmla="*/ 755671 w 755671"/>
                          <a:gd name="connsiteY2" fmla="*/ 1499616 h 1499616"/>
                          <a:gd name="connsiteX3" fmla="*/ 0 w 755671"/>
                          <a:gd name="connsiteY3" fmla="*/ 1499616 h 1499616"/>
                          <a:gd name="connsiteX4" fmla="*/ 0 w 755671"/>
                          <a:gd name="connsiteY4" fmla="*/ 0 h 1499616"/>
                          <a:gd name="connsiteX0" fmla="*/ 20569 w 776240"/>
                          <a:gd name="connsiteY0" fmla="*/ 0 h 1499616"/>
                          <a:gd name="connsiteX1" fmla="*/ 776240 w 776240"/>
                          <a:gd name="connsiteY1" fmla="*/ 0 h 1499616"/>
                          <a:gd name="connsiteX2" fmla="*/ 776240 w 776240"/>
                          <a:gd name="connsiteY2" fmla="*/ 1499616 h 1499616"/>
                          <a:gd name="connsiteX3" fmla="*/ 20569 w 776240"/>
                          <a:gd name="connsiteY3" fmla="*/ 1499616 h 1499616"/>
                          <a:gd name="connsiteX4" fmla="*/ 20569 w 776240"/>
                          <a:gd name="connsiteY4" fmla="*/ 0 h 1499616"/>
                          <a:gd name="connsiteX0" fmla="*/ 20569 w 835845"/>
                          <a:gd name="connsiteY0" fmla="*/ 0 h 1499616"/>
                          <a:gd name="connsiteX1" fmla="*/ 776240 w 835845"/>
                          <a:gd name="connsiteY1" fmla="*/ 0 h 1499616"/>
                          <a:gd name="connsiteX2" fmla="*/ 776240 w 835845"/>
                          <a:gd name="connsiteY2" fmla="*/ 1499616 h 1499616"/>
                          <a:gd name="connsiteX3" fmla="*/ 20569 w 835845"/>
                          <a:gd name="connsiteY3" fmla="*/ 1499616 h 1499616"/>
                          <a:gd name="connsiteX4" fmla="*/ 20569 w 835845"/>
                          <a:gd name="connsiteY4" fmla="*/ 0 h 1499616"/>
                          <a:gd name="connsiteX0" fmla="*/ 20569 w 818819"/>
                          <a:gd name="connsiteY0" fmla="*/ 0 h 1499616"/>
                          <a:gd name="connsiteX1" fmla="*/ 776240 w 818819"/>
                          <a:gd name="connsiteY1" fmla="*/ 0 h 1499616"/>
                          <a:gd name="connsiteX2" fmla="*/ 684800 w 818819"/>
                          <a:gd name="connsiteY2" fmla="*/ 1493520 h 1499616"/>
                          <a:gd name="connsiteX3" fmla="*/ 20569 w 818819"/>
                          <a:gd name="connsiteY3" fmla="*/ 1499616 h 1499616"/>
                          <a:gd name="connsiteX4" fmla="*/ 20569 w 818819"/>
                          <a:gd name="connsiteY4" fmla="*/ 0 h 1499616"/>
                          <a:gd name="connsiteX0" fmla="*/ 20569 w 818819"/>
                          <a:gd name="connsiteY0" fmla="*/ 0 h 1547056"/>
                          <a:gd name="connsiteX1" fmla="*/ 776240 w 818819"/>
                          <a:gd name="connsiteY1" fmla="*/ 0 h 1547056"/>
                          <a:gd name="connsiteX2" fmla="*/ 684800 w 818819"/>
                          <a:gd name="connsiteY2" fmla="*/ 1493520 h 1547056"/>
                          <a:gd name="connsiteX3" fmla="*/ 20569 w 818819"/>
                          <a:gd name="connsiteY3" fmla="*/ 1499616 h 1547056"/>
                          <a:gd name="connsiteX4" fmla="*/ 20569 w 818819"/>
                          <a:gd name="connsiteY4" fmla="*/ 0 h 1547056"/>
                          <a:gd name="connsiteX0" fmla="*/ 20569 w 826508"/>
                          <a:gd name="connsiteY0" fmla="*/ 0 h 1499616"/>
                          <a:gd name="connsiteX1" fmla="*/ 776240 w 826508"/>
                          <a:gd name="connsiteY1" fmla="*/ 0 h 1499616"/>
                          <a:gd name="connsiteX2" fmla="*/ 733667 w 826508"/>
                          <a:gd name="connsiteY2" fmla="*/ 1170381 h 1499616"/>
                          <a:gd name="connsiteX3" fmla="*/ 20569 w 826508"/>
                          <a:gd name="connsiteY3" fmla="*/ 1499616 h 1499616"/>
                          <a:gd name="connsiteX4" fmla="*/ 20569 w 826508"/>
                          <a:gd name="connsiteY4" fmla="*/ 0 h 1499616"/>
                          <a:gd name="connsiteX0" fmla="*/ 20569 w 827210"/>
                          <a:gd name="connsiteY0" fmla="*/ 0 h 1499616"/>
                          <a:gd name="connsiteX1" fmla="*/ 776240 w 827210"/>
                          <a:gd name="connsiteY1" fmla="*/ 0 h 1499616"/>
                          <a:gd name="connsiteX2" fmla="*/ 737403 w 827210"/>
                          <a:gd name="connsiteY2" fmla="*/ 1192367 h 1499616"/>
                          <a:gd name="connsiteX3" fmla="*/ 20569 w 827210"/>
                          <a:gd name="connsiteY3" fmla="*/ 1499616 h 1499616"/>
                          <a:gd name="connsiteX4" fmla="*/ 20569 w 827210"/>
                          <a:gd name="connsiteY4" fmla="*/ 0 h 1499616"/>
                          <a:gd name="connsiteX0" fmla="*/ 20569 w 841645"/>
                          <a:gd name="connsiteY0" fmla="*/ 0 h 1499616"/>
                          <a:gd name="connsiteX1" fmla="*/ 776240 w 841645"/>
                          <a:gd name="connsiteY1" fmla="*/ 0 h 1499616"/>
                          <a:gd name="connsiteX2" fmla="*/ 737403 w 841645"/>
                          <a:gd name="connsiteY2" fmla="*/ 1192367 h 1499616"/>
                          <a:gd name="connsiteX3" fmla="*/ 20569 w 841645"/>
                          <a:gd name="connsiteY3" fmla="*/ 1499616 h 1499616"/>
                          <a:gd name="connsiteX4" fmla="*/ 20569 w 841645"/>
                          <a:gd name="connsiteY4" fmla="*/ 0 h 1499616"/>
                          <a:gd name="connsiteX0" fmla="*/ 20569 w 919569"/>
                          <a:gd name="connsiteY0" fmla="*/ 0 h 1499616"/>
                          <a:gd name="connsiteX1" fmla="*/ 874426 w 919569"/>
                          <a:gd name="connsiteY1" fmla="*/ 1012 h 1499616"/>
                          <a:gd name="connsiteX2" fmla="*/ 737403 w 919569"/>
                          <a:gd name="connsiteY2" fmla="*/ 1192367 h 1499616"/>
                          <a:gd name="connsiteX3" fmla="*/ 20569 w 919569"/>
                          <a:gd name="connsiteY3" fmla="*/ 1499616 h 1499616"/>
                          <a:gd name="connsiteX4" fmla="*/ 20569 w 919569"/>
                          <a:gd name="connsiteY4" fmla="*/ 0 h 1499616"/>
                          <a:gd name="connsiteX0" fmla="*/ 20569 w 875235"/>
                          <a:gd name="connsiteY0" fmla="*/ 0 h 1499616"/>
                          <a:gd name="connsiteX1" fmla="*/ 874426 w 875235"/>
                          <a:gd name="connsiteY1" fmla="*/ 1012 h 1499616"/>
                          <a:gd name="connsiteX2" fmla="*/ 737403 w 875235"/>
                          <a:gd name="connsiteY2" fmla="*/ 1192367 h 1499616"/>
                          <a:gd name="connsiteX3" fmla="*/ 20569 w 875235"/>
                          <a:gd name="connsiteY3" fmla="*/ 1499616 h 1499616"/>
                          <a:gd name="connsiteX4" fmla="*/ 20569 w 875235"/>
                          <a:gd name="connsiteY4" fmla="*/ 0 h 1499616"/>
                          <a:gd name="connsiteX0" fmla="*/ 0 w 902508"/>
                          <a:gd name="connsiteY0" fmla="*/ 0 h 1577578"/>
                          <a:gd name="connsiteX1" fmla="*/ 901699 w 902508"/>
                          <a:gd name="connsiteY1" fmla="*/ 78974 h 1577578"/>
                          <a:gd name="connsiteX2" fmla="*/ 764676 w 902508"/>
                          <a:gd name="connsiteY2" fmla="*/ 1270329 h 1577578"/>
                          <a:gd name="connsiteX3" fmla="*/ 47842 w 902508"/>
                          <a:gd name="connsiteY3" fmla="*/ 1577578 h 1577578"/>
                          <a:gd name="connsiteX4" fmla="*/ 0 w 902508"/>
                          <a:gd name="connsiteY4" fmla="*/ 0 h 1577578"/>
                          <a:gd name="connsiteX0" fmla="*/ 0 w 902508"/>
                          <a:gd name="connsiteY0" fmla="*/ 0 h 1577578"/>
                          <a:gd name="connsiteX1" fmla="*/ 901699 w 902508"/>
                          <a:gd name="connsiteY1" fmla="*/ 78974 h 1577578"/>
                          <a:gd name="connsiteX2" fmla="*/ 764676 w 902508"/>
                          <a:gd name="connsiteY2" fmla="*/ 1270329 h 1577578"/>
                          <a:gd name="connsiteX3" fmla="*/ 47842 w 902508"/>
                          <a:gd name="connsiteY3" fmla="*/ 1577578 h 1577578"/>
                          <a:gd name="connsiteX4" fmla="*/ 0 w 902508"/>
                          <a:gd name="connsiteY4" fmla="*/ 0 h 1577578"/>
                          <a:gd name="connsiteX0" fmla="*/ 0 w 902508"/>
                          <a:gd name="connsiteY0" fmla="*/ 0 h 1338221"/>
                          <a:gd name="connsiteX1" fmla="*/ 901699 w 902508"/>
                          <a:gd name="connsiteY1" fmla="*/ 78974 h 1338221"/>
                          <a:gd name="connsiteX2" fmla="*/ 764676 w 902508"/>
                          <a:gd name="connsiteY2" fmla="*/ 1270329 h 1338221"/>
                          <a:gd name="connsiteX3" fmla="*/ 38391 w 902508"/>
                          <a:gd name="connsiteY3" fmla="*/ 1318393 h 1338221"/>
                          <a:gd name="connsiteX4" fmla="*/ 0 w 902508"/>
                          <a:gd name="connsiteY4" fmla="*/ 0 h 1338221"/>
                          <a:gd name="connsiteX0" fmla="*/ 0 w 902508"/>
                          <a:gd name="connsiteY0" fmla="*/ 0 h 1419679"/>
                          <a:gd name="connsiteX1" fmla="*/ 901699 w 902508"/>
                          <a:gd name="connsiteY1" fmla="*/ 78974 h 1419679"/>
                          <a:gd name="connsiteX2" fmla="*/ 764676 w 902508"/>
                          <a:gd name="connsiteY2" fmla="*/ 1270329 h 1419679"/>
                          <a:gd name="connsiteX3" fmla="*/ 136321 w 902508"/>
                          <a:gd name="connsiteY3" fmla="*/ 1419679 h 1419679"/>
                          <a:gd name="connsiteX4" fmla="*/ 0 w 902508"/>
                          <a:gd name="connsiteY4" fmla="*/ 0 h 1419679"/>
                          <a:gd name="connsiteX0" fmla="*/ 0 w 866365"/>
                          <a:gd name="connsiteY0" fmla="*/ 0 h 1546267"/>
                          <a:gd name="connsiteX1" fmla="*/ 865556 w 866365"/>
                          <a:gd name="connsiteY1" fmla="*/ 205562 h 1546267"/>
                          <a:gd name="connsiteX2" fmla="*/ 728533 w 866365"/>
                          <a:gd name="connsiteY2" fmla="*/ 1396917 h 1546267"/>
                          <a:gd name="connsiteX3" fmla="*/ 100178 w 866365"/>
                          <a:gd name="connsiteY3" fmla="*/ 1546267 h 1546267"/>
                          <a:gd name="connsiteX4" fmla="*/ 0 w 866365"/>
                          <a:gd name="connsiteY4" fmla="*/ 0 h 1546267"/>
                          <a:gd name="connsiteX0" fmla="*/ 0 w 824778"/>
                          <a:gd name="connsiteY0" fmla="*/ 0 h 1546267"/>
                          <a:gd name="connsiteX1" fmla="*/ 823198 w 824778"/>
                          <a:gd name="connsiteY1" fmla="*/ 125936 h 1546267"/>
                          <a:gd name="connsiteX2" fmla="*/ 728533 w 824778"/>
                          <a:gd name="connsiteY2" fmla="*/ 1396917 h 1546267"/>
                          <a:gd name="connsiteX3" fmla="*/ 100178 w 824778"/>
                          <a:gd name="connsiteY3" fmla="*/ 1546267 h 1546267"/>
                          <a:gd name="connsiteX4" fmla="*/ 0 w 824778"/>
                          <a:gd name="connsiteY4" fmla="*/ 0 h 1546267"/>
                          <a:gd name="connsiteX0" fmla="*/ 0 w 824778"/>
                          <a:gd name="connsiteY0" fmla="*/ 0 h 1565831"/>
                          <a:gd name="connsiteX1" fmla="*/ 823198 w 824778"/>
                          <a:gd name="connsiteY1" fmla="*/ 125936 h 1565831"/>
                          <a:gd name="connsiteX2" fmla="*/ 728533 w 824778"/>
                          <a:gd name="connsiteY2" fmla="*/ 1396917 h 1565831"/>
                          <a:gd name="connsiteX3" fmla="*/ 100178 w 824778"/>
                          <a:gd name="connsiteY3" fmla="*/ 1546267 h 1565831"/>
                          <a:gd name="connsiteX4" fmla="*/ 0 w 824778"/>
                          <a:gd name="connsiteY4" fmla="*/ 0 h 1565831"/>
                          <a:gd name="connsiteX0" fmla="*/ 0 w 824778"/>
                          <a:gd name="connsiteY0" fmla="*/ 0 h 1596225"/>
                          <a:gd name="connsiteX1" fmla="*/ 823198 w 824778"/>
                          <a:gd name="connsiteY1" fmla="*/ 125936 h 1596225"/>
                          <a:gd name="connsiteX2" fmla="*/ 728533 w 824778"/>
                          <a:gd name="connsiteY2" fmla="*/ 1396917 h 1596225"/>
                          <a:gd name="connsiteX3" fmla="*/ 100178 w 824778"/>
                          <a:gd name="connsiteY3" fmla="*/ 1546267 h 1596225"/>
                          <a:gd name="connsiteX4" fmla="*/ 0 w 824778"/>
                          <a:gd name="connsiteY4" fmla="*/ 0 h 15962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24778" h="1596225">
                            <a:moveTo>
                              <a:pt x="0" y="0"/>
                            </a:moveTo>
                            <a:lnTo>
                              <a:pt x="823198" y="125936"/>
                            </a:lnTo>
                            <a:cubicBezTo>
                              <a:pt x="832712" y="571156"/>
                              <a:pt x="799039" y="1176225"/>
                              <a:pt x="728533" y="1396917"/>
                            </a:cubicBezTo>
                            <a:cubicBezTo>
                              <a:pt x="472262" y="1648037"/>
                              <a:pt x="287691" y="1616189"/>
                              <a:pt x="100178" y="1546267"/>
                            </a:cubicBezTo>
                            <a:cubicBezTo>
                              <a:pt x="-9550" y="1058587"/>
                              <a:pt x="184739" y="450462"/>
                              <a:pt x="0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bg2">
                          <a:lumMod val="90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207" name="Rettangolo 73">
                        <a:extLst>
                          <a:ext uri="{FF2B5EF4-FFF2-40B4-BE49-F238E27FC236}">
                            <a16:creationId xmlns:a16="http://schemas.microsoft.com/office/drawing/2014/main" id="{DB832803-A490-830B-2246-063525E92E93}"/>
                          </a:ext>
                        </a:extLst>
                      </p:cNvPr>
                      <p:cNvSpPr/>
                      <p:nvPr/>
                    </p:nvSpPr>
                    <p:spPr>
                      <a:xfrm rot="569075">
                        <a:off x="12770913" y="6363662"/>
                        <a:ext cx="126209" cy="253194"/>
                      </a:xfrm>
                      <a:custGeom>
                        <a:avLst/>
                        <a:gdLst>
                          <a:gd name="connsiteX0" fmla="*/ 0 w 332697"/>
                          <a:gd name="connsiteY0" fmla="*/ 0 h 590959"/>
                          <a:gd name="connsiteX1" fmla="*/ 332697 w 332697"/>
                          <a:gd name="connsiteY1" fmla="*/ 0 h 590959"/>
                          <a:gd name="connsiteX2" fmla="*/ 332697 w 332697"/>
                          <a:gd name="connsiteY2" fmla="*/ 590959 h 590959"/>
                          <a:gd name="connsiteX3" fmla="*/ 0 w 332697"/>
                          <a:gd name="connsiteY3" fmla="*/ 590959 h 590959"/>
                          <a:gd name="connsiteX4" fmla="*/ 0 w 332697"/>
                          <a:gd name="connsiteY4" fmla="*/ 0 h 590959"/>
                          <a:gd name="connsiteX0" fmla="*/ 0 w 332697"/>
                          <a:gd name="connsiteY0" fmla="*/ 0 h 590959"/>
                          <a:gd name="connsiteX1" fmla="*/ 302217 w 332697"/>
                          <a:gd name="connsiteY1" fmla="*/ 30480 h 590959"/>
                          <a:gd name="connsiteX2" fmla="*/ 332697 w 332697"/>
                          <a:gd name="connsiteY2" fmla="*/ 590959 h 590959"/>
                          <a:gd name="connsiteX3" fmla="*/ 0 w 332697"/>
                          <a:gd name="connsiteY3" fmla="*/ 590959 h 590959"/>
                          <a:gd name="connsiteX4" fmla="*/ 0 w 332697"/>
                          <a:gd name="connsiteY4" fmla="*/ 0 h 590959"/>
                          <a:gd name="connsiteX0" fmla="*/ 0 w 332697"/>
                          <a:gd name="connsiteY0" fmla="*/ 0 h 590959"/>
                          <a:gd name="connsiteX1" fmla="*/ 306027 w 332697"/>
                          <a:gd name="connsiteY1" fmla="*/ 0 h 590959"/>
                          <a:gd name="connsiteX2" fmla="*/ 332697 w 332697"/>
                          <a:gd name="connsiteY2" fmla="*/ 590959 h 590959"/>
                          <a:gd name="connsiteX3" fmla="*/ 0 w 332697"/>
                          <a:gd name="connsiteY3" fmla="*/ 590959 h 590959"/>
                          <a:gd name="connsiteX4" fmla="*/ 0 w 332697"/>
                          <a:gd name="connsiteY4" fmla="*/ 0 h 590959"/>
                          <a:gd name="connsiteX0" fmla="*/ 0 w 332697"/>
                          <a:gd name="connsiteY0" fmla="*/ 23706 h 614665"/>
                          <a:gd name="connsiteX1" fmla="*/ 306027 w 332697"/>
                          <a:gd name="connsiteY1" fmla="*/ 23706 h 614665"/>
                          <a:gd name="connsiteX2" fmla="*/ 332697 w 332697"/>
                          <a:gd name="connsiteY2" fmla="*/ 614665 h 614665"/>
                          <a:gd name="connsiteX3" fmla="*/ 0 w 332697"/>
                          <a:gd name="connsiteY3" fmla="*/ 614665 h 614665"/>
                          <a:gd name="connsiteX4" fmla="*/ 0 w 332697"/>
                          <a:gd name="connsiteY4" fmla="*/ 23706 h 614665"/>
                          <a:gd name="connsiteX0" fmla="*/ 0 w 332697"/>
                          <a:gd name="connsiteY0" fmla="*/ 34524 h 625483"/>
                          <a:gd name="connsiteX1" fmla="*/ 306027 w 332697"/>
                          <a:gd name="connsiteY1" fmla="*/ 34524 h 625483"/>
                          <a:gd name="connsiteX2" fmla="*/ 332697 w 332697"/>
                          <a:gd name="connsiteY2" fmla="*/ 625483 h 625483"/>
                          <a:gd name="connsiteX3" fmla="*/ 0 w 332697"/>
                          <a:gd name="connsiteY3" fmla="*/ 625483 h 625483"/>
                          <a:gd name="connsiteX4" fmla="*/ 0 w 332697"/>
                          <a:gd name="connsiteY4" fmla="*/ 34524 h 625483"/>
                          <a:gd name="connsiteX0" fmla="*/ 0 w 306027"/>
                          <a:gd name="connsiteY0" fmla="*/ 34524 h 625483"/>
                          <a:gd name="connsiteX1" fmla="*/ 306027 w 306027"/>
                          <a:gd name="connsiteY1" fmla="*/ 34524 h 625483"/>
                          <a:gd name="connsiteX2" fmla="*/ 302217 w 306027"/>
                          <a:gd name="connsiteY2" fmla="*/ 614053 h 625483"/>
                          <a:gd name="connsiteX3" fmla="*/ 0 w 306027"/>
                          <a:gd name="connsiteY3" fmla="*/ 625483 h 625483"/>
                          <a:gd name="connsiteX4" fmla="*/ 0 w 306027"/>
                          <a:gd name="connsiteY4" fmla="*/ 34524 h 625483"/>
                          <a:gd name="connsiteX0" fmla="*/ 0 w 302217"/>
                          <a:gd name="connsiteY0" fmla="*/ 5802 h 596761"/>
                          <a:gd name="connsiteX1" fmla="*/ 264117 w 302217"/>
                          <a:gd name="connsiteY1" fmla="*/ 181062 h 596761"/>
                          <a:gd name="connsiteX2" fmla="*/ 302217 w 302217"/>
                          <a:gd name="connsiteY2" fmla="*/ 585331 h 596761"/>
                          <a:gd name="connsiteX3" fmla="*/ 0 w 302217"/>
                          <a:gd name="connsiteY3" fmla="*/ 596761 h 596761"/>
                          <a:gd name="connsiteX4" fmla="*/ 0 w 302217"/>
                          <a:gd name="connsiteY4" fmla="*/ 5802 h 596761"/>
                          <a:gd name="connsiteX0" fmla="*/ 0 w 309837"/>
                          <a:gd name="connsiteY0" fmla="*/ 32444 h 623403"/>
                          <a:gd name="connsiteX1" fmla="*/ 309837 w 309837"/>
                          <a:gd name="connsiteY1" fmla="*/ 36254 h 623403"/>
                          <a:gd name="connsiteX2" fmla="*/ 302217 w 309837"/>
                          <a:gd name="connsiteY2" fmla="*/ 611973 h 623403"/>
                          <a:gd name="connsiteX3" fmla="*/ 0 w 309837"/>
                          <a:gd name="connsiteY3" fmla="*/ 623403 h 623403"/>
                          <a:gd name="connsiteX4" fmla="*/ 0 w 309837"/>
                          <a:gd name="connsiteY4" fmla="*/ 32444 h 623403"/>
                          <a:gd name="connsiteX0" fmla="*/ 0 w 309837"/>
                          <a:gd name="connsiteY0" fmla="*/ 39020 h 618549"/>
                          <a:gd name="connsiteX1" fmla="*/ 309837 w 309837"/>
                          <a:gd name="connsiteY1" fmla="*/ 31400 h 618549"/>
                          <a:gd name="connsiteX2" fmla="*/ 302217 w 309837"/>
                          <a:gd name="connsiteY2" fmla="*/ 607119 h 618549"/>
                          <a:gd name="connsiteX3" fmla="*/ 0 w 309837"/>
                          <a:gd name="connsiteY3" fmla="*/ 618549 h 618549"/>
                          <a:gd name="connsiteX4" fmla="*/ 0 w 309837"/>
                          <a:gd name="connsiteY4" fmla="*/ 39020 h 618549"/>
                          <a:gd name="connsiteX0" fmla="*/ 0 w 309837"/>
                          <a:gd name="connsiteY0" fmla="*/ 39020 h 618549"/>
                          <a:gd name="connsiteX1" fmla="*/ 309837 w 309837"/>
                          <a:gd name="connsiteY1" fmla="*/ 31400 h 618549"/>
                          <a:gd name="connsiteX2" fmla="*/ 285738 w 309837"/>
                          <a:gd name="connsiteY2" fmla="*/ 589131 h 618549"/>
                          <a:gd name="connsiteX3" fmla="*/ 0 w 309837"/>
                          <a:gd name="connsiteY3" fmla="*/ 618549 h 618549"/>
                          <a:gd name="connsiteX4" fmla="*/ 0 w 309837"/>
                          <a:gd name="connsiteY4" fmla="*/ 39020 h 618549"/>
                          <a:gd name="connsiteX0" fmla="*/ 0 w 309837"/>
                          <a:gd name="connsiteY0" fmla="*/ 39020 h 616766"/>
                          <a:gd name="connsiteX1" fmla="*/ 309837 w 309837"/>
                          <a:gd name="connsiteY1" fmla="*/ 31400 h 616766"/>
                          <a:gd name="connsiteX2" fmla="*/ 285738 w 309837"/>
                          <a:gd name="connsiteY2" fmla="*/ 589131 h 616766"/>
                          <a:gd name="connsiteX3" fmla="*/ 26610 w 309837"/>
                          <a:gd name="connsiteY3" fmla="*/ 616766 h 616766"/>
                          <a:gd name="connsiteX4" fmla="*/ 0 w 309837"/>
                          <a:gd name="connsiteY4" fmla="*/ 39020 h 616766"/>
                          <a:gd name="connsiteX0" fmla="*/ 0 w 309837"/>
                          <a:gd name="connsiteY0" fmla="*/ 39020 h 628935"/>
                          <a:gd name="connsiteX1" fmla="*/ 309837 w 309837"/>
                          <a:gd name="connsiteY1" fmla="*/ 31400 h 628935"/>
                          <a:gd name="connsiteX2" fmla="*/ 285738 w 309837"/>
                          <a:gd name="connsiteY2" fmla="*/ 589131 h 628935"/>
                          <a:gd name="connsiteX3" fmla="*/ 15967 w 309837"/>
                          <a:gd name="connsiteY3" fmla="*/ 628935 h 628935"/>
                          <a:gd name="connsiteX4" fmla="*/ 0 w 309837"/>
                          <a:gd name="connsiteY4" fmla="*/ 39020 h 628935"/>
                          <a:gd name="connsiteX0" fmla="*/ 0 w 309837"/>
                          <a:gd name="connsiteY0" fmla="*/ 39020 h 613984"/>
                          <a:gd name="connsiteX1" fmla="*/ 309837 w 309837"/>
                          <a:gd name="connsiteY1" fmla="*/ 31400 h 613984"/>
                          <a:gd name="connsiteX2" fmla="*/ 285738 w 309837"/>
                          <a:gd name="connsiteY2" fmla="*/ 589131 h 613984"/>
                          <a:gd name="connsiteX3" fmla="*/ 11146 w 309837"/>
                          <a:gd name="connsiteY3" fmla="*/ 613984 h 613984"/>
                          <a:gd name="connsiteX4" fmla="*/ 0 w 309837"/>
                          <a:gd name="connsiteY4" fmla="*/ 39020 h 613984"/>
                          <a:gd name="connsiteX0" fmla="*/ 0 w 309837"/>
                          <a:gd name="connsiteY0" fmla="*/ 39020 h 621034"/>
                          <a:gd name="connsiteX1" fmla="*/ 309837 w 309837"/>
                          <a:gd name="connsiteY1" fmla="*/ 31400 h 621034"/>
                          <a:gd name="connsiteX2" fmla="*/ 285738 w 309837"/>
                          <a:gd name="connsiteY2" fmla="*/ 589131 h 621034"/>
                          <a:gd name="connsiteX3" fmla="*/ 11146 w 309837"/>
                          <a:gd name="connsiteY3" fmla="*/ 613984 h 621034"/>
                          <a:gd name="connsiteX4" fmla="*/ 0 w 309837"/>
                          <a:gd name="connsiteY4" fmla="*/ 39020 h 621034"/>
                          <a:gd name="connsiteX0" fmla="*/ 0 w 309837"/>
                          <a:gd name="connsiteY0" fmla="*/ 39020 h 622514"/>
                          <a:gd name="connsiteX1" fmla="*/ 309837 w 309837"/>
                          <a:gd name="connsiteY1" fmla="*/ 31400 h 622514"/>
                          <a:gd name="connsiteX2" fmla="*/ 285738 w 309837"/>
                          <a:gd name="connsiteY2" fmla="*/ 589131 h 622514"/>
                          <a:gd name="connsiteX3" fmla="*/ 11146 w 309837"/>
                          <a:gd name="connsiteY3" fmla="*/ 613984 h 622514"/>
                          <a:gd name="connsiteX4" fmla="*/ 0 w 309837"/>
                          <a:gd name="connsiteY4" fmla="*/ 39020 h 622514"/>
                          <a:gd name="connsiteX0" fmla="*/ 0 w 309837"/>
                          <a:gd name="connsiteY0" fmla="*/ 39020 h 621198"/>
                          <a:gd name="connsiteX1" fmla="*/ 309837 w 309837"/>
                          <a:gd name="connsiteY1" fmla="*/ 31400 h 621198"/>
                          <a:gd name="connsiteX2" fmla="*/ 304236 w 309837"/>
                          <a:gd name="connsiteY2" fmla="*/ 580254 h 621198"/>
                          <a:gd name="connsiteX3" fmla="*/ 11146 w 309837"/>
                          <a:gd name="connsiteY3" fmla="*/ 613984 h 621198"/>
                          <a:gd name="connsiteX4" fmla="*/ 0 w 309837"/>
                          <a:gd name="connsiteY4" fmla="*/ 39020 h 621198"/>
                          <a:gd name="connsiteX0" fmla="*/ 0 w 309837"/>
                          <a:gd name="connsiteY0" fmla="*/ 39020 h 620832"/>
                          <a:gd name="connsiteX1" fmla="*/ 309837 w 309837"/>
                          <a:gd name="connsiteY1" fmla="*/ 31400 h 620832"/>
                          <a:gd name="connsiteX2" fmla="*/ 292577 w 309837"/>
                          <a:gd name="connsiteY2" fmla="*/ 577217 h 620832"/>
                          <a:gd name="connsiteX3" fmla="*/ 11146 w 309837"/>
                          <a:gd name="connsiteY3" fmla="*/ 613984 h 620832"/>
                          <a:gd name="connsiteX4" fmla="*/ 0 w 309837"/>
                          <a:gd name="connsiteY4" fmla="*/ 39020 h 620832"/>
                          <a:gd name="connsiteX0" fmla="*/ 0 w 309837"/>
                          <a:gd name="connsiteY0" fmla="*/ 39020 h 619986"/>
                          <a:gd name="connsiteX1" fmla="*/ 309837 w 309837"/>
                          <a:gd name="connsiteY1" fmla="*/ 31400 h 619986"/>
                          <a:gd name="connsiteX2" fmla="*/ 306291 w 309837"/>
                          <a:gd name="connsiteY2" fmla="*/ 568851 h 619986"/>
                          <a:gd name="connsiteX3" fmla="*/ 11146 w 309837"/>
                          <a:gd name="connsiteY3" fmla="*/ 613984 h 619986"/>
                          <a:gd name="connsiteX4" fmla="*/ 0 w 309837"/>
                          <a:gd name="connsiteY4" fmla="*/ 39020 h 6199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09837" h="619986">
                            <a:moveTo>
                              <a:pt x="0" y="39020"/>
                            </a:moveTo>
                            <a:cubicBezTo>
                              <a:pt x="109629" y="920"/>
                              <a:pt x="162108" y="-21940"/>
                              <a:pt x="309837" y="31400"/>
                            </a:cubicBezTo>
                            <a:lnTo>
                              <a:pt x="306291" y="568851"/>
                            </a:lnTo>
                            <a:cubicBezTo>
                              <a:pt x="219326" y="588285"/>
                              <a:pt x="93311" y="636876"/>
                              <a:pt x="11146" y="613984"/>
                            </a:cubicBezTo>
                            <a:lnTo>
                              <a:pt x="0" y="39020"/>
                            </a:lnTo>
                            <a:close/>
                          </a:path>
                        </a:pathLst>
                      </a:custGeom>
                      <a:solidFill>
                        <a:schemeClr val="bg2">
                          <a:lumMod val="50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208" name="Figura a mano libera: forma 139">
                        <a:extLst>
                          <a:ext uri="{FF2B5EF4-FFF2-40B4-BE49-F238E27FC236}">
                            <a16:creationId xmlns:a16="http://schemas.microsoft.com/office/drawing/2014/main" id="{176604B7-3350-A923-4BF5-C73B5CE15771}"/>
                          </a:ext>
                        </a:extLst>
                      </p:cNvPr>
                      <p:cNvSpPr/>
                      <p:nvPr/>
                    </p:nvSpPr>
                    <p:spPr>
                      <a:xfrm rot="21392073">
                        <a:off x="12607845" y="6721995"/>
                        <a:ext cx="366645" cy="122766"/>
                      </a:xfrm>
                      <a:custGeom>
                        <a:avLst/>
                        <a:gdLst>
                          <a:gd name="connsiteX0" fmla="*/ 0 w 857250"/>
                          <a:gd name="connsiteY0" fmla="*/ 129540 h 186690"/>
                          <a:gd name="connsiteX1" fmla="*/ 72390 w 857250"/>
                          <a:gd name="connsiteY1" fmla="*/ 3810 h 186690"/>
                          <a:gd name="connsiteX2" fmla="*/ 495300 w 857250"/>
                          <a:gd name="connsiteY2" fmla="*/ 186690 h 186690"/>
                          <a:gd name="connsiteX3" fmla="*/ 811530 w 857250"/>
                          <a:gd name="connsiteY3" fmla="*/ 0 h 186690"/>
                          <a:gd name="connsiteX4" fmla="*/ 857250 w 857250"/>
                          <a:gd name="connsiteY4" fmla="*/ 186690 h 186690"/>
                          <a:gd name="connsiteX5" fmla="*/ 0 w 857250"/>
                          <a:gd name="connsiteY5" fmla="*/ 129540 h 186690"/>
                          <a:gd name="connsiteX0" fmla="*/ 0 w 857250"/>
                          <a:gd name="connsiteY0" fmla="*/ 129540 h 186690"/>
                          <a:gd name="connsiteX1" fmla="*/ 72390 w 857250"/>
                          <a:gd name="connsiteY1" fmla="*/ 3810 h 186690"/>
                          <a:gd name="connsiteX2" fmla="*/ 483870 w 857250"/>
                          <a:gd name="connsiteY2" fmla="*/ 160020 h 186690"/>
                          <a:gd name="connsiteX3" fmla="*/ 811530 w 857250"/>
                          <a:gd name="connsiteY3" fmla="*/ 0 h 186690"/>
                          <a:gd name="connsiteX4" fmla="*/ 857250 w 857250"/>
                          <a:gd name="connsiteY4" fmla="*/ 186690 h 186690"/>
                          <a:gd name="connsiteX5" fmla="*/ 0 w 857250"/>
                          <a:gd name="connsiteY5" fmla="*/ 129540 h 186690"/>
                          <a:gd name="connsiteX0" fmla="*/ 0 w 857250"/>
                          <a:gd name="connsiteY0" fmla="*/ 129540 h 252004"/>
                          <a:gd name="connsiteX1" fmla="*/ 72390 w 857250"/>
                          <a:gd name="connsiteY1" fmla="*/ 3810 h 252004"/>
                          <a:gd name="connsiteX2" fmla="*/ 483870 w 857250"/>
                          <a:gd name="connsiteY2" fmla="*/ 160020 h 252004"/>
                          <a:gd name="connsiteX3" fmla="*/ 811530 w 857250"/>
                          <a:gd name="connsiteY3" fmla="*/ 0 h 252004"/>
                          <a:gd name="connsiteX4" fmla="*/ 857250 w 857250"/>
                          <a:gd name="connsiteY4" fmla="*/ 186690 h 252004"/>
                          <a:gd name="connsiteX5" fmla="*/ 0 w 857250"/>
                          <a:gd name="connsiteY5" fmla="*/ 129540 h 252004"/>
                          <a:gd name="connsiteX0" fmla="*/ 313 w 857563"/>
                          <a:gd name="connsiteY0" fmla="*/ 129540 h 276462"/>
                          <a:gd name="connsiteX1" fmla="*/ 72703 w 857563"/>
                          <a:gd name="connsiteY1" fmla="*/ 3810 h 276462"/>
                          <a:gd name="connsiteX2" fmla="*/ 484183 w 857563"/>
                          <a:gd name="connsiteY2" fmla="*/ 160020 h 276462"/>
                          <a:gd name="connsiteX3" fmla="*/ 811843 w 857563"/>
                          <a:gd name="connsiteY3" fmla="*/ 0 h 276462"/>
                          <a:gd name="connsiteX4" fmla="*/ 857563 w 857563"/>
                          <a:gd name="connsiteY4" fmla="*/ 186690 h 276462"/>
                          <a:gd name="connsiteX5" fmla="*/ 313 w 857563"/>
                          <a:gd name="connsiteY5" fmla="*/ 129540 h 276462"/>
                          <a:gd name="connsiteX0" fmla="*/ 4085 w 861335"/>
                          <a:gd name="connsiteY0" fmla="*/ 129540 h 276462"/>
                          <a:gd name="connsiteX1" fmla="*/ 76475 w 861335"/>
                          <a:gd name="connsiteY1" fmla="*/ 3810 h 276462"/>
                          <a:gd name="connsiteX2" fmla="*/ 487955 w 861335"/>
                          <a:gd name="connsiteY2" fmla="*/ 160020 h 276462"/>
                          <a:gd name="connsiteX3" fmla="*/ 815615 w 861335"/>
                          <a:gd name="connsiteY3" fmla="*/ 0 h 276462"/>
                          <a:gd name="connsiteX4" fmla="*/ 861335 w 861335"/>
                          <a:gd name="connsiteY4" fmla="*/ 186690 h 276462"/>
                          <a:gd name="connsiteX5" fmla="*/ 4085 w 861335"/>
                          <a:gd name="connsiteY5" fmla="*/ 129540 h 276462"/>
                          <a:gd name="connsiteX0" fmla="*/ 6370 w 863620"/>
                          <a:gd name="connsiteY0" fmla="*/ 129540 h 276462"/>
                          <a:gd name="connsiteX1" fmla="*/ 78760 w 863620"/>
                          <a:gd name="connsiteY1" fmla="*/ 3810 h 276462"/>
                          <a:gd name="connsiteX2" fmla="*/ 490240 w 863620"/>
                          <a:gd name="connsiteY2" fmla="*/ 160020 h 276462"/>
                          <a:gd name="connsiteX3" fmla="*/ 817900 w 863620"/>
                          <a:gd name="connsiteY3" fmla="*/ 0 h 276462"/>
                          <a:gd name="connsiteX4" fmla="*/ 863620 w 863620"/>
                          <a:gd name="connsiteY4" fmla="*/ 186690 h 276462"/>
                          <a:gd name="connsiteX5" fmla="*/ 6370 w 863620"/>
                          <a:gd name="connsiteY5" fmla="*/ 129540 h 276462"/>
                          <a:gd name="connsiteX0" fmla="*/ 6370 w 863620"/>
                          <a:gd name="connsiteY0" fmla="*/ 129540 h 276462"/>
                          <a:gd name="connsiteX1" fmla="*/ 78760 w 863620"/>
                          <a:gd name="connsiteY1" fmla="*/ 3810 h 276462"/>
                          <a:gd name="connsiteX2" fmla="*/ 490240 w 863620"/>
                          <a:gd name="connsiteY2" fmla="*/ 160020 h 276462"/>
                          <a:gd name="connsiteX3" fmla="*/ 817900 w 863620"/>
                          <a:gd name="connsiteY3" fmla="*/ 0 h 276462"/>
                          <a:gd name="connsiteX4" fmla="*/ 863620 w 863620"/>
                          <a:gd name="connsiteY4" fmla="*/ 186690 h 276462"/>
                          <a:gd name="connsiteX5" fmla="*/ 6370 w 863620"/>
                          <a:gd name="connsiteY5" fmla="*/ 129540 h 276462"/>
                          <a:gd name="connsiteX0" fmla="*/ 6370 w 863620"/>
                          <a:gd name="connsiteY0" fmla="*/ 129540 h 276462"/>
                          <a:gd name="connsiteX1" fmla="*/ 78760 w 863620"/>
                          <a:gd name="connsiteY1" fmla="*/ 3810 h 276462"/>
                          <a:gd name="connsiteX2" fmla="*/ 490240 w 863620"/>
                          <a:gd name="connsiteY2" fmla="*/ 160020 h 276462"/>
                          <a:gd name="connsiteX3" fmla="*/ 817900 w 863620"/>
                          <a:gd name="connsiteY3" fmla="*/ 0 h 276462"/>
                          <a:gd name="connsiteX4" fmla="*/ 863620 w 863620"/>
                          <a:gd name="connsiteY4" fmla="*/ 186690 h 276462"/>
                          <a:gd name="connsiteX5" fmla="*/ 6370 w 863620"/>
                          <a:gd name="connsiteY5" fmla="*/ 129540 h 276462"/>
                          <a:gd name="connsiteX0" fmla="*/ 6370 w 863620"/>
                          <a:gd name="connsiteY0" fmla="*/ 129540 h 276462"/>
                          <a:gd name="connsiteX1" fmla="*/ 78760 w 863620"/>
                          <a:gd name="connsiteY1" fmla="*/ 3810 h 276462"/>
                          <a:gd name="connsiteX2" fmla="*/ 490240 w 863620"/>
                          <a:gd name="connsiteY2" fmla="*/ 160020 h 276462"/>
                          <a:gd name="connsiteX3" fmla="*/ 817900 w 863620"/>
                          <a:gd name="connsiteY3" fmla="*/ 0 h 276462"/>
                          <a:gd name="connsiteX4" fmla="*/ 863620 w 863620"/>
                          <a:gd name="connsiteY4" fmla="*/ 186690 h 276462"/>
                          <a:gd name="connsiteX5" fmla="*/ 6370 w 863620"/>
                          <a:gd name="connsiteY5" fmla="*/ 129540 h 276462"/>
                          <a:gd name="connsiteX0" fmla="*/ 6370 w 863620"/>
                          <a:gd name="connsiteY0" fmla="*/ 156130 h 303052"/>
                          <a:gd name="connsiteX1" fmla="*/ 78760 w 863620"/>
                          <a:gd name="connsiteY1" fmla="*/ 30400 h 303052"/>
                          <a:gd name="connsiteX2" fmla="*/ 490240 w 863620"/>
                          <a:gd name="connsiteY2" fmla="*/ 186610 h 303052"/>
                          <a:gd name="connsiteX3" fmla="*/ 817900 w 863620"/>
                          <a:gd name="connsiteY3" fmla="*/ 26590 h 303052"/>
                          <a:gd name="connsiteX4" fmla="*/ 863620 w 863620"/>
                          <a:gd name="connsiteY4" fmla="*/ 213280 h 303052"/>
                          <a:gd name="connsiteX5" fmla="*/ 6370 w 863620"/>
                          <a:gd name="connsiteY5" fmla="*/ 156130 h 303052"/>
                          <a:gd name="connsiteX0" fmla="*/ 6370 w 863620"/>
                          <a:gd name="connsiteY0" fmla="*/ 156130 h 303052"/>
                          <a:gd name="connsiteX1" fmla="*/ 78760 w 863620"/>
                          <a:gd name="connsiteY1" fmla="*/ 30400 h 303052"/>
                          <a:gd name="connsiteX2" fmla="*/ 490240 w 863620"/>
                          <a:gd name="connsiteY2" fmla="*/ 186610 h 303052"/>
                          <a:gd name="connsiteX3" fmla="*/ 817900 w 863620"/>
                          <a:gd name="connsiteY3" fmla="*/ 26590 h 303052"/>
                          <a:gd name="connsiteX4" fmla="*/ 863620 w 863620"/>
                          <a:gd name="connsiteY4" fmla="*/ 213280 h 303052"/>
                          <a:gd name="connsiteX5" fmla="*/ 6370 w 863620"/>
                          <a:gd name="connsiteY5" fmla="*/ 156130 h 303052"/>
                          <a:gd name="connsiteX0" fmla="*/ 6370 w 887664"/>
                          <a:gd name="connsiteY0" fmla="*/ 156130 h 303052"/>
                          <a:gd name="connsiteX1" fmla="*/ 78760 w 887664"/>
                          <a:gd name="connsiteY1" fmla="*/ 30400 h 303052"/>
                          <a:gd name="connsiteX2" fmla="*/ 490240 w 887664"/>
                          <a:gd name="connsiteY2" fmla="*/ 186610 h 303052"/>
                          <a:gd name="connsiteX3" fmla="*/ 817900 w 887664"/>
                          <a:gd name="connsiteY3" fmla="*/ 26590 h 303052"/>
                          <a:gd name="connsiteX4" fmla="*/ 863620 w 887664"/>
                          <a:gd name="connsiteY4" fmla="*/ 213280 h 303052"/>
                          <a:gd name="connsiteX5" fmla="*/ 6370 w 887664"/>
                          <a:gd name="connsiteY5" fmla="*/ 156130 h 303052"/>
                          <a:gd name="connsiteX0" fmla="*/ 6370 w 887664"/>
                          <a:gd name="connsiteY0" fmla="*/ 156130 h 303052"/>
                          <a:gd name="connsiteX1" fmla="*/ 78760 w 887664"/>
                          <a:gd name="connsiteY1" fmla="*/ 30400 h 303052"/>
                          <a:gd name="connsiteX2" fmla="*/ 490240 w 887664"/>
                          <a:gd name="connsiteY2" fmla="*/ 186610 h 303052"/>
                          <a:gd name="connsiteX3" fmla="*/ 817900 w 887664"/>
                          <a:gd name="connsiteY3" fmla="*/ 26590 h 303052"/>
                          <a:gd name="connsiteX4" fmla="*/ 863620 w 887664"/>
                          <a:gd name="connsiteY4" fmla="*/ 213280 h 303052"/>
                          <a:gd name="connsiteX5" fmla="*/ 6370 w 887664"/>
                          <a:gd name="connsiteY5" fmla="*/ 156130 h 303052"/>
                          <a:gd name="connsiteX0" fmla="*/ 6370 w 887664"/>
                          <a:gd name="connsiteY0" fmla="*/ 153690 h 300612"/>
                          <a:gd name="connsiteX1" fmla="*/ 78760 w 887664"/>
                          <a:gd name="connsiteY1" fmla="*/ 27960 h 300612"/>
                          <a:gd name="connsiteX2" fmla="*/ 490240 w 887664"/>
                          <a:gd name="connsiteY2" fmla="*/ 184170 h 300612"/>
                          <a:gd name="connsiteX3" fmla="*/ 817900 w 887664"/>
                          <a:gd name="connsiteY3" fmla="*/ 24150 h 300612"/>
                          <a:gd name="connsiteX4" fmla="*/ 863620 w 887664"/>
                          <a:gd name="connsiteY4" fmla="*/ 210840 h 300612"/>
                          <a:gd name="connsiteX5" fmla="*/ 6370 w 887664"/>
                          <a:gd name="connsiteY5" fmla="*/ 153690 h 30061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887664" h="300612">
                            <a:moveTo>
                              <a:pt x="6370" y="153690"/>
                            </a:moveTo>
                            <a:cubicBezTo>
                              <a:pt x="-15220" y="88920"/>
                              <a:pt x="20340" y="73680"/>
                              <a:pt x="78760" y="27960"/>
                            </a:cubicBezTo>
                            <a:cubicBezTo>
                              <a:pt x="166390" y="11450"/>
                              <a:pt x="337840" y="196870"/>
                              <a:pt x="490240" y="184170"/>
                            </a:cubicBezTo>
                            <a:cubicBezTo>
                              <a:pt x="637560" y="161310"/>
                              <a:pt x="769640" y="-74910"/>
                              <a:pt x="817900" y="24150"/>
                            </a:cubicBezTo>
                            <a:cubicBezTo>
                              <a:pt x="894100" y="67330"/>
                              <a:pt x="905530" y="171470"/>
                              <a:pt x="863620" y="210840"/>
                            </a:cubicBezTo>
                            <a:cubicBezTo>
                              <a:pt x="535960" y="378480"/>
                              <a:pt x="-8870" y="283230"/>
                              <a:pt x="6370" y="153690"/>
                            </a:cubicBezTo>
                            <a:close/>
                          </a:path>
                        </a:pathLst>
                      </a:custGeom>
                      <a:solidFill>
                        <a:schemeClr val="bg2">
                          <a:lumMod val="25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</p:grpSp>
              </p:grpSp>
              <p:sp>
                <p:nvSpPr>
                  <p:cNvPr id="201" name="Ovale 132">
                    <a:extLst>
                      <a:ext uri="{FF2B5EF4-FFF2-40B4-BE49-F238E27FC236}">
                        <a16:creationId xmlns:a16="http://schemas.microsoft.com/office/drawing/2014/main" id="{D09F5F83-C798-379A-3FC6-44881C7D6D0F}"/>
                      </a:ext>
                    </a:extLst>
                  </p:cNvPr>
                  <p:cNvSpPr/>
                  <p:nvPr/>
                </p:nvSpPr>
                <p:spPr>
                  <a:xfrm>
                    <a:off x="13152798" y="4727796"/>
                    <a:ext cx="117259" cy="109796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grpSp>
              <p:nvGrpSpPr>
                <p:cNvPr id="197" name="Gruppo 128">
                  <a:extLst>
                    <a:ext uri="{FF2B5EF4-FFF2-40B4-BE49-F238E27FC236}">
                      <a16:creationId xmlns:a16="http://schemas.microsoft.com/office/drawing/2014/main" id="{8141494F-C390-1B9C-8927-C92499AEEC8F}"/>
                    </a:ext>
                  </a:extLst>
                </p:cNvPr>
                <p:cNvGrpSpPr/>
                <p:nvPr/>
              </p:nvGrpSpPr>
              <p:grpSpPr>
                <a:xfrm rot="21392073">
                  <a:off x="12941413" y="5445576"/>
                  <a:ext cx="195758" cy="258011"/>
                  <a:chOff x="8017161" y="3295527"/>
                  <a:chExt cx="480577" cy="631778"/>
                </a:xfrm>
              </p:grpSpPr>
              <p:sp>
                <p:nvSpPr>
                  <p:cNvPr id="198" name="Trapezio 49">
                    <a:extLst>
                      <a:ext uri="{FF2B5EF4-FFF2-40B4-BE49-F238E27FC236}">
                        <a16:creationId xmlns:a16="http://schemas.microsoft.com/office/drawing/2014/main" id="{5CDA9F2F-A06D-F167-903C-4D07384F4CA0}"/>
                      </a:ext>
                    </a:extLst>
                  </p:cNvPr>
                  <p:cNvSpPr/>
                  <p:nvPr/>
                </p:nvSpPr>
                <p:spPr>
                  <a:xfrm rot="11738135">
                    <a:off x="8017161" y="3295527"/>
                    <a:ext cx="480577" cy="468662"/>
                  </a:xfrm>
                  <a:custGeom>
                    <a:avLst/>
                    <a:gdLst>
                      <a:gd name="connsiteX0" fmla="*/ 0 w 321145"/>
                      <a:gd name="connsiteY0" fmla="*/ 361419 h 361419"/>
                      <a:gd name="connsiteX1" fmla="*/ 80286 w 321145"/>
                      <a:gd name="connsiteY1" fmla="*/ 0 h 361419"/>
                      <a:gd name="connsiteX2" fmla="*/ 240859 w 321145"/>
                      <a:gd name="connsiteY2" fmla="*/ 0 h 361419"/>
                      <a:gd name="connsiteX3" fmla="*/ 321145 w 321145"/>
                      <a:gd name="connsiteY3" fmla="*/ 361419 h 361419"/>
                      <a:gd name="connsiteX4" fmla="*/ 0 w 321145"/>
                      <a:gd name="connsiteY4" fmla="*/ 361419 h 361419"/>
                      <a:gd name="connsiteX0" fmla="*/ 0 w 321145"/>
                      <a:gd name="connsiteY0" fmla="*/ 361419 h 412763"/>
                      <a:gd name="connsiteX1" fmla="*/ 80286 w 321145"/>
                      <a:gd name="connsiteY1" fmla="*/ 0 h 412763"/>
                      <a:gd name="connsiteX2" fmla="*/ 240859 w 321145"/>
                      <a:gd name="connsiteY2" fmla="*/ 0 h 412763"/>
                      <a:gd name="connsiteX3" fmla="*/ 321145 w 321145"/>
                      <a:gd name="connsiteY3" fmla="*/ 361419 h 412763"/>
                      <a:gd name="connsiteX4" fmla="*/ 0 w 321145"/>
                      <a:gd name="connsiteY4" fmla="*/ 361419 h 41276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81953"/>
                      <a:gd name="connsiteY0" fmla="*/ 302475 h 416714"/>
                      <a:gd name="connsiteX1" fmla="*/ 141094 w 381953"/>
                      <a:gd name="connsiteY1" fmla="*/ 0 h 416714"/>
                      <a:gd name="connsiteX2" fmla="*/ 301667 w 381953"/>
                      <a:gd name="connsiteY2" fmla="*/ 0 h 416714"/>
                      <a:gd name="connsiteX3" fmla="*/ 381953 w 381953"/>
                      <a:gd name="connsiteY3" fmla="*/ 361419 h 416714"/>
                      <a:gd name="connsiteX4" fmla="*/ 0 w 381953"/>
                      <a:gd name="connsiteY4" fmla="*/ 302475 h 416714"/>
                      <a:gd name="connsiteX0" fmla="*/ 0 w 433414"/>
                      <a:gd name="connsiteY0" fmla="*/ 302475 h 404427"/>
                      <a:gd name="connsiteX1" fmla="*/ 141094 w 433414"/>
                      <a:gd name="connsiteY1" fmla="*/ 0 h 404427"/>
                      <a:gd name="connsiteX2" fmla="*/ 301667 w 433414"/>
                      <a:gd name="connsiteY2" fmla="*/ 0 h 404427"/>
                      <a:gd name="connsiteX3" fmla="*/ 433414 w 433414"/>
                      <a:gd name="connsiteY3" fmla="*/ 342175 h 404427"/>
                      <a:gd name="connsiteX4" fmla="*/ 0 w 433414"/>
                      <a:gd name="connsiteY4" fmla="*/ 302475 h 404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3414" h="404427">
                        <a:moveTo>
                          <a:pt x="0" y="302475"/>
                        </a:moveTo>
                        <a:cubicBezTo>
                          <a:pt x="179855" y="208788"/>
                          <a:pt x="209883" y="258317"/>
                          <a:pt x="141094" y="0"/>
                        </a:cubicBezTo>
                        <a:lnTo>
                          <a:pt x="301667" y="0"/>
                        </a:lnTo>
                        <a:cubicBezTo>
                          <a:pt x="328429" y="120473"/>
                          <a:pt x="302166" y="187642"/>
                          <a:pt x="433414" y="342175"/>
                        </a:cubicBezTo>
                        <a:cubicBezTo>
                          <a:pt x="335043" y="441031"/>
                          <a:pt x="101399" y="418000"/>
                          <a:pt x="0" y="302475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99" name="Ovale 130">
                    <a:extLst>
                      <a:ext uri="{FF2B5EF4-FFF2-40B4-BE49-F238E27FC236}">
                        <a16:creationId xmlns:a16="http://schemas.microsoft.com/office/drawing/2014/main" id="{D4B01E41-6277-691F-E579-3C4B882026B4}"/>
                      </a:ext>
                    </a:extLst>
                  </p:cNvPr>
                  <p:cNvSpPr/>
                  <p:nvPr/>
                </p:nvSpPr>
                <p:spPr>
                  <a:xfrm>
                    <a:off x="8030019" y="3658676"/>
                    <a:ext cx="268224" cy="268629"/>
                  </a:xfrm>
                  <a:prstGeom prst="ellipse">
                    <a:avLst/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  <p:grpSp>
            <p:nvGrpSpPr>
              <p:cNvPr id="178" name="Gruppo 109">
                <a:extLst>
                  <a:ext uri="{FF2B5EF4-FFF2-40B4-BE49-F238E27FC236}">
                    <a16:creationId xmlns:a16="http://schemas.microsoft.com/office/drawing/2014/main" id="{336719EC-4DE4-D2AC-3CBC-6882988FC3E6}"/>
                  </a:ext>
                </a:extLst>
              </p:cNvPr>
              <p:cNvGrpSpPr/>
              <p:nvPr/>
            </p:nvGrpSpPr>
            <p:grpSpPr>
              <a:xfrm rot="21335309">
                <a:off x="11854204" y="4467724"/>
                <a:ext cx="430793" cy="2303608"/>
                <a:chOff x="13276117" y="4494225"/>
                <a:chExt cx="430793" cy="2303608"/>
              </a:xfrm>
            </p:grpSpPr>
            <p:grpSp>
              <p:nvGrpSpPr>
                <p:cNvPr id="180" name="Gruppo 111">
                  <a:extLst>
                    <a:ext uri="{FF2B5EF4-FFF2-40B4-BE49-F238E27FC236}">
                      <a16:creationId xmlns:a16="http://schemas.microsoft.com/office/drawing/2014/main" id="{0335443A-BF4B-6BA5-836A-524992C8B540}"/>
                    </a:ext>
                  </a:extLst>
                </p:cNvPr>
                <p:cNvGrpSpPr/>
                <p:nvPr/>
              </p:nvGrpSpPr>
              <p:grpSpPr>
                <a:xfrm>
                  <a:off x="13276117" y="4494225"/>
                  <a:ext cx="430793" cy="2303608"/>
                  <a:chOff x="13276117" y="4494225"/>
                  <a:chExt cx="430793" cy="2303608"/>
                </a:xfrm>
              </p:grpSpPr>
              <p:grpSp>
                <p:nvGrpSpPr>
                  <p:cNvPr id="184" name="Gruppo 115">
                    <a:extLst>
                      <a:ext uri="{FF2B5EF4-FFF2-40B4-BE49-F238E27FC236}">
                        <a16:creationId xmlns:a16="http://schemas.microsoft.com/office/drawing/2014/main" id="{6B34F243-6520-9147-3E09-9D4970871347}"/>
                      </a:ext>
                    </a:extLst>
                  </p:cNvPr>
                  <p:cNvGrpSpPr/>
                  <p:nvPr/>
                </p:nvGrpSpPr>
                <p:grpSpPr>
                  <a:xfrm>
                    <a:off x="13276117" y="5508383"/>
                    <a:ext cx="430793" cy="1289450"/>
                    <a:chOff x="13276117" y="5508383"/>
                    <a:chExt cx="430793" cy="1289450"/>
                  </a:xfrm>
                </p:grpSpPr>
                <p:sp>
                  <p:nvSpPr>
                    <p:cNvPr id="186" name="Rettangolo 74">
                      <a:extLst>
                        <a:ext uri="{FF2B5EF4-FFF2-40B4-BE49-F238E27FC236}">
                          <a16:creationId xmlns:a16="http://schemas.microsoft.com/office/drawing/2014/main" id="{B5B047A2-0B16-28B2-68E9-C805C46B1A80}"/>
                        </a:ext>
                      </a:extLst>
                    </p:cNvPr>
                    <p:cNvSpPr/>
                    <p:nvPr/>
                  </p:nvSpPr>
                  <p:spPr>
                    <a:xfrm rot="21392073">
                      <a:off x="13276117" y="6528294"/>
                      <a:ext cx="429530" cy="269539"/>
                    </a:xfrm>
                    <a:custGeom>
                      <a:avLst/>
                      <a:gdLst>
                        <a:gd name="connsiteX0" fmla="*/ 0 w 1158856"/>
                        <a:gd name="connsiteY0" fmla="*/ 0 h 779114"/>
                        <a:gd name="connsiteX1" fmla="*/ 1158856 w 1158856"/>
                        <a:gd name="connsiteY1" fmla="*/ 0 h 779114"/>
                        <a:gd name="connsiteX2" fmla="*/ 1158856 w 1158856"/>
                        <a:gd name="connsiteY2" fmla="*/ 779114 h 779114"/>
                        <a:gd name="connsiteX3" fmla="*/ 0 w 1158856"/>
                        <a:gd name="connsiteY3" fmla="*/ 779114 h 779114"/>
                        <a:gd name="connsiteX4" fmla="*/ 0 w 1158856"/>
                        <a:gd name="connsiteY4" fmla="*/ 0 h 779114"/>
                        <a:gd name="connsiteX0" fmla="*/ 0 w 1158856"/>
                        <a:gd name="connsiteY0" fmla="*/ 0 h 779114"/>
                        <a:gd name="connsiteX1" fmla="*/ 1158856 w 1158856"/>
                        <a:gd name="connsiteY1" fmla="*/ 0 h 779114"/>
                        <a:gd name="connsiteX2" fmla="*/ 1158856 w 1158856"/>
                        <a:gd name="connsiteY2" fmla="*/ 779114 h 779114"/>
                        <a:gd name="connsiteX3" fmla="*/ 407670 w 1158856"/>
                        <a:gd name="connsiteY3" fmla="*/ 580994 h 779114"/>
                        <a:gd name="connsiteX4" fmla="*/ 0 w 1158856"/>
                        <a:gd name="connsiteY4" fmla="*/ 0 h 779114"/>
                        <a:gd name="connsiteX0" fmla="*/ 0 w 1158856"/>
                        <a:gd name="connsiteY0" fmla="*/ 0 h 779114"/>
                        <a:gd name="connsiteX1" fmla="*/ 1158856 w 1158856"/>
                        <a:gd name="connsiteY1" fmla="*/ 0 h 779114"/>
                        <a:gd name="connsiteX2" fmla="*/ 1158856 w 1158856"/>
                        <a:gd name="connsiteY2" fmla="*/ 779114 h 779114"/>
                        <a:gd name="connsiteX3" fmla="*/ 327660 w 1158856"/>
                        <a:gd name="connsiteY3" fmla="*/ 706724 h 779114"/>
                        <a:gd name="connsiteX4" fmla="*/ 0 w 1158856"/>
                        <a:gd name="connsiteY4" fmla="*/ 0 h 779114"/>
                        <a:gd name="connsiteX0" fmla="*/ 0 w 1158856"/>
                        <a:gd name="connsiteY0" fmla="*/ 0 h 721964"/>
                        <a:gd name="connsiteX1" fmla="*/ 1158856 w 1158856"/>
                        <a:gd name="connsiteY1" fmla="*/ 0 h 721964"/>
                        <a:gd name="connsiteX2" fmla="*/ 941686 w 1158856"/>
                        <a:gd name="connsiteY2" fmla="*/ 721964 h 721964"/>
                        <a:gd name="connsiteX3" fmla="*/ 327660 w 1158856"/>
                        <a:gd name="connsiteY3" fmla="*/ 706724 h 721964"/>
                        <a:gd name="connsiteX4" fmla="*/ 0 w 1158856"/>
                        <a:gd name="connsiteY4" fmla="*/ 0 h 721964"/>
                        <a:gd name="connsiteX0" fmla="*/ 0 w 1158856"/>
                        <a:gd name="connsiteY0" fmla="*/ 0 h 706724"/>
                        <a:gd name="connsiteX1" fmla="*/ 1158856 w 1158856"/>
                        <a:gd name="connsiteY1" fmla="*/ 0 h 706724"/>
                        <a:gd name="connsiteX2" fmla="*/ 1128376 w 1158856"/>
                        <a:gd name="connsiteY2" fmla="*/ 630524 h 706724"/>
                        <a:gd name="connsiteX3" fmla="*/ 327660 w 1158856"/>
                        <a:gd name="connsiteY3" fmla="*/ 706724 h 706724"/>
                        <a:gd name="connsiteX4" fmla="*/ 0 w 1158856"/>
                        <a:gd name="connsiteY4" fmla="*/ 0 h 706724"/>
                        <a:gd name="connsiteX0" fmla="*/ 0 w 1128376"/>
                        <a:gd name="connsiteY0" fmla="*/ 0 h 706724"/>
                        <a:gd name="connsiteX1" fmla="*/ 1078846 w 1128376"/>
                        <a:gd name="connsiteY1" fmla="*/ 270510 h 706724"/>
                        <a:gd name="connsiteX2" fmla="*/ 1128376 w 1128376"/>
                        <a:gd name="connsiteY2" fmla="*/ 630524 h 706724"/>
                        <a:gd name="connsiteX3" fmla="*/ 327660 w 1128376"/>
                        <a:gd name="connsiteY3" fmla="*/ 706724 h 706724"/>
                        <a:gd name="connsiteX4" fmla="*/ 0 w 1128376"/>
                        <a:gd name="connsiteY4" fmla="*/ 0 h 706724"/>
                        <a:gd name="connsiteX0" fmla="*/ 0 w 1128376"/>
                        <a:gd name="connsiteY0" fmla="*/ 0 h 706724"/>
                        <a:gd name="connsiteX1" fmla="*/ 1002646 w 1128376"/>
                        <a:gd name="connsiteY1" fmla="*/ 182880 h 706724"/>
                        <a:gd name="connsiteX2" fmla="*/ 1128376 w 1128376"/>
                        <a:gd name="connsiteY2" fmla="*/ 630524 h 706724"/>
                        <a:gd name="connsiteX3" fmla="*/ 327660 w 1128376"/>
                        <a:gd name="connsiteY3" fmla="*/ 706724 h 706724"/>
                        <a:gd name="connsiteX4" fmla="*/ 0 w 1128376"/>
                        <a:gd name="connsiteY4" fmla="*/ 0 h 706724"/>
                        <a:gd name="connsiteX0" fmla="*/ 26670 w 800716"/>
                        <a:gd name="connsiteY0" fmla="*/ 53340 h 523844"/>
                        <a:gd name="connsiteX1" fmla="*/ 674986 w 800716"/>
                        <a:gd name="connsiteY1" fmla="*/ 0 h 523844"/>
                        <a:gd name="connsiteX2" fmla="*/ 800716 w 800716"/>
                        <a:gd name="connsiteY2" fmla="*/ 447644 h 523844"/>
                        <a:gd name="connsiteX3" fmla="*/ 0 w 800716"/>
                        <a:gd name="connsiteY3" fmla="*/ 523844 h 523844"/>
                        <a:gd name="connsiteX4" fmla="*/ 26670 w 800716"/>
                        <a:gd name="connsiteY4" fmla="*/ 53340 h 523844"/>
                        <a:gd name="connsiteX0" fmla="*/ 0 w 1006456"/>
                        <a:gd name="connsiteY0" fmla="*/ 0 h 603854"/>
                        <a:gd name="connsiteX1" fmla="*/ 880726 w 1006456"/>
                        <a:gd name="connsiteY1" fmla="*/ 80010 h 603854"/>
                        <a:gd name="connsiteX2" fmla="*/ 1006456 w 1006456"/>
                        <a:gd name="connsiteY2" fmla="*/ 527654 h 603854"/>
                        <a:gd name="connsiteX3" fmla="*/ 205740 w 1006456"/>
                        <a:gd name="connsiteY3" fmla="*/ 603854 h 603854"/>
                        <a:gd name="connsiteX4" fmla="*/ 0 w 1006456"/>
                        <a:gd name="connsiteY4" fmla="*/ 0 h 603854"/>
                        <a:gd name="connsiteX0" fmla="*/ 23923 w 1030379"/>
                        <a:gd name="connsiteY0" fmla="*/ 0 h 603854"/>
                        <a:gd name="connsiteX1" fmla="*/ 904649 w 1030379"/>
                        <a:gd name="connsiteY1" fmla="*/ 80010 h 603854"/>
                        <a:gd name="connsiteX2" fmla="*/ 1030379 w 1030379"/>
                        <a:gd name="connsiteY2" fmla="*/ 527654 h 603854"/>
                        <a:gd name="connsiteX3" fmla="*/ 229663 w 1030379"/>
                        <a:gd name="connsiteY3" fmla="*/ 603854 h 603854"/>
                        <a:gd name="connsiteX4" fmla="*/ 23923 w 1030379"/>
                        <a:gd name="connsiteY4" fmla="*/ 0 h 603854"/>
                        <a:gd name="connsiteX0" fmla="*/ 26945 w 1033401"/>
                        <a:gd name="connsiteY0" fmla="*/ 0 h 603854"/>
                        <a:gd name="connsiteX1" fmla="*/ 907671 w 1033401"/>
                        <a:gd name="connsiteY1" fmla="*/ 80010 h 603854"/>
                        <a:gd name="connsiteX2" fmla="*/ 1033401 w 1033401"/>
                        <a:gd name="connsiteY2" fmla="*/ 527654 h 603854"/>
                        <a:gd name="connsiteX3" fmla="*/ 232685 w 1033401"/>
                        <a:gd name="connsiteY3" fmla="*/ 603854 h 603854"/>
                        <a:gd name="connsiteX4" fmla="*/ 26945 w 1033401"/>
                        <a:gd name="connsiteY4" fmla="*/ 0 h 603854"/>
                        <a:gd name="connsiteX0" fmla="*/ 26945 w 1033401"/>
                        <a:gd name="connsiteY0" fmla="*/ 0 h 650763"/>
                        <a:gd name="connsiteX1" fmla="*/ 907671 w 1033401"/>
                        <a:gd name="connsiteY1" fmla="*/ 80010 h 650763"/>
                        <a:gd name="connsiteX2" fmla="*/ 1033401 w 1033401"/>
                        <a:gd name="connsiteY2" fmla="*/ 527654 h 650763"/>
                        <a:gd name="connsiteX3" fmla="*/ 232685 w 1033401"/>
                        <a:gd name="connsiteY3" fmla="*/ 603854 h 650763"/>
                        <a:gd name="connsiteX4" fmla="*/ 26945 w 1033401"/>
                        <a:gd name="connsiteY4" fmla="*/ 0 h 650763"/>
                        <a:gd name="connsiteX0" fmla="*/ 26945 w 1033401"/>
                        <a:gd name="connsiteY0" fmla="*/ 0 h 660008"/>
                        <a:gd name="connsiteX1" fmla="*/ 907671 w 1033401"/>
                        <a:gd name="connsiteY1" fmla="*/ 80010 h 660008"/>
                        <a:gd name="connsiteX2" fmla="*/ 1033401 w 1033401"/>
                        <a:gd name="connsiteY2" fmla="*/ 527654 h 660008"/>
                        <a:gd name="connsiteX3" fmla="*/ 232685 w 1033401"/>
                        <a:gd name="connsiteY3" fmla="*/ 603854 h 660008"/>
                        <a:gd name="connsiteX4" fmla="*/ 26945 w 1033401"/>
                        <a:gd name="connsiteY4" fmla="*/ 0 h 660008"/>
                        <a:gd name="connsiteX0" fmla="*/ 26945 w 1046843"/>
                        <a:gd name="connsiteY0" fmla="*/ 0 h 660008"/>
                        <a:gd name="connsiteX1" fmla="*/ 907671 w 1046843"/>
                        <a:gd name="connsiteY1" fmla="*/ 80010 h 660008"/>
                        <a:gd name="connsiteX2" fmla="*/ 1033401 w 1046843"/>
                        <a:gd name="connsiteY2" fmla="*/ 527654 h 660008"/>
                        <a:gd name="connsiteX3" fmla="*/ 232685 w 1046843"/>
                        <a:gd name="connsiteY3" fmla="*/ 603854 h 660008"/>
                        <a:gd name="connsiteX4" fmla="*/ 26945 w 1046843"/>
                        <a:gd name="connsiteY4" fmla="*/ 0 h 660008"/>
                        <a:gd name="connsiteX0" fmla="*/ 26945 w 1054476"/>
                        <a:gd name="connsiteY0" fmla="*/ 0 h 660008"/>
                        <a:gd name="connsiteX1" fmla="*/ 907671 w 1054476"/>
                        <a:gd name="connsiteY1" fmla="*/ 80010 h 660008"/>
                        <a:gd name="connsiteX2" fmla="*/ 1033401 w 1054476"/>
                        <a:gd name="connsiteY2" fmla="*/ 527654 h 660008"/>
                        <a:gd name="connsiteX3" fmla="*/ 232685 w 1054476"/>
                        <a:gd name="connsiteY3" fmla="*/ 603854 h 660008"/>
                        <a:gd name="connsiteX4" fmla="*/ 26945 w 1054476"/>
                        <a:gd name="connsiteY4" fmla="*/ 0 h 6600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4476" h="660008">
                          <a:moveTo>
                            <a:pt x="26945" y="0"/>
                          </a:moveTo>
                          <a:lnTo>
                            <a:pt x="907671" y="80010"/>
                          </a:lnTo>
                          <a:cubicBezTo>
                            <a:pt x="1025781" y="156835"/>
                            <a:pt x="1090551" y="370819"/>
                            <a:pt x="1033401" y="527654"/>
                          </a:cubicBezTo>
                          <a:cubicBezTo>
                            <a:pt x="1033196" y="606394"/>
                            <a:pt x="781530" y="734664"/>
                            <a:pt x="232685" y="603854"/>
                          </a:cubicBezTo>
                          <a:cubicBezTo>
                            <a:pt x="126005" y="410189"/>
                            <a:pt x="-72115" y="212715"/>
                            <a:pt x="26945" y="0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87" name="Trapezio 67">
                      <a:extLst>
                        <a:ext uri="{FF2B5EF4-FFF2-40B4-BE49-F238E27FC236}">
                          <a16:creationId xmlns:a16="http://schemas.microsoft.com/office/drawing/2014/main" id="{83461F2D-45C8-C154-9579-E146D73A89AB}"/>
                        </a:ext>
                      </a:extLst>
                    </p:cNvPr>
                    <p:cNvSpPr/>
                    <p:nvPr/>
                  </p:nvSpPr>
                  <p:spPr>
                    <a:xfrm rot="21574262" flipH="1">
                      <a:off x="13284989" y="5508383"/>
                      <a:ext cx="390993" cy="628326"/>
                    </a:xfrm>
                    <a:custGeom>
                      <a:avLst/>
                      <a:gdLst>
                        <a:gd name="connsiteX0" fmla="*/ 0 w 1017409"/>
                        <a:gd name="connsiteY0" fmla="*/ 1393390 h 1393390"/>
                        <a:gd name="connsiteX1" fmla="*/ 149671 w 1017409"/>
                        <a:gd name="connsiteY1" fmla="*/ 0 h 1393390"/>
                        <a:gd name="connsiteX2" fmla="*/ 867738 w 1017409"/>
                        <a:gd name="connsiteY2" fmla="*/ 0 h 1393390"/>
                        <a:gd name="connsiteX3" fmla="*/ 1017409 w 1017409"/>
                        <a:gd name="connsiteY3" fmla="*/ 1393390 h 1393390"/>
                        <a:gd name="connsiteX4" fmla="*/ 0 w 1017409"/>
                        <a:gd name="connsiteY4" fmla="*/ 1393390 h 1393390"/>
                        <a:gd name="connsiteX0" fmla="*/ 0 w 961936"/>
                        <a:gd name="connsiteY0" fmla="*/ 1393390 h 1393390"/>
                        <a:gd name="connsiteX1" fmla="*/ 149671 w 961936"/>
                        <a:gd name="connsiteY1" fmla="*/ 0 h 1393390"/>
                        <a:gd name="connsiteX2" fmla="*/ 867738 w 961936"/>
                        <a:gd name="connsiteY2" fmla="*/ 0 h 1393390"/>
                        <a:gd name="connsiteX3" fmla="*/ 961936 w 961936"/>
                        <a:gd name="connsiteY3" fmla="*/ 1392953 h 1393390"/>
                        <a:gd name="connsiteX4" fmla="*/ 0 w 961936"/>
                        <a:gd name="connsiteY4" fmla="*/ 1393390 h 1393390"/>
                        <a:gd name="connsiteX0" fmla="*/ 0 w 990173"/>
                        <a:gd name="connsiteY0" fmla="*/ 1393390 h 1393390"/>
                        <a:gd name="connsiteX1" fmla="*/ 149671 w 990173"/>
                        <a:gd name="connsiteY1" fmla="*/ 0 h 1393390"/>
                        <a:gd name="connsiteX2" fmla="*/ 867738 w 990173"/>
                        <a:gd name="connsiteY2" fmla="*/ 0 h 1393390"/>
                        <a:gd name="connsiteX3" fmla="*/ 961936 w 990173"/>
                        <a:gd name="connsiteY3" fmla="*/ 1392953 h 1393390"/>
                        <a:gd name="connsiteX4" fmla="*/ 0 w 990173"/>
                        <a:gd name="connsiteY4" fmla="*/ 1393390 h 1393390"/>
                        <a:gd name="connsiteX0" fmla="*/ 0 w 990173"/>
                        <a:gd name="connsiteY0" fmla="*/ 1393390 h 1393390"/>
                        <a:gd name="connsiteX1" fmla="*/ 149671 w 990173"/>
                        <a:gd name="connsiteY1" fmla="*/ 0 h 1393390"/>
                        <a:gd name="connsiteX2" fmla="*/ 867738 w 990173"/>
                        <a:gd name="connsiteY2" fmla="*/ 0 h 1393390"/>
                        <a:gd name="connsiteX3" fmla="*/ 961936 w 990173"/>
                        <a:gd name="connsiteY3" fmla="*/ 1392953 h 1393390"/>
                        <a:gd name="connsiteX4" fmla="*/ 0 w 990173"/>
                        <a:gd name="connsiteY4" fmla="*/ 1393390 h 1393390"/>
                        <a:gd name="connsiteX0" fmla="*/ 0 w 990173"/>
                        <a:gd name="connsiteY0" fmla="*/ 1393390 h 1411727"/>
                        <a:gd name="connsiteX1" fmla="*/ 149671 w 990173"/>
                        <a:gd name="connsiteY1" fmla="*/ 0 h 1411727"/>
                        <a:gd name="connsiteX2" fmla="*/ 867738 w 990173"/>
                        <a:gd name="connsiteY2" fmla="*/ 0 h 1411727"/>
                        <a:gd name="connsiteX3" fmla="*/ 961936 w 990173"/>
                        <a:gd name="connsiteY3" fmla="*/ 1392953 h 1411727"/>
                        <a:gd name="connsiteX4" fmla="*/ 0 w 990173"/>
                        <a:gd name="connsiteY4" fmla="*/ 1393390 h 1411727"/>
                        <a:gd name="connsiteX0" fmla="*/ 11176 w 1001349"/>
                        <a:gd name="connsiteY0" fmla="*/ 1393390 h 1411727"/>
                        <a:gd name="connsiteX1" fmla="*/ 160847 w 1001349"/>
                        <a:gd name="connsiteY1" fmla="*/ 0 h 1411727"/>
                        <a:gd name="connsiteX2" fmla="*/ 878914 w 1001349"/>
                        <a:gd name="connsiteY2" fmla="*/ 0 h 1411727"/>
                        <a:gd name="connsiteX3" fmla="*/ 973112 w 1001349"/>
                        <a:gd name="connsiteY3" fmla="*/ 1392953 h 1411727"/>
                        <a:gd name="connsiteX4" fmla="*/ 11176 w 1001349"/>
                        <a:gd name="connsiteY4" fmla="*/ 1393390 h 1411727"/>
                        <a:gd name="connsiteX0" fmla="*/ 13018 w 1003191"/>
                        <a:gd name="connsiteY0" fmla="*/ 1393390 h 1411727"/>
                        <a:gd name="connsiteX1" fmla="*/ 162689 w 1003191"/>
                        <a:gd name="connsiteY1" fmla="*/ 0 h 1411727"/>
                        <a:gd name="connsiteX2" fmla="*/ 880756 w 1003191"/>
                        <a:gd name="connsiteY2" fmla="*/ 0 h 1411727"/>
                        <a:gd name="connsiteX3" fmla="*/ 974954 w 1003191"/>
                        <a:gd name="connsiteY3" fmla="*/ 1392953 h 1411727"/>
                        <a:gd name="connsiteX4" fmla="*/ 13018 w 1003191"/>
                        <a:gd name="connsiteY4" fmla="*/ 1393390 h 1411727"/>
                        <a:gd name="connsiteX0" fmla="*/ 13018 w 996432"/>
                        <a:gd name="connsiteY0" fmla="*/ 1393390 h 1450462"/>
                        <a:gd name="connsiteX1" fmla="*/ 162689 w 996432"/>
                        <a:gd name="connsiteY1" fmla="*/ 0 h 1450462"/>
                        <a:gd name="connsiteX2" fmla="*/ 880756 w 996432"/>
                        <a:gd name="connsiteY2" fmla="*/ 0 h 1450462"/>
                        <a:gd name="connsiteX3" fmla="*/ 967173 w 996432"/>
                        <a:gd name="connsiteY3" fmla="*/ 1450461 h 1450462"/>
                        <a:gd name="connsiteX4" fmla="*/ 13018 w 996432"/>
                        <a:gd name="connsiteY4" fmla="*/ 1393390 h 1450462"/>
                        <a:gd name="connsiteX0" fmla="*/ 12523 w 995937"/>
                        <a:gd name="connsiteY0" fmla="*/ 1393390 h 1450462"/>
                        <a:gd name="connsiteX1" fmla="*/ 162194 w 995937"/>
                        <a:gd name="connsiteY1" fmla="*/ 0 h 1450462"/>
                        <a:gd name="connsiteX2" fmla="*/ 880261 w 995937"/>
                        <a:gd name="connsiteY2" fmla="*/ 0 h 1450462"/>
                        <a:gd name="connsiteX3" fmla="*/ 966678 w 995937"/>
                        <a:gd name="connsiteY3" fmla="*/ 1450461 h 1450462"/>
                        <a:gd name="connsiteX4" fmla="*/ 12523 w 995937"/>
                        <a:gd name="connsiteY4" fmla="*/ 1393390 h 1450462"/>
                        <a:gd name="connsiteX0" fmla="*/ 12523 w 995937"/>
                        <a:gd name="connsiteY0" fmla="*/ 1432747 h 1489819"/>
                        <a:gd name="connsiteX1" fmla="*/ 162194 w 995937"/>
                        <a:gd name="connsiteY1" fmla="*/ 39357 h 1489819"/>
                        <a:gd name="connsiteX2" fmla="*/ 880261 w 995937"/>
                        <a:gd name="connsiteY2" fmla="*/ 39357 h 1489819"/>
                        <a:gd name="connsiteX3" fmla="*/ 966678 w 995937"/>
                        <a:gd name="connsiteY3" fmla="*/ 1489818 h 1489819"/>
                        <a:gd name="connsiteX4" fmla="*/ 12523 w 995937"/>
                        <a:gd name="connsiteY4" fmla="*/ 1432747 h 1489819"/>
                        <a:gd name="connsiteX0" fmla="*/ 12523 w 995937"/>
                        <a:gd name="connsiteY0" fmla="*/ 1432747 h 1518816"/>
                        <a:gd name="connsiteX1" fmla="*/ 162194 w 995937"/>
                        <a:gd name="connsiteY1" fmla="*/ 39357 h 1518816"/>
                        <a:gd name="connsiteX2" fmla="*/ 880261 w 995937"/>
                        <a:gd name="connsiteY2" fmla="*/ 39357 h 1518816"/>
                        <a:gd name="connsiteX3" fmla="*/ 966678 w 995937"/>
                        <a:gd name="connsiteY3" fmla="*/ 1489818 h 1518816"/>
                        <a:gd name="connsiteX4" fmla="*/ 12523 w 995937"/>
                        <a:gd name="connsiteY4" fmla="*/ 1432747 h 1518816"/>
                        <a:gd name="connsiteX0" fmla="*/ 12523 w 995937"/>
                        <a:gd name="connsiteY0" fmla="*/ 1432747 h 1534940"/>
                        <a:gd name="connsiteX1" fmla="*/ 162194 w 995937"/>
                        <a:gd name="connsiteY1" fmla="*/ 39357 h 1534940"/>
                        <a:gd name="connsiteX2" fmla="*/ 880261 w 995937"/>
                        <a:gd name="connsiteY2" fmla="*/ 39357 h 1534940"/>
                        <a:gd name="connsiteX3" fmla="*/ 966678 w 995937"/>
                        <a:gd name="connsiteY3" fmla="*/ 1489818 h 1534940"/>
                        <a:gd name="connsiteX4" fmla="*/ 12523 w 995937"/>
                        <a:gd name="connsiteY4" fmla="*/ 1432747 h 1534940"/>
                        <a:gd name="connsiteX0" fmla="*/ 12523 w 1004252"/>
                        <a:gd name="connsiteY0" fmla="*/ 1436363 h 1538556"/>
                        <a:gd name="connsiteX1" fmla="*/ 162194 w 1004252"/>
                        <a:gd name="connsiteY1" fmla="*/ 42973 h 1538556"/>
                        <a:gd name="connsiteX2" fmla="*/ 928330 w 1004252"/>
                        <a:gd name="connsiteY2" fmla="*/ 30176 h 1538556"/>
                        <a:gd name="connsiteX3" fmla="*/ 966678 w 1004252"/>
                        <a:gd name="connsiteY3" fmla="*/ 1493434 h 1538556"/>
                        <a:gd name="connsiteX4" fmla="*/ 12523 w 1004252"/>
                        <a:gd name="connsiteY4" fmla="*/ 1436363 h 1538556"/>
                        <a:gd name="connsiteX0" fmla="*/ 12523 w 993035"/>
                        <a:gd name="connsiteY0" fmla="*/ 1436363 h 1538556"/>
                        <a:gd name="connsiteX1" fmla="*/ 162194 w 993035"/>
                        <a:gd name="connsiteY1" fmla="*/ 42973 h 1538556"/>
                        <a:gd name="connsiteX2" fmla="*/ 928330 w 993035"/>
                        <a:gd name="connsiteY2" fmla="*/ 30176 h 1538556"/>
                        <a:gd name="connsiteX3" fmla="*/ 966678 w 993035"/>
                        <a:gd name="connsiteY3" fmla="*/ 1493434 h 1538556"/>
                        <a:gd name="connsiteX4" fmla="*/ 12523 w 993035"/>
                        <a:gd name="connsiteY4" fmla="*/ 1436363 h 1538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93035" h="1538556">
                          <a:moveTo>
                            <a:pt x="12523" y="1436363"/>
                          </a:moveTo>
                          <a:cubicBezTo>
                            <a:pt x="-40980" y="1340577"/>
                            <a:pt x="89837" y="569014"/>
                            <a:pt x="162194" y="42973"/>
                          </a:cubicBezTo>
                          <a:cubicBezTo>
                            <a:pt x="321651" y="-45582"/>
                            <a:pt x="688974" y="30176"/>
                            <a:pt x="928330" y="30176"/>
                          </a:cubicBezTo>
                          <a:cubicBezTo>
                            <a:pt x="881718" y="765200"/>
                            <a:pt x="1057201" y="1098114"/>
                            <a:pt x="966678" y="1493434"/>
                          </a:cubicBezTo>
                          <a:cubicBezTo>
                            <a:pt x="516692" y="1568971"/>
                            <a:pt x="95716" y="1549484"/>
                            <a:pt x="12523" y="1436363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88" name="Rettangolo 51">
                      <a:extLst>
                        <a:ext uri="{FF2B5EF4-FFF2-40B4-BE49-F238E27FC236}">
                          <a16:creationId xmlns:a16="http://schemas.microsoft.com/office/drawing/2014/main" id="{37BC41C2-BD90-C40C-337F-EE599F098BDB}"/>
                        </a:ext>
                      </a:extLst>
                    </p:cNvPr>
                    <p:cNvSpPr/>
                    <p:nvPr/>
                  </p:nvSpPr>
                  <p:spPr>
                    <a:xfrm rot="21543606">
                      <a:off x="13337711" y="5520520"/>
                      <a:ext cx="256337" cy="295029"/>
                    </a:xfrm>
                    <a:custGeom>
                      <a:avLst/>
                      <a:gdLst>
                        <a:gd name="connsiteX0" fmla="*/ 0 w 616619"/>
                        <a:gd name="connsiteY0" fmla="*/ 0 h 621814"/>
                        <a:gd name="connsiteX1" fmla="*/ 616619 w 616619"/>
                        <a:gd name="connsiteY1" fmla="*/ 0 h 621814"/>
                        <a:gd name="connsiteX2" fmla="*/ 616619 w 616619"/>
                        <a:gd name="connsiteY2" fmla="*/ 621814 h 621814"/>
                        <a:gd name="connsiteX3" fmla="*/ 0 w 616619"/>
                        <a:gd name="connsiteY3" fmla="*/ 621814 h 621814"/>
                        <a:gd name="connsiteX4" fmla="*/ 0 w 616619"/>
                        <a:gd name="connsiteY4" fmla="*/ 0 h 621814"/>
                        <a:gd name="connsiteX0" fmla="*/ 0 w 616619"/>
                        <a:gd name="connsiteY0" fmla="*/ 0 h 688563"/>
                        <a:gd name="connsiteX1" fmla="*/ 616619 w 616619"/>
                        <a:gd name="connsiteY1" fmla="*/ 0 h 688563"/>
                        <a:gd name="connsiteX2" fmla="*/ 616619 w 616619"/>
                        <a:gd name="connsiteY2" fmla="*/ 621814 h 688563"/>
                        <a:gd name="connsiteX3" fmla="*/ 0 w 616619"/>
                        <a:gd name="connsiteY3" fmla="*/ 621814 h 688563"/>
                        <a:gd name="connsiteX4" fmla="*/ 0 w 616619"/>
                        <a:gd name="connsiteY4" fmla="*/ 0 h 688563"/>
                        <a:gd name="connsiteX0" fmla="*/ 0 w 616619"/>
                        <a:gd name="connsiteY0" fmla="*/ 0 h 708755"/>
                        <a:gd name="connsiteX1" fmla="*/ 616619 w 616619"/>
                        <a:gd name="connsiteY1" fmla="*/ 0 h 708755"/>
                        <a:gd name="connsiteX2" fmla="*/ 616619 w 616619"/>
                        <a:gd name="connsiteY2" fmla="*/ 621814 h 708755"/>
                        <a:gd name="connsiteX3" fmla="*/ 0 w 616619"/>
                        <a:gd name="connsiteY3" fmla="*/ 621814 h 708755"/>
                        <a:gd name="connsiteX4" fmla="*/ 0 w 616619"/>
                        <a:gd name="connsiteY4" fmla="*/ 0 h 708755"/>
                        <a:gd name="connsiteX0" fmla="*/ 0 w 616619"/>
                        <a:gd name="connsiteY0" fmla="*/ 0 h 711984"/>
                        <a:gd name="connsiteX1" fmla="*/ 616619 w 616619"/>
                        <a:gd name="connsiteY1" fmla="*/ 0 h 711984"/>
                        <a:gd name="connsiteX2" fmla="*/ 616619 w 616619"/>
                        <a:gd name="connsiteY2" fmla="*/ 621814 h 711984"/>
                        <a:gd name="connsiteX3" fmla="*/ 0 w 616619"/>
                        <a:gd name="connsiteY3" fmla="*/ 621814 h 711984"/>
                        <a:gd name="connsiteX4" fmla="*/ 0 w 616619"/>
                        <a:gd name="connsiteY4" fmla="*/ 0 h 711984"/>
                        <a:gd name="connsiteX0" fmla="*/ 0 w 616619"/>
                        <a:gd name="connsiteY0" fmla="*/ 0 h 712500"/>
                        <a:gd name="connsiteX1" fmla="*/ 616619 w 616619"/>
                        <a:gd name="connsiteY1" fmla="*/ 0 h 712500"/>
                        <a:gd name="connsiteX2" fmla="*/ 616619 w 616619"/>
                        <a:gd name="connsiteY2" fmla="*/ 621814 h 712500"/>
                        <a:gd name="connsiteX3" fmla="*/ 0 w 616619"/>
                        <a:gd name="connsiteY3" fmla="*/ 621814 h 712500"/>
                        <a:gd name="connsiteX4" fmla="*/ 0 w 616619"/>
                        <a:gd name="connsiteY4" fmla="*/ 0 h 712500"/>
                        <a:gd name="connsiteX0" fmla="*/ 0 w 630030"/>
                        <a:gd name="connsiteY0" fmla="*/ 0 h 712500"/>
                        <a:gd name="connsiteX1" fmla="*/ 630030 w 630030"/>
                        <a:gd name="connsiteY1" fmla="*/ 2440 h 712500"/>
                        <a:gd name="connsiteX2" fmla="*/ 616619 w 630030"/>
                        <a:gd name="connsiteY2" fmla="*/ 621814 h 712500"/>
                        <a:gd name="connsiteX3" fmla="*/ 0 w 630030"/>
                        <a:gd name="connsiteY3" fmla="*/ 621814 h 712500"/>
                        <a:gd name="connsiteX4" fmla="*/ 0 w 630030"/>
                        <a:gd name="connsiteY4" fmla="*/ 0 h 712500"/>
                        <a:gd name="connsiteX0" fmla="*/ 0 w 616619"/>
                        <a:gd name="connsiteY0" fmla="*/ 0 h 712500"/>
                        <a:gd name="connsiteX1" fmla="*/ 583210 w 616619"/>
                        <a:gd name="connsiteY1" fmla="*/ 16091 h 712500"/>
                        <a:gd name="connsiteX2" fmla="*/ 616619 w 616619"/>
                        <a:gd name="connsiteY2" fmla="*/ 621814 h 712500"/>
                        <a:gd name="connsiteX3" fmla="*/ 0 w 616619"/>
                        <a:gd name="connsiteY3" fmla="*/ 621814 h 712500"/>
                        <a:gd name="connsiteX4" fmla="*/ 0 w 616619"/>
                        <a:gd name="connsiteY4" fmla="*/ 0 h 712500"/>
                        <a:gd name="connsiteX0" fmla="*/ 0 w 629296"/>
                        <a:gd name="connsiteY0" fmla="*/ 0 h 712500"/>
                        <a:gd name="connsiteX1" fmla="*/ 629296 w 629296"/>
                        <a:gd name="connsiteY1" fmla="*/ 21703 h 712500"/>
                        <a:gd name="connsiteX2" fmla="*/ 616619 w 629296"/>
                        <a:gd name="connsiteY2" fmla="*/ 621814 h 712500"/>
                        <a:gd name="connsiteX3" fmla="*/ 0 w 629296"/>
                        <a:gd name="connsiteY3" fmla="*/ 621814 h 712500"/>
                        <a:gd name="connsiteX4" fmla="*/ 0 w 629296"/>
                        <a:gd name="connsiteY4" fmla="*/ 0 h 712500"/>
                        <a:gd name="connsiteX0" fmla="*/ 0 w 629296"/>
                        <a:gd name="connsiteY0" fmla="*/ 11210 h 723710"/>
                        <a:gd name="connsiteX1" fmla="*/ 629296 w 629296"/>
                        <a:gd name="connsiteY1" fmla="*/ 32913 h 723710"/>
                        <a:gd name="connsiteX2" fmla="*/ 616619 w 629296"/>
                        <a:gd name="connsiteY2" fmla="*/ 633024 h 723710"/>
                        <a:gd name="connsiteX3" fmla="*/ 0 w 629296"/>
                        <a:gd name="connsiteY3" fmla="*/ 633024 h 723710"/>
                        <a:gd name="connsiteX4" fmla="*/ 0 w 629296"/>
                        <a:gd name="connsiteY4" fmla="*/ 11210 h 723710"/>
                        <a:gd name="connsiteX0" fmla="*/ 0 w 629296"/>
                        <a:gd name="connsiteY0" fmla="*/ 31201 h 743701"/>
                        <a:gd name="connsiteX1" fmla="*/ 629296 w 629296"/>
                        <a:gd name="connsiteY1" fmla="*/ 52904 h 743701"/>
                        <a:gd name="connsiteX2" fmla="*/ 616619 w 629296"/>
                        <a:gd name="connsiteY2" fmla="*/ 653015 h 743701"/>
                        <a:gd name="connsiteX3" fmla="*/ 0 w 629296"/>
                        <a:gd name="connsiteY3" fmla="*/ 653015 h 743701"/>
                        <a:gd name="connsiteX4" fmla="*/ 0 w 629296"/>
                        <a:gd name="connsiteY4" fmla="*/ 31201 h 7437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29296" h="743701">
                          <a:moveTo>
                            <a:pt x="0" y="31201"/>
                          </a:moveTo>
                          <a:cubicBezTo>
                            <a:pt x="200260" y="-15942"/>
                            <a:pt x="415878" y="-10414"/>
                            <a:pt x="629296" y="52904"/>
                          </a:cubicBezTo>
                          <a:lnTo>
                            <a:pt x="616619" y="653015"/>
                          </a:lnTo>
                          <a:cubicBezTo>
                            <a:pt x="436182" y="804442"/>
                            <a:pt x="84588" y="739080"/>
                            <a:pt x="0" y="653015"/>
                          </a:cubicBezTo>
                          <a:lnTo>
                            <a:pt x="0" y="31201"/>
                          </a:lnTo>
                          <a:close/>
                        </a:path>
                      </a:pathLst>
                    </a:custGeom>
                    <a:solidFill>
                      <a:schemeClr val="bg2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89" name="Rettangolo con angoli arrotondati 120">
                      <a:extLst>
                        <a:ext uri="{FF2B5EF4-FFF2-40B4-BE49-F238E27FC236}">
                          <a16:creationId xmlns:a16="http://schemas.microsoft.com/office/drawing/2014/main" id="{7D3593AE-2548-7C79-F81D-73730022AFAC}"/>
                        </a:ext>
                      </a:extLst>
                    </p:cNvPr>
                    <p:cNvSpPr/>
                    <p:nvPr/>
                  </p:nvSpPr>
                  <p:spPr>
                    <a:xfrm rot="11448">
                      <a:off x="13339964" y="5528967"/>
                      <a:ext cx="73568" cy="192609"/>
                    </a:xfrm>
                    <a:prstGeom prst="roundRect">
                      <a:avLst/>
                    </a:prstGeom>
                    <a:solidFill>
                      <a:schemeClr val="bg2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90" name="Figura a mano libera: forma 121">
                      <a:extLst>
                        <a:ext uri="{FF2B5EF4-FFF2-40B4-BE49-F238E27FC236}">
                          <a16:creationId xmlns:a16="http://schemas.microsoft.com/office/drawing/2014/main" id="{39A10CFB-9AAB-0AA5-9CA1-D6E2C177B011}"/>
                        </a:ext>
                      </a:extLst>
                    </p:cNvPr>
                    <p:cNvSpPr/>
                    <p:nvPr/>
                  </p:nvSpPr>
                  <p:spPr>
                    <a:xfrm rot="21392073">
                      <a:off x="13358122" y="6672680"/>
                      <a:ext cx="348788" cy="122766"/>
                    </a:xfrm>
                    <a:custGeom>
                      <a:avLst/>
                      <a:gdLst>
                        <a:gd name="connsiteX0" fmla="*/ 0 w 857250"/>
                        <a:gd name="connsiteY0" fmla="*/ 129540 h 186690"/>
                        <a:gd name="connsiteX1" fmla="*/ 72390 w 857250"/>
                        <a:gd name="connsiteY1" fmla="*/ 3810 h 186690"/>
                        <a:gd name="connsiteX2" fmla="*/ 495300 w 857250"/>
                        <a:gd name="connsiteY2" fmla="*/ 186690 h 186690"/>
                        <a:gd name="connsiteX3" fmla="*/ 811530 w 857250"/>
                        <a:gd name="connsiteY3" fmla="*/ 0 h 186690"/>
                        <a:gd name="connsiteX4" fmla="*/ 857250 w 857250"/>
                        <a:gd name="connsiteY4" fmla="*/ 186690 h 186690"/>
                        <a:gd name="connsiteX5" fmla="*/ 0 w 857250"/>
                        <a:gd name="connsiteY5" fmla="*/ 129540 h 186690"/>
                        <a:gd name="connsiteX0" fmla="*/ 0 w 857250"/>
                        <a:gd name="connsiteY0" fmla="*/ 129540 h 186690"/>
                        <a:gd name="connsiteX1" fmla="*/ 72390 w 857250"/>
                        <a:gd name="connsiteY1" fmla="*/ 3810 h 186690"/>
                        <a:gd name="connsiteX2" fmla="*/ 483870 w 857250"/>
                        <a:gd name="connsiteY2" fmla="*/ 160020 h 186690"/>
                        <a:gd name="connsiteX3" fmla="*/ 811530 w 857250"/>
                        <a:gd name="connsiteY3" fmla="*/ 0 h 186690"/>
                        <a:gd name="connsiteX4" fmla="*/ 857250 w 857250"/>
                        <a:gd name="connsiteY4" fmla="*/ 186690 h 186690"/>
                        <a:gd name="connsiteX5" fmla="*/ 0 w 857250"/>
                        <a:gd name="connsiteY5" fmla="*/ 129540 h 186690"/>
                        <a:gd name="connsiteX0" fmla="*/ 0 w 857250"/>
                        <a:gd name="connsiteY0" fmla="*/ 129540 h 252004"/>
                        <a:gd name="connsiteX1" fmla="*/ 72390 w 857250"/>
                        <a:gd name="connsiteY1" fmla="*/ 3810 h 252004"/>
                        <a:gd name="connsiteX2" fmla="*/ 483870 w 857250"/>
                        <a:gd name="connsiteY2" fmla="*/ 160020 h 252004"/>
                        <a:gd name="connsiteX3" fmla="*/ 811530 w 857250"/>
                        <a:gd name="connsiteY3" fmla="*/ 0 h 252004"/>
                        <a:gd name="connsiteX4" fmla="*/ 857250 w 857250"/>
                        <a:gd name="connsiteY4" fmla="*/ 186690 h 252004"/>
                        <a:gd name="connsiteX5" fmla="*/ 0 w 857250"/>
                        <a:gd name="connsiteY5" fmla="*/ 129540 h 252004"/>
                        <a:gd name="connsiteX0" fmla="*/ 313 w 857563"/>
                        <a:gd name="connsiteY0" fmla="*/ 129540 h 276462"/>
                        <a:gd name="connsiteX1" fmla="*/ 72703 w 857563"/>
                        <a:gd name="connsiteY1" fmla="*/ 3810 h 276462"/>
                        <a:gd name="connsiteX2" fmla="*/ 484183 w 857563"/>
                        <a:gd name="connsiteY2" fmla="*/ 160020 h 276462"/>
                        <a:gd name="connsiteX3" fmla="*/ 811843 w 857563"/>
                        <a:gd name="connsiteY3" fmla="*/ 0 h 276462"/>
                        <a:gd name="connsiteX4" fmla="*/ 857563 w 857563"/>
                        <a:gd name="connsiteY4" fmla="*/ 186690 h 276462"/>
                        <a:gd name="connsiteX5" fmla="*/ 313 w 857563"/>
                        <a:gd name="connsiteY5" fmla="*/ 129540 h 276462"/>
                        <a:gd name="connsiteX0" fmla="*/ 4085 w 861335"/>
                        <a:gd name="connsiteY0" fmla="*/ 129540 h 276462"/>
                        <a:gd name="connsiteX1" fmla="*/ 76475 w 861335"/>
                        <a:gd name="connsiteY1" fmla="*/ 3810 h 276462"/>
                        <a:gd name="connsiteX2" fmla="*/ 487955 w 861335"/>
                        <a:gd name="connsiteY2" fmla="*/ 160020 h 276462"/>
                        <a:gd name="connsiteX3" fmla="*/ 815615 w 861335"/>
                        <a:gd name="connsiteY3" fmla="*/ 0 h 276462"/>
                        <a:gd name="connsiteX4" fmla="*/ 861335 w 861335"/>
                        <a:gd name="connsiteY4" fmla="*/ 186690 h 276462"/>
                        <a:gd name="connsiteX5" fmla="*/ 4085 w 861335"/>
                        <a:gd name="connsiteY5" fmla="*/ 129540 h 276462"/>
                        <a:gd name="connsiteX0" fmla="*/ 6370 w 863620"/>
                        <a:gd name="connsiteY0" fmla="*/ 129540 h 276462"/>
                        <a:gd name="connsiteX1" fmla="*/ 78760 w 863620"/>
                        <a:gd name="connsiteY1" fmla="*/ 3810 h 276462"/>
                        <a:gd name="connsiteX2" fmla="*/ 490240 w 863620"/>
                        <a:gd name="connsiteY2" fmla="*/ 160020 h 276462"/>
                        <a:gd name="connsiteX3" fmla="*/ 817900 w 863620"/>
                        <a:gd name="connsiteY3" fmla="*/ 0 h 276462"/>
                        <a:gd name="connsiteX4" fmla="*/ 863620 w 863620"/>
                        <a:gd name="connsiteY4" fmla="*/ 186690 h 276462"/>
                        <a:gd name="connsiteX5" fmla="*/ 6370 w 863620"/>
                        <a:gd name="connsiteY5" fmla="*/ 129540 h 276462"/>
                        <a:gd name="connsiteX0" fmla="*/ 6370 w 863620"/>
                        <a:gd name="connsiteY0" fmla="*/ 129540 h 276462"/>
                        <a:gd name="connsiteX1" fmla="*/ 78760 w 863620"/>
                        <a:gd name="connsiteY1" fmla="*/ 3810 h 276462"/>
                        <a:gd name="connsiteX2" fmla="*/ 490240 w 863620"/>
                        <a:gd name="connsiteY2" fmla="*/ 160020 h 276462"/>
                        <a:gd name="connsiteX3" fmla="*/ 817900 w 863620"/>
                        <a:gd name="connsiteY3" fmla="*/ 0 h 276462"/>
                        <a:gd name="connsiteX4" fmla="*/ 863620 w 863620"/>
                        <a:gd name="connsiteY4" fmla="*/ 186690 h 276462"/>
                        <a:gd name="connsiteX5" fmla="*/ 6370 w 863620"/>
                        <a:gd name="connsiteY5" fmla="*/ 129540 h 276462"/>
                        <a:gd name="connsiteX0" fmla="*/ 6370 w 863620"/>
                        <a:gd name="connsiteY0" fmla="*/ 129540 h 276462"/>
                        <a:gd name="connsiteX1" fmla="*/ 78760 w 863620"/>
                        <a:gd name="connsiteY1" fmla="*/ 3810 h 276462"/>
                        <a:gd name="connsiteX2" fmla="*/ 490240 w 863620"/>
                        <a:gd name="connsiteY2" fmla="*/ 160020 h 276462"/>
                        <a:gd name="connsiteX3" fmla="*/ 817900 w 863620"/>
                        <a:gd name="connsiteY3" fmla="*/ 0 h 276462"/>
                        <a:gd name="connsiteX4" fmla="*/ 863620 w 863620"/>
                        <a:gd name="connsiteY4" fmla="*/ 186690 h 276462"/>
                        <a:gd name="connsiteX5" fmla="*/ 6370 w 863620"/>
                        <a:gd name="connsiteY5" fmla="*/ 129540 h 276462"/>
                        <a:gd name="connsiteX0" fmla="*/ 6370 w 863620"/>
                        <a:gd name="connsiteY0" fmla="*/ 129540 h 276462"/>
                        <a:gd name="connsiteX1" fmla="*/ 78760 w 863620"/>
                        <a:gd name="connsiteY1" fmla="*/ 3810 h 276462"/>
                        <a:gd name="connsiteX2" fmla="*/ 490240 w 863620"/>
                        <a:gd name="connsiteY2" fmla="*/ 160020 h 276462"/>
                        <a:gd name="connsiteX3" fmla="*/ 817900 w 863620"/>
                        <a:gd name="connsiteY3" fmla="*/ 0 h 276462"/>
                        <a:gd name="connsiteX4" fmla="*/ 863620 w 863620"/>
                        <a:gd name="connsiteY4" fmla="*/ 186690 h 276462"/>
                        <a:gd name="connsiteX5" fmla="*/ 6370 w 863620"/>
                        <a:gd name="connsiteY5" fmla="*/ 129540 h 276462"/>
                        <a:gd name="connsiteX0" fmla="*/ 6370 w 863620"/>
                        <a:gd name="connsiteY0" fmla="*/ 156130 h 303052"/>
                        <a:gd name="connsiteX1" fmla="*/ 78760 w 863620"/>
                        <a:gd name="connsiteY1" fmla="*/ 30400 h 303052"/>
                        <a:gd name="connsiteX2" fmla="*/ 490240 w 863620"/>
                        <a:gd name="connsiteY2" fmla="*/ 186610 h 303052"/>
                        <a:gd name="connsiteX3" fmla="*/ 817900 w 863620"/>
                        <a:gd name="connsiteY3" fmla="*/ 26590 h 303052"/>
                        <a:gd name="connsiteX4" fmla="*/ 863620 w 863620"/>
                        <a:gd name="connsiteY4" fmla="*/ 213280 h 303052"/>
                        <a:gd name="connsiteX5" fmla="*/ 6370 w 863620"/>
                        <a:gd name="connsiteY5" fmla="*/ 156130 h 303052"/>
                        <a:gd name="connsiteX0" fmla="*/ 6370 w 863620"/>
                        <a:gd name="connsiteY0" fmla="*/ 156130 h 303052"/>
                        <a:gd name="connsiteX1" fmla="*/ 78760 w 863620"/>
                        <a:gd name="connsiteY1" fmla="*/ 30400 h 303052"/>
                        <a:gd name="connsiteX2" fmla="*/ 490240 w 863620"/>
                        <a:gd name="connsiteY2" fmla="*/ 186610 h 303052"/>
                        <a:gd name="connsiteX3" fmla="*/ 817900 w 863620"/>
                        <a:gd name="connsiteY3" fmla="*/ 26590 h 303052"/>
                        <a:gd name="connsiteX4" fmla="*/ 863620 w 863620"/>
                        <a:gd name="connsiteY4" fmla="*/ 213280 h 303052"/>
                        <a:gd name="connsiteX5" fmla="*/ 6370 w 863620"/>
                        <a:gd name="connsiteY5" fmla="*/ 156130 h 303052"/>
                        <a:gd name="connsiteX0" fmla="*/ 6370 w 887664"/>
                        <a:gd name="connsiteY0" fmla="*/ 156130 h 303052"/>
                        <a:gd name="connsiteX1" fmla="*/ 78760 w 887664"/>
                        <a:gd name="connsiteY1" fmla="*/ 30400 h 303052"/>
                        <a:gd name="connsiteX2" fmla="*/ 490240 w 887664"/>
                        <a:gd name="connsiteY2" fmla="*/ 186610 h 303052"/>
                        <a:gd name="connsiteX3" fmla="*/ 817900 w 887664"/>
                        <a:gd name="connsiteY3" fmla="*/ 26590 h 303052"/>
                        <a:gd name="connsiteX4" fmla="*/ 863620 w 887664"/>
                        <a:gd name="connsiteY4" fmla="*/ 213280 h 303052"/>
                        <a:gd name="connsiteX5" fmla="*/ 6370 w 887664"/>
                        <a:gd name="connsiteY5" fmla="*/ 156130 h 303052"/>
                        <a:gd name="connsiteX0" fmla="*/ 6370 w 887664"/>
                        <a:gd name="connsiteY0" fmla="*/ 156130 h 303052"/>
                        <a:gd name="connsiteX1" fmla="*/ 78760 w 887664"/>
                        <a:gd name="connsiteY1" fmla="*/ 30400 h 303052"/>
                        <a:gd name="connsiteX2" fmla="*/ 490240 w 887664"/>
                        <a:gd name="connsiteY2" fmla="*/ 186610 h 303052"/>
                        <a:gd name="connsiteX3" fmla="*/ 817900 w 887664"/>
                        <a:gd name="connsiteY3" fmla="*/ 26590 h 303052"/>
                        <a:gd name="connsiteX4" fmla="*/ 863620 w 887664"/>
                        <a:gd name="connsiteY4" fmla="*/ 213280 h 303052"/>
                        <a:gd name="connsiteX5" fmla="*/ 6370 w 887664"/>
                        <a:gd name="connsiteY5" fmla="*/ 156130 h 303052"/>
                        <a:gd name="connsiteX0" fmla="*/ 6370 w 887664"/>
                        <a:gd name="connsiteY0" fmla="*/ 153690 h 300612"/>
                        <a:gd name="connsiteX1" fmla="*/ 78760 w 887664"/>
                        <a:gd name="connsiteY1" fmla="*/ 27960 h 300612"/>
                        <a:gd name="connsiteX2" fmla="*/ 490240 w 887664"/>
                        <a:gd name="connsiteY2" fmla="*/ 184170 h 300612"/>
                        <a:gd name="connsiteX3" fmla="*/ 817900 w 887664"/>
                        <a:gd name="connsiteY3" fmla="*/ 24150 h 300612"/>
                        <a:gd name="connsiteX4" fmla="*/ 863620 w 887664"/>
                        <a:gd name="connsiteY4" fmla="*/ 210840 h 300612"/>
                        <a:gd name="connsiteX5" fmla="*/ 6370 w 887664"/>
                        <a:gd name="connsiteY5" fmla="*/ 153690 h 3006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87664" h="300612">
                          <a:moveTo>
                            <a:pt x="6370" y="153690"/>
                          </a:moveTo>
                          <a:cubicBezTo>
                            <a:pt x="-15220" y="88920"/>
                            <a:pt x="20340" y="73680"/>
                            <a:pt x="78760" y="27960"/>
                          </a:cubicBezTo>
                          <a:cubicBezTo>
                            <a:pt x="166390" y="11450"/>
                            <a:pt x="337840" y="196870"/>
                            <a:pt x="490240" y="184170"/>
                          </a:cubicBezTo>
                          <a:cubicBezTo>
                            <a:pt x="637560" y="161310"/>
                            <a:pt x="769640" y="-74910"/>
                            <a:pt x="817900" y="24150"/>
                          </a:cubicBezTo>
                          <a:cubicBezTo>
                            <a:pt x="894100" y="67330"/>
                            <a:pt x="905530" y="171470"/>
                            <a:pt x="863620" y="210840"/>
                          </a:cubicBezTo>
                          <a:cubicBezTo>
                            <a:pt x="535960" y="378480"/>
                            <a:pt x="-8870" y="283230"/>
                            <a:pt x="6370" y="153690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25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91" name="Ovale 122">
                      <a:extLst>
                        <a:ext uri="{FF2B5EF4-FFF2-40B4-BE49-F238E27FC236}">
                          <a16:creationId xmlns:a16="http://schemas.microsoft.com/office/drawing/2014/main" id="{E5509FB7-7DA0-EC96-922C-52657D158A04}"/>
                        </a:ext>
                      </a:extLst>
                    </p:cNvPr>
                    <p:cNvSpPr/>
                    <p:nvPr/>
                  </p:nvSpPr>
                  <p:spPr>
                    <a:xfrm rot="348493">
                      <a:off x="13301224" y="6516994"/>
                      <a:ext cx="302171" cy="101176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grpSp>
                  <p:nvGrpSpPr>
                    <p:cNvPr id="192" name="Gruppo 123">
                      <a:extLst>
                        <a:ext uri="{FF2B5EF4-FFF2-40B4-BE49-F238E27FC236}">
                          <a16:creationId xmlns:a16="http://schemas.microsoft.com/office/drawing/2014/main" id="{31613143-C512-7458-E17A-A8D7FB428326}"/>
                        </a:ext>
                      </a:extLst>
                    </p:cNvPr>
                    <p:cNvGrpSpPr/>
                    <p:nvPr/>
                  </p:nvGrpSpPr>
                  <p:grpSpPr>
                    <a:xfrm rot="21392073">
                      <a:off x="13287219" y="6089350"/>
                      <a:ext cx="375873" cy="503065"/>
                      <a:chOff x="8774517" y="4918684"/>
                      <a:chExt cx="922752" cy="1231833"/>
                    </a:xfrm>
                  </p:grpSpPr>
                  <p:sp>
                    <p:nvSpPr>
                      <p:cNvPr id="194" name="Rettangolo 70">
                        <a:extLst>
                          <a:ext uri="{FF2B5EF4-FFF2-40B4-BE49-F238E27FC236}">
                            <a16:creationId xmlns:a16="http://schemas.microsoft.com/office/drawing/2014/main" id="{9DAE7C4F-AC5C-A425-FA62-19CB45F1672C}"/>
                          </a:ext>
                        </a:extLst>
                      </p:cNvPr>
                      <p:cNvSpPr/>
                      <p:nvPr/>
                    </p:nvSpPr>
                    <p:spPr>
                      <a:xfrm rot="282320" flipH="1">
                        <a:off x="8774517" y="4918684"/>
                        <a:ext cx="922752" cy="1231833"/>
                      </a:xfrm>
                      <a:custGeom>
                        <a:avLst/>
                        <a:gdLst>
                          <a:gd name="connsiteX0" fmla="*/ 0 w 755671"/>
                          <a:gd name="connsiteY0" fmla="*/ 0 h 1499616"/>
                          <a:gd name="connsiteX1" fmla="*/ 755671 w 755671"/>
                          <a:gd name="connsiteY1" fmla="*/ 0 h 1499616"/>
                          <a:gd name="connsiteX2" fmla="*/ 755671 w 755671"/>
                          <a:gd name="connsiteY2" fmla="*/ 1499616 h 1499616"/>
                          <a:gd name="connsiteX3" fmla="*/ 0 w 755671"/>
                          <a:gd name="connsiteY3" fmla="*/ 1499616 h 1499616"/>
                          <a:gd name="connsiteX4" fmla="*/ 0 w 755671"/>
                          <a:gd name="connsiteY4" fmla="*/ 0 h 1499616"/>
                          <a:gd name="connsiteX0" fmla="*/ 0 w 755671"/>
                          <a:gd name="connsiteY0" fmla="*/ 0 h 1499616"/>
                          <a:gd name="connsiteX1" fmla="*/ 755671 w 755671"/>
                          <a:gd name="connsiteY1" fmla="*/ 0 h 1499616"/>
                          <a:gd name="connsiteX2" fmla="*/ 755671 w 755671"/>
                          <a:gd name="connsiteY2" fmla="*/ 1499616 h 1499616"/>
                          <a:gd name="connsiteX3" fmla="*/ 0 w 755671"/>
                          <a:gd name="connsiteY3" fmla="*/ 1499616 h 1499616"/>
                          <a:gd name="connsiteX4" fmla="*/ 0 w 755671"/>
                          <a:gd name="connsiteY4" fmla="*/ 0 h 1499616"/>
                          <a:gd name="connsiteX0" fmla="*/ 20569 w 776240"/>
                          <a:gd name="connsiteY0" fmla="*/ 0 h 1499616"/>
                          <a:gd name="connsiteX1" fmla="*/ 776240 w 776240"/>
                          <a:gd name="connsiteY1" fmla="*/ 0 h 1499616"/>
                          <a:gd name="connsiteX2" fmla="*/ 776240 w 776240"/>
                          <a:gd name="connsiteY2" fmla="*/ 1499616 h 1499616"/>
                          <a:gd name="connsiteX3" fmla="*/ 20569 w 776240"/>
                          <a:gd name="connsiteY3" fmla="*/ 1499616 h 1499616"/>
                          <a:gd name="connsiteX4" fmla="*/ 20569 w 776240"/>
                          <a:gd name="connsiteY4" fmla="*/ 0 h 1499616"/>
                          <a:gd name="connsiteX0" fmla="*/ 20569 w 835845"/>
                          <a:gd name="connsiteY0" fmla="*/ 0 h 1499616"/>
                          <a:gd name="connsiteX1" fmla="*/ 776240 w 835845"/>
                          <a:gd name="connsiteY1" fmla="*/ 0 h 1499616"/>
                          <a:gd name="connsiteX2" fmla="*/ 776240 w 835845"/>
                          <a:gd name="connsiteY2" fmla="*/ 1499616 h 1499616"/>
                          <a:gd name="connsiteX3" fmla="*/ 20569 w 835845"/>
                          <a:gd name="connsiteY3" fmla="*/ 1499616 h 1499616"/>
                          <a:gd name="connsiteX4" fmla="*/ 20569 w 835845"/>
                          <a:gd name="connsiteY4" fmla="*/ 0 h 1499616"/>
                          <a:gd name="connsiteX0" fmla="*/ 20569 w 818819"/>
                          <a:gd name="connsiteY0" fmla="*/ 0 h 1499616"/>
                          <a:gd name="connsiteX1" fmla="*/ 776240 w 818819"/>
                          <a:gd name="connsiteY1" fmla="*/ 0 h 1499616"/>
                          <a:gd name="connsiteX2" fmla="*/ 684800 w 818819"/>
                          <a:gd name="connsiteY2" fmla="*/ 1493520 h 1499616"/>
                          <a:gd name="connsiteX3" fmla="*/ 20569 w 818819"/>
                          <a:gd name="connsiteY3" fmla="*/ 1499616 h 1499616"/>
                          <a:gd name="connsiteX4" fmla="*/ 20569 w 818819"/>
                          <a:gd name="connsiteY4" fmla="*/ 0 h 1499616"/>
                          <a:gd name="connsiteX0" fmla="*/ 20569 w 818819"/>
                          <a:gd name="connsiteY0" fmla="*/ 0 h 1547056"/>
                          <a:gd name="connsiteX1" fmla="*/ 776240 w 818819"/>
                          <a:gd name="connsiteY1" fmla="*/ 0 h 1547056"/>
                          <a:gd name="connsiteX2" fmla="*/ 684800 w 818819"/>
                          <a:gd name="connsiteY2" fmla="*/ 1493520 h 1547056"/>
                          <a:gd name="connsiteX3" fmla="*/ 20569 w 818819"/>
                          <a:gd name="connsiteY3" fmla="*/ 1499616 h 1547056"/>
                          <a:gd name="connsiteX4" fmla="*/ 20569 w 818819"/>
                          <a:gd name="connsiteY4" fmla="*/ 0 h 1547056"/>
                          <a:gd name="connsiteX0" fmla="*/ 20569 w 826508"/>
                          <a:gd name="connsiteY0" fmla="*/ 0 h 1499616"/>
                          <a:gd name="connsiteX1" fmla="*/ 776240 w 826508"/>
                          <a:gd name="connsiteY1" fmla="*/ 0 h 1499616"/>
                          <a:gd name="connsiteX2" fmla="*/ 733667 w 826508"/>
                          <a:gd name="connsiteY2" fmla="*/ 1170381 h 1499616"/>
                          <a:gd name="connsiteX3" fmla="*/ 20569 w 826508"/>
                          <a:gd name="connsiteY3" fmla="*/ 1499616 h 1499616"/>
                          <a:gd name="connsiteX4" fmla="*/ 20569 w 826508"/>
                          <a:gd name="connsiteY4" fmla="*/ 0 h 1499616"/>
                          <a:gd name="connsiteX0" fmla="*/ 20569 w 827210"/>
                          <a:gd name="connsiteY0" fmla="*/ 0 h 1499616"/>
                          <a:gd name="connsiteX1" fmla="*/ 776240 w 827210"/>
                          <a:gd name="connsiteY1" fmla="*/ 0 h 1499616"/>
                          <a:gd name="connsiteX2" fmla="*/ 737403 w 827210"/>
                          <a:gd name="connsiteY2" fmla="*/ 1192367 h 1499616"/>
                          <a:gd name="connsiteX3" fmla="*/ 20569 w 827210"/>
                          <a:gd name="connsiteY3" fmla="*/ 1499616 h 1499616"/>
                          <a:gd name="connsiteX4" fmla="*/ 20569 w 827210"/>
                          <a:gd name="connsiteY4" fmla="*/ 0 h 1499616"/>
                          <a:gd name="connsiteX0" fmla="*/ 20569 w 841645"/>
                          <a:gd name="connsiteY0" fmla="*/ 0 h 1499616"/>
                          <a:gd name="connsiteX1" fmla="*/ 776240 w 841645"/>
                          <a:gd name="connsiteY1" fmla="*/ 0 h 1499616"/>
                          <a:gd name="connsiteX2" fmla="*/ 737403 w 841645"/>
                          <a:gd name="connsiteY2" fmla="*/ 1192367 h 1499616"/>
                          <a:gd name="connsiteX3" fmla="*/ 20569 w 841645"/>
                          <a:gd name="connsiteY3" fmla="*/ 1499616 h 1499616"/>
                          <a:gd name="connsiteX4" fmla="*/ 20569 w 841645"/>
                          <a:gd name="connsiteY4" fmla="*/ 0 h 1499616"/>
                          <a:gd name="connsiteX0" fmla="*/ 20569 w 919569"/>
                          <a:gd name="connsiteY0" fmla="*/ 0 h 1499616"/>
                          <a:gd name="connsiteX1" fmla="*/ 874426 w 919569"/>
                          <a:gd name="connsiteY1" fmla="*/ 1012 h 1499616"/>
                          <a:gd name="connsiteX2" fmla="*/ 737403 w 919569"/>
                          <a:gd name="connsiteY2" fmla="*/ 1192367 h 1499616"/>
                          <a:gd name="connsiteX3" fmla="*/ 20569 w 919569"/>
                          <a:gd name="connsiteY3" fmla="*/ 1499616 h 1499616"/>
                          <a:gd name="connsiteX4" fmla="*/ 20569 w 919569"/>
                          <a:gd name="connsiteY4" fmla="*/ 0 h 1499616"/>
                          <a:gd name="connsiteX0" fmla="*/ 20569 w 875235"/>
                          <a:gd name="connsiteY0" fmla="*/ 0 h 1499616"/>
                          <a:gd name="connsiteX1" fmla="*/ 874426 w 875235"/>
                          <a:gd name="connsiteY1" fmla="*/ 1012 h 1499616"/>
                          <a:gd name="connsiteX2" fmla="*/ 737403 w 875235"/>
                          <a:gd name="connsiteY2" fmla="*/ 1192367 h 1499616"/>
                          <a:gd name="connsiteX3" fmla="*/ 20569 w 875235"/>
                          <a:gd name="connsiteY3" fmla="*/ 1499616 h 1499616"/>
                          <a:gd name="connsiteX4" fmla="*/ 20569 w 875235"/>
                          <a:gd name="connsiteY4" fmla="*/ 0 h 1499616"/>
                          <a:gd name="connsiteX0" fmla="*/ 0 w 902508"/>
                          <a:gd name="connsiteY0" fmla="*/ 0 h 1577578"/>
                          <a:gd name="connsiteX1" fmla="*/ 901699 w 902508"/>
                          <a:gd name="connsiteY1" fmla="*/ 78974 h 1577578"/>
                          <a:gd name="connsiteX2" fmla="*/ 764676 w 902508"/>
                          <a:gd name="connsiteY2" fmla="*/ 1270329 h 1577578"/>
                          <a:gd name="connsiteX3" fmla="*/ 47842 w 902508"/>
                          <a:gd name="connsiteY3" fmla="*/ 1577578 h 1577578"/>
                          <a:gd name="connsiteX4" fmla="*/ 0 w 902508"/>
                          <a:gd name="connsiteY4" fmla="*/ 0 h 1577578"/>
                          <a:gd name="connsiteX0" fmla="*/ 0 w 902508"/>
                          <a:gd name="connsiteY0" fmla="*/ 0 h 1577578"/>
                          <a:gd name="connsiteX1" fmla="*/ 901699 w 902508"/>
                          <a:gd name="connsiteY1" fmla="*/ 78974 h 1577578"/>
                          <a:gd name="connsiteX2" fmla="*/ 764676 w 902508"/>
                          <a:gd name="connsiteY2" fmla="*/ 1270329 h 1577578"/>
                          <a:gd name="connsiteX3" fmla="*/ 47842 w 902508"/>
                          <a:gd name="connsiteY3" fmla="*/ 1577578 h 1577578"/>
                          <a:gd name="connsiteX4" fmla="*/ 0 w 902508"/>
                          <a:gd name="connsiteY4" fmla="*/ 0 h 1577578"/>
                          <a:gd name="connsiteX0" fmla="*/ 0 w 902508"/>
                          <a:gd name="connsiteY0" fmla="*/ 0 h 1338221"/>
                          <a:gd name="connsiteX1" fmla="*/ 901699 w 902508"/>
                          <a:gd name="connsiteY1" fmla="*/ 78974 h 1338221"/>
                          <a:gd name="connsiteX2" fmla="*/ 764676 w 902508"/>
                          <a:gd name="connsiteY2" fmla="*/ 1270329 h 1338221"/>
                          <a:gd name="connsiteX3" fmla="*/ 38391 w 902508"/>
                          <a:gd name="connsiteY3" fmla="*/ 1318393 h 1338221"/>
                          <a:gd name="connsiteX4" fmla="*/ 0 w 902508"/>
                          <a:gd name="connsiteY4" fmla="*/ 0 h 1338221"/>
                          <a:gd name="connsiteX0" fmla="*/ 0 w 902508"/>
                          <a:gd name="connsiteY0" fmla="*/ 0 h 1419679"/>
                          <a:gd name="connsiteX1" fmla="*/ 901699 w 902508"/>
                          <a:gd name="connsiteY1" fmla="*/ 78974 h 1419679"/>
                          <a:gd name="connsiteX2" fmla="*/ 764676 w 902508"/>
                          <a:gd name="connsiteY2" fmla="*/ 1270329 h 1419679"/>
                          <a:gd name="connsiteX3" fmla="*/ 136321 w 902508"/>
                          <a:gd name="connsiteY3" fmla="*/ 1419679 h 1419679"/>
                          <a:gd name="connsiteX4" fmla="*/ 0 w 902508"/>
                          <a:gd name="connsiteY4" fmla="*/ 0 h 1419679"/>
                          <a:gd name="connsiteX0" fmla="*/ 0 w 866365"/>
                          <a:gd name="connsiteY0" fmla="*/ 0 h 1546267"/>
                          <a:gd name="connsiteX1" fmla="*/ 865556 w 866365"/>
                          <a:gd name="connsiteY1" fmla="*/ 205562 h 1546267"/>
                          <a:gd name="connsiteX2" fmla="*/ 728533 w 866365"/>
                          <a:gd name="connsiteY2" fmla="*/ 1396917 h 1546267"/>
                          <a:gd name="connsiteX3" fmla="*/ 100178 w 866365"/>
                          <a:gd name="connsiteY3" fmla="*/ 1546267 h 1546267"/>
                          <a:gd name="connsiteX4" fmla="*/ 0 w 866365"/>
                          <a:gd name="connsiteY4" fmla="*/ 0 h 1546267"/>
                          <a:gd name="connsiteX0" fmla="*/ 0 w 824778"/>
                          <a:gd name="connsiteY0" fmla="*/ 0 h 1546267"/>
                          <a:gd name="connsiteX1" fmla="*/ 823198 w 824778"/>
                          <a:gd name="connsiteY1" fmla="*/ 125936 h 1546267"/>
                          <a:gd name="connsiteX2" fmla="*/ 728533 w 824778"/>
                          <a:gd name="connsiteY2" fmla="*/ 1396917 h 1546267"/>
                          <a:gd name="connsiteX3" fmla="*/ 100178 w 824778"/>
                          <a:gd name="connsiteY3" fmla="*/ 1546267 h 1546267"/>
                          <a:gd name="connsiteX4" fmla="*/ 0 w 824778"/>
                          <a:gd name="connsiteY4" fmla="*/ 0 h 1546267"/>
                          <a:gd name="connsiteX0" fmla="*/ 0 w 824778"/>
                          <a:gd name="connsiteY0" fmla="*/ 0 h 1565831"/>
                          <a:gd name="connsiteX1" fmla="*/ 823198 w 824778"/>
                          <a:gd name="connsiteY1" fmla="*/ 125936 h 1565831"/>
                          <a:gd name="connsiteX2" fmla="*/ 728533 w 824778"/>
                          <a:gd name="connsiteY2" fmla="*/ 1396917 h 1565831"/>
                          <a:gd name="connsiteX3" fmla="*/ 100178 w 824778"/>
                          <a:gd name="connsiteY3" fmla="*/ 1546267 h 1565831"/>
                          <a:gd name="connsiteX4" fmla="*/ 0 w 824778"/>
                          <a:gd name="connsiteY4" fmla="*/ 0 h 1565831"/>
                          <a:gd name="connsiteX0" fmla="*/ 0 w 824778"/>
                          <a:gd name="connsiteY0" fmla="*/ 0 h 1596225"/>
                          <a:gd name="connsiteX1" fmla="*/ 823198 w 824778"/>
                          <a:gd name="connsiteY1" fmla="*/ 125936 h 1596225"/>
                          <a:gd name="connsiteX2" fmla="*/ 728533 w 824778"/>
                          <a:gd name="connsiteY2" fmla="*/ 1396917 h 1596225"/>
                          <a:gd name="connsiteX3" fmla="*/ 100178 w 824778"/>
                          <a:gd name="connsiteY3" fmla="*/ 1546267 h 1596225"/>
                          <a:gd name="connsiteX4" fmla="*/ 0 w 824778"/>
                          <a:gd name="connsiteY4" fmla="*/ 0 h 1596225"/>
                          <a:gd name="connsiteX0" fmla="*/ 0 w 846606"/>
                          <a:gd name="connsiteY0" fmla="*/ 0 h 1633846"/>
                          <a:gd name="connsiteX1" fmla="*/ 823198 w 846606"/>
                          <a:gd name="connsiteY1" fmla="*/ 125936 h 1633846"/>
                          <a:gd name="connsiteX2" fmla="*/ 808015 w 846606"/>
                          <a:gd name="connsiteY2" fmla="*/ 1479371 h 1633846"/>
                          <a:gd name="connsiteX3" fmla="*/ 100178 w 846606"/>
                          <a:gd name="connsiteY3" fmla="*/ 1546267 h 1633846"/>
                          <a:gd name="connsiteX4" fmla="*/ 0 w 846606"/>
                          <a:gd name="connsiteY4" fmla="*/ 0 h 1633846"/>
                          <a:gd name="connsiteX0" fmla="*/ 0 w 846606"/>
                          <a:gd name="connsiteY0" fmla="*/ 0 h 1621471"/>
                          <a:gd name="connsiteX1" fmla="*/ 823198 w 846606"/>
                          <a:gd name="connsiteY1" fmla="*/ 125936 h 1621471"/>
                          <a:gd name="connsiteX2" fmla="*/ 808015 w 846606"/>
                          <a:gd name="connsiteY2" fmla="*/ 1479371 h 1621471"/>
                          <a:gd name="connsiteX3" fmla="*/ 191657 w 846606"/>
                          <a:gd name="connsiteY3" fmla="*/ 1516595 h 1621471"/>
                          <a:gd name="connsiteX4" fmla="*/ 0 w 846606"/>
                          <a:gd name="connsiteY4" fmla="*/ 0 h 1621471"/>
                          <a:gd name="connsiteX0" fmla="*/ 0 w 846606"/>
                          <a:gd name="connsiteY0" fmla="*/ 0 h 1633472"/>
                          <a:gd name="connsiteX1" fmla="*/ 823198 w 846606"/>
                          <a:gd name="connsiteY1" fmla="*/ 125936 h 1633472"/>
                          <a:gd name="connsiteX2" fmla="*/ 808015 w 846606"/>
                          <a:gd name="connsiteY2" fmla="*/ 1479371 h 1633472"/>
                          <a:gd name="connsiteX3" fmla="*/ 191657 w 846606"/>
                          <a:gd name="connsiteY3" fmla="*/ 1516595 h 1633472"/>
                          <a:gd name="connsiteX4" fmla="*/ 0 w 846606"/>
                          <a:gd name="connsiteY4" fmla="*/ 0 h 16334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46606" h="1633472">
                            <a:moveTo>
                              <a:pt x="0" y="0"/>
                            </a:moveTo>
                            <a:lnTo>
                              <a:pt x="823198" y="125936"/>
                            </a:lnTo>
                            <a:cubicBezTo>
                              <a:pt x="832712" y="571156"/>
                              <a:pt x="878521" y="1258679"/>
                              <a:pt x="808015" y="1479371"/>
                            </a:cubicBezTo>
                            <a:cubicBezTo>
                              <a:pt x="551744" y="1730491"/>
                              <a:pt x="349006" y="1623484"/>
                              <a:pt x="191657" y="1516595"/>
                            </a:cubicBezTo>
                            <a:cubicBezTo>
                              <a:pt x="81929" y="1028915"/>
                              <a:pt x="184739" y="450462"/>
                              <a:pt x="0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bg2">
                          <a:lumMod val="90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195" name="Rettangolo 73">
                        <a:extLst>
                          <a:ext uri="{FF2B5EF4-FFF2-40B4-BE49-F238E27FC236}">
                            <a16:creationId xmlns:a16="http://schemas.microsoft.com/office/drawing/2014/main" id="{5DE7E964-6D04-F8F9-90D7-DA898442F470}"/>
                          </a:ext>
                        </a:extLst>
                      </p:cNvPr>
                      <p:cNvSpPr/>
                      <p:nvPr/>
                    </p:nvSpPr>
                    <p:spPr>
                      <a:xfrm rot="230045">
                        <a:off x="9076149" y="5519705"/>
                        <a:ext cx="309837" cy="620832"/>
                      </a:xfrm>
                      <a:custGeom>
                        <a:avLst/>
                        <a:gdLst>
                          <a:gd name="connsiteX0" fmla="*/ 0 w 332697"/>
                          <a:gd name="connsiteY0" fmla="*/ 0 h 590959"/>
                          <a:gd name="connsiteX1" fmla="*/ 332697 w 332697"/>
                          <a:gd name="connsiteY1" fmla="*/ 0 h 590959"/>
                          <a:gd name="connsiteX2" fmla="*/ 332697 w 332697"/>
                          <a:gd name="connsiteY2" fmla="*/ 590959 h 590959"/>
                          <a:gd name="connsiteX3" fmla="*/ 0 w 332697"/>
                          <a:gd name="connsiteY3" fmla="*/ 590959 h 590959"/>
                          <a:gd name="connsiteX4" fmla="*/ 0 w 332697"/>
                          <a:gd name="connsiteY4" fmla="*/ 0 h 590959"/>
                          <a:gd name="connsiteX0" fmla="*/ 0 w 332697"/>
                          <a:gd name="connsiteY0" fmla="*/ 0 h 590959"/>
                          <a:gd name="connsiteX1" fmla="*/ 302217 w 332697"/>
                          <a:gd name="connsiteY1" fmla="*/ 30480 h 590959"/>
                          <a:gd name="connsiteX2" fmla="*/ 332697 w 332697"/>
                          <a:gd name="connsiteY2" fmla="*/ 590959 h 590959"/>
                          <a:gd name="connsiteX3" fmla="*/ 0 w 332697"/>
                          <a:gd name="connsiteY3" fmla="*/ 590959 h 590959"/>
                          <a:gd name="connsiteX4" fmla="*/ 0 w 332697"/>
                          <a:gd name="connsiteY4" fmla="*/ 0 h 590959"/>
                          <a:gd name="connsiteX0" fmla="*/ 0 w 332697"/>
                          <a:gd name="connsiteY0" fmla="*/ 0 h 590959"/>
                          <a:gd name="connsiteX1" fmla="*/ 306027 w 332697"/>
                          <a:gd name="connsiteY1" fmla="*/ 0 h 590959"/>
                          <a:gd name="connsiteX2" fmla="*/ 332697 w 332697"/>
                          <a:gd name="connsiteY2" fmla="*/ 590959 h 590959"/>
                          <a:gd name="connsiteX3" fmla="*/ 0 w 332697"/>
                          <a:gd name="connsiteY3" fmla="*/ 590959 h 590959"/>
                          <a:gd name="connsiteX4" fmla="*/ 0 w 332697"/>
                          <a:gd name="connsiteY4" fmla="*/ 0 h 590959"/>
                          <a:gd name="connsiteX0" fmla="*/ 0 w 332697"/>
                          <a:gd name="connsiteY0" fmla="*/ 23706 h 614665"/>
                          <a:gd name="connsiteX1" fmla="*/ 306027 w 332697"/>
                          <a:gd name="connsiteY1" fmla="*/ 23706 h 614665"/>
                          <a:gd name="connsiteX2" fmla="*/ 332697 w 332697"/>
                          <a:gd name="connsiteY2" fmla="*/ 614665 h 614665"/>
                          <a:gd name="connsiteX3" fmla="*/ 0 w 332697"/>
                          <a:gd name="connsiteY3" fmla="*/ 614665 h 614665"/>
                          <a:gd name="connsiteX4" fmla="*/ 0 w 332697"/>
                          <a:gd name="connsiteY4" fmla="*/ 23706 h 614665"/>
                          <a:gd name="connsiteX0" fmla="*/ 0 w 332697"/>
                          <a:gd name="connsiteY0" fmla="*/ 34524 h 625483"/>
                          <a:gd name="connsiteX1" fmla="*/ 306027 w 332697"/>
                          <a:gd name="connsiteY1" fmla="*/ 34524 h 625483"/>
                          <a:gd name="connsiteX2" fmla="*/ 332697 w 332697"/>
                          <a:gd name="connsiteY2" fmla="*/ 625483 h 625483"/>
                          <a:gd name="connsiteX3" fmla="*/ 0 w 332697"/>
                          <a:gd name="connsiteY3" fmla="*/ 625483 h 625483"/>
                          <a:gd name="connsiteX4" fmla="*/ 0 w 332697"/>
                          <a:gd name="connsiteY4" fmla="*/ 34524 h 625483"/>
                          <a:gd name="connsiteX0" fmla="*/ 0 w 306027"/>
                          <a:gd name="connsiteY0" fmla="*/ 34524 h 625483"/>
                          <a:gd name="connsiteX1" fmla="*/ 306027 w 306027"/>
                          <a:gd name="connsiteY1" fmla="*/ 34524 h 625483"/>
                          <a:gd name="connsiteX2" fmla="*/ 302217 w 306027"/>
                          <a:gd name="connsiteY2" fmla="*/ 614053 h 625483"/>
                          <a:gd name="connsiteX3" fmla="*/ 0 w 306027"/>
                          <a:gd name="connsiteY3" fmla="*/ 625483 h 625483"/>
                          <a:gd name="connsiteX4" fmla="*/ 0 w 306027"/>
                          <a:gd name="connsiteY4" fmla="*/ 34524 h 625483"/>
                          <a:gd name="connsiteX0" fmla="*/ 0 w 302217"/>
                          <a:gd name="connsiteY0" fmla="*/ 5802 h 596761"/>
                          <a:gd name="connsiteX1" fmla="*/ 264117 w 302217"/>
                          <a:gd name="connsiteY1" fmla="*/ 181062 h 596761"/>
                          <a:gd name="connsiteX2" fmla="*/ 302217 w 302217"/>
                          <a:gd name="connsiteY2" fmla="*/ 585331 h 596761"/>
                          <a:gd name="connsiteX3" fmla="*/ 0 w 302217"/>
                          <a:gd name="connsiteY3" fmla="*/ 596761 h 596761"/>
                          <a:gd name="connsiteX4" fmla="*/ 0 w 302217"/>
                          <a:gd name="connsiteY4" fmla="*/ 5802 h 596761"/>
                          <a:gd name="connsiteX0" fmla="*/ 0 w 309837"/>
                          <a:gd name="connsiteY0" fmla="*/ 32444 h 623403"/>
                          <a:gd name="connsiteX1" fmla="*/ 309837 w 309837"/>
                          <a:gd name="connsiteY1" fmla="*/ 36254 h 623403"/>
                          <a:gd name="connsiteX2" fmla="*/ 302217 w 309837"/>
                          <a:gd name="connsiteY2" fmla="*/ 611973 h 623403"/>
                          <a:gd name="connsiteX3" fmla="*/ 0 w 309837"/>
                          <a:gd name="connsiteY3" fmla="*/ 623403 h 623403"/>
                          <a:gd name="connsiteX4" fmla="*/ 0 w 309837"/>
                          <a:gd name="connsiteY4" fmla="*/ 32444 h 623403"/>
                          <a:gd name="connsiteX0" fmla="*/ 0 w 309837"/>
                          <a:gd name="connsiteY0" fmla="*/ 39020 h 618549"/>
                          <a:gd name="connsiteX1" fmla="*/ 309837 w 309837"/>
                          <a:gd name="connsiteY1" fmla="*/ 31400 h 618549"/>
                          <a:gd name="connsiteX2" fmla="*/ 302217 w 309837"/>
                          <a:gd name="connsiteY2" fmla="*/ 607119 h 618549"/>
                          <a:gd name="connsiteX3" fmla="*/ 0 w 309837"/>
                          <a:gd name="connsiteY3" fmla="*/ 618549 h 618549"/>
                          <a:gd name="connsiteX4" fmla="*/ 0 w 309837"/>
                          <a:gd name="connsiteY4" fmla="*/ 39020 h 618549"/>
                          <a:gd name="connsiteX0" fmla="*/ 0 w 309837"/>
                          <a:gd name="connsiteY0" fmla="*/ 39020 h 618549"/>
                          <a:gd name="connsiteX1" fmla="*/ 309837 w 309837"/>
                          <a:gd name="connsiteY1" fmla="*/ 31400 h 618549"/>
                          <a:gd name="connsiteX2" fmla="*/ 285738 w 309837"/>
                          <a:gd name="connsiteY2" fmla="*/ 589131 h 618549"/>
                          <a:gd name="connsiteX3" fmla="*/ 0 w 309837"/>
                          <a:gd name="connsiteY3" fmla="*/ 618549 h 618549"/>
                          <a:gd name="connsiteX4" fmla="*/ 0 w 309837"/>
                          <a:gd name="connsiteY4" fmla="*/ 39020 h 618549"/>
                          <a:gd name="connsiteX0" fmla="*/ 0 w 309837"/>
                          <a:gd name="connsiteY0" fmla="*/ 39020 h 616766"/>
                          <a:gd name="connsiteX1" fmla="*/ 309837 w 309837"/>
                          <a:gd name="connsiteY1" fmla="*/ 31400 h 616766"/>
                          <a:gd name="connsiteX2" fmla="*/ 285738 w 309837"/>
                          <a:gd name="connsiteY2" fmla="*/ 589131 h 616766"/>
                          <a:gd name="connsiteX3" fmla="*/ 26610 w 309837"/>
                          <a:gd name="connsiteY3" fmla="*/ 616766 h 616766"/>
                          <a:gd name="connsiteX4" fmla="*/ 0 w 309837"/>
                          <a:gd name="connsiteY4" fmla="*/ 39020 h 616766"/>
                          <a:gd name="connsiteX0" fmla="*/ 0 w 309837"/>
                          <a:gd name="connsiteY0" fmla="*/ 39020 h 628935"/>
                          <a:gd name="connsiteX1" fmla="*/ 309837 w 309837"/>
                          <a:gd name="connsiteY1" fmla="*/ 31400 h 628935"/>
                          <a:gd name="connsiteX2" fmla="*/ 285738 w 309837"/>
                          <a:gd name="connsiteY2" fmla="*/ 589131 h 628935"/>
                          <a:gd name="connsiteX3" fmla="*/ 15967 w 309837"/>
                          <a:gd name="connsiteY3" fmla="*/ 628935 h 628935"/>
                          <a:gd name="connsiteX4" fmla="*/ 0 w 309837"/>
                          <a:gd name="connsiteY4" fmla="*/ 39020 h 628935"/>
                          <a:gd name="connsiteX0" fmla="*/ 0 w 309837"/>
                          <a:gd name="connsiteY0" fmla="*/ 39020 h 613984"/>
                          <a:gd name="connsiteX1" fmla="*/ 309837 w 309837"/>
                          <a:gd name="connsiteY1" fmla="*/ 31400 h 613984"/>
                          <a:gd name="connsiteX2" fmla="*/ 285738 w 309837"/>
                          <a:gd name="connsiteY2" fmla="*/ 589131 h 613984"/>
                          <a:gd name="connsiteX3" fmla="*/ 11146 w 309837"/>
                          <a:gd name="connsiteY3" fmla="*/ 613984 h 613984"/>
                          <a:gd name="connsiteX4" fmla="*/ 0 w 309837"/>
                          <a:gd name="connsiteY4" fmla="*/ 39020 h 613984"/>
                          <a:gd name="connsiteX0" fmla="*/ 0 w 309837"/>
                          <a:gd name="connsiteY0" fmla="*/ 39020 h 621034"/>
                          <a:gd name="connsiteX1" fmla="*/ 309837 w 309837"/>
                          <a:gd name="connsiteY1" fmla="*/ 31400 h 621034"/>
                          <a:gd name="connsiteX2" fmla="*/ 285738 w 309837"/>
                          <a:gd name="connsiteY2" fmla="*/ 589131 h 621034"/>
                          <a:gd name="connsiteX3" fmla="*/ 11146 w 309837"/>
                          <a:gd name="connsiteY3" fmla="*/ 613984 h 621034"/>
                          <a:gd name="connsiteX4" fmla="*/ 0 w 309837"/>
                          <a:gd name="connsiteY4" fmla="*/ 39020 h 621034"/>
                          <a:gd name="connsiteX0" fmla="*/ 0 w 309837"/>
                          <a:gd name="connsiteY0" fmla="*/ 39020 h 622514"/>
                          <a:gd name="connsiteX1" fmla="*/ 309837 w 309837"/>
                          <a:gd name="connsiteY1" fmla="*/ 31400 h 622514"/>
                          <a:gd name="connsiteX2" fmla="*/ 285738 w 309837"/>
                          <a:gd name="connsiteY2" fmla="*/ 589131 h 622514"/>
                          <a:gd name="connsiteX3" fmla="*/ 11146 w 309837"/>
                          <a:gd name="connsiteY3" fmla="*/ 613984 h 622514"/>
                          <a:gd name="connsiteX4" fmla="*/ 0 w 309837"/>
                          <a:gd name="connsiteY4" fmla="*/ 39020 h 622514"/>
                          <a:gd name="connsiteX0" fmla="*/ 0 w 309837"/>
                          <a:gd name="connsiteY0" fmla="*/ 39020 h 621198"/>
                          <a:gd name="connsiteX1" fmla="*/ 309837 w 309837"/>
                          <a:gd name="connsiteY1" fmla="*/ 31400 h 621198"/>
                          <a:gd name="connsiteX2" fmla="*/ 304236 w 309837"/>
                          <a:gd name="connsiteY2" fmla="*/ 580254 h 621198"/>
                          <a:gd name="connsiteX3" fmla="*/ 11146 w 309837"/>
                          <a:gd name="connsiteY3" fmla="*/ 613984 h 621198"/>
                          <a:gd name="connsiteX4" fmla="*/ 0 w 309837"/>
                          <a:gd name="connsiteY4" fmla="*/ 39020 h 621198"/>
                          <a:gd name="connsiteX0" fmla="*/ 0 w 309837"/>
                          <a:gd name="connsiteY0" fmla="*/ 39020 h 620832"/>
                          <a:gd name="connsiteX1" fmla="*/ 309837 w 309837"/>
                          <a:gd name="connsiteY1" fmla="*/ 31400 h 620832"/>
                          <a:gd name="connsiteX2" fmla="*/ 292577 w 309837"/>
                          <a:gd name="connsiteY2" fmla="*/ 577217 h 620832"/>
                          <a:gd name="connsiteX3" fmla="*/ 11146 w 309837"/>
                          <a:gd name="connsiteY3" fmla="*/ 613984 h 620832"/>
                          <a:gd name="connsiteX4" fmla="*/ 0 w 309837"/>
                          <a:gd name="connsiteY4" fmla="*/ 39020 h 6208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09837" h="620832">
                            <a:moveTo>
                              <a:pt x="0" y="39020"/>
                            </a:moveTo>
                            <a:cubicBezTo>
                              <a:pt x="109629" y="920"/>
                              <a:pt x="162108" y="-21940"/>
                              <a:pt x="309837" y="31400"/>
                            </a:cubicBezTo>
                            <a:lnTo>
                              <a:pt x="292577" y="577217"/>
                            </a:lnTo>
                            <a:cubicBezTo>
                              <a:pt x="205612" y="596651"/>
                              <a:pt x="93311" y="636876"/>
                              <a:pt x="11146" y="613984"/>
                            </a:cubicBezTo>
                            <a:lnTo>
                              <a:pt x="0" y="39020"/>
                            </a:lnTo>
                            <a:close/>
                          </a:path>
                        </a:pathLst>
                      </a:custGeom>
                      <a:solidFill>
                        <a:schemeClr val="bg2">
                          <a:lumMod val="50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</p:grpSp>
                <p:sp>
                  <p:nvSpPr>
                    <p:cNvPr id="193" name="Rettangolo con angoli arrotondati 124">
                      <a:extLst>
                        <a:ext uri="{FF2B5EF4-FFF2-40B4-BE49-F238E27FC236}">
                          <a16:creationId xmlns:a16="http://schemas.microsoft.com/office/drawing/2014/main" id="{5043DD9C-2CFA-1F30-7380-6945D2DBED8D}"/>
                        </a:ext>
                      </a:extLst>
                    </p:cNvPr>
                    <p:cNvSpPr/>
                    <p:nvPr/>
                  </p:nvSpPr>
                  <p:spPr>
                    <a:xfrm rot="11448">
                      <a:off x="13516128" y="5531219"/>
                      <a:ext cx="73568" cy="192609"/>
                    </a:xfrm>
                    <a:prstGeom prst="roundRect">
                      <a:avLst/>
                    </a:prstGeom>
                    <a:solidFill>
                      <a:schemeClr val="bg2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</p:grpSp>
              <p:sp>
                <p:nvSpPr>
                  <p:cNvPr id="185" name="Ovale 116">
                    <a:extLst>
                      <a:ext uri="{FF2B5EF4-FFF2-40B4-BE49-F238E27FC236}">
                        <a16:creationId xmlns:a16="http://schemas.microsoft.com/office/drawing/2014/main" id="{5CBF888D-003C-28AC-F32D-02B1E08F72DF}"/>
                      </a:ext>
                    </a:extLst>
                  </p:cNvPr>
                  <p:cNvSpPr/>
                  <p:nvPr/>
                </p:nvSpPr>
                <p:spPr>
                  <a:xfrm>
                    <a:off x="13416254" y="4494225"/>
                    <a:ext cx="89108" cy="92474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grpSp>
              <p:nvGrpSpPr>
                <p:cNvPr id="181" name="Gruppo 112">
                  <a:extLst>
                    <a:ext uri="{FF2B5EF4-FFF2-40B4-BE49-F238E27FC236}">
                      <a16:creationId xmlns:a16="http://schemas.microsoft.com/office/drawing/2014/main" id="{22E2C7F4-02C8-021B-2C86-85B7FC74E4C3}"/>
                    </a:ext>
                  </a:extLst>
                </p:cNvPr>
                <p:cNvGrpSpPr/>
                <p:nvPr/>
              </p:nvGrpSpPr>
              <p:grpSpPr>
                <a:xfrm rot="21392073">
                  <a:off x="13327098" y="5405003"/>
                  <a:ext cx="204675" cy="261968"/>
                  <a:chOff x="8992065" y="3239791"/>
                  <a:chExt cx="502467" cy="641469"/>
                </a:xfrm>
              </p:grpSpPr>
              <p:sp>
                <p:nvSpPr>
                  <p:cNvPr id="182" name="Trapezio 49">
                    <a:extLst>
                      <a:ext uri="{FF2B5EF4-FFF2-40B4-BE49-F238E27FC236}">
                        <a16:creationId xmlns:a16="http://schemas.microsoft.com/office/drawing/2014/main" id="{B9270543-D450-4F82-5AE5-3753566883E6}"/>
                      </a:ext>
                    </a:extLst>
                  </p:cNvPr>
                  <p:cNvSpPr/>
                  <p:nvPr/>
                </p:nvSpPr>
                <p:spPr>
                  <a:xfrm rot="9729401" flipH="1">
                    <a:off x="8992065" y="3239791"/>
                    <a:ext cx="502467" cy="507508"/>
                  </a:xfrm>
                  <a:custGeom>
                    <a:avLst/>
                    <a:gdLst>
                      <a:gd name="connsiteX0" fmla="*/ 0 w 321145"/>
                      <a:gd name="connsiteY0" fmla="*/ 361419 h 361419"/>
                      <a:gd name="connsiteX1" fmla="*/ 80286 w 321145"/>
                      <a:gd name="connsiteY1" fmla="*/ 0 h 361419"/>
                      <a:gd name="connsiteX2" fmla="*/ 240859 w 321145"/>
                      <a:gd name="connsiteY2" fmla="*/ 0 h 361419"/>
                      <a:gd name="connsiteX3" fmla="*/ 321145 w 321145"/>
                      <a:gd name="connsiteY3" fmla="*/ 361419 h 361419"/>
                      <a:gd name="connsiteX4" fmla="*/ 0 w 321145"/>
                      <a:gd name="connsiteY4" fmla="*/ 361419 h 361419"/>
                      <a:gd name="connsiteX0" fmla="*/ 0 w 321145"/>
                      <a:gd name="connsiteY0" fmla="*/ 361419 h 412763"/>
                      <a:gd name="connsiteX1" fmla="*/ 80286 w 321145"/>
                      <a:gd name="connsiteY1" fmla="*/ 0 h 412763"/>
                      <a:gd name="connsiteX2" fmla="*/ 240859 w 321145"/>
                      <a:gd name="connsiteY2" fmla="*/ 0 h 412763"/>
                      <a:gd name="connsiteX3" fmla="*/ 321145 w 321145"/>
                      <a:gd name="connsiteY3" fmla="*/ 361419 h 412763"/>
                      <a:gd name="connsiteX4" fmla="*/ 0 w 321145"/>
                      <a:gd name="connsiteY4" fmla="*/ 361419 h 41276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81953"/>
                      <a:gd name="connsiteY0" fmla="*/ 302475 h 416714"/>
                      <a:gd name="connsiteX1" fmla="*/ 141094 w 381953"/>
                      <a:gd name="connsiteY1" fmla="*/ 0 h 416714"/>
                      <a:gd name="connsiteX2" fmla="*/ 301667 w 381953"/>
                      <a:gd name="connsiteY2" fmla="*/ 0 h 416714"/>
                      <a:gd name="connsiteX3" fmla="*/ 381953 w 381953"/>
                      <a:gd name="connsiteY3" fmla="*/ 361419 h 416714"/>
                      <a:gd name="connsiteX4" fmla="*/ 0 w 381953"/>
                      <a:gd name="connsiteY4" fmla="*/ 302475 h 416714"/>
                      <a:gd name="connsiteX0" fmla="*/ 0 w 433414"/>
                      <a:gd name="connsiteY0" fmla="*/ 302475 h 404427"/>
                      <a:gd name="connsiteX1" fmla="*/ 141094 w 433414"/>
                      <a:gd name="connsiteY1" fmla="*/ 0 h 404427"/>
                      <a:gd name="connsiteX2" fmla="*/ 301667 w 433414"/>
                      <a:gd name="connsiteY2" fmla="*/ 0 h 404427"/>
                      <a:gd name="connsiteX3" fmla="*/ 433414 w 433414"/>
                      <a:gd name="connsiteY3" fmla="*/ 342175 h 404427"/>
                      <a:gd name="connsiteX4" fmla="*/ 0 w 433414"/>
                      <a:gd name="connsiteY4" fmla="*/ 302475 h 404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3414" h="404427">
                        <a:moveTo>
                          <a:pt x="0" y="302475"/>
                        </a:moveTo>
                        <a:cubicBezTo>
                          <a:pt x="179855" y="208788"/>
                          <a:pt x="209883" y="258317"/>
                          <a:pt x="141094" y="0"/>
                        </a:cubicBezTo>
                        <a:lnTo>
                          <a:pt x="301667" y="0"/>
                        </a:lnTo>
                        <a:cubicBezTo>
                          <a:pt x="328429" y="120473"/>
                          <a:pt x="302166" y="187642"/>
                          <a:pt x="433414" y="342175"/>
                        </a:cubicBezTo>
                        <a:cubicBezTo>
                          <a:pt x="335043" y="441031"/>
                          <a:pt x="101399" y="418000"/>
                          <a:pt x="0" y="302475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83" name="Ovale 114">
                    <a:extLst>
                      <a:ext uri="{FF2B5EF4-FFF2-40B4-BE49-F238E27FC236}">
                        <a16:creationId xmlns:a16="http://schemas.microsoft.com/office/drawing/2014/main" id="{9EDC62FE-D711-D3FF-D9ED-29B817856AE0}"/>
                      </a:ext>
                    </a:extLst>
                  </p:cNvPr>
                  <p:cNvSpPr/>
                  <p:nvPr/>
                </p:nvSpPr>
                <p:spPr>
                  <a:xfrm>
                    <a:off x="9207716" y="3612631"/>
                    <a:ext cx="268224" cy="268629"/>
                  </a:xfrm>
                  <a:prstGeom prst="ellipse">
                    <a:avLst/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  <p:sp>
            <p:nvSpPr>
              <p:cNvPr id="179" name="Esagono 45">
                <a:extLst>
                  <a:ext uri="{FF2B5EF4-FFF2-40B4-BE49-F238E27FC236}">
                    <a16:creationId xmlns:a16="http://schemas.microsoft.com/office/drawing/2014/main" id="{861C81FC-7C0E-9ECA-3527-B27C312662B2}"/>
                  </a:ext>
                </a:extLst>
              </p:cNvPr>
              <p:cNvSpPr/>
              <p:nvPr/>
            </p:nvSpPr>
            <p:spPr>
              <a:xfrm rot="21572067">
                <a:off x="11604489" y="5325703"/>
                <a:ext cx="406466" cy="277291"/>
              </a:xfrm>
              <a:custGeom>
                <a:avLst/>
                <a:gdLst>
                  <a:gd name="connsiteX0" fmla="*/ 0 w 880368"/>
                  <a:gd name="connsiteY0" fmla="*/ 414515 h 829030"/>
                  <a:gd name="connsiteX1" fmla="*/ 207258 w 880368"/>
                  <a:gd name="connsiteY1" fmla="*/ 0 h 829030"/>
                  <a:gd name="connsiteX2" fmla="*/ 673111 w 880368"/>
                  <a:gd name="connsiteY2" fmla="*/ 0 h 829030"/>
                  <a:gd name="connsiteX3" fmla="*/ 880368 w 880368"/>
                  <a:gd name="connsiteY3" fmla="*/ 414515 h 829030"/>
                  <a:gd name="connsiteX4" fmla="*/ 673111 w 880368"/>
                  <a:gd name="connsiteY4" fmla="*/ 829030 h 829030"/>
                  <a:gd name="connsiteX5" fmla="*/ 207258 w 880368"/>
                  <a:gd name="connsiteY5" fmla="*/ 829030 h 829030"/>
                  <a:gd name="connsiteX6" fmla="*/ 0 w 880368"/>
                  <a:gd name="connsiteY6" fmla="*/ 414515 h 829030"/>
                  <a:gd name="connsiteX0" fmla="*/ 0 w 886471"/>
                  <a:gd name="connsiteY0" fmla="*/ 414515 h 829030"/>
                  <a:gd name="connsiteX1" fmla="*/ 207258 w 886471"/>
                  <a:gd name="connsiteY1" fmla="*/ 0 h 829030"/>
                  <a:gd name="connsiteX2" fmla="*/ 886471 w 886471"/>
                  <a:gd name="connsiteY2" fmla="*/ 251460 h 829030"/>
                  <a:gd name="connsiteX3" fmla="*/ 880368 w 886471"/>
                  <a:gd name="connsiteY3" fmla="*/ 414515 h 829030"/>
                  <a:gd name="connsiteX4" fmla="*/ 673111 w 886471"/>
                  <a:gd name="connsiteY4" fmla="*/ 829030 h 829030"/>
                  <a:gd name="connsiteX5" fmla="*/ 207258 w 886471"/>
                  <a:gd name="connsiteY5" fmla="*/ 829030 h 829030"/>
                  <a:gd name="connsiteX6" fmla="*/ 0 w 886471"/>
                  <a:gd name="connsiteY6" fmla="*/ 414515 h 829030"/>
                  <a:gd name="connsiteX0" fmla="*/ 0 w 886471"/>
                  <a:gd name="connsiteY0" fmla="*/ 163055 h 577570"/>
                  <a:gd name="connsiteX1" fmla="*/ 9138 w 886471"/>
                  <a:gd name="connsiteY1" fmla="*/ 15240 h 577570"/>
                  <a:gd name="connsiteX2" fmla="*/ 886471 w 886471"/>
                  <a:gd name="connsiteY2" fmla="*/ 0 h 577570"/>
                  <a:gd name="connsiteX3" fmla="*/ 880368 w 886471"/>
                  <a:gd name="connsiteY3" fmla="*/ 163055 h 577570"/>
                  <a:gd name="connsiteX4" fmla="*/ 673111 w 886471"/>
                  <a:gd name="connsiteY4" fmla="*/ 577570 h 577570"/>
                  <a:gd name="connsiteX5" fmla="*/ 207258 w 886471"/>
                  <a:gd name="connsiteY5" fmla="*/ 577570 h 577570"/>
                  <a:gd name="connsiteX6" fmla="*/ 0 w 886471"/>
                  <a:gd name="connsiteY6" fmla="*/ 163055 h 57757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673111 w 886471"/>
                  <a:gd name="connsiteY4" fmla="*/ 57757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6471" h="585190">
                    <a:moveTo>
                      <a:pt x="0" y="163055"/>
                    </a:moveTo>
                    <a:lnTo>
                      <a:pt x="9138" y="15240"/>
                    </a:lnTo>
                    <a:cubicBezTo>
                      <a:pt x="435102" y="157347"/>
                      <a:pt x="487211" y="181705"/>
                      <a:pt x="886471" y="0"/>
                    </a:cubicBezTo>
                    <a:lnTo>
                      <a:pt x="880368" y="163055"/>
                    </a:lnTo>
                    <a:cubicBezTo>
                      <a:pt x="621142" y="287485"/>
                      <a:pt x="564689" y="300388"/>
                      <a:pt x="528331" y="585190"/>
                    </a:cubicBezTo>
                    <a:lnTo>
                      <a:pt x="367278" y="585190"/>
                    </a:lnTo>
                    <a:cubicBezTo>
                      <a:pt x="293336" y="421618"/>
                      <a:pt x="364310" y="330077"/>
                      <a:pt x="0" y="16305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160" name="Rettangolo 4">
              <a:extLst>
                <a:ext uri="{FF2B5EF4-FFF2-40B4-BE49-F238E27FC236}">
                  <a16:creationId xmlns:a16="http://schemas.microsoft.com/office/drawing/2014/main" id="{91AA8434-AF05-210B-687E-18D86D70B1D3}"/>
                </a:ext>
              </a:extLst>
            </p:cNvPr>
            <p:cNvSpPr/>
            <p:nvPr/>
          </p:nvSpPr>
          <p:spPr>
            <a:xfrm>
              <a:off x="1387479" y="2943467"/>
              <a:ext cx="756762" cy="813402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61" name="Connettore 2 16">
              <a:extLst>
                <a:ext uri="{FF2B5EF4-FFF2-40B4-BE49-F238E27FC236}">
                  <a16:creationId xmlns:a16="http://schemas.microsoft.com/office/drawing/2014/main" id="{9693897F-50CD-5697-7308-C2C8E888A20C}"/>
                </a:ext>
              </a:extLst>
            </p:cNvPr>
            <p:cNvCxnSpPr>
              <a:cxnSpLocks/>
            </p:cNvCxnSpPr>
            <p:nvPr/>
          </p:nvCxnSpPr>
          <p:spPr>
            <a:xfrm>
              <a:off x="1818033" y="3338513"/>
              <a:ext cx="1038731" cy="541723"/>
            </a:xfrm>
            <a:prstGeom prst="straightConnector1">
              <a:avLst/>
            </a:prstGeom>
            <a:ln w="28575">
              <a:solidFill>
                <a:srgbClr val="AAAAAA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Rettangolo 18">
              <a:extLst>
                <a:ext uri="{FF2B5EF4-FFF2-40B4-BE49-F238E27FC236}">
                  <a16:creationId xmlns:a16="http://schemas.microsoft.com/office/drawing/2014/main" id="{34EFE793-41AF-F524-3E33-17E2B2910DF8}"/>
                </a:ext>
              </a:extLst>
            </p:cNvPr>
            <p:cNvSpPr/>
            <p:nvPr/>
          </p:nvSpPr>
          <p:spPr>
            <a:xfrm>
              <a:off x="2596232" y="3006988"/>
              <a:ext cx="1311769" cy="4471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it-IT" sz="1200" b="1">
                  <a:solidFill>
                    <a:schemeClr val="tx1"/>
                  </a:solidFill>
                </a:rPr>
                <a:t>LABEL: "giocattolo"</a:t>
              </a:r>
            </a:p>
          </p:txBody>
        </p:sp>
      </p:grpSp>
      <p:cxnSp>
        <p:nvCxnSpPr>
          <p:cNvPr id="337" name="Connettore 2 16">
            <a:extLst>
              <a:ext uri="{FF2B5EF4-FFF2-40B4-BE49-F238E27FC236}">
                <a16:creationId xmlns:a16="http://schemas.microsoft.com/office/drawing/2014/main" id="{8BEFB55E-08DF-514C-606B-75BB581999E7}"/>
              </a:ext>
            </a:extLst>
          </p:cNvPr>
          <p:cNvCxnSpPr>
            <a:cxnSpLocks/>
          </p:cNvCxnSpPr>
          <p:nvPr/>
        </p:nvCxnSpPr>
        <p:spPr>
          <a:xfrm>
            <a:off x="8402335" y="3231220"/>
            <a:ext cx="843032" cy="57370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BCA988B-4826-3C86-7B34-6B6FA3B537A6}"/>
              </a:ext>
            </a:extLst>
          </p:cNvPr>
          <p:cNvSpPr txBox="1"/>
          <p:nvPr/>
        </p:nvSpPr>
        <p:spPr>
          <a:xfrm>
            <a:off x="1328638" y="2457609"/>
            <a:ext cx="2518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Input 1 - Epoch 2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A8C4CD0-0793-C874-F19C-4BDC153B7F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7092020"/>
              </p:ext>
            </p:extLst>
          </p:nvPr>
        </p:nvGraphicFramePr>
        <p:xfrm>
          <a:off x="7263255" y="-196973"/>
          <a:ext cx="6114182" cy="2682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pic>
        <p:nvPicPr>
          <p:cNvPr id="15" name="Immagine 501">
            <a:extLst>
              <a:ext uri="{FF2B5EF4-FFF2-40B4-BE49-F238E27FC236}">
                <a16:creationId xmlns:a16="http://schemas.microsoft.com/office/drawing/2014/main" id="{D22CBB10-12ED-4FCE-2FEB-4BDDFA2ED95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5569" y="2794837"/>
            <a:ext cx="3731380" cy="237660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B56FFD1-C670-D238-B483-CCAE4D42A8DB}"/>
              </a:ext>
            </a:extLst>
          </p:cNvPr>
          <p:cNvGrpSpPr/>
          <p:nvPr/>
        </p:nvGrpSpPr>
        <p:grpSpPr>
          <a:xfrm>
            <a:off x="5774963" y="2682761"/>
            <a:ext cx="621237" cy="2655696"/>
            <a:chOff x="5576154" y="2246621"/>
            <a:chExt cx="897450" cy="3786545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3199438-596B-CF52-143D-C3109B907983}"/>
                </a:ext>
              </a:extLst>
            </p:cNvPr>
            <p:cNvSpPr/>
            <p:nvPr/>
          </p:nvSpPr>
          <p:spPr>
            <a:xfrm>
              <a:off x="5576154" y="2246621"/>
              <a:ext cx="897450" cy="378654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EE423D7-7DE0-E8DC-D98A-E623834EFB16}"/>
                </a:ext>
              </a:extLst>
            </p:cNvPr>
            <p:cNvSpPr/>
            <p:nvPr/>
          </p:nvSpPr>
          <p:spPr>
            <a:xfrm>
              <a:off x="5832454" y="3052564"/>
              <a:ext cx="391409" cy="40594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741AFD2-9003-CC73-78CD-2F57C0C666E9}"/>
                </a:ext>
              </a:extLst>
            </p:cNvPr>
            <p:cNvSpPr/>
            <p:nvPr/>
          </p:nvSpPr>
          <p:spPr>
            <a:xfrm>
              <a:off x="5832454" y="2454435"/>
              <a:ext cx="391409" cy="40594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AF68970-E33B-1D1F-C1C6-545E08C6FE59}"/>
                </a:ext>
              </a:extLst>
            </p:cNvPr>
            <p:cNvSpPr/>
            <p:nvPr/>
          </p:nvSpPr>
          <p:spPr>
            <a:xfrm>
              <a:off x="5832454" y="4248822"/>
              <a:ext cx="391409" cy="40594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C4D41CF-EC7C-355D-1670-10FD8255801D}"/>
                </a:ext>
              </a:extLst>
            </p:cNvPr>
            <p:cNvSpPr/>
            <p:nvPr/>
          </p:nvSpPr>
          <p:spPr>
            <a:xfrm>
              <a:off x="5832454" y="5445082"/>
              <a:ext cx="391409" cy="40594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080A6CD-39C7-19DE-04BB-84F69F042C5D}"/>
                </a:ext>
              </a:extLst>
            </p:cNvPr>
            <p:cNvSpPr/>
            <p:nvPr/>
          </p:nvSpPr>
          <p:spPr>
            <a:xfrm>
              <a:off x="5832454" y="3650693"/>
              <a:ext cx="391409" cy="40594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BA89385-6C5D-0983-C3EB-D3B6571EBF72}"/>
                </a:ext>
              </a:extLst>
            </p:cNvPr>
            <p:cNvSpPr/>
            <p:nvPr/>
          </p:nvSpPr>
          <p:spPr>
            <a:xfrm>
              <a:off x="5832454" y="4846951"/>
              <a:ext cx="391409" cy="40594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7" name="Immagine 6">
            <a:extLst>
              <a:ext uri="{FF2B5EF4-FFF2-40B4-BE49-F238E27FC236}">
                <a16:creationId xmlns:a16="http://schemas.microsoft.com/office/drawing/2014/main" id="{79869BA7-7E11-94F1-62CC-230206B31AE4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 amt="0"/>
          </a:blip>
          <a:stretch>
            <a:fillRect/>
          </a:stretch>
        </p:blipFill>
        <p:spPr>
          <a:xfrm>
            <a:off x="6793229" y="4162547"/>
            <a:ext cx="349241" cy="22244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7EEA833-BFF8-3812-9877-4206E5B04713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 amt="0"/>
          </a:blip>
          <a:stretch>
            <a:fillRect/>
          </a:stretch>
        </p:blipFill>
        <p:spPr>
          <a:xfrm>
            <a:off x="7243601" y="4475131"/>
            <a:ext cx="349242" cy="22244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46DF8E6-A29A-3574-19FB-DCB360B8D179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 amt="0"/>
          </a:blip>
          <a:stretch>
            <a:fillRect/>
          </a:stretch>
        </p:blipFill>
        <p:spPr>
          <a:xfrm>
            <a:off x="7321356" y="3644339"/>
            <a:ext cx="232833" cy="14829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319E939-2348-3F0B-8D63-43597305B319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 amt="0"/>
          </a:blip>
          <a:stretch>
            <a:fillRect/>
          </a:stretch>
        </p:blipFill>
        <p:spPr>
          <a:xfrm>
            <a:off x="7096861" y="3351594"/>
            <a:ext cx="211068" cy="13443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3968066-BEB4-2433-5464-C72CFC88C390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 amt="0"/>
          </a:blip>
          <a:stretch>
            <a:fillRect/>
          </a:stretch>
        </p:blipFill>
        <p:spPr>
          <a:xfrm>
            <a:off x="7171295" y="4236417"/>
            <a:ext cx="232833" cy="148297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CF9A9953-D658-5A4F-7D03-4FED39EFA59A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 amt="0"/>
          </a:blip>
          <a:stretch>
            <a:fillRect/>
          </a:stretch>
        </p:blipFill>
        <p:spPr>
          <a:xfrm>
            <a:off x="6870458" y="2660217"/>
            <a:ext cx="232833" cy="14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62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1E6C3-5029-F75E-0CC7-EF5C8CCAF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A0A1B93F-7113-3FBB-EBF3-B8695B1B5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1422021-7714-CC31-B66C-9C31B1A22282}"/>
              </a:ext>
            </a:extLst>
          </p:cNvPr>
          <p:cNvSpPr txBox="1"/>
          <p:nvPr/>
        </p:nvSpPr>
        <p:spPr>
          <a:xfrm>
            <a:off x="1186261" y="405574"/>
            <a:ext cx="308346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MODEL TRAINING</a:t>
            </a:r>
          </a:p>
          <a:p>
            <a:r>
              <a:rPr lang="it-IT" b="1" i="1"/>
              <a:t>Network architecture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9CA065-2EA3-CA98-46BA-D435DB33C1FF}"/>
              </a:ext>
            </a:extLst>
          </p:cNvPr>
          <p:cNvSpPr txBox="1"/>
          <p:nvPr/>
        </p:nvSpPr>
        <p:spPr>
          <a:xfrm>
            <a:off x="1557398" y="1682337"/>
            <a:ext cx="40685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/>
              <a:t>LAYERS</a:t>
            </a:r>
            <a:r>
              <a:rPr lang="it-IT"/>
              <a:t>: Online </a:t>
            </a:r>
            <a:r>
              <a:rPr lang="it-IT" err="1"/>
              <a:t>augmentation</a:t>
            </a:r>
            <a:endParaRPr lang="it-IT"/>
          </a:p>
        </p:txBody>
      </p:sp>
      <p:pic>
        <p:nvPicPr>
          <p:cNvPr id="5" name="Elemento grafico 4" descr="Lente di ingrandimento con riempimento a tinta unita">
            <a:extLst>
              <a:ext uri="{FF2B5EF4-FFF2-40B4-BE49-F238E27FC236}">
                <a16:creationId xmlns:a16="http://schemas.microsoft.com/office/drawing/2014/main" id="{C6FFF28F-CE53-B8B0-E167-BA0B28D0D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1163" y="1487385"/>
            <a:ext cx="914400" cy="914400"/>
          </a:xfrm>
          <a:prstGeom prst="rect">
            <a:avLst/>
          </a:prstGeom>
        </p:spPr>
      </p:pic>
      <p:sp>
        <p:nvSpPr>
          <p:cNvPr id="245" name="TextBox 244">
            <a:extLst>
              <a:ext uri="{FF2B5EF4-FFF2-40B4-BE49-F238E27FC236}">
                <a16:creationId xmlns:a16="http://schemas.microsoft.com/office/drawing/2014/main" id="{0733B3A8-0260-6C7C-3E0B-9C99843A0BFE}"/>
              </a:ext>
            </a:extLst>
          </p:cNvPr>
          <p:cNvSpPr txBox="1"/>
          <p:nvPr/>
        </p:nvSpPr>
        <p:spPr>
          <a:xfrm>
            <a:off x="1328638" y="2457609"/>
            <a:ext cx="2518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Input 1 - Epoch 3</a:t>
            </a:r>
          </a:p>
        </p:txBody>
      </p: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D7C481D6-B1EE-024C-DBF0-1B302EB67614}"/>
              </a:ext>
            </a:extLst>
          </p:cNvPr>
          <p:cNvGrpSpPr/>
          <p:nvPr/>
        </p:nvGrpSpPr>
        <p:grpSpPr>
          <a:xfrm>
            <a:off x="5774963" y="2682761"/>
            <a:ext cx="621237" cy="2655696"/>
            <a:chOff x="5576154" y="2246621"/>
            <a:chExt cx="897450" cy="3786545"/>
          </a:xfrm>
        </p:grpSpPr>
        <p:sp>
          <p:nvSpPr>
            <p:cNvPr id="343" name="Rectangle: Rounded Corners 342">
              <a:extLst>
                <a:ext uri="{FF2B5EF4-FFF2-40B4-BE49-F238E27FC236}">
                  <a16:creationId xmlns:a16="http://schemas.microsoft.com/office/drawing/2014/main" id="{74E70845-879E-6393-48DC-D7A76BC90367}"/>
                </a:ext>
              </a:extLst>
            </p:cNvPr>
            <p:cNvSpPr/>
            <p:nvPr/>
          </p:nvSpPr>
          <p:spPr>
            <a:xfrm>
              <a:off x="5576154" y="2246621"/>
              <a:ext cx="897450" cy="378654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8B1679F5-7927-9FE5-F35F-DDFCD7AB39DF}"/>
                </a:ext>
              </a:extLst>
            </p:cNvPr>
            <p:cNvSpPr/>
            <p:nvPr/>
          </p:nvSpPr>
          <p:spPr>
            <a:xfrm>
              <a:off x="5832454" y="3052564"/>
              <a:ext cx="391409" cy="40594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71F3F4B1-C3A9-EBF0-0C45-76B22370D979}"/>
                </a:ext>
              </a:extLst>
            </p:cNvPr>
            <p:cNvSpPr/>
            <p:nvPr/>
          </p:nvSpPr>
          <p:spPr>
            <a:xfrm>
              <a:off x="5832454" y="2454435"/>
              <a:ext cx="391409" cy="40594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E4855C1F-4E85-2BF9-5027-95BE4093C70A}"/>
                </a:ext>
              </a:extLst>
            </p:cNvPr>
            <p:cNvSpPr/>
            <p:nvPr/>
          </p:nvSpPr>
          <p:spPr>
            <a:xfrm>
              <a:off x="5832454" y="4248822"/>
              <a:ext cx="391409" cy="40594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D547AFB3-2209-C3CD-244F-4D00B342020D}"/>
                </a:ext>
              </a:extLst>
            </p:cNvPr>
            <p:cNvSpPr/>
            <p:nvPr/>
          </p:nvSpPr>
          <p:spPr>
            <a:xfrm>
              <a:off x="5832454" y="5445082"/>
              <a:ext cx="391409" cy="40594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3A010510-9302-D53C-AA7B-6BDF47A9B44B}"/>
                </a:ext>
              </a:extLst>
            </p:cNvPr>
            <p:cNvSpPr/>
            <p:nvPr/>
          </p:nvSpPr>
          <p:spPr>
            <a:xfrm>
              <a:off x="5832454" y="3650693"/>
              <a:ext cx="391409" cy="40594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E0C10D84-AFF0-54FC-1189-8FDE3DA8EA81}"/>
                </a:ext>
              </a:extLst>
            </p:cNvPr>
            <p:cNvSpPr/>
            <p:nvPr/>
          </p:nvSpPr>
          <p:spPr>
            <a:xfrm>
              <a:off x="5832454" y="4846951"/>
              <a:ext cx="391409" cy="40594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aphicFrame>
        <p:nvGraphicFramePr>
          <p:cNvPr id="503" name="Diagram 502">
            <a:extLst>
              <a:ext uri="{FF2B5EF4-FFF2-40B4-BE49-F238E27FC236}">
                <a16:creationId xmlns:a16="http://schemas.microsoft.com/office/drawing/2014/main" id="{62C6DF16-DEF3-9A36-5DA4-ECC3E5521F94}"/>
              </a:ext>
            </a:extLst>
          </p:cNvPr>
          <p:cNvGraphicFramePr/>
          <p:nvPr/>
        </p:nvGraphicFramePr>
        <p:xfrm>
          <a:off x="7263255" y="-196973"/>
          <a:ext cx="6114182" cy="2682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3" name="Immagine 501">
            <a:extLst>
              <a:ext uri="{FF2B5EF4-FFF2-40B4-BE49-F238E27FC236}">
                <a16:creationId xmlns:a16="http://schemas.microsoft.com/office/drawing/2014/main" id="{3A052C9A-C6FF-5D6D-E4DE-1F6F32421D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5569" y="2794837"/>
            <a:ext cx="3731380" cy="237660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CB3A6F59-E11A-7B24-D19A-E8F4020E2C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0596" y="2299683"/>
            <a:ext cx="4111181" cy="301323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058A5C2-9E38-3B22-D3A4-E6555D9620F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2996" y="2452083"/>
            <a:ext cx="4111181" cy="3013239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711FA777-4569-12CB-4BF2-CAB22B4DCF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5396" y="2604483"/>
            <a:ext cx="4111181" cy="3013239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96ACF3E5-9BCB-7C0C-BD6E-3068D0C60E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86261" y="2491209"/>
            <a:ext cx="4111181" cy="301323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B8284D60-7065-18E2-69A5-3FF0BFB27F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6889" y="2318592"/>
            <a:ext cx="4111181" cy="3013239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885B4209-2FDD-90CF-B29E-8CA389D95A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5668" y="2476518"/>
            <a:ext cx="4111181" cy="301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53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E0498-5563-59AA-6176-966E64F42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8381F1BE-C63D-A651-EF0C-887EB044A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7C6B1FE-DDAE-2284-F9F5-45F6898A1430}"/>
              </a:ext>
            </a:extLst>
          </p:cNvPr>
          <p:cNvSpPr txBox="1"/>
          <p:nvPr/>
        </p:nvSpPr>
        <p:spPr>
          <a:xfrm>
            <a:off x="1186261" y="405574"/>
            <a:ext cx="308346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MODEL TRAINING</a:t>
            </a:r>
          </a:p>
          <a:p>
            <a:r>
              <a:rPr lang="it-IT" b="1" i="1"/>
              <a:t>Network architecture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6320980-F179-809A-64C1-DA128D5CA105}"/>
              </a:ext>
            </a:extLst>
          </p:cNvPr>
          <p:cNvSpPr txBox="1"/>
          <p:nvPr/>
        </p:nvSpPr>
        <p:spPr>
          <a:xfrm>
            <a:off x="1557398" y="1682337"/>
            <a:ext cx="40685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/>
              <a:t>LAYERS</a:t>
            </a:r>
            <a:r>
              <a:rPr lang="it-IT"/>
              <a:t>: Online </a:t>
            </a:r>
            <a:r>
              <a:rPr lang="it-IT" err="1"/>
              <a:t>augmentation</a:t>
            </a:r>
            <a:endParaRPr lang="it-IT"/>
          </a:p>
        </p:txBody>
      </p:sp>
      <p:pic>
        <p:nvPicPr>
          <p:cNvPr id="5" name="Elemento grafico 4" descr="Lente di ingrandimento con riempimento a tinta unita">
            <a:extLst>
              <a:ext uri="{FF2B5EF4-FFF2-40B4-BE49-F238E27FC236}">
                <a16:creationId xmlns:a16="http://schemas.microsoft.com/office/drawing/2014/main" id="{22669177-81C8-0788-E6DB-0F57A16942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1163" y="1487385"/>
            <a:ext cx="914400" cy="914400"/>
          </a:xfrm>
          <a:prstGeom prst="rect">
            <a:avLst/>
          </a:prstGeom>
        </p:spPr>
      </p:pic>
      <p:sp>
        <p:nvSpPr>
          <p:cNvPr id="245" name="TextBox 244">
            <a:extLst>
              <a:ext uri="{FF2B5EF4-FFF2-40B4-BE49-F238E27FC236}">
                <a16:creationId xmlns:a16="http://schemas.microsoft.com/office/drawing/2014/main" id="{7B37CAC4-1520-6A20-7E42-1B7A3D17A6FA}"/>
              </a:ext>
            </a:extLst>
          </p:cNvPr>
          <p:cNvSpPr txBox="1"/>
          <p:nvPr/>
        </p:nvSpPr>
        <p:spPr>
          <a:xfrm>
            <a:off x="1328638" y="2457609"/>
            <a:ext cx="2518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Input 1 - Epoch 3</a:t>
            </a:r>
          </a:p>
        </p:txBody>
      </p: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1CE1F46B-C4F0-AFDE-E55B-0B76069A2D5D}"/>
              </a:ext>
            </a:extLst>
          </p:cNvPr>
          <p:cNvGrpSpPr/>
          <p:nvPr/>
        </p:nvGrpSpPr>
        <p:grpSpPr>
          <a:xfrm>
            <a:off x="5774963" y="2682761"/>
            <a:ext cx="621237" cy="2655696"/>
            <a:chOff x="5576154" y="2246621"/>
            <a:chExt cx="897450" cy="3786545"/>
          </a:xfrm>
        </p:grpSpPr>
        <p:sp>
          <p:nvSpPr>
            <p:cNvPr id="343" name="Rectangle: Rounded Corners 342">
              <a:extLst>
                <a:ext uri="{FF2B5EF4-FFF2-40B4-BE49-F238E27FC236}">
                  <a16:creationId xmlns:a16="http://schemas.microsoft.com/office/drawing/2014/main" id="{ED33B082-6B81-5F50-F72B-89E9E2A0AE81}"/>
                </a:ext>
              </a:extLst>
            </p:cNvPr>
            <p:cNvSpPr/>
            <p:nvPr/>
          </p:nvSpPr>
          <p:spPr>
            <a:xfrm>
              <a:off x="5576154" y="2246621"/>
              <a:ext cx="897450" cy="378654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B88663DA-0271-46FB-565B-4FF3C2943DA8}"/>
                </a:ext>
              </a:extLst>
            </p:cNvPr>
            <p:cNvSpPr/>
            <p:nvPr/>
          </p:nvSpPr>
          <p:spPr>
            <a:xfrm>
              <a:off x="5832454" y="3052564"/>
              <a:ext cx="391409" cy="40594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5BB6E4F2-3DE0-4BA4-6003-D87F54293217}"/>
                </a:ext>
              </a:extLst>
            </p:cNvPr>
            <p:cNvSpPr/>
            <p:nvPr/>
          </p:nvSpPr>
          <p:spPr>
            <a:xfrm>
              <a:off x="5832454" y="2454435"/>
              <a:ext cx="391409" cy="40594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84D609EB-CB57-445F-46D3-AD035B3F69C2}"/>
                </a:ext>
              </a:extLst>
            </p:cNvPr>
            <p:cNvSpPr/>
            <p:nvPr/>
          </p:nvSpPr>
          <p:spPr>
            <a:xfrm>
              <a:off x="5832454" y="4248822"/>
              <a:ext cx="391409" cy="40594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8721FFE4-F651-238E-29CF-5E01F5A69BCB}"/>
                </a:ext>
              </a:extLst>
            </p:cNvPr>
            <p:cNvSpPr/>
            <p:nvPr/>
          </p:nvSpPr>
          <p:spPr>
            <a:xfrm>
              <a:off x="5832454" y="5445082"/>
              <a:ext cx="391409" cy="40594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CDDAAD1F-A9DC-0746-4B42-7327E6A6E603}"/>
                </a:ext>
              </a:extLst>
            </p:cNvPr>
            <p:cNvSpPr/>
            <p:nvPr/>
          </p:nvSpPr>
          <p:spPr>
            <a:xfrm>
              <a:off x="5832454" y="3650693"/>
              <a:ext cx="391409" cy="40594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D3AD03F2-442C-042B-0717-0D33AAB78739}"/>
                </a:ext>
              </a:extLst>
            </p:cNvPr>
            <p:cNvSpPr/>
            <p:nvPr/>
          </p:nvSpPr>
          <p:spPr>
            <a:xfrm>
              <a:off x="5832454" y="4846951"/>
              <a:ext cx="391409" cy="40594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aphicFrame>
        <p:nvGraphicFramePr>
          <p:cNvPr id="503" name="Diagram 502">
            <a:extLst>
              <a:ext uri="{FF2B5EF4-FFF2-40B4-BE49-F238E27FC236}">
                <a16:creationId xmlns:a16="http://schemas.microsoft.com/office/drawing/2014/main" id="{E5CC19C3-E7AF-F9E5-939B-BCF3058D774A}"/>
              </a:ext>
            </a:extLst>
          </p:cNvPr>
          <p:cNvGraphicFramePr/>
          <p:nvPr/>
        </p:nvGraphicFramePr>
        <p:xfrm>
          <a:off x="7263255" y="-196973"/>
          <a:ext cx="6114182" cy="2682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3" name="Immagine 501">
            <a:extLst>
              <a:ext uri="{FF2B5EF4-FFF2-40B4-BE49-F238E27FC236}">
                <a16:creationId xmlns:a16="http://schemas.microsoft.com/office/drawing/2014/main" id="{B5931A89-4038-C5E7-2159-709074637F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5569" y="2794837"/>
            <a:ext cx="3731380" cy="237660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A34A73E-A57C-F4AA-9F1C-35BFE19499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00117" y="2895214"/>
            <a:ext cx="206430" cy="15130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48EDED8A-6FC0-CA3D-CD00-A886E4F44D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90472" y="3348556"/>
            <a:ext cx="206430" cy="15130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9CBACA3E-CED7-7E45-94F4-405E86B0B9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80823" y="3720878"/>
            <a:ext cx="206430" cy="151300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9A94B8BF-9E89-5F78-17B5-4FB1B40DFF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82751" y="4127924"/>
            <a:ext cx="206430" cy="151300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8F2AEE95-4393-FECB-5E94-2F4D602995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96256" y="4546542"/>
            <a:ext cx="206430" cy="151300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05D7AA75-55B3-9449-6ACF-DB02512C931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98184" y="4988310"/>
            <a:ext cx="206430" cy="1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893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B878D-681B-D91D-B615-AE3328927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C9F9840B-8CDA-D76F-242B-19E59D499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E145C57-38C3-2162-1499-D666806AFA56}"/>
              </a:ext>
            </a:extLst>
          </p:cNvPr>
          <p:cNvSpPr txBox="1"/>
          <p:nvPr/>
        </p:nvSpPr>
        <p:spPr>
          <a:xfrm>
            <a:off x="1186261" y="405574"/>
            <a:ext cx="308346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MODEL TRAINING</a:t>
            </a:r>
          </a:p>
          <a:p>
            <a:r>
              <a:rPr lang="it-IT" b="1" i="1"/>
              <a:t>Network architecture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4D995D0-AA13-08B2-1084-F1D1160B90D7}"/>
              </a:ext>
            </a:extLst>
          </p:cNvPr>
          <p:cNvSpPr txBox="1"/>
          <p:nvPr/>
        </p:nvSpPr>
        <p:spPr>
          <a:xfrm>
            <a:off x="1557398" y="1682337"/>
            <a:ext cx="40685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/>
              <a:t>LAYERS: Online </a:t>
            </a:r>
            <a:r>
              <a:rPr lang="it-IT" err="1"/>
              <a:t>augmentation</a:t>
            </a:r>
          </a:p>
        </p:txBody>
      </p:sp>
      <p:pic>
        <p:nvPicPr>
          <p:cNvPr id="5" name="Elemento grafico 4" descr="Lente di ingrandimento con riempimento a tinta unita">
            <a:extLst>
              <a:ext uri="{FF2B5EF4-FFF2-40B4-BE49-F238E27FC236}">
                <a16:creationId xmlns:a16="http://schemas.microsoft.com/office/drawing/2014/main" id="{3A0C6E15-665F-C17C-8782-EDB6DDC61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1163" y="1487385"/>
            <a:ext cx="914400" cy="914400"/>
          </a:xfrm>
          <a:prstGeom prst="rect">
            <a:avLst/>
          </a:prstGeom>
        </p:spPr>
      </p:pic>
      <p:grpSp>
        <p:nvGrpSpPr>
          <p:cNvPr id="153" name="Group 152">
            <a:extLst>
              <a:ext uri="{FF2B5EF4-FFF2-40B4-BE49-F238E27FC236}">
                <a16:creationId xmlns:a16="http://schemas.microsoft.com/office/drawing/2014/main" id="{7413C2A3-A130-81E7-5BE4-DDC3A5A846B1}"/>
              </a:ext>
            </a:extLst>
          </p:cNvPr>
          <p:cNvGrpSpPr/>
          <p:nvPr/>
        </p:nvGrpSpPr>
        <p:grpSpPr>
          <a:xfrm>
            <a:off x="7891972" y="2893701"/>
            <a:ext cx="3173876" cy="2126373"/>
            <a:chOff x="1184764" y="2943467"/>
            <a:chExt cx="3905439" cy="2562220"/>
          </a:xfrm>
        </p:grpSpPr>
        <p:sp>
          <p:nvSpPr>
            <p:cNvPr id="154" name="Rettangolo con angoli arrotondati 13">
              <a:extLst>
                <a:ext uri="{FF2B5EF4-FFF2-40B4-BE49-F238E27FC236}">
                  <a16:creationId xmlns:a16="http://schemas.microsoft.com/office/drawing/2014/main" id="{5A1F1D31-FDB6-52A1-8B8A-F9C247F30684}"/>
                </a:ext>
              </a:extLst>
            </p:cNvPr>
            <p:cNvSpPr/>
            <p:nvPr/>
          </p:nvSpPr>
          <p:spPr>
            <a:xfrm>
              <a:off x="1184764" y="4619868"/>
              <a:ext cx="829021" cy="84891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55" name="Elemento grafico 8" descr="Donna a gambe incrociate">
              <a:extLst>
                <a:ext uri="{FF2B5EF4-FFF2-40B4-BE49-F238E27FC236}">
                  <a16:creationId xmlns:a16="http://schemas.microsoft.com/office/drawing/2014/main" id="{C1246EB9-5AF9-6DBA-1520-7385D4F69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70868" y="3457640"/>
              <a:ext cx="1392708" cy="2048047"/>
            </a:xfrm>
            <a:prstGeom prst="rect">
              <a:avLst/>
            </a:prstGeom>
          </p:spPr>
        </p:pic>
        <p:pic>
          <p:nvPicPr>
            <p:cNvPr id="156" name="Elemento grafico 12" descr="Ragazza con capelli intrecciati">
              <a:extLst>
                <a:ext uri="{FF2B5EF4-FFF2-40B4-BE49-F238E27FC236}">
                  <a16:creationId xmlns:a16="http://schemas.microsoft.com/office/drawing/2014/main" id="{F68C1B43-4168-805A-A4A7-8EB4488CA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80697" y="3010400"/>
              <a:ext cx="573009" cy="751107"/>
            </a:xfrm>
            <a:prstGeom prst="rect">
              <a:avLst/>
            </a:prstGeom>
          </p:spPr>
        </p:pic>
        <p:pic>
          <p:nvPicPr>
            <p:cNvPr id="157" name="Elemento grafico 20" descr="Faccia confusa">
              <a:extLst>
                <a:ext uri="{FF2B5EF4-FFF2-40B4-BE49-F238E27FC236}">
                  <a16:creationId xmlns:a16="http://schemas.microsoft.com/office/drawing/2014/main" id="{96D83445-33EC-ED15-4D5E-8B006779D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670244" y="3223853"/>
              <a:ext cx="259361" cy="324202"/>
            </a:xfrm>
            <a:prstGeom prst="rect">
              <a:avLst/>
            </a:prstGeom>
          </p:spPr>
        </p:pic>
        <p:grpSp>
          <p:nvGrpSpPr>
            <p:cNvPr id="158" name="Gruppo 86">
              <a:extLst>
                <a:ext uri="{FF2B5EF4-FFF2-40B4-BE49-F238E27FC236}">
                  <a16:creationId xmlns:a16="http://schemas.microsoft.com/office/drawing/2014/main" id="{BC407DE5-7A33-E652-F7B1-DA5712998205}"/>
                </a:ext>
              </a:extLst>
            </p:cNvPr>
            <p:cNvGrpSpPr/>
            <p:nvPr/>
          </p:nvGrpSpPr>
          <p:grpSpPr>
            <a:xfrm>
              <a:off x="2850110" y="3722280"/>
              <a:ext cx="2240093" cy="1582797"/>
              <a:chOff x="3521034" y="3460751"/>
              <a:chExt cx="2551332" cy="1651792"/>
            </a:xfrm>
          </p:grpSpPr>
          <p:sp>
            <p:nvSpPr>
              <p:cNvPr id="239" name="Rettangolo 87">
                <a:extLst>
                  <a:ext uri="{FF2B5EF4-FFF2-40B4-BE49-F238E27FC236}">
                    <a16:creationId xmlns:a16="http://schemas.microsoft.com/office/drawing/2014/main" id="{BE482D24-3481-4299-1757-CDB0E757C84E}"/>
                  </a:ext>
                </a:extLst>
              </p:cNvPr>
              <p:cNvSpPr/>
              <p:nvPr/>
            </p:nvSpPr>
            <p:spPr>
              <a:xfrm>
                <a:off x="3521034" y="4230977"/>
                <a:ext cx="2551332" cy="22779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40" name="Rettangolo 88">
                <a:extLst>
                  <a:ext uri="{FF2B5EF4-FFF2-40B4-BE49-F238E27FC236}">
                    <a16:creationId xmlns:a16="http://schemas.microsoft.com/office/drawing/2014/main" id="{0954C88F-0366-0B63-0BF0-E441771BCF19}"/>
                  </a:ext>
                </a:extLst>
              </p:cNvPr>
              <p:cNvSpPr/>
              <p:nvPr/>
            </p:nvSpPr>
            <p:spPr>
              <a:xfrm rot="5400000">
                <a:off x="5420511" y="4727934"/>
                <a:ext cx="651854" cy="117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41" name="Rettangolo 89">
                <a:extLst>
                  <a:ext uri="{FF2B5EF4-FFF2-40B4-BE49-F238E27FC236}">
                    <a16:creationId xmlns:a16="http://schemas.microsoft.com/office/drawing/2014/main" id="{B6330871-3D0F-6E6E-866A-602A04851638}"/>
                  </a:ext>
                </a:extLst>
              </p:cNvPr>
              <p:cNvSpPr/>
              <p:nvPr/>
            </p:nvSpPr>
            <p:spPr>
              <a:xfrm rot="5400000">
                <a:off x="3498946" y="4717811"/>
                <a:ext cx="651854" cy="117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42" name="Rettangolo 90">
                <a:extLst>
                  <a:ext uri="{FF2B5EF4-FFF2-40B4-BE49-F238E27FC236}">
                    <a16:creationId xmlns:a16="http://schemas.microsoft.com/office/drawing/2014/main" id="{DA4A47A3-5979-A336-BED6-D864FC9DB034}"/>
                  </a:ext>
                </a:extLst>
              </p:cNvPr>
              <p:cNvSpPr/>
              <p:nvPr/>
            </p:nvSpPr>
            <p:spPr>
              <a:xfrm rot="5400000">
                <a:off x="3752945" y="4623480"/>
                <a:ext cx="651854" cy="117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43" name="Rettangolo 91">
                <a:extLst>
                  <a:ext uri="{FF2B5EF4-FFF2-40B4-BE49-F238E27FC236}">
                    <a16:creationId xmlns:a16="http://schemas.microsoft.com/office/drawing/2014/main" id="{FC874E35-ACBB-B685-4D1A-C88FA6A70F75}"/>
                  </a:ext>
                </a:extLst>
              </p:cNvPr>
              <p:cNvSpPr/>
              <p:nvPr/>
            </p:nvSpPr>
            <p:spPr>
              <a:xfrm rot="5400000">
                <a:off x="5199641" y="4617498"/>
                <a:ext cx="651854" cy="117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44" name="Elemento grafico 92" descr="Un coniglio">
                <a:extLst>
                  <a:ext uri="{FF2B5EF4-FFF2-40B4-BE49-F238E27FC236}">
                    <a16:creationId xmlns:a16="http://schemas.microsoft.com/office/drawing/2014/main" id="{DFE1D513-A679-48F7-708F-DBA494F1EA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884084" y="3460751"/>
                <a:ext cx="973669" cy="1058334"/>
              </a:xfrm>
              <a:prstGeom prst="rect">
                <a:avLst/>
              </a:prstGeom>
            </p:spPr>
          </p:pic>
        </p:grpSp>
        <p:grpSp>
          <p:nvGrpSpPr>
            <p:cNvPr id="159" name="Gruppo 93">
              <a:extLst>
                <a:ext uri="{FF2B5EF4-FFF2-40B4-BE49-F238E27FC236}">
                  <a16:creationId xmlns:a16="http://schemas.microsoft.com/office/drawing/2014/main" id="{2F48893C-6F93-295F-4645-958B90D01FF4}"/>
                </a:ext>
              </a:extLst>
            </p:cNvPr>
            <p:cNvGrpSpPr/>
            <p:nvPr/>
          </p:nvGrpSpPr>
          <p:grpSpPr>
            <a:xfrm>
              <a:off x="4225378" y="3273103"/>
              <a:ext cx="661331" cy="1208601"/>
              <a:chOff x="11078386" y="4127448"/>
              <a:chExt cx="1541853" cy="2661322"/>
            </a:xfrm>
          </p:grpSpPr>
          <p:sp>
            <p:nvSpPr>
              <p:cNvPr id="163" name="Rettangolo 94">
                <a:extLst>
                  <a:ext uri="{FF2B5EF4-FFF2-40B4-BE49-F238E27FC236}">
                    <a16:creationId xmlns:a16="http://schemas.microsoft.com/office/drawing/2014/main" id="{449AACF2-F2D1-E5F3-F12F-708F83B55E8C}"/>
                  </a:ext>
                </a:extLst>
              </p:cNvPr>
              <p:cNvSpPr/>
              <p:nvPr/>
            </p:nvSpPr>
            <p:spPr>
              <a:xfrm rot="21572067">
                <a:off x="11698753" y="4617085"/>
                <a:ext cx="146307" cy="62935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64" name="Trapezio 28">
                <a:extLst>
                  <a:ext uri="{FF2B5EF4-FFF2-40B4-BE49-F238E27FC236}">
                    <a16:creationId xmlns:a16="http://schemas.microsoft.com/office/drawing/2014/main" id="{E1B33E73-4705-0504-449F-77B017C59DC1}"/>
                  </a:ext>
                </a:extLst>
              </p:cNvPr>
              <p:cNvSpPr/>
              <p:nvPr/>
            </p:nvSpPr>
            <p:spPr>
              <a:xfrm rot="10772067">
                <a:off x="11524826" y="4964580"/>
                <a:ext cx="510538" cy="424388"/>
              </a:xfrm>
              <a:custGeom>
                <a:avLst/>
                <a:gdLst>
                  <a:gd name="connsiteX0" fmla="*/ 0 w 1017129"/>
                  <a:gd name="connsiteY0" fmla="*/ 932501 h 932501"/>
                  <a:gd name="connsiteX1" fmla="*/ 122316 w 1017129"/>
                  <a:gd name="connsiteY1" fmla="*/ 0 h 932501"/>
                  <a:gd name="connsiteX2" fmla="*/ 894813 w 1017129"/>
                  <a:gd name="connsiteY2" fmla="*/ 0 h 932501"/>
                  <a:gd name="connsiteX3" fmla="*/ 1017129 w 1017129"/>
                  <a:gd name="connsiteY3" fmla="*/ 932501 h 932501"/>
                  <a:gd name="connsiteX4" fmla="*/ 0 w 1017129"/>
                  <a:gd name="connsiteY4" fmla="*/ 932501 h 932501"/>
                  <a:gd name="connsiteX0" fmla="*/ 0 w 1192389"/>
                  <a:gd name="connsiteY0" fmla="*/ 932501 h 932501"/>
                  <a:gd name="connsiteX1" fmla="*/ 122316 w 1192389"/>
                  <a:gd name="connsiteY1" fmla="*/ 0 h 932501"/>
                  <a:gd name="connsiteX2" fmla="*/ 894813 w 1192389"/>
                  <a:gd name="connsiteY2" fmla="*/ 0 h 932501"/>
                  <a:gd name="connsiteX3" fmla="*/ 1192389 w 1192389"/>
                  <a:gd name="connsiteY3" fmla="*/ 909641 h 932501"/>
                  <a:gd name="connsiteX4" fmla="*/ 0 w 1192389"/>
                  <a:gd name="connsiteY4" fmla="*/ 932501 h 932501"/>
                  <a:gd name="connsiteX0" fmla="*/ 0 w 1291449"/>
                  <a:gd name="connsiteY0" fmla="*/ 909641 h 909641"/>
                  <a:gd name="connsiteX1" fmla="*/ 221376 w 1291449"/>
                  <a:gd name="connsiteY1" fmla="*/ 0 h 909641"/>
                  <a:gd name="connsiteX2" fmla="*/ 993873 w 1291449"/>
                  <a:gd name="connsiteY2" fmla="*/ 0 h 909641"/>
                  <a:gd name="connsiteX3" fmla="*/ 1291449 w 1291449"/>
                  <a:gd name="connsiteY3" fmla="*/ 909641 h 909641"/>
                  <a:gd name="connsiteX4" fmla="*/ 0 w 1291449"/>
                  <a:gd name="connsiteY4" fmla="*/ 909641 h 909641"/>
                  <a:gd name="connsiteX0" fmla="*/ 0 w 1291449"/>
                  <a:gd name="connsiteY0" fmla="*/ 909641 h 909641"/>
                  <a:gd name="connsiteX1" fmla="*/ 221376 w 1291449"/>
                  <a:gd name="connsiteY1" fmla="*/ 0 h 909641"/>
                  <a:gd name="connsiteX2" fmla="*/ 993873 w 1291449"/>
                  <a:gd name="connsiteY2" fmla="*/ 0 h 909641"/>
                  <a:gd name="connsiteX3" fmla="*/ 1291449 w 1291449"/>
                  <a:gd name="connsiteY3" fmla="*/ 909641 h 909641"/>
                  <a:gd name="connsiteX4" fmla="*/ 0 w 1291449"/>
                  <a:gd name="connsiteY4" fmla="*/ 909641 h 909641"/>
                  <a:gd name="connsiteX0" fmla="*/ 0 w 1291449"/>
                  <a:gd name="connsiteY0" fmla="*/ 909641 h 909641"/>
                  <a:gd name="connsiteX1" fmla="*/ 221376 w 1291449"/>
                  <a:gd name="connsiteY1" fmla="*/ 0 h 909641"/>
                  <a:gd name="connsiteX2" fmla="*/ 993873 w 1291449"/>
                  <a:gd name="connsiteY2" fmla="*/ 0 h 909641"/>
                  <a:gd name="connsiteX3" fmla="*/ 1291449 w 1291449"/>
                  <a:gd name="connsiteY3" fmla="*/ 909641 h 909641"/>
                  <a:gd name="connsiteX4" fmla="*/ 0 w 1291449"/>
                  <a:gd name="connsiteY4" fmla="*/ 909641 h 909641"/>
                  <a:gd name="connsiteX0" fmla="*/ 0 w 1291449"/>
                  <a:gd name="connsiteY0" fmla="*/ 909641 h 909641"/>
                  <a:gd name="connsiteX1" fmla="*/ 221376 w 1291449"/>
                  <a:gd name="connsiteY1" fmla="*/ 0 h 909641"/>
                  <a:gd name="connsiteX2" fmla="*/ 993873 w 1291449"/>
                  <a:gd name="connsiteY2" fmla="*/ 0 h 909641"/>
                  <a:gd name="connsiteX3" fmla="*/ 1291449 w 1291449"/>
                  <a:gd name="connsiteY3" fmla="*/ 909641 h 909641"/>
                  <a:gd name="connsiteX4" fmla="*/ 0 w 1291449"/>
                  <a:gd name="connsiteY4" fmla="*/ 909641 h 909641"/>
                  <a:gd name="connsiteX0" fmla="*/ 0 w 1253349"/>
                  <a:gd name="connsiteY0" fmla="*/ 711521 h 909641"/>
                  <a:gd name="connsiteX1" fmla="*/ 183276 w 1253349"/>
                  <a:gd name="connsiteY1" fmla="*/ 0 h 909641"/>
                  <a:gd name="connsiteX2" fmla="*/ 955773 w 1253349"/>
                  <a:gd name="connsiteY2" fmla="*/ 0 h 909641"/>
                  <a:gd name="connsiteX3" fmla="*/ 1253349 w 1253349"/>
                  <a:gd name="connsiteY3" fmla="*/ 909641 h 909641"/>
                  <a:gd name="connsiteX4" fmla="*/ 0 w 1253349"/>
                  <a:gd name="connsiteY4" fmla="*/ 711521 h 909641"/>
                  <a:gd name="connsiteX0" fmla="*/ 0 w 1253349"/>
                  <a:gd name="connsiteY0" fmla="*/ 711521 h 909641"/>
                  <a:gd name="connsiteX1" fmla="*/ 183276 w 1253349"/>
                  <a:gd name="connsiteY1" fmla="*/ 0 h 909641"/>
                  <a:gd name="connsiteX2" fmla="*/ 955773 w 1253349"/>
                  <a:gd name="connsiteY2" fmla="*/ 0 h 909641"/>
                  <a:gd name="connsiteX3" fmla="*/ 1253349 w 1253349"/>
                  <a:gd name="connsiteY3" fmla="*/ 909641 h 909641"/>
                  <a:gd name="connsiteX4" fmla="*/ 0 w 1253349"/>
                  <a:gd name="connsiteY4" fmla="*/ 711521 h 909641"/>
                  <a:gd name="connsiteX0" fmla="*/ 0 w 1253349"/>
                  <a:gd name="connsiteY0" fmla="*/ 825821 h 1023941"/>
                  <a:gd name="connsiteX1" fmla="*/ 175656 w 1253349"/>
                  <a:gd name="connsiteY1" fmla="*/ 0 h 1023941"/>
                  <a:gd name="connsiteX2" fmla="*/ 955773 w 1253349"/>
                  <a:gd name="connsiteY2" fmla="*/ 114300 h 1023941"/>
                  <a:gd name="connsiteX3" fmla="*/ 1253349 w 1253349"/>
                  <a:gd name="connsiteY3" fmla="*/ 1023941 h 1023941"/>
                  <a:gd name="connsiteX4" fmla="*/ 0 w 1253349"/>
                  <a:gd name="connsiteY4" fmla="*/ 825821 h 1023941"/>
                  <a:gd name="connsiteX0" fmla="*/ 0 w 1253349"/>
                  <a:gd name="connsiteY0" fmla="*/ 841061 h 1039181"/>
                  <a:gd name="connsiteX1" fmla="*/ 175656 w 1253349"/>
                  <a:gd name="connsiteY1" fmla="*/ 15240 h 1039181"/>
                  <a:gd name="connsiteX2" fmla="*/ 963393 w 1253349"/>
                  <a:gd name="connsiteY2" fmla="*/ 0 h 1039181"/>
                  <a:gd name="connsiteX3" fmla="*/ 1253349 w 1253349"/>
                  <a:gd name="connsiteY3" fmla="*/ 1039181 h 1039181"/>
                  <a:gd name="connsiteX4" fmla="*/ 0 w 1253349"/>
                  <a:gd name="connsiteY4" fmla="*/ 841061 h 1039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3349" h="1039181">
                    <a:moveTo>
                      <a:pt x="0" y="841061"/>
                    </a:moveTo>
                    <a:cubicBezTo>
                      <a:pt x="61092" y="603887"/>
                      <a:pt x="152664" y="336234"/>
                      <a:pt x="175656" y="15240"/>
                    </a:cubicBezTo>
                    <a:lnTo>
                      <a:pt x="963393" y="0"/>
                    </a:lnTo>
                    <a:cubicBezTo>
                      <a:pt x="994005" y="371794"/>
                      <a:pt x="1100817" y="568327"/>
                      <a:pt x="1253349" y="1039181"/>
                    </a:cubicBezTo>
                    <a:lnTo>
                      <a:pt x="0" y="841061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65" name="Trapezio 37">
                <a:extLst>
                  <a:ext uri="{FF2B5EF4-FFF2-40B4-BE49-F238E27FC236}">
                    <a16:creationId xmlns:a16="http://schemas.microsoft.com/office/drawing/2014/main" id="{2CAD6499-BD61-3E30-F8AA-79902DF81611}"/>
                  </a:ext>
                </a:extLst>
              </p:cNvPr>
              <p:cNvSpPr/>
              <p:nvPr/>
            </p:nvSpPr>
            <p:spPr>
              <a:xfrm rot="12798639" flipH="1">
                <a:off x="12371379" y="4963126"/>
                <a:ext cx="234994" cy="287334"/>
              </a:xfrm>
              <a:custGeom>
                <a:avLst/>
                <a:gdLst>
                  <a:gd name="connsiteX0" fmla="*/ 0 w 653937"/>
                  <a:gd name="connsiteY0" fmla="*/ 658283 h 658283"/>
                  <a:gd name="connsiteX1" fmla="*/ 110496 w 653937"/>
                  <a:gd name="connsiteY1" fmla="*/ 0 h 658283"/>
                  <a:gd name="connsiteX2" fmla="*/ 543441 w 653937"/>
                  <a:gd name="connsiteY2" fmla="*/ 0 h 658283"/>
                  <a:gd name="connsiteX3" fmla="*/ 653937 w 653937"/>
                  <a:gd name="connsiteY3" fmla="*/ 658283 h 658283"/>
                  <a:gd name="connsiteX4" fmla="*/ 0 w 653937"/>
                  <a:gd name="connsiteY4" fmla="*/ 658283 h 658283"/>
                  <a:gd name="connsiteX0" fmla="*/ 36933 w 690870"/>
                  <a:gd name="connsiteY0" fmla="*/ 658283 h 658734"/>
                  <a:gd name="connsiteX1" fmla="*/ 147429 w 690870"/>
                  <a:gd name="connsiteY1" fmla="*/ 0 h 658734"/>
                  <a:gd name="connsiteX2" fmla="*/ 580374 w 690870"/>
                  <a:gd name="connsiteY2" fmla="*/ 0 h 658734"/>
                  <a:gd name="connsiteX3" fmla="*/ 690870 w 690870"/>
                  <a:gd name="connsiteY3" fmla="*/ 658283 h 658734"/>
                  <a:gd name="connsiteX4" fmla="*/ 36933 w 690870"/>
                  <a:gd name="connsiteY4" fmla="*/ 658283 h 658734"/>
                  <a:gd name="connsiteX0" fmla="*/ 36933 w 690870"/>
                  <a:gd name="connsiteY0" fmla="*/ 658283 h 719243"/>
                  <a:gd name="connsiteX1" fmla="*/ 147429 w 690870"/>
                  <a:gd name="connsiteY1" fmla="*/ 0 h 719243"/>
                  <a:gd name="connsiteX2" fmla="*/ 580374 w 690870"/>
                  <a:gd name="connsiteY2" fmla="*/ 0 h 719243"/>
                  <a:gd name="connsiteX3" fmla="*/ 690870 w 690870"/>
                  <a:gd name="connsiteY3" fmla="*/ 658283 h 719243"/>
                  <a:gd name="connsiteX4" fmla="*/ 36933 w 690870"/>
                  <a:gd name="connsiteY4" fmla="*/ 658283 h 719243"/>
                  <a:gd name="connsiteX0" fmla="*/ 36933 w 691237"/>
                  <a:gd name="connsiteY0" fmla="*/ 658283 h 772867"/>
                  <a:gd name="connsiteX1" fmla="*/ 147429 w 691237"/>
                  <a:gd name="connsiteY1" fmla="*/ 0 h 772867"/>
                  <a:gd name="connsiteX2" fmla="*/ 580374 w 691237"/>
                  <a:gd name="connsiteY2" fmla="*/ 0 h 772867"/>
                  <a:gd name="connsiteX3" fmla="*/ 690870 w 691237"/>
                  <a:gd name="connsiteY3" fmla="*/ 658283 h 772867"/>
                  <a:gd name="connsiteX4" fmla="*/ 36933 w 691237"/>
                  <a:gd name="connsiteY4" fmla="*/ 658283 h 772867"/>
                  <a:gd name="connsiteX0" fmla="*/ 36933 w 691237"/>
                  <a:gd name="connsiteY0" fmla="*/ 658283 h 772867"/>
                  <a:gd name="connsiteX1" fmla="*/ 147429 w 691237"/>
                  <a:gd name="connsiteY1" fmla="*/ 0 h 772867"/>
                  <a:gd name="connsiteX2" fmla="*/ 580374 w 691237"/>
                  <a:gd name="connsiteY2" fmla="*/ 0 h 772867"/>
                  <a:gd name="connsiteX3" fmla="*/ 690870 w 691237"/>
                  <a:gd name="connsiteY3" fmla="*/ 658283 h 772867"/>
                  <a:gd name="connsiteX4" fmla="*/ 36933 w 691237"/>
                  <a:gd name="connsiteY4" fmla="*/ 658283 h 772867"/>
                  <a:gd name="connsiteX0" fmla="*/ 48676 w 702980"/>
                  <a:gd name="connsiteY0" fmla="*/ 752153 h 866737"/>
                  <a:gd name="connsiteX1" fmla="*/ 91620 w 702980"/>
                  <a:gd name="connsiteY1" fmla="*/ 0 h 866737"/>
                  <a:gd name="connsiteX2" fmla="*/ 592117 w 702980"/>
                  <a:gd name="connsiteY2" fmla="*/ 93870 h 866737"/>
                  <a:gd name="connsiteX3" fmla="*/ 702613 w 702980"/>
                  <a:gd name="connsiteY3" fmla="*/ 752153 h 866737"/>
                  <a:gd name="connsiteX4" fmla="*/ 48676 w 702980"/>
                  <a:gd name="connsiteY4" fmla="*/ 752153 h 866737"/>
                  <a:gd name="connsiteX0" fmla="*/ 42672 w 696976"/>
                  <a:gd name="connsiteY0" fmla="*/ 752153 h 866737"/>
                  <a:gd name="connsiteX1" fmla="*/ 85616 w 696976"/>
                  <a:gd name="connsiteY1" fmla="*/ 0 h 866737"/>
                  <a:gd name="connsiteX2" fmla="*/ 586113 w 696976"/>
                  <a:gd name="connsiteY2" fmla="*/ 93870 h 866737"/>
                  <a:gd name="connsiteX3" fmla="*/ 696609 w 696976"/>
                  <a:gd name="connsiteY3" fmla="*/ 752153 h 866737"/>
                  <a:gd name="connsiteX4" fmla="*/ 42672 w 696976"/>
                  <a:gd name="connsiteY4" fmla="*/ 752153 h 866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6976" h="866737">
                    <a:moveTo>
                      <a:pt x="42672" y="752153"/>
                    </a:moveTo>
                    <a:cubicBezTo>
                      <a:pt x="-72896" y="768945"/>
                      <a:pt x="82560" y="228815"/>
                      <a:pt x="85616" y="0"/>
                    </a:cubicBezTo>
                    <a:lnTo>
                      <a:pt x="586113" y="93870"/>
                    </a:lnTo>
                    <a:cubicBezTo>
                      <a:pt x="622945" y="313298"/>
                      <a:pt x="629297" y="464145"/>
                      <a:pt x="696609" y="752153"/>
                    </a:cubicBezTo>
                    <a:cubicBezTo>
                      <a:pt x="714850" y="919793"/>
                      <a:pt x="47291" y="889313"/>
                      <a:pt x="42672" y="75215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66" name="Ovale 97">
                <a:extLst>
                  <a:ext uri="{FF2B5EF4-FFF2-40B4-BE49-F238E27FC236}">
                    <a16:creationId xmlns:a16="http://schemas.microsoft.com/office/drawing/2014/main" id="{2993A9EB-3120-D018-9137-FE87B6F5B127}"/>
                  </a:ext>
                </a:extLst>
              </p:cNvPr>
              <p:cNvSpPr/>
              <p:nvPr/>
            </p:nvSpPr>
            <p:spPr>
              <a:xfrm rot="21572067">
                <a:off x="12449523" y="4988969"/>
                <a:ext cx="170716" cy="128108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67" name="Ovale 98">
                <a:extLst>
                  <a:ext uri="{FF2B5EF4-FFF2-40B4-BE49-F238E27FC236}">
                    <a16:creationId xmlns:a16="http://schemas.microsoft.com/office/drawing/2014/main" id="{E7CCFE84-FA0E-308B-4559-B335A674084D}"/>
                  </a:ext>
                </a:extLst>
              </p:cNvPr>
              <p:cNvSpPr/>
              <p:nvPr/>
            </p:nvSpPr>
            <p:spPr>
              <a:xfrm rot="19034516">
                <a:off x="12245620" y="4496450"/>
                <a:ext cx="220790" cy="674348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68" name="Trapezio 42">
                <a:extLst>
                  <a:ext uri="{FF2B5EF4-FFF2-40B4-BE49-F238E27FC236}">
                    <a16:creationId xmlns:a16="http://schemas.microsoft.com/office/drawing/2014/main" id="{CD9BDBAA-2862-3ADC-1C4C-ABEC7E6C27A9}"/>
                  </a:ext>
                </a:extLst>
              </p:cNvPr>
              <p:cNvSpPr/>
              <p:nvPr/>
            </p:nvSpPr>
            <p:spPr>
              <a:xfrm rot="1931469">
                <a:off x="12170826" y="5173004"/>
                <a:ext cx="312391" cy="370555"/>
              </a:xfrm>
              <a:custGeom>
                <a:avLst/>
                <a:gdLst>
                  <a:gd name="connsiteX0" fmla="*/ 0 w 933837"/>
                  <a:gd name="connsiteY0" fmla="*/ 845746 h 845746"/>
                  <a:gd name="connsiteX1" fmla="*/ 211437 w 933837"/>
                  <a:gd name="connsiteY1" fmla="*/ 0 h 845746"/>
                  <a:gd name="connsiteX2" fmla="*/ 722401 w 933837"/>
                  <a:gd name="connsiteY2" fmla="*/ 0 h 845746"/>
                  <a:gd name="connsiteX3" fmla="*/ 933837 w 933837"/>
                  <a:gd name="connsiteY3" fmla="*/ 845746 h 845746"/>
                  <a:gd name="connsiteX4" fmla="*/ 0 w 933837"/>
                  <a:gd name="connsiteY4" fmla="*/ 845746 h 845746"/>
                  <a:gd name="connsiteX0" fmla="*/ 0 w 933837"/>
                  <a:gd name="connsiteY0" fmla="*/ 845746 h 845746"/>
                  <a:gd name="connsiteX1" fmla="*/ 211437 w 933837"/>
                  <a:gd name="connsiteY1" fmla="*/ 0 h 845746"/>
                  <a:gd name="connsiteX2" fmla="*/ 635384 w 933837"/>
                  <a:gd name="connsiteY2" fmla="*/ 19567 h 845746"/>
                  <a:gd name="connsiteX3" fmla="*/ 933837 w 933837"/>
                  <a:gd name="connsiteY3" fmla="*/ 845746 h 845746"/>
                  <a:gd name="connsiteX4" fmla="*/ 0 w 933837"/>
                  <a:gd name="connsiteY4" fmla="*/ 845746 h 845746"/>
                  <a:gd name="connsiteX0" fmla="*/ 0 w 933837"/>
                  <a:gd name="connsiteY0" fmla="*/ 845746 h 845746"/>
                  <a:gd name="connsiteX1" fmla="*/ 211437 w 933837"/>
                  <a:gd name="connsiteY1" fmla="*/ 0 h 845746"/>
                  <a:gd name="connsiteX2" fmla="*/ 635384 w 933837"/>
                  <a:gd name="connsiteY2" fmla="*/ 19567 h 845746"/>
                  <a:gd name="connsiteX3" fmla="*/ 933837 w 933837"/>
                  <a:gd name="connsiteY3" fmla="*/ 845746 h 845746"/>
                  <a:gd name="connsiteX4" fmla="*/ 0 w 933837"/>
                  <a:gd name="connsiteY4" fmla="*/ 845746 h 845746"/>
                  <a:gd name="connsiteX0" fmla="*/ 0 w 878897"/>
                  <a:gd name="connsiteY0" fmla="*/ 845746 h 845746"/>
                  <a:gd name="connsiteX1" fmla="*/ 211437 w 878897"/>
                  <a:gd name="connsiteY1" fmla="*/ 0 h 845746"/>
                  <a:gd name="connsiteX2" fmla="*/ 635384 w 878897"/>
                  <a:gd name="connsiteY2" fmla="*/ 19567 h 845746"/>
                  <a:gd name="connsiteX3" fmla="*/ 878897 w 878897"/>
                  <a:gd name="connsiteY3" fmla="*/ 844755 h 845746"/>
                  <a:gd name="connsiteX4" fmla="*/ 0 w 878897"/>
                  <a:gd name="connsiteY4" fmla="*/ 845746 h 845746"/>
                  <a:gd name="connsiteX0" fmla="*/ 0 w 924445"/>
                  <a:gd name="connsiteY0" fmla="*/ 845746 h 845746"/>
                  <a:gd name="connsiteX1" fmla="*/ 211437 w 924445"/>
                  <a:gd name="connsiteY1" fmla="*/ 0 h 845746"/>
                  <a:gd name="connsiteX2" fmla="*/ 635384 w 924445"/>
                  <a:gd name="connsiteY2" fmla="*/ 19567 h 845746"/>
                  <a:gd name="connsiteX3" fmla="*/ 878897 w 924445"/>
                  <a:gd name="connsiteY3" fmla="*/ 844755 h 845746"/>
                  <a:gd name="connsiteX4" fmla="*/ 0 w 924445"/>
                  <a:gd name="connsiteY4" fmla="*/ 845746 h 845746"/>
                  <a:gd name="connsiteX0" fmla="*/ 0 w 924445"/>
                  <a:gd name="connsiteY0" fmla="*/ 845746 h 895165"/>
                  <a:gd name="connsiteX1" fmla="*/ 211437 w 924445"/>
                  <a:gd name="connsiteY1" fmla="*/ 0 h 895165"/>
                  <a:gd name="connsiteX2" fmla="*/ 635384 w 924445"/>
                  <a:gd name="connsiteY2" fmla="*/ 19567 h 895165"/>
                  <a:gd name="connsiteX3" fmla="*/ 878897 w 924445"/>
                  <a:gd name="connsiteY3" fmla="*/ 844755 h 895165"/>
                  <a:gd name="connsiteX4" fmla="*/ 0 w 924445"/>
                  <a:gd name="connsiteY4" fmla="*/ 845746 h 895165"/>
                  <a:gd name="connsiteX0" fmla="*/ 0 w 927114"/>
                  <a:gd name="connsiteY0" fmla="*/ 856273 h 898070"/>
                  <a:gd name="connsiteX1" fmla="*/ 214106 w 927114"/>
                  <a:gd name="connsiteY1" fmla="*/ 0 h 898070"/>
                  <a:gd name="connsiteX2" fmla="*/ 638053 w 927114"/>
                  <a:gd name="connsiteY2" fmla="*/ 19567 h 898070"/>
                  <a:gd name="connsiteX3" fmla="*/ 881566 w 927114"/>
                  <a:gd name="connsiteY3" fmla="*/ 844755 h 898070"/>
                  <a:gd name="connsiteX4" fmla="*/ 0 w 927114"/>
                  <a:gd name="connsiteY4" fmla="*/ 856273 h 898070"/>
                  <a:gd name="connsiteX0" fmla="*/ 0 w 927114"/>
                  <a:gd name="connsiteY0" fmla="*/ 856273 h 920009"/>
                  <a:gd name="connsiteX1" fmla="*/ 214106 w 927114"/>
                  <a:gd name="connsiteY1" fmla="*/ 0 h 920009"/>
                  <a:gd name="connsiteX2" fmla="*/ 638053 w 927114"/>
                  <a:gd name="connsiteY2" fmla="*/ 19567 h 920009"/>
                  <a:gd name="connsiteX3" fmla="*/ 881566 w 927114"/>
                  <a:gd name="connsiteY3" fmla="*/ 844755 h 920009"/>
                  <a:gd name="connsiteX4" fmla="*/ 0 w 927114"/>
                  <a:gd name="connsiteY4" fmla="*/ 856273 h 920009"/>
                  <a:gd name="connsiteX0" fmla="*/ 0 w 927114"/>
                  <a:gd name="connsiteY0" fmla="*/ 856273 h 920009"/>
                  <a:gd name="connsiteX1" fmla="*/ 214106 w 927114"/>
                  <a:gd name="connsiteY1" fmla="*/ 0 h 920009"/>
                  <a:gd name="connsiteX2" fmla="*/ 638053 w 927114"/>
                  <a:gd name="connsiteY2" fmla="*/ 19567 h 920009"/>
                  <a:gd name="connsiteX3" fmla="*/ 881566 w 927114"/>
                  <a:gd name="connsiteY3" fmla="*/ 844755 h 920009"/>
                  <a:gd name="connsiteX4" fmla="*/ 0 w 927114"/>
                  <a:gd name="connsiteY4" fmla="*/ 856273 h 920009"/>
                  <a:gd name="connsiteX0" fmla="*/ 0 w 927114"/>
                  <a:gd name="connsiteY0" fmla="*/ 856273 h 920009"/>
                  <a:gd name="connsiteX1" fmla="*/ 214106 w 927114"/>
                  <a:gd name="connsiteY1" fmla="*/ 0 h 920009"/>
                  <a:gd name="connsiteX2" fmla="*/ 638053 w 927114"/>
                  <a:gd name="connsiteY2" fmla="*/ 19567 h 920009"/>
                  <a:gd name="connsiteX3" fmla="*/ 881566 w 927114"/>
                  <a:gd name="connsiteY3" fmla="*/ 844755 h 920009"/>
                  <a:gd name="connsiteX4" fmla="*/ 0 w 927114"/>
                  <a:gd name="connsiteY4" fmla="*/ 856273 h 920009"/>
                  <a:gd name="connsiteX0" fmla="*/ 0 w 888649"/>
                  <a:gd name="connsiteY0" fmla="*/ 856273 h 907363"/>
                  <a:gd name="connsiteX1" fmla="*/ 214106 w 888649"/>
                  <a:gd name="connsiteY1" fmla="*/ 0 h 907363"/>
                  <a:gd name="connsiteX2" fmla="*/ 638053 w 888649"/>
                  <a:gd name="connsiteY2" fmla="*/ 19567 h 907363"/>
                  <a:gd name="connsiteX3" fmla="*/ 830678 w 888649"/>
                  <a:gd name="connsiteY3" fmla="*/ 818597 h 907363"/>
                  <a:gd name="connsiteX4" fmla="*/ 0 w 888649"/>
                  <a:gd name="connsiteY4" fmla="*/ 856273 h 907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8649" h="907363">
                    <a:moveTo>
                      <a:pt x="0" y="856273"/>
                    </a:moveTo>
                    <a:cubicBezTo>
                      <a:pt x="6187" y="525446"/>
                      <a:pt x="76406" y="294961"/>
                      <a:pt x="214106" y="0"/>
                    </a:cubicBezTo>
                    <a:lnTo>
                      <a:pt x="638053" y="19567"/>
                    </a:lnTo>
                    <a:cubicBezTo>
                      <a:pt x="916004" y="361593"/>
                      <a:pt x="934010" y="548976"/>
                      <a:pt x="830678" y="818597"/>
                    </a:cubicBezTo>
                    <a:cubicBezTo>
                      <a:pt x="573727" y="931605"/>
                      <a:pt x="178789" y="928146"/>
                      <a:pt x="0" y="85627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69" name="Trapezio 43">
                <a:extLst>
                  <a:ext uri="{FF2B5EF4-FFF2-40B4-BE49-F238E27FC236}">
                    <a16:creationId xmlns:a16="http://schemas.microsoft.com/office/drawing/2014/main" id="{23A5CD87-073B-EB63-B67D-AA24EB2352E0}"/>
                  </a:ext>
                </a:extLst>
              </p:cNvPr>
              <p:cNvSpPr/>
              <p:nvPr/>
            </p:nvSpPr>
            <p:spPr>
              <a:xfrm rot="1776030">
                <a:off x="12212903" y="5194664"/>
                <a:ext cx="213124" cy="253753"/>
              </a:xfrm>
              <a:custGeom>
                <a:avLst/>
                <a:gdLst>
                  <a:gd name="connsiteX0" fmla="*/ 0 w 729289"/>
                  <a:gd name="connsiteY0" fmla="*/ 640048 h 640048"/>
                  <a:gd name="connsiteX1" fmla="*/ 160012 w 729289"/>
                  <a:gd name="connsiteY1" fmla="*/ 0 h 640048"/>
                  <a:gd name="connsiteX2" fmla="*/ 569277 w 729289"/>
                  <a:gd name="connsiteY2" fmla="*/ 0 h 640048"/>
                  <a:gd name="connsiteX3" fmla="*/ 729289 w 729289"/>
                  <a:gd name="connsiteY3" fmla="*/ 640048 h 640048"/>
                  <a:gd name="connsiteX4" fmla="*/ 0 w 729289"/>
                  <a:gd name="connsiteY4" fmla="*/ 640048 h 640048"/>
                  <a:gd name="connsiteX0" fmla="*/ 0 w 729289"/>
                  <a:gd name="connsiteY0" fmla="*/ 640048 h 640048"/>
                  <a:gd name="connsiteX1" fmla="*/ 160012 w 729289"/>
                  <a:gd name="connsiteY1" fmla="*/ 0 h 640048"/>
                  <a:gd name="connsiteX2" fmla="*/ 500697 w 729289"/>
                  <a:gd name="connsiteY2" fmla="*/ 0 h 640048"/>
                  <a:gd name="connsiteX3" fmla="*/ 729289 w 729289"/>
                  <a:gd name="connsiteY3" fmla="*/ 640048 h 640048"/>
                  <a:gd name="connsiteX4" fmla="*/ 0 w 729289"/>
                  <a:gd name="connsiteY4" fmla="*/ 640048 h 640048"/>
                  <a:gd name="connsiteX0" fmla="*/ 0 w 729289"/>
                  <a:gd name="connsiteY0" fmla="*/ 655288 h 655288"/>
                  <a:gd name="connsiteX1" fmla="*/ 243832 w 729289"/>
                  <a:gd name="connsiteY1" fmla="*/ 0 h 655288"/>
                  <a:gd name="connsiteX2" fmla="*/ 500697 w 729289"/>
                  <a:gd name="connsiteY2" fmla="*/ 15240 h 655288"/>
                  <a:gd name="connsiteX3" fmla="*/ 729289 w 729289"/>
                  <a:gd name="connsiteY3" fmla="*/ 655288 h 655288"/>
                  <a:gd name="connsiteX4" fmla="*/ 0 w 729289"/>
                  <a:gd name="connsiteY4" fmla="*/ 655288 h 655288"/>
                  <a:gd name="connsiteX0" fmla="*/ 0 w 729289"/>
                  <a:gd name="connsiteY0" fmla="*/ 640048 h 640048"/>
                  <a:gd name="connsiteX1" fmla="*/ 251452 w 729289"/>
                  <a:gd name="connsiteY1" fmla="*/ 7620 h 640048"/>
                  <a:gd name="connsiteX2" fmla="*/ 500697 w 729289"/>
                  <a:gd name="connsiteY2" fmla="*/ 0 h 640048"/>
                  <a:gd name="connsiteX3" fmla="*/ 729289 w 729289"/>
                  <a:gd name="connsiteY3" fmla="*/ 640048 h 640048"/>
                  <a:gd name="connsiteX4" fmla="*/ 0 w 729289"/>
                  <a:gd name="connsiteY4" fmla="*/ 640048 h 640048"/>
                  <a:gd name="connsiteX0" fmla="*/ 0 w 729289"/>
                  <a:gd name="connsiteY0" fmla="*/ 665519 h 665519"/>
                  <a:gd name="connsiteX1" fmla="*/ 251452 w 729289"/>
                  <a:gd name="connsiteY1" fmla="*/ 33091 h 665519"/>
                  <a:gd name="connsiteX2" fmla="*/ 500697 w 729289"/>
                  <a:gd name="connsiteY2" fmla="*/ 25471 h 665519"/>
                  <a:gd name="connsiteX3" fmla="*/ 729289 w 729289"/>
                  <a:gd name="connsiteY3" fmla="*/ 665519 h 665519"/>
                  <a:gd name="connsiteX4" fmla="*/ 0 w 729289"/>
                  <a:gd name="connsiteY4" fmla="*/ 665519 h 665519"/>
                  <a:gd name="connsiteX0" fmla="*/ 0 w 729289"/>
                  <a:gd name="connsiteY0" fmla="*/ 665519 h 665519"/>
                  <a:gd name="connsiteX1" fmla="*/ 251452 w 729289"/>
                  <a:gd name="connsiteY1" fmla="*/ 33091 h 665519"/>
                  <a:gd name="connsiteX2" fmla="*/ 500697 w 729289"/>
                  <a:gd name="connsiteY2" fmla="*/ 25471 h 665519"/>
                  <a:gd name="connsiteX3" fmla="*/ 729289 w 729289"/>
                  <a:gd name="connsiteY3" fmla="*/ 665519 h 665519"/>
                  <a:gd name="connsiteX4" fmla="*/ 0 w 729289"/>
                  <a:gd name="connsiteY4" fmla="*/ 665519 h 665519"/>
                  <a:gd name="connsiteX0" fmla="*/ 0 w 729289"/>
                  <a:gd name="connsiteY0" fmla="*/ 665519 h 665519"/>
                  <a:gd name="connsiteX1" fmla="*/ 251452 w 729289"/>
                  <a:gd name="connsiteY1" fmla="*/ 33091 h 665519"/>
                  <a:gd name="connsiteX2" fmla="*/ 500697 w 729289"/>
                  <a:gd name="connsiteY2" fmla="*/ 25471 h 665519"/>
                  <a:gd name="connsiteX3" fmla="*/ 729289 w 729289"/>
                  <a:gd name="connsiteY3" fmla="*/ 665519 h 665519"/>
                  <a:gd name="connsiteX4" fmla="*/ 0 w 729289"/>
                  <a:gd name="connsiteY4" fmla="*/ 665519 h 665519"/>
                  <a:gd name="connsiteX0" fmla="*/ 0 w 729289"/>
                  <a:gd name="connsiteY0" fmla="*/ 687743 h 687743"/>
                  <a:gd name="connsiteX1" fmla="*/ 251452 w 729289"/>
                  <a:gd name="connsiteY1" fmla="*/ 55315 h 687743"/>
                  <a:gd name="connsiteX2" fmla="*/ 500697 w 729289"/>
                  <a:gd name="connsiteY2" fmla="*/ 47695 h 687743"/>
                  <a:gd name="connsiteX3" fmla="*/ 729289 w 729289"/>
                  <a:gd name="connsiteY3" fmla="*/ 687743 h 687743"/>
                  <a:gd name="connsiteX4" fmla="*/ 0 w 729289"/>
                  <a:gd name="connsiteY4" fmla="*/ 687743 h 687743"/>
                  <a:gd name="connsiteX0" fmla="*/ 0 w 729289"/>
                  <a:gd name="connsiteY0" fmla="*/ 687743 h 687743"/>
                  <a:gd name="connsiteX1" fmla="*/ 251452 w 729289"/>
                  <a:gd name="connsiteY1" fmla="*/ 55315 h 687743"/>
                  <a:gd name="connsiteX2" fmla="*/ 500697 w 729289"/>
                  <a:gd name="connsiteY2" fmla="*/ 47695 h 687743"/>
                  <a:gd name="connsiteX3" fmla="*/ 729289 w 729289"/>
                  <a:gd name="connsiteY3" fmla="*/ 687743 h 687743"/>
                  <a:gd name="connsiteX4" fmla="*/ 0 w 729289"/>
                  <a:gd name="connsiteY4" fmla="*/ 687743 h 687743"/>
                  <a:gd name="connsiteX0" fmla="*/ 0 w 729289"/>
                  <a:gd name="connsiteY0" fmla="*/ 687743 h 687743"/>
                  <a:gd name="connsiteX1" fmla="*/ 251452 w 729289"/>
                  <a:gd name="connsiteY1" fmla="*/ 55315 h 687743"/>
                  <a:gd name="connsiteX2" fmla="*/ 500697 w 729289"/>
                  <a:gd name="connsiteY2" fmla="*/ 47695 h 687743"/>
                  <a:gd name="connsiteX3" fmla="*/ 729289 w 729289"/>
                  <a:gd name="connsiteY3" fmla="*/ 687743 h 687743"/>
                  <a:gd name="connsiteX4" fmla="*/ 0 w 729289"/>
                  <a:gd name="connsiteY4" fmla="*/ 687743 h 687743"/>
                  <a:gd name="connsiteX0" fmla="*/ 0 w 729858"/>
                  <a:gd name="connsiteY0" fmla="*/ 687743 h 687743"/>
                  <a:gd name="connsiteX1" fmla="*/ 251452 w 729858"/>
                  <a:gd name="connsiteY1" fmla="*/ 55315 h 687743"/>
                  <a:gd name="connsiteX2" fmla="*/ 500697 w 729858"/>
                  <a:gd name="connsiteY2" fmla="*/ 47695 h 687743"/>
                  <a:gd name="connsiteX3" fmla="*/ 729289 w 729858"/>
                  <a:gd name="connsiteY3" fmla="*/ 687743 h 687743"/>
                  <a:gd name="connsiteX4" fmla="*/ 0 w 729858"/>
                  <a:gd name="connsiteY4" fmla="*/ 687743 h 687743"/>
                  <a:gd name="connsiteX0" fmla="*/ 0 w 729858"/>
                  <a:gd name="connsiteY0" fmla="*/ 687743 h 724996"/>
                  <a:gd name="connsiteX1" fmla="*/ 251452 w 729858"/>
                  <a:gd name="connsiteY1" fmla="*/ 55315 h 724996"/>
                  <a:gd name="connsiteX2" fmla="*/ 500697 w 729858"/>
                  <a:gd name="connsiteY2" fmla="*/ 47695 h 724996"/>
                  <a:gd name="connsiteX3" fmla="*/ 729289 w 729858"/>
                  <a:gd name="connsiteY3" fmla="*/ 687743 h 724996"/>
                  <a:gd name="connsiteX4" fmla="*/ 0 w 729858"/>
                  <a:gd name="connsiteY4" fmla="*/ 687743 h 724996"/>
                  <a:gd name="connsiteX0" fmla="*/ 0 w 729858"/>
                  <a:gd name="connsiteY0" fmla="*/ 687743 h 742369"/>
                  <a:gd name="connsiteX1" fmla="*/ 251452 w 729858"/>
                  <a:gd name="connsiteY1" fmla="*/ 55315 h 742369"/>
                  <a:gd name="connsiteX2" fmla="*/ 500697 w 729858"/>
                  <a:gd name="connsiteY2" fmla="*/ 47695 h 742369"/>
                  <a:gd name="connsiteX3" fmla="*/ 729289 w 729858"/>
                  <a:gd name="connsiteY3" fmla="*/ 687743 h 742369"/>
                  <a:gd name="connsiteX4" fmla="*/ 0 w 729858"/>
                  <a:gd name="connsiteY4" fmla="*/ 687743 h 742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9858" h="742369">
                    <a:moveTo>
                      <a:pt x="0" y="687743"/>
                    </a:moveTo>
                    <a:cubicBezTo>
                      <a:pt x="15237" y="438834"/>
                      <a:pt x="68575" y="258504"/>
                      <a:pt x="251452" y="55315"/>
                    </a:cubicBezTo>
                    <a:cubicBezTo>
                      <a:pt x="334534" y="-15805"/>
                      <a:pt x="425235" y="-18345"/>
                      <a:pt x="500697" y="47695"/>
                    </a:cubicBezTo>
                    <a:cubicBezTo>
                      <a:pt x="668334" y="192464"/>
                      <a:pt x="736912" y="459154"/>
                      <a:pt x="729289" y="687743"/>
                    </a:cubicBezTo>
                    <a:cubicBezTo>
                      <a:pt x="524293" y="771563"/>
                      <a:pt x="197376" y="748703"/>
                      <a:pt x="0" y="687743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0" name="Esagono 65">
                <a:extLst>
                  <a:ext uri="{FF2B5EF4-FFF2-40B4-BE49-F238E27FC236}">
                    <a16:creationId xmlns:a16="http://schemas.microsoft.com/office/drawing/2014/main" id="{C04923AF-638A-66AD-8425-8FE3194935EA}"/>
                  </a:ext>
                </a:extLst>
              </p:cNvPr>
              <p:cNvSpPr/>
              <p:nvPr/>
            </p:nvSpPr>
            <p:spPr>
              <a:xfrm rot="21572067">
                <a:off x="11385534" y="4589044"/>
                <a:ext cx="351699" cy="521589"/>
              </a:xfrm>
              <a:custGeom>
                <a:avLst/>
                <a:gdLst>
                  <a:gd name="connsiteX0" fmla="*/ 0 w 751959"/>
                  <a:gd name="connsiteY0" fmla="*/ 311993 h 623985"/>
                  <a:gd name="connsiteX1" fmla="*/ 155996 w 751959"/>
                  <a:gd name="connsiteY1" fmla="*/ 0 h 623985"/>
                  <a:gd name="connsiteX2" fmla="*/ 595963 w 751959"/>
                  <a:gd name="connsiteY2" fmla="*/ 0 h 623985"/>
                  <a:gd name="connsiteX3" fmla="*/ 751959 w 751959"/>
                  <a:gd name="connsiteY3" fmla="*/ 311993 h 623985"/>
                  <a:gd name="connsiteX4" fmla="*/ 595963 w 751959"/>
                  <a:gd name="connsiteY4" fmla="*/ 623985 h 623985"/>
                  <a:gd name="connsiteX5" fmla="*/ 155996 w 751959"/>
                  <a:gd name="connsiteY5" fmla="*/ 623985 h 623985"/>
                  <a:gd name="connsiteX6" fmla="*/ 0 w 751959"/>
                  <a:gd name="connsiteY6" fmla="*/ 311993 h 623985"/>
                  <a:gd name="connsiteX0" fmla="*/ 0 w 812919"/>
                  <a:gd name="connsiteY0" fmla="*/ 311993 h 623985"/>
                  <a:gd name="connsiteX1" fmla="*/ 155996 w 812919"/>
                  <a:gd name="connsiteY1" fmla="*/ 0 h 623985"/>
                  <a:gd name="connsiteX2" fmla="*/ 595963 w 812919"/>
                  <a:gd name="connsiteY2" fmla="*/ 0 h 623985"/>
                  <a:gd name="connsiteX3" fmla="*/ 812919 w 812919"/>
                  <a:gd name="connsiteY3" fmla="*/ 124033 h 623985"/>
                  <a:gd name="connsiteX4" fmla="*/ 595963 w 812919"/>
                  <a:gd name="connsiteY4" fmla="*/ 623985 h 623985"/>
                  <a:gd name="connsiteX5" fmla="*/ 155996 w 812919"/>
                  <a:gd name="connsiteY5" fmla="*/ 623985 h 623985"/>
                  <a:gd name="connsiteX6" fmla="*/ 0 w 812919"/>
                  <a:gd name="connsiteY6" fmla="*/ 311993 h 623985"/>
                  <a:gd name="connsiteX0" fmla="*/ 0 w 812919"/>
                  <a:gd name="connsiteY0" fmla="*/ 311993 h 623985"/>
                  <a:gd name="connsiteX1" fmla="*/ 155996 w 812919"/>
                  <a:gd name="connsiteY1" fmla="*/ 0 h 623985"/>
                  <a:gd name="connsiteX2" fmla="*/ 479123 w 812919"/>
                  <a:gd name="connsiteY2" fmla="*/ 203200 h 623985"/>
                  <a:gd name="connsiteX3" fmla="*/ 812919 w 812919"/>
                  <a:gd name="connsiteY3" fmla="*/ 124033 h 623985"/>
                  <a:gd name="connsiteX4" fmla="*/ 595963 w 812919"/>
                  <a:gd name="connsiteY4" fmla="*/ 623985 h 623985"/>
                  <a:gd name="connsiteX5" fmla="*/ 155996 w 812919"/>
                  <a:gd name="connsiteY5" fmla="*/ 623985 h 623985"/>
                  <a:gd name="connsiteX6" fmla="*/ 0 w 812919"/>
                  <a:gd name="connsiteY6" fmla="*/ 311993 h 623985"/>
                  <a:gd name="connsiteX0" fmla="*/ 0 w 812919"/>
                  <a:gd name="connsiteY0" fmla="*/ 235793 h 547785"/>
                  <a:gd name="connsiteX1" fmla="*/ 404916 w 812919"/>
                  <a:gd name="connsiteY1" fmla="*/ 0 h 547785"/>
                  <a:gd name="connsiteX2" fmla="*/ 479123 w 812919"/>
                  <a:gd name="connsiteY2" fmla="*/ 127000 h 547785"/>
                  <a:gd name="connsiteX3" fmla="*/ 812919 w 812919"/>
                  <a:gd name="connsiteY3" fmla="*/ 47833 h 547785"/>
                  <a:gd name="connsiteX4" fmla="*/ 595963 w 812919"/>
                  <a:gd name="connsiteY4" fmla="*/ 547785 h 547785"/>
                  <a:gd name="connsiteX5" fmla="*/ 155996 w 812919"/>
                  <a:gd name="connsiteY5" fmla="*/ 547785 h 547785"/>
                  <a:gd name="connsiteX6" fmla="*/ 0 w 812919"/>
                  <a:gd name="connsiteY6" fmla="*/ 235793 h 547785"/>
                  <a:gd name="connsiteX0" fmla="*/ 0 w 772279"/>
                  <a:gd name="connsiteY0" fmla="*/ 0 h 677752"/>
                  <a:gd name="connsiteX1" fmla="*/ 364276 w 772279"/>
                  <a:gd name="connsiteY1" fmla="*/ 129967 h 677752"/>
                  <a:gd name="connsiteX2" fmla="*/ 438483 w 772279"/>
                  <a:gd name="connsiteY2" fmla="*/ 256967 h 677752"/>
                  <a:gd name="connsiteX3" fmla="*/ 772279 w 772279"/>
                  <a:gd name="connsiteY3" fmla="*/ 177800 h 677752"/>
                  <a:gd name="connsiteX4" fmla="*/ 555323 w 772279"/>
                  <a:gd name="connsiteY4" fmla="*/ 677752 h 677752"/>
                  <a:gd name="connsiteX5" fmla="*/ 115356 w 772279"/>
                  <a:gd name="connsiteY5" fmla="*/ 677752 h 677752"/>
                  <a:gd name="connsiteX6" fmla="*/ 0 w 772279"/>
                  <a:gd name="connsiteY6" fmla="*/ 0 h 677752"/>
                  <a:gd name="connsiteX0" fmla="*/ 0 w 772279"/>
                  <a:gd name="connsiteY0" fmla="*/ 0 h 677752"/>
                  <a:gd name="connsiteX1" fmla="*/ 364276 w 772279"/>
                  <a:gd name="connsiteY1" fmla="*/ 129967 h 677752"/>
                  <a:gd name="connsiteX2" fmla="*/ 438483 w 772279"/>
                  <a:gd name="connsiteY2" fmla="*/ 256967 h 677752"/>
                  <a:gd name="connsiteX3" fmla="*/ 772279 w 772279"/>
                  <a:gd name="connsiteY3" fmla="*/ 177800 h 677752"/>
                  <a:gd name="connsiteX4" fmla="*/ 555323 w 772279"/>
                  <a:gd name="connsiteY4" fmla="*/ 677752 h 677752"/>
                  <a:gd name="connsiteX5" fmla="*/ 49316 w 772279"/>
                  <a:gd name="connsiteY5" fmla="*/ 372952 h 677752"/>
                  <a:gd name="connsiteX6" fmla="*/ 0 w 772279"/>
                  <a:gd name="connsiteY6" fmla="*/ 0 h 67775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72908 w 772279"/>
                  <a:gd name="connsiteY5" fmla="*/ 48979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72908 w 772279"/>
                  <a:gd name="connsiteY5" fmla="*/ 48979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37596 w 772279"/>
                  <a:gd name="connsiteY5" fmla="*/ 44407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37596 w 772279"/>
                  <a:gd name="connsiteY5" fmla="*/ 44407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37596 w 772279"/>
                  <a:gd name="connsiteY5" fmla="*/ 444072 h 1023192"/>
                  <a:gd name="connsiteX6" fmla="*/ 0 w 772279"/>
                  <a:gd name="connsiteY6" fmla="*/ 0 h 1023192"/>
                  <a:gd name="connsiteX0" fmla="*/ 0 w 772279"/>
                  <a:gd name="connsiteY0" fmla="*/ 0 h 896192"/>
                  <a:gd name="connsiteX1" fmla="*/ 364276 w 772279"/>
                  <a:gd name="connsiteY1" fmla="*/ 129967 h 896192"/>
                  <a:gd name="connsiteX2" fmla="*/ 438483 w 772279"/>
                  <a:gd name="connsiteY2" fmla="*/ 256967 h 896192"/>
                  <a:gd name="connsiteX3" fmla="*/ 772279 w 772279"/>
                  <a:gd name="connsiteY3" fmla="*/ 177800 h 896192"/>
                  <a:gd name="connsiteX4" fmla="*/ 409661 w 772279"/>
                  <a:gd name="connsiteY4" fmla="*/ 896192 h 896192"/>
                  <a:gd name="connsiteX5" fmla="*/ 137596 w 772279"/>
                  <a:gd name="connsiteY5" fmla="*/ 444072 h 896192"/>
                  <a:gd name="connsiteX6" fmla="*/ 0 w 772279"/>
                  <a:gd name="connsiteY6" fmla="*/ 0 h 896192"/>
                  <a:gd name="connsiteX0" fmla="*/ 0 w 772279"/>
                  <a:gd name="connsiteY0" fmla="*/ 0 h 896192"/>
                  <a:gd name="connsiteX1" fmla="*/ 324550 w 772279"/>
                  <a:gd name="connsiteY1" fmla="*/ 155367 h 896192"/>
                  <a:gd name="connsiteX2" fmla="*/ 438483 w 772279"/>
                  <a:gd name="connsiteY2" fmla="*/ 256967 h 896192"/>
                  <a:gd name="connsiteX3" fmla="*/ 772279 w 772279"/>
                  <a:gd name="connsiteY3" fmla="*/ 177800 h 896192"/>
                  <a:gd name="connsiteX4" fmla="*/ 409661 w 772279"/>
                  <a:gd name="connsiteY4" fmla="*/ 896192 h 896192"/>
                  <a:gd name="connsiteX5" fmla="*/ 137596 w 772279"/>
                  <a:gd name="connsiteY5" fmla="*/ 444072 h 896192"/>
                  <a:gd name="connsiteX6" fmla="*/ 0 w 772279"/>
                  <a:gd name="connsiteY6" fmla="*/ 0 h 896192"/>
                  <a:gd name="connsiteX0" fmla="*/ 0 w 772279"/>
                  <a:gd name="connsiteY0" fmla="*/ 0 h 896192"/>
                  <a:gd name="connsiteX1" fmla="*/ 324550 w 772279"/>
                  <a:gd name="connsiteY1" fmla="*/ 155367 h 896192"/>
                  <a:gd name="connsiteX2" fmla="*/ 403171 w 772279"/>
                  <a:gd name="connsiteY2" fmla="*/ 256967 h 896192"/>
                  <a:gd name="connsiteX3" fmla="*/ 772279 w 772279"/>
                  <a:gd name="connsiteY3" fmla="*/ 177800 h 896192"/>
                  <a:gd name="connsiteX4" fmla="*/ 409661 w 772279"/>
                  <a:gd name="connsiteY4" fmla="*/ 896192 h 896192"/>
                  <a:gd name="connsiteX5" fmla="*/ 137596 w 772279"/>
                  <a:gd name="connsiteY5" fmla="*/ 444072 h 896192"/>
                  <a:gd name="connsiteX6" fmla="*/ 0 w 772279"/>
                  <a:gd name="connsiteY6" fmla="*/ 0 h 896192"/>
                  <a:gd name="connsiteX0" fmla="*/ 0 w 811334"/>
                  <a:gd name="connsiteY0" fmla="*/ 0 h 1033352"/>
                  <a:gd name="connsiteX1" fmla="*/ 324550 w 811334"/>
                  <a:gd name="connsiteY1" fmla="*/ 155367 h 1033352"/>
                  <a:gd name="connsiteX2" fmla="*/ 403171 w 811334"/>
                  <a:gd name="connsiteY2" fmla="*/ 256967 h 1033352"/>
                  <a:gd name="connsiteX3" fmla="*/ 772279 w 811334"/>
                  <a:gd name="connsiteY3" fmla="*/ 177800 h 1033352"/>
                  <a:gd name="connsiteX4" fmla="*/ 811334 w 811334"/>
                  <a:gd name="connsiteY4" fmla="*/ 1033352 h 1033352"/>
                  <a:gd name="connsiteX5" fmla="*/ 137596 w 811334"/>
                  <a:gd name="connsiteY5" fmla="*/ 444072 h 1033352"/>
                  <a:gd name="connsiteX6" fmla="*/ 0 w 811334"/>
                  <a:gd name="connsiteY6" fmla="*/ 0 h 103335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590634 w 772279"/>
                  <a:gd name="connsiteY4" fmla="*/ 1013032 h 1013032"/>
                  <a:gd name="connsiteX5" fmla="*/ 137596 w 772279"/>
                  <a:gd name="connsiteY5" fmla="*/ 444072 h 1013032"/>
                  <a:gd name="connsiteX6" fmla="*/ 0 w 772279"/>
                  <a:gd name="connsiteY6" fmla="*/ 0 h 101303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462628 w 772279"/>
                  <a:gd name="connsiteY4" fmla="*/ 1013032 h 1013032"/>
                  <a:gd name="connsiteX5" fmla="*/ 137596 w 772279"/>
                  <a:gd name="connsiteY5" fmla="*/ 444072 h 1013032"/>
                  <a:gd name="connsiteX6" fmla="*/ 0 w 772279"/>
                  <a:gd name="connsiteY6" fmla="*/ 0 h 101303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462628 w 772279"/>
                  <a:gd name="connsiteY4" fmla="*/ 1013032 h 1013032"/>
                  <a:gd name="connsiteX5" fmla="*/ 93456 w 772279"/>
                  <a:gd name="connsiteY5" fmla="*/ 484712 h 1013032"/>
                  <a:gd name="connsiteX6" fmla="*/ 0 w 772279"/>
                  <a:gd name="connsiteY6" fmla="*/ 0 h 101303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462628 w 772279"/>
                  <a:gd name="connsiteY4" fmla="*/ 1013032 h 1013032"/>
                  <a:gd name="connsiteX5" fmla="*/ 93456 w 772279"/>
                  <a:gd name="connsiteY5" fmla="*/ 484712 h 1013032"/>
                  <a:gd name="connsiteX6" fmla="*/ 0 w 772279"/>
                  <a:gd name="connsiteY6" fmla="*/ 0 h 1013032"/>
                  <a:gd name="connsiteX0" fmla="*/ 0 w 772279"/>
                  <a:gd name="connsiteY0" fmla="*/ 0 h 1277192"/>
                  <a:gd name="connsiteX1" fmla="*/ 324550 w 772279"/>
                  <a:gd name="connsiteY1" fmla="*/ 155367 h 1277192"/>
                  <a:gd name="connsiteX2" fmla="*/ 403171 w 772279"/>
                  <a:gd name="connsiteY2" fmla="*/ 256967 h 1277192"/>
                  <a:gd name="connsiteX3" fmla="*/ 772279 w 772279"/>
                  <a:gd name="connsiteY3" fmla="*/ 177800 h 1277192"/>
                  <a:gd name="connsiteX4" fmla="*/ 365520 w 772279"/>
                  <a:gd name="connsiteY4" fmla="*/ 1277192 h 1277192"/>
                  <a:gd name="connsiteX5" fmla="*/ 93456 w 772279"/>
                  <a:gd name="connsiteY5" fmla="*/ 484712 h 1277192"/>
                  <a:gd name="connsiteX6" fmla="*/ 0 w 772279"/>
                  <a:gd name="connsiteY6" fmla="*/ 0 h 1277192"/>
                  <a:gd name="connsiteX0" fmla="*/ 0 w 772279"/>
                  <a:gd name="connsiteY0" fmla="*/ 0 h 1277192"/>
                  <a:gd name="connsiteX1" fmla="*/ 324550 w 772279"/>
                  <a:gd name="connsiteY1" fmla="*/ 155367 h 1277192"/>
                  <a:gd name="connsiteX2" fmla="*/ 403171 w 772279"/>
                  <a:gd name="connsiteY2" fmla="*/ 256967 h 1277192"/>
                  <a:gd name="connsiteX3" fmla="*/ 772279 w 772279"/>
                  <a:gd name="connsiteY3" fmla="*/ 177800 h 1277192"/>
                  <a:gd name="connsiteX4" fmla="*/ 365520 w 772279"/>
                  <a:gd name="connsiteY4" fmla="*/ 1277192 h 1277192"/>
                  <a:gd name="connsiteX5" fmla="*/ 111112 w 772279"/>
                  <a:gd name="connsiteY5" fmla="*/ 632032 h 1277192"/>
                  <a:gd name="connsiteX6" fmla="*/ 0 w 772279"/>
                  <a:gd name="connsiteY6" fmla="*/ 0 h 1277192"/>
                  <a:gd name="connsiteX0" fmla="*/ 0 w 772279"/>
                  <a:gd name="connsiteY0" fmla="*/ 0 h 1277192"/>
                  <a:gd name="connsiteX1" fmla="*/ 324550 w 772279"/>
                  <a:gd name="connsiteY1" fmla="*/ 155367 h 1277192"/>
                  <a:gd name="connsiteX2" fmla="*/ 403171 w 772279"/>
                  <a:gd name="connsiteY2" fmla="*/ 256967 h 1277192"/>
                  <a:gd name="connsiteX3" fmla="*/ 772279 w 772279"/>
                  <a:gd name="connsiteY3" fmla="*/ 177800 h 1277192"/>
                  <a:gd name="connsiteX4" fmla="*/ 365520 w 772279"/>
                  <a:gd name="connsiteY4" fmla="*/ 1277192 h 1277192"/>
                  <a:gd name="connsiteX5" fmla="*/ 111112 w 772279"/>
                  <a:gd name="connsiteY5" fmla="*/ 632032 h 1277192"/>
                  <a:gd name="connsiteX6" fmla="*/ 0 w 772279"/>
                  <a:gd name="connsiteY6" fmla="*/ 0 h 1277192"/>
                  <a:gd name="connsiteX0" fmla="*/ 0 w 750209"/>
                  <a:gd name="connsiteY0" fmla="*/ 0 h 1277192"/>
                  <a:gd name="connsiteX1" fmla="*/ 324550 w 750209"/>
                  <a:gd name="connsiteY1" fmla="*/ 155367 h 1277192"/>
                  <a:gd name="connsiteX2" fmla="*/ 403171 w 750209"/>
                  <a:gd name="connsiteY2" fmla="*/ 256967 h 1277192"/>
                  <a:gd name="connsiteX3" fmla="*/ 750209 w 750209"/>
                  <a:gd name="connsiteY3" fmla="*/ 213360 h 1277192"/>
                  <a:gd name="connsiteX4" fmla="*/ 365520 w 750209"/>
                  <a:gd name="connsiteY4" fmla="*/ 1277192 h 1277192"/>
                  <a:gd name="connsiteX5" fmla="*/ 111112 w 750209"/>
                  <a:gd name="connsiteY5" fmla="*/ 632032 h 1277192"/>
                  <a:gd name="connsiteX6" fmla="*/ 0 w 750209"/>
                  <a:gd name="connsiteY6" fmla="*/ 0 h 1277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0209" h="1277192">
                    <a:moveTo>
                      <a:pt x="0" y="0"/>
                    </a:moveTo>
                    <a:lnTo>
                      <a:pt x="324550" y="155367"/>
                    </a:lnTo>
                    <a:cubicBezTo>
                      <a:pt x="389926" y="187540"/>
                      <a:pt x="378435" y="214634"/>
                      <a:pt x="403171" y="256967"/>
                    </a:cubicBezTo>
                    <a:cubicBezTo>
                      <a:pt x="443316" y="286458"/>
                      <a:pt x="638944" y="239749"/>
                      <a:pt x="750209" y="213360"/>
                    </a:cubicBezTo>
                    <a:lnTo>
                      <a:pt x="365520" y="1277192"/>
                    </a:lnTo>
                    <a:cubicBezTo>
                      <a:pt x="214755" y="1162045"/>
                      <a:pt x="206663" y="991019"/>
                      <a:pt x="111112" y="632032"/>
                    </a:cubicBezTo>
                    <a:cubicBezTo>
                      <a:pt x="49062" y="382408"/>
                      <a:pt x="57636" y="163264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1" name="Esagono 65">
                <a:extLst>
                  <a:ext uri="{FF2B5EF4-FFF2-40B4-BE49-F238E27FC236}">
                    <a16:creationId xmlns:a16="http://schemas.microsoft.com/office/drawing/2014/main" id="{AB566128-72D5-7ADF-016F-C05C63CF5997}"/>
                  </a:ext>
                </a:extLst>
              </p:cNvPr>
              <p:cNvSpPr/>
              <p:nvPr/>
            </p:nvSpPr>
            <p:spPr>
              <a:xfrm rot="21572067" flipH="1">
                <a:off x="11836945" y="4581597"/>
                <a:ext cx="325285" cy="521589"/>
              </a:xfrm>
              <a:custGeom>
                <a:avLst/>
                <a:gdLst>
                  <a:gd name="connsiteX0" fmla="*/ 0 w 751959"/>
                  <a:gd name="connsiteY0" fmla="*/ 311993 h 623985"/>
                  <a:gd name="connsiteX1" fmla="*/ 155996 w 751959"/>
                  <a:gd name="connsiteY1" fmla="*/ 0 h 623985"/>
                  <a:gd name="connsiteX2" fmla="*/ 595963 w 751959"/>
                  <a:gd name="connsiteY2" fmla="*/ 0 h 623985"/>
                  <a:gd name="connsiteX3" fmla="*/ 751959 w 751959"/>
                  <a:gd name="connsiteY3" fmla="*/ 311993 h 623985"/>
                  <a:gd name="connsiteX4" fmla="*/ 595963 w 751959"/>
                  <a:gd name="connsiteY4" fmla="*/ 623985 h 623985"/>
                  <a:gd name="connsiteX5" fmla="*/ 155996 w 751959"/>
                  <a:gd name="connsiteY5" fmla="*/ 623985 h 623985"/>
                  <a:gd name="connsiteX6" fmla="*/ 0 w 751959"/>
                  <a:gd name="connsiteY6" fmla="*/ 311993 h 623985"/>
                  <a:gd name="connsiteX0" fmla="*/ 0 w 812919"/>
                  <a:gd name="connsiteY0" fmla="*/ 311993 h 623985"/>
                  <a:gd name="connsiteX1" fmla="*/ 155996 w 812919"/>
                  <a:gd name="connsiteY1" fmla="*/ 0 h 623985"/>
                  <a:gd name="connsiteX2" fmla="*/ 595963 w 812919"/>
                  <a:gd name="connsiteY2" fmla="*/ 0 h 623985"/>
                  <a:gd name="connsiteX3" fmla="*/ 812919 w 812919"/>
                  <a:gd name="connsiteY3" fmla="*/ 124033 h 623985"/>
                  <a:gd name="connsiteX4" fmla="*/ 595963 w 812919"/>
                  <a:gd name="connsiteY4" fmla="*/ 623985 h 623985"/>
                  <a:gd name="connsiteX5" fmla="*/ 155996 w 812919"/>
                  <a:gd name="connsiteY5" fmla="*/ 623985 h 623985"/>
                  <a:gd name="connsiteX6" fmla="*/ 0 w 812919"/>
                  <a:gd name="connsiteY6" fmla="*/ 311993 h 623985"/>
                  <a:gd name="connsiteX0" fmla="*/ 0 w 812919"/>
                  <a:gd name="connsiteY0" fmla="*/ 311993 h 623985"/>
                  <a:gd name="connsiteX1" fmla="*/ 155996 w 812919"/>
                  <a:gd name="connsiteY1" fmla="*/ 0 h 623985"/>
                  <a:gd name="connsiteX2" fmla="*/ 479123 w 812919"/>
                  <a:gd name="connsiteY2" fmla="*/ 203200 h 623985"/>
                  <a:gd name="connsiteX3" fmla="*/ 812919 w 812919"/>
                  <a:gd name="connsiteY3" fmla="*/ 124033 h 623985"/>
                  <a:gd name="connsiteX4" fmla="*/ 595963 w 812919"/>
                  <a:gd name="connsiteY4" fmla="*/ 623985 h 623985"/>
                  <a:gd name="connsiteX5" fmla="*/ 155996 w 812919"/>
                  <a:gd name="connsiteY5" fmla="*/ 623985 h 623985"/>
                  <a:gd name="connsiteX6" fmla="*/ 0 w 812919"/>
                  <a:gd name="connsiteY6" fmla="*/ 311993 h 623985"/>
                  <a:gd name="connsiteX0" fmla="*/ 0 w 812919"/>
                  <a:gd name="connsiteY0" fmla="*/ 235793 h 547785"/>
                  <a:gd name="connsiteX1" fmla="*/ 404916 w 812919"/>
                  <a:gd name="connsiteY1" fmla="*/ 0 h 547785"/>
                  <a:gd name="connsiteX2" fmla="*/ 479123 w 812919"/>
                  <a:gd name="connsiteY2" fmla="*/ 127000 h 547785"/>
                  <a:gd name="connsiteX3" fmla="*/ 812919 w 812919"/>
                  <a:gd name="connsiteY3" fmla="*/ 47833 h 547785"/>
                  <a:gd name="connsiteX4" fmla="*/ 595963 w 812919"/>
                  <a:gd name="connsiteY4" fmla="*/ 547785 h 547785"/>
                  <a:gd name="connsiteX5" fmla="*/ 155996 w 812919"/>
                  <a:gd name="connsiteY5" fmla="*/ 547785 h 547785"/>
                  <a:gd name="connsiteX6" fmla="*/ 0 w 812919"/>
                  <a:gd name="connsiteY6" fmla="*/ 235793 h 547785"/>
                  <a:gd name="connsiteX0" fmla="*/ 0 w 772279"/>
                  <a:gd name="connsiteY0" fmla="*/ 0 h 677752"/>
                  <a:gd name="connsiteX1" fmla="*/ 364276 w 772279"/>
                  <a:gd name="connsiteY1" fmla="*/ 129967 h 677752"/>
                  <a:gd name="connsiteX2" fmla="*/ 438483 w 772279"/>
                  <a:gd name="connsiteY2" fmla="*/ 256967 h 677752"/>
                  <a:gd name="connsiteX3" fmla="*/ 772279 w 772279"/>
                  <a:gd name="connsiteY3" fmla="*/ 177800 h 677752"/>
                  <a:gd name="connsiteX4" fmla="*/ 555323 w 772279"/>
                  <a:gd name="connsiteY4" fmla="*/ 677752 h 677752"/>
                  <a:gd name="connsiteX5" fmla="*/ 115356 w 772279"/>
                  <a:gd name="connsiteY5" fmla="*/ 677752 h 677752"/>
                  <a:gd name="connsiteX6" fmla="*/ 0 w 772279"/>
                  <a:gd name="connsiteY6" fmla="*/ 0 h 677752"/>
                  <a:gd name="connsiteX0" fmla="*/ 0 w 772279"/>
                  <a:gd name="connsiteY0" fmla="*/ 0 h 677752"/>
                  <a:gd name="connsiteX1" fmla="*/ 364276 w 772279"/>
                  <a:gd name="connsiteY1" fmla="*/ 129967 h 677752"/>
                  <a:gd name="connsiteX2" fmla="*/ 438483 w 772279"/>
                  <a:gd name="connsiteY2" fmla="*/ 256967 h 677752"/>
                  <a:gd name="connsiteX3" fmla="*/ 772279 w 772279"/>
                  <a:gd name="connsiteY3" fmla="*/ 177800 h 677752"/>
                  <a:gd name="connsiteX4" fmla="*/ 555323 w 772279"/>
                  <a:gd name="connsiteY4" fmla="*/ 677752 h 677752"/>
                  <a:gd name="connsiteX5" fmla="*/ 49316 w 772279"/>
                  <a:gd name="connsiteY5" fmla="*/ 372952 h 677752"/>
                  <a:gd name="connsiteX6" fmla="*/ 0 w 772279"/>
                  <a:gd name="connsiteY6" fmla="*/ 0 h 67775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72908 w 772279"/>
                  <a:gd name="connsiteY5" fmla="*/ 48979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72908 w 772279"/>
                  <a:gd name="connsiteY5" fmla="*/ 48979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37596 w 772279"/>
                  <a:gd name="connsiteY5" fmla="*/ 44407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37596 w 772279"/>
                  <a:gd name="connsiteY5" fmla="*/ 44407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37596 w 772279"/>
                  <a:gd name="connsiteY5" fmla="*/ 444072 h 1023192"/>
                  <a:gd name="connsiteX6" fmla="*/ 0 w 772279"/>
                  <a:gd name="connsiteY6" fmla="*/ 0 h 1023192"/>
                  <a:gd name="connsiteX0" fmla="*/ 0 w 772279"/>
                  <a:gd name="connsiteY0" fmla="*/ 0 h 896192"/>
                  <a:gd name="connsiteX1" fmla="*/ 364276 w 772279"/>
                  <a:gd name="connsiteY1" fmla="*/ 129967 h 896192"/>
                  <a:gd name="connsiteX2" fmla="*/ 438483 w 772279"/>
                  <a:gd name="connsiteY2" fmla="*/ 256967 h 896192"/>
                  <a:gd name="connsiteX3" fmla="*/ 772279 w 772279"/>
                  <a:gd name="connsiteY3" fmla="*/ 177800 h 896192"/>
                  <a:gd name="connsiteX4" fmla="*/ 409661 w 772279"/>
                  <a:gd name="connsiteY4" fmla="*/ 896192 h 896192"/>
                  <a:gd name="connsiteX5" fmla="*/ 137596 w 772279"/>
                  <a:gd name="connsiteY5" fmla="*/ 444072 h 896192"/>
                  <a:gd name="connsiteX6" fmla="*/ 0 w 772279"/>
                  <a:gd name="connsiteY6" fmla="*/ 0 h 896192"/>
                  <a:gd name="connsiteX0" fmla="*/ 0 w 772279"/>
                  <a:gd name="connsiteY0" fmla="*/ 0 h 896192"/>
                  <a:gd name="connsiteX1" fmla="*/ 324550 w 772279"/>
                  <a:gd name="connsiteY1" fmla="*/ 155367 h 896192"/>
                  <a:gd name="connsiteX2" fmla="*/ 438483 w 772279"/>
                  <a:gd name="connsiteY2" fmla="*/ 256967 h 896192"/>
                  <a:gd name="connsiteX3" fmla="*/ 772279 w 772279"/>
                  <a:gd name="connsiteY3" fmla="*/ 177800 h 896192"/>
                  <a:gd name="connsiteX4" fmla="*/ 409661 w 772279"/>
                  <a:gd name="connsiteY4" fmla="*/ 896192 h 896192"/>
                  <a:gd name="connsiteX5" fmla="*/ 137596 w 772279"/>
                  <a:gd name="connsiteY5" fmla="*/ 444072 h 896192"/>
                  <a:gd name="connsiteX6" fmla="*/ 0 w 772279"/>
                  <a:gd name="connsiteY6" fmla="*/ 0 h 896192"/>
                  <a:gd name="connsiteX0" fmla="*/ 0 w 772279"/>
                  <a:gd name="connsiteY0" fmla="*/ 0 h 896192"/>
                  <a:gd name="connsiteX1" fmla="*/ 324550 w 772279"/>
                  <a:gd name="connsiteY1" fmla="*/ 155367 h 896192"/>
                  <a:gd name="connsiteX2" fmla="*/ 403171 w 772279"/>
                  <a:gd name="connsiteY2" fmla="*/ 256967 h 896192"/>
                  <a:gd name="connsiteX3" fmla="*/ 772279 w 772279"/>
                  <a:gd name="connsiteY3" fmla="*/ 177800 h 896192"/>
                  <a:gd name="connsiteX4" fmla="*/ 409661 w 772279"/>
                  <a:gd name="connsiteY4" fmla="*/ 896192 h 896192"/>
                  <a:gd name="connsiteX5" fmla="*/ 137596 w 772279"/>
                  <a:gd name="connsiteY5" fmla="*/ 444072 h 896192"/>
                  <a:gd name="connsiteX6" fmla="*/ 0 w 772279"/>
                  <a:gd name="connsiteY6" fmla="*/ 0 h 896192"/>
                  <a:gd name="connsiteX0" fmla="*/ 0 w 811334"/>
                  <a:gd name="connsiteY0" fmla="*/ 0 h 1033352"/>
                  <a:gd name="connsiteX1" fmla="*/ 324550 w 811334"/>
                  <a:gd name="connsiteY1" fmla="*/ 155367 h 1033352"/>
                  <a:gd name="connsiteX2" fmla="*/ 403171 w 811334"/>
                  <a:gd name="connsiteY2" fmla="*/ 256967 h 1033352"/>
                  <a:gd name="connsiteX3" fmla="*/ 772279 w 811334"/>
                  <a:gd name="connsiteY3" fmla="*/ 177800 h 1033352"/>
                  <a:gd name="connsiteX4" fmla="*/ 811334 w 811334"/>
                  <a:gd name="connsiteY4" fmla="*/ 1033352 h 1033352"/>
                  <a:gd name="connsiteX5" fmla="*/ 137596 w 811334"/>
                  <a:gd name="connsiteY5" fmla="*/ 444072 h 1033352"/>
                  <a:gd name="connsiteX6" fmla="*/ 0 w 811334"/>
                  <a:gd name="connsiteY6" fmla="*/ 0 h 103335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590634 w 772279"/>
                  <a:gd name="connsiteY4" fmla="*/ 1013032 h 1013032"/>
                  <a:gd name="connsiteX5" fmla="*/ 137596 w 772279"/>
                  <a:gd name="connsiteY5" fmla="*/ 444072 h 1013032"/>
                  <a:gd name="connsiteX6" fmla="*/ 0 w 772279"/>
                  <a:gd name="connsiteY6" fmla="*/ 0 h 101303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462628 w 772279"/>
                  <a:gd name="connsiteY4" fmla="*/ 1013032 h 1013032"/>
                  <a:gd name="connsiteX5" fmla="*/ 137596 w 772279"/>
                  <a:gd name="connsiteY5" fmla="*/ 444072 h 1013032"/>
                  <a:gd name="connsiteX6" fmla="*/ 0 w 772279"/>
                  <a:gd name="connsiteY6" fmla="*/ 0 h 101303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462628 w 772279"/>
                  <a:gd name="connsiteY4" fmla="*/ 1013032 h 1013032"/>
                  <a:gd name="connsiteX5" fmla="*/ 93456 w 772279"/>
                  <a:gd name="connsiteY5" fmla="*/ 484712 h 1013032"/>
                  <a:gd name="connsiteX6" fmla="*/ 0 w 772279"/>
                  <a:gd name="connsiteY6" fmla="*/ 0 h 101303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462628 w 772279"/>
                  <a:gd name="connsiteY4" fmla="*/ 1013032 h 1013032"/>
                  <a:gd name="connsiteX5" fmla="*/ 93456 w 772279"/>
                  <a:gd name="connsiteY5" fmla="*/ 484712 h 1013032"/>
                  <a:gd name="connsiteX6" fmla="*/ 0 w 772279"/>
                  <a:gd name="connsiteY6" fmla="*/ 0 h 1013032"/>
                  <a:gd name="connsiteX0" fmla="*/ 0 w 772279"/>
                  <a:gd name="connsiteY0" fmla="*/ 0 h 1277192"/>
                  <a:gd name="connsiteX1" fmla="*/ 324550 w 772279"/>
                  <a:gd name="connsiteY1" fmla="*/ 155367 h 1277192"/>
                  <a:gd name="connsiteX2" fmla="*/ 403171 w 772279"/>
                  <a:gd name="connsiteY2" fmla="*/ 256967 h 1277192"/>
                  <a:gd name="connsiteX3" fmla="*/ 772279 w 772279"/>
                  <a:gd name="connsiteY3" fmla="*/ 177800 h 1277192"/>
                  <a:gd name="connsiteX4" fmla="*/ 365520 w 772279"/>
                  <a:gd name="connsiteY4" fmla="*/ 1277192 h 1277192"/>
                  <a:gd name="connsiteX5" fmla="*/ 93456 w 772279"/>
                  <a:gd name="connsiteY5" fmla="*/ 484712 h 1277192"/>
                  <a:gd name="connsiteX6" fmla="*/ 0 w 772279"/>
                  <a:gd name="connsiteY6" fmla="*/ 0 h 1277192"/>
                  <a:gd name="connsiteX0" fmla="*/ 0 w 772279"/>
                  <a:gd name="connsiteY0" fmla="*/ 0 h 1277192"/>
                  <a:gd name="connsiteX1" fmla="*/ 324550 w 772279"/>
                  <a:gd name="connsiteY1" fmla="*/ 155367 h 1277192"/>
                  <a:gd name="connsiteX2" fmla="*/ 403171 w 772279"/>
                  <a:gd name="connsiteY2" fmla="*/ 256967 h 1277192"/>
                  <a:gd name="connsiteX3" fmla="*/ 772279 w 772279"/>
                  <a:gd name="connsiteY3" fmla="*/ 177800 h 1277192"/>
                  <a:gd name="connsiteX4" fmla="*/ 365520 w 772279"/>
                  <a:gd name="connsiteY4" fmla="*/ 1277192 h 1277192"/>
                  <a:gd name="connsiteX5" fmla="*/ 111112 w 772279"/>
                  <a:gd name="connsiteY5" fmla="*/ 632032 h 1277192"/>
                  <a:gd name="connsiteX6" fmla="*/ 0 w 772279"/>
                  <a:gd name="connsiteY6" fmla="*/ 0 h 1277192"/>
                  <a:gd name="connsiteX0" fmla="*/ 0 w 772279"/>
                  <a:gd name="connsiteY0" fmla="*/ 0 h 1277192"/>
                  <a:gd name="connsiteX1" fmla="*/ 324550 w 772279"/>
                  <a:gd name="connsiteY1" fmla="*/ 155367 h 1277192"/>
                  <a:gd name="connsiteX2" fmla="*/ 403171 w 772279"/>
                  <a:gd name="connsiteY2" fmla="*/ 256967 h 1277192"/>
                  <a:gd name="connsiteX3" fmla="*/ 772279 w 772279"/>
                  <a:gd name="connsiteY3" fmla="*/ 177800 h 1277192"/>
                  <a:gd name="connsiteX4" fmla="*/ 365520 w 772279"/>
                  <a:gd name="connsiteY4" fmla="*/ 1277192 h 1277192"/>
                  <a:gd name="connsiteX5" fmla="*/ 111112 w 772279"/>
                  <a:gd name="connsiteY5" fmla="*/ 632032 h 1277192"/>
                  <a:gd name="connsiteX6" fmla="*/ 0 w 772279"/>
                  <a:gd name="connsiteY6" fmla="*/ 0 h 1277192"/>
                  <a:gd name="connsiteX0" fmla="*/ 0 w 750209"/>
                  <a:gd name="connsiteY0" fmla="*/ 0 h 1277192"/>
                  <a:gd name="connsiteX1" fmla="*/ 324550 w 750209"/>
                  <a:gd name="connsiteY1" fmla="*/ 155367 h 1277192"/>
                  <a:gd name="connsiteX2" fmla="*/ 403171 w 750209"/>
                  <a:gd name="connsiteY2" fmla="*/ 256967 h 1277192"/>
                  <a:gd name="connsiteX3" fmla="*/ 750209 w 750209"/>
                  <a:gd name="connsiteY3" fmla="*/ 213360 h 1277192"/>
                  <a:gd name="connsiteX4" fmla="*/ 365520 w 750209"/>
                  <a:gd name="connsiteY4" fmla="*/ 1277192 h 1277192"/>
                  <a:gd name="connsiteX5" fmla="*/ 111112 w 750209"/>
                  <a:gd name="connsiteY5" fmla="*/ 632032 h 1277192"/>
                  <a:gd name="connsiteX6" fmla="*/ 0 w 750209"/>
                  <a:gd name="connsiteY6" fmla="*/ 0 h 1277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0209" h="1277192">
                    <a:moveTo>
                      <a:pt x="0" y="0"/>
                    </a:moveTo>
                    <a:lnTo>
                      <a:pt x="324550" y="155367"/>
                    </a:lnTo>
                    <a:cubicBezTo>
                      <a:pt x="389926" y="187540"/>
                      <a:pt x="378435" y="214634"/>
                      <a:pt x="403171" y="256967"/>
                    </a:cubicBezTo>
                    <a:cubicBezTo>
                      <a:pt x="443316" y="286458"/>
                      <a:pt x="638944" y="239749"/>
                      <a:pt x="750209" y="213360"/>
                    </a:cubicBezTo>
                    <a:lnTo>
                      <a:pt x="365520" y="1277192"/>
                    </a:lnTo>
                    <a:cubicBezTo>
                      <a:pt x="214755" y="1162045"/>
                      <a:pt x="206663" y="991019"/>
                      <a:pt x="111112" y="632032"/>
                    </a:cubicBezTo>
                    <a:cubicBezTo>
                      <a:pt x="49062" y="382408"/>
                      <a:pt x="57636" y="163264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2" name="Ovale 103">
                <a:extLst>
                  <a:ext uri="{FF2B5EF4-FFF2-40B4-BE49-F238E27FC236}">
                    <a16:creationId xmlns:a16="http://schemas.microsoft.com/office/drawing/2014/main" id="{438BE544-22DB-1E7B-D31F-93809339CB30}"/>
                  </a:ext>
                </a:extLst>
              </p:cNvPr>
              <p:cNvSpPr/>
              <p:nvPr/>
            </p:nvSpPr>
            <p:spPr>
              <a:xfrm rot="21572067">
                <a:off x="11495989" y="4663365"/>
                <a:ext cx="577330" cy="571813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173" name="Gruppo 104">
                <a:extLst>
                  <a:ext uri="{FF2B5EF4-FFF2-40B4-BE49-F238E27FC236}">
                    <a16:creationId xmlns:a16="http://schemas.microsoft.com/office/drawing/2014/main" id="{A79C01A9-BA90-66B1-EAEC-0C92DA0FE89B}"/>
                  </a:ext>
                </a:extLst>
              </p:cNvPr>
              <p:cNvGrpSpPr/>
              <p:nvPr/>
            </p:nvGrpSpPr>
            <p:grpSpPr>
              <a:xfrm rot="21572067">
                <a:off x="12012227" y="4560380"/>
                <a:ext cx="405964" cy="384008"/>
                <a:chOff x="7194492" y="1267280"/>
                <a:chExt cx="832077" cy="849267"/>
              </a:xfrm>
              <a:solidFill>
                <a:schemeClr val="bg2">
                  <a:lumMod val="25000"/>
                </a:schemeClr>
              </a:solidFill>
            </p:grpSpPr>
            <p:sp>
              <p:nvSpPr>
                <p:cNvPr id="237" name="Ritardo 168">
                  <a:extLst>
                    <a:ext uri="{FF2B5EF4-FFF2-40B4-BE49-F238E27FC236}">
                      <a16:creationId xmlns:a16="http://schemas.microsoft.com/office/drawing/2014/main" id="{6C2C8E36-31C6-E015-42B3-81F96CBAA31F}"/>
                    </a:ext>
                  </a:extLst>
                </p:cNvPr>
                <p:cNvSpPr/>
                <p:nvPr/>
              </p:nvSpPr>
              <p:spPr>
                <a:xfrm rot="5197850">
                  <a:off x="7361545" y="1462022"/>
                  <a:ext cx="503058" cy="417272"/>
                </a:xfrm>
                <a:prstGeom prst="flowChartDelay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38" name="Cerchio parziale 169">
                  <a:extLst>
                    <a:ext uri="{FF2B5EF4-FFF2-40B4-BE49-F238E27FC236}">
                      <a16:creationId xmlns:a16="http://schemas.microsoft.com/office/drawing/2014/main" id="{5EE11070-7271-710E-1439-C3745892446C}"/>
                    </a:ext>
                  </a:extLst>
                </p:cNvPr>
                <p:cNvSpPr/>
                <p:nvPr/>
              </p:nvSpPr>
              <p:spPr>
                <a:xfrm rot="1936892">
                  <a:off x="7194492" y="1267280"/>
                  <a:ext cx="832077" cy="849267"/>
                </a:xfrm>
                <a:prstGeom prst="pie">
                  <a:avLst>
                    <a:gd name="adj1" fmla="val 11382448"/>
                    <a:gd name="adj2" fmla="val 1660257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4" name="Gruppo 105">
                <a:extLst>
                  <a:ext uri="{FF2B5EF4-FFF2-40B4-BE49-F238E27FC236}">
                    <a16:creationId xmlns:a16="http://schemas.microsoft.com/office/drawing/2014/main" id="{7D2D6F6C-953B-F6C8-1A00-9CC7BE472345}"/>
                  </a:ext>
                </a:extLst>
              </p:cNvPr>
              <p:cNvGrpSpPr/>
              <p:nvPr/>
            </p:nvGrpSpPr>
            <p:grpSpPr>
              <a:xfrm rot="21572067">
                <a:off x="11457780" y="4127448"/>
                <a:ext cx="624598" cy="500843"/>
                <a:chOff x="1553252" y="1735995"/>
                <a:chExt cx="1533360" cy="1226394"/>
              </a:xfrm>
            </p:grpSpPr>
            <p:sp>
              <p:nvSpPr>
                <p:cNvPr id="226" name="Esagono 91">
                  <a:extLst>
                    <a:ext uri="{FF2B5EF4-FFF2-40B4-BE49-F238E27FC236}">
                      <a16:creationId xmlns:a16="http://schemas.microsoft.com/office/drawing/2014/main" id="{36F523E1-E1D8-19E1-9BA4-CB7DAA7C7ADD}"/>
                    </a:ext>
                  </a:extLst>
                </p:cNvPr>
                <p:cNvSpPr/>
                <p:nvPr/>
              </p:nvSpPr>
              <p:spPr>
                <a:xfrm rot="16200000">
                  <a:off x="1770553" y="1646330"/>
                  <a:ext cx="1098758" cy="1533360"/>
                </a:xfrm>
                <a:custGeom>
                  <a:avLst/>
                  <a:gdLst>
                    <a:gd name="connsiteX0" fmla="*/ 0 w 1182033"/>
                    <a:gd name="connsiteY0" fmla="*/ 733427 h 1466854"/>
                    <a:gd name="connsiteX1" fmla="*/ 202896 w 1182033"/>
                    <a:gd name="connsiteY1" fmla="*/ 0 h 1466854"/>
                    <a:gd name="connsiteX2" fmla="*/ 979137 w 1182033"/>
                    <a:gd name="connsiteY2" fmla="*/ 0 h 1466854"/>
                    <a:gd name="connsiteX3" fmla="*/ 1182033 w 1182033"/>
                    <a:gd name="connsiteY3" fmla="*/ 733427 h 1466854"/>
                    <a:gd name="connsiteX4" fmla="*/ 979137 w 1182033"/>
                    <a:gd name="connsiteY4" fmla="*/ 1466854 h 1466854"/>
                    <a:gd name="connsiteX5" fmla="*/ 202896 w 1182033"/>
                    <a:gd name="connsiteY5" fmla="*/ 1466854 h 1466854"/>
                    <a:gd name="connsiteX6" fmla="*/ 0 w 1182033"/>
                    <a:gd name="connsiteY6" fmla="*/ 733427 h 1466854"/>
                    <a:gd name="connsiteX0" fmla="*/ 0 w 1182033"/>
                    <a:gd name="connsiteY0" fmla="*/ 733427 h 1466854"/>
                    <a:gd name="connsiteX1" fmla="*/ 202896 w 1182033"/>
                    <a:gd name="connsiteY1" fmla="*/ 0 h 1466854"/>
                    <a:gd name="connsiteX2" fmla="*/ 979137 w 1182033"/>
                    <a:gd name="connsiteY2" fmla="*/ 0 h 1466854"/>
                    <a:gd name="connsiteX3" fmla="*/ 1182033 w 1182033"/>
                    <a:gd name="connsiteY3" fmla="*/ 733427 h 1466854"/>
                    <a:gd name="connsiteX4" fmla="*/ 979137 w 1182033"/>
                    <a:gd name="connsiteY4" fmla="*/ 1466854 h 1466854"/>
                    <a:gd name="connsiteX5" fmla="*/ 202896 w 1182033"/>
                    <a:gd name="connsiteY5" fmla="*/ 1466854 h 1466854"/>
                    <a:gd name="connsiteX6" fmla="*/ 0 w 1182033"/>
                    <a:gd name="connsiteY6" fmla="*/ 733427 h 1466854"/>
                    <a:gd name="connsiteX0" fmla="*/ 0 w 1182033"/>
                    <a:gd name="connsiteY0" fmla="*/ 733427 h 1466854"/>
                    <a:gd name="connsiteX1" fmla="*/ 202896 w 1182033"/>
                    <a:gd name="connsiteY1" fmla="*/ 0 h 1466854"/>
                    <a:gd name="connsiteX2" fmla="*/ 979137 w 1182033"/>
                    <a:gd name="connsiteY2" fmla="*/ 0 h 1466854"/>
                    <a:gd name="connsiteX3" fmla="*/ 1182033 w 1182033"/>
                    <a:gd name="connsiteY3" fmla="*/ 733427 h 1466854"/>
                    <a:gd name="connsiteX4" fmla="*/ 979137 w 1182033"/>
                    <a:gd name="connsiteY4" fmla="*/ 1466854 h 1466854"/>
                    <a:gd name="connsiteX5" fmla="*/ 202896 w 1182033"/>
                    <a:gd name="connsiteY5" fmla="*/ 1466854 h 1466854"/>
                    <a:gd name="connsiteX6" fmla="*/ 0 w 1182033"/>
                    <a:gd name="connsiteY6" fmla="*/ 733427 h 1466854"/>
                    <a:gd name="connsiteX0" fmla="*/ 0 w 1182033"/>
                    <a:gd name="connsiteY0" fmla="*/ 768986 h 1502413"/>
                    <a:gd name="connsiteX1" fmla="*/ 202896 w 1182033"/>
                    <a:gd name="connsiteY1" fmla="*/ 35559 h 1502413"/>
                    <a:gd name="connsiteX2" fmla="*/ 979137 w 1182033"/>
                    <a:gd name="connsiteY2" fmla="*/ 35559 h 1502413"/>
                    <a:gd name="connsiteX3" fmla="*/ 1182033 w 1182033"/>
                    <a:gd name="connsiteY3" fmla="*/ 768986 h 1502413"/>
                    <a:gd name="connsiteX4" fmla="*/ 979137 w 1182033"/>
                    <a:gd name="connsiteY4" fmla="*/ 1502413 h 1502413"/>
                    <a:gd name="connsiteX5" fmla="*/ 202896 w 1182033"/>
                    <a:gd name="connsiteY5" fmla="*/ 1502413 h 1502413"/>
                    <a:gd name="connsiteX6" fmla="*/ 0 w 1182033"/>
                    <a:gd name="connsiteY6" fmla="*/ 768986 h 1502413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56364"/>
                    <a:gd name="connsiteX1" fmla="*/ 202896 w 1182033"/>
                    <a:gd name="connsiteY1" fmla="*/ 53102 h 1556364"/>
                    <a:gd name="connsiteX2" fmla="*/ 979137 w 1182033"/>
                    <a:gd name="connsiteY2" fmla="*/ 53102 h 1556364"/>
                    <a:gd name="connsiteX3" fmla="*/ 1182033 w 1182033"/>
                    <a:gd name="connsiteY3" fmla="*/ 786529 h 1556364"/>
                    <a:gd name="connsiteX4" fmla="*/ 979137 w 1182033"/>
                    <a:gd name="connsiteY4" fmla="*/ 1519956 h 1556364"/>
                    <a:gd name="connsiteX5" fmla="*/ 202896 w 1182033"/>
                    <a:gd name="connsiteY5" fmla="*/ 1519956 h 1556364"/>
                    <a:gd name="connsiteX6" fmla="*/ 0 w 1182033"/>
                    <a:gd name="connsiteY6" fmla="*/ 786529 h 1556364"/>
                    <a:gd name="connsiteX0" fmla="*/ 0 w 1182033"/>
                    <a:gd name="connsiteY0" fmla="*/ 786529 h 1577877"/>
                    <a:gd name="connsiteX1" fmla="*/ 202896 w 1182033"/>
                    <a:gd name="connsiteY1" fmla="*/ 53102 h 1577877"/>
                    <a:gd name="connsiteX2" fmla="*/ 979137 w 1182033"/>
                    <a:gd name="connsiteY2" fmla="*/ 53102 h 1577877"/>
                    <a:gd name="connsiteX3" fmla="*/ 1182033 w 1182033"/>
                    <a:gd name="connsiteY3" fmla="*/ 786529 h 1577877"/>
                    <a:gd name="connsiteX4" fmla="*/ 979137 w 1182033"/>
                    <a:gd name="connsiteY4" fmla="*/ 1519956 h 1577877"/>
                    <a:gd name="connsiteX5" fmla="*/ 202896 w 1182033"/>
                    <a:gd name="connsiteY5" fmla="*/ 1519956 h 1577877"/>
                    <a:gd name="connsiteX6" fmla="*/ 0 w 1182033"/>
                    <a:gd name="connsiteY6" fmla="*/ 786529 h 1577877"/>
                    <a:gd name="connsiteX0" fmla="*/ 7936 w 1189969"/>
                    <a:gd name="connsiteY0" fmla="*/ 786529 h 1577877"/>
                    <a:gd name="connsiteX1" fmla="*/ 210832 w 1189969"/>
                    <a:gd name="connsiteY1" fmla="*/ 53102 h 1577877"/>
                    <a:gd name="connsiteX2" fmla="*/ 987073 w 1189969"/>
                    <a:gd name="connsiteY2" fmla="*/ 53102 h 1577877"/>
                    <a:gd name="connsiteX3" fmla="*/ 1189969 w 1189969"/>
                    <a:gd name="connsiteY3" fmla="*/ 786529 h 1577877"/>
                    <a:gd name="connsiteX4" fmla="*/ 987073 w 1189969"/>
                    <a:gd name="connsiteY4" fmla="*/ 1519956 h 1577877"/>
                    <a:gd name="connsiteX5" fmla="*/ 210832 w 1189969"/>
                    <a:gd name="connsiteY5" fmla="*/ 1519956 h 1577877"/>
                    <a:gd name="connsiteX6" fmla="*/ 7936 w 1189969"/>
                    <a:gd name="connsiteY6" fmla="*/ 786529 h 1577877"/>
                    <a:gd name="connsiteX0" fmla="*/ 7936 w 1189969"/>
                    <a:gd name="connsiteY0" fmla="*/ 786529 h 1577877"/>
                    <a:gd name="connsiteX1" fmla="*/ 210832 w 1189969"/>
                    <a:gd name="connsiteY1" fmla="*/ 53102 h 1577877"/>
                    <a:gd name="connsiteX2" fmla="*/ 987073 w 1189969"/>
                    <a:gd name="connsiteY2" fmla="*/ 53102 h 1577877"/>
                    <a:gd name="connsiteX3" fmla="*/ 1189969 w 1189969"/>
                    <a:gd name="connsiteY3" fmla="*/ 786529 h 1577877"/>
                    <a:gd name="connsiteX4" fmla="*/ 987073 w 1189969"/>
                    <a:gd name="connsiteY4" fmla="*/ 1519956 h 1577877"/>
                    <a:gd name="connsiteX5" fmla="*/ 210832 w 1189969"/>
                    <a:gd name="connsiteY5" fmla="*/ 1519956 h 1577877"/>
                    <a:gd name="connsiteX6" fmla="*/ 7936 w 1189969"/>
                    <a:gd name="connsiteY6" fmla="*/ 786529 h 1577877"/>
                    <a:gd name="connsiteX0" fmla="*/ 1824 w 1183857"/>
                    <a:gd name="connsiteY0" fmla="*/ 786529 h 1577877"/>
                    <a:gd name="connsiteX1" fmla="*/ 204720 w 1183857"/>
                    <a:gd name="connsiteY1" fmla="*/ 53102 h 1577877"/>
                    <a:gd name="connsiteX2" fmla="*/ 980961 w 1183857"/>
                    <a:gd name="connsiteY2" fmla="*/ 53102 h 1577877"/>
                    <a:gd name="connsiteX3" fmla="*/ 1183857 w 1183857"/>
                    <a:gd name="connsiteY3" fmla="*/ 786529 h 1577877"/>
                    <a:gd name="connsiteX4" fmla="*/ 980961 w 1183857"/>
                    <a:gd name="connsiteY4" fmla="*/ 1519956 h 1577877"/>
                    <a:gd name="connsiteX5" fmla="*/ 204720 w 1183857"/>
                    <a:gd name="connsiteY5" fmla="*/ 1519956 h 1577877"/>
                    <a:gd name="connsiteX6" fmla="*/ 1824 w 1183857"/>
                    <a:gd name="connsiteY6" fmla="*/ 786529 h 1577877"/>
                    <a:gd name="connsiteX0" fmla="*/ 0 w 1182033"/>
                    <a:gd name="connsiteY0" fmla="*/ 786529 h 1577877"/>
                    <a:gd name="connsiteX1" fmla="*/ 202896 w 1182033"/>
                    <a:gd name="connsiteY1" fmla="*/ 53102 h 1577877"/>
                    <a:gd name="connsiteX2" fmla="*/ 979137 w 1182033"/>
                    <a:gd name="connsiteY2" fmla="*/ 53102 h 1577877"/>
                    <a:gd name="connsiteX3" fmla="*/ 1182033 w 1182033"/>
                    <a:gd name="connsiteY3" fmla="*/ 786529 h 1577877"/>
                    <a:gd name="connsiteX4" fmla="*/ 979137 w 1182033"/>
                    <a:gd name="connsiteY4" fmla="*/ 1519956 h 1577877"/>
                    <a:gd name="connsiteX5" fmla="*/ 202896 w 1182033"/>
                    <a:gd name="connsiteY5" fmla="*/ 1519956 h 1577877"/>
                    <a:gd name="connsiteX6" fmla="*/ 0 w 1182033"/>
                    <a:gd name="connsiteY6" fmla="*/ 786529 h 1577877"/>
                    <a:gd name="connsiteX0" fmla="*/ 0 w 1142683"/>
                    <a:gd name="connsiteY0" fmla="*/ 786530 h 1577877"/>
                    <a:gd name="connsiteX1" fmla="*/ 163546 w 1142683"/>
                    <a:gd name="connsiteY1" fmla="*/ 53102 h 1577877"/>
                    <a:gd name="connsiteX2" fmla="*/ 939787 w 1142683"/>
                    <a:gd name="connsiteY2" fmla="*/ 53102 h 1577877"/>
                    <a:gd name="connsiteX3" fmla="*/ 1142683 w 1142683"/>
                    <a:gd name="connsiteY3" fmla="*/ 786529 h 1577877"/>
                    <a:gd name="connsiteX4" fmla="*/ 939787 w 1142683"/>
                    <a:gd name="connsiteY4" fmla="*/ 1519956 h 1577877"/>
                    <a:gd name="connsiteX5" fmla="*/ 163546 w 1142683"/>
                    <a:gd name="connsiteY5" fmla="*/ 1519956 h 1577877"/>
                    <a:gd name="connsiteX6" fmla="*/ 0 w 1142683"/>
                    <a:gd name="connsiteY6" fmla="*/ 786530 h 1577877"/>
                    <a:gd name="connsiteX0" fmla="*/ 0 w 1134813"/>
                    <a:gd name="connsiteY0" fmla="*/ 802212 h 1577877"/>
                    <a:gd name="connsiteX1" fmla="*/ 155676 w 1134813"/>
                    <a:gd name="connsiteY1" fmla="*/ 53102 h 1577877"/>
                    <a:gd name="connsiteX2" fmla="*/ 931917 w 1134813"/>
                    <a:gd name="connsiteY2" fmla="*/ 53102 h 1577877"/>
                    <a:gd name="connsiteX3" fmla="*/ 1134813 w 1134813"/>
                    <a:gd name="connsiteY3" fmla="*/ 786529 h 1577877"/>
                    <a:gd name="connsiteX4" fmla="*/ 931917 w 1134813"/>
                    <a:gd name="connsiteY4" fmla="*/ 1519956 h 1577877"/>
                    <a:gd name="connsiteX5" fmla="*/ 155676 w 1134813"/>
                    <a:gd name="connsiteY5" fmla="*/ 1519956 h 1577877"/>
                    <a:gd name="connsiteX6" fmla="*/ 0 w 1134813"/>
                    <a:gd name="connsiteY6" fmla="*/ 802212 h 1577877"/>
                    <a:gd name="connsiteX0" fmla="*/ 0 w 1134813"/>
                    <a:gd name="connsiteY0" fmla="*/ 802212 h 1577877"/>
                    <a:gd name="connsiteX1" fmla="*/ 155676 w 1134813"/>
                    <a:gd name="connsiteY1" fmla="*/ 53102 h 1577877"/>
                    <a:gd name="connsiteX2" fmla="*/ 931917 w 1134813"/>
                    <a:gd name="connsiteY2" fmla="*/ 53102 h 1577877"/>
                    <a:gd name="connsiteX3" fmla="*/ 1134813 w 1134813"/>
                    <a:gd name="connsiteY3" fmla="*/ 786529 h 1577877"/>
                    <a:gd name="connsiteX4" fmla="*/ 931917 w 1134813"/>
                    <a:gd name="connsiteY4" fmla="*/ 1519956 h 1577877"/>
                    <a:gd name="connsiteX5" fmla="*/ 155676 w 1134813"/>
                    <a:gd name="connsiteY5" fmla="*/ 1519956 h 1577877"/>
                    <a:gd name="connsiteX6" fmla="*/ 0 w 1134813"/>
                    <a:gd name="connsiteY6" fmla="*/ 802212 h 1577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4813" h="1577877">
                      <a:moveTo>
                        <a:pt x="0" y="802212"/>
                      </a:moveTo>
                      <a:cubicBezTo>
                        <a:pt x="2892" y="314279"/>
                        <a:pt x="99472" y="413789"/>
                        <a:pt x="155676" y="53102"/>
                      </a:cubicBezTo>
                      <a:cubicBezTo>
                        <a:pt x="393468" y="-7858"/>
                        <a:pt x="663645" y="-26906"/>
                        <a:pt x="931917" y="53102"/>
                      </a:cubicBezTo>
                      <a:cubicBezTo>
                        <a:pt x="972881" y="442361"/>
                        <a:pt x="1090041" y="500146"/>
                        <a:pt x="1134813" y="786529"/>
                      </a:cubicBezTo>
                      <a:cubicBezTo>
                        <a:pt x="1097663" y="1097683"/>
                        <a:pt x="955736" y="1126893"/>
                        <a:pt x="931917" y="1519956"/>
                      </a:cubicBezTo>
                      <a:cubicBezTo>
                        <a:pt x="570302" y="1601874"/>
                        <a:pt x="523010" y="1592349"/>
                        <a:pt x="155676" y="1519956"/>
                      </a:cubicBezTo>
                      <a:cubicBezTo>
                        <a:pt x="133768" y="1199286"/>
                        <a:pt x="5685" y="1310135"/>
                        <a:pt x="0" y="802212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227" name="Gruppo 158">
                  <a:extLst>
                    <a:ext uri="{FF2B5EF4-FFF2-40B4-BE49-F238E27FC236}">
                      <a16:creationId xmlns:a16="http://schemas.microsoft.com/office/drawing/2014/main" id="{2EF7F327-7437-C228-B100-625A962CB8B5}"/>
                    </a:ext>
                  </a:extLst>
                </p:cNvPr>
                <p:cNvGrpSpPr/>
                <p:nvPr/>
              </p:nvGrpSpPr>
              <p:grpSpPr>
                <a:xfrm>
                  <a:off x="1827580" y="1735995"/>
                  <a:ext cx="984703" cy="1129404"/>
                  <a:chOff x="1827580" y="1735995"/>
                  <a:chExt cx="984703" cy="1129404"/>
                </a:xfrm>
              </p:grpSpPr>
              <p:sp>
                <p:nvSpPr>
                  <p:cNvPr id="228" name="Pentagono 94">
                    <a:extLst>
                      <a:ext uri="{FF2B5EF4-FFF2-40B4-BE49-F238E27FC236}">
                        <a16:creationId xmlns:a16="http://schemas.microsoft.com/office/drawing/2014/main" id="{C526F3D8-E3A1-6E91-7DC2-BCB71468DC40}"/>
                      </a:ext>
                    </a:extLst>
                  </p:cNvPr>
                  <p:cNvSpPr/>
                  <p:nvPr/>
                </p:nvSpPr>
                <p:spPr>
                  <a:xfrm>
                    <a:off x="1827580" y="1863630"/>
                    <a:ext cx="984703" cy="502514"/>
                  </a:xfrm>
                  <a:custGeom>
                    <a:avLst/>
                    <a:gdLst>
                      <a:gd name="connsiteX0" fmla="*/ 1 w 1050012"/>
                      <a:gd name="connsiteY0" fmla="*/ 206866 h 541583"/>
                      <a:gd name="connsiteX1" fmla="*/ 525006 w 1050012"/>
                      <a:gd name="connsiteY1" fmla="*/ 0 h 541583"/>
                      <a:gd name="connsiteX2" fmla="*/ 1050011 w 1050012"/>
                      <a:gd name="connsiteY2" fmla="*/ 206866 h 541583"/>
                      <a:gd name="connsiteX3" fmla="*/ 849477 w 1050012"/>
                      <a:gd name="connsiteY3" fmla="*/ 541582 h 541583"/>
                      <a:gd name="connsiteX4" fmla="*/ 200535 w 1050012"/>
                      <a:gd name="connsiteY4" fmla="*/ 541582 h 541583"/>
                      <a:gd name="connsiteX5" fmla="*/ 1 w 1050012"/>
                      <a:gd name="connsiteY5" fmla="*/ 206866 h 541583"/>
                      <a:gd name="connsiteX0" fmla="*/ 0 w 1050010"/>
                      <a:gd name="connsiteY0" fmla="*/ 95106 h 429822"/>
                      <a:gd name="connsiteX1" fmla="*/ 547865 w 1050010"/>
                      <a:gd name="connsiteY1" fmla="*/ 0 h 429822"/>
                      <a:gd name="connsiteX2" fmla="*/ 1050010 w 1050010"/>
                      <a:gd name="connsiteY2" fmla="*/ 95106 h 429822"/>
                      <a:gd name="connsiteX3" fmla="*/ 849476 w 1050010"/>
                      <a:gd name="connsiteY3" fmla="*/ 429822 h 429822"/>
                      <a:gd name="connsiteX4" fmla="*/ 200534 w 1050010"/>
                      <a:gd name="connsiteY4" fmla="*/ 429822 h 429822"/>
                      <a:gd name="connsiteX5" fmla="*/ 0 w 1050010"/>
                      <a:gd name="connsiteY5" fmla="*/ 95106 h 429822"/>
                      <a:gd name="connsiteX0" fmla="*/ 0 w 1050010"/>
                      <a:gd name="connsiteY0" fmla="*/ 163686 h 498402"/>
                      <a:gd name="connsiteX1" fmla="*/ 525005 w 1050010"/>
                      <a:gd name="connsiteY1" fmla="*/ 0 h 498402"/>
                      <a:gd name="connsiteX2" fmla="*/ 1050010 w 1050010"/>
                      <a:gd name="connsiteY2" fmla="*/ 163686 h 498402"/>
                      <a:gd name="connsiteX3" fmla="*/ 849476 w 1050010"/>
                      <a:gd name="connsiteY3" fmla="*/ 498402 h 498402"/>
                      <a:gd name="connsiteX4" fmla="*/ 200534 w 1050010"/>
                      <a:gd name="connsiteY4" fmla="*/ 498402 h 498402"/>
                      <a:gd name="connsiteX5" fmla="*/ 0 w 1050010"/>
                      <a:gd name="connsiteY5" fmla="*/ 163686 h 498402"/>
                      <a:gd name="connsiteX0" fmla="*/ 0 w 1019530"/>
                      <a:gd name="connsiteY0" fmla="*/ 163686 h 498402"/>
                      <a:gd name="connsiteX1" fmla="*/ 525005 w 1019530"/>
                      <a:gd name="connsiteY1" fmla="*/ 0 h 498402"/>
                      <a:gd name="connsiteX2" fmla="*/ 1019530 w 1019530"/>
                      <a:gd name="connsiteY2" fmla="*/ 178926 h 498402"/>
                      <a:gd name="connsiteX3" fmla="*/ 849476 w 1019530"/>
                      <a:gd name="connsiteY3" fmla="*/ 498402 h 498402"/>
                      <a:gd name="connsiteX4" fmla="*/ 200534 w 1019530"/>
                      <a:gd name="connsiteY4" fmla="*/ 498402 h 498402"/>
                      <a:gd name="connsiteX5" fmla="*/ 0 w 1019530"/>
                      <a:gd name="connsiteY5" fmla="*/ 163686 h 498402"/>
                      <a:gd name="connsiteX0" fmla="*/ 0 w 1019530"/>
                      <a:gd name="connsiteY0" fmla="*/ 163686 h 498402"/>
                      <a:gd name="connsiteX1" fmla="*/ 525005 w 1019530"/>
                      <a:gd name="connsiteY1" fmla="*/ 0 h 498402"/>
                      <a:gd name="connsiteX2" fmla="*/ 1019530 w 1019530"/>
                      <a:gd name="connsiteY2" fmla="*/ 178926 h 498402"/>
                      <a:gd name="connsiteX3" fmla="*/ 849476 w 1019530"/>
                      <a:gd name="connsiteY3" fmla="*/ 450142 h 498402"/>
                      <a:gd name="connsiteX4" fmla="*/ 200534 w 1019530"/>
                      <a:gd name="connsiteY4" fmla="*/ 498402 h 498402"/>
                      <a:gd name="connsiteX5" fmla="*/ 0 w 1019530"/>
                      <a:gd name="connsiteY5" fmla="*/ 163686 h 498402"/>
                      <a:gd name="connsiteX0" fmla="*/ 0 w 1019530"/>
                      <a:gd name="connsiteY0" fmla="*/ 163686 h 475542"/>
                      <a:gd name="connsiteX1" fmla="*/ 525005 w 1019530"/>
                      <a:gd name="connsiteY1" fmla="*/ 0 h 475542"/>
                      <a:gd name="connsiteX2" fmla="*/ 1019530 w 1019530"/>
                      <a:gd name="connsiteY2" fmla="*/ 178926 h 475542"/>
                      <a:gd name="connsiteX3" fmla="*/ 849476 w 1019530"/>
                      <a:gd name="connsiteY3" fmla="*/ 450142 h 475542"/>
                      <a:gd name="connsiteX4" fmla="*/ 205614 w 1019530"/>
                      <a:gd name="connsiteY4" fmla="*/ 475542 h 475542"/>
                      <a:gd name="connsiteX5" fmla="*/ 0 w 1019530"/>
                      <a:gd name="connsiteY5" fmla="*/ 163686 h 475542"/>
                      <a:gd name="connsiteX0" fmla="*/ 0 w 1019530"/>
                      <a:gd name="connsiteY0" fmla="*/ 163686 h 480622"/>
                      <a:gd name="connsiteX1" fmla="*/ 525005 w 1019530"/>
                      <a:gd name="connsiteY1" fmla="*/ 0 h 480622"/>
                      <a:gd name="connsiteX2" fmla="*/ 1019530 w 1019530"/>
                      <a:gd name="connsiteY2" fmla="*/ 178926 h 480622"/>
                      <a:gd name="connsiteX3" fmla="*/ 811376 w 1019530"/>
                      <a:gd name="connsiteY3" fmla="*/ 480622 h 480622"/>
                      <a:gd name="connsiteX4" fmla="*/ 205614 w 1019530"/>
                      <a:gd name="connsiteY4" fmla="*/ 475542 h 480622"/>
                      <a:gd name="connsiteX5" fmla="*/ 0 w 1019530"/>
                      <a:gd name="connsiteY5" fmla="*/ 163686 h 480622"/>
                      <a:gd name="connsiteX0" fmla="*/ 0 w 973810"/>
                      <a:gd name="connsiteY0" fmla="*/ 184006 h 480622"/>
                      <a:gd name="connsiteX1" fmla="*/ 479285 w 973810"/>
                      <a:gd name="connsiteY1" fmla="*/ 0 h 480622"/>
                      <a:gd name="connsiteX2" fmla="*/ 973810 w 973810"/>
                      <a:gd name="connsiteY2" fmla="*/ 178926 h 480622"/>
                      <a:gd name="connsiteX3" fmla="*/ 765656 w 973810"/>
                      <a:gd name="connsiteY3" fmla="*/ 480622 h 480622"/>
                      <a:gd name="connsiteX4" fmla="*/ 159894 w 973810"/>
                      <a:gd name="connsiteY4" fmla="*/ 475542 h 480622"/>
                      <a:gd name="connsiteX5" fmla="*/ 0 w 973810"/>
                      <a:gd name="connsiteY5" fmla="*/ 184006 h 480622"/>
                      <a:gd name="connsiteX0" fmla="*/ 0 w 973810"/>
                      <a:gd name="connsiteY0" fmla="*/ 184006 h 480622"/>
                      <a:gd name="connsiteX1" fmla="*/ 479285 w 973810"/>
                      <a:gd name="connsiteY1" fmla="*/ 0 h 480622"/>
                      <a:gd name="connsiteX2" fmla="*/ 973810 w 973810"/>
                      <a:gd name="connsiteY2" fmla="*/ 178926 h 480622"/>
                      <a:gd name="connsiteX3" fmla="*/ 765656 w 973810"/>
                      <a:gd name="connsiteY3" fmla="*/ 480622 h 480622"/>
                      <a:gd name="connsiteX4" fmla="*/ 159894 w 973810"/>
                      <a:gd name="connsiteY4" fmla="*/ 475542 h 480622"/>
                      <a:gd name="connsiteX5" fmla="*/ 0 w 973810"/>
                      <a:gd name="connsiteY5" fmla="*/ 184006 h 480622"/>
                      <a:gd name="connsiteX0" fmla="*/ 170 w 973980"/>
                      <a:gd name="connsiteY0" fmla="*/ 184006 h 480622"/>
                      <a:gd name="connsiteX1" fmla="*/ 479455 w 973980"/>
                      <a:gd name="connsiteY1" fmla="*/ 0 h 480622"/>
                      <a:gd name="connsiteX2" fmla="*/ 973980 w 973980"/>
                      <a:gd name="connsiteY2" fmla="*/ 178926 h 480622"/>
                      <a:gd name="connsiteX3" fmla="*/ 765826 w 973980"/>
                      <a:gd name="connsiteY3" fmla="*/ 480622 h 480622"/>
                      <a:gd name="connsiteX4" fmla="*/ 160064 w 973980"/>
                      <a:gd name="connsiteY4" fmla="*/ 475542 h 480622"/>
                      <a:gd name="connsiteX5" fmla="*/ 170 w 973980"/>
                      <a:gd name="connsiteY5" fmla="*/ 184006 h 480622"/>
                      <a:gd name="connsiteX0" fmla="*/ 170 w 973980"/>
                      <a:gd name="connsiteY0" fmla="*/ 184006 h 480622"/>
                      <a:gd name="connsiteX1" fmla="*/ 479455 w 973980"/>
                      <a:gd name="connsiteY1" fmla="*/ 0 h 480622"/>
                      <a:gd name="connsiteX2" fmla="*/ 973980 w 973980"/>
                      <a:gd name="connsiteY2" fmla="*/ 178926 h 480622"/>
                      <a:gd name="connsiteX3" fmla="*/ 765826 w 973980"/>
                      <a:gd name="connsiteY3" fmla="*/ 480622 h 480622"/>
                      <a:gd name="connsiteX4" fmla="*/ 160064 w 973980"/>
                      <a:gd name="connsiteY4" fmla="*/ 475542 h 480622"/>
                      <a:gd name="connsiteX5" fmla="*/ 170 w 973980"/>
                      <a:gd name="connsiteY5" fmla="*/ 184006 h 480622"/>
                      <a:gd name="connsiteX0" fmla="*/ 138 w 973948"/>
                      <a:gd name="connsiteY0" fmla="*/ 184006 h 480622"/>
                      <a:gd name="connsiteX1" fmla="*/ 479423 w 973948"/>
                      <a:gd name="connsiteY1" fmla="*/ 0 h 480622"/>
                      <a:gd name="connsiteX2" fmla="*/ 973948 w 973948"/>
                      <a:gd name="connsiteY2" fmla="*/ 178926 h 480622"/>
                      <a:gd name="connsiteX3" fmla="*/ 765794 w 973948"/>
                      <a:gd name="connsiteY3" fmla="*/ 480622 h 480622"/>
                      <a:gd name="connsiteX4" fmla="*/ 160032 w 973948"/>
                      <a:gd name="connsiteY4" fmla="*/ 475542 h 480622"/>
                      <a:gd name="connsiteX5" fmla="*/ 138 w 973948"/>
                      <a:gd name="connsiteY5" fmla="*/ 184006 h 480622"/>
                      <a:gd name="connsiteX0" fmla="*/ 138 w 973948"/>
                      <a:gd name="connsiteY0" fmla="*/ 184006 h 497603"/>
                      <a:gd name="connsiteX1" fmla="*/ 479423 w 973948"/>
                      <a:gd name="connsiteY1" fmla="*/ 0 h 497603"/>
                      <a:gd name="connsiteX2" fmla="*/ 973948 w 973948"/>
                      <a:gd name="connsiteY2" fmla="*/ 178926 h 497603"/>
                      <a:gd name="connsiteX3" fmla="*/ 765794 w 973948"/>
                      <a:gd name="connsiteY3" fmla="*/ 480622 h 497603"/>
                      <a:gd name="connsiteX4" fmla="*/ 160032 w 973948"/>
                      <a:gd name="connsiteY4" fmla="*/ 475542 h 497603"/>
                      <a:gd name="connsiteX5" fmla="*/ 138 w 973948"/>
                      <a:gd name="connsiteY5" fmla="*/ 184006 h 497603"/>
                      <a:gd name="connsiteX0" fmla="*/ 252 w 974062"/>
                      <a:gd name="connsiteY0" fmla="*/ 184006 h 497603"/>
                      <a:gd name="connsiteX1" fmla="*/ 479537 w 974062"/>
                      <a:gd name="connsiteY1" fmla="*/ 0 h 497603"/>
                      <a:gd name="connsiteX2" fmla="*/ 974062 w 974062"/>
                      <a:gd name="connsiteY2" fmla="*/ 178926 h 497603"/>
                      <a:gd name="connsiteX3" fmla="*/ 765908 w 974062"/>
                      <a:gd name="connsiteY3" fmla="*/ 480622 h 497603"/>
                      <a:gd name="connsiteX4" fmla="*/ 160146 w 974062"/>
                      <a:gd name="connsiteY4" fmla="*/ 475542 h 497603"/>
                      <a:gd name="connsiteX5" fmla="*/ 252 w 974062"/>
                      <a:gd name="connsiteY5" fmla="*/ 184006 h 497603"/>
                      <a:gd name="connsiteX0" fmla="*/ 164 w 973974"/>
                      <a:gd name="connsiteY0" fmla="*/ 184006 h 497603"/>
                      <a:gd name="connsiteX1" fmla="*/ 479449 w 973974"/>
                      <a:gd name="connsiteY1" fmla="*/ 0 h 497603"/>
                      <a:gd name="connsiteX2" fmla="*/ 973974 w 973974"/>
                      <a:gd name="connsiteY2" fmla="*/ 178926 h 497603"/>
                      <a:gd name="connsiteX3" fmla="*/ 765820 w 973974"/>
                      <a:gd name="connsiteY3" fmla="*/ 480622 h 497603"/>
                      <a:gd name="connsiteX4" fmla="*/ 160058 w 973974"/>
                      <a:gd name="connsiteY4" fmla="*/ 475542 h 497603"/>
                      <a:gd name="connsiteX5" fmla="*/ 164 w 973974"/>
                      <a:gd name="connsiteY5" fmla="*/ 184006 h 497603"/>
                      <a:gd name="connsiteX0" fmla="*/ 164 w 973974"/>
                      <a:gd name="connsiteY0" fmla="*/ 184006 h 504987"/>
                      <a:gd name="connsiteX1" fmla="*/ 479449 w 973974"/>
                      <a:gd name="connsiteY1" fmla="*/ 0 h 504987"/>
                      <a:gd name="connsiteX2" fmla="*/ 973974 w 973974"/>
                      <a:gd name="connsiteY2" fmla="*/ 178926 h 504987"/>
                      <a:gd name="connsiteX3" fmla="*/ 765820 w 973974"/>
                      <a:gd name="connsiteY3" fmla="*/ 480622 h 504987"/>
                      <a:gd name="connsiteX4" fmla="*/ 160058 w 973974"/>
                      <a:gd name="connsiteY4" fmla="*/ 475542 h 504987"/>
                      <a:gd name="connsiteX5" fmla="*/ 164 w 973974"/>
                      <a:gd name="connsiteY5" fmla="*/ 184006 h 504987"/>
                      <a:gd name="connsiteX0" fmla="*/ 164 w 973974"/>
                      <a:gd name="connsiteY0" fmla="*/ 184006 h 504987"/>
                      <a:gd name="connsiteX1" fmla="*/ 479449 w 973974"/>
                      <a:gd name="connsiteY1" fmla="*/ 0 h 504987"/>
                      <a:gd name="connsiteX2" fmla="*/ 973974 w 973974"/>
                      <a:gd name="connsiteY2" fmla="*/ 178926 h 504987"/>
                      <a:gd name="connsiteX3" fmla="*/ 765820 w 973974"/>
                      <a:gd name="connsiteY3" fmla="*/ 480622 h 504987"/>
                      <a:gd name="connsiteX4" fmla="*/ 160058 w 973974"/>
                      <a:gd name="connsiteY4" fmla="*/ 475542 h 504987"/>
                      <a:gd name="connsiteX5" fmla="*/ 164 w 973974"/>
                      <a:gd name="connsiteY5" fmla="*/ 184006 h 504987"/>
                      <a:gd name="connsiteX0" fmla="*/ 164 w 973974"/>
                      <a:gd name="connsiteY0" fmla="*/ 184006 h 502514"/>
                      <a:gd name="connsiteX1" fmla="*/ 479449 w 973974"/>
                      <a:gd name="connsiteY1" fmla="*/ 0 h 502514"/>
                      <a:gd name="connsiteX2" fmla="*/ 973974 w 973974"/>
                      <a:gd name="connsiteY2" fmla="*/ 178926 h 502514"/>
                      <a:gd name="connsiteX3" fmla="*/ 765820 w 973974"/>
                      <a:gd name="connsiteY3" fmla="*/ 480622 h 502514"/>
                      <a:gd name="connsiteX4" fmla="*/ 160058 w 973974"/>
                      <a:gd name="connsiteY4" fmla="*/ 475542 h 502514"/>
                      <a:gd name="connsiteX5" fmla="*/ 164 w 973974"/>
                      <a:gd name="connsiteY5" fmla="*/ 184006 h 502514"/>
                      <a:gd name="connsiteX0" fmla="*/ 164 w 984703"/>
                      <a:gd name="connsiteY0" fmla="*/ 184006 h 502514"/>
                      <a:gd name="connsiteX1" fmla="*/ 479449 w 984703"/>
                      <a:gd name="connsiteY1" fmla="*/ 0 h 502514"/>
                      <a:gd name="connsiteX2" fmla="*/ 973974 w 984703"/>
                      <a:gd name="connsiteY2" fmla="*/ 178926 h 502514"/>
                      <a:gd name="connsiteX3" fmla="*/ 765820 w 984703"/>
                      <a:gd name="connsiteY3" fmla="*/ 480622 h 502514"/>
                      <a:gd name="connsiteX4" fmla="*/ 160058 w 984703"/>
                      <a:gd name="connsiteY4" fmla="*/ 475542 h 502514"/>
                      <a:gd name="connsiteX5" fmla="*/ 164 w 984703"/>
                      <a:gd name="connsiteY5" fmla="*/ 184006 h 502514"/>
                      <a:gd name="connsiteX0" fmla="*/ 164 w 984703"/>
                      <a:gd name="connsiteY0" fmla="*/ 184006 h 502514"/>
                      <a:gd name="connsiteX1" fmla="*/ 479449 w 984703"/>
                      <a:gd name="connsiteY1" fmla="*/ 0 h 502514"/>
                      <a:gd name="connsiteX2" fmla="*/ 973974 w 984703"/>
                      <a:gd name="connsiteY2" fmla="*/ 178926 h 502514"/>
                      <a:gd name="connsiteX3" fmla="*/ 765820 w 984703"/>
                      <a:gd name="connsiteY3" fmla="*/ 480622 h 502514"/>
                      <a:gd name="connsiteX4" fmla="*/ 160058 w 984703"/>
                      <a:gd name="connsiteY4" fmla="*/ 475542 h 502514"/>
                      <a:gd name="connsiteX5" fmla="*/ 164 w 984703"/>
                      <a:gd name="connsiteY5" fmla="*/ 184006 h 502514"/>
                      <a:gd name="connsiteX0" fmla="*/ 164 w 984703"/>
                      <a:gd name="connsiteY0" fmla="*/ 184006 h 502514"/>
                      <a:gd name="connsiteX1" fmla="*/ 479449 w 984703"/>
                      <a:gd name="connsiteY1" fmla="*/ 0 h 502514"/>
                      <a:gd name="connsiteX2" fmla="*/ 973974 w 984703"/>
                      <a:gd name="connsiteY2" fmla="*/ 178926 h 502514"/>
                      <a:gd name="connsiteX3" fmla="*/ 765820 w 984703"/>
                      <a:gd name="connsiteY3" fmla="*/ 480622 h 502514"/>
                      <a:gd name="connsiteX4" fmla="*/ 160058 w 984703"/>
                      <a:gd name="connsiteY4" fmla="*/ 475542 h 502514"/>
                      <a:gd name="connsiteX5" fmla="*/ 164 w 984703"/>
                      <a:gd name="connsiteY5" fmla="*/ 184006 h 502514"/>
                      <a:gd name="connsiteX0" fmla="*/ 164 w 984703"/>
                      <a:gd name="connsiteY0" fmla="*/ 184006 h 502514"/>
                      <a:gd name="connsiteX1" fmla="*/ 479449 w 984703"/>
                      <a:gd name="connsiteY1" fmla="*/ 0 h 502514"/>
                      <a:gd name="connsiteX2" fmla="*/ 973974 w 984703"/>
                      <a:gd name="connsiteY2" fmla="*/ 178926 h 502514"/>
                      <a:gd name="connsiteX3" fmla="*/ 765820 w 984703"/>
                      <a:gd name="connsiteY3" fmla="*/ 480622 h 502514"/>
                      <a:gd name="connsiteX4" fmla="*/ 160058 w 984703"/>
                      <a:gd name="connsiteY4" fmla="*/ 475542 h 502514"/>
                      <a:gd name="connsiteX5" fmla="*/ 164 w 984703"/>
                      <a:gd name="connsiteY5" fmla="*/ 184006 h 502514"/>
                      <a:gd name="connsiteX0" fmla="*/ 164 w 984703"/>
                      <a:gd name="connsiteY0" fmla="*/ 184006 h 502514"/>
                      <a:gd name="connsiteX1" fmla="*/ 479449 w 984703"/>
                      <a:gd name="connsiteY1" fmla="*/ 0 h 502514"/>
                      <a:gd name="connsiteX2" fmla="*/ 973974 w 984703"/>
                      <a:gd name="connsiteY2" fmla="*/ 178926 h 502514"/>
                      <a:gd name="connsiteX3" fmla="*/ 765820 w 984703"/>
                      <a:gd name="connsiteY3" fmla="*/ 480622 h 502514"/>
                      <a:gd name="connsiteX4" fmla="*/ 160058 w 984703"/>
                      <a:gd name="connsiteY4" fmla="*/ 475542 h 502514"/>
                      <a:gd name="connsiteX5" fmla="*/ 164 w 984703"/>
                      <a:gd name="connsiteY5" fmla="*/ 184006 h 502514"/>
                      <a:gd name="connsiteX0" fmla="*/ 164 w 984703"/>
                      <a:gd name="connsiteY0" fmla="*/ 184016 h 502524"/>
                      <a:gd name="connsiteX1" fmla="*/ 479449 w 984703"/>
                      <a:gd name="connsiteY1" fmla="*/ 10 h 502524"/>
                      <a:gd name="connsiteX2" fmla="*/ 973974 w 984703"/>
                      <a:gd name="connsiteY2" fmla="*/ 178936 h 502524"/>
                      <a:gd name="connsiteX3" fmla="*/ 765820 w 984703"/>
                      <a:gd name="connsiteY3" fmla="*/ 480632 h 502524"/>
                      <a:gd name="connsiteX4" fmla="*/ 160058 w 984703"/>
                      <a:gd name="connsiteY4" fmla="*/ 475552 h 502524"/>
                      <a:gd name="connsiteX5" fmla="*/ 164 w 984703"/>
                      <a:gd name="connsiteY5" fmla="*/ 184016 h 502524"/>
                      <a:gd name="connsiteX0" fmla="*/ 164 w 984703"/>
                      <a:gd name="connsiteY0" fmla="*/ 184006 h 502514"/>
                      <a:gd name="connsiteX1" fmla="*/ 479449 w 984703"/>
                      <a:gd name="connsiteY1" fmla="*/ 0 h 502514"/>
                      <a:gd name="connsiteX2" fmla="*/ 973974 w 984703"/>
                      <a:gd name="connsiteY2" fmla="*/ 178926 h 502514"/>
                      <a:gd name="connsiteX3" fmla="*/ 765820 w 984703"/>
                      <a:gd name="connsiteY3" fmla="*/ 480622 h 502514"/>
                      <a:gd name="connsiteX4" fmla="*/ 160058 w 984703"/>
                      <a:gd name="connsiteY4" fmla="*/ 475542 h 502514"/>
                      <a:gd name="connsiteX5" fmla="*/ 164 w 984703"/>
                      <a:gd name="connsiteY5" fmla="*/ 184006 h 502514"/>
                      <a:gd name="connsiteX0" fmla="*/ 164 w 984703"/>
                      <a:gd name="connsiteY0" fmla="*/ 184006 h 502514"/>
                      <a:gd name="connsiteX1" fmla="*/ 492149 w 984703"/>
                      <a:gd name="connsiteY1" fmla="*/ 0 h 502514"/>
                      <a:gd name="connsiteX2" fmla="*/ 973974 w 984703"/>
                      <a:gd name="connsiteY2" fmla="*/ 178926 h 502514"/>
                      <a:gd name="connsiteX3" fmla="*/ 765820 w 984703"/>
                      <a:gd name="connsiteY3" fmla="*/ 480622 h 502514"/>
                      <a:gd name="connsiteX4" fmla="*/ 160058 w 984703"/>
                      <a:gd name="connsiteY4" fmla="*/ 475542 h 502514"/>
                      <a:gd name="connsiteX5" fmla="*/ 164 w 984703"/>
                      <a:gd name="connsiteY5" fmla="*/ 184006 h 5025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84703" h="502514">
                        <a:moveTo>
                          <a:pt x="164" y="184006"/>
                        </a:moveTo>
                        <a:cubicBezTo>
                          <a:pt x="20226" y="127751"/>
                          <a:pt x="301907" y="10535"/>
                          <a:pt x="492149" y="0"/>
                        </a:cubicBezTo>
                        <a:cubicBezTo>
                          <a:pt x="776371" y="8842"/>
                          <a:pt x="951372" y="124364"/>
                          <a:pt x="973974" y="178926"/>
                        </a:cubicBezTo>
                        <a:cubicBezTo>
                          <a:pt x="990949" y="210911"/>
                          <a:pt x="1020625" y="441017"/>
                          <a:pt x="765820" y="480622"/>
                        </a:cubicBezTo>
                        <a:cubicBezTo>
                          <a:pt x="698519" y="496709"/>
                          <a:pt x="306099" y="522955"/>
                          <a:pt x="160058" y="475542"/>
                        </a:cubicBezTo>
                        <a:cubicBezTo>
                          <a:pt x="111840" y="457103"/>
                          <a:pt x="-4958" y="469145"/>
                          <a:pt x="164" y="184006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grpSp>
                <p:nvGrpSpPr>
                  <p:cNvPr id="229" name="Gruppo 160">
                    <a:extLst>
                      <a:ext uri="{FF2B5EF4-FFF2-40B4-BE49-F238E27FC236}">
                        <a16:creationId xmlns:a16="http://schemas.microsoft.com/office/drawing/2014/main" id="{5177E76E-78C9-28D1-D73B-98A0B2146F93}"/>
                      </a:ext>
                    </a:extLst>
                  </p:cNvPr>
                  <p:cNvGrpSpPr/>
                  <p:nvPr/>
                </p:nvGrpSpPr>
                <p:grpSpPr>
                  <a:xfrm>
                    <a:off x="1933690" y="2420226"/>
                    <a:ext cx="205740" cy="220979"/>
                    <a:chOff x="3634959" y="1562563"/>
                    <a:chExt cx="205740" cy="220979"/>
                  </a:xfrm>
                </p:grpSpPr>
                <p:sp>
                  <p:nvSpPr>
                    <p:cNvPr id="235" name="Ovale 166">
                      <a:extLst>
                        <a:ext uri="{FF2B5EF4-FFF2-40B4-BE49-F238E27FC236}">
                          <a16:creationId xmlns:a16="http://schemas.microsoft.com/office/drawing/2014/main" id="{0FF0FDB2-3F1C-F14C-405F-B4060EE5C5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34959" y="1562563"/>
                      <a:ext cx="205740" cy="220979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236" name="Ovale 167">
                      <a:extLst>
                        <a:ext uri="{FF2B5EF4-FFF2-40B4-BE49-F238E27FC236}">
                          <a16:creationId xmlns:a16="http://schemas.microsoft.com/office/drawing/2014/main" id="{BC178655-6799-B38E-AEC4-B5B641A66B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01366" y="1634951"/>
                      <a:ext cx="97769" cy="10668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</p:grpSp>
              <p:sp>
                <p:nvSpPr>
                  <p:cNvPr id="230" name="Trapezio 161">
                    <a:extLst>
                      <a:ext uri="{FF2B5EF4-FFF2-40B4-BE49-F238E27FC236}">
                        <a16:creationId xmlns:a16="http://schemas.microsoft.com/office/drawing/2014/main" id="{33A32234-2A99-2BED-0F5D-A6D173403D0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282428" y="2812059"/>
                    <a:ext cx="68580" cy="53340"/>
                  </a:xfrm>
                  <a:prstGeom prst="trapezoid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31" name="Arco 162">
                    <a:extLst>
                      <a:ext uri="{FF2B5EF4-FFF2-40B4-BE49-F238E27FC236}">
                        <a16:creationId xmlns:a16="http://schemas.microsoft.com/office/drawing/2014/main" id="{E9EECFB0-08BB-E35E-00C4-7420632D9812}"/>
                      </a:ext>
                    </a:extLst>
                  </p:cNvPr>
                  <p:cNvSpPr/>
                  <p:nvPr/>
                </p:nvSpPr>
                <p:spPr>
                  <a:xfrm rot="5665335">
                    <a:off x="2166812" y="1683605"/>
                    <a:ext cx="255270" cy="360049"/>
                  </a:xfrm>
                  <a:prstGeom prst="arc">
                    <a:avLst>
                      <a:gd name="adj1" fmla="val 16200000"/>
                      <a:gd name="adj2" fmla="val 5035040"/>
                    </a:avLst>
                  </a:prstGeom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grpSp>
                <p:nvGrpSpPr>
                  <p:cNvPr id="232" name="Gruppo 163">
                    <a:extLst>
                      <a:ext uri="{FF2B5EF4-FFF2-40B4-BE49-F238E27FC236}">
                        <a16:creationId xmlns:a16="http://schemas.microsoft.com/office/drawing/2014/main" id="{B096E723-714B-3AD3-03EB-66CED7C758A0}"/>
                      </a:ext>
                    </a:extLst>
                  </p:cNvPr>
                  <p:cNvGrpSpPr/>
                  <p:nvPr/>
                </p:nvGrpSpPr>
                <p:grpSpPr>
                  <a:xfrm>
                    <a:off x="2498606" y="2420225"/>
                    <a:ext cx="205740" cy="220979"/>
                    <a:chOff x="3634959" y="1562563"/>
                    <a:chExt cx="205740" cy="220979"/>
                  </a:xfrm>
                </p:grpSpPr>
                <p:sp>
                  <p:nvSpPr>
                    <p:cNvPr id="233" name="Ovale 164">
                      <a:extLst>
                        <a:ext uri="{FF2B5EF4-FFF2-40B4-BE49-F238E27FC236}">
                          <a16:creationId xmlns:a16="http://schemas.microsoft.com/office/drawing/2014/main" id="{3B26A794-FF2D-73F9-52A4-EA2C3AC58E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34959" y="1562563"/>
                      <a:ext cx="205740" cy="220979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234" name="Ovale 165">
                      <a:extLst>
                        <a:ext uri="{FF2B5EF4-FFF2-40B4-BE49-F238E27FC236}">
                          <a16:creationId xmlns:a16="http://schemas.microsoft.com/office/drawing/2014/main" id="{C71D9293-61E7-0B79-0D33-60D4ACFFB5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88944" y="1634952"/>
                      <a:ext cx="97769" cy="10668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</p:grpSp>
            </p:grpSp>
          </p:grpSp>
          <p:grpSp>
            <p:nvGrpSpPr>
              <p:cNvPr id="175" name="Gruppo 106">
                <a:extLst>
                  <a:ext uri="{FF2B5EF4-FFF2-40B4-BE49-F238E27FC236}">
                    <a16:creationId xmlns:a16="http://schemas.microsoft.com/office/drawing/2014/main" id="{2398B73D-55BF-F7EF-511C-C65C0EB624EF}"/>
                  </a:ext>
                </a:extLst>
              </p:cNvPr>
              <p:cNvGrpSpPr/>
              <p:nvPr/>
            </p:nvGrpSpPr>
            <p:grpSpPr>
              <a:xfrm rot="169849">
                <a:off x="11078386" y="4653371"/>
                <a:ext cx="313116" cy="1317541"/>
                <a:chOff x="6892594" y="1663883"/>
                <a:chExt cx="768685" cy="3088539"/>
              </a:xfrm>
            </p:grpSpPr>
            <p:grpSp>
              <p:nvGrpSpPr>
                <p:cNvPr id="215" name="Gruppo 146">
                  <a:extLst>
                    <a:ext uri="{FF2B5EF4-FFF2-40B4-BE49-F238E27FC236}">
                      <a16:creationId xmlns:a16="http://schemas.microsoft.com/office/drawing/2014/main" id="{030FFA3A-77C8-6C9A-F272-E43A7B775221}"/>
                    </a:ext>
                  </a:extLst>
                </p:cNvPr>
                <p:cNvGrpSpPr/>
                <p:nvPr/>
              </p:nvGrpSpPr>
              <p:grpSpPr>
                <a:xfrm>
                  <a:off x="7148438" y="4062509"/>
                  <a:ext cx="480981" cy="689913"/>
                  <a:chOff x="7148438" y="4062509"/>
                  <a:chExt cx="480981" cy="689913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222" name="Trapezio 85">
                    <a:extLst>
                      <a:ext uri="{FF2B5EF4-FFF2-40B4-BE49-F238E27FC236}">
                        <a16:creationId xmlns:a16="http://schemas.microsoft.com/office/drawing/2014/main" id="{30818C9E-34AE-9531-66FA-4D64F801B836}"/>
                      </a:ext>
                    </a:extLst>
                  </p:cNvPr>
                  <p:cNvSpPr/>
                  <p:nvPr/>
                </p:nvSpPr>
                <p:spPr>
                  <a:xfrm rot="9203511" flipH="1">
                    <a:off x="7358858" y="4062509"/>
                    <a:ext cx="270561" cy="359490"/>
                  </a:xfrm>
                  <a:custGeom>
                    <a:avLst/>
                    <a:gdLst>
                      <a:gd name="connsiteX0" fmla="*/ 0 w 160682"/>
                      <a:gd name="connsiteY0" fmla="*/ 544830 h 544830"/>
                      <a:gd name="connsiteX1" fmla="*/ 40171 w 160682"/>
                      <a:gd name="connsiteY1" fmla="*/ 0 h 544830"/>
                      <a:gd name="connsiteX2" fmla="*/ 120512 w 160682"/>
                      <a:gd name="connsiteY2" fmla="*/ 0 h 544830"/>
                      <a:gd name="connsiteX3" fmla="*/ 160682 w 160682"/>
                      <a:gd name="connsiteY3" fmla="*/ 544830 h 544830"/>
                      <a:gd name="connsiteX4" fmla="*/ 0 w 160682"/>
                      <a:gd name="connsiteY4" fmla="*/ 544830 h 544830"/>
                      <a:gd name="connsiteX0" fmla="*/ 61430 w 222112"/>
                      <a:gd name="connsiteY0" fmla="*/ 544830 h 544830"/>
                      <a:gd name="connsiteX1" fmla="*/ 0 w 222112"/>
                      <a:gd name="connsiteY1" fmla="*/ 115869 h 544830"/>
                      <a:gd name="connsiteX2" fmla="*/ 181942 w 222112"/>
                      <a:gd name="connsiteY2" fmla="*/ 0 h 544830"/>
                      <a:gd name="connsiteX3" fmla="*/ 222112 w 222112"/>
                      <a:gd name="connsiteY3" fmla="*/ 544830 h 544830"/>
                      <a:gd name="connsiteX4" fmla="*/ 61430 w 222112"/>
                      <a:gd name="connsiteY4" fmla="*/ 544830 h 54483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117035 w 277717"/>
                      <a:gd name="connsiteY0" fmla="*/ 490080 h 490080"/>
                      <a:gd name="connsiteX1" fmla="*/ 0 w 277717"/>
                      <a:gd name="connsiteY1" fmla="*/ 206249 h 490080"/>
                      <a:gd name="connsiteX2" fmla="*/ 125395 w 277717"/>
                      <a:gd name="connsiteY2" fmla="*/ 0 h 490080"/>
                      <a:gd name="connsiteX3" fmla="*/ 277717 w 277717"/>
                      <a:gd name="connsiteY3" fmla="*/ 490080 h 490080"/>
                      <a:gd name="connsiteX4" fmla="*/ 117035 w 277717"/>
                      <a:gd name="connsiteY4" fmla="*/ 490080 h 490080"/>
                      <a:gd name="connsiteX0" fmla="*/ 117035 w 277717"/>
                      <a:gd name="connsiteY0" fmla="*/ 359490 h 359490"/>
                      <a:gd name="connsiteX1" fmla="*/ 0 w 277717"/>
                      <a:gd name="connsiteY1" fmla="*/ 75659 h 359490"/>
                      <a:gd name="connsiteX2" fmla="*/ 29750 w 277717"/>
                      <a:gd name="connsiteY2" fmla="*/ 0 h 359490"/>
                      <a:gd name="connsiteX3" fmla="*/ 277717 w 277717"/>
                      <a:gd name="connsiteY3" fmla="*/ 359490 h 359490"/>
                      <a:gd name="connsiteX4" fmla="*/ 117035 w 277717"/>
                      <a:gd name="connsiteY4" fmla="*/ 359490 h 359490"/>
                      <a:gd name="connsiteX0" fmla="*/ 117035 w 277717"/>
                      <a:gd name="connsiteY0" fmla="*/ 359490 h 359490"/>
                      <a:gd name="connsiteX1" fmla="*/ 0 w 277717"/>
                      <a:gd name="connsiteY1" fmla="*/ 75659 h 359490"/>
                      <a:gd name="connsiteX2" fmla="*/ 29750 w 277717"/>
                      <a:gd name="connsiteY2" fmla="*/ 0 h 359490"/>
                      <a:gd name="connsiteX3" fmla="*/ 277717 w 277717"/>
                      <a:gd name="connsiteY3" fmla="*/ 359490 h 359490"/>
                      <a:gd name="connsiteX4" fmla="*/ 117035 w 277717"/>
                      <a:gd name="connsiteY4" fmla="*/ 359490 h 359490"/>
                      <a:gd name="connsiteX0" fmla="*/ 117035 w 277717"/>
                      <a:gd name="connsiteY0" fmla="*/ 359490 h 359490"/>
                      <a:gd name="connsiteX1" fmla="*/ 0 w 277717"/>
                      <a:gd name="connsiteY1" fmla="*/ 75659 h 359490"/>
                      <a:gd name="connsiteX2" fmla="*/ 29750 w 277717"/>
                      <a:gd name="connsiteY2" fmla="*/ 0 h 359490"/>
                      <a:gd name="connsiteX3" fmla="*/ 277717 w 277717"/>
                      <a:gd name="connsiteY3" fmla="*/ 359490 h 359490"/>
                      <a:gd name="connsiteX4" fmla="*/ 117035 w 277717"/>
                      <a:gd name="connsiteY4" fmla="*/ 359490 h 359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7717" h="359490">
                        <a:moveTo>
                          <a:pt x="117035" y="359490"/>
                        </a:moveTo>
                        <a:cubicBezTo>
                          <a:pt x="148293" y="213510"/>
                          <a:pt x="162111" y="198768"/>
                          <a:pt x="0" y="75659"/>
                        </a:cubicBezTo>
                        <a:lnTo>
                          <a:pt x="29750" y="0"/>
                        </a:lnTo>
                        <a:cubicBezTo>
                          <a:pt x="249505" y="83006"/>
                          <a:pt x="226943" y="196130"/>
                          <a:pt x="277717" y="359490"/>
                        </a:cubicBezTo>
                        <a:lnTo>
                          <a:pt x="117035" y="359490"/>
                        </a:ln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23" name="Trapezio 85">
                    <a:extLst>
                      <a:ext uri="{FF2B5EF4-FFF2-40B4-BE49-F238E27FC236}">
                        <a16:creationId xmlns:a16="http://schemas.microsoft.com/office/drawing/2014/main" id="{7C41FC0C-A6DE-F5D2-5415-74931C2300A1}"/>
                      </a:ext>
                    </a:extLst>
                  </p:cNvPr>
                  <p:cNvSpPr/>
                  <p:nvPr/>
                </p:nvSpPr>
                <p:spPr>
                  <a:xfrm rot="8837061">
                    <a:off x="7148438" y="4262342"/>
                    <a:ext cx="222112" cy="490080"/>
                  </a:xfrm>
                  <a:custGeom>
                    <a:avLst/>
                    <a:gdLst>
                      <a:gd name="connsiteX0" fmla="*/ 0 w 160682"/>
                      <a:gd name="connsiteY0" fmla="*/ 544830 h 544830"/>
                      <a:gd name="connsiteX1" fmla="*/ 40171 w 160682"/>
                      <a:gd name="connsiteY1" fmla="*/ 0 h 544830"/>
                      <a:gd name="connsiteX2" fmla="*/ 120512 w 160682"/>
                      <a:gd name="connsiteY2" fmla="*/ 0 h 544830"/>
                      <a:gd name="connsiteX3" fmla="*/ 160682 w 160682"/>
                      <a:gd name="connsiteY3" fmla="*/ 544830 h 544830"/>
                      <a:gd name="connsiteX4" fmla="*/ 0 w 160682"/>
                      <a:gd name="connsiteY4" fmla="*/ 544830 h 544830"/>
                      <a:gd name="connsiteX0" fmla="*/ 61430 w 222112"/>
                      <a:gd name="connsiteY0" fmla="*/ 544830 h 544830"/>
                      <a:gd name="connsiteX1" fmla="*/ 0 w 222112"/>
                      <a:gd name="connsiteY1" fmla="*/ 115869 h 544830"/>
                      <a:gd name="connsiteX2" fmla="*/ 181942 w 222112"/>
                      <a:gd name="connsiteY2" fmla="*/ 0 h 544830"/>
                      <a:gd name="connsiteX3" fmla="*/ 222112 w 222112"/>
                      <a:gd name="connsiteY3" fmla="*/ 544830 h 544830"/>
                      <a:gd name="connsiteX4" fmla="*/ 61430 w 222112"/>
                      <a:gd name="connsiteY4" fmla="*/ 544830 h 54483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112" h="490080">
                        <a:moveTo>
                          <a:pt x="61430" y="490080"/>
                        </a:moveTo>
                        <a:cubicBezTo>
                          <a:pt x="92688" y="344100"/>
                          <a:pt x="123524" y="297471"/>
                          <a:pt x="0" y="61119"/>
                        </a:cubicBezTo>
                        <a:lnTo>
                          <a:pt x="69790" y="0"/>
                        </a:lnTo>
                        <a:cubicBezTo>
                          <a:pt x="205479" y="122812"/>
                          <a:pt x="171338" y="326720"/>
                          <a:pt x="222112" y="490080"/>
                        </a:cubicBezTo>
                        <a:lnTo>
                          <a:pt x="61430" y="490080"/>
                        </a:ln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24" name="Trapezio 85">
                    <a:extLst>
                      <a:ext uri="{FF2B5EF4-FFF2-40B4-BE49-F238E27FC236}">
                        <a16:creationId xmlns:a16="http://schemas.microsoft.com/office/drawing/2014/main" id="{65D39363-7A20-51AE-B0CB-34AE3179C2A7}"/>
                      </a:ext>
                    </a:extLst>
                  </p:cNvPr>
                  <p:cNvSpPr/>
                  <p:nvPr/>
                </p:nvSpPr>
                <p:spPr>
                  <a:xfrm rot="9531634">
                    <a:off x="7190797" y="4132743"/>
                    <a:ext cx="222112" cy="490080"/>
                  </a:xfrm>
                  <a:custGeom>
                    <a:avLst/>
                    <a:gdLst>
                      <a:gd name="connsiteX0" fmla="*/ 0 w 160682"/>
                      <a:gd name="connsiteY0" fmla="*/ 544830 h 544830"/>
                      <a:gd name="connsiteX1" fmla="*/ 40171 w 160682"/>
                      <a:gd name="connsiteY1" fmla="*/ 0 h 544830"/>
                      <a:gd name="connsiteX2" fmla="*/ 120512 w 160682"/>
                      <a:gd name="connsiteY2" fmla="*/ 0 h 544830"/>
                      <a:gd name="connsiteX3" fmla="*/ 160682 w 160682"/>
                      <a:gd name="connsiteY3" fmla="*/ 544830 h 544830"/>
                      <a:gd name="connsiteX4" fmla="*/ 0 w 160682"/>
                      <a:gd name="connsiteY4" fmla="*/ 544830 h 544830"/>
                      <a:gd name="connsiteX0" fmla="*/ 61430 w 222112"/>
                      <a:gd name="connsiteY0" fmla="*/ 544830 h 544830"/>
                      <a:gd name="connsiteX1" fmla="*/ 0 w 222112"/>
                      <a:gd name="connsiteY1" fmla="*/ 115869 h 544830"/>
                      <a:gd name="connsiteX2" fmla="*/ 181942 w 222112"/>
                      <a:gd name="connsiteY2" fmla="*/ 0 h 544830"/>
                      <a:gd name="connsiteX3" fmla="*/ 222112 w 222112"/>
                      <a:gd name="connsiteY3" fmla="*/ 544830 h 544830"/>
                      <a:gd name="connsiteX4" fmla="*/ 61430 w 222112"/>
                      <a:gd name="connsiteY4" fmla="*/ 544830 h 54483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112" h="490080">
                        <a:moveTo>
                          <a:pt x="61430" y="490080"/>
                        </a:moveTo>
                        <a:cubicBezTo>
                          <a:pt x="92688" y="344100"/>
                          <a:pt x="123524" y="297471"/>
                          <a:pt x="0" y="61119"/>
                        </a:cubicBezTo>
                        <a:lnTo>
                          <a:pt x="69790" y="0"/>
                        </a:lnTo>
                        <a:cubicBezTo>
                          <a:pt x="205479" y="122812"/>
                          <a:pt x="171338" y="326720"/>
                          <a:pt x="222112" y="490080"/>
                        </a:cubicBezTo>
                        <a:lnTo>
                          <a:pt x="61430" y="490080"/>
                        </a:ln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25" name="Trapezio 85">
                    <a:extLst>
                      <a:ext uri="{FF2B5EF4-FFF2-40B4-BE49-F238E27FC236}">
                        <a16:creationId xmlns:a16="http://schemas.microsoft.com/office/drawing/2014/main" id="{06ADC7FE-3050-11D6-8197-2232103FA2DF}"/>
                      </a:ext>
                    </a:extLst>
                  </p:cNvPr>
                  <p:cNvSpPr/>
                  <p:nvPr/>
                </p:nvSpPr>
                <p:spPr>
                  <a:xfrm rot="10220758">
                    <a:off x="7289894" y="4100496"/>
                    <a:ext cx="277717" cy="359490"/>
                  </a:xfrm>
                  <a:custGeom>
                    <a:avLst/>
                    <a:gdLst>
                      <a:gd name="connsiteX0" fmla="*/ 0 w 160682"/>
                      <a:gd name="connsiteY0" fmla="*/ 544830 h 544830"/>
                      <a:gd name="connsiteX1" fmla="*/ 40171 w 160682"/>
                      <a:gd name="connsiteY1" fmla="*/ 0 h 544830"/>
                      <a:gd name="connsiteX2" fmla="*/ 120512 w 160682"/>
                      <a:gd name="connsiteY2" fmla="*/ 0 h 544830"/>
                      <a:gd name="connsiteX3" fmla="*/ 160682 w 160682"/>
                      <a:gd name="connsiteY3" fmla="*/ 544830 h 544830"/>
                      <a:gd name="connsiteX4" fmla="*/ 0 w 160682"/>
                      <a:gd name="connsiteY4" fmla="*/ 544830 h 544830"/>
                      <a:gd name="connsiteX0" fmla="*/ 61430 w 222112"/>
                      <a:gd name="connsiteY0" fmla="*/ 544830 h 544830"/>
                      <a:gd name="connsiteX1" fmla="*/ 0 w 222112"/>
                      <a:gd name="connsiteY1" fmla="*/ 115869 h 544830"/>
                      <a:gd name="connsiteX2" fmla="*/ 181942 w 222112"/>
                      <a:gd name="connsiteY2" fmla="*/ 0 h 544830"/>
                      <a:gd name="connsiteX3" fmla="*/ 222112 w 222112"/>
                      <a:gd name="connsiteY3" fmla="*/ 544830 h 544830"/>
                      <a:gd name="connsiteX4" fmla="*/ 61430 w 222112"/>
                      <a:gd name="connsiteY4" fmla="*/ 544830 h 54483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117035 w 277717"/>
                      <a:gd name="connsiteY0" fmla="*/ 490080 h 490080"/>
                      <a:gd name="connsiteX1" fmla="*/ 0 w 277717"/>
                      <a:gd name="connsiteY1" fmla="*/ 206249 h 490080"/>
                      <a:gd name="connsiteX2" fmla="*/ 125395 w 277717"/>
                      <a:gd name="connsiteY2" fmla="*/ 0 h 490080"/>
                      <a:gd name="connsiteX3" fmla="*/ 277717 w 277717"/>
                      <a:gd name="connsiteY3" fmla="*/ 490080 h 490080"/>
                      <a:gd name="connsiteX4" fmla="*/ 117035 w 277717"/>
                      <a:gd name="connsiteY4" fmla="*/ 490080 h 490080"/>
                      <a:gd name="connsiteX0" fmla="*/ 117035 w 277717"/>
                      <a:gd name="connsiteY0" fmla="*/ 359490 h 359490"/>
                      <a:gd name="connsiteX1" fmla="*/ 0 w 277717"/>
                      <a:gd name="connsiteY1" fmla="*/ 75659 h 359490"/>
                      <a:gd name="connsiteX2" fmla="*/ 29750 w 277717"/>
                      <a:gd name="connsiteY2" fmla="*/ 0 h 359490"/>
                      <a:gd name="connsiteX3" fmla="*/ 277717 w 277717"/>
                      <a:gd name="connsiteY3" fmla="*/ 359490 h 359490"/>
                      <a:gd name="connsiteX4" fmla="*/ 117035 w 277717"/>
                      <a:gd name="connsiteY4" fmla="*/ 359490 h 359490"/>
                      <a:gd name="connsiteX0" fmla="*/ 117035 w 277717"/>
                      <a:gd name="connsiteY0" fmla="*/ 359490 h 359490"/>
                      <a:gd name="connsiteX1" fmla="*/ 0 w 277717"/>
                      <a:gd name="connsiteY1" fmla="*/ 75659 h 359490"/>
                      <a:gd name="connsiteX2" fmla="*/ 29750 w 277717"/>
                      <a:gd name="connsiteY2" fmla="*/ 0 h 359490"/>
                      <a:gd name="connsiteX3" fmla="*/ 277717 w 277717"/>
                      <a:gd name="connsiteY3" fmla="*/ 359490 h 359490"/>
                      <a:gd name="connsiteX4" fmla="*/ 117035 w 277717"/>
                      <a:gd name="connsiteY4" fmla="*/ 359490 h 359490"/>
                      <a:gd name="connsiteX0" fmla="*/ 117035 w 277717"/>
                      <a:gd name="connsiteY0" fmla="*/ 359490 h 359490"/>
                      <a:gd name="connsiteX1" fmla="*/ 0 w 277717"/>
                      <a:gd name="connsiteY1" fmla="*/ 75659 h 359490"/>
                      <a:gd name="connsiteX2" fmla="*/ 29750 w 277717"/>
                      <a:gd name="connsiteY2" fmla="*/ 0 h 359490"/>
                      <a:gd name="connsiteX3" fmla="*/ 277717 w 277717"/>
                      <a:gd name="connsiteY3" fmla="*/ 359490 h 359490"/>
                      <a:gd name="connsiteX4" fmla="*/ 117035 w 277717"/>
                      <a:gd name="connsiteY4" fmla="*/ 359490 h 359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7717" h="359490">
                        <a:moveTo>
                          <a:pt x="117035" y="359490"/>
                        </a:moveTo>
                        <a:cubicBezTo>
                          <a:pt x="148293" y="213510"/>
                          <a:pt x="162111" y="198768"/>
                          <a:pt x="0" y="75659"/>
                        </a:cubicBezTo>
                        <a:lnTo>
                          <a:pt x="29750" y="0"/>
                        </a:lnTo>
                        <a:cubicBezTo>
                          <a:pt x="249505" y="83006"/>
                          <a:pt x="226943" y="196130"/>
                          <a:pt x="277717" y="359490"/>
                        </a:cubicBezTo>
                        <a:lnTo>
                          <a:pt x="117035" y="359490"/>
                        </a:ln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grpSp>
              <p:nvGrpSpPr>
                <p:cNvPr id="216" name="Gruppo 147">
                  <a:extLst>
                    <a:ext uri="{FF2B5EF4-FFF2-40B4-BE49-F238E27FC236}">
                      <a16:creationId xmlns:a16="http://schemas.microsoft.com/office/drawing/2014/main" id="{539F598D-9811-DDC7-A2C0-5B2264808987}"/>
                    </a:ext>
                  </a:extLst>
                </p:cNvPr>
                <p:cNvGrpSpPr/>
                <p:nvPr/>
              </p:nvGrpSpPr>
              <p:grpSpPr>
                <a:xfrm>
                  <a:off x="6892594" y="1663883"/>
                  <a:ext cx="768685" cy="2757181"/>
                  <a:chOff x="6892594" y="1663883"/>
                  <a:chExt cx="768685" cy="2757181"/>
                </a:xfrm>
              </p:grpSpPr>
              <p:grpSp>
                <p:nvGrpSpPr>
                  <p:cNvPr id="217" name="Gruppo 148">
                    <a:extLst>
                      <a:ext uri="{FF2B5EF4-FFF2-40B4-BE49-F238E27FC236}">
                        <a16:creationId xmlns:a16="http://schemas.microsoft.com/office/drawing/2014/main" id="{E7F3A707-D567-4E33-8634-D39675B69652}"/>
                      </a:ext>
                    </a:extLst>
                  </p:cNvPr>
                  <p:cNvGrpSpPr/>
                  <p:nvPr/>
                </p:nvGrpSpPr>
                <p:grpSpPr>
                  <a:xfrm>
                    <a:off x="6892594" y="2810465"/>
                    <a:ext cx="695910" cy="1610599"/>
                    <a:chOff x="6892594" y="2810465"/>
                    <a:chExt cx="695910" cy="1610599"/>
                  </a:xfrm>
                  <a:solidFill>
                    <a:schemeClr val="bg2">
                      <a:lumMod val="90000"/>
                    </a:schemeClr>
                  </a:solidFill>
                </p:grpSpPr>
                <p:sp>
                  <p:nvSpPr>
                    <p:cNvPr id="219" name="Trapezio 37">
                      <a:extLst>
                        <a:ext uri="{FF2B5EF4-FFF2-40B4-BE49-F238E27FC236}">
                          <a16:creationId xmlns:a16="http://schemas.microsoft.com/office/drawing/2014/main" id="{7E9B1899-36C5-BD2F-349B-3D34D741138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959545" y="2812059"/>
                      <a:ext cx="628959" cy="703583"/>
                    </a:xfrm>
                    <a:custGeom>
                      <a:avLst/>
                      <a:gdLst>
                        <a:gd name="connsiteX0" fmla="*/ 0 w 653937"/>
                        <a:gd name="connsiteY0" fmla="*/ 658283 h 658283"/>
                        <a:gd name="connsiteX1" fmla="*/ 110496 w 653937"/>
                        <a:gd name="connsiteY1" fmla="*/ 0 h 658283"/>
                        <a:gd name="connsiteX2" fmla="*/ 543441 w 653937"/>
                        <a:gd name="connsiteY2" fmla="*/ 0 h 658283"/>
                        <a:gd name="connsiteX3" fmla="*/ 653937 w 653937"/>
                        <a:gd name="connsiteY3" fmla="*/ 658283 h 658283"/>
                        <a:gd name="connsiteX4" fmla="*/ 0 w 653937"/>
                        <a:gd name="connsiteY4" fmla="*/ 658283 h 658283"/>
                        <a:gd name="connsiteX0" fmla="*/ 36933 w 690870"/>
                        <a:gd name="connsiteY0" fmla="*/ 658283 h 658734"/>
                        <a:gd name="connsiteX1" fmla="*/ 147429 w 690870"/>
                        <a:gd name="connsiteY1" fmla="*/ 0 h 658734"/>
                        <a:gd name="connsiteX2" fmla="*/ 580374 w 690870"/>
                        <a:gd name="connsiteY2" fmla="*/ 0 h 658734"/>
                        <a:gd name="connsiteX3" fmla="*/ 690870 w 690870"/>
                        <a:gd name="connsiteY3" fmla="*/ 658283 h 658734"/>
                        <a:gd name="connsiteX4" fmla="*/ 36933 w 690870"/>
                        <a:gd name="connsiteY4" fmla="*/ 658283 h 658734"/>
                        <a:gd name="connsiteX0" fmla="*/ 36933 w 690870"/>
                        <a:gd name="connsiteY0" fmla="*/ 658283 h 719243"/>
                        <a:gd name="connsiteX1" fmla="*/ 147429 w 690870"/>
                        <a:gd name="connsiteY1" fmla="*/ 0 h 719243"/>
                        <a:gd name="connsiteX2" fmla="*/ 580374 w 690870"/>
                        <a:gd name="connsiteY2" fmla="*/ 0 h 719243"/>
                        <a:gd name="connsiteX3" fmla="*/ 690870 w 690870"/>
                        <a:gd name="connsiteY3" fmla="*/ 658283 h 719243"/>
                        <a:gd name="connsiteX4" fmla="*/ 36933 w 690870"/>
                        <a:gd name="connsiteY4" fmla="*/ 658283 h 719243"/>
                        <a:gd name="connsiteX0" fmla="*/ 36933 w 691237"/>
                        <a:gd name="connsiteY0" fmla="*/ 658283 h 772867"/>
                        <a:gd name="connsiteX1" fmla="*/ 147429 w 691237"/>
                        <a:gd name="connsiteY1" fmla="*/ 0 h 772867"/>
                        <a:gd name="connsiteX2" fmla="*/ 580374 w 691237"/>
                        <a:gd name="connsiteY2" fmla="*/ 0 h 772867"/>
                        <a:gd name="connsiteX3" fmla="*/ 690870 w 691237"/>
                        <a:gd name="connsiteY3" fmla="*/ 658283 h 772867"/>
                        <a:gd name="connsiteX4" fmla="*/ 36933 w 691237"/>
                        <a:gd name="connsiteY4" fmla="*/ 658283 h 772867"/>
                        <a:gd name="connsiteX0" fmla="*/ 36933 w 691237"/>
                        <a:gd name="connsiteY0" fmla="*/ 658283 h 772867"/>
                        <a:gd name="connsiteX1" fmla="*/ 147429 w 691237"/>
                        <a:gd name="connsiteY1" fmla="*/ 0 h 772867"/>
                        <a:gd name="connsiteX2" fmla="*/ 580374 w 691237"/>
                        <a:gd name="connsiteY2" fmla="*/ 0 h 772867"/>
                        <a:gd name="connsiteX3" fmla="*/ 690870 w 691237"/>
                        <a:gd name="connsiteY3" fmla="*/ 658283 h 772867"/>
                        <a:gd name="connsiteX4" fmla="*/ 36933 w 691237"/>
                        <a:gd name="connsiteY4" fmla="*/ 658283 h 772867"/>
                        <a:gd name="connsiteX0" fmla="*/ 48676 w 702980"/>
                        <a:gd name="connsiteY0" fmla="*/ 752153 h 866737"/>
                        <a:gd name="connsiteX1" fmla="*/ 91620 w 702980"/>
                        <a:gd name="connsiteY1" fmla="*/ 0 h 866737"/>
                        <a:gd name="connsiteX2" fmla="*/ 592117 w 702980"/>
                        <a:gd name="connsiteY2" fmla="*/ 93870 h 866737"/>
                        <a:gd name="connsiteX3" fmla="*/ 702613 w 702980"/>
                        <a:gd name="connsiteY3" fmla="*/ 752153 h 866737"/>
                        <a:gd name="connsiteX4" fmla="*/ 48676 w 702980"/>
                        <a:gd name="connsiteY4" fmla="*/ 752153 h 866737"/>
                        <a:gd name="connsiteX0" fmla="*/ 42672 w 696976"/>
                        <a:gd name="connsiteY0" fmla="*/ 752153 h 866737"/>
                        <a:gd name="connsiteX1" fmla="*/ 85616 w 696976"/>
                        <a:gd name="connsiteY1" fmla="*/ 0 h 866737"/>
                        <a:gd name="connsiteX2" fmla="*/ 586113 w 696976"/>
                        <a:gd name="connsiteY2" fmla="*/ 93870 h 866737"/>
                        <a:gd name="connsiteX3" fmla="*/ 696609 w 696976"/>
                        <a:gd name="connsiteY3" fmla="*/ 752153 h 866737"/>
                        <a:gd name="connsiteX4" fmla="*/ 42672 w 696976"/>
                        <a:gd name="connsiteY4" fmla="*/ 752153 h 8667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6976" h="866737">
                          <a:moveTo>
                            <a:pt x="42672" y="752153"/>
                          </a:moveTo>
                          <a:cubicBezTo>
                            <a:pt x="-72896" y="768945"/>
                            <a:pt x="82560" y="228815"/>
                            <a:pt x="85616" y="0"/>
                          </a:cubicBezTo>
                          <a:lnTo>
                            <a:pt x="586113" y="93870"/>
                          </a:lnTo>
                          <a:cubicBezTo>
                            <a:pt x="622945" y="313298"/>
                            <a:pt x="629297" y="464145"/>
                            <a:pt x="696609" y="752153"/>
                          </a:cubicBezTo>
                          <a:cubicBezTo>
                            <a:pt x="714850" y="919793"/>
                            <a:pt x="47291" y="889313"/>
                            <a:pt x="42672" y="752153"/>
                          </a:cubicBezTo>
                          <a:close/>
                        </a:path>
                      </a:pathLst>
                    </a:custGeom>
                    <a:grp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220" name="Ovale 151">
                      <a:extLst>
                        <a:ext uri="{FF2B5EF4-FFF2-40B4-BE49-F238E27FC236}">
                          <a16:creationId xmlns:a16="http://schemas.microsoft.com/office/drawing/2014/main" id="{3CF2FCD7-125C-01B0-590B-5A93EE5DD02A}"/>
                        </a:ext>
                      </a:extLst>
                    </p:cNvPr>
                    <p:cNvSpPr/>
                    <p:nvPr/>
                  </p:nvSpPr>
                  <p:spPr>
                    <a:xfrm rot="1724939">
                      <a:off x="7093645" y="2810465"/>
                      <a:ext cx="419100" cy="313692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221" name="Trapezio 38">
                      <a:extLst>
                        <a:ext uri="{FF2B5EF4-FFF2-40B4-BE49-F238E27FC236}">
                          <a16:creationId xmlns:a16="http://schemas.microsoft.com/office/drawing/2014/main" id="{51291B0A-DD4B-0030-5B85-78C8770DA1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92594" y="3448289"/>
                      <a:ext cx="667115" cy="972775"/>
                    </a:xfrm>
                    <a:custGeom>
                      <a:avLst/>
                      <a:gdLst>
                        <a:gd name="connsiteX0" fmla="*/ 0 w 923840"/>
                        <a:gd name="connsiteY0" fmla="*/ 1003255 h 1003255"/>
                        <a:gd name="connsiteX1" fmla="*/ 192861 w 923840"/>
                        <a:gd name="connsiteY1" fmla="*/ 0 h 1003255"/>
                        <a:gd name="connsiteX2" fmla="*/ 730979 w 923840"/>
                        <a:gd name="connsiteY2" fmla="*/ 0 h 1003255"/>
                        <a:gd name="connsiteX3" fmla="*/ 923840 w 923840"/>
                        <a:gd name="connsiteY3" fmla="*/ 1003255 h 1003255"/>
                        <a:gd name="connsiteX4" fmla="*/ 0 w 923840"/>
                        <a:gd name="connsiteY4" fmla="*/ 1003255 h 1003255"/>
                        <a:gd name="connsiteX0" fmla="*/ 0 w 931460"/>
                        <a:gd name="connsiteY0" fmla="*/ 988015 h 1003255"/>
                        <a:gd name="connsiteX1" fmla="*/ 200481 w 931460"/>
                        <a:gd name="connsiteY1" fmla="*/ 0 h 1003255"/>
                        <a:gd name="connsiteX2" fmla="*/ 738599 w 931460"/>
                        <a:gd name="connsiteY2" fmla="*/ 0 h 1003255"/>
                        <a:gd name="connsiteX3" fmla="*/ 931460 w 931460"/>
                        <a:gd name="connsiteY3" fmla="*/ 1003255 h 1003255"/>
                        <a:gd name="connsiteX4" fmla="*/ 0 w 931460"/>
                        <a:gd name="connsiteY4" fmla="*/ 988015 h 1003255"/>
                        <a:gd name="connsiteX0" fmla="*/ 0 w 977180"/>
                        <a:gd name="connsiteY0" fmla="*/ 1010875 h 1010875"/>
                        <a:gd name="connsiteX1" fmla="*/ 246201 w 977180"/>
                        <a:gd name="connsiteY1" fmla="*/ 0 h 1010875"/>
                        <a:gd name="connsiteX2" fmla="*/ 784319 w 977180"/>
                        <a:gd name="connsiteY2" fmla="*/ 0 h 1010875"/>
                        <a:gd name="connsiteX3" fmla="*/ 977180 w 977180"/>
                        <a:gd name="connsiteY3" fmla="*/ 1003255 h 1010875"/>
                        <a:gd name="connsiteX4" fmla="*/ 0 w 977180"/>
                        <a:gd name="connsiteY4" fmla="*/ 1010875 h 1010875"/>
                        <a:gd name="connsiteX0" fmla="*/ 0 w 832400"/>
                        <a:gd name="connsiteY0" fmla="*/ 1010875 h 1010875"/>
                        <a:gd name="connsiteX1" fmla="*/ 246201 w 832400"/>
                        <a:gd name="connsiteY1" fmla="*/ 0 h 1010875"/>
                        <a:gd name="connsiteX2" fmla="*/ 784319 w 832400"/>
                        <a:gd name="connsiteY2" fmla="*/ 0 h 1010875"/>
                        <a:gd name="connsiteX3" fmla="*/ 832400 w 832400"/>
                        <a:gd name="connsiteY3" fmla="*/ 645115 h 1010875"/>
                        <a:gd name="connsiteX4" fmla="*/ 0 w 832400"/>
                        <a:gd name="connsiteY4" fmla="*/ 1010875 h 1010875"/>
                        <a:gd name="connsiteX0" fmla="*/ 0 w 832400"/>
                        <a:gd name="connsiteY0" fmla="*/ 1010875 h 1010875"/>
                        <a:gd name="connsiteX1" fmla="*/ 246201 w 832400"/>
                        <a:gd name="connsiteY1" fmla="*/ 0 h 1010875"/>
                        <a:gd name="connsiteX2" fmla="*/ 784319 w 832400"/>
                        <a:gd name="connsiteY2" fmla="*/ 0 h 1010875"/>
                        <a:gd name="connsiteX3" fmla="*/ 832400 w 832400"/>
                        <a:gd name="connsiteY3" fmla="*/ 645115 h 1010875"/>
                        <a:gd name="connsiteX4" fmla="*/ 0 w 832400"/>
                        <a:gd name="connsiteY4" fmla="*/ 1010875 h 1010875"/>
                        <a:gd name="connsiteX0" fmla="*/ 0 w 832400"/>
                        <a:gd name="connsiteY0" fmla="*/ 1010875 h 1025203"/>
                        <a:gd name="connsiteX1" fmla="*/ 246201 w 832400"/>
                        <a:gd name="connsiteY1" fmla="*/ 0 h 1025203"/>
                        <a:gd name="connsiteX2" fmla="*/ 784319 w 832400"/>
                        <a:gd name="connsiteY2" fmla="*/ 0 h 1025203"/>
                        <a:gd name="connsiteX3" fmla="*/ 832400 w 832400"/>
                        <a:gd name="connsiteY3" fmla="*/ 645115 h 1025203"/>
                        <a:gd name="connsiteX4" fmla="*/ 0 w 832400"/>
                        <a:gd name="connsiteY4" fmla="*/ 1010875 h 1025203"/>
                        <a:gd name="connsiteX0" fmla="*/ 5105 w 837505"/>
                        <a:gd name="connsiteY0" fmla="*/ 1010875 h 1025203"/>
                        <a:gd name="connsiteX1" fmla="*/ 251306 w 837505"/>
                        <a:gd name="connsiteY1" fmla="*/ 0 h 1025203"/>
                        <a:gd name="connsiteX2" fmla="*/ 789424 w 837505"/>
                        <a:gd name="connsiteY2" fmla="*/ 0 h 1025203"/>
                        <a:gd name="connsiteX3" fmla="*/ 837505 w 837505"/>
                        <a:gd name="connsiteY3" fmla="*/ 645115 h 1025203"/>
                        <a:gd name="connsiteX4" fmla="*/ 5105 w 837505"/>
                        <a:gd name="connsiteY4" fmla="*/ 1010875 h 1025203"/>
                        <a:gd name="connsiteX0" fmla="*/ 5105 w 837505"/>
                        <a:gd name="connsiteY0" fmla="*/ 1010875 h 1025203"/>
                        <a:gd name="connsiteX1" fmla="*/ 251306 w 837505"/>
                        <a:gd name="connsiteY1" fmla="*/ 0 h 1025203"/>
                        <a:gd name="connsiteX2" fmla="*/ 789424 w 837505"/>
                        <a:gd name="connsiteY2" fmla="*/ 0 h 1025203"/>
                        <a:gd name="connsiteX3" fmla="*/ 837505 w 837505"/>
                        <a:gd name="connsiteY3" fmla="*/ 645115 h 1025203"/>
                        <a:gd name="connsiteX4" fmla="*/ 5105 w 837505"/>
                        <a:gd name="connsiteY4" fmla="*/ 1010875 h 1025203"/>
                        <a:gd name="connsiteX0" fmla="*/ 5105 w 855425"/>
                        <a:gd name="connsiteY0" fmla="*/ 1010875 h 1025203"/>
                        <a:gd name="connsiteX1" fmla="*/ 251306 w 855425"/>
                        <a:gd name="connsiteY1" fmla="*/ 0 h 1025203"/>
                        <a:gd name="connsiteX2" fmla="*/ 789424 w 855425"/>
                        <a:gd name="connsiteY2" fmla="*/ 0 h 1025203"/>
                        <a:gd name="connsiteX3" fmla="*/ 837505 w 855425"/>
                        <a:gd name="connsiteY3" fmla="*/ 645115 h 1025203"/>
                        <a:gd name="connsiteX4" fmla="*/ 5105 w 855425"/>
                        <a:gd name="connsiteY4" fmla="*/ 1010875 h 1025203"/>
                        <a:gd name="connsiteX0" fmla="*/ 6115 w 856435"/>
                        <a:gd name="connsiteY0" fmla="*/ 1070351 h 1084679"/>
                        <a:gd name="connsiteX1" fmla="*/ 213186 w 856435"/>
                        <a:gd name="connsiteY1" fmla="*/ 0 h 1084679"/>
                        <a:gd name="connsiteX2" fmla="*/ 790434 w 856435"/>
                        <a:gd name="connsiteY2" fmla="*/ 59476 h 1084679"/>
                        <a:gd name="connsiteX3" fmla="*/ 838515 w 856435"/>
                        <a:gd name="connsiteY3" fmla="*/ 704591 h 1084679"/>
                        <a:gd name="connsiteX4" fmla="*/ 6115 w 856435"/>
                        <a:gd name="connsiteY4" fmla="*/ 1070351 h 10846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56435" h="1084679">
                          <a:moveTo>
                            <a:pt x="6115" y="1070351"/>
                          </a:moveTo>
                          <a:cubicBezTo>
                            <a:pt x="-33738" y="771493"/>
                            <a:pt x="131119" y="336958"/>
                            <a:pt x="213186" y="0"/>
                          </a:cubicBezTo>
                          <a:lnTo>
                            <a:pt x="790434" y="59476"/>
                          </a:lnTo>
                          <a:cubicBezTo>
                            <a:pt x="722641" y="152594"/>
                            <a:pt x="913928" y="481933"/>
                            <a:pt x="838515" y="704591"/>
                          </a:cubicBezTo>
                          <a:cubicBezTo>
                            <a:pt x="629628" y="651251"/>
                            <a:pt x="542662" y="1177031"/>
                            <a:pt x="6115" y="1070351"/>
                          </a:cubicBezTo>
                          <a:close/>
                        </a:path>
                      </a:pathLst>
                    </a:custGeom>
                    <a:grp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</p:grpSp>
              <p:sp>
                <p:nvSpPr>
                  <p:cNvPr id="218" name="Ovale 161">
                    <a:extLst>
                      <a:ext uri="{FF2B5EF4-FFF2-40B4-BE49-F238E27FC236}">
                        <a16:creationId xmlns:a16="http://schemas.microsoft.com/office/drawing/2014/main" id="{7F6D1E82-1AFB-423C-5229-B575F615AD48}"/>
                      </a:ext>
                    </a:extLst>
                  </p:cNvPr>
                  <p:cNvSpPr/>
                  <p:nvPr/>
                </p:nvSpPr>
                <p:spPr>
                  <a:xfrm rot="419334">
                    <a:off x="7119249" y="1663883"/>
                    <a:ext cx="542030" cy="1442906"/>
                  </a:xfrm>
                  <a:custGeom>
                    <a:avLst/>
                    <a:gdLst>
                      <a:gd name="connsiteX0" fmla="*/ 0 w 542029"/>
                      <a:gd name="connsiteY0" fmla="*/ 825624 h 1651248"/>
                      <a:gd name="connsiteX1" fmla="*/ 271015 w 542029"/>
                      <a:gd name="connsiteY1" fmla="*/ 0 h 1651248"/>
                      <a:gd name="connsiteX2" fmla="*/ 542030 w 542029"/>
                      <a:gd name="connsiteY2" fmla="*/ 825624 h 1651248"/>
                      <a:gd name="connsiteX3" fmla="*/ 271015 w 542029"/>
                      <a:gd name="connsiteY3" fmla="*/ 1651248 h 1651248"/>
                      <a:gd name="connsiteX4" fmla="*/ 0 w 542029"/>
                      <a:gd name="connsiteY4" fmla="*/ 825624 h 1651248"/>
                      <a:gd name="connsiteX0" fmla="*/ 0 w 542030"/>
                      <a:gd name="connsiteY0" fmla="*/ 617282 h 1442906"/>
                      <a:gd name="connsiteX1" fmla="*/ 269897 w 542030"/>
                      <a:gd name="connsiteY1" fmla="*/ 0 h 1442906"/>
                      <a:gd name="connsiteX2" fmla="*/ 542030 w 542030"/>
                      <a:gd name="connsiteY2" fmla="*/ 617282 h 1442906"/>
                      <a:gd name="connsiteX3" fmla="*/ 271015 w 542030"/>
                      <a:gd name="connsiteY3" fmla="*/ 1442906 h 1442906"/>
                      <a:gd name="connsiteX4" fmla="*/ 0 w 542030"/>
                      <a:gd name="connsiteY4" fmla="*/ 617282 h 14429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2030" h="1442906">
                        <a:moveTo>
                          <a:pt x="0" y="617282"/>
                        </a:moveTo>
                        <a:cubicBezTo>
                          <a:pt x="-186" y="376798"/>
                          <a:pt x="120220" y="0"/>
                          <a:pt x="269897" y="0"/>
                        </a:cubicBezTo>
                        <a:cubicBezTo>
                          <a:pt x="419574" y="0"/>
                          <a:pt x="542030" y="161302"/>
                          <a:pt x="542030" y="617282"/>
                        </a:cubicBezTo>
                        <a:cubicBezTo>
                          <a:pt x="542030" y="1073262"/>
                          <a:pt x="420692" y="1442906"/>
                          <a:pt x="271015" y="1442906"/>
                        </a:cubicBezTo>
                        <a:cubicBezTo>
                          <a:pt x="121338" y="1442906"/>
                          <a:pt x="186" y="857766"/>
                          <a:pt x="0" y="617282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  <p:grpSp>
            <p:nvGrpSpPr>
              <p:cNvPr id="176" name="Gruppo 107">
                <a:extLst>
                  <a:ext uri="{FF2B5EF4-FFF2-40B4-BE49-F238E27FC236}">
                    <a16:creationId xmlns:a16="http://schemas.microsoft.com/office/drawing/2014/main" id="{C4046DA9-A5F0-9DD0-32DB-75AA5FA6EB7B}"/>
                  </a:ext>
                </a:extLst>
              </p:cNvPr>
              <p:cNvGrpSpPr/>
              <p:nvPr/>
            </p:nvGrpSpPr>
            <p:grpSpPr>
              <a:xfrm rot="21572067">
                <a:off x="11206833" y="4572459"/>
                <a:ext cx="401109" cy="396184"/>
                <a:chOff x="7194492" y="1267280"/>
                <a:chExt cx="832077" cy="849267"/>
              </a:xfrm>
              <a:solidFill>
                <a:schemeClr val="bg2">
                  <a:lumMod val="25000"/>
                </a:schemeClr>
              </a:solidFill>
            </p:grpSpPr>
            <p:sp>
              <p:nvSpPr>
                <p:cNvPr id="213" name="Ritardo 144">
                  <a:extLst>
                    <a:ext uri="{FF2B5EF4-FFF2-40B4-BE49-F238E27FC236}">
                      <a16:creationId xmlns:a16="http://schemas.microsoft.com/office/drawing/2014/main" id="{F4D25DD8-18DF-AC67-96CA-30F867F7EFF6}"/>
                    </a:ext>
                  </a:extLst>
                </p:cNvPr>
                <p:cNvSpPr/>
                <p:nvPr/>
              </p:nvSpPr>
              <p:spPr>
                <a:xfrm rot="5197850">
                  <a:off x="7374466" y="1439654"/>
                  <a:ext cx="503058" cy="417272"/>
                </a:xfrm>
                <a:prstGeom prst="flowChartDelay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14" name="Cerchio parziale 145">
                  <a:extLst>
                    <a:ext uri="{FF2B5EF4-FFF2-40B4-BE49-F238E27FC236}">
                      <a16:creationId xmlns:a16="http://schemas.microsoft.com/office/drawing/2014/main" id="{3D750C96-310D-EE16-8F74-D4016CF24577}"/>
                    </a:ext>
                  </a:extLst>
                </p:cNvPr>
                <p:cNvSpPr/>
                <p:nvPr/>
              </p:nvSpPr>
              <p:spPr>
                <a:xfrm rot="1936892">
                  <a:off x="7194492" y="1267280"/>
                  <a:ext cx="832077" cy="849267"/>
                </a:xfrm>
                <a:prstGeom prst="pie">
                  <a:avLst>
                    <a:gd name="adj1" fmla="val 11382448"/>
                    <a:gd name="adj2" fmla="val 1660257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7" name="Gruppo 108">
                <a:extLst>
                  <a:ext uri="{FF2B5EF4-FFF2-40B4-BE49-F238E27FC236}">
                    <a16:creationId xmlns:a16="http://schemas.microsoft.com/office/drawing/2014/main" id="{EEB66C06-48FF-C5D8-D658-9E7D8792965B}"/>
                  </a:ext>
                </a:extLst>
              </p:cNvPr>
              <p:cNvGrpSpPr/>
              <p:nvPr/>
            </p:nvGrpSpPr>
            <p:grpSpPr>
              <a:xfrm rot="179994">
                <a:off x="11164828" y="4671805"/>
                <a:ext cx="676743" cy="2116965"/>
                <a:chOff x="12593314" y="4727796"/>
                <a:chExt cx="676743" cy="2116965"/>
              </a:xfrm>
            </p:grpSpPr>
            <p:grpSp>
              <p:nvGrpSpPr>
                <p:cNvPr id="196" name="Gruppo 127">
                  <a:extLst>
                    <a:ext uri="{FF2B5EF4-FFF2-40B4-BE49-F238E27FC236}">
                      <a16:creationId xmlns:a16="http://schemas.microsoft.com/office/drawing/2014/main" id="{6FB27B17-AA5A-F6FE-83E9-C65BE9BF99BB}"/>
                    </a:ext>
                  </a:extLst>
                </p:cNvPr>
                <p:cNvGrpSpPr/>
                <p:nvPr/>
              </p:nvGrpSpPr>
              <p:grpSpPr>
                <a:xfrm>
                  <a:off x="12593314" y="4727796"/>
                  <a:ext cx="676743" cy="2116965"/>
                  <a:chOff x="12593314" y="4727796"/>
                  <a:chExt cx="676743" cy="2116965"/>
                </a:xfrm>
              </p:grpSpPr>
              <p:grpSp>
                <p:nvGrpSpPr>
                  <p:cNvPr id="200" name="Gruppo 131">
                    <a:extLst>
                      <a:ext uri="{FF2B5EF4-FFF2-40B4-BE49-F238E27FC236}">
                        <a16:creationId xmlns:a16="http://schemas.microsoft.com/office/drawing/2014/main" id="{5D07E034-73BE-6E31-EFAB-9A392A249476}"/>
                      </a:ext>
                    </a:extLst>
                  </p:cNvPr>
                  <p:cNvGrpSpPr/>
                  <p:nvPr/>
                </p:nvGrpSpPr>
                <p:grpSpPr>
                  <a:xfrm>
                    <a:off x="12593314" y="5533101"/>
                    <a:ext cx="554951" cy="1311660"/>
                    <a:chOff x="12593314" y="5533101"/>
                    <a:chExt cx="554951" cy="1311660"/>
                  </a:xfrm>
                </p:grpSpPr>
                <p:grpSp>
                  <p:nvGrpSpPr>
                    <p:cNvPr id="202" name="Gruppo 133">
                      <a:extLst>
                        <a:ext uri="{FF2B5EF4-FFF2-40B4-BE49-F238E27FC236}">
                          <a16:creationId xmlns:a16="http://schemas.microsoft.com/office/drawing/2014/main" id="{C1FC0520-C87C-1965-C21D-A80C8A134141}"/>
                        </a:ext>
                      </a:extLst>
                    </p:cNvPr>
                    <p:cNvGrpSpPr/>
                    <p:nvPr/>
                  </p:nvGrpSpPr>
                  <p:grpSpPr>
                    <a:xfrm rot="21392073">
                      <a:off x="12744977" y="5533101"/>
                      <a:ext cx="403288" cy="625042"/>
                      <a:chOff x="7519203" y="3480608"/>
                      <a:chExt cx="990053" cy="1530515"/>
                    </a:xfrm>
                  </p:grpSpPr>
                  <p:sp>
                    <p:nvSpPr>
                      <p:cNvPr id="209" name="Trapezio 67">
                        <a:extLst>
                          <a:ext uri="{FF2B5EF4-FFF2-40B4-BE49-F238E27FC236}">
                            <a16:creationId xmlns:a16="http://schemas.microsoft.com/office/drawing/2014/main" id="{58B89373-73B1-6760-7106-F6A0955ACB4C}"/>
                          </a:ext>
                        </a:extLst>
                      </p:cNvPr>
                      <p:cNvSpPr/>
                      <p:nvPr/>
                    </p:nvSpPr>
                    <p:spPr>
                      <a:xfrm rot="929617">
                        <a:off x="7519203" y="3480608"/>
                        <a:ext cx="990053" cy="1530515"/>
                      </a:xfrm>
                      <a:custGeom>
                        <a:avLst/>
                        <a:gdLst>
                          <a:gd name="connsiteX0" fmla="*/ 0 w 1017409"/>
                          <a:gd name="connsiteY0" fmla="*/ 1393390 h 1393390"/>
                          <a:gd name="connsiteX1" fmla="*/ 149671 w 1017409"/>
                          <a:gd name="connsiteY1" fmla="*/ 0 h 1393390"/>
                          <a:gd name="connsiteX2" fmla="*/ 867738 w 1017409"/>
                          <a:gd name="connsiteY2" fmla="*/ 0 h 1393390"/>
                          <a:gd name="connsiteX3" fmla="*/ 1017409 w 1017409"/>
                          <a:gd name="connsiteY3" fmla="*/ 1393390 h 1393390"/>
                          <a:gd name="connsiteX4" fmla="*/ 0 w 1017409"/>
                          <a:gd name="connsiteY4" fmla="*/ 1393390 h 1393390"/>
                          <a:gd name="connsiteX0" fmla="*/ 0 w 961936"/>
                          <a:gd name="connsiteY0" fmla="*/ 1393390 h 1393390"/>
                          <a:gd name="connsiteX1" fmla="*/ 149671 w 961936"/>
                          <a:gd name="connsiteY1" fmla="*/ 0 h 1393390"/>
                          <a:gd name="connsiteX2" fmla="*/ 867738 w 961936"/>
                          <a:gd name="connsiteY2" fmla="*/ 0 h 1393390"/>
                          <a:gd name="connsiteX3" fmla="*/ 961936 w 961936"/>
                          <a:gd name="connsiteY3" fmla="*/ 1392953 h 1393390"/>
                          <a:gd name="connsiteX4" fmla="*/ 0 w 961936"/>
                          <a:gd name="connsiteY4" fmla="*/ 1393390 h 1393390"/>
                          <a:gd name="connsiteX0" fmla="*/ 0 w 990173"/>
                          <a:gd name="connsiteY0" fmla="*/ 1393390 h 1393390"/>
                          <a:gd name="connsiteX1" fmla="*/ 149671 w 990173"/>
                          <a:gd name="connsiteY1" fmla="*/ 0 h 1393390"/>
                          <a:gd name="connsiteX2" fmla="*/ 867738 w 990173"/>
                          <a:gd name="connsiteY2" fmla="*/ 0 h 1393390"/>
                          <a:gd name="connsiteX3" fmla="*/ 961936 w 990173"/>
                          <a:gd name="connsiteY3" fmla="*/ 1392953 h 1393390"/>
                          <a:gd name="connsiteX4" fmla="*/ 0 w 990173"/>
                          <a:gd name="connsiteY4" fmla="*/ 1393390 h 1393390"/>
                          <a:gd name="connsiteX0" fmla="*/ 0 w 990173"/>
                          <a:gd name="connsiteY0" fmla="*/ 1393390 h 1393390"/>
                          <a:gd name="connsiteX1" fmla="*/ 149671 w 990173"/>
                          <a:gd name="connsiteY1" fmla="*/ 0 h 1393390"/>
                          <a:gd name="connsiteX2" fmla="*/ 867738 w 990173"/>
                          <a:gd name="connsiteY2" fmla="*/ 0 h 1393390"/>
                          <a:gd name="connsiteX3" fmla="*/ 961936 w 990173"/>
                          <a:gd name="connsiteY3" fmla="*/ 1392953 h 1393390"/>
                          <a:gd name="connsiteX4" fmla="*/ 0 w 990173"/>
                          <a:gd name="connsiteY4" fmla="*/ 1393390 h 1393390"/>
                          <a:gd name="connsiteX0" fmla="*/ 0 w 990173"/>
                          <a:gd name="connsiteY0" fmla="*/ 1393390 h 1411727"/>
                          <a:gd name="connsiteX1" fmla="*/ 149671 w 990173"/>
                          <a:gd name="connsiteY1" fmla="*/ 0 h 1411727"/>
                          <a:gd name="connsiteX2" fmla="*/ 867738 w 990173"/>
                          <a:gd name="connsiteY2" fmla="*/ 0 h 1411727"/>
                          <a:gd name="connsiteX3" fmla="*/ 961936 w 990173"/>
                          <a:gd name="connsiteY3" fmla="*/ 1392953 h 1411727"/>
                          <a:gd name="connsiteX4" fmla="*/ 0 w 990173"/>
                          <a:gd name="connsiteY4" fmla="*/ 1393390 h 1411727"/>
                          <a:gd name="connsiteX0" fmla="*/ 11176 w 1001349"/>
                          <a:gd name="connsiteY0" fmla="*/ 1393390 h 1411727"/>
                          <a:gd name="connsiteX1" fmla="*/ 160847 w 1001349"/>
                          <a:gd name="connsiteY1" fmla="*/ 0 h 1411727"/>
                          <a:gd name="connsiteX2" fmla="*/ 878914 w 1001349"/>
                          <a:gd name="connsiteY2" fmla="*/ 0 h 1411727"/>
                          <a:gd name="connsiteX3" fmla="*/ 973112 w 1001349"/>
                          <a:gd name="connsiteY3" fmla="*/ 1392953 h 1411727"/>
                          <a:gd name="connsiteX4" fmla="*/ 11176 w 1001349"/>
                          <a:gd name="connsiteY4" fmla="*/ 1393390 h 1411727"/>
                          <a:gd name="connsiteX0" fmla="*/ 13018 w 1003191"/>
                          <a:gd name="connsiteY0" fmla="*/ 1393390 h 1411727"/>
                          <a:gd name="connsiteX1" fmla="*/ 162689 w 1003191"/>
                          <a:gd name="connsiteY1" fmla="*/ 0 h 1411727"/>
                          <a:gd name="connsiteX2" fmla="*/ 880756 w 1003191"/>
                          <a:gd name="connsiteY2" fmla="*/ 0 h 1411727"/>
                          <a:gd name="connsiteX3" fmla="*/ 974954 w 1003191"/>
                          <a:gd name="connsiteY3" fmla="*/ 1392953 h 1411727"/>
                          <a:gd name="connsiteX4" fmla="*/ 13018 w 1003191"/>
                          <a:gd name="connsiteY4" fmla="*/ 1393390 h 1411727"/>
                          <a:gd name="connsiteX0" fmla="*/ 13018 w 996432"/>
                          <a:gd name="connsiteY0" fmla="*/ 1393390 h 1450462"/>
                          <a:gd name="connsiteX1" fmla="*/ 162689 w 996432"/>
                          <a:gd name="connsiteY1" fmla="*/ 0 h 1450462"/>
                          <a:gd name="connsiteX2" fmla="*/ 880756 w 996432"/>
                          <a:gd name="connsiteY2" fmla="*/ 0 h 1450462"/>
                          <a:gd name="connsiteX3" fmla="*/ 967173 w 996432"/>
                          <a:gd name="connsiteY3" fmla="*/ 1450461 h 1450462"/>
                          <a:gd name="connsiteX4" fmla="*/ 13018 w 996432"/>
                          <a:gd name="connsiteY4" fmla="*/ 1393390 h 1450462"/>
                          <a:gd name="connsiteX0" fmla="*/ 12523 w 995937"/>
                          <a:gd name="connsiteY0" fmla="*/ 1393390 h 1450462"/>
                          <a:gd name="connsiteX1" fmla="*/ 162194 w 995937"/>
                          <a:gd name="connsiteY1" fmla="*/ 0 h 1450462"/>
                          <a:gd name="connsiteX2" fmla="*/ 880261 w 995937"/>
                          <a:gd name="connsiteY2" fmla="*/ 0 h 1450462"/>
                          <a:gd name="connsiteX3" fmla="*/ 966678 w 995937"/>
                          <a:gd name="connsiteY3" fmla="*/ 1450461 h 1450462"/>
                          <a:gd name="connsiteX4" fmla="*/ 12523 w 995937"/>
                          <a:gd name="connsiteY4" fmla="*/ 1393390 h 1450462"/>
                          <a:gd name="connsiteX0" fmla="*/ 12523 w 995937"/>
                          <a:gd name="connsiteY0" fmla="*/ 1432747 h 1489819"/>
                          <a:gd name="connsiteX1" fmla="*/ 162194 w 995937"/>
                          <a:gd name="connsiteY1" fmla="*/ 39357 h 1489819"/>
                          <a:gd name="connsiteX2" fmla="*/ 880261 w 995937"/>
                          <a:gd name="connsiteY2" fmla="*/ 39357 h 1489819"/>
                          <a:gd name="connsiteX3" fmla="*/ 966678 w 995937"/>
                          <a:gd name="connsiteY3" fmla="*/ 1489818 h 1489819"/>
                          <a:gd name="connsiteX4" fmla="*/ 12523 w 995937"/>
                          <a:gd name="connsiteY4" fmla="*/ 1432747 h 1489819"/>
                          <a:gd name="connsiteX0" fmla="*/ 12523 w 995937"/>
                          <a:gd name="connsiteY0" fmla="*/ 1432747 h 1518816"/>
                          <a:gd name="connsiteX1" fmla="*/ 162194 w 995937"/>
                          <a:gd name="connsiteY1" fmla="*/ 39357 h 1518816"/>
                          <a:gd name="connsiteX2" fmla="*/ 880261 w 995937"/>
                          <a:gd name="connsiteY2" fmla="*/ 39357 h 1518816"/>
                          <a:gd name="connsiteX3" fmla="*/ 966678 w 995937"/>
                          <a:gd name="connsiteY3" fmla="*/ 1489818 h 1518816"/>
                          <a:gd name="connsiteX4" fmla="*/ 12523 w 995937"/>
                          <a:gd name="connsiteY4" fmla="*/ 1432747 h 1518816"/>
                          <a:gd name="connsiteX0" fmla="*/ 12523 w 995937"/>
                          <a:gd name="connsiteY0" fmla="*/ 1432747 h 1534940"/>
                          <a:gd name="connsiteX1" fmla="*/ 162194 w 995937"/>
                          <a:gd name="connsiteY1" fmla="*/ 39357 h 1534940"/>
                          <a:gd name="connsiteX2" fmla="*/ 880261 w 995937"/>
                          <a:gd name="connsiteY2" fmla="*/ 39357 h 1534940"/>
                          <a:gd name="connsiteX3" fmla="*/ 966678 w 995937"/>
                          <a:gd name="connsiteY3" fmla="*/ 1489818 h 1534940"/>
                          <a:gd name="connsiteX4" fmla="*/ 12523 w 995937"/>
                          <a:gd name="connsiteY4" fmla="*/ 1432747 h 1534940"/>
                          <a:gd name="connsiteX0" fmla="*/ 12523 w 1003560"/>
                          <a:gd name="connsiteY0" fmla="*/ 1428322 h 1530515"/>
                          <a:gd name="connsiteX1" fmla="*/ 162194 w 1003560"/>
                          <a:gd name="connsiteY1" fmla="*/ 34932 h 1530515"/>
                          <a:gd name="connsiteX2" fmla="*/ 925119 w 1003560"/>
                          <a:gd name="connsiteY2" fmla="*/ 54127 h 1530515"/>
                          <a:gd name="connsiteX3" fmla="*/ 966678 w 1003560"/>
                          <a:gd name="connsiteY3" fmla="*/ 1485393 h 1530515"/>
                          <a:gd name="connsiteX4" fmla="*/ 12523 w 1003560"/>
                          <a:gd name="connsiteY4" fmla="*/ 1428322 h 1530515"/>
                          <a:gd name="connsiteX0" fmla="*/ 12523 w 991671"/>
                          <a:gd name="connsiteY0" fmla="*/ 1428322 h 1530515"/>
                          <a:gd name="connsiteX1" fmla="*/ 162194 w 991671"/>
                          <a:gd name="connsiteY1" fmla="*/ 34932 h 1530515"/>
                          <a:gd name="connsiteX2" fmla="*/ 925119 w 991671"/>
                          <a:gd name="connsiteY2" fmla="*/ 54127 h 1530515"/>
                          <a:gd name="connsiteX3" fmla="*/ 966678 w 991671"/>
                          <a:gd name="connsiteY3" fmla="*/ 1485393 h 1530515"/>
                          <a:gd name="connsiteX4" fmla="*/ 12523 w 991671"/>
                          <a:gd name="connsiteY4" fmla="*/ 1428322 h 1530515"/>
                          <a:gd name="connsiteX0" fmla="*/ 12523 w 990053"/>
                          <a:gd name="connsiteY0" fmla="*/ 1428322 h 1530515"/>
                          <a:gd name="connsiteX1" fmla="*/ 162194 w 990053"/>
                          <a:gd name="connsiteY1" fmla="*/ 34932 h 1530515"/>
                          <a:gd name="connsiteX2" fmla="*/ 925119 w 990053"/>
                          <a:gd name="connsiteY2" fmla="*/ 54127 h 1530515"/>
                          <a:gd name="connsiteX3" fmla="*/ 966678 w 990053"/>
                          <a:gd name="connsiteY3" fmla="*/ 1485393 h 1530515"/>
                          <a:gd name="connsiteX4" fmla="*/ 12523 w 990053"/>
                          <a:gd name="connsiteY4" fmla="*/ 1428322 h 15305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90053" h="1530515">
                            <a:moveTo>
                              <a:pt x="12523" y="1428322"/>
                            </a:moveTo>
                            <a:cubicBezTo>
                              <a:pt x="-40980" y="1332536"/>
                              <a:pt x="89837" y="560973"/>
                              <a:pt x="162194" y="34932"/>
                            </a:cubicBezTo>
                            <a:cubicBezTo>
                              <a:pt x="321651" y="-53623"/>
                              <a:pt x="685763" y="54127"/>
                              <a:pt x="925119" y="54127"/>
                            </a:cubicBezTo>
                            <a:cubicBezTo>
                              <a:pt x="850367" y="706018"/>
                              <a:pt x="1057201" y="1090073"/>
                              <a:pt x="966678" y="1485393"/>
                            </a:cubicBezTo>
                            <a:cubicBezTo>
                              <a:pt x="516692" y="1560930"/>
                              <a:pt x="95716" y="1541443"/>
                              <a:pt x="12523" y="1428322"/>
                            </a:cubicBezTo>
                            <a:close/>
                          </a:path>
                        </a:pathLst>
                      </a:custGeom>
                      <a:solidFill>
                        <a:schemeClr val="bg2">
                          <a:lumMod val="90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210" name="Rettangolo 51">
                        <a:extLst>
                          <a:ext uri="{FF2B5EF4-FFF2-40B4-BE49-F238E27FC236}">
                            <a16:creationId xmlns:a16="http://schemas.microsoft.com/office/drawing/2014/main" id="{F5FCF46D-00EE-8889-18AB-12A53C46983C}"/>
                          </a:ext>
                        </a:extLst>
                      </p:cNvPr>
                      <p:cNvSpPr/>
                      <p:nvPr/>
                    </p:nvSpPr>
                    <p:spPr>
                      <a:xfrm rot="975309">
                        <a:off x="7836195" y="3544231"/>
                        <a:ext cx="629296" cy="743701"/>
                      </a:xfrm>
                      <a:custGeom>
                        <a:avLst/>
                        <a:gdLst>
                          <a:gd name="connsiteX0" fmla="*/ 0 w 616619"/>
                          <a:gd name="connsiteY0" fmla="*/ 0 h 621814"/>
                          <a:gd name="connsiteX1" fmla="*/ 616619 w 616619"/>
                          <a:gd name="connsiteY1" fmla="*/ 0 h 621814"/>
                          <a:gd name="connsiteX2" fmla="*/ 616619 w 616619"/>
                          <a:gd name="connsiteY2" fmla="*/ 621814 h 621814"/>
                          <a:gd name="connsiteX3" fmla="*/ 0 w 616619"/>
                          <a:gd name="connsiteY3" fmla="*/ 621814 h 621814"/>
                          <a:gd name="connsiteX4" fmla="*/ 0 w 616619"/>
                          <a:gd name="connsiteY4" fmla="*/ 0 h 621814"/>
                          <a:gd name="connsiteX0" fmla="*/ 0 w 616619"/>
                          <a:gd name="connsiteY0" fmla="*/ 0 h 688563"/>
                          <a:gd name="connsiteX1" fmla="*/ 616619 w 616619"/>
                          <a:gd name="connsiteY1" fmla="*/ 0 h 688563"/>
                          <a:gd name="connsiteX2" fmla="*/ 616619 w 616619"/>
                          <a:gd name="connsiteY2" fmla="*/ 621814 h 688563"/>
                          <a:gd name="connsiteX3" fmla="*/ 0 w 616619"/>
                          <a:gd name="connsiteY3" fmla="*/ 621814 h 688563"/>
                          <a:gd name="connsiteX4" fmla="*/ 0 w 616619"/>
                          <a:gd name="connsiteY4" fmla="*/ 0 h 688563"/>
                          <a:gd name="connsiteX0" fmla="*/ 0 w 616619"/>
                          <a:gd name="connsiteY0" fmla="*/ 0 h 708755"/>
                          <a:gd name="connsiteX1" fmla="*/ 616619 w 616619"/>
                          <a:gd name="connsiteY1" fmla="*/ 0 h 708755"/>
                          <a:gd name="connsiteX2" fmla="*/ 616619 w 616619"/>
                          <a:gd name="connsiteY2" fmla="*/ 621814 h 708755"/>
                          <a:gd name="connsiteX3" fmla="*/ 0 w 616619"/>
                          <a:gd name="connsiteY3" fmla="*/ 621814 h 708755"/>
                          <a:gd name="connsiteX4" fmla="*/ 0 w 616619"/>
                          <a:gd name="connsiteY4" fmla="*/ 0 h 708755"/>
                          <a:gd name="connsiteX0" fmla="*/ 0 w 616619"/>
                          <a:gd name="connsiteY0" fmla="*/ 0 h 711984"/>
                          <a:gd name="connsiteX1" fmla="*/ 616619 w 616619"/>
                          <a:gd name="connsiteY1" fmla="*/ 0 h 711984"/>
                          <a:gd name="connsiteX2" fmla="*/ 616619 w 616619"/>
                          <a:gd name="connsiteY2" fmla="*/ 621814 h 711984"/>
                          <a:gd name="connsiteX3" fmla="*/ 0 w 616619"/>
                          <a:gd name="connsiteY3" fmla="*/ 621814 h 711984"/>
                          <a:gd name="connsiteX4" fmla="*/ 0 w 616619"/>
                          <a:gd name="connsiteY4" fmla="*/ 0 h 711984"/>
                          <a:gd name="connsiteX0" fmla="*/ 0 w 616619"/>
                          <a:gd name="connsiteY0" fmla="*/ 0 h 712500"/>
                          <a:gd name="connsiteX1" fmla="*/ 616619 w 616619"/>
                          <a:gd name="connsiteY1" fmla="*/ 0 h 712500"/>
                          <a:gd name="connsiteX2" fmla="*/ 616619 w 616619"/>
                          <a:gd name="connsiteY2" fmla="*/ 621814 h 712500"/>
                          <a:gd name="connsiteX3" fmla="*/ 0 w 616619"/>
                          <a:gd name="connsiteY3" fmla="*/ 621814 h 712500"/>
                          <a:gd name="connsiteX4" fmla="*/ 0 w 616619"/>
                          <a:gd name="connsiteY4" fmla="*/ 0 h 712500"/>
                          <a:gd name="connsiteX0" fmla="*/ 0 w 630030"/>
                          <a:gd name="connsiteY0" fmla="*/ 0 h 712500"/>
                          <a:gd name="connsiteX1" fmla="*/ 630030 w 630030"/>
                          <a:gd name="connsiteY1" fmla="*/ 2440 h 712500"/>
                          <a:gd name="connsiteX2" fmla="*/ 616619 w 630030"/>
                          <a:gd name="connsiteY2" fmla="*/ 621814 h 712500"/>
                          <a:gd name="connsiteX3" fmla="*/ 0 w 630030"/>
                          <a:gd name="connsiteY3" fmla="*/ 621814 h 712500"/>
                          <a:gd name="connsiteX4" fmla="*/ 0 w 630030"/>
                          <a:gd name="connsiteY4" fmla="*/ 0 h 712500"/>
                          <a:gd name="connsiteX0" fmla="*/ 0 w 616619"/>
                          <a:gd name="connsiteY0" fmla="*/ 0 h 712500"/>
                          <a:gd name="connsiteX1" fmla="*/ 583210 w 616619"/>
                          <a:gd name="connsiteY1" fmla="*/ 16091 h 712500"/>
                          <a:gd name="connsiteX2" fmla="*/ 616619 w 616619"/>
                          <a:gd name="connsiteY2" fmla="*/ 621814 h 712500"/>
                          <a:gd name="connsiteX3" fmla="*/ 0 w 616619"/>
                          <a:gd name="connsiteY3" fmla="*/ 621814 h 712500"/>
                          <a:gd name="connsiteX4" fmla="*/ 0 w 616619"/>
                          <a:gd name="connsiteY4" fmla="*/ 0 h 712500"/>
                          <a:gd name="connsiteX0" fmla="*/ 0 w 629296"/>
                          <a:gd name="connsiteY0" fmla="*/ 0 h 712500"/>
                          <a:gd name="connsiteX1" fmla="*/ 629296 w 629296"/>
                          <a:gd name="connsiteY1" fmla="*/ 21703 h 712500"/>
                          <a:gd name="connsiteX2" fmla="*/ 616619 w 629296"/>
                          <a:gd name="connsiteY2" fmla="*/ 621814 h 712500"/>
                          <a:gd name="connsiteX3" fmla="*/ 0 w 629296"/>
                          <a:gd name="connsiteY3" fmla="*/ 621814 h 712500"/>
                          <a:gd name="connsiteX4" fmla="*/ 0 w 629296"/>
                          <a:gd name="connsiteY4" fmla="*/ 0 h 712500"/>
                          <a:gd name="connsiteX0" fmla="*/ 0 w 629296"/>
                          <a:gd name="connsiteY0" fmla="*/ 11210 h 723710"/>
                          <a:gd name="connsiteX1" fmla="*/ 629296 w 629296"/>
                          <a:gd name="connsiteY1" fmla="*/ 32913 h 723710"/>
                          <a:gd name="connsiteX2" fmla="*/ 616619 w 629296"/>
                          <a:gd name="connsiteY2" fmla="*/ 633024 h 723710"/>
                          <a:gd name="connsiteX3" fmla="*/ 0 w 629296"/>
                          <a:gd name="connsiteY3" fmla="*/ 633024 h 723710"/>
                          <a:gd name="connsiteX4" fmla="*/ 0 w 629296"/>
                          <a:gd name="connsiteY4" fmla="*/ 11210 h 723710"/>
                          <a:gd name="connsiteX0" fmla="*/ 0 w 629296"/>
                          <a:gd name="connsiteY0" fmla="*/ 31201 h 743701"/>
                          <a:gd name="connsiteX1" fmla="*/ 629296 w 629296"/>
                          <a:gd name="connsiteY1" fmla="*/ 52904 h 743701"/>
                          <a:gd name="connsiteX2" fmla="*/ 616619 w 629296"/>
                          <a:gd name="connsiteY2" fmla="*/ 653015 h 743701"/>
                          <a:gd name="connsiteX3" fmla="*/ 0 w 629296"/>
                          <a:gd name="connsiteY3" fmla="*/ 653015 h 743701"/>
                          <a:gd name="connsiteX4" fmla="*/ 0 w 629296"/>
                          <a:gd name="connsiteY4" fmla="*/ 31201 h 74370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29296" h="743701">
                            <a:moveTo>
                              <a:pt x="0" y="31201"/>
                            </a:moveTo>
                            <a:cubicBezTo>
                              <a:pt x="200260" y="-15942"/>
                              <a:pt x="415878" y="-10414"/>
                              <a:pt x="629296" y="52904"/>
                            </a:cubicBezTo>
                            <a:lnTo>
                              <a:pt x="616619" y="653015"/>
                            </a:lnTo>
                            <a:cubicBezTo>
                              <a:pt x="436182" y="804442"/>
                              <a:pt x="84588" y="739080"/>
                              <a:pt x="0" y="653015"/>
                            </a:cubicBezTo>
                            <a:lnTo>
                              <a:pt x="0" y="31201"/>
                            </a:lnTo>
                            <a:close/>
                          </a:path>
                        </a:pathLst>
                      </a:custGeom>
                      <a:solidFill>
                        <a:schemeClr val="bg2">
                          <a:lumMod val="50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211" name="Rettangolo con angoli arrotondati 142">
                        <a:extLst>
                          <a:ext uri="{FF2B5EF4-FFF2-40B4-BE49-F238E27FC236}">
                            <a16:creationId xmlns:a16="http://schemas.microsoft.com/office/drawing/2014/main" id="{57A0046E-04D7-3F39-4D2E-D3B8A42A946C}"/>
                          </a:ext>
                        </a:extLst>
                      </p:cNvPr>
                      <p:cNvSpPr/>
                      <p:nvPr/>
                    </p:nvSpPr>
                    <p:spPr>
                      <a:xfrm rot="932484">
                        <a:off x="7878799" y="3516627"/>
                        <a:ext cx="180607" cy="471634"/>
                      </a:xfrm>
                      <a:prstGeom prst="roundRect">
                        <a:avLst/>
                      </a:prstGeom>
                      <a:solidFill>
                        <a:schemeClr val="bg2">
                          <a:lumMod val="50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212" name="Rettangolo con angoli arrotondati 143">
                        <a:extLst>
                          <a:ext uri="{FF2B5EF4-FFF2-40B4-BE49-F238E27FC236}">
                            <a16:creationId xmlns:a16="http://schemas.microsoft.com/office/drawing/2014/main" id="{81CDC1F5-C542-AD27-4C35-1A4E1841C788}"/>
                          </a:ext>
                        </a:extLst>
                      </p:cNvPr>
                      <p:cNvSpPr/>
                      <p:nvPr/>
                    </p:nvSpPr>
                    <p:spPr>
                      <a:xfrm rot="1190323">
                        <a:off x="8303944" y="3644241"/>
                        <a:ext cx="180607" cy="471634"/>
                      </a:xfrm>
                      <a:prstGeom prst="roundRect">
                        <a:avLst/>
                      </a:prstGeom>
                      <a:solidFill>
                        <a:schemeClr val="bg2">
                          <a:lumMod val="50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</p:grpSp>
                <p:grpSp>
                  <p:nvGrpSpPr>
                    <p:cNvPr id="203" name="Gruppo 134">
                      <a:extLst>
                        <a:ext uri="{FF2B5EF4-FFF2-40B4-BE49-F238E27FC236}">
                          <a16:creationId xmlns:a16="http://schemas.microsoft.com/office/drawing/2014/main" id="{C499FCE1-5208-0928-2661-F1BD5E050A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593314" y="6087464"/>
                      <a:ext cx="433218" cy="757297"/>
                      <a:chOff x="12593314" y="6087464"/>
                      <a:chExt cx="433218" cy="757297"/>
                    </a:xfrm>
                  </p:grpSpPr>
                  <p:sp>
                    <p:nvSpPr>
                      <p:cNvPr id="204" name="Trapezio 79">
                        <a:extLst>
                          <a:ext uri="{FF2B5EF4-FFF2-40B4-BE49-F238E27FC236}">
                            <a16:creationId xmlns:a16="http://schemas.microsoft.com/office/drawing/2014/main" id="{A37476ED-275F-A7B8-6672-04981EFF19D3}"/>
                          </a:ext>
                        </a:extLst>
                      </p:cNvPr>
                      <p:cNvSpPr/>
                      <p:nvPr/>
                    </p:nvSpPr>
                    <p:spPr>
                      <a:xfrm rot="21392073">
                        <a:off x="12593314" y="6495746"/>
                        <a:ext cx="397066" cy="334156"/>
                      </a:xfrm>
                      <a:custGeom>
                        <a:avLst/>
                        <a:gdLst>
                          <a:gd name="connsiteX0" fmla="*/ 0 w 892194"/>
                          <a:gd name="connsiteY0" fmla="*/ 721518 h 721518"/>
                          <a:gd name="connsiteX1" fmla="*/ 180380 w 892194"/>
                          <a:gd name="connsiteY1" fmla="*/ 0 h 721518"/>
                          <a:gd name="connsiteX2" fmla="*/ 711815 w 892194"/>
                          <a:gd name="connsiteY2" fmla="*/ 0 h 721518"/>
                          <a:gd name="connsiteX3" fmla="*/ 892194 w 892194"/>
                          <a:gd name="connsiteY3" fmla="*/ 721518 h 721518"/>
                          <a:gd name="connsiteX4" fmla="*/ 0 w 892194"/>
                          <a:gd name="connsiteY4" fmla="*/ 721518 h 721518"/>
                          <a:gd name="connsiteX0" fmla="*/ 0 w 944225"/>
                          <a:gd name="connsiteY0" fmla="*/ 721518 h 721518"/>
                          <a:gd name="connsiteX1" fmla="*/ 180380 w 944225"/>
                          <a:gd name="connsiteY1" fmla="*/ 0 h 721518"/>
                          <a:gd name="connsiteX2" fmla="*/ 944225 w 944225"/>
                          <a:gd name="connsiteY2" fmla="*/ 129540 h 721518"/>
                          <a:gd name="connsiteX3" fmla="*/ 892194 w 944225"/>
                          <a:gd name="connsiteY3" fmla="*/ 721518 h 721518"/>
                          <a:gd name="connsiteX4" fmla="*/ 0 w 944225"/>
                          <a:gd name="connsiteY4" fmla="*/ 721518 h 721518"/>
                          <a:gd name="connsiteX0" fmla="*/ 0 w 944225"/>
                          <a:gd name="connsiteY0" fmla="*/ 591978 h 591978"/>
                          <a:gd name="connsiteX1" fmla="*/ 111800 w 944225"/>
                          <a:gd name="connsiteY1" fmla="*/ 0 h 591978"/>
                          <a:gd name="connsiteX2" fmla="*/ 944225 w 944225"/>
                          <a:gd name="connsiteY2" fmla="*/ 0 h 591978"/>
                          <a:gd name="connsiteX3" fmla="*/ 892194 w 944225"/>
                          <a:gd name="connsiteY3" fmla="*/ 591978 h 591978"/>
                          <a:gd name="connsiteX4" fmla="*/ 0 w 944225"/>
                          <a:gd name="connsiteY4" fmla="*/ 591978 h 591978"/>
                          <a:gd name="connsiteX0" fmla="*/ 0 w 944225"/>
                          <a:gd name="connsiteY0" fmla="*/ 591978 h 591978"/>
                          <a:gd name="connsiteX1" fmla="*/ 226100 w 944225"/>
                          <a:gd name="connsiteY1" fmla="*/ 95250 h 591978"/>
                          <a:gd name="connsiteX2" fmla="*/ 944225 w 944225"/>
                          <a:gd name="connsiteY2" fmla="*/ 0 h 591978"/>
                          <a:gd name="connsiteX3" fmla="*/ 892194 w 944225"/>
                          <a:gd name="connsiteY3" fmla="*/ 591978 h 591978"/>
                          <a:gd name="connsiteX4" fmla="*/ 0 w 944225"/>
                          <a:gd name="connsiteY4" fmla="*/ 591978 h 591978"/>
                          <a:gd name="connsiteX0" fmla="*/ 0 w 944225"/>
                          <a:gd name="connsiteY0" fmla="*/ 591978 h 591978"/>
                          <a:gd name="connsiteX1" fmla="*/ 88940 w 944225"/>
                          <a:gd name="connsiteY1" fmla="*/ 7620 h 591978"/>
                          <a:gd name="connsiteX2" fmla="*/ 944225 w 944225"/>
                          <a:gd name="connsiteY2" fmla="*/ 0 h 591978"/>
                          <a:gd name="connsiteX3" fmla="*/ 892194 w 944225"/>
                          <a:gd name="connsiteY3" fmla="*/ 591978 h 591978"/>
                          <a:gd name="connsiteX4" fmla="*/ 0 w 944225"/>
                          <a:gd name="connsiteY4" fmla="*/ 591978 h 591978"/>
                          <a:gd name="connsiteX0" fmla="*/ 0 w 970895"/>
                          <a:gd name="connsiteY0" fmla="*/ 481488 h 591978"/>
                          <a:gd name="connsiteX1" fmla="*/ 115610 w 970895"/>
                          <a:gd name="connsiteY1" fmla="*/ 7620 h 591978"/>
                          <a:gd name="connsiteX2" fmla="*/ 970895 w 970895"/>
                          <a:gd name="connsiteY2" fmla="*/ 0 h 591978"/>
                          <a:gd name="connsiteX3" fmla="*/ 918864 w 970895"/>
                          <a:gd name="connsiteY3" fmla="*/ 591978 h 591978"/>
                          <a:gd name="connsiteX4" fmla="*/ 0 w 970895"/>
                          <a:gd name="connsiteY4" fmla="*/ 481488 h 591978"/>
                          <a:gd name="connsiteX0" fmla="*/ 0 w 936605"/>
                          <a:gd name="connsiteY0" fmla="*/ 527208 h 591978"/>
                          <a:gd name="connsiteX1" fmla="*/ 81320 w 936605"/>
                          <a:gd name="connsiteY1" fmla="*/ 7620 h 591978"/>
                          <a:gd name="connsiteX2" fmla="*/ 936605 w 936605"/>
                          <a:gd name="connsiteY2" fmla="*/ 0 h 591978"/>
                          <a:gd name="connsiteX3" fmla="*/ 884574 w 936605"/>
                          <a:gd name="connsiteY3" fmla="*/ 591978 h 591978"/>
                          <a:gd name="connsiteX4" fmla="*/ 0 w 936605"/>
                          <a:gd name="connsiteY4" fmla="*/ 527208 h 591978"/>
                          <a:gd name="connsiteX0" fmla="*/ 0 w 936605"/>
                          <a:gd name="connsiteY0" fmla="*/ 527208 h 609352"/>
                          <a:gd name="connsiteX1" fmla="*/ 81320 w 936605"/>
                          <a:gd name="connsiteY1" fmla="*/ 7620 h 609352"/>
                          <a:gd name="connsiteX2" fmla="*/ 936605 w 936605"/>
                          <a:gd name="connsiteY2" fmla="*/ 0 h 609352"/>
                          <a:gd name="connsiteX3" fmla="*/ 884574 w 936605"/>
                          <a:gd name="connsiteY3" fmla="*/ 591978 h 609352"/>
                          <a:gd name="connsiteX4" fmla="*/ 0 w 936605"/>
                          <a:gd name="connsiteY4" fmla="*/ 527208 h 609352"/>
                          <a:gd name="connsiteX0" fmla="*/ 0 w 936605"/>
                          <a:gd name="connsiteY0" fmla="*/ 527208 h 646620"/>
                          <a:gd name="connsiteX1" fmla="*/ 81320 w 936605"/>
                          <a:gd name="connsiteY1" fmla="*/ 7620 h 646620"/>
                          <a:gd name="connsiteX2" fmla="*/ 936605 w 936605"/>
                          <a:gd name="connsiteY2" fmla="*/ 0 h 646620"/>
                          <a:gd name="connsiteX3" fmla="*/ 884574 w 936605"/>
                          <a:gd name="connsiteY3" fmla="*/ 591978 h 646620"/>
                          <a:gd name="connsiteX4" fmla="*/ 0 w 936605"/>
                          <a:gd name="connsiteY4" fmla="*/ 527208 h 646620"/>
                          <a:gd name="connsiteX0" fmla="*/ 0 w 936605"/>
                          <a:gd name="connsiteY0" fmla="*/ 527208 h 646620"/>
                          <a:gd name="connsiteX1" fmla="*/ 81320 w 936605"/>
                          <a:gd name="connsiteY1" fmla="*/ 7620 h 646620"/>
                          <a:gd name="connsiteX2" fmla="*/ 936605 w 936605"/>
                          <a:gd name="connsiteY2" fmla="*/ 0 h 646620"/>
                          <a:gd name="connsiteX3" fmla="*/ 884574 w 936605"/>
                          <a:gd name="connsiteY3" fmla="*/ 591978 h 646620"/>
                          <a:gd name="connsiteX4" fmla="*/ 0 w 936605"/>
                          <a:gd name="connsiteY4" fmla="*/ 527208 h 646620"/>
                          <a:gd name="connsiteX0" fmla="*/ 0 w 948035"/>
                          <a:gd name="connsiteY0" fmla="*/ 519588 h 639000"/>
                          <a:gd name="connsiteX1" fmla="*/ 81320 w 948035"/>
                          <a:gd name="connsiteY1" fmla="*/ 0 h 639000"/>
                          <a:gd name="connsiteX2" fmla="*/ 948035 w 948035"/>
                          <a:gd name="connsiteY2" fmla="*/ 129540 h 639000"/>
                          <a:gd name="connsiteX3" fmla="*/ 884574 w 948035"/>
                          <a:gd name="connsiteY3" fmla="*/ 584358 h 639000"/>
                          <a:gd name="connsiteX4" fmla="*/ 0 w 948035"/>
                          <a:gd name="connsiteY4" fmla="*/ 519588 h 639000"/>
                          <a:gd name="connsiteX0" fmla="*/ 0 w 949468"/>
                          <a:gd name="connsiteY0" fmla="*/ 588368 h 707780"/>
                          <a:gd name="connsiteX1" fmla="*/ 81320 w 949468"/>
                          <a:gd name="connsiteY1" fmla="*/ 68780 h 707780"/>
                          <a:gd name="connsiteX2" fmla="*/ 948035 w 949468"/>
                          <a:gd name="connsiteY2" fmla="*/ 198320 h 707780"/>
                          <a:gd name="connsiteX3" fmla="*/ 884574 w 949468"/>
                          <a:gd name="connsiteY3" fmla="*/ 653138 h 707780"/>
                          <a:gd name="connsiteX4" fmla="*/ 0 w 949468"/>
                          <a:gd name="connsiteY4" fmla="*/ 588368 h 707780"/>
                          <a:gd name="connsiteX0" fmla="*/ 0 w 949477"/>
                          <a:gd name="connsiteY0" fmla="*/ 591139 h 710551"/>
                          <a:gd name="connsiteX1" fmla="*/ 85130 w 949477"/>
                          <a:gd name="connsiteY1" fmla="*/ 63931 h 710551"/>
                          <a:gd name="connsiteX2" fmla="*/ 948035 w 949477"/>
                          <a:gd name="connsiteY2" fmla="*/ 201091 h 710551"/>
                          <a:gd name="connsiteX3" fmla="*/ 884574 w 949477"/>
                          <a:gd name="connsiteY3" fmla="*/ 655909 h 710551"/>
                          <a:gd name="connsiteX4" fmla="*/ 0 w 949477"/>
                          <a:gd name="connsiteY4" fmla="*/ 591139 h 710551"/>
                          <a:gd name="connsiteX0" fmla="*/ 0 w 949427"/>
                          <a:gd name="connsiteY0" fmla="*/ 698821 h 818233"/>
                          <a:gd name="connsiteX1" fmla="*/ 85130 w 949427"/>
                          <a:gd name="connsiteY1" fmla="*/ 171613 h 818233"/>
                          <a:gd name="connsiteX2" fmla="*/ 948035 w 949427"/>
                          <a:gd name="connsiteY2" fmla="*/ 308773 h 818233"/>
                          <a:gd name="connsiteX3" fmla="*/ 884574 w 949427"/>
                          <a:gd name="connsiteY3" fmla="*/ 763591 h 818233"/>
                          <a:gd name="connsiteX4" fmla="*/ 0 w 949427"/>
                          <a:gd name="connsiteY4" fmla="*/ 698821 h 818233"/>
                          <a:gd name="connsiteX0" fmla="*/ 0 w 949427"/>
                          <a:gd name="connsiteY0" fmla="*/ 698821 h 818233"/>
                          <a:gd name="connsiteX1" fmla="*/ 85130 w 949427"/>
                          <a:gd name="connsiteY1" fmla="*/ 171613 h 818233"/>
                          <a:gd name="connsiteX2" fmla="*/ 948035 w 949427"/>
                          <a:gd name="connsiteY2" fmla="*/ 308773 h 818233"/>
                          <a:gd name="connsiteX3" fmla="*/ 884574 w 949427"/>
                          <a:gd name="connsiteY3" fmla="*/ 763591 h 818233"/>
                          <a:gd name="connsiteX4" fmla="*/ 0 w 949427"/>
                          <a:gd name="connsiteY4" fmla="*/ 698821 h 818233"/>
                          <a:gd name="connsiteX0" fmla="*/ 25353 w 974780"/>
                          <a:gd name="connsiteY0" fmla="*/ 698821 h 818233"/>
                          <a:gd name="connsiteX1" fmla="*/ 110483 w 974780"/>
                          <a:gd name="connsiteY1" fmla="*/ 171613 h 818233"/>
                          <a:gd name="connsiteX2" fmla="*/ 973388 w 974780"/>
                          <a:gd name="connsiteY2" fmla="*/ 308773 h 818233"/>
                          <a:gd name="connsiteX3" fmla="*/ 909927 w 974780"/>
                          <a:gd name="connsiteY3" fmla="*/ 763591 h 818233"/>
                          <a:gd name="connsiteX4" fmla="*/ 25353 w 974780"/>
                          <a:gd name="connsiteY4" fmla="*/ 698821 h 818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74780" h="818233">
                            <a:moveTo>
                              <a:pt x="25353" y="698821"/>
                            </a:moveTo>
                            <a:cubicBezTo>
                              <a:pt x="-33900" y="523085"/>
                              <a:pt x="17336" y="374019"/>
                              <a:pt x="110483" y="171613"/>
                            </a:cubicBezTo>
                            <a:cubicBezTo>
                              <a:pt x="376528" y="-78577"/>
                              <a:pt x="1008333" y="-73497"/>
                              <a:pt x="973388" y="308773"/>
                            </a:cubicBezTo>
                            <a:cubicBezTo>
                              <a:pt x="887464" y="509909"/>
                              <a:pt x="927271" y="566265"/>
                              <a:pt x="909927" y="763591"/>
                            </a:cubicBezTo>
                            <a:cubicBezTo>
                              <a:pt x="637929" y="841061"/>
                              <a:pt x="251631" y="849951"/>
                              <a:pt x="25353" y="698821"/>
                            </a:cubicBezTo>
                            <a:close/>
                          </a:path>
                        </a:pathLst>
                      </a:custGeom>
                      <a:solidFill>
                        <a:schemeClr val="bg2">
                          <a:lumMod val="90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205" name="Ovale 136">
                        <a:extLst>
                          <a:ext uri="{FF2B5EF4-FFF2-40B4-BE49-F238E27FC236}">
                            <a16:creationId xmlns:a16="http://schemas.microsoft.com/office/drawing/2014/main" id="{91BF2DC5-477B-8889-B54A-DF72532EAABB}"/>
                          </a:ext>
                        </a:extLst>
                      </p:cNvPr>
                      <p:cNvSpPr/>
                      <p:nvPr/>
                    </p:nvSpPr>
                    <p:spPr>
                      <a:xfrm rot="348493">
                        <a:off x="12654942" y="6547101"/>
                        <a:ext cx="302171" cy="101176"/>
                      </a:xfrm>
                      <a:prstGeom prst="ellipse">
                        <a:avLst/>
                      </a:prstGeom>
                      <a:solidFill>
                        <a:schemeClr val="bg2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206" name="Rettangolo 70">
                        <a:extLst>
                          <a:ext uri="{FF2B5EF4-FFF2-40B4-BE49-F238E27FC236}">
                            <a16:creationId xmlns:a16="http://schemas.microsoft.com/office/drawing/2014/main" id="{AF447807-4F6C-F1FA-0000-B85D88F72A4D}"/>
                          </a:ext>
                        </a:extLst>
                      </p:cNvPr>
                      <p:cNvSpPr/>
                      <p:nvPr/>
                    </p:nvSpPr>
                    <p:spPr>
                      <a:xfrm rot="560003">
                        <a:off x="12662260" y="6087464"/>
                        <a:ext cx="364272" cy="528719"/>
                      </a:xfrm>
                      <a:custGeom>
                        <a:avLst/>
                        <a:gdLst>
                          <a:gd name="connsiteX0" fmla="*/ 0 w 755671"/>
                          <a:gd name="connsiteY0" fmla="*/ 0 h 1499616"/>
                          <a:gd name="connsiteX1" fmla="*/ 755671 w 755671"/>
                          <a:gd name="connsiteY1" fmla="*/ 0 h 1499616"/>
                          <a:gd name="connsiteX2" fmla="*/ 755671 w 755671"/>
                          <a:gd name="connsiteY2" fmla="*/ 1499616 h 1499616"/>
                          <a:gd name="connsiteX3" fmla="*/ 0 w 755671"/>
                          <a:gd name="connsiteY3" fmla="*/ 1499616 h 1499616"/>
                          <a:gd name="connsiteX4" fmla="*/ 0 w 755671"/>
                          <a:gd name="connsiteY4" fmla="*/ 0 h 1499616"/>
                          <a:gd name="connsiteX0" fmla="*/ 0 w 755671"/>
                          <a:gd name="connsiteY0" fmla="*/ 0 h 1499616"/>
                          <a:gd name="connsiteX1" fmla="*/ 755671 w 755671"/>
                          <a:gd name="connsiteY1" fmla="*/ 0 h 1499616"/>
                          <a:gd name="connsiteX2" fmla="*/ 755671 w 755671"/>
                          <a:gd name="connsiteY2" fmla="*/ 1499616 h 1499616"/>
                          <a:gd name="connsiteX3" fmla="*/ 0 w 755671"/>
                          <a:gd name="connsiteY3" fmla="*/ 1499616 h 1499616"/>
                          <a:gd name="connsiteX4" fmla="*/ 0 w 755671"/>
                          <a:gd name="connsiteY4" fmla="*/ 0 h 1499616"/>
                          <a:gd name="connsiteX0" fmla="*/ 20569 w 776240"/>
                          <a:gd name="connsiteY0" fmla="*/ 0 h 1499616"/>
                          <a:gd name="connsiteX1" fmla="*/ 776240 w 776240"/>
                          <a:gd name="connsiteY1" fmla="*/ 0 h 1499616"/>
                          <a:gd name="connsiteX2" fmla="*/ 776240 w 776240"/>
                          <a:gd name="connsiteY2" fmla="*/ 1499616 h 1499616"/>
                          <a:gd name="connsiteX3" fmla="*/ 20569 w 776240"/>
                          <a:gd name="connsiteY3" fmla="*/ 1499616 h 1499616"/>
                          <a:gd name="connsiteX4" fmla="*/ 20569 w 776240"/>
                          <a:gd name="connsiteY4" fmla="*/ 0 h 1499616"/>
                          <a:gd name="connsiteX0" fmla="*/ 20569 w 835845"/>
                          <a:gd name="connsiteY0" fmla="*/ 0 h 1499616"/>
                          <a:gd name="connsiteX1" fmla="*/ 776240 w 835845"/>
                          <a:gd name="connsiteY1" fmla="*/ 0 h 1499616"/>
                          <a:gd name="connsiteX2" fmla="*/ 776240 w 835845"/>
                          <a:gd name="connsiteY2" fmla="*/ 1499616 h 1499616"/>
                          <a:gd name="connsiteX3" fmla="*/ 20569 w 835845"/>
                          <a:gd name="connsiteY3" fmla="*/ 1499616 h 1499616"/>
                          <a:gd name="connsiteX4" fmla="*/ 20569 w 835845"/>
                          <a:gd name="connsiteY4" fmla="*/ 0 h 1499616"/>
                          <a:gd name="connsiteX0" fmla="*/ 20569 w 818819"/>
                          <a:gd name="connsiteY0" fmla="*/ 0 h 1499616"/>
                          <a:gd name="connsiteX1" fmla="*/ 776240 w 818819"/>
                          <a:gd name="connsiteY1" fmla="*/ 0 h 1499616"/>
                          <a:gd name="connsiteX2" fmla="*/ 684800 w 818819"/>
                          <a:gd name="connsiteY2" fmla="*/ 1493520 h 1499616"/>
                          <a:gd name="connsiteX3" fmla="*/ 20569 w 818819"/>
                          <a:gd name="connsiteY3" fmla="*/ 1499616 h 1499616"/>
                          <a:gd name="connsiteX4" fmla="*/ 20569 w 818819"/>
                          <a:gd name="connsiteY4" fmla="*/ 0 h 1499616"/>
                          <a:gd name="connsiteX0" fmla="*/ 20569 w 818819"/>
                          <a:gd name="connsiteY0" fmla="*/ 0 h 1547056"/>
                          <a:gd name="connsiteX1" fmla="*/ 776240 w 818819"/>
                          <a:gd name="connsiteY1" fmla="*/ 0 h 1547056"/>
                          <a:gd name="connsiteX2" fmla="*/ 684800 w 818819"/>
                          <a:gd name="connsiteY2" fmla="*/ 1493520 h 1547056"/>
                          <a:gd name="connsiteX3" fmla="*/ 20569 w 818819"/>
                          <a:gd name="connsiteY3" fmla="*/ 1499616 h 1547056"/>
                          <a:gd name="connsiteX4" fmla="*/ 20569 w 818819"/>
                          <a:gd name="connsiteY4" fmla="*/ 0 h 1547056"/>
                          <a:gd name="connsiteX0" fmla="*/ 20569 w 826508"/>
                          <a:gd name="connsiteY0" fmla="*/ 0 h 1499616"/>
                          <a:gd name="connsiteX1" fmla="*/ 776240 w 826508"/>
                          <a:gd name="connsiteY1" fmla="*/ 0 h 1499616"/>
                          <a:gd name="connsiteX2" fmla="*/ 733667 w 826508"/>
                          <a:gd name="connsiteY2" fmla="*/ 1170381 h 1499616"/>
                          <a:gd name="connsiteX3" fmla="*/ 20569 w 826508"/>
                          <a:gd name="connsiteY3" fmla="*/ 1499616 h 1499616"/>
                          <a:gd name="connsiteX4" fmla="*/ 20569 w 826508"/>
                          <a:gd name="connsiteY4" fmla="*/ 0 h 1499616"/>
                          <a:gd name="connsiteX0" fmla="*/ 20569 w 827210"/>
                          <a:gd name="connsiteY0" fmla="*/ 0 h 1499616"/>
                          <a:gd name="connsiteX1" fmla="*/ 776240 w 827210"/>
                          <a:gd name="connsiteY1" fmla="*/ 0 h 1499616"/>
                          <a:gd name="connsiteX2" fmla="*/ 737403 w 827210"/>
                          <a:gd name="connsiteY2" fmla="*/ 1192367 h 1499616"/>
                          <a:gd name="connsiteX3" fmla="*/ 20569 w 827210"/>
                          <a:gd name="connsiteY3" fmla="*/ 1499616 h 1499616"/>
                          <a:gd name="connsiteX4" fmla="*/ 20569 w 827210"/>
                          <a:gd name="connsiteY4" fmla="*/ 0 h 1499616"/>
                          <a:gd name="connsiteX0" fmla="*/ 20569 w 841645"/>
                          <a:gd name="connsiteY0" fmla="*/ 0 h 1499616"/>
                          <a:gd name="connsiteX1" fmla="*/ 776240 w 841645"/>
                          <a:gd name="connsiteY1" fmla="*/ 0 h 1499616"/>
                          <a:gd name="connsiteX2" fmla="*/ 737403 w 841645"/>
                          <a:gd name="connsiteY2" fmla="*/ 1192367 h 1499616"/>
                          <a:gd name="connsiteX3" fmla="*/ 20569 w 841645"/>
                          <a:gd name="connsiteY3" fmla="*/ 1499616 h 1499616"/>
                          <a:gd name="connsiteX4" fmla="*/ 20569 w 841645"/>
                          <a:gd name="connsiteY4" fmla="*/ 0 h 1499616"/>
                          <a:gd name="connsiteX0" fmla="*/ 20569 w 919569"/>
                          <a:gd name="connsiteY0" fmla="*/ 0 h 1499616"/>
                          <a:gd name="connsiteX1" fmla="*/ 874426 w 919569"/>
                          <a:gd name="connsiteY1" fmla="*/ 1012 h 1499616"/>
                          <a:gd name="connsiteX2" fmla="*/ 737403 w 919569"/>
                          <a:gd name="connsiteY2" fmla="*/ 1192367 h 1499616"/>
                          <a:gd name="connsiteX3" fmla="*/ 20569 w 919569"/>
                          <a:gd name="connsiteY3" fmla="*/ 1499616 h 1499616"/>
                          <a:gd name="connsiteX4" fmla="*/ 20569 w 919569"/>
                          <a:gd name="connsiteY4" fmla="*/ 0 h 1499616"/>
                          <a:gd name="connsiteX0" fmla="*/ 20569 w 875235"/>
                          <a:gd name="connsiteY0" fmla="*/ 0 h 1499616"/>
                          <a:gd name="connsiteX1" fmla="*/ 874426 w 875235"/>
                          <a:gd name="connsiteY1" fmla="*/ 1012 h 1499616"/>
                          <a:gd name="connsiteX2" fmla="*/ 737403 w 875235"/>
                          <a:gd name="connsiteY2" fmla="*/ 1192367 h 1499616"/>
                          <a:gd name="connsiteX3" fmla="*/ 20569 w 875235"/>
                          <a:gd name="connsiteY3" fmla="*/ 1499616 h 1499616"/>
                          <a:gd name="connsiteX4" fmla="*/ 20569 w 875235"/>
                          <a:gd name="connsiteY4" fmla="*/ 0 h 1499616"/>
                          <a:gd name="connsiteX0" fmla="*/ 0 w 902508"/>
                          <a:gd name="connsiteY0" fmla="*/ 0 h 1577578"/>
                          <a:gd name="connsiteX1" fmla="*/ 901699 w 902508"/>
                          <a:gd name="connsiteY1" fmla="*/ 78974 h 1577578"/>
                          <a:gd name="connsiteX2" fmla="*/ 764676 w 902508"/>
                          <a:gd name="connsiteY2" fmla="*/ 1270329 h 1577578"/>
                          <a:gd name="connsiteX3" fmla="*/ 47842 w 902508"/>
                          <a:gd name="connsiteY3" fmla="*/ 1577578 h 1577578"/>
                          <a:gd name="connsiteX4" fmla="*/ 0 w 902508"/>
                          <a:gd name="connsiteY4" fmla="*/ 0 h 1577578"/>
                          <a:gd name="connsiteX0" fmla="*/ 0 w 902508"/>
                          <a:gd name="connsiteY0" fmla="*/ 0 h 1577578"/>
                          <a:gd name="connsiteX1" fmla="*/ 901699 w 902508"/>
                          <a:gd name="connsiteY1" fmla="*/ 78974 h 1577578"/>
                          <a:gd name="connsiteX2" fmla="*/ 764676 w 902508"/>
                          <a:gd name="connsiteY2" fmla="*/ 1270329 h 1577578"/>
                          <a:gd name="connsiteX3" fmla="*/ 47842 w 902508"/>
                          <a:gd name="connsiteY3" fmla="*/ 1577578 h 1577578"/>
                          <a:gd name="connsiteX4" fmla="*/ 0 w 902508"/>
                          <a:gd name="connsiteY4" fmla="*/ 0 h 1577578"/>
                          <a:gd name="connsiteX0" fmla="*/ 0 w 902508"/>
                          <a:gd name="connsiteY0" fmla="*/ 0 h 1338221"/>
                          <a:gd name="connsiteX1" fmla="*/ 901699 w 902508"/>
                          <a:gd name="connsiteY1" fmla="*/ 78974 h 1338221"/>
                          <a:gd name="connsiteX2" fmla="*/ 764676 w 902508"/>
                          <a:gd name="connsiteY2" fmla="*/ 1270329 h 1338221"/>
                          <a:gd name="connsiteX3" fmla="*/ 38391 w 902508"/>
                          <a:gd name="connsiteY3" fmla="*/ 1318393 h 1338221"/>
                          <a:gd name="connsiteX4" fmla="*/ 0 w 902508"/>
                          <a:gd name="connsiteY4" fmla="*/ 0 h 1338221"/>
                          <a:gd name="connsiteX0" fmla="*/ 0 w 902508"/>
                          <a:gd name="connsiteY0" fmla="*/ 0 h 1419679"/>
                          <a:gd name="connsiteX1" fmla="*/ 901699 w 902508"/>
                          <a:gd name="connsiteY1" fmla="*/ 78974 h 1419679"/>
                          <a:gd name="connsiteX2" fmla="*/ 764676 w 902508"/>
                          <a:gd name="connsiteY2" fmla="*/ 1270329 h 1419679"/>
                          <a:gd name="connsiteX3" fmla="*/ 136321 w 902508"/>
                          <a:gd name="connsiteY3" fmla="*/ 1419679 h 1419679"/>
                          <a:gd name="connsiteX4" fmla="*/ 0 w 902508"/>
                          <a:gd name="connsiteY4" fmla="*/ 0 h 1419679"/>
                          <a:gd name="connsiteX0" fmla="*/ 0 w 866365"/>
                          <a:gd name="connsiteY0" fmla="*/ 0 h 1546267"/>
                          <a:gd name="connsiteX1" fmla="*/ 865556 w 866365"/>
                          <a:gd name="connsiteY1" fmla="*/ 205562 h 1546267"/>
                          <a:gd name="connsiteX2" fmla="*/ 728533 w 866365"/>
                          <a:gd name="connsiteY2" fmla="*/ 1396917 h 1546267"/>
                          <a:gd name="connsiteX3" fmla="*/ 100178 w 866365"/>
                          <a:gd name="connsiteY3" fmla="*/ 1546267 h 1546267"/>
                          <a:gd name="connsiteX4" fmla="*/ 0 w 866365"/>
                          <a:gd name="connsiteY4" fmla="*/ 0 h 1546267"/>
                          <a:gd name="connsiteX0" fmla="*/ 0 w 824778"/>
                          <a:gd name="connsiteY0" fmla="*/ 0 h 1546267"/>
                          <a:gd name="connsiteX1" fmla="*/ 823198 w 824778"/>
                          <a:gd name="connsiteY1" fmla="*/ 125936 h 1546267"/>
                          <a:gd name="connsiteX2" fmla="*/ 728533 w 824778"/>
                          <a:gd name="connsiteY2" fmla="*/ 1396917 h 1546267"/>
                          <a:gd name="connsiteX3" fmla="*/ 100178 w 824778"/>
                          <a:gd name="connsiteY3" fmla="*/ 1546267 h 1546267"/>
                          <a:gd name="connsiteX4" fmla="*/ 0 w 824778"/>
                          <a:gd name="connsiteY4" fmla="*/ 0 h 1546267"/>
                          <a:gd name="connsiteX0" fmla="*/ 0 w 824778"/>
                          <a:gd name="connsiteY0" fmla="*/ 0 h 1565831"/>
                          <a:gd name="connsiteX1" fmla="*/ 823198 w 824778"/>
                          <a:gd name="connsiteY1" fmla="*/ 125936 h 1565831"/>
                          <a:gd name="connsiteX2" fmla="*/ 728533 w 824778"/>
                          <a:gd name="connsiteY2" fmla="*/ 1396917 h 1565831"/>
                          <a:gd name="connsiteX3" fmla="*/ 100178 w 824778"/>
                          <a:gd name="connsiteY3" fmla="*/ 1546267 h 1565831"/>
                          <a:gd name="connsiteX4" fmla="*/ 0 w 824778"/>
                          <a:gd name="connsiteY4" fmla="*/ 0 h 1565831"/>
                          <a:gd name="connsiteX0" fmla="*/ 0 w 824778"/>
                          <a:gd name="connsiteY0" fmla="*/ 0 h 1596225"/>
                          <a:gd name="connsiteX1" fmla="*/ 823198 w 824778"/>
                          <a:gd name="connsiteY1" fmla="*/ 125936 h 1596225"/>
                          <a:gd name="connsiteX2" fmla="*/ 728533 w 824778"/>
                          <a:gd name="connsiteY2" fmla="*/ 1396917 h 1596225"/>
                          <a:gd name="connsiteX3" fmla="*/ 100178 w 824778"/>
                          <a:gd name="connsiteY3" fmla="*/ 1546267 h 1596225"/>
                          <a:gd name="connsiteX4" fmla="*/ 0 w 824778"/>
                          <a:gd name="connsiteY4" fmla="*/ 0 h 15962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24778" h="1596225">
                            <a:moveTo>
                              <a:pt x="0" y="0"/>
                            </a:moveTo>
                            <a:lnTo>
                              <a:pt x="823198" y="125936"/>
                            </a:lnTo>
                            <a:cubicBezTo>
                              <a:pt x="832712" y="571156"/>
                              <a:pt x="799039" y="1176225"/>
                              <a:pt x="728533" y="1396917"/>
                            </a:cubicBezTo>
                            <a:cubicBezTo>
                              <a:pt x="472262" y="1648037"/>
                              <a:pt x="287691" y="1616189"/>
                              <a:pt x="100178" y="1546267"/>
                            </a:cubicBezTo>
                            <a:cubicBezTo>
                              <a:pt x="-9550" y="1058587"/>
                              <a:pt x="184739" y="450462"/>
                              <a:pt x="0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bg2">
                          <a:lumMod val="90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207" name="Rettangolo 73">
                        <a:extLst>
                          <a:ext uri="{FF2B5EF4-FFF2-40B4-BE49-F238E27FC236}">
                            <a16:creationId xmlns:a16="http://schemas.microsoft.com/office/drawing/2014/main" id="{BFC11FFE-D455-1EFD-570F-CDCB11DAE6DF}"/>
                          </a:ext>
                        </a:extLst>
                      </p:cNvPr>
                      <p:cNvSpPr/>
                      <p:nvPr/>
                    </p:nvSpPr>
                    <p:spPr>
                      <a:xfrm rot="569075">
                        <a:off x="12770913" y="6363662"/>
                        <a:ext cx="126209" cy="253194"/>
                      </a:xfrm>
                      <a:custGeom>
                        <a:avLst/>
                        <a:gdLst>
                          <a:gd name="connsiteX0" fmla="*/ 0 w 332697"/>
                          <a:gd name="connsiteY0" fmla="*/ 0 h 590959"/>
                          <a:gd name="connsiteX1" fmla="*/ 332697 w 332697"/>
                          <a:gd name="connsiteY1" fmla="*/ 0 h 590959"/>
                          <a:gd name="connsiteX2" fmla="*/ 332697 w 332697"/>
                          <a:gd name="connsiteY2" fmla="*/ 590959 h 590959"/>
                          <a:gd name="connsiteX3" fmla="*/ 0 w 332697"/>
                          <a:gd name="connsiteY3" fmla="*/ 590959 h 590959"/>
                          <a:gd name="connsiteX4" fmla="*/ 0 w 332697"/>
                          <a:gd name="connsiteY4" fmla="*/ 0 h 590959"/>
                          <a:gd name="connsiteX0" fmla="*/ 0 w 332697"/>
                          <a:gd name="connsiteY0" fmla="*/ 0 h 590959"/>
                          <a:gd name="connsiteX1" fmla="*/ 302217 w 332697"/>
                          <a:gd name="connsiteY1" fmla="*/ 30480 h 590959"/>
                          <a:gd name="connsiteX2" fmla="*/ 332697 w 332697"/>
                          <a:gd name="connsiteY2" fmla="*/ 590959 h 590959"/>
                          <a:gd name="connsiteX3" fmla="*/ 0 w 332697"/>
                          <a:gd name="connsiteY3" fmla="*/ 590959 h 590959"/>
                          <a:gd name="connsiteX4" fmla="*/ 0 w 332697"/>
                          <a:gd name="connsiteY4" fmla="*/ 0 h 590959"/>
                          <a:gd name="connsiteX0" fmla="*/ 0 w 332697"/>
                          <a:gd name="connsiteY0" fmla="*/ 0 h 590959"/>
                          <a:gd name="connsiteX1" fmla="*/ 306027 w 332697"/>
                          <a:gd name="connsiteY1" fmla="*/ 0 h 590959"/>
                          <a:gd name="connsiteX2" fmla="*/ 332697 w 332697"/>
                          <a:gd name="connsiteY2" fmla="*/ 590959 h 590959"/>
                          <a:gd name="connsiteX3" fmla="*/ 0 w 332697"/>
                          <a:gd name="connsiteY3" fmla="*/ 590959 h 590959"/>
                          <a:gd name="connsiteX4" fmla="*/ 0 w 332697"/>
                          <a:gd name="connsiteY4" fmla="*/ 0 h 590959"/>
                          <a:gd name="connsiteX0" fmla="*/ 0 w 332697"/>
                          <a:gd name="connsiteY0" fmla="*/ 23706 h 614665"/>
                          <a:gd name="connsiteX1" fmla="*/ 306027 w 332697"/>
                          <a:gd name="connsiteY1" fmla="*/ 23706 h 614665"/>
                          <a:gd name="connsiteX2" fmla="*/ 332697 w 332697"/>
                          <a:gd name="connsiteY2" fmla="*/ 614665 h 614665"/>
                          <a:gd name="connsiteX3" fmla="*/ 0 w 332697"/>
                          <a:gd name="connsiteY3" fmla="*/ 614665 h 614665"/>
                          <a:gd name="connsiteX4" fmla="*/ 0 w 332697"/>
                          <a:gd name="connsiteY4" fmla="*/ 23706 h 614665"/>
                          <a:gd name="connsiteX0" fmla="*/ 0 w 332697"/>
                          <a:gd name="connsiteY0" fmla="*/ 34524 h 625483"/>
                          <a:gd name="connsiteX1" fmla="*/ 306027 w 332697"/>
                          <a:gd name="connsiteY1" fmla="*/ 34524 h 625483"/>
                          <a:gd name="connsiteX2" fmla="*/ 332697 w 332697"/>
                          <a:gd name="connsiteY2" fmla="*/ 625483 h 625483"/>
                          <a:gd name="connsiteX3" fmla="*/ 0 w 332697"/>
                          <a:gd name="connsiteY3" fmla="*/ 625483 h 625483"/>
                          <a:gd name="connsiteX4" fmla="*/ 0 w 332697"/>
                          <a:gd name="connsiteY4" fmla="*/ 34524 h 625483"/>
                          <a:gd name="connsiteX0" fmla="*/ 0 w 306027"/>
                          <a:gd name="connsiteY0" fmla="*/ 34524 h 625483"/>
                          <a:gd name="connsiteX1" fmla="*/ 306027 w 306027"/>
                          <a:gd name="connsiteY1" fmla="*/ 34524 h 625483"/>
                          <a:gd name="connsiteX2" fmla="*/ 302217 w 306027"/>
                          <a:gd name="connsiteY2" fmla="*/ 614053 h 625483"/>
                          <a:gd name="connsiteX3" fmla="*/ 0 w 306027"/>
                          <a:gd name="connsiteY3" fmla="*/ 625483 h 625483"/>
                          <a:gd name="connsiteX4" fmla="*/ 0 w 306027"/>
                          <a:gd name="connsiteY4" fmla="*/ 34524 h 625483"/>
                          <a:gd name="connsiteX0" fmla="*/ 0 w 302217"/>
                          <a:gd name="connsiteY0" fmla="*/ 5802 h 596761"/>
                          <a:gd name="connsiteX1" fmla="*/ 264117 w 302217"/>
                          <a:gd name="connsiteY1" fmla="*/ 181062 h 596761"/>
                          <a:gd name="connsiteX2" fmla="*/ 302217 w 302217"/>
                          <a:gd name="connsiteY2" fmla="*/ 585331 h 596761"/>
                          <a:gd name="connsiteX3" fmla="*/ 0 w 302217"/>
                          <a:gd name="connsiteY3" fmla="*/ 596761 h 596761"/>
                          <a:gd name="connsiteX4" fmla="*/ 0 w 302217"/>
                          <a:gd name="connsiteY4" fmla="*/ 5802 h 596761"/>
                          <a:gd name="connsiteX0" fmla="*/ 0 w 309837"/>
                          <a:gd name="connsiteY0" fmla="*/ 32444 h 623403"/>
                          <a:gd name="connsiteX1" fmla="*/ 309837 w 309837"/>
                          <a:gd name="connsiteY1" fmla="*/ 36254 h 623403"/>
                          <a:gd name="connsiteX2" fmla="*/ 302217 w 309837"/>
                          <a:gd name="connsiteY2" fmla="*/ 611973 h 623403"/>
                          <a:gd name="connsiteX3" fmla="*/ 0 w 309837"/>
                          <a:gd name="connsiteY3" fmla="*/ 623403 h 623403"/>
                          <a:gd name="connsiteX4" fmla="*/ 0 w 309837"/>
                          <a:gd name="connsiteY4" fmla="*/ 32444 h 623403"/>
                          <a:gd name="connsiteX0" fmla="*/ 0 w 309837"/>
                          <a:gd name="connsiteY0" fmla="*/ 39020 h 618549"/>
                          <a:gd name="connsiteX1" fmla="*/ 309837 w 309837"/>
                          <a:gd name="connsiteY1" fmla="*/ 31400 h 618549"/>
                          <a:gd name="connsiteX2" fmla="*/ 302217 w 309837"/>
                          <a:gd name="connsiteY2" fmla="*/ 607119 h 618549"/>
                          <a:gd name="connsiteX3" fmla="*/ 0 w 309837"/>
                          <a:gd name="connsiteY3" fmla="*/ 618549 h 618549"/>
                          <a:gd name="connsiteX4" fmla="*/ 0 w 309837"/>
                          <a:gd name="connsiteY4" fmla="*/ 39020 h 618549"/>
                          <a:gd name="connsiteX0" fmla="*/ 0 w 309837"/>
                          <a:gd name="connsiteY0" fmla="*/ 39020 h 618549"/>
                          <a:gd name="connsiteX1" fmla="*/ 309837 w 309837"/>
                          <a:gd name="connsiteY1" fmla="*/ 31400 h 618549"/>
                          <a:gd name="connsiteX2" fmla="*/ 285738 w 309837"/>
                          <a:gd name="connsiteY2" fmla="*/ 589131 h 618549"/>
                          <a:gd name="connsiteX3" fmla="*/ 0 w 309837"/>
                          <a:gd name="connsiteY3" fmla="*/ 618549 h 618549"/>
                          <a:gd name="connsiteX4" fmla="*/ 0 w 309837"/>
                          <a:gd name="connsiteY4" fmla="*/ 39020 h 618549"/>
                          <a:gd name="connsiteX0" fmla="*/ 0 w 309837"/>
                          <a:gd name="connsiteY0" fmla="*/ 39020 h 616766"/>
                          <a:gd name="connsiteX1" fmla="*/ 309837 w 309837"/>
                          <a:gd name="connsiteY1" fmla="*/ 31400 h 616766"/>
                          <a:gd name="connsiteX2" fmla="*/ 285738 w 309837"/>
                          <a:gd name="connsiteY2" fmla="*/ 589131 h 616766"/>
                          <a:gd name="connsiteX3" fmla="*/ 26610 w 309837"/>
                          <a:gd name="connsiteY3" fmla="*/ 616766 h 616766"/>
                          <a:gd name="connsiteX4" fmla="*/ 0 w 309837"/>
                          <a:gd name="connsiteY4" fmla="*/ 39020 h 616766"/>
                          <a:gd name="connsiteX0" fmla="*/ 0 w 309837"/>
                          <a:gd name="connsiteY0" fmla="*/ 39020 h 628935"/>
                          <a:gd name="connsiteX1" fmla="*/ 309837 w 309837"/>
                          <a:gd name="connsiteY1" fmla="*/ 31400 h 628935"/>
                          <a:gd name="connsiteX2" fmla="*/ 285738 w 309837"/>
                          <a:gd name="connsiteY2" fmla="*/ 589131 h 628935"/>
                          <a:gd name="connsiteX3" fmla="*/ 15967 w 309837"/>
                          <a:gd name="connsiteY3" fmla="*/ 628935 h 628935"/>
                          <a:gd name="connsiteX4" fmla="*/ 0 w 309837"/>
                          <a:gd name="connsiteY4" fmla="*/ 39020 h 628935"/>
                          <a:gd name="connsiteX0" fmla="*/ 0 w 309837"/>
                          <a:gd name="connsiteY0" fmla="*/ 39020 h 613984"/>
                          <a:gd name="connsiteX1" fmla="*/ 309837 w 309837"/>
                          <a:gd name="connsiteY1" fmla="*/ 31400 h 613984"/>
                          <a:gd name="connsiteX2" fmla="*/ 285738 w 309837"/>
                          <a:gd name="connsiteY2" fmla="*/ 589131 h 613984"/>
                          <a:gd name="connsiteX3" fmla="*/ 11146 w 309837"/>
                          <a:gd name="connsiteY3" fmla="*/ 613984 h 613984"/>
                          <a:gd name="connsiteX4" fmla="*/ 0 w 309837"/>
                          <a:gd name="connsiteY4" fmla="*/ 39020 h 613984"/>
                          <a:gd name="connsiteX0" fmla="*/ 0 w 309837"/>
                          <a:gd name="connsiteY0" fmla="*/ 39020 h 621034"/>
                          <a:gd name="connsiteX1" fmla="*/ 309837 w 309837"/>
                          <a:gd name="connsiteY1" fmla="*/ 31400 h 621034"/>
                          <a:gd name="connsiteX2" fmla="*/ 285738 w 309837"/>
                          <a:gd name="connsiteY2" fmla="*/ 589131 h 621034"/>
                          <a:gd name="connsiteX3" fmla="*/ 11146 w 309837"/>
                          <a:gd name="connsiteY3" fmla="*/ 613984 h 621034"/>
                          <a:gd name="connsiteX4" fmla="*/ 0 w 309837"/>
                          <a:gd name="connsiteY4" fmla="*/ 39020 h 621034"/>
                          <a:gd name="connsiteX0" fmla="*/ 0 w 309837"/>
                          <a:gd name="connsiteY0" fmla="*/ 39020 h 622514"/>
                          <a:gd name="connsiteX1" fmla="*/ 309837 w 309837"/>
                          <a:gd name="connsiteY1" fmla="*/ 31400 h 622514"/>
                          <a:gd name="connsiteX2" fmla="*/ 285738 w 309837"/>
                          <a:gd name="connsiteY2" fmla="*/ 589131 h 622514"/>
                          <a:gd name="connsiteX3" fmla="*/ 11146 w 309837"/>
                          <a:gd name="connsiteY3" fmla="*/ 613984 h 622514"/>
                          <a:gd name="connsiteX4" fmla="*/ 0 w 309837"/>
                          <a:gd name="connsiteY4" fmla="*/ 39020 h 622514"/>
                          <a:gd name="connsiteX0" fmla="*/ 0 w 309837"/>
                          <a:gd name="connsiteY0" fmla="*/ 39020 h 621198"/>
                          <a:gd name="connsiteX1" fmla="*/ 309837 w 309837"/>
                          <a:gd name="connsiteY1" fmla="*/ 31400 h 621198"/>
                          <a:gd name="connsiteX2" fmla="*/ 304236 w 309837"/>
                          <a:gd name="connsiteY2" fmla="*/ 580254 h 621198"/>
                          <a:gd name="connsiteX3" fmla="*/ 11146 w 309837"/>
                          <a:gd name="connsiteY3" fmla="*/ 613984 h 621198"/>
                          <a:gd name="connsiteX4" fmla="*/ 0 w 309837"/>
                          <a:gd name="connsiteY4" fmla="*/ 39020 h 621198"/>
                          <a:gd name="connsiteX0" fmla="*/ 0 w 309837"/>
                          <a:gd name="connsiteY0" fmla="*/ 39020 h 620832"/>
                          <a:gd name="connsiteX1" fmla="*/ 309837 w 309837"/>
                          <a:gd name="connsiteY1" fmla="*/ 31400 h 620832"/>
                          <a:gd name="connsiteX2" fmla="*/ 292577 w 309837"/>
                          <a:gd name="connsiteY2" fmla="*/ 577217 h 620832"/>
                          <a:gd name="connsiteX3" fmla="*/ 11146 w 309837"/>
                          <a:gd name="connsiteY3" fmla="*/ 613984 h 620832"/>
                          <a:gd name="connsiteX4" fmla="*/ 0 w 309837"/>
                          <a:gd name="connsiteY4" fmla="*/ 39020 h 620832"/>
                          <a:gd name="connsiteX0" fmla="*/ 0 w 309837"/>
                          <a:gd name="connsiteY0" fmla="*/ 39020 h 619986"/>
                          <a:gd name="connsiteX1" fmla="*/ 309837 w 309837"/>
                          <a:gd name="connsiteY1" fmla="*/ 31400 h 619986"/>
                          <a:gd name="connsiteX2" fmla="*/ 306291 w 309837"/>
                          <a:gd name="connsiteY2" fmla="*/ 568851 h 619986"/>
                          <a:gd name="connsiteX3" fmla="*/ 11146 w 309837"/>
                          <a:gd name="connsiteY3" fmla="*/ 613984 h 619986"/>
                          <a:gd name="connsiteX4" fmla="*/ 0 w 309837"/>
                          <a:gd name="connsiteY4" fmla="*/ 39020 h 6199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09837" h="619986">
                            <a:moveTo>
                              <a:pt x="0" y="39020"/>
                            </a:moveTo>
                            <a:cubicBezTo>
                              <a:pt x="109629" y="920"/>
                              <a:pt x="162108" y="-21940"/>
                              <a:pt x="309837" y="31400"/>
                            </a:cubicBezTo>
                            <a:lnTo>
                              <a:pt x="306291" y="568851"/>
                            </a:lnTo>
                            <a:cubicBezTo>
                              <a:pt x="219326" y="588285"/>
                              <a:pt x="93311" y="636876"/>
                              <a:pt x="11146" y="613984"/>
                            </a:cubicBezTo>
                            <a:lnTo>
                              <a:pt x="0" y="39020"/>
                            </a:lnTo>
                            <a:close/>
                          </a:path>
                        </a:pathLst>
                      </a:custGeom>
                      <a:solidFill>
                        <a:schemeClr val="bg2">
                          <a:lumMod val="50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208" name="Figura a mano libera: forma 139">
                        <a:extLst>
                          <a:ext uri="{FF2B5EF4-FFF2-40B4-BE49-F238E27FC236}">
                            <a16:creationId xmlns:a16="http://schemas.microsoft.com/office/drawing/2014/main" id="{9656E428-6414-DB1D-1650-E4F7AE9B8309}"/>
                          </a:ext>
                        </a:extLst>
                      </p:cNvPr>
                      <p:cNvSpPr/>
                      <p:nvPr/>
                    </p:nvSpPr>
                    <p:spPr>
                      <a:xfrm rot="21392073">
                        <a:off x="12607845" y="6721995"/>
                        <a:ext cx="366645" cy="122766"/>
                      </a:xfrm>
                      <a:custGeom>
                        <a:avLst/>
                        <a:gdLst>
                          <a:gd name="connsiteX0" fmla="*/ 0 w 857250"/>
                          <a:gd name="connsiteY0" fmla="*/ 129540 h 186690"/>
                          <a:gd name="connsiteX1" fmla="*/ 72390 w 857250"/>
                          <a:gd name="connsiteY1" fmla="*/ 3810 h 186690"/>
                          <a:gd name="connsiteX2" fmla="*/ 495300 w 857250"/>
                          <a:gd name="connsiteY2" fmla="*/ 186690 h 186690"/>
                          <a:gd name="connsiteX3" fmla="*/ 811530 w 857250"/>
                          <a:gd name="connsiteY3" fmla="*/ 0 h 186690"/>
                          <a:gd name="connsiteX4" fmla="*/ 857250 w 857250"/>
                          <a:gd name="connsiteY4" fmla="*/ 186690 h 186690"/>
                          <a:gd name="connsiteX5" fmla="*/ 0 w 857250"/>
                          <a:gd name="connsiteY5" fmla="*/ 129540 h 186690"/>
                          <a:gd name="connsiteX0" fmla="*/ 0 w 857250"/>
                          <a:gd name="connsiteY0" fmla="*/ 129540 h 186690"/>
                          <a:gd name="connsiteX1" fmla="*/ 72390 w 857250"/>
                          <a:gd name="connsiteY1" fmla="*/ 3810 h 186690"/>
                          <a:gd name="connsiteX2" fmla="*/ 483870 w 857250"/>
                          <a:gd name="connsiteY2" fmla="*/ 160020 h 186690"/>
                          <a:gd name="connsiteX3" fmla="*/ 811530 w 857250"/>
                          <a:gd name="connsiteY3" fmla="*/ 0 h 186690"/>
                          <a:gd name="connsiteX4" fmla="*/ 857250 w 857250"/>
                          <a:gd name="connsiteY4" fmla="*/ 186690 h 186690"/>
                          <a:gd name="connsiteX5" fmla="*/ 0 w 857250"/>
                          <a:gd name="connsiteY5" fmla="*/ 129540 h 186690"/>
                          <a:gd name="connsiteX0" fmla="*/ 0 w 857250"/>
                          <a:gd name="connsiteY0" fmla="*/ 129540 h 252004"/>
                          <a:gd name="connsiteX1" fmla="*/ 72390 w 857250"/>
                          <a:gd name="connsiteY1" fmla="*/ 3810 h 252004"/>
                          <a:gd name="connsiteX2" fmla="*/ 483870 w 857250"/>
                          <a:gd name="connsiteY2" fmla="*/ 160020 h 252004"/>
                          <a:gd name="connsiteX3" fmla="*/ 811530 w 857250"/>
                          <a:gd name="connsiteY3" fmla="*/ 0 h 252004"/>
                          <a:gd name="connsiteX4" fmla="*/ 857250 w 857250"/>
                          <a:gd name="connsiteY4" fmla="*/ 186690 h 252004"/>
                          <a:gd name="connsiteX5" fmla="*/ 0 w 857250"/>
                          <a:gd name="connsiteY5" fmla="*/ 129540 h 252004"/>
                          <a:gd name="connsiteX0" fmla="*/ 313 w 857563"/>
                          <a:gd name="connsiteY0" fmla="*/ 129540 h 276462"/>
                          <a:gd name="connsiteX1" fmla="*/ 72703 w 857563"/>
                          <a:gd name="connsiteY1" fmla="*/ 3810 h 276462"/>
                          <a:gd name="connsiteX2" fmla="*/ 484183 w 857563"/>
                          <a:gd name="connsiteY2" fmla="*/ 160020 h 276462"/>
                          <a:gd name="connsiteX3" fmla="*/ 811843 w 857563"/>
                          <a:gd name="connsiteY3" fmla="*/ 0 h 276462"/>
                          <a:gd name="connsiteX4" fmla="*/ 857563 w 857563"/>
                          <a:gd name="connsiteY4" fmla="*/ 186690 h 276462"/>
                          <a:gd name="connsiteX5" fmla="*/ 313 w 857563"/>
                          <a:gd name="connsiteY5" fmla="*/ 129540 h 276462"/>
                          <a:gd name="connsiteX0" fmla="*/ 4085 w 861335"/>
                          <a:gd name="connsiteY0" fmla="*/ 129540 h 276462"/>
                          <a:gd name="connsiteX1" fmla="*/ 76475 w 861335"/>
                          <a:gd name="connsiteY1" fmla="*/ 3810 h 276462"/>
                          <a:gd name="connsiteX2" fmla="*/ 487955 w 861335"/>
                          <a:gd name="connsiteY2" fmla="*/ 160020 h 276462"/>
                          <a:gd name="connsiteX3" fmla="*/ 815615 w 861335"/>
                          <a:gd name="connsiteY3" fmla="*/ 0 h 276462"/>
                          <a:gd name="connsiteX4" fmla="*/ 861335 w 861335"/>
                          <a:gd name="connsiteY4" fmla="*/ 186690 h 276462"/>
                          <a:gd name="connsiteX5" fmla="*/ 4085 w 861335"/>
                          <a:gd name="connsiteY5" fmla="*/ 129540 h 276462"/>
                          <a:gd name="connsiteX0" fmla="*/ 6370 w 863620"/>
                          <a:gd name="connsiteY0" fmla="*/ 129540 h 276462"/>
                          <a:gd name="connsiteX1" fmla="*/ 78760 w 863620"/>
                          <a:gd name="connsiteY1" fmla="*/ 3810 h 276462"/>
                          <a:gd name="connsiteX2" fmla="*/ 490240 w 863620"/>
                          <a:gd name="connsiteY2" fmla="*/ 160020 h 276462"/>
                          <a:gd name="connsiteX3" fmla="*/ 817900 w 863620"/>
                          <a:gd name="connsiteY3" fmla="*/ 0 h 276462"/>
                          <a:gd name="connsiteX4" fmla="*/ 863620 w 863620"/>
                          <a:gd name="connsiteY4" fmla="*/ 186690 h 276462"/>
                          <a:gd name="connsiteX5" fmla="*/ 6370 w 863620"/>
                          <a:gd name="connsiteY5" fmla="*/ 129540 h 276462"/>
                          <a:gd name="connsiteX0" fmla="*/ 6370 w 863620"/>
                          <a:gd name="connsiteY0" fmla="*/ 129540 h 276462"/>
                          <a:gd name="connsiteX1" fmla="*/ 78760 w 863620"/>
                          <a:gd name="connsiteY1" fmla="*/ 3810 h 276462"/>
                          <a:gd name="connsiteX2" fmla="*/ 490240 w 863620"/>
                          <a:gd name="connsiteY2" fmla="*/ 160020 h 276462"/>
                          <a:gd name="connsiteX3" fmla="*/ 817900 w 863620"/>
                          <a:gd name="connsiteY3" fmla="*/ 0 h 276462"/>
                          <a:gd name="connsiteX4" fmla="*/ 863620 w 863620"/>
                          <a:gd name="connsiteY4" fmla="*/ 186690 h 276462"/>
                          <a:gd name="connsiteX5" fmla="*/ 6370 w 863620"/>
                          <a:gd name="connsiteY5" fmla="*/ 129540 h 276462"/>
                          <a:gd name="connsiteX0" fmla="*/ 6370 w 863620"/>
                          <a:gd name="connsiteY0" fmla="*/ 129540 h 276462"/>
                          <a:gd name="connsiteX1" fmla="*/ 78760 w 863620"/>
                          <a:gd name="connsiteY1" fmla="*/ 3810 h 276462"/>
                          <a:gd name="connsiteX2" fmla="*/ 490240 w 863620"/>
                          <a:gd name="connsiteY2" fmla="*/ 160020 h 276462"/>
                          <a:gd name="connsiteX3" fmla="*/ 817900 w 863620"/>
                          <a:gd name="connsiteY3" fmla="*/ 0 h 276462"/>
                          <a:gd name="connsiteX4" fmla="*/ 863620 w 863620"/>
                          <a:gd name="connsiteY4" fmla="*/ 186690 h 276462"/>
                          <a:gd name="connsiteX5" fmla="*/ 6370 w 863620"/>
                          <a:gd name="connsiteY5" fmla="*/ 129540 h 276462"/>
                          <a:gd name="connsiteX0" fmla="*/ 6370 w 863620"/>
                          <a:gd name="connsiteY0" fmla="*/ 129540 h 276462"/>
                          <a:gd name="connsiteX1" fmla="*/ 78760 w 863620"/>
                          <a:gd name="connsiteY1" fmla="*/ 3810 h 276462"/>
                          <a:gd name="connsiteX2" fmla="*/ 490240 w 863620"/>
                          <a:gd name="connsiteY2" fmla="*/ 160020 h 276462"/>
                          <a:gd name="connsiteX3" fmla="*/ 817900 w 863620"/>
                          <a:gd name="connsiteY3" fmla="*/ 0 h 276462"/>
                          <a:gd name="connsiteX4" fmla="*/ 863620 w 863620"/>
                          <a:gd name="connsiteY4" fmla="*/ 186690 h 276462"/>
                          <a:gd name="connsiteX5" fmla="*/ 6370 w 863620"/>
                          <a:gd name="connsiteY5" fmla="*/ 129540 h 276462"/>
                          <a:gd name="connsiteX0" fmla="*/ 6370 w 863620"/>
                          <a:gd name="connsiteY0" fmla="*/ 156130 h 303052"/>
                          <a:gd name="connsiteX1" fmla="*/ 78760 w 863620"/>
                          <a:gd name="connsiteY1" fmla="*/ 30400 h 303052"/>
                          <a:gd name="connsiteX2" fmla="*/ 490240 w 863620"/>
                          <a:gd name="connsiteY2" fmla="*/ 186610 h 303052"/>
                          <a:gd name="connsiteX3" fmla="*/ 817900 w 863620"/>
                          <a:gd name="connsiteY3" fmla="*/ 26590 h 303052"/>
                          <a:gd name="connsiteX4" fmla="*/ 863620 w 863620"/>
                          <a:gd name="connsiteY4" fmla="*/ 213280 h 303052"/>
                          <a:gd name="connsiteX5" fmla="*/ 6370 w 863620"/>
                          <a:gd name="connsiteY5" fmla="*/ 156130 h 303052"/>
                          <a:gd name="connsiteX0" fmla="*/ 6370 w 863620"/>
                          <a:gd name="connsiteY0" fmla="*/ 156130 h 303052"/>
                          <a:gd name="connsiteX1" fmla="*/ 78760 w 863620"/>
                          <a:gd name="connsiteY1" fmla="*/ 30400 h 303052"/>
                          <a:gd name="connsiteX2" fmla="*/ 490240 w 863620"/>
                          <a:gd name="connsiteY2" fmla="*/ 186610 h 303052"/>
                          <a:gd name="connsiteX3" fmla="*/ 817900 w 863620"/>
                          <a:gd name="connsiteY3" fmla="*/ 26590 h 303052"/>
                          <a:gd name="connsiteX4" fmla="*/ 863620 w 863620"/>
                          <a:gd name="connsiteY4" fmla="*/ 213280 h 303052"/>
                          <a:gd name="connsiteX5" fmla="*/ 6370 w 863620"/>
                          <a:gd name="connsiteY5" fmla="*/ 156130 h 303052"/>
                          <a:gd name="connsiteX0" fmla="*/ 6370 w 887664"/>
                          <a:gd name="connsiteY0" fmla="*/ 156130 h 303052"/>
                          <a:gd name="connsiteX1" fmla="*/ 78760 w 887664"/>
                          <a:gd name="connsiteY1" fmla="*/ 30400 h 303052"/>
                          <a:gd name="connsiteX2" fmla="*/ 490240 w 887664"/>
                          <a:gd name="connsiteY2" fmla="*/ 186610 h 303052"/>
                          <a:gd name="connsiteX3" fmla="*/ 817900 w 887664"/>
                          <a:gd name="connsiteY3" fmla="*/ 26590 h 303052"/>
                          <a:gd name="connsiteX4" fmla="*/ 863620 w 887664"/>
                          <a:gd name="connsiteY4" fmla="*/ 213280 h 303052"/>
                          <a:gd name="connsiteX5" fmla="*/ 6370 w 887664"/>
                          <a:gd name="connsiteY5" fmla="*/ 156130 h 303052"/>
                          <a:gd name="connsiteX0" fmla="*/ 6370 w 887664"/>
                          <a:gd name="connsiteY0" fmla="*/ 156130 h 303052"/>
                          <a:gd name="connsiteX1" fmla="*/ 78760 w 887664"/>
                          <a:gd name="connsiteY1" fmla="*/ 30400 h 303052"/>
                          <a:gd name="connsiteX2" fmla="*/ 490240 w 887664"/>
                          <a:gd name="connsiteY2" fmla="*/ 186610 h 303052"/>
                          <a:gd name="connsiteX3" fmla="*/ 817900 w 887664"/>
                          <a:gd name="connsiteY3" fmla="*/ 26590 h 303052"/>
                          <a:gd name="connsiteX4" fmla="*/ 863620 w 887664"/>
                          <a:gd name="connsiteY4" fmla="*/ 213280 h 303052"/>
                          <a:gd name="connsiteX5" fmla="*/ 6370 w 887664"/>
                          <a:gd name="connsiteY5" fmla="*/ 156130 h 303052"/>
                          <a:gd name="connsiteX0" fmla="*/ 6370 w 887664"/>
                          <a:gd name="connsiteY0" fmla="*/ 153690 h 300612"/>
                          <a:gd name="connsiteX1" fmla="*/ 78760 w 887664"/>
                          <a:gd name="connsiteY1" fmla="*/ 27960 h 300612"/>
                          <a:gd name="connsiteX2" fmla="*/ 490240 w 887664"/>
                          <a:gd name="connsiteY2" fmla="*/ 184170 h 300612"/>
                          <a:gd name="connsiteX3" fmla="*/ 817900 w 887664"/>
                          <a:gd name="connsiteY3" fmla="*/ 24150 h 300612"/>
                          <a:gd name="connsiteX4" fmla="*/ 863620 w 887664"/>
                          <a:gd name="connsiteY4" fmla="*/ 210840 h 300612"/>
                          <a:gd name="connsiteX5" fmla="*/ 6370 w 887664"/>
                          <a:gd name="connsiteY5" fmla="*/ 153690 h 30061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887664" h="300612">
                            <a:moveTo>
                              <a:pt x="6370" y="153690"/>
                            </a:moveTo>
                            <a:cubicBezTo>
                              <a:pt x="-15220" y="88920"/>
                              <a:pt x="20340" y="73680"/>
                              <a:pt x="78760" y="27960"/>
                            </a:cubicBezTo>
                            <a:cubicBezTo>
                              <a:pt x="166390" y="11450"/>
                              <a:pt x="337840" y="196870"/>
                              <a:pt x="490240" y="184170"/>
                            </a:cubicBezTo>
                            <a:cubicBezTo>
                              <a:pt x="637560" y="161310"/>
                              <a:pt x="769640" y="-74910"/>
                              <a:pt x="817900" y="24150"/>
                            </a:cubicBezTo>
                            <a:cubicBezTo>
                              <a:pt x="894100" y="67330"/>
                              <a:pt x="905530" y="171470"/>
                              <a:pt x="863620" y="210840"/>
                            </a:cubicBezTo>
                            <a:cubicBezTo>
                              <a:pt x="535960" y="378480"/>
                              <a:pt x="-8870" y="283230"/>
                              <a:pt x="6370" y="153690"/>
                            </a:cubicBezTo>
                            <a:close/>
                          </a:path>
                        </a:pathLst>
                      </a:custGeom>
                      <a:solidFill>
                        <a:schemeClr val="bg2">
                          <a:lumMod val="25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</p:grpSp>
              </p:grpSp>
              <p:sp>
                <p:nvSpPr>
                  <p:cNvPr id="201" name="Ovale 132">
                    <a:extLst>
                      <a:ext uri="{FF2B5EF4-FFF2-40B4-BE49-F238E27FC236}">
                        <a16:creationId xmlns:a16="http://schemas.microsoft.com/office/drawing/2014/main" id="{873A47BD-B9BB-188D-91D3-75D126F66D56}"/>
                      </a:ext>
                    </a:extLst>
                  </p:cNvPr>
                  <p:cNvSpPr/>
                  <p:nvPr/>
                </p:nvSpPr>
                <p:spPr>
                  <a:xfrm>
                    <a:off x="13152798" y="4727796"/>
                    <a:ext cx="117259" cy="109796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grpSp>
              <p:nvGrpSpPr>
                <p:cNvPr id="197" name="Gruppo 128">
                  <a:extLst>
                    <a:ext uri="{FF2B5EF4-FFF2-40B4-BE49-F238E27FC236}">
                      <a16:creationId xmlns:a16="http://schemas.microsoft.com/office/drawing/2014/main" id="{0D58C32A-815D-9086-133C-2DD741E0A594}"/>
                    </a:ext>
                  </a:extLst>
                </p:cNvPr>
                <p:cNvGrpSpPr/>
                <p:nvPr/>
              </p:nvGrpSpPr>
              <p:grpSpPr>
                <a:xfrm rot="21392073">
                  <a:off x="12941413" y="5445576"/>
                  <a:ext cx="195758" cy="258011"/>
                  <a:chOff x="8017161" y="3295527"/>
                  <a:chExt cx="480577" cy="631778"/>
                </a:xfrm>
              </p:grpSpPr>
              <p:sp>
                <p:nvSpPr>
                  <p:cNvPr id="198" name="Trapezio 49">
                    <a:extLst>
                      <a:ext uri="{FF2B5EF4-FFF2-40B4-BE49-F238E27FC236}">
                        <a16:creationId xmlns:a16="http://schemas.microsoft.com/office/drawing/2014/main" id="{EEA6963E-878E-BA31-625C-7C956ADC52E9}"/>
                      </a:ext>
                    </a:extLst>
                  </p:cNvPr>
                  <p:cNvSpPr/>
                  <p:nvPr/>
                </p:nvSpPr>
                <p:spPr>
                  <a:xfrm rot="11738135">
                    <a:off x="8017161" y="3295527"/>
                    <a:ext cx="480577" cy="468662"/>
                  </a:xfrm>
                  <a:custGeom>
                    <a:avLst/>
                    <a:gdLst>
                      <a:gd name="connsiteX0" fmla="*/ 0 w 321145"/>
                      <a:gd name="connsiteY0" fmla="*/ 361419 h 361419"/>
                      <a:gd name="connsiteX1" fmla="*/ 80286 w 321145"/>
                      <a:gd name="connsiteY1" fmla="*/ 0 h 361419"/>
                      <a:gd name="connsiteX2" fmla="*/ 240859 w 321145"/>
                      <a:gd name="connsiteY2" fmla="*/ 0 h 361419"/>
                      <a:gd name="connsiteX3" fmla="*/ 321145 w 321145"/>
                      <a:gd name="connsiteY3" fmla="*/ 361419 h 361419"/>
                      <a:gd name="connsiteX4" fmla="*/ 0 w 321145"/>
                      <a:gd name="connsiteY4" fmla="*/ 361419 h 361419"/>
                      <a:gd name="connsiteX0" fmla="*/ 0 w 321145"/>
                      <a:gd name="connsiteY0" fmla="*/ 361419 h 412763"/>
                      <a:gd name="connsiteX1" fmla="*/ 80286 w 321145"/>
                      <a:gd name="connsiteY1" fmla="*/ 0 h 412763"/>
                      <a:gd name="connsiteX2" fmla="*/ 240859 w 321145"/>
                      <a:gd name="connsiteY2" fmla="*/ 0 h 412763"/>
                      <a:gd name="connsiteX3" fmla="*/ 321145 w 321145"/>
                      <a:gd name="connsiteY3" fmla="*/ 361419 h 412763"/>
                      <a:gd name="connsiteX4" fmla="*/ 0 w 321145"/>
                      <a:gd name="connsiteY4" fmla="*/ 361419 h 41276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81953"/>
                      <a:gd name="connsiteY0" fmla="*/ 302475 h 416714"/>
                      <a:gd name="connsiteX1" fmla="*/ 141094 w 381953"/>
                      <a:gd name="connsiteY1" fmla="*/ 0 h 416714"/>
                      <a:gd name="connsiteX2" fmla="*/ 301667 w 381953"/>
                      <a:gd name="connsiteY2" fmla="*/ 0 h 416714"/>
                      <a:gd name="connsiteX3" fmla="*/ 381953 w 381953"/>
                      <a:gd name="connsiteY3" fmla="*/ 361419 h 416714"/>
                      <a:gd name="connsiteX4" fmla="*/ 0 w 381953"/>
                      <a:gd name="connsiteY4" fmla="*/ 302475 h 416714"/>
                      <a:gd name="connsiteX0" fmla="*/ 0 w 433414"/>
                      <a:gd name="connsiteY0" fmla="*/ 302475 h 404427"/>
                      <a:gd name="connsiteX1" fmla="*/ 141094 w 433414"/>
                      <a:gd name="connsiteY1" fmla="*/ 0 h 404427"/>
                      <a:gd name="connsiteX2" fmla="*/ 301667 w 433414"/>
                      <a:gd name="connsiteY2" fmla="*/ 0 h 404427"/>
                      <a:gd name="connsiteX3" fmla="*/ 433414 w 433414"/>
                      <a:gd name="connsiteY3" fmla="*/ 342175 h 404427"/>
                      <a:gd name="connsiteX4" fmla="*/ 0 w 433414"/>
                      <a:gd name="connsiteY4" fmla="*/ 302475 h 404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3414" h="404427">
                        <a:moveTo>
                          <a:pt x="0" y="302475"/>
                        </a:moveTo>
                        <a:cubicBezTo>
                          <a:pt x="179855" y="208788"/>
                          <a:pt x="209883" y="258317"/>
                          <a:pt x="141094" y="0"/>
                        </a:cubicBezTo>
                        <a:lnTo>
                          <a:pt x="301667" y="0"/>
                        </a:lnTo>
                        <a:cubicBezTo>
                          <a:pt x="328429" y="120473"/>
                          <a:pt x="302166" y="187642"/>
                          <a:pt x="433414" y="342175"/>
                        </a:cubicBezTo>
                        <a:cubicBezTo>
                          <a:pt x="335043" y="441031"/>
                          <a:pt x="101399" y="418000"/>
                          <a:pt x="0" y="302475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99" name="Ovale 130">
                    <a:extLst>
                      <a:ext uri="{FF2B5EF4-FFF2-40B4-BE49-F238E27FC236}">
                        <a16:creationId xmlns:a16="http://schemas.microsoft.com/office/drawing/2014/main" id="{A76499D5-9AC6-E224-62FE-6431DDBEC1D9}"/>
                      </a:ext>
                    </a:extLst>
                  </p:cNvPr>
                  <p:cNvSpPr/>
                  <p:nvPr/>
                </p:nvSpPr>
                <p:spPr>
                  <a:xfrm>
                    <a:off x="8030019" y="3658676"/>
                    <a:ext cx="268224" cy="268629"/>
                  </a:xfrm>
                  <a:prstGeom prst="ellipse">
                    <a:avLst/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  <p:grpSp>
            <p:nvGrpSpPr>
              <p:cNvPr id="178" name="Gruppo 109">
                <a:extLst>
                  <a:ext uri="{FF2B5EF4-FFF2-40B4-BE49-F238E27FC236}">
                    <a16:creationId xmlns:a16="http://schemas.microsoft.com/office/drawing/2014/main" id="{7F67A8F4-963B-AF26-423E-62A4FDB3102E}"/>
                  </a:ext>
                </a:extLst>
              </p:cNvPr>
              <p:cNvGrpSpPr/>
              <p:nvPr/>
            </p:nvGrpSpPr>
            <p:grpSpPr>
              <a:xfrm rot="21335309">
                <a:off x="11854204" y="4467724"/>
                <a:ext cx="430793" cy="2303608"/>
                <a:chOff x="13276117" y="4494225"/>
                <a:chExt cx="430793" cy="2303608"/>
              </a:xfrm>
            </p:grpSpPr>
            <p:grpSp>
              <p:nvGrpSpPr>
                <p:cNvPr id="180" name="Gruppo 111">
                  <a:extLst>
                    <a:ext uri="{FF2B5EF4-FFF2-40B4-BE49-F238E27FC236}">
                      <a16:creationId xmlns:a16="http://schemas.microsoft.com/office/drawing/2014/main" id="{89E32F9D-6D6B-57E3-51AF-29D7F77E3EF2}"/>
                    </a:ext>
                  </a:extLst>
                </p:cNvPr>
                <p:cNvGrpSpPr/>
                <p:nvPr/>
              </p:nvGrpSpPr>
              <p:grpSpPr>
                <a:xfrm>
                  <a:off x="13276117" y="4494225"/>
                  <a:ext cx="430793" cy="2303608"/>
                  <a:chOff x="13276117" y="4494225"/>
                  <a:chExt cx="430793" cy="2303608"/>
                </a:xfrm>
              </p:grpSpPr>
              <p:grpSp>
                <p:nvGrpSpPr>
                  <p:cNvPr id="184" name="Gruppo 115">
                    <a:extLst>
                      <a:ext uri="{FF2B5EF4-FFF2-40B4-BE49-F238E27FC236}">
                        <a16:creationId xmlns:a16="http://schemas.microsoft.com/office/drawing/2014/main" id="{254B4363-B0A8-1997-6EB3-31E9427459FD}"/>
                      </a:ext>
                    </a:extLst>
                  </p:cNvPr>
                  <p:cNvGrpSpPr/>
                  <p:nvPr/>
                </p:nvGrpSpPr>
                <p:grpSpPr>
                  <a:xfrm>
                    <a:off x="13276117" y="5508383"/>
                    <a:ext cx="430793" cy="1289450"/>
                    <a:chOff x="13276117" y="5508383"/>
                    <a:chExt cx="430793" cy="1289450"/>
                  </a:xfrm>
                </p:grpSpPr>
                <p:sp>
                  <p:nvSpPr>
                    <p:cNvPr id="186" name="Rettangolo 74">
                      <a:extLst>
                        <a:ext uri="{FF2B5EF4-FFF2-40B4-BE49-F238E27FC236}">
                          <a16:creationId xmlns:a16="http://schemas.microsoft.com/office/drawing/2014/main" id="{32A2E9B6-8835-5736-B6DC-2F4974C61588}"/>
                        </a:ext>
                      </a:extLst>
                    </p:cNvPr>
                    <p:cNvSpPr/>
                    <p:nvPr/>
                  </p:nvSpPr>
                  <p:spPr>
                    <a:xfrm rot="21392073">
                      <a:off x="13276117" y="6528294"/>
                      <a:ext cx="429530" cy="269539"/>
                    </a:xfrm>
                    <a:custGeom>
                      <a:avLst/>
                      <a:gdLst>
                        <a:gd name="connsiteX0" fmla="*/ 0 w 1158856"/>
                        <a:gd name="connsiteY0" fmla="*/ 0 h 779114"/>
                        <a:gd name="connsiteX1" fmla="*/ 1158856 w 1158856"/>
                        <a:gd name="connsiteY1" fmla="*/ 0 h 779114"/>
                        <a:gd name="connsiteX2" fmla="*/ 1158856 w 1158856"/>
                        <a:gd name="connsiteY2" fmla="*/ 779114 h 779114"/>
                        <a:gd name="connsiteX3" fmla="*/ 0 w 1158856"/>
                        <a:gd name="connsiteY3" fmla="*/ 779114 h 779114"/>
                        <a:gd name="connsiteX4" fmla="*/ 0 w 1158856"/>
                        <a:gd name="connsiteY4" fmla="*/ 0 h 779114"/>
                        <a:gd name="connsiteX0" fmla="*/ 0 w 1158856"/>
                        <a:gd name="connsiteY0" fmla="*/ 0 h 779114"/>
                        <a:gd name="connsiteX1" fmla="*/ 1158856 w 1158856"/>
                        <a:gd name="connsiteY1" fmla="*/ 0 h 779114"/>
                        <a:gd name="connsiteX2" fmla="*/ 1158856 w 1158856"/>
                        <a:gd name="connsiteY2" fmla="*/ 779114 h 779114"/>
                        <a:gd name="connsiteX3" fmla="*/ 407670 w 1158856"/>
                        <a:gd name="connsiteY3" fmla="*/ 580994 h 779114"/>
                        <a:gd name="connsiteX4" fmla="*/ 0 w 1158856"/>
                        <a:gd name="connsiteY4" fmla="*/ 0 h 779114"/>
                        <a:gd name="connsiteX0" fmla="*/ 0 w 1158856"/>
                        <a:gd name="connsiteY0" fmla="*/ 0 h 779114"/>
                        <a:gd name="connsiteX1" fmla="*/ 1158856 w 1158856"/>
                        <a:gd name="connsiteY1" fmla="*/ 0 h 779114"/>
                        <a:gd name="connsiteX2" fmla="*/ 1158856 w 1158856"/>
                        <a:gd name="connsiteY2" fmla="*/ 779114 h 779114"/>
                        <a:gd name="connsiteX3" fmla="*/ 327660 w 1158856"/>
                        <a:gd name="connsiteY3" fmla="*/ 706724 h 779114"/>
                        <a:gd name="connsiteX4" fmla="*/ 0 w 1158856"/>
                        <a:gd name="connsiteY4" fmla="*/ 0 h 779114"/>
                        <a:gd name="connsiteX0" fmla="*/ 0 w 1158856"/>
                        <a:gd name="connsiteY0" fmla="*/ 0 h 721964"/>
                        <a:gd name="connsiteX1" fmla="*/ 1158856 w 1158856"/>
                        <a:gd name="connsiteY1" fmla="*/ 0 h 721964"/>
                        <a:gd name="connsiteX2" fmla="*/ 941686 w 1158856"/>
                        <a:gd name="connsiteY2" fmla="*/ 721964 h 721964"/>
                        <a:gd name="connsiteX3" fmla="*/ 327660 w 1158856"/>
                        <a:gd name="connsiteY3" fmla="*/ 706724 h 721964"/>
                        <a:gd name="connsiteX4" fmla="*/ 0 w 1158856"/>
                        <a:gd name="connsiteY4" fmla="*/ 0 h 721964"/>
                        <a:gd name="connsiteX0" fmla="*/ 0 w 1158856"/>
                        <a:gd name="connsiteY0" fmla="*/ 0 h 706724"/>
                        <a:gd name="connsiteX1" fmla="*/ 1158856 w 1158856"/>
                        <a:gd name="connsiteY1" fmla="*/ 0 h 706724"/>
                        <a:gd name="connsiteX2" fmla="*/ 1128376 w 1158856"/>
                        <a:gd name="connsiteY2" fmla="*/ 630524 h 706724"/>
                        <a:gd name="connsiteX3" fmla="*/ 327660 w 1158856"/>
                        <a:gd name="connsiteY3" fmla="*/ 706724 h 706724"/>
                        <a:gd name="connsiteX4" fmla="*/ 0 w 1158856"/>
                        <a:gd name="connsiteY4" fmla="*/ 0 h 706724"/>
                        <a:gd name="connsiteX0" fmla="*/ 0 w 1128376"/>
                        <a:gd name="connsiteY0" fmla="*/ 0 h 706724"/>
                        <a:gd name="connsiteX1" fmla="*/ 1078846 w 1128376"/>
                        <a:gd name="connsiteY1" fmla="*/ 270510 h 706724"/>
                        <a:gd name="connsiteX2" fmla="*/ 1128376 w 1128376"/>
                        <a:gd name="connsiteY2" fmla="*/ 630524 h 706724"/>
                        <a:gd name="connsiteX3" fmla="*/ 327660 w 1128376"/>
                        <a:gd name="connsiteY3" fmla="*/ 706724 h 706724"/>
                        <a:gd name="connsiteX4" fmla="*/ 0 w 1128376"/>
                        <a:gd name="connsiteY4" fmla="*/ 0 h 706724"/>
                        <a:gd name="connsiteX0" fmla="*/ 0 w 1128376"/>
                        <a:gd name="connsiteY0" fmla="*/ 0 h 706724"/>
                        <a:gd name="connsiteX1" fmla="*/ 1002646 w 1128376"/>
                        <a:gd name="connsiteY1" fmla="*/ 182880 h 706724"/>
                        <a:gd name="connsiteX2" fmla="*/ 1128376 w 1128376"/>
                        <a:gd name="connsiteY2" fmla="*/ 630524 h 706724"/>
                        <a:gd name="connsiteX3" fmla="*/ 327660 w 1128376"/>
                        <a:gd name="connsiteY3" fmla="*/ 706724 h 706724"/>
                        <a:gd name="connsiteX4" fmla="*/ 0 w 1128376"/>
                        <a:gd name="connsiteY4" fmla="*/ 0 h 706724"/>
                        <a:gd name="connsiteX0" fmla="*/ 26670 w 800716"/>
                        <a:gd name="connsiteY0" fmla="*/ 53340 h 523844"/>
                        <a:gd name="connsiteX1" fmla="*/ 674986 w 800716"/>
                        <a:gd name="connsiteY1" fmla="*/ 0 h 523844"/>
                        <a:gd name="connsiteX2" fmla="*/ 800716 w 800716"/>
                        <a:gd name="connsiteY2" fmla="*/ 447644 h 523844"/>
                        <a:gd name="connsiteX3" fmla="*/ 0 w 800716"/>
                        <a:gd name="connsiteY3" fmla="*/ 523844 h 523844"/>
                        <a:gd name="connsiteX4" fmla="*/ 26670 w 800716"/>
                        <a:gd name="connsiteY4" fmla="*/ 53340 h 523844"/>
                        <a:gd name="connsiteX0" fmla="*/ 0 w 1006456"/>
                        <a:gd name="connsiteY0" fmla="*/ 0 h 603854"/>
                        <a:gd name="connsiteX1" fmla="*/ 880726 w 1006456"/>
                        <a:gd name="connsiteY1" fmla="*/ 80010 h 603854"/>
                        <a:gd name="connsiteX2" fmla="*/ 1006456 w 1006456"/>
                        <a:gd name="connsiteY2" fmla="*/ 527654 h 603854"/>
                        <a:gd name="connsiteX3" fmla="*/ 205740 w 1006456"/>
                        <a:gd name="connsiteY3" fmla="*/ 603854 h 603854"/>
                        <a:gd name="connsiteX4" fmla="*/ 0 w 1006456"/>
                        <a:gd name="connsiteY4" fmla="*/ 0 h 603854"/>
                        <a:gd name="connsiteX0" fmla="*/ 23923 w 1030379"/>
                        <a:gd name="connsiteY0" fmla="*/ 0 h 603854"/>
                        <a:gd name="connsiteX1" fmla="*/ 904649 w 1030379"/>
                        <a:gd name="connsiteY1" fmla="*/ 80010 h 603854"/>
                        <a:gd name="connsiteX2" fmla="*/ 1030379 w 1030379"/>
                        <a:gd name="connsiteY2" fmla="*/ 527654 h 603854"/>
                        <a:gd name="connsiteX3" fmla="*/ 229663 w 1030379"/>
                        <a:gd name="connsiteY3" fmla="*/ 603854 h 603854"/>
                        <a:gd name="connsiteX4" fmla="*/ 23923 w 1030379"/>
                        <a:gd name="connsiteY4" fmla="*/ 0 h 603854"/>
                        <a:gd name="connsiteX0" fmla="*/ 26945 w 1033401"/>
                        <a:gd name="connsiteY0" fmla="*/ 0 h 603854"/>
                        <a:gd name="connsiteX1" fmla="*/ 907671 w 1033401"/>
                        <a:gd name="connsiteY1" fmla="*/ 80010 h 603854"/>
                        <a:gd name="connsiteX2" fmla="*/ 1033401 w 1033401"/>
                        <a:gd name="connsiteY2" fmla="*/ 527654 h 603854"/>
                        <a:gd name="connsiteX3" fmla="*/ 232685 w 1033401"/>
                        <a:gd name="connsiteY3" fmla="*/ 603854 h 603854"/>
                        <a:gd name="connsiteX4" fmla="*/ 26945 w 1033401"/>
                        <a:gd name="connsiteY4" fmla="*/ 0 h 603854"/>
                        <a:gd name="connsiteX0" fmla="*/ 26945 w 1033401"/>
                        <a:gd name="connsiteY0" fmla="*/ 0 h 650763"/>
                        <a:gd name="connsiteX1" fmla="*/ 907671 w 1033401"/>
                        <a:gd name="connsiteY1" fmla="*/ 80010 h 650763"/>
                        <a:gd name="connsiteX2" fmla="*/ 1033401 w 1033401"/>
                        <a:gd name="connsiteY2" fmla="*/ 527654 h 650763"/>
                        <a:gd name="connsiteX3" fmla="*/ 232685 w 1033401"/>
                        <a:gd name="connsiteY3" fmla="*/ 603854 h 650763"/>
                        <a:gd name="connsiteX4" fmla="*/ 26945 w 1033401"/>
                        <a:gd name="connsiteY4" fmla="*/ 0 h 650763"/>
                        <a:gd name="connsiteX0" fmla="*/ 26945 w 1033401"/>
                        <a:gd name="connsiteY0" fmla="*/ 0 h 660008"/>
                        <a:gd name="connsiteX1" fmla="*/ 907671 w 1033401"/>
                        <a:gd name="connsiteY1" fmla="*/ 80010 h 660008"/>
                        <a:gd name="connsiteX2" fmla="*/ 1033401 w 1033401"/>
                        <a:gd name="connsiteY2" fmla="*/ 527654 h 660008"/>
                        <a:gd name="connsiteX3" fmla="*/ 232685 w 1033401"/>
                        <a:gd name="connsiteY3" fmla="*/ 603854 h 660008"/>
                        <a:gd name="connsiteX4" fmla="*/ 26945 w 1033401"/>
                        <a:gd name="connsiteY4" fmla="*/ 0 h 660008"/>
                        <a:gd name="connsiteX0" fmla="*/ 26945 w 1046843"/>
                        <a:gd name="connsiteY0" fmla="*/ 0 h 660008"/>
                        <a:gd name="connsiteX1" fmla="*/ 907671 w 1046843"/>
                        <a:gd name="connsiteY1" fmla="*/ 80010 h 660008"/>
                        <a:gd name="connsiteX2" fmla="*/ 1033401 w 1046843"/>
                        <a:gd name="connsiteY2" fmla="*/ 527654 h 660008"/>
                        <a:gd name="connsiteX3" fmla="*/ 232685 w 1046843"/>
                        <a:gd name="connsiteY3" fmla="*/ 603854 h 660008"/>
                        <a:gd name="connsiteX4" fmla="*/ 26945 w 1046843"/>
                        <a:gd name="connsiteY4" fmla="*/ 0 h 660008"/>
                        <a:gd name="connsiteX0" fmla="*/ 26945 w 1054476"/>
                        <a:gd name="connsiteY0" fmla="*/ 0 h 660008"/>
                        <a:gd name="connsiteX1" fmla="*/ 907671 w 1054476"/>
                        <a:gd name="connsiteY1" fmla="*/ 80010 h 660008"/>
                        <a:gd name="connsiteX2" fmla="*/ 1033401 w 1054476"/>
                        <a:gd name="connsiteY2" fmla="*/ 527654 h 660008"/>
                        <a:gd name="connsiteX3" fmla="*/ 232685 w 1054476"/>
                        <a:gd name="connsiteY3" fmla="*/ 603854 h 660008"/>
                        <a:gd name="connsiteX4" fmla="*/ 26945 w 1054476"/>
                        <a:gd name="connsiteY4" fmla="*/ 0 h 6600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4476" h="660008">
                          <a:moveTo>
                            <a:pt x="26945" y="0"/>
                          </a:moveTo>
                          <a:lnTo>
                            <a:pt x="907671" y="80010"/>
                          </a:lnTo>
                          <a:cubicBezTo>
                            <a:pt x="1025781" y="156835"/>
                            <a:pt x="1090551" y="370819"/>
                            <a:pt x="1033401" y="527654"/>
                          </a:cubicBezTo>
                          <a:cubicBezTo>
                            <a:pt x="1033196" y="606394"/>
                            <a:pt x="781530" y="734664"/>
                            <a:pt x="232685" y="603854"/>
                          </a:cubicBezTo>
                          <a:cubicBezTo>
                            <a:pt x="126005" y="410189"/>
                            <a:pt x="-72115" y="212715"/>
                            <a:pt x="26945" y="0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87" name="Trapezio 67">
                      <a:extLst>
                        <a:ext uri="{FF2B5EF4-FFF2-40B4-BE49-F238E27FC236}">
                          <a16:creationId xmlns:a16="http://schemas.microsoft.com/office/drawing/2014/main" id="{D3CB4669-13AC-395D-E4AE-6A31EAF21288}"/>
                        </a:ext>
                      </a:extLst>
                    </p:cNvPr>
                    <p:cNvSpPr/>
                    <p:nvPr/>
                  </p:nvSpPr>
                  <p:spPr>
                    <a:xfrm rot="21574262" flipH="1">
                      <a:off x="13284989" y="5508383"/>
                      <a:ext cx="390993" cy="628326"/>
                    </a:xfrm>
                    <a:custGeom>
                      <a:avLst/>
                      <a:gdLst>
                        <a:gd name="connsiteX0" fmla="*/ 0 w 1017409"/>
                        <a:gd name="connsiteY0" fmla="*/ 1393390 h 1393390"/>
                        <a:gd name="connsiteX1" fmla="*/ 149671 w 1017409"/>
                        <a:gd name="connsiteY1" fmla="*/ 0 h 1393390"/>
                        <a:gd name="connsiteX2" fmla="*/ 867738 w 1017409"/>
                        <a:gd name="connsiteY2" fmla="*/ 0 h 1393390"/>
                        <a:gd name="connsiteX3" fmla="*/ 1017409 w 1017409"/>
                        <a:gd name="connsiteY3" fmla="*/ 1393390 h 1393390"/>
                        <a:gd name="connsiteX4" fmla="*/ 0 w 1017409"/>
                        <a:gd name="connsiteY4" fmla="*/ 1393390 h 1393390"/>
                        <a:gd name="connsiteX0" fmla="*/ 0 w 961936"/>
                        <a:gd name="connsiteY0" fmla="*/ 1393390 h 1393390"/>
                        <a:gd name="connsiteX1" fmla="*/ 149671 w 961936"/>
                        <a:gd name="connsiteY1" fmla="*/ 0 h 1393390"/>
                        <a:gd name="connsiteX2" fmla="*/ 867738 w 961936"/>
                        <a:gd name="connsiteY2" fmla="*/ 0 h 1393390"/>
                        <a:gd name="connsiteX3" fmla="*/ 961936 w 961936"/>
                        <a:gd name="connsiteY3" fmla="*/ 1392953 h 1393390"/>
                        <a:gd name="connsiteX4" fmla="*/ 0 w 961936"/>
                        <a:gd name="connsiteY4" fmla="*/ 1393390 h 1393390"/>
                        <a:gd name="connsiteX0" fmla="*/ 0 w 990173"/>
                        <a:gd name="connsiteY0" fmla="*/ 1393390 h 1393390"/>
                        <a:gd name="connsiteX1" fmla="*/ 149671 w 990173"/>
                        <a:gd name="connsiteY1" fmla="*/ 0 h 1393390"/>
                        <a:gd name="connsiteX2" fmla="*/ 867738 w 990173"/>
                        <a:gd name="connsiteY2" fmla="*/ 0 h 1393390"/>
                        <a:gd name="connsiteX3" fmla="*/ 961936 w 990173"/>
                        <a:gd name="connsiteY3" fmla="*/ 1392953 h 1393390"/>
                        <a:gd name="connsiteX4" fmla="*/ 0 w 990173"/>
                        <a:gd name="connsiteY4" fmla="*/ 1393390 h 1393390"/>
                        <a:gd name="connsiteX0" fmla="*/ 0 w 990173"/>
                        <a:gd name="connsiteY0" fmla="*/ 1393390 h 1393390"/>
                        <a:gd name="connsiteX1" fmla="*/ 149671 w 990173"/>
                        <a:gd name="connsiteY1" fmla="*/ 0 h 1393390"/>
                        <a:gd name="connsiteX2" fmla="*/ 867738 w 990173"/>
                        <a:gd name="connsiteY2" fmla="*/ 0 h 1393390"/>
                        <a:gd name="connsiteX3" fmla="*/ 961936 w 990173"/>
                        <a:gd name="connsiteY3" fmla="*/ 1392953 h 1393390"/>
                        <a:gd name="connsiteX4" fmla="*/ 0 w 990173"/>
                        <a:gd name="connsiteY4" fmla="*/ 1393390 h 1393390"/>
                        <a:gd name="connsiteX0" fmla="*/ 0 w 990173"/>
                        <a:gd name="connsiteY0" fmla="*/ 1393390 h 1411727"/>
                        <a:gd name="connsiteX1" fmla="*/ 149671 w 990173"/>
                        <a:gd name="connsiteY1" fmla="*/ 0 h 1411727"/>
                        <a:gd name="connsiteX2" fmla="*/ 867738 w 990173"/>
                        <a:gd name="connsiteY2" fmla="*/ 0 h 1411727"/>
                        <a:gd name="connsiteX3" fmla="*/ 961936 w 990173"/>
                        <a:gd name="connsiteY3" fmla="*/ 1392953 h 1411727"/>
                        <a:gd name="connsiteX4" fmla="*/ 0 w 990173"/>
                        <a:gd name="connsiteY4" fmla="*/ 1393390 h 1411727"/>
                        <a:gd name="connsiteX0" fmla="*/ 11176 w 1001349"/>
                        <a:gd name="connsiteY0" fmla="*/ 1393390 h 1411727"/>
                        <a:gd name="connsiteX1" fmla="*/ 160847 w 1001349"/>
                        <a:gd name="connsiteY1" fmla="*/ 0 h 1411727"/>
                        <a:gd name="connsiteX2" fmla="*/ 878914 w 1001349"/>
                        <a:gd name="connsiteY2" fmla="*/ 0 h 1411727"/>
                        <a:gd name="connsiteX3" fmla="*/ 973112 w 1001349"/>
                        <a:gd name="connsiteY3" fmla="*/ 1392953 h 1411727"/>
                        <a:gd name="connsiteX4" fmla="*/ 11176 w 1001349"/>
                        <a:gd name="connsiteY4" fmla="*/ 1393390 h 1411727"/>
                        <a:gd name="connsiteX0" fmla="*/ 13018 w 1003191"/>
                        <a:gd name="connsiteY0" fmla="*/ 1393390 h 1411727"/>
                        <a:gd name="connsiteX1" fmla="*/ 162689 w 1003191"/>
                        <a:gd name="connsiteY1" fmla="*/ 0 h 1411727"/>
                        <a:gd name="connsiteX2" fmla="*/ 880756 w 1003191"/>
                        <a:gd name="connsiteY2" fmla="*/ 0 h 1411727"/>
                        <a:gd name="connsiteX3" fmla="*/ 974954 w 1003191"/>
                        <a:gd name="connsiteY3" fmla="*/ 1392953 h 1411727"/>
                        <a:gd name="connsiteX4" fmla="*/ 13018 w 1003191"/>
                        <a:gd name="connsiteY4" fmla="*/ 1393390 h 1411727"/>
                        <a:gd name="connsiteX0" fmla="*/ 13018 w 996432"/>
                        <a:gd name="connsiteY0" fmla="*/ 1393390 h 1450462"/>
                        <a:gd name="connsiteX1" fmla="*/ 162689 w 996432"/>
                        <a:gd name="connsiteY1" fmla="*/ 0 h 1450462"/>
                        <a:gd name="connsiteX2" fmla="*/ 880756 w 996432"/>
                        <a:gd name="connsiteY2" fmla="*/ 0 h 1450462"/>
                        <a:gd name="connsiteX3" fmla="*/ 967173 w 996432"/>
                        <a:gd name="connsiteY3" fmla="*/ 1450461 h 1450462"/>
                        <a:gd name="connsiteX4" fmla="*/ 13018 w 996432"/>
                        <a:gd name="connsiteY4" fmla="*/ 1393390 h 1450462"/>
                        <a:gd name="connsiteX0" fmla="*/ 12523 w 995937"/>
                        <a:gd name="connsiteY0" fmla="*/ 1393390 h 1450462"/>
                        <a:gd name="connsiteX1" fmla="*/ 162194 w 995937"/>
                        <a:gd name="connsiteY1" fmla="*/ 0 h 1450462"/>
                        <a:gd name="connsiteX2" fmla="*/ 880261 w 995937"/>
                        <a:gd name="connsiteY2" fmla="*/ 0 h 1450462"/>
                        <a:gd name="connsiteX3" fmla="*/ 966678 w 995937"/>
                        <a:gd name="connsiteY3" fmla="*/ 1450461 h 1450462"/>
                        <a:gd name="connsiteX4" fmla="*/ 12523 w 995937"/>
                        <a:gd name="connsiteY4" fmla="*/ 1393390 h 1450462"/>
                        <a:gd name="connsiteX0" fmla="*/ 12523 w 995937"/>
                        <a:gd name="connsiteY0" fmla="*/ 1432747 h 1489819"/>
                        <a:gd name="connsiteX1" fmla="*/ 162194 w 995937"/>
                        <a:gd name="connsiteY1" fmla="*/ 39357 h 1489819"/>
                        <a:gd name="connsiteX2" fmla="*/ 880261 w 995937"/>
                        <a:gd name="connsiteY2" fmla="*/ 39357 h 1489819"/>
                        <a:gd name="connsiteX3" fmla="*/ 966678 w 995937"/>
                        <a:gd name="connsiteY3" fmla="*/ 1489818 h 1489819"/>
                        <a:gd name="connsiteX4" fmla="*/ 12523 w 995937"/>
                        <a:gd name="connsiteY4" fmla="*/ 1432747 h 1489819"/>
                        <a:gd name="connsiteX0" fmla="*/ 12523 w 995937"/>
                        <a:gd name="connsiteY0" fmla="*/ 1432747 h 1518816"/>
                        <a:gd name="connsiteX1" fmla="*/ 162194 w 995937"/>
                        <a:gd name="connsiteY1" fmla="*/ 39357 h 1518816"/>
                        <a:gd name="connsiteX2" fmla="*/ 880261 w 995937"/>
                        <a:gd name="connsiteY2" fmla="*/ 39357 h 1518816"/>
                        <a:gd name="connsiteX3" fmla="*/ 966678 w 995937"/>
                        <a:gd name="connsiteY3" fmla="*/ 1489818 h 1518816"/>
                        <a:gd name="connsiteX4" fmla="*/ 12523 w 995937"/>
                        <a:gd name="connsiteY4" fmla="*/ 1432747 h 1518816"/>
                        <a:gd name="connsiteX0" fmla="*/ 12523 w 995937"/>
                        <a:gd name="connsiteY0" fmla="*/ 1432747 h 1534940"/>
                        <a:gd name="connsiteX1" fmla="*/ 162194 w 995937"/>
                        <a:gd name="connsiteY1" fmla="*/ 39357 h 1534940"/>
                        <a:gd name="connsiteX2" fmla="*/ 880261 w 995937"/>
                        <a:gd name="connsiteY2" fmla="*/ 39357 h 1534940"/>
                        <a:gd name="connsiteX3" fmla="*/ 966678 w 995937"/>
                        <a:gd name="connsiteY3" fmla="*/ 1489818 h 1534940"/>
                        <a:gd name="connsiteX4" fmla="*/ 12523 w 995937"/>
                        <a:gd name="connsiteY4" fmla="*/ 1432747 h 1534940"/>
                        <a:gd name="connsiteX0" fmla="*/ 12523 w 1004252"/>
                        <a:gd name="connsiteY0" fmla="*/ 1436363 h 1538556"/>
                        <a:gd name="connsiteX1" fmla="*/ 162194 w 1004252"/>
                        <a:gd name="connsiteY1" fmla="*/ 42973 h 1538556"/>
                        <a:gd name="connsiteX2" fmla="*/ 928330 w 1004252"/>
                        <a:gd name="connsiteY2" fmla="*/ 30176 h 1538556"/>
                        <a:gd name="connsiteX3" fmla="*/ 966678 w 1004252"/>
                        <a:gd name="connsiteY3" fmla="*/ 1493434 h 1538556"/>
                        <a:gd name="connsiteX4" fmla="*/ 12523 w 1004252"/>
                        <a:gd name="connsiteY4" fmla="*/ 1436363 h 1538556"/>
                        <a:gd name="connsiteX0" fmla="*/ 12523 w 993035"/>
                        <a:gd name="connsiteY0" fmla="*/ 1436363 h 1538556"/>
                        <a:gd name="connsiteX1" fmla="*/ 162194 w 993035"/>
                        <a:gd name="connsiteY1" fmla="*/ 42973 h 1538556"/>
                        <a:gd name="connsiteX2" fmla="*/ 928330 w 993035"/>
                        <a:gd name="connsiteY2" fmla="*/ 30176 h 1538556"/>
                        <a:gd name="connsiteX3" fmla="*/ 966678 w 993035"/>
                        <a:gd name="connsiteY3" fmla="*/ 1493434 h 1538556"/>
                        <a:gd name="connsiteX4" fmla="*/ 12523 w 993035"/>
                        <a:gd name="connsiteY4" fmla="*/ 1436363 h 1538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93035" h="1538556">
                          <a:moveTo>
                            <a:pt x="12523" y="1436363"/>
                          </a:moveTo>
                          <a:cubicBezTo>
                            <a:pt x="-40980" y="1340577"/>
                            <a:pt x="89837" y="569014"/>
                            <a:pt x="162194" y="42973"/>
                          </a:cubicBezTo>
                          <a:cubicBezTo>
                            <a:pt x="321651" y="-45582"/>
                            <a:pt x="688974" y="30176"/>
                            <a:pt x="928330" y="30176"/>
                          </a:cubicBezTo>
                          <a:cubicBezTo>
                            <a:pt x="881718" y="765200"/>
                            <a:pt x="1057201" y="1098114"/>
                            <a:pt x="966678" y="1493434"/>
                          </a:cubicBezTo>
                          <a:cubicBezTo>
                            <a:pt x="516692" y="1568971"/>
                            <a:pt x="95716" y="1549484"/>
                            <a:pt x="12523" y="1436363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88" name="Rettangolo 51">
                      <a:extLst>
                        <a:ext uri="{FF2B5EF4-FFF2-40B4-BE49-F238E27FC236}">
                          <a16:creationId xmlns:a16="http://schemas.microsoft.com/office/drawing/2014/main" id="{5EB6754B-3110-7AE6-046E-0108C6132FC8}"/>
                        </a:ext>
                      </a:extLst>
                    </p:cNvPr>
                    <p:cNvSpPr/>
                    <p:nvPr/>
                  </p:nvSpPr>
                  <p:spPr>
                    <a:xfrm rot="21543606">
                      <a:off x="13337711" y="5520520"/>
                      <a:ext cx="256337" cy="295029"/>
                    </a:xfrm>
                    <a:custGeom>
                      <a:avLst/>
                      <a:gdLst>
                        <a:gd name="connsiteX0" fmla="*/ 0 w 616619"/>
                        <a:gd name="connsiteY0" fmla="*/ 0 h 621814"/>
                        <a:gd name="connsiteX1" fmla="*/ 616619 w 616619"/>
                        <a:gd name="connsiteY1" fmla="*/ 0 h 621814"/>
                        <a:gd name="connsiteX2" fmla="*/ 616619 w 616619"/>
                        <a:gd name="connsiteY2" fmla="*/ 621814 h 621814"/>
                        <a:gd name="connsiteX3" fmla="*/ 0 w 616619"/>
                        <a:gd name="connsiteY3" fmla="*/ 621814 h 621814"/>
                        <a:gd name="connsiteX4" fmla="*/ 0 w 616619"/>
                        <a:gd name="connsiteY4" fmla="*/ 0 h 621814"/>
                        <a:gd name="connsiteX0" fmla="*/ 0 w 616619"/>
                        <a:gd name="connsiteY0" fmla="*/ 0 h 688563"/>
                        <a:gd name="connsiteX1" fmla="*/ 616619 w 616619"/>
                        <a:gd name="connsiteY1" fmla="*/ 0 h 688563"/>
                        <a:gd name="connsiteX2" fmla="*/ 616619 w 616619"/>
                        <a:gd name="connsiteY2" fmla="*/ 621814 h 688563"/>
                        <a:gd name="connsiteX3" fmla="*/ 0 w 616619"/>
                        <a:gd name="connsiteY3" fmla="*/ 621814 h 688563"/>
                        <a:gd name="connsiteX4" fmla="*/ 0 w 616619"/>
                        <a:gd name="connsiteY4" fmla="*/ 0 h 688563"/>
                        <a:gd name="connsiteX0" fmla="*/ 0 w 616619"/>
                        <a:gd name="connsiteY0" fmla="*/ 0 h 708755"/>
                        <a:gd name="connsiteX1" fmla="*/ 616619 w 616619"/>
                        <a:gd name="connsiteY1" fmla="*/ 0 h 708755"/>
                        <a:gd name="connsiteX2" fmla="*/ 616619 w 616619"/>
                        <a:gd name="connsiteY2" fmla="*/ 621814 h 708755"/>
                        <a:gd name="connsiteX3" fmla="*/ 0 w 616619"/>
                        <a:gd name="connsiteY3" fmla="*/ 621814 h 708755"/>
                        <a:gd name="connsiteX4" fmla="*/ 0 w 616619"/>
                        <a:gd name="connsiteY4" fmla="*/ 0 h 708755"/>
                        <a:gd name="connsiteX0" fmla="*/ 0 w 616619"/>
                        <a:gd name="connsiteY0" fmla="*/ 0 h 711984"/>
                        <a:gd name="connsiteX1" fmla="*/ 616619 w 616619"/>
                        <a:gd name="connsiteY1" fmla="*/ 0 h 711984"/>
                        <a:gd name="connsiteX2" fmla="*/ 616619 w 616619"/>
                        <a:gd name="connsiteY2" fmla="*/ 621814 h 711984"/>
                        <a:gd name="connsiteX3" fmla="*/ 0 w 616619"/>
                        <a:gd name="connsiteY3" fmla="*/ 621814 h 711984"/>
                        <a:gd name="connsiteX4" fmla="*/ 0 w 616619"/>
                        <a:gd name="connsiteY4" fmla="*/ 0 h 711984"/>
                        <a:gd name="connsiteX0" fmla="*/ 0 w 616619"/>
                        <a:gd name="connsiteY0" fmla="*/ 0 h 712500"/>
                        <a:gd name="connsiteX1" fmla="*/ 616619 w 616619"/>
                        <a:gd name="connsiteY1" fmla="*/ 0 h 712500"/>
                        <a:gd name="connsiteX2" fmla="*/ 616619 w 616619"/>
                        <a:gd name="connsiteY2" fmla="*/ 621814 h 712500"/>
                        <a:gd name="connsiteX3" fmla="*/ 0 w 616619"/>
                        <a:gd name="connsiteY3" fmla="*/ 621814 h 712500"/>
                        <a:gd name="connsiteX4" fmla="*/ 0 w 616619"/>
                        <a:gd name="connsiteY4" fmla="*/ 0 h 712500"/>
                        <a:gd name="connsiteX0" fmla="*/ 0 w 630030"/>
                        <a:gd name="connsiteY0" fmla="*/ 0 h 712500"/>
                        <a:gd name="connsiteX1" fmla="*/ 630030 w 630030"/>
                        <a:gd name="connsiteY1" fmla="*/ 2440 h 712500"/>
                        <a:gd name="connsiteX2" fmla="*/ 616619 w 630030"/>
                        <a:gd name="connsiteY2" fmla="*/ 621814 h 712500"/>
                        <a:gd name="connsiteX3" fmla="*/ 0 w 630030"/>
                        <a:gd name="connsiteY3" fmla="*/ 621814 h 712500"/>
                        <a:gd name="connsiteX4" fmla="*/ 0 w 630030"/>
                        <a:gd name="connsiteY4" fmla="*/ 0 h 712500"/>
                        <a:gd name="connsiteX0" fmla="*/ 0 w 616619"/>
                        <a:gd name="connsiteY0" fmla="*/ 0 h 712500"/>
                        <a:gd name="connsiteX1" fmla="*/ 583210 w 616619"/>
                        <a:gd name="connsiteY1" fmla="*/ 16091 h 712500"/>
                        <a:gd name="connsiteX2" fmla="*/ 616619 w 616619"/>
                        <a:gd name="connsiteY2" fmla="*/ 621814 h 712500"/>
                        <a:gd name="connsiteX3" fmla="*/ 0 w 616619"/>
                        <a:gd name="connsiteY3" fmla="*/ 621814 h 712500"/>
                        <a:gd name="connsiteX4" fmla="*/ 0 w 616619"/>
                        <a:gd name="connsiteY4" fmla="*/ 0 h 712500"/>
                        <a:gd name="connsiteX0" fmla="*/ 0 w 629296"/>
                        <a:gd name="connsiteY0" fmla="*/ 0 h 712500"/>
                        <a:gd name="connsiteX1" fmla="*/ 629296 w 629296"/>
                        <a:gd name="connsiteY1" fmla="*/ 21703 h 712500"/>
                        <a:gd name="connsiteX2" fmla="*/ 616619 w 629296"/>
                        <a:gd name="connsiteY2" fmla="*/ 621814 h 712500"/>
                        <a:gd name="connsiteX3" fmla="*/ 0 w 629296"/>
                        <a:gd name="connsiteY3" fmla="*/ 621814 h 712500"/>
                        <a:gd name="connsiteX4" fmla="*/ 0 w 629296"/>
                        <a:gd name="connsiteY4" fmla="*/ 0 h 712500"/>
                        <a:gd name="connsiteX0" fmla="*/ 0 w 629296"/>
                        <a:gd name="connsiteY0" fmla="*/ 11210 h 723710"/>
                        <a:gd name="connsiteX1" fmla="*/ 629296 w 629296"/>
                        <a:gd name="connsiteY1" fmla="*/ 32913 h 723710"/>
                        <a:gd name="connsiteX2" fmla="*/ 616619 w 629296"/>
                        <a:gd name="connsiteY2" fmla="*/ 633024 h 723710"/>
                        <a:gd name="connsiteX3" fmla="*/ 0 w 629296"/>
                        <a:gd name="connsiteY3" fmla="*/ 633024 h 723710"/>
                        <a:gd name="connsiteX4" fmla="*/ 0 w 629296"/>
                        <a:gd name="connsiteY4" fmla="*/ 11210 h 723710"/>
                        <a:gd name="connsiteX0" fmla="*/ 0 w 629296"/>
                        <a:gd name="connsiteY0" fmla="*/ 31201 h 743701"/>
                        <a:gd name="connsiteX1" fmla="*/ 629296 w 629296"/>
                        <a:gd name="connsiteY1" fmla="*/ 52904 h 743701"/>
                        <a:gd name="connsiteX2" fmla="*/ 616619 w 629296"/>
                        <a:gd name="connsiteY2" fmla="*/ 653015 h 743701"/>
                        <a:gd name="connsiteX3" fmla="*/ 0 w 629296"/>
                        <a:gd name="connsiteY3" fmla="*/ 653015 h 743701"/>
                        <a:gd name="connsiteX4" fmla="*/ 0 w 629296"/>
                        <a:gd name="connsiteY4" fmla="*/ 31201 h 7437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29296" h="743701">
                          <a:moveTo>
                            <a:pt x="0" y="31201"/>
                          </a:moveTo>
                          <a:cubicBezTo>
                            <a:pt x="200260" y="-15942"/>
                            <a:pt x="415878" y="-10414"/>
                            <a:pt x="629296" y="52904"/>
                          </a:cubicBezTo>
                          <a:lnTo>
                            <a:pt x="616619" y="653015"/>
                          </a:lnTo>
                          <a:cubicBezTo>
                            <a:pt x="436182" y="804442"/>
                            <a:pt x="84588" y="739080"/>
                            <a:pt x="0" y="653015"/>
                          </a:cubicBezTo>
                          <a:lnTo>
                            <a:pt x="0" y="31201"/>
                          </a:lnTo>
                          <a:close/>
                        </a:path>
                      </a:pathLst>
                    </a:custGeom>
                    <a:solidFill>
                      <a:schemeClr val="bg2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89" name="Rettangolo con angoli arrotondati 120">
                      <a:extLst>
                        <a:ext uri="{FF2B5EF4-FFF2-40B4-BE49-F238E27FC236}">
                          <a16:creationId xmlns:a16="http://schemas.microsoft.com/office/drawing/2014/main" id="{0721E858-E1CD-D41B-594E-B855DFF28667}"/>
                        </a:ext>
                      </a:extLst>
                    </p:cNvPr>
                    <p:cNvSpPr/>
                    <p:nvPr/>
                  </p:nvSpPr>
                  <p:spPr>
                    <a:xfrm rot="11448">
                      <a:off x="13339964" y="5528967"/>
                      <a:ext cx="73568" cy="192609"/>
                    </a:xfrm>
                    <a:prstGeom prst="roundRect">
                      <a:avLst/>
                    </a:prstGeom>
                    <a:solidFill>
                      <a:schemeClr val="bg2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90" name="Figura a mano libera: forma 121">
                      <a:extLst>
                        <a:ext uri="{FF2B5EF4-FFF2-40B4-BE49-F238E27FC236}">
                          <a16:creationId xmlns:a16="http://schemas.microsoft.com/office/drawing/2014/main" id="{36B2A7F3-AF68-C388-F47C-F2939CB921B3}"/>
                        </a:ext>
                      </a:extLst>
                    </p:cNvPr>
                    <p:cNvSpPr/>
                    <p:nvPr/>
                  </p:nvSpPr>
                  <p:spPr>
                    <a:xfrm rot="21392073">
                      <a:off x="13358122" y="6672680"/>
                      <a:ext cx="348788" cy="122766"/>
                    </a:xfrm>
                    <a:custGeom>
                      <a:avLst/>
                      <a:gdLst>
                        <a:gd name="connsiteX0" fmla="*/ 0 w 857250"/>
                        <a:gd name="connsiteY0" fmla="*/ 129540 h 186690"/>
                        <a:gd name="connsiteX1" fmla="*/ 72390 w 857250"/>
                        <a:gd name="connsiteY1" fmla="*/ 3810 h 186690"/>
                        <a:gd name="connsiteX2" fmla="*/ 495300 w 857250"/>
                        <a:gd name="connsiteY2" fmla="*/ 186690 h 186690"/>
                        <a:gd name="connsiteX3" fmla="*/ 811530 w 857250"/>
                        <a:gd name="connsiteY3" fmla="*/ 0 h 186690"/>
                        <a:gd name="connsiteX4" fmla="*/ 857250 w 857250"/>
                        <a:gd name="connsiteY4" fmla="*/ 186690 h 186690"/>
                        <a:gd name="connsiteX5" fmla="*/ 0 w 857250"/>
                        <a:gd name="connsiteY5" fmla="*/ 129540 h 186690"/>
                        <a:gd name="connsiteX0" fmla="*/ 0 w 857250"/>
                        <a:gd name="connsiteY0" fmla="*/ 129540 h 186690"/>
                        <a:gd name="connsiteX1" fmla="*/ 72390 w 857250"/>
                        <a:gd name="connsiteY1" fmla="*/ 3810 h 186690"/>
                        <a:gd name="connsiteX2" fmla="*/ 483870 w 857250"/>
                        <a:gd name="connsiteY2" fmla="*/ 160020 h 186690"/>
                        <a:gd name="connsiteX3" fmla="*/ 811530 w 857250"/>
                        <a:gd name="connsiteY3" fmla="*/ 0 h 186690"/>
                        <a:gd name="connsiteX4" fmla="*/ 857250 w 857250"/>
                        <a:gd name="connsiteY4" fmla="*/ 186690 h 186690"/>
                        <a:gd name="connsiteX5" fmla="*/ 0 w 857250"/>
                        <a:gd name="connsiteY5" fmla="*/ 129540 h 186690"/>
                        <a:gd name="connsiteX0" fmla="*/ 0 w 857250"/>
                        <a:gd name="connsiteY0" fmla="*/ 129540 h 252004"/>
                        <a:gd name="connsiteX1" fmla="*/ 72390 w 857250"/>
                        <a:gd name="connsiteY1" fmla="*/ 3810 h 252004"/>
                        <a:gd name="connsiteX2" fmla="*/ 483870 w 857250"/>
                        <a:gd name="connsiteY2" fmla="*/ 160020 h 252004"/>
                        <a:gd name="connsiteX3" fmla="*/ 811530 w 857250"/>
                        <a:gd name="connsiteY3" fmla="*/ 0 h 252004"/>
                        <a:gd name="connsiteX4" fmla="*/ 857250 w 857250"/>
                        <a:gd name="connsiteY4" fmla="*/ 186690 h 252004"/>
                        <a:gd name="connsiteX5" fmla="*/ 0 w 857250"/>
                        <a:gd name="connsiteY5" fmla="*/ 129540 h 252004"/>
                        <a:gd name="connsiteX0" fmla="*/ 313 w 857563"/>
                        <a:gd name="connsiteY0" fmla="*/ 129540 h 276462"/>
                        <a:gd name="connsiteX1" fmla="*/ 72703 w 857563"/>
                        <a:gd name="connsiteY1" fmla="*/ 3810 h 276462"/>
                        <a:gd name="connsiteX2" fmla="*/ 484183 w 857563"/>
                        <a:gd name="connsiteY2" fmla="*/ 160020 h 276462"/>
                        <a:gd name="connsiteX3" fmla="*/ 811843 w 857563"/>
                        <a:gd name="connsiteY3" fmla="*/ 0 h 276462"/>
                        <a:gd name="connsiteX4" fmla="*/ 857563 w 857563"/>
                        <a:gd name="connsiteY4" fmla="*/ 186690 h 276462"/>
                        <a:gd name="connsiteX5" fmla="*/ 313 w 857563"/>
                        <a:gd name="connsiteY5" fmla="*/ 129540 h 276462"/>
                        <a:gd name="connsiteX0" fmla="*/ 4085 w 861335"/>
                        <a:gd name="connsiteY0" fmla="*/ 129540 h 276462"/>
                        <a:gd name="connsiteX1" fmla="*/ 76475 w 861335"/>
                        <a:gd name="connsiteY1" fmla="*/ 3810 h 276462"/>
                        <a:gd name="connsiteX2" fmla="*/ 487955 w 861335"/>
                        <a:gd name="connsiteY2" fmla="*/ 160020 h 276462"/>
                        <a:gd name="connsiteX3" fmla="*/ 815615 w 861335"/>
                        <a:gd name="connsiteY3" fmla="*/ 0 h 276462"/>
                        <a:gd name="connsiteX4" fmla="*/ 861335 w 861335"/>
                        <a:gd name="connsiteY4" fmla="*/ 186690 h 276462"/>
                        <a:gd name="connsiteX5" fmla="*/ 4085 w 861335"/>
                        <a:gd name="connsiteY5" fmla="*/ 129540 h 276462"/>
                        <a:gd name="connsiteX0" fmla="*/ 6370 w 863620"/>
                        <a:gd name="connsiteY0" fmla="*/ 129540 h 276462"/>
                        <a:gd name="connsiteX1" fmla="*/ 78760 w 863620"/>
                        <a:gd name="connsiteY1" fmla="*/ 3810 h 276462"/>
                        <a:gd name="connsiteX2" fmla="*/ 490240 w 863620"/>
                        <a:gd name="connsiteY2" fmla="*/ 160020 h 276462"/>
                        <a:gd name="connsiteX3" fmla="*/ 817900 w 863620"/>
                        <a:gd name="connsiteY3" fmla="*/ 0 h 276462"/>
                        <a:gd name="connsiteX4" fmla="*/ 863620 w 863620"/>
                        <a:gd name="connsiteY4" fmla="*/ 186690 h 276462"/>
                        <a:gd name="connsiteX5" fmla="*/ 6370 w 863620"/>
                        <a:gd name="connsiteY5" fmla="*/ 129540 h 276462"/>
                        <a:gd name="connsiteX0" fmla="*/ 6370 w 863620"/>
                        <a:gd name="connsiteY0" fmla="*/ 129540 h 276462"/>
                        <a:gd name="connsiteX1" fmla="*/ 78760 w 863620"/>
                        <a:gd name="connsiteY1" fmla="*/ 3810 h 276462"/>
                        <a:gd name="connsiteX2" fmla="*/ 490240 w 863620"/>
                        <a:gd name="connsiteY2" fmla="*/ 160020 h 276462"/>
                        <a:gd name="connsiteX3" fmla="*/ 817900 w 863620"/>
                        <a:gd name="connsiteY3" fmla="*/ 0 h 276462"/>
                        <a:gd name="connsiteX4" fmla="*/ 863620 w 863620"/>
                        <a:gd name="connsiteY4" fmla="*/ 186690 h 276462"/>
                        <a:gd name="connsiteX5" fmla="*/ 6370 w 863620"/>
                        <a:gd name="connsiteY5" fmla="*/ 129540 h 276462"/>
                        <a:gd name="connsiteX0" fmla="*/ 6370 w 863620"/>
                        <a:gd name="connsiteY0" fmla="*/ 129540 h 276462"/>
                        <a:gd name="connsiteX1" fmla="*/ 78760 w 863620"/>
                        <a:gd name="connsiteY1" fmla="*/ 3810 h 276462"/>
                        <a:gd name="connsiteX2" fmla="*/ 490240 w 863620"/>
                        <a:gd name="connsiteY2" fmla="*/ 160020 h 276462"/>
                        <a:gd name="connsiteX3" fmla="*/ 817900 w 863620"/>
                        <a:gd name="connsiteY3" fmla="*/ 0 h 276462"/>
                        <a:gd name="connsiteX4" fmla="*/ 863620 w 863620"/>
                        <a:gd name="connsiteY4" fmla="*/ 186690 h 276462"/>
                        <a:gd name="connsiteX5" fmla="*/ 6370 w 863620"/>
                        <a:gd name="connsiteY5" fmla="*/ 129540 h 276462"/>
                        <a:gd name="connsiteX0" fmla="*/ 6370 w 863620"/>
                        <a:gd name="connsiteY0" fmla="*/ 129540 h 276462"/>
                        <a:gd name="connsiteX1" fmla="*/ 78760 w 863620"/>
                        <a:gd name="connsiteY1" fmla="*/ 3810 h 276462"/>
                        <a:gd name="connsiteX2" fmla="*/ 490240 w 863620"/>
                        <a:gd name="connsiteY2" fmla="*/ 160020 h 276462"/>
                        <a:gd name="connsiteX3" fmla="*/ 817900 w 863620"/>
                        <a:gd name="connsiteY3" fmla="*/ 0 h 276462"/>
                        <a:gd name="connsiteX4" fmla="*/ 863620 w 863620"/>
                        <a:gd name="connsiteY4" fmla="*/ 186690 h 276462"/>
                        <a:gd name="connsiteX5" fmla="*/ 6370 w 863620"/>
                        <a:gd name="connsiteY5" fmla="*/ 129540 h 276462"/>
                        <a:gd name="connsiteX0" fmla="*/ 6370 w 863620"/>
                        <a:gd name="connsiteY0" fmla="*/ 156130 h 303052"/>
                        <a:gd name="connsiteX1" fmla="*/ 78760 w 863620"/>
                        <a:gd name="connsiteY1" fmla="*/ 30400 h 303052"/>
                        <a:gd name="connsiteX2" fmla="*/ 490240 w 863620"/>
                        <a:gd name="connsiteY2" fmla="*/ 186610 h 303052"/>
                        <a:gd name="connsiteX3" fmla="*/ 817900 w 863620"/>
                        <a:gd name="connsiteY3" fmla="*/ 26590 h 303052"/>
                        <a:gd name="connsiteX4" fmla="*/ 863620 w 863620"/>
                        <a:gd name="connsiteY4" fmla="*/ 213280 h 303052"/>
                        <a:gd name="connsiteX5" fmla="*/ 6370 w 863620"/>
                        <a:gd name="connsiteY5" fmla="*/ 156130 h 303052"/>
                        <a:gd name="connsiteX0" fmla="*/ 6370 w 863620"/>
                        <a:gd name="connsiteY0" fmla="*/ 156130 h 303052"/>
                        <a:gd name="connsiteX1" fmla="*/ 78760 w 863620"/>
                        <a:gd name="connsiteY1" fmla="*/ 30400 h 303052"/>
                        <a:gd name="connsiteX2" fmla="*/ 490240 w 863620"/>
                        <a:gd name="connsiteY2" fmla="*/ 186610 h 303052"/>
                        <a:gd name="connsiteX3" fmla="*/ 817900 w 863620"/>
                        <a:gd name="connsiteY3" fmla="*/ 26590 h 303052"/>
                        <a:gd name="connsiteX4" fmla="*/ 863620 w 863620"/>
                        <a:gd name="connsiteY4" fmla="*/ 213280 h 303052"/>
                        <a:gd name="connsiteX5" fmla="*/ 6370 w 863620"/>
                        <a:gd name="connsiteY5" fmla="*/ 156130 h 303052"/>
                        <a:gd name="connsiteX0" fmla="*/ 6370 w 887664"/>
                        <a:gd name="connsiteY0" fmla="*/ 156130 h 303052"/>
                        <a:gd name="connsiteX1" fmla="*/ 78760 w 887664"/>
                        <a:gd name="connsiteY1" fmla="*/ 30400 h 303052"/>
                        <a:gd name="connsiteX2" fmla="*/ 490240 w 887664"/>
                        <a:gd name="connsiteY2" fmla="*/ 186610 h 303052"/>
                        <a:gd name="connsiteX3" fmla="*/ 817900 w 887664"/>
                        <a:gd name="connsiteY3" fmla="*/ 26590 h 303052"/>
                        <a:gd name="connsiteX4" fmla="*/ 863620 w 887664"/>
                        <a:gd name="connsiteY4" fmla="*/ 213280 h 303052"/>
                        <a:gd name="connsiteX5" fmla="*/ 6370 w 887664"/>
                        <a:gd name="connsiteY5" fmla="*/ 156130 h 303052"/>
                        <a:gd name="connsiteX0" fmla="*/ 6370 w 887664"/>
                        <a:gd name="connsiteY0" fmla="*/ 156130 h 303052"/>
                        <a:gd name="connsiteX1" fmla="*/ 78760 w 887664"/>
                        <a:gd name="connsiteY1" fmla="*/ 30400 h 303052"/>
                        <a:gd name="connsiteX2" fmla="*/ 490240 w 887664"/>
                        <a:gd name="connsiteY2" fmla="*/ 186610 h 303052"/>
                        <a:gd name="connsiteX3" fmla="*/ 817900 w 887664"/>
                        <a:gd name="connsiteY3" fmla="*/ 26590 h 303052"/>
                        <a:gd name="connsiteX4" fmla="*/ 863620 w 887664"/>
                        <a:gd name="connsiteY4" fmla="*/ 213280 h 303052"/>
                        <a:gd name="connsiteX5" fmla="*/ 6370 w 887664"/>
                        <a:gd name="connsiteY5" fmla="*/ 156130 h 303052"/>
                        <a:gd name="connsiteX0" fmla="*/ 6370 w 887664"/>
                        <a:gd name="connsiteY0" fmla="*/ 153690 h 300612"/>
                        <a:gd name="connsiteX1" fmla="*/ 78760 w 887664"/>
                        <a:gd name="connsiteY1" fmla="*/ 27960 h 300612"/>
                        <a:gd name="connsiteX2" fmla="*/ 490240 w 887664"/>
                        <a:gd name="connsiteY2" fmla="*/ 184170 h 300612"/>
                        <a:gd name="connsiteX3" fmla="*/ 817900 w 887664"/>
                        <a:gd name="connsiteY3" fmla="*/ 24150 h 300612"/>
                        <a:gd name="connsiteX4" fmla="*/ 863620 w 887664"/>
                        <a:gd name="connsiteY4" fmla="*/ 210840 h 300612"/>
                        <a:gd name="connsiteX5" fmla="*/ 6370 w 887664"/>
                        <a:gd name="connsiteY5" fmla="*/ 153690 h 3006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87664" h="300612">
                          <a:moveTo>
                            <a:pt x="6370" y="153690"/>
                          </a:moveTo>
                          <a:cubicBezTo>
                            <a:pt x="-15220" y="88920"/>
                            <a:pt x="20340" y="73680"/>
                            <a:pt x="78760" y="27960"/>
                          </a:cubicBezTo>
                          <a:cubicBezTo>
                            <a:pt x="166390" y="11450"/>
                            <a:pt x="337840" y="196870"/>
                            <a:pt x="490240" y="184170"/>
                          </a:cubicBezTo>
                          <a:cubicBezTo>
                            <a:pt x="637560" y="161310"/>
                            <a:pt x="769640" y="-74910"/>
                            <a:pt x="817900" y="24150"/>
                          </a:cubicBezTo>
                          <a:cubicBezTo>
                            <a:pt x="894100" y="67330"/>
                            <a:pt x="905530" y="171470"/>
                            <a:pt x="863620" y="210840"/>
                          </a:cubicBezTo>
                          <a:cubicBezTo>
                            <a:pt x="535960" y="378480"/>
                            <a:pt x="-8870" y="283230"/>
                            <a:pt x="6370" y="153690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25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91" name="Ovale 122">
                      <a:extLst>
                        <a:ext uri="{FF2B5EF4-FFF2-40B4-BE49-F238E27FC236}">
                          <a16:creationId xmlns:a16="http://schemas.microsoft.com/office/drawing/2014/main" id="{8C7910A9-E9D3-DCF6-A6FD-8B8F64963413}"/>
                        </a:ext>
                      </a:extLst>
                    </p:cNvPr>
                    <p:cNvSpPr/>
                    <p:nvPr/>
                  </p:nvSpPr>
                  <p:spPr>
                    <a:xfrm rot="348493">
                      <a:off x="13301224" y="6516994"/>
                      <a:ext cx="302171" cy="101176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grpSp>
                  <p:nvGrpSpPr>
                    <p:cNvPr id="192" name="Gruppo 123">
                      <a:extLst>
                        <a:ext uri="{FF2B5EF4-FFF2-40B4-BE49-F238E27FC236}">
                          <a16:creationId xmlns:a16="http://schemas.microsoft.com/office/drawing/2014/main" id="{CDD0647A-3207-CDC5-90DE-FE4661AC7169}"/>
                        </a:ext>
                      </a:extLst>
                    </p:cNvPr>
                    <p:cNvGrpSpPr/>
                    <p:nvPr/>
                  </p:nvGrpSpPr>
                  <p:grpSpPr>
                    <a:xfrm rot="21392073">
                      <a:off x="13287219" y="6089350"/>
                      <a:ext cx="375873" cy="503065"/>
                      <a:chOff x="8774517" y="4918684"/>
                      <a:chExt cx="922752" cy="1231833"/>
                    </a:xfrm>
                  </p:grpSpPr>
                  <p:sp>
                    <p:nvSpPr>
                      <p:cNvPr id="194" name="Rettangolo 70">
                        <a:extLst>
                          <a:ext uri="{FF2B5EF4-FFF2-40B4-BE49-F238E27FC236}">
                            <a16:creationId xmlns:a16="http://schemas.microsoft.com/office/drawing/2014/main" id="{A0516C06-C650-26E8-0E33-BA0445F58099}"/>
                          </a:ext>
                        </a:extLst>
                      </p:cNvPr>
                      <p:cNvSpPr/>
                      <p:nvPr/>
                    </p:nvSpPr>
                    <p:spPr>
                      <a:xfrm rot="282320" flipH="1">
                        <a:off x="8774517" y="4918684"/>
                        <a:ext cx="922752" cy="1231833"/>
                      </a:xfrm>
                      <a:custGeom>
                        <a:avLst/>
                        <a:gdLst>
                          <a:gd name="connsiteX0" fmla="*/ 0 w 755671"/>
                          <a:gd name="connsiteY0" fmla="*/ 0 h 1499616"/>
                          <a:gd name="connsiteX1" fmla="*/ 755671 w 755671"/>
                          <a:gd name="connsiteY1" fmla="*/ 0 h 1499616"/>
                          <a:gd name="connsiteX2" fmla="*/ 755671 w 755671"/>
                          <a:gd name="connsiteY2" fmla="*/ 1499616 h 1499616"/>
                          <a:gd name="connsiteX3" fmla="*/ 0 w 755671"/>
                          <a:gd name="connsiteY3" fmla="*/ 1499616 h 1499616"/>
                          <a:gd name="connsiteX4" fmla="*/ 0 w 755671"/>
                          <a:gd name="connsiteY4" fmla="*/ 0 h 1499616"/>
                          <a:gd name="connsiteX0" fmla="*/ 0 w 755671"/>
                          <a:gd name="connsiteY0" fmla="*/ 0 h 1499616"/>
                          <a:gd name="connsiteX1" fmla="*/ 755671 w 755671"/>
                          <a:gd name="connsiteY1" fmla="*/ 0 h 1499616"/>
                          <a:gd name="connsiteX2" fmla="*/ 755671 w 755671"/>
                          <a:gd name="connsiteY2" fmla="*/ 1499616 h 1499616"/>
                          <a:gd name="connsiteX3" fmla="*/ 0 w 755671"/>
                          <a:gd name="connsiteY3" fmla="*/ 1499616 h 1499616"/>
                          <a:gd name="connsiteX4" fmla="*/ 0 w 755671"/>
                          <a:gd name="connsiteY4" fmla="*/ 0 h 1499616"/>
                          <a:gd name="connsiteX0" fmla="*/ 20569 w 776240"/>
                          <a:gd name="connsiteY0" fmla="*/ 0 h 1499616"/>
                          <a:gd name="connsiteX1" fmla="*/ 776240 w 776240"/>
                          <a:gd name="connsiteY1" fmla="*/ 0 h 1499616"/>
                          <a:gd name="connsiteX2" fmla="*/ 776240 w 776240"/>
                          <a:gd name="connsiteY2" fmla="*/ 1499616 h 1499616"/>
                          <a:gd name="connsiteX3" fmla="*/ 20569 w 776240"/>
                          <a:gd name="connsiteY3" fmla="*/ 1499616 h 1499616"/>
                          <a:gd name="connsiteX4" fmla="*/ 20569 w 776240"/>
                          <a:gd name="connsiteY4" fmla="*/ 0 h 1499616"/>
                          <a:gd name="connsiteX0" fmla="*/ 20569 w 835845"/>
                          <a:gd name="connsiteY0" fmla="*/ 0 h 1499616"/>
                          <a:gd name="connsiteX1" fmla="*/ 776240 w 835845"/>
                          <a:gd name="connsiteY1" fmla="*/ 0 h 1499616"/>
                          <a:gd name="connsiteX2" fmla="*/ 776240 w 835845"/>
                          <a:gd name="connsiteY2" fmla="*/ 1499616 h 1499616"/>
                          <a:gd name="connsiteX3" fmla="*/ 20569 w 835845"/>
                          <a:gd name="connsiteY3" fmla="*/ 1499616 h 1499616"/>
                          <a:gd name="connsiteX4" fmla="*/ 20569 w 835845"/>
                          <a:gd name="connsiteY4" fmla="*/ 0 h 1499616"/>
                          <a:gd name="connsiteX0" fmla="*/ 20569 w 818819"/>
                          <a:gd name="connsiteY0" fmla="*/ 0 h 1499616"/>
                          <a:gd name="connsiteX1" fmla="*/ 776240 w 818819"/>
                          <a:gd name="connsiteY1" fmla="*/ 0 h 1499616"/>
                          <a:gd name="connsiteX2" fmla="*/ 684800 w 818819"/>
                          <a:gd name="connsiteY2" fmla="*/ 1493520 h 1499616"/>
                          <a:gd name="connsiteX3" fmla="*/ 20569 w 818819"/>
                          <a:gd name="connsiteY3" fmla="*/ 1499616 h 1499616"/>
                          <a:gd name="connsiteX4" fmla="*/ 20569 w 818819"/>
                          <a:gd name="connsiteY4" fmla="*/ 0 h 1499616"/>
                          <a:gd name="connsiteX0" fmla="*/ 20569 w 818819"/>
                          <a:gd name="connsiteY0" fmla="*/ 0 h 1547056"/>
                          <a:gd name="connsiteX1" fmla="*/ 776240 w 818819"/>
                          <a:gd name="connsiteY1" fmla="*/ 0 h 1547056"/>
                          <a:gd name="connsiteX2" fmla="*/ 684800 w 818819"/>
                          <a:gd name="connsiteY2" fmla="*/ 1493520 h 1547056"/>
                          <a:gd name="connsiteX3" fmla="*/ 20569 w 818819"/>
                          <a:gd name="connsiteY3" fmla="*/ 1499616 h 1547056"/>
                          <a:gd name="connsiteX4" fmla="*/ 20569 w 818819"/>
                          <a:gd name="connsiteY4" fmla="*/ 0 h 1547056"/>
                          <a:gd name="connsiteX0" fmla="*/ 20569 w 826508"/>
                          <a:gd name="connsiteY0" fmla="*/ 0 h 1499616"/>
                          <a:gd name="connsiteX1" fmla="*/ 776240 w 826508"/>
                          <a:gd name="connsiteY1" fmla="*/ 0 h 1499616"/>
                          <a:gd name="connsiteX2" fmla="*/ 733667 w 826508"/>
                          <a:gd name="connsiteY2" fmla="*/ 1170381 h 1499616"/>
                          <a:gd name="connsiteX3" fmla="*/ 20569 w 826508"/>
                          <a:gd name="connsiteY3" fmla="*/ 1499616 h 1499616"/>
                          <a:gd name="connsiteX4" fmla="*/ 20569 w 826508"/>
                          <a:gd name="connsiteY4" fmla="*/ 0 h 1499616"/>
                          <a:gd name="connsiteX0" fmla="*/ 20569 w 827210"/>
                          <a:gd name="connsiteY0" fmla="*/ 0 h 1499616"/>
                          <a:gd name="connsiteX1" fmla="*/ 776240 w 827210"/>
                          <a:gd name="connsiteY1" fmla="*/ 0 h 1499616"/>
                          <a:gd name="connsiteX2" fmla="*/ 737403 w 827210"/>
                          <a:gd name="connsiteY2" fmla="*/ 1192367 h 1499616"/>
                          <a:gd name="connsiteX3" fmla="*/ 20569 w 827210"/>
                          <a:gd name="connsiteY3" fmla="*/ 1499616 h 1499616"/>
                          <a:gd name="connsiteX4" fmla="*/ 20569 w 827210"/>
                          <a:gd name="connsiteY4" fmla="*/ 0 h 1499616"/>
                          <a:gd name="connsiteX0" fmla="*/ 20569 w 841645"/>
                          <a:gd name="connsiteY0" fmla="*/ 0 h 1499616"/>
                          <a:gd name="connsiteX1" fmla="*/ 776240 w 841645"/>
                          <a:gd name="connsiteY1" fmla="*/ 0 h 1499616"/>
                          <a:gd name="connsiteX2" fmla="*/ 737403 w 841645"/>
                          <a:gd name="connsiteY2" fmla="*/ 1192367 h 1499616"/>
                          <a:gd name="connsiteX3" fmla="*/ 20569 w 841645"/>
                          <a:gd name="connsiteY3" fmla="*/ 1499616 h 1499616"/>
                          <a:gd name="connsiteX4" fmla="*/ 20569 w 841645"/>
                          <a:gd name="connsiteY4" fmla="*/ 0 h 1499616"/>
                          <a:gd name="connsiteX0" fmla="*/ 20569 w 919569"/>
                          <a:gd name="connsiteY0" fmla="*/ 0 h 1499616"/>
                          <a:gd name="connsiteX1" fmla="*/ 874426 w 919569"/>
                          <a:gd name="connsiteY1" fmla="*/ 1012 h 1499616"/>
                          <a:gd name="connsiteX2" fmla="*/ 737403 w 919569"/>
                          <a:gd name="connsiteY2" fmla="*/ 1192367 h 1499616"/>
                          <a:gd name="connsiteX3" fmla="*/ 20569 w 919569"/>
                          <a:gd name="connsiteY3" fmla="*/ 1499616 h 1499616"/>
                          <a:gd name="connsiteX4" fmla="*/ 20569 w 919569"/>
                          <a:gd name="connsiteY4" fmla="*/ 0 h 1499616"/>
                          <a:gd name="connsiteX0" fmla="*/ 20569 w 875235"/>
                          <a:gd name="connsiteY0" fmla="*/ 0 h 1499616"/>
                          <a:gd name="connsiteX1" fmla="*/ 874426 w 875235"/>
                          <a:gd name="connsiteY1" fmla="*/ 1012 h 1499616"/>
                          <a:gd name="connsiteX2" fmla="*/ 737403 w 875235"/>
                          <a:gd name="connsiteY2" fmla="*/ 1192367 h 1499616"/>
                          <a:gd name="connsiteX3" fmla="*/ 20569 w 875235"/>
                          <a:gd name="connsiteY3" fmla="*/ 1499616 h 1499616"/>
                          <a:gd name="connsiteX4" fmla="*/ 20569 w 875235"/>
                          <a:gd name="connsiteY4" fmla="*/ 0 h 1499616"/>
                          <a:gd name="connsiteX0" fmla="*/ 0 w 902508"/>
                          <a:gd name="connsiteY0" fmla="*/ 0 h 1577578"/>
                          <a:gd name="connsiteX1" fmla="*/ 901699 w 902508"/>
                          <a:gd name="connsiteY1" fmla="*/ 78974 h 1577578"/>
                          <a:gd name="connsiteX2" fmla="*/ 764676 w 902508"/>
                          <a:gd name="connsiteY2" fmla="*/ 1270329 h 1577578"/>
                          <a:gd name="connsiteX3" fmla="*/ 47842 w 902508"/>
                          <a:gd name="connsiteY3" fmla="*/ 1577578 h 1577578"/>
                          <a:gd name="connsiteX4" fmla="*/ 0 w 902508"/>
                          <a:gd name="connsiteY4" fmla="*/ 0 h 1577578"/>
                          <a:gd name="connsiteX0" fmla="*/ 0 w 902508"/>
                          <a:gd name="connsiteY0" fmla="*/ 0 h 1577578"/>
                          <a:gd name="connsiteX1" fmla="*/ 901699 w 902508"/>
                          <a:gd name="connsiteY1" fmla="*/ 78974 h 1577578"/>
                          <a:gd name="connsiteX2" fmla="*/ 764676 w 902508"/>
                          <a:gd name="connsiteY2" fmla="*/ 1270329 h 1577578"/>
                          <a:gd name="connsiteX3" fmla="*/ 47842 w 902508"/>
                          <a:gd name="connsiteY3" fmla="*/ 1577578 h 1577578"/>
                          <a:gd name="connsiteX4" fmla="*/ 0 w 902508"/>
                          <a:gd name="connsiteY4" fmla="*/ 0 h 1577578"/>
                          <a:gd name="connsiteX0" fmla="*/ 0 w 902508"/>
                          <a:gd name="connsiteY0" fmla="*/ 0 h 1338221"/>
                          <a:gd name="connsiteX1" fmla="*/ 901699 w 902508"/>
                          <a:gd name="connsiteY1" fmla="*/ 78974 h 1338221"/>
                          <a:gd name="connsiteX2" fmla="*/ 764676 w 902508"/>
                          <a:gd name="connsiteY2" fmla="*/ 1270329 h 1338221"/>
                          <a:gd name="connsiteX3" fmla="*/ 38391 w 902508"/>
                          <a:gd name="connsiteY3" fmla="*/ 1318393 h 1338221"/>
                          <a:gd name="connsiteX4" fmla="*/ 0 w 902508"/>
                          <a:gd name="connsiteY4" fmla="*/ 0 h 1338221"/>
                          <a:gd name="connsiteX0" fmla="*/ 0 w 902508"/>
                          <a:gd name="connsiteY0" fmla="*/ 0 h 1419679"/>
                          <a:gd name="connsiteX1" fmla="*/ 901699 w 902508"/>
                          <a:gd name="connsiteY1" fmla="*/ 78974 h 1419679"/>
                          <a:gd name="connsiteX2" fmla="*/ 764676 w 902508"/>
                          <a:gd name="connsiteY2" fmla="*/ 1270329 h 1419679"/>
                          <a:gd name="connsiteX3" fmla="*/ 136321 w 902508"/>
                          <a:gd name="connsiteY3" fmla="*/ 1419679 h 1419679"/>
                          <a:gd name="connsiteX4" fmla="*/ 0 w 902508"/>
                          <a:gd name="connsiteY4" fmla="*/ 0 h 1419679"/>
                          <a:gd name="connsiteX0" fmla="*/ 0 w 866365"/>
                          <a:gd name="connsiteY0" fmla="*/ 0 h 1546267"/>
                          <a:gd name="connsiteX1" fmla="*/ 865556 w 866365"/>
                          <a:gd name="connsiteY1" fmla="*/ 205562 h 1546267"/>
                          <a:gd name="connsiteX2" fmla="*/ 728533 w 866365"/>
                          <a:gd name="connsiteY2" fmla="*/ 1396917 h 1546267"/>
                          <a:gd name="connsiteX3" fmla="*/ 100178 w 866365"/>
                          <a:gd name="connsiteY3" fmla="*/ 1546267 h 1546267"/>
                          <a:gd name="connsiteX4" fmla="*/ 0 w 866365"/>
                          <a:gd name="connsiteY4" fmla="*/ 0 h 1546267"/>
                          <a:gd name="connsiteX0" fmla="*/ 0 w 824778"/>
                          <a:gd name="connsiteY0" fmla="*/ 0 h 1546267"/>
                          <a:gd name="connsiteX1" fmla="*/ 823198 w 824778"/>
                          <a:gd name="connsiteY1" fmla="*/ 125936 h 1546267"/>
                          <a:gd name="connsiteX2" fmla="*/ 728533 w 824778"/>
                          <a:gd name="connsiteY2" fmla="*/ 1396917 h 1546267"/>
                          <a:gd name="connsiteX3" fmla="*/ 100178 w 824778"/>
                          <a:gd name="connsiteY3" fmla="*/ 1546267 h 1546267"/>
                          <a:gd name="connsiteX4" fmla="*/ 0 w 824778"/>
                          <a:gd name="connsiteY4" fmla="*/ 0 h 1546267"/>
                          <a:gd name="connsiteX0" fmla="*/ 0 w 824778"/>
                          <a:gd name="connsiteY0" fmla="*/ 0 h 1565831"/>
                          <a:gd name="connsiteX1" fmla="*/ 823198 w 824778"/>
                          <a:gd name="connsiteY1" fmla="*/ 125936 h 1565831"/>
                          <a:gd name="connsiteX2" fmla="*/ 728533 w 824778"/>
                          <a:gd name="connsiteY2" fmla="*/ 1396917 h 1565831"/>
                          <a:gd name="connsiteX3" fmla="*/ 100178 w 824778"/>
                          <a:gd name="connsiteY3" fmla="*/ 1546267 h 1565831"/>
                          <a:gd name="connsiteX4" fmla="*/ 0 w 824778"/>
                          <a:gd name="connsiteY4" fmla="*/ 0 h 1565831"/>
                          <a:gd name="connsiteX0" fmla="*/ 0 w 824778"/>
                          <a:gd name="connsiteY0" fmla="*/ 0 h 1596225"/>
                          <a:gd name="connsiteX1" fmla="*/ 823198 w 824778"/>
                          <a:gd name="connsiteY1" fmla="*/ 125936 h 1596225"/>
                          <a:gd name="connsiteX2" fmla="*/ 728533 w 824778"/>
                          <a:gd name="connsiteY2" fmla="*/ 1396917 h 1596225"/>
                          <a:gd name="connsiteX3" fmla="*/ 100178 w 824778"/>
                          <a:gd name="connsiteY3" fmla="*/ 1546267 h 1596225"/>
                          <a:gd name="connsiteX4" fmla="*/ 0 w 824778"/>
                          <a:gd name="connsiteY4" fmla="*/ 0 h 1596225"/>
                          <a:gd name="connsiteX0" fmla="*/ 0 w 846606"/>
                          <a:gd name="connsiteY0" fmla="*/ 0 h 1633846"/>
                          <a:gd name="connsiteX1" fmla="*/ 823198 w 846606"/>
                          <a:gd name="connsiteY1" fmla="*/ 125936 h 1633846"/>
                          <a:gd name="connsiteX2" fmla="*/ 808015 w 846606"/>
                          <a:gd name="connsiteY2" fmla="*/ 1479371 h 1633846"/>
                          <a:gd name="connsiteX3" fmla="*/ 100178 w 846606"/>
                          <a:gd name="connsiteY3" fmla="*/ 1546267 h 1633846"/>
                          <a:gd name="connsiteX4" fmla="*/ 0 w 846606"/>
                          <a:gd name="connsiteY4" fmla="*/ 0 h 1633846"/>
                          <a:gd name="connsiteX0" fmla="*/ 0 w 846606"/>
                          <a:gd name="connsiteY0" fmla="*/ 0 h 1621471"/>
                          <a:gd name="connsiteX1" fmla="*/ 823198 w 846606"/>
                          <a:gd name="connsiteY1" fmla="*/ 125936 h 1621471"/>
                          <a:gd name="connsiteX2" fmla="*/ 808015 w 846606"/>
                          <a:gd name="connsiteY2" fmla="*/ 1479371 h 1621471"/>
                          <a:gd name="connsiteX3" fmla="*/ 191657 w 846606"/>
                          <a:gd name="connsiteY3" fmla="*/ 1516595 h 1621471"/>
                          <a:gd name="connsiteX4" fmla="*/ 0 w 846606"/>
                          <a:gd name="connsiteY4" fmla="*/ 0 h 1621471"/>
                          <a:gd name="connsiteX0" fmla="*/ 0 w 846606"/>
                          <a:gd name="connsiteY0" fmla="*/ 0 h 1633472"/>
                          <a:gd name="connsiteX1" fmla="*/ 823198 w 846606"/>
                          <a:gd name="connsiteY1" fmla="*/ 125936 h 1633472"/>
                          <a:gd name="connsiteX2" fmla="*/ 808015 w 846606"/>
                          <a:gd name="connsiteY2" fmla="*/ 1479371 h 1633472"/>
                          <a:gd name="connsiteX3" fmla="*/ 191657 w 846606"/>
                          <a:gd name="connsiteY3" fmla="*/ 1516595 h 1633472"/>
                          <a:gd name="connsiteX4" fmla="*/ 0 w 846606"/>
                          <a:gd name="connsiteY4" fmla="*/ 0 h 16334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46606" h="1633472">
                            <a:moveTo>
                              <a:pt x="0" y="0"/>
                            </a:moveTo>
                            <a:lnTo>
                              <a:pt x="823198" y="125936"/>
                            </a:lnTo>
                            <a:cubicBezTo>
                              <a:pt x="832712" y="571156"/>
                              <a:pt x="878521" y="1258679"/>
                              <a:pt x="808015" y="1479371"/>
                            </a:cubicBezTo>
                            <a:cubicBezTo>
                              <a:pt x="551744" y="1730491"/>
                              <a:pt x="349006" y="1623484"/>
                              <a:pt x="191657" y="1516595"/>
                            </a:cubicBezTo>
                            <a:cubicBezTo>
                              <a:pt x="81929" y="1028915"/>
                              <a:pt x="184739" y="450462"/>
                              <a:pt x="0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bg2">
                          <a:lumMod val="90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195" name="Rettangolo 73">
                        <a:extLst>
                          <a:ext uri="{FF2B5EF4-FFF2-40B4-BE49-F238E27FC236}">
                            <a16:creationId xmlns:a16="http://schemas.microsoft.com/office/drawing/2014/main" id="{BBCCAC2C-325A-E217-6C7E-E2D89B10FFFD}"/>
                          </a:ext>
                        </a:extLst>
                      </p:cNvPr>
                      <p:cNvSpPr/>
                      <p:nvPr/>
                    </p:nvSpPr>
                    <p:spPr>
                      <a:xfrm rot="230045">
                        <a:off x="9076149" y="5519705"/>
                        <a:ext cx="309837" cy="620832"/>
                      </a:xfrm>
                      <a:custGeom>
                        <a:avLst/>
                        <a:gdLst>
                          <a:gd name="connsiteX0" fmla="*/ 0 w 332697"/>
                          <a:gd name="connsiteY0" fmla="*/ 0 h 590959"/>
                          <a:gd name="connsiteX1" fmla="*/ 332697 w 332697"/>
                          <a:gd name="connsiteY1" fmla="*/ 0 h 590959"/>
                          <a:gd name="connsiteX2" fmla="*/ 332697 w 332697"/>
                          <a:gd name="connsiteY2" fmla="*/ 590959 h 590959"/>
                          <a:gd name="connsiteX3" fmla="*/ 0 w 332697"/>
                          <a:gd name="connsiteY3" fmla="*/ 590959 h 590959"/>
                          <a:gd name="connsiteX4" fmla="*/ 0 w 332697"/>
                          <a:gd name="connsiteY4" fmla="*/ 0 h 590959"/>
                          <a:gd name="connsiteX0" fmla="*/ 0 w 332697"/>
                          <a:gd name="connsiteY0" fmla="*/ 0 h 590959"/>
                          <a:gd name="connsiteX1" fmla="*/ 302217 w 332697"/>
                          <a:gd name="connsiteY1" fmla="*/ 30480 h 590959"/>
                          <a:gd name="connsiteX2" fmla="*/ 332697 w 332697"/>
                          <a:gd name="connsiteY2" fmla="*/ 590959 h 590959"/>
                          <a:gd name="connsiteX3" fmla="*/ 0 w 332697"/>
                          <a:gd name="connsiteY3" fmla="*/ 590959 h 590959"/>
                          <a:gd name="connsiteX4" fmla="*/ 0 w 332697"/>
                          <a:gd name="connsiteY4" fmla="*/ 0 h 590959"/>
                          <a:gd name="connsiteX0" fmla="*/ 0 w 332697"/>
                          <a:gd name="connsiteY0" fmla="*/ 0 h 590959"/>
                          <a:gd name="connsiteX1" fmla="*/ 306027 w 332697"/>
                          <a:gd name="connsiteY1" fmla="*/ 0 h 590959"/>
                          <a:gd name="connsiteX2" fmla="*/ 332697 w 332697"/>
                          <a:gd name="connsiteY2" fmla="*/ 590959 h 590959"/>
                          <a:gd name="connsiteX3" fmla="*/ 0 w 332697"/>
                          <a:gd name="connsiteY3" fmla="*/ 590959 h 590959"/>
                          <a:gd name="connsiteX4" fmla="*/ 0 w 332697"/>
                          <a:gd name="connsiteY4" fmla="*/ 0 h 590959"/>
                          <a:gd name="connsiteX0" fmla="*/ 0 w 332697"/>
                          <a:gd name="connsiteY0" fmla="*/ 23706 h 614665"/>
                          <a:gd name="connsiteX1" fmla="*/ 306027 w 332697"/>
                          <a:gd name="connsiteY1" fmla="*/ 23706 h 614665"/>
                          <a:gd name="connsiteX2" fmla="*/ 332697 w 332697"/>
                          <a:gd name="connsiteY2" fmla="*/ 614665 h 614665"/>
                          <a:gd name="connsiteX3" fmla="*/ 0 w 332697"/>
                          <a:gd name="connsiteY3" fmla="*/ 614665 h 614665"/>
                          <a:gd name="connsiteX4" fmla="*/ 0 w 332697"/>
                          <a:gd name="connsiteY4" fmla="*/ 23706 h 614665"/>
                          <a:gd name="connsiteX0" fmla="*/ 0 w 332697"/>
                          <a:gd name="connsiteY0" fmla="*/ 34524 h 625483"/>
                          <a:gd name="connsiteX1" fmla="*/ 306027 w 332697"/>
                          <a:gd name="connsiteY1" fmla="*/ 34524 h 625483"/>
                          <a:gd name="connsiteX2" fmla="*/ 332697 w 332697"/>
                          <a:gd name="connsiteY2" fmla="*/ 625483 h 625483"/>
                          <a:gd name="connsiteX3" fmla="*/ 0 w 332697"/>
                          <a:gd name="connsiteY3" fmla="*/ 625483 h 625483"/>
                          <a:gd name="connsiteX4" fmla="*/ 0 w 332697"/>
                          <a:gd name="connsiteY4" fmla="*/ 34524 h 625483"/>
                          <a:gd name="connsiteX0" fmla="*/ 0 w 306027"/>
                          <a:gd name="connsiteY0" fmla="*/ 34524 h 625483"/>
                          <a:gd name="connsiteX1" fmla="*/ 306027 w 306027"/>
                          <a:gd name="connsiteY1" fmla="*/ 34524 h 625483"/>
                          <a:gd name="connsiteX2" fmla="*/ 302217 w 306027"/>
                          <a:gd name="connsiteY2" fmla="*/ 614053 h 625483"/>
                          <a:gd name="connsiteX3" fmla="*/ 0 w 306027"/>
                          <a:gd name="connsiteY3" fmla="*/ 625483 h 625483"/>
                          <a:gd name="connsiteX4" fmla="*/ 0 w 306027"/>
                          <a:gd name="connsiteY4" fmla="*/ 34524 h 625483"/>
                          <a:gd name="connsiteX0" fmla="*/ 0 w 302217"/>
                          <a:gd name="connsiteY0" fmla="*/ 5802 h 596761"/>
                          <a:gd name="connsiteX1" fmla="*/ 264117 w 302217"/>
                          <a:gd name="connsiteY1" fmla="*/ 181062 h 596761"/>
                          <a:gd name="connsiteX2" fmla="*/ 302217 w 302217"/>
                          <a:gd name="connsiteY2" fmla="*/ 585331 h 596761"/>
                          <a:gd name="connsiteX3" fmla="*/ 0 w 302217"/>
                          <a:gd name="connsiteY3" fmla="*/ 596761 h 596761"/>
                          <a:gd name="connsiteX4" fmla="*/ 0 w 302217"/>
                          <a:gd name="connsiteY4" fmla="*/ 5802 h 596761"/>
                          <a:gd name="connsiteX0" fmla="*/ 0 w 309837"/>
                          <a:gd name="connsiteY0" fmla="*/ 32444 h 623403"/>
                          <a:gd name="connsiteX1" fmla="*/ 309837 w 309837"/>
                          <a:gd name="connsiteY1" fmla="*/ 36254 h 623403"/>
                          <a:gd name="connsiteX2" fmla="*/ 302217 w 309837"/>
                          <a:gd name="connsiteY2" fmla="*/ 611973 h 623403"/>
                          <a:gd name="connsiteX3" fmla="*/ 0 w 309837"/>
                          <a:gd name="connsiteY3" fmla="*/ 623403 h 623403"/>
                          <a:gd name="connsiteX4" fmla="*/ 0 w 309837"/>
                          <a:gd name="connsiteY4" fmla="*/ 32444 h 623403"/>
                          <a:gd name="connsiteX0" fmla="*/ 0 w 309837"/>
                          <a:gd name="connsiteY0" fmla="*/ 39020 h 618549"/>
                          <a:gd name="connsiteX1" fmla="*/ 309837 w 309837"/>
                          <a:gd name="connsiteY1" fmla="*/ 31400 h 618549"/>
                          <a:gd name="connsiteX2" fmla="*/ 302217 w 309837"/>
                          <a:gd name="connsiteY2" fmla="*/ 607119 h 618549"/>
                          <a:gd name="connsiteX3" fmla="*/ 0 w 309837"/>
                          <a:gd name="connsiteY3" fmla="*/ 618549 h 618549"/>
                          <a:gd name="connsiteX4" fmla="*/ 0 w 309837"/>
                          <a:gd name="connsiteY4" fmla="*/ 39020 h 618549"/>
                          <a:gd name="connsiteX0" fmla="*/ 0 w 309837"/>
                          <a:gd name="connsiteY0" fmla="*/ 39020 h 618549"/>
                          <a:gd name="connsiteX1" fmla="*/ 309837 w 309837"/>
                          <a:gd name="connsiteY1" fmla="*/ 31400 h 618549"/>
                          <a:gd name="connsiteX2" fmla="*/ 285738 w 309837"/>
                          <a:gd name="connsiteY2" fmla="*/ 589131 h 618549"/>
                          <a:gd name="connsiteX3" fmla="*/ 0 w 309837"/>
                          <a:gd name="connsiteY3" fmla="*/ 618549 h 618549"/>
                          <a:gd name="connsiteX4" fmla="*/ 0 w 309837"/>
                          <a:gd name="connsiteY4" fmla="*/ 39020 h 618549"/>
                          <a:gd name="connsiteX0" fmla="*/ 0 w 309837"/>
                          <a:gd name="connsiteY0" fmla="*/ 39020 h 616766"/>
                          <a:gd name="connsiteX1" fmla="*/ 309837 w 309837"/>
                          <a:gd name="connsiteY1" fmla="*/ 31400 h 616766"/>
                          <a:gd name="connsiteX2" fmla="*/ 285738 w 309837"/>
                          <a:gd name="connsiteY2" fmla="*/ 589131 h 616766"/>
                          <a:gd name="connsiteX3" fmla="*/ 26610 w 309837"/>
                          <a:gd name="connsiteY3" fmla="*/ 616766 h 616766"/>
                          <a:gd name="connsiteX4" fmla="*/ 0 w 309837"/>
                          <a:gd name="connsiteY4" fmla="*/ 39020 h 616766"/>
                          <a:gd name="connsiteX0" fmla="*/ 0 w 309837"/>
                          <a:gd name="connsiteY0" fmla="*/ 39020 h 628935"/>
                          <a:gd name="connsiteX1" fmla="*/ 309837 w 309837"/>
                          <a:gd name="connsiteY1" fmla="*/ 31400 h 628935"/>
                          <a:gd name="connsiteX2" fmla="*/ 285738 w 309837"/>
                          <a:gd name="connsiteY2" fmla="*/ 589131 h 628935"/>
                          <a:gd name="connsiteX3" fmla="*/ 15967 w 309837"/>
                          <a:gd name="connsiteY3" fmla="*/ 628935 h 628935"/>
                          <a:gd name="connsiteX4" fmla="*/ 0 w 309837"/>
                          <a:gd name="connsiteY4" fmla="*/ 39020 h 628935"/>
                          <a:gd name="connsiteX0" fmla="*/ 0 w 309837"/>
                          <a:gd name="connsiteY0" fmla="*/ 39020 h 613984"/>
                          <a:gd name="connsiteX1" fmla="*/ 309837 w 309837"/>
                          <a:gd name="connsiteY1" fmla="*/ 31400 h 613984"/>
                          <a:gd name="connsiteX2" fmla="*/ 285738 w 309837"/>
                          <a:gd name="connsiteY2" fmla="*/ 589131 h 613984"/>
                          <a:gd name="connsiteX3" fmla="*/ 11146 w 309837"/>
                          <a:gd name="connsiteY3" fmla="*/ 613984 h 613984"/>
                          <a:gd name="connsiteX4" fmla="*/ 0 w 309837"/>
                          <a:gd name="connsiteY4" fmla="*/ 39020 h 613984"/>
                          <a:gd name="connsiteX0" fmla="*/ 0 w 309837"/>
                          <a:gd name="connsiteY0" fmla="*/ 39020 h 621034"/>
                          <a:gd name="connsiteX1" fmla="*/ 309837 w 309837"/>
                          <a:gd name="connsiteY1" fmla="*/ 31400 h 621034"/>
                          <a:gd name="connsiteX2" fmla="*/ 285738 w 309837"/>
                          <a:gd name="connsiteY2" fmla="*/ 589131 h 621034"/>
                          <a:gd name="connsiteX3" fmla="*/ 11146 w 309837"/>
                          <a:gd name="connsiteY3" fmla="*/ 613984 h 621034"/>
                          <a:gd name="connsiteX4" fmla="*/ 0 w 309837"/>
                          <a:gd name="connsiteY4" fmla="*/ 39020 h 621034"/>
                          <a:gd name="connsiteX0" fmla="*/ 0 w 309837"/>
                          <a:gd name="connsiteY0" fmla="*/ 39020 h 622514"/>
                          <a:gd name="connsiteX1" fmla="*/ 309837 w 309837"/>
                          <a:gd name="connsiteY1" fmla="*/ 31400 h 622514"/>
                          <a:gd name="connsiteX2" fmla="*/ 285738 w 309837"/>
                          <a:gd name="connsiteY2" fmla="*/ 589131 h 622514"/>
                          <a:gd name="connsiteX3" fmla="*/ 11146 w 309837"/>
                          <a:gd name="connsiteY3" fmla="*/ 613984 h 622514"/>
                          <a:gd name="connsiteX4" fmla="*/ 0 w 309837"/>
                          <a:gd name="connsiteY4" fmla="*/ 39020 h 622514"/>
                          <a:gd name="connsiteX0" fmla="*/ 0 w 309837"/>
                          <a:gd name="connsiteY0" fmla="*/ 39020 h 621198"/>
                          <a:gd name="connsiteX1" fmla="*/ 309837 w 309837"/>
                          <a:gd name="connsiteY1" fmla="*/ 31400 h 621198"/>
                          <a:gd name="connsiteX2" fmla="*/ 304236 w 309837"/>
                          <a:gd name="connsiteY2" fmla="*/ 580254 h 621198"/>
                          <a:gd name="connsiteX3" fmla="*/ 11146 w 309837"/>
                          <a:gd name="connsiteY3" fmla="*/ 613984 h 621198"/>
                          <a:gd name="connsiteX4" fmla="*/ 0 w 309837"/>
                          <a:gd name="connsiteY4" fmla="*/ 39020 h 621198"/>
                          <a:gd name="connsiteX0" fmla="*/ 0 w 309837"/>
                          <a:gd name="connsiteY0" fmla="*/ 39020 h 620832"/>
                          <a:gd name="connsiteX1" fmla="*/ 309837 w 309837"/>
                          <a:gd name="connsiteY1" fmla="*/ 31400 h 620832"/>
                          <a:gd name="connsiteX2" fmla="*/ 292577 w 309837"/>
                          <a:gd name="connsiteY2" fmla="*/ 577217 h 620832"/>
                          <a:gd name="connsiteX3" fmla="*/ 11146 w 309837"/>
                          <a:gd name="connsiteY3" fmla="*/ 613984 h 620832"/>
                          <a:gd name="connsiteX4" fmla="*/ 0 w 309837"/>
                          <a:gd name="connsiteY4" fmla="*/ 39020 h 6208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09837" h="620832">
                            <a:moveTo>
                              <a:pt x="0" y="39020"/>
                            </a:moveTo>
                            <a:cubicBezTo>
                              <a:pt x="109629" y="920"/>
                              <a:pt x="162108" y="-21940"/>
                              <a:pt x="309837" y="31400"/>
                            </a:cubicBezTo>
                            <a:lnTo>
                              <a:pt x="292577" y="577217"/>
                            </a:lnTo>
                            <a:cubicBezTo>
                              <a:pt x="205612" y="596651"/>
                              <a:pt x="93311" y="636876"/>
                              <a:pt x="11146" y="613984"/>
                            </a:cubicBezTo>
                            <a:lnTo>
                              <a:pt x="0" y="39020"/>
                            </a:lnTo>
                            <a:close/>
                          </a:path>
                        </a:pathLst>
                      </a:custGeom>
                      <a:solidFill>
                        <a:schemeClr val="bg2">
                          <a:lumMod val="50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</p:grpSp>
                <p:sp>
                  <p:nvSpPr>
                    <p:cNvPr id="193" name="Rettangolo con angoli arrotondati 124">
                      <a:extLst>
                        <a:ext uri="{FF2B5EF4-FFF2-40B4-BE49-F238E27FC236}">
                          <a16:creationId xmlns:a16="http://schemas.microsoft.com/office/drawing/2014/main" id="{027280A7-D2A3-5DE1-EA54-CDCA20685ECE}"/>
                        </a:ext>
                      </a:extLst>
                    </p:cNvPr>
                    <p:cNvSpPr/>
                    <p:nvPr/>
                  </p:nvSpPr>
                  <p:spPr>
                    <a:xfrm rot="11448">
                      <a:off x="13516128" y="5531219"/>
                      <a:ext cx="73568" cy="192609"/>
                    </a:xfrm>
                    <a:prstGeom prst="roundRect">
                      <a:avLst/>
                    </a:prstGeom>
                    <a:solidFill>
                      <a:schemeClr val="bg2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</p:grpSp>
              <p:sp>
                <p:nvSpPr>
                  <p:cNvPr id="185" name="Ovale 116">
                    <a:extLst>
                      <a:ext uri="{FF2B5EF4-FFF2-40B4-BE49-F238E27FC236}">
                        <a16:creationId xmlns:a16="http://schemas.microsoft.com/office/drawing/2014/main" id="{02AF5244-67B7-0574-CE41-C267C197FECA}"/>
                      </a:ext>
                    </a:extLst>
                  </p:cNvPr>
                  <p:cNvSpPr/>
                  <p:nvPr/>
                </p:nvSpPr>
                <p:spPr>
                  <a:xfrm>
                    <a:off x="13416254" y="4494225"/>
                    <a:ext cx="89108" cy="92474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grpSp>
              <p:nvGrpSpPr>
                <p:cNvPr id="181" name="Gruppo 112">
                  <a:extLst>
                    <a:ext uri="{FF2B5EF4-FFF2-40B4-BE49-F238E27FC236}">
                      <a16:creationId xmlns:a16="http://schemas.microsoft.com/office/drawing/2014/main" id="{8A85AC29-98E5-7AF2-C66C-695DB9608A39}"/>
                    </a:ext>
                  </a:extLst>
                </p:cNvPr>
                <p:cNvGrpSpPr/>
                <p:nvPr/>
              </p:nvGrpSpPr>
              <p:grpSpPr>
                <a:xfrm rot="21392073">
                  <a:off x="13327098" y="5405003"/>
                  <a:ext cx="204675" cy="261968"/>
                  <a:chOff x="8992065" y="3239791"/>
                  <a:chExt cx="502467" cy="641469"/>
                </a:xfrm>
              </p:grpSpPr>
              <p:sp>
                <p:nvSpPr>
                  <p:cNvPr id="182" name="Trapezio 49">
                    <a:extLst>
                      <a:ext uri="{FF2B5EF4-FFF2-40B4-BE49-F238E27FC236}">
                        <a16:creationId xmlns:a16="http://schemas.microsoft.com/office/drawing/2014/main" id="{C10F74C5-9A9A-4627-1CA2-7383939733E8}"/>
                      </a:ext>
                    </a:extLst>
                  </p:cNvPr>
                  <p:cNvSpPr/>
                  <p:nvPr/>
                </p:nvSpPr>
                <p:spPr>
                  <a:xfrm rot="9729401" flipH="1">
                    <a:off x="8992065" y="3239791"/>
                    <a:ext cx="502467" cy="507508"/>
                  </a:xfrm>
                  <a:custGeom>
                    <a:avLst/>
                    <a:gdLst>
                      <a:gd name="connsiteX0" fmla="*/ 0 w 321145"/>
                      <a:gd name="connsiteY0" fmla="*/ 361419 h 361419"/>
                      <a:gd name="connsiteX1" fmla="*/ 80286 w 321145"/>
                      <a:gd name="connsiteY1" fmla="*/ 0 h 361419"/>
                      <a:gd name="connsiteX2" fmla="*/ 240859 w 321145"/>
                      <a:gd name="connsiteY2" fmla="*/ 0 h 361419"/>
                      <a:gd name="connsiteX3" fmla="*/ 321145 w 321145"/>
                      <a:gd name="connsiteY3" fmla="*/ 361419 h 361419"/>
                      <a:gd name="connsiteX4" fmla="*/ 0 w 321145"/>
                      <a:gd name="connsiteY4" fmla="*/ 361419 h 361419"/>
                      <a:gd name="connsiteX0" fmla="*/ 0 w 321145"/>
                      <a:gd name="connsiteY0" fmla="*/ 361419 h 412763"/>
                      <a:gd name="connsiteX1" fmla="*/ 80286 w 321145"/>
                      <a:gd name="connsiteY1" fmla="*/ 0 h 412763"/>
                      <a:gd name="connsiteX2" fmla="*/ 240859 w 321145"/>
                      <a:gd name="connsiteY2" fmla="*/ 0 h 412763"/>
                      <a:gd name="connsiteX3" fmla="*/ 321145 w 321145"/>
                      <a:gd name="connsiteY3" fmla="*/ 361419 h 412763"/>
                      <a:gd name="connsiteX4" fmla="*/ 0 w 321145"/>
                      <a:gd name="connsiteY4" fmla="*/ 361419 h 41276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81953"/>
                      <a:gd name="connsiteY0" fmla="*/ 302475 h 416714"/>
                      <a:gd name="connsiteX1" fmla="*/ 141094 w 381953"/>
                      <a:gd name="connsiteY1" fmla="*/ 0 h 416714"/>
                      <a:gd name="connsiteX2" fmla="*/ 301667 w 381953"/>
                      <a:gd name="connsiteY2" fmla="*/ 0 h 416714"/>
                      <a:gd name="connsiteX3" fmla="*/ 381953 w 381953"/>
                      <a:gd name="connsiteY3" fmla="*/ 361419 h 416714"/>
                      <a:gd name="connsiteX4" fmla="*/ 0 w 381953"/>
                      <a:gd name="connsiteY4" fmla="*/ 302475 h 416714"/>
                      <a:gd name="connsiteX0" fmla="*/ 0 w 433414"/>
                      <a:gd name="connsiteY0" fmla="*/ 302475 h 404427"/>
                      <a:gd name="connsiteX1" fmla="*/ 141094 w 433414"/>
                      <a:gd name="connsiteY1" fmla="*/ 0 h 404427"/>
                      <a:gd name="connsiteX2" fmla="*/ 301667 w 433414"/>
                      <a:gd name="connsiteY2" fmla="*/ 0 h 404427"/>
                      <a:gd name="connsiteX3" fmla="*/ 433414 w 433414"/>
                      <a:gd name="connsiteY3" fmla="*/ 342175 h 404427"/>
                      <a:gd name="connsiteX4" fmla="*/ 0 w 433414"/>
                      <a:gd name="connsiteY4" fmla="*/ 302475 h 404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3414" h="404427">
                        <a:moveTo>
                          <a:pt x="0" y="302475"/>
                        </a:moveTo>
                        <a:cubicBezTo>
                          <a:pt x="179855" y="208788"/>
                          <a:pt x="209883" y="258317"/>
                          <a:pt x="141094" y="0"/>
                        </a:cubicBezTo>
                        <a:lnTo>
                          <a:pt x="301667" y="0"/>
                        </a:lnTo>
                        <a:cubicBezTo>
                          <a:pt x="328429" y="120473"/>
                          <a:pt x="302166" y="187642"/>
                          <a:pt x="433414" y="342175"/>
                        </a:cubicBezTo>
                        <a:cubicBezTo>
                          <a:pt x="335043" y="441031"/>
                          <a:pt x="101399" y="418000"/>
                          <a:pt x="0" y="302475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83" name="Ovale 114">
                    <a:extLst>
                      <a:ext uri="{FF2B5EF4-FFF2-40B4-BE49-F238E27FC236}">
                        <a16:creationId xmlns:a16="http://schemas.microsoft.com/office/drawing/2014/main" id="{6214A946-AD87-D6A3-E6F2-D1927E4FBFB0}"/>
                      </a:ext>
                    </a:extLst>
                  </p:cNvPr>
                  <p:cNvSpPr/>
                  <p:nvPr/>
                </p:nvSpPr>
                <p:spPr>
                  <a:xfrm>
                    <a:off x="9207716" y="3612631"/>
                    <a:ext cx="268224" cy="268629"/>
                  </a:xfrm>
                  <a:prstGeom prst="ellipse">
                    <a:avLst/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  <p:sp>
            <p:nvSpPr>
              <p:cNvPr id="179" name="Esagono 45">
                <a:extLst>
                  <a:ext uri="{FF2B5EF4-FFF2-40B4-BE49-F238E27FC236}">
                    <a16:creationId xmlns:a16="http://schemas.microsoft.com/office/drawing/2014/main" id="{93A61759-3D0E-6A2D-D268-BCEF0DBFA9E6}"/>
                  </a:ext>
                </a:extLst>
              </p:cNvPr>
              <p:cNvSpPr/>
              <p:nvPr/>
            </p:nvSpPr>
            <p:spPr>
              <a:xfrm rot="21572067">
                <a:off x="11604489" y="5325703"/>
                <a:ext cx="406466" cy="277291"/>
              </a:xfrm>
              <a:custGeom>
                <a:avLst/>
                <a:gdLst>
                  <a:gd name="connsiteX0" fmla="*/ 0 w 880368"/>
                  <a:gd name="connsiteY0" fmla="*/ 414515 h 829030"/>
                  <a:gd name="connsiteX1" fmla="*/ 207258 w 880368"/>
                  <a:gd name="connsiteY1" fmla="*/ 0 h 829030"/>
                  <a:gd name="connsiteX2" fmla="*/ 673111 w 880368"/>
                  <a:gd name="connsiteY2" fmla="*/ 0 h 829030"/>
                  <a:gd name="connsiteX3" fmla="*/ 880368 w 880368"/>
                  <a:gd name="connsiteY3" fmla="*/ 414515 h 829030"/>
                  <a:gd name="connsiteX4" fmla="*/ 673111 w 880368"/>
                  <a:gd name="connsiteY4" fmla="*/ 829030 h 829030"/>
                  <a:gd name="connsiteX5" fmla="*/ 207258 w 880368"/>
                  <a:gd name="connsiteY5" fmla="*/ 829030 h 829030"/>
                  <a:gd name="connsiteX6" fmla="*/ 0 w 880368"/>
                  <a:gd name="connsiteY6" fmla="*/ 414515 h 829030"/>
                  <a:gd name="connsiteX0" fmla="*/ 0 w 886471"/>
                  <a:gd name="connsiteY0" fmla="*/ 414515 h 829030"/>
                  <a:gd name="connsiteX1" fmla="*/ 207258 w 886471"/>
                  <a:gd name="connsiteY1" fmla="*/ 0 h 829030"/>
                  <a:gd name="connsiteX2" fmla="*/ 886471 w 886471"/>
                  <a:gd name="connsiteY2" fmla="*/ 251460 h 829030"/>
                  <a:gd name="connsiteX3" fmla="*/ 880368 w 886471"/>
                  <a:gd name="connsiteY3" fmla="*/ 414515 h 829030"/>
                  <a:gd name="connsiteX4" fmla="*/ 673111 w 886471"/>
                  <a:gd name="connsiteY4" fmla="*/ 829030 h 829030"/>
                  <a:gd name="connsiteX5" fmla="*/ 207258 w 886471"/>
                  <a:gd name="connsiteY5" fmla="*/ 829030 h 829030"/>
                  <a:gd name="connsiteX6" fmla="*/ 0 w 886471"/>
                  <a:gd name="connsiteY6" fmla="*/ 414515 h 829030"/>
                  <a:gd name="connsiteX0" fmla="*/ 0 w 886471"/>
                  <a:gd name="connsiteY0" fmla="*/ 163055 h 577570"/>
                  <a:gd name="connsiteX1" fmla="*/ 9138 w 886471"/>
                  <a:gd name="connsiteY1" fmla="*/ 15240 h 577570"/>
                  <a:gd name="connsiteX2" fmla="*/ 886471 w 886471"/>
                  <a:gd name="connsiteY2" fmla="*/ 0 h 577570"/>
                  <a:gd name="connsiteX3" fmla="*/ 880368 w 886471"/>
                  <a:gd name="connsiteY3" fmla="*/ 163055 h 577570"/>
                  <a:gd name="connsiteX4" fmla="*/ 673111 w 886471"/>
                  <a:gd name="connsiteY4" fmla="*/ 577570 h 577570"/>
                  <a:gd name="connsiteX5" fmla="*/ 207258 w 886471"/>
                  <a:gd name="connsiteY5" fmla="*/ 577570 h 577570"/>
                  <a:gd name="connsiteX6" fmla="*/ 0 w 886471"/>
                  <a:gd name="connsiteY6" fmla="*/ 163055 h 57757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673111 w 886471"/>
                  <a:gd name="connsiteY4" fmla="*/ 57757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6471" h="585190">
                    <a:moveTo>
                      <a:pt x="0" y="163055"/>
                    </a:moveTo>
                    <a:lnTo>
                      <a:pt x="9138" y="15240"/>
                    </a:lnTo>
                    <a:cubicBezTo>
                      <a:pt x="435102" y="157347"/>
                      <a:pt x="487211" y="181705"/>
                      <a:pt x="886471" y="0"/>
                    </a:cubicBezTo>
                    <a:lnTo>
                      <a:pt x="880368" y="163055"/>
                    </a:lnTo>
                    <a:cubicBezTo>
                      <a:pt x="621142" y="287485"/>
                      <a:pt x="564689" y="300388"/>
                      <a:pt x="528331" y="585190"/>
                    </a:cubicBezTo>
                    <a:lnTo>
                      <a:pt x="367278" y="585190"/>
                    </a:lnTo>
                    <a:cubicBezTo>
                      <a:pt x="293336" y="421618"/>
                      <a:pt x="364310" y="330077"/>
                      <a:pt x="0" y="16305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160" name="Rettangolo 4">
              <a:extLst>
                <a:ext uri="{FF2B5EF4-FFF2-40B4-BE49-F238E27FC236}">
                  <a16:creationId xmlns:a16="http://schemas.microsoft.com/office/drawing/2014/main" id="{B27DFA8F-08C8-617D-FD16-23CF25B2E6DA}"/>
                </a:ext>
              </a:extLst>
            </p:cNvPr>
            <p:cNvSpPr/>
            <p:nvPr/>
          </p:nvSpPr>
          <p:spPr>
            <a:xfrm>
              <a:off x="1387479" y="2943467"/>
              <a:ext cx="756762" cy="813402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61" name="Connettore 2 16">
              <a:extLst>
                <a:ext uri="{FF2B5EF4-FFF2-40B4-BE49-F238E27FC236}">
                  <a16:creationId xmlns:a16="http://schemas.microsoft.com/office/drawing/2014/main" id="{360A87F0-FA18-43EF-8ADC-40D33718740F}"/>
                </a:ext>
              </a:extLst>
            </p:cNvPr>
            <p:cNvCxnSpPr>
              <a:cxnSpLocks/>
            </p:cNvCxnSpPr>
            <p:nvPr/>
          </p:nvCxnSpPr>
          <p:spPr>
            <a:xfrm>
              <a:off x="1818033" y="3338513"/>
              <a:ext cx="1038731" cy="541723"/>
            </a:xfrm>
            <a:prstGeom prst="straightConnector1">
              <a:avLst/>
            </a:prstGeom>
            <a:ln w="28575">
              <a:solidFill>
                <a:srgbClr val="AAAAAA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Rettangolo 18">
              <a:extLst>
                <a:ext uri="{FF2B5EF4-FFF2-40B4-BE49-F238E27FC236}">
                  <a16:creationId xmlns:a16="http://schemas.microsoft.com/office/drawing/2014/main" id="{2356DF2F-D494-DACF-BB47-71F9B7B489CC}"/>
                </a:ext>
              </a:extLst>
            </p:cNvPr>
            <p:cNvSpPr/>
            <p:nvPr/>
          </p:nvSpPr>
          <p:spPr>
            <a:xfrm>
              <a:off x="2596232" y="3006988"/>
              <a:ext cx="1311769" cy="4471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it-IT" sz="1200" b="1">
                  <a:solidFill>
                    <a:schemeClr val="tx1"/>
                  </a:solidFill>
                </a:rPr>
                <a:t>LABEL: "giocattolo"</a:t>
              </a:r>
            </a:p>
          </p:txBody>
        </p:sp>
      </p:grpSp>
      <p:cxnSp>
        <p:nvCxnSpPr>
          <p:cNvPr id="337" name="Connettore 2 16">
            <a:extLst>
              <a:ext uri="{FF2B5EF4-FFF2-40B4-BE49-F238E27FC236}">
                <a16:creationId xmlns:a16="http://schemas.microsoft.com/office/drawing/2014/main" id="{E3ED3CD8-D153-AE5C-1BC3-4AA5B4FDB2A3}"/>
              </a:ext>
            </a:extLst>
          </p:cNvPr>
          <p:cNvCxnSpPr>
            <a:cxnSpLocks/>
          </p:cNvCxnSpPr>
          <p:nvPr/>
        </p:nvCxnSpPr>
        <p:spPr>
          <a:xfrm>
            <a:off x="8402335" y="3201724"/>
            <a:ext cx="1017962" cy="38707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A9CCB18-8018-57EB-83FE-430F27960B48}"/>
              </a:ext>
            </a:extLst>
          </p:cNvPr>
          <p:cNvSpPr txBox="1"/>
          <p:nvPr/>
        </p:nvSpPr>
        <p:spPr>
          <a:xfrm>
            <a:off x="1328638" y="2457609"/>
            <a:ext cx="2518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Input 1 - Epoch 3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30792EF-F84C-B1BB-FA1D-12CEEA34D6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7092020"/>
              </p:ext>
            </p:extLst>
          </p:nvPr>
        </p:nvGraphicFramePr>
        <p:xfrm>
          <a:off x="7263255" y="-196973"/>
          <a:ext cx="6114182" cy="2682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pic>
        <p:nvPicPr>
          <p:cNvPr id="7" name="Immagine 501">
            <a:extLst>
              <a:ext uri="{FF2B5EF4-FFF2-40B4-BE49-F238E27FC236}">
                <a16:creationId xmlns:a16="http://schemas.microsoft.com/office/drawing/2014/main" id="{125AE87D-41AE-19D1-EF0D-513B1D3939B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5569" y="2794837"/>
            <a:ext cx="3731380" cy="237660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E3AAB4A-F8E5-61A1-7EB3-C42A0F9244E5}"/>
              </a:ext>
            </a:extLst>
          </p:cNvPr>
          <p:cNvGrpSpPr/>
          <p:nvPr/>
        </p:nvGrpSpPr>
        <p:grpSpPr>
          <a:xfrm>
            <a:off x="5774963" y="2682761"/>
            <a:ext cx="621237" cy="2655696"/>
            <a:chOff x="5576154" y="2246621"/>
            <a:chExt cx="897450" cy="3786545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D96C5A5-CF9E-1082-BABF-6AD37A5FC588}"/>
                </a:ext>
              </a:extLst>
            </p:cNvPr>
            <p:cNvSpPr/>
            <p:nvPr/>
          </p:nvSpPr>
          <p:spPr>
            <a:xfrm>
              <a:off x="5576154" y="2246621"/>
              <a:ext cx="897450" cy="378654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D31608B-BCD3-0E6D-D2D0-3EB91160FBE0}"/>
                </a:ext>
              </a:extLst>
            </p:cNvPr>
            <p:cNvSpPr/>
            <p:nvPr/>
          </p:nvSpPr>
          <p:spPr>
            <a:xfrm>
              <a:off x="5832454" y="3052564"/>
              <a:ext cx="391409" cy="40594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2122947-C7FA-2BD7-2679-F415254E0C68}"/>
                </a:ext>
              </a:extLst>
            </p:cNvPr>
            <p:cNvSpPr/>
            <p:nvPr/>
          </p:nvSpPr>
          <p:spPr>
            <a:xfrm>
              <a:off x="5832454" y="2454435"/>
              <a:ext cx="391409" cy="40594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26F64CC-EE42-8D8E-0BD3-F4939A4FE3F4}"/>
                </a:ext>
              </a:extLst>
            </p:cNvPr>
            <p:cNvSpPr/>
            <p:nvPr/>
          </p:nvSpPr>
          <p:spPr>
            <a:xfrm>
              <a:off x="5832454" y="4248822"/>
              <a:ext cx="391409" cy="40594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EDD4A54-3527-CB5F-B5FB-93B046631556}"/>
                </a:ext>
              </a:extLst>
            </p:cNvPr>
            <p:cNvSpPr/>
            <p:nvPr/>
          </p:nvSpPr>
          <p:spPr>
            <a:xfrm>
              <a:off x="5832454" y="5445082"/>
              <a:ext cx="391409" cy="40594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A2D4C4-7CF2-E98A-6679-ED10EC1DCEEC}"/>
                </a:ext>
              </a:extLst>
            </p:cNvPr>
            <p:cNvSpPr/>
            <p:nvPr/>
          </p:nvSpPr>
          <p:spPr>
            <a:xfrm>
              <a:off x="5832454" y="3650693"/>
              <a:ext cx="391409" cy="40594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CB2028-DBCA-AF28-3D15-24B240F4800F}"/>
                </a:ext>
              </a:extLst>
            </p:cNvPr>
            <p:cNvSpPr/>
            <p:nvPr/>
          </p:nvSpPr>
          <p:spPr>
            <a:xfrm>
              <a:off x="5832454" y="4846951"/>
              <a:ext cx="391409" cy="40594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0" name="Immagine 39">
            <a:extLst>
              <a:ext uri="{FF2B5EF4-FFF2-40B4-BE49-F238E27FC236}">
                <a16:creationId xmlns:a16="http://schemas.microsoft.com/office/drawing/2014/main" id="{F98D05B8-2695-C65B-E1B6-80B9A62696B4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 amt="0"/>
          </a:blip>
          <a:stretch>
            <a:fillRect/>
          </a:stretch>
        </p:blipFill>
        <p:spPr>
          <a:xfrm>
            <a:off x="7981815" y="3011935"/>
            <a:ext cx="206430" cy="1513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pic>
      <p:pic>
        <p:nvPicPr>
          <p:cNvPr id="46" name="Immagine 45">
            <a:extLst>
              <a:ext uri="{FF2B5EF4-FFF2-40B4-BE49-F238E27FC236}">
                <a16:creationId xmlns:a16="http://schemas.microsoft.com/office/drawing/2014/main" id="{3A10D8DA-4C8A-25C5-1969-B46B6A797A0F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 amt="0"/>
          </a:blip>
          <a:stretch>
            <a:fillRect/>
          </a:stretch>
        </p:blipFill>
        <p:spPr>
          <a:xfrm>
            <a:off x="8016528" y="3675319"/>
            <a:ext cx="206430" cy="1513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E163D697-A1B3-6205-1903-D367F980EF55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 amt="0"/>
          </a:blip>
          <a:stretch>
            <a:fillRect/>
          </a:stretch>
        </p:blipFill>
        <p:spPr>
          <a:xfrm>
            <a:off x="8066850" y="3417937"/>
            <a:ext cx="206430" cy="1513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508EA66A-E55C-009B-3AC8-7EB73C57F2CA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 amt="0"/>
          </a:blip>
          <a:stretch>
            <a:fillRect/>
          </a:stretch>
        </p:blipFill>
        <p:spPr>
          <a:xfrm>
            <a:off x="8101563" y="4081321"/>
            <a:ext cx="206430" cy="1513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47C12794-9109-2729-8D85-A8F8F5C28BA2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 amt="0"/>
          </a:blip>
          <a:stretch>
            <a:fillRect/>
          </a:stretch>
        </p:blipFill>
        <p:spPr>
          <a:xfrm>
            <a:off x="7981815" y="4102273"/>
            <a:ext cx="206430" cy="1513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pic>
      <p:pic>
        <p:nvPicPr>
          <p:cNvPr id="50" name="Immagine 49">
            <a:extLst>
              <a:ext uri="{FF2B5EF4-FFF2-40B4-BE49-F238E27FC236}">
                <a16:creationId xmlns:a16="http://schemas.microsoft.com/office/drawing/2014/main" id="{FC5EA88D-5572-48D1-8752-76BD74848CD9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 amt="0"/>
          </a:blip>
          <a:stretch>
            <a:fillRect/>
          </a:stretch>
        </p:blipFill>
        <p:spPr>
          <a:xfrm>
            <a:off x="8016528" y="4765657"/>
            <a:ext cx="206430" cy="1513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pic>
    </p:spTree>
    <p:extLst>
      <p:ext uri="{BB962C8B-B14F-4D97-AF65-F5344CB8AC3E}">
        <p14:creationId xmlns:p14="http://schemas.microsoft.com/office/powerpoint/2010/main" val="3879349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DD2C6-ACFF-CADA-889E-1DE4CF604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6B0ACE38-4150-AD8B-23D1-3FEC96697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7B5AFC4-1D8B-974F-6AA2-9934DBAE89CB}"/>
              </a:ext>
            </a:extLst>
          </p:cNvPr>
          <p:cNvSpPr txBox="1"/>
          <p:nvPr/>
        </p:nvSpPr>
        <p:spPr>
          <a:xfrm>
            <a:off x="1186261" y="405574"/>
            <a:ext cx="308346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MODEL TRAINING</a:t>
            </a:r>
          </a:p>
          <a:p>
            <a:r>
              <a:rPr lang="it-IT" b="1" i="1"/>
              <a:t>Network architecture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2C9B9EF-A5AF-7B72-FD3F-61F66DE3E6F9}"/>
              </a:ext>
            </a:extLst>
          </p:cNvPr>
          <p:cNvSpPr txBox="1"/>
          <p:nvPr/>
        </p:nvSpPr>
        <p:spPr>
          <a:xfrm>
            <a:off x="1557398" y="1682337"/>
            <a:ext cx="40685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/>
              <a:t>LAYERS</a:t>
            </a:r>
            <a:r>
              <a:rPr lang="it-IT"/>
              <a:t>: Dropout</a:t>
            </a:r>
          </a:p>
        </p:txBody>
      </p:sp>
      <p:pic>
        <p:nvPicPr>
          <p:cNvPr id="5" name="Elemento grafico 4" descr="Lente di ingrandimento con riempimento a tinta unita">
            <a:extLst>
              <a:ext uri="{FF2B5EF4-FFF2-40B4-BE49-F238E27FC236}">
                <a16:creationId xmlns:a16="http://schemas.microsoft.com/office/drawing/2014/main" id="{5EAA4070-4132-8E3A-7205-D6E24A36F0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1163" y="1487385"/>
            <a:ext cx="914400" cy="914400"/>
          </a:xfrm>
          <a:prstGeom prst="rect">
            <a:avLst/>
          </a:prstGeom>
        </p:spPr>
      </p:pic>
      <p:pic>
        <p:nvPicPr>
          <p:cNvPr id="3" name="Immagine 2" descr="Dropout Regularization in Deep Learning - Analytics vidhya">
            <a:extLst>
              <a:ext uri="{FF2B5EF4-FFF2-40B4-BE49-F238E27FC236}">
                <a16:creationId xmlns:a16="http://schemas.microsoft.com/office/drawing/2014/main" id="{68AC158A-60F0-7AF6-10EB-A905C4AB4A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1156" y="2394404"/>
            <a:ext cx="4062045" cy="2694939"/>
          </a:xfrm>
          <a:prstGeom prst="rect">
            <a:avLst/>
          </a:prstGeom>
        </p:spPr>
      </p:pic>
      <p:graphicFrame>
        <p:nvGraphicFramePr>
          <p:cNvPr id="14" name="Diagram 3">
            <a:extLst>
              <a:ext uri="{FF2B5EF4-FFF2-40B4-BE49-F238E27FC236}">
                <a16:creationId xmlns:a16="http://schemas.microsoft.com/office/drawing/2014/main" id="{CC9670B0-B3A3-0268-7A3C-A64D3A0475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1969284"/>
              </p:ext>
            </p:extLst>
          </p:nvPr>
        </p:nvGraphicFramePr>
        <p:xfrm>
          <a:off x="7263255" y="-196973"/>
          <a:ext cx="6114182" cy="2682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D579700-BF39-D3D3-F6B7-2CDF79B280E8}"/>
              </a:ext>
            </a:extLst>
          </p:cNvPr>
          <p:cNvSpPr txBox="1"/>
          <p:nvPr/>
        </p:nvSpPr>
        <p:spPr>
          <a:xfrm>
            <a:off x="3907510" y="5391458"/>
            <a:ext cx="31445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b="1" i="1"/>
              <a:t>DROPOUT RATE = 0.3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866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EA2AC98F-3325-AEF4-E60F-91A8B64A0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6A0362D-6DB7-AC1A-E4F8-2CA6E0EB0BEA}"/>
              </a:ext>
            </a:extLst>
          </p:cNvPr>
          <p:cNvSpPr txBox="1"/>
          <p:nvPr/>
        </p:nvSpPr>
        <p:spPr>
          <a:xfrm>
            <a:off x="1186261" y="405574"/>
            <a:ext cx="308346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MODEL TRAINING</a:t>
            </a:r>
          </a:p>
          <a:p>
            <a:r>
              <a:rPr lang="it-IT" b="1" i="1"/>
              <a:t>Network architecture</a:t>
            </a:r>
          </a:p>
        </p:txBody>
      </p:sp>
      <p:pic>
        <p:nvPicPr>
          <p:cNvPr id="13" name="Elemento grafico 12" descr="Luci accese con riempimento a tinta unita">
            <a:extLst>
              <a:ext uri="{FF2B5EF4-FFF2-40B4-BE49-F238E27FC236}">
                <a16:creationId xmlns:a16="http://schemas.microsoft.com/office/drawing/2014/main" id="{6850329B-CFE1-7631-9AAB-E56DCA41C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277" y="1564778"/>
            <a:ext cx="914400" cy="91440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5A6D302-900B-30A6-C822-9F6C09D7B8D5}"/>
              </a:ext>
            </a:extLst>
          </p:cNvPr>
          <p:cNvSpPr txBox="1"/>
          <p:nvPr/>
        </p:nvSpPr>
        <p:spPr>
          <a:xfrm>
            <a:off x="1583407" y="1838899"/>
            <a:ext cx="40685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/>
              <a:t>ACTIVATION FUNCTIONS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E0DF98E-62B6-1FF2-C3C6-8B1C49899A4E}"/>
              </a:ext>
            </a:extLst>
          </p:cNvPr>
          <p:cNvSpPr txBox="1"/>
          <p:nvPr/>
        </p:nvSpPr>
        <p:spPr>
          <a:xfrm>
            <a:off x="1627940" y="2482146"/>
            <a:ext cx="530678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/>
              <a:t>ReLU;</a:t>
            </a:r>
          </a:p>
          <a:p>
            <a:endParaRPr lang="it-IT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7331D662-B38A-1265-3431-803E71E2BC49}"/>
              </a:ext>
            </a:extLst>
          </p:cNvPr>
          <p:cNvCxnSpPr/>
          <p:nvPr/>
        </p:nvCxnSpPr>
        <p:spPr>
          <a:xfrm>
            <a:off x="2837740" y="2687490"/>
            <a:ext cx="1156605" cy="37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C347FC3-5C7C-A7C8-BF38-C96D9F10DA68}"/>
              </a:ext>
            </a:extLst>
          </p:cNvPr>
          <p:cNvSpPr txBox="1"/>
          <p:nvPr/>
        </p:nvSpPr>
        <p:spPr>
          <a:xfrm>
            <a:off x="4182372" y="2489568"/>
            <a:ext cx="3300323" cy="9428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err="1"/>
              <a:t>problem</a:t>
            </a:r>
            <a:r>
              <a:rPr lang="it-IT"/>
              <a:t> of </a:t>
            </a:r>
            <a:r>
              <a:rPr lang="it-IT" i="1" err="1"/>
              <a:t>dying</a:t>
            </a:r>
            <a:r>
              <a:rPr lang="it-IT" i="1"/>
              <a:t> </a:t>
            </a:r>
            <a:r>
              <a:rPr lang="it-IT" i="1" err="1"/>
              <a:t>neurons</a:t>
            </a:r>
            <a:endParaRPr lang="it-IT" i="1"/>
          </a:p>
          <a:p>
            <a:endParaRPr lang="it-IT"/>
          </a:p>
          <a:p>
            <a:endParaRPr lang="it-IT"/>
          </a:p>
        </p:txBody>
      </p:sp>
      <p:pic>
        <p:nvPicPr>
          <p:cNvPr id="23" name="Elemento grafico 22" descr="Casella di controllo spuntata contorno">
            <a:extLst>
              <a:ext uri="{FF2B5EF4-FFF2-40B4-BE49-F238E27FC236}">
                <a16:creationId xmlns:a16="http://schemas.microsoft.com/office/drawing/2014/main" id="{C40E3798-84EA-61B2-E00C-1A9C00AC73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37918" y="2380588"/>
            <a:ext cx="627413" cy="627413"/>
          </a:xfrm>
          <a:prstGeom prst="rect">
            <a:avLst/>
          </a:prstGeom>
        </p:spPr>
      </p:pic>
      <p:pic>
        <p:nvPicPr>
          <p:cNvPr id="3" name="Immagine 2" descr="Exploring Activation Functions in Deep Learning: Properties, Derivatives,  and Impact on Model Training | by Patwariraghottam | DevOps.dev">
            <a:extLst>
              <a:ext uri="{FF2B5EF4-FFF2-40B4-BE49-F238E27FC236}">
                <a16:creationId xmlns:a16="http://schemas.microsoft.com/office/drawing/2014/main" id="{2AFA6F8E-7F38-91F8-38D1-4CDA630C589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846" t="69755" r="55646" b="3542"/>
          <a:stretch/>
        </p:blipFill>
        <p:spPr>
          <a:xfrm>
            <a:off x="8398886" y="4432017"/>
            <a:ext cx="2572821" cy="89562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A01D707-8E9A-801A-5720-A930A3EA2A3E}"/>
              </a:ext>
            </a:extLst>
          </p:cNvPr>
          <p:cNvGrpSpPr/>
          <p:nvPr/>
        </p:nvGrpSpPr>
        <p:grpSpPr>
          <a:xfrm>
            <a:off x="1948888" y="4154516"/>
            <a:ext cx="4985838" cy="1605258"/>
            <a:chOff x="1948887" y="3790728"/>
            <a:chExt cx="5244121" cy="1605258"/>
          </a:xfrm>
        </p:grpSpPr>
        <p:grpSp>
          <p:nvGrpSpPr>
            <p:cNvPr id="53" name="Gruppo 52">
              <a:extLst>
                <a:ext uri="{FF2B5EF4-FFF2-40B4-BE49-F238E27FC236}">
                  <a16:creationId xmlns:a16="http://schemas.microsoft.com/office/drawing/2014/main" id="{FA0913D1-81A2-2E5C-E121-B0E591805A17}"/>
                </a:ext>
              </a:extLst>
            </p:cNvPr>
            <p:cNvGrpSpPr/>
            <p:nvPr/>
          </p:nvGrpSpPr>
          <p:grpSpPr>
            <a:xfrm>
              <a:off x="2993657" y="3790728"/>
              <a:ext cx="3484947" cy="1605258"/>
              <a:chOff x="2808556" y="4429512"/>
              <a:chExt cx="2752633" cy="1387546"/>
            </a:xfrm>
          </p:grpSpPr>
          <p:sp>
            <p:nvSpPr>
              <p:cNvPr id="6" name="Ovale 5">
                <a:extLst>
                  <a:ext uri="{FF2B5EF4-FFF2-40B4-BE49-F238E27FC236}">
                    <a16:creationId xmlns:a16="http://schemas.microsoft.com/office/drawing/2014/main" id="{75BF031E-FF88-1530-D4B4-D4E31089990F}"/>
                  </a:ext>
                </a:extLst>
              </p:cNvPr>
              <p:cNvSpPr/>
              <p:nvPr/>
            </p:nvSpPr>
            <p:spPr>
              <a:xfrm>
                <a:off x="3328490" y="4762217"/>
                <a:ext cx="333065" cy="325038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DBE9F7"/>
                  </a:solidFill>
                </a:endParaRPr>
              </a:p>
            </p:txBody>
          </p:sp>
          <p:sp>
            <p:nvSpPr>
              <p:cNvPr id="7" name="Ovale 6">
                <a:extLst>
                  <a:ext uri="{FF2B5EF4-FFF2-40B4-BE49-F238E27FC236}">
                    <a16:creationId xmlns:a16="http://schemas.microsoft.com/office/drawing/2014/main" id="{3906DCCB-49F9-542B-3D6E-8D7E547091C3}"/>
                  </a:ext>
                </a:extLst>
              </p:cNvPr>
              <p:cNvSpPr/>
              <p:nvPr/>
            </p:nvSpPr>
            <p:spPr>
              <a:xfrm>
                <a:off x="3328490" y="5245175"/>
                <a:ext cx="333065" cy="325038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DBE9F7"/>
                  </a:solidFill>
                </a:endParaRPr>
              </a:p>
            </p:txBody>
          </p:sp>
          <p:sp>
            <p:nvSpPr>
              <p:cNvPr id="20" name="Ovale 19">
                <a:extLst>
                  <a:ext uri="{FF2B5EF4-FFF2-40B4-BE49-F238E27FC236}">
                    <a16:creationId xmlns:a16="http://schemas.microsoft.com/office/drawing/2014/main" id="{43A849A4-20E1-B292-3DF3-AB8EEB0745C5}"/>
                  </a:ext>
                </a:extLst>
              </p:cNvPr>
              <p:cNvSpPr/>
              <p:nvPr/>
            </p:nvSpPr>
            <p:spPr>
              <a:xfrm>
                <a:off x="4240744" y="4450977"/>
                <a:ext cx="333065" cy="325038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DBE9F7"/>
                  </a:solidFill>
                </a:endParaRPr>
              </a:p>
            </p:txBody>
          </p:sp>
          <p:sp>
            <p:nvSpPr>
              <p:cNvPr id="21" name="Ovale 20">
                <a:extLst>
                  <a:ext uri="{FF2B5EF4-FFF2-40B4-BE49-F238E27FC236}">
                    <a16:creationId xmlns:a16="http://schemas.microsoft.com/office/drawing/2014/main" id="{7C70CB82-7428-F546-E206-C5C7B918C121}"/>
                  </a:ext>
                </a:extLst>
              </p:cNvPr>
              <p:cNvSpPr/>
              <p:nvPr/>
            </p:nvSpPr>
            <p:spPr>
              <a:xfrm>
                <a:off x="4240744" y="4966132"/>
                <a:ext cx="333065" cy="325038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DBE9F7"/>
                  </a:solidFill>
                </a:endParaRPr>
              </a:p>
            </p:txBody>
          </p:sp>
          <p:sp>
            <p:nvSpPr>
              <p:cNvPr id="25" name="Ovale 24">
                <a:extLst>
                  <a:ext uri="{FF2B5EF4-FFF2-40B4-BE49-F238E27FC236}">
                    <a16:creationId xmlns:a16="http://schemas.microsoft.com/office/drawing/2014/main" id="{C56481F6-B03F-8139-6CF4-B725A4F3AA2D}"/>
                  </a:ext>
                </a:extLst>
              </p:cNvPr>
              <p:cNvSpPr/>
              <p:nvPr/>
            </p:nvSpPr>
            <p:spPr>
              <a:xfrm>
                <a:off x="4240744" y="5492020"/>
                <a:ext cx="333065" cy="325038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DBE9F7"/>
                  </a:solidFill>
                </a:endParaRPr>
              </a:p>
            </p:txBody>
          </p:sp>
          <p:cxnSp>
            <p:nvCxnSpPr>
              <p:cNvPr id="26" name="Connettore 2 25">
                <a:extLst>
                  <a:ext uri="{FF2B5EF4-FFF2-40B4-BE49-F238E27FC236}">
                    <a16:creationId xmlns:a16="http://schemas.microsoft.com/office/drawing/2014/main" id="{D46F102B-B236-29E6-DF1B-5E556D27E059}"/>
                  </a:ext>
                </a:extLst>
              </p:cNvPr>
              <p:cNvCxnSpPr/>
              <p:nvPr/>
            </p:nvCxnSpPr>
            <p:spPr>
              <a:xfrm flipV="1">
                <a:off x="3677881" y="4625312"/>
                <a:ext cx="537522" cy="2972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ttore 2 26">
                <a:extLst>
                  <a:ext uri="{FF2B5EF4-FFF2-40B4-BE49-F238E27FC236}">
                    <a16:creationId xmlns:a16="http://schemas.microsoft.com/office/drawing/2014/main" id="{E958F73B-BBDE-17C3-938A-60AFC7BE6C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67150" y="4944035"/>
                <a:ext cx="558986" cy="14276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ttore 2 27">
                <a:extLst>
                  <a:ext uri="{FF2B5EF4-FFF2-40B4-BE49-F238E27FC236}">
                    <a16:creationId xmlns:a16="http://schemas.microsoft.com/office/drawing/2014/main" id="{C9237831-C4F4-F16B-7937-1D4E46BA37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77882" y="4965501"/>
                <a:ext cx="526790" cy="5720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ttore 2 28">
                <a:extLst>
                  <a:ext uri="{FF2B5EF4-FFF2-40B4-BE49-F238E27FC236}">
                    <a16:creationId xmlns:a16="http://schemas.microsoft.com/office/drawing/2014/main" id="{9E506203-BF35-AD6E-75DA-CF59CF5128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77880" y="5129734"/>
                <a:ext cx="537522" cy="2972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ttore 2 29">
                <a:extLst>
                  <a:ext uri="{FF2B5EF4-FFF2-40B4-BE49-F238E27FC236}">
                    <a16:creationId xmlns:a16="http://schemas.microsoft.com/office/drawing/2014/main" id="{90E2CE25-90C5-240A-A0C2-E3AAD9122C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67148" y="4732636"/>
                <a:ext cx="526789" cy="6943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ttore 2 30">
                <a:extLst>
                  <a:ext uri="{FF2B5EF4-FFF2-40B4-BE49-F238E27FC236}">
                    <a16:creationId xmlns:a16="http://schemas.microsoft.com/office/drawing/2014/main" id="{E40B8120-06E1-C28A-4345-9BC7DE759B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77881" y="5459191"/>
                <a:ext cx="569719" cy="1535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e 32">
                <a:extLst>
                  <a:ext uri="{FF2B5EF4-FFF2-40B4-BE49-F238E27FC236}">
                    <a16:creationId xmlns:a16="http://schemas.microsoft.com/office/drawing/2014/main" id="{6A2364A7-7777-A78E-E7F9-86620516B596}"/>
                  </a:ext>
                </a:extLst>
              </p:cNvPr>
              <p:cNvSpPr/>
              <p:nvPr/>
            </p:nvSpPr>
            <p:spPr>
              <a:xfrm>
                <a:off x="5228124" y="4429512"/>
                <a:ext cx="333065" cy="325038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DBE9F7"/>
                  </a:solidFill>
                </a:endParaRPr>
              </a:p>
            </p:txBody>
          </p:sp>
          <p:sp>
            <p:nvSpPr>
              <p:cNvPr id="34" name="Ovale 33">
                <a:extLst>
                  <a:ext uri="{FF2B5EF4-FFF2-40B4-BE49-F238E27FC236}">
                    <a16:creationId xmlns:a16="http://schemas.microsoft.com/office/drawing/2014/main" id="{36A265F7-5DEE-064F-618D-FAE262A7D467}"/>
                  </a:ext>
                </a:extLst>
              </p:cNvPr>
              <p:cNvSpPr/>
              <p:nvPr/>
            </p:nvSpPr>
            <p:spPr>
              <a:xfrm>
                <a:off x="5228124" y="4944667"/>
                <a:ext cx="333065" cy="325038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DBE9F7"/>
                  </a:solidFill>
                </a:endParaRPr>
              </a:p>
            </p:txBody>
          </p:sp>
          <p:sp>
            <p:nvSpPr>
              <p:cNvPr id="35" name="Ovale 34">
                <a:extLst>
                  <a:ext uri="{FF2B5EF4-FFF2-40B4-BE49-F238E27FC236}">
                    <a16:creationId xmlns:a16="http://schemas.microsoft.com/office/drawing/2014/main" id="{9685FAA0-03DA-5259-ABFB-64461A5B789B}"/>
                  </a:ext>
                </a:extLst>
              </p:cNvPr>
              <p:cNvSpPr/>
              <p:nvPr/>
            </p:nvSpPr>
            <p:spPr>
              <a:xfrm>
                <a:off x="5228124" y="5470555"/>
                <a:ext cx="333065" cy="325038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DBE9F7"/>
                  </a:solidFill>
                </a:endParaRPr>
              </a:p>
            </p:txBody>
          </p:sp>
          <p:grpSp>
            <p:nvGrpSpPr>
              <p:cNvPr id="41" name="Gruppo 40">
                <a:extLst>
                  <a:ext uri="{FF2B5EF4-FFF2-40B4-BE49-F238E27FC236}">
                    <a16:creationId xmlns:a16="http://schemas.microsoft.com/office/drawing/2014/main" id="{8B1BAEF4-5A85-6FFB-328D-F056A931CA37}"/>
                  </a:ext>
                </a:extLst>
              </p:cNvPr>
              <p:cNvGrpSpPr/>
              <p:nvPr/>
            </p:nvGrpSpPr>
            <p:grpSpPr>
              <a:xfrm>
                <a:off x="4611599" y="4571650"/>
                <a:ext cx="548254" cy="1041040"/>
                <a:chOff x="3742275" y="4249678"/>
                <a:chExt cx="548254" cy="1041040"/>
              </a:xfrm>
            </p:grpSpPr>
            <p:cxnSp>
              <p:nvCxnSpPr>
                <p:cNvPr id="32" name="Connettore 2 31">
                  <a:extLst>
                    <a:ext uri="{FF2B5EF4-FFF2-40B4-BE49-F238E27FC236}">
                      <a16:creationId xmlns:a16="http://schemas.microsoft.com/office/drawing/2014/main" id="{E1744F1E-C998-6CF1-5EB3-E567620C10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42275" y="4249678"/>
                  <a:ext cx="537522" cy="748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nettore 2 38">
                  <a:extLst>
                    <a:ext uri="{FF2B5EF4-FFF2-40B4-BE49-F238E27FC236}">
                      <a16:creationId xmlns:a16="http://schemas.microsoft.com/office/drawing/2014/main" id="{FDD71014-681E-2F1E-BC28-DE1EBC0C8E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42275" y="4267895"/>
                  <a:ext cx="548254" cy="49693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ttore 2 39">
                  <a:extLst>
                    <a:ext uri="{FF2B5EF4-FFF2-40B4-BE49-F238E27FC236}">
                      <a16:creationId xmlns:a16="http://schemas.microsoft.com/office/drawing/2014/main" id="{1E497E39-958F-7EDF-896B-DD20375584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3007" y="4289359"/>
                  <a:ext cx="516057" cy="100135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Gruppo 41">
                <a:extLst>
                  <a:ext uri="{FF2B5EF4-FFF2-40B4-BE49-F238E27FC236}">
                    <a16:creationId xmlns:a16="http://schemas.microsoft.com/office/drawing/2014/main" id="{5D938FE6-2BB4-68FB-E374-FD3F026B4F55}"/>
                  </a:ext>
                </a:extLst>
              </p:cNvPr>
              <p:cNvGrpSpPr/>
              <p:nvPr/>
            </p:nvGrpSpPr>
            <p:grpSpPr>
              <a:xfrm flipV="1">
                <a:off x="4611598" y="4625312"/>
                <a:ext cx="548254" cy="1041040"/>
                <a:chOff x="3742275" y="4249678"/>
                <a:chExt cx="548254" cy="1041040"/>
              </a:xfrm>
            </p:grpSpPr>
            <p:cxnSp>
              <p:nvCxnSpPr>
                <p:cNvPr id="43" name="Connettore 2 42">
                  <a:extLst>
                    <a:ext uri="{FF2B5EF4-FFF2-40B4-BE49-F238E27FC236}">
                      <a16:creationId xmlns:a16="http://schemas.microsoft.com/office/drawing/2014/main" id="{1B71AD79-4141-CAEC-8757-34852BBC45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42275" y="4249678"/>
                  <a:ext cx="537522" cy="748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Connettore 2 43">
                  <a:extLst>
                    <a:ext uri="{FF2B5EF4-FFF2-40B4-BE49-F238E27FC236}">
                      <a16:creationId xmlns:a16="http://schemas.microsoft.com/office/drawing/2014/main" id="{5B1D6514-D4F1-C90B-30AE-C60870E19C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42275" y="4267895"/>
                  <a:ext cx="548254" cy="49693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Connettore 2 44">
                  <a:extLst>
                    <a:ext uri="{FF2B5EF4-FFF2-40B4-BE49-F238E27FC236}">
                      <a16:creationId xmlns:a16="http://schemas.microsoft.com/office/drawing/2014/main" id="{540E822A-8441-9B28-4E4E-440E3A119F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3007" y="4289359"/>
                  <a:ext cx="516057" cy="100135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Gruppo 49">
                <a:extLst>
                  <a:ext uri="{FF2B5EF4-FFF2-40B4-BE49-F238E27FC236}">
                    <a16:creationId xmlns:a16="http://schemas.microsoft.com/office/drawing/2014/main" id="{284CEB46-4DD6-83BE-5631-8CBA534CFA40}"/>
                  </a:ext>
                </a:extLst>
              </p:cNvPr>
              <p:cNvGrpSpPr/>
              <p:nvPr/>
            </p:nvGrpSpPr>
            <p:grpSpPr>
              <a:xfrm>
                <a:off x="4628137" y="4568164"/>
                <a:ext cx="548256" cy="1102211"/>
                <a:chOff x="8695714" y="4450010"/>
                <a:chExt cx="537523" cy="1091455"/>
              </a:xfrm>
            </p:grpSpPr>
            <p:cxnSp>
              <p:nvCxnSpPr>
                <p:cNvPr id="46" name="Connettore 2 45">
                  <a:extLst>
                    <a:ext uri="{FF2B5EF4-FFF2-40B4-BE49-F238E27FC236}">
                      <a16:creationId xmlns:a16="http://schemas.microsoft.com/office/drawing/2014/main" id="{7195905F-A678-9E07-085C-89008BAB2E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95715" y="4994116"/>
                  <a:ext cx="537522" cy="324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Connettore 2 46">
                  <a:extLst>
                    <a:ext uri="{FF2B5EF4-FFF2-40B4-BE49-F238E27FC236}">
                      <a16:creationId xmlns:a16="http://schemas.microsoft.com/office/drawing/2014/main" id="{B01C9C46-59A3-A4D6-2CB4-9A086EA9B0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95714" y="4450010"/>
                  <a:ext cx="483861" cy="54410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ttore 2 48">
                  <a:extLst>
                    <a:ext uri="{FF2B5EF4-FFF2-40B4-BE49-F238E27FC236}">
                      <a16:creationId xmlns:a16="http://schemas.microsoft.com/office/drawing/2014/main" id="{4587D584-6EEF-D2CC-CFF0-8E51469CA3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95714" y="4997361"/>
                  <a:ext cx="483861" cy="54410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1" name="Connettore 2 50">
                <a:extLst>
                  <a:ext uri="{FF2B5EF4-FFF2-40B4-BE49-F238E27FC236}">
                    <a16:creationId xmlns:a16="http://schemas.microsoft.com/office/drawing/2014/main" id="{3CB38ACB-82A1-4AC8-A0C0-B60891044D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08556" y="4915086"/>
                <a:ext cx="483860" cy="74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ttore 2 51">
                <a:extLst>
                  <a:ext uri="{FF2B5EF4-FFF2-40B4-BE49-F238E27FC236}">
                    <a16:creationId xmlns:a16="http://schemas.microsoft.com/office/drawing/2014/main" id="{34159C3D-875E-AEA0-1EDF-400DAF80FE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08556" y="5398043"/>
                <a:ext cx="483860" cy="74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DAF213A6-1511-C87C-D74E-28DB5CC04A48}"/>
                </a:ext>
              </a:extLst>
            </p:cNvPr>
            <p:cNvSpPr txBox="1"/>
            <p:nvPr/>
          </p:nvSpPr>
          <p:spPr>
            <a:xfrm>
              <a:off x="1948887" y="4435161"/>
              <a:ext cx="13335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it-IT" b="1"/>
                <a:t>Input 1</a:t>
              </a:r>
            </a:p>
          </p:txBody>
        </p:sp>
        <p:cxnSp>
          <p:nvCxnSpPr>
            <p:cNvPr id="56" name="Connettore 2 55">
              <a:extLst>
                <a:ext uri="{FF2B5EF4-FFF2-40B4-BE49-F238E27FC236}">
                  <a16:creationId xmlns:a16="http://schemas.microsoft.com/office/drawing/2014/main" id="{0B57E8D6-68CB-D5CB-ED5F-E9B8740EDC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0421" y="3957537"/>
              <a:ext cx="612587" cy="86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2 57">
              <a:extLst>
                <a:ext uri="{FF2B5EF4-FFF2-40B4-BE49-F238E27FC236}">
                  <a16:creationId xmlns:a16="http://schemas.microsoft.com/office/drawing/2014/main" id="{043292BE-A712-6BFE-BE96-5D9C0835F7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0421" y="4558551"/>
              <a:ext cx="612587" cy="86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2 59">
              <a:extLst>
                <a:ext uri="{FF2B5EF4-FFF2-40B4-BE49-F238E27FC236}">
                  <a16:creationId xmlns:a16="http://schemas.microsoft.com/office/drawing/2014/main" id="{45DF418D-3378-E1D3-BE71-5986FDB03D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0421" y="5181680"/>
              <a:ext cx="612587" cy="86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E3614F65-A266-65E1-1698-970062615D8B}"/>
              </a:ext>
            </a:extLst>
          </p:cNvPr>
          <p:cNvSpPr txBox="1"/>
          <p:nvPr/>
        </p:nvSpPr>
        <p:spPr>
          <a:xfrm>
            <a:off x="8383863" y="3715441"/>
            <a:ext cx="25822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err="1"/>
              <a:t>Activation</a:t>
            </a:r>
            <a:r>
              <a:rPr lang="it-IT"/>
              <a:t> </a:t>
            </a:r>
            <a:r>
              <a:rPr lang="it-IT" err="1"/>
              <a:t>function</a:t>
            </a:r>
          </a:p>
        </p:txBody>
      </p:sp>
      <p:graphicFrame>
        <p:nvGraphicFramePr>
          <p:cNvPr id="71" name="Diagram 70">
            <a:extLst>
              <a:ext uri="{FF2B5EF4-FFF2-40B4-BE49-F238E27FC236}">
                <a16:creationId xmlns:a16="http://schemas.microsoft.com/office/drawing/2014/main" id="{340C9ABB-CDBC-1B75-52EA-947A45AC20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8846877"/>
              </p:ext>
            </p:extLst>
          </p:nvPr>
        </p:nvGraphicFramePr>
        <p:xfrm>
          <a:off x="7263255" y="-196973"/>
          <a:ext cx="6114182" cy="2682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7160982"/>
      </p:ext>
    </p:extLst>
  </p:cSld>
  <p:clrMapOvr>
    <a:masterClrMapping/>
  </p:clrMapOvr>
  <p:transition advTm="1000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EA2AC98F-3325-AEF4-E60F-91A8B64A0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6A0362D-6DB7-AC1A-E4F8-2CA6E0EB0BEA}"/>
              </a:ext>
            </a:extLst>
          </p:cNvPr>
          <p:cNvSpPr txBox="1"/>
          <p:nvPr/>
        </p:nvSpPr>
        <p:spPr>
          <a:xfrm>
            <a:off x="1186261" y="405574"/>
            <a:ext cx="308346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MODEL TRAINING</a:t>
            </a:r>
          </a:p>
          <a:p>
            <a:r>
              <a:rPr lang="it-IT" b="1" i="1"/>
              <a:t>Network architecture</a:t>
            </a:r>
          </a:p>
        </p:txBody>
      </p:sp>
      <p:pic>
        <p:nvPicPr>
          <p:cNvPr id="13" name="Elemento grafico 12" descr="Luci accese con riempimento a tinta unita">
            <a:extLst>
              <a:ext uri="{FF2B5EF4-FFF2-40B4-BE49-F238E27FC236}">
                <a16:creationId xmlns:a16="http://schemas.microsoft.com/office/drawing/2014/main" id="{6850329B-CFE1-7631-9AAB-E56DCA41C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277" y="1564778"/>
            <a:ext cx="914400" cy="91440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5A6D302-900B-30A6-C822-9F6C09D7B8D5}"/>
              </a:ext>
            </a:extLst>
          </p:cNvPr>
          <p:cNvSpPr txBox="1"/>
          <p:nvPr/>
        </p:nvSpPr>
        <p:spPr>
          <a:xfrm>
            <a:off x="1583407" y="1838899"/>
            <a:ext cx="40685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/>
              <a:t>ACTIVATION FUNCTIONS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E0DF98E-62B6-1FF2-C3C6-8B1C49899A4E}"/>
              </a:ext>
            </a:extLst>
          </p:cNvPr>
          <p:cNvSpPr txBox="1"/>
          <p:nvPr/>
        </p:nvSpPr>
        <p:spPr>
          <a:xfrm>
            <a:off x="1627940" y="2482146"/>
            <a:ext cx="530678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/>
              <a:t>ReLU;</a:t>
            </a:r>
          </a:p>
          <a:p>
            <a:endParaRPr lang="it-IT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7331D662-B38A-1265-3431-803E71E2BC49}"/>
              </a:ext>
            </a:extLst>
          </p:cNvPr>
          <p:cNvCxnSpPr/>
          <p:nvPr/>
        </p:nvCxnSpPr>
        <p:spPr>
          <a:xfrm>
            <a:off x="2837740" y="2687490"/>
            <a:ext cx="1156605" cy="37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C347FC3-5C7C-A7C8-BF38-C96D9F10DA68}"/>
              </a:ext>
            </a:extLst>
          </p:cNvPr>
          <p:cNvSpPr txBox="1"/>
          <p:nvPr/>
        </p:nvSpPr>
        <p:spPr>
          <a:xfrm>
            <a:off x="4182372" y="2489568"/>
            <a:ext cx="619201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err="1"/>
              <a:t>problem</a:t>
            </a:r>
            <a:r>
              <a:rPr lang="it-IT"/>
              <a:t> of </a:t>
            </a:r>
            <a:r>
              <a:rPr lang="it-IT" i="1" err="1"/>
              <a:t>dying</a:t>
            </a:r>
            <a:r>
              <a:rPr lang="it-IT" i="1"/>
              <a:t> </a:t>
            </a:r>
            <a:r>
              <a:rPr lang="it-IT" i="1" err="1"/>
              <a:t>neurons</a:t>
            </a:r>
            <a:endParaRPr lang="it-IT" i="1"/>
          </a:p>
          <a:p>
            <a:endParaRPr lang="it-IT"/>
          </a:p>
          <a:p>
            <a:endParaRPr lang="it-IT"/>
          </a:p>
        </p:txBody>
      </p:sp>
      <p:pic>
        <p:nvPicPr>
          <p:cNvPr id="23" name="Elemento grafico 22" descr="Casella di controllo spuntata contorno">
            <a:extLst>
              <a:ext uri="{FF2B5EF4-FFF2-40B4-BE49-F238E27FC236}">
                <a16:creationId xmlns:a16="http://schemas.microsoft.com/office/drawing/2014/main" id="{C40E3798-84EA-61B2-E00C-1A9C00AC73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37918" y="2380588"/>
            <a:ext cx="627413" cy="62741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9181CCD-E341-68C1-A553-AA1FAF574409}"/>
              </a:ext>
            </a:extLst>
          </p:cNvPr>
          <p:cNvGrpSpPr/>
          <p:nvPr/>
        </p:nvGrpSpPr>
        <p:grpSpPr>
          <a:xfrm>
            <a:off x="1948888" y="4164354"/>
            <a:ext cx="4985838" cy="1605258"/>
            <a:chOff x="1948887" y="3790728"/>
            <a:chExt cx="5244121" cy="1605258"/>
          </a:xfrm>
        </p:grpSpPr>
        <p:grpSp>
          <p:nvGrpSpPr>
            <p:cNvPr id="53" name="Gruppo 52">
              <a:extLst>
                <a:ext uri="{FF2B5EF4-FFF2-40B4-BE49-F238E27FC236}">
                  <a16:creationId xmlns:a16="http://schemas.microsoft.com/office/drawing/2014/main" id="{FA0913D1-81A2-2E5C-E121-B0E591805A17}"/>
                </a:ext>
              </a:extLst>
            </p:cNvPr>
            <p:cNvGrpSpPr/>
            <p:nvPr/>
          </p:nvGrpSpPr>
          <p:grpSpPr>
            <a:xfrm>
              <a:off x="2993657" y="3790728"/>
              <a:ext cx="3484947" cy="1605258"/>
              <a:chOff x="2808556" y="4429512"/>
              <a:chExt cx="2752633" cy="1387546"/>
            </a:xfrm>
          </p:grpSpPr>
          <p:sp>
            <p:nvSpPr>
              <p:cNvPr id="6" name="Ovale 5">
                <a:extLst>
                  <a:ext uri="{FF2B5EF4-FFF2-40B4-BE49-F238E27FC236}">
                    <a16:creationId xmlns:a16="http://schemas.microsoft.com/office/drawing/2014/main" id="{75BF031E-FF88-1530-D4B4-D4E31089990F}"/>
                  </a:ext>
                </a:extLst>
              </p:cNvPr>
              <p:cNvSpPr/>
              <p:nvPr/>
            </p:nvSpPr>
            <p:spPr>
              <a:xfrm>
                <a:off x="3328490" y="4762217"/>
                <a:ext cx="333065" cy="325038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DBE9F7"/>
                  </a:solidFill>
                </a:endParaRPr>
              </a:p>
            </p:txBody>
          </p:sp>
          <p:sp>
            <p:nvSpPr>
              <p:cNvPr id="7" name="Ovale 6">
                <a:extLst>
                  <a:ext uri="{FF2B5EF4-FFF2-40B4-BE49-F238E27FC236}">
                    <a16:creationId xmlns:a16="http://schemas.microsoft.com/office/drawing/2014/main" id="{3906DCCB-49F9-542B-3D6E-8D7E547091C3}"/>
                  </a:ext>
                </a:extLst>
              </p:cNvPr>
              <p:cNvSpPr/>
              <p:nvPr/>
            </p:nvSpPr>
            <p:spPr>
              <a:xfrm>
                <a:off x="3328490" y="5245175"/>
                <a:ext cx="333065" cy="325038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DBE9F7"/>
                  </a:solidFill>
                </a:endParaRPr>
              </a:p>
            </p:txBody>
          </p:sp>
          <p:sp>
            <p:nvSpPr>
              <p:cNvPr id="20" name="Ovale 19">
                <a:extLst>
                  <a:ext uri="{FF2B5EF4-FFF2-40B4-BE49-F238E27FC236}">
                    <a16:creationId xmlns:a16="http://schemas.microsoft.com/office/drawing/2014/main" id="{43A849A4-20E1-B292-3DF3-AB8EEB0745C5}"/>
                  </a:ext>
                </a:extLst>
              </p:cNvPr>
              <p:cNvSpPr/>
              <p:nvPr/>
            </p:nvSpPr>
            <p:spPr>
              <a:xfrm>
                <a:off x="4240744" y="4450977"/>
                <a:ext cx="333065" cy="325038"/>
              </a:xfrm>
              <a:prstGeom prst="ellipse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DBE9F7"/>
                  </a:solidFill>
                </a:endParaRPr>
              </a:p>
            </p:txBody>
          </p:sp>
          <p:sp>
            <p:nvSpPr>
              <p:cNvPr id="21" name="Ovale 20">
                <a:extLst>
                  <a:ext uri="{FF2B5EF4-FFF2-40B4-BE49-F238E27FC236}">
                    <a16:creationId xmlns:a16="http://schemas.microsoft.com/office/drawing/2014/main" id="{7C70CB82-7428-F546-E206-C5C7B918C121}"/>
                  </a:ext>
                </a:extLst>
              </p:cNvPr>
              <p:cNvSpPr/>
              <p:nvPr/>
            </p:nvSpPr>
            <p:spPr>
              <a:xfrm>
                <a:off x="4240744" y="4966132"/>
                <a:ext cx="333065" cy="325038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DBE9F7"/>
                  </a:solidFill>
                </a:endParaRPr>
              </a:p>
            </p:txBody>
          </p:sp>
          <p:sp>
            <p:nvSpPr>
              <p:cNvPr id="25" name="Ovale 24">
                <a:extLst>
                  <a:ext uri="{FF2B5EF4-FFF2-40B4-BE49-F238E27FC236}">
                    <a16:creationId xmlns:a16="http://schemas.microsoft.com/office/drawing/2014/main" id="{C56481F6-B03F-8139-6CF4-B725A4F3AA2D}"/>
                  </a:ext>
                </a:extLst>
              </p:cNvPr>
              <p:cNvSpPr/>
              <p:nvPr/>
            </p:nvSpPr>
            <p:spPr>
              <a:xfrm>
                <a:off x="4240744" y="5492020"/>
                <a:ext cx="333065" cy="325038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DBE9F7"/>
                  </a:solidFill>
                </a:endParaRPr>
              </a:p>
            </p:txBody>
          </p:sp>
          <p:cxnSp>
            <p:nvCxnSpPr>
              <p:cNvPr id="26" name="Connettore 2 25">
                <a:extLst>
                  <a:ext uri="{FF2B5EF4-FFF2-40B4-BE49-F238E27FC236}">
                    <a16:creationId xmlns:a16="http://schemas.microsoft.com/office/drawing/2014/main" id="{D46F102B-B236-29E6-DF1B-5E556D27E059}"/>
                  </a:ext>
                </a:extLst>
              </p:cNvPr>
              <p:cNvCxnSpPr/>
              <p:nvPr/>
            </p:nvCxnSpPr>
            <p:spPr>
              <a:xfrm flipV="1">
                <a:off x="3677881" y="4625312"/>
                <a:ext cx="537522" cy="2972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ttore 2 26">
                <a:extLst>
                  <a:ext uri="{FF2B5EF4-FFF2-40B4-BE49-F238E27FC236}">
                    <a16:creationId xmlns:a16="http://schemas.microsoft.com/office/drawing/2014/main" id="{E958F73B-BBDE-17C3-938A-60AFC7BE6C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67150" y="4944035"/>
                <a:ext cx="558986" cy="14276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ttore 2 27">
                <a:extLst>
                  <a:ext uri="{FF2B5EF4-FFF2-40B4-BE49-F238E27FC236}">
                    <a16:creationId xmlns:a16="http://schemas.microsoft.com/office/drawing/2014/main" id="{C9237831-C4F4-F16B-7937-1D4E46BA37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77882" y="4965501"/>
                <a:ext cx="526790" cy="5720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ttore 2 28">
                <a:extLst>
                  <a:ext uri="{FF2B5EF4-FFF2-40B4-BE49-F238E27FC236}">
                    <a16:creationId xmlns:a16="http://schemas.microsoft.com/office/drawing/2014/main" id="{9E506203-BF35-AD6E-75DA-CF59CF5128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77880" y="5129734"/>
                <a:ext cx="537522" cy="2972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ttore 2 29">
                <a:extLst>
                  <a:ext uri="{FF2B5EF4-FFF2-40B4-BE49-F238E27FC236}">
                    <a16:creationId xmlns:a16="http://schemas.microsoft.com/office/drawing/2014/main" id="{90E2CE25-90C5-240A-A0C2-E3AAD9122C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67148" y="4732636"/>
                <a:ext cx="526789" cy="6943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ttore 2 30">
                <a:extLst>
                  <a:ext uri="{FF2B5EF4-FFF2-40B4-BE49-F238E27FC236}">
                    <a16:creationId xmlns:a16="http://schemas.microsoft.com/office/drawing/2014/main" id="{E40B8120-06E1-C28A-4345-9BC7DE759B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77881" y="5459191"/>
                <a:ext cx="569719" cy="1535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e 32">
                <a:extLst>
                  <a:ext uri="{FF2B5EF4-FFF2-40B4-BE49-F238E27FC236}">
                    <a16:creationId xmlns:a16="http://schemas.microsoft.com/office/drawing/2014/main" id="{6A2364A7-7777-A78E-E7F9-86620516B596}"/>
                  </a:ext>
                </a:extLst>
              </p:cNvPr>
              <p:cNvSpPr/>
              <p:nvPr/>
            </p:nvSpPr>
            <p:spPr>
              <a:xfrm>
                <a:off x="5228124" y="4429512"/>
                <a:ext cx="333065" cy="325038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DBE9F7"/>
                  </a:solidFill>
                </a:endParaRPr>
              </a:p>
            </p:txBody>
          </p:sp>
          <p:sp>
            <p:nvSpPr>
              <p:cNvPr id="34" name="Ovale 33">
                <a:extLst>
                  <a:ext uri="{FF2B5EF4-FFF2-40B4-BE49-F238E27FC236}">
                    <a16:creationId xmlns:a16="http://schemas.microsoft.com/office/drawing/2014/main" id="{36A265F7-5DEE-064F-618D-FAE262A7D467}"/>
                  </a:ext>
                </a:extLst>
              </p:cNvPr>
              <p:cNvSpPr/>
              <p:nvPr/>
            </p:nvSpPr>
            <p:spPr>
              <a:xfrm>
                <a:off x="5228124" y="4944667"/>
                <a:ext cx="333065" cy="325038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DBE9F7"/>
                  </a:solidFill>
                </a:endParaRPr>
              </a:p>
            </p:txBody>
          </p:sp>
          <p:sp>
            <p:nvSpPr>
              <p:cNvPr id="35" name="Ovale 34">
                <a:extLst>
                  <a:ext uri="{FF2B5EF4-FFF2-40B4-BE49-F238E27FC236}">
                    <a16:creationId xmlns:a16="http://schemas.microsoft.com/office/drawing/2014/main" id="{9685FAA0-03DA-5259-ABFB-64461A5B789B}"/>
                  </a:ext>
                </a:extLst>
              </p:cNvPr>
              <p:cNvSpPr/>
              <p:nvPr/>
            </p:nvSpPr>
            <p:spPr>
              <a:xfrm>
                <a:off x="5228124" y="5470555"/>
                <a:ext cx="333065" cy="325038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DBE9F7"/>
                  </a:solidFill>
                </a:endParaRPr>
              </a:p>
            </p:txBody>
          </p:sp>
          <p:grpSp>
            <p:nvGrpSpPr>
              <p:cNvPr id="41" name="Gruppo 40">
                <a:extLst>
                  <a:ext uri="{FF2B5EF4-FFF2-40B4-BE49-F238E27FC236}">
                    <a16:creationId xmlns:a16="http://schemas.microsoft.com/office/drawing/2014/main" id="{8B1BAEF4-5A85-6FFB-328D-F056A931CA37}"/>
                  </a:ext>
                </a:extLst>
              </p:cNvPr>
              <p:cNvGrpSpPr/>
              <p:nvPr/>
            </p:nvGrpSpPr>
            <p:grpSpPr>
              <a:xfrm>
                <a:off x="4611599" y="4571650"/>
                <a:ext cx="548254" cy="1041040"/>
                <a:chOff x="3742275" y="4249678"/>
                <a:chExt cx="548254" cy="1041040"/>
              </a:xfrm>
            </p:grpSpPr>
            <p:cxnSp>
              <p:nvCxnSpPr>
                <p:cNvPr id="32" name="Connettore 2 31">
                  <a:extLst>
                    <a:ext uri="{FF2B5EF4-FFF2-40B4-BE49-F238E27FC236}">
                      <a16:creationId xmlns:a16="http://schemas.microsoft.com/office/drawing/2014/main" id="{E1744F1E-C998-6CF1-5EB3-E567620C10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42275" y="4249678"/>
                  <a:ext cx="537522" cy="7485"/>
                </a:xfrm>
                <a:prstGeom prst="straightConnector1">
                  <a:avLst/>
                </a:prstGeom>
                <a:ln>
                  <a:solidFill>
                    <a:schemeClr val="tx2">
                      <a:lumMod val="10000"/>
                      <a:lumOff val="90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nettore 2 38">
                  <a:extLst>
                    <a:ext uri="{FF2B5EF4-FFF2-40B4-BE49-F238E27FC236}">
                      <a16:creationId xmlns:a16="http://schemas.microsoft.com/office/drawing/2014/main" id="{FDD71014-681E-2F1E-BC28-DE1EBC0C8E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42275" y="4267895"/>
                  <a:ext cx="548254" cy="496937"/>
                </a:xfrm>
                <a:prstGeom prst="straightConnector1">
                  <a:avLst/>
                </a:prstGeom>
                <a:ln>
                  <a:solidFill>
                    <a:schemeClr val="tx2">
                      <a:lumMod val="10000"/>
                      <a:lumOff val="90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ttore 2 39">
                  <a:extLst>
                    <a:ext uri="{FF2B5EF4-FFF2-40B4-BE49-F238E27FC236}">
                      <a16:creationId xmlns:a16="http://schemas.microsoft.com/office/drawing/2014/main" id="{1E497E39-958F-7EDF-896B-DD20375584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3007" y="4289359"/>
                  <a:ext cx="516057" cy="1001359"/>
                </a:xfrm>
                <a:prstGeom prst="straightConnector1">
                  <a:avLst/>
                </a:prstGeom>
                <a:ln>
                  <a:solidFill>
                    <a:schemeClr val="tx2">
                      <a:lumMod val="10000"/>
                      <a:lumOff val="90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Gruppo 41">
                <a:extLst>
                  <a:ext uri="{FF2B5EF4-FFF2-40B4-BE49-F238E27FC236}">
                    <a16:creationId xmlns:a16="http://schemas.microsoft.com/office/drawing/2014/main" id="{5D938FE6-2BB4-68FB-E374-FD3F026B4F55}"/>
                  </a:ext>
                </a:extLst>
              </p:cNvPr>
              <p:cNvGrpSpPr/>
              <p:nvPr/>
            </p:nvGrpSpPr>
            <p:grpSpPr>
              <a:xfrm flipV="1">
                <a:off x="4611598" y="4625312"/>
                <a:ext cx="548254" cy="1041040"/>
                <a:chOff x="3742275" y="4249678"/>
                <a:chExt cx="548254" cy="1041040"/>
              </a:xfrm>
            </p:grpSpPr>
            <p:cxnSp>
              <p:nvCxnSpPr>
                <p:cNvPr id="43" name="Connettore 2 42">
                  <a:extLst>
                    <a:ext uri="{FF2B5EF4-FFF2-40B4-BE49-F238E27FC236}">
                      <a16:creationId xmlns:a16="http://schemas.microsoft.com/office/drawing/2014/main" id="{1B71AD79-4141-CAEC-8757-34852BBC45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42275" y="4249678"/>
                  <a:ext cx="537522" cy="748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Connettore 2 43">
                  <a:extLst>
                    <a:ext uri="{FF2B5EF4-FFF2-40B4-BE49-F238E27FC236}">
                      <a16:creationId xmlns:a16="http://schemas.microsoft.com/office/drawing/2014/main" id="{5B1D6514-D4F1-C90B-30AE-C60870E19C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42275" y="4267895"/>
                  <a:ext cx="548254" cy="49693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Connettore 2 44">
                  <a:extLst>
                    <a:ext uri="{FF2B5EF4-FFF2-40B4-BE49-F238E27FC236}">
                      <a16:creationId xmlns:a16="http://schemas.microsoft.com/office/drawing/2014/main" id="{540E822A-8441-9B28-4E4E-440E3A119F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3007" y="4289359"/>
                  <a:ext cx="516057" cy="100135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Gruppo 49">
                <a:extLst>
                  <a:ext uri="{FF2B5EF4-FFF2-40B4-BE49-F238E27FC236}">
                    <a16:creationId xmlns:a16="http://schemas.microsoft.com/office/drawing/2014/main" id="{284CEB46-4DD6-83BE-5631-8CBA534CFA40}"/>
                  </a:ext>
                </a:extLst>
              </p:cNvPr>
              <p:cNvGrpSpPr/>
              <p:nvPr/>
            </p:nvGrpSpPr>
            <p:grpSpPr>
              <a:xfrm>
                <a:off x="4628137" y="4568164"/>
                <a:ext cx="548256" cy="1102211"/>
                <a:chOff x="8695714" y="4450010"/>
                <a:chExt cx="537523" cy="1091455"/>
              </a:xfrm>
            </p:grpSpPr>
            <p:cxnSp>
              <p:nvCxnSpPr>
                <p:cNvPr id="46" name="Connettore 2 45">
                  <a:extLst>
                    <a:ext uri="{FF2B5EF4-FFF2-40B4-BE49-F238E27FC236}">
                      <a16:creationId xmlns:a16="http://schemas.microsoft.com/office/drawing/2014/main" id="{7195905F-A678-9E07-085C-89008BAB2E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95715" y="4994116"/>
                  <a:ext cx="537522" cy="324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Connettore 2 46">
                  <a:extLst>
                    <a:ext uri="{FF2B5EF4-FFF2-40B4-BE49-F238E27FC236}">
                      <a16:creationId xmlns:a16="http://schemas.microsoft.com/office/drawing/2014/main" id="{B01C9C46-59A3-A4D6-2CB4-9A086EA9B0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95714" y="4450010"/>
                  <a:ext cx="483861" cy="54410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ttore 2 48">
                  <a:extLst>
                    <a:ext uri="{FF2B5EF4-FFF2-40B4-BE49-F238E27FC236}">
                      <a16:creationId xmlns:a16="http://schemas.microsoft.com/office/drawing/2014/main" id="{4587D584-6EEF-D2CC-CFF0-8E51469CA3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95714" y="4997361"/>
                  <a:ext cx="483861" cy="54410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1" name="Connettore 2 50">
                <a:extLst>
                  <a:ext uri="{FF2B5EF4-FFF2-40B4-BE49-F238E27FC236}">
                    <a16:creationId xmlns:a16="http://schemas.microsoft.com/office/drawing/2014/main" id="{3CB38ACB-82A1-4AC8-A0C0-B60891044D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08556" y="4915086"/>
                <a:ext cx="483860" cy="74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ttore 2 51">
                <a:extLst>
                  <a:ext uri="{FF2B5EF4-FFF2-40B4-BE49-F238E27FC236}">
                    <a16:creationId xmlns:a16="http://schemas.microsoft.com/office/drawing/2014/main" id="{34159C3D-875E-AEA0-1EDF-400DAF80FE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08556" y="5398043"/>
                <a:ext cx="483860" cy="74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DAF213A6-1511-C87C-D74E-28DB5CC04A48}"/>
                </a:ext>
              </a:extLst>
            </p:cNvPr>
            <p:cNvSpPr txBox="1"/>
            <p:nvPr/>
          </p:nvSpPr>
          <p:spPr>
            <a:xfrm>
              <a:off x="1948887" y="4435161"/>
              <a:ext cx="13335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it-IT" b="1"/>
                <a:t>Input 2</a:t>
              </a:r>
            </a:p>
          </p:txBody>
        </p:sp>
        <p:cxnSp>
          <p:nvCxnSpPr>
            <p:cNvPr id="56" name="Connettore 2 55">
              <a:extLst>
                <a:ext uri="{FF2B5EF4-FFF2-40B4-BE49-F238E27FC236}">
                  <a16:creationId xmlns:a16="http://schemas.microsoft.com/office/drawing/2014/main" id="{0B57E8D6-68CB-D5CB-ED5F-E9B8740EDC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0421" y="3957537"/>
              <a:ext cx="612587" cy="86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2 57">
              <a:extLst>
                <a:ext uri="{FF2B5EF4-FFF2-40B4-BE49-F238E27FC236}">
                  <a16:creationId xmlns:a16="http://schemas.microsoft.com/office/drawing/2014/main" id="{043292BE-A712-6BFE-BE96-5D9C0835F7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0421" y="4558551"/>
              <a:ext cx="612587" cy="86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2 59">
              <a:extLst>
                <a:ext uri="{FF2B5EF4-FFF2-40B4-BE49-F238E27FC236}">
                  <a16:creationId xmlns:a16="http://schemas.microsoft.com/office/drawing/2014/main" id="{45DF418D-3378-E1D3-BE71-5986FDB03D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0421" y="5181680"/>
              <a:ext cx="612587" cy="86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B4D5386-23F5-C4CE-74AC-EF9CCAAB1E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4303009"/>
              </p:ext>
            </p:extLst>
          </p:nvPr>
        </p:nvGraphicFramePr>
        <p:xfrm>
          <a:off x="7263255" y="-196973"/>
          <a:ext cx="6114182" cy="2682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71" name="Immagine 70" descr="Exploring Activation Functions in Deep Learning: Properties, Derivatives,  and Impact on Model Training | by Patwariraghottam | DevOps.dev">
            <a:extLst>
              <a:ext uri="{FF2B5EF4-FFF2-40B4-BE49-F238E27FC236}">
                <a16:creationId xmlns:a16="http://schemas.microsoft.com/office/drawing/2014/main" id="{9C72C78A-47C4-F927-58EC-9964FA45BCDB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3846" t="69755" r="55646" b="3542"/>
          <a:stretch/>
        </p:blipFill>
        <p:spPr>
          <a:xfrm>
            <a:off x="8398886" y="4432017"/>
            <a:ext cx="2572821" cy="895626"/>
          </a:xfrm>
          <a:prstGeom prst="rect">
            <a:avLst/>
          </a:prstGeom>
        </p:spPr>
      </p:pic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93B94763-E3F1-32A4-FF8B-0FB148373840}"/>
              </a:ext>
            </a:extLst>
          </p:cNvPr>
          <p:cNvSpPr txBox="1"/>
          <p:nvPr/>
        </p:nvSpPr>
        <p:spPr>
          <a:xfrm>
            <a:off x="8383863" y="3715441"/>
            <a:ext cx="25822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err="1"/>
              <a:t>Activation</a:t>
            </a:r>
            <a:r>
              <a:rPr lang="it-IT"/>
              <a:t> </a:t>
            </a:r>
            <a:r>
              <a:rPr lang="it-IT" err="1"/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64331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EA2AC98F-3325-AEF4-E60F-91A8B64A0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6A0362D-6DB7-AC1A-E4F8-2CA6E0EB0BEA}"/>
              </a:ext>
            </a:extLst>
          </p:cNvPr>
          <p:cNvSpPr txBox="1"/>
          <p:nvPr/>
        </p:nvSpPr>
        <p:spPr>
          <a:xfrm>
            <a:off x="1186261" y="405574"/>
            <a:ext cx="308346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MODEL TRAINING</a:t>
            </a:r>
          </a:p>
          <a:p>
            <a:r>
              <a:rPr lang="it-IT" b="1" i="1"/>
              <a:t>Network architecture</a:t>
            </a:r>
          </a:p>
        </p:txBody>
      </p:sp>
      <p:pic>
        <p:nvPicPr>
          <p:cNvPr id="13" name="Elemento grafico 12" descr="Luci accese con riempimento a tinta unita">
            <a:extLst>
              <a:ext uri="{FF2B5EF4-FFF2-40B4-BE49-F238E27FC236}">
                <a16:creationId xmlns:a16="http://schemas.microsoft.com/office/drawing/2014/main" id="{6850329B-CFE1-7631-9AAB-E56DCA41C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277" y="1564778"/>
            <a:ext cx="914400" cy="91440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5A6D302-900B-30A6-C822-9F6C09D7B8D5}"/>
              </a:ext>
            </a:extLst>
          </p:cNvPr>
          <p:cNvSpPr txBox="1"/>
          <p:nvPr/>
        </p:nvSpPr>
        <p:spPr>
          <a:xfrm>
            <a:off x="1583407" y="1838899"/>
            <a:ext cx="40685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/>
              <a:t>ACTIVATION FUNCTIONS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E0DF98E-62B6-1FF2-C3C6-8B1C49899A4E}"/>
              </a:ext>
            </a:extLst>
          </p:cNvPr>
          <p:cNvSpPr txBox="1"/>
          <p:nvPr/>
        </p:nvSpPr>
        <p:spPr>
          <a:xfrm>
            <a:off x="1627940" y="2482146"/>
            <a:ext cx="530678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/>
              <a:t>ReLU;</a:t>
            </a:r>
          </a:p>
          <a:p>
            <a:endParaRPr lang="it-IT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7331D662-B38A-1265-3431-803E71E2BC49}"/>
              </a:ext>
            </a:extLst>
          </p:cNvPr>
          <p:cNvCxnSpPr/>
          <p:nvPr/>
        </p:nvCxnSpPr>
        <p:spPr>
          <a:xfrm>
            <a:off x="2837740" y="2687490"/>
            <a:ext cx="1156605" cy="37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C347FC3-5C7C-A7C8-BF38-C96D9F10DA68}"/>
              </a:ext>
            </a:extLst>
          </p:cNvPr>
          <p:cNvSpPr txBox="1"/>
          <p:nvPr/>
        </p:nvSpPr>
        <p:spPr>
          <a:xfrm>
            <a:off x="4182372" y="2489568"/>
            <a:ext cx="619201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err="1"/>
              <a:t>problem</a:t>
            </a:r>
            <a:r>
              <a:rPr lang="it-IT"/>
              <a:t> of </a:t>
            </a:r>
            <a:r>
              <a:rPr lang="it-IT" i="1" err="1"/>
              <a:t>dying</a:t>
            </a:r>
            <a:r>
              <a:rPr lang="it-IT" i="1"/>
              <a:t> </a:t>
            </a:r>
            <a:r>
              <a:rPr lang="it-IT" i="1" err="1"/>
              <a:t>neurons</a:t>
            </a:r>
            <a:endParaRPr lang="it-IT" i="1"/>
          </a:p>
          <a:p>
            <a:endParaRPr lang="it-IT"/>
          </a:p>
          <a:p>
            <a:endParaRPr lang="it-IT"/>
          </a:p>
        </p:txBody>
      </p:sp>
      <p:pic>
        <p:nvPicPr>
          <p:cNvPr id="23" name="Elemento grafico 22" descr="Casella di controllo spuntata contorno">
            <a:extLst>
              <a:ext uri="{FF2B5EF4-FFF2-40B4-BE49-F238E27FC236}">
                <a16:creationId xmlns:a16="http://schemas.microsoft.com/office/drawing/2014/main" id="{C40E3798-84EA-61B2-E00C-1A9C00AC73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37918" y="2380588"/>
            <a:ext cx="627413" cy="627413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9C43D8CB-986D-EBF1-DA4E-0A86A274B956}"/>
              </a:ext>
            </a:extLst>
          </p:cNvPr>
          <p:cNvGrpSpPr/>
          <p:nvPr/>
        </p:nvGrpSpPr>
        <p:grpSpPr>
          <a:xfrm>
            <a:off x="1948888" y="4154523"/>
            <a:ext cx="4985838" cy="1605258"/>
            <a:chOff x="1948887" y="3790729"/>
            <a:chExt cx="5244121" cy="1605258"/>
          </a:xfrm>
        </p:grpSpPr>
        <p:grpSp>
          <p:nvGrpSpPr>
            <p:cNvPr id="53" name="Gruppo 52">
              <a:extLst>
                <a:ext uri="{FF2B5EF4-FFF2-40B4-BE49-F238E27FC236}">
                  <a16:creationId xmlns:a16="http://schemas.microsoft.com/office/drawing/2014/main" id="{FA0913D1-81A2-2E5C-E121-B0E591805A17}"/>
                </a:ext>
              </a:extLst>
            </p:cNvPr>
            <p:cNvGrpSpPr/>
            <p:nvPr/>
          </p:nvGrpSpPr>
          <p:grpSpPr>
            <a:xfrm>
              <a:off x="2993658" y="3790729"/>
              <a:ext cx="3484947" cy="1605258"/>
              <a:chOff x="2808556" y="4429512"/>
              <a:chExt cx="2752633" cy="1387546"/>
            </a:xfrm>
          </p:grpSpPr>
          <p:sp>
            <p:nvSpPr>
              <p:cNvPr id="6" name="Ovale 5">
                <a:extLst>
                  <a:ext uri="{FF2B5EF4-FFF2-40B4-BE49-F238E27FC236}">
                    <a16:creationId xmlns:a16="http://schemas.microsoft.com/office/drawing/2014/main" id="{75BF031E-FF88-1530-D4B4-D4E31089990F}"/>
                  </a:ext>
                </a:extLst>
              </p:cNvPr>
              <p:cNvSpPr/>
              <p:nvPr/>
            </p:nvSpPr>
            <p:spPr>
              <a:xfrm>
                <a:off x="3328490" y="4762217"/>
                <a:ext cx="333065" cy="325038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DBE9F7"/>
                  </a:solidFill>
                </a:endParaRPr>
              </a:p>
            </p:txBody>
          </p:sp>
          <p:sp>
            <p:nvSpPr>
              <p:cNvPr id="7" name="Ovale 6">
                <a:extLst>
                  <a:ext uri="{FF2B5EF4-FFF2-40B4-BE49-F238E27FC236}">
                    <a16:creationId xmlns:a16="http://schemas.microsoft.com/office/drawing/2014/main" id="{3906DCCB-49F9-542B-3D6E-8D7E547091C3}"/>
                  </a:ext>
                </a:extLst>
              </p:cNvPr>
              <p:cNvSpPr/>
              <p:nvPr/>
            </p:nvSpPr>
            <p:spPr>
              <a:xfrm>
                <a:off x="3328490" y="5245175"/>
                <a:ext cx="333065" cy="325038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DBE9F7"/>
                  </a:solidFill>
                </a:endParaRPr>
              </a:p>
            </p:txBody>
          </p:sp>
          <p:sp>
            <p:nvSpPr>
              <p:cNvPr id="20" name="Ovale 19">
                <a:extLst>
                  <a:ext uri="{FF2B5EF4-FFF2-40B4-BE49-F238E27FC236}">
                    <a16:creationId xmlns:a16="http://schemas.microsoft.com/office/drawing/2014/main" id="{43A849A4-20E1-B292-3DF3-AB8EEB0745C5}"/>
                  </a:ext>
                </a:extLst>
              </p:cNvPr>
              <p:cNvSpPr/>
              <p:nvPr/>
            </p:nvSpPr>
            <p:spPr>
              <a:xfrm>
                <a:off x="4240744" y="4450977"/>
                <a:ext cx="333065" cy="325038"/>
              </a:xfrm>
              <a:prstGeom prst="ellipse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DBE9F7"/>
                  </a:solidFill>
                </a:endParaRPr>
              </a:p>
            </p:txBody>
          </p:sp>
          <p:sp>
            <p:nvSpPr>
              <p:cNvPr id="21" name="Ovale 20">
                <a:extLst>
                  <a:ext uri="{FF2B5EF4-FFF2-40B4-BE49-F238E27FC236}">
                    <a16:creationId xmlns:a16="http://schemas.microsoft.com/office/drawing/2014/main" id="{7C70CB82-7428-F546-E206-C5C7B918C121}"/>
                  </a:ext>
                </a:extLst>
              </p:cNvPr>
              <p:cNvSpPr/>
              <p:nvPr/>
            </p:nvSpPr>
            <p:spPr>
              <a:xfrm>
                <a:off x="4240744" y="4966132"/>
                <a:ext cx="333065" cy="325038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DBE9F7"/>
                  </a:solidFill>
                </a:endParaRPr>
              </a:p>
            </p:txBody>
          </p:sp>
          <p:sp>
            <p:nvSpPr>
              <p:cNvPr id="25" name="Ovale 24">
                <a:extLst>
                  <a:ext uri="{FF2B5EF4-FFF2-40B4-BE49-F238E27FC236}">
                    <a16:creationId xmlns:a16="http://schemas.microsoft.com/office/drawing/2014/main" id="{C56481F6-B03F-8139-6CF4-B725A4F3AA2D}"/>
                  </a:ext>
                </a:extLst>
              </p:cNvPr>
              <p:cNvSpPr/>
              <p:nvPr/>
            </p:nvSpPr>
            <p:spPr>
              <a:xfrm>
                <a:off x="4240744" y="5492020"/>
                <a:ext cx="333065" cy="325038"/>
              </a:xfrm>
              <a:prstGeom prst="ellipse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solidFill>
                  <a:schemeClr val="tx2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DBE9F7"/>
                  </a:solidFill>
                </a:endParaRPr>
              </a:p>
            </p:txBody>
          </p:sp>
          <p:cxnSp>
            <p:nvCxnSpPr>
              <p:cNvPr id="26" name="Connettore 2 25">
                <a:extLst>
                  <a:ext uri="{FF2B5EF4-FFF2-40B4-BE49-F238E27FC236}">
                    <a16:creationId xmlns:a16="http://schemas.microsoft.com/office/drawing/2014/main" id="{D46F102B-B236-29E6-DF1B-5E556D27E059}"/>
                  </a:ext>
                </a:extLst>
              </p:cNvPr>
              <p:cNvCxnSpPr/>
              <p:nvPr/>
            </p:nvCxnSpPr>
            <p:spPr>
              <a:xfrm flipV="1">
                <a:off x="3677881" y="4625312"/>
                <a:ext cx="537522" cy="2972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ttore 2 26">
                <a:extLst>
                  <a:ext uri="{FF2B5EF4-FFF2-40B4-BE49-F238E27FC236}">
                    <a16:creationId xmlns:a16="http://schemas.microsoft.com/office/drawing/2014/main" id="{E958F73B-BBDE-17C3-938A-60AFC7BE6C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67150" y="4944035"/>
                <a:ext cx="558986" cy="14276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ttore 2 27">
                <a:extLst>
                  <a:ext uri="{FF2B5EF4-FFF2-40B4-BE49-F238E27FC236}">
                    <a16:creationId xmlns:a16="http://schemas.microsoft.com/office/drawing/2014/main" id="{C9237831-C4F4-F16B-7937-1D4E46BA37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77882" y="4965501"/>
                <a:ext cx="526790" cy="5720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ttore 2 28">
                <a:extLst>
                  <a:ext uri="{FF2B5EF4-FFF2-40B4-BE49-F238E27FC236}">
                    <a16:creationId xmlns:a16="http://schemas.microsoft.com/office/drawing/2014/main" id="{9E506203-BF35-AD6E-75DA-CF59CF5128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77880" y="5129734"/>
                <a:ext cx="537522" cy="2972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ttore 2 29">
                <a:extLst>
                  <a:ext uri="{FF2B5EF4-FFF2-40B4-BE49-F238E27FC236}">
                    <a16:creationId xmlns:a16="http://schemas.microsoft.com/office/drawing/2014/main" id="{90E2CE25-90C5-240A-A0C2-E3AAD9122C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67148" y="4732636"/>
                <a:ext cx="526789" cy="6943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ttore 2 30">
                <a:extLst>
                  <a:ext uri="{FF2B5EF4-FFF2-40B4-BE49-F238E27FC236}">
                    <a16:creationId xmlns:a16="http://schemas.microsoft.com/office/drawing/2014/main" id="{E40B8120-06E1-C28A-4345-9BC7DE759B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77881" y="5459191"/>
                <a:ext cx="569719" cy="1535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e 32">
                <a:extLst>
                  <a:ext uri="{FF2B5EF4-FFF2-40B4-BE49-F238E27FC236}">
                    <a16:creationId xmlns:a16="http://schemas.microsoft.com/office/drawing/2014/main" id="{6A2364A7-7777-A78E-E7F9-86620516B596}"/>
                  </a:ext>
                </a:extLst>
              </p:cNvPr>
              <p:cNvSpPr/>
              <p:nvPr/>
            </p:nvSpPr>
            <p:spPr>
              <a:xfrm>
                <a:off x="5228124" y="4429512"/>
                <a:ext cx="333065" cy="325038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DBE9F7"/>
                  </a:solidFill>
                </a:endParaRPr>
              </a:p>
            </p:txBody>
          </p:sp>
          <p:sp>
            <p:nvSpPr>
              <p:cNvPr id="34" name="Ovale 33">
                <a:extLst>
                  <a:ext uri="{FF2B5EF4-FFF2-40B4-BE49-F238E27FC236}">
                    <a16:creationId xmlns:a16="http://schemas.microsoft.com/office/drawing/2014/main" id="{36A265F7-5DEE-064F-618D-FAE262A7D467}"/>
                  </a:ext>
                </a:extLst>
              </p:cNvPr>
              <p:cNvSpPr/>
              <p:nvPr/>
            </p:nvSpPr>
            <p:spPr>
              <a:xfrm>
                <a:off x="5228124" y="4944667"/>
                <a:ext cx="333065" cy="325038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DBE9F7"/>
                  </a:solidFill>
                </a:endParaRPr>
              </a:p>
            </p:txBody>
          </p:sp>
          <p:sp>
            <p:nvSpPr>
              <p:cNvPr id="35" name="Ovale 34">
                <a:extLst>
                  <a:ext uri="{FF2B5EF4-FFF2-40B4-BE49-F238E27FC236}">
                    <a16:creationId xmlns:a16="http://schemas.microsoft.com/office/drawing/2014/main" id="{9685FAA0-03DA-5259-ABFB-64461A5B789B}"/>
                  </a:ext>
                </a:extLst>
              </p:cNvPr>
              <p:cNvSpPr/>
              <p:nvPr/>
            </p:nvSpPr>
            <p:spPr>
              <a:xfrm>
                <a:off x="5228124" y="5470555"/>
                <a:ext cx="333065" cy="325038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DBE9F7"/>
                  </a:solidFill>
                </a:endParaRPr>
              </a:p>
            </p:txBody>
          </p:sp>
          <p:grpSp>
            <p:nvGrpSpPr>
              <p:cNvPr id="41" name="Gruppo 40">
                <a:extLst>
                  <a:ext uri="{FF2B5EF4-FFF2-40B4-BE49-F238E27FC236}">
                    <a16:creationId xmlns:a16="http://schemas.microsoft.com/office/drawing/2014/main" id="{8B1BAEF4-5A85-6FFB-328D-F056A931CA37}"/>
                  </a:ext>
                </a:extLst>
              </p:cNvPr>
              <p:cNvGrpSpPr/>
              <p:nvPr/>
            </p:nvGrpSpPr>
            <p:grpSpPr>
              <a:xfrm>
                <a:off x="4611599" y="4571650"/>
                <a:ext cx="548254" cy="1041040"/>
                <a:chOff x="3742275" y="4249678"/>
                <a:chExt cx="548254" cy="1041040"/>
              </a:xfrm>
            </p:grpSpPr>
            <p:cxnSp>
              <p:nvCxnSpPr>
                <p:cNvPr id="32" name="Connettore 2 31">
                  <a:extLst>
                    <a:ext uri="{FF2B5EF4-FFF2-40B4-BE49-F238E27FC236}">
                      <a16:creationId xmlns:a16="http://schemas.microsoft.com/office/drawing/2014/main" id="{E1744F1E-C998-6CF1-5EB3-E567620C10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42275" y="4249678"/>
                  <a:ext cx="537522" cy="7485"/>
                </a:xfrm>
                <a:prstGeom prst="straightConnector1">
                  <a:avLst/>
                </a:prstGeom>
                <a:ln>
                  <a:solidFill>
                    <a:schemeClr val="tx2">
                      <a:lumMod val="10000"/>
                      <a:lumOff val="90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nettore 2 38">
                  <a:extLst>
                    <a:ext uri="{FF2B5EF4-FFF2-40B4-BE49-F238E27FC236}">
                      <a16:creationId xmlns:a16="http://schemas.microsoft.com/office/drawing/2014/main" id="{FDD71014-681E-2F1E-BC28-DE1EBC0C8E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42275" y="4267895"/>
                  <a:ext cx="548254" cy="496937"/>
                </a:xfrm>
                <a:prstGeom prst="straightConnector1">
                  <a:avLst/>
                </a:prstGeom>
                <a:ln>
                  <a:solidFill>
                    <a:schemeClr val="tx2">
                      <a:lumMod val="10000"/>
                      <a:lumOff val="90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ttore 2 39">
                  <a:extLst>
                    <a:ext uri="{FF2B5EF4-FFF2-40B4-BE49-F238E27FC236}">
                      <a16:creationId xmlns:a16="http://schemas.microsoft.com/office/drawing/2014/main" id="{1E497E39-958F-7EDF-896B-DD20375584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3007" y="4289359"/>
                  <a:ext cx="516057" cy="1001359"/>
                </a:xfrm>
                <a:prstGeom prst="straightConnector1">
                  <a:avLst/>
                </a:prstGeom>
                <a:ln>
                  <a:solidFill>
                    <a:schemeClr val="tx2">
                      <a:lumMod val="10000"/>
                      <a:lumOff val="90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Gruppo 41">
                <a:extLst>
                  <a:ext uri="{FF2B5EF4-FFF2-40B4-BE49-F238E27FC236}">
                    <a16:creationId xmlns:a16="http://schemas.microsoft.com/office/drawing/2014/main" id="{5D938FE6-2BB4-68FB-E374-FD3F026B4F55}"/>
                  </a:ext>
                </a:extLst>
              </p:cNvPr>
              <p:cNvGrpSpPr/>
              <p:nvPr/>
            </p:nvGrpSpPr>
            <p:grpSpPr>
              <a:xfrm flipV="1">
                <a:off x="4611598" y="4625312"/>
                <a:ext cx="548254" cy="1041040"/>
                <a:chOff x="3742275" y="4249678"/>
                <a:chExt cx="548254" cy="1041040"/>
              </a:xfrm>
            </p:grpSpPr>
            <p:cxnSp>
              <p:nvCxnSpPr>
                <p:cNvPr id="43" name="Connettore 2 42">
                  <a:extLst>
                    <a:ext uri="{FF2B5EF4-FFF2-40B4-BE49-F238E27FC236}">
                      <a16:creationId xmlns:a16="http://schemas.microsoft.com/office/drawing/2014/main" id="{1B71AD79-4141-CAEC-8757-34852BBC45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42275" y="4249678"/>
                  <a:ext cx="537522" cy="7485"/>
                </a:xfrm>
                <a:prstGeom prst="straightConnector1">
                  <a:avLst/>
                </a:prstGeom>
                <a:ln>
                  <a:solidFill>
                    <a:schemeClr val="tx2">
                      <a:lumMod val="10000"/>
                      <a:lumOff val="90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Connettore 2 43">
                  <a:extLst>
                    <a:ext uri="{FF2B5EF4-FFF2-40B4-BE49-F238E27FC236}">
                      <a16:creationId xmlns:a16="http://schemas.microsoft.com/office/drawing/2014/main" id="{5B1D6514-D4F1-C90B-30AE-C60870E19C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42275" y="4267895"/>
                  <a:ext cx="548254" cy="496937"/>
                </a:xfrm>
                <a:prstGeom prst="straightConnector1">
                  <a:avLst/>
                </a:prstGeom>
                <a:ln>
                  <a:solidFill>
                    <a:schemeClr val="tx2">
                      <a:lumMod val="10000"/>
                      <a:lumOff val="90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Connettore 2 44">
                  <a:extLst>
                    <a:ext uri="{FF2B5EF4-FFF2-40B4-BE49-F238E27FC236}">
                      <a16:creationId xmlns:a16="http://schemas.microsoft.com/office/drawing/2014/main" id="{540E822A-8441-9B28-4E4E-440E3A119F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3007" y="4289359"/>
                  <a:ext cx="516057" cy="1001359"/>
                </a:xfrm>
                <a:prstGeom prst="straightConnector1">
                  <a:avLst/>
                </a:prstGeom>
                <a:ln>
                  <a:solidFill>
                    <a:schemeClr val="tx2">
                      <a:lumMod val="10000"/>
                      <a:lumOff val="90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Gruppo 49">
                <a:extLst>
                  <a:ext uri="{FF2B5EF4-FFF2-40B4-BE49-F238E27FC236}">
                    <a16:creationId xmlns:a16="http://schemas.microsoft.com/office/drawing/2014/main" id="{284CEB46-4DD6-83BE-5631-8CBA534CFA40}"/>
                  </a:ext>
                </a:extLst>
              </p:cNvPr>
              <p:cNvGrpSpPr/>
              <p:nvPr/>
            </p:nvGrpSpPr>
            <p:grpSpPr>
              <a:xfrm>
                <a:off x="4628137" y="4568164"/>
                <a:ext cx="548256" cy="1102211"/>
                <a:chOff x="8695714" y="4450010"/>
                <a:chExt cx="537523" cy="1091455"/>
              </a:xfrm>
            </p:grpSpPr>
            <p:cxnSp>
              <p:nvCxnSpPr>
                <p:cNvPr id="46" name="Connettore 2 45">
                  <a:extLst>
                    <a:ext uri="{FF2B5EF4-FFF2-40B4-BE49-F238E27FC236}">
                      <a16:creationId xmlns:a16="http://schemas.microsoft.com/office/drawing/2014/main" id="{7195905F-A678-9E07-085C-89008BAB2E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95715" y="4994116"/>
                  <a:ext cx="537522" cy="324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Connettore 2 46">
                  <a:extLst>
                    <a:ext uri="{FF2B5EF4-FFF2-40B4-BE49-F238E27FC236}">
                      <a16:creationId xmlns:a16="http://schemas.microsoft.com/office/drawing/2014/main" id="{B01C9C46-59A3-A4D6-2CB4-9A086EA9B0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95714" y="4450010"/>
                  <a:ext cx="483861" cy="54410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nettore 2 48">
                  <a:extLst>
                    <a:ext uri="{FF2B5EF4-FFF2-40B4-BE49-F238E27FC236}">
                      <a16:creationId xmlns:a16="http://schemas.microsoft.com/office/drawing/2014/main" id="{4587D584-6EEF-D2CC-CFF0-8E51469CA3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95714" y="4997361"/>
                  <a:ext cx="483861" cy="54410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1" name="Connettore 2 50">
                <a:extLst>
                  <a:ext uri="{FF2B5EF4-FFF2-40B4-BE49-F238E27FC236}">
                    <a16:creationId xmlns:a16="http://schemas.microsoft.com/office/drawing/2014/main" id="{3CB38ACB-82A1-4AC8-A0C0-B60891044D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08556" y="4915086"/>
                <a:ext cx="483860" cy="74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ttore 2 51">
                <a:extLst>
                  <a:ext uri="{FF2B5EF4-FFF2-40B4-BE49-F238E27FC236}">
                    <a16:creationId xmlns:a16="http://schemas.microsoft.com/office/drawing/2014/main" id="{34159C3D-875E-AEA0-1EDF-400DAF80FE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08556" y="5398043"/>
                <a:ext cx="483860" cy="74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DAF213A6-1511-C87C-D74E-28DB5CC04A48}"/>
                </a:ext>
              </a:extLst>
            </p:cNvPr>
            <p:cNvSpPr txBox="1"/>
            <p:nvPr/>
          </p:nvSpPr>
          <p:spPr>
            <a:xfrm>
              <a:off x="1948887" y="4435161"/>
              <a:ext cx="13335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it-IT" b="1"/>
                <a:t>Input 3</a:t>
              </a:r>
            </a:p>
          </p:txBody>
        </p:sp>
        <p:cxnSp>
          <p:nvCxnSpPr>
            <p:cNvPr id="56" name="Connettore 2 55">
              <a:extLst>
                <a:ext uri="{FF2B5EF4-FFF2-40B4-BE49-F238E27FC236}">
                  <a16:creationId xmlns:a16="http://schemas.microsoft.com/office/drawing/2014/main" id="{0B57E8D6-68CB-D5CB-ED5F-E9B8740EDC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0421" y="3957537"/>
              <a:ext cx="612587" cy="86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2 57">
              <a:extLst>
                <a:ext uri="{FF2B5EF4-FFF2-40B4-BE49-F238E27FC236}">
                  <a16:creationId xmlns:a16="http://schemas.microsoft.com/office/drawing/2014/main" id="{043292BE-A712-6BFE-BE96-5D9C0835F7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0421" y="4558551"/>
              <a:ext cx="612587" cy="86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2 59">
              <a:extLst>
                <a:ext uri="{FF2B5EF4-FFF2-40B4-BE49-F238E27FC236}">
                  <a16:creationId xmlns:a16="http://schemas.microsoft.com/office/drawing/2014/main" id="{45DF418D-3378-E1D3-BE71-5986FDB03D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0421" y="5181680"/>
              <a:ext cx="612587" cy="86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7F0B6A1-60B8-79D7-53B0-BEDACB07C8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4303009"/>
              </p:ext>
            </p:extLst>
          </p:nvPr>
        </p:nvGraphicFramePr>
        <p:xfrm>
          <a:off x="7263255" y="-196973"/>
          <a:ext cx="6114182" cy="2682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71" name="Immagine 70" descr="Exploring Activation Functions in Deep Learning: Properties, Derivatives,  and Impact on Model Training | by Patwariraghottam | DevOps.dev">
            <a:extLst>
              <a:ext uri="{FF2B5EF4-FFF2-40B4-BE49-F238E27FC236}">
                <a16:creationId xmlns:a16="http://schemas.microsoft.com/office/drawing/2014/main" id="{496E04A2-3BBC-4EB6-F3B9-66C37C80ED7D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3846" t="69755" r="55646" b="3542"/>
          <a:stretch/>
        </p:blipFill>
        <p:spPr>
          <a:xfrm>
            <a:off x="8398886" y="4432017"/>
            <a:ext cx="2572821" cy="895626"/>
          </a:xfrm>
          <a:prstGeom prst="rect">
            <a:avLst/>
          </a:prstGeom>
        </p:spPr>
      </p:pic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858052E4-B53B-7810-8537-74EBF770363A}"/>
              </a:ext>
            </a:extLst>
          </p:cNvPr>
          <p:cNvSpPr txBox="1"/>
          <p:nvPr/>
        </p:nvSpPr>
        <p:spPr>
          <a:xfrm>
            <a:off x="8383863" y="3715441"/>
            <a:ext cx="25822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err="1"/>
              <a:t>Activation</a:t>
            </a:r>
            <a:r>
              <a:rPr lang="it-IT"/>
              <a:t> </a:t>
            </a:r>
            <a:r>
              <a:rPr lang="it-IT" err="1"/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177378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EA2AC98F-3325-AEF4-E60F-91A8B64A0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6A0362D-6DB7-AC1A-E4F8-2CA6E0EB0BEA}"/>
              </a:ext>
            </a:extLst>
          </p:cNvPr>
          <p:cNvSpPr txBox="1"/>
          <p:nvPr/>
        </p:nvSpPr>
        <p:spPr>
          <a:xfrm>
            <a:off x="1186261" y="405574"/>
            <a:ext cx="308346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MODEL TRAINING</a:t>
            </a:r>
          </a:p>
          <a:p>
            <a:r>
              <a:rPr lang="it-IT" b="1" i="1"/>
              <a:t>Network architecture</a:t>
            </a:r>
          </a:p>
        </p:txBody>
      </p:sp>
      <p:pic>
        <p:nvPicPr>
          <p:cNvPr id="13" name="Elemento grafico 12" descr="Luci accese con riempimento a tinta unita">
            <a:extLst>
              <a:ext uri="{FF2B5EF4-FFF2-40B4-BE49-F238E27FC236}">
                <a16:creationId xmlns:a16="http://schemas.microsoft.com/office/drawing/2014/main" id="{6850329B-CFE1-7631-9AAB-E56DCA41C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277" y="1564778"/>
            <a:ext cx="914400" cy="91440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5A6D302-900B-30A6-C822-9F6C09D7B8D5}"/>
              </a:ext>
            </a:extLst>
          </p:cNvPr>
          <p:cNvSpPr txBox="1"/>
          <p:nvPr/>
        </p:nvSpPr>
        <p:spPr>
          <a:xfrm>
            <a:off x="1583407" y="1838899"/>
            <a:ext cx="40685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/>
              <a:t>ACTIVATION FUNCTIONS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E0DF98E-62B6-1FF2-C3C6-8B1C49899A4E}"/>
              </a:ext>
            </a:extLst>
          </p:cNvPr>
          <p:cNvSpPr txBox="1"/>
          <p:nvPr/>
        </p:nvSpPr>
        <p:spPr>
          <a:xfrm>
            <a:off x="1627940" y="2482146"/>
            <a:ext cx="530678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err="1"/>
              <a:t>ReLU</a:t>
            </a:r>
            <a:r>
              <a:rPr lang="it-IT"/>
              <a:t>;</a:t>
            </a:r>
          </a:p>
          <a:p>
            <a:endParaRPr lang="it-IT"/>
          </a:p>
          <a:p>
            <a:pPr marL="285750" indent="-285750">
              <a:buFont typeface="Arial"/>
              <a:buChar char="•"/>
            </a:pPr>
            <a:endParaRPr lang="it-IT"/>
          </a:p>
          <a:p>
            <a:pPr marL="285750" indent="-285750">
              <a:buFont typeface="Arial"/>
              <a:buChar char="•"/>
            </a:pPr>
            <a:r>
              <a:rPr lang="it-IT"/>
              <a:t>LeakyReLU;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7331D662-B38A-1265-3431-803E71E2BC49}"/>
              </a:ext>
            </a:extLst>
          </p:cNvPr>
          <p:cNvCxnSpPr/>
          <p:nvPr/>
        </p:nvCxnSpPr>
        <p:spPr>
          <a:xfrm>
            <a:off x="2837740" y="2687490"/>
            <a:ext cx="1156605" cy="37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A6997408-C26E-F074-0FC2-650A53AEC8EA}"/>
              </a:ext>
            </a:extLst>
          </p:cNvPr>
          <p:cNvCxnSpPr>
            <a:cxnSpLocks/>
          </p:cNvCxnSpPr>
          <p:nvPr/>
        </p:nvCxnSpPr>
        <p:spPr>
          <a:xfrm flipH="1">
            <a:off x="3421607" y="3459383"/>
            <a:ext cx="1363189" cy="37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Elemento grafico 21" descr="Badge Segno di spunta contorno">
            <a:extLst>
              <a:ext uri="{FF2B5EF4-FFF2-40B4-BE49-F238E27FC236}">
                <a16:creationId xmlns:a16="http://schemas.microsoft.com/office/drawing/2014/main" id="{6BB503ED-5D8C-AEE5-7465-E3163BCBEE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08056" y="3138258"/>
            <a:ext cx="627413" cy="627413"/>
          </a:xfrm>
          <a:prstGeom prst="rect">
            <a:avLst/>
          </a:prstGeom>
        </p:spPr>
      </p:pic>
      <p:pic>
        <p:nvPicPr>
          <p:cNvPr id="23" name="Elemento grafico 22" descr="Casella di controllo spuntata contorno">
            <a:extLst>
              <a:ext uri="{FF2B5EF4-FFF2-40B4-BE49-F238E27FC236}">
                <a16:creationId xmlns:a16="http://schemas.microsoft.com/office/drawing/2014/main" id="{C40E3798-84EA-61B2-E00C-1A9C00AC73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7918" y="2380588"/>
            <a:ext cx="627413" cy="627413"/>
          </a:xfrm>
          <a:prstGeom prst="rect">
            <a:avLst/>
          </a:prstGeom>
        </p:spPr>
      </p:pic>
      <p:sp>
        <p:nvSpPr>
          <p:cNvPr id="24" name="Freccia in giù 23">
            <a:extLst>
              <a:ext uri="{FF2B5EF4-FFF2-40B4-BE49-F238E27FC236}">
                <a16:creationId xmlns:a16="http://schemas.microsoft.com/office/drawing/2014/main" id="{06EEE9DE-F80E-1E31-7646-6D3DA3DA5A75}"/>
              </a:ext>
            </a:extLst>
          </p:cNvPr>
          <p:cNvSpPr/>
          <p:nvPr/>
        </p:nvSpPr>
        <p:spPr>
          <a:xfrm>
            <a:off x="5519583" y="2947263"/>
            <a:ext cx="241217" cy="278327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Exploring Activation Functions in Deep Learning: Properties, Derivatives,  and Impact on Model Training | by Patwariraghottam | DevOps.dev">
            <a:extLst>
              <a:ext uri="{FF2B5EF4-FFF2-40B4-BE49-F238E27FC236}">
                <a16:creationId xmlns:a16="http://schemas.microsoft.com/office/drawing/2014/main" id="{F8B165B1-592C-6E67-0A9F-43BD0C06D83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52705" t="14587" r="4852" b="56696"/>
          <a:stretch/>
        </p:blipFill>
        <p:spPr>
          <a:xfrm>
            <a:off x="8284884" y="4407438"/>
            <a:ext cx="2585430" cy="99049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8356C99-4E39-ED13-8082-4F22A975CC32}"/>
              </a:ext>
            </a:extLst>
          </p:cNvPr>
          <p:cNvGrpSpPr/>
          <p:nvPr/>
        </p:nvGrpSpPr>
        <p:grpSpPr>
          <a:xfrm>
            <a:off x="1938993" y="4156885"/>
            <a:ext cx="4995734" cy="1605258"/>
            <a:chOff x="1938991" y="4156885"/>
            <a:chExt cx="5244121" cy="1605258"/>
          </a:xfrm>
        </p:grpSpPr>
        <p:grpSp>
          <p:nvGrpSpPr>
            <p:cNvPr id="73" name="Gruppo 72">
              <a:extLst>
                <a:ext uri="{FF2B5EF4-FFF2-40B4-BE49-F238E27FC236}">
                  <a16:creationId xmlns:a16="http://schemas.microsoft.com/office/drawing/2014/main" id="{3D2E5682-EF7F-5730-ED2F-563461683AB6}"/>
                </a:ext>
              </a:extLst>
            </p:cNvPr>
            <p:cNvGrpSpPr/>
            <p:nvPr/>
          </p:nvGrpSpPr>
          <p:grpSpPr>
            <a:xfrm>
              <a:off x="2983762" y="4156885"/>
              <a:ext cx="3484947" cy="1605258"/>
              <a:chOff x="2808556" y="4429512"/>
              <a:chExt cx="2752633" cy="1387546"/>
            </a:xfrm>
          </p:grpSpPr>
          <p:sp>
            <p:nvSpPr>
              <p:cNvPr id="8" name="Ovale 7">
                <a:extLst>
                  <a:ext uri="{FF2B5EF4-FFF2-40B4-BE49-F238E27FC236}">
                    <a16:creationId xmlns:a16="http://schemas.microsoft.com/office/drawing/2014/main" id="{FD85D555-514A-6D2B-4811-63441FF1FA2A}"/>
                  </a:ext>
                </a:extLst>
              </p:cNvPr>
              <p:cNvSpPr/>
              <p:nvPr/>
            </p:nvSpPr>
            <p:spPr>
              <a:xfrm>
                <a:off x="3328490" y="4762217"/>
                <a:ext cx="333065" cy="325038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DBE9F7"/>
                  </a:solidFill>
                </a:endParaRPr>
              </a:p>
            </p:txBody>
          </p:sp>
          <p:sp>
            <p:nvSpPr>
              <p:cNvPr id="9" name="Ovale 8">
                <a:extLst>
                  <a:ext uri="{FF2B5EF4-FFF2-40B4-BE49-F238E27FC236}">
                    <a16:creationId xmlns:a16="http://schemas.microsoft.com/office/drawing/2014/main" id="{1A24B9F5-D4E9-83A8-D17D-245B60B8A9C3}"/>
                  </a:ext>
                </a:extLst>
              </p:cNvPr>
              <p:cNvSpPr/>
              <p:nvPr/>
            </p:nvSpPr>
            <p:spPr>
              <a:xfrm>
                <a:off x="3328490" y="5245175"/>
                <a:ext cx="333065" cy="325038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DBE9F7"/>
                  </a:solidFill>
                </a:endParaRPr>
              </a:p>
            </p:txBody>
          </p:sp>
          <p:sp>
            <p:nvSpPr>
              <p:cNvPr id="11" name="Ovale 10">
                <a:extLst>
                  <a:ext uri="{FF2B5EF4-FFF2-40B4-BE49-F238E27FC236}">
                    <a16:creationId xmlns:a16="http://schemas.microsoft.com/office/drawing/2014/main" id="{37AEAFC1-E739-8B67-848C-40FB5929F77A}"/>
                  </a:ext>
                </a:extLst>
              </p:cNvPr>
              <p:cNvSpPr/>
              <p:nvPr/>
            </p:nvSpPr>
            <p:spPr>
              <a:xfrm>
                <a:off x="4240744" y="4450977"/>
                <a:ext cx="333065" cy="325038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DBE9F7"/>
                  </a:solidFill>
                </a:endParaRPr>
              </a:p>
            </p:txBody>
          </p:sp>
          <p:sp>
            <p:nvSpPr>
              <p:cNvPr id="12" name="Ovale 11">
                <a:extLst>
                  <a:ext uri="{FF2B5EF4-FFF2-40B4-BE49-F238E27FC236}">
                    <a16:creationId xmlns:a16="http://schemas.microsoft.com/office/drawing/2014/main" id="{4C5EB506-F050-E290-B62B-B64573315D32}"/>
                  </a:ext>
                </a:extLst>
              </p:cNvPr>
              <p:cNvSpPr/>
              <p:nvPr/>
            </p:nvSpPr>
            <p:spPr>
              <a:xfrm>
                <a:off x="4240744" y="4966132"/>
                <a:ext cx="333065" cy="325038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DBE9F7"/>
                  </a:solidFill>
                </a:endParaRPr>
              </a:p>
            </p:txBody>
          </p:sp>
          <p:sp>
            <p:nvSpPr>
              <p:cNvPr id="17" name="Ovale 16">
                <a:extLst>
                  <a:ext uri="{FF2B5EF4-FFF2-40B4-BE49-F238E27FC236}">
                    <a16:creationId xmlns:a16="http://schemas.microsoft.com/office/drawing/2014/main" id="{F31A50B3-64F8-C872-C1B9-C43083FA9C86}"/>
                  </a:ext>
                </a:extLst>
              </p:cNvPr>
              <p:cNvSpPr/>
              <p:nvPr/>
            </p:nvSpPr>
            <p:spPr>
              <a:xfrm>
                <a:off x="4240744" y="5492020"/>
                <a:ext cx="333065" cy="325038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DBE9F7"/>
                  </a:solidFill>
                </a:endParaRPr>
              </a:p>
            </p:txBody>
          </p:sp>
          <p:cxnSp>
            <p:nvCxnSpPr>
              <p:cNvPr id="36" name="Connettore 2 35">
                <a:extLst>
                  <a:ext uri="{FF2B5EF4-FFF2-40B4-BE49-F238E27FC236}">
                    <a16:creationId xmlns:a16="http://schemas.microsoft.com/office/drawing/2014/main" id="{2FB82C5B-C371-D909-2465-CAAB60929376}"/>
                  </a:ext>
                </a:extLst>
              </p:cNvPr>
              <p:cNvCxnSpPr/>
              <p:nvPr/>
            </p:nvCxnSpPr>
            <p:spPr>
              <a:xfrm flipV="1">
                <a:off x="3677881" y="4625312"/>
                <a:ext cx="537522" cy="2972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ttore 2 36">
                <a:extLst>
                  <a:ext uri="{FF2B5EF4-FFF2-40B4-BE49-F238E27FC236}">
                    <a16:creationId xmlns:a16="http://schemas.microsoft.com/office/drawing/2014/main" id="{59537D14-894E-2794-938D-FA4391A840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67150" y="4944035"/>
                <a:ext cx="558986" cy="14276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ttore 2 37">
                <a:extLst>
                  <a:ext uri="{FF2B5EF4-FFF2-40B4-BE49-F238E27FC236}">
                    <a16:creationId xmlns:a16="http://schemas.microsoft.com/office/drawing/2014/main" id="{09146193-96EC-D55D-1F56-D6D275B809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77882" y="4965501"/>
                <a:ext cx="526790" cy="5720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ttore 2 47">
                <a:extLst>
                  <a:ext uri="{FF2B5EF4-FFF2-40B4-BE49-F238E27FC236}">
                    <a16:creationId xmlns:a16="http://schemas.microsoft.com/office/drawing/2014/main" id="{77E29FF9-7DDF-14A5-EF61-683673FD80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77880" y="5129734"/>
                <a:ext cx="537522" cy="2972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ttore 2 53">
                <a:extLst>
                  <a:ext uri="{FF2B5EF4-FFF2-40B4-BE49-F238E27FC236}">
                    <a16:creationId xmlns:a16="http://schemas.microsoft.com/office/drawing/2014/main" id="{A588B32E-0632-6774-2872-B8E3C8CB67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67148" y="4732636"/>
                <a:ext cx="526789" cy="6943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ttore 2 54">
                <a:extLst>
                  <a:ext uri="{FF2B5EF4-FFF2-40B4-BE49-F238E27FC236}">
                    <a16:creationId xmlns:a16="http://schemas.microsoft.com/office/drawing/2014/main" id="{D6BF3C6C-591C-7AF5-06EF-70D3A224F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77881" y="5459191"/>
                <a:ext cx="569719" cy="1535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Ovale 55">
                <a:extLst>
                  <a:ext uri="{FF2B5EF4-FFF2-40B4-BE49-F238E27FC236}">
                    <a16:creationId xmlns:a16="http://schemas.microsoft.com/office/drawing/2014/main" id="{2B6D17E8-0460-0EFD-B035-7EEF5A4E36B1}"/>
                  </a:ext>
                </a:extLst>
              </p:cNvPr>
              <p:cNvSpPr/>
              <p:nvPr/>
            </p:nvSpPr>
            <p:spPr>
              <a:xfrm>
                <a:off x="5228124" y="4429512"/>
                <a:ext cx="333065" cy="325038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DBE9F7"/>
                  </a:solidFill>
                </a:endParaRPr>
              </a:p>
            </p:txBody>
          </p:sp>
          <p:sp>
            <p:nvSpPr>
              <p:cNvPr id="57" name="Ovale 56">
                <a:extLst>
                  <a:ext uri="{FF2B5EF4-FFF2-40B4-BE49-F238E27FC236}">
                    <a16:creationId xmlns:a16="http://schemas.microsoft.com/office/drawing/2014/main" id="{7AC29A3A-4A58-FB40-6758-1799799DC94F}"/>
                  </a:ext>
                </a:extLst>
              </p:cNvPr>
              <p:cNvSpPr/>
              <p:nvPr/>
            </p:nvSpPr>
            <p:spPr>
              <a:xfrm>
                <a:off x="5228124" y="4944667"/>
                <a:ext cx="333065" cy="325038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DBE9F7"/>
                  </a:solidFill>
                </a:endParaRPr>
              </a:p>
            </p:txBody>
          </p:sp>
          <p:sp>
            <p:nvSpPr>
              <p:cNvPr id="58" name="Ovale 57">
                <a:extLst>
                  <a:ext uri="{FF2B5EF4-FFF2-40B4-BE49-F238E27FC236}">
                    <a16:creationId xmlns:a16="http://schemas.microsoft.com/office/drawing/2014/main" id="{9664FF61-96AD-2E9A-46AC-6993123B6B09}"/>
                  </a:ext>
                </a:extLst>
              </p:cNvPr>
              <p:cNvSpPr/>
              <p:nvPr/>
            </p:nvSpPr>
            <p:spPr>
              <a:xfrm>
                <a:off x="5228124" y="5470555"/>
                <a:ext cx="333065" cy="325038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DBE9F7"/>
                  </a:solidFill>
                </a:endParaRPr>
              </a:p>
            </p:txBody>
          </p:sp>
          <p:grpSp>
            <p:nvGrpSpPr>
              <p:cNvPr id="59" name="Gruppo 58">
                <a:extLst>
                  <a:ext uri="{FF2B5EF4-FFF2-40B4-BE49-F238E27FC236}">
                    <a16:creationId xmlns:a16="http://schemas.microsoft.com/office/drawing/2014/main" id="{B3515594-4A4A-99FD-704B-2B3186D3C899}"/>
                  </a:ext>
                </a:extLst>
              </p:cNvPr>
              <p:cNvGrpSpPr/>
              <p:nvPr/>
            </p:nvGrpSpPr>
            <p:grpSpPr>
              <a:xfrm>
                <a:off x="4611599" y="4571650"/>
                <a:ext cx="548254" cy="1041040"/>
                <a:chOff x="3742275" y="4249678"/>
                <a:chExt cx="548254" cy="1041040"/>
              </a:xfrm>
            </p:grpSpPr>
            <p:cxnSp>
              <p:nvCxnSpPr>
                <p:cNvPr id="70" name="Connettore 2 69">
                  <a:extLst>
                    <a:ext uri="{FF2B5EF4-FFF2-40B4-BE49-F238E27FC236}">
                      <a16:creationId xmlns:a16="http://schemas.microsoft.com/office/drawing/2014/main" id="{1F37FCB1-1D79-F45F-FF01-F5B5F26FBF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42275" y="4249678"/>
                  <a:ext cx="537522" cy="748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Connettore 2 70">
                  <a:extLst>
                    <a:ext uri="{FF2B5EF4-FFF2-40B4-BE49-F238E27FC236}">
                      <a16:creationId xmlns:a16="http://schemas.microsoft.com/office/drawing/2014/main" id="{F579934D-52A2-FF76-E273-655864C00C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42275" y="4267895"/>
                  <a:ext cx="548254" cy="49693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Connettore 2 71">
                  <a:extLst>
                    <a:ext uri="{FF2B5EF4-FFF2-40B4-BE49-F238E27FC236}">
                      <a16:creationId xmlns:a16="http://schemas.microsoft.com/office/drawing/2014/main" id="{3D2D454E-F7AD-425D-EC66-A512B2931A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3007" y="4289359"/>
                  <a:ext cx="516057" cy="100135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uppo 59">
                <a:extLst>
                  <a:ext uri="{FF2B5EF4-FFF2-40B4-BE49-F238E27FC236}">
                    <a16:creationId xmlns:a16="http://schemas.microsoft.com/office/drawing/2014/main" id="{AC6F518F-C107-D74B-8C48-5606A4250B83}"/>
                  </a:ext>
                </a:extLst>
              </p:cNvPr>
              <p:cNvGrpSpPr/>
              <p:nvPr/>
            </p:nvGrpSpPr>
            <p:grpSpPr>
              <a:xfrm flipV="1">
                <a:off x="4611598" y="4625312"/>
                <a:ext cx="548254" cy="1041040"/>
                <a:chOff x="3742275" y="4249678"/>
                <a:chExt cx="548254" cy="1041040"/>
              </a:xfrm>
            </p:grpSpPr>
            <p:cxnSp>
              <p:nvCxnSpPr>
                <p:cNvPr id="67" name="Connettore 2 66">
                  <a:extLst>
                    <a:ext uri="{FF2B5EF4-FFF2-40B4-BE49-F238E27FC236}">
                      <a16:creationId xmlns:a16="http://schemas.microsoft.com/office/drawing/2014/main" id="{AA1D7F6B-84B2-08B5-5E42-B7F504C6CC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42275" y="4249678"/>
                  <a:ext cx="537522" cy="748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Connettore 2 67">
                  <a:extLst>
                    <a:ext uri="{FF2B5EF4-FFF2-40B4-BE49-F238E27FC236}">
                      <a16:creationId xmlns:a16="http://schemas.microsoft.com/office/drawing/2014/main" id="{A0E2C2CA-74A0-7263-13D2-55824A9DF3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42275" y="4267895"/>
                  <a:ext cx="548254" cy="49693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Connettore 2 68">
                  <a:extLst>
                    <a:ext uri="{FF2B5EF4-FFF2-40B4-BE49-F238E27FC236}">
                      <a16:creationId xmlns:a16="http://schemas.microsoft.com/office/drawing/2014/main" id="{0B6BD1D4-4153-5C93-BA22-D8A6514432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3007" y="4289359"/>
                  <a:ext cx="516057" cy="100135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Gruppo 60">
                <a:extLst>
                  <a:ext uri="{FF2B5EF4-FFF2-40B4-BE49-F238E27FC236}">
                    <a16:creationId xmlns:a16="http://schemas.microsoft.com/office/drawing/2014/main" id="{B8F36F7F-293A-9476-FDC4-159AD5E1A841}"/>
                  </a:ext>
                </a:extLst>
              </p:cNvPr>
              <p:cNvGrpSpPr/>
              <p:nvPr/>
            </p:nvGrpSpPr>
            <p:grpSpPr>
              <a:xfrm>
                <a:off x="4628137" y="4568164"/>
                <a:ext cx="548256" cy="1102211"/>
                <a:chOff x="8695714" y="4450010"/>
                <a:chExt cx="537523" cy="1091455"/>
              </a:xfrm>
            </p:grpSpPr>
            <p:cxnSp>
              <p:nvCxnSpPr>
                <p:cNvPr id="64" name="Connettore 2 63">
                  <a:extLst>
                    <a:ext uri="{FF2B5EF4-FFF2-40B4-BE49-F238E27FC236}">
                      <a16:creationId xmlns:a16="http://schemas.microsoft.com/office/drawing/2014/main" id="{F82FBB3B-7F70-87F5-A965-9370315419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95715" y="4994116"/>
                  <a:ext cx="537522" cy="324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Connettore 2 64">
                  <a:extLst>
                    <a:ext uri="{FF2B5EF4-FFF2-40B4-BE49-F238E27FC236}">
                      <a16:creationId xmlns:a16="http://schemas.microsoft.com/office/drawing/2014/main" id="{5130C513-8379-71EF-E440-1F10CD484E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95714" y="4450010"/>
                  <a:ext cx="483861" cy="54410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Connettore 2 65">
                  <a:extLst>
                    <a:ext uri="{FF2B5EF4-FFF2-40B4-BE49-F238E27FC236}">
                      <a16:creationId xmlns:a16="http://schemas.microsoft.com/office/drawing/2014/main" id="{03739DDE-20F7-0453-11BC-F74ABA807B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95714" y="4997361"/>
                  <a:ext cx="483861" cy="54410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2" name="Connettore 2 61">
                <a:extLst>
                  <a:ext uri="{FF2B5EF4-FFF2-40B4-BE49-F238E27FC236}">
                    <a16:creationId xmlns:a16="http://schemas.microsoft.com/office/drawing/2014/main" id="{BF3B1122-307B-CE4A-C573-08813FA0BC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08556" y="4915086"/>
                <a:ext cx="483860" cy="74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nettore 2 62">
                <a:extLst>
                  <a:ext uri="{FF2B5EF4-FFF2-40B4-BE49-F238E27FC236}">
                    <a16:creationId xmlns:a16="http://schemas.microsoft.com/office/drawing/2014/main" id="{F6D77B34-1DAB-4C9E-6C8D-EFF088570B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08556" y="5398043"/>
                <a:ext cx="483860" cy="74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CasellaDiTesto 74">
              <a:extLst>
                <a:ext uri="{FF2B5EF4-FFF2-40B4-BE49-F238E27FC236}">
                  <a16:creationId xmlns:a16="http://schemas.microsoft.com/office/drawing/2014/main" id="{A84A339E-F16D-77F6-13D7-0AF35F42D25B}"/>
                </a:ext>
              </a:extLst>
            </p:cNvPr>
            <p:cNvSpPr txBox="1"/>
            <p:nvPr/>
          </p:nvSpPr>
          <p:spPr>
            <a:xfrm>
              <a:off x="1938991" y="4801317"/>
              <a:ext cx="13335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it-IT" b="1"/>
                <a:t>Input 1</a:t>
              </a:r>
            </a:p>
          </p:txBody>
        </p:sp>
        <p:cxnSp>
          <p:nvCxnSpPr>
            <p:cNvPr id="77" name="Connettore 2 76">
              <a:extLst>
                <a:ext uri="{FF2B5EF4-FFF2-40B4-BE49-F238E27FC236}">
                  <a16:creationId xmlns:a16="http://schemas.microsoft.com/office/drawing/2014/main" id="{ACD316BF-3D51-0870-6C6A-C140ABC9A1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70525" y="4323693"/>
              <a:ext cx="612587" cy="86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2 78">
              <a:extLst>
                <a:ext uri="{FF2B5EF4-FFF2-40B4-BE49-F238E27FC236}">
                  <a16:creationId xmlns:a16="http://schemas.microsoft.com/office/drawing/2014/main" id="{E2339121-5BFB-AAE0-2658-A1465AF03E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70525" y="4924707"/>
              <a:ext cx="612587" cy="86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2 80">
              <a:extLst>
                <a:ext uri="{FF2B5EF4-FFF2-40B4-BE49-F238E27FC236}">
                  <a16:creationId xmlns:a16="http://schemas.microsoft.com/office/drawing/2014/main" id="{D24B82A4-C2E1-76CE-04EF-38CAE9621A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70525" y="5547836"/>
              <a:ext cx="612587" cy="86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D1058E2-C523-B1A1-A19F-B363A7443B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4303009"/>
              </p:ext>
            </p:extLst>
          </p:nvPr>
        </p:nvGraphicFramePr>
        <p:xfrm>
          <a:off x="7263255" y="-196973"/>
          <a:ext cx="6114182" cy="2682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E4A69113-A3E2-7DE9-ECBD-FB47F10C6347}"/>
              </a:ext>
            </a:extLst>
          </p:cNvPr>
          <p:cNvSpPr txBox="1"/>
          <p:nvPr/>
        </p:nvSpPr>
        <p:spPr>
          <a:xfrm>
            <a:off x="4113988" y="2489568"/>
            <a:ext cx="374970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err="1"/>
              <a:t>problem</a:t>
            </a:r>
            <a:r>
              <a:rPr lang="it-IT"/>
              <a:t> of </a:t>
            </a:r>
            <a:r>
              <a:rPr lang="it-IT" err="1"/>
              <a:t>dying</a:t>
            </a:r>
            <a:r>
              <a:rPr lang="it-IT"/>
              <a:t> </a:t>
            </a:r>
            <a:r>
              <a:rPr lang="it-IT" err="1"/>
              <a:t>neurons</a:t>
            </a:r>
            <a:endParaRPr lang="it-IT"/>
          </a:p>
          <a:p>
            <a:endParaRPr lang="it-IT"/>
          </a:p>
          <a:p>
            <a:r>
              <a:rPr lang="it-IT"/>
              <a:t>             </a:t>
            </a:r>
          </a:p>
          <a:p>
            <a:r>
              <a:rPr lang="it-IT"/>
              <a:t>                 SOLUTION</a:t>
            </a:r>
          </a:p>
          <a:p>
            <a:endParaRPr lang="it-IT"/>
          </a:p>
          <a:p>
            <a:endParaRPr lang="it-IT"/>
          </a:p>
        </p:txBody>
      </p:sp>
      <p:sp>
        <p:nvSpPr>
          <p:cNvPr id="76" name="CasellaDiTesto 72">
            <a:extLst>
              <a:ext uri="{FF2B5EF4-FFF2-40B4-BE49-F238E27FC236}">
                <a16:creationId xmlns:a16="http://schemas.microsoft.com/office/drawing/2014/main" id="{7153B3ED-470F-B663-E7AA-7AD2BEA7AD67}"/>
              </a:ext>
            </a:extLst>
          </p:cNvPr>
          <p:cNvSpPr txBox="1"/>
          <p:nvPr/>
        </p:nvSpPr>
        <p:spPr>
          <a:xfrm>
            <a:off x="8383863" y="3715441"/>
            <a:ext cx="25822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err="1"/>
              <a:t>Activation</a:t>
            </a:r>
            <a:r>
              <a:rPr lang="it-IT"/>
              <a:t> </a:t>
            </a:r>
            <a:r>
              <a:rPr lang="it-IT" err="1"/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94698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EA2AC98F-3325-AEF4-E60F-91A8B64A0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6A0362D-6DB7-AC1A-E4F8-2CA6E0EB0BEA}"/>
              </a:ext>
            </a:extLst>
          </p:cNvPr>
          <p:cNvSpPr txBox="1"/>
          <p:nvPr/>
        </p:nvSpPr>
        <p:spPr>
          <a:xfrm>
            <a:off x="1186261" y="405574"/>
            <a:ext cx="308346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MODEL TRAINING</a:t>
            </a:r>
          </a:p>
          <a:p>
            <a:r>
              <a:rPr lang="it-IT" b="1" i="1"/>
              <a:t>Network architecture</a:t>
            </a:r>
          </a:p>
        </p:txBody>
      </p:sp>
      <p:pic>
        <p:nvPicPr>
          <p:cNvPr id="13" name="Elemento grafico 12" descr="Luci accese con riempimento a tinta unita">
            <a:extLst>
              <a:ext uri="{FF2B5EF4-FFF2-40B4-BE49-F238E27FC236}">
                <a16:creationId xmlns:a16="http://schemas.microsoft.com/office/drawing/2014/main" id="{6850329B-CFE1-7631-9AAB-E56DCA41C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277" y="1564778"/>
            <a:ext cx="914400" cy="91440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5A6D302-900B-30A6-C822-9F6C09D7B8D5}"/>
              </a:ext>
            </a:extLst>
          </p:cNvPr>
          <p:cNvSpPr txBox="1"/>
          <p:nvPr/>
        </p:nvSpPr>
        <p:spPr>
          <a:xfrm>
            <a:off x="1583407" y="1838899"/>
            <a:ext cx="40685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/>
              <a:t>ACTIVATION FUNCTIONS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E0DF98E-62B6-1FF2-C3C6-8B1C49899A4E}"/>
              </a:ext>
            </a:extLst>
          </p:cNvPr>
          <p:cNvSpPr txBox="1"/>
          <p:nvPr/>
        </p:nvSpPr>
        <p:spPr>
          <a:xfrm>
            <a:off x="1627940" y="2482146"/>
            <a:ext cx="530678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/>
              <a:t>ReLU;</a:t>
            </a:r>
          </a:p>
          <a:p>
            <a:endParaRPr lang="it-IT"/>
          </a:p>
          <a:p>
            <a:pPr marL="285750" indent="-285750">
              <a:buFont typeface="Arial"/>
              <a:buChar char="•"/>
            </a:pPr>
            <a:endParaRPr lang="it-IT"/>
          </a:p>
          <a:p>
            <a:pPr marL="285750" indent="-285750">
              <a:buFont typeface="Arial"/>
              <a:buChar char="•"/>
            </a:pPr>
            <a:r>
              <a:rPr lang="it-IT"/>
              <a:t>LeakyReLU;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7331D662-B38A-1265-3431-803E71E2BC49}"/>
              </a:ext>
            </a:extLst>
          </p:cNvPr>
          <p:cNvCxnSpPr/>
          <p:nvPr/>
        </p:nvCxnSpPr>
        <p:spPr>
          <a:xfrm>
            <a:off x="2837740" y="2687490"/>
            <a:ext cx="1156605" cy="37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A6997408-C26E-F074-0FC2-650A53AEC8EA}"/>
              </a:ext>
            </a:extLst>
          </p:cNvPr>
          <p:cNvCxnSpPr>
            <a:cxnSpLocks/>
          </p:cNvCxnSpPr>
          <p:nvPr/>
        </p:nvCxnSpPr>
        <p:spPr>
          <a:xfrm flipH="1">
            <a:off x="3421607" y="3459383"/>
            <a:ext cx="1363189" cy="37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Elemento grafico 21" descr="Badge Segno di spunta contorno">
            <a:extLst>
              <a:ext uri="{FF2B5EF4-FFF2-40B4-BE49-F238E27FC236}">
                <a16:creationId xmlns:a16="http://schemas.microsoft.com/office/drawing/2014/main" id="{6BB503ED-5D8C-AEE5-7465-E3163BCBEE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08056" y="3138258"/>
            <a:ext cx="627413" cy="627413"/>
          </a:xfrm>
          <a:prstGeom prst="rect">
            <a:avLst/>
          </a:prstGeom>
        </p:spPr>
      </p:pic>
      <p:pic>
        <p:nvPicPr>
          <p:cNvPr id="23" name="Elemento grafico 22" descr="Casella di controllo spuntata contorno">
            <a:extLst>
              <a:ext uri="{FF2B5EF4-FFF2-40B4-BE49-F238E27FC236}">
                <a16:creationId xmlns:a16="http://schemas.microsoft.com/office/drawing/2014/main" id="{C40E3798-84EA-61B2-E00C-1A9C00AC73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7918" y="2380588"/>
            <a:ext cx="627413" cy="627413"/>
          </a:xfrm>
          <a:prstGeom prst="rect">
            <a:avLst/>
          </a:prstGeom>
        </p:spPr>
      </p:pic>
      <p:sp>
        <p:nvSpPr>
          <p:cNvPr id="24" name="Freccia in giù 23">
            <a:extLst>
              <a:ext uri="{FF2B5EF4-FFF2-40B4-BE49-F238E27FC236}">
                <a16:creationId xmlns:a16="http://schemas.microsoft.com/office/drawing/2014/main" id="{06EEE9DE-F80E-1E31-7646-6D3DA3DA5A75}"/>
              </a:ext>
            </a:extLst>
          </p:cNvPr>
          <p:cNvSpPr/>
          <p:nvPr/>
        </p:nvSpPr>
        <p:spPr>
          <a:xfrm>
            <a:off x="5519583" y="2947263"/>
            <a:ext cx="241217" cy="278327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E961F08-E90B-33D5-5EA7-C448A5BAD4E0}"/>
              </a:ext>
            </a:extLst>
          </p:cNvPr>
          <p:cNvGrpSpPr/>
          <p:nvPr/>
        </p:nvGrpSpPr>
        <p:grpSpPr>
          <a:xfrm>
            <a:off x="1938992" y="4156884"/>
            <a:ext cx="4995734" cy="1605258"/>
            <a:chOff x="1938991" y="4156884"/>
            <a:chExt cx="5244121" cy="1605258"/>
          </a:xfrm>
        </p:grpSpPr>
        <p:grpSp>
          <p:nvGrpSpPr>
            <p:cNvPr id="73" name="Gruppo 72">
              <a:extLst>
                <a:ext uri="{FF2B5EF4-FFF2-40B4-BE49-F238E27FC236}">
                  <a16:creationId xmlns:a16="http://schemas.microsoft.com/office/drawing/2014/main" id="{3D2E5682-EF7F-5730-ED2F-563461683AB6}"/>
                </a:ext>
              </a:extLst>
            </p:cNvPr>
            <p:cNvGrpSpPr/>
            <p:nvPr/>
          </p:nvGrpSpPr>
          <p:grpSpPr>
            <a:xfrm>
              <a:off x="2983761" y="4156884"/>
              <a:ext cx="3484947" cy="1605258"/>
              <a:chOff x="2808556" y="4429512"/>
              <a:chExt cx="2752633" cy="1387546"/>
            </a:xfrm>
          </p:grpSpPr>
          <p:sp>
            <p:nvSpPr>
              <p:cNvPr id="8" name="Ovale 7">
                <a:extLst>
                  <a:ext uri="{FF2B5EF4-FFF2-40B4-BE49-F238E27FC236}">
                    <a16:creationId xmlns:a16="http://schemas.microsoft.com/office/drawing/2014/main" id="{FD85D555-514A-6D2B-4811-63441FF1FA2A}"/>
                  </a:ext>
                </a:extLst>
              </p:cNvPr>
              <p:cNvSpPr/>
              <p:nvPr/>
            </p:nvSpPr>
            <p:spPr>
              <a:xfrm>
                <a:off x="3328490" y="4762217"/>
                <a:ext cx="333065" cy="325038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DBE9F7"/>
                  </a:solidFill>
                </a:endParaRPr>
              </a:p>
            </p:txBody>
          </p:sp>
          <p:sp>
            <p:nvSpPr>
              <p:cNvPr id="9" name="Ovale 8">
                <a:extLst>
                  <a:ext uri="{FF2B5EF4-FFF2-40B4-BE49-F238E27FC236}">
                    <a16:creationId xmlns:a16="http://schemas.microsoft.com/office/drawing/2014/main" id="{1A24B9F5-D4E9-83A8-D17D-245B60B8A9C3}"/>
                  </a:ext>
                </a:extLst>
              </p:cNvPr>
              <p:cNvSpPr/>
              <p:nvPr/>
            </p:nvSpPr>
            <p:spPr>
              <a:xfrm>
                <a:off x="3328490" y="5245175"/>
                <a:ext cx="333065" cy="325038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DBE9F7"/>
                  </a:solidFill>
                </a:endParaRPr>
              </a:p>
            </p:txBody>
          </p:sp>
          <p:sp>
            <p:nvSpPr>
              <p:cNvPr id="11" name="Ovale 10">
                <a:extLst>
                  <a:ext uri="{FF2B5EF4-FFF2-40B4-BE49-F238E27FC236}">
                    <a16:creationId xmlns:a16="http://schemas.microsoft.com/office/drawing/2014/main" id="{37AEAFC1-E739-8B67-848C-40FB5929F77A}"/>
                  </a:ext>
                </a:extLst>
              </p:cNvPr>
              <p:cNvSpPr/>
              <p:nvPr/>
            </p:nvSpPr>
            <p:spPr>
              <a:xfrm>
                <a:off x="4240744" y="4450977"/>
                <a:ext cx="333065" cy="325038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DBE9F7"/>
                  </a:solidFill>
                </a:endParaRPr>
              </a:p>
            </p:txBody>
          </p:sp>
          <p:sp>
            <p:nvSpPr>
              <p:cNvPr id="12" name="Ovale 11">
                <a:extLst>
                  <a:ext uri="{FF2B5EF4-FFF2-40B4-BE49-F238E27FC236}">
                    <a16:creationId xmlns:a16="http://schemas.microsoft.com/office/drawing/2014/main" id="{4C5EB506-F050-E290-B62B-B64573315D32}"/>
                  </a:ext>
                </a:extLst>
              </p:cNvPr>
              <p:cNvSpPr/>
              <p:nvPr/>
            </p:nvSpPr>
            <p:spPr>
              <a:xfrm>
                <a:off x="4240744" y="4966132"/>
                <a:ext cx="333065" cy="325038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DBE9F7"/>
                  </a:solidFill>
                </a:endParaRPr>
              </a:p>
            </p:txBody>
          </p:sp>
          <p:sp>
            <p:nvSpPr>
              <p:cNvPr id="17" name="Ovale 16">
                <a:extLst>
                  <a:ext uri="{FF2B5EF4-FFF2-40B4-BE49-F238E27FC236}">
                    <a16:creationId xmlns:a16="http://schemas.microsoft.com/office/drawing/2014/main" id="{F31A50B3-64F8-C872-C1B9-C43083FA9C86}"/>
                  </a:ext>
                </a:extLst>
              </p:cNvPr>
              <p:cNvSpPr/>
              <p:nvPr/>
            </p:nvSpPr>
            <p:spPr>
              <a:xfrm>
                <a:off x="4240744" y="5492020"/>
                <a:ext cx="333065" cy="325038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DBE9F7"/>
                  </a:solidFill>
                </a:endParaRPr>
              </a:p>
            </p:txBody>
          </p:sp>
          <p:cxnSp>
            <p:nvCxnSpPr>
              <p:cNvPr id="36" name="Connettore 2 35">
                <a:extLst>
                  <a:ext uri="{FF2B5EF4-FFF2-40B4-BE49-F238E27FC236}">
                    <a16:creationId xmlns:a16="http://schemas.microsoft.com/office/drawing/2014/main" id="{2FB82C5B-C371-D909-2465-CAAB60929376}"/>
                  </a:ext>
                </a:extLst>
              </p:cNvPr>
              <p:cNvCxnSpPr/>
              <p:nvPr/>
            </p:nvCxnSpPr>
            <p:spPr>
              <a:xfrm flipV="1">
                <a:off x="3677881" y="4625312"/>
                <a:ext cx="537522" cy="2972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ttore 2 36">
                <a:extLst>
                  <a:ext uri="{FF2B5EF4-FFF2-40B4-BE49-F238E27FC236}">
                    <a16:creationId xmlns:a16="http://schemas.microsoft.com/office/drawing/2014/main" id="{59537D14-894E-2794-938D-FA4391A840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67150" y="4944035"/>
                <a:ext cx="558986" cy="14276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ttore 2 37">
                <a:extLst>
                  <a:ext uri="{FF2B5EF4-FFF2-40B4-BE49-F238E27FC236}">
                    <a16:creationId xmlns:a16="http://schemas.microsoft.com/office/drawing/2014/main" id="{09146193-96EC-D55D-1F56-D6D275B809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77882" y="4965501"/>
                <a:ext cx="526790" cy="5720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ttore 2 47">
                <a:extLst>
                  <a:ext uri="{FF2B5EF4-FFF2-40B4-BE49-F238E27FC236}">
                    <a16:creationId xmlns:a16="http://schemas.microsoft.com/office/drawing/2014/main" id="{77E29FF9-7DDF-14A5-EF61-683673FD80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77880" y="5129734"/>
                <a:ext cx="537522" cy="2972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ttore 2 53">
                <a:extLst>
                  <a:ext uri="{FF2B5EF4-FFF2-40B4-BE49-F238E27FC236}">
                    <a16:creationId xmlns:a16="http://schemas.microsoft.com/office/drawing/2014/main" id="{A588B32E-0632-6774-2872-B8E3C8CB67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67148" y="4732636"/>
                <a:ext cx="526789" cy="6943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ttore 2 54">
                <a:extLst>
                  <a:ext uri="{FF2B5EF4-FFF2-40B4-BE49-F238E27FC236}">
                    <a16:creationId xmlns:a16="http://schemas.microsoft.com/office/drawing/2014/main" id="{D6BF3C6C-591C-7AF5-06EF-70D3A224F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77881" y="5459191"/>
                <a:ext cx="569719" cy="1535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Ovale 55">
                <a:extLst>
                  <a:ext uri="{FF2B5EF4-FFF2-40B4-BE49-F238E27FC236}">
                    <a16:creationId xmlns:a16="http://schemas.microsoft.com/office/drawing/2014/main" id="{2B6D17E8-0460-0EFD-B035-7EEF5A4E36B1}"/>
                  </a:ext>
                </a:extLst>
              </p:cNvPr>
              <p:cNvSpPr/>
              <p:nvPr/>
            </p:nvSpPr>
            <p:spPr>
              <a:xfrm>
                <a:off x="5228124" y="4429512"/>
                <a:ext cx="333065" cy="325038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DBE9F7"/>
                  </a:solidFill>
                </a:endParaRPr>
              </a:p>
            </p:txBody>
          </p:sp>
          <p:sp>
            <p:nvSpPr>
              <p:cNvPr id="57" name="Ovale 56">
                <a:extLst>
                  <a:ext uri="{FF2B5EF4-FFF2-40B4-BE49-F238E27FC236}">
                    <a16:creationId xmlns:a16="http://schemas.microsoft.com/office/drawing/2014/main" id="{7AC29A3A-4A58-FB40-6758-1799799DC94F}"/>
                  </a:ext>
                </a:extLst>
              </p:cNvPr>
              <p:cNvSpPr/>
              <p:nvPr/>
            </p:nvSpPr>
            <p:spPr>
              <a:xfrm>
                <a:off x="5228124" y="4944667"/>
                <a:ext cx="333065" cy="325038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DBE9F7"/>
                  </a:solidFill>
                </a:endParaRPr>
              </a:p>
            </p:txBody>
          </p:sp>
          <p:sp>
            <p:nvSpPr>
              <p:cNvPr id="58" name="Ovale 57">
                <a:extLst>
                  <a:ext uri="{FF2B5EF4-FFF2-40B4-BE49-F238E27FC236}">
                    <a16:creationId xmlns:a16="http://schemas.microsoft.com/office/drawing/2014/main" id="{9664FF61-96AD-2E9A-46AC-6993123B6B09}"/>
                  </a:ext>
                </a:extLst>
              </p:cNvPr>
              <p:cNvSpPr/>
              <p:nvPr/>
            </p:nvSpPr>
            <p:spPr>
              <a:xfrm>
                <a:off x="5228124" y="5470555"/>
                <a:ext cx="333065" cy="325038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DBE9F7"/>
                  </a:solidFill>
                </a:endParaRPr>
              </a:p>
            </p:txBody>
          </p:sp>
          <p:grpSp>
            <p:nvGrpSpPr>
              <p:cNvPr id="59" name="Gruppo 58">
                <a:extLst>
                  <a:ext uri="{FF2B5EF4-FFF2-40B4-BE49-F238E27FC236}">
                    <a16:creationId xmlns:a16="http://schemas.microsoft.com/office/drawing/2014/main" id="{B3515594-4A4A-99FD-704B-2B3186D3C899}"/>
                  </a:ext>
                </a:extLst>
              </p:cNvPr>
              <p:cNvGrpSpPr/>
              <p:nvPr/>
            </p:nvGrpSpPr>
            <p:grpSpPr>
              <a:xfrm>
                <a:off x="4611599" y="4571650"/>
                <a:ext cx="548254" cy="1041040"/>
                <a:chOff x="3742275" y="4249678"/>
                <a:chExt cx="548254" cy="1041040"/>
              </a:xfrm>
            </p:grpSpPr>
            <p:cxnSp>
              <p:nvCxnSpPr>
                <p:cNvPr id="70" name="Connettore 2 69">
                  <a:extLst>
                    <a:ext uri="{FF2B5EF4-FFF2-40B4-BE49-F238E27FC236}">
                      <a16:creationId xmlns:a16="http://schemas.microsoft.com/office/drawing/2014/main" id="{1F37FCB1-1D79-F45F-FF01-F5B5F26FBF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42275" y="4249678"/>
                  <a:ext cx="537522" cy="748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Connettore 2 70">
                  <a:extLst>
                    <a:ext uri="{FF2B5EF4-FFF2-40B4-BE49-F238E27FC236}">
                      <a16:creationId xmlns:a16="http://schemas.microsoft.com/office/drawing/2014/main" id="{F579934D-52A2-FF76-E273-655864C00C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42275" y="4267895"/>
                  <a:ext cx="548254" cy="49693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Connettore 2 71">
                  <a:extLst>
                    <a:ext uri="{FF2B5EF4-FFF2-40B4-BE49-F238E27FC236}">
                      <a16:creationId xmlns:a16="http://schemas.microsoft.com/office/drawing/2014/main" id="{3D2D454E-F7AD-425D-EC66-A512B2931A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3007" y="4289359"/>
                  <a:ext cx="516057" cy="100135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uppo 59">
                <a:extLst>
                  <a:ext uri="{FF2B5EF4-FFF2-40B4-BE49-F238E27FC236}">
                    <a16:creationId xmlns:a16="http://schemas.microsoft.com/office/drawing/2014/main" id="{AC6F518F-C107-D74B-8C48-5606A4250B83}"/>
                  </a:ext>
                </a:extLst>
              </p:cNvPr>
              <p:cNvGrpSpPr/>
              <p:nvPr/>
            </p:nvGrpSpPr>
            <p:grpSpPr>
              <a:xfrm flipV="1">
                <a:off x="4611598" y="4625312"/>
                <a:ext cx="548254" cy="1041040"/>
                <a:chOff x="3742275" y="4249678"/>
                <a:chExt cx="548254" cy="1041040"/>
              </a:xfrm>
            </p:grpSpPr>
            <p:cxnSp>
              <p:nvCxnSpPr>
                <p:cNvPr id="67" name="Connettore 2 66">
                  <a:extLst>
                    <a:ext uri="{FF2B5EF4-FFF2-40B4-BE49-F238E27FC236}">
                      <a16:creationId xmlns:a16="http://schemas.microsoft.com/office/drawing/2014/main" id="{AA1D7F6B-84B2-08B5-5E42-B7F504C6CC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42275" y="4249678"/>
                  <a:ext cx="537522" cy="748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Connettore 2 67">
                  <a:extLst>
                    <a:ext uri="{FF2B5EF4-FFF2-40B4-BE49-F238E27FC236}">
                      <a16:creationId xmlns:a16="http://schemas.microsoft.com/office/drawing/2014/main" id="{A0E2C2CA-74A0-7263-13D2-55824A9DF3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42275" y="4267895"/>
                  <a:ext cx="548254" cy="49693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Connettore 2 68">
                  <a:extLst>
                    <a:ext uri="{FF2B5EF4-FFF2-40B4-BE49-F238E27FC236}">
                      <a16:creationId xmlns:a16="http://schemas.microsoft.com/office/drawing/2014/main" id="{0B6BD1D4-4153-5C93-BA22-D8A6514432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3007" y="4289359"/>
                  <a:ext cx="516057" cy="100135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Gruppo 60">
                <a:extLst>
                  <a:ext uri="{FF2B5EF4-FFF2-40B4-BE49-F238E27FC236}">
                    <a16:creationId xmlns:a16="http://schemas.microsoft.com/office/drawing/2014/main" id="{B8F36F7F-293A-9476-FDC4-159AD5E1A841}"/>
                  </a:ext>
                </a:extLst>
              </p:cNvPr>
              <p:cNvGrpSpPr/>
              <p:nvPr/>
            </p:nvGrpSpPr>
            <p:grpSpPr>
              <a:xfrm>
                <a:off x="4628137" y="4568164"/>
                <a:ext cx="548256" cy="1102211"/>
                <a:chOff x="8695714" y="4450010"/>
                <a:chExt cx="537523" cy="1091455"/>
              </a:xfrm>
            </p:grpSpPr>
            <p:cxnSp>
              <p:nvCxnSpPr>
                <p:cNvPr id="64" name="Connettore 2 63">
                  <a:extLst>
                    <a:ext uri="{FF2B5EF4-FFF2-40B4-BE49-F238E27FC236}">
                      <a16:creationId xmlns:a16="http://schemas.microsoft.com/office/drawing/2014/main" id="{F82FBB3B-7F70-87F5-A965-9370315419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95715" y="4994116"/>
                  <a:ext cx="537522" cy="324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Connettore 2 64">
                  <a:extLst>
                    <a:ext uri="{FF2B5EF4-FFF2-40B4-BE49-F238E27FC236}">
                      <a16:creationId xmlns:a16="http://schemas.microsoft.com/office/drawing/2014/main" id="{5130C513-8379-71EF-E440-1F10CD484E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95714" y="4450010"/>
                  <a:ext cx="483861" cy="54410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Connettore 2 65">
                  <a:extLst>
                    <a:ext uri="{FF2B5EF4-FFF2-40B4-BE49-F238E27FC236}">
                      <a16:creationId xmlns:a16="http://schemas.microsoft.com/office/drawing/2014/main" id="{03739DDE-20F7-0453-11BC-F74ABA807B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95714" y="4997361"/>
                  <a:ext cx="483861" cy="54410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2" name="Connettore 2 61">
                <a:extLst>
                  <a:ext uri="{FF2B5EF4-FFF2-40B4-BE49-F238E27FC236}">
                    <a16:creationId xmlns:a16="http://schemas.microsoft.com/office/drawing/2014/main" id="{BF3B1122-307B-CE4A-C573-08813FA0BC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08556" y="4915086"/>
                <a:ext cx="483860" cy="74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nettore 2 62">
                <a:extLst>
                  <a:ext uri="{FF2B5EF4-FFF2-40B4-BE49-F238E27FC236}">
                    <a16:creationId xmlns:a16="http://schemas.microsoft.com/office/drawing/2014/main" id="{F6D77B34-1DAB-4C9E-6C8D-EFF088570B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08556" y="5398043"/>
                <a:ext cx="483860" cy="74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CasellaDiTesto 74">
              <a:extLst>
                <a:ext uri="{FF2B5EF4-FFF2-40B4-BE49-F238E27FC236}">
                  <a16:creationId xmlns:a16="http://schemas.microsoft.com/office/drawing/2014/main" id="{A84A339E-F16D-77F6-13D7-0AF35F42D25B}"/>
                </a:ext>
              </a:extLst>
            </p:cNvPr>
            <p:cNvSpPr txBox="1"/>
            <p:nvPr/>
          </p:nvSpPr>
          <p:spPr>
            <a:xfrm>
              <a:off x="1938991" y="4801317"/>
              <a:ext cx="13335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it-IT" b="1"/>
                <a:t>Input 2</a:t>
              </a:r>
            </a:p>
          </p:txBody>
        </p:sp>
        <p:cxnSp>
          <p:nvCxnSpPr>
            <p:cNvPr id="77" name="Connettore 2 76">
              <a:extLst>
                <a:ext uri="{FF2B5EF4-FFF2-40B4-BE49-F238E27FC236}">
                  <a16:creationId xmlns:a16="http://schemas.microsoft.com/office/drawing/2014/main" id="{ACD316BF-3D51-0870-6C6A-C140ABC9A1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70525" y="4323693"/>
              <a:ext cx="612587" cy="86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2 78">
              <a:extLst>
                <a:ext uri="{FF2B5EF4-FFF2-40B4-BE49-F238E27FC236}">
                  <a16:creationId xmlns:a16="http://schemas.microsoft.com/office/drawing/2014/main" id="{E2339121-5BFB-AAE0-2658-A1465AF03E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70525" y="4924707"/>
              <a:ext cx="612587" cy="86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2 80">
              <a:extLst>
                <a:ext uri="{FF2B5EF4-FFF2-40B4-BE49-F238E27FC236}">
                  <a16:creationId xmlns:a16="http://schemas.microsoft.com/office/drawing/2014/main" id="{D24B82A4-C2E1-76CE-04EF-38CAE9621A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70525" y="5547836"/>
              <a:ext cx="612587" cy="86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9F48101-65EA-2C2A-EE2E-5A8FA3160D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4303009"/>
              </p:ext>
            </p:extLst>
          </p:nvPr>
        </p:nvGraphicFramePr>
        <p:xfrm>
          <a:off x="7263255" y="-196973"/>
          <a:ext cx="6114182" cy="2682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20499D3F-F77E-DF77-C652-E72955E45CE6}"/>
              </a:ext>
            </a:extLst>
          </p:cNvPr>
          <p:cNvSpPr txBox="1"/>
          <p:nvPr/>
        </p:nvSpPr>
        <p:spPr>
          <a:xfrm>
            <a:off x="4113988" y="2489568"/>
            <a:ext cx="374970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err="1"/>
              <a:t>problem</a:t>
            </a:r>
            <a:r>
              <a:rPr lang="it-IT"/>
              <a:t> of </a:t>
            </a:r>
            <a:r>
              <a:rPr lang="it-IT" err="1"/>
              <a:t>dying</a:t>
            </a:r>
            <a:r>
              <a:rPr lang="it-IT"/>
              <a:t> </a:t>
            </a:r>
            <a:r>
              <a:rPr lang="it-IT" err="1"/>
              <a:t>neurons</a:t>
            </a:r>
            <a:endParaRPr lang="it-IT"/>
          </a:p>
          <a:p>
            <a:endParaRPr lang="it-IT"/>
          </a:p>
          <a:p>
            <a:r>
              <a:rPr lang="it-IT"/>
              <a:t>             </a:t>
            </a:r>
          </a:p>
          <a:p>
            <a:r>
              <a:rPr lang="it-IT"/>
              <a:t>                 SOLUTION</a:t>
            </a:r>
          </a:p>
          <a:p>
            <a:endParaRPr lang="it-IT"/>
          </a:p>
          <a:p>
            <a:endParaRPr lang="it-IT"/>
          </a:p>
        </p:txBody>
      </p:sp>
      <p:pic>
        <p:nvPicPr>
          <p:cNvPr id="6" name="Immagine 4" descr="Exploring Activation Functions in Deep Learning: Properties, Derivatives,  and Impact on Model Training | by Patwariraghottam | DevOps.dev">
            <a:extLst>
              <a:ext uri="{FF2B5EF4-FFF2-40B4-BE49-F238E27FC236}">
                <a16:creationId xmlns:a16="http://schemas.microsoft.com/office/drawing/2014/main" id="{37D302C0-C892-8B79-43C7-96BCD02DA350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52705" t="14587" r="4852" b="56696"/>
          <a:stretch/>
        </p:blipFill>
        <p:spPr>
          <a:xfrm>
            <a:off x="8284884" y="4407438"/>
            <a:ext cx="2585430" cy="990493"/>
          </a:xfrm>
          <a:prstGeom prst="rect">
            <a:avLst/>
          </a:prstGeom>
        </p:spPr>
      </p:pic>
      <p:sp>
        <p:nvSpPr>
          <p:cNvPr id="7" name="CasellaDiTesto 72">
            <a:extLst>
              <a:ext uri="{FF2B5EF4-FFF2-40B4-BE49-F238E27FC236}">
                <a16:creationId xmlns:a16="http://schemas.microsoft.com/office/drawing/2014/main" id="{2403F799-88E2-6E5F-0A3A-75FCCEB46DD6}"/>
              </a:ext>
            </a:extLst>
          </p:cNvPr>
          <p:cNvSpPr txBox="1"/>
          <p:nvPr/>
        </p:nvSpPr>
        <p:spPr>
          <a:xfrm>
            <a:off x="8383863" y="3715441"/>
            <a:ext cx="25822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err="1"/>
              <a:t>Activation</a:t>
            </a:r>
            <a:r>
              <a:rPr lang="it-IT"/>
              <a:t> </a:t>
            </a:r>
            <a:r>
              <a:rPr lang="it-IT" err="1"/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303280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1A89E-4C16-C82D-50A5-D43EC316F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rapezio 36">
            <a:extLst>
              <a:ext uri="{FF2B5EF4-FFF2-40B4-BE49-F238E27FC236}">
                <a16:creationId xmlns:a16="http://schemas.microsoft.com/office/drawing/2014/main" id="{586C71FA-E120-1D89-572B-71F25F1F96AB}"/>
              </a:ext>
            </a:extLst>
          </p:cNvPr>
          <p:cNvSpPr/>
          <p:nvPr/>
        </p:nvSpPr>
        <p:spPr>
          <a:xfrm>
            <a:off x="10107975" y="6579020"/>
            <a:ext cx="2271252" cy="245268"/>
          </a:xfrm>
          <a:prstGeom prst="trapezoid">
            <a:avLst>
              <a:gd name="adj" fmla="val 126144"/>
            </a:avLst>
          </a:prstGeom>
          <a:solidFill>
            <a:srgbClr val="0262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Elemento grafico 7" descr="Pezzi del puzzle contorno">
            <a:extLst>
              <a:ext uri="{FF2B5EF4-FFF2-40B4-BE49-F238E27FC236}">
                <a16:creationId xmlns:a16="http://schemas.microsoft.com/office/drawing/2014/main" id="{E65A9625-B6A5-56E2-7E17-F5A2987D7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E3405E84-D16C-84BE-1328-9F42A3FB7F3E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THE CONTEXT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E340143-6C01-85BE-7743-FD15C2B210FC}"/>
              </a:ext>
            </a:extLst>
          </p:cNvPr>
          <p:cNvSpPr/>
          <p:nvPr/>
        </p:nvSpPr>
        <p:spPr>
          <a:xfrm rot="21572067">
            <a:off x="11698753" y="4617085"/>
            <a:ext cx="146307" cy="6293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rapezio 28">
            <a:extLst>
              <a:ext uri="{FF2B5EF4-FFF2-40B4-BE49-F238E27FC236}">
                <a16:creationId xmlns:a16="http://schemas.microsoft.com/office/drawing/2014/main" id="{AF3005CB-ED7F-6B65-435C-F6A4B907E2ED}"/>
              </a:ext>
            </a:extLst>
          </p:cNvPr>
          <p:cNvSpPr/>
          <p:nvPr/>
        </p:nvSpPr>
        <p:spPr>
          <a:xfrm rot="10772067">
            <a:off x="11524826" y="4964580"/>
            <a:ext cx="510538" cy="424388"/>
          </a:xfrm>
          <a:custGeom>
            <a:avLst/>
            <a:gdLst>
              <a:gd name="connsiteX0" fmla="*/ 0 w 1017129"/>
              <a:gd name="connsiteY0" fmla="*/ 932501 h 932501"/>
              <a:gd name="connsiteX1" fmla="*/ 122316 w 1017129"/>
              <a:gd name="connsiteY1" fmla="*/ 0 h 932501"/>
              <a:gd name="connsiteX2" fmla="*/ 894813 w 1017129"/>
              <a:gd name="connsiteY2" fmla="*/ 0 h 932501"/>
              <a:gd name="connsiteX3" fmla="*/ 1017129 w 1017129"/>
              <a:gd name="connsiteY3" fmla="*/ 932501 h 932501"/>
              <a:gd name="connsiteX4" fmla="*/ 0 w 1017129"/>
              <a:gd name="connsiteY4" fmla="*/ 932501 h 932501"/>
              <a:gd name="connsiteX0" fmla="*/ 0 w 1192389"/>
              <a:gd name="connsiteY0" fmla="*/ 932501 h 932501"/>
              <a:gd name="connsiteX1" fmla="*/ 122316 w 1192389"/>
              <a:gd name="connsiteY1" fmla="*/ 0 h 932501"/>
              <a:gd name="connsiteX2" fmla="*/ 894813 w 1192389"/>
              <a:gd name="connsiteY2" fmla="*/ 0 h 932501"/>
              <a:gd name="connsiteX3" fmla="*/ 1192389 w 1192389"/>
              <a:gd name="connsiteY3" fmla="*/ 909641 h 932501"/>
              <a:gd name="connsiteX4" fmla="*/ 0 w 1192389"/>
              <a:gd name="connsiteY4" fmla="*/ 932501 h 93250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53349"/>
              <a:gd name="connsiteY0" fmla="*/ 711521 h 909641"/>
              <a:gd name="connsiteX1" fmla="*/ 183276 w 1253349"/>
              <a:gd name="connsiteY1" fmla="*/ 0 h 909641"/>
              <a:gd name="connsiteX2" fmla="*/ 955773 w 1253349"/>
              <a:gd name="connsiteY2" fmla="*/ 0 h 909641"/>
              <a:gd name="connsiteX3" fmla="*/ 1253349 w 1253349"/>
              <a:gd name="connsiteY3" fmla="*/ 909641 h 909641"/>
              <a:gd name="connsiteX4" fmla="*/ 0 w 1253349"/>
              <a:gd name="connsiteY4" fmla="*/ 711521 h 909641"/>
              <a:gd name="connsiteX0" fmla="*/ 0 w 1253349"/>
              <a:gd name="connsiteY0" fmla="*/ 711521 h 909641"/>
              <a:gd name="connsiteX1" fmla="*/ 183276 w 1253349"/>
              <a:gd name="connsiteY1" fmla="*/ 0 h 909641"/>
              <a:gd name="connsiteX2" fmla="*/ 955773 w 1253349"/>
              <a:gd name="connsiteY2" fmla="*/ 0 h 909641"/>
              <a:gd name="connsiteX3" fmla="*/ 1253349 w 1253349"/>
              <a:gd name="connsiteY3" fmla="*/ 909641 h 909641"/>
              <a:gd name="connsiteX4" fmla="*/ 0 w 1253349"/>
              <a:gd name="connsiteY4" fmla="*/ 711521 h 909641"/>
              <a:gd name="connsiteX0" fmla="*/ 0 w 1253349"/>
              <a:gd name="connsiteY0" fmla="*/ 825821 h 1023941"/>
              <a:gd name="connsiteX1" fmla="*/ 175656 w 1253349"/>
              <a:gd name="connsiteY1" fmla="*/ 0 h 1023941"/>
              <a:gd name="connsiteX2" fmla="*/ 955773 w 1253349"/>
              <a:gd name="connsiteY2" fmla="*/ 114300 h 1023941"/>
              <a:gd name="connsiteX3" fmla="*/ 1253349 w 1253349"/>
              <a:gd name="connsiteY3" fmla="*/ 1023941 h 1023941"/>
              <a:gd name="connsiteX4" fmla="*/ 0 w 1253349"/>
              <a:gd name="connsiteY4" fmla="*/ 825821 h 1023941"/>
              <a:gd name="connsiteX0" fmla="*/ 0 w 1253349"/>
              <a:gd name="connsiteY0" fmla="*/ 841061 h 1039181"/>
              <a:gd name="connsiteX1" fmla="*/ 175656 w 1253349"/>
              <a:gd name="connsiteY1" fmla="*/ 15240 h 1039181"/>
              <a:gd name="connsiteX2" fmla="*/ 963393 w 1253349"/>
              <a:gd name="connsiteY2" fmla="*/ 0 h 1039181"/>
              <a:gd name="connsiteX3" fmla="*/ 1253349 w 1253349"/>
              <a:gd name="connsiteY3" fmla="*/ 1039181 h 1039181"/>
              <a:gd name="connsiteX4" fmla="*/ 0 w 1253349"/>
              <a:gd name="connsiteY4" fmla="*/ 841061 h 1039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3349" h="1039181">
                <a:moveTo>
                  <a:pt x="0" y="841061"/>
                </a:moveTo>
                <a:cubicBezTo>
                  <a:pt x="61092" y="603887"/>
                  <a:pt x="152664" y="336234"/>
                  <a:pt x="175656" y="15240"/>
                </a:cubicBezTo>
                <a:lnTo>
                  <a:pt x="963393" y="0"/>
                </a:lnTo>
                <a:cubicBezTo>
                  <a:pt x="994005" y="371794"/>
                  <a:pt x="1100817" y="568327"/>
                  <a:pt x="1253349" y="1039181"/>
                </a:cubicBezTo>
                <a:lnTo>
                  <a:pt x="0" y="841061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rapezio 37">
            <a:extLst>
              <a:ext uri="{FF2B5EF4-FFF2-40B4-BE49-F238E27FC236}">
                <a16:creationId xmlns:a16="http://schemas.microsoft.com/office/drawing/2014/main" id="{2557FDEE-6E09-32D5-7AF5-F27707B29E8B}"/>
              </a:ext>
            </a:extLst>
          </p:cNvPr>
          <p:cNvSpPr/>
          <p:nvPr/>
        </p:nvSpPr>
        <p:spPr>
          <a:xfrm rot="12798639" flipH="1">
            <a:off x="12371379" y="4963126"/>
            <a:ext cx="234994" cy="287334"/>
          </a:xfrm>
          <a:custGeom>
            <a:avLst/>
            <a:gdLst>
              <a:gd name="connsiteX0" fmla="*/ 0 w 653937"/>
              <a:gd name="connsiteY0" fmla="*/ 658283 h 658283"/>
              <a:gd name="connsiteX1" fmla="*/ 110496 w 653937"/>
              <a:gd name="connsiteY1" fmla="*/ 0 h 658283"/>
              <a:gd name="connsiteX2" fmla="*/ 543441 w 653937"/>
              <a:gd name="connsiteY2" fmla="*/ 0 h 658283"/>
              <a:gd name="connsiteX3" fmla="*/ 653937 w 653937"/>
              <a:gd name="connsiteY3" fmla="*/ 658283 h 658283"/>
              <a:gd name="connsiteX4" fmla="*/ 0 w 653937"/>
              <a:gd name="connsiteY4" fmla="*/ 658283 h 658283"/>
              <a:gd name="connsiteX0" fmla="*/ 36933 w 690870"/>
              <a:gd name="connsiteY0" fmla="*/ 658283 h 658734"/>
              <a:gd name="connsiteX1" fmla="*/ 147429 w 690870"/>
              <a:gd name="connsiteY1" fmla="*/ 0 h 658734"/>
              <a:gd name="connsiteX2" fmla="*/ 580374 w 690870"/>
              <a:gd name="connsiteY2" fmla="*/ 0 h 658734"/>
              <a:gd name="connsiteX3" fmla="*/ 690870 w 690870"/>
              <a:gd name="connsiteY3" fmla="*/ 658283 h 658734"/>
              <a:gd name="connsiteX4" fmla="*/ 36933 w 690870"/>
              <a:gd name="connsiteY4" fmla="*/ 658283 h 658734"/>
              <a:gd name="connsiteX0" fmla="*/ 36933 w 690870"/>
              <a:gd name="connsiteY0" fmla="*/ 658283 h 719243"/>
              <a:gd name="connsiteX1" fmla="*/ 147429 w 690870"/>
              <a:gd name="connsiteY1" fmla="*/ 0 h 719243"/>
              <a:gd name="connsiteX2" fmla="*/ 580374 w 690870"/>
              <a:gd name="connsiteY2" fmla="*/ 0 h 719243"/>
              <a:gd name="connsiteX3" fmla="*/ 690870 w 690870"/>
              <a:gd name="connsiteY3" fmla="*/ 658283 h 719243"/>
              <a:gd name="connsiteX4" fmla="*/ 36933 w 690870"/>
              <a:gd name="connsiteY4" fmla="*/ 658283 h 719243"/>
              <a:gd name="connsiteX0" fmla="*/ 36933 w 691237"/>
              <a:gd name="connsiteY0" fmla="*/ 658283 h 772867"/>
              <a:gd name="connsiteX1" fmla="*/ 147429 w 691237"/>
              <a:gd name="connsiteY1" fmla="*/ 0 h 772867"/>
              <a:gd name="connsiteX2" fmla="*/ 580374 w 691237"/>
              <a:gd name="connsiteY2" fmla="*/ 0 h 772867"/>
              <a:gd name="connsiteX3" fmla="*/ 690870 w 691237"/>
              <a:gd name="connsiteY3" fmla="*/ 658283 h 772867"/>
              <a:gd name="connsiteX4" fmla="*/ 36933 w 691237"/>
              <a:gd name="connsiteY4" fmla="*/ 658283 h 772867"/>
              <a:gd name="connsiteX0" fmla="*/ 36933 w 691237"/>
              <a:gd name="connsiteY0" fmla="*/ 658283 h 772867"/>
              <a:gd name="connsiteX1" fmla="*/ 147429 w 691237"/>
              <a:gd name="connsiteY1" fmla="*/ 0 h 772867"/>
              <a:gd name="connsiteX2" fmla="*/ 580374 w 691237"/>
              <a:gd name="connsiteY2" fmla="*/ 0 h 772867"/>
              <a:gd name="connsiteX3" fmla="*/ 690870 w 691237"/>
              <a:gd name="connsiteY3" fmla="*/ 658283 h 772867"/>
              <a:gd name="connsiteX4" fmla="*/ 36933 w 691237"/>
              <a:gd name="connsiteY4" fmla="*/ 658283 h 772867"/>
              <a:gd name="connsiteX0" fmla="*/ 48676 w 702980"/>
              <a:gd name="connsiteY0" fmla="*/ 752153 h 866737"/>
              <a:gd name="connsiteX1" fmla="*/ 91620 w 702980"/>
              <a:gd name="connsiteY1" fmla="*/ 0 h 866737"/>
              <a:gd name="connsiteX2" fmla="*/ 592117 w 702980"/>
              <a:gd name="connsiteY2" fmla="*/ 93870 h 866737"/>
              <a:gd name="connsiteX3" fmla="*/ 702613 w 702980"/>
              <a:gd name="connsiteY3" fmla="*/ 752153 h 866737"/>
              <a:gd name="connsiteX4" fmla="*/ 48676 w 702980"/>
              <a:gd name="connsiteY4" fmla="*/ 752153 h 866737"/>
              <a:gd name="connsiteX0" fmla="*/ 42672 w 696976"/>
              <a:gd name="connsiteY0" fmla="*/ 752153 h 866737"/>
              <a:gd name="connsiteX1" fmla="*/ 85616 w 696976"/>
              <a:gd name="connsiteY1" fmla="*/ 0 h 866737"/>
              <a:gd name="connsiteX2" fmla="*/ 586113 w 696976"/>
              <a:gd name="connsiteY2" fmla="*/ 93870 h 866737"/>
              <a:gd name="connsiteX3" fmla="*/ 696609 w 696976"/>
              <a:gd name="connsiteY3" fmla="*/ 752153 h 866737"/>
              <a:gd name="connsiteX4" fmla="*/ 42672 w 696976"/>
              <a:gd name="connsiteY4" fmla="*/ 752153 h 86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6976" h="866737">
                <a:moveTo>
                  <a:pt x="42672" y="752153"/>
                </a:moveTo>
                <a:cubicBezTo>
                  <a:pt x="-72896" y="768945"/>
                  <a:pt x="82560" y="228815"/>
                  <a:pt x="85616" y="0"/>
                </a:cubicBezTo>
                <a:lnTo>
                  <a:pt x="586113" y="93870"/>
                </a:lnTo>
                <a:cubicBezTo>
                  <a:pt x="622945" y="313298"/>
                  <a:pt x="629297" y="464145"/>
                  <a:pt x="696609" y="752153"/>
                </a:cubicBezTo>
                <a:cubicBezTo>
                  <a:pt x="714850" y="919793"/>
                  <a:pt x="47291" y="889313"/>
                  <a:pt x="42672" y="75215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18B1A6BB-7160-41AA-071A-D434EF6DDEF8}"/>
              </a:ext>
            </a:extLst>
          </p:cNvPr>
          <p:cNvSpPr/>
          <p:nvPr/>
        </p:nvSpPr>
        <p:spPr>
          <a:xfrm rot="21572067">
            <a:off x="12449523" y="4988969"/>
            <a:ext cx="170716" cy="1281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C337498C-8AD7-3ECD-CCA4-73A652FE81C8}"/>
              </a:ext>
            </a:extLst>
          </p:cNvPr>
          <p:cNvSpPr/>
          <p:nvPr/>
        </p:nvSpPr>
        <p:spPr>
          <a:xfrm rot="19034516">
            <a:off x="12245620" y="4496450"/>
            <a:ext cx="220790" cy="674348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rapezio 42">
            <a:extLst>
              <a:ext uri="{FF2B5EF4-FFF2-40B4-BE49-F238E27FC236}">
                <a16:creationId xmlns:a16="http://schemas.microsoft.com/office/drawing/2014/main" id="{759F84D9-F5B6-6B47-06A3-847054C64788}"/>
              </a:ext>
            </a:extLst>
          </p:cNvPr>
          <p:cNvSpPr/>
          <p:nvPr/>
        </p:nvSpPr>
        <p:spPr>
          <a:xfrm rot="1931469">
            <a:off x="12170826" y="5173004"/>
            <a:ext cx="312391" cy="370555"/>
          </a:xfrm>
          <a:custGeom>
            <a:avLst/>
            <a:gdLst>
              <a:gd name="connsiteX0" fmla="*/ 0 w 933837"/>
              <a:gd name="connsiteY0" fmla="*/ 845746 h 845746"/>
              <a:gd name="connsiteX1" fmla="*/ 211437 w 933837"/>
              <a:gd name="connsiteY1" fmla="*/ 0 h 845746"/>
              <a:gd name="connsiteX2" fmla="*/ 722401 w 933837"/>
              <a:gd name="connsiteY2" fmla="*/ 0 h 845746"/>
              <a:gd name="connsiteX3" fmla="*/ 933837 w 933837"/>
              <a:gd name="connsiteY3" fmla="*/ 845746 h 845746"/>
              <a:gd name="connsiteX4" fmla="*/ 0 w 933837"/>
              <a:gd name="connsiteY4" fmla="*/ 845746 h 845746"/>
              <a:gd name="connsiteX0" fmla="*/ 0 w 933837"/>
              <a:gd name="connsiteY0" fmla="*/ 845746 h 845746"/>
              <a:gd name="connsiteX1" fmla="*/ 211437 w 933837"/>
              <a:gd name="connsiteY1" fmla="*/ 0 h 845746"/>
              <a:gd name="connsiteX2" fmla="*/ 635384 w 933837"/>
              <a:gd name="connsiteY2" fmla="*/ 19567 h 845746"/>
              <a:gd name="connsiteX3" fmla="*/ 933837 w 933837"/>
              <a:gd name="connsiteY3" fmla="*/ 845746 h 845746"/>
              <a:gd name="connsiteX4" fmla="*/ 0 w 933837"/>
              <a:gd name="connsiteY4" fmla="*/ 845746 h 845746"/>
              <a:gd name="connsiteX0" fmla="*/ 0 w 933837"/>
              <a:gd name="connsiteY0" fmla="*/ 845746 h 845746"/>
              <a:gd name="connsiteX1" fmla="*/ 211437 w 933837"/>
              <a:gd name="connsiteY1" fmla="*/ 0 h 845746"/>
              <a:gd name="connsiteX2" fmla="*/ 635384 w 933837"/>
              <a:gd name="connsiteY2" fmla="*/ 19567 h 845746"/>
              <a:gd name="connsiteX3" fmla="*/ 933837 w 933837"/>
              <a:gd name="connsiteY3" fmla="*/ 845746 h 845746"/>
              <a:gd name="connsiteX4" fmla="*/ 0 w 933837"/>
              <a:gd name="connsiteY4" fmla="*/ 845746 h 845746"/>
              <a:gd name="connsiteX0" fmla="*/ 0 w 878897"/>
              <a:gd name="connsiteY0" fmla="*/ 845746 h 845746"/>
              <a:gd name="connsiteX1" fmla="*/ 211437 w 878897"/>
              <a:gd name="connsiteY1" fmla="*/ 0 h 845746"/>
              <a:gd name="connsiteX2" fmla="*/ 635384 w 878897"/>
              <a:gd name="connsiteY2" fmla="*/ 19567 h 845746"/>
              <a:gd name="connsiteX3" fmla="*/ 878897 w 878897"/>
              <a:gd name="connsiteY3" fmla="*/ 844755 h 845746"/>
              <a:gd name="connsiteX4" fmla="*/ 0 w 878897"/>
              <a:gd name="connsiteY4" fmla="*/ 845746 h 845746"/>
              <a:gd name="connsiteX0" fmla="*/ 0 w 924445"/>
              <a:gd name="connsiteY0" fmla="*/ 845746 h 845746"/>
              <a:gd name="connsiteX1" fmla="*/ 211437 w 924445"/>
              <a:gd name="connsiteY1" fmla="*/ 0 h 845746"/>
              <a:gd name="connsiteX2" fmla="*/ 635384 w 924445"/>
              <a:gd name="connsiteY2" fmla="*/ 19567 h 845746"/>
              <a:gd name="connsiteX3" fmla="*/ 878897 w 924445"/>
              <a:gd name="connsiteY3" fmla="*/ 844755 h 845746"/>
              <a:gd name="connsiteX4" fmla="*/ 0 w 924445"/>
              <a:gd name="connsiteY4" fmla="*/ 845746 h 845746"/>
              <a:gd name="connsiteX0" fmla="*/ 0 w 924445"/>
              <a:gd name="connsiteY0" fmla="*/ 845746 h 895165"/>
              <a:gd name="connsiteX1" fmla="*/ 211437 w 924445"/>
              <a:gd name="connsiteY1" fmla="*/ 0 h 895165"/>
              <a:gd name="connsiteX2" fmla="*/ 635384 w 924445"/>
              <a:gd name="connsiteY2" fmla="*/ 19567 h 895165"/>
              <a:gd name="connsiteX3" fmla="*/ 878897 w 924445"/>
              <a:gd name="connsiteY3" fmla="*/ 844755 h 895165"/>
              <a:gd name="connsiteX4" fmla="*/ 0 w 924445"/>
              <a:gd name="connsiteY4" fmla="*/ 845746 h 895165"/>
              <a:gd name="connsiteX0" fmla="*/ 0 w 927114"/>
              <a:gd name="connsiteY0" fmla="*/ 856273 h 898070"/>
              <a:gd name="connsiteX1" fmla="*/ 214106 w 927114"/>
              <a:gd name="connsiteY1" fmla="*/ 0 h 898070"/>
              <a:gd name="connsiteX2" fmla="*/ 638053 w 927114"/>
              <a:gd name="connsiteY2" fmla="*/ 19567 h 898070"/>
              <a:gd name="connsiteX3" fmla="*/ 881566 w 927114"/>
              <a:gd name="connsiteY3" fmla="*/ 844755 h 898070"/>
              <a:gd name="connsiteX4" fmla="*/ 0 w 927114"/>
              <a:gd name="connsiteY4" fmla="*/ 856273 h 898070"/>
              <a:gd name="connsiteX0" fmla="*/ 0 w 927114"/>
              <a:gd name="connsiteY0" fmla="*/ 856273 h 920009"/>
              <a:gd name="connsiteX1" fmla="*/ 214106 w 927114"/>
              <a:gd name="connsiteY1" fmla="*/ 0 h 920009"/>
              <a:gd name="connsiteX2" fmla="*/ 638053 w 927114"/>
              <a:gd name="connsiteY2" fmla="*/ 19567 h 920009"/>
              <a:gd name="connsiteX3" fmla="*/ 881566 w 927114"/>
              <a:gd name="connsiteY3" fmla="*/ 844755 h 920009"/>
              <a:gd name="connsiteX4" fmla="*/ 0 w 927114"/>
              <a:gd name="connsiteY4" fmla="*/ 856273 h 920009"/>
              <a:gd name="connsiteX0" fmla="*/ 0 w 927114"/>
              <a:gd name="connsiteY0" fmla="*/ 856273 h 920009"/>
              <a:gd name="connsiteX1" fmla="*/ 214106 w 927114"/>
              <a:gd name="connsiteY1" fmla="*/ 0 h 920009"/>
              <a:gd name="connsiteX2" fmla="*/ 638053 w 927114"/>
              <a:gd name="connsiteY2" fmla="*/ 19567 h 920009"/>
              <a:gd name="connsiteX3" fmla="*/ 881566 w 927114"/>
              <a:gd name="connsiteY3" fmla="*/ 844755 h 920009"/>
              <a:gd name="connsiteX4" fmla="*/ 0 w 927114"/>
              <a:gd name="connsiteY4" fmla="*/ 856273 h 920009"/>
              <a:gd name="connsiteX0" fmla="*/ 0 w 927114"/>
              <a:gd name="connsiteY0" fmla="*/ 856273 h 920009"/>
              <a:gd name="connsiteX1" fmla="*/ 214106 w 927114"/>
              <a:gd name="connsiteY1" fmla="*/ 0 h 920009"/>
              <a:gd name="connsiteX2" fmla="*/ 638053 w 927114"/>
              <a:gd name="connsiteY2" fmla="*/ 19567 h 920009"/>
              <a:gd name="connsiteX3" fmla="*/ 881566 w 927114"/>
              <a:gd name="connsiteY3" fmla="*/ 844755 h 920009"/>
              <a:gd name="connsiteX4" fmla="*/ 0 w 927114"/>
              <a:gd name="connsiteY4" fmla="*/ 856273 h 920009"/>
              <a:gd name="connsiteX0" fmla="*/ 0 w 888649"/>
              <a:gd name="connsiteY0" fmla="*/ 856273 h 907363"/>
              <a:gd name="connsiteX1" fmla="*/ 214106 w 888649"/>
              <a:gd name="connsiteY1" fmla="*/ 0 h 907363"/>
              <a:gd name="connsiteX2" fmla="*/ 638053 w 888649"/>
              <a:gd name="connsiteY2" fmla="*/ 19567 h 907363"/>
              <a:gd name="connsiteX3" fmla="*/ 830678 w 888649"/>
              <a:gd name="connsiteY3" fmla="*/ 818597 h 907363"/>
              <a:gd name="connsiteX4" fmla="*/ 0 w 888649"/>
              <a:gd name="connsiteY4" fmla="*/ 856273 h 90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649" h="907363">
                <a:moveTo>
                  <a:pt x="0" y="856273"/>
                </a:moveTo>
                <a:cubicBezTo>
                  <a:pt x="6187" y="525446"/>
                  <a:pt x="76406" y="294961"/>
                  <a:pt x="214106" y="0"/>
                </a:cubicBezTo>
                <a:lnTo>
                  <a:pt x="638053" y="19567"/>
                </a:lnTo>
                <a:cubicBezTo>
                  <a:pt x="916004" y="361593"/>
                  <a:pt x="934010" y="548976"/>
                  <a:pt x="830678" y="818597"/>
                </a:cubicBezTo>
                <a:cubicBezTo>
                  <a:pt x="573727" y="931605"/>
                  <a:pt x="178789" y="928146"/>
                  <a:pt x="0" y="85627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rapezio 43">
            <a:extLst>
              <a:ext uri="{FF2B5EF4-FFF2-40B4-BE49-F238E27FC236}">
                <a16:creationId xmlns:a16="http://schemas.microsoft.com/office/drawing/2014/main" id="{5584500B-D8CE-5DBF-480B-3EF64C811568}"/>
              </a:ext>
            </a:extLst>
          </p:cNvPr>
          <p:cNvSpPr/>
          <p:nvPr/>
        </p:nvSpPr>
        <p:spPr>
          <a:xfrm rot="1776030">
            <a:off x="12212903" y="5194664"/>
            <a:ext cx="213124" cy="253753"/>
          </a:xfrm>
          <a:custGeom>
            <a:avLst/>
            <a:gdLst>
              <a:gd name="connsiteX0" fmla="*/ 0 w 729289"/>
              <a:gd name="connsiteY0" fmla="*/ 640048 h 640048"/>
              <a:gd name="connsiteX1" fmla="*/ 160012 w 729289"/>
              <a:gd name="connsiteY1" fmla="*/ 0 h 640048"/>
              <a:gd name="connsiteX2" fmla="*/ 569277 w 729289"/>
              <a:gd name="connsiteY2" fmla="*/ 0 h 640048"/>
              <a:gd name="connsiteX3" fmla="*/ 729289 w 729289"/>
              <a:gd name="connsiteY3" fmla="*/ 640048 h 640048"/>
              <a:gd name="connsiteX4" fmla="*/ 0 w 729289"/>
              <a:gd name="connsiteY4" fmla="*/ 640048 h 640048"/>
              <a:gd name="connsiteX0" fmla="*/ 0 w 729289"/>
              <a:gd name="connsiteY0" fmla="*/ 640048 h 640048"/>
              <a:gd name="connsiteX1" fmla="*/ 160012 w 729289"/>
              <a:gd name="connsiteY1" fmla="*/ 0 h 640048"/>
              <a:gd name="connsiteX2" fmla="*/ 500697 w 729289"/>
              <a:gd name="connsiteY2" fmla="*/ 0 h 640048"/>
              <a:gd name="connsiteX3" fmla="*/ 729289 w 729289"/>
              <a:gd name="connsiteY3" fmla="*/ 640048 h 640048"/>
              <a:gd name="connsiteX4" fmla="*/ 0 w 729289"/>
              <a:gd name="connsiteY4" fmla="*/ 640048 h 640048"/>
              <a:gd name="connsiteX0" fmla="*/ 0 w 729289"/>
              <a:gd name="connsiteY0" fmla="*/ 655288 h 655288"/>
              <a:gd name="connsiteX1" fmla="*/ 243832 w 729289"/>
              <a:gd name="connsiteY1" fmla="*/ 0 h 655288"/>
              <a:gd name="connsiteX2" fmla="*/ 500697 w 729289"/>
              <a:gd name="connsiteY2" fmla="*/ 15240 h 655288"/>
              <a:gd name="connsiteX3" fmla="*/ 729289 w 729289"/>
              <a:gd name="connsiteY3" fmla="*/ 655288 h 655288"/>
              <a:gd name="connsiteX4" fmla="*/ 0 w 729289"/>
              <a:gd name="connsiteY4" fmla="*/ 655288 h 655288"/>
              <a:gd name="connsiteX0" fmla="*/ 0 w 729289"/>
              <a:gd name="connsiteY0" fmla="*/ 640048 h 640048"/>
              <a:gd name="connsiteX1" fmla="*/ 251452 w 729289"/>
              <a:gd name="connsiteY1" fmla="*/ 7620 h 640048"/>
              <a:gd name="connsiteX2" fmla="*/ 500697 w 729289"/>
              <a:gd name="connsiteY2" fmla="*/ 0 h 640048"/>
              <a:gd name="connsiteX3" fmla="*/ 729289 w 729289"/>
              <a:gd name="connsiteY3" fmla="*/ 640048 h 640048"/>
              <a:gd name="connsiteX4" fmla="*/ 0 w 729289"/>
              <a:gd name="connsiteY4" fmla="*/ 640048 h 640048"/>
              <a:gd name="connsiteX0" fmla="*/ 0 w 729289"/>
              <a:gd name="connsiteY0" fmla="*/ 665519 h 665519"/>
              <a:gd name="connsiteX1" fmla="*/ 251452 w 729289"/>
              <a:gd name="connsiteY1" fmla="*/ 33091 h 665519"/>
              <a:gd name="connsiteX2" fmla="*/ 500697 w 729289"/>
              <a:gd name="connsiteY2" fmla="*/ 25471 h 665519"/>
              <a:gd name="connsiteX3" fmla="*/ 729289 w 729289"/>
              <a:gd name="connsiteY3" fmla="*/ 665519 h 665519"/>
              <a:gd name="connsiteX4" fmla="*/ 0 w 729289"/>
              <a:gd name="connsiteY4" fmla="*/ 665519 h 665519"/>
              <a:gd name="connsiteX0" fmla="*/ 0 w 729289"/>
              <a:gd name="connsiteY0" fmla="*/ 665519 h 665519"/>
              <a:gd name="connsiteX1" fmla="*/ 251452 w 729289"/>
              <a:gd name="connsiteY1" fmla="*/ 33091 h 665519"/>
              <a:gd name="connsiteX2" fmla="*/ 500697 w 729289"/>
              <a:gd name="connsiteY2" fmla="*/ 25471 h 665519"/>
              <a:gd name="connsiteX3" fmla="*/ 729289 w 729289"/>
              <a:gd name="connsiteY3" fmla="*/ 665519 h 665519"/>
              <a:gd name="connsiteX4" fmla="*/ 0 w 729289"/>
              <a:gd name="connsiteY4" fmla="*/ 665519 h 665519"/>
              <a:gd name="connsiteX0" fmla="*/ 0 w 729289"/>
              <a:gd name="connsiteY0" fmla="*/ 665519 h 665519"/>
              <a:gd name="connsiteX1" fmla="*/ 251452 w 729289"/>
              <a:gd name="connsiteY1" fmla="*/ 33091 h 665519"/>
              <a:gd name="connsiteX2" fmla="*/ 500697 w 729289"/>
              <a:gd name="connsiteY2" fmla="*/ 25471 h 665519"/>
              <a:gd name="connsiteX3" fmla="*/ 729289 w 729289"/>
              <a:gd name="connsiteY3" fmla="*/ 665519 h 665519"/>
              <a:gd name="connsiteX4" fmla="*/ 0 w 729289"/>
              <a:gd name="connsiteY4" fmla="*/ 665519 h 665519"/>
              <a:gd name="connsiteX0" fmla="*/ 0 w 729289"/>
              <a:gd name="connsiteY0" fmla="*/ 687743 h 687743"/>
              <a:gd name="connsiteX1" fmla="*/ 251452 w 729289"/>
              <a:gd name="connsiteY1" fmla="*/ 55315 h 687743"/>
              <a:gd name="connsiteX2" fmla="*/ 500697 w 729289"/>
              <a:gd name="connsiteY2" fmla="*/ 47695 h 687743"/>
              <a:gd name="connsiteX3" fmla="*/ 729289 w 729289"/>
              <a:gd name="connsiteY3" fmla="*/ 687743 h 687743"/>
              <a:gd name="connsiteX4" fmla="*/ 0 w 729289"/>
              <a:gd name="connsiteY4" fmla="*/ 687743 h 687743"/>
              <a:gd name="connsiteX0" fmla="*/ 0 w 729289"/>
              <a:gd name="connsiteY0" fmla="*/ 687743 h 687743"/>
              <a:gd name="connsiteX1" fmla="*/ 251452 w 729289"/>
              <a:gd name="connsiteY1" fmla="*/ 55315 h 687743"/>
              <a:gd name="connsiteX2" fmla="*/ 500697 w 729289"/>
              <a:gd name="connsiteY2" fmla="*/ 47695 h 687743"/>
              <a:gd name="connsiteX3" fmla="*/ 729289 w 729289"/>
              <a:gd name="connsiteY3" fmla="*/ 687743 h 687743"/>
              <a:gd name="connsiteX4" fmla="*/ 0 w 729289"/>
              <a:gd name="connsiteY4" fmla="*/ 687743 h 687743"/>
              <a:gd name="connsiteX0" fmla="*/ 0 w 729289"/>
              <a:gd name="connsiteY0" fmla="*/ 687743 h 687743"/>
              <a:gd name="connsiteX1" fmla="*/ 251452 w 729289"/>
              <a:gd name="connsiteY1" fmla="*/ 55315 h 687743"/>
              <a:gd name="connsiteX2" fmla="*/ 500697 w 729289"/>
              <a:gd name="connsiteY2" fmla="*/ 47695 h 687743"/>
              <a:gd name="connsiteX3" fmla="*/ 729289 w 729289"/>
              <a:gd name="connsiteY3" fmla="*/ 687743 h 687743"/>
              <a:gd name="connsiteX4" fmla="*/ 0 w 729289"/>
              <a:gd name="connsiteY4" fmla="*/ 687743 h 687743"/>
              <a:gd name="connsiteX0" fmla="*/ 0 w 729858"/>
              <a:gd name="connsiteY0" fmla="*/ 687743 h 687743"/>
              <a:gd name="connsiteX1" fmla="*/ 251452 w 729858"/>
              <a:gd name="connsiteY1" fmla="*/ 55315 h 687743"/>
              <a:gd name="connsiteX2" fmla="*/ 500697 w 729858"/>
              <a:gd name="connsiteY2" fmla="*/ 47695 h 687743"/>
              <a:gd name="connsiteX3" fmla="*/ 729289 w 729858"/>
              <a:gd name="connsiteY3" fmla="*/ 687743 h 687743"/>
              <a:gd name="connsiteX4" fmla="*/ 0 w 729858"/>
              <a:gd name="connsiteY4" fmla="*/ 687743 h 687743"/>
              <a:gd name="connsiteX0" fmla="*/ 0 w 729858"/>
              <a:gd name="connsiteY0" fmla="*/ 687743 h 724996"/>
              <a:gd name="connsiteX1" fmla="*/ 251452 w 729858"/>
              <a:gd name="connsiteY1" fmla="*/ 55315 h 724996"/>
              <a:gd name="connsiteX2" fmla="*/ 500697 w 729858"/>
              <a:gd name="connsiteY2" fmla="*/ 47695 h 724996"/>
              <a:gd name="connsiteX3" fmla="*/ 729289 w 729858"/>
              <a:gd name="connsiteY3" fmla="*/ 687743 h 724996"/>
              <a:gd name="connsiteX4" fmla="*/ 0 w 729858"/>
              <a:gd name="connsiteY4" fmla="*/ 687743 h 724996"/>
              <a:gd name="connsiteX0" fmla="*/ 0 w 729858"/>
              <a:gd name="connsiteY0" fmla="*/ 687743 h 742369"/>
              <a:gd name="connsiteX1" fmla="*/ 251452 w 729858"/>
              <a:gd name="connsiteY1" fmla="*/ 55315 h 742369"/>
              <a:gd name="connsiteX2" fmla="*/ 500697 w 729858"/>
              <a:gd name="connsiteY2" fmla="*/ 47695 h 742369"/>
              <a:gd name="connsiteX3" fmla="*/ 729289 w 729858"/>
              <a:gd name="connsiteY3" fmla="*/ 687743 h 742369"/>
              <a:gd name="connsiteX4" fmla="*/ 0 w 729858"/>
              <a:gd name="connsiteY4" fmla="*/ 687743 h 742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9858" h="742369">
                <a:moveTo>
                  <a:pt x="0" y="687743"/>
                </a:moveTo>
                <a:cubicBezTo>
                  <a:pt x="15237" y="438834"/>
                  <a:pt x="68575" y="258504"/>
                  <a:pt x="251452" y="55315"/>
                </a:cubicBezTo>
                <a:cubicBezTo>
                  <a:pt x="334534" y="-15805"/>
                  <a:pt x="425235" y="-18345"/>
                  <a:pt x="500697" y="47695"/>
                </a:cubicBezTo>
                <a:cubicBezTo>
                  <a:pt x="668334" y="192464"/>
                  <a:pt x="736912" y="459154"/>
                  <a:pt x="729289" y="687743"/>
                </a:cubicBezTo>
                <a:cubicBezTo>
                  <a:pt x="524293" y="771563"/>
                  <a:pt x="197376" y="748703"/>
                  <a:pt x="0" y="68774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Esagono 65">
            <a:extLst>
              <a:ext uri="{FF2B5EF4-FFF2-40B4-BE49-F238E27FC236}">
                <a16:creationId xmlns:a16="http://schemas.microsoft.com/office/drawing/2014/main" id="{EC4A887A-505C-454C-9435-91FF6E099B4F}"/>
              </a:ext>
            </a:extLst>
          </p:cNvPr>
          <p:cNvSpPr/>
          <p:nvPr/>
        </p:nvSpPr>
        <p:spPr>
          <a:xfrm rot="21572067">
            <a:off x="11385534" y="4589044"/>
            <a:ext cx="351699" cy="521589"/>
          </a:xfrm>
          <a:custGeom>
            <a:avLst/>
            <a:gdLst>
              <a:gd name="connsiteX0" fmla="*/ 0 w 751959"/>
              <a:gd name="connsiteY0" fmla="*/ 311993 h 623985"/>
              <a:gd name="connsiteX1" fmla="*/ 155996 w 751959"/>
              <a:gd name="connsiteY1" fmla="*/ 0 h 623985"/>
              <a:gd name="connsiteX2" fmla="*/ 595963 w 751959"/>
              <a:gd name="connsiteY2" fmla="*/ 0 h 623985"/>
              <a:gd name="connsiteX3" fmla="*/ 751959 w 751959"/>
              <a:gd name="connsiteY3" fmla="*/ 311993 h 623985"/>
              <a:gd name="connsiteX4" fmla="*/ 595963 w 751959"/>
              <a:gd name="connsiteY4" fmla="*/ 623985 h 623985"/>
              <a:gd name="connsiteX5" fmla="*/ 155996 w 751959"/>
              <a:gd name="connsiteY5" fmla="*/ 623985 h 623985"/>
              <a:gd name="connsiteX6" fmla="*/ 0 w 75195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595963 w 812919"/>
              <a:gd name="connsiteY2" fmla="*/ 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479123 w 812919"/>
              <a:gd name="connsiteY2" fmla="*/ 20320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235793 h 547785"/>
              <a:gd name="connsiteX1" fmla="*/ 404916 w 812919"/>
              <a:gd name="connsiteY1" fmla="*/ 0 h 547785"/>
              <a:gd name="connsiteX2" fmla="*/ 479123 w 812919"/>
              <a:gd name="connsiteY2" fmla="*/ 127000 h 547785"/>
              <a:gd name="connsiteX3" fmla="*/ 812919 w 812919"/>
              <a:gd name="connsiteY3" fmla="*/ 47833 h 547785"/>
              <a:gd name="connsiteX4" fmla="*/ 595963 w 812919"/>
              <a:gd name="connsiteY4" fmla="*/ 547785 h 547785"/>
              <a:gd name="connsiteX5" fmla="*/ 155996 w 812919"/>
              <a:gd name="connsiteY5" fmla="*/ 547785 h 547785"/>
              <a:gd name="connsiteX6" fmla="*/ 0 w 812919"/>
              <a:gd name="connsiteY6" fmla="*/ 235793 h 547785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115356 w 772279"/>
              <a:gd name="connsiteY5" fmla="*/ 677752 h 677752"/>
              <a:gd name="connsiteX6" fmla="*/ 0 w 772279"/>
              <a:gd name="connsiteY6" fmla="*/ 0 h 677752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49316 w 772279"/>
              <a:gd name="connsiteY5" fmla="*/ 372952 h 677752"/>
              <a:gd name="connsiteX6" fmla="*/ 0 w 772279"/>
              <a:gd name="connsiteY6" fmla="*/ 0 h 67775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896192"/>
              <a:gd name="connsiteX1" fmla="*/ 364276 w 772279"/>
              <a:gd name="connsiteY1" fmla="*/ 1299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03171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811334"/>
              <a:gd name="connsiteY0" fmla="*/ 0 h 1033352"/>
              <a:gd name="connsiteX1" fmla="*/ 324550 w 811334"/>
              <a:gd name="connsiteY1" fmla="*/ 155367 h 1033352"/>
              <a:gd name="connsiteX2" fmla="*/ 403171 w 811334"/>
              <a:gd name="connsiteY2" fmla="*/ 256967 h 1033352"/>
              <a:gd name="connsiteX3" fmla="*/ 772279 w 811334"/>
              <a:gd name="connsiteY3" fmla="*/ 177800 h 1033352"/>
              <a:gd name="connsiteX4" fmla="*/ 811334 w 811334"/>
              <a:gd name="connsiteY4" fmla="*/ 1033352 h 1033352"/>
              <a:gd name="connsiteX5" fmla="*/ 137596 w 811334"/>
              <a:gd name="connsiteY5" fmla="*/ 444072 h 1033352"/>
              <a:gd name="connsiteX6" fmla="*/ 0 w 811334"/>
              <a:gd name="connsiteY6" fmla="*/ 0 h 103335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590634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93456 w 772279"/>
              <a:gd name="connsiteY5" fmla="*/ 48471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50209"/>
              <a:gd name="connsiteY0" fmla="*/ 0 h 1277192"/>
              <a:gd name="connsiteX1" fmla="*/ 324550 w 750209"/>
              <a:gd name="connsiteY1" fmla="*/ 155367 h 1277192"/>
              <a:gd name="connsiteX2" fmla="*/ 403171 w 750209"/>
              <a:gd name="connsiteY2" fmla="*/ 256967 h 1277192"/>
              <a:gd name="connsiteX3" fmla="*/ 750209 w 750209"/>
              <a:gd name="connsiteY3" fmla="*/ 213360 h 1277192"/>
              <a:gd name="connsiteX4" fmla="*/ 365520 w 750209"/>
              <a:gd name="connsiteY4" fmla="*/ 1277192 h 1277192"/>
              <a:gd name="connsiteX5" fmla="*/ 111112 w 750209"/>
              <a:gd name="connsiteY5" fmla="*/ 632032 h 1277192"/>
              <a:gd name="connsiteX6" fmla="*/ 0 w 750209"/>
              <a:gd name="connsiteY6" fmla="*/ 0 h 1277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209" h="1277192">
                <a:moveTo>
                  <a:pt x="0" y="0"/>
                </a:moveTo>
                <a:lnTo>
                  <a:pt x="324550" y="155367"/>
                </a:lnTo>
                <a:cubicBezTo>
                  <a:pt x="389926" y="187540"/>
                  <a:pt x="378435" y="214634"/>
                  <a:pt x="403171" y="256967"/>
                </a:cubicBezTo>
                <a:cubicBezTo>
                  <a:pt x="443316" y="286458"/>
                  <a:pt x="638944" y="239749"/>
                  <a:pt x="750209" y="213360"/>
                </a:cubicBezTo>
                <a:lnTo>
                  <a:pt x="365520" y="1277192"/>
                </a:lnTo>
                <a:cubicBezTo>
                  <a:pt x="214755" y="1162045"/>
                  <a:pt x="206663" y="991019"/>
                  <a:pt x="111112" y="632032"/>
                </a:cubicBezTo>
                <a:cubicBezTo>
                  <a:pt x="49062" y="382408"/>
                  <a:pt x="57636" y="163264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Esagono 65">
            <a:extLst>
              <a:ext uri="{FF2B5EF4-FFF2-40B4-BE49-F238E27FC236}">
                <a16:creationId xmlns:a16="http://schemas.microsoft.com/office/drawing/2014/main" id="{53F96259-1A29-8E34-51CE-643A8DF7C09F}"/>
              </a:ext>
            </a:extLst>
          </p:cNvPr>
          <p:cNvSpPr/>
          <p:nvPr/>
        </p:nvSpPr>
        <p:spPr>
          <a:xfrm rot="21572067" flipH="1">
            <a:off x="11836945" y="4581597"/>
            <a:ext cx="325285" cy="521589"/>
          </a:xfrm>
          <a:custGeom>
            <a:avLst/>
            <a:gdLst>
              <a:gd name="connsiteX0" fmla="*/ 0 w 751959"/>
              <a:gd name="connsiteY0" fmla="*/ 311993 h 623985"/>
              <a:gd name="connsiteX1" fmla="*/ 155996 w 751959"/>
              <a:gd name="connsiteY1" fmla="*/ 0 h 623985"/>
              <a:gd name="connsiteX2" fmla="*/ 595963 w 751959"/>
              <a:gd name="connsiteY2" fmla="*/ 0 h 623985"/>
              <a:gd name="connsiteX3" fmla="*/ 751959 w 751959"/>
              <a:gd name="connsiteY3" fmla="*/ 311993 h 623985"/>
              <a:gd name="connsiteX4" fmla="*/ 595963 w 751959"/>
              <a:gd name="connsiteY4" fmla="*/ 623985 h 623985"/>
              <a:gd name="connsiteX5" fmla="*/ 155996 w 751959"/>
              <a:gd name="connsiteY5" fmla="*/ 623985 h 623985"/>
              <a:gd name="connsiteX6" fmla="*/ 0 w 75195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595963 w 812919"/>
              <a:gd name="connsiteY2" fmla="*/ 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479123 w 812919"/>
              <a:gd name="connsiteY2" fmla="*/ 20320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235793 h 547785"/>
              <a:gd name="connsiteX1" fmla="*/ 404916 w 812919"/>
              <a:gd name="connsiteY1" fmla="*/ 0 h 547785"/>
              <a:gd name="connsiteX2" fmla="*/ 479123 w 812919"/>
              <a:gd name="connsiteY2" fmla="*/ 127000 h 547785"/>
              <a:gd name="connsiteX3" fmla="*/ 812919 w 812919"/>
              <a:gd name="connsiteY3" fmla="*/ 47833 h 547785"/>
              <a:gd name="connsiteX4" fmla="*/ 595963 w 812919"/>
              <a:gd name="connsiteY4" fmla="*/ 547785 h 547785"/>
              <a:gd name="connsiteX5" fmla="*/ 155996 w 812919"/>
              <a:gd name="connsiteY5" fmla="*/ 547785 h 547785"/>
              <a:gd name="connsiteX6" fmla="*/ 0 w 812919"/>
              <a:gd name="connsiteY6" fmla="*/ 235793 h 547785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115356 w 772279"/>
              <a:gd name="connsiteY5" fmla="*/ 677752 h 677752"/>
              <a:gd name="connsiteX6" fmla="*/ 0 w 772279"/>
              <a:gd name="connsiteY6" fmla="*/ 0 h 677752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49316 w 772279"/>
              <a:gd name="connsiteY5" fmla="*/ 372952 h 677752"/>
              <a:gd name="connsiteX6" fmla="*/ 0 w 772279"/>
              <a:gd name="connsiteY6" fmla="*/ 0 h 67775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896192"/>
              <a:gd name="connsiteX1" fmla="*/ 364276 w 772279"/>
              <a:gd name="connsiteY1" fmla="*/ 1299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03171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811334"/>
              <a:gd name="connsiteY0" fmla="*/ 0 h 1033352"/>
              <a:gd name="connsiteX1" fmla="*/ 324550 w 811334"/>
              <a:gd name="connsiteY1" fmla="*/ 155367 h 1033352"/>
              <a:gd name="connsiteX2" fmla="*/ 403171 w 811334"/>
              <a:gd name="connsiteY2" fmla="*/ 256967 h 1033352"/>
              <a:gd name="connsiteX3" fmla="*/ 772279 w 811334"/>
              <a:gd name="connsiteY3" fmla="*/ 177800 h 1033352"/>
              <a:gd name="connsiteX4" fmla="*/ 811334 w 811334"/>
              <a:gd name="connsiteY4" fmla="*/ 1033352 h 1033352"/>
              <a:gd name="connsiteX5" fmla="*/ 137596 w 811334"/>
              <a:gd name="connsiteY5" fmla="*/ 444072 h 1033352"/>
              <a:gd name="connsiteX6" fmla="*/ 0 w 811334"/>
              <a:gd name="connsiteY6" fmla="*/ 0 h 103335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590634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93456 w 772279"/>
              <a:gd name="connsiteY5" fmla="*/ 48471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50209"/>
              <a:gd name="connsiteY0" fmla="*/ 0 h 1277192"/>
              <a:gd name="connsiteX1" fmla="*/ 324550 w 750209"/>
              <a:gd name="connsiteY1" fmla="*/ 155367 h 1277192"/>
              <a:gd name="connsiteX2" fmla="*/ 403171 w 750209"/>
              <a:gd name="connsiteY2" fmla="*/ 256967 h 1277192"/>
              <a:gd name="connsiteX3" fmla="*/ 750209 w 750209"/>
              <a:gd name="connsiteY3" fmla="*/ 213360 h 1277192"/>
              <a:gd name="connsiteX4" fmla="*/ 365520 w 750209"/>
              <a:gd name="connsiteY4" fmla="*/ 1277192 h 1277192"/>
              <a:gd name="connsiteX5" fmla="*/ 111112 w 750209"/>
              <a:gd name="connsiteY5" fmla="*/ 632032 h 1277192"/>
              <a:gd name="connsiteX6" fmla="*/ 0 w 750209"/>
              <a:gd name="connsiteY6" fmla="*/ 0 h 1277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209" h="1277192">
                <a:moveTo>
                  <a:pt x="0" y="0"/>
                </a:moveTo>
                <a:lnTo>
                  <a:pt x="324550" y="155367"/>
                </a:lnTo>
                <a:cubicBezTo>
                  <a:pt x="389926" y="187540"/>
                  <a:pt x="378435" y="214634"/>
                  <a:pt x="403171" y="256967"/>
                </a:cubicBezTo>
                <a:cubicBezTo>
                  <a:pt x="443316" y="286458"/>
                  <a:pt x="638944" y="239749"/>
                  <a:pt x="750209" y="213360"/>
                </a:cubicBezTo>
                <a:lnTo>
                  <a:pt x="365520" y="1277192"/>
                </a:lnTo>
                <a:cubicBezTo>
                  <a:pt x="214755" y="1162045"/>
                  <a:pt x="206663" y="991019"/>
                  <a:pt x="111112" y="632032"/>
                </a:cubicBezTo>
                <a:cubicBezTo>
                  <a:pt x="49062" y="382408"/>
                  <a:pt x="57636" y="163264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478353B3-D582-889F-95CB-457A9F82105D}"/>
              </a:ext>
            </a:extLst>
          </p:cNvPr>
          <p:cNvSpPr/>
          <p:nvPr/>
        </p:nvSpPr>
        <p:spPr>
          <a:xfrm rot="21572067">
            <a:off x="11495989" y="4663365"/>
            <a:ext cx="577330" cy="571813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E5192B07-8D79-3583-3675-40D3E1DE9352}"/>
              </a:ext>
            </a:extLst>
          </p:cNvPr>
          <p:cNvGrpSpPr/>
          <p:nvPr/>
        </p:nvGrpSpPr>
        <p:grpSpPr>
          <a:xfrm rot="21572067">
            <a:off x="12012235" y="4560382"/>
            <a:ext cx="405965" cy="384009"/>
            <a:chOff x="7194492" y="1267280"/>
            <a:chExt cx="832077" cy="849267"/>
          </a:xfrm>
          <a:solidFill>
            <a:schemeClr val="bg2">
              <a:lumMod val="25000"/>
            </a:schemeClr>
          </a:solidFill>
        </p:grpSpPr>
        <p:sp>
          <p:nvSpPr>
            <p:cNvPr id="22" name="Ritardo 21">
              <a:extLst>
                <a:ext uri="{FF2B5EF4-FFF2-40B4-BE49-F238E27FC236}">
                  <a16:creationId xmlns:a16="http://schemas.microsoft.com/office/drawing/2014/main" id="{D0E9211E-E45C-9823-D8BC-BB575572450C}"/>
                </a:ext>
              </a:extLst>
            </p:cNvPr>
            <p:cNvSpPr/>
            <p:nvPr/>
          </p:nvSpPr>
          <p:spPr>
            <a:xfrm rot="5197850">
              <a:off x="7361545" y="1462022"/>
              <a:ext cx="503058" cy="417272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Cerchio parziale 22">
              <a:extLst>
                <a:ext uri="{FF2B5EF4-FFF2-40B4-BE49-F238E27FC236}">
                  <a16:creationId xmlns:a16="http://schemas.microsoft.com/office/drawing/2014/main" id="{6B4BDEBD-0F55-DDB7-DFA2-5595C224BDF9}"/>
                </a:ext>
              </a:extLst>
            </p:cNvPr>
            <p:cNvSpPr/>
            <p:nvPr/>
          </p:nvSpPr>
          <p:spPr>
            <a:xfrm rot="1936892">
              <a:off x="7194492" y="1267280"/>
              <a:ext cx="832077" cy="849267"/>
            </a:xfrm>
            <a:prstGeom prst="pie">
              <a:avLst>
                <a:gd name="adj1" fmla="val 11382448"/>
                <a:gd name="adj2" fmla="val 166025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AB968A84-2025-7A2E-76E6-001D4185EC31}"/>
              </a:ext>
            </a:extLst>
          </p:cNvPr>
          <p:cNvGrpSpPr/>
          <p:nvPr/>
        </p:nvGrpSpPr>
        <p:grpSpPr>
          <a:xfrm rot="21572067">
            <a:off x="11457780" y="4127448"/>
            <a:ext cx="624598" cy="500843"/>
            <a:chOff x="1553252" y="1735995"/>
            <a:chExt cx="1533360" cy="1226394"/>
          </a:xfrm>
        </p:grpSpPr>
        <p:sp>
          <p:nvSpPr>
            <p:cNvPr id="48" name="Esagono 91">
              <a:extLst>
                <a:ext uri="{FF2B5EF4-FFF2-40B4-BE49-F238E27FC236}">
                  <a16:creationId xmlns:a16="http://schemas.microsoft.com/office/drawing/2014/main" id="{0EB5EB12-5C26-AD31-3CBC-484A74E5B3E4}"/>
                </a:ext>
              </a:extLst>
            </p:cNvPr>
            <p:cNvSpPr/>
            <p:nvPr/>
          </p:nvSpPr>
          <p:spPr>
            <a:xfrm rot="16200000">
              <a:off x="1770553" y="1646330"/>
              <a:ext cx="1098758" cy="1533360"/>
            </a:xfrm>
            <a:custGeom>
              <a:avLst/>
              <a:gdLst>
                <a:gd name="connsiteX0" fmla="*/ 0 w 1182033"/>
                <a:gd name="connsiteY0" fmla="*/ 733427 h 1466854"/>
                <a:gd name="connsiteX1" fmla="*/ 202896 w 1182033"/>
                <a:gd name="connsiteY1" fmla="*/ 0 h 1466854"/>
                <a:gd name="connsiteX2" fmla="*/ 979137 w 1182033"/>
                <a:gd name="connsiteY2" fmla="*/ 0 h 1466854"/>
                <a:gd name="connsiteX3" fmla="*/ 1182033 w 1182033"/>
                <a:gd name="connsiteY3" fmla="*/ 733427 h 1466854"/>
                <a:gd name="connsiteX4" fmla="*/ 979137 w 1182033"/>
                <a:gd name="connsiteY4" fmla="*/ 1466854 h 1466854"/>
                <a:gd name="connsiteX5" fmla="*/ 202896 w 1182033"/>
                <a:gd name="connsiteY5" fmla="*/ 1466854 h 1466854"/>
                <a:gd name="connsiteX6" fmla="*/ 0 w 1182033"/>
                <a:gd name="connsiteY6" fmla="*/ 733427 h 1466854"/>
                <a:gd name="connsiteX0" fmla="*/ 0 w 1182033"/>
                <a:gd name="connsiteY0" fmla="*/ 733427 h 1466854"/>
                <a:gd name="connsiteX1" fmla="*/ 202896 w 1182033"/>
                <a:gd name="connsiteY1" fmla="*/ 0 h 1466854"/>
                <a:gd name="connsiteX2" fmla="*/ 979137 w 1182033"/>
                <a:gd name="connsiteY2" fmla="*/ 0 h 1466854"/>
                <a:gd name="connsiteX3" fmla="*/ 1182033 w 1182033"/>
                <a:gd name="connsiteY3" fmla="*/ 733427 h 1466854"/>
                <a:gd name="connsiteX4" fmla="*/ 979137 w 1182033"/>
                <a:gd name="connsiteY4" fmla="*/ 1466854 h 1466854"/>
                <a:gd name="connsiteX5" fmla="*/ 202896 w 1182033"/>
                <a:gd name="connsiteY5" fmla="*/ 1466854 h 1466854"/>
                <a:gd name="connsiteX6" fmla="*/ 0 w 1182033"/>
                <a:gd name="connsiteY6" fmla="*/ 733427 h 1466854"/>
                <a:gd name="connsiteX0" fmla="*/ 0 w 1182033"/>
                <a:gd name="connsiteY0" fmla="*/ 733427 h 1466854"/>
                <a:gd name="connsiteX1" fmla="*/ 202896 w 1182033"/>
                <a:gd name="connsiteY1" fmla="*/ 0 h 1466854"/>
                <a:gd name="connsiteX2" fmla="*/ 979137 w 1182033"/>
                <a:gd name="connsiteY2" fmla="*/ 0 h 1466854"/>
                <a:gd name="connsiteX3" fmla="*/ 1182033 w 1182033"/>
                <a:gd name="connsiteY3" fmla="*/ 733427 h 1466854"/>
                <a:gd name="connsiteX4" fmla="*/ 979137 w 1182033"/>
                <a:gd name="connsiteY4" fmla="*/ 1466854 h 1466854"/>
                <a:gd name="connsiteX5" fmla="*/ 202896 w 1182033"/>
                <a:gd name="connsiteY5" fmla="*/ 1466854 h 1466854"/>
                <a:gd name="connsiteX6" fmla="*/ 0 w 1182033"/>
                <a:gd name="connsiteY6" fmla="*/ 733427 h 1466854"/>
                <a:gd name="connsiteX0" fmla="*/ 0 w 1182033"/>
                <a:gd name="connsiteY0" fmla="*/ 768986 h 1502413"/>
                <a:gd name="connsiteX1" fmla="*/ 202896 w 1182033"/>
                <a:gd name="connsiteY1" fmla="*/ 35559 h 1502413"/>
                <a:gd name="connsiteX2" fmla="*/ 979137 w 1182033"/>
                <a:gd name="connsiteY2" fmla="*/ 35559 h 1502413"/>
                <a:gd name="connsiteX3" fmla="*/ 1182033 w 1182033"/>
                <a:gd name="connsiteY3" fmla="*/ 768986 h 1502413"/>
                <a:gd name="connsiteX4" fmla="*/ 979137 w 1182033"/>
                <a:gd name="connsiteY4" fmla="*/ 1502413 h 1502413"/>
                <a:gd name="connsiteX5" fmla="*/ 202896 w 1182033"/>
                <a:gd name="connsiteY5" fmla="*/ 1502413 h 1502413"/>
                <a:gd name="connsiteX6" fmla="*/ 0 w 1182033"/>
                <a:gd name="connsiteY6" fmla="*/ 768986 h 1502413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56364"/>
                <a:gd name="connsiteX1" fmla="*/ 202896 w 1182033"/>
                <a:gd name="connsiteY1" fmla="*/ 53102 h 1556364"/>
                <a:gd name="connsiteX2" fmla="*/ 979137 w 1182033"/>
                <a:gd name="connsiteY2" fmla="*/ 53102 h 1556364"/>
                <a:gd name="connsiteX3" fmla="*/ 1182033 w 1182033"/>
                <a:gd name="connsiteY3" fmla="*/ 786529 h 1556364"/>
                <a:gd name="connsiteX4" fmla="*/ 979137 w 1182033"/>
                <a:gd name="connsiteY4" fmla="*/ 1519956 h 1556364"/>
                <a:gd name="connsiteX5" fmla="*/ 202896 w 1182033"/>
                <a:gd name="connsiteY5" fmla="*/ 1519956 h 1556364"/>
                <a:gd name="connsiteX6" fmla="*/ 0 w 1182033"/>
                <a:gd name="connsiteY6" fmla="*/ 786529 h 1556364"/>
                <a:gd name="connsiteX0" fmla="*/ 0 w 1182033"/>
                <a:gd name="connsiteY0" fmla="*/ 786529 h 1577877"/>
                <a:gd name="connsiteX1" fmla="*/ 202896 w 1182033"/>
                <a:gd name="connsiteY1" fmla="*/ 53102 h 1577877"/>
                <a:gd name="connsiteX2" fmla="*/ 979137 w 1182033"/>
                <a:gd name="connsiteY2" fmla="*/ 53102 h 1577877"/>
                <a:gd name="connsiteX3" fmla="*/ 1182033 w 1182033"/>
                <a:gd name="connsiteY3" fmla="*/ 786529 h 1577877"/>
                <a:gd name="connsiteX4" fmla="*/ 979137 w 1182033"/>
                <a:gd name="connsiteY4" fmla="*/ 1519956 h 1577877"/>
                <a:gd name="connsiteX5" fmla="*/ 202896 w 1182033"/>
                <a:gd name="connsiteY5" fmla="*/ 1519956 h 1577877"/>
                <a:gd name="connsiteX6" fmla="*/ 0 w 1182033"/>
                <a:gd name="connsiteY6" fmla="*/ 786529 h 1577877"/>
                <a:gd name="connsiteX0" fmla="*/ 7936 w 1189969"/>
                <a:gd name="connsiteY0" fmla="*/ 786529 h 1577877"/>
                <a:gd name="connsiteX1" fmla="*/ 210832 w 1189969"/>
                <a:gd name="connsiteY1" fmla="*/ 53102 h 1577877"/>
                <a:gd name="connsiteX2" fmla="*/ 987073 w 1189969"/>
                <a:gd name="connsiteY2" fmla="*/ 53102 h 1577877"/>
                <a:gd name="connsiteX3" fmla="*/ 1189969 w 1189969"/>
                <a:gd name="connsiteY3" fmla="*/ 786529 h 1577877"/>
                <a:gd name="connsiteX4" fmla="*/ 987073 w 1189969"/>
                <a:gd name="connsiteY4" fmla="*/ 1519956 h 1577877"/>
                <a:gd name="connsiteX5" fmla="*/ 210832 w 1189969"/>
                <a:gd name="connsiteY5" fmla="*/ 1519956 h 1577877"/>
                <a:gd name="connsiteX6" fmla="*/ 7936 w 1189969"/>
                <a:gd name="connsiteY6" fmla="*/ 786529 h 1577877"/>
                <a:gd name="connsiteX0" fmla="*/ 7936 w 1189969"/>
                <a:gd name="connsiteY0" fmla="*/ 786529 h 1577877"/>
                <a:gd name="connsiteX1" fmla="*/ 210832 w 1189969"/>
                <a:gd name="connsiteY1" fmla="*/ 53102 h 1577877"/>
                <a:gd name="connsiteX2" fmla="*/ 987073 w 1189969"/>
                <a:gd name="connsiteY2" fmla="*/ 53102 h 1577877"/>
                <a:gd name="connsiteX3" fmla="*/ 1189969 w 1189969"/>
                <a:gd name="connsiteY3" fmla="*/ 786529 h 1577877"/>
                <a:gd name="connsiteX4" fmla="*/ 987073 w 1189969"/>
                <a:gd name="connsiteY4" fmla="*/ 1519956 h 1577877"/>
                <a:gd name="connsiteX5" fmla="*/ 210832 w 1189969"/>
                <a:gd name="connsiteY5" fmla="*/ 1519956 h 1577877"/>
                <a:gd name="connsiteX6" fmla="*/ 7936 w 1189969"/>
                <a:gd name="connsiteY6" fmla="*/ 786529 h 1577877"/>
                <a:gd name="connsiteX0" fmla="*/ 1824 w 1183857"/>
                <a:gd name="connsiteY0" fmla="*/ 786529 h 1577877"/>
                <a:gd name="connsiteX1" fmla="*/ 204720 w 1183857"/>
                <a:gd name="connsiteY1" fmla="*/ 53102 h 1577877"/>
                <a:gd name="connsiteX2" fmla="*/ 980961 w 1183857"/>
                <a:gd name="connsiteY2" fmla="*/ 53102 h 1577877"/>
                <a:gd name="connsiteX3" fmla="*/ 1183857 w 1183857"/>
                <a:gd name="connsiteY3" fmla="*/ 786529 h 1577877"/>
                <a:gd name="connsiteX4" fmla="*/ 980961 w 1183857"/>
                <a:gd name="connsiteY4" fmla="*/ 1519956 h 1577877"/>
                <a:gd name="connsiteX5" fmla="*/ 204720 w 1183857"/>
                <a:gd name="connsiteY5" fmla="*/ 1519956 h 1577877"/>
                <a:gd name="connsiteX6" fmla="*/ 1824 w 1183857"/>
                <a:gd name="connsiteY6" fmla="*/ 786529 h 1577877"/>
                <a:gd name="connsiteX0" fmla="*/ 0 w 1182033"/>
                <a:gd name="connsiteY0" fmla="*/ 786529 h 1577877"/>
                <a:gd name="connsiteX1" fmla="*/ 202896 w 1182033"/>
                <a:gd name="connsiteY1" fmla="*/ 53102 h 1577877"/>
                <a:gd name="connsiteX2" fmla="*/ 979137 w 1182033"/>
                <a:gd name="connsiteY2" fmla="*/ 53102 h 1577877"/>
                <a:gd name="connsiteX3" fmla="*/ 1182033 w 1182033"/>
                <a:gd name="connsiteY3" fmla="*/ 786529 h 1577877"/>
                <a:gd name="connsiteX4" fmla="*/ 979137 w 1182033"/>
                <a:gd name="connsiteY4" fmla="*/ 1519956 h 1577877"/>
                <a:gd name="connsiteX5" fmla="*/ 202896 w 1182033"/>
                <a:gd name="connsiteY5" fmla="*/ 1519956 h 1577877"/>
                <a:gd name="connsiteX6" fmla="*/ 0 w 1182033"/>
                <a:gd name="connsiteY6" fmla="*/ 786529 h 1577877"/>
                <a:gd name="connsiteX0" fmla="*/ 0 w 1142683"/>
                <a:gd name="connsiteY0" fmla="*/ 786530 h 1577877"/>
                <a:gd name="connsiteX1" fmla="*/ 163546 w 1142683"/>
                <a:gd name="connsiteY1" fmla="*/ 53102 h 1577877"/>
                <a:gd name="connsiteX2" fmla="*/ 939787 w 1142683"/>
                <a:gd name="connsiteY2" fmla="*/ 53102 h 1577877"/>
                <a:gd name="connsiteX3" fmla="*/ 1142683 w 1142683"/>
                <a:gd name="connsiteY3" fmla="*/ 786529 h 1577877"/>
                <a:gd name="connsiteX4" fmla="*/ 939787 w 1142683"/>
                <a:gd name="connsiteY4" fmla="*/ 1519956 h 1577877"/>
                <a:gd name="connsiteX5" fmla="*/ 163546 w 1142683"/>
                <a:gd name="connsiteY5" fmla="*/ 1519956 h 1577877"/>
                <a:gd name="connsiteX6" fmla="*/ 0 w 1142683"/>
                <a:gd name="connsiteY6" fmla="*/ 786530 h 1577877"/>
                <a:gd name="connsiteX0" fmla="*/ 0 w 1134813"/>
                <a:gd name="connsiteY0" fmla="*/ 802212 h 1577877"/>
                <a:gd name="connsiteX1" fmla="*/ 155676 w 1134813"/>
                <a:gd name="connsiteY1" fmla="*/ 53102 h 1577877"/>
                <a:gd name="connsiteX2" fmla="*/ 931917 w 1134813"/>
                <a:gd name="connsiteY2" fmla="*/ 53102 h 1577877"/>
                <a:gd name="connsiteX3" fmla="*/ 1134813 w 1134813"/>
                <a:gd name="connsiteY3" fmla="*/ 786529 h 1577877"/>
                <a:gd name="connsiteX4" fmla="*/ 931917 w 1134813"/>
                <a:gd name="connsiteY4" fmla="*/ 1519956 h 1577877"/>
                <a:gd name="connsiteX5" fmla="*/ 155676 w 1134813"/>
                <a:gd name="connsiteY5" fmla="*/ 1519956 h 1577877"/>
                <a:gd name="connsiteX6" fmla="*/ 0 w 1134813"/>
                <a:gd name="connsiteY6" fmla="*/ 802212 h 1577877"/>
                <a:gd name="connsiteX0" fmla="*/ 0 w 1134813"/>
                <a:gd name="connsiteY0" fmla="*/ 802212 h 1577877"/>
                <a:gd name="connsiteX1" fmla="*/ 155676 w 1134813"/>
                <a:gd name="connsiteY1" fmla="*/ 53102 h 1577877"/>
                <a:gd name="connsiteX2" fmla="*/ 931917 w 1134813"/>
                <a:gd name="connsiteY2" fmla="*/ 53102 h 1577877"/>
                <a:gd name="connsiteX3" fmla="*/ 1134813 w 1134813"/>
                <a:gd name="connsiteY3" fmla="*/ 786529 h 1577877"/>
                <a:gd name="connsiteX4" fmla="*/ 931917 w 1134813"/>
                <a:gd name="connsiteY4" fmla="*/ 1519956 h 1577877"/>
                <a:gd name="connsiteX5" fmla="*/ 155676 w 1134813"/>
                <a:gd name="connsiteY5" fmla="*/ 1519956 h 1577877"/>
                <a:gd name="connsiteX6" fmla="*/ 0 w 1134813"/>
                <a:gd name="connsiteY6" fmla="*/ 802212 h 157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4813" h="1577877">
                  <a:moveTo>
                    <a:pt x="0" y="802212"/>
                  </a:moveTo>
                  <a:cubicBezTo>
                    <a:pt x="2892" y="314279"/>
                    <a:pt x="99472" y="413789"/>
                    <a:pt x="155676" y="53102"/>
                  </a:cubicBezTo>
                  <a:cubicBezTo>
                    <a:pt x="393468" y="-7858"/>
                    <a:pt x="663645" y="-26906"/>
                    <a:pt x="931917" y="53102"/>
                  </a:cubicBezTo>
                  <a:cubicBezTo>
                    <a:pt x="972881" y="442361"/>
                    <a:pt x="1090041" y="500146"/>
                    <a:pt x="1134813" y="786529"/>
                  </a:cubicBezTo>
                  <a:cubicBezTo>
                    <a:pt x="1097663" y="1097683"/>
                    <a:pt x="955736" y="1126893"/>
                    <a:pt x="931917" y="1519956"/>
                  </a:cubicBezTo>
                  <a:cubicBezTo>
                    <a:pt x="570302" y="1601874"/>
                    <a:pt x="523010" y="1592349"/>
                    <a:pt x="155676" y="1519956"/>
                  </a:cubicBezTo>
                  <a:cubicBezTo>
                    <a:pt x="133768" y="1199286"/>
                    <a:pt x="5685" y="1310135"/>
                    <a:pt x="0" y="80221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49" name="Gruppo 48">
              <a:extLst>
                <a:ext uri="{FF2B5EF4-FFF2-40B4-BE49-F238E27FC236}">
                  <a16:creationId xmlns:a16="http://schemas.microsoft.com/office/drawing/2014/main" id="{9D32DA78-841B-CDFD-2863-4ECAEE9C4F2B}"/>
                </a:ext>
              </a:extLst>
            </p:cNvPr>
            <p:cNvGrpSpPr/>
            <p:nvPr/>
          </p:nvGrpSpPr>
          <p:grpSpPr>
            <a:xfrm>
              <a:off x="1827580" y="1735995"/>
              <a:ext cx="984703" cy="1129404"/>
              <a:chOff x="1827580" y="1735995"/>
              <a:chExt cx="984703" cy="1129404"/>
            </a:xfrm>
          </p:grpSpPr>
          <p:sp>
            <p:nvSpPr>
              <p:cNvPr id="50" name="Pentagono 94">
                <a:extLst>
                  <a:ext uri="{FF2B5EF4-FFF2-40B4-BE49-F238E27FC236}">
                    <a16:creationId xmlns:a16="http://schemas.microsoft.com/office/drawing/2014/main" id="{5E414D9C-83AE-F046-71BB-6BA2E4C34AC8}"/>
                  </a:ext>
                </a:extLst>
              </p:cNvPr>
              <p:cNvSpPr/>
              <p:nvPr/>
            </p:nvSpPr>
            <p:spPr>
              <a:xfrm>
                <a:off x="1827580" y="1863630"/>
                <a:ext cx="984703" cy="502514"/>
              </a:xfrm>
              <a:custGeom>
                <a:avLst/>
                <a:gdLst>
                  <a:gd name="connsiteX0" fmla="*/ 1 w 1050012"/>
                  <a:gd name="connsiteY0" fmla="*/ 206866 h 541583"/>
                  <a:gd name="connsiteX1" fmla="*/ 525006 w 1050012"/>
                  <a:gd name="connsiteY1" fmla="*/ 0 h 541583"/>
                  <a:gd name="connsiteX2" fmla="*/ 1050011 w 1050012"/>
                  <a:gd name="connsiteY2" fmla="*/ 206866 h 541583"/>
                  <a:gd name="connsiteX3" fmla="*/ 849477 w 1050012"/>
                  <a:gd name="connsiteY3" fmla="*/ 541582 h 541583"/>
                  <a:gd name="connsiteX4" fmla="*/ 200535 w 1050012"/>
                  <a:gd name="connsiteY4" fmla="*/ 541582 h 541583"/>
                  <a:gd name="connsiteX5" fmla="*/ 1 w 1050012"/>
                  <a:gd name="connsiteY5" fmla="*/ 206866 h 541583"/>
                  <a:gd name="connsiteX0" fmla="*/ 0 w 1050010"/>
                  <a:gd name="connsiteY0" fmla="*/ 95106 h 429822"/>
                  <a:gd name="connsiteX1" fmla="*/ 547865 w 1050010"/>
                  <a:gd name="connsiteY1" fmla="*/ 0 h 429822"/>
                  <a:gd name="connsiteX2" fmla="*/ 1050010 w 1050010"/>
                  <a:gd name="connsiteY2" fmla="*/ 95106 h 429822"/>
                  <a:gd name="connsiteX3" fmla="*/ 849476 w 1050010"/>
                  <a:gd name="connsiteY3" fmla="*/ 429822 h 429822"/>
                  <a:gd name="connsiteX4" fmla="*/ 200534 w 1050010"/>
                  <a:gd name="connsiteY4" fmla="*/ 429822 h 429822"/>
                  <a:gd name="connsiteX5" fmla="*/ 0 w 1050010"/>
                  <a:gd name="connsiteY5" fmla="*/ 95106 h 429822"/>
                  <a:gd name="connsiteX0" fmla="*/ 0 w 1050010"/>
                  <a:gd name="connsiteY0" fmla="*/ 163686 h 498402"/>
                  <a:gd name="connsiteX1" fmla="*/ 525005 w 1050010"/>
                  <a:gd name="connsiteY1" fmla="*/ 0 h 498402"/>
                  <a:gd name="connsiteX2" fmla="*/ 1050010 w 1050010"/>
                  <a:gd name="connsiteY2" fmla="*/ 163686 h 498402"/>
                  <a:gd name="connsiteX3" fmla="*/ 849476 w 1050010"/>
                  <a:gd name="connsiteY3" fmla="*/ 498402 h 498402"/>
                  <a:gd name="connsiteX4" fmla="*/ 200534 w 1050010"/>
                  <a:gd name="connsiteY4" fmla="*/ 498402 h 498402"/>
                  <a:gd name="connsiteX5" fmla="*/ 0 w 1050010"/>
                  <a:gd name="connsiteY5" fmla="*/ 163686 h 498402"/>
                  <a:gd name="connsiteX0" fmla="*/ 0 w 1019530"/>
                  <a:gd name="connsiteY0" fmla="*/ 163686 h 498402"/>
                  <a:gd name="connsiteX1" fmla="*/ 525005 w 1019530"/>
                  <a:gd name="connsiteY1" fmla="*/ 0 h 498402"/>
                  <a:gd name="connsiteX2" fmla="*/ 1019530 w 1019530"/>
                  <a:gd name="connsiteY2" fmla="*/ 178926 h 498402"/>
                  <a:gd name="connsiteX3" fmla="*/ 849476 w 1019530"/>
                  <a:gd name="connsiteY3" fmla="*/ 498402 h 498402"/>
                  <a:gd name="connsiteX4" fmla="*/ 200534 w 1019530"/>
                  <a:gd name="connsiteY4" fmla="*/ 498402 h 498402"/>
                  <a:gd name="connsiteX5" fmla="*/ 0 w 1019530"/>
                  <a:gd name="connsiteY5" fmla="*/ 163686 h 498402"/>
                  <a:gd name="connsiteX0" fmla="*/ 0 w 1019530"/>
                  <a:gd name="connsiteY0" fmla="*/ 163686 h 498402"/>
                  <a:gd name="connsiteX1" fmla="*/ 525005 w 1019530"/>
                  <a:gd name="connsiteY1" fmla="*/ 0 h 498402"/>
                  <a:gd name="connsiteX2" fmla="*/ 1019530 w 1019530"/>
                  <a:gd name="connsiteY2" fmla="*/ 178926 h 498402"/>
                  <a:gd name="connsiteX3" fmla="*/ 849476 w 1019530"/>
                  <a:gd name="connsiteY3" fmla="*/ 450142 h 498402"/>
                  <a:gd name="connsiteX4" fmla="*/ 200534 w 1019530"/>
                  <a:gd name="connsiteY4" fmla="*/ 498402 h 498402"/>
                  <a:gd name="connsiteX5" fmla="*/ 0 w 1019530"/>
                  <a:gd name="connsiteY5" fmla="*/ 163686 h 498402"/>
                  <a:gd name="connsiteX0" fmla="*/ 0 w 1019530"/>
                  <a:gd name="connsiteY0" fmla="*/ 163686 h 475542"/>
                  <a:gd name="connsiteX1" fmla="*/ 525005 w 1019530"/>
                  <a:gd name="connsiteY1" fmla="*/ 0 h 475542"/>
                  <a:gd name="connsiteX2" fmla="*/ 1019530 w 1019530"/>
                  <a:gd name="connsiteY2" fmla="*/ 178926 h 475542"/>
                  <a:gd name="connsiteX3" fmla="*/ 849476 w 1019530"/>
                  <a:gd name="connsiteY3" fmla="*/ 450142 h 475542"/>
                  <a:gd name="connsiteX4" fmla="*/ 205614 w 1019530"/>
                  <a:gd name="connsiteY4" fmla="*/ 475542 h 475542"/>
                  <a:gd name="connsiteX5" fmla="*/ 0 w 1019530"/>
                  <a:gd name="connsiteY5" fmla="*/ 163686 h 475542"/>
                  <a:gd name="connsiteX0" fmla="*/ 0 w 1019530"/>
                  <a:gd name="connsiteY0" fmla="*/ 163686 h 480622"/>
                  <a:gd name="connsiteX1" fmla="*/ 525005 w 1019530"/>
                  <a:gd name="connsiteY1" fmla="*/ 0 h 480622"/>
                  <a:gd name="connsiteX2" fmla="*/ 1019530 w 1019530"/>
                  <a:gd name="connsiteY2" fmla="*/ 178926 h 480622"/>
                  <a:gd name="connsiteX3" fmla="*/ 811376 w 1019530"/>
                  <a:gd name="connsiteY3" fmla="*/ 480622 h 480622"/>
                  <a:gd name="connsiteX4" fmla="*/ 205614 w 1019530"/>
                  <a:gd name="connsiteY4" fmla="*/ 475542 h 480622"/>
                  <a:gd name="connsiteX5" fmla="*/ 0 w 1019530"/>
                  <a:gd name="connsiteY5" fmla="*/ 163686 h 480622"/>
                  <a:gd name="connsiteX0" fmla="*/ 0 w 973810"/>
                  <a:gd name="connsiteY0" fmla="*/ 184006 h 480622"/>
                  <a:gd name="connsiteX1" fmla="*/ 479285 w 973810"/>
                  <a:gd name="connsiteY1" fmla="*/ 0 h 480622"/>
                  <a:gd name="connsiteX2" fmla="*/ 973810 w 973810"/>
                  <a:gd name="connsiteY2" fmla="*/ 178926 h 480622"/>
                  <a:gd name="connsiteX3" fmla="*/ 765656 w 973810"/>
                  <a:gd name="connsiteY3" fmla="*/ 480622 h 480622"/>
                  <a:gd name="connsiteX4" fmla="*/ 159894 w 973810"/>
                  <a:gd name="connsiteY4" fmla="*/ 475542 h 480622"/>
                  <a:gd name="connsiteX5" fmla="*/ 0 w 973810"/>
                  <a:gd name="connsiteY5" fmla="*/ 184006 h 480622"/>
                  <a:gd name="connsiteX0" fmla="*/ 0 w 973810"/>
                  <a:gd name="connsiteY0" fmla="*/ 184006 h 480622"/>
                  <a:gd name="connsiteX1" fmla="*/ 479285 w 973810"/>
                  <a:gd name="connsiteY1" fmla="*/ 0 h 480622"/>
                  <a:gd name="connsiteX2" fmla="*/ 973810 w 973810"/>
                  <a:gd name="connsiteY2" fmla="*/ 178926 h 480622"/>
                  <a:gd name="connsiteX3" fmla="*/ 765656 w 973810"/>
                  <a:gd name="connsiteY3" fmla="*/ 480622 h 480622"/>
                  <a:gd name="connsiteX4" fmla="*/ 159894 w 973810"/>
                  <a:gd name="connsiteY4" fmla="*/ 475542 h 480622"/>
                  <a:gd name="connsiteX5" fmla="*/ 0 w 973810"/>
                  <a:gd name="connsiteY5" fmla="*/ 184006 h 480622"/>
                  <a:gd name="connsiteX0" fmla="*/ 170 w 973980"/>
                  <a:gd name="connsiteY0" fmla="*/ 184006 h 480622"/>
                  <a:gd name="connsiteX1" fmla="*/ 479455 w 973980"/>
                  <a:gd name="connsiteY1" fmla="*/ 0 h 480622"/>
                  <a:gd name="connsiteX2" fmla="*/ 973980 w 973980"/>
                  <a:gd name="connsiteY2" fmla="*/ 178926 h 480622"/>
                  <a:gd name="connsiteX3" fmla="*/ 765826 w 973980"/>
                  <a:gd name="connsiteY3" fmla="*/ 480622 h 480622"/>
                  <a:gd name="connsiteX4" fmla="*/ 160064 w 973980"/>
                  <a:gd name="connsiteY4" fmla="*/ 475542 h 480622"/>
                  <a:gd name="connsiteX5" fmla="*/ 170 w 973980"/>
                  <a:gd name="connsiteY5" fmla="*/ 184006 h 480622"/>
                  <a:gd name="connsiteX0" fmla="*/ 170 w 973980"/>
                  <a:gd name="connsiteY0" fmla="*/ 184006 h 480622"/>
                  <a:gd name="connsiteX1" fmla="*/ 479455 w 973980"/>
                  <a:gd name="connsiteY1" fmla="*/ 0 h 480622"/>
                  <a:gd name="connsiteX2" fmla="*/ 973980 w 973980"/>
                  <a:gd name="connsiteY2" fmla="*/ 178926 h 480622"/>
                  <a:gd name="connsiteX3" fmla="*/ 765826 w 973980"/>
                  <a:gd name="connsiteY3" fmla="*/ 480622 h 480622"/>
                  <a:gd name="connsiteX4" fmla="*/ 160064 w 973980"/>
                  <a:gd name="connsiteY4" fmla="*/ 475542 h 480622"/>
                  <a:gd name="connsiteX5" fmla="*/ 170 w 973980"/>
                  <a:gd name="connsiteY5" fmla="*/ 184006 h 480622"/>
                  <a:gd name="connsiteX0" fmla="*/ 138 w 973948"/>
                  <a:gd name="connsiteY0" fmla="*/ 184006 h 480622"/>
                  <a:gd name="connsiteX1" fmla="*/ 479423 w 973948"/>
                  <a:gd name="connsiteY1" fmla="*/ 0 h 480622"/>
                  <a:gd name="connsiteX2" fmla="*/ 973948 w 973948"/>
                  <a:gd name="connsiteY2" fmla="*/ 178926 h 480622"/>
                  <a:gd name="connsiteX3" fmla="*/ 765794 w 973948"/>
                  <a:gd name="connsiteY3" fmla="*/ 480622 h 480622"/>
                  <a:gd name="connsiteX4" fmla="*/ 160032 w 973948"/>
                  <a:gd name="connsiteY4" fmla="*/ 475542 h 480622"/>
                  <a:gd name="connsiteX5" fmla="*/ 138 w 973948"/>
                  <a:gd name="connsiteY5" fmla="*/ 184006 h 480622"/>
                  <a:gd name="connsiteX0" fmla="*/ 138 w 973948"/>
                  <a:gd name="connsiteY0" fmla="*/ 184006 h 497603"/>
                  <a:gd name="connsiteX1" fmla="*/ 479423 w 973948"/>
                  <a:gd name="connsiteY1" fmla="*/ 0 h 497603"/>
                  <a:gd name="connsiteX2" fmla="*/ 973948 w 973948"/>
                  <a:gd name="connsiteY2" fmla="*/ 178926 h 497603"/>
                  <a:gd name="connsiteX3" fmla="*/ 765794 w 973948"/>
                  <a:gd name="connsiteY3" fmla="*/ 480622 h 497603"/>
                  <a:gd name="connsiteX4" fmla="*/ 160032 w 973948"/>
                  <a:gd name="connsiteY4" fmla="*/ 475542 h 497603"/>
                  <a:gd name="connsiteX5" fmla="*/ 138 w 973948"/>
                  <a:gd name="connsiteY5" fmla="*/ 184006 h 497603"/>
                  <a:gd name="connsiteX0" fmla="*/ 252 w 974062"/>
                  <a:gd name="connsiteY0" fmla="*/ 184006 h 497603"/>
                  <a:gd name="connsiteX1" fmla="*/ 479537 w 974062"/>
                  <a:gd name="connsiteY1" fmla="*/ 0 h 497603"/>
                  <a:gd name="connsiteX2" fmla="*/ 974062 w 974062"/>
                  <a:gd name="connsiteY2" fmla="*/ 178926 h 497603"/>
                  <a:gd name="connsiteX3" fmla="*/ 765908 w 974062"/>
                  <a:gd name="connsiteY3" fmla="*/ 480622 h 497603"/>
                  <a:gd name="connsiteX4" fmla="*/ 160146 w 974062"/>
                  <a:gd name="connsiteY4" fmla="*/ 475542 h 497603"/>
                  <a:gd name="connsiteX5" fmla="*/ 252 w 974062"/>
                  <a:gd name="connsiteY5" fmla="*/ 184006 h 497603"/>
                  <a:gd name="connsiteX0" fmla="*/ 164 w 973974"/>
                  <a:gd name="connsiteY0" fmla="*/ 184006 h 497603"/>
                  <a:gd name="connsiteX1" fmla="*/ 479449 w 973974"/>
                  <a:gd name="connsiteY1" fmla="*/ 0 h 497603"/>
                  <a:gd name="connsiteX2" fmla="*/ 973974 w 973974"/>
                  <a:gd name="connsiteY2" fmla="*/ 178926 h 497603"/>
                  <a:gd name="connsiteX3" fmla="*/ 765820 w 973974"/>
                  <a:gd name="connsiteY3" fmla="*/ 480622 h 497603"/>
                  <a:gd name="connsiteX4" fmla="*/ 160058 w 973974"/>
                  <a:gd name="connsiteY4" fmla="*/ 475542 h 497603"/>
                  <a:gd name="connsiteX5" fmla="*/ 164 w 973974"/>
                  <a:gd name="connsiteY5" fmla="*/ 184006 h 497603"/>
                  <a:gd name="connsiteX0" fmla="*/ 164 w 973974"/>
                  <a:gd name="connsiteY0" fmla="*/ 184006 h 504987"/>
                  <a:gd name="connsiteX1" fmla="*/ 479449 w 973974"/>
                  <a:gd name="connsiteY1" fmla="*/ 0 h 504987"/>
                  <a:gd name="connsiteX2" fmla="*/ 973974 w 973974"/>
                  <a:gd name="connsiteY2" fmla="*/ 178926 h 504987"/>
                  <a:gd name="connsiteX3" fmla="*/ 765820 w 973974"/>
                  <a:gd name="connsiteY3" fmla="*/ 480622 h 504987"/>
                  <a:gd name="connsiteX4" fmla="*/ 160058 w 973974"/>
                  <a:gd name="connsiteY4" fmla="*/ 475542 h 504987"/>
                  <a:gd name="connsiteX5" fmla="*/ 164 w 973974"/>
                  <a:gd name="connsiteY5" fmla="*/ 184006 h 504987"/>
                  <a:gd name="connsiteX0" fmla="*/ 164 w 973974"/>
                  <a:gd name="connsiteY0" fmla="*/ 184006 h 504987"/>
                  <a:gd name="connsiteX1" fmla="*/ 479449 w 973974"/>
                  <a:gd name="connsiteY1" fmla="*/ 0 h 504987"/>
                  <a:gd name="connsiteX2" fmla="*/ 973974 w 973974"/>
                  <a:gd name="connsiteY2" fmla="*/ 178926 h 504987"/>
                  <a:gd name="connsiteX3" fmla="*/ 765820 w 973974"/>
                  <a:gd name="connsiteY3" fmla="*/ 480622 h 504987"/>
                  <a:gd name="connsiteX4" fmla="*/ 160058 w 973974"/>
                  <a:gd name="connsiteY4" fmla="*/ 475542 h 504987"/>
                  <a:gd name="connsiteX5" fmla="*/ 164 w 973974"/>
                  <a:gd name="connsiteY5" fmla="*/ 184006 h 504987"/>
                  <a:gd name="connsiteX0" fmla="*/ 164 w 973974"/>
                  <a:gd name="connsiteY0" fmla="*/ 184006 h 502514"/>
                  <a:gd name="connsiteX1" fmla="*/ 479449 w 973974"/>
                  <a:gd name="connsiteY1" fmla="*/ 0 h 502514"/>
                  <a:gd name="connsiteX2" fmla="*/ 973974 w 973974"/>
                  <a:gd name="connsiteY2" fmla="*/ 178926 h 502514"/>
                  <a:gd name="connsiteX3" fmla="*/ 765820 w 973974"/>
                  <a:gd name="connsiteY3" fmla="*/ 480622 h 502514"/>
                  <a:gd name="connsiteX4" fmla="*/ 160058 w 973974"/>
                  <a:gd name="connsiteY4" fmla="*/ 475542 h 502514"/>
                  <a:gd name="connsiteX5" fmla="*/ 164 w 973974"/>
                  <a:gd name="connsiteY5" fmla="*/ 184006 h 50251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16 h 502524"/>
                  <a:gd name="connsiteX1" fmla="*/ 479449 w 984703"/>
                  <a:gd name="connsiteY1" fmla="*/ 10 h 502524"/>
                  <a:gd name="connsiteX2" fmla="*/ 973974 w 984703"/>
                  <a:gd name="connsiteY2" fmla="*/ 178936 h 502524"/>
                  <a:gd name="connsiteX3" fmla="*/ 765820 w 984703"/>
                  <a:gd name="connsiteY3" fmla="*/ 480632 h 502524"/>
                  <a:gd name="connsiteX4" fmla="*/ 160058 w 984703"/>
                  <a:gd name="connsiteY4" fmla="*/ 475552 h 502524"/>
                  <a:gd name="connsiteX5" fmla="*/ 164 w 984703"/>
                  <a:gd name="connsiteY5" fmla="*/ 184016 h 50252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06 h 502514"/>
                  <a:gd name="connsiteX1" fmla="*/ 4921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4703" h="502514">
                    <a:moveTo>
                      <a:pt x="164" y="184006"/>
                    </a:moveTo>
                    <a:cubicBezTo>
                      <a:pt x="20226" y="127751"/>
                      <a:pt x="301907" y="10535"/>
                      <a:pt x="492149" y="0"/>
                    </a:cubicBezTo>
                    <a:cubicBezTo>
                      <a:pt x="776371" y="8842"/>
                      <a:pt x="951372" y="124364"/>
                      <a:pt x="973974" y="178926"/>
                    </a:cubicBezTo>
                    <a:cubicBezTo>
                      <a:pt x="990949" y="210911"/>
                      <a:pt x="1020625" y="441017"/>
                      <a:pt x="765820" y="480622"/>
                    </a:cubicBezTo>
                    <a:cubicBezTo>
                      <a:pt x="698519" y="496709"/>
                      <a:pt x="306099" y="522955"/>
                      <a:pt x="160058" y="475542"/>
                    </a:cubicBezTo>
                    <a:cubicBezTo>
                      <a:pt x="111840" y="457103"/>
                      <a:pt x="-4958" y="469145"/>
                      <a:pt x="164" y="184006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51" name="Gruppo 50">
                <a:extLst>
                  <a:ext uri="{FF2B5EF4-FFF2-40B4-BE49-F238E27FC236}">
                    <a16:creationId xmlns:a16="http://schemas.microsoft.com/office/drawing/2014/main" id="{F64424B7-445E-058A-697E-D090132F0196}"/>
                  </a:ext>
                </a:extLst>
              </p:cNvPr>
              <p:cNvGrpSpPr/>
              <p:nvPr/>
            </p:nvGrpSpPr>
            <p:grpSpPr>
              <a:xfrm>
                <a:off x="1933690" y="2420226"/>
                <a:ext cx="205740" cy="220979"/>
                <a:chOff x="3634959" y="1562563"/>
                <a:chExt cx="205740" cy="220979"/>
              </a:xfrm>
            </p:grpSpPr>
            <p:sp>
              <p:nvSpPr>
                <p:cNvPr id="57" name="Ovale 56">
                  <a:extLst>
                    <a:ext uri="{FF2B5EF4-FFF2-40B4-BE49-F238E27FC236}">
                      <a16:creationId xmlns:a16="http://schemas.microsoft.com/office/drawing/2014/main" id="{2C397AE8-7519-EFD5-FBD5-CD53B32F1561}"/>
                    </a:ext>
                  </a:extLst>
                </p:cNvPr>
                <p:cNvSpPr/>
                <p:nvPr/>
              </p:nvSpPr>
              <p:spPr>
                <a:xfrm>
                  <a:off x="3634959" y="1562563"/>
                  <a:ext cx="205740" cy="220979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8" name="Ovale 57">
                  <a:extLst>
                    <a:ext uri="{FF2B5EF4-FFF2-40B4-BE49-F238E27FC236}">
                      <a16:creationId xmlns:a16="http://schemas.microsoft.com/office/drawing/2014/main" id="{1EEE8506-8F80-2397-41A5-CE9EC3584C75}"/>
                    </a:ext>
                  </a:extLst>
                </p:cNvPr>
                <p:cNvSpPr/>
                <p:nvPr/>
              </p:nvSpPr>
              <p:spPr>
                <a:xfrm>
                  <a:off x="3701366" y="1634951"/>
                  <a:ext cx="97769" cy="10668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52" name="Trapezio 51">
                <a:extLst>
                  <a:ext uri="{FF2B5EF4-FFF2-40B4-BE49-F238E27FC236}">
                    <a16:creationId xmlns:a16="http://schemas.microsoft.com/office/drawing/2014/main" id="{E3625F28-00BB-E95A-F1E0-D6CDF78280AC}"/>
                  </a:ext>
                </a:extLst>
              </p:cNvPr>
              <p:cNvSpPr/>
              <p:nvPr/>
            </p:nvSpPr>
            <p:spPr>
              <a:xfrm rot="10800000">
                <a:off x="2282428" y="2812059"/>
                <a:ext cx="68580" cy="53340"/>
              </a:xfrm>
              <a:prstGeom prst="trapezoi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3" name="Arco 52">
                <a:extLst>
                  <a:ext uri="{FF2B5EF4-FFF2-40B4-BE49-F238E27FC236}">
                    <a16:creationId xmlns:a16="http://schemas.microsoft.com/office/drawing/2014/main" id="{A45A76F8-FCA5-5340-941C-74B6E3E9A565}"/>
                  </a:ext>
                </a:extLst>
              </p:cNvPr>
              <p:cNvSpPr/>
              <p:nvPr/>
            </p:nvSpPr>
            <p:spPr>
              <a:xfrm rot="5665335">
                <a:off x="2166812" y="1683605"/>
                <a:ext cx="255270" cy="360049"/>
              </a:xfrm>
              <a:prstGeom prst="arc">
                <a:avLst>
                  <a:gd name="adj1" fmla="val 16200000"/>
                  <a:gd name="adj2" fmla="val 5035040"/>
                </a:avLst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54" name="Gruppo 53">
                <a:extLst>
                  <a:ext uri="{FF2B5EF4-FFF2-40B4-BE49-F238E27FC236}">
                    <a16:creationId xmlns:a16="http://schemas.microsoft.com/office/drawing/2014/main" id="{A524AF83-EFE5-BDB9-3C2A-18B8FB51FB75}"/>
                  </a:ext>
                </a:extLst>
              </p:cNvPr>
              <p:cNvGrpSpPr/>
              <p:nvPr/>
            </p:nvGrpSpPr>
            <p:grpSpPr>
              <a:xfrm>
                <a:off x="2498606" y="2420225"/>
                <a:ext cx="205740" cy="220979"/>
                <a:chOff x="3634959" y="1562563"/>
                <a:chExt cx="205740" cy="220979"/>
              </a:xfrm>
            </p:grpSpPr>
            <p:sp>
              <p:nvSpPr>
                <p:cNvPr id="55" name="Ovale 54">
                  <a:extLst>
                    <a:ext uri="{FF2B5EF4-FFF2-40B4-BE49-F238E27FC236}">
                      <a16:creationId xmlns:a16="http://schemas.microsoft.com/office/drawing/2014/main" id="{572CDF2D-A310-E6A2-E1E6-552ED80E9DBB}"/>
                    </a:ext>
                  </a:extLst>
                </p:cNvPr>
                <p:cNvSpPr/>
                <p:nvPr/>
              </p:nvSpPr>
              <p:spPr>
                <a:xfrm>
                  <a:off x="3634959" y="1562563"/>
                  <a:ext cx="205740" cy="220979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6" name="Ovale 55">
                  <a:extLst>
                    <a:ext uri="{FF2B5EF4-FFF2-40B4-BE49-F238E27FC236}">
                      <a16:creationId xmlns:a16="http://schemas.microsoft.com/office/drawing/2014/main" id="{CA3E8A3D-412F-C0DC-6315-3071A96AE373}"/>
                    </a:ext>
                  </a:extLst>
                </p:cNvPr>
                <p:cNvSpPr/>
                <p:nvPr/>
              </p:nvSpPr>
              <p:spPr>
                <a:xfrm>
                  <a:off x="3688944" y="1634952"/>
                  <a:ext cx="97769" cy="10668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</p:grpSp>
      <p:grpSp>
        <p:nvGrpSpPr>
          <p:cNvPr id="59" name="Gruppo 58">
            <a:extLst>
              <a:ext uri="{FF2B5EF4-FFF2-40B4-BE49-F238E27FC236}">
                <a16:creationId xmlns:a16="http://schemas.microsoft.com/office/drawing/2014/main" id="{14EBA058-9443-2540-CC50-437B90D86E3D}"/>
              </a:ext>
            </a:extLst>
          </p:cNvPr>
          <p:cNvGrpSpPr/>
          <p:nvPr/>
        </p:nvGrpSpPr>
        <p:grpSpPr>
          <a:xfrm rot="169849">
            <a:off x="11078386" y="4653373"/>
            <a:ext cx="313116" cy="1317539"/>
            <a:chOff x="6892594" y="1663883"/>
            <a:chExt cx="768685" cy="3088539"/>
          </a:xfrm>
        </p:grpSpPr>
        <p:grpSp>
          <p:nvGrpSpPr>
            <p:cNvPr id="60" name="Gruppo 59">
              <a:extLst>
                <a:ext uri="{FF2B5EF4-FFF2-40B4-BE49-F238E27FC236}">
                  <a16:creationId xmlns:a16="http://schemas.microsoft.com/office/drawing/2014/main" id="{FB23B9C4-23C9-DAB6-B567-F1524D6E359B}"/>
                </a:ext>
              </a:extLst>
            </p:cNvPr>
            <p:cNvGrpSpPr/>
            <p:nvPr/>
          </p:nvGrpSpPr>
          <p:grpSpPr>
            <a:xfrm>
              <a:off x="7148438" y="4062509"/>
              <a:ext cx="480981" cy="689913"/>
              <a:chOff x="7148438" y="4062509"/>
              <a:chExt cx="480981" cy="689913"/>
            </a:xfrm>
            <a:solidFill>
              <a:schemeClr val="bg2">
                <a:lumMod val="90000"/>
              </a:schemeClr>
            </a:solidFill>
          </p:grpSpPr>
          <p:sp>
            <p:nvSpPr>
              <p:cNvPr id="67" name="Trapezio 85">
                <a:extLst>
                  <a:ext uri="{FF2B5EF4-FFF2-40B4-BE49-F238E27FC236}">
                    <a16:creationId xmlns:a16="http://schemas.microsoft.com/office/drawing/2014/main" id="{D572617E-270E-881B-DEDF-A8410D77F125}"/>
                  </a:ext>
                </a:extLst>
              </p:cNvPr>
              <p:cNvSpPr/>
              <p:nvPr/>
            </p:nvSpPr>
            <p:spPr>
              <a:xfrm rot="9203511" flipH="1">
                <a:off x="7358858" y="4062509"/>
                <a:ext cx="270561" cy="359490"/>
              </a:xfrm>
              <a:custGeom>
                <a:avLst/>
                <a:gdLst>
                  <a:gd name="connsiteX0" fmla="*/ 0 w 160682"/>
                  <a:gd name="connsiteY0" fmla="*/ 544830 h 544830"/>
                  <a:gd name="connsiteX1" fmla="*/ 40171 w 160682"/>
                  <a:gd name="connsiteY1" fmla="*/ 0 h 544830"/>
                  <a:gd name="connsiteX2" fmla="*/ 120512 w 160682"/>
                  <a:gd name="connsiteY2" fmla="*/ 0 h 544830"/>
                  <a:gd name="connsiteX3" fmla="*/ 160682 w 160682"/>
                  <a:gd name="connsiteY3" fmla="*/ 544830 h 544830"/>
                  <a:gd name="connsiteX4" fmla="*/ 0 w 160682"/>
                  <a:gd name="connsiteY4" fmla="*/ 544830 h 544830"/>
                  <a:gd name="connsiteX0" fmla="*/ 61430 w 222112"/>
                  <a:gd name="connsiteY0" fmla="*/ 544830 h 544830"/>
                  <a:gd name="connsiteX1" fmla="*/ 0 w 222112"/>
                  <a:gd name="connsiteY1" fmla="*/ 115869 h 544830"/>
                  <a:gd name="connsiteX2" fmla="*/ 181942 w 222112"/>
                  <a:gd name="connsiteY2" fmla="*/ 0 h 544830"/>
                  <a:gd name="connsiteX3" fmla="*/ 222112 w 222112"/>
                  <a:gd name="connsiteY3" fmla="*/ 544830 h 544830"/>
                  <a:gd name="connsiteX4" fmla="*/ 61430 w 222112"/>
                  <a:gd name="connsiteY4" fmla="*/ 544830 h 54483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117035 w 277717"/>
                  <a:gd name="connsiteY0" fmla="*/ 490080 h 490080"/>
                  <a:gd name="connsiteX1" fmla="*/ 0 w 277717"/>
                  <a:gd name="connsiteY1" fmla="*/ 206249 h 490080"/>
                  <a:gd name="connsiteX2" fmla="*/ 125395 w 277717"/>
                  <a:gd name="connsiteY2" fmla="*/ 0 h 490080"/>
                  <a:gd name="connsiteX3" fmla="*/ 277717 w 277717"/>
                  <a:gd name="connsiteY3" fmla="*/ 490080 h 490080"/>
                  <a:gd name="connsiteX4" fmla="*/ 117035 w 277717"/>
                  <a:gd name="connsiteY4" fmla="*/ 490080 h 49008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717" h="359490">
                    <a:moveTo>
                      <a:pt x="117035" y="359490"/>
                    </a:moveTo>
                    <a:cubicBezTo>
                      <a:pt x="148293" y="213510"/>
                      <a:pt x="162111" y="198768"/>
                      <a:pt x="0" y="75659"/>
                    </a:cubicBezTo>
                    <a:lnTo>
                      <a:pt x="29750" y="0"/>
                    </a:lnTo>
                    <a:cubicBezTo>
                      <a:pt x="249505" y="83006"/>
                      <a:pt x="226943" y="196130"/>
                      <a:pt x="277717" y="359490"/>
                    </a:cubicBezTo>
                    <a:lnTo>
                      <a:pt x="117035" y="359490"/>
                    </a:lnTo>
                    <a:close/>
                  </a:path>
                </a:pathLst>
              </a:cu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8" name="Trapezio 85">
                <a:extLst>
                  <a:ext uri="{FF2B5EF4-FFF2-40B4-BE49-F238E27FC236}">
                    <a16:creationId xmlns:a16="http://schemas.microsoft.com/office/drawing/2014/main" id="{04ACE60B-EE02-D320-E7C7-3766D7F76756}"/>
                  </a:ext>
                </a:extLst>
              </p:cNvPr>
              <p:cNvSpPr/>
              <p:nvPr/>
            </p:nvSpPr>
            <p:spPr>
              <a:xfrm rot="8837061">
                <a:off x="7148438" y="4262342"/>
                <a:ext cx="222112" cy="490080"/>
              </a:xfrm>
              <a:custGeom>
                <a:avLst/>
                <a:gdLst>
                  <a:gd name="connsiteX0" fmla="*/ 0 w 160682"/>
                  <a:gd name="connsiteY0" fmla="*/ 544830 h 544830"/>
                  <a:gd name="connsiteX1" fmla="*/ 40171 w 160682"/>
                  <a:gd name="connsiteY1" fmla="*/ 0 h 544830"/>
                  <a:gd name="connsiteX2" fmla="*/ 120512 w 160682"/>
                  <a:gd name="connsiteY2" fmla="*/ 0 h 544830"/>
                  <a:gd name="connsiteX3" fmla="*/ 160682 w 160682"/>
                  <a:gd name="connsiteY3" fmla="*/ 544830 h 544830"/>
                  <a:gd name="connsiteX4" fmla="*/ 0 w 160682"/>
                  <a:gd name="connsiteY4" fmla="*/ 544830 h 544830"/>
                  <a:gd name="connsiteX0" fmla="*/ 61430 w 222112"/>
                  <a:gd name="connsiteY0" fmla="*/ 544830 h 544830"/>
                  <a:gd name="connsiteX1" fmla="*/ 0 w 222112"/>
                  <a:gd name="connsiteY1" fmla="*/ 115869 h 544830"/>
                  <a:gd name="connsiteX2" fmla="*/ 181942 w 222112"/>
                  <a:gd name="connsiteY2" fmla="*/ 0 h 544830"/>
                  <a:gd name="connsiteX3" fmla="*/ 222112 w 222112"/>
                  <a:gd name="connsiteY3" fmla="*/ 544830 h 544830"/>
                  <a:gd name="connsiteX4" fmla="*/ 61430 w 222112"/>
                  <a:gd name="connsiteY4" fmla="*/ 544830 h 54483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112" h="490080">
                    <a:moveTo>
                      <a:pt x="61430" y="490080"/>
                    </a:moveTo>
                    <a:cubicBezTo>
                      <a:pt x="92688" y="344100"/>
                      <a:pt x="123524" y="297471"/>
                      <a:pt x="0" y="61119"/>
                    </a:cubicBezTo>
                    <a:lnTo>
                      <a:pt x="69790" y="0"/>
                    </a:lnTo>
                    <a:cubicBezTo>
                      <a:pt x="205479" y="122812"/>
                      <a:pt x="171338" y="326720"/>
                      <a:pt x="222112" y="490080"/>
                    </a:cubicBezTo>
                    <a:lnTo>
                      <a:pt x="61430" y="490080"/>
                    </a:lnTo>
                    <a:close/>
                  </a:path>
                </a:pathLst>
              </a:cu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9" name="Trapezio 85">
                <a:extLst>
                  <a:ext uri="{FF2B5EF4-FFF2-40B4-BE49-F238E27FC236}">
                    <a16:creationId xmlns:a16="http://schemas.microsoft.com/office/drawing/2014/main" id="{0BDE1D97-410D-0AE4-CC66-349F2330889D}"/>
                  </a:ext>
                </a:extLst>
              </p:cNvPr>
              <p:cNvSpPr/>
              <p:nvPr/>
            </p:nvSpPr>
            <p:spPr>
              <a:xfrm rot="9531634">
                <a:off x="7190797" y="4132743"/>
                <a:ext cx="222112" cy="490080"/>
              </a:xfrm>
              <a:custGeom>
                <a:avLst/>
                <a:gdLst>
                  <a:gd name="connsiteX0" fmla="*/ 0 w 160682"/>
                  <a:gd name="connsiteY0" fmla="*/ 544830 h 544830"/>
                  <a:gd name="connsiteX1" fmla="*/ 40171 w 160682"/>
                  <a:gd name="connsiteY1" fmla="*/ 0 h 544830"/>
                  <a:gd name="connsiteX2" fmla="*/ 120512 w 160682"/>
                  <a:gd name="connsiteY2" fmla="*/ 0 h 544830"/>
                  <a:gd name="connsiteX3" fmla="*/ 160682 w 160682"/>
                  <a:gd name="connsiteY3" fmla="*/ 544830 h 544830"/>
                  <a:gd name="connsiteX4" fmla="*/ 0 w 160682"/>
                  <a:gd name="connsiteY4" fmla="*/ 544830 h 544830"/>
                  <a:gd name="connsiteX0" fmla="*/ 61430 w 222112"/>
                  <a:gd name="connsiteY0" fmla="*/ 544830 h 544830"/>
                  <a:gd name="connsiteX1" fmla="*/ 0 w 222112"/>
                  <a:gd name="connsiteY1" fmla="*/ 115869 h 544830"/>
                  <a:gd name="connsiteX2" fmla="*/ 181942 w 222112"/>
                  <a:gd name="connsiteY2" fmla="*/ 0 h 544830"/>
                  <a:gd name="connsiteX3" fmla="*/ 222112 w 222112"/>
                  <a:gd name="connsiteY3" fmla="*/ 544830 h 544830"/>
                  <a:gd name="connsiteX4" fmla="*/ 61430 w 222112"/>
                  <a:gd name="connsiteY4" fmla="*/ 544830 h 54483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112" h="490080">
                    <a:moveTo>
                      <a:pt x="61430" y="490080"/>
                    </a:moveTo>
                    <a:cubicBezTo>
                      <a:pt x="92688" y="344100"/>
                      <a:pt x="123524" y="297471"/>
                      <a:pt x="0" y="61119"/>
                    </a:cubicBezTo>
                    <a:lnTo>
                      <a:pt x="69790" y="0"/>
                    </a:lnTo>
                    <a:cubicBezTo>
                      <a:pt x="205479" y="122812"/>
                      <a:pt x="171338" y="326720"/>
                      <a:pt x="222112" y="490080"/>
                    </a:cubicBezTo>
                    <a:lnTo>
                      <a:pt x="61430" y="490080"/>
                    </a:lnTo>
                    <a:close/>
                  </a:path>
                </a:pathLst>
              </a:cu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Trapezio 85">
                <a:extLst>
                  <a:ext uri="{FF2B5EF4-FFF2-40B4-BE49-F238E27FC236}">
                    <a16:creationId xmlns:a16="http://schemas.microsoft.com/office/drawing/2014/main" id="{9EC8EBAC-A12F-4562-5B65-A00AFB8D84DE}"/>
                  </a:ext>
                </a:extLst>
              </p:cNvPr>
              <p:cNvSpPr/>
              <p:nvPr/>
            </p:nvSpPr>
            <p:spPr>
              <a:xfrm rot="10220758">
                <a:off x="7289894" y="4100496"/>
                <a:ext cx="277717" cy="359490"/>
              </a:xfrm>
              <a:custGeom>
                <a:avLst/>
                <a:gdLst>
                  <a:gd name="connsiteX0" fmla="*/ 0 w 160682"/>
                  <a:gd name="connsiteY0" fmla="*/ 544830 h 544830"/>
                  <a:gd name="connsiteX1" fmla="*/ 40171 w 160682"/>
                  <a:gd name="connsiteY1" fmla="*/ 0 h 544830"/>
                  <a:gd name="connsiteX2" fmla="*/ 120512 w 160682"/>
                  <a:gd name="connsiteY2" fmla="*/ 0 h 544830"/>
                  <a:gd name="connsiteX3" fmla="*/ 160682 w 160682"/>
                  <a:gd name="connsiteY3" fmla="*/ 544830 h 544830"/>
                  <a:gd name="connsiteX4" fmla="*/ 0 w 160682"/>
                  <a:gd name="connsiteY4" fmla="*/ 544830 h 544830"/>
                  <a:gd name="connsiteX0" fmla="*/ 61430 w 222112"/>
                  <a:gd name="connsiteY0" fmla="*/ 544830 h 544830"/>
                  <a:gd name="connsiteX1" fmla="*/ 0 w 222112"/>
                  <a:gd name="connsiteY1" fmla="*/ 115869 h 544830"/>
                  <a:gd name="connsiteX2" fmla="*/ 181942 w 222112"/>
                  <a:gd name="connsiteY2" fmla="*/ 0 h 544830"/>
                  <a:gd name="connsiteX3" fmla="*/ 222112 w 222112"/>
                  <a:gd name="connsiteY3" fmla="*/ 544830 h 544830"/>
                  <a:gd name="connsiteX4" fmla="*/ 61430 w 222112"/>
                  <a:gd name="connsiteY4" fmla="*/ 544830 h 54483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117035 w 277717"/>
                  <a:gd name="connsiteY0" fmla="*/ 490080 h 490080"/>
                  <a:gd name="connsiteX1" fmla="*/ 0 w 277717"/>
                  <a:gd name="connsiteY1" fmla="*/ 206249 h 490080"/>
                  <a:gd name="connsiteX2" fmla="*/ 125395 w 277717"/>
                  <a:gd name="connsiteY2" fmla="*/ 0 h 490080"/>
                  <a:gd name="connsiteX3" fmla="*/ 277717 w 277717"/>
                  <a:gd name="connsiteY3" fmla="*/ 490080 h 490080"/>
                  <a:gd name="connsiteX4" fmla="*/ 117035 w 277717"/>
                  <a:gd name="connsiteY4" fmla="*/ 490080 h 49008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717" h="359490">
                    <a:moveTo>
                      <a:pt x="117035" y="359490"/>
                    </a:moveTo>
                    <a:cubicBezTo>
                      <a:pt x="148293" y="213510"/>
                      <a:pt x="162111" y="198768"/>
                      <a:pt x="0" y="75659"/>
                    </a:cubicBezTo>
                    <a:lnTo>
                      <a:pt x="29750" y="0"/>
                    </a:lnTo>
                    <a:cubicBezTo>
                      <a:pt x="249505" y="83006"/>
                      <a:pt x="226943" y="196130"/>
                      <a:pt x="277717" y="359490"/>
                    </a:cubicBezTo>
                    <a:lnTo>
                      <a:pt x="117035" y="359490"/>
                    </a:lnTo>
                    <a:close/>
                  </a:path>
                </a:pathLst>
              </a:cu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1" name="Gruppo 60">
              <a:extLst>
                <a:ext uri="{FF2B5EF4-FFF2-40B4-BE49-F238E27FC236}">
                  <a16:creationId xmlns:a16="http://schemas.microsoft.com/office/drawing/2014/main" id="{A7036872-49E3-3DB5-40E8-D13379A20498}"/>
                </a:ext>
              </a:extLst>
            </p:cNvPr>
            <p:cNvGrpSpPr/>
            <p:nvPr/>
          </p:nvGrpSpPr>
          <p:grpSpPr>
            <a:xfrm>
              <a:off x="6892594" y="1663883"/>
              <a:ext cx="768685" cy="2757181"/>
              <a:chOff x="6892594" y="1663883"/>
              <a:chExt cx="768685" cy="2757181"/>
            </a:xfrm>
          </p:grpSpPr>
          <p:grpSp>
            <p:nvGrpSpPr>
              <p:cNvPr id="62" name="Gruppo 61">
                <a:extLst>
                  <a:ext uri="{FF2B5EF4-FFF2-40B4-BE49-F238E27FC236}">
                    <a16:creationId xmlns:a16="http://schemas.microsoft.com/office/drawing/2014/main" id="{C48C0F6A-1338-D602-8E99-663AB86FB02D}"/>
                  </a:ext>
                </a:extLst>
              </p:cNvPr>
              <p:cNvGrpSpPr/>
              <p:nvPr/>
            </p:nvGrpSpPr>
            <p:grpSpPr>
              <a:xfrm>
                <a:off x="6892594" y="2810465"/>
                <a:ext cx="695910" cy="1610599"/>
                <a:chOff x="6892594" y="2810465"/>
                <a:chExt cx="695910" cy="1610599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64" name="Trapezio 37">
                  <a:extLst>
                    <a:ext uri="{FF2B5EF4-FFF2-40B4-BE49-F238E27FC236}">
                      <a16:creationId xmlns:a16="http://schemas.microsoft.com/office/drawing/2014/main" id="{8677E450-AD1F-3EF0-1CE4-CC1B6C1883ED}"/>
                    </a:ext>
                  </a:extLst>
                </p:cNvPr>
                <p:cNvSpPr/>
                <p:nvPr/>
              </p:nvSpPr>
              <p:spPr>
                <a:xfrm rot="10800000">
                  <a:off x="6959545" y="2812059"/>
                  <a:ext cx="628959" cy="703583"/>
                </a:xfrm>
                <a:custGeom>
                  <a:avLst/>
                  <a:gdLst>
                    <a:gd name="connsiteX0" fmla="*/ 0 w 653937"/>
                    <a:gd name="connsiteY0" fmla="*/ 658283 h 658283"/>
                    <a:gd name="connsiteX1" fmla="*/ 110496 w 653937"/>
                    <a:gd name="connsiteY1" fmla="*/ 0 h 658283"/>
                    <a:gd name="connsiteX2" fmla="*/ 543441 w 653937"/>
                    <a:gd name="connsiteY2" fmla="*/ 0 h 658283"/>
                    <a:gd name="connsiteX3" fmla="*/ 653937 w 653937"/>
                    <a:gd name="connsiteY3" fmla="*/ 658283 h 658283"/>
                    <a:gd name="connsiteX4" fmla="*/ 0 w 653937"/>
                    <a:gd name="connsiteY4" fmla="*/ 658283 h 658283"/>
                    <a:gd name="connsiteX0" fmla="*/ 36933 w 690870"/>
                    <a:gd name="connsiteY0" fmla="*/ 658283 h 658734"/>
                    <a:gd name="connsiteX1" fmla="*/ 147429 w 690870"/>
                    <a:gd name="connsiteY1" fmla="*/ 0 h 658734"/>
                    <a:gd name="connsiteX2" fmla="*/ 580374 w 690870"/>
                    <a:gd name="connsiteY2" fmla="*/ 0 h 658734"/>
                    <a:gd name="connsiteX3" fmla="*/ 690870 w 690870"/>
                    <a:gd name="connsiteY3" fmla="*/ 658283 h 658734"/>
                    <a:gd name="connsiteX4" fmla="*/ 36933 w 690870"/>
                    <a:gd name="connsiteY4" fmla="*/ 658283 h 658734"/>
                    <a:gd name="connsiteX0" fmla="*/ 36933 w 690870"/>
                    <a:gd name="connsiteY0" fmla="*/ 658283 h 719243"/>
                    <a:gd name="connsiteX1" fmla="*/ 147429 w 690870"/>
                    <a:gd name="connsiteY1" fmla="*/ 0 h 719243"/>
                    <a:gd name="connsiteX2" fmla="*/ 580374 w 690870"/>
                    <a:gd name="connsiteY2" fmla="*/ 0 h 719243"/>
                    <a:gd name="connsiteX3" fmla="*/ 690870 w 690870"/>
                    <a:gd name="connsiteY3" fmla="*/ 658283 h 719243"/>
                    <a:gd name="connsiteX4" fmla="*/ 36933 w 690870"/>
                    <a:gd name="connsiteY4" fmla="*/ 658283 h 719243"/>
                    <a:gd name="connsiteX0" fmla="*/ 36933 w 691237"/>
                    <a:gd name="connsiteY0" fmla="*/ 658283 h 772867"/>
                    <a:gd name="connsiteX1" fmla="*/ 147429 w 691237"/>
                    <a:gd name="connsiteY1" fmla="*/ 0 h 772867"/>
                    <a:gd name="connsiteX2" fmla="*/ 580374 w 691237"/>
                    <a:gd name="connsiteY2" fmla="*/ 0 h 772867"/>
                    <a:gd name="connsiteX3" fmla="*/ 690870 w 691237"/>
                    <a:gd name="connsiteY3" fmla="*/ 658283 h 772867"/>
                    <a:gd name="connsiteX4" fmla="*/ 36933 w 691237"/>
                    <a:gd name="connsiteY4" fmla="*/ 658283 h 772867"/>
                    <a:gd name="connsiteX0" fmla="*/ 36933 w 691237"/>
                    <a:gd name="connsiteY0" fmla="*/ 658283 h 772867"/>
                    <a:gd name="connsiteX1" fmla="*/ 147429 w 691237"/>
                    <a:gd name="connsiteY1" fmla="*/ 0 h 772867"/>
                    <a:gd name="connsiteX2" fmla="*/ 580374 w 691237"/>
                    <a:gd name="connsiteY2" fmla="*/ 0 h 772867"/>
                    <a:gd name="connsiteX3" fmla="*/ 690870 w 691237"/>
                    <a:gd name="connsiteY3" fmla="*/ 658283 h 772867"/>
                    <a:gd name="connsiteX4" fmla="*/ 36933 w 691237"/>
                    <a:gd name="connsiteY4" fmla="*/ 658283 h 772867"/>
                    <a:gd name="connsiteX0" fmla="*/ 48676 w 702980"/>
                    <a:gd name="connsiteY0" fmla="*/ 752153 h 866737"/>
                    <a:gd name="connsiteX1" fmla="*/ 91620 w 702980"/>
                    <a:gd name="connsiteY1" fmla="*/ 0 h 866737"/>
                    <a:gd name="connsiteX2" fmla="*/ 592117 w 702980"/>
                    <a:gd name="connsiteY2" fmla="*/ 93870 h 866737"/>
                    <a:gd name="connsiteX3" fmla="*/ 702613 w 702980"/>
                    <a:gd name="connsiteY3" fmla="*/ 752153 h 866737"/>
                    <a:gd name="connsiteX4" fmla="*/ 48676 w 702980"/>
                    <a:gd name="connsiteY4" fmla="*/ 752153 h 866737"/>
                    <a:gd name="connsiteX0" fmla="*/ 42672 w 696976"/>
                    <a:gd name="connsiteY0" fmla="*/ 752153 h 866737"/>
                    <a:gd name="connsiteX1" fmla="*/ 85616 w 696976"/>
                    <a:gd name="connsiteY1" fmla="*/ 0 h 866737"/>
                    <a:gd name="connsiteX2" fmla="*/ 586113 w 696976"/>
                    <a:gd name="connsiteY2" fmla="*/ 93870 h 866737"/>
                    <a:gd name="connsiteX3" fmla="*/ 696609 w 696976"/>
                    <a:gd name="connsiteY3" fmla="*/ 752153 h 866737"/>
                    <a:gd name="connsiteX4" fmla="*/ 42672 w 696976"/>
                    <a:gd name="connsiteY4" fmla="*/ 752153 h 866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6976" h="866737">
                      <a:moveTo>
                        <a:pt x="42672" y="752153"/>
                      </a:moveTo>
                      <a:cubicBezTo>
                        <a:pt x="-72896" y="768945"/>
                        <a:pt x="82560" y="228815"/>
                        <a:pt x="85616" y="0"/>
                      </a:cubicBezTo>
                      <a:lnTo>
                        <a:pt x="586113" y="93870"/>
                      </a:lnTo>
                      <a:cubicBezTo>
                        <a:pt x="622945" y="313298"/>
                        <a:pt x="629297" y="464145"/>
                        <a:pt x="696609" y="752153"/>
                      </a:cubicBezTo>
                      <a:cubicBezTo>
                        <a:pt x="714850" y="919793"/>
                        <a:pt x="47291" y="889313"/>
                        <a:pt x="42672" y="752153"/>
                      </a:cubicBez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5" name="Ovale 64">
                  <a:extLst>
                    <a:ext uri="{FF2B5EF4-FFF2-40B4-BE49-F238E27FC236}">
                      <a16:creationId xmlns:a16="http://schemas.microsoft.com/office/drawing/2014/main" id="{A6D980B5-1829-8A88-2F79-190F9B385055}"/>
                    </a:ext>
                  </a:extLst>
                </p:cNvPr>
                <p:cNvSpPr/>
                <p:nvPr/>
              </p:nvSpPr>
              <p:spPr>
                <a:xfrm rot="1724939">
                  <a:off x="7093645" y="2810465"/>
                  <a:ext cx="419100" cy="313692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6" name="Trapezio 38">
                  <a:extLst>
                    <a:ext uri="{FF2B5EF4-FFF2-40B4-BE49-F238E27FC236}">
                      <a16:creationId xmlns:a16="http://schemas.microsoft.com/office/drawing/2014/main" id="{C44815B4-811B-F786-7B8F-EFCD474E42A9}"/>
                    </a:ext>
                  </a:extLst>
                </p:cNvPr>
                <p:cNvSpPr/>
                <p:nvPr/>
              </p:nvSpPr>
              <p:spPr>
                <a:xfrm>
                  <a:off x="6892594" y="3448289"/>
                  <a:ext cx="667115" cy="972775"/>
                </a:xfrm>
                <a:custGeom>
                  <a:avLst/>
                  <a:gdLst>
                    <a:gd name="connsiteX0" fmla="*/ 0 w 923840"/>
                    <a:gd name="connsiteY0" fmla="*/ 1003255 h 1003255"/>
                    <a:gd name="connsiteX1" fmla="*/ 192861 w 923840"/>
                    <a:gd name="connsiteY1" fmla="*/ 0 h 1003255"/>
                    <a:gd name="connsiteX2" fmla="*/ 730979 w 923840"/>
                    <a:gd name="connsiteY2" fmla="*/ 0 h 1003255"/>
                    <a:gd name="connsiteX3" fmla="*/ 923840 w 923840"/>
                    <a:gd name="connsiteY3" fmla="*/ 1003255 h 1003255"/>
                    <a:gd name="connsiteX4" fmla="*/ 0 w 923840"/>
                    <a:gd name="connsiteY4" fmla="*/ 1003255 h 1003255"/>
                    <a:gd name="connsiteX0" fmla="*/ 0 w 931460"/>
                    <a:gd name="connsiteY0" fmla="*/ 988015 h 1003255"/>
                    <a:gd name="connsiteX1" fmla="*/ 200481 w 931460"/>
                    <a:gd name="connsiteY1" fmla="*/ 0 h 1003255"/>
                    <a:gd name="connsiteX2" fmla="*/ 738599 w 931460"/>
                    <a:gd name="connsiteY2" fmla="*/ 0 h 1003255"/>
                    <a:gd name="connsiteX3" fmla="*/ 931460 w 931460"/>
                    <a:gd name="connsiteY3" fmla="*/ 1003255 h 1003255"/>
                    <a:gd name="connsiteX4" fmla="*/ 0 w 931460"/>
                    <a:gd name="connsiteY4" fmla="*/ 988015 h 1003255"/>
                    <a:gd name="connsiteX0" fmla="*/ 0 w 977180"/>
                    <a:gd name="connsiteY0" fmla="*/ 1010875 h 1010875"/>
                    <a:gd name="connsiteX1" fmla="*/ 246201 w 977180"/>
                    <a:gd name="connsiteY1" fmla="*/ 0 h 1010875"/>
                    <a:gd name="connsiteX2" fmla="*/ 784319 w 977180"/>
                    <a:gd name="connsiteY2" fmla="*/ 0 h 1010875"/>
                    <a:gd name="connsiteX3" fmla="*/ 977180 w 977180"/>
                    <a:gd name="connsiteY3" fmla="*/ 1003255 h 1010875"/>
                    <a:gd name="connsiteX4" fmla="*/ 0 w 977180"/>
                    <a:gd name="connsiteY4" fmla="*/ 1010875 h 1010875"/>
                    <a:gd name="connsiteX0" fmla="*/ 0 w 832400"/>
                    <a:gd name="connsiteY0" fmla="*/ 1010875 h 1010875"/>
                    <a:gd name="connsiteX1" fmla="*/ 246201 w 832400"/>
                    <a:gd name="connsiteY1" fmla="*/ 0 h 1010875"/>
                    <a:gd name="connsiteX2" fmla="*/ 784319 w 832400"/>
                    <a:gd name="connsiteY2" fmla="*/ 0 h 1010875"/>
                    <a:gd name="connsiteX3" fmla="*/ 832400 w 832400"/>
                    <a:gd name="connsiteY3" fmla="*/ 645115 h 1010875"/>
                    <a:gd name="connsiteX4" fmla="*/ 0 w 832400"/>
                    <a:gd name="connsiteY4" fmla="*/ 1010875 h 1010875"/>
                    <a:gd name="connsiteX0" fmla="*/ 0 w 832400"/>
                    <a:gd name="connsiteY0" fmla="*/ 1010875 h 1010875"/>
                    <a:gd name="connsiteX1" fmla="*/ 246201 w 832400"/>
                    <a:gd name="connsiteY1" fmla="*/ 0 h 1010875"/>
                    <a:gd name="connsiteX2" fmla="*/ 784319 w 832400"/>
                    <a:gd name="connsiteY2" fmla="*/ 0 h 1010875"/>
                    <a:gd name="connsiteX3" fmla="*/ 832400 w 832400"/>
                    <a:gd name="connsiteY3" fmla="*/ 645115 h 1010875"/>
                    <a:gd name="connsiteX4" fmla="*/ 0 w 832400"/>
                    <a:gd name="connsiteY4" fmla="*/ 1010875 h 1010875"/>
                    <a:gd name="connsiteX0" fmla="*/ 0 w 832400"/>
                    <a:gd name="connsiteY0" fmla="*/ 1010875 h 1025203"/>
                    <a:gd name="connsiteX1" fmla="*/ 246201 w 832400"/>
                    <a:gd name="connsiteY1" fmla="*/ 0 h 1025203"/>
                    <a:gd name="connsiteX2" fmla="*/ 784319 w 832400"/>
                    <a:gd name="connsiteY2" fmla="*/ 0 h 1025203"/>
                    <a:gd name="connsiteX3" fmla="*/ 832400 w 832400"/>
                    <a:gd name="connsiteY3" fmla="*/ 645115 h 1025203"/>
                    <a:gd name="connsiteX4" fmla="*/ 0 w 832400"/>
                    <a:gd name="connsiteY4" fmla="*/ 1010875 h 1025203"/>
                    <a:gd name="connsiteX0" fmla="*/ 5105 w 837505"/>
                    <a:gd name="connsiteY0" fmla="*/ 1010875 h 1025203"/>
                    <a:gd name="connsiteX1" fmla="*/ 251306 w 837505"/>
                    <a:gd name="connsiteY1" fmla="*/ 0 h 1025203"/>
                    <a:gd name="connsiteX2" fmla="*/ 789424 w 837505"/>
                    <a:gd name="connsiteY2" fmla="*/ 0 h 1025203"/>
                    <a:gd name="connsiteX3" fmla="*/ 837505 w 837505"/>
                    <a:gd name="connsiteY3" fmla="*/ 645115 h 1025203"/>
                    <a:gd name="connsiteX4" fmla="*/ 5105 w 837505"/>
                    <a:gd name="connsiteY4" fmla="*/ 1010875 h 1025203"/>
                    <a:gd name="connsiteX0" fmla="*/ 5105 w 837505"/>
                    <a:gd name="connsiteY0" fmla="*/ 1010875 h 1025203"/>
                    <a:gd name="connsiteX1" fmla="*/ 251306 w 837505"/>
                    <a:gd name="connsiteY1" fmla="*/ 0 h 1025203"/>
                    <a:gd name="connsiteX2" fmla="*/ 789424 w 837505"/>
                    <a:gd name="connsiteY2" fmla="*/ 0 h 1025203"/>
                    <a:gd name="connsiteX3" fmla="*/ 837505 w 837505"/>
                    <a:gd name="connsiteY3" fmla="*/ 645115 h 1025203"/>
                    <a:gd name="connsiteX4" fmla="*/ 5105 w 837505"/>
                    <a:gd name="connsiteY4" fmla="*/ 1010875 h 1025203"/>
                    <a:gd name="connsiteX0" fmla="*/ 5105 w 855425"/>
                    <a:gd name="connsiteY0" fmla="*/ 1010875 h 1025203"/>
                    <a:gd name="connsiteX1" fmla="*/ 251306 w 855425"/>
                    <a:gd name="connsiteY1" fmla="*/ 0 h 1025203"/>
                    <a:gd name="connsiteX2" fmla="*/ 789424 w 855425"/>
                    <a:gd name="connsiteY2" fmla="*/ 0 h 1025203"/>
                    <a:gd name="connsiteX3" fmla="*/ 837505 w 855425"/>
                    <a:gd name="connsiteY3" fmla="*/ 645115 h 1025203"/>
                    <a:gd name="connsiteX4" fmla="*/ 5105 w 855425"/>
                    <a:gd name="connsiteY4" fmla="*/ 1010875 h 1025203"/>
                    <a:gd name="connsiteX0" fmla="*/ 6115 w 856435"/>
                    <a:gd name="connsiteY0" fmla="*/ 1070351 h 1084679"/>
                    <a:gd name="connsiteX1" fmla="*/ 213186 w 856435"/>
                    <a:gd name="connsiteY1" fmla="*/ 0 h 1084679"/>
                    <a:gd name="connsiteX2" fmla="*/ 790434 w 856435"/>
                    <a:gd name="connsiteY2" fmla="*/ 59476 h 1084679"/>
                    <a:gd name="connsiteX3" fmla="*/ 838515 w 856435"/>
                    <a:gd name="connsiteY3" fmla="*/ 704591 h 1084679"/>
                    <a:gd name="connsiteX4" fmla="*/ 6115 w 856435"/>
                    <a:gd name="connsiteY4" fmla="*/ 1070351 h 1084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56435" h="1084679">
                      <a:moveTo>
                        <a:pt x="6115" y="1070351"/>
                      </a:moveTo>
                      <a:cubicBezTo>
                        <a:pt x="-33738" y="771493"/>
                        <a:pt x="131119" y="336958"/>
                        <a:pt x="213186" y="0"/>
                      </a:cubicBezTo>
                      <a:lnTo>
                        <a:pt x="790434" y="59476"/>
                      </a:lnTo>
                      <a:cubicBezTo>
                        <a:pt x="722641" y="152594"/>
                        <a:pt x="913928" y="481933"/>
                        <a:pt x="838515" y="704591"/>
                      </a:cubicBezTo>
                      <a:cubicBezTo>
                        <a:pt x="629628" y="651251"/>
                        <a:pt x="542662" y="1177031"/>
                        <a:pt x="6115" y="1070351"/>
                      </a:cubicBez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63" name="Ovale 161">
                <a:extLst>
                  <a:ext uri="{FF2B5EF4-FFF2-40B4-BE49-F238E27FC236}">
                    <a16:creationId xmlns:a16="http://schemas.microsoft.com/office/drawing/2014/main" id="{9EAB8957-CA1C-9CD9-ECDA-4B614ACBFF56}"/>
                  </a:ext>
                </a:extLst>
              </p:cNvPr>
              <p:cNvSpPr/>
              <p:nvPr/>
            </p:nvSpPr>
            <p:spPr>
              <a:xfrm rot="419334">
                <a:off x="7119249" y="1663883"/>
                <a:ext cx="542030" cy="1442906"/>
              </a:xfrm>
              <a:custGeom>
                <a:avLst/>
                <a:gdLst>
                  <a:gd name="connsiteX0" fmla="*/ 0 w 542029"/>
                  <a:gd name="connsiteY0" fmla="*/ 825624 h 1651248"/>
                  <a:gd name="connsiteX1" fmla="*/ 271015 w 542029"/>
                  <a:gd name="connsiteY1" fmla="*/ 0 h 1651248"/>
                  <a:gd name="connsiteX2" fmla="*/ 542030 w 542029"/>
                  <a:gd name="connsiteY2" fmla="*/ 825624 h 1651248"/>
                  <a:gd name="connsiteX3" fmla="*/ 271015 w 542029"/>
                  <a:gd name="connsiteY3" fmla="*/ 1651248 h 1651248"/>
                  <a:gd name="connsiteX4" fmla="*/ 0 w 542029"/>
                  <a:gd name="connsiteY4" fmla="*/ 825624 h 1651248"/>
                  <a:gd name="connsiteX0" fmla="*/ 0 w 542030"/>
                  <a:gd name="connsiteY0" fmla="*/ 617282 h 1442906"/>
                  <a:gd name="connsiteX1" fmla="*/ 269897 w 542030"/>
                  <a:gd name="connsiteY1" fmla="*/ 0 h 1442906"/>
                  <a:gd name="connsiteX2" fmla="*/ 542030 w 542030"/>
                  <a:gd name="connsiteY2" fmla="*/ 617282 h 1442906"/>
                  <a:gd name="connsiteX3" fmla="*/ 271015 w 542030"/>
                  <a:gd name="connsiteY3" fmla="*/ 1442906 h 1442906"/>
                  <a:gd name="connsiteX4" fmla="*/ 0 w 542030"/>
                  <a:gd name="connsiteY4" fmla="*/ 617282 h 144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2030" h="1442906">
                    <a:moveTo>
                      <a:pt x="0" y="617282"/>
                    </a:moveTo>
                    <a:cubicBezTo>
                      <a:pt x="-186" y="376798"/>
                      <a:pt x="120220" y="0"/>
                      <a:pt x="269897" y="0"/>
                    </a:cubicBezTo>
                    <a:cubicBezTo>
                      <a:pt x="419574" y="0"/>
                      <a:pt x="542030" y="161302"/>
                      <a:pt x="542030" y="617282"/>
                    </a:cubicBezTo>
                    <a:cubicBezTo>
                      <a:pt x="542030" y="1073262"/>
                      <a:pt x="420692" y="1442906"/>
                      <a:pt x="271015" y="1442906"/>
                    </a:cubicBezTo>
                    <a:cubicBezTo>
                      <a:pt x="121338" y="1442906"/>
                      <a:pt x="186" y="857766"/>
                      <a:pt x="0" y="61728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71" name="Gruppo 70">
            <a:extLst>
              <a:ext uri="{FF2B5EF4-FFF2-40B4-BE49-F238E27FC236}">
                <a16:creationId xmlns:a16="http://schemas.microsoft.com/office/drawing/2014/main" id="{AE95243E-E1C3-12DB-57C2-FAB3DD423A2D}"/>
              </a:ext>
            </a:extLst>
          </p:cNvPr>
          <p:cNvGrpSpPr/>
          <p:nvPr/>
        </p:nvGrpSpPr>
        <p:grpSpPr>
          <a:xfrm rot="21572067">
            <a:off x="11206824" y="4572458"/>
            <a:ext cx="401108" cy="396183"/>
            <a:chOff x="7194492" y="1267280"/>
            <a:chExt cx="832077" cy="849267"/>
          </a:xfrm>
          <a:solidFill>
            <a:schemeClr val="bg2">
              <a:lumMod val="25000"/>
            </a:schemeClr>
          </a:solidFill>
        </p:grpSpPr>
        <p:sp>
          <p:nvSpPr>
            <p:cNvPr id="72" name="Ritardo 71">
              <a:extLst>
                <a:ext uri="{FF2B5EF4-FFF2-40B4-BE49-F238E27FC236}">
                  <a16:creationId xmlns:a16="http://schemas.microsoft.com/office/drawing/2014/main" id="{EA79C26D-6AD6-EB9B-CF7F-078DC02AE5B2}"/>
                </a:ext>
              </a:extLst>
            </p:cNvPr>
            <p:cNvSpPr/>
            <p:nvPr/>
          </p:nvSpPr>
          <p:spPr>
            <a:xfrm rot="5197850">
              <a:off x="7374466" y="1439654"/>
              <a:ext cx="503058" cy="417272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3" name="Cerchio parziale 72">
              <a:extLst>
                <a:ext uri="{FF2B5EF4-FFF2-40B4-BE49-F238E27FC236}">
                  <a16:creationId xmlns:a16="http://schemas.microsoft.com/office/drawing/2014/main" id="{79E705BD-63B6-3B2B-C34F-7B5521FF8E3F}"/>
                </a:ext>
              </a:extLst>
            </p:cNvPr>
            <p:cNvSpPr/>
            <p:nvPr/>
          </p:nvSpPr>
          <p:spPr>
            <a:xfrm rot="1936892">
              <a:off x="7194492" y="1267280"/>
              <a:ext cx="832077" cy="849267"/>
            </a:xfrm>
            <a:prstGeom prst="pie">
              <a:avLst>
                <a:gd name="adj1" fmla="val 11382448"/>
                <a:gd name="adj2" fmla="val 166025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Gruppo 80">
            <a:extLst>
              <a:ext uri="{FF2B5EF4-FFF2-40B4-BE49-F238E27FC236}">
                <a16:creationId xmlns:a16="http://schemas.microsoft.com/office/drawing/2014/main" id="{E3E08705-7B49-D685-C585-53C4CF359757}"/>
              </a:ext>
            </a:extLst>
          </p:cNvPr>
          <p:cNvGrpSpPr/>
          <p:nvPr/>
        </p:nvGrpSpPr>
        <p:grpSpPr>
          <a:xfrm rot="179994">
            <a:off x="11164828" y="4671805"/>
            <a:ext cx="676743" cy="2116965"/>
            <a:chOff x="12593314" y="4727796"/>
            <a:chExt cx="676743" cy="2116965"/>
          </a:xfrm>
        </p:grpSpPr>
        <p:grpSp>
          <p:nvGrpSpPr>
            <p:cNvPr id="78" name="Gruppo 77">
              <a:extLst>
                <a:ext uri="{FF2B5EF4-FFF2-40B4-BE49-F238E27FC236}">
                  <a16:creationId xmlns:a16="http://schemas.microsoft.com/office/drawing/2014/main" id="{0B9C7485-1FD0-92E7-15A5-C63640104EED}"/>
                </a:ext>
              </a:extLst>
            </p:cNvPr>
            <p:cNvGrpSpPr/>
            <p:nvPr/>
          </p:nvGrpSpPr>
          <p:grpSpPr>
            <a:xfrm>
              <a:off x="12593314" y="4727796"/>
              <a:ext cx="676743" cy="2116965"/>
              <a:chOff x="12593314" y="4727796"/>
              <a:chExt cx="676743" cy="2116965"/>
            </a:xfrm>
          </p:grpSpPr>
          <p:grpSp>
            <p:nvGrpSpPr>
              <p:cNvPr id="76" name="Gruppo 75">
                <a:extLst>
                  <a:ext uri="{FF2B5EF4-FFF2-40B4-BE49-F238E27FC236}">
                    <a16:creationId xmlns:a16="http://schemas.microsoft.com/office/drawing/2014/main" id="{C5CD4194-B46E-75D4-3A00-446B087325CB}"/>
                  </a:ext>
                </a:extLst>
              </p:cNvPr>
              <p:cNvGrpSpPr/>
              <p:nvPr/>
            </p:nvGrpSpPr>
            <p:grpSpPr>
              <a:xfrm>
                <a:off x="12593314" y="5533101"/>
                <a:ext cx="554951" cy="1311660"/>
                <a:chOff x="12593314" y="5533101"/>
                <a:chExt cx="554951" cy="1311660"/>
              </a:xfrm>
            </p:grpSpPr>
            <p:grpSp>
              <p:nvGrpSpPr>
                <p:cNvPr id="32" name="Gruppo 31">
                  <a:extLst>
                    <a:ext uri="{FF2B5EF4-FFF2-40B4-BE49-F238E27FC236}">
                      <a16:creationId xmlns:a16="http://schemas.microsoft.com/office/drawing/2014/main" id="{0C69869E-2F90-2983-D894-C4FD16B4E490}"/>
                    </a:ext>
                  </a:extLst>
                </p:cNvPr>
                <p:cNvGrpSpPr/>
                <p:nvPr/>
              </p:nvGrpSpPr>
              <p:grpSpPr>
                <a:xfrm rot="21392073">
                  <a:off x="12744977" y="5533101"/>
                  <a:ext cx="403288" cy="625042"/>
                  <a:chOff x="7519203" y="3480608"/>
                  <a:chExt cx="990053" cy="1530515"/>
                </a:xfrm>
              </p:grpSpPr>
              <p:sp>
                <p:nvSpPr>
                  <p:cNvPr id="33" name="Trapezio 67">
                    <a:extLst>
                      <a:ext uri="{FF2B5EF4-FFF2-40B4-BE49-F238E27FC236}">
                        <a16:creationId xmlns:a16="http://schemas.microsoft.com/office/drawing/2014/main" id="{981A742B-4550-347B-8BFD-BCA4883BA7F1}"/>
                      </a:ext>
                    </a:extLst>
                  </p:cNvPr>
                  <p:cNvSpPr/>
                  <p:nvPr/>
                </p:nvSpPr>
                <p:spPr>
                  <a:xfrm rot="929617">
                    <a:off x="7519203" y="3480608"/>
                    <a:ext cx="990053" cy="1530515"/>
                  </a:xfrm>
                  <a:custGeom>
                    <a:avLst/>
                    <a:gdLst>
                      <a:gd name="connsiteX0" fmla="*/ 0 w 1017409"/>
                      <a:gd name="connsiteY0" fmla="*/ 1393390 h 1393390"/>
                      <a:gd name="connsiteX1" fmla="*/ 149671 w 1017409"/>
                      <a:gd name="connsiteY1" fmla="*/ 0 h 1393390"/>
                      <a:gd name="connsiteX2" fmla="*/ 867738 w 1017409"/>
                      <a:gd name="connsiteY2" fmla="*/ 0 h 1393390"/>
                      <a:gd name="connsiteX3" fmla="*/ 1017409 w 1017409"/>
                      <a:gd name="connsiteY3" fmla="*/ 1393390 h 1393390"/>
                      <a:gd name="connsiteX4" fmla="*/ 0 w 1017409"/>
                      <a:gd name="connsiteY4" fmla="*/ 1393390 h 1393390"/>
                      <a:gd name="connsiteX0" fmla="*/ 0 w 961936"/>
                      <a:gd name="connsiteY0" fmla="*/ 1393390 h 1393390"/>
                      <a:gd name="connsiteX1" fmla="*/ 149671 w 961936"/>
                      <a:gd name="connsiteY1" fmla="*/ 0 h 1393390"/>
                      <a:gd name="connsiteX2" fmla="*/ 867738 w 961936"/>
                      <a:gd name="connsiteY2" fmla="*/ 0 h 1393390"/>
                      <a:gd name="connsiteX3" fmla="*/ 961936 w 961936"/>
                      <a:gd name="connsiteY3" fmla="*/ 1392953 h 1393390"/>
                      <a:gd name="connsiteX4" fmla="*/ 0 w 961936"/>
                      <a:gd name="connsiteY4" fmla="*/ 1393390 h 1393390"/>
                      <a:gd name="connsiteX0" fmla="*/ 0 w 990173"/>
                      <a:gd name="connsiteY0" fmla="*/ 1393390 h 1393390"/>
                      <a:gd name="connsiteX1" fmla="*/ 149671 w 990173"/>
                      <a:gd name="connsiteY1" fmla="*/ 0 h 1393390"/>
                      <a:gd name="connsiteX2" fmla="*/ 867738 w 990173"/>
                      <a:gd name="connsiteY2" fmla="*/ 0 h 1393390"/>
                      <a:gd name="connsiteX3" fmla="*/ 961936 w 990173"/>
                      <a:gd name="connsiteY3" fmla="*/ 1392953 h 1393390"/>
                      <a:gd name="connsiteX4" fmla="*/ 0 w 990173"/>
                      <a:gd name="connsiteY4" fmla="*/ 1393390 h 1393390"/>
                      <a:gd name="connsiteX0" fmla="*/ 0 w 990173"/>
                      <a:gd name="connsiteY0" fmla="*/ 1393390 h 1393390"/>
                      <a:gd name="connsiteX1" fmla="*/ 149671 w 990173"/>
                      <a:gd name="connsiteY1" fmla="*/ 0 h 1393390"/>
                      <a:gd name="connsiteX2" fmla="*/ 867738 w 990173"/>
                      <a:gd name="connsiteY2" fmla="*/ 0 h 1393390"/>
                      <a:gd name="connsiteX3" fmla="*/ 961936 w 990173"/>
                      <a:gd name="connsiteY3" fmla="*/ 1392953 h 1393390"/>
                      <a:gd name="connsiteX4" fmla="*/ 0 w 990173"/>
                      <a:gd name="connsiteY4" fmla="*/ 1393390 h 1393390"/>
                      <a:gd name="connsiteX0" fmla="*/ 0 w 990173"/>
                      <a:gd name="connsiteY0" fmla="*/ 1393390 h 1411727"/>
                      <a:gd name="connsiteX1" fmla="*/ 149671 w 990173"/>
                      <a:gd name="connsiteY1" fmla="*/ 0 h 1411727"/>
                      <a:gd name="connsiteX2" fmla="*/ 867738 w 990173"/>
                      <a:gd name="connsiteY2" fmla="*/ 0 h 1411727"/>
                      <a:gd name="connsiteX3" fmla="*/ 961936 w 990173"/>
                      <a:gd name="connsiteY3" fmla="*/ 1392953 h 1411727"/>
                      <a:gd name="connsiteX4" fmla="*/ 0 w 990173"/>
                      <a:gd name="connsiteY4" fmla="*/ 1393390 h 1411727"/>
                      <a:gd name="connsiteX0" fmla="*/ 11176 w 1001349"/>
                      <a:gd name="connsiteY0" fmla="*/ 1393390 h 1411727"/>
                      <a:gd name="connsiteX1" fmla="*/ 160847 w 1001349"/>
                      <a:gd name="connsiteY1" fmla="*/ 0 h 1411727"/>
                      <a:gd name="connsiteX2" fmla="*/ 878914 w 1001349"/>
                      <a:gd name="connsiteY2" fmla="*/ 0 h 1411727"/>
                      <a:gd name="connsiteX3" fmla="*/ 973112 w 1001349"/>
                      <a:gd name="connsiteY3" fmla="*/ 1392953 h 1411727"/>
                      <a:gd name="connsiteX4" fmla="*/ 11176 w 1001349"/>
                      <a:gd name="connsiteY4" fmla="*/ 1393390 h 1411727"/>
                      <a:gd name="connsiteX0" fmla="*/ 13018 w 1003191"/>
                      <a:gd name="connsiteY0" fmla="*/ 1393390 h 1411727"/>
                      <a:gd name="connsiteX1" fmla="*/ 162689 w 1003191"/>
                      <a:gd name="connsiteY1" fmla="*/ 0 h 1411727"/>
                      <a:gd name="connsiteX2" fmla="*/ 880756 w 1003191"/>
                      <a:gd name="connsiteY2" fmla="*/ 0 h 1411727"/>
                      <a:gd name="connsiteX3" fmla="*/ 974954 w 1003191"/>
                      <a:gd name="connsiteY3" fmla="*/ 1392953 h 1411727"/>
                      <a:gd name="connsiteX4" fmla="*/ 13018 w 1003191"/>
                      <a:gd name="connsiteY4" fmla="*/ 1393390 h 1411727"/>
                      <a:gd name="connsiteX0" fmla="*/ 13018 w 996432"/>
                      <a:gd name="connsiteY0" fmla="*/ 1393390 h 1450462"/>
                      <a:gd name="connsiteX1" fmla="*/ 162689 w 996432"/>
                      <a:gd name="connsiteY1" fmla="*/ 0 h 1450462"/>
                      <a:gd name="connsiteX2" fmla="*/ 880756 w 996432"/>
                      <a:gd name="connsiteY2" fmla="*/ 0 h 1450462"/>
                      <a:gd name="connsiteX3" fmla="*/ 967173 w 996432"/>
                      <a:gd name="connsiteY3" fmla="*/ 1450461 h 1450462"/>
                      <a:gd name="connsiteX4" fmla="*/ 13018 w 996432"/>
                      <a:gd name="connsiteY4" fmla="*/ 1393390 h 1450462"/>
                      <a:gd name="connsiteX0" fmla="*/ 12523 w 995937"/>
                      <a:gd name="connsiteY0" fmla="*/ 1393390 h 1450462"/>
                      <a:gd name="connsiteX1" fmla="*/ 162194 w 995937"/>
                      <a:gd name="connsiteY1" fmla="*/ 0 h 1450462"/>
                      <a:gd name="connsiteX2" fmla="*/ 880261 w 995937"/>
                      <a:gd name="connsiteY2" fmla="*/ 0 h 1450462"/>
                      <a:gd name="connsiteX3" fmla="*/ 966678 w 995937"/>
                      <a:gd name="connsiteY3" fmla="*/ 1450461 h 1450462"/>
                      <a:gd name="connsiteX4" fmla="*/ 12523 w 995937"/>
                      <a:gd name="connsiteY4" fmla="*/ 1393390 h 1450462"/>
                      <a:gd name="connsiteX0" fmla="*/ 12523 w 995937"/>
                      <a:gd name="connsiteY0" fmla="*/ 1432747 h 1489819"/>
                      <a:gd name="connsiteX1" fmla="*/ 162194 w 995937"/>
                      <a:gd name="connsiteY1" fmla="*/ 39357 h 1489819"/>
                      <a:gd name="connsiteX2" fmla="*/ 880261 w 995937"/>
                      <a:gd name="connsiteY2" fmla="*/ 39357 h 1489819"/>
                      <a:gd name="connsiteX3" fmla="*/ 966678 w 995937"/>
                      <a:gd name="connsiteY3" fmla="*/ 1489818 h 1489819"/>
                      <a:gd name="connsiteX4" fmla="*/ 12523 w 995937"/>
                      <a:gd name="connsiteY4" fmla="*/ 1432747 h 1489819"/>
                      <a:gd name="connsiteX0" fmla="*/ 12523 w 995937"/>
                      <a:gd name="connsiteY0" fmla="*/ 1432747 h 1518816"/>
                      <a:gd name="connsiteX1" fmla="*/ 162194 w 995937"/>
                      <a:gd name="connsiteY1" fmla="*/ 39357 h 1518816"/>
                      <a:gd name="connsiteX2" fmla="*/ 880261 w 995937"/>
                      <a:gd name="connsiteY2" fmla="*/ 39357 h 1518816"/>
                      <a:gd name="connsiteX3" fmla="*/ 966678 w 995937"/>
                      <a:gd name="connsiteY3" fmla="*/ 1489818 h 1518816"/>
                      <a:gd name="connsiteX4" fmla="*/ 12523 w 995937"/>
                      <a:gd name="connsiteY4" fmla="*/ 1432747 h 1518816"/>
                      <a:gd name="connsiteX0" fmla="*/ 12523 w 995937"/>
                      <a:gd name="connsiteY0" fmla="*/ 1432747 h 1534940"/>
                      <a:gd name="connsiteX1" fmla="*/ 162194 w 995937"/>
                      <a:gd name="connsiteY1" fmla="*/ 39357 h 1534940"/>
                      <a:gd name="connsiteX2" fmla="*/ 880261 w 995937"/>
                      <a:gd name="connsiteY2" fmla="*/ 39357 h 1534940"/>
                      <a:gd name="connsiteX3" fmla="*/ 966678 w 995937"/>
                      <a:gd name="connsiteY3" fmla="*/ 1489818 h 1534940"/>
                      <a:gd name="connsiteX4" fmla="*/ 12523 w 995937"/>
                      <a:gd name="connsiteY4" fmla="*/ 1432747 h 1534940"/>
                      <a:gd name="connsiteX0" fmla="*/ 12523 w 1003560"/>
                      <a:gd name="connsiteY0" fmla="*/ 1428322 h 1530515"/>
                      <a:gd name="connsiteX1" fmla="*/ 162194 w 1003560"/>
                      <a:gd name="connsiteY1" fmla="*/ 34932 h 1530515"/>
                      <a:gd name="connsiteX2" fmla="*/ 925119 w 1003560"/>
                      <a:gd name="connsiteY2" fmla="*/ 54127 h 1530515"/>
                      <a:gd name="connsiteX3" fmla="*/ 966678 w 1003560"/>
                      <a:gd name="connsiteY3" fmla="*/ 1485393 h 1530515"/>
                      <a:gd name="connsiteX4" fmla="*/ 12523 w 1003560"/>
                      <a:gd name="connsiteY4" fmla="*/ 1428322 h 1530515"/>
                      <a:gd name="connsiteX0" fmla="*/ 12523 w 991671"/>
                      <a:gd name="connsiteY0" fmla="*/ 1428322 h 1530515"/>
                      <a:gd name="connsiteX1" fmla="*/ 162194 w 991671"/>
                      <a:gd name="connsiteY1" fmla="*/ 34932 h 1530515"/>
                      <a:gd name="connsiteX2" fmla="*/ 925119 w 991671"/>
                      <a:gd name="connsiteY2" fmla="*/ 54127 h 1530515"/>
                      <a:gd name="connsiteX3" fmla="*/ 966678 w 991671"/>
                      <a:gd name="connsiteY3" fmla="*/ 1485393 h 1530515"/>
                      <a:gd name="connsiteX4" fmla="*/ 12523 w 991671"/>
                      <a:gd name="connsiteY4" fmla="*/ 1428322 h 1530515"/>
                      <a:gd name="connsiteX0" fmla="*/ 12523 w 990053"/>
                      <a:gd name="connsiteY0" fmla="*/ 1428322 h 1530515"/>
                      <a:gd name="connsiteX1" fmla="*/ 162194 w 990053"/>
                      <a:gd name="connsiteY1" fmla="*/ 34932 h 1530515"/>
                      <a:gd name="connsiteX2" fmla="*/ 925119 w 990053"/>
                      <a:gd name="connsiteY2" fmla="*/ 54127 h 1530515"/>
                      <a:gd name="connsiteX3" fmla="*/ 966678 w 990053"/>
                      <a:gd name="connsiteY3" fmla="*/ 1485393 h 1530515"/>
                      <a:gd name="connsiteX4" fmla="*/ 12523 w 990053"/>
                      <a:gd name="connsiteY4" fmla="*/ 1428322 h 15305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90053" h="1530515">
                        <a:moveTo>
                          <a:pt x="12523" y="1428322"/>
                        </a:moveTo>
                        <a:cubicBezTo>
                          <a:pt x="-40980" y="1332536"/>
                          <a:pt x="89837" y="560973"/>
                          <a:pt x="162194" y="34932"/>
                        </a:cubicBezTo>
                        <a:cubicBezTo>
                          <a:pt x="321651" y="-53623"/>
                          <a:pt x="685763" y="54127"/>
                          <a:pt x="925119" y="54127"/>
                        </a:cubicBezTo>
                        <a:cubicBezTo>
                          <a:pt x="850367" y="706018"/>
                          <a:pt x="1057201" y="1090073"/>
                          <a:pt x="966678" y="1485393"/>
                        </a:cubicBezTo>
                        <a:cubicBezTo>
                          <a:pt x="516692" y="1560930"/>
                          <a:pt x="95716" y="1541443"/>
                          <a:pt x="12523" y="1428322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4" name="Rettangolo 51">
                    <a:extLst>
                      <a:ext uri="{FF2B5EF4-FFF2-40B4-BE49-F238E27FC236}">
                        <a16:creationId xmlns:a16="http://schemas.microsoft.com/office/drawing/2014/main" id="{255C40B3-2B54-709C-89C4-CE9185FA6B80}"/>
                      </a:ext>
                    </a:extLst>
                  </p:cNvPr>
                  <p:cNvSpPr/>
                  <p:nvPr/>
                </p:nvSpPr>
                <p:spPr>
                  <a:xfrm rot="975309">
                    <a:off x="7836195" y="3544231"/>
                    <a:ext cx="629296" cy="743701"/>
                  </a:xfrm>
                  <a:custGeom>
                    <a:avLst/>
                    <a:gdLst>
                      <a:gd name="connsiteX0" fmla="*/ 0 w 616619"/>
                      <a:gd name="connsiteY0" fmla="*/ 0 h 621814"/>
                      <a:gd name="connsiteX1" fmla="*/ 616619 w 616619"/>
                      <a:gd name="connsiteY1" fmla="*/ 0 h 621814"/>
                      <a:gd name="connsiteX2" fmla="*/ 616619 w 616619"/>
                      <a:gd name="connsiteY2" fmla="*/ 621814 h 621814"/>
                      <a:gd name="connsiteX3" fmla="*/ 0 w 616619"/>
                      <a:gd name="connsiteY3" fmla="*/ 621814 h 621814"/>
                      <a:gd name="connsiteX4" fmla="*/ 0 w 616619"/>
                      <a:gd name="connsiteY4" fmla="*/ 0 h 621814"/>
                      <a:gd name="connsiteX0" fmla="*/ 0 w 616619"/>
                      <a:gd name="connsiteY0" fmla="*/ 0 h 688563"/>
                      <a:gd name="connsiteX1" fmla="*/ 616619 w 616619"/>
                      <a:gd name="connsiteY1" fmla="*/ 0 h 688563"/>
                      <a:gd name="connsiteX2" fmla="*/ 616619 w 616619"/>
                      <a:gd name="connsiteY2" fmla="*/ 621814 h 688563"/>
                      <a:gd name="connsiteX3" fmla="*/ 0 w 616619"/>
                      <a:gd name="connsiteY3" fmla="*/ 621814 h 688563"/>
                      <a:gd name="connsiteX4" fmla="*/ 0 w 616619"/>
                      <a:gd name="connsiteY4" fmla="*/ 0 h 688563"/>
                      <a:gd name="connsiteX0" fmla="*/ 0 w 616619"/>
                      <a:gd name="connsiteY0" fmla="*/ 0 h 708755"/>
                      <a:gd name="connsiteX1" fmla="*/ 616619 w 616619"/>
                      <a:gd name="connsiteY1" fmla="*/ 0 h 708755"/>
                      <a:gd name="connsiteX2" fmla="*/ 616619 w 616619"/>
                      <a:gd name="connsiteY2" fmla="*/ 621814 h 708755"/>
                      <a:gd name="connsiteX3" fmla="*/ 0 w 616619"/>
                      <a:gd name="connsiteY3" fmla="*/ 621814 h 708755"/>
                      <a:gd name="connsiteX4" fmla="*/ 0 w 616619"/>
                      <a:gd name="connsiteY4" fmla="*/ 0 h 708755"/>
                      <a:gd name="connsiteX0" fmla="*/ 0 w 616619"/>
                      <a:gd name="connsiteY0" fmla="*/ 0 h 711984"/>
                      <a:gd name="connsiteX1" fmla="*/ 616619 w 616619"/>
                      <a:gd name="connsiteY1" fmla="*/ 0 h 711984"/>
                      <a:gd name="connsiteX2" fmla="*/ 616619 w 616619"/>
                      <a:gd name="connsiteY2" fmla="*/ 621814 h 711984"/>
                      <a:gd name="connsiteX3" fmla="*/ 0 w 616619"/>
                      <a:gd name="connsiteY3" fmla="*/ 621814 h 711984"/>
                      <a:gd name="connsiteX4" fmla="*/ 0 w 616619"/>
                      <a:gd name="connsiteY4" fmla="*/ 0 h 711984"/>
                      <a:gd name="connsiteX0" fmla="*/ 0 w 616619"/>
                      <a:gd name="connsiteY0" fmla="*/ 0 h 712500"/>
                      <a:gd name="connsiteX1" fmla="*/ 616619 w 616619"/>
                      <a:gd name="connsiteY1" fmla="*/ 0 h 712500"/>
                      <a:gd name="connsiteX2" fmla="*/ 616619 w 616619"/>
                      <a:gd name="connsiteY2" fmla="*/ 621814 h 712500"/>
                      <a:gd name="connsiteX3" fmla="*/ 0 w 616619"/>
                      <a:gd name="connsiteY3" fmla="*/ 621814 h 712500"/>
                      <a:gd name="connsiteX4" fmla="*/ 0 w 616619"/>
                      <a:gd name="connsiteY4" fmla="*/ 0 h 712500"/>
                      <a:gd name="connsiteX0" fmla="*/ 0 w 630030"/>
                      <a:gd name="connsiteY0" fmla="*/ 0 h 712500"/>
                      <a:gd name="connsiteX1" fmla="*/ 630030 w 630030"/>
                      <a:gd name="connsiteY1" fmla="*/ 2440 h 712500"/>
                      <a:gd name="connsiteX2" fmla="*/ 616619 w 630030"/>
                      <a:gd name="connsiteY2" fmla="*/ 621814 h 712500"/>
                      <a:gd name="connsiteX3" fmla="*/ 0 w 630030"/>
                      <a:gd name="connsiteY3" fmla="*/ 621814 h 712500"/>
                      <a:gd name="connsiteX4" fmla="*/ 0 w 630030"/>
                      <a:gd name="connsiteY4" fmla="*/ 0 h 712500"/>
                      <a:gd name="connsiteX0" fmla="*/ 0 w 616619"/>
                      <a:gd name="connsiteY0" fmla="*/ 0 h 712500"/>
                      <a:gd name="connsiteX1" fmla="*/ 583210 w 616619"/>
                      <a:gd name="connsiteY1" fmla="*/ 16091 h 712500"/>
                      <a:gd name="connsiteX2" fmla="*/ 616619 w 616619"/>
                      <a:gd name="connsiteY2" fmla="*/ 621814 h 712500"/>
                      <a:gd name="connsiteX3" fmla="*/ 0 w 616619"/>
                      <a:gd name="connsiteY3" fmla="*/ 621814 h 712500"/>
                      <a:gd name="connsiteX4" fmla="*/ 0 w 616619"/>
                      <a:gd name="connsiteY4" fmla="*/ 0 h 712500"/>
                      <a:gd name="connsiteX0" fmla="*/ 0 w 629296"/>
                      <a:gd name="connsiteY0" fmla="*/ 0 h 712500"/>
                      <a:gd name="connsiteX1" fmla="*/ 629296 w 629296"/>
                      <a:gd name="connsiteY1" fmla="*/ 21703 h 712500"/>
                      <a:gd name="connsiteX2" fmla="*/ 616619 w 629296"/>
                      <a:gd name="connsiteY2" fmla="*/ 621814 h 712500"/>
                      <a:gd name="connsiteX3" fmla="*/ 0 w 629296"/>
                      <a:gd name="connsiteY3" fmla="*/ 621814 h 712500"/>
                      <a:gd name="connsiteX4" fmla="*/ 0 w 629296"/>
                      <a:gd name="connsiteY4" fmla="*/ 0 h 712500"/>
                      <a:gd name="connsiteX0" fmla="*/ 0 w 629296"/>
                      <a:gd name="connsiteY0" fmla="*/ 11210 h 723710"/>
                      <a:gd name="connsiteX1" fmla="*/ 629296 w 629296"/>
                      <a:gd name="connsiteY1" fmla="*/ 32913 h 723710"/>
                      <a:gd name="connsiteX2" fmla="*/ 616619 w 629296"/>
                      <a:gd name="connsiteY2" fmla="*/ 633024 h 723710"/>
                      <a:gd name="connsiteX3" fmla="*/ 0 w 629296"/>
                      <a:gd name="connsiteY3" fmla="*/ 633024 h 723710"/>
                      <a:gd name="connsiteX4" fmla="*/ 0 w 629296"/>
                      <a:gd name="connsiteY4" fmla="*/ 11210 h 723710"/>
                      <a:gd name="connsiteX0" fmla="*/ 0 w 629296"/>
                      <a:gd name="connsiteY0" fmla="*/ 31201 h 743701"/>
                      <a:gd name="connsiteX1" fmla="*/ 629296 w 629296"/>
                      <a:gd name="connsiteY1" fmla="*/ 52904 h 743701"/>
                      <a:gd name="connsiteX2" fmla="*/ 616619 w 629296"/>
                      <a:gd name="connsiteY2" fmla="*/ 653015 h 743701"/>
                      <a:gd name="connsiteX3" fmla="*/ 0 w 629296"/>
                      <a:gd name="connsiteY3" fmla="*/ 653015 h 743701"/>
                      <a:gd name="connsiteX4" fmla="*/ 0 w 629296"/>
                      <a:gd name="connsiteY4" fmla="*/ 31201 h 743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9296" h="743701">
                        <a:moveTo>
                          <a:pt x="0" y="31201"/>
                        </a:moveTo>
                        <a:cubicBezTo>
                          <a:pt x="200260" y="-15942"/>
                          <a:pt x="415878" y="-10414"/>
                          <a:pt x="629296" y="52904"/>
                        </a:cubicBezTo>
                        <a:lnTo>
                          <a:pt x="616619" y="653015"/>
                        </a:lnTo>
                        <a:cubicBezTo>
                          <a:pt x="436182" y="804442"/>
                          <a:pt x="84588" y="739080"/>
                          <a:pt x="0" y="653015"/>
                        </a:cubicBezTo>
                        <a:lnTo>
                          <a:pt x="0" y="31201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5" name="Rettangolo con angoli arrotondati 34">
                    <a:extLst>
                      <a:ext uri="{FF2B5EF4-FFF2-40B4-BE49-F238E27FC236}">
                        <a16:creationId xmlns:a16="http://schemas.microsoft.com/office/drawing/2014/main" id="{E8DE4B15-5969-37AD-04BF-BC8046CB947E}"/>
                      </a:ext>
                    </a:extLst>
                  </p:cNvPr>
                  <p:cNvSpPr/>
                  <p:nvPr/>
                </p:nvSpPr>
                <p:spPr>
                  <a:xfrm rot="932484">
                    <a:off x="7878799" y="3516627"/>
                    <a:ext cx="180607" cy="471634"/>
                  </a:xfrm>
                  <a:prstGeom prst="roundRect">
                    <a:avLst/>
                  </a:pr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6" name="Rettangolo con angoli arrotondati 35">
                    <a:extLst>
                      <a:ext uri="{FF2B5EF4-FFF2-40B4-BE49-F238E27FC236}">
                        <a16:creationId xmlns:a16="http://schemas.microsoft.com/office/drawing/2014/main" id="{0E4B65D5-E7C0-6FF3-8F47-3F5334E01289}"/>
                      </a:ext>
                    </a:extLst>
                  </p:cNvPr>
                  <p:cNvSpPr/>
                  <p:nvPr/>
                </p:nvSpPr>
                <p:spPr>
                  <a:xfrm rot="1190323">
                    <a:off x="8303944" y="3644241"/>
                    <a:ext cx="180607" cy="471634"/>
                  </a:xfrm>
                  <a:prstGeom prst="roundRect">
                    <a:avLst/>
                  </a:pr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grpSp>
              <p:nvGrpSpPr>
                <p:cNvPr id="75" name="Gruppo 74">
                  <a:extLst>
                    <a:ext uri="{FF2B5EF4-FFF2-40B4-BE49-F238E27FC236}">
                      <a16:creationId xmlns:a16="http://schemas.microsoft.com/office/drawing/2014/main" id="{E0122CE6-6F03-D9CC-8466-4F6EF29906EE}"/>
                    </a:ext>
                  </a:extLst>
                </p:cNvPr>
                <p:cNvGrpSpPr/>
                <p:nvPr/>
              </p:nvGrpSpPr>
              <p:grpSpPr>
                <a:xfrm>
                  <a:off x="12593314" y="6087464"/>
                  <a:ext cx="433218" cy="757297"/>
                  <a:chOff x="12593314" y="6087464"/>
                  <a:chExt cx="433218" cy="757297"/>
                </a:xfrm>
              </p:grpSpPr>
              <p:sp>
                <p:nvSpPr>
                  <p:cNvPr id="3" name="Trapezio 79">
                    <a:extLst>
                      <a:ext uri="{FF2B5EF4-FFF2-40B4-BE49-F238E27FC236}">
                        <a16:creationId xmlns:a16="http://schemas.microsoft.com/office/drawing/2014/main" id="{8D7DC53A-BCBC-5917-647B-8BD1F8EAD83B}"/>
                      </a:ext>
                    </a:extLst>
                  </p:cNvPr>
                  <p:cNvSpPr/>
                  <p:nvPr/>
                </p:nvSpPr>
                <p:spPr>
                  <a:xfrm rot="21392073">
                    <a:off x="12593314" y="6495746"/>
                    <a:ext cx="397066" cy="334156"/>
                  </a:xfrm>
                  <a:custGeom>
                    <a:avLst/>
                    <a:gdLst>
                      <a:gd name="connsiteX0" fmla="*/ 0 w 892194"/>
                      <a:gd name="connsiteY0" fmla="*/ 721518 h 721518"/>
                      <a:gd name="connsiteX1" fmla="*/ 180380 w 892194"/>
                      <a:gd name="connsiteY1" fmla="*/ 0 h 721518"/>
                      <a:gd name="connsiteX2" fmla="*/ 711815 w 892194"/>
                      <a:gd name="connsiteY2" fmla="*/ 0 h 721518"/>
                      <a:gd name="connsiteX3" fmla="*/ 892194 w 892194"/>
                      <a:gd name="connsiteY3" fmla="*/ 721518 h 721518"/>
                      <a:gd name="connsiteX4" fmla="*/ 0 w 892194"/>
                      <a:gd name="connsiteY4" fmla="*/ 721518 h 721518"/>
                      <a:gd name="connsiteX0" fmla="*/ 0 w 944225"/>
                      <a:gd name="connsiteY0" fmla="*/ 721518 h 721518"/>
                      <a:gd name="connsiteX1" fmla="*/ 180380 w 944225"/>
                      <a:gd name="connsiteY1" fmla="*/ 0 h 721518"/>
                      <a:gd name="connsiteX2" fmla="*/ 944225 w 944225"/>
                      <a:gd name="connsiteY2" fmla="*/ 129540 h 721518"/>
                      <a:gd name="connsiteX3" fmla="*/ 892194 w 944225"/>
                      <a:gd name="connsiteY3" fmla="*/ 721518 h 721518"/>
                      <a:gd name="connsiteX4" fmla="*/ 0 w 944225"/>
                      <a:gd name="connsiteY4" fmla="*/ 721518 h 721518"/>
                      <a:gd name="connsiteX0" fmla="*/ 0 w 944225"/>
                      <a:gd name="connsiteY0" fmla="*/ 591978 h 591978"/>
                      <a:gd name="connsiteX1" fmla="*/ 111800 w 944225"/>
                      <a:gd name="connsiteY1" fmla="*/ 0 h 591978"/>
                      <a:gd name="connsiteX2" fmla="*/ 944225 w 944225"/>
                      <a:gd name="connsiteY2" fmla="*/ 0 h 591978"/>
                      <a:gd name="connsiteX3" fmla="*/ 892194 w 944225"/>
                      <a:gd name="connsiteY3" fmla="*/ 591978 h 591978"/>
                      <a:gd name="connsiteX4" fmla="*/ 0 w 944225"/>
                      <a:gd name="connsiteY4" fmla="*/ 591978 h 591978"/>
                      <a:gd name="connsiteX0" fmla="*/ 0 w 944225"/>
                      <a:gd name="connsiteY0" fmla="*/ 591978 h 591978"/>
                      <a:gd name="connsiteX1" fmla="*/ 226100 w 944225"/>
                      <a:gd name="connsiteY1" fmla="*/ 95250 h 591978"/>
                      <a:gd name="connsiteX2" fmla="*/ 944225 w 944225"/>
                      <a:gd name="connsiteY2" fmla="*/ 0 h 591978"/>
                      <a:gd name="connsiteX3" fmla="*/ 892194 w 944225"/>
                      <a:gd name="connsiteY3" fmla="*/ 591978 h 591978"/>
                      <a:gd name="connsiteX4" fmla="*/ 0 w 944225"/>
                      <a:gd name="connsiteY4" fmla="*/ 591978 h 591978"/>
                      <a:gd name="connsiteX0" fmla="*/ 0 w 944225"/>
                      <a:gd name="connsiteY0" fmla="*/ 591978 h 591978"/>
                      <a:gd name="connsiteX1" fmla="*/ 88940 w 944225"/>
                      <a:gd name="connsiteY1" fmla="*/ 7620 h 591978"/>
                      <a:gd name="connsiteX2" fmla="*/ 944225 w 944225"/>
                      <a:gd name="connsiteY2" fmla="*/ 0 h 591978"/>
                      <a:gd name="connsiteX3" fmla="*/ 892194 w 944225"/>
                      <a:gd name="connsiteY3" fmla="*/ 591978 h 591978"/>
                      <a:gd name="connsiteX4" fmla="*/ 0 w 944225"/>
                      <a:gd name="connsiteY4" fmla="*/ 591978 h 591978"/>
                      <a:gd name="connsiteX0" fmla="*/ 0 w 970895"/>
                      <a:gd name="connsiteY0" fmla="*/ 481488 h 591978"/>
                      <a:gd name="connsiteX1" fmla="*/ 115610 w 970895"/>
                      <a:gd name="connsiteY1" fmla="*/ 7620 h 591978"/>
                      <a:gd name="connsiteX2" fmla="*/ 970895 w 970895"/>
                      <a:gd name="connsiteY2" fmla="*/ 0 h 591978"/>
                      <a:gd name="connsiteX3" fmla="*/ 918864 w 970895"/>
                      <a:gd name="connsiteY3" fmla="*/ 591978 h 591978"/>
                      <a:gd name="connsiteX4" fmla="*/ 0 w 970895"/>
                      <a:gd name="connsiteY4" fmla="*/ 481488 h 591978"/>
                      <a:gd name="connsiteX0" fmla="*/ 0 w 936605"/>
                      <a:gd name="connsiteY0" fmla="*/ 527208 h 591978"/>
                      <a:gd name="connsiteX1" fmla="*/ 81320 w 936605"/>
                      <a:gd name="connsiteY1" fmla="*/ 7620 h 591978"/>
                      <a:gd name="connsiteX2" fmla="*/ 936605 w 936605"/>
                      <a:gd name="connsiteY2" fmla="*/ 0 h 591978"/>
                      <a:gd name="connsiteX3" fmla="*/ 884574 w 936605"/>
                      <a:gd name="connsiteY3" fmla="*/ 591978 h 591978"/>
                      <a:gd name="connsiteX4" fmla="*/ 0 w 936605"/>
                      <a:gd name="connsiteY4" fmla="*/ 527208 h 591978"/>
                      <a:gd name="connsiteX0" fmla="*/ 0 w 936605"/>
                      <a:gd name="connsiteY0" fmla="*/ 527208 h 609352"/>
                      <a:gd name="connsiteX1" fmla="*/ 81320 w 936605"/>
                      <a:gd name="connsiteY1" fmla="*/ 7620 h 609352"/>
                      <a:gd name="connsiteX2" fmla="*/ 936605 w 936605"/>
                      <a:gd name="connsiteY2" fmla="*/ 0 h 609352"/>
                      <a:gd name="connsiteX3" fmla="*/ 884574 w 936605"/>
                      <a:gd name="connsiteY3" fmla="*/ 591978 h 609352"/>
                      <a:gd name="connsiteX4" fmla="*/ 0 w 936605"/>
                      <a:gd name="connsiteY4" fmla="*/ 527208 h 609352"/>
                      <a:gd name="connsiteX0" fmla="*/ 0 w 936605"/>
                      <a:gd name="connsiteY0" fmla="*/ 527208 h 646620"/>
                      <a:gd name="connsiteX1" fmla="*/ 81320 w 936605"/>
                      <a:gd name="connsiteY1" fmla="*/ 7620 h 646620"/>
                      <a:gd name="connsiteX2" fmla="*/ 936605 w 936605"/>
                      <a:gd name="connsiteY2" fmla="*/ 0 h 646620"/>
                      <a:gd name="connsiteX3" fmla="*/ 884574 w 936605"/>
                      <a:gd name="connsiteY3" fmla="*/ 591978 h 646620"/>
                      <a:gd name="connsiteX4" fmla="*/ 0 w 936605"/>
                      <a:gd name="connsiteY4" fmla="*/ 527208 h 646620"/>
                      <a:gd name="connsiteX0" fmla="*/ 0 w 936605"/>
                      <a:gd name="connsiteY0" fmla="*/ 527208 h 646620"/>
                      <a:gd name="connsiteX1" fmla="*/ 81320 w 936605"/>
                      <a:gd name="connsiteY1" fmla="*/ 7620 h 646620"/>
                      <a:gd name="connsiteX2" fmla="*/ 936605 w 936605"/>
                      <a:gd name="connsiteY2" fmla="*/ 0 h 646620"/>
                      <a:gd name="connsiteX3" fmla="*/ 884574 w 936605"/>
                      <a:gd name="connsiteY3" fmla="*/ 591978 h 646620"/>
                      <a:gd name="connsiteX4" fmla="*/ 0 w 936605"/>
                      <a:gd name="connsiteY4" fmla="*/ 527208 h 646620"/>
                      <a:gd name="connsiteX0" fmla="*/ 0 w 948035"/>
                      <a:gd name="connsiteY0" fmla="*/ 519588 h 639000"/>
                      <a:gd name="connsiteX1" fmla="*/ 81320 w 948035"/>
                      <a:gd name="connsiteY1" fmla="*/ 0 h 639000"/>
                      <a:gd name="connsiteX2" fmla="*/ 948035 w 948035"/>
                      <a:gd name="connsiteY2" fmla="*/ 129540 h 639000"/>
                      <a:gd name="connsiteX3" fmla="*/ 884574 w 948035"/>
                      <a:gd name="connsiteY3" fmla="*/ 584358 h 639000"/>
                      <a:gd name="connsiteX4" fmla="*/ 0 w 948035"/>
                      <a:gd name="connsiteY4" fmla="*/ 519588 h 639000"/>
                      <a:gd name="connsiteX0" fmla="*/ 0 w 949468"/>
                      <a:gd name="connsiteY0" fmla="*/ 588368 h 707780"/>
                      <a:gd name="connsiteX1" fmla="*/ 81320 w 949468"/>
                      <a:gd name="connsiteY1" fmla="*/ 68780 h 707780"/>
                      <a:gd name="connsiteX2" fmla="*/ 948035 w 949468"/>
                      <a:gd name="connsiteY2" fmla="*/ 198320 h 707780"/>
                      <a:gd name="connsiteX3" fmla="*/ 884574 w 949468"/>
                      <a:gd name="connsiteY3" fmla="*/ 653138 h 707780"/>
                      <a:gd name="connsiteX4" fmla="*/ 0 w 949468"/>
                      <a:gd name="connsiteY4" fmla="*/ 588368 h 707780"/>
                      <a:gd name="connsiteX0" fmla="*/ 0 w 949477"/>
                      <a:gd name="connsiteY0" fmla="*/ 591139 h 710551"/>
                      <a:gd name="connsiteX1" fmla="*/ 85130 w 949477"/>
                      <a:gd name="connsiteY1" fmla="*/ 63931 h 710551"/>
                      <a:gd name="connsiteX2" fmla="*/ 948035 w 949477"/>
                      <a:gd name="connsiteY2" fmla="*/ 201091 h 710551"/>
                      <a:gd name="connsiteX3" fmla="*/ 884574 w 949477"/>
                      <a:gd name="connsiteY3" fmla="*/ 655909 h 710551"/>
                      <a:gd name="connsiteX4" fmla="*/ 0 w 949477"/>
                      <a:gd name="connsiteY4" fmla="*/ 591139 h 710551"/>
                      <a:gd name="connsiteX0" fmla="*/ 0 w 949427"/>
                      <a:gd name="connsiteY0" fmla="*/ 698821 h 818233"/>
                      <a:gd name="connsiteX1" fmla="*/ 85130 w 949427"/>
                      <a:gd name="connsiteY1" fmla="*/ 171613 h 818233"/>
                      <a:gd name="connsiteX2" fmla="*/ 948035 w 949427"/>
                      <a:gd name="connsiteY2" fmla="*/ 308773 h 818233"/>
                      <a:gd name="connsiteX3" fmla="*/ 884574 w 949427"/>
                      <a:gd name="connsiteY3" fmla="*/ 763591 h 818233"/>
                      <a:gd name="connsiteX4" fmla="*/ 0 w 949427"/>
                      <a:gd name="connsiteY4" fmla="*/ 698821 h 818233"/>
                      <a:gd name="connsiteX0" fmla="*/ 0 w 949427"/>
                      <a:gd name="connsiteY0" fmla="*/ 698821 h 818233"/>
                      <a:gd name="connsiteX1" fmla="*/ 85130 w 949427"/>
                      <a:gd name="connsiteY1" fmla="*/ 171613 h 818233"/>
                      <a:gd name="connsiteX2" fmla="*/ 948035 w 949427"/>
                      <a:gd name="connsiteY2" fmla="*/ 308773 h 818233"/>
                      <a:gd name="connsiteX3" fmla="*/ 884574 w 949427"/>
                      <a:gd name="connsiteY3" fmla="*/ 763591 h 818233"/>
                      <a:gd name="connsiteX4" fmla="*/ 0 w 949427"/>
                      <a:gd name="connsiteY4" fmla="*/ 698821 h 818233"/>
                      <a:gd name="connsiteX0" fmla="*/ 25353 w 974780"/>
                      <a:gd name="connsiteY0" fmla="*/ 698821 h 818233"/>
                      <a:gd name="connsiteX1" fmla="*/ 110483 w 974780"/>
                      <a:gd name="connsiteY1" fmla="*/ 171613 h 818233"/>
                      <a:gd name="connsiteX2" fmla="*/ 973388 w 974780"/>
                      <a:gd name="connsiteY2" fmla="*/ 308773 h 818233"/>
                      <a:gd name="connsiteX3" fmla="*/ 909927 w 974780"/>
                      <a:gd name="connsiteY3" fmla="*/ 763591 h 818233"/>
                      <a:gd name="connsiteX4" fmla="*/ 25353 w 974780"/>
                      <a:gd name="connsiteY4" fmla="*/ 698821 h 8182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74780" h="818233">
                        <a:moveTo>
                          <a:pt x="25353" y="698821"/>
                        </a:moveTo>
                        <a:cubicBezTo>
                          <a:pt x="-33900" y="523085"/>
                          <a:pt x="17336" y="374019"/>
                          <a:pt x="110483" y="171613"/>
                        </a:cubicBezTo>
                        <a:cubicBezTo>
                          <a:pt x="376528" y="-78577"/>
                          <a:pt x="1008333" y="-73497"/>
                          <a:pt x="973388" y="308773"/>
                        </a:cubicBezTo>
                        <a:cubicBezTo>
                          <a:pt x="887464" y="509909"/>
                          <a:pt x="927271" y="566265"/>
                          <a:pt x="909927" y="763591"/>
                        </a:cubicBezTo>
                        <a:cubicBezTo>
                          <a:pt x="637929" y="841061"/>
                          <a:pt x="251631" y="849951"/>
                          <a:pt x="25353" y="698821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9" name="Ovale 28">
                    <a:extLst>
                      <a:ext uri="{FF2B5EF4-FFF2-40B4-BE49-F238E27FC236}">
                        <a16:creationId xmlns:a16="http://schemas.microsoft.com/office/drawing/2014/main" id="{368BEB12-4106-387F-2692-7ED462EA1887}"/>
                      </a:ext>
                    </a:extLst>
                  </p:cNvPr>
                  <p:cNvSpPr/>
                  <p:nvPr/>
                </p:nvSpPr>
                <p:spPr>
                  <a:xfrm rot="348493">
                    <a:off x="12654942" y="6547101"/>
                    <a:ext cx="302171" cy="10117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0" name="Rettangolo 70">
                    <a:extLst>
                      <a:ext uri="{FF2B5EF4-FFF2-40B4-BE49-F238E27FC236}">
                        <a16:creationId xmlns:a16="http://schemas.microsoft.com/office/drawing/2014/main" id="{3847D99E-B4FB-B722-E089-6DEAF3098DB4}"/>
                      </a:ext>
                    </a:extLst>
                  </p:cNvPr>
                  <p:cNvSpPr/>
                  <p:nvPr/>
                </p:nvSpPr>
                <p:spPr>
                  <a:xfrm rot="560003">
                    <a:off x="12662260" y="6087464"/>
                    <a:ext cx="364272" cy="528719"/>
                  </a:xfrm>
                  <a:custGeom>
                    <a:avLst/>
                    <a:gdLst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20569 w 776240"/>
                      <a:gd name="connsiteY0" fmla="*/ 0 h 1499616"/>
                      <a:gd name="connsiteX1" fmla="*/ 776240 w 776240"/>
                      <a:gd name="connsiteY1" fmla="*/ 0 h 1499616"/>
                      <a:gd name="connsiteX2" fmla="*/ 776240 w 776240"/>
                      <a:gd name="connsiteY2" fmla="*/ 1499616 h 1499616"/>
                      <a:gd name="connsiteX3" fmla="*/ 20569 w 776240"/>
                      <a:gd name="connsiteY3" fmla="*/ 1499616 h 1499616"/>
                      <a:gd name="connsiteX4" fmla="*/ 20569 w 776240"/>
                      <a:gd name="connsiteY4" fmla="*/ 0 h 1499616"/>
                      <a:gd name="connsiteX0" fmla="*/ 20569 w 835845"/>
                      <a:gd name="connsiteY0" fmla="*/ 0 h 1499616"/>
                      <a:gd name="connsiteX1" fmla="*/ 776240 w 835845"/>
                      <a:gd name="connsiteY1" fmla="*/ 0 h 1499616"/>
                      <a:gd name="connsiteX2" fmla="*/ 776240 w 835845"/>
                      <a:gd name="connsiteY2" fmla="*/ 1499616 h 1499616"/>
                      <a:gd name="connsiteX3" fmla="*/ 20569 w 835845"/>
                      <a:gd name="connsiteY3" fmla="*/ 1499616 h 1499616"/>
                      <a:gd name="connsiteX4" fmla="*/ 20569 w 835845"/>
                      <a:gd name="connsiteY4" fmla="*/ 0 h 1499616"/>
                      <a:gd name="connsiteX0" fmla="*/ 20569 w 818819"/>
                      <a:gd name="connsiteY0" fmla="*/ 0 h 1499616"/>
                      <a:gd name="connsiteX1" fmla="*/ 776240 w 818819"/>
                      <a:gd name="connsiteY1" fmla="*/ 0 h 1499616"/>
                      <a:gd name="connsiteX2" fmla="*/ 684800 w 818819"/>
                      <a:gd name="connsiteY2" fmla="*/ 1493520 h 1499616"/>
                      <a:gd name="connsiteX3" fmla="*/ 20569 w 818819"/>
                      <a:gd name="connsiteY3" fmla="*/ 1499616 h 1499616"/>
                      <a:gd name="connsiteX4" fmla="*/ 20569 w 818819"/>
                      <a:gd name="connsiteY4" fmla="*/ 0 h 1499616"/>
                      <a:gd name="connsiteX0" fmla="*/ 20569 w 818819"/>
                      <a:gd name="connsiteY0" fmla="*/ 0 h 1547056"/>
                      <a:gd name="connsiteX1" fmla="*/ 776240 w 818819"/>
                      <a:gd name="connsiteY1" fmla="*/ 0 h 1547056"/>
                      <a:gd name="connsiteX2" fmla="*/ 684800 w 818819"/>
                      <a:gd name="connsiteY2" fmla="*/ 1493520 h 1547056"/>
                      <a:gd name="connsiteX3" fmla="*/ 20569 w 818819"/>
                      <a:gd name="connsiteY3" fmla="*/ 1499616 h 1547056"/>
                      <a:gd name="connsiteX4" fmla="*/ 20569 w 818819"/>
                      <a:gd name="connsiteY4" fmla="*/ 0 h 1547056"/>
                      <a:gd name="connsiteX0" fmla="*/ 20569 w 826508"/>
                      <a:gd name="connsiteY0" fmla="*/ 0 h 1499616"/>
                      <a:gd name="connsiteX1" fmla="*/ 776240 w 826508"/>
                      <a:gd name="connsiteY1" fmla="*/ 0 h 1499616"/>
                      <a:gd name="connsiteX2" fmla="*/ 733667 w 826508"/>
                      <a:gd name="connsiteY2" fmla="*/ 1170381 h 1499616"/>
                      <a:gd name="connsiteX3" fmla="*/ 20569 w 826508"/>
                      <a:gd name="connsiteY3" fmla="*/ 1499616 h 1499616"/>
                      <a:gd name="connsiteX4" fmla="*/ 20569 w 826508"/>
                      <a:gd name="connsiteY4" fmla="*/ 0 h 1499616"/>
                      <a:gd name="connsiteX0" fmla="*/ 20569 w 827210"/>
                      <a:gd name="connsiteY0" fmla="*/ 0 h 1499616"/>
                      <a:gd name="connsiteX1" fmla="*/ 776240 w 827210"/>
                      <a:gd name="connsiteY1" fmla="*/ 0 h 1499616"/>
                      <a:gd name="connsiteX2" fmla="*/ 737403 w 827210"/>
                      <a:gd name="connsiteY2" fmla="*/ 1192367 h 1499616"/>
                      <a:gd name="connsiteX3" fmla="*/ 20569 w 827210"/>
                      <a:gd name="connsiteY3" fmla="*/ 1499616 h 1499616"/>
                      <a:gd name="connsiteX4" fmla="*/ 20569 w 827210"/>
                      <a:gd name="connsiteY4" fmla="*/ 0 h 1499616"/>
                      <a:gd name="connsiteX0" fmla="*/ 20569 w 841645"/>
                      <a:gd name="connsiteY0" fmla="*/ 0 h 1499616"/>
                      <a:gd name="connsiteX1" fmla="*/ 776240 w 841645"/>
                      <a:gd name="connsiteY1" fmla="*/ 0 h 1499616"/>
                      <a:gd name="connsiteX2" fmla="*/ 737403 w 841645"/>
                      <a:gd name="connsiteY2" fmla="*/ 1192367 h 1499616"/>
                      <a:gd name="connsiteX3" fmla="*/ 20569 w 841645"/>
                      <a:gd name="connsiteY3" fmla="*/ 1499616 h 1499616"/>
                      <a:gd name="connsiteX4" fmla="*/ 20569 w 841645"/>
                      <a:gd name="connsiteY4" fmla="*/ 0 h 1499616"/>
                      <a:gd name="connsiteX0" fmla="*/ 20569 w 919569"/>
                      <a:gd name="connsiteY0" fmla="*/ 0 h 1499616"/>
                      <a:gd name="connsiteX1" fmla="*/ 874426 w 919569"/>
                      <a:gd name="connsiteY1" fmla="*/ 1012 h 1499616"/>
                      <a:gd name="connsiteX2" fmla="*/ 737403 w 919569"/>
                      <a:gd name="connsiteY2" fmla="*/ 1192367 h 1499616"/>
                      <a:gd name="connsiteX3" fmla="*/ 20569 w 919569"/>
                      <a:gd name="connsiteY3" fmla="*/ 1499616 h 1499616"/>
                      <a:gd name="connsiteX4" fmla="*/ 20569 w 919569"/>
                      <a:gd name="connsiteY4" fmla="*/ 0 h 1499616"/>
                      <a:gd name="connsiteX0" fmla="*/ 20569 w 875235"/>
                      <a:gd name="connsiteY0" fmla="*/ 0 h 1499616"/>
                      <a:gd name="connsiteX1" fmla="*/ 874426 w 875235"/>
                      <a:gd name="connsiteY1" fmla="*/ 1012 h 1499616"/>
                      <a:gd name="connsiteX2" fmla="*/ 737403 w 875235"/>
                      <a:gd name="connsiteY2" fmla="*/ 1192367 h 1499616"/>
                      <a:gd name="connsiteX3" fmla="*/ 20569 w 875235"/>
                      <a:gd name="connsiteY3" fmla="*/ 1499616 h 1499616"/>
                      <a:gd name="connsiteX4" fmla="*/ 20569 w 875235"/>
                      <a:gd name="connsiteY4" fmla="*/ 0 h 1499616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338221"/>
                      <a:gd name="connsiteX1" fmla="*/ 901699 w 902508"/>
                      <a:gd name="connsiteY1" fmla="*/ 78974 h 1338221"/>
                      <a:gd name="connsiteX2" fmla="*/ 764676 w 902508"/>
                      <a:gd name="connsiteY2" fmla="*/ 1270329 h 1338221"/>
                      <a:gd name="connsiteX3" fmla="*/ 38391 w 902508"/>
                      <a:gd name="connsiteY3" fmla="*/ 1318393 h 1338221"/>
                      <a:gd name="connsiteX4" fmla="*/ 0 w 902508"/>
                      <a:gd name="connsiteY4" fmla="*/ 0 h 1338221"/>
                      <a:gd name="connsiteX0" fmla="*/ 0 w 902508"/>
                      <a:gd name="connsiteY0" fmla="*/ 0 h 1419679"/>
                      <a:gd name="connsiteX1" fmla="*/ 901699 w 902508"/>
                      <a:gd name="connsiteY1" fmla="*/ 78974 h 1419679"/>
                      <a:gd name="connsiteX2" fmla="*/ 764676 w 902508"/>
                      <a:gd name="connsiteY2" fmla="*/ 1270329 h 1419679"/>
                      <a:gd name="connsiteX3" fmla="*/ 136321 w 902508"/>
                      <a:gd name="connsiteY3" fmla="*/ 1419679 h 1419679"/>
                      <a:gd name="connsiteX4" fmla="*/ 0 w 902508"/>
                      <a:gd name="connsiteY4" fmla="*/ 0 h 1419679"/>
                      <a:gd name="connsiteX0" fmla="*/ 0 w 866365"/>
                      <a:gd name="connsiteY0" fmla="*/ 0 h 1546267"/>
                      <a:gd name="connsiteX1" fmla="*/ 865556 w 866365"/>
                      <a:gd name="connsiteY1" fmla="*/ 205562 h 1546267"/>
                      <a:gd name="connsiteX2" fmla="*/ 728533 w 866365"/>
                      <a:gd name="connsiteY2" fmla="*/ 1396917 h 1546267"/>
                      <a:gd name="connsiteX3" fmla="*/ 100178 w 866365"/>
                      <a:gd name="connsiteY3" fmla="*/ 1546267 h 1546267"/>
                      <a:gd name="connsiteX4" fmla="*/ 0 w 866365"/>
                      <a:gd name="connsiteY4" fmla="*/ 0 h 1546267"/>
                      <a:gd name="connsiteX0" fmla="*/ 0 w 824778"/>
                      <a:gd name="connsiteY0" fmla="*/ 0 h 1546267"/>
                      <a:gd name="connsiteX1" fmla="*/ 823198 w 824778"/>
                      <a:gd name="connsiteY1" fmla="*/ 125936 h 1546267"/>
                      <a:gd name="connsiteX2" fmla="*/ 728533 w 824778"/>
                      <a:gd name="connsiteY2" fmla="*/ 1396917 h 1546267"/>
                      <a:gd name="connsiteX3" fmla="*/ 100178 w 824778"/>
                      <a:gd name="connsiteY3" fmla="*/ 1546267 h 1546267"/>
                      <a:gd name="connsiteX4" fmla="*/ 0 w 824778"/>
                      <a:gd name="connsiteY4" fmla="*/ 0 h 1546267"/>
                      <a:gd name="connsiteX0" fmla="*/ 0 w 824778"/>
                      <a:gd name="connsiteY0" fmla="*/ 0 h 1565831"/>
                      <a:gd name="connsiteX1" fmla="*/ 823198 w 824778"/>
                      <a:gd name="connsiteY1" fmla="*/ 125936 h 1565831"/>
                      <a:gd name="connsiteX2" fmla="*/ 728533 w 824778"/>
                      <a:gd name="connsiteY2" fmla="*/ 1396917 h 1565831"/>
                      <a:gd name="connsiteX3" fmla="*/ 100178 w 824778"/>
                      <a:gd name="connsiteY3" fmla="*/ 1546267 h 1565831"/>
                      <a:gd name="connsiteX4" fmla="*/ 0 w 824778"/>
                      <a:gd name="connsiteY4" fmla="*/ 0 h 1565831"/>
                      <a:gd name="connsiteX0" fmla="*/ 0 w 824778"/>
                      <a:gd name="connsiteY0" fmla="*/ 0 h 1596225"/>
                      <a:gd name="connsiteX1" fmla="*/ 823198 w 824778"/>
                      <a:gd name="connsiteY1" fmla="*/ 125936 h 1596225"/>
                      <a:gd name="connsiteX2" fmla="*/ 728533 w 824778"/>
                      <a:gd name="connsiteY2" fmla="*/ 1396917 h 1596225"/>
                      <a:gd name="connsiteX3" fmla="*/ 100178 w 824778"/>
                      <a:gd name="connsiteY3" fmla="*/ 1546267 h 1596225"/>
                      <a:gd name="connsiteX4" fmla="*/ 0 w 824778"/>
                      <a:gd name="connsiteY4" fmla="*/ 0 h 1596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4778" h="1596225">
                        <a:moveTo>
                          <a:pt x="0" y="0"/>
                        </a:moveTo>
                        <a:lnTo>
                          <a:pt x="823198" y="125936"/>
                        </a:lnTo>
                        <a:cubicBezTo>
                          <a:pt x="832712" y="571156"/>
                          <a:pt x="799039" y="1176225"/>
                          <a:pt x="728533" y="1396917"/>
                        </a:cubicBezTo>
                        <a:cubicBezTo>
                          <a:pt x="472262" y="1648037"/>
                          <a:pt x="287691" y="1616189"/>
                          <a:pt x="100178" y="1546267"/>
                        </a:cubicBezTo>
                        <a:cubicBezTo>
                          <a:pt x="-9550" y="1058587"/>
                          <a:pt x="184739" y="450462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1" name="Rettangolo 73">
                    <a:extLst>
                      <a:ext uri="{FF2B5EF4-FFF2-40B4-BE49-F238E27FC236}">
                        <a16:creationId xmlns:a16="http://schemas.microsoft.com/office/drawing/2014/main" id="{EF7C9A1E-6CF5-CC14-FF53-A757B212D7D8}"/>
                      </a:ext>
                    </a:extLst>
                  </p:cNvPr>
                  <p:cNvSpPr/>
                  <p:nvPr/>
                </p:nvSpPr>
                <p:spPr>
                  <a:xfrm rot="569075">
                    <a:off x="12770913" y="6363662"/>
                    <a:ext cx="126209" cy="253194"/>
                  </a:xfrm>
                  <a:custGeom>
                    <a:avLst/>
                    <a:gdLst>
                      <a:gd name="connsiteX0" fmla="*/ 0 w 332697"/>
                      <a:gd name="connsiteY0" fmla="*/ 0 h 590959"/>
                      <a:gd name="connsiteX1" fmla="*/ 33269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2217 w 332697"/>
                      <a:gd name="connsiteY1" fmla="*/ 3048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602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23706 h 614665"/>
                      <a:gd name="connsiteX1" fmla="*/ 306027 w 332697"/>
                      <a:gd name="connsiteY1" fmla="*/ 23706 h 614665"/>
                      <a:gd name="connsiteX2" fmla="*/ 332697 w 332697"/>
                      <a:gd name="connsiteY2" fmla="*/ 614665 h 614665"/>
                      <a:gd name="connsiteX3" fmla="*/ 0 w 332697"/>
                      <a:gd name="connsiteY3" fmla="*/ 614665 h 614665"/>
                      <a:gd name="connsiteX4" fmla="*/ 0 w 332697"/>
                      <a:gd name="connsiteY4" fmla="*/ 23706 h 614665"/>
                      <a:gd name="connsiteX0" fmla="*/ 0 w 332697"/>
                      <a:gd name="connsiteY0" fmla="*/ 34524 h 625483"/>
                      <a:gd name="connsiteX1" fmla="*/ 306027 w 332697"/>
                      <a:gd name="connsiteY1" fmla="*/ 34524 h 625483"/>
                      <a:gd name="connsiteX2" fmla="*/ 332697 w 332697"/>
                      <a:gd name="connsiteY2" fmla="*/ 625483 h 625483"/>
                      <a:gd name="connsiteX3" fmla="*/ 0 w 332697"/>
                      <a:gd name="connsiteY3" fmla="*/ 625483 h 625483"/>
                      <a:gd name="connsiteX4" fmla="*/ 0 w 332697"/>
                      <a:gd name="connsiteY4" fmla="*/ 34524 h 625483"/>
                      <a:gd name="connsiteX0" fmla="*/ 0 w 306027"/>
                      <a:gd name="connsiteY0" fmla="*/ 34524 h 625483"/>
                      <a:gd name="connsiteX1" fmla="*/ 306027 w 306027"/>
                      <a:gd name="connsiteY1" fmla="*/ 34524 h 625483"/>
                      <a:gd name="connsiteX2" fmla="*/ 302217 w 306027"/>
                      <a:gd name="connsiteY2" fmla="*/ 614053 h 625483"/>
                      <a:gd name="connsiteX3" fmla="*/ 0 w 306027"/>
                      <a:gd name="connsiteY3" fmla="*/ 625483 h 625483"/>
                      <a:gd name="connsiteX4" fmla="*/ 0 w 306027"/>
                      <a:gd name="connsiteY4" fmla="*/ 34524 h 625483"/>
                      <a:gd name="connsiteX0" fmla="*/ 0 w 302217"/>
                      <a:gd name="connsiteY0" fmla="*/ 5802 h 596761"/>
                      <a:gd name="connsiteX1" fmla="*/ 264117 w 302217"/>
                      <a:gd name="connsiteY1" fmla="*/ 181062 h 596761"/>
                      <a:gd name="connsiteX2" fmla="*/ 302217 w 302217"/>
                      <a:gd name="connsiteY2" fmla="*/ 585331 h 596761"/>
                      <a:gd name="connsiteX3" fmla="*/ 0 w 302217"/>
                      <a:gd name="connsiteY3" fmla="*/ 596761 h 596761"/>
                      <a:gd name="connsiteX4" fmla="*/ 0 w 302217"/>
                      <a:gd name="connsiteY4" fmla="*/ 5802 h 596761"/>
                      <a:gd name="connsiteX0" fmla="*/ 0 w 309837"/>
                      <a:gd name="connsiteY0" fmla="*/ 32444 h 623403"/>
                      <a:gd name="connsiteX1" fmla="*/ 309837 w 309837"/>
                      <a:gd name="connsiteY1" fmla="*/ 36254 h 623403"/>
                      <a:gd name="connsiteX2" fmla="*/ 302217 w 309837"/>
                      <a:gd name="connsiteY2" fmla="*/ 611973 h 623403"/>
                      <a:gd name="connsiteX3" fmla="*/ 0 w 309837"/>
                      <a:gd name="connsiteY3" fmla="*/ 623403 h 623403"/>
                      <a:gd name="connsiteX4" fmla="*/ 0 w 309837"/>
                      <a:gd name="connsiteY4" fmla="*/ 32444 h 623403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302217 w 309837"/>
                      <a:gd name="connsiteY2" fmla="*/ 607119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285738 w 309837"/>
                      <a:gd name="connsiteY2" fmla="*/ 589131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6766"/>
                      <a:gd name="connsiteX1" fmla="*/ 309837 w 309837"/>
                      <a:gd name="connsiteY1" fmla="*/ 31400 h 616766"/>
                      <a:gd name="connsiteX2" fmla="*/ 285738 w 309837"/>
                      <a:gd name="connsiteY2" fmla="*/ 589131 h 616766"/>
                      <a:gd name="connsiteX3" fmla="*/ 26610 w 309837"/>
                      <a:gd name="connsiteY3" fmla="*/ 616766 h 616766"/>
                      <a:gd name="connsiteX4" fmla="*/ 0 w 309837"/>
                      <a:gd name="connsiteY4" fmla="*/ 39020 h 616766"/>
                      <a:gd name="connsiteX0" fmla="*/ 0 w 309837"/>
                      <a:gd name="connsiteY0" fmla="*/ 39020 h 628935"/>
                      <a:gd name="connsiteX1" fmla="*/ 309837 w 309837"/>
                      <a:gd name="connsiteY1" fmla="*/ 31400 h 628935"/>
                      <a:gd name="connsiteX2" fmla="*/ 285738 w 309837"/>
                      <a:gd name="connsiteY2" fmla="*/ 589131 h 628935"/>
                      <a:gd name="connsiteX3" fmla="*/ 15967 w 309837"/>
                      <a:gd name="connsiteY3" fmla="*/ 628935 h 628935"/>
                      <a:gd name="connsiteX4" fmla="*/ 0 w 309837"/>
                      <a:gd name="connsiteY4" fmla="*/ 39020 h 628935"/>
                      <a:gd name="connsiteX0" fmla="*/ 0 w 309837"/>
                      <a:gd name="connsiteY0" fmla="*/ 39020 h 613984"/>
                      <a:gd name="connsiteX1" fmla="*/ 309837 w 309837"/>
                      <a:gd name="connsiteY1" fmla="*/ 31400 h 613984"/>
                      <a:gd name="connsiteX2" fmla="*/ 285738 w 309837"/>
                      <a:gd name="connsiteY2" fmla="*/ 589131 h 613984"/>
                      <a:gd name="connsiteX3" fmla="*/ 11146 w 309837"/>
                      <a:gd name="connsiteY3" fmla="*/ 613984 h 613984"/>
                      <a:gd name="connsiteX4" fmla="*/ 0 w 309837"/>
                      <a:gd name="connsiteY4" fmla="*/ 39020 h 613984"/>
                      <a:gd name="connsiteX0" fmla="*/ 0 w 309837"/>
                      <a:gd name="connsiteY0" fmla="*/ 39020 h 621034"/>
                      <a:gd name="connsiteX1" fmla="*/ 309837 w 309837"/>
                      <a:gd name="connsiteY1" fmla="*/ 31400 h 621034"/>
                      <a:gd name="connsiteX2" fmla="*/ 285738 w 309837"/>
                      <a:gd name="connsiteY2" fmla="*/ 589131 h 621034"/>
                      <a:gd name="connsiteX3" fmla="*/ 11146 w 309837"/>
                      <a:gd name="connsiteY3" fmla="*/ 613984 h 621034"/>
                      <a:gd name="connsiteX4" fmla="*/ 0 w 309837"/>
                      <a:gd name="connsiteY4" fmla="*/ 39020 h 621034"/>
                      <a:gd name="connsiteX0" fmla="*/ 0 w 309837"/>
                      <a:gd name="connsiteY0" fmla="*/ 39020 h 622514"/>
                      <a:gd name="connsiteX1" fmla="*/ 309837 w 309837"/>
                      <a:gd name="connsiteY1" fmla="*/ 31400 h 622514"/>
                      <a:gd name="connsiteX2" fmla="*/ 285738 w 309837"/>
                      <a:gd name="connsiteY2" fmla="*/ 589131 h 622514"/>
                      <a:gd name="connsiteX3" fmla="*/ 11146 w 309837"/>
                      <a:gd name="connsiteY3" fmla="*/ 613984 h 622514"/>
                      <a:gd name="connsiteX4" fmla="*/ 0 w 309837"/>
                      <a:gd name="connsiteY4" fmla="*/ 39020 h 622514"/>
                      <a:gd name="connsiteX0" fmla="*/ 0 w 309837"/>
                      <a:gd name="connsiteY0" fmla="*/ 39020 h 621198"/>
                      <a:gd name="connsiteX1" fmla="*/ 309837 w 309837"/>
                      <a:gd name="connsiteY1" fmla="*/ 31400 h 621198"/>
                      <a:gd name="connsiteX2" fmla="*/ 304236 w 309837"/>
                      <a:gd name="connsiteY2" fmla="*/ 580254 h 621198"/>
                      <a:gd name="connsiteX3" fmla="*/ 11146 w 309837"/>
                      <a:gd name="connsiteY3" fmla="*/ 613984 h 621198"/>
                      <a:gd name="connsiteX4" fmla="*/ 0 w 309837"/>
                      <a:gd name="connsiteY4" fmla="*/ 39020 h 621198"/>
                      <a:gd name="connsiteX0" fmla="*/ 0 w 309837"/>
                      <a:gd name="connsiteY0" fmla="*/ 39020 h 620832"/>
                      <a:gd name="connsiteX1" fmla="*/ 309837 w 309837"/>
                      <a:gd name="connsiteY1" fmla="*/ 31400 h 620832"/>
                      <a:gd name="connsiteX2" fmla="*/ 292577 w 309837"/>
                      <a:gd name="connsiteY2" fmla="*/ 577217 h 620832"/>
                      <a:gd name="connsiteX3" fmla="*/ 11146 w 309837"/>
                      <a:gd name="connsiteY3" fmla="*/ 613984 h 620832"/>
                      <a:gd name="connsiteX4" fmla="*/ 0 w 309837"/>
                      <a:gd name="connsiteY4" fmla="*/ 39020 h 620832"/>
                      <a:gd name="connsiteX0" fmla="*/ 0 w 309837"/>
                      <a:gd name="connsiteY0" fmla="*/ 39020 h 619986"/>
                      <a:gd name="connsiteX1" fmla="*/ 309837 w 309837"/>
                      <a:gd name="connsiteY1" fmla="*/ 31400 h 619986"/>
                      <a:gd name="connsiteX2" fmla="*/ 306291 w 309837"/>
                      <a:gd name="connsiteY2" fmla="*/ 568851 h 619986"/>
                      <a:gd name="connsiteX3" fmla="*/ 11146 w 309837"/>
                      <a:gd name="connsiteY3" fmla="*/ 613984 h 619986"/>
                      <a:gd name="connsiteX4" fmla="*/ 0 w 309837"/>
                      <a:gd name="connsiteY4" fmla="*/ 39020 h 619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9837" h="619986">
                        <a:moveTo>
                          <a:pt x="0" y="39020"/>
                        </a:moveTo>
                        <a:cubicBezTo>
                          <a:pt x="109629" y="920"/>
                          <a:pt x="162108" y="-21940"/>
                          <a:pt x="309837" y="31400"/>
                        </a:cubicBezTo>
                        <a:lnTo>
                          <a:pt x="306291" y="568851"/>
                        </a:lnTo>
                        <a:cubicBezTo>
                          <a:pt x="219326" y="588285"/>
                          <a:pt x="93311" y="636876"/>
                          <a:pt x="11146" y="613984"/>
                        </a:cubicBezTo>
                        <a:lnTo>
                          <a:pt x="0" y="3902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46" name="Figura a mano libera: forma 45">
                    <a:extLst>
                      <a:ext uri="{FF2B5EF4-FFF2-40B4-BE49-F238E27FC236}">
                        <a16:creationId xmlns:a16="http://schemas.microsoft.com/office/drawing/2014/main" id="{DCC0C73E-989D-5302-8402-FBA494514D40}"/>
                      </a:ext>
                    </a:extLst>
                  </p:cNvPr>
                  <p:cNvSpPr/>
                  <p:nvPr/>
                </p:nvSpPr>
                <p:spPr>
                  <a:xfrm rot="21392073">
                    <a:off x="12607845" y="6721995"/>
                    <a:ext cx="366645" cy="122766"/>
                  </a:xfrm>
                  <a:custGeom>
                    <a:avLst/>
                    <a:gdLst>
                      <a:gd name="connsiteX0" fmla="*/ 0 w 857250"/>
                      <a:gd name="connsiteY0" fmla="*/ 129540 h 186690"/>
                      <a:gd name="connsiteX1" fmla="*/ 72390 w 857250"/>
                      <a:gd name="connsiteY1" fmla="*/ 3810 h 186690"/>
                      <a:gd name="connsiteX2" fmla="*/ 495300 w 857250"/>
                      <a:gd name="connsiteY2" fmla="*/ 186690 h 186690"/>
                      <a:gd name="connsiteX3" fmla="*/ 811530 w 857250"/>
                      <a:gd name="connsiteY3" fmla="*/ 0 h 186690"/>
                      <a:gd name="connsiteX4" fmla="*/ 857250 w 857250"/>
                      <a:gd name="connsiteY4" fmla="*/ 186690 h 186690"/>
                      <a:gd name="connsiteX5" fmla="*/ 0 w 857250"/>
                      <a:gd name="connsiteY5" fmla="*/ 129540 h 186690"/>
                      <a:gd name="connsiteX0" fmla="*/ 0 w 857250"/>
                      <a:gd name="connsiteY0" fmla="*/ 129540 h 186690"/>
                      <a:gd name="connsiteX1" fmla="*/ 72390 w 857250"/>
                      <a:gd name="connsiteY1" fmla="*/ 3810 h 186690"/>
                      <a:gd name="connsiteX2" fmla="*/ 483870 w 857250"/>
                      <a:gd name="connsiteY2" fmla="*/ 160020 h 186690"/>
                      <a:gd name="connsiteX3" fmla="*/ 811530 w 857250"/>
                      <a:gd name="connsiteY3" fmla="*/ 0 h 186690"/>
                      <a:gd name="connsiteX4" fmla="*/ 857250 w 857250"/>
                      <a:gd name="connsiteY4" fmla="*/ 186690 h 186690"/>
                      <a:gd name="connsiteX5" fmla="*/ 0 w 857250"/>
                      <a:gd name="connsiteY5" fmla="*/ 129540 h 186690"/>
                      <a:gd name="connsiteX0" fmla="*/ 0 w 857250"/>
                      <a:gd name="connsiteY0" fmla="*/ 129540 h 252004"/>
                      <a:gd name="connsiteX1" fmla="*/ 72390 w 857250"/>
                      <a:gd name="connsiteY1" fmla="*/ 3810 h 252004"/>
                      <a:gd name="connsiteX2" fmla="*/ 483870 w 857250"/>
                      <a:gd name="connsiteY2" fmla="*/ 160020 h 252004"/>
                      <a:gd name="connsiteX3" fmla="*/ 811530 w 857250"/>
                      <a:gd name="connsiteY3" fmla="*/ 0 h 252004"/>
                      <a:gd name="connsiteX4" fmla="*/ 857250 w 857250"/>
                      <a:gd name="connsiteY4" fmla="*/ 186690 h 252004"/>
                      <a:gd name="connsiteX5" fmla="*/ 0 w 857250"/>
                      <a:gd name="connsiteY5" fmla="*/ 129540 h 252004"/>
                      <a:gd name="connsiteX0" fmla="*/ 313 w 857563"/>
                      <a:gd name="connsiteY0" fmla="*/ 129540 h 276462"/>
                      <a:gd name="connsiteX1" fmla="*/ 72703 w 857563"/>
                      <a:gd name="connsiteY1" fmla="*/ 3810 h 276462"/>
                      <a:gd name="connsiteX2" fmla="*/ 484183 w 857563"/>
                      <a:gd name="connsiteY2" fmla="*/ 160020 h 276462"/>
                      <a:gd name="connsiteX3" fmla="*/ 811843 w 857563"/>
                      <a:gd name="connsiteY3" fmla="*/ 0 h 276462"/>
                      <a:gd name="connsiteX4" fmla="*/ 857563 w 857563"/>
                      <a:gd name="connsiteY4" fmla="*/ 186690 h 276462"/>
                      <a:gd name="connsiteX5" fmla="*/ 313 w 857563"/>
                      <a:gd name="connsiteY5" fmla="*/ 129540 h 276462"/>
                      <a:gd name="connsiteX0" fmla="*/ 4085 w 861335"/>
                      <a:gd name="connsiteY0" fmla="*/ 129540 h 276462"/>
                      <a:gd name="connsiteX1" fmla="*/ 76475 w 861335"/>
                      <a:gd name="connsiteY1" fmla="*/ 3810 h 276462"/>
                      <a:gd name="connsiteX2" fmla="*/ 487955 w 861335"/>
                      <a:gd name="connsiteY2" fmla="*/ 160020 h 276462"/>
                      <a:gd name="connsiteX3" fmla="*/ 815615 w 861335"/>
                      <a:gd name="connsiteY3" fmla="*/ 0 h 276462"/>
                      <a:gd name="connsiteX4" fmla="*/ 861335 w 861335"/>
                      <a:gd name="connsiteY4" fmla="*/ 186690 h 276462"/>
                      <a:gd name="connsiteX5" fmla="*/ 4085 w 861335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56130 h 303052"/>
                      <a:gd name="connsiteX1" fmla="*/ 78760 w 863620"/>
                      <a:gd name="connsiteY1" fmla="*/ 30400 h 303052"/>
                      <a:gd name="connsiteX2" fmla="*/ 490240 w 863620"/>
                      <a:gd name="connsiteY2" fmla="*/ 186610 h 303052"/>
                      <a:gd name="connsiteX3" fmla="*/ 817900 w 863620"/>
                      <a:gd name="connsiteY3" fmla="*/ 26590 h 303052"/>
                      <a:gd name="connsiteX4" fmla="*/ 863620 w 863620"/>
                      <a:gd name="connsiteY4" fmla="*/ 213280 h 303052"/>
                      <a:gd name="connsiteX5" fmla="*/ 6370 w 863620"/>
                      <a:gd name="connsiteY5" fmla="*/ 156130 h 303052"/>
                      <a:gd name="connsiteX0" fmla="*/ 6370 w 863620"/>
                      <a:gd name="connsiteY0" fmla="*/ 156130 h 303052"/>
                      <a:gd name="connsiteX1" fmla="*/ 78760 w 863620"/>
                      <a:gd name="connsiteY1" fmla="*/ 30400 h 303052"/>
                      <a:gd name="connsiteX2" fmla="*/ 490240 w 863620"/>
                      <a:gd name="connsiteY2" fmla="*/ 186610 h 303052"/>
                      <a:gd name="connsiteX3" fmla="*/ 817900 w 863620"/>
                      <a:gd name="connsiteY3" fmla="*/ 26590 h 303052"/>
                      <a:gd name="connsiteX4" fmla="*/ 863620 w 863620"/>
                      <a:gd name="connsiteY4" fmla="*/ 213280 h 303052"/>
                      <a:gd name="connsiteX5" fmla="*/ 6370 w 863620"/>
                      <a:gd name="connsiteY5" fmla="*/ 156130 h 303052"/>
                      <a:gd name="connsiteX0" fmla="*/ 6370 w 887664"/>
                      <a:gd name="connsiteY0" fmla="*/ 156130 h 303052"/>
                      <a:gd name="connsiteX1" fmla="*/ 78760 w 887664"/>
                      <a:gd name="connsiteY1" fmla="*/ 30400 h 303052"/>
                      <a:gd name="connsiteX2" fmla="*/ 490240 w 887664"/>
                      <a:gd name="connsiteY2" fmla="*/ 186610 h 303052"/>
                      <a:gd name="connsiteX3" fmla="*/ 817900 w 887664"/>
                      <a:gd name="connsiteY3" fmla="*/ 26590 h 303052"/>
                      <a:gd name="connsiteX4" fmla="*/ 863620 w 887664"/>
                      <a:gd name="connsiteY4" fmla="*/ 213280 h 303052"/>
                      <a:gd name="connsiteX5" fmla="*/ 6370 w 887664"/>
                      <a:gd name="connsiteY5" fmla="*/ 156130 h 303052"/>
                      <a:gd name="connsiteX0" fmla="*/ 6370 w 887664"/>
                      <a:gd name="connsiteY0" fmla="*/ 156130 h 303052"/>
                      <a:gd name="connsiteX1" fmla="*/ 78760 w 887664"/>
                      <a:gd name="connsiteY1" fmla="*/ 30400 h 303052"/>
                      <a:gd name="connsiteX2" fmla="*/ 490240 w 887664"/>
                      <a:gd name="connsiteY2" fmla="*/ 186610 h 303052"/>
                      <a:gd name="connsiteX3" fmla="*/ 817900 w 887664"/>
                      <a:gd name="connsiteY3" fmla="*/ 26590 h 303052"/>
                      <a:gd name="connsiteX4" fmla="*/ 863620 w 887664"/>
                      <a:gd name="connsiteY4" fmla="*/ 213280 h 303052"/>
                      <a:gd name="connsiteX5" fmla="*/ 6370 w 887664"/>
                      <a:gd name="connsiteY5" fmla="*/ 156130 h 303052"/>
                      <a:gd name="connsiteX0" fmla="*/ 6370 w 887664"/>
                      <a:gd name="connsiteY0" fmla="*/ 153690 h 300612"/>
                      <a:gd name="connsiteX1" fmla="*/ 78760 w 887664"/>
                      <a:gd name="connsiteY1" fmla="*/ 27960 h 300612"/>
                      <a:gd name="connsiteX2" fmla="*/ 490240 w 887664"/>
                      <a:gd name="connsiteY2" fmla="*/ 184170 h 300612"/>
                      <a:gd name="connsiteX3" fmla="*/ 817900 w 887664"/>
                      <a:gd name="connsiteY3" fmla="*/ 24150 h 300612"/>
                      <a:gd name="connsiteX4" fmla="*/ 863620 w 887664"/>
                      <a:gd name="connsiteY4" fmla="*/ 210840 h 300612"/>
                      <a:gd name="connsiteX5" fmla="*/ 6370 w 887664"/>
                      <a:gd name="connsiteY5" fmla="*/ 153690 h 300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87664" h="300612">
                        <a:moveTo>
                          <a:pt x="6370" y="153690"/>
                        </a:moveTo>
                        <a:cubicBezTo>
                          <a:pt x="-15220" y="88920"/>
                          <a:pt x="20340" y="73680"/>
                          <a:pt x="78760" y="27960"/>
                        </a:cubicBezTo>
                        <a:cubicBezTo>
                          <a:pt x="166390" y="11450"/>
                          <a:pt x="337840" y="196870"/>
                          <a:pt x="490240" y="184170"/>
                        </a:cubicBezTo>
                        <a:cubicBezTo>
                          <a:pt x="637560" y="161310"/>
                          <a:pt x="769640" y="-74910"/>
                          <a:pt x="817900" y="24150"/>
                        </a:cubicBezTo>
                        <a:cubicBezTo>
                          <a:pt x="894100" y="67330"/>
                          <a:pt x="905530" y="171470"/>
                          <a:pt x="863620" y="210840"/>
                        </a:cubicBezTo>
                        <a:cubicBezTo>
                          <a:pt x="535960" y="378480"/>
                          <a:pt x="-8870" y="283230"/>
                          <a:pt x="6370" y="15369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2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  <p:sp>
            <p:nvSpPr>
              <p:cNvPr id="77" name="Ovale 76">
                <a:extLst>
                  <a:ext uri="{FF2B5EF4-FFF2-40B4-BE49-F238E27FC236}">
                    <a16:creationId xmlns:a16="http://schemas.microsoft.com/office/drawing/2014/main" id="{F5CC58AD-36D2-4544-06A3-CBA7C2FF4817}"/>
                  </a:ext>
                </a:extLst>
              </p:cNvPr>
              <p:cNvSpPr/>
              <p:nvPr/>
            </p:nvSpPr>
            <p:spPr>
              <a:xfrm>
                <a:off x="13152798" y="4727796"/>
                <a:ext cx="117259" cy="109796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AB8C5760-C499-DD57-7C06-77B283657F8E}"/>
                </a:ext>
              </a:extLst>
            </p:cNvPr>
            <p:cNvGrpSpPr/>
            <p:nvPr/>
          </p:nvGrpSpPr>
          <p:grpSpPr>
            <a:xfrm rot="21392073">
              <a:off x="12941413" y="5445571"/>
              <a:ext cx="195758" cy="258010"/>
              <a:chOff x="8017161" y="3295527"/>
              <a:chExt cx="480577" cy="631778"/>
            </a:xfrm>
          </p:grpSpPr>
          <p:sp>
            <p:nvSpPr>
              <p:cNvPr id="43" name="Trapezio 49">
                <a:extLst>
                  <a:ext uri="{FF2B5EF4-FFF2-40B4-BE49-F238E27FC236}">
                    <a16:creationId xmlns:a16="http://schemas.microsoft.com/office/drawing/2014/main" id="{756C6B67-E20A-D34B-8E64-E11623D6EC38}"/>
                  </a:ext>
                </a:extLst>
              </p:cNvPr>
              <p:cNvSpPr/>
              <p:nvPr/>
            </p:nvSpPr>
            <p:spPr>
              <a:xfrm rot="11738135">
                <a:off x="8017161" y="3295527"/>
                <a:ext cx="480577" cy="468662"/>
              </a:xfrm>
              <a:custGeom>
                <a:avLst/>
                <a:gdLst>
                  <a:gd name="connsiteX0" fmla="*/ 0 w 321145"/>
                  <a:gd name="connsiteY0" fmla="*/ 361419 h 361419"/>
                  <a:gd name="connsiteX1" fmla="*/ 80286 w 321145"/>
                  <a:gd name="connsiteY1" fmla="*/ 0 h 361419"/>
                  <a:gd name="connsiteX2" fmla="*/ 240859 w 321145"/>
                  <a:gd name="connsiteY2" fmla="*/ 0 h 361419"/>
                  <a:gd name="connsiteX3" fmla="*/ 321145 w 321145"/>
                  <a:gd name="connsiteY3" fmla="*/ 361419 h 361419"/>
                  <a:gd name="connsiteX4" fmla="*/ 0 w 321145"/>
                  <a:gd name="connsiteY4" fmla="*/ 361419 h 361419"/>
                  <a:gd name="connsiteX0" fmla="*/ 0 w 321145"/>
                  <a:gd name="connsiteY0" fmla="*/ 361419 h 412763"/>
                  <a:gd name="connsiteX1" fmla="*/ 80286 w 321145"/>
                  <a:gd name="connsiteY1" fmla="*/ 0 h 412763"/>
                  <a:gd name="connsiteX2" fmla="*/ 240859 w 321145"/>
                  <a:gd name="connsiteY2" fmla="*/ 0 h 412763"/>
                  <a:gd name="connsiteX3" fmla="*/ 321145 w 321145"/>
                  <a:gd name="connsiteY3" fmla="*/ 361419 h 412763"/>
                  <a:gd name="connsiteX4" fmla="*/ 0 w 321145"/>
                  <a:gd name="connsiteY4" fmla="*/ 361419 h 41276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81953"/>
                  <a:gd name="connsiteY0" fmla="*/ 302475 h 416714"/>
                  <a:gd name="connsiteX1" fmla="*/ 141094 w 381953"/>
                  <a:gd name="connsiteY1" fmla="*/ 0 h 416714"/>
                  <a:gd name="connsiteX2" fmla="*/ 301667 w 381953"/>
                  <a:gd name="connsiteY2" fmla="*/ 0 h 416714"/>
                  <a:gd name="connsiteX3" fmla="*/ 381953 w 381953"/>
                  <a:gd name="connsiteY3" fmla="*/ 361419 h 416714"/>
                  <a:gd name="connsiteX4" fmla="*/ 0 w 381953"/>
                  <a:gd name="connsiteY4" fmla="*/ 302475 h 416714"/>
                  <a:gd name="connsiteX0" fmla="*/ 0 w 433414"/>
                  <a:gd name="connsiteY0" fmla="*/ 302475 h 404427"/>
                  <a:gd name="connsiteX1" fmla="*/ 141094 w 433414"/>
                  <a:gd name="connsiteY1" fmla="*/ 0 h 404427"/>
                  <a:gd name="connsiteX2" fmla="*/ 301667 w 433414"/>
                  <a:gd name="connsiteY2" fmla="*/ 0 h 404427"/>
                  <a:gd name="connsiteX3" fmla="*/ 433414 w 433414"/>
                  <a:gd name="connsiteY3" fmla="*/ 342175 h 404427"/>
                  <a:gd name="connsiteX4" fmla="*/ 0 w 433414"/>
                  <a:gd name="connsiteY4" fmla="*/ 302475 h 404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3414" h="404427">
                    <a:moveTo>
                      <a:pt x="0" y="302475"/>
                    </a:moveTo>
                    <a:cubicBezTo>
                      <a:pt x="179855" y="208788"/>
                      <a:pt x="209883" y="258317"/>
                      <a:pt x="141094" y="0"/>
                    </a:cubicBezTo>
                    <a:lnTo>
                      <a:pt x="301667" y="0"/>
                    </a:lnTo>
                    <a:cubicBezTo>
                      <a:pt x="328429" y="120473"/>
                      <a:pt x="302166" y="187642"/>
                      <a:pt x="433414" y="342175"/>
                    </a:cubicBezTo>
                    <a:cubicBezTo>
                      <a:pt x="335043" y="441031"/>
                      <a:pt x="101399" y="418000"/>
                      <a:pt x="0" y="30247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4" name="Ovale 43">
                <a:extLst>
                  <a:ext uri="{FF2B5EF4-FFF2-40B4-BE49-F238E27FC236}">
                    <a16:creationId xmlns:a16="http://schemas.microsoft.com/office/drawing/2014/main" id="{1D841435-5051-EC1E-1BAB-A3F7698B467B}"/>
                  </a:ext>
                </a:extLst>
              </p:cNvPr>
              <p:cNvSpPr/>
              <p:nvPr/>
            </p:nvSpPr>
            <p:spPr>
              <a:xfrm>
                <a:off x="8030019" y="3658676"/>
                <a:ext cx="268224" cy="268629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85" name="Gruppo 84">
            <a:extLst>
              <a:ext uri="{FF2B5EF4-FFF2-40B4-BE49-F238E27FC236}">
                <a16:creationId xmlns:a16="http://schemas.microsoft.com/office/drawing/2014/main" id="{3DF78118-5E61-FEF6-4304-C277D31260B0}"/>
              </a:ext>
            </a:extLst>
          </p:cNvPr>
          <p:cNvGrpSpPr/>
          <p:nvPr/>
        </p:nvGrpSpPr>
        <p:grpSpPr>
          <a:xfrm rot="21335309">
            <a:off x="11854204" y="4467724"/>
            <a:ext cx="430793" cy="2303608"/>
            <a:chOff x="13276117" y="4494225"/>
            <a:chExt cx="430793" cy="2303608"/>
          </a:xfrm>
        </p:grpSpPr>
        <p:grpSp>
          <p:nvGrpSpPr>
            <p:cNvPr id="83" name="Gruppo 82">
              <a:extLst>
                <a:ext uri="{FF2B5EF4-FFF2-40B4-BE49-F238E27FC236}">
                  <a16:creationId xmlns:a16="http://schemas.microsoft.com/office/drawing/2014/main" id="{E196B5E6-8B5F-6CA1-14B3-00CB5C2FBE5F}"/>
                </a:ext>
              </a:extLst>
            </p:cNvPr>
            <p:cNvGrpSpPr/>
            <p:nvPr/>
          </p:nvGrpSpPr>
          <p:grpSpPr>
            <a:xfrm>
              <a:off x="13276117" y="4494225"/>
              <a:ext cx="430793" cy="2303608"/>
              <a:chOff x="13276117" y="4494225"/>
              <a:chExt cx="430793" cy="2303608"/>
            </a:xfrm>
          </p:grpSpPr>
          <p:grpSp>
            <p:nvGrpSpPr>
              <p:cNvPr id="80" name="Gruppo 79">
                <a:extLst>
                  <a:ext uri="{FF2B5EF4-FFF2-40B4-BE49-F238E27FC236}">
                    <a16:creationId xmlns:a16="http://schemas.microsoft.com/office/drawing/2014/main" id="{E86874FC-0701-1DAD-934C-25B648DDE5DD}"/>
                  </a:ext>
                </a:extLst>
              </p:cNvPr>
              <p:cNvGrpSpPr/>
              <p:nvPr/>
            </p:nvGrpSpPr>
            <p:grpSpPr>
              <a:xfrm>
                <a:off x="13276117" y="5508383"/>
                <a:ext cx="430793" cy="1289450"/>
                <a:chOff x="13276117" y="5508383"/>
                <a:chExt cx="430793" cy="1289450"/>
              </a:xfrm>
            </p:grpSpPr>
            <p:sp>
              <p:nvSpPr>
                <p:cNvPr id="6" name="Rettangolo 74">
                  <a:extLst>
                    <a:ext uri="{FF2B5EF4-FFF2-40B4-BE49-F238E27FC236}">
                      <a16:creationId xmlns:a16="http://schemas.microsoft.com/office/drawing/2014/main" id="{40D05B35-F39D-CE2F-15D9-08C8E5B119CB}"/>
                    </a:ext>
                  </a:extLst>
                </p:cNvPr>
                <p:cNvSpPr/>
                <p:nvPr/>
              </p:nvSpPr>
              <p:spPr>
                <a:xfrm rot="21392073">
                  <a:off x="13276117" y="6528294"/>
                  <a:ext cx="429530" cy="269539"/>
                </a:xfrm>
                <a:custGeom>
                  <a:avLst/>
                  <a:gdLst>
                    <a:gd name="connsiteX0" fmla="*/ 0 w 1158856"/>
                    <a:gd name="connsiteY0" fmla="*/ 0 h 779114"/>
                    <a:gd name="connsiteX1" fmla="*/ 1158856 w 1158856"/>
                    <a:gd name="connsiteY1" fmla="*/ 0 h 779114"/>
                    <a:gd name="connsiteX2" fmla="*/ 1158856 w 1158856"/>
                    <a:gd name="connsiteY2" fmla="*/ 779114 h 779114"/>
                    <a:gd name="connsiteX3" fmla="*/ 0 w 1158856"/>
                    <a:gd name="connsiteY3" fmla="*/ 779114 h 779114"/>
                    <a:gd name="connsiteX4" fmla="*/ 0 w 1158856"/>
                    <a:gd name="connsiteY4" fmla="*/ 0 h 779114"/>
                    <a:gd name="connsiteX0" fmla="*/ 0 w 1158856"/>
                    <a:gd name="connsiteY0" fmla="*/ 0 h 779114"/>
                    <a:gd name="connsiteX1" fmla="*/ 1158856 w 1158856"/>
                    <a:gd name="connsiteY1" fmla="*/ 0 h 779114"/>
                    <a:gd name="connsiteX2" fmla="*/ 1158856 w 1158856"/>
                    <a:gd name="connsiteY2" fmla="*/ 779114 h 779114"/>
                    <a:gd name="connsiteX3" fmla="*/ 407670 w 1158856"/>
                    <a:gd name="connsiteY3" fmla="*/ 580994 h 779114"/>
                    <a:gd name="connsiteX4" fmla="*/ 0 w 1158856"/>
                    <a:gd name="connsiteY4" fmla="*/ 0 h 779114"/>
                    <a:gd name="connsiteX0" fmla="*/ 0 w 1158856"/>
                    <a:gd name="connsiteY0" fmla="*/ 0 h 779114"/>
                    <a:gd name="connsiteX1" fmla="*/ 1158856 w 1158856"/>
                    <a:gd name="connsiteY1" fmla="*/ 0 h 779114"/>
                    <a:gd name="connsiteX2" fmla="*/ 1158856 w 1158856"/>
                    <a:gd name="connsiteY2" fmla="*/ 779114 h 779114"/>
                    <a:gd name="connsiteX3" fmla="*/ 327660 w 1158856"/>
                    <a:gd name="connsiteY3" fmla="*/ 706724 h 779114"/>
                    <a:gd name="connsiteX4" fmla="*/ 0 w 1158856"/>
                    <a:gd name="connsiteY4" fmla="*/ 0 h 779114"/>
                    <a:gd name="connsiteX0" fmla="*/ 0 w 1158856"/>
                    <a:gd name="connsiteY0" fmla="*/ 0 h 721964"/>
                    <a:gd name="connsiteX1" fmla="*/ 1158856 w 1158856"/>
                    <a:gd name="connsiteY1" fmla="*/ 0 h 721964"/>
                    <a:gd name="connsiteX2" fmla="*/ 941686 w 1158856"/>
                    <a:gd name="connsiteY2" fmla="*/ 721964 h 721964"/>
                    <a:gd name="connsiteX3" fmla="*/ 327660 w 1158856"/>
                    <a:gd name="connsiteY3" fmla="*/ 706724 h 721964"/>
                    <a:gd name="connsiteX4" fmla="*/ 0 w 1158856"/>
                    <a:gd name="connsiteY4" fmla="*/ 0 h 721964"/>
                    <a:gd name="connsiteX0" fmla="*/ 0 w 1158856"/>
                    <a:gd name="connsiteY0" fmla="*/ 0 h 706724"/>
                    <a:gd name="connsiteX1" fmla="*/ 1158856 w 1158856"/>
                    <a:gd name="connsiteY1" fmla="*/ 0 h 706724"/>
                    <a:gd name="connsiteX2" fmla="*/ 1128376 w 1158856"/>
                    <a:gd name="connsiteY2" fmla="*/ 630524 h 706724"/>
                    <a:gd name="connsiteX3" fmla="*/ 327660 w 1158856"/>
                    <a:gd name="connsiteY3" fmla="*/ 706724 h 706724"/>
                    <a:gd name="connsiteX4" fmla="*/ 0 w 1158856"/>
                    <a:gd name="connsiteY4" fmla="*/ 0 h 706724"/>
                    <a:gd name="connsiteX0" fmla="*/ 0 w 1128376"/>
                    <a:gd name="connsiteY0" fmla="*/ 0 h 706724"/>
                    <a:gd name="connsiteX1" fmla="*/ 1078846 w 1128376"/>
                    <a:gd name="connsiteY1" fmla="*/ 270510 h 706724"/>
                    <a:gd name="connsiteX2" fmla="*/ 1128376 w 1128376"/>
                    <a:gd name="connsiteY2" fmla="*/ 630524 h 706724"/>
                    <a:gd name="connsiteX3" fmla="*/ 327660 w 1128376"/>
                    <a:gd name="connsiteY3" fmla="*/ 706724 h 706724"/>
                    <a:gd name="connsiteX4" fmla="*/ 0 w 1128376"/>
                    <a:gd name="connsiteY4" fmla="*/ 0 h 706724"/>
                    <a:gd name="connsiteX0" fmla="*/ 0 w 1128376"/>
                    <a:gd name="connsiteY0" fmla="*/ 0 h 706724"/>
                    <a:gd name="connsiteX1" fmla="*/ 1002646 w 1128376"/>
                    <a:gd name="connsiteY1" fmla="*/ 182880 h 706724"/>
                    <a:gd name="connsiteX2" fmla="*/ 1128376 w 1128376"/>
                    <a:gd name="connsiteY2" fmla="*/ 630524 h 706724"/>
                    <a:gd name="connsiteX3" fmla="*/ 327660 w 1128376"/>
                    <a:gd name="connsiteY3" fmla="*/ 706724 h 706724"/>
                    <a:gd name="connsiteX4" fmla="*/ 0 w 1128376"/>
                    <a:gd name="connsiteY4" fmla="*/ 0 h 706724"/>
                    <a:gd name="connsiteX0" fmla="*/ 26670 w 800716"/>
                    <a:gd name="connsiteY0" fmla="*/ 53340 h 523844"/>
                    <a:gd name="connsiteX1" fmla="*/ 674986 w 800716"/>
                    <a:gd name="connsiteY1" fmla="*/ 0 h 523844"/>
                    <a:gd name="connsiteX2" fmla="*/ 800716 w 800716"/>
                    <a:gd name="connsiteY2" fmla="*/ 447644 h 523844"/>
                    <a:gd name="connsiteX3" fmla="*/ 0 w 800716"/>
                    <a:gd name="connsiteY3" fmla="*/ 523844 h 523844"/>
                    <a:gd name="connsiteX4" fmla="*/ 26670 w 800716"/>
                    <a:gd name="connsiteY4" fmla="*/ 53340 h 523844"/>
                    <a:gd name="connsiteX0" fmla="*/ 0 w 1006456"/>
                    <a:gd name="connsiteY0" fmla="*/ 0 h 603854"/>
                    <a:gd name="connsiteX1" fmla="*/ 880726 w 1006456"/>
                    <a:gd name="connsiteY1" fmla="*/ 80010 h 603854"/>
                    <a:gd name="connsiteX2" fmla="*/ 1006456 w 1006456"/>
                    <a:gd name="connsiteY2" fmla="*/ 527654 h 603854"/>
                    <a:gd name="connsiteX3" fmla="*/ 205740 w 1006456"/>
                    <a:gd name="connsiteY3" fmla="*/ 603854 h 603854"/>
                    <a:gd name="connsiteX4" fmla="*/ 0 w 1006456"/>
                    <a:gd name="connsiteY4" fmla="*/ 0 h 603854"/>
                    <a:gd name="connsiteX0" fmla="*/ 23923 w 1030379"/>
                    <a:gd name="connsiteY0" fmla="*/ 0 h 603854"/>
                    <a:gd name="connsiteX1" fmla="*/ 904649 w 1030379"/>
                    <a:gd name="connsiteY1" fmla="*/ 80010 h 603854"/>
                    <a:gd name="connsiteX2" fmla="*/ 1030379 w 1030379"/>
                    <a:gd name="connsiteY2" fmla="*/ 527654 h 603854"/>
                    <a:gd name="connsiteX3" fmla="*/ 229663 w 1030379"/>
                    <a:gd name="connsiteY3" fmla="*/ 603854 h 603854"/>
                    <a:gd name="connsiteX4" fmla="*/ 23923 w 1030379"/>
                    <a:gd name="connsiteY4" fmla="*/ 0 h 603854"/>
                    <a:gd name="connsiteX0" fmla="*/ 26945 w 1033401"/>
                    <a:gd name="connsiteY0" fmla="*/ 0 h 603854"/>
                    <a:gd name="connsiteX1" fmla="*/ 907671 w 1033401"/>
                    <a:gd name="connsiteY1" fmla="*/ 80010 h 603854"/>
                    <a:gd name="connsiteX2" fmla="*/ 1033401 w 1033401"/>
                    <a:gd name="connsiteY2" fmla="*/ 527654 h 603854"/>
                    <a:gd name="connsiteX3" fmla="*/ 232685 w 1033401"/>
                    <a:gd name="connsiteY3" fmla="*/ 603854 h 603854"/>
                    <a:gd name="connsiteX4" fmla="*/ 26945 w 1033401"/>
                    <a:gd name="connsiteY4" fmla="*/ 0 h 603854"/>
                    <a:gd name="connsiteX0" fmla="*/ 26945 w 1033401"/>
                    <a:gd name="connsiteY0" fmla="*/ 0 h 650763"/>
                    <a:gd name="connsiteX1" fmla="*/ 907671 w 1033401"/>
                    <a:gd name="connsiteY1" fmla="*/ 80010 h 650763"/>
                    <a:gd name="connsiteX2" fmla="*/ 1033401 w 1033401"/>
                    <a:gd name="connsiteY2" fmla="*/ 527654 h 650763"/>
                    <a:gd name="connsiteX3" fmla="*/ 232685 w 1033401"/>
                    <a:gd name="connsiteY3" fmla="*/ 603854 h 650763"/>
                    <a:gd name="connsiteX4" fmla="*/ 26945 w 1033401"/>
                    <a:gd name="connsiteY4" fmla="*/ 0 h 650763"/>
                    <a:gd name="connsiteX0" fmla="*/ 26945 w 1033401"/>
                    <a:gd name="connsiteY0" fmla="*/ 0 h 660008"/>
                    <a:gd name="connsiteX1" fmla="*/ 907671 w 1033401"/>
                    <a:gd name="connsiteY1" fmla="*/ 80010 h 660008"/>
                    <a:gd name="connsiteX2" fmla="*/ 1033401 w 1033401"/>
                    <a:gd name="connsiteY2" fmla="*/ 527654 h 660008"/>
                    <a:gd name="connsiteX3" fmla="*/ 232685 w 1033401"/>
                    <a:gd name="connsiteY3" fmla="*/ 603854 h 660008"/>
                    <a:gd name="connsiteX4" fmla="*/ 26945 w 1033401"/>
                    <a:gd name="connsiteY4" fmla="*/ 0 h 660008"/>
                    <a:gd name="connsiteX0" fmla="*/ 26945 w 1046843"/>
                    <a:gd name="connsiteY0" fmla="*/ 0 h 660008"/>
                    <a:gd name="connsiteX1" fmla="*/ 907671 w 1046843"/>
                    <a:gd name="connsiteY1" fmla="*/ 80010 h 660008"/>
                    <a:gd name="connsiteX2" fmla="*/ 1033401 w 1046843"/>
                    <a:gd name="connsiteY2" fmla="*/ 527654 h 660008"/>
                    <a:gd name="connsiteX3" fmla="*/ 232685 w 1046843"/>
                    <a:gd name="connsiteY3" fmla="*/ 603854 h 660008"/>
                    <a:gd name="connsiteX4" fmla="*/ 26945 w 1046843"/>
                    <a:gd name="connsiteY4" fmla="*/ 0 h 660008"/>
                    <a:gd name="connsiteX0" fmla="*/ 26945 w 1054476"/>
                    <a:gd name="connsiteY0" fmla="*/ 0 h 660008"/>
                    <a:gd name="connsiteX1" fmla="*/ 907671 w 1054476"/>
                    <a:gd name="connsiteY1" fmla="*/ 80010 h 660008"/>
                    <a:gd name="connsiteX2" fmla="*/ 1033401 w 1054476"/>
                    <a:gd name="connsiteY2" fmla="*/ 527654 h 660008"/>
                    <a:gd name="connsiteX3" fmla="*/ 232685 w 1054476"/>
                    <a:gd name="connsiteY3" fmla="*/ 603854 h 660008"/>
                    <a:gd name="connsiteX4" fmla="*/ 26945 w 1054476"/>
                    <a:gd name="connsiteY4" fmla="*/ 0 h 660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4476" h="660008">
                      <a:moveTo>
                        <a:pt x="26945" y="0"/>
                      </a:moveTo>
                      <a:lnTo>
                        <a:pt x="907671" y="80010"/>
                      </a:lnTo>
                      <a:cubicBezTo>
                        <a:pt x="1025781" y="156835"/>
                        <a:pt x="1090551" y="370819"/>
                        <a:pt x="1033401" y="527654"/>
                      </a:cubicBezTo>
                      <a:cubicBezTo>
                        <a:pt x="1033196" y="606394"/>
                        <a:pt x="781530" y="734664"/>
                        <a:pt x="232685" y="603854"/>
                      </a:cubicBezTo>
                      <a:cubicBezTo>
                        <a:pt x="126005" y="410189"/>
                        <a:pt x="-72115" y="212715"/>
                        <a:pt x="26945" y="0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5" name="Trapezio 67">
                  <a:extLst>
                    <a:ext uri="{FF2B5EF4-FFF2-40B4-BE49-F238E27FC236}">
                      <a16:creationId xmlns:a16="http://schemas.microsoft.com/office/drawing/2014/main" id="{766D97ED-BF41-43ED-5E8C-032CA61CB8AA}"/>
                    </a:ext>
                  </a:extLst>
                </p:cNvPr>
                <p:cNvSpPr/>
                <p:nvPr/>
              </p:nvSpPr>
              <p:spPr>
                <a:xfrm rot="21574262" flipH="1">
                  <a:off x="13284989" y="5508383"/>
                  <a:ext cx="390993" cy="628326"/>
                </a:xfrm>
                <a:custGeom>
                  <a:avLst/>
                  <a:gdLst>
                    <a:gd name="connsiteX0" fmla="*/ 0 w 1017409"/>
                    <a:gd name="connsiteY0" fmla="*/ 1393390 h 1393390"/>
                    <a:gd name="connsiteX1" fmla="*/ 149671 w 1017409"/>
                    <a:gd name="connsiteY1" fmla="*/ 0 h 1393390"/>
                    <a:gd name="connsiteX2" fmla="*/ 867738 w 1017409"/>
                    <a:gd name="connsiteY2" fmla="*/ 0 h 1393390"/>
                    <a:gd name="connsiteX3" fmla="*/ 1017409 w 1017409"/>
                    <a:gd name="connsiteY3" fmla="*/ 1393390 h 1393390"/>
                    <a:gd name="connsiteX4" fmla="*/ 0 w 1017409"/>
                    <a:gd name="connsiteY4" fmla="*/ 1393390 h 1393390"/>
                    <a:gd name="connsiteX0" fmla="*/ 0 w 961936"/>
                    <a:gd name="connsiteY0" fmla="*/ 1393390 h 1393390"/>
                    <a:gd name="connsiteX1" fmla="*/ 149671 w 961936"/>
                    <a:gd name="connsiteY1" fmla="*/ 0 h 1393390"/>
                    <a:gd name="connsiteX2" fmla="*/ 867738 w 961936"/>
                    <a:gd name="connsiteY2" fmla="*/ 0 h 1393390"/>
                    <a:gd name="connsiteX3" fmla="*/ 961936 w 961936"/>
                    <a:gd name="connsiteY3" fmla="*/ 1392953 h 1393390"/>
                    <a:gd name="connsiteX4" fmla="*/ 0 w 961936"/>
                    <a:gd name="connsiteY4" fmla="*/ 1393390 h 1393390"/>
                    <a:gd name="connsiteX0" fmla="*/ 0 w 990173"/>
                    <a:gd name="connsiteY0" fmla="*/ 1393390 h 1393390"/>
                    <a:gd name="connsiteX1" fmla="*/ 149671 w 990173"/>
                    <a:gd name="connsiteY1" fmla="*/ 0 h 1393390"/>
                    <a:gd name="connsiteX2" fmla="*/ 867738 w 990173"/>
                    <a:gd name="connsiteY2" fmla="*/ 0 h 1393390"/>
                    <a:gd name="connsiteX3" fmla="*/ 961936 w 990173"/>
                    <a:gd name="connsiteY3" fmla="*/ 1392953 h 1393390"/>
                    <a:gd name="connsiteX4" fmla="*/ 0 w 990173"/>
                    <a:gd name="connsiteY4" fmla="*/ 1393390 h 1393390"/>
                    <a:gd name="connsiteX0" fmla="*/ 0 w 990173"/>
                    <a:gd name="connsiteY0" fmla="*/ 1393390 h 1393390"/>
                    <a:gd name="connsiteX1" fmla="*/ 149671 w 990173"/>
                    <a:gd name="connsiteY1" fmla="*/ 0 h 1393390"/>
                    <a:gd name="connsiteX2" fmla="*/ 867738 w 990173"/>
                    <a:gd name="connsiteY2" fmla="*/ 0 h 1393390"/>
                    <a:gd name="connsiteX3" fmla="*/ 961936 w 990173"/>
                    <a:gd name="connsiteY3" fmla="*/ 1392953 h 1393390"/>
                    <a:gd name="connsiteX4" fmla="*/ 0 w 990173"/>
                    <a:gd name="connsiteY4" fmla="*/ 1393390 h 1393390"/>
                    <a:gd name="connsiteX0" fmla="*/ 0 w 990173"/>
                    <a:gd name="connsiteY0" fmla="*/ 1393390 h 1411727"/>
                    <a:gd name="connsiteX1" fmla="*/ 149671 w 990173"/>
                    <a:gd name="connsiteY1" fmla="*/ 0 h 1411727"/>
                    <a:gd name="connsiteX2" fmla="*/ 867738 w 990173"/>
                    <a:gd name="connsiteY2" fmla="*/ 0 h 1411727"/>
                    <a:gd name="connsiteX3" fmla="*/ 961936 w 990173"/>
                    <a:gd name="connsiteY3" fmla="*/ 1392953 h 1411727"/>
                    <a:gd name="connsiteX4" fmla="*/ 0 w 990173"/>
                    <a:gd name="connsiteY4" fmla="*/ 1393390 h 1411727"/>
                    <a:gd name="connsiteX0" fmla="*/ 11176 w 1001349"/>
                    <a:gd name="connsiteY0" fmla="*/ 1393390 h 1411727"/>
                    <a:gd name="connsiteX1" fmla="*/ 160847 w 1001349"/>
                    <a:gd name="connsiteY1" fmla="*/ 0 h 1411727"/>
                    <a:gd name="connsiteX2" fmla="*/ 878914 w 1001349"/>
                    <a:gd name="connsiteY2" fmla="*/ 0 h 1411727"/>
                    <a:gd name="connsiteX3" fmla="*/ 973112 w 1001349"/>
                    <a:gd name="connsiteY3" fmla="*/ 1392953 h 1411727"/>
                    <a:gd name="connsiteX4" fmla="*/ 11176 w 1001349"/>
                    <a:gd name="connsiteY4" fmla="*/ 1393390 h 1411727"/>
                    <a:gd name="connsiteX0" fmla="*/ 13018 w 1003191"/>
                    <a:gd name="connsiteY0" fmla="*/ 1393390 h 1411727"/>
                    <a:gd name="connsiteX1" fmla="*/ 162689 w 1003191"/>
                    <a:gd name="connsiteY1" fmla="*/ 0 h 1411727"/>
                    <a:gd name="connsiteX2" fmla="*/ 880756 w 1003191"/>
                    <a:gd name="connsiteY2" fmla="*/ 0 h 1411727"/>
                    <a:gd name="connsiteX3" fmla="*/ 974954 w 1003191"/>
                    <a:gd name="connsiteY3" fmla="*/ 1392953 h 1411727"/>
                    <a:gd name="connsiteX4" fmla="*/ 13018 w 1003191"/>
                    <a:gd name="connsiteY4" fmla="*/ 1393390 h 1411727"/>
                    <a:gd name="connsiteX0" fmla="*/ 13018 w 996432"/>
                    <a:gd name="connsiteY0" fmla="*/ 1393390 h 1450462"/>
                    <a:gd name="connsiteX1" fmla="*/ 162689 w 996432"/>
                    <a:gd name="connsiteY1" fmla="*/ 0 h 1450462"/>
                    <a:gd name="connsiteX2" fmla="*/ 880756 w 996432"/>
                    <a:gd name="connsiteY2" fmla="*/ 0 h 1450462"/>
                    <a:gd name="connsiteX3" fmla="*/ 967173 w 996432"/>
                    <a:gd name="connsiteY3" fmla="*/ 1450461 h 1450462"/>
                    <a:gd name="connsiteX4" fmla="*/ 13018 w 996432"/>
                    <a:gd name="connsiteY4" fmla="*/ 1393390 h 1450462"/>
                    <a:gd name="connsiteX0" fmla="*/ 12523 w 995937"/>
                    <a:gd name="connsiteY0" fmla="*/ 1393390 h 1450462"/>
                    <a:gd name="connsiteX1" fmla="*/ 162194 w 995937"/>
                    <a:gd name="connsiteY1" fmla="*/ 0 h 1450462"/>
                    <a:gd name="connsiteX2" fmla="*/ 880261 w 995937"/>
                    <a:gd name="connsiteY2" fmla="*/ 0 h 1450462"/>
                    <a:gd name="connsiteX3" fmla="*/ 966678 w 995937"/>
                    <a:gd name="connsiteY3" fmla="*/ 1450461 h 1450462"/>
                    <a:gd name="connsiteX4" fmla="*/ 12523 w 995937"/>
                    <a:gd name="connsiteY4" fmla="*/ 1393390 h 1450462"/>
                    <a:gd name="connsiteX0" fmla="*/ 12523 w 995937"/>
                    <a:gd name="connsiteY0" fmla="*/ 1432747 h 1489819"/>
                    <a:gd name="connsiteX1" fmla="*/ 162194 w 995937"/>
                    <a:gd name="connsiteY1" fmla="*/ 39357 h 1489819"/>
                    <a:gd name="connsiteX2" fmla="*/ 880261 w 995937"/>
                    <a:gd name="connsiteY2" fmla="*/ 39357 h 1489819"/>
                    <a:gd name="connsiteX3" fmla="*/ 966678 w 995937"/>
                    <a:gd name="connsiteY3" fmla="*/ 1489818 h 1489819"/>
                    <a:gd name="connsiteX4" fmla="*/ 12523 w 995937"/>
                    <a:gd name="connsiteY4" fmla="*/ 1432747 h 1489819"/>
                    <a:gd name="connsiteX0" fmla="*/ 12523 w 995937"/>
                    <a:gd name="connsiteY0" fmla="*/ 1432747 h 1518816"/>
                    <a:gd name="connsiteX1" fmla="*/ 162194 w 995937"/>
                    <a:gd name="connsiteY1" fmla="*/ 39357 h 1518816"/>
                    <a:gd name="connsiteX2" fmla="*/ 880261 w 995937"/>
                    <a:gd name="connsiteY2" fmla="*/ 39357 h 1518816"/>
                    <a:gd name="connsiteX3" fmla="*/ 966678 w 995937"/>
                    <a:gd name="connsiteY3" fmla="*/ 1489818 h 1518816"/>
                    <a:gd name="connsiteX4" fmla="*/ 12523 w 995937"/>
                    <a:gd name="connsiteY4" fmla="*/ 1432747 h 1518816"/>
                    <a:gd name="connsiteX0" fmla="*/ 12523 w 995937"/>
                    <a:gd name="connsiteY0" fmla="*/ 1432747 h 1534940"/>
                    <a:gd name="connsiteX1" fmla="*/ 162194 w 995937"/>
                    <a:gd name="connsiteY1" fmla="*/ 39357 h 1534940"/>
                    <a:gd name="connsiteX2" fmla="*/ 880261 w 995937"/>
                    <a:gd name="connsiteY2" fmla="*/ 39357 h 1534940"/>
                    <a:gd name="connsiteX3" fmla="*/ 966678 w 995937"/>
                    <a:gd name="connsiteY3" fmla="*/ 1489818 h 1534940"/>
                    <a:gd name="connsiteX4" fmla="*/ 12523 w 995937"/>
                    <a:gd name="connsiteY4" fmla="*/ 1432747 h 1534940"/>
                    <a:gd name="connsiteX0" fmla="*/ 12523 w 1004252"/>
                    <a:gd name="connsiteY0" fmla="*/ 1436363 h 1538556"/>
                    <a:gd name="connsiteX1" fmla="*/ 162194 w 1004252"/>
                    <a:gd name="connsiteY1" fmla="*/ 42973 h 1538556"/>
                    <a:gd name="connsiteX2" fmla="*/ 928330 w 1004252"/>
                    <a:gd name="connsiteY2" fmla="*/ 30176 h 1538556"/>
                    <a:gd name="connsiteX3" fmla="*/ 966678 w 1004252"/>
                    <a:gd name="connsiteY3" fmla="*/ 1493434 h 1538556"/>
                    <a:gd name="connsiteX4" fmla="*/ 12523 w 1004252"/>
                    <a:gd name="connsiteY4" fmla="*/ 1436363 h 1538556"/>
                    <a:gd name="connsiteX0" fmla="*/ 12523 w 993035"/>
                    <a:gd name="connsiteY0" fmla="*/ 1436363 h 1538556"/>
                    <a:gd name="connsiteX1" fmla="*/ 162194 w 993035"/>
                    <a:gd name="connsiteY1" fmla="*/ 42973 h 1538556"/>
                    <a:gd name="connsiteX2" fmla="*/ 928330 w 993035"/>
                    <a:gd name="connsiteY2" fmla="*/ 30176 h 1538556"/>
                    <a:gd name="connsiteX3" fmla="*/ 966678 w 993035"/>
                    <a:gd name="connsiteY3" fmla="*/ 1493434 h 1538556"/>
                    <a:gd name="connsiteX4" fmla="*/ 12523 w 993035"/>
                    <a:gd name="connsiteY4" fmla="*/ 1436363 h 1538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3035" h="1538556">
                      <a:moveTo>
                        <a:pt x="12523" y="1436363"/>
                      </a:moveTo>
                      <a:cubicBezTo>
                        <a:pt x="-40980" y="1340577"/>
                        <a:pt x="89837" y="569014"/>
                        <a:pt x="162194" y="42973"/>
                      </a:cubicBezTo>
                      <a:cubicBezTo>
                        <a:pt x="321651" y="-45582"/>
                        <a:pt x="688974" y="30176"/>
                        <a:pt x="928330" y="30176"/>
                      </a:cubicBezTo>
                      <a:cubicBezTo>
                        <a:pt x="881718" y="765200"/>
                        <a:pt x="1057201" y="1098114"/>
                        <a:pt x="966678" y="1493434"/>
                      </a:cubicBezTo>
                      <a:cubicBezTo>
                        <a:pt x="516692" y="1568971"/>
                        <a:pt x="95716" y="1549484"/>
                        <a:pt x="12523" y="1436363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6" name="Rettangolo 51">
                  <a:extLst>
                    <a:ext uri="{FF2B5EF4-FFF2-40B4-BE49-F238E27FC236}">
                      <a16:creationId xmlns:a16="http://schemas.microsoft.com/office/drawing/2014/main" id="{ACF377A4-5C9E-01EE-5E74-798409E7E823}"/>
                    </a:ext>
                  </a:extLst>
                </p:cNvPr>
                <p:cNvSpPr/>
                <p:nvPr/>
              </p:nvSpPr>
              <p:spPr>
                <a:xfrm rot="21543606">
                  <a:off x="13337711" y="5520520"/>
                  <a:ext cx="256337" cy="295029"/>
                </a:xfrm>
                <a:custGeom>
                  <a:avLst/>
                  <a:gdLst>
                    <a:gd name="connsiteX0" fmla="*/ 0 w 616619"/>
                    <a:gd name="connsiteY0" fmla="*/ 0 h 621814"/>
                    <a:gd name="connsiteX1" fmla="*/ 616619 w 616619"/>
                    <a:gd name="connsiteY1" fmla="*/ 0 h 621814"/>
                    <a:gd name="connsiteX2" fmla="*/ 616619 w 616619"/>
                    <a:gd name="connsiteY2" fmla="*/ 621814 h 621814"/>
                    <a:gd name="connsiteX3" fmla="*/ 0 w 616619"/>
                    <a:gd name="connsiteY3" fmla="*/ 621814 h 621814"/>
                    <a:gd name="connsiteX4" fmla="*/ 0 w 616619"/>
                    <a:gd name="connsiteY4" fmla="*/ 0 h 621814"/>
                    <a:gd name="connsiteX0" fmla="*/ 0 w 616619"/>
                    <a:gd name="connsiteY0" fmla="*/ 0 h 688563"/>
                    <a:gd name="connsiteX1" fmla="*/ 616619 w 616619"/>
                    <a:gd name="connsiteY1" fmla="*/ 0 h 688563"/>
                    <a:gd name="connsiteX2" fmla="*/ 616619 w 616619"/>
                    <a:gd name="connsiteY2" fmla="*/ 621814 h 688563"/>
                    <a:gd name="connsiteX3" fmla="*/ 0 w 616619"/>
                    <a:gd name="connsiteY3" fmla="*/ 621814 h 688563"/>
                    <a:gd name="connsiteX4" fmla="*/ 0 w 616619"/>
                    <a:gd name="connsiteY4" fmla="*/ 0 h 688563"/>
                    <a:gd name="connsiteX0" fmla="*/ 0 w 616619"/>
                    <a:gd name="connsiteY0" fmla="*/ 0 h 708755"/>
                    <a:gd name="connsiteX1" fmla="*/ 616619 w 616619"/>
                    <a:gd name="connsiteY1" fmla="*/ 0 h 708755"/>
                    <a:gd name="connsiteX2" fmla="*/ 616619 w 616619"/>
                    <a:gd name="connsiteY2" fmla="*/ 621814 h 708755"/>
                    <a:gd name="connsiteX3" fmla="*/ 0 w 616619"/>
                    <a:gd name="connsiteY3" fmla="*/ 621814 h 708755"/>
                    <a:gd name="connsiteX4" fmla="*/ 0 w 616619"/>
                    <a:gd name="connsiteY4" fmla="*/ 0 h 708755"/>
                    <a:gd name="connsiteX0" fmla="*/ 0 w 616619"/>
                    <a:gd name="connsiteY0" fmla="*/ 0 h 711984"/>
                    <a:gd name="connsiteX1" fmla="*/ 616619 w 616619"/>
                    <a:gd name="connsiteY1" fmla="*/ 0 h 711984"/>
                    <a:gd name="connsiteX2" fmla="*/ 616619 w 616619"/>
                    <a:gd name="connsiteY2" fmla="*/ 621814 h 711984"/>
                    <a:gd name="connsiteX3" fmla="*/ 0 w 616619"/>
                    <a:gd name="connsiteY3" fmla="*/ 621814 h 711984"/>
                    <a:gd name="connsiteX4" fmla="*/ 0 w 616619"/>
                    <a:gd name="connsiteY4" fmla="*/ 0 h 711984"/>
                    <a:gd name="connsiteX0" fmla="*/ 0 w 616619"/>
                    <a:gd name="connsiteY0" fmla="*/ 0 h 712500"/>
                    <a:gd name="connsiteX1" fmla="*/ 616619 w 616619"/>
                    <a:gd name="connsiteY1" fmla="*/ 0 h 712500"/>
                    <a:gd name="connsiteX2" fmla="*/ 616619 w 616619"/>
                    <a:gd name="connsiteY2" fmla="*/ 621814 h 712500"/>
                    <a:gd name="connsiteX3" fmla="*/ 0 w 616619"/>
                    <a:gd name="connsiteY3" fmla="*/ 621814 h 712500"/>
                    <a:gd name="connsiteX4" fmla="*/ 0 w 616619"/>
                    <a:gd name="connsiteY4" fmla="*/ 0 h 712500"/>
                    <a:gd name="connsiteX0" fmla="*/ 0 w 630030"/>
                    <a:gd name="connsiteY0" fmla="*/ 0 h 712500"/>
                    <a:gd name="connsiteX1" fmla="*/ 630030 w 630030"/>
                    <a:gd name="connsiteY1" fmla="*/ 2440 h 712500"/>
                    <a:gd name="connsiteX2" fmla="*/ 616619 w 630030"/>
                    <a:gd name="connsiteY2" fmla="*/ 621814 h 712500"/>
                    <a:gd name="connsiteX3" fmla="*/ 0 w 630030"/>
                    <a:gd name="connsiteY3" fmla="*/ 621814 h 712500"/>
                    <a:gd name="connsiteX4" fmla="*/ 0 w 630030"/>
                    <a:gd name="connsiteY4" fmla="*/ 0 h 712500"/>
                    <a:gd name="connsiteX0" fmla="*/ 0 w 616619"/>
                    <a:gd name="connsiteY0" fmla="*/ 0 h 712500"/>
                    <a:gd name="connsiteX1" fmla="*/ 583210 w 616619"/>
                    <a:gd name="connsiteY1" fmla="*/ 16091 h 712500"/>
                    <a:gd name="connsiteX2" fmla="*/ 616619 w 616619"/>
                    <a:gd name="connsiteY2" fmla="*/ 621814 h 712500"/>
                    <a:gd name="connsiteX3" fmla="*/ 0 w 616619"/>
                    <a:gd name="connsiteY3" fmla="*/ 621814 h 712500"/>
                    <a:gd name="connsiteX4" fmla="*/ 0 w 616619"/>
                    <a:gd name="connsiteY4" fmla="*/ 0 h 712500"/>
                    <a:gd name="connsiteX0" fmla="*/ 0 w 629296"/>
                    <a:gd name="connsiteY0" fmla="*/ 0 h 712500"/>
                    <a:gd name="connsiteX1" fmla="*/ 629296 w 629296"/>
                    <a:gd name="connsiteY1" fmla="*/ 21703 h 712500"/>
                    <a:gd name="connsiteX2" fmla="*/ 616619 w 629296"/>
                    <a:gd name="connsiteY2" fmla="*/ 621814 h 712500"/>
                    <a:gd name="connsiteX3" fmla="*/ 0 w 629296"/>
                    <a:gd name="connsiteY3" fmla="*/ 621814 h 712500"/>
                    <a:gd name="connsiteX4" fmla="*/ 0 w 629296"/>
                    <a:gd name="connsiteY4" fmla="*/ 0 h 712500"/>
                    <a:gd name="connsiteX0" fmla="*/ 0 w 629296"/>
                    <a:gd name="connsiteY0" fmla="*/ 11210 h 723710"/>
                    <a:gd name="connsiteX1" fmla="*/ 629296 w 629296"/>
                    <a:gd name="connsiteY1" fmla="*/ 32913 h 723710"/>
                    <a:gd name="connsiteX2" fmla="*/ 616619 w 629296"/>
                    <a:gd name="connsiteY2" fmla="*/ 633024 h 723710"/>
                    <a:gd name="connsiteX3" fmla="*/ 0 w 629296"/>
                    <a:gd name="connsiteY3" fmla="*/ 633024 h 723710"/>
                    <a:gd name="connsiteX4" fmla="*/ 0 w 629296"/>
                    <a:gd name="connsiteY4" fmla="*/ 11210 h 723710"/>
                    <a:gd name="connsiteX0" fmla="*/ 0 w 629296"/>
                    <a:gd name="connsiteY0" fmla="*/ 31201 h 743701"/>
                    <a:gd name="connsiteX1" fmla="*/ 629296 w 629296"/>
                    <a:gd name="connsiteY1" fmla="*/ 52904 h 743701"/>
                    <a:gd name="connsiteX2" fmla="*/ 616619 w 629296"/>
                    <a:gd name="connsiteY2" fmla="*/ 653015 h 743701"/>
                    <a:gd name="connsiteX3" fmla="*/ 0 w 629296"/>
                    <a:gd name="connsiteY3" fmla="*/ 653015 h 743701"/>
                    <a:gd name="connsiteX4" fmla="*/ 0 w 629296"/>
                    <a:gd name="connsiteY4" fmla="*/ 31201 h 743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9296" h="743701">
                      <a:moveTo>
                        <a:pt x="0" y="31201"/>
                      </a:moveTo>
                      <a:cubicBezTo>
                        <a:pt x="200260" y="-15942"/>
                        <a:pt x="415878" y="-10414"/>
                        <a:pt x="629296" y="52904"/>
                      </a:cubicBezTo>
                      <a:lnTo>
                        <a:pt x="616619" y="653015"/>
                      </a:lnTo>
                      <a:cubicBezTo>
                        <a:pt x="436182" y="804442"/>
                        <a:pt x="84588" y="739080"/>
                        <a:pt x="0" y="653015"/>
                      </a:cubicBezTo>
                      <a:lnTo>
                        <a:pt x="0" y="31201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7" name="Rettangolo con angoli arrotondati 16">
                  <a:extLst>
                    <a:ext uri="{FF2B5EF4-FFF2-40B4-BE49-F238E27FC236}">
                      <a16:creationId xmlns:a16="http://schemas.microsoft.com/office/drawing/2014/main" id="{2B2DD502-054C-20A8-49A7-C0F333FCFD51}"/>
                    </a:ext>
                  </a:extLst>
                </p:cNvPr>
                <p:cNvSpPr/>
                <p:nvPr/>
              </p:nvSpPr>
              <p:spPr>
                <a:xfrm rot="11448">
                  <a:off x="13339964" y="5528967"/>
                  <a:ext cx="73568" cy="192609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4" name="Figura a mano libera: forma 23">
                  <a:extLst>
                    <a:ext uri="{FF2B5EF4-FFF2-40B4-BE49-F238E27FC236}">
                      <a16:creationId xmlns:a16="http://schemas.microsoft.com/office/drawing/2014/main" id="{A2844C37-6812-58A1-A0BB-275EC587A534}"/>
                    </a:ext>
                  </a:extLst>
                </p:cNvPr>
                <p:cNvSpPr/>
                <p:nvPr/>
              </p:nvSpPr>
              <p:spPr>
                <a:xfrm rot="21392073">
                  <a:off x="13358122" y="6672680"/>
                  <a:ext cx="348788" cy="122766"/>
                </a:xfrm>
                <a:custGeom>
                  <a:avLst/>
                  <a:gdLst>
                    <a:gd name="connsiteX0" fmla="*/ 0 w 857250"/>
                    <a:gd name="connsiteY0" fmla="*/ 129540 h 186690"/>
                    <a:gd name="connsiteX1" fmla="*/ 72390 w 857250"/>
                    <a:gd name="connsiteY1" fmla="*/ 3810 h 186690"/>
                    <a:gd name="connsiteX2" fmla="*/ 495300 w 857250"/>
                    <a:gd name="connsiteY2" fmla="*/ 186690 h 186690"/>
                    <a:gd name="connsiteX3" fmla="*/ 811530 w 857250"/>
                    <a:gd name="connsiteY3" fmla="*/ 0 h 186690"/>
                    <a:gd name="connsiteX4" fmla="*/ 857250 w 857250"/>
                    <a:gd name="connsiteY4" fmla="*/ 186690 h 186690"/>
                    <a:gd name="connsiteX5" fmla="*/ 0 w 857250"/>
                    <a:gd name="connsiteY5" fmla="*/ 129540 h 186690"/>
                    <a:gd name="connsiteX0" fmla="*/ 0 w 857250"/>
                    <a:gd name="connsiteY0" fmla="*/ 129540 h 186690"/>
                    <a:gd name="connsiteX1" fmla="*/ 72390 w 857250"/>
                    <a:gd name="connsiteY1" fmla="*/ 3810 h 186690"/>
                    <a:gd name="connsiteX2" fmla="*/ 483870 w 857250"/>
                    <a:gd name="connsiteY2" fmla="*/ 160020 h 186690"/>
                    <a:gd name="connsiteX3" fmla="*/ 811530 w 857250"/>
                    <a:gd name="connsiteY3" fmla="*/ 0 h 186690"/>
                    <a:gd name="connsiteX4" fmla="*/ 857250 w 857250"/>
                    <a:gd name="connsiteY4" fmla="*/ 186690 h 186690"/>
                    <a:gd name="connsiteX5" fmla="*/ 0 w 857250"/>
                    <a:gd name="connsiteY5" fmla="*/ 129540 h 186690"/>
                    <a:gd name="connsiteX0" fmla="*/ 0 w 857250"/>
                    <a:gd name="connsiteY0" fmla="*/ 129540 h 252004"/>
                    <a:gd name="connsiteX1" fmla="*/ 72390 w 857250"/>
                    <a:gd name="connsiteY1" fmla="*/ 3810 h 252004"/>
                    <a:gd name="connsiteX2" fmla="*/ 483870 w 857250"/>
                    <a:gd name="connsiteY2" fmla="*/ 160020 h 252004"/>
                    <a:gd name="connsiteX3" fmla="*/ 811530 w 857250"/>
                    <a:gd name="connsiteY3" fmla="*/ 0 h 252004"/>
                    <a:gd name="connsiteX4" fmla="*/ 857250 w 857250"/>
                    <a:gd name="connsiteY4" fmla="*/ 186690 h 252004"/>
                    <a:gd name="connsiteX5" fmla="*/ 0 w 857250"/>
                    <a:gd name="connsiteY5" fmla="*/ 129540 h 252004"/>
                    <a:gd name="connsiteX0" fmla="*/ 313 w 857563"/>
                    <a:gd name="connsiteY0" fmla="*/ 129540 h 276462"/>
                    <a:gd name="connsiteX1" fmla="*/ 72703 w 857563"/>
                    <a:gd name="connsiteY1" fmla="*/ 3810 h 276462"/>
                    <a:gd name="connsiteX2" fmla="*/ 484183 w 857563"/>
                    <a:gd name="connsiteY2" fmla="*/ 160020 h 276462"/>
                    <a:gd name="connsiteX3" fmla="*/ 811843 w 857563"/>
                    <a:gd name="connsiteY3" fmla="*/ 0 h 276462"/>
                    <a:gd name="connsiteX4" fmla="*/ 857563 w 857563"/>
                    <a:gd name="connsiteY4" fmla="*/ 186690 h 276462"/>
                    <a:gd name="connsiteX5" fmla="*/ 313 w 857563"/>
                    <a:gd name="connsiteY5" fmla="*/ 129540 h 276462"/>
                    <a:gd name="connsiteX0" fmla="*/ 4085 w 861335"/>
                    <a:gd name="connsiteY0" fmla="*/ 129540 h 276462"/>
                    <a:gd name="connsiteX1" fmla="*/ 76475 w 861335"/>
                    <a:gd name="connsiteY1" fmla="*/ 3810 h 276462"/>
                    <a:gd name="connsiteX2" fmla="*/ 487955 w 861335"/>
                    <a:gd name="connsiteY2" fmla="*/ 160020 h 276462"/>
                    <a:gd name="connsiteX3" fmla="*/ 815615 w 861335"/>
                    <a:gd name="connsiteY3" fmla="*/ 0 h 276462"/>
                    <a:gd name="connsiteX4" fmla="*/ 861335 w 861335"/>
                    <a:gd name="connsiteY4" fmla="*/ 186690 h 276462"/>
                    <a:gd name="connsiteX5" fmla="*/ 4085 w 861335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56130 h 303052"/>
                    <a:gd name="connsiteX1" fmla="*/ 78760 w 863620"/>
                    <a:gd name="connsiteY1" fmla="*/ 30400 h 303052"/>
                    <a:gd name="connsiteX2" fmla="*/ 490240 w 863620"/>
                    <a:gd name="connsiteY2" fmla="*/ 186610 h 303052"/>
                    <a:gd name="connsiteX3" fmla="*/ 817900 w 863620"/>
                    <a:gd name="connsiteY3" fmla="*/ 26590 h 303052"/>
                    <a:gd name="connsiteX4" fmla="*/ 863620 w 863620"/>
                    <a:gd name="connsiteY4" fmla="*/ 213280 h 303052"/>
                    <a:gd name="connsiteX5" fmla="*/ 6370 w 863620"/>
                    <a:gd name="connsiteY5" fmla="*/ 156130 h 303052"/>
                    <a:gd name="connsiteX0" fmla="*/ 6370 w 863620"/>
                    <a:gd name="connsiteY0" fmla="*/ 156130 h 303052"/>
                    <a:gd name="connsiteX1" fmla="*/ 78760 w 863620"/>
                    <a:gd name="connsiteY1" fmla="*/ 30400 h 303052"/>
                    <a:gd name="connsiteX2" fmla="*/ 490240 w 863620"/>
                    <a:gd name="connsiteY2" fmla="*/ 186610 h 303052"/>
                    <a:gd name="connsiteX3" fmla="*/ 817900 w 863620"/>
                    <a:gd name="connsiteY3" fmla="*/ 26590 h 303052"/>
                    <a:gd name="connsiteX4" fmla="*/ 863620 w 863620"/>
                    <a:gd name="connsiteY4" fmla="*/ 213280 h 303052"/>
                    <a:gd name="connsiteX5" fmla="*/ 6370 w 863620"/>
                    <a:gd name="connsiteY5" fmla="*/ 156130 h 303052"/>
                    <a:gd name="connsiteX0" fmla="*/ 6370 w 887664"/>
                    <a:gd name="connsiteY0" fmla="*/ 156130 h 303052"/>
                    <a:gd name="connsiteX1" fmla="*/ 78760 w 887664"/>
                    <a:gd name="connsiteY1" fmla="*/ 30400 h 303052"/>
                    <a:gd name="connsiteX2" fmla="*/ 490240 w 887664"/>
                    <a:gd name="connsiteY2" fmla="*/ 186610 h 303052"/>
                    <a:gd name="connsiteX3" fmla="*/ 817900 w 887664"/>
                    <a:gd name="connsiteY3" fmla="*/ 26590 h 303052"/>
                    <a:gd name="connsiteX4" fmla="*/ 863620 w 887664"/>
                    <a:gd name="connsiteY4" fmla="*/ 213280 h 303052"/>
                    <a:gd name="connsiteX5" fmla="*/ 6370 w 887664"/>
                    <a:gd name="connsiteY5" fmla="*/ 156130 h 303052"/>
                    <a:gd name="connsiteX0" fmla="*/ 6370 w 887664"/>
                    <a:gd name="connsiteY0" fmla="*/ 156130 h 303052"/>
                    <a:gd name="connsiteX1" fmla="*/ 78760 w 887664"/>
                    <a:gd name="connsiteY1" fmla="*/ 30400 h 303052"/>
                    <a:gd name="connsiteX2" fmla="*/ 490240 w 887664"/>
                    <a:gd name="connsiteY2" fmla="*/ 186610 h 303052"/>
                    <a:gd name="connsiteX3" fmla="*/ 817900 w 887664"/>
                    <a:gd name="connsiteY3" fmla="*/ 26590 h 303052"/>
                    <a:gd name="connsiteX4" fmla="*/ 863620 w 887664"/>
                    <a:gd name="connsiteY4" fmla="*/ 213280 h 303052"/>
                    <a:gd name="connsiteX5" fmla="*/ 6370 w 887664"/>
                    <a:gd name="connsiteY5" fmla="*/ 156130 h 303052"/>
                    <a:gd name="connsiteX0" fmla="*/ 6370 w 887664"/>
                    <a:gd name="connsiteY0" fmla="*/ 153690 h 300612"/>
                    <a:gd name="connsiteX1" fmla="*/ 78760 w 887664"/>
                    <a:gd name="connsiteY1" fmla="*/ 27960 h 300612"/>
                    <a:gd name="connsiteX2" fmla="*/ 490240 w 887664"/>
                    <a:gd name="connsiteY2" fmla="*/ 184170 h 300612"/>
                    <a:gd name="connsiteX3" fmla="*/ 817900 w 887664"/>
                    <a:gd name="connsiteY3" fmla="*/ 24150 h 300612"/>
                    <a:gd name="connsiteX4" fmla="*/ 863620 w 887664"/>
                    <a:gd name="connsiteY4" fmla="*/ 210840 h 300612"/>
                    <a:gd name="connsiteX5" fmla="*/ 6370 w 887664"/>
                    <a:gd name="connsiteY5" fmla="*/ 153690 h 300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87664" h="300612">
                      <a:moveTo>
                        <a:pt x="6370" y="153690"/>
                      </a:moveTo>
                      <a:cubicBezTo>
                        <a:pt x="-15220" y="88920"/>
                        <a:pt x="20340" y="73680"/>
                        <a:pt x="78760" y="27960"/>
                      </a:cubicBezTo>
                      <a:cubicBezTo>
                        <a:pt x="166390" y="11450"/>
                        <a:pt x="337840" y="196870"/>
                        <a:pt x="490240" y="184170"/>
                      </a:cubicBezTo>
                      <a:cubicBezTo>
                        <a:pt x="637560" y="161310"/>
                        <a:pt x="769640" y="-74910"/>
                        <a:pt x="817900" y="24150"/>
                      </a:cubicBezTo>
                      <a:cubicBezTo>
                        <a:pt x="894100" y="67330"/>
                        <a:pt x="905530" y="171470"/>
                        <a:pt x="863620" y="210840"/>
                      </a:cubicBezTo>
                      <a:cubicBezTo>
                        <a:pt x="535960" y="378480"/>
                        <a:pt x="-8870" y="283230"/>
                        <a:pt x="6370" y="153690"/>
                      </a:cubicBez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5" name="Ovale 24">
                  <a:extLst>
                    <a:ext uri="{FF2B5EF4-FFF2-40B4-BE49-F238E27FC236}">
                      <a16:creationId xmlns:a16="http://schemas.microsoft.com/office/drawing/2014/main" id="{93FC592B-5D4A-1BF6-F3D3-5D122C644858}"/>
                    </a:ext>
                  </a:extLst>
                </p:cNvPr>
                <p:cNvSpPr/>
                <p:nvPr/>
              </p:nvSpPr>
              <p:spPr>
                <a:xfrm rot="348493">
                  <a:off x="13301224" y="6516994"/>
                  <a:ext cx="302171" cy="101176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26" name="Gruppo 25">
                  <a:extLst>
                    <a:ext uri="{FF2B5EF4-FFF2-40B4-BE49-F238E27FC236}">
                      <a16:creationId xmlns:a16="http://schemas.microsoft.com/office/drawing/2014/main" id="{A7DC6FB2-2B8D-13C2-115B-ECBB23F8D53D}"/>
                    </a:ext>
                  </a:extLst>
                </p:cNvPr>
                <p:cNvGrpSpPr/>
                <p:nvPr/>
              </p:nvGrpSpPr>
              <p:grpSpPr>
                <a:xfrm rot="21392073">
                  <a:off x="13287219" y="6089350"/>
                  <a:ext cx="375873" cy="503065"/>
                  <a:chOff x="8774517" y="4918684"/>
                  <a:chExt cx="922752" cy="1231833"/>
                </a:xfrm>
              </p:grpSpPr>
              <p:sp>
                <p:nvSpPr>
                  <p:cNvPr id="27" name="Rettangolo 70">
                    <a:extLst>
                      <a:ext uri="{FF2B5EF4-FFF2-40B4-BE49-F238E27FC236}">
                        <a16:creationId xmlns:a16="http://schemas.microsoft.com/office/drawing/2014/main" id="{CFB91CF4-436F-B270-4DCB-35A22AA82326}"/>
                      </a:ext>
                    </a:extLst>
                  </p:cNvPr>
                  <p:cNvSpPr/>
                  <p:nvPr/>
                </p:nvSpPr>
                <p:spPr>
                  <a:xfrm rot="282320" flipH="1">
                    <a:off x="8774517" y="4918684"/>
                    <a:ext cx="922752" cy="1231833"/>
                  </a:xfrm>
                  <a:custGeom>
                    <a:avLst/>
                    <a:gdLst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20569 w 776240"/>
                      <a:gd name="connsiteY0" fmla="*/ 0 h 1499616"/>
                      <a:gd name="connsiteX1" fmla="*/ 776240 w 776240"/>
                      <a:gd name="connsiteY1" fmla="*/ 0 h 1499616"/>
                      <a:gd name="connsiteX2" fmla="*/ 776240 w 776240"/>
                      <a:gd name="connsiteY2" fmla="*/ 1499616 h 1499616"/>
                      <a:gd name="connsiteX3" fmla="*/ 20569 w 776240"/>
                      <a:gd name="connsiteY3" fmla="*/ 1499616 h 1499616"/>
                      <a:gd name="connsiteX4" fmla="*/ 20569 w 776240"/>
                      <a:gd name="connsiteY4" fmla="*/ 0 h 1499616"/>
                      <a:gd name="connsiteX0" fmla="*/ 20569 w 835845"/>
                      <a:gd name="connsiteY0" fmla="*/ 0 h 1499616"/>
                      <a:gd name="connsiteX1" fmla="*/ 776240 w 835845"/>
                      <a:gd name="connsiteY1" fmla="*/ 0 h 1499616"/>
                      <a:gd name="connsiteX2" fmla="*/ 776240 w 835845"/>
                      <a:gd name="connsiteY2" fmla="*/ 1499616 h 1499616"/>
                      <a:gd name="connsiteX3" fmla="*/ 20569 w 835845"/>
                      <a:gd name="connsiteY3" fmla="*/ 1499616 h 1499616"/>
                      <a:gd name="connsiteX4" fmla="*/ 20569 w 835845"/>
                      <a:gd name="connsiteY4" fmla="*/ 0 h 1499616"/>
                      <a:gd name="connsiteX0" fmla="*/ 20569 w 818819"/>
                      <a:gd name="connsiteY0" fmla="*/ 0 h 1499616"/>
                      <a:gd name="connsiteX1" fmla="*/ 776240 w 818819"/>
                      <a:gd name="connsiteY1" fmla="*/ 0 h 1499616"/>
                      <a:gd name="connsiteX2" fmla="*/ 684800 w 818819"/>
                      <a:gd name="connsiteY2" fmla="*/ 1493520 h 1499616"/>
                      <a:gd name="connsiteX3" fmla="*/ 20569 w 818819"/>
                      <a:gd name="connsiteY3" fmla="*/ 1499616 h 1499616"/>
                      <a:gd name="connsiteX4" fmla="*/ 20569 w 818819"/>
                      <a:gd name="connsiteY4" fmla="*/ 0 h 1499616"/>
                      <a:gd name="connsiteX0" fmla="*/ 20569 w 818819"/>
                      <a:gd name="connsiteY0" fmla="*/ 0 h 1547056"/>
                      <a:gd name="connsiteX1" fmla="*/ 776240 w 818819"/>
                      <a:gd name="connsiteY1" fmla="*/ 0 h 1547056"/>
                      <a:gd name="connsiteX2" fmla="*/ 684800 w 818819"/>
                      <a:gd name="connsiteY2" fmla="*/ 1493520 h 1547056"/>
                      <a:gd name="connsiteX3" fmla="*/ 20569 w 818819"/>
                      <a:gd name="connsiteY3" fmla="*/ 1499616 h 1547056"/>
                      <a:gd name="connsiteX4" fmla="*/ 20569 w 818819"/>
                      <a:gd name="connsiteY4" fmla="*/ 0 h 1547056"/>
                      <a:gd name="connsiteX0" fmla="*/ 20569 w 826508"/>
                      <a:gd name="connsiteY0" fmla="*/ 0 h 1499616"/>
                      <a:gd name="connsiteX1" fmla="*/ 776240 w 826508"/>
                      <a:gd name="connsiteY1" fmla="*/ 0 h 1499616"/>
                      <a:gd name="connsiteX2" fmla="*/ 733667 w 826508"/>
                      <a:gd name="connsiteY2" fmla="*/ 1170381 h 1499616"/>
                      <a:gd name="connsiteX3" fmla="*/ 20569 w 826508"/>
                      <a:gd name="connsiteY3" fmla="*/ 1499616 h 1499616"/>
                      <a:gd name="connsiteX4" fmla="*/ 20569 w 826508"/>
                      <a:gd name="connsiteY4" fmla="*/ 0 h 1499616"/>
                      <a:gd name="connsiteX0" fmla="*/ 20569 w 827210"/>
                      <a:gd name="connsiteY0" fmla="*/ 0 h 1499616"/>
                      <a:gd name="connsiteX1" fmla="*/ 776240 w 827210"/>
                      <a:gd name="connsiteY1" fmla="*/ 0 h 1499616"/>
                      <a:gd name="connsiteX2" fmla="*/ 737403 w 827210"/>
                      <a:gd name="connsiteY2" fmla="*/ 1192367 h 1499616"/>
                      <a:gd name="connsiteX3" fmla="*/ 20569 w 827210"/>
                      <a:gd name="connsiteY3" fmla="*/ 1499616 h 1499616"/>
                      <a:gd name="connsiteX4" fmla="*/ 20569 w 827210"/>
                      <a:gd name="connsiteY4" fmla="*/ 0 h 1499616"/>
                      <a:gd name="connsiteX0" fmla="*/ 20569 w 841645"/>
                      <a:gd name="connsiteY0" fmla="*/ 0 h 1499616"/>
                      <a:gd name="connsiteX1" fmla="*/ 776240 w 841645"/>
                      <a:gd name="connsiteY1" fmla="*/ 0 h 1499616"/>
                      <a:gd name="connsiteX2" fmla="*/ 737403 w 841645"/>
                      <a:gd name="connsiteY2" fmla="*/ 1192367 h 1499616"/>
                      <a:gd name="connsiteX3" fmla="*/ 20569 w 841645"/>
                      <a:gd name="connsiteY3" fmla="*/ 1499616 h 1499616"/>
                      <a:gd name="connsiteX4" fmla="*/ 20569 w 841645"/>
                      <a:gd name="connsiteY4" fmla="*/ 0 h 1499616"/>
                      <a:gd name="connsiteX0" fmla="*/ 20569 w 919569"/>
                      <a:gd name="connsiteY0" fmla="*/ 0 h 1499616"/>
                      <a:gd name="connsiteX1" fmla="*/ 874426 w 919569"/>
                      <a:gd name="connsiteY1" fmla="*/ 1012 h 1499616"/>
                      <a:gd name="connsiteX2" fmla="*/ 737403 w 919569"/>
                      <a:gd name="connsiteY2" fmla="*/ 1192367 h 1499616"/>
                      <a:gd name="connsiteX3" fmla="*/ 20569 w 919569"/>
                      <a:gd name="connsiteY3" fmla="*/ 1499616 h 1499616"/>
                      <a:gd name="connsiteX4" fmla="*/ 20569 w 919569"/>
                      <a:gd name="connsiteY4" fmla="*/ 0 h 1499616"/>
                      <a:gd name="connsiteX0" fmla="*/ 20569 w 875235"/>
                      <a:gd name="connsiteY0" fmla="*/ 0 h 1499616"/>
                      <a:gd name="connsiteX1" fmla="*/ 874426 w 875235"/>
                      <a:gd name="connsiteY1" fmla="*/ 1012 h 1499616"/>
                      <a:gd name="connsiteX2" fmla="*/ 737403 w 875235"/>
                      <a:gd name="connsiteY2" fmla="*/ 1192367 h 1499616"/>
                      <a:gd name="connsiteX3" fmla="*/ 20569 w 875235"/>
                      <a:gd name="connsiteY3" fmla="*/ 1499616 h 1499616"/>
                      <a:gd name="connsiteX4" fmla="*/ 20569 w 875235"/>
                      <a:gd name="connsiteY4" fmla="*/ 0 h 1499616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338221"/>
                      <a:gd name="connsiteX1" fmla="*/ 901699 w 902508"/>
                      <a:gd name="connsiteY1" fmla="*/ 78974 h 1338221"/>
                      <a:gd name="connsiteX2" fmla="*/ 764676 w 902508"/>
                      <a:gd name="connsiteY2" fmla="*/ 1270329 h 1338221"/>
                      <a:gd name="connsiteX3" fmla="*/ 38391 w 902508"/>
                      <a:gd name="connsiteY3" fmla="*/ 1318393 h 1338221"/>
                      <a:gd name="connsiteX4" fmla="*/ 0 w 902508"/>
                      <a:gd name="connsiteY4" fmla="*/ 0 h 1338221"/>
                      <a:gd name="connsiteX0" fmla="*/ 0 w 902508"/>
                      <a:gd name="connsiteY0" fmla="*/ 0 h 1419679"/>
                      <a:gd name="connsiteX1" fmla="*/ 901699 w 902508"/>
                      <a:gd name="connsiteY1" fmla="*/ 78974 h 1419679"/>
                      <a:gd name="connsiteX2" fmla="*/ 764676 w 902508"/>
                      <a:gd name="connsiteY2" fmla="*/ 1270329 h 1419679"/>
                      <a:gd name="connsiteX3" fmla="*/ 136321 w 902508"/>
                      <a:gd name="connsiteY3" fmla="*/ 1419679 h 1419679"/>
                      <a:gd name="connsiteX4" fmla="*/ 0 w 902508"/>
                      <a:gd name="connsiteY4" fmla="*/ 0 h 1419679"/>
                      <a:gd name="connsiteX0" fmla="*/ 0 w 866365"/>
                      <a:gd name="connsiteY0" fmla="*/ 0 h 1546267"/>
                      <a:gd name="connsiteX1" fmla="*/ 865556 w 866365"/>
                      <a:gd name="connsiteY1" fmla="*/ 205562 h 1546267"/>
                      <a:gd name="connsiteX2" fmla="*/ 728533 w 866365"/>
                      <a:gd name="connsiteY2" fmla="*/ 1396917 h 1546267"/>
                      <a:gd name="connsiteX3" fmla="*/ 100178 w 866365"/>
                      <a:gd name="connsiteY3" fmla="*/ 1546267 h 1546267"/>
                      <a:gd name="connsiteX4" fmla="*/ 0 w 866365"/>
                      <a:gd name="connsiteY4" fmla="*/ 0 h 1546267"/>
                      <a:gd name="connsiteX0" fmla="*/ 0 w 824778"/>
                      <a:gd name="connsiteY0" fmla="*/ 0 h 1546267"/>
                      <a:gd name="connsiteX1" fmla="*/ 823198 w 824778"/>
                      <a:gd name="connsiteY1" fmla="*/ 125936 h 1546267"/>
                      <a:gd name="connsiteX2" fmla="*/ 728533 w 824778"/>
                      <a:gd name="connsiteY2" fmla="*/ 1396917 h 1546267"/>
                      <a:gd name="connsiteX3" fmla="*/ 100178 w 824778"/>
                      <a:gd name="connsiteY3" fmla="*/ 1546267 h 1546267"/>
                      <a:gd name="connsiteX4" fmla="*/ 0 w 824778"/>
                      <a:gd name="connsiteY4" fmla="*/ 0 h 1546267"/>
                      <a:gd name="connsiteX0" fmla="*/ 0 w 824778"/>
                      <a:gd name="connsiteY0" fmla="*/ 0 h 1565831"/>
                      <a:gd name="connsiteX1" fmla="*/ 823198 w 824778"/>
                      <a:gd name="connsiteY1" fmla="*/ 125936 h 1565831"/>
                      <a:gd name="connsiteX2" fmla="*/ 728533 w 824778"/>
                      <a:gd name="connsiteY2" fmla="*/ 1396917 h 1565831"/>
                      <a:gd name="connsiteX3" fmla="*/ 100178 w 824778"/>
                      <a:gd name="connsiteY3" fmla="*/ 1546267 h 1565831"/>
                      <a:gd name="connsiteX4" fmla="*/ 0 w 824778"/>
                      <a:gd name="connsiteY4" fmla="*/ 0 h 1565831"/>
                      <a:gd name="connsiteX0" fmla="*/ 0 w 824778"/>
                      <a:gd name="connsiteY0" fmla="*/ 0 h 1596225"/>
                      <a:gd name="connsiteX1" fmla="*/ 823198 w 824778"/>
                      <a:gd name="connsiteY1" fmla="*/ 125936 h 1596225"/>
                      <a:gd name="connsiteX2" fmla="*/ 728533 w 824778"/>
                      <a:gd name="connsiteY2" fmla="*/ 1396917 h 1596225"/>
                      <a:gd name="connsiteX3" fmla="*/ 100178 w 824778"/>
                      <a:gd name="connsiteY3" fmla="*/ 1546267 h 1596225"/>
                      <a:gd name="connsiteX4" fmla="*/ 0 w 824778"/>
                      <a:gd name="connsiteY4" fmla="*/ 0 h 1596225"/>
                      <a:gd name="connsiteX0" fmla="*/ 0 w 846606"/>
                      <a:gd name="connsiteY0" fmla="*/ 0 h 1633846"/>
                      <a:gd name="connsiteX1" fmla="*/ 823198 w 846606"/>
                      <a:gd name="connsiteY1" fmla="*/ 125936 h 1633846"/>
                      <a:gd name="connsiteX2" fmla="*/ 808015 w 846606"/>
                      <a:gd name="connsiteY2" fmla="*/ 1479371 h 1633846"/>
                      <a:gd name="connsiteX3" fmla="*/ 100178 w 846606"/>
                      <a:gd name="connsiteY3" fmla="*/ 1546267 h 1633846"/>
                      <a:gd name="connsiteX4" fmla="*/ 0 w 846606"/>
                      <a:gd name="connsiteY4" fmla="*/ 0 h 1633846"/>
                      <a:gd name="connsiteX0" fmla="*/ 0 w 846606"/>
                      <a:gd name="connsiteY0" fmla="*/ 0 h 1621471"/>
                      <a:gd name="connsiteX1" fmla="*/ 823198 w 846606"/>
                      <a:gd name="connsiteY1" fmla="*/ 125936 h 1621471"/>
                      <a:gd name="connsiteX2" fmla="*/ 808015 w 846606"/>
                      <a:gd name="connsiteY2" fmla="*/ 1479371 h 1621471"/>
                      <a:gd name="connsiteX3" fmla="*/ 191657 w 846606"/>
                      <a:gd name="connsiteY3" fmla="*/ 1516595 h 1621471"/>
                      <a:gd name="connsiteX4" fmla="*/ 0 w 846606"/>
                      <a:gd name="connsiteY4" fmla="*/ 0 h 1621471"/>
                      <a:gd name="connsiteX0" fmla="*/ 0 w 846606"/>
                      <a:gd name="connsiteY0" fmla="*/ 0 h 1633472"/>
                      <a:gd name="connsiteX1" fmla="*/ 823198 w 846606"/>
                      <a:gd name="connsiteY1" fmla="*/ 125936 h 1633472"/>
                      <a:gd name="connsiteX2" fmla="*/ 808015 w 846606"/>
                      <a:gd name="connsiteY2" fmla="*/ 1479371 h 1633472"/>
                      <a:gd name="connsiteX3" fmla="*/ 191657 w 846606"/>
                      <a:gd name="connsiteY3" fmla="*/ 1516595 h 1633472"/>
                      <a:gd name="connsiteX4" fmla="*/ 0 w 846606"/>
                      <a:gd name="connsiteY4" fmla="*/ 0 h 16334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6606" h="1633472">
                        <a:moveTo>
                          <a:pt x="0" y="0"/>
                        </a:moveTo>
                        <a:lnTo>
                          <a:pt x="823198" y="125936"/>
                        </a:lnTo>
                        <a:cubicBezTo>
                          <a:pt x="832712" y="571156"/>
                          <a:pt x="878521" y="1258679"/>
                          <a:pt x="808015" y="1479371"/>
                        </a:cubicBezTo>
                        <a:cubicBezTo>
                          <a:pt x="551744" y="1730491"/>
                          <a:pt x="349006" y="1623484"/>
                          <a:pt x="191657" y="1516595"/>
                        </a:cubicBezTo>
                        <a:cubicBezTo>
                          <a:pt x="81929" y="1028915"/>
                          <a:pt x="184739" y="450462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8" name="Rettangolo 73">
                    <a:extLst>
                      <a:ext uri="{FF2B5EF4-FFF2-40B4-BE49-F238E27FC236}">
                        <a16:creationId xmlns:a16="http://schemas.microsoft.com/office/drawing/2014/main" id="{87107AAE-508F-FAE7-13E3-D9243109711E}"/>
                      </a:ext>
                    </a:extLst>
                  </p:cNvPr>
                  <p:cNvSpPr/>
                  <p:nvPr/>
                </p:nvSpPr>
                <p:spPr>
                  <a:xfrm rot="230045">
                    <a:off x="9076149" y="5519705"/>
                    <a:ext cx="309837" cy="620832"/>
                  </a:xfrm>
                  <a:custGeom>
                    <a:avLst/>
                    <a:gdLst>
                      <a:gd name="connsiteX0" fmla="*/ 0 w 332697"/>
                      <a:gd name="connsiteY0" fmla="*/ 0 h 590959"/>
                      <a:gd name="connsiteX1" fmla="*/ 33269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2217 w 332697"/>
                      <a:gd name="connsiteY1" fmla="*/ 3048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602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23706 h 614665"/>
                      <a:gd name="connsiteX1" fmla="*/ 306027 w 332697"/>
                      <a:gd name="connsiteY1" fmla="*/ 23706 h 614665"/>
                      <a:gd name="connsiteX2" fmla="*/ 332697 w 332697"/>
                      <a:gd name="connsiteY2" fmla="*/ 614665 h 614665"/>
                      <a:gd name="connsiteX3" fmla="*/ 0 w 332697"/>
                      <a:gd name="connsiteY3" fmla="*/ 614665 h 614665"/>
                      <a:gd name="connsiteX4" fmla="*/ 0 w 332697"/>
                      <a:gd name="connsiteY4" fmla="*/ 23706 h 614665"/>
                      <a:gd name="connsiteX0" fmla="*/ 0 w 332697"/>
                      <a:gd name="connsiteY0" fmla="*/ 34524 h 625483"/>
                      <a:gd name="connsiteX1" fmla="*/ 306027 w 332697"/>
                      <a:gd name="connsiteY1" fmla="*/ 34524 h 625483"/>
                      <a:gd name="connsiteX2" fmla="*/ 332697 w 332697"/>
                      <a:gd name="connsiteY2" fmla="*/ 625483 h 625483"/>
                      <a:gd name="connsiteX3" fmla="*/ 0 w 332697"/>
                      <a:gd name="connsiteY3" fmla="*/ 625483 h 625483"/>
                      <a:gd name="connsiteX4" fmla="*/ 0 w 332697"/>
                      <a:gd name="connsiteY4" fmla="*/ 34524 h 625483"/>
                      <a:gd name="connsiteX0" fmla="*/ 0 w 306027"/>
                      <a:gd name="connsiteY0" fmla="*/ 34524 h 625483"/>
                      <a:gd name="connsiteX1" fmla="*/ 306027 w 306027"/>
                      <a:gd name="connsiteY1" fmla="*/ 34524 h 625483"/>
                      <a:gd name="connsiteX2" fmla="*/ 302217 w 306027"/>
                      <a:gd name="connsiteY2" fmla="*/ 614053 h 625483"/>
                      <a:gd name="connsiteX3" fmla="*/ 0 w 306027"/>
                      <a:gd name="connsiteY3" fmla="*/ 625483 h 625483"/>
                      <a:gd name="connsiteX4" fmla="*/ 0 w 306027"/>
                      <a:gd name="connsiteY4" fmla="*/ 34524 h 625483"/>
                      <a:gd name="connsiteX0" fmla="*/ 0 w 302217"/>
                      <a:gd name="connsiteY0" fmla="*/ 5802 h 596761"/>
                      <a:gd name="connsiteX1" fmla="*/ 264117 w 302217"/>
                      <a:gd name="connsiteY1" fmla="*/ 181062 h 596761"/>
                      <a:gd name="connsiteX2" fmla="*/ 302217 w 302217"/>
                      <a:gd name="connsiteY2" fmla="*/ 585331 h 596761"/>
                      <a:gd name="connsiteX3" fmla="*/ 0 w 302217"/>
                      <a:gd name="connsiteY3" fmla="*/ 596761 h 596761"/>
                      <a:gd name="connsiteX4" fmla="*/ 0 w 302217"/>
                      <a:gd name="connsiteY4" fmla="*/ 5802 h 596761"/>
                      <a:gd name="connsiteX0" fmla="*/ 0 w 309837"/>
                      <a:gd name="connsiteY0" fmla="*/ 32444 h 623403"/>
                      <a:gd name="connsiteX1" fmla="*/ 309837 w 309837"/>
                      <a:gd name="connsiteY1" fmla="*/ 36254 h 623403"/>
                      <a:gd name="connsiteX2" fmla="*/ 302217 w 309837"/>
                      <a:gd name="connsiteY2" fmla="*/ 611973 h 623403"/>
                      <a:gd name="connsiteX3" fmla="*/ 0 w 309837"/>
                      <a:gd name="connsiteY3" fmla="*/ 623403 h 623403"/>
                      <a:gd name="connsiteX4" fmla="*/ 0 w 309837"/>
                      <a:gd name="connsiteY4" fmla="*/ 32444 h 623403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302217 w 309837"/>
                      <a:gd name="connsiteY2" fmla="*/ 607119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285738 w 309837"/>
                      <a:gd name="connsiteY2" fmla="*/ 589131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6766"/>
                      <a:gd name="connsiteX1" fmla="*/ 309837 w 309837"/>
                      <a:gd name="connsiteY1" fmla="*/ 31400 h 616766"/>
                      <a:gd name="connsiteX2" fmla="*/ 285738 w 309837"/>
                      <a:gd name="connsiteY2" fmla="*/ 589131 h 616766"/>
                      <a:gd name="connsiteX3" fmla="*/ 26610 w 309837"/>
                      <a:gd name="connsiteY3" fmla="*/ 616766 h 616766"/>
                      <a:gd name="connsiteX4" fmla="*/ 0 w 309837"/>
                      <a:gd name="connsiteY4" fmla="*/ 39020 h 616766"/>
                      <a:gd name="connsiteX0" fmla="*/ 0 w 309837"/>
                      <a:gd name="connsiteY0" fmla="*/ 39020 h 628935"/>
                      <a:gd name="connsiteX1" fmla="*/ 309837 w 309837"/>
                      <a:gd name="connsiteY1" fmla="*/ 31400 h 628935"/>
                      <a:gd name="connsiteX2" fmla="*/ 285738 w 309837"/>
                      <a:gd name="connsiteY2" fmla="*/ 589131 h 628935"/>
                      <a:gd name="connsiteX3" fmla="*/ 15967 w 309837"/>
                      <a:gd name="connsiteY3" fmla="*/ 628935 h 628935"/>
                      <a:gd name="connsiteX4" fmla="*/ 0 w 309837"/>
                      <a:gd name="connsiteY4" fmla="*/ 39020 h 628935"/>
                      <a:gd name="connsiteX0" fmla="*/ 0 w 309837"/>
                      <a:gd name="connsiteY0" fmla="*/ 39020 h 613984"/>
                      <a:gd name="connsiteX1" fmla="*/ 309837 w 309837"/>
                      <a:gd name="connsiteY1" fmla="*/ 31400 h 613984"/>
                      <a:gd name="connsiteX2" fmla="*/ 285738 w 309837"/>
                      <a:gd name="connsiteY2" fmla="*/ 589131 h 613984"/>
                      <a:gd name="connsiteX3" fmla="*/ 11146 w 309837"/>
                      <a:gd name="connsiteY3" fmla="*/ 613984 h 613984"/>
                      <a:gd name="connsiteX4" fmla="*/ 0 w 309837"/>
                      <a:gd name="connsiteY4" fmla="*/ 39020 h 613984"/>
                      <a:gd name="connsiteX0" fmla="*/ 0 w 309837"/>
                      <a:gd name="connsiteY0" fmla="*/ 39020 h 621034"/>
                      <a:gd name="connsiteX1" fmla="*/ 309837 w 309837"/>
                      <a:gd name="connsiteY1" fmla="*/ 31400 h 621034"/>
                      <a:gd name="connsiteX2" fmla="*/ 285738 w 309837"/>
                      <a:gd name="connsiteY2" fmla="*/ 589131 h 621034"/>
                      <a:gd name="connsiteX3" fmla="*/ 11146 w 309837"/>
                      <a:gd name="connsiteY3" fmla="*/ 613984 h 621034"/>
                      <a:gd name="connsiteX4" fmla="*/ 0 w 309837"/>
                      <a:gd name="connsiteY4" fmla="*/ 39020 h 621034"/>
                      <a:gd name="connsiteX0" fmla="*/ 0 w 309837"/>
                      <a:gd name="connsiteY0" fmla="*/ 39020 h 622514"/>
                      <a:gd name="connsiteX1" fmla="*/ 309837 w 309837"/>
                      <a:gd name="connsiteY1" fmla="*/ 31400 h 622514"/>
                      <a:gd name="connsiteX2" fmla="*/ 285738 w 309837"/>
                      <a:gd name="connsiteY2" fmla="*/ 589131 h 622514"/>
                      <a:gd name="connsiteX3" fmla="*/ 11146 w 309837"/>
                      <a:gd name="connsiteY3" fmla="*/ 613984 h 622514"/>
                      <a:gd name="connsiteX4" fmla="*/ 0 w 309837"/>
                      <a:gd name="connsiteY4" fmla="*/ 39020 h 622514"/>
                      <a:gd name="connsiteX0" fmla="*/ 0 w 309837"/>
                      <a:gd name="connsiteY0" fmla="*/ 39020 h 621198"/>
                      <a:gd name="connsiteX1" fmla="*/ 309837 w 309837"/>
                      <a:gd name="connsiteY1" fmla="*/ 31400 h 621198"/>
                      <a:gd name="connsiteX2" fmla="*/ 304236 w 309837"/>
                      <a:gd name="connsiteY2" fmla="*/ 580254 h 621198"/>
                      <a:gd name="connsiteX3" fmla="*/ 11146 w 309837"/>
                      <a:gd name="connsiteY3" fmla="*/ 613984 h 621198"/>
                      <a:gd name="connsiteX4" fmla="*/ 0 w 309837"/>
                      <a:gd name="connsiteY4" fmla="*/ 39020 h 621198"/>
                      <a:gd name="connsiteX0" fmla="*/ 0 w 309837"/>
                      <a:gd name="connsiteY0" fmla="*/ 39020 h 620832"/>
                      <a:gd name="connsiteX1" fmla="*/ 309837 w 309837"/>
                      <a:gd name="connsiteY1" fmla="*/ 31400 h 620832"/>
                      <a:gd name="connsiteX2" fmla="*/ 292577 w 309837"/>
                      <a:gd name="connsiteY2" fmla="*/ 577217 h 620832"/>
                      <a:gd name="connsiteX3" fmla="*/ 11146 w 309837"/>
                      <a:gd name="connsiteY3" fmla="*/ 613984 h 620832"/>
                      <a:gd name="connsiteX4" fmla="*/ 0 w 309837"/>
                      <a:gd name="connsiteY4" fmla="*/ 39020 h 620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9837" h="620832">
                        <a:moveTo>
                          <a:pt x="0" y="39020"/>
                        </a:moveTo>
                        <a:cubicBezTo>
                          <a:pt x="109629" y="920"/>
                          <a:pt x="162108" y="-21940"/>
                          <a:pt x="309837" y="31400"/>
                        </a:cubicBezTo>
                        <a:lnTo>
                          <a:pt x="292577" y="577217"/>
                        </a:lnTo>
                        <a:cubicBezTo>
                          <a:pt x="205612" y="596651"/>
                          <a:pt x="93311" y="636876"/>
                          <a:pt x="11146" y="613984"/>
                        </a:cubicBezTo>
                        <a:lnTo>
                          <a:pt x="0" y="3902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45" name="Rettangolo con angoli arrotondati 44">
                  <a:extLst>
                    <a:ext uri="{FF2B5EF4-FFF2-40B4-BE49-F238E27FC236}">
                      <a16:creationId xmlns:a16="http://schemas.microsoft.com/office/drawing/2014/main" id="{F62C4446-6E55-BB38-BDBA-2BAF4263B15A}"/>
                    </a:ext>
                  </a:extLst>
                </p:cNvPr>
                <p:cNvSpPr/>
                <p:nvPr/>
              </p:nvSpPr>
              <p:spPr>
                <a:xfrm rot="11448">
                  <a:off x="13516128" y="5531219"/>
                  <a:ext cx="73568" cy="192609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82" name="Ovale 81">
                <a:extLst>
                  <a:ext uri="{FF2B5EF4-FFF2-40B4-BE49-F238E27FC236}">
                    <a16:creationId xmlns:a16="http://schemas.microsoft.com/office/drawing/2014/main" id="{1E64DC99-9336-1746-56A7-336FBF8B9E84}"/>
                  </a:ext>
                </a:extLst>
              </p:cNvPr>
              <p:cNvSpPr/>
              <p:nvPr/>
            </p:nvSpPr>
            <p:spPr>
              <a:xfrm>
                <a:off x="13416254" y="4494225"/>
                <a:ext cx="89108" cy="92474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9" name="Gruppo 38">
              <a:extLst>
                <a:ext uri="{FF2B5EF4-FFF2-40B4-BE49-F238E27FC236}">
                  <a16:creationId xmlns:a16="http://schemas.microsoft.com/office/drawing/2014/main" id="{72DBE98B-6D6B-2FA0-02D5-F66A7F991F8B}"/>
                </a:ext>
              </a:extLst>
            </p:cNvPr>
            <p:cNvGrpSpPr/>
            <p:nvPr/>
          </p:nvGrpSpPr>
          <p:grpSpPr>
            <a:xfrm rot="21392073">
              <a:off x="13327098" y="5405003"/>
              <a:ext cx="204675" cy="261968"/>
              <a:chOff x="8992065" y="3239791"/>
              <a:chExt cx="502467" cy="641469"/>
            </a:xfrm>
          </p:grpSpPr>
          <p:sp>
            <p:nvSpPr>
              <p:cNvPr id="41" name="Trapezio 49">
                <a:extLst>
                  <a:ext uri="{FF2B5EF4-FFF2-40B4-BE49-F238E27FC236}">
                    <a16:creationId xmlns:a16="http://schemas.microsoft.com/office/drawing/2014/main" id="{C1C7FBA2-2886-CA4C-FEA4-0A5D05EF3266}"/>
                  </a:ext>
                </a:extLst>
              </p:cNvPr>
              <p:cNvSpPr/>
              <p:nvPr/>
            </p:nvSpPr>
            <p:spPr>
              <a:xfrm rot="9729401" flipH="1">
                <a:off x="8992065" y="3239791"/>
                <a:ext cx="502467" cy="507508"/>
              </a:xfrm>
              <a:custGeom>
                <a:avLst/>
                <a:gdLst>
                  <a:gd name="connsiteX0" fmla="*/ 0 w 321145"/>
                  <a:gd name="connsiteY0" fmla="*/ 361419 h 361419"/>
                  <a:gd name="connsiteX1" fmla="*/ 80286 w 321145"/>
                  <a:gd name="connsiteY1" fmla="*/ 0 h 361419"/>
                  <a:gd name="connsiteX2" fmla="*/ 240859 w 321145"/>
                  <a:gd name="connsiteY2" fmla="*/ 0 h 361419"/>
                  <a:gd name="connsiteX3" fmla="*/ 321145 w 321145"/>
                  <a:gd name="connsiteY3" fmla="*/ 361419 h 361419"/>
                  <a:gd name="connsiteX4" fmla="*/ 0 w 321145"/>
                  <a:gd name="connsiteY4" fmla="*/ 361419 h 361419"/>
                  <a:gd name="connsiteX0" fmla="*/ 0 w 321145"/>
                  <a:gd name="connsiteY0" fmla="*/ 361419 h 412763"/>
                  <a:gd name="connsiteX1" fmla="*/ 80286 w 321145"/>
                  <a:gd name="connsiteY1" fmla="*/ 0 h 412763"/>
                  <a:gd name="connsiteX2" fmla="*/ 240859 w 321145"/>
                  <a:gd name="connsiteY2" fmla="*/ 0 h 412763"/>
                  <a:gd name="connsiteX3" fmla="*/ 321145 w 321145"/>
                  <a:gd name="connsiteY3" fmla="*/ 361419 h 412763"/>
                  <a:gd name="connsiteX4" fmla="*/ 0 w 321145"/>
                  <a:gd name="connsiteY4" fmla="*/ 361419 h 41276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81953"/>
                  <a:gd name="connsiteY0" fmla="*/ 302475 h 416714"/>
                  <a:gd name="connsiteX1" fmla="*/ 141094 w 381953"/>
                  <a:gd name="connsiteY1" fmla="*/ 0 h 416714"/>
                  <a:gd name="connsiteX2" fmla="*/ 301667 w 381953"/>
                  <a:gd name="connsiteY2" fmla="*/ 0 h 416714"/>
                  <a:gd name="connsiteX3" fmla="*/ 381953 w 381953"/>
                  <a:gd name="connsiteY3" fmla="*/ 361419 h 416714"/>
                  <a:gd name="connsiteX4" fmla="*/ 0 w 381953"/>
                  <a:gd name="connsiteY4" fmla="*/ 302475 h 416714"/>
                  <a:gd name="connsiteX0" fmla="*/ 0 w 433414"/>
                  <a:gd name="connsiteY0" fmla="*/ 302475 h 404427"/>
                  <a:gd name="connsiteX1" fmla="*/ 141094 w 433414"/>
                  <a:gd name="connsiteY1" fmla="*/ 0 h 404427"/>
                  <a:gd name="connsiteX2" fmla="*/ 301667 w 433414"/>
                  <a:gd name="connsiteY2" fmla="*/ 0 h 404427"/>
                  <a:gd name="connsiteX3" fmla="*/ 433414 w 433414"/>
                  <a:gd name="connsiteY3" fmla="*/ 342175 h 404427"/>
                  <a:gd name="connsiteX4" fmla="*/ 0 w 433414"/>
                  <a:gd name="connsiteY4" fmla="*/ 302475 h 404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3414" h="404427">
                    <a:moveTo>
                      <a:pt x="0" y="302475"/>
                    </a:moveTo>
                    <a:cubicBezTo>
                      <a:pt x="179855" y="208788"/>
                      <a:pt x="209883" y="258317"/>
                      <a:pt x="141094" y="0"/>
                    </a:cubicBezTo>
                    <a:lnTo>
                      <a:pt x="301667" y="0"/>
                    </a:lnTo>
                    <a:cubicBezTo>
                      <a:pt x="328429" y="120473"/>
                      <a:pt x="302166" y="187642"/>
                      <a:pt x="433414" y="342175"/>
                    </a:cubicBezTo>
                    <a:cubicBezTo>
                      <a:pt x="335043" y="441031"/>
                      <a:pt x="101399" y="418000"/>
                      <a:pt x="0" y="30247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2" name="Ovale 41">
                <a:extLst>
                  <a:ext uri="{FF2B5EF4-FFF2-40B4-BE49-F238E27FC236}">
                    <a16:creationId xmlns:a16="http://schemas.microsoft.com/office/drawing/2014/main" id="{3E8513FC-C66F-B414-DE4F-73C08FB8E90E}"/>
                  </a:ext>
                </a:extLst>
              </p:cNvPr>
              <p:cNvSpPr/>
              <p:nvPr/>
            </p:nvSpPr>
            <p:spPr>
              <a:xfrm>
                <a:off x="9207716" y="3612631"/>
                <a:ext cx="268224" cy="268629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40" name="Esagono 45">
            <a:extLst>
              <a:ext uri="{FF2B5EF4-FFF2-40B4-BE49-F238E27FC236}">
                <a16:creationId xmlns:a16="http://schemas.microsoft.com/office/drawing/2014/main" id="{760F95C3-1576-426C-E887-B1B62EF3E333}"/>
              </a:ext>
            </a:extLst>
          </p:cNvPr>
          <p:cNvSpPr/>
          <p:nvPr/>
        </p:nvSpPr>
        <p:spPr>
          <a:xfrm rot="21572067">
            <a:off x="11604489" y="5325703"/>
            <a:ext cx="406466" cy="277291"/>
          </a:xfrm>
          <a:custGeom>
            <a:avLst/>
            <a:gdLst>
              <a:gd name="connsiteX0" fmla="*/ 0 w 880368"/>
              <a:gd name="connsiteY0" fmla="*/ 414515 h 829030"/>
              <a:gd name="connsiteX1" fmla="*/ 207258 w 880368"/>
              <a:gd name="connsiteY1" fmla="*/ 0 h 829030"/>
              <a:gd name="connsiteX2" fmla="*/ 673111 w 880368"/>
              <a:gd name="connsiteY2" fmla="*/ 0 h 829030"/>
              <a:gd name="connsiteX3" fmla="*/ 880368 w 880368"/>
              <a:gd name="connsiteY3" fmla="*/ 414515 h 829030"/>
              <a:gd name="connsiteX4" fmla="*/ 673111 w 880368"/>
              <a:gd name="connsiteY4" fmla="*/ 829030 h 829030"/>
              <a:gd name="connsiteX5" fmla="*/ 207258 w 880368"/>
              <a:gd name="connsiteY5" fmla="*/ 829030 h 829030"/>
              <a:gd name="connsiteX6" fmla="*/ 0 w 880368"/>
              <a:gd name="connsiteY6" fmla="*/ 414515 h 829030"/>
              <a:gd name="connsiteX0" fmla="*/ 0 w 886471"/>
              <a:gd name="connsiteY0" fmla="*/ 414515 h 829030"/>
              <a:gd name="connsiteX1" fmla="*/ 207258 w 886471"/>
              <a:gd name="connsiteY1" fmla="*/ 0 h 829030"/>
              <a:gd name="connsiteX2" fmla="*/ 886471 w 886471"/>
              <a:gd name="connsiteY2" fmla="*/ 251460 h 829030"/>
              <a:gd name="connsiteX3" fmla="*/ 880368 w 886471"/>
              <a:gd name="connsiteY3" fmla="*/ 414515 h 829030"/>
              <a:gd name="connsiteX4" fmla="*/ 673111 w 886471"/>
              <a:gd name="connsiteY4" fmla="*/ 829030 h 829030"/>
              <a:gd name="connsiteX5" fmla="*/ 207258 w 886471"/>
              <a:gd name="connsiteY5" fmla="*/ 829030 h 829030"/>
              <a:gd name="connsiteX6" fmla="*/ 0 w 886471"/>
              <a:gd name="connsiteY6" fmla="*/ 414515 h 829030"/>
              <a:gd name="connsiteX0" fmla="*/ 0 w 886471"/>
              <a:gd name="connsiteY0" fmla="*/ 163055 h 577570"/>
              <a:gd name="connsiteX1" fmla="*/ 9138 w 886471"/>
              <a:gd name="connsiteY1" fmla="*/ 15240 h 577570"/>
              <a:gd name="connsiteX2" fmla="*/ 886471 w 886471"/>
              <a:gd name="connsiteY2" fmla="*/ 0 h 577570"/>
              <a:gd name="connsiteX3" fmla="*/ 880368 w 886471"/>
              <a:gd name="connsiteY3" fmla="*/ 163055 h 577570"/>
              <a:gd name="connsiteX4" fmla="*/ 673111 w 886471"/>
              <a:gd name="connsiteY4" fmla="*/ 577570 h 577570"/>
              <a:gd name="connsiteX5" fmla="*/ 207258 w 886471"/>
              <a:gd name="connsiteY5" fmla="*/ 577570 h 577570"/>
              <a:gd name="connsiteX6" fmla="*/ 0 w 886471"/>
              <a:gd name="connsiteY6" fmla="*/ 163055 h 57757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673111 w 886471"/>
              <a:gd name="connsiteY4" fmla="*/ 57757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471" h="585190">
                <a:moveTo>
                  <a:pt x="0" y="163055"/>
                </a:moveTo>
                <a:lnTo>
                  <a:pt x="9138" y="15240"/>
                </a:lnTo>
                <a:cubicBezTo>
                  <a:pt x="435102" y="157347"/>
                  <a:pt x="487211" y="181705"/>
                  <a:pt x="886471" y="0"/>
                </a:cubicBezTo>
                <a:lnTo>
                  <a:pt x="880368" y="163055"/>
                </a:lnTo>
                <a:cubicBezTo>
                  <a:pt x="621142" y="287485"/>
                  <a:pt x="564689" y="300388"/>
                  <a:pt x="528331" y="585190"/>
                </a:cubicBezTo>
                <a:lnTo>
                  <a:pt x="367278" y="585190"/>
                </a:lnTo>
                <a:cubicBezTo>
                  <a:pt x="293336" y="421618"/>
                  <a:pt x="364310" y="330077"/>
                  <a:pt x="0" y="16305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12985BC5-F451-4519-52B6-437F0F562685}"/>
              </a:ext>
            </a:extLst>
          </p:cNvPr>
          <p:cNvGrpSpPr/>
          <p:nvPr/>
        </p:nvGrpSpPr>
        <p:grpSpPr>
          <a:xfrm>
            <a:off x="170375" y="3302321"/>
            <a:ext cx="3514968" cy="3029381"/>
            <a:chOff x="170375" y="3302321"/>
            <a:chExt cx="3514968" cy="3029381"/>
          </a:xfrm>
        </p:grpSpPr>
        <p:pic>
          <p:nvPicPr>
            <p:cNvPr id="79" name="Immagine 78" descr="mondo autismo consapevolezza giorno. colorato puzzle design cartello.  simbolo di autismo. medico piatto illustrazione. Salute cura 21437128 PNG">
              <a:extLst>
                <a:ext uri="{FF2B5EF4-FFF2-40B4-BE49-F238E27FC236}">
                  <a16:creationId xmlns:a16="http://schemas.microsoft.com/office/drawing/2014/main" id="{E00F0C3B-B119-647F-EDB9-B44C15FAE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1000" contrast="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0375" y="3302321"/>
              <a:ext cx="3514968" cy="3029381"/>
            </a:xfrm>
            <a:prstGeom prst="rect">
              <a:avLst/>
            </a:prstGeom>
          </p:spPr>
        </p:pic>
        <p:pic>
          <p:nvPicPr>
            <p:cNvPr id="84" name="Elemento grafico 83" descr="Chat contorno">
              <a:extLst>
                <a:ext uri="{FF2B5EF4-FFF2-40B4-BE49-F238E27FC236}">
                  <a16:creationId xmlns:a16="http://schemas.microsoft.com/office/drawing/2014/main" id="{FDED293F-8597-D55B-5C4F-16D0F93EE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86261" y="4156611"/>
              <a:ext cx="660400" cy="660400"/>
            </a:xfrm>
            <a:prstGeom prst="rect">
              <a:avLst/>
            </a:prstGeom>
          </p:spPr>
        </p:pic>
        <p:pic>
          <p:nvPicPr>
            <p:cNvPr id="86" name="Elemento grafico 85" descr="Distanziamento sociale con riempimento a tinta unita">
              <a:extLst>
                <a:ext uri="{FF2B5EF4-FFF2-40B4-BE49-F238E27FC236}">
                  <a16:creationId xmlns:a16="http://schemas.microsoft.com/office/drawing/2014/main" id="{1EF0582B-93D4-63F1-EB50-910D7E40D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8051" y="5005363"/>
              <a:ext cx="679940" cy="670170"/>
            </a:xfrm>
            <a:prstGeom prst="rect">
              <a:avLst/>
            </a:prstGeom>
          </p:spPr>
        </p:pic>
      </p:grpSp>
      <p:sp>
        <p:nvSpPr>
          <p:cNvPr id="92" name="CasellaDiTesto 91">
            <a:extLst>
              <a:ext uri="{FF2B5EF4-FFF2-40B4-BE49-F238E27FC236}">
                <a16:creationId xmlns:a16="http://schemas.microsoft.com/office/drawing/2014/main" id="{741A4AEC-321A-9137-D669-6BE7367454FE}"/>
              </a:ext>
            </a:extLst>
          </p:cNvPr>
          <p:cNvSpPr txBox="1"/>
          <p:nvPr/>
        </p:nvSpPr>
        <p:spPr>
          <a:xfrm>
            <a:off x="9970176" y="3462523"/>
            <a:ext cx="2409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Social Assistive Robot</a:t>
            </a:r>
            <a:endParaRPr lang="it-IT" sz="2400"/>
          </a:p>
        </p:txBody>
      </p:sp>
      <p:sp>
        <p:nvSpPr>
          <p:cNvPr id="93" name="Segnaposto contenuto 2">
            <a:extLst>
              <a:ext uri="{FF2B5EF4-FFF2-40B4-BE49-F238E27FC236}">
                <a16:creationId xmlns:a16="http://schemas.microsoft.com/office/drawing/2014/main" id="{22DB628A-8FF2-2D84-E5F6-B61DC7B89F1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>
                <a:latin typeface="Aptos"/>
                <a:ea typeface="Open Sans"/>
                <a:cs typeface="Open Sans"/>
              </a:rPr>
              <a:t>Autism Spectrum Disorder (ASD) is a group of neurodevelopmental disorders characterized by </a:t>
            </a:r>
            <a:r>
              <a:rPr lang="en-US" b="1">
                <a:latin typeface="Aptos"/>
                <a:ea typeface="Open Sans"/>
                <a:cs typeface="Open Sans"/>
              </a:rPr>
              <a:t>difficulties</a:t>
            </a:r>
            <a:r>
              <a:rPr lang="en-US">
                <a:latin typeface="Aptos"/>
                <a:ea typeface="Open Sans"/>
                <a:cs typeface="Open Sans"/>
              </a:rPr>
              <a:t> </a:t>
            </a:r>
            <a:r>
              <a:rPr lang="en-US" b="1">
                <a:latin typeface="Aptos"/>
                <a:ea typeface="Open Sans"/>
                <a:cs typeface="Open Sans"/>
              </a:rPr>
              <a:t>in</a:t>
            </a:r>
            <a:r>
              <a:rPr lang="en-US">
                <a:latin typeface="Aptos"/>
                <a:ea typeface="Open Sans"/>
                <a:cs typeface="Open Sans"/>
              </a:rPr>
              <a:t> </a:t>
            </a:r>
            <a:r>
              <a:rPr lang="en-US" b="1">
                <a:latin typeface="Aptos"/>
                <a:ea typeface="Open Sans"/>
                <a:cs typeface="Open Sans"/>
              </a:rPr>
              <a:t>social interactions, communication and behavior.</a:t>
            </a:r>
            <a:endParaRPr lang="it-IT">
              <a:latin typeface="Aptos"/>
              <a:ea typeface="Open Sans"/>
              <a:cs typeface="Open Sans"/>
            </a:endParaRPr>
          </a:p>
        </p:txBody>
      </p:sp>
      <p:sp>
        <p:nvSpPr>
          <p:cNvPr id="94" name="Freccia a destra 93">
            <a:extLst>
              <a:ext uri="{FF2B5EF4-FFF2-40B4-BE49-F238E27FC236}">
                <a16:creationId xmlns:a16="http://schemas.microsoft.com/office/drawing/2014/main" id="{4E92C5E6-B100-0C84-A880-1E88A002B9E1}"/>
              </a:ext>
            </a:extLst>
          </p:cNvPr>
          <p:cNvSpPr/>
          <p:nvPr/>
        </p:nvSpPr>
        <p:spPr>
          <a:xfrm>
            <a:off x="3395816" y="4650739"/>
            <a:ext cx="1016000" cy="32394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5" name="CasellaDiTesto 94">
            <a:extLst>
              <a:ext uri="{FF2B5EF4-FFF2-40B4-BE49-F238E27FC236}">
                <a16:creationId xmlns:a16="http://schemas.microsoft.com/office/drawing/2014/main" id="{0815EC8B-E1FA-E2FE-8CFB-AE2A366AA44B}"/>
              </a:ext>
            </a:extLst>
          </p:cNvPr>
          <p:cNvSpPr txBox="1"/>
          <p:nvPr/>
        </p:nvSpPr>
        <p:spPr>
          <a:xfrm>
            <a:off x="4578670" y="4551103"/>
            <a:ext cx="3514968" cy="52322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err="1">
                <a:ea typeface="Open Sans" panose="020B0606030504020204" pitchFamily="34" charset="0"/>
                <a:cs typeface="Open Sans" panose="020B0606030504020204" pitchFamily="34" charset="0"/>
              </a:rPr>
              <a:t>Attention</a:t>
            </a:r>
            <a:r>
              <a:rPr lang="it-IT" sz="2800">
                <a:ea typeface="Open Sans" panose="020B0606030504020204" pitchFamily="34" charset="0"/>
                <a:cs typeface="Open Sans" panose="020B0606030504020204" pitchFamily="34" charset="0"/>
              </a:rPr>
              <a:t> Evaluation</a:t>
            </a:r>
          </a:p>
        </p:txBody>
      </p:sp>
    </p:spTree>
    <p:extLst>
      <p:ext uri="{BB962C8B-B14F-4D97-AF65-F5344CB8AC3E}">
        <p14:creationId xmlns:p14="http://schemas.microsoft.com/office/powerpoint/2010/main" val="1101436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EA2AC98F-3325-AEF4-E60F-91A8B64A0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6A0362D-6DB7-AC1A-E4F8-2CA6E0EB0BEA}"/>
              </a:ext>
            </a:extLst>
          </p:cNvPr>
          <p:cNvSpPr txBox="1"/>
          <p:nvPr/>
        </p:nvSpPr>
        <p:spPr>
          <a:xfrm>
            <a:off x="1186261" y="405574"/>
            <a:ext cx="308346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MODEL TRAINING</a:t>
            </a:r>
          </a:p>
          <a:p>
            <a:r>
              <a:rPr lang="it-IT" b="1" i="1"/>
              <a:t>Network architecture</a:t>
            </a:r>
          </a:p>
        </p:txBody>
      </p:sp>
      <p:pic>
        <p:nvPicPr>
          <p:cNvPr id="13" name="Elemento grafico 12" descr="Luci accese con riempimento a tinta unita">
            <a:extLst>
              <a:ext uri="{FF2B5EF4-FFF2-40B4-BE49-F238E27FC236}">
                <a16:creationId xmlns:a16="http://schemas.microsoft.com/office/drawing/2014/main" id="{6850329B-CFE1-7631-9AAB-E56DCA41C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277" y="1564778"/>
            <a:ext cx="914400" cy="91440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5A6D302-900B-30A6-C822-9F6C09D7B8D5}"/>
              </a:ext>
            </a:extLst>
          </p:cNvPr>
          <p:cNvSpPr txBox="1"/>
          <p:nvPr/>
        </p:nvSpPr>
        <p:spPr>
          <a:xfrm>
            <a:off x="1583407" y="1838899"/>
            <a:ext cx="40685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/>
              <a:t>ACTIVATION FUNCTIONS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E0DF98E-62B6-1FF2-C3C6-8B1C49899A4E}"/>
              </a:ext>
            </a:extLst>
          </p:cNvPr>
          <p:cNvSpPr txBox="1"/>
          <p:nvPr/>
        </p:nvSpPr>
        <p:spPr>
          <a:xfrm>
            <a:off x="1627940" y="2482146"/>
            <a:ext cx="530678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err="1"/>
              <a:t>ReLU</a:t>
            </a:r>
            <a:r>
              <a:rPr lang="it-IT"/>
              <a:t>;</a:t>
            </a:r>
          </a:p>
          <a:p>
            <a:endParaRPr lang="it-IT"/>
          </a:p>
          <a:p>
            <a:pPr marL="285750" indent="-285750">
              <a:buFont typeface="Arial"/>
              <a:buChar char="•"/>
            </a:pPr>
            <a:endParaRPr lang="it-IT"/>
          </a:p>
          <a:p>
            <a:pPr marL="285750" indent="-285750">
              <a:buFont typeface="Arial"/>
              <a:buChar char="•"/>
            </a:pPr>
            <a:r>
              <a:rPr lang="it-IT" err="1"/>
              <a:t>LeakyReLU</a:t>
            </a:r>
            <a:r>
              <a:rPr lang="it-IT"/>
              <a:t>;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7331D662-B38A-1265-3431-803E71E2BC49}"/>
              </a:ext>
            </a:extLst>
          </p:cNvPr>
          <p:cNvCxnSpPr/>
          <p:nvPr/>
        </p:nvCxnSpPr>
        <p:spPr>
          <a:xfrm>
            <a:off x="2837740" y="2687490"/>
            <a:ext cx="1156605" cy="37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A6997408-C26E-F074-0FC2-650A53AEC8EA}"/>
              </a:ext>
            </a:extLst>
          </p:cNvPr>
          <p:cNvCxnSpPr>
            <a:cxnSpLocks/>
          </p:cNvCxnSpPr>
          <p:nvPr/>
        </p:nvCxnSpPr>
        <p:spPr>
          <a:xfrm flipH="1">
            <a:off x="3421607" y="3459383"/>
            <a:ext cx="1363189" cy="37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C347FC3-5C7C-A7C8-BF38-C96D9F10DA68}"/>
              </a:ext>
            </a:extLst>
          </p:cNvPr>
          <p:cNvSpPr txBox="1"/>
          <p:nvPr/>
        </p:nvSpPr>
        <p:spPr>
          <a:xfrm>
            <a:off x="4113988" y="2489568"/>
            <a:ext cx="400370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err="1"/>
              <a:t>problem</a:t>
            </a:r>
            <a:r>
              <a:rPr lang="it-IT"/>
              <a:t> of </a:t>
            </a:r>
            <a:r>
              <a:rPr lang="it-IT" err="1"/>
              <a:t>dying</a:t>
            </a:r>
            <a:r>
              <a:rPr lang="it-IT"/>
              <a:t> </a:t>
            </a:r>
            <a:r>
              <a:rPr lang="it-IT" err="1"/>
              <a:t>neurons</a:t>
            </a:r>
            <a:endParaRPr lang="it-IT"/>
          </a:p>
          <a:p>
            <a:endParaRPr lang="it-IT"/>
          </a:p>
          <a:p>
            <a:r>
              <a:rPr lang="it-IT"/>
              <a:t>             </a:t>
            </a:r>
          </a:p>
          <a:p>
            <a:r>
              <a:rPr lang="it-IT"/>
              <a:t>                 SOLUTION</a:t>
            </a:r>
          </a:p>
          <a:p>
            <a:endParaRPr lang="it-IT"/>
          </a:p>
          <a:p>
            <a:endParaRPr lang="it-IT"/>
          </a:p>
        </p:txBody>
      </p:sp>
      <p:pic>
        <p:nvPicPr>
          <p:cNvPr id="22" name="Elemento grafico 21" descr="Badge Segno di spunta contorno">
            <a:extLst>
              <a:ext uri="{FF2B5EF4-FFF2-40B4-BE49-F238E27FC236}">
                <a16:creationId xmlns:a16="http://schemas.microsoft.com/office/drawing/2014/main" id="{6BB503ED-5D8C-AEE5-7465-E3163BCBEE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08056" y="3138258"/>
            <a:ext cx="627413" cy="627413"/>
          </a:xfrm>
          <a:prstGeom prst="rect">
            <a:avLst/>
          </a:prstGeom>
        </p:spPr>
      </p:pic>
      <p:pic>
        <p:nvPicPr>
          <p:cNvPr id="23" name="Elemento grafico 22" descr="Casella di controllo spuntata contorno">
            <a:extLst>
              <a:ext uri="{FF2B5EF4-FFF2-40B4-BE49-F238E27FC236}">
                <a16:creationId xmlns:a16="http://schemas.microsoft.com/office/drawing/2014/main" id="{C40E3798-84EA-61B2-E00C-1A9C00AC73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7918" y="2380588"/>
            <a:ext cx="627413" cy="627413"/>
          </a:xfrm>
          <a:prstGeom prst="rect">
            <a:avLst/>
          </a:prstGeom>
        </p:spPr>
      </p:pic>
      <p:sp>
        <p:nvSpPr>
          <p:cNvPr id="24" name="Freccia in giù 23">
            <a:extLst>
              <a:ext uri="{FF2B5EF4-FFF2-40B4-BE49-F238E27FC236}">
                <a16:creationId xmlns:a16="http://schemas.microsoft.com/office/drawing/2014/main" id="{06EEE9DE-F80E-1E31-7646-6D3DA3DA5A75}"/>
              </a:ext>
            </a:extLst>
          </p:cNvPr>
          <p:cNvSpPr/>
          <p:nvPr/>
        </p:nvSpPr>
        <p:spPr>
          <a:xfrm>
            <a:off x="5519583" y="2947263"/>
            <a:ext cx="241217" cy="278327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7E601C4-C404-F783-0336-2E9E982CB198}"/>
              </a:ext>
            </a:extLst>
          </p:cNvPr>
          <p:cNvGrpSpPr/>
          <p:nvPr/>
        </p:nvGrpSpPr>
        <p:grpSpPr>
          <a:xfrm>
            <a:off x="1938992" y="4156884"/>
            <a:ext cx="4995734" cy="1605258"/>
            <a:chOff x="1938991" y="4156884"/>
            <a:chExt cx="5244121" cy="1605258"/>
          </a:xfrm>
        </p:grpSpPr>
        <p:grpSp>
          <p:nvGrpSpPr>
            <p:cNvPr id="73" name="Gruppo 72">
              <a:extLst>
                <a:ext uri="{FF2B5EF4-FFF2-40B4-BE49-F238E27FC236}">
                  <a16:creationId xmlns:a16="http://schemas.microsoft.com/office/drawing/2014/main" id="{3D2E5682-EF7F-5730-ED2F-563461683AB6}"/>
                </a:ext>
              </a:extLst>
            </p:cNvPr>
            <p:cNvGrpSpPr/>
            <p:nvPr/>
          </p:nvGrpSpPr>
          <p:grpSpPr>
            <a:xfrm>
              <a:off x="2983761" y="4156884"/>
              <a:ext cx="3484947" cy="1605258"/>
              <a:chOff x="2808556" y="4429512"/>
              <a:chExt cx="2752633" cy="1387546"/>
            </a:xfrm>
          </p:grpSpPr>
          <p:sp>
            <p:nvSpPr>
              <p:cNvPr id="8" name="Ovale 7">
                <a:extLst>
                  <a:ext uri="{FF2B5EF4-FFF2-40B4-BE49-F238E27FC236}">
                    <a16:creationId xmlns:a16="http://schemas.microsoft.com/office/drawing/2014/main" id="{FD85D555-514A-6D2B-4811-63441FF1FA2A}"/>
                  </a:ext>
                </a:extLst>
              </p:cNvPr>
              <p:cNvSpPr/>
              <p:nvPr/>
            </p:nvSpPr>
            <p:spPr>
              <a:xfrm>
                <a:off x="3328490" y="4762217"/>
                <a:ext cx="333065" cy="325038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DBE9F7"/>
                  </a:solidFill>
                </a:endParaRPr>
              </a:p>
            </p:txBody>
          </p:sp>
          <p:sp>
            <p:nvSpPr>
              <p:cNvPr id="9" name="Ovale 8">
                <a:extLst>
                  <a:ext uri="{FF2B5EF4-FFF2-40B4-BE49-F238E27FC236}">
                    <a16:creationId xmlns:a16="http://schemas.microsoft.com/office/drawing/2014/main" id="{1A24B9F5-D4E9-83A8-D17D-245B60B8A9C3}"/>
                  </a:ext>
                </a:extLst>
              </p:cNvPr>
              <p:cNvSpPr/>
              <p:nvPr/>
            </p:nvSpPr>
            <p:spPr>
              <a:xfrm>
                <a:off x="3328490" y="5245175"/>
                <a:ext cx="333065" cy="325038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DBE9F7"/>
                  </a:solidFill>
                </a:endParaRPr>
              </a:p>
            </p:txBody>
          </p:sp>
          <p:sp>
            <p:nvSpPr>
              <p:cNvPr id="11" name="Ovale 10">
                <a:extLst>
                  <a:ext uri="{FF2B5EF4-FFF2-40B4-BE49-F238E27FC236}">
                    <a16:creationId xmlns:a16="http://schemas.microsoft.com/office/drawing/2014/main" id="{37AEAFC1-E739-8B67-848C-40FB5929F77A}"/>
                  </a:ext>
                </a:extLst>
              </p:cNvPr>
              <p:cNvSpPr/>
              <p:nvPr/>
            </p:nvSpPr>
            <p:spPr>
              <a:xfrm>
                <a:off x="4240744" y="4450977"/>
                <a:ext cx="333065" cy="325038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DBE9F7"/>
                  </a:solidFill>
                </a:endParaRPr>
              </a:p>
            </p:txBody>
          </p:sp>
          <p:sp>
            <p:nvSpPr>
              <p:cNvPr id="12" name="Ovale 11">
                <a:extLst>
                  <a:ext uri="{FF2B5EF4-FFF2-40B4-BE49-F238E27FC236}">
                    <a16:creationId xmlns:a16="http://schemas.microsoft.com/office/drawing/2014/main" id="{4C5EB506-F050-E290-B62B-B64573315D32}"/>
                  </a:ext>
                </a:extLst>
              </p:cNvPr>
              <p:cNvSpPr/>
              <p:nvPr/>
            </p:nvSpPr>
            <p:spPr>
              <a:xfrm>
                <a:off x="4240744" y="4966132"/>
                <a:ext cx="333065" cy="325038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DBE9F7"/>
                  </a:solidFill>
                </a:endParaRPr>
              </a:p>
            </p:txBody>
          </p:sp>
          <p:sp>
            <p:nvSpPr>
              <p:cNvPr id="17" name="Ovale 16">
                <a:extLst>
                  <a:ext uri="{FF2B5EF4-FFF2-40B4-BE49-F238E27FC236}">
                    <a16:creationId xmlns:a16="http://schemas.microsoft.com/office/drawing/2014/main" id="{F31A50B3-64F8-C872-C1B9-C43083FA9C86}"/>
                  </a:ext>
                </a:extLst>
              </p:cNvPr>
              <p:cNvSpPr/>
              <p:nvPr/>
            </p:nvSpPr>
            <p:spPr>
              <a:xfrm>
                <a:off x="4240744" y="5492020"/>
                <a:ext cx="333065" cy="325038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DBE9F7"/>
                  </a:solidFill>
                </a:endParaRPr>
              </a:p>
            </p:txBody>
          </p:sp>
          <p:cxnSp>
            <p:nvCxnSpPr>
              <p:cNvPr id="36" name="Connettore 2 35">
                <a:extLst>
                  <a:ext uri="{FF2B5EF4-FFF2-40B4-BE49-F238E27FC236}">
                    <a16:creationId xmlns:a16="http://schemas.microsoft.com/office/drawing/2014/main" id="{2FB82C5B-C371-D909-2465-CAAB60929376}"/>
                  </a:ext>
                </a:extLst>
              </p:cNvPr>
              <p:cNvCxnSpPr/>
              <p:nvPr/>
            </p:nvCxnSpPr>
            <p:spPr>
              <a:xfrm flipV="1">
                <a:off x="3677881" y="4625312"/>
                <a:ext cx="537522" cy="2972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ttore 2 36">
                <a:extLst>
                  <a:ext uri="{FF2B5EF4-FFF2-40B4-BE49-F238E27FC236}">
                    <a16:creationId xmlns:a16="http://schemas.microsoft.com/office/drawing/2014/main" id="{59537D14-894E-2794-938D-FA4391A840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67150" y="4944035"/>
                <a:ext cx="558986" cy="14276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ttore 2 37">
                <a:extLst>
                  <a:ext uri="{FF2B5EF4-FFF2-40B4-BE49-F238E27FC236}">
                    <a16:creationId xmlns:a16="http://schemas.microsoft.com/office/drawing/2014/main" id="{09146193-96EC-D55D-1F56-D6D275B809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77882" y="4965501"/>
                <a:ext cx="526790" cy="5720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ttore 2 47">
                <a:extLst>
                  <a:ext uri="{FF2B5EF4-FFF2-40B4-BE49-F238E27FC236}">
                    <a16:creationId xmlns:a16="http://schemas.microsoft.com/office/drawing/2014/main" id="{77E29FF9-7DDF-14A5-EF61-683673FD80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77880" y="5129734"/>
                <a:ext cx="537522" cy="2972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ttore 2 53">
                <a:extLst>
                  <a:ext uri="{FF2B5EF4-FFF2-40B4-BE49-F238E27FC236}">
                    <a16:creationId xmlns:a16="http://schemas.microsoft.com/office/drawing/2014/main" id="{A588B32E-0632-6774-2872-B8E3C8CB67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67148" y="4732636"/>
                <a:ext cx="526789" cy="6943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ttore 2 54">
                <a:extLst>
                  <a:ext uri="{FF2B5EF4-FFF2-40B4-BE49-F238E27FC236}">
                    <a16:creationId xmlns:a16="http://schemas.microsoft.com/office/drawing/2014/main" id="{D6BF3C6C-591C-7AF5-06EF-70D3A224F7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77881" y="5459191"/>
                <a:ext cx="569719" cy="1535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Ovale 55">
                <a:extLst>
                  <a:ext uri="{FF2B5EF4-FFF2-40B4-BE49-F238E27FC236}">
                    <a16:creationId xmlns:a16="http://schemas.microsoft.com/office/drawing/2014/main" id="{2B6D17E8-0460-0EFD-B035-7EEF5A4E36B1}"/>
                  </a:ext>
                </a:extLst>
              </p:cNvPr>
              <p:cNvSpPr/>
              <p:nvPr/>
            </p:nvSpPr>
            <p:spPr>
              <a:xfrm>
                <a:off x="5228124" y="4429512"/>
                <a:ext cx="333065" cy="325038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DBE9F7"/>
                  </a:solidFill>
                </a:endParaRPr>
              </a:p>
            </p:txBody>
          </p:sp>
          <p:sp>
            <p:nvSpPr>
              <p:cNvPr id="57" name="Ovale 56">
                <a:extLst>
                  <a:ext uri="{FF2B5EF4-FFF2-40B4-BE49-F238E27FC236}">
                    <a16:creationId xmlns:a16="http://schemas.microsoft.com/office/drawing/2014/main" id="{7AC29A3A-4A58-FB40-6758-1799799DC94F}"/>
                  </a:ext>
                </a:extLst>
              </p:cNvPr>
              <p:cNvSpPr/>
              <p:nvPr/>
            </p:nvSpPr>
            <p:spPr>
              <a:xfrm>
                <a:off x="5228124" y="4944667"/>
                <a:ext cx="333065" cy="325038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DBE9F7"/>
                  </a:solidFill>
                </a:endParaRPr>
              </a:p>
            </p:txBody>
          </p:sp>
          <p:sp>
            <p:nvSpPr>
              <p:cNvPr id="58" name="Ovale 57">
                <a:extLst>
                  <a:ext uri="{FF2B5EF4-FFF2-40B4-BE49-F238E27FC236}">
                    <a16:creationId xmlns:a16="http://schemas.microsoft.com/office/drawing/2014/main" id="{9664FF61-96AD-2E9A-46AC-6993123B6B09}"/>
                  </a:ext>
                </a:extLst>
              </p:cNvPr>
              <p:cNvSpPr/>
              <p:nvPr/>
            </p:nvSpPr>
            <p:spPr>
              <a:xfrm>
                <a:off x="5228124" y="5470555"/>
                <a:ext cx="333065" cy="325038"/>
              </a:xfrm>
              <a:prstGeom prst="ellips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DBE9F7"/>
                  </a:solidFill>
                </a:endParaRPr>
              </a:p>
            </p:txBody>
          </p:sp>
          <p:grpSp>
            <p:nvGrpSpPr>
              <p:cNvPr id="59" name="Gruppo 58">
                <a:extLst>
                  <a:ext uri="{FF2B5EF4-FFF2-40B4-BE49-F238E27FC236}">
                    <a16:creationId xmlns:a16="http://schemas.microsoft.com/office/drawing/2014/main" id="{B3515594-4A4A-99FD-704B-2B3186D3C899}"/>
                  </a:ext>
                </a:extLst>
              </p:cNvPr>
              <p:cNvGrpSpPr/>
              <p:nvPr/>
            </p:nvGrpSpPr>
            <p:grpSpPr>
              <a:xfrm>
                <a:off x="4611599" y="4571650"/>
                <a:ext cx="548254" cy="1041040"/>
                <a:chOff x="3742275" y="4249678"/>
                <a:chExt cx="548254" cy="1041040"/>
              </a:xfrm>
            </p:grpSpPr>
            <p:cxnSp>
              <p:nvCxnSpPr>
                <p:cNvPr id="70" name="Connettore 2 69">
                  <a:extLst>
                    <a:ext uri="{FF2B5EF4-FFF2-40B4-BE49-F238E27FC236}">
                      <a16:creationId xmlns:a16="http://schemas.microsoft.com/office/drawing/2014/main" id="{1F37FCB1-1D79-F45F-FF01-F5B5F26FBF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42275" y="4249678"/>
                  <a:ext cx="537522" cy="748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Connettore 2 70">
                  <a:extLst>
                    <a:ext uri="{FF2B5EF4-FFF2-40B4-BE49-F238E27FC236}">
                      <a16:creationId xmlns:a16="http://schemas.microsoft.com/office/drawing/2014/main" id="{F579934D-52A2-FF76-E273-655864C00C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42275" y="4267895"/>
                  <a:ext cx="548254" cy="49693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Connettore 2 71">
                  <a:extLst>
                    <a:ext uri="{FF2B5EF4-FFF2-40B4-BE49-F238E27FC236}">
                      <a16:creationId xmlns:a16="http://schemas.microsoft.com/office/drawing/2014/main" id="{3D2D454E-F7AD-425D-EC66-A512B2931A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3007" y="4289359"/>
                  <a:ext cx="516057" cy="100135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uppo 59">
                <a:extLst>
                  <a:ext uri="{FF2B5EF4-FFF2-40B4-BE49-F238E27FC236}">
                    <a16:creationId xmlns:a16="http://schemas.microsoft.com/office/drawing/2014/main" id="{AC6F518F-C107-D74B-8C48-5606A4250B83}"/>
                  </a:ext>
                </a:extLst>
              </p:cNvPr>
              <p:cNvGrpSpPr/>
              <p:nvPr/>
            </p:nvGrpSpPr>
            <p:grpSpPr>
              <a:xfrm flipV="1">
                <a:off x="4611598" y="4625312"/>
                <a:ext cx="548254" cy="1041040"/>
                <a:chOff x="3742275" y="4249678"/>
                <a:chExt cx="548254" cy="1041040"/>
              </a:xfrm>
            </p:grpSpPr>
            <p:cxnSp>
              <p:nvCxnSpPr>
                <p:cNvPr id="67" name="Connettore 2 66">
                  <a:extLst>
                    <a:ext uri="{FF2B5EF4-FFF2-40B4-BE49-F238E27FC236}">
                      <a16:creationId xmlns:a16="http://schemas.microsoft.com/office/drawing/2014/main" id="{AA1D7F6B-84B2-08B5-5E42-B7F504C6CC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42275" y="4249678"/>
                  <a:ext cx="537522" cy="748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Connettore 2 67">
                  <a:extLst>
                    <a:ext uri="{FF2B5EF4-FFF2-40B4-BE49-F238E27FC236}">
                      <a16:creationId xmlns:a16="http://schemas.microsoft.com/office/drawing/2014/main" id="{A0E2C2CA-74A0-7263-13D2-55824A9DF3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42275" y="4267895"/>
                  <a:ext cx="548254" cy="49693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Connettore 2 68">
                  <a:extLst>
                    <a:ext uri="{FF2B5EF4-FFF2-40B4-BE49-F238E27FC236}">
                      <a16:creationId xmlns:a16="http://schemas.microsoft.com/office/drawing/2014/main" id="{0B6BD1D4-4153-5C93-BA22-D8A6514432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53007" y="4289359"/>
                  <a:ext cx="516057" cy="100135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Gruppo 60">
                <a:extLst>
                  <a:ext uri="{FF2B5EF4-FFF2-40B4-BE49-F238E27FC236}">
                    <a16:creationId xmlns:a16="http://schemas.microsoft.com/office/drawing/2014/main" id="{B8F36F7F-293A-9476-FDC4-159AD5E1A841}"/>
                  </a:ext>
                </a:extLst>
              </p:cNvPr>
              <p:cNvGrpSpPr/>
              <p:nvPr/>
            </p:nvGrpSpPr>
            <p:grpSpPr>
              <a:xfrm>
                <a:off x="4628137" y="4568164"/>
                <a:ext cx="548256" cy="1102211"/>
                <a:chOff x="8695714" y="4450010"/>
                <a:chExt cx="537523" cy="1091455"/>
              </a:xfrm>
            </p:grpSpPr>
            <p:cxnSp>
              <p:nvCxnSpPr>
                <p:cNvPr id="64" name="Connettore 2 63">
                  <a:extLst>
                    <a:ext uri="{FF2B5EF4-FFF2-40B4-BE49-F238E27FC236}">
                      <a16:creationId xmlns:a16="http://schemas.microsoft.com/office/drawing/2014/main" id="{F82FBB3B-7F70-87F5-A965-9370315419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95715" y="4994116"/>
                  <a:ext cx="537522" cy="324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Connettore 2 64">
                  <a:extLst>
                    <a:ext uri="{FF2B5EF4-FFF2-40B4-BE49-F238E27FC236}">
                      <a16:creationId xmlns:a16="http://schemas.microsoft.com/office/drawing/2014/main" id="{5130C513-8379-71EF-E440-1F10CD484E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95714" y="4450010"/>
                  <a:ext cx="483861" cy="54410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Connettore 2 65">
                  <a:extLst>
                    <a:ext uri="{FF2B5EF4-FFF2-40B4-BE49-F238E27FC236}">
                      <a16:creationId xmlns:a16="http://schemas.microsoft.com/office/drawing/2014/main" id="{03739DDE-20F7-0453-11BC-F74ABA807B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95714" y="4997361"/>
                  <a:ext cx="483861" cy="54410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2" name="Connettore 2 61">
                <a:extLst>
                  <a:ext uri="{FF2B5EF4-FFF2-40B4-BE49-F238E27FC236}">
                    <a16:creationId xmlns:a16="http://schemas.microsoft.com/office/drawing/2014/main" id="{BF3B1122-307B-CE4A-C573-08813FA0BC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08556" y="4915086"/>
                <a:ext cx="483860" cy="74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nettore 2 62">
                <a:extLst>
                  <a:ext uri="{FF2B5EF4-FFF2-40B4-BE49-F238E27FC236}">
                    <a16:creationId xmlns:a16="http://schemas.microsoft.com/office/drawing/2014/main" id="{F6D77B34-1DAB-4C9E-6C8D-EFF088570B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08556" y="5398043"/>
                <a:ext cx="483860" cy="74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CasellaDiTesto 74">
              <a:extLst>
                <a:ext uri="{FF2B5EF4-FFF2-40B4-BE49-F238E27FC236}">
                  <a16:creationId xmlns:a16="http://schemas.microsoft.com/office/drawing/2014/main" id="{A84A339E-F16D-77F6-13D7-0AF35F42D25B}"/>
                </a:ext>
              </a:extLst>
            </p:cNvPr>
            <p:cNvSpPr txBox="1"/>
            <p:nvPr/>
          </p:nvSpPr>
          <p:spPr>
            <a:xfrm>
              <a:off x="1938991" y="4801317"/>
              <a:ext cx="13335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it-IT" b="1"/>
                <a:t>Input 3</a:t>
              </a:r>
            </a:p>
          </p:txBody>
        </p:sp>
        <p:cxnSp>
          <p:nvCxnSpPr>
            <p:cNvPr id="77" name="Connettore 2 76">
              <a:extLst>
                <a:ext uri="{FF2B5EF4-FFF2-40B4-BE49-F238E27FC236}">
                  <a16:creationId xmlns:a16="http://schemas.microsoft.com/office/drawing/2014/main" id="{ACD316BF-3D51-0870-6C6A-C140ABC9A1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70525" y="4323693"/>
              <a:ext cx="612587" cy="86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2 78">
              <a:extLst>
                <a:ext uri="{FF2B5EF4-FFF2-40B4-BE49-F238E27FC236}">
                  <a16:creationId xmlns:a16="http://schemas.microsoft.com/office/drawing/2014/main" id="{E2339121-5BFB-AAE0-2658-A1465AF03E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70525" y="4924707"/>
              <a:ext cx="612587" cy="86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2 80">
              <a:extLst>
                <a:ext uri="{FF2B5EF4-FFF2-40B4-BE49-F238E27FC236}">
                  <a16:creationId xmlns:a16="http://schemas.microsoft.com/office/drawing/2014/main" id="{D24B82A4-C2E1-76CE-04EF-38CAE9621A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70525" y="5547836"/>
              <a:ext cx="612587" cy="86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E46736F-D28D-0528-5CCD-D2A642188C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4303009"/>
              </p:ext>
            </p:extLst>
          </p:nvPr>
        </p:nvGraphicFramePr>
        <p:xfrm>
          <a:off x="7263255" y="-196973"/>
          <a:ext cx="6114182" cy="2682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3" name="Immagine 4" descr="Exploring Activation Functions in Deep Learning: Properties, Derivatives,  and Impact on Model Training | by Patwariraghottam | DevOps.dev">
            <a:extLst>
              <a:ext uri="{FF2B5EF4-FFF2-40B4-BE49-F238E27FC236}">
                <a16:creationId xmlns:a16="http://schemas.microsoft.com/office/drawing/2014/main" id="{424423D0-1578-1F52-99F8-5D3D4C6EE309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52705" t="14587" r="4852" b="56696"/>
          <a:stretch/>
        </p:blipFill>
        <p:spPr>
          <a:xfrm>
            <a:off x="8284884" y="4407438"/>
            <a:ext cx="2585430" cy="990493"/>
          </a:xfrm>
          <a:prstGeom prst="rect">
            <a:avLst/>
          </a:prstGeom>
        </p:spPr>
      </p:pic>
      <p:sp>
        <p:nvSpPr>
          <p:cNvPr id="6" name="CasellaDiTesto 72">
            <a:extLst>
              <a:ext uri="{FF2B5EF4-FFF2-40B4-BE49-F238E27FC236}">
                <a16:creationId xmlns:a16="http://schemas.microsoft.com/office/drawing/2014/main" id="{ABB78E9E-40F8-9B7C-C1C2-2001E2067B7B}"/>
              </a:ext>
            </a:extLst>
          </p:cNvPr>
          <p:cNvSpPr txBox="1"/>
          <p:nvPr/>
        </p:nvSpPr>
        <p:spPr>
          <a:xfrm>
            <a:off x="8383863" y="3715441"/>
            <a:ext cx="25822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err="1"/>
              <a:t>Activation</a:t>
            </a:r>
            <a:r>
              <a:rPr lang="it-IT"/>
              <a:t> </a:t>
            </a:r>
            <a:r>
              <a:rPr lang="it-IT" err="1"/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51563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EA2AC98F-3325-AEF4-E60F-91A8B64A0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6A0362D-6DB7-AC1A-E4F8-2CA6E0EB0BEA}"/>
              </a:ext>
            </a:extLst>
          </p:cNvPr>
          <p:cNvSpPr txBox="1"/>
          <p:nvPr/>
        </p:nvSpPr>
        <p:spPr>
          <a:xfrm>
            <a:off x="1186261" y="405574"/>
            <a:ext cx="331329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MODEL TRAINING</a:t>
            </a:r>
          </a:p>
          <a:p>
            <a:r>
              <a:rPr lang="it-IT" b="1" i="1" err="1"/>
              <a:t>Unbalanced</a:t>
            </a:r>
            <a:r>
              <a:rPr lang="it-IT" b="1" i="1"/>
              <a:t> training dataset</a:t>
            </a:r>
          </a:p>
        </p:txBody>
      </p:sp>
      <p:pic>
        <p:nvPicPr>
          <p:cNvPr id="3" name="Immagine 2" descr="Immagine che contiene testo, schermata, diagramma, Rettangolo&#10;&#10;Descrizione generata automaticamente">
            <a:extLst>
              <a:ext uri="{FF2B5EF4-FFF2-40B4-BE49-F238E27FC236}">
                <a16:creationId xmlns:a16="http://schemas.microsoft.com/office/drawing/2014/main" id="{893F5260-D8E4-3FB7-8F53-E02146D16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554" y="1996831"/>
            <a:ext cx="5422740" cy="3841262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590BF1FA-EDA8-B752-8C94-F9523B4662D5}"/>
              </a:ext>
            </a:extLst>
          </p:cNvPr>
          <p:cNvSpPr/>
          <p:nvPr/>
        </p:nvSpPr>
        <p:spPr>
          <a:xfrm>
            <a:off x="1715321" y="2299724"/>
            <a:ext cx="586574" cy="28080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98C60E1-79FE-B4C7-3425-466199FC511C}"/>
              </a:ext>
            </a:extLst>
          </p:cNvPr>
          <p:cNvSpPr/>
          <p:nvPr/>
        </p:nvSpPr>
        <p:spPr>
          <a:xfrm>
            <a:off x="2408936" y="2289956"/>
            <a:ext cx="654958" cy="28178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14B4C7CD-BC58-9D9D-6CC9-15B5A422B427}"/>
              </a:ext>
            </a:extLst>
          </p:cNvPr>
          <p:cNvSpPr/>
          <p:nvPr/>
        </p:nvSpPr>
        <p:spPr>
          <a:xfrm>
            <a:off x="3043936" y="2299724"/>
            <a:ext cx="703804" cy="2808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531FEF48-D214-FA39-7695-7D4F0D63902A}"/>
              </a:ext>
            </a:extLst>
          </p:cNvPr>
          <p:cNvSpPr/>
          <p:nvPr/>
        </p:nvSpPr>
        <p:spPr>
          <a:xfrm>
            <a:off x="3757090" y="2299724"/>
            <a:ext cx="742881" cy="2808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C1ED922-3AB5-8AC2-0E6B-A1B6258236F2}"/>
              </a:ext>
            </a:extLst>
          </p:cNvPr>
          <p:cNvSpPr/>
          <p:nvPr/>
        </p:nvSpPr>
        <p:spPr>
          <a:xfrm>
            <a:off x="4499551" y="2299724"/>
            <a:ext cx="654958" cy="2808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CCF98AAE-D29B-BCF7-63B1-575F3DD6C985}"/>
              </a:ext>
            </a:extLst>
          </p:cNvPr>
          <p:cNvSpPr/>
          <p:nvPr/>
        </p:nvSpPr>
        <p:spPr>
          <a:xfrm>
            <a:off x="5154089" y="2299724"/>
            <a:ext cx="684266" cy="2808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9754F99-6637-D91C-17AD-FD173F7000B6}"/>
              </a:ext>
            </a:extLst>
          </p:cNvPr>
          <p:cNvSpPr/>
          <p:nvPr/>
        </p:nvSpPr>
        <p:spPr>
          <a:xfrm>
            <a:off x="5837935" y="2213611"/>
            <a:ext cx="654958" cy="2893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07A1D445-E496-3A62-B983-4E5814CA3F50}"/>
              </a:ext>
            </a:extLst>
          </p:cNvPr>
          <p:cNvSpPr/>
          <p:nvPr/>
        </p:nvSpPr>
        <p:spPr>
          <a:xfrm>
            <a:off x="1657350" y="2202180"/>
            <a:ext cx="4890770" cy="291655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A55B139-9E18-CDB2-9E25-FEF9516251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943281"/>
              </p:ext>
            </p:extLst>
          </p:nvPr>
        </p:nvGraphicFramePr>
        <p:xfrm>
          <a:off x="7263255" y="-196973"/>
          <a:ext cx="6114182" cy="2682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51172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EA2AC98F-3325-AEF4-E60F-91A8B64A0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pic>
        <p:nvPicPr>
          <p:cNvPr id="3" name="Immagine 2" descr="Immagine che contiene testo, schermata, diagramma, Rettangolo&#10;&#10;Descrizione generata automaticamente">
            <a:extLst>
              <a:ext uri="{FF2B5EF4-FFF2-40B4-BE49-F238E27FC236}">
                <a16:creationId xmlns:a16="http://schemas.microsoft.com/office/drawing/2014/main" id="{893F5260-D8E4-3FB7-8F53-E02146D16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554" y="1996831"/>
            <a:ext cx="5422740" cy="3841262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590BF1FA-EDA8-B752-8C94-F9523B4662D5}"/>
              </a:ext>
            </a:extLst>
          </p:cNvPr>
          <p:cNvSpPr/>
          <p:nvPr/>
        </p:nvSpPr>
        <p:spPr>
          <a:xfrm>
            <a:off x="1715321" y="2289955"/>
            <a:ext cx="586574" cy="19972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98C60E1-79FE-B4C7-3425-466199FC511C}"/>
              </a:ext>
            </a:extLst>
          </p:cNvPr>
          <p:cNvSpPr/>
          <p:nvPr/>
        </p:nvSpPr>
        <p:spPr>
          <a:xfrm>
            <a:off x="2408936" y="2299725"/>
            <a:ext cx="645189" cy="1352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14B4C7CD-BC58-9D9D-6CC9-15B5A422B427}"/>
              </a:ext>
            </a:extLst>
          </p:cNvPr>
          <p:cNvSpPr/>
          <p:nvPr/>
        </p:nvSpPr>
        <p:spPr>
          <a:xfrm>
            <a:off x="3043936" y="2289955"/>
            <a:ext cx="713573" cy="570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531FEF48-D214-FA39-7695-7D4F0D63902A}"/>
              </a:ext>
            </a:extLst>
          </p:cNvPr>
          <p:cNvSpPr/>
          <p:nvPr/>
        </p:nvSpPr>
        <p:spPr>
          <a:xfrm>
            <a:off x="3757090" y="2289955"/>
            <a:ext cx="742881" cy="19776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C1ED922-3AB5-8AC2-0E6B-A1B6258236F2}"/>
              </a:ext>
            </a:extLst>
          </p:cNvPr>
          <p:cNvSpPr/>
          <p:nvPr/>
        </p:nvSpPr>
        <p:spPr>
          <a:xfrm>
            <a:off x="4499551" y="2289955"/>
            <a:ext cx="654958" cy="1430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CCF98AAE-D29B-BCF7-63B1-575F3DD6C985}"/>
              </a:ext>
            </a:extLst>
          </p:cNvPr>
          <p:cNvSpPr/>
          <p:nvPr/>
        </p:nvSpPr>
        <p:spPr>
          <a:xfrm>
            <a:off x="5154089" y="2289955"/>
            <a:ext cx="684266" cy="1967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51C1646D-1D00-70A0-C51A-A6C0055F35A8}"/>
              </a:ext>
            </a:extLst>
          </p:cNvPr>
          <p:cNvSpPr/>
          <p:nvPr/>
        </p:nvSpPr>
        <p:spPr>
          <a:xfrm>
            <a:off x="5837935" y="632459"/>
            <a:ext cx="654958" cy="16861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2A663556-7EDE-4405-193B-AF3B9D2A1EB9}"/>
              </a:ext>
            </a:extLst>
          </p:cNvPr>
          <p:cNvSpPr/>
          <p:nvPr/>
        </p:nvSpPr>
        <p:spPr>
          <a:xfrm>
            <a:off x="1657350" y="2202180"/>
            <a:ext cx="4890770" cy="291655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AA17AB9-B2DA-DB4E-FC11-223E9E8D44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5739770"/>
              </p:ext>
            </p:extLst>
          </p:nvPr>
        </p:nvGraphicFramePr>
        <p:xfrm>
          <a:off x="7263255" y="-196973"/>
          <a:ext cx="6114182" cy="2682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B3C52E0-BFAE-8AE5-7795-63BADF1BEA70}"/>
              </a:ext>
            </a:extLst>
          </p:cNvPr>
          <p:cNvSpPr txBox="1"/>
          <p:nvPr/>
        </p:nvSpPr>
        <p:spPr>
          <a:xfrm>
            <a:off x="1186261" y="405574"/>
            <a:ext cx="331329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MODEL TRAINING</a:t>
            </a:r>
          </a:p>
          <a:p>
            <a:r>
              <a:rPr lang="it-IT" b="1" i="1" err="1"/>
              <a:t>Unbalanced</a:t>
            </a:r>
            <a:r>
              <a:rPr lang="it-IT" b="1" i="1"/>
              <a:t> training dataset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34BE9D3-4155-CD53-5DCD-7500DE39F8C9}"/>
              </a:ext>
            </a:extLst>
          </p:cNvPr>
          <p:cNvSpPr txBox="1"/>
          <p:nvPr/>
        </p:nvSpPr>
        <p:spPr>
          <a:xfrm>
            <a:off x="6951500" y="4881080"/>
            <a:ext cx="3612458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it-IT"/>
          </a:p>
          <a:p>
            <a:pPr marL="285750" indent="-285750">
              <a:buFont typeface="Arial"/>
              <a:buChar char="•"/>
            </a:pPr>
            <a:r>
              <a:rPr lang="it-IT" i="1" err="1"/>
              <a:t>FocalLoss</a:t>
            </a:r>
            <a:r>
              <a:rPr lang="it-IT"/>
              <a:t> </a:t>
            </a:r>
            <a:r>
              <a:rPr lang="it-IT" err="1"/>
              <a:t>implementation</a:t>
            </a:r>
            <a:r>
              <a:rPr lang="it-IT"/>
              <a:t>;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67E7474-70F1-D811-0AC7-179CC2EAB26F}"/>
              </a:ext>
            </a:extLst>
          </p:cNvPr>
          <p:cNvSpPr txBox="1"/>
          <p:nvPr/>
        </p:nvSpPr>
        <p:spPr>
          <a:xfrm>
            <a:off x="6951500" y="4294057"/>
            <a:ext cx="33100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err="1"/>
              <a:t>Upsampling</a:t>
            </a:r>
            <a:r>
              <a:rPr lang="it-IT"/>
              <a:t> of the under-</a:t>
            </a:r>
            <a:r>
              <a:rPr lang="it-IT" err="1"/>
              <a:t>represented</a:t>
            </a:r>
            <a:r>
              <a:rPr lang="it-IT"/>
              <a:t> classes;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52CC054-6900-3E58-161C-CF97FEA291E6}"/>
              </a:ext>
            </a:extLst>
          </p:cNvPr>
          <p:cNvSpPr txBox="1"/>
          <p:nvPr/>
        </p:nvSpPr>
        <p:spPr>
          <a:xfrm>
            <a:off x="6951500" y="3538050"/>
            <a:ext cx="36124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err="1"/>
              <a:t>Downsampling</a:t>
            </a:r>
            <a:r>
              <a:rPr lang="it-IT"/>
              <a:t> of the over-</a:t>
            </a:r>
            <a:r>
              <a:rPr lang="it-IT" err="1"/>
              <a:t>represented</a:t>
            </a:r>
            <a:r>
              <a:rPr lang="it-IT"/>
              <a:t> classes;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6D0175D-96C1-625D-F790-24E2A86F23FE}"/>
              </a:ext>
            </a:extLst>
          </p:cNvPr>
          <p:cNvSpPr txBox="1"/>
          <p:nvPr/>
        </p:nvSpPr>
        <p:spPr>
          <a:xfrm>
            <a:off x="6951500" y="3067541"/>
            <a:ext cx="6690166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it-IT" sz="2000" b="1"/>
              <a:t>POSSIBLE SOLUTIONS</a:t>
            </a:r>
            <a:endParaRPr lang="it-IT" sz="1800" b="1"/>
          </a:p>
        </p:txBody>
      </p:sp>
    </p:spTree>
    <p:extLst>
      <p:ext uri="{BB962C8B-B14F-4D97-AF65-F5344CB8AC3E}">
        <p14:creationId xmlns:p14="http://schemas.microsoft.com/office/powerpoint/2010/main" val="1384605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20" grpId="0" build="p"/>
      <p:bldP spid="22" grpId="0" build="p"/>
      <p:bldP spid="24" grpId="0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uppo 113">
            <a:extLst>
              <a:ext uri="{FF2B5EF4-FFF2-40B4-BE49-F238E27FC236}">
                <a16:creationId xmlns:a16="http://schemas.microsoft.com/office/drawing/2014/main" id="{BCE399E2-16B2-ECD1-9CBD-CFD1761C4B64}"/>
              </a:ext>
            </a:extLst>
          </p:cNvPr>
          <p:cNvGrpSpPr/>
          <p:nvPr/>
        </p:nvGrpSpPr>
        <p:grpSpPr>
          <a:xfrm>
            <a:off x="4290689" y="932217"/>
            <a:ext cx="1768144" cy="1982753"/>
            <a:chOff x="8263186" y="1853481"/>
            <a:chExt cx="1825928" cy="1854682"/>
          </a:xfrm>
        </p:grpSpPr>
        <p:sp>
          <p:nvSpPr>
            <p:cNvPr id="115" name="Triangolo isoscele 114">
              <a:extLst>
                <a:ext uri="{FF2B5EF4-FFF2-40B4-BE49-F238E27FC236}">
                  <a16:creationId xmlns:a16="http://schemas.microsoft.com/office/drawing/2014/main" id="{890E5267-88B5-5D87-CC1A-E6F5A76351DC}"/>
                </a:ext>
              </a:extLst>
            </p:cNvPr>
            <p:cNvSpPr/>
            <p:nvPr/>
          </p:nvSpPr>
          <p:spPr>
            <a:xfrm>
              <a:off x="8611120" y="2050729"/>
              <a:ext cx="1139103" cy="26993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/>
            </a:p>
          </p:txBody>
        </p:sp>
        <p:grpSp>
          <p:nvGrpSpPr>
            <p:cNvPr id="116" name="Gruppo 115">
              <a:extLst>
                <a:ext uri="{FF2B5EF4-FFF2-40B4-BE49-F238E27FC236}">
                  <a16:creationId xmlns:a16="http://schemas.microsoft.com/office/drawing/2014/main" id="{5F3E9CEE-D1AC-5C5E-3624-D56B50569189}"/>
                </a:ext>
              </a:extLst>
            </p:cNvPr>
            <p:cNvGrpSpPr/>
            <p:nvPr/>
          </p:nvGrpSpPr>
          <p:grpSpPr>
            <a:xfrm>
              <a:off x="8263186" y="1853481"/>
              <a:ext cx="1825928" cy="1854682"/>
              <a:chOff x="8263186" y="1853481"/>
              <a:chExt cx="1825928" cy="1854682"/>
            </a:xfrm>
          </p:grpSpPr>
          <p:sp>
            <p:nvSpPr>
              <p:cNvPr id="117" name="Rettangolo 116">
                <a:extLst>
                  <a:ext uri="{FF2B5EF4-FFF2-40B4-BE49-F238E27FC236}">
                    <a16:creationId xmlns:a16="http://schemas.microsoft.com/office/drawing/2014/main" id="{6EDB2133-B0FA-11E7-2984-D38D8C311540}"/>
                  </a:ext>
                </a:extLst>
              </p:cNvPr>
              <p:cNvSpPr/>
              <p:nvPr/>
            </p:nvSpPr>
            <p:spPr>
              <a:xfrm>
                <a:off x="8407311" y="2254378"/>
                <a:ext cx="1514713" cy="105891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118" name="Elemento grafico 117" descr="Cane Corgi con tre palline">
                <a:extLst>
                  <a:ext uri="{FF2B5EF4-FFF2-40B4-BE49-F238E27FC236}">
                    <a16:creationId xmlns:a16="http://schemas.microsoft.com/office/drawing/2014/main" id="{3350D474-37BF-4601-C7E6-2B098E020B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63186" y="1853481"/>
                <a:ext cx="1825928" cy="1854682"/>
              </a:xfrm>
              <a:prstGeom prst="rect">
                <a:avLst/>
              </a:prstGeom>
            </p:spPr>
          </p:pic>
        </p:grpSp>
      </p:grpSp>
      <p:pic>
        <p:nvPicPr>
          <p:cNvPr id="30" name="Elemento grafico 29" descr="Uomo seduto per terra">
            <a:extLst>
              <a:ext uri="{FF2B5EF4-FFF2-40B4-BE49-F238E27FC236}">
                <a16:creationId xmlns:a16="http://schemas.microsoft.com/office/drawing/2014/main" id="{8C2B0532-90EC-A7E3-7D62-54CCC5AEA6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3946200" y="2959747"/>
            <a:ext cx="1607409" cy="2198430"/>
          </a:xfrm>
          <a:prstGeom prst="rect">
            <a:avLst/>
          </a:prstGeom>
        </p:spPr>
      </p:pic>
      <p:grpSp>
        <p:nvGrpSpPr>
          <p:cNvPr id="31" name="Gruppo 30">
            <a:extLst>
              <a:ext uri="{FF2B5EF4-FFF2-40B4-BE49-F238E27FC236}">
                <a16:creationId xmlns:a16="http://schemas.microsoft.com/office/drawing/2014/main" id="{CAA4CA21-0854-2239-33D6-C228162109A6}"/>
              </a:ext>
            </a:extLst>
          </p:cNvPr>
          <p:cNvGrpSpPr/>
          <p:nvPr/>
        </p:nvGrpSpPr>
        <p:grpSpPr>
          <a:xfrm>
            <a:off x="4583612" y="2266696"/>
            <a:ext cx="697034" cy="875460"/>
            <a:chOff x="9974463" y="3237217"/>
            <a:chExt cx="635203" cy="875460"/>
          </a:xfrm>
        </p:grpSpPr>
        <p:pic>
          <p:nvPicPr>
            <p:cNvPr id="32" name="Elemento grafico 31" descr="Donna che indossa un fiocco">
              <a:extLst>
                <a:ext uri="{FF2B5EF4-FFF2-40B4-BE49-F238E27FC236}">
                  <a16:creationId xmlns:a16="http://schemas.microsoft.com/office/drawing/2014/main" id="{AFEE434C-C4AB-4F31-88C8-1AA0DF5A3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21379150" flipH="1">
              <a:off x="9974463" y="3237217"/>
              <a:ext cx="635203" cy="875460"/>
            </a:xfrm>
            <a:prstGeom prst="rect">
              <a:avLst/>
            </a:prstGeom>
          </p:spPr>
        </p:pic>
        <p:pic>
          <p:nvPicPr>
            <p:cNvPr id="33" name="Elemento grafico 32" descr="Donna sorridente">
              <a:extLst>
                <a:ext uri="{FF2B5EF4-FFF2-40B4-BE49-F238E27FC236}">
                  <a16:creationId xmlns:a16="http://schemas.microsoft.com/office/drawing/2014/main" id="{729771DF-DD4C-71A1-4888-EEF4ED9CD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668737" flipH="1">
              <a:off x="10030195" y="3615852"/>
              <a:ext cx="290211" cy="436837"/>
            </a:xfrm>
            <a:prstGeom prst="rect">
              <a:avLst/>
            </a:prstGeom>
          </p:spPr>
        </p:pic>
      </p:grpSp>
      <p:pic>
        <p:nvPicPr>
          <p:cNvPr id="5" name="Elemento grafico 4" descr="Donna con coda di cavallo">
            <a:extLst>
              <a:ext uri="{FF2B5EF4-FFF2-40B4-BE49-F238E27FC236}">
                <a16:creationId xmlns:a16="http://schemas.microsoft.com/office/drawing/2014/main" id="{77BB6332-B05D-0047-46F5-AC55D6F164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9060096" y="1367505"/>
            <a:ext cx="2150934" cy="4122990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94FF9F77-F1A6-6A68-163F-ECFFC045E7E0}"/>
              </a:ext>
            </a:extLst>
          </p:cNvPr>
          <p:cNvSpPr/>
          <p:nvPr/>
        </p:nvSpPr>
        <p:spPr>
          <a:xfrm>
            <a:off x="1588979" y="4188286"/>
            <a:ext cx="1142172" cy="10833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93" name="Gruppo 92">
            <a:extLst>
              <a:ext uri="{FF2B5EF4-FFF2-40B4-BE49-F238E27FC236}">
                <a16:creationId xmlns:a16="http://schemas.microsoft.com/office/drawing/2014/main" id="{914A9225-D323-76F4-788A-7930249F6DFF}"/>
              </a:ext>
            </a:extLst>
          </p:cNvPr>
          <p:cNvGrpSpPr/>
          <p:nvPr/>
        </p:nvGrpSpPr>
        <p:grpSpPr>
          <a:xfrm>
            <a:off x="1678431" y="2375743"/>
            <a:ext cx="1934063" cy="3017869"/>
            <a:chOff x="1938959" y="1814084"/>
            <a:chExt cx="2033225" cy="3197930"/>
          </a:xfrm>
        </p:grpSpPr>
        <p:pic>
          <p:nvPicPr>
            <p:cNvPr id="8" name="Elemento grafico 7" descr="Donna a gambe incrociate">
              <a:extLst>
                <a:ext uri="{FF2B5EF4-FFF2-40B4-BE49-F238E27FC236}">
                  <a16:creationId xmlns:a16="http://schemas.microsoft.com/office/drawing/2014/main" id="{3E42A105-A7E6-627D-58C5-0864D0A91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38959" y="2345636"/>
              <a:ext cx="2033225" cy="2666378"/>
            </a:xfrm>
            <a:prstGeom prst="rect">
              <a:avLst/>
            </a:prstGeom>
          </p:spPr>
        </p:pic>
        <p:grpSp>
          <p:nvGrpSpPr>
            <p:cNvPr id="13" name="Elemento grafico 9" descr="Donna con capelli corti">
              <a:extLst>
                <a:ext uri="{FF2B5EF4-FFF2-40B4-BE49-F238E27FC236}">
                  <a16:creationId xmlns:a16="http://schemas.microsoft.com/office/drawing/2014/main" id="{3AEBCF02-FAB2-0F21-EF1E-CABF994CC434}"/>
                </a:ext>
              </a:extLst>
            </p:cNvPr>
            <p:cNvGrpSpPr/>
            <p:nvPr/>
          </p:nvGrpSpPr>
          <p:grpSpPr>
            <a:xfrm rot="249056">
              <a:off x="2056466" y="1814084"/>
              <a:ext cx="777875" cy="680101"/>
              <a:chOff x="2604768" y="1806025"/>
              <a:chExt cx="777875" cy="680101"/>
            </a:xfrm>
          </p:grpSpPr>
          <p:sp>
            <p:nvSpPr>
              <p:cNvPr id="14" name="Figura a mano libera: forma 13">
                <a:extLst>
                  <a:ext uri="{FF2B5EF4-FFF2-40B4-BE49-F238E27FC236}">
                    <a16:creationId xmlns:a16="http://schemas.microsoft.com/office/drawing/2014/main" id="{F38B127D-71A2-09A7-40B9-3DCDCDF69F2D}"/>
                  </a:ext>
                </a:extLst>
              </p:cNvPr>
              <p:cNvSpPr/>
              <p:nvPr/>
            </p:nvSpPr>
            <p:spPr>
              <a:xfrm>
                <a:off x="2780540" y="1944111"/>
                <a:ext cx="512579" cy="534564"/>
              </a:xfrm>
              <a:custGeom>
                <a:avLst/>
                <a:gdLst>
                  <a:gd name="connsiteX0" fmla="*/ 495672 w 512579"/>
                  <a:gd name="connsiteY0" fmla="*/ 67261 h 534564"/>
                  <a:gd name="connsiteX1" fmla="*/ 305076 w 512579"/>
                  <a:gd name="connsiteY1" fmla="*/ 5539 h 534564"/>
                  <a:gd name="connsiteX2" fmla="*/ 19326 w 512579"/>
                  <a:gd name="connsiteY2" fmla="*/ 271324 h 534564"/>
                  <a:gd name="connsiteX3" fmla="*/ 113434 w 512579"/>
                  <a:gd name="connsiteY3" fmla="*/ 497895 h 534564"/>
                  <a:gd name="connsiteX4" fmla="*/ 159155 w 512579"/>
                  <a:gd name="connsiteY4" fmla="*/ 497143 h 534564"/>
                  <a:gd name="connsiteX5" fmla="*/ 344320 w 512579"/>
                  <a:gd name="connsiteY5" fmla="*/ 533081 h 534564"/>
                  <a:gd name="connsiteX6" fmla="*/ 448142 w 512579"/>
                  <a:gd name="connsiteY6" fmla="*/ 514983 h 534564"/>
                  <a:gd name="connsiteX7" fmla="*/ 465287 w 512579"/>
                  <a:gd name="connsiteY7" fmla="*/ 504505 h 534564"/>
                  <a:gd name="connsiteX8" fmla="*/ 500243 w 512579"/>
                  <a:gd name="connsiteY8" fmla="*/ 417819 h 534564"/>
                  <a:gd name="connsiteX9" fmla="*/ 511103 w 512579"/>
                  <a:gd name="connsiteY9" fmla="*/ 292203 h 534564"/>
                  <a:gd name="connsiteX10" fmla="*/ 515103 w 512579"/>
                  <a:gd name="connsiteY10" fmla="*/ 143508 h 534564"/>
                  <a:gd name="connsiteX11" fmla="*/ 495672 w 512579"/>
                  <a:gd name="connsiteY11" fmla="*/ 67261 h 534564"/>
                  <a:gd name="connsiteX12" fmla="*/ 495672 w 512579"/>
                  <a:gd name="connsiteY12" fmla="*/ 67261 h 534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12579" h="534564">
                    <a:moveTo>
                      <a:pt x="495672" y="67261"/>
                    </a:moveTo>
                    <a:cubicBezTo>
                      <a:pt x="452714" y="8158"/>
                      <a:pt x="373656" y="-8835"/>
                      <a:pt x="305076" y="5539"/>
                    </a:cubicBezTo>
                    <a:cubicBezTo>
                      <a:pt x="171061" y="29970"/>
                      <a:pt x="42948" y="132240"/>
                      <a:pt x="19326" y="271324"/>
                    </a:cubicBezTo>
                    <a:cubicBezTo>
                      <a:pt x="-17630" y="355468"/>
                      <a:pt x="5897" y="487990"/>
                      <a:pt x="113434" y="497895"/>
                    </a:cubicBezTo>
                    <a:cubicBezTo>
                      <a:pt x="128673" y="498753"/>
                      <a:pt x="143819" y="495238"/>
                      <a:pt x="159155" y="497143"/>
                    </a:cubicBezTo>
                    <a:cubicBezTo>
                      <a:pt x="217637" y="506477"/>
                      <a:pt x="283550" y="531442"/>
                      <a:pt x="344320" y="533081"/>
                    </a:cubicBezTo>
                    <a:cubicBezTo>
                      <a:pt x="380799" y="534062"/>
                      <a:pt x="417090" y="543272"/>
                      <a:pt x="448142" y="514983"/>
                    </a:cubicBezTo>
                    <a:cubicBezTo>
                      <a:pt x="452332" y="517955"/>
                      <a:pt x="460620" y="506306"/>
                      <a:pt x="465287" y="504505"/>
                    </a:cubicBezTo>
                    <a:cubicBezTo>
                      <a:pt x="500529" y="490885"/>
                      <a:pt x="497197" y="450204"/>
                      <a:pt x="500243" y="417819"/>
                    </a:cubicBezTo>
                    <a:cubicBezTo>
                      <a:pt x="504055" y="375966"/>
                      <a:pt x="507768" y="334104"/>
                      <a:pt x="511103" y="292203"/>
                    </a:cubicBezTo>
                    <a:cubicBezTo>
                      <a:pt x="511864" y="247797"/>
                      <a:pt x="517198" y="190886"/>
                      <a:pt x="515103" y="143508"/>
                    </a:cubicBezTo>
                    <a:cubicBezTo>
                      <a:pt x="513770" y="113810"/>
                      <a:pt x="513103" y="91321"/>
                      <a:pt x="495672" y="67261"/>
                    </a:cubicBezTo>
                    <a:lnTo>
                      <a:pt x="495672" y="6726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5" name="Figura a mano libera: forma 14">
                <a:extLst>
                  <a:ext uri="{FF2B5EF4-FFF2-40B4-BE49-F238E27FC236}">
                    <a16:creationId xmlns:a16="http://schemas.microsoft.com/office/drawing/2014/main" id="{E2AA714F-B134-9767-E31C-7E6E5CC85B81}"/>
                  </a:ext>
                </a:extLst>
              </p:cNvPr>
              <p:cNvSpPr/>
              <p:nvPr/>
            </p:nvSpPr>
            <p:spPr>
              <a:xfrm>
                <a:off x="2604768" y="1806025"/>
                <a:ext cx="777875" cy="680101"/>
              </a:xfrm>
              <a:custGeom>
                <a:avLst/>
                <a:gdLst>
                  <a:gd name="connsiteX0" fmla="*/ 223457 w 777875"/>
                  <a:gd name="connsiteY0" fmla="*/ 680822 h 680101"/>
                  <a:gd name="connsiteX1" fmla="*/ 178118 w 777875"/>
                  <a:gd name="connsiteY1" fmla="*/ 658324 h 680101"/>
                  <a:gd name="connsiteX2" fmla="*/ 68771 w 777875"/>
                  <a:gd name="connsiteY2" fmla="*/ 621005 h 680101"/>
                  <a:gd name="connsiteX3" fmla="*/ 40292 w 777875"/>
                  <a:gd name="connsiteY3" fmla="*/ 502285 h 680101"/>
                  <a:gd name="connsiteX4" fmla="*/ 92298 w 777875"/>
                  <a:gd name="connsiteY4" fmla="*/ 461738 h 680101"/>
                  <a:gd name="connsiteX5" fmla="*/ 146399 w 777875"/>
                  <a:gd name="connsiteY5" fmla="*/ 441764 h 680101"/>
                  <a:gd name="connsiteX6" fmla="*/ 226315 w 777875"/>
                  <a:gd name="connsiteY6" fmla="*/ 63602 h 680101"/>
                  <a:gd name="connsiteX7" fmla="*/ 524543 w 777875"/>
                  <a:gd name="connsiteY7" fmla="*/ 15977 h 680101"/>
                  <a:gd name="connsiteX8" fmla="*/ 693326 w 777875"/>
                  <a:gd name="connsiteY8" fmla="*/ 148013 h 680101"/>
                  <a:gd name="connsiteX9" fmla="*/ 692182 w 777875"/>
                  <a:gd name="connsiteY9" fmla="*/ 228842 h 680101"/>
                  <a:gd name="connsiteX10" fmla="*/ 699230 w 777875"/>
                  <a:gd name="connsiteY10" fmla="*/ 432515 h 680101"/>
                  <a:gd name="connsiteX11" fmla="*/ 709995 w 777875"/>
                  <a:gd name="connsiteY11" fmla="*/ 447888 h 680101"/>
                  <a:gd name="connsiteX12" fmla="*/ 720852 w 777875"/>
                  <a:gd name="connsiteY12" fmla="*/ 457223 h 680101"/>
                  <a:gd name="connsiteX13" fmla="*/ 776861 w 777875"/>
                  <a:gd name="connsiteY13" fmla="*/ 516744 h 680101"/>
                  <a:gd name="connsiteX14" fmla="*/ 755334 w 777875"/>
                  <a:gd name="connsiteY14" fmla="*/ 570370 h 680101"/>
                  <a:gd name="connsiteX15" fmla="*/ 708374 w 777875"/>
                  <a:gd name="connsiteY15" fmla="*/ 647009 h 680101"/>
                  <a:gd name="connsiteX16" fmla="*/ 580359 w 777875"/>
                  <a:gd name="connsiteY16" fmla="*/ 643437 h 680101"/>
                  <a:gd name="connsiteX17" fmla="*/ 560546 w 777875"/>
                  <a:gd name="connsiteY17" fmla="*/ 627692 h 680101"/>
                  <a:gd name="connsiteX18" fmla="*/ 502349 w 777875"/>
                  <a:gd name="connsiteY18" fmla="*/ 609365 h 680101"/>
                  <a:gd name="connsiteX19" fmla="*/ 654749 w 777875"/>
                  <a:gd name="connsiteY19" fmla="*/ 545939 h 680101"/>
                  <a:gd name="connsiteX20" fmla="*/ 670369 w 777875"/>
                  <a:gd name="connsiteY20" fmla="*/ 444774 h 680101"/>
                  <a:gd name="connsiteX21" fmla="*/ 687896 w 777875"/>
                  <a:gd name="connsiteY21" fmla="*/ 227385 h 680101"/>
                  <a:gd name="connsiteX22" fmla="*/ 571882 w 777875"/>
                  <a:gd name="connsiteY22" fmla="*/ 157633 h 680101"/>
                  <a:gd name="connsiteX23" fmla="*/ 293181 w 777875"/>
                  <a:gd name="connsiteY23" fmla="*/ 357973 h 680101"/>
                  <a:gd name="connsiteX24" fmla="*/ 291086 w 777875"/>
                  <a:gd name="connsiteY24" fmla="*/ 357687 h 680101"/>
                  <a:gd name="connsiteX25" fmla="*/ 286323 w 777875"/>
                  <a:gd name="connsiteY25" fmla="*/ 348142 h 680101"/>
                  <a:gd name="connsiteX26" fmla="*/ 281465 w 777875"/>
                  <a:gd name="connsiteY26" fmla="*/ 343047 h 680101"/>
                  <a:gd name="connsiteX27" fmla="*/ 221362 w 777875"/>
                  <a:gd name="connsiteY27" fmla="*/ 384052 h 680101"/>
                  <a:gd name="connsiteX28" fmla="*/ 252795 w 777875"/>
                  <a:gd name="connsiteY28" fmla="*/ 445736 h 680101"/>
                  <a:gd name="connsiteX29" fmla="*/ 323470 w 777875"/>
                  <a:gd name="connsiteY29" fmla="*/ 492856 h 680101"/>
                  <a:gd name="connsiteX30" fmla="*/ 363093 w 777875"/>
                  <a:gd name="connsiteY30" fmla="*/ 644637 h 680101"/>
                  <a:gd name="connsiteX31" fmla="*/ 332613 w 777875"/>
                  <a:gd name="connsiteY31" fmla="*/ 637684 h 680101"/>
                  <a:gd name="connsiteX32" fmla="*/ 276417 w 777875"/>
                  <a:gd name="connsiteY32" fmla="*/ 658124 h 680101"/>
                  <a:gd name="connsiteX33" fmla="*/ 223457 w 777875"/>
                  <a:gd name="connsiteY33" fmla="*/ 680822 h 680101"/>
                  <a:gd name="connsiteX34" fmla="*/ 292227 w 777875"/>
                  <a:gd name="connsiteY34" fmla="*/ 423676 h 680101"/>
                  <a:gd name="connsiteX35" fmla="*/ 283656 w 777875"/>
                  <a:gd name="connsiteY35" fmla="*/ 415789 h 680101"/>
                  <a:gd name="connsiteX36" fmla="*/ 236317 w 777875"/>
                  <a:gd name="connsiteY36" fmla="*/ 391167 h 680101"/>
                  <a:gd name="connsiteX37" fmla="*/ 235173 w 777875"/>
                  <a:gd name="connsiteY37" fmla="*/ 390281 h 680101"/>
                  <a:gd name="connsiteX38" fmla="*/ 285179 w 777875"/>
                  <a:gd name="connsiteY38" fmla="*/ 388948 h 680101"/>
                  <a:gd name="connsiteX39" fmla="*/ 292227 w 777875"/>
                  <a:gd name="connsiteY39" fmla="*/ 423676 h 680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77875" h="680101">
                    <a:moveTo>
                      <a:pt x="223457" y="680822"/>
                    </a:moveTo>
                    <a:cubicBezTo>
                      <a:pt x="206026" y="680679"/>
                      <a:pt x="188215" y="672755"/>
                      <a:pt x="178118" y="658324"/>
                    </a:cubicBezTo>
                    <a:cubicBezTo>
                      <a:pt x="135351" y="683823"/>
                      <a:pt x="51244" y="697767"/>
                      <a:pt x="68771" y="621005"/>
                    </a:cubicBezTo>
                    <a:cubicBezTo>
                      <a:pt x="-21526" y="624444"/>
                      <a:pt x="-6475" y="550587"/>
                      <a:pt x="40292" y="502285"/>
                    </a:cubicBezTo>
                    <a:cubicBezTo>
                      <a:pt x="53816" y="487712"/>
                      <a:pt x="72106" y="473568"/>
                      <a:pt x="92298" y="461738"/>
                    </a:cubicBezTo>
                    <a:cubicBezTo>
                      <a:pt x="108013" y="452127"/>
                      <a:pt x="128779" y="440830"/>
                      <a:pt x="146399" y="441764"/>
                    </a:cubicBezTo>
                    <a:cubicBezTo>
                      <a:pt x="142971" y="316519"/>
                      <a:pt x="112775" y="152375"/>
                      <a:pt x="226315" y="63602"/>
                    </a:cubicBezTo>
                    <a:cubicBezTo>
                      <a:pt x="314612" y="61"/>
                      <a:pt x="416815" y="-14360"/>
                      <a:pt x="524543" y="15977"/>
                    </a:cubicBezTo>
                    <a:cubicBezTo>
                      <a:pt x="597599" y="32961"/>
                      <a:pt x="670941" y="71032"/>
                      <a:pt x="693326" y="148013"/>
                    </a:cubicBezTo>
                    <a:cubicBezTo>
                      <a:pt x="698563" y="163291"/>
                      <a:pt x="716376" y="231071"/>
                      <a:pt x="692182" y="228842"/>
                    </a:cubicBezTo>
                    <a:cubicBezTo>
                      <a:pt x="699898" y="301232"/>
                      <a:pt x="697612" y="361335"/>
                      <a:pt x="699230" y="432515"/>
                    </a:cubicBezTo>
                    <a:cubicBezTo>
                      <a:pt x="699326" y="433115"/>
                      <a:pt x="699802" y="439783"/>
                      <a:pt x="709995" y="447888"/>
                    </a:cubicBezTo>
                    <a:cubicBezTo>
                      <a:pt x="712851" y="450108"/>
                      <a:pt x="718090" y="454889"/>
                      <a:pt x="720852" y="457223"/>
                    </a:cubicBezTo>
                    <a:cubicBezTo>
                      <a:pt x="738856" y="474463"/>
                      <a:pt x="764478" y="493932"/>
                      <a:pt x="776861" y="516744"/>
                    </a:cubicBezTo>
                    <a:cubicBezTo>
                      <a:pt x="787432" y="537033"/>
                      <a:pt x="776098" y="562160"/>
                      <a:pt x="755334" y="570370"/>
                    </a:cubicBezTo>
                    <a:cubicBezTo>
                      <a:pt x="778098" y="605194"/>
                      <a:pt x="749523" y="651095"/>
                      <a:pt x="708374" y="647009"/>
                    </a:cubicBezTo>
                    <a:cubicBezTo>
                      <a:pt x="696563" y="690890"/>
                      <a:pt x="605506" y="657591"/>
                      <a:pt x="580359" y="643437"/>
                    </a:cubicBezTo>
                    <a:cubicBezTo>
                      <a:pt x="571024" y="644027"/>
                      <a:pt x="562548" y="636607"/>
                      <a:pt x="560546" y="627692"/>
                    </a:cubicBezTo>
                    <a:cubicBezTo>
                      <a:pt x="554451" y="629301"/>
                      <a:pt x="488539" y="618071"/>
                      <a:pt x="502349" y="609365"/>
                    </a:cubicBezTo>
                    <a:cubicBezTo>
                      <a:pt x="557595" y="613271"/>
                      <a:pt x="629223" y="599384"/>
                      <a:pt x="654749" y="545939"/>
                    </a:cubicBezTo>
                    <a:cubicBezTo>
                      <a:pt x="670083" y="515182"/>
                      <a:pt x="668656" y="478816"/>
                      <a:pt x="670369" y="444774"/>
                    </a:cubicBezTo>
                    <a:cubicBezTo>
                      <a:pt x="674371" y="382251"/>
                      <a:pt x="675990" y="294955"/>
                      <a:pt x="687896" y="227385"/>
                    </a:cubicBezTo>
                    <a:cubicBezTo>
                      <a:pt x="645701" y="223184"/>
                      <a:pt x="593695" y="195038"/>
                      <a:pt x="571882" y="157633"/>
                    </a:cubicBezTo>
                    <a:cubicBezTo>
                      <a:pt x="514256" y="258189"/>
                      <a:pt x="303943" y="212345"/>
                      <a:pt x="293181" y="357973"/>
                    </a:cubicBezTo>
                    <a:cubicBezTo>
                      <a:pt x="293085" y="359230"/>
                      <a:pt x="291086" y="358801"/>
                      <a:pt x="291086" y="357687"/>
                    </a:cubicBezTo>
                    <a:cubicBezTo>
                      <a:pt x="290990" y="354534"/>
                      <a:pt x="286418" y="348572"/>
                      <a:pt x="286323" y="348142"/>
                    </a:cubicBezTo>
                    <a:cubicBezTo>
                      <a:pt x="285465" y="345837"/>
                      <a:pt x="283751" y="343990"/>
                      <a:pt x="281465" y="343047"/>
                    </a:cubicBezTo>
                    <a:cubicBezTo>
                      <a:pt x="256032" y="336360"/>
                      <a:pt x="226124" y="360496"/>
                      <a:pt x="221362" y="384052"/>
                    </a:cubicBezTo>
                    <a:cubicBezTo>
                      <a:pt x="216027" y="409712"/>
                      <a:pt x="233173" y="434506"/>
                      <a:pt x="252795" y="445736"/>
                    </a:cubicBezTo>
                    <a:cubicBezTo>
                      <a:pt x="278512" y="458156"/>
                      <a:pt x="304610" y="470520"/>
                      <a:pt x="323470" y="492856"/>
                    </a:cubicBezTo>
                    <a:cubicBezTo>
                      <a:pt x="359284" y="533089"/>
                      <a:pt x="379857" y="591764"/>
                      <a:pt x="363093" y="644637"/>
                    </a:cubicBezTo>
                    <a:cubicBezTo>
                      <a:pt x="358330" y="661353"/>
                      <a:pt x="330709" y="654619"/>
                      <a:pt x="332613" y="637684"/>
                    </a:cubicBezTo>
                    <a:cubicBezTo>
                      <a:pt x="325756" y="660829"/>
                      <a:pt x="296513" y="671697"/>
                      <a:pt x="276417" y="658124"/>
                    </a:cubicBezTo>
                    <a:cubicBezTo>
                      <a:pt x="260985" y="669669"/>
                      <a:pt x="243365" y="680775"/>
                      <a:pt x="223457" y="680822"/>
                    </a:cubicBezTo>
                    <a:close/>
                    <a:moveTo>
                      <a:pt x="292227" y="423676"/>
                    </a:moveTo>
                    <a:cubicBezTo>
                      <a:pt x="287560" y="423914"/>
                      <a:pt x="284988" y="419742"/>
                      <a:pt x="283656" y="415789"/>
                    </a:cubicBezTo>
                    <a:cubicBezTo>
                      <a:pt x="277940" y="397310"/>
                      <a:pt x="255176" y="372669"/>
                      <a:pt x="236317" y="391167"/>
                    </a:cubicBezTo>
                    <a:cubicBezTo>
                      <a:pt x="235840" y="391815"/>
                      <a:pt x="234791" y="390957"/>
                      <a:pt x="235173" y="390281"/>
                    </a:cubicBezTo>
                    <a:cubicBezTo>
                      <a:pt x="245937" y="372307"/>
                      <a:pt x="271082" y="375041"/>
                      <a:pt x="285179" y="388948"/>
                    </a:cubicBezTo>
                    <a:cubicBezTo>
                      <a:pt x="294323" y="397587"/>
                      <a:pt x="315849" y="419237"/>
                      <a:pt x="292227" y="42367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</p:grpSp>
        <p:grpSp>
          <p:nvGrpSpPr>
            <p:cNvPr id="16" name="Elemento grafico 11" descr="Viso con occhi chiusi">
              <a:extLst>
                <a:ext uri="{FF2B5EF4-FFF2-40B4-BE49-F238E27FC236}">
                  <a16:creationId xmlns:a16="http://schemas.microsoft.com/office/drawing/2014/main" id="{29AEA5E8-5176-7138-BE68-D12F54D2EE27}"/>
                </a:ext>
              </a:extLst>
            </p:cNvPr>
            <p:cNvGrpSpPr/>
            <p:nvPr/>
          </p:nvGrpSpPr>
          <p:grpSpPr>
            <a:xfrm>
              <a:off x="2445404" y="2104345"/>
              <a:ext cx="259331" cy="251962"/>
              <a:chOff x="3011935" y="2173919"/>
              <a:chExt cx="259331" cy="251962"/>
            </a:xfrm>
            <a:solidFill>
              <a:srgbClr val="000000"/>
            </a:solidFill>
          </p:grpSpPr>
          <p:sp>
            <p:nvSpPr>
              <p:cNvPr id="17" name="Figura a mano libera: forma 16">
                <a:extLst>
                  <a:ext uri="{FF2B5EF4-FFF2-40B4-BE49-F238E27FC236}">
                    <a16:creationId xmlns:a16="http://schemas.microsoft.com/office/drawing/2014/main" id="{BFF5C83D-AE6B-422F-7E73-42FF757D7221}"/>
                  </a:ext>
                </a:extLst>
              </p:cNvPr>
              <p:cNvSpPr/>
              <p:nvPr/>
            </p:nvSpPr>
            <p:spPr>
              <a:xfrm>
                <a:off x="3135181" y="2377570"/>
                <a:ext cx="75624" cy="48310"/>
              </a:xfrm>
              <a:custGeom>
                <a:avLst/>
                <a:gdLst>
                  <a:gd name="connsiteX0" fmla="*/ 36237 w 75624"/>
                  <a:gd name="connsiteY0" fmla="*/ 49550 h 48310"/>
                  <a:gd name="connsiteX1" fmla="*/ 642 w 75624"/>
                  <a:gd name="connsiteY1" fmla="*/ 14593 h 48310"/>
                  <a:gd name="connsiteX2" fmla="*/ 5004 w 75624"/>
                  <a:gd name="connsiteY2" fmla="*/ 10973 h 48310"/>
                  <a:gd name="connsiteX3" fmla="*/ 10062 w 75624"/>
                  <a:gd name="connsiteY3" fmla="*/ 13354 h 48310"/>
                  <a:gd name="connsiteX4" fmla="*/ 47905 w 75624"/>
                  <a:gd name="connsiteY4" fmla="*/ 21642 h 48310"/>
                  <a:gd name="connsiteX5" fmla="*/ 51239 w 75624"/>
                  <a:gd name="connsiteY5" fmla="*/ 13545 h 48310"/>
                  <a:gd name="connsiteX6" fmla="*/ 53639 w 75624"/>
                  <a:gd name="connsiteY6" fmla="*/ 6878 h 48310"/>
                  <a:gd name="connsiteX7" fmla="*/ 63974 w 75624"/>
                  <a:gd name="connsiteY7" fmla="*/ 1259 h 48310"/>
                  <a:gd name="connsiteX8" fmla="*/ 74956 w 75624"/>
                  <a:gd name="connsiteY8" fmla="*/ 21642 h 48310"/>
                  <a:gd name="connsiteX9" fmla="*/ 36237 w 75624"/>
                  <a:gd name="connsiteY9" fmla="*/ 49550 h 48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624" h="48310">
                    <a:moveTo>
                      <a:pt x="36237" y="49550"/>
                    </a:moveTo>
                    <a:cubicBezTo>
                      <a:pt x="18025" y="49550"/>
                      <a:pt x="-1949" y="34119"/>
                      <a:pt x="642" y="14593"/>
                    </a:cubicBezTo>
                    <a:cubicBezTo>
                      <a:pt x="861" y="12402"/>
                      <a:pt x="2814" y="10784"/>
                      <a:pt x="5004" y="10973"/>
                    </a:cubicBezTo>
                    <a:cubicBezTo>
                      <a:pt x="6967" y="10973"/>
                      <a:pt x="8824" y="11831"/>
                      <a:pt x="10062" y="13354"/>
                    </a:cubicBezTo>
                    <a:cubicBezTo>
                      <a:pt x="18139" y="26594"/>
                      <a:pt x="36103" y="37262"/>
                      <a:pt x="47905" y="21642"/>
                    </a:cubicBezTo>
                    <a:cubicBezTo>
                      <a:pt x="49543" y="19166"/>
                      <a:pt x="50667" y="16498"/>
                      <a:pt x="51239" y="13545"/>
                    </a:cubicBezTo>
                    <a:cubicBezTo>
                      <a:pt x="51744" y="11259"/>
                      <a:pt x="52553" y="8973"/>
                      <a:pt x="53639" y="6878"/>
                    </a:cubicBezTo>
                    <a:cubicBezTo>
                      <a:pt x="55792" y="3258"/>
                      <a:pt x="59745" y="1068"/>
                      <a:pt x="63974" y="1259"/>
                    </a:cubicBezTo>
                    <a:cubicBezTo>
                      <a:pt x="74451" y="687"/>
                      <a:pt x="78080" y="12783"/>
                      <a:pt x="74956" y="21642"/>
                    </a:cubicBezTo>
                    <a:cubicBezTo>
                      <a:pt x="70108" y="37548"/>
                      <a:pt x="51572" y="49454"/>
                      <a:pt x="36237" y="495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8" name="Figura a mano libera: forma 17">
                <a:extLst>
                  <a:ext uri="{FF2B5EF4-FFF2-40B4-BE49-F238E27FC236}">
                    <a16:creationId xmlns:a16="http://schemas.microsoft.com/office/drawing/2014/main" id="{3F8856EF-DEE6-CBDC-6875-C08386E2591B}"/>
                  </a:ext>
                </a:extLst>
              </p:cNvPr>
              <p:cNvSpPr/>
              <p:nvPr/>
            </p:nvSpPr>
            <p:spPr>
              <a:xfrm>
                <a:off x="3141890" y="2288387"/>
                <a:ext cx="72202" cy="60912"/>
              </a:xfrm>
              <a:custGeom>
                <a:avLst/>
                <a:gdLst>
                  <a:gd name="connsiteX0" fmla="*/ 39834 w 72202"/>
                  <a:gd name="connsiteY0" fmla="*/ 62152 h 60912"/>
                  <a:gd name="connsiteX1" fmla="*/ 1276 w 72202"/>
                  <a:gd name="connsiteY1" fmla="*/ 50436 h 60912"/>
                  <a:gd name="connsiteX2" fmla="*/ 11706 w 72202"/>
                  <a:gd name="connsiteY2" fmla="*/ 38911 h 60912"/>
                  <a:gd name="connsiteX3" fmla="*/ 13430 w 72202"/>
                  <a:gd name="connsiteY3" fmla="*/ 39577 h 60912"/>
                  <a:gd name="connsiteX4" fmla="*/ 13440 w 72202"/>
                  <a:gd name="connsiteY4" fmla="*/ 39577 h 60912"/>
                  <a:gd name="connsiteX5" fmla="*/ 56788 w 72202"/>
                  <a:gd name="connsiteY5" fmla="*/ 39768 h 60912"/>
                  <a:gd name="connsiteX6" fmla="*/ 30070 w 72202"/>
                  <a:gd name="connsiteY6" fmla="*/ 9003 h 60912"/>
                  <a:gd name="connsiteX7" fmla="*/ 27946 w 72202"/>
                  <a:gd name="connsiteY7" fmla="*/ 5002 h 60912"/>
                  <a:gd name="connsiteX8" fmla="*/ 34357 w 72202"/>
                  <a:gd name="connsiteY8" fmla="*/ 1288 h 60912"/>
                  <a:gd name="connsiteX9" fmla="*/ 39834 w 72202"/>
                  <a:gd name="connsiteY9" fmla="*/ 62152 h 60912"/>
                  <a:gd name="connsiteX10" fmla="*/ 39834 w 72202"/>
                  <a:gd name="connsiteY10" fmla="*/ 62152 h 60912"/>
                  <a:gd name="connsiteX11" fmla="*/ 39834 w 72202"/>
                  <a:gd name="connsiteY11" fmla="*/ 62152 h 60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2202" h="60912">
                    <a:moveTo>
                      <a:pt x="39834" y="62152"/>
                    </a:moveTo>
                    <a:cubicBezTo>
                      <a:pt x="31042" y="61676"/>
                      <a:pt x="9401" y="59961"/>
                      <a:pt x="1276" y="50436"/>
                    </a:cubicBezTo>
                    <a:cubicBezTo>
                      <a:pt x="-2048" y="43960"/>
                      <a:pt x="4839" y="36053"/>
                      <a:pt x="11706" y="38911"/>
                    </a:cubicBezTo>
                    <a:lnTo>
                      <a:pt x="13430" y="39577"/>
                    </a:lnTo>
                    <a:lnTo>
                      <a:pt x="13440" y="39577"/>
                    </a:lnTo>
                    <a:cubicBezTo>
                      <a:pt x="24679" y="44340"/>
                      <a:pt x="48034" y="54246"/>
                      <a:pt x="56788" y="39768"/>
                    </a:cubicBezTo>
                    <a:cubicBezTo>
                      <a:pt x="63027" y="23671"/>
                      <a:pt x="43786" y="13384"/>
                      <a:pt x="30070" y="9003"/>
                    </a:cubicBezTo>
                    <a:cubicBezTo>
                      <a:pt x="28489" y="8336"/>
                      <a:pt x="27594" y="6621"/>
                      <a:pt x="27946" y="5002"/>
                    </a:cubicBezTo>
                    <a:cubicBezTo>
                      <a:pt x="28032" y="2811"/>
                      <a:pt x="31137" y="907"/>
                      <a:pt x="34357" y="1288"/>
                    </a:cubicBezTo>
                    <a:cubicBezTo>
                      <a:pt x="78391" y="-332"/>
                      <a:pt x="89773" y="62056"/>
                      <a:pt x="39834" y="62152"/>
                    </a:cubicBezTo>
                    <a:lnTo>
                      <a:pt x="39834" y="62152"/>
                    </a:lnTo>
                    <a:lnTo>
                      <a:pt x="39834" y="62152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9" name="Figura a mano libera: forma 18">
                <a:extLst>
                  <a:ext uri="{FF2B5EF4-FFF2-40B4-BE49-F238E27FC236}">
                    <a16:creationId xmlns:a16="http://schemas.microsoft.com/office/drawing/2014/main" id="{41B650F4-7D97-7EA1-DEA2-E5BAF9ECADFF}"/>
                  </a:ext>
                </a:extLst>
              </p:cNvPr>
              <p:cNvSpPr/>
              <p:nvPr/>
            </p:nvSpPr>
            <p:spPr>
              <a:xfrm>
                <a:off x="3019773" y="2233191"/>
                <a:ext cx="101865" cy="54006"/>
              </a:xfrm>
              <a:custGeom>
                <a:avLst/>
                <a:gdLst>
                  <a:gd name="connsiteX0" fmla="*/ 3702 w 101865"/>
                  <a:gd name="connsiteY0" fmla="*/ 55245 h 54006"/>
                  <a:gd name="connsiteX1" fmla="*/ 1378 w 101865"/>
                  <a:gd name="connsiteY1" fmla="*/ 50102 h 54006"/>
                  <a:gd name="connsiteX2" fmla="*/ 43669 w 101865"/>
                  <a:gd name="connsiteY2" fmla="*/ 27527 h 54006"/>
                  <a:gd name="connsiteX3" fmla="*/ 42298 w 101865"/>
                  <a:gd name="connsiteY3" fmla="*/ 15716 h 54006"/>
                  <a:gd name="connsiteX4" fmla="*/ 43755 w 101865"/>
                  <a:gd name="connsiteY4" fmla="*/ 11906 h 54006"/>
                  <a:gd name="connsiteX5" fmla="*/ 44193 w 101865"/>
                  <a:gd name="connsiteY5" fmla="*/ 9525 h 54006"/>
                  <a:gd name="connsiteX6" fmla="*/ 44212 w 101865"/>
                  <a:gd name="connsiteY6" fmla="*/ 9525 h 54006"/>
                  <a:gd name="connsiteX7" fmla="*/ 59233 w 101865"/>
                  <a:gd name="connsiteY7" fmla="*/ 2191 h 54006"/>
                  <a:gd name="connsiteX8" fmla="*/ 69739 w 101865"/>
                  <a:gd name="connsiteY8" fmla="*/ 11906 h 54006"/>
                  <a:gd name="connsiteX9" fmla="*/ 70758 w 101865"/>
                  <a:gd name="connsiteY9" fmla="*/ 14669 h 54006"/>
                  <a:gd name="connsiteX10" fmla="*/ 71663 w 101865"/>
                  <a:gd name="connsiteY10" fmla="*/ 16764 h 54006"/>
                  <a:gd name="connsiteX11" fmla="*/ 72149 w 101865"/>
                  <a:gd name="connsiteY11" fmla="*/ 22670 h 54006"/>
                  <a:gd name="connsiteX12" fmla="*/ 101134 w 101865"/>
                  <a:gd name="connsiteY12" fmla="*/ 32576 h 54006"/>
                  <a:gd name="connsiteX13" fmla="*/ 101486 w 101865"/>
                  <a:gd name="connsiteY13" fmla="*/ 40291 h 54006"/>
                  <a:gd name="connsiteX14" fmla="*/ 96123 w 101865"/>
                  <a:gd name="connsiteY14" fmla="*/ 44862 h 54006"/>
                  <a:gd name="connsiteX15" fmla="*/ 93294 w 101865"/>
                  <a:gd name="connsiteY15" fmla="*/ 45053 h 54006"/>
                  <a:gd name="connsiteX16" fmla="*/ 82331 w 101865"/>
                  <a:gd name="connsiteY16" fmla="*/ 42862 h 54006"/>
                  <a:gd name="connsiteX17" fmla="*/ 73349 w 101865"/>
                  <a:gd name="connsiteY17" fmla="*/ 40767 h 54006"/>
                  <a:gd name="connsiteX18" fmla="*/ 50575 w 101865"/>
                  <a:gd name="connsiteY18" fmla="*/ 41720 h 54006"/>
                  <a:gd name="connsiteX19" fmla="*/ 24124 w 101865"/>
                  <a:gd name="connsiteY19" fmla="*/ 49149 h 54006"/>
                  <a:gd name="connsiteX20" fmla="*/ 4274 w 101865"/>
                  <a:gd name="connsiteY20" fmla="*/ 55150 h 54006"/>
                  <a:gd name="connsiteX21" fmla="*/ 4274 w 101865"/>
                  <a:gd name="connsiteY21" fmla="*/ 55150 h 54006"/>
                  <a:gd name="connsiteX22" fmla="*/ 3702 w 101865"/>
                  <a:gd name="connsiteY22" fmla="*/ 55245 h 54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01865" h="54006">
                    <a:moveTo>
                      <a:pt x="3702" y="55245"/>
                    </a:moveTo>
                    <a:cubicBezTo>
                      <a:pt x="1235" y="55245"/>
                      <a:pt x="-889" y="51815"/>
                      <a:pt x="1378" y="50102"/>
                    </a:cubicBezTo>
                    <a:cubicBezTo>
                      <a:pt x="13856" y="40005"/>
                      <a:pt x="28400" y="32481"/>
                      <a:pt x="43669" y="27527"/>
                    </a:cubicBezTo>
                    <a:cubicBezTo>
                      <a:pt x="41497" y="24098"/>
                      <a:pt x="40783" y="19527"/>
                      <a:pt x="42298" y="15716"/>
                    </a:cubicBezTo>
                    <a:cubicBezTo>
                      <a:pt x="42545" y="14858"/>
                      <a:pt x="43755" y="11906"/>
                      <a:pt x="43755" y="11906"/>
                    </a:cubicBezTo>
                    <a:cubicBezTo>
                      <a:pt x="43821" y="11145"/>
                      <a:pt x="44193" y="9525"/>
                      <a:pt x="44193" y="9525"/>
                    </a:cubicBezTo>
                    <a:lnTo>
                      <a:pt x="44212" y="9525"/>
                    </a:lnTo>
                    <a:cubicBezTo>
                      <a:pt x="45946" y="3238"/>
                      <a:pt x="53232" y="-666"/>
                      <a:pt x="59233" y="2191"/>
                    </a:cubicBezTo>
                    <a:cubicBezTo>
                      <a:pt x="64205" y="3143"/>
                      <a:pt x="68244" y="7144"/>
                      <a:pt x="69739" y="11906"/>
                    </a:cubicBezTo>
                    <a:cubicBezTo>
                      <a:pt x="69853" y="12288"/>
                      <a:pt x="70310" y="13906"/>
                      <a:pt x="70758" y="14669"/>
                    </a:cubicBezTo>
                    <a:cubicBezTo>
                      <a:pt x="71120" y="15335"/>
                      <a:pt x="71425" y="16002"/>
                      <a:pt x="71663" y="16764"/>
                    </a:cubicBezTo>
                    <a:cubicBezTo>
                      <a:pt x="72187" y="18669"/>
                      <a:pt x="72349" y="20670"/>
                      <a:pt x="72149" y="22670"/>
                    </a:cubicBezTo>
                    <a:cubicBezTo>
                      <a:pt x="82455" y="23146"/>
                      <a:pt x="94675" y="23526"/>
                      <a:pt x="101134" y="32576"/>
                    </a:cubicBezTo>
                    <a:cubicBezTo>
                      <a:pt x="102657" y="34766"/>
                      <a:pt x="102543" y="37814"/>
                      <a:pt x="101486" y="40291"/>
                    </a:cubicBezTo>
                    <a:cubicBezTo>
                      <a:pt x="100600" y="42576"/>
                      <a:pt x="98581" y="44291"/>
                      <a:pt x="96123" y="44862"/>
                    </a:cubicBezTo>
                    <a:cubicBezTo>
                      <a:pt x="95190" y="44958"/>
                      <a:pt x="94247" y="45053"/>
                      <a:pt x="93294" y="45053"/>
                    </a:cubicBezTo>
                    <a:cubicBezTo>
                      <a:pt x="89551" y="44862"/>
                      <a:pt x="85855" y="44101"/>
                      <a:pt x="82331" y="42862"/>
                    </a:cubicBezTo>
                    <a:cubicBezTo>
                      <a:pt x="79407" y="41910"/>
                      <a:pt x="76397" y="41147"/>
                      <a:pt x="73349" y="40767"/>
                    </a:cubicBezTo>
                    <a:cubicBezTo>
                      <a:pt x="65767" y="39909"/>
                      <a:pt x="58071" y="40386"/>
                      <a:pt x="50575" y="41720"/>
                    </a:cubicBezTo>
                    <a:cubicBezTo>
                      <a:pt x="41593" y="43624"/>
                      <a:pt x="32763" y="46101"/>
                      <a:pt x="24124" y="49149"/>
                    </a:cubicBezTo>
                    <a:cubicBezTo>
                      <a:pt x="17685" y="51340"/>
                      <a:pt x="10979" y="53530"/>
                      <a:pt x="4274" y="55150"/>
                    </a:cubicBezTo>
                    <a:lnTo>
                      <a:pt x="4274" y="55150"/>
                    </a:lnTo>
                    <a:cubicBezTo>
                      <a:pt x="4112" y="55150"/>
                      <a:pt x="3912" y="55245"/>
                      <a:pt x="3702" y="552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20" name="Figura a mano libera: forma 19">
                <a:extLst>
                  <a:ext uri="{FF2B5EF4-FFF2-40B4-BE49-F238E27FC236}">
                    <a16:creationId xmlns:a16="http://schemas.microsoft.com/office/drawing/2014/main" id="{7682DC4D-2A05-2CC6-0914-05E218B2867A}"/>
                  </a:ext>
                </a:extLst>
              </p:cNvPr>
              <p:cNvSpPr/>
              <p:nvPr/>
            </p:nvSpPr>
            <p:spPr>
              <a:xfrm>
                <a:off x="3205951" y="2231857"/>
                <a:ext cx="63769" cy="43339"/>
              </a:xfrm>
              <a:custGeom>
                <a:avLst/>
                <a:gdLst>
                  <a:gd name="connsiteX0" fmla="*/ 55173 w 63769"/>
                  <a:gd name="connsiteY0" fmla="*/ 44578 h 43339"/>
                  <a:gd name="connsiteX1" fmla="*/ 49715 w 63769"/>
                  <a:gd name="connsiteY1" fmla="*/ 41054 h 43339"/>
                  <a:gd name="connsiteX2" fmla="*/ 49572 w 63769"/>
                  <a:gd name="connsiteY2" fmla="*/ 40768 h 43339"/>
                  <a:gd name="connsiteX3" fmla="*/ 8434 w 63769"/>
                  <a:gd name="connsiteY3" fmla="*/ 39720 h 43339"/>
                  <a:gd name="connsiteX4" fmla="*/ 5424 w 63769"/>
                  <a:gd name="connsiteY4" fmla="*/ 41816 h 43339"/>
                  <a:gd name="connsiteX5" fmla="*/ 6176 w 63769"/>
                  <a:gd name="connsiteY5" fmla="*/ 41720 h 43339"/>
                  <a:gd name="connsiteX6" fmla="*/ 6881 w 63769"/>
                  <a:gd name="connsiteY6" fmla="*/ 42292 h 43339"/>
                  <a:gd name="connsiteX7" fmla="*/ 6557 w 63769"/>
                  <a:gd name="connsiteY7" fmla="*/ 42959 h 43339"/>
                  <a:gd name="connsiteX8" fmla="*/ 4852 w 63769"/>
                  <a:gd name="connsiteY8" fmla="*/ 43340 h 43339"/>
                  <a:gd name="connsiteX9" fmla="*/ 1709 w 63769"/>
                  <a:gd name="connsiteY9" fmla="*/ 41911 h 43339"/>
                  <a:gd name="connsiteX10" fmla="*/ 19978 w 63769"/>
                  <a:gd name="connsiteY10" fmla="*/ 24765 h 43339"/>
                  <a:gd name="connsiteX11" fmla="*/ 15996 w 63769"/>
                  <a:gd name="connsiteY11" fmla="*/ 14384 h 43339"/>
                  <a:gd name="connsiteX12" fmla="*/ 15996 w 63769"/>
                  <a:gd name="connsiteY12" fmla="*/ 11621 h 43339"/>
                  <a:gd name="connsiteX13" fmla="*/ 16035 w 63769"/>
                  <a:gd name="connsiteY13" fmla="*/ 11430 h 43339"/>
                  <a:gd name="connsiteX14" fmla="*/ 15854 w 63769"/>
                  <a:gd name="connsiteY14" fmla="*/ 9526 h 43339"/>
                  <a:gd name="connsiteX15" fmla="*/ 15825 w 63769"/>
                  <a:gd name="connsiteY15" fmla="*/ 9335 h 43339"/>
                  <a:gd name="connsiteX16" fmla="*/ 15854 w 63769"/>
                  <a:gd name="connsiteY16" fmla="*/ 9335 h 43339"/>
                  <a:gd name="connsiteX17" fmla="*/ 18216 w 63769"/>
                  <a:gd name="connsiteY17" fmla="*/ 3525 h 43339"/>
                  <a:gd name="connsiteX18" fmla="*/ 23664 w 63769"/>
                  <a:gd name="connsiteY18" fmla="*/ 1239 h 43339"/>
                  <a:gd name="connsiteX19" fmla="*/ 29941 w 63769"/>
                  <a:gd name="connsiteY19" fmla="*/ 3716 h 43339"/>
                  <a:gd name="connsiteX20" fmla="*/ 37561 w 63769"/>
                  <a:gd name="connsiteY20" fmla="*/ 11145 h 43339"/>
                  <a:gd name="connsiteX21" fmla="*/ 40628 w 63769"/>
                  <a:gd name="connsiteY21" fmla="*/ 20480 h 43339"/>
                  <a:gd name="connsiteX22" fmla="*/ 63431 w 63769"/>
                  <a:gd name="connsiteY22" fmla="*/ 38958 h 43339"/>
                  <a:gd name="connsiteX23" fmla="*/ 55173 w 63769"/>
                  <a:gd name="connsiteY23" fmla="*/ 44578 h 43339"/>
                  <a:gd name="connsiteX24" fmla="*/ 55173 w 63769"/>
                  <a:gd name="connsiteY24" fmla="*/ 44578 h 43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3769" h="43339">
                    <a:moveTo>
                      <a:pt x="55173" y="44578"/>
                    </a:moveTo>
                    <a:cubicBezTo>
                      <a:pt x="52820" y="44578"/>
                      <a:pt x="50667" y="43245"/>
                      <a:pt x="49715" y="41054"/>
                    </a:cubicBezTo>
                    <a:lnTo>
                      <a:pt x="49572" y="40768"/>
                    </a:lnTo>
                    <a:cubicBezTo>
                      <a:pt x="42705" y="29052"/>
                      <a:pt x="19645" y="36292"/>
                      <a:pt x="8434" y="39720"/>
                    </a:cubicBezTo>
                    <a:cubicBezTo>
                      <a:pt x="7986" y="39911"/>
                      <a:pt x="4405" y="41625"/>
                      <a:pt x="5424" y="41816"/>
                    </a:cubicBezTo>
                    <a:cubicBezTo>
                      <a:pt x="5633" y="41816"/>
                      <a:pt x="6129" y="41720"/>
                      <a:pt x="6176" y="41720"/>
                    </a:cubicBezTo>
                    <a:cubicBezTo>
                      <a:pt x="6519" y="41720"/>
                      <a:pt x="6805" y="42006"/>
                      <a:pt x="6881" y="42292"/>
                    </a:cubicBezTo>
                    <a:cubicBezTo>
                      <a:pt x="6948" y="42577"/>
                      <a:pt x="6814" y="42863"/>
                      <a:pt x="6557" y="42959"/>
                    </a:cubicBezTo>
                    <a:cubicBezTo>
                      <a:pt x="6024" y="43245"/>
                      <a:pt x="5443" y="43340"/>
                      <a:pt x="4852" y="43340"/>
                    </a:cubicBezTo>
                    <a:cubicBezTo>
                      <a:pt x="3652" y="43340"/>
                      <a:pt x="2519" y="42863"/>
                      <a:pt x="1709" y="41911"/>
                    </a:cubicBezTo>
                    <a:cubicBezTo>
                      <a:pt x="-4549" y="32386"/>
                      <a:pt x="13568" y="28005"/>
                      <a:pt x="19978" y="24765"/>
                    </a:cubicBezTo>
                    <a:cubicBezTo>
                      <a:pt x="17940" y="21623"/>
                      <a:pt x="16501" y="18098"/>
                      <a:pt x="15996" y="14384"/>
                    </a:cubicBezTo>
                    <a:cubicBezTo>
                      <a:pt x="15758" y="13527"/>
                      <a:pt x="15758" y="12574"/>
                      <a:pt x="15996" y="11621"/>
                    </a:cubicBezTo>
                    <a:lnTo>
                      <a:pt x="16035" y="11430"/>
                    </a:lnTo>
                    <a:cubicBezTo>
                      <a:pt x="15911" y="10764"/>
                      <a:pt x="15844" y="10193"/>
                      <a:pt x="15854" y="9526"/>
                    </a:cubicBezTo>
                    <a:lnTo>
                      <a:pt x="15825" y="9335"/>
                    </a:lnTo>
                    <a:lnTo>
                      <a:pt x="15854" y="9335"/>
                    </a:lnTo>
                    <a:cubicBezTo>
                      <a:pt x="15911" y="7144"/>
                      <a:pt x="16749" y="5145"/>
                      <a:pt x="18216" y="3525"/>
                    </a:cubicBezTo>
                    <a:cubicBezTo>
                      <a:pt x="19645" y="2096"/>
                      <a:pt x="21607" y="1239"/>
                      <a:pt x="23664" y="1239"/>
                    </a:cubicBezTo>
                    <a:cubicBezTo>
                      <a:pt x="25979" y="1334"/>
                      <a:pt x="28179" y="2191"/>
                      <a:pt x="29941" y="3716"/>
                    </a:cubicBezTo>
                    <a:cubicBezTo>
                      <a:pt x="33141" y="5431"/>
                      <a:pt x="35789" y="8001"/>
                      <a:pt x="37561" y="11145"/>
                    </a:cubicBezTo>
                    <a:cubicBezTo>
                      <a:pt x="39418" y="13907"/>
                      <a:pt x="40476" y="17146"/>
                      <a:pt x="40628" y="20480"/>
                    </a:cubicBezTo>
                    <a:cubicBezTo>
                      <a:pt x="50801" y="20289"/>
                      <a:pt x="67984" y="27147"/>
                      <a:pt x="63431" y="38958"/>
                    </a:cubicBezTo>
                    <a:cubicBezTo>
                      <a:pt x="61993" y="42292"/>
                      <a:pt x="58773" y="44483"/>
                      <a:pt x="55173" y="44578"/>
                    </a:cubicBezTo>
                    <a:lnTo>
                      <a:pt x="55173" y="44578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21" name="Figura a mano libera: forma 20">
                <a:extLst>
                  <a:ext uri="{FF2B5EF4-FFF2-40B4-BE49-F238E27FC236}">
                    <a16:creationId xmlns:a16="http://schemas.microsoft.com/office/drawing/2014/main" id="{7B768028-FF76-73D2-9F7B-DB232BED3B24}"/>
                  </a:ext>
                </a:extLst>
              </p:cNvPr>
              <p:cNvSpPr/>
              <p:nvPr/>
            </p:nvSpPr>
            <p:spPr>
              <a:xfrm>
                <a:off x="3011935" y="2176200"/>
                <a:ext cx="86248" cy="56322"/>
              </a:xfrm>
              <a:custGeom>
                <a:avLst/>
                <a:gdLst>
                  <a:gd name="connsiteX0" fmla="*/ 4358 w 86248"/>
                  <a:gd name="connsiteY0" fmla="*/ 57562 h 56322"/>
                  <a:gd name="connsiteX1" fmla="*/ 1139 w 86248"/>
                  <a:gd name="connsiteY1" fmla="*/ 55180 h 56322"/>
                  <a:gd name="connsiteX2" fmla="*/ 1501 w 86248"/>
                  <a:gd name="connsiteY2" fmla="*/ 44228 h 56322"/>
                  <a:gd name="connsiteX3" fmla="*/ 23999 w 86248"/>
                  <a:gd name="connsiteY3" fmla="*/ 16700 h 56322"/>
                  <a:gd name="connsiteX4" fmla="*/ 50736 w 86248"/>
                  <a:gd name="connsiteY4" fmla="*/ 5937 h 56322"/>
                  <a:gd name="connsiteX5" fmla="*/ 83092 w 86248"/>
                  <a:gd name="connsiteY5" fmla="*/ 5842 h 56322"/>
                  <a:gd name="connsiteX6" fmla="*/ 86530 w 86248"/>
                  <a:gd name="connsiteY6" fmla="*/ 12890 h 56322"/>
                  <a:gd name="connsiteX7" fmla="*/ 75663 w 86248"/>
                  <a:gd name="connsiteY7" fmla="*/ 27844 h 56322"/>
                  <a:gd name="connsiteX8" fmla="*/ 64128 w 86248"/>
                  <a:gd name="connsiteY8" fmla="*/ 29273 h 56322"/>
                  <a:gd name="connsiteX9" fmla="*/ 59089 w 86248"/>
                  <a:gd name="connsiteY9" fmla="*/ 29559 h 56322"/>
                  <a:gd name="connsiteX10" fmla="*/ 19779 w 86248"/>
                  <a:gd name="connsiteY10" fmla="*/ 44608 h 56322"/>
                  <a:gd name="connsiteX11" fmla="*/ 5959 w 86248"/>
                  <a:gd name="connsiteY11" fmla="*/ 57086 h 56322"/>
                  <a:gd name="connsiteX12" fmla="*/ 4358 w 86248"/>
                  <a:gd name="connsiteY12" fmla="*/ 57562 h 56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248" h="56322">
                    <a:moveTo>
                      <a:pt x="4358" y="57562"/>
                    </a:moveTo>
                    <a:cubicBezTo>
                      <a:pt x="2882" y="57562"/>
                      <a:pt x="1606" y="56514"/>
                      <a:pt x="1139" y="55180"/>
                    </a:cubicBezTo>
                    <a:cubicBezTo>
                      <a:pt x="62" y="51562"/>
                      <a:pt x="186" y="47752"/>
                      <a:pt x="1501" y="44228"/>
                    </a:cubicBezTo>
                    <a:cubicBezTo>
                      <a:pt x="5330" y="32702"/>
                      <a:pt x="13674" y="22892"/>
                      <a:pt x="23999" y="16700"/>
                    </a:cubicBezTo>
                    <a:cubicBezTo>
                      <a:pt x="32590" y="11270"/>
                      <a:pt x="41734" y="8509"/>
                      <a:pt x="50736" y="5937"/>
                    </a:cubicBezTo>
                    <a:cubicBezTo>
                      <a:pt x="61251" y="2699"/>
                      <a:pt x="73891" y="-2731"/>
                      <a:pt x="83092" y="5842"/>
                    </a:cubicBezTo>
                    <a:cubicBezTo>
                      <a:pt x="85045" y="7651"/>
                      <a:pt x="86273" y="10223"/>
                      <a:pt x="86530" y="12890"/>
                    </a:cubicBezTo>
                    <a:cubicBezTo>
                      <a:pt x="87607" y="19748"/>
                      <a:pt x="81930" y="25844"/>
                      <a:pt x="75663" y="27844"/>
                    </a:cubicBezTo>
                    <a:cubicBezTo>
                      <a:pt x="71900" y="28797"/>
                      <a:pt x="68023" y="29273"/>
                      <a:pt x="64128" y="29273"/>
                    </a:cubicBezTo>
                    <a:cubicBezTo>
                      <a:pt x="62489" y="29368"/>
                      <a:pt x="60794" y="29463"/>
                      <a:pt x="59089" y="29559"/>
                    </a:cubicBezTo>
                    <a:cubicBezTo>
                      <a:pt x="44897" y="31083"/>
                      <a:pt x="31343" y="36321"/>
                      <a:pt x="19779" y="44608"/>
                    </a:cubicBezTo>
                    <a:cubicBezTo>
                      <a:pt x="14712" y="48323"/>
                      <a:pt x="11255" y="53753"/>
                      <a:pt x="5959" y="57086"/>
                    </a:cubicBezTo>
                    <a:cubicBezTo>
                      <a:pt x="5473" y="57468"/>
                      <a:pt x="4920" y="57562"/>
                      <a:pt x="4358" y="5756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22" name="Figura a mano libera: forma 21">
                <a:extLst>
                  <a:ext uri="{FF2B5EF4-FFF2-40B4-BE49-F238E27FC236}">
                    <a16:creationId xmlns:a16="http://schemas.microsoft.com/office/drawing/2014/main" id="{6D1C20CD-FFF3-231A-A6DD-02EF7F7B2A94}"/>
                  </a:ext>
                </a:extLst>
              </p:cNvPr>
              <p:cNvSpPr/>
              <p:nvPr/>
            </p:nvSpPr>
            <p:spPr>
              <a:xfrm>
                <a:off x="3195862" y="2173919"/>
                <a:ext cx="75404" cy="43461"/>
              </a:xfrm>
              <a:custGeom>
                <a:avLst/>
                <a:gdLst>
                  <a:gd name="connsiteX0" fmla="*/ 64395 w 75404"/>
                  <a:gd name="connsiteY0" fmla="*/ 44699 h 43461"/>
                  <a:gd name="connsiteX1" fmla="*/ 54270 w 75404"/>
                  <a:gd name="connsiteY1" fmla="*/ 39270 h 43461"/>
                  <a:gd name="connsiteX2" fmla="*/ 54042 w 75404"/>
                  <a:gd name="connsiteY2" fmla="*/ 38984 h 43461"/>
                  <a:gd name="connsiteX3" fmla="*/ 10208 w 75404"/>
                  <a:gd name="connsiteY3" fmla="*/ 15267 h 43461"/>
                  <a:gd name="connsiteX4" fmla="*/ 8369 w 75404"/>
                  <a:gd name="connsiteY4" fmla="*/ 15458 h 43461"/>
                  <a:gd name="connsiteX5" fmla="*/ 5417 w 75404"/>
                  <a:gd name="connsiteY5" fmla="*/ 16410 h 43461"/>
                  <a:gd name="connsiteX6" fmla="*/ 5321 w 75404"/>
                  <a:gd name="connsiteY6" fmla="*/ 17553 h 43461"/>
                  <a:gd name="connsiteX7" fmla="*/ 4274 w 75404"/>
                  <a:gd name="connsiteY7" fmla="*/ 18125 h 43461"/>
                  <a:gd name="connsiteX8" fmla="*/ 3702 w 75404"/>
                  <a:gd name="connsiteY8" fmla="*/ 17934 h 43461"/>
                  <a:gd name="connsiteX9" fmla="*/ 416 w 75404"/>
                  <a:gd name="connsiteY9" fmla="*/ 13743 h 43461"/>
                  <a:gd name="connsiteX10" fmla="*/ 3464 w 75404"/>
                  <a:gd name="connsiteY10" fmla="*/ 7266 h 43461"/>
                  <a:gd name="connsiteX11" fmla="*/ 74149 w 75404"/>
                  <a:gd name="connsiteY11" fmla="*/ 27269 h 43461"/>
                  <a:gd name="connsiteX12" fmla="*/ 75511 w 75404"/>
                  <a:gd name="connsiteY12" fmla="*/ 35269 h 43461"/>
                  <a:gd name="connsiteX13" fmla="*/ 64395 w 75404"/>
                  <a:gd name="connsiteY13" fmla="*/ 44699 h 43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5404" h="43461">
                    <a:moveTo>
                      <a:pt x="64395" y="44699"/>
                    </a:moveTo>
                    <a:cubicBezTo>
                      <a:pt x="60366" y="44604"/>
                      <a:pt x="56632" y="42604"/>
                      <a:pt x="54270" y="39270"/>
                    </a:cubicBezTo>
                    <a:lnTo>
                      <a:pt x="54042" y="38984"/>
                    </a:lnTo>
                    <a:cubicBezTo>
                      <a:pt x="43860" y="25173"/>
                      <a:pt x="27324" y="16315"/>
                      <a:pt x="10208" y="15267"/>
                    </a:cubicBezTo>
                    <a:cubicBezTo>
                      <a:pt x="9588" y="15267"/>
                      <a:pt x="8979" y="15362"/>
                      <a:pt x="8369" y="15458"/>
                    </a:cubicBezTo>
                    <a:cubicBezTo>
                      <a:pt x="7322" y="15553"/>
                      <a:pt x="6322" y="15933"/>
                      <a:pt x="5417" y="16410"/>
                    </a:cubicBezTo>
                    <a:cubicBezTo>
                      <a:pt x="5569" y="16791"/>
                      <a:pt x="5531" y="17172"/>
                      <a:pt x="5321" y="17553"/>
                    </a:cubicBezTo>
                    <a:cubicBezTo>
                      <a:pt x="5093" y="17934"/>
                      <a:pt x="4702" y="18125"/>
                      <a:pt x="4274" y="18125"/>
                    </a:cubicBezTo>
                    <a:cubicBezTo>
                      <a:pt x="4074" y="18125"/>
                      <a:pt x="3874" y="18030"/>
                      <a:pt x="3702" y="17934"/>
                    </a:cubicBezTo>
                    <a:cubicBezTo>
                      <a:pt x="1969" y="17172"/>
                      <a:pt x="740" y="15553"/>
                      <a:pt x="416" y="13743"/>
                    </a:cubicBezTo>
                    <a:cubicBezTo>
                      <a:pt x="359" y="11171"/>
                      <a:pt x="1483" y="8790"/>
                      <a:pt x="3464" y="7266"/>
                    </a:cubicBezTo>
                    <a:cubicBezTo>
                      <a:pt x="23466" y="-6926"/>
                      <a:pt x="61233" y="5647"/>
                      <a:pt x="74149" y="27269"/>
                    </a:cubicBezTo>
                    <a:cubicBezTo>
                      <a:pt x="75711" y="29650"/>
                      <a:pt x="76207" y="32507"/>
                      <a:pt x="75511" y="35269"/>
                    </a:cubicBezTo>
                    <a:cubicBezTo>
                      <a:pt x="74454" y="40509"/>
                      <a:pt x="69768" y="44794"/>
                      <a:pt x="64395" y="4469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</p:grpSp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6CAA2A4E-B8DD-C900-DCC2-DAE196777C2E}"/>
              </a:ext>
            </a:extLst>
          </p:cNvPr>
          <p:cNvGrpSpPr/>
          <p:nvPr/>
        </p:nvGrpSpPr>
        <p:grpSpPr>
          <a:xfrm>
            <a:off x="3696647" y="3453582"/>
            <a:ext cx="2240093" cy="1582797"/>
            <a:chOff x="3521034" y="3460751"/>
            <a:chExt cx="2551332" cy="1651792"/>
          </a:xfrm>
        </p:grpSpPr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77C317DC-B2FE-6994-85F0-4EE1F97AC135}"/>
                </a:ext>
              </a:extLst>
            </p:cNvPr>
            <p:cNvSpPr/>
            <p:nvPr/>
          </p:nvSpPr>
          <p:spPr>
            <a:xfrm>
              <a:off x="3521034" y="4230977"/>
              <a:ext cx="2551332" cy="2277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Rettangolo 24">
              <a:extLst>
                <a:ext uri="{FF2B5EF4-FFF2-40B4-BE49-F238E27FC236}">
                  <a16:creationId xmlns:a16="http://schemas.microsoft.com/office/drawing/2014/main" id="{3DE7DC88-0F15-0898-B943-68089D9891E7}"/>
                </a:ext>
              </a:extLst>
            </p:cNvPr>
            <p:cNvSpPr/>
            <p:nvPr/>
          </p:nvSpPr>
          <p:spPr>
            <a:xfrm rot="5400000">
              <a:off x="5420511" y="4727934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4CBABCBA-FA8D-4759-94AF-89774F06720A}"/>
                </a:ext>
              </a:extLst>
            </p:cNvPr>
            <p:cNvSpPr/>
            <p:nvPr/>
          </p:nvSpPr>
          <p:spPr>
            <a:xfrm rot="5400000">
              <a:off x="3498946" y="4717811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7" name="Rettangolo 26">
              <a:extLst>
                <a:ext uri="{FF2B5EF4-FFF2-40B4-BE49-F238E27FC236}">
                  <a16:creationId xmlns:a16="http://schemas.microsoft.com/office/drawing/2014/main" id="{DDB54DA3-1611-265B-7C31-68716A587A16}"/>
                </a:ext>
              </a:extLst>
            </p:cNvPr>
            <p:cNvSpPr/>
            <p:nvPr/>
          </p:nvSpPr>
          <p:spPr>
            <a:xfrm rot="5400000">
              <a:off x="3752945" y="4623480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8" name="Rettangolo 27">
              <a:extLst>
                <a:ext uri="{FF2B5EF4-FFF2-40B4-BE49-F238E27FC236}">
                  <a16:creationId xmlns:a16="http://schemas.microsoft.com/office/drawing/2014/main" id="{F2654223-1A1A-661D-AC17-2FF5125D30A2}"/>
                </a:ext>
              </a:extLst>
            </p:cNvPr>
            <p:cNvSpPr/>
            <p:nvPr/>
          </p:nvSpPr>
          <p:spPr>
            <a:xfrm rot="5400000">
              <a:off x="5199641" y="4617498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9" name="Elemento grafico 28" descr="Un coniglio">
              <a:extLst>
                <a:ext uri="{FF2B5EF4-FFF2-40B4-BE49-F238E27FC236}">
                  <a16:creationId xmlns:a16="http://schemas.microsoft.com/office/drawing/2014/main" id="{9B507D3F-2F98-93D9-6BB1-27119090F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884084" y="3460751"/>
              <a:ext cx="973669" cy="1058334"/>
            </a:xfrm>
            <a:prstGeom prst="rect">
              <a:avLst/>
            </a:prstGeom>
          </p:spPr>
        </p:pic>
      </p:grpSp>
      <p:grpSp>
        <p:nvGrpSpPr>
          <p:cNvPr id="92" name="Gruppo 91">
            <a:extLst>
              <a:ext uri="{FF2B5EF4-FFF2-40B4-BE49-F238E27FC236}">
                <a16:creationId xmlns:a16="http://schemas.microsoft.com/office/drawing/2014/main" id="{4337646F-36A6-2C67-2619-7D40734B33CC}"/>
              </a:ext>
            </a:extLst>
          </p:cNvPr>
          <p:cNvGrpSpPr/>
          <p:nvPr/>
        </p:nvGrpSpPr>
        <p:grpSpPr>
          <a:xfrm flipH="1">
            <a:off x="5174761" y="2245224"/>
            <a:ext cx="757696" cy="1945502"/>
            <a:chOff x="1355312" y="539283"/>
            <a:chExt cx="2254106" cy="6077826"/>
          </a:xfrm>
        </p:grpSpPr>
        <p:grpSp>
          <p:nvGrpSpPr>
            <p:cNvPr id="34" name="Gruppo 33">
              <a:extLst>
                <a:ext uri="{FF2B5EF4-FFF2-40B4-BE49-F238E27FC236}">
                  <a16:creationId xmlns:a16="http://schemas.microsoft.com/office/drawing/2014/main" id="{A0A99898-FBCF-EC54-E364-3E153CE2D5D3}"/>
                </a:ext>
              </a:extLst>
            </p:cNvPr>
            <p:cNvGrpSpPr/>
            <p:nvPr/>
          </p:nvGrpSpPr>
          <p:grpSpPr>
            <a:xfrm>
              <a:off x="1969068" y="3718763"/>
              <a:ext cx="1640350" cy="2840893"/>
              <a:chOff x="1969068" y="3718763"/>
              <a:chExt cx="1640350" cy="2840893"/>
            </a:xfrm>
          </p:grpSpPr>
          <p:grpSp>
            <p:nvGrpSpPr>
              <p:cNvPr id="35" name="Gruppo 34">
                <a:extLst>
                  <a:ext uri="{FF2B5EF4-FFF2-40B4-BE49-F238E27FC236}">
                    <a16:creationId xmlns:a16="http://schemas.microsoft.com/office/drawing/2014/main" id="{F29727DC-BC70-95EF-EF6D-4C761FFAA359}"/>
                  </a:ext>
                </a:extLst>
              </p:cNvPr>
              <p:cNvGrpSpPr/>
              <p:nvPr/>
            </p:nvGrpSpPr>
            <p:grpSpPr>
              <a:xfrm>
                <a:off x="1969068" y="4791055"/>
                <a:ext cx="1640350" cy="1768601"/>
                <a:chOff x="1969068" y="4791055"/>
                <a:chExt cx="1640350" cy="1768601"/>
              </a:xfrm>
            </p:grpSpPr>
            <p:grpSp>
              <p:nvGrpSpPr>
                <p:cNvPr id="37" name="Gruppo 36">
                  <a:extLst>
                    <a:ext uri="{FF2B5EF4-FFF2-40B4-BE49-F238E27FC236}">
                      <a16:creationId xmlns:a16="http://schemas.microsoft.com/office/drawing/2014/main" id="{384ED1B1-C682-6185-75D1-38E86FB2930D}"/>
                    </a:ext>
                  </a:extLst>
                </p:cNvPr>
                <p:cNvGrpSpPr/>
                <p:nvPr/>
              </p:nvGrpSpPr>
              <p:grpSpPr>
                <a:xfrm>
                  <a:off x="1969068" y="5914013"/>
                  <a:ext cx="1640350" cy="645643"/>
                  <a:chOff x="1969068" y="5914013"/>
                  <a:chExt cx="1640350" cy="645643"/>
                </a:xfrm>
              </p:grpSpPr>
              <p:sp>
                <p:nvSpPr>
                  <p:cNvPr id="46" name="Rettangolo 7">
                    <a:extLst>
                      <a:ext uri="{FF2B5EF4-FFF2-40B4-BE49-F238E27FC236}">
                        <a16:creationId xmlns:a16="http://schemas.microsoft.com/office/drawing/2014/main" id="{215490B8-900C-BE4A-94B2-26026E446C97}"/>
                      </a:ext>
                    </a:extLst>
                  </p:cNvPr>
                  <p:cNvSpPr/>
                  <p:nvPr/>
                </p:nvSpPr>
                <p:spPr>
                  <a:xfrm>
                    <a:off x="1969068" y="5914013"/>
                    <a:ext cx="1630855" cy="639097"/>
                  </a:xfrm>
                  <a:custGeom>
                    <a:avLst/>
                    <a:gdLst>
                      <a:gd name="connsiteX0" fmla="*/ 0 w 1779639"/>
                      <a:gd name="connsiteY0" fmla="*/ 0 h 491613"/>
                      <a:gd name="connsiteX1" fmla="*/ 1779639 w 1779639"/>
                      <a:gd name="connsiteY1" fmla="*/ 0 h 491613"/>
                      <a:gd name="connsiteX2" fmla="*/ 1779639 w 1779639"/>
                      <a:gd name="connsiteY2" fmla="*/ 491613 h 491613"/>
                      <a:gd name="connsiteX3" fmla="*/ 0 w 1779639"/>
                      <a:gd name="connsiteY3" fmla="*/ 491613 h 491613"/>
                      <a:gd name="connsiteX4" fmla="*/ 0 w 1779639"/>
                      <a:gd name="connsiteY4" fmla="*/ 0 h 491613"/>
                      <a:gd name="connsiteX0" fmla="*/ 0 w 1779639"/>
                      <a:gd name="connsiteY0" fmla="*/ 0 h 491613"/>
                      <a:gd name="connsiteX1" fmla="*/ 1779639 w 1779639"/>
                      <a:gd name="connsiteY1" fmla="*/ 0 h 491613"/>
                      <a:gd name="connsiteX2" fmla="*/ 1700981 w 1779639"/>
                      <a:gd name="connsiteY2" fmla="*/ 452284 h 491613"/>
                      <a:gd name="connsiteX3" fmla="*/ 0 w 1779639"/>
                      <a:gd name="connsiteY3" fmla="*/ 491613 h 491613"/>
                      <a:gd name="connsiteX4" fmla="*/ 0 w 1779639"/>
                      <a:gd name="connsiteY4" fmla="*/ 0 h 491613"/>
                      <a:gd name="connsiteX0" fmla="*/ 0 w 1700981"/>
                      <a:gd name="connsiteY0" fmla="*/ 0 h 491613"/>
                      <a:gd name="connsiteX1" fmla="*/ 1612491 w 1700981"/>
                      <a:gd name="connsiteY1" fmla="*/ 108155 h 491613"/>
                      <a:gd name="connsiteX2" fmla="*/ 1700981 w 1700981"/>
                      <a:gd name="connsiteY2" fmla="*/ 452284 h 491613"/>
                      <a:gd name="connsiteX3" fmla="*/ 0 w 1700981"/>
                      <a:gd name="connsiteY3" fmla="*/ 491613 h 491613"/>
                      <a:gd name="connsiteX4" fmla="*/ 0 w 1700981"/>
                      <a:gd name="connsiteY4" fmla="*/ 0 h 491613"/>
                      <a:gd name="connsiteX0" fmla="*/ 117987 w 1700981"/>
                      <a:gd name="connsiteY0" fmla="*/ 0 h 678426"/>
                      <a:gd name="connsiteX1" fmla="*/ 1612491 w 1700981"/>
                      <a:gd name="connsiteY1" fmla="*/ 294968 h 678426"/>
                      <a:gd name="connsiteX2" fmla="*/ 1700981 w 1700981"/>
                      <a:gd name="connsiteY2" fmla="*/ 639097 h 678426"/>
                      <a:gd name="connsiteX3" fmla="*/ 0 w 1700981"/>
                      <a:gd name="connsiteY3" fmla="*/ 678426 h 678426"/>
                      <a:gd name="connsiteX4" fmla="*/ 117987 w 1700981"/>
                      <a:gd name="connsiteY4" fmla="*/ 0 h 678426"/>
                      <a:gd name="connsiteX0" fmla="*/ 147484 w 1730478"/>
                      <a:gd name="connsiteY0" fmla="*/ 0 h 639097"/>
                      <a:gd name="connsiteX1" fmla="*/ 1641988 w 1730478"/>
                      <a:gd name="connsiteY1" fmla="*/ 294968 h 639097"/>
                      <a:gd name="connsiteX2" fmla="*/ 1730478 w 1730478"/>
                      <a:gd name="connsiteY2" fmla="*/ 639097 h 639097"/>
                      <a:gd name="connsiteX3" fmla="*/ 0 w 1730478"/>
                      <a:gd name="connsiteY3" fmla="*/ 629265 h 639097"/>
                      <a:gd name="connsiteX4" fmla="*/ 147484 w 1730478"/>
                      <a:gd name="connsiteY4" fmla="*/ 0 h 639097"/>
                      <a:gd name="connsiteX0" fmla="*/ 147484 w 1738099"/>
                      <a:gd name="connsiteY0" fmla="*/ 0 h 639097"/>
                      <a:gd name="connsiteX1" fmla="*/ 1641988 w 1738099"/>
                      <a:gd name="connsiteY1" fmla="*/ 294968 h 639097"/>
                      <a:gd name="connsiteX2" fmla="*/ 1730478 w 1738099"/>
                      <a:gd name="connsiteY2" fmla="*/ 639097 h 639097"/>
                      <a:gd name="connsiteX3" fmla="*/ 0 w 1738099"/>
                      <a:gd name="connsiteY3" fmla="*/ 629265 h 639097"/>
                      <a:gd name="connsiteX4" fmla="*/ 147484 w 1738099"/>
                      <a:gd name="connsiteY4" fmla="*/ 0 h 639097"/>
                      <a:gd name="connsiteX0" fmla="*/ 147484 w 1730478"/>
                      <a:gd name="connsiteY0" fmla="*/ 0 h 639097"/>
                      <a:gd name="connsiteX1" fmla="*/ 1573162 w 1730478"/>
                      <a:gd name="connsiteY1" fmla="*/ 294968 h 639097"/>
                      <a:gd name="connsiteX2" fmla="*/ 1730478 w 1730478"/>
                      <a:gd name="connsiteY2" fmla="*/ 639097 h 639097"/>
                      <a:gd name="connsiteX3" fmla="*/ 0 w 1730478"/>
                      <a:gd name="connsiteY3" fmla="*/ 629265 h 639097"/>
                      <a:gd name="connsiteX4" fmla="*/ 147484 w 1730478"/>
                      <a:gd name="connsiteY4" fmla="*/ 0 h 639097"/>
                      <a:gd name="connsiteX0" fmla="*/ 147484 w 1737816"/>
                      <a:gd name="connsiteY0" fmla="*/ 0 h 639097"/>
                      <a:gd name="connsiteX1" fmla="*/ 1573162 w 1737816"/>
                      <a:gd name="connsiteY1" fmla="*/ 294968 h 639097"/>
                      <a:gd name="connsiteX2" fmla="*/ 1730478 w 1737816"/>
                      <a:gd name="connsiteY2" fmla="*/ 639097 h 639097"/>
                      <a:gd name="connsiteX3" fmla="*/ 0 w 1737816"/>
                      <a:gd name="connsiteY3" fmla="*/ 629265 h 639097"/>
                      <a:gd name="connsiteX4" fmla="*/ 147484 w 1737816"/>
                      <a:gd name="connsiteY4" fmla="*/ 0 h 639097"/>
                      <a:gd name="connsiteX0" fmla="*/ 147484 w 1737816"/>
                      <a:gd name="connsiteY0" fmla="*/ 0 h 639097"/>
                      <a:gd name="connsiteX1" fmla="*/ 1573162 w 1737816"/>
                      <a:gd name="connsiteY1" fmla="*/ 294968 h 639097"/>
                      <a:gd name="connsiteX2" fmla="*/ 1730478 w 1737816"/>
                      <a:gd name="connsiteY2" fmla="*/ 639097 h 639097"/>
                      <a:gd name="connsiteX3" fmla="*/ 0 w 1737816"/>
                      <a:gd name="connsiteY3" fmla="*/ 629265 h 639097"/>
                      <a:gd name="connsiteX4" fmla="*/ 147484 w 1737816"/>
                      <a:gd name="connsiteY4" fmla="*/ 0 h 639097"/>
                      <a:gd name="connsiteX0" fmla="*/ 147484 w 1687916"/>
                      <a:gd name="connsiteY0" fmla="*/ 0 h 639097"/>
                      <a:gd name="connsiteX1" fmla="*/ 1573162 w 1687916"/>
                      <a:gd name="connsiteY1" fmla="*/ 294968 h 639097"/>
                      <a:gd name="connsiteX2" fmla="*/ 1661652 w 1687916"/>
                      <a:gd name="connsiteY2" fmla="*/ 639097 h 639097"/>
                      <a:gd name="connsiteX3" fmla="*/ 0 w 1687916"/>
                      <a:gd name="connsiteY3" fmla="*/ 629265 h 639097"/>
                      <a:gd name="connsiteX4" fmla="*/ 147484 w 1687916"/>
                      <a:gd name="connsiteY4" fmla="*/ 0 h 639097"/>
                      <a:gd name="connsiteX0" fmla="*/ 98323 w 1638755"/>
                      <a:gd name="connsiteY0" fmla="*/ 0 h 639097"/>
                      <a:gd name="connsiteX1" fmla="*/ 1524001 w 1638755"/>
                      <a:gd name="connsiteY1" fmla="*/ 294968 h 639097"/>
                      <a:gd name="connsiteX2" fmla="*/ 1612491 w 1638755"/>
                      <a:gd name="connsiteY2" fmla="*/ 639097 h 639097"/>
                      <a:gd name="connsiteX3" fmla="*/ 0 w 1638755"/>
                      <a:gd name="connsiteY3" fmla="*/ 639097 h 639097"/>
                      <a:gd name="connsiteX4" fmla="*/ 98323 w 1638755"/>
                      <a:gd name="connsiteY4" fmla="*/ 0 h 639097"/>
                      <a:gd name="connsiteX0" fmla="*/ 88491 w 1628923"/>
                      <a:gd name="connsiteY0" fmla="*/ 0 h 639097"/>
                      <a:gd name="connsiteX1" fmla="*/ 1514169 w 1628923"/>
                      <a:gd name="connsiteY1" fmla="*/ 294968 h 639097"/>
                      <a:gd name="connsiteX2" fmla="*/ 1602659 w 1628923"/>
                      <a:gd name="connsiteY2" fmla="*/ 639097 h 639097"/>
                      <a:gd name="connsiteX3" fmla="*/ 0 w 1628923"/>
                      <a:gd name="connsiteY3" fmla="*/ 511278 h 639097"/>
                      <a:gd name="connsiteX4" fmla="*/ 88491 w 1628923"/>
                      <a:gd name="connsiteY4" fmla="*/ 0 h 639097"/>
                      <a:gd name="connsiteX0" fmla="*/ 88491 w 1628923"/>
                      <a:gd name="connsiteY0" fmla="*/ 0 h 639097"/>
                      <a:gd name="connsiteX1" fmla="*/ 1514169 w 1628923"/>
                      <a:gd name="connsiteY1" fmla="*/ 294968 h 639097"/>
                      <a:gd name="connsiteX2" fmla="*/ 1602659 w 1628923"/>
                      <a:gd name="connsiteY2" fmla="*/ 639097 h 639097"/>
                      <a:gd name="connsiteX3" fmla="*/ 0 w 1628923"/>
                      <a:gd name="connsiteY3" fmla="*/ 511278 h 639097"/>
                      <a:gd name="connsiteX4" fmla="*/ 88491 w 1628923"/>
                      <a:gd name="connsiteY4" fmla="*/ 0 h 639097"/>
                      <a:gd name="connsiteX0" fmla="*/ 88491 w 1628923"/>
                      <a:gd name="connsiteY0" fmla="*/ 0 h 639097"/>
                      <a:gd name="connsiteX1" fmla="*/ 1514169 w 1628923"/>
                      <a:gd name="connsiteY1" fmla="*/ 294968 h 639097"/>
                      <a:gd name="connsiteX2" fmla="*/ 1602659 w 1628923"/>
                      <a:gd name="connsiteY2" fmla="*/ 639097 h 639097"/>
                      <a:gd name="connsiteX3" fmla="*/ 0 w 1628923"/>
                      <a:gd name="connsiteY3" fmla="*/ 511278 h 639097"/>
                      <a:gd name="connsiteX4" fmla="*/ 88491 w 1628923"/>
                      <a:gd name="connsiteY4" fmla="*/ 0 h 639097"/>
                      <a:gd name="connsiteX0" fmla="*/ 91607 w 1632039"/>
                      <a:gd name="connsiteY0" fmla="*/ 0 h 639097"/>
                      <a:gd name="connsiteX1" fmla="*/ 1517285 w 1632039"/>
                      <a:gd name="connsiteY1" fmla="*/ 294968 h 639097"/>
                      <a:gd name="connsiteX2" fmla="*/ 1605775 w 1632039"/>
                      <a:gd name="connsiteY2" fmla="*/ 639097 h 639097"/>
                      <a:gd name="connsiteX3" fmla="*/ 3116 w 1632039"/>
                      <a:gd name="connsiteY3" fmla="*/ 511278 h 639097"/>
                      <a:gd name="connsiteX4" fmla="*/ 91607 w 1632039"/>
                      <a:gd name="connsiteY4" fmla="*/ 0 h 639097"/>
                      <a:gd name="connsiteX0" fmla="*/ 90423 w 1630855"/>
                      <a:gd name="connsiteY0" fmla="*/ 0 h 639097"/>
                      <a:gd name="connsiteX1" fmla="*/ 1516101 w 1630855"/>
                      <a:gd name="connsiteY1" fmla="*/ 294968 h 639097"/>
                      <a:gd name="connsiteX2" fmla="*/ 1604591 w 1630855"/>
                      <a:gd name="connsiteY2" fmla="*/ 639097 h 639097"/>
                      <a:gd name="connsiteX3" fmla="*/ 1932 w 1630855"/>
                      <a:gd name="connsiteY3" fmla="*/ 511278 h 639097"/>
                      <a:gd name="connsiteX4" fmla="*/ 90423 w 1630855"/>
                      <a:gd name="connsiteY4" fmla="*/ 0 h 639097"/>
                      <a:gd name="connsiteX0" fmla="*/ 90423 w 1630855"/>
                      <a:gd name="connsiteY0" fmla="*/ 0 h 639097"/>
                      <a:gd name="connsiteX1" fmla="*/ 1516101 w 1630855"/>
                      <a:gd name="connsiteY1" fmla="*/ 294968 h 639097"/>
                      <a:gd name="connsiteX2" fmla="*/ 1604591 w 1630855"/>
                      <a:gd name="connsiteY2" fmla="*/ 639097 h 639097"/>
                      <a:gd name="connsiteX3" fmla="*/ 1932 w 1630855"/>
                      <a:gd name="connsiteY3" fmla="*/ 511278 h 639097"/>
                      <a:gd name="connsiteX4" fmla="*/ 90423 w 1630855"/>
                      <a:gd name="connsiteY4" fmla="*/ 0 h 6390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30855" h="639097">
                        <a:moveTo>
                          <a:pt x="90423" y="0"/>
                        </a:moveTo>
                        <a:cubicBezTo>
                          <a:pt x="565649" y="98323"/>
                          <a:pt x="972049" y="265470"/>
                          <a:pt x="1516101" y="294968"/>
                        </a:cubicBezTo>
                        <a:cubicBezTo>
                          <a:pt x="1683250" y="390013"/>
                          <a:pt x="1624256" y="524387"/>
                          <a:pt x="1604591" y="639097"/>
                        </a:cubicBezTo>
                        <a:cubicBezTo>
                          <a:pt x="1070371" y="596491"/>
                          <a:pt x="83868" y="711200"/>
                          <a:pt x="1932" y="511278"/>
                        </a:cubicBezTo>
                        <a:cubicBezTo>
                          <a:pt x="-17731" y="350684"/>
                          <a:pt x="119919" y="308077"/>
                          <a:pt x="90423" y="0"/>
                        </a:cubicBezTo>
                        <a:close/>
                      </a:path>
                    </a:pathLst>
                  </a:custGeom>
                  <a:solidFill>
                    <a:srgbClr val="C7C7C7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47" name="Figura a mano libera: forma 46">
                    <a:extLst>
                      <a:ext uri="{FF2B5EF4-FFF2-40B4-BE49-F238E27FC236}">
                        <a16:creationId xmlns:a16="http://schemas.microsoft.com/office/drawing/2014/main" id="{DEC1B110-A601-0589-3310-C9D5897485E5}"/>
                      </a:ext>
                    </a:extLst>
                  </p:cNvPr>
                  <p:cNvSpPr/>
                  <p:nvPr/>
                </p:nvSpPr>
                <p:spPr>
                  <a:xfrm>
                    <a:off x="3423470" y="6292628"/>
                    <a:ext cx="185948" cy="267028"/>
                  </a:xfrm>
                  <a:custGeom>
                    <a:avLst/>
                    <a:gdLst>
                      <a:gd name="connsiteX0" fmla="*/ 125730 w 125730"/>
                      <a:gd name="connsiteY0" fmla="*/ 72390 h 266700"/>
                      <a:gd name="connsiteX1" fmla="*/ 19050 w 125730"/>
                      <a:gd name="connsiteY1" fmla="*/ 0 h 266700"/>
                      <a:gd name="connsiteX2" fmla="*/ 0 w 125730"/>
                      <a:gd name="connsiteY2" fmla="*/ 266700 h 266700"/>
                      <a:gd name="connsiteX3" fmla="*/ 91440 w 125730"/>
                      <a:gd name="connsiteY3" fmla="*/ 266700 h 266700"/>
                      <a:gd name="connsiteX4" fmla="*/ 125730 w 125730"/>
                      <a:gd name="connsiteY4" fmla="*/ 72390 h 266700"/>
                      <a:gd name="connsiteX0" fmla="*/ 143623 w 143623"/>
                      <a:gd name="connsiteY0" fmla="*/ 72390 h 266700"/>
                      <a:gd name="connsiteX1" fmla="*/ 36943 w 143623"/>
                      <a:gd name="connsiteY1" fmla="*/ 0 h 266700"/>
                      <a:gd name="connsiteX2" fmla="*/ 17893 w 143623"/>
                      <a:gd name="connsiteY2" fmla="*/ 266700 h 266700"/>
                      <a:gd name="connsiteX3" fmla="*/ 109333 w 143623"/>
                      <a:gd name="connsiteY3" fmla="*/ 266700 h 266700"/>
                      <a:gd name="connsiteX4" fmla="*/ 143623 w 143623"/>
                      <a:gd name="connsiteY4" fmla="*/ 72390 h 266700"/>
                      <a:gd name="connsiteX0" fmla="*/ 163383 w 163383"/>
                      <a:gd name="connsiteY0" fmla="*/ 72390 h 266700"/>
                      <a:gd name="connsiteX1" fmla="*/ 56703 w 163383"/>
                      <a:gd name="connsiteY1" fmla="*/ 0 h 266700"/>
                      <a:gd name="connsiteX2" fmla="*/ 37653 w 163383"/>
                      <a:gd name="connsiteY2" fmla="*/ 266700 h 266700"/>
                      <a:gd name="connsiteX3" fmla="*/ 129093 w 163383"/>
                      <a:gd name="connsiteY3" fmla="*/ 266700 h 266700"/>
                      <a:gd name="connsiteX4" fmla="*/ 163383 w 163383"/>
                      <a:gd name="connsiteY4" fmla="*/ 72390 h 266700"/>
                      <a:gd name="connsiteX0" fmla="*/ 163383 w 163383"/>
                      <a:gd name="connsiteY0" fmla="*/ 72390 h 266700"/>
                      <a:gd name="connsiteX1" fmla="*/ 56703 w 163383"/>
                      <a:gd name="connsiteY1" fmla="*/ 0 h 266700"/>
                      <a:gd name="connsiteX2" fmla="*/ 37653 w 163383"/>
                      <a:gd name="connsiteY2" fmla="*/ 266700 h 266700"/>
                      <a:gd name="connsiteX3" fmla="*/ 129093 w 163383"/>
                      <a:gd name="connsiteY3" fmla="*/ 266700 h 266700"/>
                      <a:gd name="connsiteX4" fmla="*/ 163383 w 163383"/>
                      <a:gd name="connsiteY4" fmla="*/ 72390 h 266700"/>
                      <a:gd name="connsiteX0" fmla="*/ 163383 w 163383"/>
                      <a:gd name="connsiteY0" fmla="*/ 72390 h 266700"/>
                      <a:gd name="connsiteX1" fmla="*/ 56703 w 163383"/>
                      <a:gd name="connsiteY1" fmla="*/ 0 h 266700"/>
                      <a:gd name="connsiteX2" fmla="*/ 37653 w 163383"/>
                      <a:gd name="connsiteY2" fmla="*/ 266700 h 266700"/>
                      <a:gd name="connsiteX3" fmla="*/ 129093 w 163383"/>
                      <a:gd name="connsiteY3" fmla="*/ 266700 h 266700"/>
                      <a:gd name="connsiteX4" fmla="*/ 163383 w 163383"/>
                      <a:gd name="connsiteY4" fmla="*/ 72390 h 266700"/>
                      <a:gd name="connsiteX0" fmla="*/ 163383 w 163383"/>
                      <a:gd name="connsiteY0" fmla="*/ 72390 h 266700"/>
                      <a:gd name="connsiteX1" fmla="*/ 56703 w 163383"/>
                      <a:gd name="connsiteY1" fmla="*/ 0 h 266700"/>
                      <a:gd name="connsiteX2" fmla="*/ 37653 w 163383"/>
                      <a:gd name="connsiteY2" fmla="*/ 266700 h 266700"/>
                      <a:gd name="connsiteX3" fmla="*/ 148143 w 163383"/>
                      <a:gd name="connsiteY3" fmla="*/ 262890 h 266700"/>
                      <a:gd name="connsiteX4" fmla="*/ 163383 w 163383"/>
                      <a:gd name="connsiteY4" fmla="*/ 72390 h 266700"/>
                      <a:gd name="connsiteX0" fmla="*/ 163383 w 163383"/>
                      <a:gd name="connsiteY0" fmla="*/ 72390 h 266700"/>
                      <a:gd name="connsiteX1" fmla="*/ 56703 w 163383"/>
                      <a:gd name="connsiteY1" fmla="*/ 0 h 266700"/>
                      <a:gd name="connsiteX2" fmla="*/ 37653 w 163383"/>
                      <a:gd name="connsiteY2" fmla="*/ 266700 h 266700"/>
                      <a:gd name="connsiteX3" fmla="*/ 148143 w 163383"/>
                      <a:gd name="connsiteY3" fmla="*/ 262890 h 266700"/>
                      <a:gd name="connsiteX4" fmla="*/ 163383 w 163383"/>
                      <a:gd name="connsiteY4" fmla="*/ 72390 h 266700"/>
                      <a:gd name="connsiteX0" fmla="*/ 169711 w 169711"/>
                      <a:gd name="connsiteY0" fmla="*/ 72390 h 262890"/>
                      <a:gd name="connsiteX1" fmla="*/ 63031 w 169711"/>
                      <a:gd name="connsiteY1" fmla="*/ 0 h 262890"/>
                      <a:gd name="connsiteX2" fmla="*/ 32551 w 169711"/>
                      <a:gd name="connsiteY2" fmla="*/ 255270 h 262890"/>
                      <a:gd name="connsiteX3" fmla="*/ 154471 w 169711"/>
                      <a:gd name="connsiteY3" fmla="*/ 262890 h 262890"/>
                      <a:gd name="connsiteX4" fmla="*/ 169711 w 169711"/>
                      <a:gd name="connsiteY4" fmla="*/ 72390 h 262890"/>
                      <a:gd name="connsiteX0" fmla="*/ 169711 w 169711"/>
                      <a:gd name="connsiteY0" fmla="*/ 72390 h 255270"/>
                      <a:gd name="connsiteX1" fmla="*/ 63031 w 169711"/>
                      <a:gd name="connsiteY1" fmla="*/ 0 h 255270"/>
                      <a:gd name="connsiteX2" fmla="*/ 32551 w 169711"/>
                      <a:gd name="connsiteY2" fmla="*/ 255270 h 255270"/>
                      <a:gd name="connsiteX3" fmla="*/ 154471 w 169711"/>
                      <a:gd name="connsiteY3" fmla="*/ 247650 h 255270"/>
                      <a:gd name="connsiteX4" fmla="*/ 169711 w 169711"/>
                      <a:gd name="connsiteY4" fmla="*/ 72390 h 255270"/>
                      <a:gd name="connsiteX0" fmla="*/ 169711 w 169711"/>
                      <a:gd name="connsiteY0" fmla="*/ 72390 h 259080"/>
                      <a:gd name="connsiteX1" fmla="*/ 63031 w 169711"/>
                      <a:gd name="connsiteY1" fmla="*/ 0 h 259080"/>
                      <a:gd name="connsiteX2" fmla="*/ 32551 w 169711"/>
                      <a:gd name="connsiteY2" fmla="*/ 255270 h 259080"/>
                      <a:gd name="connsiteX3" fmla="*/ 154471 w 169711"/>
                      <a:gd name="connsiteY3" fmla="*/ 259080 h 259080"/>
                      <a:gd name="connsiteX4" fmla="*/ 169711 w 169711"/>
                      <a:gd name="connsiteY4" fmla="*/ 72390 h 259080"/>
                      <a:gd name="connsiteX0" fmla="*/ 169711 w 169711"/>
                      <a:gd name="connsiteY0" fmla="*/ 75955 h 262645"/>
                      <a:gd name="connsiteX1" fmla="*/ 63031 w 169711"/>
                      <a:gd name="connsiteY1" fmla="*/ 3565 h 262645"/>
                      <a:gd name="connsiteX2" fmla="*/ 32551 w 169711"/>
                      <a:gd name="connsiteY2" fmla="*/ 258835 h 262645"/>
                      <a:gd name="connsiteX3" fmla="*/ 154471 w 169711"/>
                      <a:gd name="connsiteY3" fmla="*/ 262645 h 262645"/>
                      <a:gd name="connsiteX4" fmla="*/ 169711 w 169711"/>
                      <a:gd name="connsiteY4" fmla="*/ 75955 h 262645"/>
                      <a:gd name="connsiteX0" fmla="*/ 182828 w 182828"/>
                      <a:gd name="connsiteY0" fmla="*/ 75955 h 262645"/>
                      <a:gd name="connsiteX1" fmla="*/ 49478 w 182828"/>
                      <a:gd name="connsiteY1" fmla="*/ 3565 h 262645"/>
                      <a:gd name="connsiteX2" fmla="*/ 45668 w 182828"/>
                      <a:gd name="connsiteY2" fmla="*/ 258835 h 262645"/>
                      <a:gd name="connsiteX3" fmla="*/ 167588 w 182828"/>
                      <a:gd name="connsiteY3" fmla="*/ 262645 h 262645"/>
                      <a:gd name="connsiteX4" fmla="*/ 182828 w 182828"/>
                      <a:gd name="connsiteY4" fmla="*/ 75955 h 262645"/>
                      <a:gd name="connsiteX0" fmla="*/ 182828 w 182828"/>
                      <a:gd name="connsiteY0" fmla="*/ 81246 h 267936"/>
                      <a:gd name="connsiteX1" fmla="*/ 49478 w 182828"/>
                      <a:gd name="connsiteY1" fmla="*/ 8856 h 267936"/>
                      <a:gd name="connsiteX2" fmla="*/ 45668 w 182828"/>
                      <a:gd name="connsiteY2" fmla="*/ 264126 h 267936"/>
                      <a:gd name="connsiteX3" fmla="*/ 167588 w 182828"/>
                      <a:gd name="connsiteY3" fmla="*/ 267936 h 267936"/>
                      <a:gd name="connsiteX4" fmla="*/ 182828 w 182828"/>
                      <a:gd name="connsiteY4" fmla="*/ 81246 h 267936"/>
                      <a:gd name="connsiteX0" fmla="*/ 182828 w 182828"/>
                      <a:gd name="connsiteY0" fmla="*/ 99388 h 267028"/>
                      <a:gd name="connsiteX1" fmla="*/ 49478 w 182828"/>
                      <a:gd name="connsiteY1" fmla="*/ 7948 h 267028"/>
                      <a:gd name="connsiteX2" fmla="*/ 45668 w 182828"/>
                      <a:gd name="connsiteY2" fmla="*/ 263218 h 267028"/>
                      <a:gd name="connsiteX3" fmla="*/ 167588 w 182828"/>
                      <a:gd name="connsiteY3" fmla="*/ 267028 h 267028"/>
                      <a:gd name="connsiteX4" fmla="*/ 182828 w 182828"/>
                      <a:gd name="connsiteY4" fmla="*/ 99388 h 267028"/>
                      <a:gd name="connsiteX0" fmla="*/ 182828 w 182828"/>
                      <a:gd name="connsiteY0" fmla="*/ 99388 h 267028"/>
                      <a:gd name="connsiteX1" fmla="*/ 49478 w 182828"/>
                      <a:gd name="connsiteY1" fmla="*/ 7948 h 267028"/>
                      <a:gd name="connsiteX2" fmla="*/ 45668 w 182828"/>
                      <a:gd name="connsiteY2" fmla="*/ 263218 h 267028"/>
                      <a:gd name="connsiteX3" fmla="*/ 167588 w 182828"/>
                      <a:gd name="connsiteY3" fmla="*/ 267028 h 267028"/>
                      <a:gd name="connsiteX4" fmla="*/ 182828 w 182828"/>
                      <a:gd name="connsiteY4" fmla="*/ 99388 h 267028"/>
                      <a:gd name="connsiteX0" fmla="*/ 185948 w 185948"/>
                      <a:gd name="connsiteY0" fmla="*/ 99388 h 267028"/>
                      <a:gd name="connsiteX1" fmla="*/ 52598 w 185948"/>
                      <a:gd name="connsiteY1" fmla="*/ 7948 h 267028"/>
                      <a:gd name="connsiteX2" fmla="*/ 48788 w 185948"/>
                      <a:gd name="connsiteY2" fmla="*/ 263218 h 267028"/>
                      <a:gd name="connsiteX3" fmla="*/ 170708 w 185948"/>
                      <a:gd name="connsiteY3" fmla="*/ 267028 h 267028"/>
                      <a:gd name="connsiteX4" fmla="*/ 185948 w 185948"/>
                      <a:gd name="connsiteY4" fmla="*/ 99388 h 267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948" h="267028">
                        <a:moveTo>
                          <a:pt x="185948" y="99388"/>
                        </a:moveTo>
                        <a:cubicBezTo>
                          <a:pt x="135148" y="120978"/>
                          <a:pt x="130068" y="-36502"/>
                          <a:pt x="52598" y="7948"/>
                        </a:cubicBezTo>
                        <a:cubicBezTo>
                          <a:pt x="-33762" y="89228"/>
                          <a:pt x="1798" y="132408"/>
                          <a:pt x="48788" y="263218"/>
                        </a:cubicBezTo>
                        <a:lnTo>
                          <a:pt x="170708" y="267028"/>
                        </a:lnTo>
                        <a:cubicBezTo>
                          <a:pt x="191028" y="184478"/>
                          <a:pt x="180868" y="162888"/>
                          <a:pt x="185948" y="99388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grpSp>
              <p:nvGrpSpPr>
                <p:cNvPr id="38" name="Gruppo 37">
                  <a:extLst>
                    <a:ext uri="{FF2B5EF4-FFF2-40B4-BE49-F238E27FC236}">
                      <a16:creationId xmlns:a16="http://schemas.microsoft.com/office/drawing/2014/main" id="{477E9D33-5555-5263-775E-5570327E957D}"/>
                    </a:ext>
                  </a:extLst>
                </p:cNvPr>
                <p:cNvGrpSpPr/>
                <p:nvPr/>
              </p:nvGrpSpPr>
              <p:grpSpPr>
                <a:xfrm>
                  <a:off x="2102938" y="4791055"/>
                  <a:ext cx="1009280" cy="1507107"/>
                  <a:chOff x="1882079" y="4855054"/>
                  <a:chExt cx="1009280" cy="1507107"/>
                </a:xfrm>
              </p:grpSpPr>
              <p:sp>
                <p:nvSpPr>
                  <p:cNvPr id="39" name="Ovale 38">
                    <a:extLst>
                      <a:ext uri="{FF2B5EF4-FFF2-40B4-BE49-F238E27FC236}">
                        <a16:creationId xmlns:a16="http://schemas.microsoft.com/office/drawing/2014/main" id="{7FF21C60-2E35-175F-A242-E99A0E050974}"/>
                      </a:ext>
                    </a:extLst>
                  </p:cNvPr>
                  <p:cNvSpPr/>
                  <p:nvPr/>
                </p:nvSpPr>
                <p:spPr>
                  <a:xfrm>
                    <a:off x="2308652" y="4855054"/>
                    <a:ext cx="509967" cy="511278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grpSp>
                <p:nvGrpSpPr>
                  <p:cNvPr id="40" name="Gruppo 39">
                    <a:extLst>
                      <a:ext uri="{FF2B5EF4-FFF2-40B4-BE49-F238E27FC236}">
                        <a16:creationId xmlns:a16="http://schemas.microsoft.com/office/drawing/2014/main" id="{A3268859-3E06-8B0E-CAB6-3F238CCFFDB5}"/>
                      </a:ext>
                    </a:extLst>
                  </p:cNvPr>
                  <p:cNvGrpSpPr/>
                  <p:nvPr/>
                </p:nvGrpSpPr>
                <p:grpSpPr>
                  <a:xfrm>
                    <a:off x="1882079" y="5117629"/>
                    <a:ext cx="1009280" cy="1244532"/>
                    <a:chOff x="1877667" y="5041735"/>
                    <a:chExt cx="1009280" cy="1244532"/>
                  </a:xfrm>
                </p:grpSpPr>
                <p:sp>
                  <p:nvSpPr>
                    <p:cNvPr id="41" name="Rettangolo 6">
                      <a:extLst>
                        <a:ext uri="{FF2B5EF4-FFF2-40B4-BE49-F238E27FC236}">
                          <a16:creationId xmlns:a16="http://schemas.microsoft.com/office/drawing/2014/main" id="{A90CCDE6-97DC-6B40-FE21-CA34946EDD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77667" y="5041735"/>
                      <a:ext cx="1009280" cy="1244532"/>
                    </a:xfrm>
                    <a:custGeom>
                      <a:avLst/>
                      <a:gdLst>
                        <a:gd name="connsiteX0" fmla="*/ 0 w 934064"/>
                        <a:gd name="connsiteY0" fmla="*/ 0 h 1219200"/>
                        <a:gd name="connsiteX1" fmla="*/ 934064 w 934064"/>
                        <a:gd name="connsiteY1" fmla="*/ 0 h 1219200"/>
                        <a:gd name="connsiteX2" fmla="*/ 934064 w 934064"/>
                        <a:gd name="connsiteY2" fmla="*/ 1219200 h 1219200"/>
                        <a:gd name="connsiteX3" fmla="*/ 0 w 934064"/>
                        <a:gd name="connsiteY3" fmla="*/ 1219200 h 1219200"/>
                        <a:gd name="connsiteX4" fmla="*/ 0 w 934064"/>
                        <a:gd name="connsiteY4" fmla="*/ 0 h 1219200"/>
                        <a:gd name="connsiteX0" fmla="*/ 0 w 934064"/>
                        <a:gd name="connsiteY0" fmla="*/ 0 h 1219200"/>
                        <a:gd name="connsiteX1" fmla="*/ 934064 w 934064"/>
                        <a:gd name="connsiteY1" fmla="*/ 0 h 1219200"/>
                        <a:gd name="connsiteX2" fmla="*/ 884903 w 934064"/>
                        <a:gd name="connsiteY2" fmla="*/ 1061884 h 1219200"/>
                        <a:gd name="connsiteX3" fmla="*/ 0 w 934064"/>
                        <a:gd name="connsiteY3" fmla="*/ 1219200 h 1219200"/>
                        <a:gd name="connsiteX4" fmla="*/ 0 w 934064"/>
                        <a:gd name="connsiteY4" fmla="*/ 0 h 1219200"/>
                        <a:gd name="connsiteX0" fmla="*/ 0 w 934064"/>
                        <a:gd name="connsiteY0" fmla="*/ 0 h 1091381"/>
                        <a:gd name="connsiteX1" fmla="*/ 934064 w 934064"/>
                        <a:gd name="connsiteY1" fmla="*/ 0 h 1091381"/>
                        <a:gd name="connsiteX2" fmla="*/ 884903 w 934064"/>
                        <a:gd name="connsiteY2" fmla="*/ 1061884 h 1091381"/>
                        <a:gd name="connsiteX3" fmla="*/ 58993 w 934064"/>
                        <a:gd name="connsiteY3" fmla="*/ 1091381 h 1091381"/>
                        <a:gd name="connsiteX4" fmla="*/ 0 w 934064"/>
                        <a:gd name="connsiteY4" fmla="*/ 0 h 1091381"/>
                        <a:gd name="connsiteX0" fmla="*/ 108155 w 875071"/>
                        <a:gd name="connsiteY0" fmla="*/ 324464 h 1091381"/>
                        <a:gd name="connsiteX1" fmla="*/ 875071 w 875071"/>
                        <a:gd name="connsiteY1" fmla="*/ 0 h 1091381"/>
                        <a:gd name="connsiteX2" fmla="*/ 825910 w 875071"/>
                        <a:gd name="connsiteY2" fmla="*/ 1061884 h 1091381"/>
                        <a:gd name="connsiteX3" fmla="*/ 0 w 875071"/>
                        <a:gd name="connsiteY3" fmla="*/ 1091381 h 1091381"/>
                        <a:gd name="connsiteX4" fmla="*/ 108155 w 875071"/>
                        <a:gd name="connsiteY4" fmla="*/ 324464 h 1091381"/>
                        <a:gd name="connsiteX0" fmla="*/ 108155 w 875071"/>
                        <a:gd name="connsiteY0" fmla="*/ 324464 h 1091381"/>
                        <a:gd name="connsiteX1" fmla="*/ 875071 w 875071"/>
                        <a:gd name="connsiteY1" fmla="*/ 0 h 1091381"/>
                        <a:gd name="connsiteX2" fmla="*/ 825910 w 875071"/>
                        <a:gd name="connsiteY2" fmla="*/ 1061884 h 1091381"/>
                        <a:gd name="connsiteX3" fmla="*/ 0 w 875071"/>
                        <a:gd name="connsiteY3" fmla="*/ 1091381 h 1091381"/>
                        <a:gd name="connsiteX4" fmla="*/ 108155 w 875071"/>
                        <a:gd name="connsiteY4" fmla="*/ 324464 h 1091381"/>
                        <a:gd name="connsiteX0" fmla="*/ 226371 w 993287"/>
                        <a:gd name="connsiteY0" fmla="*/ 324464 h 1091381"/>
                        <a:gd name="connsiteX1" fmla="*/ 993287 w 993287"/>
                        <a:gd name="connsiteY1" fmla="*/ 0 h 1091381"/>
                        <a:gd name="connsiteX2" fmla="*/ 944126 w 993287"/>
                        <a:gd name="connsiteY2" fmla="*/ 1061884 h 1091381"/>
                        <a:gd name="connsiteX3" fmla="*/ 118216 w 993287"/>
                        <a:gd name="connsiteY3" fmla="*/ 1091381 h 1091381"/>
                        <a:gd name="connsiteX4" fmla="*/ 226371 w 993287"/>
                        <a:gd name="connsiteY4" fmla="*/ 324464 h 1091381"/>
                        <a:gd name="connsiteX0" fmla="*/ 270614 w 1037530"/>
                        <a:gd name="connsiteY0" fmla="*/ 324464 h 1091381"/>
                        <a:gd name="connsiteX1" fmla="*/ 1037530 w 1037530"/>
                        <a:gd name="connsiteY1" fmla="*/ 0 h 1091381"/>
                        <a:gd name="connsiteX2" fmla="*/ 988369 w 1037530"/>
                        <a:gd name="connsiteY2" fmla="*/ 1061884 h 1091381"/>
                        <a:gd name="connsiteX3" fmla="*/ 162459 w 1037530"/>
                        <a:gd name="connsiteY3" fmla="*/ 1091381 h 1091381"/>
                        <a:gd name="connsiteX4" fmla="*/ 270614 w 1037530"/>
                        <a:gd name="connsiteY4" fmla="*/ 324464 h 1091381"/>
                        <a:gd name="connsiteX0" fmla="*/ 245844 w 1012760"/>
                        <a:gd name="connsiteY0" fmla="*/ 324464 h 1091381"/>
                        <a:gd name="connsiteX1" fmla="*/ 1012760 w 1012760"/>
                        <a:gd name="connsiteY1" fmla="*/ 0 h 1091381"/>
                        <a:gd name="connsiteX2" fmla="*/ 963599 w 1012760"/>
                        <a:gd name="connsiteY2" fmla="*/ 1061884 h 1091381"/>
                        <a:gd name="connsiteX3" fmla="*/ 137689 w 1012760"/>
                        <a:gd name="connsiteY3" fmla="*/ 1091381 h 1091381"/>
                        <a:gd name="connsiteX4" fmla="*/ 245844 w 1012760"/>
                        <a:gd name="connsiteY4" fmla="*/ 324464 h 1091381"/>
                        <a:gd name="connsiteX0" fmla="*/ 245844 w 1012760"/>
                        <a:gd name="connsiteY0" fmla="*/ 324464 h 1243431"/>
                        <a:gd name="connsiteX1" fmla="*/ 1012760 w 1012760"/>
                        <a:gd name="connsiteY1" fmla="*/ 0 h 1243431"/>
                        <a:gd name="connsiteX2" fmla="*/ 963599 w 1012760"/>
                        <a:gd name="connsiteY2" fmla="*/ 1061884 h 1243431"/>
                        <a:gd name="connsiteX3" fmla="*/ 137689 w 1012760"/>
                        <a:gd name="connsiteY3" fmla="*/ 1091381 h 1243431"/>
                        <a:gd name="connsiteX4" fmla="*/ 245844 w 1012760"/>
                        <a:gd name="connsiteY4" fmla="*/ 324464 h 1243431"/>
                        <a:gd name="connsiteX0" fmla="*/ 196160 w 963076"/>
                        <a:gd name="connsiteY0" fmla="*/ 324464 h 1243431"/>
                        <a:gd name="connsiteX1" fmla="*/ 963076 w 963076"/>
                        <a:gd name="connsiteY1" fmla="*/ 0 h 1243431"/>
                        <a:gd name="connsiteX2" fmla="*/ 913915 w 963076"/>
                        <a:gd name="connsiteY2" fmla="*/ 1061884 h 1243431"/>
                        <a:gd name="connsiteX3" fmla="*/ 88005 w 963076"/>
                        <a:gd name="connsiteY3" fmla="*/ 1091381 h 1243431"/>
                        <a:gd name="connsiteX4" fmla="*/ 196160 w 963076"/>
                        <a:gd name="connsiteY4" fmla="*/ 324464 h 1243431"/>
                        <a:gd name="connsiteX0" fmla="*/ 242364 w 1009280"/>
                        <a:gd name="connsiteY0" fmla="*/ 324464 h 1243431"/>
                        <a:gd name="connsiteX1" fmla="*/ 1009280 w 1009280"/>
                        <a:gd name="connsiteY1" fmla="*/ 0 h 1243431"/>
                        <a:gd name="connsiteX2" fmla="*/ 960119 w 1009280"/>
                        <a:gd name="connsiteY2" fmla="*/ 1061884 h 1243431"/>
                        <a:gd name="connsiteX3" fmla="*/ 134209 w 1009280"/>
                        <a:gd name="connsiteY3" fmla="*/ 1091381 h 1243431"/>
                        <a:gd name="connsiteX4" fmla="*/ 242364 w 1009280"/>
                        <a:gd name="connsiteY4" fmla="*/ 324464 h 1243431"/>
                        <a:gd name="connsiteX0" fmla="*/ 242364 w 1009280"/>
                        <a:gd name="connsiteY0" fmla="*/ 324464 h 1251996"/>
                        <a:gd name="connsiteX1" fmla="*/ 1009280 w 1009280"/>
                        <a:gd name="connsiteY1" fmla="*/ 0 h 1251996"/>
                        <a:gd name="connsiteX2" fmla="*/ 960119 w 1009280"/>
                        <a:gd name="connsiteY2" fmla="*/ 1061884 h 1251996"/>
                        <a:gd name="connsiteX3" fmla="*/ 134209 w 1009280"/>
                        <a:gd name="connsiteY3" fmla="*/ 1091381 h 1251996"/>
                        <a:gd name="connsiteX4" fmla="*/ 242364 w 1009280"/>
                        <a:gd name="connsiteY4" fmla="*/ 324464 h 1251996"/>
                        <a:gd name="connsiteX0" fmla="*/ 242364 w 1047780"/>
                        <a:gd name="connsiteY0" fmla="*/ 324464 h 1251996"/>
                        <a:gd name="connsiteX1" fmla="*/ 1009280 w 1047780"/>
                        <a:gd name="connsiteY1" fmla="*/ 0 h 1251996"/>
                        <a:gd name="connsiteX2" fmla="*/ 960119 w 1047780"/>
                        <a:gd name="connsiteY2" fmla="*/ 1061884 h 1251996"/>
                        <a:gd name="connsiteX3" fmla="*/ 134209 w 1047780"/>
                        <a:gd name="connsiteY3" fmla="*/ 1091381 h 1251996"/>
                        <a:gd name="connsiteX4" fmla="*/ 242364 w 1047780"/>
                        <a:gd name="connsiteY4" fmla="*/ 324464 h 1251996"/>
                        <a:gd name="connsiteX0" fmla="*/ 242364 w 1009280"/>
                        <a:gd name="connsiteY0" fmla="*/ 324464 h 1251996"/>
                        <a:gd name="connsiteX1" fmla="*/ 1009280 w 1009280"/>
                        <a:gd name="connsiteY1" fmla="*/ 0 h 1251996"/>
                        <a:gd name="connsiteX2" fmla="*/ 960119 w 1009280"/>
                        <a:gd name="connsiteY2" fmla="*/ 1061884 h 1251996"/>
                        <a:gd name="connsiteX3" fmla="*/ 134209 w 1009280"/>
                        <a:gd name="connsiteY3" fmla="*/ 1091381 h 1251996"/>
                        <a:gd name="connsiteX4" fmla="*/ 242364 w 1009280"/>
                        <a:gd name="connsiteY4" fmla="*/ 324464 h 1251996"/>
                        <a:gd name="connsiteX0" fmla="*/ 242364 w 1009280"/>
                        <a:gd name="connsiteY0" fmla="*/ 324464 h 1237681"/>
                        <a:gd name="connsiteX1" fmla="*/ 1009280 w 1009280"/>
                        <a:gd name="connsiteY1" fmla="*/ 0 h 1237681"/>
                        <a:gd name="connsiteX2" fmla="*/ 792971 w 1009280"/>
                        <a:gd name="connsiteY2" fmla="*/ 1002890 h 1237681"/>
                        <a:gd name="connsiteX3" fmla="*/ 134209 w 1009280"/>
                        <a:gd name="connsiteY3" fmla="*/ 1091381 h 1237681"/>
                        <a:gd name="connsiteX4" fmla="*/ 242364 w 1009280"/>
                        <a:gd name="connsiteY4" fmla="*/ 324464 h 1237681"/>
                        <a:gd name="connsiteX0" fmla="*/ 242364 w 1009280"/>
                        <a:gd name="connsiteY0" fmla="*/ 324464 h 1237681"/>
                        <a:gd name="connsiteX1" fmla="*/ 1009280 w 1009280"/>
                        <a:gd name="connsiteY1" fmla="*/ 0 h 1237681"/>
                        <a:gd name="connsiteX2" fmla="*/ 792971 w 1009280"/>
                        <a:gd name="connsiteY2" fmla="*/ 1002890 h 1237681"/>
                        <a:gd name="connsiteX3" fmla="*/ 134209 w 1009280"/>
                        <a:gd name="connsiteY3" fmla="*/ 1091381 h 1237681"/>
                        <a:gd name="connsiteX4" fmla="*/ 242364 w 1009280"/>
                        <a:gd name="connsiteY4" fmla="*/ 324464 h 1237681"/>
                        <a:gd name="connsiteX0" fmla="*/ 242364 w 1009280"/>
                        <a:gd name="connsiteY0" fmla="*/ 324464 h 1278612"/>
                        <a:gd name="connsiteX1" fmla="*/ 1009280 w 1009280"/>
                        <a:gd name="connsiteY1" fmla="*/ 0 h 1278612"/>
                        <a:gd name="connsiteX2" fmla="*/ 792971 w 1009280"/>
                        <a:gd name="connsiteY2" fmla="*/ 1002890 h 1278612"/>
                        <a:gd name="connsiteX3" fmla="*/ 134209 w 1009280"/>
                        <a:gd name="connsiteY3" fmla="*/ 1091381 h 1278612"/>
                        <a:gd name="connsiteX4" fmla="*/ 242364 w 1009280"/>
                        <a:gd name="connsiteY4" fmla="*/ 324464 h 1278612"/>
                        <a:gd name="connsiteX0" fmla="*/ 242364 w 1009280"/>
                        <a:gd name="connsiteY0" fmla="*/ 324464 h 1254180"/>
                        <a:gd name="connsiteX1" fmla="*/ 1009280 w 1009280"/>
                        <a:gd name="connsiteY1" fmla="*/ 0 h 1254180"/>
                        <a:gd name="connsiteX2" fmla="*/ 792971 w 1009280"/>
                        <a:gd name="connsiteY2" fmla="*/ 1002890 h 1254180"/>
                        <a:gd name="connsiteX3" fmla="*/ 134209 w 1009280"/>
                        <a:gd name="connsiteY3" fmla="*/ 1091381 h 1254180"/>
                        <a:gd name="connsiteX4" fmla="*/ 242364 w 1009280"/>
                        <a:gd name="connsiteY4" fmla="*/ 324464 h 1254180"/>
                        <a:gd name="connsiteX0" fmla="*/ 242364 w 1009280"/>
                        <a:gd name="connsiteY0" fmla="*/ 324464 h 1278612"/>
                        <a:gd name="connsiteX1" fmla="*/ 1009280 w 1009280"/>
                        <a:gd name="connsiteY1" fmla="*/ 0 h 1278612"/>
                        <a:gd name="connsiteX2" fmla="*/ 792971 w 1009280"/>
                        <a:gd name="connsiteY2" fmla="*/ 1002890 h 1278612"/>
                        <a:gd name="connsiteX3" fmla="*/ 134209 w 1009280"/>
                        <a:gd name="connsiteY3" fmla="*/ 1091381 h 1278612"/>
                        <a:gd name="connsiteX4" fmla="*/ 242364 w 1009280"/>
                        <a:gd name="connsiteY4" fmla="*/ 324464 h 1278612"/>
                        <a:gd name="connsiteX0" fmla="*/ 242364 w 1009280"/>
                        <a:gd name="connsiteY0" fmla="*/ 324464 h 1353556"/>
                        <a:gd name="connsiteX1" fmla="*/ 1009280 w 1009280"/>
                        <a:gd name="connsiteY1" fmla="*/ 0 h 1353556"/>
                        <a:gd name="connsiteX2" fmla="*/ 684817 w 1009280"/>
                        <a:gd name="connsiteY2" fmla="*/ 1179870 h 1353556"/>
                        <a:gd name="connsiteX3" fmla="*/ 134209 w 1009280"/>
                        <a:gd name="connsiteY3" fmla="*/ 1091381 h 1353556"/>
                        <a:gd name="connsiteX4" fmla="*/ 242364 w 1009280"/>
                        <a:gd name="connsiteY4" fmla="*/ 324464 h 1353556"/>
                        <a:gd name="connsiteX0" fmla="*/ 242364 w 1009280"/>
                        <a:gd name="connsiteY0" fmla="*/ 324464 h 1254566"/>
                        <a:gd name="connsiteX1" fmla="*/ 1009280 w 1009280"/>
                        <a:gd name="connsiteY1" fmla="*/ 0 h 1254566"/>
                        <a:gd name="connsiteX2" fmla="*/ 684817 w 1009280"/>
                        <a:gd name="connsiteY2" fmla="*/ 1179870 h 1254566"/>
                        <a:gd name="connsiteX3" fmla="*/ 134209 w 1009280"/>
                        <a:gd name="connsiteY3" fmla="*/ 1091381 h 1254566"/>
                        <a:gd name="connsiteX4" fmla="*/ 242364 w 1009280"/>
                        <a:gd name="connsiteY4" fmla="*/ 324464 h 1254566"/>
                        <a:gd name="connsiteX0" fmla="*/ 242364 w 1009280"/>
                        <a:gd name="connsiteY0" fmla="*/ 324464 h 1179870"/>
                        <a:gd name="connsiteX1" fmla="*/ 1009280 w 1009280"/>
                        <a:gd name="connsiteY1" fmla="*/ 0 h 1179870"/>
                        <a:gd name="connsiteX2" fmla="*/ 684817 w 1009280"/>
                        <a:gd name="connsiteY2" fmla="*/ 1179870 h 1179870"/>
                        <a:gd name="connsiteX3" fmla="*/ 134209 w 1009280"/>
                        <a:gd name="connsiteY3" fmla="*/ 1091381 h 1179870"/>
                        <a:gd name="connsiteX4" fmla="*/ 242364 w 1009280"/>
                        <a:gd name="connsiteY4" fmla="*/ 324464 h 1179870"/>
                        <a:gd name="connsiteX0" fmla="*/ 242364 w 1009280"/>
                        <a:gd name="connsiteY0" fmla="*/ 324464 h 1244532"/>
                        <a:gd name="connsiteX1" fmla="*/ 1009280 w 1009280"/>
                        <a:gd name="connsiteY1" fmla="*/ 0 h 1244532"/>
                        <a:gd name="connsiteX2" fmla="*/ 684817 w 1009280"/>
                        <a:gd name="connsiteY2" fmla="*/ 1179870 h 1244532"/>
                        <a:gd name="connsiteX3" fmla="*/ 134209 w 1009280"/>
                        <a:gd name="connsiteY3" fmla="*/ 1091381 h 1244532"/>
                        <a:gd name="connsiteX4" fmla="*/ 242364 w 1009280"/>
                        <a:gd name="connsiteY4" fmla="*/ 324464 h 1244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9280" h="1244532">
                          <a:moveTo>
                            <a:pt x="242364" y="324464"/>
                          </a:moveTo>
                          <a:cubicBezTo>
                            <a:pt x="291525" y="58993"/>
                            <a:pt x="753641" y="108155"/>
                            <a:pt x="1009280" y="0"/>
                          </a:cubicBezTo>
                          <a:cubicBezTo>
                            <a:pt x="461951" y="747251"/>
                            <a:pt x="888017" y="973392"/>
                            <a:pt x="684817" y="1179870"/>
                          </a:cubicBezTo>
                          <a:cubicBezTo>
                            <a:pt x="370186" y="1307689"/>
                            <a:pt x="222699" y="1229032"/>
                            <a:pt x="134209" y="1091381"/>
                          </a:cubicBezTo>
                          <a:cubicBezTo>
                            <a:pt x="-26384" y="737419"/>
                            <a:pt x="-98488" y="776749"/>
                            <a:pt x="242364" y="324464"/>
                          </a:cubicBezTo>
                          <a:close/>
                        </a:path>
                      </a:pathLst>
                    </a:custGeom>
                    <a:solidFill>
                      <a:srgbClr val="C7C7C7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grpSp>
                  <p:nvGrpSpPr>
                    <p:cNvPr id="42" name="Gruppo 41">
                      <a:extLst>
                        <a:ext uri="{FF2B5EF4-FFF2-40B4-BE49-F238E27FC236}">
                          <a16:creationId xmlns:a16="http://schemas.microsoft.com/office/drawing/2014/main" id="{A4EB4DBD-436C-42C5-B03C-109DE76F2BA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76284" y="5604510"/>
                      <a:ext cx="574130" cy="567690"/>
                      <a:chOff x="1976284" y="5604510"/>
                      <a:chExt cx="574130" cy="567690"/>
                    </a:xfrm>
                  </p:grpSpPr>
                  <p:sp>
                    <p:nvSpPr>
                      <p:cNvPr id="43" name="Rettangolo con angoli arrotondati 42">
                        <a:extLst>
                          <a:ext uri="{FF2B5EF4-FFF2-40B4-BE49-F238E27FC236}">
                            <a16:creationId xmlns:a16="http://schemas.microsoft.com/office/drawing/2014/main" id="{E85FE0BD-A03D-073A-9FC3-C12338400F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84070" y="5604510"/>
                        <a:ext cx="403049" cy="1137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44" name="Rettangolo con angoli arrotondati 43">
                        <a:extLst>
                          <a:ext uri="{FF2B5EF4-FFF2-40B4-BE49-F238E27FC236}">
                            <a16:creationId xmlns:a16="http://schemas.microsoft.com/office/drawing/2014/main" id="{38FB5835-4787-BA9F-CD79-4732AFB370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76284" y="5878329"/>
                        <a:ext cx="574130" cy="144291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45" name="Figura a mano libera: forma 44">
                        <a:extLst>
                          <a:ext uri="{FF2B5EF4-FFF2-40B4-BE49-F238E27FC236}">
                            <a16:creationId xmlns:a16="http://schemas.microsoft.com/office/drawing/2014/main" id="{ADC5B604-7674-35A8-5F3C-D597744592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34540" y="5707380"/>
                        <a:ext cx="453390" cy="464820"/>
                      </a:xfrm>
                      <a:custGeom>
                        <a:avLst/>
                        <a:gdLst>
                          <a:gd name="connsiteX0" fmla="*/ 445770 w 461010"/>
                          <a:gd name="connsiteY0" fmla="*/ 3810 h 464820"/>
                          <a:gd name="connsiteX1" fmla="*/ 369570 w 461010"/>
                          <a:gd name="connsiteY1" fmla="*/ 163830 h 464820"/>
                          <a:gd name="connsiteX2" fmla="*/ 461010 w 461010"/>
                          <a:gd name="connsiteY2" fmla="*/ 316230 h 464820"/>
                          <a:gd name="connsiteX3" fmla="*/ 175260 w 461010"/>
                          <a:gd name="connsiteY3" fmla="*/ 464820 h 464820"/>
                          <a:gd name="connsiteX4" fmla="*/ 0 w 461010"/>
                          <a:gd name="connsiteY4" fmla="*/ 281940 h 464820"/>
                          <a:gd name="connsiteX5" fmla="*/ 110490 w 461010"/>
                          <a:gd name="connsiteY5" fmla="*/ 182880 h 464820"/>
                          <a:gd name="connsiteX6" fmla="*/ 156210 w 461010"/>
                          <a:gd name="connsiteY6" fmla="*/ 0 h 464820"/>
                          <a:gd name="connsiteX7" fmla="*/ 445770 w 461010"/>
                          <a:gd name="connsiteY7" fmla="*/ 3810 h 464820"/>
                          <a:gd name="connsiteX0" fmla="*/ 445770 w 461010"/>
                          <a:gd name="connsiteY0" fmla="*/ 3810 h 464820"/>
                          <a:gd name="connsiteX1" fmla="*/ 369570 w 461010"/>
                          <a:gd name="connsiteY1" fmla="*/ 163830 h 464820"/>
                          <a:gd name="connsiteX2" fmla="*/ 461010 w 461010"/>
                          <a:gd name="connsiteY2" fmla="*/ 316230 h 464820"/>
                          <a:gd name="connsiteX3" fmla="*/ 175260 w 461010"/>
                          <a:gd name="connsiteY3" fmla="*/ 464820 h 464820"/>
                          <a:gd name="connsiteX4" fmla="*/ 0 w 461010"/>
                          <a:gd name="connsiteY4" fmla="*/ 281940 h 464820"/>
                          <a:gd name="connsiteX5" fmla="*/ 110490 w 461010"/>
                          <a:gd name="connsiteY5" fmla="*/ 182880 h 464820"/>
                          <a:gd name="connsiteX6" fmla="*/ 156210 w 461010"/>
                          <a:gd name="connsiteY6" fmla="*/ 0 h 464820"/>
                          <a:gd name="connsiteX7" fmla="*/ 445770 w 461010"/>
                          <a:gd name="connsiteY7" fmla="*/ 3810 h 464820"/>
                          <a:gd name="connsiteX0" fmla="*/ 445770 w 461010"/>
                          <a:gd name="connsiteY0" fmla="*/ 3810 h 464820"/>
                          <a:gd name="connsiteX1" fmla="*/ 369570 w 461010"/>
                          <a:gd name="connsiteY1" fmla="*/ 163830 h 464820"/>
                          <a:gd name="connsiteX2" fmla="*/ 461010 w 461010"/>
                          <a:gd name="connsiteY2" fmla="*/ 316230 h 464820"/>
                          <a:gd name="connsiteX3" fmla="*/ 175260 w 461010"/>
                          <a:gd name="connsiteY3" fmla="*/ 464820 h 464820"/>
                          <a:gd name="connsiteX4" fmla="*/ 0 w 461010"/>
                          <a:gd name="connsiteY4" fmla="*/ 281940 h 464820"/>
                          <a:gd name="connsiteX5" fmla="*/ 110490 w 461010"/>
                          <a:gd name="connsiteY5" fmla="*/ 182880 h 464820"/>
                          <a:gd name="connsiteX6" fmla="*/ 156210 w 461010"/>
                          <a:gd name="connsiteY6" fmla="*/ 0 h 464820"/>
                          <a:gd name="connsiteX7" fmla="*/ 445770 w 461010"/>
                          <a:gd name="connsiteY7" fmla="*/ 3810 h 464820"/>
                          <a:gd name="connsiteX0" fmla="*/ 392430 w 461010"/>
                          <a:gd name="connsiteY0" fmla="*/ 3810 h 464820"/>
                          <a:gd name="connsiteX1" fmla="*/ 369570 w 461010"/>
                          <a:gd name="connsiteY1" fmla="*/ 163830 h 464820"/>
                          <a:gd name="connsiteX2" fmla="*/ 461010 w 461010"/>
                          <a:gd name="connsiteY2" fmla="*/ 316230 h 464820"/>
                          <a:gd name="connsiteX3" fmla="*/ 175260 w 461010"/>
                          <a:gd name="connsiteY3" fmla="*/ 464820 h 464820"/>
                          <a:gd name="connsiteX4" fmla="*/ 0 w 461010"/>
                          <a:gd name="connsiteY4" fmla="*/ 281940 h 464820"/>
                          <a:gd name="connsiteX5" fmla="*/ 110490 w 461010"/>
                          <a:gd name="connsiteY5" fmla="*/ 182880 h 464820"/>
                          <a:gd name="connsiteX6" fmla="*/ 156210 w 461010"/>
                          <a:gd name="connsiteY6" fmla="*/ 0 h 464820"/>
                          <a:gd name="connsiteX7" fmla="*/ 392430 w 461010"/>
                          <a:gd name="connsiteY7" fmla="*/ 3810 h 464820"/>
                          <a:gd name="connsiteX0" fmla="*/ 392430 w 461010"/>
                          <a:gd name="connsiteY0" fmla="*/ 3810 h 464820"/>
                          <a:gd name="connsiteX1" fmla="*/ 369570 w 461010"/>
                          <a:gd name="connsiteY1" fmla="*/ 163830 h 464820"/>
                          <a:gd name="connsiteX2" fmla="*/ 461010 w 461010"/>
                          <a:gd name="connsiteY2" fmla="*/ 316230 h 464820"/>
                          <a:gd name="connsiteX3" fmla="*/ 175260 w 461010"/>
                          <a:gd name="connsiteY3" fmla="*/ 464820 h 464820"/>
                          <a:gd name="connsiteX4" fmla="*/ 0 w 461010"/>
                          <a:gd name="connsiteY4" fmla="*/ 281940 h 464820"/>
                          <a:gd name="connsiteX5" fmla="*/ 110490 w 461010"/>
                          <a:gd name="connsiteY5" fmla="*/ 182880 h 464820"/>
                          <a:gd name="connsiteX6" fmla="*/ 156210 w 461010"/>
                          <a:gd name="connsiteY6" fmla="*/ 0 h 464820"/>
                          <a:gd name="connsiteX7" fmla="*/ 392430 w 461010"/>
                          <a:gd name="connsiteY7" fmla="*/ 3810 h 464820"/>
                          <a:gd name="connsiteX0" fmla="*/ 392430 w 461010"/>
                          <a:gd name="connsiteY0" fmla="*/ 3810 h 464820"/>
                          <a:gd name="connsiteX1" fmla="*/ 369570 w 461010"/>
                          <a:gd name="connsiteY1" fmla="*/ 163830 h 464820"/>
                          <a:gd name="connsiteX2" fmla="*/ 461010 w 461010"/>
                          <a:gd name="connsiteY2" fmla="*/ 316230 h 464820"/>
                          <a:gd name="connsiteX3" fmla="*/ 175260 w 461010"/>
                          <a:gd name="connsiteY3" fmla="*/ 464820 h 464820"/>
                          <a:gd name="connsiteX4" fmla="*/ 0 w 461010"/>
                          <a:gd name="connsiteY4" fmla="*/ 281940 h 464820"/>
                          <a:gd name="connsiteX5" fmla="*/ 110490 w 461010"/>
                          <a:gd name="connsiteY5" fmla="*/ 182880 h 464820"/>
                          <a:gd name="connsiteX6" fmla="*/ 156210 w 461010"/>
                          <a:gd name="connsiteY6" fmla="*/ 0 h 464820"/>
                          <a:gd name="connsiteX7" fmla="*/ 392430 w 461010"/>
                          <a:gd name="connsiteY7" fmla="*/ 3810 h 464820"/>
                          <a:gd name="connsiteX0" fmla="*/ 392430 w 461010"/>
                          <a:gd name="connsiteY0" fmla="*/ 3810 h 464820"/>
                          <a:gd name="connsiteX1" fmla="*/ 369570 w 461010"/>
                          <a:gd name="connsiteY1" fmla="*/ 163830 h 464820"/>
                          <a:gd name="connsiteX2" fmla="*/ 461010 w 461010"/>
                          <a:gd name="connsiteY2" fmla="*/ 316230 h 464820"/>
                          <a:gd name="connsiteX3" fmla="*/ 175260 w 461010"/>
                          <a:gd name="connsiteY3" fmla="*/ 464820 h 464820"/>
                          <a:gd name="connsiteX4" fmla="*/ 0 w 461010"/>
                          <a:gd name="connsiteY4" fmla="*/ 281940 h 464820"/>
                          <a:gd name="connsiteX5" fmla="*/ 110490 w 461010"/>
                          <a:gd name="connsiteY5" fmla="*/ 182880 h 464820"/>
                          <a:gd name="connsiteX6" fmla="*/ 156210 w 461010"/>
                          <a:gd name="connsiteY6" fmla="*/ 0 h 464820"/>
                          <a:gd name="connsiteX7" fmla="*/ 392430 w 461010"/>
                          <a:gd name="connsiteY7" fmla="*/ 3810 h 464820"/>
                          <a:gd name="connsiteX0" fmla="*/ 392430 w 461010"/>
                          <a:gd name="connsiteY0" fmla="*/ 3810 h 464820"/>
                          <a:gd name="connsiteX1" fmla="*/ 369570 w 461010"/>
                          <a:gd name="connsiteY1" fmla="*/ 163830 h 464820"/>
                          <a:gd name="connsiteX2" fmla="*/ 461010 w 461010"/>
                          <a:gd name="connsiteY2" fmla="*/ 316230 h 464820"/>
                          <a:gd name="connsiteX3" fmla="*/ 175260 w 461010"/>
                          <a:gd name="connsiteY3" fmla="*/ 464820 h 464820"/>
                          <a:gd name="connsiteX4" fmla="*/ 0 w 461010"/>
                          <a:gd name="connsiteY4" fmla="*/ 281940 h 464820"/>
                          <a:gd name="connsiteX5" fmla="*/ 110490 w 461010"/>
                          <a:gd name="connsiteY5" fmla="*/ 182880 h 464820"/>
                          <a:gd name="connsiteX6" fmla="*/ 156210 w 461010"/>
                          <a:gd name="connsiteY6" fmla="*/ 0 h 464820"/>
                          <a:gd name="connsiteX7" fmla="*/ 392430 w 461010"/>
                          <a:gd name="connsiteY7" fmla="*/ 3810 h 464820"/>
                          <a:gd name="connsiteX0" fmla="*/ 392430 w 461010"/>
                          <a:gd name="connsiteY0" fmla="*/ 3810 h 464820"/>
                          <a:gd name="connsiteX1" fmla="*/ 369570 w 461010"/>
                          <a:gd name="connsiteY1" fmla="*/ 163830 h 464820"/>
                          <a:gd name="connsiteX2" fmla="*/ 461010 w 461010"/>
                          <a:gd name="connsiteY2" fmla="*/ 316230 h 464820"/>
                          <a:gd name="connsiteX3" fmla="*/ 182880 w 461010"/>
                          <a:gd name="connsiteY3" fmla="*/ 464820 h 464820"/>
                          <a:gd name="connsiteX4" fmla="*/ 0 w 461010"/>
                          <a:gd name="connsiteY4" fmla="*/ 281940 h 464820"/>
                          <a:gd name="connsiteX5" fmla="*/ 110490 w 461010"/>
                          <a:gd name="connsiteY5" fmla="*/ 182880 h 464820"/>
                          <a:gd name="connsiteX6" fmla="*/ 156210 w 461010"/>
                          <a:gd name="connsiteY6" fmla="*/ 0 h 464820"/>
                          <a:gd name="connsiteX7" fmla="*/ 392430 w 461010"/>
                          <a:gd name="connsiteY7" fmla="*/ 3810 h 464820"/>
                          <a:gd name="connsiteX0" fmla="*/ 392430 w 461010"/>
                          <a:gd name="connsiteY0" fmla="*/ 3810 h 464820"/>
                          <a:gd name="connsiteX1" fmla="*/ 369570 w 461010"/>
                          <a:gd name="connsiteY1" fmla="*/ 163830 h 464820"/>
                          <a:gd name="connsiteX2" fmla="*/ 461010 w 461010"/>
                          <a:gd name="connsiteY2" fmla="*/ 316230 h 464820"/>
                          <a:gd name="connsiteX3" fmla="*/ 182880 w 461010"/>
                          <a:gd name="connsiteY3" fmla="*/ 464820 h 464820"/>
                          <a:gd name="connsiteX4" fmla="*/ 0 w 461010"/>
                          <a:gd name="connsiteY4" fmla="*/ 281940 h 464820"/>
                          <a:gd name="connsiteX5" fmla="*/ 110490 w 461010"/>
                          <a:gd name="connsiteY5" fmla="*/ 182880 h 464820"/>
                          <a:gd name="connsiteX6" fmla="*/ 156210 w 461010"/>
                          <a:gd name="connsiteY6" fmla="*/ 0 h 464820"/>
                          <a:gd name="connsiteX7" fmla="*/ 392430 w 461010"/>
                          <a:gd name="connsiteY7" fmla="*/ 3810 h 464820"/>
                          <a:gd name="connsiteX0" fmla="*/ 392430 w 461010"/>
                          <a:gd name="connsiteY0" fmla="*/ 3810 h 464820"/>
                          <a:gd name="connsiteX1" fmla="*/ 369570 w 461010"/>
                          <a:gd name="connsiteY1" fmla="*/ 163830 h 464820"/>
                          <a:gd name="connsiteX2" fmla="*/ 461010 w 461010"/>
                          <a:gd name="connsiteY2" fmla="*/ 316230 h 464820"/>
                          <a:gd name="connsiteX3" fmla="*/ 182880 w 461010"/>
                          <a:gd name="connsiteY3" fmla="*/ 464820 h 464820"/>
                          <a:gd name="connsiteX4" fmla="*/ 0 w 461010"/>
                          <a:gd name="connsiteY4" fmla="*/ 281940 h 464820"/>
                          <a:gd name="connsiteX5" fmla="*/ 110490 w 461010"/>
                          <a:gd name="connsiteY5" fmla="*/ 182880 h 464820"/>
                          <a:gd name="connsiteX6" fmla="*/ 156210 w 461010"/>
                          <a:gd name="connsiteY6" fmla="*/ 0 h 464820"/>
                          <a:gd name="connsiteX7" fmla="*/ 392430 w 461010"/>
                          <a:gd name="connsiteY7" fmla="*/ 3810 h 464820"/>
                          <a:gd name="connsiteX0" fmla="*/ 384810 w 453390"/>
                          <a:gd name="connsiteY0" fmla="*/ 3810 h 464820"/>
                          <a:gd name="connsiteX1" fmla="*/ 361950 w 453390"/>
                          <a:gd name="connsiteY1" fmla="*/ 163830 h 464820"/>
                          <a:gd name="connsiteX2" fmla="*/ 453390 w 453390"/>
                          <a:gd name="connsiteY2" fmla="*/ 316230 h 464820"/>
                          <a:gd name="connsiteX3" fmla="*/ 175260 w 453390"/>
                          <a:gd name="connsiteY3" fmla="*/ 464820 h 464820"/>
                          <a:gd name="connsiteX4" fmla="*/ 0 w 453390"/>
                          <a:gd name="connsiteY4" fmla="*/ 281940 h 464820"/>
                          <a:gd name="connsiteX5" fmla="*/ 102870 w 453390"/>
                          <a:gd name="connsiteY5" fmla="*/ 182880 h 464820"/>
                          <a:gd name="connsiteX6" fmla="*/ 148590 w 453390"/>
                          <a:gd name="connsiteY6" fmla="*/ 0 h 464820"/>
                          <a:gd name="connsiteX7" fmla="*/ 384810 w 453390"/>
                          <a:gd name="connsiteY7" fmla="*/ 3810 h 464820"/>
                          <a:gd name="connsiteX0" fmla="*/ 384810 w 453390"/>
                          <a:gd name="connsiteY0" fmla="*/ 3810 h 464820"/>
                          <a:gd name="connsiteX1" fmla="*/ 361950 w 453390"/>
                          <a:gd name="connsiteY1" fmla="*/ 163830 h 464820"/>
                          <a:gd name="connsiteX2" fmla="*/ 453390 w 453390"/>
                          <a:gd name="connsiteY2" fmla="*/ 316230 h 464820"/>
                          <a:gd name="connsiteX3" fmla="*/ 175260 w 453390"/>
                          <a:gd name="connsiteY3" fmla="*/ 464820 h 464820"/>
                          <a:gd name="connsiteX4" fmla="*/ 0 w 453390"/>
                          <a:gd name="connsiteY4" fmla="*/ 281940 h 464820"/>
                          <a:gd name="connsiteX5" fmla="*/ 102870 w 453390"/>
                          <a:gd name="connsiteY5" fmla="*/ 182880 h 464820"/>
                          <a:gd name="connsiteX6" fmla="*/ 148590 w 453390"/>
                          <a:gd name="connsiteY6" fmla="*/ 0 h 464820"/>
                          <a:gd name="connsiteX7" fmla="*/ 384810 w 453390"/>
                          <a:gd name="connsiteY7" fmla="*/ 3810 h 464820"/>
                          <a:gd name="connsiteX0" fmla="*/ 384810 w 453390"/>
                          <a:gd name="connsiteY0" fmla="*/ 3810 h 464820"/>
                          <a:gd name="connsiteX1" fmla="*/ 361950 w 453390"/>
                          <a:gd name="connsiteY1" fmla="*/ 163830 h 464820"/>
                          <a:gd name="connsiteX2" fmla="*/ 453390 w 453390"/>
                          <a:gd name="connsiteY2" fmla="*/ 316230 h 464820"/>
                          <a:gd name="connsiteX3" fmla="*/ 175260 w 453390"/>
                          <a:gd name="connsiteY3" fmla="*/ 464820 h 464820"/>
                          <a:gd name="connsiteX4" fmla="*/ 0 w 453390"/>
                          <a:gd name="connsiteY4" fmla="*/ 281940 h 464820"/>
                          <a:gd name="connsiteX5" fmla="*/ 99060 w 453390"/>
                          <a:gd name="connsiteY5" fmla="*/ 167640 h 464820"/>
                          <a:gd name="connsiteX6" fmla="*/ 148590 w 453390"/>
                          <a:gd name="connsiteY6" fmla="*/ 0 h 464820"/>
                          <a:gd name="connsiteX7" fmla="*/ 384810 w 453390"/>
                          <a:gd name="connsiteY7" fmla="*/ 3810 h 464820"/>
                          <a:gd name="connsiteX0" fmla="*/ 384810 w 453390"/>
                          <a:gd name="connsiteY0" fmla="*/ 3810 h 464820"/>
                          <a:gd name="connsiteX1" fmla="*/ 361950 w 453390"/>
                          <a:gd name="connsiteY1" fmla="*/ 163830 h 464820"/>
                          <a:gd name="connsiteX2" fmla="*/ 453390 w 453390"/>
                          <a:gd name="connsiteY2" fmla="*/ 316230 h 464820"/>
                          <a:gd name="connsiteX3" fmla="*/ 175260 w 453390"/>
                          <a:gd name="connsiteY3" fmla="*/ 464820 h 464820"/>
                          <a:gd name="connsiteX4" fmla="*/ 0 w 453390"/>
                          <a:gd name="connsiteY4" fmla="*/ 281940 h 464820"/>
                          <a:gd name="connsiteX5" fmla="*/ 99060 w 453390"/>
                          <a:gd name="connsiteY5" fmla="*/ 167640 h 464820"/>
                          <a:gd name="connsiteX6" fmla="*/ 148590 w 453390"/>
                          <a:gd name="connsiteY6" fmla="*/ 0 h 464820"/>
                          <a:gd name="connsiteX7" fmla="*/ 384810 w 453390"/>
                          <a:gd name="connsiteY7" fmla="*/ 3810 h 464820"/>
                          <a:gd name="connsiteX0" fmla="*/ 384810 w 453390"/>
                          <a:gd name="connsiteY0" fmla="*/ 3810 h 464820"/>
                          <a:gd name="connsiteX1" fmla="*/ 361950 w 453390"/>
                          <a:gd name="connsiteY1" fmla="*/ 163830 h 464820"/>
                          <a:gd name="connsiteX2" fmla="*/ 453390 w 453390"/>
                          <a:gd name="connsiteY2" fmla="*/ 316230 h 464820"/>
                          <a:gd name="connsiteX3" fmla="*/ 175260 w 453390"/>
                          <a:gd name="connsiteY3" fmla="*/ 464820 h 464820"/>
                          <a:gd name="connsiteX4" fmla="*/ 0 w 453390"/>
                          <a:gd name="connsiteY4" fmla="*/ 281940 h 464820"/>
                          <a:gd name="connsiteX5" fmla="*/ 99060 w 453390"/>
                          <a:gd name="connsiteY5" fmla="*/ 167640 h 464820"/>
                          <a:gd name="connsiteX6" fmla="*/ 148590 w 453390"/>
                          <a:gd name="connsiteY6" fmla="*/ 0 h 464820"/>
                          <a:gd name="connsiteX7" fmla="*/ 384810 w 453390"/>
                          <a:gd name="connsiteY7" fmla="*/ 3810 h 4648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453390" h="464820">
                            <a:moveTo>
                              <a:pt x="384810" y="3810"/>
                            </a:moveTo>
                            <a:cubicBezTo>
                              <a:pt x="248920" y="76200"/>
                              <a:pt x="295910" y="102870"/>
                              <a:pt x="361950" y="163830"/>
                            </a:cubicBezTo>
                            <a:lnTo>
                              <a:pt x="453390" y="316230"/>
                            </a:lnTo>
                            <a:cubicBezTo>
                              <a:pt x="217170" y="259080"/>
                              <a:pt x="316230" y="422910"/>
                              <a:pt x="175260" y="464820"/>
                            </a:cubicBezTo>
                            <a:cubicBezTo>
                              <a:pt x="34290" y="441960"/>
                              <a:pt x="133350" y="312420"/>
                              <a:pt x="0" y="281940"/>
                            </a:cubicBezTo>
                            <a:lnTo>
                              <a:pt x="99060" y="167640"/>
                            </a:lnTo>
                            <a:cubicBezTo>
                              <a:pt x="214630" y="92710"/>
                              <a:pt x="223520" y="93980"/>
                              <a:pt x="148590" y="0"/>
                            </a:cubicBezTo>
                            <a:lnTo>
                              <a:pt x="384810" y="3810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</p:grpSp>
              </p:grpSp>
            </p:grpSp>
          </p:grpSp>
          <p:sp>
            <p:nvSpPr>
              <p:cNvPr id="36" name="Rettangolo 35">
                <a:extLst>
                  <a:ext uri="{FF2B5EF4-FFF2-40B4-BE49-F238E27FC236}">
                    <a16:creationId xmlns:a16="http://schemas.microsoft.com/office/drawing/2014/main" id="{71736C0C-035F-12BD-089B-23B518CBBF3C}"/>
                  </a:ext>
                </a:extLst>
              </p:cNvPr>
              <p:cNvSpPr/>
              <p:nvPr/>
            </p:nvSpPr>
            <p:spPr>
              <a:xfrm rot="75821">
                <a:off x="2825431" y="3718763"/>
                <a:ext cx="259975" cy="2522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48" name="Figura a mano libera: forma 47">
              <a:extLst>
                <a:ext uri="{FF2B5EF4-FFF2-40B4-BE49-F238E27FC236}">
                  <a16:creationId xmlns:a16="http://schemas.microsoft.com/office/drawing/2014/main" id="{1D13DA7E-5AF4-8D00-187C-92CB2160309A}"/>
                </a:ext>
              </a:extLst>
            </p:cNvPr>
            <p:cNvSpPr/>
            <p:nvPr/>
          </p:nvSpPr>
          <p:spPr>
            <a:xfrm>
              <a:off x="2029994" y="3715567"/>
              <a:ext cx="1101213" cy="1500356"/>
            </a:xfrm>
            <a:custGeom>
              <a:avLst/>
              <a:gdLst>
                <a:gd name="connsiteX0" fmla="*/ 629265 w 1081549"/>
                <a:gd name="connsiteY0" fmla="*/ 0 h 1494504"/>
                <a:gd name="connsiteX1" fmla="*/ 0 w 1081549"/>
                <a:gd name="connsiteY1" fmla="*/ 314633 h 1494504"/>
                <a:gd name="connsiteX2" fmla="*/ 265471 w 1081549"/>
                <a:gd name="connsiteY2" fmla="*/ 1042220 h 1494504"/>
                <a:gd name="connsiteX3" fmla="*/ 442452 w 1081549"/>
                <a:gd name="connsiteY3" fmla="*/ 1494504 h 1494504"/>
                <a:gd name="connsiteX4" fmla="*/ 1081549 w 1081549"/>
                <a:gd name="connsiteY4" fmla="*/ 1248697 h 1494504"/>
                <a:gd name="connsiteX5" fmla="*/ 1002891 w 1081549"/>
                <a:gd name="connsiteY5" fmla="*/ 629265 h 1494504"/>
                <a:gd name="connsiteX6" fmla="*/ 609600 w 1081549"/>
                <a:gd name="connsiteY6" fmla="*/ 422787 h 1494504"/>
                <a:gd name="connsiteX7" fmla="*/ 629265 w 1081549"/>
                <a:gd name="connsiteY7" fmla="*/ 0 h 1494504"/>
                <a:gd name="connsiteX0" fmla="*/ 629265 w 1081549"/>
                <a:gd name="connsiteY0" fmla="*/ 3019 h 1497523"/>
                <a:gd name="connsiteX1" fmla="*/ 0 w 1081549"/>
                <a:gd name="connsiteY1" fmla="*/ 317652 h 1497523"/>
                <a:gd name="connsiteX2" fmla="*/ 265471 w 1081549"/>
                <a:gd name="connsiteY2" fmla="*/ 1045239 h 1497523"/>
                <a:gd name="connsiteX3" fmla="*/ 442452 w 1081549"/>
                <a:gd name="connsiteY3" fmla="*/ 1497523 h 1497523"/>
                <a:gd name="connsiteX4" fmla="*/ 1081549 w 1081549"/>
                <a:gd name="connsiteY4" fmla="*/ 1251716 h 1497523"/>
                <a:gd name="connsiteX5" fmla="*/ 1002891 w 1081549"/>
                <a:gd name="connsiteY5" fmla="*/ 632284 h 1497523"/>
                <a:gd name="connsiteX6" fmla="*/ 609600 w 1081549"/>
                <a:gd name="connsiteY6" fmla="*/ 425806 h 1497523"/>
                <a:gd name="connsiteX7" fmla="*/ 629265 w 1081549"/>
                <a:gd name="connsiteY7" fmla="*/ 3019 h 1497523"/>
                <a:gd name="connsiteX0" fmla="*/ 629265 w 1081549"/>
                <a:gd name="connsiteY0" fmla="*/ 5852 h 1500356"/>
                <a:gd name="connsiteX1" fmla="*/ 0 w 1081549"/>
                <a:gd name="connsiteY1" fmla="*/ 320485 h 1500356"/>
                <a:gd name="connsiteX2" fmla="*/ 265471 w 1081549"/>
                <a:gd name="connsiteY2" fmla="*/ 1048072 h 1500356"/>
                <a:gd name="connsiteX3" fmla="*/ 442452 w 1081549"/>
                <a:gd name="connsiteY3" fmla="*/ 1500356 h 1500356"/>
                <a:gd name="connsiteX4" fmla="*/ 1081549 w 1081549"/>
                <a:gd name="connsiteY4" fmla="*/ 1254549 h 1500356"/>
                <a:gd name="connsiteX5" fmla="*/ 1002891 w 1081549"/>
                <a:gd name="connsiteY5" fmla="*/ 635117 h 1500356"/>
                <a:gd name="connsiteX6" fmla="*/ 609600 w 1081549"/>
                <a:gd name="connsiteY6" fmla="*/ 428639 h 1500356"/>
                <a:gd name="connsiteX7" fmla="*/ 629265 w 1081549"/>
                <a:gd name="connsiteY7" fmla="*/ 5852 h 1500356"/>
                <a:gd name="connsiteX0" fmla="*/ 629265 w 1081549"/>
                <a:gd name="connsiteY0" fmla="*/ 5852 h 1500356"/>
                <a:gd name="connsiteX1" fmla="*/ 0 w 1081549"/>
                <a:gd name="connsiteY1" fmla="*/ 320485 h 1500356"/>
                <a:gd name="connsiteX2" fmla="*/ 265471 w 1081549"/>
                <a:gd name="connsiteY2" fmla="*/ 1048072 h 1500356"/>
                <a:gd name="connsiteX3" fmla="*/ 442452 w 1081549"/>
                <a:gd name="connsiteY3" fmla="*/ 1500356 h 1500356"/>
                <a:gd name="connsiteX4" fmla="*/ 1081549 w 1081549"/>
                <a:gd name="connsiteY4" fmla="*/ 1254549 h 1500356"/>
                <a:gd name="connsiteX5" fmla="*/ 1002891 w 1081549"/>
                <a:gd name="connsiteY5" fmla="*/ 635117 h 1500356"/>
                <a:gd name="connsiteX6" fmla="*/ 609600 w 1081549"/>
                <a:gd name="connsiteY6" fmla="*/ 428639 h 1500356"/>
                <a:gd name="connsiteX7" fmla="*/ 629265 w 1081549"/>
                <a:gd name="connsiteY7" fmla="*/ 5852 h 1500356"/>
                <a:gd name="connsiteX0" fmla="*/ 629265 w 1081549"/>
                <a:gd name="connsiteY0" fmla="*/ 5852 h 1500356"/>
                <a:gd name="connsiteX1" fmla="*/ 0 w 1081549"/>
                <a:gd name="connsiteY1" fmla="*/ 320485 h 1500356"/>
                <a:gd name="connsiteX2" fmla="*/ 265471 w 1081549"/>
                <a:gd name="connsiteY2" fmla="*/ 1048072 h 1500356"/>
                <a:gd name="connsiteX3" fmla="*/ 442452 w 1081549"/>
                <a:gd name="connsiteY3" fmla="*/ 1500356 h 1500356"/>
                <a:gd name="connsiteX4" fmla="*/ 1081549 w 1081549"/>
                <a:gd name="connsiteY4" fmla="*/ 1254549 h 1500356"/>
                <a:gd name="connsiteX5" fmla="*/ 1002891 w 1081549"/>
                <a:gd name="connsiteY5" fmla="*/ 635117 h 1500356"/>
                <a:gd name="connsiteX6" fmla="*/ 609600 w 1081549"/>
                <a:gd name="connsiteY6" fmla="*/ 428639 h 1500356"/>
                <a:gd name="connsiteX7" fmla="*/ 629265 w 1081549"/>
                <a:gd name="connsiteY7" fmla="*/ 5852 h 1500356"/>
                <a:gd name="connsiteX0" fmla="*/ 629265 w 1081549"/>
                <a:gd name="connsiteY0" fmla="*/ 5852 h 1500356"/>
                <a:gd name="connsiteX1" fmla="*/ 0 w 1081549"/>
                <a:gd name="connsiteY1" fmla="*/ 320485 h 1500356"/>
                <a:gd name="connsiteX2" fmla="*/ 265471 w 1081549"/>
                <a:gd name="connsiteY2" fmla="*/ 1048072 h 1500356"/>
                <a:gd name="connsiteX3" fmla="*/ 442452 w 1081549"/>
                <a:gd name="connsiteY3" fmla="*/ 1500356 h 1500356"/>
                <a:gd name="connsiteX4" fmla="*/ 1081549 w 1081549"/>
                <a:gd name="connsiteY4" fmla="*/ 1254549 h 1500356"/>
                <a:gd name="connsiteX5" fmla="*/ 1002891 w 1081549"/>
                <a:gd name="connsiteY5" fmla="*/ 635117 h 1500356"/>
                <a:gd name="connsiteX6" fmla="*/ 609600 w 1081549"/>
                <a:gd name="connsiteY6" fmla="*/ 428639 h 1500356"/>
                <a:gd name="connsiteX7" fmla="*/ 629265 w 1081549"/>
                <a:gd name="connsiteY7" fmla="*/ 5852 h 1500356"/>
                <a:gd name="connsiteX0" fmla="*/ 629265 w 1081549"/>
                <a:gd name="connsiteY0" fmla="*/ 5852 h 1500356"/>
                <a:gd name="connsiteX1" fmla="*/ 0 w 1081549"/>
                <a:gd name="connsiteY1" fmla="*/ 320485 h 1500356"/>
                <a:gd name="connsiteX2" fmla="*/ 265471 w 1081549"/>
                <a:gd name="connsiteY2" fmla="*/ 1048072 h 1500356"/>
                <a:gd name="connsiteX3" fmla="*/ 442452 w 1081549"/>
                <a:gd name="connsiteY3" fmla="*/ 1500356 h 1500356"/>
                <a:gd name="connsiteX4" fmla="*/ 1081549 w 1081549"/>
                <a:gd name="connsiteY4" fmla="*/ 1254549 h 1500356"/>
                <a:gd name="connsiteX5" fmla="*/ 1002891 w 1081549"/>
                <a:gd name="connsiteY5" fmla="*/ 635117 h 1500356"/>
                <a:gd name="connsiteX6" fmla="*/ 609600 w 1081549"/>
                <a:gd name="connsiteY6" fmla="*/ 428639 h 1500356"/>
                <a:gd name="connsiteX7" fmla="*/ 629265 w 1081549"/>
                <a:gd name="connsiteY7" fmla="*/ 5852 h 1500356"/>
                <a:gd name="connsiteX0" fmla="*/ 629265 w 1101213"/>
                <a:gd name="connsiteY0" fmla="*/ 5852 h 1500356"/>
                <a:gd name="connsiteX1" fmla="*/ 0 w 1101213"/>
                <a:gd name="connsiteY1" fmla="*/ 320485 h 1500356"/>
                <a:gd name="connsiteX2" fmla="*/ 265471 w 1101213"/>
                <a:gd name="connsiteY2" fmla="*/ 1048072 h 1500356"/>
                <a:gd name="connsiteX3" fmla="*/ 442452 w 1101213"/>
                <a:gd name="connsiteY3" fmla="*/ 1500356 h 1500356"/>
                <a:gd name="connsiteX4" fmla="*/ 1101213 w 1101213"/>
                <a:gd name="connsiteY4" fmla="*/ 1264382 h 1500356"/>
                <a:gd name="connsiteX5" fmla="*/ 1002891 w 1101213"/>
                <a:gd name="connsiteY5" fmla="*/ 635117 h 1500356"/>
                <a:gd name="connsiteX6" fmla="*/ 609600 w 1101213"/>
                <a:gd name="connsiteY6" fmla="*/ 428639 h 1500356"/>
                <a:gd name="connsiteX7" fmla="*/ 629265 w 1101213"/>
                <a:gd name="connsiteY7" fmla="*/ 5852 h 1500356"/>
                <a:gd name="connsiteX0" fmla="*/ 629265 w 1101213"/>
                <a:gd name="connsiteY0" fmla="*/ 5852 h 1500356"/>
                <a:gd name="connsiteX1" fmla="*/ 0 w 1101213"/>
                <a:gd name="connsiteY1" fmla="*/ 320485 h 1500356"/>
                <a:gd name="connsiteX2" fmla="*/ 265471 w 1101213"/>
                <a:gd name="connsiteY2" fmla="*/ 1048072 h 1500356"/>
                <a:gd name="connsiteX3" fmla="*/ 442452 w 1101213"/>
                <a:gd name="connsiteY3" fmla="*/ 1500356 h 1500356"/>
                <a:gd name="connsiteX4" fmla="*/ 1101213 w 1101213"/>
                <a:gd name="connsiteY4" fmla="*/ 1264382 h 1500356"/>
                <a:gd name="connsiteX5" fmla="*/ 1002891 w 1101213"/>
                <a:gd name="connsiteY5" fmla="*/ 635117 h 1500356"/>
                <a:gd name="connsiteX6" fmla="*/ 609600 w 1101213"/>
                <a:gd name="connsiteY6" fmla="*/ 428639 h 1500356"/>
                <a:gd name="connsiteX7" fmla="*/ 629265 w 1101213"/>
                <a:gd name="connsiteY7" fmla="*/ 5852 h 1500356"/>
                <a:gd name="connsiteX0" fmla="*/ 629265 w 1101213"/>
                <a:gd name="connsiteY0" fmla="*/ 5852 h 1500356"/>
                <a:gd name="connsiteX1" fmla="*/ 0 w 1101213"/>
                <a:gd name="connsiteY1" fmla="*/ 320485 h 1500356"/>
                <a:gd name="connsiteX2" fmla="*/ 265471 w 1101213"/>
                <a:gd name="connsiteY2" fmla="*/ 1048072 h 1500356"/>
                <a:gd name="connsiteX3" fmla="*/ 442452 w 1101213"/>
                <a:gd name="connsiteY3" fmla="*/ 1500356 h 1500356"/>
                <a:gd name="connsiteX4" fmla="*/ 1101213 w 1101213"/>
                <a:gd name="connsiteY4" fmla="*/ 1264382 h 1500356"/>
                <a:gd name="connsiteX5" fmla="*/ 1002891 w 1101213"/>
                <a:gd name="connsiteY5" fmla="*/ 635117 h 1500356"/>
                <a:gd name="connsiteX6" fmla="*/ 609600 w 1101213"/>
                <a:gd name="connsiteY6" fmla="*/ 428639 h 1500356"/>
                <a:gd name="connsiteX7" fmla="*/ 629265 w 1101213"/>
                <a:gd name="connsiteY7" fmla="*/ 5852 h 1500356"/>
                <a:gd name="connsiteX0" fmla="*/ 629265 w 1101213"/>
                <a:gd name="connsiteY0" fmla="*/ 5852 h 1500356"/>
                <a:gd name="connsiteX1" fmla="*/ 0 w 1101213"/>
                <a:gd name="connsiteY1" fmla="*/ 320485 h 1500356"/>
                <a:gd name="connsiteX2" fmla="*/ 265471 w 1101213"/>
                <a:gd name="connsiteY2" fmla="*/ 1048072 h 1500356"/>
                <a:gd name="connsiteX3" fmla="*/ 442452 w 1101213"/>
                <a:gd name="connsiteY3" fmla="*/ 1500356 h 1500356"/>
                <a:gd name="connsiteX4" fmla="*/ 1101213 w 1101213"/>
                <a:gd name="connsiteY4" fmla="*/ 1264382 h 1500356"/>
                <a:gd name="connsiteX5" fmla="*/ 1002891 w 1101213"/>
                <a:gd name="connsiteY5" fmla="*/ 635117 h 1500356"/>
                <a:gd name="connsiteX6" fmla="*/ 609600 w 1101213"/>
                <a:gd name="connsiteY6" fmla="*/ 428639 h 1500356"/>
                <a:gd name="connsiteX7" fmla="*/ 629265 w 1101213"/>
                <a:gd name="connsiteY7" fmla="*/ 5852 h 1500356"/>
                <a:gd name="connsiteX0" fmla="*/ 629265 w 1101213"/>
                <a:gd name="connsiteY0" fmla="*/ 5852 h 1500356"/>
                <a:gd name="connsiteX1" fmla="*/ 0 w 1101213"/>
                <a:gd name="connsiteY1" fmla="*/ 320485 h 1500356"/>
                <a:gd name="connsiteX2" fmla="*/ 265471 w 1101213"/>
                <a:gd name="connsiteY2" fmla="*/ 1048072 h 1500356"/>
                <a:gd name="connsiteX3" fmla="*/ 442452 w 1101213"/>
                <a:gd name="connsiteY3" fmla="*/ 1500356 h 1500356"/>
                <a:gd name="connsiteX4" fmla="*/ 1101213 w 1101213"/>
                <a:gd name="connsiteY4" fmla="*/ 1264382 h 1500356"/>
                <a:gd name="connsiteX5" fmla="*/ 1002891 w 1101213"/>
                <a:gd name="connsiteY5" fmla="*/ 635117 h 1500356"/>
                <a:gd name="connsiteX6" fmla="*/ 609600 w 1101213"/>
                <a:gd name="connsiteY6" fmla="*/ 428639 h 1500356"/>
                <a:gd name="connsiteX7" fmla="*/ 629265 w 1101213"/>
                <a:gd name="connsiteY7" fmla="*/ 5852 h 150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1213" h="1500356">
                  <a:moveTo>
                    <a:pt x="629265" y="5852"/>
                  </a:moveTo>
                  <a:cubicBezTo>
                    <a:pt x="311355" y="-26922"/>
                    <a:pt x="180258" y="77956"/>
                    <a:pt x="0" y="320485"/>
                  </a:cubicBezTo>
                  <a:cubicBezTo>
                    <a:pt x="88490" y="563014"/>
                    <a:pt x="117988" y="835039"/>
                    <a:pt x="265471" y="1048072"/>
                  </a:cubicBezTo>
                  <a:cubicBezTo>
                    <a:pt x="324465" y="1198833"/>
                    <a:pt x="147484" y="1339763"/>
                    <a:pt x="442452" y="1500356"/>
                  </a:cubicBezTo>
                  <a:cubicBezTo>
                    <a:pt x="662039" y="1421698"/>
                    <a:pt x="783304" y="1284046"/>
                    <a:pt x="1101213" y="1264382"/>
                  </a:cubicBezTo>
                  <a:cubicBezTo>
                    <a:pt x="989781" y="956304"/>
                    <a:pt x="1035665" y="844872"/>
                    <a:pt x="1002891" y="635117"/>
                  </a:cubicBezTo>
                  <a:cubicBezTo>
                    <a:pt x="783304" y="595787"/>
                    <a:pt x="740697" y="566291"/>
                    <a:pt x="609600" y="428639"/>
                  </a:cubicBezTo>
                  <a:cubicBezTo>
                    <a:pt x="812800" y="287710"/>
                    <a:pt x="760362" y="146781"/>
                    <a:pt x="629265" y="5852"/>
                  </a:cubicBezTo>
                  <a:close/>
                </a:path>
              </a:pathLst>
            </a:custGeom>
            <a:solidFill>
              <a:srgbClr val="C7C7C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49" name="Gruppo 48">
              <a:extLst>
                <a:ext uri="{FF2B5EF4-FFF2-40B4-BE49-F238E27FC236}">
                  <a16:creationId xmlns:a16="http://schemas.microsoft.com/office/drawing/2014/main" id="{05E730B6-B6C8-00DC-F959-33608FED05DB}"/>
                </a:ext>
              </a:extLst>
            </p:cNvPr>
            <p:cNvGrpSpPr/>
            <p:nvPr/>
          </p:nvGrpSpPr>
          <p:grpSpPr>
            <a:xfrm>
              <a:off x="1748209" y="3704704"/>
              <a:ext cx="1630855" cy="2912405"/>
              <a:chOff x="1748209" y="3704704"/>
              <a:chExt cx="1630855" cy="2912405"/>
            </a:xfrm>
          </p:grpSpPr>
          <p:grpSp>
            <p:nvGrpSpPr>
              <p:cNvPr id="50" name="Gruppo 49">
                <a:extLst>
                  <a:ext uri="{FF2B5EF4-FFF2-40B4-BE49-F238E27FC236}">
                    <a16:creationId xmlns:a16="http://schemas.microsoft.com/office/drawing/2014/main" id="{FA751D9C-1B95-D2E4-2173-425EBD29B497}"/>
                  </a:ext>
                </a:extLst>
              </p:cNvPr>
              <p:cNvGrpSpPr/>
              <p:nvPr/>
            </p:nvGrpSpPr>
            <p:grpSpPr>
              <a:xfrm>
                <a:off x="1748209" y="4855054"/>
                <a:ext cx="1630855" cy="1762055"/>
                <a:chOff x="1748209" y="4855054"/>
                <a:chExt cx="1630855" cy="1762055"/>
              </a:xfrm>
            </p:grpSpPr>
            <p:grpSp>
              <p:nvGrpSpPr>
                <p:cNvPr id="52" name="Gruppo 51">
                  <a:extLst>
                    <a:ext uri="{FF2B5EF4-FFF2-40B4-BE49-F238E27FC236}">
                      <a16:creationId xmlns:a16="http://schemas.microsoft.com/office/drawing/2014/main" id="{DFE482F7-06CB-B919-426C-49C3A0BC9CB4}"/>
                    </a:ext>
                  </a:extLst>
                </p:cNvPr>
                <p:cNvGrpSpPr/>
                <p:nvPr/>
              </p:nvGrpSpPr>
              <p:grpSpPr>
                <a:xfrm>
                  <a:off x="1748209" y="5978012"/>
                  <a:ext cx="1630855" cy="639097"/>
                  <a:chOff x="1748209" y="5978012"/>
                  <a:chExt cx="1630855" cy="639097"/>
                </a:xfrm>
              </p:grpSpPr>
              <p:sp>
                <p:nvSpPr>
                  <p:cNvPr id="61" name="Rettangolo 7">
                    <a:extLst>
                      <a:ext uri="{FF2B5EF4-FFF2-40B4-BE49-F238E27FC236}">
                        <a16:creationId xmlns:a16="http://schemas.microsoft.com/office/drawing/2014/main" id="{7794CA26-0230-1D3C-3687-558C2873B5A6}"/>
                      </a:ext>
                    </a:extLst>
                  </p:cNvPr>
                  <p:cNvSpPr/>
                  <p:nvPr/>
                </p:nvSpPr>
                <p:spPr>
                  <a:xfrm>
                    <a:off x="1748209" y="5978012"/>
                    <a:ext cx="1630855" cy="639097"/>
                  </a:xfrm>
                  <a:custGeom>
                    <a:avLst/>
                    <a:gdLst>
                      <a:gd name="connsiteX0" fmla="*/ 0 w 1779639"/>
                      <a:gd name="connsiteY0" fmla="*/ 0 h 491613"/>
                      <a:gd name="connsiteX1" fmla="*/ 1779639 w 1779639"/>
                      <a:gd name="connsiteY1" fmla="*/ 0 h 491613"/>
                      <a:gd name="connsiteX2" fmla="*/ 1779639 w 1779639"/>
                      <a:gd name="connsiteY2" fmla="*/ 491613 h 491613"/>
                      <a:gd name="connsiteX3" fmla="*/ 0 w 1779639"/>
                      <a:gd name="connsiteY3" fmla="*/ 491613 h 491613"/>
                      <a:gd name="connsiteX4" fmla="*/ 0 w 1779639"/>
                      <a:gd name="connsiteY4" fmla="*/ 0 h 491613"/>
                      <a:gd name="connsiteX0" fmla="*/ 0 w 1779639"/>
                      <a:gd name="connsiteY0" fmla="*/ 0 h 491613"/>
                      <a:gd name="connsiteX1" fmla="*/ 1779639 w 1779639"/>
                      <a:gd name="connsiteY1" fmla="*/ 0 h 491613"/>
                      <a:gd name="connsiteX2" fmla="*/ 1700981 w 1779639"/>
                      <a:gd name="connsiteY2" fmla="*/ 452284 h 491613"/>
                      <a:gd name="connsiteX3" fmla="*/ 0 w 1779639"/>
                      <a:gd name="connsiteY3" fmla="*/ 491613 h 491613"/>
                      <a:gd name="connsiteX4" fmla="*/ 0 w 1779639"/>
                      <a:gd name="connsiteY4" fmla="*/ 0 h 491613"/>
                      <a:gd name="connsiteX0" fmla="*/ 0 w 1700981"/>
                      <a:gd name="connsiteY0" fmla="*/ 0 h 491613"/>
                      <a:gd name="connsiteX1" fmla="*/ 1612491 w 1700981"/>
                      <a:gd name="connsiteY1" fmla="*/ 108155 h 491613"/>
                      <a:gd name="connsiteX2" fmla="*/ 1700981 w 1700981"/>
                      <a:gd name="connsiteY2" fmla="*/ 452284 h 491613"/>
                      <a:gd name="connsiteX3" fmla="*/ 0 w 1700981"/>
                      <a:gd name="connsiteY3" fmla="*/ 491613 h 491613"/>
                      <a:gd name="connsiteX4" fmla="*/ 0 w 1700981"/>
                      <a:gd name="connsiteY4" fmla="*/ 0 h 491613"/>
                      <a:gd name="connsiteX0" fmla="*/ 117987 w 1700981"/>
                      <a:gd name="connsiteY0" fmla="*/ 0 h 678426"/>
                      <a:gd name="connsiteX1" fmla="*/ 1612491 w 1700981"/>
                      <a:gd name="connsiteY1" fmla="*/ 294968 h 678426"/>
                      <a:gd name="connsiteX2" fmla="*/ 1700981 w 1700981"/>
                      <a:gd name="connsiteY2" fmla="*/ 639097 h 678426"/>
                      <a:gd name="connsiteX3" fmla="*/ 0 w 1700981"/>
                      <a:gd name="connsiteY3" fmla="*/ 678426 h 678426"/>
                      <a:gd name="connsiteX4" fmla="*/ 117987 w 1700981"/>
                      <a:gd name="connsiteY4" fmla="*/ 0 h 678426"/>
                      <a:gd name="connsiteX0" fmla="*/ 147484 w 1730478"/>
                      <a:gd name="connsiteY0" fmla="*/ 0 h 639097"/>
                      <a:gd name="connsiteX1" fmla="*/ 1641988 w 1730478"/>
                      <a:gd name="connsiteY1" fmla="*/ 294968 h 639097"/>
                      <a:gd name="connsiteX2" fmla="*/ 1730478 w 1730478"/>
                      <a:gd name="connsiteY2" fmla="*/ 639097 h 639097"/>
                      <a:gd name="connsiteX3" fmla="*/ 0 w 1730478"/>
                      <a:gd name="connsiteY3" fmla="*/ 629265 h 639097"/>
                      <a:gd name="connsiteX4" fmla="*/ 147484 w 1730478"/>
                      <a:gd name="connsiteY4" fmla="*/ 0 h 639097"/>
                      <a:gd name="connsiteX0" fmla="*/ 147484 w 1738099"/>
                      <a:gd name="connsiteY0" fmla="*/ 0 h 639097"/>
                      <a:gd name="connsiteX1" fmla="*/ 1641988 w 1738099"/>
                      <a:gd name="connsiteY1" fmla="*/ 294968 h 639097"/>
                      <a:gd name="connsiteX2" fmla="*/ 1730478 w 1738099"/>
                      <a:gd name="connsiteY2" fmla="*/ 639097 h 639097"/>
                      <a:gd name="connsiteX3" fmla="*/ 0 w 1738099"/>
                      <a:gd name="connsiteY3" fmla="*/ 629265 h 639097"/>
                      <a:gd name="connsiteX4" fmla="*/ 147484 w 1738099"/>
                      <a:gd name="connsiteY4" fmla="*/ 0 h 639097"/>
                      <a:gd name="connsiteX0" fmla="*/ 147484 w 1730478"/>
                      <a:gd name="connsiteY0" fmla="*/ 0 h 639097"/>
                      <a:gd name="connsiteX1" fmla="*/ 1573162 w 1730478"/>
                      <a:gd name="connsiteY1" fmla="*/ 294968 h 639097"/>
                      <a:gd name="connsiteX2" fmla="*/ 1730478 w 1730478"/>
                      <a:gd name="connsiteY2" fmla="*/ 639097 h 639097"/>
                      <a:gd name="connsiteX3" fmla="*/ 0 w 1730478"/>
                      <a:gd name="connsiteY3" fmla="*/ 629265 h 639097"/>
                      <a:gd name="connsiteX4" fmla="*/ 147484 w 1730478"/>
                      <a:gd name="connsiteY4" fmla="*/ 0 h 639097"/>
                      <a:gd name="connsiteX0" fmla="*/ 147484 w 1737816"/>
                      <a:gd name="connsiteY0" fmla="*/ 0 h 639097"/>
                      <a:gd name="connsiteX1" fmla="*/ 1573162 w 1737816"/>
                      <a:gd name="connsiteY1" fmla="*/ 294968 h 639097"/>
                      <a:gd name="connsiteX2" fmla="*/ 1730478 w 1737816"/>
                      <a:gd name="connsiteY2" fmla="*/ 639097 h 639097"/>
                      <a:gd name="connsiteX3" fmla="*/ 0 w 1737816"/>
                      <a:gd name="connsiteY3" fmla="*/ 629265 h 639097"/>
                      <a:gd name="connsiteX4" fmla="*/ 147484 w 1737816"/>
                      <a:gd name="connsiteY4" fmla="*/ 0 h 639097"/>
                      <a:gd name="connsiteX0" fmla="*/ 147484 w 1737816"/>
                      <a:gd name="connsiteY0" fmla="*/ 0 h 639097"/>
                      <a:gd name="connsiteX1" fmla="*/ 1573162 w 1737816"/>
                      <a:gd name="connsiteY1" fmla="*/ 294968 h 639097"/>
                      <a:gd name="connsiteX2" fmla="*/ 1730478 w 1737816"/>
                      <a:gd name="connsiteY2" fmla="*/ 639097 h 639097"/>
                      <a:gd name="connsiteX3" fmla="*/ 0 w 1737816"/>
                      <a:gd name="connsiteY3" fmla="*/ 629265 h 639097"/>
                      <a:gd name="connsiteX4" fmla="*/ 147484 w 1737816"/>
                      <a:gd name="connsiteY4" fmla="*/ 0 h 639097"/>
                      <a:gd name="connsiteX0" fmla="*/ 147484 w 1687916"/>
                      <a:gd name="connsiteY0" fmla="*/ 0 h 639097"/>
                      <a:gd name="connsiteX1" fmla="*/ 1573162 w 1687916"/>
                      <a:gd name="connsiteY1" fmla="*/ 294968 h 639097"/>
                      <a:gd name="connsiteX2" fmla="*/ 1661652 w 1687916"/>
                      <a:gd name="connsiteY2" fmla="*/ 639097 h 639097"/>
                      <a:gd name="connsiteX3" fmla="*/ 0 w 1687916"/>
                      <a:gd name="connsiteY3" fmla="*/ 629265 h 639097"/>
                      <a:gd name="connsiteX4" fmla="*/ 147484 w 1687916"/>
                      <a:gd name="connsiteY4" fmla="*/ 0 h 639097"/>
                      <a:gd name="connsiteX0" fmla="*/ 98323 w 1638755"/>
                      <a:gd name="connsiteY0" fmla="*/ 0 h 639097"/>
                      <a:gd name="connsiteX1" fmla="*/ 1524001 w 1638755"/>
                      <a:gd name="connsiteY1" fmla="*/ 294968 h 639097"/>
                      <a:gd name="connsiteX2" fmla="*/ 1612491 w 1638755"/>
                      <a:gd name="connsiteY2" fmla="*/ 639097 h 639097"/>
                      <a:gd name="connsiteX3" fmla="*/ 0 w 1638755"/>
                      <a:gd name="connsiteY3" fmla="*/ 639097 h 639097"/>
                      <a:gd name="connsiteX4" fmla="*/ 98323 w 1638755"/>
                      <a:gd name="connsiteY4" fmla="*/ 0 h 639097"/>
                      <a:gd name="connsiteX0" fmla="*/ 88491 w 1628923"/>
                      <a:gd name="connsiteY0" fmla="*/ 0 h 639097"/>
                      <a:gd name="connsiteX1" fmla="*/ 1514169 w 1628923"/>
                      <a:gd name="connsiteY1" fmla="*/ 294968 h 639097"/>
                      <a:gd name="connsiteX2" fmla="*/ 1602659 w 1628923"/>
                      <a:gd name="connsiteY2" fmla="*/ 639097 h 639097"/>
                      <a:gd name="connsiteX3" fmla="*/ 0 w 1628923"/>
                      <a:gd name="connsiteY3" fmla="*/ 511278 h 639097"/>
                      <a:gd name="connsiteX4" fmla="*/ 88491 w 1628923"/>
                      <a:gd name="connsiteY4" fmla="*/ 0 h 639097"/>
                      <a:gd name="connsiteX0" fmla="*/ 88491 w 1628923"/>
                      <a:gd name="connsiteY0" fmla="*/ 0 h 639097"/>
                      <a:gd name="connsiteX1" fmla="*/ 1514169 w 1628923"/>
                      <a:gd name="connsiteY1" fmla="*/ 294968 h 639097"/>
                      <a:gd name="connsiteX2" fmla="*/ 1602659 w 1628923"/>
                      <a:gd name="connsiteY2" fmla="*/ 639097 h 639097"/>
                      <a:gd name="connsiteX3" fmla="*/ 0 w 1628923"/>
                      <a:gd name="connsiteY3" fmla="*/ 511278 h 639097"/>
                      <a:gd name="connsiteX4" fmla="*/ 88491 w 1628923"/>
                      <a:gd name="connsiteY4" fmla="*/ 0 h 639097"/>
                      <a:gd name="connsiteX0" fmla="*/ 88491 w 1628923"/>
                      <a:gd name="connsiteY0" fmla="*/ 0 h 639097"/>
                      <a:gd name="connsiteX1" fmla="*/ 1514169 w 1628923"/>
                      <a:gd name="connsiteY1" fmla="*/ 294968 h 639097"/>
                      <a:gd name="connsiteX2" fmla="*/ 1602659 w 1628923"/>
                      <a:gd name="connsiteY2" fmla="*/ 639097 h 639097"/>
                      <a:gd name="connsiteX3" fmla="*/ 0 w 1628923"/>
                      <a:gd name="connsiteY3" fmla="*/ 511278 h 639097"/>
                      <a:gd name="connsiteX4" fmla="*/ 88491 w 1628923"/>
                      <a:gd name="connsiteY4" fmla="*/ 0 h 639097"/>
                      <a:gd name="connsiteX0" fmla="*/ 91607 w 1632039"/>
                      <a:gd name="connsiteY0" fmla="*/ 0 h 639097"/>
                      <a:gd name="connsiteX1" fmla="*/ 1517285 w 1632039"/>
                      <a:gd name="connsiteY1" fmla="*/ 294968 h 639097"/>
                      <a:gd name="connsiteX2" fmla="*/ 1605775 w 1632039"/>
                      <a:gd name="connsiteY2" fmla="*/ 639097 h 639097"/>
                      <a:gd name="connsiteX3" fmla="*/ 3116 w 1632039"/>
                      <a:gd name="connsiteY3" fmla="*/ 511278 h 639097"/>
                      <a:gd name="connsiteX4" fmla="*/ 91607 w 1632039"/>
                      <a:gd name="connsiteY4" fmla="*/ 0 h 639097"/>
                      <a:gd name="connsiteX0" fmla="*/ 90423 w 1630855"/>
                      <a:gd name="connsiteY0" fmla="*/ 0 h 639097"/>
                      <a:gd name="connsiteX1" fmla="*/ 1516101 w 1630855"/>
                      <a:gd name="connsiteY1" fmla="*/ 294968 h 639097"/>
                      <a:gd name="connsiteX2" fmla="*/ 1604591 w 1630855"/>
                      <a:gd name="connsiteY2" fmla="*/ 639097 h 639097"/>
                      <a:gd name="connsiteX3" fmla="*/ 1932 w 1630855"/>
                      <a:gd name="connsiteY3" fmla="*/ 511278 h 639097"/>
                      <a:gd name="connsiteX4" fmla="*/ 90423 w 1630855"/>
                      <a:gd name="connsiteY4" fmla="*/ 0 h 639097"/>
                      <a:gd name="connsiteX0" fmla="*/ 90423 w 1630855"/>
                      <a:gd name="connsiteY0" fmla="*/ 0 h 639097"/>
                      <a:gd name="connsiteX1" fmla="*/ 1516101 w 1630855"/>
                      <a:gd name="connsiteY1" fmla="*/ 294968 h 639097"/>
                      <a:gd name="connsiteX2" fmla="*/ 1604591 w 1630855"/>
                      <a:gd name="connsiteY2" fmla="*/ 639097 h 639097"/>
                      <a:gd name="connsiteX3" fmla="*/ 1932 w 1630855"/>
                      <a:gd name="connsiteY3" fmla="*/ 511278 h 639097"/>
                      <a:gd name="connsiteX4" fmla="*/ 90423 w 1630855"/>
                      <a:gd name="connsiteY4" fmla="*/ 0 h 6390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30855" h="639097">
                        <a:moveTo>
                          <a:pt x="90423" y="0"/>
                        </a:moveTo>
                        <a:cubicBezTo>
                          <a:pt x="565649" y="98323"/>
                          <a:pt x="972049" y="265470"/>
                          <a:pt x="1516101" y="294968"/>
                        </a:cubicBezTo>
                        <a:cubicBezTo>
                          <a:pt x="1683250" y="390013"/>
                          <a:pt x="1624256" y="524387"/>
                          <a:pt x="1604591" y="639097"/>
                        </a:cubicBezTo>
                        <a:cubicBezTo>
                          <a:pt x="1070371" y="596491"/>
                          <a:pt x="83868" y="711200"/>
                          <a:pt x="1932" y="511278"/>
                        </a:cubicBezTo>
                        <a:cubicBezTo>
                          <a:pt x="-17731" y="350684"/>
                          <a:pt x="119919" y="308077"/>
                          <a:pt x="90423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62" name="Figura a mano libera: forma 61">
                    <a:extLst>
                      <a:ext uri="{FF2B5EF4-FFF2-40B4-BE49-F238E27FC236}">
                        <a16:creationId xmlns:a16="http://schemas.microsoft.com/office/drawing/2014/main" id="{B2B8FBBF-47B0-6B38-E965-B2D00D7ACC59}"/>
                      </a:ext>
                    </a:extLst>
                  </p:cNvPr>
                  <p:cNvSpPr/>
                  <p:nvPr/>
                </p:nvSpPr>
                <p:spPr>
                  <a:xfrm>
                    <a:off x="3191433" y="6342460"/>
                    <a:ext cx="185948" cy="267028"/>
                  </a:xfrm>
                  <a:custGeom>
                    <a:avLst/>
                    <a:gdLst>
                      <a:gd name="connsiteX0" fmla="*/ 125730 w 125730"/>
                      <a:gd name="connsiteY0" fmla="*/ 72390 h 266700"/>
                      <a:gd name="connsiteX1" fmla="*/ 19050 w 125730"/>
                      <a:gd name="connsiteY1" fmla="*/ 0 h 266700"/>
                      <a:gd name="connsiteX2" fmla="*/ 0 w 125730"/>
                      <a:gd name="connsiteY2" fmla="*/ 266700 h 266700"/>
                      <a:gd name="connsiteX3" fmla="*/ 91440 w 125730"/>
                      <a:gd name="connsiteY3" fmla="*/ 266700 h 266700"/>
                      <a:gd name="connsiteX4" fmla="*/ 125730 w 125730"/>
                      <a:gd name="connsiteY4" fmla="*/ 72390 h 266700"/>
                      <a:gd name="connsiteX0" fmla="*/ 143623 w 143623"/>
                      <a:gd name="connsiteY0" fmla="*/ 72390 h 266700"/>
                      <a:gd name="connsiteX1" fmla="*/ 36943 w 143623"/>
                      <a:gd name="connsiteY1" fmla="*/ 0 h 266700"/>
                      <a:gd name="connsiteX2" fmla="*/ 17893 w 143623"/>
                      <a:gd name="connsiteY2" fmla="*/ 266700 h 266700"/>
                      <a:gd name="connsiteX3" fmla="*/ 109333 w 143623"/>
                      <a:gd name="connsiteY3" fmla="*/ 266700 h 266700"/>
                      <a:gd name="connsiteX4" fmla="*/ 143623 w 143623"/>
                      <a:gd name="connsiteY4" fmla="*/ 72390 h 266700"/>
                      <a:gd name="connsiteX0" fmla="*/ 163383 w 163383"/>
                      <a:gd name="connsiteY0" fmla="*/ 72390 h 266700"/>
                      <a:gd name="connsiteX1" fmla="*/ 56703 w 163383"/>
                      <a:gd name="connsiteY1" fmla="*/ 0 h 266700"/>
                      <a:gd name="connsiteX2" fmla="*/ 37653 w 163383"/>
                      <a:gd name="connsiteY2" fmla="*/ 266700 h 266700"/>
                      <a:gd name="connsiteX3" fmla="*/ 129093 w 163383"/>
                      <a:gd name="connsiteY3" fmla="*/ 266700 h 266700"/>
                      <a:gd name="connsiteX4" fmla="*/ 163383 w 163383"/>
                      <a:gd name="connsiteY4" fmla="*/ 72390 h 266700"/>
                      <a:gd name="connsiteX0" fmla="*/ 163383 w 163383"/>
                      <a:gd name="connsiteY0" fmla="*/ 72390 h 266700"/>
                      <a:gd name="connsiteX1" fmla="*/ 56703 w 163383"/>
                      <a:gd name="connsiteY1" fmla="*/ 0 h 266700"/>
                      <a:gd name="connsiteX2" fmla="*/ 37653 w 163383"/>
                      <a:gd name="connsiteY2" fmla="*/ 266700 h 266700"/>
                      <a:gd name="connsiteX3" fmla="*/ 129093 w 163383"/>
                      <a:gd name="connsiteY3" fmla="*/ 266700 h 266700"/>
                      <a:gd name="connsiteX4" fmla="*/ 163383 w 163383"/>
                      <a:gd name="connsiteY4" fmla="*/ 72390 h 266700"/>
                      <a:gd name="connsiteX0" fmla="*/ 163383 w 163383"/>
                      <a:gd name="connsiteY0" fmla="*/ 72390 h 266700"/>
                      <a:gd name="connsiteX1" fmla="*/ 56703 w 163383"/>
                      <a:gd name="connsiteY1" fmla="*/ 0 h 266700"/>
                      <a:gd name="connsiteX2" fmla="*/ 37653 w 163383"/>
                      <a:gd name="connsiteY2" fmla="*/ 266700 h 266700"/>
                      <a:gd name="connsiteX3" fmla="*/ 129093 w 163383"/>
                      <a:gd name="connsiteY3" fmla="*/ 266700 h 266700"/>
                      <a:gd name="connsiteX4" fmla="*/ 163383 w 163383"/>
                      <a:gd name="connsiteY4" fmla="*/ 72390 h 266700"/>
                      <a:gd name="connsiteX0" fmla="*/ 163383 w 163383"/>
                      <a:gd name="connsiteY0" fmla="*/ 72390 h 266700"/>
                      <a:gd name="connsiteX1" fmla="*/ 56703 w 163383"/>
                      <a:gd name="connsiteY1" fmla="*/ 0 h 266700"/>
                      <a:gd name="connsiteX2" fmla="*/ 37653 w 163383"/>
                      <a:gd name="connsiteY2" fmla="*/ 266700 h 266700"/>
                      <a:gd name="connsiteX3" fmla="*/ 148143 w 163383"/>
                      <a:gd name="connsiteY3" fmla="*/ 262890 h 266700"/>
                      <a:gd name="connsiteX4" fmla="*/ 163383 w 163383"/>
                      <a:gd name="connsiteY4" fmla="*/ 72390 h 266700"/>
                      <a:gd name="connsiteX0" fmla="*/ 163383 w 163383"/>
                      <a:gd name="connsiteY0" fmla="*/ 72390 h 266700"/>
                      <a:gd name="connsiteX1" fmla="*/ 56703 w 163383"/>
                      <a:gd name="connsiteY1" fmla="*/ 0 h 266700"/>
                      <a:gd name="connsiteX2" fmla="*/ 37653 w 163383"/>
                      <a:gd name="connsiteY2" fmla="*/ 266700 h 266700"/>
                      <a:gd name="connsiteX3" fmla="*/ 148143 w 163383"/>
                      <a:gd name="connsiteY3" fmla="*/ 262890 h 266700"/>
                      <a:gd name="connsiteX4" fmla="*/ 163383 w 163383"/>
                      <a:gd name="connsiteY4" fmla="*/ 72390 h 266700"/>
                      <a:gd name="connsiteX0" fmla="*/ 169711 w 169711"/>
                      <a:gd name="connsiteY0" fmla="*/ 72390 h 262890"/>
                      <a:gd name="connsiteX1" fmla="*/ 63031 w 169711"/>
                      <a:gd name="connsiteY1" fmla="*/ 0 h 262890"/>
                      <a:gd name="connsiteX2" fmla="*/ 32551 w 169711"/>
                      <a:gd name="connsiteY2" fmla="*/ 255270 h 262890"/>
                      <a:gd name="connsiteX3" fmla="*/ 154471 w 169711"/>
                      <a:gd name="connsiteY3" fmla="*/ 262890 h 262890"/>
                      <a:gd name="connsiteX4" fmla="*/ 169711 w 169711"/>
                      <a:gd name="connsiteY4" fmla="*/ 72390 h 262890"/>
                      <a:gd name="connsiteX0" fmla="*/ 169711 w 169711"/>
                      <a:gd name="connsiteY0" fmla="*/ 72390 h 255270"/>
                      <a:gd name="connsiteX1" fmla="*/ 63031 w 169711"/>
                      <a:gd name="connsiteY1" fmla="*/ 0 h 255270"/>
                      <a:gd name="connsiteX2" fmla="*/ 32551 w 169711"/>
                      <a:gd name="connsiteY2" fmla="*/ 255270 h 255270"/>
                      <a:gd name="connsiteX3" fmla="*/ 154471 w 169711"/>
                      <a:gd name="connsiteY3" fmla="*/ 247650 h 255270"/>
                      <a:gd name="connsiteX4" fmla="*/ 169711 w 169711"/>
                      <a:gd name="connsiteY4" fmla="*/ 72390 h 255270"/>
                      <a:gd name="connsiteX0" fmla="*/ 169711 w 169711"/>
                      <a:gd name="connsiteY0" fmla="*/ 72390 h 259080"/>
                      <a:gd name="connsiteX1" fmla="*/ 63031 w 169711"/>
                      <a:gd name="connsiteY1" fmla="*/ 0 h 259080"/>
                      <a:gd name="connsiteX2" fmla="*/ 32551 w 169711"/>
                      <a:gd name="connsiteY2" fmla="*/ 255270 h 259080"/>
                      <a:gd name="connsiteX3" fmla="*/ 154471 w 169711"/>
                      <a:gd name="connsiteY3" fmla="*/ 259080 h 259080"/>
                      <a:gd name="connsiteX4" fmla="*/ 169711 w 169711"/>
                      <a:gd name="connsiteY4" fmla="*/ 72390 h 259080"/>
                      <a:gd name="connsiteX0" fmla="*/ 169711 w 169711"/>
                      <a:gd name="connsiteY0" fmla="*/ 75955 h 262645"/>
                      <a:gd name="connsiteX1" fmla="*/ 63031 w 169711"/>
                      <a:gd name="connsiteY1" fmla="*/ 3565 h 262645"/>
                      <a:gd name="connsiteX2" fmla="*/ 32551 w 169711"/>
                      <a:gd name="connsiteY2" fmla="*/ 258835 h 262645"/>
                      <a:gd name="connsiteX3" fmla="*/ 154471 w 169711"/>
                      <a:gd name="connsiteY3" fmla="*/ 262645 h 262645"/>
                      <a:gd name="connsiteX4" fmla="*/ 169711 w 169711"/>
                      <a:gd name="connsiteY4" fmla="*/ 75955 h 262645"/>
                      <a:gd name="connsiteX0" fmla="*/ 182828 w 182828"/>
                      <a:gd name="connsiteY0" fmla="*/ 75955 h 262645"/>
                      <a:gd name="connsiteX1" fmla="*/ 49478 w 182828"/>
                      <a:gd name="connsiteY1" fmla="*/ 3565 h 262645"/>
                      <a:gd name="connsiteX2" fmla="*/ 45668 w 182828"/>
                      <a:gd name="connsiteY2" fmla="*/ 258835 h 262645"/>
                      <a:gd name="connsiteX3" fmla="*/ 167588 w 182828"/>
                      <a:gd name="connsiteY3" fmla="*/ 262645 h 262645"/>
                      <a:gd name="connsiteX4" fmla="*/ 182828 w 182828"/>
                      <a:gd name="connsiteY4" fmla="*/ 75955 h 262645"/>
                      <a:gd name="connsiteX0" fmla="*/ 182828 w 182828"/>
                      <a:gd name="connsiteY0" fmla="*/ 81246 h 267936"/>
                      <a:gd name="connsiteX1" fmla="*/ 49478 w 182828"/>
                      <a:gd name="connsiteY1" fmla="*/ 8856 h 267936"/>
                      <a:gd name="connsiteX2" fmla="*/ 45668 w 182828"/>
                      <a:gd name="connsiteY2" fmla="*/ 264126 h 267936"/>
                      <a:gd name="connsiteX3" fmla="*/ 167588 w 182828"/>
                      <a:gd name="connsiteY3" fmla="*/ 267936 h 267936"/>
                      <a:gd name="connsiteX4" fmla="*/ 182828 w 182828"/>
                      <a:gd name="connsiteY4" fmla="*/ 81246 h 267936"/>
                      <a:gd name="connsiteX0" fmla="*/ 182828 w 182828"/>
                      <a:gd name="connsiteY0" fmla="*/ 99388 h 267028"/>
                      <a:gd name="connsiteX1" fmla="*/ 49478 w 182828"/>
                      <a:gd name="connsiteY1" fmla="*/ 7948 h 267028"/>
                      <a:gd name="connsiteX2" fmla="*/ 45668 w 182828"/>
                      <a:gd name="connsiteY2" fmla="*/ 263218 h 267028"/>
                      <a:gd name="connsiteX3" fmla="*/ 167588 w 182828"/>
                      <a:gd name="connsiteY3" fmla="*/ 267028 h 267028"/>
                      <a:gd name="connsiteX4" fmla="*/ 182828 w 182828"/>
                      <a:gd name="connsiteY4" fmla="*/ 99388 h 267028"/>
                      <a:gd name="connsiteX0" fmla="*/ 182828 w 182828"/>
                      <a:gd name="connsiteY0" fmla="*/ 99388 h 267028"/>
                      <a:gd name="connsiteX1" fmla="*/ 49478 w 182828"/>
                      <a:gd name="connsiteY1" fmla="*/ 7948 h 267028"/>
                      <a:gd name="connsiteX2" fmla="*/ 45668 w 182828"/>
                      <a:gd name="connsiteY2" fmla="*/ 263218 h 267028"/>
                      <a:gd name="connsiteX3" fmla="*/ 167588 w 182828"/>
                      <a:gd name="connsiteY3" fmla="*/ 267028 h 267028"/>
                      <a:gd name="connsiteX4" fmla="*/ 182828 w 182828"/>
                      <a:gd name="connsiteY4" fmla="*/ 99388 h 267028"/>
                      <a:gd name="connsiteX0" fmla="*/ 185948 w 185948"/>
                      <a:gd name="connsiteY0" fmla="*/ 99388 h 267028"/>
                      <a:gd name="connsiteX1" fmla="*/ 52598 w 185948"/>
                      <a:gd name="connsiteY1" fmla="*/ 7948 h 267028"/>
                      <a:gd name="connsiteX2" fmla="*/ 48788 w 185948"/>
                      <a:gd name="connsiteY2" fmla="*/ 263218 h 267028"/>
                      <a:gd name="connsiteX3" fmla="*/ 170708 w 185948"/>
                      <a:gd name="connsiteY3" fmla="*/ 267028 h 267028"/>
                      <a:gd name="connsiteX4" fmla="*/ 185948 w 185948"/>
                      <a:gd name="connsiteY4" fmla="*/ 99388 h 267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948" h="267028">
                        <a:moveTo>
                          <a:pt x="185948" y="99388"/>
                        </a:moveTo>
                        <a:cubicBezTo>
                          <a:pt x="135148" y="120978"/>
                          <a:pt x="130068" y="-36502"/>
                          <a:pt x="52598" y="7948"/>
                        </a:cubicBezTo>
                        <a:cubicBezTo>
                          <a:pt x="-33762" y="89228"/>
                          <a:pt x="1798" y="132408"/>
                          <a:pt x="48788" y="263218"/>
                        </a:cubicBezTo>
                        <a:lnTo>
                          <a:pt x="170708" y="267028"/>
                        </a:lnTo>
                        <a:cubicBezTo>
                          <a:pt x="191028" y="184478"/>
                          <a:pt x="180868" y="162888"/>
                          <a:pt x="185948" y="99388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grpSp>
              <p:nvGrpSpPr>
                <p:cNvPr id="53" name="Gruppo 52">
                  <a:extLst>
                    <a:ext uri="{FF2B5EF4-FFF2-40B4-BE49-F238E27FC236}">
                      <a16:creationId xmlns:a16="http://schemas.microsoft.com/office/drawing/2014/main" id="{8161CC8C-2342-D7F1-838A-11F292505FB4}"/>
                    </a:ext>
                  </a:extLst>
                </p:cNvPr>
                <p:cNvGrpSpPr/>
                <p:nvPr/>
              </p:nvGrpSpPr>
              <p:grpSpPr>
                <a:xfrm>
                  <a:off x="1882079" y="4855054"/>
                  <a:ext cx="1009280" cy="1507107"/>
                  <a:chOff x="1882079" y="4855054"/>
                  <a:chExt cx="1009280" cy="1507107"/>
                </a:xfrm>
              </p:grpSpPr>
              <p:sp>
                <p:nvSpPr>
                  <p:cNvPr id="54" name="Ovale 53">
                    <a:extLst>
                      <a:ext uri="{FF2B5EF4-FFF2-40B4-BE49-F238E27FC236}">
                        <a16:creationId xmlns:a16="http://schemas.microsoft.com/office/drawing/2014/main" id="{10DD08AD-FBBE-F10F-9B29-64F0F211D642}"/>
                      </a:ext>
                    </a:extLst>
                  </p:cNvPr>
                  <p:cNvSpPr/>
                  <p:nvPr/>
                </p:nvSpPr>
                <p:spPr>
                  <a:xfrm>
                    <a:off x="2308652" y="4855054"/>
                    <a:ext cx="509967" cy="511278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grpSp>
                <p:nvGrpSpPr>
                  <p:cNvPr id="55" name="Gruppo 54">
                    <a:extLst>
                      <a:ext uri="{FF2B5EF4-FFF2-40B4-BE49-F238E27FC236}">
                        <a16:creationId xmlns:a16="http://schemas.microsoft.com/office/drawing/2014/main" id="{CE395D62-621E-ECC4-6D93-A2455254FCC3}"/>
                      </a:ext>
                    </a:extLst>
                  </p:cNvPr>
                  <p:cNvGrpSpPr/>
                  <p:nvPr/>
                </p:nvGrpSpPr>
                <p:grpSpPr>
                  <a:xfrm>
                    <a:off x="1882079" y="5117629"/>
                    <a:ext cx="1009280" cy="1244532"/>
                    <a:chOff x="1877667" y="5041735"/>
                    <a:chExt cx="1009280" cy="1244532"/>
                  </a:xfrm>
                </p:grpSpPr>
                <p:sp>
                  <p:nvSpPr>
                    <p:cNvPr id="56" name="Rettangolo 6">
                      <a:extLst>
                        <a:ext uri="{FF2B5EF4-FFF2-40B4-BE49-F238E27FC236}">
                          <a16:creationId xmlns:a16="http://schemas.microsoft.com/office/drawing/2014/main" id="{5F59820F-13FA-7951-D536-012A474B37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77667" y="5041735"/>
                      <a:ext cx="1009280" cy="1244532"/>
                    </a:xfrm>
                    <a:custGeom>
                      <a:avLst/>
                      <a:gdLst>
                        <a:gd name="connsiteX0" fmla="*/ 0 w 934064"/>
                        <a:gd name="connsiteY0" fmla="*/ 0 h 1219200"/>
                        <a:gd name="connsiteX1" fmla="*/ 934064 w 934064"/>
                        <a:gd name="connsiteY1" fmla="*/ 0 h 1219200"/>
                        <a:gd name="connsiteX2" fmla="*/ 934064 w 934064"/>
                        <a:gd name="connsiteY2" fmla="*/ 1219200 h 1219200"/>
                        <a:gd name="connsiteX3" fmla="*/ 0 w 934064"/>
                        <a:gd name="connsiteY3" fmla="*/ 1219200 h 1219200"/>
                        <a:gd name="connsiteX4" fmla="*/ 0 w 934064"/>
                        <a:gd name="connsiteY4" fmla="*/ 0 h 1219200"/>
                        <a:gd name="connsiteX0" fmla="*/ 0 w 934064"/>
                        <a:gd name="connsiteY0" fmla="*/ 0 h 1219200"/>
                        <a:gd name="connsiteX1" fmla="*/ 934064 w 934064"/>
                        <a:gd name="connsiteY1" fmla="*/ 0 h 1219200"/>
                        <a:gd name="connsiteX2" fmla="*/ 884903 w 934064"/>
                        <a:gd name="connsiteY2" fmla="*/ 1061884 h 1219200"/>
                        <a:gd name="connsiteX3" fmla="*/ 0 w 934064"/>
                        <a:gd name="connsiteY3" fmla="*/ 1219200 h 1219200"/>
                        <a:gd name="connsiteX4" fmla="*/ 0 w 934064"/>
                        <a:gd name="connsiteY4" fmla="*/ 0 h 1219200"/>
                        <a:gd name="connsiteX0" fmla="*/ 0 w 934064"/>
                        <a:gd name="connsiteY0" fmla="*/ 0 h 1091381"/>
                        <a:gd name="connsiteX1" fmla="*/ 934064 w 934064"/>
                        <a:gd name="connsiteY1" fmla="*/ 0 h 1091381"/>
                        <a:gd name="connsiteX2" fmla="*/ 884903 w 934064"/>
                        <a:gd name="connsiteY2" fmla="*/ 1061884 h 1091381"/>
                        <a:gd name="connsiteX3" fmla="*/ 58993 w 934064"/>
                        <a:gd name="connsiteY3" fmla="*/ 1091381 h 1091381"/>
                        <a:gd name="connsiteX4" fmla="*/ 0 w 934064"/>
                        <a:gd name="connsiteY4" fmla="*/ 0 h 1091381"/>
                        <a:gd name="connsiteX0" fmla="*/ 108155 w 875071"/>
                        <a:gd name="connsiteY0" fmla="*/ 324464 h 1091381"/>
                        <a:gd name="connsiteX1" fmla="*/ 875071 w 875071"/>
                        <a:gd name="connsiteY1" fmla="*/ 0 h 1091381"/>
                        <a:gd name="connsiteX2" fmla="*/ 825910 w 875071"/>
                        <a:gd name="connsiteY2" fmla="*/ 1061884 h 1091381"/>
                        <a:gd name="connsiteX3" fmla="*/ 0 w 875071"/>
                        <a:gd name="connsiteY3" fmla="*/ 1091381 h 1091381"/>
                        <a:gd name="connsiteX4" fmla="*/ 108155 w 875071"/>
                        <a:gd name="connsiteY4" fmla="*/ 324464 h 1091381"/>
                        <a:gd name="connsiteX0" fmla="*/ 108155 w 875071"/>
                        <a:gd name="connsiteY0" fmla="*/ 324464 h 1091381"/>
                        <a:gd name="connsiteX1" fmla="*/ 875071 w 875071"/>
                        <a:gd name="connsiteY1" fmla="*/ 0 h 1091381"/>
                        <a:gd name="connsiteX2" fmla="*/ 825910 w 875071"/>
                        <a:gd name="connsiteY2" fmla="*/ 1061884 h 1091381"/>
                        <a:gd name="connsiteX3" fmla="*/ 0 w 875071"/>
                        <a:gd name="connsiteY3" fmla="*/ 1091381 h 1091381"/>
                        <a:gd name="connsiteX4" fmla="*/ 108155 w 875071"/>
                        <a:gd name="connsiteY4" fmla="*/ 324464 h 1091381"/>
                        <a:gd name="connsiteX0" fmla="*/ 226371 w 993287"/>
                        <a:gd name="connsiteY0" fmla="*/ 324464 h 1091381"/>
                        <a:gd name="connsiteX1" fmla="*/ 993287 w 993287"/>
                        <a:gd name="connsiteY1" fmla="*/ 0 h 1091381"/>
                        <a:gd name="connsiteX2" fmla="*/ 944126 w 993287"/>
                        <a:gd name="connsiteY2" fmla="*/ 1061884 h 1091381"/>
                        <a:gd name="connsiteX3" fmla="*/ 118216 w 993287"/>
                        <a:gd name="connsiteY3" fmla="*/ 1091381 h 1091381"/>
                        <a:gd name="connsiteX4" fmla="*/ 226371 w 993287"/>
                        <a:gd name="connsiteY4" fmla="*/ 324464 h 1091381"/>
                        <a:gd name="connsiteX0" fmla="*/ 270614 w 1037530"/>
                        <a:gd name="connsiteY0" fmla="*/ 324464 h 1091381"/>
                        <a:gd name="connsiteX1" fmla="*/ 1037530 w 1037530"/>
                        <a:gd name="connsiteY1" fmla="*/ 0 h 1091381"/>
                        <a:gd name="connsiteX2" fmla="*/ 988369 w 1037530"/>
                        <a:gd name="connsiteY2" fmla="*/ 1061884 h 1091381"/>
                        <a:gd name="connsiteX3" fmla="*/ 162459 w 1037530"/>
                        <a:gd name="connsiteY3" fmla="*/ 1091381 h 1091381"/>
                        <a:gd name="connsiteX4" fmla="*/ 270614 w 1037530"/>
                        <a:gd name="connsiteY4" fmla="*/ 324464 h 1091381"/>
                        <a:gd name="connsiteX0" fmla="*/ 245844 w 1012760"/>
                        <a:gd name="connsiteY0" fmla="*/ 324464 h 1091381"/>
                        <a:gd name="connsiteX1" fmla="*/ 1012760 w 1012760"/>
                        <a:gd name="connsiteY1" fmla="*/ 0 h 1091381"/>
                        <a:gd name="connsiteX2" fmla="*/ 963599 w 1012760"/>
                        <a:gd name="connsiteY2" fmla="*/ 1061884 h 1091381"/>
                        <a:gd name="connsiteX3" fmla="*/ 137689 w 1012760"/>
                        <a:gd name="connsiteY3" fmla="*/ 1091381 h 1091381"/>
                        <a:gd name="connsiteX4" fmla="*/ 245844 w 1012760"/>
                        <a:gd name="connsiteY4" fmla="*/ 324464 h 1091381"/>
                        <a:gd name="connsiteX0" fmla="*/ 245844 w 1012760"/>
                        <a:gd name="connsiteY0" fmla="*/ 324464 h 1243431"/>
                        <a:gd name="connsiteX1" fmla="*/ 1012760 w 1012760"/>
                        <a:gd name="connsiteY1" fmla="*/ 0 h 1243431"/>
                        <a:gd name="connsiteX2" fmla="*/ 963599 w 1012760"/>
                        <a:gd name="connsiteY2" fmla="*/ 1061884 h 1243431"/>
                        <a:gd name="connsiteX3" fmla="*/ 137689 w 1012760"/>
                        <a:gd name="connsiteY3" fmla="*/ 1091381 h 1243431"/>
                        <a:gd name="connsiteX4" fmla="*/ 245844 w 1012760"/>
                        <a:gd name="connsiteY4" fmla="*/ 324464 h 1243431"/>
                        <a:gd name="connsiteX0" fmla="*/ 196160 w 963076"/>
                        <a:gd name="connsiteY0" fmla="*/ 324464 h 1243431"/>
                        <a:gd name="connsiteX1" fmla="*/ 963076 w 963076"/>
                        <a:gd name="connsiteY1" fmla="*/ 0 h 1243431"/>
                        <a:gd name="connsiteX2" fmla="*/ 913915 w 963076"/>
                        <a:gd name="connsiteY2" fmla="*/ 1061884 h 1243431"/>
                        <a:gd name="connsiteX3" fmla="*/ 88005 w 963076"/>
                        <a:gd name="connsiteY3" fmla="*/ 1091381 h 1243431"/>
                        <a:gd name="connsiteX4" fmla="*/ 196160 w 963076"/>
                        <a:gd name="connsiteY4" fmla="*/ 324464 h 1243431"/>
                        <a:gd name="connsiteX0" fmla="*/ 242364 w 1009280"/>
                        <a:gd name="connsiteY0" fmla="*/ 324464 h 1243431"/>
                        <a:gd name="connsiteX1" fmla="*/ 1009280 w 1009280"/>
                        <a:gd name="connsiteY1" fmla="*/ 0 h 1243431"/>
                        <a:gd name="connsiteX2" fmla="*/ 960119 w 1009280"/>
                        <a:gd name="connsiteY2" fmla="*/ 1061884 h 1243431"/>
                        <a:gd name="connsiteX3" fmla="*/ 134209 w 1009280"/>
                        <a:gd name="connsiteY3" fmla="*/ 1091381 h 1243431"/>
                        <a:gd name="connsiteX4" fmla="*/ 242364 w 1009280"/>
                        <a:gd name="connsiteY4" fmla="*/ 324464 h 1243431"/>
                        <a:gd name="connsiteX0" fmla="*/ 242364 w 1009280"/>
                        <a:gd name="connsiteY0" fmla="*/ 324464 h 1251996"/>
                        <a:gd name="connsiteX1" fmla="*/ 1009280 w 1009280"/>
                        <a:gd name="connsiteY1" fmla="*/ 0 h 1251996"/>
                        <a:gd name="connsiteX2" fmla="*/ 960119 w 1009280"/>
                        <a:gd name="connsiteY2" fmla="*/ 1061884 h 1251996"/>
                        <a:gd name="connsiteX3" fmla="*/ 134209 w 1009280"/>
                        <a:gd name="connsiteY3" fmla="*/ 1091381 h 1251996"/>
                        <a:gd name="connsiteX4" fmla="*/ 242364 w 1009280"/>
                        <a:gd name="connsiteY4" fmla="*/ 324464 h 1251996"/>
                        <a:gd name="connsiteX0" fmla="*/ 242364 w 1047780"/>
                        <a:gd name="connsiteY0" fmla="*/ 324464 h 1251996"/>
                        <a:gd name="connsiteX1" fmla="*/ 1009280 w 1047780"/>
                        <a:gd name="connsiteY1" fmla="*/ 0 h 1251996"/>
                        <a:gd name="connsiteX2" fmla="*/ 960119 w 1047780"/>
                        <a:gd name="connsiteY2" fmla="*/ 1061884 h 1251996"/>
                        <a:gd name="connsiteX3" fmla="*/ 134209 w 1047780"/>
                        <a:gd name="connsiteY3" fmla="*/ 1091381 h 1251996"/>
                        <a:gd name="connsiteX4" fmla="*/ 242364 w 1047780"/>
                        <a:gd name="connsiteY4" fmla="*/ 324464 h 1251996"/>
                        <a:gd name="connsiteX0" fmla="*/ 242364 w 1009280"/>
                        <a:gd name="connsiteY0" fmla="*/ 324464 h 1251996"/>
                        <a:gd name="connsiteX1" fmla="*/ 1009280 w 1009280"/>
                        <a:gd name="connsiteY1" fmla="*/ 0 h 1251996"/>
                        <a:gd name="connsiteX2" fmla="*/ 960119 w 1009280"/>
                        <a:gd name="connsiteY2" fmla="*/ 1061884 h 1251996"/>
                        <a:gd name="connsiteX3" fmla="*/ 134209 w 1009280"/>
                        <a:gd name="connsiteY3" fmla="*/ 1091381 h 1251996"/>
                        <a:gd name="connsiteX4" fmla="*/ 242364 w 1009280"/>
                        <a:gd name="connsiteY4" fmla="*/ 324464 h 1251996"/>
                        <a:gd name="connsiteX0" fmla="*/ 242364 w 1009280"/>
                        <a:gd name="connsiteY0" fmla="*/ 324464 h 1237681"/>
                        <a:gd name="connsiteX1" fmla="*/ 1009280 w 1009280"/>
                        <a:gd name="connsiteY1" fmla="*/ 0 h 1237681"/>
                        <a:gd name="connsiteX2" fmla="*/ 792971 w 1009280"/>
                        <a:gd name="connsiteY2" fmla="*/ 1002890 h 1237681"/>
                        <a:gd name="connsiteX3" fmla="*/ 134209 w 1009280"/>
                        <a:gd name="connsiteY3" fmla="*/ 1091381 h 1237681"/>
                        <a:gd name="connsiteX4" fmla="*/ 242364 w 1009280"/>
                        <a:gd name="connsiteY4" fmla="*/ 324464 h 1237681"/>
                        <a:gd name="connsiteX0" fmla="*/ 242364 w 1009280"/>
                        <a:gd name="connsiteY0" fmla="*/ 324464 h 1237681"/>
                        <a:gd name="connsiteX1" fmla="*/ 1009280 w 1009280"/>
                        <a:gd name="connsiteY1" fmla="*/ 0 h 1237681"/>
                        <a:gd name="connsiteX2" fmla="*/ 792971 w 1009280"/>
                        <a:gd name="connsiteY2" fmla="*/ 1002890 h 1237681"/>
                        <a:gd name="connsiteX3" fmla="*/ 134209 w 1009280"/>
                        <a:gd name="connsiteY3" fmla="*/ 1091381 h 1237681"/>
                        <a:gd name="connsiteX4" fmla="*/ 242364 w 1009280"/>
                        <a:gd name="connsiteY4" fmla="*/ 324464 h 1237681"/>
                        <a:gd name="connsiteX0" fmla="*/ 242364 w 1009280"/>
                        <a:gd name="connsiteY0" fmla="*/ 324464 h 1278612"/>
                        <a:gd name="connsiteX1" fmla="*/ 1009280 w 1009280"/>
                        <a:gd name="connsiteY1" fmla="*/ 0 h 1278612"/>
                        <a:gd name="connsiteX2" fmla="*/ 792971 w 1009280"/>
                        <a:gd name="connsiteY2" fmla="*/ 1002890 h 1278612"/>
                        <a:gd name="connsiteX3" fmla="*/ 134209 w 1009280"/>
                        <a:gd name="connsiteY3" fmla="*/ 1091381 h 1278612"/>
                        <a:gd name="connsiteX4" fmla="*/ 242364 w 1009280"/>
                        <a:gd name="connsiteY4" fmla="*/ 324464 h 1278612"/>
                        <a:gd name="connsiteX0" fmla="*/ 242364 w 1009280"/>
                        <a:gd name="connsiteY0" fmla="*/ 324464 h 1254180"/>
                        <a:gd name="connsiteX1" fmla="*/ 1009280 w 1009280"/>
                        <a:gd name="connsiteY1" fmla="*/ 0 h 1254180"/>
                        <a:gd name="connsiteX2" fmla="*/ 792971 w 1009280"/>
                        <a:gd name="connsiteY2" fmla="*/ 1002890 h 1254180"/>
                        <a:gd name="connsiteX3" fmla="*/ 134209 w 1009280"/>
                        <a:gd name="connsiteY3" fmla="*/ 1091381 h 1254180"/>
                        <a:gd name="connsiteX4" fmla="*/ 242364 w 1009280"/>
                        <a:gd name="connsiteY4" fmla="*/ 324464 h 1254180"/>
                        <a:gd name="connsiteX0" fmla="*/ 242364 w 1009280"/>
                        <a:gd name="connsiteY0" fmla="*/ 324464 h 1278612"/>
                        <a:gd name="connsiteX1" fmla="*/ 1009280 w 1009280"/>
                        <a:gd name="connsiteY1" fmla="*/ 0 h 1278612"/>
                        <a:gd name="connsiteX2" fmla="*/ 792971 w 1009280"/>
                        <a:gd name="connsiteY2" fmla="*/ 1002890 h 1278612"/>
                        <a:gd name="connsiteX3" fmla="*/ 134209 w 1009280"/>
                        <a:gd name="connsiteY3" fmla="*/ 1091381 h 1278612"/>
                        <a:gd name="connsiteX4" fmla="*/ 242364 w 1009280"/>
                        <a:gd name="connsiteY4" fmla="*/ 324464 h 1278612"/>
                        <a:gd name="connsiteX0" fmla="*/ 242364 w 1009280"/>
                        <a:gd name="connsiteY0" fmla="*/ 324464 h 1353556"/>
                        <a:gd name="connsiteX1" fmla="*/ 1009280 w 1009280"/>
                        <a:gd name="connsiteY1" fmla="*/ 0 h 1353556"/>
                        <a:gd name="connsiteX2" fmla="*/ 684817 w 1009280"/>
                        <a:gd name="connsiteY2" fmla="*/ 1179870 h 1353556"/>
                        <a:gd name="connsiteX3" fmla="*/ 134209 w 1009280"/>
                        <a:gd name="connsiteY3" fmla="*/ 1091381 h 1353556"/>
                        <a:gd name="connsiteX4" fmla="*/ 242364 w 1009280"/>
                        <a:gd name="connsiteY4" fmla="*/ 324464 h 1353556"/>
                        <a:gd name="connsiteX0" fmla="*/ 242364 w 1009280"/>
                        <a:gd name="connsiteY0" fmla="*/ 324464 h 1254566"/>
                        <a:gd name="connsiteX1" fmla="*/ 1009280 w 1009280"/>
                        <a:gd name="connsiteY1" fmla="*/ 0 h 1254566"/>
                        <a:gd name="connsiteX2" fmla="*/ 684817 w 1009280"/>
                        <a:gd name="connsiteY2" fmla="*/ 1179870 h 1254566"/>
                        <a:gd name="connsiteX3" fmla="*/ 134209 w 1009280"/>
                        <a:gd name="connsiteY3" fmla="*/ 1091381 h 1254566"/>
                        <a:gd name="connsiteX4" fmla="*/ 242364 w 1009280"/>
                        <a:gd name="connsiteY4" fmla="*/ 324464 h 1254566"/>
                        <a:gd name="connsiteX0" fmla="*/ 242364 w 1009280"/>
                        <a:gd name="connsiteY0" fmla="*/ 324464 h 1179870"/>
                        <a:gd name="connsiteX1" fmla="*/ 1009280 w 1009280"/>
                        <a:gd name="connsiteY1" fmla="*/ 0 h 1179870"/>
                        <a:gd name="connsiteX2" fmla="*/ 684817 w 1009280"/>
                        <a:gd name="connsiteY2" fmla="*/ 1179870 h 1179870"/>
                        <a:gd name="connsiteX3" fmla="*/ 134209 w 1009280"/>
                        <a:gd name="connsiteY3" fmla="*/ 1091381 h 1179870"/>
                        <a:gd name="connsiteX4" fmla="*/ 242364 w 1009280"/>
                        <a:gd name="connsiteY4" fmla="*/ 324464 h 1179870"/>
                        <a:gd name="connsiteX0" fmla="*/ 242364 w 1009280"/>
                        <a:gd name="connsiteY0" fmla="*/ 324464 h 1244532"/>
                        <a:gd name="connsiteX1" fmla="*/ 1009280 w 1009280"/>
                        <a:gd name="connsiteY1" fmla="*/ 0 h 1244532"/>
                        <a:gd name="connsiteX2" fmla="*/ 684817 w 1009280"/>
                        <a:gd name="connsiteY2" fmla="*/ 1179870 h 1244532"/>
                        <a:gd name="connsiteX3" fmla="*/ 134209 w 1009280"/>
                        <a:gd name="connsiteY3" fmla="*/ 1091381 h 1244532"/>
                        <a:gd name="connsiteX4" fmla="*/ 242364 w 1009280"/>
                        <a:gd name="connsiteY4" fmla="*/ 324464 h 1244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9280" h="1244532">
                          <a:moveTo>
                            <a:pt x="242364" y="324464"/>
                          </a:moveTo>
                          <a:cubicBezTo>
                            <a:pt x="291525" y="58993"/>
                            <a:pt x="753641" y="108155"/>
                            <a:pt x="1009280" y="0"/>
                          </a:cubicBezTo>
                          <a:cubicBezTo>
                            <a:pt x="461951" y="747251"/>
                            <a:pt x="888017" y="973392"/>
                            <a:pt x="684817" y="1179870"/>
                          </a:cubicBezTo>
                          <a:cubicBezTo>
                            <a:pt x="370186" y="1307689"/>
                            <a:pt x="222699" y="1229032"/>
                            <a:pt x="134209" y="1091381"/>
                          </a:cubicBezTo>
                          <a:cubicBezTo>
                            <a:pt x="-26384" y="737419"/>
                            <a:pt x="-98488" y="776749"/>
                            <a:pt x="242364" y="324464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grpSp>
                  <p:nvGrpSpPr>
                    <p:cNvPr id="57" name="Gruppo 56">
                      <a:extLst>
                        <a:ext uri="{FF2B5EF4-FFF2-40B4-BE49-F238E27FC236}">
                          <a16:creationId xmlns:a16="http://schemas.microsoft.com/office/drawing/2014/main" id="{EB03107A-F283-DE4E-FA7C-4C79ECEC67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76284" y="5604510"/>
                      <a:ext cx="574130" cy="567690"/>
                      <a:chOff x="1976284" y="5604510"/>
                      <a:chExt cx="574130" cy="567690"/>
                    </a:xfrm>
                  </p:grpSpPr>
                  <p:sp>
                    <p:nvSpPr>
                      <p:cNvPr id="58" name="Rettangolo con angoli arrotondati 57">
                        <a:extLst>
                          <a:ext uri="{FF2B5EF4-FFF2-40B4-BE49-F238E27FC236}">
                            <a16:creationId xmlns:a16="http://schemas.microsoft.com/office/drawing/2014/main" id="{24E12250-761A-549F-7A99-F593BFA79E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84070" y="5604510"/>
                        <a:ext cx="403049" cy="1137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59" name="Rettangolo con angoli arrotondati 58">
                        <a:extLst>
                          <a:ext uri="{FF2B5EF4-FFF2-40B4-BE49-F238E27FC236}">
                            <a16:creationId xmlns:a16="http://schemas.microsoft.com/office/drawing/2014/main" id="{BE1EF2DD-74B6-614C-6E97-873F426523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76284" y="5878329"/>
                        <a:ext cx="574130" cy="144291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60" name="Figura a mano libera: forma 59">
                        <a:extLst>
                          <a:ext uri="{FF2B5EF4-FFF2-40B4-BE49-F238E27FC236}">
                            <a16:creationId xmlns:a16="http://schemas.microsoft.com/office/drawing/2014/main" id="{34746DDE-B8CD-DFD1-24F9-CE7768F202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34540" y="5707380"/>
                        <a:ext cx="453390" cy="464820"/>
                      </a:xfrm>
                      <a:custGeom>
                        <a:avLst/>
                        <a:gdLst>
                          <a:gd name="connsiteX0" fmla="*/ 445770 w 461010"/>
                          <a:gd name="connsiteY0" fmla="*/ 3810 h 464820"/>
                          <a:gd name="connsiteX1" fmla="*/ 369570 w 461010"/>
                          <a:gd name="connsiteY1" fmla="*/ 163830 h 464820"/>
                          <a:gd name="connsiteX2" fmla="*/ 461010 w 461010"/>
                          <a:gd name="connsiteY2" fmla="*/ 316230 h 464820"/>
                          <a:gd name="connsiteX3" fmla="*/ 175260 w 461010"/>
                          <a:gd name="connsiteY3" fmla="*/ 464820 h 464820"/>
                          <a:gd name="connsiteX4" fmla="*/ 0 w 461010"/>
                          <a:gd name="connsiteY4" fmla="*/ 281940 h 464820"/>
                          <a:gd name="connsiteX5" fmla="*/ 110490 w 461010"/>
                          <a:gd name="connsiteY5" fmla="*/ 182880 h 464820"/>
                          <a:gd name="connsiteX6" fmla="*/ 156210 w 461010"/>
                          <a:gd name="connsiteY6" fmla="*/ 0 h 464820"/>
                          <a:gd name="connsiteX7" fmla="*/ 445770 w 461010"/>
                          <a:gd name="connsiteY7" fmla="*/ 3810 h 464820"/>
                          <a:gd name="connsiteX0" fmla="*/ 445770 w 461010"/>
                          <a:gd name="connsiteY0" fmla="*/ 3810 h 464820"/>
                          <a:gd name="connsiteX1" fmla="*/ 369570 w 461010"/>
                          <a:gd name="connsiteY1" fmla="*/ 163830 h 464820"/>
                          <a:gd name="connsiteX2" fmla="*/ 461010 w 461010"/>
                          <a:gd name="connsiteY2" fmla="*/ 316230 h 464820"/>
                          <a:gd name="connsiteX3" fmla="*/ 175260 w 461010"/>
                          <a:gd name="connsiteY3" fmla="*/ 464820 h 464820"/>
                          <a:gd name="connsiteX4" fmla="*/ 0 w 461010"/>
                          <a:gd name="connsiteY4" fmla="*/ 281940 h 464820"/>
                          <a:gd name="connsiteX5" fmla="*/ 110490 w 461010"/>
                          <a:gd name="connsiteY5" fmla="*/ 182880 h 464820"/>
                          <a:gd name="connsiteX6" fmla="*/ 156210 w 461010"/>
                          <a:gd name="connsiteY6" fmla="*/ 0 h 464820"/>
                          <a:gd name="connsiteX7" fmla="*/ 445770 w 461010"/>
                          <a:gd name="connsiteY7" fmla="*/ 3810 h 464820"/>
                          <a:gd name="connsiteX0" fmla="*/ 445770 w 461010"/>
                          <a:gd name="connsiteY0" fmla="*/ 3810 h 464820"/>
                          <a:gd name="connsiteX1" fmla="*/ 369570 w 461010"/>
                          <a:gd name="connsiteY1" fmla="*/ 163830 h 464820"/>
                          <a:gd name="connsiteX2" fmla="*/ 461010 w 461010"/>
                          <a:gd name="connsiteY2" fmla="*/ 316230 h 464820"/>
                          <a:gd name="connsiteX3" fmla="*/ 175260 w 461010"/>
                          <a:gd name="connsiteY3" fmla="*/ 464820 h 464820"/>
                          <a:gd name="connsiteX4" fmla="*/ 0 w 461010"/>
                          <a:gd name="connsiteY4" fmla="*/ 281940 h 464820"/>
                          <a:gd name="connsiteX5" fmla="*/ 110490 w 461010"/>
                          <a:gd name="connsiteY5" fmla="*/ 182880 h 464820"/>
                          <a:gd name="connsiteX6" fmla="*/ 156210 w 461010"/>
                          <a:gd name="connsiteY6" fmla="*/ 0 h 464820"/>
                          <a:gd name="connsiteX7" fmla="*/ 445770 w 461010"/>
                          <a:gd name="connsiteY7" fmla="*/ 3810 h 464820"/>
                          <a:gd name="connsiteX0" fmla="*/ 392430 w 461010"/>
                          <a:gd name="connsiteY0" fmla="*/ 3810 h 464820"/>
                          <a:gd name="connsiteX1" fmla="*/ 369570 w 461010"/>
                          <a:gd name="connsiteY1" fmla="*/ 163830 h 464820"/>
                          <a:gd name="connsiteX2" fmla="*/ 461010 w 461010"/>
                          <a:gd name="connsiteY2" fmla="*/ 316230 h 464820"/>
                          <a:gd name="connsiteX3" fmla="*/ 175260 w 461010"/>
                          <a:gd name="connsiteY3" fmla="*/ 464820 h 464820"/>
                          <a:gd name="connsiteX4" fmla="*/ 0 w 461010"/>
                          <a:gd name="connsiteY4" fmla="*/ 281940 h 464820"/>
                          <a:gd name="connsiteX5" fmla="*/ 110490 w 461010"/>
                          <a:gd name="connsiteY5" fmla="*/ 182880 h 464820"/>
                          <a:gd name="connsiteX6" fmla="*/ 156210 w 461010"/>
                          <a:gd name="connsiteY6" fmla="*/ 0 h 464820"/>
                          <a:gd name="connsiteX7" fmla="*/ 392430 w 461010"/>
                          <a:gd name="connsiteY7" fmla="*/ 3810 h 464820"/>
                          <a:gd name="connsiteX0" fmla="*/ 392430 w 461010"/>
                          <a:gd name="connsiteY0" fmla="*/ 3810 h 464820"/>
                          <a:gd name="connsiteX1" fmla="*/ 369570 w 461010"/>
                          <a:gd name="connsiteY1" fmla="*/ 163830 h 464820"/>
                          <a:gd name="connsiteX2" fmla="*/ 461010 w 461010"/>
                          <a:gd name="connsiteY2" fmla="*/ 316230 h 464820"/>
                          <a:gd name="connsiteX3" fmla="*/ 175260 w 461010"/>
                          <a:gd name="connsiteY3" fmla="*/ 464820 h 464820"/>
                          <a:gd name="connsiteX4" fmla="*/ 0 w 461010"/>
                          <a:gd name="connsiteY4" fmla="*/ 281940 h 464820"/>
                          <a:gd name="connsiteX5" fmla="*/ 110490 w 461010"/>
                          <a:gd name="connsiteY5" fmla="*/ 182880 h 464820"/>
                          <a:gd name="connsiteX6" fmla="*/ 156210 w 461010"/>
                          <a:gd name="connsiteY6" fmla="*/ 0 h 464820"/>
                          <a:gd name="connsiteX7" fmla="*/ 392430 w 461010"/>
                          <a:gd name="connsiteY7" fmla="*/ 3810 h 464820"/>
                          <a:gd name="connsiteX0" fmla="*/ 392430 w 461010"/>
                          <a:gd name="connsiteY0" fmla="*/ 3810 h 464820"/>
                          <a:gd name="connsiteX1" fmla="*/ 369570 w 461010"/>
                          <a:gd name="connsiteY1" fmla="*/ 163830 h 464820"/>
                          <a:gd name="connsiteX2" fmla="*/ 461010 w 461010"/>
                          <a:gd name="connsiteY2" fmla="*/ 316230 h 464820"/>
                          <a:gd name="connsiteX3" fmla="*/ 175260 w 461010"/>
                          <a:gd name="connsiteY3" fmla="*/ 464820 h 464820"/>
                          <a:gd name="connsiteX4" fmla="*/ 0 w 461010"/>
                          <a:gd name="connsiteY4" fmla="*/ 281940 h 464820"/>
                          <a:gd name="connsiteX5" fmla="*/ 110490 w 461010"/>
                          <a:gd name="connsiteY5" fmla="*/ 182880 h 464820"/>
                          <a:gd name="connsiteX6" fmla="*/ 156210 w 461010"/>
                          <a:gd name="connsiteY6" fmla="*/ 0 h 464820"/>
                          <a:gd name="connsiteX7" fmla="*/ 392430 w 461010"/>
                          <a:gd name="connsiteY7" fmla="*/ 3810 h 464820"/>
                          <a:gd name="connsiteX0" fmla="*/ 392430 w 461010"/>
                          <a:gd name="connsiteY0" fmla="*/ 3810 h 464820"/>
                          <a:gd name="connsiteX1" fmla="*/ 369570 w 461010"/>
                          <a:gd name="connsiteY1" fmla="*/ 163830 h 464820"/>
                          <a:gd name="connsiteX2" fmla="*/ 461010 w 461010"/>
                          <a:gd name="connsiteY2" fmla="*/ 316230 h 464820"/>
                          <a:gd name="connsiteX3" fmla="*/ 175260 w 461010"/>
                          <a:gd name="connsiteY3" fmla="*/ 464820 h 464820"/>
                          <a:gd name="connsiteX4" fmla="*/ 0 w 461010"/>
                          <a:gd name="connsiteY4" fmla="*/ 281940 h 464820"/>
                          <a:gd name="connsiteX5" fmla="*/ 110490 w 461010"/>
                          <a:gd name="connsiteY5" fmla="*/ 182880 h 464820"/>
                          <a:gd name="connsiteX6" fmla="*/ 156210 w 461010"/>
                          <a:gd name="connsiteY6" fmla="*/ 0 h 464820"/>
                          <a:gd name="connsiteX7" fmla="*/ 392430 w 461010"/>
                          <a:gd name="connsiteY7" fmla="*/ 3810 h 464820"/>
                          <a:gd name="connsiteX0" fmla="*/ 392430 w 461010"/>
                          <a:gd name="connsiteY0" fmla="*/ 3810 h 464820"/>
                          <a:gd name="connsiteX1" fmla="*/ 369570 w 461010"/>
                          <a:gd name="connsiteY1" fmla="*/ 163830 h 464820"/>
                          <a:gd name="connsiteX2" fmla="*/ 461010 w 461010"/>
                          <a:gd name="connsiteY2" fmla="*/ 316230 h 464820"/>
                          <a:gd name="connsiteX3" fmla="*/ 175260 w 461010"/>
                          <a:gd name="connsiteY3" fmla="*/ 464820 h 464820"/>
                          <a:gd name="connsiteX4" fmla="*/ 0 w 461010"/>
                          <a:gd name="connsiteY4" fmla="*/ 281940 h 464820"/>
                          <a:gd name="connsiteX5" fmla="*/ 110490 w 461010"/>
                          <a:gd name="connsiteY5" fmla="*/ 182880 h 464820"/>
                          <a:gd name="connsiteX6" fmla="*/ 156210 w 461010"/>
                          <a:gd name="connsiteY6" fmla="*/ 0 h 464820"/>
                          <a:gd name="connsiteX7" fmla="*/ 392430 w 461010"/>
                          <a:gd name="connsiteY7" fmla="*/ 3810 h 464820"/>
                          <a:gd name="connsiteX0" fmla="*/ 392430 w 461010"/>
                          <a:gd name="connsiteY0" fmla="*/ 3810 h 464820"/>
                          <a:gd name="connsiteX1" fmla="*/ 369570 w 461010"/>
                          <a:gd name="connsiteY1" fmla="*/ 163830 h 464820"/>
                          <a:gd name="connsiteX2" fmla="*/ 461010 w 461010"/>
                          <a:gd name="connsiteY2" fmla="*/ 316230 h 464820"/>
                          <a:gd name="connsiteX3" fmla="*/ 182880 w 461010"/>
                          <a:gd name="connsiteY3" fmla="*/ 464820 h 464820"/>
                          <a:gd name="connsiteX4" fmla="*/ 0 w 461010"/>
                          <a:gd name="connsiteY4" fmla="*/ 281940 h 464820"/>
                          <a:gd name="connsiteX5" fmla="*/ 110490 w 461010"/>
                          <a:gd name="connsiteY5" fmla="*/ 182880 h 464820"/>
                          <a:gd name="connsiteX6" fmla="*/ 156210 w 461010"/>
                          <a:gd name="connsiteY6" fmla="*/ 0 h 464820"/>
                          <a:gd name="connsiteX7" fmla="*/ 392430 w 461010"/>
                          <a:gd name="connsiteY7" fmla="*/ 3810 h 464820"/>
                          <a:gd name="connsiteX0" fmla="*/ 392430 w 461010"/>
                          <a:gd name="connsiteY0" fmla="*/ 3810 h 464820"/>
                          <a:gd name="connsiteX1" fmla="*/ 369570 w 461010"/>
                          <a:gd name="connsiteY1" fmla="*/ 163830 h 464820"/>
                          <a:gd name="connsiteX2" fmla="*/ 461010 w 461010"/>
                          <a:gd name="connsiteY2" fmla="*/ 316230 h 464820"/>
                          <a:gd name="connsiteX3" fmla="*/ 182880 w 461010"/>
                          <a:gd name="connsiteY3" fmla="*/ 464820 h 464820"/>
                          <a:gd name="connsiteX4" fmla="*/ 0 w 461010"/>
                          <a:gd name="connsiteY4" fmla="*/ 281940 h 464820"/>
                          <a:gd name="connsiteX5" fmla="*/ 110490 w 461010"/>
                          <a:gd name="connsiteY5" fmla="*/ 182880 h 464820"/>
                          <a:gd name="connsiteX6" fmla="*/ 156210 w 461010"/>
                          <a:gd name="connsiteY6" fmla="*/ 0 h 464820"/>
                          <a:gd name="connsiteX7" fmla="*/ 392430 w 461010"/>
                          <a:gd name="connsiteY7" fmla="*/ 3810 h 464820"/>
                          <a:gd name="connsiteX0" fmla="*/ 392430 w 461010"/>
                          <a:gd name="connsiteY0" fmla="*/ 3810 h 464820"/>
                          <a:gd name="connsiteX1" fmla="*/ 369570 w 461010"/>
                          <a:gd name="connsiteY1" fmla="*/ 163830 h 464820"/>
                          <a:gd name="connsiteX2" fmla="*/ 461010 w 461010"/>
                          <a:gd name="connsiteY2" fmla="*/ 316230 h 464820"/>
                          <a:gd name="connsiteX3" fmla="*/ 182880 w 461010"/>
                          <a:gd name="connsiteY3" fmla="*/ 464820 h 464820"/>
                          <a:gd name="connsiteX4" fmla="*/ 0 w 461010"/>
                          <a:gd name="connsiteY4" fmla="*/ 281940 h 464820"/>
                          <a:gd name="connsiteX5" fmla="*/ 110490 w 461010"/>
                          <a:gd name="connsiteY5" fmla="*/ 182880 h 464820"/>
                          <a:gd name="connsiteX6" fmla="*/ 156210 w 461010"/>
                          <a:gd name="connsiteY6" fmla="*/ 0 h 464820"/>
                          <a:gd name="connsiteX7" fmla="*/ 392430 w 461010"/>
                          <a:gd name="connsiteY7" fmla="*/ 3810 h 464820"/>
                          <a:gd name="connsiteX0" fmla="*/ 384810 w 453390"/>
                          <a:gd name="connsiteY0" fmla="*/ 3810 h 464820"/>
                          <a:gd name="connsiteX1" fmla="*/ 361950 w 453390"/>
                          <a:gd name="connsiteY1" fmla="*/ 163830 h 464820"/>
                          <a:gd name="connsiteX2" fmla="*/ 453390 w 453390"/>
                          <a:gd name="connsiteY2" fmla="*/ 316230 h 464820"/>
                          <a:gd name="connsiteX3" fmla="*/ 175260 w 453390"/>
                          <a:gd name="connsiteY3" fmla="*/ 464820 h 464820"/>
                          <a:gd name="connsiteX4" fmla="*/ 0 w 453390"/>
                          <a:gd name="connsiteY4" fmla="*/ 281940 h 464820"/>
                          <a:gd name="connsiteX5" fmla="*/ 102870 w 453390"/>
                          <a:gd name="connsiteY5" fmla="*/ 182880 h 464820"/>
                          <a:gd name="connsiteX6" fmla="*/ 148590 w 453390"/>
                          <a:gd name="connsiteY6" fmla="*/ 0 h 464820"/>
                          <a:gd name="connsiteX7" fmla="*/ 384810 w 453390"/>
                          <a:gd name="connsiteY7" fmla="*/ 3810 h 464820"/>
                          <a:gd name="connsiteX0" fmla="*/ 384810 w 453390"/>
                          <a:gd name="connsiteY0" fmla="*/ 3810 h 464820"/>
                          <a:gd name="connsiteX1" fmla="*/ 361950 w 453390"/>
                          <a:gd name="connsiteY1" fmla="*/ 163830 h 464820"/>
                          <a:gd name="connsiteX2" fmla="*/ 453390 w 453390"/>
                          <a:gd name="connsiteY2" fmla="*/ 316230 h 464820"/>
                          <a:gd name="connsiteX3" fmla="*/ 175260 w 453390"/>
                          <a:gd name="connsiteY3" fmla="*/ 464820 h 464820"/>
                          <a:gd name="connsiteX4" fmla="*/ 0 w 453390"/>
                          <a:gd name="connsiteY4" fmla="*/ 281940 h 464820"/>
                          <a:gd name="connsiteX5" fmla="*/ 102870 w 453390"/>
                          <a:gd name="connsiteY5" fmla="*/ 182880 h 464820"/>
                          <a:gd name="connsiteX6" fmla="*/ 148590 w 453390"/>
                          <a:gd name="connsiteY6" fmla="*/ 0 h 464820"/>
                          <a:gd name="connsiteX7" fmla="*/ 384810 w 453390"/>
                          <a:gd name="connsiteY7" fmla="*/ 3810 h 464820"/>
                          <a:gd name="connsiteX0" fmla="*/ 384810 w 453390"/>
                          <a:gd name="connsiteY0" fmla="*/ 3810 h 464820"/>
                          <a:gd name="connsiteX1" fmla="*/ 361950 w 453390"/>
                          <a:gd name="connsiteY1" fmla="*/ 163830 h 464820"/>
                          <a:gd name="connsiteX2" fmla="*/ 453390 w 453390"/>
                          <a:gd name="connsiteY2" fmla="*/ 316230 h 464820"/>
                          <a:gd name="connsiteX3" fmla="*/ 175260 w 453390"/>
                          <a:gd name="connsiteY3" fmla="*/ 464820 h 464820"/>
                          <a:gd name="connsiteX4" fmla="*/ 0 w 453390"/>
                          <a:gd name="connsiteY4" fmla="*/ 281940 h 464820"/>
                          <a:gd name="connsiteX5" fmla="*/ 99060 w 453390"/>
                          <a:gd name="connsiteY5" fmla="*/ 167640 h 464820"/>
                          <a:gd name="connsiteX6" fmla="*/ 148590 w 453390"/>
                          <a:gd name="connsiteY6" fmla="*/ 0 h 464820"/>
                          <a:gd name="connsiteX7" fmla="*/ 384810 w 453390"/>
                          <a:gd name="connsiteY7" fmla="*/ 3810 h 464820"/>
                          <a:gd name="connsiteX0" fmla="*/ 384810 w 453390"/>
                          <a:gd name="connsiteY0" fmla="*/ 3810 h 464820"/>
                          <a:gd name="connsiteX1" fmla="*/ 361950 w 453390"/>
                          <a:gd name="connsiteY1" fmla="*/ 163830 h 464820"/>
                          <a:gd name="connsiteX2" fmla="*/ 453390 w 453390"/>
                          <a:gd name="connsiteY2" fmla="*/ 316230 h 464820"/>
                          <a:gd name="connsiteX3" fmla="*/ 175260 w 453390"/>
                          <a:gd name="connsiteY3" fmla="*/ 464820 h 464820"/>
                          <a:gd name="connsiteX4" fmla="*/ 0 w 453390"/>
                          <a:gd name="connsiteY4" fmla="*/ 281940 h 464820"/>
                          <a:gd name="connsiteX5" fmla="*/ 99060 w 453390"/>
                          <a:gd name="connsiteY5" fmla="*/ 167640 h 464820"/>
                          <a:gd name="connsiteX6" fmla="*/ 148590 w 453390"/>
                          <a:gd name="connsiteY6" fmla="*/ 0 h 464820"/>
                          <a:gd name="connsiteX7" fmla="*/ 384810 w 453390"/>
                          <a:gd name="connsiteY7" fmla="*/ 3810 h 464820"/>
                          <a:gd name="connsiteX0" fmla="*/ 384810 w 453390"/>
                          <a:gd name="connsiteY0" fmla="*/ 3810 h 464820"/>
                          <a:gd name="connsiteX1" fmla="*/ 361950 w 453390"/>
                          <a:gd name="connsiteY1" fmla="*/ 163830 h 464820"/>
                          <a:gd name="connsiteX2" fmla="*/ 453390 w 453390"/>
                          <a:gd name="connsiteY2" fmla="*/ 316230 h 464820"/>
                          <a:gd name="connsiteX3" fmla="*/ 175260 w 453390"/>
                          <a:gd name="connsiteY3" fmla="*/ 464820 h 464820"/>
                          <a:gd name="connsiteX4" fmla="*/ 0 w 453390"/>
                          <a:gd name="connsiteY4" fmla="*/ 281940 h 464820"/>
                          <a:gd name="connsiteX5" fmla="*/ 99060 w 453390"/>
                          <a:gd name="connsiteY5" fmla="*/ 167640 h 464820"/>
                          <a:gd name="connsiteX6" fmla="*/ 148590 w 453390"/>
                          <a:gd name="connsiteY6" fmla="*/ 0 h 464820"/>
                          <a:gd name="connsiteX7" fmla="*/ 384810 w 453390"/>
                          <a:gd name="connsiteY7" fmla="*/ 3810 h 4648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453390" h="464820">
                            <a:moveTo>
                              <a:pt x="384810" y="3810"/>
                            </a:moveTo>
                            <a:cubicBezTo>
                              <a:pt x="248920" y="76200"/>
                              <a:pt x="295910" y="102870"/>
                              <a:pt x="361950" y="163830"/>
                            </a:cubicBezTo>
                            <a:lnTo>
                              <a:pt x="453390" y="316230"/>
                            </a:lnTo>
                            <a:cubicBezTo>
                              <a:pt x="217170" y="259080"/>
                              <a:pt x="316230" y="422910"/>
                              <a:pt x="175260" y="464820"/>
                            </a:cubicBezTo>
                            <a:cubicBezTo>
                              <a:pt x="34290" y="441960"/>
                              <a:pt x="133350" y="312420"/>
                              <a:pt x="0" y="281940"/>
                            </a:cubicBezTo>
                            <a:lnTo>
                              <a:pt x="99060" y="167640"/>
                            </a:lnTo>
                            <a:cubicBezTo>
                              <a:pt x="214630" y="92710"/>
                              <a:pt x="223520" y="93980"/>
                              <a:pt x="148590" y="0"/>
                            </a:cubicBezTo>
                            <a:lnTo>
                              <a:pt x="384810" y="3810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</p:grpSp>
              </p:grpSp>
            </p:grpSp>
          </p:grpSp>
          <p:sp>
            <p:nvSpPr>
              <p:cNvPr id="51" name="Rettangolo 50">
                <a:extLst>
                  <a:ext uri="{FF2B5EF4-FFF2-40B4-BE49-F238E27FC236}">
                    <a16:creationId xmlns:a16="http://schemas.microsoft.com/office/drawing/2014/main" id="{75395733-9D63-42DF-ED71-C2BF33E64941}"/>
                  </a:ext>
                </a:extLst>
              </p:cNvPr>
              <p:cNvSpPr/>
              <p:nvPr/>
            </p:nvSpPr>
            <p:spPr>
              <a:xfrm>
                <a:off x="2395931" y="3704704"/>
                <a:ext cx="259975" cy="2522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3" name="Gruppo 62">
              <a:extLst>
                <a:ext uri="{FF2B5EF4-FFF2-40B4-BE49-F238E27FC236}">
                  <a16:creationId xmlns:a16="http://schemas.microsoft.com/office/drawing/2014/main" id="{6F2EEF52-873A-9675-9EDF-C332D0BE1CF3}"/>
                </a:ext>
              </a:extLst>
            </p:cNvPr>
            <p:cNvGrpSpPr/>
            <p:nvPr/>
          </p:nvGrpSpPr>
          <p:grpSpPr>
            <a:xfrm>
              <a:off x="1720645" y="539283"/>
              <a:ext cx="1633582" cy="3757415"/>
              <a:chOff x="1720645" y="539283"/>
              <a:chExt cx="1633582" cy="3757415"/>
            </a:xfrm>
          </p:grpSpPr>
          <p:sp>
            <p:nvSpPr>
              <p:cNvPr id="64" name="Figura a mano libera: forma 63">
                <a:extLst>
                  <a:ext uri="{FF2B5EF4-FFF2-40B4-BE49-F238E27FC236}">
                    <a16:creationId xmlns:a16="http://schemas.microsoft.com/office/drawing/2014/main" id="{750E6382-78A2-12B0-935C-60443406A6A4}"/>
                  </a:ext>
                </a:extLst>
              </p:cNvPr>
              <p:cNvSpPr/>
              <p:nvPr/>
            </p:nvSpPr>
            <p:spPr>
              <a:xfrm>
                <a:off x="1903655" y="1698591"/>
                <a:ext cx="1187625" cy="1875374"/>
              </a:xfrm>
              <a:custGeom>
                <a:avLst/>
                <a:gdLst>
                  <a:gd name="connsiteX0" fmla="*/ 60960 w 754380"/>
                  <a:gd name="connsiteY0" fmla="*/ 1562100 h 1844040"/>
                  <a:gd name="connsiteX1" fmla="*/ 0 w 754380"/>
                  <a:gd name="connsiteY1" fmla="*/ 1832610 h 1844040"/>
                  <a:gd name="connsiteX2" fmla="*/ 731520 w 754380"/>
                  <a:gd name="connsiteY2" fmla="*/ 1844040 h 1844040"/>
                  <a:gd name="connsiteX3" fmla="*/ 735330 w 754380"/>
                  <a:gd name="connsiteY3" fmla="*/ 1413510 h 1844040"/>
                  <a:gd name="connsiteX4" fmla="*/ 754380 w 754380"/>
                  <a:gd name="connsiteY4" fmla="*/ 102870 h 1844040"/>
                  <a:gd name="connsiteX5" fmla="*/ 7620 w 754380"/>
                  <a:gd name="connsiteY5" fmla="*/ 0 h 1844040"/>
                  <a:gd name="connsiteX6" fmla="*/ 60960 w 754380"/>
                  <a:gd name="connsiteY6" fmla="*/ 1562100 h 1844040"/>
                  <a:gd name="connsiteX0" fmla="*/ 172575 w 865995"/>
                  <a:gd name="connsiteY0" fmla="*/ 1562100 h 1844040"/>
                  <a:gd name="connsiteX1" fmla="*/ 111615 w 865995"/>
                  <a:gd name="connsiteY1" fmla="*/ 1832610 h 1844040"/>
                  <a:gd name="connsiteX2" fmla="*/ 843135 w 865995"/>
                  <a:gd name="connsiteY2" fmla="*/ 1844040 h 1844040"/>
                  <a:gd name="connsiteX3" fmla="*/ 846945 w 865995"/>
                  <a:gd name="connsiteY3" fmla="*/ 1413510 h 1844040"/>
                  <a:gd name="connsiteX4" fmla="*/ 865995 w 865995"/>
                  <a:gd name="connsiteY4" fmla="*/ 102870 h 1844040"/>
                  <a:gd name="connsiteX5" fmla="*/ 119235 w 865995"/>
                  <a:gd name="connsiteY5" fmla="*/ 0 h 1844040"/>
                  <a:gd name="connsiteX6" fmla="*/ 172575 w 865995"/>
                  <a:gd name="connsiteY6" fmla="*/ 1562100 h 1844040"/>
                  <a:gd name="connsiteX0" fmla="*/ 203274 w 896694"/>
                  <a:gd name="connsiteY0" fmla="*/ 1562100 h 1844040"/>
                  <a:gd name="connsiteX1" fmla="*/ 142314 w 896694"/>
                  <a:gd name="connsiteY1" fmla="*/ 1832610 h 1844040"/>
                  <a:gd name="connsiteX2" fmla="*/ 873834 w 896694"/>
                  <a:gd name="connsiteY2" fmla="*/ 1844040 h 1844040"/>
                  <a:gd name="connsiteX3" fmla="*/ 877644 w 896694"/>
                  <a:gd name="connsiteY3" fmla="*/ 1413510 h 1844040"/>
                  <a:gd name="connsiteX4" fmla="*/ 896694 w 896694"/>
                  <a:gd name="connsiteY4" fmla="*/ 102870 h 1844040"/>
                  <a:gd name="connsiteX5" fmla="*/ 149934 w 896694"/>
                  <a:gd name="connsiteY5" fmla="*/ 0 h 1844040"/>
                  <a:gd name="connsiteX6" fmla="*/ 203274 w 896694"/>
                  <a:gd name="connsiteY6" fmla="*/ 1562100 h 1844040"/>
                  <a:gd name="connsiteX0" fmla="*/ 203274 w 896694"/>
                  <a:gd name="connsiteY0" fmla="*/ 1562100 h 1844040"/>
                  <a:gd name="connsiteX1" fmla="*/ 142314 w 896694"/>
                  <a:gd name="connsiteY1" fmla="*/ 1832610 h 1844040"/>
                  <a:gd name="connsiteX2" fmla="*/ 873834 w 896694"/>
                  <a:gd name="connsiteY2" fmla="*/ 1844040 h 1844040"/>
                  <a:gd name="connsiteX3" fmla="*/ 877644 w 896694"/>
                  <a:gd name="connsiteY3" fmla="*/ 1413510 h 1844040"/>
                  <a:gd name="connsiteX4" fmla="*/ 896694 w 896694"/>
                  <a:gd name="connsiteY4" fmla="*/ 102870 h 1844040"/>
                  <a:gd name="connsiteX5" fmla="*/ 149934 w 896694"/>
                  <a:gd name="connsiteY5" fmla="*/ 0 h 1844040"/>
                  <a:gd name="connsiteX6" fmla="*/ 203274 w 896694"/>
                  <a:gd name="connsiteY6" fmla="*/ 1562100 h 1844040"/>
                  <a:gd name="connsiteX0" fmla="*/ 203274 w 896694"/>
                  <a:gd name="connsiteY0" fmla="*/ 1562100 h 1844040"/>
                  <a:gd name="connsiteX1" fmla="*/ 142314 w 896694"/>
                  <a:gd name="connsiteY1" fmla="*/ 1832610 h 1844040"/>
                  <a:gd name="connsiteX2" fmla="*/ 873834 w 896694"/>
                  <a:gd name="connsiteY2" fmla="*/ 1844040 h 1844040"/>
                  <a:gd name="connsiteX3" fmla="*/ 824304 w 896694"/>
                  <a:gd name="connsiteY3" fmla="*/ 1497330 h 1844040"/>
                  <a:gd name="connsiteX4" fmla="*/ 896694 w 896694"/>
                  <a:gd name="connsiteY4" fmla="*/ 102870 h 1844040"/>
                  <a:gd name="connsiteX5" fmla="*/ 149934 w 896694"/>
                  <a:gd name="connsiteY5" fmla="*/ 0 h 1844040"/>
                  <a:gd name="connsiteX6" fmla="*/ 203274 w 896694"/>
                  <a:gd name="connsiteY6" fmla="*/ 1562100 h 1844040"/>
                  <a:gd name="connsiteX0" fmla="*/ 203274 w 896694"/>
                  <a:gd name="connsiteY0" fmla="*/ 1562100 h 1844040"/>
                  <a:gd name="connsiteX1" fmla="*/ 142314 w 896694"/>
                  <a:gd name="connsiteY1" fmla="*/ 1832610 h 1844040"/>
                  <a:gd name="connsiteX2" fmla="*/ 873834 w 896694"/>
                  <a:gd name="connsiteY2" fmla="*/ 1844040 h 1844040"/>
                  <a:gd name="connsiteX3" fmla="*/ 824304 w 896694"/>
                  <a:gd name="connsiteY3" fmla="*/ 1497330 h 1844040"/>
                  <a:gd name="connsiteX4" fmla="*/ 896694 w 896694"/>
                  <a:gd name="connsiteY4" fmla="*/ 102870 h 1844040"/>
                  <a:gd name="connsiteX5" fmla="*/ 149934 w 896694"/>
                  <a:gd name="connsiteY5" fmla="*/ 0 h 1844040"/>
                  <a:gd name="connsiteX6" fmla="*/ 203274 w 896694"/>
                  <a:gd name="connsiteY6" fmla="*/ 1562100 h 1844040"/>
                  <a:gd name="connsiteX0" fmla="*/ 203274 w 896694"/>
                  <a:gd name="connsiteY0" fmla="*/ 1562100 h 1844040"/>
                  <a:gd name="connsiteX1" fmla="*/ 142314 w 896694"/>
                  <a:gd name="connsiteY1" fmla="*/ 1832610 h 1844040"/>
                  <a:gd name="connsiteX2" fmla="*/ 873834 w 896694"/>
                  <a:gd name="connsiteY2" fmla="*/ 1844040 h 1844040"/>
                  <a:gd name="connsiteX3" fmla="*/ 824304 w 896694"/>
                  <a:gd name="connsiteY3" fmla="*/ 1497330 h 1844040"/>
                  <a:gd name="connsiteX4" fmla="*/ 896694 w 896694"/>
                  <a:gd name="connsiteY4" fmla="*/ 102870 h 1844040"/>
                  <a:gd name="connsiteX5" fmla="*/ 149934 w 896694"/>
                  <a:gd name="connsiteY5" fmla="*/ 0 h 1844040"/>
                  <a:gd name="connsiteX6" fmla="*/ 203274 w 896694"/>
                  <a:gd name="connsiteY6" fmla="*/ 1562100 h 1844040"/>
                  <a:gd name="connsiteX0" fmla="*/ 203274 w 896694"/>
                  <a:gd name="connsiteY0" fmla="*/ 1562100 h 1832610"/>
                  <a:gd name="connsiteX1" fmla="*/ 142314 w 896694"/>
                  <a:gd name="connsiteY1" fmla="*/ 1832610 h 1832610"/>
                  <a:gd name="connsiteX2" fmla="*/ 854784 w 896694"/>
                  <a:gd name="connsiteY2" fmla="*/ 1828800 h 1832610"/>
                  <a:gd name="connsiteX3" fmla="*/ 824304 w 896694"/>
                  <a:gd name="connsiteY3" fmla="*/ 1497330 h 1832610"/>
                  <a:gd name="connsiteX4" fmla="*/ 896694 w 896694"/>
                  <a:gd name="connsiteY4" fmla="*/ 102870 h 1832610"/>
                  <a:gd name="connsiteX5" fmla="*/ 149934 w 896694"/>
                  <a:gd name="connsiteY5" fmla="*/ 0 h 1832610"/>
                  <a:gd name="connsiteX6" fmla="*/ 203274 w 896694"/>
                  <a:gd name="connsiteY6" fmla="*/ 1562100 h 1832610"/>
                  <a:gd name="connsiteX0" fmla="*/ 203274 w 896694"/>
                  <a:gd name="connsiteY0" fmla="*/ 1562100 h 1843657"/>
                  <a:gd name="connsiteX1" fmla="*/ 142314 w 896694"/>
                  <a:gd name="connsiteY1" fmla="*/ 1832610 h 1843657"/>
                  <a:gd name="connsiteX2" fmla="*/ 854784 w 896694"/>
                  <a:gd name="connsiteY2" fmla="*/ 1828800 h 1843657"/>
                  <a:gd name="connsiteX3" fmla="*/ 824304 w 896694"/>
                  <a:gd name="connsiteY3" fmla="*/ 1497330 h 1843657"/>
                  <a:gd name="connsiteX4" fmla="*/ 896694 w 896694"/>
                  <a:gd name="connsiteY4" fmla="*/ 102870 h 1843657"/>
                  <a:gd name="connsiteX5" fmla="*/ 149934 w 896694"/>
                  <a:gd name="connsiteY5" fmla="*/ 0 h 1843657"/>
                  <a:gd name="connsiteX6" fmla="*/ 203274 w 896694"/>
                  <a:gd name="connsiteY6" fmla="*/ 1562100 h 1843657"/>
                  <a:gd name="connsiteX0" fmla="*/ 203274 w 1027360"/>
                  <a:gd name="connsiteY0" fmla="*/ 1562100 h 1843657"/>
                  <a:gd name="connsiteX1" fmla="*/ 142314 w 1027360"/>
                  <a:gd name="connsiteY1" fmla="*/ 1832610 h 1843657"/>
                  <a:gd name="connsiteX2" fmla="*/ 854784 w 1027360"/>
                  <a:gd name="connsiteY2" fmla="*/ 1828800 h 1843657"/>
                  <a:gd name="connsiteX3" fmla="*/ 824304 w 1027360"/>
                  <a:gd name="connsiteY3" fmla="*/ 1497330 h 1843657"/>
                  <a:gd name="connsiteX4" fmla="*/ 896694 w 1027360"/>
                  <a:gd name="connsiteY4" fmla="*/ 102870 h 1843657"/>
                  <a:gd name="connsiteX5" fmla="*/ 149934 w 1027360"/>
                  <a:gd name="connsiteY5" fmla="*/ 0 h 1843657"/>
                  <a:gd name="connsiteX6" fmla="*/ 203274 w 1027360"/>
                  <a:gd name="connsiteY6" fmla="*/ 1562100 h 1843657"/>
                  <a:gd name="connsiteX0" fmla="*/ 203274 w 1187625"/>
                  <a:gd name="connsiteY0" fmla="*/ 1562100 h 1843657"/>
                  <a:gd name="connsiteX1" fmla="*/ 142314 w 1187625"/>
                  <a:gd name="connsiteY1" fmla="*/ 1832610 h 1843657"/>
                  <a:gd name="connsiteX2" fmla="*/ 854784 w 1187625"/>
                  <a:gd name="connsiteY2" fmla="*/ 1828800 h 1843657"/>
                  <a:gd name="connsiteX3" fmla="*/ 824304 w 1187625"/>
                  <a:gd name="connsiteY3" fmla="*/ 1497330 h 1843657"/>
                  <a:gd name="connsiteX4" fmla="*/ 896694 w 1187625"/>
                  <a:gd name="connsiteY4" fmla="*/ 102870 h 1843657"/>
                  <a:gd name="connsiteX5" fmla="*/ 149934 w 1187625"/>
                  <a:gd name="connsiteY5" fmla="*/ 0 h 1843657"/>
                  <a:gd name="connsiteX6" fmla="*/ 203274 w 1187625"/>
                  <a:gd name="connsiteY6" fmla="*/ 1562100 h 1843657"/>
                  <a:gd name="connsiteX0" fmla="*/ 203274 w 1187625"/>
                  <a:gd name="connsiteY0" fmla="*/ 1562100 h 1843657"/>
                  <a:gd name="connsiteX1" fmla="*/ 142314 w 1187625"/>
                  <a:gd name="connsiteY1" fmla="*/ 1832610 h 1843657"/>
                  <a:gd name="connsiteX2" fmla="*/ 854784 w 1187625"/>
                  <a:gd name="connsiteY2" fmla="*/ 1828800 h 1843657"/>
                  <a:gd name="connsiteX3" fmla="*/ 824304 w 1187625"/>
                  <a:gd name="connsiteY3" fmla="*/ 1497330 h 1843657"/>
                  <a:gd name="connsiteX4" fmla="*/ 896694 w 1187625"/>
                  <a:gd name="connsiteY4" fmla="*/ 102870 h 1843657"/>
                  <a:gd name="connsiteX5" fmla="*/ 149934 w 1187625"/>
                  <a:gd name="connsiteY5" fmla="*/ 0 h 1843657"/>
                  <a:gd name="connsiteX6" fmla="*/ 203274 w 1187625"/>
                  <a:gd name="connsiteY6" fmla="*/ 1562100 h 1843657"/>
                  <a:gd name="connsiteX0" fmla="*/ 203274 w 1187625"/>
                  <a:gd name="connsiteY0" fmla="*/ 1600869 h 1882426"/>
                  <a:gd name="connsiteX1" fmla="*/ 142314 w 1187625"/>
                  <a:gd name="connsiteY1" fmla="*/ 1871379 h 1882426"/>
                  <a:gd name="connsiteX2" fmla="*/ 854784 w 1187625"/>
                  <a:gd name="connsiteY2" fmla="*/ 1867569 h 1882426"/>
                  <a:gd name="connsiteX3" fmla="*/ 824304 w 1187625"/>
                  <a:gd name="connsiteY3" fmla="*/ 1536099 h 1882426"/>
                  <a:gd name="connsiteX4" fmla="*/ 896694 w 1187625"/>
                  <a:gd name="connsiteY4" fmla="*/ 141639 h 1882426"/>
                  <a:gd name="connsiteX5" fmla="*/ 149934 w 1187625"/>
                  <a:gd name="connsiteY5" fmla="*/ 38769 h 1882426"/>
                  <a:gd name="connsiteX6" fmla="*/ 203274 w 1187625"/>
                  <a:gd name="connsiteY6" fmla="*/ 1600869 h 1882426"/>
                  <a:gd name="connsiteX0" fmla="*/ 203274 w 1187625"/>
                  <a:gd name="connsiteY0" fmla="*/ 1600869 h 1875374"/>
                  <a:gd name="connsiteX1" fmla="*/ 142314 w 1187625"/>
                  <a:gd name="connsiteY1" fmla="*/ 1871379 h 1875374"/>
                  <a:gd name="connsiteX2" fmla="*/ 854784 w 1187625"/>
                  <a:gd name="connsiteY2" fmla="*/ 1867569 h 1875374"/>
                  <a:gd name="connsiteX3" fmla="*/ 824304 w 1187625"/>
                  <a:gd name="connsiteY3" fmla="*/ 1536099 h 1875374"/>
                  <a:gd name="connsiteX4" fmla="*/ 896694 w 1187625"/>
                  <a:gd name="connsiteY4" fmla="*/ 141639 h 1875374"/>
                  <a:gd name="connsiteX5" fmla="*/ 149934 w 1187625"/>
                  <a:gd name="connsiteY5" fmla="*/ 38769 h 1875374"/>
                  <a:gd name="connsiteX6" fmla="*/ 203274 w 1187625"/>
                  <a:gd name="connsiteY6" fmla="*/ 1600869 h 1875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87625" h="1875374">
                    <a:moveTo>
                      <a:pt x="203274" y="1600869"/>
                    </a:moveTo>
                    <a:cubicBezTo>
                      <a:pt x="141044" y="1637699"/>
                      <a:pt x="162634" y="1781209"/>
                      <a:pt x="142314" y="1871379"/>
                    </a:cubicBezTo>
                    <a:cubicBezTo>
                      <a:pt x="356944" y="1820579"/>
                      <a:pt x="777314" y="1899319"/>
                      <a:pt x="854784" y="1867569"/>
                    </a:cubicBezTo>
                    <a:cubicBezTo>
                      <a:pt x="880184" y="1790099"/>
                      <a:pt x="878914" y="1602139"/>
                      <a:pt x="824304" y="1536099"/>
                    </a:cubicBezTo>
                    <a:cubicBezTo>
                      <a:pt x="1248484" y="1151289"/>
                      <a:pt x="1337384" y="534069"/>
                      <a:pt x="896694" y="141639"/>
                    </a:cubicBezTo>
                    <a:cubicBezTo>
                      <a:pt x="754454" y="23529"/>
                      <a:pt x="475054" y="-48861"/>
                      <a:pt x="149934" y="38769"/>
                    </a:cubicBezTo>
                    <a:cubicBezTo>
                      <a:pt x="57224" y="64169"/>
                      <a:pt x="-161216" y="1373539"/>
                      <a:pt x="203274" y="1600869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5" name="Figura a mano libera: forma 64">
                <a:extLst>
                  <a:ext uri="{FF2B5EF4-FFF2-40B4-BE49-F238E27FC236}">
                    <a16:creationId xmlns:a16="http://schemas.microsoft.com/office/drawing/2014/main" id="{D0C863B8-9F33-8FA3-A254-7539BE541451}"/>
                  </a:ext>
                </a:extLst>
              </p:cNvPr>
              <p:cNvSpPr/>
              <p:nvPr/>
            </p:nvSpPr>
            <p:spPr>
              <a:xfrm>
                <a:off x="1720645" y="3549000"/>
                <a:ext cx="1201488" cy="747698"/>
              </a:xfrm>
              <a:custGeom>
                <a:avLst/>
                <a:gdLst>
                  <a:gd name="connsiteX0" fmla="*/ 39329 w 1199536"/>
                  <a:gd name="connsiteY0" fmla="*/ 58994 h 619433"/>
                  <a:gd name="connsiteX1" fmla="*/ 0 w 1199536"/>
                  <a:gd name="connsiteY1" fmla="*/ 383458 h 619433"/>
                  <a:gd name="connsiteX2" fmla="*/ 983226 w 1199536"/>
                  <a:gd name="connsiteY2" fmla="*/ 619433 h 619433"/>
                  <a:gd name="connsiteX3" fmla="*/ 1199536 w 1199536"/>
                  <a:gd name="connsiteY3" fmla="*/ 0 h 619433"/>
                  <a:gd name="connsiteX4" fmla="*/ 39329 w 1199536"/>
                  <a:gd name="connsiteY4" fmla="*/ 58994 h 619433"/>
                  <a:gd name="connsiteX0" fmla="*/ 39329 w 1199536"/>
                  <a:gd name="connsiteY0" fmla="*/ 58994 h 530943"/>
                  <a:gd name="connsiteX1" fmla="*/ 0 w 1199536"/>
                  <a:gd name="connsiteY1" fmla="*/ 383458 h 530943"/>
                  <a:gd name="connsiteX2" fmla="*/ 983226 w 1199536"/>
                  <a:gd name="connsiteY2" fmla="*/ 530943 h 530943"/>
                  <a:gd name="connsiteX3" fmla="*/ 1199536 w 1199536"/>
                  <a:gd name="connsiteY3" fmla="*/ 0 h 530943"/>
                  <a:gd name="connsiteX4" fmla="*/ 39329 w 1199536"/>
                  <a:gd name="connsiteY4" fmla="*/ 58994 h 530943"/>
                  <a:gd name="connsiteX0" fmla="*/ 39329 w 1199536"/>
                  <a:gd name="connsiteY0" fmla="*/ 58994 h 589936"/>
                  <a:gd name="connsiteX1" fmla="*/ 0 w 1199536"/>
                  <a:gd name="connsiteY1" fmla="*/ 383458 h 589936"/>
                  <a:gd name="connsiteX2" fmla="*/ 924233 w 1199536"/>
                  <a:gd name="connsiteY2" fmla="*/ 589936 h 589936"/>
                  <a:gd name="connsiteX3" fmla="*/ 1199536 w 1199536"/>
                  <a:gd name="connsiteY3" fmla="*/ 0 h 589936"/>
                  <a:gd name="connsiteX4" fmla="*/ 39329 w 1199536"/>
                  <a:gd name="connsiteY4" fmla="*/ 58994 h 589936"/>
                  <a:gd name="connsiteX0" fmla="*/ 39329 w 1199536"/>
                  <a:gd name="connsiteY0" fmla="*/ 180060 h 711002"/>
                  <a:gd name="connsiteX1" fmla="*/ 0 w 1199536"/>
                  <a:gd name="connsiteY1" fmla="*/ 504524 h 711002"/>
                  <a:gd name="connsiteX2" fmla="*/ 924233 w 1199536"/>
                  <a:gd name="connsiteY2" fmla="*/ 711002 h 711002"/>
                  <a:gd name="connsiteX3" fmla="*/ 1199536 w 1199536"/>
                  <a:gd name="connsiteY3" fmla="*/ 121066 h 711002"/>
                  <a:gd name="connsiteX4" fmla="*/ 39329 w 1199536"/>
                  <a:gd name="connsiteY4" fmla="*/ 180060 h 711002"/>
                  <a:gd name="connsiteX0" fmla="*/ 39329 w 1199536"/>
                  <a:gd name="connsiteY0" fmla="*/ 216756 h 747698"/>
                  <a:gd name="connsiteX1" fmla="*/ 0 w 1199536"/>
                  <a:gd name="connsiteY1" fmla="*/ 541220 h 747698"/>
                  <a:gd name="connsiteX2" fmla="*/ 924233 w 1199536"/>
                  <a:gd name="connsiteY2" fmla="*/ 747698 h 747698"/>
                  <a:gd name="connsiteX3" fmla="*/ 1199536 w 1199536"/>
                  <a:gd name="connsiteY3" fmla="*/ 157762 h 747698"/>
                  <a:gd name="connsiteX4" fmla="*/ 39329 w 1199536"/>
                  <a:gd name="connsiteY4" fmla="*/ 216756 h 747698"/>
                  <a:gd name="connsiteX0" fmla="*/ 39329 w 1199536"/>
                  <a:gd name="connsiteY0" fmla="*/ 216756 h 747698"/>
                  <a:gd name="connsiteX1" fmla="*/ 0 w 1199536"/>
                  <a:gd name="connsiteY1" fmla="*/ 541220 h 747698"/>
                  <a:gd name="connsiteX2" fmla="*/ 924233 w 1199536"/>
                  <a:gd name="connsiteY2" fmla="*/ 747698 h 747698"/>
                  <a:gd name="connsiteX3" fmla="*/ 1199536 w 1199536"/>
                  <a:gd name="connsiteY3" fmla="*/ 157762 h 747698"/>
                  <a:gd name="connsiteX4" fmla="*/ 39329 w 1199536"/>
                  <a:gd name="connsiteY4" fmla="*/ 216756 h 747698"/>
                  <a:gd name="connsiteX0" fmla="*/ 39329 w 1199536"/>
                  <a:gd name="connsiteY0" fmla="*/ 216756 h 747698"/>
                  <a:gd name="connsiteX1" fmla="*/ 0 w 1199536"/>
                  <a:gd name="connsiteY1" fmla="*/ 541220 h 747698"/>
                  <a:gd name="connsiteX2" fmla="*/ 924233 w 1199536"/>
                  <a:gd name="connsiteY2" fmla="*/ 747698 h 747698"/>
                  <a:gd name="connsiteX3" fmla="*/ 1199536 w 1199536"/>
                  <a:gd name="connsiteY3" fmla="*/ 157762 h 747698"/>
                  <a:gd name="connsiteX4" fmla="*/ 39329 w 1199536"/>
                  <a:gd name="connsiteY4" fmla="*/ 216756 h 747698"/>
                  <a:gd name="connsiteX0" fmla="*/ 39329 w 1201804"/>
                  <a:gd name="connsiteY0" fmla="*/ 216756 h 747698"/>
                  <a:gd name="connsiteX1" fmla="*/ 0 w 1201804"/>
                  <a:gd name="connsiteY1" fmla="*/ 541220 h 747698"/>
                  <a:gd name="connsiteX2" fmla="*/ 924233 w 1201804"/>
                  <a:gd name="connsiteY2" fmla="*/ 747698 h 747698"/>
                  <a:gd name="connsiteX3" fmla="*/ 1199536 w 1201804"/>
                  <a:gd name="connsiteY3" fmla="*/ 157762 h 747698"/>
                  <a:gd name="connsiteX4" fmla="*/ 39329 w 1201804"/>
                  <a:gd name="connsiteY4" fmla="*/ 216756 h 747698"/>
                  <a:gd name="connsiteX0" fmla="*/ 39329 w 1201488"/>
                  <a:gd name="connsiteY0" fmla="*/ 216756 h 747698"/>
                  <a:gd name="connsiteX1" fmla="*/ 0 w 1201488"/>
                  <a:gd name="connsiteY1" fmla="*/ 541220 h 747698"/>
                  <a:gd name="connsiteX2" fmla="*/ 924233 w 1201488"/>
                  <a:gd name="connsiteY2" fmla="*/ 747698 h 747698"/>
                  <a:gd name="connsiteX3" fmla="*/ 1199536 w 1201488"/>
                  <a:gd name="connsiteY3" fmla="*/ 157762 h 747698"/>
                  <a:gd name="connsiteX4" fmla="*/ 39329 w 1201488"/>
                  <a:gd name="connsiteY4" fmla="*/ 216756 h 747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1488" h="747698">
                    <a:moveTo>
                      <a:pt x="39329" y="216756"/>
                    </a:moveTo>
                    <a:lnTo>
                      <a:pt x="0" y="541220"/>
                    </a:lnTo>
                    <a:cubicBezTo>
                      <a:pt x="593213" y="383904"/>
                      <a:pt x="714478" y="393736"/>
                      <a:pt x="924233" y="747698"/>
                    </a:cubicBezTo>
                    <a:cubicBezTo>
                      <a:pt x="977901" y="524383"/>
                      <a:pt x="1225878" y="369647"/>
                      <a:pt x="1199536" y="157762"/>
                    </a:cubicBezTo>
                    <a:cubicBezTo>
                      <a:pt x="350684" y="-137206"/>
                      <a:pt x="298245" y="39775"/>
                      <a:pt x="39329" y="216756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6" name="Figura a mano libera: forma 65">
                <a:extLst>
                  <a:ext uri="{FF2B5EF4-FFF2-40B4-BE49-F238E27FC236}">
                    <a16:creationId xmlns:a16="http://schemas.microsoft.com/office/drawing/2014/main" id="{2759921D-BC41-65E4-13E1-6ED27C03AB84}"/>
                  </a:ext>
                </a:extLst>
              </p:cNvPr>
              <p:cNvSpPr/>
              <p:nvPr/>
            </p:nvSpPr>
            <p:spPr>
              <a:xfrm>
                <a:off x="2605812" y="1924050"/>
                <a:ext cx="483539" cy="969118"/>
              </a:xfrm>
              <a:custGeom>
                <a:avLst/>
                <a:gdLst>
                  <a:gd name="connsiteX0" fmla="*/ 262890 w 346710"/>
                  <a:gd name="connsiteY0" fmla="*/ 0 h 872490"/>
                  <a:gd name="connsiteX1" fmla="*/ 0 w 346710"/>
                  <a:gd name="connsiteY1" fmla="*/ 819150 h 872490"/>
                  <a:gd name="connsiteX2" fmla="*/ 346710 w 346710"/>
                  <a:gd name="connsiteY2" fmla="*/ 872490 h 872490"/>
                  <a:gd name="connsiteX3" fmla="*/ 262890 w 346710"/>
                  <a:gd name="connsiteY3" fmla="*/ 0 h 872490"/>
                  <a:gd name="connsiteX0" fmla="*/ 262890 w 346710"/>
                  <a:gd name="connsiteY0" fmla="*/ 0 h 938898"/>
                  <a:gd name="connsiteX1" fmla="*/ 0 w 346710"/>
                  <a:gd name="connsiteY1" fmla="*/ 819150 h 938898"/>
                  <a:gd name="connsiteX2" fmla="*/ 346710 w 346710"/>
                  <a:gd name="connsiteY2" fmla="*/ 872490 h 938898"/>
                  <a:gd name="connsiteX3" fmla="*/ 262890 w 346710"/>
                  <a:gd name="connsiteY3" fmla="*/ 0 h 938898"/>
                  <a:gd name="connsiteX0" fmla="*/ 262890 w 346710"/>
                  <a:gd name="connsiteY0" fmla="*/ 0 h 969118"/>
                  <a:gd name="connsiteX1" fmla="*/ 0 w 346710"/>
                  <a:gd name="connsiteY1" fmla="*/ 819150 h 969118"/>
                  <a:gd name="connsiteX2" fmla="*/ 346710 w 346710"/>
                  <a:gd name="connsiteY2" fmla="*/ 872490 h 969118"/>
                  <a:gd name="connsiteX3" fmla="*/ 262890 w 346710"/>
                  <a:gd name="connsiteY3" fmla="*/ 0 h 969118"/>
                  <a:gd name="connsiteX0" fmla="*/ 262890 w 444393"/>
                  <a:gd name="connsiteY0" fmla="*/ 0 h 969118"/>
                  <a:gd name="connsiteX1" fmla="*/ 0 w 444393"/>
                  <a:gd name="connsiteY1" fmla="*/ 819150 h 969118"/>
                  <a:gd name="connsiteX2" fmla="*/ 346710 w 444393"/>
                  <a:gd name="connsiteY2" fmla="*/ 872490 h 969118"/>
                  <a:gd name="connsiteX3" fmla="*/ 262890 w 444393"/>
                  <a:gd name="connsiteY3" fmla="*/ 0 h 969118"/>
                  <a:gd name="connsiteX0" fmla="*/ 262890 w 475690"/>
                  <a:gd name="connsiteY0" fmla="*/ 0 h 969118"/>
                  <a:gd name="connsiteX1" fmla="*/ 0 w 475690"/>
                  <a:gd name="connsiteY1" fmla="*/ 819150 h 969118"/>
                  <a:gd name="connsiteX2" fmla="*/ 346710 w 475690"/>
                  <a:gd name="connsiteY2" fmla="*/ 872490 h 969118"/>
                  <a:gd name="connsiteX3" fmla="*/ 262890 w 475690"/>
                  <a:gd name="connsiteY3" fmla="*/ 0 h 969118"/>
                  <a:gd name="connsiteX0" fmla="*/ 265942 w 478742"/>
                  <a:gd name="connsiteY0" fmla="*/ 0 h 969118"/>
                  <a:gd name="connsiteX1" fmla="*/ 3052 w 478742"/>
                  <a:gd name="connsiteY1" fmla="*/ 819150 h 969118"/>
                  <a:gd name="connsiteX2" fmla="*/ 349762 w 478742"/>
                  <a:gd name="connsiteY2" fmla="*/ 872490 h 969118"/>
                  <a:gd name="connsiteX3" fmla="*/ 265942 w 478742"/>
                  <a:gd name="connsiteY3" fmla="*/ 0 h 969118"/>
                  <a:gd name="connsiteX0" fmla="*/ 263975 w 476775"/>
                  <a:gd name="connsiteY0" fmla="*/ 0 h 969118"/>
                  <a:gd name="connsiteX1" fmla="*/ 1085 w 476775"/>
                  <a:gd name="connsiteY1" fmla="*/ 819150 h 969118"/>
                  <a:gd name="connsiteX2" fmla="*/ 347795 w 476775"/>
                  <a:gd name="connsiteY2" fmla="*/ 872490 h 969118"/>
                  <a:gd name="connsiteX3" fmla="*/ 263975 w 476775"/>
                  <a:gd name="connsiteY3" fmla="*/ 0 h 969118"/>
                  <a:gd name="connsiteX0" fmla="*/ 270739 w 483539"/>
                  <a:gd name="connsiteY0" fmla="*/ 0 h 969118"/>
                  <a:gd name="connsiteX1" fmla="*/ 7849 w 483539"/>
                  <a:gd name="connsiteY1" fmla="*/ 819150 h 969118"/>
                  <a:gd name="connsiteX2" fmla="*/ 354559 w 483539"/>
                  <a:gd name="connsiteY2" fmla="*/ 872490 h 969118"/>
                  <a:gd name="connsiteX3" fmla="*/ 270739 w 483539"/>
                  <a:gd name="connsiteY3" fmla="*/ 0 h 969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3539" h="969118">
                    <a:moveTo>
                      <a:pt x="270739" y="0"/>
                    </a:moveTo>
                    <a:cubicBezTo>
                      <a:pt x="602209" y="775970"/>
                      <a:pt x="-79781" y="626110"/>
                      <a:pt x="7849" y="819150"/>
                    </a:cubicBezTo>
                    <a:cubicBezTo>
                      <a:pt x="43409" y="966470"/>
                      <a:pt x="189459" y="1041400"/>
                      <a:pt x="354559" y="872490"/>
                    </a:cubicBezTo>
                    <a:cubicBezTo>
                      <a:pt x="604749" y="554990"/>
                      <a:pt x="443459" y="252730"/>
                      <a:pt x="270739" y="0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67" name="Gruppo 66">
                <a:extLst>
                  <a:ext uri="{FF2B5EF4-FFF2-40B4-BE49-F238E27FC236}">
                    <a16:creationId xmlns:a16="http://schemas.microsoft.com/office/drawing/2014/main" id="{B5034706-866E-FAF6-5057-B1BB514E778F}"/>
                  </a:ext>
                </a:extLst>
              </p:cNvPr>
              <p:cNvGrpSpPr/>
              <p:nvPr/>
            </p:nvGrpSpPr>
            <p:grpSpPr>
              <a:xfrm>
                <a:off x="1991060" y="539283"/>
                <a:ext cx="1363167" cy="1180294"/>
                <a:chOff x="2014214" y="612561"/>
                <a:chExt cx="1363167" cy="1180294"/>
              </a:xfrm>
            </p:grpSpPr>
            <p:sp>
              <p:nvSpPr>
                <p:cNvPr id="71" name="Ovale 70">
                  <a:extLst>
                    <a:ext uri="{FF2B5EF4-FFF2-40B4-BE49-F238E27FC236}">
                      <a16:creationId xmlns:a16="http://schemas.microsoft.com/office/drawing/2014/main" id="{9AD53317-4DC4-7224-EEA7-9ED2955A6226}"/>
                    </a:ext>
                  </a:extLst>
                </p:cNvPr>
                <p:cNvSpPr/>
                <p:nvPr/>
              </p:nvSpPr>
              <p:spPr>
                <a:xfrm>
                  <a:off x="2020652" y="612561"/>
                  <a:ext cx="1356729" cy="1180294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72" name="Figura a mano libera: forma 71">
                  <a:extLst>
                    <a:ext uri="{FF2B5EF4-FFF2-40B4-BE49-F238E27FC236}">
                      <a16:creationId xmlns:a16="http://schemas.microsoft.com/office/drawing/2014/main" id="{E5C28110-30A2-7C8D-D1CB-1685D1823A8D}"/>
                    </a:ext>
                  </a:extLst>
                </p:cNvPr>
                <p:cNvSpPr/>
                <p:nvPr/>
              </p:nvSpPr>
              <p:spPr>
                <a:xfrm>
                  <a:off x="2275052" y="623311"/>
                  <a:ext cx="1038419" cy="685374"/>
                </a:xfrm>
                <a:custGeom>
                  <a:avLst/>
                  <a:gdLst>
                    <a:gd name="connsiteX0" fmla="*/ 0 w 1036320"/>
                    <a:gd name="connsiteY0" fmla="*/ 0 h 506730"/>
                    <a:gd name="connsiteX1" fmla="*/ 640080 w 1036320"/>
                    <a:gd name="connsiteY1" fmla="*/ 506730 h 506730"/>
                    <a:gd name="connsiteX2" fmla="*/ 1036320 w 1036320"/>
                    <a:gd name="connsiteY2" fmla="*/ 502920 h 506730"/>
                    <a:gd name="connsiteX3" fmla="*/ 0 w 1036320"/>
                    <a:gd name="connsiteY3" fmla="*/ 0 h 506730"/>
                    <a:gd name="connsiteX0" fmla="*/ 0 w 1036320"/>
                    <a:gd name="connsiteY0" fmla="*/ 0 h 524115"/>
                    <a:gd name="connsiteX1" fmla="*/ 640080 w 1036320"/>
                    <a:gd name="connsiteY1" fmla="*/ 506730 h 524115"/>
                    <a:gd name="connsiteX2" fmla="*/ 1036320 w 1036320"/>
                    <a:gd name="connsiteY2" fmla="*/ 502920 h 524115"/>
                    <a:gd name="connsiteX3" fmla="*/ 0 w 1036320"/>
                    <a:gd name="connsiteY3" fmla="*/ 0 h 524115"/>
                    <a:gd name="connsiteX0" fmla="*/ 0 w 1036320"/>
                    <a:gd name="connsiteY0" fmla="*/ 0 h 562628"/>
                    <a:gd name="connsiteX1" fmla="*/ 640080 w 1036320"/>
                    <a:gd name="connsiteY1" fmla="*/ 506730 h 562628"/>
                    <a:gd name="connsiteX2" fmla="*/ 1036320 w 1036320"/>
                    <a:gd name="connsiteY2" fmla="*/ 502920 h 562628"/>
                    <a:gd name="connsiteX3" fmla="*/ 0 w 1036320"/>
                    <a:gd name="connsiteY3" fmla="*/ 0 h 562628"/>
                    <a:gd name="connsiteX0" fmla="*/ 0 w 1036320"/>
                    <a:gd name="connsiteY0" fmla="*/ 0 h 562628"/>
                    <a:gd name="connsiteX1" fmla="*/ 640080 w 1036320"/>
                    <a:gd name="connsiteY1" fmla="*/ 506730 h 562628"/>
                    <a:gd name="connsiteX2" fmla="*/ 1036320 w 1036320"/>
                    <a:gd name="connsiteY2" fmla="*/ 502920 h 562628"/>
                    <a:gd name="connsiteX3" fmla="*/ 0 w 1036320"/>
                    <a:gd name="connsiteY3" fmla="*/ 0 h 562628"/>
                    <a:gd name="connsiteX0" fmla="*/ 0 w 1036320"/>
                    <a:gd name="connsiteY0" fmla="*/ 94501 h 657129"/>
                    <a:gd name="connsiteX1" fmla="*/ 640080 w 1036320"/>
                    <a:gd name="connsiteY1" fmla="*/ 601231 h 657129"/>
                    <a:gd name="connsiteX2" fmla="*/ 1036320 w 1036320"/>
                    <a:gd name="connsiteY2" fmla="*/ 597421 h 657129"/>
                    <a:gd name="connsiteX3" fmla="*/ 0 w 1036320"/>
                    <a:gd name="connsiteY3" fmla="*/ 94501 h 657129"/>
                    <a:gd name="connsiteX0" fmla="*/ 0 w 1038419"/>
                    <a:gd name="connsiteY0" fmla="*/ 114255 h 676883"/>
                    <a:gd name="connsiteX1" fmla="*/ 640080 w 1038419"/>
                    <a:gd name="connsiteY1" fmla="*/ 620985 h 676883"/>
                    <a:gd name="connsiteX2" fmla="*/ 1036320 w 1038419"/>
                    <a:gd name="connsiteY2" fmla="*/ 617175 h 676883"/>
                    <a:gd name="connsiteX3" fmla="*/ 0 w 1038419"/>
                    <a:gd name="connsiteY3" fmla="*/ 114255 h 676883"/>
                    <a:gd name="connsiteX0" fmla="*/ 0 w 1038419"/>
                    <a:gd name="connsiteY0" fmla="*/ 114255 h 676883"/>
                    <a:gd name="connsiteX1" fmla="*/ 640080 w 1038419"/>
                    <a:gd name="connsiteY1" fmla="*/ 620985 h 676883"/>
                    <a:gd name="connsiteX2" fmla="*/ 1036320 w 1038419"/>
                    <a:gd name="connsiteY2" fmla="*/ 617175 h 676883"/>
                    <a:gd name="connsiteX3" fmla="*/ 0 w 1038419"/>
                    <a:gd name="connsiteY3" fmla="*/ 114255 h 676883"/>
                    <a:gd name="connsiteX0" fmla="*/ 0 w 1038419"/>
                    <a:gd name="connsiteY0" fmla="*/ 114255 h 676883"/>
                    <a:gd name="connsiteX1" fmla="*/ 640080 w 1038419"/>
                    <a:gd name="connsiteY1" fmla="*/ 620985 h 676883"/>
                    <a:gd name="connsiteX2" fmla="*/ 1036320 w 1038419"/>
                    <a:gd name="connsiteY2" fmla="*/ 617175 h 676883"/>
                    <a:gd name="connsiteX3" fmla="*/ 0 w 1038419"/>
                    <a:gd name="connsiteY3" fmla="*/ 114255 h 676883"/>
                    <a:gd name="connsiteX0" fmla="*/ 0 w 1038419"/>
                    <a:gd name="connsiteY0" fmla="*/ 114255 h 676883"/>
                    <a:gd name="connsiteX1" fmla="*/ 640080 w 1038419"/>
                    <a:gd name="connsiteY1" fmla="*/ 620985 h 676883"/>
                    <a:gd name="connsiteX2" fmla="*/ 1036320 w 1038419"/>
                    <a:gd name="connsiteY2" fmla="*/ 617175 h 676883"/>
                    <a:gd name="connsiteX3" fmla="*/ 0 w 1038419"/>
                    <a:gd name="connsiteY3" fmla="*/ 114255 h 676883"/>
                    <a:gd name="connsiteX0" fmla="*/ 0 w 1038419"/>
                    <a:gd name="connsiteY0" fmla="*/ 114255 h 685374"/>
                    <a:gd name="connsiteX1" fmla="*/ 640080 w 1038419"/>
                    <a:gd name="connsiteY1" fmla="*/ 620985 h 685374"/>
                    <a:gd name="connsiteX2" fmla="*/ 1036320 w 1038419"/>
                    <a:gd name="connsiteY2" fmla="*/ 617175 h 685374"/>
                    <a:gd name="connsiteX3" fmla="*/ 0 w 1038419"/>
                    <a:gd name="connsiteY3" fmla="*/ 114255 h 685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38419" h="685374">
                      <a:moveTo>
                        <a:pt x="0" y="114255"/>
                      </a:moveTo>
                      <a:cubicBezTo>
                        <a:pt x="521970" y="5035"/>
                        <a:pt x="453390" y="566375"/>
                        <a:pt x="640080" y="620985"/>
                      </a:cubicBezTo>
                      <a:cubicBezTo>
                        <a:pt x="787400" y="688295"/>
                        <a:pt x="965200" y="725125"/>
                        <a:pt x="1036320" y="617175"/>
                      </a:cubicBezTo>
                      <a:cubicBezTo>
                        <a:pt x="1075690" y="60915"/>
                        <a:pt x="554990" y="-152445"/>
                        <a:pt x="0" y="114255"/>
                      </a:cubicBez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73" name="Ovale 72">
                  <a:extLst>
                    <a:ext uri="{FF2B5EF4-FFF2-40B4-BE49-F238E27FC236}">
                      <a16:creationId xmlns:a16="http://schemas.microsoft.com/office/drawing/2014/main" id="{1912C74E-7E08-0A5A-C52F-85CA020FB6A8}"/>
                    </a:ext>
                  </a:extLst>
                </p:cNvPr>
                <p:cNvSpPr/>
                <p:nvPr/>
              </p:nvSpPr>
              <p:spPr>
                <a:xfrm>
                  <a:off x="2710085" y="1297986"/>
                  <a:ext cx="227775" cy="228856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74" name="Ovale 39">
                  <a:extLst>
                    <a:ext uri="{FF2B5EF4-FFF2-40B4-BE49-F238E27FC236}">
                      <a16:creationId xmlns:a16="http://schemas.microsoft.com/office/drawing/2014/main" id="{757903FA-D4F9-33ED-1E78-8F592D9D0582}"/>
                    </a:ext>
                  </a:extLst>
                </p:cNvPr>
                <p:cNvSpPr/>
                <p:nvPr/>
              </p:nvSpPr>
              <p:spPr>
                <a:xfrm rot="1266349" flipH="1">
                  <a:off x="3210273" y="1362207"/>
                  <a:ext cx="80287" cy="219494"/>
                </a:xfrm>
                <a:custGeom>
                  <a:avLst/>
                  <a:gdLst>
                    <a:gd name="connsiteX0" fmla="*/ 0 w 174906"/>
                    <a:gd name="connsiteY0" fmla="*/ 239737 h 479474"/>
                    <a:gd name="connsiteX1" fmla="*/ 87453 w 174906"/>
                    <a:gd name="connsiteY1" fmla="*/ 0 h 479474"/>
                    <a:gd name="connsiteX2" fmla="*/ 174906 w 174906"/>
                    <a:gd name="connsiteY2" fmla="*/ 239737 h 479474"/>
                    <a:gd name="connsiteX3" fmla="*/ 87453 w 174906"/>
                    <a:gd name="connsiteY3" fmla="*/ 479474 h 479474"/>
                    <a:gd name="connsiteX4" fmla="*/ 0 w 174906"/>
                    <a:gd name="connsiteY4" fmla="*/ 239737 h 479474"/>
                    <a:gd name="connsiteX0" fmla="*/ 0 w 174906"/>
                    <a:gd name="connsiteY0" fmla="*/ 239870 h 479607"/>
                    <a:gd name="connsiteX1" fmla="*/ 87453 w 174906"/>
                    <a:gd name="connsiteY1" fmla="*/ 133 h 479607"/>
                    <a:gd name="connsiteX2" fmla="*/ 174906 w 174906"/>
                    <a:gd name="connsiteY2" fmla="*/ 239870 h 479607"/>
                    <a:gd name="connsiteX3" fmla="*/ 87453 w 174906"/>
                    <a:gd name="connsiteY3" fmla="*/ 479607 h 479607"/>
                    <a:gd name="connsiteX4" fmla="*/ 0 w 174906"/>
                    <a:gd name="connsiteY4" fmla="*/ 239870 h 479607"/>
                    <a:gd name="connsiteX0" fmla="*/ 0 w 174906"/>
                    <a:gd name="connsiteY0" fmla="*/ 239870 h 479607"/>
                    <a:gd name="connsiteX1" fmla="*/ 87453 w 174906"/>
                    <a:gd name="connsiteY1" fmla="*/ 133 h 479607"/>
                    <a:gd name="connsiteX2" fmla="*/ 174906 w 174906"/>
                    <a:gd name="connsiteY2" fmla="*/ 239870 h 479607"/>
                    <a:gd name="connsiteX3" fmla="*/ 87453 w 174906"/>
                    <a:gd name="connsiteY3" fmla="*/ 479607 h 479607"/>
                    <a:gd name="connsiteX4" fmla="*/ 0 w 174906"/>
                    <a:gd name="connsiteY4" fmla="*/ 239870 h 479607"/>
                    <a:gd name="connsiteX0" fmla="*/ 275 w 175181"/>
                    <a:gd name="connsiteY0" fmla="*/ 203925 h 443662"/>
                    <a:gd name="connsiteX1" fmla="*/ 72762 w 175181"/>
                    <a:gd name="connsiteY1" fmla="*/ 111 h 443662"/>
                    <a:gd name="connsiteX2" fmla="*/ 175181 w 175181"/>
                    <a:gd name="connsiteY2" fmla="*/ 203925 h 443662"/>
                    <a:gd name="connsiteX3" fmla="*/ 87728 w 175181"/>
                    <a:gd name="connsiteY3" fmla="*/ 443662 h 443662"/>
                    <a:gd name="connsiteX4" fmla="*/ 275 w 175181"/>
                    <a:gd name="connsiteY4" fmla="*/ 203925 h 443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5181" h="443662">
                      <a:moveTo>
                        <a:pt x="275" y="203925"/>
                      </a:moveTo>
                      <a:cubicBezTo>
                        <a:pt x="-2219" y="130000"/>
                        <a:pt x="11495" y="-4421"/>
                        <a:pt x="72762" y="111"/>
                      </a:cubicBezTo>
                      <a:cubicBezTo>
                        <a:pt x="134029" y="4643"/>
                        <a:pt x="175181" y="71522"/>
                        <a:pt x="175181" y="203925"/>
                      </a:cubicBezTo>
                      <a:cubicBezTo>
                        <a:pt x="175181" y="336328"/>
                        <a:pt x="151736" y="443554"/>
                        <a:pt x="87728" y="443662"/>
                      </a:cubicBezTo>
                      <a:cubicBezTo>
                        <a:pt x="23720" y="443770"/>
                        <a:pt x="2769" y="277850"/>
                        <a:pt x="275" y="20392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cxnSp>
              <p:nvCxnSpPr>
                <p:cNvPr id="75" name="Connettore diritto 74">
                  <a:extLst>
                    <a:ext uri="{FF2B5EF4-FFF2-40B4-BE49-F238E27FC236}">
                      <a16:creationId xmlns:a16="http://schemas.microsoft.com/office/drawing/2014/main" id="{11049B4E-743A-1DC9-8559-85D2456BCE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68177" y="1697881"/>
                  <a:ext cx="3541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Ovale 75">
                  <a:extLst>
                    <a:ext uri="{FF2B5EF4-FFF2-40B4-BE49-F238E27FC236}">
                      <a16:creationId xmlns:a16="http://schemas.microsoft.com/office/drawing/2014/main" id="{CEDF597B-CA4A-2C7D-BC88-F65AD97C4CC4}"/>
                    </a:ext>
                  </a:extLst>
                </p:cNvPr>
                <p:cNvSpPr/>
                <p:nvPr/>
              </p:nvSpPr>
              <p:spPr>
                <a:xfrm>
                  <a:off x="2843436" y="1414060"/>
                  <a:ext cx="59648" cy="67061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77" name="Ovale 76">
                  <a:extLst>
                    <a:ext uri="{FF2B5EF4-FFF2-40B4-BE49-F238E27FC236}">
                      <a16:creationId xmlns:a16="http://schemas.microsoft.com/office/drawing/2014/main" id="{C4DED69E-63B1-C2CA-E319-CE616F6F53DB}"/>
                    </a:ext>
                  </a:extLst>
                </p:cNvPr>
                <p:cNvSpPr/>
                <p:nvPr/>
              </p:nvSpPr>
              <p:spPr>
                <a:xfrm rot="700249">
                  <a:off x="3223121" y="1470041"/>
                  <a:ext cx="45719" cy="6706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78" name="Ovale 77">
                  <a:extLst>
                    <a:ext uri="{FF2B5EF4-FFF2-40B4-BE49-F238E27FC236}">
                      <a16:creationId xmlns:a16="http://schemas.microsoft.com/office/drawing/2014/main" id="{6470C63B-EBE5-0272-0D84-5F46DF661BDF}"/>
                    </a:ext>
                  </a:extLst>
                </p:cNvPr>
                <p:cNvSpPr/>
                <p:nvPr/>
              </p:nvSpPr>
              <p:spPr>
                <a:xfrm>
                  <a:off x="2014214" y="872320"/>
                  <a:ext cx="517877" cy="645838"/>
                </a:xfrm>
                <a:prstGeom prst="ellipse">
                  <a:avLst/>
                </a:prstGeom>
                <a:solidFill>
                  <a:schemeClr val="tx2">
                    <a:lumMod val="25000"/>
                    <a:lumOff val="7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E8E8F640-683B-B433-CE2F-70644DA917DB}"/>
                  </a:ext>
                </a:extLst>
              </p:cNvPr>
              <p:cNvGrpSpPr/>
              <p:nvPr/>
            </p:nvGrpSpPr>
            <p:grpSpPr>
              <a:xfrm>
                <a:off x="1976284" y="1455174"/>
                <a:ext cx="860898" cy="1420693"/>
                <a:chOff x="1976284" y="1455174"/>
                <a:chExt cx="860898" cy="1420693"/>
              </a:xfrm>
            </p:grpSpPr>
            <p:sp>
              <p:nvSpPr>
                <p:cNvPr id="69" name="Ovale 13">
                  <a:extLst>
                    <a:ext uri="{FF2B5EF4-FFF2-40B4-BE49-F238E27FC236}">
                      <a16:creationId xmlns:a16="http://schemas.microsoft.com/office/drawing/2014/main" id="{C9D86B91-1885-266B-C627-17AF544AAEDA}"/>
                    </a:ext>
                  </a:extLst>
                </p:cNvPr>
                <p:cNvSpPr/>
                <p:nvPr/>
              </p:nvSpPr>
              <p:spPr>
                <a:xfrm rot="396188">
                  <a:off x="2089585" y="1523623"/>
                  <a:ext cx="556848" cy="1352244"/>
                </a:xfrm>
                <a:custGeom>
                  <a:avLst/>
                  <a:gdLst>
                    <a:gd name="connsiteX0" fmla="*/ 0 w 596529"/>
                    <a:gd name="connsiteY0" fmla="*/ 789193 h 1578385"/>
                    <a:gd name="connsiteX1" fmla="*/ 298265 w 596529"/>
                    <a:gd name="connsiteY1" fmla="*/ 0 h 1578385"/>
                    <a:gd name="connsiteX2" fmla="*/ 596530 w 596529"/>
                    <a:gd name="connsiteY2" fmla="*/ 789193 h 1578385"/>
                    <a:gd name="connsiteX3" fmla="*/ 298265 w 596529"/>
                    <a:gd name="connsiteY3" fmla="*/ 1578386 h 1578385"/>
                    <a:gd name="connsiteX4" fmla="*/ 0 w 596529"/>
                    <a:gd name="connsiteY4" fmla="*/ 789193 h 1578385"/>
                    <a:gd name="connsiteX0" fmla="*/ 67 w 596597"/>
                    <a:gd name="connsiteY0" fmla="*/ 789193 h 1352244"/>
                    <a:gd name="connsiteX1" fmla="*/ 298332 w 596597"/>
                    <a:gd name="connsiteY1" fmla="*/ 0 h 1352244"/>
                    <a:gd name="connsiteX2" fmla="*/ 596597 w 596597"/>
                    <a:gd name="connsiteY2" fmla="*/ 789193 h 1352244"/>
                    <a:gd name="connsiteX3" fmla="*/ 278667 w 596597"/>
                    <a:gd name="connsiteY3" fmla="*/ 1352244 h 1352244"/>
                    <a:gd name="connsiteX4" fmla="*/ 67 w 596597"/>
                    <a:gd name="connsiteY4" fmla="*/ 789193 h 1352244"/>
                    <a:gd name="connsiteX0" fmla="*/ 67 w 596597"/>
                    <a:gd name="connsiteY0" fmla="*/ 789193 h 1352244"/>
                    <a:gd name="connsiteX1" fmla="*/ 298332 w 596597"/>
                    <a:gd name="connsiteY1" fmla="*/ 0 h 1352244"/>
                    <a:gd name="connsiteX2" fmla="*/ 596597 w 596597"/>
                    <a:gd name="connsiteY2" fmla="*/ 789193 h 1352244"/>
                    <a:gd name="connsiteX3" fmla="*/ 278667 w 596597"/>
                    <a:gd name="connsiteY3" fmla="*/ 1352244 h 1352244"/>
                    <a:gd name="connsiteX4" fmla="*/ 67 w 596597"/>
                    <a:gd name="connsiteY4" fmla="*/ 789193 h 1352244"/>
                    <a:gd name="connsiteX0" fmla="*/ 303 w 596833"/>
                    <a:gd name="connsiteY0" fmla="*/ 789193 h 1352244"/>
                    <a:gd name="connsiteX1" fmla="*/ 298568 w 596833"/>
                    <a:gd name="connsiteY1" fmla="*/ 0 h 1352244"/>
                    <a:gd name="connsiteX2" fmla="*/ 596833 w 596833"/>
                    <a:gd name="connsiteY2" fmla="*/ 789193 h 1352244"/>
                    <a:gd name="connsiteX3" fmla="*/ 278903 w 596833"/>
                    <a:gd name="connsiteY3" fmla="*/ 1352244 h 1352244"/>
                    <a:gd name="connsiteX4" fmla="*/ 303 w 596833"/>
                    <a:gd name="connsiteY4" fmla="*/ 789193 h 13522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6833" h="1352244">
                      <a:moveTo>
                        <a:pt x="303" y="789193"/>
                      </a:moveTo>
                      <a:cubicBezTo>
                        <a:pt x="3580" y="406502"/>
                        <a:pt x="133841" y="0"/>
                        <a:pt x="298568" y="0"/>
                      </a:cubicBezTo>
                      <a:cubicBezTo>
                        <a:pt x="463295" y="0"/>
                        <a:pt x="596833" y="353334"/>
                        <a:pt x="596833" y="789193"/>
                      </a:cubicBezTo>
                      <a:cubicBezTo>
                        <a:pt x="596833" y="1225052"/>
                        <a:pt x="541952" y="1352244"/>
                        <a:pt x="278903" y="1352244"/>
                      </a:cubicBezTo>
                      <a:cubicBezTo>
                        <a:pt x="15854" y="1352244"/>
                        <a:pt x="-2974" y="1171884"/>
                        <a:pt x="303" y="789193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70" name="Figura a mano libera: forma 69">
                  <a:extLst>
                    <a:ext uri="{FF2B5EF4-FFF2-40B4-BE49-F238E27FC236}">
                      <a16:creationId xmlns:a16="http://schemas.microsoft.com/office/drawing/2014/main" id="{2329723C-B74A-F796-84FE-E4FAF91054A2}"/>
                    </a:ext>
                  </a:extLst>
                </p:cNvPr>
                <p:cNvSpPr/>
                <p:nvPr/>
              </p:nvSpPr>
              <p:spPr>
                <a:xfrm>
                  <a:off x="1976284" y="1455174"/>
                  <a:ext cx="860898" cy="727587"/>
                </a:xfrm>
                <a:custGeom>
                  <a:avLst/>
                  <a:gdLst>
                    <a:gd name="connsiteX0" fmla="*/ 0 w 776748"/>
                    <a:gd name="connsiteY0" fmla="*/ 619432 h 727587"/>
                    <a:gd name="connsiteX1" fmla="*/ 776748 w 776748"/>
                    <a:gd name="connsiteY1" fmla="*/ 727587 h 727587"/>
                    <a:gd name="connsiteX2" fmla="*/ 452284 w 776748"/>
                    <a:gd name="connsiteY2" fmla="*/ 0 h 727587"/>
                    <a:gd name="connsiteX3" fmla="*/ 0 w 776748"/>
                    <a:gd name="connsiteY3" fmla="*/ 619432 h 727587"/>
                    <a:gd name="connsiteX0" fmla="*/ 0 w 776748"/>
                    <a:gd name="connsiteY0" fmla="*/ 619432 h 727587"/>
                    <a:gd name="connsiteX1" fmla="*/ 776748 w 776748"/>
                    <a:gd name="connsiteY1" fmla="*/ 727587 h 727587"/>
                    <a:gd name="connsiteX2" fmla="*/ 452284 w 776748"/>
                    <a:gd name="connsiteY2" fmla="*/ 0 h 727587"/>
                    <a:gd name="connsiteX3" fmla="*/ 0 w 776748"/>
                    <a:gd name="connsiteY3" fmla="*/ 619432 h 727587"/>
                    <a:gd name="connsiteX0" fmla="*/ 0 w 776748"/>
                    <a:gd name="connsiteY0" fmla="*/ 619432 h 727587"/>
                    <a:gd name="connsiteX1" fmla="*/ 776748 w 776748"/>
                    <a:gd name="connsiteY1" fmla="*/ 727587 h 727587"/>
                    <a:gd name="connsiteX2" fmla="*/ 452284 w 776748"/>
                    <a:gd name="connsiteY2" fmla="*/ 0 h 727587"/>
                    <a:gd name="connsiteX3" fmla="*/ 0 w 776748"/>
                    <a:gd name="connsiteY3" fmla="*/ 619432 h 727587"/>
                    <a:gd name="connsiteX0" fmla="*/ 0 w 879137"/>
                    <a:gd name="connsiteY0" fmla="*/ 619432 h 727587"/>
                    <a:gd name="connsiteX1" fmla="*/ 776748 w 879137"/>
                    <a:gd name="connsiteY1" fmla="*/ 727587 h 727587"/>
                    <a:gd name="connsiteX2" fmla="*/ 452284 w 879137"/>
                    <a:gd name="connsiteY2" fmla="*/ 0 h 727587"/>
                    <a:gd name="connsiteX3" fmla="*/ 0 w 879137"/>
                    <a:gd name="connsiteY3" fmla="*/ 619432 h 727587"/>
                    <a:gd name="connsiteX0" fmla="*/ 0 w 930805"/>
                    <a:gd name="connsiteY0" fmla="*/ 619432 h 727587"/>
                    <a:gd name="connsiteX1" fmla="*/ 776748 w 930805"/>
                    <a:gd name="connsiteY1" fmla="*/ 727587 h 727587"/>
                    <a:gd name="connsiteX2" fmla="*/ 452284 w 930805"/>
                    <a:gd name="connsiteY2" fmla="*/ 0 h 727587"/>
                    <a:gd name="connsiteX3" fmla="*/ 0 w 930805"/>
                    <a:gd name="connsiteY3" fmla="*/ 619432 h 727587"/>
                    <a:gd name="connsiteX0" fmla="*/ 0 w 860898"/>
                    <a:gd name="connsiteY0" fmla="*/ 619432 h 727587"/>
                    <a:gd name="connsiteX1" fmla="*/ 776748 w 860898"/>
                    <a:gd name="connsiteY1" fmla="*/ 727587 h 727587"/>
                    <a:gd name="connsiteX2" fmla="*/ 452284 w 860898"/>
                    <a:gd name="connsiteY2" fmla="*/ 0 h 727587"/>
                    <a:gd name="connsiteX3" fmla="*/ 0 w 860898"/>
                    <a:gd name="connsiteY3" fmla="*/ 619432 h 727587"/>
                    <a:gd name="connsiteX0" fmla="*/ 0 w 860898"/>
                    <a:gd name="connsiteY0" fmla="*/ 619432 h 727587"/>
                    <a:gd name="connsiteX1" fmla="*/ 776748 w 860898"/>
                    <a:gd name="connsiteY1" fmla="*/ 727587 h 727587"/>
                    <a:gd name="connsiteX2" fmla="*/ 452284 w 860898"/>
                    <a:gd name="connsiteY2" fmla="*/ 0 h 727587"/>
                    <a:gd name="connsiteX3" fmla="*/ 0 w 860898"/>
                    <a:gd name="connsiteY3" fmla="*/ 619432 h 727587"/>
                    <a:gd name="connsiteX0" fmla="*/ 0 w 860898"/>
                    <a:gd name="connsiteY0" fmla="*/ 619432 h 727587"/>
                    <a:gd name="connsiteX1" fmla="*/ 776748 w 860898"/>
                    <a:gd name="connsiteY1" fmla="*/ 727587 h 727587"/>
                    <a:gd name="connsiteX2" fmla="*/ 452284 w 860898"/>
                    <a:gd name="connsiteY2" fmla="*/ 0 h 727587"/>
                    <a:gd name="connsiteX3" fmla="*/ 0 w 860898"/>
                    <a:gd name="connsiteY3" fmla="*/ 619432 h 727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60898" h="727587">
                      <a:moveTo>
                        <a:pt x="0" y="619432"/>
                      </a:moveTo>
                      <a:cubicBezTo>
                        <a:pt x="357239" y="508000"/>
                        <a:pt x="360516" y="396567"/>
                        <a:pt x="776748" y="727587"/>
                      </a:cubicBezTo>
                      <a:cubicBezTo>
                        <a:pt x="943897" y="406401"/>
                        <a:pt x="875072" y="36051"/>
                        <a:pt x="452284" y="0"/>
                      </a:cubicBezTo>
                      <a:cubicBezTo>
                        <a:pt x="95046" y="58993"/>
                        <a:pt x="62270" y="196645"/>
                        <a:pt x="0" y="619432"/>
                      </a:cubicBez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sp>
          <p:nvSpPr>
            <p:cNvPr id="79" name="Figura a mano libera: forma 78">
              <a:extLst>
                <a:ext uri="{FF2B5EF4-FFF2-40B4-BE49-F238E27FC236}">
                  <a16:creationId xmlns:a16="http://schemas.microsoft.com/office/drawing/2014/main" id="{F4FD3E44-7065-5143-819A-DA2BC012F217}"/>
                </a:ext>
              </a:extLst>
            </p:cNvPr>
            <p:cNvSpPr/>
            <p:nvPr/>
          </p:nvSpPr>
          <p:spPr>
            <a:xfrm>
              <a:off x="1809135" y="3779566"/>
              <a:ext cx="1101213" cy="1500356"/>
            </a:xfrm>
            <a:custGeom>
              <a:avLst/>
              <a:gdLst>
                <a:gd name="connsiteX0" fmla="*/ 629265 w 1081549"/>
                <a:gd name="connsiteY0" fmla="*/ 0 h 1494504"/>
                <a:gd name="connsiteX1" fmla="*/ 0 w 1081549"/>
                <a:gd name="connsiteY1" fmla="*/ 314633 h 1494504"/>
                <a:gd name="connsiteX2" fmla="*/ 265471 w 1081549"/>
                <a:gd name="connsiteY2" fmla="*/ 1042220 h 1494504"/>
                <a:gd name="connsiteX3" fmla="*/ 442452 w 1081549"/>
                <a:gd name="connsiteY3" fmla="*/ 1494504 h 1494504"/>
                <a:gd name="connsiteX4" fmla="*/ 1081549 w 1081549"/>
                <a:gd name="connsiteY4" fmla="*/ 1248697 h 1494504"/>
                <a:gd name="connsiteX5" fmla="*/ 1002891 w 1081549"/>
                <a:gd name="connsiteY5" fmla="*/ 629265 h 1494504"/>
                <a:gd name="connsiteX6" fmla="*/ 609600 w 1081549"/>
                <a:gd name="connsiteY6" fmla="*/ 422787 h 1494504"/>
                <a:gd name="connsiteX7" fmla="*/ 629265 w 1081549"/>
                <a:gd name="connsiteY7" fmla="*/ 0 h 1494504"/>
                <a:gd name="connsiteX0" fmla="*/ 629265 w 1081549"/>
                <a:gd name="connsiteY0" fmla="*/ 3019 h 1497523"/>
                <a:gd name="connsiteX1" fmla="*/ 0 w 1081549"/>
                <a:gd name="connsiteY1" fmla="*/ 317652 h 1497523"/>
                <a:gd name="connsiteX2" fmla="*/ 265471 w 1081549"/>
                <a:gd name="connsiteY2" fmla="*/ 1045239 h 1497523"/>
                <a:gd name="connsiteX3" fmla="*/ 442452 w 1081549"/>
                <a:gd name="connsiteY3" fmla="*/ 1497523 h 1497523"/>
                <a:gd name="connsiteX4" fmla="*/ 1081549 w 1081549"/>
                <a:gd name="connsiteY4" fmla="*/ 1251716 h 1497523"/>
                <a:gd name="connsiteX5" fmla="*/ 1002891 w 1081549"/>
                <a:gd name="connsiteY5" fmla="*/ 632284 h 1497523"/>
                <a:gd name="connsiteX6" fmla="*/ 609600 w 1081549"/>
                <a:gd name="connsiteY6" fmla="*/ 425806 h 1497523"/>
                <a:gd name="connsiteX7" fmla="*/ 629265 w 1081549"/>
                <a:gd name="connsiteY7" fmla="*/ 3019 h 1497523"/>
                <a:gd name="connsiteX0" fmla="*/ 629265 w 1081549"/>
                <a:gd name="connsiteY0" fmla="*/ 5852 h 1500356"/>
                <a:gd name="connsiteX1" fmla="*/ 0 w 1081549"/>
                <a:gd name="connsiteY1" fmla="*/ 320485 h 1500356"/>
                <a:gd name="connsiteX2" fmla="*/ 265471 w 1081549"/>
                <a:gd name="connsiteY2" fmla="*/ 1048072 h 1500356"/>
                <a:gd name="connsiteX3" fmla="*/ 442452 w 1081549"/>
                <a:gd name="connsiteY3" fmla="*/ 1500356 h 1500356"/>
                <a:gd name="connsiteX4" fmla="*/ 1081549 w 1081549"/>
                <a:gd name="connsiteY4" fmla="*/ 1254549 h 1500356"/>
                <a:gd name="connsiteX5" fmla="*/ 1002891 w 1081549"/>
                <a:gd name="connsiteY5" fmla="*/ 635117 h 1500356"/>
                <a:gd name="connsiteX6" fmla="*/ 609600 w 1081549"/>
                <a:gd name="connsiteY6" fmla="*/ 428639 h 1500356"/>
                <a:gd name="connsiteX7" fmla="*/ 629265 w 1081549"/>
                <a:gd name="connsiteY7" fmla="*/ 5852 h 1500356"/>
                <a:gd name="connsiteX0" fmla="*/ 629265 w 1081549"/>
                <a:gd name="connsiteY0" fmla="*/ 5852 h 1500356"/>
                <a:gd name="connsiteX1" fmla="*/ 0 w 1081549"/>
                <a:gd name="connsiteY1" fmla="*/ 320485 h 1500356"/>
                <a:gd name="connsiteX2" fmla="*/ 265471 w 1081549"/>
                <a:gd name="connsiteY2" fmla="*/ 1048072 h 1500356"/>
                <a:gd name="connsiteX3" fmla="*/ 442452 w 1081549"/>
                <a:gd name="connsiteY3" fmla="*/ 1500356 h 1500356"/>
                <a:gd name="connsiteX4" fmla="*/ 1081549 w 1081549"/>
                <a:gd name="connsiteY4" fmla="*/ 1254549 h 1500356"/>
                <a:gd name="connsiteX5" fmla="*/ 1002891 w 1081549"/>
                <a:gd name="connsiteY5" fmla="*/ 635117 h 1500356"/>
                <a:gd name="connsiteX6" fmla="*/ 609600 w 1081549"/>
                <a:gd name="connsiteY6" fmla="*/ 428639 h 1500356"/>
                <a:gd name="connsiteX7" fmla="*/ 629265 w 1081549"/>
                <a:gd name="connsiteY7" fmla="*/ 5852 h 1500356"/>
                <a:gd name="connsiteX0" fmla="*/ 629265 w 1081549"/>
                <a:gd name="connsiteY0" fmla="*/ 5852 h 1500356"/>
                <a:gd name="connsiteX1" fmla="*/ 0 w 1081549"/>
                <a:gd name="connsiteY1" fmla="*/ 320485 h 1500356"/>
                <a:gd name="connsiteX2" fmla="*/ 265471 w 1081549"/>
                <a:gd name="connsiteY2" fmla="*/ 1048072 h 1500356"/>
                <a:gd name="connsiteX3" fmla="*/ 442452 w 1081549"/>
                <a:gd name="connsiteY3" fmla="*/ 1500356 h 1500356"/>
                <a:gd name="connsiteX4" fmla="*/ 1081549 w 1081549"/>
                <a:gd name="connsiteY4" fmla="*/ 1254549 h 1500356"/>
                <a:gd name="connsiteX5" fmla="*/ 1002891 w 1081549"/>
                <a:gd name="connsiteY5" fmla="*/ 635117 h 1500356"/>
                <a:gd name="connsiteX6" fmla="*/ 609600 w 1081549"/>
                <a:gd name="connsiteY6" fmla="*/ 428639 h 1500356"/>
                <a:gd name="connsiteX7" fmla="*/ 629265 w 1081549"/>
                <a:gd name="connsiteY7" fmla="*/ 5852 h 1500356"/>
                <a:gd name="connsiteX0" fmla="*/ 629265 w 1081549"/>
                <a:gd name="connsiteY0" fmla="*/ 5852 h 1500356"/>
                <a:gd name="connsiteX1" fmla="*/ 0 w 1081549"/>
                <a:gd name="connsiteY1" fmla="*/ 320485 h 1500356"/>
                <a:gd name="connsiteX2" fmla="*/ 265471 w 1081549"/>
                <a:gd name="connsiteY2" fmla="*/ 1048072 h 1500356"/>
                <a:gd name="connsiteX3" fmla="*/ 442452 w 1081549"/>
                <a:gd name="connsiteY3" fmla="*/ 1500356 h 1500356"/>
                <a:gd name="connsiteX4" fmla="*/ 1081549 w 1081549"/>
                <a:gd name="connsiteY4" fmla="*/ 1254549 h 1500356"/>
                <a:gd name="connsiteX5" fmla="*/ 1002891 w 1081549"/>
                <a:gd name="connsiteY5" fmla="*/ 635117 h 1500356"/>
                <a:gd name="connsiteX6" fmla="*/ 609600 w 1081549"/>
                <a:gd name="connsiteY6" fmla="*/ 428639 h 1500356"/>
                <a:gd name="connsiteX7" fmla="*/ 629265 w 1081549"/>
                <a:gd name="connsiteY7" fmla="*/ 5852 h 1500356"/>
                <a:gd name="connsiteX0" fmla="*/ 629265 w 1081549"/>
                <a:gd name="connsiteY0" fmla="*/ 5852 h 1500356"/>
                <a:gd name="connsiteX1" fmla="*/ 0 w 1081549"/>
                <a:gd name="connsiteY1" fmla="*/ 320485 h 1500356"/>
                <a:gd name="connsiteX2" fmla="*/ 265471 w 1081549"/>
                <a:gd name="connsiteY2" fmla="*/ 1048072 h 1500356"/>
                <a:gd name="connsiteX3" fmla="*/ 442452 w 1081549"/>
                <a:gd name="connsiteY3" fmla="*/ 1500356 h 1500356"/>
                <a:gd name="connsiteX4" fmla="*/ 1081549 w 1081549"/>
                <a:gd name="connsiteY4" fmla="*/ 1254549 h 1500356"/>
                <a:gd name="connsiteX5" fmla="*/ 1002891 w 1081549"/>
                <a:gd name="connsiteY5" fmla="*/ 635117 h 1500356"/>
                <a:gd name="connsiteX6" fmla="*/ 609600 w 1081549"/>
                <a:gd name="connsiteY6" fmla="*/ 428639 h 1500356"/>
                <a:gd name="connsiteX7" fmla="*/ 629265 w 1081549"/>
                <a:gd name="connsiteY7" fmla="*/ 5852 h 1500356"/>
                <a:gd name="connsiteX0" fmla="*/ 629265 w 1101213"/>
                <a:gd name="connsiteY0" fmla="*/ 5852 h 1500356"/>
                <a:gd name="connsiteX1" fmla="*/ 0 w 1101213"/>
                <a:gd name="connsiteY1" fmla="*/ 320485 h 1500356"/>
                <a:gd name="connsiteX2" fmla="*/ 265471 w 1101213"/>
                <a:gd name="connsiteY2" fmla="*/ 1048072 h 1500356"/>
                <a:gd name="connsiteX3" fmla="*/ 442452 w 1101213"/>
                <a:gd name="connsiteY3" fmla="*/ 1500356 h 1500356"/>
                <a:gd name="connsiteX4" fmla="*/ 1101213 w 1101213"/>
                <a:gd name="connsiteY4" fmla="*/ 1264382 h 1500356"/>
                <a:gd name="connsiteX5" fmla="*/ 1002891 w 1101213"/>
                <a:gd name="connsiteY5" fmla="*/ 635117 h 1500356"/>
                <a:gd name="connsiteX6" fmla="*/ 609600 w 1101213"/>
                <a:gd name="connsiteY6" fmla="*/ 428639 h 1500356"/>
                <a:gd name="connsiteX7" fmla="*/ 629265 w 1101213"/>
                <a:gd name="connsiteY7" fmla="*/ 5852 h 1500356"/>
                <a:gd name="connsiteX0" fmla="*/ 629265 w 1101213"/>
                <a:gd name="connsiteY0" fmla="*/ 5852 h 1500356"/>
                <a:gd name="connsiteX1" fmla="*/ 0 w 1101213"/>
                <a:gd name="connsiteY1" fmla="*/ 320485 h 1500356"/>
                <a:gd name="connsiteX2" fmla="*/ 265471 w 1101213"/>
                <a:gd name="connsiteY2" fmla="*/ 1048072 h 1500356"/>
                <a:gd name="connsiteX3" fmla="*/ 442452 w 1101213"/>
                <a:gd name="connsiteY3" fmla="*/ 1500356 h 1500356"/>
                <a:gd name="connsiteX4" fmla="*/ 1101213 w 1101213"/>
                <a:gd name="connsiteY4" fmla="*/ 1264382 h 1500356"/>
                <a:gd name="connsiteX5" fmla="*/ 1002891 w 1101213"/>
                <a:gd name="connsiteY5" fmla="*/ 635117 h 1500356"/>
                <a:gd name="connsiteX6" fmla="*/ 609600 w 1101213"/>
                <a:gd name="connsiteY6" fmla="*/ 428639 h 1500356"/>
                <a:gd name="connsiteX7" fmla="*/ 629265 w 1101213"/>
                <a:gd name="connsiteY7" fmla="*/ 5852 h 1500356"/>
                <a:gd name="connsiteX0" fmla="*/ 629265 w 1101213"/>
                <a:gd name="connsiteY0" fmla="*/ 5852 h 1500356"/>
                <a:gd name="connsiteX1" fmla="*/ 0 w 1101213"/>
                <a:gd name="connsiteY1" fmla="*/ 320485 h 1500356"/>
                <a:gd name="connsiteX2" fmla="*/ 265471 w 1101213"/>
                <a:gd name="connsiteY2" fmla="*/ 1048072 h 1500356"/>
                <a:gd name="connsiteX3" fmla="*/ 442452 w 1101213"/>
                <a:gd name="connsiteY3" fmla="*/ 1500356 h 1500356"/>
                <a:gd name="connsiteX4" fmla="*/ 1101213 w 1101213"/>
                <a:gd name="connsiteY4" fmla="*/ 1264382 h 1500356"/>
                <a:gd name="connsiteX5" fmla="*/ 1002891 w 1101213"/>
                <a:gd name="connsiteY5" fmla="*/ 635117 h 1500356"/>
                <a:gd name="connsiteX6" fmla="*/ 609600 w 1101213"/>
                <a:gd name="connsiteY6" fmla="*/ 428639 h 1500356"/>
                <a:gd name="connsiteX7" fmla="*/ 629265 w 1101213"/>
                <a:gd name="connsiteY7" fmla="*/ 5852 h 1500356"/>
                <a:gd name="connsiteX0" fmla="*/ 629265 w 1101213"/>
                <a:gd name="connsiteY0" fmla="*/ 5852 h 1500356"/>
                <a:gd name="connsiteX1" fmla="*/ 0 w 1101213"/>
                <a:gd name="connsiteY1" fmla="*/ 320485 h 1500356"/>
                <a:gd name="connsiteX2" fmla="*/ 265471 w 1101213"/>
                <a:gd name="connsiteY2" fmla="*/ 1048072 h 1500356"/>
                <a:gd name="connsiteX3" fmla="*/ 442452 w 1101213"/>
                <a:gd name="connsiteY3" fmla="*/ 1500356 h 1500356"/>
                <a:gd name="connsiteX4" fmla="*/ 1101213 w 1101213"/>
                <a:gd name="connsiteY4" fmla="*/ 1264382 h 1500356"/>
                <a:gd name="connsiteX5" fmla="*/ 1002891 w 1101213"/>
                <a:gd name="connsiteY5" fmla="*/ 635117 h 1500356"/>
                <a:gd name="connsiteX6" fmla="*/ 609600 w 1101213"/>
                <a:gd name="connsiteY6" fmla="*/ 428639 h 1500356"/>
                <a:gd name="connsiteX7" fmla="*/ 629265 w 1101213"/>
                <a:gd name="connsiteY7" fmla="*/ 5852 h 1500356"/>
                <a:gd name="connsiteX0" fmla="*/ 629265 w 1101213"/>
                <a:gd name="connsiteY0" fmla="*/ 5852 h 1500356"/>
                <a:gd name="connsiteX1" fmla="*/ 0 w 1101213"/>
                <a:gd name="connsiteY1" fmla="*/ 320485 h 1500356"/>
                <a:gd name="connsiteX2" fmla="*/ 265471 w 1101213"/>
                <a:gd name="connsiteY2" fmla="*/ 1048072 h 1500356"/>
                <a:gd name="connsiteX3" fmla="*/ 442452 w 1101213"/>
                <a:gd name="connsiteY3" fmla="*/ 1500356 h 1500356"/>
                <a:gd name="connsiteX4" fmla="*/ 1101213 w 1101213"/>
                <a:gd name="connsiteY4" fmla="*/ 1264382 h 1500356"/>
                <a:gd name="connsiteX5" fmla="*/ 1002891 w 1101213"/>
                <a:gd name="connsiteY5" fmla="*/ 635117 h 1500356"/>
                <a:gd name="connsiteX6" fmla="*/ 609600 w 1101213"/>
                <a:gd name="connsiteY6" fmla="*/ 428639 h 1500356"/>
                <a:gd name="connsiteX7" fmla="*/ 629265 w 1101213"/>
                <a:gd name="connsiteY7" fmla="*/ 5852 h 150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1213" h="1500356">
                  <a:moveTo>
                    <a:pt x="629265" y="5852"/>
                  </a:moveTo>
                  <a:cubicBezTo>
                    <a:pt x="311355" y="-26922"/>
                    <a:pt x="180258" y="77956"/>
                    <a:pt x="0" y="320485"/>
                  </a:cubicBezTo>
                  <a:cubicBezTo>
                    <a:pt x="88490" y="563014"/>
                    <a:pt x="117988" y="835039"/>
                    <a:pt x="265471" y="1048072"/>
                  </a:cubicBezTo>
                  <a:cubicBezTo>
                    <a:pt x="324465" y="1198833"/>
                    <a:pt x="147484" y="1339763"/>
                    <a:pt x="442452" y="1500356"/>
                  </a:cubicBezTo>
                  <a:cubicBezTo>
                    <a:pt x="662039" y="1421698"/>
                    <a:pt x="783304" y="1284046"/>
                    <a:pt x="1101213" y="1264382"/>
                  </a:cubicBezTo>
                  <a:cubicBezTo>
                    <a:pt x="989781" y="956304"/>
                    <a:pt x="1035665" y="844872"/>
                    <a:pt x="1002891" y="635117"/>
                  </a:cubicBezTo>
                  <a:cubicBezTo>
                    <a:pt x="783304" y="595787"/>
                    <a:pt x="740697" y="566291"/>
                    <a:pt x="609600" y="428639"/>
                  </a:cubicBezTo>
                  <a:cubicBezTo>
                    <a:pt x="812800" y="287710"/>
                    <a:pt x="760362" y="146781"/>
                    <a:pt x="629265" y="585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80" name="Gruppo 79">
              <a:extLst>
                <a:ext uri="{FF2B5EF4-FFF2-40B4-BE49-F238E27FC236}">
                  <a16:creationId xmlns:a16="http://schemas.microsoft.com/office/drawing/2014/main" id="{88F902E1-703B-D16F-8072-F41A9965172B}"/>
                </a:ext>
              </a:extLst>
            </p:cNvPr>
            <p:cNvGrpSpPr/>
            <p:nvPr/>
          </p:nvGrpSpPr>
          <p:grpSpPr>
            <a:xfrm>
              <a:off x="1355312" y="1573846"/>
              <a:ext cx="2102842" cy="2624815"/>
              <a:chOff x="1329312" y="1585336"/>
              <a:chExt cx="2102842" cy="2624815"/>
            </a:xfrm>
          </p:grpSpPr>
          <p:grpSp>
            <p:nvGrpSpPr>
              <p:cNvPr id="81" name="Gruppo 80">
                <a:extLst>
                  <a:ext uri="{FF2B5EF4-FFF2-40B4-BE49-F238E27FC236}">
                    <a16:creationId xmlns:a16="http://schemas.microsoft.com/office/drawing/2014/main" id="{D33F5CC1-37BD-A8FF-1C46-E2A805294224}"/>
                  </a:ext>
                </a:extLst>
              </p:cNvPr>
              <p:cNvGrpSpPr/>
              <p:nvPr/>
            </p:nvGrpSpPr>
            <p:grpSpPr>
              <a:xfrm rot="232179">
                <a:off x="2012515" y="2752024"/>
                <a:ext cx="1419639" cy="1458127"/>
                <a:chOff x="2012515" y="2752024"/>
                <a:chExt cx="1419639" cy="1458127"/>
              </a:xfrm>
            </p:grpSpPr>
            <p:sp>
              <p:nvSpPr>
                <p:cNvPr id="83" name="Ovale 82">
                  <a:extLst>
                    <a:ext uri="{FF2B5EF4-FFF2-40B4-BE49-F238E27FC236}">
                      <a16:creationId xmlns:a16="http://schemas.microsoft.com/office/drawing/2014/main" id="{3F14E8F9-2812-BDDA-DB22-123B7162F2A5}"/>
                    </a:ext>
                  </a:extLst>
                </p:cNvPr>
                <p:cNvSpPr/>
                <p:nvPr/>
              </p:nvSpPr>
              <p:spPr>
                <a:xfrm>
                  <a:off x="2141503" y="2752024"/>
                  <a:ext cx="263301" cy="287035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84" name="Gruppo 83">
                  <a:extLst>
                    <a:ext uri="{FF2B5EF4-FFF2-40B4-BE49-F238E27FC236}">
                      <a16:creationId xmlns:a16="http://schemas.microsoft.com/office/drawing/2014/main" id="{F938131E-EBAB-92A6-3BDF-270DDD3C4581}"/>
                    </a:ext>
                  </a:extLst>
                </p:cNvPr>
                <p:cNvGrpSpPr/>
                <p:nvPr/>
              </p:nvGrpSpPr>
              <p:grpSpPr>
                <a:xfrm>
                  <a:off x="2012515" y="2864060"/>
                  <a:ext cx="1419639" cy="1346091"/>
                  <a:chOff x="2020652" y="2923007"/>
                  <a:chExt cx="1419639" cy="1346091"/>
                </a:xfrm>
              </p:grpSpPr>
              <p:grpSp>
                <p:nvGrpSpPr>
                  <p:cNvPr id="85" name="Gruppo 84">
                    <a:extLst>
                      <a:ext uri="{FF2B5EF4-FFF2-40B4-BE49-F238E27FC236}">
                        <a16:creationId xmlns:a16="http://schemas.microsoft.com/office/drawing/2014/main" id="{6B54D776-708B-3BFD-2242-13786D469EAA}"/>
                      </a:ext>
                    </a:extLst>
                  </p:cNvPr>
                  <p:cNvGrpSpPr/>
                  <p:nvPr/>
                </p:nvGrpSpPr>
                <p:grpSpPr>
                  <a:xfrm>
                    <a:off x="2020652" y="2923007"/>
                    <a:ext cx="1419639" cy="1346091"/>
                    <a:chOff x="2020652" y="2923007"/>
                    <a:chExt cx="1419639" cy="1346091"/>
                  </a:xfrm>
                  <a:solidFill>
                    <a:schemeClr val="bg2">
                      <a:lumMod val="90000"/>
                    </a:schemeClr>
                  </a:solidFill>
                </p:grpSpPr>
                <p:sp>
                  <p:nvSpPr>
                    <p:cNvPr id="87" name="Figura a mano libera: forma 86">
                      <a:extLst>
                        <a:ext uri="{FF2B5EF4-FFF2-40B4-BE49-F238E27FC236}">
                          <a16:creationId xmlns:a16="http://schemas.microsoft.com/office/drawing/2014/main" id="{D187EDA8-6DE9-C0DF-321A-20F4C0E181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28999" y="3755772"/>
                      <a:ext cx="311292" cy="293370"/>
                    </a:xfrm>
                    <a:custGeom>
                      <a:avLst/>
                      <a:gdLst>
                        <a:gd name="connsiteX0" fmla="*/ 300990 w 300990"/>
                        <a:gd name="connsiteY0" fmla="*/ 179070 h 293370"/>
                        <a:gd name="connsiteX1" fmla="*/ 236220 w 300990"/>
                        <a:gd name="connsiteY1" fmla="*/ 293370 h 293370"/>
                        <a:gd name="connsiteX2" fmla="*/ 0 w 300990"/>
                        <a:gd name="connsiteY2" fmla="*/ 137160 h 293370"/>
                        <a:gd name="connsiteX3" fmla="*/ 106680 w 300990"/>
                        <a:gd name="connsiteY3" fmla="*/ 0 h 293370"/>
                        <a:gd name="connsiteX4" fmla="*/ 300990 w 300990"/>
                        <a:gd name="connsiteY4" fmla="*/ 179070 h 293370"/>
                        <a:gd name="connsiteX0" fmla="*/ 339090 w 339090"/>
                        <a:gd name="connsiteY0" fmla="*/ 167640 h 293370"/>
                        <a:gd name="connsiteX1" fmla="*/ 236220 w 339090"/>
                        <a:gd name="connsiteY1" fmla="*/ 293370 h 293370"/>
                        <a:gd name="connsiteX2" fmla="*/ 0 w 339090"/>
                        <a:gd name="connsiteY2" fmla="*/ 137160 h 293370"/>
                        <a:gd name="connsiteX3" fmla="*/ 106680 w 339090"/>
                        <a:gd name="connsiteY3" fmla="*/ 0 h 293370"/>
                        <a:gd name="connsiteX4" fmla="*/ 339090 w 339090"/>
                        <a:gd name="connsiteY4" fmla="*/ 167640 h 293370"/>
                        <a:gd name="connsiteX0" fmla="*/ 339090 w 339090"/>
                        <a:gd name="connsiteY0" fmla="*/ 167640 h 293370"/>
                        <a:gd name="connsiteX1" fmla="*/ 236220 w 339090"/>
                        <a:gd name="connsiteY1" fmla="*/ 293370 h 293370"/>
                        <a:gd name="connsiteX2" fmla="*/ 0 w 339090"/>
                        <a:gd name="connsiteY2" fmla="*/ 137160 h 293370"/>
                        <a:gd name="connsiteX3" fmla="*/ 106680 w 339090"/>
                        <a:gd name="connsiteY3" fmla="*/ 0 h 293370"/>
                        <a:gd name="connsiteX4" fmla="*/ 339090 w 339090"/>
                        <a:gd name="connsiteY4" fmla="*/ 167640 h 293370"/>
                        <a:gd name="connsiteX0" fmla="*/ 339090 w 339090"/>
                        <a:gd name="connsiteY0" fmla="*/ 167640 h 293370"/>
                        <a:gd name="connsiteX1" fmla="*/ 236220 w 339090"/>
                        <a:gd name="connsiteY1" fmla="*/ 293370 h 293370"/>
                        <a:gd name="connsiteX2" fmla="*/ 0 w 339090"/>
                        <a:gd name="connsiteY2" fmla="*/ 137160 h 293370"/>
                        <a:gd name="connsiteX3" fmla="*/ 106680 w 339090"/>
                        <a:gd name="connsiteY3" fmla="*/ 0 h 293370"/>
                        <a:gd name="connsiteX4" fmla="*/ 339090 w 339090"/>
                        <a:gd name="connsiteY4" fmla="*/ 167640 h 293370"/>
                        <a:gd name="connsiteX0" fmla="*/ 339090 w 339090"/>
                        <a:gd name="connsiteY0" fmla="*/ 167640 h 293370"/>
                        <a:gd name="connsiteX1" fmla="*/ 236220 w 339090"/>
                        <a:gd name="connsiteY1" fmla="*/ 293370 h 293370"/>
                        <a:gd name="connsiteX2" fmla="*/ 0 w 339090"/>
                        <a:gd name="connsiteY2" fmla="*/ 137160 h 293370"/>
                        <a:gd name="connsiteX3" fmla="*/ 106680 w 339090"/>
                        <a:gd name="connsiteY3" fmla="*/ 0 h 293370"/>
                        <a:gd name="connsiteX4" fmla="*/ 339090 w 339090"/>
                        <a:gd name="connsiteY4" fmla="*/ 167640 h 293370"/>
                        <a:gd name="connsiteX0" fmla="*/ 339090 w 339090"/>
                        <a:gd name="connsiteY0" fmla="*/ 129540 h 293370"/>
                        <a:gd name="connsiteX1" fmla="*/ 236220 w 339090"/>
                        <a:gd name="connsiteY1" fmla="*/ 293370 h 293370"/>
                        <a:gd name="connsiteX2" fmla="*/ 0 w 339090"/>
                        <a:gd name="connsiteY2" fmla="*/ 137160 h 293370"/>
                        <a:gd name="connsiteX3" fmla="*/ 106680 w 339090"/>
                        <a:gd name="connsiteY3" fmla="*/ 0 h 293370"/>
                        <a:gd name="connsiteX4" fmla="*/ 339090 w 339090"/>
                        <a:gd name="connsiteY4" fmla="*/ 129540 h 293370"/>
                        <a:gd name="connsiteX0" fmla="*/ 358140 w 358140"/>
                        <a:gd name="connsiteY0" fmla="*/ 148590 h 293370"/>
                        <a:gd name="connsiteX1" fmla="*/ 236220 w 358140"/>
                        <a:gd name="connsiteY1" fmla="*/ 293370 h 293370"/>
                        <a:gd name="connsiteX2" fmla="*/ 0 w 358140"/>
                        <a:gd name="connsiteY2" fmla="*/ 137160 h 293370"/>
                        <a:gd name="connsiteX3" fmla="*/ 106680 w 358140"/>
                        <a:gd name="connsiteY3" fmla="*/ 0 h 293370"/>
                        <a:gd name="connsiteX4" fmla="*/ 358140 w 358140"/>
                        <a:gd name="connsiteY4" fmla="*/ 148590 h 293370"/>
                        <a:gd name="connsiteX0" fmla="*/ 358140 w 358140"/>
                        <a:gd name="connsiteY0" fmla="*/ 148590 h 293370"/>
                        <a:gd name="connsiteX1" fmla="*/ 236220 w 358140"/>
                        <a:gd name="connsiteY1" fmla="*/ 293370 h 293370"/>
                        <a:gd name="connsiteX2" fmla="*/ 0 w 358140"/>
                        <a:gd name="connsiteY2" fmla="*/ 137160 h 293370"/>
                        <a:gd name="connsiteX3" fmla="*/ 106680 w 358140"/>
                        <a:gd name="connsiteY3" fmla="*/ 0 h 293370"/>
                        <a:gd name="connsiteX4" fmla="*/ 358140 w 358140"/>
                        <a:gd name="connsiteY4" fmla="*/ 148590 h 293370"/>
                        <a:gd name="connsiteX0" fmla="*/ 358140 w 358140"/>
                        <a:gd name="connsiteY0" fmla="*/ 148590 h 293370"/>
                        <a:gd name="connsiteX1" fmla="*/ 236220 w 358140"/>
                        <a:gd name="connsiteY1" fmla="*/ 293370 h 293370"/>
                        <a:gd name="connsiteX2" fmla="*/ 0 w 358140"/>
                        <a:gd name="connsiteY2" fmla="*/ 137160 h 293370"/>
                        <a:gd name="connsiteX3" fmla="*/ 106680 w 358140"/>
                        <a:gd name="connsiteY3" fmla="*/ 0 h 293370"/>
                        <a:gd name="connsiteX4" fmla="*/ 358140 w 358140"/>
                        <a:gd name="connsiteY4" fmla="*/ 148590 h 293370"/>
                        <a:gd name="connsiteX0" fmla="*/ 339090 w 339090"/>
                        <a:gd name="connsiteY0" fmla="*/ 171450 h 293370"/>
                        <a:gd name="connsiteX1" fmla="*/ 236220 w 339090"/>
                        <a:gd name="connsiteY1" fmla="*/ 293370 h 293370"/>
                        <a:gd name="connsiteX2" fmla="*/ 0 w 339090"/>
                        <a:gd name="connsiteY2" fmla="*/ 137160 h 293370"/>
                        <a:gd name="connsiteX3" fmla="*/ 106680 w 339090"/>
                        <a:gd name="connsiteY3" fmla="*/ 0 h 293370"/>
                        <a:gd name="connsiteX4" fmla="*/ 339090 w 339090"/>
                        <a:gd name="connsiteY4" fmla="*/ 171450 h 293370"/>
                        <a:gd name="connsiteX0" fmla="*/ 339090 w 339235"/>
                        <a:gd name="connsiteY0" fmla="*/ 171450 h 293370"/>
                        <a:gd name="connsiteX1" fmla="*/ 236220 w 339235"/>
                        <a:gd name="connsiteY1" fmla="*/ 293370 h 293370"/>
                        <a:gd name="connsiteX2" fmla="*/ 0 w 339235"/>
                        <a:gd name="connsiteY2" fmla="*/ 137160 h 293370"/>
                        <a:gd name="connsiteX3" fmla="*/ 106680 w 339235"/>
                        <a:gd name="connsiteY3" fmla="*/ 0 h 293370"/>
                        <a:gd name="connsiteX4" fmla="*/ 339090 w 339235"/>
                        <a:gd name="connsiteY4" fmla="*/ 171450 h 293370"/>
                        <a:gd name="connsiteX0" fmla="*/ 339090 w 339256"/>
                        <a:gd name="connsiteY0" fmla="*/ 171450 h 293370"/>
                        <a:gd name="connsiteX1" fmla="*/ 236220 w 339256"/>
                        <a:gd name="connsiteY1" fmla="*/ 293370 h 293370"/>
                        <a:gd name="connsiteX2" fmla="*/ 0 w 339256"/>
                        <a:gd name="connsiteY2" fmla="*/ 137160 h 293370"/>
                        <a:gd name="connsiteX3" fmla="*/ 106680 w 339256"/>
                        <a:gd name="connsiteY3" fmla="*/ 0 h 293370"/>
                        <a:gd name="connsiteX4" fmla="*/ 339090 w 339256"/>
                        <a:gd name="connsiteY4" fmla="*/ 171450 h 293370"/>
                        <a:gd name="connsiteX0" fmla="*/ 297180 w 297397"/>
                        <a:gd name="connsiteY0" fmla="*/ 182880 h 293370"/>
                        <a:gd name="connsiteX1" fmla="*/ 236220 w 297397"/>
                        <a:gd name="connsiteY1" fmla="*/ 293370 h 293370"/>
                        <a:gd name="connsiteX2" fmla="*/ 0 w 297397"/>
                        <a:gd name="connsiteY2" fmla="*/ 137160 h 293370"/>
                        <a:gd name="connsiteX3" fmla="*/ 106680 w 297397"/>
                        <a:gd name="connsiteY3" fmla="*/ 0 h 293370"/>
                        <a:gd name="connsiteX4" fmla="*/ 297180 w 297397"/>
                        <a:gd name="connsiteY4" fmla="*/ 182880 h 293370"/>
                        <a:gd name="connsiteX0" fmla="*/ 297180 w 311292"/>
                        <a:gd name="connsiteY0" fmla="*/ 182880 h 293370"/>
                        <a:gd name="connsiteX1" fmla="*/ 236220 w 311292"/>
                        <a:gd name="connsiteY1" fmla="*/ 293370 h 293370"/>
                        <a:gd name="connsiteX2" fmla="*/ 0 w 311292"/>
                        <a:gd name="connsiteY2" fmla="*/ 137160 h 293370"/>
                        <a:gd name="connsiteX3" fmla="*/ 106680 w 311292"/>
                        <a:gd name="connsiteY3" fmla="*/ 0 h 293370"/>
                        <a:gd name="connsiteX4" fmla="*/ 297180 w 311292"/>
                        <a:gd name="connsiteY4" fmla="*/ 182880 h 2933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11292" h="293370">
                          <a:moveTo>
                            <a:pt x="297180" y="182880"/>
                          </a:moveTo>
                          <a:cubicBezTo>
                            <a:pt x="304800" y="224790"/>
                            <a:pt x="346710" y="259080"/>
                            <a:pt x="236220" y="293370"/>
                          </a:cubicBezTo>
                          <a:cubicBezTo>
                            <a:pt x="62230" y="290830"/>
                            <a:pt x="78740" y="189230"/>
                            <a:pt x="0" y="137160"/>
                          </a:cubicBezTo>
                          <a:lnTo>
                            <a:pt x="106680" y="0"/>
                          </a:lnTo>
                          <a:cubicBezTo>
                            <a:pt x="168910" y="227330"/>
                            <a:pt x="303530" y="138430"/>
                            <a:pt x="297180" y="182880"/>
                          </a:cubicBezTo>
                          <a:close/>
                        </a:path>
                      </a:pathLst>
                    </a:custGeom>
                    <a:grp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88" name="Figura a mano libera: forma 87">
                      <a:extLst>
                        <a:ext uri="{FF2B5EF4-FFF2-40B4-BE49-F238E27FC236}">
                          <a16:creationId xmlns:a16="http://schemas.microsoft.com/office/drawing/2014/main" id="{FAA915AB-8216-A290-2B61-4F294C8866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10574" y="3922849"/>
                      <a:ext cx="262890" cy="289560"/>
                    </a:xfrm>
                    <a:custGeom>
                      <a:avLst/>
                      <a:gdLst>
                        <a:gd name="connsiteX0" fmla="*/ 152400 w 262890"/>
                        <a:gd name="connsiteY0" fmla="*/ 0 h 240030"/>
                        <a:gd name="connsiteX1" fmla="*/ 262890 w 262890"/>
                        <a:gd name="connsiteY1" fmla="*/ 118110 h 240030"/>
                        <a:gd name="connsiteX2" fmla="*/ 110490 w 262890"/>
                        <a:gd name="connsiteY2" fmla="*/ 240030 h 240030"/>
                        <a:gd name="connsiteX3" fmla="*/ 0 w 262890"/>
                        <a:gd name="connsiteY3" fmla="*/ 22860 h 240030"/>
                        <a:gd name="connsiteX4" fmla="*/ 152400 w 262890"/>
                        <a:gd name="connsiteY4" fmla="*/ 0 h 240030"/>
                        <a:gd name="connsiteX0" fmla="*/ 95250 w 262890"/>
                        <a:gd name="connsiteY0" fmla="*/ 0 h 289560"/>
                        <a:gd name="connsiteX1" fmla="*/ 262890 w 262890"/>
                        <a:gd name="connsiteY1" fmla="*/ 167640 h 289560"/>
                        <a:gd name="connsiteX2" fmla="*/ 110490 w 262890"/>
                        <a:gd name="connsiteY2" fmla="*/ 289560 h 289560"/>
                        <a:gd name="connsiteX3" fmla="*/ 0 w 262890"/>
                        <a:gd name="connsiteY3" fmla="*/ 72390 h 289560"/>
                        <a:gd name="connsiteX4" fmla="*/ 95250 w 262890"/>
                        <a:gd name="connsiteY4" fmla="*/ 0 h 289560"/>
                        <a:gd name="connsiteX0" fmla="*/ 95250 w 262890"/>
                        <a:gd name="connsiteY0" fmla="*/ 0 h 289560"/>
                        <a:gd name="connsiteX1" fmla="*/ 262890 w 262890"/>
                        <a:gd name="connsiteY1" fmla="*/ 167640 h 289560"/>
                        <a:gd name="connsiteX2" fmla="*/ 110490 w 262890"/>
                        <a:gd name="connsiteY2" fmla="*/ 289560 h 289560"/>
                        <a:gd name="connsiteX3" fmla="*/ 0 w 262890"/>
                        <a:gd name="connsiteY3" fmla="*/ 72390 h 289560"/>
                        <a:gd name="connsiteX4" fmla="*/ 95250 w 262890"/>
                        <a:gd name="connsiteY4" fmla="*/ 0 h 289560"/>
                        <a:gd name="connsiteX0" fmla="*/ 95250 w 262890"/>
                        <a:gd name="connsiteY0" fmla="*/ 0 h 289560"/>
                        <a:gd name="connsiteX1" fmla="*/ 262890 w 262890"/>
                        <a:gd name="connsiteY1" fmla="*/ 167640 h 289560"/>
                        <a:gd name="connsiteX2" fmla="*/ 110490 w 262890"/>
                        <a:gd name="connsiteY2" fmla="*/ 289560 h 289560"/>
                        <a:gd name="connsiteX3" fmla="*/ 0 w 262890"/>
                        <a:gd name="connsiteY3" fmla="*/ 72390 h 289560"/>
                        <a:gd name="connsiteX4" fmla="*/ 95250 w 262890"/>
                        <a:gd name="connsiteY4" fmla="*/ 0 h 289560"/>
                        <a:gd name="connsiteX0" fmla="*/ 95250 w 262890"/>
                        <a:gd name="connsiteY0" fmla="*/ 0 h 289560"/>
                        <a:gd name="connsiteX1" fmla="*/ 262890 w 262890"/>
                        <a:gd name="connsiteY1" fmla="*/ 167640 h 289560"/>
                        <a:gd name="connsiteX2" fmla="*/ 110490 w 262890"/>
                        <a:gd name="connsiteY2" fmla="*/ 289560 h 289560"/>
                        <a:gd name="connsiteX3" fmla="*/ 0 w 262890"/>
                        <a:gd name="connsiteY3" fmla="*/ 72390 h 289560"/>
                        <a:gd name="connsiteX4" fmla="*/ 95250 w 262890"/>
                        <a:gd name="connsiteY4" fmla="*/ 0 h 289560"/>
                        <a:gd name="connsiteX0" fmla="*/ 95250 w 262890"/>
                        <a:gd name="connsiteY0" fmla="*/ 0 h 289560"/>
                        <a:gd name="connsiteX1" fmla="*/ 262890 w 262890"/>
                        <a:gd name="connsiteY1" fmla="*/ 167640 h 289560"/>
                        <a:gd name="connsiteX2" fmla="*/ 110490 w 262890"/>
                        <a:gd name="connsiteY2" fmla="*/ 289560 h 289560"/>
                        <a:gd name="connsiteX3" fmla="*/ 0 w 262890"/>
                        <a:gd name="connsiteY3" fmla="*/ 72390 h 289560"/>
                        <a:gd name="connsiteX4" fmla="*/ 95250 w 262890"/>
                        <a:gd name="connsiteY4" fmla="*/ 0 h 2895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62890" h="289560">
                          <a:moveTo>
                            <a:pt x="95250" y="0"/>
                          </a:moveTo>
                          <a:cubicBezTo>
                            <a:pt x="166370" y="101600"/>
                            <a:pt x="207010" y="111760"/>
                            <a:pt x="262890" y="167640"/>
                          </a:cubicBezTo>
                          <a:cubicBezTo>
                            <a:pt x="234950" y="265430"/>
                            <a:pt x="180340" y="283210"/>
                            <a:pt x="110490" y="289560"/>
                          </a:cubicBezTo>
                          <a:cubicBezTo>
                            <a:pt x="96520" y="152400"/>
                            <a:pt x="36830" y="144780"/>
                            <a:pt x="0" y="72390"/>
                          </a:cubicBezTo>
                          <a:lnTo>
                            <a:pt x="95250" y="0"/>
                          </a:lnTo>
                          <a:close/>
                        </a:path>
                      </a:pathLst>
                    </a:custGeom>
                    <a:grp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89" name="Figura a mano libera: forma 88">
                      <a:extLst>
                        <a:ext uri="{FF2B5EF4-FFF2-40B4-BE49-F238E27FC236}">
                          <a16:creationId xmlns:a16="http://schemas.microsoft.com/office/drawing/2014/main" id="{C7FBA8A1-D256-5B07-14F0-B15BEE721D94}"/>
                        </a:ext>
                      </a:extLst>
                    </p:cNvPr>
                    <p:cNvSpPr/>
                    <p:nvPr/>
                  </p:nvSpPr>
                  <p:spPr>
                    <a:xfrm rot="1010846">
                      <a:off x="2883175" y="3985834"/>
                      <a:ext cx="262890" cy="276746"/>
                    </a:xfrm>
                    <a:custGeom>
                      <a:avLst/>
                      <a:gdLst>
                        <a:gd name="connsiteX0" fmla="*/ 152400 w 262890"/>
                        <a:gd name="connsiteY0" fmla="*/ 0 h 240030"/>
                        <a:gd name="connsiteX1" fmla="*/ 262890 w 262890"/>
                        <a:gd name="connsiteY1" fmla="*/ 118110 h 240030"/>
                        <a:gd name="connsiteX2" fmla="*/ 110490 w 262890"/>
                        <a:gd name="connsiteY2" fmla="*/ 240030 h 240030"/>
                        <a:gd name="connsiteX3" fmla="*/ 0 w 262890"/>
                        <a:gd name="connsiteY3" fmla="*/ 22860 h 240030"/>
                        <a:gd name="connsiteX4" fmla="*/ 152400 w 262890"/>
                        <a:gd name="connsiteY4" fmla="*/ 0 h 240030"/>
                        <a:gd name="connsiteX0" fmla="*/ 95250 w 262890"/>
                        <a:gd name="connsiteY0" fmla="*/ 0 h 289560"/>
                        <a:gd name="connsiteX1" fmla="*/ 262890 w 262890"/>
                        <a:gd name="connsiteY1" fmla="*/ 167640 h 289560"/>
                        <a:gd name="connsiteX2" fmla="*/ 110490 w 262890"/>
                        <a:gd name="connsiteY2" fmla="*/ 289560 h 289560"/>
                        <a:gd name="connsiteX3" fmla="*/ 0 w 262890"/>
                        <a:gd name="connsiteY3" fmla="*/ 72390 h 289560"/>
                        <a:gd name="connsiteX4" fmla="*/ 95250 w 262890"/>
                        <a:gd name="connsiteY4" fmla="*/ 0 h 289560"/>
                        <a:gd name="connsiteX0" fmla="*/ 95250 w 262890"/>
                        <a:gd name="connsiteY0" fmla="*/ 0 h 289560"/>
                        <a:gd name="connsiteX1" fmla="*/ 262890 w 262890"/>
                        <a:gd name="connsiteY1" fmla="*/ 167640 h 289560"/>
                        <a:gd name="connsiteX2" fmla="*/ 110490 w 262890"/>
                        <a:gd name="connsiteY2" fmla="*/ 289560 h 289560"/>
                        <a:gd name="connsiteX3" fmla="*/ 0 w 262890"/>
                        <a:gd name="connsiteY3" fmla="*/ 72390 h 289560"/>
                        <a:gd name="connsiteX4" fmla="*/ 95250 w 262890"/>
                        <a:gd name="connsiteY4" fmla="*/ 0 h 289560"/>
                        <a:gd name="connsiteX0" fmla="*/ 95250 w 262890"/>
                        <a:gd name="connsiteY0" fmla="*/ 0 h 289560"/>
                        <a:gd name="connsiteX1" fmla="*/ 262890 w 262890"/>
                        <a:gd name="connsiteY1" fmla="*/ 167640 h 289560"/>
                        <a:gd name="connsiteX2" fmla="*/ 110490 w 262890"/>
                        <a:gd name="connsiteY2" fmla="*/ 289560 h 289560"/>
                        <a:gd name="connsiteX3" fmla="*/ 0 w 262890"/>
                        <a:gd name="connsiteY3" fmla="*/ 72390 h 289560"/>
                        <a:gd name="connsiteX4" fmla="*/ 95250 w 262890"/>
                        <a:gd name="connsiteY4" fmla="*/ 0 h 289560"/>
                        <a:gd name="connsiteX0" fmla="*/ 95250 w 262890"/>
                        <a:gd name="connsiteY0" fmla="*/ 0 h 289560"/>
                        <a:gd name="connsiteX1" fmla="*/ 262890 w 262890"/>
                        <a:gd name="connsiteY1" fmla="*/ 167640 h 289560"/>
                        <a:gd name="connsiteX2" fmla="*/ 110490 w 262890"/>
                        <a:gd name="connsiteY2" fmla="*/ 289560 h 289560"/>
                        <a:gd name="connsiteX3" fmla="*/ 0 w 262890"/>
                        <a:gd name="connsiteY3" fmla="*/ 72390 h 289560"/>
                        <a:gd name="connsiteX4" fmla="*/ 95250 w 262890"/>
                        <a:gd name="connsiteY4" fmla="*/ 0 h 289560"/>
                        <a:gd name="connsiteX0" fmla="*/ 95250 w 262890"/>
                        <a:gd name="connsiteY0" fmla="*/ 0 h 289560"/>
                        <a:gd name="connsiteX1" fmla="*/ 262890 w 262890"/>
                        <a:gd name="connsiteY1" fmla="*/ 167640 h 289560"/>
                        <a:gd name="connsiteX2" fmla="*/ 110490 w 262890"/>
                        <a:gd name="connsiteY2" fmla="*/ 289560 h 289560"/>
                        <a:gd name="connsiteX3" fmla="*/ 0 w 262890"/>
                        <a:gd name="connsiteY3" fmla="*/ 72390 h 289560"/>
                        <a:gd name="connsiteX4" fmla="*/ 95250 w 262890"/>
                        <a:gd name="connsiteY4" fmla="*/ 0 h 289560"/>
                        <a:gd name="connsiteX0" fmla="*/ 95250 w 262890"/>
                        <a:gd name="connsiteY0" fmla="*/ 0 h 276746"/>
                        <a:gd name="connsiteX1" fmla="*/ 262890 w 262890"/>
                        <a:gd name="connsiteY1" fmla="*/ 167640 h 276746"/>
                        <a:gd name="connsiteX2" fmla="*/ 138146 w 262890"/>
                        <a:gd name="connsiteY2" fmla="*/ 276746 h 276746"/>
                        <a:gd name="connsiteX3" fmla="*/ 0 w 262890"/>
                        <a:gd name="connsiteY3" fmla="*/ 72390 h 276746"/>
                        <a:gd name="connsiteX4" fmla="*/ 95250 w 262890"/>
                        <a:gd name="connsiteY4" fmla="*/ 0 h 276746"/>
                        <a:gd name="connsiteX0" fmla="*/ 95250 w 262890"/>
                        <a:gd name="connsiteY0" fmla="*/ 0 h 276746"/>
                        <a:gd name="connsiteX1" fmla="*/ 262890 w 262890"/>
                        <a:gd name="connsiteY1" fmla="*/ 167640 h 276746"/>
                        <a:gd name="connsiteX2" fmla="*/ 138146 w 262890"/>
                        <a:gd name="connsiteY2" fmla="*/ 276746 h 276746"/>
                        <a:gd name="connsiteX3" fmla="*/ 0 w 262890"/>
                        <a:gd name="connsiteY3" fmla="*/ 72390 h 276746"/>
                        <a:gd name="connsiteX4" fmla="*/ 95250 w 262890"/>
                        <a:gd name="connsiteY4" fmla="*/ 0 h 2767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62890" h="276746">
                          <a:moveTo>
                            <a:pt x="95250" y="0"/>
                          </a:moveTo>
                          <a:cubicBezTo>
                            <a:pt x="166370" y="101600"/>
                            <a:pt x="207010" y="111760"/>
                            <a:pt x="262890" y="167640"/>
                          </a:cubicBezTo>
                          <a:cubicBezTo>
                            <a:pt x="234950" y="265430"/>
                            <a:pt x="207996" y="270396"/>
                            <a:pt x="138146" y="276746"/>
                          </a:cubicBezTo>
                          <a:cubicBezTo>
                            <a:pt x="55797" y="146075"/>
                            <a:pt x="36830" y="144780"/>
                            <a:pt x="0" y="72390"/>
                          </a:cubicBezTo>
                          <a:lnTo>
                            <a:pt x="95250" y="0"/>
                          </a:lnTo>
                          <a:close/>
                        </a:path>
                      </a:pathLst>
                    </a:custGeom>
                    <a:grp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90" name="Figura a mano libera: forma 89">
                      <a:extLst>
                        <a:ext uri="{FF2B5EF4-FFF2-40B4-BE49-F238E27FC236}">
                          <a16:creationId xmlns:a16="http://schemas.microsoft.com/office/drawing/2014/main" id="{BD7F82CE-EC4B-D272-A8A1-F133B3AE8F1D}"/>
                        </a:ext>
                      </a:extLst>
                    </p:cNvPr>
                    <p:cNvSpPr/>
                    <p:nvPr/>
                  </p:nvSpPr>
                  <p:spPr>
                    <a:xfrm rot="1010846">
                      <a:off x="2765076" y="3992352"/>
                      <a:ext cx="262890" cy="276746"/>
                    </a:xfrm>
                    <a:custGeom>
                      <a:avLst/>
                      <a:gdLst>
                        <a:gd name="connsiteX0" fmla="*/ 152400 w 262890"/>
                        <a:gd name="connsiteY0" fmla="*/ 0 h 240030"/>
                        <a:gd name="connsiteX1" fmla="*/ 262890 w 262890"/>
                        <a:gd name="connsiteY1" fmla="*/ 118110 h 240030"/>
                        <a:gd name="connsiteX2" fmla="*/ 110490 w 262890"/>
                        <a:gd name="connsiteY2" fmla="*/ 240030 h 240030"/>
                        <a:gd name="connsiteX3" fmla="*/ 0 w 262890"/>
                        <a:gd name="connsiteY3" fmla="*/ 22860 h 240030"/>
                        <a:gd name="connsiteX4" fmla="*/ 152400 w 262890"/>
                        <a:gd name="connsiteY4" fmla="*/ 0 h 240030"/>
                        <a:gd name="connsiteX0" fmla="*/ 95250 w 262890"/>
                        <a:gd name="connsiteY0" fmla="*/ 0 h 289560"/>
                        <a:gd name="connsiteX1" fmla="*/ 262890 w 262890"/>
                        <a:gd name="connsiteY1" fmla="*/ 167640 h 289560"/>
                        <a:gd name="connsiteX2" fmla="*/ 110490 w 262890"/>
                        <a:gd name="connsiteY2" fmla="*/ 289560 h 289560"/>
                        <a:gd name="connsiteX3" fmla="*/ 0 w 262890"/>
                        <a:gd name="connsiteY3" fmla="*/ 72390 h 289560"/>
                        <a:gd name="connsiteX4" fmla="*/ 95250 w 262890"/>
                        <a:gd name="connsiteY4" fmla="*/ 0 h 289560"/>
                        <a:gd name="connsiteX0" fmla="*/ 95250 w 262890"/>
                        <a:gd name="connsiteY0" fmla="*/ 0 h 289560"/>
                        <a:gd name="connsiteX1" fmla="*/ 262890 w 262890"/>
                        <a:gd name="connsiteY1" fmla="*/ 167640 h 289560"/>
                        <a:gd name="connsiteX2" fmla="*/ 110490 w 262890"/>
                        <a:gd name="connsiteY2" fmla="*/ 289560 h 289560"/>
                        <a:gd name="connsiteX3" fmla="*/ 0 w 262890"/>
                        <a:gd name="connsiteY3" fmla="*/ 72390 h 289560"/>
                        <a:gd name="connsiteX4" fmla="*/ 95250 w 262890"/>
                        <a:gd name="connsiteY4" fmla="*/ 0 h 289560"/>
                        <a:gd name="connsiteX0" fmla="*/ 95250 w 262890"/>
                        <a:gd name="connsiteY0" fmla="*/ 0 h 289560"/>
                        <a:gd name="connsiteX1" fmla="*/ 262890 w 262890"/>
                        <a:gd name="connsiteY1" fmla="*/ 167640 h 289560"/>
                        <a:gd name="connsiteX2" fmla="*/ 110490 w 262890"/>
                        <a:gd name="connsiteY2" fmla="*/ 289560 h 289560"/>
                        <a:gd name="connsiteX3" fmla="*/ 0 w 262890"/>
                        <a:gd name="connsiteY3" fmla="*/ 72390 h 289560"/>
                        <a:gd name="connsiteX4" fmla="*/ 95250 w 262890"/>
                        <a:gd name="connsiteY4" fmla="*/ 0 h 289560"/>
                        <a:gd name="connsiteX0" fmla="*/ 95250 w 262890"/>
                        <a:gd name="connsiteY0" fmla="*/ 0 h 289560"/>
                        <a:gd name="connsiteX1" fmla="*/ 262890 w 262890"/>
                        <a:gd name="connsiteY1" fmla="*/ 167640 h 289560"/>
                        <a:gd name="connsiteX2" fmla="*/ 110490 w 262890"/>
                        <a:gd name="connsiteY2" fmla="*/ 289560 h 289560"/>
                        <a:gd name="connsiteX3" fmla="*/ 0 w 262890"/>
                        <a:gd name="connsiteY3" fmla="*/ 72390 h 289560"/>
                        <a:gd name="connsiteX4" fmla="*/ 95250 w 262890"/>
                        <a:gd name="connsiteY4" fmla="*/ 0 h 289560"/>
                        <a:gd name="connsiteX0" fmla="*/ 95250 w 262890"/>
                        <a:gd name="connsiteY0" fmla="*/ 0 h 289560"/>
                        <a:gd name="connsiteX1" fmla="*/ 262890 w 262890"/>
                        <a:gd name="connsiteY1" fmla="*/ 167640 h 289560"/>
                        <a:gd name="connsiteX2" fmla="*/ 110490 w 262890"/>
                        <a:gd name="connsiteY2" fmla="*/ 289560 h 289560"/>
                        <a:gd name="connsiteX3" fmla="*/ 0 w 262890"/>
                        <a:gd name="connsiteY3" fmla="*/ 72390 h 289560"/>
                        <a:gd name="connsiteX4" fmla="*/ 95250 w 262890"/>
                        <a:gd name="connsiteY4" fmla="*/ 0 h 289560"/>
                        <a:gd name="connsiteX0" fmla="*/ 95250 w 262890"/>
                        <a:gd name="connsiteY0" fmla="*/ 0 h 276746"/>
                        <a:gd name="connsiteX1" fmla="*/ 262890 w 262890"/>
                        <a:gd name="connsiteY1" fmla="*/ 167640 h 276746"/>
                        <a:gd name="connsiteX2" fmla="*/ 138146 w 262890"/>
                        <a:gd name="connsiteY2" fmla="*/ 276746 h 276746"/>
                        <a:gd name="connsiteX3" fmla="*/ 0 w 262890"/>
                        <a:gd name="connsiteY3" fmla="*/ 72390 h 276746"/>
                        <a:gd name="connsiteX4" fmla="*/ 95250 w 262890"/>
                        <a:gd name="connsiteY4" fmla="*/ 0 h 276746"/>
                        <a:gd name="connsiteX0" fmla="*/ 95250 w 262890"/>
                        <a:gd name="connsiteY0" fmla="*/ 0 h 276746"/>
                        <a:gd name="connsiteX1" fmla="*/ 262890 w 262890"/>
                        <a:gd name="connsiteY1" fmla="*/ 167640 h 276746"/>
                        <a:gd name="connsiteX2" fmla="*/ 138146 w 262890"/>
                        <a:gd name="connsiteY2" fmla="*/ 276746 h 276746"/>
                        <a:gd name="connsiteX3" fmla="*/ 0 w 262890"/>
                        <a:gd name="connsiteY3" fmla="*/ 72390 h 276746"/>
                        <a:gd name="connsiteX4" fmla="*/ 95250 w 262890"/>
                        <a:gd name="connsiteY4" fmla="*/ 0 h 2767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62890" h="276746">
                          <a:moveTo>
                            <a:pt x="95250" y="0"/>
                          </a:moveTo>
                          <a:cubicBezTo>
                            <a:pt x="166370" y="101600"/>
                            <a:pt x="207010" y="111760"/>
                            <a:pt x="262890" y="167640"/>
                          </a:cubicBezTo>
                          <a:cubicBezTo>
                            <a:pt x="234950" y="265430"/>
                            <a:pt x="207996" y="270396"/>
                            <a:pt x="138146" y="276746"/>
                          </a:cubicBezTo>
                          <a:cubicBezTo>
                            <a:pt x="55797" y="146075"/>
                            <a:pt x="36830" y="144780"/>
                            <a:pt x="0" y="72390"/>
                          </a:cubicBezTo>
                          <a:lnTo>
                            <a:pt x="95250" y="0"/>
                          </a:lnTo>
                          <a:close/>
                        </a:path>
                      </a:pathLst>
                    </a:custGeom>
                    <a:grp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91" name="Figura a mano libera: forma 90">
                      <a:extLst>
                        <a:ext uri="{FF2B5EF4-FFF2-40B4-BE49-F238E27FC236}">
                          <a16:creationId xmlns:a16="http://schemas.microsoft.com/office/drawing/2014/main" id="{5598C389-8688-A18A-DB4D-D210852CE8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20652" y="2923007"/>
                      <a:ext cx="1292819" cy="1344193"/>
                    </a:xfrm>
                    <a:custGeom>
                      <a:avLst/>
                      <a:gdLst>
                        <a:gd name="connsiteX0" fmla="*/ 0 w 1258529"/>
                        <a:gd name="connsiteY0" fmla="*/ 108155 h 1317523"/>
                        <a:gd name="connsiteX1" fmla="*/ 363793 w 1258529"/>
                        <a:gd name="connsiteY1" fmla="*/ 501446 h 1317523"/>
                        <a:gd name="connsiteX2" fmla="*/ 648929 w 1258529"/>
                        <a:gd name="connsiteY2" fmla="*/ 1317523 h 1317523"/>
                        <a:gd name="connsiteX3" fmla="*/ 1258529 w 1258529"/>
                        <a:gd name="connsiteY3" fmla="*/ 796413 h 1317523"/>
                        <a:gd name="connsiteX4" fmla="*/ 609600 w 1258529"/>
                        <a:gd name="connsiteY4" fmla="*/ 157317 h 1317523"/>
                        <a:gd name="connsiteX5" fmla="*/ 442452 w 1258529"/>
                        <a:gd name="connsiteY5" fmla="*/ 0 h 1317523"/>
                        <a:gd name="connsiteX6" fmla="*/ 0 w 1258529"/>
                        <a:gd name="connsiteY6" fmla="*/ 108155 h 1317523"/>
                        <a:gd name="connsiteX0" fmla="*/ 0 w 1258529"/>
                        <a:gd name="connsiteY0" fmla="*/ 108155 h 1317523"/>
                        <a:gd name="connsiteX1" fmla="*/ 363793 w 1258529"/>
                        <a:gd name="connsiteY1" fmla="*/ 501446 h 1317523"/>
                        <a:gd name="connsiteX2" fmla="*/ 648929 w 1258529"/>
                        <a:gd name="connsiteY2" fmla="*/ 1317523 h 1317523"/>
                        <a:gd name="connsiteX3" fmla="*/ 1258529 w 1258529"/>
                        <a:gd name="connsiteY3" fmla="*/ 796413 h 1317523"/>
                        <a:gd name="connsiteX4" fmla="*/ 609600 w 1258529"/>
                        <a:gd name="connsiteY4" fmla="*/ 157317 h 1317523"/>
                        <a:gd name="connsiteX5" fmla="*/ 442452 w 1258529"/>
                        <a:gd name="connsiteY5" fmla="*/ 0 h 1317523"/>
                        <a:gd name="connsiteX6" fmla="*/ 0 w 1258529"/>
                        <a:gd name="connsiteY6" fmla="*/ 108155 h 1317523"/>
                        <a:gd name="connsiteX0" fmla="*/ 0 w 1273769"/>
                        <a:gd name="connsiteY0" fmla="*/ 111965 h 1317523"/>
                        <a:gd name="connsiteX1" fmla="*/ 379033 w 1273769"/>
                        <a:gd name="connsiteY1" fmla="*/ 501446 h 1317523"/>
                        <a:gd name="connsiteX2" fmla="*/ 664169 w 1273769"/>
                        <a:gd name="connsiteY2" fmla="*/ 1317523 h 1317523"/>
                        <a:gd name="connsiteX3" fmla="*/ 1273769 w 1273769"/>
                        <a:gd name="connsiteY3" fmla="*/ 796413 h 1317523"/>
                        <a:gd name="connsiteX4" fmla="*/ 624840 w 1273769"/>
                        <a:gd name="connsiteY4" fmla="*/ 157317 h 1317523"/>
                        <a:gd name="connsiteX5" fmla="*/ 457692 w 1273769"/>
                        <a:gd name="connsiteY5" fmla="*/ 0 h 1317523"/>
                        <a:gd name="connsiteX6" fmla="*/ 0 w 1273769"/>
                        <a:gd name="connsiteY6" fmla="*/ 111965 h 1317523"/>
                        <a:gd name="connsiteX0" fmla="*/ 0 w 1273769"/>
                        <a:gd name="connsiteY0" fmla="*/ 111965 h 1317523"/>
                        <a:gd name="connsiteX1" fmla="*/ 379033 w 1273769"/>
                        <a:gd name="connsiteY1" fmla="*/ 501446 h 1317523"/>
                        <a:gd name="connsiteX2" fmla="*/ 664169 w 1273769"/>
                        <a:gd name="connsiteY2" fmla="*/ 1317523 h 1317523"/>
                        <a:gd name="connsiteX3" fmla="*/ 1273769 w 1273769"/>
                        <a:gd name="connsiteY3" fmla="*/ 796413 h 1317523"/>
                        <a:gd name="connsiteX4" fmla="*/ 624840 w 1273769"/>
                        <a:gd name="connsiteY4" fmla="*/ 157317 h 1317523"/>
                        <a:gd name="connsiteX5" fmla="*/ 457692 w 1273769"/>
                        <a:gd name="connsiteY5" fmla="*/ 0 h 1317523"/>
                        <a:gd name="connsiteX6" fmla="*/ 0 w 1273769"/>
                        <a:gd name="connsiteY6" fmla="*/ 111965 h 1317523"/>
                        <a:gd name="connsiteX0" fmla="*/ 0 w 1273769"/>
                        <a:gd name="connsiteY0" fmla="*/ 111965 h 1317523"/>
                        <a:gd name="connsiteX1" fmla="*/ 268543 w 1273769"/>
                        <a:gd name="connsiteY1" fmla="*/ 410006 h 1317523"/>
                        <a:gd name="connsiteX2" fmla="*/ 664169 w 1273769"/>
                        <a:gd name="connsiteY2" fmla="*/ 1317523 h 1317523"/>
                        <a:gd name="connsiteX3" fmla="*/ 1273769 w 1273769"/>
                        <a:gd name="connsiteY3" fmla="*/ 796413 h 1317523"/>
                        <a:gd name="connsiteX4" fmla="*/ 624840 w 1273769"/>
                        <a:gd name="connsiteY4" fmla="*/ 157317 h 1317523"/>
                        <a:gd name="connsiteX5" fmla="*/ 457692 w 1273769"/>
                        <a:gd name="connsiteY5" fmla="*/ 0 h 1317523"/>
                        <a:gd name="connsiteX6" fmla="*/ 0 w 1273769"/>
                        <a:gd name="connsiteY6" fmla="*/ 111965 h 1317523"/>
                        <a:gd name="connsiteX0" fmla="*/ 0 w 1273769"/>
                        <a:gd name="connsiteY0" fmla="*/ 111965 h 1317523"/>
                        <a:gd name="connsiteX1" fmla="*/ 268543 w 1273769"/>
                        <a:gd name="connsiteY1" fmla="*/ 410006 h 1317523"/>
                        <a:gd name="connsiteX2" fmla="*/ 664169 w 1273769"/>
                        <a:gd name="connsiteY2" fmla="*/ 1317523 h 1317523"/>
                        <a:gd name="connsiteX3" fmla="*/ 1273769 w 1273769"/>
                        <a:gd name="connsiteY3" fmla="*/ 796413 h 1317523"/>
                        <a:gd name="connsiteX4" fmla="*/ 624840 w 1273769"/>
                        <a:gd name="connsiteY4" fmla="*/ 157317 h 1317523"/>
                        <a:gd name="connsiteX5" fmla="*/ 457692 w 1273769"/>
                        <a:gd name="connsiteY5" fmla="*/ 0 h 1317523"/>
                        <a:gd name="connsiteX6" fmla="*/ 0 w 1273769"/>
                        <a:gd name="connsiteY6" fmla="*/ 111965 h 1317523"/>
                        <a:gd name="connsiteX0" fmla="*/ 0 w 1273769"/>
                        <a:gd name="connsiteY0" fmla="*/ 111965 h 1317523"/>
                        <a:gd name="connsiteX1" fmla="*/ 268543 w 1273769"/>
                        <a:gd name="connsiteY1" fmla="*/ 410006 h 1317523"/>
                        <a:gd name="connsiteX2" fmla="*/ 664169 w 1273769"/>
                        <a:gd name="connsiteY2" fmla="*/ 1317523 h 1317523"/>
                        <a:gd name="connsiteX3" fmla="*/ 1273769 w 1273769"/>
                        <a:gd name="connsiteY3" fmla="*/ 796413 h 1317523"/>
                        <a:gd name="connsiteX4" fmla="*/ 624840 w 1273769"/>
                        <a:gd name="connsiteY4" fmla="*/ 157317 h 1317523"/>
                        <a:gd name="connsiteX5" fmla="*/ 457692 w 1273769"/>
                        <a:gd name="connsiteY5" fmla="*/ 0 h 1317523"/>
                        <a:gd name="connsiteX6" fmla="*/ 0 w 1273769"/>
                        <a:gd name="connsiteY6" fmla="*/ 111965 h 1317523"/>
                        <a:gd name="connsiteX0" fmla="*/ 0 w 1273769"/>
                        <a:gd name="connsiteY0" fmla="*/ 111965 h 1317523"/>
                        <a:gd name="connsiteX1" fmla="*/ 268543 w 1273769"/>
                        <a:gd name="connsiteY1" fmla="*/ 410006 h 1317523"/>
                        <a:gd name="connsiteX2" fmla="*/ 664169 w 1273769"/>
                        <a:gd name="connsiteY2" fmla="*/ 1317523 h 1317523"/>
                        <a:gd name="connsiteX3" fmla="*/ 1273769 w 1273769"/>
                        <a:gd name="connsiteY3" fmla="*/ 796413 h 1317523"/>
                        <a:gd name="connsiteX4" fmla="*/ 624840 w 1273769"/>
                        <a:gd name="connsiteY4" fmla="*/ 157317 h 1317523"/>
                        <a:gd name="connsiteX5" fmla="*/ 457692 w 1273769"/>
                        <a:gd name="connsiteY5" fmla="*/ 0 h 1317523"/>
                        <a:gd name="connsiteX6" fmla="*/ 0 w 1273769"/>
                        <a:gd name="connsiteY6" fmla="*/ 111965 h 1317523"/>
                        <a:gd name="connsiteX0" fmla="*/ 0 w 1273769"/>
                        <a:gd name="connsiteY0" fmla="*/ 111965 h 1317523"/>
                        <a:gd name="connsiteX1" fmla="*/ 268543 w 1273769"/>
                        <a:gd name="connsiteY1" fmla="*/ 410006 h 1317523"/>
                        <a:gd name="connsiteX2" fmla="*/ 664169 w 1273769"/>
                        <a:gd name="connsiteY2" fmla="*/ 1317523 h 1317523"/>
                        <a:gd name="connsiteX3" fmla="*/ 1273769 w 1273769"/>
                        <a:gd name="connsiteY3" fmla="*/ 796413 h 1317523"/>
                        <a:gd name="connsiteX4" fmla="*/ 624840 w 1273769"/>
                        <a:gd name="connsiteY4" fmla="*/ 157317 h 1317523"/>
                        <a:gd name="connsiteX5" fmla="*/ 457692 w 1273769"/>
                        <a:gd name="connsiteY5" fmla="*/ 0 h 1317523"/>
                        <a:gd name="connsiteX6" fmla="*/ 0 w 1273769"/>
                        <a:gd name="connsiteY6" fmla="*/ 111965 h 1317523"/>
                        <a:gd name="connsiteX0" fmla="*/ 0 w 1273769"/>
                        <a:gd name="connsiteY0" fmla="*/ 111965 h 1317523"/>
                        <a:gd name="connsiteX1" fmla="*/ 268543 w 1273769"/>
                        <a:gd name="connsiteY1" fmla="*/ 410006 h 1317523"/>
                        <a:gd name="connsiteX2" fmla="*/ 664169 w 1273769"/>
                        <a:gd name="connsiteY2" fmla="*/ 1317523 h 1317523"/>
                        <a:gd name="connsiteX3" fmla="*/ 1273769 w 1273769"/>
                        <a:gd name="connsiteY3" fmla="*/ 796413 h 1317523"/>
                        <a:gd name="connsiteX4" fmla="*/ 624840 w 1273769"/>
                        <a:gd name="connsiteY4" fmla="*/ 157317 h 1317523"/>
                        <a:gd name="connsiteX5" fmla="*/ 457692 w 1273769"/>
                        <a:gd name="connsiteY5" fmla="*/ 0 h 1317523"/>
                        <a:gd name="connsiteX6" fmla="*/ 0 w 1273769"/>
                        <a:gd name="connsiteY6" fmla="*/ 111965 h 1317523"/>
                        <a:gd name="connsiteX0" fmla="*/ 0 w 1292819"/>
                        <a:gd name="connsiteY0" fmla="*/ 96725 h 1317523"/>
                        <a:gd name="connsiteX1" fmla="*/ 287593 w 1292819"/>
                        <a:gd name="connsiteY1" fmla="*/ 410006 h 1317523"/>
                        <a:gd name="connsiteX2" fmla="*/ 683219 w 1292819"/>
                        <a:gd name="connsiteY2" fmla="*/ 1317523 h 1317523"/>
                        <a:gd name="connsiteX3" fmla="*/ 1292819 w 1292819"/>
                        <a:gd name="connsiteY3" fmla="*/ 796413 h 1317523"/>
                        <a:gd name="connsiteX4" fmla="*/ 643890 w 1292819"/>
                        <a:gd name="connsiteY4" fmla="*/ 157317 h 1317523"/>
                        <a:gd name="connsiteX5" fmla="*/ 476742 w 1292819"/>
                        <a:gd name="connsiteY5" fmla="*/ 0 h 1317523"/>
                        <a:gd name="connsiteX6" fmla="*/ 0 w 1292819"/>
                        <a:gd name="connsiteY6" fmla="*/ 96725 h 1317523"/>
                        <a:gd name="connsiteX0" fmla="*/ 0 w 1292819"/>
                        <a:gd name="connsiteY0" fmla="*/ 123395 h 1344193"/>
                        <a:gd name="connsiteX1" fmla="*/ 287593 w 1292819"/>
                        <a:gd name="connsiteY1" fmla="*/ 436676 h 1344193"/>
                        <a:gd name="connsiteX2" fmla="*/ 683219 w 1292819"/>
                        <a:gd name="connsiteY2" fmla="*/ 1344193 h 1344193"/>
                        <a:gd name="connsiteX3" fmla="*/ 1292819 w 1292819"/>
                        <a:gd name="connsiteY3" fmla="*/ 823083 h 1344193"/>
                        <a:gd name="connsiteX4" fmla="*/ 643890 w 1292819"/>
                        <a:gd name="connsiteY4" fmla="*/ 183987 h 1344193"/>
                        <a:gd name="connsiteX5" fmla="*/ 472932 w 1292819"/>
                        <a:gd name="connsiteY5" fmla="*/ 0 h 1344193"/>
                        <a:gd name="connsiteX6" fmla="*/ 0 w 1292819"/>
                        <a:gd name="connsiteY6" fmla="*/ 123395 h 1344193"/>
                        <a:gd name="connsiteX0" fmla="*/ 0 w 1292819"/>
                        <a:gd name="connsiteY0" fmla="*/ 123395 h 1344193"/>
                        <a:gd name="connsiteX1" fmla="*/ 287593 w 1292819"/>
                        <a:gd name="connsiteY1" fmla="*/ 436676 h 1344193"/>
                        <a:gd name="connsiteX2" fmla="*/ 683219 w 1292819"/>
                        <a:gd name="connsiteY2" fmla="*/ 1344193 h 1344193"/>
                        <a:gd name="connsiteX3" fmla="*/ 1292819 w 1292819"/>
                        <a:gd name="connsiteY3" fmla="*/ 823083 h 1344193"/>
                        <a:gd name="connsiteX4" fmla="*/ 617220 w 1292819"/>
                        <a:gd name="connsiteY4" fmla="*/ 176367 h 1344193"/>
                        <a:gd name="connsiteX5" fmla="*/ 472932 w 1292819"/>
                        <a:gd name="connsiteY5" fmla="*/ 0 h 1344193"/>
                        <a:gd name="connsiteX6" fmla="*/ 0 w 1292819"/>
                        <a:gd name="connsiteY6" fmla="*/ 123395 h 13441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92819" h="1344193">
                          <a:moveTo>
                            <a:pt x="0" y="123395"/>
                          </a:moveTo>
                          <a:cubicBezTo>
                            <a:pt x="95864" y="352282"/>
                            <a:pt x="161249" y="306849"/>
                            <a:pt x="287593" y="436676"/>
                          </a:cubicBezTo>
                          <a:cubicBezTo>
                            <a:pt x="484238" y="533442"/>
                            <a:pt x="360844" y="1155987"/>
                            <a:pt x="683219" y="1344193"/>
                          </a:cubicBezTo>
                          <a:cubicBezTo>
                            <a:pt x="1012149" y="1307650"/>
                            <a:pt x="1203919" y="1031076"/>
                            <a:pt x="1292819" y="823083"/>
                          </a:cubicBezTo>
                          <a:cubicBezTo>
                            <a:pt x="1148899" y="514801"/>
                            <a:pt x="833530" y="389399"/>
                            <a:pt x="617220" y="176367"/>
                          </a:cubicBezTo>
                          <a:lnTo>
                            <a:pt x="472932" y="0"/>
                          </a:lnTo>
                          <a:cubicBezTo>
                            <a:pt x="276287" y="124543"/>
                            <a:pt x="147484" y="87343"/>
                            <a:pt x="0" y="123395"/>
                          </a:cubicBezTo>
                          <a:close/>
                        </a:path>
                      </a:pathLst>
                    </a:custGeom>
                    <a:grp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</p:grpSp>
              <p:sp>
                <p:nvSpPr>
                  <p:cNvPr id="86" name="Figura a mano libera: forma 85">
                    <a:extLst>
                      <a:ext uri="{FF2B5EF4-FFF2-40B4-BE49-F238E27FC236}">
                        <a16:creationId xmlns:a16="http://schemas.microsoft.com/office/drawing/2014/main" id="{22CE0508-7A76-311F-18F5-068D4ADC6326}"/>
                      </a:ext>
                    </a:extLst>
                  </p:cNvPr>
                  <p:cNvSpPr/>
                  <p:nvPr/>
                </p:nvSpPr>
                <p:spPr>
                  <a:xfrm>
                    <a:off x="2487119" y="3368202"/>
                    <a:ext cx="591360" cy="685637"/>
                  </a:xfrm>
                  <a:custGeom>
                    <a:avLst/>
                    <a:gdLst>
                      <a:gd name="connsiteX0" fmla="*/ 541020 w 541020"/>
                      <a:gd name="connsiteY0" fmla="*/ 300990 h 647700"/>
                      <a:gd name="connsiteX1" fmla="*/ 0 w 541020"/>
                      <a:gd name="connsiteY1" fmla="*/ 0 h 647700"/>
                      <a:gd name="connsiteX2" fmla="*/ 160020 w 541020"/>
                      <a:gd name="connsiteY2" fmla="*/ 647700 h 647700"/>
                      <a:gd name="connsiteX3" fmla="*/ 541020 w 541020"/>
                      <a:gd name="connsiteY3" fmla="*/ 300990 h 647700"/>
                      <a:gd name="connsiteX0" fmla="*/ 541020 w 541020"/>
                      <a:gd name="connsiteY0" fmla="*/ 300990 h 647700"/>
                      <a:gd name="connsiteX1" fmla="*/ 0 w 541020"/>
                      <a:gd name="connsiteY1" fmla="*/ 0 h 647700"/>
                      <a:gd name="connsiteX2" fmla="*/ 160020 w 541020"/>
                      <a:gd name="connsiteY2" fmla="*/ 647700 h 647700"/>
                      <a:gd name="connsiteX3" fmla="*/ 541020 w 541020"/>
                      <a:gd name="connsiteY3" fmla="*/ 300990 h 647700"/>
                      <a:gd name="connsiteX0" fmla="*/ 541020 w 541020"/>
                      <a:gd name="connsiteY0" fmla="*/ 338927 h 685637"/>
                      <a:gd name="connsiteX1" fmla="*/ 0 w 541020"/>
                      <a:gd name="connsiteY1" fmla="*/ 37937 h 685637"/>
                      <a:gd name="connsiteX2" fmla="*/ 160020 w 541020"/>
                      <a:gd name="connsiteY2" fmla="*/ 685637 h 685637"/>
                      <a:gd name="connsiteX3" fmla="*/ 541020 w 541020"/>
                      <a:gd name="connsiteY3" fmla="*/ 338927 h 685637"/>
                      <a:gd name="connsiteX0" fmla="*/ 579321 w 579321"/>
                      <a:gd name="connsiteY0" fmla="*/ 338927 h 685637"/>
                      <a:gd name="connsiteX1" fmla="*/ 38301 w 579321"/>
                      <a:gd name="connsiteY1" fmla="*/ 37937 h 685637"/>
                      <a:gd name="connsiteX2" fmla="*/ 198321 w 579321"/>
                      <a:gd name="connsiteY2" fmla="*/ 685637 h 685637"/>
                      <a:gd name="connsiteX3" fmla="*/ 579321 w 579321"/>
                      <a:gd name="connsiteY3" fmla="*/ 338927 h 685637"/>
                      <a:gd name="connsiteX0" fmla="*/ 591360 w 591360"/>
                      <a:gd name="connsiteY0" fmla="*/ 338927 h 685637"/>
                      <a:gd name="connsiteX1" fmla="*/ 50340 w 591360"/>
                      <a:gd name="connsiteY1" fmla="*/ 37937 h 685637"/>
                      <a:gd name="connsiteX2" fmla="*/ 210360 w 591360"/>
                      <a:gd name="connsiteY2" fmla="*/ 685637 h 685637"/>
                      <a:gd name="connsiteX3" fmla="*/ 591360 w 591360"/>
                      <a:gd name="connsiteY3" fmla="*/ 338927 h 685637"/>
                      <a:gd name="connsiteX0" fmla="*/ 591360 w 591360"/>
                      <a:gd name="connsiteY0" fmla="*/ 338927 h 685637"/>
                      <a:gd name="connsiteX1" fmla="*/ 50340 w 591360"/>
                      <a:gd name="connsiteY1" fmla="*/ 37937 h 685637"/>
                      <a:gd name="connsiteX2" fmla="*/ 210360 w 591360"/>
                      <a:gd name="connsiteY2" fmla="*/ 685637 h 685637"/>
                      <a:gd name="connsiteX3" fmla="*/ 591360 w 591360"/>
                      <a:gd name="connsiteY3" fmla="*/ 338927 h 685637"/>
                      <a:gd name="connsiteX0" fmla="*/ 591360 w 591360"/>
                      <a:gd name="connsiteY0" fmla="*/ 338927 h 685637"/>
                      <a:gd name="connsiteX1" fmla="*/ 50340 w 591360"/>
                      <a:gd name="connsiteY1" fmla="*/ 37937 h 685637"/>
                      <a:gd name="connsiteX2" fmla="*/ 210360 w 591360"/>
                      <a:gd name="connsiteY2" fmla="*/ 685637 h 685637"/>
                      <a:gd name="connsiteX3" fmla="*/ 591360 w 591360"/>
                      <a:gd name="connsiteY3" fmla="*/ 338927 h 685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91360" h="685637">
                        <a:moveTo>
                          <a:pt x="591360" y="338927"/>
                        </a:moveTo>
                        <a:cubicBezTo>
                          <a:pt x="449120" y="63337"/>
                          <a:pt x="215440" y="-71283"/>
                          <a:pt x="50340" y="37937"/>
                        </a:cubicBezTo>
                        <a:cubicBezTo>
                          <a:pt x="-79200" y="257647"/>
                          <a:pt x="65580" y="450687"/>
                          <a:pt x="210360" y="685637"/>
                        </a:cubicBezTo>
                        <a:cubicBezTo>
                          <a:pt x="413560" y="669127"/>
                          <a:pt x="582470" y="450687"/>
                          <a:pt x="591360" y="338927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  <p:sp>
            <p:nvSpPr>
              <p:cNvPr id="82" name="Rettangolo 81">
                <a:extLst>
                  <a:ext uri="{FF2B5EF4-FFF2-40B4-BE49-F238E27FC236}">
                    <a16:creationId xmlns:a16="http://schemas.microsoft.com/office/drawing/2014/main" id="{F419EB61-6547-06E8-AEDE-44E5A2E6EF93}"/>
                  </a:ext>
                </a:extLst>
              </p:cNvPr>
              <p:cNvSpPr/>
              <p:nvPr/>
            </p:nvSpPr>
            <p:spPr>
              <a:xfrm>
                <a:off x="1329312" y="1585336"/>
                <a:ext cx="265299" cy="27152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101" name="Trapezio 100">
            <a:extLst>
              <a:ext uri="{FF2B5EF4-FFF2-40B4-BE49-F238E27FC236}">
                <a16:creationId xmlns:a16="http://schemas.microsoft.com/office/drawing/2014/main" id="{2152DE2C-DD90-24AA-5BB4-44DF2B0E48F7}"/>
              </a:ext>
            </a:extLst>
          </p:cNvPr>
          <p:cNvSpPr/>
          <p:nvPr/>
        </p:nvSpPr>
        <p:spPr>
          <a:xfrm rot="15975051">
            <a:off x="5789604" y="-2093506"/>
            <a:ext cx="2045570" cy="8883276"/>
          </a:xfrm>
          <a:custGeom>
            <a:avLst/>
            <a:gdLst>
              <a:gd name="connsiteX0" fmla="*/ 0 w 1159457"/>
              <a:gd name="connsiteY0" fmla="*/ 7639626 h 7639626"/>
              <a:gd name="connsiteX1" fmla="*/ 289864 w 1159457"/>
              <a:gd name="connsiteY1" fmla="*/ 0 h 7639626"/>
              <a:gd name="connsiteX2" fmla="*/ 869593 w 1159457"/>
              <a:gd name="connsiteY2" fmla="*/ 0 h 7639626"/>
              <a:gd name="connsiteX3" fmla="*/ 1159457 w 1159457"/>
              <a:gd name="connsiteY3" fmla="*/ 7639626 h 7639626"/>
              <a:gd name="connsiteX4" fmla="*/ 0 w 1159457"/>
              <a:gd name="connsiteY4" fmla="*/ 7639626 h 7639626"/>
              <a:gd name="connsiteX0" fmla="*/ 0 w 1159457"/>
              <a:gd name="connsiteY0" fmla="*/ 7639626 h 7639626"/>
              <a:gd name="connsiteX1" fmla="*/ 289864 w 1159457"/>
              <a:gd name="connsiteY1" fmla="*/ 0 h 7639626"/>
              <a:gd name="connsiteX2" fmla="*/ 869593 w 1159457"/>
              <a:gd name="connsiteY2" fmla="*/ 0 h 7639626"/>
              <a:gd name="connsiteX3" fmla="*/ 1159457 w 1159457"/>
              <a:gd name="connsiteY3" fmla="*/ 7639626 h 7639626"/>
              <a:gd name="connsiteX4" fmla="*/ 0 w 1159457"/>
              <a:gd name="connsiteY4" fmla="*/ 7639626 h 7639626"/>
              <a:gd name="connsiteX0" fmla="*/ 0 w 1159457"/>
              <a:gd name="connsiteY0" fmla="*/ 7639626 h 7639626"/>
              <a:gd name="connsiteX1" fmla="*/ 289864 w 1159457"/>
              <a:gd name="connsiteY1" fmla="*/ 0 h 7639626"/>
              <a:gd name="connsiteX2" fmla="*/ 869593 w 1159457"/>
              <a:gd name="connsiteY2" fmla="*/ 0 h 7639626"/>
              <a:gd name="connsiteX3" fmla="*/ 1159457 w 1159457"/>
              <a:gd name="connsiteY3" fmla="*/ 7639626 h 7639626"/>
              <a:gd name="connsiteX4" fmla="*/ 0 w 1159457"/>
              <a:gd name="connsiteY4" fmla="*/ 7639626 h 7639626"/>
              <a:gd name="connsiteX0" fmla="*/ 0 w 1159457"/>
              <a:gd name="connsiteY0" fmla="*/ 7639626 h 7639626"/>
              <a:gd name="connsiteX1" fmla="*/ 289864 w 1159457"/>
              <a:gd name="connsiteY1" fmla="*/ 0 h 7639626"/>
              <a:gd name="connsiteX2" fmla="*/ 869593 w 1159457"/>
              <a:gd name="connsiteY2" fmla="*/ 0 h 7639626"/>
              <a:gd name="connsiteX3" fmla="*/ 1159457 w 1159457"/>
              <a:gd name="connsiteY3" fmla="*/ 7639626 h 7639626"/>
              <a:gd name="connsiteX4" fmla="*/ 0 w 1159457"/>
              <a:gd name="connsiteY4" fmla="*/ 7639626 h 7639626"/>
              <a:gd name="connsiteX0" fmla="*/ 0 w 1159457"/>
              <a:gd name="connsiteY0" fmla="*/ 7639626 h 7938814"/>
              <a:gd name="connsiteX1" fmla="*/ 289864 w 1159457"/>
              <a:gd name="connsiteY1" fmla="*/ 0 h 7938814"/>
              <a:gd name="connsiteX2" fmla="*/ 869593 w 1159457"/>
              <a:gd name="connsiteY2" fmla="*/ 0 h 7938814"/>
              <a:gd name="connsiteX3" fmla="*/ 1159457 w 1159457"/>
              <a:gd name="connsiteY3" fmla="*/ 7639626 h 7938814"/>
              <a:gd name="connsiteX4" fmla="*/ 0 w 1159457"/>
              <a:gd name="connsiteY4" fmla="*/ 7639626 h 7938814"/>
              <a:gd name="connsiteX0" fmla="*/ 0 w 1159457"/>
              <a:gd name="connsiteY0" fmla="*/ 7639626 h 8014568"/>
              <a:gd name="connsiteX1" fmla="*/ 289864 w 1159457"/>
              <a:gd name="connsiteY1" fmla="*/ 0 h 8014568"/>
              <a:gd name="connsiteX2" fmla="*/ 869593 w 1159457"/>
              <a:gd name="connsiteY2" fmla="*/ 0 h 8014568"/>
              <a:gd name="connsiteX3" fmla="*/ 1159457 w 1159457"/>
              <a:gd name="connsiteY3" fmla="*/ 7639626 h 8014568"/>
              <a:gd name="connsiteX4" fmla="*/ 0 w 1159457"/>
              <a:gd name="connsiteY4" fmla="*/ 7639626 h 8014568"/>
              <a:gd name="connsiteX0" fmla="*/ 0 w 1159457"/>
              <a:gd name="connsiteY0" fmla="*/ 7639626 h 8011045"/>
              <a:gd name="connsiteX1" fmla="*/ 289864 w 1159457"/>
              <a:gd name="connsiteY1" fmla="*/ 0 h 8011045"/>
              <a:gd name="connsiteX2" fmla="*/ 869593 w 1159457"/>
              <a:gd name="connsiteY2" fmla="*/ 0 h 8011045"/>
              <a:gd name="connsiteX3" fmla="*/ 1159457 w 1159457"/>
              <a:gd name="connsiteY3" fmla="*/ 7639626 h 8011045"/>
              <a:gd name="connsiteX4" fmla="*/ 0 w 1159457"/>
              <a:gd name="connsiteY4" fmla="*/ 7639626 h 8011045"/>
              <a:gd name="connsiteX0" fmla="*/ 0 w 1159457"/>
              <a:gd name="connsiteY0" fmla="*/ 7639626 h 8011045"/>
              <a:gd name="connsiteX1" fmla="*/ 446894 w 1159457"/>
              <a:gd name="connsiteY1" fmla="*/ 51710 h 8011045"/>
              <a:gd name="connsiteX2" fmla="*/ 869593 w 1159457"/>
              <a:gd name="connsiteY2" fmla="*/ 0 h 8011045"/>
              <a:gd name="connsiteX3" fmla="*/ 1159457 w 1159457"/>
              <a:gd name="connsiteY3" fmla="*/ 7639626 h 8011045"/>
              <a:gd name="connsiteX4" fmla="*/ 0 w 1159457"/>
              <a:gd name="connsiteY4" fmla="*/ 7639626 h 8011045"/>
              <a:gd name="connsiteX0" fmla="*/ 0 w 1159457"/>
              <a:gd name="connsiteY0" fmla="*/ 7658951 h 8030370"/>
              <a:gd name="connsiteX1" fmla="*/ 446894 w 1159457"/>
              <a:gd name="connsiteY1" fmla="*/ 71035 h 8030370"/>
              <a:gd name="connsiteX2" fmla="*/ 697105 w 1159457"/>
              <a:gd name="connsiteY2" fmla="*/ 0 h 8030370"/>
              <a:gd name="connsiteX3" fmla="*/ 1159457 w 1159457"/>
              <a:gd name="connsiteY3" fmla="*/ 7658951 h 8030370"/>
              <a:gd name="connsiteX4" fmla="*/ 0 w 1159457"/>
              <a:gd name="connsiteY4" fmla="*/ 7658951 h 8030370"/>
              <a:gd name="connsiteX0" fmla="*/ 0 w 1159457"/>
              <a:gd name="connsiteY0" fmla="*/ 7658951 h 8030370"/>
              <a:gd name="connsiteX1" fmla="*/ 446894 w 1159457"/>
              <a:gd name="connsiteY1" fmla="*/ 71035 h 8030370"/>
              <a:gd name="connsiteX2" fmla="*/ 697105 w 1159457"/>
              <a:gd name="connsiteY2" fmla="*/ 0 h 8030370"/>
              <a:gd name="connsiteX3" fmla="*/ 1159457 w 1159457"/>
              <a:gd name="connsiteY3" fmla="*/ 7658951 h 8030370"/>
              <a:gd name="connsiteX4" fmla="*/ 0 w 1159457"/>
              <a:gd name="connsiteY4" fmla="*/ 7658951 h 8030370"/>
              <a:gd name="connsiteX0" fmla="*/ 0 w 1159457"/>
              <a:gd name="connsiteY0" fmla="*/ 7658951 h 8030370"/>
              <a:gd name="connsiteX1" fmla="*/ 446894 w 1159457"/>
              <a:gd name="connsiteY1" fmla="*/ 71035 h 8030370"/>
              <a:gd name="connsiteX2" fmla="*/ 697105 w 1159457"/>
              <a:gd name="connsiteY2" fmla="*/ 0 h 8030370"/>
              <a:gd name="connsiteX3" fmla="*/ 1159457 w 1159457"/>
              <a:gd name="connsiteY3" fmla="*/ 7658951 h 8030370"/>
              <a:gd name="connsiteX4" fmla="*/ 0 w 1159457"/>
              <a:gd name="connsiteY4" fmla="*/ 7658951 h 8030370"/>
              <a:gd name="connsiteX0" fmla="*/ 0 w 1159457"/>
              <a:gd name="connsiteY0" fmla="*/ 7658951 h 8030370"/>
              <a:gd name="connsiteX1" fmla="*/ 446894 w 1159457"/>
              <a:gd name="connsiteY1" fmla="*/ 71035 h 8030370"/>
              <a:gd name="connsiteX2" fmla="*/ 697105 w 1159457"/>
              <a:gd name="connsiteY2" fmla="*/ 0 h 8030370"/>
              <a:gd name="connsiteX3" fmla="*/ 1159457 w 1159457"/>
              <a:gd name="connsiteY3" fmla="*/ 7658951 h 8030370"/>
              <a:gd name="connsiteX4" fmla="*/ 0 w 1159457"/>
              <a:gd name="connsiteY4" fmla="*/ 7658951 h 8030370"/>
              <a:gd name="connsiteX0" fmla="*/ 0 w 1159457"/>
              <a:gd name="connsiteY0" fmla="*/ 7658951 h 8030370"/>
              <a:gd name="connsiteX1" fmla="*/ 446894 w 1159457"/>
              <a:gd name="connsiteY1" fmla="*/ 71035 h 8030370"/>
              <a:gd name="connsiteX2" fmla="*/ 697105 w 1159457"/>
              <a:gd name="connsiteY2" fmla="*/ 0 h 8030370"/>
              <a:gd name="connsiteX3" fmla="*/ 1159457 w 1159457"/>
              <a:gd name="connsiteY3" fmla="*/ 7658951 h 8030370"/>
              <a:gd name="connsiteX4" fmla="*/ 0 w 1159457"/>
              <a:gd name="connsiteY4" fmla="*/ 7658951 h 8030370"/>
              <a:gd name="connsiteX0" fmla="*/ 0 w 1159457"/>
              <a:gd name="connsiteY0" fmla="*/ 7658951 h 8030370"/>
              <a:gd name="connsiteX1" fmla="*/ 446894 w 1159457"/>
              <a:gd name="connsiteY1" fmla="*/ 71035 h 8030370"/>
              <a:gd name="connsiteX2" fmla="*/ 697105 w 1159457"/>
              <a:gd name="connsiteY2" fmla="*/ 0 h 8030370"/>
              <a:gd name="connsiteX3" fmla="*/ 1159457 w 1159457"/>
              <a:gd name="connsiteY3" fmla="*/ 7658951 h 8030370"/>
              <a:gd name="connsiteX4" fmla="*/ 0 w 1159457"/>
              <a:gd name="connsiteY4" fmla="*/ 7658951 h 8030370"/>
              <a:gd name="connsiteX0" fmla="*/ 0 w 1159457"/>
              <a:gd name="connsiteY0" fmla="*/ 7756804 h 8128223"/>
              <a:gd name="connsiteX1" fmla="*/ 482308 w 1159457"/>
              <a:gd name="connsiteY1" fmla="*/ 0 h 8128223"/>
              <a:gd name="connsiteX2" fmla="*/ 697105 w 1159457"/>
              <a:gd name="connsiteY2" fmla="*/ 97853 h 8128223"/>
              <a:gd name="connsiteX3" fmla="*/ 1159457 w 1159457"/>
              <a:gd name="connsiteY3" fmla="*/ 7756804 h 8128223"/>
              <a:gd name="connsiteX4" fmla="*/ 0 w 1159457"/>
              <a:gd name="connsiteY4" fmla="*/ 7756804 h 8128223"/>
              <a:gd name="connsiteX0" fmla="*/ 0 w 1159457"/>
              <a:gd name="connsiteY0" fmla="*/ 7756804 h 8128223"/>
              <a:gd name="connsiteX1" fmla="*/ 482308 w 1159457"/>
              <a:gd name="connsiteY1" fmla="*/ 0 h 8128223"/>
              <a:gd name="connsiteX2" fmla="*/ 597407 w 1159457"/>
              <a:gd name="connsiteY2" fmla="*/ 205304 h 8128223"/>
              <a:gd name="connsiteX3" fmla="*/ 1159457 w 1159457"/>
              <a:gd name="connsiteY3" fmla="*/ 7756804 h 8128223"/>
              <a:gd name="connsiteX4" fmla="*/ 0 w 1159457"/>
              <a:gd name="connsiteY4" fmla="*/ 7756804 h 8128223"/>
              <a:gd name="connsiteX0" fmla="*/ 0 w 1159457"/>
              <a:gd name="connsiteY0" fmla="*/ 7776696 h 8148115"/>
              <a:gd name="connsiteX1" fmla="*/ 525579 w 1159457"/>
              <a:gd name="connsiteY1" fmla="*/ 0 h 8148115"/>
              <a:gd name="connsiteX2" fmla="*/ 597407 w 1159457"/>
              <a:gd name="connsiteY2" fmla="*/ 225196 h 8148115"/>
              <a:gd name="connsiteX3" fmla="*/ 1159457 w 1159457"/>
              <a:gd name="connsiteY3" fmla="*/ 7776696 h 8148115"/>
              <a:gd name="connsiteX4" fmla="*/ 0 w 1159457"/>
              <a:gd name="connsiteY4" fmla="*/ 7776696 h 8148115"/>
              <a:gd name="connsiteX0" fmla="*/ 0 w 1159457"/>
              <a:gd name="connsiteY0" fmla="*/ 7776696 h 8148115"/>
              <a:gd name="connsiteX1" fmla="*/ 525579 w 1159457"/>
              <a:gd name="connsiteY1" fmla="*/ 0 h 8148115"/>
              <a:gd name="connsiteX2" fmla="*/ 597407 w 1159457"/>
              <a:gd name="connsiteY2" fmla="*/ 225196 h 8148115"/>
              <a:gd name="connsiteX3" fmla="*/ 1159457 w 1159457"/>
              <a:gd name="connsiteY3" fmla="*/ 7776696 h 8148115"/>
              <a:gd name="connsiteX4" fmla="*/ 0 w 1159457"/>
              <a:gd name="connsiteY4" fmla="*/ 7776696 h 8148115"/>
              <a:gd name="connsiteX0" fmla="*/ 0 w 1159457"/>
              <a:gd name="connsiteY0" fmla="*/ 7776696 h 8148115"/>
              <a:gd name="connsiteX1" fmla="*/ 525579 w 1159457"/>
              <a:gd name="connsiteY1" fmla="*/ 0 h 8148115"/>
              <a:gd name="connsiteX2" fmla="*/ 597407 w 1159457"/>
              <a:gd name="connsiteY2" fmla="*/ 225196 h 8148115"/>
              <a:gd name="connsiteX3" fmla="*/ 1159457 w 1159457"/>
              <a:gd name="connsiteY3" fmla="*/ 7776696 h 8148115"/>
              <a:gd name="connsiteX4" fmla="*/ 0 w 1159457"/>
              <a:gd name="connsiteY4" fmla="*/ 7776696 h 8148115"/>
              <a:gd name="connsiteX0" fmla="*/ 0 w 1159457"/>
              <a:gd name="connsiteY0" fmla="*/ 7576078 h 7947497"/>
              <a:gd name="connsiteX1" fmla="*/ 475105 w 1159457"/>
              <a:gd name="connsiteY1" fmla="*/ 94976 h 7947497"/>
              <a:gd name="connsiteX2" fmla="*/ 597407 w 1159457"/>
              <a:gd name="connsiteY2" fmla="*/ 24578 h 7947497"/>
              <a:gd name="connsiteX3" fmla="*/ 1159457 w 1159457"/>
              <a:gd name="connsiteY3" fmla="*/ 7576078 h 7947497"/>
              <a:gd name="connsiteX4" fmla="*/ 0 w 1159457"/>
              <a:gd name="connsiteY4" fmla="*/ 7576078 h 7947497"/>
              <a:gd name="connsiteX0" fmla="*/ 0 w 1159457"/>
              <a:gd name="connsiteY0" fmla="*/ 7582787 h 7954206"/>
              <a:gd name="connsiteX1" fmla="*/ 461455 w 1159457"/>
              <a:gd name="connsiteY1" fmla="*/ 1423 h 7954206"/>
              <a:gd name="connsiteX2" fmla="*/ 597407 w 1159457"/>
              <a:gd name="connsiteY2" fmla="*/ 31287 h 7954206"/>
              <a:gd name="connsiteX3" fmla="*/ 1159457 w 1159457"/>
              <a:gd name="connsiteY3" fmla="*/ 7582787 h 7954206"/>
              <a:gd name="connsiteX4" fmla="*/ 0 w 1159457"/>
              <a:gd name="connsiteY4" fmla="*/ 7582787 h 7954206"/>
              <a:gd name="connsiteX0" fmla="*/ 0 w 1159457"/>
              <a:gd name="connsiteY0" fmla="*/ 7581364 h 7952783"/>
              <a:gd name="connsiteX1" fmla="*/ 461455 w 1159457"/>
              <a:gd name="connsiteY1" fmla="*/ 0 h 7952783"/>
              <a:gd name="connsiteX2" fmla="*/ 594511 w 1159457"/>
              <a:gd name="connsiteY2" fmla="*/ 54230 h 7952783"/>
              <a:gd name="connsiteX3" fmla="*/ 1159457 w 1159457"/>
              <a:gd name="connsiteY3" fmla="*/ 7581364 h 7952783"/>
              <a:gd name="connsiteX4" fmla="*/ 0 w 1159457"/>
              <a:gd name="connsiteY4" fmla="*/ 7581364 h 7952783"/>
              <a:gd name="connsiteX0" fmla="*/ 0 w 1159457"/>
              <a:gd name="connsiteY0" fmla="*/ 7581364 h 7952783"/>
              <a:gd name="connsiteX1" fmla="*/ 461455 w 1159457"/>
              <a:gd name="connsiteY1" fmla="*/ 0 h 7952783"/>
              <a:gd name="connsiteX2" fmla="*/ 594511 w 1159457"/>
              <a:gd name="connsiteY2" fmla="*/ 54230 h 7952783"/>
              <a:gd name="connsiteX3" fmla="*/ 1159457 w 1159457"/>
              <a:gd name="connsiteY3" fmla="*/ 7581364 h 7952783"/>
              <a:gd name="connsiteX4" fmla="*/ 0 w 1159457"/>
              <a:gd name="connsiteY4" fmla="*/ 7581364 h 7952783"/>
              <a:gd name="connsiteX0" fmla="*/ 0 w 1159457"/>
              <a:gd name="connsiteY0" fmla="*/ 7640907 h 8012326"/>
              <a:gd name="connsiteX1" fmla="*/ 461455 w 1159457"/>
              <a:gd name="connsiteY1" fmla="*/ 59543 h 8012326"/>
              <a:gd name="connsiteX2" fmla="*/ 594511 w 1159457"/>
              <a:gd name="connsiteY2" fmla="*/ 113773 h 8012326"/>
              <a:gd name="connsiteX3" fmla="*/ 1159457 w 1159457"/>
              <a:gd name="connsiteY3" fmla="*/ 7640907 h 8012326"/>
              <a:gd name="connsiteX4" fmla="*/ 0 w 1159457"/>
              <a:gd name="connsiteY4" fmla="*/ 7640907 h 8012326"/>
              <a:gd name="connsiteX0" fmla="*/ 0 w 1159457"/>
              <a:gd name="connsiteY0" fmla="*/ 7581364 h 7952783"/>
              <a:gd name="connsiteX1" fmla="*/ 461455 w 1159457"/>
              <a:gd name="connsiteY1" fmla="*/ 0 h 7952783"/>
              <a:gd name="connsiteX2" fmla="*/ 594511 w 1159457"/>
              <a:gd name="connsiteY2" fmla="*/ 54230 h 7952783"/>
              <a:gd name="connsiteX3" fmla="*/ 1159457 w 1159457"/>
              <a:gd name="connsiteY3" fmla="*/ 7581364 h 7952783"/>
              <a:gd name="connsiteX4" fmla="*/ 0 w 1159457"/>
              <a:gd name="connsiteY4" fmla="*/ 7581364 h 7952783"/>
              <a:gd name="connsiteX0" fmla="*/ 0 w 1159457"/>
              <a:gd name="connsiteY0" fmla="*/ 7581364 h 7952783"/>
              <a:gd name="connsiteX1" fmla="*/ 461455 w 1159457"/>
              <a:gd name="connsiteY1" fmla="*/ 0 h 7952783"/>
              <a:gd name="connsiteX2" fmla="*/ 594511 w 1159457"/>
              <a:gd name="connsiteY2" fmla="*/ 54230 h 7952783"/>
              <a:gd name="connsiteX3" fmla="*/ 1159457 w 1159457"/>
              <a:gd name="connsiteY3" fmla="*/ 7581364 h 7952783"/>
              <a:gd name="connsiteX4" fmla="*/ 0 w 1159457"/>
              <a:gd name="connsiteY4" fmla="*/ 7581364 h 7952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9457" h="7952783">
                <a:moveTo>
                  <a:pt x="0" y="7581364"/>
                </a:moveTo>
                <a:lnTo>
                  <a:pt x="461455" y="0"/>
                </a:lnTo>
                <a:cubicBezTo>
                  <a:pt x="580737" y="44894"/>
                  <a:pt x="483520" y="3032"/>
                  <a:pt x="594511" y="54230"/>
                </a:cubicBezTo>
                <a:lnTo>
                  <a:pt x="1159457" y="7581364"/>
                </a:lnTo>
                <a:cubicBezTo>
                  <a:pt x="649107" y="8254538"/>
                  <a:pt x="284495" y="7860924"/>
                  <a:pt x="0" y="7581364"/>
                </a:cubicBezTo>
                <a:close/>
              </a:path>
            </a:pathLst>
          </a:custGeom>
          <a:solidFill>
            <a:srgbClr val="FFFF00">
              <a:alpha val="239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3" name="Elemento grafico 102" descr="Videocamera con riempimento a tinta unita">
            <a:extLst>
              <a:ext uri="{FF2B5EF4-FFF2-40B4-BE49-F238E27FC236}">
                <a16:creationId xmlns:a16="http://schemas.microsoft.com/office/drawing/2014/main" id="{56F452BB-5546-FE93-633F-D32784DCD15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7751605" y="2841845"/>
            <a:ext cx="954241" cy="914400"/>
          </a:xfrm>
          <a:prstGeom prst="rect">
            <a:avLst/>
          </a:prstGeom>
        </p:spPr>
      </p:pic>
      <p:cxnSp>
        <p:nvCxnSpPr>
          <p:cNvPr id="105" name="Connettore diritto 104">
            <a:extLst>
              <a:ext uri="{FF2B5EF4-FFF2-40B4-BE49-F238E27FC236}">
                <a16:creationId xmlns:a16="http://schemas.microsoft.com/office/drawing/2014/main" id="{9C6455FE-0D2B-DE05-F67E-F3BA1D39E1A4}"/>
              </a:ext>
            </a:extLst>
          </p:cNvPr>
          <p:cNvCxnSpPr>
            <a:cxnSpLocks/>
          </p:cNvCxnSpPr>
          <p:nvPr/>
        </p:nvCxnSpPr>
        <p:spPr>
          <a:xfrm flipH="1">
            <a:off x="7767010" y="3584245"/>
            <a:ext cx="546805" cy="14521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nettore diritto 106">
            <a:extLst>
              <a:ext uri="{FF2B5EF4-FFF2-40B4-BE49-F238E27FC236}">
                <a16:creationId xmlns:a16="http://schemas.microsoft.com/office/drawing/2014/main" id="{92D2BF96-CA82-B537-BA21-872028C8B60C}"/>
              </a:ext>
            </a:extLst>
          </p:cNvPr>
          <p:cNvCxnSpPr>
            <a:cxnSpLocks/>
          </p:cNvCxnSpPr>
          <p:nvPr/>
        </p:nvCxnSpPr>
        <p:spPr>
          <a:xfrm flipH="1">
            <a:off x="8323411" y="3522563"/>
            <a:ext cx="5809" cy="17490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Connettore diritto 109">
            <a:extLst>
              <a:ext uri="{FF2B5EF4-FFF2-40B4-BE49-F238E27FC236}">
                <a16:creationId xmlns:a16="http://schemas.microsoft.com/office/drawing/2014/main" id="{BF9D0305-8951-AA42-A3FA-82B5AD62E716}"/>
              </a:ext>
            </a:extLst>
          </p:cNvPr>
          <p:cNvCxnSpPr>
            <a:cxnSpLocks/>
          </p:cNvCxnSpPr>
          <p:nvPr/>
        </p:nvCxnSpPr>
        <p:spPr>
          <a:xfrm>
            <a:off x="8323410" y="3584245"/>
            <a:ext cx="521131" cy="14424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24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/>
    </mc:Choice>
    <mc:Fallback xmlns="">
      <p:transition spd="slow" advTm="0"/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EA2AC98F-3325-AEF4-E60F-91A8B64A0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6A0362D-6DB7-AC1A-E4F8-2CA6E0EB0BEA}"/>
              </a:ext>
            </a:extLst>
          </p:cNvPr>
          <p:cNvSpPr txBox="1"/>
          <p:nvPr/>
        </p:nvSpPr>
        <p:spPr>
          <a:xfrm>
            <a:off x="1186261" y="405574"/>
            <a:ext cx="308346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MODEL TRAINING</a:t>
            </a:r>
          </a:p>
          <a:p>
            <a:r>
              <a:rPr lang="it-IT" b="1" i="1"/>
              <a:t>Network architecture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FFB95E2-6BC3-E5A1-D6DB-F2B3C45114BB}"/>
              </a:ext>
            </a:extLst>
          </p:cNvPr>
          <p:cNvSpPr txBox="1"/>
          <p:nvPr/>
        </p:nvSpPr>
        <p:spPr>
          <a:xfrm>
            <a:off x="1171275" y="1649914"/>
            <a:ext cx="388729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err="1"/>
              <a:t>Superposition</a:t>
            </a:r>
            <a:r>
              <a:rPr lang="it-IT"/>
              <a:t> of the "</a:t>
            </a:r>
            <a:r>
              <a:rPr lang="it-IT" err="1"/>
              <a:t>nowhere</a:t>
            </a:r>
            <a:r>
              <a:rPr lang="it-IT"/>
              <a:t>" </a:t>
            </a:r>
            <a:r>
              <a:rPr lang="it-IT" err="1"/>
              <a:t>direction</a:t>
            </a:r>
            <a:r>
              <a:rPr lang="it-IT"/>
              <a:t> domain with the "robot" one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990D3A2-866D-BD15-96E9-08EB13940A8C}"/>
              </a:ext>
            </a:extLst>
          </p:cNvPr>
          <p:cNvSpPr txBox="1"/>
          <p:nvPr/>
        </p:nvSpPr>
        <p:spPr>
          <a:xfrm>
            <a:off x="6842409" y="1644773"/>
            <a:ext cx="42382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it-IT" b="1"/>
              <a:t>PROBLEM:</a:t>
            </a:r>
            <a:r>
              <a:rPr lang="it-IT"/>
              <a:t> </a:t>
            </a:r>
            <a:r>
              <a:rPr lang="it-IT" err="1"/>
              <a:t>Difficulties</a:t>
            </a:r>
            <a:r>
              <a:rPr lang="it-IT"/>
              <a:t> of the model in </a:t>
            </a:r>
          </a:p>
          <a:p>
            <a:pPr algn="r"/>
            <a:r>
              <a:rPr lang="it-IT" err="1"/>
              <a:t>classifying</a:t>
            </a:r>
            <a:r>
              <a:rPr lang="it-IT"/>
              <a:t>  the "robot" </a:t>
            </a:r>
            <a:r>
              <a:rPr lang="it-IT" err="1"/>
              <a:t>direction</a:t>
            </a:r>
            <a:r>
              <a:rPr lang="it-IT"/>
              <a:t> </a:t>
            </a:r>
            <a:r>
              <a:rPr lang="it-IT" err="1"/>
              <a:t>correctly</a:t>
            </a:r>
            <a:r>
              <a:rPr lang="it-IT"/>
              <a:t> </a:t>
            </a:r>
          </a:p>
        </p:txBody>
      </p: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C4097AC8-3E16-AAA6-5BF5-FAE53704B87B}"/>
              </a:ext>
            </a:extLst>
          </p:cNvPr>
          <p:cNvSpPr/>
          <p:nvPr/>
        </p:nvSpPr>
        <p:spPr>
          <a:xfrm>
            <a:off x="5471640" y="1782125"/>
            <a:ext cx="951488" cy="367875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86D4604-7DD7-B54B-DCEF-BB6865F17BCE}"/>
              </a:ext>
            </a:extLst>
          </p:cNvPr>
          <p:cNvSpPr txBox="1"/>
          <p:nvPr/>
        </p:nvSpPr>
        <p:spPr>
          <a:xfrm>
            <a:off x="1188693" y="2793882"/>
            <a:ext cx="347849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/>
              <a:t>SOLUTION: </a:t>
            </a:r>
            <a:r>
              <a:rPr lang="it-IT" i="1" u="sng" err="1"/>
              <a:t>constraint</a:t>
            </a:r>
            <a:r>
              <a:rPr lang="it-IT" i="1" u="sng"/>
              <a:t> </a:t>
            </a:r>
            <a:r>
              <a:rPr lang="it-IT" i="1"/>
              <a:t>on the class </a:t>
            </a:r>
            <a:r>
              <a:rPr lang="it-IT" i="1" err="1"/>
              <a:t>prediction</a:t>
            </a:r>
            <a:r>
              <a:rPr lang="it-IT" i="1"/>
              <a:t> confidence 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0F080155-B1CF-4936-FBCE-0E69581C5C74}"/>
              </a:ext>
            </a:extLst>
          </p:cNvPr>
          <p:cNvSpPr/>
          <p:nvPr/>
        </p:nvSpPr>
        <p:spPr>
          <a:xfrm>
            <a:off x="6176176" y="4413709"/>
            <a:ext cx="631407" cy="550870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9D79C0E-1DB0-09ED-0ECF-B1FFDC39E9E0}"/>
              </a:ext>
            </a:extLst>
          </p:cNvPr>
          <p:cNvSpPr txBox="1"/>
          <p:nvPr/>
        </p:nvSpPr>
        <p:spPr>
          <a:xfrm>
            <a:off x="8971418" y="3593569"/>
            <a:ext cx="10481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/>
              <a:t>class n</a:t>
            </a:r>
            <a:r>
              <a:rPr lang="it-IT"/>
              <a:t> 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4E43A696-2E01-C788-0EE5-F7EB51925463}"/>
              </a:ext>
            </a:extLst>
          </p:cNvPr>
          <p:cNvCxnSpPr/>
          <p:nvPr/>
        </p:nvCxnSpPr>
        <p:spPr>
          <a:xfrm flipV="1">
            <a:off x="6807907" y="3823635"/>
            <a:ext cx="2080416" cy="84653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447F77A-DA08-354F-8FAA-9C14A457C38C}"/>
              </a:ext>
            </a:extLst>
          </p:cNvPr>
          <p:cNvSpPr txBox="1"/>
          <p:nvPr/>
        </p:nvSpPr>
        <p:spPr>
          <a:xfrm>
            <a:off x="8971417" y="5410095"/>
            <a:ext cx="21618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/>
              <a:t>class 2 "</a:t>
            </a:r>
            <a:r>
              <a:rPr lang="it-IT" b="1" err="1"/>
              <a:t>nowhere</a:t>
            </a:r>
            <a:r>
              <a:rPr lang="it-IT" b="1"/>
              <a:t>"</a:t>
            </a:r>
            <a:r>
              <a:rPr lang="it-IT"/>
              <a:t> 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20D5BBD-F565-4688-B7B6-2DDE70727505}"/>
              </a:ext>
            </a:extLst>
          </p:cNvPr>
          <p:cNvSpPr txBox="1"/>
          <p:nvPr/>
        </p:nvSpPr>
        <p:spPr>
          <a:xfrm>
            <a:off x="1314910" y="3784051"/>
            <a:ext cx="1866834" cy="230832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i="1"/>
              <a:t>n classes</a:t>
            </a:r>
          </a:p>
          <a:p>
            <a:r>
              <a:rPr lang="it-IT"/>
              <a:t>0 = </a:t>
            </a:r>
            <a:r>
              <a:rPr lang="it-IT" err="1"/>
              <a:t>altra_p</a:t>
            </a:r>
            <a:endParaRPr lang="it-IT"/>
          </a:p>
          <a:p>
            <a:r>
              <a:rPr lang="it-IT"/>
              <a:t>1 = giocattolo</a:t>
            </a:r>
          </a:p>
          <a:p>
            <a:r>
              <a:rPr lang="it-IT"/>
              <a:t>2 = </a:t>
            </a:r>
            <a:r>
              <a:rPr lang="it-IT" err="1"/>
              <a:t>nowhere</a:t>
            </a:r>
            <a:endParaRPr lang="it-IT"/>
          </a:p>
          <a:p>
            <a:r>
              <a:rPr lang="it-IT"/>
              <a:t>3 = </a:t>
            </a:r>
            <a:r>
              <a:rPr lang="it-IT" err="1"/>
              <a:t>poster_dietro</a:t>
            </a:r>
            <a:endParaRPr lang="it-IT"/>
          </a:p>
          <a:p>
            <a:r>
              <a:rPr lang="it-IT"/>
              <a:t>4 = </a:t>
            </a:r>
            <a:r>
              <a:rPr lang="it-IT" err="1"/>
              <a:t>poster_dx</a:t>
            </a:r>
            <a:endParaRPr lang="it-IT"/>
          </a:p>
          <a:p>
            <a:r>
              <a:rPr lang="it-IT"/>
              <a:t>5 = </a:t>
            </a:r>
            <a:r>
              <a:rPr lang="it-IT" err="1"/>
              <a:t>poster_sx</a:t>
            </a:r>
            <a:endParaRPr lang="it-IT"/>
          </a:p>
          <a:p>
            <a:r>
              <a:rPr lang="it-IT"/>
              <a:t>6 = robot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6EA83BE-898F-9051-C28A-C8FC6279B363}"/>
              </a:ext>
            </a:extLst>
          </p:cNvPr>
          <p:cNvSpPr txBox="1"/>
          <p:nvPr/>
        </p:nvSpPr>
        <p:spPr>
          <a:xfrm>
            <a:off x="6628567" y="3784215"/>
            <a:ext cx="244572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i="1"/>
              <a:t>confidence &gt; </a:t>
            </a:r>
            <a:r>
              <a:rPr lang="it-IT" sz="1200" i="1" err="1"/>
              <a:t>threshold</a:t>
            </a:r>
            <a:endParaRPr lang="it-IT" sz="1200" i="1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6D824B2-A025-EEBE-A40D-B699EC27B1C4}"/>
              </a:ext>
            </a:extLst>
          </p:cNvPr>
          <p:cNvSpPr txBox="1"/>
          <p:nvPr/>
        </p:nvSpPr>
        <p:spPr>
          <a:xfrm>
            <a:off x="6628567" y="5276018"/>
            <a:ext cx="244572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i="1"/>
              <a:t>confidence &lt; </a:t>
            </a:r>
            <a:r>
              <a:rPr lang="it-IT" sz="1200" i="1" err="1"/>
              <a:t>threshold</a:t>
            </a:r>
            <a:endParaRPr lang="it-IT" sz="1200" i="1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46FA169-42A0-811F-EC36-C49B9593D82B}"/>
              </a:ext>
            </a:extLst>
          </p:cNvPr>
          <p:cNvSpPr txBox="1"/>
          <p:nvPr/>
        </p:nvSpPr>
        <p:spPr>
          <a:xfrm>
            <a:off x="4184194" y="4434745"/>
            <a:ext cx="19832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i="1"/>
              <a:t>n-</a:t>
            </a:r>
            <a:r>
              <a:rPr lang="it-IT" b="1"/>
              <a:t>output </a:t>
            </a:r>
            <a:r>
              <a:rPr lang="it-IT" b="1" err="1"/>
              <a:t>neuron</a:t>
            </a:r>
            <a:endParaRPr lang="it-IT" b="1"/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7A2D3608-5845-B922-8FF0-0BDC1E8A3D44}"/>
              </a:ext>
            </a:extLst>
          </p:cNvPr>
          <p:cNvCxnSpPr>
            <a:cxnSpLocks/>
          </p:cNvCxnSpPr>
          <p:nvPr/>
        </p:nvCxnSpPr>
        <p:spPr>
          <a:xfrm>
            <a:off x="6807907" y="4703691"/>
            <a:ext cx="2080416" cy="84653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33600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0FF7E76-38D6-C656-C820-872F87BAD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9DF7D0DD-CA85-4D70-10F3-3FB70DA19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AF32D3A-012A-6D40-7149-560C42343BF5}"/>
              </a:ext>
            </a:extLst>
          </p:cNvPr>
          <p:cNvSpPr txBox="1"/>
          <p:nvPr/>
        </p:nvSpPr>
        <p:spPr>
          <a:xfrm>
            <a:off x="1186261" y="405574"/>
            <a:ext cx="308346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MODEL TRAINING</a:t>
            </a:r>
          </a:p>
          <a:p>
            <a:r>
              <a:rPr lang="it-IT" b="1" i="1"/>
              <a:t>Network architecture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47421BA-7C71-6C7A-B9EA-24E6CD6DA171}"/>
              </a:ext>
            </a:extLst>
          </p:cNvPr>
          <p:cNvSpPr txBox="1"/>
          <p:nvPr/>
        </p:nvSpPr>
        <p:spPr>
          <a:xfrm>
            <a:off x="1171275" y="1649914"/>
            <a:ext cx="388729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err="1"/>
              <a:t>Superposition</a:t>
            </a:r>
            <a:r>
              <a:rPr lang="it-IT"/>
              <a:t> of the "</a:t>
            </a:r>
            <a:r>
              <a:rPr lang="it-IT" err="1"/>
              <a:t>nowhere</a:t>
            </a:r>
            <a:r>
              <a:rPr lang="it-IT"/>
              <a:t>" </a:t>
            </a:r>
            <a:r>
              <a:rPr lang="it-IT" err="1"/>
              <a:t>direction</a:t>
            </a:r>
            <a:r>
              <a:rPr lang="it-IT"/>
              <a:t> domain with the "robot" one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094B160-AB5F-B92E-C318-B958277D8AAA}"/>
              </a:ext>
            </a:extLst>
          </p:cNvPr>
          <p:cNvSpPr txBox="1"/>
          <p:nvPr/>
        </p:nvSpPr>
        <p:spPr>
          <a:xfrm>
            <a:off x="6842409" y="1644773"/>
            <a:ext cx="42382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it-IT" b="1"/>
              <a:t>PROBLEM:</a:t>
            </a:r>
            <a:r>
              <a:rPr lang="it-IT"/>
              <a:t> </a:t>
            </a:r>
            <a:r>
              <a:rPr lang="it-IT" err="1"/>
              <a:t>Difficulties</a:t>
            </a:r>
            <a:r>
              <a:rPr lang="it-IT"/>
              <a:t> of the model in </a:t>
            </a:r>
          </a:p>
          <a:p>
            <a:pPr algn="r"/>
            <a:r>
              <a:rPr lang="it-IT" err="1"/>
              <a:t>classifying</a:t>
            </a:r>
            <a:r>
              <a:rPr lang="it-IT"/>
              <a:t>  the "robot" </a:t>
            </a:r>
            <a:r>
              <a:rPr lang="it-IT" err="1"/>
              <a:t>direction</a:t>
            </a:r>
            <a:r>
              <a:rPr lang="it-IT"/>
              <a:t> </a:t>
            </a:r>
            <a:r>
              <a:rPr lang="it-IT" err="1"/>
              <a:t>correctly</a:t>
            </a:r>
            <a:r>
              <a:rPr lang="it-IT"/>
              <a:t> </a:t>
            </a:r>
          </a:p>
        </p:txBody>
      </p: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729C198A-3BE1-27C7-B4A3-C165A95B68BB}"/>
              </a:ext>
            </a:extLst>
          </p:cNvPr>
          <p:cNvSpPr/>
          <p:nvPr/>
        </p:nvSpPr>
        <p:spPr>
          <a:xfrm>
            <a:off x="5471640" y="1782125"/>
            <a:ext cx="951488" cy="367875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22FA86E-64B0-2620-999D-7D9DC55F9A2F}"/>
              </a:ext>
            </a:extLst>
          </p:cNvPr>
          <p:cNvSpPr txBox="1"/>
          <p:nvPr/>
        </p:nvSpPr>
        <p:spPr>
          <a:xfrm>
            <a:off x="1188693" y="2793882"/>
            <a:ext cx="347849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/>
              <a:t>SOLUTION: </a:t>
            </a:r>
            <a:r>
              <a:rPr lang="it-IT" i="1" u="sng" err="1"/>
              <a:t>constraint</a:t>
            </a:r>
            <a:r>
              <a:rPr lang="it-IT" i="1" u="sng"/>
              <a:t> </a:t>
            </a:r>
            <a:r>
              <a:rPr lang="it-IT" i="1"/>
              <a:t>on the class </a:t>
            </a:r>
            <a:r>
              <a:rPr lang="it-IT" i="1" err="1"/>
              <a:t>prediction</a:t>
            </a:r>
            <a:r>
              <a:rPr lang="it-IT" i="1"/>
              <a:t> confidence 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9603F58B-15F1-9E17-425A-D3476A4BB193}"/>
              </a:ext>
            </a:extLst>
          </p:cNvPr>
          <p:cNvSpPr/>
          <p:nvPr/>
        </p:nvSpPr>
        <p:spPr>
          <a:xfrm>
            <a:off x="6176176" y="4413709"/>
            <a:ext cx="631407" cy="550870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DBE5E0D-3F40-7449-8BB5-16D9565FFB9E}"/>
              </a:ext>
            </a:extLst>
          </p:cNvPr>
          <p:cNvSpPr txBox="1"/>
          <p:nvPr/>
        </p:nvSpPr>
        <p:spPr>
          <a:xfrm>
            <a:off x="8971418" y="3593569"/>
            <a:ext cx="10481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/>
              <a:t>class n</a:t>
            </a:r>
            <a:r>
              <a:rPr lang="it-IT"/>
              <a:t> 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B48051D8-9456-8A40-D64B-F004D289AF99}"/>
              </a:ext>
            </a:extLst>
          </p:cNvPr>
          <p:cNvCxnSpPr/>
          <p:nvPr/>
        </p:nvCxnSpPr>
        <p:spPr>
          <a:xfrm flipV="1">
            <a:off x="6807907" y="3823635"/>
            <a:ext cx="2080416" cy="84653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76AB844-368E-61BF-7B47-F440DC015A13}"/>
              </a:ext>
            </a:extLst>
          </p:cNvPr>
          <p:cNvSpPr txBox="1"/>
          <p:nvPr/>
        </p:nvSpPr>
        <p:spPr>
          <a:xfrm>
            <a:off x="8971417" y="5410095"/>
            <a:ext cx="21618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/>
              <a:t>class 2 "</a:t>
            </a:r>
            <a:r>
              <a:rPr lang="it-IT" b="1" err="1"/>
              <a:t>nowhere</a:t>
            </a:r>
            <a:r>
              <a:rPr lang="it-IT" b="1"/>
              <a:t>"</a:t>
            </a:r>
            <a:r>
              <a:rPr lang="it-IT"/>
              <a:t> 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1912001-A8FF-66DE-8864-603D392C5D3E}"/>
              </a:ext>
            </a:extLst>
          </p:cNvPr>
          <p:cNvSpPr txBox="1"/>
          <p:nvPr/>
        </p:nvSpPr>
        <p:spPr>
          <a:xfrm>
            <a:off x="1314910" y="3784051"/>
            <a:ext cx="1866834" cy="230832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i="1"/>
              <a:t>n classes</a:t>
            </a:r>
          </a:p>
          <a:p>
            <a:r>
              <a:rPr lang="it-IT"/>
              <a:t>0 = </a:t>
            </a:r>
            <a:r>
              <a:rPr lang="it-IT" err="1"/>
              <a:t>altra_p</a:t>
            </a:r>
            <a:endParaRPr lang="it-IT"/>
          </a:p>
          <a:p>
            <a:r>
              <a:rPr lang="it-IT"/>
              <a:t>1 = giocattolo</a:t>
            </a:r>
          </a:p>
          <a:p>
            <a:r>
              <a:rPr lang="it-IT"/>
              <a:t>2 = </a:t>
            </a:r>
            <a:r>
              <a:rPr lang="it-IT" err="1"/>
              <a:t>nowhere</a:t>
            </a:r>
            <a:endParaRPr lang="it-IT"/>
          </a:p>
          <a:p>
            <a:r>
              <a:rPr lang="it-IT"/>
              <a:t>3 = </a:t>
            </a:r>
            <a:r>
              <a:rPr lang="it-IT" err="1"/>
              <a:t>poster_dietro</a:t>
            </a:r>
          </a:p>
          <a:p>
            <a:r>
              <a:rPr lang="it-IT"/>
              <a:t>4 = </a:t>
            </a:r>
            <a:r>
              <a:rPr lang="it-IT" err="1"/>
              <a:t>poster_dx</a:t>
            </a:r>
          </a:p>
          <a:p>
            <a:r>
              <a:rPr lang="it-IT"/>
              <a:t>5 = </a:t>
            </a:r>
            <a:r>
              <a:rPr lang="it-IT" err="1"/>
              <a:t>poster_sx</a:t>
            </a:r>
          </a:p>
          <a:p>
            <a:r>
              <a:rPr lang="it-IT"/>
              <a:t>6 = robot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E4A0DE5-9E57-E981-6ED9-B390B54D2B82}"/>
              </a:ext>
            </a:extLst>
          </p:cNvPr>
          <p:cNvSpPr txBox="1"/>
          <p:nvPr/>
        </p:nvSpPr>
        <p:spPr>
          <a:xfrm>
            <a:off x="6628567" y="3784215"/>
            <a:ext cx="244572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i="1"/>
              <a:t>confidence &gt; </a:t>
            </a:r>
            <a:r>
              <a:rPr lang="it-IT" sz="1200" i="1" err="1"/>
              <a:t>threshold</a:t>
            </a:r>
            <a:endParaRPr lang="it-IT" sz="1200" i="1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285A4C0-708C-0A3D-69A7-7D8D46B15DF6}"/>
              </a:ext>
            </a:extLst>
          </p:cNvPr>
          <p:cNvSpPr txBox="1"/>
          <p:nvPr/>
        </p:nvSpPr>
        <p:spPr>
          <a:xfrm>
            <a:off x="6628567" y="5276018"/>
            <a:ext cx="244572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i="1"/>
              <a:t>confidence &lt; </a:t>
            </a:r>
            <a:r>
              <a:rPr lang="it-IT" sz="1200" i="1" err="1"/>
              <a:t>threshold</a:t>
            </a:r>
            <a:endParaRPr lang="it-IT" sz="1200" i="1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3E2B1DA-34E0-833C-33EB-BCC3F1F50E24}"/>
              </a:ext>
            </a:extLst>
          </p:cNvPr>
          <p:cNvSpPr txBox="1"/>
          <p:nvPr/>
        </p:nvSpPr>
        <p:spPr>
          <a:xfrm>
            <a:off x="4184194" y="4434745"/>
            <a:ext cx="19832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i="1"/>
              <a:t>n-</a:t>
            </a:r>
            <a:r>
              <a:rPr lang="it-IT" b="1"/>
              <a:t>output </a:t>
            </a:r>
            <a:r>
              <a:rPr lang="it-IT" b="1" err="1"/>
              <a:t>neuron</a:t>
            </a:r>
            <a:endParaRPr lang="it-IT" b="1"/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F272C4A9-5277-7CB9-4892-FC04B39926E2}"/>
              </a:ext>
            </a:extLst>
          </p:cNvPr>
          <p:cNvCxnSpPr>
            <a:cxnSpLocks/>
          </p:cNvCxnSpPr>
          <p:nvPr/>
        </p:nvCxnSpPr>
        <p:spPr>
          <a:xfrm>
            <a:off x="6807907" y="4703691"/>
            <a:ext cx="2080416" cy="84653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81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EA2AC98F-3325-AEF4-E60F-91A8B64A0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6A0362D-6DB7-AC1A-E4F8-2CA6E0EB0BEA}"/>
              </a:ext>
            </a:extLst>
          </p:cNvPr>
          <p:cNvSpPr txBox="1"/>
          <p:nvPr/>
        </p:nvSpPr>
        <p:spPr>
          <a:xfrm>
            <a:off x="1186261" y="405574"/>
            <a:ext cx="308346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MODEL TRAINING</a:t>
            </a:r>
          </a:p>
          <a:p>
            <a:r>
              <a:rPr lang="it-IT" b="1" i="1"/>
              <a:t>Network architecture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6413DF-F7D3-4201-095E-DD817D511E5F}"/>
              </a:ext>
            </a:extLst>
          </p:cNvPr>
          <p:cNvSpPr txBox="1"/>
          <p:nvPr/>
        </p:nvSpPr>
        <p:spPr>
          <a:xfrm>
            <a:off x="1316892" y="1242646"/>
            <a:ext cx="9210431" cy="48013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MLP          </a:t>
            </a:r>
            <a:r>
              <a:rPr lang="en-US" b="1"/>
              <a:t>FATTO</a:t>
            </a:r>
          </a:p>
          <a:p>
            <a:pPr marL="285750" indent="-285750">
              <a:buFontTx/>
              <a:buChar char="-"/>
            </a:pPr>
            <a:r>
              <a:rPr lang="en-US"/>
              <a:t>Layer di dropout </a:t>
            </a:r>
            <a:r>
              <a:rPr lang="en-US">
                <a:sym typeface="Wingdings" pitchFamily="2" charset="2"/>
              </a:rPr>
              <a:t> per </a:t>
            </a:r>
            <a:r>
              <a:rPr lang="en-US" err="1">
                <a:sym typeface="Wingdings" pitchFamily="2" charset="2"/>
              </a:rPr>
              <a:t>limitare</a:t>
            </a:r>
            <a:r>
              <a:rPr lang="en-US">
                <a:sym typeface="Wingdings" pitchFamily="2" charset="2"/>
              </a:rPr>
              <a:t> overfitting </a:t>
            </a:r>
            <a:r>
              <a:rPr lang="en-US" err="1">
                <a:sym typeface="Wingdings" pitchFamily="2" charset="2"/>
              </a:rPr>
              <a:t>dropout_rate</a:t>
            </a:r>
            <a:r>
              <a:rPr lang="en-US">
                <a:sym typeface="Wingdings" pitchFamily="2" charset="2"/>
              </a:rPr>
              <a:t> = 0.3 </a:t>
            </a:r>
            <a:r>
              <a:rPr lang="en-US" b="1">
                <a:sym typeface="Wingdings" pitchFamily="2" charset="2"/>
              </a:rPr>
              <a:t>FATTO</a:t>
            </a:r>
            <a:endParaRPr lang="en-US" b="1"/>
          </a:p>
          <a:p>
            <a:pPr marL="285750" indent="-285750">
              <a:buFontTx/>
              <a:buChar char="-"/>
            </a:pPr>
            <a:r>
              <a:rPr lang="en-US"/>
              <a:t>Layer di augmentation, </a:t>
            </a:r>
            <a:r>
              <a:rPr lang="en-US" err="1"/>
              <a:t>attivo</a:t>
            </a:r>
            <a:r>
              <a:rPr lang="en-US"/>
              <a:t> </a:t>
            </a:r>
            <a:r>
              <a:rPr lang="en-US" err="1"/>
              <a:t>durante</a:t>
            </a:r>
            <a:r>
              <a:rPr lang="en-US"/>
              <a:t> il train </a:t>
            </a:r>
            <a:r>
              <a:rPr lang="en-US">
                <a:sym typeface="Wingdings" pitchFamily="2" charset="2"/>
              </a:rPr>
              <a:t> </a:t>
            </a:r>
            <a:r>
              <a:rPr lang="en-US" err="1">
                <a:sym typeface="Wingdings" pitchFamily="2" charset="2"/>
              </a:rPr>
              <a:t>applica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trasformazioni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randomiche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agli</a:t>
            </a:r>
            <a:r>
              <a:rPr lang="en-US">
                <a:sym typeface="Wingdings" pitchFamily="2" charset="2"/>
              </a:rPr>
              <a:t> input </a:t>
            </a:r>
            <a:r>
              <a:rPr lang="en-US" err="1">
                <a:sym typeface="Wingdings" pitchFamily="2" charset="2"/>
              </a:rPr>
              <a:t>basandosi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sulle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statistiche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dell’intero</a:t>
            </a:r>
            <a:r>
              <a:rPr lang="en-US">
                <a:sym typeface="Wingdings" pitchFamily="2" charset="2"/>
              </a:rPr>
              <a:t> dataset di train. --&gt; </a:t>
            </a:r>
            <a:r>
              <a:rPr lang="en-US" err="1">
                <a:sym typeface="Wingdings" pitchFamily="2" charset="2"/>
              </a:rPr>
              <a:t>abbiamo</a:t>
            </a:r>
            <a:r>
              <a:rPr lang="en-US">
                <a:sym typeface="Wingdings" pitchFamily="2" charset="2"/>
              </a:rPr>
              <a:t> visto </a:t>
            </a:r>
            <a:r>
              <a:rPr lang="en-US" err="1">
                <a:sym typeface="Wingdings" pitchFamily="2" charset="2"/>
              </a:rPr>
              <a:t>netta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riduzione</a:t>
            </a:r>
            <a:r>
              <a:rPr lang="en-US">
                <a:sym typeface="Wingdings" pitchFamily="2" charset="2"/>
              </a:rPr>
              <a:t> di overfitting  </a:t>
            </a:r>
            <a:r>
              <a:rPr lang="en-US" b="1">
                <a:sym typeface="Wingdings" pitchFamily="2" charset="2"/>
              </a:rPr>
              <a:t>FATTO</a:t>
            </a:r>
            <a:endParaRPr lang="en-US" b="1"/>
          </a:p>
          <a:p>
            <a:pPr marL="285750" indent="-285750">
              <a:buFontTx/>
              <a:buChar char="-"/>
            </a:pPr>
            <a:r>
              <a:rPr lang="en-US" err="1">
                <a:sym typeface="Wingdings" pitchFamily="2" charset="2"/>
              </a:rPr>
              <a:t>Attivazioni</a:t>
            </a:r>
            <a:r>
              <a:rPr lang="en-US">
                <a:sym typeface="Wingdings" pitchFamily="2" charset="2"/>
              </a:rPr>
              <a:t>: </a:t>
            </a:r>
            <a:r>
              <a:rPr lang="en-US" err="1">
                <a:sym typeface="Wingdings" pitchFamily="2" charset="2"/>
              </a:rPr>
              <a:t>leakyReLu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perchè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abbiamo</a:t>
            </a:r>
            <a:r>
              <a:rPr lang="en-US">
                <a:sym typeface="Wingdings" pitchFamily="2" charset="2"/>
              </a:rPr>
              <a:t> visto </a:t>
            </a:r>
            <a:r>
              <a:rPr lang="en-US" err="1">
                <a:sym typeface="Wingdings" pitchFamily="2" charset="2"/>
              </a:rPr>
              <a:t>problema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dei</a:t>
            </a:r>
            <a:r>
              <a:rPr lang="en-US">
                <a:sym typeface="Wingdings" pitchFamily="2" charset="2"/>
              </a:rPr>
              <a:t> dying neurons e per </a:t>
            </a:r>
            <a:r>
              <a:rPr lang="en-US" err="1">
                <a:sym typeface="Wingdings" pitchFamily="2" charset="2"/>
              </a:rPr>
              <a:t>compensarlo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abbiamo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sostituito</a:t>
            </a:r>
            <a:r>
              <a:rPr lang="en-US">
                <a:sym typeface="Wingdings" pitchFamily="2" charset="2"/>
              </a:rPr>
              <a:t> la </a:t>
            </a:r>
            <a:r>
              <a:rPr lang="en-US" err="1">
                <a:sym typeface="Wingdings" pitchFamily="2" charset="2"/>
              </a:rPr>
              <a:t>relu</a:t>
            </a:r>
            <a:r>
              <a:rPr lang="en-US">
                <a:sym typeface="Wingdings" pitchFamily="2" charset="2"/>
              </a:rPr>
              <a:t> con </a:t>
            </a:r>
            <a:r>
              <a:rPr lang="en-US" err="1">
                <a:sym typeface="Wingdings" pitchFamily="2" charset="2"/>
              </a:rPr>
              <a:t>leakyReLu</a:t>
            </a:r>
            <a:r>
              <a:rPr lang="en-US">
                <a:sym typeface="Wingdings" pitchFamily="2" charset="2"/>
              </a:rPr>
              <a:t>. Qui </a:t>
            </a:r>
            <a:r>
              <a:rPr lang="en-US" err="1">
                <a:sym typeface="Wingdings" pitchFamily="2" charset="2"/>
              </a:rPr>
              <a:t>si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può</a:t>
            </a:r>
            <a:r>
              <a:rPr lang="en-US">
                <a:sym typeface="Wingdings" pitchFamily="2" charset="2"/>
              </a:rPr>
              <a:t> fare slide con </a:t>
            </a:r>
            <a:r>
              <a:rPr lang="en-US" err="1">
                <a:sym typeface="Wingdings" pitchFamily="2" charset="2"/>
              </a:rPr>
              <a:t>alcuni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neuroni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spenti</a:t>
            </a:r>
            <a:r>
              <a:rPr lang="en-US">
                <a:sym typeface="Wingdings" pitchFamily="2" charset="2"/>
              </a:rPr>
              <a:t> e con </a:t>
            </a:r>
            <a:r>
              <a:rPr lang="en-US" err="1">
                <a:sym typeface="Wingdings" pitchFamily="2" charset="2"/>
              </a:rPr>
              <a:t>relu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nelle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connessioni</a:t>
            </a:r>
            <a:r>
              <a:rPr lang="en-US">
                <a:sym typeface="Wingdings" pitchFamily="2" charset="2"/>
              </a:rPr>
              <a:t>  poi </a:t>
            </a:r>
            <a:r>
              <a:rPr lang="en-US" err="1">
                <a:sym typeface="Wingdings" pitchFamily="2" charset="2"/>
              </a:rPr>
              <a:t>questi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neuroni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si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riaccendono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quando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leakyrelu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va</a:t>
            </a:r>
            <a:r>
              <a:rPr lang="en-US">
                <a:sym typeface="Wingdings" pitchFamily="2" charset="2"/>
              </a:rPr>
              <a:t> a </a:t>
            </a:r>
            <a:r>
              <a:rPr lang="en-US" err="1">
                <a:sym typeface="Wingdings" pitchFamily="2" charset="2"/>
              </a:rPr>
              <a:t>sostituire</a:t>
            </a:r>
            <a:r>
              <a:rPr lang="en-US">
                <a:sym typeface="Wingdings" pitchFamily="2" charset="2"/>
              </a:rPr>
              <a:t> la </a:t>
            </a:r>
            <a:r>
              <a:rPr lang="en-US" err="1">
                <a:sym typeface="Wingdings" pitchFamily="2" charset="2"/>
              </a:rPr>
              <a:t>relu</a:t>
            </a:r>
            <a:endParaRPr lang="en-US">
              <a:sym typeface="Wingdings" pitchFamily="2" charset="2"/>
            </a:endParaRPr>
          </a:p>
          <a:p>
            <a:pPr marL="285750" indent="-285750">
              <a:buFontTx/>
              <a:buChar char="-"/>
            </a:pPr>
            <a:r>
              <a:rPr lang="en-US">
                <a:sym typeface="Wingdings" pitchFamily="2" charset="2"/>
              </a:rPr>
              <a:t>È </a:t>
            </a:r>
            <a:r>
              <a:rPr lang="en-US" err="1">
                <a:sym typeface="Wingdings" pitchFamily="2" charset="2"/>
              </a:rPr>
              <a:t>stata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notata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difficoltà</a:t>
            </a:r>
            <a:r>
              <a:rPr lang="en-US">
                <a:sym typeface="Wingdings" pitchFamily="2" charset="2"/>
              </a:rPr>
              <a:t> del </a:t>
            </a:r>
            <a:r>
              <a:rPr lang="en-US" err="1">
                <a:sym typeface="Wingdings" pitchFamily="2" charset="2"/>
              </a:rPr>
              <a:t>modello</a:t>
            </a:r>
            <a:r>
              <a:rPr lang="en-US">
                <a:sym typeface="Wingdings" pitchFamily="2" charset="2"/>
              </a:rPr>
              <a:t> di </a:t>
            </a:r>
            <a:r>
              <a:rPr lang="en-US" err="1">
                <a:sym typeface="Wingdings" pitchFamily="2" charset="2"/>
              </a:rPr>
              <a:t>riuscire</a:t>
            </a:r>
            <a:r>
              <a:rPr lang="en-US">
                <a:sym typeface="Wingdings" pitchFamily="2" charset="2"/>
              </a:rPr>
              <a:t> a </a:t>
            </a:r>
            <a:r>
              <a:rPr lang="en-US" err="1">
                <a:sym typeface="Wingdings" pitchFamily="2" charset="2"/>
              </a:rPr>
              <a:t>classificare</a:t>
            </a:r>
            <a:r>
              <a:rPr lang="en-US">
                <a:sym typeface="Wingdings" pitchFamily="2" charset="2"/>
              </a:rPr>
              <a:t> la </a:t>
            </a:r>
            <a:r>
              <a:rPr lang="en-US" err="1">
                <a:sym typeface="Wingdings" pitchFamily="2" charset="2"/>
              </a:rPr>
              <a:t>classe</a:t>
            </a:r>
            <a:r>
              <a:rPr lang="en-US">
                <a:sym typeface="Wingdings" pitchFamily="2" charset="2"/>
              </a:rPr>
              <a:t> 2 (nowhere)  in generale </a:t>
            </a:r>
            <a:r>
              <a:rPr lang="en-US" err="1">
                <a:sym typeface="Wingdings" pitchFamily="2" charset="2"/>
              </a:rPr>
              <a:t>scambiata</a:t>
            </a:r>
            <a:r>
              <a:rPr lang="en-US">
                <a:sym typeface="Wingdings" pitchFamily="2" charset="2"/>
              </a:rPr>
              <a:t> per il robot </a:t>
            </a:r>
            <a:r>
              <a:rPr lang="en-US" err="1">
                <a:sym typeface="Wingdings" pitchFamily="2" charset="2"/>
              </a:rPr>
              <a:t>perchè</a:t>
            </a:r>
            <a:r>
              <a:rPr lang="en-US">
                <a:sym typeface="Wingdings" pitchFamily="2" charset="2"/>
              </a:rPr>
              <a:t> il </a:t>
            </a:r>
            <a:r>
              <a:rPr lang="en-US" err="1">
                <a:sym typeface="Wingdings" pitchFamily="2" charset="2"/>
              </a:rPr>
              <a:t>dominio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della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classe</a:t>
            </a:r>
            <a:r>
              <a:rPr lang="en-US">
                <a:sym typeface="Wingdings" pitchFamily="2" charset="2"/>
              </a:rPr>
              <a:t> 2 in train </a:t>
            </a:r>
            <a:r>
              <a:rPr lang="en-US" err="1">
                <a:sym typeface="Wingdings" pitchFamily="2" charset="2"/>
              </a:rPr>
              <a:t>abbiamo</a:t>
            </a:r>
            <a:r>
              <a:rPr lang="en-US">
                <a:sym typeface="Wingdings" pitchFamily="2" charset="2"/>
              </a:rPr>
              <a:t> visto </a:t>
            </a:r>
            <a:r>
              <a:rPr lang="en-US" err="1">
                <a:sym typeface="Wingdings" pitchFamily="2" charset="2"/>
              </a:rPr>
              <a:t>essere</a:t>
            </a:r>
            <a:r>
              <a:rPr lang="en-US">
                <a:sym typeface="Wingdings" pitchFamily="2" charset="2"/>
              </a:rPr>
              <a:t> molto </a:t>
            </a:r>
            <a:r>
              <a:rPr lang="en-US" err="1">
                <a:sym typeface="Wingdings" pitchFamily="2" charset="2"/>
              </a:rPr>
              <a:t>sovrapposto</a:t>
            </a:r>
            <a:r>
              <a:rPr lang="en-US">
                <a:sym typeface="Wingdings" pitchFamily="2" charset="2"/>
              </a:rPr>
              <a:t> al </a:t>
            </a:r>
            <a:r>
              <a:rPr lang="en-US" err="1">
                <a:sym typeface="Wingdings" pitchFamily="2" charset="2"/>
              </a:rPr>
              <a:t>dominio</a:t>
            </a:r>
            <a:r>
              <a:rPr lang="en-US">
                <a:sym typeface="Wingdings" pitchFamily="2" charset="2"/>
              </a:rPr>
              <a:t> di </a:t>
            </a:r>
            <a:r>
              <a:rPr lang="en-US" err="1">
                <a:sym typeface="Wingdings" pitchFamily="2" charset="2"/>
              </a:rPr>
              <a:t>classe</a:t>
            </a:r>
            <a:r>
              <a:rPr lang="en-US">
                <a:sym typeface="Wingdings" pitchFamily="2" charset="2"/>
              </a:rPr>
              <a:t> 6 in train (</a:t>
            </a:r>
            <a:r>
              <a:rPr lang="en-US" err="1">
                <a:sym typeface="Wingdings" pitchFamily="2" charset="2"/>
              </a:rPr>
              <a:t>chiedere</a:t>
            </a:r>
            <a:r>
              <a:rPr lang="en-US">
                <a:sym typeface="Wingdings" pitchFamily="2" charset="2"/>
              </a:rPr>
              <a:t> ad anna plot </a:t>
            </a:r>
            <a:r>
              <a:rPr lang="en-US" err="1">
                <a:sym typeface="Wingdings" pitchFamily="2" charset="2"/>
              </a:rPr>
              <a:t>fighi</a:t>
            </a:r>
            <a:r>
              <a:rPr lang="en-US">
                <a:sym typeface="Wingdings" pitchFamily="2" charset="2"/>
              </a:rPr>
              <a:t>) a </a:t>
            </a:r>
            <a:r>
              <a:rPr lang="en-US" err="1">
                <a:sym typeface="Wingdings" pitchFamily="2" charset="2"/>
              </a:rPr>
              <a:t>seguito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dell’osservazione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delle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attivazioni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medie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dei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neuroni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nel</a:t>
            </a:r>
            <a:r>
              <a:rPr lang="en-US">
                <a:sym typeface="Wingdings" pitchFamily="2" charset="2"/>
              </a:rPr>
              <a:t> layer </a:t>
            </a:r>
            <a:r>
              <a:rPr lang="en-US" err="1">
                <a:sym typeface="Wingdings" pitchFamily="2" charset="2"/>
              </a:rPr>
              <a:t>softmax</a:t>
            </a:r>
            <a:r>
              <a:rPr lang="en-US">
                <a:sym typeface="Wingdings" pitchFamily="2" charset="2"/>
              </a:rPr>
              <a:t> (output),  per </a:t>
            </a:r>
            <a:r>
              <a:rPr lang="en-US" err="1">
                <a:sym typeface="Wingdings" pitchFamily="2" charset="2"/>
              </a:rPr>
              <a:t>compensare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queste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misclassificazioni</a:t>
            </a:r>
            <a:r>
              <a:rPr lang="en-US">
                <a:sym typeface="Wingdings" pitchFamily="2" charset="2"/>
              </a:rPr>
              <a:t> del </a:t>
            </a:r>
            <a:r>
              <a:rPr lang="en-US" err="1">
                <a:sym typeface="Wingdings" pitchFamily="2" charset="2"/>
              </a:rPr>
              <a:t>modello</a:t>
            </a:r>
            <a:r>
              <a:rPr lang="en-US">
                <a:sym typeface="Wingdings" pitchFamily="2" charset="2"/>
              </a:rPr>
              <a:t> è </a:t>
            </a:r>
            <a:r>
              <a:rPr lang="en-US" err="1">
                <a:sym typeface="Wingdings" pitchFamily="2" charset="2"/>
              </a:rPr>
              <a:t>stato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imposto</a:t>
            </a:r>
            <a:r>
              <a:rPr lang="en-US">
                <a:sym typeface="Wingdings" pitchFamily="2" charset="2"/>
              </a:rPr>
              <a:t> al </a:t>
            </a:r>
            <a:r>
              <a:rPr lang="en-US" err="1">
                <a:sym typeface="Wingdings" pitchFamily="2" charset="2"/>
              </a:rPr>
              <a:t>modello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che</a:t>
            </a:r>
            <a:r>
              <a:rPr lang="en-US">
                <a:sym typeface="Wingdings" pitchFamily="2" charset="2"/>
              </a:rPr>
              <a:t> se in output ha </a:t>
            </a:r>
            <a:r>
              <a:rPr lang="en-US" err="1">
                <a:sym typeface="Wingdings" pitchFamily="2" charset="2"/>
              </a:rPr>
              <a:t>una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confidenza</a:t>
            </a:r>
            <a:r>
              <a:rPr lang="en-US">
                <a:sym typeface="Wingdings" pitchFamily="2" charset="2"/>
              </a:rPr>
              <a:t> di </a:t>
            </a:r>
            <a:r>
              <a:rPr lang="en-US" err="1">
                <a:sym typeface="Wingdings" pitchFamily="2" charset="2"/>
              </a:rPr>
              <a:t>predizione</a:t>
            </a:r>
            <a:r>
              <a:rPr lang="en-US">
                <a:sym typeface="Wingdings" pitchFamily="2" charset="2"/>
              </a:rPr>
              <a:t> di </a:t>
            </a:r>
            <a:r>
              <a:rPr lang="en-US" err="1">
                <a:sym typeface="Wingdings" pitchFamily="2" charset="2"/>
              </a:rPr>
              <a:t>una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classe</a:t>
            </a:r>
            <a:r>
              <a:rPr lang="en-US">
                <a:sym typeface="Wingdings" pitchFamily="2" charset="2"/>
              </a:rPr>
              <a:t> inferior a </a:t>
            </a:r>
            <a:r>
              <a:rPr lang="en-US" err="1">
                <a:sym typeface="Wingdings" pitchFamily="2" charset="2"/>
              </a:rPr>
              <a:t>una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certa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soglia</a:t>
            </a:r>
            <a:r>
              <a:rPr lang="en-US">
                <a:sym typeface="Wingdings" pitchFamily="2" charset="2"/>
              </a:rPr>
              <a:t>, in output </a:t>
            </a:r>
            <a:r>
              <a:rPr lang="en-US" err="1">
                <a:sym typeface="Wingdings" pitchFamily="2" charset="2"/>
              </a:rPr>
              <a:t>viene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predetta</a:t>
            </a:r>
            <a:r>
              <a:rPr lang="en-US">
                <a:sym typeface="Wingdings" pitchFamily="2" charset="2"/>
              </a:rPr>
              <a:t> </a:t>
            </a:r>
            <a:r>
              <a:rPr lang="en-US" err="1">
                <a:sym typeface="Wingdings" pitchFamily="2" charset="2"/>
              </a:rPr>
              <a:t>classe</a:t>
            </a:r>
            <a:r>
              <a:rPr lang="en-US">
                <a:sym typeface="Wingdings" pitchFamily="2" charset="2"/>
              </a:rPr>
              <a:t> 2 (nowhere)  in </a:t>
            </a:r>
            <a:r>
              <a:rPr lang="en-US" err="1">
                <a:sym typeface="Wingdings" pitchFamily="2" charset="2"/>
              </a:rPr>
              <a:t>sostanza</a:t>
            </a:r>
            <a:r>
              <a:rPr lang="en-US">
                <a:sym typeface="Wingdings" pitchFamily="2" charset="2"/>
              </a:rPr>
              <a:t> se </a:t>
            </a:r>
            <a:r>
              <a:rPr lang="en-US" err="1">
                <a:sym typeface="Wingdings" pitchFamily="2" charset="2"/>
              </a:rPr>
              <a:t>modello</a:t>
            </a:r>
            <a:r>
              <a:rPr lang="en-US">
                <a:sym typeface="Wingdings" pitchFamily="2" charset="2"/>
              </a:rPr>
              <a:t> confuse </a:t>
            </a:r>
            <a:r>
              <a:rPr lang="en-US" err="1">
                <a:sym typeface="Wingdings" pitchFamily="2" charset="2"/>
              </a:rPr>
              <a:t>nel</a:t>
            </a:r>
            <a:r>
              <a:rPr lang="en-US">
                <a:sym typeface="Wingdings" pitchFamily="2" charset="2"/>
              </a:rPr>
              <a:t> fare </a:t>
            </a:r>
            <a:r>
              <a:rPr lang="en-US" err="1">
                <a:sym typeface="Wingdings" pitchFamily="2" charset="2"/>
              </a:rPr>
              <a:t>predizione</a:t>
            </a:r>
            <a:r>
              <a:rPr lang="en-US">
                <a:sym typeface="Wingdings" pitchFamily="2" charset="2"/>
              </a:rPr>
              <a:t>, </a:t>
            </a:r>
            <a:r>
              <a:rPr lang="en-US" err="1">
                <a:sym typeface="Wingdings" pitchFamily="2" charset="2"/>
              </a:rPr>
              <a:t>viene</a:t>
            </a:r>
            <a:r>
              <a:rPr lang="en-US">
                <a:sym typeface="Wingdings" pitchFamily="2" charset="2"/>
              </a:rPr>
              <a:t> data in output la </a:t>
            </a:r>
            <a:r>
              <a:rPr lang="en-US" err="1">
                <a:sym typeface="Wingdings" pitchFamily="2" charset="2"/>
              </a:rPr>
              <a:t>classe</a:t>
            </a:r>
            <a:r>
              <a:rPr lang="en-US">
                <a:sym typeface="Wingdings" pitchFamily="2" charset="2"/>
              </a:rPr>
              <a:t> 2  </a:t>
            </a:r>
            <a:r>
              <a:rPr lang="en-US" b="1">
                <a:sym typeface="Wingdings" pitchFamily="2" charset="2"/>
              </a:rPr>
              <a:t>FATTO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64935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68016-9C50-E129-527C-E445A2513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Immagine che contiene origami, disegno, Arte bambini, diagramma&#10;&#10;Descrizione generata automaticamente">
            <a:extLst>
              <a:ext uri="{FF2B5EF4-FFF2-40B4-BE49-F238E27FC236}">
                <a16:creationId xmlns:a16="http://schemas.microsoft.com/office/drawing/2014/main" id="{EDCE4049-803D-761C-9987-A85DF39BBD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9" t="4244" r="49206" b="50403"/>
          <a:stretch/>
        </p:blipFill>
        <p:spPr>
          <a:xfrm>
            <a:off x="452283" y="3145699"/>
            <a:ext cx="4044859" cy="3654006"/>
          </a:xfrm>
          <a:prstGeom prst="rect">
            <a:avLst/>
          </a:prstGeom>
        </p:spPr>
      </p:pic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EFABED9F-834E-1E38-1EE8-C07D44BCE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10470BC-1551-C6F2-F460-7774E49CDE08}"/>
              </a:ext>
            </a:extLst>
          </p:cNvPr>
          <p:cNvSpPr txBox="1"/>
          <p:nvPr/>
        </p:nvSpPr>
        <p:spPr>
          <a:xfrm>
            <a:off x="1186261" y="405574"/>
            <a:ext cx="308346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MODEL TRAINING</a:t>
            </a:r>
          </a:p>
          <a:p>
            <a:r>
              <a:rPr lang="it-IT" b="1" i="1"/>
              <a:t>Network architecture</a:t>
            </a:r>
          </a:p>
        </p:txBody>
      </p:sp>
      <p:pic>
        <p:nvPicPr>
          <p:cNvPr id="8" name="Segnaposto contenuto 3" descr="Immagine che contiene origami, diagramma, disegno, testo&#10;&#10;Descrizione generata automaticamente">
            <a:extLst>
              <a:ext uri="{FF2B5EF4-FFF2-40B4-BE49-F238E27FC236}">
                <a16:creationId xmlns:a16="http://schemas.microsoft.com/office/drawing/2014/main" id="{4858C412-9770-95BF-3B90-88D8B493A7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 t="4823" r="49757" b="51490"/>
          <a:stretch/>
        </p:blipFill>
        <p:spPr>
          <a:xfrm>
            <a:off x="5686054" y="3174501"/>
            <a:ext cx="4044859" cy="3545752"/>
          </a:xfr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E9DFBA8-2347-6338-86EC-7FED35965F35}"/>
              </a:ext>
            </a:extLst>
          </p:cNvPr>
          <p:cNvSpPr txBox="1"/>
          <p:nvPr/>
        </p:nvSpPr>
        <p:spPr>
          <a:xfrm>
            <a:off x="418064" y="2936489"/>
            <a:ext cx="40448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i="1">
                <a:solidFill>
                  <a:srgbClr val="7030A0"/>
                </a:solidFill>
              </a:rPr>
              <a:t>Gaze for label "</a:t>
            </a:r>
            <a:r>
              <a:rPr lang="it-IT" i="1" err="1">
                <a:solidFill>
                  <a:srgbClr val="7030A0"/>
                </a:solidFill>
              </a:rPr>
              <a:t>nowhere</a:t>
            </a:r>
            <a:r>
              <a:rPr lang="it-IT" i="1">
                <a:solidFill>
                  <a:srgbClr val="7030A0"/>
                </a:solidFill>
              </a:rPr>
              <a:t>"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9563A43-75DF-24C2-050A-1C340397A60B}"/>
              </a:ext>
            </a:extLst>
          </p:cNvPr>
          <p:cNvSpPr txBox="1"/>
          <p:nvPr/>
        </p:nvSpPr>
        <p:spPr>
          <a:xfrm>
            <a:off x="5446444" y="2913054"/>
            <a:ext cx="40448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i="1">
                <a:solidFill>
                  <a:srgbClr val="7030A0"/>
                </a:solidFill>
              </a:rPr>
              <a:t>Gaze for label "robot"</a:t>
            </a:r>
          </a:p>
        </p:txBody>
      </p:sp>
      <p:sp>
        <p:nvSpPr>
          <p:cNvPr id="3" name="Cerchio parziale 2">
            <a:extLst>
              <a:ext uri="{FF2B5EF4-FFF2-40B4-BE49-F238E27FC236}">
                <a16:creationId xmlns:a16="http://schemas.microsoft.com/office/drawing/2014/main" id="{21084A27-7250-1096-9A90-25E70504963F}"/>
              </a:ext>
            </a:extLst>
          </p:cNvPr>
          <p:cNvSpPr/>
          <p:nvPr/>
        </p:nvSpPr>
        <p:spPr>
          <a:xfrm rot="5036992" flipV="1">
            <a:off x="2195122" y="4367746"/>
            <a:ext cx="559179" cy="822087"/>
          </a:xfrm>
          <a:prstGeom prst="pie">
            <a:avLst>
              <a:gd name="adj1" fmla="val 4481974"/>
              <a:gd name="adj2" fmla="val 4912064"/>
            </a:avLst>
          </a:prstGeom>
          <a:solidFill>
            <a:srgbClr val="1C7C1C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9" name="Cerchio parziale 8">
            <a:extLst>
              <a:ext uri="{FF2B5EF4-FFF2-40B4-BE49-F238E27FC236}">
                <a16:creationId xmlns:a16="http://schemas.microsoft.com/office/drawing/2014/main" id="{F5C0D97F-C220-DBD1-BC81-385E12C74DC2}"/>
              </a:ext>
            </a:extLst>
          </p:cNvPr>
          <p:cNvSpPr/>
          <p:nvPr/>
        </p:nvSpPr>
        <p:spPr>
          <a:xfrm rot="4132655" flipV="1">
            <a:off x="7570190" y="4361101"/>
            <a:ext cx="515963" cy="819275"/>
          </a:xfrm>
          <a:prstGeom prst="pie">
            <a:avLst>
              <a:gd name="adj1" fmla="val 4481974"/>
              <a:gd name="adj2" fmla="val 4955159"/>
            </a:avLst>
          </a:prstGeom>
          <a:solidFill>
            <a:srgbClr val="FFFF0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9DC80333-0E33-C42A-E672-50895673CF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0004134"/>
              </p:ext>
            </p:extLst>
          </p:nvPr>
        </p:nvGraphicFramePr>
        <p:xfrm>
          <a:off x="7263255" y="-196973"/>
          <a:ext cx="6114182" cy="2682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85" name="CasellaDiTesto 1">
            <a:extLst>
              <a:ext uri="{FF2B5EF4-FFF2-40B4-BE49-F238E27FC236}">
                <a16:creationId xmlns:a16="http://schemas.microsoft.com/office/drawing/2014/main" id="{C95E3DC4-F91B-4E28-1BCF-3667B7B2F4E1}"/>
              </a:ext>
            </a:extLst>
          </p:cNvPr>
          <p:cNvSpPr txBox="1"/>
          <p:nvPr/>
        </p:nvSpPr>
        <p:spPr>
          <a:xfrm>
            <a:off x="494382" y="1531233"/>
            <a:ext cx="293527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err="1"/>
              <a:t>Superposition</a:t>
            </a:r>
            <a:r>
              <a:rPr lang="it-IT"/>
              <a:t> of the "</a:t>
            </a:r>
            <a:r>
              <a:rPr lang="it-IT" err="1"/>
              <a:t>nowhere</a:t>
            </a:r>
            <a:r>
              <a:rPr lang="it-IT"/>
              <a:t>" </a:t>
            </a:r>
            <a:r>
              <a:rPr lang="it-IT" err="1"/>
              <a:t>direction</a:t>
            </a:r>
            <a:r>
              <a:rPr lang="it-IT"/>
              <a:t> domain with the "robot" one</a:t>
            </a:r>
          </a:p>
        </p:txBody>
      </p:sp>
      <p:sp>
        <p:nvSpPr>
          <p:cNvPr id="287" name="CasellaDiTesto 4">
            <a:extLst>
              <a:ext uri="{FF2B5EF4-FFF2-40B4-BE49-F238E27FC236}">
                <a16:creationId xmlns:a16="http://schemas.microsoft.com/office/drawing/2014/main" id="{094C3363-77AA-3405-CA8F-AE668EE82498}"/>
              </a:ext>
            </a:extLst>
          </p:cNvPr>
          <p:cNvSpPr txBox="1"/>
          <p:nvPr/>
        </p:nvSpPr>
        <p:spPr>
          <a:xfrm>
            <a:off x="4284578" y="1526878"/>
            <a:ext cx="372158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/>
              <a:t>PROBLEM:</a:t>
            </a:r>
            <a:r>
              <a:rPr lang="it-IT"/>
              <a:t> </a:t>
            </a:r>
            <a:r>
              <a:rPr lang="it-IT" err="1"/>
              <a:t>Difficulties</a:t>
            </a:r>
            <a:r>
              <a:rPr lang="it-IT"/>
              <a:t> of the model in </a:t>
            </a:r>
            <a:r>
              <a:rPr lang="it-IT" err="1"/>
              <a:t>classifying</a:t>
            </a:r>
            <a:r>
              <a:rPr lang="it-IT"/>
              <a:t>  the "robot" </a:t>
            </a:r>
            <a:r>
              <a:rPr lang="it-IT" err="1"/>
              <a:t>direction</a:t>
            </a:r>
            <a:r>
              <a:rPr lang="it-IT"/>
              <a:t> </a:t>
            </a:r>
            <a:r>
              <a:rPr lang="it-IT" err="1"/>
              <a:t>correctly</a:t>
            </a:r>
            <a:r>
              <a:rPr lang="it-IT"/>
              <a:t> </a:t>
            </a:r>
          </a:p>
        </p:txBody>
      </p:sp>
      <p:sp>
        <p:nvSpPr>
          <p:cNvPr id="289" name="Freccia a destra 5">
            <a:extLst>
              <a:ext uri="{FF2B5EF4-FFF2-40B4-BE49-F238E27FC236}">
                <a16:creationId xmlns:a16="http://schemas.microsoft.com/office/drawing/2014/main" id="{210442DA-D9A0-FBFE-8881-111DAD245E5F}"/>
              </a:ext>
            </a:extLst>
          </p:cNvPr>
          <p:cNvSpPr/>
          <p:nvPr/>
        </p:nvSpPr>
        <p:spPr>
          <a:xfrm>
            <a:off x="3491058" y="1716804"/>
            <a:ext cx="685944" cy="379420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198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/>
    </mc:Choice>
    <mc:Fallback xmlns="">
      <p:transition spd="slow" advTm="0"/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EA2AC98F-3325-AEF4-E60F-91A8B64A0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6A0362D-6DB7-AC1A-E4F8-2CA6E0EB0BEA}"/>
              </a:ext>
            </a:extLst>
          </p:cNvPr>
          <p:cNvSpPr txBox="1"/>
          <p:nvPr/>
        </p:nvSpPr>
        <p:spPr>
          <a:xfrm>
            <a:off x="1186261" y="405574"/>
            <a:ext cx="308346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MODEL TRAINING</a:t>
            </a:r>
          </a:p>
          <a:p>
            <a:r>
              <a:rPr lang="it-IT" b="1" i="1"/>
              <a:t>Network architecture</a:t>
            </a:r>
          </a:p>
        </p:txBody>
      </p:sp>
      <p:sp>
        <p:nvSpPr>
          <p:cNvPr id="90" name="CasellaDiTesto 1">
            <a:extLst>
              <a:ext uri="{FF2B5EF4-FFF2-40B4-BE49-F238E27FC236}">
                <a16:creationId xmlns:a16="http://schemas.microsoft.com/office/drawing/2014/main" id="{8BDA2B6E-C9A3-F786-4E67-C1E8F07D98C9}"/>
              </a:ext>
            </a:extLst>
          </p:cNvPr>
          <p:cNvSpPr txBox="1"/>
          <p:nvPr/>
        </p:nvSpPr>
        <p:spPr>
          <a:xfrm>
            <a:off x="494382" y="1531233"/>
            <a:ext cx="293527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err="1"/>
              <a:t>Superposition</a:t>
            </a:r>
            <a:r>
              <a:rPr lang="it-IT"/>
              <a:t> of the "</a:t>
            </a:r>
            <a:r>
              <a:rPr lang="it-IT" err="1"/>
              <a:t>nowhere</a:t>
            </a:r>
            <a:r>
              <a:rPr lang="it-IT"/>
              <a:t>" </a:t>
            </a:r>
            <a:r>
              <a:rPr lang="it-IT" err="1"/>
              <a:t>direction</a:t>
            </a:r>
            <a:r>
              <a:rPr lang="it-IT"/>
              <a:t> domain with the "robot" one</a:t>
            </a:r>
          </a:p>
        </p:txBody>
      </p:sp>
      <p:sp>
        <p:nvSpPr>
          <p:cNvPr id="91" name="CasellaDiTesto 4">
            <a:extLst>
              <a:ext uri="{FF2B5EF4-FFF2-40B4-BE49-F238E27FC236}">
                <a16:creationId xmlns:a16="http://schemas.microsoft.com/office/drawing/2014/main" id="{C68AC862-C068-FB9A-8840-499163CCFAAF}"/>
              </a:ext>
            </a:extLst>
          </p:cNvPr>
          <p:cNvSpPr txBox="1"/>
          <p:nvPr/>
        </p:nvSpPr>
        <p:spPr>
          <a:xfrm>
            <a:off x="4284578" y="1526878"/>
            <a:ext cx="372158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/>
              <a:t>PROBLEM:</a:t>
            </a:r>
            <a:r>
              <a:rPr lang="it-IT"/>
              <a:t> </a:t>
            </a:r>
            <a:r>
              <a:rPr lang="it-IT" err="1"/>
              <a:t>Difficulties</a:t>
            </a:r>
            <a:r>
              <a:rPr lang="it-IT"/>
              <a:t> of the model in </a:t>
            </a:r>
            <a:r>
              <a:rPr lang="it-IT" err="1"/>
              <a:t>classifying</a:t>
            </a:r>
            <a:r>
              <a:rPr lang="it-IT"/>
              <a:t>  the "robot" </a:t>
            </a:r>
            <a:r>
              <a:rPr lang="it-IT" err="1"/>
              <a:t>direction</a:t>
            </a:r>
            <a:r>
              <a:rPr lang="it-IT"/>
              <a:t> </a:t>
            </a:r>
            <a:r>
              <a:rPr lang="it-IT" err="1"/>
              <a:t>correctly</a:t>
            </a:r>
            <a:r>
              <a:rPr lang="it-IT"/>
              <a:t> </a:t>
            </a:r>
          </a:p>
        </p:txBody>
      </p:sp>
      <p:sp>
        <p:nvSpPr>
          <p:cNvPr id="92" name="Freccia a destra 5">
            <a:extLst>
              <a:ext uri="{FF2B5EF4-FFF2-40B4-BE49-F238E27FC236}">
                <a16:creationId xmlns:a16="http://schemas.microsoft.com/office/drawing/2014/main" id="{DB4002C8-A43E-EF44-E8A8-7EFFAEA3FAB7}"/>
              </a:ext>
            </a:extLst>
          </p:cNvPr>
          <p:cNvSpPr/>
          <p:nvPr/>
        </p:nvSpPr>
        <p:spPr>
          <a:xfrm>
            <a:off x="3491058" y="1716804"/>
            <a:ext cx="685944" cy="379420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93" name="Diagram 92">
            <a:extLst>
              <a:ext uri="{FF2B5EF4-FFF2-40B4-BE49-F238E27FC236}">
                <a16:creationId xmlns:a16="http://schemas.microsoft.com/office/drawing/2014/main" id="{C34465CD-449E-A882-6CEC-D4A4742A20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0957179"/>
              </p:ext>
            </p:extLst>
          </p:nvPr>
        </p:nvGraphicFramePr>
        <p:xfrm>
          <a:off x="7263255" y="-196973"/>
          <a:ext cx="6114182" cy="2682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6" name="Immagine 95" descr="Immagine che contiene origami, disegno, Arte bambini, diagramma&#10;&#10;Descrizione generata automaticamente">
            <a:extLst>
              <a:ext uri="{FF2B5EF4-FFF2-40B4-BE49-F238E27FC236}">
                <a16:creationId xmlns:a16="http://schemas.microsoft.com/office/drawing/2014/main" id="{FB0531E2-CE5C-88DB-5E7E-CE914A6795F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739" t="4244" r="49206" b="50403"/>
          <a:stretch/>
        </p:blipFill>
        <p:spPr>
          <a:xfrm>
            <a:off x="452283" y="3145699"/>
            <a:ext cx="4044859" cy="3654006"/>
          </a:xfrm>
          <a:prstGeom prst="rect">
            <a:avLst/>
          </a:prstGeom>
        </p:spPr>
      </p:pic>
      <p:pic>
        <p:nvPicPr>
          <p:cNvPr id="97" name="Segnaposto contenuto 3" descr="Immagine che contiene origami, diagramma, disegno, testo&#10;&#10;Descrizione generata automaticamente">
            <a:extLst>
              <a:ext uri="{FF2B5EF4-FFF2-40B4-BE49-F238E27FC236}">
                <a16:creationId xmlns:a16="http://schemas.microsoft.com/office/drawing/2014/main" id="{F4CAB863-7E57-88B7-A47E-DCC289A4C84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4823" r="49757" b="51490"/>
          <a:stretch/>
        </p:blipFill>
        <p:spPr>
          <a:xfrm>
            <a:off x="5686054" y="3174501"/>
            <a:ext cx="4044859" cy="3545752"/>
          </a:xfrm>
          <a:prstGeom prst="rect">
            <a:avLst/>
          </a:prstGeom>
        </p:spPr>
      </p:pic>
      <p:sp>
        <p:nvSpPr>
          <p:cNvPr id="98" name="CasellaDiTesto 97">
            <a:extLst>
              <a:ext uri="{FF2B5EF4-FFF2-40B4-BE49-F238E27FC236}">
                <a16:creationId xmlns:a16="http://schemas.microsoft.com/office/drawing/2014/main" id="{3369BA0E-3DB7-EEDC-A72D-A0A08148FB8E}"/>
              </a:ext>
            </a:extLst>
          </p:cNvPr>
          <p:cNvSpPr txBox="1"/>
          <p:nvPr/>
        </p:nvSpPr>
        <p:spPr>
          <a:xfrm>
            <a:off x="418064" y="2936489"/>
            <a:ext cx="40448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i="1">
                <a:solidFill>
                  <a:srgbClr val="7030A0"/>
                </a:solidFill>
              </a:rPr>
              <a:t>Gaze for label "</a:t>
            </a:r>
            <a:r>
              <a:rPr lang="it-IT" i="1" err="1">
                <a:solidFill>
                  <a:srgbClr val="7030A0"/>
                </a:solidFill>
              </a:rPr>
              <a:t>nowhere</a:t>
            </a:r>
            <a:r>
              <a:rPr lang="it-IT" i="1">
                <a:solidFill>
                  <a:srgbClr val="7030A0"/>
                </a:solidFill>
              </a:rPr>
              <a:t>"</a:t>
            </a:r>
          </a:p>
        </p:txBody>
      </p:sp>
      <p:sp>
        <p:nvSpPr>
          <p:cNvPr id="99" name="CasellaDiTesto 98">
            <a:extLst>
              <a:ext uri="{FF2B5EF4-FFF2-40B4-BE49-F238E27FC236}">
                <a16:creationId xmlns:a16="http://schemas.microsoft.com/office/drawing/2014/main" id="{820A3206-B7BF-6B5D-1CCB-AD47E75F6740}"/>
              </a:ext>
            </a:extLst>
          </p:cNvPr>
          <p:cNvSpPr txBox="1"/>
          <p:nvPr/>
        </p:nvSpPr>
        <p:spPr>
          <a:xfrm>
            <a:off x="5446444" y="2913054"/>
            <a:ext cx="40448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i="1">
                <a:solidFill>
                  <a:srgbClr val="7030A0"/>
                </a:solidFill>
              </a:rPr>
              <a:t>Gaze for label "robot"</a:t>
            </a:r>
          </a:p>
        </p:txBody>
      </p:sp>
      <p:sp>
        <p:nvSpPr>
          <p:cNvPr id="100" name="Cerchio parziale 99">
            <a:extLst>
              <a:ext uri="{FF2B5EF4-FFF2-40B4-BE49-F238E27FC236}">
                <a16:creationId xmlns:a16="http://schemas.microsoft.com/office/drawing/2014/main" id="{50F7A5AB-D36F-420F-F23A-C2991C5CAAFD}"/>
              </a:ext>
            </a:extLst>
          </p:cNvPr>
          <p:cNvSpPr/>
          <p:nvPr/>
        </p:nvSpPr>
        <p:spPr>
          <a:xfrm rot="5036992" flipV="1">
            <a:off x="2195122" y="4367746"/>
            <a:ext cx="559179" cy="822087"/>
          </a:xfrm>
          <a:prstGeom prst="pie">
            <a:avLst>
              <a:gd name="adj1" fmla="val 4481974"/>
              <a:gd name="adj2" fmla="val 16795620"/>
            </a:avLst>
          </a:prstGeom>
          <a:solidFill>
            <a:srgbClr val="1C7C1C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01" name="Cerchio parziale 100">
            <a:extLst>
              <a:ext uri="{FF2B5EF4-FFF2-40B4-BE49-F238E27FC236}">
                <a16:creationId xmlns:a16="http://schemas.microsoft.com/office/drawing/2014/main" id="{F84AE454-CD05-35CD-9EB9-33E17CC1290A}"/>
              </a:ext>
            </a:extLst>
          </p:cNvPr>
          <p:cNvSpPr/>
          <p:nvPr/>
        </p:nvSpPr>
        <p:spPr>
          <a:xfrm rot="4132655" flipV="1">
            <a:off x="7570190" y="4361101"/>
            <a:ext cx="515963" cy="819275"/>
          </a:xfrm>
          <a:prstGeom prst="pie">
            <a:avLst>
              <a:gd name="adj1" fmla="val 4481974"/>
              <a:gd name="adj2" fmla="val 8077660"/>
            </a:avLst>
          </a:prstGeom>
          <a:solidFill>
            <a:srgbClr val="FFFF0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694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2E0EB-65B2-5260-2D39-26A15FE7B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F49475D0-453E-6047-0B8C-4A5A87AB3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9D23BB7-ADB7-0A24-B93B-7EE026D7C21F}"/>
              </a:ext>
            </a:extLst>
          </p:cNvPr>
          <p:cNvSpPr txBox="1"/>
          <p:nvPr/>
        </p:nvSpPr>
        <p:spPr>
          <a:xfrm>
            <a:off x="1186261" y="405574"/>
            <a:ext cx="308346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MODEL TRAINING</a:t>
            </a:r>
          </a:p>
          <a:p>
            <a:r>
              <a:rPr lang="it-IT" b="1" i="1"/>
              <a:t>Network architecture</a:t>
            </a:r>
          </a:p>
        </p:txBody>
      </p:sp>
      <p:sp>
        <p:nvSpPr>
          <p:cNvPr id="18" name="CasellaDiTesto 1">
            <a:extLst>
              <a:ext uri="{FF2B5EF4-FFF2-40B4-BE49-F238E27FC236}">
                <a16:creationId xmlns:a16="http://schemas.microsoft.com/office/drawing/2014/main" id="{479439FC-43EF-B0F2-F952-8EAC30738CED}"/>
              </a:ext>
            </a:extLst>
          </p:cNvPr>
          <p:cNvSpPr txBox="1"/>
          <p:nvPr/>
        </p:nvSpPr>
        <p:spPr>
          <a:xfrm>
            <a:off x="494382" y="1531233"/>
            <a:ext cx="293527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err="1"/>
              <a:t>Superposition</a:t>
            </a:r>
            <a:r>
              <a:rPr lang="it-IT"/>
              <a:t> of the "</a:t>
            </a:r>
            <a:r>
              <a:rPr lang="it-IT" err="1"/>
              <a:t>nowhere</a:t>
            </a:r>
            <a:r>
              <a:rPr lang="it-IT"/>
              <a:t>" </a:t>
            </a:r>
            <a:r>
              <a:rPr lang="it-IT" err="1"/>
              <a:t>direction</a:t>
            </a:r>
            <a:r>
              <a:rPr lang="it-IT"/>
              <a:t> domain with the "robot" one</a:t>
            </a:r>
          </a:p>
        </p:txBody>
      </p:sp>
      <p:sp>
        <p:nvSpPr>
          <p:cNvPr id="20" name="CasellaDiTesto 4">
            <a:extLst>
              <a:ext uri="{FF2B5EF4-FFF2-40B4-BE49-F238E27FC236}">
                <a16:creationId xmlns:a16="http://schemas.microsoft.com/office/drawing/2014/main" id="{49CD8A32-097B-8A29-2320-12B11D7EF77C}"/>
              </a:ext>
            </a:extLst>
          </p:cNvPr>
          <p:cNvSpPr txBox="1"/>
          <p:nvPr/>
        </p:nvSpPr>
        <p:spPr>
          <a:xfrm>
            <a:off x="4284578" y="1526878"/>
            <a:ext cx="372158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/>
              <a:t>PROBLEM:</a:t>
            </a:r>
            <a:r>
              <a:rPr lang="it-IT"/>
              <a:t> </a:t>
            </a:r>
            <a:r>
              <a:rPr lang="it-IT" err="1"/>
              <a:t>Difficulties</a:t>
            </a:r>
            <a:r>
              <a:rPr lang="it-IT"/>
              <a:t> of the model in </a:t>
            </a:r>
            <a:r>
              <a:rPr lang="it-IT" err="1"/>
              <a:t>classifying</a:t>
            </a:r>
            <a:r>
              <a:rPr lang="it-IT"/>
              <a:t>  the "robot" </a:t>
            </a:r>
            <a:r>
              <a:rPr lang="it-IT" err="1"/>
              <a:t>direction</a:t>
            </a:r>
            <a:r>
              <a:rPr lang="it-IT"/>
              <a:t> </a:t>
            </a:r>
            <a:r>
              <a:rPr lang="it-IT" err="1"/>
              <a:t>correctly</a:t>
            </a:r>
            <a:r>
              <a:rPr lang="it-IT"/>
              <a:t> </a:t>
            </a:r>
          </a:p>
        </p:txBody>
      </p:sp>
      <p:sp>
        <p:nvSpPr>
          <p:cNvPr id="22" name="Freccia a destra 5">
            <a:extLst>
              <a:ext uri="{FF2B5EF4-FFF2-40B4-BE49-F238E27FC236}">
                <a16:creationId xmlns:a16="http://schemas.microsoft.com/office/drawing/2014/main" id="{E2761E02-2849-A795-652F-6EC3135B9A25}"/>
              </a:ext>
            </a:extLst>
          </p:cNvPr>
          <p:cNvSpPr/>
          <p:nvPr/>
        </p:nvSpPr>
        <p:spPr>
          <a:xfrm>
            <a:off x="3491058" y="1716804"/>
            <a:ext cx="685944" cy="379420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24" name="Diagram 92">
            <a:extLst>
              <a:ext uri="{FF2B5EF4-FFF2-40B4-BE49-F238E27FC236}">
                <a16:creationId xmlns:a16="http://schemas.microsoft.com/office/drawing/2014/main" id="{4D8ABE21-BDDE-1134-258B-54481E13AE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9833900"/>
              </p:ext>
            </p:extLst>
          </p:nvPr>
        </p:nvGraphicFramePr>
        <p:xfrm>
          <a:off x="7263255" y="-196973"/>
          <a:ext cx="6114182" cy="2682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3" name="Immagine 22" descr="Immagine che contiene origami, disegno, Arte bambini, diagramma&#10;&#10;Descrizione generata automaticamente">
            <a:extLst>
              <a:ext uri="{FF2B5EF4-FFF2-40B4-BE49-F238E27FC236}">
                <a16:creationId xmlns:a16="http://schemas.microsoft.com/office/drawing/2014/main" id="{A80F3113-6FE8-21DD-41CF-97AA0326217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739" t="4244" r="49206" b="50403"/>
          <a:stretch/>
        </p:blipFill>
        <p:spPr>
          <a:xfrm>
            <a:off x="452283" y="3145699"/>
            <a:ext cx="4044859" cy="3654006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B78846F9-A0F1-D025-DE64-B64280897DAA}"/>
              </a:ext>
            </a:extLst>
          </p:cNvPr>
          <p:cNvSpPr txBox="1"/>
          <p:nvPr/>
        </p:nvSpPr>
        <p:spPr>
          <a:xfrm>
            <a:off x="418064" y="2936489"/>
            <a:ext cx="40448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i="1">
                <a:solidFill>
                  <a:srgbClr val="7030A0"/>
                </a:solidFill>
              </a:rPr>
              <a:t>Gaze for label "</a:t>
            </a:r>
            <a:r>
              <a:rPr lang="it-IT" i="1" err="1">
                <a:solidFill>
                  <a:srgbClr val="7030A0"/>
                </a:solidFill>
              </a:rPr>
              <a:t>nowhere</a:t>
            </a:r>
            <a:r>
              <a:rPr lang="it-IT" i="1">
                <a:solidFill>
                  <a:srgbClr val="7030A0"/>
                </a:solidFill>
              </a:rPr>
              <a:t>"</a:t>
            </a:r>
          </a:p>
        </p:txBody>
      </p:sp>
      <p:pic>
        <p:nvPicPr>
          <p:cNvPr id="30" name="Segnaposto contenuto 3" descr="Immagine che contiene origami, diagramma, disegno, testo&#10;&#10;Descrizione generata automaticamente">
            <a:extLst>
              <a:ext uri="{FF2B5EF4-FFF2-40B4-BE49-F238E27FC236}">
                <a16:creationId xmlns:a16="http://schemas.microsoft.com/office/drawing/2014/main" id="{98A3D60F-A3DC-CBC7-1BC3-EF28A91F11D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4823" r="49757" b="51490"/>
          <a:stretch/>
        </p:blipFill>
        <p:spPr>
          <a:xfrm>
            <a:off x="5686054" y="3174501"/>
            <a:ext cx="4044859" cy="3545752"/>
          </a:xfrm>
          <a:prstGeom prst="rect">
            <a:avLst/>
          </a:prstGeom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33F71413-426F-675C-4BF6-996608AB040C}"/>
              </a:ext>
            </a:extLst>
          </p:cNvPr>
          <p:cNvSpPr txBox="1"/>
          <p:nvPr/>
        </p:nvSpPr>
        <p:spPr>
          <a:xfrm>
            <a:off x="5446444" y="2913054"/>
            <a:ext cx="40448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i="1">
                <a:solidFill>
                  <a:srgbClr val="7030A0"/>
                </a:solidFill>
              </a:rPr>
              <a:t>Gaze for label "robot"</a:t>
            </a:r>
          </a:p>
        </p:txBody>
      </p:sp>
      <p:sp>
        <p:nvSpPr>
          <p:cNvPr id="32" name="Cerchio parziale 31">
            <a:extLst>
              <a:ext uri="{FF2B5EF4-FFF2-40B4-BE49-F238E27FC236}">
                <a16:creationId xmlns:a16="http://schemas.microsoft.com/office/drawing/2014/main" id="{E3A6B8EB-08DA-28FA-DB29-8112C486D61A}"/>
              </a:ext>
            </a:extLst>
          </p:cNvPr>
          <p:cNvSpPr/>
          <p:nvPr/>
        </p:nvSpPr>
        <p:spPr>
          <a:xfrm rot="5036992" flipV="1">
            <a:off x="4845272" y="4149483"/>
            <a:ext cx="1073119" cy="1290159"/>
          </a:xfrm>
          <a:prstGeom prst="pie">
            <a:avLst>
              <a:gd name="adj1" fmla="val 4481974"/>
              <a:gd name="adj2" fmla="val 16795620"/>
            </a:avLst>
          </a:prstGeom>
          <a:solidFill>
            <a:srgbClr val="1C7C1C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3" name="Cerchio parziale 32">
            <a:extLst>
              <a:ext uri="{FF2B5EF4-FFF2-40B4-BE49-F238E27FC236}">
                <a16:creationId xmlns:a16="http://schemas.microsoft.com/office/drawing/2014/main" id="{B486D68D-D123-0C57-29E0-70A362EE2E87}"/>
              </a:ext>
            </a:extLst>
          </p:cNvPr>
          <p:cNvSpPr/>
          <p:nvPr/>
        </p:nvSpPr>
        <p:spPr>
          <a:xfrm rot="4132655" flipV="1">
            <a:off x="4904853" y="4167138"/>
            <a:ext cx="990183" cy="1285746"/>
          </a:xfrm>
          <a:prstGeom prst="pie">
            <a:avLst>
              <a:gd name="adj1" fmla="val 4481974"/>
              <a:gd name="adj2" fmla="val 8077660"/>
            </a:avLst>
          </a:prstGeom>
          <a:solidFill>
            <a:srgbClr val="FFFF0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5" name="Parentesi graffa aperta 34">
            <a:extLst>
              <a:ext uri="{FF2B5EF4-FFF2-40B4-BE49-F238E27FC236}">
                <a16:creationId xmlns:a16="http://schemas.microsoft.com/office/drawing/2014/main" id="{D2421413-F006-A18C-7146-86DA2B5A2B55}"/>
              </a:ext>
            </a:extLst>
          </p:cNvPr>
          <p:cNvSpPr/>
          <p:nvPr/>
        </p:nvSpPr>
        <p:spPr>
          <a:xfrm rot="16200000">
            <a:off x="5637101" y="4844875"/>
            <a:ext cx="117573" cy="5105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6A0BC6F9-96F2-F449-2687-157330F49A95}"/>
              </a:ext>
            </a:extLst>
          </p:cNvPr>
          <p:cNvSpPr txBox="1"/>
          <p:nvPr/>
        </p:nvSpPr>
        <p:spPr>
          <a:xfrm>
            <a:off x="4736752" y="5141699"/>
            <a:ext cx="1881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Misclassification area</a:t>
            </a:r>
            <a:endParaRPr lang="it-IT" sz="1200"/>
          </a:p>
        </p:txBody>
      </p:sp>
    </p:spTree>
    <p:extLst>
      <p:ext uri="{BB962C8B-B14F-4D97-AF65-F5344CB8AC3E}">
        <p14:creationId xmlns:p14="http://schemas.microsoft.com/office/powerpoint/2010/main" val="3205578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D49B9-13B5-9BD5-DAF1-8F3D41A2F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rapezio 36">
            <a:extLst>
              <a:ext uri="{FF2B5EF4-FFF2-40B4-BE49-F238E27FC236}">
                <a16:creationId xmlns:a16="http://schemas.microsoft.com/office/drawing/2014/main" id="{CFE662C0-EE33-ACBB-3430-3F37E302748D}"/>
              </a:ext>
            </a:extLst>
          </p:cNvPr>
          <p:cNvSpPr/>
          <p:nvPr/>
        </p:nvSpPr>
        <p:spPr>
          <a:xfrm>
            <a:off x="10107975" y="6579020"/>
            <a:ext cx="2271252" cy="245268"/>
          </a:xfrm>
          <a:prstGeom prst="trapezoid">
            <a:avLst>
              <a:gd name="adj" fmla="val 126144"/>
            </a:avLst>
          </a:prstGeom>
          <a:solidFill>
            <a:srgbClr val="0262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Elemento grafico 7" descr="Pezzi del puzzle contorno">
            <a:extLst>
              <a:ext uri="{FF2B5EF4-FFF2-40B4-BE49-F238E27FC236}">
                <a16:creationId xmlns:a16="http://schemas.microsoft.com/office/drawing/2014/main" id="{7142F599-AFD1-8A7F-8F49-195009CF9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3FD314D-04CF-A385-F87E-4738D1E8F13A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THE CONTEXT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EF51F45-BB30-76CC-D21A-8682B160F156}"/>
              </a:ext>
            </a:extLst>
          </p:cNvPr>
          <p:cNvSpPr/>
          <p:nvPr/>
        </p:nvSpPr>
        <p:spPr>
          <a:xfrm rot="21572067">
            <a:off x="11698753" y="4617085"/>
            <a:ext cx="146307" cy="6293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rapezio 28">
            <a:extLst>
              <a:ext uri="{FF2B5EF4-FFF2-40B4-BE49-F238E27FC236}">
                <a16:creationId xmlns:a16="http://schemas.microsoft.com/office/drawing/2014/main" id="{95643A1D-A6AE-9199-FAD4-52FB2A64653A}"/>
              </a:ext>
            </a:extLst>
          </p:cNvPr>
          <p:cNvSpPr/>
          <p:nvPr/>
        </p:nvSpPr>
        <p:spPr>
          <a:xfrm rot="10772067">
            <a:off x="11524826" y="4964580"/>
            <a:ext cx="510538" cy="424388"/>
          </a:xfrm>
          <a:custGeom>
            <a:avLst/>
            <a:gdLst>
              <a:gd name="connsiteX0" fmla="*/ 0 w 1017129"/>
              <a:gd name="connsiteY0" fmla="*/ 932501 h 932501"/>
              <a:gd name="connsiteX1" fmla="*/ 122316 w 1017129"/>
              <a:gd name="connsiteY1" fmla="*/ 0 h 932501"/>
              <a:gd name="connsiteX2" fmla="*/ 894813 w 1017129"/>
              <a:gd name="connsiteY2" fmla="*/ 0 h 932501"/>
              <a:gd name="connsiteX3" fmla="*/ 1017129 w 1017129"/>
              <a:gd name="connsiteY3" fmla="*/ 932501 h 932501"/>
              <a:gd name="connsiteX4" fmla="*/ 0 w 1017129"/>
              <a:gd name="connsiteY4" fmla="*/ 932501 h 932501"/>
              <a:gd name="connsiteX0" fmla="*/ 0 w 1192389"/>
              <a:gd name="connsiteY0" fmla="*/ 932501 h 932501"/>
              <a:gd name="connsiteX1" fmla="*/ 122316 w 1192389"/>
              <a:gd name="connsiteY1" fmla="*/ 0 h 932501"/>
              <a:gd name="connsiteX2" fmla="*/ 894813 w 1192389"/>
              <a:gd name="connsiteY2" fmla="*/ 0 h 932501"/>
              <a:gd name="connsiteX3" fmla="*/ 1192389 w 1192389"/>
              <a:gd name="connsiteY3" fmla="*/ 909641 h 932501"/>
              <a:gd name="connsiteX4" fmla="*/ 0 w 1192389"/>
              <a:gd name="connsiteY4" fmla="*/ 932501 h 93250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53349"/>
              <a:gd name="connsiteY0" fmla="*/ 711521 h 909641"/>
              <a:gd name="connsiteX1" fmla="*/ 183276 w 1253349"/>
              <a:gd name="connsiteY1" fmla="*/ 0 h 909641"/>
              <a:gd name="connsiteX2" fmla="*/ 955773 w 1253349"/>
              <a:gd name="connsiteY2" fmla="*/ 0 h 909641"/>
              <a:gd name="connsiteX3" fmla="*/ 1253349 w 1253349"/>
              <a:gd name="connsiteY3" fmla="*/ 909641 h 909641"/>
              <a:gd name="connsiteX4" fmla="*/ 0 w 1253349"/>
              <a:gd name="connsiteY4" fmla="*/ 711521 h 909641"/>
              <a:gd name="connsiteX0" fmla="*/ 0 w 1253349"/>
              <a:gd name="connsiteY0" fmla="*/ 711521 h 909641"/>
              <a:gd name="connsiteX1" fmla="*/ 183276 w 1253349"/>
              <a:gd name="connsiteY1" fmla="*/ 0 h 909641"/>
              <a:gd name="connsiteX2" fmla="*/ 955773 w 1253349"/>
              <a:gd name="connsiteY2" fmla="*/ 0 h 909641"/>
              <a:gd name="connsiteX3" fmla="*/ 1253349 w 1253349"/>
              <a:gd name="connsiteY3" fmla="*/ 909641 h 909641"/>
              <a:gd name="connsiteX4" fmla="*/ 0 w 1253349"/>
              <a:gd name="connsiteY4" fmla="*/ 711521 h 909641"/>
              <a:gd name="connsiteX0" fmla="*/ 0 w 1253349"/>
              <a:gd name="connsiteY0" fmla="*/ 825821 h 1023941"/>
              <a:gd name="connsiteX1" fmla="*/ 175656 w 1253349"/>
              <a:gd name="connsiteY1" fmla="*/ 0 h 1023941"/>
              <a:gd name="connsiteX2" fmla="*/ 955773 w 1253349"/>
              <a:gd name="connsiteY2" fmla="*/ 114300 h 1023941"/>
              <a:gd name="connsiteX3" fmla="*/ 1253349 w 1253349"/>
              <a:gd name="connsiteY3" fmla="*/ 1023941 h 1023941"/>
              <a:gd name="connsiteX4" fmla="*/ 0 w 1253349"/>
              <a:gd name="connsiteY4" fmla="*/ 825821 h 1023941"/>
              <a:gd name="connsiteX0" fmla="*/ 0 w 1253349"/>
              <a:gd name="connsiteY0" fmla="*/ 841061 h 1039181"/>
              <a:gd name="connsiteX1" fmla="*/ 175656 w 1253349"/>
              <a:gd name="connsiteY1" fmla="*/ 15240 h 1039181"/>
              <a:gd name="connsiteX2" fmla="*/ 963393 w 1253349"/>
              <a:gd name="connsiteY2" fmla="*/ 0 h 1039181"/>
              <a:gd name="connsiteX3" fmla="*/ 1253349 w 1253349"/>
              <a:gd name="connsiteY3" fmla="*/ 1039181 h 1039181"/>
              <a:gd name="connsiteX4" fmla="*/ 0 w 1253349"/>
              <a:gd name="connsiteY4" fmla="*/ 841061 h 1039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3349" h="1039181">
                <a:moveTo>
                  <a:pt x="0" y="841061"/>
                </a:moveTo>
                <a:cubicBezTo>
                  <a:pt x="61092" y="603887"/>
                  <a:pt x="152664" y="336234"/>
                  <a:pt x="175656" y="15240"/>
                </a:cubicBezTo>
                <a:lnTo>
                  <a:pt x="963393" y="0"/>
                </a:lnTo>
                <a:cubicBezTo>
                  <a:pt x="994005" y="371794"/>
                  <a:pt x="1100817" y="568327"/>
                  <a:pt x="1253349" y="1039181"/>
                </a:cubicBezTo>
                <a:lnTo>
                  <a:pt x="0" y="841061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rapezio 37">
            <a:extLst>
              <a:ext uri="{FF2B5EF4-FFF2-40B4-BE49-F238E27FC236}">
                <a16:creationId xmlns:a16="http://schemas.microsoft.com/office/drawing/2014/main" id="{825E366A-B306-4EB5-0A5E-F789F9E7F4C5}"/>
              </a:ext>
            </a:extLst>
          </p:cNvPr>
          <p:cNvSpPr/>
          <p:nvPr/>
        </p:nvSpPr>
        <p:spPr>
          <a:xfrm rot="12798639" flipH="1">
            <a:off x="12371379" y="4963126"/>
            <a:ext cx="234994" cy="287334"/>
          </a:xfrm>
          <a:custGeom>
            <a:avLst/>
            <a:gdLst>
              <a:gd name="connsiteX0" fmla="*/ 0 w 653937"/>
              <a:gd name="connsiteY0" fmla="*/ 658283 h 658283"/>
              <a:gd name="connsiteX1" fmla="*/ 110496 w 653937"/>
              <a:gd name="connsiteY1" fmla="*/ 0 h 658283"/>
              <a:gd name="connsiteX2" fmla="*/ 543441 w 653937"/>
              <a:gd name="connsiteY2" fmla="*/ 0 h 658283"/>
              <a:gd name="connsiteX3" fmla="*/ 653937 w 653937"/>
              <a:gd name="connsiteY3" fmla="*/ 658283 h 658283"/>
              <a:gd name="connsiteX4" fmla="*/ 0 w 653937"/>
              <a:gd name="connsiteY4" fmla="*/ 658283 h 658283"/>
              <a:gd name="connsiteX0" fmla="*/ 36933 w 690870"/>
              <a:gd name="connsiteY0" fmla="*/ 658283 h 658734"/>
              <a:gd name="connsiteX1" fmla="*/ 147429 w 690870"/>
              <a:gd name="connsiteY1" fmla="*/ 0 h 658734"/>
              <a:gd name="connsiteX2" fmla="*/ 580374 w 690870"/>
              <a:gd name="connsiteY2" fmla="*/ 0 h 658734"/>
              <a:gd name="connsiteX3" fmla="*/ 690870 w 690870"/>
              <a:gd name="connsiteY3" fmla="*/ 658283 h 658734"/>
              <a:gd name="connsiteX4" fmla="*/ 36933 w 690870"/>
              <a:gd name="connsiteY4" fmla="*/ 658283 h 658734"/>
              <a:gd name="connsiteX0" fmla="*/ 36933 w 690870"/>
              <a:gd name="connsiteY0" fmla="*/ 658283 h 719243"/>
              <a:gd name="connsiteX1" fmla="*/ 147429 w 690870"/>
              <a:gd name="connsiteY1" fmla="*/ 0 h 719243"/>
              <a:gd name="connsiteX2" fmla="*/ 580374 w 690870"/>
              <a:gd name="connsiteY2" fmla="*/ 0 h 719243"/>
              <a:gd name="connsiteX3" fmla="*/ 690870 w 690870"/>
              <a:gd name="connsiteY3" fmla="*/ 658283 h 719243"/>
              <a:gd name="connsiteX4" fmla="*/ 36933 w 690870"/>
              <a:gd name="connsiteY4" fmla="*/ 658283 h 719243"/>
              <a:gd name="connsiteX0" fmla="*/ 36933 w 691237"/>
              <a:gd name="connsiteY0" fmla="*/ 658283 h 772867"/>
              <a:gd name="connsiteX1" fmla="*/ 147429 w 691237"/>
              <a:gd name="connsiteY1" fmla="*/ 0 h 772867"/>
              <a:gd name="connsiteX2" fmla="*/ 580374 w 691237"/>
              <a:gd name="connsiteY2" fmla="*/ 0 h 772867"/>
              <a:gd name="connsiteX3" fmla="*/ 690870 w 691237"/>
              <a:gd name="connsiteY3" fmla="*/ 658283 h 772867"/>
              <a:gd name="connsiteX4" fmla="*/ 36933 w 691237"/>
              <a:gd name="connsiteY4" fmla="*/ 658283 h 772867"/>
              <a:gd name="connsiteX0" fmla="*/ 36933 w 691237"/>
              <a:gd name="connsiteY0" fmla="*/ 658283 h 772867"/>
              <a:gd name="connsiteX1" fmla="*/ 147429 w 691237"/>
              <a:gd name="connsiteY1" fmla="*/ 0 h 772867"/>
              <a:gd name="connsiteX2" fmla="*/ 580374 w 691237"/>
              <a:gd name="connsiteY2" fmla="*/ 0 h 772867"/>
              <a:gd name="connsiteX3" fmla="*/ 690870 w 691237"/>
              <a:gd name="connsiteY3" fmla="*/ 658283 h 772867"/>
              <a:gd name="connsiteX4" fmla="*/ 36933 w 691237"/>
              <a:gd name="connsiteY4" fmla="*/ 658283 h 772867"/>
              <a:gd name="connsiteX0" fmla="*/ 48676 w 702980"/>
              <a:gd name="connsiteY0" fmla="*/ 752153 h 866737"/>
              <a:gd name="connsiteX1" fmla="*/ 91620 w 702980"/>
              <a:gd name="connsiteY1" fmla="*/ 0 h 866737"/>
              <a:gd name="connsiteX2" fmla="*/ 592117 w 702980"/>
              <a:gd name="connsiteY2" fmla="*/ 93870 h 866737"/>
              <a:gd name="connsiteX3" fmla="*/ 702613 w 702980"/>
              <a:gd name="connsiteY3" fmla="*/ 752153 h 866737"/>
              <a:gd name="connsiteX4" fmla="*/ 48676 w 702980"/>
              <a:gd name="connsiteY4" fmla="*/ 752153 h 866737"/>
              <a:gd name="connsiteX0" fmla="*/ 42672 w 696976"/>
              <a:gd name="connsiteY0" fmla="*/ 752153 h 866737"/>
              <a:gd name="connsiteX1" fmla="*/ 85616 w 696976"/>
              <a:gd name="connsiteY1" fmla="*/ 0 h 866737"/>
              <a:gd name="connsiteX2" fmla="*/ 586113 w 696976"/>
              <a:gd name="connsiteY2" fmla="*/ 93870 h 866737"/>
              <a:gd name="connsiteX3" fmla="*/ 696609 w 696976"/>
              <a:gd name="connsiteY3" fmla="*/ 752153 h 866737"/>
              <a:gd name="connsiteX4" fmla="*/ 42672 w 696976"/>
              <a:gd name="connsiteY4" fmla="*/ 752153 h 86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6976" h="866737">
                <a:moveTo>
                  <a:pt x="42672" y="752153"/>
                </a:moveTo>
                <a:cubicBezTo>
                  <a:pt x="-72896" y="768945"/>
                  <a:pt x="82560" y="228815"/>
                  <a:pt x="85616" y="0"/>
                </a:cubicBezTo>
                <a:lnTo>
                  <a:pt x="586113" y="93870"/>
                </a:lnTo>
                <a:cubicBezTo>
                  <a:pt x="622945" y="313298"/>
                  <a:pt x="629297" y="464145"/>
                  <a:pt x="696609" y="752153"/>
                </a:cubicBezTo>
                <a:cubicBezTo>
                  <a:pt x="714850" y="919793"/>
                  <a:pt x="47291" y="889313"/>
                  <a:pt x="42672" y="75215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C029B7F-4686-3376-251C-482AB1924A82}"/>
              </a:ext>
            </a:extLst>
          </p:cNvPr>
          <p:cNvSpPr/>
          <p:nvPr/>
        </p:nvSpPr>
        <p:spPr>
          <a:xfrm rot="21572067">
            <a:off x="12449523" y="4988969"/>
            <a:ext cx="170716" cy="1281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1C062921-CFDE-3ADB-7F65-2A0492820021}"/>
              </a:ext>
            </a:extLst>
          </p:cNvPr>
          <p:cNvSpPr/>
          <p:nvPr/>
        </p:nvSpPr>
        <p:spPr>
          <a:xfrm rot="19034516">
            <a:off x="12245620" y="4496450"/>
            <a:ext cx="220790" cy="674348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rapezio 42">
            <a:extLst>
              <a:ext uri="{FF2B5EF4-FFF2-40B4-BE49-F238E27FC236}">
                <a16:creationId xmlns:a16="http://schemas.microsoft.com/office/drawing/2014/main" id="{9E28B7F6-98B1-4304-F466-4D64414F0EB6}"/>
              </a:ext>
            </a:extLst>
          </p:cNvPr>
          <p:cNvSpPr/>
          <p:nvPr/>
        </p:nvSpPr>
        <p:spPr>
          <a:xfrm rot="1931469">
            <a:off x="12170826" y="5173004"/>
            <a:ext cx="312391" cy="370555"/>
          </a:xfrm>
          <a:custGeom>
            <a:avLst/>
            <a:gdLst>
              <a:gd name="connsiteX0" fmla="*/ 0 w 933837"/>
              <a:gd name="connsiteY0" fmla="*/ 845746 h 845746"/>
              <a:gd name="connsiteX1" fmla="*/ 211437 w 933837"/>
              <a:gd name="connsiteY1" fmla="*/ 0 h 845746"/>
              <a:gd name="connsiteX2" fmla="*/ 722401 w 933837"/>
              <a:gd name="connsiteY2" fmla="*/ 0 h 845746"/>
              <a:gd name="connsiteX3" fmla="*/ 933837 w 933837"/>
              <a:gd name="connsiteY3" fmla="*/ 845746 h 845746"/>
              <a:gd name="connsiteX4" fmla="*/ 0 w 933837"/>
              <a:gd name="connsiteY4" fmla="*/ 845746 h 845746"/>
              <a:gd name="connsiteX0" fmla="*/ 0 w 933837"/>
              <a:gd name="connsiteY0" fmla="*/ 845746 h 845746"/>
              <a:gd name="connsiteX1" fmla="*/ 211437 w 933837"/>
              <a:gd name="connsiteY1" fmla="*/ 0 h 845746"/>
              <a:gd name="connsiteX2" fmla="*/ 635384 w 933837"/>
              <a:gd name="connsiteY2" fmla="*/ 19567 h 845746"/>
              <a:gd name="connsiteX3" fmla="*/ 933837 w 933837"/>
              <a:gd name="connsiteY3" fmla="*/ 845746 h 845746"/>
              <a:gd name="connsiteX4" fmla="*/ 0 w 933837"/>
              <a:gd name="connsiteY4" fmla="*/ 845746 h 845746"/>
              <a:gd name="connsiteX0" fmla="*/ 0 w 933837"/>
              <a:gd name="connsiteY0" fmla="*/ 845746 h 845746"/>
              <a:gd name="connsiteX1" fmla="*/ 211437 w 933837"/>
              <a:gd name="connsiteY1" fmla="*/ 0 h 845746"/>
              <a:gd name="connsiteX2" fmla="*/ 635384 w 933837"/>
              <a:gd name="connsiteY2" fmla="*/ 19567 h 845746"/>
              <a:gd name="connsiteX3" fmla="*/ 933837 w 933837"/>
              <a:gd name="connsiteY3" fmla="*/ 845746 h 845746"/>
              <a:gd name="connsiteX4" fmla="*/ 0 w 933837"/>
              <a:gd name="connsiteY4" fmla="*/ 845746 h 845746"/>
              <a:gd name="connsiteX0" fmla="*/ 0 w 878897"/>
              <a:gd name="connsiteY0" fmla="*/ 845746 h 845746"/>
              <a:gd name="connsiteX1" fmla="*/ 211437 w 878897"/>
              <a:gd name="connsiteY1" fmla="*/ 0 h 845746"/>
              <a:gd name="connsiteX2" fmla="*/ 635384 w 878897"/>
              <a:gd name="connsiteY2" fmla="*/ 19567 h 845746"/>
              <a:gd name="connsiteX3" fmla="*/ 878897 w 878897"/>
              <a:gd name="connsiteY3" fmla="*/ 844755 h 845746"/>
              <a:gd name="connsiteX4" fmla="*/ 0 w 878897"/>
              <a:gd name="connsiteY4" fmla="*/ 845746 h 845746"/>
              <a:gd name="connsiteX0" fmla="*/ 0 w 924445"/>
              <a:gd name="connsiteY0" fmla="*/ 845746 h 845746"/>
              <a:gd name="connsiteX1" fmla="*/ 211437 w 924445"/>
              <a:gd name="connsiteY1" fmla="*/ 0 h 845746"/>
              <a:gd name="connsiteX2" fmla="*/ 635384 w 924445"/>
              <a:gd name="connsiteY2" fmla="*/ 19567 h 845746"/>
              <a:gd name="connsiteX3" fmla="*/ 878897 w 924445"/>
              <a:gd name="connsiteY3" fmla="*/ 844755 h 845746"/>
              <a:gd name="connsiteX4" fmla="*/ 0 w 924445"/>
              <a:gd name="connsiteY4" fmla="*/ 845746 h 845746"/>
              <a:gd name="connsiteX0" fmla="*/ 0 w 924445"/>
              <a:gd name="connsiteY0" fmla="*/ 845746 h 895165"/>
              <a:gd name="connsiteX1" fmla="*/ 211437 w 924445"/>
              <a:gd name="connsiteY1" fmla="*/ 0 h 895165"/>
              <a:gd name="connsiteX2" fmla="*/ 635384 w 924445"/>
              <a:gd name="connsiteY2" fmla="*/ 19567 h 895165"/>
              <a:gd name="connsiteX3" fmla="*/ 878897 w 924445"/>
              <a:gd name="connsiteY3" fmla="*/ 844755 h 895165"/>
              <a:gd name="connsiteX4" fmla="*/ 0 w 924445"/>
              <a:gd name="connsiteY4" fmla="*/ 845746 h 895165"/>
              <a:gd name="connsiteX0" fmla="*/ 0 w 927114"/>
              <a:gd name="connsiteY0" fmla="*/ 856273 h 898070"/>
              <a:gd name="connsiteX1" fmla="*/ 214106 w 927114"/>
              <a:gd name="connsiteY1" fmla="*/ 0 h 898070"/>
              <a:gd name="connsiteX2" fmla="*/ 638053 w 927114"/>
              <a:gd name="connsiteY2" fmla="*/ 19567 h 898070"/>
              <a:gd name="connsiteX3" fmla="*/ 881566 w 927114"/>
              <a:gd name="connsiteY3" fmla="*/ 844755 h 898070"/>
              <a:gd name="connsiteX4" fmla="*/ 0 w 927114"/>
              <a:gd name="connsiteY4" fmla="*/ 856273 h 898070"/>
              <a:gd name="connsiteX0" fmla="*/ 0 w 927114"/>
              <a:gd name="connsiteY0" fmla="*/ 856273 h 920009"/>
              <a:gd name="connsiteX1" fmla="*/ 214106 w 927114"/>
              <a:gd name="connsiteY1" fmla="*/ 0 h 920009"/>
              <a:gd name="connsiteX2" fmla="*/ 638053 w 927114"/>
              <a:gd name="connsiteY2" fmla="*/ 19567 h 920009"/>
              <a:gd name="connsiteX3" fmla="*/ 881566 w 927114"/>
              <a:gd name="connsiteY3" fmla="*/ 844755 h 920009"/>
              <a:gd name="connsiteX4" fmla="*/ 0 w 927114"/>
              <a:gd name="connsiteY4" fmla="*/ 856273 h 920009"/>
              <a:gd name="connsiteX0" fmla="*/ 0 w 927114"/>
              <a:gd name="connsiteY0" fmla="*/ 856273 h 920009"/>
              <a:gd name="connsiteX1" fmla="*/ 214106 w 927114"/>
              <a:gd name="connsiteY1" fmla="*/ 0 h 920009"/>
              <a:gd name="connsiteX2" fmla="*/ 638053 w 927114"/>
              <a:gd name="connsiteY2" fmla="*/ 19567 h 920009"/>
              <a:gd name="connsiteX3" fmla="*/ 881566 w 927114"/>
              <a:gd name="connsiteY3" fmla="*/ 844755 h 920009"/>
              <a:gd name="connsiteX4" fmla="*/ 0 w 927114"/>
              <a:gd name="connsiteY4" fmla="*/ 856273 h 920009"/>
              <a:gd name="connsiteX0" fmla="*/ 0 w 927114"/>
              <a:gd name="connsiteY0" fmla="*/ 856273 h 920009"/>
              <a:gd name="connsiteX1" fmla="*/ 214106 w 927114"/>
              <a:gd name="connsiteY1" fmla="*/ 0 h 920009"/>
              <a:gd name="connsiteX2" fmla="*/ 638053 w 927114"/>
              <a:gd name="connsiteY2" fmla="*/ 19567 h 920009"/>
              <a:gd name="connsiteX3" fmla="*/ 881566 w 927114"/>
              <a:gd name="connsiteY3" fmla="*/ 844755 h 920009"/>
              <a:gd name="connsiteX4" fmla="*/ 0 w 927114"/>
              <a:gd name="connsiteY4" fmla="*/ 856273 h 920009"/>
              <a:gd name="connsiteX0" fmla="*/ 0 w 888649"/>
              <a:gd name="connsiteY0" fmla="*/ 856273 h 907363"/>
              <a:gd name="connsiteX1" fmla="*/ 214106 w 888649"/>
              <a:gd name="connsiteY1" fmla="*/ 0 h 907363"/>
              <a:gd name="connsiteX2" fmla="*/ 638053 w 888649"/>
              <a:gd name="connsiteY2" fmla="*/ 19567 h 907363"/>
              <a:gd name="connsiteX3" fmla="*/ 830678 w 888649"/>
              <a:gd name="connsiteY3" fmla="*/ 818597 h 907363"/>
              <a:gd name="connsiteX4" fmla="*/ 0 w 888649"/>
              <a:gd name="connsiteY4" fmla="*/ 856273 h 90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649" h="907363">
                <a:moveTo>
                  <a:pt x="0" y="856273"/>
                </a:moveTo>
                <a:cubicBezTo>
                  <a:pt x="6187" y="525446"/>
                  <a:pt x="76406" y="294961"/>
                  <a:pt x="214106" y="0"/>
                </a:cubicBezTo>
                <a:lnTo>
                  <a:pt x="638053" y="19567"/>
                </a:lnTo>
                <a:cubicBezTo>
                  <a:pt x="916004" y="361593"/>
                  <a:pt x="934010" y="548976"/>
                  <a:pt x="830678" y="818597"/>
                </a:cubicBezTo>
                <a:cubicBezTo>
                  <a:pt x="573727" y="931605"/>
                  <a:pt x="178789" y="928146"/>
                  <a:pt x="0" y="85627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rapezio 43">
            <a:extLst>
              <a:ext uri="{FF2B5EF4-FFF2-40B4-BE49-F238E27FC236}">
                <a16:creationId xmlns:a16="http://schemas.microsoft.com/office/drawing/2014/main" id="{D44D9DB7-10BE-5FD9-965C-7E1A8AFA431E}"/>
              </a:ext>
            </a:extLst>
          </p:cNvPr>
          <p:cNvSpPr/>
          <p:nvPr/>
        </p:nvSpPr>
        <p:spPr>
          <a:xfrm rot="1776030">
            <a:off x="12212903" y="5194664"/>
            <a:ext cx="213124" cy="253753"/>
          </a:xfrm>
          <a:custGeom>
            <a:avLst/>
            <a:gdLst>
              <a:gd name="connsiteX0" fmla="*/ 0 w 729289"/>
              <a:gd name="connsiteY0" fmla="*/ 640048 h 640048"/>
              <a:gd name="connsiteX1" fmla="*/ 160012 w 729289"/>
              <a:gd name="connsiteY1" fmla="*/ 0 h 640048"/>
              <a:gd name="connsiteX2" fmla="*/ 569277 w 729289"/>
              <a:gd name="connsiteY2" fmla="*/ 0 h 640048"/>
              <a:gd name="connsiteX3" fmla="*/ 729289 w 729289"/>
              <a:gd name="connsiteY3" fmla="*/ 640048 h 640048"/>
              <a:gd name="connsiteX4" fmla="*/ 0 w 729289"/>
              <a:gd name="connsiteY4" fmla="*/ 640048 h 640048"/>
              <a:gd name="connsiteX0" fmla="*/ 0 w 729289"/>
              <a:gd name="connsiteY0" fmla="*/ 640048 h 640048"/>
              <a:gd name="connsiteX1" fmla="*/ 160012 w 729289"/>
              <a:gd name="connsiteY1" fmla="*/ 0 h 640048"/>
              <a:gd name="connsiteX2" fmla="*/ 500697 w 729289"/>
              <a:gd name="connsiteY2" fmla="*/ 0 h 640048"/>
              <a:gd name="connsiteX3" fmla="*/ 729289 w 729289"/>
              <a:gd name="connsiteY3" fmla="*/ 640048 h 640048"/>
              <a:gd name="connsiteX4" fmla="*/ 0 w 729289"/>
              <a:gd name="connsiteY4" fmla="*/ 640048 h 640048"/>
              <a:gd name="connsiteX0" fmla="*/ 0 w 729289"/>
              <a:gd name="connsiteY0" fmla="*/ 655288 h 655288"/>
              <a:gd name="connsiteX1" fmla="*/ 243832 w 729289"/>
              <a:gd name="connsiteY1" fmla="*/ 0 h 655288"/>
              <a:gd name="connsiteX2" fmla="*/ 500697 w 729289"/>
              <a:gd name="connsiteY2" fmla="*/ 15240 h 655288"/>
              <a:gd name="connsiteX3" fmla="*/ 729289 w 729289"/>
              <a:gd name="connsiteY3" fmla="*/ 655288 h 655288"/>
              <a:gd name="connsiteX4" fmla="*/ 0 w 729289"/>
              <a:gd name="connsiteY4" fmla="*/ 655288 h 655288"/>
              <a:gd name="connsiteX0" fmla="*/ 0 w 729289"/>
              <a:gd name="connsiteY0" fmla="*/ 640048 h 640048"/>
              <a:gd name="connsiteX1" fmla="*/ 251452 w 729289"/>
              <a:gd name="connsiteY1" fmla="*/ 7620 h 640048"/>
              <a:gd name="connsiteX2" fmla="*/ 500697 w 729289"/>
              <a:gd name="connsiteY2" fmla="*/ 0 h 640048"/>
              <a:gd name="connsiteX3" fmla="*/ 729289 w 729289"/>
              <a:gd name="connsiteY3" fmla="*/ 640048 h 640048"/>
              <a:gd name="connsiteX4" fmla="*/ 0 w 729289"/>
              <a:gd name="connsiteY4" fmla="*/ 640048 h 640048"/>
              <a:gd name="connsiteX0" fmla="*/ 0 w 729289"/>
              <a:gd name="connsiteY0" fmla="*/ 665519 h 665519"/>
              <a:gd name="connsiteX1" fmla="*/ 251452 w 729289"/>
              <a:gd name="connsiteY1" fmla="*/ 33091 h 665519"/>
              <a:gd name="connsiteX2" fmla="*/ 500697 w 729289"/>
              <a:gd name="connsiteY2" fmla="*/ 25471 h 665519"/>
              <a:gd name="connsiteX3" fmla="*/ 729289 w 729289"/>
              <a:gd name="connsiteY3" fmla="*/ 665519 h 665519"/>
              <a:gd name="connsiteX4" fmla="*/ 0 w 729289"/>
              <a:gd name="connsiteY4" fmla="*/ 665519 h 665519"/>
              <a:gd name="connsiteX0" fmla="*/ 0 w 729289"/>
              <a:gd name="connsiteY0" fmla="*/ 665519 h 665519"/>
              <a:gd name="connsiteX1" fmla="*/ 251452 w 729289"/>
              <a:gd name="connsiteY1" fmla="*/ 33091 h 665519"/>
              <a:gd name="connsiteX2" fmla="*/ 500697 w 729289"/>
              <a:gd name="connsiteY2" fmla="*/ 25471 h 665519"/>
              <a:gd name="connsiteX3" fmla="*/ 729289 w 729289"/>
              <a:gd name="connsiteY3" fmla="*/ 665519 h 665519"/>
              <a:gd name="connsiteX4" fmla="*/ 0 w 729289"/>
              <a:gd name="connsiteY4" fmla="*/ 665519 h 665519"/>
              <a:gd name="connsiteX0" fmla="*/ 0 w 729289"/>
              <a:gd name="connsiteY0" fmla="*/ 665519 h 665519"/>
              <a:gd name="connsiteX1" fmla="*/ 251452 w 729289"/>
              <a:gd name="connsiteY1" fmla="*/ 33091 h 665519"/>
              <a:gd name="connsiteX2" fmla="*/ 500697 w 729289"/>
              <a:gd name="connsiteY2" fmla="*/ 25471 h 665519"/>
              <a:gd name="connsiteX3" fmla="*/ 729289 w 729289"/>
              <a:gd name="connsiteY3" fmla="*/ 665519 h 665519"/>
              <a:gd name="connsiteX4" fmla="*/ 0 w 729289"/>
              <a:gd name="connsiteY4" fmla="*/ 665519 h 665519"/>
              <a:gd name="connsiteX0" fmla="*/ 0 w 729289"/>
              <a:gd name="connsiteY0" fmla="*/ 687743 h 687743"/>
              <a:gd name="connsiteX1" fmla="*/ 251452 w 729289"/>
              <a:gd name="connsiteY1" fmla="*/ 55315 h 687743"/>
              <a:gd name="connsiteX2" fmla="*/ 500697 w 729289"/>
              <a:gd name="connsiteY2" fmla="*/ 47695 h 687743"/>
              <a:gd name="connsiteX3" fmla="*/ 729289 w 729289"/>
              <a:gd name="connsiteY3" fmla="*/ 687743 h 687743"/>
              <a:gd name="connsiteX4" fmla="*/ 0 w 729289"/>
              <a:gd name="connsiteY4" fmla="*/ 687743 h 687743"/>
              <a:gd name="connsiteX0" fmla="*/ 0 w 729289"/>
              <a:gd name="connsiteY0" fmla="*/ 687743 h 687743"/>
              <a:gd name="connsiteX1" fmla="*/ 251452 w 729289"/>
              <a:gd name="connsiteY1" fmla="*/ 55315 h 687743"/>
              <a:gd name="connsiteX2" fmla="*/ 500697 w 729289"/>
              <a:gd name="connsiteY2" fmla="*/ 47695 h 687743"/>
              <a:gd name="connsiteX3" fmla="*/ 729289 w 729289"/>
              <a:gd name="connsiteY3" fmla="*/ 687743 h 687743"/>
              <a:gd name="connsiteX4" fmla="*/ 0 w 729289"/>
              <a:gd name="connsiteY4" fmla="*/ 687743 h 687743"/>
              <a:gd name="connsiteX0" fmla="*/ 0 w 729289"/>
              <a:gd name="connsiteY0" fmla="*/ 687743 h 687743"/>
              <a:gd name="connsiteX1" fmla="*/ 251452 w 729289"/>
              <a:gd name="connsiteY1" fmla="*/ 55315 h 687743"/>
              <a:gd name="connsiteX2" fmla="*/ 500697 w 729289"/>
              <a:gd name="connsiteY2" fmla="*/ 47695 h 687743"/>
              <a:gd name="connsiteX3" fmla="*/ 729289 w 729289"/>
              <a:gd name="connsiteY3" fmla="*/ 687743 h 687743"/>
              <a:gd name="connsiteX4" fmla="*/ 0 w 729289"/>
              <a:gd name="connsiteY4" fmla="*/ 687743 h 687743"/>
              <a:gd name="connsiteX0" fmla="*/ 0 w 729858"/>
              <a:gd name="connsiteY0" fmla="*/ 687743 h 687743"/>
              <a:gd name="connsiteX1" fmla="*/ 251452 w 729858"/>
              <a:gd name="connsiteY1" fmla="*/ 55315 h 687743"/>
              <a:gd name="connsiteX2" fmla="*/ 500697 w 729858"/>
              <a:gd name="connsiteY2" fmla="*/ 47695 h 687743"/>
              <a:gd name="connsiteX3" fmla="*/ 729289 w 729858"/>
              <a:gd name="connsiteY3" fmla="*/ 687743 h 687743"/>
              <a:gd name="connsiteX4" fmla="*/ 0 w 729858"/>
              <a:gd name="connsiteY4" fmla="*/ 687743 h 687743"/>
              <a:gd name="connsiteX0" fmla="*/ 0 w 729858"/>
              <a:gd name="connsiteY0" fmla="*/ 687743 h 724996"/>
              <a:gd name="connsiteX1" fmla="*/ 251452 w 729858"/>
              <a:gd name="connsiteY1" fmla="*/ 55315 h 724996"/>
              <a:gd name="connsiteX2" fmla="*/ 500697 w 729858"/>
              <a:gd name="connsiteY2" fmla="*/ 47695 h 724996"/>
              <a:gd name="connsiteX3" fmla="*/ 729289 w 729858"/>
              <a:gd name="connsiteY3" fmla="*/ 687743 h 724996"/>
              <a:gd name="connsiteX4" fmla="*/ 0 w 729858"/>
              <a:gd name="connsiteY4" fmla="*/ 687743 h 724996"/>
              <a:gd name="connsiteX0" fmla="*/ 0 w 729858"/>
              <a:gd name="connsiteY0" fmla="*/ 687743 h 742369"/>
              <a:gd name="connsiteX1" fmla="*/ 251452 w 729858"/>
              <a:gd name="connsiteY1" fmla="*/ 55315 h 742369"/>
              <a:gd name="connsiteX2" fmla="*/ 500697 w 729858"/>
              <a:gd name="connsiteY2" fmla="*/ 47695 h 742369"/>
              <a:gd name="connsiteX3" fmla="*/ 729289 w 729858"/>
              <a:gd name="connsiteY3" fmla="*/ 687743 h 742369"/>
              <a:gd name="connsiteX4" fmla="*/ 0 w 729858"/>
              <a:gd name="connsiteY4" fmla="*/ 687743 h 742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9858" h="742369">
                <a:moveTo>
                  <a:pt x="0" y="687743"/>
                </a:moveTo>
                <a:cubicBezTo>
                  <a:pt x="15237" y="438834"/>
                  <a:pt x="68575" y="258504"/>
                  <a:pt x="251452" y="55315"/>
                </a:cubicBezTo>
                <a:cubicBezTo>
                  <a:pt x="334534" y="-15805"/>
                  <a:pt x="425235" y="-18345"/>
                  <a:pt x="500697" y="47695"/>
                </a:cubicBezTo>
                <a:cubicBezTo>
                  <a:pt x="668334" y="192464"/>
                  <a:pt x="736912" y="459154"/>
                  <a:pt x="729289" y="687743"/>
                </a:cubicBezTo>
                <a:cubicBezTo>
                  <a:pt x="524293" y="771563"/>
                  <a:pt x="197376" y="748703"/>
                  <a:pt x="0" y="68774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Esagono 65">
            <a:extLst>
              <a:ext uri="{FF2B5EF4-FFF2-40B4-BE49-F238E27FC236}">
                <a16:creationId xmlns:a16="http://schemas.microsoft.com/office/drawing/2014/main" id="{F1E3E290-548A-79B5-5A89-2FCDADC97540}"/>
              </a:ext>
            </a:extLst>
          </p:cNvPr>
          <p:cNvSpPr/>
          <p:nvPr/>
        </p:nvSpPr>
        <p:spPr>
          <a:xfrm rot="21572067">
            <a:off x="11385534" y="4589044"/>
            <a:ext cx="351699" cy="521589"/>
          </a:xfrm>
          <a:custGeom>
            <a:avLst/>
            <a:gdLst>
              <a:gd name="connsiteX0" fmla="*/ 0 w 751959"/>
              <a:gd name="connsiteY0" fmla="*/ 311993 h 623985"/>
              <a:gd name="connsiteX1" fmla="*/ 155996 w 751959"/>
              <a:gd name="connsiteY1" fmla="*/ 0 h 623985"/>
              <a:gd name="connsiteX2" fmla="*/ 595963 w 751959"/>
              <a:gd name="connsiteY2" fmla="*/ 0 h 623985"/>
              <a:gd name="connsiteX3" fmla="*/ 751959 w 751959"/>
              <a:gd name="connsiteY3" fmla="*/ 311993 h 623985"/>
              <a:gd name="connsiteX4" fmla="*/ 595963 w 751959"/>
              <a:gd name="connsiteY4" fmla="*/ 623985 h 623985"/>
              <a:gd name="connsiteX5" fmla="*/ 155996 w 751959"/>
              <a:gd name="connsiteY5" fmla="*/ 623985 h 623985"/>
              <a:gd name="connsiteX6" fmla="*/ 0 w 75195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595963 w 812919"/>
              <a:gd name="connsiteY2" fmla="*/ 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479123 w 812919"/>
              <a:gd name="connsiteY2" fmla="*/ 20320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235793 h 547785"/>
              <a:gd name="connsiteX1" fmla="*/ 404916 w 812919"/>
              <a:gd name="connsiteY1" fmla="*/ 0 h 547785"/>
              <a:gd name="connsiteX2" fmla="*/ 479123 w 812919"/>
              <a:gd name="connsiteY2" fmla="*/ 127000 h 547785"/>
              <a:gd name="connsiteX3" fmla="*/ 812919 w 812919"/>
              <a:gd name="connsiteY3" fmla="*/ 47833 h 547785"/>
              <a:gd name="connsiteX4" fmla="*/ 595963 w 812919"/>
              <a:gd name="connsiteY4" fmla="*/ 547785 h 547785"/>
              <a:gd name="connsiteX5" fmla="*/ 155996 w 812919"/>
              <a:gd name="connsiteY5" fmla="*/ 547785 h 547785"/>
              <a:gd name="connsiteX6" fmla="*/ 0 w 812919"/>
              <a:gd name="connsiteY6" fmla="*/ 235793 h 547785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115356 w 772279"/>
              <a:gd name="connsiteY5" fmla="*/ 677752 h 677752"/>
              <a:gd name="connsiteX6" fmla="*/ 0 w 772279"/>
              <a:gd name="connsiteY6" fmla="*/ 0 h 677752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49316 w 772279"/>
              <a:gd name="connsiteY5" fmla="*/ 372952 h 677752"/>
              <a:gd name="connsiteX6" fmla="*/ 0 w 772279"/>
              <a:gd name="connsiteY6" fmla="*/ 0 h 67775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896192"/>
              <a:gd name="connsiteX1" fmla="*/ 364276 w 772279"/>
              <a:gd name="connsiteY1" fmla="*/ 1299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03171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811334"/>
              <a:gd name="connsiteY0" fmla="*/ 0 h 1033352"/>
              <a:gd name="connsiteX1" fmla="*/ 324550 w 811334"/>
              <a:gd name="connsiteY1" fmla="*/ 155367 h 1033352"/>
              <a:gd name="connsiteX2" fmla="*/ 403171 w 811334"/>
              <a:gd name="connsiteY2" fmla="*/ 256967 h 1033352"/>
              <a:gd name="connsiteX3" fmla="*/ 772279 w 811334"/>
              <a:gd name="connsiteY3" fmla="*/ 177800 h 1033352"/>
              <a:gd name="connsiteX4" fmla="*/ 811334 w 811334"/>
              <a:gd name="connsiteY4" fmla="*/ 1033352 h 1033352"/>
              <a:gd name="connsiteX5" fmla="*/ 137596 w 811334"/>
              <a:gd name="connsiteY5" fmla="*/ 444072 h 1033352"/>
              <a:gd name="connsiteX6" fmla="*/ 0 w 811334"/>
              <a:gd name="connsiteY6" fmla="*/ 0 h 103335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590634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93456 w 772279"/>
              <a:gd name="connsiteY5" fmla="*/ 48471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50209"/>
              <a:gd name="connsiteY0" fmla="*/ 0 h 1277192"/>
              <a:gd name="connsiteX1" fmla="*/ 324550 w 750209"/>
              <a:gd name="connsiteY1" fmla="*/ 155367 h 1277192"/>
              <a:gd name="connsiteX2" fmla="*/ 403171 w 750209"/>
              <a:gd name="connsiteY2" fmla="*/ 256967 h 1277192"/>
              <a:gd name="connsiteX3" fmla="*/ 750209 w 750209"/>
              <a:gd name="connsiteY3" fmla="*/ 213360 h 1277192"/>
              <a:gd name="connsiteX4" fmla="*/ 365520 w 750209"/>
              <a:gd name="connsiteY4" fmla="*/ 1277192 h 1277192"/>
              <a:gd name="connsiteX5" fmla="*/ 111112 w 750209"/>
              <a:gd name="connsiteY5" fmla="*/ 632032 h 1277192"/>
              <a:gd name="connsiteX6" fmla="*/ 0 w 750209"/>
              <a:gd name="connsiteY6" fmla="*/ 0 h 1277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209" h="1277192">
                <a:moveTo>
                  <a:pt x="0" y="0"/>
                </a:moveTo>
                <a:lnTo>
                  <a:pt x="324550" y="155367"/>
                </a:lnTo>
                <a:cubicBezTo>
                  <a:pt x="389926" y="187540"/>
                  <a:pt x="378435" y="214634"/>
                  <a:pt x="403171" y="256967"/>
                </a:cubicBezTo>
                <a:cubicBezTo>
                  <a:pt x="443316" y="286458"/>
                  <a:pt x="638944" y="239749"/>
                  <a:pt x="750209" y="213360"/>
                </a:cubicBezTo>
                <a:lnTo>
                  <a:pt x="365520" y="1277192"/>
                </a:lnTo>
                <a:cubicBezTo>
                  <a:pt x="214755" y="1162045"/>
                  <a:pt x="206663" y="991019"/>
                  <a:pt x="111112" y="632032"/>
                </a:cubicBezTo>
                <a:cubicBezTo>
                  <a:pt x="49062" y="382408"/>
                  <a:pt x="57636" y="163264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Esagono 65">
            <a:extLst>
              <a:ext uri="{FF2B5EF4-FFF2-40B4-BE49-F238E27FC236}">
                <a16:creationId xmlns:a16="http://schemas.microsoft.com/office/drawing/2014/main" id="{1F24E004-C4EF-2F5E-41D2-15900E27B04F}"/>
              </a:ext>
            </a:extLst>
          </p:cNvPr>
          <p:cNvSpPr/>
          <p:nvPr/>
        </p:nvSpPr>
        <p:spPr>
          <a:xfrm rot="21572067" flipH="1">
            <a:off x="11836945" y="4581597"/>
            <a:ext cx="325285" cy="521589"/>
          </a:xfrm>
          <a:custGeom>
            <a:avLst/>
            <a:gdLst>
              <a:gd name="connsiteX0" fmla="*/ 0 w 751959"/>
              <a:gd name="connsiteY0" fmla="*/ 311993 h 623985"/>
              <a:gd name="connsiteX1" fmla="*/ 155996 w 751959"/>
              <a:gd name="connsiteY1" fmla="*/ 0 h 623985"/>
              <a:gd name="connsiteX2" fmla="*/ 595963 w 751959"/>
              <a:gd name="connsiteY2" fmla="*/ 0 h 623985"/>
              <a:gd name="connsiteX3" fmla="*/ 751959 w 751959"/>
              <a:gd name="connsiteY3" fmla="*/ 311993 h 623985"/>
              <a:gd name="connsiteX4" fmla="*/ 595963 w 751959"/>
              <a:gd name="connsiteY4" fmla="*/ 623985 h 623985"/>
              <a:gd name="connsiteX5" fmla="*/ 155996 w 751959"/>
              <a:gd name="connsiteY5" fmla="*/ 623985 h 623985"/>
              <a:gd name="connsiteX6" fmla="*/ 0 w 75195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595963 w 812919"/>
              <a:gd name="connsiteY2" fmla="*/ 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479123 w 812919"/>
              <a:gd name="connsiteY2" fmla="*/ 20320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235793 h 547785"/>
              <a:gd name="connsiteX1" fmla="*/ 404916 w 812919"/>
              <a:gd name="connsiteY1" fmla="*/ 0 h 547785"/>
              <a:gd name="connsiteX2" fmla="*/ 479123 w 812919"/>
              <a:gd name="connsiteY2" fmla="*/ 127000 h 547785"/>
              <a:gd name="connsiteX3" fmla="*/ 812919 w 812919"/>
              <a:gd name="connsiteY3" fmla="*/ 47833 h 547785"/>
              <a:gd name="connsiteX4" fmla="*/ 595963 w 812919"/>
              <a:gd name="connsiteY4" fmla="*/ 547785 h 547785"/>
              <a:gd name="connsiteX5" fmla="*/ 155996 w 812919"/>
              <a:gd name="connsiteY5" fmla="*/ 547785 h 547785"/>
              <a:gd name="connsiteX6" fmla="*/ 0 w 812919"/>
              <a:gd name="connsiteY6" fmla="*/ 235793 h 547785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115356 w 772279"/>
              <a:gd name="connsiteY5" fmla="*/ 677752 h 677752"/>
              <a:gd name="connsiteX6" fmla="*/ 0 w 772279"/>
              <a:gd name="connsiteY6" fmla="*/ 0 h 677752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49316 w 772279"/>
              <a:gd name="connsiteY5" fmla="*/ 372952 h 677752"/>
              <a:gd name="connsiteX6" fmla="*/ 0 w 772279"/>
              <a:gd name="connsiteY6" fmla="*/ 0 h 67775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896192"/>
              <a:gd name="connsiteX1" fmla="*/ 364276 w 772279"/>
              <a:gd name="connsiteY1" fmla="*/ 1299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03171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811334"/>
              <a:gd name="connsiteY0" fmla="*/ 0 h 1033352"/>
              <a:gd name="connsiteX1" fmla="*/ 324550 w 811334"/>
              <a:gd name="connsiteY1" fmla="*/ 155367 h 1033352"/>
              <a:gd name="connsiteX2" fmla="*/ 403171 w 811334"/>
              <a:gd name="connsiteY2" fmla="*/ 256967 h 1033352"/>
              <a:gd name="connsiteX3" fmla="*/ 772279 w 811334"/>
              <a:gd name="connsiteY3" fmla="*/ 177800 h 1033352"/>
              <a:gd name="connsiteX4" fmla="*/ 811334 w 811334"/>
              <a:gd name="connsiteY4" fmla="*/ 1033352 h 1033352"/>
              <a:gd name="connsiteX5" fmla="*/ 137596 w 811334"/>
              <a:gd name="connsiteY5" fmla="*/ 444072 h 1033352"/>
              <a:gd name="connsiteX6" fmla="*/ 0 w 811334"/>
              <a:gd name="connsiteY6" fmla="*/ 0 h 103335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590634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93456 w 772279"/>
              <a:gd name="connsiteY5" fmla="*/ 48471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50209"/>
              <a:gd name="connsiteY0" fmla="*/ 0 h 1277192"/>
              <a:gd name="connsiteX1" fmla="*/ 324550 w 750209"/>
              <a:gd name="connsiteY1" fmla="*/ 155367 h 1277192"/>
              <a:gd name="connsiteX2" fmla="*/ 403171 w 750209"/>
              <a:gd name="connsiteY2" fmla="*/ 256967 h 1277192"/>
              <a:gd name="connsiteX3" fmla="*/ 750209 w 750209"/>
              <a:gd name="connsiteY3" fmla="*/ 213360 h 1277192"/>
              <a:gd name="connsiteX4" fmla="*/ 365520 w 750209"/>
              <a:gd name="connsiteY4" fmla="*/ 1277192 h 1277192"/>
              <a:gd name="connsiteX5" fmla="*/ 111112 w 750209"/>
              <a:gd name="connsiteY5" fmla="*/ 632032 h 1277192"/>
              <a:gd name="connsiteX6" fmla="*/ 0 w 750209"/>
              <a:gd name="connsiteY6" fmla="*/ 0 h 1277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209" h="1277192">
                <a:moveTo>
                  <a:pt x="0" y="0"/>
                </a:moveTo>
                <a:lnTo>
                  <a:pt x="324550" y="155367"/>
                </a:lnTo>
                <a:cubicBezTo>
                  <a:pt x="389926" y="187540"/>
                  <a:pt x="378435" y="214634"/>
                  <a:pt x="403171" y="256967"/>
                </a:cubicBezTo>
                <a:cubicBezTo>
                  <a:pt x="443316" y="286458"/>
                  <a:pt x="638944" y="239749"/>
                  <a:pt x="750209" y="213360"/>
                </a:cubicBezTo>
                <a:lnTo>
                  <a:pt x="365520" y="1277192"/>
                </a:lnTo>
                <a:cubicBezTo>
                  <a:pt x="214755" y="1162045"/>
                  <a:pt x="206663" y="991019"/>
                  <a:pt x="111112" y="632032"/>
                </a:cubicBezTo>
                <a:cubicBezTo>
                  <a:pt x="49062" y="382408"/>
                  <a:pt x="57636" y="163264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80A63DFD-98A7-F0A4-D2E5-CC4DD42B9F71}"/>
              </a:ext>
            </a:extLst>
          </p:cNvPr>
          <p:cNvSpPr/>
          <p:nvPr/>
        </p:nvSpPr>
        <p:spPr>
          <a:xfrm rot="21572067">
            <a:off x="11495989" y="4663365"/>
            <a:ext cx="577330" cy="571813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E3665956-E78B-AC6F-D140-DE6A62C93790}"/>
              </a:ext>
            </a:extLst>
          </p:cNvPr>
          <p:cNvGrpSpPr/>
          <p:nvPr/>
        </p:nvGrpSpPr>
        <p:grpSpPr>
          <a:xfrm rot="21572067">
            <a:off x="12012235" y="4560382"/>
            <a:ext cx="405965" cy="384009"/>
            <a:chOff x="7194492" y="1267280"/>
            <a:chExt cx="832077" cy="849267"/>
          </a:xfrm>
          <a:solidFill>
            <a:schemeClr val="bg2">
              <a:lumMod val="25000"/>
            </a:schemeClr>
          </a:solidFill>
        </p:grpSpPr>
        <p:sp>
          <p:nvSpPr>
            <p:cNvPr id="22" name="Ritardo 21">
              <a:extLst>
                <a:ext uri="{FF2B5EF4-FFF2-40B4-BE49-F238E27FC236}">
                  <a16:creationId xmlns:a16="http://schemas.microsoft.com/office/drawing/2014/main" id="{7EDC63D2-446E-85D5-EA91-D9D2E461BACF}"/>
                </a:ext>
              </a:extLst>
            </p:cNvPr>
            <p:cNvSpPr/>
            <p:nvPr/>
          </p:nvSpPr>
          <p:spPr>
            <a:xfrm rot="5197850">
              <a:off x="7361545" y="1462022"/>
              <a:ext cx="503058" cy="417272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Cerchio parziale 22">
              <a:extLst>
                <a:ext uri="{FF2B5EF4-FFF2-40B4-BE49-F238E27FC236}">
                  <a16:creationId xmlns:a16="http://schemas.microsoft.com/office/drawing/2014/main" id="{2AF4F08F-313D-7730-9DBB-C995C9AE791D}"/>
                </a:ext>
              </a:extLst>
            </p:cNvPr>
            <p:cNvSpPr/>
            <p:nvPr/>
          </p:nvSpPr>
          <p:spPr>
            <a:xfrm rot="1936892">
              <a:off x="7194492" y="1267280"/>
              <a:ext cx="832077" cy="849267"/>
            </a:xfrm>
            <a:prstGeom prst="pie">
              <a:avLst>
                <a:gd name="adj1" fmla="val 11382448"/>
                <a:gd name="adj2" fmla="val 166025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97EF0EA3-3504-D6E5-DF36-321B5DB3DC5D}"/>
              </a:ext>
            </a:extLst>
          </p:cNvPr>
          <p:cNvGrpSpPr/>
          <p:nvPr/>
        </p:nvGrpSpPr>
        <p:grpSpPr>
          <a:xfrm rot="21572067">
            <a:off x="11457780" y="4127448"/>
            <a:ext cx="624598" cy="500843"/>
            <a:chOff x="1553252" y="1735995"/>
            <a:chExt cx="1533360" cy="1226394"/>
          </a:xfrm>
        </p:grpSpPr>
        <p:sp>
          <p:nvSpPr>
            <p:cNvPr id="48" name="Esagono 91">
              <a:extLst>
                <a:ext uri="{FF2B5EF4-FFF2-40B4-BE49-F238E27FC236}">
                  <a16:creationId xmlns:a16="http://schemas.microsoft.com/office/drawing/2014/main" id="{0745323B-1349-5408-F760-31160947AAAD}"/>
                </a:ext>
              </a:extLst>
            </p:cNvPr>
            <p:cNvSpPr/>
            <p:nvPr/>
          </p:nvSpPr>
          <p:spPr>
            <a:xfrm rot="16200000">
              <a:off x="1770553" y="1646330"/>
              <a:ext cx="1098758" cy="1533360"/>
            </a:xfrm>
            <a:custGeom>
              <a:avLst/>
              <a:gdLst>
                <a:gd name="connsiteX0" fmla="*/ 0 w 1182033"/>
                <a:gd name="connsiteY0" fmla="*/ 733427 h 1466854"/>
                <a:gd name="connsiteX1" fmla="*/ 202896 w 1182033"/>
                <a:gd name="connsiteY1" fmla="*/ 0 h 1466854"/>
                <a:gd name="connsiteX2" fmla="*/ 979137 w 1182033"/>
                <a:gd name="connsiteY2" fmla="*/ 0 h 1466854"/>
                <a:gd name="connsiteX3" fmla="*/ 1182033 w 1182033"/>
                <a:gd name="connsiteY3" fmla="*/ 733427 h 1466854"/>
                <a:gd name="connsiteX4" fmla="*/ 979137 w 1182033"/>
                <a:gd name="connsiteY4" fmla="*/ 1466854 h 1466854"/>
                <a:gd name="connsiteX5" fmla="*/ 202896 w 1182033"/>
                <a:gd name="connsiteY5" fmla="*/ 1466854 h 1466854"/>
                <a:gd name="connsiteX6" fmla="*/ 0 w 1182033"/>
                <a:gd name="connsiteY6" fmla="*/ 733427 h 1466854"/>
                <a:gd name="connsiteX0" fmla="*/ 0 w 1182033"/>
                <a:gd name="connsiteY0" fmla="*/ 733427 h 1466854"/>
                <a:gd name="connsiteX1" fmla="*/ 202896 w 1182033"/>
                <a:gd name="connsiteY1" fmla="*/ 0 h 1466854"/>
                <a:gd name="connsiteX2" fmla="*/ 979137 w 1182033"/>
                <a:gd name="connsiteY2" fmla="*/ 0 h 1466854"/>
                <a:gd name="connsiteX3" fmla="*/ 1182033 w 1182033"/>
                <a:gd name="connsiteY3" fmla="*/ 733427 h 1466854"/>
                <a:gd name="connsiteX4" fmla="*/ 979137 w 1182033"/>
                <a:gd name="connsiteY4" fmla="*/ 1466854 h 1466854"/>
                <a:gd name="connsiteX5" fmla="*/ 202896 w 1182033"/>
                <a:gd name="connsiteY5" fmla="*/ 1466854 h 1466854"/>
                <a:gd name="connsiteX6" fmla="*/ 0 w 1182033"/>
                <a:gd name="connsiteY6" fmla="*/ 733427 h 1466854"/>
                <a:gd name="connsiteX0" fmla="*/ 0 w 1182033"/>
                <a:gd name="connsiteY0" fmla="*/ 733427 h 1466854"/>
                <a:gd name="connsiteX1" fmla="*/ 202896 w 1182033"/>
                <a:gd name="connsiteY1" fmla="*/ 0 h 1466854"/>
                <a:gd name="connsiteX2" fmla="*/ 979137 w 1182033"/>
                <a:gd name="connsiteY2" fmla="*/ 0 h 1466854"/>
                <a:gd name="connsiteX3" fmla="*/ 1182033 w 1182033"/>
                <a:gd name="connsiteY3" fmla="*/ 733427 h 1466854"/>
                <a:gd name="connsiteX4" fmla="*/ 979137 w 1182033"/>
                <a:gd name="connsiteY4" fmla="*/ 1466854 h 1466854"/>
                <a:gd name="connsiteX5" fmla="*/ 202896 w 1182033"/>
                <a:gd name="connsiteY5" fmla="*/ 1466854 h 1466854"/>
                <a:gd name="connsiteX6" fmla="*/ 0 w 1182033"/>
                <a:gd name="connsiteY6" fmla="*/ 733427 h 1466854"/>
                <a:gd name="connsiteX0" fmla="*/ 0 w 1182033"/>
                <a:gd name="connsiteY0" fmla="*/ 768986 h 1502413"/>
                <a:gd name="connsiteX1" fmla="*/ 202896 w 1182033"/>
                <a:gd name="connsiteY1" fmla="*/ 35559 h 1502413"/>
                <a:gd name="connsiteX2" fmla="*/ 979137 w 1182033"/>
                <a:gd name="connsiteY2" fmla="*/ 35559 h 1502413"/>
                <a:gd name="connsiteX3" fmla="*/ 1182033 w 1182033"/>
                <a:gd name="connsiteY3" fmla="*/ 768986 h 1502413"/>
                <a:gd name="connsiteX4" fmla="*/ 979137 w 1182033"/>
                <a:gd name="connsiteY4" fmla="*/ 1502413 h 1502413"/>
                <a:gd name="connsiteX5" fmla="*/ 202896 w 1182033"/>
                <a:gd name="connsiteY5" fmla="*/ 1502413 h 1502413"/>
                <a:gd name="connsiteX6" fmla="*/ 0 w 1182033"/>
                <a:gd name="connsiteY6" fmla="*/ 768986 h 1502413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56364"/>
                <a:gd name="connsiteX1" fmla="*/ 202896 w 1182033"/>
                <a:gd name="connsiteY1" fmla="*/ 53102 h 1556364"/>
                <a:gd name="connsiteX2" fmla="*/ 979137 w 1182033"/>
                <a:gd name="connsiteY2" fmla="*/ 53102 h 1556364"/>
                <a:gd name="connsiteX3" fmla="*/ 1182033 w 1182033"/>
                <a:gd name="connsiteY3" fmla="*/ 786529 h 1556364"/>
                <a:gd name="connsiteX4" fmla="*/ 979137 w 1182033"/>
                <a:gd name="connsiteY4" fmla="*/ 1519956 h 1556364"/>
                <a:gd name="connsiteX5" fmla="*/ 202896 w 1182033"/>
                <a:gd name="connsiteY5" fmla="*/ 1519956 h 1556364"/>
                <a:gd name="connsiteX6" fmla="*/ 0 w 1182033"/>
                <a:gd name="connsiteY6" fmla="*/ 786529 h 1556364"/>
                <a:gd name="connsiteX0" fmla="*/ 0 w 1182033"/>
                <a:gd name="connsiteY0" fmla="*/ 786529 h 1577877"/>
                <a:gd name="connsiteX1" fmla="*/ 202896 w 1182033"/>
                <a:gd name="connsiteY1" fmla="*/ 53102 h 1577877"/>
                <a:gd name="connsiteX2" fmla="*/ 979137 w 1182033"/>
                <a:gd name="connsiteY2" fmla="*/ 53102 h 1577877"/>
                <a:gd name="connsiteX3" fmla="*/ 1182033 w 1182033"/>
                <a:gd name="connsiteY3" fmla="*/ 786529 h 1577877"/>
                <a:gd name="connsiteX4" fmla="*/ 979137 w 1182033"/>
                <a:gd name="connsiteY4" fmla="*/ 1519956 h 1577877"/>
                <a:gd name="connsiteX5" fmla="*/ 202896 w 1182033"/>
                <a:gd name="connsiteY5" fmla="*/ 1519956 h 1577877"/>
                <a:gd name="connsiteX6" fmla="*/ 0 w 1182033"/>
                <a:gd name="connsiteY6" fmla="*/ 786529 h 1577877"/>
                <a:gd name="connsiteX0" fmla="*/ 7936 w 1189969"/>
                <a:gd name="connsiteY0" fmla="*/ 786529 h 1577877"/>
                <a:gd name="connsiteX1" fmla="*/ 210832 w 1189969"/>
                <a:gd name="connsiteY1" fmla="*/ 53102 h 1577877"/>
                <a:gd name="connsiteX2" fmla="*/ 987073 w 1189969"/>
                <a:gd name="connsiteY2" fmla="*/ 53102 h 1577877"/>
                <a:gd name="connsiteX3" fmla="*/ 1189969 w 1189969"/>
                <a:gd name="connsiteY3" fmla="*/ 786529 h 1577877"/>
                <a:gd name="connsiteX4" fmla="*/ 987073 w 1189969"/>
                <a:gd name="connsiteY4" fmla="*/ 1519956 h 1577877"/>
                <a:gd name="connsiteX5" fmla="*/ 210832 w 1189969"/>
                <a:gd name="connsiteY5" fmla="*/ 1519956 h 1577877"/>
                <a:gd name="connsiteX6" fmla="*/ 7936 w 1189969"/>
                <a:gd name="connsiteY6" fmla="*/ 786529 h 1577877"/>
                <a:gd name="connsiteX0" fmla="*/ 7936 w 1189969"/>
                <a:gd name="connsiteY0" fmla="*/ 786529 h 1577877"/>
                <a:gd name="connsiteX1" fmla="*/ 210832 w 1189969"/>
                <a:gd name="connsiteY1" fmla="*/ 53102 h 1577877"/>
                <a:gd name="connsiteX2" fmla="*/ 987073 w 1189969"/>
                <a:gd name="connsiteY2" fmla="*/ 53102 h 1577877"/>
                <a:gd name="connsiteX3" fmla="*/ 1189969 w 1189969"/>
                <a:gd name="connsiteY3" fmla="*/ 786529 h 1577877"/>
                <a:gd name="connsiteX4" fmla="*/ 987073 w 1189969"/>
                <a:gd name="connsiteY4" fmla="*/ 1519956 h 1577877"/>
                <a:gd name="connsiteX5" fmla="*/ 210832 w 1189969"/>
                <a:gd name="connsiteY5" fmla="*/ 1519956 h 1577877"/>
                <a:gd name="connsiteX6" fmla="*/ 7936 w 1189969"/>
                <a:gd name="connsiteY6" fmla="*/ 786529 h 1577877"/>
                <a:gd name="connsiteX0" fmla="*/ 1824 w 1183857"/>
                <a:gd name="connsiteY0" fmla="*/ 786529 h 1577877"/>
                <a:gd name="connsiteX1" fmla="*/ 204720 w 1183857"/>
                <a:gd name="connsiteY1" fmla="*/ 53102 h 1577877"/>
                <a:gd name="connsiteX2" fmla="*/ 980961 w 1183857"/>
                <a:gd name="connsiteY2" fmla="*/ 53102 h 1577877"/>
                <a:gd name="connsiteX3" fmla="*/ 1183857 w 1183857"/>
                <a:gd name="connsiteY3" fmla="*/ 786529 h 1577877"/>
                <a:gd name="connsiteX4" fmla="*/ 980961 w 1183857"/>
                <a:gd name="connsiteY4" fmla="*/ 1519956 h 1577877"/>
                <a:gd name="connsiteX5" fmla="*/ 204720 w 1183857"/>
                <a:gd name="connsiteY5" fmla="*/ 1519956 h 1577877"/>
                <a:gd name="connsiteX6" fmla="*/ 1824 w 1183857"/>
                <a:gd name="connsiteY6" fmla="*/ 786529 h 1577877"/>
                <a:gd name="connsiteX0" fmla="*/ 0 w 1182033"/>
                <a:gd name="connsiteY0" fmla="*/ 786529 h 1577877"/>
                <a:gd name="connsiteX1" fmla="*/ 202896 w 1182033"/>
                <a:gd name="connsiteY1" fmla="*/ 53102 h 1577877"/>
                <a:gd name="connsiteX2" fmla="*/ 979137 w 1182033"/>
                <a:gd name="connsiteY2" fmla="*/ 53102 h 1577877"/>
                <a:gd name="connsiteX3" fmla="*/ 1182033 w 1182033"/>
                <a:gd name="connsiteY3" fmla="*/ 786529 h 1577877"/>
                <a:gd name="connsiteX4" fmla="*/ 979137 w 1182033"/>
                <a:gd name="connsiteY4" fmla="*/ 1519956 h 1577877"/>
                <a:gd name="connsiteX5" fmla="*/ 202896 w 1182033"/>
                <a:gd name="connsiteY5" fmla="*/ 1519956 h 1577877"/>
                <a:gd name="connsiteX6" fmla="*/ 0 w 1182033"/>
                <a:gd name="connsiteY6" fmla="*/ 786529 h 1577877"/>
                <a:gd name="connsiteX0" fmla="*/ 0 w 1142683"/>
                <a:gd name="connsiteY0" fmla="*/ 786530 h 1577877"/>
                <a:gd name="connsiteX1" fmla="*/ 163546 w 1142683"/>
                <a:gd name="connsiteY1" fmla="*/ 53102 h 1577877"/>
                <a:gd name="connsiteX2" fmla="*/ 939787 w 1142683"/>
                <a:gd name="connsiteY2" fmla="*/ 53102 h 1577877"/>
                <a:gd name="connsiteX3" fmla="*/ 1142683 w 1142683"/>
                <a:gd name="connsiteY3" fmla="*/ 786529 h 1577877"/>
                <a:gd name="connsiteX4" fmla="*/ 939787 w 1142683"/>
                <a:gd name="connsiteY4" fmla="*/ 1519956 h 1577877"/>
                <a:gd name="connsiteX5" fmla="*/ 163546 w 1142683"/>
                <a:gd name="connsiteY5" fmla="*/ 1519956 h 1577877"/>
                <a:gd name="connsiteX6" fmla="*/ 0 w 1142683"/>
                <a:gd name="connsiteY6" fmla="*/ 786530 h 1577877"/>
                <a:gd name="connsiteX0" fmla="*/ 0 w 1134813"/>
                <a:gd name="connsiteY0" fmla="*/ 802212 h 1577877"/>
                <a:gd name="connsiteX1" fmla="*/ 155676 w 1134813"/>
                <a:gd name="connsiteY1" fmla="*/ 53102 h 1577877"/>
                <a:gd name="connsiteX2" fmla="*/ 931917 w 1134813"/>
                <a:gd name="connsiteY2" fmla="*/ 53102 h 1577877"/>
                <a:gd name="connsiteX3" fmla="*/ 1134813 w 1134813"/>
                <a:gd name="connsiteY3" fmla="*/ 786529 h 1577877"/>
                <a:gd name="connsiteX4" fmla="*/ 931917 w 1134813"/>
                <a:gd name="connsiteY4" fmla="*/ 1519956 h 1577877"/>
                <a:gd name="connsiteX5" fmla="*/ 155676 w 1134813"/>
                <a:gd name="connsiteY5" fmla="*/ 1519956 h 1577877"/>
                <a:gd name="connsiteX6" fmla="*/ 0 w 1134813"/>
                <a:gd name="connsiteY6" fmla="*/ 802212 h 1577877"/>
                <a:gd name="connsiteX0" fmla="*/ 0 w 1134813"/>
                <a:gd name="connsiteY0" fmla="*/ 802212 h 1577877"/>
                <a:gd name="connsiteX1" fmla="*/ 155676 w 1134813"/>
                <a:gd name="connsiteY1" fmla="*/ 53102 h 1577877"/>
                <a:gd name="connsiteX2" fmla="*/ 931917 w 1134813"/>
                <a:gd name="connsiteY2" fmla="*/ 53102 h 1577877"/>
                <a:gd name="connsiteX3" fmla="*/ 1134813 w 1134813"/>
                <a:gd name="connsiteY3" fmla="*/ 786529 h 1577877"/>
                <a:gd name="connsiteX4" fmla="*/ 931917 w 1134813"/>
                <a:gd name="connsiteY4" fmla="*/ 1519956 h 1577877"/>
                <a:gd name="connsiteX5" fmla="*/ 155676 w 1134813"/>
                <a:gd name="connsiteY5" fmla="*/ 1519956 h 1577877"/>
                <a:gd name="connsiteX6" fmla="*/ 0 w 1134813"/>
                <a:gd name="connsiteY6" fmla="*/ 802212 h 157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4813" h="1577877">
                  <a:moveTo>
                    <a:pt x="0" y="802212"/>
                  </a:moveTo>
                  <a:cubicBezTo>
                    <a:pt x="2892" y="314279"/>
                    <a:pt x="99472" y="413789"/>
                    <a:pt x="155676" y="53102"/>
                  </a:cubicBezTo>
                  <a:cubicBezTo>
                    <a:pt x="393468" y="-7858"/>
                    <a:pt x="663645" y="-26906"/>
                    <a:pt x="931917" y="53102"/>
                  </a:cubicBezTo>
                  <a:cubicBezTo>
                    <a:pt x="972881" y="442361"/>
                    <a:pt x="1090041" y="500146"/>
                    <a:pt x="1134813" y="786529"/>
                  </a:cubicBezTo>
                  <a:cubicBezTo>
                    <a:pt x="1097663" y="1097683"/>
                    <a:pt x="955736" y="1126893"/>
                    <a:pt x="931917" y="1519956"/>
                  </a:cubicBezTo>
                  <a:cubicBezTo>
                    <a:pt x="570302" y="1601874"/>
                    <a:pt x="523010" y="1592349"/>
                    <a:pt x="155676" y="1519956"/>
                  </a:cubicBezTo>
                  <a:cubicBezTo>
                    <a:pt x="133768" y="1199286"/>
                    <a:pt x="5685" y="1310135"/>
                    <a:pt x="0" y="80221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49" name="Gruppo 48">
              <a:extLst>
                <a:ext uri="{FF2B5EF4-FFF2-40B4-BE49-F238E27FC236}">
                  <a16:creationId xmlns:a16="http://schemas.microsoft.com/office/drawing/2014/main" id="{F6B24011-55E5-F783-6CAC-C07EA8A3C0E8}"/>
                </a:ext>
              </a:extLst>
            </p:cNvPr>
            <p:cNvGrpSpPr/>
            <p:nvPr/>
          </p:nvGrpSpPr>
          <p:grpSpPr>
            <a:xfrm>
              <a:off x="1827580" y="1735995"/>
              <a:ext cx="984703" cy="1129404"/>
              <a:chOff x="1827580" y="1735995"/>
              <a:chExt cx="984703" cy="1129404"/>
            </a:xfrm>
          </p:grpSpPr>
          <p:sp>
            <p:nvSpPr>
              <p:cNvPr id="50" name="Pentagono 94">
                <a:extLst>
                  <a:ext uri="{FF2B5EF4-FFF2-40B4-BE49-F238E27FC236}">
                    <a16:creationId xmlns:a16="http://schemas.microsoft.com/office/drawing/2014/main" id="{4932BB80-A64F-524A-997C-D0C4DA8DC9C0}"/>
                  </a:ext>
                </a:extLst>
              </p:cNvPr>
              <p:cNvSpPr/>
              <p:nvPr/>
            </p:nvSpPr>
            <p:spPr>
              <a:xfrm>
                <a:off x="1827580" y="1863630"/>
                <a:ext cx="984703" cy="502514"/>
              </a:xfrm>
              <a:custGeom>
                <a:avLst/>
                <a:gdLst>
                  <a:gd name="connsiteX0" fmla="*/ 1 w 1050012"/>
                  <a:gd name="connsiteY0" fmla="*/ 206866 h 541583"/>
                  <a:gd name="connsiteX1" fmla="*/ 525006 w 1050012"/>
                  <a:gd name="connsiteY1" fmla="*/ 0 h 541583"/>
                  <a:gd name="connsiteX2" fmla="*/ 1050011 w 1050012"/>
                  <a:gd name="connsiteY2" fmla="*/ 206866 h 541583"/>
                  <a:gd name="connsiteX3" fmla="*/ 849477 w 1050012"/>
                  <a:gd name="connsiteY3" fmla="*/ 541582 h 541583"/>
                  <a:gd name="connsiteX4" fmla="*/ 200535 w 1050012"/>
                  <a:gd name="connsiteY4" fmla="*/ 541582 h 541583"/>
                  <a:gd name="connsiteX5" fmla="*/ 1 w 1050012"/>
                  <a:gd name="connsiteY5" fmla="*/ 206866 h 541583"/>
                  <a:gd name="connsiteX0" fmla="*/ 0 w 1050010"/>
                  <a:gd name="connsiteY0" fmla="*/ 95106 h 429822"/>
                  <a:gd name="connsiteX1" fmla="*/ 547865 w 1050010"/>
                  <a:gd name="connsiteY1" fmla="*/ 0 h 429822"/>
                  <a:gd name="connsiteX2" fmla="*/ 1050010 w 1050010"/>
                  <a:gd name="connsiteY2" fmla="*/ 95106 h 429822"/>
                  <a:gd name="connsiteX3" fmla="*/ 849476 w 1050010"/>
                  <a:gd name="connsiteY3" fmla="*/ 429822 h 429822"/>
                  <a:gd name="connsiteX4" fmla="*/ 200534 w 1050010"/>
                  <a:gd name="connsiteY4" fmla="*/ 429822 h 429822"/>
                  <a:gd name="connsiteX5" fmla="*/ 0 w 1050010"/>
                  <a:gd name="connsiteY5" fmla="*/ 95106 h 429822"/>
                  <a:gd name="connsiteX0" fmla="*/ 0 w 1050010"/>
                  <a:gd name="connsiteY0" fmla="*/ 163686 h 498402"/>
                  <a:gd name="connsiteX1" fmla="*/ 525005 w 1050010"/>
                  <a:gd name="connsiteY1" fmla="*/ 0 h 498402"/>
                  <a:gd name="connsiteX2" fmla="*/ 1050010 w 1050010"/>
                  <a:gd name="connsiteY2" fmla="*/ 163686 h 498402"/>
                  <a:gd name="connsiteX3" fmla="*/ 849476 w 1050010"/>
                  <a:gd name="connsiteY3" fmla="*/ 498402 h 498402"/>
                  <a:gd name="connsiteX4" fmla="*/ 200534 w 1050010"/>
                  <a:gd name="connsiteY4" fmla="*/ 498402 h 498402"/>
                  <a:gd name="connsiteX5" fmla="*/ 0 w 1050010"/>
                  <a:gd name="connsiteY5" fmla="*/ 163686 h 498402"/>
                  <a:gd name="connsiteX0" fmla="*/ 0 w 1019530"/>
                  <a:gd name="connsiteY0" fmla="*/ 163686 h 498402"/>
                  <a:gd name="connsiteX1" fmla="*/ 525005 w 1019530"/>
                  <a:gd name="connsiteY1" fmla="*/ 0 h 498402"/>
                  <a:gd name="connsiteX2" fmla="*/ 1019530 w 1019530"/>
                  <a:gd name="connsiteY2" fmla="*/ 178926 h 498402"/>
                  <a:gd name="connsiteX3" fmla="*/ 849476 w 1019530"/>
                  <a:gd name="connsiteY3" fmla="*/ 498402 h 498402"/>
                  <a:gd name="connsiteX4" fmla="*/ 200534 w 1019530"/>
                  <a:gd name="connsiteY4" fmla="*/ 498402 h 498402"/>
                  <a:gd name="connsiteX5" fmla="*/ 0 w 1019530"/>
                  <a:gd name="connsiteY5" fmla="*/ 163686 h 498402"/>
                  <a:gd name="connsiteX0" fmla="*/ 0 w 1019530"/>
                  <a:gd name="connsiteY0" fmla="*/ 163686 h 498402"/>
                  <a:gd name="connsiteX1" fmla="*/ 525005 w 1019530"/>
                  <a:gd name="connsiteY1" fmla="*/ 0 h 498402"/>
                  <a:gd name="connsiteX2" fmla="*/ 1019530 w 1019530"/>
                  <a:gd name="connsiteY2" fmla="*/ 178926 h 498402"/>
                  <a:gd name="connsiteX3" fmla="*/ 849476 w 1019530"/>
                  <a:gd name="connsiteY3" fmla="*/ 450142 h 498402"/>
                  <a:gd name="connsiteX4" fmla="*/ 200534 w 1019530"/>
                  <a:gd name="connsiteY4" fmla="*/ 498402 h 498402"/>
                  <a:gd name="connsiteX5" fmla="*/ 0 w 1019530"/>
                  <a:gd name="connsiteY5" fmla="*/ 163686 h 498402"/>
                  <a:gd name="connsiteX0" fmla="*/ 0 w 1019530"/>
                  <a:gd name="connsiteY0" fmla="*/ 163686 h 475542"/>
                  <a:gd name="connsiteX1" fmla="*/ 525005 w 1019530"/>
                  <a:gd name="connsiteY1" fmla="*/ 0 h 475542"/>
                  <a:gd name="connsiteX2" fmla="*/ 1019530 w 1019530"/>
                  <a:gd name="connsiteY2" fmla="*/ 178926 h 475542"/>
                  <a:gd name="connsiteX3" fmla="*/ 849476 w 1019530"/>
                  <a:gd name="connsiteY3" fmla="*/ 450142 h 475542"/>
                  <a:gd name="connsiteX4" fmla="*/ 205614 w 1019530"/>
                  <a:gd name="connsiteY4" fmla="*/ 475542 h 475542"/>
                  <a:gd name="connsiteX5" fmla="*/ 0 w 1019530"/>
                  <a:gd name="connsiteY5" fmla="*/ 163686 h 475542"/>
                  <a:gd name="connsiteX0" fmla="*/ 0 w 1019530"/>
                  <a:gd name="connsiteY0" fmla="*/ 163686 h 480622"/>
                  <a:gd name="connsiteX1" fmla="*/ 525005 w 1019530"/>
                  <a:gd name="connsiteY1" fmla="*/ 0 h 480622"/>
                  <a:gd name="connsiteX2" fmla="*/ 1019530 w 1019530"/>
                  <a:gd name="connsiteY2" fmla="*/ 178926 h 480622"/>
                  <a:gd name="connsiteX3" fmla="*/ 811376 w 1019530"/>
                  <a:gd name="connsiteY3" fmla="*/ 480622 h 480622"/>
                  <a:gd name="connsiteX4" fmla="*/ 205614 w 1019530"/>
                  <a:gd name="connsiteY4" fmla="*/ 475542 h 480622"/>
                  <a:gd name="connsiteX5" fmla="*/ 0 w 1019530"/>
                  <a:gd name="connsiteY5" fmla="*/ 163686 h 480622"/>
                  <a:gd name="connsiteX0" fmla="*/ 0 w 973810"/>
                  <a:gd name="connsiteY0" fmla="*/ 184006 h 480622"/>
                  <a:gd name="connsiteX1" fmla="*/ 479285 w 973810"/>
                  <a:gd name="connsiteY1" fmla="*/ 0 h 480622"/>
                  <a:gd name="connsiteX2" fmla="*/ 973810 w 973810"/>
                  <a:gd name="connsiteY2" fmla="*/ 178926 h 480622"/>
                  <a:gd name="connsiteX3" fmla="*/ 765656 w 973810"/>
                  <a:gd name="connsiteY3" fmla="*/ 480622 h 480622"/>
                  <a:gd name="connsiteX4" fmla="*/ 159894 w 973810"/>
                  <a:gd name="connsiteY4" fmla="*/ 475542 h 480622"/>
                  <a:gd name="connsiteX5" fmla="*/ 0 w 973810"/>
                  <a:gd name="connsiteY5" fmla="*/ 184006 h 480622"/>
                  <a:gd name="connsiteX0" fmla="*/ 0 w 973810"/>
                  <a:gd name="connsiteY0" fmla="*/ 184006 h 480622"/>
                  <a:gd name="connsiteX1" fmla="*/ 479285 w 973810"/>
                  <a:gd name="connsiteY1" fmla="*/ 0 h 480622"/>
                  <a:gd name="connsiteX2" fmla="*/ 973810 w 973810"/>
                  <a:gd name="connsiteY2" fmla="*/ 178926 h 480622"/>
                  <a:gd name="connsiteX3" fmla="*/ 765656 w 973810"/>
                  <a:gd name="connsiteY3" fmla="*/ 480622 h 480622"/>
                  <a:gd name="connsiteX4" fmla="*/ 159894 w 973810"/>
                  <a:gd name="connsiteY4" fmla="*/ 475542 h 480622"/>
                  <a:gd name="connsiteX5" fmla="*/ 0 w 973810"/>
                  <a:gd name="connsiteY5" fmla="*/ 184006 h 480622"/>
                  <a:gd name="connsiteX0" fmla="*/ 170 w 973980"/>
                  <a:gd name="connsiteY0" fmla="*/ 184006 h 480622"/>
                  <a:gd name="connsiteX1" fmla="*/ 479455 w 973980"/>
                  <a:gd name="connsiteY1" fmla="*/ 0 h 480622"/>
                  <a:gd name="connsiteX2" fmla="*/ 973980 w 973980"/>
                  <a:gd name="connsiteY2" fmla="*/ 178926 h 480622"/>
                  <a:gd name="connsiteX3" fmla="*/ 765826 w 973980"/>
                  <a:gd name="connsiteY3" fmla="*/ 480622 h 480622"/>
                  <a:gd name="connsiteX4" fmla="*/ 160064 w 973980"/>
                  <a:gd name="connsiteY4" fmla="*/ 475542 h 480622"/>
                  <a:gd name="connsiteX5" fmla="*/ 170 w 973980"/>
                  <a:gd name="connsiteY5" fmla="*/ 184006 h 480622"/>
                  <a:gd name="connsiteX0" fmla="*/ 170 w 973980"/>
                  <a:gd name="connsiteY0" fmla="*/ 184006 h 480622"/>
                  <a:gd name="connsiteX1" fmla="*/ 479455 w 973980"/>
                  <a:gd name="connsiteY1" fmla="*/ 0 h 480622"/>
                  <a:gd name="connsiteX2" fmla="*/ 973980 w 973980"/>
                  <a:gd name="connsiteY2" fmla="*/ 178926 h 480622"/>
                  <a:gd name="connsiteX3" fmla="*/ 765826 w 973980"/>
                  <a:gd name="connsiteY3" fmla="*/ 480622 h 480622"/>
                  <a:gd name="connsiteX4" fmla="*/ 160064 w 973980"/>
                  <a:gd name="connsiteY4" fmla="*/ 475542 h 480622"/>
                  <a:gd name="connsiteX5" fmla="*/ 170 w 973980"/>
                  <a:gd name="connsiteY5" fmla="*/ 184006 h 480622"/>
                  <a:gd name="connsiteX0" fmla="*/ 138 w 973948"/>
                  <a:gd name="connsiteY0" fmla="*/ 184006 h 480622"/>
                  <a:gd name="connsiteX1" fmla="*/ 479423 w 973948"/>
                  <a:gd name="connsiteY1" fmla="*/ 0 h 480622"/>
                  <a:gd name="connsiteX2" fmla="*/ 973948 w 973948"/>
                  <a:gd name="connsiteY2" fmla="*/ 178926 h 480622"/>
                  <a:gd name="connsiteX3" fmla="*/ 765794 w 973948"/>
                  <a:gd name="connsiteY3" fmla="*/ 480622 h 480622"/>
                  <a:gd name="connsiteX4" fmla="*/ 160032 w 973948"/>
                  <a:gd name="connsiteY4" fmla="*/ 475542 h 480622"/>
                  <a:gd name="connsiteX5" fmla="*/ 138 w 973948"/>
                  <a:gd name="connsiteY5" fmla="*/ 184006 h 480622"/>
                  <a:gd name="connsiteX0" fmla="*/ 138 w 973948"/>
                  <a:gd name="connsiteY0" fmla="*/ 184006 h 497603"/>
                  <a:gd name="connsiteX1" fmla="*/ 479423 w 973948"/>
                  <a:gd name="connsiteY1" fmla="*/ 0 h 497603"/>
                  <a:gd name="connsiteX2" fmla="*/ 973948 w 973948"/>
                  <a:gd name="connsiteY2" fmla="*/ 178926 h 497603"/>
                  <a:gd name="connsiteX3" fmla="*/ 765794 w 973948"/>
                  <a:gd name="connsiteY3" fmla="*/ 480622 h 497603"/>
                  <a:gd name="connsiteX4" fmla="*/ 160032 w 973948"/>
                  <a:gd name="connsiteY4" fmla="*/ 475542 h 497603"/>
                  <a:gd name="connsiteX5" fmla="*/ 138 w 973948"/>
                  <a:gd name="connsiteY5" fmla="*/ 184006 h 497603"/>
                  <a:gd name="connsiteX0" fmla="*/ 252 w 974062"/>
                  <a:gd name="connsiteY0" fmla="*/ 184006 h 497603"/>
                  <a:gd name="connsiteX1" fmla="*/ 479537 w 974062"/>
                  <a:gd name="connsiteY1" fmla="*/ 0 h 497603"/>
                  <a:gd name="connsiteX2" fmla="*/ 974062 w 974062"/>
                  <a:gd name="connsiteY2" fmla="*/ 178926 h 497603"/>
                  <a:gd name="connsiteX3" fmla="*/ 765908 w 974062"/>
                  <a:gd name="connsiteY3" fmla="*/ 480622 h 497603"/>
                  <a:gd name="connsiteX4" fmla="*/ 160146 w 974062"/>
                  <a:gd name="connsiteY4" fmla="*/ 475542 h 497603"/>
                  <a:gd name="connsiteX5" fmla="*/ 252 w 974062"/>
                  <a:gd name="connsiteY5" fmla="*/ 184006 h 497603"/>
                  <a:gd name="connsiteX0" fmla="*/ 164 w 973974"/>
                  <a:gd name="connsiteY0" fmla="*/ 184006 h 497603"/>
                  <a:gd name="connsiteX1" fmla="*/ 479449 w 973974"/>
                  <a:gd name="connsiteY1" fmla="*/ 0 h 497603"/>
                  <a:gd name="connsiteX2" fmla="*/ 973974 w 973974"/>
                  <a:gd name="connsiteY2" fmla="*/ 178926 h 497603"/>
                  <a:gd name="connsiteX3" fmla="*/ 765820 w 973974"/>
                  <a:gd name="connsiteY3" fmla="*/ 480622 h 497603"/>
                  <a:gd name="connsiteX4" fmla="*/ 160058 w 973974"/>
                  <a:gd name="connsiteY4" fmla="*/ 475542 h 497603"/>
                  <a:gd name="connsiteX5" fmla="*/ 164 w 973974"/>
                  <a:gd name="connsiteY5" fmla="*/ 184006 h 497603"/>
                  <a:gd name="connsiteX0" fmla="*/ 164 w 973974"/>
                  <a:gd name="connsiteY0" fmla="*/ 184006 h 504987"/>
                  <a:gd name="connsiteX1" fmla="*/ 479449 w 973974"/>
                  <a:gd name="connsiteY1" fmla="*/ 0 h 504987"/>
                  <a:gd name="connsiteX2" fmla="*/ 973974 w 973974"/>
                  <a:gd name="connsiteY2" fmla="*/ 178926 h 504987"/>
                  <a:gd name="connsiteX3" fmla="*/ 765820 w 973974"/>
                  <a:gd name="connsiteY3" fmla="*/ 480622 h 504987"/>
                  <a:gd name="connsiteX4" fmla="*/ 160058 w 973974"/>
                  <a:gd name="connsiteY4" fmla="*/ 475542 h 504987"/>
                  <a:gd name="connsiteX5" fmla="*/ 164 w 973974"/>
                  <a:gd name="connsiteY5" fmla="*/ 184006 h 504987"/>
                  <a:gd name="connsiteX0" fmla="*/ 164 w 973974"/>
                  <a:gd name="connsiteY0" fmla="*/ 184006 h 504987"/>
                  <a:gd name="connsiteX1" fmla="*/ 479449 w 973974"/>
                  <a:gd name="connsiteY1" fmla="*/ 0 h 504987"/>
                  <a:gd name="connsiteX2" fmla="*/ 973974 w 973974"/>
                  <a:gd name="connsiteY2" fmla="*/ 178926 h 504987"/>
                  <a:gd name="connsiteX3" fmla="*/ 765820 w 973974"/>
                  <a:gd name="connsiteY3" fmla="*/ 480622 h 504987"/>
                  <a:gd name="connsiteX4" fmla="*/ 160058 w 973974"/>
                  <a:gd name="connsiteY4" fmla="*/ 475542 h 504987"/>
                  <a:gd name="connsiteX5" fmla="*/ 164 w 973974"/>
                  <a:gd name="connsiteY5" fmla="*/ 184006 h 504987"/>
                  <a:gd name="connsiteX0" fmla="*/ 164 w 973974"/>
                  <a:gd name="connsiteY0" fmla="*/ 184006 h 502514"/>
                  <a:gd name="connsiteX1" fmla="*/ 479449 w 973974"/>
                  <a:gd name="connsiteY1" fmla="*/ 0 h 502514"/>
                  <a:gd name="connsiteX2" fmla="*/ 973974 w 973974"/>
                  <a:gd name="connsiteY2" fmla="*/ 178926 h 502514"/>
                  <a:gd name="connsiteX3" fmla="*/ 765820 w 973974"/>
                  <a:gd name="connsiteY3" fmla="*/ 480622 h 502514"/>
                  <a:gd name="connsiteX4" fmla="*/ 160058 w 973974"/>
                  <a:gd name="connsiteY4" fmla="*/ 475542 h 502514"/>
                  <a:gd name="connsiteX5" fmla="*/ 164 w 973974"/>
                  <a:gd name="connsiteY5" fmla="*/ 184006 h 50251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16 h 502524"/>
                  <a:gd name="connsiteX1" fmla="*/ 479449 w 984703"/>
                  <a:gd name="connsiteY1" fmla="*/ 10 h 502524"/>
                  <a:gd name="connsiteX2" fmla="*/ 973974 w 984703"/>
                  <a:gd name="connsiteY2" fmla="*/ 178936 h 502524"/>
                  <a:gd name="connsiteX3" fmla="*/ 765820 w 984703"/>
                  <a:gd name="connsiteY3" fmla="*/ 480632 h 502524"/>
                  <a:gd name="connsiteX4" fmla="*/ 160058 w 984703"/>
                  <a:gd name="connsiteY4" fmla="*/ 475552 h 502524"/>
                  <a:gd name="connsiteX5" fmla="*/ 164 w 984703"/>
                  <a:gd name="connsiteY5" fmla="*/ 184016 h 50252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06 h 502514"/>
                  <a:gd name="connsiteX1" fmla="*/ 4921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4703" h="502514">
                    <a:moveTo>
                      <a:pt x="164" y="184006"/>
                    </a:moveTo>
                    <a:cubicBezTo>
                      <a:pt x="20226" y="127751"/>
                      <a:pt x="301907" y="10535"/>
                      <a:pt x="492149" y="0"/>
                    </a:cubicBezTo>
                    <a:cubicBezTo>
                      <a:pt x="776371" y="8842"/>
                      <a:pt x="951372" y="124364"/>
                      <a:pt x="973974" y="178926"/>
                    </a:cubicBezTo>
                    <a:cubicBezTo>
                      <a:pt x="990949" y="210911"/>
                      <a:pt x="1020625" y="441017"/>
                      <a:pt x="765820" y="480622"/>
                    </a:cubicBezTo>
                    <a:cubicBezTo>
                      <a:pt x="698519" y="496709"/>
                      <a:pt x="306099" y="522955"/>
                      <a:pt x="160058" y="475542"/>
                    </a:cubicBezTo>
                    <a:cubicBezTo>
                      <a:pt x="111840" y="457103"/>
                      <a:pt x="-4958" y="469145"/>
                      <a:pt x="164" y="184006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51" name="Gruppo 50">
                <a:extLst>
                  <a:ext uri="{FF2B5EF4-FFF2-40B4-BE49-F238E27FC236}">
                    <a16:creationId xmlns:a16="http://schemas.microsoft.com/office/drawing/2014/main" id="{F77D296B-F4A6-A856-0E87-6F3C53693A14}"/>
                  </a:ext>
                </a:extLst>
              </p:cNvPr>
              <p:cNvGrpSpPr/>
              <p:nvPr/>
            </p:nvGrpSpPr>
            <p:grpSpPr>
              <a:xfrm>
                <a:off x="1933690" y="2420226"/>
                <a:ext cx="205740" cy="220979"/>
                <a:chOff x="3634959" y="1562563"/>
                <a:chExt cx="205740" cy="220979"/>
              </a:xfrm>
            </p:grpSpPr>
            <p:sp>
              <p:nvSpPr>
                <p:cNvPr id="57" name="Ovale 56">
                  <a:extLst>
                    <a:ext uri="{FF2B5EF4-FFF2-40B4-BE49-F238E27FC236}">
                      <a16:creationId xmlns:a16="http://schemas.microsoft.com/office/drawing/2014/main" id="{1CDB39A8-59E6-EF4C-2F59-CF5B06FF63CD}"/>
                    </a:ext>
                  </a:extLst>
                </p:cNvPr>
                <p:cNvSpPr/>
                <p:nvPr/>
              </p:nvSpPr>
              <p:spPr>
                <a:xfrm>
                  <a:off x="3634959" y="1562563"/>
                  <a:ext cx="205740" cy="220979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8" name="Ovale 57">
                  <a:extLst>
                    <a:ext uri="{FF2B5EF4-FFF2-40B4-BE49-F238E27FC236}">
                      <a16:creationId xmlns:a16="http://schemas.microsoft.com/office/drawing/2014/main" id="{DFF0C8DE-BA28-FDAC-8744-58882B95CF3E}"/>
                    </a:ext>
                  </a:extLst>
                </p:cNvPr>
                <p:cNvSpPr/>
                <p:nvPr/>
              </p:nvSpPr>
              <p:spPr>
                <a:xfrm>
                  <a:off x="3701366" y="1634951"/>
                  <a:ext cx="97769" cy="10668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52" name="Trapezio 51">
                <a:extLst>
                  <a:ext uri="{FF2B5EF4-FFF2-40B4-BE49-F238E27FC236}">
                    <a16:creationId xmlns:a16="http://schemas.microsoft.com/office/drawing/2014/main" id="{3CBE38CC-12E2-D237-8D25-193A90310615}"/>
                  </a:ext>
                </a:extLst>
              </p:cNvPr>
              <p:cNvSpPr/>
              <p:nvPr/>
            </p:nvSpPr>
            <p:spPr>
              <a:xfrm rot="10800000">
                <a:off x="2282428" y="2812059"/>
                <a:ext cx="68580" cy="53340"/>
              </a:xfrm>
              <a:prstGeom prst="trapezoi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3" name="Arco 52">
                <a:extLst>
                  <a:ext uri="{FF2B5EF4-FFF2-40B4-BE49-F238E27FC236}">
                    <a16:creationId xmlns:a16="http://schemas.microsoft.com/office/drawing/2014/main" id="{D9D0DD10-B324-231A-2777-C4048BB75179}"/>
                  </a:ext>
                </a:extLst>
              </p:cNvPr>
              <p:cNvSpPr/>
              <p:nvPr/>
            </p:nvSpPr>
            <p:spPr>
              <a:xfrm rot="5665335">
                <a:off x="2166812" y="1683605"/>
                <a:ext cx="255270" cy="360049"/>
              </a:xfrm>
              <a:prstGeom prst="arc">
                <a:avLst>
                  <a:gd name="adj1" fmla="val 16200000"/>
                  <a:gd name="adj2" fmla="val 5035040"/>
                </a:avLst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54" name="Gruppo 53">
                <a:extLst>
                  <a:ext uri="{FF2B5EF4-FFF2-40B4-BE49-F238E27FC236}">
                    <a16:creationId xmlns:a16="http://schemas.microsoft.com/office/drawing/2014/main" id="{85553230-3ECC-95BE-34CE-80D70979DEA5}"/>
                  </a:ext>
                </a:extLst>
              </p:cNvPr>
              <p:cNvGrpSpPr/>
              <p:nvPr/>
            </p:nvGrpSpPr>
            <p:grpSpPr>
              <a:xfrm>
                <a:off x="2498606" y="2420225"/>
                <a:ext cx="205740" cy="220979"/>
                <a:chOff x="3634959" y="1562563"/>
                <a:chExt cx="205740" cy="220979"/>
              </a:xfrm>
            </p:grpSpPr>
            <p:sp>
              <p:nvSpPr>
                <p:cNvPr id="55" name="Ovale 54">
                  <a:extLst>
                    <a:ext uri="{FF2B5EF4-FFF2-40B4-BE49-F238E27FC236}">
                      <a16:creationId xmlns:a16="http://schemas.microsoft.com/office/drawing/2014/main" id="{214417A9-3B3A-35A2-7BF3-FE872E913F69}"/>
                    </a:ext>
                  </a:extLst>
                </p:cNvPr>
                <p:cNvSpPr/>
                <p:nvPr/>
              </p:nvSpPr>
              <p:spPr>
                <a:xfrm>
                  <a:off x="3634959" y="1562563"/>
                  <a:ext cx="205740" cy="220979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6" name="Ovale 55">
                  <a:extLst>
                    <a:ext uri="{FF2B5EF4-FFF2-40B4-BE49-F238E27FC236}">
                      <a16:creationId xmlns:a16="http://schemas.microsoft.com/office/drawing/2014/main" id="{4E2A1F08-C897-99B4-2634-84397781CAC8}"/>
                    </a:ext>
                  </a:extLst>
                </p:cNvPr>
                <p:cNvSpPr/>
                <p:nvPr/>
              </p:nvSpPr>
              <p:spPr>
                <a:xfrm>
                  <a:off x="3688944" y="1634952"/>
                  <a:ext cx="97769" cy="10668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</p:grpSp>
      <p:grpSp>
        <p:nvGrpSpPr>
          <p:cNvPr id="59" name="Gruppo 58">
            <a:extLst>
              <a:ext uri="{FF2B5EF4-FFF2-40B4-BE49-F238E27FC236}">
                <a16:creationId xmlns:a16="http://schemas.microsoft.com/office/drawing/2014/main" id="{41BAEC4E-A692-A212-B345-DF1B23EFE301}"/>
              </a:ext>
            </a:extLst>
          </p:cNvPr>
          <p:cNvGrpSpPr/>
          <p:nvPr/>
        </p:nvGrpSpPr>
        <p:grpSpPr>
          <a:xfrm rot="169849">
            <a:off x="11078386" y="4653373"/>
            <a:ext cx="313116" cy="1317539"/>
            <a:chOff x="6892594" y="1663883"/>
            <a:chExt cx="768685" cy="3088539"/>
          </a:xfrm>
        </p:grpSpPr>
        <p:grpSp>
          <p:nvGrpSpPr>
            <p:cNvPr id="60" name="Gruppo 59">
              <a:extLst>
                <a:ext uri="{FF2B5EF4-FFF2-40B4-BE49-F238E27FC236}">
                  <a16:creationId xmlns:a16="http://schemas.microsoft.com/office/drawing/2014/main" id="{93D46D80-A759-48A2-FC00-4EA0798871EB}"/>
                </a:ext>
              </a:extLst>
            </p:cNvPr>
            <p:cNvGrpSpPr/>
            <p:nvPr/>
          </p:nvGrpSpPr>
          <p:grpSpPr>
            <a:xfrm>
              <a:off x="7148438" y="4062509"/>
              <a:ext cx="480981" cy="689913"/>
              <a:chOff x="7148438" y="4062509"/>
              <a:chExt cx="480981" cy="689913"/>
            </a:xfrm>
            <a:solidFill>
              <a:schemeClr val="bg2">
                <a:lumMod val="90000"/>
              </a:schemeClr>
            </a:solidFill>
          </p:grpSpPr>
          <p:sp>
            <p:nvSpPr>
              <p:cNvPr id="67" name="Trapezio 85">
                <a:extLst>
                  <a:ext uri="{FF2B5EF4-FFF2-40B4-BE49-F238E27FC236}">
                    <a16:creationId xmlns:a16="http://schemas.microsoft.com/office/drawing/2014/main" id="{1A8BC6E1-C411-E77A-F79E-A148C75D41CC}"/>
                  </a:ext>
                </a:extLst>
              </p:cNvPr>
              <p:cNvSpPr/>
              <p:nvPr/>
            </p:nvSpPr>
            <p:spPr>
              <a:xfrm rot="9203511" flipH="1">
                <a:off x="7358858" y="4062509"/>
                <a:ext cx="270561" cy="359490"/>
              </a:xfrm>
              <a:custGeom>
                <a:avLst/>
                <a:gdLst>
                  <a:gd name="connsiteX0" fmla="*/ 0 w 160682"/>
                  <a:gd name="connsiteY0" fmla="*/ 544830 h 544830"/>
                  <a:gd name="connsiteX1" fmla="*/ 40171 w 160682"/>
                  <a:gd name="connsiteY1" fmla="*/ 0 h 544830"/>
                  <a:gd name="connsiteX2" fmla="*/ 120512 w 160682"/>
                  <a:gd name="connsiteY2" fmla="*/ 0 h 544830"/>
                  <a:gd name="connsiteX3" fmla="*/ 160682 w 160682"/>
                  <a:gd name="connsiteY3" fmla="*/ 544830 h 544830"/>
                  <a:gd name="connsiteX4" fmla="*/ 0 w 160682"/>
                  <a:gd name="connsiteY4" fmla="*/ 544830 h 544830"/>
                  <a:gd name="connsiteX0" fmla="*/ 61430 w 222112"/>
                  <a:gd name="connsiteY0" fmla="*/ 544830 h 544830"/>
                  <a:gd name="connsiteX1" fmla="*/ 0 w 222112"/>
                  <a:gd name="connsiteY1" fmla="*/ 115869 h 544830"/>
                  <a:gd name="connsiteX2" fmla="*/ 181942 w 222112"/>
                  <a:gd name="connsiteY2" fmla="*/ 0 h 544830"/>
                  <a:gd name="connsiteX3" fmla="*/ 222112 w 222112"/>
                  <a:gd name="connsiteY3" fmla="*/ 544830 h 544830"/>
                  <a:gd name="connsiteX4" fmla="*/ 61430 w 222112"/>
                  <a:gd name="connsiteY4" fmla="*/ 544830 h 54483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117035 w 277717"/>
                  <a:gd name="connsiteY0" fmla="*/ 490080 h 490080"/>
                  <a:gd name="connsiteX1" fmla="*/ 0 w 277717"/>
                  <a:gd name="connsiteY1" fmla="*/ 206249 h 490080"/>
                  <a:gd name="connsiteX2" fmla="*/ 125395 w 277717"/>
                  <a:gd name="connsiteY2" fmla="*/ 0 h 490080"/>
                  <a:gd name="connsiteX3" fmla="*/ 277717 w 277717"/>
                  <a:gd name="connsiteY3" fmla="*/ 490080 h 490080"/>
                  <a:gd name="connsiteX4" fmla="*/ 117035 w 277717"/>
                  <a:gd name="connsiteY4" fmla="*/ 490080 h 49008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717" h="359490">
                    <a:moveTo>
                      <a:pt x="117035" y="359490"/>
                    </a:moveTo>
                    <a:cubicBezTo>
                      <a:pt x="148293" y="213510"/>
                      <a:pt x="162111" y="198768"/>
                      <a:pt x="0" y="75659"/>
                    </a:cubicBezTo>
                    <a:lnTo>
                      <a:pt x="29750" y="0"/>
                    </a:lnTo>
                    <a:cubicBezTo>
                      <a:pt x="249505" y="83006"/>
                      <a:pt x="226943" y="196130"/>
                      <a:pt x="277717" y="359490"/>
                    </a:cubicBezTo>
                    <a:lnTo>
                      <a:pt x="117035" y="359490"/>
                    </a:lnTo>
                    <a:close/>
                  </a:path>
                </a:pathLst>
              </a:cu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8" name="Trapezio 85">
                <a:extLst>
                  <a:ext uri="{FF2B5EF4-FFF2-40B4-BE49-F238E27FC236}">
                    <a16:creationId xmlns:a16="http://schemas.microsoft.com/office/drawing/2014/main" id="{FADFA3FF-D49D-4BAA-F438-7AD85F1C55B1}"/>
                  </a:ext>
                </a:extLst>
              </p:cNvPr>
              <p:cNvSpPr/>
              <p:nvPr/>
            </p:nvSpPr>
            <p:spPr>
              <a:xfrm rot="8837061">
                <a:off x="7148438" y="4262342"/>
                <a:ext cx="222112" cy="490080"/>
              </a:xfrm>
              <a:custGeom>
                <a:avLst/>
                <a:gdLst>
                  <a:gd name="connsiteX0" fmla="*/ 0 w 160682"/>
                  <a:gd name="connsiteY0" fmla="*/ 544830 h 544830"/>
                  <a:gd name="connsiteX1" fmla="*/ 40171 w 160682"/>
                  <a:gd name="connsiteY1" fmla="*/ 0 h 544830"/>
                  <a:gd name="connsiteX2" fmla="*/ 120512 w 160682"/>
                  <a:gd name="connsiteY2" fmla="*/ 0 h 544830"/>
                  <a:gd name="connsiteX3" fmla="*/ 160682 w 160682"/>
                  <a:gd name="connsiteY3" fmla="*/ 544830 h 544830"/>
                  <a:gd name="connsiteX4" fmla="*/ 0 w 160682"/>
                  <a:gd name="connsiteY4" fmla="*/ 544830 h 544830"/>
                  <a:gd name="connsiteX0" fmla="*/ 61430 w 222112"/>
                  <a:gd name="connsiteY0" fmla="*/ 544830 h 544830"/>
                  <a:gd name="connsiteX1" fmla="*/ 0 w 222112"/>
                  <a:gd name="connsiteY1" fmla="*/ 115869 h 544830"/>
                  <a:gd name="connsiteX2" fmla="*/ 181942 w 222112"/>
                  <a:gd name="connsiteY2" fmla="*/ 0 h 544830"/>
                  <a:gd name="connsiteX3" fmla="*/ 222112 w 222112"/>
                  <a:gd name="connsiteY3" fmla="*/ 544830 h 544830"/>
                  <a:gd name="connsiteX4" fmla="*/ 61430 w 222112"/>
                  <a:gd name="connsiteY4" fmla="*/ 544830 h 54483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112" h="490080">
                    <a:moveTo>
                      <a:pt x="61430" y="490080"/>
                    </a:moveTo>
                    <a:cubicBezTo>
                      <a:pt x="92688" y="344100"/>
                      <a:pt x="123524" y="297471"/>
                      <a:pt x="0" y="61119"/>
                    </a:cubicBezTo>
                    <a:lnTo>
                      <a:pt x="69790" y="0"/>
                    </a:lnTo>
                    <a:cubicBezTo>
                      <a:pt x="205479" y="122812"/>
                      <a:pt x="171338" y="326720"/>
                      <a:pt x="222112" y="490080"/>
                    </a:cubicBezTo>
                    <a:lnTo>
                      <a:pt x="61430" y="490080"/>
                    </a:lnTo>
                    <a:close/>
                  </a:path>
                </a:pathLst>
              </a:cu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9" name="Trapezio 85">
                <a:extLst>
                  <a:ext uri="{FF2B5EF4-FFF2-40B4-BE49-F238E27FC236}">
                    <a16:creationId xmlns:a16="http://schemas.microsoft.com/office/drawing/2014/main" id="{92DFAB3C-6024-3800-E68C-F570AF19FACD}"/>
                  </a:ext>
                </a:extLst>
              </p:cNvPr>
              <p:cNvSpPr/>
              <p:nvPr/>
            </p:nvSpPr>
            <p:spPr>
              <a:xfrm rot="9531634">
                <a:off x="7190797" y="4132743"/>
                <a:ext cx="222112" cy="490080"/>
              </a:xfrm>
              <a:custGeom>
                <a:avLst/>
                <a:gdLst>
                  <a:gd name="connsiteX0" fmla="*/ 0 w 160682"/>
                  <a:gd name="connsiteY0" fmla="*/ 544830 h 544830"/>
                  <a:gd name="connsiteX1" fmla="*/ 40171 w 160682"/>
                  <a:gd name="connsiteY1" fmla="*/ 0 h 544830"/>
                  <a:gd name="connsiteX2" fmla="*/ 120512 w 160682"/>
                  <a:gd name="connsiteY2" fmla="*/ 0 h 544830"/>
                  <a:gd name="connsiteX3" fmla="*/ 160682 w 160682"/>
                  <a:gd name="connsiteY3" fmla="*/ 544830 h 544830"/>
                  <a:gd name="connsiteX4" fmla="*/ 0 w 160682"/>
                  <a:gd name="connsiteY4" fmla="*/ 544830 h 544830"/>
                  <a:gd name="connsiteX0" fmla="*/ 61430 w 222112"/>
                  <a:gd name="connsiteY0" fmla="*/ 544830 h 544830"/>
                  <a:gd name="connsiteX1" fmla="*/ 0 w 222112"/>
                  <a:gd name="connsiteY1" fmla="*/ 115869 h 544830"/>
                  <a:gd name="connsiteX2" fmla="*/ 181942 w 222112"/>
                  <a:gd name="connsiteY2" fmla="*/ 0 h 544830"/>
                  <a:gd name="connsiteX3" fmla="*/ 222112 w 222112"/>
                  <a:gd name="connsiteY3" fmla="*/ 544830 h 544830"/>
                  <a:gd name="connsiteX4" fmla="*/ 61430 w 222112"/>
                  <a:gd name="connsiteY4" fmla="*/ 544830 h 54483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112" h="490080">
                    <a:moveTo>
                      <a:pt x="61430" y="490080"/>
                    </a:moveTo>
                    <a:cubicBezTo>
                      <a:pt x="92688" y="344100"/>
                      <a:pt x="123524" y="297471"/>
                      <a:pt x="0" y="61119"/>
                    </a:cubicBezTo>
                    <a:lnTo>
                      <a:pt x="69790" y="0"/>
                    </a:lnTo>
                    <a:cubicBezTo>
                      <a:pt x="205479" y="122812"/>
                      <a:pt x="171338" y="326720"/>
                      <a:pt x="222112" y="490080"/>
                    </a:cubicBezTo>
                    <a:lnTo>
                      <a:pt x="61430" y="490080"/>
                    </a:lnTo>
                    <a:close/>
                  </a:path>
                </a:pathLst>
              </a:cu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Trapezio 85">
                <a:extLst>
                  <a:ext uri="{FF2B5EF4-FFF2-40B4-BE49-F238E27FC236}">
                    <a16:creationId xmlns:a16="http://schemas.microsoft.com/office/drawing/2014/main" id="{0E6AD818-A58A-5686-711B-1B0DE8373380}"/>
                  </a:ext>
                </a:extLst>
              </p:cNvPr>
              <p:cNvSpPr/>
              <p:nvPr/>
            </p:nvSpPr>
            <p:spPr>
              <a:xfrm rot="10220758">
                <a:off x="7289894" y="4100496"/>
                <a:ext cx="277717" cy="359490"/>
              </a:xfrm>
              <a:custGeom>
                <a:avLst/>
                <a:gdLst>
                  <a:gd name="connsiteX0" fmla="*/ 0 w 160682"/>
                  <a:gd name="connsiteY0" fmla="*/ 544830 h 544830"/>
                  <a:gd name="connsiteX1" fmla="*/ 40171 w 160682"/>
                  <a:gd name="connsiteY1" fmla="*/ 0 h 544830"/>
                  <a:gd name="connsiteX2" fmla="*/ 120512 w 160682"/>
                  <a:gd name="connsiteY2" fmla="*/ 0 h 544830"/>
                  <a:gd name="connsiteX3" fmla="*/ 160682 w 160682"/>
                  <a:gd name="connsiteY3" fmla="*/ 544830 h 544830"/>
                  <a:gd name="connsiteX4" fmla="*/ 0 w 160682"/>
                  <a:gd name="connsiteY4" fmla="*/ 544830 h 544830"/>
                  <a:gd name="connsiteX0" fmla="*/ 61430 w 222112"/>
                  <a:gd name="connsiteY0" fmla="*/ 544830 h 544830"/>
                  <a:gd name="connsiteX1" fmla="*/ 0 w 222112"/>
                  <a:gd name="connsiteY1" fmla="*/ 115869 h 544830"/>
                  <a:gd name="connsiteX2" fmla="*/ 181942 w 222112"/>
                  <a:gd name="connsiteY2" fmla="*/ 0 h 544830"/>
                  <a:gd name="connsiteX3" fmla="*/ 222112 w 222112"/>
                  <a:gd name="connsiteY3" fmla="*/ 544830 h 544830"/>
                  <a:gd name="connsiteX4" fmla="*/ 61430 w 222112"/>
                  <a:gd name="connsiteY4" fmla="*/ 544830 h 54483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117035 w 277717"/>
                  <a:gd name="connsiteY0" fmla="*/ 490080 h 490080"/>
                  <a:gd name="connsiteX1" fmla="*/ 0 w 277717"/>
                  <a:gd name="connsiteY1" fmla="*/ 206249 h 490080"/>
                  <a:gd name="connsiteX2" fmla="*/ 125395 w 277717"/>
                  <a:gd name="connsiteY2" fmla="*/ 0 h 490080"/>
                  <a:gd name="connsiteX3" fmla="*/ 277717 w 277717"/>
                  <a:gd name="connsiteY3" fmla="*/ 490080 h 490080"/>
                  <a:gd name="connsiteX4" fmla="*/ 117035 w 277717"/>
                  <a:gd name="connsiteY4" fmla="*/ 490080 h 49008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717" h="359490">
                    <a:moveTo>
                      <a:pt x="117035" y="359490"/>
                    </a:moveTo>
                    <a:cubicBezTo>
                      <a:pt x="148293" y="213510"/>
                      <a:pt x="162111" y="198768"/>
                      <a:pt x="0" y="75659"/>
                    </a:cubicBezTo>
                    <a:lnTo>
                      <a:pt x="29750" y="0"/>
                    </a:lnTo>
                    <a:cubicBezTo>
                      <a:pt x="249505" y="83006"/>
                      <a:pt x="226943" y="196130"/>
                      <a:pt x="277717" y="359490"/>
                    </a:cubicBezTo>
                    <a:lnTo>
                      <a:pt x="117035" y="359490"/>
                    </a:lnTo>
                    <a:close/>
                  </a:path>
                </a:pathLst>
              </a:cu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1" name="Gruppo 60">
              <a:extLst>
                <a:ext uri="{FF2B5EF4-FFF2-40B4-BE49-F238E27FC236}">
                  <a16:creationId xmlns:a16="http://schemas.microsoft.com/office/drawing/2014/main" id="{DDB5BB62-F597-D7D5-6A27-64370174EE62}"/>
                </a:ext>
              </a:extLst>
            </p:cNvPr>
            <p:cNvGrpSpPr/>
            <p:nvPr/>
          </p:nvGrpSpPr>
          <p:grpSpPr>
            <a:xfrm>
              <a:off x="6892594" y="1663883"/>
              <a:ext cx="768685" cy="2757181"/>
              <a:chOff x="6892594" y="1663883"/>
              <a:chExt cx="768685" cy="2757181"/>
            </a:xfrm>
          </p:grpSpPr>
          <p:grpSp>
            <p:nvGrpSpPr>
              <p:cNvPr id="62" name="Gruppo 61">
                <a:extLst>
                  <a:ext uri="{FF2B5EF4-FFF2-40B4-BE49-F238E27FC236}">
                    <a16:creationId xmlns:a16="http://schemas.microsoft.com/office/drawing/2014/main" id="{B1265A40-3DEE-7887-57C0-E36E10DBFC43}"/>
                  </a:ext>
                </a:extLst>
              </p:cNvPr>
              <p:cNvGrpSpPr/>
              <p:nvPr/>
            </p:nvGrpSpPr>
            <p:grpSpPr>
              <a:xfrm>
                <a:off x="6892594" y="2810465"/>
                <a:ext cx="695910" cy="1610599"/>
                <a:chOff x="6892594" y="2810465"/>
                <a:chExt cx="695910" cy="1610599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64" name="Trapezio 37">
                  <a:extLst>
                    <a:ext uri="{FF2B5EF4-FFF2-40B4-BE49-F238E27FC236}">
                      <a16:creationId xmlns:a16="http://schemas.microsoft.com/office/drawing/2014/main" id="{94503CF0-BC48-E3FA-2057-168CB0FCDB5F}"/>
                    </a:ext>
                  </a:extLst>
                </p:cNvPr>
                <p:cNvSpPr/>
                <p:nvPr/>
              </p:nvSpPr>
              <p:spPr>
                <a:xfrm rot="10800000">
                  <a:off x="6959545" y="2812059"/>
                  <a:ext cx="628959" cy="703583"/>
                </a:xfrm>
                <a:custGeom>
                  <a:avLst/>
                  <a:gdLst>
                    <a:gd name="connsiteX0" fmla="*/ 0 w 653937"/>
                    <a:gd name="connsiteY0" fmla="*/ 658283 h 658283"/>
                    <a:gd name="connsiteX1" fmla="*/ 110496 w 653937"/>
                    <a:gd name="connsiteY1" fmla="*/ 0 h 658283"/>
                    <a:gd name="connsiteX2" fmla="*/ 543441 w 653937"/>
                    <a:gd name="connsiteY2" fmla="*/ 0 h 658283"/>
                    <a:gd name="connsiteX3" fmla="*/ 653937 w 653937"/>
                    <a:gd name="connsiteY3" fmla="*/ 658283 h 658283"/>
                    <a:gd name="connsiteX4" fmla="*/ 0 w 653937"/>
                    <a:gd name="connsiteY4" fmla="*/ 658283 h 658283"/>
                    <a:gd name="connsiteX0" fmla="*/ 36933 w 690870"/>
                    <a:gd name="connsiteY0" fmla="*/ 658283 h 658734"/>
                    <a:gd name="connsiteX1" fmla="*/ 147429 w 690870"/>
                    <a:gd name="connsiteY1" fmla="*/ 0 h 658734"/>
                    <a:gd name="connsiteX2" fmla="*/ 580374 w 690870"/>
                    <a:gd name="connsiteY2" fmla="*/ 0 h 658734"/>
                    <a:gd name="connsiteX3" fmla="*/ 690870 w 690870"/>
                    <a:gd name="connsiteY3" fmla="*/ 658283 h 658734"/>
                    <a:gd name="connsiteX4" fmla="*/ 36933 w 690870"/>
                    <a:gd name="connsiteY4" fmla="*/ 658283 h 658734"/>
                    <a:gd name="connsiteX0" fmla="*/ 36933 w 690870"/>
                    <a:gd name="connsiteY0" fmla="*/ 658283 h 719243"/>
                    <a:gd name="connsiteX1" fmla="*/ 147429 w 690870"/>
                    <a:gd name="connsiteY1" fmla="*/ 0 h 719243"/>
                    <a:gd name="connsiteX2" fmla="*/ 580374 w 690870"/>
                    <a:gd name="connsiteY2" fmla="*/ 0 h 719243"/>
                    <a:gd name="connsiteX3" fmla="*/ 690870 w 690870"/>
                    <a:gd name="connsiteY3" fmla="*/ 658283 h 719243"/>
                    <a:gd name="connsiteX4" fmla="*/ 36933 w 690870"/>
                    <a:gd name="connsiteY4" fmla="*/ 658283 h 719243"/>
                    <a:gd name="connsiteX0" fmla="*/ 36933 w 691237"/>
                    <a:gd name="connsiteY0" fmla="*/ 658283 h 772867"/>
                    <a:gd name="connsiteX1" fmla="*/ 147429 w 691237"/>
                    <a:gd name="connsiteY1" fmla="*/ 0 h 772867"/>
                    <a:gd name="connsiteX2" fmla="*/ 580374 w 691237"/>
                    <a:gd name="connsiteY2" fmla="*/ 0 h 772867"/>
                    <a:gd name="connsiteX3" fmla="*/ 690870 w 691237"/>
                    <a:gd name="connsiteY3" fmla="*/ 658283 h 772867"/>
                    <a:gd name="connsiteX4" fmla="*/ 36933 w 691237"/>
                    <a:gd name="connsiteY4" fmla="*/ 658283 h 772867"/>
                    <a:gd name="connsiteX0" fmla="*/ 36933 w 691237"/>
                    <a:gd name="connsiteY0" fmla="*/ 658283 h 772867"/>
                    <a:gd name="connsiteX1" fmla="*/ 147429 w 691237"/>
                    <a:gd name="connsiteY1" fmla="*/ 0 h 772867"/>
                    <a:gd name="connsiteX2" fmla="*/ 580374 w 691237"/>
                    <a:gd name="connsiteY2" fmla="*/ 0 h 772867"/>
                    <a:gd name="connsiteX3" fmla="*/ 690870 w 691237"/>
                    <a:gd name="connsiteY3" fmla="*/ 658283 h 772867"/>
                    <a:gd name="connsiteX4" fmla="*/ 36933 w 691237"/>
                    <a:gd name="connsiteY4" fmla="*/ 658283 h 772867"/>
                    <a:gd name="connsiteX0" fmla="*/ 48676 w 702980"/>
                    <a:gd name="connsiteY0" fmla="*/ 752153 h 866737"/>
                    <a:gd name="connsiteX1" fmla="*/ 91620 w 702980"/>
                    <a:gd name="connsiteY1" fmla="*/ 0 h 866737"/>
                    <a:gd name="connsiteX2" fmla="*/ 592117 w 702980"/>
                    <a:gd name="connsiteY2" fmla="*/ 93870 h 866737"/>
                    <a:gd name="connsiteX3" fmla="*/ 702613 w 702980"/>
                    <a:gd name="connsiteY3" fmla="*/ 752153 h 866737"/>
                    <a:gd name="connsiteX4" fmla="*/ 48676 w 702980"/>
                    <a:gd name="connsiteY4" fmla="*/ 752153 h 866737"/>
                    <a:gd name="connsiteX0" fmla="*/ 42672 w 696976"/>
                    <a:gd name="connsiteY0" fmla="*/ 752153 h 866737"/>
                    <a:gd name="connsiteX1" fmla="*/ 85616 w 696976"/>
                    <a:gd name="connsiteY1" fmla="*/ 0 h 866737"/>
                    <a:gd name="connsiteX2" fmla="*/ 586113 w 696976"/>
                    <a:gd name="connsiteY2" fmla="*/ 93870 h 866737"/>
                    <a:gd name="connsiteX3" fmla="*/ 696609 w 696976"/>
                    <a:gd name="connsiteY3" fmla="*/ 752153 h 866737"/>
                    <a:gd name="connsiteX4" fmla="*/ 42672 w 696976"/>
                    <a:gd name="connsiteY4" fmla="*/ 752153 h 866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6976" h="866737">
                      <a:moveTo>
                        <a:pt x="42672" y="752153"/>
                      </a:moveTo>
                      <a:cubicBezTo>
                        <a:pt x="-72896" y="768945"/>
                        <a:pt x="82560" y="228815"/>
                        <a:pt x="85616" y="0"/>
                      </a:cubicBezTo>
                      <a:lnTo>
                        <a:pt x="586113" y="93870"/>
                      </a:lnTo>
                      <a:cubicBezTo>
                        <a:pt x="622945" y="313298"/>
                        <a:pt x="629297" y="464145"/>
                        <a:pt x="696609" y="752153"/>
                      </a:cubicBezTo>
                      <a:cubicBezTo>
                        <a:pt x="714850" y="919793"/>
                        <a:pt x="47291" y="889313"/>
                        <a:pt x="42672" y="752153"/>
                      </a:cubicBez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5" name="Ovale 64">
                  <a:extLst>
                    <a:ext uri="{FF2B5EF4-FFF2-40B4-BE49-F238E27FC236}">
                      <a16:creationId xmlns:a16="http://schemas.microsoft.com/office/drawing/2014/main" id="{D4118964-9A2B-1FB3-E8A7-78F8086044CA}"/>
                    </a:ext>
                  </a:extLst>
                </p:cNvPr>
                <p:cNvSpPr/>
                <p:nvPr/>
              </p:nvSpPr>
              <p:spPr>
                <a:xfrm rot="1724939">
                  <a:off x="7093645" y="2810465"/>
                  <a:ext cx="419100" cy="313692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6" name="Trapezio 38">
                  <a:extLst>
                    <a:ext uri="{FF2B5EF4-FFF2-40B4-BE49-F238E27FC236}">
                      <a16:creationId xmlns:a16="http://schemas.microsoft.com/office/drawing/2014/main" id="{C7017EF8-74A5-DD7D-FBD1-7245CC75D318}"/>
                    </a:ext>
                  </a:extLst>
                </p:cNvPr>
                <p:cNvSpPr/>
                <p:nvPr/>
              </p:nvSpPr>
              <p:spPr>
                <a:xfrm>
                  <a:off x="6892594" y="3448289"/>
                  <a:ext cx="667115" cy="972775"/>
                </a:xfrm>
                <a:custGeom>
                  <a:avLst/>
                  <a:gdLst>
                    <a:gd name="connsiteX0" fmla="*/ 0 w 923840"/>
                    <a:gd name="connsiteY0" fmla="*/ 1003255 h 1003255"/>
                    <a:gd name="connsiteX1" fmla="*/ 192861 w 923840"/>
                    <a:gd name="connsiteY1" fmla="*/ 0 h 1003255"/>
                    <a:gd name="connsiteX2" fmla="*/ 730979 w 923840"/>
                    <a:gd name="connsiteY2" fmla="*/ 0 h 1003255"/>
                    <a:gd name="connsiteX3" fmla="*/ 923840 w 923840"/>
                    <a:gd name="connsiteY3" fmla="*/ 1003255 h 1003255"/>
                    <a:gd name="connsiteX4" fmla="*/ 0 w 923840"/>
                    <a:gd name="connsiteY4" fmla="*/ 1003255 h 1003255"/>
                    <a:gd name="connsiteX0" fmla="*/ 0 w 931460"/>
                    <a:gd name="connsiteY0" fmla="*/ 988015 h 1003255"/>
                    <a:gd name="connsiteX1" fmla="*/ 200481 w 931460"/>
                    <a:gd name="connsiteY1" fmla="*/ 0 h 1003255"/>
                    <a:gd name="connsiteX2" fmla="*/ 738599 w 931460"/>
                    <a:gd name="connsiteY2" fmla="*/ 0 h 1003255"/>
                    <a:gd name="connsiteX3" fmla="*/ 931460 w 931460"/>
                    <a:gd name="connsiteY3" fmla="*/ 1003255 h 1003255"/>
                    <a:gd name="connsiteX4" fmla="*/ 0 w 931460"/>
                    <a:gd name="connsiteY4" fmla="*/ 988015 h 1003255"/>
                    <a:gd name="connsiteX0" fmla="*/ 0 w 977180"/>
                    <a:gd name="connsiteY0" fmla="*/ 1010875 h 1010875"/>
                    <a:gd name="connsiteX1" fmla="*/ 246201 w 977180"/>
                    <a:gd name="connsiteY1" fmla="*/ 0 h 1010875"/>
                    <a:gd name="connsiteX2" fmla="*/ 784319 w 977180"/>
                    <a:gd name="connsiteY2" fmla="*/ 0 h 1010875"/>
                    <a:gd name="connsiteX3" fmla="*/ 977180 w 977180"/>
                    <a:gd name="connsiteY3" fmla="*/ 1003255 h 1010875"/>
                    <a:gd name="connsiteX4" fmla="*/ 0 w 977180"/>
                    <a:gd name="connsiteY4" fmla="*/ 1010875 h 1010875"/>
                    <a:gd name="connsiteX0" fmla="*/ 0 w 832400"/>
                    <a:gd name="connsiteY0" fmla="*/ 1010875 h 1010875"/>
                    <a:gd name="connsiteX1" fmla="*/ 246201 w 832400"/>
                    <a:gd name="connsiteY1" fmla="*/ 0 h 1010875"/>
                    <a:gd name="connsiteX2" fmla="*/ 784319 w 832400"/>
                    <a:gd name="connsiteY2" fmla="*/ 0 h 1010875"/>
                    <a:gd name="connsiteX3" fmla="*/ 832400 w 832400"/>
                    <a:gd name="connsiteY3" fmla="*/ 645115 h 1010875"/>
                    <a:gd name="connsiteX4" fmla="*/ 0 w 832400"/>
                    <a:gd name="connsiteY4" fmla="*/ 1010875 h 1010875"/>
                    <a:gd name="connsiteX0" fmla="*/ 0 w 832400"/>
                    <a:gd name="connsiteY0" fmla="*/ 1010875 h 1010875"/>
                    <a:gd name="connsiteX1" fmla="*/ 246201 w 832400"/>
                    <a:gd name="connsiteY1" fmla="*/ 0 h 1010875"/>
                    <a:gd name="connsiteX2" fmla="*/ 784319 w 832400"/>
                    <a:gd name="connsiteY2" fmla="*/ 0 h 1010875"/>
                    <a:gd name="connsiteX3" fmla="*/ 832400 w 832400"/>
                    <a:gd name="connsiteY3" fmla="*/ 645115 h 1010875"/>
                    <a:gd name="connsiteX4" fmla="*/ 0 w 832400"/>
                    <a:gd name="connsiteY4" fmla="*/ 1010875 h 1010875"/>
                    <a:gd name="connsiteX0" fmla="*/ 0 w 832400"/>
                    <a:gd name="connsiteY0" fmla="*/ 1010875 h 1025203"/>
                    <a:gd name="connsiteX1" fmla="*/ 246201 w 832400"/>
                    <a:gd name="connsiteY1" fmla="*/ 0 h 1025203"/>
                    <a:gd name="connsiteX2" fmla="*/ 784319 w 832400"/>
                    <a:gd name="connsiteY2" fmla="*/ 0 h 1025203"/>
                    <a:gd name="connsiteX3" fmla="*/ 832400 w 832400"/>
                    <a:gd name="connsiteY3" fmla="*/ 645115 h 1025203"/>
                    <a:gd name="connsiteX4" fmla="*/ 0 w 832400"/>
                    <a:gd name="connsiteY4" fmla="*/ 1010875 h 1025203"/>
                    <a:gd name="connsiteX0" fmla="*/ 5105 w 837505"/>
                    <a:gd name="connsiteY0" fmla="*/ 1010875 h 1025203"/>
                    <a:gd name="connsiteX1" fmla="*/ 251306 w 837505"/>
                    <a:gd name="connsiteY1" fmla="*/ 0 h 1025203"/>
                    <a:gd name="connsiteX2" fmla="*/ 789424 w 837505"/>
                    <a:gd name="connsiteY2" fmla="*/ 0 h 1025203"/>
                    <a:gd name="connsiteX3" fmla="*/ 837505 w 837505"/>
                    <a:gd name="connsiteY3" fmla="*/ 645115 h 1025203"/>
                    <a:gd name="connsiteX4" fmla="*/ 5105 w 837505"/>
                    <a:gd name="connsiteY4" fmla="*/ 1010875 h 1025203"/>
                    <a:gd name="connsiteX0" fmla="*/ 5105 w 837505"/>
                    <a:gd name="connsiteY0" fmla="*/ 1010875 h 1025203"/>
                    <a:gd name="connsiteX1" fmla="*/ 251306 w 837505"/>
                    <a:gd name="connsiteY1" fmla="*/ 0 h 1025203"/>
                    <a:gd name="connsiteX2" fmla="*/ 789424 w 837505"/>
                    <a:gd name="connsiteY2" fmla="*/ 0 h 1025203"/>
                    <a:gd name="connsiteX3" fmla="*/ 837505 w 837505"/>
                    <a:gd name="connsiteY3" fmla="*/ 645115 h 1025203"/>
                    <a:gd name="connsiteX4" fmla="*/ 5105 w 837505"/>
                    <a:gd name="connsiteY4" fmla="*/ 1010875 h 1025203"/>
                    <a:gd name="connsiteX0" fmla="*/ 5105 w 855425"/>
                    <a:gd name="connsiteY0" fmla="*/ 1010875 h 1025203"/>
                    <a:gd name="connsiteX1" fmla="*/ 251306 w 855425"/>
                    <a:gd name="connsiteY1" fmla="*/ 0 h 1025203"/>
                    <a:gd name="connsiteX2" fmla="*/ 789424 w 855425"/>
                    <a:gd name="connsiteY2" fmla="*/ 0 h 1025203"/>
                    <a:gd name="connsiteX3" fmla="*/ 837505 w 855425"/>
                    <a:gd name="connsiteY3" fmla="*/ 645115 h 1025203"/>
                    <a:gd name="connsiteX4" fmla="*/ 5105 w 855425"/>
                    <a:gd name="connsiteY4" fmla="*/ 1010875 h 1025203"/>
                    <a:gd name="connsiteX0" fmla="*/ 6115 w 856435"/>
                    <a:gd name="connsiteY0" fmla="*/ 1070351 h 1084679"/>
                    <a:gd name="connsiteX1" fmla="*/ 213186 w 856435"/>
                    <a:gd name="connsiteY1" fmla="*/ 0 h 1084679"/>
                    <a:gd name="connsiteX2" fmla="*/ 790434 w 856435"/>
                    <a:gd name="connsiteY2" fmla="*/ 59476 h 1084679"/>
                    <a:gd name="connsiteX3" fmla="*/ 838515 w 856435"/>
                    <a:gd name="connsiteY3" fmla="*/ 704591 h 1084679"/>
                    <a:gd name="connsiteX4" fmla="*/ 6115 w 856435"/>
                    <a:gd name="connsiteY4" fmla="*/ 1070351 h 1084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56435" h="1084679">
                      <a:moveTo>
                        <a:pt x="6115" y="1070351"/>
                      </a:moveTo>
                      <a:cubicBezTo>
                        <a:pt x="-33738" y="771493"/>
                        <a:pt x="131119" y="336958"/>
                        <a:pt x="213186" y="0"/>
                      </a:cubicBezTo>
                      <a:lnTo>
                        <a:pt x="790434" y="59476"/>
                      </a:lnTo>
                      <a:cubicBezTo>
                        <a:pt x="722641" y="152594"/>
                        <a:pt x="913928" y="481933"/>
                        <a:pt x="838515" y="704591"/>
                      </a:cubicBezTo>
                      <a:cubicBezTo>
                        <a:pt x="629628" y="651251"/>
                        <a:pt x="542662" y="1177031"/>
                        <a:pt x="6115" y="1070351"/>
                      </a:cubicBez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63" name="Ovale 161">
                <a:extLst>
                  <a:ext uri="{FF2B5EF4-FFF2-40B4-BE49-F238E27FC236}">
                    <a16:creationId xmlns:a16="http://schemas.microsoft.com/office/drawing/2014/main" id="{3D441A59-D887-06B8-3C20-391D9F19D12D}"/>
                  </a:ext>
                </a:extLst>
              </p:cNvPr>
              <p:cNvSpPr/>
              <p:nvPr/>
            </p:nvSpPr>
            <p:spPr>
              <a:xfrm rot="419334">
                <a:off x="7119249" y="1663883"/>
                <a:ext cx="542030" cy="1442906"/>
              </a:xfrm>
              <a:custGeom>
                <a:avLst/>
                <a:gdLst>
                  <a:gd name="connsiteX0" fmla="*/ 0 w 542029"/>
                  <a:gd name="connsiteY0" fmla="*/ 825624 h 1651248"/>
                  <a:gd name="connsiteX1" fmla="*/ 271015 w 542029"/>
                  <a:gd name="connsiteY1" fmla="*/ 0 h 1651248"/>
                  <a:gd name="connsiteX2" fmla="*/ 542030 w 542029"/>
                  <a:gd name="connsiteY2" fmla="*/ 825624 h 1651248"/>
                  <a:gd name="connsiteX3" fmla="*/ 271015 w 542029"/>
                  <a:gd name="connsiteY3" fmla="*/ 1651248 h 1651248"/>
                  <a:gd name="connsiteX4" fmla="*/ 0 w 542029"/>
                  <a:gd name="connsiteY4" fmla="*/ 825624 h 1651248"/>
                  <a:gd name="connsiteX0" fmla="*/ 0 w 542030"/>
                  <a:gd name="connsiteY0" fmla="*/ 617282 h 1442906"/>
                  <a:gd name="connsiteX1" fmla="*/ 269897 w 542030"/>
                  <a:gd name="connsiteY1" fmla="*/ 0 h 1442906"/>
                  <a:gd name="connsiteX2" fmla="*/ 542030 w 542030"/>
                  <a:gd name="connsiteY2" fmla="*/ 617282 h 1442906"/>
                  <a:gd name="connsiteX3" fmla="*/ 271015 w 542030"/>
                  <a:gd name="connsiteY3" fmla="*/ 1442906 h 1442906"/>
                  <a:gd name="connsiteX4" fmla="*/ 0 w 542030"/>
                  <a:gd name="connsiteY4" fmla="*/ 617282 h 144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2030" h="1442906">
                    <a:moveTo>
                      <a:pt x="0" y="617282"/>
                    </a:moveTo>
                    <a:cubicBezTo>
                      <a:pt x="-186" y="376798"/>
                      <a:pt x="120220" y="0"/>
                      <a:pt x="269897" y="0"/>
                    </a:cubicBezTo>
                    <a:cubicBezTo>
                      <a:pt x="419574" y="0"/>
                      <a:pt x="542030" y="161302"/>
                      <a:pt x="542030" y="617282"/>
                    </a:cubicBezTo>
                    <a:cubicBezTo>
                      <a:pt x="542030" y="1073262"/>
                      <a:pt x="420692" y="1442906"/>
                      <a:pt x="271015" y="1442906"/>
                    </a:cubicBezTo>
                    <a:cubicBezTo>
                      <a:pt x="121338" y="1442906"/>
                      <a:pt x="186" y="857766"/>
                      <a:pt x="0" y="61728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71" name="Gruppo 70">
            <a:extLst>
              <a:ext uri="{FF2B5EF4-FFF2-40B4-BE49-F238E27FC236}">
                <a16:creationId xmlns:a16="http://schemas.microsoft.com/office/drawing/2014/main" id="{201ADADE-9014-F145-CD9F-0729311EA869}"/>
              </a:ext>
            </a:extLst>
          </p:cNvPr>
          <p:cNvGrpSpPr/>
          <p:nvPr/>
        </p:nvGrpSpPr>
        <p:grpSpPr>
          <a:xfrm rot="21572067">
            <a:off x="11206824" y="4572458"/>
            <a:ext cx="401108" cy="396183"/>
            <a:chOff x="7194492" y="1267280"/>
            <a:chExt cx="832077" cy="849267"/>
          </a:xfrm>
          <a:solidFill>
            <a:schemeClr val="bg2">
              <a:lumMod val="25000"/>
            </a:schemeClr>
          </a:solidFill>
        </p:grpSpPr>
        <p:sp>
          <p:nvSpPr>
            <p:cNvPr id="72" name="Ritardo 71">
              <a:extLst>
                <a:ext uri="{FF2B5EF4-FFF2-40B4-BE49-F238E27FC236}">
                  <a16:creationId xmlns:a16="http://schemas.microsoft.com/office/drawing/2014/main" id="{EC02E580-B647-34DF-8111-F22F03C56CEB}"/>
                </a:ext>
              </a:extLst>
            </p:cNvPr>
            <p:cNvSpPr/>
            <p:nvPr/>
          </p:nvSpPr>
          <p:spPr>
            <a:xfrm rot="5197850">
              <a:off x="7374466" y="1439654"/>
              <a:ext cx="503058" cy="417272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3" name="Cerchio parziale 72">
              <a:extLst>
                <a:ext uri="{FF2B5EF4-FFF2-40B4-BE49-F238E27FC236}">
                  <a16:creationId xmlns:a16="http://schemas.microsoft.com/office/drawing/2014/main" id="{A9408391-3C11-5142-6374-E6F1B709E6B9}"/>
                </a:ext>
              </a:extLst>
            </p:cNvPr>
            <p:cNvSpPr/>
            <p:nvPr/>
          </p:nvSpPr>
          <p:spPr>
            <a:xfrm rot="1936892">
              <a:off x="7194492" y="1267280"/>
              <a:ext cx="832077" cy="849267"/>
            </a:xfrm>
            <a:prstGeom prst="pie">
              <a:avLst>
                <a:gd name="adj1" fmla="val 11382448"/>
                <a:gd name="adj2" fmla="val 166025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Gruppo 80">
            <a:extLst>
              <a:ext uri="{FF2B5EF4-FFF2-40B4-BE49-F238E27FC236}">
                <a16:creationId xmlns:a16="http://schemas.microsoft.com/office/drawing/2014/main" id="{A93A5311-FA6D-76CA-964E-4D641A6FA0D3}"/>
              </a:ext>
            </a:extLst>
          </p:cNvPr>
          <p:cNvGrpSpPr/>
          <p:nvPr/>
        </p:nvGrpSpPr>
        <p:grpSpPr>
          <a:xfrm rot="1620341">
            <a:off x="11164828" y="4671805"/>
            <a:ext cx="676743" cy="2116965"/>
            <a:chOff x="12593314" y="4727796"/>
            <a:chExt cx="676743" cy="2116965"/>
          </a:xfrm>
        </p:grpSpPr>
        <p:grpSp>
          <p:nvGrpSpPr>
            <p:cNvPr id="78" name="Gruppo 77">
              <a:extLst>
                <a:ext uri="{FF2B5EF4-FFF2-40B4-BE49-F238E27FC236}">
                  <a16:creationId xmlns:a16="http://schemas.microsoft.com/office/drawing/2014/main" id="{14C1B111-878F-CAA4-75A4-0F602746594D}"/>
                </a:ext>
              </a:extLst>
            </p:cNvPr>
            <p:cNvGrpSpPr/>
            <p:nvPr/>
          </p:nvGrpSpPr>
          <p:grpSpPr>
            <a:xfrm>
              <a:off x="12593314" y="4727796"/>
              <a:ext cx="676743" cy="2116965"/>
              <a:chOff x="12593314" y="4727796"/>
              <a:chExt cx="676743" cy="2116965"/>
            </a:xfrm>
          </p:grpSpPr>
          <p:grpSp>
            <p:nvGrpSpPr>
              <p:cNvPr id="76" name="Gruppo 75">
                <a:extLst>
                  <a:ext uri="{FF2B5EF4-FFF2-40B4-BE49-F238E27FC236}">
                    <a16:creationId xmlns:a16="http://schemas.microsoft.com/office/drawing/2014/main" id="{0B474BDB-4075-3D57-9EB7-D35AE337B2E7}"/>
                  </a:ext>
                </a:extLst>
              </p:cNvPr>
              <p:cNvGrpSpPr/>
              <p:nvPr/>
            </p:nvGrpSpPr>
            <p:grpSpPr>
              <a:xfrm>
                <a:off x="12593314" y="5533101"/>
                <a:ext cx="554951" cy="1311660"/>
                <a:chOff x="12593314" y="5533101"/>
                <a:chExt cx="554951" cy="1311660"/>
              </a:xfrm>
            </p:grpSpPr>
            <p:grpSp>
              <p:nvGrpSpPr>
                <p:cNvPr id="32" name="Gruppo 31">
                  <a:extLst>
                    <a:ext uri="{FF2B5EF4-FFF2-40B4-BE49-F238E27FC236}">
                      <a16:creationId xmlns:a16="http://schemas.microsoft.com/office/drawing/2014/main" id="{123C8480-6FBA-1E64-6124-BF53E46E8D82}"/>
                    </a:ext>
                  </a:extLst>
                </p:cNvPr>
                <p:cNvGrpSpPr/>
                <p:nvPr/>
              </p:nvGrpSpPr>
              <p:grpSpPr>
                <a:xfrm rot="21392073">
                  <a:off x="12744977" y="5533101"/>
                  <a:ext cx="403288" cy="625042"/>
                  <a:chOff x="7519203" y="3480608"/>
                  <a:chExt cx="990053" cy="1530515"/>
                </a:xfrm>
              </p:grpSpPr>
              <p:sp>
                <p:nvSpPr>
                  <p:cNvPr id="33" name="Trapezio 67">
                    <a:extLst>
                      <a:ext uri="{FF2B5EF4-FFF2-40B4-BE49-F238E27FC236}">
                        <a16:creationId xmlns:a16="http://schemas.microsoft.com/office/drawing/2014/main" id="{932CA5CF-21F4-79E6-E0D1-0E9CEB77D539}"/>
                      </a:ext>
                    </a:extLst>
                  </p:cNvPr>
                  <p:cNvSpPr/>
                  <p:nvPr/>
                </p:nvSpPr>
                <p:spPr>
                  <a:xfrm rot="929617">
                    <a:off x="7519203" y="3480608"/>
                    <a:ext cx="990053" cy="1530515"/>
                  </a:xfrm>
                  <a:custGeom>
                    <a:avLst/>
                    <a:gdLst>
                      <a:gd name="connsiteX0" fmla="*/ 0 w 1017409"/>
                      <a:gd name="connsiteY0" fmla="*/ 1393390 h 1393390"/>
                      <a:gd name="connsiteX1" fmla="*/ 149671 w 1017409"/>
                      <a:gd name="connsiteY1" fmla="*/ 0 h 1393390"/>
                      <a:gd name="connsiteX2" fmla="*/ 867738 w 1017409"/>
                      <a:gd name="connsiteY2" fmla="*/ 0 h 1393390"/>
                      <a:gd name="connsiteX3" fmla="*/ 1017409 w 1017409"/>
                      <a:gd name="connsiteY3" fmla="*/ 1393390 h 1393390"/>
                      <a:gd name="connsiteX4" fmla="*/ 0 w 1017409"/>
                      <a:gd name="connsiteY4" fmla="*/ 1393390 h 1393390"/>
                      <a:gd name="connsiteX0" fmla="*/ 0 w 961936"/>
                      <a:gd name="connsiteY0" fmla="*/ 1393390 h 1393390"/>
                      <a:gd name="connsiteX1" fmla="*/ 149671 w 961936"/>
                      <a:gd name="connsiteY1" fmla="*/ 0 h 1393390"/>
                      <a:gd name="connsiteX2" fmla="*/ 867738 w 961936"/>
                      <a:gd name="connsiteY2" fmla="*/ 0 h 1393390"/>
                      <a:gd name="connsiteX3" fmla="*/ 961936 w 961936"/>
                      <a:gd name="connsiteY3" fmla="*/ 1392953 h 1393390"/>
                      <a:gd name="connsiteX4" fmla="*/ 0 w 961936"/>
                      <a:gd name="connsiteY4" fmla="*/ 1393390 h 1393390"/>
                      <a:gd name="connsiteX0" fmla="*/ 0 w 990173"/>
                      <a:gd name="connsiteY0" fmla="*/ 1393390 h 1393390"/>
                      <a:gd name="connsiteX1" fmla="*/ 149671 w 990173"/>
                      <a:gd name="connsiteY1" fmla="*/ 0 h 1393390"/>
                      <a:gd name="connsiteX2" fmla="*/ 867738 w 990173"/>
                      <a:gd name="connsiteY2" fmla="*/ 0 h 1393390"/>
                      <a:gd name="connsiteX3" fmla="*/ 961936 w 990173"/>
                      <a:gd name="connsiteY3" fmla="*/ 1392953 h 1393390"/>
                      <a:gd name="connsiteX4" fmla="*/ 0 w 990173"/>
                      <a:gd name="connsiteY4" fmla="*/ 1393390 h 1393390"/>
                      <a:gd name="connsiteX0" fmla="*/ 0 w 990173"/>
                      <a:gd name="connsiteY0" fmla="*/ 1393390 h 1393390"/>
                      <a:gd name="connsiteX1" fmla="*/ 149671 w 990173"/>
                      <a:gd name="connsiteY1" fmla="*/ 0 h 1393390"/>
                      <a:gd name="connsiteX2" fmla="*/ 867738 w 990173"/>
                      <a:gd name="connsiteY2" fmla="*/ 0 h 1393390"/>
                      <a:gd name="connsiteX3" fmla="*/ 961936 w 990173"/>
                      <a:gd name="connsiteY3" fmla="*/ 1392953 h 1393390"/>
                      <a:gd name="connsiteX4" fmla="*/ 0 w 990173"/>
                      <a:gd name="connsiteY4" fmla="*/ 1393390 h 1393390"/>
                      <a:gd name="connsiteX0" fmla="*/ 0 w 990173"/>
                      <a:gd name="connsiteY0" fmla="*/ 1393390 h 1411727"/>
                      <a:gd name="connsiteX1" fmla="*/ 149671 w 990173"/>
                      <a:gd name="connsiteY1" fmla="*/ 0 h 1411727"/>
                      <a:gd name="connsiteX2" fmla="*/ 867738 w 990173"/>
                      <a:gd name="connsiteY2" fmla="*/ 0 h 1411727"/>
                      <a:gd name="connsiteX3" fmla="*/ 961936 w 990173"/>
                      <a:gd name="connsiteY3" fmla="*/ 1392953 h 1411727"/>
                      <a:gd name="connsiteX4" fmla="*/ 0 w 990173"/>
                      <a:gd name="connsiteY4" fmla="*/ 1393390 h 1411727"/>
                      <a:gd name="connsiteX0" fmla="*/ 11176 w 1001349"/>
                      <a:gd name="connsiteY0" fmla="*/ 1393390 h 1411727"/>
                      <a:gd name="connsiteX1" fmla="*/ 160847 w 1001349"/>
                      <a:gd name="connsiteY1" fmla="*/ 0 h 1411727"/>
                      <a:gd name="connsiteX2" fmla="*/ 878914 w 1001349"/>
                      <a:gd name="connsiteY2" fmla="*/ 0 h 1411727"/>
                      <a:gd name="connsiteX3" fmla="*/ 973112 w 1001349"/>
                      <a:gd name="connsiteY3" fmla="*/ 1392953 h 1411727"/>
                      <a:gd name="connsiteX4" fmla="*/ 11176 w 1001349"/>
                      <a:gd name="connsiteY4" fmla="*/ 1393390 h 1411727"/>
                      <a:gd name="connsiteX0" fmla="*/ 13018 w 1003191"/>
                      <a:gd name="connsiteY0" fmla="*/ 1393390 h 1411727"/>
                      <a:gd name="connsiteX1" fmla="*/ 162689 w 1003191"/>
                      <a:gd name="connsiteY1" fmla="*/ 0 h 1411727"/>
                      <a:gd name="connsiteX2" fmla="*/ 880756 w 1003191"/>
                      <a:gd name="connsiteY2" fmla="*/ 0 h 1411727"/>
                      <a:gd name="connsiteX3" fmla="*/ 974954 w 1003191"/>
                      <a:gd name="connsiteY3" fmla="*/ 1392953 h 1411727"/>
                      <a:gd name="connsiteX4" fmla="*/ 13018 w 1003191"/>
                      <a:gd name="connsiteY4" fmla="*/ 1393390 h 1411727"/>
                      <a:gd name="connsiteX0" fmla="*/ 13018 w 996432"/>
                      <a:gd name="connsiteY0" fmla="*/ 1393390 h 1450462"/>
                      <a:gd name="connsiteX1" fmla="*/ 162689 w 996432"/>
                      <a:gd name="connsiteY1" fmla="*/ 0 h 1450462"/>
                      <a:gd name="connsiteX2" fmla="*/ 880756 w 996432"/>
                      <a:gd name="connsiteY2" fmla="*/ 0 h 1450462"/>
                      <a:gd name="connsiteX3" fmla="*/ 967173 w 996432"/>
                      <a:gd name="connsiteY3" fmla="*/ 1450461 h 1450462"/>
                      <a:gd name="connsiteX4" fmla="*/ 13018 w 996432"/>
                      <a:gd name="connsiteY4" fmla="*/ 1393390 h 1450462"/>
                      <a:gd name="connsiteX0" fmla="*/ 12523 w 995937"/>
                      <a:gd name="connsiteY0" fmla="*/ 1393390 h 1450462"/>
                      <a:gd name="connsiteX1" fmla="*/ 162194 w 995937"/>
                      <a:gd name="connsiteY1" fmla="*/ 0 h 1450462"/>
                      <a:gd name="connsiteX2" fmla="*/ 880261 w 995937"/>
                      <a:gd name="connsiteY2" fmla="*/ 0 h 1450462"/>
                      <a:gd name="connsiteX3" fmla="*/ 966678 w 995937"/>
                      <a:gd name="connsiteY3" fmla="*/ 1450461 h 1450462"/>
                      <a:gd name="connsiteX4" fmla="*/ 12523 w 995937"/>
                      <a:gd name="connsiteY4" fmla="*/ 1393390 h 1450462"/>
                      <a:gd name="connsiteX0" fmla="*/ 12523 w 995937"/>
                      <a:gd name="connsiteY0" fmla="*/ 1432747 h 1489819"/>
                      <a:gd name="connsiteX1" fmla="*/ 162194 w 995937"/>
                      <a:gd name="connsiteY1" fmla="*/ 39357 h 1489819"/>
                      <a:gd name="connsiteX2" fmla="*/ 880261 w 995937"/>
                      <a:gd name="connsiteY2" fmla="*/ 39357 h 1489819"/>
                      <a:gd name="connsiteX3" fmla="*/ 966678 w 995937"/>
                      <a:gd name="connsiteY3" fmla="*/ 1489818 h 1489819"/>
                      <a:gd name="connsiteX4" fmla="*/ 12523 w 995937"/>
                      <a:gd name="connsiteY4" fmla="*/ 1432747 h 1489819"/>
                      <a:gd name="connsiteX0" fmla="*/ 12523 w 995937"/>
                      <a:gd name="connsiteY0" fmla="*/ 1432747 h 1518816"/>
                      <a:gd name="connsiteX1" fmla="*/ 162194 w 995937"/>
                      <a:gd name="connsiteY1" fmla="*/ 39357 h 1518816"/>
                      <a:gd name="connsiteX2" fmla="*/ 880261 w 995937"/>
                      <a:gd name="connsiteY2" fmla="*/ 39357 h 1518816"/>
                      <a:gd name="connsiteX3" fmla="*/ 966678 w 995937"/>
                      <a:gd name="connsiteY3" fmla="*/ 1489818 h 1518816"/>
                      <a:gd name="connsiteX4" fmla="*/ 12523 w 995937"/>
                      <a:gd name="connsiteY4" fmla="*/ 1432747 h 1518816"/>
                      <a:gd name="connsiteX0" fmla="*/ 12523 w 995937"/>
                      <a:gd name="connsiteY0" fmla="*/ 1432747 h 1534940"/>
                      <a:gd name="connsiteX1" fmla="*/ 162194 w 995937"/>
                      <a:gd name="connsiteY1" fmla="*/ 39357 h 1534940"/>
                      <a:gd name="connsiteX2" fmla="*/ 880261 w 995937"/>
                      <a:gd name="connsiteY2" fmla="*/ 39357 h 1534940"/>
                      <a:gd name="connsiteX3" fmla="*/ 966678 w 995937"/>
                      <a:gd name="connsiteY3" fmla="*/ 1489818 h 1534940"/>
                      <a:gd name="connsiteX4" fmla="*/ 12523 w 995937"/>
                      <a:gd name="connsiteY4" fmla="*/ 1432747 h 1534940"/>
                      <a:gd name="connsiteX0" fmla="*/ 12523 w 1003560"/>
                      <a:gd name="connsiteY0" fmla="*/ 1428322 h 1530515"/>
                      <a:gd name="connsiteX1" fmla="*/ 162194 w 1003560"/>
                      <a:gd name="connsiteY1" fmla="*/ 34932 h 1530515"/>
                      <a:gd name="connsiteX2" fmla="*/ 925119 w 1003560"/>
                      <a:gd name="connsiteY2" fmla="*/ 54127 h 1530515"/>
                      <a:gd name="connsiteX3" fmla="*/ 966678 w 1003560"/>
                      <a:gd name="connsiteY3" fmla="*/ 1485393 h 1530515"/>
                      <a:gd name="connsiteX4" fmla="*/ 12523 w 1003560"/>
                      <a:gd name="connsiteY4" fmla="*/ 1428322 h 1530515"/>
                      <a:gd name="connsiteX0" fmla="*/ 12523 w 991671"/>
                      <a:gd name="connsiteY0" fmla="*/ 1428322 h 1530515"/>
                      <a:gd name="connsiteX1" fmla="*/ 162194 w 991671"/>
                      <a:gd name="connsiteY1" fmla="*/ 34932 h 1530515"/>
                      <a:gd name="connsiteX2" fmla="*/ 925119 w 991671"/>
                      <a:gd name="connsiteY2" fmla="*/ 54127 h 1530515"/>
                      <a:gd name="connsiteX3" fmla="*/ 966678 w 991671"/>
                      <a:gd name="connsiteY3" fmla="*/ 1485393 h 1530515"/>
                      <a:gd name="connsiteX4" fmla="*/ 12523 w 991671"/>
                      <a:gd name="connsiteY4" fmla="*/ 1428322 h 1530515"/>
                      <a:gd name="connsiteX0" fmla="*/ 12523 w 990053"/>
                      <a:gd name="connsiteY0" fmla="*/ 1428322 h 1530515"/>
                      <a:gd name="connsiteX1" fmla="*/ 162194 w 990053"/>
                      <a:gd name="connsiteY1" fmla="*/ 34932 h 1530515"/>
                      <a:gd name="connsiteX2" fmla="*/ 925119 w 990053"/>
                      <a:gd name="connsiteY2" fmla="*/ 54127 h 1530515"/>
                      <a:gd name="connsiteX3" fmla="*/ 966678 w 990053"/>
                      <a:gd name="connsiteY3" fmla="*/ 1485393 h 1530515"/>
                      <a:gd name="connsiteX4" fmla="*/ 12523 w 990053"/>
                      <a:gd name="connsiteY4" fmla="*/ 1428322 h 15305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90053" h="1530515">
                        <a:moveTo>
                          <a:pt x="12523" y="1428322"/>
                        </a:moveTo>
                        <a:cubicBezTo>
                          <a:pt x="-40980" y="1332536"/>
                          <a:pt x="89837" y="560973"/>
                          <a:pt x="162194" y="34932"/>
                        </a:cubicBezTo>
                        <a:cubicBezTo>
                          <a:pt x="321651" y="-53623"/>
                          <a:pt x="685763" y="54127"/>
                          <a:pt x="925119" y="54127"/>
                        </a:cubicBezTo>
                        <a:cubicBezTo>
                          <a:pt x="850367" y="706018"/>
                          <a:pt x="1057201" y="1090073"/>
                          <a:pt x="966678" y="1485393"/>
                        </a:cubicBezTo>
                        <a:cubicBezTo>
                          <a:pt x="516692" y="1560930"/>
                          <a:pt x="95716" y="1541443"/>
                          <a:pt x="12523" y="1428322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4" name="Rettangolo 51">
                    <a:extLst>
                      <a:ext uri="{FF2B5EF4-FFF2-40B4-BE49-F238E27FC236}">
                        <a16:creationId xmlns:a16="http://schemas.microsoft.com/office/drawing/2014/main" id="{2FBF38AE-6101-413D-61E4-60F5B4D2E7B2}"/>
                      </a:ext>
                    </a:extLst>
                  </p:cNvPr>
                  <p:cNvSpPr/>
                  <p:nvPr/>
                </p:nvSpPr>
                <p:spPr>
                  <a:xfrm rot="975309">
                    <a:off x="7836195" y="3544231"/>
                    <a:ext cx="629296" cy="743701"/>
                  </a:xfrm>
                  <a:custGeom>
                    <a:avLst/>
                    <a:gdLst>
                      <a:gd name="connsiteX0" fmla="*/ 0 w 616619"/>
                      <a:gd name="connsiteY0" fmla="*/ 0 h 621814"/>
                      <a:gd name="connsiteX1" fmla="*/ 616619 w 616619"/>
                      <a:gd name="connsiteY1" fmla="*/ 0 h 621814"/>
                      <a:gd name="connsiteX2" fmla="*/ 616619 w 616619"/>
                      <a:gd name="connsiteY2" fmla="*/ 621814 h 621814"/>
                      <a:gd name="connsiteX3" fmla="*/ 0 w 616619"/>
                      <a:gd name="connsiteY3" fmla="*/ 621814 h 621814"/>
                      <a:gd name="connsiteX4" fmla="*/ 0 w 616619"/>
                      <a:gd name="connsiteY4" fmla="*/ 0 h 621814"/>
                      <a:gd name="connsiteX0" fmla="*/ 0 w 616619"/>
                      <a:gd name="connsiteY0" fmla="*/ 0 h 688563"/>
                      <a:gd name="connsiteX1" fmla="*/ 616619 w 616619"/>
                      <a:gd name="connsiteY1" fmla="*/ 0 h 688563"/>
                      <a:gd name="connsiteX2" fmla="*/ 616619 w 616619"/>
                      <a:gd name="connsiteY2" fmla="*/ 621814 h 688563"/>
                      <a:gd name="connsiteX3" fmla="*/ 0 w 616619"/>
                      <a:gd name="connsiteY3" fmla="*/ 621814 h 688563"/>
                      <a:gd name="connsiteX4" fmla="*/ 0 w 616619"/>
                      <a:gd name="connsiteY4" fmla="*/ 0 h 688563"/>
                      <a:gd name="connsiteX0" fmla="*/ 0 w 616619"/>
                      <a:gd name="connsiteY0" fmla="*/ 0 h 708755"/>
                      <a:gd name="connsiteX1" fmla="*/ 616619 w 616619"/>
                      <a:gd name="connsiteY1" fmla="*/ 0 h 708755"/>
                      <a:gd name="connsiteX2" fmla="*/ 616619 w 616619"/>
                      <a:gd name="connsiteY2" fmla="*/ 621814 h 708755"/>
                      <a:gd name="connsiteX3" fmla="*/ 0 w 616619"/>
                      <a:gd name="connsiteY3" fmla="*/ 621814 h 708755"/>
                      <a:gd name="connsiteX4" fmla="*/ 0 w 616619"/>
                      <a:gd name="connsiteY4" fmla="*/ 0 h 708755"/>
                      <a:gd name="connsiteX0" fmla="*/ 0 w 616619"/>
                      <a:gd name="connsiteY0" fmla="*/ 0 h 711984"/>
                      <a:gd name="connsiteX1" fmla="*/ 616619 w 616619"/>
                      <a:gd name="connsiteY1" fmla="*/ 0 h 711984"/>
                      <a:gd name="connsiteX2" fmla="*/ 616619 w 616619"/>
                      <a:gd name="connsiteY2" fmla="*/ 621814 h 711984"/>
                      <a:gd name="connsiteX3" fmla="*/ 0 w 616619"/>
                      <a:gd name="connsiteY3" fmla="*/ 621814 h 711984"/>
                      <a:gd name="connsiteX4" fmla="*/ 0 w 616619"/>
                      <a:gd name="connsiteY4" fmla="*/ 0 h 711984"/>
                      <a:gd name="connsiteX0" fmla="*/ 0 w 616619"/>
                      <a:gd name="connsiteY0" fmla="*/ 0 h 712500"/>
                      <a:gd name="connsiteX1" fmla="*/ 616619 w 616619"/>
                      <a:gd name="connsiteY1" fmla="*/ 0 h 712500"/>
                      <a:gd name="connsiteX2" fmla="*/ 616619 w 616619"/>
                      <a:gd name="connsiteY2" fmla="*/ 621814 h 712500"/>
                      <a:gd name="connsiteX3" fmla="*/ 0 w 616619"/>
                      <a:gd name="connsiteY3" fmla="*/ 621814 h 712500"/>
                      <a:gd name="connsiteX4" fmla="*/ 0 w 616619"/>
                      <a:gd name="connsiteY4" fmla="*/ 0 h 712500"/>
                      <a:gd name="connsiteX0" fmla="*/ 0 w 630030"/>
                      <a:gd name="connsiteY0" fmla="*/ 0 h 712500"/>
                      <a:gd name="connsiteX1" fmla="*/ 630030 w 630030"/>
                      <a:gd name="connsiteY1" fmla="*/ 2440 h 712500"/>
                      <a:gd name="connsiteX2" fmla="*/ 616619 w 630030"/>
                      <a:gd name="connsiteY2" fmla="*/ 621814 h 712500"/>
                      <a:gd name="connsiteX3" fmla="*/ 0 w 630030"/>
                      <a:gd name="connsiteY3" fmla="*/ 621814 h 712500"/>
                      <a:gd name="connsiteX4" fmla="*/ 0 w 630030"/>
                      <a:gd name="connsiteY4" fmla="*/ 0 h 712500"/>
                      <a:gd name="connsiteX0" fmla="*/ 0 w 616619"/>
                      <a:gd name="connsiteY0" fmla="*/ 0 h 712500"/>
                      <a:gd name="connsiteX1" fmla="*/ 583210 w 616619"/>
                      <a:gd name="connsiteY1" fmla="*/ 16091 h 712500"/>
                      <a:gd name="connsiteX2" fmla="*/ 616619 w 616619"/>
                      <a:gd name="connsiteY2" fmla="*/ 621814 h 712500"/>
                      <a:gd name="connsiteX3" fmla="*/ 0 w 616619"/>
                      <a:gd name="connsiteY3" fmla="*/ 621814 h 712500"/>
                      <a:gd name="connsiteX4" fmla="*/ 0 w 616619"/>
                      <a:gd name="connsiteY4" fmla="*/ 0 h 712500"/>
                      <a:gd name="connsiteX0" fmla="*/ 0 w 629296"/>
                      <a:gd name="connsiteY0" fmla="*/ 0 h 712500"/>
                      <a:gd name="connsiteX1" fmla="*/ 629296 w 629296"/>
                      <a:gd name="connsiteY1" fmla="*/ 21703 h 712500"/>
                      <a:gd name="connsiteX2" fmla="*/ 616619 w 629296"/>
                      <a:gd name="connsiteY2" fmla="*/ 621814 h 712500"/>
                      <a:gd name="connsiteX3" fmla="*/ 0 w 629296"/>
                      <a:gd name="connsiteY3" fmla="*/ 621814 h 712500"/>
                      <a:gd name="connsiteX4" fmla="*/ 0 w 629296"/>
                      <a:gd name="connsiteY4" fmla="*/ 0 h 712500"/>
                      <a:gd name="connsiteX0" fmla="*/ 0 w 629296"/>
                      <a:gd name="connsiteY0" fmla="*/ 11210 h 723710"/>
                      <a:gd name="connsiteX1" fmla="*/ 629296 w 629296"/>
                      <a:gd name="connsiteY1" fmla="*/ 32913 h 723710"/>
                      <a:gd name="connsiteX2" fmla="*/ 616619 w 629296"/>
                      <a:gd name="connsiteY2" fmla="*/ 633024 h 723710"/>
                      <a:gd name="connsiteX3" fmla="*/ 0 w 629296"/>
                      <a:gd name="connsiteY3" fmla="*/ 633024 h 723710"/>
                      <a:gd name="connsiteX4" fmla="*/ 0 w 629296"/>
                      <a:gd name="connsiteY4" fmla="*/ 11210 h 723710"/>
                      <a:gd name="connsiteX0" fmla="*/ 0 w 629296"/>
                      <a:gd name="connsiteY0" fmla="*/ 31201 h 743701"/>
                      <a:gd name="connsiteX1" fmla="*/ 629296 w 629296"/>
                      <a:gd name="connsiteY1" fmla="*/ 52904 h 743701"/>
                      <a:gd name="connsiteX2" fmla="*/ 616619 w 629296"/>
                      <a:gd name="connsiteY2" fmla="*/ 653015 h 743701"/>
                      <a:gd name="connsiteX3" fmla="*/ 0 w 629296"/>
                      <a:gd name="connsiteY3" fmla="*/ 653015 h 743701"/>
                      <a:gd name="connsiteX4" fmla="*/ 0 w 629296"/>
                      <a:gd name="connsiteY4" fmla="*/ 31201 h 743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9296" h="743701">
                        <a:moveTo>
                          <a:pt x="0" y="31201"/>
                        </a:moveTo>
                        <a:cubicBezTo>
                          <a:pt x="200260" y="-15942"/>
                          <a:pt x="415878" y="-10414"/>
                          <a:pt x="629296" y="52904"/>
                        </a:cubicBezTo>
                        <a:lnTo>
                          <a:pt x="616619" y="653015"/>
                        </a:lnTo>
                        <a:cubicBezTo>
                          <a:pt x="436182" y="804442"/>
                          <a:pt x="84588" y="739080"/>
                          <a:pt x="0" y="653015"/>
                        </a:cubicBezTo>
                        <a:lnTo>
                          <a:pt x="0" y="31201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5" name="Rettangolo con angoli arrotondati 34">
                    <a:extLst>
                      <a:ext uri="{FF2B5EF4-FFF2-40B4-BE49-F238E27FC236}">
                        <a16:creationId xmlns:a16="http://schemas.microsoft.com/office/drawing/2014/main" id="{BBF92756-6E83-2246-C6AE-864EBBAD2FDA}"/>
                      </a:ext>
                    </a:extLst>
                  </p:cNvPr>
                  <p:cNvSpPr/>
                  <p:nvPr/>
                </p:nvSpPr>
                <p:spPr>
                  <a:xfrm rot="932484">
                    <a:off x="7878799" y="3516627"/>
                    <a:ext cx="180607" cy="471634"/>
                  </a:xfrm>
                  <a:prstGeom prst="roundRect">
                    <a:avLst/>
                  </a:pr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6" name="Rettangolo con angoli arrotondati 35">
                    <a:extLst>
                      <a:ext uri="{FF2B5EF4-FFF2-40B4-BE49-F238E27FC236}">
                        <a16:creationId xmlns:a16="http://schemas.microsoft.com/office/drawing/2014/main" id="{F3E19234-D78E-88E9-FFC4-DD5296B6A425}"/>
                      </a:ext>
                    </a:extLst>
                  </p:cNvPr>
                  <p:cNvSpPr/>
                  <p:nvPr/>
                </p:nvSpPr>
                <p:spPr>
                  <a:xfrm rot="1190323">
                    <a:off x="8303944" y="3644241"/>
                    <a:ext cx="180607" cy="471634"/>
                  </a:xfrm>
                  <a:prstGeom prst="roundRect">
                    <a:avLst/>
                  </a:pr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grpSp>
              <p:nvGrpSpPr>
                <p:cNvPr id="75" name="Gruppo 74">
                  <a:extLst>
                    <a:ext uri="{FF2B5EF4-FFF2-40B4-BE49-F238E27FC236}">
                      <a16:creationId xmlns:a16="http://schemas.microsoft.com/office/drawing/2014/main" id="{4870C571-0425-BA47-C10B-4391BC6F941D}"/>
                    </a:ext>
                  </a:extLst>
                </p:cNvPr>
                <p:cNvGrpSpPr/>
                <p:nvPr/>
              </p:nvGrpSpPr>
              <p:grpSpPr>
                <a:xfrm>
                  <a:off x="12593314" y="6087464"/>
                  <a:ext cx="433218" cy="757297"/>
                  <a:chOff x="12593314" y="6087464"/>
                  <a:chExt cx="433218" cy="757297"/>
                </a:xfrm>
              </p:grpSpPr>
              <p:sp>
                <p:nvSpPr>
                  <p:cNvPr id="3" name="Trapezio 79">
                    <a:extLst>
                      <a:ext uri="{FF2B5EF4-FFF2-40B4-BE49-F238E27FC236}">
                        <a16:creationId xmlns:a16="http://schemas.microsoft.com/office/drawing/2014/main" id="{3A00559C-6416-06E5-71B7-2E18FB8AD21A}"/>
                      </a:ext>
                    </a:extLst>
                  </p:cNvPr>
                  <p:cNvSpPr/>
                  <p:nvPr/>
                </p:nvSpPr>
                <p:spPr>
                  <a:xfrm rot="21392073">
                    <a:off x="12593314" y="6495746"/>
                    <a:ext cx="397066" cy="334156"/>
                  </a:xfrm>
                  <a:custGeom>
                    <a:avLst/>
                    <a:gdLst>
                      <a:gd name="connsiteX0" fmla="*/ 0 w 892194"/>
                      <a:gd name="connsiteY0" fmla="*/ 721518 h 721518"/>
                      <a:gd name="connsiteX1" fmla="*/ 180380 w 892194"/>
                      <a:gd name="connsiteY1" fmla="*/ 0 h 721518"/>
                      <a:gd name="connsiteX2" fmla="*/ 711815 w 892194"/>
                      <a:gd name="connsiteY2" fmla="*/ 0 h 721518"/>
                      <a:gd name="connsiteX3" fmla="*/ 892194 w 892194"/>
                      <a:gd name="connsiteY3" fmla="*/ 721518 h 721518"/>
                      <a:gd name="connsiteX4" fmla="*/ 0 w 892194"/>
                      <a:gd name="connsiteY4" fmla="*/ 721518 h 721518"/>
                      <a:gd name="connsiteX0" fmla="*/ 0 w 944225"/>
                      <a:gd name="connsiteY0" fmla="*/ 721518 h 721518"/>
                      <a:gd name="connsiteX1" fmla="*/ 180380 w 944225"/>
                      <a:gd name="connsiteY1" fmla="*/ 0 h 721518"/>
                      <a:gd name="connsiteX2" fmla="*/ 944225 w 944225"/>
                      <a:gd name="connsiteY2" fmla="*/ 129540 h 721518"/>
                      <a:gd name="connsiteX3" fmla="*/ 892194 w 944225"/>
                      <a:gd name="connsiteY3" fmla="*/ 721518 h 721518"/>
                      <a:gd name="connsiteX4" fmla="*/ 0 w 944225"/>
                      <a:gd name="connsiteY4" fmla="*/ 721518 h 721518"/>
                      <a:gd name="connsiteX0" fmla="*/ 0 w 944225"/>
                      <a:gd name="connsiteY0" fmla="*/ 591978 h 591978"/>
                      <a:gd name="connsiteX1" fmla="*/ 111800 w 944225"/>
                      <a:gd name="connsiteY1" fmla="*/ 0 h 591978"/>
                      <a:gd name="connsiteX2" fmla="*/ 944225 w 944225"/>
                      <a:gd name="connsiteY2" fmla="*/ 0 h 591978"/>
                      <a:gd name="connsiteX3" fmla="*/ 892194 w 944225"/>
                      <a:gd name="connsiteY3" fmla="*/ 591978 h 591978"/>
                      <a:gd name="connsiteX4" fmla="*/ 0 w 944225"/>
                      <a:gd name="connsiteY4" fmla="*/ 591978 h 591978"/>
                      <a:gd name="connsiteX0" fmla="*/ 0 w 944225"/>
                      <a:gd name="connsiteY0" fmla="*/ 591978 h 591978"/>
                      <a:gd name="connsiteX1" fmla="*/ 226100 w 944225"/>
                      <a:gd name="connsiteY1" fmla="*/ 95250 h 591978"/>
                      <a:gd name="connsiteX2" fmla="*/ 944225 w 944225"/>
                      <a:gd name="connsiteY2" fmla="*/ 0 h 591978"/>
                      <a:gd name="connsiteX3" fmla="*/ 892194 w 944225"/>
                      <a:gd name="connsiteY3" fmla="*/ 591978 h 591978"/>
                      <a:gd name="connsiteX4" fmla="*/ 0 w 944225"/>
                      <a:gd name="connsiteY4" fmla="*/ 591978 h 591978"/>
                      <a:gd name="connsiteX0" fmla="*/ 0 w 944225"/>
                      <a:gd name="connsiteY0" fmla="*/ 591978 h 591978"/>
                      <a:gd name="connsiteX1" fmla="*/ 88940 w 944225"/>
                      <a:gd name="connsiteY1" fmla="*/ 7620 h 591978"/>
                      <a:gd name="connsiteX2" fmla="*/ 944225 w 944225"/>
                      <a:gd name="connsiteY2" fmla="*/ 0 h 591978"/>
                      <a:gd name="connsiteX3" fmla="*/ 892194 w 944225"/>
                      <a:gd name="connsiteY3" fmla="*/ 591978 h 591978"/>
                      <a:gd name="connsiteX4" fmla="*/ 0 w 944225"/>
                      <a:gd name="connsiteY4" fmla="*/ 591978 h 591978"/>
                      <a:gd name="connsiteX0" fmla="*/ 0 w 970895"/>
                      <a:gd name="connsiteY0" fmla="*/ 481488 h 591978"/>
                      <a:gd name="connsiteX1" fmla="*/ 115610 w 970895"/>
                      <a:gd name="connsiteY1" fmla="*/ 7620 h 591978"/>
                      <a:gd name="connsiteX2" fmla="*/ 970895 w 970895"/>
                      <a:gd name="connsiteY2" fmla="*/ 0 h 591978"/>
                      <a:gd name="connsiteX3" fmla="*/ 918864 w 970895"/>
                      <a:gd name="connsiteY3" fmla="*/ 591978 h 591978"/>
                      <a:gd name="connsiteX4" fmla="*/ 0 w 970895"/>
                      <a:gd name="connsiteY4" fmla="*/ 481488 h 591978"/>
                      <a:gd name="connsiteX0" fmla="*/ 0 w 936605"/>
                      <a:gd name="connsiteY0" fmla="*/ 527208 h 591978"/>
                      <a:gd name="connsiteX1" fmla="*/ 81320 w 936605"/>
                      <a:gd name="connsiteY1" fmla="*/ 7620 h 591978"/>
                      <a:gd name="connsiteX2" fmla="*/ 936605 w 936605"/>
                      <a:gd name="connsiteY2" fmla="*/ 0 h 591978"/>
                      <a:gd name="connsiteX3" fmla="*/ 884574 w 936605"/>
                      <a:gd name="connsiteY3" fmla="*/ 591978 h 591978"/>
                      <a:gd name="connsiteX4" fmla="*/ 0 w 936605"/>
                      <a:gd name="connsiteY4" fmla="*/ 527208 h 591978"/>
                      <a:gd name="connsiteX0" fmla="*/ 0 w 936605"/>
                      <a:gd name="connsiteY0" fmla="*/ 527208 h 609352"/>
                      <a:gd name="connsiteX1" fmla="*/ 81320 w 936605"/>
                      <a:gd name="connsiteY1" fmla="*/ 7620 h 609352"/>
                      <a:gd name="connsiteX2" fmla="*/ 936605 w 936605"/>
                      <a:gd name="connsiteY2" fmla="*/ 0 h 609352"/>
                      <a:gd name="connsiteX3" fmla="*/ 884574 w 936605"/>
                      <a:gd name="connsiteY3" fmla="*/ 591978 h 609352"/>
                      <a:gd name="connsiteX4" fmla="*/ 0 w 936605"/>
                      <a:gd name="connsiteY4" fmla="*/ 527208 h 609352"/>
                      <a:gd name="connsiteX0" fmla="*/ 0 w 936605"/>
                      <a:gd name="connsiteY0" fmla="*/ 527208 h 646620"/>
                      <a:gd name="connsiteX1" fmla="*/ 81320 w 936605"/>
                      <a:gd name="connsiteY1" fmla="*/ 7620 h 646620"/>
                      <a:gd name="connsiteX2" fmla="*/ 936605 w 936605"/>
                      <a:gd name="connsiteY2" fmla="*/ 0 h 646620"/>
                      <a:gd name="connsiteX3" fmla="*/ 884574 w 936605"/>
                      <a:gd name="connsiteY3" fmla="*/ 591978 h 646620"/>
                      <a:gd name="connsiteX4" fmla="*/ 0 w 936605"/>
                      <a:gd name="connsiteY4" fmla="*/ 527208 h 646620"/>
                      <a:gd name="connsiteX0" fmla="*/ 0 w 936605"/>
                      <a:gd name="connsiteY0" fmla="*/ 527208 h 646620"/>
                      <a:gd name="connsiteX1" fmla="*/ 81320 w 936605"/>
                      <a:gd name="connsiteY1" fmla="*/ 7620 h 646620"/>
                      <a:gd name="connsiteX2" fmla="*/ 936605 w 936605"/>
                      <a:gd name="connsiteY2" fmla="*/ 0 h 646620"/>
                      <a:gd name="connsiteX3" fmla="*/ 884574 w 936605"/>
                      <a:gd name="connsiteY3" fmla="*/ 591978 h 646620"/>
                      <a:gd name="connsiteX4" fmla="*/ 0 w 936605"/>
                      <a:gd name="connsiteY4" fmla="*/ 527208 h 646620"/>
                      <a:gd name="connsiteX0" fmla="*/ 0 w 948035"/>
                      <a:gd name="connsiteY0" fmla="*/ 519588 h 639000"/>
                      <a:gd name="connsiteX1" fmla="*/ 81320 w 948035"/>
                      <a:gd name="connsiteY1" fmla="*/ 0 h 639000"/>
                      <a:gd name="connsiteX2" fmla="*/ 948035 w 948035"/>
                      <a:gd name="connsiteY2" fmla="*/ 129540 h 639000"/>
                      <a:gd name="connsiteX3" fmla="*/ 884574 w 948035"/>
                      <a:gd name="connsiteY3" fmla="*/ 584358 h 639000"/>
                      <a:gd name="connsiteX4" fmla="*/ 0 w 948035"/>
                      <a:gd name="connsiteY4" fmla="*/ 519588 h 639000"/>
                      <a:gd name="connsiteX0" fmla="*/ 0 w 949468"/>
                      <a:gd name="connsiteY0" fmla="*/ 588368 h 707780"/>
                      <a:gd name="connsiteX1" fmla="*/ 81320 w 949468"/>
                      <a:gd name="connsiteY1" fmla="*/ 68780 h 707780"/>
                      <a:gd name="connsiteX2" fmla="*/ 948035 w 949468"/>
                      <a:gd name="connsiteY2" fmla="*/ 198320 h 707780"/>
                      <a:gd name="connsiteX3" fmla="*/ 884574 w 949468"/>
                      <a:gd name="connsiteY3" fmla="*/ 653138 h 707780"/>
                      <a:gd name="connsiteX4" fmla="*/ 0 w 949468"/>
                      <a:gd name="connsiteY4" fmla="*/ 588368 h 707780"/>
                      <a:gd name="connsiteX0" fmla="*/ 0 w 949477"/>
                      <a:gd name="connsiteY0" fmla="*/ 591139 h 710551"/>
                      <a:gd name="connsiteX1" fmla="*/ 85130 w 949477"/>
                      <a:gd name="connsiteY1" fmla="*/ 63931 h 710551"/>
                      <a:gd name="connsiteX2" fmla="*/ 948035 w 949477"/>
                      <a:gd name="connsiteY2" fmla="*/ 201091 h 710551"/>
                      <a:gd name="connsiteX3" fmla="*/ 884574 w 949477"/>
                      <a:gd name="connsiteY3" fmla="*/ 655909 h 710551"/>
                      <a:gd name="connsiteX4" fmla="*/ 0 w 949477"/>
                      <a:gd name="connsiteY4" fmla="*/ 591139 h 710551"/>
                      <a:gd name="connsiteX0" fmla="*/ 0 w 949427"/>
                      <a:gd name="connsiteY0" fmla="*/ 698821 h 818233"/>
                      <a:gd name="connsiteX1" fmla="*/ 85130 w 949427"/>
                      <a:gd name="connsiteY1" fmla="*/ 171613 h 818233"/>
                      <a:gd name="connsiteX2" fmla="*/ 948035 w 949427"/>
                      <a:gd name="connsiteY2" fmla="*/ 308773 h 818233"/>
                      <a:gd name="connsiteX3" fmla="*/ 884574 w 949427"/>
                      <a:gd name="connsiteY3" fmla="*/ 763591 h 818233"/>
                      <a:gd name="connsiteX4" fmla="*/ 0 w 949427"/>
                      <a:gd name="connsiteY4" fmla="*/ 698821 h 818233"/>
                      <a:gd name="connsiteX0" fmla="*/ 0 w 949427"/>
                      <a:gd name="connsiteY0" fmla="*/ 698821 h 818233"/>
                      <a:gd name="connsiteX1" fmla="*/ 85130 w 949427"/>
                      <a:gd name="connsiteY1" fmla="*/ 171613 h 818233"/>
                      <a:gd name="connsiteX2" fmla="*/ 948035 w 949427"/>
                      <a:gd name="connsiteY2" fmla="*/ 308773 h 818233"/>
                      <a:gd name="connsiteX3" fmla="*/ 884574 w 949427"/>
                      <a:gd name="connsiteY3" fmla="*/ 763591 h 818233"/>
                      <a:gd name="connsiteX4" fmla="*/ 0 w 949427"/>
                      <a:gd name="connsiteY4" fmla="*/ 698821 h 818233"/>
                      <a:gd name="connsiteX0" fmla="*/ 25353 w 974780"/>
                      <a:gd name="connsiteY0" fmla="*/ 698821 h 818233"/>
                      <a:gd name="connsiteX1" fmla="*/ 110483 w 974780"/>
                      <a:gd name="connsiteY1" fmla="*/ 171613 h 818233"/>
                      <a:gd name="connsiteX2" fmla="*/ 973388 w 974780"/>
                      <a:gd name="connsiteY2" fmla="*/ 308773 h 818233"/>
                      <a:gd name="connsiteX3" fmla="*/ 909927 w 974780"/>
                      <a:gd name="connsiteY3" fmla="*/ 763591 h 818233"/>
                      <a:gd name="connsiteX4" fmla="*/ 25353 w 974780"/>
                      <a:gd name="connsiteY4" fmla="*/ 698821 h 8182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74780" h="818233">
                        <a:moveTo>
                          <a:pt x="25353" y="698821"/>
                        </a:moveTo>
                        <a:cubicBezTo>
                          <a:pt x="-33900" y="523085"/>
                          <a:pt x="17336" y="374019"/>
                          <a:pt x="110483" y="171613"/>
                        </a:cubicBezTo>
                        <a:cubicBezTo>
                          <a:pt x="376528" y="-78577"/>
                          <a:pt x="1008333" y="-73497"/>
                          <a:pt x="973388" y="308773"/>
                        </a:cubicBezTo>
                        <a:cubicBezTo>
                          <a:pt x="887464" y="509909"/>
                          <a:pt x="927271" y="566265"/>
                          <a:pt x="909927" y="763591"/>
                        </a:cubicBezTo>
                        <a:cubicBezTo>
                          <a:pt x="637929" y="841061"/>
                          <a:pt x="251631" y="849951"/>
                          <a:pt x="25353" y="698821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9" name="Ovale 28">
                    <a:extLst>
                      <a:ext uri="{FF2B5EF4-FFF2-40B4-BE49-F238E27FC236}">
                        <a16:creationId xmlns:a16="http://schemas.microsoft.com/office/drawing/2014/main" id="{ACCE871E-F266-1577-F420-EE1F746BDEAC}"/>
                      </a:ext>
                    </a:extLst>
                  </p:cNvPr>
                  <p:cNvSpPr/>
                  <p:nvPr/>
                </p:nvSpPr>
                <p:spPr>
                  <a:xfrm rot="348493">
                    <a:off x="12654942" y="6547101"/>
                    <a:ext cx="302171" cy="10117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0" name="Rettangolo 70">
                    <a:extLst>
                      <a:ext uri="{FF2B5EF4-FFF2-40B4-BE49-F238E27FC236}">
                        <a16:creationId xmlns:a16="http://schemas.microsoft.com/office/drawing/2014/main" id="{D54E151B-85C0-F8FD-FBCD-16603C34D88B}"/>
                      </a:ext>
                    </a:extLst>
                  </p:cNvPr>
                  <p:cNvSpPr/>
                  <p:nvPr/>
                </p:nvSpPr>
                <p:spPr>
                  <a:xfrm rot="560003">
                    <a:off x="12662260" y="6087464"/>
                    <a:ext cx="364272" cy="528719"/>
                  </a:xfrm>
                  <a:custGeom>
                    <a:avLst/>
                    <a:gdLst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20569 w 776240"/>
                      <a:gd name="connsiteY0" fmla="*/ 0 h 1499616"/>
                      <a:gd name="connsiteX1" fmla="*/ 776240 w 776240"/>
                      <a:gd name="connsiteY1" fmla="*/ 0 h 1499616"/>
                      <a:gd name="connsiteX2" fmla="*/ 776240 w 776240"/>
                      <a:gd name="connsiteY2" fmla="*/ 1499616 h 1499616"/>
                      <a:gd name="connsiteX3" fmla="*/ 20569 w 776240"/>
                      <a:gd name="connsiteY3" fmla="*/ 1499616 h 1499616"/>
                      <a:gd name="connsiteX4" fmla="*/ 20569 w 776240"/>
                      <a:gd name="connsiteY4" fmla="*/ 0 h 1499616"/>
                      <a:gd name="connsiteX0" fmla="*/ 20569 w 835845"/>
                      <a:gd name="connsiteY0" fmla="*/ 0 h 1499616"/>
                      <a:gd name="connsiteX1" fmla="*/ 776240 w 835845"/>
                      <a:gd name="connsiteY1" fmla="*/ 0 h 1499616"/>
                      <a:gd name="connsiteX2" fmla="*/ 776240 w 835845"/>
                      <a:gd name="connsiteY2" fmla="*/ 1499616 h 1499616"/>
                      <a:gd name="connsiteX3" fmla="*/ 20569 w 835845"/>
                      <a:gd name="connsiteY3" fmla="*/ 1499616 h 1499616"/>
                      <a:gd name="connsiteX4" fmla="*/ 20569 w 835845"/>
                      <a:gd name="connsiteY4" fmla="*/ 0 h 1499616"/>
                      <a:gd name="connsiteX0" fmla="*/ 20569 w 818819"/>
                      <a:gd name="connsiteY0" fmla="*/ 0 h 1499616"/>
                      <a:gd name="connsiteX1" fmla="*/ 776240 w 818819"/>
                      <a:gd name="connsiteY1" fmla="*/ 0 h 1499616"/>
                      <a:gd name="connsiteX2" fmla="*/ 684800 w 818819"/>
                      <a:gd name="connsiteY2" fmla="*/ 1493520 h 1499616"/>
                      <a:gd name="connsiteX3" fmla="*/ 20569 w 818819"/>
                      <a:gd name="connsiteY3" fmla="*/ 1499616 h 1499616"/>
                      <a:gd name="connsiteX4" fmla="*/ 20569 w 818819"/>
                      <a:gd name="connsiteY4" fmla="*/ 0 h 1499616"/>
                      <a:gd name="connsiteX0" fmla="*/ 20569 w 818819"/>
                      <a:gd name="connsiteY0" fmla="*/ 0 h 1547056"/>
                      <a:gd name="connsiteX1" fmla="*/ 776240 w 818819"/>
                      <a:gd name="connsiteY1" fmla="*/ 0 h 1547056"/>
                      <a:gd name="connsiteX2" fmla="*/ 684800 w 818819"/>
                      <a:gd name="connsiteY2" fmla="*/ 1493520 h 1547056"/>
                      <a:gd name="connsiteX3" fmla="*/ 20569 w 818819"/>
                      <a:gd name="connsiteY3" fmla="*/ 1499616 h 1547056"/>
                      <a:gd name="connsiteX4" fmla="*/ 20569 w 818819"/>
                      <a:gd name="connsiteY4" fmla="*/ 0 h 1547056"/>
                      <a:gd name="connsiteX0" fmla="*/ 20569 w 826508"/>
                      <a:gd name="connsiteY0" fmla="*/ 0 h 1499616"/>
                      <a:gd name="connsiteX1" fmla="*/ 776240 w 826508"/>
                      <a:gd name="connsiteY1" fmla="*/ 0 h 1499616"/>
                      <a:gd name="connsiteX2" fmla="*/ 733667 w 826508"/>
                      <a:gd name="connsiteY2" fmla="*/ 1170381 h 1499616"/>
                      <a:gd name="connsiteX3" fmla="*/ 20569 w 826508"/>
                      <a:gd name="connsiteY3" fmla="*/ 1499616 h 1499616"/>
                      <a:gd name="connsiteX4" fmla="*/ 20569 w 826508"/>
                      <a:gd name="connsiteY4" fmla="*/ 0 h 1499616"/>
                      <a:gd name="connsiteX0" fmla="*/ 20569 w 827210"/>
                      <a:gd name="connsiteY0" fmla="*/ 0 h 1499616"/>
                      <a:gd name="connsiteX1" fmla="*/ 776240 w 827210"/>
                      <a:gd name="connsiteY1" fmla="*/ 0 h 1499616"/>
                      <a:gd name="connsiteX2" fmla="*/ 737403 w 827210"/>
                      <a:gd name="connsiteY2" fmla="*/ 1192367 h 1499616"/>
                      <a:gd name="connsiteX3" fmla="*/ 20569 w 827210"/>
                      <a:gd name="connsiteY3" fmla="*/ 1499616 h 1499616"/>
                      <a:gd name="connsiteX4" fmla="*/ 20569 w 827210"/>
                      <a:gd name="connsiteY4" fmla="*/ 0 h 1499616"/>
                      <a:gd name="connsiteX0" fmla="*/ 20569 w 841645"/>
                      <a:gd name="connsiteY0" fmla="*/ 0 h 1499616"/>
                      <a:gd name="connsiteX1" fmla="*/ 776240 w 841645"/>
                      <a:gd name="connsiteY1" fmla="*/ 0 h 1499616"/>
                      <a:gd name="connsiteX2" fmla="*/ 737403 w 841645"/>
                      <a:gd name="connsiteY2" fmla="*/ 1192367 h 1499616"/>
                      <a:gd name="connsiteX3" fmla="*/ 20569 w 841645"/>
                      <a:gd name="connsiteY3" fmla="*/ 1499616 h 1499616"/>
                      <a:gd name="connsiteX4" fmla="*/ 20569 w 841645"/>
                      <a:gd name="connsiteY4" fmla="*/ 0 h 1499616"/>
                      <a:gd name="connsiteX0" fmla="*/ 20569 w 919569"/>
                      <a:gd name="connsiteY0" fmla="*/ 0 h 1499616"/>
                      <a:gd name="connsiteX1" fmla="*/ 874426 w 919569"/>
                      <a:gd name="connsiteY1" fmla="*/ 1012 h 1499616"/>
                      <a:gd name="connsiteX2" fmla="*/ 737403 w 919569"/>
                      <a:gd name="connsiteY2" fmla="*/ 1192367 h 1499616"/>
                      <a:gd name="connsiteX3" fmla="*/ 20569 w 919569"/>
                      <a:gd name="connsiteY3" fmla="*/ 1499616 h 1499616"/>
                      <a:gd name="connsiteX4" fmla="*/ 20569 w 919569"/>
                      <a:gd name="connsiteY4" fmla="*/ 0 h 1499616"/>
                      <a:gd name="connsiteX0" fmla="*/ 20569 w 875235"/>
                      <a:gd name="connsiteY0" fmla="*/ 0 h 1499616"/>
                      <a:gd name="connsiteX1" fmla="*/ 874426 w 875235"/>
                      <a:gd name="connsiteY1" fmla="*/ 1012 h 1499616"/>
                      <a:gd name="connsiteX2" fmla="*/ 737403 w 875235"/>
                      <a:gd name="connsiteY2" fmla="*/ 1192367 h 1499616"/>
                      <a:gd name="connsiteX3" fmla="*/ 20569 w 875235"/>
                      <a:gd name="connsiteY3" fmla="*/ 1499616 h 1499616"/>
                      <a:gd name="connsiteX4" fmla="*/ 20569 w 875235"/>
                      <a:gd name="connsiteY4" fmla="*/ 0 h 1499616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338221"/>
                      <a:gd name="connsiteX1" fmla="*/ 901699 w 902508"/>
                      <a:gd name="connsiteY1" fmla="*/ 78974 h 1338221"/>
                      <a:gd name="connsiteX2" fmla="*/ 764676 w 902508"/>
                      <a:gd name="connsiteY2" fmla="*/ 1270329 h 1338221"/>
                      <a:gd name="connsiteX3" fmla="*/ 38391 w 902508"/>
                      <a:gd name="connsiteY3" fmla="*/ 1318393 h 1338221"/>
                      <a:gd name="connsiteX4" fmla="*/ 0 w 902508"/>
                      <a:gd name="connsiteY4" fmla="*/ 0 h 1338221"/>
                      <a:gd name="connsiteX0" fmla="*/ 0 w 902508"/>
                      <a:gd name="connsiteY0" fmla="*/ 0 h 1419679"/>
                      <a:gd name="connsiteX1" fmla="*/ 901699 w 902508"/>
                      <a:gd name="connsiteY1" fmla="*/ 78974 h 1419679"/>
                      <a:gd name="connsiteX2" fmla="*/ 764676 w 902508"/>
                      <a:gd name="connsiteY2" fmla="*/ 1270329 h 1419679"/>
                      <a:gd name="connsiteX3" fmla="*/ 136321 w 902508"/>
                      <a:gd name="connsiteY3" fmla="*/ 1419679 h 1419679"/>
                      <a:gd name="connsiteX4" fmla="*/ 0 w 902508"/>
                      <a:gd name="connsiteY4" fmla="*/ 0 h 1419679"/>
                      <a:gd name="connsiteX0" fmla="*/ 0 w 866365"/>
                      <a:gd name="connsiteY0" fmla="*/ 0 h 1546267"/>
                      <a:gd name="connsiteX1" fmla="*/ 865556 w 866365"/>
                      <a:gd name="connsiteY1" fmla="*/ 205562 h 1546267"/>
                      <a:gd name="connsiteX2" fmla="*/ 728533 w 866365"/>
                      <a:gd name="connsiteY2" fmla="*/ 1396917 h 1546267"/>
                      <a:gd name="connsiteX3" fmla="*/ 100178 w 866365"/>
                      <a:gd name="connsiteY3" fmla="*/ 1546267 h 1546267"/>
                      <a:gd name="connsiteX4" fmla="*/ 0 w 866365"/>
                      <a:gd name="connsiteY4" fmla="*/ 0 h 1546267"/>
                      <a:gd name="connsiteX0" fmla="*/ 0 w 824778"/>
                      <a:gd name="connsiteY0" fmla="*/ 0 h 1546267"/>
                      <a:gd name="connsiteX1" fmla="*/ 823198 w 824778"/>
                      <a:gd name="connsiteY1" fmla="*/ 125936 h 1546267"/>
                      <a:gd name="connsiteX2" fmla="*/ 728533 w 824778"/>
                      <a:gd name="connsiteY2" fmla="*/ 1396917 h 1546267"/>
                      <a:gd name="connsiteX3" fmla="*/ 100178 w 824778"/>
                      <a:gd name="connsiteY3" fmla="*/ 1546267 h 1546267"/>
                      <a:gd name="connsiteX4" fmla="*/ 0 w 824778"/>
                      <a:gd name="connsiteY4" fmla="*/ 0 h 1546267"/>
                      <a:gd name="connsiteX0" fmla="*/ 0 w 824778"/>
                      <a:gd name="connsiteY0" fmla="*/ 0 h 1565831"/>
                      <a:gd name="connsiteX1" fmla="*/ 823198 w 824778"/>
                      <a:gd name="connsiteY1" fmla="*/ 125936 h 1565831"/>
                      <a:gd name="connsiteX2" fmla="*/ 728533 w 824778"/>
                      <a:gd name="connsiteY2" fmla="*/ 1396917 h 1565831"/>
                      <a:gd name="connsiteX3" fmla="*/ 100178 w 824778"/>
                      <a:gd name="connsiteY3" fmla="*/ 1546267 h 1565831"/>
                      <a:gd name="connsiteX4" fmla="*/ 0 w 824778"/>
                      <a:gd name="connsiteY4" fmla="*/ 0 h 1565831"/>
                      <a:gd name="connsiteX0" fmla="*/ 0 w 824778"/>
                      <a:gd name="connsiteY0" fmla="*/ 0 h 1596225"/>
                      <a:gd name="connsiteX1" fmla="*/ 823198 w 824778"/>
                      <a:gd name="connsiteY1" fmla="*/ 125936 h 1596225"/>
                      <a:gd name="connsiteX2" fmla="*/ 728533 w 824778"/>
                      <a:gd name="connsiteY2" fmla="*/ 1396917 h 1596225"/>
                      <a:gd name="connsiteX3" fmla="*/ 100178 w 824778"/>
                      <a:gd name="connsiteY3" fmla="*/ 1546267 h 1596225"/>
                      <a:gd name="connsiteX4" fmla="*/ 0 w 824778"/>
                      <a:gd name="connsiteY4" fmla="*/ 0 h 1596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4778" h="1596225">
                        <a:moveTo>
                          <a:pt x="0" y="0"/>
                        </a:moveTo>
                        <a:lnTo>
                          <a:pt x="823198" y="125936"/>
                        </a:lnTo>
                        <a:cubicBezTo>
                          <a:pt x="832712" y="571156"/>
                          <a:pt x="799039" y="1176225"/>
                          <a:pt x="728533" y="1396917"/>
                        </a:cubicBezTo>
                        <a:cubicBezTo>
                          <a:pt x="472262" y="1648037"/>
                          <a:pt x="287691" y="1616189"/>
                          <a:pt x="100178" y="1546267"/>
                        </a:cubicBezTo>
                        <a:cubicBezTo>
                          <a:pt x="-9550" y="1058587"/>
                          <a:pt x="184739" y="450462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1" name="Rettangolo 73">
                    <a:extLst>
                      <a:ext uri="{FF2B5EF4-FFF2-40B4-BE49-F238E27FC236}">
                        <a16:creationId xmlns:a16="http://schemas.microsoft.com/office/drawing/2014/main" id="{9EDCF4BD-6CF9-6CB9-82F9-CF405187CBD4}"/>
                      </a:ext>
                    </a:extLst>
                  </p:cNvPr>
                  <p:cNvSpPr/>
                  <p:nvPr/>
                </p:nvSpPr>
                <p:spPr>
                  <a:xfrm rot="569075">
                    <a:off x="12770913" y="6363662"/>
                    <a:ext cx="126209" cy="253194"/>
                  </a:xfrm>
                  <a:custGeom>
                    <a:avLst/>
                    <a:gdLst>
                      <a:gd name="connsiteX0" fmla="*/ 0 w 332697"/>
                      <a:gd name="connsiteY0" fmla="*/ 0 h 590959"/>
                      <a:gd name="connsiteX1" fmla="*/ 33269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2217 w 332697"/>
                      <a:gd name="connsiteY1" fmla="*/ 3048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602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23706 h 614665"/>
                      <a:gd name="connsiteX1" fmla="*/ 306027 w 332697"/>
                      <a:gd name="connsiteY1" fmla="*/ 23706 h 614665"/>
                      <a:gd name="connsiteX2" fmla="*/ 332697 w 332697"/>
                      <a:gd name="connsiteY2" fmla="*/ 614665 h 614665"/>
                      <a:gd name="connsiteX3" fmla="*/ 0 w 332697"/>
                      <a:gd name="connsiteY3" fmla="*/ 614665 h 614665"/>
                      <a:gd name="connsiteX4" fmla="*/ 0 w 332697"/>
                      <a:gd name="connsiteY4" fmla="*/ 23706 h 614665"/>
                      <a:gd name="connsiteX0" fmla="*/ 0 w 332697"/>
                      <a:gd name="connsiteY0" fmla="*/ 34524 h 625483"/>
                      <a:gd name="connsiteX1" fmla="*/ 306027 w 332697"/>
                      <a:gd name="connsiteY1" fmla="*/ 34524 h 625483"/>
                      <a:gd name="connsiteX2" fmla="*/ 332697 w 332697"/>
                      <a:gd name="connsiteY2" fmla="*/ 625483 h 625483"/>
                      <a:gd name="connsiteX3" fmla="*/ 0 w 332697"/>
                      <a:gd name="connsiteY3" fmla="*/ 625483 h 625483"/>
                      <a:gd name="connsiteX4" fmla="*/ 0 w 332697"/>
                      <a:gd name="connsiteY4" fmla="*/ 34524 h 625483"/>
                      <a:gd name="connsiteX0" fmla="*/ 0 w 306027"/>
                      <a:gd name="connsiteY0" fmla="*/ 34524 h 625483"/>
                      <a:gd name="connsiteX1" fmla="*/ 306027 w 306027"/>
                      <a:gd name="connsiteY1" fmla="*/ 34524 h 625483"/>
                      <a:gd name="connsiteX2" fmla="*/ 302217 w 306027"/>
                      <a:gd name="connsiteY2" fmla="*/ 614053 h 625483"/>
                      <a:gd name="connsiteX3" fmla="*/ 0 w 306027"/>
                      <a:gd name="connsiteY3" fmla="*/ 625483 h 625483"/>
                      <a:gd name="connsiteX4" fmla="*/ 0 w 306027"/>
                      <a:gd name="connsiteY4" fmla="*/ 34524 h 625483"/>
                      <a:gd name="connsiteX0" fmla="*/ 0 w 302217"/>
                      <a:gd name="connsiteY0" fmla="*/ 5802 h 596761"/>
                      <a:gd name="connsiteX1" fmla="*/ 264117 w 302217"/>
                      <a:gd name="connsiteY1" fmla="*/ 181062 h 596761"/>
                      <a:gd name="connsiteX2" fmla="*/ 302217 w 302217"/>
                      <a:gd name="connsiteY2" fmla="*/ 585331 h 596761"/>
                      <a:gd name="connsiteX3" fmla="*/ 0 w 302217"/>
                      <a:gd name="connsiteY3" fmla="*/ 596761 h 596761"/>
                      <a:gd name="connsiteX4" fmla="*/ 0 w 302217"/>
                      <a:gd name="connsiteY4" fmla="*/ 5802 h 596761"/>
                      <a:gd name="connsiteX0" fmla="*/ 0 w 309837"/>
                      <a:gd name="connsiteY0" fmla="*/ 32444 h 623403"/>
                      <a:gd name="connsiteX1" fmla="*/ 309837 w 309837"/>
                      <a:gd name="connsiteY1" fmla="*/ 36254 h 623403"/>
                      <a:gd name="connsiteX2" fmla="*/ 302217 w 309837"/>
                      <a:gd name="connsiteY2" fmla="*/ 611973 h 623403"/>
                      <a:gd name="connsiteX3" fmla="*/ 0 w 309837"/>
                      <a:gd name="connsiteY3" fmla="*/ 623403 h 623403"/>
                      <a:gd name="connsiteX4" fmla="*/ 0 w 309837"/>
                      <a:gd name="connsiteY4" fmla="*/ 32444 h 623403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302217 w 309837"/>
                      <a:gd name="connsiteY2" fmla="*/ 607119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285738 w 309837"/>
                      <a:gd name="connsiteY2" fmla="*/ 589131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6766"/>
                      <a:gd name="connsiteX1" fmla="*/ 309837 w 309837"/>
                      <a:gd name="connsiteY1" fmla="*/ 31400 h 616766"/>
                      <a:gd name="connsiteX2" fmla="*/ 285738 w 309837"/>
                      <a:gd name="connsiteY2" fmla="*/ 589131 h 616766"/>
                      <a:gd name="connsiteX3" fmla="*/ 26610 w 309837"/>
                      <a:gd name="connsiteY3" fmla="*/ 616766 h 616766"/>
                      <a:gd name="connsiteX4" fmla="*/ 0 w 309837"/>
                      <a:gd name="connsiteY4" fmla="*/ 39020 h 616766"/>
                      <a:gd name="connsiteX0" fmla="*/ 0 w 309837"/>
                      <a:gd name="connsiteY0" fmla="*/ 39020 h 628935"/>
                      <a:gd name="connsiteX1" fmla="*/ 309837 w 309837"/>
                      <a:gd name="connsiteY1" fmla="*/ 31400 h 628935"/>
                      <a:gd name="connsiteX2" fmla="*/ 285738 w 309837"/>
                      <a:gd name="connsiteY2" fmla="*/ 589131 h 628935"/>
                      <a:gd name="connsiteX3" fmla="*/ 15967 w 309837"/>
                      <a:gd name="connsiteY3" fmla="*/ 628935 h 628935"/>
                      <a:gd name="connsiteX4" fmla="*/ 0 w 309837"/>
                      <a:gd name="connsiteY4" fmla="*/ 39020 h 628935"/>
                      <a:gd name="connsiteX0" fmla="*/ 0 w 309837"/>
                      <a:gd name="connsiteY0" fmla="*/ 39020 h 613984"/>
                      <a:gd name="connsiteX1" fmla="*/ 309837 w 309837"/>
                      <a:gd name="connsiteY1" fmla="*/ 31400 h 613984"/>
                      <a:gd name="connsiteX2" fmla="*/ 285738 w 309837"/>
                      <a:gd name="connsiteY2" fmla="*/ 589131 h 613984"/>
                      <a:gd name="connsiteX3" fmla="*/ 11146 w 309837"/>
                      <a:gd name="connsiteY3" fmla="*/ 613984 h 613984"/>
                      <a:gd name="connsiteX4" fmla="*/ 0 w 309837"/>
                      <a:gd name="connsiteY4" fmla="*/ 39020 h 613984"/>
                      <a:gd name="connsiteX0" fmla="*/ 0 w 309837"/>
                      <a:gd name="connsiteY0" fmla="*/ 39020 h 621034"/>
                      <a:gd name="connsiteX1" fmla="*/ 309837 w 309837"/>
                      <a:gd name="connsiteY1" fmla="*/ 31400 h 621034"/>
                      <a:gd name="connsiteX2" fmla="*/ 285738 w 309837"/>
                      <a:gd name="connsiteY2" fmla="*/ 589131 h 621034"/>
                      <a:gd name="connsiteX3" fmla="*/ 11146 w 309837"/>
                      <a:gd name="connsiteY3" fmla="*/ 613984 h 621034"/>
                      <a:gd name="connsiteX4" fmla="*/ 0 w 309837"/>
                      <a:gd name="connsiteY4" fmla="*/ 39020 h 621034"/>
                      <a:gd name="connsiteX0" fmla="*/ 0 w 309837"/>
                      <a:gd name="connsiteY0" fmla="*/ 39020 h 622514"/>
                      <a:gd name="connsiteX1" fmla="*/ 309837 w 309837"/>
                      <a:gd name="connsiteY1" fmla="*/ 31400 h 622514"/>
                      <a:gd name="connsiteX2" fmla="*/ 285738 w 309837"/>
                      <a:gd name="connsiteY2" fmla="*/ 589131 h 622514"/>
                      <a:gd name="connsiteX3" fmla="*/ 11146 w 309837"/>
                      <a:gd name="connsiteY3" fmla="*/ 613984 h 622514"/>
                      <a:gd name="connsiteX4" fmla="*/ 0 w 309837"/>
                      <a:gd name="connsiteY4" fmla="*/ 39020 h 622514"/>
                      <a:gd name="connsiteX0" fmla="*/ 0 w 309837"/>
                      <a:gd name="connsiteY0" fmla="*/ 39020 h 621198"/>
                      <a:gd name="connsiteX1" fmla="*/ 309837 w 309837"/>
                      <a:gd name="connsiteY1" fmla="*/ 31400 h 621198"/>
                      <a:gd name="connsiteX2" fmla="*/ 304236 w 309837"/>
                      <a:gd name="connsiteY2" fmla="*/ 580254 h 621198"/>
                      <a:gd name="connsiteX3" fmla="*/ 11146 w 309837"/>
                      <a:gd name="connsiteY3" fmla="*/ 613984 h 621198"/>
                      <a:gd name="connsiteX4" fmla="*/ 0 w 309837"/>
                      <a:gd name="connsiteY4" fmla="*/ 39020 h 621198"/>
                      <a:gd name="connsiteX0" fmla="*/ 0 w 309837"/>
                      <a:gd name="connsiteY0" fmla="*/ 39020 h 620832"/>
                      <a:gd name="connsiteX1" fmla="*/ 309837 w 309837"/>
                      <a:gd name="connsiteY1" fmla="*/ 31400 h 620832"/>
                      <a:gd name="connsiteX2" fmla="*/ 292577 w 309837"/>
                      <a:gd name="connsiteY2" fmla="*/ 577217 h 620832"/>
                      <a:gd name="connsiteX3" fmla="*/ 11146 w 309837"/>
                      <a:gd name="connsiteY3" fmla="*/ 613984 h 620832"/>
                      <a:gd name="connsiteX4" fmla="*/ 0 w 309837"/>
                      <a:gd name="connsiteY4" fmla="*/ 39020 h 620832"/>
                      <a:gd name="connsiteX0" fmla="*/ 0 w 309837"/>
                      <a:gd name="connsiteY0" fmla="*/ 39020 h 619986"/>
                      <a:gd name="connsiteX1" fmla="*/ 309837 w 309837"/>
                      <a:gd name="connsiteY1" fmla="*/ 31400 h 619986"/>
                      <a:gd name="connsiteX2" fmla="*/ 306291 w 309837"/>
                      <a:gd name="connsiteY2" fmla="*/ 568851 h 619986"/>
                      <a:gd name="connsiteX3" fmla="*/ 11146 w 309837"/>
                      <a:gd name="connsiteY3" fmla="*/ 613984 h 619986"/>
                      <a:gd name="connsiteX4" fmla="*/ 0 w 309837"/>
                      <a:gd name="connsiteY4" fmla="*/ 39020 h 619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9837" h="619986">
                        <a:moveTo>
                          <a:pt x="0" y="39020"/>
                        </a:moveTo>
                        <a:cubicBezTo>
                          <a:pt x="109629" y="920"/>
                          <a:pt x="162108" y="-21940"/>
                          <a:pt x="309837" y="31400"/>
                        </a:cubicBezTo>
                        <a:lnTo>
                          <a:pt x="306291" y="568851"/>
                        </a:lnTo>
                        <a:cubicBezTo>
                          <a:pt x="219326" y="588285"/>
                          <a:pt x="93311" y="636876"/>
                          <a:pt x="11146" y="613984"/>
                        </a:cubicBezTo>
                        <a:lnTo>
                          <a:pt x="0" y="3902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46" name="Figura a mano libera: forma 45">
                    <a:extLst>
                      <a:ext uri="{FF2B5EF4-FFF2-40B4-BE49-F238E27FC236}">
                        <a16:creationId xmlns:a16="http://schemas.microsoft.com/office/drawing/2014/main" id="{38BB3A16-7C97-A024-6C40-5BA0FBD2852D}"/>
                      </a:ext>
                    </a:extLst>
                  </p:cNvPr>
                  <p:cNvSpPr/>
                  <p:nvPr/>
                </p:nvSpPr>
                <p:spPr>
                  <a:xfrm rot="21392073">
                    <a:off x="12607845" y="6721995"/>
                    <a:ext cx="366645" cy="122766"/>
                  </a:xfrm>
                  <a:custGeom>
                    <a:avLst/>
                    <a:gdLst>
                      <a:gd name="connsiteX0" fmla="*/ 0 w 857250"/>
                      <a:gd name="connsiteY0" fmla="*/ 129540 h 186690"/>
                      <a:gd name="connsiteX1" fmla="*/ 72390 w 857250"/>
                      <a:gd name="connsiteY1" fmla="*/ 3810 h 186690"/>
                      <a:gd name="connsiteX2" fmla="*/ 495300 w 857250"/>
                      <a:gd name="connsiteY2" fmla="*/ 186690 h 186690"/>
                      <a:gd name="connsiteX3" fmla="*/ 811530 w 857250"/>
                      <a:gd name="connsiteY3" fmla="*/ 0 h 186690"/>
                      <a:gd name="connsiteX4" fmla="*/ 857250 w 857250"/>
                      <a:gd name="connsiteY4" fmla="*/ 186690 h 186690"/>
                      <a:gd name="connsiteX5" fmla="*/ 0 w 857250"/>
                      <a:gd name="connsiteY5" fmla="*/ 129540 h 186690"/>
                      <a:gd name="connsiteX0" fmla="*/ 0 w 857250"/>
                      <a:gd name="connsiteY0" fmla="*/ 129540 h 186690"/>
                      <a:gd name="connsiteX1" fmla="*/ 72390 w 857250"/>
                      <a:gd name="connsiteY1" fmla="*/ 3810 h 186690"/>
                      <a:gd name="connsiteX2" fmla="*/ 483870 w 857250"/>
                      <a:gd name="connsiteY2" fmla="*/ 160020 h 186690"/>
                      <a:gd name="connsiteX3" fmla="*/ 811530 w 857250"/>
                      <a:gd name="connsiteY3" fmla="*/ 0 h 186690"/>
                      <a:gd name="connsiteX4" fmla="*/ 857250 w 857250"/>
                      <a:gd name="connsiteY4" fmla="*/ 186690 h 186690"/>
                      <a:gd name="connsiteX5" fmla="*/ 0 w 857250"/>
                      <a:gd name="connsiteY5" fmla="*/ 129540 h 186690"/>
                      <a:gd name="connsiteX0" fmla="*/ 0 w 857250"/>
                      <a:gd name="connsiteY0" fmla="*/ 129540 h 252004"/>
                      <a:gd name="connsiteX1" fmla="*/ 72390 w 857250"/>
                      <a:gd name="connsiteY1" fmla="*/ 3810 h 252004"/>
                      <a:gd name="connsiteX2" fmla="*/ 483870 w 857250"/>
                      <a:gd name="connsiteY2" fmla="*/ 160020 h 252004"/>
                      <a:gd name="connsiteX3" fmla="*/ 811530 w 857250"/>
                      <a:gd name="connsiteY3" fmla="*/ 0 h 252004"/>
                      <a:gd name="connsiteX4" fmla="*/ 857250 w 857250"/>
                      <a:gd name="connsiteY4" fmla="*/ 186690 h 252004"/>
                      <a:gd name="connsiteX5" fmla="*/ 0 w 857250"/>
                      <a:gd name="connsiteY5" fmla="*/ 129540 h 252004"/>
                      <a:gd name="connsiteX0" fmla="*/ 313 w 857563"/>
                      <a:gd name="connsiteY0" fmla="*/ 129540 h 276462"/>
                      <a:gd name="connsiteX1" fmla="*/ 72703 w 857563"/>
                      <a:gd name="connsiteY1" fmla="*/ 3810 h 276462"/>
                      <a:gd name="connsiteX2" fmla="*/ 484183 w 857563"/>
                      <a:gd name="connsiteY2" fmla="*/ 160020 h 276462"/>
                      <a:gd name="connsiteX3" fmla="*/ 811843 w 857563"/>
                      <a:gd name="connsiteY3" fmla="*/ 0 h 276462"/>
                      <a:gd name="connsiteX4" fmla="*/ 857563 w 857563"/>
                      <a:gd name="connsiteY4" fmla="*/ 186690 h 276462"/>
                      <a:gd name="connsiteX5" fmla="*/ 313 w 857563"/>
                      <a:gd name="connsiteY5" fmla="*/ 129540 h 276462"/>
                      <a:gd name="connsiteX0" fmla="*/ 4085 w 861335"/>
                      <a:gd name="connsiteY0" fmla="*/ 129540 h 276462"/>
                      <a:gd name="connsiteX1" fmla="*/ 76475 w 861335"/>
                      <a:gd name="connsiteY1" fmla="*/ 3810 h 276462"/>
                      <a:gd name="connsiteX2" fmla="*/ 487955 w 861335"/>
                      <a:gd name="connsiteY2" fmla="*/ 160020 h 276462"/>
                      <a:gd name="connsiteX3" fmla="*/ 815615 w 861335"/>
                      <a:gd name="connsiteY3" fmla="*/ 0 h 276462"/>
                      <a:gd name="connsiteX4" fmla="*/ 861335 w 861335"/>
                      <a:gd name="connsiteY4" fmla="*/ 186690 h 276462"/>
                      <a:gd name="connsiteX5" fmla="*/ 4085 w 861335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56130 h 303052"/>
                      <a:gd name="connsiteX1" fmla="*/ 78760 w 863620"/>
                      <a:gd name="connsiteY1" fmla="*/ 30400 h 303052"/>
                      <a:gd name="connsiteX2" fmla="*/ 490240 w 863620"/>
                      <a:gd name="connsiteY2" fmla="*/ 186610 h 303052"/>
                      <a:gd name="connsiteX3" fmla="*/ 817900 w 863620"/>
                      <a:gd name="connsiteY3" fmla="*/ 26590 h 303052"/>
                      <a:gd name="connsiteX4" fmla="*/ 863620 w 863620"/>
                      <a:gd name="connsiteY4" fmla="*/ 213280 h 303052"/>
                      <a:gd name="connsiteX5" fmla="*/ 6370 w 863620"/>
                      <a:gd name="connsiteY5" fmla="*/ 156130 h 303052"/>
                      <a:gd name="connsiteX0" fmla="*/ 6370 w 863620"/>
                      <a:gd name="connsiteY0" fmla="*/ 156130 h 303052"/>
                      <a:gd name="connsiteX1" fmla="*/ 78760 w 863620"/>
                      <a:gd name="connsiteY1" fmla="*/ 30400 h 303052"/>
                      <a:gd name="connsiteX2" fmla="*/ 490240 w 863620"/>
                      <a:gd name="connsiteY2" fmla="*/ 186610 h 303052"/>
                      <a:gd name="connsiteX3" fmla="*/ 817900 w 863620"/>
                      <a:gd name="connsiteY3" fmla="*/ 26590 h 303052"/>
                      <a:gd name="connsiteX4" fmla="*/ 863620 w 863620"/>
                      <a:gd name="connsiteY4" fmla="*/ 213280 h 303052"/>
                      <a:gd name="connsiteX5" fmla="*/ 6370 w 863620"/>
                      <a:gd name="connsiteY5" fmla="*/ 156130 h 303052"/>
                      <a:gd name="connsiteX0" fmla="*/ 6370 w 887664"/>
                      <a:gd name="connsiteY0" fmla="*/ 156130 h 303052"/>
                      <a:gd name="connsiteX1" fmla="*/ 78760 w 887664"/>
                      <a:gd name="connsiteY1" fmla="*/ 30400 h 303052"/>
                      <a:gd name="connsiteX2" fmla="*/ 490240 w 887664"/>
                      <a:gd name="connsiteY2" fmla="*/ 186610 h 303052"/>
                      <a:gd name="connsiteX3" fmla="*/ 817900 w 887664"/>
                      <a:gd name="connsiteY3" fmla="*/ 26590 h 303052"/>
                      <a:gd name="connsiteX4" fmla="*/ 863620 w 887664"/>
                      <a:gd name="connsiteY4" fmla="*/ 213280 h 303052"/>
                      <a:gd name="connsiteX5" fmla="*/ 6370 w 887664"/>
                      <a:gd name="connsiteY5" fmla="*/ 156130 h 303052"/>
                      <a:gd name="connsiteX0" fmla="*/ 6370 w 887664"/>
                      <a:gd name="connsiteY0" fmla="*/ 156130 h 303052"/>
                      <a:gd name="connsiteX1" fmla="*/ 78760 w 887664"/>
                      <a:gd name="connsiteY1" fmla="*/ 30400 h 303052"/>
                      <a:gd name="connsiteX2" fmla="*/ 490240 w 887664"/>
                      <a:gd name="connsiteY2" fmla="*/ 186610 h 303052"/>
                      <a:gd name="connsiteX3" fmla="*/ 817900 w 887664"/>
                      <a:gd name="connsiteY3" fmla="*/ 26590 h 303052"/>
                      <a:gd name="connsiteX4" fmla="*/ 863620 w 887664"/>
                      <a:gd name="connsiteY4" fmla="*/ 213280 h 303052"/>
                      <a:gd name="connsiteX5" fmla="*/ 6370 w 887664"/>
                      <a:gd name="connsiteY5" fmla="*/ 156130 h 303052"/>
                      <a:gd name="connsiteX0" fmla="*/ 6370 w 887664"/>
                      <a:gd name="connsiteY0" fmla="*/ 153690 h 300612"/>
                      <a:gd name="connsiteX1" fmla="*/ 78760 w 887664"/>
                      <a:gd name="connsiteY1" fmla="*/ 27960 h 300612"/>
                      <a:gd name="connsiteX2" fmla="*/ 490240 w 887664"/>
                      <a:gd name="connsiteY2" fmla="*/ 184170 h 300612"/>
                      <a:gd name="connsiteX3" fmla="*/ 817900 w 887664"/>
                      <a:gd name="connsiteY3" fmla="*/ 24150 h 300612"/>
                      <a:gd name="connsiteX4" fmla="*/ 863620 w 887664"/>
                      <a:gd name="connsiteY4" fmla="*/ 210840 h 300612"/>
                      <a:gd name="connsiteX5" fmla="*/ 6370 w 887664"/>
                      <a:gd name="connsiteY5" fmla="*/ 153690 h 300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87664" h="300612">
                        <a:moveTo>
                          <a:pt x="6370" y="153690"/>
                        </a:moveTo>
                        <a:cubicBezTo>
                          <a:pt x="-15220" y="88920"/>
                          <a:pt x="20340" y="73680"/>
                          <a:pt x="78760" y="27960"/>
                        </a:cubicBezTo>
                        <a:cubicBezTo>
                          <a:pt x="166390" y="11450"/>
                          <a:pt x="337840" y="196870"/>
                          <a:pt x="490240" y="184170"/>
                        </a:cubicBezTo>
                        <a:cubicBezTo>
                          <a:pt x="637560" y="161310"/>
                          <a:pt x="769640" y="-74910"/>
                          <a:pt x="817900" y="24150"/>
                        </a:cubicBezTo>
                        <a:cubicBezTo>
                          <a:pt x="894100" y="67330"/>
                          <a:pt x="905530" y="171470"/>
                          <a:pt x="863620" y="210840"/>
                        </a:cubicBezTo>
                        <a:cubicBezTo>
                          <a:pt x="535960" y="378480"/>
                          <a:pt x="-8870" y="283230"/>
                          <a:pt x="6370" y="15369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2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  <p:sp>
            <p:nvSpPr>
              <p:cNvPr id="77" name="Ovale 76">
                <a:extLst>
                  <a:ext uri="{FF2B5EF4-FFF2-40B4-BE49-F238E27FC236}">
                    <a16:creationId xmlns:a16="http://schemas.microsoft.com/office/drawing/2014/main" id="{2CEBF6AC-C381-9927-4F5D-D73EC72CD89B}"/>
                  </a:ext>
                </a:extLst>
              </p:cNvPr>
              <p:cNvSpPr/>
              <p:nvPr/>
            </p:nvSpPr>
            <p:spPr>
              <a:xfrm>
                <a:off x="13152798" y="4727796"/>
                <a:ext cx="117259" cy="109796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CB306802-4F02-F63A-6B1C-7EE0000C1553}"/>
                </a:ext>
              </a:extLst>
            </p:cNvPr>
            <p:cNvGrpSpPr/>
            <p:nvPr/>
          </p:nvGrpSpPr>
          <p:grpSpPr>
            <a:xfrm rot="21392073">
              <a:off x="12941413" y="5445571"/>
              <a:ext cx="195758" cy="258010"/>
              <a:chOff x="8017161" y="3295527"/>
              <a:chExt cx="480577" cy="631778"/>
            </a:xfrm>
          </p:grpSpPr>
          <p:sp>
            <p:nvSpPr>
              <p:cNvPr id="43" name="Trapezio 49">
                <a:extLst>
                  <a:ext uri="{FF2B5EF4-FFF2-40B4-BE49-F238E27FC236}">
                    <a16:creationId xmlns:a16="http://schemas.microsoft.com/office/drawing/2014/main" id="{EE4F46D7-A065-9872-1914-8ADED7C3EE79}"/>
                  </a:ext>
                </a:extLst>
              </p:cNvPr>
              <p:cNvSpPr/>
              <p:nvPr/>
            </p:nvSpPr>
            <p:spPr>
              <a:xfrm rot="11738135">
                <a:off x="8017161" y="3295527"/>
                <a:ext cx="480577" cy="468662"/>
              </a:xfrm>
              <a:custGeom>
                <a:avLst/>
                <a:gdLst>
                  <a:gd name="connsiteX0" fmla="*/ 0 w 321145"/>
                  <a:gd name="connsiteY0" fmla="*/ 361419 h 361419"/>
                  <a:gd name="connsiteX1" fmla="*/ 80286 w 321145"/>
                  <a:gd name="connsiteY1" fmla="*/ 0 h 361419"/>
                  <a:gd name="connsiteX2" fmla="*/ 240859 w 321145"/>
                  <a:gd name="connsiteY2" fmla="*/ 0 h 361419"/>
                  <a:gd name="connsiteX3" fmla="*/ 321145 w 321145"/>
                  <a:gd name="connsiteY3" fmla="*/ 361419 h 361419"/>
                  <a:gd name="connsiteX4" fmla="*/ 0 w 321145"/>
                  <a:gd name="connsiteY4" fmla="*/ 361419 h 361419"/>
                  <a:gd name="connsiteX0" fmla="*/ 0 w 321145"/>
                  <a:gd name="connsiteY0" fmla="*/ 361419 h 412763"/>
                  <a:gd name="connsiteX1" fmla="*/ 80286 w 321145"/>
                  <a:gd name="connsiteY1" fmla="*/ 0 h 412763"/>
                  <a:gd name="connsiteX2" fmla="*/ 240859 w 321145"/>
                  <a:gd name="connsiteY2" fmla="*/ 0 h 412763"/>
                  <a:gd name="connsiteX3" fmla="*/ 321145 w 321145"/>
                  <a:gd name="connsiteY3" fmla="*/ 361419 h 412763"/>
                  <a:gd name="connsiteX4" fmla="*/ 0 w 321145"/>
                  <a:gd name="connsiteY4" fmla="*/ 361419 h 41276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81953"/>
                  <a:gd name="connsiteY0" fmla="*/ 302475 h 416714"/>
                  <a:gd name="connsiteX1" fmla="*/ 141094 w 381953"/>
                  <a:gd name="connsiteY1" fmla="*/ 0 h 416714"/>
                  <a:gd name="connsiteX2" fmla="*/ 301667 w 381953"/>
                  <a:gd name="connsiteY2" fmla="*/ 0 h 416714"/>
                  <a:gd name="connsiteX3" fmla="*/ 381953 w 381953"/>
                  <a:gd name="connsiteY3" fmla="*/ 361419 h 416714"/>
                  <a:gd name="connsiteX4" fmla="*/ 0 w 381953"/>
                  <a:gd name="connsiteY4" fmla="*/ 302475 h 416714"/>
                  <a:gd name="connsiteX0" fmla="*/ 0 w 433414"/>
                  <a:gd name="connsiteY0" fmla="*/ 302475 h 404427"/>
                  <a:gd name="connsiteX1" fmla="*/ 141094 w 433414"/>
                  <a:gd name="connsiteY1" fmla="*/ 0 h 404427"/>
                  <a:gd name="connsiteX2" fmla="*/ 301667 w 433414"/>
                  <a:gd name="connsiteY2" fmla="*/ 0 h 404427"/>
                  <a:gd name="connsiteX3" fmla="*/ 433414 w 433414"/>
                  <a:gd name="connsiteY3" fmla="*/ 342175 h 404427"/>
                  <a:gd name="connsiteX4" fmla="*/ 0 w 433414"/>
                  <a:gd name="connsiteY4" fmla="*/ 302475 h 404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3414" h="404427">
                    <a:moveTo>
                      <a:pt x="0" y="302475"/>
                    </a:moveTo>
                    <a:cubicBezTo>
                      <a:pt x="179855" y="208788"/>
                      <a:pt x="209883" y="258317"/>
                      <a:pt x="141094" y="0"/>
                    </a:cubicBezTo>
                    <a:lnTo>
                      <a:pt x="301667" y="0"/>
                    </a:lnTo>
                    <a:cubicBezTo>
                      <a:pt x="328429" y="120473"/>
                      <a:pt x="302166" y="187642"/>
                      <a:pt x="433414" y="342175"/>
                    </a:cubicBezTo>
                    <a:cubicBezTo>
                      <a:pt x="335043" y="441031"/>
                      <a:pt x="101399" y="418000"/>
                      <a:pt x="0" y="30247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4" name="Ovale 43">
                <a:extLst>
                  <a:ext uri="{FF2B5EF4-FFF2-40B4-BE49-F238E27FC236}">
                    <a16:creationId xmlns:a16="http://schemas.microsoft.com/office/drawing/2014/main" id="{7605A074-5747-9284-3651-B6BA5436A313}"/>
                  </a:ext>
                </a:extLst>
              </p:cNvPr>
              <p:cNvSpPr/>
              <p:nvPr/>
            </p:nvSpPr>
            <p:spPr>
              <a:xfrm>
                <a:off x="8030019" y="3658676"/>
                <a:ext cx="268224" cy="268629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85" name="Gruppo 84">
            <a:extLst>
              <a:ext uri="{FF2B5EF4-FFF2-40B4-BE49-F238E27FC236}">
                <a16:creationId xmlns:a16="http://schemas.microsoft.com/office/drawing/2014/main" id="{45054E79-A230-83D5-A120-C7E303BB7F8F}"/>
              </a:ext>
            </a:extLst>
          </p:cNvPr>
          <p:cNvGrpSpPr/>
          <p:nvPr/>
        </p:nvGrpSpPr>
        <p:grpSpPr>
          <a:xfrm rot="21335309">
            <a:off x="11854204" y="4467724"/>
            <a:ext cx="430793" cy="2303608"/>
            <a:chOff x="13276117" y="4494225"/>
            <a:chExt cx="430793" cy="2303608"/>
          </a:xfrm>
        </p:grpSpPr>
        <p:grpSp>
          <p:nvGrpSpPr>
            <p:cNvPr id="83" name="Gruppo 82">
              <a:extLst>
                <a:ext uri="{FF2B5EF4-FFF2-40B4-BE49-F238E27FC236}">
                  <a16:creationId xmlns:a16="http://schemas.microsoft.com/office/drawing/2014/main" id="{1DC796A7-56AF-9B3C-FFF3-FA3CA9AB365B}"/>
                </a:ext>
              </a:extLst>
            </p:cNvPr>
            <p:cNvGrpSpPr/>
            <p:nvPr/>
          </p:nvGrpSpPr>
          <p:grpSpPr>
            <a:xfrm>
              <a:off x="13276117" y="4494225"/>
              <a:ext cx="430793" cy="2303608"/>
              <a:chOff x="13276117" y="4494225"/>
              <a:chExt cx="430793" cy="2303608"/>
            </a:xfrm>
          </p:grpSpPr>
          <p:grpSp>
            <p:nvGrpSpPr>
              <p:cNvPr id="80" name="Gruppo 79">
                <a:extLst>
                  <a:ext uri="{FF2B5EF4-FFF2-40B4-BE49-F238E27FC236}">
                    <a16:creationId xmlns:a16="http://schemas.microsoft.com/office/drawing/2014/main" id="{F904802B-B231-B2BB-489D-EBD4BB618E6B}"/>
                  </a:ext>
                </a:extLst>
              </p:cNvPr>
              <p:cNvGrpSpPr/>
              <p:nvPr/>
            </p:nvGrpSpPr>
            <p:grpSpPr>
              <a:xfrm>
                <a:off x="13276117" y="5508383"/>
                <a:ext cx="430793" cy="1289450"/>
                <a:chOff x="13276117" y="5508383"/>
                <a:chExt cx="430793" cy="1289450"/>
              </a:xfrm>
            </p:grpSpPr>
            <p:sp>
              <p:nvSpPr>
                <p:cNvPr id="6" name="Rettangolo 74">
                  <a:extLst>
                    <a:ext uri="{FF2B5EF4-FFF2-40B4-BE49-F238E27FC236}">
                      <a16:creationId xmlns:a16="http://schemas.microsoft.com/office/drawing/2014/main" id="{19D5E978-7F97-8925-4A79-7C27FEF3682A}"/>
                    </a:ext>
                  </a:extLst>
                </p:cNvPr>
                <p:cNvSpPr/>
                <p:nvPr/>
              </p:nvSpPr>
              <p:spPr>
                <a:xfrm rot="21392073">
                  <a:off x="13276117" y="6528294"/>
                  <a:ext cx="429530" cy="269539"/>
                </a:xfrm>
                <a:custGeom>
                  <a:avLst/>
                  <a:gdLst>
                    <a:gd name="connsiteX0" fmla="*/ 0 w 1158856"/>
                    <a:gd name="connsiteY0" fmla="*/ 0 h 779114"/>
                    <a:gd name="connsiteX1" fmla="*/ 1158856 w 1158856"/>
                    <a:gd name="connsiteY1" fmla="*/ 0 h 779114"/>
                    <a:gd name="connsiteX2" fmla="*/ 1158856 w 1158856"/>
                    <a:gd name="connsiteY2" fmla="*/ 779114 h 779114"/>
                    <a:gd name="connsiteX3" fmla="*/ 0 w 1158856"/>
                    <a:gd name="connsiteY3" fmla="*/ 779114 h 779114"/>
                    <a:gd name="connsiteX4" fmla="*/ 0 w 1158856"/>
                    <a:gd name="connsiteY4" fmla="*/ 0 h 779114"/>
                    <a:gd name="connsiteX0" fmla="*/ 0 w 1158856"/>
                    <a:gd name="connsiteY0" fmla="*/ 0 h 779114"/>
                    <a:gd name="connsiteX1" fmla="*/ 1158856 w 1158856"/>
                    <a:gd name="connsiteY1" fmla="*/ 0 h 779114"/>
                    <a:gd name="connsiteX2" fmla="*/ 1158856 w 1158856"/>
                    <a:gd name="connsiteY2" fmla="*/ 779114 h 779114"/>
                    <a:gd name="connsiteX3" fmla="*/ 407670 w 1158856"/>
                    <a:gd name="connsiteY3" fmla="*/ 580994 h 779114"/>
                    <a:gd name="connsiteX4" fmla="*/ 0 w 1158856"/>
                    <a:gd name="connsiteY4" fmla="*/ 0 h 779114"/>
                    <a:gd name="connsiteX0" fmla="*/ 0 w 1158856"/>
                    <a:gd name="connsiteY0" fmla="*/ 0 h 779114"/>
                    <a:gd name="connsiteX1" fmla="*/ 1158856 w 1158856"/>
                    <a:gd name="connsiteY1" fmla="*/ 0 h 779114"/>
                    <a:gd name="connsiteX2" fmla="*/ 1158856 w 1158856"/>
                    <a:gd name="connsiteY2" fmla="*/ 779114 h 779114"/>
                    <a:gd name="connsiteX3" fmla="*/ 327660 w 1158856"/>
                    <a:gd name="connsiteY3" fmla="*/ 706724 h 779114"/>
                    <a:gd name="connsiteX4" fmla="*/ 0 w 1158856"/>
                    <a:gd name="connsiteY4" fmla="*/ 0 h 779114"/>
                    <a:gd name="connsiteX0" fmla="*/ 0 w 1158856"/>
                    <a:gd name="connsiteY0" fmla="*/ 0 h 721964"/>
                    <a:gd name="connsiteX1" fmla="*/ 1158856 w 1158856"/>
                    <a:gd name="connsiteY1" fmla="*/ 0 h 721964"/>
                    <a:gd name="connsiteX2" fmla="*/ 941686 w 1158856"/>
                    <a:gd name="connsiteY2" fmla="*/ 721964 h 721964"/>
                    <a:gd name="connsiteX3" fmla="*/ 327660 w 1158856"/>
                    <a:gd name="connsiteY3" fmla="*/ 706724 h 721964"/>
                    <a:gd name="connsiteX4" fmla="*/ 0 w 1158856"/>
                    <a:gd name="connsiteY4" fmla="*/ 0 h 721964"/>
                    <a:gd name="connsiteX0" fmla="*/ 0 w 1158856"/>
                    <a:gd name="connsiteY0" fmla="*/ 0 h 706724"/>
                    <a:gd name="connsiteX1" fmla="*/ 1158856 w 1158856"/>
                    <a:gd name="connsiteY1" fmla="*/ 0 h 706724"/>
                    <a:gd name="connsiteX2" fmla="*/ 1128376 w 1158856"/>
                    <a:gd name="connsiteY2" fmla="*/ 630524 h 706724"/>
                    <a:gd name="connsiteX3" fmla="*/ 327660 w 1158856"/>
                    <a:gd name="connsiteY3" fmla="*/ 706724 h 706724"/>
                    <a:gd name="connsiteX4" fmla="*/ 0 w 1158856"/>
                    <a:gd name="connsiteY4" fmla="*/ 0 h 706724"/>
                    <a:gd name="connsiteX0" fmla="*/ 0 w 1128376"/>
                    <a:gd name="connsiteY0" fmla="*/ 0 h 706724"/>
                    <a:gd name="connsiteX1" fmla="*/ 1078846 w 1128376"/>
                    <a:gd name="connsiteY1" fmla="*/ 270510 h 706724"/>
                    <a:gd name="connsiteX2" fmla="*/ 1128376 w 1128376"/>
                    <a:gd name="connsiteY2" fmla="*/ 630524 h 706724"/>
                    <a:gd name="connsiteX3" fmla="*/ 327660 w 1128376"/>
                    <a:gd name="connsiteY3" fmla="*/ 706724 h 706724"/>
                    <a:gd name="connsiteX4" fmla="*/ 0 w 1128376"/>
                    <a:gd name="connsiteY4" fmla="*/ 0 h 706724"/>
                    <a:gd name="connsiteX0" fmla="*/ 0 w 1128376"/>
                    <a:gd name="connsiteY0" fmla="*/ 0 h 706724"/>
                    <a:gd name="connsiteX1" fmla="*/ 1002646 w 1128376"/>
                    <a:gd name="connsiteY1" fmla="*/ 182880 h 706724"/>
                    <a:gd name="connsiteX2" fmla="*/ 1128376 w 1128376"/>
                    <a:gd name="connsiteY2" fmla="*/ 630524 h 706724"/>
                    <a:gd name="connsiteX3" fmla="*/ 327660 w 1128376"/>
                    <a:gd name="connsiteY3" fmla="*/ 706724 h 706724"/>
                    <a:gd name="connsiteX4" fmla="*/ 0 w 1128376"/>
                    <a:gd name="connsiteY4" fmla="*/ 0 h 706724"/>
                    <a:gd name="connsiteX0" fmla="*/ 26670 w 800716"/>
                    <a:gd name="connsiteY0" fmla="*/ 53340 h 523844"/>
                    <a:gd name="connsiteX1" fmla="*/ 674986 w 800716"/>
                    <a:gd name="connsiteY1" fmla="*/ 0 h 523844"/>
                    <a:gd name="connsiteX2" fmla="*/ 800716 w 800716"/>
                    <a:gd name="connsiteY2" fmla="*/ 447644 h 523844"/>
                    <a:gd name="connsiteX3" fmla="*/ 0 w 800716"/>
                    <a:gd name="connsiteY3" fmla="*/ 523844 h 523844"/>
                    <a:gd name="connsiteX4" fmla="*/ 26670 w 800716"/>
                    <a:gd name="connsiteY4" fmla="*/ 53340 h 523844"/>
                    <a:gd name="connsiteX0" fmla="*/ 0 w 1006456"/>
                    <a:gd name="connsiteY0" fmla="*/ 0 h 603854"/>
                    <a:gd name="connsiteX1" fmla="*/ 880726 w 1006456"/>
                    <a:gd name="connsiteY1" fmla="*/ 80010 h 603854"/>
                    <a:gd name="connsiteX2" fmla="*/ 1006456 w 1006456"/>
                    <a:gd name="connsiteY2" fmla="*/ 527654 h 603854"/>
                    <a:gd name="connsiteX3" fmla="*/ 205740 w 1006456"/>
                    <a:gd name="connsiteY3" fmla="*/ 603854 h 603854"/>
                    <a:gd name="connsiteX4" fmla="*/ 0 w 1006456"/>
                    <a:gd name="connsiteY4" fmla="*/ 0 h 603854"/>
                    <a:gd name="connsiteX0" fmla="*/ 23923 w 1030379"/>
                    <a:gd name="connsiteY0" fmla="*/ 0 h 603854"/>
                    <a:gd name="connsiteX1" fmla="*/ 904649 w 1030379"/>
                    <a:gd name="connsiteY1" fmla="*/ 80010 h 603854"/>
                    <a:gd name="connsiteX2" fmla="*/ 1030379 w 1030379"/>
                    <a:gd name="connsiteY2" fmla="*/ 527654 h 603854"/>
                    <a:gd name="connsiteX3" fmla="*/ 229663 w 1030379"/>
                    <a:gd name="connsiteY3" fmla="*/ 603854 h 603854"/>
                    <a:gd name="connsiteX4" fmla="*/ 23923 w 1030379"/>
                    <a:gd name="connsiteY4" fmla="*/ 0 h 603854"/>
                    <a:gd name="connsiteX0" fmla="*/ 26945 w 1033401"/>
                    <a:gd name="connsiteY0" fmla="*/ 0 h 603854"/>
                    <a:gd name="connsiteX1" fmla="*/ 907671 w 1033401"/>
                    <a:gd name="connsiteY1" fmla="*/ 80010 h 603854"/>
                    <a:gd name="connsiteX2" fmla="*/ 1033401 w 1033401"/>
                    <a:gd name="connsiteY2" fmla="*/ 527654 h 603854"/>
                    <a:gd name="connsiteX3" fmla="*/ 232685 w 1033401"/>
                    <a:gd name="connsiteY3" fmla="*/ 603854 h 603854"/>
                    <a:gd name="connsiteX4" fmla="*/ 26945 w 1033401"/>
                    <a:gd name="connsiteY4" fmla="*/ 0 h 603854"/>
                    <a:gd name="connsiteX0" fmla="*/ 26945 w 1033401"/>
                    <a:gd name="connsiteY0" fmla="*/ 0 h 650763"/>
                    <a:gd name="connsiteX1" fmla="*/ 907671 w 1033401"/>
                    <a:gd name="connsiteY1" fmla="*/ 80010 h 650763"/>
                    <a:gd name="connsiteX2" fmla="*/ 1033401 w 1033401"/>
                    <a:gd name="connsiteY2" fmla="*/ 527654 h 650763"/>
                    <a:gd name="connsiteX3" fmla="*/ 232685 w 1033401"/>
                    <a:gd name="connsiteY3" fmla="*/ 603854 h 650763"/>
                    <a:gd name="connsiteX4" fmla="*/ 26945 w 1033401"/>
                    <a:gd name="connsiteY4" fmla="*/ 0 h 650763"/>
                    <a:gd name="connsiteX0" fmla="*/ 26945 w 1033401"/>
                    <a:gd name="connsiteY0" fmla="*/ 0 h 660008"/>
                    <a:gd name="connsiteX1" fmla="*/ 907671 w 1033401"/>
                    <a:gd name="connsiteY1" fmla="*/ 80010 h 660008"/>
                    <a:gd name="connsiteX2" fmla="*/ 1033401 w 1033401"/>
                    <a:gd name="connsiteY2" fmla="*/ 527654 h 660008"/>
                    <a:gd name="connsiteX3" fmla="*/ 232685 w 1033401"/>
                    <a:gd name="connsiteY3" fmla="*/ 603854 h 660008"/>
                    <a:gd name="connsiteX4" fmla="*/ 26945 w 1033401"/>
                    <a:gd name="connsiteY4" fmla="*/ 0 h 660008"/>
                    <a:gd name="connsiteX0" fmla="*/ 26945 w 1046843"/>
                    <a:gd name="connsiteY0" fmla="*/ 0 h 660008"/>
                    <a:gd name="connsiteX1" fmla="*/ 907671 w 1046843"/>
                    <a:gd name="connsiteY1" fmla="*/ 80010 h 660008"/>
                    <a:gd name="connsiteX2" fmla="*/ 1033401 w 1046843"/>
                    <a:gd name="connsiteY2" fmla="*/ 527654 h 660008"/>
                    <a:gd name="connsiteX3" fmla="*/ 232685 w 1046843"/>
                    <a:gd name="connsiteY3" fmla="*/ 603854 h 660008"/>
                    <a:gd name="connsiteX4" fmla="*/ 26945 w 1046843"/>
                    <a:gd name="connsiteY4" fmla="*/ 0 h 660008"/>
                    <a:gd name="connsiteX0" fmla="*/ 26945 w 1054476"/>
                    <a:gd name="connsiteY0" fmla="*/ 0 h 660008"/>
                    <a:gd name="connsiteX1" fmla="*/ 907671 w 1054476"/>
                    <a:gd name="connsiteY1" fmla="*/ 80010 h 660008"/>
                    <a:gd name="connsiteX2" fmla="*/ 1033401 w 1054476"/>
                    <a:gd name="connsiteY2" fmla="*/ 527654 h 660008"/>
                    <a:gd name="connsiteX3" fmla="*/ 232685 w 1054476"/>
                    <a:gd name="connsiteY3" fmla="*/ 603854 h 660008"/>
                    <a:gd name="connsiteX4" fmla="*/ 26945 w 1054476"/>
                    <a:gd name="connsiteY4" fmla="*/ 0 h 660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4476" h="660008">
                      <a:moveTo>
                        <a:pt x="26945" y="0"/>
                      </a:moveTo>
                      <a:lnTo>
                        <a:pt x="907671" y="80010"/>
                      </a:lnTo>
                      <a:cubicBezTo>
                        <a:pt x="1025781" y="156835"/>
                        <a:pt x="1090551" y="370819"/>
                        <a:pt x="1033401" y="527654"/>
                      </a:cubicBezTo>
                      <a:cubicBezTo>
                        <a:pt x="1033196" y="606394"/>
                        <a:pt x="781530" y="734664"/>
                        <a:pt x="232685" y="603854"/>
                      </a:cubicBezTo>
                      <a:cubicBezTo>
                        <a:pt x="126005" y="410189"/>
                        <a:pt x="-72115" y="212715"/>
                        <a:pt x="26945" y="0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5" name="Trapezio 67">
                  <a:extLst>
                    <a:ext uri="{FF2B5EF4-FFF2-40B4-BE49-F238E27FC236}">
                      <a16:creationId xmlns:a16="http://schemas.microsoft.com/office/drawing/2014/main" id="{DDF96064-7A6F-5F79-BAE1-D9ACFECA3375}"/>
                    </a:ext>
                  </a:extLst>
                </p:cNvPr>
                <p:cNvSpPr/>
                <p:nvPr/>
              </p:nvSpPr>
              <p:spPr>
                <a:xfrm rot="21574262" flipH="1">
                  <a:off x="13284989" y="5508383"/>
                  <a:ext cx="390993" cy="628326"/>
                </a:xfrm>
                <a:custGeom>
                  <a:avLst/>
                  <a:gdLst>
                    <a:gd name="connsiteX0" fmla="*/ 0 w 1017409"/>
                    <a:gd name="connsiteY0" fmla="*/ 1393390 h 1393390"/>
                    <a:gd name="connsiteX1" fmla="*/ 149671 w 1017409"/>
                    <a:gd name="connsiteY1" fmla="*/ 0 h 1393390"/>
                    <a:gd name="connsiteX2" fmla="*/ 867738 w 1017409"/>
                    <a:gd name="connsiteY2" fmla="*/ 0 h 1393390"/>
                    <a:gd name="connsiteX3" fmla="*/ 1017409 w 1017409"/>
                    <a:gd name="connsiteY3" fmla="*/ 1393390 h 1393390"/>
                    <a:gd name="connsiteX4" fmla="*/ 0 w 1017409"/>
                    <a:gd name="connsiteY4" fmla="*/ 1393390 h 1393390"/>
                    <a:gd name="connsiteX0" fmla="*/ 0 w 961936"/>
                    <a:gd name="connsiteY0" fmla="*/ 1393390 h 1393390"/>
                    <a:gd name="connsiteX1" fmla="*/ 149671 w 961936"/>
                    <a:gd name="connsiteY1" fmla="*/ 0 h 1393390"/>
                    <a:gd name="connsiteX2" fmla="*/ 867738 w 961936"/>
                    <a:gd name="connsiteY2" fmla="*/ 0 h 1393390"/>
                    <a:gd name="connsiteX3" fmla="*/ 961936 w 961936"/>
                    <a:gd name="connsiteY3" fmla="*/ 1392953 h 1393390"/>
                    <a:gd name="connsiteX4" fmla="*/ 0 w 961936"/>
                    <a:gd name="connsiteY4" fmla="*/ 1393390 h 1393390"/>
                    <a:gd name="connsiteX0" fmla="*/ 0 w 990173"/>
                    <a:gd name="connsiteY0" fmla="*/ 1393390 h 1393390"/>
                    <a:gd name="connsiteX1" fmla="*/ 149671 w 990173"/>
                    <a:gd name="connsiteY1" fmla="*/ 0 h 1393390"/>
                    <a:gd name="connsiteX2" fmla="*/ 867738 w 990173"/>
                    <a:gd name="connsiteY2" fmla="*/ 0 h 1393390"/>
                    <a:gd name="connsiteX3" fmla="*/ 961936 w 990173"/>
                    <a:gd name="connsiteY3" fmla="*/ 1392953 h 1393390"/>
                    <a:gd name="connsiteX4" fmla="*/ 0 w 990173"/>
                    <a:gd name="connsiteY4" fmla="*/ 1393390 h 1393390"/>
                    <a:gd name="connsiteX0" fmla="*/ 0 w 990173"/>
                    <a:gd name="connsiteY0" fmla="*/ 1393390 h 1393390"/>
                    <a:gd name="connsiteX1" fmla="*/ 149671 w 990173"/>
                    <a:gd name="connsiteY1" fmla="*/ 0 h 1393390"/>
                    <a:gd name="connsiteX2" fmla="*/ 867738 w 990173"/>
                    <a:gd name="connsiteY2" fmla="*/ 0 h 1393390"/>
                    <a:gd name="connsiteX3" fmla="*/ 961936 w 990173"/>
                    <a:gd name="connsiteY3" fmla="*/ 1392953 h 1393390"/>
                    <a:gd name="connsiteX4" fmla="*/ 0 w 990173"/>
                    <a:gd name="connsiteY4" fmla="*/ 1393390 h 1393390"/>
                    <a:gd name="connsiteX0" fmla="*/ 0 w 990173"/>
                    <a:gd name="connsiteY0" fmla="*/ 1393390 h 1411727"/>
                    <a:gd name="connsiteX1" fmla="*/ 149671 w 990173"/>
                    <a:gd name="connsiteY1" fmla="*/ 0 h 1411727"/>
                    <a:gd name="connsiteX2" fmla="*/ 867738 w 990173"/>
                    <a:gd name="connsiteY2" fmla="*/ 0 h 1411727"/>
                    <a:gd name="connsiteX3" fmla="*/ 961936 w 990173"/>
                    <a:gd name="connsiteY3" fmla="*/ 1392953 h 1411727"/>
                    <a:gd name="connsiteX4" fmla="*/ 0 w 990173"/>
                    <a:gd name="connsiteY4" fmla="*/ 1393390 h 1411727"/>
                    <a:gd name="connsiteX0" fmla="*/ 11176 w 1001349"/>
                    <a:gd name="connsiteY0" fmla="*/ 1393390 h 1411727"/>
                    <a:gd name="connsiteX1" fmla="*/ 160847 w 1001349"/>
                    <a:gd name="connsiteY1" fmla="*/ 0 h 1411727"/>
                    <a:gd name="connsiteX2" fmla="*/ 878914 w 1001349"/>
                    <a:gd name="connsiteY2" fmla="*/ 0 h 1411727"/>
                    <a:gd name="connsiteX3" fmla="*/ 973112 w 1001349"/>
                    <a:gd name="connsiteY3" fmla="*/ 1392953 h 1411727"/>
                    <a:gd name="connsiteX4" fmla="*/ 11176 w 1001349"/>
                    <a:gd name="connsiteY4" fmla="*/ 1393390 h 1411727"/>
                    <a:gd name="connsiteX0" fmla="*/ 13018 w 1003191"/>
                    <a:gd name="connsiteY0" fmla="*/ 1393390 h 1411727"/>
                    <a:gd name="connsiteX1" fmla="*/ 162689 w 1003191"/>
                    <a:gd name="connsiteY1" fmla="*/ 0 h 1411727"/>
                    <a:gd name="connsiteX2" fmla="*/ 880756 w 1003191"/>
                    <a:gd name="connsiteY2" fmla="*/ 0 h 1411727"/>
                    <a:gd name="connsiteX3" fmla="*/ 974954 w 1003191"/>
                    <a:gd name="connsiteY3" fmla="*/ 1392953 h 1411727"/>
                    <a:gd name="connsiteX4" fmla="*/ 13018 w 1003191"/>
                    <a:gd name="connsiteY4" fmla="*/ 1393390 h 1411727"/>
                    <a:gd name="connsiteX0" fmla="*/ 13018 w 996432"/>
                    <a:gd name="connsiteY0" fmla="*/ 1393390 h 1450462"/>
                    <a:gd name="connsiteX1" fmla="*/ 162689 w 996432"/>
                    <a:gd name="connsiteY1" fmla="*/ 0 h 1450462"/>
                    <a:gd name="connsiteX2" fmla="*/ 880756 w 996432"/>
                    <a:gd name="connsiteY2" fmla="*/ 0 h 1450462"/>
                    <a:gd name="connsiteX3" fmla="*/ 967173 w 996432"/>
                    <a:gd name="connsiteY3" fmla="*/ 1450461 h 1450462"/>
                    <a:gd name="connsiteX4" fmla="*/ 13018 w 996432"/>
                    <a:gd name="connsiteY4" fmla="*/ 1393390 h 1450462"/>
                    <a:gd name="connsiteX0" fmla="*/ 12523 w 995937"/>
                    <a:gd name="connsiteY0" fmla="*/ 1393390 h 1450462"/>
                    <a:gd name="connsiteX1" fmla="*/ 162194 w 995937"/>
                    <a:gd name="connsiteY1" fmla="*/ 0 h 1450462"/>
                    <a:gd name="connsiteX2" fmla="*/ 880261 w 995937"/>
                    <a:gd name="connsiteY2" fmla="*/ 0 h 1450462"/>
                    <a:gd name="connsiteX3" fmla="*/ 966678 w 995937"/>
                    <a:gd name="connsiteY3" fmla="*/ 1450461 h 1450462"/>
                    <a:gd name="connsiteX4" fmla="*/ 12523 w 995937"/>
                    <a:gd name="connsiteY4" fmla="*/ 1393390 h 1450462"/>
                    <a:gd name="connsiteX0" fmla="*/ 12523 w 995937"/>
                    <a:gd name="connsiteY0" fmla="*/ 1432747 h 1489819"/>
                    <a:gd name="connsiteX1" fmla="*/ 162194 w 995937"/>
                    <a:gd name="connsiteY1" fmla="*/ 39357 h 1489819"/>
                    <a:gd name="connsiteX2" fmla="*/ 880261 w 995937"/>
                    <a:gd name="connsiteY2" fmla="*/ 39357 h 1489819"/>
                    <a:gd name="connsiteX3" fmla="*/ 966678 w 995937"/>
                    <a:gd name="connsiteY3" fmla="*/ 1489818 h 1489819"/>
                    <a:gd name="connsiteX4" fmla="*/ 12523 w 995937"/>
                    <a:gd name="connsiteY4" fmla="*/ 1432747 h 1489819"/>
                    <a:gd name="connsiteX0" fmla="*/ 12523 w 995937"/>
                    <a:gd name="connsiteY0" fmla="*/ 1432747 h 1518816"/>
                    <a:gd name="connsiteX1" fmla="*/ 162194 w 995937"/>
                    <a:gd name="connsiteY1" fmla="*/ 39357 h 1518816"/>
                    <a:gd name="connsiteX2" fmla="*/ 880261 w 995937"/>
                    <a:gd name="connsiteY2" fmla="*/ 39357 h 1518816"/>
                    <a:gd name="connsiteX3" fmla="*/ 966678 w 995937"/>
                    <a:gd name="connsiteY3" fmla="*/ 1489818 h 1518816"/>
                    <a:gd name="connsiteX4" fmla="*/ 12523 w 995937"/>
                    <a:gd name="connsiteY4" fmla="*/ 1432747 h 1518816"/>
                    <a:gd name="connsiteX0" fmla="*/ 12523 w 995937"/>
                    <a:gd name="connsiteY0" fmla="*/ 1432747 h 1534940"/>
                    <a:gd name="connsiteX1" fmla="*/ 162194 w 995937"/>
                    <a:gd name="connsiteY1" fmla="*/ 39357 h 1534940"/>
                    <a:gd name="connsiteX2" fmla="*/ 880261 w 995937"/>
                    <a:gd name="connsiteY2" fmla="*/ 39357 h 1534940"/>
                    <a:gd name="connsiteX3" fmla="*/ 966678 w 995937"/>
                    <a:gd name="connsiteY3" fmla="*/ 1489818 h 1534940"/>
                    <a:gd name="connsiteX4" fmla="*/ 12523 w 995937"/>
                    <a:gd name="connsiteY4" fmla="*/ 1432747 h 1534940"/>
                    <a:gd name="connsiteX0" fmla="*/ 12523 w 1004252"/>
                    <a:gd name="connsiteY0" fmla="*/ 1436363 h 1538556"/>
                    <a:gd name="connsiteX1" fmla="*/ 162194 w 1004252"/>
                    <a:gd name="connsiteY1" fmla="*/ 42973 h 1538556"/>
                    <a:gd name="connsiteX2" fmla="*/ 928330 w 1004252"/>
                    <a:gd name="connsiteY2" fmla="*/ 30176 h 1538556"/>
                    <a:gd name="connsiteX3" fmla="*/ 966678 w 1004252"/>
                    <a:gd name="connsiteY3" fmla="*/ 1493434 h 1538556"/>
                    <a:gd name="connsiteX4" fmla="*/ 12523 w 1004252"/>
                    <a:gd name="connsiteY4" fmla="*/ 1436363 h 1538556"/>
                    <a:gd name="connsiteX0" fmla="*/ 12523 w 993035"/>
                    <a:gd name="connsiteY0" fmla="*/ 1436363 h 1538556"/>
                    <a:gd name="connsiteX1" fmla="*/ 162194 w 993035"/>
                    <a:gd name="connsiteY1" fmla="*/ 42973 h 1538556"/>
                    <a:gd name="connsiteX2" fmla="*/ 928330 w 993035"/>
                    <a:gd name="connsiteY2" fmla="*/ 30176 h 1538556"/>
                    <a:gd name="connsiteX3" fmla="*/ 966678 w 993035"/>
                    <a:gd name="connsiteY3" fmla="*/ 1493434 h 1538556"/>
                    <a:gd name="connsiteX4" fmla="*/ 12523 w 993035"/>
                    <a:gd name="connsiteY4" fmla="*/ 1436363 h 1538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3035" h="1538556">
                      <a:moveTo>
                        <a:pt x="12523" y="1436363"/>
                      </a:moveTo>
                      <a:cubicBezTo>
                        <a:pt x="-40980" y="1340577"/>
                        <a:pt x="89837" y="569014"/>
                        <a:pt x="162194" y="42973"/>
                      </a:cubicBezTo>
                      <a:cubicBezTo>
                        <a:pt x="321651" y="-45582"/>
                        <a:pt x="688974" y="30176"/>
                        <a:pt x="928330" y="30176"/>
                      </a:cubicBezTo>
                      <a:cubicBezTo>
                        <a:pt x="881718" y="765200"/>
                        <a:pt x="1057201" y="1098114"/>
                        <a:pt x="966678" y="1493434"/>
                      </a:cubicBezTo>
                      <a:cubicBezTo>
                        <a:pt x="516692" y="1568971"/>
                        <a:pt x="95716" y="1549484"/>
                        <a:pt x="12523" y="1436363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6" name="Rettangolo 51">
                  <a:extLst>
                    <a:ext uri="{FF2B5EF4-FFF2-40B4-BE49-F238E27FC236}">
                      <a16:creationId xmlns:a16="http://schemas.microsoft.com/office/drawing/2014/main" id="{B1AB459D-AAF5-2106-81DD-B97CA21E81BF}"/>
                    </a:ext>
                  </a:extLst>
                </p:cNvPr>
                <p:cNvSpPr/>
                <p:nvPr/>
              </p:nvSpPr>
              <p:spPr>
                <a:xfrm rot="21543606">
                  <a:off x="13337711" y="5520520"/>
                  <a:ext cx="256337" cy="295029"/>
                </a:xfrm>
                <a:custGeom>
                  <a:avLst/>
                  <a:gdLst>
                    <a:gd name="connsiteX0" fmla="*/ 0 w 616619"/>
                    <a:gd name="connsiteY0" fmla="*/ 0 h 621814"/>
                    <a:gd name="connsiteX1" fmla="*/ 616619 w 616619"/>
                    <a:gd name="connsiteY1" fmla="*/ 0 h 621814"/>
                    <a:gd name="connsiteX2" fmla="*/ 616619 w 616619"/>
                    <a:gd name="connsiteY2" fmla="*/ 621814 h 621814"/>
                    <a:gd name="connsiteX3" fmla="*/ 0 w 616619"/>
                    <a:gd name="connsiteY3" fmla="*/ 621814 h 621814"/>
                    <a:gd name="connsiteX4" fmla="*/ 0 w 616619"/>
                    <a:gd name="connsiteY4" fmla="*/ 0 h 621814"/>
                    <a:gd name="connsiteX0" fmla="*/ 0 w 616619"/>
                    <a:gd name="connsiteY0" fmla="*/ 0 h 688563"/>
                    <a:gd name="connsiteX1" fmla="*/ 616619 w 616619"/>
                    <a:gd name="connsiteY1" fmla="*/ 0 h 688563"/>
                    <a:gd name="connsiteX2" fmla="*/ 616619 w 616619"/>
                    <a:gd name="connsiteY2" fmla="*/ 621814 h 688563"/>
                    <a:gd name="connsiteX3" fmla="*/ 0 w 616619"/>
                    <a:gd name="connsiteY3" fmla="*/ 621814 h 688563"/>
                    <a:gd name="connsiteX4" fmla="*/ 0 w 616619"/>
                    <a:gd name="connsiteY4" fmla="*/ 0 h 688563"/>
                    <a:gd name="connsiteX0" fmla="*/ 0 w 616619"/>
                    <a:gd name="connsiteY0" fmla="*/ 0 h 708755"/>
                    <a:gd name="connsiteX1" fmla="*/ 616619 w 616619"/>
                    <a:gd name="connsiteY1" fmla="*/ 0 h 708755"/>
                    <a:gd name="connsiteX2" fmla="*/ 616619 w 616619"/>
                    <a:gd name="connsiteY2" fmla="*/ 621814 h 708755"/>
                    <a:gd name="connsiteX3" fmla="*/ 0 w 616619"/>
                    <a:gd name="connsiteY3" fmla="*/ 621814 h 708755"/>
                    <a:gd name="connsiteX4" fmla="*/ 0 w 616619"/>
                    <a:gd name="connsiteY4" fmla="*/ 0 h 708755"/>
                    <a:gd name="connsiteX0" fmla="*/ 0 w 616619"/>
                    <a:gd name="connsiteY0" fmla="*/ 0 h 711984"/>
                    <a:gd name="connsiteX1" fmla="*/ 616619 w 616619"/>
                    <a:gd name="connsiteY1" fmla="*/ 0 h 711984"/>
                    <a:gd name="connsiteX2" fmla="*/ 616619 w 616619"/>
                    <a:gd name="connsiteY2" fmla="*/ 621814 h 711984"/>
                    <a:gd name="connsiteX3" fmla="*/ 0 w 616619"/>
                    <a:gd name="connsiteY3" fmla="*/ 621814 h 711984"/>
                    <a:gd name="connsiteX4" fmla="*/ 0 w 616619"/>
                    <a:gd name="connsiteY4" fmla="*/ 0 h 711984"/>
                    <a:gd name="connsiteX0" fmla="*/ 0 w 616619"/>
                    <a:gd name="connsiteY0" fmla="*/ 0 h 712500"/>
                    <a:gd name="connsiteX1" fmla="*/ 616619 w 616619"/>
                    <a:gd name="connsiteY1" fmla="*/ 0 h 712500"/>
                    <a:gd name="connsiteX2" fmla="*/ 616619 w 616619"/>
                    <a:gd name="connsiteY2" fmla="*/ 621814 h 712500"/>
                    <a:gd name="connsiteX3" fmla="*/ 0 w 616619"/>
                    <a:gd name="connsiteY3" fmla="*/ 621814 h 712500"/>
                    <a:gd name="connsiteX4" fmla="*/ 0 w 616619"/>
                    <a:gd name="connsiteY4" fmla="*/ 0 h 712500"/>
                    <a:gd name="connsiteX0" fmla="*/ 0 w 630030"/>
                    <a:gd name="connsiteY0" fmla="*/ 0 h 712500"/>
                    <a:gd name="connsiteX1" fmla="*/ 630030 w 630030"/>
                    <a:gd name="connsiteY1" fmla="*/ 2440 h 712500"/>
                    <a:gd name="connsiteX2" fmla="*/ 616619 w 630030"/>
                    <a:gd name="connsiteY2" fmla="*/ 621814 h 712500"/>
                    <a:gd name="connsiteX3" fmla="*/ 0 w 630030"/>
                    <a:gd name="connsiteY3" fmla="*/ 621814 h 712500"/>
                    <a:gd name="connsiteX4" fmla="*/ 0 w 630030"/>
                    <a:gd name="connsiteY4" fmla="*/ 0 h 712500"/>
                    <a:gd name="connsiteX0" fmla="*/ 0 w 616619"/>
                    <a:gd name="connsiteY0" fmla="*/ 0 h 712500"/>
                    <a:gd name="connsiteX1" fmla="*/ 583210 w 616619"/>
                    <a:gd name="connsiteY1" fmla="*/ 16091 h 712500"/>
                    <a:gd name="connsiteX2" fmla="*/ 616619 w 616619"/>
                    <a:gd name="connsiteY2" fmla="*/ 621814 h 712500"/>
                    <a:gd name="connsiteX3" fmla="*/ 0 w 616619"/>
                    <a:gd name="connsiteY3" fmla="*/ 621814 h 712500"/>
                    <a:gd name="connsiteX4" fmla="*/ 0 w 616619"/>
                    <a:gd name="connsiteY4" fmla="*/ 0 h 712500"/>
                    <a:gd name="connsiteX0" fmla="*/ 0 w 629296"/>
                    <a:gd name="connsiteY0" fmla="*/ 0 h 712500"/>
                    <a:gd name="connsiteX1" fmla="*/ 629296 w 629296"/>
                    <a:gd name="connsiteY1" fmla="*/ 21703 h 712500"/>
                    <a:gd name="connsiteX2" fmla="*/ 616619 w 629296"/>
                    <a:gd name="connsiteY2" fmla="*/ 621814 h 712500"/>
                    <a:gd name="connsiteX3" fmla="*/ 0 w 629296"/>
                    <a:gd name="connsiteY3" fmla="*/ 621814 h 712500"/>
                    <a:gd name="connsiteX4" fmla="*/ 0 w 629296"/>
                    <a:gd name="connsiteY4" fmla="*/ 0 h 712500"/>
                    <a:gd name="connsiteX0" fmla="*/ 0 w 629296"/>
                    <a:gd name="connsiteY0" fmla="*/ 11210 h 723710"/>
                    <a:gd name="connsiteX1" fmla="*/ 629296 w 629296"/>
                    <a:gd name="connsiteY1" fmla="*/ 32913 h 723710"/>
                    <a:gd name="connsiteX2" fmla="*/ 616619 w 629296"/>
                    <a:gd name="connsiteY2" fmla="*/ 633024 h 723710"/>
                    <a:gd name="connsiteX3" fmla="*/ 0 w 629296"/>
                    <a:gd name="connsiteY3" fmla="*/ 633024 h 723710"/>
                    <a:gd name="connsiteX4" fmla="*/ 0 w 629296"/>
                    <a:gd name="connsiteY4" fmla="*/ 11210 h 723710"/>
                    <a:gd name="connsiteX0" fmla="*/ 0 w 629296"/>
                    <a:gd name="connsiteY0" fmla="*/ 31201 h 743701"/>
                    <a:gd name="connsiteX1" fmla="*/ 629296 w 629296"/>
                    <a:gd name="connsiteY1" fmla="*/ 52904 h 743701"/>
                    <a:gd name="connsiteX2" fmla="*/ 616619 w 629296"/>
                    <a:gd name="connsiteY2" fmla="*/ 653015 h 743701"/>
                    <a:gd name="connsiteX3" fmla="*/ 0 w 629296"/>
                    <a:gd name="connsiteY3" fmla="*/ 653015 h 743701"/>
                    <a:gd name="connsiteX4" fmla="*/ 0 w 629296"/>
                    <a:gd name="connsiteY4" fmla="*/ 31201 h 743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9296" h="743701">
                      <a:moveTo>
                        <a:pt x="0" y="31201"/>
                      </a:moveTo>
                      <a:cubicBezTo>
                        <a:pt x="200260" y="-15942"/>
                        <a:pt x="415878" y="-10414"/>
                        <a:pt x="629296" y="52904"/>
                      </a:cubicBezTo>
                      <a:lnTo>
                        <a:pt x="616619" y="653015"/>
                      </a:lnTo>
                      <a:cubicBezTo>
                        <a:pt x="436182" y="804442"/>
                        <a:pt x="84588" y="739080"/>
                        <a:pt x="0" y="653015"/>
                      </a:cubicBezTo>
                      <a:lnTo>
                        <a:pt x="0" y="31201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7" name="Rettangolo con angoli arrotondati 16">
                  <a:extLst>
                    <a:ext uri="{FF2B5EF4-FFF2-40B4-BE49-F238E27FC236}">
                      <a16:creationId xmlns:a16="http://schemas.microsoft.com/office/drawing/2014/main" id="{8D9589F0-CADB-0461-9E80-5E6F844CDB4A}"/>
                    </a:ext>
                  </a:extLst>
                </p:cNvPr>
                <p:cNvSpPr/>
                <p:nvPr/>
              </p:nvSpPr>
              <p:spPr>
                <a:xfrm rot="11448">
                  <a:off x="13339964" y="5528967"/>
                  <a:ext cx="73568" cy="192609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4" name="Figura a mano libera: forma 23">
                  <a:extLst>
                    <a:ext uri="{FF2B5EF4-FFF2-40B4-BE49-F238E27FC236}">
                      <a16:creationId xmlns:a16="http://schemas.microsoft.com/office/drawing/2014/main" id="{1C1D85B3-C912-8A8D-D413-232CE474F623}"/>
                    </a:ext>
                  </a:extLst>
                </p:cNvPr>
                <p:cNvSpPr/>
                <p:nvPr/>
              </p:nvSpPr>
              <p:spPr>
                <a:xfrm rot="21392073">
                  <a:off x="13358122" y="6672680"/>
                  <a:ext cx="348788" cy="122766"/>
                </a:xfrm>
                <a:custGeom>
                  <a:avLst/>
                  <a:gdLst>
                    <a:gd name="connsiteX0" fmla="*/ 0 w 857250"/>
                    <a:gd name="connsiteY0" fmla="*/ 129540 h 186690"/>
                    <a:gd name="connsiteX1" fmla="*/ 72390 w 857250"/>
                    <a:gd name="connsiteY1" fmla="*/ 3810 h 186690"/>
                    <a:gd name="connsiteX2" fmla="*/ 495300 w 857250"/>
                    <a:gd name="connsiteY2" fmla="*/ 186690 h 186690"/>
                    <a:gd name="connsiteX3" fmla="*/ 811530 w 857250"/>
                    <a:gd name="connsiteY3" fmla="*/ 0 h 186690"/>
                    <a:gd name="connsiteX4" fmla="*/ 857250 w 857250"/>
                    <a:gd name="connsiteY4" fmla="*/ 186690 h 186690"/>
                    <a:gd name="connsiteX5" fmla="*/ 0 w 857250"/>
                    <a:gd name="connsiteY5" fmla="*/ 129540 h 186690"/>
                    <a:gd name="connsiteX0" fmla="*/ 0 w 857250"/>
                    <a:gd name="connsiteY0" fmla="*/ 129540 h 186690"/>
                    <a:gd name="connsiteX1" fmla="*/ 72390 w 857250"/>
                    <a:gd name="connsiteY1" fmla="*/ 3810 h 186690"/>
                    <a:gd name="connsiteX2" fmla="*/ 483870 w 857250"/>
                    <a:gd name="connsiteY2" fmla="*/ 160020 h 186690"/>
                    <a:gd name="connsiteX3" fmla="*/ 811530 w 857250"/>
                    <a:gd name="connsiteY3" fmla="*/ 0 h 186690"/>
                    <a:gd name="connsiteX4" fmla="*/ 857250 w 857250"/>
                    <a:gd name="connsiteY4" fmla="*/ 186690 h 186690"/>
                    <a:gd name="connsiteX5" fmla="*/ 0 w 857250"/>
                    <a:gd name="connsiteY5" fmla="*/ 129540 h 186690"/>
                    <a:gd name="connsiteX0" fmla="*/ 0 w 857250"/>
                    <a:gd name="connsiteY0" fmla="*/ 129540 h 252004"/>
                    <a:gd name="connsiteX1" fmla="*/ 72390 w 857250"/>
                    <a:gd name="connsiteY1" fmla="*/ 3810 h 252004"/>
                    <a:gd name="connsiteX2" fmla="*/ 483870 w 857250"/>
                    <a:gd name="connsiteY2" fmla="*/ 160020 h 252004"/>
                    <a:gd name="connsiteX3" fmla="*/ 811530 w 857250"/>
                    <a:gd name="connsiteY3" fmla="*/ 0 h 252004"/>
                    <a:gd name="connsiteX4" fmla="*/ 857250 w 857250"/>
                    <a:gd name="connsiteY4" fmla="*/ 186690 h 252004"/>
                    <a:gd name="connsiteX5" fmla="*/ 0 w 857250"/>
                    <a:gd name="connsiteY5" fmla="*/ 129540 h 252004"/>
                    <a:gd name="connsiteX0" fmla="*/ 313 w 857563"/>
                    <a:gd name="connsiteY0" fmla="*/ 129540 h 276462"/>
                    <a:gd name="connsiteX1" fmla="*/ 72703 w 857563"/>
                    <a:gd name="connsiteY1" fmla="*/ 3810 h 276462"/>
                    <a:gd name="connsiteX2" fmla="*/ 484183 w 857563"/>
                    <a:gd name="connsiteY2" fmla="*/ 160020 h 276462"/>
                    <a:gd name="connsiteX3" fmla="*/ 811843 w 857563"/>
                    <a:gd name="connsiteY3" fmla="*/ 0 h 276462"/>
                    <a:gd name="connsiteX4" fmla="*/ 857563 w 857563"/>
                    <a:gd name="connsiteY4" fmla="*/ 186690 h 276462"/>
                    <a:gd name="connsiteX5" fmla="*/ 313 w 857563"/>
                    <a:gd name="connsiteY5" fmla="*/ 129540 h 276462"/>
                    <a:gd name="connsiteX0" fmla="*/ 4085 w 861335"/>
                    <a:gd name="connsiteY0" fmla="*/ 129540 h 276462"/>
                    <a:gd name="connsiteX1" fmla="*/ 76475 w 861335"/>
                    <a:gd name="connsiteY1" fmla="*/ 3810 h 276462"/>
                    <a:gd name="connsiteX2" fmla="*/ 487955 w 861335"/>
                    <a:gd name="connsiteY2" fmla="*/ 160020 h 276462"/>
                    <a:gd name="connsiteX3" fmla="*/ 815615 w 861335"/>
                    <a:gd name="connsiteY3" fmla="*/ 0 h 276462"/>
                    <a:gd name="connsiteX4" fmla="*/ 861335 w 861335"/>
                    <a:gd name="connsiteY4" fmla="*/ 186690 h 276462"/>
                    <a:gd name="connsiteX5" fmla="*/ 4085 w 861335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56130 h 303052"/>
                    <a:gd name="connsiteX1" fmla="*/ 78760 w 863620"/>
                    <a:gd name="connsiteY1" fmla="*/ 30400 h 303052"/>
                    <a:gd name="connsiteX2" fmla="*/ 490240 w 863620"/>
                    <a:gd name="connsiteY2" fmla="*/ 186610 h 303052"/>
                    <a:gd name="connsiteX3" fmla="*/ 817900 w 863620"/>
                    <a:gd name="connsiteY3" fmla="*/ 26590 h 303052"/>
                    <a:gd name="connsiteX4" fmla="*/ 863620 w 863620"/>
                    <a:gd name="connsiteY4" fmla="*/ 213280 h 303052"/>
                    <a:gd name="connsiteX5" fmla="*/ 6370 w 863620"/>
                    <a:gd name="connsiteY5" fmla="*/ 156130 h 303052"/>
                    <a:gd name="connsiteX0" fmla="*/ 6370 w 863620"/>
                    <a:gd name="connsiteY0" fmla="*/ 156130 h 303052"/>
                    <a:gd name="connsiteX1" fmla="*/ 78760 w 863620"/>
                    <a:gd name="connsiteY1" fmla="*/ 30400 h 303052"/>
                    <a:gd name="connsiteX2" fmla="*/ 490240 w 863620"/>
                    <a:gd name="connsiteY2" fmla="*/ 186610 h 303052"/>
                    <a:gd name="connsiteX3" fmla="*/ 817900 w 863620"/>
                    <a:gd name="connsiteY3" fmla="*/ 26590 h 303052"/>
                    <a:gd name="connsiteX4" fmla="*/ 863620 w 863620"/>
                    <a:gd name="connsiteY4" fmla="*/ 213280 h 303052"/>
                    <a:gd name="connsiteX5" fmla="*/ 6370 w 863620"/>
                    <a:gd name="connsiteY5" fmla="*/ 156130 h 303052"/>
                    <a:gd name="connsiteX0" fmla="*/ 6370 w 887664"/>
                    <a:gd name="connsiteY0" fmla="*/ 156130 h 303052"/>
                    <a:gd name="connsiteX1" fmla="*/ 78760 w 887664"/>
                    <a:gd name="connsiteY1" fmla="*/ 30400 h 303052"/>
                    <a:gd name="connsiteX2" fmla="*/ 490240 w 887664"/>
                    <a:gd name="connsiteY2" fmla="*/ 186610 h 303052"/>
                    <a:gd name="connsiteX3" fmla="*/ 817900 w 887664"/>
                    <a:gd name="connsiteY3" fmla="*/ 26590 h 303052"/>
                    <a:gd name="connsiteX4" fmla="*/ 863620 w 887664"/>
                    <a:gd name="connsiteY4" fmla="*/ 213280 h 303052"/>
                    <a:gd name="connsiteX5" fmla="*/ 6370 w 887664"/>
                    <a:gd name="connsiteY5" fmla="*/ 156130 h 303052"/>
                    <a:gd name="connsiteX0" fmla="*/ 6370 w 887664"/>
                    <a:gd name="connsiteY0" fmla="*/ 156130 h 303052"/>
                    <a:gd name="connsiteX1" fmla="*/ 78760 w 887664"/>
                    <a:gd name="connsiteY1" fmla="*/ 30400 h 303052"/>
                    <a:gd name="connsiteX2" fmla="*/ 490240 w 887664"/>
                    <a:gd name="connsiteY2" fmla="*/ 186610 h 303052"/>
                    <a:gd name="connsiteX3" fmla="*/ 817900 w 887664"/>
                    <a:gd name="connsiteY3" fmla="*/ 26590 h 303052"/>
                    <a:gd name="connsiteX4" fmla="*/ 863620 w 887664"/>
                    <a:gd name="connsiteY4" fmla="*/ 213280 h 303052"/>
                    <a:gd name="connsiteX5" fmla="*/ 6370 w 887664"/>
                    <a:gd name="connsiteY5" fmla="*/ 156130 h 303052"/>
                    <a:gd name="connsiteX0" fmla="*/ 6370 w 887664"/>
                    <a:gd name="connsiteY0" fmla="*/ 153690 h 300612"/>
                    <a:gd name="connsiteX1" fmla="*/ 78760 w 887664"/>
                    <a:gd name="connsiteY1" fmla="*/ 27960 h 300612"/>
                    <a:gd name="connsiteX2" fmla="*/ 490240 w 887664"/>
                    <a:gd name="connsiteY2" fmla="*/ 184170 h 300612"/>
                    <a:gd name="connsiteX3" fmla="*/ 817900 w 887664"/>
                    <a:gd name="connsiteY3" fmla="*/ 24150 h 300612"/>
                    <a:gd name="connsiteX4" fmla="*/ 863620 w 887664"/>
                    <a:gd name="connsiteY4" fmla="*/ 210840 h 300612"/>
                    <a:gd name="connsiteX5" fmla="*/ 6370 w 887664"/>
                    <a:gd name="connsiteY5" fmla="*/ 153690 h 300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87664" h="300612">
                      <a:moveTo>
                        <a:pt x="6370" y="153690"/>
                      </a:moveTo>
                      <a:cubicBezTo>
                        <a:pt x="-15220" y="88920"/>
                        <a:pt x="20340" y="73680"/>
                        <a:pt x="78760" y="27960"/>
                      </a:cubicBezTo>
                      <a:cubicBezTo>
                        <a:pt x="166390" y="11450"/>
                        <a:pt x="337840" y="196870"/>
                        <a:pt x="490240" y="184170"/>
                      </a:cubicBezTo>
                      <a:cubicBezTo>
                        <a:pt x="637560" y="161310"/>
                        <a:pt x="769640" y="-74910"/>
                        <a:pt x="817900" y="24150"/>
                      </a:cubicBezTo>
                      <a:cubicBezTo>
                        <a:pt x="894100" y="67330"/>
                        <a:pt x="905530" y="171470"/>
                        <a:pt x="863620" y="210840"/>
                      </a:cubicBezTo>
                      <a:cubicBezTo>
                        <a:pt x="535960" y="378480"/>
                        <a:pt x="-8870" y="283230"/>
                        <a:pt x="6370" y="153690"/>
                      </a:cubicBez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5" name="Ovale 24">
                  <a:extLst>
                    <a:ext uri="{FF2B5EF4-FFF2-40B4-BE49-F238E27FC236}">
                      <a16:creationId xmlns:a16="http://schemas.microsoft.com/office/drawing/2014/main" id="{C7F12E9A-B868-D7A7-0ACA-4E238D2A929B}"/>
                    </a:ext>
                  </a:extLst>
                </p:cNvPr>
                <p:cNvSpPr/>
                <p:nvPr/>
              </p:nvSpPr>
              <p:spPr>
                <a:xfrm rot="348493">
                  <a:off x="13301224" y="6516994"/>
                  <a:ext cx="302171" cy="101176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26" name="Gruppo 25">
                  <a:extLst>
                    <a:ext uri="{FF2B5EF4-FFF2-40B4-BE49-F238E27FC236}">
                      <a16:creationId xmlns:a16="http://schemas.microsoft.com/office/drawing/2014/main" id="{FC92798C-1C9F-E94D-1033-F8996602BF21}"/>
                    </a:ext>
                  </a:extLst>
                </p:cNvPr>
                <p:cNvGrpSpPr/>
                <p:nvPr/>
              </p:nvGrpSpPr>
              <p:grpSpPr>
                <a:xfrm rot="21392073">
                  <a:off x="13287219" y="6089350"/>
                  <a:ext cx="375873" cy="503065"/>
                  <a:chOff x="8774517" y="4918684"/>
                  <a:chExt cx="922752" cy="1231833"/>
                </a:xfrm>
              </p:grpSpPr>
              <p:sp>
                <p:nvSpPr>
                  <p:cNvPr id="27" name="Rettangolo 70">
                    <a:extLst>
                      <a:ext uri="{FF2B5EF4-FFF2-40B4-BE49-F238E27FC236}">
                        <a16:creationId xmlns:a16="http://schemas.microsoft.com/office/drawing/2014/main" id="{62AF853D-AC8D-8649-9752-AEF716203851}"/>
                      </a:ext>
                    </a:extLst>
                  </p:cNvPr>
                  <p:cNvSpPr/>
                  <p:nvPr/>
                </p:nvSpPr>
                <p:spPr>
                  <a:xfrm rot="282320" flipH="1">
                    <a:off x="8774517" y="4918684"/>
                    <a:ext cx="922752" cy="1231833"/>
                  </a:xfrm>
                  <a:custGeom>
                    <a:avLst/>
                    <a:gdLst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20569 w 776240"/>
                      <a:gd name="connsiteY0" fmla="*/ 0 h 1499616"/>
                      <a:gd name="connsiteX1" fmla="*/ 776240 w 776240"/>
                      <a:gd name="connsiteY1" fmla="*/ 0 h 1499616"/>
                      <a:gd name="connsiteX2" fmla="*/ 776240 w 776240"/>
                      <a:gd name="connsiteY2" fmla="*/ 1499616 h 1499616"/>
                      <a:gd name="connsiteX3" fmla="*/ 20569 w 776240"/>
                      <a:gd name="connsiteY3" fmla="*/ 1499616 h 1499616"/>
                      <a:gd name="connsiteX4" fmla="*/ 20569 w 776240"/>
                      <a:gd name="connsiteY4" fmla="*/ 0 h 1499616"/>
                      <a:gd name="connsiteX0" fmla="*/ 20569 w 835845"/>
                      <a:gd name="connsiteY0" fmla="*/ 0 h 1499616"/>
                      <a:gd name="connsiteX1" fmla="*/ 776240 w 835845"/>
                      <a:gd name="connsiteY1" fmla="*/ 0 h 1499616"/>
                      <a:gd name="connsiteX2" fmla="*/ 776240 w 835845"/>
                      <a:gd name="connsiteY2" fmla="*/ 1499616 h 1499616"/>
                      <a:gd name="connsiteX3" fmla="*/ 20569 w 835845"/>
                      <a:gd name="connsiteY3" fmla="*/ 1499616 h 1499616"/>
                      <a:gd name="connsiteX4" fmla="*/ 20569 w 835845"/>
                      <a:gd name="connsiteY4" fmla="*/ 0 h 1499616"/>
                      <a:gd name="connsiteX0" fmla="*/ 20569 w 818819"/>
                      <a:gd name="connsiteY0" fmla="*/ 0 h 1499616"/>
                      <a:gd name="connsiteX1" fmla="*/ 776240 w 818819"/>
                      <a:gd name="connsiteY1" fmla="*/ 0 h 1499616"/>
                      <a:gd name="connsiteX2" fmla="*/ 684800 w 818819"/>
                      <a:gd name="connsiteY2" fmla="*/ 1493520 h 1499616"/>
                      <a:gd name="connsiteX3" fmla="*/ 20569 w 818819"/>
                      <a:gd name="connsiteY3" fmla="*/ 1499616 h 1499616"/>
                      <a:gd name="connsiteX4" fmla="*/ 20569 w 818819"/>
                      <a:gd name="connsiteY4" fmla="*/ 0 h 1499616"/>
                      <a:gd name="connsiteX0" fmla="*/ 20569 w 818819"/>
                      <a:gd name="connsiteY0" fmla="*/ 0 h 1547056"/>
                      <a:gd name="connsiteX1" fmla="*/ 776240 w 818819"/>
                      <a:gd name="connsiteY1" fmla="*/ 0 h 1547056"/>
                      <a:gd name="connsiteX2" fmla="*/ 684800 w 818819"/>
                      <a:gd name="connsiteY2" fmla="*/ 1493520 h 1547056"/>
                      <a:gd name="connsiteX3" fmla="*/ 20569 w 818819"/>
                      <a:gd name="connsiteY3" fmla="*/ 1499616 h 1547056"/>
                      <a:gd name="connsiteX4" fmla="*/ 20569 w 818819"/>
                      <a:gd name="connsiteY4" fmla="*/ 0 h 1547056"/>
                      <a:gd name="connsiteX0" fmla="*/ 20569 w 826508"/>
                      <a:gd name="connsiteY0" fmla="*/ 0 h 1499616"/>
                      <a:gd name="connsiteX1" fmla="*/ 776240 w 826508"/>
                      <a:gd name="connsiteY1" fmla="*/ 0 h 1499616"/>
                      <a:gd name="connsiteX2" fmla="*/ 733667 w 826508"/>
                      <a:gd name="connsiteY2" fmla="*/ 1170381 h 1499616"/>
                      <a:gd name="connsiteX3" fmla="*/ 20569 w 826508"/>
                      <a:gd name="connsiteY3" fmla="*/ 1499616 h 1499616"/>
                      <a:gd name="connsiteX4" fmla="*/ 20569 w 826508"/>
                      <a:gd name="connsiteY4" fmla="*/ 0 h 1499616"/>
                      <a:gd name="connsiteX0" fmla="*/ 20569 w 827210"/>
                      <a:gd name="connsiteY0" fmla="*/ 0 h 1499616"/>
                      <a:gd name="connsiteX1" fmla="*/ 776240 w 827210"/>
                      <a:gd name="connsiteY1" fmla="*/ 0 h 1499616"/>
                      <a:gd name="connsiteX2" fmla="*/ 737403 w 827210"/>
                      <a:gd name="connsiteY2" fmla="*/ 1192367 h 1499616"/>
                      <a:gd name="connsiteX3" fmla="*/ 20569 w 827210"/>
                      <a:gd name="connsiteY3" fmla="*/ 1499616 h 1499616"/>
                      <a:gd name="connsiteX4" fmla="*/ 20569 w 827210"/>
                      <a:gd name="connsiteY4" fmla="*/ 0 h 1499616"/>
                      <a:gd name="connsiteX0" fmla="*/ 20569 w 841645"/>
                      <a:gd name="connsiteY0" fmla="*/ 0 h 1499616"/>
                      <a:gd name="connsiteX1" fmla="*/ 776240 w 841645"/>
                      <a:gd name="connsiteY1" fmla="*/ 0 h 1499616"/>
                      <a:gd name="connsiteX2" fmla="*/ 737403 w 841645"/>
                      <a:gd name="connsiteY2" fmla="*/ 1192367 h 1499616"/>
                      <a:gd name="connsiteX3" fmla="*/ 20569 w 841645"/>
                      <a:gd name="connsiteY3" fmla="*/ 1499616 h 1499616"/>
                      <a:gd name="connsiteX4" fmla="*/ 20569 w 841645"/>
                      <a:gd name="connsiteY4" fmla="*/ 0 h 1499616"/>
                      <a:gd name="connsiteX0" fmla="*/ 20569 w 919569"/>
                      <a:gd name="connsiteY0" fmla="*/ 0 h 1499616"/>
                      <a:gd name="connsiteX1" fmla="*/ 874426 w 919569"/>
                      <a:gd name="connsiteY1" fmla="*/ 1012 h 1499616"/>
                      <a:gd name="connsiteX2" fmla="*/ 737403 w 919569"/>
                      <a:gd name="connsiteY2" fmla="*/ 1192367 h 1499616"/>
                      <a:gd name="connsiteX3" fmla="*/ 20569 w 919569"/>
                      <a:gd name="connsiteY3" fmla="*/ 1499616 h 1499616"/>
                      <a:gd name="connsiteX4" fmla="*/ 20569 w 919569"/>
                      <a:gd name="connsiteY4" fmla="*/ 0 h 1499616"/>
                      <a:gd name="connsiteX0" fmla="*/ 20569 w 875235"/>
                      <a:gd name="connsiteY0" fmla="*/ 0 h 1499616"/>
                      <a:gd name="connsiteX1" fmla="*/ 874426 w 875235"/>
                      <a:gd name="connsiteY1" fmla="*/ 1012 h 1499616"/>
                      <a:gd name="connsiteX2" fmla="*/ 737403 w 875235"/>
                      <a:gd name="connsiteY2" fmla="*/ 1192367 h 1499616"/>
                      <a:gd name="connsiteX3" fmla="*/ 20569 w 875235"/>
                      <a:gd name="connsiteY3" fmla="*/ 1499616 h 1499616"/>
                      <a:gd name="connsiteX4" fmla="*/ 20569 w 875235"/>
                      <a:gd name="connsiteY4" fmla="*/ 0 h 1499616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338221"/>
                      <a:gd name="connsiteX1" fmla="*/ 901699 w 902508"/>
                      <a:gd name="connsiteY1" fmla="*/ 78974 h 1338221"/>
                      <a:gd name="connsiteX2" fmla="*/ 764676 w 902508"/>
                      <a:gd name="connsiteY2" fmla="*/ 1270329 h 1338221"/>
                      <a:gd name="connsiteX3" fmla="*/ 38391 w 902508"/>
                      <a:gd name="connsiteY3" fmla="*/ 1318393 h 1338221"/>
                      <a:gd name="connsiteX4" fmla="*/ 0 w 902508"/>
                      <a:gd name="connsiteY4" fmla="*/ 0 h 1338221"/>
                      <a:gd name="connsiteX0" fmla="*/ 0 w 902508"/>
                      <a:gd name="connsiteY0" fmla="*/ 0 h 1419679"/>
                      <a:gd name="connsiteX1" fmla="*/ 901699 w 902508"/>
                      <a:gd name="connsiteY1" fmla="*/ 78974 h 1419679"/>
                      <a:gd name="connsiteX2" fmla="*/ 764676 w 902508"/>
                      <a:gd name="connsiteY2" fmla="*/ 1270329 h 1419679"/>
                      <a:gd name="connsiteX3" fmla="*/ 136321 w 902508"/>
                      <a:gd name="connsiteY3" fmla="*/ 1419679 h 1419679"/>
                      <a:gd name="connsiteX4" fmla="*/ 0 w 902508"/>
                      <a:gd name="connsiteY4" fmla="*/ 0 h 1419679"/>
                      <a:gd name="connsiteX0" fmla="*/ 0 w 866365"/>
                      <a:gd name="connsiteY0" fmla="*/ 0 h 1546267"/>
                      <a:gd name="connsiteX1" fmla="*/ 865556 w 866365"/>
                      <a:gd name="connsiteY1" fmla="*/ 205562 h 1546267"/>
                      <a:gd name="connsiteX2" fmla="*/ 728533 w 866365"/>
                      <a:gd name="connsiteY2" fmla="*/ 1396917 h 1546267"/>
                      <a:gd name="connsiteX3" fmla="*/ 100178 w 866365"/>
                      <a:gd name="connsiteY3" fmla="*/ 1546267 h 1546267"/>
                      <a:gd name="connsiteX4" fmla="*/ 0 w 866365"/>
                      <a:gd name="connsiteY4" fmla="*/ 0 h 1546267"/>
                      <a:gd name="connsiteX0" fmla="*/ 0 w 824778"/>
                      <a:gd name="connsiteY0" fmla="*/ 0 h 1546267"/>
                      <a:gd name="connsiteX1" fmla="*/ 823198 w 824778"/>
                      <a:gd name="connsiteY1" fmla="*/ 125936 h 1546267"/>
                      <a:gd name="connsiteX2" fmla="*/ 728533 w 824778"/>
                      <a:gd name="connsiteY2" fmla="*/ 1396917 h 1546267"/>
                      <a:gd name="connsiteX3" fmla="*/ 100178 w 824778"/>
                      <a:gd name="connsiteY3" fmla="*/ 1546267 h 1546267"/>
                      <a:gd name="connsiteX4" fmla="*/ 0 w 824778"/>
                      <a:gd name="connsiteY4" fmla="*/ 0 h 1546267"/>
                      <a:gd name="connsiteX0" fmla="*/ 0 w 824778"/>
                      <a:gd name="connsiteY0" fmla="*/ 0 h 1565831"/>
                      <a:gd name="connsiteX1" fmla="*/ 823198 w 824778"/>
                      <a:gd name="connsiteY1" fmla="*/ 125936 h 1565831"/>
                      <a:gd name="connsiteX2" fmla="*/ 728533 w 824778"/>
                      <a:gd name="connsiteY2" fmla="*/ 1396917 h 1565831"/>
                      <a:gd name="connsiteX3" fmla="*/ 100178 w 824778"/>
                      <a:gd name="connsiteY3" fmla="*/ 1546267 h 1565831"/>
                      <a:gd name="connsiteX4" fmla="*/ 0 w 824778"/>
                      <a:gd name="connsiteY4" fmla="*/ 0 h 1565831"/>
                      <a:gd name="connsiteX0" fmla="*/ 0 w 824778"/>
                      <a:gd name="connsiteY0" fmla="*/ 0 h 1596225"/>
                      <a:gd name="connsiteX1" fmla="*/ 823198 w 824778"/>
                      <a:gd name="connsiteY1" fmla="*/ 125936 h 1596225"/>
                      <a:gd name="connsiteX2" fmla="*/ 728533 w 824778"/>
                      <a:gd name="connsiteY2" fmla="*/ 1396917 h 1596225"/>
                      <a:gd name="connsiteX3" fmla="*/ 100178 w 824778"/>
                      <a:gd name="connsiteY3" fmla="*/ 1546267 h 1596225"/>
                      <a:gd name="connsiteX4" fmla="*/ 0 w 824778"/>
                      <a:gd name="connsiteY4" fmla="*/ 0 h 1596225"/>
                      <a:gd name="connsiteX0" fmla="*/ 0 w 846606"/>
                      <a:gd name="connsiteY0" fmla="*/ 0 h 1633846"/>
                      <a:gd name="connsiteX1" fmla="*/ 823198 w 846606"/>
                      <a:gd name="connsiteY1" fmla="*/ 125936 h 1633846"/>
                      <a:gd name="connsiteX2" fmla="*/ 808015 w 846606"/>
                      <a:gd name="connsiteY2" fmla="*/ 1479371 h 1633846"/>
                      <a:gd name="connsiteX3" fmla="*/ 100178 w 846606"/>
                      <a:gd name="connsiteY3" fmla="*/ 1546267 h 1633846"/>
                      <a:gd name="connsiteX4" fmla="*/ 0 w 846606"/>
                      <a:gd name="connsiteY4" fmla="*/ 0 h 1633846"/>
                      <a:gd name="connsiteX0" fmla="*/ 0 w 846606"/>
                      <a:gd name="connsiteY0" fmla="*/ 0 h 1621471"/>
                      <a:gd name="connsiteX1" fmla="*/ 823198 w 846606"/>
                      <a:gd name="connsiteY1" fmla="*/ 125936 h 1621471"/>
                      <a:gd name="connsiteX2" fmla="*/ 808015 w 846606"/>
                      <a:gd name="connsiteY2" fmla="*/ 1479371 h 1621471"/>
                      <a:gd name="connsiteX3" fmla="*/ 191657 w 846606"/>
                      <a:gd name="connsiteY3" fmla="*/ 1516595 h 1621471"/>
                      <a:gd name="connsiteX4" fmla="*/ 0 w 846606"/>
                      <a:gd name="connsiteY4" fmla="*/ 0 h 1621471"/>
                      <a:gd name="connsiteX0" fmla="*/ 0 w 846606"/>
                      <a:gd name="connsiteY0" fmla="*/ 0 h 1633472"/>
                      <a:gd name="connsiteX1" fmla="*/ 823198 w 846606"/>
                      <a:gd name="connsiteY1" fmla="*/ 125936 h 1633472"/>
                      <a:gd name="connsiteX2" fmla="*/ 808015 w 846606"/>
                      <a:gd name="connsiteY2" fmla="*/ 1479371 h 1633472"/>
                      <a:gd name="connsiteX3" fmla="*/ 191657 w 846606"/>
                      <a:gd name="connsiteY3" fmla="*/ 1516595 h 1633472"/>
                      <a:gd name="connsiteX4" fmla="*/ 0 w 846606"/>
                      <a:gd name="connsiteY4" fmla="*/ 0 h 16334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6606" h="1633472">
                        <a:moveTo>
                          <a:pt x="0" y="0"/>
                        </a:moveTo>
                        <a:lnTo>
                          <a:pt x="823198" y="125936"/>
                        </a:lnTo>
                        <a:cubicBezTo>
                          <a:pt x="832712" y="571156"/>
                          <a:pt x="878521" y="1258679"/>
                          <a:pt x="808015" y="1479371"/>
                        </a:cubicBezTo>
                        <a:cubicBezTo>
                          <a:pt x="551744" y="1730491"/>
                          <a:pt x="349006" y="1623484"/>
                          <a:pt x="191657" y="1516595"/>
                        </a:cubicBezTo>
                        <a:cubicBezTo>
                          <a:pt x="81929" y="1028915"/>
                          <a:pt x="184739" y="450462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8" name="Rettangolo 73">
                    <a:extLst>
                      <a:ext uri="{FF2B5EF4-FFF2-40B4-BE49-F238E27FC236}">
                        <a16:creationId xmlns:a16="http://schemas.microsoft.com/office/drawing/2014/main" id="{BBFD51CC-8F6D-0573-7C98-C98605644130}"/>
                      </a:ext>
                    </a:extLst>
                  </p:cNvPr>
                  <p:cNvSpPr/>
                  <p:nvPr/>
                </p:nvSpPr>
                <p:spPr>
                  <a:xfrm rot="230045">
                    <a:off x="9076149" y="5519705"/>
                    <a:ext cx="309837" cy="620832"/>
                  </a:xfrm>
                  <a:custGeom>
                    <a:avLst/>
                    <a:gdLst>
                      <a:gd name="connsiteX0" fmla="*/ 0 w 332697"/>
                      <a:gd name="connsiteY0" fmla="*/ 0 h 590959"/>
                      <a:gd name="connsiteX1" fmla="*/ 33269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2217 w 332697"/>
                      <a:gd name="connsiteY1" fmla="*/ 3048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602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23706 h 614665"/>
                      <a:gd name="connsiteX1" fmla="*/ 306027 w 332697"/>
                      <a:gd name="connsiteY1" fmla="*/ 23706 h 614665"/>
                      <a:gd name="connsiteX2" fmla="*/ 332697 w 332697"/>
                      <a:gd name="connsiteY2" fmla="*/ 614665 h 614665"/>
                      <a:gd name="connsiteX3" fmla="*/ 0 w 332697"/>
                      <a:gd name="connsiteY3" fmla="*/ 614665 h 614665"/>
                      <a:gd name="connsiteX4" fmla="*/ 0 w 332697"/>
                      <a:gd name="connsiteY4" fmla="*/ 23706 h 614665"/>
                      <a:gd name="connsiteX0" fmla="*/ 0 w 332697"/>
                      <a:gd name="connsiteY0" fmla="*/ 34524 h 625483"/>
                      <a:gd name="connsiteX1" fmla="*/ 306027 w 332697"/>
                      <a:gd name="connsiteY1" fmla="*/ 34524 h 625483"/>
                      <a:gd name="connsiteX2" fmla="*/ 332697 w 332697"/>
                      <a:gd name="connsiteY2" fmla="*/ 625483 h 625483"/>
                      <a:gd name="connsiteX3" fmla="*/ 0 w 332697"/>
                      <a:gd name="connsiteY3" fmla="*/ 625483 h 625483"/>
                      <a:gd name="connsiteX4" fmla="*/ 0 w 332697"/>
                      <a:gd name="connsiteY4" fmla="*/ 34524 h 625483"/>
                      <a:gd name="connsiteX0" fmla="*/ 0 w 306027"/>
                      <a:gd name="connsiteY0" fmla="*/ 34524 h 625483"/>
                      <a:gd name="connsiteX1" fmla="*/ 306027 w 306027"/>
                      <a:gd name="connsiteY1" fmla="*/ 34524 h 625483"/>
                      <a:gd name="connsiteX2" fmla="*/ 302217 w 306027"/>
                      <a:gd name="connsiteY2" fmla="*/ 614053 h 625483"/>
                      <a:gd name="connsiteX3" fmla="*/ 0 w 306027"/>
                      <a:gd name="connsiteY3" fmla="*/ 625483 h 625483"/>
                      <a:gd name="connsiteX4" fmla="*/ 0 w 306027"/>
                      <a:gd name="connsiteY4" fmla="*/ 34524 h 625483"/>
                      <a:gd name="connsiteX0" fmla="*/ 0 w 302217"/>
                      <a:gd name="connsiteY0" fmla="*/ 5802 h 596761"/>
                      <a:gd name="connsiteX1" fmla="*/ 264117 w 302217"/>
                      <a:gd name="connsiteY1" fmla="*/ 181062 h 596761"/>
                      <a:gd name="connsiteX2" fmla="*/ 302217 w 302217"/>
                      <a:gd name="connsiteY2" fmla="*/ 585331 h 596761"/>
                      <a:gd name="connsiteX3" fmla="*/ 0 w 302217"/>
                      <a:gd name="connsiteY3" fmla="*/ 596761 h 596761"/>
                      <a:gd name="connsiteX4" fmla="*/ 0 w 302217"/>
                      <a:gd name="connsiteY4" fmla="*/ 5802 h 596761"/>
                      <a:gd name="connsiteX0" fmla="*/ 0 w 309837"/>
                      <a:gd name="connsiteY0" fmla="*/ 32444 h 623403"/>
                      <a:gd name="connsiteX1" fmla="*/ 309837 w 309837"/>
                      <a:gd name="connsiteY1" fmla="*/ 36254 h 623403"/>
                      <a:gd name="connsiteX2" fmla="*/ 302217 w 309837"/>
                      <a:gd name="connsiteY2" fmla="*/ 611973 h 623403"/>
                      <a:gd name="connsiteX3" fmla="*/ 0 w 309837"/>
                      <a:gd name="connsiteY3" fmla="*/ 623403 h 623403"/>
                      <a:gd name="connsiteX4" fmla="*/ 0 w 309837"/>
                      <a:gd name="connsiteY4" fmla="*/ 32444 h 623403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302217 w 309837"/>
                      <a:gd name="connsiteY2" fmla="*/ 607119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285738 w 309837"/>
                      <a:gd name="connsiteY2" fmla="*/ 589131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6766"/>
                      <a:gd name="connsiteX1" fmla="*/ 309837 w 309837"/>
                      <a:gd name="connsiteY1" fmla="*/ 31400 h 616766"/>
                      <a:gd name="connsiteX2" fmla="*/ 285738 w 309837"/>
                      <a:gd name="connsiteY2" fmla="*/ 589131 h 616766"/>
                      <a:gd name="connsiteX3" fmla="*/ 26610 w 309837"/>
                      <a:gd name="connsiteY3" fmla="*/ 616766 h 616766"/>
                      <a:gd name="connsiteX4" fmla="*/ 0 w 309837"/>
                      <a:gd name="connsiteY4" fmla="*/ 39020 h 616766"/>
                      <a:gd name="connsiteX0" fmla="*/ 0 w 309837"/>
                      <a:gd name="connsiteY0" fmla="*/ 39020 h 628935"/>
                      <a:gd name="connsiteX1" fmla="*/ 309837 w 309837"/>
                      <a:gd name="connsiteY1" fmla="*/ 31400 h 628935"/>
                      <a:gd name="connsiteX2" fmla="*/ 285738 w 309837"/>
                      <a:gd name="connsiteY2" fmla="*/ 589131 h 628935"/>
                      <a:gd name="connsiteX3" fmla="*/ 15967 w 309837"/>
                      <a:gd name="connsiteY3" fmla="*/ 628935 h 628935"/>
                      <a:gd name="connsiteX4" fmla="*/ 0 w 309837"/>
                      <a:gd name="connsiteY4" fmla="*/ 39020 h 628935"/>
                      <a:gd name="connsiteX0" fmla="*/ 0 w 309837"/>
                      <a:gd name="connsiteY0" fmla="*/ 39020 h 613984"/>
                      <a:gd name="connsiteX1" fmla="*/ 309837 w 309837"/>
                      <a:gd name="connsiteY1" fmla="*/ 31400 h 613984"/>
                      <a:gd name="connsiteX2" fmla="*/ 285738 w 309837"/>
                      <a:gd name="connsiteY2" fmla="*/ 589131 h 613984"/>
                      <a:gd name="connsiteX3" fmla="*/ 11146 w 309837"/>
                      <a:gd name="connsiteY3" fmla="*/ 613984 h 613984"/>
                      <a:gd name="connsiteX4" fmla="*/ 0 w 309837"/>
                      <a:gd name="connsiteY4" fmla="*/ 39020 h 613984"/>
                      <a:gd name="connsiteX0" fmla="*/ 0 w 309837"/>
                      <a:gd name="connsiteY0" fmla="*/ 39020 h 621034"/>
                      <a:gd name="connsiteX1" fmla="*/ 309837 w 309837"/>
                      <a:gd name="connsiteY1" fmla="*/ 31400 h 621034"/>
                      <a:gd name="connsiteX2" fmla="*/ 285738 w 309837"/>
                      <a:gd name="connsiteY2" fmla="*/ 589131 h 621034"/>
                      <a:gd name="connsiteX3" fmla="*/ 11146 w 309837"/>
                      <a:gd name="connsiteY3" fmla="*/ 613984 h 621034"/>
                      <a:gd name="connsiteX4" fmla="*/ 0 w 309837"/>
                      <a:gd name="connsiteY4" fmla="*/ 39020 h 621034"/>
                      <a:gd name="connsiteX0" fmla="*/ 0 w 309837"/>
                      <a:gd name="connsiteY0" fmla="*/ 39020 h 622514"/>
                      <a:gd name="connsiteX1" fmla="*/ 309837 w 309837"/>
                      <a:gd name="connsiteY1" fmla="*/ 31400 h 622514"/>
                      <a:gd name="connsiteX2" fmla="*/ 285738 w 309837"/>
                      <a:gd name="connsiteY2" fmla="*/ 589131 h 622514"/>
                      <a:gd name="connsiteX3" fmla="*/ 11146 w 309837"/>
                      <a:gd name="connsiteY3" fmla="*/ 613984 h 622514"/>
                      <a:gd name="connsiteX4" fmla="*/ 0 w 309837"/>
                      <a:gd name="connsiteY4" fmla="*/ 39020 h 622514"/>
                      <a:gd name="connsiteX0" fmla="*/ 0 w 309837"/>
                      <a:gd name="connsiteY0" fmla="*/ 39020 h 621198"/>
                      <a:gd name="connsiteX1" fmla="*/ 309837 w 309837"/>
                      <a:gd name="connsiteY1" fmla="*/ 31400 h 621198"/>
                      <a:gd name="connsiteX2" fmla="*/ 304236 w 309837"/>
                      <a:gd name="connsiteY2" fmla="*/ 580254 h 621198"/>
                      <a:gd name="connsiteX3" fmla="*/ 11146 w 309837"/>
                      <a:gd name="connsiteY3" fmla="*/ 613984 h 621198"/>
                      <a:gd name="connsiteX4" fmla="*/ 0 w 309837"/>
                      <a:gd name="connsiteY4" fmla="*/ 39020 h 621198"/>
                      <a:gd name="connsiteX0" fmla="*/ 0 w 309837"/>
                      <a:gd name="connsiteY0" fmla="*/ 39020 h 620832"/>
                      <a:gd name="connsiteX1" fmla="*/ 309837 w 309837"/>
                      <a:gd name="connsiteY1" fmla="*/ 31400 h 620832"/>
                      <a:gd name="connsiteX2" fmla="*/ 292577 w 309837"/>
                      <a:gd name="connsiteY2" fmla="*/ 577217 h 620832"/>
                      <a:gd name="connsiteX3" fmla="*/ 11146 w 309837"/>
                      <a:gd name="connsiteY3" fmla="*/ 613984 h 620832"/>
                      <a:gd name="connsiteX4" fmla="*/ 0 w 309837"/>
                      <a:gd name="connsiteY4" fmla="*/ 39020 h 620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9837" h="620832">
                        <a:moveTo>
                          <a:pt x="0" y="39020"/>
                        </a:moveTo>
                        <a:cubicBezTo>
                          <a:pt x="109629" y="920"/>
                          <a:pt x="162108" y="-21940"/>
                          <a:pt x="309837" y="31400"/>
                        </a:cubicBezTo>
                        <a:lnTo>
                          <a:pt x="292577" y="577217"/>
                        </a:lnTo>
                        <a:cubicBezTo>
                          <a:pt x="205612" y="596651"/>
                          <a:pt x="93311" y="636876"/>
                          <a:pt x="11146" y="613984"/>
                        </a:cubicBezTo>
                        <a:lnTo>
                          <a:pt x="0" y="3902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45" name="Rettangolo con angoli arrotondati 44">
                  <a:extLst>
                    <a:ext uri="{FF2B5EF4-FFF2-40B4-BE49-F238E27FC236}">
                      <a16:creationId xmlns:a16="http://schemas.microsoft.com/office/drawing/2014/main" id="{1472AA83-5D39-E15C-4E64-9CB1E9270C20}"/>
                    </a:ext>
                  </a:extLst>
                </p:cNvPr>
                <p:cNvSpPr/>
                <p:nvPr/>
              </p:nvSpPr>
              <p:spPr>
                <a:xfrm rot="11448">
                  <a:off x="13516128" y="5531219"/>
                  <a:ext cx="73568" cy="192609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82" name="Ovale 81">
                <a:extLst>
                  <a:ext uri="{FF2B5EF4-FFF2-40B4-BE49-F238E27FC236}">
                    <a16:creationId xmlns:a16="http://schemas.microsoft.com/office/drawing/2014/main" id="{68093E89-31FF-4735-295F-87C70B047765}"/>
                  </a:ext>
                </a:extLst>
              </p:cNvPr>
              <p:cNvSpPr/>
              <p:nvPr/>
            </p:nvSpPr>
            <p:spPr>
              <a:xfrm>
                <a:off x="13416254" y="4494225"/>
                <a:ext cx="89108" cy="92474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9" name="Gruppo 38">
              <a:extLst>
                <a:ext uri="{FF2B5EF4-FFF2-40B4-BE49-F238E27FC236}">
                  <a16:creationId xmlns:a16="http://schemas.microsoft.com/office/drawing/2014/main" id="{11074A1E-46F2-1C40-79F9-9735561A6E1F}"/>
                </a:ext>
              </a:extLst>
            </p:cNvPr>
            <p:cNvGrpSpPr/>
            <p:nvPr/>
          </p:nvGrpSpPr>
          <p:grpSpPr>
            <a:xfrm rot="21392073">
              <a:off x="13327098" y="5405003"/>
              <a:ext cx="204675" cy="261968"/>
              <a:chOff x="8992065" y="3239791"/>
              <a:chExt cx="502467" cy="641469"/>
            </a:xfrm>
          </p:grpSpPr>
          <p:sp>
            <p:nvSpPr>
              <p:cNvPr id="41" name="Trapezio 49">
                <a:extLst>
                  <a:ext uri="{FF2B5EF4-FFF2-40B4-BE49-F238E27FC236}">
                    <a16:creationId xmlns:a16="http://schemas.microsoft.com/office/drawing/2014/main" id="{66753821-3B62-F95C-0BA3-F2D11192D2AE}"/>
                  </a:ext>
                </a:extLst>
              </p:cNvPr>
              <p:cNvSpPr/>
              <p:nvPr/>
            </p:nvSpPr>
            <p:spPr>
              <a:xfrm rot="9729401" flipH="1">
                <a:off x="8992065" y="3239791"/>
                <a:ext cx="502467" cy="507508"/>
              </a:xfrm>
              <a:custGeom>
                <a:avLst/>
                <a:gdLst>
                  <a:gd name="connsiteX0" fmla="*/ 0 w 321145"/>
                  <a:gd name="connsiteY0" fmla="*/ 361419 h 361419"/>
                  <a:gd name="connsiteX1" fmla="*/ 80286 w 321145"/>
                  <a:gd name="connsiteY1" fmla="*/ 0 h 361419"/>
                  <a:gd name="connsiteX2" fmla="*/ 240859 w 321145"/>
                  <a:gd name="connsiteY2" fmla="*/ 0 h 361419"/>
                  <a:gd name="connsiteX3" fmla="*/ 321145 w 321145"/>
                  <a:gd name="connsiteY3" fmla="*/ 361419 h 361419"/>
                  <a:gd name="connsiteX4" fmla="*/ 0 w 321145"/>
                  <a:gd name="connsiteY4" fmla="*/ 361419 h 361419"/>
                  <a:gd name="connsiteX0" fmla="*/ 0 w 321145"/>
                  <a:gd name="connsiteY0" fmla="*/ 361419 h 412763"/>
                  <a:gd name="connsiteX1" fmla="*/ 80286 w 321145"/>
                  <a:gd name="connsiteY1" fmla="*/ 0 h 412763"/>
                  <a:gd name="connsiteX2" fmla="*/ 240859 w 321145"/>
                  <a:gd name="connsiteY2" fmla="*/ 0 h 412763"/>
                  <a:gd name="connsiteX3" fmla="*/ 321145 w 321145"/>
                  <a:gd name="connsiteY3" fmla="*/ 361419 h 412763"/>
                  <a:gd name="connsiteX4" fmla="*/ 0 w 321145"/>
                  <a:gd name="connsiteY4" fmla="*/ 361419 h 41276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81953"/>
                  <a:gd name="connsiteY0" fmla="*/ 302475 h 416714"/>
                  <a:gd name="connsiteX1" fmla="*/ 141094 w 381953"/>
                  <a:gd name="connsiteY1" fmla="*/ 0 h 416714"/>
                  <a:gd name="connsiteX2" fmla="*/ 301667 w 381953"/>
                  <a:gd name="connsiteY2" fmla="*/ 0 h 416714"/>
                  <a:gd name="connsiteX3" fmla="*/ 381953 w 381953"/>
                  <a:gd name="connsiteY3" fmla="*/ 361419 h 416714"/>
                  <a:gd name="connsiteX4" fmla="*/ 0 w 381953"/>
                  <a:gd name="connsiteY4" fmla="*/ 302475 h 416714"/>
                  <a:gd name="connsiteX0" fmla="*/ 0 w 433414"/>
                  <a:gd name="connsiteY0" fmla="*/ 302475 h 404427"/>
                  <a:gd name="connsiteX1" fmla="*/ 141094 w 433414"/>
                  <a:gd name="connsiteY1" fmla="*/ 0 h 404427"/>
                  <a:gd name="connsiteX2" fmla="*/ 301667 w 433414"/>
                  <a:gd name="connsiteY2" fmla="*/ 0 h 404427"/>
                  <a:gd name="connsiteX3" fmla="*/ 433414 w 433414"/>
                  <a:gd name="connsiteY3" fmla="*/ 342175 h 404427"/>
                  <a:gd name="connsiteX4" fmla="*/ 0 w 433414"/>
                  <a:gd name="connsiteY4" fmla="*/ 302475 h 404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3414" h="404427">
                    <a:moveTo>
                      <a:pt x="0" y="302475"/>
                    </a:moveTo>
                    <a:cubicBezTo>
                      <a:pt x="179855" y="208788"/>
                      <a:pt x="209883" y="258317"/>
                      <a:pt x="141094" y="0"/>
                    </a:cubicBezTo>
                    <a:lnTo>
                      <a:pt x="301667" y="0"/>
                    </a:lnTo>
                    <a:cubicBezTo>
                      <a:pt x="328429" y="120473"/>
                      <a:pt x="302166" y="187642"/>
                      <a:pt x="433414" y="342175"/>
                    </a:cubicBezTo>
                    <a:cubicBezTo>
                      <a:pt x="335043" y="441031"/>
                      <a:pt x="101399" y="418000"/>
                      <a:pt x="0" y="30247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2" name="Ovale 41">
                <a:extLst>
                  <a:ext uri="{FF2B5EF4-FFF2-40B4-BE49-F238E27FC236}">
                    <a16:creationId xmlns:a16="http://schemas.microsoft.com/office/drawing/2014/main" id="{F520D68C-7209-1E07-A6AC-C4F69E6CFD82}"/>
                  </a:ext>
                </a:extLst>
              </p:cNvPr>
              <p:cNvSpPr/>
              <p:nvPr/>
            </p:nvSpPr>
            <p:spPr>
              <a:xfrm>
                <a:off x="9207716" y="3612631"/>
                <a:ext cx="268224" cy="268629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40" name="Esagono 45">
            <a:extLst>
              <a:ext uri="{FF2B5EF4-FFF2-40B4-BE49-F238E27FC236}">
                <a16:creationId xmlns:a16="http://schemas.microsoft.com/office/drawing/2014/main" id="{9875A907-6800-BC02-7B33-F25349C6F527}"/>
              </a:ext>
            </a:extLst>
          </p:cNvPr>
          <p:cNvSpPr/>
          <p:nvPr/>
        </p:nvSpPr>
        <p:spPr>
          <a:xfrm rot="21572067">
            <a:off x="11604489" y="5325703"/>
            <a:ext cx="406466" cy="277291"/>
          </a:xfrm>
          <a:custGeom>
            <a:avLst/>
            <a:gdLst>
              <a:gd name="connsiteX0" fmla="*/ 0 w 880368"/>
              <a:gd name="connsiteY0" fmla="*/ 414515 h 829030"/>
              <a:gd name="connsiteX1" fmla="*/ 207258 w 880368"/>
              <a:gd name="connsiteY1" fmla="*/ 0 h 829030"/>
              <a:gd name="connsiteX2" fmla="*/ 673111 w 880368"/>
              <a:gd name="connsiteY2" fmla="*/ 0 h 829030"/>
              <a:gd name="connsiteX3" fmla="*/ 880368 w 880368"/>
              <a:gd name="connsiteY3" fmla="*/ 414515 h 829030"/>
              <a:gd name="connsiteX4" fmla="*/ 673111 w 880368"/>
              <a:gd name="connsiteY4" fmla="*/ 829030 h 829030"/>
              <a:gd name="connsiteX5" fmla="*/ 207258 w 880368"/>
              <a:gd name="connsiteY5" fmla="*/ 829030 h 829030"/>
              <a:gd name="connsiteX6" fmla="*/ 0 w 880368"/>
              <a:gd name="connsiteY6" fmla="*/ 414515 h 829030"/>
              <a:gd name="connsiteX0" fmla="*/ 0 w 886471"/>
              <a:gd name="connsiteY0" fmla="*/ 414515 h 829030"/>
              <a:gd name="connsiteX1" fmla="*/ 207258 w 886471"/>
              <a:gd name="connsiteY1" fmla="*/ 0 h 829030"/>
              <a:gd name="connsiteX2" fmla="*/ 886471 w 886471"/>
              <a:gd name="connsiteY2" fmla="*/ 251460 h 829030"/>
              <a:gd name="connsiteX3" fmla="*/ 880368 w 886471"/>
              <a:gd name="connsiteY3" fmla="*/ 414515 h 829030"/>
              <a:gd name="connsiteX4" fmla="*/ 673111 w 886471"/>
              <a:gd name="connsiteY4" fmla="*/ 829030 h 829030"/>
              <a:gd name="connsiteX5" fmla="*/ 207258 w 886471"/>
              <a:gd name="connsiteY5" fmla="*/ 829030 h 829030"/>
              <a:gd name="connsiteX6" fmla="*/ 0 w 886471"/>
              <a:gd name="connsiteY6" fmla="*/ 414515 h 829030"/>
              <a:gd name="connsiteX0" fmla="*/ 0 w 886471"/>
              <a:gd name="connsiteY0" fmla="*/ 163055 h 577570"/>
              <a:gd name="connsiteX1" fmla="*/ 9138 w 886471"/>
              <a:gd name="connsiteY1" fmla="*/ 15240 h 577570"/>
              <a:gd name="connsiteX2" fmla="*/ 886471 w 886471"/>
              <a:gd name="connsiteY2" fmla="*/ 0 h 577570"/>
              <a:gd name="connsiteX3" fmla="*/ 880368 w 886471"/>
              <a:gd name="connsiteY3" fmla="*/ 163055 h 577570"/>
              <a:gd name="connsiteX4" fmla="*/ 673111 w 886471"/>
              <a:gd name="connsiteY4" fmla="*/ 577570 h 577570"/>
              <a:gd name="connsiteX5" fmla="*/ 207258 w 886471"/>
              <a:gd name="connsiteY5" fmla="*/ 577570 h 577570"/>
              <a:gd name="connsiteX6" fmla="*/ 0 w 886471"/>
              <a:gd name="connsiteY6" fmla="*/ 163055 h 57757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673111 w 886471"/>
              <a:gd name="connsiteY4" fmla="*/ 57757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471" h="585190">
                <a:moveTo>
                  <a:pt x="0" y="163055"/>
                </a:moveTo>
                <a:lnTo>
                  <a:pt x="9138" y="15240"/>
                </a:lnTo>
                <a:cubicBezTo>
                  <a:pt x="435102" y="157347"/>
                  <a:pt x="487211" y="181705"/>
                  <a:pt x="886471" y="0"/>
                </a:cubicBezTo>
                <a:lnTo>
                  <a:pt x="880368" y="163055"/>
                </a:lnTo>
                <a:cubicBezTo>
                  <a:pt x="621142" y="287485"/>
                  <a:pt x="564689" y="300388"/>
                  <a:pt x="528331" y="585190"/>
                </a:cubicBezTo>
                <a:lnTo>
                  <a:pt x="367278" y="585190"/>
                </a:lnTo>
                <a:cubicBezTo>
                  <a:pt x="293336" y="421618"/>
                  <a:pt x="364310" y="330077"/>
                  <a:pt x="0" y="16305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7" name="Connettore diritto 86">
            <a:extLst>
              <a:ext uri="{FF2B5EF4-FFF2-40B4-BE49-F238E27FC236}">
                <a16:creationId xmlns:a16="http://schemas.microsoft.com/office/drawing/2014/main" id="{BD85020A-4296-CEE1-DE0F-565759F91981}"/>
              </a:ext>
            </a:extLst>
          </p:cNvPr>
          <p:cNvCxnSpPr/>
          <p:nvPr/>
        </p:nvCxnSpPr>
        <p:spPr>
          <a:xfrm>
            <a:off x="5223594" y="6807352"/>
            <a:ext cx="6781800" cy="40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9" name="Gruppo 78">
            <a:extLst>
              <a:ext uri="{FF2B5EF4-FFF2-40B4-BE49-F238E27FC236}">
                <a16:creationId xmlns:a16="http://schemas.microsoft.com/office/drawing/2014/main" id="{B468FEA5-428A-6738-6887-B2BA95D131D7}"/>
              </a:ext>
            </a:extLst>
          </p:cNvPr>
          <p:cNvGrpSpPr/>
          <p:nvPr/>
        </p:nvGrpSpPr>
        <p:grpSpPr>
          <a:xfrm>
            <a:off x="170375" y="3302321"/>
            <a:ext cx="3514968" cy="3029381"/>
            <a:chOff x="170375" y="3302321"/>
            <a:chExt cx="3514968" cy="3029381"/>
          </a:xfrm>
        </p:grpSpPr>
        <p:pic>
          <p:nvPicPr>
            <p:cNvPr id="84" name="Immagine 83" descr="mondo autismo consapevolezza giorno. colorato puzzle design cartello.  simbolo di autismo. medico piatto illustrazione. Salute cura 21437128 PNG">
              <a:extLst>
                <a:ext uri="{FF2B5EF4-FFF2-40B4-BE49-F238E27FC236}">
                  <a16:creationId xmlns:a16="http://schemas.microsoft.com/office/drawing/2014/main" id="{CFF697E6-C3DF-DB41-96F6-7091B9E3D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1000" contrast="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0375" y="3302321"/>
              <a:ext cx="3514968" cy="3029381"/>
            </a:xfrm>
            <a:prstGeom prst="rect">
              <a:avLst/>
            </a:prstGeom>
          </p:spPr>
        </p:pic>
        <p:pic>
          <p:nvPicPr>
            <p:cNvPr id="86" name="Elemento grafico 85" descr="Chat contorno">
              <a:extLst>
                <a:ext uri="{FF2B5EF4-FFF2-40B4-BE49-F238E27FC236}">
                  <a16:creationId xmlns:a16="http://schemas.microsoft.com/office/drawing/2014/main" id="{EB49FD8C-28DA-DEE4-38FF-7336A5B77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86261" y="4156611"/>
              <a:ext cx="660400" cy="660400"/>
            </a:xfrm>
            <a:prstGeom prst="rect">
              <a:avLst/>
            </a:prstGeom>
          </p:spPr>
        </p:pic>
        <p:pic>
          <p:nvPicPr>
            <p:cNvPr id="88" name="Elemento grafico 87" descr="Distanziamento sociale con riempimento a tinta unita">
              <a:extLst>
                <a:ext uri="{FF2B5EF4-FFF2-40B4-BE49-F238E27FC236}">
                  <a16:creationId xmlns:a16="http://schemas.microsoft.com/office/drawing/2014/main" id="{869F18F1-BB50-924C-BFAD-31B2A28B8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8051" y="5005363"/>
              <a:ext cx="679940" cy="670170"/>
            </a:xfrm>
            <a:prstGeom prst="rect">
              <a:avLst/>
            </a:prstGeom>
          </p:spPr>
        </p:pic>
      </p:grp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6C4E57DF-D3E7-E8A8-AF66-A32D77B679DB}"/>
              </a:ext>
            </a:extLst>
          </p:cNvPr>
          <p:cNvSpPr txBox="1"/>
          <p:nvPr/>
        </p:nvSpPr>
        <p:spPr>
          <a:xfrm>
            <a:off x="9970176" y="3462523"/>
            <a:ext cx="2409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Social Assistive Robot</a:t>
            </a:r>
            <a:endParaRPr lang="it-IT" sz="2400"/>
          </a:p>
        </p:txBody>
      </p:sp>
      <p:sp>
        <p:nvSpPr>
          <p:cNvPr id="93" name="Segnaposto contenuto 2">
            <a:extLst>
              <a:ext uri="{FF2B5EF4-FFF2-40B4-BE49-F238E27FC236}">
                <a16:creationId xmlns:a16="http://schemas.microsoft.com/office/drawing/2014/main" id="{FD22FFCB-EF61-B4AB-E0C6-67689821442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>
                <a:latin typeface="Aptos"/>
                <a:ea typeface="Open Sans"/>
                <a:cs typeface="Open Sans"/>
              </a:rPr>
              <a:t>Autism Spectrum Disorder (ASD) is a group of neurodevelopmental disorders characterized by </a:t>
            </a:r>
            <a:r>
              <a:rPr lang="en-US" b="1">
                <a:latin typeface="Aptos"/>
                <a:ea typeface="Open Sans"/>
                <a:cs typeface="Open Sans"/>
              </a:rPr>
              <a:t>difficulties</a:t>
            </a:r>
            <a:r>
              <a:rPr lang="en-US">
                <a:latin typeface="Aptos"/>
                <a:ea typeface="Open Sans"/>
                <a:cs typeface="Open Sans"/>
              </a:rPr>
              <a:t> </a:t>
            </a:r>
            <a:r>
              <a:rPr lang="en-US" b="1">
                <a:latin typeface="Aptos"/>
                <a:ea typeface="Open Sans"/>
                <a:cs typeface="Open Sans"/>
              </a:rPr>
              <a:t>in</a:t>
            </a:r>
            <a:r>
              <a:rPr lang="en-US">
                <a:latin typeface="Aptos"/>
                <a:ea typeface="Open Sans"/>
                <a:cs typeface="Open Sans"/>
              </a:rPr>
              <a:t> </a:t>
            </a:r>
            <a:r>
              <a:rPr lang="en-US" b="1">
                <a:latin typeface="Aptos"/>
                <a:ea typeface="Open Sans"/>
                <a:cs typeface="Open Sans"/>
              </a:rPr>
              <a:t>social interactions, communication and behavior.</a:t>
            </a:r>
            <a:endParaRPr lang="it-IT">
              <a:latin typeface="Aptos"/>
              <a:ea typeface="Open Sans"/>
              <a:cs typeface="Open Sans"/>
            </a:endParaRPr>
          </a:p>
        </p:txBody>
      </p:sp>
      <p:sp>
        <p:nvSpPr>
          <p:cNvPr id="94" name="Freccia a destra 93">
            <a:extLst>
              <a:ext uri="{FF2B5EF4-FFF2-40B4-BE49-F238E27FC236}">
                <a16:creationId xmlns:a16="http://schemas.microsoft.com/office/drawing/2014/main" id="{A96EDFEE-0545-C014-9258-8BD6708F2CC4}"/>
              </a:ext>
            </a:extLst>
          </p:cNvPr>
          <p:cNvSpPr/>
          <p:nvPr/>
        </p:nvSpPr>
        <p:spPr>
          <a:xfrm>
            <a:off x="3395816" y="4650739"/>
            <a:ext cx="1016000" cy="32394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5" name="CasellaDiTesto 94">
            <a:extLst>
              <a:ext uri="{FF2B5EF4-FFF2-40B4-BE49-F238E27FC236}">
                <a16:creationId xmlns:a16="http://schemas.microsoft.com/office/drawing/2014/main" id="{EEBFEDFF-2CD8-67BE-BCA0-961B9D3F6687}"/>
              </a:ext>
            </a:extLst>
          </p:cNvPr>
          <p:cNvSpPr txBox="1"/>
          <p:nvPr/>
        </p:nvSpPr>
        <p:spPr>
          <a:xfrm>
            <a:off x="4578670" y="4551103"/>
            <a:ext cx="3514968" cy="52322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err="1">
                <a:ea typeface="Open Sans" panose="020B0606030504020204" pitchFamily="34" charset="0"/>
                <a:cs typeface="Open Sans" panose="020B0606030504020204" pitchFamily="34" charset="0"/>
              </a:rPr>
              <a:t>Attention</a:t>
            </a:r>
            <a:r>
              <a:rPr lang="it-IT" sz="2800">
                <a:ea typeface="Open Sans" panose="020B0606030504020204" pitchFamily="34" charset="0"/>
                <a:cs typeface="Open Sans" panose="020B0606030504020204" pitchFamily="34" charset="0"/>
              </a:rPr>
              <a:t> Evaluation</a:t>
            </a:r>
          </a:p>
        </p:txBody>
      </p:sp>
    </p:spTree>
    <p:extLst>
      <p:ext uri="{BB962C8B-B14F-4D97-AF65-F5344CB8AC3E}">
        <p14:creationId xmlns:p14="http://schemas.microsoft.com/office/powerpoint/2010/main" val="721098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0E10D-F8EE-9120-AE80-ADDF261A6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117254B2-6B43-BC07-275F-ADF53B317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39514C93-A02B-D407-9E76-D022993A8713}"/>
              </a:ext>
            </a:extLst>
          </p:cNvPr>
          <p:cNvSpPr/>
          <p:nvPr/>
        </p:nvSpPr>
        <p:spPr>
          <a:xfrm>
            <a:off x="3043936" y="2289955"/>
            <a:ext cx="713573" cy="570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1179AEE6-16C1-2F94-670E-3F8905CDD9E9}"/>
              </a:ext>
            </a:extLst>
          </p:cNvPr>
          <p:cNvSpPr/>
          <p:nvPr/>
        </p:nvSpPr>
        <p:spPr>
          <a:xfrm>
            <a:off x="4499551" y="2289955"/>
            <a:ext cx="654958" cy="1430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AF13D4EE-4E54-E69E-5A8B-35D6511629A3}"/>
              </a:ext>
            </a:extLst>
          </p:cNvPr>
          <p:cNvSpPr/>
          <p:nvPr/>
        </p:nvSpPr>
        <p:spPr>
          <a:xfrm>
            <a:off x="5154089" y="2289955"/>
            <a:ext cx="684266" cy="1967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40B17DA0-2CB2-4C84-4442-1E1C9CF94976}"/>
              </a:ext>
            </a:extLst>
          </p:cNvPr>
          <p:cNvSpPr/>
          <p:nvPr/>
        </p:nvSpPr>
        <p:spPr>
          <a:xfrm>
            <a:off x="5837935" y="632459"/>
            <a:ext cx="654958" cy="16861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9">
            <a:extLst>
              <a:ext uri="{FF2B5EF4-FFF2-40B4-BE49-F238E27FC236}">
                <a16:creationId xmlns:a16="http://schemas.microsoft.com/office/drawing/2014/main" id="{346B459E-60A4-040B-A98E-7FFFC0259780}"/>
              </a:ext>
            </a:extLst>
          </p:cNvPr>
          <p:cNvSpPr txBox="1"/>
          <p:nvPr/>
        </p:nvSpPr>
        <p:spPr>
          <a:xfrm>
            <a:off x="1186261" y="405574"/>
            <a:ext cx="331329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RESULTS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2332E29-9479-47F7-F404-B082469C2A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228426"/>
              </p:ext>
            </p:extLst>
          </p:nvPr>
        </p:nvGraphicFramePr>
        <p:xfrm>
          <a:off x="1281545" y="1339272"/>
          <a:ext cx="9759434" cy="3749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499">
                  <a:extLst>
                    <a:ext uri="{9D8B030D-6E8A-4147-A177-3AD203B41FA5}">
                      <a16:colId xmlns:a16="http://schemas.microsoft.com/office/drawing/2014/main" val="645814678"/>
                    </a:ext>
                  </a:extLst>
                </a:gridCol>
                <a:gridCol w="4361935">
                  <a:extLst>
                    <a:ext uri="{9D8B030D-6E8A-4147-A177-3AD203B41FA5}">
                      <a16:colId xmlns:a16="http://schemas.microsoft.com/office/drawing/2014/main" val="2634824924"/>
                    </a:ext>
                  </a:extLst>
                </a:gridCol>
              </a:tblGrid>
              <a:tr h="53617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F1-score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452453"/>
                  </a:ext>
                </a:extLst>
              </a:tr>
              <a:tr h="536176">
                <a:tc>
                  <a:txBody>
                    <a:bodyPr/>
                    <a:lstStyle/>
                    <a:p>
                      <a:r>
                        <a:rPr lang="en-US" sz="2200" err="1"/>
                        <a:t>Downsampling</a:t>
                      </a:r>
                      <a:r>
                        <a:rPr lang="en-US" sz="2200"/>
                        <a:t> of the over-represented classes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/>
                        <a:t>29,67%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504650"/>
                  </a:ext>
                </a:extLst>
              </a:tr>
              <a:tr h="6737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err="1"/>
                        <a:t>Upsampling</a:t>
                      </a:r>
                      <a:r>
                        <a:rPr lang="en-US" sz="2200"/>
                        <a:t> of under-represented classes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/>
                        <a:t>38,66%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464777"/>
                  </a:ext>
                </a:extLst>
              </a:tr>
              <a:tr h="7054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i="1"/>
                        <a:t>Focal Loss </a:t>
                      </a:r>
                      <a:r>
                        <a:rPr lang="en-US" sz="2200" b="0"/>
                        <a:t>implementation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/>
                        <a:t>43,51%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271525"/>
                  </a:ext>
                </a:extLst>
              </a:tr>
              <a:tr h="536176">
                <a:tc>
                  <a:txBody>
                    <a:bodyPr/>
                    <a:lstStyle/>
                    <a:p>
                      <a:r>
                        <a:rPr lang="en-US" sz="2200" b="0"/>
                        <a:t>Fine-tuning of the MLP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/>
                        <a:t>51,93%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139377"/>
                  </a:ext>
                </a:extLst>
              </a:tr>
              <a:tr h="536176">
                <a:tc>
                  <a:txBody>
                    <a:bodyPr/>
                    <a:lstStyle/>
                    <a:p>
                      <a:r>
                        <a:rPr lang="en-US" sz="2200"/>
                        <a:t>Additional features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/>
                        <a:t>42,59%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7055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51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0E10D-F8EE-9120-AE80-ADDF261A6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117254B2-6B43-BC07-275F-ADF53B317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39514C93-A02B-D407-9E76-D022993A8713}"/>
              </a:ext>
            </a:extLst>
          </p:cNvPr>
          <p:cNvSpPr/>
          <p:nvPr/>
        </p:nvSpPr>
        <p:spPr>
          <a:xfrm>
            <a:off x="3043936" y="2289955"/>
            <a:ext cx="713573" cy="570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1179AEE6-16C1-2F94-670E-3F8905CDD9E9}"/>
              </a:ext>
            </a:extLst>
          </p:cNvPr>
          <p:cNvSpPr/>
          <p:nvPr/>
        </p:nvSpPr>
        <p:spPr>
          <a:xfrm>
            <a:off x="4499551" y="2289955"/>
            <a:ext cx="654958" cy="1430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AF13D4EE-4E54-E69E-5A8B-35D6511629A3}"/>
              </a:ext>
            </a:extLst>
          </p:cNvPr>
          <p:cNvSpPr/>
          <p:nvPr/>
        </p:nvSpPr>
        <p:spPr>
          <a:xfrm>
            <a:off x="5154089" y="2289955"/>
            <a:ext cx="684266" cy="1967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40B17DA0-2CB2-4C84-4442-1E1C9CF94976}"/>
              </a:ext>
            </a:extLst>
          </p:cNvPr>
          <p:cNvSpPr/>
          <p:nvPr/>
        </p:nvSpPr>
        <p:spPr>
          <a:xfrm>
            <a:off x="5837935" y="632459"/>
            <a:ext cx="654958" cy="16861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9">
            <a:extLst>
              <a:ext uri="{FF2B5EF4-FFF2-40B4-BE49-F238E27FC236}">
                <a16:creationId xmlns:a16="http://schemas.microsoft.com/office/drawing/2014/main" id="{346B459E-60A4-040B-A98E-7FFFC0259780}"/>
              </a:ext>
            </a:extLst>
          </p:cNvPr>
          <p:cNvSpPr txBox="1"/>
          <p:nvPr/>
        </p:nvSpPr>
        <p:spPr>
          <a:xfrm>
            <a:off x="1186261" y="405574"/>
            <a:ext cx="331329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RESULTS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2332E29-9479-47F7-F404-B082469C2AFB}"/>
              </a:ext>
            </a:extLst>
          </p:cNvPr>
          <p:cNvGraphicFramePr>
            <a:graphicFrameLocks noGrp="1"/>
          </p:cNvGraphicFramePr>
          <p:nvPr/>
        </p:nvGraphicFramePr>
        <p:xfrm>
          <a:off x="1281545" y="1339272"/>
          <a:ext cx="9759434" cy="3749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499">
                  <a:extLst>
                    <a:ext uri="{9D8B030D-6E8A-4147-A177-3AD203B41FA5}">
                      <a16:colId xmlns:a16="http://schemas.microsoft.com/office/drawing/2014/main" val="645814678"/>
                    </a:ext>
                  </a:extLst>
                </a:gridCol>
                <a:gridCol w="4361935">
                  <a:extLst>
                    <a:ext uri="{9D8B030D-6E8A-4147-A177-3AD203B41FA5}">
                      <a16:colId xmlns:a16="http://schemas.microsoft.com/office/drawing/2014/main" val="2634824924"/>
                    </a:ext>
                  </a:extLst>
                </a:gridCol>
              </a:tblGrid>
              <a:tr h="53617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F1-score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452453"/>
                  </a:ext>
                </a:extLst>
              </a:tr>
              <a:tr h="536176">
                <a:tc>
                  <a:txBody>
                    <a:bodyPr/>
                    <a:lstStyle/>
                    <a:p>
                      <a:r>
                        <a:rPr lang="en-US" sz="2200" err="1"/>
                        <a:t>Downsampling</a:t>
                      </a:r>
                      <a:r>
                        <a:rPr lang="en-US" sz="2200"/>
                        <a:t> of the over-represented classes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/>
                        <a:t>29,67%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504650"/>
                  </a:ext>
                </a:extLst>
              </a:tr>
              <a:tr h="6737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err="1"/>
                        <a:t>Upsampling</a:t>
                      </a:r>
                      <a:r>
                        <a:rPr lang="en-US" sz="2200"/>
                        <a:t> of under-represented classes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/>
                        <a:t>38,66%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464777"/>
                  </a:ext>
                </a:extLst>
              </a:tr>
              <a:tr h="7054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i="1"/>
                        <a:t>Focal Loss </a:t>
                      </a:r>
                      <a:r>
                        <a:rPr lang="en-US" sz="2200" b="1"/>
                        <a:t>implementation 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/>
                        <a:t>43,51%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271525"/>
                  </a:ext>
                </a:extLst>
              </a:tr>
              <a:tr h="536176">
                <a:tc>
                  <a:txBody>
                    <a:bodyPr/>
                    <a:lstStyle/>
                    <a:p>
                      <a:r>
                        <a:rPr lang="en-US" sz="2200" b="1"/>
                        <a:t>Fine-tuning of the MLP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/>
                        <a:t>51,93%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139377"/>
                  </a:ext>
                </a:extLst>
              </a:tr>
              <a:tr h="536176">
                <a:tc>
                  <a:txBody>
                    <a:bodyPr/>
                    <a:lstStyle/>
                    <a:p>
                      <a:r>
                        <a:rPr lang="en-US" sz="2200"/>
                        <a:t>Additional features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/>
                        <a:t>42,59%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7055425"/>
                  </a:ext>
                </a:extLst>
              </a:tr>
            </a:tbl>
          </a:graphicData>
        </a:graphic>
      </p:graphicFrame>
      <p:sp>
        <p:nvSpPr>
          <p:cNvPr id="6" name="Rettangolo 5">
            <a:extLst>
              <a:ext uri="{FF2B5EF4-FFF2-40B4-BE49-F238E27FC236}">
                <a16:creationId xmlns:a16="http://schemas.microsoft.com/office/drawing/2014/main" id="{497218B4-4DDA-9055-9D6B-3A57E8FD677F}"/>
              </a:ext>
            </a:extLst>
          </p:cNvPr>
          <p:cNvSpPr/>
          <p:nvPr/>
        </p:nvSpPr>
        <p:spPr>
          <a:xfrm>
            <a:off x="1256212" y="3288655"/>
            <a:ext cx="9785216" cy="1313295"/>
          </a:xfrm>
          <a:prstGeom prst="rect">
            <a:avLst/>
          </a:prstGeom>
          <a:noFill/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9" name="Gruppo 88">
            <a:extLst>
              <a:ext uri="{FF2B5EF4-FFF2-40B4-BE49-F238E27FC236}">
                <a16:creationId xmlns:a16="http://schemas.microsoft.com/office/drawing/2014/main" id="{537605B8-077B-C8A1-E401-4378BC3C78FE}"/>
              </a:ext>
            </a:extLst>
          </p:cNvPr>
          <p:cNvGrpSpPr/>
          <p:nvPr/>
        </p:nvGrpSpPr>
        <p:grpSpPr>
          <a:xfrm>
            <a:off x="9957051" y="4098752"/>
            <a:ext cx="2157157" cy="2661231"/>
            <a:chOff x="10044974" y="4128060"/>
            <a:chExt cx="2157157" cy="2661231"/>
          </a:xfrm>
        </p:grpSpPr>
        <p:grpSp>
          <p:nvGrpSpPr>
            <p:cNvPr id="10" name="Gruppo 9">
              <a:extLst>
                <a:ext uri="{FF2B5EF4-FFF2-40B4-BE49-F238E27FC236}">
                  <a16:creationId xmlns:a16="http://schemas.microsoft.com/office/drawing/2014/main" id="{BF6289AD-214E-DBA5-3982-F3DA984A9BA1}"/>
                </a:ext>
              </a:extLst>
            </p:cNvPr>
            <p:cNvGrpSpPr/>
            <p:nvPr/>
          </p:nvGrpSpPr>
          <p:grpSpPr>
            <a:xfrm rot="3493511">
              <a:off x="9781247" y="4516766"/>
              <a:ext cx="1260554" cy="733100"/>
              <a:chOff x="9781247" y="4516766"/>
              <a:chExt cx="1260554" cy="733100"/>
            </a:xfrm>
          </p:grpSpPr>
          <p:grpSp>
            <p:nvGrpSpPr>
              <p:cNvPr id="79" name="Gruppo 78">
                <a:extLst>
                  <a:ext uri="{FF2B5EF4-FFF2-40B4-BE49-F238E27FC236}">
                    <a16:creationId xmlns:a16="http://schemas.microsoft.com/office/drawing/2014/main" id="{86A3ACA6-55AB-049A-FB4B-1AAF9FDA61D0}"/>
                  </a:ext>
                </a:extLst>
              </p:cNvPr>
              <p:cNvGrpSpPr/>
              <p:nvPr/>
            </p:nvGrpSpPr>
            <p:grpSpPr>
              <a:xfrm>
                <a:off x="9781247" y="4821401"/>
                <a:ext cx="727202" cy="428465"/>
                <a:chOff x="9781247" y="4821401"/>
                <a:chExt cx="727202" cy="428465"/>
              </a:xfrm>
            </p:grpSpPr>
            <p:sp>
              <p:nvSpPr>
                <p:cNvPr id="81" name="Trapezio 85">
                  <a:extLst>
                    <a:ext uri="{FF2B5EF4-FFF2-40B4-BE49-F238E27FC236}">
                      <a16:creationId xmlns:a16="http://schemas.microsoft.com/office/drawing/2014/main" id="{FF3B62B7-B6F4-9EA0-EA98-FF0E8D55A28E}"/>
                    </a:ext>
                  </a:extLst>
                </p:cNvPr>
                <p:cNvSpPr/>
                <p:nvPr/>
              </p:nvSpPr>
              <p:spPr>
                <a:xfrm rot="13042628" flipH="1">
                  <a:off x="9914943" y="5096511"/>
                  <a:ext cx="110210" cy="153355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82" name="Trapezio 85">
                  <a:extLst>
                    <a:ext uri="{FF2B5EF4-FFF2-40B4-BE49-F238E27FC236}">
                      <a16:creationId xmlns:a16="http://schemas.microsoft.com/office/drawing/2014/main" id="{39B63FCE-0FBA-5E39-4BC1-23218BF42AED}"/>
                    </a:ext>
                  </a:extLst>
                </p:cNvPr>
                <p:cNvSpPr/>
                <p:nvPr/>
              </p:nvSpPr>
              <p:spPr>
                <a:xfrm rot="12676178">
                  <a:off x="9781247" y="5032367"/>
                  <a:ext cx="90475" cy="209063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83" name="Trapezio 85">
                  <a:extLst>
                    <a:ext uri="{FF2B5EF4-FFF2-40B4-BE49-F238E27FC236}">
                      <a16:creationId xmlns:a16="http://schemas.microsoft.com/office/drawing/2014/main" id="{900CEC98-F7C8-BC43-DD0E-506031DF277F}"/>
                    </a:ext>
                  </a:extLst>
                </p:cNvPr>
                <p:cNvSpPr/>
                <p:nvPr/>
              </p:nvSpPr>
              <p:spPr>
                <a:xfrm rot="13370751">
                  <a:off x="9838499" y="5023625"/>
                  <a:ext cx="90475" cy="209063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84" name="Trapezio 85">
                  <a:extLst>
                    <a:ext uri="{FF2B5EF4-FFF2-40B4-BE49-F238E27FC236}">
                      <a16:creationId xmlns:a16="http://schemas.microsoft.com/office/drawing/2014/main" id="{B8F2CD79-1E38-C636-82CF-C73A9839AC7A}"/>
                    </a:ext>
                  </a:extLst>
                </p:cNvPr>
                <p:cNvSpPr/>
                <p:nvPr/>
              </p:nvSpPr>
              <p:spPr>
                <a:xfrm rot="14059875">
                  <a:off x="9887241" y="5079683"/>
                  <a:ext cx="113125" cy="153355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85" name="Gruppo 84">
                  <a:extLst>
                    <a:ext uri="{FF2B5EF4-FFF2-40B4-BE49-F238E27FC236}">
                      <a16:creationId xmlns:a16="http://schemas.microsoft.com/office/drawing/2014/main" id="{6891F9C8-4B06-E6AC-D66D-0B3E496E3203}"/>
                    </a:ext>
                  </a:extLst>
                </p:cNvPr>
                <p:cNvGrpSpPr/>
                <p:nvPr/>
              </p:nvGrpSpPr>
              <p:grpSpPr>
                <a:xfrm rot="3839117">
                  <a:off x="10023181" y="4619605"/>
                  <a:ext cx="283472" cy="687064"/>
                  <a:chOff x="6892594" y="2810465"/>
                  <a:chExt cx="695910" cy="1610599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86" name="Trapezio 37">
                    <a:extLst>
                      <a:ext uri="{FF2B5EF4-FFF2-40B4-BE49-F238E27FC236}">
                        <a16:creationId xmlns:a16="http://schemas.microsoft.com/office/drawing/2014/main" id="{9FE67963-F1A1-C9F0-6894-D0169C01F15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959545" y="2812059"/>
                    <a:ext cx="628959" cy="703583"/>
                  </a:xfrm>
                  <a:custGeom>
                    <a:avLst/>
                    <a:gdLst>
                      <a:gd name="connsiteX0" fmla="*/ 0 w 653937"/>
                      <a:gd name="connsiteY0" fmla="*/ 658283 h 658283"/>
                      <a:gd name="connsiteX1" fmla="*/ 110496 w 653937"/>
                      <a:gd name="connsiteY1" fmla="*/ 0 h 658283"/>
                      <a:gd name="connsiteX2" fmla="*/ 543441 w 653937"/>
                      <a:gd name="connsiteY2" fmla="*/ 0 h 658283"/>
                      <a:gd name="connsiteX3" fmla="*/ 653937 w 653937"/>
                      <a:gd name="connsiteY3" fmla="*/ 658283 h 658283"/>
                      <a:gd name="connsiteX4" fmla="*/ 0 w 653937"/>
                      <a:gd name="connsiteY4" fmla="*/ 658283 h 658283"/>
                      <a:gd name="connsiteX0" fmla="*/ 36933 w 690870"/>
                      <a:gd name="connsiteY0" fmla="*/ 658283 h 658734"/>
                      <a:gd name="connsiteX1" fmla="*/ 147429 w 690870"/>
                      <a:gd name="connsiteY1" fmla="*/ 0 h 658734"/>
                      <a:gd name="connsiteX2" fmla="*/ 580374 w 690870"/>
                      <a:gd name="connsiteY2" fmla="*/ 0 h 658734"/>
                      <a:gd name="connsiteX3" fmla="*/ 690870 w 690870"/>
                      <a:gd name="connsiteY3" fmla="*/ 658283 h 658734"/>
                      <a:gd name="connsiteX4" fmla="*/ 36933 w 690870"/>
                      <a:gd name="connsiteY4" fmla="*/ 658283 h 658734"/>
                      <a:gd name="connsiteX0" fmla="*/ 36933 w 690870"/>
                      <a:gd name="connsiteY0" fmla="*/ 658283 h 719243"/>
                      <a:gd name="connsiteX1" fmla="*/ 147429 w 690870"/>
                      <a:gd name="connsiteY1" fmla="*/ 0 h 719243"/>
                      <a:gd name="connsiteX2" fmla="*/ 580374 w 690870"/>
                      <a:gd name="connsiteY2" fmla="*/ 0 h 719243"/>
                      <a:gd name="connsiteX3" fmla="*/ 690870 w 690870"/>
                      <a:gd name="connsiteY3" fmla="*/ 658283 h 719243"/>
                      <a:gd name="connsiteX4" fmla="*/ 36933 w 690870"/>
                      <a:gd name="connsiteY4" fmla="*/ 658283 h 719243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48676 w 702980"/>
                      <a:gd name="connsiteY0" fmla="*/ 752153 h 866737"/>
                      <a:gd name="connsiteX1" fmla="*/ 91620 w 702980"/>
                      <a:gd name="connsiteY1" fmla="*/ 0 h 866737"/>
                      <a:gd name="connsiteX2" fmla="*/ 592117 w 702980"/>
                      <a:gd name="connsiteY2" fmla="*/ 93870 h 866737"/>
                      <a:gd name="connsiteX3" fmla="*/ 702613 w 702980"/>
                      <a:gd name="connsiteY3" fmla="*/ 752153 h 866737"/>
                      <a:gd name="connsiteX4" fmla="*/ 48676 w 702980"/>
                      <a:gd name="connsiteY4" fmla="*/ 752153 h 866737"/>
                      <a:gd name="connsiteX0" fmla="*/ 42672 w 696976"/>
                      <a:gd name="connsiteY0" fmla="*/ 752153 h 866737"/>
                      <a:gd name="connsiteX1" fmla="*/ 85616 w 696976"/>
                      <a:gd name="connsiteY1" fmla="*/ 0 h 866737"/>
                      <a:gd name="connsiteX2" fmla="*/ 586113 w 696976"/>
                      <a:gd name="connsiteY2" fmla="*/ 93870 h 866737"/>
                      <a:gd name="connsiteX3" fmla="*/ 696609 w 696976"/>
                      <a:gd name="connsiteY3" fmla="*/ 752153 h 866737"/>
                      <a:gd name="connsiteX4" fmla="*/ 42672 w 696976"/>
                      <a:gd name="connsiteY4" fmla="*/ 752153 h 866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6976" h="866737">
                        <a:moveTo>
                          <a:pt x="42672" y="752153"/>
                        </a:moveTo>
                        <a:cubicBezTo>
                          <a:pt x="-72896" y="768945"/>
                          <a:pt x="82560" y="228815"/>
                          <a:pt x="85616" y="0"/>
                        </a:cubicBezTo>
                        <a:lnTo>
                          <a:pt x="586113" y="93870"/>
                        </a:lnTo>
                        <a:cubicBezTo>
                          <a:pt x="622945" y="313298"/>
                          <a:pt x="629297" y="464145"/>
                          <a:pt x="696609" y="752153"/>
                        </a:cubicBezTo>
                        <a:cubicBezTo>
                          <a:pt x="714850" y="919793"/>
                          <a:pt x="47291" y="889313"/>
                          <a:pt x="42672" y="752153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87" name="Ovale 86">
                    <a:extLst>
                      <a:ext uri="{FF2B5EF4-FFF2-40B4-BE49-F238E27FC236}">
                        <a16:creationId xmlns:a16="http://schemas.microsoft.com/office/drawing/2014/main" id="{20F56BBA-E84C-0198-7862-CC55B8C0AD08}"/>
                      </a:ext>
                    </a:extLst>
                  </p:cNvPr>
                  <p:cNvSpPr/>
                  <p:nvPr/>
                </p:nvSpPr>
                <p:spPr>
                  <a:xfrm rot="1724939">
                    <a:off x="7093645" y="2810465"/>
                    <a:ext cx="419100" cy="313692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88" name="Trapezio 38">
                    <a:extLst>
                      <a:ext uri="{FF2B5EF4-FFF2-40B4-BE49-F238E27FC236}">
                        <a16:creationId xmlns:a16="http://schemas.microsoft.com/office/drawing/2014/main" id="{24A90944-92B3-5915-6713-7536979924D0}"/>
                      </a:ext>
                    </a:extLst>
                  </p:cNvPr>
                  <p:cNvSpPr/>
                  <p:nvPr/>
                </p:nvSpPr>
                <p:spPr>
                  <a:xfrm>
                    <a:off x="6892594" y="3448289"/>
                    <a:ext cx="667115" cy="972775"/>
                  </a:xfrm>
                  <a:custGeom>
                    <a:avLst/>
                    <a:gdLst>
                      <a:gd name="connsiteX0" fmla="*/ 0 w 923840"/>
                      <a:gd name="connsiteY0" fmla="*/ 1003255 h 1003255"/>
                      <a:gd name="connsiteX1" fmla="*/ 192861 w 923840"/>
                      <a:gd name="connsiteY1" fmla="*/ 0 h 1003255"/>
                      <a:gd name="connsiteX2" fmla="*/ 730979 w 923840"/>
                      <a:gd name="connsiteY2" fmla="*/ 0 h 1003255"/>
                      <a:gd name="connsiteX3" fmla="*/ 923840 w 923840"/>
                      <a:gd name="connsiteY3" fmla="*/ 1003255 h 1003255"/>
                      <a:gd name="connsiteX4" fmla="*/ 0 w 923840"/>
                      <a:gd name="connsiteY4" fmla="*/ 1003255 h 1003255"/>
                      <a:gd name="connsiteX0" fmla="*/ 0 w 931460"/>
                      <a:gd name="connsiteY0" fmla="*/ 988015 h 1003255"/>
                      <a:gd name="connsiteX1" fmla="*/ 200481 w 931460"/>
                      <a:gd name="connsiteY1" fmla="*/ 0 h 1003255"/>
                      <a:gd name="connsiteX2" fmla="*/ 738599 w 931460"/>
                      <a:gd name="connsiteY2" fmla="*/ 0 h 1003255"/>
                      <a:gd name="connsiteX3" fmla="*/ 931460 w 931460"/>
                      <a:gd name="connsiteY3" fmla="*/ 1003255 h 1003255"/>
                      <a:gd name="connsiteX4" fmla="*/ 0 w 931460"/>
                      <a:gd name="connsiteY4" fmla="*/ 988015 h 1003255"/>
                      <a:gd name="connsiteX0" fmla="*/ 0 w 977180"/>
                      <a:gd name="connsiteY0" fmla="*/ 1010875 h 1010875"/>
                      <a:gd name="connsiteX1" fmla="*/ 246201 w 977180"/>
                      <a:gd name="connsiteY1" fmla="*/ 0 h 1010875"/>
                      <a:gd name="connsiteX2" fmla="*/ 784319 w 977180"/>
                      <a:gd name="connsiteY2" fmla="*/ 0 h 1010875"/>
                      <a:gd name="connsiteX3" fmla="*/ 977180 w 977180"/>
                      <a:gd name="connsiteY3" fmla="*/ 1003255 h 1010875"/>
                      <a:gd name="connsiteX4" fmla="*/ 0 w 97718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25203"/>
                      <a:gd name="connsiteX1" fmla="*/ 246201 w 832400"/>
                      <a:gd name="connsiteY1" fmla="*/ 0 h 1025203"/>
                      <a:gd name="connsiteX2" fmla="*/ 784319 w 832400"/>
                      <a:gd name="connsiteY2" fmla="*/ 0 h 1025203"/>
                      <a:gd name="connsiteX3" fmla="*/ 832400 w 832400"/>
                      <a:gd name="connsiteY3" fmla="*/ 645115 h 1025203"/>
                      <a:gd name="connsiteX4" fmla="*/ 0 w 832400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55425"/>
                      <a:gd name="connsiteY0" fmla="*/ 1010875 h 1025203"/>
                      <a:gd name="connsiteX1" fmla="*/ 251306 w 855425"/>
                      <a:gd name="connsiteY1" fmla="*/ 0 h 1025203"/>
                      <a:gd name="connsiteX2" fmla="*/ 789424 w 855425"/>
                      <a:gd name="connsiteY2" fmla="*/ 0 h 1025203"/>
                      <a:gd name="connsiteX3" fmla="*/ 837505 w 855425"/>
                      <a:gd name="connsiteY3" fmla="*/ 645115 h 1025203"/>
                      <a:gd name="connsiteX4" fmla="*/ 5105 w 855425"/>
                      <a:gd name="connsiteY4" fmla="*/ 1010875 h 1025203"/>
                      <a:gd name="connsiteX0" fmla="*/ 6115 w 856435"/>
                      <a:gd name="connsiteY0" fmla="*/ 1070351 h 1084679"/>
                      <a:gd name="connsiteX1" fmla="*/ 213186 w 856435"/>
                      <a:gd name="connsiteY1" fmla="*/ 0 h 1084679"/>
                      <a:gd name="connsiteX2" fmla="*/ 790434 w 856435"/>
                      <a:gd name="connsiteY2" fmla="*/ 59476 h 1084679"/>
                      <a:gd name="connsiteX3" fmla="*/ 838515 w 856435"/>
                      <a:gd name="connsiteY3" fmla="*/ 704591 h 1084679"/>
                      <a:gd name="connsiteX4" fmla="*/ 6115 w 856435"/>
                      <a:gd name="connsiteY4" fmla="*/ 1070351 h 1084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6435" h="1084679">
                        <a:moveTo>
                          <a:pt x="6115" y="1070351"/>
                        </a:moveTo>
                        <a:cubicBezTo>
                          <a:pt x="-33738" y="771493"/>
                          <a:pt x="131119" y="336958"/>
                          <a:pt x="213186" y="0"/>
                        </a:cubicBezTo>
                        <a:lnTo>
                          <a:pt x="790434" y="59476"/>
                        </a:lnTo>
                        <a:cubicBezTo>
                          <a:pt x="722641" y="152594"/>
                          <a:pt x="913928" y="481933"/>
                          <a:pt x="838515" y="704591"/>
                        </a:cubicBezTo>
                        <a:cubicBezTo>
                          <a:pt x="629628" y="651251"/>
                          <a:pt x="542662" y="1177031"/>
                          <a:pt x="6115" y="1070351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  <p:sp>
            <p:nvSpPr>
              <p:cNvPr id="80" name="Rettangolo 79">
                <a:extLst>
                  <a:ext uri="{FF2B5EF4-FFF2-40B4-BE49-F238E27FC236}">
                    <a16:creationId xmlns:a16="http://schemas.microsoft.com/office/drawing/2014/main" id="{2DBAA626-E9F7-D542-7706-A2ABDCAF909A}"/>
                  </a:ext>
                </a:extLst>
              </p:cNvPr>
              <p:cNvSpPr/>
              <p:nvPr/>
            </p:nvSpPr>
            <p:spPr>
              <a:xfrm>
                <a:off x="10923142" y="4516766"/>
                <a:ext cx="118659" cy="1290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11" name="Ovale 161">
              <a:extLst>
                <a:ext uri="{FF2B5EF4-FFF2-40B4-BE49-F238E27FC236}">
                  <a16:creationId xmlns:a16="http://schemas.microsoft.com/office/drawing/2014/main" id="{0B14F001-C29B-09A7-2EC4-288C0713F422}"/>
                </a:ext>
              </a:extLst>
            </p:cNvPr>
            <p:cNvSpPr/>
            <p:nvPr/>
          </p:nvSpPr>
          <p:spPr>
            <a:xfrm rot="4258451">
              <a:off x="10552978" y="4479963"/>
              <a:ext cx="220790" cy="615529"/>
            </a:xfrm>
            <a:custGeom>
              <a:avLst/>
              <a:gdLst>
                <a:gd name="connsiteX0" fmla="*/ 0 w 542029"/>
                <a:gd name="connsiteY0" fmla="*/ 825624 h 1651248"/>
                <a:gd name="connsiteX1" fmla="*/ 271015 w 542029"/>
                <a:gd name="connsiteY1" fmla="*/ 0 h 1651248"/>
                <a:gd name="connsiteX2" fmla="*/ 542030 w 542029"/>
                <a:gd name="connsiteY2" fmla="*/ 825624 h 1651248"/>
                <a:gd name="connsiteX3" fmla="*/ 271015 w 542029"/>
                <a:gd name="connsiteY3" fmla="*/ 1651248 h 1651248"/>
                <a:gd name="connsiteX4" fmla="*/ 0 w 542029"/>
                <a:gd name="connsiteY4" fmla="*/ 825624 h 1651248"/>
                <a:gd name="connsiteX0" fmla="*/ 0 w 542030"/>
                <a:gd name="connsiteY0" fmla="*/ 617282 h 1442906"/>
                <a:gd name="connsiteX1" fmla="*/ 269897 w 542030"/>
                <a:gd name="connsiteY1" fmla="*/ 0 h 1442906"/>
                <a:gd name="connsiteX2" fmla="*/ 542030 w 542030"/>
                <a:gd name="connsiteY2" fmla="*/ 617282 h 1442906"/>
                <a:gd name="connsiteX3" fmla="*/ 271015 w 542030"/>
                <a:gd name="connsiteY3" fmla="*/ 1442906 h 1442906"/>
                <a:gd name="connsiteX4" fmla="*/ 0 w 542030"/>
                <a:gd name="connsiteY4" fmla="*/ 617282 h 144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2030" h="1442906">
                  <a:moveTo>
                    <a:pt x="0" y="617282"/>
                  </a:moveTo>
                  <a:cubicBezTo>
                    <a:pt x="-186" y="376798"/>
                    <a:pt x="120220" y="0"/>
                    <a:pt x="269897" y="0"/>
                  </a:cubicBezTo>
                  <a:cubicBezTo>
                    <a:pt x="419574" y="0"/>
                    <a:pt x="542030" y="161302"/>
                    <a:pt x="542030" y="617282"/>
                  </a:cubicBezTo>
                  <a:cubicBezTo>
                    <a:pt x="542030" y="1073262"/>
                    <a:pt x="420692" y="1442906"/>
                    <a:pt x="271015" y="1442906"/>
                  </a:cubicBezTo>
                  <a:cubicBezTo>
                    <a:pt x="121338" y="1442906"/>
                    <a:pt x="186" y="857766"/>
                    <a:pt x="0" y="61728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5D8451CA-EDDF-4B7B-BB42-E6F4FFD89589}"/>
                </a:ext>
              </a:extLst>
            </p:cNvPr>
            <p:cNvSpPr/>
            <p:nvPr/>
          </p:nvSpPr>
          <p:spPr>
            <a:xfrm rot="3667636" flipV="1">
              <a:off x="12008271" y="4209160"/>
              <a:ext cx="102825" cy="1901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E1D3B0B2-EB07-B629-B6BD-B722CD9B3C62}"/>
                </a:ext>
              </a:extLst>
            </p:cNvPr>
            <p:cNvSpPr/>
            <p:nvPr/>
          </p:nvSpPr>
          <p:spPr>
            <a:xfrm rot="21572067">
              <a:off x="11280645" y="4617606"/>
              <a:ext cx="146307" cy="6293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Trapezio 28">
              <a:extLst>
                <a:ext uri="{FF2B5EF4-FFF2-40B4-BE49-F238E27FC236}">
                  <a16:creationId xmlns:a16="http://schemas.microsoft.com/office/drawing/2014/main" id="{506FAD07-9853-917A-631A-E6EA2E93DEC4}"/>
                </a:ext>
              </a:extLst>
            </p:cNvPr>
            <p:cNvSpPr/>
            <p:nvPr/>
          </p:nvSpPr>
          <p:spPr>
            <a:xfrm rot="10772067">
              <a:off x="11106718" y="4965101"/>
              <a:ext cx="510538" cy="424388"/>
            </a:xfrm>
            <a:custGeom>
              <a:avLst/>
              <a:gdLst>
                <a:gd name="connsiteX0" fmla="*/ 0 w 1017129"/>
                <a:gd name="connsiteY0" fmla="*/ 932501 h 932501"/>
                <a:gd name="connsiteX1" fmla="*/ 122316 w 1017129"/>
                <a:gd name="connsiteY1" fmla="*/ 0 h 932501"/>
                <a:gd name="connsiteX2" fmla="*/ 894813 w 1017129"/>
                <a:gd name="connsiteY2" fmla="*/ 0 h 932501"/>
                <a:gd name="connsiteX3" fmla="*/ 1017129 w 1017129"/>
                <a:gd name="connsiteY3" fmla="*/ 932501 h 932501"/>
                <a:gd name="connsiteX4" fmla="*/ 0 w 1017129"/>
                <a:gd name="connsiteY4" fmla="*/ 932501 h 932501"/>
                <a:gd name="connsiteX0" fmla="*/ 0 w 1192389"/>
                <a:gd name="connsiteY0" fmla="*/ 932501 h 932501"/>
                <a:gd name="connsiteX1" fmla="*/ 122316 w 1192389"/>
                <a:gd name="connsiteY1" fmla="*/ 0 h 932501"/>
                <a:gd name="connsiteX2" fmla="*/ 894813 w 1192389"/>
                <a:gd name="connsiteY2" fmla="*/ 0 h 932501"/>
                <a:gd name="connsiteX3" fmla="*/ 1192389 w 1192389"/>
                <a:gd name="connsiteY3" fmla="*/ 909641 h 932501"/>
                <a:gd name="connsiteX4" fmla="*/ 0 w 1192389"/>
                <a:gd name="connsiteY4" fmla="*/ 932501 h 93250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825821 h 1023941"/>
                <a:gd name="connsiteX1" fmla="*/ 175656 w 1253349"/>
                <a:gd name="connsiteY1" fmla="*/ 0 h 1023941"/>
                <a:gd name="connsiteX2" fmla="*/ 955773 w 1253349"/>
                <a:gd name="connsiteY2" fmla="*/ 114300 h 1023941"/>
                <a:gd name="connsiteX3" fmla="*/ 1253349 w 1253349"/>
                <a:gd name="connsiteY3" fmla="*/ 1023941 h 1023941"/>
                <a:gd name="connsiteX4" fmla="*/ 0 w 1253349"/>
                <a:gd name="connsiteY4" fmla="*/ 825821 h 1023941"/>
                <a:gd name="connsiteX0" fmla="*/ 0 w 1253349"/>
                <a:gd name="connsiteY0" fmla="*/ 841061 h 1039181"/>
                <a:gd name="connsiteX1" fmla="*/ 175656 w 1253349"/>
                <a:gd name="connsiteY1" fmla="*/ 15240 h 1039181"/>
                <a:gd name="connsiteX2" fmla="*/ 963393 w 1253349"/>
                <a:gd name="connsiteY2" fmla="*/ 0 h 1039181"/>
                <a:gd name="connsiteX3" fmla="*/ 1253349 w 1253349"/>
                <a:gd name="connsiteY3" fmla="*/ 1039181 h 1039181"/>
                <a:gd name="connsiteX4" fmla="*/ 0 w 1253349"/>
                <a:gd name="connsiteY4" fmla="*/ 841061 h 1039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3349" h="1039181">
                  <a:moveTo>
                    <a:pt x="0" y="841061"/>
                  </a:moveTo>
                  <a:cubicBezTo>
                    <a:pt x="61092" y="603887"/>
                    <a:pt x="152664" y="336234"/>
                    <a:pt x="175656" y="15240"/>
                  </a:cubicBezTo>
                  <a:lnTo>
                    <a:pt x="963393" y="0"/>
                  </a:lnTo>
                  <a:cubicBezTo>
                    <a:pt x="994005" y="371794"/>
                    <a:pt x="1100817" y="568327"/>
                    <a:pt x="1253349" y="1039181"/>
                  </a:cubicBezTo>
                  <a:lnTo>
                    <a:pt x="0" y="841061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Trapezio 37">
              <a:extLst>
                <a:ext uri="{FF2B5EF4-FFF2-40B4-BE49-F238E27FC236}">
                  <a16:creationId xmlns:a16="http://schemas.microsoft.com/office/drawing/2014/main" id="{371EE129-246C-ED86-4B5C-0A6F47E56E82}"/>
                </a:ext>
              </a:extLst>
            </p:cNvPr>
            <p:cNvSpPr/>
            <p:nvPr/>
          </p:nvSpPr>
          <p:spPr>
            <a:xfrm rot="12798639" flipH="1">
              <a:off x="11953271" y="4963647"/>
              <a:ext cx="234994" cy="287334"/>
            </a:xfrm>
            <a:custGeom>
              <a:avLst/>
              <a:gdLst>
                <a:gd name="connsiteX0" fmla="*/ 0 w 653937"/>
                <a:gd name="connsiteY0" fmla="*/ 658283 h 658283"/>
                <a:gd name="connsiteX1" fmla="*/ 110496 w 653937"/>
                <a:gd name="connsiteY1" fmla="*/ 0 h 658283"/>
                <a:gd name="connsiteX2" fmla="*/ 543441 w 653937"/>
                <a:gd name="connsiteY2" fmla="*/ 0 h 658283"/>
                <a:gd name="connsiteX3" fmla="*/ 653937 w 653937"/>
                <a:gd name="connsiteY3" fmla="*/ 658283 h 658283"/>
                <a:gd name="connsiteX4" fmla="*/ 0 w 653937"/>
                <a:gd name="connsiteY4" fmla="*/ 658283 h 658283"/>
                <a:gd name="connsiteX0" fmla="*/ 36933 w 690870"/>
                <a:gd name="connsiteY0" fmla="*/ 658283 h 658734"/>
                <a:gd name="connsiteX1" fmla="*/ 147429 w 690870"/>
                <a:gd name="connsiteY1" fmla="*/ 0 h 658734"/>
                <a:gd name="connsiteX2" fmla="*/ 580374 w 690870"/>
                <a:gd name="connsiteY2" fmla="*/ 0 h 658734"/>
                <a:gd name="connsiteX3" fmla="*/ 690870 w 690870"/>
                <a:gd name="connsiteY3" fmla="*/ 658283 h 658734"/>
                <a:gd name="connsiteX4" fmla="*/ 36933 w 690870"/>
                <a:gd name="connsiteY4" fmla="*/ 658283 h 658734"/>
                <a:gd name="connsiteX0" fmla="*/ 36933 w 690870"/>
                <a:gd name="connsiteY0" fmla="*/ 658283 h 719243"/>
                <a:gd name="connsiteX1" fmla="*/ 147429 w 690870"/>
                <a:gd name="connsiteY1" fmla="*/ 0 h 719243"/>
                <a:gd name="connsiteX2" fmla="*/ 580374 w 690870"/>
                <a:gd name="connsiteY2" fmla="*/ 0 h 719243"/>
                <a:gd name="connsiteX3" fmla="*/ 690870 w 690870"/>
                <a:gd name="connsiteY3" fmla="*/ 658283 h 719243"/>
                <a:gd name="connsiteX4" fmla="*/ 36933 w 690870"/>
                <a:gd name="connsiteY4" fmla="*/ 658283 h 719243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48676 w 702980"/>
                <a:gd name="connsiteY0" fmla="*/ 752153 h 866737"/>
                <a:gd name="connsiteX1" fmla="*/ 91620 w 702980"/>
                <a:gd name="connsiteY1" fmla="*/ 0 h 866737"/>
                <a:gd name="connsiteX2" fmla="*/ 592117 w 702980"/>
                <a:gd name="connsiteY2" fmla="*/ 93870 h 866737"/>
                <a:gd name="connsiteX3" fmla="*/ 702613 w 702980"/>
                <a:gd name="connsiteY3" fmla="*/ 752153 h 866737"/>
                <a:gd name="connsiteX4" fmla="*/ 48676 w 702980"/>
                <a:gd name="connsiteY4" fmla="*/ 752153 h 866737"/>
                <a:gd name="connsiteX0" fmla="*/ 42672 w 696976"/>
                <a:gd name="connsiteY0" fmla="*/ 752153 h 866737"/>
                <a:gd name="connsiteX1" fmla="*/ 85616 w 696976"/>
                <a:gd name="connsiteY1" fmla="*/ 0 h 866737"/>
                <a:gd name="connsiteX2" fmla="*/ 586113 w 696976"/>
                <a:gd name="connsiteY2" fmla="*/ 93870 h 866737"/>
                <a:gd name="connsiteX3" fmla="*/ 696609 w 696976"/>
                <a:gd name="connsiteY3" fmla="*/ 752153 h 866737"/>
                <a:gd name="connsiteX4" fmla="*/ 42672 w 696976"/>
                <a:gd name="connsiteY4" fmla="*/ 752153 h 86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976" h="866737">
                  <a:moveTo>
                    <a:pt x="42672" y="752153"/>
                  </a:moveTo>
                  <a:cubicBezTo>
                    <a:pt x="-72896" y="768945"/>
                    <a:pt x="82560" y="228815"/>
                    <a:pt x="85616" y="0"/>
                  </a:cubicBezTo>
                  <a:lnTo>
                    <a:pt x="586113" y="93870"/>
                  </a:lnTo>
                  <a:cubicBezTo>
                    <a:pt x="622945" y="313298"/>
                    <a:pt x="629297" y="464145"/>
                    <a:pt x="696609" y="752153"/>
                  </a:cubicBezTo>
                  <a:cubicBezTo>
                    <a:pt x="714850" y="919793"/>
                    <a:pt x="47291" y="889313"/>
                    <a:pt x="42672" y="75215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F0158E5D-39A9-ACA8-1FC2-70BBAD262F79}"/>
                </a:ext>
              </a:extLst>
            </p:cNvPr>
            <p:cNvSpPr/>
            <p:nvPr/>
          </p:nvSpPr>
          <p:spPr>
            <a:xfrm rot="21572067">
              <a:off x="12031415" y="4989490"/>
              <a:ext cx="170716" cy="128108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5D716F9B-C94B-F1A7-513E-925B8AACF938}"/>
                </a:ext>
              </a:extLst>
            </p:cNvPr>
            <p:cNvSpPr/>
            <p:nvPr/>
          </p:nvSpPr>
          <p:spPr>
            <a:xfrm rot="19034516">
              <a:off x="11827512" y="4496971"/>
              <a:ext cx="220790" cy="674348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Trapezio 42">
              <a:extLst>
                <a:ext uri="{FF2B5EF4-FFF2-40B4-BE49-F238E27FC236}">
                  <a16:creationId xmlns:a16="http://schemas.microsoft.com/office/drawing/2014/main" id="{691DA1C9-05D2-6FEC-568D-9BD8EDECCEAF}"/>
                </a:ext>
              </a:extLst>
            </p:cNvPr>
            <p:cNvSpPr/>
            <p:nvPr/>
          </p:nvSpPr>
          <p:spPr>
            <a:xfrm rot="1931469">
              <a:off x="11752718" y="5173525"/>
              <a:ext cx="312391" cy="370555"/>
            </a:xfrm>
            <a:custGeom>
              <a:avLst/>
              <a:gdLst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722401 w 933837"/>
                <a:gd name="connsiteY2" fmla="*/ 0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878897"/>
                <a:gd name="connsiteY0" fmla="*/ 845746 h 845746"/>
                <a:gd name="connsiteX1" fmla="*/ 211437 w 878897"/>
                <a:gd name="connsiteY1" fmla="*/ 0 h 845746"/>
                <a:gd name="connsiteX2" fmla="*/ 635384 w 878897"/>
                <a:gd name="connsiteY2" fmla="*/ 19567 h 845746"/>
                <a:gd name="connsiteX3" fmla="*/ 878897 w 878897"/>
                <a:gd name="connsiteY3" fmla="*/ 844755 h 845746"/>
                <a:gd name="connsiteX4" fmla="*/ 0 w 878897"/>
                <a:gd name="connsiteY4" fmla="*/ 845746 h 845746"/>
                <a:gd name="connsiteX0" fmla="*/ 0 w 924445"/>
                <a:gd name="connsiteY0" fmla="*/ 845746 h 845746"/>
                <a:gd name="connsiteX1" fmla="*/ 211437 w 924445"/>
                <a:gd name="connsiteY1" fmla="*/ 0 h 845746"/>
                <a:gd name="connsiteX2" fmla="*/ 635384 w 924445"/>
                <a:gd name="connsiteY2" fmla="*/ 19567 h 845746"/>
                <a:gd name="connsiteX3" fmla="*/ 878897 w 924445"/>
                <a:gd name="connsiteY3" fmla="*/ 844755 h 845746"/>
                <a:gd name="connsiteX4" fmla="*/ 0 w 924445"/>
                <a:gd name="connsiteY4" fmla="*/ 845746 h 845746"/>
                <a:gd name="connsiteX0" fmla="*/ 0 w 924445"/>
                <a:gd name="connsiteY0" fmla="*/ 845746 h 895165"/>
                <a:gd name="connsiteX1" fmla="*/ 211437 w 924445"/>
                <a:gd name="connsiteY1" fmla="*/ 0 h 895165"/>
                <a:gd name="connsiteX2" fmla="*/ 635384 w 924445"/>
                <a:gd name="connsiteY2" fmla="*/ 19567 h 895165"/>
                <a:gd name="connsiteX3" fmla="*/ 878897 w 924445"/>
                <a:gd name="connsiteY3" fmla="*/ 844755 h 895165"/>
                <a:gd name="connsiteX4" fmla="*/ 0 w 924445"/>
                <a:gd name="connsiteY4" fmla="*/ 845746 h 895165"/>
                <a:gd name="connsiteX0" fmla="*/ 0 w 927114"/>
                <a:gd name="connsiteY0" fmla="*/ 856273 h 898070"/>
                <a:gd name="connsiteX1" fmla="*/ 214106 w 927114"/>
                <a:gd name="connsiteY1" fmla="*/ 0 h 898070"/>
                <a:gd name="connsiteX2" fmla="*/ 638053 w 927114"/>
                <a:gd name="connsiteY2" fmla="*/ 19567 h 898070"/>
                <a:gd name="connsiteX3" fmla="*/ 881566 w 927114"/>
                <a:gd name="connsiteY3" fmla="*/ 844755 h 898070"/>
                <a:gd name="connsiteX4" fmla="*/ 0 w 927114"/>
                <a:gd name="connsiteY4" fmla="*/ 856273 h 898070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888649"/>
                <a:gd name="connsiteY0" fmla="*/ 856273 h 907363"/>
                <a:gd name="connsiteX1" fmla="*/ 214106 w 888649"/>
                <a:gd name="connsiteY1" fmla="*/ 0 h 907363"/>
                <a:gd name="connsiteX2" fmla="*/ 638053 w 888649"/>
                <a:gd name="connsiteY2" fmla="*/ 19567 h 907363"/>
                <a:gd name="connsiteX3" fmla="*/ 830678 w 888649"/>
                <a:gd name="connsiteY3" fmla="*/ 818597 h 907363"/>
                <a:gd name="connsiteX4" fmla="*/ 0 w 888649"/>
                <a:gd name="connsiteY4" fmla="*/ 856273 h 907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49" h="907363">
                  <a:moveTo>
                    <a:pt x="0" y="856273"/>
                  </a:moveTo>
                  <a:cubicBezTo>
                    <a:pt x="6187" y="525446"/>
                    <a:pt x="76406" y="294961"/>
                    <a:pt x="214106" y="0"/>
                  </a:cubicBezTo>
                  <a:lnTo>
                    <a:pt x="638053" y="19567"/>
                  </a:lnTo>
                  <a:cubicBezTo>
                    <a:pt x="916004" y="361593"/>
                    <a:pt x="934010" y="548976"/>
                    <a:pt x="830678" y="818597"/>
                  </a:cubicBezTo>
                  <a:cubicBezTo>
                    <a:pt x="573727" y="931605"/>
                    <a:pt x="178789" y="928146"/>
                    <a:pt x="0" y="85627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Trapezio 43">
              <a:extLst>
                <a:ext uri="{FF2B5EF4-FFF2-40B4-BE49-F238E27FC236}">
                  <a16:creationId xmlns:a16="http://schemas.microsoft.com/office/drawing/2014/main" id="{D2151ECA-2B5D-78DD-D0DC-48AA8F1AA592}"/>
                </a:ext>
              </a:extLst>
            </p:cNvPr>
            <p:cNvSpPr/>
            <p:nvPr/>
          </p:nvSpPr>
          <p:spPr>
            <a:xfrm rot="1776030">
              <a:off x="11794795" y="5195185"/>
              <a:ext cx="213124" cy="253753"/>
            </a:xfrm>
            <a:custGeom>
              <a:avLst/>
              <a:gdLst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6927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55288 h 655288"/>
                <a:gd name="connsiteX1" fmla="*/ 243832 w 729289"/>
                <a:gd name="connsiteY1" fmla="*/ 0 h 655288"/>
                <a:gd name="connsiteX2" fmla="*/ 500697 w 729289"/>
                <a:gd name="connsiteY2" fmla="*/ 15240 h 655288"/>
                <a:gd name="connsiteX3" fmla="*/ 729289 w 729289"/>
                <a:gd name="connsiteY3" fmla="*/ 655288 h 655288"/>
                <a:gd name="connsiteX4" fmla="*/ 0 w 729289"/>
                <a:gd name="connsiteY4" fmla="*/ 655288 h 655288"/>
                <a:gd name="connsiteX0" fmla="*/ 0 w 729289"/>
                <a:gd name="connsiteY0" fmla="*/ 640048 h 640048"/>
                <a:gd name="connsiteX1" fmla="*/ 251452 w 729289"/>
                <a:gd name="connsiteY1" fmla="*/ 762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858"/>
                <a:gd name="connsiteY0" fmla="*/ 687743 h 687743"/>
                <a:gd name="connsiteX1" fmla="*/ 251452 w 729858"/>
                <a:gd name="connsiteY1" fmla="*/ 55315 h 687743"/>
                <a:gd name="connsiteX2" fmla="*/ 500697 w 729858"/>
                <a:gd name="connsiteY2" fmla="*/ 47695 h 687743"/>
                <a:gd name="connsiteX3" fmla="*/ 729289 w 729858"/>
                <a:gd name="connsiteY3" fmla="*/ 687743 h 687743"/>
                <a:gd name="connsiteX4" fmla="*/ 0 w 729858"/>
                <a:gd name="connsiteY4" fmla="*/ 687743 h 687743"/>
                <a:gd name="connsiteX0" fmla="*/ 0 w 729858"/>
                <a:gd name="connsiteY0" fmla="*/ 687743 h 724996"/>
                <a:gd name="connsiteX1" fmla="*/ 251452 w 729858"/>
                <a:gd name="connsiteY1" fmla="*/ 55315 h 724996"/>
                <a:gd name="connsiteX2" fmla="*/ 500697 w 729858"/>
                <a:gd name="connsiteY2" fmla="*/ 47695 h 724996"/>
                <a:gd name="connsiteX3" fmla="*/ 729289 w 729858"/>
                <a:gd name="connsiteY3" fmla="*/ 687743 h 724996"/>
                <a:gd name="connsiteX4" fmla="*/ 0 w 729858"/>
                <a:gd name="connsiteY4" fmla="*/ 687743 h 724996"/>
                <a:gd name="connsiteX0" fmla="*/ 0 w 729858"/>
                <a:gd name="connsiteY0" fmla="*/ 687743 h 742369"/>
                <a:gd name="connsiteX1" fmla="*/ 251452 w 729858"/>
                <a:gd name="connsiteY1" fmla="*/ 55315 h 742369"/>
                <a:gd name="connsiteX2" fmla="*/ 500697 w 729858"/>
                <a:gd name="connsiteY2" fmla="*/ 47695 h 742369"/>
                <a:gd name="connsiteX3" fmla="*/ 729289 w 729858"/>
                <a:gd name="connsiteY3" fmla="*/ 687743 h 742369"/>
                <a:gd name="connsiteX4" fmla="*/ 0 w 729858"/>
                <a:gd name="connsiteY4" fmla="*/ 687743 h 7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858" h="742369">
                  <a:moveTo>
                    <a:pt x="0" y="687743"/>
                  </a:moveTo>
                  <a:cubicBezTo>
                    <a:pt x="15237" y="438834"/>
                    <a:pt x="68575" y="258504"/>
                    <a:pt x="251452" y="55315"/>
                  </a:cubicBezTo>
                  <a:cubicBezTo>
                    <a:pt x="334534" y="-15805"/>
                    <a:pt x="425235" y="-18345"/>
                    <a:pt x="500697" y="47695"/>
                  </a:cubicBezTo>
                  <a:cubicBezTo>
                    <a:pt x="668334" y="192464"/>
                    <a:pt x="736912" y="459154"/>
                    <a:pt x="729289" y="687743"/>
                  </a:cubicBezTo>
                  <a:cubicBezTo>
                    <a:pt x="524293" y="771563"/>
                    <a:pt x="197376" y="748703"/>
                    <a:pt x="0" y="68774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Esagono 65">
              <a:extLst>
                <a:ext uri="{FF2B5EF4-FFF2-40B4-BE49-F238E27FC236}">
                  <a16:creationId xmlns:a16="http://schemas.microsoft.com/office/drawing/2014/main" id="{10F2DBF3-236D-1BE8-F702-872ADB2E0DBA}"/>
                </a:ext>
              </a:extLst>
            </p:cNvPr>
            <p:cNvSpPr/>
            <p:nvPr/>
          </p:nvSpPr>
          <p:spPr>
            <a:xfrm rot="21572067">
              <a:off x="10967426" y="4589565"/>
              <a:ext cx="351699" cy="521589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Esagono 65">
              <a:extLst>
                <a:ext uri="{FF2B5EF4-FFF2-40B4-BE49-F238E27FC236}">
                  <a16:creationId xmlns:a16="http://schemas.microsoft.com/office/drawing/2014/main" id="{45B31781-47ED-CAB8-DB28-95E44E7CF1D7}"/>
                </a:ext>
              </a:extLst>
            </p:cNvPr>
            <p:cNvSpPr/>
            <p:nvPr/>
          </p:nvSpPr>
          <p:spPr>
            <a:xfrm rot="21572067" flipH="1">
              <a:off x="11418837" y="4582118"/>
              <a:ext cx="325285" cy="521589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7E4B1E08-6335-7F25-3D75-858EABA5171E}"/>
                </a:ext>
              </a:extLst>
            </p:cNvPr>
            <p:cNvSpPr/>
            <p:nvPr/>
          </p:nvSpPr>
          <p:spPr>
            <a:xfrm rot="21572067">
              <a:off x="11077881" y="4663886"/>
              <a:ext cx="577330" cy="571813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27" name="Gruppo 26">
              <a:extLst>
                <a:ext uri="{FF2B5EF4-FFF2-40B4-BE49-F238E27FC236}">
                  <a16:creationId xmlns:a16="http://schemas.microsoft.com/office/drawing/2014/main" id="{2C423E71-9DD7-BB36-F776-FB3A1755ACFE}"/>
                </a:ext>
              </a:extLst>
            </p:cNvPr>
            <p:cNvGrpSpPr/>
            <p:nvPr/>
          </p:nvGrpSpPr>
          <p:grpSpPr>
            <a:xfrm rot="21572067">
              <a:off x="11594119" y="4560901"/>
              <a:ext cx="405964" cy="384008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77" name="Ritardo 76">
                <a:extLst>
                  <a:ext uri="{FF2B5EF4-FFF2-40B4-BE49-F238E27FC236}">
                    <a16:creationId xmlns:a16="http://schemas.microsoft.com/office/drawing/2014/main" id="{C88BFFCC-8489-A88D-44B5-530196F46F5D}"/>
                  </a:ext>
                </a:extLst>
              </p:cNvPr>
              <p:cNvSpPr/>
              <p:nvPr/>
            </p:nvSpPr>
            <p:spPr>
              <a:xfrm rot="5197850">
                <a:off x="7361545" y="1462022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8" name="Cerchio parziale 77">
                <a:extLst>
                  <a:ext uri="{FF2B5EF4-FFF2-40B4-BE49-F238E27FC236}">
                    <a16:creationId xmlns:a16="http://schemas.microsoft.com/office/drawing/2014/main" id="{51EA3F62-AA07-36B2-460A-6298E4E0E948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8" name="Esagono 91">
              <a:extLst>
                <a:ext uri="{FF2B5EF4-FFF2-40B4-BE49-F238E27FC236}">
                  <a16:creationId xmlns:a16="http://schemas.microsoft.com/office/drawing/2014/main" id="{FDD42184-E254-6B63-FE94-BB1E57761927}"/>
                </a:ext>
              </a:extLst>
            </p:cNvPr>
            <p:cNvSpPr/>
            <p:nvPr/>
          </p:nvSpPr>
          <p:spPr>
            <a:xfrm rot="16172067">
              <a:off x="11127824" y="4092153"/>
              <a:ext cx="448718" cy="624598"/>
            </a:xfrm>
            <a:custGeom>
              <a:avLst/>
              <a:gdLst>
                <a:gd name="connsiteX0" fmla="*/ 0 w 1182033"/>
                <a:gd name="connsiteY0" fmla="*/ 733427 h 1466854"/>
                <a:gd name="connsiteX1" fmla="*/ 202896 w 1182033"/>
                <a:gd name="connsiteY1" fmla="*/ 0 h 1466854"/>
                <a:gd name="connsiteX2" fmla="*/ 979137 w 1182033"/>
                <a:gd name="connsiteY2" fmla="*/ 0 h 1466854"/>
                <a:gd name="connsiteX3" fmla="*/ 1182033 w 1182033"/>
                <a:gd name="connsiteY3" fmla="*/ 733427 h 1466854"/>
                <a:gd name="connsiteX4" fmla="*/ 979137 w 1182033"/>
                <a:gd name="connsiteY4" fmla="*/ 1466854 h 1466854"/>
                <a:gd name="connsiteX5" fmla="*/ 202896 w 1182033"/>
                <a:gd name="connsiteY5" fmla="*/ 1466854 h 1466854"/>
                <a:gd name="connsiteX6" fmla="*/ 0 w 1182033"/>
                <a:gd name="connsiteY6" fmla="*/ 733427 h 1466854"/>
                <a:gd name="connsiteX0" fmla="*/ 0 w 1182033"/>
                <a:gd name="connsiteY0" fmla="*/ 733427 h 1466854"/>
                <a:gd name="connsiteX1" fmla="*/ 202896 w 1182033"/>
                <a:gd name="connsiteY1" fmla="*/ 0 h 1466854"/>
                <a:gd name="connsiteX2" fmla="*/ 979137 w 1182033"/>
                <a:gd name="connsiteY2" fmla="*/ 0 h 1466854"/>
                <a:gd name="connsiteX3" fmla="*/ 1182033 w 1182033"/>
                <a:gd name="connsiteY3" fmla="*/ 733427 h 1466854"/>
                <a:gd name="connsiteX4" fmla="*/ 979137 w 1182033"/>
                <a:gd name="connsiteY4" fmla="*/ 1466854 h 1466854"/>
                <a:gd name="connsiteX5" fmla="*/ 202896 w 1182033"/>
                <a:gd name="connsiteY5" fmla="*/ 1466854 h 1466854"/>
                <a:gd name="connsiteX6" fmla="*/ 0 w 1182033"/>
                <a:gd name="connsiteY6" fmla="*/ 733427 h 1466854"/>
                <a:gd name="connsiteX0" fmla="*/ 0 w 1182033"/>
                <a:gd name="connsiteY0" fmla="*/ 733427 h 1466854"/>
                <a:gd name="connsiteX1" fmla="*/ 202896 w 1182033"/>
                <a:gd name="connsiteY1" fmla="*/ 0 h 1466854"/>
                <a:gd name="connsiteX2" fmla="*/ 979137 w 1182033"/>
                <a:gd name="connsiteY2" fmla="*/ 0 h 1466854"/>
                <a:gd name="connsiteX3" fmla="*/ 1182033 w 1182033"/>
                <a:gd name="connsiteY3" fmla="*/ 733427 h 1466854"/>
                <a:gd name="connsiteX4" fmla="*/ 979137 w 1182033"/>
                <a:gd name="connsiteY4" fmla="*/ 1466854 h 1466854"/>
                <a:gd name="connsiteX5" fmla="*/ 202896 w 1182033"/>
                <a:gd name="connsiteY5" fmla="*/ 1466854 h 1466854"/>
                <a:gd name="connsiteX6" fmla="*/ 0 w 1182033"/>
                <a:gd name="connsiteY6" fmla="*/ 733427 h 1466854"/>
                <a:gd name="connsiteX0" fmla="*/ 0 w 1182033"/>
                <a:gd name="connsiteY0" fmla="*/ 768986 h 1502413"/>
                <a:gd name="connsiteX1" fmla="*/ 202896 w 1182033"/>
                <a:gd name="connsiteY1" fmla="*/ 35559 h 1502413"/>
                <a:gd name="connsiteX2" fmla="*/ 979137 w 1182033"/>
                <a:gd name="connsiteY2" fmla="*/ 35559 h 1502413"/>
                <a:gd name="connsiteX3" fmla="*/ 1182033 w 1182033"/>
                <a:gd name="connsiteY3" fmla="*/ 768986 h 1502413"/>
                <a:gd name="connsiteX4" fmla="*/ 979137 w 1182033"/>
                <a:gd name="connsiteY4" fmla="*/ 1502413 h 1502413"/>
                <a:gd name="connsiteX5" fmla="*/ 202896 w 1182033"/>
                <a:gd name="connsiteY5" fmla="*/ 1502413 h 1502413"/>
                <a:gd name="connsiteX6" fmla="*/ 0 w 1182033"/>
                <a:gd name="connsiteY6" fmla="*/ 768986 h 1502413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56364"/>
                <a:gd name="connsiteX1" fmla="*/ 202896 w 1182033"/>
                <a:gd name="connsiteY1" fmla="*/ 53102 h 1556364"/>
                <a:gd name="connsiteX2" fmla="*/ 979137 w 1182033"/>
                <a:gd name="connsiteY2" fmla="*/ 53102 h 1556364"/>
                <a:gd name="connsiteX3" fmla="*/ 1182033 w 1182033"/>
                <a:gd name="connsiteY3" fmla="*/ 786529 h 1556364"/>
                <a:gd name="connsiteX4" fmla="*/ 979137 w 1182033"/>
                <a:gd name="connsiteY4" fmla="*/ 1519956 h 1556364"/>
                <a:gd name="connsiteX5" fmla="*/ 202896 w 1182033"/>
                <a:gd name="connsiteY5" fmla="*/ 1519956 h 1556364"/>
                <a:gd name="connsiteX6" fmla="*/ 0 w 1182033"/>
                <a:gd name="connsiteY6" fmla="*/ 786529 h 1556364"/>
                <a:gd name="connsiteX0" fmla="*/ 0 w 1182033"/>
                <a:gd name="connsiteY0" fmla="*/ 786529 h 1577877"/>
                <a:gd name="connsiteX1" fmla="*/ 202896 w 1182033"/>
                <a:gd name="connsiteY1" fmla="*/ 53102 h 1577877"/>
                <a:gd name="connsiteX2" fmla="*/ 979137 w 1182033"/>
                <a:gd name="connsiteY2" fmla="*/ 53102 h 1577877"/>
                <a:gd name="connsiteX3" fmla="*/ 1182033 w 1182033"/>
                <a:gd name="connsiteY3" fmla="*/ 786529 h 1577877"/>
                <a:gd name="connsiteX4" fmla="*/ 979137 w 1182033"/>
                <a:gd name="connsiteY4" fmla="*/ 1519956 h 1577877"/>
                <a:gd name="connsiteX5" fmla="*/ 202896 w 1182033"/>
                <a:gd name="connsiteY5" fmla="*/ 1519956 h 1577877"/>
                <a:gd name="connsiteX6" fmla="*/ 0 w 1182033"/>
                <a:gd name="connsiteY6" fmla="*/ 786529 h 1577877"/>
                <a:gd name="connsiteX0" fmla="*/ 7936 w 1189969"/>
                <a:gd name="connsiteY0" fmla="*/ 786529 h 1577877"/>
                <a:gd name="connsiteX1" fmla="*/ 210832 w 1189969"/>
                <a:gd name="connsiteY1" fmla="*/ 53102 h 1577877"/>
                <a:gd name="connsiteX2" fmla="*/ 987073 w 1189969"/>
                <a:gd name="connsiteY2" fmla="*/ 53102 h 1577877"/>
                <a:gd name="connsiteX3" fmla="*/ 1189969 w 1189969"/>
                <a:gd name="connsiteY3" fmla="*/ 786529 h 1577877"/>
                <a:gd name="connsiteX4" fmla="*/ 987073 w 1189969"/>
                <a:gd name="connsiteY4" fmla="*/ 1519956 h 1577877"/>
                <a:gd name="connsiteX5" fmla="*/ 210832 w 1189969"/>
                <a:gd name="connsiteY5" fmla="*/ 1519956 h 1577877"/>
                <a:gd name="connsiteX6" fmla="*/ 7936 w 1189969"/>
                <a:gd name="connsiteY6" fmla="*/ 786529 h 1577877"/>
                <a:gd name="connsiteX0" fmla="*/ 7936 w 1189969"/>
                <a:gd name="connsiteY0" fmla="*/ 786529 h 1577877"/>
                <a:gd name="connsiteX1" fmla="*/ 210832 w 1189969"/>
                <a:gd name="connsiteY1" fmla="*/ 53102 h 1577877"/>
                <a:gd name="connsiteX2" fmla="*/ 987073 w 1189969"/>
                <a:gd name="connsiteY2" fmla="*/ 53102 h 1577877"/>
                <a:gd name="connsiteX3" fmla="*/ 1189969 w 1189969"/>
                <a:gd name="connsiteY3" fmla="*/ 786529 h 1577877"/>
                <a:gd name="connsiteX4" fmla="*/ 987073 w 1189969"/>
                <a:gd name="connsiteY4" fmla="*/ 1519956 h 1577877"/>
                <a:gd name="connsiteX5" fmla="*/ 210832 w 1189969"/>
                <a:gd name="connsiteY5" fmla="*/ 1519956 h 1577877"/>
                <a:gd name="connsiteX6" fmla="*/ 7936 w 1189969"/>
                <a:gd name="connsiteY6" fmla="*/ 786529 h 1577877"/>
                <a:gd name="connsiteX0" fmla="*/ 1824 w 1183857"/>
                <a:gd name="connsiteY0" fmla="*/ 786529 h 1577877"/>
                <a:gd name="connsiteX1" fmla="*/ 204720 w 1183857"/>
                <a:gd name="connsiteY1" fmla="*/ 53102 h 1577877"/>
                <a:gd name="connsiteX2" fmla="*/ 980961 w 1183857"/>
                <a:gd name="connsiteY2" fmla="*/ 53102 h 1577877"/>
                <a:gd name="connsiteX3" fmla="*/ 1183857 w 1183857"/>
                <a:gd name="connsiteY3" fmla="*/ 786529 h 1577877"/>
                <a:gd name="connsiteX4" fmla="*/ 980961 w 1183857"/>
                <a:gd name="connsiteY4" fmla="*/ 1519956 h 1577877"/>
                <a:gd name="connsiteX5" fmla="*/ 204720 w 1183857"/>
                <a:gd name="connsiteY5" fmla="*/ 1519956 h 1577877"/>
                <a:gd name="connsiteX6" fmla="*/ 1824 w 1183857"/>
                <a:gd name="connsiteY6" fmla="*/ 786529 h 1577877"/>
                <a:gd name="connsiteX0" fmla="*/ 0 w 1182033"/>
                <a:gd name="connsiteY0" fmla="*/ 786529 h 1577877"/>
                <a:gd name="connsiteX1" fmla="*/ 202896 w 1182033"/>
                <a:gd name="connsiteY1" fmla="*/ 53102 h 1577877"/>
                <a:gd name="connsiteX2" fmla="*/ 979137 w 1182033"/>
                <a:gd name="connsiteY2" fmla="*/ 53102 h 1577877"/>
                <a:gd name="connsiteX3" fmla="*/ 1182033 w 1182033"/>
                <a:gd name="connsiteY3" fmla="*/ 786529 h 1577877"/>
                <a:gd name="connsiteX4" fmla="*/ 979137 w 1182033"/>
                <a:gd name="connsiteY4" fmla="*/ 1519956 h 1577877"/>
                <a:gd name="connsiteX5" fmla="*/ 202896 w 1182033"/>
                <a:gd name="connsiteY5" fmla="*/ 1519956 h 1577877"/>
                <a:gd name="connsiteX6" fmla="*/ 0 w 1182033"/>
                <a:gd name="connsiteY6" fmla="*/ 786529 h 1577877"/>
                <a:gd name="connsiteX0" fmla="*/ 0 w 1142683"/>
                <a:gd name="connsiteY0" fmla="*/ 786530 h 1577877"/>
                <a:gd name="connsiteX1" fmla="*/ 163546 w 1142683"/>
                <a:gd name="connsiteY1" fmla="*/ 53102 h 1577877"/>
                <a:gd name="connsiteX2" fmla="*/ 939787 w 1142683"/>
                <a:gd name="connsiteY2" fmla="*/ 53102 h 1577877"/>
                <a:gd name="connsiteX3" fmla="*/ 1142683 w 1142683"/>
                <a:gd name="connsiteY3" fmla="*/ 786529 h 1577877"/>
                <a:gd name="connsiteX4" fmla="*/ 939787 w 1142683"/>
                <a:gd name="connsiteY4" fmla="*/ 1519956 h 1577877"/>
                <a:gd name="connsiteX5" fmla="*/ 163546 w 1142683"/>
                <a:gd name="connsiteY5" fmla="*/ 1519956 h 1577877"/>
                <a:gd name="connsiteX6" fmla="*/ 0 w 1142683"/>
                <a:gd name="connsiteY6" fmla="*/ 786530 h 1577877"/>
                <a:gd name="connsiteX0" fmla="*/ 0 w 1134813"/>
                <a:gd name="connsiteY0" fmla="*/ 802212 h 1577877"/>
                <a:gd name="connsiteX1" fmla="*/ 155676 w 1134813"/>
                <a:gd name="connsiteY1" fmla="*/ 53102 h 1577877"/>
                <a:gd name="connsiteX2" fmla="*/ 931917 w 1134813"/>
                <a:gd name="connsiteY2" fmla="*/ 53102 h 1577877"/>
                <a:gd name="connsiteX3" fmla="*/ 1134813 w 1134813"/>
                <a:gd name="connsiteY3" fmla="*/ 786529 h 1577877"/>
                <a:gd name="connsiteX4" fmla="*/ 931917 w 1134813"/>
                <a:gd name="connsiteY4" fmla="*/ 1519956 h 1577877"/>
                <a:gd name="connsiteX5" fmla="*/ 155676 w 1134813"/>
                <a:gd name="connsiteY5" fmla="*/ 1519956 h 1577877"/>
                <a:gd name="connsiteX6" fmla="*/ 0 w 1134813"/>
                <a:gd name="connsiteY6" fmla="*/ 802212 h 1577877"/>
                <a:gd name="connsiteX0" fmla="*/ 0 w 1134813"/>
                <a:gd name="connsiteY0" fmla="*/ 802212 h 1577877"/>
                <a:gd name="connsiteX1" fmla="*/ 155676 w 1134813"/>
                <a:gd name="connsiteY1" fmla="*/ 53102 h 1577877"/>
                <a:gd name="connsiteX2" fmla="*/ 931917 w 1134813"/>
                <a:gd name="connsiteY2" fmla="*/ 53102 h 1577877"/>
                <a:gd name="connsiteX3" fmla="*/ 1134813 w 1134813"/>
                <a:gd name="connsiteY3" fmla="*/ 786529 h 1577877"/>
                <a:gd name="connsiteX4" fmla="*/ 931917 w 1134813"/>
                <a:gd name="connsiteY4" fmla="*/ 1519956 h 1577877"/>
                <a:gd name="connsiteX5" fmla="*/ 155676 w 1134813"/>
                <a:gd name="connsiteY5" fmla="*/ 1519956 h 1577877"/>
                <a:gd name="connsiteX6" fmla="*/ 0 w 1134813"/>
                <a:gd name="connsiteY6" fmla="*/ 802212 h 157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4813" h="1577877">
                  <a:moveTo>
                    <a:pt x="0" y="802212"/>
                  </a:moveTo>
                  <a:cubicBezTo>
                    <a:pt x="2892" y="314279"/>
                    <a:pt x="99472" y="413789"/>
                    <a:pt x="155676" y="53102"/>
                  </a:cubicBezTo>
                  <a:cubicBezTo>
                    <a:pt x="393468" y="-7858"/>
                    <a:pt x="663645" y="-26906"/>
                    <a:pt x="931917" y="53102"/>
                  </a:cubicBezTo>
                  <a:cubicBezTo>
                    <a:pt x="972881" y="442361"/>
                    <a:pt x="1090041" y="500146"/>
                    <a:pt x="1134813" y="786529"/>
                  </a:cubicBezTo>
                  <a:cubicBezTo>
                    <a:pt x="1097663" y="1097683"/>
                    <a:pt x="955736" y="1126893"/>
                    <a:pt x="931917" y="1519956"/>
                  </a:cubicBezTo>
                  <a:cubicBezTo>
                    <a:pt x="570302" y="1601874"/>
                    <a:pt x="523010" y="1592349"/>
                    <a:pt x="155676" y="1519956"/>
                  </a:cubicBezTo>
                  <a:cubicBezTo>
                    <a:pt x="133768" y="1199286"/>
                    <a:pt x="5685" y="1310135"/>
                    <a:pt x="0" y="80221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9" name="Pentagono 94">
              <a:extLst>
                <a:ext uri="{FF2B5EF4-FFF2-40B4-BE49-F238E27FC236}">
                  <a16:creationId xmlns:a16="http://schemas.microsoft.com/office/drawing/2014/main" id="{133FD7F1-A61E-01F3-119F-91CDD51CE2AB}"/>
                </a:ext>
              </a:extLst>
            </p:cNvPr>
            <p:cNvSpPr/>
            <p:nvPr/>
          </p:nvSpPr>
          <p:spPr>
            <a:xfrm rot="21572067">
              <a:off x="11150639" y="4180097"/>
              <a:ext cx="401108" cy="205220"/>
            </a:xfrm>
            <a:custGeom>
              <a:avLst/>
              <a:gdLst>
                <a:gd name="connsiteX0" fmla="*/ 1 w 1050012"/>
                <a:gd name="connsiteY0" fmla="*/ 206866 h 541583"/>
                <a:gd name="connsiteX1" fmla="*/ 525006 w 1050012"/>
                <a:gd name="connsiteY1" fmla="*/ 0 h 541583"/>
                <a:gd name="connsiteX2" fmla="*/ 1050011 w 1050012"/>
                <a:gd name="connsiteY2" fmla="*/ 206866 h 541583"/>
                <a:gd name="connsiteX3" fmla="*/ 849477 w 1050012"/>
                <a:gd name="connsiteY3" fmla="*/ 541582 h 541583"/>
                <a:gd name="connsiteX4" fmla="*/ 200535 w 1050012"/>
                <a:gd name="connsiteY4" fmla="*/ 541582 h 541583"/>
                <a:gd name="connsiteX5" fmla="*/ 1 w 1050012"/>
                <a:gd name="connsiteY5" fmla="*/ 206866 h 541583"/>
                <a:gd name="connsiteX0" fmla="*/ 0 w 1050010"/>
                <a:gd name="connsiteY0" fmla="*/ 95106 h 429822"/>
                <a:gd name="connsiteX1" fmla="*/ 547865 w 1050010"/>
                <a:gd name="connsiteY1" fmla="*/ 0 h 429822"/>
                <a:gd name="connsiteX2" fmla="*/ 1050010 w 1050010"/>
                <a:gd name="connsiteY2" fmla="*/ 95106 h 429822"/>
                <a:gd name="connsiteX3" fmla="*/ 849476 w 1050010"/>
                <a:gd name="connsiteY3" fmla="*/ 429822 h 429822"/>
                <a:gd name="connsiteX4" fmla="*/ 200534 w 1050010"/>
                <a:gd name="connsiteY4" fmla="*/ 429822 h 429822"/>
                <a:gd name="connsiteX5" fmla="*/ 0 w 1050010"/>
                <a:gd name="connsiteY5" fmla="*/ 95106 h 429822"/>
                <a:gd name="connsiteX0" fmla="*/ 0 w 1050010"/>
                <a:gd name="connsiteY0" fmla="*/ 163686 h 498402"/>
                <a:gd name="connsiteX1" fmla="*/ 525005 w 1050010"/>
                <a:gd name="connsiteY1" fmla="*/ 0 h 498402"/>
                <a:gd name="connsiteX2" fmla="*/ 1050010 w 1050010"/>
                <a:gd name="connsiteY2" fmla="*/ 163686 h 498402"/>
                <a:gd name="connsiteX3" fmla="*/ 849476 w 1050010"/>
                <a:gd name="connsiteY3" fmla="*/ 498402 h 498402"/>
                <a:gd name="connsiteX4" fmla="*/ 200534 w 1050010"/>
                <a:gd name="connsiteY4" fmla="*/ 498402 h 498402"/>
                <a:gd name="connsiteX5" fmla="*/ 0 w 1050010"/>
                <a:gd name="connsiteY5" fmla="*/ 163686 h 498402"/>
                <a:gd name="connsiteX0" fmla="*/ 0 w 1019530"/>
                <a:gd name="connsiteY0" fmla="*/ 163686 h 498402"/>
                <a:gd name="connsiteX1" fmla="*/ 525005 w 1019530"/>
                <a:gd name="connsiteY1" fmla="*/ 0 h 498402"/>
                <a:gd name="connsiteX2" fmla="*/ 1019530 w 1019530"/>
                <a:gd name="connsiteY2" fmla="*/ 178926 h 498402"/>
                <a:gd name="connsiteX3" fmla="*/ 849476 w 1019530"/>
                <a:gd name="connsiteY3" fmla="*/ 498402 h 498402"/>
                <a:gd name="connsiteX4" fmla="*/ 200534 w 1019530"/>
                <a:gd name="connsiteY4" fmla="*/ 498402 h 498402"/>
                <a:gd name="connsiteX5" fmla="*/ 0 w 1019530"/>
                <a:gd name="connsiteY5" fmla="*/ 163686 h 498402"/>
                <a:gd name="connsiteX0" fmla="*/ 0 w 1019530"/>
                <a:gd name="connsiteY0" fmla="*/ 163686 h 498402"/>
                <a:gd name="connsiteX1" fmla="*/ 525005 w 1019530"/>
                <a:gd name="connsiteY1" fmla="*/ 0 h 498402"/>
                <a:gd name="connsiteX2" fmla="*/ 1019530 w 1019530"/>
                <a:gd name="connsiteY2" fmla="*/ 178926 h 498402"/>
                <a:gd name="connsiteX3" fmla="*/ 849476 w 1019530"/>
                <a:gd name="connsiteY3" fmla="*/ 450142 h 498402"/>
                <a:gd name="connsiteX4" fmla="*/ 200534 w 1019530"/>
                <a:gd name="connsiteY4" fmla="*/ 498402 h 498402"/>
                <a:gd name="connsiteX5" fmla="*/ 0 w 1019530"/>
                <a:gd name="connsiteY5" fmla="*/ 163686 h 498402"/>
                <a:gd name="connsiteX0" fmla="*/ 0 w 1019530"/>
                <a:gd name="connsiteY0" fmla="*/ 163686 h 475542"/>
                <a:gd name="connsiteX1" fmla="*/ 525005 w 1019530"/>
                <a:gd name="connsiteY1" fmla="*/ 0 h 475542"/>
                <a:gd name="connsiteX2" fmla="*/ 1019530 w 1019530"/>
                <a:gd name="connsiteY2" fmla="*/ 178926 h 475542"/>
                <a:gd name="connsiteX3" fmla="*/ 849476 w 1019530"/>
                <a:gd name="connsiteY3" fmla="*/ 450142 h 475542"/>
                <a:gd name="connsiteX4" fmla="*/ 205614 w 1019530"/>
                <a:gd name="connsiteY4" fmla="*/ 475542 h 475542"/>
                <a:gd name="connsiteX5" fmla="*/ 0 w 1019530"/>
                <a:gd name="connsiteY5" fmla="*/ 163686 h 475542"/>
                <a:gd name="connsiteX0" fmla="*/ 0 w 1019530"/>
                <a:gd name="connsiteY0" fmla="*/ 163686 h 480622"/>
                <a:gd name="connsiteX1" fmla="*/ 525005 w 1019530"/>
                <a:gd name="connsiteY1" fmla="*/ 0 h 480622"/>
                <a:gd name="connsiteX2" fmla="*/ 1019530 w 1019530"/>
                <a:gd name="connsiteY2" fmla="*/ 178926 h 480622"/>
                <a:gd name="connsiteX3" fmla="*/ 811376 w 1019530"/>
                <a:gd name="connsiteY3" fmla="*/ 480622 h 480622"/>
                <a:gd name="connsiteX4" fmla="*/ 205614 w 1019530"/>
                <a:gd name="connsiteY4" fmla="*/ 475542 h 480622"/>
                <a:gd name="connsiteX5" fmla="*/ 0 w 1019530"/>
                <a:gd name="connsiteY5" fmla="*/ 163686 h 480622"/>
                <a:gd name="connsiteX0" fmla="*/ 0 w 973810"/>
                <a:gd name="connsiteY0" fmla="*/ 184006 h 480622"/>
                <a:gd name="connsiteX1" fmla="*/ 479285 w 973810"/>
                <a:gd name="connsiteY1" fmla="*/ 0 h 480622"/>
                <a:gd name="connsiteX2" fmla="*/ 973810 w 973810"/>
                <a:gd name="connsiteY2" fmla="*/ 178926 h 480622"/>
                <a:gd name="connsiteX3" fmla="*/ 765656 w 973810"/>
                <a:gd name="connsiteY3" fmla="*/ 480622 h 480622"/>
                <a:gd name="connsiteX4" fmla="*/ 159894 w 973810"/>
                <a:gd name="connsiteY4" fmla="*/ 475542 h 480622"/>
                <a:gd name="connsiteX5" fmla="*/ 0 w 973810"/>
                <a:gd name="connsiteY5" fmla="*/ 184006 h 480622"/>
                <a:gd name="connsiteX0" fmla="*/ 0 w 973810"/>
                <a:gd name="connsiteY0" fmla="*/ 184006 h 480622"/>
                <a:gd name="connsiteX1" fmla="*/ 479285 w 973810"/>
                <a:gd name="connsiteY1" fmla="*/ 0 h 480622"/>
                <a:gd name="connsiteX2" fmla="*/ 973810 w 973810"/>
                <a:gd name="connsiteY2" fmla="*/ 178926 h 480622"/>
                <a:gd name="connsiteX3" fmla="*/ 765656 w 973810"/>
                <a:gd name="connsiteY3" fmla="*/ 480622 h 480622"/>
                <a:gd name="connsiteX4" fmla="*/ 159894 w 973810"/>
                <a:gd name="connsiteY4" fmla="*/ 475542 h 480622"/>
                <a:gd name="connsiteX5" fmla="*/ 0 w 973810"/>
                <a:gd name="connsiteY5" fmla="*/ 184006 h 480622"/>
                <a:gd name="connsiteX0" fmla="*/ 170 w 973980"/>
                <a:gd name="connsiteY0" fmla="*/ 184006 h 480622"/>
                <a:gd name="connsiteX1" fmla="*/ 479455 w 973980"/>
                <a:gd name="connsiteY1" fmla="*/ 0 h 480622"/>
                <a:gd name="connsiteX2" fmla="*/ 973980 w 973980"/>
                <a:gd name="connsiteY2" fmla="*/ 178926 h 480622"/>
                <a:gd name="connsiteX3" fmla="*/ 765826 w 973980"/>
                <a:gd name="connsiteY3" fmla="*/ 480622 h 480622"/>
                <a:gd name="connsiteX4" fmla="*/ 160064 w 973980"/>
                <a:gd name="connsiteY4" fmla="*/ 475542 h 480622"/>
                <a:gd name="connsiteX5" fmla="*/ 170 w 973980"/>
                <a:gd name="connsiteY5" fmla="*/ 184006 h 480622"/>
                <a:gd name="connsiteX0" fmla="*/ 170 w 973980"/>
                <a:gd name="connsiteY0" fmla="*/ 184006 h 480622"/>
                <a:gd name="connsiteX1" fmla="*/ 479455 w 973980"/>
                <a:gd name="connsiteY1" fmla="*/ 0 h 480622"/>
                <a:gd name="connsiteX2" fmla="*/ 973980 w 973980"/>
                <a:gd name="connsiteY2" fmla="*/ 178926 h 480622"/>
                <a:gd name="connsiteX3" fmla="*/ 765826 w 973980"/>
                <a:gd name="connsiteY3" fmla="*/ 480622 h 480622"/>
                <a:gd name="connsiteX4" fmla="*/ 160064 w 973980"/>
                <a:gd name="connsiteY4" fmla="*/ 475542 h 480622"/>
                <a:gd name="connsiteX5" fmla="*/ 170 w 973980"/>
                <a:gd name="connsiteY5" fmla="*/ 184006 h 480622"/>
                <a:gd name="connsiteX0" fmla="*/ 138 w 973948"/>
                <a:gd name="connsiteY0" fmla="*/ 184006 h 480622"/>
                <a:gd name="connsiteX1" fmla="*/ 479423 w 973948"/>
                <a:gd name="connsiteY1" fmla="*/ 0 h 480622"/>
                <a:gd name="connsiteX2" fmla="*/ 973948 w 973948"/>
                <a:gd name="connsiteY2" fmla="*/ 178926 h 480622"/>
                <a:gd name="connsiteX3" fmla="*/ 765794 w 973948"/>
                <a:gd name="connsiteY3" fmla="*/ 480622 h 480622"/>
                <a:gd name="connsiteX4" fmla="*/ 160032 w 973948"/>
                <a:gd name="connsiteY4" fmla="*/ 475542 h 480622"/>
                <a:gd name="connsiteX5" fmla="*/ 138 w 973948"/>
                <a:gd name="connsiteY5" fmla="*/ 184006 h 480622"/>
                <a:gd name="connsiteX0" fmla="*/ 138 w 973948"/>
                <a:gd name="connsiteY0" fmla="*/ 184006 h 497603"/>
                <a:gd name="connsiteX1" fmla="*/ 479423 w 973948"/>
                <a:gd name="connsiteY1" fmla="*/ 0 h 497603"/>
                <a:gd name="connsiteX2" fmla="*/ 973948 w 973948"/>
                <a:gd name="connsiteY2" fmla="*/ 178926 h 497603"/>
                <a:gd name="connsiteX3" fmla="*/ 765794 w 973948"/>
                <a:gd name="connsiteY3" fmla="*/ 480622 h 497603"/>
                <a:gd name="connsiteX4" fmla="*/ 160032 w 973948"/>
                <a:gd name="connsiteY4" fmla="*/ 475542 h 497603"/>
                <a:gd name="connsiteX5" fmla="*/ 138 w 973948"/>
                <a:gd name="connsiteY5" fmla="*/ 184006 h 497603"/>
                <a:gd name="connsiteX0" fmla="*/ 252 w 974062"/>
                <a:gd name="connsiteY0" fmla="*/ 184006 h 497603"/>
                <a:gd name="connsiteX1" fmla="*/ 479537 w 974062"/>
                <a:gd name="connsiteY1" fmla="*/ 0 h 497603"/>
                <a:gd name="connsiteX2" fmla="*/ 974062 w 974062"/>
                <a:gd name="connsiteY2" fmla="*/ 178926 h 497603"/>
                <a:gd name="connsiteX3" fmla="*/ 765908 w 974062"/>
                <a:gd name="connsiteY3" fmla="*/ 480622 h 497603"/>
                <a:gd name="connsiteX4" fmla="*/ 160146 w 974062"/>
                <a:gd name="connsiteY4" fmla="*/ 475542 h 497603"/>
                <a:gd name="connsiteX5" fmla="*/ 252 w 974062"/>
                <a:gd name="connsiteY5" fmla="*/ 184006 h 497603"/>
                <a:gd name="connsiteX0" fmla="*/ 164 w 973974"/>
                <a:gd name="connsiteY0" fmla="*/ 184006 h 497603"/>
                <a:gd name="connsiteX1" fmla="*/ 479449 w 973974"/>
                <a:gd name="connsiteY1" fmla="*/ 0 h 497603"/>
                <a:gd name="connsiteX2" fmla="*/ 973974 w 973974"/>
                <a:gd name="connsiteY2" fmla="*/ 178926 h 497603"/>
                <a:gd name="connsiteX3" fmla="*/ 765820 w 973974"/>
                <a:gd name="connsiteY3" fmla="*/ 480622 h 497603"/>
                <a:gd name="connsiteX4" fmla="*/ 160058 w 973974"/>
                <a:gd name="connsiteY4" fmla="*/ 475542 h 497603"/>
                <a:gd name="connsiteX5" fmla="*/ 164 w 973974"/>
                <a:gd name="connsiteY5" fmla="*/ 184006 h 497603"/>
                <a:gd name="connsiteX0" fmla="*/ 164 w 973974"/>
                <a:gd name="connsiteY0" fmla="*/ 184006 h 504987"/>
                <a:gd name="connsiteX1" fmla="*/ 479449 w 973974"/>
                <a:gd name="connsiteY1" fmla="*/ 0 h 504987"/>
                <a:gd name="connsiteX2" fmla="*/ 973974 w 973974"/>
                <a:gd name="connsiteY2" fmla="*/ 178926 h 504987"/>
                <a:gd name="connsiteX3" fmla="*/ 765820 w 973974"/>
                <a:gd name="connsiteY3" fmla="*/ 480622 h 504987"/>
                <a:gd name="connsiteX4" fmla="*/ 160058 w 973974"/>
                <a:gd name="connsiteY4" fmla="*/ 475542 h 504987"/>
                <a:gd name="connsiteX5" fmla="*/ 164 w 973974"/>
                <a:gd name="connsiteY5" fmla="*/ 184006 h 504987"/>
                <a:gd name="connsiteX0" fmla="*/ 164 w 973974"/>
                <a:gd name="connsiteY0" fmla="*/ 184006 h 504987"/>
                <a:gd name="connsiteX1" fmla="*/ 479449 w 973974"/>
                <a:gd name="connsiteY1" fmla="*/ 0 h 504987"/>
                <a:gd name="connsiteX2" fmla="*/ 973974 w 973974"/>
                <a:gd name="connsiteY2" fmla="*/ 178926 h 504987"/>
                <a:gd name="connsiteX3" fmla="*/ 765820 w 973974"/>
                <a:gd name="connsiteY3" fmla="*/ 480622 h 504987"/>
                <a:gd name="connsiteX4" fmla="*/ 160058 w 973974"/>
                <a:gd name="connsiteY4" fmla="*/ 475542 h 504987"/>
                <a:gd name="connsiteX5" fmla="*/ 164 w 973974"/>
                <a:gd name="connsiteY5" fmla="*/ 184006 h 504987"/>
                <a:gd name="connsiteX0" fmla="*/ 164 w 973974"/>
                <a:gd name="connsiteY0" fmla="*/ 184006 h 502514"/>
                <a:gd name="connsiteX1" fmla="*/ 479449 w 973974"/>
                <a:gd name="connsiteY1" fmla="*/ 0 h 502514"/>
                <a:gd name="connsiteX2" fmla="*/ 973974 w 973974"/>
                <a:gd name="connsiteY2" fmla="*/ 178926 h 502514"/>
                <a:gd name="connsiteX3" fmla="*/ 765820 w 973974"/>
                <a:gd name="connsiteY3" fmla="*/ 480622 h 502514"/>
                <a:gd name="connsiteX4" fmla="*/ 160058 w 973974"/>
                <a:gd name="connsiteY4" fmla="*/ 475542 h 502514"/>
                <a:gd name="connsiteX5" fmla="*/ 164 w 973974"/>
                <a:gd name="connsiteY5" fmla="*/ 184006 h 502514"/>
                <a:gd name="connsiteX0" fmla="*/ 164 w 984703"/>
                <a:gd name="connsiteY0" fmla="*/ 184006 h 502514"/>
                <a:gd name="connsiteX1" fmla="*/ 479449 w 984703"/>
                <a:gd name="connsiteY1" fmla="*/ 0 h 502514"/>
                <a:gd name="connsiteX2" fmla="*/ 973974 w 984703"/>
                <a:gd name="connsiteY2" fmla="*/ 178926 h 502514"/>
                <a:gd name="connsiteX3" fmla="*/ 765820 w 984703"/>
                <a:gd name="connsiteY3" fmla="*/ 480622 h 502514"/>
                <a:gd name="connsiteX4" fmla="*/ 160058 w 984703"/>
                <a:gd name="connsiteY4" fmla="*/ 475542 h 502514"/>
                <a:gd name="connsiteX5" fmla="*/ 164 w 984703"/>
                <a:gd name="connsiteY5" fmla="*/ 184006 h 502514"/>
                <a:gd name="connsiteX0" fmla="*/ 164 w 984703"/>
                <a:gd name="connsiteY0" fmla="*/ 184006 h 502514"/>
                <a:gd name="connsiteX1" fmla="*/ 479449 w 984703"/>
                <a:gd name="connsiteY1" fmla="*/ 0 h 502514"/>
                <a:gd name="connsiteX2" fmla="*/ 973974 w 984703"/>
                <a:gd name="connsiteY2" fmla="*/ 178926 h 502514"/>
                <a:gd name="connsiteX3" fmla="*/ 765820 w 984703"/>
                <a:gd name="connsiteY3" fmla="*/ 480622 h 502514"/>
                <a:gd name="connsiteX4" fmla="*/ 160058 w 984703"/>
                <a:gd name="connsiteY4" fmla="*/ 475542 h 502514"/>
                <a:gd name="connsiteX5" fmla="*/ 164 w 984703"/>
                <a:gd name="connsiteY5" fmla="*/ 184006 h 502514"/>
                <a:gd name="connsiteX0" fmla="*/ 164 w 984703"/>
                <a:gd name="connsiteY0" fmla="*/ 184006 h 502514"/>
                <a:gd name="connsiteX1" fmla="*/ 479449 w 984703"/>
                <a:gd name="connsiteY1" fmla="*/ 0 h 502514"/>
                <a:gd name="connsiteX2" fmla="*/ 973974 w 984703"/>
                <a:gd name="connsiteY2" fmla="*/ 178926 h 502514"/>
                <a:gd name="connsiteX3" fmla="*/ 765820 w 984703"/>
                <a:gd name="connsiteY3" fmla="*/ 480622 h 502514"/>
                <a:gd name="connsiteX4" fmla="*/ 160058 w 984703"/>
                <a:gd name="connsiteY4" fmla="*/ 475542 h 502514"/>
                <a:gd name="connsiteX5" fmla="*/ 164 w 984703"/>
                <a:gd name="connsiteY5" fmla="*/ 184006 h 502514"/>
                <a:gd name="connsiteX0" fmla="*/ 164 w 984703"/>
                <a:gd name="connsiteY0" fmla="*/ 184006 h 502514"/>
                <a:gd name="connsiteX1" fmla="*/ 479449 w 984703"/>
                <a:gd name="connsiteY1" fmla="*/ 0 h 502514"/>
                <a:gd name="connsiteX2" fmla="*/ 973974 w 984703"/>
                <a:gd name="connsiteY2" fmla="*/ 178926 h 502514"/>
                <a:gd name="connsiteX3" fmla="*/ 765820 w 984703"/>
                <a:gd name="connsiteY3" fmla="*/ 480622 h 502514"/>
                <a:gd name="connsiteX4" fmla="*/ 160058 w 984703"/>
                <a:gd name="connsiteY4" fmla="*/ 475542 h 502514"/>
                <a:gd name="connsiteX5" fmla="*/ 164 w 984703"/>
                <a:gd name="connsiteY5" fmla="*/ 184006 h 502514"/>
                <a:gd name="connsiteX0" fmla="*/ 164 w 984703"/>
                <a:gd name="connsiteY0" fmla="*/ 184006 h 502514"/>
                <a:gd name="connsiteX1" fmla="*/ 479449 w 984703"/>
                <a:gd name="connsiteY1" fmla="*/ 0 h 502514"/>
                <a:gd name="connsiteX2" fmla="*/ 973974 w 984703"/>
                <a:gd name="connsiteY2" fmla="*/ 178926 h 502514"/>
                <a:gd name="connsiteX3" fmla="*/ 765820 w 984703"/>
                <a:gd name="connsiteY3" fmla="*/ 480622 h 502514"/>
                <a:gd name="connsiteX4" fmla="*/ 160058 w 984703"/>
                <a:gd name="connsiteY4" fmla="*/ 475542 h 502514"/>
                <a:gd name="connsiteX5" fmla="*/ 164 w 984703"/>
                <a:gd name="connsiteY5" fmla="*/ 184006 h 502514"/>
                <a:gd name="connsiteX0" fmla="*/ 164 w 984703"/>
                <a:gd name="connsiteY0" fmla="*/ 184016 h 502524"/>
                <a:gd name="connsiteX1" fmla="*/ 479449 w 984703"/>
                <a:gd name="connsiteY1" fmla="*/ 10 h 502524"/>
                <a:gd name="connsiteX2" fmla="*/ 973974 w 984703"/>
                <a:gd name="connsiteY2" fmla="*/ 178936 h 502524"/>
                <a:gd name="connsiteX3" fmla="*/ 765820 w 984703"/>
                <a:gd name="connsiteY3" fmla="*/ 480632 h 502524"/>
                <a:gd name="connsiteX4" fmla="*/ 160058 w 984703"/>
                <a:gd name="connsiteY4" fmla="*/ 475552 h 502524"/>
                <a:gd name="connsiteX5" fmla="*/ 164 w 984703"/>
                <a:gd name="connsiteY5" fmla="*/ 184016 h 502524"/>
                <a:gd name="connsiteX0" fmla="*/ 164 w 984703"/>
                <a:gd name="connsiteY0" fmla="*/ 184006 h 502514"/>
                <a:gd name="connsiteX1" fmla="*/ 479449 w 984703"/>
                <a:gd name="connsiteY1" fmla="*/ 0 h 502514"/>
                <a:gd name="connsiteX2" fmla="*/ 973974 w 984703"/>
                <a:gd name="connsiteY2" fmla="*/ 178926 h 502514"/>
                <a:gd name="connsiteX3" fmla="*/ 765820 w 984703"/>
                <a:gd name="connsiteY3" fmla="*/ 480622 h 502514"/>
                <a:gd name="connsiteX4" fmla="*/ 160058 w 984703"/>
                <a:gd name="connsiteY4" fmla="*/ 475542 h 502514"/>
                <a:gd name="connsiteX5" fmla="*/ 164 w 984703"/>
                <a:gd name="connsiteY5" fmla="*/ 184006 h 502514"/>
                <a:gd name="connsiteX0" fmla="*/ 164 w 984703"/>
                <a:gd name="connsiteY0" fmla="*/ 184006 h 502514"/>
                <a:gd name="connsiteX1" fmla="*/ 492149 w 984703"/>
                <a:gd name="connsiteY1" fmla="*/ 0 h 502514"/>
                <a:gd name="connsiteX2" fmla="*/ 973974 w 984703"/>
                <a:gd name="connsiteY2" fmla="*/ 178926 h 502514"/>
                <a:gd name="connsiteX3" fmla="*/ 765820 w 984703"/>
                <a:gd name="connsiteY3" fmla="*/ 480622 h 502514"/>
                <a:gd name="connsiteX4" fmla="*/ 160058 w 984703"/>
                <a:gd name="connsiteY4" fmla="*/ 475542 h 502514"/>
                <a:gd name="connsiteX5" fmla="*/ 164 w 984703"/>
                <a:gd name="connsiteY5" fmla="*/ 184006 h 502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4703" h="502514">
                  <a:moveTo>
                    <a:pt x="164" y="184006"/>
                  </a:moveTo>
                  <a:cubicBezTo>
                    <a:pt x="20226" y="127751"/>
                    <a:pt x="301907" y="10535"/>
                    <a:pt x="492149" y="0"/>
                  </a:cubicBezTo>
                  <a:cubicBezTo>
                    <a:pt x="776371" y="8842"/>
                    <a:pt x="951372" y="124364"/>
                    <a:pt x="973974" y="178926"/>
                  </a:cubicBezTo>
                  <a:cubicBezTo>
                    <a:pt x="990949" y="210911"/>
                    <a:pt x="1020625" y="441017"/>
                    <a:pt x="765820" y="480622"/>
                  </a:cubicBezTo>
                  <a:cubicBezTo>
                    <a:pt x="698519" y="496709"/>
                    <a:pt x="306099" y="522955"/>
                    <a:pt x="160058" y="475542"/>
                  </a:cubicBezTo>
                  <a:cubicBezTo>
                    <a:pt x="111840" y="457103"/>
                    <a:pt x="-4958" y="469145"/>
                    <a:pt x="164" y="184006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A399C41C-EA9A-5EA8-46BB-92EA50C9BB74}"/>
                </a:ext>
              </a:extLst>
            </p:cNvPr>
            <p:cNvGrpSpPr/>
            <p:nvPr/>
          </p:nvGrpSpPr>
          <p:grpSpPr>
            <a:xfrm rot="21572067">
              <a:off x="11195246" y="4408336"/>
              <a:ext cx="83806" cy="90245"/>
              <a:chOff x="3634959" y="1562563"/>
              <a:chExt cx="205740" cy="220979"/>
            </a:xfrm>
          </p:grpSpPr>
          <p:sp>
            <p:nvSpPr>
              <p:cNvPr id="75" name="Ovale 74">
                <a:extLst>
                  <a:ext uri="{FF2B5EF4-FFF2-40B4-BE49-F238E27FC236}">
                    <a16:creationId xmlns:a16="http://schemas.microsoft.com/office/drawing/2014/main" id="{2989DD20-B18A-CBDC-D65D-553BF29D01B1}"/>
                  </a:ext>
                </a:extLst>
              </p:cNvPr>
              <p:cNvSpPr/>
              <p:nvPr/>
            </p:nvSpPr>
            <p:spPr>
              <a:xfrm>
                <a:off x="3634959" y="1562563"/>
                <a:ext cx="205740" cy="22097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6" name="Ovale 75">
                <a:extLst>
                  <a:ext uri="{FF2B5EF4-FFF2-40B4-BE49-F238E27FC236}">
                    <a16:creationId xmlns:a16="http://schemas.microsoft.com/office/drawing/2014/main" id="{FC45536A-DFAB-5E7E-3FDA-71056321483D}"/>
                  </a:ext>
                </a:extLst>
              </p:cNvPr>
              <p:cNvSpPr/>
              <p:nvPr/>
            </p:nvSpPr>
            <p:spPr>
              <a:xfrm>
                <a:off x="3701366" y="1634951"/>
                <a:ext cx="97769" cy="10668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31" name="Trapezio 30">
              <a:extLst>
                <a:ext uri="{FF2B5EF4-FFF2-40B4-BE49-F238E27FC236}">
                  <a16:creationId xmlns:a16="http://schemas.microsoft.com/office/drawing/2014/main" id="{7D7837E9-A4D7-7627-ED21-09D84E95322B}"/>
                </a:ext>
              </a:extLst>
            </p:cNvPr>
            <p:cNvSpPr/>
            <p:nvPr/>
          </p:nvSpPr>
          <p:spPr>
            <a:xfrm rot="10772067">
              <a:off x="11303305" y="4536920"/>
              <a:ext cx="116937" cy="45719"/>
            </a:xfrm>
            <a:prstGeom prst="trapezoi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2" name="Arco 31">
              <a:extLst>
                <a:ext uri="{FF2B5EF4-FFF2-40B4-BE49-F238E27FC236}">
                  <a16:creationId xmlns:a16="http://schemas.microsoft.com/office/drawing/2014/main" id="{7A4FE657-EB45-054B-9387-B22BF8C071AD}"/>
                </a:ext>
              </a:extLst>
            </p:cNvPr>
            <p:cNvSpPr/>
            <p:nvPr/>
          </p:nvSpPr>
          <p:spPr>
            <a:xfrm rot="5637402">
              <a:off x="11287855" y="4106854"/>
              <a:ext cx="104249" cy="146662"/>
            </a:xfrm>
            <a:prstGeom prst="arc">
              <a:avLst>
                <a:gd name="adj1" fmla="val 16200000"/>
                <a:gd name="adj2" fmla="val 5035040"/>
              </a:avLst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33" name="Gruppo 32">
              <a:extLst>
                <a:ext uri="{FF2B5EF4-FFF2-40B4-BE49-F238E27FC236}">
                  <a16:creationId xmlns:a16="http://schemas.microsoft.com/office/drawing/2014/main" id="{9E4BBBD9-1A5A-BC7F-6BB4-440CB3C8BE00}"/>
                </a:ext>
              </a:extLst>
            </p:cNvPr>
            <p:cNvGrpSpPr/>
            <p:nvPr/>
          </p:nvGrpSpPr>
          <p:grpSpPr>
            <a:xfrm rot="21572067">
              <a:off x="11425351" y="4406466"/>
              <a:ext cx="83806" cy="90245"/>
              <a:chOff x="3634959" y="1562563"/>
              <a:chExt cx="205740" cy="220979"/>
            </a:xfrm>
          </p:grpSpPr>
          <p:sp>
            <p:nvSpPr>
              <p:cNvPr id="73" name="Ovale 72">
                <a:extLst>
                  <a:ext uri="{FF2B5EF4-FFF2-40B4-BE49-F238E27FC236}">
                    <a16:creationId xmlns:a16="http://schemas.microsoft.com/office/drawing/2014/main" id="{C2E0E489-C489-6E89-9605-263771E0FB0D}"/>
                  </a:ext>
                </a:extLst>
              </p:cNvPr>
              <p:cNvSpPr/>
              <p:nvPr/>
            </p:nvSpPr>
            <p:spPr>
              <a:xfrm>
                <a:off x="3634959" y="1562563"/>
                <a:ext cx="205740" cy="22097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4" name="Ovale 73">
                <a:extLst>
                  <a:ext uri="{FF2B5EF4-FFF2-40B4-BE49-F238E27FC236}">
                    <a16:creationId xmlns:a16="http://schemas.microsoft.com/office/drawing/2014/main" id="{E79AD74D-FFB6-9041-461E-30F8A1330ECF}"/>
                  </a:ext>
                </a:extLst>
              </p:cNvPr>
              <p:cNvSpPr/>
              <p:nvPr/>
            </p:nvSpPr>
            <p:spPr>
              <a:xfrm>
                <a:off x="3688944" y="1634952"/>
                <a:ext cx="97769" cy="106680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4" name="Gruppo 33">
              <a:extLst>
                <a:ext uri="{FF2B5EF4-FFF2-40B4-BE49-F238E27FC236}">
                  <a16:creationId xmlns:a16="http://schemas.microsoft.com/office/drawing/2014/main" id="{410E3CFC-E0E9-DD80-3D86-02821BD5400F}"/>
                </a:ext>
              </a:extLst>
            </p:cNvPr>
            <p:cNvGrpSpPr/>
            <p:nvPr/>
          </p:nvGrpSpPr>
          <p:grpSpPr>
            <a:xfrm rot="21572067">
              <a:off x="10788725" y="4572980"/>
              <a:ext cx="401109" cy="396184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71" name="Ritardo 70">
                <a:extLst>
                  <a:ext uri="{FF2B5EF4-FFF2-40B4-BE49-F238E27FC236}">
                    <a16:creationId xmlns:a16="http://schemas.microsoft.com/office/drawing/2014/main" id="{59CF0F04-C9AC-FD38-A02C-E3B585AFBFA8}"/>
                  </a:ext>
                </a:extLst>
              </p:cNvPr>
              <p:cNvSpPr/>
              <p:nvPr/>
            </p:nvSpPr>
            <p:spPr>
              <a:xfrm rot="5197850">
                <a:off x="7374466" y="1439654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2" name="Cerchio parziale 71">
                <a:extLst>
                  <a:ext uri="{FF2B5EF4-FFF2-40B4-BE49-F238E27FC236}">
                    <a16:creationId xmlns:a16="http://schemas.microsoft.com/office/drawing/2014/main" id="{85726939-7E9B-B9C5-5AB3-EA3E4AC33DC7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B9B9F54C-5DD1-BE59-FBEC-09E4DE0C14D1}"/>
                </a:ext>
              </a:extLst>
            </p:cNvPr>
            <p:cNvGrpSpPr/>
            <p:nvPr/>
          </p:nvGrpSpPr>
          <p:grpSpPr>
            <a:xfrm rot="21397804">
              <a:off x="10746720" y="4672326"/>
              <a:ext cx="676743" cy="2116965"/>
              <a:chOff x="12593314" y="4727796"/>
              <a:chExt cx="676743" cy="2116965"/>
            </a:xfrm>
          </p:grpSpPr>
          <p:grpSp>
            <p:nvGrpSpPr>
              <p:cNvPr id="54" name="Gruppo 53">
                <a:extLst>
                  <a:ext uri="{FF2B5EF4-FFF2-40B4-BE49-F238E27FC236}">
                    <a16:creationId xmlns:a16="http://schemas.microsoft.com/office/drawing/2014/main" id="{06C8B313-4FE3-E7A8-2E18-BDA21AEEE5F1}"/>
                  </a:ext>
                </a:extLst>
              </p:cNvPr>
              <p:cNvGrpSpPr/>
              <p:nvPr/>
            </p:nvGrpSpPr>
            <p:grpSpPr>
              <a:xfrm>
                <a:off x="12593314" y="4727796"/>
                <a:ext cx="676743" cy="2116965"/>
                <a:chOff x="12593314" y="4727796"/>
                <a:chExt cx="676743" cy="2116965"/>
              </a:xfrm>
            </p:grpSpPr>
            <p:grpSp>
              <p:nvGrpSpPr>
                <p:cNvPr id="58" name="Gruppo 57">
                  <a:extLst>
                    <a:ext uri="{FF2B5EF4-FFF2-40B4-BE49-F238E27FC236}">
                      <a16:creationId xmlns:a16="http://schemas.microsoft.com/office/drawing/2014/main" id="{6376EC10-790B-C3E0-A693-BC3043946289}"/>
                    </a:ext>
                  </a:extLst>
                </p:cNvPr>
                <p:cNvGrpSpPr/>
                <p:nvPr/>
              </p:nvGrpSpPr>
              <p:grpSpPr>
                <a:xfrm>
                  <a:off x="12593314" y="5533101"/>
                  <a:ext cx="554951" cy="1311660"/>
                  <a:chOff x="12593314" y="5533101"/>
                  <a:chExt cx="554951" cy="1311660"/>
                </a:xfrm>
              </p:grpSpPr>
              <p:grpSp>
                <p:nvGrpSpPr>
                  <p:cNvPr id="60" name="Gruppo 59">
                    <a:extLst>
                      <a:ext uri="{FF2B5EF4-FFF2-40B4-BE49-F238E27FC236}">
                        <a16:creationId xmlns:a16="http://schemas.microsoft.com/office/drawing/2014/main" id="{4D48B7E1-6821-0309-CC97-532BBCDA7B70}"/>
                      </a:ext>
                    </a:extLst>
                  </p:cNvPr>
                  <p:cNvGrpSpPr/>
                  <p:nvPr/>
                </p:nvGrpSpPr>
                <p:grpSpPr>
                  <a:xfrm rot="21392073">
                    <a:off x="12744977" y="5533101"/>
                    <a:ext cx="403288" cy="625042"/>
                    <a:chOff x="7519203" y="3480608"/>
                    <a:chExt cx="990053" cy="1530515"/>
                  </a:xfrm>
                </p:grpSpPr>
                <p:sp>
                  <p:nvSpPr>
                    <p:cNvPr id="67" name="Trapezio 67">
                      <a:extLst>
                        <a:ext uri="{FF2B5EF4-FFF2-40B4-BE49-F238E27FC236}">
                          <a16:creationId xmlns:a16="http://schemas.microsoft.com/office/drawing/2014/main" id="{AFA8A038-E251-1914-7DE9-DB9E1A9A7A77}"/>
                        </a:ext>
                      </a:extLst>
                    </p:cNvPr>
                    <p:cNvSpPr/>
                    <p:nvPr/>
                  </p:nvSpPr>
                  <p:spPr>
                    <a:xfrm rot="929617">
                      <a:off x="7519203" y="3480608"/>
                      <a:ext cx="990053" cy="1530515"/>
                    </a:xfrm>
                    <a:custGeom>
                      <a:avLst/>
                      <a:gdLst>
                        <a:gd name="connsiteX0" fmla="*/ 0 w 1017409"/>
                        <a:gd name="connsiteY0" fmla="*/ 1393390 h 1393390"/>
                        <a:gd name="connsiteX1" fmla="*/ 149671 w 1017409"/>
                        <a:gd name="connsiteY1" fmla="*/ 0 h 1393390"/>
                        <a:gd name="connsiteX2" fmla="*/ 867738 w 1017409"/>
                        <a:gd name="connsiteY2" fmla="*/ 0 h 1393390"/>
                        <a:gd name="connsiteX3" fmla="*/ 1017409 w 1017409"/>
                        <a:gd name="connsiteY3" fmla="*/ 1393390 h 1393390"/>
                        <a:gd name="connsiteX4" fmla="*/ 0 w 1017409"/>
                        <a:gd name="connsiteY4" fmla="*/ 1393390 h 1393390"/>
                        <a:gd name="connsiteX0" fmla="*/ 0 w 961936"/>
                        <a:gd name="connsiteY0" fmla="*/ 1393390 h 1393390"/>
                        <a:gd name="connsiteX1" fmla="*/ 149671 w 961936"/>
                        <a:gd name="connsiteY1" fmla="*/ 0 h 1393390"/>
                        <a:gd name="connsiteX2" fmla="*/ 867738 w 961936"/>
                        <a:gd name="connsiteY2" fmla="*/ 0 h 1393390"/>
                        <a:gd name="connsiteX3" fmla="*/ 961936 w 961936"/>
                        <a:gd name="connsiteY3" fmla="*/ 1392953 h 1393390"/>
                        <a:gd name="connsiteX4" fmla="*/ 0 w 961936"/>
                        <a:gd name="connsiteY4" fmla="*/ 1393390 h 1393390"/>
                        <a:gd name="connsiteX0" fmla="*/ 0 w 990173"/>
                        <a:gd name="connsiteY0" fmla="*/ 1393390 h 1393390"/>
                        <a:gd name="connsiteX1" fmla="*/ 149671 w 990173"/>
                        <a:gd name="connsiteY1" fmla="*/ 0 h 1393390"/>
                        <a:gd name="connsiteX2" fmla="*/ 867738 w 990173"/>
                        <a:gd name="connsiteY2" fmla="*/ 0 h 1393390"/>
                        <a:gd name="connsiteX3" fmla="*/ 961936 w 990173"/>
                        <a:gd name="connsiteY3" fmla="*/ 1392953 h 1393390"/>
                        <a:gd name="connsiteX4" fmla="*/ 0 w 990173"/>
                        <a:gd name="connsiteY4" fmla="*/ 1393390 h 1393390"/>
                        <a:gd name="connsiteX0" fmla="*/ 0 w 990173"/>
                        <a:gd name="connsiteY0" fmla="*/ 1393390 h 1393390"/>
                        <a:gd name="connsiteX1" fmla="*/ 149671 w 990173"/>
                        <a:gd name="connsiteY1" fmla="*/ 0 h 1393390"/>
                        <a:gd name="connsiteX2" fmla="*/ 867738 w 990173"/>
                        <a:gd name="connsiteY2" fmla="*/ 0 h 1393390"/>
                        <a:gd name="connsiteX3" fmla="*/ 961936 w 990173"/>
                        <a:gd name="connsiteY3" fmla="*/ 1392953 h 1393390"/>
                        <a:gd name="connsiteX4" fmla="*/ 0 w 990173"/>
                        <a:gd name="connsiteY4" fmla="*/ 1393390 h 1393390"/>
                        <a:gd name="connsiteX0" fmla="*/ 0 w 990173"/>
                        <a:gd name="connsiteY0" fmla="*/ 1393390 h 1411727"/>
                        <a:gd name="connsiteX1" fmla="*/ 149671 w 990173"/>
                        <a:gd name="connsiteY1" fmla="*/ 0 h 1411727"/>
                        <a:gd name="connsiteX2" fmla="*/ 867738 w 990173"/>
                        <a:gd name="connsiteY2" fmla="*/ 0 h 1411727"/>
                        <a:gd name="connsiteX3" fmla="*/ 961936 w 990173"/>
                        <a:gd name="connsiteY3" fmla="*/ 1392953 h 1411727"/>
                        <a:gd name="connsiteX4" fmla="*/ 0 w 990173"/>
                        <a:gd name="connsiteY4" fmla="*/ 1393390 h 1411727"/>
                        <a:gd name="connsiteX0" fmla="*/ 11176 w 1001349"/>
                        <a:gd name="connsiteY0" fmla="*/ 1393390 h 1411727"/>
                        <a:gd name="connsiteX1" fmla="*/ 160847 w 1001349"/>
                        <a:gd name="connsiteY1" fmla="*/ 0 h 1411727"/>
                        <a:gd name="connsiteX2" fmla="*/ 878914 w 1001349"/>
                        <a:gd name="connsiteY2" fmla="*/ 0 h 1411727"/>
                        <a:gd name="connsiteX3" fmla="*/ 973112 w 1001349"/>
                        <a:gd name="connsiteY3" fmla="*/ 1392953 h 1411727"/>
                        <a:gd name="connsiteX4" fmla="*/ 11176 w 1001349"/>
                        <a:gd name="connsiteY4" fmla="*/ 1393390 h 1411727"/>
                        <a:gd name="connsiteX0" fmla="*/ 13018 w 1003191"/>
                        <a:gd name="connsiteY0" fmla="*/ 1393390 h 1411727"/>
                        <a:gd name="connsiteX1" fmla="*/ 162689 w 1003191"/>
                        <a:gd name="connsiteY1" fmla="*/ 0 h 1411727"/>
                        <a:gd name="connsiteX2" fmla="*/ 880756 w 1003191"/>
                        <a:gd name="connsiteY2" fmla="*/ 0 h 1411727"/>
                        <a:gd name="connsiteX3" fmla="*/ 974954 w 1003191"/>
                        <a:gd name="connsiteY3" fmla="*/ 1392953 h 1411727"/>
                        <a:gd name="connsiteX4" fmla="*/ 13018 w 1003191"/>
                        <a:gd name="connsiteY4" fmla="*/ 1393390 h 1411727"/>
                        <a:gd name="connsiteX0" fmla="*/ 13018 w 996432"/>
                        <a:gd name="connsiteY0" fmla="*/ 1393390 h 1450462"/>
                        <a:gd name="connsiteX1" fmla="*/ 162689 w 996432"/>
                        <a:gd name="connsiteY1" fmla="*/ 0 h 1450462"/>
                        <a:gd name="connsiteX2" fmla="*/ 880756 w 996432"/>
                        <a:gd name="connsiteY2" fmla="*/ 0 h 1450462"/>
                        <a:gd name="connsiteX3" fmla="*/ 967173 w 996432"/>
                        <a:gd name="connsiteY3" fmla="*/ 1450461 h 1450462"/>
                        <a:gd name="connsiteX4" fmla="*/ 13018 w 996432"/>
                        <a:gd name="connsiteY4" fmla="*/ 1393390 h 1450462"/>
                        <a:gd name="connsiteX0" fmla="*/ 12523 w 995937"/>
                        <a:gd name="connsiteY0" fmla="*/ 1393390 h 1450462"/>
                        <a:gd name="connsiteX1" fmla="*/ 162194 w 995937"/>
                        <a:gd name="connsiteY1" fmla="*/ 0 h 1450462"/>
                        <a:gd name="connsiteX2" fmla="*/ 880261 w 995937"/>
                        <a:gd name="connsiteY2" fmla="*/ 0 h 1450462"/>
                        <a:gd name="connsiteX3" fmla="*/ 966678 w 995937"/>
                        <a:gd name="connsiteY3" fmla="*/ 1450461 h 1450462"/>
                        <a:gd name="connsiteX4" fmla="*/ 12523 w 995937"/>
                        <a:gd name="connsiteY4" fmla="*/ 1393390 h 1450462"/>
                        <a:gd name="connsiteX0" fmla="*/ 12523 w 995937"/>
                        <a:gd name="connsiteY0" fmla="*/ 1432747 h 1489819"/>
                        <a:gd name="connsiteX1" fmla="*/ 162194 w 995937"/>
                        <a:gd name="connsiteY1" fmla="*/ 39357 h 1489819"/>
                        <a:gd name="connsiteX2" fmla="*/ 880261 w 995937"/>
                        <a:gd name="connsiteY2" fmla="*/ 39357 h 1489819"/>
                        <a:gd name="connsiteX3" fmla="*/ 966678 w 995937"/>
                        <a:gd name="connsiteY3" fmla="*/ 1489818 h 1489819"/>
                        <a:gd name="connsiteX4" fmla="*/ 12523 w 995937"/>
                        <a:gd name="connsiteY4" fmla="*/ 1432747 h 1489819"/>
                        <a:gd name="connsiteX0" fmla="*/ 12523 w 995937"/>
                        <a:gd name="connsiteY0" fmla="*/ 1432747 h 1518816"/>
                        <a:gd name="connsiteX1" fmla="*/ 162194 w 995937"/>
                        <a:gd name="connsiteY1" fmla="*/ 39357 h 1518816"/>
                        <a:gd name="connsiteX2" fmla="*/ 880261 w 995937"/>
                        <a:gd name="connsiteY2" fmla="*/ 39357 h 1518816"/>
                        <a:gd name="connsiteX3" fmla="*/ 966678 w 995937"/>
                        <a:gd name="connsiteY3" fmla="*/ 1489818 h 1518816"/>
                        <a:gd name="connsiteX4" fmla="*/ 12523 w 995937"/>
                        <a:gd name="connsiteY4" fmla="*/ 1432747 h 1518816"/>
                        <a:gd name="connsiteX0" fmla="*/ 12523 w 995937"/>
                        <a:gd name="connsiteY0" fmla="*/ 1432747 h 1534940"/>
                        <a:gd name="connsiteX1" fmla="*/ 162194 w 995937"/>
                        <a:gd name="connsiteY1" fmla="*/ 39357 h 1534940"/>
                        <a:gd name="connsiteX2" fmla="*/ 880261 w 995937"/>
                        <a:gd name="connsiteY2" fmla="*/ 39357 h 1534940"/>
                        <a:gd name="connsiteX3" fmla="*/ 966678 w 995937"/>
                        <a:gd name="connsiteY3" fmla="*/ 1489818 h 1534940"/>
                        <a:gd name="connsiteX4" fmla="*/ 12523 w 995937"/>
                        <a:gd name="connsiteY4" fmla="*/ 1432747 h 1534940"/>
                        <a:gd name="connsiteX0" fmla="*/ 12523 w 1003560"/>
                        <a:gd name="connsiteY0" fmla="*/ 1428322 h 1530515"/>
                        <a:gd name="connsiteX1" fmla="*/ 162194 w 1003560"/>
                        <a:gd name="connsiteY1" fmla="*/ 34932 h 1530515"/>
                        <a:gd name="connsiteX2" fmla="*/ 925119 w 1003560"/>
                        <a:gd name="connsiteY2" fmla="*/ 54127 h 1530515"/>
                        <a:gd name="connsiteX3" fmla="*/ 966678 w 1003560"/>
                        <a:gd name="connsiteY3" fmla="*/ 1485393 h 1530515"/>
                        <a:gd name="connsiteX4" fmla="*/ 12523 w 1003560"/>
                        <a:gd name="connsiteY4" fmla="*/ 1428322 h 1530515"/>
                        <a:gd name="connsiteX0" fmla="*/ 12523 w 991671"/>
                        <a:gd name="connsiteY0" fmla="*/ 1428322 h 1530515"/>
                        <a:gd name="connsiteX1" fmla="*/ 162194 w 991671"/>
                        <a:gd name="connsiteY1" fmla="*/ 34932 h 1530515"/>
                        <a:gd name="connsiteX2" fmla="*/ 925119 w 991671"/>
                        <a:gd name="connsiteY2" fmla="*/ 54127 h 1530515"/>
                        <a:gd name="connsiteX3" fmla="*/ 966678 w 991671"/>
                        <a:gd name="connsiteY3" fmla="*/ 1485393 h 1530515"/>
                        <a:gd name="connsiteX4" fmla="*/ 12523 w 991671"/>
                        <a:gd name="connsiteY4" fmla="*/ 1428322 h 1530515"/>
                        <a:gd name="connsiteX0" fmla="*/ 12523 w 990053"/>
                        <a:gd name="connsiteY0" fmla="*/ 1428322 h 1530515"/>
                        <a:gd name="connsiteX1" fmla="*/ 162194 w 990053"/>
                        <a:gd name="connsiteY1" fmla="*/ 34932 h 1530515"/>
                        <a:gd name="connsiteX2" fmla="*/ 925119 w 990053"/>
                        <a:gd name="connsiteY2" fmla="*/ 54127 h 1530515"/>
                        <a:gd name="connsiteX3" fmla="*/ 966678 w 990053"/>
                        <a:gd name="connsiteY3" fmla="*/ 1485393 h 1530515"/>
                        <a:gd name="connsiteX4" fmla="*/ 12523 w 990053"/>
                        <a:gd name="connsiteY4" fmla="*/ 1428322 h 15305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90053" h="1530515">
                          <a:moveTo>
                            <a:pt x="12523" y="1428322"/>
                          </a:moveTo>
                          <a:cubicBezTo>
                            <a:pt x="-40980" y="1332536"/>
                            <a:pt x="89837" y="560973"/>
                            <a:pt x="162194" y="34932"/>
                          </a:cubicBezTo>
                          <a:cubicBezTo>
                            <a:pt x="321651" y="-53623"/>
                            <a:pt x="685763" y="54127"/>
                            <a:pt x="925119" y="54127"/>
                          </a:cubicBezTo>
                          <a:cubicBezTo>
                            <a:pt x="850367" y="706018"/>
                            <a:pt x="1057201" y="1090073"/>
                            <a:pt x="966678" y="1485393"/>
                          </a:cubicBezTo>
                          <a:cubicBezTo>
                            <a:pt x="516692" y="1560930"/>
                            <a:pt x="95716" y="1541443"/>
                            <a:pt x="12523" y="1428322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68" name="Rettangolo 51">
                      <a:extLst>
                        <a:ext uri="{FF2B5EF4-FFF2-40B4-BE49-F238E27FC236}">
                          <a16:creationId xmlns:a16="http://schemas.microsoft.com/office/drawing/2014/main" id="{B01CE9D0-A955-7E54-E5DB-BCE3636829E5}"/>
                        </a:ext>
                      </a:extLst>
                    </p:cNvPr>
                    <p:cNvSpPr/>
                    <p:nvPr/>
                  </p:nvSpPr>
                  <p:spPr>
                    <a:xfrm rot="975309">
                      <a:off x="7836195" y="3544231"/>
                      <a:ext cx="629296" cy="743701"/>
                    </a:xfrm>
                    <a:custGeom>
                      <a:avLst/>
                      <a:gdLst>
                        <a:gd name="connsiteX0" fmla="*/ 0 w 616619"/>
                        <a:gd name="connsiteY0" fmla="*/ 0 h 621814"/>
                        <a:gd name="connsiteX1" fmla="*/ 616619 w 616619"/>
                        <a:gd name="connsiteY1" fmla="*/ 0 h 621814"/>
                        <a:gd name="connsiteX2" fmla="*/ 616619 w 616619"/>
                        <a:gd name="connsiteY2" fmla="*/ 621814 h 621814"/>
                        <a:gd name="connsiteX3" fmla="*/ 0 w 616619"/>
                        <a:gd name="connsiteY3" fmla="*/ 621814 h 621814"/>
                        <a:gd name="connsiteX4" fmla="*/ 0 w 616619"/>
                        <a:gd name="connsiteY4" fmla="*/ 0 h 621814"/>
                        <a:gd name="connsiteX0" fmla="*/ 0 w 616619"/>
                        <a:gd name="connsiteY0" fmla="*/ 0 h 688563"/>
                        <a:gd name="connsiteX1" fmla="*/ 616619 w 616619"/>
                        <a:gd name="connsiteY1" fmla="*/ 0 h 688563"/>
                        <a:gd name="connsiteX2" fmla="*/ 616619 w 616619"/>
                        <a:gd name="connsiteY2" fmla="*/ 621814 h 688563"/>
                        <a:gd name="connsiteX3" fmla="*/ 0 w 616619"/>
                        <a:gd name="connsiteY3" fmla="*/ 621814 h 688563"/>
                        <a:gd name="connsiteX4" fmla="*/ 0 w 616619"/>
                        <a:gd name="connsiteY4" fmla="*/ 0 h 688563"/>
                        <a:gd name="connsiteX0" fmla="*/ 0 w 616619"/>
                        <a:gd name="connsiteY0" fmla="*/ 0 h 708755"/>
                        <a:gd name="connsiteX1" fmla="*/ 616619 w 616619"/>
                        <a:gd name="connsiteY1" fmla="*/ 0 h 708755"/>
                        <a:gd name="connsiteX2" fmla="*/ 616619 w 616619"/>
                        <a:gd name="connsiteY2" fmla="*/ 621814 h 708755"/>
                        <a:gd name="connsiteX3" fmla="*/ 0 w 616619"/>
                        <a:gd name="connsiteY3" fmla="*/ 621814 h 708755"/>
                        <a:gd name="connsiteX4" fmla="*/ 0 w 616619"/>
                        <a:gd name="connsiteY4" fmla="*/ 0 h 708755"/>
                        <a:gd name="connsiteX0" fmla="*/ 0 w 616619"/>
                        <a:gd name="connsiteY0" fmla="*/ 0 h 711984"/>
                        <a:gd name="connsiteX1" fmla="*/ 616619 w 616619"/>
                        <a:gd name="connsiteY1" fmla="*/ 0 h 711984"/>
                        <a:gd name="connsiteX2" fmla="*/ 616619 w 616619"/>
                        <a:gd name="connsiteY2" fmla="*/ 621814 h 711984"/>
                        <a:gd name="connsiteX3" fmla="*/ 0 w 616619"/>
                        <a:gd name="connsiteY3" fmla="*/ 621814 h 711984"/>
                        <a:gd name="connsiteX4" fmla="*/ 0 w 616619"/>
                        <a:gd name="connsiteY4" fmla="*/ 0 h 711984"/>
                        <a:gd name="connsiteX0" fmla="*/ 0 w 616619"/>
                        <a:gd name="connsiteY0" fmla="*/ 0 h 712500"/>
                        <a:gd name="connsiteX1" fmla="*/ 616619 w 616619"/>
                        <a:gd name="connsiteY1" fmla="*/ 0 h 712500"/>
                        <a:gd name="connsiteX2" fmla="*/ 616619 w 616619"/>
                        <a:gd name="connsiteY2" fmla="*/ 621814 h 712500"/>
                        <a:gd name="connsiteX3" fmla="*/ 0 w 616619"/>
                        <a:gd name="connsiteY3" fmla="*/ 621814 h 712500"/>
                        <a:gd name="connsiteX4" fmla="*/ 0 w 616619"/>
                        <a:gd name="connsiteY4" fmla="*/ 0 h 712500"/>
                        <a:gd name="connsiteX0" fmla="*/ 0 w 630030"/>
                        <a:gd name="connsiteY0" fmla="*/ 0 h 712500"/>
                        <a:gd name="connsiteX1" fmla="*/ 630030 w 630030"/>
                        <a:gd name="connsiteY1" fmla="*/ 2440 h 712500"/>
                        <a:gd name="connsiteX2" fmla="*/ 616619 w 630030"/>
                        <a:gd name="connsiteY2" fmla="*/ 621814 h 712500"/>
                        <a:gd name="connsiteX3" fmla="*/ 0 w 630030"/>
                        <a:gd name="connsiteY3" fmla="*/ 621814 h 712500"/>
                        <a:gd name="connsiteX4" fmla="*/ 0 w 630030"/>
                        <a:gd name="connsiteY4" fmla="*/ 0 h 712500"/>
                        <a:gd name="connsiteX0" fmla="*/ 0 w 616619"/>
                        <a:gd name="connsiteY0" fmla="*/ 0 h 712500"/>
                        <a:gd name="connsiteX1" fmla="*/ 583210 w 616619"/>
                        <a:gd name="connsiteY1" fmla="*/ 16091 h 712500"/>
                        <a:gd name="connsiteX2" fmla="*/ 616619 w 616619"/>
                        <a:gd name="connsiteY2" fmla="*/ 621814 h 712500"/>
                        <a:gd name="connsiteX3" fmla="*/ 0 w 616619"/>
                        <a:gd name="connsiteY3" fmla="*/ 621814 h 712500"/>
                        <a:gd name="connsiteX4" fmla="*/ 0 w 616619"/>
                        <a:gd name="connsiteY4" fmla="*/ 0 h 712500"/>
                        <a:gd name="connsiteX0" fmla="*/ 0 w 629296"/>
                        <a:gd name="connsiteY0" fmla="*/ 0 h 712500"/>
                        <a:gd name="connsiteX1" fmla="*/ 629296 w 629296"/>
                        <a:gd name="connsiteY1" fmla="*/ 21703 h 712500"/>
                        <a:gd name="connsiteX2" fmla="*/ 616619 w 629296"/>
                        <a:gd name="connsiteY2" fmla="*/ 621814 h 712500"/>
                        <a:gd name="connsiteX3" fmla="*/ 0 w 629296"/>
                        <a:gd name="connsiteY3" fmla="*/ 621814 h 712500"/>
                        <a:gd name="connsiteX4" fmla="*/ 0 w 629296"/>
                        <a:gd name="connsiteY4" fmla="*/ 0 h 712500"/>
                        <a:gd name="connsiteX0" fmla="*/ 0 w 629296"/>
                        <a:gd name="connsiteY0" fmla="*/ 11210 h 723710"/>
                        <a:gd name="connsiteX1" fmla="*/ 629296 w 629296"/>
                        <a:gd name="connsiteY1" fmla="*/ 32913 h 723710"/>
                        <a:gd name="connsiteX2" fmla="*/ 616619 w 629296"/>
                        <a:gd name="connsiteY2" fmla="*/ 633024 h 723710"/>
                        <a:gd name="connsiteX3" fmla="*/ 0 w 629296"/>
                        <a:gd name="connsiteY3" fmla="*/ 633024 h 723710"/>
                        <a:gd name="connsiteX4" fmla="*/ 0 w 629296"/>
                        <a:gd name="connsiteY4" fmla="*/ 11210 h 723710"/>
                        <a:gd name="connsiteX0" fmla="*/ 0 w 629296"/>
                        <a:gd name="connsiteY0" fmla="*/ 31201 h 743701"/>
                        <a:gd name="connsiteX1" fmla="*/ 629296 w 629296"/>
                        <a:gd name="connsiteY1" fmla="*/ 52904 h 743701"/>
                        <a:gd name="connsiteX2" fmla="*/ 616619 w 629296"/>
                        <a:gd name="connsiteY2" fmla="*/ 653015 h 743701"/>
                        <a:gd name="connsiteX3" fmla="*/ 0 w 629296"/>
                        <a:gd name="connsiteY3" fmla="*/ 653015 h 743701"/>
                        <a:gd name="connsiteX4" fmla="*/ 0 w 629296"/>
                        <a:gd name="connsiteY4" fmla="*/ 31201 h 7437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29296" h="743701">
                          <a:moveTo>
                            <a:pt x="0" y="31201"/>
                          </a:moveTo>
                          <a:cubicBezTo>
                            <a:pt x="200260" y="-15942"/>
                            <a:pt x="415878" y="-10414"/>
                            <a:pt x="629296" y="52904"/>
                          </a:cubicBezTo>
                          <a:lnTo>
                            <a:pt x="616619" y="653015"/>
                          </a:lnTo>
                          <a:cubicBezTo>
                            <a:pt x="436182" y="804442"/>
                            <a:pt x="84588" y="739080"/>
                            <a:pt x="0" y="653015"/>
                          </a:cubicBezTo>
                          <a:lnTo>
                            <a:pt x="0" y="31201"/>
                          </a:lnTo>
                          <a:close/>
                        </a:path>
                      </a:pathLst>
                    </a:custGeom>
                    <a:solidFill>
                      <a:schemeClr val="bg2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69" name="Rettangolo con angoli arrotondati 68">
                      <a:extLst>
                        <a:ext uri="{FF2B5EF4-FFF2-40B4-BE49-F238E27FC236}">
                          <a16:creationId xmlns:a16="http://schemas.microsoft.com/office/drawing/2014/main" id="{E938B2B8-26DD-00F1-9C15-851A91CD0650}"/>
                        </a:ext>
                      </a:extLst>
                    </p:cNvPr>
                    <p:cNvSpPr/>
                    <p:nvPr/>
                  </p:nvSpPr>
                  <p:spPr>
                    <a:xfrm rot="932484">
                      <a:off x="7878799" y="3516627"/>
                      <a:ext cx="180607" cy="471634"/>
                    </a:xfrm>
                    <a:prstGeom prst="roundRect">
                      <a:avLst/>
                    </a:prstGeom>
                    <a:solidFill>
                      <a:schemeClr val="bg2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70" name="Rettangolo con angoli arrotondati 69">
                      <a:extLst>
                        <a:ext uri="{FF2B5EF4-FFF2-40B4-BE49-F238E27FC236}">
                          <a16:creationId xmlns:a16="http://schemas.microsoft.com/office/drawing/2014/main" id="{29CD386C-333D-D3FA-8CDF-E85B4377C975}"/>
                        </a:ext>
                      </a:extLst>
                    </p:cNvPr>
                    <p:cNvSpPr/>
                    <p:nvPr/>
                  </p:nvSpPr>
                  <p:spPr>
                    <a:xfrm rot="1190323">
                      <a:off x="8303944" y="3644241"/>
                      <a:ext cx="180607" cy="471634"/>
                    </a:xfrm>
                    <a:prstGeom prst="roundRect">
                      <a:avLst/>
                    </a:prstGeom>
                    <a:solidFill>
                      <a:schemeClr val="bg2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</p:grpSp>
              <p:grpSp>
                <p:nvGrpSpPr>
                  <p:cNvPr id="61" name="Gruppo 60">
                    <a:extLst>
                      <a:ext uri="{FF2B5EF4-FFF2-40B4-BE49-F238E27FC236}">
                        <a16:creationId xmlns:a16="http://schemas.microsoft.com/office/drawing/2014/main" id="{1A1AE9F0-569E-5888-2505-5B226ECB85E6}"/>
                      </a:ext>
                    </a:extLst>
                  </p:cNvPr>
                  <p:cNvGrpSpPr/>
                  <p:nvPr/>
                </p:nvGrpSpPr>
                <p:grpSpPr>
                  <a:xfrm>
                    <a:off x="12593314" y="6087464"/>
                    <a:ext cx="433218" cy="757297"/>
                    <a:chOff x="12593314" y="6087464"/>
                    <a:chExt cx="433218" cy="757297"/>
                  </a:xfrm>
                </p:grpSpPr>
                <p:sp>
                  <p:nvSpPr>
                    <p:cNvPr id="62" name="Trapezio 79">
                      <a:extLst>
                        <a:ext uri="{FF2B5EF4-FFF2-40B4-BE49-F238E27FC236}">
                          <a16:creationId xmlns:a16="http://schemas.microsoft.com/office/drawing/2014/main" id="{08184019-2A65-D285-53A0-6DE9F0ACA4F1}"/>
                        </a:ext>
                      </a:extLst>
                    </p:cNvPr>
                    <p:cNvSpPr/>
                    <p:nvPr/>
                  </p:nvSpPr>
                  <p:spPr>
                    <a:xfrm rot="21392073">
                      <a:off x="12593314" y="6495746"/>
                      <a:ext cx="397066" cy="334156"/>
                    </a:xfrm>
                    <a:custGeom>
                      <a:avLst/>
                      <a:gdLst>
                        <a:gd name="connsiteX0" fmla="*/ 0 w 892194"/>
                        <a:gd name="connsiteY0" fmla="*/ 721518 h 721518"/>
                        <a:gd name="connsiteX1" fmla="*/ 180380 w 892194"/>
                        <a:gd name="connsiteY1" fmla="*/ 0 h 721518"/>
                        <a:gd name="connsiteX2" fmla="*/ 711815 w 892194"/>
                        <a:gd name="connsiteY2" fmla="*/ 0 h 721518"/>
                        <a:gd name="connsiteX3" fmla="*/ 892194 w 892194"/>
                        <a:gd name="connsiteY3" fmla="*/ 721518 h 721518"/>
                        <a:gd name="connsiteX4" fmla="*/ 0 w 892194"/>
                        <a:gd name="connsiteY4" fmla="*/ 721518 h 721518"/>
                        <a:gd name="connsiteX0" fmla="*/ 0 w 944225"/>
                        <a:gd name="connsiteY0" fmla="*/ 721518 h 721518"/>
                        <a:gd name="connsiteX1" fmla="*/ 180380 w 944225"/>
                        <a:gd name="connsiteY1" fmla="*/ 0 h 721518"/>
                        <a:gd name="connsiteX2" fmla="*/ 944225 w 944225"/>
                        <a:gd name="connsiteY2" fmla="*/ 129540 h 721518"/>
                        <a:gd name="connsiteX3" fmla="*/ 892194 w 944225"/>
                        <a:gd name="connsiteY3" fmla="*/ 721518 h 721518"/>
                        <a:gd name="connsiteX4" fmla="*/ 0 w 944225"/>
                        <a:gd name="connsiteY4" fmla="*/ 721518 h 721518"/>
                        <a:gd name="connsiteX0" fmla="*/ 0 w 944225"/>
                        <a:gd name="connsiteY0" fmla="*/ 591978 h 591978"/>
                        <a:gd name="connsiteX1" fmla="*/ 111800 w 944225"/>
                        <a:gd name="connsiteY1" fmla="*/ 0 h 591978"/>
                        <a:gd name="connsiteX2" fmla="*/ 944225 w 944225"/>
                        <a:gd name="connsiteY2" fmla="*/ 0 h 591978"/>
                        <a:gd name="connsiteX3" fmla="*/ 892194 w 944225"/>
                        <a:gd name="connsiteY3" fmla="*/ 591978 h 591978"/>
                        <a:gd name="connsiteX4" fmla="*/ 0 w 944225"/>
                        <a:gd name="connsiteY4" fmla="*/ 591978 h 591978"/>
                        <a:gd name="connsiteX0" fmla="*/ 0 w 944225"/>
                        <a:gd name="connsiteY0" fmla="*/ 591978 h 591978"/>
                        <a:gd name="connsiteX1" fmla="*/ 226100 w 944225"/>
                        <a:gd name="connsiteY1" fmla="*/ 95250 h 591978"/>
                        <a:gd name="connsiteX2" fmla="*/ 944225 w 944225"/>
                        <a:gd name="connsiteY2" fmla="*/ 0 h 591978"/>
                        <a:gd name="connsiteX3" fmla="*/ 892194 w 944225"/>
                        <a:gd name="connsiteY3" fmla="*/ 591978 h 591978"/>
                        <a:gd name="connsiteX4" fmla="*/ 0 w 944225"/>
                        <a:gd name="connsiteY4" fmla="*/ 591978 h 591978"/>
                        <a:gd name="connsiteX0" fmla="*/ 0 w 944225"/>
                        <a:gd name="connsiteY0" fmla="*/ 591978 h 591978"/>
                        <a:gd name="connsiteX1" fmla="*/ 88940 w 944225"/>
                        <a:gd name="connsiteY1" fmla="*/ 7620 h 591978"/>
                        <a:gd name="connsiteX2" fmla="*/ 944225 w 944225"/>
                        <a:gd name="connsiteY2" fmla="*/ 0 h 591978"/>
                        <a:gd name="connsiteX3" fmla="*/ 892194 w 944225"/>
                        <a:gd name="connsiteY3" fmla="*/ 591978 h 591978"/>
                        <a:gd name="connsiteX4" fmla="*/ 0 w 944225"/>
                        <a:gd name="connsiteY4" fmla="*/ 591978 h 591978"/>
                        <a:gd name="connsiteX0" fmla="*/ 0 w 970895"/>
                        <a:gd name="connsiteY0" fmla="*/ 481488 h 591978"/>
                        <a:gd name="connsiteX1" fmla="*/ 115610 w 970895"/>
                        <a:gd name="connsiteY1" fmla="*/ 7620 h 591978"/>
                        <a:gd name="connsiteX2" fmla="*/ 970895 w 970895"/>
                        <a:gd name="connsiteY2" fmla="*/ 0 h 591978"/>
                        <a:gd name="connsiteX3" fmla="*/ 918864 w 970895"/>
                        <a:gd name="connsiteY3" fmla="*/ 591978 h 591978"/>
                        <a:gd name="connsiteX4" fmla="*/ 0 w 970895"/>
                        <a:gd name="connsiteY4" fmla="*/ 481488 h 591978"/>
                        <a:gd name="connsiteX0" fmla="*/ 0 w 936605"/>
                        <a:gd name="connsiteY0" fmla="*/ 527208 h 591978"/>
                        <a:gd name="connsiteX1" fmla="*/ 81320 w 936605"/>
                        <a:gd name="connsiteY1" fmla="*/ 7620 h 591978"/>
                        <a:gd name="connsiteX2" fmla="*/ 936605 w 936605"/>
                        <a:gd name="connsiteY2" fmla="*/ 0 h 591978"/>
                        <a:gd name="connsiteX3" fmla="*/ 884574 w 936605"/>
                        <a:gd name="connsiteY3" fmla="*/ 591978 h 591978"/>
                        <a:gd name="connsiteX4" fmla="*/ 0 w 936605"/>
                        <a:gd name="connsiteY4" fmla="*/ 527208 h 591978"/>
                        <a:gd name="connsiteX0" fmla="*/ 0 w 936605"/>
                        <a:gd name="connsiteY0" fmla="*/ 527208 h 609352"/>
                        <a:gd name="connsiteX1" fmla="*/ 81320 w 936605"/>
                        <a:gd name="connsiteY1" fmla="*/ 7620 h 609352"/>
                        <a:gd name="connsiteX2" fmla="*/ 936605 w 936605"/>
                        <a:gd name="connsiteY2" fmla="*/ 0 h 609352"/>
                        <a:gd name="connsiteX3" fmla="*/ 884574 w 936605"/>
                        <a:gd name="connsiteY3" fmla="*/ 591978 h 609352"/>
                        <a:gd name="connsiteX4" fmla="*/ 0 w 936605"/>
                        <a:gd name="connsiteY4" fmla="*/ 527208 h 609352"/>
                        <a:gd name="connsiteX0" fmla="*/ 0 w 936605"/>
                        <a:gd name="connsiteY0" fmla="*/ 527208 h 646620"/>
                        <a:gd name="connsiteX1" fmla="*/ 81320 w 936605"/>
                        <a:gd name="connsiteY1" fmla="*/ 7620 h 646620"/>
                        <a:gd name="connsiteX2" fmla="*/ 936605 w 936605"/>
                        <a:gd name="connsiteY2" fmla="*/ 0 h 646620"/>
                        <a:gd name="connsiteX3" fmla="*/ 884574 w 936605"/>
                        <a:gd name="connsiteY3" fmla="*/ 591978 h 646620"/>
                        <a:gd name="connsiteX4" fmla="*/ 0 w 936605"/>
                        <a:gd name="connsiteY4" fmla="*/ 527208 h 646620"/>
                        <a:gd name="connsiteX0" fmla="*/ 0 w 936605"/>
                        <a:gd name="connsiteY0" fmla="*/ 527208 h 646620"/>
                        <a:gd name="connsiteX1" fmla="*/ 81320 w 936605"/>
                        <a:gd name="connsiteY1" fmla="*/ 7620 h 646620"/>
                        <a:gd name="connsiteX2" fmla="*/ 936605 w 936605"/>
                        <a:gd name="connsiteY2" fmla="*/ 0 h 646620"/>
                        <a:gd name="connsiteX3" fmla="*/ 884574 w 936605"/>
                        <a:gd name="connsiteY3" fmla="*/ 591978 h 646620"/>
                        <a:gd name="connsiteX4" fmla="*/ 0 w 936605"/>
                        <a:gd name="connsiteY4" fmla="*/ 527208 h 646620"/>
                        <a:gd name="connsiteX0" fmla="*/ 0 w 948035"/>
                        <a:gd name="connsiteY0" fmla="*/ 519588 h 639000"/>
                        <a:gd name="connsiteX1" fmla="*/ 81320 w 948035"/>
                        <a:gd name="connsiteY1" fmla="*/ 0 h 639000"/>
                        <a:gd name="connsiteX2" fmla="*/ 948035 w 948035"/>
                        <a:gd name="connsiteY2" fmla="*/ 129540 h 639000"/>
                        <a:gd name="connsiteX3" fmla="*/ 884574 w 948035"/>
                        <a:gd name="connsiteY3" fmla="*/ 584358 h 639000"/>
                        <a:gd name="connsiteX4" fmla="*/ 0 w 948035"/>
                        <a:gd name="connsiteY4" fmla="*/ 519588 h 639000"/>
                        <a:gd name="connsiteX0" fmla="*/ 0 w 949468"/>
                        <a:gd name="connsiteY0" fmla="*/ 588368 h 707780"/>
                        <a:gd name="connsiteX1" fmla="*/ 81320 w 949468"/>
                        <a:gd name="connsiteY1" fmla="*/ 68780 h 707780"/>
                        <a:gd name="connsiteX2" fmla="*/ 948035 w 949468"/>
                        <a:gd name="connsiteY2" fmla="*/ 198320 h 707780"/>
                        <a:gd name="connsiteX3" fmla="*/ 884574 w 949468"/>
                        <a:gd name="connsiteY3" fmla="*/ 653138 h 707780"/>
                        <a:gd name="connsiteX4" fmla="*/ 0 w 949468"/>
                        <a:gd name="connsiteY4" fmla="*/ 588368 h 707780"/>
                        <a:gd name="connsiteX0" fmla="*/ 0 w 949477"/>
                        <a:gd name="connsiteY0" fmla="*/ 591139 h 710551"/>
                        <a:gd name="connsiteX1" fmla="*/ 85130 w 949477"/>
                        <a:gd name="connsiteY1" fmla="*/ 63931 h 710551"/>
                        <a:gd name="connsiteX2" fmla="*/ 948035 w 949477"/>
                        <a:gd name="connsiteY2" fmla="*/ 201091 h 710551"/>
                        <a:gd name="connsiteX3" fmla="*/ 884574 w 949477"/>
                        <a:gd name="connsiteY3" fmla="*/ 655909 h 710551"/>
                        <a:gd name="connsiteX4" fmla="*/ 0 w 949477"/>
                        <a:gd name="connsiteY4" fmla="*/ 591139 h 710551"/>
                        <a:gd name="connsiteX0" fmla="*/ 0 w 949427"/>
                        <a:gd name="connsiteY0" fmla="*/ 698821 h 818233"/>
                        <a:gd name="connsiteX1" fmla="*/ 85130 w 949427"/>
                        <a:gd name="connsiteY1" fmla="*/ 171613 h 818233"/>
                        <a:gd name="connsiteX2" fmla="*/ 948035 w 949427"/>
                        <a:gd name="connsiteY2" fmla="*/ 308773 h 818233"/>
                        <a:gd name="connsiteX3" fmla="*/ 884574 w 949427"/>
                        <a:gd name="connsiteY3" fmla="*/ 763591 h 818233"/>
                        <a:gd name="connsiteX4" fmla="*/ 0 w 949427"/>
                        <a:gd name="connsiteY4" fmla="*/ 698821 h 818233"/>
                        <a:gd name="connsiteX0" fmla="*/ 0 w 949427"/>
                        <a:gd name="connsiteY0" fmla="*/ 698821 h 818233"/>
                        <a:gd name="connsiteX1" fmla="*/ 85130 w 949427"/>
                        <a:gd name="connsiteY1" fmla="*/ 171613 h 818233"/>
                        <a:gd name="connsiteX2" fmla="*/ 948035 w 949427"/>
                        <a:gd name="connsiteY2" fmla="*/ 308773 h 818233"/>
                        <a:gd name="connsiteX3" fmla="*/ 884574 w 949427"/>
                        <a:gd name="connsiteY3" fmla="*/ 763591 h 818233"/>
                        <a:gd name="connsiteX4" fmla="*/ 0 w 949427"/>
                        <a:gd name="connsiteY4" fmla="*/ 698821 h 818233"/>
                        <a:gd name="connsiteX0" fmla="*/ 25353 w 974780"/>
                        <a:gd name="connsiteY0" fmla="*/ 698821 h 818233"/>
                        <a:gd name="connsiteX1" fmla="*/ 110483 w 974780"/>
                        <a:gd name="connsiteY1" fmla="*/ 171613 h 818233"/>
                        <a:gd name="connsiteX2" fmla="*/ 973388 w 974780"/>
                        <a:gd name="connsiteY2" fmla="*/ 308773 h 818233"/>
                        <a:gd name="connsiteX3" fmla="*/ 909927 w 974780"/>
                        <a:gd name="connsiteY3" fmla="*/ 763591 h 818233"/>
                        <a:gd name="connsiteX4" fmla="*/ 25353 w 974780"/>
                        <a:gd name="connsiteY4" fmla="*/ 698821 h 8182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74780" h="818233">
                          <a:moveTo>
                            <a:pt x="25353" y="698821"/>
                          </a:moveTo>
                          <a:cubicBezTo>
                            <a:pt x="-33900" y="523085"/>
                            <a:pt x="17336" y="374019"/>
                            <a:pt x="110483" y="171613"/>
                          </a:cubicBezTo>
                          <a:cubicBezTo>
                            <a:pt x="376528" y="-78577"/>
                            <a:pt x="1008333" y="-73497"/>
                            <a:pt x="973388" y="308773"/>
                          </a:cubicBezTo>
                          <a:cubicBezTo>
                            <a:pt x="887464" y="509909"/>
                            <a:pt x="927271" y="566265"/>
                            <a:pt x="909927" y="763591"/>
                          </a:cubicBezTo>
                          <a:cubicBezTo>
                            <a:pt x="637929" y="841061"/>
                            <a:pt x="251631" y="849951"/>
                            <a:pt x="25353" y="698821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63" name="Ovale 62">
                      <a:extLst>
                        <a:ext uri="{FF2B5EF4-FFF2-40B4-BE49-F238E27FC236}">
                          <a16:creationId xmlns:a16="http://schemas.microsoft.com/office/drawing/2014/main" id="{150BAF89-961F-2587-25BE-D39666568038}"/>
                        </a:ext>
                      </a:extLst>
                    </p:cNvPr>
                    <p:cNvSpPr/>
                    <p:nvPr/>
                  </p:nvSpPr>
                  <p:spPr>
                    <a:xfrm rot="348493">
                      <a:off x="12654942" y="6547101"/>
                      <a:ext cx="302171" cy="101176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64" name="Rettangolo 70">
                      <a:extLst>
                        <a:ext uri="{FF2B5EF4-FFF2-40B4-BE49-F238E27FC236}">
                          <a16:creationId xmlns:a16="http://schemas.microsoft.com/office/drawing/2014/main" id="{5178CBA6-F2C7-D11B-5A6B-17057E122CFC}"/>
                        </a:ext>
                      </a:extLst>
                    </p:cNvPr>
                    <p:cNvSpPr/>
                    <p:nvPr/>
                  </p:nvSpPr>
                  <p:spPr>
                    <a:xfrm rot="560003">
                      <a:off x="12662260" y="6087464"/>
                      <a:ext cx="364272" cy="528719"/>
                    </a:xfrm>
                    <a:custGeom>
                      <a:avLst/>
                      <a:gdLst>
                        <a:gd name="connsiteX0" fmla="*/ 0 w 755671"/>
                        <a:gd name="connsiteY0" fmla="*/ 0 h 1499616"/>
                        <a:gd name="connsiteX1" fmla="*/ 755671 w 755671"/>
                        <a:gd name="connsiteY1" fmla="*/ 0 h 1499616"/>
                        <a:gd name="connsiteX2" fmla="*/ 755671 w 755671"/>
                        <a:gd name="connsiteY2" fmla="*/ 1499616 h 1499616"/>
                        <a:gd name="connsiteX3" fmla="*/ 0 w 755671"/>
                        <a:gd name="connsiteY3" fmla="*/ 1499616 h 1499616"/>
                        <a:gd name="connsiteX4" fmla="*/ 0 w 755671"/>
                        <a:gd name="connsiteY4" fmla="*/ 0 h 1499616"/>
                        <a:gd name="connsiteX0" fmla="*/ 0 w 755671"/>
                        <a:gd name="connsiteY0" fmla="*/ 0 h 1499616"/>
                        <a:gd name="connsiteX1" fmla="*/ 755671 w 755671"/>
                        <a:gd name="connsiteY1" fmla="*/ 0 h 1499616"/>
                        <a:gd name="connsiteX2" fmla="*/ 755671 w 755671"/>
                        <a:gd name="connsiteY2" fmla="*/ 1499616 h 1499616"/>
                        <a:gd name="connsiteX3" fmla="*/ 0 w 755671"/>
                        <a:gd name="connsiteY3" fmla="*/ 1499616 h 1499616"/>
                        <a:gd name="connsiteX4" fmla="*/ 0 w 755671"/>
                        <a:gd name="connsiteY4" fmla="*/ 0 h 1499616"/>
                        <a:gd name="connsiteX0" fmla="*/ 20569 w 776240"/>
                        <a:gd name="connsiteY0" fmla="*/ 0 h 1499616"/>
                        <a:gd name="connsiteX1" fmla="*/ 776240 w 776240"/>
                        <a:gd name="connsiteY1" fmla="*/ 0 h 1499616"/>
                        <a:gd name="connsiteX2" fmla="*/ 776240 w 776240"/>
                        <a:gd name="connsiteY2" fmla="*/ 1499616 h 1499616"/>
                        <a:gd name="connsiteX3" fmla="*/ 20569 w 776240"/>
                        <a:gd name="connsiteY3" fmla="*/ 1499616 h 1499616"/>
                        <a:gd name="connsiteX4" fmla="*/ 20569 w 776240"/>
                        <a:gd name="connsiteY4" fmla="*/ 0 h 1499616"/>
                        <a:gd name="connsiteX0" fmla="*/ 20569 w 835845"/>
                        <a:gd name="connsiteY0" fmla="*/ 0 h 1499616"/>
                        <a:gd name="connsiteX1" fmla="*/ 776240 w 835845"/>
                        <a:gd name="connsiteY1" fmla="*/ 0 h 1499616"/>
                        <a:gd name="connsiteX2" fmla="*/ 776240 w 835845"/>
                        <a:gd name="connsiteY2" fmla="*/ 1499616 h 1499616"/>
                        <a:gd name="connsiteX3" fmla="*/ 20569 w 835845"/>
                        <a:gd name="connsiteY3" fmla="*/ 1499616 h 1499616"/>
                        <a:gd name="connsiteX4" fmla="*/ 20569 w 835845"/>
                        <a:gd name="connsiteY4" fmla="*/ 0 h 1499616"/>
                        <a:gd name="connsiteX0" fmla="*/ 20569 w 818819"/>
                        <a:gd name="connsiteY0" fmla="*/ 0 h 1499616"/>
                        <a:gd name="connsiteX1" fmla="*/ 776240 w 818819"/>
                        <a:gd name="connsiteY1" fmla="*/ 0 h 1499616"/>
                        <a:gd name="connsiteX2" fmla="*/ 684800 w 818819"/>
                        <a:gd name="connsiteY2" fmla="*/ 1493520 h 1499616"/>
                        <a:gd name="connsiteX3" fmla="*/ 20569 w 818819"/>
                        <a:gd name="connsiteY3" fmla="*/ 1499616 h 1499616"/>
                        <a:gd name="connsiteX4" fmla="*/ 20569 w 818819"/>
                        <a:gd name="connsiteY4" fmla="*/ 0 h 1499616"/>
                        <a:gd name="connsiteX0" fmla="*/ 20569 w 818819"/>
                        <a:gd name="connsiteY0" fmla="*/ 0 h 1547056"/>
                        <a:gd name="connsiteX1" fmla="*/ 776240 w 818819"/>
                        <a:gd name="connsiteY1" fmla="*/ 0 h 1547056"/>
                        <a:gd name="connsiteX2" fmla="*/ 684800 w 818819"/>
                        <a:gd name="connsiteY2" fmla="*/ 1493520 h 1547056"/>
                        <a:gd name="connsiteX3" fmla="*/ 20569 w 818819"/>
                        <a:gd name="connsiteY3" fmla="*/ 1499616 h 1547056"/>
                        <a:gd name="connsiteX4" fmla="*/ 20569 w 818819"/>
                        <a:gd name="connsiteY4" fmla="*/ 0 h 1547056"/>
                        <a:gd name="connsiteX0" fmla="*/ 20569 w 826508"/>
                        <a:gd name="connsiteY0" fmla="*/ 0 h 1499616"/>
                        <a:gd name="connsiteX1" fmla="*/ 776240 w 826508"/>
                        <a:gd name="connsiteY1" fmla="*/ 0 h 1499616"/>
                        <a:gd name="connsiteX2" fmla="*/ 733667 w 826508"/>
                        <a:gd name="connsiteY2" fmla="*/ 1170381 h 1499616"/>
                        <a:gd name="connsiteX3" fmla="*/ 20569 w 826508"/>
                        <a:gd name="connsiteY3" fmla="*/ 1499616 h 1499616"/>
                        <a:gd name="connsiteX4" fmla="*/ 20569 w 826508"/>
                        <a:gd name="connsiteY4" fmla="*/ 0 h 1499616"/>
                        <a:gd name="connsiteX0" fmla="*/ 20569 w 827210"/>
                        <a:gd name="connsiteY0" fmla="*/ 0 h 1499616"/>
                        <a:gd name="connsiteX1" fmla="*/ 776240 w 827210"/>
                        <a:gd name="connsiteY1" fmla="*/ 0 h 1499616"/>
                        <a:gd name="connsiteX2" fmla="*/ 737403 w 827210"/>
                        <a:gd name="connsiteY2" fmla="*/ 1192367 h 1499616"/>
                        <a:gd name="connsiteX3" fmla="*/ 20569 w 827210"/>
                        <a:gd name="connsiteY3" fmla="*/ 1499616 h 1499616"/>
                        <a:gd name="connsiteX4" fmla="*/ 20569 w 827210"/>
                        <a:gd name="connsiteY4" fmla="*/ 0 h 1499616"/>
                        <a:gd name="connsiteX0" fmla="*/ 20569 w 841645"/>
                        <a:gd name="connsiteY0" fmla="*/ 0 h 1499616"/>
                        <a:gd name="connsiteX1" fmla="*/ 776240 w 841645"/>
                        <a:gd name="connsiteY1" fmla="*/ 0 h 1499616"/>
                        <a:gd name="connsiteX2" fmla="*/ 737403 w 841645"/>
                        <a:gd name="connsiteY2" fmla="*/ 1192367 h 1499616"/>
                        <a:gd name="connsiteX3" fmla="*/ 20569 w 841645"/>
                        <a:gd name="connsiteY3" fmla="*/ 1499616 h 1499616"/>
                        <a:gd name="connsiteX4" fmla="*/ 20569 w 841645"/>
                        <a:gd name="connsiteY4" fmla="*/ 0 h 1499616"/>
                        <a:gd name="connsiteX0" fmla="*/ 20569 w 919569"/>
                        <a:gd name="connsiteY0" fmla="*/ 0 h 1499616"/>
                        <a:gd name="connsiteX1" fmla="*/ 874426 w 919569"/>
                        <a:gd name="connsiteY1" fmla="*/ 1012 h 1499616"/>
                        <a:gd name="connsiteX2" fmla="*/ 737403 w 919569"/>
                        <a:gd name="connsiteY2" fmla="*/ 1192367 h 1499616"/>
                        <a:gd name="connsiteX3" fmla="*/ 20569 w 919569"/>
                        <a:gd name="connsiteY3" fmla="*/ 1499616 h 1499616"/>
                        <a:gd name="connsiteX4" fmla="*/ 20569 w 919569"/>
                        <a:gd name="connsiteY4" fmla="*/ 0 h 1499616"/>
                        <a:gd name="connsiteX0" fmla="*/ 20569 w 875235"/>
                        <a:gd name="connsiteY0" fmla="*/ 0 h 1499616"/>
                        <a:gd name="connsiteX1" fmla="*/ 874426 w 875235"/>
                        <a:gd name="connsiteY1" fmla="*/ 1012 h 1499616"/>
                        <a:gd name="connsiteX2" fmla="*/ 737403 w 875235"/>
                        <a:gd name="connsiteY2" fmla="*/ 1192367 h 1499616"/>
                        <a:gd name="connsiteX3" fmla="*/ 20569 w 875235"/>
                        <a:gd name="connsiteY3" fmla="*/ 1499616 h 1499616"/>
                        <a:gd name="connsiteX4" fmla="*/ 20569 w 875235"/>
                        <a:gd name="connsiteY4" fmla="*/ 0 h 1499616"/>
                        <a:gd name="connsiteX0" fmla="*/ 0 w 902508"/>
                        <a:gd name="connsiteY0" fmla="*/ 0 h 1577578"/>
                        <a:gd name="connsiteX1" fmla="*/ 901699 w 902508"/>
                        <a:gd name="connsiteY1" fmla="*/ 78974 h 1577578"/>
                        <a:gd name="connsiteX2" fmla="*/ 764676 w 902508"/>
                        <a:gd name="connsiteY2" fmla="*/ 1270329 h 1577578"/>
                        <a:gd name="connsiteX3" fmla="*/ 47842 w 902508"/>
                        <a:gd name="connsiteY3" fmla="*/ 1577578 h 1577578"/>
                        <a:gd name="connsiteX4" fmla="*/ 0 w 902508"/>
                        <a:gd name="connsiteY4" fmla="*/ 0 h 1577578"/>
                        <a:gd name="connsiteX0" fmla="*/ 0 w 902508"/>
                        <a:gd name="connsiteY0" fmla="*/ 0 h 1577578"/>
                        <a:gd name="connsiteX1" fmla="*/ 901699 w 902508"/>
                        <a:gd name="connsiteY1" fmla="*/ 78974 h 1577578"/>
                        <a:gd name="connsiteX2" fmla="*/ 764676 w 902508"/>
                        <a:gd name="connsiteY2" fmla="*/ 1270329 h 1577578"/>
                        <a:gd name="connsiteX3" fmla="*/ 47842 w 902508"/>
                        <a:gd name="connsiteY3" fmla="*/ 1577578 h 1577578"/>
                        <a:gd name="connsiteX4" fmla="*/ 0 w 902508"/>
                        <a:gd name="connsiteY4" fmla="*/ 0 h 1577578"/>
                        <a:gd name="connsiteX0" fmla="*/ 0 w 902508"/>
                        <a:gd name="connsiteY0" fmla="*/ 0 h 1338221"/>
                        <a:gd name="connsiteX1" fmla="*/ 901699 w 902508"/>
                        <a:gd name="connsiteY1" fmla="*/ 78974 h 1338221"/>
                        <a:gd name="connsiteX2" fmla="*/ 764676 w 902508"/>
                        <a:gd name="connsiteY2" fmla="*/ 1270329 h 1338221"/>
                        <a:gd name="connsiteX3" fmla="*/ 38391 w 902508"/>
                        <a:gd name="connsiteY3" fmla="*/ 1318393 h 1338221"/>
                        <a:gd name="connsiteX4" fmla="*/ 0 w 902508"/>
                        <a:gd name="connsiteY4" fmla="*/ 0 h 1338221"/>
                        <a:gd name="connsiteX0" fmla="*/ 0 w 902508"/>
                        <a:gd name="connsiteY0" fmla="*/ 0 h 1419679"/>
                        <a:gd name="connsiteX1" fmla="*/ 901699 w 902508"/>
                        <a:gd name="connsiteY1" fmla="*/ 78974 h 1419679"/>
                        <a:gd name="connsiteX2" fmla="*/ 764676 w 902508"/>
                        <a:gd name="connsiteY2" fmla="*/ 1270329 h 1419679"/>
                        <a:gd name="connsiteX3" fmla="*/ 136321 w 902508"/>
                        <a:gd name="connsiteY3" fmla="*/ 1419679 h 1419679"/>
                        <a:gd name="connsiteX4" fmla="*/ 0 w 902508"/>
                        <a:gd name="connsiteY4" fmla="*/ 0 h 1419679"/>
                        <a:gd name="connsiteX0" fmla="*/ 0 w 866365"/>
                        <a:gd name="connsiteY0" fmla="*/ 0 h 1546267"/>
                        <a:gd name="connsiteX1" fmla="*/ 865556 w 866365"/>
                        <a:gd name="connsiteY1" fmla="*/ 205562 h 1546267"/>
                        <a:gd name="connsiteX2" fmla="*/ 728533 w 866365"/>
                        <a:gd name="connsiteY2" fmla="*/ 1396917 h 1546267"/>
                        <a:gd name="connsiteX3" fmla="*/ 100178 w 866365"/>
                        <a:gd name="connsiteY3" fmla="*/ 1546267 h 1546267"/>
                        <a:gd name="connsiteX4" fmla="*/ 0 w 866365"/>
                        <a:gd name="connsiteY4" fmla="*/ 0 h 1546267"/>
                        <a:gd name="connsiteX0" fmla="*/ 0 w 824778"/>
                        <a:gd name="connsiteY0" fmla="*/ 0 h 1546267"/>
                        <a:gd name="connsiteX1" fmla="*/ 823198 w 824778"/>
                        <a:gd name="connsiteY1" fmla="*/ 125936 h 1546267"/>
                        <a:gd name="connsiteX2" fmla="*/ 728533 w 824778"/>
                        <a:gd name="connsiteY2" fmla="*/ 1396917 h 1546267"/>
                        <a:gd name="connsiteX3" fmla="*/ 100178 w 824778"/>
                        <a:gd name="connsiteY3" fmla="*/ 1546267 h 1546267"/>
                        <a:gd name="connsiteX4" fmla="*/ 0 w 824778"/>
                        <a:gd name="connsiteY4" fmla="*/ 0 h 1546267"/>
                        <a:gd name="connsiteX0" fmla="*/ 0 w 824778"/>
                        <a:gd name="connsiteY0" fmla="*/ 0 h 1565831"/>
                        <a:gd name="connsiteX1" fmla="*/ 823198 w 824778"/>
                        <a:gd name="connsiteY1" fmla="*/ 125936 h 1565831"/>
                        <a:gd name="connsiteX2" fmla="*/ 728533 w 824778"/>
                        <a:gd name="connsiteY2" fmla="*/ 1396917 h 1565831"/>
                        <a:gd name="connsiteX3" fmla="*/ 100178 w 824778"/>
                        <a:gd name="connsiteY3" fmla="*/ 1546267 h 1565831"/>
                        <a:gd name="connsiteX4" fmla="*/ 0 w 824778"/>
                        <a:gd name="connsiteY4" fmla="*/ 0 h 1565831"/>
                        <a:gd name="connsiteX0" fmla="*/ 0 w 824778"/>
                        <a:gd name="connsiteY0" fmla="*/ 0 h 1596225"/>
                        <a:gd name="connsiteX1" fmla="*/ 823198 w 824778"/>
                        <a:gd name="connsiteY1" fmla="*/ 125936 h 1596225"/>
                        <a:gd name="connsiteX2" fmla="*/ 728533 w 824778"/>
                        <a:gd name="connsiteY2" fmla="*/ 1396917 h 1596225"/>
                        <a:gd name="connsiteX3" fmla="*/ 100178 w 824778"/>
                        <a:gd name="connsiteY3" fmla="*/ 1546267 h 1596225"/>
                        <a:gd name="connsiteX4" fmla="*/ 0 w 824778"/>
                        <a:gd name="connsiteY4" fmla="*/ 0 h 15962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24778" h="1596225">
                          <a:moveTo>
                            <a:pt x="0" y="0"/>
                          </a:moveTo>
                          <a:lnTo>
                            <a:pt x="823198" y="125936"/>
                          </a:lnTo>
                          <a:cubicBezTo>
                            <a:pt x="832712" y="571156"/>
                            <a:pt x="799039" y="1176225"/>
                            <a:pt x="728533" y="1396917"/>
                          </a:cubicBezTo>
                          <a:cubicBezTo>
                            <a:pt x="472262" y="1648037"/>
                            <a:pt x="287691" y="1616189"/>
                            <a:pt x="100178" y="1546267"/>
                          </a:cubicBezTo>
                          <a:cubicBezTo>
                            <a:pt x="-9550" y="1058587"/>
                            <a:pt x="184739" y="450462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65" name="Rettangolo 73">
                      <a:extLst>
                        <a:ext uri="{FF2B5EF4-FFF2-40B4-BE49-F238E27FC236}">
                          <a16:creationId xmlns:a16="http://schemas.microsoft.com/office/drawing/2014/main" id="{64228B3B-60B0-97A8-A16F-2A25A25C0332}"/>
                        </a:ext>
                      </a:extLst>
                    </p:cNvPr>
                    <p:cNvSpPr/>
                    <p:nvPr/>
                  </p:nvSpPr>
                  <p:spPr>
                    <a:xfrm rot="569075">
                      <a:off x="12770913" y="6363662"/>
                      <a:ext cx="126209" cy="253194"/>
                    </a:xfrm>
                    <a:custGeom>
                      <a:avLst/>
                      <a:gdLst>
                        <a:gd name="connsiteX0" fmla="*/ 0 w 332697"/>
                        <a:gd name="connsiteY0" fmla="*/ 0 h 590959"/>
                        <a:gd name="connsiteX1" fmla="*/ 332697 w 332697"/>
                        <a:gd name="connsiteY1" fmla="*/ 0 h 590959"/>
                        <a:gd name="connsiteX2" fmla="*/ 332697 w 332697"/>
                        <a:gd name="connsiteY2" fmla="*/ 590959 h 590959"/>
                        <a:gd name="connsiteX3" fmla="*/ 0 w 332697"/>
                        <a:gd name="connsiteY3" fmla="*/ 590959 h 590959"/>
                        <a:gd name="connsiteX4" fmla="*/ 0 w 332697"/>
                        <a:gd name="connsiteY4" fmla="*/ 0 h 590959"/>
                        <a:gd name="connsiteX0" fmla="*/ 0 w 332697"/>
                        <a:gd name="connsiteY0" fmla="*/ 0 h 590959"/>
                        <a:gd name="connsiteX1" fmla="*/ 302217 w 332697"/>
                        <a:gd name="connsiteY1" fmla="*/ 30480 h 590959"/>
                        <a:gd name="connsiteX2" fmla="*/ 332697 w 332697"/>
                        <a:gd name="connsiteY2" fmla="*/ 590959 h 590959"/>
                        <a:gd name="connsiteX3" fmla="*/ 0 w 332697"/>
                        <a:gd name="connsiteY3" fmla="*/ 590959 h 590959"/>
                        <a:gd name="connsiteX4" fmla="*/ 0 w 332697"/>
                        <a:gd name="connsiteY4" fmla="*/ 0 h 590959"/>
                        <a:gd name="connsiteX0" fmla="*/ 0 w 332697"/>
                        <a:gd name="connsiteY0" fmla="*/ 0 h 590959"/>
                        <a:gd name="connsiteX1" fmla="*/ 306027 w 332697"/>
                        <a:gd name="connsiteY1" fmla="*/ 0 h 590959"/>
                        <a:gd name="connsiteX2" fmla="*/ 332697 w 332697"/>
                        <a:gd name="connsiteY2" fmla="*/ 590959 h 590959"/>
                        <a:gd name="connsiteX3" fmla="*/ 0 w 332697"/>
                        <a:gd name="connsiteY3" fmla="*/ 590959 h 590959"/>
                        <a:gd name="connsiteX4" fmla="*/ 0 w 332697"/>
                        <a:gd name="connsiteY4" fmla="*/ 0 h 590959"/>
                        <a:gd name="connsiteX0" fmla="*/ 0 w 332697"/>
                        <a:gd name="connsiteY0" fmla="*/ 23706 h 614665"/>
                        <a:gd name="connsiteX1" fmla="*/ 306027 w 332697"/>
                        <a:gd name="connsiteY1" fmla="*/ 23706 h 614665"/>
                        <a:gd name="connsiteX2" fmla="*/ 332697 w 332697"/>
                        <a:gd name="connsiteY2" fmla="*/ 614665 h 614665"/>
                        <a:gd name="connsiteX3" fmla="*/ 0 w 332697"/>
                        <a:gd name="connsiteY3" fmla="*/ 614665 h 614665"/>
                        <a:gd name="connsiteX4" fmla="*/ 0 w 332697"/>
                        <a:gd name="connsiteY4" fmla="*/ 23706 h 614665"/>
                        <a:gd name="connsiteX0" fmla="*/ 0 w 332697"/>
                        <a:gd name="connsiteY0" fmla="*/ 34524 h 625483"/>
                        <a:gd name="connsiteX1" fmla="*/ 306027 w 332697"/>
                        <a:gd name="connsiteY1" fmla="*/ 34524 h 625483"/>
                        <a:gd name="connsiteX2" fmla="*/ 332697 w 332697"/>
                        <a:gd name="connsiteY2" fmla="*/ 625483 h 625483"/>
                        <a:gd name="connsiteX3" fmla="*/ 0 w 332697"/>
                        <a:gd name="connsiteY3" fmla="*/ 625483 h 625483"/>
                        <a:gd name="connsiteX4" fmla="*/ 0 w 332697"/>
                        <a:gd name="connsiteY4" fmla="*/ 34524 h 625483"/>
                        <a:gd name="connsiteX0" fmla="*/ 0 w 306027"/>
                        <a:gd name="connsiteY0" fmla="*/ 34524 h 625483"/>
                        <a:gd name="connsiteX1" fmla="*/ 306027 w 306027"/>
                        <a:gd name="connsiteY1" fmla="*/ 34524 h 625483"/>
                        <a:gd name="connsiteX2" fmla="*/ 302217 w 306027"/>
                        <a:gd name="connsiteY2" fmla="*/ 614053 h 625483"/>
                        <a:gd name="connsiteX3" fmla="*/ 0 w 306027"/>
                        <a:gd name="connsiteY3" fmla="*/ 625483 h 625483"/>
                        <a:gd name="connsiteX4" fmla="*/ 0 w 306027"/>
                        <a:gd name="connsiteY4" fmla="*/ 34524 h 625483"/>
                        <a:gd name="connsiteX0" fmla="*/ 0 w 302217"/>
                        <a:gd name="connsiteY0" fmla="*/ 5802 h 596761"/>
                        <a:gd name="connsiteX1" fmla="*/ 264117 w 302217"/>
                        <a:gd name="connsiteY1" fmla="*/ 181062 h 596761"/>
                        <a:gd name="connsiteX2" fmla="*/ 302217 w 302217"/>
                        <a:gd name="connsiteY2" fmla="*/ 585331 h 596761"/>
                        <a:gd name="connsiteX3" fmla="*/ 0 w 302217"/>
                        <a:gd name="connsiteY3" fmla="*/ 596761 h 596761"/>
                        <a:gd name="connsiteX4" fmla="*/ 0 w 302217"/>
                        <a:gd name="connsiteY4" fmla="*/ 5802 h 596761"/>
                        <a:gd name="connsiteX0" fmla="*/ 0 w 309837"/>
                        <a:gd name="connsiteY0" fmla="*/ 32444 h 623403"/>
                        <a:gd name="connsiteX1" fmla="*/ 309837 w 309837"/>
                        <a:gd name="connsiteY1" fmla="*/ 36254 h 623403"/>
                        <a:gd name="connsiteX2" fmla="*/ 302217 w 309837"/>
                        <a:gd name="connsiteY2" fmla="*/ 611973 h 623403"/>
                        <a:gd name="connsiteX3" fmla="*/ 0 w 309837"/>
                        <a:gd name="connsiteY3" fmla="*/ 623403 h 623403"/>
                        <a:gd name="connsiteX4" fmla="*/ 0 w 309837"/>
                        <a:gd name="connsiteY4" fmla="*/ 32444 h 623403"/>
                        <a:gd name="connsiteX0" fmla="*/ 0 w 309837"/>
                        <a:gd name="connsiteY0" fmla="*/ 39020 h 618549"/>
                        <a:gd name="connsiteX1" fmla="*/ 309837 w 309837"/>
                        <a:gd name="connsiteY1" fmla="*/ 31400 h 618549"/>
                        <a:gd name="connsiteX2" fmla="*/ 302217 w 309837"/>
                        <a:gd name="connsiteY2" fmla="*/ 607119 h 618549"/>
                        <a:gd name="connsiteX3" fmla="*/ 0 w 309837"/>
                        <a:gd name="connsiteY3" fmla="*/ 618549 h 618549"/>
                        <a:gd name="connsiteX4" fmla="*/ 0 w 309837"/>
                        <a:gd name="connsiteY4" fmla="*/ 39020 h 618549"/>
                        <a:gd name="connsiteX0" fmla="*/ 0 w 309837"/>
                        <a:gd name="connsiteY0" fmla="*/ 39020 h 618549"/>
                        <a:gd name="connsiteX1" fmla="*/ 309837 w 309837"/>
                        <a:gd name="connsiteY1" fmla="*/ 31400 h 618549"/>
                        <a:gd name="connsiteX2" fmla="*/ 285738 w 309837"/>
                        <a:gd name="connsiteY2" fmla="*/ 589131 h 618549"/>
                        <a:gd name="connsiteX3" fmla="*/ 0 w 309837"/>
                        <a:gd name="connsiteY3" fmla="*/ 618549 h 618549"/>
                        <a:gd name="connsiteX4" fmla="*/ 0 w 309837"/>
                        <a:gd name="connsiteY4" fmla="*/ 39020 h 618549"/>
                        <a:gd name="connsiteX0" fmla="*/ 0 w 309837"/>
                        <a:gd name="connsiteY0" fmla="*/ 39020 h 616766"/>
                        <a:gd name="connsiteX1" fmla="*/ 309837 w 309837"/>
                        <a:gd name="connsiteY1" fmla="*/ 31400 h 616766"/>
                        <a:gd name="connsiteX2" fmla="*/ 285738 w 309837"/>
                        <a:gd name="connsiteY2" fmla="*/ 589131 h 616766"/>
                        <a:gd name="connsiteX3" fmla="*/ 26610 w 309837"/>
                        <a:gd name="connsiteY3" fmla="*/ 616766 h 616766"/>
                        <a:gd name="connsiteX4" fmla="*/ 0 w 309837"/>
                        <a:gd name="connsiteY4" fmla="*/ 39020 h 616766"/>
                        <a:gd name="connsiteX0" fmla="*/ 0 w 309837"/>
                        <a:gd name="connsiteY0" fmla="*/ 39020 h 628935"/>
                        <a:gd name="connsiteX1" fmla="*/ 309837 w 309837"/>
                        <a:gd name="connsiteY1" fmla="*/ 31400 h 628935"/>
                        <a:gd name="connsiteX2" fmla="*/ 285738 w 309837"/>
                        <a:gd name="connsiteY2" fmla="*/ 589131 h 628935"/>
                        <a:gd name="connsiteX3" fmla="*/ 15967 w 309837"/>
                        <a:gd name="connsiteY3" fmla="*/ 628935 h 628935"/>
                        <a:gd name="connsiteX4" fmla="*/ 0 w 309837"/>
                        <a:gd name="connsiteY4" fmla="*/ 39020 h 628935"/>
                        <a:gd name="connsiteX0" fmla="*/ 0 w 309837"/>
                        <a:gd name="connsiteY0" fmla="*/ 39020 h 613984"/>
                        <a:gd name="connsiteX1" fmla="*/ 309837 w 309837"/>
                        <a:gd name="connsiteY1" fmla="*/ 31400 h 613984"/>
                        <a:gd name="connsiteX2" fmla="*/ 285738 w 309837"/>
                        <a:gd name="connsiteY2" fmla="*/ 589131 h 613984"/>
                        <a:gd name="connsiteX3" fmla="*/ 11146 w 309837"/>
                        <a:gd name="connsiteY3" fmla="*/ 613984 h 613984"/>
                        <a:gd name="connsiteX4" fmla="*/ 0 w 309837"/>
                        <a:gd name="connsiteY4" fmla="*/ 39020 h 613984"/>
                        <a:gd name="connsiteX0" fmla="*/ 0 w 309837"/>
                        <a:gd name="connsiteY0" fmla="*/ 39020 h 621034"/>
                        <a:gd name="connsiteX1" fmla="*/ 309837 w 309837"/>
                        <a:gd name="connsiteY1" fmla="*/ 31400 h 621034"/>
                        <a:gd name="connsiteX2" fmla="*/ 285738 w 309837"/>
                        <a:gd name="connsiteY2" fmla="*/ 589131 h 621034"/>
                        <a:gd name="connsiteX3" fmla="*/ 11146 w 309837"/>
                        <a:gd name="connsiteY3" fmla="*/ 613984 h 621034"/>
                        <a:gd name="connsiteX4" fmla="*/ 0 w 309837"/>
                        <a:gd name="connsiteY4" fmla="*/ 39020 h 621034"/>
                        <a:gd name="connsiteX0" fmla="*/ 0 w 309837"/>
                        <a:gd name="connsiteY0" fmla="*/ 39020 h 622514"/>
                        <a:gd name="connsiteX1" fmla="*/ 309837 w 309837"/>
                        <a:gd name="connsiteY1" fmla="*/ 31400 h 622514"/>
                        <a:gd name="connsiteX2" fmla="*/ 285738 w 309837"/>
                        <a:gd name="connsiteY2" fmla="*/ 589131 h 622514"/>
                        <a:gd name="connsiteX3" fmla="*/ 11146 w 309837"/>
                        <a:gd name="connsiteY3" fmla="*/ 613984 h 622514"/>
                        <a:gd name="connsiteX4" fmla="*/ 0 w 309837"/>
                        <a:gd name="connsiteY4" fmla="*/ 39020 h 622514"/>
                        <a:gd name="connsiteX0" fmla="*/ 0 w 309837"/>
                        <a:gd name="connsiteY0" fmla="*/ 39020 h 621198"/>
                        <a:gd name="connsiteX1" fmla="*/ 309837 w 309837"/>
                        <a:gd name="connsiteY1" fmla="*/ 31400 h 621198"/>
                        <a:gd name="connsiteX2" fmla="*/ 304236 w 309837"/>
                        <a:gd name="connsiteY2" fmla="*/ 580254 h 621198"/>
                        <a:gd name="connsiteX3" fmla="*/ 11146 w 309837"/>
                        <a:gd name="connsiteY3" fmla="*/ 613984 h 621198"/>
                        <a:gd name="connsiteX4" fmla="*/ 0 w 309837"/>
                        <a:gd name="connsiteY4" fmla="*/ 39020 h 621198"/>
                        <a:gd name="connsiteX0" fmla="*/ 0 w 309837"/>
                        <a:gd name="connsiteY0" fmla="*/ 39020 h 620832"/>
                        <a:gd name="connsiteX1" fmla="*/ 309837 w 309837"/>
                        <a:gd name="connsiteY1" fmla="*/ 31400 h 620832"/>
                        <a:gd name="connsiteX2" fmla="*/ 292577 w 309837"/>
                        <a:gd name="connsiteY2" fmla="*/ 577217 h 620832"/>
                        <a:gd name="connsiteX3" fmla="*/ 11146 w 309837"/>
                        <a:gd name="connsiteY3" fmla="*/ 613984 h 620832"/>
                        <a:gd name="connsiteX4" fmla="*/ 0 w 309837"/>
                        <a:gd name="connsiteY4" fmla="*/ 39020 h 620832"/>
                        <a:gd name="connsiteX0" fmla="*/ 0 w 309837"/>
                        <a:gd name="connsiteY0" fmla="*/ 39020 h 619986"/>
                        <a:gd name="connsiteX1" fmla="*/ 309837 w 309837"/>
                        <a:gd name="connsiteY1" fmla="*/ 31400 h 619986"/>
                        <a:gd name="connsiteX2" fmla="*/ 306291 w 309837"/>
                        <a:gd name="connsiteY2" fmla="*/ 568851 h 619986"/>
                        <a:gd name="connsiteX3" fmla="*/ 11146 w 309837"/>
                        <a:gd name="connsiteY3" fmla="*/ 613984 h 619986"/>
                        <a:gd name="connsiteX4" fmla="*/ 0 w 309837"/>
                        <a:gd name="connsiteY4" fmla="*/ 39020 h 6199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9837" h="619986">
                          <a:moveTo>
                            <a:pt x="0" y="39020"/>
                          </a:moveTo>
                          <a:cubicBezTo>
                            <a:pt x="109629" y="920"/>
                            <a:pt x="162108" y="-21940"/>
                            <a:pt x="309837" y="31400"/>
                          </a:cubicBezTo>
                          <a:lnTo>
                            <a:pt x="306291" y="568851"/>
                          </a:lnTo>
                          <a:cubicBezTo>
                            <a:pt x="219326" y="588285"/>
                            <a:pt x="93311" y="636876"/>
                            <a:pt x="11146" y="613984"/>
                          </a:cubicBezTo>
                          <a:lnTo>
                            <a:pt x="0" y="39020"/>
                          </a:lnTo>
                          <a:close/>
                        </a:path>
                      </a:pathLst>
                    </a:custGeom>
                    <a:solidFill>
                      <a:schemeClr val="bg2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66" name="Figura a mano libera: forma 65">
                      <a:extLst>
                        <a:ext uri="{FF2B5EF4-FFF2-40B4-BE49-F238E27FC236}">
                          <a16:creationId xmlns:a16="http://schemas.microsoft.com/office/drawing/2014/main" id="{FD05F779-20B9-4A93-0103-ABB521D8E111}"/>
                        </a:ext>
                      </a:extLst>
                    </p:cNvPr>
                    <p:cNvSpPr/>
                    <p:nvPr/>
                  </p:nvSpPr>
                  <p:spPr>
                    <a:xfrm rot="21392073">
                      <a:off x="12607845" y="6721995"/>
                      <a:ext cx="366645" cy="122766"/>
                    </a:xfrm>
                    <a:custGeom>
                      <a:avLst/>
                      <a:gdLst>
                        <a:gd name="connsiteX0" fmla="*/ 0 w 857250"/>
                        <a:gd name="connsiteY0" fmla="*/ 129540 h 186690"/>
                        <a:gd name="connsiteX1" fmla="*/ 72390 w 857250"/>
                        <a:gd name="connsiteY1" fmla="*/ 3810 h 186690"/>
                        <a:gd name="connsiteX2" fmla="*/ 495300 w 857250"/>
                        <a:gd name="connsiteY2" fmla="*/ 186690 h 186690"/>
                        <a:gd name="connsiteX3" fmla="*/ 811530 w 857250"/>
                        <a:gd name="connsiteY3" fmla="*/ 0 h 186690"/>
                        <a:gd name="connsiteX4" fmla="*/ 857250 w 857250"/>
                        <a:gd name="connsiteY4" fmla="*/ 186690 h 186690"/>
                        <a:gd name="connsiteX5" fmla="*/ 0 w 857250"/>
                        <a:gd name="connsiteY5" fmla="*/ 129540 h 186690"/>
                        <a:gd name="connsiteX0" fmla="*/ 0 w 857250"/>
                        <a:gd name="connsiteY0" fmla="*/ 129540 h 186690"/>
                        <a:gd name="connsiteX1" fmla="*/ 72390 w 857250"/>
                        <a:gd name="connsiteY1" fmla="*/ 3810 h 186690"/>
                        <a:gd name="connsiteX2" fmla="*/ 483870 w 857250"/>
                        <a:gd name="connsiteY2" fmla="*/ 160020 h 186690"/>
                        <a:gd name="connsiteX3" fmla="*/ 811530 w 857250"/>
                        <a:gd name="connsiteY3" fmla="*/ 0 h 186690"/>
                        <a:gd name="connsiteX4" fmla="*/ 857250 w 857250"/>
                        <a:gd name="connsiteY4" fmla="*/ 186690 h 186690"/>
                        <a:gd name="connsiteX5" fmla="*/ 0 w 857250"/>
                        <a:gd name="connsiteY5" fmla="*/ 129540 h 186690"/>
                        <a:gd name="connsiteX0" fmla="*/ 0 w 857250"/>
                        <a:gd name="connsiteY0" fmla="*/ 129540 h 252004"/>
                        <a:gd name="connsiteX1" fmla="*/ 72390 w 857250"/>
                        <a:gd name="connsiteY1" fmla="*/ 3810 h 252004"/>
                        <a:gd name="connsiteX2" fmla="*/ 483870 w 857250"/>
                        <a:gd name="connsiteY2" fmla="*/ 160020 h 252004"/>
                        <a:gd name="connsiteX3" fmla="*/ 811530 w 857250"/>
                        <a:gd name="connsiteY3" fmla="*/ 0 h 252004"/>
                        <a:gd name="connsiteX4" fmla="*/ 857250 w 857250"/>
                        <a:gd name="connsiteY4" fmla="*/ 186690 h 252004"/>
                        <a:gd name="connsiteX5" fmla="*/ 0 w 857250"/>
                        <a:gd name="connsiteY5" fmla="*/ 129540 h 252004"/>
                        <a:gd name="connsiteX0" fmla="*/ 313 w 857563"/>
                        <a:gd name="connsiteY0" fmla="*/ 129540 h 276462"/>
                        <a:gd name="connsiteX1" fmla="*/ 72703 w 857563"/>
                        <a:gd name="connsiteY1" fmla="*/ 3810 h 276462"/>
                        <a:gd name="connsiteX2" fmla="*/ 484183 w 857563"/>
                        <a:gd name="connsiteY2" fmla="*/ 160020 h 276462"/>
                        <a:gd name="connsiteX3" fmla="*/ 811843 w 857563"/>
                        <a:gd name="connsiteY3" fmla="*/ 0 h 276462"/>
                        <a:gd name="connsiteX4" fmla="*/ 857563 w 857563"/>
                        <a:gd name="connsiteY4" fmla="*/ 186690 h 276462"/>
                        <a:gd name="connsiteX5" fmla="*/ 313 w 857563"/>
                        <a:gd name="connsiteY5" fmla="*/ 129540 h 276462"/>
                        <a:gd name="connsiteX0" fmla="*/ 4085 w 861335"/>
                        <a:gd name="connsiteY0" fmla="*/ 129540 h 276462"/>
                        <a:gd name="connsiteX1" fmla="*/ 76475 w 861335"/>
                        <a:gd name="connsiteY1" fmla="*/ 3810 h 276462"/>
                        <a:gd name="connsiteX2" fmla="*/ 487955 w 861335"/>
                        <a:gd name="connsiteY2" fmla="*/ 160020 h 276462"/>
                        <a:gd name="connsiteX3" fmla="*/ 815615 w 861335"/>
                        <a:gd name="connsiteY3" fmla="*/ 0 h 276462"/>
                        <a:gd name="connsiteX4" fmla="*/ 861335 w 861335"/>
                        <a:gd name="connsiteY4" fmla="*/ 186690 h 276462"/>
                        <a:gd name="connsiteX5" fmla="*/ 4085 w 861335"/>
                        <a:gd name="connsiteY5" fmla="*/ 129540 h 276462"/>
                        <a:gd name="connsiteX0" fmla="*/ 6370 w 863620"/>
                        <a:gd name="connsiteY0" fmla="*/ 129540 h 276462"/>
                        <a:gd name="connsiteX1" fmla="*/ 78760 w 863620"/>
                        <a:gd name="connsiteY1" fmla="*/ 3810 h 276462"/>
                        <a:gd name="connsiteX2" fmla="*/ 490240 w 863620"/>
                        <a:gd name="connsiteY2" fmla="*/ 160020 h 276462"/>
                        <a:gd name="connsiteX3" fmla="*/ 817900 w 863620"/>
                        <a:gd name="connsiteY3" fmla="*/ 0 h 276462"/>
                        <a:gd name="connsiteX4" fmla="*/ 863620 w 863620"/>
                        <a:gd name="connsiteY4" fmla="*/ 186690 h 276462"/>
                        <a:gd name="connsiteX5" fmla="*/ 6370 w 863620"/>
                        <a:gd name="connsiteY5" fmla="*/ 129540 h 276462"/>
                        <a:gd name="connsiteX0" fmla="*/ 6370 w 863620"/>
                        <a:gd name="connsiteY0" fmla="*/ 129540 h 276462"/>
                        <a:gd name="connsiteX1" fmla="*/ 78760 w 863620"/>
                        <a:gd name="connsiteY1" fmla="*/ 3810 h 276462"/>
                        <a:gd name="connsiteX2" fmla="*/ 490240 w 863620"/>
                        <a:gd name="connsiteY2" fmla="*/ 160020 h 276462"/>
                        <a:gd name="connsiteX3" fmla="*/ 817900 w 863620"/>
                        <a:gd name="connsiteY3" fmla="*/ 0 h 276462"/>
                        <a:gd name="connsiteX4" fmla="*/ 863620 w 863620"/>
                        <a:gd name="connsiteY4" fmla="*/ 186690 h 276462"/>
                        <a:gd name="connsiteX5" fmla="*/ 6370 w 863620"/>
                        <a:gd name="connsiteY5" fmla="*/ 129540 h 276462"/>
                        <a:gd name="connsiteX0" fmla="*/ 6370 w 863620"/>
                        <a:gd name="connsiteY0" fmla="*/ 129540 h 276462"/>
                        <a:gd name="connsiteX1" fmla="*/ 78760 w 863620"/>
                        <a:gd name="connsiteY1" fmla="*/ 3810 h 276462"/>
                        <a:gd name="connsiteX2" fmla="*/ 490240 w 863620"/>
                        <a:gd name="connsiteY2" fmla="*/ 160020 h 276462"/>
                        <a:gd name="connsiteX3" fmla="*/ 817900 w 863620"/>
                        <a:gd name="connsiteY3" fmla="*/ 0 h 276462"/>
                        <a:gd name="connsiteX4" fmla="*/ 863620 w 863620"/>
                        <a:gd name="connsiteY4" fmla="*/ 186690 h 276462"/>
                        <a:gd name="connsiteX5" fmla="*/ 6370 w 863620"/>
                        <a:gd name="connsiteY5" fmla="*/ 129540 h 276462"/>
                        <a:gd name="connsiteX0" fmla="*/ 6370 w 863620"/>
                        <a:gd name="connsiteY0" fmla="*/ 129540 h 276462"/>
                        <a:gd name="connsiteX1" fmla="*/ 78760 w 863620"/>
                        <a:gd name="connsiteY1" fmla="*/ 3810 h 276462"/>
                        <a:gd name="connsiteX2" fmla="*/ 490240 w 863620"/>
                        <a:gd name="connsiteY2" fmla="*/ 160020 h 276462"/>
                        <a:gd name="connsiteX3" fmla="*/ 817900 w 863620"/>
                        <a:gd name="connsiteY3" fmla="*/ 0 h 276462"/>
                        <a:gd name="connsiteX4" fmla="*/ 863620 w 863620"/>
                        <a:gd name="connsiteY4" fmla="*/ 186690 h 276462"/>
                        <a:gd name="connsiteX5" fmla="*/ 6370 w 863620"/>
                        <a:gd name="connsiteY5" fmla="*/ 129540 h 276462"/>
                        <a:gd name="connsiteX0" fmla="*/ 6370 w 863620"/>
                        <a:gd name="connsiteY0" fmla="*/ 156130 h 303052"/>
                        <a:gd name="connsiteX1" fmla="*/ 78760 w 863620"/>
                        <a:gd name="connsiteY1" fmla="*/ 30400 h 303052"/>
                        <a:gd name="connsiteX2" fmla="*/ 490240 w 863620"/>
                        <a:gd name="connsiteY2" fmla="*/ 186610 h 303052"/>
                        <a:gd name="connsiteX3" fmla="*/ 817900 w 863620"/>
                        <a:gd name="connsiteY3" fmla="*/ 26590 h 303052"/>
                        <a:gd name="connsiteX4" fmla="*/ 863620 w 863620"/>
                        <a:gd name="connsiteY4" fmla="*/ 213280 h 303052"/>
                        <a:gd name="connsiteX5" fmla="*/ 6370 w 863620"/>
                        <a:gd name="connsiteY5" fmla="*/ 156130 h 303052"/>
                        <a:gd name="connsiteX0" fmla="*/ 6370 w 863620"/>
                        <a:gd name="connsiteY0" fmla="*/ 156130 h 303052"/>
                        <a:gd name="connsiteX1" fmla="*/ 78760 w 863620"/>
                        <a:gd name="connsiteY1" fmla="*/ 30400 h 303052"/>
                        <a:gd name="connsiteX2" fmla="*/ 490240 w 863620"/>
                        <a:gd name="connsiteY2" fmla="*/ 186610 h 303052"/>
                        <a:gd name="connsiteX3" fmla="*/ 817900 w 863620"/>
                        <a:gd name="connsiteY3" fmla="*/ 26590 h 303052"/>
                        <a:gd name="connsiteX4" fmla="*/ 863620 w 863620"/>
                        <a:gd name="connsiteY4" fmla="*/ 213280 h 303052"/>
                        <a:gd name="connsiteX5" fmla="*/ 6370 w 863620"/>
                        <a:gd name="connsiteY5" fmla="*/ 156130 h 303052"/>
                        <a:gd name="connsiteX0" fmla="*/ 6370 w 887664"/>
                        <a:gd name="connsiteY0" fmla="*/ 156130 h 303052"/>
                        <a:gd name="connsiteX1" fmla="*/ 78760 w 887664"/>
                        <a:gd name="connsiteY1" fmla="*/ 30400 h 303052"/>
                        <a:gd name="connsiteX2" fmla="*/ 490240 w 887664"/>
                        <a:gd name="connsiteY2" fmla="*/ 186610 h 303052"/>
                        <a:gd name="connsiteX3" fmla="*/ 817900 w 887664"/>
                        <a:gd name="connsiteY3" fmla="*/ 26590 h 303052"/>
                        <a:gd name="connsiteX4" fmla="*/ 863620 w 887664"/>
                        <a:gd name="connsiteY4" fmla="*/ 213280 h 303052"/>
                        <a:gd name="connsiteX5" fmla="*/ 6370 w 887664"/>
                        <a:gd name="connsiteY5" fmla="*/ 156130 h 303052"/>
                        <a:gd name="connsiteX0" fmla="*/ 6370 w 887664"/>
                        <a:gd name="connsiteY0" fmla="*/ 156130 h 303052"/>
                        <a:gd name="connsiteX1" fmla="*/ 78760 w 887664"/>
                        <a:gd name="connsiteY1" fmla="*/ 30400 h 303052"/>
                        <a:gd name="connsiteX2" fmla="*/ 490240 w 887664"/>
                        <a:gd name="connsiteY2" fmla="*/ 186610 h 303052"/>
                        <a:gd name="connsiteX3" fmla="*/ 817900 w 887664"/>
                        <a:gd name="connsiteY3" fmla="*/ 26590 h 303052"/>
                        <a:gd name="connsiteX4" fmla="*/ 863620 w 887664"/>
                        <a:gd name="connsiteY4" fmla="*/ 213280 h 303052"/>
                        <a:gd name="connsiteX5" fmla="*/ 6370 w 887664"/>
                        <a:gd name="connsiteY5" fmla="*/ 156130 h 303052"/>
                        <a:gd name="connsiteX0" fmla="*/ 6370 w 887664"/>
                        <a:gd name="connsiteY0" fmla="*/ 153690 h 300612"/>
                        <a:gd name="connsiteX1" fmla="*/ 78760 w 887664"/>
                        <a:gd name="connsiteY1" fmla="*/ 27960 h 300612"/>
                        <a:gd name="connsiteX2" fmla="*/ 490240 w 887664"/>
                        <a:gd name="connsiteY2" fmla="*/ 184170 h 300612"/>
                        <a:gd name="connsiteX3" fmla="*/ 817900 w 887664"/>
                        <a:gd name="connsiteY3" fmla="*/ 24150 h 300612"/>
                        <a:gd name="connsiteX4" fmla="*/ 863620 w 887664"/>
                        <a:gd name="connsiteY4" fmla="*/ 210840 h 300612"/>
                        <a:gd name="connsiteX5" fmla="*/ 6370 w 887664"/>
                        <a:gd name="connsiteY5" fmla="*/ 153690 h 3006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87664" h="300612">
                          <a:moveTo>
                            <a:pt x="6370" y="153690"/>
                          </a:moveTo>
                          <a:cubicBezTo>
                            <a:pt x="-15220" y="88920"/>
                            <a:pt x="20340" y="73680"/>
                            <a:pt x="78760" y="27960"/>
                          </a:cubicBezTo>
                          <a:cubicBezTo>
                            <a:pt x="166390" y="11450"/>
                            <a:pt x="337840" y="196870"/>
                            <a:pt x="490240" y="184170"/>
                          </a:cubicBezTo>
                          <a:cubicBezTo>
                            <a:pt x="637560" y="161310"/>
                            <a:pt x="769640" y="-74910"/>
                            <a:pt x="817900" y="24150"/>
                          </a:cubicBezTo>
                          <a:cubicBezTo>
                            <a:pt x="894100" y="67330"/>
                            <a:pt x="905530" y="171470"/>
                            <a:pt x="863620" y="210840"/>
                          </a:cubicBezTo>
                          <a:cubicBezTo>
                            <a:pt x="535960" y="378480"/>
                            <a:pt x="-8870" y="283230"/>
                            <a:pt x="6370" y="153690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25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</p:grpSp>
            </p:grpSp>
            <p:sp>
              <p:nvSpPr>
                <p:cNvPr id="59" name="Ovale 58">
                  <a:extLst>
                    <a:ext uri="{FF2B5EF4-FFF2-40B4-BE49-F238E27FC236}">
                      <a16:creationId xmlns:a16="http://schemas.microsoft.com/office/drawing/2014/main" id="{1DB2457B-B7CC-8F9B-5654-8F9C05657C39}"/>
                    </a:ext>
                  </a:extLst>
                </p:cNvPr>
                <p:cNvSpPr/>
                <p:nvPr/>
              </p:nvSpPr>
              <p:spPr>
                <a:xfrm>
                  <a:off x="13152798" y="4727796"/>
                  <a:ext cx="117259" cy="109796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55" name="Gruppo 54">
                <a:extLst>
                  <a:ext uri="{FF2B5EF4-FFF2-40B4-BE49-F238E27FC236}">
                    <a16:creationId xmlns:a16="http://schemas.microsoft.com/office/drawing/2014/main" id="{F6CBE4BE-4071-8E8D-0326-949E8908E283}"/>
                  </a:ext>
                </a:extLst>
              </p:cNvPr>
              <p:cNvGrpSpPr/>
              <p:nvPr/>
            </p:nvGrpSpPr>
            <p:grpSpPr>
              <a:xfrm rot="21392073">
                <a:off x="12941413" y="5445576"/>
                <a:ext cx="195758" cy="258011"/>
                <a:chOff x="8017161" y="3295527"/>
                <a:chExt cx="480577" cy="631778"/>
              </a:xfrm>
            </p:grpSpPr>
            <p:sp>
              <p:nvSpPr>
                <p:cNvPr id="56" name="Trapezio 49">
                  <a:extLst>
                    <a:ext uri="{FF2B5EF4-FFF2-40B4-BE49-F238E27FC236}">
                      <a16:creationId xmlns:a16="http://schemas.microsoft.com/office/drawing/2014/main" id="{8AEDA122-28E7-843E-2DD7-B5D5F8AB56E0}"/>
                    </a:ext>
                  </a:extLst>
                </p:cNvPr>
                <p:cNvSpPr/>
                <p:nvPr/>
              </p:nvSpPr>
              <p:spPr>
                <a:xfrm rot="11738135">
                  <a:off x="8017161" y="3295527"/>
                  <a:ext cx="480577" cy="468662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7" name="Ovale 56">
                  <a:extLst>
                    <a:ext uri="{FF2B5EF4-FFF2-40B4-BE49-F238E27FC236}">
                      <a16:creationId xmlns:a16="http://schemas.microsoft.com/office/drawing/2014/main" id="{E5BFC775-C069-1E28-37F8-9CCB35E34C7F}"/>
                    </a:ext>
                  </a:extLst>
                </p:cNvPr>
                <p:cNvSpPr/>
                <p:nvPr/>
              </p:nvSpPr>
              <p:spPr>
                <a:xfrm>
                  <a:off x="8030019" y="3658676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grpSp>
          <p:nvGrpSpPr>
            <p:cNvPr id="36" name="Gruppo 35">
              <a:extLst>
                <a:ext uri="{FF2B5EF4-FFF2-40B4-BE49-F238E27FC236}">
                  <a16:creationId xmlns:a16="http://schemas.microsoft.com/office/drawing/2014/main" id="{E8D90080-C03F-2501-83C8-776E4BCA86CF}"/>
                </a:ext>
              </a:extLst>
            </p:cNvPr>
            <p:cNvGrpSpPr/>
            <p:nvPr/>
          </p:nvGrpSpPr>
          <p:grpSpPr>
            <a:xfrm rot="21335309">
              <a:off x="11436096" y="4468245"/>
              <a:ext cx="430793" cy="2303608"/>
              <a:chOff x="13276117" y="4494225"/>
              <a:chExt cx="430793" cy="2303608"/>
            </a:xfrm>
          </p:grpSpPr>
          <p:grpSp>
            <p:nvGrpSpPr>
              <p:cNvPr id="38" name="Gruppo 37">
                <a:extLst>
                  <a:ext uri="{FF2B5EF4-FFF2-40B4-BE49-F238E27FC236}">
                    <a16:creationId xmlns:a16="http://schemas.microsoft.com/office/drawing/2014/main" id="{6C5C716A-34BB-0281-AB54-D40C19154F67}"/>
                  </a:ext>
                </a:extLst>
              </p:cNvPr>
              <p:cNvGrpSpPr/>
              <p:nvPr/>
            </p:nvGrpSpPr>
            <p:grpSpPr>
              <a:xfrm>
                <a:off x="13276117" y="4494225"/>
                <a:ext cx="430793" cy="2303608"/>
                <a:chOff x="13276117" y="4494225"/>
                <a:chExt cx="430793" cy="2303608"/>
              </a:xfrm>
            </p:grpSpPr>
            <p:grpSp>
              <p:nvGrpSpPr>
                <p:cNvPr id="42" name="Gruppo 41">
                  <a:extLst>
                    <a:ext uri="{FF2B5EF4-FFF2-40B4-BE49-F238E27FC236}">
                      <a16:creationId xmlns:a16="http://schemas.microsoft.com/office/drawing/2014/main" id="{DA39E924-7D7F-AD7D-0B68-ED9B385F6F07}"/>
                    </a:ext>
                  </a:extLst>
                </p:cNvPr>
                <p:cNvGrpSpPr/>
                <p:nvPr/>
              </p:nvGrpSpPr>
              <p:grpSpPr>
                <a:xfrm>
                  <a:off x="13276117" y="5508383"/>
                  <a:ext cx="430793" cy="1289450"/>
                  <a:chOff x="13276117" y="5508383"/>
                  <a:chExt cx="430793" cy="1289450"/>
                </a:xfrm>
              </p:grpSpPr>
              <p:sp>
                <p:nvSpPr>
                  <p:cNvPr id="44" name="Rettangolo 74">
                    <a:extLst>
                      <a:ext uri="{FF2B5EF4-FFF2-40B4-BE49-F238E27FC236}">
                        <a16:creationId xmlns:a16="http://schemas.microsoft.com/office/drawing/2014/main" id="{98F2DD4F-0802-6B89-C0DC-95EC77357110}"/>
                      </a:ext>
                    </a:extLst>
                  </p:cNvPr>
                  <p:cNvSpPr/>
                  <p:nvPr/>
                </p:nvSpPr>
                <p:spPr>
                  <a:xfrm rot="21392073">
                    <a:off x="13276117" y="6528294"/>
                    <a:ext cx="429530" cy="269539"/>
                  </a:xfrm>
                  <a:custGeom>
                    <a:avLst/>
                    <a:gdLst>
                      <a:gd name="connsiteX0" fmla="*/ 0 w 1158856"/>
                      <a:gd name="connsiteY0" fmla="*/ 0 h 779114"/>
                      <a:gd name="connsiteX1" fmla="*/ 1158856 w 1158856"/>
                      <a:gd name="connsiteY1" fmla="*/ 0 h 779114"/>
                      <a:gd name="connsiteX2" fmla="*/ 1158856 w 1158856"/>
                      <a:gd name="connsiteY2" fmla="*/ 779114 h 779114"/>
                      <a:gd name="connsiteX3" fmla="*/ 0 w 1158856"/>
                      <a:gd name="connsiteY3" fmla="*/ 779114 h 779114"/>
                      <a:gd name="connsiteX4" fmla="*/ 0 w 1158856"/>
                      <a:gd name="connsiteY4" fmla="*/ 0 h 779114"/>
                      <a:gd name="connsiteX0" fmla="*/ 0 w 1158856"/>
                      <a:gd name="connsiteY0" fmla="*/ 0 h 779114"/>
                      <a:gd name="connsiteX1" fmla="*/ 1158856 w 1158856"/>
                      <a:gd name="connsiteY1" fmla="*/ 0 h 779114"/>
                      <a:gd name="connsiteX2" fmla="*/ 1158856 w 1158856"/>
                      <a:gd name="connsiteY2" fmla="*/ 779114 h 779114"/>
                      <a:gd name="connsiteX3" fmla="*/ 407670 w 1158856"/>
                      <a:gd name="connsiteY3" fmla="*/ 580994 h 779114"/>
                      <a:gd name="connsiteX4" fmla="*/ 0 w 1158856"/>
                      <a:gd name="connsiteY4" fmla="*/ 0 h 779114"/>
                      <a:gd name="connsiteX0" fmla="*/ 0 w 1158856"/>
                      <a:gd name="connsiteY0" fmla="*/ 0 h 779114"/>
                      <a:gd name="connsiteX1" fmla="*/ 1158856 w 1158856"/>
                      <a:gd name="connsiteY1" fmla="*/ 0 h 779114"/>
                      <a:gd name="connsiteX2" fmla="*/ 1158856 w 1158856"/>
                      <a:gd name="connsiteY2" fmla="*/ 779114 h 779114"/>
                      <a:gd name="connsiteX3" fmla="*/ 327660 w 1158856"/>
                      <a:gd name="connsiteY3" fmla="*/ 706724 h 779114"/>
                      <a:gd name="connsiteX4" fmla="*/ 0 w 1158856"/>
                      <a:gd name="connsiteY4" fmla="*/ 0 h 779114"/>
                      <a:gd name="connsiteX0" fmla="*/ 0 w 1158856"/>
                      <a:gd name="connsiteY0" fmla="*/ 0 h 721964"/>
                      <a:gd name="connsiteX1" fmla="*/ 1158856 w 1158856"/>
                      <a:gd name="connsiteY1" fmla="*/ 0 h 721964"/>
                      <a:gd name="connsiteX2" fmla="*/ 941686 w 1158856"/>
                      <a:gd name="connsiteY2" fmla="*/ 721964 h 721964"/>
                      <a:gd name="connsiteX3" fmla="*/ 327660 w 1158856"/>
                      <a:gd name="connsiteY3" fmla="*/ 706724 h 721964"/>
                      <a:gd name="connsiteX4" fmla="*/ 0 w 1158856"/>
                      <a:gd name="connsiteY4" fmla="*/ 0 h 721964"/>
                      <a:gd name="connsiteX0" fmla="*/ 0 w 1158856"/>
                      <a:gd name="connsiteY0" fmla="*/ 0 h 706724"/>
                      <a:gd name="connsiteX1" fmla="*/ 1158856 w 1158856"/>
                      <a:gd name="connsiteY1" fmla="*/ 0 h 706724"/>
                      <a:gd name="connsiteX2" fmla="*/ 1128376 w 1158856"/>
                      <a:gd name="connsiteY2" fmla="*/ 630524 h 706724"/>
                      <a:gd name="connsiteX3" fmla="*/ 327660 w 1158856"/>
                      <a:gd name="connsiteY3" fmla="*/ 706724 h 706724"/>
                      <a:gd name="connsiteX4" fmla="*/ 0 w 1158856"/>
                      <a:gd name="connsiteY4" fmla="*/ 0 h 706724"/>
                      <a:gd name="connsiteX0" fmla="*/ 0 w 1128376"/>
                      <a:gd name="connsiteY0" fmla="*/ 0 h 706724"/>
                      <a:gd name="connsiteX1" fmla="*/ 1078846 w 1128376"/>
                      <a:gd name="connsiteY1" fmla="*/ 270510 h 706724"/>
                      <a:gd name="connsiteX2" fmla="*/ 1128376 w 1128376"/>
                      <a:gd name="connsiteY2" fmla="*/ 630524 h 706724"/>
                      <a:gd name="connsiteX3" fmla="*/ 327660 w 1128376"/>
                      <a:gd name="connsiteY3" fmla="*/ 706724 h 706724"/>
                      <a:gd name="connsiteX4" fmla="*/ 0 w 1128376"/>
                      <a:gd name="connsiteY4" fmla="*/ 0 h 706724"/>
                      <a:gd name="connsiteX0" fmla="*/ 0 w 1128376"/>
                      <a:gd name="connsiteY0" fmla="*/ 0 h 706724"/>
                      <a:gd name="connsiteX1" fmla="*/ 1002646 w 1128376"/>
                      <a:gd name="connsiteY1" fmla="*/ 182880 h 706724"/>
                      <a:gd name="connsiteX2" fmla="*/ 1128376 w 1128376"/>
                      <a:gd name="connsiteY2" fmla="*/ 630524 h 706724"/>
                      <a:gd name="connsiteX3" fmla="*/ 327660 w 1128376"/>
                      <a:gd name="connsiteY3" fmla="*/ 706724 h 706724"/>
                      <a:gd name="connsiteX4" fmla="*/ 0 w 1128376"/>
                      <a:gd name="connsiteY4" fmla="*/ 0 h 706724"/>
                      <a:gd name="connsiteX0" fmla="*/ 26670 w 800716"/>
                      <a:gd name="connsiteY0" fmla="*/ 53340 h 523844"/>
                      <a:gd name="connsiteX1" fmla="*/ 674986 w 800716"/>
                      <a:gd name="connsiteY1" fmla="*/ 0 h 523844"/>
                      <a:gd name="connsiteX2" fmla="*/ 800716 w 800716"/>
                      <a:gd name="connsiteY2" fmla="*/ 447644 h 523844"/>
                      <a:gd name="connsiteX3" fmla="*/ 0 w 800716"/>
                      <a:gd name="connsiteY3" fmla="*/ 523844 h 523844"/>
                      <a:gd name="connsiteX4" fmla="*/ 26670 w 800716"/>
                      <a:gd name="connsiteY4" fmla="*/ 53340 h 523844"/>
                      <a:gd name="connsiteX0" fmla="*/ 0 w 1006456"/>
                      <a:gd name="connsiteY0" fmla="*/ 0 h 603854"/>
                      <a:gd name="connsiteX1" fmla="*/ 880726 w 1006456"/>
                      <a:gd name="connsiteY1" fmla="*/ 80010 h 603854"/>
                      <a:gd name="connsiteX2" fmla="*/ 1006456 w 1006456"/>
                      <a:gd name="connsiteY2" fmla="*/ 527654 h 603854"/>
                      <a:gd name="connsiteX3" fmla="*/ 205740 w 1006456"/>
                      <a:gd name="connsiteY3" fmla="*/ 603854 h 603854"/>
                      <a:gd name="connsiteX4" fmla="*/ 0 w 1006456"/>
                      <a:gd name="connsiteY4" fmla="*/ 0 h 603854"/>
                      <a:gd name="connsiteX0" fmla="*/ 23923 w 1030379"/>
                      <a:gd name="connsiteY0" fmla="*/ 0 h 603854"/>
                      <a:gd name="connsiteX1" fmla="*/ 904649 w 1030379"/>
                      <a:gd name="connsiteY1" fmla="*/ 80010 h 603854"/>
                      <a:gd name="connsiteX2" fmla="*/ 1030379 w 1030379"/>
                      <a:gd name="connsiteY2" fmla="*/ 527654 h 603854"/>
                      <a:gd name="connsiteX3" fmla="*/ 229663 w 1030379"/>
                      <a:gd name="connsiteY3" fmla="*/ 603854 h 603854"/>
                      <a:gd name="connsiteX4" fmla="*/ 23923 w 1030379"/>
                      <a:gd name="connsiteY4" fmla="*/ 0 h 603854"/>
                      <a:gd name="connsiteX0" fmla="*/ 26945 w 1033401"/>
                      <a:gd name="connsiteY0" fmla="*/ 0 h 603854"/>
                      <a:gd name="connsiteX1" fmla="*/ 907671 w 1033401"/>
                      <a:gd name="connsiteY1" fmla="*/ 80010 h 603854"/>
                      <a:gd name="connsiteX2" fmla="*/ 1033401 w 1033401"/>
                      <a:gd name="connsiteY2" fmla="*/ 527654 h 603854"/>
                      <a:gd name="connsiteX3" fmla="*/ 232685 w 1033401"/>
                      <a:gd name="connsiteY3" fmla="*/ 603854 h 603854"/>
                      <a:gd name="connsiteX4" fmla="*/ 26945 w 1033401"/>
                      <a:gd name="connsiteY4" fmla="*/ 0 h 603854"/>
                      <a:gd name="connsiteX0" fmla="*/ 26945 w 1033401"/>
                      <a:gd name="connsiteY0" fmla="*/ 0 h 650763"/>
                      <a:gd name="connsiteX1" fmla="*/ 907671 w 1033401"/>
                      <a:gd name="connsiteY1" fmla="*/ 80010 h 650763"/>
                      <a:gd name="connsiteX2" fmla="*/ 1033401 w 1033401"/>
                      <a:gd name="connsiteY2" fmla="*/ 527654 h 650763"/>
                      <a:gd name="connsiteX3" fmla="*/ 232685 w 1033401"/>
                      <a:gd name="connsiteY3" fmla="*/ 603854 h 650763"/>
                      <a:gd name="connsiteX4" fmla="*/ 26945 w 1033401"/>
                      <a:gd name="connsiteY4" fmla="*/ 0 h 650763"/>
                      <a:gd name="connsiteX0" fmla="*/ 26945 w 1033401"/>
                      <a:gd name="connsiteY0" fmla="*/ 0 h 660008"/>
                      <a:gd name="connsiteX1" fmla="*/ 907671 w 1033401"/>
                      <a:gd name="connsiteY1" fmla="*/ 80010 h 660008"/>
                      <a:gd name="connsiteX2" fmla="*/ 1033401 w 1033401"/>
                      <a:gd name="connsiteY2" fmla="*/ 527654 h 660008"/>
                      <a:gd name="connsiteX3" fmla="*/ 232685 w 1033401"/>
                      <a:gd name="connsiteY3" fmla="*/ 603854 h 660008"/>
                      <a:gd name="connsiteX4" fmla="*/ 26945 w 1033401"/>
                      <a:gd name="connsiteY4" fmla="*/ 0 h 660008"/>
                      <a:gd name="connsiteX0" fmla="*/ 26945 w 1046843"/>
                      <a:gd name="connsiteY0" fmla="*/ 0 h 660008"/>
                      <a:gd name="connsiteX1" fmla="*/ 907671 w 1046843"/>
                      <a:gd name="connsiteY1" fmla="*/ 80010 h 660008"/>
                      <a:gd name="connsiteX2" fmla="*/ 1033401 w 1046843"/>
                      <a:gd name="connsiteY2" fmla="*/ 527654 h 660008"/>
                      <a:gd name="connsiteX3" fmla="*/ 232685 w 1046843"/>
                      <a:gd name="connsiteY3" fmla="*/ 603854 h 660008"/>
                      <a:gd name="connsiteX4" fmla="*/ 26945 w 1046843"/>
                      <a:gd name="connsiteY4" fmla="*/ 0 h 660008"/>
                      <a:gd name="connsiteX0" fmla="*/ 26945 w 1054476"/>
                      <a:gd name="connsiteY0" fmla="*/ 0 h 660008"/>
                      <a:gd name="connsiteX1" fmla="*/ 907671 w 1054476"/>
                      <a:gd name="connsiteY1" fmla="*/ 80010 h 660008"/>
                      <a:gd name="connsiteX2" fmla="*/ 1033401 w 1054476"/>
                      <a:gd name="connsiteY2" fmla="*/ 527654 h 660008"/>
                      <a:gd name="connsiteX3" fmla="*/ 232685 w 1054476"/>
                      <a:gd name="connsiteY3" fmla="*/ 603854 h 660008"/>
                      <a:gd name="connsiteX4" fmla="*/ 26945 w 1054476"/>
                      <a:gd name="connsiteY4" fmla="*/ 0 h 660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4476" h="660008">
                        <a:moveTo>
                          <a:pt x="26945" y="0"/>
                        </a:moveTo>
                        <a:lnTo>
                          <a:pt x="907671" y="80010"/>
                        </a:lnTo>
                        <a:cubicBezTo>
                          <a:pt x="1025781" y="156835"/>
                          <a:pt x="1090551" y="370819"/>
                          <a:pt x="1033401" y="527654"/>
                        </a:cubicBezTo>
                        <a:cubicBezTo>
                          <a:pt x="1033196" y="606394"/>
                          <a:pt x="781530" y="734664"/>
                          <a:pt x="232685" y="603854"/>
                        </a:cubicBezTo>
                        <a:cubicBezTo>
                          <a:pt x="126005" y="410189"/>
                          <a:pt x="-72115" y="212715"/>
                          <a:pt x="26945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45" name="Trapezio 67">
                    <a:extLst>
                      <a:ext uri="{FF2B5EF4-FFF2-40B4-BE49-F238E27FC236}">
                        <a16:creationId xmlns:a16="http://schemas.microsoft.com/office/drawing/2014/main" id="{5DCF4B66-17F6-D870-C792-70B7FEEAEFFB}"/>
                      </a:ext>
                    </a:extLst>
                  </p:cNvPr>
                  <p:cNvSpPr/>
                  <p:nvPr/>
                </p:nvSpPr>
                <p:spPr>
                  <a:xfrm rot="21574262" flipH="1">
                    <a:off x="13284989" y="5508383"/>
                    <a:ext cx="390993" cy="628326"/>
                  </a:xfrm>
                  <a:custGeom>
                    <a:avLst/>
                    <a:gdLst>
                      <a:gd name="connsiteX0" fmla="*/ 0 w 1017409"/>
                      <a:gd name="connsiteY0" fmla="*/ 1393390 h 1393390"/>
                      <a:gd name="connsiteX1" fmla="*/ 149671 w 1017409"/>
                      <a:gd name="connsiteY1" fmla="*/ 0 h 1393390"/>
                      <a:gd name="connsiteX2" fmla="*/ 867738 w 1017409"/>
                      <a:gd name="connsiteY2" fmla="*/ 0 h 1393390"/>
                      <a:gd name="connsiteX3" fmla="*/ 1017409 w 1017409"/>
                      <a:gd name="connsiteY3" fmla="*/ 1393390 h 1393390"/>
                      <a:gd name="connsiteX4" fmla="*/ 0 w 1017409"/>
                      <a:gd name="connsiteY4" fmla="*/ 1393390 h 1393390"/>
                      <a:gd name="connsiteX0" fmla="*/ 0 w 961936"/>
                      <a:gd name="connsiteY0" fmla="*/ 1393390 h 1393390"/>
                      <a:gd name="connsiteX1" fmla="*/ 149671 w 961936"/>
                      <a:gd name="connsiteY1" fmla="*/ 0 h 1393390"/>
                      <a:gd name="connsiteX2" fmla="*/ 867738 w 961936"/>
                      <a:gd name="connsiteY2" fmla="*/ 0 h 1393390"/>
                      <a:gd name="connsiteX3" fmla="*/ 961936 w 961936"/>
                      <a:gd name="connsiteY3" fmla="*/ 1392953 h 1393390"/>
                      <a:gd name="connsiteX4" fmla="*/ 0 w 961936"/>
                      <a:gd name="connsiteY4" fmla="*/ 1393390 h 1393390"/>
                      <a:gd name="connsiteX0" fmla="*/ 0 w 990173"/>
                      <a:gd name="connsiteY0" fmla="*/ 1393390 h 1393390"/>
                      <a:gd name="connsiteX1" fmla="*/ 149671 w 990173"/>
                      <a:gd name="connsiteY1" fmla="*/ 0 h 1393390"/>
                      <a:gd name="connsiteX2" fmla="*/ 867738 w 990173"/>
                      <a:gd name="connsiteY2" fmla="*/ 0 h 1393390"/>
                      <a:gd name="connsiteX3" fmla="*/ 961936 w 990173"/>
                      <a:gd name="connsiteY3" fmla="*/ 1392953 h 1393390"/>
                      <a:gd name="connsiteX4" fmla="*/ 0 w 990173"/>
                      <a:gd name="connsiteY4" fmla="*/ 1393390 h 1393390"/>
                      <a:gd name="connsiteX0" fmla="*/ 0 w 990173"/>
                      <a:gd name="connsiteY0" fmla="*/ 1393390 h 1393390"/>
                      <a:gd name="connsiteX1" fmla="*/ 149671 w 990173"/>
                      <a:gd name="connsiteY1" fmla="*/ 0 h 1393390"/>
                      <a:gd name="connsiteX2" fmla="*/ 867738 w 990173"/>
                      <a:gd name="connsiteY2" fmla="*/ 0 h 1393390"/>
                      <a:gd name="connsiteX3" fmla="*/ 961936 w 990173"/>
                      <a:gd name="connsiteY3" fmla="*/ 1392953 h 1393390"/>
                      <a:gd name="connsiteX4" fmla="*/ 0 w 990173"/>
                      <a:gd name="connsiteY4" fmla="*/ 1393390 h 1393390"/>
                      <a:gd name="connsiteX0" fmla="*/ 0 w 990173"/>
                      <a:gd name="connsiteY0" fmla="*/ 1393390 h 1411727"/>
                      <a:gd name="connsiteX1" fmla="*/ 149671 w 990173"/>
                      <a:gd name="connsiteY1" fmla="*/ 0 h 1411727"/>
                      <a:gd name="connsiteX2" fmla="*/ 867738 w 990173"/>
                      <a:gd name="connsiteY2" fmla="*/ 0 h 1411727"/>
                      <a:gd name="connsiteX3" fmla="*/ 961936 w 990173"/>
                      <a:gd name="connsiteY3" fmla="*/ 1392953 h 1411727"/>
                      <a:gd name="connsiteX4" fmla="*/ 0 w 990173"/>
                      <a:gd name="connsiteY4" fmla="*/ 1393390 h 1411727"/>
                      <a:gd name="connsiteX0" fmla="*/ 11176 w 1001349"/>
                      <a:gd name="connsiteY0" fmla="*/ 1393390 h 1411727"/>
                      <a:gd name="connsiteX1" fmla="*/ 160847 w 1001349"/>
                      <a:gd name="connsiteY1" fmla="*/ 0 h 1411727"/>
                      <a:gd name="connsiteX2" fmla="*/ 878914 w 1001349"/>
                      <a:gd name="connsiteY2" fmla="*/ 0 h 1411727"/>
                      <a:gd name="connsiteX3" fmla="*/ 973112 w 1001349"/>
                      <a:gd name="connsiteY3" fmla="*/ 1392953 h 1411727"/>
                      <a:gd name="connsiteX4" fmla="*/ 11176 w 1001349"/>
                      <a:gd name="connsiteY4" fmla="*/ 1393390 h 1411727"/>
                      <a:gd name="connsiteX0" fmla="*/ 13018 w 1003191"/>
                      <a:gd name="connsiteY0" fmla="*/ 1393390 h 1411727"/>
                      <a:gd name="connsiteX1" fmla="*/ 162689 w 1003191"/>
                      <a:gd name="connsiteY1" fmla="*/ 0 h 1411727"/>
                      <a:gd name="connsiteX2" fmla="*/ 880756 w 1003191"/>
                      <a:gd name="connsiteY2" fmla="*/ 0 h 1411727"/>
                      <a:gd name="connsiteX3" fmla="*/ 974954 w 1003191"/>
                      <a:gd name="connsiteY3" fmla="*/ 1392953 h 1411727"/>
                      <a:gd name="connsiteX4" fmla="*/ 13018 w 1003191"/>
                      <a:gd name="connsiteY4" fmla="*/ 1393390 h 1411727"/>
                      <a:gd name="connsiteX0" fmla="*/ 13018 w 996432"/>
                      <a:gd name="connsiteY0" fmla="*/ 1393390 h 1450462"/>
                      <a:gd name="connsiteX1" fmla="*/ 162689 w 996432"/>
                      <a:gd name="connsiteY1" fmla="*/ 0 h 1450462"/>
                      <a:gd name="connsiteX2" fmla="*/ 880756 w 996432"/>
                      <a:gd name="connsiteY2" fmla="*/ 0 h 1450462"/>
                      <a:gd name="connsiteX3" fmla="*/ 967173 w 996432"/>
                      <a:gd name="connsiteY3" fmla="*/ 1450461 h 1450462"/>
                      <a:gd name="connsiteX4" fmla="*/ 13018 w 996432"/>
                      <a:gd name="connsiteY4" fmla="*/ 1393390 h 1450462"/>
                      <a:gd name="connsiteX0" fmla="*/ 12523 w 995937"/>
                      <a:gd name="connsiteY0" fmla="*/ 1393390 h 1450462"/>
                      <a:gd name="connsiteX1" fmla="*/ 162194 w 995937"/>
                      <a:gd name="connsiteY1" fmla="*/ 0 h 1450462"/>
                      <a:gd name="connsiteX2" fmla="*/ 880261 w 995937"/>
                      <a:gd name="connsiteY2" fmla="*/ 0 h 1450462"/>
                      <a:gd name="connsiteX3" fmla="*/ 966678 w 995937"/>
                      <a:gd name="connsiteY3" fmla="*/ 1450461 h 1450462"/>
                      <a:gd name="connsiteX4" fmla="*/ 12523 w 995937"/>
                      <a:gd name="connsiteY4" fmla="*/ 1393390 h 1450462"/>
                      <a:gd name="connsiteX0" fmla="*/ 12523 w 995937"/>
                      <a:gd name="connsiteY0" fmla="*/ 1432747 h 1489819"/>
                      <a:gd name="connsiteX1" fmla="*/ 162194 w 995937"/>
                      <a:gd name="connsiteY1" fmla="*/ 39357 h 1489819"/>
                      <a:gd name="connsiteX2" fmla="*/ 880261 w 995937"/>
                      <a:gd name="connsiteY2" fmla="*/ 39357 h 1489819"/>
                      <a:gd name="connsiteX3" fmla="*/ 966678 w 995937"/>
                      <a:gd name="connsiteY3" fmla="*/ 1489818 h 1489819"/>
                      <a:gd name="connsiteX4" fmla="*/ 12523 w 995937"/>
                      <a:gd name="connsiteY4" fmla="*/ 1432747 h 1489819"/>
                      <a:gd name="connsiteX0" fmla="*/ 12523 w 995937"/>
                      <a:gd name="connsiteY0" fmla="*/ 1432747 h 1518816"/>
                      <a:gd name="connsiteX1" fmla="*/ 162194 w 995937"/>
                      <a:gd name="connsiteY1" fmla="*/ 39357 h 1518816"/>
                      <a:gd name="connsiteX2" fmla="*/ 880261 w 995937"/>
                      <a:gd name="connsiteY2" fmla="*/ 39357 h 1518816"/>
                      <a:gd name="connsiteX3" fmla="*/ 966678 w 995937"/>
                      <a:gd name="connsiteY3" fmla="*/ 1489818 h 1518816"/>
                      <a:gd name="connsiteX4" fmla="*/ 12523 w 995937"/>
                      <a:gd name="connsiteY4" fmla="*/ 1432747 h 1518816"/>
                      <a:gd name="connsiteX0" fmla="*/ 12523 w 995937"/>
                      <a:gd name="connsiteY0" fmla="*/ 1432747 h 1534940"/>
                      <a:gd name="connsiteX1" fmla="*/ 162194 w 995937"/>
                      <a:gd name="connsiteY1" fmla="*/ 39357 h 1534940"/>
                      <a:gd name="connsiteX2" fmla="*/ 880261 w 995937"/>
                      <a:gd name="connsiteY2" fmla="*/ 39357 h 1534940"/>
                      <a:gd name="connsiteX3" fmla="*/ 966678 w 995937"/>
                      <a:gd name="connsiteY3" fmla="*/ 1489818 h 1534940"/>
                      <a:gd name="connsiteX4" fmla="*/ 12523 w 995937"/>
                      <a:gd name="connsiteY4" fmla="*/ 1432747 h 1534940"/>
                      <a:gd name="connsiteX0" fmla="*/ 12523 w 1004252"/>
                      <a:gd name="connsiteY0" fmla="*/ 1436363 h 1538556"/>
                      <a:gd name="connsiteX1" fmla="*/ 162194 w 1004252"/>
                      <a:gd name="connsiteY1" fmla="*/ 42973 h 1538556"/>
                      <a:gd name="connsiteX2" fmla="*/ 928330 w 1004252"/>
                      <a:gd name="connsiteY2" fmla="*/ 30176 h 1538556"/>
                      <a:gd name="connsiteX3" fmla="*/ 966678 w 1004252"/>
                      <a:gd name="connsiteY3" fmla="*/ 1493434 h 1538556"/>
                      <a:gd name="connsiteX4" fmla="*/ 12523 w 1004252"/>
                      <a:gd name="connsiteY4" fmla="*/ 1436363 h 1538556"/>
                      <a:gd name="connsiteX0" fmla="*/ 12523 w 993035"/>
                      <a:gd name="connsiteY0" fmla="*/ 1436363 h 1538556"/>
                      <a:gd name="connsiteX1" fmla="*/ 162194 w 993035"/>
                      <a:gd name="connsiteY1" fmla="*/ 42973 h 1538556"/>
                      <a:gd name="connsiteX2" fmla="*/ 928330 w 993035"/>
                      <a:gd name="connsiteY2" fmla="*/ 30176 h 1538556"/>
                      <a:gd name="connsiteX3" fmla="*/ 966678 w 993035"/>
                      <a:gd name="connsiteY3" fmla="*/ 1493434 h 1538556"/>
                      <a:gd name="connsiteX4" fmla="*/ 12523 w 993035"/>
                      <a:gd name="connsiteY4" fmla="*/ 1436363 h 15385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93035" h="1538556">
                        <a:moveTo>
                          <a:pt x="12523" y="1436363"/>
                        </a:moveTo>
                        <a:cubicBezTo>
                          <a:pt x="-40980" y="1340577"/>
                          <a:pt x="89837" y="569014"/>
                          <a:pt x="162194" y="42973"/>
                        </a:cubicBezTo>
                        <a:cubicBezTo>
                          <a:pt x="321651" y="-45582"/>
                          <a:pt x="688974" y="30176"/>
                          <a:pt x="928330" y="30176"/>
                        </a:cubicBezTo>
                        <a:cubicBezTo>
                          <a:pt x="881718" y="765200"/>
                          <a:pt x="1057201" y="1098114"/>
                          <a:pt x="966678" y="1493434"/>
                        </a:cubicBezTo>
                        <a:cubicBezTo>
                          <a:pt x="516692" y="1568971"/>
                          <a:pt x="95716" y="1549484"/>
                          <a:pt x="12523" y="1436363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46" name="Rettangolo 51">
                    <a:extLst>
                      <a:ext uri="{FF2B5EF4-FFF2-40B4-BE49-F238E27FC236}">
                        <a16:creationId xmlns:a16="http://schemas.microsoft.com/office/drawing/2014/main" id="{0F50A9F7-37C7-CC05-484B-317AD093248B}"/>
                      </a:ext>
                    </a:extLst>
                  </p:cNvPr>
                  <p:cNvSpPr/>
                  <p:nvPr/>
                </p:nvSpPr>
                <p:spPr>
                  <a:xfrm rot="21543606">
                    <a:off x="13337711" y="5520520"/>
                    <a:ext cx="256337" cy="295029"/>
                  </a:xfrm>
                  <a:custGeom>
                    <a:avLst/>
                    <a:gdLst>
                      <a:gd name="connsiteX0" fmla="*/ 0 w 616619"/>
                      <a:gd name="connsiteY0" fmla="*/ 0 h 621814"/>
                      <a:gd name="connsiteX1" fmla="*/ 616619 w 616619"/>
                      <a:gd name="connsiteY1" fmla="*/ 0 h 621814"/>
                      <a:gd name="connsiteX2" fmla="*/ 616619 w 616619"/>
                      <a:gd name="connsiteY2" fmla="*/ 621814 h 621814"/>
                      <a:gd name="connsiteX3" fmla="*/ 0 w 616619"/>
                      <a:gd name="connsiteY3" fmla="*/ 621814 h 621814"/>
                      <a:gd name="connsiteX4" fmla="*/ 0 w 616619"/>
                      <a:gd name="connsiteY4" fmla="*/ 0 h 621814"/>
                      <a:gd name="connsiteX0" fmla="*/ 0 w 616619"/>
                      <a:gd name="connsiteY0" fmla="*/ 0 h 688563"/>
                      <a:gd name="connsiteX1" fmla="*/ 616619 w 616619"/>
                      <a:gd name="connsiteY1" fmla="*/ 0 h 688563"/>
                      <a:gd name="connsiteX2" fmla="*/ 616619 w 616619"/>
                      <a:gd name="connsiteY2" fmla="*/ 621814 h 688563"/>
                      <a:gd name="connsiteX3" fmla="*/ 0 w 616619"/>
                      <a:gd name="connsiteY3" fmla="*/ 621814 h 688563"/>
                      <a:gd name="connsiteX4" fmla="*/ 0 w 616619"/>
                      <a:gd name="connsiteY4" fmla="*/ 0 h 688563"/>
                      <a:gd name="connsiteX0" fmla="*/ 0 w 616619"/>
                      <a:gd name="connsiteY0" fmla="*/ 0 h 708755"/>
                      <a:gd name="connsiteX1" fmla="*/ 616619 w 616619"/>
                      <a:gd name="connsiteY1" fmla="*/ 0 h 708755"/>
                      <a:gd name="connsiteX2" fmla="*/ 616619 w 616619"/>
                      <a:gd name="connsiteY2" fmla="*/ 621814 h 708755"/>
                      <a:gd name="connsiteX3" fmla="*/ 0 w 616619"/>
                      <a:gd name="connsiteY3" fmla="*/ 621814 h 708755"/>
                      <a:gd name="connsiteX4" fmla="*/ 0 w 616619"/>
                      <a:gd name="connsiteY4" fmla="*/ 0 h 708755"/>
                      <a:gd name="connsiteX0" fmla="*/ 0 w 616619"/>
                      <a:gd name="connsiteY0" fmla="*/ 0 h 711984"/>
                      <a:gd name="connsiteX1" fmla="*/ 616619 w 616619"/>
                      <a:gd name="connsiteY1" fmla="*/ 0 h 711984"/>
                      <a:gd name="connsiteX2" fmla="*/ 616619 w 616619"/>
                      <a:gd name="connsiteY2" fmla="*/ 621814 h 711984"/>
                      <a:gd name="connsiteX3" fmla="*/ 0 w 616619"/>
                      <a:gd name="connsiteY3" fmla="*/ 621814 h 711984"/>
                      <a:gd name="connsiteX4" fmla="*/ 0 w 616619"/>
                      <a:gd name="connsiteY4" fmla="*/ 0 h 711984"/>
                      <a:gd name="connsiteX0" fmla="*/ 0 w 616619"/>
                      <a:gd name="connsiteY0" fmla="*/ 0 h 712500"/>
                      <a:gd name="connsiteX1" fmla="*/ 616619 w 616619"/>
                      <a:gd name="connsiteY1" fmla="*/ 0 h 712500"/>
                      <a:gd name="connsiteX2" fmla="*/ 616619 w 616619"/>
                      <a:gd name="connsiteY2" fmla="*/ 621814 h 712500"/>
                      <a:gd name="connsiteX3" fmla="*/ 0 w 616619"/>
                      <a:gd name="connsiteY3" fmla="*/ 621814 h 712500"/>
                      <a:gd name="connsiteX4" fmla="*/ 0 w 616619"/>
                      <a:gd name="connsiteY4" fmla="*/ 0 h 712500"/>
                      <a:gd name="connsiteX0" fmla="*/ 0 w 630030"/>
                      <a:gd name="connsiteY0" fmla="*/ 0 h 712500"/>
                      <a:gd name="connsiteX1" fmla="*/ 630030 w 630030"/>
                      <a:gd name="connsiteY1" fmla="*/ 2440 h 712500"/>
                      <a:gd name="connsiteX2" fmla="*/ 616619 w 630030"/>
                      <a:gd name="connsiteY2" fmla="*/ 621814 h 712500"/>
                      <a:gd name="connsiteX3" fmla="*/ 0 w 630030"/>
                      <a:gd name="connsiteY3" fmla="*/ 621814 h 712500"/>
                      <a:gd name="connsiteX4" fmla="*/ 0 w 630030"/>
                      <a:gd name="connsiteY4" fmla="*/ 0 h 712500"/>
                      <a:gd name="connsiteX0" fmla="*/ 0 w 616619"/>
                      <a:gd name="connsiteY0" fmla="*/ 0 h 712500"/>
                      <a:gd name="connsiteX1" fmla="*/ 583210 w 616619"/>
                      <a:gd name="connsiteY1" fmla="*/ 16091 h 712500"/>
                      <a:gd name="connsiteX2" fmla="*/ 616619 w 616619"/>
                      <a:gd name="connsiteY2" fmla="*/ 621814 h 712500"/>
                      <a:gd name="connsiteX3" fmla="*/ 0 w 616619"/>
                      <a:gd name="connsiteY3" fmla="*/ 621814 h 712500"/>
                      <a:gd name="connsiteX4" fmla="*/ 0 w 616619"/>
                      <a:gd name="connsiteY4" fmla="*/ 0 h 712500"/>
                      <a:gd name="connsiteX0" fmla="*/ 0 w 629296"/>
                      <a:gd name="connsiteY0" fmla="*/ 0 h 712500"/>
                      <a:gd name="connsiteX1" fmla="*/ 629296 w 629296"/>
                      <a:gd name="connsiteY1" fmla="*/ 21703 h 712500"/>
                      <a:gd name="connsiteX2" fmla="*/ 616619 w 629296"/>
                      <a:gd name="connsiteY2" fmla="*/ 621814 h 712500"/>
                      <a:gd name="connsiteX3" fmla="*/ 0 w 629296"/>
                      <a:gd name="connsiteY3" fmla="*/ 621814 h 712500"/>
                      <a:gd name="connsiteX4" fmla="*/ 0 w 629296"/>
                      <a:gd name="connsiteY4" fmla="*/ 0 h 712500"/>
                      <a:gd name="connsiteX0" fmla="*/ 0 w 629296"/>
                      <a:gd name="connsiteY0" fmla="*/ 11210 h 723710"/>
                      <a:gd name="connsiteX1" fmla="*/ 629296 w 629296"/>
                      <a:gd name="connsiteY1" fmla="*/ 32913 h 723710"/>
                      <a:gd name="connsiteX2" fmla="*/ 616619 w 629296"/>
                      <a:gd name="connsiteY2" fmla="*/ 633024 h 723710"/>
                      <a:gd name="connsiteX3" fmla="*/ 0 w 629296"/>
                      <a:gd name="connsiteY3" fmla="*/ 633024 h 723710"/>
                      <a:gd name="connsiteX4" fmla="*/ 0 w 629296"/>
                      <a:gd name="connsiteY4" fmla="*/ 11210 h 723710"/>
                      <a:gd name="connsiteX0" fmla="*/ 0 w 629296"/>
                      <a:gd name="connsiteY0" fmla="*/ 31201 h 743701"/>
                      <a:gd name="connsiteX1" fmla="*/ 629296 w 629296"/>
                      <a:gd name="connsiteY1" fmla="*/ 52904 h 743701"/>
                      <a:gd name="connsiteX2" fmla="*/ 616619 w 629296"/>
                      <a:gd name="connsiteY2" fmla="*/ 653015 h 743701"/>
                      <a:gd name="connsiteX3" fmla="*/ 0 w 629296"/>
                      <a:gd name="connsiteY3" fmla="*/ 653015 h 743701"/>
                      <a:gd name="connsiteX4" fmla="*/ 0 w 629296"/>
                      <a:gd name="connsiteY4" fmla="*/ 31201 h 743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9296" h="743701">
                        <a:moveTo>
                          <a:pt x="0" y="31201"/>
                        </a:moveTo>
                        <a:cubicBezTo>
                          <a:pt x="200260" y="-15942"/>
                          <a:pt x="415878" y="-10414"/>
                          <a:pt x="629296" y="52904"/>
                        </a:cubicBezTo>
                        <a:lnTo>
                          <a:pt x="616619" y="653015"/>
                        </a:lnTo>
                        <a:cubicBezTo>
                          <a:pt x="436182" y="804442"/>
                          <a:pt x="84588" y="739080"/>
                          <a:pt x="0" y="653015"/>
                        </a:cubicBezTo>
                        <a:lnTo>
                          <a:pt x="0" y="31201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47" name="Rettangolo con angoli arrotondati 46">
                    <a:extLst>
                      <a:ext uri="{FF2B5EF4-FFF2-40B4-BE49-F238E27FC236}">
                        <a16:creationId xmlns:a16="http://schemas.microsoft.com/office/drawing/2014/main" id="{00534167-3C53-76A6-B704-119FC5C90DBA}"/>
                      </a:ext>
                    </a:extLst>
                  </p:cNvPr>
                  <p:cNvSpPr/>
                  <p:nvPr/>
                </p:nvSpPr>
                <p:spPr>
                  <a:xfrm rot="11448">
                    <a:off x="13339964" y="5528967"/>
                    <a:ext cx="73568" cy="192609"/>
                  </a:xfrm>
                  <a:prstGeom prst="roundRect">
                    <a:avLst/>
                  </a:pr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48" name="Figura a mano libera: forma 47">
                    <a:extLst>
                      <a:ext uri="{FF2B5EF4-FFF2-40B4-BE49-F238E27FC236}">
                        <a16:creationId xmlns:a16="http://schemas.microsoft.com/office/drawing/2014/main" id="{0D109EDB-C0AD-128E-0831-812651B354A5}"/>
                      </a:ext>
                    </a:extLst>
                  </p:cNvPr>
                  <p:cNvSpPr/>
                  <p:nvPr/>
                </p:nvSpPr>
                <p:spPr>
                  <a:xfrm rot="21392073">
                    <a:off x="13358122" y="6672680"/>
                    <a:ext cx="348788" cy="122766"/>
                  </a:xfrm>
                  <a:custGeom>
                    <a:avLst/>
                    <a:gdLst>
                      <a:gd name="connsiteX0" fmla="*/ 0 w 857250"/>
                      <a:gd name="connsiteY0" fmla="*/ 129540 h 186690"/>
                      <a:gd name="connsiteX1" fmla="*/ 72390 w 857250"/>
                      <a:gd name="connsiteY1" fmla="*/ 3810 h 186690"/>
                      <a:gd name="connsiteX2" fmla="*/ 495300 w 857250"/>
                      <a:gd name="connsiteY2" fmla="*/ 186690 h 186690"/>
                      <a:gd name="connsiteX3" fmla="*/ 811530 w 857250"/>
                      <a:gd name="connsiteY3" fmla="*/ 0 h 186690"/>
                      <a:gd name="connsiteX4" fmla="*/ 857250 w 857250"/>
                      <a:gd name="connsiteY4" fmla="*/ 186690 h 186690"/>
                      <a:gd name="connsiteX5" fmla="*/ 0 w 857250"/>
                      <a:gd name="connsiteY5" fmla="*/ 129540 h 186690"/>
                      <a:gd name="connsiteX0" fmla="*/ 0 w 857250"/>
                      <a:gd name="connsiteY0" fmla="*/ 129540 h 186690"/>
                      <a:gd name="connsiteX1" fmla="*/ 72390 w 857250"/>
                      <a:gd name="connsiteY1" fmla="*/ 3810 h 186690"/>
                      <a:gd name="connsiteX2" fmla="*/ 483870 w 857250"/>
                      <a:gd name="connsiteY2" fmla="*/ 160020 h 186690"/>
                      <a:gd name="connsiteX3" fmla="*/ 811530 w 857250"/>
                      <a:gd name="connsiteY3" fmla="*/ 0 h 186690"/>
                      <a:gd name="connsiteX4" fmla="*/ 857250 w 857250"/>
                      <a:gd name="connsiteY4" fmla="*/ 186690 h 186690"/>
                      <a:gd name="connsiteX5" fmla="*/ 0 w 857250"/>
                      <a:gd name="connsiteY5" fmla="*/ 129540 h 186690"/>
                      <a:gd name="connsiteX0" fmla="*/ 0 w 857250"/>
                      <a:gd name="connsiteY0" fmla="*/ 129540 h 252004"/>
                      <a:gd name="connsiteX1" fmla="*/ 72390 w 857250"/>
                      <a:gd name="connsiteY1" fmla="*/ 3810 h 252004"/>
                      <a:gd name="connsiteX2" fmla="*/ 483870 w 857250"/>
                      <a:gd name="connsiteY2" fmla="*/ 160020 h 252004"/>
                      <a:gd name="connsiteX3" fmla="*/ 811530 w 857250"/>
                      <a:gd name="connsiteY3" fmla="*/ 0 h 252004"/>
                      <a:gd name="connsiteX4" fmla="*/ 857250 w 857250"/>
                      <a:gd name="connsiteY4" fmla="*/ 186690 h 252004"/>
                      <a:gd name="connsiteX5" fmla="*/ 0 w 857250"/>
                      <a:gd name="connsiteY5" fmla="*/ 129540 h 252004"/>
                      <a:gd name="connsiteX0" fmla="*/ 313 w 857563"/>
                      <a:gd name="connsiteY0" fmla="*/ 129540 h 276462"/>
                      <a:gd name="connsiteX1" fmla="*/ 72703 w 857563"/>
                      <a:gd name="connsiteY1" fmla="*/ 3810 h 276462"/>
                      <a:gd name="connsiteX2" fmla="*/ 484183 w 857563"/>
                      <a:gd name="connsiteY2" fmla="*/ 160020 h 276462"/>
                      <a:gd name="connsiteX3" fmla="*/ 811843 w 857563"/>
                      <a:gd name="connsiteY3" fmla="*/ 0 h 276462"/>
                      <a:gd name="connsiteX4" fmla="*/ 857563 w 857563"/>
                      <a:gd name="connsiteY4" fmla="*/ 186690 h 276462"/>
                      <a:gd name="connsiteX5" fmla="*/ 313 w 857563"/>
                      <a:gd name="connsiteY5" fmla="*/ 129540 h 276462"/>
                      <a:gd name="connsiteX0" fmla="*/ 4085 w 861335"/>
                      <a:gd name="connsiteY0" fmla="*/ 129540 h 276462"/>
                      <a:gd name="connsiteX1" fmla="*/ 76475 w 861335"/>
                      <a:gd name="connsiteY1" fmla="*/ 3810 h 276462"/>
                      <a:gd name="connsiteX2" fmla="*/ 487955 w 861335"/>
                      <a:gd name="connsiteY2" fmla="*/ 160020 h 276462"/>
                      <a:gd name="connsiteX3" fmla="*/ 815615 w 861335"/>
                      <a:gd name="connsiteY3" fmla="*/ 0 h 276462"/>
                      <a:gd name="connsiteX4" fmla="*/ 861335 w 861335"/>
                      <a:gd name="connsiteY4" fmla="*/ 186690 h 276462"/>
                      <a:gd name="connsiteX5" fmla="*/ 4085 w 861335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56130 h 303052"/>
                      <a:gd name="connsiteX1" fmla="*/ 78760 w 863620"/>
                      <a:gd name="connsiteY1" fmla="*/ 30400 h 303052"/>
                      <a:gd name="connsiteX2" fmla="*/ 490240 w 863620"/>
                      <a:gd name="connsiteY2" fmla="*/ 186610 h 303052"/>
                      <a:gd name="connsiteX3" fmla="*/ 817900 w 863620"/>
                      <a:gd name="connsiteY3" fmla="*/ 26590 h 303052"/>
                      <a:gd name="connsiteX4" fmla="*/ 863620 w 863620"/>
                      <a:gd name="connsiteY4" fmla="*/ 213280 h 303052"/>
                      <a:gd name="connsiteX5" fmla="*/ 6370 w 863620"/>
                      <a:gd name="connsiteY5" fmla="*/ 156130 h 303052"/>
                      <a:gd name="connsiteX0" fmla="*/ 6370 w 863620"/>
                      <a:gd name="connsiteY0" fmla="*/ 156130 h 303052"/>
                      <a:gd name="connsiteX1" fmla="*/ 78760 w 863620"/>
                      <a:gd name="connsiteY1" fmla="*/ 30400 h 303052"/>
                      <a:gd name="connsiteX2" fmla="*/ 490240 w 863620"/>
                      <a:gd name="connsiteY2" fmla="*/ 186610 h 303052"/>
                      <a:gd name="connsiteX3" fmla="*/ 817900 w 863620"/>
                      <a:gd name="connsiteY3" fmla="*/ 26590 h 303052"/>
                      <a:gd name="connsiteX4" fmla="*/ 863620 w 863620"/>
                      <a:gd name="connsiteY4" fmla="*/ 213280 h 303052"/>
                      <a:gd name="connsiteX5" fmla="*/ 6370 w 863620"/>
                      <a:gd name="connsiteY5" fmla="*/ 156130 h 303052"/>
                      <a:gd name="connsiteX0" fmla="*/ 6370 w 887664"/>
                      <a:gd name="connsiteY0" fmla="*/ 156130 h 303052"/>
                      <a:gd name="connsiteX1" fmla="*/ 78760 w 887664"/>
                      <a:gd name="connsiteY1" fmla="*/ 30400 h 303052"/>
                      <a:gd name="connsiteX2" fmla="*/ 490240 w 887664"/>
                      <a:gd name="connsiteY2" fmla="*/ 186610 h 303052"/>
                      <a:gd name="connsiteX3" fmla="*/ 817900 w 887664"/>
                      <a:gd name="connsiteY3" fmla="*/ 26590 h 303052"/>
                      <a:gd name="connsiteX4" fmla="*/ 863620 w 887664"/>
                      <a:gd name="connsiteY4" fmla="*/ 213280 h 303052"/>
                      <a:gd name="connsiteX5" fmla="*/ 6370 w 887664"/>
                      <a:gd name="connsiteY5" fmla="*/ 156130 h 303052"/>
                      <a:gd name="connsiteX0" fmla="*/ 6370 w 887664"/>
                      <a:gd name="connsiteY0" fmla="*/ 156130 h 303052"/>
                      <a:gd name="connsiteX1" fmla="*/ 78760 w 887664"/>
                      <a:gd name="connsiteY1" fmla="*/ 30400 h 303052"/>
                      <a:gd name="connsiteX2" fmla="*/ 490240 w 887664"/>
                      <a:gd name="connsiteY2" fmla="*/ 186610 h 303052"/>
                      <a:gd name="connsiteX3" fmla="*/ 817900 w 887664"/>
                      <a:gd name="connsiteY3" fmla="*/ 26590 h 303052"/>
                      <a:gd name="connsiteX4" fmla="*/ 863620 w 887664"/>
                      <a:gd name="connsiteY4" fmla="*/ 213280 h 303052"/>
                      <a:gd name="connsiteX5" fmla="*/ 6370 w 887664"/>
                      <a:gd name="connsiteY5" fmla="*/ 156130 h 303052"/>
                      <a:gd name="connsiteX0" fmla="*/ 6370 w 887664"/>
                      <a:gd name="connsiteY0" fmla="*/ 153690 h 300612"/>
                      <a:gd name="connsiteX1" fmla="*/ 78760 w 887664"/>
                      <a:gd name="connsiteY1" fmla="*/ 27960 h 300612"/>
                      <a:gd name="connsiteX2" fmla="*/ 490240 w 887664"/>
                      <a:gd name="connsiteY2" fmla="*/ 184170 h 300612"/>
                      <a:gd name="connsiteX3" fmla="*/ 817900 w 887664"/>
                      <a:gd name="connsiteY3" fmla="*/ 24150 h 300612"/>
                      <a:gd name="connsiteX4" fmla="*/ 863620 w 887664"/>
                      <a:gd name="connsiteY4" fmla="*/ 210840 h 300612"/>
                      <a:gd name="connsiteX5" fmla="*/ 6370 w 887664"/>
                      <a:gd name="connsiteY5" fmla="*/ 153690 h 300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87664" h="300612">
                        <a:moveTo>
                          <a:pt x="6370" y="153690"/>
                        </a:moveTo>
                        <a:cubicBezTo>
                          <a:pt x="-15220" y="88920"/>
                          <a:pt x="20340" y="73680"/>
                          <a:pt x="78760" y="27960"/>
                        </a:cubicBezTo>
                        <a:cubicBezTo>
                          <a:pt x="166390" y="11450"/>
                          <a:pt x="337840" y="196870"/>
                          <a:pt x="490240" y="184170"/>
                        </a:cubicBezTo>
                        <a:cubicBezTo>
                          <a:pt x="637560" y="161310"/>
                          <a:pt x="769640" y="-74910"/>
                          <a:pt x="817900" y="24150"/>
                        </a:cubicBezTo>
                        <a:cubicBezTo>
                          <a:pt x="894100" y="67330"/>
                          <a:pt x="905530" y="171470"/>
                          <a:pt x="863620" y="210840"/>
                        </a:cubicBezTo>
                        <a:cubicBezTo>
                          <a:pt x="535960" y="378480"/>
                          <a:pt x="-8870" y="283230"/>
                          <a:pt x="6370" y="15369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2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49" name="Ovale 48">
                    <a:extLst>
                      <a:ext uri="{FF2B5EF4-FFF2-40B4-BE49-F238E27FC236}">
                        <a16:creationId xmlns:a16="http://schemas.microsoft.com/office/drawing/2014/main" id="{F5605672-4940-3859-3BAE-0B6D80F44250}"/>
                      </a:ext>
                    </a:extLst>
                  </p:cNvPr>
                  <p:cNvSpPr/>
                  <p:nvPr/>
                </p:nvSpPr>
                <p:spPr>
                  <a:xfrm rot="348493">
                    <a:off x="13301224" y="6516994"/>
                    <a:ext cx="302171" cy="10117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grpSp>
                <p:nvGrpSpPr>
                  <p:cNvPr id="50" name="Gruppo 49">
                    <a:extLst>
                      <a:ext uri="{FF2B5EF4-FFF2-40B4-BE49-F238E27FC236}">
                        <a16:creationId xmlns:a16="http://schemas.microsoft.com/office/drawing/2014/main" id="{5F6ACCF6-7BBC-E0FB-0313-8A3569574C2D}"/>
                      </a:ext>
                    </a:extLst>
                  </p:cNvPr>
                  <p:cNvGrpSpPr/>
                  <p:nvPr/>
                </p:nvGrpSpPr>
                <p:grpSpPr>
                  <a:xfrm rot="21392073">
                    <a:off x="13287219" y="6089350"/>
                    <a:ext cx="375873" cy="503065"/>
                    <a:chOff x="8774517" y="4918684"/>
                    <a:chExt cx="922752" cy="1231833"/>
                  </a:xfrm>
                </p:grpSpPr>
                <p:sp>
                  <p:nvSpPr>
                    <p:cNvPr id="52" name="Rettangolo 70">
                      <a:extLst>
                        <a:ext uri="{FF2B5EF4-FFF2-40B4-BE49-F238E27FC236}">
                          <a16:creationId xmlns:a16="http://schemas.microsoft.com/office/drawing/2014/main" id="{8F32547A-F9BE-8FDF-9C33-D4D97977D53A}"/>
                        </a:ext>
                      </a:extLst>
                    </p:cNvPr>
                    <p:cNvSpPr/>
                    <p:nvPr/>
                  </p:nvSpPr>
                  <p:spPr>
                    <a:xfrm rot="282320" flipH="1">
                      <a:off x="8774517" y="4918684"/>
                      <a:ext cx="922752" cy="1231833"/>
                    </a:xfrm>
                    <a:custGeom>
                      <a:avLst/>
                      <a:gdLst>
                        <a:gd name="connsiteX0" fmla="*/ 0 w 755671"/>
                        <a:gd name="connsiteY0" fmla="*/ 0 h 1499616"/>
                        <a:gd name="connsiteX1" fmla="*/ 755671 w 755671"/>
                        <a:gd name="connsiteY1" fmla="*/ 0 h 1499616"/>
                        <a:gd name="connsiteX2" fmla="*/ 755671 w 755671"/>
                        <a:gd name="connsiteY2" fmla="*/ 1499616 h 1499616"/>
                        <a:gd name="connsiteX3" fmla="*/ 0 w 755671"/>
                        <a:gd name="connsiteY3" fmla="*/ 1499616 h 1499616"/>
                        <a:gd name="connsiteX4" fmla="*/ 0 w 755671"/>
                        <a:gd name="connsiteY4" fmla="*/ 0 h 1499616"/>
                        <a:gd name="connsiteX0" fmla="*/ 0 w 755671"/>
                        <a:gd name="connsiteY0" fmla="*/ 0 h 1499616"/>
                        <a:gd name="connsiteX1" fmla="*/ 755671 w 755671"/>
                        <a:gd name="connsiteY1" fmla="*/ 0 h 1499616"/>
                        <a:gd name="connsiteX2" fmla="*/ 755671 w 755671"/>
                        <a:gd name="connsiteY2" fmla="*/ 1499616 h 1499616"/>
                        <a:gd name="connsiteX3" fmla="*/ 0 w 755671"/>
                        <a:gd name="connsiteY3" fmla="*/ 1499616 h 1499616"/>
                        <a:gd name="connsiteX4" fmla="*/ 0 w 755671"/>
                        <a:gd name="connsiteY4" fmla="*/ 0 h 1499616"/>
                        <a:gd name="connsiteX0" fmla="*/ 20569 w 776240"/>
                        <a:gd name="connsiteY0" fmla="*/ 0 h 1499616"/>
                        <a:gd name="connsiteX1" fmla="*/ 776240 w 776240"/>
                        <a:gd name="connsiteY1" fmla="*/ 0 h 1499616"/>
                        <a:gd name="connsiteX2" fmla="*/ 776240 w 776240"/>
                        <a:gd name="connsiteY2" fmla="*/ 1499616 h 1499616"/>
                        <a:gd name="connsiteX3" fmla="*/ 20569 w 776240"/>
                        <a:gd name="connsiteY3" fmla="*/ 1499616 h 1499616"/>
                        <a:gd name="connsiteX4" fmla="*/ 20569 w 776240"/>
                        <a:gd name="connsiteY4" fmla="*/ 0 h 1499616"/>
                        <a:gd name="connsiteX0" fmla="*/ 20569 w 835845"/>
                        <a:gd name="connsiteY0" fmla="*/ 0 h 1499616"/>
                        <a:gd name="connsiteX1" fmla="*/ 776240 w 835845"/>
                        <a:gd name="connsiteY1" fmla="*/ 0 h 1499616"/>
                        <a:gd name="connsiteX2" fmla="*/ 776240 w 835845"/>
                        <a:gd name="connsiteY2" fmla="*/ 1499616 h 1499616"/>
                        <a:gd name="connsiteX3" fmla="*/ 20569 w 835845"/>
                        <a:gd name="connsiteY3" fmla="*/ 1499616 h 1499616"/>
                        <a:gd name="connsiteX4" fmla="*/ 20569 w 835845"/>
                        <a:gd name="connsiteY4" fmla="*/ 0 h 1499616"/>
                        <a:gd name="connsiteX0" fmla="*/ 20569 w 818819"/>
                        <a:gd name="connsiteY0" fmla="*/ 0 h 1499616"/>
                        <a:gd name="connsiteX1" fmla="*/ 776240 w 818819"/>
                        <a:gd name="connsiteY1" fmla="*/ 0 h 1499616"/>
                        <a:gd name="connsiteX2" fmla="*/ 684800 w 818819"/>
                        <a:gd name="connsiteY2" fmla="*/ 1493520 h 1499616"/>
                        <a:gd name="connsiteX3" fmla="*/ 20569 w 818819"/>
                        <a:gd name="connsiteY3" fmla="*/ 1499616 h 1499616"/>
                        <a:gd name="connsiteX4" fmla="*/ 20569 w 818819"/>
                        <a:gd name="connsiteY4" fmla="*/ 0 h 1499616"/>
                        <a:gd name="connsiteX0" fmla="*/ 20569 w 818819"/>
                        <a:gd name="connsiteY0" fmla="*/ 0 h 1547056"/>
                        <a:gd name="connsiteX1" fmla="*/ 776240 w 818819"/>
                        <a:gd name="connsiteY1" fmla="*/ 0 h 1547056"/>
                        <a:gd name="connsiteX2" fmla="*/ 684800 w 818819"/>
                        <a:gd name="connsiteY2" fmla="*/ 1493520 h 1547056"/>
                        <a:gd name="connsiteX3" fmla="*/ 20569 w 818819"/>
                        <a:gd name="connsiteY3" fmla="*/ 1499616 h 1547056"/>
                        <a:gd name="connsiteX4" fmla="*/ 20569 w 818819"/>
                        <a:gd name="connsiteY4" fmla="*/ 0 h 1547056"/>
                        <a:gd name="connsiteX0" fmla="*/ 20569 w 826508"/>
                        <a:gd name="connsiteY0" fmla="*/ 0 h 1499616"/>
                        <a:gd name="connsiteX1" fmla="*/ 776240 w 826508"/>
                        <a:gd name="connsiteY1" fmla="*/ 0 h 1499616"/>
                        <a:gd name="connsiteX2" fmla="*/ 733667 w 826508"/>
                        <a:gd name="connsiteY2" fmla="*/ 1170381 h 1499616"/>
                        <a:gd name="connsiteX3" fmla="*/ 20569 w 826508"/>
                        <a:gd name="connsiteY3" fmla="*/ 1499616 h 1499616"/>
                        <a:gd name="connsiteX4" fmla="*/ 20569 w 826508"/>
                        <a:gd name="connsiteY4" fmla="*/ 0 h 1499616"/>
                        <a:gd name="connsiteX0" fmla="*/ 20569 w 827210"/>
                        <a:gd name="connsiteY0" fmla="*/ 0 h 1499616"/>
                        <a:gd name="connsiteX1" fmla="*/ 776240 w 827210"/>
                        <a:gd name="connsiteY1" fmla="*/ 0 h 1499616"/>
                        <a:gd name="connsiteX2" fmla="*/ 737403 w 827210"/>
                        <a:gd name="connsiteY2" fmla="*/ 1192367 h 1499616"/>
                        <a:gd name="connsiteX3" fmla="*/ 20569 w 827210"/>
                        <a:gd name="connsiteY3" fmla="*/ 1499616 h 1499616"/>
                        <a:gd name="connsiteX4" fmla="*/ 20569 w 827210"/>
                        <a:gd name="connsiteY4" fmla="*/ 0 h 1499616"/>
                        <a:gd name="connsiteX0" fmla="*/ 20569 w 841645"/>
                        <a:gd name="connsiteY0" fmla="*/ 0 h 1499616"/>
                        <a:gd name="connsiteX1" fmla="*/ 776240 w 841645"/>
                        <a:gd name="connsiteY1" fmla="*/ 0 h 1499616"/>
                        <a:gd name="connsiteX2" fmla="*/ 737403 w 841645"/>
                        <a:gd name="connsiteY2" fmla="*/ 1192367 h 1499616"/>
                        <a:gd name="connsiteX3" fmla="*/ 20569 w 841645"/>
                        <a:gd name="connsiteY3" fmla="*/ 1499616 h 1499616"/>
                        <a:gd name="connsiteX4" fmla="*/ 20569 w 841645"/>
                        <a:gd name="connsiteY4" fmla="*/ 0 h 1499616"/>
                        <a:gd name="connsiteX0" fmla="*/ 20569 w 919569"/>
                        <a:gd name="connsiteY0" fmla="*/ 0 h 1499616"/>
                        <a:gd name="connsiteX1" fmla="*/ 874426 w 919569"/>
                        <a:gd name="connsiteY1" fmla="*/ 1012 h 1499616"/>
                        <a:gd name="connsiteX2" fmla="*/ 737403 w 919569"/>
                        <a:gd name="connsiteY2" fmla="*/ 1192367 h 1499616"/>
                        <a:gd name="connsiteX3" fmla="*/ 20569 w 919569"/>
                        <a:gd name="connsiteY3" fmla="*/ 1499616 h 1499616"/>
                        <a:gd name="connsiteX4" fmla="*/ 20569 w 919569"/>
                        <a:gd name="connsiteY4" fmla="*/ 0 h 1499616"/>
                        <a:gd name="connsiteX0" fmla="*/ 20569 w 875235"/>
                        <a:gd name="connsiteY0" fmla="*/ 0 h 1499616"/>
                        <a:gd name="connsiteX1" fmla="*/ 874426 w 875235"/>
                        <a:gd name="connsiteY1" fmla="*/ 1012 h 1499616"/>
                        <a:gd name="connsiteX2" fmla="*/ 737403 w 875235"/>
                        <a:gd name="connsiteY2" fmla="*/ 1192367 h 1499616"/>
                        <a:gd name="connsiteX3" fmla="*/ 20569 w 875235"/>
                        <a:gd name="connsiteY3" fmla="*/ 1499616 h 1499616"/>
                        <a:gd name="connsiteX4" fmla="*/ 20569 w 875235"/>
                        <a:gd name="connsiteY4" fmla="*/ 0 h 1499616"/>
                        <a:gd name="connsiteX0" fmla="*/ 0 w 902508"/>
                        <a:gd name="connsiteY0" fmla="*/ 0 h 1577578"/>
                        <a:gd name="connsiteX1" fmla="*/ 901699 w 902508"/>
                        <a:gd name="connsiteY1" fmla="*/ 78974 h 1577578"/>
                        <a:gd name="connsiteX2" fmla="*/ 764676 w 902508"/>
                        <a:gd name="connsiteY2" fmla="*/ 1270329 h 1577578"/>
                        <a:gd name="connsiteX3" fmla="*/ 47842 w 902508"/>
                        <a:gd name="connsiteY3" fmla="*/ 1577578 h 1577578"/>
                        <a:gd name="connsiteX4" fmla="*/ 0 w 902508"/>
                        <a:gd name="connsiteY4" fmla="*/ 0 h 1577578"/>
                        <a:gd name="connsiteX0" fmla="*/ 0 w 902508"/>
                        <a:gd name="connsiteY0" fmla="*/ 0 h 1577578"/>
                        <a:gd name="connsiteX1" fmla="*/ 901699 w 902508"/>
                        <a:gd name="connsiteY1" fmla="*/ 78974 h 1577578"/>
                        <a:gd name="connsiteX2" fmla="*/ 764676 w 902508"/>
                        <a:gd name="connsiteY2" fmla="*/ 1270329 h 1577578"/>
                        <a:gd name="connsiteX3" fmla="*/ 47842 w 902508"/>
                        <a:gd name="connsiteY3" fmla="*/ 1577578 h 1577578"/>
                        <a:gd name="connsiteX4" fmla="*/ 0 w 902508"/>
                        <a:gd name="connsiteY4" fmla="*/ 0 h 1577578"/>
                        <a:gd name="connsiteX0" fmla="*/ 0 w 902508"/>
                        <a:gd name="connsiteY0" fmla="*/ 0 h 1338221"/>
                        <a:gd name="connsiteX1" fmla="*/ 901699 w 902508"/>
                        <a:gd name="connsiteY1" fmla="*/ 78974 h 1338221"/>
                        <a:gd name="connsiteX2" fmla="*/ 764676 w 902508"/>
                        <a:gd name="connsiteY2" fmla="*/ 1270329 h 1338221"/>
                        <a:gd name="connsiteX3" fmla="*/ 38391 w 902508"/>
                        <a:gd name="connsiteY3" fmla="*/ 1318393 h 1338221"/>
                        <a:gd name="connsiteX4" fmla="*/ 0 w 902508"/>
                        <a:gd name="connsiteY4" fmla="*/ 0 h 1338221"/>
                        <a:gd name="connsiteX0" fmla="*/ 0 w 902508"/>
                        <a:gd name="connsiteY0" fmla="*/ 0 h 1419679"/>
                        <a:gd name="connsiteX1" fmla="*/ 901699 w 902508"/>
                        <a:gd name="connsiteY1" fmla="*/ 78974 h 1419679"/>
                        <a:gd name="connsiteX2" fmla="*/ 764676 w 902508"/>
                        <a:gd name="connsiteY2" fmla="*/ 1270329 h 1419679"/>
                        <a:gd name="connsiteX3" fmla="*/ 136321 w 902508"/>
                        <a:gd name="connsiteY3" fmla="*/ 1419679 h 1419679"/>
                        <a:gd name="connsiteX4" fmla="*/ 0 w 902508"/>
                        <a:gd name="connsiteY4" fmla="*/ 0 h 1419679"/>
                        <a:gd name="connsiteX0" fmla="*/ 0 w 866365"/>
                        <a:gd name="connsiteY0" fmla="*/ 0 h 1546267"/>
                        <a:gd name="connsiteX1" fmla="*/ 865556 w 866365"/>
                        <a:gd name="connsiteY1" fmla="*/ 205562 h 1546267"/>
                        <a:gd name="connsiteX2" fmla="*/ 728533 w 866365"/>
                        <a:gd name="connsiteY2" fmla="*/ 1396917 h 1546267"/>
                        <a:gd name="connsiteX3" fmla="*/ 100178 w 866365"/>
                        <a:gd name="connsiteY3" fmla="*/ 1546267 h 1546267"/>
                        <a:gd name="connsiteX4" fmla="*/ 0 w 866365"/>
                        <a:gd name="connsiteY4" fmla="*/ 0 h 1546267"/>
                        <a:gd name="connsiteX0" fmla="*/ 0 w 824778"/>
                        <a:gd name="connsiteY0" fmla="*/ 0 h 1546267"/>
                        <a:gd name="connsiteX1" fmla="*/ 823198 w 824778"/>
                        <a:gd name="connsiteY1" fmla="*/ 125936 h 1546267"/>
                        <a:gd name="connsiteX2" fmla="*/ 728533 w 824778"/>
                        <a:gd name="connsiteY2" fmla="*/ 1396917 h 1546267"/>
                        <a:gd name="connsiteX3" fmla="*/ 100178 w 824778"/>
                        <a:gd name="connsiteY3" fmla="*/ 1546267 h 1546267"/>
                        <a:gd name="connsiteX4" fmla="*/ 0 w 824778"/>
                        <a:gd name="connsiteY4" fmla="*/ 0 h 1546267"/>
                        <a:gd name="connsiteX0" fmla="*/ 0 w 824778"/>
                        <a:gd name="connsiteY0" fmla="*/ 0 h 1565831"/>
                        <a:gd name="connsiteX1" fmla="*/ 823198 w 824778"/>
                        <a:gd name="connsiteY1" fmla="*/ 125936 h 1565831"/>
                        <a:gd name="connsiteX2" fmla="*/ 728533 w 824778"/>
                        <a:gd name="connsiteY2" fmla="*/ 1396917 h 1565831"/>
                        <a:gd name="connsiteX3" fmla="*/ 100178 w 824778"/>
                        <a:gd name="connsiteY3" fmla="*/ 1546267 h 1565831"/>
                        <a:gd name="connsiteX4" fmla="*/ 0 w 824778"/>
                        <a:gd name="connsiteY4" fmla="*/ 0 h 1565831"/>
                        <a:gd name="connsiteX0" fmla="*/ 0 w 824778"/>
                        <a:gd name="connsiteY0" fmla="*/ 0 h 1596225"/>
                        <a:gd name="connsiteX1" fmla="*/ 823198 w 824778"/>
                        <a:gd name="connsiteY1" fmla="*/ 125936 h 1596225"/>
                        <a:gd name="connsiteX2" fmla="*/ 728533 w 824778"/>
                        <a:gd name="connsiteY2" fmla="*/ 1396917 h 1596225"/>
                        <a:gd name="connsiteX3" fmla="*/ 100178 w 824778"/>
                        <a:gd name="connsiteY3" fmla="*/ 1546267 h 1596225"/>
                        <a:gd name="connsiteX4" fmla="*/ 0 w 824778"/>
                        <a:gd name="connsiteY4" fmla="*/ 0 h 1596225"/>
                        <a:gd name="connsiteX0" fmla="*/ 0 w 846606"/>
                        <a:gd name="connsiteY0" fmla="*/ 0 h 1633846"/>
                        <a:gd name="connsiteX1" fmla="*/ 823198 w 846606"/>
                        <a:gd name="connsiteY1" fmla="*/ 125936 h 1633846"/>
                        <a:gd name="connsiteX2" fmla="*/ 808015 w 846606"/>
                        <a:gd name="connsiteY2" fmla="*/ 1479371 h 1633846"/>
                        <a:gd name="connsiteX3" fmla="*/ 100178 w 846606"/>
                        <a:gd name="connsiteY3" fmla="*/ 1546267 h 1633846"/>
                        <a:gd name="connsiteX4" fmla="*/ 0 w 846606"/>
                        <a:gd name="connsiteY4" fmla="*/ 0 h 1633846"/>
                        <a:gd name="connsiteX0" fmla="*/ 0 w 846606"/>
                        <a:gd name="connsiteY0" fmla="*/ 0 h 1621471"/>
                        <a:gd name="connsiteX1" fmla="*/ 823198 w 846606"/>
                        <a:gd name="connsiteY1" fmla="*/ 125936 h 1621471"/>
                        <a:gd name="connsiteX2" fmla="*/ 808015 w 846606"/>
                        <a:gd name="connsiteY2" fmla="*/ 1479371 h 1621471"/>
                        <a:gd name="connsiteX3" fmla="*/ 191657 w 846606"/>
                        <a:gd name="connsiteY3" fmla="*/ 1516595 h 1621471"/>
                        <a:gd name="connsiteX4" fmla="*/ 0 w 846606"/>
                        <a:gd name="connsiteY4" fmla="*/ 0 h 1621471"/>
                        <a:gd name="connsiteX0" fmla="*/ 0 w 846606"/>
                        <a:gd name="connsiteY0" fmla="*/ 0 h 1633472"/>
                        <a:gd name="connsiteX1" fmla="*/ 823198 w 846606"/>
                        <a:gd name="connsiteY1" fmla="*/ 125936 h 1633472"/>
                        <a:gd name="connsiteX2" fmla="*/ 808015 w 846606"/>
                        <a:gd name="connsiteY2" fmla="*/ 1479371 h 1633472"/>
                        <a:gd name="connsiteX3" fmla="*/ 191657 w 846606"/>
                        <a:gd name="connsiteY3" fmla="*/ 1516595 h 1633472"/>
                        <a:gd name="connsiteX4" fmla="*/ 0 w 846606"/>
                        <a:gd name="connsiteY4" fmla="*/ 0 h 16334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46606" h="1633472">
                          <a:moveTo>
                            <a:pt x="0" y="0"/>
                          </a:moveTo>
                          <a:lnTo>
                            <a:pt x="823198" y="125936"/>
                          </a:lnTo>
                          <a:cubicBezTo>
                            <a:pt x="832712" y="571156"/>
                            <a:pt x="878521" y="1258679"/>
                            <a:pt x="808015" y="1479371"/>
                          </a:cubicBezTo>
                          <a:cubicBezTo>
                            <a:pt x="551744" y="1730491"/>
                            <a:pt x="349006" y="1623484"/>
                            <a:pt x="191657" y="1516595"/>
                          </a:cubicBezTo>
                          <a:cubicBezTo>
                            <a:pt x="81929" y="1028915"/>
                            <a:pt x="184739" y="450462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53" name="Rettangolo 73">
                      <a:extLst>
                        <a:ext uri="{FF2B5EF4-FFF2-40B4-BE49-F238E27FC236}">
                          <a16:creationId xmlns:a16="http://schemas.microsoft.com/office/drawing/2014/main" id="{ACB35461-2D7D-3D73-B82B-D6940229A2A1}"/>
                        </a:ext>
                      </a:extLst>
                    </p:cNvPr>
                    <p:cNvSpPr/>
                    <p:nvPr/>
                  </p:nvSpPr>
                  <p:spPr>
                    <a:xfrm rot="230045">
                      <a:off x="9076149" y="5519705"/>
                      <a:ext cx="309837" cy="620832"/>
                    </a:xfrm>
                    <a:custGeom>
                      <a:avLst/>
                      <a:gdLst>
                        <a:gd name="connsiteX0" fmla="*/ 0 w 332697"/>
                        <a:gd name="connsiteY0" fmla="*/ 0 h 590959"/>
                        <a:gd name="connsiteX1" fmla="*/ 332697 w 332697"/>
                        <a:gd name="connsiteY1" fmla="*/ 0 h 590959"/>
                        <a:gd name="connsiteX2" fmla="*/ 332697 w 332697"/>
                        <a:gd name="connsiteY2" fmla="*/ 590959 h 590959"/>
                        <a:gd name="connsiteX3" fmla="*/ 0 w 332697"/>
                        <a:gd name="connsiteY3" fmla="*/ 590959 h 590959"/>
                        <a:gd name="connsiteX4" fmla="*/ 0 w 332697"/>
                        <a:gd name="connsiteY4" fmla="*/ 0 h 590959"/>
                        <a:gd name="connsiteX0" fmla="*/ 0 w 332697"/>
                        <a:gd name="connsiteY0" fmla="*/ 0 h 590959"/>
                        <a:gd name="connsiteX1" fmla="*/ 302217 w 332697"/>
                        <a:gd name="connsiteY1" fmla="*/ 30480 h 590959"/>
                        <a:gd name="connsiteX2" fmla="*/ 332697 w 332697"/>
                        <a:gd name="connsiteY2" fmla="*/ 590959 h 590959"/>
                        <a:gd name="connsiteX3" fmla="*/ 0 w 332697"/>
                        <a:gd name="connsiteY3" fmla="*/ 590959 h 590959"/>
                        <a:gd name="connsiteX4" fmla="*/ 0 w 332697"/>
                        <a:gd name="connsiteY4" fmla="*/ 0 h 590959"/>
                        <a:gd name="connsiteX0" fmla="*/ 0 w 332697"/>
                        <a:gd name="connsiteY0" fmla="*/ 0 h 590959"/>
                        <a:gd name="connsiteX1" fmla="*/ 306027 w 332697"/>
                        <a:gd name="connsiteY1" fmla="*/ 0 h 590959"/>
                        <a:gd name="connsiteX2" fmla="*/ 332697 w 332697"/>
                        <a:gd name="connsiteY2" fmla="*/ 590959 h 590959"/>
                        <a:gd name="connsiteX3" fmla="*/ 0 w 332697"/>
                        <a:gd name="connsiteY3" fmla="*/ 590959 h 590959"/>
                        <a:gd name="connsiteX4" fmla="*/ 0 w 332697"/>
                        <a:gd name="connsiteY4" fmla="*/ 0 h 590959"/>
                        <a:gd name="connsiteX0" fmla="*/ 0 w 332697"/>
                        <a:gd name="connsiteY0" fmla="*/ 23706 h 614665"/>
                        <a:gd name="connsiteX1" fmla="*/ 306027 w 332697"/>
                        <a:gd name="connsiteY1" fmla="*/ 23706 h 614665"/>
                        <a:gd name="connsiteX2" fmla="*/ 332697 w 332697"/>
                        <a:gd name="connsiteY2" fmla="*/ 614665 h 614665"/>
                        <a:gd name="connsiteX3" fmla="*/ 0 w 332697"/>
                        <a:gd name="connsiteY3" fmla="*/ 614665 h 614665"/>
                        <a:gd name="connsiteX4" fmla="*/ 0 w 332697"/>
                        <a:gd name="connsiteY4" fmla="*/ 23706 h 614665"/>
                        <a:gd name="connsiteX0" fmla="*/ 0 w 332697"/>
                        <a:gd name="connsiteY0" fmla="*/ 34524 h 625483"/>
                        <a:gd name="connsiteX1" fmla="*/ 306027 w 332697"/>
                        <a:gd name="connsiteY1" fmla="*/ 34524 h 625483"/>
                        <a:gd name="connsiteX2" fmla="*/ 332697 w 332697"/>
                        <a:gd name="connsiteY2" fmla="*/ 625483 h 625483"/>
                        <a:gd name="connsiteX3" fmla="*/ 0 w 332697"/>
                        <a:gd name="connsiteY3" fmla="*/ 625483 h 625483"/>
                        <a:gd name="connsiteX4" fmla="*/ 0 w 332697"/>
                        <a:gd name="connsiteY4" fmla="*/ 34524 h 625483"/>
                        <a:gd name="connsiteX0" fmla="*/ 0 w 306027"/>
                        <a:gd name="connsiteY0" fmla="*/ 34524 h 625483"/>
                        <a:gd name="connsiteX1" fmla="*/ 306027 w 306027"/>
                        <a:gd name="connsiteY1" fmla="*/ 34524 h 625483"/>
                        <a:gd name="connsiteX2" fmla="*/ 302217 w 306027"/>
                        <a:gd name="connsiteY2" fmla="*/ 614053 h 625483"/>
                        <a:gd name="connsiteX3" fmla="*/ 0 w 306027"/>
                        <a:gd name="connsiteY3" fmla="*/ 625483 h 625483"/>
                        <a:gd name="connsiteX4" fmla="*/ 0 w 306027"/>
                        <a:gd name="connsiteY4" fmla="*/ 34524 h 625483"/>
                        <a:gd name="connsiteX0" fmla="*/ 0 w 302217"/>
                        <a:gd name="connsiteY0" fmla="*/ 5802 h 596761"/>
                        <a:gd name="connsiteX1" fmla="*/ 264117 w 302217"/>
                        <a:gd name="connsiteY1" fmla="*/ 181062 h 596761"/>
                        <a:gd name="connsiteX2" fmla="*/ 302217 w 302217"/>
                        <a:gd name="connsiteY2" fmla="*/ 585331 h 596761"/>
                        <a:gd name="connsiteX3" fmla="*/ 0 w 302217"/>
                        <a:gd name="connsiteY3" fmla="*/ 596761 h 596761"/>
                        <a:gd name="connsiteX4" fmla="*/ 0 w 302217"/>
                        <a:gd name="connsiteY4" fmla="*/ 5802 h 596761"/>
                        <a:gd name="connsiteX0" fmla="*/ 0 w 309837"/>
                        <a:gd name="connsiteY0" fmla="*/ 32444 h 623403"/>
                        <a:gd name="connsiteX1" fmla="*/ 309837 w 309837"/>
                        <a:gd name="connsiteY1" fmla="*/ 36254 h 623403"/>
                        <a:gd name="connsiteX2" fmla="*/ 302217 w 309837"/>
                        <a:gd name="connsiteY2" fmla="*/ 611973 h 623403"/>
                        <a:gd name="connsiteX3" fmla="*/ 0 w 309837"/>
                        <a:gd name="connsiteY3" fmla="*/ 623403 h 623403"/>
                        <a:gd name="connsiteX4" fmla="*/ 0 w 309837"/>
                        <a:gd name="connsiteY4" fmla="*/ 32444 h 623403"/>
                        <a:gd name="connsiteX0" fmla="*/ 0 w 309837"/>
                        <a:gd name="connsiteY0" fmla="*/ 39020 h 618549"/>
                        <a:gd name="connsiteX1" fmla="*/ 309837 w 309837"/>
                        <a:gd name="connsiteY1" fmla="*/ 31400 h 618549"/>
                        <a:gd name="connsiteX2" fmla="*/ 302217 w 309837"/>
                        <a:gd name="connsiteY2" fmla="*/ 607119 h 618549"/>
                        <a:gd name="connsiteX3" fmla="*/ 0 w 309837"/>
                        <a:gd name="connsiteY3" fmla="*/ 618549 h 618549"/>
                        <a:gd name="connsiteX4" fmla="*/ 0 w 309837"/>
                        <a:gd name="connsiteY4" fmla="*/ 39020 h 618549"/>
                        <a:gd name="connsiteX0" fmla="*/ 0 w 309837"/>
                        <a:gd name="connsiteY0" fmla="*/ 39020 h 618549"/>
                        <a:gd name="connsiteX1" fmla="*/ 309837 w 309837"/>
                        <a:gd name="connsiteY1" fmla="*/ 31400 h 618549"/>
                        <a:gd name="connsiteX2" fmla="*/ 285738 w 309837"/>
                        <a:gd name="connsiteY2" fmla="*/ 589131 h 618549"/>
                        <a:gd name="connsiteX3" fmla="*/ 0 w 309837"/>
                        <a:gd name="connsiteY3" fmla="*/ 618549 h 618549"/>
                        <a:gd name="connsiteX4" fmla="*/ 0 w 309837"/>
                        <a:gd name="connsiteY4" fmla="*/ 39020 h 618549"/>
                        <a:gd name="connsiteX0" fmla="*/ 0 w 309837"/>
                        <a:gd name="connsiteY0" fmla="*/ 39020 h 616766"/>
                        <a:gd name="connsiteX1" fmla="*/ 309837 w 309837"/>
                        <a:gd name="connsiteY1" fmla="*/ 31400 h 616766"/>
                        <a:gd name="connsiteX2" fmla="*/ 285738 w 309837"/>
                        <a:gd name="connsiteY2" fmla="*/ 589131 h 616766"/>
                        <a:gd name="connsiteX3" fmla="*/ 26610 w 309837"/>
                        <a:gd name="connsiteY3" fmla="*/ 616766 h 616766"/>
                        <a:gd name="connsiteX4" fmla="*/ 0 w 309837"/>
                        <a:gd name="connsiteY4" fmla="*/ 39020 h 616766"/>
                        <a:gd name="connsiteX0" fmla="*/ 0 w 309837"/>
                        <a:gd name="connsiteY0" fmla="*/ 39020 h 628935"/>
                        <a:gd name="connsiteX1" fmla="*/ 309837 w 309837"/>
                        <a:gd name="connsiteY1" fmla="*/ 31400 h 628935"/>
                        <a:gd name="connsiteX2" fmla="*/ 285738 w 309837"/>
                        <a:gd name="connsiteY2" fmla="*/ 589131 h 628935"/>
                        <a:gd name="connsiteX3" fmla="*/ 15967 w 309837"/>
                        <a:gd name="connsiteY3" fmla="*/ 628935 h 628935"/>
                        <a:gd name="connsiteX4" fmla="*/ 0 w 309837"/>
                        <a:gd name="connsiteY4" fmla="*/ 39020 h 628935"/>
                        <a:gd name="connsiteX0" fmla="*/ 0 w 309837"/>
                        <a:gd name="connsiteY0" fmla="*/ 39020 h 613984"/>
                        <a:gd name="connsiteX1" fmla="*/ 309837 w 309837"/>
                        <a:gd name="connsiteY1" fmla="*/ 31400 h 613984"/>
                        <a:gd name="connsiteX2" fmla="*/ 285738 w 309837"/>
                        <a:gd name="connsiteY2" fmla="*/ 589131 h 613984"/>
                        <a:gd name="connsiteX3" fmla="*/ 11146 w 309837"/>
                        <a:gd name="connsiteY3" fmla="*/ 613984 h 613984"/>
                        <a:gd name="connsiteX4" fmla="*/ 0 w 309837"/>
                        <a:gd name="connsiteY4" fmla="*/ 39020 h 613984"/>
                        <a:gd name="connsiteX0" fmla="*/ 0 w 309837"/>
                        <a:gd name="connsiteY0" fmla="*/ 39020 h 621034"/>
                        <a:gd name="connsiteX1" fmla="*/ 309837 w 309837"/>
                        <a:gd name="connsiteY1" fmla="*/ 31400 h 621034"/>
                        <a:gd name="connsiteX2" fmla="*/ 285738 w 309837"/>
                        <a:gd name="connsiteY2" fmla="*/ 589131 h 621034"/>
                        <a:gd name="connsiteX3" fmla="*/ 11146 w 309837"/>
                        <a:gd name="connsiteY3" fmla="*/ 613984 h 621034"/>
                        <a:gd name="connsiteX4" fmla="*/ 0 w 309837"/>
                        <a:gd name="connsiteY4" fmla="*/ 39020 h 621034"/>
                        <a:gd name="connsiteX0" fmla="*/ 0 w 309837"/>
                        <a:gd name="connsiteY0" fmla="*/ 39020 h 622514"/>
                        <a:gd name="connsiteX1" fmla="*/ 309837 w 309837"/>
                        <a:gd name="connsiteY1" fmla="*/ 31400 h 622514"/>
                        <a:gd name="connsiteX2" fmla="*/ 285738 w 309837"/>
                        <a:gd name="connsiteY2" fmla="*/ 589131 h 622514"/>
                        <a:gd name="connsiteX3" fmla="*/ 11146 w 309837"/>
                        <a:gd name="connsiteY3" fmla="*/ 613984 h 622514"/>
                        <a:gd name="connsiteX4" fmla="*/ 0 w 309837"/>
                        <a:gd name="connsiteY4" fmla="*/ 39020 h 622514"/>
                        <a:gd name="connsiteX0" fmla="*/ 0 w 309837"/>
                        <a:gd name="connsiteY0" fmla="*/ 39020 h 621198"/>
                        <a:gd name="connsiteX1" fmla="*/ 309837 w 309837"/>
                        <a:gd name="connsiteY1" fmla="*/ 31400 h 621198"/>
                        <a:gd name="connsiteX2" fmla="*/ 304236 w 309837"/>
                        <a:gd name="connsiteY2" fmla="*/ 580254 h 621198"/>
                        <a:gd name="connsiteX3" fmla="*/ 11146 w 309837"/>
                        <a:gd name="connsiteY3" fmla="*/ 613984 h 621198"/>
                        <a:gd name="connsiteX4" fmla="*/ 0 w 309837"/>
                        <a:gd name="connsiteY4" fmla="*/ 39020 h 621198"/>
                        <a:gd name="connsiteX0" fmla="*/ 0 w 309837"/>
                        <a:gd name="connsiteY0" fmla="*/ 39020 h 620832"/>
                        <a:gd name="connsiteX1" fmla="*/ 309837 w 309837"/>
                        <a:gd name="connsiteY1" fmla="*/ 31400 h 620832"/>
                        <a:gd name="connsiteX2" fmla="*/ 292577 w 309837"/>
                        <a:gd name="connsiteY2" fmla="*/ 577217 h 620832"/>
                        <a:gd name="connsiteX3" fmla="*/ 11146 w 309837"/>
                        <a:gd name="connsiteY3" fmla="*/ 613984 h 620832"/>
                        <a:gd name="connsiteX4" fmla="*/ 0 w 309837"/>
                        <a:gd name="connsiteY4" fmla="*/ 39020 h 6208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9837" h="620832">
                          <a:moveTo>
                            <a:pt x="0" y="39020"/>
                          </a:moveTo>
                          <a:cubicBezTo>
                            <a:pt x="109629" y="920"/>
                            <a:pt x="162108" y="-21940"/>
                            <a:pt x="309837" y="31400"/>
                          </a:cubicBezTo>
                          <a:lnTo>
                            <a:pt x="292577" y="577217"/>
                          </a:lnTo>
                          <a:cubicBezTo>
                            <a:pt x="205612" y="596651"/>
                            <a:pt x="93311" y="636876"/>
                            <a:pt x="11146" y="613984"/>
                          </a:cubicBezTo>
                          <a:lnTo>
                            <a:pt x="0" y="39020"/>
                          </a:lnTo>
                          <a:close/>
                        </a:path>
                      </a:pathLst>
                    </a:custGeom>
                    <a:solidFill>
                      <a:schemeClr val="bg2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</p:grpSp>
              <p:sp>
                <p:nvSpPr>
                  <p:cNvPr id="51" name="Rettangolo con angoli arrotondati 50">
                    <a:extLst>
                      <a:ext uri="{FF2B5EF4-FFF2-40B4-BE49-F238E27FC236}">
                        <a16:creationId xmlns:a16="http://schemas.microsoft.com/office/drawing/2014/main" id="{C113817F-9BA3-0792-0053-210389F44479}"/>
                      </a:ext>
                    </a:extLst>
                  </p:cNvPr>
                  <p:cNvSpPr/>
                  <p:nvPr/>
                </p:nvSpPr>
                <p:spPr>
                  <a:xfrm rot="11448">
                    <a:off x="13516128" y="5531219"/>
                    <a:ext cx="73568" cy="192609"/>
                  </a:xfrm>
                  <a:prstGeom prst="roundRect">
                    <a:avLst/>
                  </a:pr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43" name="Ovale 42">
                  <a:extLst>
                    <a:ext uri="{FF2B5EF4-FFF2-40B4-BE49-F238E27FC236}">
                      <a16:creationId xmlns:a16="http://schemas.microsoft.com/office/drawing/2014/main" id="{F51E518C-8EC5-E268-B3B5-62C073F8DBEF}"/>
                    </a:ext>
                  </a:extLst>
                </p:cNvPr>
                <p:cNvSpPr/>
                <p:nvPr/>
              </p:nvSpPr>
              <p:spPr>
                <a:xfrm>
                  <a:off x="13416254" y="4494225"/>
                  <a:ext cx="89108" cy="92474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39" name="Gruppo 38">
                <a:extLst>
                  <a:ext uri="{FF2B5EF4-FFF2-40B4-BE49-F238E27FC236}">
                    <a16:creationId xmlns:a16="http://schemas.microsoft.com/office/drawing/2014/main" id="{3D9ADEA1-2936-E426-939D-D0856317BAB5}"/>
                  </a:ext>
                </a:extLst>
              </p:cNvPr>
              <p:cNvGrpSpPr/>
              <p:nvPr/>
            </p:nvGrpSpPr>
            <p:grpSpPr>
              <a:xfrm rot="21392073">
                <a:off x="13327098" y="5405003"/>
                <a:ext cx="204675" cy="261968"/>
                <a:chOff x="8992065" y="3239791"/>
                <a:chExt cx="502467" cy="641469"/>
              </a:xfrm>
            </p:grpSpPr>
            <p:sp>
              <p:nvSpPr>
                <p:cNvPr id="40" name="Trapezio 49">
                  <a:extLst>
                    <a:ext uri="{FF2B5EF4-FFF2-40B4-BE49-F238E27FC236}">
                      <a16:creationId xmlns:a16="http://schemas.microsoft.com/office/drawing/2014/main" id="{415FA473-7028-52EA-30BD-D0FB65C2FB5F}"/>
                    </a:ext>
                  </a:extLst>
                </p:cNvPr>
                <p:cNvSpPr/>
                <p:nvPr/>
              </p:nvSpPr>
              <p:spPr>
                <a:xfrm rot="9729401" flipH="1">
                  <a:off x="8992065" y="3239791"/>
                  <a:ext cx="502467" cy="507508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1" name="Ovale 40">
                  <a:extLst>
                    <a:ext uri="{FF2B5EF4-FFF2-40B4-BE49-F238E27FC236}">
                      <a16:creationId xmlns:a16="http://schemas.microsoft.com/office/drawing/2014/main" id="{B159278A-5439-3B7E-629A-C85A97EEA492}"/>
                    </a:ext>
                  </a:extLst>
                </p:cNvPr>
                <p:cNvSpPr/>
                <p:nvPr/>
              </p:nvSpPr>
              <p:spPr>
                <a:xfrm>
                  <a:off x="9207716" y="3612631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sp>
          <p:nvSpPr>
            <p:cNvPr id="37" name="Esagono 45">
              <a:extLst>
                <a:ext uri="{FF2B5EF4-FFF2-40B4-BE49-F238E27FC236}">
                  <a16:creationId xmlns:a16="http://schemas.microsoft.com/office/drawing/2014/main" id="{C31903C7-60DE-FC59-F4E1-EBB798859A2D}"/>
                </a:ext>
              </a:extLst>
            </p:cNvPr>
            <p:cNvSpPr/>
            <p:nvPr/>
          </p:nvSpPr>
          <p:spPr>
            <a:xfrm rot="21572067">
              <a:off x="11186381" y="5326224"/>
              <a:ext cx="406466" cy="277291"/>
            </a:xfrm>
            <a:custGeom>
              <a:avLst/>
              <a:gdLst>
                <a:gd name="connsiteX0" fmla="*/ 0 w 880368"/>
                <a:gd name="connsiteY0" fmla="*/ 414515 h 829030"/>
                <a:gd name="connsiteX1" fmla="*/ 207258 w 880368"/>
                <a:gd name="connsiteY1" fmla="*/ 0 h 829030"/>
                <a:gd name="connsiteX2" fmla="*/ 673111 w 880368"/>
                <a:gd name="connsiteY2" fmla="*/ 0 h 829030"/>
                <a:gd name="connsiteX3" fmla="*/ 880368 w 880368"/>
                <a:gd name="connsiteY3" fmla="*/ 414515 h 829030"/>
                <a:gd name="connsiteX4" fmla="*/ 673111 w 880368"/>
                <a:gd name="connsiteY4" fmla="*/ 829030 h 829030"/>
                <a:gd name="connsiteX5" fmla="*/ 207258 w 880368"/>
                <a:gd name="connsiteY5" fmla="*/ 829030 h 829030"/>
                <a:gd name="connsiteX6" fmla="*/ 0 w 880368"/>
                <a:gd name="connsiteY6" fmla="*/ 414515 h 829030"/>
                <a:gd name="connsiteX0" fmla="*/ 0 w 886471"/>
                <a:gd name="connsiteY0" fmla="*/ 414515 h 829030"/>
                <a:gd name="connsiteX1" fmla="*/ 207258 w 886471"/>
                <a:gd name="connsiteY1" fmla="*/ 0 h 829030"/>
                <a:gd name="connsiteX2" fmla="*/ 886471 w 886471"/>
                <a:gd name="connsiteY2" fmla="*/ 251460 h 829030"/>
                <a:gd name="connsiteX3" fmla="*/ 880368 w 886471"/>
                <a:gd name="connsiteY3" fmla="*/ 414515 h 829030"/>
                <a:gd name="connsiteX4" fmla="*/ 673111 w 886471"/>
                <a:gd name="connsiteY4" fmla="*/ 829030 h 829030"/>
                <a:gd name="connsiteX5" fmla="*/ 207258 w 886471"/>
                <a:gd name="connsiteY5" fmla="*/ 829030 h 829030"/>
                <a:gd name="connsiteX6" fmla="*/ 0 w 886471"/>
                <a:gd name="connsiteY6" fmla="*/ 414515 h 829030"/>
                <a:gd name="connsiteX0" fmla="*/ 0 w 886471"/>
                <a:gd name="connsiteY0" fmla="*/ 163055 h 577570"/>
                <a:gd name="connsiteX1" fmla="*/ 9138 w 886471"/>
                <a:gd name="connsiteY1" fmla="*/ 15240 h 577570"/>
                <a:gd name="connsiteX2" fmla="*/ 886471 w 886471"/>
                <a:gd name="connsiteY2" fmla="*/ 0 h 577570"/>
                <a:gd name="connsiteX3" fmla="*/ 880368 w 886471"/>
                <a:gd name="connsiteY3" fmla="*/ 163055 h 577570"/>
                <a:gd name="connsiteX4" fmla="*/ 673111 w 886471"/>
                <a:gd name="connsiteY4" fmla="*/ 577570 h 577570"/>
                <a:gd name="connsiteX5" fmla="*/ 207258 w 886471"/>
                <a:gd name="connsiteY5" fmla="*/ 577570 h 577570"/>
                <a:gd name="connsiteX6" fmla="*/ 0 w 886471"/>
                <a:gd name="connsiteY6" fmla="*/ 163055 h 57757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673111 w 886471"/>
                <a:gd name="connsiteY4" fmla="*/ 57757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6471" h="585190">
                  <a:moveTo>
                    <a:pt x="0" y="163055"/>
                  </a:moveTo>
                  <a:lnTo>
                    <a:pt x="9138" y="15240"/>
                  </a:lnTo>
                  <a:cubicBezTo>
                    <a:pt x="435102" y="157347"/>
                    <a:pt x="487211" y="181705"/>
                    <a:pt x="886471" y="0"/>
                  </a:cubicBezTo>
                  <a:lnTo>
                    <a:pt x="880368" y="163055"/>
                  </a:lnTo>
                  <a:cubicBezTo>
                    <a:pt x="621142" y="287485"/>
                    <a:pt x="564689" y="300388"/>
                    <a:pt x="528331" y="585190"/>
                  </a:cubicBezTo>
                  <a:lnTo>
                    <a:pt x="367278" y="585190"/>
                  </a:lnTo>
                  <a:cubicBezTo>
                    <a:pt x="293336" y="421618"/>
                    <a:pt x="364310" y="330077"/>
                    <a:pt x="0" y="163055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" name="Elemento grafico 1" descr="Medaglia con riempimento a tinta unita">
            <a:extLst>
              <a:ext uri="{FF2B5EF4-FFF2-40B4-BE49-F238E27FC236}">
                <a16:creationId xmlns:a16="http://schemas.microsoft.com/office/drawing/2014/main" id="{A1E0AEED-5BB7-3AB8-FACA-4748A0D7F3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5723" y="3479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98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6B2933A-CB4E-C62F-A96A-91C8EF0D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6AD819EE-2B31-7B6E-8559-1FE51F109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B7D3E6B-AC1A-3068-7FC0-DF6A04AE8008}"/>
              </a:ext>
            </a:extLst>
          </p:cNvPr>
          <p:cNvSpPr txBox="1"/>
          <p:nvPr/>
        </p:nvSpPr>
        <p:spPr>
          <a:xfrm>
            <a:off x="1186261" y="405574"/>
            <a:ext cx="372823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FUTURE WORK</a:t>
            </a:r>
          </a:p>
          <a:p>
            <a:endParaRPr lang="it-IT" b="1" i="1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634F606-4B61-AD16-B28D-D510C4D96500}"/>
              </a:ext>
            </a:extLst>
          </p:cNvPr>
          <p:cNvSpPr txBox="1"/>
          <p:nvPr/>
        </p:nvSpPr>
        <p:spPr>
          <a:xfrm>
            <a:off x="965677" y="1932973"/>
            <a:ext cx="10319639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Acquisition of Additional Samples</a:t>
            </a:r>
            <a:br>
              <a:rPr lang="en-US"/>
            </a:br>
            <a:r>
              <a:rPr lang="en-US"/>
              <a:t>Expand the dataset with more samples to improve generalization and model performance, particularly for underrepresented classes.</a:t>
            </a:r>
          </a:p>
          <a:p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Improvement of Gaze Extraction Algorithm</a:t>
            </a:r>
            <a:br>
              <a:rPr lang="en-US"/>
            </a:br>
            <a:r>
              <a:rPr lang="en-US"/>
              <a:t>Enhance the accuracy and robustness of the gaze extraction pipeline to reduce noise and errors.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Hierarchical Classification Approach</a:t>
            </a:r>
            <a:br>
              <a:rPr lang="en-US"/>
            </a:br>
            <a:r>
              <a:rPr lang="en-US"/>
              <a:t>Develop a two-stage model: first, a binary classifier to distinguish between gaze directed at a target and "nowhere," and second, a target-specific classifier to identify the precise target when gaze is detected.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311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2933A-CB4E-C62F-A96A-91C8EF0D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6AD819EE-2B31-7B6E-8559-1FE51F109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B7D3E6B-AC1A-3068-7FC0-DF6A04AE8008}"/>
              </a:ext>
            </a:extLst>
          </p:cNvPr>
          <p:cNvSpPr txBox="1"/>
          <p:nvPr/>
        </p:nvSpPr>
        <p:spPr>
          <a:xfrm>
            <a:off x="1186261" y="405574"/>
            <a:ext cx="372823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FUTURE WORK</a:t>
            </a:r>
          </a:p>
          <a:p>
            <a:endParaRPr lang="it-IT" b="1" i="1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54F5555-B9E8-CC87-E52E-15C6AC90780B}"/>
              </a:ext>
            </a:extLst>
          </p:cNvPr>
          <p:cNvSpPr txBox="1"/>
          <p:nvPr/>
        </p:nvSpPr>
        <p:spPr>
          <a:xfrm>
            <a:off x="661199" y="2002058"/>
            <a:ext cx="5122498" cy="26161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000" b="1"/>
              <a:t>LIMITS</a:t>
            </a:r>
          </a:p>
          <a:p>
            <a:endParaRPr lang="it-IT"/>
          </a:p>
          <a:p>
            <a:pPr marL="285750" indent="-285750">
              <a:buFont typeface="Arial"/>
              <a:buChar char="•"/>
            </a:pPr>
            <a:r>
              <a:rPr lang="it-IT" err="1"/>
              <a:t>Poor</a:t>
            </a:r>
            <a:r>
              <a:rPr lang="it-IT"/>
              <a:t> dataset: </a:t>
            </a:r>
            <a:r>
              <a:rPr lang="it-IT" err="1"/>
              <a:t>underrepresented</a:t>
            </a:r>
            <a:r>
              <a:rPr lang="it-IT"/>
              <a:t> classes;</a:t>
            </a:r>
          </a:p>
          <a:p>
            <a:endParaRPr lang="it-IT"/>
          </a:p>
          <a:p>
            <a:pPr marL="285750" indent="-285750">
              <a:buFont typeface="Arial"/>
              <a:buChar char="•"/>
            </a:pPr>
            <a:r>
              <a:rPr lang="it-IT"/>
              <a:t>Low </a:t>
            </a:r>
            <a:r>
              <a:rPr lang="it-IT" err="1"/>
              <a:t>accuracy</a:t>
            </a:r>
            <a:r>
              <a:rPr lang="it-IT"/>
              <a:t> and </a:t>
            </a:r>
            <a:r>
              <a:rPr lang="it-IT" err="1"/>
              <a:t>robustness</a:t>
            </a:r>
            <a:r>
              <a:rPr lang="it-IT"/>
              <a:t> of gaze </a:t>
            </a:r>
            <a:r>
              <a:rPr lang="it-IT" err="1"/>
              <a:t>extraction</a:t>
            </a:r>
            <a:r>
              <a:rPr lang="it-IT"/>
              <a:t> </a:t>
            </a:r>
            <a:r>
              <a:rPr lang="it-IT" err="1"/>
              <a:t>algorithm</a:t>
            </a:r>
            <a:r>
              <a:rPr lang="it-IT"/>
              <a:t>;</a:t>
            </a:r>
          </a:p>
          <a:p>
            <a:pPr marL="285750" indent="-285750">
              <a:buFont typeface="Arial"/>
              <a:buChar char="•"/>
            </a:pPr>
            <a:endParaRPr lang="it-IT"/>
          </a:p>
          <a:p>
            <a:pPr marL="285750" indent="-285750">
              <a:buFont typeface="Arial"/>
              <a:buChar char="•"/>
            </a:pPr>
            <a:r>
              <a:rPr lang="it-IT" err="1"/>
              <a:t>Misclassification</a:t>
            </a:r>
            <a:r>
              <a:rPr lang="it-IT"/>
              <a:t> of classe 2 "</a:t>
            </a:r>
            <a:r>
              <a:rPr lang="it-IT" err="1"/>
              <a:t>nowhere</a:t>
            </a:r>
            <a:r>
              <a:rPr lang="it-IT"/>
              <a:t>"</a:t>
            </a:r>
          </a:p>
          <a:p>
            <a:pPr marL="285750" indent="-285750">
              <a:buFont typeface="Arial"/>
              <a:buChar char="•"/>
            </a:pPr>
            <a:endParaRPr lang="it-IT"/>
          </a:p>
        </p:txBody>
      </p:sp>
      <p:sp>
        <p:nvSpPr>
          <p:cNvPr id="84" name="CasellaDiTesto 83">
            <a:extLst>
              <a:ext uri="{FF2B5EF4-FFF2-40B4-BE49-F238E27FC236}">
                <a16:creationId xmlns:a16="http://schemas.microsoft.com/office/drawing/2014/main" id="{21656C2D-AE1A-474F-50C7-9092BE49E457}"/>
              </a:ext>
            </a:extLst>
          </p:cNvPr>
          <p:cNvSpPr txBox="1"/>
          <p:nvPr/>
        </p:nvSpPr>
        <p:spPr>
          <a:xfrm>
            <a:off x="6776736" y="2002058"/>
            <a:ext cx="5122498" cy="28931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b="1"/>
              <a:t>FUTURE DEVELOPMENT</a:t>
            </a:r>
          </a:p>
          <a:p>
            <a:endParaRPr lang="it-IT"/>
          </a:p>
          <a:p>
            <a:pPr marL="285750" indent="-285750">
              <a:buFont typeface="Arial"/>
              <a:buChar char="•"/>
            </a:pPr>
            <a:r>
              <a:rPr lang="it-IT" err="1"/>
              <a:t>Acquisition</a:t>
            </a:r>
            <a:r>
              <a:rPr lang="it-IT"/>
              <a:t> of </a:t>
            </a:r>
            <a:r>
              <a:rPr lang="it-IT" err="1"/>
              <a:t>additional</a:t>
            </a:r>
            <a:r>
              <a:rPr lang="it-IT"/>
              <a:t> samples;</a:t>
            </a:r>
          </a:p>
          <a:p>
            <a:pPr marL="285750" indent="-285750">
              <a:buFont typeface="Arial"/>
              <a:buChar char="•"/>
            </a:pPr>
            <a:endParaRPr lang="it-IT"/>
          </a:p>
          <a:p>
            <a:pPr marL="285750" indent="-285750">
              <a:buFont typeface="Arial"/>
              <a:buChar char="•"/>
            </a:pPr>
            <a:r>
              <a:rPr lang="it-IT" err="1"/>
              <a:t>Improvement</a:t>
            </a:r>
            <a:r>
              <a:rPr lang="it-IT"/>
              <a:t> of gaze </a:t>
            </a:r>
            <a:r>
              <a:rPr lang="it-IT" err="1"/>
              <a:t>extraction</a:t>
            </a:r>
            <a:r>
              <a:rPr lang="it-IT"/>
              <a:t> </a:t>
            </a:r>
            <a:r>
              <a:rPr lang="it-IT" err="1"/>
              <a:t>algorithm</a:t>
            </a:r>
            <a:r>
              <a:rPr lang="it-IT"/>
              <a:t>;</a:t>
            </a:r>
          </a:p>
          <a:p>
            <a:pPr marL="285750" indent="-285750">
              <a:buFont typeface="Arial"/>
              <a:buChar char="•"/>
            </a:pPr>
            <a:endParaRPr lang="it-IT"/>
          </a:p>
          <a:p>
            <a:pPr marL="285750" indent="-285750">
              <a:buFont typeface="Arial"/>
              <a:buChar char="•"/>
            </a:pPr>
            <a:endParaRPr lang="it-IT"/>
          </a:p>
          <a:p>
            <a:pPr marL="285750" indent="-285750">
              <a:buFont typeface="Arial"/>
              <a:buChar char="•"/>
            </a:pPr>
            <a:r>
              <a:rPr lang="it-IT" err="1"/>
              <a:t>Two_stage</a:t>
            </a:r>
            <a:r>
              <a:rPr lang="it-IT"/>
              <a:t> model: </a:t>
            </a:r>
            <a:r>
              <a:rPr lang="it-IT" err="1"/>
              <a:t>binary</a:t>
            </a:r>
            <a:r>
              <a:rPr lang="it-IT"/>
              <a:t> </a:t>
            </a:r>
            <a:r>
              <a:rPr lang="it-IT" err="1"/>
              <a:t>classifier</a:t>
            </a:r>
            <a:r>
              <a:rPr lang="it-IT"/>
              <a:t> + target-</a:t>
            </a:r>
            <a:r>
              <a:rPr lang="it-IT" err="1"/>
              <a:t>specific</a:t>
            </a:r>
            <a:r>
              <a:rPr lang="it-IT"/>
              <a:t> </a:t>
            </a:r>
            <a:r>
              <a:rPr lang="it-IT" err="1"/>
              <a:t>classifier</a:t>
            </a:r>
            <a:endParaRPr lang="it-IT"/>
          </a:p>
          <a:p>
            <a:pPr marL="285750" indent="-285750">
              <a:buFont typeface="Arial"/>
              <a:buChar char="•"/>
            </a:pPr>
            <a:endParaRPr lang="it-IT"/>
          </a:p>
        </p:txBody>
      </p:sp>
      <p:sp>
        <p:nvSpPr>
          <p:cNvPr id="85" name="Freccia a destra 84">
            <a:extLst>
              <a:ext uri="{FF2B5EF4-FFF2-40B4-BE49-F238E27FC236}">
                <a16:creationId xmlns:a16="http://schemas.microsoft.com/office/drawing/2014/main" id="{89FD0A9F-0B86-192D-EE6B-B2380B0517FB}"/>
              </a:ext>
            </a:extLst>
          </p:cNvPr>
          <p:cNvSpPr/>
          <p:nvPr/>
        </p:nvSpPr>
        <p:spPr>
          <a:xfrm>
            <a:off x="5400953" y="2642438"/>
            <a:ext cx="1115143" cy="238172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Freccia a destra 86">
            <a:extLst>
              <a:ext uri="{FF2B5EF4-FFF2-40B4-BE49-F238E27FC236}">
                <a16:creationId xmlns:a16="http://schemas.microsoft.com/office/drawing/2014/main" id="{2DEC020E-3EA3-1E55-784C-42CF43C63BF9}"/>
              </a:ext>
            </a:extLst>
          </p:cNvPr>
          <p:cNvSpPr/>
          <p:nvPr/>
        </p:nvSpPr>
        <p:spPr>
          <a:xfrm>
            <a:off x="5400953" y="3238360"/>
            <a:ext cx="1115143" cy="238172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8" name="Freccia a destra 87">
            <a:extLst>
              <a:ext uri="{FF2B5EF4-FFF2-40B4-BE49-F238E27FC236}">
                <a16:creationId xmlns:a16="http://schemas.microsoft.com/office/drawing/2014/main" id="{F12C0A21-E8F5-FC51-E171-D7368787C8CC}"/>
              </a:ext>
            </a:extLst>
          </p:cNvPr>
          <p:cNvSpPr/>
          <p:nvPr/>
        </p:nvSpPr>
        <p:spPr>
          <a:xfrm>
            <a:off x="5400952" y="3971053"/>
            <a:ext cx="1115143" cy="238172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9" name="Elemento grafico 88" descr="Futuro con riempimento a tinta unita">
            <a:extLst>
              <a:ext uri="{FF2B5EF4-FFF2-40B4-BE49-F238E27FC236}">
                <a16:creationId xmlns:a16="http://schemas.microsoft.com/office/drawing/2014/main" id="{7423F105-FD3F-FAC5-6E30-E4D523407C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72416" y="4896338"/>
            <a:ext cx="914400" cy="914400"/>
          </a:xfrm>
          <a:prstGeom prst="rect">
            <a:avLst/>
          </a:prstGeom>
        </p:spPr>
      </p:pic>
      <p:pic>
        <p:nvPicPr>
          <p:cNvPr id="90" name="Elemento grafico 89" descr="Faccina confusa con riempimento a tinta unita">
            <a:extLst>
              <a:ext uri="{FF2B5EF4-FFF2-40B4-BE49-F238E27FC236}">
                <a16:creationId xmlns:a16="http://schemas.microsoft.com/office/drawing/2014/main" id="{3D2924D2-7629-1FED-EA97-9AEAE2B7BB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90800" y="489633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6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2CB7B66-DB0B-2A27-2762-D1BDF35CBFFB}"/>
              </a:ext>
            </a:extLst>
          </p:cNvPr>
          <p:cNvSpPr txBox="1"/>
          <p:nvPr/>
        </p:nvSpPr>
        <p:spPr>
          <a:xfrm>
            <a:off x="961292" y="339188"/>
            <a:ext cx="751527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/>
              <a:t>Mean </a:t>
            </a:r>
            <a:r>
              <a:rPr lang="it-IT" err="1"/>
              <a:t>activation</a:t>
            </a:r>
            <a:r>
              <a:rPr lang="it-IT"/>
              <a:t> of the last </a:t>
            </a:r>
            <a:r>
              <a:rPr lang="it-IT" err="1"/>
              <a:t>layer</a:t>
            </a:r>
            <a:r>
              <a:rPr lang="it-IT"/>
              <a:t> (</a:t>
            </a:r>
            <a:r>
              <a:rPr lang="it-IT" err="1"/>
              <a:t>softmax</a:t>
            </a:r>
            <a:r>
              <a:rPr lang="it-IT"/>
              <a:t>) to show </a:t>
            </a:r>
            <a:r>
              <a:rPr lang="it-IT" err="1"/>
              <a:t>difficulty</a:t>
            </a:r>
            <a:r>
              <a:rPr lang="it-IT"/>
              <a:t> of the model in learning class 2 </a:t>
            </a:r>
            <a:r>
              <a:rPr lang="it-IT" err="1"/>
              <a:t>wrt</a:t>
            </a:r>
            <a:r>
              <a:rPr lang="it-IT"/>
              <a:t> the </a:t>
            </a:r>
            <a:r>
              <a:rPr lang="it-IT" err="1"/>
              <a:t>other</a:t>
            </a:r>
            <a:r>
              <a:rPr lang="it-IT"/>
              <a:t> classes. (CON E SENSZA NUMERI, NON SO QUALE SIA MEGLIO)</a:t>
            </a:r>
          </a:p>
        </p:txBody>
      </p:sp>
    </p:spTree>
    <p:extLst>
      <p:ext uri="{BB962C8B-B14F-4D97-AF65-F5344CB8AC3E}">
        <p14:creationId xmlns:p14="http://schemas.microsoft.com/office/powerpoint/2010/main" val="235734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B9EFCA-B2B7-3E70-BD3E-E20E84529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FD0D90-E637-8449-653D-64F8733DF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2" name="Immagine 11" descr="Immagine che contiene testo, schermata, Rettangolo, quadrato&#10;&#10;Descrizione generata automaticamente">
            <a:extLst>
              <a:ext uri="{FF2B5EF4-FFF2-40B4-BE49-F238E27FC236}">
                <a16:creationId xmlns:a16="http://schemas.microsoft.com/office/drawing/2014/main" id="{6C9E65A4-3CD3-E182-C5B1-F1CDCE89C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60" y="1825625"/>
            <a:ext cx="6537960" cy="411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04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EA2AC98F-3325-AEF4-E60F-91A8B64A0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6A0362D-6DB7-AC1A-E4F8-2CA6E0EB0BEA}"/>
              </a:ext>
            </a:extLst>
          </p:cNvPr>
          <p:cNvSpPr txBox="1"/>
          <p:nvPr/>
        </p:nvSpPr>
        <p:spPr>
          <a:xfrm>
            <a:off x="1186261" y="405574"/>
            <a:ext cx="308346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RESULTS</a:t>
            </a:r>
          </a:p>
          <a:p>
            <a:endParaRPr lang="it-IT" b="1" i="1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4694F9-7184-BB3E-F489-993A78B87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/>
              <a:t>Focal loss + data </a:t>
            </a:r>
            <a:r>
              <a:rPr lang="en-US" err="1"/>
              <a:t>aug</a:t>
            </a:r>
            <a:r>
              <a:rPr lang="en-US"/>
              <a:t> </a:t>
            </a:r>
            <a:r>
              <a:rPr lang="en-US" err="1"/>
              <a:t>nel</a:t>
            </a:r>
            <a:r>
              <a:rPr lang="en-US"/>
              <a:t> primo layer del </a:t>
            </a:r>
            <a:r>
              <a:rPr lang="en-US" err="1"/>
              <a:t>modello</a:t>
            </a:r>
            <a:r>
              <a:rPr lang="en-US"/>
              <a:t> –&gt; f1-score = 47% in test (best al </a:t>
            </a:r>
            <a:r>
              <a:rPr lang="en-US" err="1"/>
              <a:t>momento</a:t>
            </a:r>
            <a:r>
              <a:rPr lang="en-US"/>
              <a:t>)</a:t>
            </a:r>
          </a:p>
          <a:p>
            <a:r>
              <a:rPr lang="en-US" err="1"/>
              <a:t>Modello</a:t>
            </a:r>
            <a:r>
              <a:rPr lang="en-US"/>
              <a:t> solo robot</a:t>
            </a:r>
          </a:p>
          <a:p>
            <a:r>
              <a:rPr lang="en-US" err="1"/>
              <a:t>Modello</a:t>
            </a:r>
            <a:r>
              <a:rPr lang="en-US"/>
              <a:t> solo without robot</a:t>
            </a:r>
          </a:p>
          <a:p>
            <a:r>
              <a:rPr lang="en-US"/>
              <a:t>Feature pre e next??</a:t>
            </a:r>
          </a:p>
          <a:p>
            <a:r>
              <a:rPr lang="en-US"/>
              <a:t>Fine tuning???</a:t>
            </a:r>
          </a:p>
        </p:txBody>
      </p:sp>
    </p:spTree>
    <p:extLst>
      <p:ext uri="{BB962C8B-B14F-4D97-AF65-F5344CB8AC3E}">
        <p14:creationId xmlns:p14="http://schemas.microsoft.com/office/powerpoint/2010/main" val="140933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7E1035-E18B-ED3B-E501-263BB3993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Dying</a:t>
            </a:r>
            <a:r>
              <a:rPr lang="it-IT"/>
              <a:t> </a:t>
            </a:r>
            <a:r>
              <a:rPr lang="it-IT" err="1"/>
              <a:t>neurons</a:t>
            </a:r>
            <a:r>
              <a:rPr lang="it-IT"/>
              <a:t>: </a:t>
            </a:r>
            <a:r>
              <a:rPr lang="it-IT" err="1"/>
              <a:t>ReLU</a:t>
            </a:r>
            <a:r>
              <a:rPr lang="it-IT"/>
              <a:t> -&gt; </a:t>
            </a:r>
            <a:r>
              <a:rPr lang="it-IT" err="1"/>
              <a:t>LeakyReLU</a:t>
            </a:r>
            <a:r>
              <a:rPr lang="it-IT"/>
              <a:t> (or SiLU)</a:t>
            </a:r>
          </a:p>
        </p:txBody>
      </p:sp>
      <p:pic>
        <p:nvPicPr>
          <p:cNvPr id="4" name="Segnaposto contenuto 3" descr="Immagine che contiene testo, schermata, Parallelo, modello&#10;&#10;Descrizione generata automaticamente">
            <a:extLst>
              <a:ext uri="{FF2B5EF4-FFF2-40B4-BE49-F238E27FC236}">
                <a16:creationId xmlns:a16="http://schemas.microsoft.com/office/drawing/2014/main" id="{CECF0FE6-5ADB-7EF3-35E2-5BA074F72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8209" y="1825625"/>
            <a:ext cx="4869717" cy="3127375"/>
          </a:xfrm>
        </p:spPr>
      </p:pic>
    </p:spTree>
    <p:extLst>
      <p:ext uri="{BB962C8B-B14F-4D97-AF65-F5344CB8AC3E}">
        <p14:creationId xmlns:p14="http://schemas.microsoft.com/office/powerpoint/2010/main" val="287608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37FBFE-1A5D-8EED-6764-4D79ED72D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105" y="145474"/>
            <a:ext cx="11316677" cy="1345101"/>
          </a:xfrm>
        </p:spPr>
        <p:txBody>
          <a:bodyPr>
            <a:normAutofit/>
          </a:bodyPr>
          <a:lstStyle/>
          <a:p>
            <a:r>
              <a:rPr lang="it-IT" sz="2000"/>
              <a:t>Esempio di distribuzione di gaze. OBS: entrambe le immagini sono prese dal nuovo dataset (noi + </a:t>
            </a:r>
            <a:r>
              <a:rPr lang="it-IT" sz="2000" err="1"/>
              <a:t>therapist</a:t>
            </a:r>
            <a:r>
              <a:rPr lang="it-IT" sz="2000"/>
              <a:t> + bambini) -&gt; il punto di applicazione è chiaramente diverso -&gt; non si capisce molto . In alternativa rappresenterei solo i nostri con qualche istanza (un centinaio) per leggibilità perché così secondo me non è leggibile (</a:t>
            </a:r>
            <a:r>
              <a:rPr lang="it-IT" sz="2000" err="1"/>
              <a:t>see</a:t>
            </a:r>
            <a:r>
              <a:rPr lang="it-IT" sz="2000"/>
              <a:t> </a:t>
            </a:r>
            <a:r>
              <a:rPr lang="it-IT" sz="2000" err="1"/>
              <a:t>next</a:t>
            </a:r>
            <a:r>
              <a:rPr lang="it-IT" sz="2000"/>
              <a:t> slide contiene la stessa cosa ma con 300 istanze)</a:t>
            </a:r>
            <a:endParaRPr lang="it-IT"/>
          </a:p>
        </p:txBody>
      </p:sp>
      <p:pic>
        <p:nvPicPr>
          <p:cNvPr id="6" name="Segnaposto contenuto 5" descr="Immagine che contiene origami, diagramma, disegno, design&#10;&#10;Descrizione generata automaticamente">
            <a:extLst>
              <a:ext uri="{FF2B5EF4-FFF2-40B4-BE49-F238E27FC236}">
                <a16:creationId xmlns:a16="http://schemas.microsoft.com/office/drawing/2014/main" id="{0B1A9EFC-53A1-D6B7-913E-7000C077E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2186" y="1493878"/>
            <a:ext cx="4351338" cy="4351338"/>
          </a:xfrm>
        </p:spPr>
      </p:pic>
      <p:pic>
        <p:nvPicPr>
          <p:cNvPr id="7" name="Immagine 6" descr="Immagine che contiene origami, diagramma, Arte bambini&#10;&#10;Descrizione generata automaticamente">
            <a:extLst>
              <a:ext uri="{FF2B5EF4-FFF2-40B4-BE49-F238E27FC236}">
                <a16:creationId xmlns:a16="http://schemas.microsoft.com/office/drawing/2014/main" id="{026225BE-2CD8-0B59-FC34-5BA27CDF7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61" y="1414284"/>
            <a:ext cx="4454769" cy="445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59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3">
            <a:extLst>
              <a:ext uri="{FF2B5EF4-FFF2-40B4-BE49-F238E27FC236}">
                <a16:creationId xmlns:a16="http://schemas.microsoft.com/office/drawing/2014/main" id="{614141FC-8189-47F8-821A-FC9A4E91E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B8FF06B-8D1A-EBF1-1FBC-4B4CD1160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/>
          </a:bodyPr>
          <a:lstStyle/>
          <a:p>
            <a:r>
              <a:rPr lang="it-IT" sz="2800"/>
              <a:t>distribuzione di gaze, solo i nostri con qualche istanza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981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E3C98EC-9CC3-B5E6-A392-A9F9E2E19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4" y="510047"/>
            <a:ext cx="6858000" cy="1645920"/>
          </a:xfrm>
        </p:spPr>
        <p:txBody>
          <a:bodyPr anchor="ctr">
            <a:normAutofit/>
          </a:bodyPr>
          <a:lstStyle/>
          <a:p>
            <a:endParaRPr lang="en-US" sz="1800"/>
          </a:p>
        </p:txBody>
      </p:sp>
      <p:pic>
        <p:nvPicPr>
          <p:cNvPr id="5" name="Immagine 4" descr="Immagine che contiene origami, disegno, Arte bambini, diagramma&#10;&#10;Descrizione generata automaticamente">
            <a:extLst>
              <a:ext uri="{FF2B5EF4-FFF2-40B4-BE49-F238E27FC236}">
                <a16:creationId xmlns:a16="http://schemas.microsoft.com/office/drawing/2014/main" id="{B519F6A0-48F0-6E47-BF6F-3130AE6DA5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08" r="-3" b="-3"/>
          <a:stretch/>
        </p:blipFill>
        <p:spPr>
          <a:xfrm>
            <a:off x="557784" y="2606462"/>
            <a:ext cx="3584448" cy="3639312"/>
          </a:xfrm>
          <a:prstGeom prst="rect">
            <a:avLst/>
          </a:prstGeom>
        </p:spPr>
      </p:pic>
      <p:pic>
        <p:nvPicPr>
          <p:cNvPr id="4" name="Segnaposto contenuto 3" descr="Immagine che contiene origami, diagramma, disegno, testo&#10;&#10;Descrizione generata automaticamente">
            <a:extLst>
              <a:ext uri="{FF2B5EF4-FFF2-40B4-BE49-F238E27FC236}">
                <a16:creationId xmlns:a16="http://schemas.microsoft.com/office/drawing/2014/main" id="{FD666D9E-9465-A770-E5BE-C3827320B1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08" r="-3" b="-3"/>
          <a:stretch/>
        </p:blipFill>
        <p:spPr>
          <a:xfrm>
            <a:off x="4347599" y="2606462"/>
            <a:ext cx="3584448" cy="3639312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D7089773-A880-F142-A48C-7814904EF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" r="-3" b="-3"/>
          <a:stretch/>
        </p:blipFill>
        <p:spPr bwMode="auto">
          <a:xfrm>
            <a:off x="8137415" y="2606462"/>
            <a:ext cx="3584448" cy="363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26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03864-3D70-0B07-6E00-ED1E2A34A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rapezio 86">
            <a:extLst>
              <a:ext uri="{FF2B5EF4-FFF2-40B4-BE49-F238E27FC236}">
                <a16:creationId xmlns:a16="http://schemas.microsoft.com/office/drawing/2014/main" id="{A2362D44-156D-7A15-8BB1-620BE165606C}"/>
              </a:ext>
            </a:extLst>
          </p:cNvPr>
          <p:cNvSpPr/>
          <p:nvPr/>
        </p:nvSpPr>
        <p:spPr>
          <a:xfrm>
            <a:off x="10107975" y="6579020"/>
            <a:ext cx="2271252" cy="245268"/>
          </a:xfrm>
          <a:prstGeom prst="trapezoid">
            <a:avLst>
              <a:gd name="adj" fmla="val 126144"/>
            </a:avLst>
          </a:prstGeom>
          <a:solidFill>
            <a:srgbClr val="0262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Elemento grafico 7" descr="Pezzi del puzzle contorno">
            <a:extLst>
              <a:ext uri="{FF2B5EF4-FFF2-40B4-BE49-F238E27FC236}">
                <a16:creationId xmlns:a16="http://schemas.microsoft.com/office/drawing/2014/main" id="{7F1BF427-4C3E-26A3-544C-E3E1A7369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2EB1D45-052F-3693-0468-2B39468736CB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THE CONTEXT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DF41E2A-A7BA-98A9-80B8-46C3A4ABF9B8}"/>
              </a:ext>
            </a:extLst>
          </p:cNvPr>
          <p:cNvSpPr/>
          <p:nvPr/>
        </p:nvSpPr>
        <p:spPr>
          <a:xfrm rot="21572067">
            <a:off x="11280645" y="4617606"/>
            <a:ext cx="146307" cy="6293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rapezio 28">
            <a:extLst>
              <a:ext uri="{FF2B5EF4-FFF2-40B4-BE49-F238E27FC236}">
                <a16:creationId xmlns:a16="http://schemas.microsoft.com/office/drawing/2014/main" id="{9690AF0C-D23F-404D-18D6-B371902A1AD1}"/>
              </a:ext>
            </a:extLst>
          </p:cNvPr>
          <p:cNvSpPr/>
          <p:nvPr/>
        </p:nvSpPr>
        <p:spPr>
          <a:xfrm rot="10772067">
            <a:off x="11106718" y="4965101"/>
            <a:ext cx="510538" cy="424388"/>
          </a:xfrm>
          <a:custGeom>
            <a:avLst/>
            <a:gdLst>
              <a:gd name="connsiteX0" fmla="*/ 0 w 1017129"/>
              <a:gd name="connsiteY0" fmla="*/ 932501 h 932501"/>
              <a:gd name="connsiteX1" fmla="*/ 122316 w 1017129"/>
              <a:gd name="connsiteY1" fmla="*/ 0 h 932501"/>
              <a:gd name="connsiteX2" fmla="*/ 894813 w 1017129"/>
              <a:gd name="connsiteY2" fmla="*/ 0 h 932501"/>
              <a:gd name="connsiteX3" fmla="*/ 1017129 w 1017129"/>
              <a:gd name="connsiteY3" fmla="*/ 932501 h 932501"/>
              <a:gd name="connsiteX4" fmla="*/ 0 w 1017129"/>
              <a:gd name="connsiteY4" fmla="*/ 932501 h 932501"/>
              <a:gd name="connsiteX0" fmla="*/ 0 w 1192389"/>
              <a:gd name="connsiteY0" fmla="*/ 932501 h 932501"/>
              <a:gd name="connsiteX1" fmla="*/ 122316 w 1192389"/>
              <a:gd name="connsiteY1" fmla="*/ 0 h 932501"/>
              <a:gd name="connsiteX2" fmla="*/ 894813 w 1192389"/>
              <a:gd name="connsiteY2" fmla="*/ 0 h 932501"/>
              <a:gd name="connsiteX3" fmla="*/ 1192389 w 1192389"/>
              <a:gd name="connsiteY3" fmla="*/ 909641 h 932501"/>
              <a:gd name="connsiteX4" fmla="*/ 0 w 1192389"/>
              <a:gd name="connsiteY4" fmla="*/ 932501 h 93250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53349"/>
              <a:gd name="connsiteY0" fmla="*/ 711521 h 909641"/>
              <a:gd name="connsiteX1" fmla="*/ 183276 w 1253349"/>
              <a:gd name="connsiteY1" fmla="*/ 0 h 909641"/>
              <a:gd name="connsiteX2" fmla="*/ 955773 w 1253349"/>
              <a:gd name="connsiteY2" fmla="*/ 0 h 909641"/>
              <a:gd name="connsiteX3" fmla="*/ 1253349 w 1253349"/>
              <a:gd name="connsiteY3" fmla="*/ 909641 h 909641"/>
              <a:gd name="connsiteX4" fmla="*/ 0 w 1253349"/>
              <a:gd name="connsiteY4" fmla="*/ 711521 h 909641"/>
              <a:gd name="connsiteX0" fmla="*/ 0 w 1253349"/>
              <a:gd name="connsiteY0" fmla="*/ 711521 h 909641"/>
              <a:gd name="connsiteX1" fmla="*/ 183276 w 1253349"/>
              <a:gd name="connsiteY1" fmla="*/ 0 h 909641"/>
              <a:gd name="connsiteX2" fmla="*/ 955773 w 1253349"/>
              <a:gd name="connsiteY2" fmla="*/ 0 h 909641"/>
              <a:gd name="connsiteX3" fmla="*/ 1253349 w 1253349"/>
              <a:gd name="connsiteY3" fmla="*/ 909641 h 909641"/>
              <a:gd name="connsiteX4" fmla="*/ 0 w 1253349"/>
              <a:gd name="connsiteY4" fmla="*/ 711521 h 909641"/>
              <a:gd name="connsiteX0" fmla="*/ 0 w 1253349"/>
              <a:gd name="connsiteY0" fmla="*/ 825821 h 1023941"/>
              <a:gd name="connsiteX1" fmla="*/ 175656 w 1253349"/>
              <a:gd name="connsiteY1" fmla="*/ 0 h 1023941"/>
              <a:gd name="connsiteX2" fmla="*/ 955773 w 1253349"/>
              <a:gd name="connsiteY2" fmla="*/ 114300 h 1023941"/>
              <a:gd name="connsiteX3" fmla="*/ 1253349 w 1253349"/>
              <a:gd name="connsiteY3" fmla="*/ 1023941 h 1023941"/>
              <a:gd name="connsiteX4" fmla="*/ 0 w 1253349"/>
              <a:gd name="connsiteY4" fmla="*/ 825821 h 1023941"/>
              <a:gd name="connsiteX0" fmla="*/ 0 w 1253349"/>
              <a:gd name="connsiteY0" fmla="*/ 841061 h 1039181"/>
              <a:gd name="connsiteX1" fmla="*/ 175656 w 1253349"/>
              <a:gd name="connsiteY1" fmla="*/ 15240 h 1039181"/>
              <a:gd name="connsiteX2" fmla="*/ 963393 w 1253349"/>
              <a:gd name="connsiteY2" fmla="*/ 0 h 1039181"/>
              <a:gd name="connsiteX3" fmla="*/ 1253349 w 1253349"/>
              <a:gd name="connsiteY3" fmla="*/ 1039181 h 1039181"/>
              <a:gd name="connsiteX4" fmla="*/ 0 w 1253349"/>
              <a:gd name="connsiteY4" fmla="*/ 841061 h 1039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3349" h="1039181">
                <a:moveTo>
                  <a:pt x="0" y="841061"/>
                </a:moveTo>
                <a:cubicBezTo>
                  <a:pt x="61092" y="603887"/>
                  <a:pt x="152664" y="336234"/>
                  <a:pt x="175656" y="15240"/>
                </a:cubicBezTo>
                <a:lnTo>
                  <a:pt x="963393" y="0"/>
                </a:lnTo>
                <a:cubicBezTo>
                  <a:pt x="994005" y="371794"/>
                  <a:pt x="1100817" y="568327"/>
                  <a:pt x="1253349" y="1039181"/>
                </a:cubicBezTo>
                <a:lnTo>
                  <a:pt x="0" y="841061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rapezio 37">
            <a:extLst>
              <a:ext uri="{FF2B5EF4-FFF2-40B4-BE49-F238E27FC236}">
                <a16:creationId xmlns:a16="http://schemas.microsoft.com/office/drawing/2014/main" id="{C1A2114B-04CE-7B5F-34FB-64BCC8731E09}"/>
              </a:ext>
            </a:extLst>
          </p:cNvPr>
          <p:cNvSpPr/>
          <p:nvPr/>
        </p:nvSpPr>
        <p:spPr>
          <a:xfrm rot="12798639" flipH="1">
            <a:off x="11953271" y="4963647"/>
            <a:ext cx="234994" cy="287334"/>
          </a:xfrm>
          <a:custGeom>
            <a:avLst/>
            <a:gdLst>
              <a:gd name="connsiteX0" fmla="*/ 0 w 653937"/>
              <a:gd name="connsiteY0" fmla="*/ 658283 h 658283"/>
              <a:gd name="connsiteX1" fmla="*/ 110496 w 653937"/>
              <a:gd name="connsiteY1" fmla="*/ 0 h 658283"/>
              <a:gd name="connsiteX2" fmla="*/ 543441 w 653937"/>
              <a:gd name="connsiteY2" fmla="*/ 0 h 658283"/>
              <a:gd name="connsiteX3" fmla="*/ 653937 w 653937"/>
              <a:gd name="connsiteY3" fmla="*/ 658283 h 658283"/>
              <a:gd name="connsiteX4" fmla="*/ 0 w 653937"/>
              <a:gd name="connsiteY4" fmla="*/ 658283 h 658283"/>
              <a:gd name="connsiteX0" fmla="*/ 36933 w 690870"/>
              <a:gd name="connsiteY0" fmla="*/ 658283 h 658734"/>
              <a:gd name="connsiteX1" fmla="*/ 147429 w 690870"/>
              <a:gd name="connsiteY1" fmla="*/ 0 h 658734"/>
              <a:gd name="connsiteX2" fmla="*/ 580374 w 690870"/>
              <a:gd name="connsiteY2" fmla="*/ 0 h 658734"/>
              <a:gd name="connsiteX3" fmla="*/ 690870 w 690870"/>
              <a:gd name="connsiteY3" fmla="*/ 658283 h 658734"/>
              <a:gd name="connsiteX4" fmla="*/ 36933 w 690870"/>
              <a:gd name="connsiteY4" fmla="*/ 658283 h 658734"/>
              <a:gd name="connsiteX0" fmla="*/ 36933 w 690870"/>
              <a:gd name="connsiteY0" fmla="*/ 658283 h 719243"/>
              <a:gd name="connsiteX1" fmla="*/ 147429 w 690870"/>
              <a:gd name="connsiteY1" fmla="*/ 0 h 719243"/>
              <a:gd name="connsiteX2" fmla="*/ 580374 w 690870"/>
              <a:gd name="connsiteY2" fmla="*/ 0 h 719243"/>
              <a:gd name="connsiteX3" fmla="*/ 690870 w 690870"/>
              <a:gd name="connsiteY3" fmla="*/ 658283 h 719243"/>
              <a:gd name="connsiteX4" fmla="*/ 36933 w 690870"/>
              <a:gd name="connsiteY4" fmla="*/ 658283 h 719243"/>
              <a:gd name="connsiteX0" fmla="*/ 36933 w 691237"/>
              <a:gd name="connsiteY0" fmla="*/ 658283 h 772867"/>
              <a:gd name="connsiteX1" fmla="*/ 147429 w 691237"/>
              <a:gd name="connsiteY1" fmla="*/ 0 h 772867"/>
              <a:gd name="connsiteX2" fmla="*/ 580374 w 691237"/>
              <a:gd name="connsiteY2" fmla="*/ 0 h 772867"/>
              <a:gd name="connsiteX3" fmla="*/ 690870 w 691237"/>
              <a:gd name="connsiteY3" fmla="*/ 658283 h 772867"/>
              <a:gd name="connsiteX4" fmla="*/ 36933 w 691237"/>
              <a:gd name="connsiteY4" fmla="*/ 658283 h 772867"/>
              <a:gd name="connsiteX0" fmla="*/ 36933 w 691237"/>
              <a:gd name="connsiteY0" fmla="*/ 658283 h 772867"/>
              <a:gd name="connsiteX1" fmla="*/ 147429 w 691237"/>
              <a:gd name="connsiteY1" fmla="*/ 0 h 772867"/>
              <a:gd name="connsiteX2" fmla="*/ 580374 w 691237"/>
              <a:gd name="connsiteY2" fmla="*/ 0 h 772867"/>
              <a:gd name="connsiteX3" fmla="*/ 690870 w 691237"/>
              <a:gd name="connsiteY3" fmla="*/ 658283 h 772867"/>
              <a:gd name="connsiteX4" fmla="*/ 36933 w 691237"/>
              <a:gd name="connsiteY4" fmla="*/ 658283 h 772867"/>
              <a:gd name="connsiteX0" fmla="*/ 48676 w 702980"/>
              <a:gd name="connsiteY0" fmla="*/ 752153 h 866737"/>
              <a:gd name="connsiteX1" fmla="*/ 91620 w 702980"/>
              <a:gd name="connsiteY1" fmla="*/ 0 h 866737"/>
              <a:gd name="connsiteX2" fmla="*/ 592117 w 702980"/>
              <a:gd name="connsiteY2" fmla="*/ 93870 h 866737"/>
              <a:gd name="connsiteX3" fmla="*/ 702613 w 702980"/>
              <a:gd name="connsiteY3" fmla="*/ 752153 h 866737"/>
              <a:gd name="connsiteX4" fmla="*/ 48676 w 702980"/>
              <a:gd name="connsiteY4" fmla="*/ 752153 h 866737"/>
              <a:gd name="connsiteX0" fmla="*/ 42672 w 696976"/>
              <a:gd name="connsiteY0" fmla="*/ 752153 h 866737"/>
              <a:gd name="connsiteX1" fmla="*/ 85616 w 696976"/>
              <a:gd name="connsiteY1" fmla="*/ 0 h 866737"/>
              <a:gd name="connsiteX2" fmla="*/ 586113 w 696976"/>
              <a:gd name="connsiteY2" fmla="*/ 93870 h 866737"/>
              <a:gd name="connsiteX3" fmla="*/ 696609 w 696976"/>
              <a:gd name="connsiteY3" fmla="*/ 752153 h 866737"/>
              <a:gd name="connsiteX4" fmla="*/ 42672 w 696976"/>
              <a:gd name="connsiteY4" fmla="*/ 752153 h 86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6976" h="866737">
                <a:moveTo>
                  <a:pt x="42672" y="752153"/>
                </a:moveTo>
                <a:cubicBezTo>
                  <a:pt x="-72896" y="768945"/>
                  <a:pt x="82560" y="228815"/>
                  <a:pt x="85616" y="0"/>
                </a:cubicBezTo>
                <a:lnTo>
                  <a:pt x="586113" y="93870"/>
                </a:lnTo>
                <a:cubicBezTo>
                  <a:pt x="622945" y="313298"/>
                  <a:pt x="629297" y="464145"/>
                  <a:pt x="696609" y="752153"/>
                </a:cubicBezTo>
                <a:cubicBezTo>
                  <a:pt x="714850" y="919793"/>
                  <a:pt x="47291" y="889313"/>
                  <a:pt x="42672" y="75215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A23515F-DD58-9829-D0EA-52E62766C196}"/>
              </a:ext>
            </a:extLst>
          </p:cNvPr>
          <p:cNvSpPr/>
          <p:nvPr/>
        </p:nvSpPr>
        <p:spPr>
          <a:xfrm rot="21572067">
            <a:off x="12031415" y="4989490"/>
            <a:ext cx="170716" cy="1281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C10B22C4-EFCF-1C64-D0F2-3F489F364127}"/>
              </a:ext>
            </a:extLst>
          </p:cNvPr>
          <p:cNvSpPr/>
          <p:nvPr/>
        </p:nvSpPr>
        <p:spPr>
          <a:xfrm rot="19034516">
            <a:off x="11827512" y="4496971"/>
            <a:ext cx="220790" cy="674348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rapezio 42">
            <a:extLst>
              <a:ext uri="{FF2B5EF4-FFF2-40B4-BE49-F238E27FC236}">
                <a16:creationId xmlns:a16="http://schemas.microsoft.com/office/drawing/2014/main" id="{86DF5D3A-B9D1-09C8-9FB1-CEC1ECAB75B6}"/>
              </a:ext>
            </a:extLst>
          </p:cNvPr>
          <p:cNvSpPr/>
          <p:nvPr/>
        </p:nvSpPr>
        <p:spPr>
          <a:xfrm rot="1931469">
            <a:off x="11752718" y="5173525"/>
            <a:ext cx="312391" cy="370555"/>
          </a:xfrm>
          <a:custGeom>
            <a:avLst/>
            <a:gdLst>
              <a:gd name="connsiteX0" fmla="*/ 0 w 933837"/>
              <a:gd name="connsiteY0" fmla="*/ 845746 h 845746"/>
              <a:gd name="connsiteX1" fmla="*/ 211437 w 933837"/>
              <a:gd name="connsiteY1" fmla="*/ 0 h 845746"/>
              <a:gd name="connsiteX2" fmla="*/ 722401 w 933837"/>
              <a:gd name="connsiteY2" fmla="*/ 0 h 845746"/>
              <a:gd name="connsiteX3" fmla="*/ 933837 w 933837"/>
              <a:gd name="connsiteY3" fmla="*/ 845746 h 845746"/>
              <a:gd name="connsiteX4" fmla="*/ 0 w 933837"/>
              <a:gd name="connsiteY4" fmla="*/ 845746 h 845746"/>
              <a:gd name="connsiteX0" fmla="*/ 0 w 933837"/>
              <a:gd name="connsiteY0" fmla="*/ 845746 h 845746"/>
              <a:gd name="connsiteX1" fmla="*/ 211437 w 933837"/>
              <a:gd name="connsiteY1" fmla="*/ 0 h 845746"/>
              <a:gd name="connsiteX2" fmla="*/ 635384 w 933837"/>
              <a:gd name="connsiteY2" fmla="*/ 19567 h 845746"/>
              <a:gd name="connsiteX3" fmla="*/ 933837 w 933837"/>
              <a:gd name="connsiteY3" fmla="*/ 845746 h 845746"/>
              <a:gd name="connsiteX4" fmla="*/ 0 w 933837"/>
              <a:gd name="connsiteY4" fmla="*/ 845746 h 845746"/>
              <a:gd name="connsiteX0" fmla="*/ 0 w 933837"/>
              <a:gd name="connsiteY0" fmla="*/ 845746 h 845746"/>
              <a:gd name="connsiteX1" fmla="*/ 211437 w 933837"/>
              <a:gd name="connsiteY1" fmla="*/ 0 h 845746"/>
              <a:gd name="connsiteX2" fmla="*/ 635384 w 933837"/>
              <a:gd name="connsiteY2" fmla="*/ 19567 h 845746"/>
              <a:gd name="connsiteX3" fmla="*/ 933837 w 933837"/>
              <a:gd name="connsiteY3" fmla="*/ 845746 h 845746"/>
              <a:gd name="connsiteX4" fmla="*/ 0 w 933837"/>
              <a:gd name="connsiteY4" fmla="*/ 845746 h 845746"/>
              <a:gd name="connsiteX0" fmla="*/ 0 w 878897"/>
              <a:gd name="connsiteY0" fmla="*/ 845746 h 845746"/>
              <a:gd name="connsiteX1" fmla="*/ 211437 w 878897"/>
              <a:gd name="connsiteY1" fmla="*/ 0 h 845746"/>
              <a:gd name="connsiteX2" fmla="*/ 635384 w 878897"/>
              <a:gd name="connsiteY2" fmla="*/ 19567 h 845746"/>
              <a:gd name="connsiteX3" fmla="*/ 878897 w 878897"/>
              <a:gd name="connsiteY3" fmla="*/ 844755 h 845746"/>
              <a:gd name="connsiteX4" fmla="*/ 0 w 878897"/>
              <a:gd name="connsiteY4" fmla="*/ 845746 h 845746"/>
              <a:gd name="connsiteX0" fmla="*/ 0 w 924445"/>
              <a:gd name="connsiteY0" fmla="*/ 845746 h 845746"/>
              <a:gd name="connsiteX1" fmla="*/ 211437 w 924445"/>
              <a:gd name="connsiteY1" fmla="*/ 0 h 845746"/>
              <a:gd name="connsiteX2" fmla="*/ 635384 w 924445"/>
              <a:gd name="connsiteY2" fmla="*/ 19567 h 845746"/>
              <a:gd name="connsiteX3" fmla="*/ 878897 w 924445"/>
              <a:gd name="connsiteY3" fmla="*/ 844755 h 845746"/>
              <a:gd name="connsiteX4" fmla="*/ 0 w 924445"/>
              <a:gd name="connsiteY4" fmla="*/ 845746 h 845746"/>
              <a:gd name="connsiteX0" fmla="*/ 0 w 924445"/>
              <a:gd name="connsiteY0" fmla="*/ 845746 h 895165"/>
              <a:gd name="connsiteX1" fmla="*/ 211437 w 924445"/>
              <a:gd name="connsiteY1" fmla="*/ 0 h 895165"/>
              <a:gd name="connsiteX2" fmla="*/ 635384 w 924445"/>
              <a:gd name="connsiteY2" fmla="*/ 19567 h 895165"/>
              <a:gd name="connsiteX3" fmla="*/ 878897 w 924445"/>
              <a:gd name="connsiteY3" fmla="*/ 844755 h 895165"/>
              <a:gd name="connsiteX4" fmla="*/ 0 w 924445"/>
              <a:gd name="connsiteY4" fmla="*/ 845746 h 895165"/>
              <a:gd name="connsiteX0" fmla="*/ 0 w 927114"/>
              <a:gd name="connsiteY0" fmla="*/ 856273 h 898070"/>
              <a:gd name="connsiteX1" fmla="*/ 214106 w 927114"/>
              <a:gd name="connsiteY1" fmla="*/ 0 h 898070"/>
              <a:gd name="connsiteX2" fmla="*/ 638053 w 927114"/>
              <a:gd name="connsiteY2" fmla="*/ 19567 h 898070"/>
              <a:gd name="connsiteX3" fmla="*/ 881566 w 927114"/>
              <a:gd name="connsiteY3" fmla="*/ 844755 h 898070"/>
              <a:gd name="connsiteX4" fmla="*/ 0 w 927114"/>
              <a:gd name="connsiteY4" fmla="*/ 856273 h 898070"/>
              <a:gd name="connsiteX0" fmla="*/ 0 w 927114"/>
              <a:gd name="connsiteY0" fmla="*/ 856273 h 920009"/>
              <a:gd name="connsiteX1" fmla="*/ 214106 w 927114"/>
              <a:gd name="connsiteY1" fmla="*/ 0 h 920009"/>
              <a:gd name="connsiteX2" fmla="*/ 638053 w 927114"/>
              <a:gd name="connsiteY2" fmla="*/ 19567 h 920009"/>
              <a:gd name="connsiteX3" fmla="*/ 881566 w 927114"/>
              <a:gd name="connsiteY3" fmla="*/ 844755 h 920009"/>
              <a:gd name="connsiteX4" fmla="*/ 0 w 927114"/>
              <a:gd name="connsiteY4" fmla="*/ 856273 h 920009"/>
              <a:gd name="connsiteX0" fmla="*/ 0 w 927114"/>
              <a:gd name="connsiteY0" fmla="*/ 856273 h 920009"/>
              <a:gd name="connsiteX1" fmla="*/ 214106 w 927114"/>
              <a:gd name="connsiteY1" fmla="*/ 0 h 920009"/>
              <a:gd name="connsiteX2" fmla="*/ 638053 w 927114"/>
              <a:gd name="connsiteY2" fmla="*/ 19567 h 920009"/>
              <a:gd name="connsiteX3" fmla="*/ 881566 w 927114"/>
              <a:gd name="connsiteY3" fmla="*/ 844755 h 920009"/>
              <a:gd name="connsiteX4" fmla="*/ 0 w 927114"/>
              <a:gd name="connsiteY4" fmla="*/ 856273 h 920009"/>
              <a:gd name="connsiteX0" fmla="*/ 0 w 927114"/>
              <a:gd name="connsiteY0" fmla="*/ 856273 h 920009"/>
              <a:gd name="connsiteX1" fmla="*/ 214106 w 927114"/>
              <a:gd name="connsiteY1" fmla="*/ 0 h 920009"/>
              <a:gd name="connsiteX2" fmla="*/ 638053 w 927114"/>
              <a:gd name="connsiteY2" fmla="*/ 19567 h 920009"/>
              <a:gd name="connsiteX3" fmla="*/ 881566 w 927114"/>
              <a:gd name="connsiteY3" fmla="*/ 844755 h 920009"/>
              <a:gd name="connsiteX4" fmla="*/ 0 w 927114"/>
              <a:gd name="connsiteY4" fmla="*/ 856273 h 920009"/>
              <a:gd name="connsiteX0" fmla="*/ 0 w 888649"/>
              <a:gd name="connsiteY0" fmla="*/ 856273 h 907363"/>
              <a:gd name="connsiteX1" fmla="*/ 214106 w 888649"/>
              <a:gd name="connsiteY1" fmla="*/ 0 h 907363"/>
              <a:gd name="connsiteX2" fmla="*/ 638053 w 888649"/>
              <a:gd name="connsiteY2" fmla="*/ 19567 h 907363"/>
              <a:gd name="connsiteX3" fmla="*/ 830678 w 888649"/>
              <a:gd name="connsiteY3" fmla="*/ 818597 h 907363"/>
              <a:gd name="connsiteX4" fmla="*/ 0 w 888649"/>
              <a:gd name="connsiteY4" fmla="*/ 856273 h 90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649" h="907363">
                <a:moveTo>
                  <a:pt x="0" y="856273"/>
                </a:moveTo>
                <a:cubicBezTo>
                  <a:pt x="6187" y="525446"/>
                  <a:pt x="76406" y="294961"/>
                  <a:pt x="214106" y="0"/>
                </a:cubicBezTo>
                <a:lnTo>
                  <a:pt x="638053" y="19567"/>
                </a:lnTo>
                <a:cubicBezTo>
                  <a:pt x="916004" y="361593"/>
                  <a:pt x="934010" y="548976"/>
                  <a:pt x="830678" y="818597"/>
                </a:cubicBezTo>
                <a:cubicBezTo>
                  <a:pt x="573727" y="931605"/>
                  <a:pt x="178789" y="928146"/>
                  <a:pt x="0" y="85627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rapezio 43">
            <a:extLst>
              <a:ext uri="{FF2B5EF4-FFF2-40B4-BE49-F238E27FC236}">
                <a16:creationId xmlns:a16="http://schemas.microsoft.com/office/drawing/2014/main" id="{AB68110E-3344-107F-3EF9-AE43E97D281E}"/>
              </a:ext>
            </a:extLst>
          </p:cNvPr>
          <p:cNvSpPr/>
          <p:nvPr/>
        </p:nvSpPr>
        <p:spPr>
          <a:xfrm rot="1776030">
            <a:off x="11794795" y="5195185"/>
            <a:ext cx="213124" cy="253753"/>
          </a:xfrm>
          <a:custGeom>
            <a:avLst/>
            <a:gdLst>
              <a:gd name="connsiteX0" fmla="*/ 0 w 729289"/>
              <a:gd name="connsiteY0" fmla="*/ 640048 h 640048"/>
              <a:gd name="connsiteX1" fmla="*/ 160012 w 729289"/>
              <a:gd name="connsiteY1" fmla="*/ 0 h 640048"/>
              <a:gd name="connsiteX2" fmla="*/ 569277 w 729289"/>
              <a:gd name="connsiteY2" fmla="*/ 0 h 640048"/>
              <a:gd name="connsiteX3" fmla="*/ 729289 w 729289"/>
              <a:gd name="connsiteY3" fmla="*/ 640048 h 640048"/>
              <a:gd name="connsiteX4" fmla="*/ 0 w 729289"/>
              <a:gd name="connsiteY4" fmla="*/ 640048 h 640048"/>
              <a:gd name="connsiteX0" fmla="*/ 0 w 729289"/>
              <a:gd name="connsiteY0" fmla="*/ 640048 h 640048"/>
              <a:gd name="connsiteX1" fmla="*/ 160012 w 729289"/>
              <a:gd name="connsiteY1" fmla="*/ 0 h 640048"/>
              <a:gd name="connsiteX2" fmla="*/ 500697 w 729289"/>
              <a:gd name="connsiteY2" fmla="*/ 0 h 640048"/>
              <a:gd name="connsiteX3" fmla="*/ 729289 w 729289"/>
              <a:gd name="connsiteY3" fmla="*/ 640048 h 640048"/>
              <a:gd name="connsiteX4" fmla="*/ 0 w 729289"/>
              <a:gd name="connsiteY4" fmla="*/ 640048 h 640048"/>
              <a:gd name="connsiteX0" fmla="*/ 0 w 729289"/>
              <a:gd name="connsiteY0" fmla="*/ 655288 h 655288"/>
              <a:gd name="connsiteX1" fmla="*/ 243832 w 729289"/>
              <a:gd name="connsiteY1" fmla="*/ 0 h 655288"/>
              <a:gd name="connsiteX2" fmla="*/ 500697 w 729289"/>
              <a:gd name="connsiteY2" fmla="*/ 15240 h 655288"/>
              <a:gd name="connsiteX3" fmla="*/ 729289 w 729289"/>
              <a:gd name="connsiteY3" fmla="*/ 655288 h 655288"/>
              <a:gd name="connsiteX4" fmla="*/ 0 w 729289"/>
              <a:gd name="connsiteY4" fmla="*/ 655288 h 655288"/>
              <a:gd name="connsiteX0" fmla="*/ 0 w 729289"/>
              <a:gd name="connsiteY0" fmla="*/ 640048 h 640048"/>
              <a:gd name="connsiteX1" fmla="*/ 251452 w 729289"/>
              <a:gd name="connsiteY1" fmla="*/ 7620 h 640048"/>
              <a:gd name="connsiteX2" fmla="*/ 500697 w 729289"/>
              <a:gd name="connsiteY2" fmla="*/ 0 h 640048"/>
              <a:gd name="connsiteX3" fmla="*/ 729289 w 729289"/>
              <a:gd name="connsiteY3" fmla="*/ 640048 h 640048"/>
              <a:gd name="connsiteX4" fmla="*/ 0 w 729289"/>
              <a:gd name="connsiteY4" fmla="*/ 640048 h 640048"/>
              <a:gd name="connsiteX0" fmla="*/ 0 w 729289"/>
              <a:gd name="connsiteY0" fmla="*/ 665519 h 665519"/>
              <a:gd name="connsiteX1" fmla="*/ 251452 w 729289"/>
              <a:gd name="connsiteY1" fmla="*/ 33091 h 665519"/>
              <a:gd name="connsiteX2" fmla="*/ 500697 w 729289"/>
              <a:gd name="connsiteY2" fmla="*/ 25471 h 665519"/>
              <a:gd name="connsiteX3" fmla="*/ 729289 w 729289"/>
              <a:gd name="connsiteY3" fmla="*/ 665519 h 665519"/>
              <a:gd name="connsiteX4" fmla="*/ 0 w 729289"/>
              <a:gd name="connsiteY4" fmla="*/ 665519 h 665519"/>
              <a:gd name="connsiteX0" fmla="*/ 0 w 729289"/>
              <a:gd name="connsiteY0" fmla="*/ 665519 h 665519"/>
              <a:gd name="connsiteX1" fmla="*/ 251452 w 729289"/>
              <a:gd name="connsiteY1" fmla="*/ 33091 h 665519"/>
              <a:gd name="connsiteX2" fmla="*/ 500697 w 729289"/>
              <a:gd name="connsiteY2" fmla="*/ 25471 h 665519"/>
              <a:gd name="connsiteX3" fmla="*/ 729289 w 729289"/>
              <a:gd name="connsiteY3" fmla="*/ 665519 h 665519"/>
              <a:gd name="connsiteX4" fmla="*/ 0 w 729289"/>
              <a:gd name="connsiteY4" fmla="*/ 665519 h 665519"/>
              <a:gd name="connsiteX0" fmla="*/ 0 w 729289"/>
              <a:gd name="connsiteY0" fmla="*/ 665519 h 665519"/>
              <a:gd name="connsiteX1" fmla="*/ 251452 w 729289"/>
              <a:gd name="connsiteY1" fmla="*/ 33091 h 665519"/>
              <a:gd name="connsiteX2" fmla="*/ 500697 w 729289"/>
              <a:gd name="connsiteY2" fmla="*/ 25471 h 665519"/>
              <a:gd name="connsiteX3" fmla="*/ 729289 w 729289"/>
              <a:gd name="connsiteY3" fmla="*/ 665519 h 665519"/>
              <a:gd name="connsiteX4" fmla="*/ 0 w 729289"/>
              <a:gd name="connsiteY4" fmla="*/ 665519 h 665519"/>
              <a:gd name="connsiteX0" fmla="*/ 0 w 729289"/>
              <a:gd name="connsiteY0" fmla="*/ 687743 h 687743"/>
              <a:gd name="connsiteX1" fmla="*/ 251452 w 729289"/>
              <a:gd name="connsiteY1" fmla="*/ 55315 h 687743"/>
              <a:gd name="connsiteX2" fmla="*/ 500697 w 729289"/>
              <a:gd name="connsiteY2" fmla="*/ 47695 h 687743"/>
              <a:gd name="connsiteX3" fmla="*/ 729289 w 729289"/>
              <a:gd name="connsiteY3" fmla="*/ 687743 h 687743"/>
              <a:gd name="connsiteX4" fmla="*/ 0 w 729289"/>
              <a:gd name="connsiteY4" fmla="*/ 687743 h 687743"/>
              <a:gd name="connsiteX0" fmla="*/ 0 w 729289"/>
              <a:gd name="connsiteY0" fmla="*/ 687743 h 687743"/>
              <a:gd name="connsiteX1" fmla="*/ 251452 w 729289"/>
              <a:gd name="connsiteY1" fmla="*/ 55315 h 687743"/>
              <a:gd name="connsiteX2" fmla="*/ 500697 w 729289"/>
              <a:gd name="connsiteY2" fmla="*/ 47695 h 687743"/>
              <a:gd name="connsiteX3" fmla="*/ 729289 w 729289"/>
              <a:gd name="connsiteY3" fmla="*/ 687743 h 687743"/>
              <a:gd name="connsiteX4" fmla="*/ 0 w 729289"/>
              <a:gd name="connsiteY4" fmla="*/ 687743 h 687743"/>
              <a:gd name="connsiteX0" fmla="*/ 0 w 729289"/>
              <a:gd name="connsiteY0" fmla="*/ 687743 h 687743"/>
              <a:gd name="connsiteX1" fmla="*/ 251452 w 729289"/>
              <a:gd name="connsiteY1" fmla="*/ 55315 h 687743"/>
              <a:gd name="connsiteX2" fmla="*/ 500697 w 729289"/>
              <a:gd name="connsiteY2" fmla="*/ 47695 h 687743"/>
              <a:gd name="connsiteX3" fmla="*/ 729289 w 729289"/>
              <a:gd name="connsiteY3" fmla="*/ 687743 h 687743"/>
              <a:gd name="connsiteX4" fmla="*/ 0 w 729289"/>
              <a:gd name="connsiteY4" fmla="*/ 687743 h 687743"/>
              <a:gd name="connsiteX0" fmla="*/ 0 w 729858"/>
              <a:gd name="connsiteY0" fmla="*/ 687743 h 687743"/>
              <a:gd name="connsiteX1" fmla="*/ 251452 w 729858"/>
              <a:gd name="connsiteY1" fmla="*/ 55315 h 687743"/>
              <a:gd name="connsiteX2" fmla="*/ 500697 w 729858"/>
              <a:gd name="connsiteY2" fmla="*/ 47695 h 687743"/>
              <a:gd name="connsiteX3" fmla="*/ 729289 w 729858"/>
              <a:gd name="connsiteY3" fmla="*/ 687743 h 687743"/>
              <a:gd name="connsiteX4" fmla="*/ 0 w 729858"/>
              <a:gd name="connsiteY4" fmla="*/ 687743 h 687743"/>
              <a:gd name="connsiteX0" fmla="*/ 0 w 729858"/>
              <a:gd name="connsiteY0" fmla="*/ 687743 h 724996"/>
              <a:gd name="connsiteX1" fmla="*/ 251452 w 729858"/>
              <a:gd name="connsiteY1" fmla="*/ 55315 h 724996"/>
              <a:gd name="connsiteX2" fmla="*/ 500697 w 729858"/>
              <a:gd name="connsiteY2" fmla="*/ 47695 h 724996"/>
              <a:gd name="connsiteX3" fmla="*/ 729289 w 729858"/>
              <a:gd name="connsiteY3" fmla="*/ 687743 h 724996"/>
              <a:gd name="connsiteX4" fmla="*/ 0 w 729858"/>
              <a:gd name="connsiteY4" fmla="*/ 687743 h 724996"/>
              <a:gd name="connsiteX0" fmla="*/ 0 w 729858"/>
              <a:gd name="connsiteY0" fmla="*/ 687743 h 742369"/>
              <a:gd name="connsiteX1" fmla="*/ 251452 w 729858"/>
              <a:gd name="connsiteY1" fmla="*/ 55315 h 742369"/>
              <a:gd name="connsiteX2" fmla="*/ 500697 w 729858"/>
              <a:gd name="connsiteY2" fmla="*/ 47695 h 742369"/>
              <a:gd name="connsiteX3" fmla="*/ 729289 w 729858"/>
              <a:gd name="connsiteY3" fmla="*/ 687743 h 742369"/>
              <a:gd name="connsiteX4" fmla="*/ 0 w 729858"/>
              <a:gd name="connsiteY4" fmla="*/ 687743 h 742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9858" h="742369">
                <a:moveTo>
                  <a:pt x="0" y="687743"/>
                </a:moveTo>
                <a:cubicBezTo>
                  <a:pt x="15237" y="438834"/>
                  <a:pt x="68575" y="258504"/>
                  <a:pt x="251452" y="55315"/>
                </a:cubicBezTo>
                <a:cubicBezTo>
                  <a:pt x="334534" y="-15805"/>
                  <a:pt x="425235" y="-18345"/>
                  <a:pt x="500697" y="47695"/>
                </a:cubicBezTo>
                <a:cubicBezTo>
                  <a:pt x="668334" y="192464"/>
                  <a:pt x="736912" y="459154"/>
                  <a:pt x="729289" y="687743"/>
                </a:cubicBezTo>
                <a:cubicBezTo>
                  <a:pt x="524293" y="771563"/>
                  <a:pt x="197376" y="748703"/>
                  <a:pt x="0" y="68774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Esagono 65">
            <a:extLst>
              <a:ext uri="{FF2B5EF4-FFF2-40B4-BE49-F238E27FC236}">
                <a16:creationId xmlns:a16="http://schemas.microsoft.com/office/drawing/2014/main" id="{C600AFFB-AA1B-66CD-52E1-84E432A6191A}"/>
              </a:ext>
            </a:extLst>
          </p:cNvPr>
          <p:cNvSpPr/>
          <p:nvPr/>
        </p:nvSpPr>
        <p:spPr>
          <a:xfrm rot="21572067">
            <a:off x="10967426" y="4589565"/>
            <a:ext cx="351699" cy="521589"/>
          </a:xfrm>
          <a:custGeom>
            <a:avLst/>
            <a:gdLst>
              <a:gd name="connsiteX0" fmla="*/ 0 w 751959"/>
              <a:gd name="connsiteY0" fmla="*/ 311993 h 623985"/>
              <a:gd name="connsiteX1" fmla="*/ 155996 w 751959"/>
              <a:gd name="connsiteY1" fmla="*/ 0 h 623985"/>
              <a:gd name="connsiteX2" fmla="*/ 595963 w 751959"/>
              <a:gd name="connsiteY2" fmla="*/ 0 h 623985"/>
              <a:gd name="connsiteX3" fmla="*/ 751959 w 751959"/>
              <a:gd name="connsiteY3" fmla="*/ 311993 h 623985"/>
              <a:gd name="connsiteX4" fmla="*/ 595963 w 751959"/>
              <a:gd name="connsiteY4" fmla="*/ 623985 h 623985"/>
              <a:gd name="connsiteX5" fmla="*/ 155996 w 751959"/>
              <a:gd name="connsiteY5" fmla="*/ 623985 h 623985"/>
              <a:gd name="connsiteX6" fmla="*/ 0 w 75195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595963 w 812919"/>
              <a:gd name="connsiteY2" fmla="*/ 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479123 w 812919"/>
              <a:gd name="connsiteY2" fmla="*/ 20320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235793 h 547785"/>
              <a:gd name="connsiteX1" fmla="*/ 404916 w 812919"/>
              <a:gd name="connsiteY1" fmla="*/ 0 h 547785"/>
              <a:gd name="connsiteX2" fmla="*/ 479123 w 812919"/>
              <a:gd name="connsiteY2" fmla="*/ 127000 h 547785"/>
              <a:gd name="connsiteX3" fmla="*/ 812919 w 812919"/>
              <a:gd name="connsiteY3" fmla="*/ 47833 h 547785"/>
              <a:gd name="connsiteX4" fmla="*/ 595963 w 812919"/>
              <a:gd name="connsiteY4" fmla="*/ 547785 h 547785"/>
              <a:gd name="connsiteX5" fmla="*/ 155996 w 812919"/>
              <a:gd name="connsiteY5" fmla="*/ 547785 h 547785"/>
              <a:gd name="connsiteX6" fmla="*/ 0 w 812919"/>
              <a:gd name="connsiteY6" fmla="*/ 235793 h 547785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115356 w 772279"/>
              <a:gd name="connsiteY5" fmla="*/ 677752 h 677752"/>
              <a:gd name="connsiteX6" fmla="*/ 0 w 772279"/>
              <a:gd name="connsiteY6" fmla="*/ 0 h 677752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49316 w 772279"/>
              <a:gd name="connsiteY5" fmla="*/ 372952 h 677752"/>
              <a:gd name="connsiteX6" fmla="*/ 0 w 772279"/>
              <a:gd name="connsiteY6" fmla="*/ 0 h 67775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896192"/>
              <a:gd name="connsiteX1" fmla="*/ 364276 w 772279"/>
              <a:gd name="connsiteY1" fmla="*/ 1299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03171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811334"/>
              <a:gd name="connsiteY0" fmla="*/ 0 h 1033352"/>
              <a:gd name="connsiteX1" fmla="*/ 324550 w 811334"/>
              <a:gd name="connsiteY1" fmla="*/ 155367 h 1033352"/>
              <a:gd name="connsiteX2" fmla="*/ 403171 w 811334"/>
              <a:gd name="connsiteY2" fmla="*/ 256967 h 1033352"/>
              <a:gd name="connsiteX3" fmla="*/ 772279 w 811334"/>
              <a:gd name="connsiteY3" fmla="*/ 177800 h 1033352"/>
              <a:gd name="connsiteX4" fmla="*/ 811334 w 811334"/>
              <a:gd name="connsiteY4" fmla="*/ 1033352 h 1033352"/>
              <a:gd name="connsiteX5" fmla="*/ 137596 w 811334"/>
              <a:gd name="connsiteY5" fmla="*/ 444072 h 1033352"/>
              <a:gd name="connsiteX6" fmla="*/ 0 w 811334"/>
              <a:gd name="connsiteY6" fmla="*/ 0 h 103335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590634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93456 w 772279"/>
              <a:gd name="connsiteY5" fmla="*/ 48471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50209"/>
              <a:gd name="connsiteY0" fmla="*/ 0 h 1277192"/>
              <a:gd name="connsiteX1" fmla="*/ 324550 w 750209"/>
              <a:gd name="connsiteY1" fmla="*/ 155367 h 1277192"/>
              <a:gd name="connsiteX2" fmla="*/ 403171 w 750209"/>
              <a:gd name="connsiteY2" fmla="*/ 256967 h 1277192"/>
              <a:gd name="connsiteX3" fmla="*/ 750209 w 750209"/>
              <a:gd name="connsiteY3" fmla="*/ 213360 h 1277192"/>
              <a:gd name="connsiteX4" fmla="*/ 365520 w 750209"/>
              <a:gd name="connsiteY4" fmla="*/ 1277192 h 1277192"/>
              <a:gd name="connsiteX5" fmla="*/ 111112 w 750209"/>
              <a:gd name="connsiteY5" fmla="*/ 632032 h 1277192"/>
              <a:gd name="connsiteX6" fmla="*/ 0 w 750209"/>
              <a:gd name="connsiteY6" fmla="*/ 0 h 1277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209" h="1277192">
                <a:moveTo>
                  <a:pt x="0" y="0"/>
                </a:moveTo>
                <a:lnTo>
                  <a:pt x="324550" y="155367"/>
                </a:lnTo>
                <a:cubicBezTo>
                  <a:pt x="389926" y="187540"/>
                  <a:pt x="378435" y="214634"/>
                  <a:pt x="403171" y="256967"/>
                </a:cubicBezTo>
                <a:cubicBezTo>
                  <a:pt x="443316" y="286458"/>
                  <a:pt x="638944" y="239749"/>
                  <a:pt x="750209" y="213360"/>
                </a:cubicBezTo>
                <a:lnTo>
                  <a:pt x="365520" y="1277192"/>
                </a:lnTo>
                <a:cubicBezTo>
                  <a:pt x="214755" y="1162045"/>
                  <a:pt x="206663" y="991019"/>
                  <a:pt x="111112" y="632032"/>
                </a:cubicBezTo>
                <a:cubicBezTo>
                  <a:pt x="49062" y="382408"/>
                  <a:pt x="57636" y="163264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Esagono 65">
            <a:extLst>
              <a:ext uri="{FF2B5EF4-FFF2-40B4-BE49-F238E27FC236}">
                <a16:creationId xmlns:a16="http://schemas.microsoft.com/office/drawing/2014/main" id="{FF37D9BB-9A0B-4A64-4F79-CBF3ADBCDAFC}"/>
              </a:ext>
            </a:extLst>
          </p:cNvPr>
          <p:cNvSpPr/>
          <p:nvPr/>
        </p:nvSpPr>
        <p:spPr>
          <a:xfrm rot="21572067" flipH="1">
            <a:off x="11418837" y="4582118"/>
            <a:ext cx="325285" cy="521589"/>
          </a:xfrm>
          <a:custGeom>
            <a:avLst/>
            <a:gdLst>
              <a:gd name="connsiteX0" fmla="*/ 0 w 751959"/>
              <a:gd name="connsiteY0" fmla="*/ 311993 h 623985"/>
              <a:gd name="connsiteX1" fmla="*/ 155996 w 751959"/>
              <a:gd name="connsiteY1" fmla="*/ 0 h 623985"/>
              <a:gd name="connsiteX2" fmla="*/ 595963 w 751959"/>
              <a:gd name="connsiteY2" fmla="*/ 0 h 623985"/>
              <a:gd name="connsiteX3" fmla="*/ 751959 w 751959"/>
              <a:gd name="connsiteY3" fmla="*/ 311993 h 623985"/>
              <a:gd name="connsiteX4" fmla="*/ 595963 w 751959"/>
              <a:gd name="connsiteY4" fmla="*/ 623985 h 623985"/>
              <a:gd name="connsiteX5" fmla="*/ 155996 w 751959"/>
              <a:gd name="connsiteY5" fmla="*/ 623985 h 623985"/>
              <a:gd name="connsiteX6" fmla="*/ 0 w 75195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595963 w 812919"/>
              <a:gd name="connsiteY2" fmla="*/ 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479123 w 812919"/>
              <a:gd name="connsiteY2" fmla="*/ 20320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235793 h 547785"/>
              <a:gd name="connsiteX1" fmla="*/ 404916 w 812919"/>
              <a:gd name="connsiteY1" fmla="*/ 0 h 547785"/>
              <a:gd name="connsiteX2" fmla="*/ 479123 w 812919"/>
              <a:gd name="connsiteY2" fmla="*/ 127000 h 547785"/>
              <a:gd name="connsiteX3" fmla="*/ 812919 w 812919"/>
              <a:gd name="connsiteY3" fmla="*/ 47833 h 547785"/>
              <a:gd name="connsiteX4" fmla="*/ 595963 w 812919"/>
              <a:gd name="connsiteY4" fmla="*/ 547785 h 547785"/>
              <a:gd name="connsiteX5" fmla="*/ 155996 w 812919"/>
              <a:gd name="connsiteY5" fmla="*/ 547785 h 547785"/>
              <a:gd name="connsiteX6" fmla="*/ 0 w 812919"/>
              <a:gd name="connsiteY6" fmla="*/ 235793 h 547785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115356 w 772279"/>
              <a:gd name="connsiteY5" fmla="*/ 677752 h 677752"/>
              <a:gd name="connsiteX6" fmla="*/ 0 w 772279"/>
              <a:gd name="connsiteY6" fmla="*/ 0 h 677752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49316 w 772279"/>
              <a:gd name="connsiteY5" fmla="*/ 372952 h 677752"/>
              <a:gd name="connsiteX6" fmla="*/ 0 w 772279"/>
              <a:gd name="connsiteY6" fmla="*/ 0 h 67775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896192"/>
              <a:gd name="connsiteX1" fmla="*/ 364276 w 772279"/>
              <a:gd name="connsiteY1" fmla="*/ 1299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03171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811334"/>
              <a:gd name="connsiteY0" fmla="*/ 0 h 1033352"/>
              <a:gd name="connsiteX1" fmla="*/ 324550 w 811334"/>
              <a:gd name="connsiteY1" fmla="*/ 155367 h 1033352"/>
              <a:gd name="connsiteX2" fmla="*/ 403171 w 811334"/>
              <a:gd name="connsiteY2" fmla="*/ 256967 h 1033352"/>
              <a:gd name="connsiteX3" fmla="*/ 772279 w 811334"/>
              <a:gd name="connsiteY3" fmla="*/ 177800 h 1033352"/>
              <a:gd name="connsiteX4" fmla="*/ 811334 w 811334"/>
              <a:gd name="connsiteY4" fmla="*/ 1033352 h 1033352"/>
              <a:gd name="connsiteX5" fmla="*/ 137596 w 811334"/>
              <a:gd name="connsiteY5" fmla="*/ 444072 h 1033352"/>
              <a:gd name="connsiteX6" fmla="*/ 0 w 811334"/>
              <a:gd name="connsiteY6" fmla="*/ 0 h 103335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590634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93456 w 772279"/>
              <a:gd name="connsiteY5" fmla="*/ 48471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50209"/>
              <a:gd name="connsiteY0" fmla="*/ 0 h 1277192"/>
              <a:gd name="connsiteX1" fmla="*/ 324550 w 750209"/>
              <a:gd name="connsiteY1" fmla="*/ 155367 h 1277192"/>
              <a:gd name="connsiteX2" fmla="*/ 403171 w 750209"/>
              <a:gd name="connsiteY2" fmla="*/ 256967 h 1277192"/>
              <a:gd name="connsiteX3" fmla="*/ 750209 w 750209"/>
              <a:gd name="connsiteY3" fmla="*/ 213360 h 1277192"/>
              <a:gd name="connsiteX4" fmla="*/ 365520 w 750209"/>
              <a:gd name="connsiteY4" fmla="*/ 1277192 h 1277192"/>
              <a:gd name="connsiteX5" fmla="*/ 111112 w 750209"/>
              <a:gd name="connsiteY5" fmla="*/ 632032 h 1277192"/>
              <a:gd name="connsiteX6" fmla="*/ 0 w 750209"/>
              <a:gd name="connsiteY6" fmla="*/ 0 h 1277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209" h="1277192">
                <a:moveTo>
                  <a:pt x="0" y="0"/>
                </a:moveTo>
                <a:lnTo>
                  <a:pt x="324550" y="155367"/>
                </a:lnTo>
                <a:cubicBezTo>
                  <a:pt x="389926" y="187540"/>
                  <a:pt x="378435" y="214634"/>
                  <a:pt x="403171" y="256967"/>
                </a:cubicBezTo>
                <a:cubicBezTo>
                  <a:pt x="443316" y="286458"/>
                  <a:pt x="638944" y="239749"/>
                  <a:pt x="750209" y="213360"/>
                </a:cubicBezTo>
                <a:lnTo>
                  <a:pt x="365520" y="1277192"/>
                </a:lnTo>
                <a:cubicBezTo>
                  <a:pt x="214755" y="1162045"/>
                  <a:pt x="206663" y="991019"/>
                  <a:pt x="111112" y="632032"/>
                </a:cubicBezTo>
                <a:cubicBezTo>
                  <a:pt x="49062" y="382408"/>
                  <a:pt x="57636" y="163264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A521BE1B-90E6-A37A-C7B4-200F8549426B}"/>
              </a:ext>
            </a:extLst>
          </p:cNvPr>
          <p:cNvSpPr/>
          <p:nvPr/>
        </p:nvSpPr>
        <p:spPr>
          <a:xfrm rot="21572067">
            <a:off x="11077881" y="4663886"/>
            <a:ext cx="577330" cy="571813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720F4988-8E26-5A9C-9EE9-099A2D8D00D3}"/>
              </a:ext>
            </a:extLst>
          </p:cNvPr>
          <p:cNvGrpSpPr/>
          <p:nvPr/>
        </p:nvGrpSpPr>
        <p:grpSpPr>
          <a:xfrm rot="21572067">
            <a:off x="11594127" y="4560903"/>
            <a:ext cx="405965" cy="384009"/>
            <a:chOff x="7194492" y="1267280"/>
            <a:chExt cx="832077" cy="849267"/>
          </a:xfrm>
          <a:solidFill>
            <a:schemeClr val="bg2">
              <a:lumMod val="25000"/>
            </a:schemeClr>
          </a:solidFill>
        </p:grpSpPr>
        <p:sp>
          <p:nvSpPr>
            <p:cNvPr id="22" name="Ritardo 21">
              <a:extLst>
                <a:ext uri="{FF2B5EF4-FFF2-40B4-BE49-F238E27FC236}">
                  <a16:creationId xmlns:a16="http://schemas.microsoft.com/office/drawing/2014/main" id="{0EA6E0E6-A2C1-40D2-51EE-4953CCF121E9}"/>
                </a:ext>
              </a:extLst>
            </p:cNvPr>
            <p:cNvSpPr/>
            <p:nvPr/>
          </p:nvSpPr>
          <p:spPr>
            <a:xfrm rot="5197850">
              <a:off x="7361545" y="1462022"/>
              <a:ext cx="503058" cy="417272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Cerchio parziale 22">
              <a:extLst>
                <a:ext uri="{FF2B5EF4-FFF2-40B4-BE49-F238E27FC236}">
                  <a16:creationId xmlns:a16="http://schemas.microsoft.com/office/drawing/2014/main" id="{0A550D02-485E-614B-71F1-43AEB46C7B06}"/>
                </a:ext>
              </a:extLst>
            </p:cNvPr>
            <p:cNvSpPr/>
            <p:nvPr/>
          </p:nvSpPr>
          <p:spPr>
            <a:xfrm rot="1936892">
              <a:off x="7194492" y="1267280"/>
              <a:ext cx="832077" cy="849267"/>
            </a:xfrm>
            <a:prstGeom prst="pie">
              <a:avLst>
                <a:gd name="adj1" fmla="val 11382448"/>
                <a:gd name="adj2" fmla="val 166025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E6E17E69-9633-77E1-EF2A-D9BD812B5FA6}"/>
              </a:ext>
            </a:extLst>
          </p:cNvPr>
          <p:cNvGrpSpPr/>
          <p:nvPr/>
        </p:nvGrpSpPr>
        <p:grpSpPr>
          <a:xfrm rot="21572067">
            <a:off x="11039672" y="4127969"/>
            <a:ext cx="624598" cy="500843"/>
            <a:chOff x="1553252" y="1735995"/>
            <a:chExt cx="1533360" cy="1226394"/>
          </a:xfrm>
        </p:grpSpPr>
        <p:sp>
          <p:nvSpPr>
            <p:cNvPr id="48" name="Esagono 91">
              <a:extLst>
                <a:ext uri="{FF2B5EF4-FFF2-40B4-BE49-F238E27FC236}">
                  <a16:creationId xmlns:a16="http://schemas.microsoft.com/office/drawing/2014/main" id="{E77C32DB-519E-84D9-F850-8EA323695F28}"/>
                </a:ext>
              </a:extLst>
            </p:cNvPr>
            <p:cNvSpPr/>
            <p:nvPr/>
          </p:nvSpPr>
          <p:spPr>
            <a:xfrm rot="16200000">
              <a:off x="1770553" y="1646330"/>
              <a:ext cx="1098758" cy="1533360"/>
            </a:xfrm>
            <a:custGeom>
              <a:avLst/>
              <a:gdLst>
                <a:gd name="connsiteX0" fmla="*/ 0 w 1182033"/>
                <a:gd name="connsiteY0" fmla="*/ 733427 h 1466854"/>
                <a:gd name="connsiteX1" fmla="*/ 202896 w 1182033"/>
                <a:gd name="connsiteY1" fmla="*/ 0 h 1466854"/>
                <a:gd name="connsiteX2" fmla="*/ 979137 w 1182033"/>
                <a:gd name="connsiteY2" fmla="*/ 0 h 1466854"/>
                <a:gd name="connsiteX3" fmla="*/ 1182033 w 1182033"/>
                <a:gd name="connsiteY3" fmla="*/ 733427 h 1466854"/>
                <a:gd name="connsiteX4" fmla="*/ 979137 w 1182033"/>
                <a:gd name="connsiteY4" fmla="*/ 1466854 h 1466854"/>
                <a:gd name="connsiteX5" fmla="*/ 202896 w 1182033"/>
                <a:gd name="connsiteY5" fmla="*/ 1466854 h 1466854"/>
                <a:gd name="connsiteX6" fmla="*/ 0 w 1182033"/>
                <a:gd name="connsiteY6" fmla="*/ 733427 h 1466854"/>
                <a:gd name="connsiteX0" fmla="*/ 0 w 1182033"/>
                <a:gd name="connsiteY0" fmla="*/ 733427 h 1466854"/>
                <a:gd name="connsiteX1" fmla="*/ 202896 w 1182033"/>
                <a:gd name="connsiteY1" fmla="*/ 0 h 1466854"/>
                <a:gd name="connsiteX2" fmla="*/ 979137 w 1182033"/>
                <a:gd name="connsiteY2" fmla="*/ 0 h 1466854"/>
                <a:gd name="connsiteX3" fmla="*/ 1182033 w 1182033"/>
                <a:gd name="connsiteY3" fmla="*/ 733427 h 1466854"/>
                <a:gd name="connsiteX4" fmla="*/ 979137 w 1182033"/>
                <a:gd name="connsiteY4" fmla="*/ 1466854 h 1466854"/>
                <a:gd name="connsiteX5" fmla="*/ 202896 w 1182033"/>
                <a:gd name="connsiteY5" fmla="*/ 1466854 h 1466854"/>
                <a:gd name="connsiteX6" fmla="*/ 0 w 1182033"/>
                <a:gd name="connsiteY6" fmla="*/ 733427 h 1466854"/>
                <a:gd name="connsiteX0" fmla="*/ 0 w 1182033"/>
                <a:gd name="connsiteY0" fmla="*/ 733427 h 1466854"/>
                <a:gd name="connsiteX1" fmla="*/ 202896 w 1182033"/>
                <a:gd name="connsiteY1" fmla="*/ 0 h 1466854"/>
                <a:gd name="connsiteX2" fmla="*/ 979137 w 1182033"/>
                <a:gd name="connsiteY2" fmla="*/ 0 h 1466854"/>
                <a:gd name="connsiteX3" fmla="*/ 1182033 w 1182033"/>
                <a:gd name="connsiteY3" fmla="*/ 733427 h 1466854"/>
                <a:gd name="connsiteX4" fmla="*/ 979137 w 1182033"/>
                <a:gd name="connsiteY4" fmla="*/ 1466854 h 1466854"/>
                <a:gd name="connsiteX5" fmla="*/ 202896 w 1182033"/>
                <a:gd name="connsiteY5" fmla="*/ 1466854 h 1466854"/>
                <a:gd name="connsiteX6" fmla="*/ 0 w 1182033"/>
                <a:gd name="connsiteY6" fmla="*/ 733427 h 1466854"/>
                <a:gd name="connsiteX0" fmla="*/ 0 w 1182033"/>
                <a:gd name="connsiteY0" fmla="*/ 768986 h 1502413"/>
                <a:gd name="connsiteX1" fmla="*/ 202896 w 1182033"/>
                <a:gd name="connsiteY1" fmla="*/ 35559 h 1502413"/>
                <a:gd name="connsiteX2" fmla="*/ 979137 w 1182033"/>
                <a:gd name="connsiteY2" fmla="*/ 35559 h 1502413"/>
                <a:gd name="connsiteX3" fmla="*/ 1182033 w 1182033"/>
                <a:gd name="connsiteY3" fmla="*/ 768986 h 1502413"/>
                <a:gd name="connsiteX4" fmla="*/ 979137 w 1182033"/>
                <a:gd name="connsiteY4" fmla="*/ 1502413 h 1502413"/>
                <a:gd name="connsiteX5" fmla="*/ 202896 w 1182033"/>
                <a:gd name="connsiteY5" fmla="*/ 1502413 h 1502413"/>
                <a:gd name="connsiteX6" fmla="*/ 0 w 1182033"/>
                <a:gd name="connsiteY6" fmla="*/ 768986 h 1502413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56364"/>
                <a:gd name="connsiteX1" fmla="*/ 202896 w 1182033"/>
                <a:gd name="connsiteY1" fmla="*/ 53102 h 1556364"/>
                <a:gd name="connsiteX2" fmla="*/ 979137 w 1182033"/>
                <a:gd name="connsiteY2" fmla="*/ 53102 h 1556364"/>
                <a:gd name="connsiteX3" fmla="*/ 1182033 w 1182033"/>
                <a:gd name="connsiteY3" fmla="*/ 786529 h 1556364"/>
                <a:gd name="connsiteX4" fmla="*/ 979137 w 1182033"/>
                <a:gd name="connsiteY4" fmla="*/ 1519956 h 1556364"/>
                <a:gd name="connsiteX5" fmla="*/ 202896 w 1182033"/>
                <a:gd name="connsiteY5" fmla="*/ 1519956 h 1556364"/>
                <a:gd name="connsiteX6" fmla="*/ 0 w 1182033"/>
                <a:gd name="connsiteY6" fmla="*/ 786529 h 1556364"/>
                <a:gd name="connsiteX0" fmla="*/ 0 w 1182033"/>
                <a:gd name="connsiteY0" fmla="*/ 786529 h 1577877"/>
                <a:gd name="connsiteX1" fmla="*/ 202896 w 1182033"/>
                <a:gd name="connsiteY1" fmla="*/ 53102 h 1577877"/>
                <a:gd name="connsiteX2" fmla="*/ 979137 w 1182033"/>
                <a:gd name="connsiteY2" fmla="*/ 53102 h 1577877"/>
                <a:gd name="connsiteX3" fmla="*/ 1182033 w 1182033"/>
                <a:gd name="connsiteY3" fmla="*/ 786529 h 1577877"/>
                <a:gd name="connsiteX4" fmla="*/ 979137 w 1182033"/>
                <a:gd name="connsiteY4" fmla="*/ 1519956 h 1577877"/>
                <a:gd name="connsiteX5" fmla="*/ 202896 w 1182033"/>
                <a:gd name="connsiteY5" fmla="*/ 1519956 h 1577877"/>
                <a:gd name="connsiteX6" fmla="*/ 0 w 1182033"/>
                <a:gd name="connsiteY6" fmla="*/ 786529 h 1577877"/>
                <a:gd name="connsiteX0" fmla="*/ 7936 w 1189969"/>
                <a:gd name="connsiteY0" fmla="*/ 786529 h 1577877"/>
                <a:gd name="connsiteX1" fmla="*/ 210832 w 1189969"/>
                <a:gd name="connsiteY1" fmla="*/ 53102 h 1577877"/>
                <a:gd name="connsiteX2" fmla="*/ 987073 w 1189969"/>
                <a:gd name="connsiteY2" fmla="*/ 53102 h 1577877"/>
                <a:gd name="connsiteX3" fmla="*/ 1189969 w 1189969"/>
                <a:gd name="connsiteY3" fmla="*/ 786529 h 1577877"/>
                <a:gd name="connsiteX4" fmla="*/ 987073 w 1189969"/>
                <a:gd name="connsiteY4" fmla="*/ 1519956 h 1577877"/>
                <a:gd name="connsiteX5" fmla="*/ 210832 w 1189969"/>
                <a:gd name="connsiteY5" fmla="*/ 1519956 h 1577877"/>
                <a:gd name="connsiteX6" fmla="*/ 7936 w 1189969"/>
                <a:gd name="connsiteY6" fmla="*/ 786529 h 1577877"/>
                <a:gd name="connsiteX0" fmla="*/ 7936 w 1189969"/>
                <a:gd name="connsiteY0" fmla="*/ 786529 h 1577877"/>
                <a:gd name="connsiteX1" fmla="*/ 210832 w 1189969"/>
                <a:gd name="connsiteY1" fmla="*/ 53102 h 1577877"/>
                <a:gd name="connsiteX2" fmla="*/ 987073 w 1189969"/>
                <a:gd name="connsiteY2" fmla="*/ 53102 h 1577877"/>
                <a:gd name="connsiteX3" fmla="*/ 1189969 w 1189969"/>
                <a:gd name="connsiteY3" fmla="*/ 786529 h 1577877"/>
                <a:gd name="connsiteX4" fmla="*/ 987073 w 1189969"/>
                <a:gd name="connsiteY4" fmla="*/ 1519956 h 1577877"/>
                <a:gd name="connsiteX5" fmla="*/ 210832 w 1189969"/>
                <a:gd name="connsiteY5" fmla="*/ 1519956 h 1577877"/>
                <a:gd name="connsiteX6" fmla="*/ 7936 w 1189969"/>
                <a:gd name="connsiteY6" fmla="*/ 786529 h 1577877"/>
                <a:gd name="connsiteX0" fmla="*/ 1824 w 1183857"/>
                <a:gd name="connsiteY0" fmla="*/ 786529 h 1577877"/>
                <a:gd name="connsiteX1" fmla="*/ 204720 w 1183857"/>
                <a:gd name="connsiteY1" fmla="*/ 53102 h 1577877"/>
                <a:gd name="connsiteX2" fmla="*/ 980961 w 1183857"/>
                <a:gd name="connsiteY2" fmla="*/ 53102 h 1577877"/>
                <a:gd name="connsiteX3" fmla="*/ 1183857 w 1183857"/>
                <a:gd name="connsiteY3" fmla="*/ 786529 h 1577877"/>
                <a:gd name="connsiteX4" fmla="*/ 980961 w 1183857"/>
                <a:gd name="connsiteY4" fmla="*/ 1519956 h 1577877"/>
                <a:gd name="connsiteX5" fmla="*/ 204720 w 1183857"/>
                <a:gd name="connsiteY5" fmla="*/ 1519956 h 1577877"/>
                <a:gd name="connsiteX6" fmla="*/ 1824 w 1183857"/>
                <a:gd name="connsiteY6" fmla="*/ 786529 h 1577877"/>
                <a:gd name="connsiteX0" fmla="*/ 0 w 1182033"/>
                <a:gd name="connsiteY0" fmla="*/ 786529 h 1577877"/>
                <a:gd name="connsiteX1" fmla="*/ 202896 w 1182033"/>
                <a:gd name="connsiteY1" fmla="*/ 53102 h 1577877"/>
                <a:gd name="connsiteX2" fmla="*/ 979137 w 1182033"/>
                <a:gd name="connsiteY2" fmla="*/ 53102 h 1577877"/>
                <a:gd name="connsiteX3" fmla="*/ 1182033 w 1182033"/>
                <a:gd name="connsiteY3" fmla="*/ 786529 h 1577877"/>
                <a:gd name="connsiteX4" fmla="*/ 979137 w 1182033"/>
                <a:gd name="connsiteY4" fmla="*/ 1519956 h 1577877"/>
                <a:gd name="connsiteX5" fmla="*/ 202896 w 1182033"/>
                <a:gd name="connsiteY5" fmla="*/ 1519956 h 1577877"/>
                <a:gd name="connsiteX6" fmla="*/ 0 w 1182033"/>
                <a:gd name="connsiteY6" fmla="*/ 786529 h 1577877"/>
                <a:gd name="connsiteX0" fmla="*/ 0 w 1142683"/>
                <a:gd name="connsiteY0" fmla="*/ 786530 h 1577877"/>
                <a:gd name="connsiteX1" fmla="*/ 163546 w 1142683"/>
                <a:gd name="connsiteY1" fmla="*/ 53102 h 1577877"/>
                <a:gd name="connsiteX2" fmla="*/ 939787 w 1142683"/>
                <a:gd name="connsiteY2" fmla="*/ 53102 h 1577877"/>
                <a:gd name="connsiteX3" fmla="*/ 1142683 w 1142683"/>
                <a:gd name="connsiteY3" fmla="*/ 786529 h 1577877"/>
                <a:gd name="connsiteX4" fmla="*/ 939787 w 1142683"/>
                <a:gd name="connsiteY4" fmla="*/ 1519956 h 1577877"/>
                <a:gd name="connsiteX5" fmla="*/ 163546 w 1142683"/>
                <a:gd name="connsiteY5" fmla="*/ 1519956 h 1577877"/>
                <a:gd name="connsiteX6" fmla="*/ 0 w 1142683"/>
                <a:gd name="connsiteY6" fmla="*/ 786530 h 1577877"/>
                <a:gd name="connsiteX0" fmla="*/ 0 w 1134813"/>
                <a:gd name="connsiteY0" fmla="*/ 802212 h 1577877"/>
                <a:gd name="connsiteX1" fmla="*/ 155676 w 1134813"/>
                <a:gd name="connsiteY1" fmla="*/ 53102 h 1577877"/>
                <a:gd name="connsiteX2" fmla="*/ 931917 w 1134813"/>
                <a:gd name="connsiteY2" fmla="*/ 53102 h 1577877"/>
                <a:gd name="connsiteX3" fmla="*/ 1134813 w 1134813"/>
                <a:gd name="connsiteY3" fmla="*/ 786529 h 1577877"/>
                <a:gd name="connsiteX4" fmla="*/ 931917 w 1134813"/>
                <a:gd name="connsiteY4" fmla="*/ 1519956 h 1577877"/>
                <a:gd name="connsiteX5" fmla="*/ 155676 w 1134813"/>
                <a:gd name="connsiteY5" fmla="*/ 1519956 h 1577877"/>
                <a:gd name="connsiteX6" fmla="*/ 0 w 1134813"/>
                <a:gd name="connsiteY6" fmla="*/ 802212 h 1577877"/>
                <a:gd name="connsiteX0" fmla="*/ 0 w 1134813"/>
                <a:gd name="connsiteY0" fmla="*/ 802212 h 1577877"/>
                <a:gd name="connsiteX1" fmla="*/ 155676 w 1134813"/>
                <a:gd name="connsiteY1" fmla="*/ 53102 h 1577877"/>
                <a:gd name="connsiteX2" fmla="*/ 931917 w 1134813"/>
                <a:gd name="connsiteY2" fmla="*/ 53102 h 1577877"/>
                <a:gd name="connsiteX3" fmla="*/ 1134813 w 1134813"/>
                <a:gd name="connsiteY3" fmla="*/ 786529 h 1577877"/>
                <a:gd name="connsiteX4" fmla="*/ 931917 w 1134813"/>
                <a:gd name="connsiteY4" fmla="*/ 1519956 h 1577877"/>
                <a:gd name="connsiteX5" fmla="*/ 155676 w 1134813"/>
                <a:gd name="connsiteY5" fmla="*/ 1519956 h 1577877"/>
                <a:gd name="connsiteX6" fmla="*/ 0 w 1134813"/>
                <a:gd name="connsiteY6" fmla="*/ 802212 h 157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4813" h="1577877">
                  <a:moveTo>
                    <a:pt x="0" y="802212"/>
                  </a:moveTo>
                  <a:cubicBezTo>
                    <a:pt x="2892" y="314279"/>
                    <a:pt x="99472" y="413789"/>
                    <a:pt x="155676" y="53102"/>
                  </a:cubicBezTo>
                  <a:cubicBezTo>
                    <a:pt x="393468" y="-7858"/>
                    <a:pt x="663645" y="-26906"/>
                    <a:pt x="931917" y="53102"/>
                  </a:cubicBezTo>
                  <a:cubicBezTo>
                    <a:pt x="972881" y="442361"/>
                    <a:pt x="1090041" y="500146"/>
                    <a:pt x="1134813" y="786529"/>
                  </a:cubicBezTo>
                  <a:cubicBezTo>
                    <a:pt x="1097663" y="1097683"/>
                    <a:pt x="955736" y="1126893"/>
                    <a:pt x="931917" y="1519956"/>
                  </a:cubicBezTo>
                  <a:cubicBezTo>
                    <a:pt x="570302" y="1601874"/>
                    <a:pt x="523010" y="1592349"/>
                    <a:pt x="155676" y="1519956"/>
                  </a:cubicBezTo>
                  <a:cubicBezTo>
                    <a:pt x="133768" y="1199286"/>
                    <a:pt x="5685" y="1310135"/>
                    <a:pt x="0" y="80221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49" name="Gruppo 48">
              <a:extLst>
                <a:ext uri="{FF2B5EF4-FFF2-40B4-BE49-F238E27FC236}">
                  <a16:creationId xmlns:a16="http://schemas.microsoft.com/office/drawing/2014/main" id="{475AFCCA-09EF-A1B8-D9D0-DEE48E76E603}"/>
                </a:ext>
              </a:extLst>
            </p:cNvPr>
            <p:cNvGrpSpPr/>
            <p:nvPr/>
          </p:nvGrpSpPr>
          <p:grpSpPr>
            <a:xfrm>
              <a:off x="1827580" y="1735995"/>
              <a:ext cx="984703" cy="1129404"/>
              <a:chOff x="1827580" y="1735995"/>
              <a:chExt cx="984703" cy="1129404"/>
            </a:xfrm>
          </p:grpSpPr>
          <p:sp>
            <p:nvSpPr>
              <p:cNvPr id="50" name="Pentagono 94">
                <a:extLst>
                  <a:ext uri="{FF2B5EF4-FFF2-40B4-BE49-F238E27FC236}">
                    <a16:creationId xmlns:a16="http://schemas.microsoft.com/office/drawing/2014/main" id="{8DA825A5-0BE1-7E18-0FD8-A3DA89804586}"/>
                  </a:ext>
                </a:extLst>
              </p:cNvPr>
              <p:cNvSpPr/>
              <p:nvPr/>
            </p:nvSpPr>
            <p:spPr>
              <a:xfrm>
                <a:off x="1827580" y="1863630"/>
                <a:ext cx="984703" cy="502514"/>
              </a:xfrm>
              <a:custGeom>
                <a:avLst/>
                <a:gdLst>
                  <a:gd name="connsiteX0" fmla="*/ 1 w 1050012"/>
                  <a:gd name="connsiteY0" fmla="*/ 206866 h 541583"/>
                  <a:gd name="connsiteX1" fmla="*/ 525006 w 1050012"/>
                  <a:gd name="connsiteY1" fmla="*/ 0 h 541583"/>
                  <a:gd name="connsiteX2" fmla="*/ 1050011 w 1050012"/>
                  <a:gd name="connsiteY2" fmla="*/ 206866 h 541583"/>
                  <a:gd name="connsiteX3" fmla="*/ 849477 w 1050012"/>
                  <a:gd name="connsiteY3" fmla="*/ 541582 h 541583"/>
                  <a:gd name="connsiteX4" fmla="*/ 200535 w 1050012"/>
                  <a:gd name="connsiteY4" fmla="*/ 541582 h 541583"/>
                  <a:gd name="connsiteX5" fmla="*/ 1 w 1050012"/>
                  <a:gd name="connsiteY5" fmla="*/ 206866 h 541583"/>
                  <a:gd name="connsiteX0" fmla="*/ 0 w 1050010"/>
                  <a:gd name="connsiteY0" fmla="*/ 95106 h 429822"/>
                  <a:gd name="connsiteX1" fmla="*/ 547865 w 1050010"/>
                  <a:gd name="connsiteY1" fmla="*/ 0 h 429822"/>
                  <a:gd name="connsiteX2" fmla="*/ 1050010 w 1050010"/>
                  <a:gd name="connsiteY2" fmla="*/ 95106 h 429822"/>
                  <a:gd name="connsiteX3" fmla="*/ 849476 w 1050010"/>
                  <a:gd name="connsiteY3" fmla="*/ 429822 h 429822"/>
                  <a:gd name="connsiteX4" fmla="*/ 200534 w 1050010"/>
                  <a:gd name="connsiteY4" fmla="*/ 429822 h 429822"/>
                  <a:gd name="connsiteX5" fmla="*/ 0 w 1050010"/>
                  <a:gd name="connsiteY5" fmla="*/ 95106 h 429822"/>
                  <a:gd name="connsiteX0" fmla="*/ 0 w 1050010"/>
                  <a:gd name="connsiteY0" fmla="*/ 163686 h 498402"/>
                  <a:gd name="connsiteX1" fmla="*/ 525005 w 1050010"/>
                  <a:gd name="connsiteY1" fmla="*/ 0 h 498402"/>
                  <a:gd name="connsiteX2" fmla="*/ 1050010 w 1050010"/>
                  <a:gd name="connsiteY2" fmla="*/ 163686 h 498402"/>
                  <a:gd name="connsiteX3" fmla="*/ 849476 w 1050010"/>
                  <a:gd name="connsiteY3" fmla="*/ 498402 h 498402"/>
                  <a:gd name="connsiteX4" fmla="*/ 200534 w 1050010"/>
                  <a:gd name="connsiteY4" fmla="*/ 498402 h 498402"/>
                  <a:gd name="connsiteX5" fmla="*/ 0 w 1050010"/>
                  <a:gd name="connsiteY5" fmla="*/ 163686 h 498402"/>
                  <a:gd name="connsiteX0" fmla="*/ 0 w 1019530"/>
                  <a:gd name="connsiteY0" fmla="*/ 163686 h 498402"/>
                  <a:gd name="connsiteX1" fmla="*/ 525005 w 1019530"/>
                  <a:gd name="connsiteY1" fmla="*/ 0 h 498402"/>
                  <a:gd name="connsiteX2" fmla="*/ 1019530 w 1019530"/>
                  <a:gd name="connsiteY2" fmla="*/ 178926 h 498402"/>
                  <a:gd name="connsiteX3" fmla="*/ 849476 w 1019530"/>
                  <a:gd name="connsiteY3" fmla="*/ 498402 h 498402"/>
                  <a:gd name="connsiteX4" fmla="*/ 200534 w 1019530"/>
                  <a:gd name="connsiteY4" fmla="*/ 498402 h 498402"/>
                  <a:gd name="connsiteX5" fmla="*/ 0 w 1019530"/>
                  <a:gd name="connsiteY5" fmla="*/ 163686 h 498402"/>
                  <a:gd name="connsiteX0" fmla="*/ 0 w 1019530"/>
                  <a:gd name="connsiteY0" fmla="*/ 163686 h 498402"/>
                  <a:gd name="connsiteX1" fmla="*/ 525005 w 1019530"/>
                  <a:gd name="connsiteY1" fmla="*/ 0 h 498402"/>
                  <a:gd name="connsiteX2" fmla="*/ 1019530 w 1019530"/>
                  <a:gd name="connsiteY2" fmla="*/ 178926 h 498402"/>
                  <a:gd name="connsiteX3" fmla="*/ 849476 w 1019530"/>
                  <a:gd name="connsiteY3" fmla="*/ 450142 h 498402"/>
                  <a:gd name="connsiteX4" fmla="*/ 200534 w 1019530"/>
                  <a:gd name="connsiteY4" fmla="*/ 498402 h 498402"/>
                  <a:gd name="connsiteX5" fmla="*/ 0 w 1019530"/>
                  <a:gd name="connsiteY5" fmla="*/ 163686 h 498402"/>
                  <a:gd name="connsiteX0" fmla="*/ 0 w 1019530"/>
                  <a:gd name="connsiteY0" fmla="*/ 163686 h 475542"/>
                  <a:gd name="connsiteX1" fmla="*/ 525005 w 1019530"/>
                  <a:gd name="connsiteY1" fmla="*/ 0 h 475542"/>
                  <a:gd name="connsiteX2" fmla="*/ 1019530 w 1019530"/>
                  <a:gd name="connsiteY2" fmla="*/ 178926 h 475542"/>
                  <a:gd name="connsiteX3" fmla="*/ 849476 w 1019530"/>
                  <a:gd name="connsiteY3" fmla="*/ 450142 h 475542"/>
                  <a:gd name="connsiteX4" fmla="*/ 205614 w 1019530"/>
                  <a:gd name="connsiteY4" fmla="*/ 475542 h 475542"/>
                  <a:gd name="connsiteX5" fmla="*/ 0 w 1019530"/>
                  <a:gd name="connsiteY5" fmla="*/ 163686 h 475542"/>
                  <a:gd name="connsiteX0" fmla="*/ 0 w 1019530"/>
                  <a:gd name="connsiteY0" fmla="*/ 163686 h 480622"/>
                  <a:gd name="connsiteX1" fmla="*/ 525005 w 1019530"/>
                  <a:gd name="connsiteY1" fmla="*/ 0 h 480622"/>
                  <a:gd name="connsiteX2" fmla="*/ 1019530 w 1019530"/>
                  <a:gd name="connsiteY2" fmla="*/ 178926 h 480622"/>
                  <a:gd name="connsiteX3" fmla="*/ 811376 w 1019530"/>
                  <a:gd name="connsiteY3" fmla="*/ 480622 h 480622"/>
                  <a:gd name="connsiteX4" fmla="*/ 205614 w 1019530"/>
                  <a:gd name="connsiteY4" fmla="*/ 475542 h 480622"/>
                  <a:gd name="connsiteX5" fmla="*/ 0 w 1019530"/>
                  <a:gd name="connsiteY5" fmla="*/ 163686 h 480622"/>
                  <a:gd name="connsiteX0" fmla="*/ 0 w 973810"/>
                  <a:gd name="connsiteY0" fmla="*/ 184006 h 480622"/>
                  <a:gd name="connsiteX1" fmla="*/ 479285 w 973810"/>
                  <a:gd name="connsiteY1" fmla="*/ 0 h 480622"/>
                  <a:gd name="connsiteX2" fmla="*/ 973810 w 973810"/>
                  <a:gd name="connsiteY2" fmla="*/ 178926 h 480622"/>
                  <a:gd name="connsiteX3" fmla="*/ 765656 w 973810"/>
                  <a:gd name="connsiteY3" fmla="*/ 480622 h 480622"/>
                  <a:gd name="connsiteX4" fmla="*/ 159894 w 973810"/>
                  <a:gd name="connsiteY4" fmla="*/ 475542 h 480622"/>
                  <a:gd name="connsiteX5" fmla="*/ 0 w 973810"/>
                  <a:gd name="connsiteY5" fmla="*/ 184006 h 480622"/>
                  <a:gd name="connsiteX0" fmla="*/ 0 w 973810"/>
                  <a:gd name="connsiteY0" fmla="*/ 184006 h 480622"/>
                  <a:gd name="connsiteX1" fmla="*/ 479285 w 973810"/>
                  <a:gd name="connsiteY1" fmla="*/ 0 h 480622"/>
                  <a:gd name="connsiteX2" fmla="*/ 973810 w 973810"/>
                  <a:gd name="connsiteY2" fmla="*/ 178926 h 480622"/>
                  <a:gd name="connsiteX3" fmla="*/ 765656 w 973810"/>
                  <a:gd name="connsiteY3" fmla="*/ 480622 h 480622"/>
                  <a:gd name="connsiteX4" fmla="*/ 159894 w 973810"/>
                  <a:gd name="connsiteY4" fmla="*/ 475542 h 480622"/>
                  <a:gd name="connsiteX5" fmla="*/ 0 w 973810"/>
                  <a:gd name="connsiteY5" fmla="*/ 184006 h 480622"/>
                  <a:gd name="connsiteX0" fmla="*/ 170 w 973980"/>
                  <a:gd name="connsiteY0" fmla="*/ 184006 h 480622"/>
                  <a:gd name="connsiteX1" fmla="*/ 479455 w 973980"/>
                  <a:gd name="connsiteY1" fmla="*/ 0 h 480622"/>
                  <a:gd name="connsiteX2" fmla="*/ 973980 w 973980"/>
                  <a:gd name="connsiteY2" fmla="*/ 178926 h 480622"/>
                  <a:gd name="connsiteX3" fmla="*/ 765826 w 973980"/>
                  <a:gd name="connsiteY3" fmla="*/ 480622 h 480622"/>
                  <a:gd name="connsiteX4" fmla="*/ 160064 w 973980"/>
                  <a:gd name="connsiteY4" fmla="*/ 475542 h 480622"/>
                  <a:gd name="connsiteX5" fmla="*/ 170 w 973980"/>
                  <a:gd name="connsiteY5" fmla="*/ 184006 h 480622"/>
                  <a:gd name="connsiteX0" fmla="*/ 170 w 973980"/>
                  <a:gd name="connsiteY0" fmla="*/ 184006 h 480622"/>
                  <a:gd name="connsiteX1" fmla="*/ 479455 w 973980"/>
                  <a:gd name="connsiteY1" fmla="*/ 0 h 480622"/>
                  <a:gd name="connsiteX2" fmla="*/ 973980 w 973980"/>
                  <a:gd name="connsiteY2" fmla="*/ 178926 h 480622"/>
                  <a:gd name="connsiteX3" fmla="*/ 765826 w 973980"/>
                  <a:gd name="connsiteY3" fmla="*/ 480622 h 480622"/>
                  <a:gd name="connsiteX4" fmla="*/ 160064 w 973980"/>
                  <a:gd name="connsiteY4" fmla="*/ 475542 h 480622"/>
                  <a:gd name="connsiteX5" fmla="*/ 170 w 973980"/>
                  <a:gd name="connsiteY5" fmla="*/ 184006 h 480622"/>
                  <a:gd name="connsiteX0" fmla="*/ 138 w 973948"/>
                  <a:gd name="connsiteY0" fmla="*/ 184006 h 480622"/>
                  <a:gd name="connsiteX1" fmla="*/ 479423 w 973948"/>
                  <a:gd name="connsiteY1" fmla="*/ 0 h 480622"/>
                  <a:gd name="connsiteX2" fmla="*/ 973948 w 973948"/>
                  <a:gd name="connsiteY2" fmla="*/ 178926 h 480622"/>
                  <a:gd name="connsiteX3" fmla="*/ 765794 w 973948"/>
                  <a:gd name="connsiteY3" fmla="*/ 480622 h 480622"/>
                  <a:gd name="connsiteX4" fmla="*/ 160032 w 973948"/>
                  <a:gd name="connsiteY4" fmla="*/ 475542 h 480622"/>
                  <a:gd name="connsiteX5" fmla="*/ 138 w 973948"/>
                  <a:gd name="connsiteY5" fmla="*/ 184006 h 480622"/>
                  <a:gd name="connsiteX0" fmla="*/ 138 w 973948"/>
                  <a:gd name="connsiteY0" fmla="*/ 184006 h 497603"/>
                  <a:gd name="connsiteX1" fmla="*/ 479423 w 973948"/>
                  <a:gd name="connsiteY1" fmla="*/ 0 h 497603"/>
                  <a:gd name="connsiteX2" fmla="*/ 973948 w 973948"/>
                  <a:gd name="connsiteY2" fmla="*/ 178926 h 497603"/>
                  <a:gd name="connsiteX3" fmla="*/ 765794 w 973948"/>
                  <a:gd name="connsiteY3" fmla="*/ 480622 h 497603"/>
                  <a:gd name="connsiteX4" fmla="*/ 160032 w 973948"/>
                  <a:gd name="connsiteY4" fmla="*/ 475542 h 497603"/>
                  <a:gd name="connsiteX5" fmla="*/ 138 w 973948"/>
                  <a:gd name="connsiteY5" fmla="*/ 184006 h 497603"/>
                  <a:gd name="connsiteX0" fmla="*/ 252 w 974062"/>
                  <a:gd name="connsiteY0" fmla="*/ 184006 h 497603"/>
                  <a:gd name="connsiteX1" fmla="*/ 479537 w 974062"/>
                  <a:gd name="connsiteY1" fmla="*/ 0 h 497603"/>
                  <a:gd name="connsiteX2" fmla="*/ 974062 w 974062"/>
                  <a:gd name="connsiteY2" fmla="*/ 178926 h 497603"/>
                  <a:gd name="connsiteX3" fmla="*/ 765908 w 974062"/>
                  <a:gd name="connsiteY3" fmla="*/ 480622 h 497603"/>
                  <a:gd name="connsiteX4" fmla="*/ 160146 w 974062"/>
                  <a:gd name="connsiteY4" fmla="*/ 475542 h 497603"/>
                  <a:gd name="connsiteX5" fmla="*/ 252 w 974062"/>
                  <a:gd name="connsiteY5" fmla="*/ 184006 h 497603"/>
                  <a:gd name="connsiteX0" fmla="*/ 164 w 973974"/>
                  <a:gd name="connsiteY0" fmla="*/ 184006 h 497603"/>
                  <a:gd name="connsiteX1" fmla="*/ 479449 w 973974"/>
                  <a:gd name="connsiteY1" fmla="*/ 0 h 497603"/>
                  <a:gd name="connsiteX2" fmla="*/ 973974 w 973974"/>
                  <a:gd name="connsiteY2" fmla="*/ 178926 h 497603"/>
                  <a:gd name="connsiteX3" fmla="*/ 765820 w 973974"/>
                  <a:gd name="connsiteY3" fmla="*/ 480622 h 497603"/>
                  <a:gd name="connsiteX4" fmla="*/ 160058 w 973974"/>
                  <a:gd name="connsiteY4" fmla="*/ 475542 h 497603"/>
                  <a:gd name="connsiteX5" fmla="*/ 164 w 973974"/>
                  <a:gd name="connsiteY5" fmla="*/ 184006 h 497603"/>
                  <a:gd name="connsiteX0" fmla="*/ 164 w 973974"/>
                  <a:gd name="connsiteY0" fmla="*/ 184006 h 504987"/>
                  <a:gd name="connsiteX1" fmla="*/ 479449 w 973974"/>
                  <a:gd name="connsiteY1" fmla="*/ 0 h 504987"/>
                  <a:gd name="connsiteX2" fmla="*/ 973974 w 973974"/>
                  <a:gd name="connsiteY2" fmla="*/ 178926 h 504987"/>
                  <a:gd name="connsiteX3" fmla="*/ 765820 w 973974"/>
                  <a:gd name="connsiteY3" fmla="*/ 480622 h 504987"/>
                  <a:gd name="connsiteX4" fmla="*/ 160058 w 973974"/>
                  <a:gd name="connsiteY4" fmla="*/ 475542 h 504987"/>
                  <a:gd name="connsiteX5" fmla="*/ 164 w 973974"/>
                  <a:gd name="connsiteY5" fmla="*/ 184006 h 504987"/>
                  <a:gd name="connsiteX0" fmla="*/ 164 w 973974"/>
                  <a:gd name="connsiteY0" fmla="*/ 184006 h 504987"/>
                  <a:gd name="connsiteX1" fmla="*/ 479449 w 973974"/>
                  <a:gd name="connsiteY1" fmla="*/ 0 h 504987"/>
                  <a:gd name="connsiteX2" fmla="*/ 973974 w 973974"/>
                  <a:gd name="connsiteY2" fmla="*/ 178926 h 504987"/>
                  <a:gd name="connsiteX3" fmla="*/ 765820 w 973974"/>
                  <a:gd name="connsiteY3" fmla="*/ 480622 h 504987"/>
                  <a:gd name="connsiteX4" fmla="*/ 160058 w 973974"/>
                  <a:gd name="connsiteY4" fmla="*/ 475542 h 504987"/>
                  <a:gd name="connsiteX5" fmla="*/ 164 w 973974"/>
                  <a:gd name="connsiteY5" fmla="*/ 184006 h 504987"/>
                  <a:gd name="connsiteX0" fmla="*/ 164 w 973974"/>
                  <a:gd name="connsiteY0" fmla="*/ 184006 h 502514"/>
                  <a:gd name="connsiteX1" fmla="*/ 479449 w 973974"/>
                  <a:gd name="connsiteY1" fmla="*/ 0 h 502514"/>
                  <a:gd name="connsiteX2" fmla="*/ 973974 w 973974"/>
                  <a:gd name="connsiteY2" fmla="*/ 178926 h 502514"/>
                  <a:gd name="connsiteX3" fmla="*/ 765820 w 973974"/>
                  <a:gd name="connsiteY3" fmla="*/ 480622 h 502514"/>
                  <a:gd name="connsiteX4" fmla="*/ 160058 w 973974"/>
                  <a:gd name="connsiteY4" fmla="*/ 475542 h 502514"/>
                  <a:gd name="connsiteX5" fmla="*/ 164 w 973974"/>
                  <a:gd name="connsiteY5" fmla="*/ 184006 h 50251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16 h 502524"/>
                  <a:gd name="connsiteX1" fmla="*/ 479449 w 984703"/>
                  <a:gd name="connsiteY1" fmla="*/ 10 h 502524"/>
                  <a:gd name="connsiteX2" fmla="*/ 973974 w 984703"/>
                  <a:gd name="connsiteY2" fmla="*/ 178936 h 502524"/>
                  <a:gd name="connsiteX3" fmla="*/ 765820 w 984703"/>
                  <a:gd name="connsiteY3" fmla="*/ 480632 h 502524"/>
                  <a:gd name="connsiteX4" fmla="*/ 160058 w 984703"/>
                  <a:gd name="connsiteY4" fmla="*/ 475552 h 502524"/>
                  <a:gd name="connsiteX5" fmla="*/ 164 w 984703"/>
                  <a:gd name="connsiteY5" fmla="*/ 184016 h 50252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06 h 502514"/>
                  <a:gd name="connsiteX1" fmla="*/ 4921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4703" h="502514">
                    <a:moveTo>
                      <a:pt x="164" y="184006"/>
                    </a:moveTo>
                    <a:cubicBezTo>
                      <a:pt x="20226" y="127751"/>
                      <a:pt x="301907" y="10535"/>
                      <a:pt x="492149" y="0"/>
                    </a:cubicBezTo>
                    <a:cubicBezTo>
                      <a:pt x="776371" y="8842"/>
                      <a:pt x="951372" y="124364"/>
                      <a:pt x="973974" y="178926"/>
                    </a:cubicBezTo>
                    <a:cubicBezTo>
                      <a:pt x="990949" y="210911"/>
                      <a:pt x="1020625" y="441017"/>
                      <a:pt x="765820" y="480622"/>
                    </a:cubicBezTo>
                    <a:cubicBezTo>
                      <a:pt x="698519" y="496709"/>
                      <a:pt x="306099" y="522955"/>
                      <a:pt x="160058" y="475542"/>
                    </a:cubicBezTo>
                    <a:cubicBezTo>
                      <a:pt x="111840" y="457103"/>
                      <a:pt x="-4958" y="469145"/>
                      <a:pt x="164" y="184006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51" name="Gruppo 50">
                <a:extLst>
                  <a:ext uri="{FF2B5EF4-FFF2-40B4-BE49-F238E27FC236}">
                    <a16:creationId xmlns:a16="http://schemas.microsoft.com/office/drawing/2014/main" id="{F3B84111-8813-D00E-55CC-62AF235D1440}"/>
                  </a:ext>
                </a:extLst>
              </p:cNvPr>
              <p:cNvGrpSpPr/>
              <p:nvPr/>
            </p:nvGrpSpPr>
            <p:grpSpPr>
              <a:xfrm>
                <a:off x="1933690" y="2420226"/>
                <a:ext cx="205740" cy="220979"/>
                <a:chOff x="3634959" y="1562563"/>
                <a:chExt cx="205740" cy="220979"/>
              </a:xfrm>
            </p:grpSpPr>
            <p:sp>
              <p:nvSpPr>
                <p:cNvPr id="57" name="Ovale 56">
                  <a:extLst>
                    <a:ext uri="{FF2B5EF4-FFF2-40B4-BE49-F238E27FC236}">
                      <a16:creationId xmlns:a16="http://schemas.microsoft.com/office/drawing/2014/main" id="{E231642A-1E23-97F6-859F-F4EFB34224C8}"/>
                    </a:ext>
                  </a:extLst>
                </p:cNvPr>
                <p:cNvSpPr/>
                <p:nvPr/>
              </p:nvSpPr>
              <p:spPr>
                <a:xfrm>
                  <a:off x="3634959" y="1562563"/>
                  <a:ext cx="205740" cy="220979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8" name="Ovale 57">
                  <a:extLst>
                    <a:ext uri="{FF2B5EF4-FFF2-40B4-BE49-F238E27FC236}">
                      <a16:creationId xmlns:a16="http://schemas.microsoft.com/office/drawing/2014/main" id="{9ABD6CAB-F195-142F-3223-3FDF9350802E}"/>
                    </a:ext>
                  </a:extLst>
                </p:cNvPr>
                <p:cNvSpPr/>
                <p:nvPr/>
              </p:nvSpPr>
              <p:spPr>
                <a:xfrm>
                  <a:off x="3701366" y="1634951"/>
                  <a:ext cx="97769" cy="10668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52" name="Trapezio 51">
                <a:extLst>
                  <a:ext uri="{FF2B5EF4-FFF2-40B4-BE49-F238E27FC236}">
                    <a16:creationId xmlns:a16="http://schemas.microsoft.com/office/drawing/2014/main" id="{6229499E-F84C-DD33-4C29-98032B8BF861}"/>
                  </a:ext>
                </a:extLst>
              </p:cNvPr>
              <p:cNvSpPr/>
              <p:nvPr/>
            </p:nvSpPr>
            <p:spPr>
              <a:xfrm rot="10800000">
                <a:off x="2282428" y="2812059"/>
                <a:ext cx="68580" cy="53340"/>
              </a:xfrm>
              <a:prstGeom prst="trapezoi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3" name="Arco 52">
                <a:extLst>
                  <a:ext uri="{FF2B5EF4-FFF2-40B4-BE49-F238E27FC236}">
                    <a16:creationId xmlns:a16="http://schemas.microsoft.com/office/drawing/2014/main" id="{13D1188D-CFE1-976C-3B7A-92BD770DE443}"/>
                  </a:ext>
                </a:extLst>
              </p:cNvPr>
              <p:cNvSpPr/>
              <p:nvPr/>
            </p:nvSpPr>
            <p:spPr>
              <a:xfrm rot="5665335">
                <a:off x="2166812" y="1683605"/>
                <a:ext cx="255270" cy="360049"/>
              </a:xfrm>
              <a:prstGeom prst="arc">
                <a:avLst>
                  <a:gd name="adj1" fmla="val 16200000"/>
                  <a:gd name="adj2" fmla="val 5035040"/>
                </a:avLst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54" name="Gruppo 53">
                <a:extLst>
                  <a:ext uri="{FF2B5EF4-FFF2-40B4-BE49-F238E27FC236}">
                    <a16:creationId xmlns:a16="http://schemas.microsoft.com/office/drawing/2014/main" id="{EB9C8B7D-398F-495F-1DB6-9195535D7981}"/>
                  </a:ext>
                </a:extLst>
              </p:cNvPr>
              <p:cNvGrpSpPr/>
              <p:nvPr/>
            </p:nvGrpSpPr>
            <p:grpSpPr>
              <a:xfrm>
                <a:off x="2498606" y="2420225"/>
                <a:ext cx="205740" cy="220979"/>
                <a:chOff x="3634959" y="1562563"/>
                <a:chExt cx="205740" cy="220979"/>
              </a:xfrm>
            </p:grpSpPr>
            <p:sp>
              <p:nvSpPr>
                <p:cNvPr id="55" name="Ovale 54">
                  <a:extLst>
                    <a:ext uri="{FF2B5EF4-FFF2-40B4-BE49-F238E27FC236}">
                      <a16:creationId xmlns:a16="http://schemas.microsoft.com/office/drawing/2014/main" id="{72F99F3E-4A2E-3EB7-E81E-C9F244D8596F}"/>
                    </a:ext>
                  </a:extLst>
                </p:cNvPr>
                <p:cNvSpPr/>
                <p:nvPr/>
              </p:nvSpPr>
              <p:spPr>
                <a:xfrm>
                  <a:off x="3634959" y="1562563"/>
                  <a:ext cx="205740" cy="220979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6" name="Ovale 55">
                  <a:extLst>
                    <a:ext uri="{FF2B5EF4-FFF2-40B4-BE49-F238E27FC236}">
                      <a16:creationId xmlns:a16="http://schemas.microsoft.com/office/drawing/2014/main" id="{421CC833-AECC-C27A-7971-B89D6F811486}"/>
                    </a:ext>
                  </a:extLst>
                </p:cNvPr>
                <p:cNvSpPr/>
                <p:nvPr/>
              </p:nvSpPr>
              <p:spPr>
                <a:xfrm>
                  <a:off x="3688944" y="1634952"/>
                  <a:ext cx="97769" cy="10668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</p:grpSp>
      <p:grpSp>
        <p:nvGrpSpPr>
          <p:cNvPr id="59" name="Gruppo 58">
            <a:extLst>
              <a:ext uri="{FF2B5EF4-FFF2-40B4-BE49-F238E27FC236}">
                <a16:creationId xmlns:a16="http://schemas.microsoft.com/office/drawing/2014/main" id="{1B524B78-46FE-ED82-785E-A477AAD7B449}"/>
              </a:ext>
            </a:extLst>
          </p:cNvPr>
          <p:cNvGrpSpPr/>
          <p:nvPr/>
        </p:nvGrpSpPr>
        <p:grpSpPr>
          <a:xfrm rot="169849">
            <a:off x="10660278" y="4653894"/>
            <a:ext cx="313116" cy="1317539"/>
            <a:chOff x="6892594" y="1663883"/>
            <a:chExt cx="768685" cy="3088539"/>
          </a:xfrm>
        </p:grpSpPr>
        <p:grpSp>
          <p:nvGrpSpPr>
            <p:cNvPr id="60" name="Gruppo 59">
              <a:extLst>
                <a:ext uri="{FF2B5EF4-FFF2-40B4-BE49-F238E27FC236}">
                  <a16:creationId xmlns:a16="http://schemas.microsoft.com/office/drawing/2014/main" id="{3AF7197F-E6EE-1D47-4386-D307D2590908}"/>
                </a:ext>
              </a:extLst>
            </p:cNvPr>
            <p:cNvGrpSpPr/>
            <p:nvPr/>
          </p:nvGrpSpPr>
          <p:grpSpPr>
            <a:xfrm>
              <a:off x="7148438" y="4062509"/>
              <a:ext cx="480981" cy="689913"/>
              <a:chOff x="7148438" y="4062509"/>
              <a:chExt cx="480981" cy="689913"/>
            </a:xfrm>
            <a:solidFill>
              <a:schemeClr val="bg2">
                <a:lumMod val="90000"/>
              </a:schemeClr>
            </a:solidFill>
          </p:grpSpPr>
          <p:sp>
            <p:nvSpPr>
              <p:cNvPr id="67" name="Trapezio 85">
                <a:extLst>
                  <a:ext uri="{FF2B5EF4-FFF2-40B4-BE49-F238E27FC236}">
                    <a16:creationId xmlns:a16="http://schemas.microsoft.com/office/drawing/2014/main" id="{E3F4074F-6493-23D3-D12F-A0A63E74515D}"/>
                  </a:ext>
                </a:extLst>
              </p:cNvPr>
              <p:cNvSpPr/>
              <p:nvPr/>
            </p:nvSpPr>
            <p:spPr>
              <a:xfrm rot="9203511" flipH="1">
                <a:off x="7358858" y="4062509"/>
                <a:ext cx="270561" cy="359490"/>
              </a:xfrm>
              <a:custGeom>
                <a:avLst/>
                <a:gdLst>
                  <a:gd name="connsiteX0" fmla="*/ 0 w 160682"/>
                  <a:gd name="connsiteY0" fmla="*/ 544830 h 544830"/>
                  <a:gd name="connsiteX1" fmla="*/ 40171 w 160682"/>
                  <a:gd name="connsiteY1" fmla="*/ 0 h 544830"/>
                  <a:gd name="connsiteX2" fmla="*/ 120512 w 160682"/>
                  <a:gd name="connsiteY2" fmla="*/ 0 h 544830"/>
                  <a:gd name="connsiteX3" fmla="*/ 160682 w 160682"/>
                  <a:gd name="connsiteY3" fmla="*/ 544830 h 544830"/>
                  <a:gd name="connsiteX4" fmla="*/ 0 w 160682"/>
                  <a:gd name="connsiteY4" fmla="*/ 544830 h 544830"/>
                  <a:gd name="connsiteX0" fmla="*/ 61430 w 222112"/>
                  <a:gd name="connsiteY0" fmla="*/ 544830 h 544830"/>
                  <a:gd name="connsiteX1" fmla="*/ 0 w 222112"/>
                  <a:gd name="connsiteY1" fmla="*/ 115869 h 544830"/>
                  <a:gd name="connsiteX2" fmla="*/ 181942 w 222112"/>
                  <a:gd name="connsiteY2" fmla="*/ 0 h 544830"/>
                  <a:gd name="connsiteX3" fmla="*/ 222112 w 222112"/>
                  <a:gd name="connsiteY3" fmla="*/ 544830 h 544830"/>
                  <a:gd name="connsiteX4" fmla="*/ 61430 w 222112"/>
                  <a:gd name="connsiteY4" fmla="*/ 544830 h 54483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117035 w 277717"/>
                  <a:gd name="connsiteY0" fmla="*/ 490080 h 490080"/>
                  <a:gd name="connsiteX1" fmla="*/ 0 w 277717"/>
                  <a:gd name="connsiteY1" fmla="*/ 206249 h 490080"/>
                  <a:gd name="connsiteX2" fmla="*/ 125395 w 277717"/>
                  <a:gd name="connsiteY2" fmla="*/ 0 h 490080"/>
                  <a:gd name="connsiteX3" fmla="*/ 277717 w 277717"/>
                  <a:gd name="connsiteY3" fmla="*/ 490080 h 490080"/>
                  <a:gd name="connsiteX4" fmla="*/ 117035 w 277717"/>
                  <a:gd name="connsiteY4" fmla="*/ 490080 h 49008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717" h="359490">
                    <a:moveTo>
                      <a:pt x="117035" y="359490"/>
                    </a:moveTo>
                    <a:cubicBezTo>
                      <a:pt x="148293" y="213510"/>
                      <a:pt x="162111" y="198768"/>
                      <a:pt x="0" y="75659"/>
                    </a:cubicBezTo>
                    <a:lnTo>
                      <a:pt x="29750" y="0"/>
                    </a:lnTo>
                    <a:cubicBezTo>
                      <a:pt x="249505" y="83006"/>
                      <a:pt x="226943" y="196130"/>
                      <a:pt x="277717" y="359490"/>
                    </a:cubicBezTo>
                    <a:lnTo>
                      <a:pt x="117035" y="359490"/>
                    </a:lnTo>
                    <a:close/>
                  </a:path>
                </a:pathLst>
              </a:cu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8" name="Trapezio 85">
                <a:extLst>
                  <a:ext uri="{FF2B5EF4-FFF2-40B4-BE49-F238E27FC236}">
                    <a16:creationId xmlns:a16="http://schemas.microsoft.com/office/drawing/2014/main" id="{59AF8D2D-6869-F75D-8F8E-A6E087944005}"/>
                  </a:ext>
                </a:extLst>
              </p:cNvPr>
              <p:cNvSpPr/>
              <p:nvPr/>
            </p:nvSpPr>
            <p:spPr>
              <a:xfrm rot="8837061">
                <a:off x="7148438" y="4262342"/>
                <a:ext cx="222112" cy="490080"/>
              </a:xfrm>
              <a:custGeom>
                <a:avLst/>
                <a:gdLst>
                  <a:gd name="connsiteX0" fmla="*/ 0 w 160682"/>
                  <a:gd name="connsiteY0" fmla="*/ 544830 h 544830"/>
                  <a:gd name="connsiteX1" fmla="*/ 40171 w 160682"/>
                  <a:gd name="connsiteY1" fmla="*/ 0 h 544830"/>
                  <a:gd name="connsiteX2" fmla="*/ 120512 w 160682"/>
                  <a:gd name="connsiteY2" fmla="*/ 0 h 544830"/>
                  <a:gd name="connsiteX3" fmla="*/ 160682 w 160682"/>
                  <a:gd name="connsiteY3" fmla="*/ 544830 h 544830"/>
                  <a:gd name="connsiteX4" fmla="*/ 0 w 160682"/>
                  <a:gd name="connsiteY4" fmla="*/ 544830 h 544830"/>
                  <a:gd name="connsiteX0" fmla="*/ 61430 w 222112"/>
                  <a:gd name="connsiteY0" fmla="*/ 544830 h 544830"/>
                  <a:gd name="connsiteX1" fmla="*/ 0 w 222112"/>
                  <a:gd name="connsiteY1" fmla="*/ 115869 h 544830"/>
                  <a:gd name="connsiteX2" fmla="*/ 181942 w 222112"/>
                  <a:gd name="connsiteY2" fmla="*/ 0 h 544830"/>
                  <a:gd name="connsiteX3" fmla="*/ 222112 w 222112"/>
                  <a:gd name="connsiteY3" fmla="*/ 544830 h 544830"/>
                  <a:gd name="connsiteX4" fmla="*/ 61430 w 222112"/>
                  <a:gd name="connsiteY4" fmla="*/ 544830 h 54483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112" h="490080">
                    <a:moveTo>
                      <a:pt x="61430" y="490080"/>
                    </a:moveTo>
                    <a:cubicBezTo>
                      <a:pt x="92688" y="344100"/>
                      <a:pt x="123524" y="297471"/>
                      <a:pt x="0" y="61119"/>
                    </a:cubicBezTo>
                    <a:lnTo>
                      <a:pt x="69790" y="0"/>
                    </a:lnTo>
                    <a:cubicBezTo>
                      <a:pt x="205479" y="122812"/>
                      <a:pt x="171338" y="326720"/>
                      <a:pt x="222112" y="490080"/>
                    </a:cubicBezTo>
                    <a:lnTo>
                      <a:pt x="61430" y="490080"/>
                    </a:lnTo>
                    <a:close/>
                  </a:path>
                </a:pathLst>
              </a:cu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9" name="Trapezio 85">
                <a:extLst>
                  <a:ext uri="{FF2B5EF4-FFF2-40B4-BE49-F238E27FC236}">
                    <a16:creationId xmlns:a16="http://schemas.microsoft.com/office/drawing/2014/main" id="{89784597-66C7-0CAD-79DC-F29CEE4498B6}"/>
                  </a:ext>
                </a:extLst>
              </p:cNvPr>
              <p:cNvSpPr/>
              <p:nvPr/>
            </p:nvSpPr>
            <p:spPr>
              <a:xfrm rot="9531634">
                <a:off x="7190797" y="4132743"/>
                <a:ext cx="222112" cy="490080"/>
              </a:xfrm>
              <a:custGeom>
                <a:avLst/>
                <a:gdLst>
                  <a:gd name="connsiteX0" fmla="*/ 0 w 160682"/>
                  <a:gd name="connsiteY0" fmla="*/ 544830 h 544830"/>
                  <a:gd name="connsiteX1" fmla="*/ 40171 w 160682"/>
                  <a:gd name="connsiteY1" fmla="*/ 0 h 544830"/>
                  <a:gd name="connsiteX2" fmla="*/ 120512 w 160682"/>
                  <a:gd name="connsiteY2" fmla="*/ 0 h 544830"/>
                  <a:gd name="connsiteX3" fmla="*/ 160682 w 160682"/>
                  <a:gd name="connsiteY3" fmla="*/ 544830 h 544830"/>
                  <a:gd name="connsiteX4" fmla="*/ 0 w 160682"/>
                  <a:gd name="connsiteY4" fmla="*/ 544830 h 544830"/>
                  <a:gd name="connsiteX0" fmla="*/ 61430 w 222112"/>
                  <a:gd name="connsiteY0" fmla="*/ 544830 h 544830"/>
                  <a:gd name="connsiteX1" fmla="*/ 0 w 222112"/>
                  <a:gd name="connsiteY1" fmla="*/ 115869 h 544830"/>
                  <a:gd name="connsiteX2" fmla="*/ 181942 w 222112"/>
                  <a:gd name="connsiteY2" fmla="*/ 0 h 544830"/>
                  <a:gd name="connsiteX3" fmla="*/ 222112 w 222112"/>
                  <a:gd name="connsiteY3" fmla="*/ 544830 h 544830"/>
                  <a:gd name="connsiteX4" fmla="*/ 61430 w 222112"/>
                  <a:gd name="connsiteY4" fmla="*/ 544830 h 54483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112" h="490080">
                    <a:moveTo>
                      <a:pt x="61430" y="490080"/>
                    </a:moveTo>
                    <a:cubicBezTo>
                      <a:pt x="92688" y="344100"/>
                      <a:pt x="123524" y="297471"/>
                      <a:pt x="0" y="61119"/>
                    </a:cubicBezTo>
                    <a:lnTo>
                      <a:pt x="69790" y="0"/>
                    </a:lnTo>
                    <a:cubicBezTo>
                      <a:pt x="205479" y="122812"/>
                      <a:pt x="171338" y="326720"/>
                      <a:pt x="222112" y="490080"/>
                    </a:cubicBezTo>
                    <a:lnTo>
                      <a:pt x="61430" y="490080"/>
                    </a:lnTo>
                    <a:close/>
                  </a:path>
                </a:pathLst>
              </a:cu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Trapezio 85">
                <a:extLst>
                  <a:ext uri="{FF2B5EF4-FFF2-40B4-BE49-F238E27FC236}">
                    <a16:creationId xmlns:a16="http://schemas.microsoft.com/office/drawing/2014/main" id="{0697D780-22FC-F381-74E9-928140A4E6C5}"/>
                  </a:ext>
                </a:extLst>
              </p:cNvPr>
              <p:cNvSpPr/>
              <p:nvPr/>
            </p:nvSpPr>
            <p:spPr>
              <a:xfrm rot="10220758">
                <a:off x="7289894" y="4100496"/>
                <a:ext cx="277717" cy="359490"/>
              </a:xfrm>
              <a:custGeom>
                <a:avLst/>
                <a:gdLst>
                  <a:gd name="connsiteX0" fmla="*/ 0 w 160682"/>
                  <a:gd name="connsiteY0" fmla="*/ 544830 h 544830"/>
                  <a:gd name="connsiteX1" fmla="*/ 40171 w 160682"/>
                  <a:gd name="connsiteY1" fmla="*/ 0 h 544830"/>
                  <a:gd name="connsiteX2" fmla="*/ 120512 w 160682"/>
                  <a:gd name="connsiteY2" fmla="*/ 0 h 544830"/>
                  <a:gd name="connsiteX3" fmla="*/ 160682 w 160682"/>
                  <a:gd name="connsiteY3" fmla="*/ 544830 h 544830"/>
                  <a:gd name="connsiteX4" fmla="*/ 0 w 160682"/>
                  <a:gd name="connsiteY4" fmla="*/ 544830 h 544830"/>
                  <a:gd name="connsiteX0" fmla="*/ 61430 w 222112"/>
                  <a:gd name="connsiteY0" fmla="*/ 544830 h 544830"/>
                  <a:gd name="connsiteX1" fmla="*/ 0 w 222112"/>
                  <a:gd name="connsiteY1" fmla="*/ 115869 h 544830"/>
                  <a:gd name="connsiteX2" fmla="*/ 181942 w 222112"/>
                  <a:gd name="connsiteY2" fmla="*/ 0 h 544830"/>
                  <a:gd name="connsiteX3" fmla="*/ 222112 w 222112"/>
                  <a:gd name="connsiteY3" fmla="*/ 544830 h 544830"/>
                  <a:gd name="connsiteX4" fmla="*/ 61430 w 222112"/>
                  <a:gd name="connsiteY4" fmla="*/ 544830 h 54483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117035 w 277717"/>
                  <a:gd name="connsiteY0" fmla="*/ 490080 h 490080"/>
                  <a:gd name="connsiteX1" fmla="*/ 0 w 277717"/>
                  <a:gd name="connsiteY1" fmla="*/ 206249 h 490080"/>
                  <a:gd name="connsiteX2" fmla="*/ 125395 w 277717"/>
                  <a:gd name="connsiteY2" fmla="*/ 0 h 490080"/>
                  <a:gd name="connsiteX3" fmla="*/ 277717 w 277717"/>
                  <a:gd name="connsiteY3" fmla="*/ 490080 h 490080"/>
                  <a:gd name="connsiteX4" fmla="*/ 117035 w 277717"/>
                  <a:gd name="connsiteY4" fmla="*/ 490080 h 49008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717" h="359490">
                    <a:moveTo>
                      <a:pt x="117035" y="359490"/>
                    </a:moveTo>
                    <a:cubicBezTo>
                      <a:pt x="148293" y="213510"/>
                      <a:pt x="162111" y="198768"/>
                      <a:pt x="0" y="75659"/>
                    </a:cubicBezTo>
                    <a:lnTo>
                      <a:pt x="29750" y="0"/>
                    </a:lnTo>
                    <a:cubicBezTo>
                      <a:pt x="249505" y="83006"/>
                      <a:pt x="226943" y="196130"/>
                      <a:pt x="277717" y="359490"/>
                    </a:cubicBezTo>
                    <a:lnTo>
                      <a:pt x="117035" y="359490"/>
                    </a:lnTo>
                    <a:close/>
                  </a:path>
                </a:pathLst>
              </a:cu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1" name="Gruppo 60">
              <a:extLst>
                <a:ext uri="{FF2B5EF4-FFF2-40B4-BE49-F238E27FC236}">
                  <a16:creationId xmlns:a16="http://schemas.microsoft.com/office/drawing/2014/main" id="{661E2946-2A5A-0993-4C93-925786DB0D07}"/>
                </a:ext>
              </a:extLst>
            </p:cNvPr>
            <p:cNvGrpSpPr/>
            <p:nvPr/>
          </p:nvGrpSpPr>
          <p:grpSpPr>
            <a:xfrm>
              <a:off x="6892594" y="1663883"/>
              <a:ext cx="768685" cy="2757181"/>
              <a:chOff x="6892594" y="1663883"/>
              <a:chExt cx="768685" cy="2757181"/>
            </a:xfrm>
          </p:grpSpPr>
          <p:grpSp>
            <p:nvGrpSpPr>
              <p:cNvPr id="62" name="Gruppo 61">
                <a:extLst>
                  <a:ext uri="{FF2B5EF4-FFF2-40B4-BE49-F238E27FC236}">
                    <a16:creationId xmlns:a16="http://schemas.microsoft.com/office/drawing/2014/main" id="{EBD195D7-3981-7672-50FD-7663C9F86EED}"/>
                  </a:ext>
                </a:extLst>
              </p:cNvPr>
              <p:cNvGrpSpPr/>
              <p:nvPr/>
            </p:nvGrpSpPr>
            <p:grpSpPr>
              <a:xfrm>
                <a:off x="6892594" y="2810465"/>
                <a:ext cx="695910" cy="1610599"/>
                <a:chOff x="6892594" y="2810465"/>
                <a:chExt cx="695910" cy="1610599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64" name="Trapezio 37">
                  <a:extLst>
                    <a:ext uri="{FF2B5EF4-FFF2-40B4-BE49-F238E27FC236}">
                      <a16:creationId xmlns:a16="http://schemas.microsoft.com/office/drawing/2014/main" id="{E51AB82C-A9E4-CE45-2B66-9981B899B7FA}"/>
                    </a:ext>
                  </a:extLst>
                </p:cNvPr>
                <p:cNvSpPr/>
                <p:nvPr/>
              </p:nvSpPr>
              <p:spPr>
                <a:xfrm rot="10800000">
                  <a:off x="6959545" y="2812059"/>
                  <a:ext cx="628959" cy="703583"/>
                </a:xfrm>
                <a:custGeom>
                  <a:avLst/>
                  <a:gdLst>
                    <a:gd name="connsiteX0" fmla="*/ 0 w 653937"/>
                    <a:gd name="connsiteY0" fmla="*/ 658283 h 658283"/>
                    <a:gd name="connsiteX1" fmla="*/ 110496 w 653937"/>
                    <a:gd name="connsiteY1" fmla="*/ 0 h 658283"/>
                    <a:gd name="connsiteX2" fmla="*/ 543441 w 653937"/>
                    <a:gd name="connsiteY2" fmla="*/ 0 h 658283"/>
                    <a:gd name="connsiteX3" fmla="*/ 653937 w 653937"/>
                    <a:gd name="connsiteY3" fmla="*/ 658283 h 658283"/>
                    <a:gd name="connsiteX4" fmla="*/ 0 w 653937"/>
                    <a:gd name="connsiteY4" fmla="*/ 658283 h 658283"/>
                    <a:gd name="connsiteX0" fmla="*/ 36933 w 690870"/>
                    <a:gd name="connsiteY0" fmla="*/ 658283 h 658734"/>
                    <a:gd name="connsiteX1" fmla="*/ 147429 w 690870"/>
                    <a:gd name="connsiteY1" fmla="*/ 0 h 658734"/>
                    <a:gd name="connsiteX2" fmla="*/ 580374 w 690870"/>
                    <a:gd name="connsiteY2" fmla="*/ 0 h 658734"/>
                    <a:gd name="connsiteX3" fmla="*/ 690870 w 690870"/>
                    <a:gd name="connsiteY3" fmla="*/ 658283 h 658734"/>
                    <a:gd name="connsiteX4" fmla="*/ 36933 w 690870"/>
                    <a:gd name="connsiteY4" fmla="*/ 658283 h 658734"/>
                    <a:gd name="connsiteX0" fmla="*/ 36933 w 690870"/>
                    <a:gd name="connsiteY0" fmla="*/ 658283 h 719243"/>
                    <a:gd name="connsiteX1" fmla="*/ 147429 w 690870"/>
                    <a:gd name="connsiteY1" fmla="*/ 0 h 719243"/>
                    <a:gd name="connsiteX2" fmla="*/ 580374 w 690870"/>
                    <a:gd name="connsiteY2" fmla="*/ 0 h 719243"/>
                    <a:gd name="connsiteX3" fmla="*/ 690870 w 690870"/>
                    <a:gd name="connsiteY3" fmla="*/ 658283 h 719243"/>
                    <a:gd name="connsiteX4" fmla="*/ 36933 w 690870"/>
                    <a:gd name="connsiteY4" fmla="*/ 658283 h 719243"/>
                    <a:gd name="connsiteX0" fmla="*/ 36933 w 691237"/>
                    <a:gd name="connsiteY0" fmla="*/ 658283 h 772867"/>
                    <a:gd name="connsiteX1" fmla="*/ 147429 w 691237"/>
                    <a:gd name="connsiteY1" fmla="*/ 0 h 772867"/>
                    <a:gd name="connsiteX2" fmla="*/ 580374 w 691237"/>
                    <a:gd name="connsiteY2" fmla="*/ 0 h 772867"/>
                    <a:gd name="connsiteX3" fmla="*/ 690870 w 691237"/>
                    <a:gd name="connsiteY3" fmla="*/ 658283 h 772867"/>
                    <a:gd name="connsiteX4" fmla="*/ 36933 w 691237"/>
                    <a:gd name="connsiteY4" fmla="*/ 658283 h 772867"/>
                    <a:gd name="connsiteX0" fmla="*/ 36933 w 691237"/>
                    <a:gd name="connsiteY0" fmla="*/ 658283 h 772867"/>
                    <a:gd name="connsiteX1" fmla="*/ 147429 w 691237"/>
                    <a:gd name="connsiteY1" fmla="*/ 0 h 772867"/>
                    <a:gd name="connsiteX2" fmla="*/ 580374 w 691237"/>
                    <a:gd name="connsiteY2" fmla="*/ 0 h 772867"/>
                    <a:gd name="connsiteX3" fmla="*/ 690870 w 691237"/>
                    <a:gd name="connsiteY3" fmla="*/ 658283 h 772867"/>
                    <a:gd name="connsiteX4" fmla="*/ 36933 w 691237"/>
                    <a:gd name="connsiteY4" fmla="*/ 658283 h 772867"/>
                    <a:gd name="connsiteX0" fmla="*/ 48676 w 702980"/>
                    <a:gd name="connsiteY0" fmla="*/ 752153 h 866737"/>
                    <a:gd name="connsiteX1" fmla="*/ 91620 w 702980"/>
                    <a:gd name="connsiteY1" fmla="*/ 0 h 866737"/>
                    <a:gd name="connsiteX2" fmla="*/ 592117 w 702980"/>
                    <a:gd name="connsiteY2" fmla="*/ 93870 h 866737"/>
                    <a:gd name="connsiteX3" fmla="*/ 702613 w 702980"/>
                    <a:gd name="connsiteY3" fmla="*/ 752153 h 866737"/>
                    <a:gd name="connsiteX4" fmla="*/ 48676 w 702980"/>
                    <a:gd name="connsiteY4" fmla="*/ 752153 h 866737"/>
                    <a:gd name="connsiteX0" fmla="*/ 42672 w 696976"/>
                    <a:gd name="connsiteY0" fmla="*/ 752153 h 866737"/>
                    <a:gd name="connsiteX1" fmla="*/ 85616 w 696976"/>
                    <a:gd name="connsiteY1" fmla="*/ 0 h 866737"/>
                    <a:gd name="connsiteX2" fmla="*/ 586113 w 696976"/>
                    <a:gd name="connsiteY2" fmla="*/ 93870 h 866737"/>
                    <a:gd name="connsiteX3" fmla="*/ 696609 w 696976"/>
                    <a:gd name="connsiteY3" fmla="*/ 752153 h 866737"/>
                    <a:gd name="connsiteX4" fmla="*/ 42672 w 696976"/>
                    <a:gd name="connsiteY4" fmla="*/ 752153 h 866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6976" h="866737">
                      <a:moveTo>
                        <a:pt x="42672" y="752153"/>
                      </a:moveTo>
                      <a:cubicBezTo>
                        <a:pt x="-72896" y="768945"/>
                        <a:pt x="82560" y="228815"/>
                        <a:pt x="85616" y="0"/>
                      </a:cubicBezTo>
                      <a:lnTo>
                        <a:pt x="586113" y="93870"/>
                      </a:lnTo>
                      <a:cubicBezTo>
                        <a:pt x="622945" y="313298"/>
                        <a:pt x="629297" y="464145"/>
                        <a:pt x="696609" y="752153"/>
                      </a:cubicBezTo>
                      <a:cubicBezTo>
                        <a:pt x="714850" y="919793"/>
                        <a:pt x="47291" y="889313"/>
                        <a:pt x="42672" y="752153"/>
                      </a:cubicBez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5" name="Ovale 64">
                  <a:extLst>
                    <a:ext uri="{FF2B5EF4-FFF2-40B4-BE49-F238E27FC236}">
                      <a16:creationId xmlns:a16="http://schemas.microsoft.com/office/drawing/2014/main" id="{C6665C93-852A-506F-4348-3BA68BFCDFFD}"/>
                    </a:ext>
                  </a:extLst>
                </p:cNvPr>
                <p:cNvSpPr/>
                <p:nvPr/>
              </p:nvSpPr>
              <p:spPr>
                <a:xfrm rot="1724939">
                  <a:off x="7093645" y="2810465"/>
                  <a:ext cx="419100" cy="313692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6" name="Trapezio 38">
                  <a:extLst>
                    <a:ext uri="{FF2B5EF4-FFF2-40B4-BE49-F238E27FC236}">
                      <a16:creationId xmlns:a16="http://schemas.microsoft.com/office/drawing/2014/main" id="{626F73A7-0183-2D18-4E18-03ADDABCBD1D}"/>
                    </a:ext>
                  </a:extLst>
                </p:cNvPr>
                <p:cNvSpPr/>
                <p:nvPr/>
              </p:nvSpPr>
              <p:spPr>
                <a:xfrm>
                  <a:off x="6892594" y="3448289"/>
                  <a:ext cx="667115" cy="972775"/>
                </a:xfrm>
                <a:custGeom>
                  <a:avLst/>
                  <a:gdLst>
                    <a:gd name="connsiteX0" fmla="*/ 0 w 923840"/>
                    <a:gd name="connsiteY0" fmla="*/ 1003255 h 1003255"/>
                    <a:gd name="connsiteX1" fmla="*/ 192861 w 923840"/>
                    <a:gd name="connsiteY1" fmla="*/ 0 h 1003255"/>
                    <a:gd name="connsiteX2" fmla="*/ 730979 w 923840"/>
                    <a:gd name="connsiteY2" fmla="*/ 0 h 1003255"/>
                    <a:gd name="connsiteX3" fmla="*/ 923840 w 923840"/>
                    <a:gd name="connsiteY3" fmla="*/ 1003255 h 1003255"/>
                    <a:gd name="connsiteX4" fmla="*/ 0 w 923840"/>
                    <a:gd name="connsiteY4" fmla="*/ 1003255 h 1003255"/>
                    <a:gd name="connsiteX0" fmla="*/ 0 w 931460"/>
                    <a:gd name="connsiteY0" fmla="*/ 988015 h 1003255"/>
                    <a:gd name="connsiteX1" fmla="*/ 200481 w 931460"/>
                    <a:gd name="connsiteY1" fmla="*/ 0 h 1003255"/>
                    <a:gd name="connsiteX2" fmla="*/ 738599 w 931460"/>
                    <a:gd name="connsiteY2" fmla="*/ 0 h 1003255"/>
                    <a:gd name="connsiteX3" fmla="*/ 931460 w 931460"/>
                    <a:gd name="connsiteY3" fmla="*/ 1003255 h 1003255"/>
                    <a:gd name="connsiteX4" fmla="*/ 0 w 931460"/>
                    <a:gd name="connsiteY4" fmla="*/ 988015 h 1003255"/>
                    <a:gd name="connsiteX0" fmla="*/ 0 w 977180"/>
                    <a:gd name="connsiteY0" fmla="*/ 1010875 h 1010875"/>
                    <a:gd name="connsiteX1" fmla="*/ 246201 w 977180"/>
                    <a:gd name="connsiteY1" fmla="*/ 0 h 1010875"/>
                    <a:gd name="connsiteX2" fmla="*/ 784319 w 977180"/>
                    <a:gd name="connsiteY2" fmla="*/ 0 h 1010875"/>
                    <a:gd name="connsiteX3" fmla="*/ 977180 w 977180"/>
                    <a:gd name="connsiteY3" fmla="*/ 1003255 h 1010875"/>
                    <a:gd name="connsiteX4" fmla="*/ 0 w 977180"/>
                    <a:gd name="connsiteY4" fmla="*/ 1010875 h 1010875"/>
                    <a:gd name="connsiteX0" fmla="*/ 0 w 832400"/>
                    <a:gd name="connsiteY0" fmla="*/ 1010875 h 1010875"/>
                    <a:gd name="connsiteX1" fmla="*/ 246201 w 832400"/>
                    <a:gd name="connsiteY1" fmla="*/ 0 h 1010875"/>
                    <a:gd name="connsiteX2" fmla="*/ 784319 w 832400"/>
                    <a:gd name="connsiteY2" fmla="*/ 0 h 1010875"/>
                    <a:gd name="connsiteX3" fmla="*/ 832400 w 832400"/>
                    <a:gd name="connsiteY3" fmla="*/ 645115 h 1010875"/>
                    <a:gd name="connsiteX4" fmla="*/ 0 w 832400"/>
                    <a:gd name="connsiteY4" fmla="*/ 1010875 h 1010875"/>
                    <a:gd name="connsiteX0" fmla="*/ 0 w 832400"/>
                    <a:gd name="connsiteY0" fmla="*/ 1010875 h 1010875"/>
                    <a:gd name="connsiteX1" fmla="*/ 246201 w 832400"/>
                    <a:gd name="connsiteY1" fmla="*/ 0 h 1010875"/>
                    <a:gd name="connsiteX2" fmla="*/ 784319 w 832400"/>
                    <a:gd name="connsiteY2" fmla="*/ 0 h 1010875"/>
                    <a:gd name="connsiteX3" fmla="*/ 832400 w 832400"/>
                    <a:gd name="connsiteY3" fmla="*/ 645115 h 1010875"/>
                    <a:gd name="connsiteX4" fmla="*/ 0 w 832400"/>
                    <a:gd name="connsiteY4" fmla="*/ 1010875 h 1010875"/>
                    <a:gd name="connsiteX0" fmla="*/ 0 w 832400"/>
                    <a:gd name="connsiteY0" fmla="*/ 1010875 h 1025203"/>
                    <a:gd name="connsiteX1" fmla="*/ 246201 w 832400"/>
                    <a:gd name="connsiteY1" fmla="*/ 0 h 1025203"/>
                    <a:gd name="connsiteX2" fmla="*/ 784319 w 832400"/>
                    <a:gd name="connsiteY2" fmla="*/ 0 h 1025203"/>
                    <a:gd name="connsiteX3" fmla="*/ 832400 w 832400"/>
                    <a:gd name="connsiteY3" fmla="*/ 645115 h 1025203"/>
                    <a:gd name="connsiteX4" fmla="*/ 0 w 832400"/>
                    <a:gd name="connsiteY4" fmla="*/ 1010875 h 1025203"/>
                    <a:gd name="connsiteX0" fmla="*/ 5105 w 837505"/>
                    <a:gd name="connsiteY0" fmla="*/ 1010875 h 1025203"/>
                    <a:gd name="connsiteX1" fmla="*/ 251306 w 837505"/>
                    <a:gd name="connsiteY1" fmla="*/ 0 h 1025203"/>
                    <a:gd name="connsiteX2" fmla="*/ 789424 w 837505"/>
                    <a:gd name="connsiteY2" fmla="*/ 0 h 1025203"/>
                    <a:gd name="connsiteX3" fmla="*/ 837505 w 837505"/>
                    <a:gd name="connsiteY3" fmla="*/ 645115 h 1025203"/>
                    <a:gd name="connsiteX4" fmla="*/ 5105 w 837505"/>
                    <a:gd name="connsiteY4" fmla="*/ 1010875 h 1025203"/>
                    <a:gd name="connsiteX0" fmla="*/ 5105 w 837505"/>
                    <a:gd name="connsiteY0" fmla="*/ 1010875 h 1025203"/>
                    <a:gd name="connsiteX1" fmla="*/ 251306 w 837505"/>
                    <a:gd name="connsiteY1" fmla="*/ 0 h 1025203"/>
                    <a:gd name="connsiteX2" fmla="*/ 789424 w 837505"/>
                    <a:gd name="connsiteY2" fmla="*/ 0 h 1025203"/>
                    <a:gd name="connsiteX3" fmla="*/ 837505 w 837505"/>
                    <a:gd name="connsiteY3" fmla="*/ 645115 h 1025203"/>
                    <a:gd name="connsiteX4" fmla="*/ 5105 w 837505"/>
                    <a:gd name="connsiteY4" fmla="*/ 1010875 h 1025203"/>
                    <a:gd name="connsiteX0" fmla="*/ 5105 w 855425"/>
                    <a:gd name="connsiteY0" fmla="*/ 1010875 h 1025203"/>
                    <a:gd name="connsiteX1" fmla="*/ 251306 w 855425"/>
                    <a:gd name="connsiteY1" fmla="*/ 0 h 1025203"/>
                    <a:gd name="connsiteX2" fmla="*/ 789424 w 855425"/>
                    <a:gd name="connsiteY2" fmla="*/ 0 h 1025203"/>
                    <a:gd name="connsiteX3" fmla="*/ 837505 w 855425"/>
                    <a:gd name="connsiteY3" fmla="*/ 645115 h 1025203"/>
                    <a:gd name="connsiteX4" fmla="*/ 5105 w 855425"/>
                    <a:gd name="connsiteY4" fmla="*/ 1010875 h 1025203"/>
                    <a:gd name="connsiteX0" fmla="*/ 6115 w 856435"/>
                    <a:gd name="connsiteY0" fmla="*/ 1070351 h 1084679"/>
                    <a:gd name="connsiteX1" fmla="*/ 213186 w 856435"/>
                    <a:gd name="connsiteY1" fmla="*/ 0 h 1084679"/>
                    <a:gd name="connsiteX2" fmla="*/ 790434 w 856435"/>
                    <a:gd name="connsiteY2" fmla="*/ 59476 h 1084679"/>
                    <a:gd name="connsiteX3" fmla="*/ 838515 w 856435"/>
                    <a:gd name="connsiteY3" fmla="*/ 704591 h 1084679"/>
                    <a:gd name="connsiteX4" fmla="*/ 6115 w 856435"/>
                    <a:gd name="connsiteY4" fmla="*/ 1070351 h 1084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56435" h="1084679">
                      <a:moveTo>
                        <a:pt x="6115" y="1070351"/>
                      </a:moveTo>
                      <a:cubicBezTo>
                        <a:pt x="-33738" y="771493"/>
                        <a:pt x="131119" y="336958"/>
                        <a:pt x="213186" y="0"/>
                      </a:cubicBezTo>
                      <a:lnTo>
                        <a:pt x="790434" y="59476"/>
                      </a:lnTo>
                      <a:cubicBezTo>
                        <a:pt x="722641" y="152594"/>
                        <a:pt x="913928" y="481933"/>
                        <a:pt x="838515" y="704591"/>
                      </a:cubicBezTo>
                      <a:cubicBezTo>
                        <a:pt x="629628" y="651251"/>
                        <a:pt x="542662" y="1177031"/>
                        <a:pt x="6115" y="1070351"/>
                      </a:cubicBez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63" name="Ovale 161">
                <a:extLst>
                  <a:ext uri="{FF2B5EF4-FFF2-40B4-BE49-F238E27FC236}">
                    <a16:creationId xmlns:a16="http://schemas.microsoft.com/office/drawing/2014/main" id="{1F3BF95C-22D8-E8C9-7AA7-CF9FC451461B}"/>
                  </a:ext>
                </a:extLst>
              </p:cNvPr>
              <p:cNvSpPr/>
              <p:nvPr/>
            </p:nvSpPr>
            <p:spPr>
              <a:xfrm rot="419334">
                <a:off x="7119249" y="1663883"/>
                <a:ext cx="542030" cy="1442906"/>
              </a:xfrm>
              <a:custGeom>
                <a:avLst/>
                <a:gdLst>
                  <a:gd name="connsiteX0" fmla="*/ 0 w 542029"/>
                  <a:gd name="connsiteY0" fmla="*/ 825624 h 1651248"/>
                  <a:gd name="connsiteX1" fmla="*/ 271015 w 542029"/>
                  <a:gd name="connsiteY1" fmla="*/ 0 h 1651248"/>
                  <a:gd name="connsiteX2" fmla="*/ 542030 w 542029"/>
                  <a:gd name="connsiteY2" fmla="*/ 825624 h 1651248"/>
                  <a:gd name="connsiteX3" fmla="*/ 271015 w 542029"/>
                  <a:gd name="connsiteY3" fmla="*/ 1651248 h 1651248"/>
                  <a:gd name="connsiteX4" fmla="*/ 0 w 542029"/>
                  <a:gd name="connsiteY4" fmla="*/ 825624 h 1651248"/>
                  <a:gd name="connsiteX0" fmla="*/ 0 w 542030"/>
                  <a:gd name="connsiteY0" fmla="*/ 617282 h 1442906"/>
                  <a:gd name="connsiteX1" fmla="*/ 269897 w 542030"/>
                  <a:gd name="connsiteY1" fmla="*/ 0 h 1442906"/>
                  <a:gd name="connsiteX2" fmla="*/ 542030 w 542030"/>
                  <a:gd name="connsiteY2" fmla="*/ 617282 h 1442906"/>
                  <a:gd name="connsiteX3" fmla="*/ 271015 w 542030"/>
                  <a:gd name="connsiteY3" fmla="*/ 1442906 h 1442906"/>
                  <a:gd name="connsiteX4" fmla="*/ 0 w 542030"/>
                  <a:gd name="connsiteY4" fmla="*/ 617282 h 144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2030" h="1442906">
                    <a:moveTo>
                      <a:pt x="0" y="617282"/>
                    </a:moveTo>
                    <a:cubicBezTo>
                      <a:pt x="-186" y="376798"/>
                      <a:pt x="120220" y="0"/>
                      <a:pt x="269897" y="0"/>
                    </a:cubicBezTo>
                    <a:cubicBezTo>
                      <a:pt x="419574" y="0"/>
                      <a:pt x="542030" y="161302"/>
                      <a:pt x="542030" y="617282"/>
                    </a:cubicBezTo>
                    <a:cubicBezTo>
                      <a:pt x="542030" y="1073262"/>
                      <a:pt x="420692" y="1442906"/>
                      <a:pt x="271015" y="1442906"/>
                    </a:cubicBezTo>
                    <a:cubicBezTo>
                      <a:pt x="121338" y="1442906"/>
                      <a:pt x="186" y="857766"/>
                      <a:pt x="0" y="61728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71" name="Gruppo 70">
            <a:extLst>
              <a:ext uri="{FF2B5EF4-FFF2-40B4-BE49-F238E27FC236}">
                <a16:creationId xmlns:a16="http://schemas.microsoft.com/office/drawing/2014/main" id="{E97DAFF7-8C86-A7FC-3F3C-2C5187379131}"/>
              </a:ext>
            </a:extLst>
          </p:cNvPr>
          <p:cNvGrpSpPr/>
          <p:nvPr/>
        </p:nvGrpSpPr>
        <p:grpSpPr>
          <a:xfrm rot="21572067">
            <a:off x="10788716" y="4572979"/>
            <a:ext cx="401108" cy="396183"/>
            <a:chOff x="7194492" y="1267280"/>
            <a:chExt cx="832077" cy="849267"/>
          </a:xfrm>
          <a:solidFill>
            <a:schemeClr val="bg2">
              <a:lumMod val="25000"/>
            </a:schemeClr>
          </a:solidFill>
        </p:grpSpPr>
        <p:sp>
          <p:nvSpPr>
            <p:cNvPr id="72" name="Ritardo 71">
              <a:extLst>
                <a:ext uri="{FF2B5EF4-FFF2-40B4-BE49-F238E27FC236}">
                  <a16:creationId xmlns:a16="http://schemas.microsoft.com/office/drawing/2014/main" id="{B7E253F7-03C7-1586-8514-A458DC053DD0}"/>
                </a:ext>
              </a:extLst>
            </p:cNvPr>
            <p:cNvSpPr/>
            <p:nvPr/>
          </p:nvSpPr>
          <p:spPr>
            <a:xfrm rot="5197850">
              <a:off x="7374466" y="1439654"/>
              <a:ext cx="503058" cy="417272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3" name="Cerchio parziale 72">
              <a:extLst>
                <a:ext uri="{FF2B5EF4-FFF2-40B4-BE49-F238E27FC236}">
                  <a16:creationId xmlns:a16="http://schemas.microsoft.com/office/drawing/2014/main" id="{0DD0AE4E-99A6-E1DC-56F7-2A4008F442E8}"/>
                </a:ext>
              </a:extLst>
            </p:cNvPr>
            <p:cNvSpPr/>
            <p:nvPr/>
          </p:nvSpPr>
          <p:spPr>
            <a:xfrm rot="1936892">
              <a:off x="7194492" y="1267280"/>
              <a:ext cx="832077" cy="849267"/>
            </a:xfrm>
            <a:prstGeom prst="pie">
              <a:avLst>
                <a:gd name="adj1" fmla="val 11382448"/>
                <a:gd name="adj2" fmla="val 166025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Gruppo 80">
            <a:extLst>
              <a:ext uri="{FF2B5EF4-FFF2-40B4-BE49-F238E27FC236}">
                <a16:creationId xmlns:a16="http://schemas.microsoft.com/office/drawing/2014/main" id="{C7340F19-7307-DDD4-4AE8-CB6E5BB2E59E}"/>
              </a:ext>
            </a:extLst>
          </p:cNvPr>
          <p:cNvGrpSpPr/>
          <p:nvPr/>
        </p:nvGrpSpPr>
        <p:grpSpPr>
          <a:xfrm rot="21397804">
            <a:off x="10746720" y="4672326"/>
            <a:ext cx="676743" cy="2116965"/>
            <a:chOff x="12593314" y="4727796"/>
            <a:chExt cx="676743" cy="2116965"/>
          </a:xfrm>
        </p:grpSpPr>
        <p:grpSp>
          <p:nvGrpSpPr>
            <p:cNvPr id="78" name="Gruppo 77">
              <a:extLst>
                <a:ext uri="{FF2B5EF4-FFF2-40B4-BE49-F238E27FC236}">
                  <a16:creationId xmlns:a16="http://schemas.microsoft.com/office/drawing/2014/main" id="{CDE0186B-3275-5879-C9C9-78FEE735644F}"/>
                </a:ext>
              </a:extLst>
            </p:cNvPr>
            <p:cNvGrpSpPr/>
            <p:nvPr/>
          </p:nvGrpSpPr>
          <p:grpSpPr>
            <a:xfrm>
              <a:off x="12593314" y="4727796"/>
              <a:ext cx="676743" cy="2116965"/>
              <a:chOff x="12593314" y="4727796"/>
              <a:chExt cx="676743" cy="2116965"/>
            </a:xfrm>
          </p:grpSpPr>
          <p:grpSp>
            <p:nvGrpSpPr>
              <p:cNvPr id="76" name="Gruppo 75">
                <a:extLst>
                  <a:ext uri="{FF2B5EF4-FFF2-40B4-BE49-F238E27FC236}">
                    <a16:creationId xmlns:a16="http://schemas.microsoft.com/office/drawing/2014/main" id="{BC01EBA9-260A-5398-5C3B-ED9FDE3458FA}"/>
                  </a:ext>
                </a:extLst>
              </p:cNvPr>
              <p:cNvGrpSpPr/>
              <p:nvPr/>
            </p:nvGrpSpPr>
            <p:grpSpPr>
              <a:xfrm>
                <a:off x="12593314" y="5533101"/>
                <a:ext cx="554951" cy="1311660"/>
                <a:chOff x="12593314" y="5533101"/>
                <a:chExt cx="554951" cy="1311660"/>
              </a:xfrm>
            </p:grpSpPr>
            <p:grpSp>
              <p:nvGrpSpPr>
                <p:cNvPr id="32" name="Gruppo 31">
                  <a:extLst>
                    <a:ext uri="{FF2B5EF4-FFF2-40B4-BE49-F238E27FC236}">
                      <a16:creationId xmlns:a16="http://schemas.microsoft.com/office/drawing/2014/main" id="{DFCA949D-1CC2-4601-BEFA-ABBAC592F9C8}"/>
                    </a:ext>
                  </a:extLst>
                </p:cNvPr>
                <p:cNvGrpSpPr/>
                <p:nvPr/>
              </p:nvGrpSpPr>
              <p:grpSpPr>
                <a:xfrm rot="21392073">
                  <a:off x="12744977" y="5533101"/>
                  <a:ext cx="403288" cy="625042"/>
                  <a:chOff x="7519203" y="3480608"/>
                  <a:chExt cx="990053" cy="1530515"/>
                </a:xfrm>
              </p:grpSpPr>
              <p:sp>
                <p:nvSpPr>
                  <p:cNvPr id="33" name="Trapezio 67">
                    <a:extLst>
                      <a:ext uri="{FF2B5EF4-FFF2-40B4-BE49-F238E27FC236}">
                        <a16:creationId xmlns:a16="http://schemas.microsoft.com/office/drawing/2014/main" id="{130D1233-3320-2EFC-D049-BDE4EA95EE2A}"/>
                      </a:ext>
                    </a:extLst>
                  </p:cNvPr>
                  <p:cNvSpPr/>
                  <p:nvPr/>
                </p:nvSpPr>
                <p:spPr>
                  <a:xfrm rot="929617">
                    <a:off x="7519203" y="3480608"/>
                    <a:ext cx="990053" cy="1530515"/>
                  </a:xfrm>
                  <a:custGeom>
                    <a:avLst/>
                    <a:gdLst>
                      <a:gd name="connsiteX0" fmla="*/ 0 w 1017409"/>
                      <a:gd name="connsiteY0" fmla="*/ 1393390 h 1393390"/>
                      <a:gd name="connsiteX1" fmla="*/ 149671 w 1017409"/>
                      <a:gd name="connsiteY1" fmla="*/ 0 h 1393390"/>
                      <a:gd name="connsiteX2" fmla="*/ 867738 w 1017409"/>
                      <a:gd name="connsiteY2" fmla="*/ 0 h 1393390"/>
                      <a:gd name="connsiteX3" fmla="*/ 1017409 w 1017409"/>
                      <a:gd name="connsiteY3" fmla="*/ 1393390 h 1393390"/>
                      <a:gd name="connsiteX4" fmla="*/ 0 w 1017409"/>
                      <a:gd name="connsiteY4" fmla="*/ 1393390 h 1393390"/>
                      <a:gd name="connsiteX0" fmla="*/ 0 w 961936"/>
                      <a:gd name="connsiteY0" fmla="*/ 1393390 h 1393390"/>
                      <a:gd name="connsiteX1" fmla="*/ 149671 w 961936"/>
                      <a:gd name="connsiteY1" fmla="*/ 0 h 1393390"/>
                      <a:gd name="connsiteX2" fmla="*/ 867738 w 961936"/>
                      <a:gd name="connsiteY2" fmla="*/ 0 h 1393390"/>
                      <a:gd name="connsiteX3" fmla="*/ 961936 w 961936"/>
                      <a:gd name="connsiteY3" fmla="*/ 1392953 h 1393390"/>
                      <a:gd name="connsiteX4" fmla="*/ 0 w 961936"/>
                      <a:gd name="connsiteY4" fmla="*/ 1393390 h 1393390"/>
                      <a:gd name="connsiteX0" fmla="*/ 0 w 990173"/>
                      <a:gd name="connsiteY0" fmla="*/ 1393390 h 1393390"/>
                      <a:gd name="connsiteX1" fmla="*/ 149671 w 990173"/>
                      <a:gd name="connsiteY1" fmla="*/ 0 h 1393390"/>
                      <a:gd name="connsiteX2" fmla="*/ 867738 w 990173"/>
                      <a:gd name="connsiteY2" fmla="*/ 0 h 1393390"/>
                      <a:gd name="connsiteX3" fmla="*/ 961936 w 990173"/>
                      <a:gd name="connsiteY3" fmla="*/ 1392953 h 1393390"/>
                      <a:gd name="connsiteX4" fmla="*/ 0 w 990173"/>
                      <a:gd name="connsiteY4" fmla="*/ 1393390 h 1393390"/>
                      <a:gd name="connsiteX0" fmla="*/ 0 w 990173"/>
                      <a:gd name="connsiteY0" fmla="*/ 1393390 h 1393390"/>
                      <a:gd name="connsiteX1" fmla="*/ 149671 w 990173"/>
                      <a:gd name="connsiteY1" fmla="*/ 0 h 1393390"/>
                      <a:gd name="connsiteX2" fmla="*/ 867738 w 990173"/>
                      <a:gd name="connsiteY2" fmla="*/ 0 h 1393390"/>
                      <a:gd name="connsiteX3" fmla="*/ 961936 w 990173"/>
                      <a:gd name="connsiteY3" fmla="*/ 1392953 h 1393390"/>
                      <a:gd name="connsiteX4" fmla="*/ 0 w 990173"/>
                      <a:gd name="connsiteY4" fmla="*/ 1393390 h 1393390"/>
                      <a:gd name="connsiteX0" fmla="*/ 0 w 990173"/>
                      <a:gd name="connsiteY0" fmla="*/ 1393390 h 1411727"/>
                      <a:gd name="connsiteX1" fmla="*/ 149671 w 990173"/>
                      <a:gd name="connsiteY1" fmla="*/ 0 h 1411727"/>
                      <a:gd name="connsiteX2" fmla="*/ 867738 w 990173"/>
                      <a:gd name="connsiteY2" fmla="*/ 0 h 1411727"/>
                      <a:gd name="connsiteX3" fmla="*/ 961936 w 990173"/>
                      <a:gd name="connsiteY3" fmla="*/ 1392953 h 1411727"/>
                      <a:gd name="connsiteX4" fmla="*/ 0 w 990173"/>
                      <a:gd name="connsiteY4" fmla="*/ 1393390 h 1411727"/>
                      <a:gd name="connsiteX0" fmla="*/ 11176 w 1001349"/>
                      <a:gd name="connsiteY0" fmla="*/ 1393390 h 1411727"/>
                      <a:gd name="connsiteX1" fmla="*/ 160847 w 1001349"/>
                      <a:gd name="connsiteY1" fmla="*/ 0 h 1411727"/>
                      <a:gd name="connsiteX2" fmla="*/ 878914 w 1001349"/>
                      <a:gd name="connsiteY2" fmla="*/ 0 h 1411727"/>
                      <a:gd name="connsiteX3" fmla="*/ 973112 w 1001349"/>
                      <a:gd name="connsiteY3" fmla="*/ 1392953 h 1411727"/>
                      <a:gd name="connsiteX4" fmla="*/ 11176 w 1001349"/>
                      <a:gd name="connsiteY4" fmla="*/ 1393390 h 1411727"/>
                      <a:gd name="connsiteX0" fmla="*/ 13018 w 1003191"/>
                      <a:gd name="connsiteY0" fmla="*/ 1393390 h 1411727"/>
                      <a:gd name="connsiteX1" fmla="*/ 162689 w 1003191"/>
                      <a:gd name="connsiteY1" fmla="*/ 0 h 1411727"/>
                      <a:gd name="connsiteX2" fmla="*/ 880756 w 1003191"/>
                      <a:gd name="connsiteY2" fmla="*/ 0 h 1411727"/>
                      <a:gd name="connsiteX3" fmla="*/ 974954 w 1003191"/>
                      <a:gd name="connsiteY3" fmla="*/ 1392953 h 1411727"/>
                      <a:gd name="connsiteX4" fmla="*/ 13018 w 1003191"/>
                      <a:gd name="connsiteY4" fmla="*/ 1393390 h 1411727"/>
                      <a:gd name="connsiteX0" fmla="*/ 13018 w 996432"/>
                      <a:gd name="connsiteY0" fmla="*/ 1393390 h 1450462"/>
                      <a:gd name="connsiteX1" fmla="*/ 162689 w 996432"/>
                      <a:gd name="connsiteY1" fmla="*/ 0 h 1450462"/>
                      <a:gd name="connsiteX2" fmla="*/ 880756 w 996432"/>
                      <a:gd name="connsiteY2" fmla="*/ 0 h 1450462"/>
                      <a:gd name="connsiteX3" fmla="*/ 967173 w 996432"/>
                      <a:gd name="connsiteY3" fmla="*/ 1450461 h 1450462"/>
                      <a:gd name="connsiteX4" fmla="*/ 13018 w 996432"/>
                      <a:gd name="connsiteY4" fmla="*/ 1393390 h 1450462"/>
                      <a:gd name="connsiteX0" fmla="*/ 12523 w 995937"/>
                      <a:gd name="connsiteY0" fmla="*/ 1393390 h 1450462"/>
                      <a:gd name="connsiteX1" fmla="*/ 162194 w 995937"/>
                      <a:gd name="connsiteY1" fmla="*/ 0 h 1450462"/>
                      <a:gd name="connsiteX2" fmla="*/ 880261 w 995937"/>
                      <a:gd name="connsiteY2" fmla="*/ 0 h 1450462"/>
                      <a:gd name="connsiteX3" fmla="*/ 966678 w 995937"/>
                      <a:gd name="connsiteY3" fmla="*/ 1450461 h 1450462"/>
                      <a:gd name="connsiteX4" fmla="*/ 12523 w 995937"/>
                      <a:gd name="connsiteY4" fmla="*/ 1393390 h 1450462"/>
                      <a:gd name="connsiteX0" fmla="*/ 12523 w 995937"/>
                      <a:gd name="connsiteY0" fmla="*/ 1432747 h 1489819"/>
                      <a:gd name="connsiteX1" fmla="*/ 162194 w 995937"/>
                      <a:gd name="connsiteY1" fmla="*/ 39357 h 1489819"/>
                      <a:gd name="connsiteX2" fmla="*/ 880261 w 995937"/>
                      <a:gd name="connsiteY2" fmla="*/ 39357 h 1489819"/>
                      <a:gd name="connsiteX3" fmla="*/ 966678 w 995937"/>
                      <a:gd name="connsiteY3" fmla="*/ 1489818 h 1489819"/>
                      <a:gd name="connsiteX4" fmla="*/ 12523 w 995937"/>
                      <a:gd name="connsiteY4" fmla="*/ 1432747 h 1489819"/>
                      <a:gd name="connsiteX0" fmla="*/ 12523 w 995937"/>
                      <a:gd name="connsiteY0" fmla="*/ 1432747 h 1518816"/>
                      <a:gd name="connsiteX1" fmla="*/ 162194 w 995937"/>
                      <a:gd name="connsiteY1" fmla="*/ 39357 h 1518816"/>
                      <a:gd name="connsiteX2" fmla="*/ 880261 w 995937"/>
                      <a:gd name="connsiteY2" fmla="*/ 39357 h 1518816"/>
                      <a:gd name="connsiteX3" fmla="*/ 966678 w 995937"/>
                      <a:gd name="connsiteY3" fmla="*/ 1489818 h 1518816"/>
                      <a:gd name="connsiteX4" fmla="*/ 12523 w 995937"/>
                      <a:gd name="connsiteY4" fmla="*/ 1432747 h 1518816"/>
                      <a:gd name="connsiteX0" fmla="*/ 12523 w 995937"/>
                      <a:gd name="connsiteY0" fmla="*/ 1432747 h 1534940"/>
                      <a:gd name="connsiteX1" fmla="*/ 162194 w 995937"/>
                      <a:gd name="connsiteY1" fmla="*/ 39357 h 1534940"/>
                      <a:gd name="connsiteX2" fmla="*/ 880261 w 995937"/>
                      <a:gd name="connsiteY2" fmla="*/ 39357 h 1534940"/>
                      <a:gd name="connsiteX3" fmla="*/ 966678 w 995937"/>
                      <a:gd name="connsiteY3" fmla="*/ 1489818 h 1534940"/>
                      <a:gd name="connsiteX4" fmla="*/ 12523 w 995937"/>
                      <a:gd name="connsiteY4" fmla="*/ 1432747 h 1534940"/>
                      <a:gd name="connsiteX0" fmla="*/ 12523 w 1003560"/>
                      <a:gd name="connsiteY0" fmla="*/ 1428322 h 1530515"/>
                      <a:gd name="connsiteX1" fmla="*/ 162194 w 1003560"/>
                      <a:gd name="connsiteY1" fmla="*/ 34932 h 1530515"/>
                      <a:gd name="connsiteX2" fmla="*/ 925119 w 1003560"/>
                      <a:gd name="connsiteY2" fmla="*/ 54127 h 1530515"/>
                      <a:gd name="connsiteX3" fmla="*/ 966678 w 1003560"/>
                      <a:gd name="connsiteY3" fmla="*/ 1485393 h 1530515"/>
                      <a:gd name="connsiteX4" fmla="*/ 12523 w 1003560"/>
                      <a:gd name="connsiteY4" fmla="*/ 1428322 h 1530515"/>
                      <a:gd name="connsiteX0" fmla="*/ 12523 w 991671"/>
                      <a:gd name="connsiteY0" fmla="*/ 1428322 h 1530515"/>
                      <a:gd name="connsiteX1" fmla="*/ 162194 w 991671"/>
                      <a:gd name="connsiteY1" fmla="*/ 34932 h 1530515"/>
                      <a:gd name="connsiteX2" fmla="*/ 925119 w 991671"/>
                      <a:gd name="connsiteY2" fmla="*/ 54127 h 1530515"/>
                      <a:gd name="connsiteX3" fmla="*/ 966678 w 991671"/>
                      <a:gd name="connsiteY3" fmla="*/ 1485393 h 1530515"/>
                      <a:gd name="connsiteX4" fmla="*/ 12523 w 991671"/>
                      <a:gd name="connsiteY4" fmla="*/ 1428322 h 1530515"/>
                      <a:gd name="connsiteX0" fmla="*/ 12523 w 990053"/>
                      <a:gd name="connsiteY0" fmla="*/ 1428322 h 1530515"/>
                      <a:gd name="connsiteX1" fmla="*/ 162194 w 990053"/>
                      <a:gd name="connsiteY1" fmla="*/ 34932 h 1530515"/>
                      <a:gd name="connsiteX2" fmla="*/ 925119 w 990053"/>
                      <a:gd name="connsiteY2" fmla="*/ 54127 h 1530515"/>
                      <a:gd name="connsiteX3" fmla="*/ 966678 w 990053"/>
                      <a:gd name="connsiteY3" fmla="*/ 1485393 h 1530515"/>
                      <a:gd name="connsiteX4" fmla="*/ 12523 w 990053"/>
                      <a:gd name="connsiteY4" fmla="*/ 1428322 h 15305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90053" h="1530515">
                        <a:moveTo>
                          <a:pt x="12523" y="1428322"/>
                        </a:moveTo>
                        <a:cubicBezTo>
                          <a:pt x="-40980" y="1332536"/>
                          <a:pt x="89837" y="560973"/>
                          <a:pt x="162194" y="34932"/>
                        </a:cubicBezTo>
                        <a:cubicBezTo>
                          <a:pt x="321651" y="-53623"/>
                          <a:pt x="685763" y="54127"/>
                          <a:pt x="925119" y="54127"/>
                        </a:cubicBezTo>
                        <a:cubicBezTo>
                          <a:pt x="850367" y="706018"/>
                          <a:pt x="1057201" y="1090073"/>
                          <a:pt x="966678" y="1485393"/>
                        </a:cubicBezTo>
                        <a:cubicBezTo>
                          <a:pt x="516692" y="1560930"/>
                          <a:pt x="95716" y="1541443"/>
                          <a:pt x="12523" y="1428322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4" name="Rettangolo 51">
                    <a:extLst>
                      <a:ext uri="{FF2B5EF4-FFF2-40B4-BE49-F238E27FC236}">
                        <a16:creationId xmlns:a16="http://schemas.microsoft.com/office/drawing/2014/main" id="{C6166DA4-8643-0C66-82AB-AC6681D9C2F7}"/>
                      </a:ext>
                    </a:extLst>
                  </p:cNvPr>
                  <p:cNvSpPr/>
                  <p:nvPr/>
                </p:nvSpPr>
                <p:spPr>
                  <a:xfrm rot="975309">
                    <a:off x="7836195" y="3544231"/>
                    <a:ext cx="629296" cy="743701"/>
                  </a:xfrm>
                  <a:custGeom>
                    <a:avLst/>
                    <a:gdLst>
                      <a:gd name="connsiteX0" fmla="*/ 0 w 616619"/>
                      <a:gd name="connsiteY0" fmla="*/ 0 h 621814"/>
                      <a:gd name="connsiteX1" fmla="*/ 616619 w 616619"/>
                      <a:gd name="connsiteY1" fmla="*/ 0 h 621814"/>
                      <a:gd name="connsiteX2" fmla="*/ 616619 w 616619"/>
                      <a:gd name="connsiteY2" fmla="*/ 621814 h 621814"/>
                      <a:gd name="connsiteX3" fmla="*/ 0 w 616619"/>
                      <a:gd name="connsiteY3" fmla="*/ 621814 h 621814"/>
                      <a:gd name="connsiteX4" fmla="*/ 0 w 616619"/>
                      <a:gd name="connsiteY4" fmla="*/ 0 h 621814"/>
                      <a:gd name="connsiteX0" fmla="*/ 0 w 616619"/>
                      <a:gd name="connsiteY0" fmla="*/ 0 h 688563"/>
                      <a:gd name="connsiteX1" fmla="*/ 616619 w 616619"/>
                      <a:gd name="connsiteY1" fmla="*/ 0 h 688563"/>
                      <a:gd name="connsiteX2" fmla="*/ 616619 w 616619"/>
                      <a:gd name="connsiteY2" fmla="*/ 621814 h 688563"/>
                      <a:gd name="connsiteX3" fmla="*/ 0 w 616619"/>
                      <a:gd name="connsiteY3" fmla="*/ 621814 h 688563"/>
                      <a:gd name="connsiteX4" fmla="*/ 0 w 616619"/>
                      <a:gd name="connsiteY4" fmla="*/ 0 h 688563"/>
                      <a:gd name="connsiteX0" fmla="*/ 0 w 616619"/>
                      <a:gd name="connsiteY0" fmla="*/ 0 h 708755"/>
                      <a:gd name="connsiteX1" fmla="*/ 616619 w 616619"/>
                      <a:gd name="connsiteY1" fmla="*/ 0 h 708755"/>
                      <a:gd name="connsiteX2" fmla="*/ 616619 w 616619"/>
                      <a:gd name="connsiteY2" fmla="*/ 621814 h 708755"/>
                      <a:gd name="connsiteX3" fmla="*/ 0 w 616619"/>
                      <a:gd name="connsiteY3" fmla="*/ 621814 h 708755"/>
                      <a:gd name="connsiteX4" fmla="*/ 0 w 616619"/>
                      <a:gd name="connsiteY4" fmla="*/ 0 h 708755"/>
                      <a:gd name="connsiteX0" fmla="*/ 0 w 616619"/>
                      <a:gd name="connsiteY0" fmla="*/ 0 h 711984"/>
                      <a:gd name="connsiteX1" fmla="*/ 616619 w 616619"/>
                      <a:gd name="connsiteY1" fmla="*/ 0 h 711984"/>
                      <a:gd name="connsiteX2" fmla="*/ 616619 w 616619"/>
                      <a:gd name="connsiteY2" fmla="*/ 621814 h 711984"/>
                      <a:gd name="connsiteX3" fmla="*/ 0 w 616619"/>
                      <a:gd name="connsiteY3" fmla="*/ 621814 h 711984"/>
                      <a:gd name="connsiteX4" fmla="*/ 0 w 616619"/>
                      <a:gd name="connsiteY4" fmla="*/ 0 h 711984"/>
                      <a:gd name="connsiteX0" fmla="*/ 0 w 616619"/>
                      <a:gd name="connsiteY0" fmla="*/ 0 h 712500"/>
                      <a:gd name="connsiteX1" fmla="*/ 616619 w 616619"/>
                      <a:gd name="connsiteY1" fmla="*/ 0 h 712500"/>
                      <a:gd name="connsiteX2" fmla="*/ 616619 w 616619"/>
                      <a:gd name="connsiteY2" fmla="*/ 621814 h 712500"/>
                      <a:gd name="connsiteX3" fmla="*/ 0 w 616619"/>
                      <a:gd name="connsiteY3" fmla="*/ 621814 h 712500"/>
                      <a:gd name="connsiteX4" fmla="*/ 0 w 616619"/>
                      <a:gd name="connsiteY4" fmla="*/ 0 h 712500"/>
                      <a:gd name="connsiteX0" fmla="*/ 0 w 630030"/>
                      <a:gd name="connsiteY0" fmla="*/ 0 h 712500"/>
                      <a:gd name="connsiteX1" fmla="*/ 630030 w 630030"/>
                      <a:gd name="connsiteY1" fmla="*/ 2440 h 712500"/>
                      <a:gd name="connsiteX2" fmla="*/ 616619 w 630030"/>
                      <a:gd name="connsiteY2" fmla="*/ 621814 h 712500"/>
                      <a:gd name="connsiteX3" fmla="*/ 0 w 630030"/>
                      <a:gd name="connsiteY3" fmla="*/ 621814 h 712500"/>
                      <a:gd name="connsiteX4" fmla="*/ 0 w 630030"/>
                      <a:gd name="connsiteY4" fmla="*/ 0 h 712500"/>
                      <a:gd name="connsiteX0" fmla="*/ 0 w 616619"/>
                      <a:gd name="connsiteY0" fmla="*/ 0 h 712500"/>
                      <a:gd name="connsiteX1" fmla="*/ 583210 w 616619"/>
                      <a:gd name="connsiteY1" fmla="*/ 16091 h 712500"/>
                      <a:gd name="connsiteX2" fmla="*/ 616619 w 616619"/>
                      <a:gd name="connsiteY2" fmla="*/ 621814 h 712500"/>
                      <a:gd name="connsiteX3" fmla="*/ 0 w 616619"/>
                      <a:gd name="connsiteY3" fmla="*/ 621814 h 712500"/>
                      <a:gd name="connsiteX4" fmla="*/ 0 w 616619"/>
                      <a:gd name="connsiteY4" fmla="*/ 0 h 712500"/>
                      <a:gd name="connsiteX0" fmla="*/ 0 w 629296"/>
                      <a:gd name="connsiteY0" fmla="*/ 0 h 712500"/>
                      <a:gd name="connsiteX1" fmla="*/ 629296 w 629296"/>
                      <a:gd name="connsiteY1" fmla="*/ 21703 h 712500"/>
                      <a:gd name="connsiteX2" fmla="*/ 616619 w 629296"/>
                      <a:gd name="connsiteY2" fmla="*/ 621814 h 712500"/>
                      <a:gd name="connsiteX3" fmla="*/ 0 w 629296"/>
                      <a:gd name="connsiteY3" fmla="*/ 621814 h 712500"/>
                      <a:gd name="connsiteX4" fmla="*/ 0 w 629296"/>
                      <a:gd name="connsiteY4" fmla="*/ 0 h 712500"/>
                      <a:gd name="connsiteX0" fmla="*/ 0 w 629296"/>
                      <a:gd name="connsiteY0" fmla="*/ 11210 h 723710"/>
                      <a:gd name="connsiteX1" fmla="*/ 629296 w 629296"/>
                      <a:gd name="connsiteY1" fmla="*/ 32913 h 723710"/>
                      <a:gd name="connsiteX2" fmla="*/ 616619 w 629296"/>
                      <a:gd name="connsiteY2" fmla="*/ 633024 h 723710"/>
                      <a:gd name="connsiteX3" fmla="*/ 0 w 629296"/>
                      <a:gd name="connsiteY3" fmla="*/ 633024 h 723710"/>
                      <a:gd name="connsiteX4" fmla="*/ 0 w 629296"/>
                      <a:gd name="connsiteY4" fmla="*/ 11210 h 723710"/>
                      <a:gd name="connsiteX0" fmla="*/ 0 w 629296"/>
                      <a:gd name="connsiteY0" fmla="*/ 31201 h 743701"/>
                      <a:gd name="connsiteX1" fmla="*/ 629296 w 629296"/>
                      <a:gd name="connsiteY1" fmla="*/ 52904 h 743701"/>
                      <a:gd name="connsiteX2" fmla="*/ 616619 w 629296"/>
                      <a:gd name="connsiteY2" fmla="*/ 653015 h 743701"/>
                      <a:gd name="connsiteX3" fmla="*/ 0 w 629296"/>
                      <a:gd name="connsiteY3" fmla="*/ 653015 h 743701"/>
                      <a:gd name="connsiteX4" fmla="*/ 0 w 629296"/>
                      <a:gd name="connsiteY4" fmla="*/ 31201 h 743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9296" h="743701">
                        <a:moveTo>
                          <a:pt x="0" y="31201"/>
                        </a:moveTo>
                        <a:cubicBezTo>
                          <a:pt x="200260" y="-15942"/>
                          <a:pt x="415878" y="-10414"/>
                          <a:pt x="629296" y="52904"/>
                        </a:cubicBezTo>
                        <a:lnTo>
                          <a:pt x="616619" y="653015"/>
                        </a:lnTo>
                        <a:cubicBezTo>
                          <a:pt x="436182" y="804442"/>
                          <a:pt x="84588" y="739080"/>
                          <a:pt x="0" y="653015"/>
                        </a:cubicBezTo>
                        <a:lnTo>
                          <a:pt x="0" y="31201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5" name="Rettangolo con angoli arrotondati 34">
                    <a:extLst>
                      <a:ext uri="{FF2B5EF4-FFF2-40B4-BE49-F238E27FC236}">
                        <a16:creationId xmlns:a16="http://schemas.microsoft.com/office/drawing/2014/main" id="{F9B74060-20D6-CB62-3E04-B1CE6008E68A}"/>
                      </a:ext>
                    </a:extLst>
                  </p:cNvPr>
                  <p:cNvSpPr/>
                  <p:nvPr/>
                </p:nvSpPr>
                <p:spPr>
                  <a:xfrm rot="932484">
                    <a:off x="7878799" y="3516627"/>
                    <a:ext cx="180607" cy="471634"/>
                  </a:xfrm>
                  <a:prstGeom prst="roundRect">
                    <a:avLst/>
                  </a:pr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6" name="Rettangolo con angoli arrotondati 35">
                    <a:extLst>
                      <a:ext uri="{FF2B5EF4-FFF2-40B4-BE49-F238E27FC236}">
                        <a16:creationId xmlns:a16="http://schemas.microsoft.com/office/drawing/2014/main" id="{AAD13C90-8274-9AA4-0024-98E4A767552A}"/>
                      </a:ext>
                    </a:extLst>
                  </p:cNvPr>
                  <p:cNvSpPr/>
                  <p:nvPr/>
                </p:nvSpPr>
                <p:spPr>
                  <a:xfrm rot="1190323">
                    <a:off x="8303944" y="3644241"/>
                    <a:ext cx="180607" cy="471634"/>
                  </a:xfrm>
                  <a:prstGeom prst="roundRect">
                    <a:avLst/>
                  </a:pr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grpSp>
              <p:nvGrpSpPr>
                <p:cNvPr id="75" name="Gruppo 74">
                  <a:extLst>
                    <a:ext uri="{FF2B5EF4-FFF2-40B4-BE49-F238E27FC236}">
                      <a16:creationId xmlns:a16="http://schemas.microsoft.com/office/drawing/2014/main" id="{C7C397B8-79CE-5195-646E-D904C2BB530C}"/>
                    </a:ext>
                  </a:extLst>
                </p:cNvPr>
                <p:cNvGrpSpPr/>
                <p:nvPr/>
              </p:nvGrpSpPr>
              <p:grpSpPr>
                <a:xfrm>
                  <a:off x="12593314" y="6087464"/>
                  <a:ext cx="433218" cy="757297"/>
                  <a:chOff x="12593314" y="6087464"/>
                  <a:chExt cx="433218" cy="757297"/>
                </a:xfrm>
              </p:grpSpPr>
              <p:sp>
                <p:nvSpPr>
                  <p:cNvPr id="3" name="Trapezio 79">
                    <a:extLst>
                      <a:ext uri="{FF2B5EF4-FFF2-40B4-BE49-F238E27FC236}">
                        <a16:creationId xmlns:a16="http://schemas.microsoft.com/office/drawing/2014/main" id="{1A05310D-6D78-8CD4-31B1-DE893F9DC739}"/>
                      </a:ext>
                    </a:extLst>
                  </p:cNvPr>
                  <p:cNvSpPr/>
                  <p:nvPr/>
                </p:nvSpPr>
                <p:spPr>
                  <a:xfrm rot="21392073">
                    <a:off x="12593314" y="6495746"/>
                    <a:ext cx="397066" cy="334156"/>
                  </a:xfrm>
                  <a:custGeom>
                    <a:avLst/>
                    <a:gdLst>
                      <a:gd name="connsiteX0" fmla="*/ 0 w 892194"/>
                      <a:gd name="connsiteY0" fmla="*/ 721518 h 721518"/>
                      <a:gd name="connsiteX1" fmla="*/ 180380 w 892194"/>
                      <a:gd name="connsiteY1" fmla="*/ 0 h 721518"/>
                      <a:gd name="connsiteX2" fmla="*/ 711815 w 892194"/>
                      <a:gd name="connsiteY2" fmla="*/ 0 h 721518"/>
                      <a:gd name="connsiteX3" fmla="*/ 892194 w 892194"/>
                      <a:gd name="connsiteY3" fmla="*/ 721518 h 721518"/>
                      <a:gd name="connsiteX4" fmla="*/ 0 w 892194"/>
                      <a:gd name="connsiteY4" fmla="*/ 721518 h 721518"/>
                      <a:gd name="connsiteX0" fmla="*/ 0 w 944225"/>
                      <a:gd name="connsiteY0" fmla="*/ 721518 h 721518"/>
                      <a:gd name="connsiteX1" fmla="*/ 180380 w 944225"/>
                      <a:gd name="connsiteY1" fmla="*/ 0 h 721518"/>
                      <a:gd name="connsiteX2" fmla="*/ 944225 w 944225"/>
                      <a:gd name="connsiteY2" fmla="*/ 129540 h 721518"/>
                      <a:gd name="connsiteX3" fmla="*/ 892194 w 944225"/>
                      <a:gd name="connsiteY3" fmla="*/ 721518 h 721518"/>
                      <a:gd name="connsiteX4" fmla="*/ 0 w 944225"/>
                      <a:gd name="connsiteY4" fmla="*/ 721518 h 721518"/>
                      <a:gd name="connsiteX0" fmla="*/ 0 w 944225"/>
                      <a:gd name="connsiteY0" fmla="*/ 591978 h 591978"/>
                      <a:gd name="connsiteX1" fmla="*/ 111800 w 944225"/>
                      <a:gd name="connsiteY1" fmla="*/ 0 h 591978"/>
                      <a:gd name="connsiteX2" fmla="*/ 944225 w 944225"/>
                      <a:gd name="connsiteY2" fmla="*/ 0 h 591978"/>
                      <a:gd name="connsiteX3" fmla="*/ 892194 w 944225"/>
                      <a:gd name="connsiteY3" fmla="*/ 591978 h 591978"/>
                      <a:gd name="connsiteX4" fmla="*/ 0 w 944225"/>
                      <a:gd name="connsiteY4" fmla="*/ 591978 h 591978"/>
                      <a:gd name="connsiteX0" fmla="*/ 0 w 944225"/>
                      <a:gd name="connsiteY0" fmla="*/ 591978 h 591978"/>
                      <a:gd name="connsiteX1" fmla="*/ 226100 w 944225"/>
                      <a:gd name="connsiteY1" fmla="*/ 95250 h 591978"/>
                      <a:gd name="connsiteX2" fmla="*/ 944225 w 944225"/>
                      <a:gd name="connsiteY2" fmla="*/ 0 h 591978"/>
                      <a:gd name="connsiteX3" fmla="*/ 892194 w 944225"/>
                      <a:gd name="connsiteY3" fmla="*/ 591978 h 591978"/>
                      <a:gd name="connsiteX4" fmla="*/ 0 w 944225"/>
                      <a:gd name="connsiteY4" fmla="*/ 591978 h 591978"/>
                      <a:gd name="connsiteX0" fmla="*/ 0 w 944225"/>
                      <a:gd name="connsiteY0" fmla="*/ 591978 h 591978"/>
                      <a:gd name="connsiteX1" fmla="*/ 88940 w 944225"/>
                      <a:gd name="connsiteY1" fmla="*/ 7620 h 591978"/>
                      <a:gd name="connsiteX2" fmla="*/ 944225 w 944225"/>
                      <a:gd name="connsiteY2" fmla="*/ 0 h 591978"/>
                      <a:gd name="connsiteX3" fmla="*/ 892194 w 944225"/>
                      <a:gd name="connsiteY3" fmla="*/ 591978 h 591978"/>
                      <a:gd name="connsiteX4" fmla="*/ 0 w 944225"/>
                      <a:gd name="connsiteY4" fmla="*/ 591978 h 591978"/>
                      <a:gd name="connsiteX0" fmla="*/ 0 w 970895"/>
                      <a:gd name="connsiteY0" fmla="*/ 481488 h 591978"/>
                      <a:gd name="connsiteX1" fmla="*/ 115610 w 970895"/>
                      <a:gd name="connsiteY1" fmla="*/ 7620 h 591978"/>
                      <a:gd name="connsiteX2" fmla="*/ 970895 w 970895"/>
                      <a:gd name="connsiteY2" fmla="*/ 0 h 591978"/>
                      <a:gd name="connsiteX3" fmla="*/ 918864 w 970895"/>
                      <a:gd name="connsiteY3" fmla="*/ 591978 h 591978"/>
                      <a:gd name="connsiteX4" fmla="*/ 0 w 970895"/>
                      <a:gd name="connsiteY4" fmla="*/ 481488 h 591978"/>
                      <a:gd name="connsiteX0" fmla="*/ 0 w 936605"/>
                      <a:gd name="connsiteY0" fmla="*/ 527208 h 591978"/>
                      <a:gd name="connsiteX1" fmla="*/ 81320 w 936605"/>
                      <a:gd name="connsiteY1" fmla="*/ 7620 h 591978"/>
                      <a:gd name="connsiteX2" fmla="*/ 936605 w 936605"/>
                      <a:gd name="connsiteY2" fmla="*/ 0 h 591978"/>
                      <a:gd name="connsiteX3" fmla="*/ 884574 w 936605"/>
                      <a:gd name="connsiteY3" fmla="*/ 591978 h 591978"/>
                      <a:gd name="connsiteX4" fmla="*/ 0 w 936605"/>
                      <a:gd name="connsiteY4" fmla="*/ 527208 h 591978"/>
                      <a:gd name="connsiteX0" fmla="*/ 0 w 936605"/>
                      <a:gd name="connsiteY0" fmla="*/ 527208 h 609352"/>
                      <a:gd name="connsiteX1" fmla="*/ 81320 w 936605"/>
                      <a:gd name="connsiteY1" fmla="*/ 7620 h 609352"/>
                      <a:gd name="connsiteX2" fmla="*/ 936605 w 936605"/>
                      <a:gd name="connsiteY2" fmla="*/ 0 h 609352"/>
                      <a:gd name="connsiteX3" fmla="*/ 884574 w 936605"/>
                      <a:gd name="connsiteY3" fmla="*/ 591978 h 609352"/>
                      <a:gd name="connsiteX4" fmla="*/ 0 w 936605"/>
                      <a:gd name="connsiteY4" fmla="*/ 527208 h 609352"/>
                      <a:gd name="connsiteX0" fmla="*/ 0 w 936605"/>
                      <a:gd name="connsiteY0" fmla="*/ 527208 h 646620"/>
                      <a:gd name="connsiteX1" fmla="*/ 81320 w 936605"/>
                      <a:gd name="connsiteY1" fmla="*/ 7620 h 646620"/>
                      <a:gd name="connsiteX2" fmla="*/ 936605 w 936605"/>
                      <a:gd name="connsiteY2" fmla="*/ 0 h 646620"/>
                      <a:gd name="connsiteX3" fmla="*/ 884574 w 936605"/>
                      <a:gd name="connsiteY3" fmla="*/ 591978 h 646620"/>
                      <a:gd name="connsiteX4" fmla="*/ 0 w 936605"/>
                      <a:gd name="connsiteY4" fmla="*/ 527208 h 646620"/>
                      <a:gd name="connsiteX0" fmla="*/ 0 w 936605"/>
                      <a:gd name="connsiteY0" fmla="*/ 527208 h 646620"/>
                      <a:gd name="connsiteX1" fmla="*/ 81320 w 936605"/>
                      <a:gd name="connsiteY1" fmla="*/ 7620 h 646620"/>
                      <a:gd name="connsiteX2" fmla="*/ 936605 w 936605"/>
                      <a:gd name="connsiteY2" fmla="*/ 0 h 646620"/>
                      <a:gd name="connsiteX3" fmla="*/ 884574 w 936605"/>
                      <a:gd name="connsiteY3" fmla="*/ 591978 h 646620"/>
                      <a:gd name="connsiteX4" fmla="*/ 0 w 936605"/>
                      <a:gd name="connsiteY4" fmla="*/ 527208 h 646620"/>
                      <a:gd name="connsiteX0" fmla="*/ 0 w 948035"/>
                      <a:gd name="connsiteY0" fmla="*/ 519588 h 639000"/>
                      <a:gd name="connsiteX1" fmla="*/ 81320 w 948035"/>
                      <a:gd name="connsiteY1" fmla="*/ 0 h 639000"/>
                      <a:gd name="connsiteX2" fmla="*/ 948035 w 948035"/>
                      <a:gd name="connsiteY2" fmla="*/ 129540 h 639000"/>
                      <a:gd name="connsiteX3" fmla="*/ 884574 w 948035"/>
                      <a:gd name="connsiteY3" fmla="*/ 584358 h 639000"/>
                      <a:gd name="connsiteX4" fmla="*/ 0 w 948035"/>
                      <a:gd name="connsiteY4" fmla="*/ 519588 h 639000"/>
                      <a:gd name="connsiteX0" fmla="*/ 0 w 949468"/>
                      <a:gd name="connsiteY0" fmla="*/ 588368 h 707780"/>
                      <a:gd name="connsiteX1" fmla="*/ 81320 w 949468"/>
                      <a:gd name="connsiteY1" fmla="*/ 68780 h 707780"/>
                      <a:gd name="connsiteX2" fmla="*/ 948035 w 949468"/>
                      <a:gd name="connsiteY2" fmla="*/ 198320 h 707780"/>
                      <a:gd name="connsiteX3" fmla="*/ 884574 w 949468"/>
                      <a:gd name="connsiteY3" fmla="*/ 653138 h 707780"/>
                      <a:gd name="connsiteX4" fmla="*/ 0 w 949468"/>
                      <a:gd name="connsiteY4" fmla="*/ 588368 h 707780"/>
                      <a:gd name="connsiteX0" fmla="*/ 0 w 949477"/>
                      <a:gd name="connsiteY0" fmla="*/ 591139 h 710551"/>
                      <a:gd name="connsiteX1" fmla="*/ 85130 w 949477"/>
                      <a:gd name="connsiteY1" fmla="*/ 63931 h 710551"/>
                      <a:gd name="connsiteX2" fmla="*/ 948035 w 949477"/>
                      <a:gd name="connsiteY2" fmla="*/ 201091 h 710551"/>
                      <a:gd name="connsiteX3" fmla="*/ 884574 w 949477"/>
                      <a:gd name="connsiteY3" fmla="*/ 655909 h 710551"/>
                      <a:gd name="connsiteX4" fmla="*/ 0 w 949477"/>
                      <a:gd name="connsiteY4" fmla="*/ 591139 h 710551"/>
                      <a:gd name="connsiteX0" fmla="*/ 0 w 949427"/>
                      <a:gd name="connsiteY0" fmla="*/ 698821 h 818233"/>
                      <a:gd name="connsiteX1" fmla="*/ 85130 w 949427"/>
                      <a:gd name="connsiteY1" fmla="*/ 171613 h 818233"/>
                      <a:gd name="connsiteX2" fmla="*/ 948035 w 949427"/>
                      <a:gd name="connsiteY2" fmla="*/ 308773 h 818233"/>
                      <a:gd name="connsiteX3" fmla="*/ 884574 w 949427"/>
                      <a:gd name="connsiteY3" fmla="*/ 763591 h 818233"/>
                      <a:gd name="connsiteX4" fmla="*/ 0 w 949427"/>
                      <a:gd name="connsiteY4" fmla="*/ 698821 h 818233"/>
                      <a:gd name="connsiteX0" fmla="*/ 0 w 949427"/>
                      <a:gd name="connsiteY0" fmla="*/ 698821 h 818233"/>
                      <a:gd name="connsiteX1" fmla="*/ 85130 w 949427"/>
                      <a:gd name="connsiteY1" fmla="*/ 171613 h 818233"/>
                      <a:gd name="connsiteX2" fmla="*/ 948035 w 949427"/>
                      <a:gd name="connsiteY2" fmla="*/ 308773 h 818233"/>
                      <a:gd name="connsiteX3" fmla="*/ 884574 w 949427"/>
                      <a:gd name="connsiteY3" fmla="*/ 763591 h 818233"/>
                      <a:gd name="connsiteX4" fmla="*/ 0 w 949427"/>
                      <a:gd name="connsiteY4" fmla="*/ 698821 h 818233"/>
                      <a:gd name="connsiteX0" fmla="*/ 25353 w 974780"/>
                      <a:gd name="connsiteY0" fmla="*/ 698821 h 818233"/>
                      <a:gd name="connsiteX1" fmla="*/ 110483 w 974780"/>
                      <a:gd name="connsiteY1" fmla="*/ 171613 h 818233"/>
                      <a:gd name="connsiteX2" fmla="*/ 973388 w 974780"/>
                      <a:gd name="connsiteY2" fmla="*/ 308773 h 818233"/>
                      <a:gd name="connsiteX3" fmla="*/ 909927 w 974780"/>
                      <a:gd name="connsiteY3" fmla="*/ 763591 h 818233"/>
                      <a:gd name="connsiteX4" fmla="*/ 25353 w 974780"/>
                      <a:gd name="connsiteY4" fmla="*/ 698821 h 8182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74780" h="818233">
                        <a:moveTo>
                          <a:pt x="25353" y="698821"/>
                        </a:moveTo>
                        <a:cubicBezTo>
                          <a:pt x="-33900" y="523085"/>
                          <a:pt x="17336" y="374019"/>
                          <a:pt x="110483" y="171613"/>
                        </a:cubicBezTo>
                        <a:cubicBezTo>
                          <a:pt x="376528" y="-78577"/>
                          <a:pt x="1008333" y="-73497"/>
                          <a:pt x="973388" y="308773"/>
                        </a:cubicBezTo>
                        <a:cubicBezTo>
                          <a:pt x="887464" y="509909"/>
                          <a:pt x="927271" y="566265"/>
                          <a:pt x="909927" y="763591"/>
                        </a:cubicBezTo>
                        <a:cubicBezTo>
                          <a:pt x="637929" y="841061"/>
                          <a:pt x="251631" y="849951"/>
                          <a:pt x="25353" y="698821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9" name="Ovale 28">
                    <a:extLst>
                      <a:ext uri="{FF2B5EF4-FFF2-40B4-BE49-F238E27FC236}">
                        <a16:creationId xmlns:a16="http://schemas.microsoft.com/office/drawing/2014/main" id="{4F2CC852-5982-3AF4-16BC-CC799E631C4F}"/>
                      </a:ext>
                    </a:extLst>
                  </p:cNvPr>
                  <p:cNvSpPr/>
                  <p:nvPr/>
                </p:nvSpPr>
                <p:spPr>
                  <a:xfrm rot="348493">
                    <a:off x="12654942" y="6547101"/>
                    <a:ext cx="302171" cy="10117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0" name="Rettangolo 70">
                    <a:extLst>
                      <a:ext uri="{FF2B5EF4-FFF2-40B4-BE49-F238E27FC236}">
                        <a16:creationId xmlns:a16="http://schemas.microsoft.com/office/drawing/2014/main" id="{6824249C-733C-F4A6-C226-2E79BFF6BA69}"/>
                      </a:ext>
                    </a:extLst>
                  </p:cNvPr>
                  <p:cNvSpPr/>
                  <p:nvPr/>
                </p:nvSpPr>
                <p:spPr>
                  <a:xfrm rot="560003">
                    <a:off x="12662260" y="6087464"/>
                    <a:ext cx="364272" cy="528719"/>
                  </a:xfrm>
                  <a:custGeom>
                    <a:avLst/>
                    <a:gdLst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20569 w 776240"/>
                      <a:gd name="connsiteY0" fmla="*/ 0 h 1499616"/>
                      <a:gd name="connsiteX1" fmla="*/ 776240 w 776240"/>
                      <a:gd name="connsiteY1" fmla="*/ 0 h 1499616"/>
                      <a:gd name="connsiteX2" fmla="*/ 776240 w 776240"/>
                      <a:gd name="connsiteY2" fmla="*/ 1499616 h 1499616"/>
                      <a:gd name="connsiteX3" fmla="*/ 20569 w 776240"/>
                      <a:gd name="connsiteY3" fmla="*/ 1499616 h 1499616"/>
                      <a:gd name="connsiteX4" fmla="*/ 20569 w 776240"/>
                      <a:gd name="connsiteY4" fmla="*/ 0 h 1499616"/>
                      <a:gd name="connsiteX0" fmla="*/ 20569 w 835845"/>
                      <a:gd name="connsiteY0" fmla="*/ 0 h 1499616"/>
                      <a:gd name="connsiteX1" fmla="*/ 776240 w 835845"/>
                      <a:gd name="connsiteY1" fmla="*/ 0 h 1499616"/>
                      <a:gd name="connsiteX2" fmla="*/ 776240 w 835845"/>
                      <a:gd name="connsiteY2" fmla="*/ 1499616 h 1499616"/>
                      <a:gd name="connsiteX3" fmla="*/ 20569 w 835845"/>
                      <a:gd name="connsiteY3" fmla="*/ 1499616 h 1499616"/>
                      <a:gd name="connsiteX4" fmla="*/ 20569 w 835845"/>
                      <a:gd name="connsiteY4" fmla="*/ 0 h 1499616"/>
                      <a:gd name="connsiteX0" fmla="*/ 20569 w 818819"/>
                      <a:gd name="connsiteY0" fmla="*/ 0 h 1499616"/>
                      <a:gd name="connsiteX1" fmla="*/ 776240 w 818819"/>
                      <a:gd name="connsiteY1" fmla="*/ 0 h 1499616"/>
                      <a:gd name="connsiteX2" fmla="*/ 684800 w 818819"/>
                      <a:gd name="connsiteY2" fmla="*/ 1493520 h 1499616"/>
                      <a:gd name="connsiteX3" fmla="*/ 20569 w 818819"/>
                      <a:gd name="connsiteY3" fmla="*/ 1499616 h 1499616"/>
                      <a:gd name="connsiteX4" fmla="*/ 20569 w 818819"/>
                      <a:gd name="connsiteY4" fmla="*/ 0 h 1499616"/>
                      <a:gd name="connsiteX0" fmla="*/ 20569 w 818819"/>
                      <a:gd name="connsiteY0" fmla="*/ 0 h 1547056"/>
                      <a:gd name="connsiteX1" fmla="*/ 776240 w 818819"/>
                      <a:gd name="connsiteY1" fmla="*/ 0 h 1547056"/>
                      <a:gd name="connsiteX2" fmla="*/ 684800 w 818819"/>
                      <a:gd name="connsiteY2" fmla="*/ 1493520 h 1547056"/>
                      <a:gd name="connsiteX3" fmla="*/ 20569 w 818819"/>
                      <a:gd name="connsiteY3" fmla="*/ 1499616 h 1547056"/>
                      <a:gd name="connsiteX4" fmla="*/ 20569 w 818819"/>
                      <a:gd name="connsiteY4" fmla="*/ 0 h 1547056"/>
                      <a:gd name="connsiteX0" fmla="*/ 20569 w 826508"/>
                      <a:gd name="connsiteY0" fmla="*/ 0 h 1499616"/>
                      <a:gd name="connsiteX1" fmla="*/ 776240 w 826508"/>
                      <a:gd name="connsiteY1" fmla="*/ 0 h 1499616"/>
                      <a:gd name="connsiteX2" fmla="*/ 733667 w 826508"/>
                      <a:gd name="connsiteY2" fmla="*/ 1170381 h 1499616"/>
                      <a:gd name="connsiteX3" fmla="*/ 20569 w 826508"/>
                      <a:gd name="connsiteY3" fmla="*/ 1499616 h 1499616"/>
                      <a:gd name="connsiteX4" fmla="*/ 20569 w 826508"/>
                      <a:gd name="connsiteY4" fmla="*/ 0 h 1499616"/>
                      <a:gd name="connsiteX0" fmla="*/ 20569 w 827210"/>
                      <a:gd name="connsiteY0" fmla="*/ 0 h 1499616"/>
                      <a:gd name="connsiteX1" fmla="*/ 776240 w 827210"/>
                      <a:gd name="connsiteY1" fmla="*/ 0 h 1499616"/>
                      <a:gd name="connsiteX2" fmla="*/ 737403 w 827210"/>
                      <a:gd name="connsiteY2" fmla="*/ 1192367 h 1499616"/>
                      <a:gd name="connsiteX3" fmla="*/ 20569 w 827210"/>
                      <a:gd name="connsiteY3" fmla="*/ 1499616 h 1499616"/>
                      <a:gd name="connsiteX4" fmla="*/ 20569 w 827210"/>
                      <a:gd name="connsiteY4" fmla="*/ 0 h 1499616"/>
                      <a:gd name="connsiteX0" fmla="*/ 20569 w 841645"/>
                      <a:gd name="connsiteY0" fmla="*/ 0 h 1499616"/>
                      <a:gd name="connsiteX1" fmla="*/ 776240 w 841645"/>
                      <a:gd name="connsiteY1" fmla="*/ 0 h 1499616"/>
                      <a:gd name="connsiteX2" fmla="*/ 737403 w 841645"/>
                      <a:gd name="connsiteY2" fmla="*/ 1192367 h 1499616"/>
                      <a:gd name="connsiteX3" fmla="*/ 20569 w 841645"/>
                      <a:gd name="connsiteY3" fmla="*/ 1499616 h 1499616"/>
                      <a:gd name="connsiteX4" fmla="*/ 20569 w 841645"/>
                      <a:gd name="connsiteY4" fmla="*/ 0 h 1499616"/>
                      <a:gd name="connsiteX0" fmla="*/ 20569 w 919569"/>
                      <a:gd name="connsiteY0" fmla="*/ 0 h 1499616"/>
                      <a:gd name="connsiteX1" fmla="*/ 874426 w 919569"/>
                      <a:gd name="connsiteY1" fmla="*/ 1012 h 1499616"/>
                      <a:gd name="connsiteX2" fmla="*/ 737403 w 919569"/>
                      <a:gd name="connsiteY2" fmla="*/ 1192367 h 1499616"/>
                      <a:gd name="connsiteX3" fmla="*/ 20569 w 919569"/>
                      <a:gd name="connsiteY3" fmla="*/ 1499616 h 1499616"/>
                      <a:gd name="connsiteX4" fmla="*/ 20569 w 919569"/>
                      <a:gd name="connsiteY4" fmla="*/ 0 h 1499616"/>
                      <a:gd name="connsiteX0" fmla="*/ 20569 w 875235"/>
                      <a:gd name="connsiteY0" fmla="*/ 0 h 1499616"/>
                      <a:gd name="connsiteX1" fmla="*/ 874426 w 875235"/>
                      <a:gd name="connsiteY1" fmla="*/ 1012 h 1499616"/>
                      <a:gd name="connsiteX2" fmla="*/ 737403 w 875235"/>
                      <a:gd name="connsiteY2" fmla="*/ 1192367 h 1499616"/>
                      <a:gd name="connsiteX3" fmla="*/ 20569 w 875235"/>
                      <a:gd name="connsiteY3" fmla="*/ 1499616 h 1499616"/>
                      <a:gd name="connsiteX4" fmla="*/ 20569 w 875235"/>
                      <a:gd name="connsiteY4" fmla="*/ 0 h 1499616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338221"/>
                      <a:gd name="connsiteX1" fmla="*/ 901699 w 902508"/>
                      <a:gd name="connsiteY1" fmla="*/ 78974 h 1338221"/>
                      <a:gd name="connsiteX2" fmla="*/ 764676 w 902508"/>
                      <a:gd name="connsiteY2" fmla="*/ 1270329 h 1338221"/>
                      <a:gd name="connsiteX3" fmla="*/ 38391 w 902508"/>
                      <a:gd name="connsiteY3" fmla="*/ 1318393 h 1338221"/>
                      <a:gd name="connsiteX4" fmla="*/ 0 w 902508"/>
                      <a:gd name="connsiteY4" fmla="*/ 0 h 1338221"/>
                      <a:gd name="connsiteX0" fmla="*/ 0 w 902508"/>
                      <a:gd name="connsiteY0" fmla="*/ 0 h 1419679"/>
                      <a:gd name="connsiteX1" fmla="*/ 901699 w 902508"/>
                      <a:gd name="connsiteY1" fmla="*/ 78974 h 1419679"/>
                      <a:gd name="connsiteX2" fmla="*/ 764676 w 902508"/>
                      <a:gd name="connsiteY2" fmla="*/ 1270329 h 1419679"/>
                      <a:gd name="connsiteX3" fmla="*/ 136321 w 902508"/>
                      <a:gd name="connsiteY3" fmla="*/ 1419679 h 1419679"/>
                      <a:gd name="connsiteX4" fmla="*/ 0 w 902508"/>
                      <a:gd name="connsiteY4" fmla="*/ 0 h 1419679"/>
                      <a:gd name="connsiteX0" fmla="*/ 0 w 866365"/>
                      <a:gd name="connsiteY0" fmla="*/ 0 h 1546267"/>
                      <a:gd name="connsiteX1" fmla="*/ 865556 w 866365"/>
                      <a:gd name="connsiteY1" fmla="*/ 205562 h 1546267"/>
                      <a:gd name="connsiteX2" fmla="*/ 728533 w 866365"/>
                      <a:gd name="connsiteY2" fmla="*/ 1396917 h 1546267"/>
                      <a:gd name="connsiteX3" fmla="*/ 100178 w 866365"/>
                      <a:gd name="connsiteY3" fmla="*/ 1546267 h 1546267"/>
                      <a:gd name="connsiteX4" fmla="*/ 0 w 866365"/>
                      <a:gd name="connsiteY4" fmla="*/ 0 h 1546267"/>
                      <a:gd name="connsiteX0" fmla="*/ 0 w 824778"/>
                      <a:gd name="connsiteY0" fmla="*/ 0 h 1546267"/>
                      <a:gd name="connsiteX1" fmla="*/ 823198 w 824778"/>
                      <a:gd name="connsiteY1" fmla="*/ 125936 h 1546267"/>
                      <a:gd name="connsiteX2" fmla="*/ 728533 w 824778"/>
                      <a:gd name="connsiteY2" fmla="*/ 1396917 h 1546267"/>
                      <a:gd name="connsiteX3" fmla="*/ 100178 w 824778"/>
                      <a:gd name="connsiteY3" fmla="*/ 1546267 h 1546267"/>
                      <a:gd name="connsiteX4" fmla="*/ 0 w 824778"/>
                      <a:gd name="connsiteY4" fmla="*/ 0 h 1546267"/>
                      <a:gd name="connsiteX0" fmla="*/ 0 w 824778"/>
                      <a:gd name="connsiteY0" fmla="*/ 0 h 1565831"/>
                      <a:gd name="connsiteX1" fmla="*/ 823198 w 824778"/>
                      <a:gd name="connsiteY1" fmla="*/ 125936 h 1565831"/>
                      <a:gd name="connsiteX2" fmla="*/ 728533 w 824778"/>
                      <a:gd name="connsiteY2" fmla="*/ 1396917 h 1565831"/>
                      <a:gd name="connsiteX3" fmla="*/ 100178 w 824778"/>
                      <a:gd name="connsiteY3" fmla="*/ 1546267 h 1565831"/>
                      <a:gd name="connsiteX4" fmla="*/ 0 w 824778"/>
                      <a:gd name="connsiteY4" fmla="*/ 0 h 1565831"/>
                      <a:gd name="connsiteX0" fmla="*/ 0 w 824778"/>
                      <a:gd name="connsiteY0" fmla="*/ 0 h 1596225"/>
                      <a:gd name="connsiteX1" fmla="*/ 823198 w 824778"/>
                      <a:gd name="connsiteY1" fmla="*/ 125936 h 1596225"/>
                      <a:gd name="connsiteX2" fmla="*/ 728533 w 824778"/>
                      <a:gd name="connsiteY2" fmla="*/ 1396917 h 1596225"/>
                      <a:gd name="connsiteX3" fmla="*/ 100178 w 824778"/>
                      <a:gd name="connsiteY3" fmla="*/ 1546267 h 1596225"/>
                      <a:gd name="connsiteX4" fmla="*/ 0 w 824778"/>
                      <a:gd name="connsiteY4" fmla="*/ 0 h 1596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4778" h="1596225">
                        <a:moveTo>
                          <a:pt x="0" y="0"/>
                        </a:moveTo>
                        <a:lnTo>
                          <a:pt x="823198" y="125936"/>
                        </a:lnTo>
                        <a:cubicBezTo>
                          <a:pt x="832712" y="571156"/>
                          <a:pt x="799039" y="1176225"/>
                          <a:pt x="728533" y="1396917"/>
                        </a:cubicBezTo>
                        <a:cubicBezTo>
                          <a:pt x="472262" y="1648037"/>
                          <a:pt x="287691" y="1616189"/>
                          <a:pt x="100178" y="1546267"/>
                        </a:cubicBezTo>
                        <a:cubicBezTo>
                          <a:pt x="-9550" y="1058587"/>
                          <a:pt x="184739" y="450462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1" name="Rettangolo 73">
                    <a:extLst>
                      <a:ext uri="{FF2B5EF4-FFF2-40B4-BE49-F238E27FC236}">
                        <a16:creationId xmlns:a16="http://schemas.microsoft.com/office/drawing/2014/main" id="{2ECADACA-7A64-6A95-D102-0FCBF8679FAE}"/>
                      </a:ext>
                    </a:extLst>
                  </p:cNvPr>
                  <p:cNvSpPr/>
                  <p:nvPr/>
                </p:nvSpPr>
                <p:spPr>
                  <a:xfrm rot="569075">
                    <a:off x="12770913" y="6363662"/>
                    <a:ext cx="126209" cy="253194"/>
                  </a:xfrm>
                  <a:custGeom>
                    <a:avLst/>
                    <a:gdLst>
                      <a:gd name="connsiteX0" fmla="*/ 0 w 332697"/>
                      <a:gd name="connsiteY0" fmla="*/ 0 h 590959"/>
                      <a:gd name="connsiteX1" fmla="*/ 33269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2217 w 332697"/>
                      <a:gd name="connsiteY1" fmla="*/ 3048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602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23706 h 614665"/>
                      <a:gd name="connsiteX1" fmla="*/ 306027 w 332697"/>
                      <a:gd name="connsiteY1" fmla="*/ 23706 h 614665"/>
                      <a:gd name="connsiteX2" fmla="*/ 332697 w 332697"/>
                      <a:gd name="connsiteY2" fmla="*/ 614665 h 614665"/>
                      <a:gd name="connsiteX3" fmla="*/ 0 w 332697"/>
                      <a:gd name="connsiteY3" fmla="*/ 614665 h 614665"/>
                      <a:gd name="connsiteX4" fmla="*/ 0 w 332697"/>
                      <a:gd name="connsiteY4" fmla="*/ 23706 h 614665"/>
                      <a:gd name="connsiteX0" fmla="*/ 0 w 332697"/>
                      <a:gd name="connsiteY0" fmla="*/ 34524 h 625483"/>
                      <a:gd name="connsiteX1" fmla="*/ 306027 w 332697"/>
                      <a:gd name="connsiteY1" fmla="*/ 34524 h 625483"/>
                      <a:gd name="connsiteX2" fmla="*/ 332697 w 332697"/>
                      <a:gd name="connsiteY2" fmla="*/ 625483 h 625483"/>
                      <a:gd name="connsiteX3" fmla="*/ 0 w 332697"/>
                      <a:gd name="connsiteY3" fmla="*/ 625483 h 625483"/>
                      <a:gd name="connsiteX4" fmla="*/ 0 w 332697"/>
                      <a:gd name="connsiteY4" fmla="*/ 34524 h 625483"/>
                      <a:gd name="connsiteX0" fmla="*/ 0 w 306027"/>
                      <a:gd name="connsiteY0" fmla="*/ 34524 h 625483"/>
                      <a:gd name="connsiteX1" fmla="*/ 306027 w 306027"/>
                      <a:gd name="connsiteY1" fmla="*/ 34524 h 625483"/>
                      <a:gd name="connsiteX2" fmla="*/ 302217 w 306027"/>
                      <a:gd name="connsiteY2" fmla="*/ 614053 h 625483"/>
                      <a:gd name="connsiteX3" fmla="*/ 0 w 306027"/>
                      <a:gd name="connsiteY3" fmla="*/ 625483 h 625483"/>
                      <a:gd name="connsiteX4" fmla="*/ 0 w 306027"/>
                      <a:gd name="connsiteY4" fmla="*/ 34524 h 625483"/>
                      <a:gd name="connsiteX0" fmla="*/ 0 w 302217"/>
                      <a:gd name="connsiteY0" fmla="*/ 5802 h 596761"/>
                      <a:gd name="connsiteX1" fmla="*/ 264117 w 302217"/>
                      <a:gd name="connsiteY1" fmla="*/ 181062 h 596761"/>
                      <a:gd name="connsiteX2" fmla="*/ 302217 w 302217"/>
                      <a:gd name="connsiteY2" fmla="*/ 585331 h 596761"/>
                      <a:gd name="connsiteX3" fmla="*/ 0 w 302217"/>
                      <a:gd name="connsiteY3" fmla="*/ 596761 h 596761"/>
                      <a:gd name="connsiteX4" fmla="*/ 0 w 302217"/>
                      <a:gd name="connsiteY4" fmla="*/ 5802 h 596761"/>
                      <a:gd name="connsiteX0" fmla="*/ 0 w 309837"/>
                      <a:gd name="connsiteY0" fmla="*/ 32444 h 623403"/>
                      <a:gd name="connsiteX1" fmla="*/ 309837 w 309837"/>
                      <a:gd name="connsiteY1" fmla="*/ 36254 h 623403"/>
                      <a:gd name="connsiteX2" fmla="*/ 302217 w 309837"/>
                      <a:gd name="connsiteY2" fmla="*/ 611973 h 623403"/>
                      <a:gd name="connsiteX3" fmla="*/ 0 w 309837"/>
                      <a:gd name="connsiteY3" fmla="*/ 623403 h 623403"/>
                      <a:gd name="connsiteX4" fmla="*/ 0 w 309837"/>
                      <a:gd name="connsiteY4" fmla="*/ 32444 h 623403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302217 w 309837"/>
                      <a:gd name="connsiteY2" fmla="*/ 607119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285738 w 309837"/>
                      <a:gd name="connsiteY2" fmla="*/ 589131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6766"/>
                      <a:gd name="connsiteX1" fmla="*/ 309837 w 309837"/>
                      <a:gd name="connsiteY1" fmla="*/ 31400 h 616766"/>
                      <a:gd name="connsiteX2" fmla="*/ 285738 w 309837"/>
                      <a:gd name="connsiteY2" fmla="*/ 589131 h 616766"/>
                      <a:gd name="connsiteX3" fmla="*/ 26610 w 309837"/>
                      <a:gd name="connsiteY3" fmla="*/ 616766 h 616766"/>
                      <a:gd name="connsiteX4" fmla="*/ 0 w 309837"/>
                      <a:gd name="connsiteY4" fmla="*/ 39020 h 616766"/>
                      <a:gd name="connsiteX0" fmla="*/ 0 w 309837"/>
                      <a:gd name="connsiteY0" fmla="*/ 39020 h 628935"/>
                      <a:gd name="connsiteX1" fmla="*/ 309837 w 309837"/>
                      <a:gd name="connsiteY1" fmla="*/ 31400 h 628935"/>
                      <a:gd name="connsiteX2" fmla="*/ 285738 w 309837"/>
                      <a:gd name="connsiteY2" fmla="*/ 589131 h 628935"/>
                      <a:gd name="connsiteX3" fmla="*/ 15967 w 309837"/>
                      <a:gd name="connsiteY3" fmla="*/ 628935 h 628935"/>
                      <a:gd name="connsiteX4" fmla="*/ 0 w 309837"/>
                      <a:gd name="connsiteY4" fmla="*/ 39020 h 628935"/>
                      <a:gd name="connsiteX0" fmla="*/ 0 w 309837"/>
                      <a:gd name="connsiteY0" fmla="*/ 39020 h 613984"/>
                      <a:gd name="connsiteX1" fmla="*/ 309837 w 309837"/>
                      <a:gd name="connsiteY1" fmla="*/ 31400 h 613984"/>
                      <a:gd name="connsiteX2" fmla="*/ 285738 w 309837"/>
                      <a:gd name="connsiteY2" fmla="*/ 589131 h 613984"/>
                      <a:gd name="connsiteX3" fmla="*/ 11146 w 309837"/>
                      <a:gd name="connsiteY3" fmla="*/ 613984 h 613984"/>
                      <a:gd name="connsiteX4" fmla="*/ 0 w 309837"/>
                      <a:gd name="connsiteY4" fmla="*/ 39020 h 613984"/>
                      <a:gd name="connsiteX0" fmla="*/ 0 w 309837"/>
                      <a:gd name="connsiteY0" fmla="*/ 39020 h 621034"/>
                      <a:gd name="connsiteX1" fmla="*/ 309837 w 309837"/>
                      <a:gd name="connsiteY1" fmla="*/ 31400 h 621034"/>
                      <a:gd name="connsiteX2" fmla="*/ 285738 w 309837"/>
                      <a:gd name="connsiteY2" fmla="*/ 589131 h 621034"/>
                      <a:gd name="connsiteX3" fmla="*/ 11146 w 309837"/>
                      <a:gd name="connsiteY3" fmla="*/ 613984 h 621034"/>
                      <a:gd name="connsiteX4" fmla="*/ 0 w 309837"/>
                      <a:gd name="connsiteY4" fmla="*/ 39020 h 621034"/>
                      <a:gd name="connsiteX0" fmla="*/ 0 w 309837"/>
                      <a:gd name="connsiteY0" fmla="*/ 39020 h 622514"/>
                      <a:gd name="connsiteX1" fmla="*/ 309837 w 309837"/>
                      <a:gd name="connsiteY1" fmla="*/ 31400 h 622514"/>
                      <a:gd name="connsiteX2" fmla="*/ 285738 w 309837"/>
                      <a:gd name="connsiteY2" fmla="*/ 589131 h 622514"/>
                      <a:gd name="connsiteX3" fmla="*/ 11146 w 309837"/>
                      <a:gd name="connsiteY3" fmla="*/ 613984 h 622514"/>
                      <a:gd name="connsiteX4" fmla="*/ 0 w 309837"/>
                      <a:gd name="connsiteY4" fmla="*/ 39020 h 622514"/>
                      <a:gd name="connsiteX0" fmla="*/ 0 w 309837"/>
                      <a:gd name="connsiteY0" fmla="*/ 39020 h 621198"/>
                      <a:gd name="connsiteX1" fmla="*/ 309837 w 309837"/>
                      <a:gd name="connsiteY1" fmla="*/ 31400 h 621198"/>
                      <a:gd name="connsiteX2" fmla="*/ 304236 w 309837"/>
                      <a:gd name="connsiteY2" fmla="*/ 580254 h 621198"/>
                      <a:gd name="connsiteX3" fmla="*/ 11146 w 309837"/>
                      <a:gd name="connsiteY3" fmla="*/ 613984 h 621198"/>
                      <a:gd name="connsiteX4" fmla="*/ 0 w 309837"/>
                      <a:gd name="connsiteY4" fmla="*/ 39020 h 621198"/>
                      <a:gd name="connsiteX0" fmla="*/ 0 w 309837"/>
                      <a:gd name="connsiteY0" fmla="*/ 39020 h 620832"/>
                      <a:gd name="connsiteX1" fmla="*/ 309837 w 309837"/>
                      <a:gd name="connsiteY1" fmla="*/ 31400 h 620832"/>
                      <a:gd name="connsiteX2" fmla="*/ 292577 w 309837"/>
                      <a:gd name="connsiteY2" fmla="*/ 577217 h 620832"/>
                      <a:gd name="connsiteX3" fmla="*/ 11146 w 309837"/>
                      <a:gd name="connsiteY3" fmla="*/ 613984 h 620832"/>
                      <a:gd name="connsiteX4" fmla="*/ 0 w 309837"/>
                      <a:gd name="connsiteY4" fmla="*/ 39020 h 620832"/>
                      <a:gd name="connsiteX0" fmla="*/ 0 w 309837"/>
                      <a:gd name="connsiteY0" fmla="*/ 39020 h 619986"/>
                      <a:gd name="connsiteX1" fmla="*/ 309837 w 309837"/>
                      <a:gd name="connsiteY1" fmla="*/ 31400 h 619986"/>
                      <a:gd name="connsiteX2" fmla="*/ 306291 w 309837"/>
                      <a:gd name="connsiteY2" fmla="*/ 568851 h 619986"/>
                      <a:gd name="connsiteX3" fmla="*/ 11146 w 309837"/>
                      <a:gd name="connsiteY3" fmla="*/ 613984 h 619986"/>
                      <a:gd name="connsiteX4" fmla="*/ 0 w 309837"/>
                      <a:gd name="connsiteY4" fmla="*/ 39020 h 619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9837" h="619986">
                        <a:moveTo>
                          <a:pt x="0" y="39020"/>
                        </a:moveTo>
                        <a:cubicBezTo>
                          <a:pt x="109629" y="920"/>
                          <a:pt x="162108" y="-21940"/>
                          <a:pt x="309837" y="31400"/>
                        </a:cubicBezTo>
                        <a:lnTo>
                          <a:pt x="306291" y="568851"/>
                        </a:lnTo>
                        <a:cubicBezTo>
                          <a:pt x="219326" y="588285"/>
                          <a:pt x="93311" y="636876"/>
                          <a:pt x="11146" y="613984"/>
                        </a:cubicBezTo>
                        <a:lnTo>
                          <a:pt x="0" y="3902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46" name="Figura a mano libera: forma 45">
                    <a:extLst>
                      <a:ext uri="{FF2B5EF4-FFF2-40B4-BE49-F238E27FC236}">
                        <a16:creationId xmlns:a16="http://schemas.microsoft.com/office/drawing/2014/main" id="{1DFF7377-46D0-435F-1619-B11C76F40A86}"/>
                      </a:ext>
                    </a:extLst>
                  </p:cNvPr>
                  <p:cNvSpPr/>
                  <p:nvPr/>
                </p:nvSpPr>
                <p:spPr>
                  <a:xfrm rot="21392073">
                    <a:off x="12607845" y="6721995"/>
                    <a:ext cx="366645" cy="122766"/>
                  </a:xfrm>
                  <a:custGeom>
                    <a:avLst/>
                    <a:gdLst>
                      <a:gd name="connsiteX0" fmla="*/ 0 w 857250"/>
                      <a:gd name="connsiteY0" fmla="*/ 129540 h 186690"/>
                      <a:gd name="connsiteX1" fmla="*/ 72390 w 857250"/>
                      <a:gd name="connsiteY1" fmla="*/ 3810 h 186690"/>
                      <a:gd name="connsiteX2" fmla="*/ 495300 w 857250"/>
                      <a:gd name="connsiteY2" fmla="*/ 186690 h 186690"/>
                      <a:gd name="connsiteX3" fmla="*/ 811530 w 857250"/>
                      <a:gd name="connsiteY3" fmla="*/ 0 h 186690"/>
                      <a:gd name="connsiteX4" fmla="*/ 857250 w 857250"/>
                      <a:gd name="connsiteY4" fmla="*/ 186690 h 186690"/>
                      <a:gd name="connsiteX5" fmla="*/ 0 w 857250"/>
                      <a:gd name="connsiteY5" fmla="*/ 129540 h 186690"/>
                      <a:gd name="connsiteX0" fmla="*/ 0 w 857250"/>
                      <a:gd name="connsiteY0" fmla="*/ 129540 h 186690"/>
                      <a:gd name="connsiteX1" fmla="*/ 72390 w 857250"/>
                      <a:gd name="connsiteY1" fmla="*/ 3810 h 186690"/>
                      <a:gd name="connsiteX2" fmla="*/ 483870 w 857250"/>
                      <a:gd name="connsiteY2" fmla="*/ 160020 h 186690"/>
                      <a:gd name="connsiteX3" fmla="*/ 811530 w 857250"/>
                      <a:gd name="connsiteY3" fmla="*/ 0 h 186690"/>
                      <a:gd name="connsiteX4" fmla="*/ 857250 w 857250"/>
                      <a:gd name="connsiteY4" fmla="*/ 186690 h 186690"/>
                      <a:gd name="connsiteX5" fmla="*/ 0 w 857250"/>
                      <a:gd name="connsiteY5" fmla="*/ 129540 h 186690"/>
                      <a:gd name="connsiteX0" fmla="*/ 0 w 857250"/>
                      <a:gd name="connsiteY0" fmla="*/ 129540 h 252004"/>
                      <a:gd name="connsiteX1" fmla="*/ 72390 w 857250"/>
                      <a:gd name="connsiteY1" fmla="*/ 3810 h 252004"/>
                      <a:gd name="connsiteX2" fmla="*/ 483870 w 857250"/>
                      <a:gd name="connsiteY2" fmla="*/ 160020 h 252004"/>
                      <a:gd name="connsiteX3" fmla="*/ 811530 w 857250"/>
                      <a:gd name="connsiteY3" fmla="*/ 0 h 252004"/>
                      <a:gd name="connsiteX4" fmla="*/ 857250 w 857250"/>
                      <a:gd name="connsiteY4" fmla="*/ 186690 h 252004"/>
                      <a:gd name="connsiteX5" fmla="*/ 0 w 857250"/>
                      <a:gd name="connsiteY5" fmla="*/ 129540 h 252004"/>
                      <a:gd name="connsiteX0" fmla="*/ 313 w 857563"/>
                      <a:gd name="connsiteY0" fmla="*/ 129540 h 276462"/>
                      <a:gd name="connsiteX1" fmla="*/ 72703 w 857563"/>
                      <a:gd name="connsiteY1" fmla="*/ 3810 h 276462"/>
                      <a:gd name="connsiteX2" fmla="*/ 484183 w 857563"/>
                      <a:gd name="connsiteY2" fmla="*/ 160020 h 276462"/>
                      <a:gd name="connsiteX3" fmla="*/ 811843 w 857563"/>
                      <a:gd name="connsiteY3" fmla="*/ 0 h 276462"/>
                      <a:gd name="connsiteX4" fmla="*/ 857563 w 857563"/>
                      <a:gd name="connsiteY4" fmla="*/ 186690 h 276462"/>
                      <a:gd name="connsiteX5" fmla="*/ 313 w 857563"/>
                      <a:gd name="connsiteY5" fmla="*/ 129540 h 276462"/>
                      <a:gd name="connsiteX0" fmla="*/ 4085 w 861335"/>
                      <a:gd name="connsiteY0" fmla="*/ 129540 h 276462"/>
                      <a:gd name="connsiteX1" fmla="*/ 76475 w 861335"/>
                      <a:gd name="connsiteY1" fmla="*/ 3810 h 276462"/>
                      <a:gd name="connsiteX2" fmla="*/ 487955 w 861335"/>
                      <a:gd name="connsiteY2" fmla="*/ 160020 h 276462"/>
                      <a:gd name="connsiteX3" fmla="*/ 815615 w 861335"/>
                      <a:gd name="connsiteY3" fmla="*/ 0 h 276462"/>
                      <a:gd name="connsiteX4" fmla="*/ 861335 w 861335"/>
                      <a:gd name="connsiteY4" fmla="*/ 186690 h 276462"/>
                      <a:gd name="connsiteX5" fmla="*/ 4085 w 861335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56130 h 303052"/>
                      <a:gd name="connsiteX1" fmla="*/ 78760 w 863620"/>
                      <a:gd name="connsiteY1" fmla="*/ 30400 h 303052"/>
                      <a:gd name="connsiteX2" fmla="*/ 490240 w 863620"/>
                      <a:gd name="connsiteY2" fmla="*/ 186610 h 303052"/>
                      <a:gd name="connsiteX3" fmla="*/ 817900 w 863620"/>
                      <a:gd name="connsiteY3" fmla="*/ 26590 h 303052"/>
                      <a:gd name="connsiteX4" fmla="*/ 863620 w 863620"/>
                      <a:gd name="connsiteY4" fmla="*/ 213280 h 303052"/>
                      <a:gd name="connsiteX5" fmla="*/ 6370 w 863620"/>
                      <a:gd name="connsiteY5" fmla="*/ 156130 h 303052"/>
                      <a:gd name="connsiteX0" fmla="*/ 6370 w 863620"/>
                      <a:gd name="connsiteY0" fmla="*/ 156130 h 303052"/>
                      <a:gd name="connsiteX1" fmla="*/ 78760 w 863620"/>
                      <a:gd name="connsiteY1" fmla="*/ 30400 h 303052"/>
                      <a:gd name="connsiteX2" fmla="*/ 490240 w 863620"/>
                      <a:gd name="connsiteY2" fmla="*/ 186610 h 303052"/>
                      <a:gd name="connsiteX3" fmla="*/ 817900 w 863620"/>
                      <a:gd name="connsiteY3" fmla="*/ 26590 h 303052"/>
                      <a:gd name="connsiteX4" fmla="*/ 863620 w 863620"/>
                      <a:gd name="connsiteY4" fmla="*/ 213280 h 303052"/>
                      <a:gd name="connsiteX5" fmla="*/ 6370 w 863620"/>
                      <a:gd name="connsiteY5" fmla="*/ 156130 h 303052"/>
                      <a:gd name="connsiteX0" fmla="*/ 6370 w 887664"/>
                      <a:gd name="connsiteY0" fmla="*/ 156130 h 303052"/>
                      <a:gd name="connsiteX1" fmla="*/ 78760 w 887664"/>
                      <a:gd name="connsiteY1" fmla="*/ 30400 h 303052"/>
                      <a:gd name="connsiteX2" fmla="*/ 490240 w 887664"/>
                      <a:gd name="connsiteY2" fmla="*/ 186610 h 303052"/>
                      <a:gd name="connsiteX3" fmla="*/ 817900 w 887664"/>
                      <a:gd name="connsiteY3" fmla="*/ 26590 h 303052"/>
                      <a:gd name="connsiteX4" fmla="*/ 863620 w 887664"/>
                      <a:gd name="connsiteY4" fmla="*/ 213280 h 303052"/>
                      <a:gd name="connsiteX5" fmla="*/ 6370 w 887664"/>
                      <a:gd name="connsiteY5" fmla="*/ 156130 h 303052"/>
                      <a:gd name="connsiteX0" fmla="*/ 6370 w 887664"/>
                      <a:gd name="connsiteY0" fmla="*/ 156130 h 303052"/>
                      <a:gd name="connsiteX1" fmla="*/ 78760 w 887664"/>
                      <a:gd name="connsiteY1" fmla="*/ 30400 h 303052"/>
                      <a:gd name="connsiteX2" fmla="*/ 490240 w 887664"/>
                      <a:gd name="connsiteY2" fmla="*/ 186610 h 303052"/>
                      <a:gd name="connsiteX3" fmla="*/ 817900 w 887664"/>
                      <a:gd name="connsiteY3" fmla="*/ 26590 h 303052"/>
                      <a:gd name="connsiteX4" fmla="*/ 863620 w 887664"/>
                      <a:gd name="connsiteY4" fmla="*/ 213280 h 303052"/>
                      <a:gd name="connsiteX5" fmla="*/ 6370 w 887664"/>
                      <a:gd name="connsiteY5" fmla="*/ 156130 h 303052"/>
                      <a:gd name="connsiteX0" fmla="*/ 6370 w 887664"/>
                      <a:gd name="connsiteY0" fmla="*/ 153690 h 300612"/>
                      <a:gd name="connsiteX1" fmla="*/ 78760 w 887664"/>
                      <a:gd name="connsiteY1" fmla="*/ 27960 h 300612"/>
                      <a:gd name="connsiteX2" fmla="*/ 490240 w 887664"/>
                      <a:gd name="connsiteY2" fmla="*/ 184170 h 300612"/>
                      <a:gd name="connsiteX3" fmla="*/ 817900 w 887664"/>
                      <a:gd name="connsiteY3" fmla="*/ 24150 h 300612"/>
                      <a:gd name="connsiteX4" fmla="*/ 863620 w 887664"/>
                      <a:gd name="connsiteY4" fmla="*/ 210840 h 300612"/>
                      <a:gd name="connsiteX5" fmla="*/ 6370 w 887664"/>
                      <a:gd name="connsiteY5" fmla="*/ 153690 h 300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87664" h="300612">
                        <a:moveTo>
                          <a:pt x="6370" y="153690"/>
                        </a:moveTo>
                        <a:cubicBezTo>
                          <a:pt x="-15220" y="88920"/>
                          <a:pt x="20340" y="73680"/>
                          <a:pt x="78760" y="27960"/>
                        </a:cubicBezTo>
                        <a:cubicBezTo>
                          <a:pt x="166390" y="11450"/>
                          <a:pt x="337840" y="196870"/>
                          <a:pt x="490240" y="184170"/>
                        </a:cubicBezTo>
                        <a:cubicBezTo>
                          <a:pt x="637560" y="161310"/>
                          <a:pt x="769640" y="-74910"/>
                          <a:pt x="817900" y="24150"/>
                        </a:cubicBezTo>
                        <a:cubicBezTo>
                          <a:pt x="894100" y="67330"/>
                          <a:pt x="905530" y="171470"/>
                          <a:pt x="863620" y="210840"/>
                        </a:cubicBezTo>
                        <a:cubicBezTo>
                          <a:pt x="535960" y="378480"/>
                          <a:pt x="-8870" y="283230"/>
                          <a:pt x="6370" y="15369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2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  <p:sp>
            <p:nvSpPr>
              <p:cNvPr id="77" name="Ovale 76">
                <a:extLst>
                  <a:ext uri="{FF2B5EF4-FFF2-40B4-BE49-F238E27FC236}">
                    <a16:creationId xmlns:a16="http://schemas.microsoft.com/office/drawing/2014/main" id="{951D3AAF-7402-9E9D-5B66-30A3D73BB070}"/>
                  </a:ext>
                </a:extLst>
              </p:cNvPr>
              <p:cNvSpPr/>
              <p:nvPr/>
            </p:nvSpPr>
            <p:spPr>
              <a:xfrm>
                <a:off x="13152798" y="4727796"/>
                <a:ext cx="117259" cy="109796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178732FF-862E-D5FA-5A20-5E0E40BE17AC}"/>
                </a:ext>
              </a:extLst>
            </p:cNvPr>
            <p:cNvGrpSpPr/>
            <p:nvPr/>
          </p:nvGrpSpPr>
          <p:grpSpPr>
            <a:xfrm rot="21392073">
              <a:off x="12941413" y="5445571"/>
              <a:ext cx="195758" cy="258010"/>
              <a:chOff x="8017161" y="3295527"/>
              <a:chExt cx="480577" cy="631778"/>
            </a:xfrm>
          </p:grpSpPr>
          <p:sp>
            <p:nvSpPr>
              <p:cNvPr id="43" name="Trapezio 49">
                <a:extLst>
                  <a:ext uri="{FF2B5EF4-FFF2-40B4-BE49-F238E27FC236}">
                    <a16:creationId xmlns:a16="http://schemas.microsoft.com/office/drawing/2014/main" id="{D90E731C-053E-789C-3A0F-B94D163C4E35}"/>
                  </a:ext>
                </a:extLst>
              </p:cNvPr>
              <p:cNvSpPr/>
              <p:nvPr/>
            </p:nvSpPr>
            <p:spPr>
              <a:xfrm rot="11738135">
                <a:off x="8017161" y="3295527"/>
                <a:ext cx="480577" cy="468662"/>
              </a:xfrm>
              <a:custGeom>
                <a:avLst/>
                <a:gdLst>
                  <a:gd name="connsiteX0" fmla="*/ 0 w 321145"/>
                  <a:gd name="connsiteY0" fmla="*/ 361419 h 361419"/>
                  <a:gd name="connsiteX1" fmla="*/ 80286 w 321145"/>
                  <a:gd name="connsiteY1" fmla="*/ 0 h 361419"/>
                  <a:gd name="connsiteX2" fmla="*/ 240859 w 321145"/>
                  <a:gd name="connsiteY2" fmla="*/ 0 h 361419"/>
                  <a:gd name="connsiteX3" fmla="*/ 321145 w 321145"/>
                  <a:gd name="connsiteY3" fmla="*/ 361419 h 361419"/>
                  <a:gd name="connsiteX4" fmla="*/ 0 w 321145"/>
                  <a:gd name="connsiteY4" fmla="*/ 361419 h 361419"/>
                  <a:gd name="connsiteX0" fmla="*/ 0 w 321145"/>
                  <a:gd name="connsiteY0" fmla="*/ 361419 h 412763"/>
                  <a:gd name="connsiteX1" fmla="*/ 80286 w 321145"/>
                  <a:gd name="connsiteY1" fmla="*/ 0 h 412763"/>
                  <a:gd name="connsiteX2" fmla="*/ 240859 w 321145"/>
                  <a:gd name="connsiteY2" fmla="*/ 0 h 412763"/>
                  <a:gd name="connsiteX3" fmla="*/ 321145 w 321145"/>
                  <a:gd name="connsiteY3" fmla="*/ 361419 h 412763"/>
                  <a:gd name="connsiteX4" fmla="*/ 0 w 321145"/>
                  <a:gd name="connsiteY4" fmla="*/ 361419 h 41276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81953"/>
                  <a:gd name="connsiteY0" fmla="*/ 302475 h 416714"/>
                  <a:gd name="connsiteX1" fmla="*/ 141094 w 381953"/>
                  <a:gd name="connsiteY1" fmla="*/ 0 h 416714"/>
                  <a:gd name="connsiteX2" fmla="*/ 301667 w 381953"/>
                  <a:gd name="connsiteY2" fmla="*/ 0 h 416714"/>
                  <a:gd name="connsiteX3" fmla="*/ 381953 w 381953"/>
                  <a:gd name="connsiteY3" fmla="*/ 361419 h 416714"/>
                  <a:gd name="connsiteX4" fmla="*/ 0 w 381953"/>
                  <a:gd name="connsiteY4" fmla="*/ 302475 h 416714"/>
                  <a:gd name="connsiteX0" fmla="*/ 0 w 433414"/>
                  <a:gd name="connsiteY0" fmla="*/ 302475 h 404427"/>
                  <a:gd name="connsiteX1" fmla="*/ 141094 w 433414"/>
                  <a:gd name="connsiteY1" fmla="*/ 0 h 404427"/>
                  <a:gd name="connsiteX2" fmla="*/ 301667 w 433414"/>
                  <a:gd name="connsiteY2" fmla="*/ 0 h 404427"/>
                  <a:gd name="connsiteX3" fmla="*/ 433414 w 433414"/>
                  <a:gd name="connsiteY3" fmla="*/ 342175 h 404427"/>
                  <a:gd name="connsiteX4" fmla="*/ 0 w 433414"/>
                  <a:gd name="connsiteY4" fmla="*/ 302475 h 404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3414" h="404427">
                    <a:moveTo>
                      <a:pt x="0" y="302475"/>
                    </a:moveTo>
                    <a:cubicBezTo>
                      <a:pt x="179855" y="208788"/>
                      <a:pt x="209883" y="258317"/>
                      <a:pt x="141094" y="0"/>
                    </a:cubicBezTo>
                    <a:lnTo>
                      <a:pt x="301667" y="0"/>
                    </a:lnTo>
                    <a:cubicBezTo>
                      <a:pt x="328429" y="120473"/>
                      <a:pt x="302166" y="187642"/>
                      <a:pt x="433414" y="342175"/>
                    </a:cubicBezTo>
                    <a:cubicBezTo>
                      <a:pt x="335043" y="441031"/>
                      <a:pt x="101399" y="418000"/>
                      <a:pt x="0" y="30247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4" name="Ovale 43">
                <a:extLst>
                  <a:ext uri="{FF2B5EF4-FFF2-40B4-BE49-F238E27FC236}">
                    <a16:creationId xmlns:a16="http://schemas.microsoft.com/office/drawing/2014/main" id="{C1C781B0-602B-561A-DAFF-FCDA7E970C6C}"/>
                  </a:ext>
                </a:extLst>
              </p:cNvPr>
              <p:cNvSpPr/>
              <p:nvPr/>
            </p:nvSpPr>
            <p:spPr>
              <a:xfrm>
                <a:off x="8030019" y="3658676"/>
                <a:ext cx="268224" cy="268629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85" name="Gruppo 84">
            <a:extLst>
              <a:ext uri="{FF2B5EF4-FFF2-40B4-BE49-F238E27FC236}">
                <a16:creationId xmlns:a16="http://schemas.microsoft.com/office/drawing/2014/main" id="{9AB84D68-D3A3-46C7-CDE0-264326C84768}"/>
              </a:ext>
            </a:extLst>
          </p:cNvPr>
          <p:cNvGrpSpPr/>
          <p:nvPr/>
        </p:nvGrpSpPr>
        <p:grpSpPr>
          <a:xfrm rot="21335309">
            <a:off x="11436096" y="4468245"/>
            <a:ext cx="430793" cy="2303608"/>
            <a:chOff x="13276117" y="4494225"/>
            <a:chExt cx="430793" cy="2303608"/>
          </a:xfrm>
        </p:grpSpPr>
        <p:grpSp>
          <p:nvGrpSpPr>
            <p:cNvPr id="83" name="Gruppo 82">
              <a:extLst>
                <a:ext uri="{FF2B5EF4-FFF2-40B4-BE49-F238E27FC236}">
                  <a16:creationId xmlns:a16="http://schemas.microsoft.com/office/drawing/2014/main" id="{15977265-4B28-0DEC-5FAC-82548F69674F}"/>
                </a:ext>
              </a:extLst>
            </p:cNvPr>
            <p:cNvGrpSpPr/>
            <p:nvPr/>
          </p:nvGrpSpPr>
          <p:grpSpPr>
            <a:xfrm>
              <a:off x="13276117" y="4494225"/>
              <a:ext cx="430793" cy="2303608"/>
              <a:chOff x="13276117" y="4494225"/>
              <a:chExt cx="430793" cy="2303608"/>
            </a:xfrm>
          </p:grpSpPr>
          <p:grpSp>
            <p:nvGrpSpPr>
              <p:cNvPr id="80" name="Gruppo 79">
                <a:extLst>
                  <a:ext uri="{FF2B5EF4-FFF2-40B4-BE49-F238E27FC236}">
                    <a16:creationId xmlns:a16="http://schemas.microsoft.com/office/drawing/2014/main" id="{A250BC11-BA97-6255-B916-5A52254E416F}"/>
                  </a:ext>
                </a:extLst>
              </p:cNvPr>
              <p:cNvGrpSpPr/>
              <p:nvPr/>
            </p:nvGrpSpPr>
            <p:grpSpPr>
              <a:xfrm>
                <a:off x="13276117" y="5508383"/>
                <a:ext cx="430793" cy="1289450"/>
                <a:chOff x="13276117" y="5508383"/>
                <a:chExt cx="430793" cy="1289450"/>
              </a:xfrm>
            </p:grpSpPr>
            <p:sp>
              <p:nvSpPr>
                <p:cNvPr id="6" name="Rettangolo 74">
                  <a:extLst>
                    <a:ext uri="{FF2B5EF4-FFF2-40B4-BE49-F238E27FC236}">
                      <a16:creationId xmlns:a16="http://schemas.microsoft.com/office/drawing/2014/main" id="{013B218F-B53F-834A-14D2-C656A9B47C0C}"/>
                    </a:ext>
                  </a:extLst>
                </p:cNvPr>
                <p:cNvSpPr/>
                <p:nvPr/>
              </p:nvSpPr>
              <p:spPr>
                <a:xfrm rot="21392073">
                  <a:off x="13276117" y="6528294"/>
                  <a:ext cx="429530" cy="269539"/>
                </a:xfrm>
                <a:custGeom>
                  <a:avLst/>
                  <a:gdLst>
                    <a:gd name="connsiteX0" fmla="*/ 0 w 1158856"/>
                    <a:gd name="connsiteY0" fmla="*/ 0 h 779114"/>
                    <a:gd name="connsiteX1" fmla="*/ 1158856 w 1158856"/>
                    <a:gd name="connsiteY1" fmla="*/ 0 h 779114"/>
                    <a:gd name="connsiteX2" fmla="*/ 1158856 w 1158856"/>
                    <a:gd name="connsiteY2" fmla="*/ 779114 h 779114"/>
                    <a:gd name="connsiteX3" fmla="*/ 0 w 1158856"/>
                    <a:gd name="connsiteY3" fmla="*/ 779114 h 779114"/>
                    <a:gd name="connsiteX4" fmla="*/ 0 w 1158856"/>
                    <a:gd name="connsiteY4" fmla="*/ 0 h 779114"/>
                    <a:gd name="connsiteX0" fmla="*/ 0 w 1158856"/>
                    <a:gd name="connsiteY0" fmla="*/ 0 h 779114"/>
                    <a:gd name="connsiteX1" fmla="*/ 1158856 w 1158856"/>
                    <a:gd name="connsiteY1" fmla="*/ 0 h 779114"/>
                    <a:gd name="connsiteX2" fmla="*/ 1158856 w 1158856"/>
                    <a:gd name="connsiteY2" fmla="*/ 779114 h 779114"/>
                    <a:gd name="connsiteX3" fmla="*/ 407670 w 1158856"/>
                    <a:gd name="connsiteY3" fmla="*/ 580994 h 779114"/>
                    <a:gd name="connsiteX4" fmla="*/ 0 w 1158856"/>
                    <a:gd name="connsiteY4" fmla="*/ 0 h 779114"/>
                    <a:gd name="connsiteX0" fmla="*/ 0 w 1158856"/>
                    <a:gd name="connsiteY0" fmla="*/ 0 h 779114"/>
                    <a:gd name="connsiteX1" fmla="*/ 1158856 w 1158856"/>
                    <a:gd name="connsiteY1" fmla="*/ 0 h 779114"/>
                    <a:gd name="connsiteX2" fmla="*/ 1158856 w 1158856"/>
                    <a:gd name="connsiteY2" fmla="*/ 779114 h 779114"/>
                    <a:gd name="connsiteX3" fmla="*/ 327660 w 1158856"/>
                    <a:gd name="connsiteY3" fmla="*/ 706724 h 779114"/>
                    <a:gd name="connsiteX4" fmla="*/ 0 w 1158856"/>
                    <a:gd name="connsiteY4" fmla="*/ 0 h 779114"/>
                    <a:gd name="connsiteX0" fmla="*/ 0 w 1158856"/>
                    <a:gd name="connsiteY0" fmla="*/ 0 h 721964"/>
                    <a:gd name="connsiteX1" fmla="*/ 1158856 w 1158856"/>
                    <a:gd name="connsiteY1" fmla="*/ 0 h 721964"/>
                    <a:gd name="connsiteX2" fmla="*/ 941686 w 1158856"/>
                    <a:gd name="connsiteY2" fmla="*/ 721964 h 721964"/>
                    <a:gd name="connsiteX3" fmla="*/ 327660 w 1158856"/>
                    <a:gd name="connsiteY3" fmla="*/ 706724 h 721964"/>
                    <a:gd name="connsiteX4" fmla="*/ 0 w 1158856"/>
                    <a:gd name="connsiteY4" fmla="*/ 0 h 721964"/>
                    <a:gd name="connsiteX0" fmla="*/ 0 w 1158856"/>
                    <a:gd name="connsiteY0" fmla="*/ 0 h 706724"/>
                    <a:gd name="connsiteX1" fmla="*/ 1158856 w 1158856"/>
                    <a:gd name="connsiteY1" fmla="*/ 0 h 706724"/>
                    <a:gd name="connsiteX2" fmla="*/ 1128376 w 1158856"/>
                    <a:gd name="connsiteY2" fmla="*/ 630524 h 706724"/>
                    <a:gd name="connsiteX3" fmla="*/ 327660 w 1158856"/>
                    <a:gd name="connsiteY3" fmla="*/ 706724 h 706724"/>
                    <a:gd name="connsiteX4" fmla="*/ 0 w 1158856"/>
                    <a:gd name="connsiteY4" fmla="*/ 0 h 706724"/>
                    <a:gd name="connsiteX0" fmla="*/ 0 w 1128376"/>
                    <a:gd name="connsiteY0" fmla="*/ 0 h 706724"/>
                    <a:gd name="connsiteX1" fmla="*/ 1078846 w 1128376"/>
                    <a:gd name="connsiteY1" fmla="*/ 270510 h 706724"/>
                    <a:gd name="connsiteX2" fmla="*/ 1128376 w 1128376"/>
                    <a:gd name="connsiteY2" fmla="*/ 630524 h 706724"/>
                    <a:gd name="connsiteX3" fmla="*/ 327660 w 1128376"/>
                    <a:gd name="connsiteY3" fmla="*/ 706724 h 706724"/>
                    <a:gd name="connsiteX4" fmla="*/ 0 w 1128376"/>
                    <a:gd name="connsiteY4" fmla="*/ 0 h 706724"/>
                    <a:gd name="connsiteX0" fmla="*/ 0 w 1128376"/>
                    <a:gd name="connsiteY0" fmla="*/ 0 h 706724"/>
                    <a:gd name="connsiteX1" fmla="*/ 1002646 w 1128376"/>
                    <a:gd name="connsiteY1" fmla="*/ 182880 h 706724"/>
                    <a:gd name="connsiteX2" fmla="*/ 1128376 w 1128376"/>
                    <a:gd name="connsiteY2" fmla="*/ 630524 h 706724"/>
                    <a:gd name="connsiteX3" fmla="*/ 327660 w 1128376"/>
                    <a:gd name="connsiteY3" fmla="*/ 706724 h 706724"/>
                    <a:gd name="connsiteX4" fmla="*/ 0 w 1128376"/>
                    <a:gd name="connsiteY4" fmla="*/ 0 h 706724"/>
                    <a:gd name="connsiteX0" fmla="*/ 26670 w 800716"/>
                    <a:gd name="connsiteY0" fmla="*/ 53340 h 523844"/>
                    <a:gd name="connsiteX1" fmla="*/ 674986 w 800716"/>
                    <a:gd name="connsiteY1" fmla="*/ 0 h 523844"/>
                    <a:gd name="connsiteX2" fmla="*/ 800716 w 800716"/>
                    <a:gd name="connsiteY2" fmla="*/ 447644 h 523844"/>
                    <a:gd name="connsiteX3" fmla="*/ 0 w 800716"/>
                    <a:gd name="connsiteY3" fmla="*/ 523844 h 523844"/>
                    <a:gd name="connsiteX4" fmla="*/ 26670 w 800716"/>
                    <a:gd name="connsiteY4" fmla="*/ 53340 h 523844"/>
                    <a:gd name="connsiteX0" fmla="*/ 0 w 1006456"/>
                    <a:gd name="connsiteY0" fmla="*/ 0 h 603854"/>
                    <a:gd name="connsiteX1" fmla="*/ 880726 w 1006456"/>
                    <a:gd name="connsiteY1" fmla="*/ 80010 h 603854"/>
                    <a:gd name="connsiteX2" fmla="*/ 1006456 w 1006456"/>
                    <a:gd name="connsiteY2" fmla="*/ 527654 h 603854"/>
                    <a:gd name="connsiteX3" fmla="*/ 205740 w 1006456"/>
                    <a:gd name="connsiteY3" fmla="*/ 603854 h 603854"/>
                    <a:gd name="connsiteX4" fmla="*/ 0 w 1006456"/>
                    <a:gd name="connsiteY4" fmla="*/ 0 h 603854"/>
                    <a:gd name="connsiteX0" fmla="*/ 23923 w 1030379"/>
                    <a:gd name="connsiteY0" fmla="*/ 0 h 603854"/>
                    <a:gd name="connsiteX1" fmla="*/ 904649 w 1030379"/>
                    <a:gd name="connsiteY1" fmla="*/ 80010 h 603854"/>
                    <a:gd name="connsiteX2" fmla="*/ 1030379 w 1030379"/>
                    <a:gd name="connsiteY2" fmla="*/ 527654 h 603854"/>
                    <a:gd name="connsiteX3" fmla="*/ 229663 w 1030379"/>
                    <a:gd name="connsiteY3" fmla="*/ 603854 h 603854"/>
                    <a:gd name="connsiteX4" fmla="*/ 23923 w 1030379"/>
                    <a:gd name="connsiteY4" fmla="*/ 0 h 603854"/>
                    <a:gd name="connsiteX0" fmla="*/ 26945 w 1033401"/>
                    <a:gd name="connsiteY0" fmla="*/ 0 h 603854"/>
                    <a:gd name="connsiteX1" fmla="*/ 907671 w 1033401"/>
                    <a:gd name="connsiteY1" fmla="*/ 80010 h 603854"/>
                    <a:gd name="connsiteX2" fmla="*/ 1033401 w 1033401"/>
                    <a:gd name="connsiteY2" fmla="*/ 527654 h 603854"/>
                    <a:gd name="connsiteX3" fmla="*/ 232685 w 1033401"/>
                    <a:gd name="connsiteY3" fmla="*/ 603854 h 603854"/>
                    <a:gd name="connsiteX4" fmla="*/ 26945 w 1033401"/>
                    <a:gd name="connsiteY4" fmla="*/ 0 h 603854"/>
                    <a:gd name="connsiteX0" fmla="*/ 26945 w 1033401"/>
                    <a:gd name="connsiteY0" fmla="*/ 0 h 650763"/>
                    <a:gd name="connsiteX1" fmla="*/ 907671 w 1033401"/>
                    <a:gd name="connsiteY1" fmla="*/ 80010 h 650763"/>
                    <a:gd name="connsiteX2" fmla="*/ 1033401 w 1033401"/>
                    <a:gd name="connsiteY2" fmla="*/ 527654 h 650763"/>
                    <a:gd name="connsiteX3" fmla="*/ 232685 w 1033401"/>
                    <a:gd name="connsiteY3" fmla="*/ 603854 h 650763"/>
                    <a:gd name="connsiteX4" fmla="*/ 26945 w 1033401"/>
                    <a:gd name="connsiteY4" fmla="*/ 0 h 650763"/>
                    <a:gd name="connsiteX0" fmla="*/ 26945 w 1033401"/>
                    <a:gd name="connsiteY0" fmla="*/ 0 h 660008"/>
                    <a:gd name="connsiteX1" fmla="*/ 907671 w 1033401"/>
                    <a:gd name="connsiteY1" fmla="*/ 80010 h 660008"/>
                    <a:gd name="connsiteX2" fmla="*/ 1033401 w 1033401"/>
                    <a:gd name="connsiteY2" fmla="*/ 527654 h 660008"/>
                    <a:gd name="connsiteX3" fmla="*/ 232685 w 1033401"/>
                    <a:gd name="connsiteY3" fmla="*/ 603854 h 660008"/>
                    <a:gd name="connsiteX4" fmla="*/ 26945 w 1033401"/>
                    <a:gd name="connsiteY4" fmla="*/ 0 h 660008"/>
                    <a:gd name="connsiteX0" fmla="*/ 26945 w 1046843"/>
                    <a:gd name="connsiteY0" fmla="*/ 0 h 660008"/>
                    <a:gd name="connsiteX1" fmla="*/ 907671 w 1046843"/>
                    <a:gd name="connsiteY1" fmla="*/ 80010 h 660008"/>
                    <a:gd name="connsiteX2" fmla="*/ 1033401 w 1046843"/>
                    <a:gd name="connsiteY2" fmla="*/ 527654 h 660008"/>
                    <a:gd name="connsiteX3" fmla="*/ 232685 w 1046843"/>
                    <a:gd name="connsiteY3" fmla="*/ 603854 h 660008"/>
                    <a:gd name="connsiteX4" fmla="*/ 26945 w 1046843"/>
                    <a:gd name="connsiteY4" fmla="*/ 0 h 660008"/>
                    <a:gd name="connsiteX0" fmla="*/ 26945 w 1054476"/>
                    <a:gd name="connsiteY0" fmla="*/ 0 h 660008"/>
                    <a:gd name="connsiteX1" fmla="*/ 907671 w 1054476"/>
                    <a:gd name="connsiteY1" fmla="*/ 80010 h 660008"/>
                    <a:gd name="connsiteX2" fmla="*/ 1033401 w 1054476"/>
                    <a:gd name="connsiteY2" fmla="*/ 527654 h 660008"/>
                    <a:gd name="connsiteX3" fmla="*/ 232685 w 1054476"/>
                    <a:gd name="connsiteY3" fmla="*/ 603854 h 660008"/>
                    <a:gd name="connsiteX4" fmla="*/ 26945 w 1054476"/>
                    <a:gd name="connsiteY4" fmla="*/ 0 h 660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4476" h="660008">
                      <a:moveTo>
                        <a:pt x="26945" y="0"/>
                      </a:moveTo>
                      <a:lnTo>
                        <a:pt x="907671" y="80010"/>
                      </a:lnTo>
                      <a:cubicBezTo>
                        <a:pt x="1025781" y="156835"/>
                        <a:pt x="1090551" y="370819"/>
                        <a:pt x="1033401" y="527654"/>
                      </a:cubicBezTo>
                      <a:cubicBezTo>
                        <a:pt x="1033196" y="606394"/>
                        <a:pt x="781530" y="734664"/>
                        <a:pt x="232685" y="603854"/>
                      </a:cubicBezTo>
                      <a:cubicBezTo>
                        <a:pt x="126005" y="410189"/>
                        <a:pt x="-72115" y="212715"/>
                        <a:pt x="26945" y="0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5" name="Trapezio 67">
                  <a:extLst>
                    <a:ext uri="{FF2B5EF4-FFF2-40B4-BE49-F238E27FC236}">
                      <a16:creationId xmlns:a16="http://schemas.microsoft.com/office/drawing/2014/main" id="{2B0FED22-03FB-16E5-8ECD-7D11723942B1}"/>
                    </a:ext>
                  </a:extLst>
                </p:cNvPr>
                <p:cNvSpPr/>
                <p:nvPr/>
              </p:nvSpPr>
              <p:spPr>
                <a:xfrm rot="21574262" flipH="1">
                  <a:off x="13284989" y="5508383"/>
                  <a:ext cx="390993" cy="628326"/>
                </a:xfrm>
                <a:custGeom>
                  <a:avLst/>
                  <a:gdLst>
                    <a:gd name="connsiteX0" fmla="*/ 0 w 1017409"/>
                    <a:gd name="connsiteY0" fmla="*/ 1393390 h 1393390"/>
                    <a:gd name="connsiteX1" fmla="*/ 149671 w 1017409"/>
                    <a:gd name="connsiteY1" fmla="*/ 0 h 1393390"/>
                    <a:gd name="connsiteX2" fmla="*/ 867738 w 1017409"/>
                    <a:gd name="connsiteY2" fmla="*/ 0 h 1393390"/>
                    <a:gd name="connsiteX3" fmla="*/ 1017409 w 1017409"/>
                    <a:gd name="connsiteY3" fmla="*/ 1393390 h 1393390"/>
                    <a:gd name="connsiteX4" fmla="*/ 0 w 1017409"/>
                    <a:gd name="connsiteY4" fmla="*/ 1393390 h 1393390"/>
                    <a:gd name="connsiteX0" fmla="*/ 0 w 961936"/>
                    <a:gd name="connsiteY0" fmla="*/ 1393390 h 1393390"/>
                    <a:gd name="connsiteX1" fmla="*/ 149671 w 961936"/>
                    <a:gd name="connsiteY1" fmla="*/ 0 h 1393390"/>
                    <a:gd name="connsiteX2" fmla="*/ 867738 w 961936"/>
                    <a:gd name="connsiteY2" fmla="*/ 0 h 1393390"/>
                    <a:gd name="connsiteX3" fmla="*/ 961936 w 961936"/>
                    <a:gd name="connsiteY3" fmla="*/ 1392953 h 1393390"/>
                    <a:gd name="connsiteX4" fmla="*/ 0 w 961936"/>
                    <a:gd name="connsiteY4" fmla="*/ 1393390 h 1393390"/>
                    <a:gd name="connsiteX0" fmla="*/ 0 w 990173"/>
                    <a:gd name="connsiteY0" fmla="*/ 1393390 h 1393390"/>
                    <a:gd name="connsiteX1" fmla="*/ 149671 w 990173"/>
                    <a:gd name="connsiteY1" fmla="*/ 0 h 1393390"/>
                    <a:gd name="connsiteX2" fmla="*/ 867738 w 990173"/>
                    <a:gd name="connsiteY2" fmla="*/ 0 h 1393390"/>
                    <a:gd name="connsiteX3" fmla="*/ 961936 w 990173"/>
                    <a:gd name="connsiteY3" fmla="*/ 1392953 h 1393390"/>
                    <a:gd name="connsiteX4" fmla="*/ 0 w 990173"/>
                    <a:gd name="connsiteY4" fmla="*/ 1393390 h 1393390"/>
                    <a:gd name="connsiteX0" fmla="*/ 0 w 990173"/>
                    <a:gd name="connsiteY0" fmla="*/ 1393390 h 1393390"/>
                    <a:gd name="connsiteX1" fmla="*/ 149671 w 990173"/>
                    <a:gd name="connsiteY1" fmla="*/ 0 h 1393390"/>
                    <a:gd name="connsiteX2" fmla="*/ 867738 w 990173"/>
                    <a:gd name="connsiteY2" fmla="*/ 0 h 1393390"/>
                    <a:gd name="connsiteX3" fmla="*/ 961936 w 990173"/>
                    <a:gd name="connsiteY3" fmla="*/ 1392953 h 1393390"/>
                    <a:gd name="connsiteX4" fmla="*/ 0 w 990173"/>
                    <a:gd name="connsiteY4" fmla="*/ 1393390 h 1393390"/>
                    <a:gd name="connsiteX0" fmla="*/ 0 w 990173"/>
                    <a:gd name="connsiteY0" fmla="*/ 1393390 h 1411727"/>
                    <a:gd name="connsiteX1" fmla="*/ 149671 w 990173"/>
                    <a:gd name="connsiteY1" fmla="*/ 0 h 1411727"/>
                    <a:gd name="connsiteX2" fmla="*/ 867738 w 990173"/>
                    <a:gd name="connsiteY2" fmla="*/ 0 h 1411727"/>
                    <a:gd name="connsiteX3" fmla="*/ 961936 w 990173"/>
                    <a:gd name="connsiteY3" fmla="*/ 1392953 h 1411727"/>
                    <a:gd name="connsiteX4" fmla="*/ 0 w 990173"/>
                    <a:gd name="connsiteY4" fmla="*/ 1393390 h 1411727"/>
                    <a:gd name="connsiteX0" fmla="*/ 11176 w 1001349"/>
                    <a:gd name="connsiteY0" fmla="*/ 1393390 h 1411727"/>
                    <a:gd name="connsiteX1" fmla="*/ 160847 w 1001349"/>
                    <a:gd name="connsiteY1" fmla="*/ 0 h 1411727"/>
                    <a:gd name="connsiteX2" fmla="*/ 878914 w 1001349"/>
                    <a:gd name="connsiteY2" fmla="*/ 0 h 1411727"/>
                    <a:gd name="connsiteX3" fmla="*/ 973112 w 1001349"/>
                    <a:gd name="connsiteY3" fmla="*/ 1392953 h 1411727"/>
                    <a:gd name="connsiteX4" fmla="*/ 11176 w 1001349"/>
                    <a:gd name="connsiteY4" fmla="*/ 1393390 h 1411727"/>
                    <a:gd name="connsiteX0" fmla="*/ 13018 w 1003191"/>
                    <a:gd name="connsiteY0" fmla="*/ 1393390 h 1411727"/>
                    <a:gd name="connsiteX1" fmla="*/ 162689 w 1003191"/>
                    <a:gd name="connsiteY1" fmla="*/ 0 h 1411727"/>
                    <a:gd name="connsiteX2" fmla="*/ 880756 w 1003191"/>
                    <a:gd name="connsiteY2" fmla="*/ 0 h 1411727"/>
                    <a:gd name="connsiteX3" fmla="*/ 974954 w 1003191"/>
                    <a:gd name="connsiteY3" fmla="*/ 1392953 h 1411727"/>
                    <a:gd name="connsiteX4" fmla="*/ 13018 w 1003191"/>
                    <a:gd name="connsiteY4" fmla="*/ 1393390 h 1411727"/>
                    <a:gd name="connsiteX0" fmla="*/ 13018 w 996432"/>
                    <a:gd name="connsiteY0" fmla="*/ 1393390 h 1450462"/>
                    <a:gd name="connsiteX1" fmla="*/ 162689 w 996432"/>
                    <a:gd name="connsiteY1" fmla="*/ 0 h 1450462"/>
                    <a:gd name="connsiteX2" fmla="*/ 880756 w 996432"/>
                    <a:gd name="connsiteY2" fmla="*/ 0 h 1450462"/>
                    <a:gd name="connsiteX3" fmla="*/ 967173 w 996432"/>
                    <a:gd name="connsiteY3" fmla="*/ 1450461 h 1450462"/>
                    <a:gd name="connsiteX4" fmla="*/ 13018 w 996432"/>
                    <a:gd name="connsiteY4" fmla="*/ 1393390 h 1450462"/>
                    <a:gd name="connsiteX0" fmla="*/ 12523 w 995937"/>
                    <a:gd name="connsiteY0" fmla="*/ 1393390 h 1450462"/>
                    <a:gd name="connsiteX1" fmla="*/ 162194 w 995937"/>
                    <a:gd name="connsiteY1" fmla="*/ 0 h 1450462"/>
                    <a:gd name="connsiteX2" fmla="*/ 880261 w 995937"/>
                    <a:gd name="connsiteY2" fmla="*/ 0 h 1450462"/>
                    <a:gd name="connsiteX3" fmla="*/ 966678 w 995937"/>
                    <a:gd name="connsiteY3" fmla="*/ 1450461 h 1450462"/>
                    <a:gd name="connsiteX4" fmla="*/ 12523 w 995937"/>
                    <a:gd name="connsiteY4" fmla="*/ 1393390 h 1450462"/>
                    <a:gd name="connsiteX0" fmla="*/ 12523 w 995937"/>
                    <a:gd name="connsiteY0" fmla="*/ 1432747 h 1489819"/>
                    <a:gd name="connsiteX1" fmla="*/ 162194 w 995937"/>
                    <a:gd name="connsiteY1" fmla="*/ 39357 h 1489819"/>
                    <a:gd name="connsiteX2" fmla="*/ 880261 w 995937"/>
                    <a:gd name="connsiteY2" fmla="*/ 39357 h 1489819"/>
                    <a:gd name="connsiteX3" fmla="*/ 966678 w 995937"/>
                    <a:gd name="connsiteY3" fmla="*/ 1489818 h 1489819"/>
                    <a:gd name="connsiteX4" fmla="*/ 12523 w 995937"/>
                    <a:gd name="connsiteY4" fmla="*/ 1432747 h 1489819"/>
                    <a:gd name="connsiteX0" fmla="*/ 12523 w 995937"/>
                    <a:gd name="connsiteY0" fmla="*/ 1432747 h 1518816"/>
                    <a:gd name="connsiteX1" fmla="*/ 162194 w 995937"/>
                    <a:gd name="connsiteY1" fmla="*/ 39357 h 1518816"/>
                    <a:gd name="connsiteX2" fmla="*/ 880261 w 995937"/>
                    <a:gd name="connsiteY2" fmla="*/ 39357 h 1518816"/>
                    <a:gd name="connsiteX3" fmla="*/ 966678 w 995937"/>
                    <a:gd name="connsiteY3" fmla="*/ 1489818 h 1518816"/>
                    <a:gd name="connsiteX4" fmla="*/ 12523 w 995937"/>
                    <a:gd name="connsiteY4" fmla="*/ 1432747 h 1518816"/>
                    <a:gd name="connsiteX0" fmla="*/ 12523 w 995937"/>
                    <a:gd name="connsiteY0" fmla="*/ 1432747 h 1534940"/>
                    <a:gd name="connsiteX1" fmla="*/ 162194 w 995937"/>
                    <a:gd name="connsiteY1" fmla="*/ 39357 h 1534940"/>
                    <a:gd name="connsiteX2" fmla="*/ 880261 w 995937"/>
                    <a:gd name="connsiteY2" fmla="*/ 39357 h 1534940"/>
                    <a:gd name="connsiteX3" fmla="*/ 966678 w 995937"/>
                    <a:gd name="connsiteY3" fmla="*/ 1489818 h 1534940"/>
                    <a:gd name="connsiteX4" fmla="*/ 12523 w 995937"/>
                    <a:gd name="connsiteY4" fmla="*/ 1432747 h 1534940"/>
                    <a:gd name="connsiteX0" fmla="*/ 12523 w 1004252"/>
                    <a:gd name="connsiteY0" fmla="*/ 1436363 h 1538556"/>
                    <a:gd name="connsiteX1" fmla="*/ 162194 w 1004252"/>
                    <a:gd name="connsiteY1" fmla="*/ 42973 h 1538556"/>
                    <a:gd name="connsiteX2" fmla="*/ 928330 w 1004252"/>
                    <a:gd name="connsiteY2" fmla="*/ 30176 h 1538556"/>
                    <a:gd name="connsiteX3" fmla="*/ 966678 w 1004252"/>
                    <a:gd name="connsiteY3" fmla="*/ 1493434 h 1538556"/>
                    <a:gd name="connsiteX4" fmla="*/ 12523 w 1004252"/>
                    <a:gd name="connsiteY4" fmla="*/ 1436363 h 1538556"/>
                    <a:gd name="connsiteX0" fmla="*/ 12523 w 993035"/>
                    <a:gd name="connsiteY0" fmla="*/ 1436363 h 1538556"/>
                    <a:gd name="connsiteX1" fmla="*/ 162194 w 993035"/>
                    <a:gd name="connsiteY1" fmla="*/ 42973 h 1538556"/>
                    <a:gd name="connsiteX2" fmla="*/ 928330 w 993035"/>
                    <a:gd name="connsiteY2" fmla="*/ 30176 h 1538556"/>
                    <a:gd name="connsiteX3" fmla="*/ 966678 w 993035"/>
                    <a:gd name="connsiteY3" fmla="*/ 1493434 h 1538556"/>
                    <a:gd name="connsiteX4" fmla="*/ 12523 w 993035"/>
                    <a:gd name="connsiteY4" fmla="*/ 1436363 h 1538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3035" h="1538556">
                      <a:moveTo>
                        <a:pt x="12523" y="1436363"/>
                      </a:moveTo>
                      <a:cubicBezTo>
                        <a:pt x="-40980" y="1340577"/>
                        <a:pt x="89837" y="569014"/>
                        <a:pt x="162194" y="42973"/>
                      </a:cubicBezTo>
                      <a:cubicBezTo>
                        <a:pt x="321651" y="-45582"/>
                        <a:pt x="688974" y="30176"/>
                        <a:pt x="928330" y="30176"/>
                      </a:cubicBezTo>
                      <a:cubicBezTo>
                        <a:pt x="881718" y="765200"/>
                        <a:pt x="1057201" y="1098114"/>
                        <a:pt x="966678" y="1493434"/>
                      </a:cubicBezTo>
                      <a:cubicBezTo>
                        <a:pt x="516692" y="1568971"/>
                        <a:pt x="95716" y="1549484"/>
                        <a:pt x="12523" y="1436363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6" name="Rettangolo 51">
                  <a:extLst>
                    <a:ext uri="{FF2B5EF4-FFF2-40B4-BE49-F238E27FC236}">
                      <a16:creationId xmlns:a16="http://schemas.microsoft.com/office/drawing/2014/main" id="{5DA83AD9-DDB6-2AC0-89A9-9953DD8E0E0E}"/>
                    </a:ext>
                  </a:extLst>
                </p:cNvPr>
                <p:cNvSpPr/>
                <p:nvPr/>
              </p:nvSpPr>
              <p:spPr>
                <a:xfrm rot="21543606">
                  <a:off x="13337711" y="5520520"/>
                  <a:ext cx="256337" cy="295029"/>
                </a:xfrm>
                <a:custGeom>
                  <a:avLst/>
                  <a:gdLst>
                    <a:gd name="connsiteX0" fmla="*/ 0 w 616619"/>
                    <a:gd name="connsiteY0" fmla="*/ 0 h 621814"/>
                    <a:gd name="connsiteX1" fmla="*/ 616619 w 616619"/>
                    <a:gd name="connsiteY1" fmla="*/ 0 h 621814"/>
                    <a:gd name="connsiteX2" fmla="*/ 616619 w 616619"/>
                    <a:gd name="connsiteY2" fmla="*/ 621814 h 621814"/>
                    <a:gd name="connsiteX3" fmla="*/ 0 w 616619"/>
                    <a:gd name="connsiteY3" fmla="*/ 621814 h 621814"/>
                    <a:gd name="connsiteX4" fmla="*/ 0 w 616619"/>
                    <a:gd name="connsiteY4" fmla="*/ 0 h 621814"/>
                    <a:gd name="connsiteX0" fmla="*/ 0 w 616619"/>
                    <a:gd name="connsiteY0" fmla="*/ 0 h 688563"/>
                    <a:gd name="connsiteX1" fmla="*/ 616619 w 616619"/>
                    <a:gd name="connsiteY1" fmla="*/ 0 h 688563"/>
                    <a:gd name="connsiteX2" fmla="*/ 616619 w 616619"/>
                    <a:gd name="connsiteY2" fmla="*/ 621814 h 688563"/>
                    <a:gd name="connsiteX3" fmla="*/ 0 w 616619"/>
                    <a:gd name="connsiteY3" fmla="*/ 621814 h 688563"/>
                    <a:gd name="connsiteX4" fmla="*/ 0 w 616619"/>
                    <a:gd name="connsiteY4" fmla="*/ 0 h 688563"/>
                    <a:gd name="connsiteX0" fmla="*/ 0 w 616619"/>
                    <a:gd name="connsiteY0" fmla="*/ 0 h 708755"/>
                    <a:gd name="connsiteX1" fmla="*/ 616619 w 616619"/>
                    <a:gd name="connsiteY1" fmla="*/ 0 h 708755"/>
                    <a:gd name="connsiteX2" fmla="*/ 616619 w 616619"/>
                    <a:gd name="connsiteY2" fmla="*/ 621814 h 708755"/>
                    <a:gd name="connsiteX3" fmla="*/ 0 w 616619"/>
                    <a:gd name="connsiteY3" fmla="*/ 621814 h 708755"/>
                    <a:gd name="connsiteX4" fmla="*/ 0 w 616619"/>
                    <a:gd name="connsiteY4" fmla="*/ 0 h 708755"/>
                    <a:gd name="connsiteX0" fmla="*/ 0 w 616619"/>
                    <a:gd name="connsiteY0" fmla="*/ 0 h 711984"/>
                    <a:gd name="connsiteX1" fmla="*/ 616619 w 616619"/>
                    <a:gd name="connsiteY1" fmla="*/ 0 h 711984"/>
                    <a:gd name="connsiteX2" fmla="*/ 616619 w 616619"/>
                    <a:gd name="connsiteY2" fmla="*/ 621814 h 711984"/>
                    <a:gd name="connsiteX3" fmla="*/ 0 w 616619"/>
                    <a:gd name="connsiteY3" fmla="*/ 621814 h 711984"/>
                    <a:gd name="connsiteX4" fmla="*/ 0 w 616619"/>
                    <a:gd name="connsiteY4" fmla="*/ 0 h 711984"/>
                    <a:gd name="connsiteX0" fmla="*/ 0 w 616619"/>
                    <a:gd name="connsiteY0" fmla="*/ 0 h 712500"/>
                    <a:gd name="connsiteX1" fmla="*/ 616619 w 616619"/>
                    <a:gd name="connsiteY1" fmla="*/ 0 h 712500"/>
                    <a:gd name="connsiteX2" fmla="*/ 616619 w 616619"/>
                    <a:gd name="connsiteY2" fmla="*/ 621814 h 712500"/>
                    <a:gd name="connsiteX3" fmla="*/ 0 w 616619"/>
                    <a:gd name="connsiteY3" fmla="*/ 621814 h 712500"/>
                    <a:gd name="connsiteX4" fmla="*/ 0 w 616619"/>
                    <a:gd name="connsiteY4" fmla="*/ 0 h 712500"/>
                    <a:gd name="connsiteX0" fmla="*/ 0 w 630030"/>
                    <a:gd name="connsiteY0" fmla="*/ 0 h 712500"/>
                    <a:gd name="connsiteX1" fmla="*/ 630030 w 630030"/>
                    <a:gd name="connsiteY1" fmla="*/ 2440 h 712500"/>
                    <a:gd name="connsiteX2" fmla="*/ 616619 w 630030"/>
                    <a:gd name="connsiteY2" fmla="*/ 621814 h 712500"/>
                    <a:gd name="connsiteX3" fmla="*/ 0 w 630030"/>
                    <a:gd name="connsiteY3" fmla="*/ 621814 h 712500"/>
                    <a:gd name="connsiteX4" fmla="*/ 0 w 630030"/>
                    <a:gd name="connsiteY4" fmla="*/ 0 h 712500"/>
                    <a:gd name="connsiteX0" fmla="*/ 0 w 616619"/>
                    <a:gd name="connsiteY0" fmla="*/ 0 h 712500"/>
                    <a:gd name="connsiteX1" fmla="*/ 583210 w 616619"/>
                    <a:gd name="connsiteY1" fmla="*/ 16091 h 712500"/>
                    <a:gd name="connsiteX2" fmla="*/ 616619 w 616619"/>
                    <a:gd name="connsiteY2" fmla="*/ 621814 h 712500"/>
                    <a:gd name="connsiteX3" fmla="*/ 0 w 616619"/>
                    <a:gd name="connsiteY3" fmla="*/ 621814 h 712500"/>
                    <a:gd name="connsiteX4" fmla="*/ 0 w 616619"/>
                    <a:gd name="connsiteY4" fmla="*/ 0 h 712500"/>
                    <a:gd name="connsiteX0" fmla="*/ 0 w 629296"/>
                    <a:gd name="connsiteY0" fmla="*/ 0 h 712500"/>
                    <a:gd name="connsiteX1" fmla="*/ 629296 w 629296"/>
                    <a:gd name="connsiteY1" fmla="*/ 21703 h 712500"/>
                    <a:gd name="connsiteX2" fmla="*/ 616619 w 629296"/>
                    <a:gd name="connsiteY2" fmla="*/ 621814 h 712500"/>
                    <a:gd name="connsiteX3" fmla="*/ 0 w 629296"/>
                    <a:gd name="connsiteY3" fmla="*/ 621814 h 712500"/>
                    <a:gd name="connsiteX4" fmla="*/ 0 w 629296"/>
                    <a:gd name="connsiteY4" fmla="*/ 0 h 712500"/>
                    <a:gd name="connsiteX0" fmla="*/ 0 w 629296"/>
                    <a:gd name="connsiteY0" fmla="*/ 11210 h 723710"/>
                    <a:gd name="connsiteX1" fmla="*/ 629296 w 629296"/>
                    <a:gd name="connsiteY1" fmla="*/ 32913 h 723710"/>
                    <a:gd name="connsiteX2" fmla="*/ 616619 w 629296"/>
                    <a:gd name="connsiteY2" fmla="*/ 633024 h 723710"/>
                    <a:gd name="connsiteX3" fmla="*/ 0 w 629296"/>
                    <a:gd name="connsiteY3" fmla="*/ 633024 h 723710"/>
                    <a:gd name="connsiteX4" fmla="*/ 0 w 629296"/>
                    <a:gd name="connsiteY4" fmla="*/ 11210 h 723710"/>
                    <a:gd name="connsiteX0" fmla="*/ 0 w 629296"/>
                    <a:gd name="connsiteY0" fmla="*/ 31201 h 743701"/>
                    <a:gd name="connsiteX1" fmla="*/ 629296 w 629296"/>
                    <a:gd name="connsiteY1" fmla="*/ 52904 h 743701"/>
                    <a:gd name="connsiteX2" fmla="*/ 616619 w 629296"/>
                    <a:gd name="connsiteY2" fmla="*/ 653015 h 743701"/>
                    <a:gd name="connsiteX3" fmla="*/ 0 w 629296"/>
                    <a:gd name="connsiteY3" fmla="*/ 653015 h 743701"/>
                    <a:gd name="connsiteX4" fmla="*/ 0 w 629296"/>
                    <a:gd name="connsiteY4" fmla="*/ 31201 h 743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9296" h="743701">
                      <a:moveTo>
                        <a:pt x="0" y="31201"/>
                      </a:moveTo>
                      <a:cubicBezTo>
                        <a:pt x="200260" y="-15942"/>
                        <a:pt x="415878" y="-10414"/>
                        <a:pt x="629296" y="52904"/>
                      </a:cubicBezTo>
                      <a:lnTo>
                        <a:pt x="616619" y="653015"/>
                      </a:lnTo>
                      <a:cubicBezTo>
                        <a:pt x="436182" y="804442"/>
                        <a:pt x="84588" y="739080"/>
                        <a:pt x="0" y="653015"/>
                      </a:cubicBezTo>
                      <a:lnTo>
                        <a:pt x="0" y="31201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7" name="Rettangolo con angoli arrotondati 16">
                  <a:extLst>
                    <a:ext uri="{FF2B5EF4-FFF2-40B4-BE49-F238E27FC236}">
                      <a16:creationId xmlns:a16="http://schemas.microsoft.com/office/drawing/2014/main" id="{3E99A625-F40F-6B69-5C3A-3B7B20653422}"/>
                    </a:ext>
                  </a:extLst>
                </p:cNvPr>
                <p:cNvSpPr/>
                <p:nvPr/>
              </p:nvSpPr>
              <p:spPr>
                <a:xfrm rot="11448">
                  <a:off x="13339964" y="5528967"/>
                  <a:ext cx="73568" cy="192609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4" name="Figura a mano libera: forma 23">
                  <a:extLst>
                    <a:ext uri="{FF2B5EF4-FFF2-40B4-BE49-F238E27FC236}">
                      <a16:creationId xmlns:a16="http://schemas.microsoft.com/office/drawing/2014/main" id="{1047394F-38FC-B29A-620C-A93E0452210B}"/>
                    </a:ext>
                  </a:extLst>
                </p:cNvPr>
                <p:cNvSpPr/>
                <p:nvPr/>
              </p:nvSpPr>
              <p:spPr>
                <a:xfrm rot="21392073">
                  <a:off x="13358122" y="6672680"/>
                  <a:ext cx="348788" cy="122766"/>
                </a:xfrm>
                <a:custGeom>
                  <a:avLst/>
                  <a:gdLst>
                    <a:gd name="connsiteX0" fmla="*/ 0 w 857250"/>
                    <a:gd name="connsiteY0" fmla="*/ 129540 h 186690"/>
                    <a:gd name="connsiteX1" fmla="*/ 72390 w 857250"/>
                    <a:gd name="connsiteY1" fmla="*/ 3810 h 186690"/>
                    <a:gd name="connsiteX2" fmla="*/ 495300 w 857250"/>
                    <a:gd name="connsiteY2" fmla="*/ 186690 h 186690"/>
                    <a:gd name="connsiteX3" fmla="*/ 811530 w 857250"/>
                    <a:gd name="connsiteY3" fmla="*/ 0 h 186690"/>
                    <a:gd name="connsiteX4" fmla="*/ 857250 w 857250"/>
                    <a:gd name="connsiteY4" fmla="*/ 186690 h 186690"/>
                    <a:gd name="connsiteX5" fmla="*/ 0 w 857250"/>
                    <a:gd name="connsiteY5" fmla="*/ 129540 h 186690"/>
                    <a:gd name="connsiteX0" fmla="*/ 0 w 857250"/>
                    <a:gd name="connsiteY0" fmla="*/ 129540 h 186690"/>
                    <a:gd name="connsiteX1" fmla="*/ 72390 w 857250"/>
                    <a:gd name="connsiteY1" fmla="*/ 3810 h 186690"/>
                    <a:gd name="connsiteX2" fmla="*/ 483870 w 857250"/>
                    <a:gd name="connsiteY2" fmla="*/ 160020 h 186690"/>
                    <a:gd name="connsiteX3" fmla="*/ 811530 w 857250"/>
                    <a:gd name="connsiteY3" fmla="*/ 0 h 186690"/>
                    <a:gd name="connsiteX4" fmla="*/ 857250 w 857250"/>
                    <a:gd name="connsiteY4" fmla="*/ 186690 h 186690"/>
                    <a:gd name="connsiteX5" fmla="*/ 0 w 857250"/>
                    <a:gd name="connsiteY5" fmla="*/ 129540 h 186690"/>
                    <a:gd name="connsiteX0" fmla="*/ 0 w 857250"/>
                    <a:gd name="connsiteY0" fmla="*/ 129540 h 252004"/>
                    <a:gd name="connsiteX1" fmla="*/ 72390 w 857250"/>
                    <a:gd name="connsiteY1" fmla="*/ 3810 h 252004"/>
                    <a:gd name="connsiteX2" fmla="*/ 483870 w 857250"/>
                    <a:gd name="connsiteY2" fmla="*/ 160020 h 252004"/>
                    <a:gd name="connsiteX3" fmla="*/ 811530 w 857250"/>
                    <a:gd name="connsiteY3" fmla="*/ 0 h 252004"/>
                    <a:gd name="connsiteX4" fmla="*/ 857250 w 857250"/>
                    <a:gd name="connsiteY4" fmla="*/ 186690 h 252004"/>
                    <a:gd name="connsiteX5" fmla="*/ 0 w 857250"/>
                    <a:gd name="connsiteY5" fmla="*/ 129540 h 252004"/>
                    <a:gd name="connsiteX0" fmla="*/ 313 w 857563"/>
                    <a:gd name="connsiteY0" fmla="*/ 129540 h 276462"/>
                    <a:gd name="connsiteX1" fmla="*/ 72703 w 857563"/>
                    <a:gd name="connsiteY1" fmla="*/ 3810 h 276462"/>
                    <a:gd name="connsiteX2" fmla="*/ 484183 w 857563"/>
                    <a:gd name="connsiteY2" fmla="*/ 160020 h 276462"/>
                    <a:gd name="connsiteX3" fmla="*/ 811843 w 857563"/>
                    <a:gd name="connsiteY3" fmla="*/ 0 h 276462"/>
                    <a:gd name="connsiteX4" fmla="*/ 857563 w 857563"/>
                    <a:gd name="connsiteY4" fmla="*/ 186690 h 276462"/>
                    <a:gd name="connsiteX5" fmla="*/ 313 w 857563"/>
                    <a:gd name="connsiteY5" fmla="*/ 129540 h 276462"/>
                    <a:gd name="connsiteX0" fmla="*/ 4085 w 861335"/>
                    <a:gd name="connsiteY0" fmla="*/ 129540 h 276462"/>
                    <a:gd name="connsiteX1" fmla="*/ 76475 w 861335"/>
                    <a:gd name="connsiteY1" fmla="*/ 3810 h 276462"/>
                    <a:gd name="connsiteX2" fmla="*/ 487955 w 861335"/>
                    <a:gd name="connsiteY2" fmla="*/ 160020 h 276462"/>
                    <a:gd name="connsiteX3" fmla="*/ 815615 w 861335"/>
                    <a:gd name="connsiteY3" fmla="*/ 0 h 276462"/>
                    <a:gd name="connsiteX4" fmla="*/ 861335 w 861335"/>
                    <a:gd name="connsiteY4" fmla="*/ 186690 h 276462"/>
                    <a:gd name="connsiteX5" fmla="*/ 4085 w 861335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56130 h 303052"/>
                    <a:gd name="connsiteX1" fmla="*/ 78760 w 863620"/>
                    <a:gd name="connsiteY1" fmla="*/ 30400 h 303052"/>
                    <a:gd name="connsiteX2" fmla="*/ 490240 w 863620"/>
                    <a:gd name="connsiteY2" fmla="*/ 186610 h 303052"/>
                    <a:gd name="connsiteX3" fmla="*/ 817900 w 863620"/>
                    <a:gd name="connsiteY3" fmla="*/ 26590 h 303052"/>
                    <a:gd name="connsiteX4" fmla="*/ 863620 w 863620"/>
                    <a:gd name="connsiteY4" fmla="*/ 213280 h 303052"/>
                    <a:gd name="connsiteX5" fmla="*/ 6370 w 863620"/>
                    <a:gd name="connsiteY5" fmla="*/ 156130 h 303052"/>
                    <a:gd name="connsiteX0" fmla="*/ 6370 w 863620"/>
                    <a:gd name="connsiteY0" fmla="*/ 156130 h 303052"/>
                    <a:gd name="connsiteX1" fmla="*/ 78760 w 863620"/>
                    <a:gd name="connsiteY1" fmla="*/ 30400 h 303052"/>
                    <a:gd name="connsiteX2" fmla="*/ 490240 w 863620"/>
                    <a:gd name="connsiteY2" fmla="*/ 186610 h 303052"/>
                    <a:gd name="connsiteX3" fmla="*/ 817900 w 863620"/>
                    <a:gd name="connsiteY3" fmla="*/ 26590 h 303052"/>
                    <a:gd name="connsiteX4" fmla="*/ 863620 w 863620"/>
                    <a:gd name="connsiteY4" fmla="*/ 213280 h 303052"/>
                    <a:gd name="connsiteX5" fmla="*/ 6370 w 863620"/>
                    <a:gd name="connsiteY5" fmla="*/ 156130 h 303052"/>
                    <a:gd name="connsiteX0" fmla="*/ 6370 w 887664"/>
                    <a:gd name="connsiteY0" fmla="*/ 156130 h 303052"/>
                    <a:gd name="connsiteX1" fmla="*/ 78760 w 887664"/>
                    <a:gd name="connsiteY1" fmla="*/ 30400 h 303052"/>
                    <a:gd name="connsiteX2" fmla="*/ 490240 w 887664"/>
                    <a:gd name="connsiteY2" fmla="*/ 186610 h 303052"/>
                    <a:gd name="connsiteX3" fmla="*/ 817900 w 887664"/>
                    <a:gd name="connsiteY3" fmla="*/ 26590 h 303052"/>
                    <a:gd name="connsiteX4" fmla="*/ 863620 w 887664"/>
                    <a:gd name="connsiteY4" fmla="*/ 213280 h 303052"/>
                    <a:gd name="connsiteX5" fmla="*/ 6370 w 887664"/>
                    <a:gd name="connsiteY5" fmla="*/ 156130 h 303052"/>
                    <a:gd name="connsiteX0" fmla="*/ 6370 w 887664"/>
                    <a:gd name="connsiteY0" fmla="*/ 156130 h 303052"/>
                    <a:gd name="connsiteX1" fmla="*/ 78760 w 887664"/>
                    <a:gd name="connsiteY1" fmla="*/ 30400 h 303052"/>
                    <a:gd name="connsiteX2" fmla="*/ 490240 w 887664"/>
                    <a:gd name="connsiteY2" fmla="*/ 186610 h 303052"/>
                    <a:gd name="connsiteX3" fmla="*/ 817900 w 887664"/>
                    <a:gd name="connsiteY3" fmla="*/ 26590 h 303052"/>
                    <a:gd name="connsiteX4" fmla="*/ 863620 w 887664"/>
                    <a:gd name="connsiteY4" fmla="*/ 213280 h 303052"/>
                    <a:gd name="connsiteX5" fmla="*/ 6370 w 887664"/>
                    <a:gd name="connsiteY5" fmla="*/ 156130 h 303052"/>
                    <a:gd name="connsiteX0" fmla="*/ 6370 w 887664"/>
                    <a:gd name="connsiteY0" fmla="*/ 153690 h 300612"/>
                    <a:gd name="connsiteX1" fmla="*/ 78760 w 887664"/>
                    <a:gd name="connsiteY1" fmla="*/ 27960 h 300612"/>
                    <a:gd name="connsiteX2" fmla="*/ 490240 w 887664"/>
                    <a:gd name="connsiteY2" fmla="*/ 184170 h 300612"/>
                    <a:gd name="connsiteX3" fmla="*/ 817900 w 887664"/>
                    <a:gd name="connsiteY3" fmla="*/ 24150 h 300612"/>
                    <a:gd name="connsiteX4" fmla="*/ 863620 w 887664"/>
                    <a:gd name="connsiteY4" fmla="*/ 210840 h 300612"/>
                    <a:gd name="connsiteX5" fmla="*/ 6370 w 887664"/>
                    <a:gd name="connsiteY5" fmla="*/ 153690 h 300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87664" h="300612">
                      <a:moveTo>
                        <a:pt x="6370" y="153690"/>
                      </a:moveTo>
                      <a:cubicBezTo>
                        <a:pt x="-15220" y="88920"/>
                        <a:pt x="20340" y="73680"/>
                        <a:pt x="78760" y="27960"/>
                      </a:cubicBezTo>
                      <a:cubicBezTo>
                        <a:pt x="166390" y="11450"/>
                        <a:pt x="337840" y="196870"/>
                        <a:pt x="490240" y="184170"/>
                      </a:cubicBezTo>
                      <a:cubicBezTo>
                        <a:pt x="637560" y="161310"/>
                        <a:pt x="769640" y="-74910"/>
                        <a:pt x="817900" y="24150"/>
                      </a:cubicBezTo>
                      <a:cubicBezTo>
                        <a:pt x="894100" y="67330"/>
                        <a:pt x="905530" y="171470"/>
                        <a:pt x="863620" y="210840"/>
                      </a:cubicBezTo>
                      <a:cubicBezTo>
                        <a:pt x="535960" y="378480"/>
                        <a:pt x="-8870" y="283230"/>
                        <a:pt x="6370" y="153690"/>
                      </a:cubicBez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5" name="Ovale 24">
                  <a:extLst>
                    <a:ext uri="{FF2B5EF4-FFF2-40B4-BE49-F238E27FC236}">
                      <a16:creationId xmlns:a16="http://schemas.microsoft.com/office/drawing/2014/main" id="{7F15C8E3-6B4C-4AF6-603C-8B5BDD4FEC6A}"/>
                    </a:ext>
                  </a:extLst>
                </p:cNvPr>
                <p:cNvSpPr/>
                <p:nvPr/>
              </p:nvSpPr>
              <p:spPr>
                <a:xfrm rot="348493">
                  <a:off x="13301224" y="6516994"/>
                  <a:ext cx="302171" cy="101176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26" name="Gruppo 25">
                  <a:extLst>
                    <a:ext uri="{FF2B5EF4-FFF2-40B4-BE49-F238E27FC236}">
                      <a16:creationId xmlns:a16="http://schemas.microsoft.com/office/drawing/2014/main" id="{8FAF5400-1B38-97A1-799B-0FEE6D6E7C65}"/>
                    </a:ext>
                  </a:extLst>
                </p:cNvPr>
                <p:cNvGrpSpPr/>
                <p:nvPr/>
              </p:nvGrpSpPr>
              <p:grpSpPr>
                <a:xfrm rot="21392073">
                  <a:off x="13287219" y="6089350"/>
                  <a:ext cx="375873" cy="503065"/>
                  <a:chOff x="8774517" y="4918684"/>
                  <a:chExt cx="922752" cy="1231833"/>
                </a:xfrm>
              </p:grpSpPr>
              <p:sp>
                <p:nvSpPr>
                  <p:cNvPr id="27" name="Rettangolo 70">
                    <a:extLst>
                      <a:ext uri="{FF2B5EF4-FFF2-40B4-BE49-F238E27FC236}">
                        <a16:creationId xmlns:a16="http://schemas.microsoft.com/office/drawing/2014/main" id="{DC0917A1-F85E-2958-F983-7753587D87EF}"/>
                      </a:ext>
                    </a:extLst>
                  </p:cNvPr>
                  <p:cNvSpPr/>
                  <p:nvPr/>
                </p:nvSpPr>
                <p:spPr>
                  <a:xfrm rot="282320" flipH="1">
                    <a:off x="8774517" y="4918684"/>
                    <a:ext cx="922752" cy="1231833"/>
                  </a:xfrm>
                  <a:custGeom>
                    <a:avLst/>
                    <a:gdLst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20569 w 776240"/>
                      <a:gd name="connsiteY0" fmla="*/ 0 h 1499616"/>
                      <a:gd name="connsiteX1" fmla="*/ 776240 w 776240"/>
                      <a:gd name="connsiteY1" fmla="*/ 0 h 1499616"/>
                      <a:gd name="connsiteX2" fmla="*/ 776240 w 776240"/>
                      <a:gd name="connsiteY2" fmla="*/ 1499616 h 1499616"/>
                      <a:gd name="connsiteX3" fmla="*/ 20569 w 776240"/>
                      <a:gd name="connsiteY3" fmla="*/ 1499616 h 1499616"/>
                      <a:gd name="connsiteX4" fmla="*/ 20569 w 776240"/>
                      <a:gd name="connsiteY4" fmla="*/ 0 h 1499616"/>
                      <a:gd name="connsiteX0" fmla="*/ 20569 w 835845"/>
                      <a:gd name="connsiteY0" fmla="*/ 0 h 1499616"/>
                      <a:gd name="connsiteX1" fmla="*/ 776240 w 835845"/>
                      <a:gd name="connsiteY1" fmla="*/ 0 h 1499616"/>
                      <a:gd name="connsiteX2" fmla="*/ 776240 w 835845"/>
                      <a:gd name="connsiteY2" fmla="*/ 1499616 h 1499616"/>
                      <a:gd name="connsiteX3" fmla="*/ 20569 w 835845"/>
                      <a:gd name="connsiteY3" fmla="*/ 1499616 h 1499616"/>
                      <a:gd name="connsiteX4" fmla="*/ 20569 w 835845"/>
                      <a:gd name="connsiteY4" fmla="*/ 0 h 1499616"/>
                      <a:gd name="connsiteX0" fmla="*/ 20569 w 818819"/>
                      <a:gd name="connsiteY0" fmla="*/ 0 h 1499616"/>
                      <a:gd name="connsiteX1" fmla="*/ 776240 w 818819"/>
                      <a:gd name="connsiteY1" fmla="*/ 0 h 1499616"/>
                      <a:gd name="connsiteX2" fmla="*/ 684800 w 818819"/>
                      <a:gd name="connsiteY2" fmla="*/ 1493520 h 1499616"/>
                      <a:gd name="connsiteX3" fmla="*/ 20569 w 818819"/>
                      <a:gd name="connsiteY3" fmla="*/ 1499616 h 1499616"/>
                      <a:gd name="connsiteX4" fmla="*/ 20569 w 818819"/>
                      <a:gd name="connsiteY4" fmla="*/ 0 h 1499616"/>
                      <a:gd name="connsiteX0" fmla="*/ 20569 w 818819"/>
                      <a:gd name="connsiteY0" fmla="*/ 0 h 1547056"/>
                      <a:gd name="connsiteX1" fmla="*/ 776240 w 818819"/>
                      <a:gd name="connsiteY1" fmla="*/ 0 h 1547056"/>
                      <a:gd name="connsiteX2" fmla="*/ 684800 w 818819"/>
                      <a:gd name="connsiteY2" fmla="*/ 1493520 h 1547056"/>
                      <a:gd name="connsiteX3" fmla="*/ 20569 w 818819"/>
                      <a:gd name="connsiteY3" fmla="*/ 1499616 h 1547056"/>
                      <a:gd name="connsiteX4" fmla="*/ 20569 w 818819"/>
                      <a:gd name="connsiteY4" fmla="*/ 0 h 1547056"/>
                      <a:gd name="connsiteX0" fmla="*/ 20569 w 826508"/>
                      <a:gd name="connsiteY0" fmla="*/ 0 h 1499616"/>
                      <a:gd name="connsiteX1" fmla="*/ 776240 w 826508"/>
                      <a:gd name="connsiteY1" fmla="*/ 0 h 1499616"/>
                      <a:gd name="connsiteX2" fmla="*/ 733667 w 826508"/>
                      <a:gd name="connsiteY2" fmla="*/ 1170381 h 1499616"/>
                      <a:gd name="connsiteX3" fmla="*/ 20569 w 826508"/>
                      <a:gd name="connsiteY3" fmla="*/ 1499616 h 1499616"/>
                      <a:gd name="connsiteX4" fmla="*/ 20569 w 826508"/>
                      <a:gd name="connsiteY4" fmla="*/ 0 h 1499616"/>
                      <a:gd name="connsiteX0" fmla="*/ 20569 w 827210"/>
                      <a:gd name="connsiteY0" fmla="*/ 0 h 1499616"/>
                      <a:gd name="connsiteX1" fmla="*/ 776240 w 827210"/>
                      <a:gd name="connsiteY1" fmla="*/ 0 h 1499616"/>
                      <a:gd name="connsiteX2" fmla="*/ 737403 w 827210"/>
                      <a:gd name="connsiteY2" fmla="*/ 1192367 h 1499616"/>
                      <a:gd name="connsiteX3" fmla="*/ 20569 w 827210"/>
                      <a:gd name="connsiteY3" fmla="*/ 1499616 h 1499616"/>
                      <a:gd name="connsiteX4" fmla="*/ 20569 w 827210"/>
                      <a:gd name="connsiteY4" fmla="*/ 0 h 1499616"/>
                      <a:gd name="connsiteX0" fmla="*/ 20569 w 841645"/>
                      <a:gd name="connsiteY0" fmla="*/ 0 h 1499616"/>
                      <a:gd name="connsiteX1" fmla="*/ 776240 w 841645"/>
                      <a:gd name="connsiteY1" fmla="*/ 0 h 1499616"/>
                      <a:gd name="connsiteX2" fmla="*/ 737403 w 841645"/>
                      <a:gd name="connsiteY2" fmla="*/ 1192367 h 1499616"/>
                      <a:gd name="connsiteX3" fmla="*/ 20569 w 841645"/>
                      <a:gd name="connsiteY3" fmla="*/ 1499616 h 1499616"/>
                      <a:gd name="connsiteX4" fmla="*/ 20569 w 841645"/>
                      <a:gd name="connsiteY4" fmla="*/ 0 h 1499616"/>
                      <a:gd name="connsiteX0" fmla="*/ 20569 w 919569"/>
                      <a:gd name="connsiteY0" fmla="*/ 0 h 1499616"/>
                      <a:gd name="connsiteX1" fmla="*/ 874426 w 919569"/>
                      <a:gd name="connsiteY1" fmla="*/ 1012 h 1499616"/>
                      <a:gd name="connsiteX2" fmla="*/ 737403 w 919569"/>
                      <a:gd name="connsiteY2" fmla="*/ 1192367 h 1499616"/>
                      <a:gd name="connsiteX3" fmla="*/ 20569 w 919569"/>
                      <a:gd name="connsiteY3" fmla="*/ 1499616 h 1499616"/>
                      <a:gd name="connsiteX4" fmla="*/ 20569 w 919569"/>
                      <a:gd name="connsiteY4" fmla="*/ 0 h 1499616"/>
                      <a:gd name="connsiteX0" fmla="*/ 20569 w 875235"/>
                      <a:gd name="connsiteY0" fmla="*/ 0 h 1499616"/>
                      <a:gd name="connsiteX1" fmla="*/ 874426 w 875235"/>
                      <a:gd name="connsiteY1" fmla="*/ 1012 h 1499616"/>
                      <a:gd name="connsiteX2" fmla="*/ 737403 w 875235"/>
                      <a:gd name="connsiteY2" fmla="*/ 1192367 h 1499616"/>
                      <a:gd name="connsiteX3" fmla="*/ 20569 w 875235"/>
                      <a:gd name="connsiteY3" fmla="*/ 1499616 h 1499616"/>
                      <a:gd name="connsiteX4" fmla="*/ 20569 w 875235"/>
                      <a:gd name="connsiteY4" fmla="*/ 0 h 1499616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338221"/>
                      <a:gd name="connsiteX1" fmla="*/ 901699 w 902508"/>
                      <a:gd name="connsiteY1" fmla="*/ 78974 h 1338221"/>
                      <a:gd name="connsiteX2" fmla="*/ 764676 w 902508"/>
                      <a:gd name="connsiteY2" fmla="*/ 1270329 h 1338221"/>
                      <a:gd name="connsiteX3" fmla="*/ 38391 w 902508"/>
                      <a:gd name="connsiteY3" fmla="*/ 1318393 h 1338221"/>
                      <a:gd name="connsiteX4" fmla="*/ 0 w 902508"/>
                      <a:gd name="connsiteY4" fmla="*/ 0 h 1338221"/>
                      <a:gd name="connsiteX0" fmla="*/ 0 w 902508"/>
                      <a:gd name="connsiteY0" fmla="*/ 0 h 1419679"/>
                      <a:gd name="connsiteX1" fmla="*/ 901699 w 902508"/>
                      <a:gd name="connsiteY1" fmla="*/ 78974 h 1419679"/>
                      <a:gd name="connsiteX2" fmla="*/ 764676 w 902508"/>
                      <a:gd name="connsiteY2" fmla="*/ 1270329 h 1419679"/>
                      <a:gd name="connsiteX3" fmla="*/ 136321 w 902508"/>
                      <a:gd name="connsiteY3" fmla="*/ 1419679 h 1419679"/>
                      <a:gd name="connsiteX4" fmla="*/ 0 w 902508"/>
                      <a:gd name="connsiteY4" fmla="*/ 0 h 1419679"/>
                      <a:gd name="connsiteX0" fmla="*/ 0 w 866365"/>
                      <a:gd name="connsiteY0" fmla="*/ 0 h 1546267"/>
                      <a:gd name="connsiteX1" fmla="*/ 865556 w 866365"/>
                      <a:gd name="connsiteY1" fmla="*/ 205562 h 1546267"/>
                      <a:gd name="connsiteX2" fmla="*/ 728533 w 866365"/>
                      <a:gd name="connsiteY2" fmla="*/ 1396917 h 1546267"/>
                      <a:gd name="connsiteX3" fmla="*/ 100178 w 866365"/>
                      <a:gd name="connsiteY3" fmla="*/ 1546267 h 1546267"/>
                      <a:gd name="connsiteX4" fmla="*/ 0 w 866365"/>
                      <a:gd name="connsiteY4" fmla="*/ 0 h 1546267"/>
                      <a:gd name="connsiteX0" fmla="*/ 0 w 824778"/>
                      <a:gd name="connsiteY0" fmla="*/ 0 h 1546267"/>
                      <a:gd name="connsiteX1" fmla="*/ 823198 w 824778"/>
                      <a:gd name="connsiteY1" fmla="*/ 125936 h 1546267"/>
                      <a:gd name="connsiteX2" fmla="*/ 728533 w 824778"/>
                      <a:gd name="connsiteY2" fmla="*/ 1396917 h 1546267"/>
                      <a:gd name="connsiteX3" fmla="*/ 100178 w 824778"/>
                      <a:gd name="connsiteY3" fmla="*/ 1546267 h 1546267"/>
                      <a:gd name="connsiteX4" fmla="*/ 0 w 824778"/>
                      <a:gd name="connsiteY4" fmla="*/ 0 h 1546267"/>
                      <a:gd name="connsiteX0" fmla="*/ 0 w 824778"/>
                      <a:gd name="connsiteY0" fmla="*/ 0 h 1565831"/>
                      <a:gd name="connsiteX1" fmla="*/ 823198 w 824778"/>
                      <a:gd name="connsiteY1" fmla="*/ 125936 h 1565831"/>
                      <a:gd name="connsiteX2" fmla="*/ 728533 w 824778"/>
                      <a:gd name="connsiteY2" fmla="*/ 1396917 h 1565831"/>
                      <a:gd name="connsiteX3" fmla="*/ 100178 w 824778"/>
                      <a:gd name="connsiteY3" fmla="*/ 1546267 h 1565831"/>
                      <a:gd name="connsiteX4" fmla="*/ 0 w 824778"/>
                      <a:gd name="connsiteY4" fmla="*/ 0 h 1565831"/>
                      <a:gd name="connsiteX0" fmla="*/ 0 w 824778"/>
                      <a:gd name="connsiteY0" fmla="*/ 0 h 1596225"/>
                      <a:gd name="connsiteX1" fmla="*/ 823198 w 824778"/>
                      <a:gd name="connsiteY1" fmla="*/ 125936 h 1596225"/>
                      <a:gd name="connsiteX2" fmla="*/ 728533 w 824778"/>
                      <a:gd name="connsiteY2" fmla="*/ 1396917 h 1596225"/>
                      <a:gd name="connsiteX3" fmla="*/ 100178 w 824778"/>
                      <a:gd name="connsiteY3" fmla="*/ 1546267 h 1596225"/>
                      <a:gd name="connsiteX4" fmla="*/ 0 w 824778"/>
                      <a:gd name="connsiteY4" fmla="*/ 0 h 1596225"/>
                      <a:gd name="connsiteX0" fmla="*/ 0 w 846606"/>
                      <a:gd name="connsiteY0" fmla="*/ 0 h 1633846"/>
                      <a:gd name="connsiteX1" fmla="*/ 823198 w 846606"/>
                      <a:gd name="connsiteY1" fmla="*/ 125936 h 1633846"/>
                      <a:gd name="connsiteX2" fmla="*/ 808015 w 846606"/>
                      <a:gd name="connsiteY2" fmla="*/ 1479371 h 1633846"/>
                      <a:gd name="connsiteX3" fmla="*/ 100178 w 846606"/>
                      <a:gd name="connsiteY3" fmla="*/ 1546267 h 1633846"/>
                      <a:gd name="connsiteX4" fmla="*/ 0 w 846606"/>
                      <a:gd name="connsiteY4" fmla="*/ 0 h 1633846"/>
                      <a:gd name="connsiteX0" fmla="*/ 0 w 846606"/>
                      <a:gd name="connsiteY0" fmla="*/ 0 h 1621471"/>
                      <a:gd name="connsiteX1" fmla="*/ 823198 w 846606"/>
                      <a:gd name="connsiteY1" fmla="*/ 125936 h 1621471"/>
                      <a:gd name="connsiteX2" fmla="*/ 808015 w 846606"/>
                      <a:gd name="connsiteY2" fmla="*/ 1479371 h 1621471"/>
                      <a:gd name="connsiteX3" fmla="*/ 191657 w 846606"/>
                      <a:gd name="connsiteY3" fmla="*/ 1516595 h 1621471"/>
                      <a:gd name="connsiteX4" fmla="*/ 0 w 846606"/>
                      <a:gd name="connsiteY4" fmla="*/ 0 h 1621471"/>
                      <a:gd name="connsiteX0" fmla="*/ 0 w 846606"/>
                      <a:gd name="connsiteY0" fmla="*/ 0 h 1633472"/>
                      <a:gd name="connsiteX1" fmla="*/ 823198 w 846606"/>
                      <a:gd name="connsiteY1" fmla="*/ 125936 h 1633472"/>
                      <a:gd name="connsiteX2" fmla="*/ 808015 w 846606"/>
                      <a:gd name="connsiteY2" fmla="*/ 1479371 h 1633472"/>
                      <a:gd name="connsiteX3" fmla="*/ 191657 w 846606"/>
                      <a:gd name="connsiteY3" fmla="*/ 1516595 h 1633472"/>
                      <a:gd name="connsiteX4" fmla="*/ 0 w 846606"/>
                      <a:gd name="connsiteY4" fmla="*/ 0 h 16334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6606" h="1633472">
                        <a:moveTo>
                          <a:pt x="0" y="0"/>
                        </a:moveTo>
                        <a:lnTo>
                          <a:pt x="823198" y="125936"/>
                        </a:lnTo>
                        <a:cubicBezTo>
                          <a:pt x="832712" y="571156"/>
                          <a:pt x="878521" y="1258679"/>
                          <a:pt x="808015" y="1479371"/>
                        </a:cubicBezTo>
                        <a:cubicBezTo>
                          <a:pt x="551744" y="1730491"/>
                          <a:pt x="349006" y="1623484"/>
                          <a:pt x="191657" y="1516595"/>
                        </a:cubicBezTo>
                        <a:cubicBezTo>
                          <a:pt x="81929" y="1028915"/>
                          <a:pt x="184739" y="450462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8" name="Rettangolo 73">
                    <a:extLst>
                      <a:ext uri="{FF2B5EF4-FFF2-40B4-BE49-F238E27FC236}">
                        <a16:creationId xmlns:a16="http://schemas.microsoft.com/office/drawing/2014/main" id="{90C2B4C9-FED0-7D71-9428-F413330C215A}"/>
                      </a:ext>
                    </a:extLst>
                  </p:cNvPr>
                  <p:cNvSpPr/>
                  <p:nvPr/>
                </p:nvSpPr>
                <p:spPr>
                  <a:xfrm rot="230045">
                    <a:off x="9076149" y="5519705"/>
                    <a:ext cx="309837" cy="620832"/>
                  </a:xfrm>
                  <a:custGeom>
                    <a:avLst/>
                    <a:gdLst>
                      <a:gd name="connsiteX0" fmla="*/ 0 w 332697"/>
                      <a:gd name="connsiteY0" fmla="*/ 0 h 590959"/>
                      <a:gd name="connsiteX1" fmla="*/ 33269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2217 w 332697"/>
                      <a:gd name="connsiteY1" fmla="*/ 3048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602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23706 h 614665"/>
                      <a:gd name="connsiteX1" fmla="*/ 306027 w 332697"/>
                      <a:gd name="connsiteY1" fmla="*/ 23706 h 614665"/>
                      <a:gd name="connsiteX2" fmla="*/ 332697 w 332697"/>
                      <a:gd name="connsiteY2" fmla="*/ 614665 h 614665"/>
                      <a:gd name="connsiteX3" fmla="*/ 0 w 332697"/>
                      <a:gd name="connsiteY3" fmla="*/ 614665 h 614665"/>
                      <a:gd name="connsiteX4" fmla="*/ 0 w 332697"/>
                      <a:gd name="connsiteY4" fmla="*/ 23706 h 614665"/>
                      <a:gd name="connsiteX0" fmla="*/ 0 w 332697"/>
                      <a:gd name="connsiteY0" fmla="*/ 34524 h 625483"/>
                      <a:gd name="connsiteX1" fmla="*/ 306027 w 332697"/>
                      <a:gd name="connsiteY1" fmla="*/ 34524 h 625483"/>
                      <a:gd name="connsiteX2" fmla="*/ 332697 w 332697"/>
                      <a:gd name="connsiteY2" fmla="*/ 625483 h 625483"/>
                      <a:gd name="connsiteX3" fmla="*/ 0 w 332697"/>
                      <a:gd name="connsiteY3" fmla="*/ 625483 h 625483"/>
                      <a:gd name="connsiteX4" fmla="*/ 0 w 332697"/>
                      <a:gd name="connsiteY4" fmla="*/ 34524 h 625483"/>
                      <a:gd name="connsiteX0" fmla="*/ 0 w 306027"/>
                      <a:gd name="connsiteY0" fmla="*/ 34524 h 625483"/>
                      <a:gd name="connsiteX1" fmla="*/ 306027 w 306027"/>
                      <a:gd name="connsiteY1" fmla="*/ 34524 h 625483"/>
                      <a:gd name="connsiteX2" fmla="*/ 302217 w 306027"/>
                      <a:gd name="connsiteY2" fmla="*/ 614053 h 625483"/>
                      <a:gd name="connsiteX3" fmla="*/ 0 w 306027"/>
                      <a:gd name="connsiteY3" fmla="*/ 625483 h 625483"/>
                      <a:gd name="connsiteX4" fmla="*/ 0 w 306027"/>
                      <a:gd name="connsiteY4" fmla="*/ 34524 h 625483"/>
                      <a:gd name="connsiteX0" fmla="*/ 0 w 302217"/>
                      <a:gd name="connsiteY0" fmla="*/ 5802 h 596761"/>
                      <a:gd name="connsiteX1" fmla="*/ 264117 w 302217"/>
                      <a:gd name="connsiteY1" fmla="*/ 181062 h 596761"/>
                      <a:gd name="connsiteX2" fmla="*/ 302217 w 302217"/>
                      <a:gd name="connsiteY2" fmla="*/ 585331 h 596761"/>
                      <a:gd name="connsiteX3" fmla="*/ 0 w 302217"/>
                      <a:gd name="connsiteY3" fmla="*/ 596761 h 596761"/>
                      <a:gd name="connsiteX4" fmla="*/ 0 w 302217"/>
                      <a:gd name="connsiteY4" fmla="*/ 5802 h 596761"/>
                      <a:gd name="connsiteX0" fmla="*/ 0 w 309837"/>
                      <a:gd name="connsiteY0" fmla="*/ 32444 h 623403"/>
                      <a:gd name="connsiteX1" fmla="*/ 309837 w 309837"/>
                      <a:gd name="connsiteY1" fmla="*/ 36254 h 623403"/>
                      <a:gd name="connsiteX2" fmla="*/ 302217 w 309837"/>
                      <a:gd name="connsiteY2" fmla="*/ 611973 h 623403"/>
                      <a:gd name="connsiteX3" fmla="*/ 0 w 309837"/>
                      <a:gd name="connsiteY3" fmla="*/ 623403 h 623403"/>
                      <a:gd name="connsiteX4" fmla="*/ 0 w 309837"/>
                      <a:gd name="connsiteY4" fmla="*/ 32444 h 623403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302217 w 309837"/>
                      <a:gd name="connsiteY2" fmla="*/ 607119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285738 w 309837"/>
                      <a:gd name="connsiteY2" fmla="*/ 589131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6766"/>
                      <a:gd name="connsiteX1" fmla="*/ 309837 w 309837"/>
                      <a:gd name="connsiteY1" fmla="*/ 31400 h 616766"/>
                      <a:gd name="connsiteX2" fmla="*/ 285738 w 309837"/>
                      <a:gd name="connsiteY2" fmla="*/ 589131 h 616766"/>
                      <a:gd name="connsiteX3" fmla="*/ 26610 w 309837"/>
                      <a:gd name="connsiteY3" fmla="*/ 616766 h 616766"/>
                      <a:gd name="connsiteX4" fmla="*/ 0 w 309837"/>
                      <a:gd name="connsiteY4" fmla="*/ 39020 h 616766"/>
                      <a:gd name="connsiteX0" fmla="*/ 0 w 309837"/>
                      <a:gd name="connsiteY0" fmla="*/ 39020 h 628935"/>
                      <a:gd name="connsiteX1" fmla="*/ 309837 w 309837"/>
                      <a:gd name="connsiteY1" fmla="*/ 31400 h 628935"/>
                      <a:gd name="connsiteX2" fmla="*/ 285738 w 309837"/>
                      <a:gd name="connsiteY2" fmla="*/ 589131 h 628935"/>
                      <a:gd name="connsiteX3" fmla="*/ 15967 w 309837"/>
                      <a:gd name="connsiteY3" fmla="*/ 628935 h 628935"/>
                      <a:gd name="connsiteX4" fmla="*/ 0 w 309837"/>
                      <a:gd name="connsiteY4" fmla="*/ 39020 h 628935"/>
                      <a:gd name="connsiteX0" fmla="*/ 0 w 309837"/>
                      <a:gd name="connsiteY0" fmla="*/ 39020 h 613984"/>
                      <a:gd name="connsiteX1" fmla="*/ 309837 w 309837"/>
                      <a:gd name="connsiteY1" fmla="*/ 31400 h 613984"/>
                      <a:gd name="connsiteX2" fmla="*/ 285738 w 309837"/>
                      <a:gd name="connsiteY2" fmla="*/ 589131 h 613984"/>
                      <a:gd name="connsiteX3" fmla="*/ 11146 w 309837"/>
                      <a:gd name="connsiteY3" fmla="*/ 613984 h 613984"/>
                      <a:gd name="connsiteX4" fmla="*/ 0 w 309837"/>
                      <a:gd name="connsiteY4" fmla="*/ 39020 h 613984"/>
                      <a:gd name="connsiteX0" fmla="*/ 0 w 309837"/>
                      <a:gd name="connsiteY0" fmla="*/ 39020 h 621034"/>
                      <a:gd name="connsiteX1" fmla="*/ 309837 w 309837"/>
                      <a:gd name="connsiteY1" fmla="*/ 31400 h 621034"/>
                      <a:gd name="connsiteX2" fmla="*/ 285738 w 309837"/>
                      <a:gd name="connsiteY2" fmla="*/ 589131 h 621034"/>
                      <a:gd name="connsiteX3" fmla="*/ 11146 w 309837"/>
                      <a:gd name="connsiteY3" fmla="*/ 613984 h 621034"/>
                      <a:gd name="connsiteX4" fmla="*/ 0 w 309837"/>
                      <a:gd name="connsiteY4" fmla="*/ 39020 h 621034"/>
                      <a:gd name="connsiteX0" fmla="*/ 0 w 309837"/>
                      <a:gd name="connsiteY0" fmla="*/ 39020 h 622514"/>
                      <a:gd name="connsiteX1" fmla="*/ 309837 w 309837"/>
                      <a:gd name="connsiteY1" fmla="*/ 31400 h 622514"/>
                      <a:gd name="connsiteX2" fmla="*/ 285738 w 309837"/>
                      <a:gd name="connsiteY2" fmla="*/ 589131 h 622514"/>
                      <a:gd name="connsiteX3" fmla="*/ 11146 w 309837"/>
                      <a:gd name="connsiteY3" fmla="*/ 613984 h 622514"/>
                      <a:gd name="connsiteX4" fmla="*/ 0 w 309837"/>
                      <a:gd name="connsiteY4" fmla="*/ 39020 h 622514"/>
                      <a:gd name="connsiteX0" fmla="*/ 0 w 309837"/>
                      <a:gd name="connsiteY0" fmla="*/ 39020 h 621198"/>
                      <a:gd name="connsiteX1" fmla="*/ 309837 w 309837"/>
                      <a:gd name="connsiteY1" fmla="*/ 31400 h 621198"/>
                      <a:gd name="connsiteX2" fmla="*/ 304236 w 309837"/>
                      <a:gd name="connsiteY2" fmla="*/ 580254 h 621198"/>
                      <a:gd name="connsiteX3" fmla="*/ 11146 w 309837"/>
                      <a:gd name="connsiteY3" fmla="*/ 613984 h 621198"/>
                      <a:gd name="connsiteX4" fmla="*/ 0 w 309837"/>
                      <a:gd name="connsiteY4" fmla="*/ 39020 h 621198"/>
                      <a:gd name="connsiteX0" fmla="*/ 0 w 309837"/>
                      <a:gd name="connsiteY0" fmla="*/ 39020 h 620832"/>
                      <a:gd name="connsiteX1" fmla="*/ 309837 w 309837"/>
                      <a:gd name="connsiteY1" fmla="*/ 31400 h 620832"/>
                      <a:gd name="connsiteX2" fmla="*/ 292577 w 309837"/>
                      <a:gd name="connsiteY2" fmla="*/ 577217 h 620832"/>
                      <a:gd name="connsiteX3" fmla="*/ 11146 w 309837"/>
                      <a:gd name="connsiteY3" fmla="*/ 613984 h 620832"/>
                      <a:gd name="connsiteX4" fmla="*/ 0 w 309837"/>
                      <a:gd name="connsiteY4" fmla="*/ 39020 h 620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9837" h="620832">
                        <a:moveTo>
                          <a:pt x="0" y="39020"/>
                        </a:moveTo>
                        <a:cubicBezTo>
                          <a:pt x="109629" y="920"/>
                          <a:pt x="162108" y="-21940"/>
                          <a:pt x="309837" y="31400"/>
                        </a:cubicBezTo>
                        <a:lnTo>
                          <a:pt x="292577" y="577217"/>
                        </a:lnTo>
                        <a:cubicBezTo>
                          <a:pt x="205612" y="596651"/>
                          <a:pt x="93311" y="636876"/>
                          <a:pt x="11146" y="613984"/>
                        </a:cubicBezTo>
                        <a:lnTo>
                          <a:pt x="0" y="3902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45" name="Rettangolo con angoli arrotondati 44">
                  <a:extLst>
                    <a:ext uri="{FF2B5EF4-FFF2-40B4-BE49-F238E27FC236}">
                      <a16:creationId xmlns:a16="http://schemas.microsoft.com/office/drawing/2014/main" id="{3DABE42D-3BBC-AA72-1FFA-4C2F04E182FE}"/>
                    </a:ext>
                  </a:extLst>
                </p:cNvPr>
                <p:cNvSpPr/>
                <p:nvPr/>
              </p:nvSpPr>
              <p:spPr>
                <a:xfrm rot="11448">
                  <a:off x="13516128" y="5531219"/>
                  <a:ext cx="73568" cy="192609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82" name="Ovale 81">
                <a:extLst>
                  <a:ext uri="{FF2B5EF4-FFF2-40B4-BE49-F238E27FC236}">
                    <a16:creationId xmlns:a16="http://schemas.microsoft.com/office/drawing/2014/main" id="{09838B89-C9F0-42BB-5320-F013A825C6DC}"/>
                  </a:ext>
                </a:extLst>
              </p:cNvPr>
              <p:cNvSpPr/>
              <p:nvPr/>
            </p:nvSpPr>
            <p:spPr>
              <a:xfrm>
                <a:off x="13416254" y="4494225"/>
                <a:ext cx="89108" cy="92474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9" name="Gruppo 38">
              <a:extLst>
                <a:ext uri="{FF2B5EF4-FFF2-40B4-BE49-F238E27FC236}">
                  <a16:creationId xmlns:a16="http://schemas.microsoft.com/office/drawing/2014/main" id="{69013665-1A51-38B6-51C0-06EF293F94D5}"/>
                </a:ext>
              </a:extLst>
            </p:cNvPr>
            <p:cNvGrpSpPr/>
            <p:nvPr/>
          </p:nvGrpSpPr>
          <p:grpSpPr>
            <a:xfrm rot="21392073">
              <a:off x="13327098" y="5405003"/>
              <a:ext cx="204675" cy="261968"/>
              <a:chOff x="8992065" y="3239791"/>
              <a:chExt cx="502467" cy="641469"/>
            </a:xfrm>
          </p:grpSpPr>
          <p:sp>
            <p:nvSpPr>
              <p:cNvPr id="41" name="Trapezio 49">
                <a:extLst>
                  <a:ext uri="{FF2B5EF4-FFF2-40B4-BE49-F238E27FC236}">
                    <a16:creationId xmlns:a16="http://schemas.microsoft.com/office/drawing/2014/main" id="{9C2C5D52-73BA-47B5-B637-EC03CD51BB56}"/>
                  </a:ext>
                </a:extLst>
              </p:cNvPr>
              <p:cNvSpPr/>
              <p:nvPr/>
            </p:nvSpPr>
            <p:spPr>
              <a:xfrm rot="9729401" flipH="1">
                <a:off x="8992065" y="3239791"/>
                <a:ext cx="502467" cy="507508"/>
              </a:xfrm>
              <a:custGeom>
                <a:avLst/>
                <a:gdLst>
                  <a:gd name="connsiteX0" fmla="*/ 0 w 321145"/>
                  <a:gd name="connsiteY0" fmla="*/ 361419 h 361419"/>
                  <a:gd name="connsiteX1" fmla="*/ 80286 w 321145"/>
                  <a:gd name="connsiteY1" fmla="*/ 0 h 361419"/>
                  <a:gd name="connsiteX2" fmla="*/ 240859 w 321145"/>
                  <a:gd name="connsiteY2" fmla="*/ 0 h 361419"/>
                  <a:gd name="connsiteX3" fmla="*/ 321145 w 321145"/>
                  <a:gd name="connsiteY3" fmla="*/ 361419 h 361419"/>
                  <a:gd name="connsiteX4" fmla="*/ 0 w 321145"/>
                  <a:gd name="connsiteY4" fmla="*/ 361419 h 361419"/>
                  <a:gd name="connsiteX0" fmla="*/ 0 w 321145"/>
                  <a:gd name="connsiteY0" fmla="*/ 361419 h 412763"/>
                  <a:gd name="connsiteX1" fmla="*/ 80286 w 321145"/>
                  <a:gd name="connsiteY1" fmla="*/ 0 h 412763"/>
                  <a:gd name="connsiteX2" fmla="*/ 240859 w 321145"/>
                  <a:gd name="connsiteY2" fmla="*/ 0 h 412763"/>
                  <a:gd name="connsiteX3" fmla="*/ 321145 w 321145"/>
                  <a:gd name="connsiteY3" fmla="*/ 361419 h 412763"/>
                  <a:gd name="connsiteX4" fmla="*/ 0 w 321145"/>
                  <a:gd name="connsiteY4" fmla="*/ 361419 h 41276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81953"/>
                  <a:gd name="connsiteY0" fmla="*/ 302475 h 416714"/>
                  <a:gd name="connsiteX1" fmla="*/ 141094 w 381953"/>
                  <a:gd name="connsiteY1" fmla="*/ 0 h 416714"/>
                  <a:gd name="connsiteX2" fmla="*/ 301667 w 381953"/>
                  <a:gd name="connsiteY2" fmla="*/ 0 h 416714"/>
                  <a:gd name="connsiteX3" fmla="*/ 381953 w 381953"/>
                  <a:gd name="connsiteY3" fmla="*/ 361419 h 416714"/>
                  <a:gd name="connsiteX4" fmla="*/ 0 w 381953"/>
                  <a:gd name="connsiteY4" fmla="*/ 302475 h 416714"/>
                  <a:gd name="connsiteX0" fmla="*/ 0 w 433414"/>
                  <a:gd name="connsiteY0" fmla="*/ 302475 h 404427"/>
                  <a:gd name="connsiteX1" fmla="*/ 141094 w 433414"/>
                  <a:gd name="connsiteY1" fmla="*/ 0 h 404427"/>
                  <a:gd name="connsiteX2" fmla="*/ 301667 w 433414"/>
                  <a:gd name="connsiteY2" fmla="*/ 0 h 404427"/>
                  <a:gd name="connsiteX3" fmla="*/ 433414 w 433414"/>
                  <a:gd name="connsiteY3" fmla="*/ 342175 h 404427"/>
                  <a:gd name="connsiteX4" fmla="*/ 0 w 433414"/>
                  <a:gd name="connsiteY4" fmla="*/ 302475 h 404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3414" h="404427">
                    <a:moveTo>
                      <a:pt x="0" y="302475"/>
                    </a:moveTo>
                    <a:cubicBezTo>
                      <a:pt x="179855" y="208788"/>
                      <a:pt x="209883" y="258317"/>
                      <a:pt x="141094" y="0"/>
                    </a:cubicBezTo>
                    <a:lnTo>
                      <a:pt x="301667" y="0"/>
                    </a:lnTo>
                    <a:cubicBezTo>
                      <a:pt x="328429" y="120473"/>
                      <a:pt x="302166" y="187642"/>
                      <a:pt x="433414" y="342175"/>
                    </a:cubicBezTo>
                    <a:cubicBezTo>
                      <a:pt x="335043" y="441031"/>
                      <a:pt x="101399" y="418000"/>
                      <a:pt x="0" y="30247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2" name="Ovale 41">
                <a:extLst>
                  <a:ext uri="{FF2B5EF4-FFF2-40B4-BE49-F238E27FC236}">
                    <a16:creationId xmlns:a16="http://schemas.microsoft.com/office/drawing/2014/main" id="{37416DA3-BE65-F432-AB14-C98AF8C46FF4}"/>
                  </a:ext>
                </a:extLst>
              </p:cNvPr>
              <p:cNvSpPr/>
              <p:nvPr/>
            </p:nvSpPr>
            <p:spPr>
              <a:xfrm>
                <a:off x="9207716" y="3612631"/>
                <a:ext cx="268224" cy="268629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40" name="Esagono 45">
            <a:extLst>
              <a:ext uri="{FF2B5EF4-FFF2-40B4-BE49-F238E27FC236}">
                <a16:creationId xmlns:a16="http://schemas.microsoft.com/office/drawing/2014/main" id="{7E5DBD3A-8C4F-FCF4-E1BB-61219755AA1C}"/>
              </a:ext>
            </a:extLst>
          </p:cNvPr>
          <p:cNvSpPr/>
          <p:nvPr/>
        </p:nvSpPr>
        <p:spPr>
          <a:xfrm rot="21572067">
            <a:off x="11186381" y="5326224"/>
            <a:ext cx="406466" cy="277291"/>
          </a:xfrm>
          <a:custGeom>
            <a:avLst/>
            <a:gdLst>
              <a:gd name="connsiteX0" fmla="*/ 0 w 880368"/>
              <a:gd name="connsiteY0" fmla="*/ 414515 h 829030"/>
              <a:gd name="connsiteX1" fmla="*/ 207258 w 880368"/>
              <a:gd name="connsiteY1" fmla="*/ 0 h 829030"/>
              <a:gd name="connsiteX2" fmla="*/ 673111 w 880368"/>
              <a:gd name="connsiteY2" fmla="*/ 0 h 829030"/>
              <a:gd name="connsiteX3" fmla="*/ 880368 w 880368"/>
              <a:gd name="connsiteY3" fmla="*/ 414515 h 829030"/>
              <a:gd name="connsiteX4" fmla="*/ 673111 w 880368"/>
              <a:gd name="connsiteY4" fmla="*/ 829030 h 829030"/>
              <a:gd name="connsiteX5" fmla="*/ 207258 w 880368"/>
              <a:gd name="connsiteY5" fmla="*/ 829030 h 829030"/>
              <a:gd name="connsiteX6" fmla="*/ 0 w 880368"/>
              <a:gd name="connsiteY6" fmla="*/ 414515 h 829030"/>
              <a:gd name="connsiteX0" fmla="*/ 0 w 886471"/>
              <a:gd name="connsiteY0" fmla="*/ 414515 h 829030"/>
              <a:gd name="connsiteX1" fmla="*/ 207258 w 886471"/>
              <a:gd name="connsiteY1" fmla="*/ 0 h 829030"/>
              <a:gd name="connsiteX2" fmla="*/ 886471 w 886471"/>
              <a:gd name="connsiteY2" fmla="*/ 251460 h 829030"/>
              <a:gd name="connsiteX3" fmla="*/ 880368 w 886471"/>
              <a:gd name="connsiteY3" fmla="*/ 414515 h 829030"/>
              <a:gd name="connsiteX4" fmla="*/ 673111 w 886471"/>
              <a:gd name="connsiteY4" fmla="*/ 829030 h 829030"/>
              <a:gd name="connsiteX5" fmla="*/ 207258 w 886471"/>
              <a:gd name="connsiteY5" fmla="*/ 829030 h 829030"/>
              <a:gd name="connsiteX6" fmla="*/ 0 w 886471"/>
              <a:gd name="connsiteY6" fmla="*/ 414515 h 829030"/>
              <a:gd name="connsiteX0" fmla="*/ 0 w 886471"/>
              <a:gd name="connsiteY0" fmla="*/ 163055 h 577570"/>
              <a:gd name="connsiteX1" fmla="*/ 9138 w 886471"/>
              <a:gd name="connsiteY1" fmla="*/ 15240 h 577570"/>
              <a:gd name="connsiteX2" fmla="*/ 886471 w 886471"/>
              <a:gd name="connsiteY2" fmla="*/ 0 h 577570"/>
              <a:gd name="connsiteX3" fmla="*/ 880368 w 886471"/>
              <a:gd name="connsiteY3" fmla="*/ 163055 h 577570"/>
              <a:gd name="connsiteX4" fmla="*/ 673111 w 886471"/>
              <a:gd name="connsiteY4" fmla="*/ 577570 h 577570"/>
              <a:gd name="connsiteX5" fmla="*/ 207258 w 886471"/>
              <a:gd name="connsiteY5" fmla="*/ 577570 h 577570"/>
              <a:gd name="connsiteX6" fmla="*/ 0 w 886471"/>
              <a:gd name="connsiteY6" fmla="*/ 163055 h 57757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673111 w 886471"/>
              <a:gd name="connsiteY4" fmla="*/ 57757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471" h="585190">
                <a:moveTo>
                  <a:pt x="0" y="163055"/>
                </a:moveTo>
                <a:lnTo>
                  <a:pt x="9138" y="15240"/>
                </a:lnTo>
                <a:cubicBezTo>
                  <a:pt x="435102" y="157347"/>
                  <a:pt x="487211" y="181705"/>
                  <a:pt x="886471" y="0"/>
                </a:cubicBezTo>
                <a:lnTo>
                  <a:pt x="880368" y="163055"/>
                </a:lnTo>
                <a:cubicBezTo>
                  <a:pt x="621142" y="287485"/>
                  <a:pt x="564689" y="300388"/>
                  <a:pt x="528331" y="585190"/>
                </a:cubicBezTo>
                <a:lnTo>
                  <a:pt x="367278" y="585190"/>
                </a:lnTo>
                <a:cubicBezTo>
                  <a:pt x="293336" y="421618"/>
                  <a:pt x="364310" y="330077"/>
                  <a:pt x="0" y="16305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CACC91CF-8A9D-E453-378F-70CFBB45F6A5}"/>
              </a:ext>
            </a:extLst>
          </p:cNvPr>
          <p:cNvGrpSpPr/>
          <p:nvPr/>
        </p:nvGrpSpPr>
        <p:grpSpPr>
          <a:xfrm>
            <a:off x="170375" y="3302321"/>
            <a:ext cx="3514968" cy="3029381"/>
            <a:chOff x="170375" y="3302321"/>
            <a:chExt cx="3514968" cy="3029381"/>
          </a:xfrm>
        </p:grpSpPr>
        <p:pic>
          <p:nvPicPr>
            <p:cNvPr id="74" name="Immagine 73" descr="mondo autismo consapevolezza giorno. colorato puzzle design cartello.  simbolo di autismo. medico piatto illustrazione. Salute cura 21437128 PNG">
              <a:extLst>
                <a:ext uri="{FF2B5EF4-FFF2-40B4-BE49-F238E27FC236}">
                  <a16:creationId xmlns:a16="http://schemas.microsoft.com/office/drawing/2014/main" id="{78B1EBAC-25A7-C356-6FB3-A10C5189A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1000" contrast="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0375" y="3302321"/>
              <a:ext cx="3514968" cy="3029381"/>
            </a:xfrm>
            <a:prstGeom prst="rect">
              <a:avLst/>
            </a:prstGeom>
          </p:spPr>
        </p:pic>
        <p:pic>
          <p:nvPicPr>
            <p:cNvPr id="79" name="Elemento grafico 78" descr="Chat contorno">
              <a:extLst>
                <a:ext uri="{FF2B5EF4-FFF2-40B4-BE49-F238E27FC236}">
                  <a16:creationId xmlns:a16="http://schemas.microsoft.com/office/drawing/2014/main" id="{14B351C1-F031-3995-D063-71B506BCC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86261" y="4156611"/>
              <a:ext cx="660400" cy="660400"/>
            </a:xfrm>
            <a:prstGeom prst="rect">
              <a:avLst/>
            </a:prstGeom>
          </p:spPr>
        </p:pic>
        <p:pic>
          <p:nvPicPr>
            <p:cNvPr id="84" name="Elemento grafico 83" descr="Distanziamento sociale con riempimento a tinta unita">
              <a:extLst>
                <a:ext uri="{FF2B5EF4-FFF2-40B4-BE49-F238E27FC236}">
                  <a16:creationId xmlns:a16="http://schemas.microsoft.com/office/drawing/2014/main" id="{59388BAA-8F3F-AE23-76EB-75F9B4B5A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8051" y="5005363"/>
              <a:ext cx="679940" cy="670170"/>
            </a:xfrm>
            <a:prstGeom prst="rect">
              <a:avLst/>
            </a:prstGeom>
          </p:spPr>
        </p:pic>
      </p:grpSp>
      <p:sp>
        <p:nvSpPr>
          <p:cNvPr id="91" name="CasellaDiTesto 90">
            <a:extLst>
              <a:ext uri="{FF2B5EF4-FFF2-40B4-BE49-F238E27FC236}">
                <a16:creationId xmlns:a16="http://schemas.microsoft.com/office/drawing/2014/main" id="{F79CCABF-9499-BBF1-3F1D-F335C33A9301}"/>
              </a:ext>
            </a:extLst>
          </p:cNvPr>
          <p:cNvSpPr txBox="1"/>
          <p:nvPr/>
        </p:nvSpPr>
        <p:spPr>
          <a:xfrm>
            <a:off x="9970176" y="3462523"/>
            <a:ext cx="2409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Social Assistive Robot</a:t>
            </a:r>
            <a:endParaRPr lang="it-IT" sz="2400"/>
          </a:p>
        </p:txBody>
      </p:sp>
      <p:sp>
        <p:nvSpPr>
          <p:cNvPr id="92" name="Segnaposto contenuto 2">
            <a:extLst>
              <a:ext uri="{FF2B5EF4-FFF2-40B4-BE49-F238E27FC236}">
                <a16:creationId xmlns:a16="http://schemas.microsoft.com/office/drawing/2014/main" id="{9C9F1706-F74D-28E7-3045-A76E3EAA0ED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>
                <a:latin typeface="Aptos"/>
                <a:ea typeface="Open Sans"/>
                <a:cs typeface="Open Sans"/>
              </a:rPr>
              <a:t>Autism Spectrum Disorder (ASD) is a group of neurodevelopmental disorders characterized by </a:t>
            </a:r>
            <a:r>
              <a:rPr lang="en-US" b="1">
                <a:latin typeface="Aptos"/>
                <a:ea typeface="Open Sans"/>
                <a:cs typeface="Open Sans"/>
              </a:rPr>
              <a:t>difficulties</a:t>
            </a:r>
            <a:r>
              <a:rPr lang="en-US">
                <a:latin typeface="Aptos"/>
                <a:ea typeface="Open Sans"/>
                <a:cs typeface="Open Sans"/>
              </a:rPr>
              <a:t> </a:t>
            </a:r>
            <a:r>
              <a:rPr lang="en-US" b="1">
                <a:latin typeface="Aptos"/>
                <a:ea typeface="Open Sans"/>
                <a:cs typeface="Open Sans"/>
              </a:rPr>
              <a:t>in</a:t>
            </a:r>
            <a:r>
              <a:rPr lang="en-US">
                <a:latin typeface="Aptos"/>
                <a:ea typeface="Open Sans"/>
                <a:cs typeface="Open Sans"/>
              </a:rPr>
              <a:t> </a:t>
            </a:r>
            <a:r>
              <a:rPr lang="en-US" b="1">
                <a:latin typeface="Aptos"/>
                <a:ea typeface="Open Sans"/>
                <a:cs typeface="Open Sans"/>
              </a:rPr>
              <a:t>social interactions, communication and behavior.</a:t>
            </a:r>
            <a:endParaRPr lang="it-IT">
              <a:latin typeface="Aptos"/>
              <a:ea typeface="Open Sans"/>
              <a:cs typeface="Open Sans"/>
            </a:endParaRPr>
          </a:p>
        </p:txBody>
      </p:sp>
      <p:sp>
        <p:nvSpPr>
          <p:cNvPr id="93" name="Freccia a destra 92">
            <a:extLst>
              <a:ext uri="{FF2B5EF4-FFF2-40B4-BE49-F238E27FC236}">
                <a16:creationId xmlns:a16="http://schemas.microsoft.com/office/drawing/2014/main" id="{99C53D82-E7FB-A980-C9D3-F5C227DDE184}"/>
              </a:ext>
            </a:extLst>
          </p:cNvPr>
          <p:cNvSpPr/>
          <p:nvPr/>
        </p:nvSpPr>
        <p:spPr>
          <a:xfrm>
            <a:off x="3395816" y="4650739"/>
            <a:ext cx="1016000" cy="32394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4" name="CasellaDiTesto 93">
            <a:extLst>
              <a:ext uri="{FF2B5EF4-FFF2-40B4-BE49-F238E27FC236}">
                <a16:creationId xmlns:a16="http://schemas.microsoft.com/office/drawing/2014/main" id="{3275FD12-ABEC-5D8A-A8CE-375B3DAB6313}"/>
              </a:ext>
            </a:extLst>
          </p:cNvPr>
          <p:cNvSpPr txBox="1"/>
          <p:nvPr/>
        </p:nvSpPr>
        <p:spPr>
          <a:xfrm>
            <a:off x="4578670" y="4551103"/>
            <a:ext cx="3514968" cy="52322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err="1">
                <a:ea typeface="Open Sans" panose="020B0606030504020204" pitchFamily="34" charset="0"/>
                <a:cs typeface="Open Sans" panose="020B0606030504020204" pitchFamily="34" charset="0"/>
              </a:rPr>
              <a:t>Attention</a:t>
            </a:r>
            <a:r>
              <a:rPr lang="it-IT" sz="2800">
                <a:ea typeface="Open Sans" panose="020B0606030504020204" pitchFamily="34" charset="0"/>
                <a:cs typeface="Open Sans" panose="020B0606030504020204" pitchFamily="34" charset="0"/>
              </a:rPr>
              <a:t> Evaluation</a:t>
            </a:r>
          </a:p>
        </p:txBody>
      </p:sp>
    </p:spTree>
    <p:extLst>
      <p:ext uri="{BB962C8B-B14F-4D97-AF65-F5344CB8AC3E}">
        <p14:creationId xmlns:p14="http://schemas.microsoft.com/office/powerpoint/2010/main" val="3978420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52BB7B-3955-B563-61E3-B842C6E1B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Importanza delle features nella determinazione del target </a:t>
            </a:r>
          </a:p>
        </p:txBody>
      </p:sp>
      <p:pic>
        <p:nvPicPr>
          <p:cNvPr id="4" name="Segnaposto contenuto 3" descr="Immagine che contiene testo, schermata, diagramma, schermo&#10;&#10;Descrizione generata automaticamente">
            <a:extLst>
              <a:ext uri="{FF2B5EF4-FFF2-40B4-BE49-F238E27FC236}">
                <a16:creationId xmlns:a16="http://schemas.microsoft.com/office/drawing/2014/main" id="{FAF958DF-5E06-F2E2-2805-6F0E8B6B8F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953" y="2196854"/>
            <a:ext cx="5230445" cy="3911723"/>
          </a:xfrm>
        </p:spPr>
      </p:pic>
      <p:pic>
        <p:nvPicPr>
          <p:cNvPr id="6" name="Immagine 5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B95697CF-86FB-8376-03FA-0C842955E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080" y="2504586"/>
            <a:ext cx="6596918" cy="327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47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79D68-02BF-1234-D7F6-15A679DF3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0E7D54C-D378-8C69-8DE2-DFD7C8E21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981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FD21B-749A-3272-FCE3-143B77AAC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afico 7" descr="Pezzi del puzzle contorno">
            <a:extLst>
              <a:ext uri="{FF2B5EF4-FFF2-40B4-BE49-F238E27FC236}">
                <a16:creationId xmlns:a16="http://schemas.microsoft.com/office/drawing/2014/main" id="{D059792A-73B6-AB24-0AEE-8EBC3B327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grpSp>
        <p:nvGrpSpPr>
          <p:cNvPr id="247" name="Group 246">
            <a:extLst>
              <a:ext uri="{FF2B5EF4-FFF2-40B4-BE49-F238E27FC236}">
                <a16:creationId xmlns:a16="http://schemas.microsoft.com/office/drawing/2014/main" id="{98FD1E8B-9975-207A-8144-FF8856244D0F}"/>
              </a:ext>
            </a:extLst>
          </p:cNvPr>
          <p:cNvGrpSpPr/>
          <p:nvPr/>
        </p:nvGrpSpPr>
        <p:grpSpPr>
          <a:xfrm>
            <a:off x="2664527" y="2558901"/>
            <a:ext cx="6862947" cy="2442058"/>
            <a:chOff x="1563329" y="2558901"/>
            <a:chExt cx="6862947" cy="2442058"/>
          </a:xfrm>
        </p:grpSpPr>
        <p:pic>
          <p:nvPicPr>
            <p:cNvPr id="4" name="Elemento grafico 3" descr="Donna che indica in avanti">
              <a:extLst>
                <a:ext uri="{FF2B5EF4-FFF2-40B4-BE49-F238E27FC236}">
                  <a16:creationId xmlns:a16="http://schemas.microsoft.com/office/drawing/2014/main" id="{4E5DE0E6-5D9F-23ED-934B-8B5D12D80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87446" y="3269133"/>
              <a:ext cx="1929202" cy="1535072"/>
            </a:xfrm>
            <a:prstGeom prst="rect">
              <a:avLst/>
            </a:prstGeom>
          </p:spPr>
        </p:pic>
        <p:pic>
          <p:nvPicPr>
            <p:cNvPr id="5" name="Elemento grafico 4" descr="Donna con i capelli ricci">
              <a:extLst>
                <a:ext uri="{FF2B5EF4-FFF2-40B4-BE49-F238E27FC236}">
                  <a16:creationId xmlns:a16="http://schemas.microsoft.com/office/drawing/2014/main" id="{636FC189-800C-BB1E-6FE8-87967AAC7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24555" y="2558901"/>
              <a:ext cx="1396600" cy="934894"/>
            </a:xfrm>
            <a:prstGeom prst="rect">
              <a:avLst/>
            </a:prstGeom>
          </p:spPr>
        </p:pic>
        <p:pic>
          <p:nvPicPr>
            <p:cNvPr id="84" name="Elemento grafico 83" descr="Faccia di donna">
              <a:extLst>
                <a:ext uri="{FF2B5EF4-FFF2-40B4-BE49-F238E27FC236}">
                  <a16:creationId xmlns:a16="http://schemas.microsoft.com/office/drawing/2014/main" id="{3019517D-E293-62D7-618C-B32904B85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09332" y="2982131"/>
              <a:ext cx="378739" cy="392424"/>
            </a:xfrm>
            <a:prstGeom prst="rect">
              <a:avLst/>
            </a:prstGeom>
          </p:spPr>
        </p:pic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A1AB4EE8-13C9-E911-7456-E9A3C66B5F8D}"/>
                </a:ext>
              </a:extLst>
            </p:cNvPr>
            <p:cNvGrpSpPr/>
            <p:nvPr/>
          </p:nvGrpSpPr>
          <p:grpSpPr>
            <a:xfrm>
              <a:off x="6941446" y="2968228"/>
              <a:ext cx="1196395" cy="1837518"/>
              <a:chOff x="5008206" y="2407746"/>
              <a:chExt cx="1059422" cy="1741800"/>
            </a:xfrm>
          </p:grpSpPr>
          <p:grpSp>
            <p:nvGrpSpPr>
              <p:cNvPr id="88" name="Gruppo 87">
                <a:extLst>
                  <a:ext uri="{FF2B5EF4-FFF2-40B4-BE49-F238E27FC236}">
                    <a16:creationId xmlns:a16="http://schemas.microsoft.com/office/drawing/2014/main" id="{3C8F534B-DF15-C6C6-16CE-5556AE86F6FC}"/>
                  </a:ext>
                </a:extLst>
              </p:cNvPr>
              <p:cNvGrpSpPr/>
              <p:nvPr/>
            </p:nvGrpSpPr>
            <p:grpSpPr>
              <a:xfrm rot="360000" flipH="1">
                <a:off x="5128340" y="2407746"/>
                <a:ext cx="819150" cy="904875"/>
                <a:chOff x="5697157" y="2386281"/>
                <a:chExt cx="819150" cy="904875"/>
              </a:xfrm>
            </p:grpSpPr>
            <p:pic>
              <p:nvPicPr>
                <p:cNvPr id="86" name="Elemento grafico 85" descr="Donna con chignon">
                  <a:extLst>
                    <a:ext uri="{FF2B5EF4-FFF2-40B4-BE49-F238E27FC236}">
                      <a16:creationId xmlns:a16="http://schemas.microsoft.com/office/drawing/2014/main" id="{535DC9BC-8ACB-3CEB-0470-5AC7F901AD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97157" y="2386281"/>
                  <a:ext cx="819150" cy="904875"/>
                </a:xfrm>
                <a:prstGeom prst="rect">
                  <a:avLst/>
                </a:prstGeom>
              </p:spPr>
            </p:pic>
            <p:pic>
              <p:nvPicPr>
                <p:cNvPr id="87" name="Elemento grafico 86" descr="Volto sorridente con denti">
                  <a:extLst>
                    <a:ext uri="{FF2B5EF4-FFF2-40B4-BE49-F238E27FC236}">
                      <a16:creationId xmlns:a16="http://schemas.microsoft.com/office/drawing/2014/main" id="{72BFFE24-2543-C41E-20C8-DCBAADCF7B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97207" y="2847102"/>
                  <a:ext cx="304800" cy="333375"/>
                </a:xfrm>
                <a:prstGeom prst="rect">
                  <a:avLst/>
                </a:prstGeom>
              </p:spPr>
            </p:pic>
          </p:grpSp>
          <p:pic>
            <p:nvPicPr>
              <p:cNvPr id="94" name="Elemento grafico 93" descr="Donna che indossa una maglietta a righe">
                <a:extLst>
                  <a:ext uri="{FF2B5EF4-FFF2-40B4-BE49-F238E27FC236}">
                    <a16:creationId xmlns:a16="http://schemas.microsoft.com/office/drawing/2014/main" id="{F8DE4B3C-612E-6269-2574-52F0B1EFFD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 flipH="1">
                <a:off x="5008206" y="3169946"/>
                <a:ext cx="1059422" cy="979600"/>
              </a:xfrm>
              <a:prstGeom prst="rect">
                <a:avLst/>
              </a:prstGeom>
            </p:spPr>
          </p:pic>
        </p:grpSp>
        <p:sp>
          <p:nvSpPr>
            <p:cNvPr id="97" name="Rettangolo 96">
              <a:extLst>
                <a:ext uri="{FF2B5EF4-FFF2-40B4-BE49-F238E27FC236}">
                  <a16:creationId xmlns:a16="http://schemas.microsoft.com/office/drawing/2014/main" id="{9071C493-531B-99BB-3ADB-39A5AFF4C82F}"/>
                </a:ext>
              </a:extLst>
            </p:cNvPr>
            <p:cNvSpPr/>
            <p:nvPr/>
          </p:nvSpPr>
          <p:spPr>
            <a:xfrm>
              <a:off x="1563329" y="4724029"/>
              <a:ext cx="6862947" cy="27693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60" name="Gruppo 88">
              <a:extLst>
                <a:ext uri="{FF2B5EF4-FFF2-40B4-BE49-F238E27FC236}">
                  <a16:creationId xmlns:a16="http://schemas.microsoft.com/office/drawing/2014/main" id="{1ED386FC-790D-80F1-1BB4-8918022F313A}"/>
                </a:ext>
              </a:extLst>
            </p:cNvPr>
            <p:cNvGrpSpPr/>
            <p:nvPr/>
          </p:nvGrpSpPr>
          <p:grpSpPr>
            <a:xfrm>
              <a:off x="4211024" y="2784427"/>
              <a:ext cx="1567556" cy="1975784"/>
              <a:chOff x="10044974" y="4128060"/>
              <a:chExt cx="2157157" cy="2661231"/>
            </a:xfrm>
          </p:grpSpPr>
          <p:grpSp>
            <p:nvGrpSpPr>
              <p:cNvPr id="61" name="Gruppo 9">
                <a:extLst>
                  <a:ext uri="{FF2B5EF4-FFF2-40B4-BE49-F238E27FC236}">
                    <a16:creationId xmlns:a16="http://schemas.microsoft.com/office/drawing/2014/main" id="{DD1AB57A-9A39-7C25-86B6-0AFA1C997C2B}"/>
                  </a:ext>
                </a:extLst>
              </p:cNvPr>
              <p:cNvGrpSpPr/>
              <p:nvPr/>
            </p:nvGrpSpPr>
            <p:grpSpPr>
              <a:xfrm rot="3493511">
                <a:off x="9781247" y="4516766"/>
                <a:ext cx="1260554" cy="733100"/>
                <a:chOff x="9781247" y="4516766"/>
                <a:chExt cx="1260554" cy="733100"/>
              </a:xfrm>
            </p:grpSpPr>
            <p:grpSp>
              <p:nvGrpSpPr>
                <p:cNvPr id="236" name="Gruppo 78">
                  <a:extLst>
                    <a:ext uri="{FF2B5EF4-FFF2-40B4-BE49-F238E27FC236}">
                      <a16:creationId xmlns:a16="http://schemas.microsoft.com/office/drawing/2014/main" id="{676B011C-E1C3-B336-BB34-AB94E196D16C}"/>
                    </a:ext>
                  </a:extLst>
                </p:cNvPr>
                <p:cNvGrpSpPr/>
                <p:nvPr/>
              </p:nvGrpSpPr>
              <p:grpSpPr>
                <a:xfrm>
                  <a:off x="9781247" y="4821401"/>
                  <a:ext cx="727202" cy="428465"/>
                  <a:chOff x="9781247" y="4821401"/>
                  <a:chExt cx="727202" cy="428465"/>
                </a:xfrm>
              </p:grpSpPr>
              <p:sp>
                <p:nvSpPr>
                  <p:cNvPr id="238" name="Trapezio 85">
                    <a:extLst>
                      <a:ext uri="{FF2B5EF4-FFF2-40B4-BE49-F238E27FC236}">
                        <a16:creationId xmlns:a16="http://schemas.microsoft.com/office/drawing/2014/main" id="{88C4636C-7CB6-CEEE-0268-9A7775B32AF9}"/>
                      </a:ext>
                    </a:extLst>
                  </p:cNvPr>
                  <p:cNvSpPr/>
                  <p:nvPr/>
                </p:nvSpPr>
                <p:spPr>
                  <a:xfrm rot="13042628" flipH="1">
                    <a:off x="9914943" y="5096511"/>
                    <a:ext cx="110210" cy="153355"/>
                  </a:xfrm>
                  <a:custGeom>
                    <a:avLst/>
                    <a:gdLst>
                      <a:gd name="connsiteX0" fmla="*/ 0 w 160682"/>
                      <a:gd name="connsiteY0" fmla="*/ 544830 h 544830"/>
                      <a:gd name="connsiteX1" fmla="*/ 40171 w 160682"/>
                      <a:gd name="connsiteY1" fmla="*/ 0 h 544830"/>
                      <a:gd name="connsiteX2" fmla="*/ 120512 w 160682"/>
                      <a:gd name="connsiteY2" fmla="*/ 0 h 544830"/>
                      <a:gd name="connsiteX3" fmla="*/ 160682 w 160682"/>
                      <a:gd name="connsiteY3" fmla="*/ 544830 h 544830"/>
                      <a:gd name="connsiteX4" fmla="*/ 0 w 160682"/>
                      <a:gd name="connsiteY4" fmla="*/ 544830 h 544830"/>
                      <a:gd name="connsiteX0" fmla="*/ 61430 w 222112"/>
                      <a:gd name="connsiteY0" fmla="*/ 544830 h 544830"/>
                      <a:gd name="connsiteX1" fmla="*/ 0 w 222112"/>
                      <a:gd name="connsiteY1" fmla="*/ 115869 h 544830"/>
                      <a:gd name="connsiteX2" fmla="*/ 181942 w 222112"/>
                      <a:gd name="connsiteY2" fmla="*/ 0 h 544830"/>
                      <a:gd name="connsiteX3" fmla="*/ 222112 w 222112"/>
                      <a:gd name="connsiteY3" fmla="*/ 544830 h 544830"/>
                      <a:gd name="connsiteX4" fmla="*/ 61430 w 222112"/>
                      <a:gd name="connsiteY4" fmla="*/ 544830 h 54483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117035 w 277717"/>
                      <a:gd name="connsiteY0" fmla="*/ 490080 h 490080"/>
                      <a:gd name="connsiteX1" fmla="*/ 0 w 277717"/>
                      <a:gd name="connsiteY1" fmla="*/ 206249 h 490080"/>
                      <a:gd name="connsiteX2" fmla="*/ 125395 w 277717"/>
                      <a:gd name="connsiteY2" fmla="*/ 0 h 490080"/>
                      <a:gd name="connsiteX3" fmla="*/ 277717 w 277717"/>
                      <a:gd name="connsiteY3" fmla="*/ 490080 h 490080"/>
                      <a:gd name="connsiteX4" fmla="*/ 117035 w 277717"/>
                      <a:gd name="connsiteY4" fmla="*/ 490080 h 490080"/>
                      <a:gd name="connsiteX0" fmla="*/ 117035 w 277717"/>
                      <a:gd name="connsiteY0" fmla="*/ 359490 h 359490"/>
                      <a:gd name="connsiteX1" fmla="*/ 0 w 277717"/>
                      <a:gd name="connsiteY1" fmla="*/ 75659 h 359490"/>
                      <a:gd name="connsiteX2" fmla="*/ 29750 w 277717"/>
                      <a:gd name="connsiteY2" fmla="*/ 0 h 359490"/>
                      <a:gd name="connsiteX3" fmla="*/ 277717 w 277717"/>
                      <a:gd name="connsiteY3" fmla="*/ 359490 h 359490"/>
                      <a:gd name="connsiteX4" fmla="*/ 117035 w 277717"/>
                      <a:gd name="connsiteY4" fmla="*/ 359490 h 359490"/>
                      <a:gd name="connsiteX0" fmla="*/ 117035 w 277717"/>
                      <a:gd name="connsiteY0" fmla="*/ 359490 h 359490"/>
                      <a:gd name="connsiteX1" fmla="*/ 0 w 277717"/>
                      <a:gd name="connsiteY1" fmla="*/ 75659 h 359490"/>
                      <a:gd name="connsiteX2" fmla="*/ 29750 w 277717"/>
                      <a:gd name="connsiteY2" fmla="*/ 0 h 359490"/>
                      <a:gd name="connsiteX3" fmla="*/ 277717 w 277717"/>
                      <a:gd name="connsiteY3" fmla="*/ 359490 h 359490"/>
                      <a:gd name="connsiteX4" fmla="*/ 117035 w 277717"/>
                      <a:gd name="connsiteY4" fmla="*/ 359490 h 359490"/>
                      <a:gd name="connsiteX0" fmla="*/ 117035 w 277717"/>
                      <a:gd name="connsiteY0" fmla="*/ 359490 h 359490"/>
                      <a:gd name="connsiteX1" fmla="*/ 0 w 277717"/>
                      <a:gd name="connsiteY1" fmla="*/ 75659 h 359490"/>
                      <a:gd name="connsiteX2" fmla="*/ 29750 w 277717"/>
                      <a:gd name="connsiteY2" fmla="*/ 0 h 359490"/>
                      <a:gd name="connsiteX3" fmla="*/ 277717 w 277717"/>
                      <a:gd name="connsiteY3" fmla="*/ 359490 h 359490"/>
                      <a:gd name="connsiteX4" fmla="*/ 117035 w 277717"/>
                      <a:gd name="connsiteY4" fmla="*/ 359490 h 359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7717" h="359490">
                        <a:moveTo>
                          <a:pt x="117035" y="359490"/>
                        </a:moveTo>
                        <a:cubicBezTo>
                          <a:pt x="148293" y="213510"/>
                          <a:pt x="162111" y="198768"/>
                          <a:pt x="0" y="75659"/>
                        </a:cubicBezTo>
                        <a:lnTo>
                          <a:pt x="29750" y="0"/>
                        </a:lnTo>
                        <a:cubicBezTo>
                          <a:pt x="249505" y="83006"/>
                          <a:pt x="226943" y="196130"/>
                          <a:pt x="277717" y="359490"/>
                        </a:cubicBezTo>
                        <a:lnTo>
                          <a:pt x="117035" y="35949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39" name="Trapezio 85">
                    <a:extLst>
                      <a:ext uri="{FF2B5EF4-FFF2-40B4-BE49-F238E27FC236}">
                        <a16:creationId xmlns:a16="http://schemas.microsoft.com/office/drawing/2014/main" id="{D3283F08-C446-D1A3-82D4-E29FCD5DD4C7}"/>
                      </a:ext>
                    </a:extLst>
                  </p:cNvPr>
                  <p:cNvSpPr/>
                  <p:nvPr/>
                </p:nvSpPr>
                <p:spPr>
                  <a:xfrm rot="12676178">
                    <a:off x="9781247" y="5032367"/>
                    <a:ext cx="90475" cy="209063"/>
                  </a:xfrm>
                  <a:custGeom>
                    <a:avLst/>
                    <a:gdLst>
                      <a:gd name="connsiteX0" fmla="*/ 0 w 160682"/>
                      <a:gd name="connsiteY0" fmla="*/ 544830 h 544830"/>
                      <a:gd name="connsiteX1" fmla="*/ 40171 w 160682"/>
                      <a:gd name="connsiteY1" fmla="*/ 0 h 544830"/>
                      <a:gd name="connsiteX2" fmla="*/ 120512 w 160682"/>
                      <a:gd name="connsiteY2" fmla="*/ 0 h 544830"/>
                      <a:gd name="connsiteX3" fmla="*/ 160682 w 160682"/>
                      <a:gd name="connsiteY3" fmla="*/ 544830 h 544830"/>
                      <a:gd name="connsiteX4" fmla="*/ 0 w 160682"/>
                      <a:gd name="connsiteY4" fmla="*/ 544830 h 544830"/>
                      <a:gd name="connsiteX0" fmla="*/ 61430 w 222112"/>
                      <a:gd name="connsiteY0" fmla="*/ 544830 h 544830"/>
                      <a:gd name="connsiteX1" fmla="*/ 0 w 222112"/>
                      <a:gd name="connsiteY1" fmla="*/ 115869 h 544830"/>
                      <a:gd name="connsiteX2" fmla="*/ 181942 w 222112"/>
                      <a:gd name="connsiteY2" fmla="*/ 0 h 544830"/>
                      <a:gd name="connsiteX3" fmla="*/ 222112 w 222112"/>
                      <a:gd name="connsiteY3" fmla="*/ 544830 h 544830"/>
                      <a:gd name="connsiteX4" fmla="*/ 61430 w 222112"/>
                      <a:gd name="connsiteY4" fmla="*/ 544830 h 54483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112" h="490080">
                        <a:moveTo>
                          <a:pt x="61430" y="490080"/>
                        </a:moveTo>
                        <a:cubicBezTo>
                          <a:pt x="92688" y="344100"/>
                          <a:pt x="123524" y="297471"/>
                          <a:pt x="0" y="61119"/>
                        </a:cubicBezTo>
                        <a:lnTo>
                          <a:pt x="69790" y="0"/>
                        </a:lnTo>
                        <a:cubicBezTo>
                          <a:pt x="205479" y="122812"/>
                          <a:pt x="171338" y="326720"/>
                          <a:pt x="222112" y="490080"/>
                        </a:cubicBezTo>
                        <a:lnTo>
                          <a:pt x="61430" y="49008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40" name="Trapezio 85">
                    <a:extLst>
                      <a:ext uri="{FF2B5EF4-FFF2-40B4-BE49-F238E27FC236}">
                        <a16:creationId xmlns:a16="http://schemas.microsoft.com/office/drawing/2014/main" id="{A100A427-112B-2565-9D17-10C1FDD42ED7}"/>
                      </a:ext>
                    </a:extLst>
                  </p:cNvPr>
                  <p:cNvSpPr/>
                  <p:nvPr/>
                </p:nvSpPr>
                <p:spPr>
                  <a:xfrm rot="13370751">
                    <a:off x="9838499" y="5023625"/>
                    <a:ext cx="90475" cy="209063"/>
                  </a:xfrm>
                  <a:custGeom>
                    <a:avLst/>
                    <a:gdLst>
                      <a:gd name="connsiteX0" fmla="*/ 0 w 160682"/>
                      <a:gd name="connsiteY0" fmla="*/ 544830 h 544830"/>
                      <a:gd name="connsiteX1" fmla="*/ 40171 w 160682"/>
                      <a:gd name="connsiteY1" fmla="*/ 0 h 544830"/>
                      <a:gd name="connsiteX2" fmla="*/ 120512 w 160682"/>
                      <a:gd name="connsiteY2" fmla="*/ 0 h 544830"/>
                      <a:gd name="connsiteX3" fmla="*/ 160682 w 160682"/>
                      <a:gd name="connsiteY3" fmla="*/ 544830 h 544830"/>
                      <a:gd name="connsiteX4" fmla="*/ 0 w 160682"/>
                      <a:gd name="connsiteY4" fmla="*/ 544830 h 544830"/>
                      <a:gd name="connsiteX0" fmla="*/ 61430 w 222112"/>
                      <a:gd name="connsiteY0" fmla="*/ 544830 h 544830"/>
                      <a:gd name="connsiteX1" fmla="*/ 0 w 222112"/>
                      <a:gd name="connsiteY1" fmla="*/ 115869 h 544830"/>
                      <a:gd name="connsiteX2" fmla="*/ 181942 w 222112"/>
                      <a:gd name="connsiteY2" fmla="*/ 0 h 544830"/>
                      <a:gd name="connsiteX3" fmla="*/ 222112 w 222112"/>
                      <a:gd name="connsiteY3" fmla="*/ 544830 h 544830"/>
                      <a:gd name="connsiteX4" fmla="*/ 61430 w 222112"/>
                      <a:gd name="connsiteY4" fmla="*/ 544830 h 54483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112" h="490080">
                        <a:moveTo>
                          <a:pt x="61430" y="490080"/>
                        </a:moveTo>
                        <a:cubicBezTo>
                          <a:pt x="92688" y="344100"/>
                          <a:pt x="123524" y="297471"/>
                          <a:pt x="0" y="61119"/>
                        </a:cubicBezTo>
                        <a:lnTo>
                          <a:pt x="69790" y="0"/>
                        </a:lnTo>
                        <a:cubicBezTo>
                          <a:pt x="205479" y="122812"/>
                          <a:pt x="171338" y="326720"/>
                          <a:pt x="222112" y="490080"/>
                        </a:cubicBezTo>
                        <a:lnTo>
                          <a:pt x="61430" y="49008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41" name="Trapezio 85">
                    <a:extLst>
                      <a:ext uri="{FF2B5EF4-FFF2-40B4-BE49-F238E27FC236}">
                        <a16:creationId xmlns:a16="http://schemas.microsoft.com/office/drawing/2014/main" id="{490FC6DF-3EAD-D1A0-E924-F87F3A596109}"/>
                      </a:ext>
                    </a:extLst>
                  </p:cNvPr>
                  <p:cNvSpPr/>
                  <p:nvPr/>
                </p:nvSpPr>
                <p:spPr>
                  <a:xfrm rot="14059875">
                    <a:off x="9887241" y="5079683"/>
                    <a:ext cx="113125" cy="153355"/>
                  </a:xfrm>
                  <a:custGeom>
                    <a:avLst/>
                    <a:gdLst>
                      <a:gd name="connsiteX0" fmla="*/ 0 w 160682"/>
                      <a:gd name="connsiteY0" fmla="*/ 544830 h 544830"/>
                      <a:gd name="connsiteX1" fmla="*/ 40171 w 160682"/>
                      <a:gd name="connsiteY1" fmla="*/ 0 h 544830"/>
                      <a:gd name="connsiteX2" fmla="*/ 120512 w 160682"/>
                      <a:gd name="connsiteY2" fmla="*/ 0 h 544830"/>
                      <a:gd name="connsiteX3" fmla="*/ 160682 w 160682"/>
                      <a:gd name="connsiteY3" fmla="*/ 544830 h 544830"/>
                      <a:gd name="connsiteX4" fmla="*/ 0 w 160682"/>
                      <a:gd name="connsiteY4" fmla="*/ 544830 h 544830"/>
                      <a:gd name="connsiteX0" fmla="*/ 61430 w 222112"/>
                      <a:gd name="connsiteY0" fmla="*/ 544830 h 544830"/>
                      <a:gd name="connsiteX1" fmla="*/ 0 w 222112"/>
                      <a:gd name="connsiteY1" fmla="*/ 115869 h 544830"/>
                      <a:gd name="connsiteX2" fmla="*/ 181942 w 222112"/>
                      <a:gd name="connsiteY2" fmla="*/ 0 h 544830"/>
                      <a:gd name="connsiteX3" fmla="*/ 222112 w 222112"/>
                      <a:gd name="connsiteY3" fmla="*/ 544830 h 544830"/>
                      <a:gd name="connsiteX4" fmla="*/ 61430 w 222112"/>
                      <a:gd name="connsiteY4" fmla="*/ 544830 h 54483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117035 w 277717"/>
                      <a:gd name="connsiteY0" fmla="*/ 490080 h 490080"/>
                      <a:gd name="connsiteX1" fmla="*/ 0 w 277717"/>
                      <a:gd name="connsiteY1" fmla="*/ 206249 h 490080"/>
                      <a:gd name="connsiteX2" fmla="*/ 125395 w 277717"/>
                      <a:gd name="connsiteY2" fmla="*/ 0 h 490080"/>
                      <a:gd name="connsiteX3" fmla="*/ 277717 w 277717"/>
                      <a:gd name="connsiteY3" fmla="*/ 490080 h 490080"/>
                      <a:gd name="connsiteX4" fmla="*/ 117035 w 277717"/>
                      <a:gd name="connsiteY4" fmla="*/ 490080 h 490080"/>
                      <a:gd name="connsiteX0" fmla="*/ 117035 w 277717"/>
                      <a:gd name="connsiteY0" fmla="*/ 359490 h 359490"/>
                      <a:gd name="connsiteX1" fmla="*/ 0 w 277717"/>
                      <a:gd name="connsiteY1" fmla="*/ 75659 h 359490"/>
                      <a:gd name="connsiteX2" fmla="*/ 29750 w 277717"/>
                      <a:gd name="connsiteY2" fmla="*/ 0 h 359490"/>
                      <a:gd name="connsiteX3" fmla="*/ 277717 w 277717"/>
                      <a:gd name="connsiteY3" fmla="*/ 359490 h 359490"/>
                      <a:gd name="connsiteX4" fmla="*/ 117035 w 277717"/>
                      <a:gd name="connsiteY4" fmla="*/ 359490 h 359490"/>
                      <a:gd name="connsiteX0" fmla="*/ 117035 w 277717"/>
                      <a:gd name="connsiteY0" fmla="*/ 359490 h 359490"/>
                      <a:gd name="connsiteX1" fmla="*/ 0 w 277717"/>
                      <a:gd name="connsiteY1" fmla="*/ 75659 h 359490"/>
                      <a:gd name="connsiteX2" fmla="*/ 29750 w 277717"/>
                      <a:gd name="connsiteY2" fmla="*/ 0 h 359490"/>
                      <a:gd name="connsiteX3" fmla="*/ 277717 w 277717"/>
                      <a:gd name="connsiteY3" fmla="*/ 359490 h 359490"/>
                      <a:gd name="connsiteX4" fmla="*/ 117035 w 277717"/>
                      <a:gd name="connsiteY4" fmla="*/ 359490 h 359490"/>
                      <a:gd name="connsiteX0" fmla="*/ 117035 w 277717"/>
                      <a:gd name="connsiteY0" fmla="*/ 359490 h 359490"/>
                      <a:gd name="connsiteX1" fmla="*/ 0 w 277717"/>
                      <a:gd name="connsiteY1" fmla="*/ 75659 h 359490"/>
                      <a:gd name="connsiteX2" fmla="*/ 29750 w 277717"/>
                      <a:gd name="connsiteY2" fmla="*/ 0 h 359490"/>
                      <a:gd name="connsiteX3" fmla="*/ 277717 w 277717"/>
                      <a:gd name="connsiteY3" fmla="*/ 359490 h 359490"/>
                      <a:gd name="connsiteX4" fmla="*/ 117035 w 277717"/>
                      <a:gd name="connsiteY4" fmla="*/ 359490 h 359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7717" h="359490">
                        <a:moveTo>
                          <a:pt x="117035" y="359490"/>
                        </a:moveTo>
                        <a:cubicBezTo>
                          <a:pt x="148293" y="213510"/>
                          <a:pt x="162111" y="198768"/>
                          <a:pt x="0" y="75659"/>
                        </a:cubicBezTo>
                        <a:lnTo>
                          <a:pt x="29750" y="0"/>
                        </a:lnTo>
                        <a:cubicBezTo>
                          <a:pt x="249505" y="83006"/>
                          <a:pt x="226943" y="196130"/>
                          <a:pt x="277717" y="359490"/>
                        </a:cubicBezTo>
                        <a:lnTo>
                          <a:pt x="117035" y="35949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grpSp>
                <p:nvGrpSpPr>
                  <p:cNvPr id="242" name="Gruppo 84">
                    <a:extLst>
                      <a:ext uri="{FF2B5EF4-FFF2-40B4-BE49-F238E27FC236}">
                        <a16:creationId xmlns:a16="http://schemas.microsoft.com/office/drawing/2014/main" id="{B951227B-770D-6F84-B09A-E0EA26E1662A}"/>
                      </a:ext>
                    </a:extLst>
                  </p:cNvPr>
                  <p:cNvGrpSpPr/>
                  <p:nvPr/>
                </p:nvGrpSpPr>
                <p:grpSpPr>
                  <a:xfrm rot="3839117">
                    <a:off x="10023181" y="4619605"/>
                    <a:ext cx="283472" cy="687064"/>
                    <a:chOff x="6892594" y="2810465"/>
                    <a:chExt cx="695910" cy="1610599"/>
                  </a:xfrm>
                  <a:solidFill>
                    <a:schemeClr val="bg2">
                      <a:lumMod val="90000"/>
                    </a:schemeClr>
                  </a:solidFill>
                </p:grpSpPr>
                <p:sp>
                  <p:nvSpPr>
                    <p:cNvPr id="243" name="Trapezio 37">
                      <a:extLst>
                        <a:ext uri="{FF2B5EF4-FFF2-40B4-BE49-F238E27FC236}">
                          <a16:creationId xmlns:a16="http://schemas.microsoft.com/office/drawing/2014/main" id="{19E59F52-4465-4B2B-E4F1-E53636184E7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959545" y="2812059"/>
                      <a:ext cx="628959" cy="703583"/>
                    </a:xfrm>
                    <a:custGeom>
                      <a:avLst/>
                      <a:gdLst>
                        <a:gd name="connsiteX0" fmla="*/ 0 w 653937"/>
                        <a:gd name="connsiteY0" fmla="*/ 658283 h 658283"/>
                        <a:gd name="connsiteX1" fmla="*/ 110496 w 653937"/>
                        <a:gd name="connsiteY1" fmla="*/ 0 h 658283"/>
                        <a:gd name="connsiteX2" fmla="*/ 543441 w 653937"/>
                        <a:gd name="connsiteY2" fmla="*/ 0 h 658283"/>
                        <a:gd name="connsiteX3" fmla="*/ 653937 w 653937"/>
                        <a:gd name="connsiteY3" fmla="*/ 658283 h 658283"/>
                        <a:gd name="connsiteX4" fmla="*/ 0 w 653937"/>
                        <a:gd name="connsiteY4" fmla="*/ 658283 h 658283"/>
                        <a:gd name="connsiteX0" fmla="*/ 36933 w 690870"/>
                        <a:gd name="connsiteY0" fmla="*/ 658283 h 658734"/>
                        <a:gd name="connsiteX1" fmla="*/ 147429 w 690870"/>
                        <a:gd name="connsiteY1" fmla="*/ 0 h 658734"/>
                        <a:gd name="connsiteX2" fmla="*/ 580374 w 690870"/>
                        <a:gd name="connsiteY2" fmla="*/ 0 h 658734"/>
                        <a:gd name="connsiteX3" fmla="*/ 690870 w 690870"/>
                        <a:gd name="connsiteY3" fmla="*/ 658283 h 658734"/>
                        <a:gd name="connsiteX4" fmla="*/ 36933 w 690870"/>
                        <a:gd name="connsiteY4" fmla="*/ 658283 h 658734"/>
                        <a:gd name="connsiteX0" fmla="*/ 36933 w 690870"/>
                        <a:gd name="connsiteY0" fmla="*/ 658283 h 719243"/>
                        <a:gd name="connsiteX1" fmla="*/ 147429 w 690870"/>
                        <a:gd name="connsiteY1" fmla="*/ 0 h 719243"/>
                        <a:gd name="connsiteX2" fmla="*/ 580374 w 690870"/>
                        <a:gd name="connsiteY2" fmla="*/ 0 h 719243"/>
                        <a:gd name="connsiteX3" fmla="*/ 690870 w 690870"/>
                        <a:gd name="connsiteY3" fmla="*/ 658283 h 719243"/>
                        <a:gd name="connsiteX4" fmla="*/ 36933 w 690870"/>
                        <a:gd name="connsiteY4" fmla="*/ 658283 h 719243"/>
                        <a:gd name="connsiteX0" fmla="*/ 36933 w 691237"/>
                        <a:gd name="connsiteY0" fmla="*/ 658283 h 772867"/>
                        <a:gd name="connsiteX1" fmla="*/ 147429 w 691237"/>
                        <a:gd name="connsiteY1" fmla="*/ 0 h 772867"/>
                        <a:gd name="connsiteX2" fmla="*/ 580374 w 691237"/>
                        <a:gd name="connsiteY2" fmla="*/ 0 h 772867"/>
                        <a:gd name="connsiteX3" fmla="*/ 690870 w 691237"/>
                        <a:gd name="connsiteY3" fmla="*/ 658283 h 772867"/>
                        <a:gd name="connsiteX4" fmla="*/ 36933 w 691237"/>
                        <a:gd name="connsiteY4" fmla="*/ 658283 h 772867"/>
                        <a:gd name="connsiteX0" fmla="*/ 36933 w 691237"/>
                        <a:gd name="connsiteY0" fmla="*/ 658283 h 772867"/>
                        <a:gd name="connsiteX1" fmla="*/ 147429 w 691237"/>
                        <a:gd name="connsiteY1" fmla="*/ 0 h 772867"/>
                        <a:gd name="connsiteX2" fmla="*/ 580374 w 691237"/>
                        <a:gd name="connsiteY2" fmla="*/ 0 h 772867"/>
                        <a:gd name="connsiteX3" fmla="*/ 690870 w 691237"/>
                        <a:gd name="connsiteY3" fmla="*/ 658283 h 772867"/>
                        <a:gd name="connsiteX4" fmla="*/ 36933 w 691237"/>
                        <a:gd name="connsiteY4" fmla="*/ 658283 h 772867"/>
                        <a:gd name="connsiteX0" fmla="*/ 48676 w 702980"/>
                        <a:gd name="connsiteY0" fmla="*/ 752153 h 866737"/>
                        <a:gd name="connsiteX1" fmla="*/ 91620 w 702980"/>
                        <a:gd name="connsiteY1" fmla="*/ 0 h 866737"/>
                        <a:gd name="connsiteX2" fmla="*/ 592117 w 702980"/>
                        <a:gd name="connsiteY2" fmla="*/ 93870 h 866737"/>
                        <a:gd name="connsiteX3" fmla="*/ 702613 w 702980"/>
                        <a:gd name="connsiteY3" fmla="*/ 752153 h 866737"/>
                        <a:gd name="connsiteX4" fmla="*/ 48676 w 702980"/>
                        <a:gd name="connsiteY4" fmla="*/ 752153 h 866737"/>
                        <a:gd name="connsiteX0" fmla="*/ 42672 w 696976"/>
                        <a:gd name="connsiteY0" fmla="*/ 752153 h 866737"/>
                        <a:gd name="connsiteX1" fmla="*/ 85616 w 696976"/>
                        <a:gd name="connsiteY1" fmla="*/ 0 h 866737"/>
                        <a:gd name="connsiteX2" fmla="*/ 586113 w 696976"/>
                        <a:gd name="connsiteY2" fmla="*/ 93870 h 866737"/>
                        <a:gd name="connsiteX3" fmla="*/ 696609 w 696976"/>
                        <a:gd name="connsiteY3" fmla="*/ 752153 h 866737"/>
                        <a:gd name="connsiteX4" fmla="*/ 42672 w 696976"/>
                        <a:gd name="connsiteY4" fmla="*/ 752153 h 8667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6976" h="866737">
                          <a:moveTo>
                            <a:pt x="42672" y="752153"/>
                          </a:moveTo>
                          <a:cubicBezTo>
                            <a:pt x="-72896" y="768945"/>
                            <a:pt x="82560" y="228815"/>
                            <a:pt x="85616" y="0"/>
                          </a:cubicBezTo>
                          <a:lnTo>
                            <a:pt x="586113" y="93870"/>
                          </a:lnTo>
                          <a:cubicBezTo>
                            <a:pt x="622945" y="313298"/>
                            <a:pt x="629297" y="464145"/>
                            <a:pt x="696609" y="752153"/>
                          </a:cubicBezTo>
                          <a:cubicBezTo>
                            <a:pt x="714850" y="919793"/>
                            <a:pt x="47291" y="889313"/>
                            <a:pt x="42672" y="752153"/>
                          </a:cubicBezTo>
                          <a:close/>
                        </a:path>
                      </a:pathLst>
                    </a:custGeom>
                    <a:grp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244" name="Ovale 86">
                      <a:extLst>
                        <a:ext uri="{FF2B5EF4-FFF2-40B4-BE49-F238E27FC236}">
                          <a16:creationId xmlns:a16="http://schemas.microsoft.com/office/drawing/2014/main" id="{B1D28128-3C5D-8C0A-A85D-2AE9D40DA059}"/>
                        </a:ext>
                      </a:extLst>
                    </p:cNvPr>
                    <p:cNvSpPr/>
                    <p:nvPr/>
                  </p:nvSpPr>
                  <p:spPr>
                    <a:xfrm rot="1724939">
                      <a:off x="7093645" y="2810465"/>
                      <a:ext cx="419100" cy="313692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245" name="Trapezio 38">
                      <a:extLst>
                        <a:ext uri="{FF2B5EF4-FFF2-40B4-BE49-F238E27FC236}">
                          <a16:creationId xmlns:a16="http://schemas.microsoft.com/office/drawing/2014/main" id="{F9324EF7-68B2-D822-2327-61B3CE6461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92594" y="3448289"/>
                      <a:ext cx="667115" cy="972775"/>
                    </a:xfrm>
                    <a:custGeom>
                      <a:avLst/>
                      <a:gdLst>
                        <a:gd name="connsiteX0" fmla="*/ 0 w 923840"/>
                        <a:gd name="connsiteY0" fmla="*/ 1003255 h 1003255"/>
                        <a:gd name="connsiteX1" fmla="*/ 192861 w 923840"/>
                        <a:gd name="connsiteY1" fmla="*/ 0 h 1003255"/>
                        <a:gd name="connsiteX2" fmla="*/ 730979 w 923840"/>
                        <a:gd name="connsiteY2" fmla="*/ 0 h 1003255"/>
                        <a:gd name="connsiteX3" fmla="*/ 923840 w 923840"/>
                        <a:gd name="connsiteY3" fmla="*/ 1003255 h 1003255"/>
                        <a:gd name="connsiteX4" fmla="*/ 0 w 923840"/>
                        <a:gd name="connsiteY4" fmla="*/ 1003255 h 1003255"/>
                        <a:gd name="connsiteX0" fmla="*/ 0 w 931460"/>
                        <a:gd name="connsiteY0" fmla="*/ 988015 h 1003255"/>
                        <a:gd name="connsiteX1" fmla="*/ 200481 w 931460"/>
                        <a:gd name="connsiteY1" fmla="*/ 0 h 1003255"/>
                        <a:gd name="connsiteX2" fmla="*/ 738599 w 931460"/>
                        <a:gd name="connsiteY2" fmla="*/ 0 h 1003255"/>
                        <a:gd name="connsiteX3" fmla="*/ 931460 w 931460"/>
                        <a:gd name="connsiteY3" fmla="*/ 1003255 h 1003255"/>
                        <a:gd name="connsiteX4" fmla="*/ 0 w 931460"/>
                        <a:gd name="connsiteY4" fmla="*/ 988015 h 1003255"/>
                        <a:gd name="connsiteX0" fmla="*/ 0 w 977180"/>
                        <a:gd name="connsiteY0" fmla="*/ 1010875 h 1010875"/>
                        <a:gd name="connsiteX1" fmla="*/ 246201 w 977180"/>
                        <a:gd name="connsiteY1" fmla="*/ 0 h 1010875"/>
                        <a:gd name="connsiteX2" fmla="*/ 784319 w 977180"/>
                        <a:gd name="connsiteY2" fmla="*/ 0 h 1010875"/>
                        <a:gd name="connsiteX3" fmla="*/ 977180 w 977180"/>
                        <a:gd name="connsiteY3" fmla="*/ 1003255 h 1010875"/>
                        <a:gd name="connsiteX4" fmla="*/ 0 w 977180"/>
                        <a:gd name="connsiteY4" fmla="*/ 1010875 h 1010875"/>
                        <a:gd name="connsiteX0" fmla="*/ 0 w 832400"/>
                        <a:gd name="connsiteY0" fmla="*/ 1010875 h 1010875"/>
                        <a:gd name="connsiteX1" fmla="*/ 246201 w 832400"/>
                        <a:gd name="connsiteY1" fmla="*/ 0 h 1010875"/>
                        <a:gd name="connsiteX2" fmla="*/ 784319 w 832400"/>
                        <a:gd name="connsiteY2" fmla="*/ 0 h 1010875"/>
                        <a:gd name="connsiteX3" fmla="*/ 832400 w 832400"/>
                        <a:gd name="connsiteY3" fmla="*/ 645115 h 1010875"/>
                        <a:gd name="connsiteX4" fmla="*/ 0 w 832400"/>
                        <a:gd name="connsiteY4" fmla="*/ 1010875 h 1010875"/>
                        <a:gd name="connsiteX0" fmla="*/ 0 w 832400"/>
                        <a:gd name="connsiteY0" fmla="*/ 1010875 h 1010875"/>
                        <a:gd name="connsiteX1" fmla="*/ 246201 w 832400"/>
                        <a:gd name="connsiteY1" fmla="*/ 0 h 1010875"/>
                        <a:gd name="connsiteX2" fmla="*/ 784319 w 832400"/>
                        <a:gd name="connsiteY2" fmla="*/ 0 h 1010875"/>
                        <a:gd name="connsiteX3" fmla="*/ 832400 w 832400"/>
                        <a:gd name="connsiteY3" fmla="*/ 645115 h 1010875"/>
                        <a:gd name="connsiteX4" fmla="*/ 0 w 832400"/>
                        <a:gd name="connsiteY4" fmla="*/ 1010875 h 1010875"/>
                        <a:gd name="connsiteX0" fmla="*/ 0 w 832400"/>
                        <a:gd name="connsiteY0" fmla="*/ 1010875 h 1025203"/>
                        <a:gd name="connsiteX1" fmla="*/ 246201 w 832400"/>
                        <a:gd name="connsiteY1" fmla="*/ 0 h 1025203"/>
                        <a:gd name="connsiteX2" fmla="*/ 784319 w 832400"/>
                        <a:gd name="connsiteY2" fmla="*/ 0 h 1025203"/>
                        <a:gd name="connsiteX3" fmla="*/ 832400 w 832400"/>
                        <a:gd name="connsiteY3" fmla="*/ 645115 h 1025203"/>
                        <a:gd name="connsiteX4" fmla="*/ 0 w 832400"/>
                        <a:gd name="connsiteY4" fmla="*/ 1010875 h 1025203"/>
                        <a:gd name="connsiteX0" fmla="*/ 5105 w 837505"/>
                        <a:gd name="connsiteY0" fmla="*/ 1010875 h 1025203"/>
                        <a:gd name="connsiteX1" fmla="*/ 251306 w 837505"/>
                        <a:gd name="connsiteY1" fmla="*/ 0 h 1025203"/>
                        <a:gd name="connsiteX2" fmla="*/ 789424 w 837505"/>
                        <a:gd name="connsiteY2" fmla="*/ 0 h 1025203"/>
                        <a:gd name="connsiteX3" fmla="*/ 837505 w 837505"/>
                        <a:gd name="connsiteY3" fmla="*/ 645115 h 1025203"/>
                        <a:gd name="connsiteX4" fmla="*/ 5105 w 837505"/>
                        <a:gd name="connsiteY4" fmla="*/ 1010875 h 1025203"/>
                        <a:gd name="connsiteX0" fmla="*/ 5105 w 837505"/>
                        <a:gd name="connsiteY0" fmla="*/ 1010875 h 1025203"/>
                        <a:gd name="connsiteX1" fmla="*/ 251306 w 837505"/>
                        <a:gd name="connsiteY1" fmla="*/ 0 h 1025203"/>
                        <a:gd name="connsiteX2" fmla="*/ 789424 w 837505"/>
                        <a:gd name="connsiteY2" fmla="*/ 0 h 1025203"/>
                        <a:gd name="connsiteX3" fmla="*/ 837505 w 837505"/>
                        <a:gd name="connsiteY3" fmla="*/ 645115 h 1025203"/>
                        <a:gd name="connsiteX4" fmla="*/ 5105 w 837505"/>
                        <a:gd name="connsiteY4" fmla="*/ 1010875 h 1025203"/>
                        <a:gd name="connsiteX0" fmla="*/ 5105 w 855425"/>
                        <a:gd name="connsiteY0" fmla="*/ 1010875 h 1025203"/>
                        <a:gd name="connsiteX1" fmla="*/ 251306 w 855425"/>
                        <a:gd name="connsiteY1" fmla="*/ 0 h 1025203"/>
                        <a:gd name="connsiteX2" fmla="*/ 789424 w 855425"/>
                        <a:gd name="connsiteY2" fmla="*/ 0 h 1025203"/>
                        <a:gd name="connsiteX3" fmla="*/ 837505 w 855425"/>
                        <a:gd name="connsiteY3" fmla="*/ 645115 h 1025203"/>
                        <a:gd name="connsiteX4" fmla="*/ 5105 w 855425"/>
                        <a:gd name="connsiteY4" fmla="*/ 1010875 h 1025203"/>
                        <a:gd name="connsiteX0" fmla="*/ 6115 w 856435"/>
                        <a:gd name="connsiteY0" fmla="*/ 1070351 h 1084679"/>
                        <a:gd name="connsiteX1" fmla="*/ 213186 w 856435"/>
                        <a:gd name="connsiteY1" fmla="*/ 0 h 1084679"/>
                        <a:gd name="connsiteX2" fmla="*/ 790434 w 856435"/>
                        <a:gd name="connsiteY2" fmla="*/ 59476 h 1084679"/>
                        <a:gd name="connsiteX3" fmla="*/ 838515 w 856435"/>
                        <a:gd name="connsiteY3" fmla="*/ 704591 h 1084679"/>
                        <a:gd name="connsiteX4" fmla="*/ 6115 w 856435"/>
                        <a:gd name="connsiteY4" fmla="*/ 1070351 h 10846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56435" h="1084679">
                          <a:moveTo>
                            <a:pt x="6115" y="1070351"/>
                          </a:moveTo>
                          <a:cubicBezTo>
                            <a:pt x="-33738" y="771493"/>
                            <a:pt x="131119" y="336958"/>
                            <a:pt x="213186" y="0"/>
                          </a:cubicBezTo>
                          <a:lnTo>
                            <a:pt x="790434" y="59476"/>
                          </a:lnTo>
                          <a:cubicBezTo>
                            <a:pt x="722641" y="152594"/>
                            <a:pt x="913928" y="481933"/>
                            <a:pt x="838515" y="704591"/>
                          </a:cubicBezTo>
                          <a:cubicBezTo>
                            <a:pt x="629628" y="651251"/>
                            <a:pt x="542662" y="1177031"/>
                            <a:pt x="6115" y="1070351"/>
                          </a:cubicBezTo>
                          <a:close/>
                        </a:path>
                      </a:pathLst>
                    </a:custGeom>
                    <a:grp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</p:grpSp>
            </p:grpSp>
            <p:sp>
              <p:nvSpPr>
                <p:cNvPr id="237" name="Rettangolo 79">
                  <a:extLst>
                    <a:ext uri="{FF2B5EF4-FFF2-40B4-BE49-F238E27FC236}">
                      <a16:creationId xmlns:a16="http://schemas.microsoft.com/office/drawing/2014/main" id="{F269050F-FBCD-4E09-2FD8-30C31623EA88}"/>
                    </a:ext>
                  </a:extLst>
                </p:cNvPr>
                <p:cNvSpPr/>
                <p:nvPr/>
              </p:nvSpPr>
              <p:spPr>
                <a:xfrm>
                  <a:off x="10923142" y="4516766"/>
                  <a:ext cx="118659" cy="12909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74" name="Ovale 161">
                <a:extLst>
                  <a:ext uri="{FF2B5EF4-FFF2-40B4-BE49-F238E27FC236}">
                    <a16:creationId xmlns:a16="http://schemas.microsoft.com/office/drawing/2014/main" id="{F2B05662-975E-8260-42CE-5AB4586F47F4}"/>
                  </a:ext>
                </a:extLst>
              </p:cNvPr>
              <p:cNvSpPr/>
              <p:nvPr/>
            </p:nvSpPr>
            <p:spPr>
              <a:xfrm rot="4258451">
                <a:off x="10552978" y="4479963"/>
                <a:ext cx="220790" cy="615529"/>
              </a:xfrm>
              <a:custGeom>
                <a:avLst/>
                <a:gdLst>
                  <a:gd name="connsiteX0" fmla="*/ 0 w 542029"/>
                  <a:gd name="connsiteY0" fmla="*/ 825624 h 1651248"/>
                  <a:gd name="connsiteX1" fmla="*/ 271015 w 542029"/>
                  <a:gd name="connsiteY1" fmla="*/ 0 h 1651248"/>
                  <a:gd name="connsiteX2" fmla="*/ 542030 w 542029"/>
                  <a:gd name="connsiteY2" fmla="*/ 825624 h 1651248"/>
                  <a:gd name="connsiteX3" fmla="*/ 271015 w 542029"/>
                  <a:gd name="connsiteY3" fmla="*/ 1651248 h 1651248"/>
                  <a:gd name="connsiteX4" fmla="*/ 0 w 542029"/>
                  <a:gd name="connsiteY4" fmla="*/ 825624 h 1651248"/>
                  <a:gd name="connsiteX0" fmla="*/ 0 w 542030"/>
                  <a:gd name="connsiteY0" fmla="*/ 617282 h 1442906"/>
                  <a:gd name="connsiteX1" fmla="*/ 269897 w 542030"/>
                  <a:gd name="connsiteY1" fmla="*/ 0 h 1442906"/>
                  <a:gd name="connsiteX2" fmla="*/ 542030 w 542030"/>
                  <a:gd name="connsiteY2" fmla="*/ 617282 h 1442906"/>
                  <a:gd name="connsiteX3" fmla="*/ 271015 w 542030"/>
                  <a:gd name="connsiteY3" fmla="*/ 1442906 h 1442906"/>
                  <a:gd name="connsiteX4" fmla="*/ 0 w 542030"/>
                  <a:gd name="connsiteY4" fmla="*/ 617282 h 144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2030" h="1442906">
                    <a:moveTo>
                      <a:pt x="0" y="617282"/>
                    </a:moveTo>
                    <a:cubicBezTo>
                      <a:pt x="-186" y="376798"/>
                      <a:pt x="120220" y="0"/>
                      <a:pt x="269897" y="0"/>
                    </a:cubicBezTo>
                    <a:cubicBezTo>
                      <a:pt x="419574" y="0"/>
                      <a:pt x="542030" y="161302"/>
                      <a:pt x="542030" y="617282"/>
                    </a:cubicBezTo>
                    <a:cubicBezTo>
                      <a:pt x="542030" y="1073262"/>
                      <a:pt x="420692" y="1442906"/>
                      <a:pt x="271015" y="1442906"/>
                    </a:cubicBezTo>
                    <a:cubicBezTo>
                      <a:pt x="121338" y="1442906"/>
                      <a:pt x="186" y="857766"/>
                      <a:pt x="0" y="61728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1" name="Rettangolo 13">
                <a:extLst>
                  <a:ext uri="{FF2B5EF4-FFF2-40B4-BE49-F238E27FC236}">
                    <a16:creationId xmlns:a16="http://schemas.microsoft.com/office/drawing/2014/main" id="{DA8317D4-B359-D043-5958-4FEAEA2E5FE9}"/>
                  </a:ext>
                </a:extLst>
              </p:cNvPr>
              <p:cNvSpPr/>
              <p:nvPr/>
            </p:nvSpPr>
            <p:spPr>
              <a:xfrm rot="3667636" flipV="1">
                <a:off x="12008271" y="4209160"/>
                <a:ext cx="102825" cy="1901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2" name="Rettangolo 15">
                <a:extLst>
                  <a:ext uri="{FF2B5EF4-FFF2-40B4-BE49-F238E27FC236}">
                    <a16:creationId xmlns:a16="http://schemas.microsoft.com/office/drawing/2014/main" id="{FE7DA025-8D3C-321E-9ADC-250711A9B568}"/>
                  </a:ext>
                </a:extLst>
              </p:cNvPr>
              <p:cNvSpPr/>
              <p:nvPr/>
            </p:nvSpPr>
            <p:spPr>
              <a:xfrm rot="21572067">
                <a:off x="11280645" y="4617606"/>
                <a:ext cx="146307" cy="62935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3" name="Trapezio 28">
                <a:extLst>
                  <a:ext uri="{FF2B5EF4-FFF2-40B4-BE49-F238E27FC236}">
                    <a16:creationId xmlns:a16="http://schemas.microsoft.com/office/drawing/2014/main" id="{F3C6E983-2557-C5AB-FBCE-DD7F00A5B26A}"/>
                  </a:ext>
                </a:extLst>
              </p:cNvPr>
              <p:cNvSpPr/>
              <p:nvPr/>
            </p:nvSpPr>
            <p:spPr>
              <a:xfrm rot="10772067">
                <a:off x="11106718" y="4965101"/>
                <a:ext cx="510538" cy="424388"/>
              </a:xfrm>
              <a:custGeom>
                <a:avLst/>
                <a:gdLst>
                  <a:gd name="connsiteX0" fmla="*/ 0 w 1017129"/>
                  <a:gd name="connsiteY0" fmla="*/ 932501 h 932501"/>
                  <a:gd name="connsiteX1" fmla="*/ 122316 w 1017129"/>
                  <a:gd name="connsiteY1" fmla="*/ 0 h 932501"/>
                  <a:gd name="connsiteX2" fmla="*/ 894813 w 1017129"/>
                  <a:gd name="connsiteY2" fmla="*/ 0 h 932501"/>
                  <a:gd name="connsiteX3" fmla="*/ 1017129 w 1017129"/>
                  <a:gd name="connsiteY3" fmla="*/ 932501 h 932501"/>
                  <a:gd name="connsiteX4" fmla="*/ 0 w 1017129"/>
                  <a:gd name="connsiteY4" fmla="*/ 932501 h 932501"/>
                  <a:gd name="connsiteX0" fmla="*/ 0 w 1192389"/>
                  <a:gd name="connsiteY0" fmla="*/ 932501 h 932501"/>
                  <a:gd name="connsiteX1" fmla="*/ 122316 w 1192389"/>
                  <a:gd name="connsiteY1" fmla="*/ 0 h 932501"/>
                  <a:gd name="connsiteX2" fmla="*/ 894813 w 1192389"/>
                  <a:gd name="connsiteY2" fmla="*/ 0 h 932501"/>
                  <a:gd name="connsiteX3" fmla="*/ 1192389 w 1192389"/>
                  <a:gd name="connsiteY3" fmla="*/ 909641 h 932501"/>
                  <a:gd name="connsiteX4" fmla="*/ 0 w 1192389"/>
                  <a:gd name="connsiteY4" fmla="*/ 932501 h 932501"/>
                  <a:gd name="connsiteX0" fmla="*/ 0 w 1291449"/>
                  <a:gd name="connsiteY0" fmla="*/ 909641 h 909641"/>
                  <a:gd name="connsiteX1" fmla="*/ 221376 w 1291449"/>
                  <a:gd name="connsiteY1" fmla="*/ 0 h 909641"/>
                  <a:gd name="connsiteX2" fmla="*/ 993873 w 1291449"/>
                  <a:gd name="connsiteY2" fmla="*/ 0 h 909641"/>
                  <a:gd name="connsiteX3" fmla="*/ 1291449 w 1291449"/>
                  <a:gd name="connsiteY3" fmla="*/ 909641 h 909641"/>
                  <a:gd name="connsiteX4" fmla="*/ 0 w 1291449"/>
                  <a:gd name="connsiteY4" fmla="*/ 909641 h 909641"/>
                  <a:gd name="connsiteX0" fmla="*/ 0 w 1291449"/>
                  <a:gd name="connsiteY0" fmla="*/ 909641 h 909641"/>
                  <a:gd name="connsiteX1" fmla="*/ 221376 w 1291449"/>
                  <a:gd name="connsiteY1" fmla="*/ 0 h 909641"/>
                  <a:gd name="connsiteX2" fmla="*/ 993873 w 1291449"/>
                  <a:gd name="connsiteY2" fmla="*/ 0 h 909641"/>
                  <a:gd name="connsiteX3" fmla="*/ 1291449 w 1291449"/>
                  <a:gd name="connsiteY3" fmla="*/ 909641 h 909641"/>
                  <a:gd name="connsiteX4" fmla="*/ 0 w 1291449"/>
                  <a:gd name="connsiteY4" fmla="*/ 909641 h 909641"/>
                  <a:gd name="connsiteX0" fmla="*/ 0 w 1291449"/>
                  <a:gd name="connsiteY0" fmla="*/ 909641 h 909641"/>
                  <a:gd name="connsiteX1" fmla="*/ 221376 w 1291449"/>
                  <a:gd name="connsiteY1" fmla="*/ 0 h 909641"/>
                  <a:gd name="connsiteX2" fmla="*/ 993873 w 1291449"/>
                  <a:gd name="connsiteY2" fmla="*/ 0 h 909641"/>
                  <a:gd name="connsiteX3" fmla="*/ 1291449 w 1291449"/>
                  <a:gd name="connsiteY3" fmla="*/ 909641 h 909641"/>
                  <a:gd name="connsiteX4" fmla="*/ 0 w 1291449"/>
                  <a:gd name="connsiteY4" fmla="*/ 909641 h 909641"/>
                  <a:gd name="connsiteX0" fmla="*/ 0 w 1291449"/>
                  <a:gd name="connsiteY0" fmla="*/ 909641 h 909641"/>
                  <a:gd name="connsiteX1" fmla="*/ 221376 w 1291449"/>
                  <a:gd name="connsiteY1" fmla="*/ 0 h 909641"/>
                  <a:gd name="connsiteX2" fmla="*/ 993873 w 1291449"/>
                  <a:gd name="connsiteY2" fmla="*/ 0 h 909641"/>
                  <a:gd name="connsiteX3" fmla="*/ 1291449 w 1291449"/>
                  <a:gd name="connsiteY3" fmla="*/ 909641 h 909641"/>
                  <a:gd name="connsiteX4" fmla="*/ 0 w 1291449"/>
                  <a:gd name="connsiteY4" fmla="*/ 909641 h 909641"/>
                  <a:gd name="connsiteX0" fmla="*/ 0 w 1253349"/>
                  <a:gd name="connsiteY0" fmla="*/ 711521 h 909641"/>
                  <a:gd name="connsiteX1" fmla="*/ 183276 w 1253349"/>
                  <a:gd name="connsiteY1" fmla="*/ 0 h 909641"/>
                  <a:gd name="connsiteX2" fmla="*/ 955773 w 1253349"/>
                  <a:gd name="connsiteY2" fmla="*/ 0 h 909641"/>
                  <a:gd name="connsiteX3" fmla="*/ 1253349 w 1253349"/>
                  <a:gd name="connsiteY3" fmla="*/ 909641 h 909641"/>
                  <a:gd name="connsiteX4" fmla="*/ 0 w 1253349"/>
                  <a:gd name="connsiteY4" fmla="*/ 711521 h 909641"/>
                  <a:gd name="connsiteX0" fmla="*/ 0 w 1253349"/>
                  <a:gd name="connsiteY0" fmla="*/ 711521 h 909641"/>
                  <a:gd name="connsiteX1" fmla="*/ 183276 w 1253349"/>
                  <a:gd name="connsiteY1" fmla="*/ 0 h 909641"/>
                  <a:gd name="connsiteX2" fmla="*/ 955773 w 1253349"/>
                  <a:gd name="connsiteY2" fmla="*/ 0 h 909641"/>
                  <a:gd name="connsiteX3" fmla="*/ 1253349 w 1253349"/>
                  <a:gd name="connsiteY3" fmla="*/ 909641 h 909641"/>
                  <a:gd name="connsiteX4" fmla="*/ 0 w 1253349"/>
                  <a:gd name="connsiteY4" fmla="*/ 711521 h 909641"/>
                  <a:gd name="connsiteX0" fmla="*/ 0 w 1253349"/>
                  <a:gd name="connsiteY0" fmla="*/ 825821 h 1023941"/>
                  <a:gd name="connsiteX1" fmla="*/ 175656 w 1253349"/>
                  <a:gd name="connsiteY1" fmla="*/ 0 h 1023941"/>
                  <a:gd name="connsiteX2" fmla="*/ 955773 w 1253349"/>
                  <a:gd name="connsiteY2" fmla="*/ 114300 h 1023941"/>
                  <a:gd name="connsiteX3" fmla="*/ 1253349 w 1253349"/>
                  <a:gd name="connsiteY3" fmla="*/ 1023941 h 1023941"/>
                  <a:gd name="connsiteX4" fmla="*/ 0 w 1253349"/>
                  <a:gd name="connsiteY4" fmla="*/ 825821 h 1023941"/>
                  <a:gd name="connsiteX0" fmla="*/ 0 w 1253349"/>
                  <a:gd name="connsiteY0" fmla="*/ 841061 h 1039181"/>
                  <a:gd name="connsiteX1" fmla="*/ 175656 w 1253349"/>
                  <a:gd name="connsiteY1" fmla="*/ 15240 h 1039181"/>
                  <a:gd name="connsiteX2" fmla="*/ 963393 w 1253349"/>
                  <a:gd name="connsiteY2" fmla="*/ 0 h 1039181"/>
                  <a:gd name="connsiteX3" fmla="*/ 1253349 w 1253349"/>
                  <a:gd name="connsiteY3" fmla="*/ 1039181 h 1039181"/>
                  <a:gd name="connsiteX4" fmla="*/ 0 w 1253349"/>
                  <a:gd name="connsiteY4" fmla="*/ 841061 h 1039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3349" h="1039181">
                    <a:moveTo>
                      <a:pt x="0" y="841061"/>
                    </a:moveTo>
                    <a:cubicBezTo>
                      <a:pt x="61092" y="603887"/>
                      <a:pt x="152664" y="336234"/>
                      <a:pt x="175656" y="15240"/>
                    </a:cubicBezTo>
                    <a:lnTo>
                      <a:pt x="963393" y="0"/>
                    </a:lnTo>
                    <a:cubicBezTo>
                      <a:pt x="994005" y="371794"/>
                      <a:pt x="1100817" y="568327"/>
                      <a:pt x="1253349" y="1039181"/>
                    </a:cubicBezTo>
                    <a:lnTo>
                      <a:pt x="0" y="841061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6" name="Trapezio 37">
                <a:extLst>
                  <a:ext uri="{FF2B5EF4-FFF2-40B4-BE49-F238E27FC236}">
                    <a16:creationId xmlns:a16="http://schemas.microsoft.com/office/drawing/2014/main" id="{209222E7-78CB-E095-6163-83BC1C0011C3}"/>
                  </a:ext>
                </a:extLst>
              </p:cNvPr>
              <p:cNvSpPr/>
              <p:nvPr/>
            </p:nvSpPr>
            <p:spPr>
              <a:xfrm rot="12798639" flipH="1">
                <a:off x="11953271" y="4963647"/>
                <a:ext cx="234994" cy="287334"/>
              </a:xfrm>
              <a:custGeom>
                <a:avLst/>
                <a:gdLst>
                  <a:gd name="connsiteX0" fmla="*/ 0 w 653937"/>
                  <a:gd name="connsiteY0" fmla="*/ 658283 h 658283"/>
                  <a:gd name="connsiteX1" fmla="*/ 110496 w 653937"/>
                  <a:gd name="connsiteY1" fmla="*/ 0 h 658283"/>
                  <a:gd name="connsiteX2" fmla="*/ 543441 w 653937"/>
                  <a:gd name="connsiteY2" fmla="*/ 0 h 658283"/>
                  <a:gd name="connsiteX3" fmla="*/ 653937 w 653937"/>
                  <a:gd name="connsiteY3" fmla="*/ 658283 h 658283"/>
                  <a:gd name="connsiteX4" fmla="*/ 0 w 653937"/>
                  <a:gd name="connsiteY4" fmla="*/ 658283 h 658283"/>
                  <a:gd name="connsiteX0" fmla="*/ 36933 w 690870"/>
                  <a:gd name="connsiteY0" fmla="*/ 658283 h 658734"/>
                  <a:gd name="connsiteX1" fmla="*/ 147429 w 690870"/>
                  <a:gd name="connsiteY1" fmla="*/ 0 h 658734"/>
                  <a:gd name="connsiteX2" fmla="*/ 580374 w 690870"/>
                  <a:gd name="connsiteY2" fmla="*/ 0 h 658734"/>
                  <a:gd name="connsiteX3" fmla="*/ 690870 w 690870"/>
                  <a:gd name="connsiteY3" fmla="*/ 658283 h 658734"/>
                  <a:gd name="connsiteX4" fmla="*/ 36933 w 690870"/>
                  <a:gd name="connsiteY4" fmla="*/ 658283 h 658734"/>
                  <a:gd name="connsiteX0" fmla="*/ 36933 w 690870"/>
                  <a:gd name="connsiteY0" fmla="*/ 658283 h 719243"/>
                  <a:gd name="connsiteX1" fmla="*/ 147429 w 690870"/>
                  <a:gd name="connsiteY1" fmla="*/ 0 h 719243"/>
                  <a:gd name="connsiteX2" fmla="*/ 580374 w 690870"/>
                  <a:gd name="connsiteY2" fmla="*/ 0 h 719243"/>
                  <a:gd name="connsiteX3" fmla="*/ 690870 w 690870"/>
                  <a:gd name="connsiteY3" fmla="*/ 658283 h 719243"/>
                  <a:gd name="connsiteX4" fmla="*/ 36933 w 690870"/>
                  <a:gd name="connsiteY4" fmla="*/ 658283 h 719243"/>
                  <a:gd name="connsiteX0" fmla="*/ 36933 w 691237"/>
                  <a:gd name="connsiteY0" fmla="*/ 658283 h 772867"/>
                  <a:gd name="connsiteX1" fmla="*/ 147429 w 691237"/>
                  <a:gd name="connsiteY1" fmla="*/ 0 h 772867"/>
                  <a:gd name="connsiteX2" fmla="*/ 580374 w 691237"/>
                  <a:gd name="connsiteY2" fmla="*/ 0 h 772867"/>
                  <a:gd name="connsiteX3" fmla="*/ 690870 w 691237"/>
                  <a:gd name="connsiteY3" fmla="*/ 658283 h 772867"/>
                  <a:gd name="connsiteX4" fmla="*/ 36933 w 691237"/>
                  <a:gd name="connsiteY4" fmla="*/ 658283 h 772867"/>
                  <a:gd name="connsiteX0" fmla="*/ 36933 w 691237"/>
                  <a:gd name="connsiteY0" fmla="*/ 658283 h 772867"/>
                  <a:gd name="connsiteX1" fmla="*/ 147429 w 691237"/>
                  <a:gd name="connsiteY1" fmla="*/ 0 h 772867"/>
                  <a:gd name="connsiteX2" fmla="*/ 580374 w 691237"/>
                  <a:gd name="connsiteY2" fmla="*/ 0 h 772867"/>
                  <a:gd name="connsiteX3" fmla="*/ 690870 w 691237"/>
                  <a:gd name="connsiteY3" fmla="*/ 658283 h 772867"/>
                  <a:gd name="connsiteX4" fmla="*/ 36933 w 691237"/>
                  <a:gd name="connsiteY4" fmla="*/ 658283 h 772867"/>
                  <a:gd name="connsiteX0" fmla="*/ 48676 w 702980"/>
                  <a:gd name="connsiteY0" fmla="*/ 752153 h 866737"/>
                  <a:gd name="connsiteX1" fmla="*/ 91620 w 702980"/>
                  <a:gd name="connsiteY1" fmla="*/ 0 h 866737"/>
                  <a:gd name="connsiteX2" fmla="*/ 592117 w 702980"/>
                  <a:gd name="connsiteY2" fmla="*/ 93870 h 866737"/>
                  <a:gd name="connsiteX3" fmla="*/ 702613 w 702980"/>
                  <a:gd name="connsiteY3" fmla="*/ 752153 h 866737"/>
                  <a:gd name="connsiteX4" fmla="*/ 48676 w 702980"/>
                  <a:gd name="connsiteY4" fmla="*/ 752153 h 866737"/>
                  <a:gd name="connsiteX0" fmla="*/ 42672 w 696976"/>
                  <a:gd name="connsiteY0" fmla="*/ 752153 h 866737"/>
                  <a:gd name="connsiteX1" fmla="*/ 85616 w 696976"/>
                  <a:gd name="connsiteY1" fmla="*/ 0 h 866737"/>
                  <a:gd name="connsiteX2" fmla="*/ 586113 w 696976"/>
                  <a:gd name="connsiteY2" fmla="*/ 93870 h 866737"/>
                  <a:gd name="connsiteX3" fmla="*/ 696609 w 696976"/>
                  <a:gd name="connsiteY3" fmla="*/ 752153 h 866737"/>
                  <a:gd name="connsiteX4" fmla="*/ 42672 w 696976"/>
                  <a:gd name="connsiteY4" fmla="*/ 752153 h 866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6976" h="866737">
                    <a:moveTo>
                      <a:pt x="42672" y="752153"/>
                    </a:moveTo>
                    <a:cubicBezTo>
                      <a:pt x="-72896" y="768945"/>
                      <a:pt x="82560" y="228815"/>
                      <a:pt x="85616" y="0"/>
                    </a:cubicBezTo>
                    <a:lnTo>
                      <a:pt x="586113" y="93870"/>
                    </a:lnTo>
                    <a:cubicBezTo>
                      <a:pt x="622945" y="313298"/>
                      <a:pt x="629297" y="464145"/>
                      <a:pt x="696609" y="752153"/>
                    </a:cubicBezTo>
                    <a:cubicBezTo>
                      <a:pt x="714850" y="919793"/>
                      <a:pt x="47291" y="889313"/>
                      <a:pt x="42672" y="75215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0" name="Ovale 19">
                <a:extLst>
                  <a:ext uri="{FF2B5EF4-FFF2-40B4-BE49-F238E27FC236}">
                    <a16:creationId xmlns:a16="http://schemas.microsoft.com/office/drawing/2014/main" id="{2060E894-D9D6-2BB7-7309-CFB1B24C65D6}"/>
                  </a:ext>
                </a:extLst>
              </p:cNvPr>
              <p:cNvSpPr/>
              <p:nvPr/>
            </p:nvSpPr>
            <p:spPr>
              <a:xfrm rot="21572067">
                <a:off x="12031415" y="4989490"/>
                <a:ext cx="170716" cy="128108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8" name="Ovale 20">
                <a:extLst>
                  <a:ext uri="{FF2B5EF4-FFF2-40B4-BE49-F238E27FC236}">
                    <a16:creationId xmlns:a16="http://schemas.microsoft.com/office/drawing/2014/main" id="{648B9198-63FD-2352-D9D8-7A139E39E0EC}"/>
                  </a:ext>
                </a:extLst>
              </p:cNvPr>
              <p:cNvSpPr/>
              <p:nvPr/>
            </p:nvSpPr>
            <p:spPr>
              <a:xfrm rot="19034516">
                <a:off x="11827512" y="4496971"/>
                <a:ext cx="220790" cy="674348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9" name="Trapezio 42">
                <a:extLst>
                  <a:ext uri="{FF2B5EF4-FFF2-40B4-BE49-F238E27FC236}">
                    <a16:creationId xmlns:a16="http://schemas.microsoft.com/office/drawing/2014/main" id="{336638DA-4A07-50C7-261A-6242ED42F029}"/>
                  </a:ext>
                </a:extLst>
              </p:cNvPr>
              <p:cNvSpPr/>
              <p:nvPr/>
            </p:nvSpPr>
            <p:spPr>
              <a:xfrm rot="1931469">
                <a:off x="11752718" y="5173525"/>
                <a:ext cx="312391" cy="370555"/>
              </a:xfrm>
              <a:custGeom>
                <a:avLst/>
                <a:gdLst>
                  <a:gd name="connsiteX0" fmla="*/ 0 w 933837"/>
                  <a:gd name="connsiteY0" fmla="*/ 845746 h 845746"/>
                  <a:gd name="connsiteX1" fmla="*/ 211437 w 933837"/>
                  <a:gd name="connsiteY1" fmla="*/ 0 h 845746"/>
                  <a:gd name="connsiteX2" fmla="*/ 722401 w 933837"/>
                  <a:gd name="connsiteY2" fmla="*/ 0 h 845746"/>
                  <a:gd name="connsiteX3" fmla="*/ 933837 w 933837"/>
                  <a:gd name="connsiteY3" fmla="*/ 845746 h 845746"/>
                  <a:gd name="connsiteX4" fmla="*/ 0 w 933837"/>
                  <a:gd name="connsiteY4" fmla="*/ 845746 h 845746"/>
                  <a:gd name="connsiteX0" fmla="*/ 0 w 933837"/>
                  <a:gd name="connsiteY0" fmla="*/ 845746 h 845746"/>
                  <a:gd name="connsiteX1" fmla="*/ 211437 w 933837"/>
                  <a:gd name="connsiteY1" fmla="*/ 0 h 845746"/>
                  <a:gd name="connsiteX2" fmla="*/ 635384 w 933837"/>
                  <a:gd name="connsiteY2" fmla="*/ 19567 h 845746"/>
                  <a:gd name="connsiteX3" fmla="*/ 933837 w 933837"/>
                  <a:gd name="connsiteY3" fmla="*/ 845746 h 845746"/>
                  <a:gd name="connsiteX4" fmla="*/ 0 w 933837"/>
                  <a:gd name="connsiteY4" fmla="*/ 845746 h 845746"/>
                  <a:gd name="connsiteX0" fmla="*/ 0 w 933837"/>
                  <a:gd name="connsiteY0" fmla="*/ 845746 h 845746"/>
                  <a:gd name="connsiteX1" fmla="*/ 211437 w 933837"/>
                  <a:gd name="connsiteY1" fmla="*/ 0 h 845746"/>
                  <a:gd name="connsiteX2" fmla="*/ 635384 w 933837"/>
                  <a:gd name="connsiteY2" fmla="*/ 19567 h 845746"/>
                  <a:gd name="connsiteX3" fmla="*/ 933837 w 933837"/>
                  <a:gd name="connsiteY3" fmla="*/ 845746 h 845746"/>
                  <a:gd name="connsiteX4" fmla="*/ 0 w 933837"/>
                  <a:gd name="connsiteY4" fmla="*/ 845746 h 845746"/>
                  <a:gd name="connsiteX0" fmla="*/ 0 w 878897"/>
                  <a:gd name="connsiteY0" fmla="*/ 845746 h 845746"/>
                  <a:gd name="connsiteX1" fmla="*/ 211437 w 878897"/>
                  <a:gd name="connsiteY1" fmla="*/ 0 h 845746"/>
                  <a:gd name="connsiteX2" fmla="*/ 635384 w 878897"/>
                  <a:gd name="connsiteY2" fmla="*/ 19567 h 845746"/>
                  <a:gd name="connsiteX3" fmla="*/ 878897 w 878897"/>
                  <a:gd name="connsiteY3" fmla="*/ 844755 h 845746"/>
                  <a:gd name="connsiteX4" fmla="*/ 0 w 878897"/>
                  <a:gd name="connsiteY4" fmla="*/ 845746 h 845746"/>
                  <a:gd name="connsiteX0" fmla="*/ 0 w 924445"/>
                  <a:gd name="connsiteY0" fmla="*/ 845746 h 845746"/>
                  <a:gd name="connsiteX1" fmla="*/ 211437 w 924445"/>
                  <a:gd name="connsiteY1" fmla="*/ 0 h 845746"/>
                  <a:gd name="connsiteX2" fmla="*/ 635384 w 924445"/>
                  <a:gd name="connsiteY2" fmla="*/ 19567 h 845746"/>
                  <a:gd name="connsiteX3" fmla="*/ 878897 w 924445"/>
                  <a:gd name="connsiteY3" fmla="*/ 844755 h 845746"/>
                  <a:gd name="connsiteX4" fmla="*/ 0 w 924445"/>
                  <a:gd name="connsiteY4" fmla="*/ 845746 h 845746"/>
                  <a:gd name="connsiteX0" fmla="*/ 0 w 924445"/>
                  <a:gd name="connsiteY0" fmla="*/ 845746 h 895165"/>
                  <a:gd name="connsiteX1" fmla="*/ 211437 w 924445"/>
                  <a:gd name="connsiteY1" fmla="*/ 0 h 895165"/>
                  <a:gd name="connsiteX2" fmla="*/ 635384 w 924445"/>
                  <a:gd name="connsiteY2" fmla="*/ 19567 h 895165"/>
                  <a:gd name="connsiteX3" fmla="*/ 878897 w 924445"/>
                  <a:gd name="connsiteY3" fmla="*/ 844755 h 895165"/>
                  <a:gd name="connsiteX4" fmla="*/ 0 w 924445"/>
                  <a:gd name="connsiteY4" fmla="*/ 845746 h 895165"/>
                  <a:gd name="connsiteX0" fmla="*/ 0 w 927114"/>
                  <a:gd name="connsiteY0" fmla="*/ 856273 h 898070"/>
                  <a:gd name="connsiteX1" fmla="*/ 214106 w 927114"/>
                  <a:gd name="connsiteY1" fmla="*/ 0 h 898070"/>
                  <a:gd name="connsiteX2" fmla="*/ 638053 w 927114"/>
                  <a:gd name="connsiteY2" fmla="*/ 19567 h 898070"/>
                  <a:gd name="connsiteX3" fmla="*/ 881566 w 927114"/>
                  <a:gd name="connsiteY3" fmla="*/ 844755 h 898070"/>
                  <a:gd name="connsiteX4" fmla="*/ 0 w 927114"/>
                  <a:gd name="connsiteY4" fmla="*/ 856273 h 898070"/>
                  <a:gd name="connsiteX0" fmla="*/ 0 w 927114"/>
                  <a:gd name="connsiteY0" fmla="*/ 856273 h 920009"/>
                  <a:gd name="connsiteX1" fmla="*/ 214106 w 927114"/>
                  <a:gd name="connsiteY1" fmla="*/ 0 h 920009"/>
                  <a:gd name="connsiteX2" fmla="*/ 638053 w 927114"/>
                  <a:gd name="connsiteY2" fmla="*/ 19567 h 920009"/>
                  <a:gd name="connsiteX3" fmla="*/ 881566 w 927114"/>
                  <a:gd name="connsiteY3" fmla="*/ 844755 h 920009"/>
                  <a:gd name="connsiteX4" fmla="*/ 0 w 927114"/>
                  <a:gd name="connsiteY4" fmla="*/ 856273 h 920009"/>
                  <a:gd name="connsiteX0" fmla="*/ 0 w 927114"/>
                  <a:gd name="connsiteY0" fmla="*/ 856273 h 920009"/>
                  <a:gd name="connsiteX1" fmla="*/ 214106 w 927114"/>
                  <a:gd name="connsiteY1" fmla="*/ 0 h 920009"/>
                  <a:gd name="connsiteX2" fmla="*/ 638053 w 927114"/>
                  <a:gd name="connsiteY2" fmla="*/ 19567 h 920009"/>
                  <a:gd name="connsiteX3" fmla="*/ 881566 w 927114"/>
                  <a:gd name="connsiteY3" fmla="*/ 844755 h 920009"/>
                  <a:gd name="connsiteX4" fmla="*/ 0 w 927114"/>
                  <a:gd name="connsiteY4" fmla="*/ 856273 h 920009"/>
                  <a:gd name="connsiteX0" fmla="*/ 0 w 927114"/>
                  <a:gd name="connsiteY0" fmla="*/ 856273 h 920009"/>
                  <a:gd name="connsiteX1" fmla="*/ 214106 w 927114"/>
                  <a:gd name="connsiteY1" fmla="*/ 0 h 920009"/>
                  <a:gd name="connsiteX2" fmla="*/ 638053 w 927114"/>
                  <a:gd name="connsiteY2" fmla="*/ 19567 h 920009"/>
                  <a:gd name="connsiteX3" fmla="*/ 881566 w 927114"/>
                  <a:gd name="connsiteY3" fmla="*/ 844755 h 920009"/>
                  <a:gd name="connsiteX4" fmla="*/ 0 w 927114"/>
                  <a:gd name="connsiteY4" fmla="*/ 856273 h 920009"/>
                  <a:gd name="connsiteX0" fmla="*/ 0 w 888649"/>
                  <a:gd name="connsiteY0" fmla="*/ 856273 h 907363"/>
                  <a:gd name="connsiteX1" fmla="*/ 214106 w 888649"/>
                  <a:gd name="connsiteY1" fmla="*/ 0 h 907363"/>
                  <a:gd name="connsiteX2" fmla="*/ 638053 w 888649"/>
                  <a:gd name="connsiteY2" fmla="*/ 19567 h 907363"/>
                  <a:gd name="connsiteX3" fmla="*/ 830678 w 888649"/>
                  <a:gd name="connsiteY3" fmla="*/ 818597 h 907363"/>
                  <a:gd name="connsiteX4" fmla="*/ 0 w 888649"/>
                  <a:gd name="connsiteY4" fmla="*/ 856273 h 907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8649" h="907363">
                    <a:moveTo>
                      <a:pt x="0" y="856273"/>
                    </a:moveTo>
                    <a:cubicBezTo>
                      <a:pt x="6187" y="525446"/>
                      <a:pt x="76406" y="294961"/>
                      <a:pt x="214106" y="0"/>
                    </a:cubicBezTo>
                    <a:lnTo>
                      <a:pt x="638053" y="19567"/>
                    </a:lnTo>
                    <a:cubicBezTo>
                      <a:pt x="916004" y="361593"/>
                      <a:pt x="934010" y="548976"/>
                      <a:pt x="830678" y="818597"/>
                    </a:cubicBezTo>
                    <a:cubicBezTo>
                      <a:pt x="573727" y="931605"/>
                      <a:pt x="178789" y="928146"/>
                      <a:pt x="0" y="85627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0" name="Trapezio 43">
                <a:extLst>
                  <a:ext uri="{FF2B5EF4-FFF2-40B4-BE49-F238E27FC236}">
                    <a16:creationId xmlns:a16="http://schemas.microsoft.com/office/drawing/2014/main" id="{73ACB61B-3A43-CFAF-4A16-483BD6791A07}"/>
                  </a:ext>
                </a:extLst>
              </p:cNvPr>
              <p:cNvSpPr/>
              <p:nvPr/>
            </p:nvSpPr>
            <p:spPr>
              <a:xfrm rot="1776030">
                <a:off x="11794795" y="5195185"/>
                <a:ext cx="213124" cy="253753"/>
              </a:xfrm>
              <a:custGeom>
                <a:avLst/>
                <a:gdLst>
                  <a:gd name="connsiteX0" fmla="*/ 0 w 729289"/>
                  <a:gd name="connsiteY0" fmla="*/ 640048 h 640048"/>
                  <a:gd name="connsiteX1" fmla="*/ 160012 w 729289"/>
                  <a:gd name="connsiteY1" fmla="*/ 0 h 640048"/>
                  <a:gd name="connsiteX2" fmla="*/ 569277 w 729289"/>
                  <a:gd name="connsiteY2" fmla="*/ 0 h 640048"/>
                  <a:gd name="connsiteX3" fmla="*/ 729289 w 729289"/>
                  <a:gd name="connsiteY3" fmla="*/ 640048 h 640048"/>
                  <a:gd name="connsiteX4" fmla="*/ 0 w 729289"/>
                  <a:gd name="connsiteY4" fmla="*/ 640048 h 640048"/>
                  <a:gd name="connsiteX0" fmla="*/ 0 w 729289"/>
                  <a:gd name="connsiteY0" fmla="*/ 640048 h 640048"/>
                  <a:gd name="connsiteX1" fmla="*/ 160012 w 729289"/>
                  <a:gd name="connsiteY1" fmla="*/ 0 h 640048"/>
                  <a:gd name="connsiteX2" fmla="*/ 500697 w 729289"/>
                  <a:gd name="connsiteY2" fmla="*/ 0 h 640048"/>
                  <a:gd name="connsiteX3" fmla="*/ 729289 w 729289"/>
                  <a:gd name="connsiteY3" fmla="*/ 640048 h 640048"/>
                  <a:gd name="connsiteX4" fmla="*/ 0 w 729289"/>
                  <a:gd name="connsiteY4" fmla="*/ 640048 h 640048"/>
                  <a:gd name="connsiteX0" fmla="*/ 0 w 729289"/>
                  <a:gd name="connsiteY0" fmla="*/ 655288 h 655288"/>
                  <a:gd name="connsiteX1" fmla="*/ 243832 w 729289"/>
                  <a:gd name="connsiteY1" fmla="*/ 0 h 655288"/>
                  <a:gd name="connsiteX2" fmla="*/ 500697 w 729289"/>
                  <a:gd name="connsiteY2" fmla="*/ 15240 h 655288"/>
                  <a:gd name="connsiteX3" fmla="*/ 729289 w 729289"/>
                  <a:gd name="connsiteY3" fmla="*/ 655288 h 655288"/>
                  <a:gd name="connsiteX4" fmla="*/ 0 w 729289"/>
                  <a:gd name="connsiteY4" fmla="*/ 655288 h 655288"/>
                  <a:gd name="connsiteX0" fmla="*/ 0 w 729289"/>
                  <a:gd name="connsiteY0" fmla="*/ 640048 h 640048"/>
                  <a:gd name="connsiteX1" fmla="*/ 251452 w 729289"/>
                  <a:gd name="connsiteY1" fmla="*/ 7620 h 640048"/>
                  <a:gd name="connsiteX2" fmla="*/ 500697 w 729289"/>
                  <a:gd name="connsiteY2" fmla="*/ 0 h 640048"/>
                  <a:gd name="connsiteX3" fmla="*/ 729289 w 729289"/>
                  <a:gd name="connsiteY3" fmla="*/ 640048 h 640048"/>
                  <a:gd name="connsiteX4" fmla="*/ 0 w 729289"/>
                  <a:gd name="connsiteY4" fmla="*/ 640048 h 640048"/>
                  <a:gd name="connsiteX0" fmla="*/ 0 w 729289"/>
                  <a:gd name="connsiteY0" fmla="*/ 665519 h 665519"/>
                  <a:gd name="connsiteX1" fmla="*/ 251452 w 729289"/>
                  <a:gd name="connsiteY1" fmla="*/ 33091 h 665519"/>
                  <a:gd name="connsiteX2" fmla="*/ 500697 w 729289"/>
                  <a:gd name="connsiteY2" fmla="*/ 25471 h 665519"/>
                  <a:gd name="connsiteX3" fmla="*/ 729289 w 729289"/>
                  <a:gd name="connsiteY3" fmla="*/ 665519 h 665519"/>
                  <a:gd name="connsiteX4" fmla="*/ 0 w 729289"/>
                  <a:gd name="connsiteY4" fmla="*/ 665519 h 665519"/>
                  <a:gd name="connsiteX0" fmla="*/ 0 w 729289"/>
                  <a:gd name="connsiteY0" fmla="*/ 665519 h 665519"/>
                  <a:gd name="connsiteX1" fmla="*/ 251452 w 729289"/>
                  <a:gd name="connsiteY1" fmla="*/ 33091 h 665519"/>
                  <a:gd name="connsiteX2" fmla="*/ 500697 w 729289"/>
                  <a:gd name="connsiteY2" fmla="*/ 25471 h 665519"/>
                  <a:gd name="connsiteX3" fmla="*/ 729289 w 729289"/>
                  <a:gd name="connsiteY3" fmla="*/ 665519 h 665519"/>
                  <a:gd name="connsiteX4" fmla="*/ 0 w 729289"/>
                  <a:gd name="connsiteY4" fmla="*/ 665519 h 665519"/>
                  <a:gd name="connsiteX0" fmla="*/ 0 w 729289"/>
                  <a:gd name="connsiteY0" fmla="*/ 665519 h 665519"/>
                  <a:gd name="connsiteX1" fmla="*/ 251452 w 729289"/>
                  <a:gd name="connsiteY1" fmla="*/ 33091 h 665519"/>
                  <a:gd name="connsiteX2" fmla="*/ 500697 w 729289"/>
                  <a:gd name="connsiteY2" fmla="*/ 25471 h 665519"/>
                  <a:gd name="connsiteX3" fmla="*/ 729289 w 729289"/>
                  <a:gd name="connsiteY3" fmla="*/ 665519 h 665519"/>
                  <a:gd name="connsiteX4" fmla="*/ 0 w 729289"/>
                  <a:gd name="connsiteY4" fmla="*/ 665519 h 665519"/>
                  <a:gd name="connsiteX0" fmla="*/ 0 w 729289"/>
                  <a:gd name="connsiteY0" fmla="*/ 687743 h 687743"/>
                  <a:gd name="connsiteX1" fmla="*/ 251452 w 729289"/>
                  <a:gd name="connsiteY1" fmla="*/ 55315 h 687743"/>
                  <a:gd name="connsiteX2" fmla="*/ 500697 w 729289"/>
                  <a:gd name="connsiteY2" fmla="*/ 47695 h 687743"/>
                  <a:gd name="connsiteX3" fmla="*/ 729289 w 729289"/>
                  <a:gd name="connsiteY3" fmla="*/ 687743 h 687743"/>
                  <a:gd name="connsiteX4" fmla="*/ 0 w 729289"/>
                  <a:gd name="connsiteY4" fmla="*/ 687743 h 687743"/>
                  <a:gd name="connsiteX0" fmla="*/ 0 w 729289"/>
                  <a:gd name="connsiteY0" fmla="*/ 687743 h 687743"/>
                  <a:gd name="connsiteX1" fmla="*/ 251452 w 729289"/>
                  <a:gd name="connsiteY1" fmla="*/ 55315 h 687743"/>
                  <a:gd name="connsiteX2" fmla="*/ 500697 w 729289"/>
                  <a:gd name="connsiteY2" fmla="*/ 47695 h 687743"/>
                  <a:gd name="connsiteX3" fmla="*/ 729289 w 729289"/>
                  <a:gd name="connsiteY3" fmla="*/ 687743 h 687743"/>
                  <a:gd name="connsiteX4" fmla="*/ 0 w 729289"/>
                  <a:gd name="connsiteY4" fmla="*/ 687743 h 687743"/>
                  <a:gd name="connsiteX0" fmla="*/ 0 w 729289"/>
                  <a:gd name="connsiteY0" fmla="*/ 687743 h 687743"/>
                  <a:gd name="connsiteX1" fmla="*/ 251452 w 729289"/>
                  <a:gd name="connsiteY1" fmla="*/ 55315 h 687743"/>
                  <a:gd name="connsiteX2" fmla="*/ 500697 w 729289"/>
                  <a:gd name="connsiteY2" fmla="*/ 47695 h 687743"/>
                  <a:gd name="connsiteX3" fmla="*/ 729289 w 729289"/>
                  <a:gd name="connsiteY3" fmla="*/ 687743 h 687743"/>
                  <a:gd name="connsiteX4" fmla="*/ 0 w 729289"/>
                  <a:gd name="connsiteY4" fmla="*/ 687743 h 687743"/>
                  <a:gd name="connsiteX0" fmla="*/ 0 w 729858"/>
                  <a:gd name="connsiteY0" fmla="*/ 687743 h 687743"/>
                  <a:gd name="connsiteX1" fmla="*/ 251452 w 729858"/>
                  <a:gd name="connsiteY1" fmla="*/ 55315 h 687743"/>
                  <a:gd name="connsiteX2" fmla="*/ 500697 w 729858"/>
                  <a:gd name="connsiteY2" fmla="*/ 47695 h 687743"/>
                  <a:gd name="connsiteX3" fmla="*/ 729289 w 729858"/>
                  <a:gd name="connsiteY3" fmla="*/ 687743 h 687743"/>
                  <a:gd name="connsiteX4" fmla="*/ 0 w 729858"/>
                  <a:gd name="connsiteY4" fmla="*/ 687743 h 687743"/>
                  <a:gd name="connsiteX0" fmla="*/ 0 w 729858"/>
                  <a:gd name="connsiteY0" fmla="*/ 687743 h 724996"/>
                  <a:gd name="connsiteX1" fmla="*/ 251452 w 729858"/>
                  <a:gd name="connsiteY1" fmla="*/ 55315 h 724996"/>
                  <a:gd name="connsiteX2" fmla="*/ 500697 w 729858"/>
                  <a:gd name="connsiteY2" fmla="*/ 47695 h 724996"/>
                  <a:gd name="connsiteX3" fmla="*/ 729289 w 729858"/>
                  <a:gd name="connsiteY3" fmla="*/ 687743 h 724996"/>
                  <a:gd name="connsiteX4" fmla="*/ 0 w 729858"/>
                  <a:gd name="connsiteY4" fmla="*/ 687743 h 724996"/>
                  <a:gd name="connsiteX0" fmla="*/ 0 w 729858"/>
                  <a:gd name="connsiteY0" fmla="*/ 687743 h 742369"/>
                  <a:gd name="connsiteX1" fmla="*/ 251452 w 729858"/>
                  <a:gd name="connsiteY1" fmla="*/ 55315 h 742369"/>
                  <a:gd name="connsiteX2" fmla="*/ 500697 w 729858"/>
                  <a:gd name="connsiteY2" fmla="*/ 47695 h 742369"/>
                  <a:gd name="connsiteX3" fmla="*/ 729289 w 729858"/>
                  <a:gd name="connsiteY3" fmla="*/ 687743 h 742369"/>
                  <a:gd name="connsiteX4" fmla="*/ 0 w 729858"/>
                  <a:gd name="connsiteY4" fmla="*/ 687743 h 742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9858" h="742369">
                    <a:moveTo>
                      <a:pt x="0" y="687743"/>
                    </a:moveTo>
                    <a:cubicBezTo>
                      <a:pt x="15237" y="438834"/>
                      <a:pt x="68575" y="258504"/>
                      <a:pt x="251452" y="55315"/>
                    </a:cubicBezTo>
                    <a:cubicBezTo>
                      <a:pt x="334534" y="-15805"/>
                      <a:pt x="425235" y="-18345"/>
                      <a:pt x="500697" y="47695"/>
                    </a:cubicBezTo>
                    <a:cubicBezTo>
                      <a:pt x="668334" y="192464"/>
                      <a:pt x="736912" y="459154"/>
                      <a:pt x="729289" y="687743"/>
                    </a:cubicBezTo>
                    <a:cubicBezTo>
                      <a:pt x="524293" y="771563"/>
                      <a:pt x="197376" y="748703"/>
                      <a:pt x="0" y="687743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1" name="Esagono 65">
                <a:extLst>
                  <a:ext uri="{FF2B5EF4-FFF2-40B4-BE49-F238E27FC236}">
                    <a16:creationId xmlns:a16="http://schemas.microsoft.com/office/drawing/2014/main" id="{6F66F754-C215-69FC-1764-688CA03A5A24}"/>
                  </a:ext>
                </a:extLst>
              </p:cNvPr>
              <p:cNvSpPr/>
              <p:nvPr/>
            </p:nvSpPr>
            <p:spPr>
              <a:xfrm rot="21572067">
                <a:off x="10967426" y="4589565"/>
                <a:ext cx="351699" cy="521589"/>
              </a:xfrm>
              <a:custGeom>
                <a:avLst/>
                <a:gdLst>
                  <a:gd name="connsiteX0" fmla="*/ 0 w 751959"/>
                  <a:gd name="connsiteY0" fmla="*/ 311993 h 623985"/>
                  <a:gd name="connsiteX1" fmla="*/ 155996 w 751959"/>
                  <a:gd name="connsiteY1" fmla="*/ 0 h 623985"/>
                  <a:gd name="connsiteX2" fmla="*/ 595963 w 751959"/>
                  <a:gd name="connsiteY2" fmla="*/ 0 h 623985"/>
                  <a:gd name="connsiteX3" fmla="*/ 751959 w 751959"/>
                  <a:gd name="connsiteY3" fmla="*/ 311993 h 623985"/>
                  <a:gd name="connsiteX4" fmla="*/ 595963 w 751959"/>
                  <a:gd name="connsiteY4" fmla="*/ 623985 h 623985"/>
                  <a:gd name="connsiteX5" fmla="*/ 155996 w 751959"/>
                  <a:gd name="connsiteY5" fmla="*/ 623985 h 623985"/>
                  <a:gd name="connsiteX6" fmla="*/ 0 w 751959"/>
                  <a:gd name="connsiteY6" fmla="*/ 311993 h 623985"/>
                  <a:gd name="connsiteX0" fmla="*/ 0 w 812919"/>
                  <a:gd name="connsiteY0" fmla="*/ 311993 h 623985"/>
                  <a:gd name="connsiteX1" fmla="*/ 155996 w 812919"/>
                  <a:gd name="connsiteY1" fmla="*/ 0 h 623985"/>
                  <a:gd name="connsiteX2" fmla="*/ 595963 w 812919"/>
                  <a:gd name="connsiteY2" fmla="*/ 0 h 623985"/>
                  <a:gd name="connsiteX3" fmla="*/ 812919 w 812919"/>
                  <a:gd name="connsiteY3" fmla="*/ 124033 h 623985"/>
                  <a:gd name="connsiteX4" fmla="*/ 595963 w 812919"/>
                  <a:gd name="connsiteY4" fmla="*/ 623985 h 623985"/>
                  <a:gd name="connsiteX5" fmla="*/ 155996 w 812919"/>
                  <a:gd name="connsiteY5" fmla="*/ 623985 h 623985"/>
                  <a:gd name="connsiteX6" fmla="*/ 0 w 812919"/>
                  <a:gd name="connsiteY6" fmla="*/ 311993 h 623985"/>
                  <a:gd name="connsiteX0" fmla="*/ 0 w 812919"/>
                  <a:gd name="connsiteY0" fmla="*/ 311993 h 623985"/>
                  <a:gd name="connsiteX1" fmla="*/ 155996 w 812919"/>
                  <a:gd name="connsiteY1" fmla="*/ 0 h 623985"/>
                  <a:gd name="connsiteX2" fmla="*/ 479123 w 812919"/>
                  <a:gd name="connsiteY2" fmla="*/ 203200 h 623985"/>
                  <a:gd name="connsiteX3" fmla="*/ 812919 w 812919"/>
                  <a:gd name="connsiteY3" fmla="*/ 124033 h 623985"/>
                  <a:gd name="connsiteX4" fmla="*/ 595963 w 812919"/>
                  <a:gd name="connsiteY4" fmla="*/ 623985 h 623985"/>
                  <a:gd name="connsiteX5" fmla="*/ 155996 w 812919"/>
                  <a:gd name="connsiteY5" fmla="*/ 623985 h 623985"/>
                  <a:gd name="connsiteX6" fmla="*/ 0 w 812919"/>
                  <a:gd name="connsiteY6" fmla="*/ 311993 h 623985"/>
                  <a:gd name="connsiteX0" fmla="*/ 0 w 812919"/>
                  <a:gd name="connsiteY0" fmla="*/ 235793 h 547785"/>
                  <a:gd name="connsiteX1" fmla="*/ 404916 w 812919"/>
                  <a:gd name="connsiteY1" fmla="*/ 0 h 547785"/>
                  <a:gd name="connsiteX2" fmla="*/ 479123 w 812919"/>
                  <a:gd name="connsiteY2" fmla="*/ 127000 h 547785"/>
                  <a:gd name="connsiteX3" fmla="*/ 812919 w 812919"/>
                  <a:gd name="connsiteY3" fmla="*/ 47833 h 547785"/>
                  <a:gd name="connsiteX4" fmla="*/ 595963 w 812919"/>
                  <a:gd name="connsiteY4" fmla="*/ 547785 h 547785"/>
                  <a:gd name="connsiteX5" fmla="*/ 155996 w 812919"/>
                  <a:gd name="connsiteY5" fmla="*/ 547785 h 547785"/>
                  <a:gd name="connsiteX6" fmla="*/ 0 w 812919"/>
                  <a:gd name="connsiteY6" fmla="*/ 235793 h 547785"/>
                  <a:gd name="connsiteX0" fmla="*/ 0 w 772279"/>
                  <a:gd name="connsiteY0" fmla="*/ 0 h 677752"/>
                  <a:gd name="connsiteX1" fmla="*/ 364276 w 772279"/>
                  <a:gd name="connsiteY1" fmla="*/ 129967 h 677752"/>
                  <a:gd name="connsiteX2" fmla="*/ 438483 w 772279"/>
                  <a:gd name="connsiteY2" fmla="*/ 256967 h 677752"/>
                  <a:gd name="connsiteX3" fmla="*/ 772279 w 772279"/>
                  <a:gd name="connsiteY3" fmla="*/ 177800 h 677752"/>
                  <a:gd name="connsiteX4" fmla="*/ 555323 w 772279"/>
                  <a:gd name="connsiteY4" fmla="*/ 677752 h 677752"/>
                  <a:gd name="connsiteX5" fmla="*/ 115356 w 772279"/>
                  <a:gd name="connsiteY5" fmla="*/ 677752 h 677752"/>
                  <a:gd name="connsiteX6" fmla="*/ 0 w 772279"/>
                  <a:gd name="connsiteY6" fmla="*/ 0 h 677752"/>
                  <a:gd name="connsiteX0" fmla="*/ 0 w 772279"/>
                  <a:gd name="connsiteY0" fmla="*/ 0 h 677752"/>
                  <a:gd name="connsiteX1" fmla="*/ 364276 w 772279"/>
                  <a:gd name="connsiteY1" fmla="*/ 129967 h 677752"/>
                  <a:gd name="connsiteX2" fmla="*/ 438483 w 772279"/>
                  <a:gd name="connsiteY2" fmla="*/ 256967 h 677752"/>
                  <a:gd name="connsiteX3" fmla="*/ 772279 w 772279"/>
                  <a:gd name="connsiteY3" fmla="*/ 177800 h 677752"/>
                  <a:gd name="connsiteX4" fmla="*/ 555323 w 772279"/>
                  <a:gd name="connsiteY4" fmla="*/ 677752 h 677752"/>
                  <a:gd name="connsiteX5" fmla="*/ 49316 w 772279"/>
                  <a:gd name="connsiteY5" fmla="*/ 372952 h 677752"/>
                  <a:gd name="connsiteX6" fmla="*/ 0 w 772279"/>
                  <a:gd name="connsiteY6" fmla="*/ 0 h 67775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72908 w 772279"/>
                  <a:gd name="connsiteY5" fmla="*/ 48979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72908 w 772279"/>
                  <a:gd name="connsiteY5" fmla="*/ 48979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37596 w 772279"/>
                  <a:gd name="connsiteY5" fmla="*/ 44407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37596 w 772279"/>
                  <a:gd name="connsiteY5" fmla="*/ 44407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37596 w 772279"/>
                  <a:gd name="connsiteY5" fmla="*/ 444072 h 1023192"/>
                  <a:gd name="connsiteX6" fmla="*/ 0 w 772279"/>
                  <a:gd name="connsiteY6" fmla="*/ 0 h 1023192"/>
                  <a:gd name="connsiteX0" fmla="*/ 0 w 772279"/>
                  <a:gd name="connsiteY0" fmla="*/ 0 h 896192"/>
                  <a:gd name="connsiteX1" fmla="*/ 364276 w 772279"/>
                  <a:gd name="connsiteY1" fmla="*/ 129967 h 896192"/>
                  <a:gd name="connsiteX2" fmla="*/ 438483 w 772279"/>
                  <a:gd name="connsiteY2" fmla="*/ 256967 h 896192"/>
                  <a:gd name="connsiteX3" fmla="*/ 772279 w 772279"/>
                  <a:gd name="connsiteY3" fmla="*/ 177800 h 896192"/>
                  <a:gd name="connsiteX4" fmla="*/ 409661 w 772279"/>
                  <a:gd name="connsiteY4" fmla="*/ 896192 h 896192"/>
                  <a:gd name="connsiteX5" fmla="*/ 137596 w 772279"/>
                  <a:gd name="connsiteY5" fmla="*/ 444072 h 896192"/>
                  <a:gd name="connsiteX6" fmla="*/ 0 w 772279"/>
                  <a:gd name="connsiteY6" fmla="*/ 0 h 896192"/>
                  <a:gd name="connsiteX0" fmla="*/ 0 w 772279"/>
                  <a:gd name="connsiteY0" fmla="*/ 0 h 896192"/>
                  <a:gd name="connsiteX1" fmla="*/ 324550 w 772279"/>
                  <a:gd name="connsiteY1" fmla="*/ 155367 h 896192"/>
                  <a:gd name="connsiteX2" fmla="*/ 438483 w 772279"/>
                  <a:gd name="connsiteY2" fmla="*/ 256967 h 896192"/>
                  <a:gd name="connsiteX3" fmla="*/ 772279 w 772279"/>
                  <a:gd name="connsiteY3" fmla="*/ 177800 h 896192"/>
                  <a:gd name="connsiteX4" fmla="*/ 409661 w 772279"/>
                  <a:gd name="connsiteY4" fmla="*/ 896192 h 896192"/>
                  <a:gd name="connsiteX5" fmla="*/ 137596 w 772279"/>
                  <a:gd name="connsiteY5" fmla="*/ 444072 h 896192"/>
                  <a:gd name="connsiteX6" fmla="*/ 0 w 772279"/>
                  <a:gd name="connsiteY6" fmla="*/ 0 h 896192"/>
                  <a:gd name="connsiteX0" fmla="*/ 0 w 772279"/>
                  <a:gd name="connsiteY0" fmla="*/ 0 h 896192"/>
                  <a:gd name="connsiteX1" fmla="*/ 324550 w 772279"/>
                  <a:gd name="connsiteY1" fmla="*/ 155367 h 896192"/>
                  <a:gd name="connsiteX2" fmla="*/ 403171 w 772279"/>
                  <a:gd name="connsiteY2" fmla="*/ 256967 h 896192"/>
                  <a:gd name="connsiteX3" fmla="*/ 772279 w 772279"/>
                  <a:gd name="connsiteY3" fmla="*/ 177800 h 896192"/>
                  <a:gd name="connsiteX4" fmla="*/ 409661 w 772279"/>
                  <a:gd name="connsiteY4" fmla="*/ 896192 h 896192"/>
                  <a:gd name="connsiteX5" fmla="*/ 137596 w 772279"/>
                  <a:gd name="connsiteY5" fmla="*/ 444072 h 896192"/>
                  <a:gd name="connsiteX6" fmla="*/ 0 w 772279"/>
                  <a:gd name="connsiteY6" fmla="*/ 0 h 896192"/>
                  <a:gd name="connsiteX0" fmla="*/ 0 w 811334"/>
                  <a:gd name="connsiteY0" fmla="*/ 0 h 1033352"/>
                  <a:gd name="connsiteX1" fmla="*/ 324550 w 811334"/>
                  <a:gd name="connsiteY1" fmla="*/ 155367 h 1033352"/>
                  <a:gd name="connsiteX2" fmla="*/ 403171 w 811334"/>
                  <a:gd name="connsiteY2" fmla="*/ 256967 h 1033352"/>
                  <a:gd name="connsiteX3" fmla="*/ 772279 w 811334"/>
                  <a:gd name="connsiteY3" fmla="*/ 177800 h 1033352"/>
                  <a:gd name="connsiteX4" fmla="*/ 811334 w 811334"/>
                  <a:gd name="connsiteY4" fmla="*/ 1033352 h 1033352"/>
                  <a:gd name="connsiteX5" fmla="*/ 137596 w 811334"/>
                  <a:gd name="connsiteY5" fmla="*/ 444072 h 1033352"/>
                  <a:gd name="connsiteX6" fmla="*/ 0 w 811334"/>
                  <a:gd name="connsiteY6" fmla="*/ 0 h 103335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590634 w 772279"/>
                  <a:gd name="connsiteY4" fmla="*/ 1013032 h 1013032"/>
                  <a:gd name="connsiteX5" fmla="*/ 137596 w 772279"/>
                  <a:gd name="connsiteY5" fmla="*/ 444072 h 1013032"/>
                  <a:gd name="connsiteX6" fmla="*/ 0 w 772279"/>
                  <a:gd name="connsiteY6" fmla="*/ 0 h 101303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462628 w 772279"/>
                  <a:gd name="connsiteY4" fmla="*/ 1013032 h 1013032"/>
                  <a:gd name="connsiteX5" fmla="*/ 137596 w 772279"/>
                  <a:gd name="connsiteY5" fmla="*/ 444072 h 1013032"/>
                  <a:gd name="connsiteX6" fmla="*/ 0 w 772279"/>
                  <a:gd name="connsiteY6" fmla="*/ 0 h 101303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462628 w 772279"/>
                  <a:gd name="connsiteY4" fmla="*/ 1013032 h 1013032"/>
                  <a:gd name="connsiteX5" fmla="*/ 93456 w 772279"/>
                  <a:gd name="connsiteY5" fmla="*/ 484712 h 1013032"/>
                  <a:gd name="connsiteX6" fmla="*/ 0 w 772279"/>
                  <a:gd name="connsiteY6" fmla="*/ 0 h 101303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462628 w 772279"/>
                  <a:gd name="connsiteY4" fmla="*/ 1013032 h 1013032"/>
                  <a:gd name="connsiteX5" fmla="*/ 93456 w 772279"/>
                  <a:gd name="connsiteY5" fmla="*/ 484712 h 1013032"/>
                  <a:gd name="connsiteX6" fmla="*/ 0 w 772279"/>
                  <a:gd name="connsiteY6" fmla="*/ 0 h 1013032"/>
                  <a:gd name="connsiteX0" fmla="*/ 0 w 772279"/>
                  <a:gd name="connsiteY0" fmla="*/ 0 h 1277192"/>
                  <a:gd name="connsiteX1" fmla="*/ 324550 w 772279"/>
                  <a:gd name="connsiteY1" fmla="*/ 155367 h 1277192"/>
                  <a:gd name="connsiteX2" fmla="*/ 403171 w 772279"/>
                  <a:gd name="connsiteY2" fmla="*/ 256967 h 1277192"/>
                  <a:gd name="connsiteX3" fmla="*/ 772279 w 772279"/>
                  <a:gd name="connsiteY3" fmla="*/ 177800 h 1277192"/>
                  <a:gd name="connsiteX4" fmla="*/ 365520 w 772279"/>
                  <a:gd name="connsiteY4" fmla="*/ 1277192 h 1277192"/>
                  <a:gd name="connsiteX5" fmla="*/ 93456 w 772279"/>
                  <a:gd name="connsiteY5" fmla="*/ 484712 h 1277192"/>
                  <a:gd name="connsiteX6" fmla="*/ 0 w 772279"/>
                  <a:gd name="connsiteY6" fmla="*/ 0 h 1277192"/>
                  <a:gd name="connsiteX0" fmla="*/ 0 w 772279"/>
                  <a:gd name="connsiteY0" fmla="*/ 0 h 1277192"/>
                  <a:gd name="connsiteX1" fmla="*/ 324550 w 772279"/>
                  <a:gd name="connsiteY1" fmla="*/ 155367 h 1277192"/>
                  <a:gd name="connsiteX2" fmla="*/ 403171 w 772279"/>
                  <a:gd name="connsiteY2" fmla="*/ 256967 h 1277192"/>
                  <a:gd name="connsiteX3" fmla="*/ 772279 w 772279"/>
                  <a:gd name="connsiteY3" fmla="*/ 177800 h 1277192"/>
                  <a:gd name="connsiteX4" fmla="*/ 365520 w 772279"/>
                  <a:gd name="connsiteY4" fmla="*/ 1277192 h 1277192"/>
                  <a:gd name="connsiteX5" fmla="*/ 111112 w 772279"/>
                  <a:gd name="connsiteY5" fmla="*/ 632032 h 1277192"/>
                  <a:gd name="connsiteX6" fmla="*/ 0 w 772279"/>
                  <a:gd name="connsiteY6" fmla="*/ 0 h 1277192"/>
                  <a:gd name="connsiteX0" fmla="*/ 0 w 772279"/>
                  <a:gd name="connsiteY0" fmla="*/ 0 h 1277192"/>
                  <a:gd name="connsiteX1" fmla="*/ 324550 w 772279"/>
                  <a:gd name="connsiteY1" fmla="*/ 155367 h 1277192"/>
                  <a:gd name="connsiteX2" fmla="*/ 403171 w 772279"/>
                  <a:gd name="connsiteY2" fmla="*/ 256967 h 1277192"/>
                  <a:gd name="connsiteX3" fmla="*/ 772279 w 772279"/>
                  <a:gd name="connsiteY3" fmla="*/ 177800 h 1277192"/>
                  <a:gd name="connsiteX4" fmla="*/ 365520 w 772279"/>
                  <a:gd name="connsiteY4" fmla="*/ 1277192 h 1277192"/>
                  <a:gd name="connsiteX5" fmla="*/ 111112 w 772279"/>
                  <a:gd name="connsiteY5" fmla="*/ 632032 h 1277192"/>
                  <a:gd name="connsiteX6" fmla="*/ 0 w 772279"/>
                  <a:gd name="connsiteY6" fmla="*/ 0 h 1277192"/>
                  <a:gd name="connsiteX0" fmla="*/ 0 w 750209"/>
                  <a:gd name="connsiteY0" fmla="*/ 0 h 1277192"/>
                  <a:gd name="connsiteX1" fmla="*/ 324550 w 750209"/>
                  <a:gd name="connsiteY1" fmla="*/ 155367 h 1277192"/>
                  <a:gd name="connsiteX2" fmla="*/ 403171 w 750209"/>
                  <a:gd name="connsiteY2" fmla="*/ 256967 h 1277192"/>
                  <a:gd name="connsiteX3" fmla="*/ 750209 w 750209"/>
                  <a:gd name="connsiteY3" fmla="*/ 213360 h 1277192"/>
                  <a:gd name="connsiteX4" fmla="*/ 365520 w 750209"/>
                  <a:gd name="connsiteY4" fmla="*/ 1277192 h 1277192"/>
                  <a:gd name="connsiteX5" fmla="*/ 111112 w 750209"/>
                  <a:gd name="connsiteY5" fmla="*/ 632032 h 1277192"/>
                  <a:gd name="connsiteX6" fmla="*/ 0 w 750209"/>
                  <a:gd name="connsiteY6" fmla="*/ 0 h 1277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0209" h="1277192">
                    <a:moveTo>
                      <a:pt x="0" y="0"/>
                    </a:moveTo>
                    <a:lnTo>
                      <a:pt x="324550" y="155367"/>
                    </a:lnTo>
                    <a:cubicBezTo>
                      <a:pt x="389926" y="187540"/>
                      <a:pt x="378435" y="214634"/>
                      <a:pt x="403171" y="256967"/>
                    </a:cubicBezTo>
                    <a:cubicBezTo>
                      <a:pt x="443316" y="286458"/>
                      <a:pt x="638944" y="239749"/>
                      <a:pt x="750209" y="213360"/>
                    </a:cubicBezTo>
                    <a:lnTo>
                      <a:pt x="365520" y="1277192"/>
                    </a:lnTo>
                    <a:cubicBezTo>
                      <a:pt x="214755" y="1162045"/>
                      <a:pt x="206663" y="991019"/>
                      <a:pt x="111112" y="632032"/>
                    </a:cubicBezTo>
                    <a:cubicBezTo>
                      <a:pt x="49062" y="382408"/>
                      <a:pt x="57636" y="163264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2" name="Esagono 65">
                <a:extLst>
                  <a:ext uri="{FF2B5EF4-FFF2-40B4-BE49-F238E27FC236}">
                    <a16:creationId xmlns:a16="http://schemas.microsoft.com/office/drawing/2014/main" id="{5A8B4A15-4EE6-4CD0-FAB0-6CC0612FE752}"/>
                  </a:ext>
                </a:extLst>
              </p:cNvPr>
              <p:cNvSpPr/>
              <p:nvPr/>
            </p:nvSpPr>
            <p:spPr>
              <a:xfrm rot="21572067" flipH="1">
                <a:off x="11418837" y="4582118"/>
                <a:ext cx="325285" cy="521589"/>
              </a:xfrm>
              <a:custGeom>
                <a:avLst/>
                <a:gdLst>
                  <a:gd name="connsiteX0" fmla="*/ 0 w 751959"/>
                  <a:gd name="connsiteY0" fmla="*/ 311993 h 623985"/>
                  <a:gd name="connsiteX1" fmla="*/ 155996 w 751959"/>
                  <a:gd name="connsiteY1" fmla="*/ 0 h 623985"/>
                  <a:gd name="connsiteX2" fmla="*/ 595963 w 751959"/>
                  <a:gd name="connsiteY2" fmla="*/ 0 h 623985"/>
                  <a:gd name="connsiteX3" fmla="*/ 751959 w 751959"/>
                  <a:gd name="connsiteY3" fmla="*/ 311993 h 623985"/>
                  <a:gd name="connsiteX4" fmla="*/ 595963 w 751959"/>
                  <a:gd name="connsiteY4" fmla="*/ 623985 h 623985"/>
                  <a:gd name="connsiteX5" fmla="*/ 155996 w 751959"/>
                  <a:gd name="connsiteY5" fmla="*/ 623985 h 623985"/>
                  <a:gd name="connsiteX6" fmla="*/ 0 w 751959"/>
                  <a:gd name="connsiteY6" fmla="*/ 311993 h 623985"/>
                  <a:gd name="connsiteX0" fmla="*/ 0 w 812919"/>
                  <a:gd name="connsiteY0" fmla="*/ 311993 h 623985"/>
                  <a:gd name="connsiteX1" fmla="*/ 155996 w 812919"/>
                  <a:gd name="connsiteY1" fmla="*/ 0 h 623985"/>
                  <a:gd name="connsiteX2" fmla="*/ 595963 w 812919"/>
                  <a:gd name="connsiteY2" fmla="*/ 0 h 623985"/>
                  <a:gd name="connsiteX3" fmla="*/ 812919 w 812919"/>
                  <a:gd name="connsiteY3" fmla="*/ 124033 h 623985"/>
                  <a:gd name="connsiteX4" fmla="*/ 595963 w 812919"/>
                  <a:gd name="connsiteY4" fmla="*/ 623985 h 623985"/>
                  <a:gd name="connsiteX5" fmla="*/ 155996 w 812919"/>
                  <a:gd name="connsiteY5" fmla="*/ 623985 h 623985"/>
                  <a:gd name="connsiteX6" fmla="*/ 0 w 812919"/>
                  <a:gd name="connsiteY6" fmla="*/ 311993 h 623985"/>
                  <a:gd name="connsiteX0" fmla="*/ 0 w 812919"/>
                  <a:gd name="connsiteY0" fmla="*/ 311993 h 623985"/>
                  <a:gd name="connsiteX1" fmla="*/ 155996 w 812919"/>
                  <a:gd name="connsiteY1" fmla="*/ 0 h 623985"/>
                  <a:gd name="connsiteX2" fmla="*/ 479123 w 812919"/>
                  <a:gd name="connsiteY2" fmla="*/ 203200 h 623985"/>
                  <a:gd name="connsiteX3" fmla="*/ 812919 w 812919"/>
                  <a:gd name="connsiteY3" fmla="*/ 124033 h 623985"/>
                  <a:gd name="connsiteX4" fmla="*/ 595963 w 812919"/>
                  <a:gd name="connsiteY4" fmla="*/ 623985 h 623985"/>
                  <a:gd name="connsiteX5" fmla="*/ 155996 w 812919"/>
                  <a:gd name="connsiteY5" fmla="*/ 623985 h 623985"/>
                  <a:gd name="connsiteX6" fmla="*/ 0 w 812919"/>
                  <a:gd name="connsiteY6" fmla="*/ 311993 h 623985"/>
                  <a:gd name="connsiteX0" fmla="*/ 0 w 812919"/>
                  <a:gd name="connsiteY0" fmla="*/ 235793 h 547785"/>
                  <a:gd name="connsiteX1" fmla="*/ 404916 w 812919"/>
                  <a:gd name="connsiteY1" fmla="*/ 0 h 547785"/>
                  <a:gd name="connsiteX2" fmla="*/ 479123 w 812919"/>
                  <a:gd name="connsiteY2" fmla="*/ 127000 h 547785"/>
                  <a:gd name="connsiteX3" fmla="*/ 812919 w 812919"/>
                  <a:gd name="connsiteY3" fmla="*/ 47833 h 547785"/>
                  <a:gd name="connsiteX4" fmla="*/ 595963 w 812919"/>
                  <a:gd name="connsiteY4" fmla="*/ 547785 h 547785"/>
                  <a:gd name="connsiteX5" fmla="*/ 155996 w 812919"/>
                  <a:gd name="connsiteY5" fmla="*/ 547785 h 547785"/>
                  <a:gd name="connsiteX6" fmla="*/ 0 w 812919"/>
                  <a:gd name="connsiteY6" fmla="*/ 235793 h 547785"/>
                  <a:gd name="connsiteX0" fmla="*/ 0 w 772279"/>
                  <a:gd name="connsiteY0" fmla="*/ 0 h 677752"/>
                  <a:gd name="connsiteX1" fmla="*/ 364276 w 772279"/>
                  <a:gd name="connsiteY1" fmla="*/ 129967 h 677752"/>
                  <a:gd name="connsiteX2" fmla="*/ 438483 w 772279"/>
                  <a:gd name="connsiteY2" fmla="*/ 256967 h 677752"/>
                  <a:gd name="connsiteX3" fmla="*/ 772279 w 772279"/>
                  <a:gd name="connsiteY3" fmla="*/ 177800 h 677752"/>
                  <a:gd name="connsiteX4" fmla="*/ 555323 w 772279"/>
                  <a:gd name="connsiteY4" fmla="*/ 677752 h 677752"/>
                  <a:gd name="connsiteX5" fmla="*/ 115356 w 772279"/>
                  <a:gd name="connsiteY5" fmla="*/ 677752 h 677752"/>
                  <a:gd name="connsiteX6" fmla="*/ 0 w 772279"/>
                  <a:gd name="connsiteY6" fmla="*/ 0 h 677752"/>
                  <a:gd name="connsiteX0" fmla="*/ 0 w 772279"/>
                  <a:gd name="connsiteY0" fmla="*/ 0 h 677752"/>
                  <a:gd name="connsiteX1" fmla="*/ 364276 w 772279"/>
                  <a:gd name="connsiteY1" fmla="*/ 129967 h 677752"/>
                  <a:gd name="connsiteX2" fmla="*/ 438483 w 772279"/>
                  <a:gd name="connsiteY2" fmla="*/ 256967 h 677752"/>
                  <a:gd name="connsiteX3" fmla="*/ 772279 w 772279"/>
                  <a:gd name="connsiteY3" fmla="*/ 177800 h 677752"/>
                  <a:gd name="connsiteX4" fmla="*/ 555323 w 772279"/>
                  <a:gd name="connsiteY4" fmla="*/ 677752 h 677752"/>
                  <a:gd name="connsiteX5" fmla="*/ 49316 w 772279"/>
                  <a:gd name="connsiteY5" fmla="*/ 372952 h 677752"/>
                  <a:gd name="connsiteX6" fmla="*/ 0 w 772279"/>
                  <a:gd name="connsiteY6" fmla="*/ 0 h 67775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72908 w 772279"/>
                  <a:gd name="connsiteY5" fmla="*/ 48979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72908 w 772279"/>
                  <a:gd name="connsiteY5" fmla="*/ 48979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37596 w 772279"/>
                  <a:gd name="connsiteY5" fmla="*/ 44407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37596 w 772279"/>
                  <a:gd name="connsiteY5" fmla="*/ 44407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37596 w 772279"/>
                  <a:gd name="connsiteY5" fmla="*/ 444072 h 1023192"/>
                  <a:gd name="connsiteX6" fmla="*/ 0 w 772279"/>
                  <a:gd name="connsiteY6" fmla="*/ 0 h 1023192"/>
                  <a:gd name="connsiteX0" fmla="*/ 0 w 772279"/>
                  <a:gd name="connsiteY0" fmla="*/ 0 h 896192"/>
                  <a:gd name="connsiteX1" fmla="*/ 364276 w 772279"/>
                  <a:gd name="connsiteY1" fmla="*/ 129967 h 896192"/>
                  <a:gd name="connsiteX2" fmla="*/ 438483 w 772279"/>
                  <a:gd name="connsiteY2" fmla="*/ 256967 h 896192"/>
                  <a:gd name="connsiteX3" fmla="*/ 772279 w 772279"/>
                  <a:gd name="connsiteY3" fmla="*/ 177800 h 896192"/>
                  <a:gd name="connsiteX4" fmla="*/ 409661 w 772279"/>
                  <a:gd name="connsiteY4" fmla="*/ 896192 h 896192"/>
                  <a:gd name="connsiteX5" fmla="*/ 137596 w 772279"/>
                  <a:gd name="connsiteY5" fmla="*/ 444072 h 896192"/>
                  <a:gd name="connsiteX6" fmla="*/ 0 w 772279"/>
                  <a:gd name="connsiteY6" fmla="*/ 0 h 896192"/>
                  <a:gd name="connsiteX0" fmla="*/ 0 w 772279"/>
                  <a:gd name="connsiteY0" fmla="*/ 0 h 896192"/>
                  <a:gd name="connsiteX1" fmla="*/ 324550 w 772279"/>
                  <a:gd name="connsiteY1" fmla="*/ 155367 h 896192"/>
                  <a:gd name="connsiteX2" fmla="*/ 438483 w 772279"/>
                  <a:gd name="connsiteY2" fmla="*/ 256967 h 896192"/>
                  <a:gd name="connsiteX3" fmla="*/ 772279 w 772279"/>
                  <a:gd name="connsiteY3" fmla="*/ 177800 h 896192"/>
                  <a:gd name="connsiteX4" fmla="*/ 409661 w 772279"/>
                  <a:gd name="connsiteY4" fmla="*/ 896192 h 896192"/>
                  <a:gd name="connsiteX5" fmla="*/ 137596 w 772279"/>
                  <a:gd name="connsiteY5" fmla="*/ 444072 h 896192"/>
                  <a:gd name="connsiteX6" fmla="*/ 0 w 772279"/>
                  <a:gd name="connsiteY6" fmla="*/ 0 h 896192"/>
                  <a:gd name="connsiteX0" fmla="*/ 0 w 772279"/>
                  <a:gd name="connsiteY0" fmla="*/ 0 h 896192"/>
                  <a:gd name="connsiteX1" fmla="*/ 324550 w 772279"/>
                  <a:gd name="connsiteY1" fmla="*/ 155367 h 896192"/>
                  <a:gd name="connsiteX2" fmla="*/ 403171 w 772279"/>
                  <a:gd name="connsiteY2" fmla="*/ 256967 h 896192"/>
                  <a:gd name="connsiteX3" fmla="*/ 772279 w 772279"/>
                  <a:gd name="connsiteY3" fmla="*/ 177800 h 896192"/>
                  <a:gd name="connsiteX4" fmla="*/ 409661 w 772279"/>
                  <a:gd name="connsiteY4" fmla="*/ 896192 h 896192"/>
                  <a:gd name="connsiteX5" fmla="*/ 137596 w 772279"/>
                  <a:gd name="connsiteY5" fmla="*/ 444072 h 896192"/>
                  <a:gd name="connsiteX6" fmla="*/ 0 w 772279"/>
                  <a:gd name="connsiteY6" fmla="*/ 0 h 896192"/>
                  <a:gd name="connsiteX0" fmla="*/ 0 w 811334"/>
                  <a:gd name="connsiteY0" fmla="*/ 0 h 1033352"/>
                  <a:gd name="connsiteX1" fmla="*/ 324550 w 811334"/>
                  <a:gd name="connsiteY1" fmla="*/ 155367 h 1033352"/>
                  <a:gd name="connsiteX2" fmla="*/ 403171 w 811334"/>
                  <a:gd name="connsiteY2" fmla="*/ 256967 h 1033352"/>
                  <a:gd name="connsiteX3" fmla="*/ 772279 w 811334"/>
                  <a:gd name="connsiteY3" fmla="*/ 177800 h 1033352"/>
                  <a:gd name="connsiteX4" fmla="*/ 811334 w 811334"/>
                  <a:gd name="connsiteY4" fmla="*/ 1033352 h 1033352"/>
                  <a:gd name="connsiteX5" fmla="*/ 137596 w 811334"/>
                  <a:gd name="connsiteY5" fmla="*/ 444072 h 1033352"/>
                  <a:gd name="connsiteX6" fmla="*/ 0 w 811334"/>
                  <a:gd name="connsiteY6" fmla="*/ 0 h 103335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590634 w 772279"/>
                  <a:gd name="connsiteY4" fmla="*/ 1013032 h 1013032"/>
                  <a:gd name="connsiteX5" fmla="*/ 137596 w 772279"/>
                  <a:gd name="connsiteY5" fmla="*/ 444072 h 1013032"/>
                  <a:gd name="connsiteX6" fmla="*/ 0 w 772279"/>
                  <a:gd name="connsiteY6" fmla="*/ 0 h 101303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462628 w 772279"/>
                  <a:gd name="connsiteY4" fmla="*/ 1013032 h 1013032"/>
                  <a:gd name="connsiteX5" fmla="*/ 137596 w 772279"/>
                  <a:gd name="connsiteY5" fmla="*/ 444072 h 1013032"/>
                  <a:gd name="connsiteX6" fmla="*/ 0 w 772279"/>
                  <a:gd name="connsiteY6" fmla="*/ 0 h 101303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462628 w 772279"/>
                  <a:gd name="connsiteY4" fmla="*/ 1013032 h 1013032"/>
                  <a:gd name="connsiteX5" fmla="*/ 93456 w 772279"/>
                  <a:gd name="connsiteY5" fmla="*/ 484712 h 1013032"/>
                  <a:gd name="connsiteX6" fmla="*/ 0 w 772279"/>
                  <a:gd name="connsiteY6" fmla="*/ 0 h 101303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462628 w 772279"/>
                  <a:gd name="connsiteY4" fmla="*/ 1013032 h 1013032"/>
                  <a:gd name="connsiteX5" fmla="*/ 93456 w 772279"/>
                  <a:gd name="connsiteY5" fmla="*/ 484712 h 1013032"/>
                  <a:gd name="connsiteX6" fmla="*/ 0 w 772279"/>
                  <a:gd name="connsiteY6" fmla="*/ 0 h 1013032"/>
                  <a:gd name="connsiteX0" fmla="*/ 0 w 772279"/>
                  <a:gd name="connsiteY0" fmla="*/ 0 h 1277192"/>
                  <a:gd name="connsiteX1" fmla="*/ 324550 w 772279"/>
                  <a:gd name="connsiteY1" fmla="*/ 155367 h 1277192"/>
                  <a:gd name="connsiteX2" fmla="*/ 403171 w 772279"/>
                  <a:gd name="connsiteY2" fmla="*/ 256967 h 1277192"/>
                  <a:gd name="connsiteX3" fmla="*/ 772279 w 772279"/>
                  <a:gd name="connsiteY3" fmla="*/ 177800 h 1277192"/>
                  <a:gd name="connsiteX4" fmla="*/ 365520 w 772279"/>
                  <a:gd name="connsiteY4" fmla="*/ 1277192 h 1277192"/>
                  <a:gd name="connsiteX5" fmla="*/ 93456 w 772279"/>
                  <a:gd name="connsiteY5" fmla="*/ 484712 h 1277192"/>
                  <a:gd name="connsiteX6" fmla="*/ 0 w 772279"/>
                  <a:gd name="connsiteY6" fmla="*/ 0 h 1277192"/>
                  <a:gd name="connsiteX0" fmla="*/ 0 w 772279"/>
                  <a:gd name="connsiteY0" fmla="*/ 0 h 1277192"/>
                  <a:gd name="connsiteX1" fmla="*/ 324550 w 772279"/>
                  <a:gd name="connsiteY1" fmla="*/ 155367 h 1277192"/>
                  <a:gd name="connsiteX2" fmla="*/ 403171 w 772279"/>
                  <a:gd name="connsiteY2" fmla="*/ 256967 h 1277192"/>
                  <a:gd name="connsiteX3" fmla="*/ 772279 w 772279"/>
                  <a:gd name="connsiteY3" fmla="*/ 177800 h 1277192"/>
                  <a:gd name="connsiteX4" fmla="*/ 365520 w 772279"/>
                  <a:gd name="connsiteY4" fmla="*/ 1277192 h 1277192"/>
                  <a:gd name="connsiteX5" fmla="*/ 111112 w 772279"/>
                  <a:gd name="connsiteY5" fmla="*/ 632032 h 1277192"/>
                  <a:gd name="connsiteX6" fmla="*/ 0 w 772279"/>
                  <a:gd name="connsiteY6" fmla="*/ 0 h 1277192"/>
                  <a:gd name="connsiteX0" fmla="*/ 0 w 772279"/>
                  <a:gd name="connsiteY0" fmla="*/ 0 h 1277192"/>
                  <a:gd name="connsiteX1" fmla="*/ 324550 w 772279"/>
                  <a:gd name="connsiteY1" fmla="*/ 155367 h 1277192"/>
                  <a:gd name="connsiteX2" fmla="*/ 403171 w 772279"/>
                  <a:gd name="connsiteY2" fmla="*/ 256967 h 1277192"/>
                  <a:gd name="connsiteX3" fmla="*/ 772279 w 772279"/>
                  <a:gd name="connsiteY3" fmla="*/ 177800 h 1277192"/>
                  <a:gd name="connsiteX4" fmla="*/ 365520 w 772279"/>
                  <a:gd name="connsiteY4" fmla="*/ 1277192 h 1277192"/>
                  <a:gd name="connsiteX5" fmla="*/ 111112 w 772279"/>
                  <a:gd name="connsiteY5" fmla="*/ 632032 h 1277192"/>
                  <a:gd name="connsiteX6" fmla="*/ 0 w 772279"/>
                  <a:gd name="connsiteY6" fmla="*/ 0 h 1277192"/>
                  <a:gd name="connsiteX0" fmla="*/ 0 w 750209"/>
                  <a:gd name="connsiteY0" fmla="*/ 0 h 1277192"/>
                  <a:gd name="connsiteX1" fmla="*/ 324550 w 750209"/>
                  <a:gd name="connsiteY1" fmla="*/ 155367 h 1277192"/>
                  <a:gd name="connsiteX2" fmla="*/ 403171 w 750209"/>
                  <a:gd name="connsiteY2" fmla="*/ 256967 h 1277192"/>
                  <a:gd name="connsiteX3" fmla="*/ 750209 w 750209"/>
                  <a:gd name="connsiteY3" fmla="*/ 213360 h 1277192"/>
                  <a:gd name="connsiteX4" fmla="*/ 365520 w 750209"/>
                  <a:gd name="connsiteY4" fmla="*/ 1277192 h 1277192"/>
                  <a:gd name="connsiteX5" fmla="*/ 111112 w 750209"/>
                  <a:gd name="connsiteY5" fmla="*/ 632032 h 1277192"/>
                  <a:gd name="connsiteX6" fmla="*/ 0 w 750209"/>
                  <a:gd name="connsiteY6" fmla="*/ 0 h 1277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0209" h="1277192">
                    <a:moveTo>
                      <a:pt x="0" y="0"/>
                    </a:moveTo>
                    <a:lnTo>
                      <a:pt x="324550" y="155367"/>
                    </a:lnTo>
                    <a:cubicBezTo>
                      <a:pt x="389926" y="187540"/>
                      <a:pt x="378435" y="214634"/>
                      <a:pt x="403171" y="256967"/>
                    </a:cubicBezTo>
                    <a:cubicBezTo>
                      <a:pt x="443316" y="286458"/>
                      <a:pt x="638944" y="239749"/>
                      <a:pt x="750209" y="213360"/>
                    </a:cubicBezTo>
                    <a:lnTo>
                      <a:pt x="365520" y="1277192"/>
                    </a:lnTo>
                    <a:cubicBezTo>
                      <a:pt x="214755" y="1162045"/>
                      <a:pt x="206663" y="991019"/>
                      <a:pt x="111112" y="632032"/>
                    </a:cubicBezTo>
                    <a:cubicBezTo>
                      <a:pt x="49062" y="382408"/>
                      <a:pt x="57636" y="163264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3" name="Ovale 25">
                <a:extLst>
                  <a:ext uri="{FF2B5EF4-FFF2-40B4-BE49-F238E27FC236}">
                    <a16:creationId xmlns:a16="http://schemas.microsoft.com/office/drawing/2014/main" id="{F1732A78-C519-8B10-1936-9110D7BF149F}"/>
                  </a:ext>
                </a:extLst>
              </p:cNvPr>
              <p:cNvSpPr/>
              <p:nvPr/>
            </p:nvSpPr>
            <p:spPr>
              <a:xfrm rot="21572067">
                <a:off x="11077881" y="4663886"/>
                <a:ext cx="577330" cy="571813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184" name="Gruppo 26">
                <a:extLst>
                  <a:ext uri="{FF2B5EF4-FFF2-40B4-BE49-F238E27FC236}">
                    <a16:creationId xmlns:a16="http://schemas.microsoft.com/office/drawing/2014/main" id="{23EC155E-237E-E696-847E-85900C463610}"/>
                  </a:ext>
                </a:extLst>
              </p:cNvPr>
              <p:cNvGrpSpPr/>
              <p:nvPr/>
            </p:nvGrpSpPr>
            <p:grpSpPr>
              <a:xfrm rot="21572067">
                <a:off x="11594119" y="4560901"/>
                <a:ext cx="405964" cy="384008"/>
                <a:chOff x="7194492" y="1267280"/>
                <a:chExt cx="832077" cy="849267"/>
              </a:xfrm>
              <a:solidFill>
                <a:schemeClr val="bg2">
                  <a:lumMod val="25000"/>
                </a:schemeClr>
              </a:solidFill>
            </p:grpSpPr>
            <p:sp>
              <p:nvSpPr>
                <p:cNvPr id="234" name="Ritardo 76">
                  <a:extLst>
                    <a:ext uri="{FF2B5EF4-FFF2-40B4-BE49-F238E27FC236}">
                      <a16:creationId xmlns:a16="http://schemas.microsoft.com/office/drawing/2014/main" id="{1B890C91-D80B-B464-94B5-AD1B835BABB4}"/>
                    </a:ext>
                  </a:extLst>
                </p:cNvPr>
                <p:cNvSpPr/>
                <p:nvPr/>
              </p:nvSpPr>
              <p:spPr>
                <a:xfrm rot="5197850">
                  <a:off x="7361545" y="1462022"/>
                  <a:ext cx="503058" cy="417272"/>
                </a:xfrm>
                <a:prstGeom prst="flowChartDelay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35" name="Cerchio parziale 77">
                  <a:extLst>
                    <a:ext uri="{FF2B5EF4-FFF2-40B4-BE49-F238E27FC236}">
                      <a16:creationId xmlns:a16="http://schemas.microsoft.com/office/drawing/2014/main" id="{3CDD78CD-C561-D58E-E378-CF5CD801D8E0}"/>
                    </a:ext>
                  </a:extLst>
                </p:cNvPr>
                <p:cNvSpPr/>
                <p:nvPr/>
              </p:nvSpPr>
              <p:spPr>
                <a:xfrm rot="1936892">
                  <a:off x="7194492" y="1267280"/>
                  <a:ext cx="832077" cy="849267"/>
                </a:xfrm>
                <a:prstGeom prst="pie">
                  <a:avLst>
                    <a:gd name="adj1" fmla="val 11382448"/>
                    <a:gd name="adj2" fmla="val 1660257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85" name="Esagono 91">
                <a:extLst>
                  <a:ext uri="{FF2B5EF4-FFF2-40B4-BE49-F238E27FC236}">
                    <a16:creationId xmlns:a16="http://schemas.microsoft.com/office/drawing/2014/main" id="{8D7A7EEE-589C-58D5-3919-DAAD211E10EF}"/>
                  </a:ext>
                </a:extLst>
              </p:cNvPr>
              <p:cNvSpPr/>
              <p:nvPr/>
            </p:nvSpPr>
            <p:spPr>
              <a:xfrm rot="16172067">
                <a:off x="11127824" y="4092153"/>
                <a:ext cx="448718" cy="624598"/>
              </a:xfrm>
              <a:custGeom>
                <a:avLst/>
                <a:gdLst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68986 h 1502413"/>
                  <a:gd name="connsiteX1" fmla="*/ 202896 w 1182033"/>
                  <a:gd name="connsiteY1" fmla="*/ 35559 h 1502413"/>
                  <a:gd name="connsiteX2" fmla="*/ 979137 w 1182033"/>
                  <a:gd name="connsiteY2" fmla="*/ 35559 h 1502413"/>
                  <a:gd name="connsiteX3" fmla="*/ 1182033 w 1182033"/>
                  <a:gd name="connsiteY3" fmla="*/ 768986 h 1502413"/>
                  <a:gd name="connsiteX4" fmla="*/ 979137 w 1182033"/>
                  <a:gd name="connsiteY4" fmla="*/ 1502413 h 1502413"/>
                  <a:gd name="connsiteX5" fmla="*/ 202896 w 1182033"/>
                  <a:gd name="connsiteY5" fmla="*/ 1502413 h 1502413"/>
                  <a:gd name="connsiteX6" fmla="*/ 0 w 1182033"/>
                  <a:gd name="connsiteY6" fmla="*/ 768986 h 1502413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56364"/>
                  <a:gd name="connsiteX1" fmla="*/ 202896 w 1182033"/>
                  <a:gd name="connsiteY1" fmla="*/ 53102 h 1556364"/>
                  <a:gd name="connsiteX2" fmla="*/ 979137 w 1182033"/>
                  <a:gd name="connsiteY2" fmla="*/ 53102 h 1556364"/>
                  <a:gd name="connsiteX3" fmla="*/ 1182033 w 1182033"/>
                  <a:gd name="connsiteY3" fmla="*/ 786529 h 1556364"/>
                  <a:gd name="connsiteX4" fmla="*/ 979137 w 1182033"/>
                  <a:gd name="connsiteY4" fmla="*/ 1519956 h 1556364"/>
                  <a:gd name="connsiteX5" fmla="*/ 202896 w 1182033"/>
                  <a:gd name="connsiteY5" fmla="*/ 1519956 h 1556364"/>
                  <a:gd name="connsiteX6" fmla="*/ 0 w 1182033"/>
                  <a:gd name="connsiteY6" fmla="*/ 786529 h 1556364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1824 w 1183857"/>
                  <a:gd name="connsiteY0" fmla="*/ 786529 h 1577877"/>
                  <a:gd name="connsiteX1" fmla="*/ 204720 w 1183857"/>
                  <a:gd name="connsiteY1" fmla="*/ 53102 h 1577877"/>
                  <a:gd name="connsiteX2" fmla="*/ 980961 w 1183857"/>
                  <a:gd name="connsiteY2" fmla="*/ 53102 h 1577877"/>
                  <a:gd name="connsiteX3" fmla="*/ 1183857 w 1183857"/>
                  <a:gd name="connsiteY3" fmla="*/ 786529 h 1577877"/>
                  <a:gd name="connsiteX4" fmla="*/ 980961 w 1183857"/>
                  <a:gd name="connsiteY4" fmla="*/ 1519956 h 1577877"/>
                  <a:gd name="connsiteX5" fmla="*/ 204720 w 1183857"/>
                  <a:gd name="connsiteY5" fmla="*/ 1519956 h 1577877"/>
                  <a:gd name="connsiteX6" fmla="*/ 1824 w 1183857"/>
                  <a:gd name="connsiteY6" fmla="*/ 786529 h 1577877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0 w 1142683"/>
                  <a:gd name="connsiteY0" fmla="*/ 786530 h 1577877"/>
                  <a:gd name="connsiteX1" fmla="*/ 163546 w 1142683"/>
                  <a:gd name="connsiteY1" fmla="*/ 53102 h 1577877"/>
                  <a:gd name="connsiteX2" fmla="*/ 939787 w 1142683"/>
                  <a:gd name="connsiteY2" fmla="*/ 53102 h 1577877"/>
                  <a:gd name="connsiteX3" fmla="*/ 1142683 w 1142683"/>
                  <a:gd name="connsiteY3" fmla="*/ 786529 h 1577877"/>
                  <a:gd name="connsiteX4" fmla="*/ 939787 w 1142683"/>
                  <a:gd name="connsiteY4" fmla="*/ 1519956 h 1577877"/>
                  <a:gd name="connsiteX5" fmla="*/ 163546 w 1142683"/>
                  <a:gd name="connsiteY5" fmla="*/ 1519956 h 1577877"/>
                  <a:gd name="connsiteX6" fmla="*/ 0 w 1142683"/>
                  <a:gd name="connsiteY6" fmla="*/ 786530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4813" h="1577877">
                    <a:moveTo>
                      <a:pt x="0" y="802212"/>
                    </a:moveTo>
                    <a:cubicBezTo>
                      <a:pt x="2892" y="314279"/>
                      <a:pt x="99472" y="413789"/>
                      <a:pt x="155676" y="53102"/>
                    </a:cubicBezTo>
                    <a:cubicBezTo>
                      <a:pt x="393468" y="-7858"/>
                      <a:pt x="663645" y="-26906"/>
                      <a:pt x="931917" y="53102"/>
                    </a:cubicBezTo>
                    <a:cubicBezTo>
                      <a:pt x="972881" y="442361"/>
                      <a:pt x="1090041" y="500146"/>
                      <a:pt x="1134813" y="786529"/>
                    </a:cubicBezTo>
                    <a:cubicBezTo>
                      <a:pt x="1097663" y="1097683"/>
                      <a:pt x="955736" y="1126893"/>
                      <a:pt x="931917" y="1519956"/>
                    </a:cubicBezTo>
                    <a:cubicBezTo>
                      <a:pt x="570302" y="1601874"/>
                      <a:pt x="523010" y="1592349"/>
                      <a:pt x="155676" y="1519956"/>
                    </a:cubicBezTo>
                    <a:cubicBezTo>
                      <a:pt x="133768" y="1199286"/>
                      <a:pt x="5685" y="1310135"/>
                      <a:pt x="0" y="80221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6" name="Pentagono 94">
                <a:extLst>
                  <a:ext uri="{FF2B5EF4-FFF2-40B4-BE49-F238E27FC236}">
                    <a16:creationId xmlns:a16="http://schemas.microsoft.com/office/drawing/2014/main" id="{A184C4BC-5FAF-B869-802E-EDD0598F4F2A}"/>
                  </a:ext>
                </a:extLst>
              </p:cNvPr>
              <p:cNvSpPr/>
              <p:nvPr/>
            </p:nvSpPr>
            <p:spPr>
              <a:xfrm rot="21572067">
                <a:off x="11150639" y="4180097"/>
                <a:ext cx="401108" cy="205220"/>
              </a:xfrm>
              <a:custGeom>
                <a:avLst/>
                <a:gdLst>
                  <a:gd name="connsiteX0" fmla="*/ 1 w 1050012"/>
                  <a:gd name="connsiteY0" fmla="*/ 206866 h 541583"/>
                  <a:gd name="connsiteX1" fmla="*/ 525006 w 1050012"/>
                  <a:gd name="connsiteY1" fmla="*/ 0 h 541583"/>
                  <a:gd name="connsiteX2" fmla="*/ 1050011 w 1050012"/>
                  <a:gd name="connsiteY2" fmla="*/ 206866 h 541583"/>
                  <a:gd name="connsiteX3" fmla="*/ 849477 w 1050012"/>
                  <a:gd name="connsiteY3" fmla="*/ 541582 h 541583"/>
                  <a:gd name="connsiteX4" fmla="*/ 200535 w 1050012"/>
                  <a:gd name="connsiteY4" fmla="*/ 541582 h 541583"/>
                  <a:gd name="connsiteX5" fmla="*/ 1 w 1050012"/>
                  <a:gd name="connsiteY5" fmla="*/ 206866 h 541583"/>
                  <a:gd name="connsiteX0" fmla="*/ 0 w 1050010"/>
                  <a:gd name="connsiteY0" fmla="*/ 95106 h 429822"/>
                  <a:gd name="connsiteX1" fmla="*/ 547865 w 1050010"/>
                  <a:gd name="connsiteY1" fmla="*/ 0 h 429822"/>
                  <a:gd name="connsiteX2" fmla="*/ 1050010 w 1050010"/>
                  <a:gd name="connsiteY2" fmla="*/ 95106 h 429822"/>
                  <a:gd name="connsiteX3" fmla="*/ 849476 w 1050010"/>
                  <a:gd name="connsiteY3" fmla="*/ 429822 h 429822"/>
                  <a:gd name="connsiteX4" fmla="*/ 200534 w 1050010"/>
                  <a:gd name="connsiteY4" fmla="*/ 429822 h 429822"/>
                  <a:gd name="connsiteX5" fmla="*/ 0 w 1050010"/>
                  <a:gd name="connsiteY5" fmla="*/ 95106 h 429822"/>
                  <a:gd name="connsiteX0" fmla="*/ 0 w 1050010"/>
                  <a:gd name="connsiteY0" fmla="*/ 163686 h 498402"/>
                  <a:gd name="connsiteX1" fmla="*/ 525005 w 1050010"/>
                  <a:gd name="connsiteY1" fmla="*/ 0 h 498402"/>
                  <a:gd name="connsiteX2" fmla="*/ 1050010 w 1050010"/>
                  <a:gd name="connsiteY2" fmla="*/ 163686 h 498402"/>
                  <a:gd name="connsiteX3" fmla="*/ 849476 w 1050010"/>
                  <a:gd name="connsiteY3" fmla="*/ 498402 h 498402"/>
                  <a:gd name="connsiteX4" fmla="*/ 200534 w 1050010"/>
                  <a:gd name="connsiteY4" fmla="*/ 498402 h 498402"/>
                  <a:gd name="connsiteX5" fmla="*/ 0 w 1050010"/>
                  <a:gd name="connsiteY5" fmla="*/ 163686 h 498402"/>
                  <a:gd name="connsiteX0" fmla="*/ 0 w 1019530"/>
                  <a:gd name="connsiteY0" fmla="*/ 163686 h 498402"/>
                  <a:gd name="connsiteX1" fmla="*/ 525005 w 1019530"/>
                  <a:gd name="connsiteY1" fmla="*/ 0 h 498402"/>
                  <a:gd name="connsiteX2" fmla="*/ 1019530 w 1019530"/>
                  <a:gd name="connsiteY2" fmla="*/ 178926 h 498402"/>
                  <a:gd name="connsiteX3" fmla="*/ 849476 w 1019530"/>
                  <a:gd name="connsiteY3" fmla="*/ 498402 h 498402"/>
                  <a:gd name="connsiteX4" fmla="*/ 200534 w 1019530"/>
                  <a:gd name="connsiteY4" fmla="*/ 498402 h 498402"/>
                  <a:gd name="connsiteX5" fmla="*/ 0 w 1019530"/>
                  <a:gd name="connsiteY5" fmla="*/ 163686 h 498402"/>
                  <a:gd name="connsiteX0" fmla="*/ 0 w 1019530"/>
                  <a:gd name="connsiteY0" fmla="*/ 163686 h 498402"/>
                  <a:gd name="connsiteX1" fmla="*/ 525005 w 1019530"/>
                  <a:gd name="connsiteY1" fmla="*/ 0 h 498402"/>
                  <a:gd name="connsiteX2" fmla="*/ 1019530 w 1019530"/>
                  <a:gd name="connsiteY2" fmla="*/ 178926 h 498402"/>
                  <a:gd name="connsiteX3" fmla="*/ 849476 w 1019530"/>
                  <a:gd name="connsiteY3" fmla="*/ 450142 h 498402"/>
                  <a:gd name="connsiteX4" fmla="*/ 200534 w 1019530"/>
                  <a:gd name="connsiteY4" fmla="*/ 498402 h 498402"/>
                  <a:gd name="connsiteX5" fmla="*/ 0 w 1019530"/>
                  <a:gd name="connsiteY5" fmla="*/ 163686 h 498402"/>
                  <a:gd name="connsiteX0" fmla="*/ 0 w 1019530"/>
                  <a:gd name="connsiteY0" fmla="*/ 163686 h 475542"/>
                  <a:gd name="connsiteX1" fmla="*/ 525005 w 1019530"/>
                  <a:gd name="connsiteY1" fmla="*/ 0 h 475542"/>
                  <a:gd name="connsiteX2" fmla="*/ 1019530 w 1019530"/>
                  <a:gd name="connsiteY2" fmla="*/ 178926 h 475542"/>
                  <a:gd name="connsiteX3" fmla="*/ 849476 w 1019530"/>
                  <a:gd name="connsiteY3" fmla="*/ 450142 h 475542"/>
                  <a:gd name="connsiteX4" fmla="*/ 205614 w 1019530"/>
                  <a:gd name="connsiteY4" fmla="*/ 475542 h 475542"/>
                  <a:gd name="connsiteX5" fmla="*/ 0 w 1019530"/>
                  <a:gd name="connsiteY5" fmla="*/ 163686 h 475542"/>
                  <a:gd name="connsiteX0" fmla="*/ 0 w 1019530"/>
                  <a:gd name="connsiteY0" fmla="*/ 163686 h 480622"/>
                  <a:gd name="connsiteX1" fmla="*/ 525005 w 1019530"/>
                  <a:gd name="connsiteY1" fmla="*/ 0 h 480622"/>
                  <a:gd name="connsiteX2" fmla="*/ 1019530 w 1019530"/>
                  <a:gd name="connsiteY2" fmla="*/ 178926 h 480622"/>
                  <a:gd name="connsiteX3" fmla="*/ 811376 w 1019530"/>
                  <a:gd name="connsiteY3" fmla="*/ 480622 h 480622"/>
                  <a:gd name="connsiteX4" fmla="*/ 205614 w 1019530"/>
                  <a:gd name="connsiteY4" fmla="*/ 475542 h 480622"/>
                  <a:gd name="connsiteX5" fmla="*/ 0 w 1019530"/>
                  <a:gd name="connsiteY5" fmla="*/ 163686 h 480622"/>
                  <a:gd name="connsiteX0" fmla="*/ 0 w 973810"/>
                  <a:gd name="connsiteY0" fmla="*/ 184006 h 480622"/>
                  <a:gd name="connsiteX1" fmla="*/ 479285 w 973810"/>
                  <a:gd name="connsiteY1" fmla="*/ 0 h 480622"/>
                  <a:gd name="connsiteX2" fmla="*/ 973810 w 973810"/>
                  <a:gd name="connsiteY2" fmla="*/ 178926 h 480622"/>
                  <a:gd name="connsiteX3" fmla="*/ 765656 w 973810"/>
                  <a:gd name="connsiteY3" fmla="*/ 480622 h 480622"/>
                  <a:gd name="connsiteX4" fmla="*/ 159894 w 973810"/>
                  <a:gd name="connsiteY4" fmla="*/ 475542 h 480622"/>
                  <a:gd name="connsiteX5" fmla="*/ 0 w 973810"/>
                  <a:gd name="connsiteY5" fmla="*/ 184006 h 480622"/>
                  <a:gd name="connsiteX0" fmla="*/ 0 w 973810"/>
                  <a:gd name="connsiteY0" fmla="*/ 184006 h 480622"/>
                  <a:gd name="connsiteX1" fmla="*/ 479285 w 973810"/>
                  <a:gd name="connsiteY1" fmla="*/ 0 h 480622"/>
                  <a:gd name="connsiteX2" fmla="*/ 973810 w 973810"/>
                  <a:gd name="connsiteY2" fmla="*/ 178926 h 480622"/>
                  <a:gd name="connsiteX3" fmla="*/ 765656 w 973810"/>
                  <a:gd name="connsiteY3" fmla="*/ 480622 h 480622"/>
                  <a:gd name="connsiteX4" fmla="*/ 159894 w 973810"/>
                  <a:gd name="connsiteY4" fmla="*/ 475542 h 480622"/>
                  <a:gd name="connsiteX5" fmla="*/ 0 w 973810"/>
                  <a:gd name="connsiteY5" fmla="*/ 184006 h 480622"/>
                  <a:gd name="connsiteX0" fmla="*/ 170 w 973980"/>
                  <a:gd name="connsiteY0" fmla="*/ 184006 h 480622"/>
                  <a:gd name="connsiteX1" fmla="*/ 479455 w 973980"/>
                  <a:gd name="connsiteY1" fmla="*/ 0 h 480622"/>
                  <a:gd name="connsiteX2" fmla="*/ 973980 w 973980"/>
                  <a:gd name="connsiteY2" fmla="*/ 178926 h 480622"/>
                  <a:gd name="connsiteX3" fmla="*/ 765826 w 973980"/>
                  <a:gd name="connsiteY3" fmla="*/ 480622 h 480622"/>
                  <a:gd name="connsiteX4" fmla="*/ 160064 w 973980"/>
                  <a:gd name="connsiteY4" fmla="*/ 475542 h 480622"/>
                  <a:gd name="connsiteX5" fmla="*/ 170 w 973980"/>
                  <a:gd name="connsiteY5" fmla="*/ 184006 h 480622"/>
                  <a:gd name="connsiteX0" fmla="*/ 170 w 973980"/>
                  <a:gd name="connsiteY0" fmla="*/ 184006 h 480622"/>
                  <a:gd name="connsiteX1" fmla="*/ 479455 w 973980"/>
                  <a:gd name="connsiteY1" fmla="*/ 0 h 480622"/>
                  <a:gd name="connsiteX2" fmla="*/ 973980 w 973980"/>
                  <a:gd name="connsiteY2" fmla="*/ 178926 h 480622"/>
                  <a:gd name="connsiteX3" fmla="*/ 765826 w 973980"/>
                  <a:gd name="connsiteY3" fmla="*/ 480622 h 480622"/>
                  <a:gd name="connsiteX4" fmla="*/ 160064 w 973980"/>
                  <a:gd name="connsiteY4" fmla="*/ 475542 h 480622"/>
                  <a:gd name="connsiteX5" fmla="*/ 170 w 973980"/>
                  <a:gd name="connsiteY5" fmla="*/ 184006 h 480622"/>
                  <a:gd name="connsiteX0" fmla="*/ 138 w 973948"/>
                  <a:gd name="connsiteY0" fmla="*/ 184006 h 480622"/>
                  <a:gd name="connsiteX1" fmla="*/ 479423 w 973948"/>
                  <a:gd name="connsiteY1" fmla="*/ 0 h 480622"/>
                  <a:gd name="connsiteX2" fmla="*/ 973948 w 973948"/>
                  <a:gd name="connsiteY2" fmla="*/ 178926 h 480622"/>
                  <a:gd name="connsiteX3" fmla="*/ 765794 w 973948"/>
                  <a:gd name="connsiteY3" fmla="*/ 480622 h 480622"/>
                  <a:gd name="connsiteX4" fmla="*/ 160032 w 973948"/>
                  <a:gd name="connsiteY4" fmla="*/ 475542 h 480622"/>
                  <a:gd name="connsiteX5" fmla="*/ 138 w 973948"/>
                  <a:gd name="connsiteY5" fmla="*/ 184006 h 480622"/>
                  <a:gd name="connsiteX0" fmla="*/ 138 w 973948"/>
                  <a:gd name="connsiteY0" fmla="*/ 184006 h 497603"/>
                  <a:gd name="connsiteX1" fmla="*/ 479423 w 973948"/>
                  <a:gd name="connsiteY1" fmla="*/ 0 h 497603"/>
                  <a:gd name="connsiteX2" fmla="*/ 973948 w 973948"/>
                  <a:gd name="connsiteY2" fmla="*/ 178926 h 497603"/>
                  <a:gd name="connsiteX3" fmla="*/ 765794 w 973948"/>
                  <a:gd name="connsiteY3" fmla="*/ 480622 h 497603"/>
                  <a:gd name="connsiteX4" fmla="*/ 160032 w 973948"/>
                  <a:gd name="connsiteY4" fmla="*/ 475542 h 497603"/>
                  <a:gd name="connsiteX5" fmla="*/ 138 w 973948"/>
                  <a:gd name="connsiteY5" fmla="*/ 184006 h 497603"/>
                  <a:gd name="connsiteX0" fmla="*/ 252 w 974062"/>
                  <a:gd name="connsiteY0" fmla="*/ 184006 h 497603"/>
                  <a:gd name="connsiteX1" fmla="*/ 479537 w 974062"/>
                  <a:gd name="connsiteY1" fmla="*/ 0 h 497603"/>
                  <a:gd name="connsiteX2" fmla="*/ 974062 w 974062"/>
                  <a:gd name="connsiteY2" fmla="*/ 178926 h 497603"/>
                  <a:gd name="connsiteX3" fmla="*/ 765908 w 974062"/>
                  <a:gd name="connsiteY3" fmla="*/ 480622 h 497603"/>
                  <a:gd name="connsiteX4" fmla="*/ 160146 w 974062"/>
                  <a:gd name="connsiteY4" fmla="*/ 475542 h 497603"/>
                  <a:gd name="connsiteX5" fmla="*/ 252 w 974062"/>
                  <a:gd name="connsiteY5" fmla="*/ 184006 h 497603"/>
                  <a:gd name="connsiteX0" fmla="*/ 164 w 973974"/>
                  <a:gd name="connsiteY0" fmla="*/ 184006 h 497603"/>
                  <a:gd name="connsiteX1" fmla="*/ 479449 w 973974"/>
                  <a:gd name="connsiteY1" fmla="*/ 0 h 497603"/>
                  <a:gd name="connsiteX2" fmla="*/ 973974 w 973974"/>
                  <a:gd name="connsiteY2" fmla="*/ 178926 h 497603"/>
                  <a:gd name="connsiteX3" fmla="*/ 765820 w 973974"/>
                  <a:gd name="connsiteY3" fmla="*/ 480622 h 497603"/>
                  <a:gd name="connsiteX4" fmla="*/ 160058 w 973974"/>
                  <a:gd name="connsiteY4" fmla="*/ 475542 h 497603"/>
                  <a:gd name="connsiteX5" fmla="*/ 164 w 973974"/>
                  <a:gd name="connsiteY5" fmla="*/ 184006 h 497603"/>
                  <a:gd name="connsiteX0" fmla="*/ 164 w 973974"/>
                  <a:gd name="connsiteY0" fmla="*/ 184006 h 504987"/>
                  <a:gd name="connsiteX1" fmla="*/ 479449 w 973974"/>
                  <a:gd name="connsiteY1" fmla="*/ 0 h 504987"/>
                  <a:gd name="connsiteX2" fmla="*/ 973974 w 973974"/>
                  <a:gd name="connsiteY2" fmla="*/ 178926 h 504987"/>
                  <a:gd name="connsiteX3" fmla="*/ 765820 w 973974"/>
                  <a:gd name="connsiteY3" fmla="*/ 480622 h 504987"/>
                  <a:gd name="connsiteX4" fmla="*/ 160058 w 973974"/>
                  <a:gd name="connsiteY4" fmla="*/ 475542 h 504987"/>
                  <a:gd name="connsiteX5" fmla="*/ 164 w 973974"/>
                  <a:gd name="connsiteY5" fmla="*/ 184006 h 504987"/>
                  <a:gd name="connsiteX0" fmla="*/ 164 w 973974"/>
                  <a:gd name="connsiteY0" fmla="*/ 184006 h 504987"/>
                  <a:gd name="connsiteX1" fmla="*/ 479449 w 973974"/>
                  <a:gd name="connsiteY1" fmla="*/ 0 h 504987"/>
                  <a:gd name="connsiteX2" fmla="*/ 973974 w 973974"/>
                  <a:gd name="connsiteY2" fmla="*/ 178926 h 504987"/>
                  <a:gd name="connsiteX3" fmla="*/ 765820 w 973974"/>
                  <a:gd name="connsiteY3" fmla="*/ 480622 h 504987"/>
                  <a:gd name="connsiteX4" fmla="*/ 160058 w 973974"/>
                  <a:gd name="connsiteY4" fmla="*/ 475542 h 504987"/>
                  <a:gd name="connsiteX5" fmla="*/ 164 w 973974"/>
                  <a:gd name="connsiteY5" fmla="*/ 184006 h 504987"/>
                  <a:gd name="connsiteX0" fmla="*/ 164 w 973974"/>
                  <a:gd name="connsiteY0" fmla="*/ 184006 h 502514"/>
                  <a:gd name="connsiteX1" fmla="*/ 479449 w 973974"/>
                  <a:gd name="connsiteY1" fmla="*/ 0 h 502514"/>
                  <a:gd name="connsiteX2" fmla="*/ 973974 w 973974"/>
                  <a:gd name="connsiteY2" fmla="*/ 178926 h 502514"/>
                  <a:gd name="connsiteX3" fmla="*/ 765820 w 973974"/>
                  <a:gd name="connsiteY3" fmla="*/ 480622 h 502514"/>
                  <a:gd name="connsiteX4" fmla="*/ 160058 w 973974"/>
                  <a:gd name="connsiteY4" fmla="*/ 475542 h 502514"/>
                  <a:gd name="connsiteX5" fmla="*/ 164 w 973974"/>
                  <a:gd name="connsiteY5" fmla="*/ 184006 h 50251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16 h 502524"/>
                  <a:gd name="connsiteX1" fmla="*/ 479449 w 984703"/>
                  <a:gd name="connsiteY1" fmla="*/ 10 h 502524"/>
                  <a:gd name="connsiteX2" fmla="*/ 973974 w 984703"/>
                  <a:gd name="connsiteY2" fmla="*/ 178936 h 502524"/>
                  <a:gd name="connsiteX3" fmla="*/ 765820 w 984703"/>
                  <a:gd name="connsiteY3" fmla="*/ 480632 h 502524"/>
                  <a:gd name="connsiteX4" fmla="*/ 160058 w 984703"/>
                  <a:gd name="connsiteY4" fmla="*/ 475552 h 502524"/>
                  <a:gd name="connsiteX5" fmla="*/ 164 w 984703"/>
                  <a:gd name="connsiteY5" fmla="*/ 184016 h 50252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06 h 502514"/>
                  <a:gd name="connsiteX1" fmla="*/ 4921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4703" h="502514">
                    <a:moveTo>
                      <a:pt x="164" y="184006"/>
                    </a:moveTo>
                    <a:cubicBezTo>
                      <a:pt x="20226" y="127751"/>
                      <a:pt x="301907" y="10535"/>
                      <a:pt x="492149" y="0"/>
                    </a:cubicBezTo>
                    <a:cubicBezTo>
                      <a:pt x="776371" y="8842"/>
                      <a:pt x="951372" y="124364"/>
                      <a:pt x="973974" y="178926"/>
                    </a:cubicBezTo>
                    <a:cubicBezTo>
                      <a:pt x="990949" y="210911"/>
                      <a:pt x="1020625" y="441017"/>
                      <a:pt x="765820" y="480622"/>
                    </a:cubicBezTo>
                    <a:cubicBezTo>
                      <a:pt x="698519" y="496709"/>
                      <a:pt x="306099" y="522955"/>
                      <a:pt x="160058" y="475542"/>
                    </a:cubicBezTo>
                    <a:cubicBezTo>
                      <a:pt x="111840" y="457103"/>
                      <a:pt x="-4958" y="469145"/>
                      <a:pt x="164" y="184006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187" name="Gruppo 29">
                <a:extLst>
                  <a:ext uri="{FF2B5EF4-FFF2-40B4-BE49-F238E27FC236}">
                    <a16:creationId xmlns:a16="http://schemas.microsoft.com/office/drawing/2014/main" id="{0BAADE7B-DAED-770F-635D-78EB2B03132B}"/>
                  </a:ext>
                </a:extLst>
              </p:cNvPr>
              <p:cNvGrpSpPr/>
              <p:nvPr/>
            </p:nvGrpSpPr>
            <p:grpSpPr>
              <a:xfrm rot="21572067">
                <a:off x="11195246" y="4408336"/>
                <a:ext cx="83806" cy="90245"/>
                <a:chOff x="3634959" y="1562563"/>
                <a:chExt cx="205740" cy="220979"/>
              </a:xfrm>
            </p:grpSpPr>
            <p:sp>
              <p:nvSpPr>
                <p:cNvPr id="232" name="Ovale 74">
                  <a:extLst>
                    <a:ext uri="{FF2B5EF4-FFF2-40B4-BE49-F238E27FC236}">
                      <a16:creationId xmlns:a16="http://schemas.microsoft.com/office/drawing/2014/main" id="{35D5D42E-DB10-5F4C-02F3-D48321F15807}"/>
                    </a:ext>
                  </a:extLst>
                </p:cNvPr>
                <p:cNvSpPr/>
                <p:nvPr/>
              </p:nvSpPr>
              <p:spPr>
                <a:xfrm>
                  <a:off x="3634959" y="1562563"/>
                  <a:ext cx="205740" cy="220979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33" name="Ovale 75">
                  <a:extLst>
                    <a:ext uri="{FF2B5EF4-FFF2-40B4-BE49-F238E27FC236}">
                      <a16:creationId xmlns:a16="http://schemas.microsoft.com/office/drawing/2014/main" id="{13047CE7-6998-9C57-2CAE-1A4DFE351D0D}"/>
                    </a:ext>
                  </a:extLst>
                </p:cNvPr>
                <p:cNvSpPr/>
                <p:nvPr/>
              </p:nvSpPr>
              <p:spPr>
                <a:xfrm>
                  <a:off x="3701366" y="1634951"/>
                  <a:ext cx="97769" cy="10668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188" name="Trapezio 30">
                <a:extLst>
                  <a:ext uri="{FF2B5EF4-FFF2-40B4-BE49-F238E27FC236}">
                    <a16:creationId xmlns:a16="http://schemas.microsoft.com/office/drawing/2014/main" id="{CF3D3CF2-DDF5-DE0D-F75D-7DC160523E4D}"/>
                  </a:ext>
                </a:extLst>
              </p:cNvPr>
              <p:cNvSpPr/>
              <p:nvPr/>
            </p:nvSpPr>
            <p:spPr>
              <a:xfrm rot="10772067">
                <a:off x="11303305" y="4536920"/>
                <a:ext cx="116937" cy="45719"/>
              </a:xfrm>
              <a:prstGeom prst="trapezoi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9" name="Arco 31">
                <a:extLst>
                  <a:ext uri="{FF2B5EF4-FFF2-40B4-BE49-F238E27FC236}">
                    <a16:creationId xmlns:a16="http://schemas.microsoft.com/office/drawing/2014/main" id="{CE58B2C0-FD5C-76E2-7C98-0A99E2868201}"/>
                  </a:ext>
                </a:extLst>
              </p:cNvPr>
              <p:cNvSpPr/>
              <p:nvPr/>
            </p:nvSpPr>
            <p:spPr>
              <a:xfrm rot="5637402">
                <a:off x="11287855" y="4106854"/>
                <a:ext cx="104249" cy="146662"/>
              </a:xfrm>
              <a:prstGeom prst="arc">
                <a:avLst>
                  <a:gd name="adj1" fmla="val 16200000"/>
                  <a:gd name="adj2" fmla="val 5035040"/>
                </a:avLst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190" name="Gruppo 32">
                <a:extLst>
                  <a:ext uri="{FF2B5EF4-FFF2-40B4-BE49-F238E27FC236}">
                    <a16:creationId xmlns:a16="http://schemas.microsoft.com/office/drawing/2014/main" id="{21D38CAE-7462-AE6E-86D9-1748C98B7E10}"/>
                  </a:ext>
                </a:extLst>
              </p:cNvPr>
              <p:cNvGrpSpPr/>
              <p:nvPr/>
            </p:nvGrpSpPr>
            <p:grpSpPr>
              <a:xfrm rot="21572067">
                <a:off x="11425351" y="4406466"/>
                <a:ext cx="83806" cy="90245"/>
                <a:chOff x="3634959" y="1562563"/>
                <a:chExt cx="205740" cy="220979"/>
              </a:xfrm>
            </p:grpSpPr>
            <p:sp>
              <p:nvSpPr>
                <p:cNvPr id="230" name="Ovale 72">
                  <a:extLst>
                    <a:ext uri="{FF2B5EF4-FFF2-40B4-BE49-F238E27FC236}">
                      <a16:creationId xmlns:a16="http://schemas.microsoft.com/office/drawing/2014/main" id="{5C0C9AD7-CB01-BC43-6A38-52B191B45780}"/>
                    </a:ext>
                  </a:extLst>
                </p:cNvPr>
                <p:cNvSpPr/>
                <p:nvPr/>
              </p:nvSpPr>
              <p:spPr>
                <a:xfrm>
                  <a:off x="3634959" y="1562563"/>
                  <a:ext cx="205740" cy="220979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31" name="Ovale 73">
                  <a:extLst>
                    <a:ext uri="{FF2B5EF4-FFF2-40B4-BE49-F238E27FC236}">
                      <a16:creationId xmlns:a16="http://schemas.microsoft.com/office/drawing/2014/main" id="{C29E45AC-FE3F-A412-FAE0-07B4BACC2C8B}"/>
                    </a:ext>
                  </a:extLst>
                </p:cNvPr>
                <p:cNvSpPr/>
                <p:nvPr/>
              </p:nvSpPr>
              <p:spPr>
                <a:xfrm>
                  <a:off x="3688944" y="1634952"/>
                  <a:ext cx="97769" cy="10668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191" name="Gruppo 33">
                <a:extLst>
                  <a:ext uri="{FF2B5EF4-FFF2-40B4-BE49-F238E27FC236}">
                    <a16:creationId xmlns:a16="http://schemas.microsoft.com/office/drawing/2014/main" id="{8CBE89AC-D124-8834-20E4-C5674D930020}"/>
                  </a:ext>
                </a:extLst>
              </p:cNvPr>
              <p:cNvGrpSpPr/>
              <p:nvPr/>
            </p:nvGrpSpPr>
            <p:grpSpPr>
              <a:xfrm rot="21572067">
                <a:off x="10788725" y="4572980"/>
                <a:ext cx="401109" cy="396184"/>
                <a:chOff x="7194492" y="1267280"/>
                <a:chExt cx="832077" cy="849267"/>
              </a:xfrm>
              <a:solidFill>
                <a:schemeClr val="bg2">
                  <a:lumMod val="25000"/>
                </a:schemeClr>
              </a:solidFill>
            </p:grpSpPr>
            <p:sp>
              <p:nvSpPr>
                <p:cNvPr id="228" name="Ritardo 70">
                  <a:extLst>
                    <a:ext uri="{FF2B5EF4-FFF2-40B4-BE49-F238E27FC236}">
                      <a16:creationId xmlns:a16="http://schemas.microsoft.com/office/drawing/2014/main" id="{94680B90-AAE6-58F6-7FEE-1174721C16E1}"/>
                    </a:ext>
                  </a:extLst>
                </p:cNvPr>
                <p:cNvSpPr/>
                <p:nvPr/>
              </p:nvSpPr>
              <p:spPr>
                <a:xfrm rot="5197850">
                  <a:off x="7374466" y="1439654"/>
                  <a:ext cx="503058" cy="417272"/>
                </a:xfrm>
                <a:prstGeom prst="flowChartDelay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29" name="Cerchio parziale 71">
                  <a:extLst>
                    <a:ext uri="{FF2B5EF4-FFF2-40B4-BE49-F238E27FC236}">
                      <a16:creationId xmlns:a16="http://schemas.microsoft.com/office/drawing/2014/main" id="{3BE4DCFF-BB90-3F6A-BD70-F945873AAB9F}"/>
                    </a:ext>
                  </a:extLst>
                </p:cNvPr>
                <p:cNvSpPr/>
                <p:nvPr/>
              </p:nvSpPr>
              <p:spPr>
                <a:xfrm rot="1936892">
                  <a:off x="7194492" y="1267280"/>
                  <a:ext cx="832077" cy="849267"/>
                </a:xfrm>
                <a:prstGeom prst="pie">
                  <a:avLst>
                    <a:gd name="adj1" fmla="val 11382448"/>
                    <a:gd name="adj2" fmla="val 1660257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92" name="Gruppo 34">
                <a:extLst>
                  <a:ext uri="{FF2B5EF4-FFF2-40B4-BE49-F238E27FC236}">
                    <a16:creationId xmlns:a16="http://schemas.microsoft.com/office/drawing/2014/main" id="{D1240555-A017-95B4-307F-DB5CF6F170A8}"/>
                  </a:ext>
                </a:extLst>
              </p:cNvPr>
              <p:cNvGrpSpPr/>
              <p:nvPr/>
            </p:nvGrpSpPr>
            <p:grpSpPr>
              <a:xfrm rot="21397804">
                <a:off x="10746720" y="4672326"/>
                <a:ext cx="676743" cy="2116965"/>
                <a:chOff x="12593314" y="4727796"/>
                <a:chExt cx="676743" cy="2116965"/>
              </a:xfrm>
            </p:grpSpPr>
            <p:grpSp>
              <p:nvGrpSpPr>
                <p:cNvPr id="211" name="Gruppo 53">
                  <a:extLst>
                    <a:ext uri="{FF2B5EF4-FFF2-40B4-BE49-F238E27FC236}">
                      <a16:creationId xmlns:a16="http://schemas.microsoft.com/office/drawing/2014/main" id="{8FC287D1-121F-E7F4-9C56-C6854F089E72}"/>
                    </a:ext>
                  </a:extLst>
                </p:cNvPr>
                <p:cNvGrpSpPr/>
                <p:nvPr/>
              </p:nvGrpSpPr>
              <p:grpSpPr>
                <a:xfrm>
                  <a:off x="12593314" y="4727796"/>
                  <a:ext cx="676743" cy="2116965"/>
                  <a:chOff x="12593314" y="4727796"/>
                  <a:chExt cx="676743" cy="2116965"/>
                </a:xfrm>
              </p:grpSpPr>
              <p:grpSp>
                <p:nvGrpSpPr>
                  <p:cNvPr id="215" name="Gruppo 57">
                    <a:extLst>
                      <a:ext uri="{FF2B5EF4-FFF2-40B4-BE49-F238E27FC236}">
                        <a16:creationId xmlns:a16="http://schemas.microsoft.com/office/drawing/2014/main" id="{93F653B2-9122-042D-3488-D7225618ADBC}"/>
                      </a:ext>
                    </a:extLst>
                  </p:cNvPr>
                  <p:cNvGrpSpPr/>
                  <p:nvPr/>
                </p:nvGrpSpPr>
                <p:grpSpPr>
                  <a:xfrm>
                    <a:off x="12593314" y="5533101"/>
                    <a:ext cx="554951" cy="1311660"/>
                    <a:chOff x="12593314" y="5533101"/>
                    <a:chExt cx="554951" cy="1311660"/>
                  </a:xfrm>
                </p:grpSpPr>
                <p:grpSp>
                  <p:nvGrpSpPr>
                    <p:cNvPr id="217" name="Gruppo 59">
                      <a:extLst>
                        <a:ext uri="{FF2B5EF4-FFF2-40B4-BE49-F238E27FC236}">
                          <a16:creationId xmlns:a16="http://schemas.microsoft.com/office/drawing/2014/main" id="{45F66F53-B867-1F18-334C-4BE543979551}"/>
                        </a:ext>
                      </a:extLst>
                    </p:cNvPr>
                    <p:cNvGrpSpPr/>
                    <p:nvPr/>
                  </p:nvGrpSpPr>
                  <p:grpSpPr>
                    <a:xfrm rot="21392073">
                      <a:off x="12744977" y="5533101"/>
                      <a:ext cx="403288" cy="625042"/>
                      <a:chOff x="7519203" y="3480608"/>
                      <a:chExt cx="990053" cy="1530515"/>
                    </a:xfrm>
                  </p:grpSpPr>
                  <p:sp>
                    <p:nvSpPr>
                      <p:cNvPr id="224" name="Trapezio 67">
                        <a:extLst>
                          <a:ext uri="{FF2B5EF4-FFF2-40B4-BE49-F238E27FC236}">
                            <a16:creationId xmlns:a16="http://schemas.microsoft.com/office/drawing/2014/main" id="{08A81C83-F414-9A30-EF5E-0C5274F54A7B}"/>
                          </a:ext>
                        </a:extLst>
                      </p:cNvPr>
                      <p:cNvSpPr/>
                      <p:nvPr/>
                    </p:nvSpPr>
                    <p:spPr>
                      <a:xfrm rot="929617">
                        <a:off x="7519203" y="3480608"/>
                        <a:ext cx="990053" cy="1530515"/>
                      </a:xfrm>
                      <a:custGeom>
                        <a:avLst/>
                        <a:gdLst>
                          <a:gd name="connsiteX0" fmla="*/ 0 w 1017409"/>
                          <a:gd name="connsiteY0" fmla="*/ 1393390 h 1393390"/>
                          <a:gd name="connsiteX1" fmla="*/ 149671 w 1017409"/>
                          <a:gd name="connsiteY1" fmla="*/ 0 h 1393390"/>
                          <a:gd name="connsiteX2" fmla="*/ 867738 w 1017409"/>
                          <a:gd name="connsiteY2" fmla="*/ 0 h 1393390"/>
                          <a:gd name="connsiteX3" fmla="*/ 1017409 w 1017409"/>
                          <a:gd name="connsiteY3" fmla="*/ 1393390 h 1393390"/>
                          <a:gd name="connsiteX4" fmla="*/ 0 w 1017409"/>
                          <a:gd name="connsiteY4" fmla="*/ 1393390 h 1393390"/>
                          <a:gd name="connsiteX0" fmla="*/ 0 w 961936"/>
                          <a:gd name="connsiteY0" fmla="*/ 1393390 h 1393390"/>
                          <a:gd name="connsiteX1" fmla="*/ 149671 w 961936"/>
                          <a:gd name="connsiteY1" fmla="*/ 0 h 1393390"/>
                          <a:gd name="connsiteX2" fmla="*/ 867738 w 961936"/>
                          <a:gd name="connsiteY2" fmla="*/ 0 h 1393390"/>
                          <a:gd name="connsiteX3" fmla="*/ 961936 w 961936"/>
                          <a:gd name="connsiteY3" fmla="*/ 1392953 h 1393390"/>
                          <a:gd name="connsiteX4" fmla="*/ 0 w 961936"/>
                          <a:gd name="connsiteY4" fmla="*/ 1393390 h 1393390"/>
                          <a:gd name="connsiteX0" fmla="*/ 0 w 990173"/>
                          <a:gd name="connsiteY0" fmla="*/ 1393390 h 1393390"/>
                          <a:gd name="connsiteX1" fmla="*/ 149671 w 990173"/>
                          <a:gd name="connsiteY1" fmla="*/ 0 h 1393390"/>
                          <a:gd name="connsiteX2" fmla="*/ 867738 w 990173"/>
                          <a:gd name="connsiteY2" fmla="*/ 0 h 1393390"/>
                          <a:gd name="connsiteX3" fmla="*/ 961936 w 990173"/>
                          <a:gd name="connsiteY3" fmla="*/ 1392953 h 1393390"/>
                          <a:gd name="connsiteX4" fmla="*/ 0 w 990173"/>
                          <a:gd name="connsiteY4" fmla="*/ 1393390 h 1393390"/>
                          <a:gd name="connsiteX0" fmla="*/ 0 w 990173"/>
                          <a:gd name="connsiteY0" fmla="*/ 1393390 h 1393390"/>
                          <a:gd name="connsiteX1" fmla="*/ 149671 w 990173"/>
                          <a:gd name="connsiteY1" fmla="*/ 0 h 1393390"/>
                          <a:gd name="connsiteX2" fmla="*/ 867738 w 990173"/>
                          <a:gd name="connsiteY2" fmla="*/ 0 h 1393390"/>
                          <a:gd name="connsiteX3" fmla="*/ 961936 w 990173"/>
                          <a:gd name="connsiteY3" fmla="*/ 1392953 h 1393390"/>
                          <a:gd name="connsiteX4" fmla="*/ 0 w 990173"/>
                          <a:gd name="connsiteY4" fmla="*/ 1393390 h 1393390"/>
                          <a:gd name="connsiteX0" fmla="*/ 0 w 990173"/>
                          <a:gd name="connsiteY0" fmla="*/ 1393390 h 1411727"/>
                          <a:gd name="connsiteX1" fmla="*/ 149671 w 990173"/>
                          <a:gd name="connsiteY1" fmla="*/ 0 h 1411727"/>
                          <a:gd name="connsiteX2" fmla="*/ 867738 w 990173"/>
                          <a:gd name="connsiteY2" fmla="*/ 0 h 1411727"/>
                          <a:gd name="connsiteX3" fmla="*/ 961936 w 990173"/>
                          <a:gd name="connsiteY3" fmla="*/ 1392953 h 1411727"/>
                          <a:gd name="connsiteX4" fmla="*/ 0 w 990173"/>
                          <a:gd name="connsiteY4" fmla="*/ 1393390 h 1411727"/>
                          <a:gd name="connsiteX0" fmla="*/ 11176 w 1001349"/>
                          <a:gd name="connsiteY0" fmla="*/ 1393390 h 1411727"/>
                          <a:gd name="connsiteX1" fmla="*/ 160847 w 1001349"/>
                          <a:gd name="connsiteY1" fmla="*/ 0 h 1411727"/>
                          <a:gd name="connsiteX2" fmla="*/ 878914 w 1001349"/>
                          <a:gd name="connsiteY2" fmla="*/ 0 h 1411727"/>
                          <a:gd name="connsiteX3" fmla="*/ 973112 w 1001349"/>
                          <a:gd name="connsiteY3" fmla="*/ 1392953 h 1411727"/>
                          <a:gd name="connsiteX4" fmla="*/ 11176 w 1001349"/>
                          <a:gd name="connsiteY4" fmla="*/ 1393390 h 1411727"/>
                          <a:gd name="connsiteX0" fmla="*/ 13018 w 1003191"/>
                          <a:gd name="connsiteY0" fmla="*/ 1393390 h 1411727"/>
                          <a:gd name="connsiteX1" fmla="*/ 162689 w 1003191"/>
                          <a:gd name="connsiteY1" fmla="*/ 0 h 1411727"/>
                          <a:gd name="connsiteX2" fmla="*/ 880756 w 1003191"/>
                          <a:gd name="connsiteY2" fmla="*/ 0 h 1411727"/>
                          <a:gd name="connsiteX3" fmla="*/ 974954 w 1003191"/>
                          <a:gd name="connsiteY3" fmla="*/ 1392953 h 1411727"/>
                          <a:gd name="connsiteX4" fmla="*/ 13018 w 1003191"/>
                          <a:gd name="connsiteY4" fmla="*/ 1393390 h 1411727"/>
                          <a:gd name="connsiteX0" fmla="*/ 13018 w 996432"/>
                          <a:gd name="connsiteY0" fmla="*/ 1393390 h 1450462"/>
                          <a:gd name="connsiteX1" fmla="*/ 162689 w 996432"/>
                          <a:gd name="connsiteY1" fmla="*/ 0 h 1450462"/>
                          <a:gd name="connsiteX2" fmla="*/ 880756 w 996432"/>
                          <a:gd name="connsiteY2" fmla="*/ 0 h 1450462"/>
                          <a:gd name="connsiteX3" fmla="*/ 967173 w 996432"/>
                          <a:gd name="connsiteY3" fmla="*/ 1450461 h 1450462"/>
                          <a:gd name="connsiteX4" fmla="*/ 13018 w 996432"/>
                          <a:gd name="connsiteY4" fmla="*/ 1393390 h 1450462"/>
                          <a:gd name="connsiteX0" fmla="*/ 12523 w 995937"/>
                          <a:gd name="connsiteY0" fmla="*/ 1393390 h 1450462"/>
                          <a:gd name="connsiteX1" fmla="*/ 162194 w 995937"/>
                          <a:gd name="connsiteY1" fmla="*/ 0 h 1450462"/>
                          <a:gd name="connsiteX2" fmla="*/ 880261 w 995937"/>
                          <a:gd name="connsiteY2" fmla="*/ 0 h 1450462"/>
                          <a:gd name="connsiteX3" fmla="*/ 966678 w 995937"/>
                          <a:gd name="connsiteY3" fmla="*/ 1450461 h 1450462"/>
                          <a:gd name="connsiteX4" fmla="*/ 12523 w 995937"/>
                          <a:gd name="connsiteY4" fmla="*/ 1393390 h 1450462"/>
                          <a:gd name="connsiteX0" fmla="*/ 12523 w 995937"/>
                          <a:gd name="connsiteY0" fmla="*/ 1432747 h 1489819"/>
                          <a:gd name="connsiteX1" fmla="*/ 162194 w 995937"/>
                          <a:gd name="connsiteY1" fmla="*/ 39357 h 1489819"/>
                          <a:gd name="connsiteX2" fmla="*/ 880261 w 995937"/>
                          <a:gd name="connsiteY2" fmla="*/ 39357 h 1489819"/>
                          <a:gd name="connsiteX3" fmla="*/ 966678 w 995937"/>
                          <a:gd name="connsiteY3" fmla="*/ 1489818 h 1489819"/>
                          <a:gd name="connsiteX4" fmla="*/ 12523 w 995937"/>
                          <a:gd name="connsiteY4" fmla="*/ 1432747 h 1489819"/>
                          <a:gd name="connsiteX0" fmla="*/ 12523 w 995937"/>
                          <a:gd name="connsiteY0" fmla="*/ 1432747 h 1518816"/>
                          <a:gd name="connsiteX1" fmla="*/ 162194 w 995937"/>
                          <a:gd name="connsiteY1" fmla="*/ 39357 h 1518816"/>
                          <a:gd name="connsiteX2" fmla="*/ 880261 w 995937"/>
                          <a:gd name="connsiteY2" fmla="*/ 39357 h 1518816"/>
                          <a:gd name="connsiteX3" fmla="*/ 966678 w 995937"/>
                          <a:gd name="connsiteY3" fmla="*/ 1489818 h 1518816"/>
                          <a:gd name="connsiteX4" fmla="*/ 12523 w 995937"/>
                          <a:gd name="connsiteY4" fmla="*/ 1432747 h 1518816"/>
                          <a:gd name="connsiteX0" fmla="*/ 12523 w 995937"/>
                          <a:gd name="connsiteY0" fmla="*/ 1432747 h 1534940"/>
                          <a:gd name="connsiteX1" fmla="*/ 162194 w 995937"/>
                          <a:gd name="connsiteY1" fmla="*/ 39357 h 1534940"/>
                          <a:gd name="connsiteX2" fmla="*/ 880261 w 995937"/>
                          <a:gd name="connsiteY2" fmla="*/ 39357 h 1534940"/>
                          <a:gd name="connsiteX3" fmla="*/ 966678 w 995937"/>
                          <a:gd name="connsiteY3" fmla="*/ 1489818 h 1534940"/>
                          <a:gd name="connsiteX4" fmla="*/ 12523 w 995937"/>
                          <a:gd name="connsiteY4" fmla="*/ 1432747 h 1534940"/>
                          <a:gd name="connsiteX0" fmla="*/ 12523 w 1003560"/>
                          <a:gd name="connsiteY0" fmla="*/ 1428322 h 1530515"/>
                          <a:gd name="connsiteX1" fmla="*/ 162194 w 1003560"/>
                          <a:gd name="connsiteY1" fmla="*/ 34932 h 1530515"/>
                          <a:gd name="connsiteX2" fmla="*/ 925119 w 1003560"/>
                          <a:gd name="connsiteY2" fmla="*/ 54127 h 1530515"/>
                          <a:gd name="connsiteX3" fmla="*/ 966678 w 1003560"/>
                          <a:gd name="connsiteY3" fmla="*/ 1485393 h 1530515"/>
                          <a:gd name="connsiteX4" fmla="*/ 12523 w 1003560"/>
                          <a:gd name="connsiteY4" fmla="*/ 1428322 h 1530515"/>
                          <a:gd name="connsiteX0" fmla="*/ 12523 w 991671"/>
                          <a:gd name="connsiteY0" fmla="*/ 1428322 h 1530515"/>
                          <a:gd name="connsiteX1" fmla="*/ 162194 w 991671"/>
                          <a:gd name="connsiteY1" fmla="*/ 34932 h 1530515"/>
                          <a:gd name="connsiteX2" fmla="*/ 925119 w 991671"/>
                          <a:gd name="connsiteY2" fmla="*/ 54127 h 1530515"/>
                          <a:gd name="connsiteX3" fmla="*/ 966678 w 991671"/>
                          <a:gd name="connsiteY3" fmla="*/ 1485393 h 1530515"/>
                          <a:gd name="connsiteX4" fmla="*/ 12523 w 991671"/>
                          <a:gd name="connsiteY4" fmla="*/ 1428322 h 1530515"/>
                          <a:gd name="connsiteX0" fmla="*/ 12523 w 990053"/>
                          <a:gd name="connsiteY0" fmla="*/ 1428322 h 1530515"/>
                          <a:gd name="connsiteX1" fmla="*/ 162194 w 990053"/>
                          <a:gd name="connsiteY1" fmla="*/ 34932 h 1530515"/>
                          <a:gd name="connsiteX2" fmla="*/ 925119 w 990053"/>
                          <a:gd name="connsiteY2" fmla="*/ 54127 h 1530515"/>
                          <a:gd name="connsiteX3" fmla="*/ 966678 w 990053"/>
                          <a:gd name="connsiteY3" fmla="*/ 1485393 h 1530515"/>
                          <a:gd name="connsiteX4" fmla="*/ 12523 w 990053"/>
                          <a:gd name="connsiteY4" fmla="*/ 1428322 h 15305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90053" h="1530515">
                            <a:moveTo>
                              <a:pt x="12523" y="1428322"/>
                            </a:moveTo>
                            <a:cubicBezTo>
                              <a:pt x="-40980" y="1332536"/>
                              <a:pt x="89837" y="560973"/>
                              <a:pt x="162194" y="34932"/>
                            </a:cubicBezTo>
                            <a:cubicBezTo>
                              <a:pt x="321651" y="-53623"/>
                              <a:pt x="685763" y="54127"/>
                              <a:pt x="925119" y="54127"/>
                            </a:cubicBezTo>
                            <a:cubicBezTo>
                              <a:pt x="850367" y="706018"/>
                              <a:pt x="1057201" y="1090073"/>
                              <a:pt x="966678" y="1485393"/>
                            </a:cubicBezTo>
                            <a:cubicBezTo>
                              <a:pt x="516692" y="1560930"/>
                              <a:pt x="95716" y="1541443"/>
                              <a:pt x="12523" y="1428322"/>
                            </a:cubicBezTo>
                            <a:close/>
                          </a:path>
                        </a:pathLst>
                      </a:custGeom>
                      <a:solidFill>
                        <a:schemeClr val="bg2">
                          <a:lumMod val="90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225" name="Rettangolo 51">
                        <a:extLst>
                          <a:ext uri="{FF2B5EF4-FFF2-40B4-BE49-F238E27FC236}">
                            <a16:creationId xmlns:a16="http://schemas.microsoft.com/office/drawing/2014/main" id="{35C29BB0-FA92-C8EC-F8DC-B1AF411275A1}"/>
                          </a:ext>
                        </a:extLst>
                      </p:cNvPr>
                      <p:cNvSpPr/>
                      <p:nvPr/>
                    </p:nvSpPr>
                    <p:spPr>
                      <a:xfrm rot="975309">
                        <a:off x="7836195" y="3544231"/>
                        <a:ext cx="629296" cy="743701"/>
                      </a:xfrm>
                      <a:custGeom>
                        <a:avLst/>
                        <a:gdLst>
                          <a:gd name="connsiteX0" fmla="*/ 0 w 616619"/>
                          <a:gd name="connsiteY0" fmla="*/ 0 h 621814"/>
                          <a:gd name="connsiteX1" fmla="*/ 616619 w 616619"/>
                          <a:gd name="connsiteY1" fmla="*/ 0 h 621814"/>
                          <a:gd name="connsiteX2" fmla="*/ 616619 w 616619"/>
                          <a:gd name="connsiteY2" fmla="*/ 621814 h 621814"/>
                          <a:gd name="connsiteX3" fmla="*/ 0 w 616619"/>
                          <a:gd name="connsiteY3" fmla="*/ 621814 h 621814"/>
                          <a:gd name="connsiteX4" fmla="*/ 0 w 616619"/>
                          <a:gd name="connsiteY4" fmla="*/ 0 h 621814"/>
                          <a:gd name="connsiteX0" fmla="*/ 0 w 616619"/>
                          <a:gd name="connsiteY0" fmla="*/ 0 h 688563"/>
                          <a:gd name="connsiteX1" fmla="*/ 616619 w 616619"/>
                          <a:gd name="connsiteY1" fmla="*/ 0 h 688563"/>
                          <a:gd name="connsiteX2" fmla="*/ 616619 w 616619"/>
                          <a:gd name="connsiteY2" fmla="*/ 621814 h 688563"/>
                          <a:gd name="connsiteX3" fmla="*/ 0 w 616619"/>
                          <a:gd name="connsiteY3" fmla="*/ 621814 h 688563"/>
                          <a:gd name="connsiteX4" fmla="*/ 0 w 616619"/>
                          <a:gd name="connsiteY4" fmla="*/ 0 h 688563"/>
                          <a:gd name="connsiteX0" fmla="*/ 0 w 616619"/>
                          <a:gd name="connsiteY0" fmla="*/ 0 h 708755"/>
                          <a:gd name="connsiteX1" fmla="*/ 616619 w 616619"/>
                          <a:gd name="connsiteY1" fmla="*/ 0 h 708755"/>
                          <a:gd name="connsiteX2" fmla="*/ 616619 w 616619"/>
                          <a:gd name="connsiteY2" fmla="*/ 621814 h 708755"/>
                          <a:gd name="connsiteX3" fmla="*/ 0 w 616619"/>
                          <a:gd name="connsiteY3" fmla="*/ 621814 h 708755"/>
                          <a:gd name="connsiteX4" fmla="*/ 0 w 616619"/>
                          <a:gd name="connsiteY4" fmla="*/ 0 h 708755"/>
                          <a:gd name="connsiteX0" fmla="*/ 0 w 616619"/>
                          <a:gd name="connsiteY0" fmla="*/ 0 h 711984"/>
                          <a:gd name="connsiteX1" fmla="*/ 616619 w 616619"/>
                          <a:gd name="connsiteY1" fmla="*/ 0 h 711984"/>
                          <a:gd name="connsiteX2" fmla="*/ 616619 w 616619"/>
                          <a:gd name="connsiteY2" fmla="*/ 621814 h 711984"/>
                          <a:gd name="connsiteX3" fmla="*/ 0 w 616619"/>
                          <a:gd name="connsiteY3" fmla="*/ 621814 h 711984"/>
                          <a:gd name="connsiteX4" fmla="*/ 0 w 616619"/>
                          <a:gd name="connsiteY4" fmla="*/ 0 h 711984"/>
                          <a:gd name="connsiteX0" fmla="*/ 0 w 616619"/>
                          <a:gd name="connsiteY0" fmla="*/ 0 h 712500"/>
                          <a:gd name="connsiteX1" fmla="*/ 616619 w 616619"/>
                          <a:gd name="connsiteY1" fmla="*/ 0 h 712500"/>
                          <a:gd name="connsiteX2" fmla="*/ 616619 w 616619"/>
                          <a:gd name="connsiteY2" fmla="*/ 621814 h 712500"/>
                          <a:gd name="connsiteX3" fmla="*/ 0 w 616619"/>
                          <a:gd name="connsiteY3" fmla="*/ 621814 h 712500"/>
                          <a:gd name="connsiteX4" fmla="*/ 0 w 616619"/>
                          <a:gd name="connsiteY4" fmla="*/ 0 h 712500"/>
                          <a:gd name="connsiteX0" fmla="*/ 0 w 630030"/>
                          <a:gd name="connsiteY0" fmla="*/ 0 h 712500"/>
                          <a:gd name="connsiteX1" fmla="*/ 630030 w 630030"/>
                          <a:gd name="connsiteY1" fmla="*/ 2440 h 712500"/>
                          <a:gd name="connsiteX2" fmla="*/ 616619 w 630030"/>
                          <a:gd name="connsiteY2" fmla="*/ 621814 h 712500"/>
                          <a:gd name="connsiteX3" fmla="*/ 0 w 630030"/>
                          <a:gd name="connsiteY3" fmla="*/ 621814 h 712500"/>
                          <a:gd name="connsiteX4" fmla="*/ 0 w 630030"/>
                          <a:gd name="connsiteY4" fmla="*/ 0 h 712500"/>
                          <a:gd name="connsiteX0" fmla="*/ 0 w 616619"/>
                          <a:gd name="connsiteY0" fmla="*/ 0 h 712500"/>
                          <a:gd name="connsiteX1" fmla="*/ 583210 w 616619"/>
                          <a:gd name="connsiteY1" fmla="*/ 16091 h 712500"/>
                          <a:gd name="connsiteX2" fmla="*/ 616619 w 616619"/>
                          <a:gd name="connsiteY2" fmla="*/ 621814 h 712500"/>
                          <a:gd name="connsiteX3" fmla="*/ 0 w 616619"/>
                          <a:gd name="connsiteY3" fmla="*/ 621814 h 712500"/>
                          <a:gd name="connsiteX4" fmla="*/ 0 w 616619"/>
                          <a:gd name="connsiteY4" fmla="*/ 0 h 712500"/>
                          <a:gd name="connsiteX0" fmla="*/ 0 w 629296"/>
                          <a:gd name="connsiteY0" fmla="*/ 0 h 712500"/>
                          <a:gd name="connsiteX1" fmla="*/ 629296 w 629296"/>
                          <a:gd name="connsiteY1" fmla="*/ 21703 h 712500"/>
                          <a:gd name="connsiteX2" fmla="*/ 616619 w 629296"/>
                          <a:gd name="connsiteY2" fmla="*/ 621814 h 712500"/>
                          <a:gd name="connsiteX3" fmla="*/ 0 w 629296"/>
                          <a:gd name="connsiteY3" fmla="*/ 621814 h 712500"/>
                          <a:gd name="connsiteX4" fmla="*/ 0 w 629296"/>
                          <a:gd name="connsiteY4" fmla="*/ 0 h 712500"/>
                          <a:gd name="connsiteX0" fmla="*/ 0 w 629296"/>
                          <a:gd name="connsiteY0" fmla="*/ 11210 h 723710"/>
                          <a:gd name="connsiteX1" fmla="*/ 629296 w 629296"/>
                          <a:gd name="connsiteY1" fmla="*/ 32913 h 723710"/>
                          <a:gd name="connsiteX2" fmla="*/ 616619 w 629296"/>
                          <a:gd name="connsiteY2" fmla="*/ 633024 h 723710"/>
                          <a:gd name="connsiteX3" fmla="*/ 0 w 629296"/>
                          <a:gd name="connsiteY3" fmla="*/ 633024 h 723710"/>
                          <a:gd name="connsiteX4" fmla="*/ 0 w 629296"/>
                          <a:gd name="connsiteY4" fmla="*/ 11210 h 723710"/>
                          <a:gd name="connsiteX0" fmla="*/ 0 w 629296"/>
                          <a:gd name="connsiteY0" fmla="*/ 31201 h 743701"/>
                          <a:gd name="connsiteX1" fmla="*/ 629296 w 629296"/>
                          <a:gd name="connsiteY1" fmla="*/ 52904 h 743701"/>
                          <a:gd name="connsiteX2" fmla="*/ 616619 w 629296"/>
                          <a:gd name="connsiteY2" fmla="*/ 653015 h 743701"/>
                          <a:gd name="connsiteX3" fmla="*/ 0 w 629296"/>
                          <a:gd name="connsiteY3" fmla="*/ 653015 h 743701"/>
                          <a:gd name="connsiteX4" fmla="*/ 0 w 629296"/>
                          <a:gd name="connsiteY4" fmla="*/ 31201 h 74370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629296" h="743701">
                            <a:moveTo>
                              <a:pt x="0" y="31201"/>
                            </a:moveTo>
                            <a:cubicBezTo>
                              <a:pt x="200260" y="-15942"/>
                              <a:pt x="415878" y="-10414"/>
                              <a:pt x="629296" y="52904"/>
                            </a:cubicBezTo>
                            <a:lnTo>
                              <a:pt x="616619" y="653015"/>
                            </a:lnTo>
                            <a:cubicBezTo>
                              <a:pt x="436182" y="804442"/>
                              <a:pt x="84588" y="739080"/>
                              <a:pt x="0" y="653015"/>
                            </a:cubicBezTo>
                            <a:lnTo>
                              <a:pt x="0" y="31201"/>
                            </a:lnTo>
                            <a:close/>
                          </a:path>
                        </a:pathLst>
                      </a:custGeom>
                      <a:solidFill>
                        <a:schemeClr val="bg2">
                          <a:lumMod val="50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226" name="Rettangolo con angoli arrotondati 68">
                        <a:extLst>
                          <a:ext uri="{FF2B5EF4-FFF2-40B4-BE49-F238E27FC236}">
                            <a16:creationId xmlns:a16="http://schemas.microsoft.com/office/drawing/2014/main" id="{FF96E33E-6BF4-70C8-CBD3-0D7273CF5BCB}"/>
                          </a:ext>
                        </a:extLst>
                      </p:cNvPr>
                      <p:cNvSpPr/>
                      <p:nvPr/>
                    </p:nvSpPr>
                    <p:spPr>
                      <a:xfrm rot="932484">
                        <a:off x="7878799" y="3516627"/>
                        <a:ext cx="180607" cy="471634"/>
                      </a:xfrm>
                      <a:prstGeom prst="roundRect">
                        <a:avLst/>
                      </a:prstGeom>
                      <a:solidFill>
                        <a:schemeClr val="bg2">
                          <a:lumMod val="50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227" name="Rettangolo con angoli arrotondati 69">
                        <a:extLst>
                          <a:ext uri="{FF2B5EF4-FFF2-40B4-BE49-F238E27FC236}">
                            <a16:creationId xmlns:a16="http://schemas.microsoft.com/office/drawing/2014/main" id="{A345BA30-58FB-2FD2-D3BC-F408C055DACA}"/>
                          </a:ext>
                        </a:extLst>
                      </p:cNvPr>
                      <p:cNvSpPr/>
                      <p:nvPr/>
                    </p:nvSpPr>
                    <p:spPr>
                      <a:xfrm rot="1190323">
                        <a:off x="8303944" y="3644241"/>
                        <a:ext cx="180607" cy="471634"/>
                      </a:xfrm>
                      <a:prstGeom prst="roundRect">
                        <a:avLst/>
                      </a:prstGeom>
                      <a:solidFill>
                        <a:schemeClr val="bg2">
                          <a:lumMod val="50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</p:grpSp>
                <p:grpSp>
                  <p:nvGrpSpPr>
                    <p:cNvPr id="218" name="Gruppo 60">
                      <a:extLst>
                        <a:ext uri="{FF2B5EF4-FFF2-40B4-BE49-F238E27FC236}">
                          <a16:creationId xmlns:a16="http://schemas.microsoft.com/office/drawing/2014/main" id="{D458BE89-1812-5F0F-125C-28B51E6A44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593314" y="6087464"/>
                      <a:ext cx="433218" cy="757297"/>
                      <a:chOff x="12593314" y="6087464"/>
                      <a:chExt cx="433218" cy="757297"/>
                    </a:xfrm>
                  </p:grpSpPr>
                  <p:sp>
                    <p:nvSpPr>
                      <p:cNvPr id="219" name="Trapezio 79">
                        <a:extLst>
                          <a:ext uri="{FF2B5EF4-FFF2-40B4-BE49-F238E27FC236}">
                            <a16:creationId xmlns:a16="http://schemas.microsoft.com/office/drawing/2014/main" id="{EC2AB6EB-5FE1-D4F9-40EF-D26DBFC9CA14}"/>
                          </a:ext>
                        </a:extLst>
                      </p:cNvPr>
                      <p:cNvSpPr/>
                      <p:nvPr/>
                    </p:nvSpPr>
                    <p:spPr>
                      <a:xfrm rot="21392073">
                        <a:off x="12593314" y="6495746"/>
                        <a:ext cx="397066" cy="334156"/>
                      </a:xfrm>
                      <a:custGeom>
                        <a:avLst/>
                        <a:gdLst>
                          <a:gd name="connsiteX0" fmla="*/ 0 w 892194"/>
                          <a:gd name="connsiteY0" fmla="*/ 721518 h 721518"/>
                          <a:gd name="connsiteX1" fmla="*/ 180380 w 892194"/>
                          <a:gd name="connsiteY1" fmla="*/ 0 h 721518"/>
                          <a:gd name="connsiteX2" fmla="*/ 711815 w 892194"/>
                          <a:gd name="connsiteY2" fmla="*/ 0 h 721518"/>
                          <a:gd name="connsiteX3" fmla="*/ 892194 w 892194"/>
                          <a:gd name="connsiteY3" fmla="*/ 721518 h 721518"/>
                          <a:gd name="connsiteX4" fmla="*/ 0 w 892194"/>
                          <a:gd name="connsiteY4" fmla="*/ 721518 h 721518"/>
                          <a:gd name="connsiteX0" fmla="*/ 0 w 944225"/>
                          <a:gd name="connsiteY0" fmla="*/ 721518 h 721518"/>
                          <a:gd name="connsiteX1" fmla="*/ 180380 w 944225"/>
                          <a:gd name="connsiteY1" fmla="*/ 0 h 721518"/>
                          <a:gd name="connsiteX2" fmla="*/ 944225 w 944225"/>
                          <a:gd name="connsiteY2" fmla="*/ 129540 h 721518"/>
                          <a:gd name="connsiteX3" fmla="*/ 892194 w 944225"/>
                          <a:gd name="connsiteY3" fmla="*/ 721518 h 721518"/>
                          <a:gd name="connsiteX4" fmla="*/ 0 w 944225"/>
                          <a:gd name="connsiteY4" fmla="*/ 721518 h 721518"/>
                          <a:gd name="connsiteX0" fmla="*/ 0 w 944225"/>
                          <a:gd name="connsiteY0" fmla="*/ 591978 h 591978"/>
                          <a:gd name="connsiteX1" fmla="*/ 111800 w 944225"/>
                          <a:gd name="connsiteY1" fmla="*/ 0 h 591978"/>
                          <a:gd name="connsiteX2" fmla="*/ 944225 w 944225"/>
                          <a:gd name="connsiteY2" fmla="*/ 0 h 591978"/>
                          <a:gd name="connsiteX3" fmla="*/ 892194 w 944225"/>
                          <a:gd name="connsiteY3" fmla="*/ 591978 h 591978"/>
                          <a:gd name="connsiteX4" fmla="*/ 0 w 944225"/>
                          <a:gd name="connsiteY4" fmla="*/ 591978 h 591978"/>
                          <a:gd name="connsiteX0" fmla="*/ 0 w 944225"/>
                          <a:gd name="connsiteY0" fmla="*/ 591978 h 591978"/>
                          <a:gd name="connsiteX1" fmla="*/ 226100 w 944225"/>
                          <a:gd name="connsiteY1" fmla="*/ 95250 h 591978"/>
                          <a:gd name="connsiteX2" fmla="*/ 944225 w 944225"/>
                          <a:gd name="connsiteY2" fmla="*/ 0 h 591978"/>
                          <a:gd name="connsiteX3" fmla="*/ 892194 w 944225"/>
                          <a:gd name="connsiteY3" fmla="*/ 591978 h 591978"/>
                          <a:gd name="connsiteX4" fmla="*/ 0 w 944225"/>
                          <a:gd name="connsiteY4" fmla="*/ 591978 h 591978"/>
                          <a:gd name="connsiteX0" fmla="*/ 0 w 944225"/>
                          <a:gd name="connsiteY0" fmla="*/ 591978 h 591978"/>
                          <a:gd name="connsiteX1" fmla="*/ 88940 w 944225"/>
                          <a:gd name="connsiteY1" fmla="*/ 7620 h 591978"/>
                          <a:gd name="connsiteX2" fmla="*/ 944225 w 944225"/>
                          <a:gd name="connsiteY2" fmla="*/ 0 h 591978"/>
                          <a:gd name="connsiteX3" fmla="*/ 892194 w 944225"/>
                          <a:gd name="connsiteY3" fmla="*/ 591978 h 591978"/>
                          <a:gd name="connsiteX4" fmla="*/ 0 w 944225"/>
                          <a:gd name="connsiteY4" fmla="*/ 591978 h 591978"/>
                          <a:gd name="connsiteX0" fmla="*/ 0 w 970895"/>
                          <a:gd name="connsiteY0" fmla="*/ 481488 h 591978"/>
                          <a:gd name="connsiteX1" fmla="*/ 115610 w 970895"/>
                          <a:gd name="connsiteY1" fmla="*/ 7620 h 591978"/>
                          <a:gd name="connsiteX2" fmla="*/ 970895 w 970895"/>
                          <a:gd name="connsiteY2" fmla="*/ 0 h 591978"/>
                          <a:gd name="connsiteX3" fmla="*/ 918864 w 970895"/>
                          <a:gd name="connsiteY3" fmla="*/ 591978 h 591978"/>
                          <a:gd name="connsiteX4" fmla="*/ 0 w 970895"/>
                          <a:gd name="connsiteY4" fmla="*/ 481488 h 591978"/>
                          <a:gd name="connsiteX0" fmla="*/ 0 w 936605"/>
                          <a:gd name="connsiteY0" fmla="*/ 527208 h 591978"/>
                          <a:gd name="connsiteX1" fmla="*/ 81320 w 936605"/>
                          <a:gd name="connsiteY1" fmla="*/ 7620 h 591978"/>
                          <a:gd name="connsiteX2" fmla="*/ 936605 w 936605"/>
                          <a:gd name="connsiteY2" fmla="*/ 0 h 591978"/>
                          <a:gd name="connsiteX3" fmla="*/ 884574 w 936605"/>
                          <a:gd name="connsiteY3" fmla="*/ 591978 h 591978"/>
                          <a:gd name="connsiteX4" fmla="*/ 0 w 936605"/>
                          <a:gd name="connsiteY4" fmla="*/ 527208 h 591978"/>
                          <a:gd name="connsiteX0" fmla="*/ 0 w 936605"/>
                          <a:gd name="connsiteY0" fmla="*/ 527208 h 609352"/>
                          <a:gd name="connsiteX1" fmla="*/ 81320 w 936605"/>
                          <a:gd name="connsiteY1" fmla="*/ 7620 h 609352"/>
                          <a:gd name="connsiteX2" fmla="*/ 936605 w 936605"/>
                          <a:gd name="connsiteY2" fmla="*/ 0 h 609352"/>
                          <a:gd name="connsiteX3" fmla="*/ 884574 w 936605"/>
                          <a:gd name="connsiteY3" fmla="*/ 591978 h 609352"/>
                          <a:gd name="connsiteX4" fmla="*/ 0 w 936605"/>
                          <a:gd name="connsiteY4" fmla="*/ 527208 h 609352"/>
                          <a:gd name="connsiteX0" fmla="*/ 0 w 936605"/>
                          <a:gd name="connsiteY0" fmla="*/ 527208 h 646620"/>
                          <a:gd name="connsiteX1" fmla="*/ 81320 w 936605"/>
                          <a:gd name="connsiteY1" fmla="*/ 7620 h 646620"/>
                          <a:gd name="connsiteX2" fmla="*/ 936605 w 936605"/>
                          <a:gd name="connsiteY2" fmla="*/ 0 h 646620"/>
                          <a:gd name="connsiteX3" fmla="*/ 884574 w 936605"/>
                          <a:gd name="connsiteY3" fmla="*/ 591978 h 646620"/>
                          <a:gd name="connsiteX4" fmla="*/ 0 w 936605"/>
                          <a:gd name="connsiteY4" fmla="*/ 527208 h 646620"/>
                          <a:gd name="connsiteX0" fmla="*/ 0 w 936605"/>
                          <a:gd name="connsiteY0" fmla="*/ 527208 h 646620"/>
                          <a:gd name="connsiteX1" fmla="*/ 81320 w 936605"/>
                          <a:gd name="connsiteY1" fmla="*/ 7620 h 646620"/>
                          <a:gd name="connsiteX2" fmla="*/ 936605 w 936605"/>
                          <a:gd name="connsiteY2" fmla="*/ 0 h 646620"/>
                          <a:gd name="connsiteX3" fmla="*/ 884574 w 936605"/>
                          <a:gd name="connsiteY3" fmla="*/ 591978 h 646620"/>
                          <a:gd name="connsiteX4" fmla="*/ 0 w 936605"/>
                          <a:gd name="connsiteY4" fmla="*/ 527208 h 646620"/>
                          <a:gd name="connsiteX0" fmla="*/ 0 w 948035"/>
                          <a:gd name="connsiteY0" fmla="*/ 519588 h 639000"/>
                          <a:gd name="connsiteX1" fmla="*/ 81320 w 948035"/>
                          <a:gd name="connsiteY1" fmla="*/ 0 h 639000"/>
                          <a:gd name="connsiteX2" fmla="*/ 948035 w 948035"/>
                          <a:gd name="connsiteY2" fmla="*/ 129540 h 639000"/>
                          <a:gd name="connsiteX3" fmla="*/ 884574 w 948035"/>
                          <a:gd name="connsiteY3" fmla="*/ 584358 h 639000"/>
                          <a:gd name="connsiteX4" fmla="*/ 0 w 948035"/>
                          <a:gd name="connsiteY4" fmla="*/ 519588 h 639000"/>
                          <a:gd name="connsiteX0" fmla="*/ 0 w 949468"/>
                          <a:gd name="connsiteY0" fmla="*/ 588368 h 707780"/>
                          <a:gd name="connsiteX1" fmla="*/ 81320 w 949468"/>
                          <a:gd name="connsiteY1" fmla="*/ 68780 h 707780"/>
                          <a:gd name="connsiteX2" fmla="*/ 948035 w 949468"/>
                          <a:gd name="connsiteY2" fmla="*/ 198320 h 707780"/>
                          <a:gd name="connsiteX3" fmla="*/ 884574 w 949468"/>
                          <a:gd name="connsiteY3" fmla="*/ 653138 h 707780"/>
                          <a:gd name="connsiteX4" fmla="*/ 0 w 949468"/>
                          <a:gd name="connsiteY4" fmla="*/ 588368 h 707780"/>
                          <a:gd name="connsiteX0" fmla="*/ 0 w 949477"/>
                          <a:gd name="connsiteY0" fmla="*/ 591139 h 710551"/>
                          <a:gd name="connsiteX1" fmla="*/ 85130 w 949477"/>
                          <a:gd name="connsiteY1" fmla="*/ 63931 h 710551"/>
                          <a:gd name="connsiteX2" fmla="*/ 948035 w 949477"/>
                          <a:gd name="connsiteY2" fmla="*/ 201091 h 710551"/>
                          <a:gd name="connsiteX3" fmla="*/ 884574 w 949477"/>
                          <a:gd name="connsiteY3" fmla="*/ 655909 h 710551"/>
                          <a:gd name="connsiteX4" fmla="*/ 0 w 949477"/>
                          <a:gd name="connsiteY4" fmla="*/ 591139 h 710551"/>
                          <a:gd name="connsiteX0" fmla="*/ 0 w 949427"/>
                          <a:gd name="connsiteY0" fmla="*/ 698821 h 818233"/>
                          <a:gd name="connsiteX1" fmla="*/ 85130 w 949427"/>
                          <a:gd name="connsiteY1" fmla="*/ 171613 h 818233"/>
                          <a:gd name="connsiteX2" fmla="*/ 948035 w 949427"/>
                          <a:gd name="connsiteY2" fmla="*/ 308773 h 818233"/>
                          <a:gd name="connsiteX3" fmla="*/ 884574 w 949427"/>
                          <a:gd name="connsiteY3" fmla="*/ 763591 h 818233"/>
                          <a:gd name="connsiteX4" fmla="*/ 0 w 949427"/>
                          <a:gd name="connsiteY4" fmla="*/ 698821 h 818233"/>
                          <a:gd name="connsiteX0" fmla="*/ 0 w 949427"/>
                          <a:gd name="connsiteY0" fmla="*/ 698821 h 818233"/>
                          <a:gd name="connsiteX1" fmla="*/ 85130 w 949427"/>
                          <a:gd name="connsiteY1" fmla="*/ 171613 h 818233"/>
                          <a:gd name="connsiteX2" fmla="*/ 948035 w 949427"/>
                          <a:gd name="connsiteY2" fmla="*/ 308773 h 818233"/>
                          <a:gd name="connsiteX3" fmla="*/ 884574 w 949427"/>
                          <a:gd name="connsiteY3" fmla="*/ 763591 h 818233"/>
                          <a:gd name="connsiteX4" fmla="*/ 0 w 949427"/>
                          <a:gd name="connsiteY4" fmla="*/ 698821 h 818233"/>
                          <a:gd name="connsiteX0" fmla="*/ 25353 w 974780"/>
                          <a:gd name="connsiteY0" fmla="*/ 698821 h 818233"/>
                          <a:gd name="connsiteX1" fmla="*/ 110483 w 974780"/>
                          <a:gd name="connsiteY1" fmla="*/ 171613 h 818233"/>
                          <a:gd name="connsiteX2" fmla="*/ 973388 w 974780"/>
                          <a:gd name="connsiteY2" fmla="*/ 308773 h 818233"/>
                          <a:gd name="connsiteX3" fmla="*/ 909927 w 974780"/>
                          <a:gd name="connsiteY3" fmla="*/ 763591 h 818233"/>
                          <a:gd name="connsiteX4" fmla="*/ 25353 w 974780"/>
                          <a:gd name="connsiteY4" fmla="*/ 698821 h 8182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74780" h="818233">
                            <a:moveTo>
                              <a:pt x="25353" y="698821"/>
                            </a:moveTo>
                            <a:cubicBezTo>
                              <a:pt x="-33900" y="523085"/>
                              <a:pt x="17336" y="374019"/>
                              <a:pt x="110483" y="171613"/>
                            </a:cubicBezTo>
                            <a:cubicBezTo>
                              <a:pt x="376528" y="-78577"/>
                              <a:pt x="1008333" y="-73497"/>
                              <a:pt x="973388" y="308773"/>
                            </a:cubicBezTo>
                            <a:cubicBezTo>
                              <a:pt x="887464" y="509909"/>
                              <a:pt x="927271" y="566265"/>
                              <a:pt x="909927" y="763591"/>
                            </a:cubicBezTo>
                            <a:cubicBezTo>
                              <a:pt x="637929" y="841061"/>
                              <a:pt x="251631" y="849951"/>
                              <a:pt x="25353" y="698821"/>
                            </a:cubicBezTo>
                            <a:close/>
                          </a:path>
                        </a:pathLst>
                      </a:custGeom>
                      <a:solidFill>
                        <a:schemeClr val="bg2">
                          <a:lumMod val="90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220" name="Ovale 62">
                        <a:extLst>
                          <a:ext uri="{FF2B5EF4-FFF2-40B4-BE49-F238E27FC236}">
                            <a16:creationId xmlns:a16="http://schemas.microsoft.com/office/drawing/2014/main" id="{307347C5-A631-6DD6-A396-06035FE8E085}"/>
                          </a:ext>
                        </a:extLst>
                      </p:cNvPr>
                      <p:cNvSpPr/>
                      <p:nvPr/>
                    </p:nvSpPr>
                    <p:spPr>
                      <a:xfrm rot="348493">
                        <a:off x="12654942" y="6547101"/>
                        <a:ext cx="302171" cy="101176"/>
                      </a:xfrm>
                      <a:prstGeom prst="ellipse">
                        <a:avLst/>
                      </a:prstGeom>
                      <a:solidFill>
                        <a:schemeClr val="bg2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221" name="Rettangolo 70">
                        <a:extLst>
                          <a:ext uri="{FF2B5EF4-FFF2-40B4-BE49-F238E27FC236}">
                            <a16:creationId xmlns:a16="http://schemas.microsoft.com/office/drawing/2014/main" id="{A6359632-EC69-0FFD-5919-29FBB4ADAF7E}"/>
                          </a:ext>
                        </a:extLst>
                      </p:cNvPr>
                      <p:cNvSpPr/>
                      <p:nvPr/>
                    </p:nvSpPr>
                    <p:spPr>
                      <a:xfrm rot="560003">
                        <a:off x="12662260" y="6087464"/>
                        <a:ext cx="364272" cy="528719"/>
                      </a:xfrm>
                      <a:custGeom>
                        <a:avLst/>
                        <a:gdLst>
                          <a:gd name="connsiteX0" fmla="*/ 0 w 755671"/>
                          <a:gd name="connsiteY0" fmla="*/ 0 h 1499616"/>
                          <a:gd name="connsiteX1" fmla="*/ 755671 w 755671"/>
                          <a:gd name="connsiteY1" fmla="*/ 0 h 1499616"/>
                          <a:gd name="connsiteX2" fmla="*/ 755671 w 755671"/>
                          <a:gd name="connsiteY2" fmla="*/ 1499616 h 1499616"/>
                          <a:gd name="connsiteX3" fmla="*/ 0 w 755671"/>
                          <a:gd name="connsiteY3" fmla="*/ 1499616 h 1499616"/>
                          <a:gd name="connsiteX4" fmla="*/ 0 w 755671"/>
                          <a:gd name="connsiteY4" fmla="*/ 0 h 1499616"/>
                          <a:gd name="connsiteX0" fmla="*/ 0 w 755671"/>
                          <a:gd name="connsiteY0" fmla="*/ 0 h 1499616"/>
                          <a:gd name="connsiteX1" fmla="*/ 755671 w 755671"/>
                          <a:gd name="connsiteY1" fmla="*/ 0 h 1499616"/>
                          <a:gd name="connsiteX2" fmla="*/ 755671 w 755671"/>
                          <a:gd name="connsiteY2" fmla="*/ 1499616 h 1499616"/>
                          <a:gd name="connsiteX3" fmla="*/ 0 w 755671"/>
                          <a:gd name="connsiteY3" fmla="*/ 1499616 h 1499616"/>
                          <a:gd name="connsiteX4" fmla="*/ 0 w 755671"/>
                          <a:gd name="connsiteY4" fmla="*/ 0 h 1499616"/>
                          <a:gd name="connsiteX0" fmla="*/ 20569 w 776240"/>
                          <a:gd name="connsiteY0" fmla="*/ 0 h 1499616"/>
                          <a:gd name="connsiteX1" fmla="*/ 776240 w 776240"/>
                          <a:gd name="connsiteY1" fmla="*/ 0 h 1499616"/>
                          <a:gd name="connsiteX2" fmla="*/ 776240 w 776240"/>
                          <a:gd name="connsiteY2" fmla="*/ 1499616 h 1499616"/>
                          <a:gd name="connsiteX3" fmla="*/ 20569 w 776240"/>
                          <a:gd name="connsiteY3" fmla="*/ 1499616 h 1499616"/>
                          <a:gd name="connsiteX4" fmla="*/ 20569 w 776240"/>
                          <a:gd name="connsiteY4" fmla="*/ 0 h 1499616"/>
                          <a:gd name="connsiteX0" fmla="*/ 20569 w 835845"/>
                          <a:gd name="connsiteY0" fmla="*/ 0 h 1499616"/>
                          <a:gd name="connsiteX1" fmla="*/ 776240 w 835845"/>
                          <a:gd name="connsiteY1" fmla="*/ 0 h 1499616"/>
                          <a:gd name="connsiteX2" fmla="*/ 776240 w 835845"/>
                          <a:gd name="connsiteY2" fmla="*/ 1499616 h 1499616"/>
                          <a:gd name="connsiteX3" fmla="*/ 20569 w 835845"/>
                          <a:gd name="connsiteY3" fmla="*/ 1499616 h 1499616"/>
                          <a:gd name="connsiteX4" fmla="*/ 20569 w 835845"/>
                          <a:gd name="connsiteY4" fmla="*/ 0 h 1499616"/>
                          <a:gd name="connsiteX0" fmla="*/ 20569 w 818819"/>
                          <a:gd name="connsiteY0" fmla="*/ 0 h 1499616"/>
                          <a:gd name="connsiteX1" fmla="*/ 776240 w 818819"/>
                          <a:gd name="connsiteY1" fmla="*/ 0 h 1499616"/>
                          <a:gd name="connsiteX2" fmla="*/ 684800 w 818819"/>
                          <a:gd name="connsiteY2" fmla="*/ 1493520 h 1499616"/>
                          <a:gd name="connsiteX3" fmla="*/ 20569 w 818819"/>
                          <a:gd name="connsiteY3" fmla="*/ 1499616 h 1499616"/>
                          <a:gd name="connsiteX4" fmla="*/ 20569 w 818819"/>
                          <a:gd name="connsiteY4" fmla="*/ 0 h 1499616"/>
                          <a:gd name="connsiteX0" fmla="*/ 20569 w 818819"/>
                          <a:gd name="connsiteY0" fmla="*/ 0 h 1547056"/>
                          <a:gd name="connsiteX1" fmla="*/ 776240 w 818819"/>
                          <a:gd name="connsiteY1" fmla="*/ 0 h 1547056"/>
                          <a:gd name="connsiteX2" fmla="*/ 684800 w 818819"/>
                          <a:gd name="connsiteY2" fmla="*/ 1493520 h 1547056"/>
                          <a:gd name="connsiteX3" fmla="*/ 20569 w 818819"/>
                          <a:gd name="connsiteY3" fmla="*/ 1499616 h 1547056"/>
                          <a:gd name="connsiteX4" fmla="*/ 20569 w 818819"/>
                          <a:gd name="connsiteY4" fmla="*/ 0 h 1547056"/>
                          <a:gd name="connsiteX0" fmla="*/ 20569 w 826508"/>
                          <a:gd name="connsiteY0" fmla="*/ 0 h 1499616"/>
                          <a:gd name="connsiteX1" fmla="*/ 776240 w 826508"/>
                          <a:gd name="connsiteY1" fmla="*/ 0 h 1499616"/>
                          <a:gd name="connsiteX2" fmla="*/ 733667 w 826508"/>
                          <a:gd name="connsiteY2" fmla="*/ 1170381 h 1499616"/>
                          <a:gd name="connsiteX3" fmla="*/ 20569 w 826508"/>
                          <a:gd name="connsiteY3" fmla="*/ 1499616 h 1499616"/>
                          <a:gd name="connsiteX4" fmla="*/ 20569 w 826508"/>
                          <a:gd name="connsiteY4" fmla="*/ 0 h 1499616"/>
                          <a:gd name="connsiteX0" fmla="*/ 20569 w 827210"/>
                          <a:gd name="connsiteY0" fmla="*/ 0 h 1499616"/>
                          <a:gd name="connsiteX1" fmla="*/ 776240 w 827210"/>
                          <a:gd name="connsiteY1" fmla="*/ 0 h 1499616"/>
                          <a:gd name="connsiteX2" fmla="*/ 737403 w 827210"/>
                          <a:gd name="connsiteY2" fmla="*/ 1192367 h 1499616"/>
                          <a:gd name="connsiteX3" fmla="*/ 20569 w 827210"/>
                          <a:gd name="connsiteY3" fmla="*/ 1499616 h 1499616"/>
                          <a:gd name="connsiteX4" fmla="*/ 20569 w 827210"/>
                          <a:gd name="connsiteY4" fmla="*/ 0 h 1499616"/>
                          <a:gd name="connsiteX0" fmla="*/ 20569 w 841645"/>
                          <a:gd name="connsiteY0" fmla="*/ 0 h 1499616"/>
                          <a:gd name="connsiteX1" fmla="*/ 776240 w 841645"/>
                          <a:gd name="connsiteY1" fmla="*/ 0 h 1499616"/>
                          <a:gd name="connsiteX2" fmla="*/ 737403 w 841645"/>
                          <a:gd name="connsiteY2" fmla="*/ 1192367 h 1499616"/>
                          <a:gd name="connsiteX3" fmla="*/ 20569 w 841645"/>
                          <a:gd name="connsiteY3" fmla="*/ 1499616 h 1499616"/>
                          <a:gd name="connsiteX4" fmla="*/ 20569 w 841645"/>
                          <a:gd name="connsiteY4" fmla="*/ 0 h 1499616"/>
                          <a:gd name="connsiteX0" fmla="*/ 20569 w 919569"/>
                          <a:gd name="connsiteY0" fmla="*/ 0 h 1499616"/>
                          <a:gd name="connsiteX1" fmla="*/ 874426 w 919569"/>
                          <a:gd name="connsiteY1" fmla="*/ 1012 h 1499616"/>
                          <a:gd name="connsiteX2" fmla="*/ 737403 w 919569"/>
                          <a:gd name="connsiteY2" fmla="*/ 1192367 h 1499616"/>
                          <a:gd name="connsiteX3" fmla="*/ 20569 w 919569"/>
                          <a:gd name="connsiteY3" fmla="*/ 1499616 h 1499616"/>
                          <a:gd name="connsiteX4" fmla="*/ 20569 w 919569"/>
                          <a:gd name="connsiteY4" fmla="*/ 0 h 1499616"/>
                          <a:gd name="connsiteX0" fmla="*/ 20569 w 875235"/>
                          <a:gd name="connsiteY0" fmla="*/ 0 h 1499616"/>
                          <a:gd name="connsiteX1" fmla="*/ 874426 w 875235"/>
                          <a:gd name="connsiteY1" fmla="*/ 1012 h 1499616"/>
                          <a:gd name="connsiteX2" fmla="*/ 737403 w 875235"/>
                          <a:gd name="connsiteY2" fmla="*/ 1192367 h 1499616"/>
                          <a:gd name="connsiteX3" fmla="*/ 20569 w 875235"/>
                          <a:gd name="connsiteY3" fmla="*/ 1499616 h 1499616"/>
                          <a:gd name="connsiteX4" fmla="*/ 20569 w 875235"/>
                          <a:gd name="connsiteY4" fmla="*/ 0 h 1499616"/>
                          <a:gd name="connsiteX0" fmla="*/ 0 w 902508"/>
                          <a:gd name="connsiteY0" fmla="*/ 0 h 1577578"/>
                          <a:gd name="connsiteX1" fmla="*/ 901699 w 902508"/>
                          <a:gd name="connsiteY1" fmla="*/ 78974 h 1577578"/>
                          <a:gd name="connsiteX2" fmla="*/ 764676 w 902508"/>
                          <a:gd name="connsiteY2" fmla="*/ 1270329 h 1577578"/>
                          <a:gd name="connsiteX3" fmla="*/ 47842 w 902508"/>
                          <a:gd name="connsiteY3" fmla="*/ 1577578 h 1577578"/>
                          <a:gd name="connsiteX4" fmla="*/ 0 w 902508"/>
                          <a:gd name="connsiteY4" fmla="*/ 0 h 1577578"/>
                          <a:gd name="connsiteX0" fmla="*/ 0 w 902508"/>
                          <a:gd name="connsiteY0" fmla="*/ 0 h 1577578"/>
                          <a:gd name="connsiteX1" fmla="*/ 901699 w 902508"/>
                          <a:gd name="connsiteY1" fmla="*/ 78974 h 1577578"/>
                          <a:gd name="connsiteX2" fmla="*/ 764676 w 902508"/>
                          <a:gd name="connsiteY2" fmla="*/ 1270329 h 1577578"/>
                          <a:gd name="connsiteX3" fmla="*/ 47842 w 902508"/>
                          <a:gd name="connsiteY3" fmla="*/ 1577578 h 1577578"/>
                          <a:gd name="connsiteX4" fmla="*/ 0 w 902508"/>
                          <a:gd name="connsiteY4" fmla="*/ 0 h 1577578"/>
                          <a:gd name="connsiteX0" fmla="*/ 0 w 902508"/>
                          <a:gd name="connsiteY0" fmla="*/ 0 h 1338221"/>
                          <a:gd name="connsiteX1" fmla="*/ 901699 w 902508"/>
                          <a:gd name="connsiteY1" fmla="*/ 78974 h 1338221"/>
                          <a:gd name="connsiteX2" fmla="*/ 764676 w 902508"/>
                          <a:gd name="connsiteY2" fmla="*/ 1270329 h 1338221"/>
                          <a:gd name="connsiteX3" fmla="*/ 38391 w 902508"/>
                          <a:gd name="connsiteY3" fmla="*/ 1318393 h 1338221"/>
                          <a:gd name="connsiteX4" fmla="*/ 0 w 902508"/>
                          <a:gd name="connsiteY4" fmla="*/ 0 h 1338221"/>
                          <a:gd name="connsiteX0" fmla="*/ 0 w 902508"/>
                          <a:gd name="connsiteY0" fmla="*/ 0 h 1419679"/>
                          <a:gd name="connsiteX1" fmla="*/ 901699 w 902508"/>
                          <a:gd name="connsiteY1" fmla="*/ 78974 h 1419679"/>
                          <a:gd name="connsiteX2" fmla="*/ 764676 w 902508"/>
                          <a:gd name="connsiteY2" fmla="*/ 1270329 h 1419679"/>
                          <a:gd name="connsiteX3" fmla="*/ 136321 w 902508"/>
                          <a:gd name="connsiteY3" fmla="*/ 1419679 h 1419679"/>
                          <a:gd name="connsiteX4" fmla="*/ 0 w 902508"/>
                          <a:gd name="connsiteY4" fmla="*/ 0 h 1419679"/>
                          <a:gd name="connsiteX0" fmla="*/ 0 w 866365"/>
                          <a:gd name="connsiteY0" fmla="*/ 0 h 1546267"/>
                          <a:gd name="connsiteX1" fmla="*/ 865556 w 866365"/>
                          <a:gd name="connsiteY1" fmla="*/ 205562 h 1546267"/>
                          <a:gd name="connsiteX2" fmla="*/ 728533 w 866365"/>
                          <a:gd name="connsiteY2" fmla="*/ 1396917 h 1546267"/>
                          <a:gd name="connsiteX3" fmla="*/ 100178 w 866365"/>
                          <a:gd name="connsiteY3" fmla="*/ 1546267 h 1546267"/>
                          <a:gd name="connsiteX4" fmla="*/ 0 w 866365"/>
                          <a:gd name="connsiteY4" fmla="*/ 0 h 1546267"/>
                          <a:gd name="connsiteX0" fmla="*/ 0 w 824778"/>
                          <a:gd name="connsiteY0" fmla="*/ 0 h 1546267"/>
                          <a:gd name="connsiteX1" fmla="*/ 823198 w 824778"/>
                          <a:gd name="connsiteY1" fmla="*/ 125936 h 1546267"/>
                          <a:gd name="connsiteX2" fmla="*/ 728533 w 824778"/>
                          <a:gd name="connsiteY2" fmla="*/ 1396917 h 1546267"/>
                          <a:gd name="connsiteX3" fmla="*/ 100178 w 824778"/>
                          <a:gd name="connsiteY3" fmla="*/ 1546267 h 1546267"/>
                          <a:gd name="connsiteX4" fmla="*/ 0 w 824778"/>
                          <a:gd name="connsiteY4" fmla="*/ 0 h 1546267"/>
                          <a:gd name="connsiteX0" fmla="*/ 0 w 824778"/>
                          <a:gd name="connsiteY0" fmla="*/ 0 h 1565831"/>
                          <a:gd name="connsiteX1" fmla="*/ 823198 w 824778"/>
                          <a:gd name="connsiteY1" fmla="*/ 125936 h 1565831"/>
                          <a:gd name="connsiteX2" fmla="*/ 728533 w 824778"/>
                          <a:gd name="connsiteY2" fmla="*/ 1396917 h 1565831"/>
                          <a:gd name="connsiteX3" fmla="*/ 100178 w 824778"/>
                          <a:gd name="connsiteY3" fmla="*/ 1546267 h 1565831"/>
                          <a:gd name="connsiteX4" fmla="*/ 0 w 824778"/>
                          <a:gd name="connsiteY4" fmla="*/ 0 h 1565831"/>
                          <a:gd name="connsiteX0" fmla="*/ 0 w 824778"/>
                          <a:gd name="connsiteY0" fmla="*/ 0 h 1596225"/>
                          <a:gd name="connsiteX1" fmla="*/ 823198 w 824778"/>
                          <a:gd name="connsiteY1" fmla="*/ 125936 h 1596225"/>
                          <a:gd name="connsiteX2" fmla="*/ 728533 w 824778"/>
                          <a:gd name="connsiteY2" fmla="*/ 1396917 h 1596225"/>
                          <a:gd name="connsiteX3" fmla="*/ 100178 w 824778"/>
                          <a:gd name="connsiteY3" fmla="*/ 1546267 h 1596225"/>
                          <a:gd name="connsiteX4" fmla="*/ 0 w 824778"/>
                          <a:gd name="connsiteY4" fmla="*/ 0 h 159622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24778" h="1596225">
                            <a:moveTo>
                              <a:pt x="0" y="0"/>
                            </a:moveTo>
                            <a:lnTo>
                              <a:pt x="823198" y="125936"/>
                            </a:lnTo>
                            <a:cubicBezTo>
                              <a:pt x="832712" y="571156"/>
                              <a:pt x="799039" y="1176225"/>
                              <a:pt x="728533" y="1396917"/>
                            </a:cubicBezTo>
                            <a:cubicBezTo>
                              <a:pt x="472262" y="1648037"/>
                              <a:pt x="287691" y="1616189"/>
                              <a:pt x="100178" y="1546267"/>
                            </a:cubicBezTo>
                            <a:cubicBezTo>
                              <a:pt x="-9550" y="1058587"/>
                              <a:pt x="184739" y="450462"/>
                              <a:pt x="0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bg2">
                          <a:lumMod val="90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222" name="Rettangolo 73">
                        <a:extLst>
                          <a:ext uri="{FF2B5EF4-FFF2-40B4-BE49-F238E27FC236}">
                            <a16:creationId xmlns:a16="http://schemas.microsoft.com/office/drawing/2014/main" id="{456C5120-7313-F141-3D0A-F23EC60C1CDE}"/>
                          </a:ext>
                        </a:extLst>
                      </p:cNvPr>
                      <p:cNvSpPr/>
                      <p:nvPr/>
                    </p:nvSpPr>
                    <p:spPr>
                      <a:xfrm rot="569075">
                        <a:off x="12770913" y="6363662"/>
                        <a:ext cx="126209" cy="253194"/>
                      </a:xfrm>
                      <a:custGeom>
                        <a:avLst/>
                        <a:gdLst>
                          <a:gd name="connsiteX0" fmla="*/ 0 w 332697"/>
                          <a:gd name="connsiteY0" fmla="*/ 0 h 590959"/>
                          <a:gd name="connsiteX1" fmla="*/ 332697 w 332697"/>
                          <a:gd name="connsiteY1" fmla="*/ 0 h 590959"/>
                          <a:gd name="connsiteX2" fmla="*/ 332697 w 332697"/>
                          <a:gd name="connsiteY2" fmla="*/ 590959 h 590959"/>
                          <a:gd name="connsiteX3" fmla="*/ 0 w 332697"/>
                          <a:gd name="connsiteY3" fmla="*/ 590959 h 590959"/>
                          <a:gd name="connsiteX4" fmla="*/ 0 w 332697"/>
                          <a:gd name="connsiteY4" fmla="*/ 0 h 590959"/>
                          <a:gd name="connsiteX0" fmla="*/ 0 w 332697"/>
                          <a:gd name="connsiteY0" fmla="*/ 0 h 590959"/>
                          <a:gd name="connsiteX1" fmla="*/ 302217 w 332697"/>
                          <a:gd name="connsiteY1" fmla="*/ 30480 h 590959"/>
                          <a:gd name="connsiteX2" fmla="*/ 332697 w 332697"/>
                          <a:gd name="connsiteY2" fmla="*/ 590959 h 590959"/>
                          <a:gd name="connsiteX3" fmla="*/ 0 w 332697"/>
                          <a:gd name="connsiteY3" fmla="*/ 590959 h 590959"/>
                          <a:gd name="connsiteX4" fmla="*/ 0 w 332697"/>
                          <a:gd name="connsiteY4" fmla="*/ 0 h 590959"/>
                          <a:gd name="connsiteX0" fmla="*/ 0 w 332697"/>
                          <a:gd name="connsiteY0" fmla="*/ 0 h 590959"/>
                          <a:gd name="connsiteX1" fmla="*/ 306027 w 332697"/>
                          <a:gd name="connsiteY1" fmla="*/ 0 h 590959"/>
                          <a:gd name="connsiteX2" fmla="*/ 332697 w 332697"/>
                          <a:gd name="connsiteY2" fmla="*/ 590959 h 590959"/>
                          <a:gd name="connsiteX3" fmla="*/ 0 w 332697"/>
                          <a:gd name="connsiteY3" fmla="*/ 590959 h 590959"/>
                          <a:gd name="connsiteX4" fmla="*/ 0 w 332697"/>
                          <a:gd name="connsiteY4" fmla="*/ 0 h 590959"/>
                          <a:gd name="connsiteX0" fmla="*/ 0 w 332697"/>
                          <a:gd name="connsiteY0" fmla="*/ 23706 h 614665"/>
                          <a:gd name="connsiteX1" fmla="*/ 306027 w 332697"/>
                          <a:gd name="connsiteY1" fmla="*/ 23706 h 614665"/>
                          <a:gd name="connsiteX2" fmla="*/ 332697 w 332697"/>
                          <a:gd name="connsiteY2" fmla="*/ 614665 h 614665"/>
                          <a:gd name="connsiteX3" fmla="*/ 0 w 332697"/>
                          <a:gd name="connsiteY3" fmla="*/ 614665 h 614665"/>
                          <a:gd name="connsiteX4" fmla="*/ 0 w 332697"/>
                          <a:gd name="connsiteY4" fmla="*/ 23706 h 614665"/>
                          <a:gd name="connsiteX0" fmla="*/ 0 w 332697"/>
                          <a:gd name="connsiteY0" fmla="*/ 34524 h 625483"/>
                          <a:gd name="connsiteX1" fmla="*/ 306027 w 332697"/>
                          <a:gd name="connsiteY1" fmla="*/ 34524 h 625483"/>
                          <a:gd name="connsiteX2" fmla="*/ 332697 w 332697"/>
                          <a:gd name="connsiteY2" fmla="*/ 625483 h 625483"/>
                          <a:gd name="connsiteX3" fmla="*/ 0 w 332697"/>
                          <a:gd name="connsiteY3" fmla="*/ 625483 h 625483"/>
                          <a:gd name="connsiteX4" fmla="*/ 0 w 332697"/>
                          <a:gd name="connsiteY4" fmla="*/ 34524 h 625483"/>
                          <a:gd name="connsiteX0" fmla="*/ 0 w 306027"/>
                          <a:gd name="connsiteY0" fmla="*/ 34524 h 625483"/>
                          <a:gd name="connsiteX1" fmla="*/ 306027 w 306027"/>
                          <a:gd name="connsiteY1" fmla="*/ 34524 h 625483"/>
                          <a:gd name="connsiteX2" fmla="*/ 302217 w 306027"/>
                          <a:gd name="connsiteY2" fmla="*/ 614053 h 625483"/>
                          <a:gd name="connsiteX3" fmla="*/ 0 w 306027"/>
                          <a:gd name="connsiteY3" fmla="*/ 625483 h 625483"/>
                          <a:gd name="connsiteX4" fmla="*/ 0 w 306027"/>
                          <a:gd name="connsiteY4" fmla="*/ 34524 h 625483"/>
                          <a:gd name="connsiteX0" fmla="*/ 0 w 302217"/>
                          <a:gd name="connsiteY0" fmla="*/ 5802 h 596761"/>
                          <a:gd name="connsiteX1" fmla="*/ 264117 w 302217"/>
                          <a:gd name="connsiteY1" fmla="*/ 181062 h 596761"/>
                          <a:gd name="connsiteX2" fmla="*/ 302217 w 302217"/>
                          <a:gd name="connsiteY2" fmla="*/ 585331 h 596761"/>
                          <a:gd name="connsiteX3" fmla="*/ 0 w 302217"/>
                          <a:gd name="connsiteY3" fmla="*/ 596761 h 596761"/>
                          <a:gd name="connsiteX4" fmla="*/ 0 w 302217"/>
                          <a:gd name="connsiteY4" fmla="*/ 5802 h 596761"/>
                          <a:gd name="connsiteX0" fmla="*/ 0 w 309837"/>
                          <a:gd name="connsiteY0" fmla="*/ 32444 h 623403"/>
                          <a:gd name="connsiteX1" fmla="*/ 309837 w 309837"/>
                          <a:gd name="connsiteY1" fmla="*/ 36254 h 623403"/>
                          <a:gd name="connsiteX2" fmla="*/ 302217 w 309837"/>
                          <a:gd name="connsiteY2" fmla="*/ 611973 h 623403"/>
                          <a:gd name="connsiteX3" fmla="*/ 0 w 309837"/>
                          <a:gd name="connsiteY3" fmla="*/ 623403 h 623403"/>
                          <a:gd name="connsiteX4" fmla="*/ 0 w 309837"/>
                          <a:gd name="connsiteY4" fmla="*/ 32444 h 623403"/>
                          <a:gd name="connsiteX0" fmla="*/ 0 w 309837"/>
                          <a:gd name="connsiteY0" fmla="*/ 39020 h 618549"/>
                          <a:gd name="connsiteX1" fmla="*/ 309837 w 309837"/>
                          <a:gd name="connsiteY1" fmla="*/ 31400 h 618549"/>
                          <a:gd name="connsiteX2" fmla="*/ 302217 w 309837"/>
                          <a:gd name="connsiteY2" fmla="*/ 607119 h 618549"/>
                          <a:gd name="connsiteX3" fmla="*/ 0 w 309837"/>
                          <a:gd name="connsiteY3" fmla="*/ 618549 h 618549"/>
                          <a:gd name="connsiteX4" fmla="*/ 0 w 309837"/>
                          <a:gd name="connsiteY4" fmla="*/ 39020 h 618549"/>
                          <a:gd name="connsiteX0" fmla="*/ 0 w 309837"/>
                          <a:gd name="connsiteY0" fmla="*/ 39020 h 618549"/>
                          <a:gd name="connsiteX1" fmla="*/ 309837 w 309837"/>
                          <a:gd name="connsiteY1" fmla="*/ 31400 h 618549"/>
                          <a:gd name="connsiteX2" fmla="*/ 285738 w 309837"/>
                          <a:gd name="connsiteY2" fmla="*/ 589131 h 618549"/>
                          <a:gd name="connsiteX3" fmla="*/ 0 w 309837"/>
                          <a:gd name="connsiteY3" fmla="*/ 618549 h 618549"/>
                          <a:gd name="connsiteX4" fmla="*/ 0 w 309837"/>
                          <a:gd name="connsiteY4" fmla="*/ 39020 h 618549"/>
                          <a:gd name="connsiteX0" fmla="*/ 0 w 309837"/>
                          <a:gd name="connsiteY0" fmla="*/ 39020 h 616766"/>
                          <a:gd name="connsiteX1" fmla="*/ 309837 w 309837"/>
                          <a:gd name="connsiteY1" fmla="*/ 31400 h 616766"/>
                          <a:gd name="connsiteX2" fmla="*/ 285738 w 309837"/>
                          <a:gd name="connsiteY2" fmla="*/ 589131 h 616766"/>
                          <a:gd name="connsiteX3" fmla="*/ 26610 w 309837"/>
                          <a:gd name="connsiteY3" fmla="*/ 616766 h 616766"/>
                          <a:gd name="connsiteX4" fmla="*/ 0 w 309837"/>
                          <a:gd name="connsiteY4" fmla="*/ 39020 h 616766"/>
                          <a:gd name="connsiteX0" fmla="*/ 0 w 309837"/>
                          <a:gd name="connsiteY0" fmla="*/ 39020 h 628935"/>
                          <a:gd name="connsiteX1" fmla="*/ 309837 w 309837"/>
                          <a:gd name="connsiteY1" fmla="*/ 31400 h 628935"/>
                          <a:gd name="connsiteX2" fmla="*/ 285738 w 309837"/>
                          <a:gd name="connsiteY2" fmla="*/ 589131 h 628935"/>
                          <a:gd name="connsiteX3" fmla="*/ 15967 w 309837"/>
                          <a:gd name="connsiteY3" fmla="*/ 628935 h 628935"/>
                          <a:gd name="connsiteX4" fmla="*/ 0 w 309837"/>
                          <a:gd name="connsiteY4" fmla="*/ 39020 h 628935"/>
                          <a:gd name="connsiteX0" fmla="*/ 0 w 309837"/>
                          <a:gd name="connsiteY0" fmla="*/ 39020 h 613984"/>
                          <a:gd name="connsiteX1" fmla="*/ 309837 w 309837"/>
                          <a:gd name="connsiteY1" fmla="*/ 31400 h 613984"/>
                          <a:gd name="connsiteX2" fmla="*/ 285738 w 309837"/>
                          <a:gd name="connsiteY2" fmla="*/ 589131 h 613984"/>
                          <a:gd name="connsiteX3" fmla="*/ 11146 w 309837"/>
                          <a:gd name="connsiteY3" fmla="*/ 613984 h 613984"/>
                          <a:gd name="connsiteX4" fmla="*/ 0 w 309837"/>
                          <a:gd name="connsiteY4" fmla="*/ 39020 h 613984"/>
                          <a:gd name="connsiteX0" fmla="*/ 0 w 309837"/>
                          <a:gd name="connsiteY0" fmla="*/ 39020 h 621034"/>
                          <a:gd name="connsiteX1" fmla="*/ 309837 w 309837"/>
                          <a:gd name="connsiteY1" fmla="*/ 31400 h 621034"/>
                          <a:gd name="connsiteX2" fmla="*/ 285738 w 309837"/>
                          <a:gd name="connsiteY2" fmla="*/ 589131 h 621034"/>
                          <a:gd name="connsiteX3" fmla="*/ 11146 w 309837"/>
                          <a:gd name="connsiteY3" fmla="*/ 613984 h 621034"/>
                          <a:gd name="connsiteX4" fmla="*/ 0 w 309837"/>
                          <a:gd name="connsiteY4" fmla="*/ 39020 h 621034"/>
                          <a:gd name="connsiteX0" fmla="*/ 0 w 309837"/>
                          <a:gd name="connsiteY0" fmla="*/ 39020 h 622514"/>
                          <a:gd name="connsiteX1" fmla="*/ 309837 w 309837"/>
                          <a:gd name="connsiteY1" fmla="*/ 31400 h 622514"/>
                          <a:gd name="connsiteX2" fmla="*/ 285738 w 309837"/>
                          <a:gd name="connsiteY2" fmla="*/ 589131 h 622514"/>
                          <a:gd name="connsiteX3" fmla="*/ 11146 w 309837"/>
                          <a:gd name="connsiteY3" fmla="*/ 613984 h 622514"/>
                          <a:gd name="connsiteX4" fmla="*/ 0 w 309837"/>
                          <a:gd name="connsiteY4" fmla="*/ 39020 h 622514"/>
                          <a:gd name="connsiteX0" fmla="*/ 0 w 309837"/>
                          <a:gd name="connsiteY0" fmla="*/ 39020 h 621198"/>
                          <a:gd name="connsiteX1" fmla="*/ 309837 w 309837"/>
                          <a:gd name="connsiteY1" fmla="*/ 31400 h 621198"/>
                          <a:gd name="connsiteX2" fmla="*/ 304236 w 309837"/>
                          <a:gd name="connsiteY2" fmla="*/ 580254 h 621198"/>
                          <a:gd name="connsiteX3" fmla="*/ 11146 w 309837"/>
                          <a:gd name="connsiteY3" fmla="*/ 613984 h 621198"/>
                          <a:gd name="connsiteX4" fmla="*/ 0 w 309837"/>
                          <a:gd name="connsiteY4" fmla="*/ 39020 h 621198"/>
                          <a:gd name="connsiteX0" fmla="*/ 0 w 309837"/>
                          <a:gd name="connsiteY0" fmla="*/ 39020 h 620832"/>
                          <a:gd name="connsiteX1" fmla="*/ 309837 w 309837"/>
                          <a:gd name="connsiteY1" fmla="*/ 31400 h 620832"/>
                          <a:gd name="connsiteX2" fmla="*/ 292577 w 309837"/>
                          <a:gd name="connsiteY2" fmla="*/ 577217 h 620832"/>
                          <a:gd name="connsiteX3" fmla="*/ 11146 w 309837"/>
                          <a:gd name="connsiteY3" fmla="*/ 613984 h 620832"/>
                          <a:gd name="connsiteX4" fmla="*/ 0 w 309837"/>
                          <a:gd name="connsiteY4" fmla="*/ 39020 h 620832"/>
                          <a:gd name="connsiteX0" fmla="*/ 0 w 309837"/>
                          <a:gd name="connsiteY0" fmla="*/ 39020 h 619986"/>
                          <a:gd name="connsiteX1" fmla="*/ 309837 w 309837"/>
                          <a:gd name="connsiteY1" fmla="*/ 31400 h 619986"/>
                          <a:gd name="connsiteX2" fmla="*/ 306291 w 309837"/>
                          <a:gd name="connsiteY2" fmla="*/ 568851 h 619986"/>
                          <a:gd name="connsiteX3" fmla="*/ 11146 w 309837"/>
                          <a:gd name="connsiteY3" fmla="*/ 613984 h 619986"/>
                          <a:gd name="connsiteX4" fmla="*/ 0 w 309837"/>
                          <a:gd name="connsiteY4" fmla="*/ 39020 h 6199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09837" h="619986">
                            <a:moveTo>
                              <a:pt x="0" y="39020"/>
                            </a:moveTo>
                            <a:cubicBezTo>
                              <a:pt x="109629" y="920"/>
                              <a:pt x="162108" y="-21940"/>
                              <a:pt x="309837" y="31400"/>
                            </a:cubicBezTo>
                            <a:lnTo>
                              <a:pt x="306291" y="568851"/>
                            </a:lnTo>
                            <a:cubicBezTo>
                              <a:pt x="219326" y="588285"/>
                              <a:pt x="93311" y="636876"/>
                              <a:pt x="11146" y="613984"/>
                            </a:cubicBezTo>
                            <a:lnTo>
                              <a:pt x="0" y="39020"/>
                            </a:lnTo>
                            <a:close/>
                          </a:path>
                        </a:pathLst>
                      </a:custGeom>
                      <a:solidFill>
                        <a:schemeClr val="bg2">
                          <a:lumMod val="50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223" name="Figura a mano libera: forma 65">
                        <a:extLst>
                          <a:ext uri="{FF2B5EF4-FFF2-40B4-BE49-F238E27FC236}">
                            <a16:creationId xmlns:a16="http://schemas.microsoft.com/office/drawing/2014/main" id="{4DAF0F14-489B-9C8F-D3D3-D947A082AA54}"/>
                          </a:ext>
                        </a:extLst>
                      </p:cNvPr>
                      <p:cNvSpPr/>
                      <p:nvPr/>
                    </p:nvSpPr>
                    <p:spPr>
                      <a:xfrm rot="21392073">
                        <a:off x="12607845" y="6721995"/>
                        <a:ext cx="366645" cy="122766"/>
                      </a:xfrm>
                      <a:custGeom>
                        <a:avLst/>
                        <a:gdLst>
                          <a:gd name="connsiteX0" fmla="*/ 0 w 857250"/>
                          <a:gd name="connsiteY0" fmla="*/ 129540 h 186690"/>
                          <a:gd name="connsiteX1" fmla="*/ 72390 w 857250"/>
                          <a:gd name="connsiteY1" fmla="*/ 3810 h 186690"/>
                          <a:gd name="connsiteX2" fmla="*/ 495300 w 857250"/>
                          <a:gd name="connsiteY2" fmla="*/ 186690 h 186690"/>
                          <a:gd name="connsiteX3" fmla="*/ 811530 w 857250"/>
                          <a:gd name="connsiteY3" fmla="*/ 0 h 186690"/>
                          <a:gd name="connsiteX4" fmla="*/ 857250 w 857250"/>
                          <a:gd name="connsiteY4" fmla="*/ 186690 h 186690"/>
                          <a:gd name="connsiteX5" fmla="*/ 0 w 857250"/>
                          <a:gd name="connsiteY5" fmla="*/ 129540 h 186690"/>
                          <a:gd name="connsiteX0" fmla="*/ 0 w 857250"/>
                          <a:gd name="connsiteY0" fmla="*/ 129540 h 186690"/>
                          <a:gd name="connsiteX1" fmla="*/ 72390 w 857250"/>
                          <a:gd name="connsiteY1" fmla="*/ 3810 h 186690"/>
                          <a:gd name="connsiteX2" fmla="*/ 483870 w 857250"/>
                          <a:gd name="connsiteY2" fmla="*/ 160020 h 186690"/>
                          <a:gd name="connsiteX3" fmla="*/ 811530 w 857250"/>
                          <a:gd name="connsiteY3" fmla="*/ 0 h 186690"/>
                          <a:gd name="connsiteX4" fmla="*/ 857250 w 857250"/>
                          <a:gd name="connsiteY4" fmla="*/ 186690 h 186690"/>
                          <a:gd name="connsiteX5" fmla="*/ 0 w 857250"/>
                          <a:gd name="connsiteY5" fmla="*/ 129540 h 186690"/>
                          <a:gd name="connsiteX0" fmla="*/ 0 w 857250"/>
                          <a:gd name="connsiteY0" fmla="*/ 129540 h 252004"/>
                          <a:gd name="connsiteX1" fmla="*/ 72390 w 857250"/>
                          <a:gd name="connsiteY1" fmla="*/ 3810 h 252004"/>
                          <a:gd name="connsiteX2" fmla="*/ 483870 w 857250"/>
                          <a:gd name="connsiteY2" fmla="*/ 160020 h 252004"/>
                          <a:gd name="connsiteX3" fmla="*/ 811530 w 857250"/>
                          <a:gd name="connsiteY3" fmla="*/ 0 h 252004"/>
                          <a:gd name="connsiteX4" fmla="*/ 857250 w 857250"/>
                          <a:gd name="connsiteY4" fmla="*/ 186690 h 252004"/>
                          <a:gd name="connsiteX5" fmla="*/ 0 w 857250"/>
                          <a:gd name="connsiteY5" fmla="*/ 129540 h 252004"/>
                          <a:gd name="connsiteX0" fmla="*/ 313 w 857563"/>
                          <a:gd name="connsiteY0" fmla="*/ 129540 h 276462"/>
                          <a:gd name="connsiteX1" fmla="*/ 72703 w 857563"/>
                          <a:gd name="connsiteY1" fmla="*/ 3810 h 276462"/>
                          <a:gd name="connsiteX2" fmla="*/ 484183 w 857563"/>
                          <a:gd name="connsiteY2" fmla="*/ 160020 h 276462"/>
                          <a:gd name="connsiteX3" fmla="*/ 811843 w 857563"/>
                          <a:gd name="connsiteY3" fmla="*/ 0 h 276462"/>
                          <a:gd name="connsiteX4" fmla="*/ 857563 w 857563"/>
                          <a:gd name="connsiteY4" fmla="*/ 186690 h 276462"/>
                          <a:gd name="connsiteX5" fmla="*/ 313 w 857563"/>
                          <a:gd name="connsiteY5" fmla="*/ 129540 h 276462"/>
                          <a:gd name="connsiteX0" fmla="*/ 4085 w 861335"/>
                          <a:gd name="connsiteY0" fmla="*/ 129540 h 276462"/>
                          <a:gd name="connsiteX1" fmla="*/ 76475 w 861335"/>
                          <a:gd name="connsiteY1" fmla="*/ 3810 h 276462"/>
                          <a:gd name="connsiteX2" fmla="*/ 487955 w 861335"/>
                          <a:gd name="connsiteY2" fmla="*/ 160020 h 276462"/>
                          <a:gd name="connsiteX3" fmla="*/ 815615 w 861335"/>
                          <a:gd name="connsiteY3" fmla="*/ 0 h 276462"/>
                          <a:gd name="connsiteX4" fmla="*/ 861335 w 861335"/>
                          <a:gd name="connsiteY4" fmla="*/ 186690 h 276462"/>
                          <a:gd name="connsiteX5" fmla="*/ 4085 w 861335"/>
                          <a:gd name="connsiteY5" fmla="*/ 129540 h 276462"/>
                          <a:gd name="connsiteX0" fmla="*/ 6370 w 863620"/>
                          <a:gd name="connsiteY0" fmla="*/ 129540 h 276462"/>
                          <a:gd name="connsiteX1" fmla="*/ 78760 w 863620"/>
                          <a:gd name="connsiteY1" fmla="*/ 3810 h 276462"/>
                          <a:gd name="connsiteX2" fmla="*/ 490240 w 863620"/>
                          <a:gd name="connsiteY2" fmla="*/ 160020 h 276462"/>
                          <a:gd name="connsiteX3" fmla="*/ 817900 w 863620"/>
                          <a:gd name="connsiteY3" fmla="*/ 0 h 276462"/>
                          <a:gd name="connsiteX4" fmla="*/ 863620 w 863620"/>
                          <a:gd name="connsiteY4" fmla="*/ 186690 h 276462"/>
                          <a:gd name="connsiteX5" fmla="*/ 6370 w 863620"/>
                          <a:gd name="connsiteY5" fmla="*/ 129540 h 276462"/>
                          <a:gd name="connsiteX0" fmla="*/ 6370 w 863620"/>
                          <a:gd name="connsiteY0" fmla="*/ 129540 h 276462"/>
                          <a:gd name="connsiteX1" fmla="*/ 78760 w 863620"/>
                          <a:gd name="connsiteY1" fmla="*/ 3810 h 276462"/>
                          <a:gd name="connsiteX2" fmla="*/ 490240 w 863620"/>
                          <a:gd name="connsiteY2" fmla="*/ 160020 h 276462"/>
                          <a:gd name="connsiteX3" fmla="*/ 817900 w 863620"/>
                          <a:gd name="connsiteY3" fmla="*/ 0 h 276462"/>
                          <a:gd name="connsiteX4" fmla="*/ 863620 w 863620"/>
                          <a:gd name="connsiteY4" fmla="*/ 186690 h 276462"/>
                          <a:gd name="connsiteX5" fmla="*/ 6370 w 863620"/>
                          <a:gd name="connsiteY5" fmla="*/ 129540 h 276462"/>
                          <a:gd name="connsiteX0" fmla="*/ 6370 w 863620"/>
                          <a:gd name="connsiteY0" fmla="*/ 129540 h 276462"/>
                          <a:gd name="connsiteX1" fmla="*/ 78760 w 863620"/>
                          <a:gd name="connsiteY1" fmla="*/ 3810 h 276462"/>
                          <a:gd name="connsiteX2" fmla="*/ 490240 w 863620"/>
                          <a:gd name="connsiteY2" fmla="*/ 160020 h 276462"/>
                          <a:gd name="connsiteX3" fmla="*/ 817900 w 863620"/>
                          <a:gd name="connsiteY3" fmla="*/ 0 h 276462"/>
                          <a:gd name="connsiteX4" fmla="*/ 863620 w 863620"/>
                          <a:gd name="connsiteY4" fmla="*/ 186690 h 276462"/>
                          <a:gd name="connsiteX5" fmla="*/ 6370 w 863620"/>
                          <a:gd name="connsiteY5" fmla="*/ 129540 h 276462"/>
                          <a:gd name="connsiteX0" fmla="*/ 6370 w 863620"/>
                          <a:gd name="connsiteY0" fmla="*/ 129540 h 276462"/>
                          <a:gd name="connsiteX1" fmla="*/ 78760 w 863620"/>
                          <a:gd name="connsiteY1" fmla="*/ 3810 h 276462"/>
                          <a:gd name="connsiteX2" fmla="*/ 490240 w 863620"/>
                          <a:gd name="connsiteY2" fmla="*/ 160020 h 276462"/>
                          <a:gd name="connsiteX3" fmla="*/ 817900 w 863620"/>
                          <a:gd name="connsiteY3" fmla="*/ 0 h 276462"/>
                          <a:gd name="connsiteX4" fmla="*/ 863620 w 863620"/>
                          <a:gd name="connsiteY4" fmla="*/ 186690 h 276462"/>
                          <a:gd name="connsiteX5" fmla="*/ 6370 w 863620"/>
                          <a:gd name="connsiteY5" fmla="*/ 129540 h 276462"/>
                          <a:gd name="connsiteX0" fmla="*/ 6370 w 863620"/>
                          <a:gd name="connsiteY0" fmla="*/ 156130 h 303052"/>
                          <a:gd name="connsiteX1" fmla="*/ 78760 w 863620"/>
                          <a:gd name="connsiteY1" fmla="*/ 30400 h 303052"/>
                          <a:gd name="connsiteX2" fmla="*/ 490240 w 863620"/>
                          <a:gd name="connsiteY2" fmla="*/ 186610 h 303052"/>
                          <a:gd name="connsiteX3" fmla="*/ 817900 w 863620"/>
                          <a:gd name="connsiteY3" fmla="*/ 26590 h 303052"/>
                          <a:gd name="connsiteX4" fmla="*/ 863620 w 863620"/>
                          <a:gd name="connsiteY4" fmla="*/ 213280 h 303052"/>
                          <a:gd name="connsiteX5" fmla="*/ 6370 w 863620"/>
                          <a:gd name="connsiteY5" fmla="*/ 156130 h 303052"/>
                          <a:gd name="connsiteX0" fmla="*/ 6370 w 863620"/>
                          <a:gd name="connsiteY0" fmla="*/ 156130 h 303052"/>
                          <a:gd name="connsiteX1" fmla="*/ 78760 w 863620"/>
                          <a:gd name="connsiteY1" fmla="*/ 30400 h 303052"/>
                          <a:gd name="connsiteX2" fmla="*/ 490240 w 863620"/>
                          <a:gd name="connsiteY2" fmla="*/ 186610 h 303052"/>
                          <a:gd name="connsiteX3" fmla="*/ 817900 w 863620"/>
                          <a:gd name="connsiteY3" fmla="*/ 26590 h 303052"/>
                          <a:gd name="connsiteX4" fmla="*/ 863620 w 863620"/>
                          <a:gd name="connsiteY4" fmla="*/ 213280 h 303052"/>
                          <a:gd name="connsiteX5" fmla="*/ 6370 w 863620"/>
                          <a:gd name="connsiteY5" fmla="*/ 156130 h 303052"/>
                          <a:gd name="connsiteX0" fmla="*/ 6370 w 887664"/>
                          <a:gd name="connsiteY0" fmla="*/ 156130 h 303052"/>
                          <a:gd name="connsiteX1" fmla="*/ 78760 w 887664"/>
                          <a:gd name="connsiteY1" fmla="*/ 30400 h 303052"/>
                          <a:gd name="connsiteX2" fmla="*/ 490240 w 887664"/>
                          <a:gd name="connsiteY2" fmla="*/ 186610 h 303052"/>
                          <a:gd name="connsiteX3" fmla="*/ 817900 w 887664"/>
                          <a:gd name="connsiteY3" fmla="*/ 26590 h 303052"/>
                          <a:gd name="connsiteX4" fmla="*/ 863620 w 887664"/>
                          <a:gd name="connsiteY4" fmla="*/ 213280 h 303052"/>
                          <a:gd name="connsiteX5" fmla="*/ 6370 w 887664"/>
                          <a:gd name="connsiteY5" fmla="*/ 156130 h 303052"/>
                          <a:gd name="connsiteX0" fmla="*/ 6370 w 887664"/>
                          <a:gd name="connsiteY0" fmla="*/ 156130 h 303052"/>
                          <a:gd name="connsiteX1" fmla="*/ 78760 w 887664"/>
                          <a:gd name="connsiteY1" fmla="*/ 30400 h 303052"/>
                          <a:gd name="connsiteX2" fmla="*/ 490240 w 887664"/>
                          <a:gd name="connsiteY2" fmla="*/ 186610 h 303052"/>
                          <a:gd name="connsiteX3" fmla="*/ 817900 w 887664"/>
                          <a:gd name="connsiteY3" fmla="*/ 26590 h 303052"/>
                          <a:gd name="connsiteX4" fmla="*/ 863620 w 887664"/>
                          <a:gd name="connsiteY4" fmla="*/ 213280 h 303052"/>
                          <a:gd name="connsiteX5" fmla="*/ 6370 w 887664"/>
                          <a:gd name="connsiteY5" fmla="*/ 156130 h 303052"/>
                          <a:gd name="connsiteX0" fmla="*/ 6370 w 887664"/>
                          <a:gd name="connsiteY0" fmla="*/ 153690 h 300612"/>
                          <a:gd name="connsiteX1" fmla="*/ 78760 w 887664"/>
                          <a:gd name="connsiteY1" fmla="*/ 27960 h 300612"/>
                          <a:gd name="connsiteX2" fmla="*/ 490240 w 887664"/>
                          <a:gd name="connsiteY2" fmla="*/ 184170 h 300612"/>
                          <a:gd name="connsiteX3" fmla="*/ 817900 w 887664"/>
                          <a:gd name="connsiteY3" fmla="*/ 24150 h 300612"/>
                          <a:gd name="connsiteX4" fmla="*/ 863620 w 887664"/>
                          <a:gd name="connsiteY4" fmla="*/ 210840 h 300612"/>
                          <a:gd name="connsiteX5" fmla="*/ 6370 w 887664"/>
                          <a:gd name="connsiteY5" fmla="*/ 153690 h 30061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887664" h="300612">
                            <a:moveTo>
                              <a:pt x="6370" y="153690"/>
                            </a:moveTo>
                            <a:cubicBezTo>
                              <a:pt x="-15220" y="88920"/>
                              <a:pt x="20340" y="73680"/>
                              <a:pt x="78760" y="27960"/>
                            </a:cubicBezTo>
                            <a:cubicBezTo>
                              <a:pt x="166390" y="11450"/>
                              <a:pt x="337840" y="196870"/>
                              <a:pt x="490240" y="184170"/>
                            </a:cubicBezTo>
                            <a:cubicBezTo>
                              <a:pt x="637560" y="161310"/>
                              <a:pt x="769640" y="-74910"/>
                              <a:pt x="817900" y="24150"/>
                            </a:cubicBezTo>
                            <a:cubicBezTo>
                              <a:pt x="894100" y="67330"/>
                              <a:pt x="905530" y="171470"/>
                              <a:pt x="863620" y="210840"/>
                            </a:cubicBezTo>
                            <a:cubicBezTo>
                              <a:pt x="535960" y="378480"/>
                              <a:pt x="-8870" y="283230"/>
                              <a:pt x="6370" y="153690"/>
                            </a:cubicBezTo>
                            <a:close/>
                          </a:path>
                        </a:pathLst>
                      </a:custGeom>
                      <a:solidFill>
                        <a:schemeClr val="bg2">
                          <a:lumMod val="25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</p:grpSp>
              </p:grpSp>
              <p:sp>
                <p:nvSpPr>
                  <p:cNvPr id="216" name="Ovale 58">
                    <a:extLst>
                      <a:ext uri="{FF2B5EF4-FFF2-40B4-BE49-F238E27FC236}">
                        <a16:creationId xmlns:a16="http://schemas.microsoft.com/office/drawing/2014/main" id="{B3BABC66-9D68-E885-DC7F-DDBC0AFA2C5B}"/>
                      </a:ext>
                    </a:extLst>
                  </p:cNvPr>
                  <p:cNvSpPr/>
                  <p:nvPr/>
                </p:nvSpPr>
                <p:spPr>
                  <a:xfrm>
                    <a:off x="13152798" y="4727796"/>
                    <a:ext cx="117259" cy="109796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grpSp>
              <p:nvGrpSpPr>
                <p:cNvPr id="212" name="Gruppo 54">
                  <a:extLst>
                    <a:ext uri="{FF2B5EF4-FFF2-40B4-BE49-F238E27FC236}">
                      <a16:creationId xmlns:a16="http://schemas.microsoft.com/office/drawing/2014/main" id="{51A57898-3BB6-F74D-3622-FA51119E4174}"/>
                    </a:ext>
                  </a:extLst>
                </p:cNvPr>
                <p:cNvGrpSpPr/>
                <p:nvPr/>
              </p:nvGrpSpPr>
              <p:grpSpPr>
                <a:xfrm rot="21392073">
                  <a:off x="12941413" y="5445576"/>
                  <a:ext cx="195758" cy="258011"/>
                  <a:chOff x="8017161" y="3295527"/>
                  <a:chExt cx="480577" cy="631778"/>
                </a:xfrm>
              </p:grpSpPr>
              <p:sp>
                <p:nvSpPr>
                  <p:cNvPr id="213" name="Trapezio 49">
                    <a:extLst>
                      <a:ext uri="{FF2B5EF4-FFF2-40B4-BE49-F238E27FC236}">
                        <a16:creationId xmlns:a16="http://schemas.microsoft.com/office/drawing/2014/main" id="{E206515D-9B1A-7B16-97CE-F1A4ADCDC2AA}"/>
                      </a:ext>
                    </a:extLst>
                  </p:cNvPr>
                  <p:cNvSpPr/>
                  <p:nvPr/>
                </p:nvSpPr>
                <p:spPr>
                  <a:xfrm rot="11738135">
                    <a:off x="8017161" y="3295527"/>
                    <a:ext cx="480577" cy="468662"/>
                  </a:xfrm>
                  <a:custGeom>
                    <a:avLst/>
                    <a:gdLst>
                      <a:gd name="connsiteX0" fmla="*/ 0 w 321145"/>
                      <a:gd name="connsiteY0" fmla="*/ 361419 h 361419"/>
                      <a:gd name="connsiteX1" fmla="*/ 80286 w 321145"/>
                      <a:gd name="connsiteY1" fmla="*/ 0 h 361419"/>
                      <a:gd name="connsiteX2" fmla="*/ 240859 w 321145"/>
                      <a:gd name="connsiteY2" fmla="*/ 0 h 361419"/>
                      <a:gd name="connsiteX3" fmla="*/ 321145 w 321145"/>
                      <a:gd name="connsiteY3" fmla="*/ 361419 h 361419"/>
                      <a:gd name="connsiteX4" fmla="*/ 0 w 321145"/>
                      <a:gd name="connsiteY4" fmla="*/ 361419 h 361419"/>
                      <a:gd name="connsiteX0" fmla="*/ 0 w 321145"/>
                      <a:gd name="connsiteY0" fmla="*/ 361419 h 412763"/>
                      <a:gd name="connsiteX1" fmla="*/ 80286 w 321145"/>
                      <a:gd name="connsiteY1" fmla="*/ 0 h 412763"/>
                      <a:gd name="connsiteX2" fmla="*/ 240859 w 321145"/>
                      <a:gd name="connsiteY2" fmla="*/ 0 h 412763"/>
                      <a:gd name="connsiteX3" fmla="*/ 321145 w 321145"/>
                      <a:gd name="connsiteY3" fmla="*/ 361419 h 412763"/>
                      <a:gd name="connsiteX4" fmla="*/ 0 w 321145"/>
                      <a:gd name="connsiteY4" fmla="*/ 361419 h 41276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81953"/>
                      <a:gd name="connsiteY0" fmla="*/ 302475 h 416714"/>
                      <a:gd name="connsiteX1" fmla="*/ 141094 w 381953"/>
                      <a:gd name="connsiteY1" fmla="*/ 0 h 416714"/>
                      <a:gd name="connsiteX2" fmla="*/ 301667 w 381953"/>
                      <a:gd name="connsiteY2" fmla="*/ 0 h 416714"/>
                      <a:gd name="connsiteX3" fmla="*/ 381953 w 381953"/>
                      <a:gd name="connsiteY3" fmla="*/ 361419 h 416714"/>
                      <a:gd name="connsiteX4" fmla="*/ 0 w 381953"/>
                      <a:gd name="connsiteY4" fmla="*/ 302475 h 416714"/>
                      <a:gd name="connsiteX0" fmla="*/ 0 w 433414"/>
                      <a:gd name="connsiteY0" fmla="*/ 302475 h 404427"/>
                      <a:gd name="connsiteX1" fmla="*/ 141094 w 433414"/>
                      <a:gd name="connsiteY1" fmla="*/ 0 h 404427"/>
                      <a:gd name="connsiteX2" fmla="*/ 301667 w 433414"/>
                      <a:gd name="connsiteY2" fmla="*/ 0 h 404427"/>
                      <a:gd name="connsiteX3" fmla="*/ 433414 w 433414"/>
                      <a:gd name="connsiteY3" fmla="*/ 342175 h 404427"/>
                      <a:gd name="connsiteX4" fmla="*/ 0 w 433414"/>
                      <a:gd name="connsiteY4" fmla="*/ 302475 h 404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3414" h="404427">
                        <a:moveTo>
                          <a:pt x="0" y="302475"/>
                        </a:moveTo>
                        <a:cubicBezTo>
                          <a:pt x="179855" y="208788"/>
                          <a:pt x="209883" y="258317"/>
                          <a:pt x="141094" y="0"/>
                        </a:cubicBezTo>
                        <a:lnTo>
                          <a:pt x="301667" y="0"/>
                        </a:lnTo>
                        <a:cubicBezTo>
                          <a:pt x="328429" y="120473"/>
                          <a:pt x="302166" y="187642"/>
                          <a:pt x="433414" y="342175"/>
                        </a:cubicBezTo>
                        <a:cubicBezTo>
                          <a:pt x="335043" y="441031"/>
                          <a:pt x="101399" y="418000"/>
                          <a:pt x="0" y="302475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14" name="Ovale 56">
                    <a:extLst>
                      <a:ext uri="{FF2B5EF4-FFF2-40B4-BE49-F238E27FC236}">
                        <a16:creationId xmlns:a16="http://schemas.microsoft.com/office/drawing/2014/main" id="{6C558113-1A70-4917-68E8-450D374CFED2}"/>
                      </a:ext>
                    </a:extLst>
                  </p:cNvPr>
                  <p:cNvSpPr/>
                  <p:nvPr/>
                </p:nvSpPr>
                <p:spPr>
                  <a:xfrm>
                    <a:off x="8030019" y="3658676"/>
                    <a:ext cx="268224" cy="268629"/>
                  </a:xfrm>
                  <a:prstGeom prst="ellipse">
                    <a:avLst/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  <p:grpSp>
            <p:nvGrpSpPr>
              <p:cNvPr id="193" name="Gruppo 35">
                <a:extLst>
                  <a:ext uri="{FF2B5EF4-FFF2-40B4-BE49-F238E27FC236}">
                    <a16:creationId xmlns:a16="http://schemas.microsoft.com/office/drawing/2014/main" id="{ED53288E-AEA8-EA4F-5E9A-6023A1C6C274}"/>
                  </a:ext>
                </a:extLst>
              </p:cNvPr>
              <p:cNvGrpSpPr/>
              <p:nvPr/>
            </p:nvGrpSpPr>
            <p:grpSpPr>
              <a:xfrm rot="21335309">
                <a:off x="11436096" y="4468245"/>
                <a:ext cx="430793" cy="2303608"/>
                <a:chOff x="13276117" y="4494225"/>
                <a:chExt cx="430793" cy="2303608"/>
              </a:xfrm>
            </p:grpSpPr>
            <p:grpSp>
              <p:nvGrpSpPr>
                <p:cNvPr id="195" name="Gruppo 37">
                  <a:extLst>
                    <a:ext uri="{FF2B5EF4-FFF2-40B4-BE49-F238E27FC236}">
                      <a16:creationId xmlns:a16="http://schemas.microsoft.com/office/drawing/2014/main" id="{4B5287D2-2BE2-E543-030D-D91BCC8104D8}"/>
                    </a:ext>
                  </a:extLst>
                </p:cNvPr>
                <p:cNvGrpSpPr/>
                <p:nvPr/>
              </p:nvGrpSpPr>
              <p:grpSpPr>
                <a:xfrm>
                  <a:off x="13276117" y="4494225"/>
                  <a:ext cx="430793" cy="2303608"/>
                  <a:chOff x="13276117" y="4494225"/>
                  <a:chExt cx="430793" cy="2303608"/>
                </a:xfrm>
              </p:grpSpPr>
              <p:grpSp>
                <p:nvGrpSpPr>
                  <p:cNvPr id="199" name="Gruppo 41">
                    <a:extLst>
                      <a:ext uri="{FF2B5EF4-FFF2-40B4-BE49-F238E27FC236}">
                        <a16:creationId xmlns:a16="http://schemas.microsoft.com/office/drawing/2014/main" id="{E504B9FC-A337-4704-D377-B128FC8FBFE0}"/>
                      </a:ext>
                    </a:extLst>
                  </p:cNvPr>
                  <p:cNvGrpSpPr/>
                  <p:nvPr/>
                </p:nvGrpSpPr>
                <p:grpSpPr>
                  <a:xfrm>
                    <a:off x="13276117" y="5508383"/>
                    <a:ext cx="430793" cy="1289450"/>
                    <a:chOff x="13276117" y="5508383"/>
                    <a:chExt cx="430793" cy="1289450"/>
                  </a:xfrm>
                </p:grpSpPr>
                <p:sp>
                  <p:nvSpPr>
                    <p:cNvPr id="201" name="Rettangolo 74">
                      <a:extLst>
                        <a:ext uri="{FF2B5EF4-FFF2-40B4-BE49-F238E27FC236}">
                          <a16:creationId xmlns:a16="http://schemas.microsoft.com/office/drawing/2014/main" id="{9DCE7179-A5C3-0BE4-97E1-0422BC55CDCF}"/>
                        </a:ext>
                      </a:extLst>
                    </p:cNvPr>
                    <p:cNvSpPr/>
                    <p:nvPr/>
                  </p:nvSpPr>
                  <p:spPr>
                    <a:xfrm rot="21392073">
                      <a:off x="13276117" y="6528294"/>
                      <a:ext cx="429530" cy="269539"/>
                    </a:xfrm>
                    <a:custGeom>
                      <a:avLst/>
                      <a:gdLst>
                        <a:gd name="connsiteX0" fmla="*/ 0 w 1158856"/>
                        <a:gd name="connsiteY0" fmla="*/ 0 h 779114"/>
                        <a:gd name="connsiteX1" fmla="*/ 1158856 w 1158856"/>
                        <a:gd name="connsiteY1" fmla="*/ 0 h 779114"/>
                        <a:gd name="connsiteX2" fmla="*/ 1158856 w 1158856"/>
                        <a:gd name="connsiteY2" fmla="*/ 779114 h 779114"/>
                        <a:gd name="connsiteX3" fmla="*/ 0 w 1158856"/>
                        <a:gd name="connsiteY3" fmla="*/ 779114 h 779114"/>
                        <a:gd name="connsiteX4" fmla="*/ 0 w 1158856"/>
                        <a:gd name="connsiteY4" fmla="*/ 0 h 779114"/>
                        <a:gd name="connsiteX0" fmla="*/ 0 w 1158856"/>
                        <a:gd name="connsiteY0" fmla="*/ 0 h 779114"/>
                        <a:gd name="connsiteX1" fmla="*/ 1158856 w 1158856"/>
                        <a:gd name="connsiteY1" fmla="*/ 0 h 779114"/>
                        <a:gd name="connsiteX2" fmla="*/ 1158856 w 1158856"/>
                        <a:gd name="connsiteY2" fmla="*/ 779114 h 779114"/>
                        <a:gd name="connsiteX3" fmla="*/ 407670 w 1158856"/>
                        <a:gd name="connsiteY3" fmla="*/ 580994 h 779114"/>
                        <a:gd name="connsiteX4" fmla="*/ 0 w 1158856"/>
                        <a:gd name="connsiteY4" fmla="*/ 0 h 779114"/>
                        <a:gd name="connsiteX0" fmla="*/ 0 w 1158856"/>
                        <a:gd name="connsiteY0" fmla="*/ 0 h 779114"/>
                        <a:gd name="connsiteX1" fmla="*/ 1158856 w 1158856"/>
                        <a:gd name="connsiteY1" fmla="*/ 0 h 779114"/>
                        <a:gd name="connsiteX2" fmla="*/ 1158856 w 1158856"/>
                        <a:gd name="connsiteY2" fmla="*/ 779114 h 779114"/>
                        <a:gd name="connsiteX3" fmla="*/ 327660 w 1158856"/>
                        <a:gd name="connsiteY3" fmla="*/ 706724 h 779114"/>
                        <a:gd name="connsiteX4" fmla="*/ 0 w 1158856"/>
                        <a:gd name="connsiteY4" fmla="*/ 0 h 779114"/>
                        <a:gd name="connsiteX0" fmla="*/ 0 w 1158856"/>
                        <a:gd name="connsiteY0" fmla="*/ 0 h 721964"/>
                        <a:gd name="connsiteX1" fmla="*/ 1158856 w 1158856"/>
                        <a:gd name="connsiteY1" fmla="*/ 0 h 721964"/>
                        <a:gd name="connsiteX2" fmla="*/ 941686 w 1158856"/>
                        <a:gd name="connsiteY2" fmla="*/ 721964 h 721964"/>
                        <a:gd name="connsiteX3" fmla="*/ 327660 w 1158856"/>
                        <a:gd name="connsiteY3" fmla="*/ 706724 h 721964"/>
                        <a:gd name="connsiteX4" fmla="*/ 0 w 1158856"/>
                        <a:gd name="connsiteY4" fmla="*/ 0 h 721964"/>
                        <a:gd name="connsiteX0" fmla="*/ 0 w 1158856"/>
                        <a:gd name="connsiteY0" fmla="*/ 0 h 706724"/>
                        <a:gd name="connsiteX1" fmla="*/ 1158856 w 1158856"/>
                        <a:gd name="connsiteY1" fmla="*/ 0 h 706724"/>
                        <a:gd name="connsiteX2" fmla="*/ 1128376 w 1158856"/>
                        <a:gd name="connsiteY2" fmla="*/ 630524 h 706724"/>
                        <a:gd name="connsiteX3" fmla="*/ 327660 w 1158856"/>
                        <a:gd name="connsiteY3" fmla="*/ 706724 h 706724"/>
                        <a:gd name="connsiteX4" fmla="*/ 0 w 1158856"/>
                        <a:gd name="connsiteY4" fmla="*/ 0 h 706724"/>
                        <a:gd name="connsiteX0" fmla="*/ 0 w 1128376"/>
                        <a:gd name="connsiteY0" fmla="*/ 0 h 706724"/>
                        <a:gd name="connsiteX1" fmla="*/ 1078846 w 1128376"/>
                        <a:gd name="connsiteY1" fmla="*/ 270510 h 706724"/>
                        <a:gd name="connsiteX2" fmla="*/ 1128376 w 1128376"/>
                        <a:gd name="connsiteY2" fmla="*/ 630524 h 706724"/>
                        <a:gd name="connsiteX3" fmla="*/ 327660 w 1128376"/>
                        <a:gd name="connsiteY3" fmla="*/ 706724 h 706724"/>
                        <a:gd name="connsiteX4" fmla="*/ 0 w 1128376"/>
                        <a:gd name="connsiteY4" fmla="*/ 0 h 706724"/>
                        <a:gd name="connsiteX0" fmla="*/ 0 w 1128376"/>
                        <a:gd name="connsiteY0" fmla="*/ 0 h 706724"/>
                        <a:gd name="connsiteX1" fmla="*/ 1002646 w 1128376"/>
                        <a:gd name="connsiteY1" fmla="*/ 182880 h 706724"/>
                        <a:gd name="connsiteX2" fmla="*/ 1128376 w 1128376"/>
                        <a:gd name="connsiteY2" fmla="*/ 630524 h 706724"/>
                        <a:gd name="connsiteX3" fmla="*/ 327660 w 1128376"/>
                        <a:gd name="connsiteY3" fmla="*/ 706724 h 706724"/>
                        <a:gd name="connsiteX4" fmla="*/ 0 w 1128376"/>
                        <a:gd name="connsiteY4" fmla="*/ 0 h 706724"/>
                        <a:gd name="connsiteX0" fmla="*/ 26670 w 800716"/>
                        <a:gd name="connsiteY0" fmla="*/ 53340 h 523844"/>
                        <a:gd name="connsiteX1" fmla="*/ 674986 w 800716"/>
                        <a:gd name="connsiteY1" fmla="*/ 0 h 523844"/>
                        <a:gd name="connsiteX2" fmla="*/ 800716 w 800716"/>
                        <a:gd name="connsiteY2" fmla="*/ 447644 h 523844"/>
                        <a:gd name="connsiteX3" fmla="*/ 0 w 800716"/>
                        <a:gd name="connsiteY3" fmla="*/ 523844 h 523844"/>
                        <a:gd name="connsiteX4" fmla="*/ 26670 w 800716"/>
                        <a:gd name="connsiteY4" fmla="*/ 53340 h 523844"/>
                        <a:gd name="connsiteX0" fmla="*/ 0 w 1006456"/>
                        <a:gd name="connsiteY0" fmla="*/ 0 h 603854"/>
                        <a:gd name="connsiteX1" fmla="*/ 880726 w 1006456"/>
                        <a:gd name="connsiteY1" fmla="*/ 80010 h 603854"/>
                        <a:gd name="connsiteX2" fmla="*/ 1006456 w 1006456"/>
                        <a:gd name="connsiteY2" fmla="*/ 527654 h 603854"/>
                        <a:gd name="connsiteX3" fmla="*/ 205740 w 1006456"/>
                        <a:gd name="connsiteY3" fmla="*/ 603854 h 603854"/>
                        <a:gd name="connsiteX4" fmla="*/ 0 w 1006456"/>
                        <a:gd name="connsiteY4" fmla="*/ 0 h 603854"/>
                        <a:gd name="connsiteX0" fmla="*/ 23923 w 1030379"/>
                        <a:gd name="connsiteY0" fmla="*/ 0 h 603854"/>
                        <a:gd name="connsiteX1" fmla="*/ 904649 w 1030379"/>
                        <a:gd name="connsiteY1" fmla="*/ 80010 h 603854"/>
                        <a:gd name="connsiteX2" fmla="*/ 1030379 w 1030379"/>
                        <a:gd name="connsiteY2" fmla="*/ 527654 h 603854"/>
                        <a:gd name="connsiteX3" fmla="*/ 229663 w 1030379"/>
                        <a:gd name="connsiteY3" fmla="*/ 603854 h 603854"/>
                        <a:gd name="connsiteX4" fmla="*/ 23923 w 1030379"/>
                        <a:gd name="connsiteY4" fmla="*/ 0 h 603854"/>
                        <a:gd name="connsiteX0" fmla="*/ 26945 w 1033401"/>
                        <a:gd name="connsiteY0" fmla="*/ 0 h 603854"/>
                        <a:gd name="connsiteX1" fmla="*/ 907671 w 1033401"/>
                        <a:gd name="connsiteY1" fmla="*/ 80010 h 603854"/>
                        <a:gd name="connsiteX2" fmla="*/ 1033401 w 1033401"/>
                        <a:gd name="connsiteY2" fmla="*/ 527654 h 603854"/>
                        <a:gd name="connsiteX3" fmla="*/ 232685 w 1033401"/>
                        <a:gd name="connsiteY3" fmla="*/ 603854 h 603854"/>
                        <a:gd name="connsiteX4" fmla="*/ 26945 w 1033401"/>
                        <a:gd name="connsiteY4" fmla="*/ 0 h 603854"/>
                        <a:gd name="connsiteX0" fmla="*/ 26945 w 1033401"/>
                        <a:gd name="connsiteY0" fmla="*/ 0 h 650763"/>
                        <a:gd name="connsiteX1" fmla="*/ 907671 w 1033401"/>
                        <a:gd name="connsiteY1" fmla="*/ 80010 h 650763"/>
                        <a:gd name="connsiteX2" fmla="*/ 1033401 w 1033401"/>
                        <a:gd name="connsiteY2" fmla="*/ 527654 h 650763"/>
                        <a:gd name="connsiteX3" fmla="*/ 232685 w 1033401"/>
                        <a:gd name="connsiteY3" fmla="*/ 603854 h 650763"/>
                        <a:gd name="connsiteX4" fmla="*/ 26945 w 1033401"/>
                        <a:gd name="connsiteY4" fmla="*/ 0 h 650763"/>
                        <a:gd name="connsiteX0" fmla="*/ 26945 w 1033401"/>
                        <a:gd name="connsiteY0" fmla="*/ 0 h 660008"/>
                        <a:gd name="connsiteX1" fmla="*/ 907671 w 1033401"/>
                        <a:gd name="connsiteY1" fmla="*/ 80010 h 660008"/>
                        <a:gd name="connsiteX2" fmla="*/ 1033401 w 1033401"/>
                        <a:gd name="connsiteY2" fmla="*/ 527654 h 660008"/>
                        <a:gd name="connsiteX3" fmla="*/ 232685 w 1033401"/>
                        <a:gd name="connsiteY3" fmla="*/ 603854 h 660008"/>
                        <a:gd name="connsiteX4" fmla="*/ 26945 w 1033401"/>
                        <a:gd name="connsiteY4" fmla="*/ 0 h 660008"/>
                        <a:gd name="connsiteX0" fmla="*/ 26945 w 1046843"/>
                        <a:gd name="connsiteY0" fmla="*/ 0 h 660008"/>
                        <a:gd name="connsiteX1" fmla="*/ 907671 w 1046843"/>
                        <a:gd name="connsiteY1" fmla="*/ 80010 h 660008"/>
                        <a:gd name="connsiteX2" fmla="*/ 1033401 w 1046843"/>
                        <a:gd name="connsiteY2" fmla="*/ 527654 h 660008"/>
                        <a:gd name="connsiteX3" fmla="*/ 232685 w 1046843"/>
                        <a:gd name="connsiteY3" fmla="*/ 603854 h 660008"/>
                        <a:gd name="connsiteX4" fmla="*/ 26945 w 1046843"/>
                        <a:gd name="connsiteY4" fmla="*/ 0 h 660008"/>
                        <a:gd name="connsiteX0" fmla="*/ 26945 w 1054476"/>
                        <a:gd name="connsiteY0" fmla="*/ 0 h 660008"/>
                        <a:gd name="connsiteX1" fmla="*/ 907671 w 1054476"/>
                        <a:gd name="connsiteY1" fmla="*/ 80010 h 660008"/>
                        <a:gd name="connsiteX2" fmla="*/ 1033401 w 1054476"/>
                        <a:gd name="connsiteY2" fmla="*/ 527654 h 660008"/>
                        <a:gd name="connsiteX3" fmla="*/ 232685 w 1054476"/>
                        <a:gd name="connsiteY3" fmla="*/ 603854 h 660008"/>
                        <a:gd name="connsiteX4" fmla="*/ 26945 w 1054476"/>
                        <a:gd name="connsiteY4" fmla="*/ 0 h 6600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4476" h="660008">
                          <a:moveTo>
                            <a:pt x="26945" y="0"/>
                          </a:moveTo>
                          <a:lnTo>
                            <a:pt x="907671" y="80010"/>
                          </a:lnTo>
                          <a:cubicBezTo>
                            <a:pt x="1025781" y="156835"/>
                            <a:pt x="1090551" y="370819"/>
                            <a:pt x="1033401" y="527654"/>
                          </a:cubicBezTo>
                          <a:cubicBezTo>
                            <a:pt x="1033196" y="606394"/>
                            <a:pt x="781530" y="734664"/>
                            <a:pt x="232685" y="603854"/>
                          </a:cubicBezTo>
                          <a:cubicBezTo>
                            <a:pt x="126005" y="410189"/>
                            <a:pt x="-72115" y="212715"/>
                            <a:pt x="26945" y="0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202" name="Trapezio 67">
                      <a:extLst>
                        <a:ext uri="{FF2B5EF4-FFF2-40B4-BE49-F238E27FC236}">
                          <a16:creationId xmlns:a16="http://schemas.microsoft.com/office/drawing/2014/main" id="{C3049177-CA37-288E-9B02-B713CDCA3CC6}"/>
                        </a:ext>
                      </a:extLst>
                    </p:cNvPr>
                    <p:cNvSpPr/>
                    <p:nvPr/>
                  </p:nvSpPr>
                  <p:spPr>
                    <a:xfrm rot="21574262" flipH="1">
                      <a:off x="13284989" y="5508383"/>
                      <a:ext cx="390993" cy="628326"/>
                    </a:xfrm>
                    <a:custGeom>
                      <a:avLst/>
                      <a:gdLst>
                        <a:gd name="connsiteX0" fmla="*/ 0 w 1017409"/>
                        <a:gd name="connsiteY0" fmla="*/ 1393390 h 1393390"/>
                        <a:gd name="connsiteX1" fmla="*/ 149671 w 1017409"/>
                        <a:gd name="connsiteY1" fmla="*/ 0 h 1393390"/>
                        <a:gd name="connsiteX2" fmla="*/ 867738 w 1017409"/>
                        <a:gd name="connsiteY2" fmla="*/ 0 h 1393390"/>
                        <a:gd name="connsiteX3" fmla="*/ 1017409 w 1017409"/>
                        <a:gd name="connsiteY3" fmla="*/ 1393390 h 1393390"/>
                        <a:gd name="connsiteX4" fmla="*/ 0 w 1017409"/>
                        <a:gd name="connsiteY4" fmla="*/ 1393390 h 1393390"/>
                        <a:gd name="connsiteX0" fmla="*/ 0 w 961936"/>
                        <a:gd name="connsiteY0" fmla="*/ 1393390 h 1393390"/>
                        <a:gd name="connsiteX1" fmla="*/ 149671 w 961936"/>
                        <a:gd name="connsiteY1" fmla="*/ 0 h 1393390"/>
                        <a:gd name="connsiteX2" fmla="*/ 867738 w 961936"/>
                        <a:gd name="connsiteY2" fmla="*/ 0 h 1393390"/>
                        <a:gd name="connsiteX3" fmla="*/ 961936 w 961936"/>
                        <a:gd name="connsiteY3" fmla="*/ 1392953 h 1393390"/>
                        <a:gd name="connsiteX4" fmla="*/ 0 w 961936"/>
                        <a:gd name="connsiteY4" fmla="*/ 1393390 h 1393390"/>
                        <a:gd name="connsiteX0" fmla="*/ 0 w 990173"/>
                        <a:gd name="connsiteY0" fmla="*/ 1393390 h 1393390"/>
                        <a:gd name="connsiteX1" fmla="*/ 149671 w 990173"/>
                        <a:gd name="connsiteY1" fmla="*/ 0 h 1393390"/>
                        <a:gd name="connsiteX2" fmla="*/ 867738 w 990173"/>
                        <a:gd name="connsiteY2" fmla="*/ 0 h 1393390"/>
                        <a:gd name="connsiteX3" fmla="*/ 961936 w 990173"/>
                        <a:gd name="connsiteY3" fmla="*/ 1392953 h 1393390"/>
                        <a:gd name="connsiteX4" fmla="*/ 0 w 990173"/>
                        <a:gd name="connsiteY4" fmla="*/ 1393390 h 1393390"/>
                        <a:gd name="connsiteX0" fmla="*/ 0 w 990173"/>
                        <a:gd name="connsiteY0" fmla="*/ 1393390 h 1393390"/>
                        <a:gd name="connsiteX1" fmla="*/ 149671 w 990173"/>
                        <a:gd name="connsiteY1" fmla="*/ 0 h 1393390"/>
                        <a:gd name="connsiteX2" fmla="*/ 867738 w 990173"/>
                        <a:gd name="connsiteY2" fmla="*/ 0 h 1393390"/>
                        <a:gd name="connsiteX3" fmla="*/ 961936 w 990173"/>
                        <a:gd name="connsiteY3" fmla="*/ 1392953 h 1393390"/>
                        <a:gd name="connsiteX4" fmla="*/ 0 w 990173"/>
                        <a:gd name="connsiteY4" fmla="*/ 1393390 h 1393390"/>
                        <a:gd name="connsiteX0" fmla="*/ 0 w 990173"/>
                        <a:gd name="connsiteY0" fmla="*/ 1393390 h 1411727"/>
                        <a:gd name="connsiteX1" fmla="*/ 149671 w 990173"/>
                        <a:gd name="connsiteY1" fmla="*/ 0 h 1411727"/>
                        <a:gd name="connsiteX2" fmla="*/ 867738 w 990173"/>
                        <a:gd name="connsiteY2" fmla="*/ 0 h 1411727"/>
                        <a:gd name="connsiteX3" fmla="*/ 961936 w 990173"/>
                        <a:gd name="connsiteY3" fmla="*/ 1392953 h 1411727"/>
                        <a:gd name="connsiteX4" fmla="*/ 0 w 990173"/>
                        <a:gd name="connsiteY4" fmla="*/ 1393390 h 1411727"/>
                        <a:gd name="connsiteX0" fmla="*/ 11176 w 1001349"/>
                        <a:gd name="connsiteY0" fmla="*/ 1393390 h 1411727"/>
                        <a:gd name="connsiteX1" fmla="*/ 160847 w 1001349"/>
                        <a:gd name="connsiteY1" fmla="*/ 0 h 1411727"/>
                        <a:gd name="connsiteX2" fmla="*/ 878914 w 1001349"/>
                        <a:gd name="connsiteY2" fmla="*/ 0 h 1411727"/>
                        <a:gd name="connsiteX3" fmla="*/ 973112 w 1001349"/>
                        <a:gd name="connsiteY3" fmla="*/ 1392953 h 1411727"/>
                        <a:gd name="connsiteX4" fmla="*/ 11176 w 1001349"/>
                        <a:gd name="connsiteY4" fmla="*/ 1393390 h 1411727"/>
                        <a:gd name="connsiteX0" fmla="*/ 13018 w 1003191"/>
                        <a:gd name="connsiteY0" fmla="*/ 1393390 h 1411727"/>
                        <a:gd name="connsiteX1" fmla="*/ 162689 w 1003191"/>
                        <a:gd name="connsiteY1" fmla="*/ 0 h 1411727"/>
                        <a:gd name="connsiteX2" fmla="*/ 880756 w 1003191"/>
                        <a:gd name="connsiteY2" fmla="*/ 0 h 1411727"/>
                        <a:gd name="connsiteX3" fmla="*/ 974954 w 1003191"/>
                        <a:gd name="connsiteY3" fmla="*/ 1392953 h 1411727"/>
                        <a:gd name="connsiteX4" fmla="*/ 13018 w 1003191"/>
                        <a:gd name="connsiteY4" fmla="*/ 1393390 h 1411727"/>
                        <a:gd name="connsiteX0" fmla="*/ 13018 w 996432"/>
                        <a:gd name="connsiteY0" fmla="*/ 1393390 h 1450462"/>
                        <a:gd name="connsiteX1" fmla="*/ 162689 w 996432"/>
                        <a:gd name="connsiteY1" fmla="*/ 0 h 1450462"/>
                        <a:gd name="connsiteX2" fmla="*/ 880756 w 996432"/>
                        <a:gd name="connsiteY2" fmla="*/ 0 h 1450462"/>
                        <a:gd name="connsiteX3" fmla="*/ 967173 w 996432"/>
                        <a:gd name="connsiteY3" fmla="*/ 1450461 h 1450462"/>
                        <a:gd name="connsiteX4" fmla="*/ 13018 w 996432"/>
                        <a:gd name="connsiteY4" fmla="*/ 1393390 h 1450462"/>
                        <a:gd name="connsiteX0" fmla="*/ 12523 w 995937"/>
                        <a:gd name="connsiteY0" fmla="*/ 1393390 h 1450462"/>
                        <a:gd name="connsiteX1" fmla="*/ 162194 w 995937"/>
                        <a:gd name="connsiteY1" fmla="*/ 0 h 1450462"/>
                        <a:gd name="connsiteX2" fmla="*/ 880261 w 995937"/>
                        <a:gd name="connsiteY2" fmla="*/ 0 h 1450462"/>
                        <a:gd name="connsiteX3" fmla="*/ 966678 w 995937"/>
                        <a:gd name="connsiteY3" fmla="*/ 1450461 h 1450462"/>
                        <a:gd name="connsiteX4" fmla="*/ 12523 w 995937"/>
                        <a:gd name="connsiteY4" fmla="*/ 1393390 h 1450462"/>
                        <a:gd name="connsiteX0" fmla="*/ 12523 w 995937"/>
                        <a:gd name="connsiteY0" fmla="*/ 1432747 h 1489819"/>
                        <a:gd name="connsiteX1" fmla="*/ 162194 w 995937"/>
                        <a:gd name="connsiteY1" fmla="*/ 39357 h 1489819"/>
                        <a:gd name="connsiteX2" fmla="*/ 880261 w 995937"/>
                        <a:gd name="connsiteY2" fmla="*/ 39357 h 1489819"/>
                        <a:gd name="connsiteX3" fmla="*/ 966678 w 995937"/>
                        <a:gd name="connsiteY3" fmla="*/ 1489818 h 1489819"/>
                        <a:gd name="connsiteX4" fmla="*/ 12523 w 995937"/>
                        <a:gd name="connsiteY4" fmla="*/ 1432747 h 1489819"/>
                        <a:gd name="connsiteX0" fmla="*/ 12523 w 995937"/>
                        <a:gd name="connsiteY0" fmla="*/ 1432747 h 1518816"/>
                        <a:gd name="connsiteX1" fmla="*/ 162194 w 995937"/>
                        <a:gd name="connsiteY1" fmla="*/ 39357 h 1518816"/>
                        <a:gd name="connsiteX2" fmla="*/ 880261 w 995937"/>
                        <a:gd name="connsiteY2" fmla="*/ 39357 h 1518816"/>
                        <a:gd name="connsiteX3" fmla="*/ 966678 w 995937"/>
                        <a:gd name="connsiteY3" fmla="*/ 1489818 h 1518816"/>
                        <a:gd name="connsiteX4" fmla="*/ 12523 w 995937"/>
                        <a:gd name="connsiteY4" fmla="*/ 1432747 h 1518816"/>
                        <a:gd name="connsiteX0" fmla="*/ 12523 w 995937"/>
                        <a:gd name="connsiteY0" fmla="*/ 1432747 h 1534940"/>
                        <a:gd name="connsiteX1" fmla="*/ 162194 w 995937"/>
                        <a:gd name="connsiteY1" fmla="*/ 39357 h 1534940"/>
                        <a:gd name="connsiteX2" fmla="*/ 880261 w 995937"/>
                        <a:gd name="connsiteY2" fmla="*/ 39357 h 1534940"/>
                        <a:gd name="connsiteX3" fmla="*/ 966678 w 995937"/>
                        <a:gd name="connsiteY3" fmla="*/ 1489818 h 1534940"/>
                        <a:gd name="connsiteX4" fmla="*/ 12523 w 995937"/>
                        <a:gd name="connsiteY4" fmla="*/ 1432747 h 1534940"/>
                        <a:gd name="connsiteX0" fmla="*/ 12523 w 1004252"/>
                        <a:gd name="connsiteY0" fmla="*/ 1436363 h 1538556"/>
                        <a:gd name="connsiteX1" fmla="*/ 162194 w 1004252"/>
                        <a:gd name="connsiteY1" fmla="*/ 42973 h 1538556"/>
                        <a:gd name="connsiteX2" fmla="*/ 928330 w 1004252"/>
                        <a:gd name="connsiteY2" fmla="*/ 30176 h 1538556"/>
                        <a:gd name="connsiteX3" fmla="*/ 966678 w 1004252"/>
                        <a:gd name="connsiteY3" fmla="*/ 1493434 h 1538556"/>
                        <a:gd name="connsiteX4" fmla="*/ 12523 w 1004252"/>
                        <a:gd name="connsiteY4" fmla="*/ 1436363 h 1538556"/>
                        <a:gd name="connsiteX0" fmla="*/ 12523 w 993035"/>
                        <a:gd name="connsiteY0" fmla="*/ 1436363 h 1538556"/>
                        <a:gd name="connsiteX1" fmla="*/ 162194 w 993035"/>
                        <a:gd name="connsiteY1" fmla="*/ 42973 h 1538556"/>
                        <a:gd name="connsiteX2" fmla="*/ 928330 w 993035"/>
                        <a:gd name="connsiteY2" fmla="*/ 30176 h 1538556"/>
                        <a:gd name="connsiteX3" fmla="*/ 966678 w 993035"/>
                        <a:gd name="connsiteY3" fmla="*/ 1493434 h 1538556"/>
                        <a:gd name="connsiteX4" fmla="*/ 12523 w 993035"/>
                        <a:gd name="connsiteY4" fmla="*/ 1436363 h 1538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93035" h="1538556">
                          <a:moveTo>
                            <a:pt x="12523" y="1436363"/>
                          </a:moveTo>
                          <a:cubicBezTo>
                            <a:pt x="-40980" y="1340577"/>
                            <a:pt x="89837" y="569014"/>
                            <a:pt x="162194" y="42973"/>
                          </a:cubicBezTo>
                          <a:cubicBezTo>
                            <a:pt x="321651" y="-45582"/>
                            <a:pt x="688974" y="30176"/>
                            <a:pt x="928330" y="30176"/>
                          </a:cubicBezTo>
                          <a:cubicBezTo>
                            <a:pt x="881718" y="765200"/>
                            <a:pt x="1057201" y="1098114"/>
                            <a:pt x="966678" y="1493434"/>
                          </a:cubicBezTo>
                          <a:cubicBezTo>
                            <a:pt x="516692" y="1568971"/>
                            <a:pt x="95716" y="1549484"/>
                            <a:pt x="12523" y="1436363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203" name="Rettangolo 51">
                      <a:extLst>
                        <a:ext uri="{FF2B5EF4-FFF2-40B4-BE49-F238E27FC236}">
                          <a16:creationId xmlns:a16="http://schemas.microsoft.com/office/drawing/2014/main" id="{3127848D-6E24-546E-6D2F-AA4D7185F063}"/>
                        </a:ext>
                      </a:extLst>
                    </p:cNvPr>
                    <p:cNvSpPr/>
                    <p:nvPr/>
                  </p:nvSpPr>
                  <p:spPr>
                    <a:xfrm rot="21543606">
                      <a:off x="13337711" y="5520520"/>
                      <a:ext cx="256337" cy="295029"/>
                    </a:xfrm>
                    <a:custGeom>
                      <a:avLst/>
                      <a:gdLst>
                        <a:gd name="connsiteX0" fmla="*/ 0 w 616619"/>
                        <a:gd name="connsiteY0" fmla="*/ 0 h 621814"/>
                        <a:gd name="connsiteX1" fmla="*/ 616619 w 616619"/>
                        <a:gd name="connsiteY1" fmla="*/ 0 h 621814"/>
                        <a:gd name="connsiteX2" fmla="*/ 616619 w 616619"/>
                        <a:gd name="connsiteY2" fmla="*/ 621814 h 621814"/>
                        <a:gd name="connsiteX3" fmla="*/ 0 w 616619"/>
                        <a:gd name="connsiteY3" fmla="*/ 621814 h 621814"/>
                        <a:gd name="connsiteX4" fmla="*/ 0 w 616619"/>
                        <a:gd name="connsiteY4" fmla="*/ 0 h 621814"/>
                        <a:gd name="connsiteX0" fmla="*/ 0 w 616619"/>
                        <a:gd name="connsiteY0" fmla="*/ 0 h 688563"/>
                        <a:gd name="connsiteX1" fmla="*/ 616619 w 616619"/>
                        <a:gd name="connsiteY1" fmla="*/ 0 h 688563"/>
                        <a:gd name="connsiteX2" fmla="*/ 616619 w 616619"/>
                        <a:gd name="connsiteY2" fmla="*/ 621814 h 688563"/>
                        <a:gd name="connsiteX3" fmla="*/ 0 w 616619"/>
                        <a:gd name="connsiteY3" fmla="*/ 621814 h 688563"/>
                        <a:gd name="connsiteX4" fmla="*/ 0 w 616619"/>
                        <a:gd name="connsiteY4" fmla="*/ 0 h 688563"/>
                        <a:gd name="connsiteX0" fmla="*/ 0 w 616619"/>
                        <a:gd name="connsiteY0" fmla="*/ 0 h 708755"/>
                        <a:gd name="connsiteX1" fmla="*/ 616619 w 616619"/>
                        <a:gd name="connsiteY1" fmla="*/ 0 h 708755"/>
                        <a:gd name="connsiteX2" fmla="*/ 616619 w 616619"/>
                        <a:gd name="connsiteY2" fmla="*/ 621814 h 708755"/>
                        <a:gd name="connsiteX3" fmla="*/ 0 w 616619"/>
                        <a:gd name="connsiteY3" fmla="*/ 621814 h 708755"/>
                        <a:gd name="connsiteX4" fmla="*/ 0 w 616619"/>
                        <a:gd name="connsiteY4" fmla="*/ 0 h 708755"/>
                        <a:gd name="connsiteX0" fmla="*/ 0 w 616619"/>
                        <a:gd name="connsiteY0" fmla="*/ 0 h 711984"/>
                        <a:gd name="connsiteX1" fmla="*/ 616619 w 616619"/>
                        <a:gd name="connsiteY1" fmla="*/ 0 h 711984"/>
                        <a:gd name="connsiteX2" fmla="*/ 616619 w 616619"/>
                        <a:gd name="connsiteY2" fmla="*/ 621814 h 711984"/>
                        <a:gd name="connsiteX3" fmla="*/ 0 w 616619"/>
                        <a:gd name="connsiteY3" fmla="*/ 621814 h 711984"/>
                        <a:gd name="connsiteX4" fmla="*/ 0 w 616619"/>
                        <a:gd name="connsiteY4" fmla="*/ 0 h 711984"/>
                        <a:gd name="connsiteX0" fmla="*/ 0 w 616619"/>
                        <a:gd name="connsiteY0" fmla="*/ 0 h 712500"/>
                        <a:gd name="connsiteX1" fmla="*/ 616619 w 616619"/>
                        <a:gd name="connsiteY1" fmla="*/ 0 h 712500"/>
                        <a:gd name="connsiteX2" fmla="*/ 616619 w 616619"/>
                        <a:gd name="connsiteY2" fmla="*/ 621814 h 712500"/>
                        <a:gd name="connsiteX3" fmla="*/ 0 w 616619"/>
                        <a:gd name="connsiteY3" fmla="*/ 621814 h 712500"/>
                        <a:gd name="connsiteX4" fmla="*/ 0 w 616619"/>
                        <a:gd name="connsiteY4" fmla="*/ 0 h 712500"/>
                        <a:gd name="connsiteX0" fmla="*/ 0 w 630030"/>
                        <a:gd name="connsiteY0" fmla="*/ 0 h 712500"/>
                        <a:gd name="connsiteX1" fmla="*/ 630030 w 630030"/>
                        <a:gd name="connsiteY1" fmla="*/ 2440 h 712500"/>
                        <a:gd name="connsiteX2" fmla="*/ 616619 w 630030"/>
                        <a:gd name="connsiteY2" fmla="*/ 621814 h 712500"/>
                        <a:gd name="connsiteX3" fmla="*/ 0 w 630030"/>
                        <a:gd name="connsiteY3" fmla="*/ 621814 h 712500"/>
                        <a:gd name="connsiteX4" fmla="*/ 0 w 630030"/>
                        <a:gd name="connsiteY4" fmla="*/ 0 h 712500"/>
                        <a:gd name="connsiteX0" fmla="*/ 0 w 616619"/>
                        <a:gd name="connsiteY0" fmla="*/ 0 h 712500"/>
                        <a:gd name="connsiteX1" fmla="*/ 583210 w 616619"/>
                        <a:gd name="connsiteY1" fmla="*/ 16091 h 712500"/>
                        <a:gd name="connsiteX2" fmla="*/ 616619 w 616619"/>
                        <a:gd name="connsiteY2" fmla="*/ 621814 h 712500"/>
                        <a:gd name="connsiteX3" fmla="*/ 0 w 616619"/>
                        <a:gd name="connsiteY3" fmla="*/ 621814 h 712500"/>
                        <a:gd name="connsiteX4" fmla="*/ 0 w 616619"/>
                        <a:gd name="connsiteY4" fmla="*/ 0 h 712500"/>
                        <a:gd name="connsiteX0" fmla="*/ 0 w 629296"/>
                        <a:gd name="connsiteY0" fmla="*/ 0 h 712500"/>
                        <a:gd name="connsiteX1" fmla="*/ 629296 w 629296"/>
                        <a:gd name="connsiteY1" fmla="*/ 21703 h 712500"/>
                        <a:gd name="connsiteX2" fmla="*/ 616619 w 629296"/>
                        <a:gd name="connsiteY2" fmla="*/ 621814 h 712500"/>
                        <a:gd name="connsiteX3" fmla="*/ 0 w 629296"/>
                        <a:gd name="connsiteY3" fmla="*/ 621814 h 712500"/>
                        <a:gd name="connsiteX4" fmla="*/ 0 w 629296"/>
                        <a:gd name="connsiteY4" fmla="*/ 0 h 712500"/>
                        <a:gd name="connsiteX0" fmla="*/ 0 w 629296"/>
                        <a:gd name="connsiteY0" fmla="*/ 11210 h 723710"/>
                        <a:gd name="connsiteX1" fmla="*/ 629296 w 629296"/>
                        <a:gd name="connsiteY1" fmla="*/ 32913 h 723710"/>
                        <a:gd name="connsiteX2" fmla="*/ 616619 w 629296"/>
                        <a:gd name="connsiteY2" fmla="*/ 633024 h 723710"/>
                        <a:gd name="connsiteX3" fmla="*/ 0 w 629296"/>
                        <a:gd name="connsiteY3" fmla="*/ 633024 h 723710"/>
                        <a:gd name="connsiteX4" fmla="*/ 0 w 629296"/>
                        <a:gd name="connsiteY4" fmla="*/ 11210 h 723710"/>
                        <a:gd name="connsiteX0" fmla="*/ 0 w 629296"/>
                        <a:gd name="connsiteY0" fmla="*/ 31201 h 743701"/>
                        <a:gd name="connsiteX1" fmla="*/ 629296 w 629296"/>
                        <a:gd name="connsiteY1" fmla="*/ 52904 h 743701"/>
                        <a:gd name="connsiteX2" fmla="*/ 616619 w 629296"/>
                        <a:gd name="connsiteY2" fmla="*/ 653015 h 743701"/>
                        <a:gd name="connsiteX3" fmla="*/ 0 w 629296"/>
                        <a:gd name="connsiteY3" fmla="*/ 653015 h 743701"/>
                        <a:gd name="connsiteX4" fmla="*/ 0 w 629296"/>
                        <a:gd name="connsiteY4" fmla="*/ 31201 h 7437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29296" h="743701">
                          <a:moveTo>
                            <a:pt x="0" y="31201"/>
                          </a:moveTo>
                          <a:cubicBezTo>
                            <a:pt x="200260" y="-15942"/>
                            <a:pt x="415878" y="-10414"/>
                            <a:pt x="629296" y="52904"/>
                          </a:cubicBezTo>
                          <a:lnTo>
                            <a:pt x="616619" y="653015"/>
                          </a:lnTo>
                          <a:cubicBezTo>
                            <a:pt x="436182" y="804442"/>
                            <a:pt x="84588" y="739080"/>
                            <a:pt x="0" y="653015"/>
                          </a:cubicBezTo>
                          <a:lnTo>
                            <a:pt x="0" y="31201"/>
                          </a:lnTo>
                          <a:close/>
                        </a:path>
                      </a:pathLst>
                    </a:custGeom>
                    <a:solidFill>
                      <a:schemeClr val="bg2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204" name="Rettangolo con angoli arrotondati 46">
                      <a:extLst>
                        <a:ext uri="{FF2B5EF4-FFF2-40B4-BE49-F238E27FC236}">
                          <a16:creationId xmlns:a16="http://schemas.microsoft.com/office/drawing/2014/main" id="{82E823C5-2175-B22F-3DAD-6B4571422407}"/>
                        </a:ext>
                      </a:extLst>
                    </p:cNvPr>
                    <p:cNvSpPr/>
                    <p:nvPr/>
                  </p:nvSpPr>
                  <p:spPr>
                    <a:xfrm rot="11448">
                      <a:off x="13339964" y="5528967"/>
                      <a:ext cx="73568" cy="192609"/>
                    </a:xfrm>
                    <a:prstGeom prst="roundRect">
                      <a:avLst/>
                    </a:prstGeom>
                    <a:solidFill>
                      <a:schemeClr val="bg2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205" name="Figura a mano libera: forma 47">
                      <a:extLst>
                        <a:ext uri="{FF2B5EF4-FFF2-40B4-BE49-F238E27FC236}">
                          <a16:creationId xmlns:a16="http://schemas.microsoft.com/office/drawing/2014/main" id="{1AB54DBE-A71F-32EA-5DF8-D9EB1E131A6E}"/>
                        </a:ext>
                      </a:extLst>
                    </p:cNvPr>
                    <p:cNvSpPr/>
                    <p:nvPr/>
                  </p:nvSpPr>
                  <p:spPr>
                    <a:xfrm rot="21392073">
                      <a:off x="13358122" y="6672680"/>
                      <a:ext cx="348788" cy="122766"/>
                    </a:xfrm>
                    <a:custGeom>
                      <a:avLst/>
                      <a:gdLst>
                        <a:gd name="connsiteX0" fmla="*/ 0 w 857250"/>
                        <a:gd name="connsiteY0" fmla="*/ 129540 h 186690"/>
                        <a:gd name="connsiteX1" fmla="*/ 72390 w 857250"/>
                        <a:gd name="connsiteY1" fmla="*/ 3810 h 186690"/>
                        <a:gd name="connsiteX2" fmla="*/ 495300 w 857250"/>
                        <a:gd name="connsiteY2" fmla="*/ 186690 h 186690"/>
                        <a:gd name="connsiteX3" fmla="*/ 811530 w 857250"/>
                        <a:gd name="connsiteY3" fmla="*/ 0 h 186690"/>
                        <a:gd name="connsiteX4" fmla="*/ 857250 w 857250"/>
                        <a:gd name="connsiteY4" fmla="*/ 186690 h 186690"/>
                        <a:gd name="connsiteX5" fmla="*/ 0 w 857250"/>
                        <a:gd name="connsiteY5" fmla="*/ 129540 h 186690"/>
                        <a:gd name="connsiteX0" fmla="*/ 0 w 857250"/>
                        <a:gd name="connsiteY0" fmla="*/ 129540 h 186690"/>
                        <a:gd name="connsiteX1" fmla="*/ 72390 w 857250"/>
                        <a:gd name="connsiteY1" fmla="*/ 3810 h 186690"/>
                        <a:gd name="connsiteX2" fmla="*/ 483870 w 857250"/>
                        <a:gd name="connsiteY2" fmla="*/ 160020 h 186690"/>
                        <a:gd name="connsiteX3" fmla="*/ 811530 w 857250"/>
                        <a:gd name="connsiteY3" fmla="*/ 0 h 186690"/>
                        <a:gd name="connsiteX4" fmla="*/ 857250 w 857250"/>
                        <a:gd name="connsiteY4" fmla="*/ 186690 h 186690"/>
                        <a:gd name="connsiteX5" fmla="*/ 0 w 857250"/>
                        <a:gd name="connsiteY5" fmla="*/ 129540 h 186690"/>
                        <a:gd name="connsiteX0" fmla="*/ 0 w 857250"/>
                        <a:gd name="connsiteY0" fmla="*/ 129540 h 252004"/>
                        <a:gd name="connsiteX1" fmla="*/ 72390 w 857250"/>
                        <a:gd name="connsiteY1" fmla="*/ 3810 h 252004"/>
                        <a:gd name="connsiteX2" fmla="*/ 483870 w 857250"/>
                        <a:gd name="connsiteY2" fmla="*/ 160020 h 252004"/>
                        <a:gd name="connsiteX3" fmla="*/ 811530 w 857250"/>
                        <a:gd name="connsiteY3" fmla="*/ 0 h 252004"/>
                        <a:gd name="connsiteX4" fmla="*/ 857250 w 857250"/>
                        <a:gd name="connsiteY4" fmla="*/ 186690 h 252004"/>
                        <a:gd name="connsiteX5" fmla="*/ 0 w 857250"/>
                        <a:gd name="connsiteY5" fmla="*/ 129540 h 252004"/>
                        <a:gd name="connsiteX0" fmla="*/ 313 w 857563"/>
                        <a:gd name="connsiteY0" fmla="*/ 129540 h 276462"/>
                        <a:gd name="connsiteX1" fmla="*/ 72703 w 857563"/>
                        <a:gd name="connsiteY1" fmla="*/ 3810 h 276462"/>
                        <a:gd name="connsiteX2" fmla="*/ 484183 w 857563"/>
                        <a:gd name="connsiteY2" fmla="*/ 160020 h 276462"/>
                        <a:gd name="connsiteX3" fmla="*/ 811843 w 857563"/>
                        <a:gd name="connsiteY3" fmla="*/ 0 h 276462"/>
                        <a:gd name="connsiteX4" fmla="*/ 857563 w 857563"/>
                        <a:gd name="connsiteY4" fmla="*/ 186690 h 276462"/>
                        <a:gd name="connsiteX5" fmla="*/ 313 w 857563"/>
                        <a:gd name="connsiteY5" fmla="*/ 129540 h 276462"/>
                        <a:gd name="connsiteX0" fmla="*/ 4085 w 861335"/>
                        <a:gd name="connsiteY0" fmla="*/ 129540 h 276462"/>
                        <a:gd name="connsiteX1" fmla="*/ 76475 w 861335"/>
                        <a:gd name="connsiteY1" fmla="*/ 3810 h 276462"/>
                        <a:gd name="connsiteX2" fmla="*/ 487955 w 861335"/>
                        <a:gd name="connsiteY2" fmla="*/ 160020 h 276462"/>
                        <a:gd name="connsiteX3" fmla="*/ 815615 w 861335"/>
                        <a:gd name="connsiteY3" fmla="*/ 0 h 276462"/>
                        <a:gd name="connsiteX4" fmla="*/ 861335 w 861335"/>
                        <a:gd name="connsiteY4" fmla="*/ 186690 h 276462"/>
                        <a:gd name="connsiteX5" fmla="*/ 4085 w 861335"/>
                        <a:gd name="connsiteY5" fmla="*/ 129540 h 276462"/>
                        <a:gd name="connsiteX0" fmla="*/ 6370 w 863620"/>
                        <a:gd name="connsiteY0" fmla="*/ 129540 h 276462"/>
                        <a:gd name="connsiteX1" fmla="*/ 78760 w 863620"/>
                        <a:gd name="connsiteY1" fmla="*/ 3810 h 276462"/>
                        <a:gd name="connsiteX2" fmla="*/ 490240 w 863620"/>
                        <a:gd name="connsiteY2" fmla="*/ 160020 h 276462"/>
                        <a:gd name="connsiteX3" fmla="*/ 817900 w 863620"/>
                        <a:gd name="connsiteY3" fmla="*/ 0 h 276462"/>
                        <a:gd name="connsiteX4" fmla="*/ 863620 w 863620"/>
                        <a:gd name="connsiteY4" fmla="*/ 186690 h 276462"/>
                        <a:gd name="connsiteX5" fmla="*/ 6370 w 863620"/>
                        <a:gd name="connsiteY5" fmla="*/ 129540 h 276462"/>
                        <a:gd name="connsiteX0" fmla="*/ 6370 w 863620"/>
                        <a:gd name="connsiteY0" fmla="*/ 129540 h 276462"/>
                        <a:gd name="connsiteX1" fmla="*/ 78760 w 863620"/>
                        <a:gd name="connsiteY1" fmla="*/ 3810 h 276462"/>
                        <a:gd name="connsiteX2" fmla="*/ 490240 w 863620"/>
                        <a:gd name="connsiteY2" fmla="*/ 160020 h 276462"/>
                        <a:gd name="connsiteX3" fmla="*/ 817900 w 863620"/>
                        <a:gd name="connsiteY3" fmla="*/ 0 h 276462"/>
                        <a:gd name="connsiteX4" fmla="*/ 863620 w 863620"/>
                        <a:gd name="connsiteY4" fmla="*/ 186690 h 276462"/>
                        <a:gd name="connsiteX5" fmla="*/ 6370 w 863620"/>
                        <a:gd name="connsiteY5" fmla="*/ 129540 h 276462"/>
                        <a:gd name="connsiteX0" fmla="*/ 6370 w 863620"/>
                        <a:gd name="connsiteY0" fmla="*/ 129540 h 276462"/>
                        <a:gd name="connsiteX1" fmla="*/ 78760 w 863620"/>
                        <a:gd name="connsiteY1" fmla="*/ 3810 h 276462"/>
                        <a:gd name="connsiteX2" fmla="*/ 490240 w 863620"/>
                        <a:gd name="connsiteY2" fmla="*/ 160020 h 276462"/>
                        <a:gd name="connsiteX3" fmla="*/ 817900 w 863620"/>
                        <a:gd name="connsiteY3" fmla="*/ 0 h 276462"/>
                        <a:gd name="connsiteX4" fmla="*/ 863620 w 863620"/>
                        <a:gd name="connsiteY4" fmla="*/ 186690 h 276462"/>
                        <a:gd name="connsiteX5" fmla="*/ 6370 w 863620"/>
                        <a:gd name="connsiteY5" fmla="*/ 129540 h 276462"/>
                        <a:gd name="connsiteX0" fmla="*/ 6370 w 863620"/>
                        <a:gd name="connsiteY0" fmla="*/ 129540 h 276462"/>
                        <a:gd name="connsiteX1" fmla="*/ 78760 w 863620"/>
                        <a:gd name="connsiteY1" fmla="*/ 3810 h 276462"/>
                        <a:gd name="connsiteX2" fmla="*/ 490240 w 863620"/>
                        <a:gd name="connsiteY2" fmla="*/ 160020 h 276462"/>
                        <a:gd name="connsiteX3" fmla="*/ 817900 w 863620"/>
                        <a:gd name="connsiteY3" fmla="*/ 0 h 276462"/>
                        <a:gd name="connsiteX4" fmla="*/ 863620 w 863620"/>
                        <a:gd name="connsiteY4" fmla="*/ 186690 h 276462"/>
                        <a:gd name="connsiteX5" fmla="*/ 6370 w 863620"/>
                        <a:gd name="connsiteY5" fmla="*/ 129540 h 276462"/>
                        <a:gd name="connsiteX0" fmla="*/ 6370 w 863620"/>
                        <a:gd name="connsiteY0" fmla="*/ 156130 h 303052"/>
                        <a:gd name="connsiteX1" fmla="*/ 78760 w 863620"/>
                        <a:gd name="connsiteY1" fmla="*/ 30400 h 303052"/>
                        <a:gd name="connsiteX2" fmla="*/ 490240 w 863620"/>
                        <a:gd name="connsiteY2" fmla="*/ 186610 h 303052"/>
                        <a:gd name="connsiteX3" fmla="*/ 817900 w 863620"/>
                        <a:gd name="connsiteY3" fmla="*/ 26590 h 303052"/>
                        <a:gd name="connsiteX4" fmla="*/ 863620 w 863620"/>
                        <a:gd name="connsiteY4" fmla="*/ 213280 h 303052"/>
                        <a:gd name="connsiteX5" fmla="*/ 6370 w 863620"/>
                        <a:gd name="connsiteY5" fmla="*/ 156130 h 303052"/>
                        <a:gd name="connsiteX0" fmla="*/ 6370 w 863620"/>
                        <a:gd name="connsiteY0" fmla="*/ 156130 h 303052"/>
                        <a:gd name="connsiteX1" fmla="*/ 78760 w 863620"/>
                        <a:gd name="connsiteY1" fmla="*/ 30400 h 303052"/>
                        <a:gd name="connsiteX2" fmla="*/ 490240 w 863620"/>
                        <a:gd name="connsiteY2" fmla="*/ 186610 h 303052"/>
                        <a:gd name="connsiteX3" fmla="*/ 817900 w 863620"/>
                        <a:gd name="connsiteY3" fmla="*/ 26590 h 303052"/>
                        <a:gd name="connsiteX4" fmla="*/ 863620 w 863620"/>
                        <a:gd name="connsiteY4" fmla="*/ 213280 h 303052"/>
                        <a:gd name="connsiteX5" fmla="*/ 6370 w 863620"/>
                        <a:gd name="connsiteY5" fmla="*/ 156130 h 303052"/>
                        <a:gd name="connsiteX0" fmla="*/ 6370 w 887664"/>
                        <a:gd name="connsiteY0" fmla="*/ 156130 h 303052"/>
                        <a:gd name="connsiteX1" fmla="*/ 78760 w 887664"/>
                        <a:gd name="connsiteY1" fmla="*/ 30400 h 303052"/>
                        <a:gd name="connsiteX2" fmla="*/ 490240 w 887664"/>
                        <a:gd name="connsiteY2" fmla="*/ 186610 h 303052"/>
                        <a:gd name="connsiteX3" fmla="*/ 817900 w 887664"/>
                        <a:gd name="connsiteY3" fmla="*/ 26590 h 303052"/>
                        <a:gd name="connsiteX4" fmla="*/ 863620 w 887664"/>
                        <a:gd name="connsiteY4" fmla="*/ 213280 h 303052"/>
                        <a:gd name="connsiteX5" fmla="*/ 6370 w 887664"/>
                        <a:gd name="connsiteY5" fmla="*/ 156130 h 303052"/>
                        <a:gd name="connsiteX0" fmla="*/ 6370 w 887664"/>
                        <a:gd name="connsiteY0" fmla="*/ 156130 h 303052"/>
                        <a:gd name="connsiteX1" fmla="*/ 78760 w 887664"/>
                        <a:gd name="connsiteY1" fmla="*/ 30400 h 303052"/>
                        <a:gd name="connsiteX2" fmla="*/ 490240 w 887664"/>
                        <a:gd name="connsiteY2" fmla="*/ 186610 h 303052"/>
                        <a:gd name="connsiteX3" fmla="*/ 817900 w 887664"/>
                        <a:gd name="connsiteY3" fmla="*/ 26590 h 303052"/>
                        <a:gd name="connsiteX4" fmla="*/ 863620 w 887664"/>
                        <a:gd name="connsiteY4" fmla="*/ 213280 h 303052"/>
                        <a:gd name="connsiteX5" fmla="*/ 6370 w 887664"/>
                        <a:gd name="connsiteY5" fmla="*/ 156130 h 303052"/>
                        <a:gd name="connsiteX0" fmla="*/ 6370 w 887664"/>
                        <a:gd name="connsiteY0" fmla="*/ 153690 h 300612"/>
                        <a:gd name="connsiteX1" fmla="*/ 78760 w 887664"/>
                        <a:gd name="connsiteY1" fmla="*/ 27960 h 300612"/>
                        <a:gd name="connsiteX2" fmla="*/ 490240 w 887664"/>
                        <a:gd name="connsiteY2" fmla="*/ 184170 h 300612"/>
                        <a:gd name="connsiteX3" fmla="*/ 817900 w 887664"/>
                        <a:gd name="connsiteY3" fmla="*/ 24150 h 300612"/>
                        <a:gd name="connsiteX4" fmla="*/ 863620 w 887664"/>
                        <a:gd name="connsiteY4" fmla="*/ 210840 h 300612"/>
                        <a:gd name="connsiteX5" fmla="*/ 6370 w 887664"/>
                        <a:gd name="connsiteY5" fmla="*/ 153690 h 3006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87664" h="300612">
                          <a:moveTo>
                            <a:pt x="6370" y="153690"/>
                          </a:moveTo>
                          <a:cubicBezTo>
                            <a:pt x="-15220" y="88920"/>
                            <a:pt x="20340" y="73680"/>
                            <a:pt x="78760" y="27960"/>
                          </a:cubicBezTo>
                          <a:cubicBezTo>
                            <a:pt x="166390" y="11450"/>
                            <a:pt x="337840" y="196870"/>
                            <a:pt x="490240" y="184170"/>
                          </a:cubicBezTo>
                          <a:cubicBezTo>
                            <a:pt x="637560" y="161310"/>
                            <a:pt x="769640" y="-74910"/>
                            <a:pt x="817900" y="24150"/>
                          </a:cubicBezTo>
                          <a:cubicBezTo>
                            <a:pt x="894100" y="67330"/>
                            <a:pt x="905530" y="171470"/>
                            <a:pt x="863620" y="210840"/>
                          </a:cubicBezTo>
                          <a:cubicBezTo>
                            <a:pt x="535960" y="378480"/>
                            <a:pt x="-8870" y="283230"/>
                            <a:pt x="6370" y="153690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25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206" name="Ovale 48">
                      <a:extLst>
                        <a:ext uri="{FF2B5EF4-FFF2-40B4-BE49-F238E27FC236}">
                          <a16:creationId xmlns:a16="http://schemas.microsoft.com/office/drawing/2014/main" id="{17358B12-E47C-A208-E6AD-78E4E4F29B88}"/>
                        </a:ext>
                      </a:extLst>
                    </p:cNvPr>
                    <p:cNvSpPr/>
                    <p:nvPr/>
                  </p:nvSpPr>
                  <p:spPr>
                    <a:xfrm rot="348493">
                      <a:off x="13301224" y="6516994"/>
                      <a:ext cx="302171" cy="101176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grpSp>
                  <p:nvGrpSpPr>
                    <p:cNvPr id="207" name="Gruppo 49">
                      <a:extLst>
                        <a:ext uri="{FF2B5EF4-FFF2-40B4-BE49-F238E27FC236}">
                          <a16:creationId xmlns:a16="http://schemas.microsoft.com/office/drawing/2014/main" id="{1D9BB891-0B59-4D7D-7C67-C8051A4C59AC}"/>
                        </a:ext>
                      </a:extLst>
                    </p:cNvPr>
                    <p:cNvGrpSpPr/>
                    <p:nvPr/>
                  </p:nvGrpSpPr>
                  <p:grpSpPr>
                    <a:xfrm rot="21392073">
                      <a:off x="13287219" y="6089350"/>
                      <a:ext cx="375873" cy="503065"/>
                      <a:chOff x="8774517" y="4918684"/>
                      <a:chExt cx="922752" cy="1231833"/>
                    </a:xfrm>
                  </p:grpSpPr>
                  <p:sp>
                    <p:nvSpPr>
                      <p:cNvPr id="209" name="Rettangolo 70">
                        <a:extLst>
                          <a:ext uri="{FF2B5EF4-FFF2-40B4-BE49-F238E27FC236}">
                            <a16:creationId xmlns:a16="http://schemas.microsoft.com/office/drawing/2014/main" id="{679F187D-7558-C444-DE7E-F2A3B8E9D44F}"/>
                          </a:ext>
                        </a:extLst>
                      </p:cNvPr>
                      <p:cNvSpPr/>
                      <p:nvPr/>
                    </p:nvSpPr>
                    <p:spPr>
                      <a:xfrm rot="282320" flipH="1">
                        <a:off x="8774517" y="4918684"/>
                        <a:ext cx="922752" cy="1231833"/>
                      </a:xfrm>
                      <a:custGeom>
                        <a:avLst/>
                        <a:gdLst>
                          <a:gd name="connsiteX0" fmla="*/ 0 w 755671"/>
                          <a:gd name="connsiteY0" fmla="*/ 0 h 1499616"/>
                          <a:gd name="connsiteX1" fmla="*/ 755671 w 755671"/>
                          <a:gd name="connsiteY1" fmla="*/ 0 h 1499616"/>
                          <a:gd name="connsiteX2" fmla="*/ 755671 w 755671"/>
                          <a:gd name="connsiteY2" fmla="*/ 1499616 h 1499616"/>
                          <a:gd name="connsiteX3" fmla="*/ 0 w 755671"/>
                          <a:gd name="connsiteY3" fmla="*/ 1499616 h 1499616"/>
                          <a:gd name="connsiteX4" fmla="*/ 0 w 755671"/>
                          <a:gd name="connsiteY4" fmla="*/ 0 h 1499616"/>
                          <a:gd name="connsiteX0" fmla="*/ 0 w 755671"/>
                          <a:gd name="connsiteY0" fmla="*/ 0 h 1499616"/>
                          <a:gd name="connsiteX1" fmla="*/ 755671 w 755671"/>
                          <a:gd name="connsiteY1" fmla="*/ 0 h 1499616"/>
                          <a:gd name="connsiteX2" fmla="*/ 755671 w 755671"/>
                          <a:gd name="connsiteY2" fmla="*/ 1499616 h 1499616"/>
                          <a:gd name="connsiteX3" fmla="*/ 0 w 755671"/>
                          <a:gd name="connsiteY3" fmla="*/ 1499616 h 1499616"/>
                          <a:gd name="connsiteX4" fmla="*/ 0 w 755671"/>
                          <a:gd name="connsiteY4" fmla="*/ 0 h 1499616"/>
                          <a:gd name="connsiteX0" fmla="*/ 20569 w 776240"/>
                          <a:gd name="connsiteY0" fmla="*/ 0 h 1499616"/>
                          <a:gd name="connsiteX1" fmla="*/ 776240 w 776240"/>
                          <a:gd name="connsiteY1" fmla="*/ 0 h 1499616"/>
                          <a:gd name="connsiteX2" fmla="*/ 776240 w 776240"/>
                          <a:gd name="connsiteY2" fmla="*/ 1499616 h 1499616"/>
                          <a:gd name="connsiteX3" fmla="*/ 20569 w 776240"/>
                          <a:gd name="connsiteY3" fmla="*/ 1499616 h 1499616"/>
                          <a:gd name="connsiteX4" fmla="*/ 20569 w 776240"/>
                          <a:gd name="connsiteY4" fmla="*/ 0 h 1499616"/>
                          <a:gd name="connsiteX0" fmla="*/ 20569 w 835845"/>
                          <a:gd name="connsiteY0" fmla="*/ 0 h 1499616"/>
                          <a:gd name="connsiteX1" fmla="*/ 776240 w 835845"/>
                          <a:gd name="connsiteY1" fmla="*/ 0 h 1499616"/>
                          <a:gd name="connsiteX2" fmla="*/ 776240 w 835845"/>
                          <a:gd name="connsiteY2" fmla="*/ 1499616 h 1499616"/>
                          <a:gd name="connsiteX3" fmla="*/ 20569 w 835845"/>
                          <a:gd name="connsiteY3" fmla="*/ 1499616 h 1499616"/>
                          <a:gd name="connsiteX4" fmla="*/ 20569 w 835845"/>
                          <a:gd name="connsiteY4" fmla="*/ 0 h 1499616"/>
                          <a:gd name="connsiteX0" fmla="*/ 20569 w 818819"/>
                          <a:gd name="connsiteY0" fmla="*/ 0 h 1499616"/>
                          <a:gd name="connsiteX1" fmla="*/ 776240 w 818819"/>
                          <a:gd name="connsiteY1" fmla="*/ 0 h 1499616"/>
                          <a:gd name="connsiteX2" fmla="*/ 684800 w 818819"/>
                          <a:gd name="connsiteY2" fmla="*/ 1493520 h 1499616"/>
                          <a:gd name="connsiteX3" fmla="*/ 20569 w 818819"/>
                          <a:gd name="connsiteY3" fmla="*/ 1499616 h 1499616"/>
                          <a:gd name="connsiteX4" fmla="*/ 20569 w 818819"/>
                          <a:gd name="connsiteY4" fmla="*/ 0 h 1499616"/>
                          <a:gd name="connsiteX0" fmla="*/ 20569 w 818819"/>
                          <a:gd name="connsiteY0" fmla="*/ 0 h 1547056"/>
                          <a:gd name="connsiteX1" fmla="*/ 776240 w 818819"/>
                          <a:gd name="connsiteY1" fmla="*/ 0 h 1547056"/>
                          <a:gd name="connsiteX2" fmla="*/ 684800 w 818819"/>
                          <a:gd name="connsiteY2" fmla="*/ 1493520 h 1547056"/>
                          <a:gd name="connsiteX3" fmla="*/ 20569 w 818819"/>
                          <a:gd name="connsiteY3" fmla="*/ 1499616 h 1547056"/>
                          <a:gd name="connsiteX4" fmla="*/ 20569 w 818819"/>
                          <a:gd name="connsiteY4" fmla="*/ 0 h 1547056"/>
                          <a:gd name="connsiteX0" fmla="*/ 20569 w 826508"/>
                          <a:gd name="connsiteY0" fmla="*/ 0 h 1499616"/>
                          <a:gd name="connsiteX1" fmla="*/ 776240 w 826508"/>
                          <a:gd name="connsiteY1" fmla="*/ 0 h 1499616"/>
                          <a:gd name="connsiteX2" fmla="*/ 733667 w 826508"/>
                          <a:gd name="connsiteY2" fmla="*/ 1170381 h 1499616"/>
                          <a:gd name="connsiteX3" fmla="*/ 20569 w 826508"/>
                          <a:gd name="connsiteY3" fmla="*/ 1499616 h 1499616"/>
                          <a:gd name="connsiteX4" fmla="*/ 20569 w 826508"/>
                          <a:gd name="connsiteY4" fmla="*/ 0 h 1499616"/>
                          <a:gd name="connsiteX0" fmla="*/ 20569 w 827210"/>
                          <a:gd name="connsiteY0" fmla="*/ 0 h 1499616"/>
                          <a:gd name="connsiteX1" fmla="*/ 776240 w 827210"/>
                          <a:gd name="connsiteY1" fmla="*/ 0 h 1499616"/>
                          <a:gd name="connsiteX2" fmla="*/ 737403 w 827210"/>
                          <a:gd name="connsiteY2" fmla="*/ 1192367 h 1499616"/>
                          <a:gd name="connsiteX3" fmla="*/ 20569 w 827210"/>
                          <a:gd name="connsiteY3" fmla="*/ 1499616 h 1499616"/>
                          <a:gd name="connsiteX4" fmla="*/ 20569 w 827210"/>
                          <a:gd name="connsiteY4" fmla="*/ 0 h 1499616"/>
                          <a:gd name="connsiteX0" fmla="*/ 20569 w 841645"/>
                          <a:gd name="connsiteY0" fmla="*/ 0 h 1499616"/>
                          <a:gd name="connsiteX1" fmla="*/ 776240 w 841645"/>
                          <a:gd name="connsiteY1" fmla="*/ 0 h 1499616"/>
                          <a:gd name="connsiteX2" fmla="*/ 737403 w 841645"/>
                          <a:gd name="connsiteY2" fmla="*/ 1192367 h 1499616"/>
                          <a:gd name="connsiteX3" fmla="*/ 20569 w 841645"/>
                          <a:gd name="connsiteY3" fmla="*/ 1499616 h 1499616"/>
                          <a:gd name="connsiteX4" fmla="*/ 20569 w 841645"/>
                          <a:gd name="connsiteY4" fmla="*/ 0 h 1499616"/>
                          <a:gd name="connsiteX0" fmla="*/ 20569 w 919569"/>
                          <a:gd name="connsiteY0" fmla="*/ 0 h 1499616"/>
                          <a:gd name="connsiteX1" fmla="*/ 874426 w 919569"/>
                          <a:gd name="connsiteY1" fmla="*/ 1012 h 1499616"/>
                          <a:gd name="connsiteX2" fmla="*/ 737403 w 919569"/>
                          <a:gd name="connsiteY2" fmla="*/ 1192367 h 1499616"/>
                          <a:gd name="connsiteX3" fmla="*/ 20569 w 919569"/>
                          <a:gd name="connsiteY3" fmla="*/ 1499616 h 1499616"/>
                          <a:gd name="connsiteX4" fmla="*/ 20569 w 919569"/>
                          <a:gd name="connsiteY4" fmla="*/ 0 h 1499616"/>
                          <a:gd name="connsiteX0" fmla="*/ 20569 w 875235"/>
                          <a:gd name="connsiteY0" fmla="*/ 0 h 1499616"/>
                          <a:gd name="connsiteX1" fmla="*/ 874426 w 875235"/>
                          <a:gd name="connsiteY1" fmla="*/ 1012 h 1499616"/>
                          <a:gd name="connsiteX2" fmla="*/ 737403 w 875235"/>
                          <a:gd name="connsiteY2" fmla="*/ 1192367 h 1499616"/>
                          <a:gd name="connsiteX3" fmla="*/ 20569 w 875235"/>
                          <a:gd name="connsiteY3" fmla="*/ 1499616 h 1499616"/>
                          <a:gd name="connsiteX4" fmla="*/ 20569 w 875235"/>
                          <a:gd name="connsiteY4" fmla="*/ 0 h 1499616"/>
                          <a:gd name="connsiteX0" fmla="*/ 0 w 902508"/>
                          <a:gd name="connsiteY0" fmla="*/ 0 h 1577578"/>
                          <a:gd name="connsiteX1" fmla="*/ 901699 w 902508"/>
                          <a:gd name="connsiteY1" fmla="*/ 78974 h 1577578"/>
                          <a:gd name="connsiteX2" fmla="*/ 764676 w 902508"/>
                          <a:gd name="connsiteY2" fmla="*/ 1270329 h 1577578"/>
                          <a:gd name="connsiteX3" fmla="*/ 47842 w 902508"/>
                          <a:gd name="connsiteY3" fmla="*/ 1577578 h 1577578"/>
                          <a:gd name="connsiteX4" fmla="*/ 0 w 902508"/>
                          <a:gd name="connsiteY4" fmla="*/ 0 h 1577578"/>
                          <a:gd name="connsiteX0" fmla="*/ 0 w 902508"/>
                          <a:gd name="connsiteY0" fmla="*/ 0 h 1577578"/>
                          <a:gd name="connsiteX1" fmla="*/ 901699 w 902508"/>
                          <a:gd name="connsiteY1" fmla="*/ 78974 h 1577578"/>
                          <a:gd name="connsiteX2" fmla="*/ 764676 w 902508"/>
                          <a:gd name="connsiteY2" fmla="*/ 1270329 h 1577578"/>
                          <a:gd name="connsiteX3" fmla="*/ 47842 w 902508"/>
                          <a:gd name="connsiteY3" fmla="*/ 1577578 h 1577578"/>
                          <a:gd name="connsiteX4" fmla="*/ 0 w 902508"/>
                          <a:gd name="connsiteY4" fmla="*/ 0 h 1577578"/>
                          <a:gd name="connsiteX0" fmla="*/ 0 w 902508"/>
                          <a:gd name="connsiteY0" fmla="*/ 0 h 1338221"/>
                          <a:gd name="connsiteX1" fmla="*/ 901699 w 902508"/>
                          <a:gd name="connsiteY1" fmla="*/ 78974 h 1338221"/>
                          <a:gd name="connsiteX2" fmla="*/ 764676 w 902508"/>
                          <a:gd name="connsiteY2" fmla="*/ 1270329 h 1338221"/>
                          <a:gd name="connsiteX3" fmla="*/ 38391 w 902508"/>
                          <a:gd name="connsiteY3" fmla="*/ 1318393 h 1338221"/>
                          <a:gd name="connsiteX4" fmla="*/ 0 w 902508"/>
                          <a:gd name="connsiteY4" fmla="*/ 0 h 1338221"/>
                          <a:gd name="connsiteX0" fmla="*/ 0 w 902508"/>
                          <a:gd name="connsiteY0" fmla="*/ 0 h 1419679"/>
                          <a:gd name="connsiteX1" fmla="*/ 901699 w 902508"/>
                          <a:gd name="connsiteY1" fmla="*/ 78974 h 1419679"/>
                          <a:gd name="connsiteX2" fmla="*/ 764676 w 902508"/>
                          <a:gd name="connsiteY2" fmla="*/ 1270329 h 1419679"/>
                          <a:gd name="connsiteX3" fmla="*/ 136321 w 902508"/>
                          <a:gd name="connsiteY3" fmla="*/ 1419679 h 1419679"/>
                          <a:gd name="connsiteX4" fmla="*/ 0 w 902508"/>
                          <a:gd name="connsiteY4" fmla="*/ 0 h 1419679"/>
                          <a:gd name="connsiteX0" fmla="*/ 0 w 866365"/>
                          <a:gd name="connsiteY0" fmla="*/ 0 h 1546267"/>
                          <a:gd name="connsiteX1" fmla="*/ 865556 w 866365"/>
                          <a:gd name="connsiteY1" fmla="*/ 205562 h 1546267"/>
                          <a:gd name="connsiteX2" fmla="*/ 728533 w 866365"/>
                          <a:gd name="connsiteY2" fmla="*/ 1396917 h 1546267"/>
                          <a:gd name="connsiteX3" fmla="*/ 100178 w 866365"/>
                          <a:gd name="connsiteY3" fmla="*/ 1546267 h 1546267"/>
                          <a:gd name="connsiteX4" fmla="*/ 0 w 866365"/>
                          <a:gd name="connsiteY4" fmla="*/ 0 h 1546267"/>
                          <a:gd name="connsiteX0" fmla="*/ 0 w 824778"/>
                          <a:gd name="connsiteY0" fmla="*/ 0 h 1546267"/>
                          <a:gd name="connsiteX1" fmla="*/ 823198 w 824778"/>
                          <a:gd name="connsiteY1" fmla="*/ 125936 h 1546267"/>
                          <a:gd name="connsiteX2" fmla="*/ 728533 w 824778"/>
                          <a:gd name="connsiteY2" fmla="*/ 1396917 h 1546267"/>
                          <a:gd name="connsiteX3" fmla="*/ 100178 w 824778"/>
                          <a:gd name="connsiteY3" fmla="*/ 1546267 h 1546267"/>
                          <a:gd name="connsiteX4" fmla="*/ 0 w 824778"/>
                          <a:gd name="connsiteY4" fmla="*/ 0 h 1546267"/>
                          <a:gd name="connsiteX0" fmla="*/ 0 w 824778"/>
                          <a:gd name="connsiteY0" fmla="*/ 0 h 1565831"/>
                          <a:gd name="connsiteX1" fmla="*/ 823198 w 824778"/>
                          <a:gd name="connsiteY1" fmla="*/ 125936 h 1565831"/>
                          <a:gd name="connsiteX2" fmla="*/ 728533 w 824778"/>
                          <a:gd name="connsiteY2" fmla="*/ 1396917 h 1565831"/>
                          <a:gd name="connsiteX3" fmla="*/ 100178 w 824778"/>
                          <a:gd name="connsiteY3" fmla="*/ 1546267 h 1565831"/>
                          <a:gd name="connsiteX4" fmla="*/ 0 w 824778"/>
                          <a:gd name="connsiteY4" fmla="*/ 0 h 1565831"/>
                          <a:gd name="connsiteX0" fmla="*/ 0 w 824778"/>
                          <a:gd name="connsiteY0" fmla="*/ 0 h 1596225"/>
                          <a:gd name="connsiteX1" fmla="*/ 823198 w 824778"/>
                          <a:gd name="connsiteY1" fmla="*/ 125936 h 1596225"/>
                          <a:gd name="connsiteX2" fmla="*/ 728533 w 824778"/>
                          <a:gd name="connsiteY2" fmla="*/ 1396917 h 1596225"/>
                          <a:gd name="connsiteX3" fmla="*/ 100178 w 824778"/>
                          <a:gd name="connsiteY3" fmla="*/ 1546267 h 1596225"/>
                          <a:gd name="connsiteX4" fmla="*/ 0 w 824778"/>
                          <a:gd name="connsiteY4" fmla="*/ 0 h 1596225"/>
                          <a:gd name="connsiteX0" fmla="*/ 0 w 846606"/>
                          <a:gd name="connsiteY0" fmla="*/ 0 h 1633846"/>
                          <a:gd name="connsiteX1" fmla="*/ 823198 w 846606"/>
                          <a:gd name="connsiteY1" fmla="*/ 125936 h 1633846"/>
                          <a:gd name="connsiteX2" fmla="*/ 808015 w 846606"/>
                          <a:gd name="connsiteY2" fmla="*/ 1479371 h 1633846"/>
                          <a:gd name="connsiteX3" fmla="*/ 100178 w 846606"/>
                          <a:gd name="connsiteY3" fmla="*/ 1546267 h 1633846"/>
                          <a:gd name="connsiteX4" fmla="*/ 0 w 846606"/>
                          <a:gd name="connsiteY4" fmla="*/ 0 h 1633846"/>
                          <a:gd name="connsiteX0" fmla="*/ 0 w 846606"/>
                          <a:gd name="connsiteY0" fmla="*/ 0 h 1621471"/>
                          <a:gd name="connsiteX1" fmla="*/ 823198 w 846606"/>
                          <a:gd name="connsiteY1" fmla="*/ 125936 h 1621471"/>
                          <a:gd name="connsiteX2" fmla="*/ 808015 w 846606"/>
                          <a:gd name="connsiteY2" fmla="*/ 1479371 h 1621471"/>
                          <a:gd name="connsiteX3" fmla="*/ 191657 w 846606"/>
                          <a:gd name="connsiteY3" fmla="*/ 1516595 h 1621471"/>
                          <a:gd name="connsiteX4" fmla="*/ 0 w 846606"/>
                          <a:gd name="connsiteY4" fmla="*/ 0 h 1621471"/>
                          <a:gd name="connsiteX0" fmla="*/ 0 w 846606"/>
                          <a:gd name="connsiteY0" fmla="*/ 0 h 1633472"/>
                          <a:gd name="connsiteX1" fmla="*/ 823198 w 846606"/>
                          <a:gd name="connsiteY1" fmla="*/ 125936 h 1633472"/>
                          <a:gd name="connsiteX2" fmla="*/ 808015 w 846606"/>
                          <a:gd name="connsiteY2" fmla="*/ 1479371 h 1633472"/>
                          <a:gd name="connsiteX3" fmla="*/ 191657 w 846606"/>
                          <a:gd name="connsiteY3" fmla="*/ 1516595 h 1633472"/>
                          <a:gd name="connsiteX4" fmla="*/ 0 w 846606"/>
                          <a:gd name="connsiteY4" fmla="*/ 0 h 16334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46606" h="1633472">
                            <a:moveTo>
                              <a:pt x="0" y="0"/>
                            </a:moveTo>
                            <a:lnTo>
                              <a:pt x="823198" y="125936"/>
                            </a:lnTo>
                            <a:cubicBezTo>
                              <a:pt x="832712" y="571156"/>
                              <a:pt x="878521" y="1258679"/>
                              <a:pt x="808015" y="1479371"/>
                            </a:cubicBezTo>
                            <a:cubicBezTo>
                              <a:pt x="551744" y="1730491"/>
                              <a:pt x="349006" y="1623484"/>
                              <a:pt x="191657" y="1516595"/>
                            </a:cubicBezTo>
                            <a:cubicBezTo>
                              <a:pt x="81929" y="1028915"/>
                              <a:pt x="184739" y="450462"/>
                              <a:pt x="0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bg2">
                          <a:lumMod val="90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210" name="Rettangolo 73">
                        <a:extLst>
                          <a:ext uri="{FF2B5EF4-FFF2-40B4-BE49-F238E27FC236}">
                            <a16:creationId xmlns:a16="http://schemas.microsoft.com/office/drawing/2014/main" id="{3EAE9730-A88B-248D-BAA4-89B773BC9F5F}"/>
                          </a:ext>
                        </a:extLst>
                      </p:cNvPr>
                      <p:cNvSpPr/>
                      <p:nvPr/>
                    </p:nvSpPr>
                    <p:spPr>
                      <a:xfrm rot="230045">
                        <a:off x="9076149" y="5519705"/>
                        <a:ext cx="309837" cy="620832"/>
                      </a:xfrm>
                      <a:custGeom>
                        <a:avLst/>
                        <a:gdLst>
                          <a:gd name="connsiteX0" fmla="*/ 0 w 332697"/>
                          <a:gd name="connsiteY0" fmla="*/ 0 h 590959"/>
                          <a:gd name="connsiteX1" fmla="*/ 332697 w 332697"/>
                          <a:gd name="connsiteY1" fmla="*/ 0 h 590959"/>
                          <a:gd name="connsiteX2" fmla="*/ 332697 w 332697"/>
                          <a:gd name="connsiteY2" fmla="*/ 590959 h 590959"/>
                          <a:gd name="connsiteX3" fmla="*/ 0 w 332697"/>
                          <a:gd name="connsiteY3" fmla="*/ 590959 h 590959"/>
                          <a:gd name="connsiteX4" fmla="*/ 0 w 332697"/>
                          <a:gd name="connsiteY4" fmla="*/ 0 h 590959"/>
                          <a:gd name="connsiteX0" fmla="*/ 0 w 332697"/>
                          <a:gd name="connsiteY0" fmla="*/ 0 h 590959"/>
                          <a:gd name="connsiteX1" fmla="*/ 302217 w 332697"/>
                          <a:gd name="connsiteY1" fmla="*/ 30480 h 590959"/>
                          <a:gd name="connsiteX2" fmla="*/ 332697 w 332697"/>
                          <a:gd name="connsiteY2" fmla="*/ 590959 h 590959"/>
                          <a:gd name="connsiteX3" fmla="*/ 0 w 332697"/>
                          <a:gd name="connsiteY3" fmla="*/ 590959 h 590959"/>
                          <a:gd name="connsiteX4" fmla="*/ 0 w 332697"/>
                          <a:gd name="connsiteY4" fmla="*/ 0 h 590959"/>
                          <a:gd name="connsiteX0" fmla="*/ 0 w 332697"/>
                          <a:gd name="connsiteY0" fmla="*/ 0 h 590959"/>
                          <a:gd name="connsiteX1" fmla="*/ 306027 w 332697"/>
                          <a:gd name="connsiteY1" fmla="*/ 0 h 590959"/>
                          <a:gd name="connsiteX2" fmla="*/ 332697 w 332697"/>
                          <a:gd name="connsiteY2" fmla="*/ 590959 h 590959"/>
                          <a:gd name="connsiteX3" fmla="*/ 0 w 332697"/>
                          <a:gd name="connsiteY3" fmla="*/ 590959 h 590959"/>
                          <a:gd name="connsiteX4" fmla="*/ 0 w 332697"/>
                          <a:gd name="connsiteY4" fmla="*/ 0 h 590959"/>
                          <a:gd name="connsiteX0" fmla="*/ 0 w 332697"/>
                          <a:gd name="connsiteY0" fmla="*/ 23706 h 614665"/>
                          <a:gd name="connsiteX1" fmla="*/ 306027 w 332697"/>
                          <a:gd name="connsiteY1" fmla="*/ 23706 h 614665"/>
                          <a:gd name="connsiteX2" fmla="*/ 332697 w 332697"/>
                          <a:gd name="connsiteY2" fmla="*/ 614665 h 614665"/>
                          <a:gd name="connsiteX3" fmla="*/ 0 w 332697"/>
                          <a:gd name="connsiteY3" fmla="*/ 614665 h 614665"/>
                          <a:gd name="connsiteX4" fmla="*/ 0 w 332697"/>
                          <a:gd name="connsiteY4" fmla="*/ 23706 h 614665"/>
                          <a:gd name="connsiteX0" fmla="*/ 0 w 332697"/>
                          <a:gd name="connsiteY0" fmla="*/ 34524 h 625483"/>
                          <a:gd name="connsiteX1" fmla="*/ 306027 w 332697"/>
                          <a:gd name="connsiteY1" fmla="*/ 34524 h 625483"/>
                          <a:gd name="connsiteX2" fmla="*/ 332697 w 332697"/>
                          <a:gd name="connsiteY2" fmla="*/ 625483 h 625483"/>
                          <a:gd name="connsiteX3" fmla="*/ 0 w 332697"/>
                          <a:gd name="connsiteY3" fmla="*/ 625483 h 625483"/>
                          <a:gd name="connsiteX4" fmla="*/ 0 w 332697"/>
                          <a:gd name="connsiteY4" fmla="*/ 34524 h 625483"/>
                          <a:gd name="connsiteX0" fmla="*/ 0 w 306027"/>
                          <a:gd name="connsiteY0" fmla="*/ 34524 h 625483"/>
                          <a:gd name="connsiteX1" fmla="*/ 306027 w 306027"/>
                          <a:gd name="connsiteY1" fmla="*/ 34524 h 625483"/>
                          <a:gd name="connsiteX2" fmla="*/ 302217 w 306027"/>
                          <a:gd name="connsiteY2" fmla="*/ 614053 h 625483"/>
                          <a:gd name="connsiteX3" fmla="*/ 0 w 306027"/>
                          <a:gd name="connsiteY3" fmla="*/ 625483 h 625483"/>
                          <a:gd name="connsiteX4" fmla="*/ 0 w 306027"/>
                          <a:gd name="connsiteY4" fmla="*/ 34524 h 625483"/>
                          <a:gd name="connsiteX0" fmla="*/ 0 w 302217"/>
                          <a:gd name="connsiteY0" fmla="*/ 5802 h 596761"/>
                          <a:gd name="connsiteX1" fmla="*/ 264117 w 302217"/>
                          <a:gd name="connsiteY1" fmla="*/ 181062 h 596761"/>
                          <a:gd name="connsiteX2" fmla="*/ 302217 w 302217"/>
                          <a:gd name="connsiteY2" fmla="*/ 585331 h 596761"/>
                          <a:gd name="connsiteX3" fmla="*/ 0 w 302217"/>
                          <a:gd name="connsiteY3" fmla="*/ 596761 h 596761"/>
                          <a:gd name="connsiteX4" fmla="*/ 0 w 302217"/>
                          <a:gd name="connsiteY4" fmla="*/ 5802 h 596761"/>
                          <a:gd name="connsiteX0" fmla="*/ 0 w 309837"/>
                          <a:gd name="connsiteY0" fmla="*/ 32444 h 623403"/>
                          <a:gd name="connsiteX1" fmla="*/ 309837 w 309837"/>
                          <a:gd name="connsiteY1" fmla="*/ 36254 h 623403"/>
                          <a:gd name="connsiteX2" fmla="*/ 302217 w 309837"/>
                          <a:gd name="connsiteY2" fmla="*/ 611973 h 623403"/>
                          <a:gd name="connsiteX3" fmla="*/ 0 w 309837"/>
                          <a:gd name="connsiteY3" fmla="*/ 623403 h 623403"/>
                          <a:gd name="connsiteX4" fmla="*/ 0 w 309837"/>
                          <a:gd name="connsiteY4" fmla="*/ 32444 h 623403"/>
                          <a:gd name="connsiteX0" fmla="*/ 0 w 309837"/>
                          <a:gd name="connsiteY0" fmla="*/ 39020 h 618549"/>
                          <a:gd name="connsiteX1" fmla="*/ 309837 w 309837"/>
                          <a:gd name="connsiteY1" fmla="*/ 31400 h 618549"/>
                          <a:gd name="connsiteX2" fmla="*/ 302217 w 309837"/>
                          <a:gd name="connsiteY2" fmla="*/ 607119 h 618549"/>
                          <a:gd name="connsiteX3" fmla="*/ 0 w 309837"/>
                          <a:gd name="connsiteY3" fmla="*/ 618549 h 618549"/>
                          <a:gd name="connsiteX4" fmla="*/ 0 w 309837"/>
                          <a:gd name="connsiteY4" fmla="*/ 39020 h 618549"/>
                          <a:gd name="connsiteX0" fmla="*/ 0 w 309837"/>
                          <a:gd name="connsiteY0" fmla="*/ 39020 h 618549"/>
                          <a:gd name="connsiteX1" fmla="*/ 309837 w 309837"/>
                          <a:gd name="connsiteY1" fmla="*/ 31400 h 618549"/>
                          <a:gd name="connsiteX2" fmla="*/ 285738 w 309837"/>
                          <a:gd name="connsiteY2" fmla="*/ 589131 h 618549"/>
                          <a:gd name="connsiteX3" fmla="*/ 0 w 309837"/>
                          <a:gd name="connsiteY3" fmla="*/ 618549 h 618549"/>
                          <a:gd name="connsiteX4" fmla="*/ 0 w 309837"/>
                          <a:gd name="connsiteY4" fmla="*/ 39020 h 618549"/>
                          <a:gd name="connsiteX0" fmla="*/ 0 w 309837"/>
                          <a:gd name="connsiteY0" fmla="*/ 39020 h 616766"/>
                          <a:gd name="connsiteX1" fmla="*/ 309837 w 309837"/>
                          <a:gd name="connsiteY1" fmla="*/ 31400 h 616766"/>
                          <a:gd name="connsiteX2" fmla="*/ 285738 w 309837"/>
                          <a:gd name="connsiteY2" fmla="*/ 589131 h 616766"/>
                          <a:gd name="connsiteX3" fmla="*/ 26610 w 309837"/>
                          <a:gd name="connsiteY3" fmla="*/ 616766 h 616766"/>
                          <a:gd name="connsiteX4" fmla="*/ 0 w 309837"/>
                          <a:gd name="connsiteY4" fmla="*/ 39020 h 616766"/>
                          <a:gd name="connsiteX0" fmla="*/ 0 w 309837"/>
                          <a:gd name="connsiteY0" fmla="*/ 39020 h 628935"/>
                          <a:gd name="connsiteX1" fmla="*/ 309837 w 309837"/>
                          <a:gd name="connsiteY1" fmla="*/ 31400 h 628935"/>
                          <a:gd name="connsiteX2" fmla="*/ 285738 w 309837"/>
                          <a:gd name="connsiteY2" fmla="*/ 589131 h 628935"/>
                          <a:gd name="connsiteX3" fmla="*/ 15967 w 309837"/>
                          <a:gd name="connsiteY3" fmla="*/ 628935 h 628935"/>
                          <a:gd name="connsiteX4" fmla="*/ 0 w 309837"/>
                          <a:gd name="connsiteY4" fmla="*/ 39020 h 628935"/>
                          <a:gd name="connsiteX0" fmla="*/ 0 w 309837"/>
                          <a:gd name="connsiteY0" fmla="*/ 39020 h 613984"/>
                          <a:gd name="connsiteX1" fmla="*/ 309837 w 309837"/>
                          <a:gd name="connsiteY1" fmla="*/ 31400 h 613984"/>
                          <a:gd name="connsiteX2" fmla="*/ 285738 w 309837"/>
                          <a:gd name="connsiteY2" fmla="*/ 589131 h 613984"/>
                          <a:gd name="connsiteX3" fmla="*/ 11146 w 309837"/>
                          <a:gd name="connsiteY3" fmla="*/ 613984 h 613984"/>
                          <a:gd name="connsiteX4" fmla="*/ 0 w 309837"/>
                          <a:gd name="connsiteY4" fmla="*/ 39020 h 613984"/>
                          <a:gd name="connsiteX0" fmla="*/ 0 w 309837"/>
                          <a:gd name="connsiteY0" fmla="*/ 39020 h 621034"/>
                          <a:gd name="connsiteX1" fmla="*/ 309837 w 309837"/>
                          <a:gd name="connsiteY1" fmla="*/ 31400 h 621034"/>
                          <a:gd name="connsiteX2" fmla="*/ 285738 w 309837"/>
                          <a:gd name="connsiteY2" fmla="*/ 589131 h 621034"/>
                          <a:gd name="connsiteX3" fmla="*/ 11146 w 309837"/>
                          <a:gd name="connsiteY3" fmla="*/ 613984 h 621034"/>
                          <a:gd name="connsiteX4" fmla="*/ 0 w 309837"/>
                          <a:gd name="connsiteY4" fmla="*/ 39020 h 621034"/>
                          <a:gd name="connsiteX0" fmla="*/ 0 w 309837"/>
                          <a:gd name="connsiteY0" fmla="*/ 39020 h 622514"/>
                          <a:gd name="connsiteX1" fmla="*/ 309837 w 309837"/>
                          <a:gd name="connsiteY1" fmla="*/ 31400 h 622514"/>
                          <a:gd name="connsiteX2" fmla="*/ 285738 w 309837"/>
                          <a:gd name="connsiteY2" fmla="*/ 589131 h 622514"/>
                          <a:gd name="connsiteX3" fmla="*/ 11146 w 309837"/>
                          <a:gd name="connsiteY3" fmla="*/ 613984 h 622514"/>
                          <a:gd name="connsiteX4" fmla="*/ 0 w 309837"/>
                          <a:gd name="connsiteY4" fmla="*/ 39020 h 622514"/>
                          <a:gd name="connsiteX0" fmla="*/ 0 w 309837"/>
                          <a:gd name="connsiteY0" fmla="*/ 39020 h 621198"/>
                          <a:gd name="connsiteX1" fmla="*/ 309837 w 309837"/>
                          <a:gd name="connsiteY1" fmla="*/ 31400 h 621198"/>
                          <a:gd name="connsiteX2" fmla="*/ 304236 w 309837"/>
                          <a:gd name="connsiteY2" fmla="*/ 580254 h 621198"/>
                          <a:gd name="connsiteX3" fmla="*/ 11146 w 309837"/>
                          <a:gd name="connsiteY3" fmla="*/ 613984 h 621198"/>
                          <a:gd name="connsiteX4" fmla="*/ 0 w 309837"/>
                          <a:gd name="connsiteY4" fmla="*/ 39020 h 621198"/>
                          <a:gd name="connsiteX0" fmla="*/ 0 w 309837"/>
                          <a:gd name="connsiteY0" fmla="*/ 39020 h 620832"/>
                          <a:gd name="connsiteX1" fmla="*/ 309837 w 309837"/>
                          <a:gd name="connsiteY1" fmla="*/ 31400 h 620832"/>
                          <a:gd name="connsiteX2" fmla="*/ 292577 w 309837"/>
                          <a:gd name="connsiteY2" fmla="*/ 577217 h 620832"/>
                          <a:gd name="connsiteX3" fmla="*/ 11146 w 309837"/>
                          <a:gd name="connsiteY3" fmla="*/ 613984 h 620832"/>
                          <a:gd name="connsiteX4" fmla="*/ 0 w 309837"/>
                          <a:gd name="connsiteY4" fmla="*/ 39020 h 6208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09837" h="620832">
                            <a:moveTo>
                              <a:pt x="0" y="39020"/>
                            </a:moveTo>
                            <a:cubicBezTo>
                              <a:pt x="109629" y="920"/>
                              <a:pt x="162108" y="-21940"/>
                              <a:pt x="309837" y="31400"/>
                            </a:cubicBezTo>
                            <a:lnTo>
                              <a:pt x="292577" y="577217"/>
                            </a:lnTo>
                            <a:cubicBezTo>
                              <a:pt x="205612" y="596651"/>
                              <a:pt x="93311" y="636876"/>
                              <a:pt x="11146" y="613984"/>
                            </a:cubicBezTo>
                            <a:lnTo>
                              <a:pt x="0" y="39020"/>
                            </a:lnTo>
                            <a:close/>
                          </a:path>
                        </a:pathLst>
                      </a:custGeom>
                      <a:solidFill>
                        <a:schemeClr val="bg2">
                          <a:lumMod val="50000"/>
                        </a:schemeClr>
                      </a:solidFill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</p:grpSp>
                <p:sp>
                  <p:nvSpPr>
                    <p:cNvPr id="208" name="Rettangolo con angoli arrotondati 50">
                      <a:extLst>
                        <a:ext uri="{FF2B5EF4-FFF2-40B4-BE49-F238E27FC236}">
                          <a16:creationId xmlns:a16="http://schemas.microsoft.com/office/drawing/2014/main" id="{FA4AD537-DCB3-0262-102D-C4F3253248C6}"/>
                        </a:ext>
                      </a:extLst>
                    </p:cNvPr>
                    <p:cNvSpPr/>
                    <p:nvPr/>
                  </p:nvSpPr>
                  <p:spPr>
                    <a:xfrm rot="11448">
                      <a:off x="13516128" y="5531219"/>
                      <a:ext cx="73568" cy="192609"/>
                    </a:xfrm>
                    <a:prstGeom prst="roundRect">
                      <a:avLst/>
                    </a:prstGeom>
                    <a:solidFill>
                      <a:schemeClr val="bg2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</p:grpSp>
              <p:sp>
                <p:nvSpPr>
                  <p:cNvPr id="200" name="Ovale 42">
                    <a:extLst>
                      <a:ext uri="{FF2B5EF4-FFF2-40B4-BE49-F238E27FC236}">
                        <a16:creationId xmlns:a16="http://schemas.microsoft.com/office/drawing/2014/main" id="{1BBE7B7B-D721-5638-B7E8-1B24ECCEF77B}"/>
                      </a:ext>
                    </a:extLst>
                  </p:cNvPr>
                  <p:cNvSpPr/>
                  <p:nvPr/>
                </p:nvSpPr>
                <p:spPr>
                  <a:xfrm>
                    <a:off x="13416254" y="4494225"/>
                    <a:ext cx="89108" cy="92474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grpSp>
              <p:nvGrpSpPr>
                <p:cNvPr id="196" name="Gruppo 38">
                  <a:extLst>
                    <a:ext uri="{FF2B5EF4-FFF2-40B4-BE49-F238E27FC236}">
                      <a16:creationId xmlns:a16="http://schemas.microsoft.com/office/drawing/2014/main" id="{51C0A8B3-A1FE-922B-BC47-8A2E873979C9}"/>
                    </a:ext>
                  </a:extLst>
                </p:cNvPr>
                <p:cNvGrpSpPr/>
                <p:nvPr/>
              </p:nvGrpSpPr>
              <p:grpSpPr>
                <a:xfrm rot="21392073">
                  <a:off x="13327098" y="5405003"/>
                  <a:ext cx="204675" cy="261968"/>
                  <a:chOff x="8992065" y="3239791"/>
                  <a:chExt cx="502467" cy="641469"/>
                </a:xfrm>
              </p:grpSpPr>
              <p:sp>
                <p:nvSpPr>
                  <p:cNvPr id="197" name="Trapezio 49">
                    <a:extLst>
                      <a:ext uri="{FF2B5EF4-FFF2-40B4-BE49-F238E27FC236}">
                        <a16:creationId xmlns:a16="http://schemas.microsoft.com/office/drawing/2014/main" id="{84C28C58-878E-0080-AC6A-5D7BF6F7DD99}"/>
                      </a:ext>
                    </a:extLst>
                  </p:cNvPr>
                  <p:cNvSpPr/>
                  <p:nvPr/>
                </p:nvSpPr>
                <p:spPr>
                  <a:xfrm rot="9729401" flipH="1">
                    <a:off x="8992065" y="3239791"/>
                    <a:ext cx="502467" cy="507508"/>
                  </a:xfrm>
                  <a:custGeom>
                    <a:avLst/>
                    <a:gdLst>
                      <a:gd name="connsiteX0" fmla="*/ 0 w 321145"/>
                      <a:gd name="connsiteY0" fmla="*/ 361419 h 361419"/>
                      <a:gd name="connsiteX1" fmla="*/ 80286 w 321145"/>
                      <a:gd name="connsiteY1" fmla="*/ 0 h 361419"/>
                      <a:gd name="connsiteX2" fmla="*/ 240859 w 321145"/>
                      <a:gd name="connsiteY2" fmla="*/ 0 h 361419"/>
                      <a:gd name="connsiteX3" fmla="*/ 321145 w 321145"/>
                      <a:gd name="connsiteY3" fmla="*/ 361419 h 361419"/>
                      <a:gd name="connsiteX4" fmla="*/ 0 w 321145"/>
                      <a:gd name="connsiteY4" fmla="*/ 361419 h 361419"/>
                      <a:gd name="connsiteX0" fmla="*/ 0 w 321145"/>
                      <a:gd name="connsiteY0" fmla="*/ 361419 h 412763"/>
                      <a:gd name="connsiteX1" fmla="*/ 80286 w 321145"/>
                      <a:gd name="connsiteY1" fmla="*/ 0 h 412763"/>
                      <a:gd name="connsiteX2" fmla="*/ 240859 w 321145"/>
                      <a:gd name="connsiteY2" fmla="*/ 0 h 412763"/>
                      <a:gd name="connsiteX3" fmla="*/ 321145 w 321145"/>
                      <a:gd name="connsiteY3" fmla="*/ 361419 h 412763"/>
                      <a:gd name="connsiteX4" fmla="*/ 0 w 321145"/>
                      <a:gd name="connsiteY4" fmla="*/ 361419 h 41276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81953"/>
                      <a:gd name="connsiteY0" fmla="*/ 302475 h 416714"/>
                      <a:gd name="connsiteX1" fmla="*/ 141094 w 381953"/>
                      <a:gd name="connsiteY1" fmla="*/ 0 h 416714"/>
                      <a:gd name="connsiteX2" fmla="*/ 301667 w 381953"/>
                      <a:gd name="connsiteY2" fmla="*/ 0 h 416714"/>
                      <a:gd name="connsiteX3" fmla="*/ 381953 w 381953"/>
                      <a:gd name="connsiteY3" fmla="*/ 361419 h 416714"/>
                      <a:gd name="connsiteX4" fmla="*/ 0 w 381953"/>
                      <a:gd name="connsiteY4" fmla="*/ 302475 h 416714"/>
                      <a:gd name="connsiteX0" fmla="*/ 0 w 433414"/>
                      <a:gd name="connsiteY0" fmla="*/ 302475 h 404427"/>
                      <a:gd name="connsiteX1" fmla="*/ 141094 w 433414"/>
                      <a:gd name="connsiteY1" fmla="*/ 0 h 404427"/>
                      <a:gd name="connsiteX2" fmla="*/ 301667 w 433414"/>
                      <a:gd name="connsiteY2" fmla="*/ 0 h 404427"/>
                      <a:gd name="connsiteX3" fmla="*/ 433414 w 433414"/>
                      <a:gd name="connsiteY3" fmla="*/ 342175 h 404427"/>
                      <a:gd name="connsiteX4" fmla="*/ 0 w 433414"/>
                      <a:gd name="connsiteY4" fmla="*/ 302475 h 404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3414" h="404427">
                        <a:moveTo>
                          <a:pt x="0" y="302475"/>
                        </a:moveTo>
                        <a:cubicBezTo>
                          <a:pt x="179855" y="208788"/>
                          <a:pt x="209883" y="258317"/>
                          <a:pt x="141094" y="0"/>
                        </a:cubicBezTo>
                        <a:lnTo>
                          <a:pt x="301667" y="0"/>
                        </a:lnTo>
                        <a:cubicBezTo>
                          <a:pt x="328429" y="120473"/>
                          <a:pt x="302166" y="187642"/>
                          <a:pt x="433414" y="342175"/>
                        </a:cubicBezTo>
                        <a:cubicBezTo>
                          <a:pt x="335043" y="441031"/>
                          <a:pt x="101399" y="418000"/>
                          <a:pt x="0" y="302475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98" name="Ovale 40">
                    <a:extLst>
                      <a:ext uri="{FF2B5EF4-FFF2-40B4-BE49-F238E27FC236}">
                        <a16:creationId xmlns:a16="http://schemas.microsoft.com/office/drawing/2014/main" id="{2187BB96-194F-1CE7-F88F-C3A0EF7DE2CA}"/>
                      </a:ext>
                    </a:extLst>
                  </p:cNvPr>
                  <p:cNvSpPr/>
                  <p:nvPr/>
                </p:nvSpPr>
                <p:spPr>
                  <a:xfrm>
                    <a:off x="9207716" y="3612631"/>
                    <a:ext cx="268224" cy="268629"/>
                  </a:xfrm>
                  <a:prstGeom prst="ellipse">
                    <a:avLst/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  <p:sp>
            <p:nvSpPr>
              <p:cNvPr id="194" name="Esagono 45">
                <a:extLst>
                  <a:ext uri="{FF2B5EF4-FFF2-40B4-BE49-F238E27FC236}">
                    <a16:creationId xmlns:a16="http://schemas.microsoft.com/office/drawing/2014/main" id="{99037342-BA05-0C26-B6FC-ACB6D5DA694C}"/>
                  </a:ext>
                </a:extLst>
              </p:cNvPr>
              <p:cNvSpPr/>
              <p:nvPr/>
            </p:nvSpPr>
            <p:spPr>
              <a:xfrm rot="21572067">
                <a:off x="11186381" y="5326224"/>
                <a:ext cx="406466" cy="277291"/>
              </a:xfrm>
              <a:custGeom>
                <a:avLst/>
                <a:gdLst>
                  <a:gd name="connsiteX0" fmla="*/ 0 w 880368"/>
                  <a:gd name="connsiteY0" fmla="*/ 414515 h 829030"/>
                  <a:gd name="connsiteX1" fmla="*/ 207258 w 880368"/>
                  <a:gd name="connsiteY1" fmla="*/ 0 h 829030"/>
                  <a:gd name="connsiteX2" fmla="*/ 673111 w 880368"/>
                  <a:gd name="connsiteY2" fmla="*/ 0 h 829030"/>
                  <a:gd name="connsiteX3" fmla="*/ 880368 w 880368"/>
                  <a:gd name="connsiteY3" fmla="*/ 414515 h 829030"/>
                  <a:gd name="connsiteX4" fmla="*/ 673111 w 880368"/>
                  <a:gd name="connsiteY4" fmla="*/ 829030 h 829030"/>
                  <a:gd name="connsiteX5" fmla="*/ 207258 w 880368"/>
                  <a:gd name="connsiteY5" fmla="*/ 829030 h 829030"/>
                  <a:gd name="connsiteX6" fmla="*/ 0 w 880368"/>
                  <a:gd name="connsiteY6" fmla="*/ 414515 h 829030"/>
                  <a:gd name="connsiteX0" fmla="*/ 0 w 886471"/>
                  <a:gd name="connsiteY0" fmla="*/ 414515 h 829030"/>
                  <a:gd name="connsiteX1" fmla="*/ 207258 w 886471"/>
                  <a:gd name="connsiteY1" fmla="*/ 0 h 829030"/>
                  <a:gd name="connsiteX2" fmla="*/ 886471 w 886471"/>
                  <a:gd name="connsiteY2" fmla="*/ 251460 h 829030"/>
                  <a:gd name="connsiteX3" fmla="*/ 880368 w 886471"/>
                  <a:gd name="connsiteY3" fmla="*/ 414515 h 829030"/>
                  <a:gd name="connsiteX4" fmla="*/ 673111 w 886471"/>
                  <a:gd name="connsiteY4" fmla="*/ 829030 h 829030"/>
                  <a:gd name="connsiteX5" fmla="*/ 207258 w 886471"/>
                  <a:gd name="connsiteY5" fmla="*/ 829030 h 829030"/>
                  <a:gd name="connsiteX6" fmla="*/ 0 w 886471"/>
                  <a:gd name="connsiteY6" fmla="*/ 414515 h 829030"/>
                  <a:gd name="connsiteX0" fmla="*/ 0 w 886471"/>
                  <a:gd name="connsiteY0" fmla="*/ 163055 h 577570"/>
                  <a:gd name="connsiteX1" fmla="*/ 9138 w 886471"/>
                  <a:gd name="connsiteY1" fmla="*/ 15240 h 577570"/>
                  <a:gd name="connsiteX2" fmla="*/ 886471 w 886471"/>
                  <a:gd name="connsiteY2" fmla="*/ 0 h 577570"/>
                  <a:gd name="connsiteX3" fmla="*/ 880368 w 886471"/>
                  <a:gd name="connsiteY3" fmla="*/ 163055 h 577570"/>
                  <a:gd name="connsiteX4" fmla="*/ 673111 w 886471"/>
                  <a:gd name="connsiteY4" fmla="*/ 577570 h 577570"/>
                  <a:gd name="connsiteX5" fmla="*/ 207258 w 886471"/>
                  <a:gd name="connsiteY5" fmla="*/ 577570 h 577570"/>
                  <a:gd name="connsiteX6" fmla="*/ 0 w 886471"/>
                  <a:gd name="connsiteY6" fmla="*/ 163055 h 57757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673111 w 886471"/>
                  <a:gd name="connsiteY4" fmla="*/ 57757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6471" h="585190">
                    <a:moveTo>
                      <a:pt x="0" y="163055"/>
                    </a:moveTo>
                    <a:lnTo>
                      <a:pt x="9138" y="15240"/>
                    </a:lnTo>
                    <a:cubicBezTo>
                      <a:pt x="435102" y="157347"/>
                      <a:pt x="487211" y="181705"/>
                      <a:pt x="886471" y="0"/>
                    </a:cubicBezTo>
                    <a:lnTo>
                      <a:pt x="880368" y="163055"/>
                    </a:lnTo>
                    <a:cubicBezTo>
                      <a:pt x="621142" y="287485"/>
                      <a:pt x="564689" y="300388"/>
                      <a:pt x="528331" y="585190"/>
                    </a:cubicBezTo>
                    <a:lnTo>
                      <a:pt x="367278" y="585190"/>
                    </a:lnTo>
                    <a:cubicBezTo>
                      <a:pt x="293336" y="421618"/>
                      <a:pt x="364310" y="330077"/>
                      <a:pt x="0" y="16305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246" name="Speech Bubble: Rectangle with Corners Rounded 245">
            <a:extLst>
              <a:ext uri="{FF2B5EF4-FFF2-40B4-BE49-F238E27FC236}">
                <a16:creationId xmlns:a16="http://schemas.microsoft.com/office/drawing/2014/main" id="{A392B1EA-968D-58FF-525E-E0EDA07C17E2}"/>
              </a:ext>
            </a:extLst>
          </p:cNvPr>
          <p:cNvSpPr/>
          <p:nvPr/>
        </p:nvSpPr>
        <p:spPr>
          <a:xfrm>
            <a:off x="6393192" y="501009"/>
            <a:ext cx="3301071" cy="1876956"/>
          </a:xfrm>
          <a:prstGeom prst="wedgeRoundRectCallout">
            <a:avLst>
              <a:gd name="adj1" fmla="val -36725"/>
              <a:gd name="adj2" fmla="val 76638"/>
              <a:gd name="adj3" fmla="val 16667"/>
            </a:avLst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200" b="1">
              <a:solidFill>
                <a:schemeClr val="tx1"/>
              </a:solidFill>
            </a:endParaRPr>
          </a:p>
          <a:p>
            <a:pPr algn="ctr"/>
            <a:r>
              <a:rPr lang="it-IT" sz="3200">
                <a:solidFill>
                  <a:schemeClr val="tx1"/>
                </a:solidFill>
              </a:rPr>
              <a:t>Thanks for the </a:t>
            </a:r>
            <a:r>
              <a:rPr lang="it-IT" sz="3200" err="1">
                <a:solidFill>
                  <a:schemeClr val="tx1"/>
                </a:solidFill>
              </a:rPr>
              <a:t>attention</a:t>
            </a:r>
            <a:r>
              <a:rPr lang="it-IT" sz="3200">
                <a:solidFill>
                  <a:schemeClr val="tx1"/>
                </a:solidFill>
              </a:rPr>
              <a:t>!</a:t>
            </a:r>
          </a:p>
          <a:p>
            <a:pPr algn="ctr"/>
            <a:endParaRPr lang="it-IT" sz="3200" b="1">
              <a:solidFill>
                <a:schemeClr val="tx1"/>
              </a:solidFill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04EFABD3-3238-5C07-D8F8-B7E1AC79AE62}"/>
              </a:ext>
            </a:extLst>
          </p:cNvPr>
          <p:cNvSpPr txBox="1"/>
          <p:nvPr/>
        </p:nvSpPr>
        <p:spPr>
          <a:xfrm>
            <a:off x="8166712" y="5680172"/>
            <a:ext cx="2035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For </a:t>
            </a:r>
            <a:r>
              <a:rPr lang="it-IT" err="1"/>
              <a:t>further</a:t>
            </a:r>
            <a:r>
              <a:rPr lang="it-IT"/>
              <a:t> </a:t>
            </a:r>
            <a:r>
              <a:rPr lang="it-IT" err="1"/>
              <a:t>details</a:t>
            </a:r>
            <a:r>
              <a:rPr lang="it-IT"/>
              <a:t>: </a:t>
            </a:r>
          </a:p>
        </p:txBody>
      </p:sp>
      <p:pic>
        <p:nvPicPr>
          <p:cNvPr id="249" name="Content Placeholder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1BDE15F1-DB0A-C660-9CF7-98736CCF98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302" y="5209080"/>
            <a:ext cx="1306978" cy="1306978"/>
          </a:xfrm>
        </p:spPr>
      </p:pic>
    </p:spTree>
    <p:extLst>
      <p:ext uri="{BB962C8B-B14F-4D97-AF65-F5344CB8AC3E}">
        <p14:creationId xmlns:p14="http://schemas.microsoft.com/office/powerpoint/2010/main" val="191036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318FC-8F84-D086-7FCB-0A9F43DFF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rapezio 46">
            <a:extLst>
              <a:ext uri="{FF2B5EF4-FFF2-40B4-BE49-F238E27FC236}">
                <a16:creationId xmlns:a16="http://schemas.microsoft.com/office/drawing/2014/main" id="{ECF8106D-FD00-2178-6D5B-6EFF3CAF53E6}"/>
              </a:ext>
            </a:extLst>
          </p:cNvPr>
          <p:cNvSpPr/>
          <p:nvPr/>
        </p:nvSpPr>
        <p:spPr>
          <a:xfrm>
            <a:off x="10107975" y="6579020"/>
            <a:ext cx="2271252" cy="245268"/>
          </a:xfrm>
          <a:prstGeom prst="trapezoid">
            <a:avLst>
              <a:gd name="adj" fmla="val 126144"/>
            </a:avLst>
          </a:prstGeom>
          <a:solidFill>
            <a:srgbClr val="0262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6C25F9D4-51AC-23C8-2742-66C84A6F4031}"/>
              </a:ext>
            </a:extLst>
          </p:cNvPr>
          <p:cNvGrpSpPr/>
          <p:nvPr/>
        </p:nvGrpSpPr>
        <p:grpSpPr>
          <a:xfrm>
            <a:off x="10660278" y="3413114"/>
            <a:ext cx="522425" cy="2558319"/>
            <a:chOff x="10660278" y="3413114"/>
            <a:chExt cx="522425" cy="2558319"/>
          </a:xfrm>
        </p:grpSpPr>
        <p:grpSp>
          <p:nvGrpSpPr>
            <p:cNvPr id="59" name="Gruppo 58">
              <a:extLst>
                <a:ext uri="{FF2B5EF4-FFF2-40B4-BE49-F238E27FC236}">
                  <a16:creationId xmlns:a16="http://schemas.microsoft.com/office/drawing/2014/main" id="{C20E9F3B-FC98-4964-7E61-208484292FD9}"/>
                </a:ext>
              </a:extLst>
            </p:cNvPr>
            <p:cNvGrpSpPr/>
            <p:nvPr/>
          </p:nvGrpSpPr>
          <p:grpSpPr>
            <a:xfrm rot="171481">
              <a:off x="10660278" y="4653894"/>
              <a:ext cx="313116" cy="1317539"/>
              <a:chOff x="6892594" y="1663883"/>
              <a:chExt cx="768685" cy="3088539"/>
            </a:xfrm>
          </p:grpSpPr>
          <p:grpSp>
            <p:nvGrpSpPr>
              <p:cNvPr id="60" name="Gruppo 59">
                <a:extLst>
                  <a:ext uri="{FF2B5EF4-FFF2-40B4-BE49-F238E27FC236}">
                    <a16:creationId xmlns:a16="http://schemas.microsoft.com/office/drawing/2014/main" id="{47D5800C-3B8D-C9CC-2589-EC7B73C95C8E}"/>
                  </a:ext>
                </a:extLst>
              </p:cNvPr>
              <p:cNvGrpSpPr/>
              <p:nvPr/>
            </p:nvGrpSpPr>
            <p:grpSpPr>
              <a:xfrm>
                <a:off x="7148438" y="4062509"/>
                <a:ext cx="480981" cy="689913"/>
                <a:chOff x="7148438" y="4062509"/>
                <a:chExt cx="480981" cy="689913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67" name="Trapezio 85">
                  <a:extLst>
                    <a:ext uri="{FF2B5EF4-FFF2-40B4-BE49-F238E27FC236}">
                      <a16:creationId xmlns:a16="http://schemas.microsoft.com/office/drawing/2014/main" id="{202BF2EB-25E3-8E47-5621-81781B045645}"/>
                    </a:ext>
                  </a:extLst>
                </p:cNvPr>
                <p:cNvSpPr/>
                <p:nvPr/>
              </p:nvSpPr>
              <p:spPr>
                <a:xfrm rot="9203511" flipH="1">
                  <a:off x="7358858" y="4062509"/>
                  <a:ext cx="270561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8" name="Trapezio 85">
                  <a:extLst>
                    <a:ext uri="{FF2B5EF4-FFF2-40B4-BE49-F238E27FC236}">
                      <a16:creationId xmlns:a16="http://schemas.microsoft.com/office/drawing/2014/main" id="{F333B2B5-53EF-3AA6-A0D2-1D2E1F3208BC}"/>
                    </a:ext>
                  </a:extLst>
                </p:cNvPr>
                <p:cNvSpPr/>
                <p:nvPr/>
              </p:nvSpPr>
              <p:spPr>
                <a:xfrm rot="8837061">
                  <a:off x="7148438" y="4262342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9" name="Trapezio 85">
                  <a:extLst>
                    <a:ext uri="{FF2B5EF4-FFF2-40B4-BE49-F238E27FC236}">
                      <a16:creationId xmlns:a16="http://schemas.microsoft.com/office/drawing/2014/main" id="{55E2DD63-6FCB-CB93-8CFD-FC96F3C7F781}"/>
                    </a:ext>
                  </a:extLst>
                </p:cNvPr>
                <p:cNvSpPr/>
                <p:nvPr/>
              </p:nvSpPr>
              <p:spPr>
                <a:xfrm rot="9531634">
                  <a:off x="7190797" y="4132743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70" name="Trapezio 85">
                  <a:extLst>
                    <a:ext uri="{FF2B5EF4-FFF2-40B4-BE49-F238E27FC236}">
                      <a16:creationId xmlns:a16="http://schemas.microsoft.com/office/drawing/2014/main" id="{620759A2-1B68-7AA9-3A9A-DE924913A426}"/>
                    </a:ext>
                  </a:extLst>
                </p:cNvPr>
                <p:cNvSpPr/>
                <p:nvPr/>
              </p:nvSpPr>
              <p:spPr>
                <a:xfrm rot="10220758">
                  <a:off x="7289894" y="4100496"/>
                  <a:ext cx="277717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61" name="Gruppo 60">
                <a:extLst>
                  <a:ext uri="{FF2B5EF4-FFF2-40B4-BE49-F238E27FC236}">
                    <a16:creationId xmlns:a16="http://schemas.microsoft.com/office/drawing/2014/main" id="{787DF561-6176-1FC4-73E9-8C54EB4F7389}"/>
                  </a:ext>
                </a:extLst>
              </p:cNvPr>
              <p:cNvGrpSpPr/>
              <p:nvPr/>
            </p:nvGrpSpPr>
            <p:grpSpPr>
              <a:xfrm>
                <a:off x="6892594" y="1663883"/>
                <a:ext cx="768685" cy="2757181"/>
                <a:chOff x="6892594" y="1663883"/>
                <a:chExt cx="768685" cy="2757181"/>
              </a:xfrm>
            </p:grpSpPr>
            <p:grpSp>
              <p:nvGrpSpPr>
                <p:cNvPr id="62" name="Gruppo 61">
                  <a:extLst>
                    <a:ext uri="{FF2B5EF4-FFF2-40B4-BE49-F238E27FC236}">
                      <a16:creationId xmlns:a16="http://schemas.microsoft.com/office/drawing/2014/main" id="{B3E85567-AB13-39DD-CBA0-1327C9F11860}"/>
                    </a:ext>
                  </a:extLst>
                </p:cNvPr>
                <p:cNvGrpSpPr/>
                <p:nvPr/>
              </p:nvGrpSpPr>
              <p:grpSpPr>
                <a:xfrm>
                  <a:off x="6892594" y="2810465"/>
                  <a:ext cx="695910" cy="1610599"/>
                  <a:chOff x="6892594" y="2810465"/>
                  <a:chExt cx="695910" cy="1610599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64" name="Trapezio 37">
                    <a:extLst>
                      <a:ext uri="{FF2B5EF4-FFF2-40B4-BE49-F238E27FC236}">
                        <a16:creationId xmlns:a16="http://schemas.microsoft.com/office/drawing/2014/main" id="{44D2C3D7-4708-707B-0BC4-7B09723949C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959545" y="2812059"/>
                    <a:ext cx="628959" cy="703583"/>
                  </a:xfrm>
                  <a:custGeom>
                    <a:avLst/>
                    <a:gdLst>
                      <a:gd name="connsiteX0" fmla="*/ 0 w 653937"/>
                      <a:gd name="connsiteY0" fmla="*/ 658283 h 658283"/>
                      <a:gd name="connsiteX1" fmla="*/ 110496 w 653937"/>
                      <a:gd name="connsiteY1" fmla="*/ 0 h 658283"/>
                      <a:gd name="connsiteX2" fmla="*/ 543441 w 653937"/>
                      <a:gd name="connsiteY2" fmla="*/ 0 h 658283"/>
                      <a:gd name="connsiteX3" fmla="*/ 653937 w 653937"/>
                      <a:gd name="connsiteY3" fmla="*/ 658283 h 658283"/>
                      <a:gd name="connsiteX4" fmla="*/ 0 w 653937"/>
                      <a:gd name="connsiteY4" fmla="*/ 658283 h 658283"/>
                      <a:gd name="connsiteX0" fmla="*/ 36933 w 690870"/>
                      <a:gd name="connsiteY0" fmla="*/ 658283 h 658734"/>
                      <a:gd name="connsiteX1" fmla="*/ 147429 w 690870"/>
                      <a:gd name="connsiteY1" fmla="*/ 0 h 658734"/>
                      <a:gd name="connsiteX2" fmla="*/ 580374 w 690870"/>
                      <a:gd name="connsiteY2" fmla="*/ 0 h 658734"/>
                      <a:gd name="connsiteX3" fmla="*/ 690870 w 690870"/>
                      <a:gd name="connsiteY3" fmla="*/ 658283 h 658734"/>
                      <a:gd name="connsiteX4" fmla="*/ 36933 w 690870"/>
                      <a:gd name="connsiteY4" fmla="*/ 658283 h 658734"/>
                      <a:gd name="connsiteX0" fmla="*/ 36933 w 690870"/>
                      <a:gd name="connsiteY0" fmla="*/ 658283 h 719243"/>
                      <a:gd name="connsiteX1" fmla="*/ 147429 w 690870"/>
                      <a:gd name="connsiteY1" fmla="*/ 0 h 719243"/>
                      <a:gd name="connsiteX2" fmla="*/ 580374 w 690870"/>
                      <a:gd name="connsiteY2" fmla="*/ 0 h 719243"/>
                      <a:gd name="connsiteX3" fmla="*/ 690870 w 690870"/>
                      <a:gd name="connsiteY3" fmla="*/ 658283 h 719243"/>
                      <a:gd name="connsiteX4" fmla="*/ 36933 w 690870"/>
                      <a:gd name="connsiteY4" fmla="*/ 658283 h 719243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48676 w 702980"/>
                      <a:gd name="connsiteY0" fmla="*/ 752153 h 866737"/>
                      <a:gd name="connsiteX1" fmla="*/ 91620 w 702980"/>
                      <a:gd name="connsiteY1" fmla="*/ 0 h 866737"/>
                      <a:gd name="connsiteX2" fmla="*/ 592117 w 702980"/>
                      <a:gd name="connsiteY2" fmla="*/ 93870 h 866737"/>
                      <a:gd name="connsiteX3" fmla="*/ 702613 w 702980"/>
                      <a:gd name="connsiteY3" fmla="*/ 752153 h 866737"/>
                      <a:gd name="connsiteX4" fmla="*/ 48676 w 702980"/>
                      <a:gd name="connsiteY4" fmla="*/ 752153 h 866737"/>
                      <a:gd name="connsiteX0" fmla="*/ 42672 w 696976"/>
                      <a:gd name="connsiteY0" fmla="*/ 752153 h 866737"/>
                      <a:gd name="connsiteX1" fmla="*/ 85616 w 696976"/>
                      <a:gd name="connsiteY1" fmla="*/ 0 h 866737"/>
                      <a:gd name="connsiteX2" fmla="*/ 586113 w 696976"/>
                      <a:gd name="connsiteY2" fmla="*/ 93870 h 866737"/>
                      <a:gd name="connsiteX3" fmla="*/ 696609 w 696976"/>
                      <a:gd name="connsiteY3" fmla="*/ 752153 h 866737"/>
                      <a:gd name="connsiteX4" fmla="*/ 42672 w 696976"/>
                      <a:gd name="connsiteY4" fmla="*/ 752153 h 866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6976" h="866737">
                        <a:moveTo>
                          <a:pt x="42672" y="752153"/>
                        </a:moveTo>
                        <a:cubicBezTo>
                          <a:pt x="-72896" y="768945"/>
                          <a:pt x="82560" y="228815"/>
                          <a:pt x="85616" y="0"/>
                        </a:cubicBezTo>
                        <a:lnTo>
                          <a:pt x="586113" y="93870"/>
                        </a:lnTo>
                        <a:cubicBezTo>
                          <a:pt x="622945" y="313298"/>
                          <a:pt x="629297" y="464145"/>
                          <a:pt x="696609" y="752153"/>
                        </a:cubicBezTo>
                        <a:cubicBezTo>
                          <a:pt x="714850" y="919793"/>
                          <a:pt x="47291" y="889313"/>
                          <a:pt x="42672" y="752153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65" name="Ovale 64">
                    <a:extLst>
                      <a:ext uri="{FF2B5EF4-FFF2-40B4-BE49-F238E27FC236}">
                        <a16:creationId xmlns:a16="http://schemas.microsoft.com/office/drawing/2014/main" id="{0AB90C09-2F81-FEB5-6E4A-B03F51742FE9}"/>
                      </a:ext>
                    </a:extLst>
                  </p:cNvPr>
                  <p:cNvSpPr/>
                  <p:nvPr/>
                </p:nvSpPr>
                <p:spPr>
                  <a:xfrm rot="1724939">
                    <a:off x="7093645" y="2810465"/>
                    <a:ext cx="419100" cy="313692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66" name="Trapezio 38">
                    <a:extLst>
                      <a:ext uri="{FF2B5EF4-FFF2-40B4-BE49-F238E27FC236}">
                        <a16:creationId xmlns:a16="http://schemas.microsoft.com/office/drawing/2014/main" id="{84A56FCF-B36A-2386-9B82-97A7535C9F34}"/>
                      </a:ext>
                    </a:extLst>
                  </p:cNvPr>
                  <p:cNvSpPr/>
                  <p:nvPr/>
                </p:nvSpPr>
                <p:spPr>
                  <a:xfrm>
                    <a:off x="6892594" y="3448289"/>
                    <a:ext cx="667115" cy="972775"/>
                  </a:xfrm>
                  <a:custGeom>
                    <a:avLst/>
                    <a:gdLst>
                      <a:gd name="connsiteX0" fmla="*/ 0 w 923840"/>
                      <a:gd name="connsiteY0" fmla="*/ 1003255 h 1003255"/>
                      <a:gd name="connsiteX1" fmla="*/ 192861 w 923840"/>
                      <a:gd name="connsiteY1" fmla="*/ 0 h 1003255"/>
                      <a:gd name="connsiteX2" fmla="*/ 730979 w 923840"/>
                      <a:gd name="connsiteY2" fmla="*/ 0 h 1003255"/>
                      <a:gd name="connsiteX3" fmla="*/ 923840 w 923840"/>
                      <a:gd name="connsiteY3" fmla="*/ 1003255 h 1003255"/>
                      <a:gd name="connsiteX4" fmla="*/ 0 w 923840"/>
                      <a:gd name="connsiteY4" fmla="*/ 1003255 h 1003255"/>
                      <a:gd name="connsiteX0" fmla="*/ 0 w 931460"/>
                      <a:gd name="connsiteY0" fmla="*/ 988015 h 1003255"/>
                      <a:gd name="connsiteX1" fmla="*/ 200481 w 931460"/>
                      <a:gd name="connsiteY1" fmla="*/ 0 h 1003255"/>
                      <a:gd name="connsiteX2" fmla="*/ 738599 w 931460"/>
                      <a:gd name="connsiteY2" fmla="*/ 0 h 1003255"/>
                      <a:gd name="connsiteX3" fmla="*/ 931460 w 931460"/>
                      <a:gd name="connsiteY3" fmla="*/ 1003255 h 1003255"/>
                      <a:gd name="connsiteX4" fmla="*/ 0 w 931460"/>
                      <a:gd name="connsiteY4" fmla="*/ 988015 h 1003255"/>
                      <a:gd name="connsiteX0" fmla="*/ 0 w 977180"/>
                      <a:gd name="connsiteY0" fmla="*/ 1010875 h 1010875"/>
                      <a:gd name="connsiteX1" fmla="*/ 246201 w 977180"/>
                      <a:gd name="connsiteY1" fmla="*/ 0 h 1010875"/>
                      <a:gd name="connsiteX2" fmla="*/ 784319 w 977180"/>
                      <a:gd name="connsiteY2" fmla="*/ 0 h 1010875"/>
                      <a:gd name="connsiteX3" fmla="*/ 977180 w 977180"/>
                      <a:gd name="connsiteY3" fmla="*/ 1003255 h 1010875"/>
                      <a:gd name="connsiteX4" fmla="*/ 0 w 97718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25203"/>
                      <a:gd name="connsiteX1" fmla="*/ 246201 w 832400"/>
                      <a:gd name="connsiteY1" fmla="*/ 0 h 1025203"/>
                      <a:gd name="connsiteX2" fmla="*/ 784319 w 832400"/>
                      <a:gd name="connsiteY2" fmla="*/ 0 h 1025203"/>
                      <a:gd name="connsiteX3" fmla="*/ 832400 w 832400"/>
                      <a:gd name="connsiteY3" fmla="*/ 645115 h 1025203"/>
                      <a:gd name="connsiteX4" fmla="*/ 0 w 832400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55425"/>
                      <a:gd name="connsiteY0" fmla="*/ 1010875 h 1025203"/>
                      <a:gd name="connsiteX1" fmla="*/ 251306 w 855425"/>
                      <a:gd name="connsiteY1" fmla="*/ 0 h 1025203"/>
                      <a:gd name="connsiteX2" fmla="*/ 789424 w 855425"/>
                      <a:gd name="connsiteY2" fmla="*/ 0 h 1025203"/>
                      <a:gd name="connsiteX3" fmla="*/ 837505 w 855425"/>
                      <a:gd name="connsiteY3" fmla="*/ 645115 h 1025203"/>
                      <a:gd name="connsiteX4" fmla="*/ 5105 w 855425"/>
                      <a:gd name="connsiteY4" fmla="*/ 1010875 h 1025203"/>
                      <a:gd name="connsiteX0" fmla="*/ 6115 w 856435"/>
                      <a:gd name="connsiteY0" fmla="*/ 1070351 h 1084679"/>
                      <a:gd name="connsiteX1" fmla="*/ 213186 w 856435"/>
                      <a:gd name="connsiteY1" fmla="*/ 0 h 1084679"/>
                      <a:gd name="connsiteX2" fmla="*/ 790434 w 856435"/>
                      <a:gd name="connsiteY2" fmla="*/ 59476 h 1084679"/>
                      <a:gd name="connsiteX3" fmla="*/ 838515 w 856435"/>
                      <a:gd name="connsiteY3" fmla="*/ 704591 h 1084679"/>
                      <a:gd name="connsiteX4" fmla="*/ 6115 w 856435"/>
                      <a:gd name="connsiteY4" fmla="*/ 1070351 h 1084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6435" h="1084679">
                        <a:moveTo>
                          <a:pt x="6115" y="1070351"/>
                        </a:moveTo>
                        <a:cubicBezTo>
                          <a:pt x="-33738" y="771493"/>
                          <a:pt x="131119" y="336958"/>
                          <a:pt x="213186" y="0"/>
                        </a:cubicBezTo>
                        <a:lnTo>
                          <a:pt x="790434" y="59476"/>
                        </a:lnTo>
                        <a:cubicBezTo>
                          <a:pt x="722641" y="152594"/>
                          <a:pt x="913928" y="481933"/>
                          <a:pt x="838515" y="704591"/>
                        </a:cubicBezTo>
                        <a:cubicBezTo>
                          <a:pt x="629628" y="651251"/>
                          <a:pt x="542662" y="1177031"/>
                          <a:pt x="6115" y="1070351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63" name="Ovale 161">
                  <a:extLst>
                    <a:ext uri="{FF2B5EF4-FFF2-40B4-BE49-F238E27FC236}">
                      <a16:creationId xmlns:a16="http://schemas.microsoft.com/office/drawing/2014/main" id="{054536C5-4F41-1002-62B5-9E2ED21260E6}"/>
                    </a:ext>
                  </a:extLst>
                </p:cNvPr>
                <p:cNvSpPr/>
                <p:nvPr/>
              </p:nvSpPr>
              <p:spPr>
                <a:xfrm rot="419334">
                  <a:off x="7119249" y="1663883"/>
                  <a:ext cx="542030" cy="1442906"/>
                </a:xfrm>
                <a:custGeom>
                  <a:avLst/>
                  <a:gdLst>
                    <a:gd name="connsiteX0" fmla="*/ 0 w 542029"/>
                    <a:gd name="connsiteY0" fmla="*/ 825624 h 1651248"/>
                    <a:gd name="connsiteX1" fmla="*/ 271015 w 542029"/>
                    <a:gd name="connsiteY1" fmla="*/ 0 h 1651248"/>
                    <a:gd name="connsiteX2" fmla="*/ 542030 w 542029"/>
                    <a:gd name="connsiteY2" fmla="*/ 825624 h 1651248"/>
                    <a:gd name="connsiteX3" fmla="*/ 271015 w 542029"/>
                    <a:gd name="connsiteY3" fmla="*/ 1651248 h 1651248"/>
                    <a:gd name="connsiteX4" fmla="*/ 0 w 542029"/>
                    <a:gd name="connsiteY4" fmla="*/ 825624 h 1651248"/>
                    <a:gd name="connsiteX0" fmla="*/ 0 w 542030"/>
                    <a:gd name="connsiteY0" fmla="*/ 617282 h 1442906"/>
                    <a:gd name="connsiteX1" fmla="*/ 269897 w 542030"/>
                    <a:gd name="connsiteY1" fmla="*/ 0 h 1442906"/>
                    <a:gd name="connsiteX2" fmla="*/ 542030 w 542030"/>
                    <a:gd name="connsiteY2" fmla="*/ 617282 h 1442906"/>
                    <a:gd name="connsiteX3" fmla="*/ 271015 w 542030"/>
                    <a:gd name="connsiteY3" fmla="*/ 1442906 h 1442906"/>
                    <a:gd name="connsiteX4" fmla="*/ 0 w 542030"/>
                    <a:gd name="connsiteY4" fmla="*/ 617282 h 1442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2030" h="1442906">
                      <a:moveTo>
                        <a:pt x="0" y="617282"/>
                      </a:moveTo>
                      <a:cubicBezTo>
                        <a:pt x="-186" y="376798"/>
                        <a:pt x="120220" y="0"/>
                        <a:pt x="269897" y="0"/>
                      </a:cubicBezTo>
                      <a:cubicBezTo>
                        <a:pt x="419574" y="0"/>
                        <a:pt x="542030" y="161302"/>
                        <a:pt x="542030" y="617282"/>
                      </a:cubicBezTo>
                      <a:cubicBezTo>
                        <a:pt x="542030" y="1073262"/>
                        <a:pt x="420692" y="1442906"/>
                        <a:pt x="271015" y="1442906"/>
                      </a:cubicBezTo>
                      <a:cubicBezTo>
                        <a:pt x="121338" y="1442906"/>
                        <a:pt x="186" y="857766"/>
                        <a:pt x="0" y="617282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DC1A6665-EB03-8086-0E38-F69B6274EBBB}"/>
                </a:ext>
              </a:extLst>
            </p:cNvPr>
            <p:cNvSpPr/>
            <p:nvPr/>
          </p:nvSpPr>
          <p:spPr>
            <a:xfrm flipV="1">
              <a:off x="11079878" y="3413114"/>
              <a:ext cx="102825" cy="1901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8" name="Elemento grafico 7" descr="Pezzi del puzzle contorno">
            <a:extLst>
              <a:ext uri="{FF2B5EF4-FFF2-40B4-BE49-F238E27FC236}">
                <a16:creationId xmlns:a16="http://schemas.microsoft.com/office/drawing/2014/main" id="{ED5275F0-E006-D6B1-78E4-EA6615C3F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1D599A7-73F5-9C16-3909-493491E09F3B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THE CONTEXT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6AD6AEAC-4D6D-42F2-109E-750ACDEE90D0}"/>
              </a:ext>
            </a:extLst>
          </p:cNvPr>
          <p:cNvSpPr/>
          <p:nvPr/>
        </p:nvSpPr>
        <p:spPr>
          <a:xfrm rot="21572067">
            <a:off x="11280645" y="4617606"/>
            <a:ext cx="146307" cy="6293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rapezio 28">
            <a:extLst>
              <a:ext uri="{FF2B5EF4-FFF2-40B4-BE49-F238E27FC236}">
                <a16:creationId xmlns:a16="http://schemas.microsoft.com/office/drawing/2014/main" id="{C47FCB9D-5413-A7D5-DB3C-0208410BC08E}"/>
              </a:ext>
            </a:extLst>
          </p:cNvPr>
          <p:cNvSpPr/>
          <p:nvPr/>
        </p:nvSpPr>
        <p:spPr>
          <a:xfrm rot="10772067">
            <a:off x="11106718" y="4965101"/>
            <a:ext cx="510538" cy="424388"/>
          </a:xfrm>
          <a:custGeom>
            <a:avLst/>
            <a:gdLst>
              <a:gd name="connsiteX0" fmla="*/ 0 w 1017129"/>
              <a:gd name="connsiteY0" fmla="*/ 932501 h 932501"/>
              <a:gd name="connsiteX1" fmla="*/ 122316 w 1017129"/>
              <a:gd name="connsiteY1" fmla="*/ 0 h 932501"/>
              <a:gd name="connsiteX2" fmla="*/ 894813 w 1017129"/>
              <a:gd name="connsiteY2" fmla="*/ 0 h 932501"/>
              <a:gd name="connsiteX3" fmla="*/ 1017129 w 1017129"/>
              <a:gd name="connsiteY3" fmla="*/ 932501 h 932501"/>
              <a:gd name="connsiteX4" fmla="*/ 0 w 1017129"/>
              <a:gd name="connsiteY4" fmla="*/ 932501 h 932501"/>
              <a:gd name="connsiteX0" fmla="*/ 0 w 1192389"/>
              <a:gd name="connsiteY0" fmla="*/ 932501 h 932501"/>
              <a:gd name="connsiteX1" fmla="*/ 122316 w 1192389"/>
              <a:gd name="connsiteY1" fmla="*/ 0 h 932501"/>
              <a:gd name="connsiteX2" fmla="*/ 894813 w 1192389"/>
              <a:gd name="connsiteY2" fmla="*/ 0 h 932501"/>
              <a:gd name="connsiteX3" fmla="*/ 1192389 w 1192389"/>
              <a:gd name="connsiteY3" fmla="*/ 909641 h 932501"/>
              <a:gd name="connsiteX4" fmla="*/ 0 w 1192389"/>
              <a:gd name="connsiteY4" fmla="*/ 932501 h 93250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53349"/>
              <a:gd name="connsiteY0" fmla="*/ 711521 h 909641"/>
              <a:gd name="connsiteX1" fmla="*/ 183276 w 1253349"/>
              <a:gd name="connsiteY1" fmla="*/ 0 h 909641"/>
              <a:gd name="connsiteX2" fmla="*/ 955773 w 1253349"/>
              <a:gd name="connsiteY2" fmla="*/ 0 h 909641"/>
              <a:gd name="connsiteX3" fmla="*/ 1253349 w 1253349"/>
              <a:gd name="connsiteY3" fmla="*/ 909641 h 909641"/>
              <a:gd name="connsiteX4" fmla="*/ 0 w 1253349"/>
              <a:gd name="connsiteY4" fmla="*/ 711521 h 909641"/>
              <a:gd name="connsiteX0" fmla="*/ 0 w 1253349"/>
              <a:gd name="connsiteY0" fmla="*/ 711521 h 909641"/>
              <a:gd name="connsiteX1" fmla="*/ 183276 w 1253349"/>
              <a:gd name="connsiteY1" fmla="*/ 0 h 909641"/>
              <a:gd name="connsiteX2" fmla="*/ 955773 w 1253349"/>
              <a:gd name="connsiteY2" fmla="*/ 0 h 909641"/>
              <a:gd name="connsiteX3" fmla="*/ 1253349 w 1253349"/>
              <a:gd name="connsiteY3" fmla="*/ 909641 h 909641"/>
              <a:gd name="connsiteX4" fmla="*/ 0 w 1253349"/>
              <a:gd name="connsiteY4" fmla="*/ 711521 h 909641"/>
              <a:gd name="connsiteX0" fmla="*/ 0 w 1253349"/>
              <a:gd name="connsiteY0" fmla="*/ 825821 h 1023941"/>
              <a:gd name="connsiteX1" fmla="*/ 175656 w 1253349"/>
              <a:gd name="connsiteY1" fmla="*/ 0 h 1023941"/>
              <a:gd name="connsiteX2" fmla="*/ 955773 w 1253349"/>
              <a:gd name="connsiteY2" fmla="*/ 114300 h 1023941"/>
              <a:gd name="connsiteX3" fmla="*/ 1253349 w 1253349"/>
              <a:gd name="connsiteY3" fmla="*/ 1023941 h 1023941"/>
              <a:gd name="connsiteX4" fmla="*/ 0 w 1253349"/>
              <a:gd name="connsiteY4" fmla="*/ 825821 h 1023941"/>
              <a:gd name="connsiteX0" fmla="*/ 0 w 1253349"/>
              <a:gd name="connsiteY0" fmla="*/ 841061 h 1039181"/>
              <a:gd name="connsiteX1" fmla="*/ 175656 w 1253349"/>
              <a:gd name="connsiteY1" fmla="*/ 15240 h 1039181"/>
              <a:gd name="connsiteX2" fmla="*/ 963393 w 1253349"/>
              <a:gd name="connsiteY2" fmla="*/ 0 h 1039181"/>
              <a:gd name="connsiteX3" fmla="*/ 1253349 w 1253349"/>
              <a:gd name="connsiteY3" fmla="*/ 1039181 h 1039181"/>
              <a:gd name="connsiteX4" fmla="*/ 0 w 1253349"/>
              <a:gd name="connsiteY4" fmla="*/ 841061 h 1039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3349" h="1039181">
                <a:moveTo>
                  <a:pt x="0" y="841061"/>
                </a:moveTo>
                <a:cubicBezTo>
                  <a:pt x="61092" y="603887"/>
                  <a:pt x="152664" y="336234"/>
                  <a:pt x="175656" y="15240"/>
                </a:cubicBezTo>
                <a:lnTo>
                  <a:pt x="963393" y="0"/>
                </a:lnTo>
                <a:cubicBezTo>
                  <a:pt x="994005" y="371794"/>
                  <a:pt x="1100817" y="568327"/>
                  <a:pt x="1253349" y="1039181"/>
                </a:cubicBezTo>
                <a:lnTo>
                  <a:pt x="0" y="841061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rapezio 37">
            <a:extLst>
              <a:ext uri="{FF2B5EF4-FFF2-40B4-BE49-F238E27FC236}">
                <a16:creationId xmlns:a16="http://schemas.microsoft.com/office/drawing/2014/main" id="{77F365FE-4BD9-ECA7-334A-86AC0DE097CD}"/>
              </a:ext>
            </a:extLst>
          </p:cNvPr>
          <p:cNvSpPr/>
          <p:nvPr/>
        </p:nvSpPr>
        <p:spPr>
          <a:xfrm rot="12798639" flipH="1">
            <a:off x="11953271" y="4963647"/>
            <a:ext cx="234994" cy="287334"/>
          </a:xfrm>
          <a:custGeom>
            <a:avLst/>
            <a:gdLst>
              <a:gd name="connsiteX0" fmla="*/ 0 w 653937"/>
              <a:gd name="connsiteY0" fmla="*/ 658283 h 658283"/>
              <a:gd name="connsiteX1" fmla="*/ 110496 w 653937"/>
              <a:gd name="connsiteY1" fmla="*/ 0 h 658283"/>
              <a:gd name="connsiteX2" fmla="*/ 543441 w 653937"/>
              <a:gd name="connsiteY2" fmla="*/ 0 h 658283"/>
              <a:gd name="connsiteX3" fmla="*/ 653937 w 653937"/>
              <a:gd name="connsiteY3" fmla="*/ 658283 h 658283"/>
              <a:gd name="connsiteX4" fmla="*/ 0 w 653937"/>
              <a:gd name="connsiteY4" fmla="*/ 658283 h 658283"/>
              <a:gd name="connsiteX0" fmla="*/ 36933 w 690870"/>
              <a:gd name="connsiteY0" fmla="*/ 658283 h 658734"/>
              <a:gd name="connsiteX1" fmla="*/ 147429 w 690870"/>
              <a:gd name="connsiteY1" fmla="*/ 0 h 658734"/>
              <a:gd name="connsiteX2" fmla="*/ 580374 w 690870"/>
              <a:gd name="connsiteY2" fmla="*/ 0 h 658734"/>
              <a:gd name="connsiteX3" fmla="*/ 690870 w 690870"/>
              <a:gd name="connsiteY3" fmla="*/ 658283 h 658734"/>
              <a:gd name="connsiteX4" fmla="*/ 36933 w 690870"/>
              <a:gd name="connsiteY4" fmla="*/ 658283 h 658734"/>
              <a:gd name="connsiteX0" fmla="*/ 36933 w 690870"/>
              <a:gd name="connsiteY0" fmla="*/ 658283 h 719243"/>
              <a:gd name="connsiteX1" fmla="*/ 147429 w 690870"/>
              <a:gd name="connsiteY1" fmla="*/ 0 h 719243"/>
              <a:gd name="connsiteX2" fmla="*/ 580374 w 690870"/>
              <a:gd name="connsiteY2" fmla="*/ 0 h 719243"/>
              <a:gd name="connsiteX3" fmla="*/ 690870 w 690870"/>
              <a:gd name="connsiteY3" fmla="*/ 658283 h 719243"/>
              <a:gd name="connsiteX4" fmla="*/ 36933 w 690870"/>
              <a:gd name="connsiteY4" fmla="*/ 658283 h 719243"/>
              <a:gd name="connsiteX0" fmla="*/ 36933 w 691237"/>
              <a:gd name="connsiteY0" fmla="*/ 658283 h 772867"/>
              <a:gd name="connsiteX1" fmla="*/ 147429 w 691237"/>
              <a:gd name="connsiteY1" fmla="*/ 0 h 772867"/>
              <a:gd name="connsiteX2" fmla="*/ 580374 w 691237"/>
              <a:gd name="connsiteY2" fmla="*/ 0 h 772867"/>
              <a:gd name="connsiteX3" fmla="*/ 690870 w 691237"/>
              <a:gd name="connsiteY3" fmla="*/ 658283 h 772867"/>
              <a:gd name="connsiteX4" fmla="*/ 36933 w 691237"/>
              <a:gd name="connsiteY4" fmla="*/ 658283 h 772867"/>
              <a:gd name="connsiteX0" fmla="*/ 36933 w 691237"/>
              <a:gd name="connsiteY0" fmla="*/ 658283 h 772867"/>
              <a:gd name="connsiteX1" fmla="*/ 147429 w 691237"/>
              <a:gd name="connsiteY1" fmla="*/ 0 h 772867"/>
              <a:gd name="connsiteX2" fmla="*/ 580374 w 691237"/>
              <a:gd name="connsiteY2" fmla="*/ 0 h 772867"/>
              <a:gd name="connsiteX3" fmla="*/ 690870 w 691237"/>
              <a:gd name="connsiteY3" fmla="*/ 658283 h 772867"/>
              <a:gd name="connsiteX4" fmla="*/ 36933 w 691237"/>
              <a:gd name="connsiteY4" fmla="*/ 658283 h 772867"/>
              <a:gd name="connsiteX0" fmla="*/ 48676 w 702980"/>
              <a:gd name="connsiteY0" fmla="*/ 752153 h 866737"/>
              <a:gd name="connsiteX1" fmla="*/ 91620 w 702980"/>
              <a:gd name="connsiteY1" fmla="*/ 0 h 866737"/>
              <a:gd name="connsiteX2" fmla="*/ 592117 w 702980"/>
              <a:gd name="connsiteY2" fmla="*/ 93870 h 866737"/>
              <a:gd name="connsiteX3" fmla="*/ 702613 w 702980"/>
              <a:gd name="connsiteY3" fmla="*/ 752153 h 866737"/>
              <a:gd name="connsiteX4" fmla="*/ 48676 w 702980"/>
              <a:gd name="connsiteY4" fmla="*/ 752153 h 866737"/>
              <a:gd name="connsiteX0" fmla="*/ 42672 w 696976"/>
              <a:gd name="connsiteY0" fmla="*/ 752153 h 866737"/>
              <a:gd name="connsiteX1" fmla="*/ 85616 w 696976"/>
              <a:gd name="connsiteY1" fmla="*/ 0 h 866737"/>
              <a:gd name="connsiteX2" fmla="*/ 586113 w 696976"/>
              <a:gd name="connsiteY2" fmla="*/ 93870 h 866737"/>
              <a:gd name="connsiteX3" fmla="*/ 696609 w 696976"/>
              <a:gd name="connsiteY3" fmla="*/ 752153 h 866737"/>
              <a:gd name="connsiteX4" fmla="*/ 42672 w 696976"/>
              <a:gd name="connsiteY4" fmla="*/ 752153 h 86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6976" h="866737">
                <a:moveTo>
                  <a:pt x="42672" y="752153"/>
                </a:moveTo>
                <a:cubicBezTo>
                  <a:pt x="-72896" y="768945"/>
                  <a:pt x="82560" y="228815"/>
                  <a:pt x="85616" y="0"/>
                </a:cubicBezTo>
                <a:lnTo>
                  <a:pt x="586113" y="93870"/>
                </a:lnTo>
                <a:cubicBezTo>
                  <a:pt x="622945" y="313298"/>
                  <a:pt x="629297" y="464145"/>
                  <a:pt x="696609" y="752153"/>
                </a:cubicBezTo>
                <a:cubicBezTo>
                  <a:pt x="714850" y="919793"/>
                  <a:pt x="47291" y="889313"/>
                  <a:pt x="42672" y="75215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CB057CCC-989C-133E-AB1B-A93B0EE09C4A}"/>
              </a:ext>
            </a:extLst>
          </p:cNvPr>
          <p:cNvSpPr/>
          <p:nvPr/>
        </p:nvSpPr>
        <p:spPr>
          <a:xfrm rot="21572067">
            <a:off x="12031415" y="4989490"/>
            <a:ext cx="170716" cy="1281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A5840CF3-3488-A15C-D167-613C78EFD348}"/>
              </a:ext>
            </a:extLst>
          </p:cNvPr>
          <p:cNvSpPr/>
          <p:nvPr/>
        </p:nvSpPr>
        <p:spPr>
          <a:xfrm rot="19034516">
            <a:off x="11827512" y="4496971"/>
            <a:ext cx="220790" cy="674348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rapezio 42">
            <a:extLst>
              <a:ext uri="{FF2B5EF4-FFF2-40B4-BE49-F238E27FC236}">
                <a16:creationId xmlns:a16="http://schemas.microsoft.com/office/drawing/2014/main" id="{0E10FA2A-7BCC-7A2A-B38A-FBE4AEF4EFAE}"/>
              </a:ext>
            </a:extLst>
          </p:cNvPr>
          <p:cNvSpPr/>
          <p:nvPr/>
        </p:nvSpPr>
        <p:spPr>
          <a:xfrm rot="1931469">
            <a:off x="11752718" y="5173525"/>
            <a:ext cx="312391" cy="370555"/>
          </a:xfrm>
          <a:custGeom>
            <a:avLst/>
            <a:gdLst>
              <a:gd name="connsiteX0" fmla="*/ 0 w 933837"/>
              <a:gd name="connsiteY0" fmla="*/ 845746 h 845746"/>
              <a:gd name="connsiteX1" fmla="*/ 211437 w 933837"/>
              <a:gd name="connsiteY1" fmla="*/ 0 h 845746"/>
              <a:gd name="connsiteX2" fmla="*/ 722401 w 933837"/>
              <a:gd name="connsiteY2" fmla="*/ 0 h 845746"/>
              <a:gd name="connsiteX3" fmla="*/ 933837 w 933837"/>
              <a:gd name="connsiteY3" fmla="*/ 845746 h 845746"/>
              <a:gd name="connsiteX4" fmla="*/ 0 w 933837"/>
              <a:gd name="connsiteY4" fmla="*/ 845746 h 845746"/>
              <a:gd name="connsiteX0" fmla="*/ 0 w 933837"/>
              <a:gd name="connsiteY0" fmla="*/ 845746 h 845746"/>
              <a:gd name="connsiteX1" fmla="*/ 211437 w 933837"/>
              <a:gd name="connsiteY1" fmla="*/ 0 h 845746"/>
              <a:gd name="connsiteX2" fmla="*/ 635384 w 933837"/>
              <a:gd name="connsiteY2" fmla="*/ 19567 h 845746"/>
              <a:gd name="connsiteX3" fmla="*/ 933837 w 933837"/>
              <a:gd name="connsiteY3" fmla="*/ 845746 h 845746"/>
              <a:gd name="connsiteX4" fmla="*/ 0 w 933837"/>
              <a:gd name="connsiteY4" fmla="*/ 845746 h 845746"/>
              <a:gd name="connsiteX0" fmla="*/ 0 w 933837"/>
              <a:gd name="connsiteY0" fmla="*/ 845746 h 845746"/>
              <a:gd name="connsiteX1" fmla="*/ 211437 w 933837"/>
              <a:gd name="connsiteY1" fmla="*/ 0 h 845746"/>
              <a:gd name="connsiteX2" fmla="*/ 635384 w 933837"/>
              <a:gd name="connsiteY2" fmla="*/ 19567 h 845746"/>
              <a:gd name="connsiteX3" fmla="*/ 933837 w 933837"/>
              <a:gd name="connsiteY3" fmla="*/ 845746 h 845746"/>
              <a:gd name="connsiteX4" fmla="*/ 0 w 933837"/>
              <a:gd name="connsiteY4" fmla="*/ 845746 h 845746"/>
              <a:gd name="connsiteX0" fmla="*/ 0 w 878897"/>
              <a:gd name="connsiteY0" fmla="*/ 845746 h 845746"/>
              <a:gd name="connsiteX1" fmla="*/ 211437 w 878897"/>
              <a:gd name="connsiteY1" fmla="*/ 0 h 845746"/>
              <a:gd name="connsiteX2" fmla="*/ 635384 w 878897"/>
              <a:gd name="connsiteY2" fmla="*/ 19567 h 845746"/>
              <a:gd name="connsiteX3" fmla="*/ 878897 w 878897"/>
              <a:gd name="connsiteY3" fmla="*/ 844755 h 845746"/>
              <a:gd name="connsiteX4" fmla="*/ 0 w 878897"/>
              <a:gd name="connsiteY4" fmla="*/ 845746 h 845746"/>
              <a:gd name="connsiteX0" fmla="*/ 0 w 924445"/>
              <a:gd name="connsiteY0" fmla="*/ 845746 h 845746"/>
              <a:gd name="connsiteX1" fmla="*/ 211437 w 924445"/>
              <a:gd name="connsiteY1" fmla="*/ 0 h 845746"/>
              <a:gd name="connsiteX2" fmla="*/ 635384 w 924445"/>
              <a:gd name="connsiteY2" fmla="*/ 19567 h 845746"/>
              <a:gd name="connsiteX3" fmla="*/ 878897 w 924445"/>
              <a:gd name="connsiteY3" fmla="*/ 844755 h 845746"/>
              <a:gd name="connsiteX4" fmla="*/ 0 w 924445"/>
              <a:gd name="connsiteY4" fmla="*/ 845746 h 845746"/>
              <a:gd name="connsiteX0" fmla="*/ 0 w 924445"/>
              <a:gd name="connsiteY0" fmla="*/ 845746 h 895165"/>
              <a:gd name="connsiteX1" fmla="*/ 211437 w 924445"/>
              <a:gd name="connsiteY1" fmla="*/ 0 h 895165"/>
              <a:gd name="connsiteX2" fmla="*/ 635384 w 924445"/>
              <a:gd name="connsiteY2" fmla="*/ 19567 h 895165"/>
              <a:gd name="connsiteX3" fmla="*/ 878897 w 924445"/>
              <a:gd name="connsiteY3" fmla="*/ 844755 h 895165"/>
              <a:gd name="connsiteX4" fmla="*/ 0 w 924445"/>
              <a:gd name="connsiteY4" fmla="*/ 845746 h 895165"/>
              <a:gd name="connsiteX0" fmla="*/ 0 w 927114"/>
              <a:gd name="connsiteY0" fmla="*/ 856273 h 898070"/>
              <a:gd name="connsiteX1" fmla="*/ 214106 w 927114"/>
              <a:gd name="connsiteY1" fmla="*/ 0 h 898070"/>
              <a:gd name="connsiteX2" fmla="*/ 638053 w 927114"/>
              <a:gd name="connsiteY2" fmla="*/ 19567 h 898070"/>
              <a:gd name="connsiteX3" fmla="*/ 881566 w 927114"/>
              <a:gd name="connsiteY3" fmla="*/ 844755 h 898070"/>
              <a:gd name="connsiteX4" fmla="*/ 0 w 927114"/>
              <a:gd name="connsiteY4" fmla="*/ 856273 h 898070"/>
              <a:gd name="connsiteX0" fmla="*/ 0 w 927114"/>
              <a:gd name="connsiteY0" fmla="*/ 856273 h 920009"/>
              <a:gd name="connsiteX1" fmla="*/ 214106 w 927114"/>
              <a:gd name="connsiteY1" fmla="*/ 0 h 920009"/>
              <a:gd name="connsiteX2" fmla="*/ 638053 w 927114"/>
              <a:gd name="connsiteY2" fmla="*/ 19567 h 920009"/>
              <a:gd name="connsiteX3" fmla="*/ 881566 w 927114"/>
              <a:gd name="connsiteY3" fmla="*/ 844755 h 920009"/>
              <a:gd name="connsiteX4" fmla="*/ 0 w 927114"/>
              <a:gd name="connsiteY4" fmla="*/ 856273 h 920009"/>
              <a:gd name="connsiteX0" fmla="*/ 0 w 927114"/>
              <a:gd name="connsiteY0" fmla="*/ 856273 h 920009"/>
              <a:gd name="connsiteX1" fmla="*/ 214106 w 927114"/>
              <a:gd name="connsiteY1" fmla="*/ 0 h 920009"/>
              <a:gd name="connsiteX2" fmla="*/ 638053 w 927114"/>
              <a:gd name="connsiteY2" fmla="*/ 19567 h 920009"/>
              <a:gd name="connsiteX3" fmla="*/ 881566 w 927114"/>
              <a:gd name="connsiteY3" fmla="*/ 844755 h 920009"/>
              <a:gd name="connsiteX4" fmla="*/ 0 w 927114"/>
              <a:gd name="connsiteY4" fmla="*/ 856273 h 920009"/>
              <a:gd name="connsiteX0" fmla="*/ 0 w 927114"/>
              <a:gd name="connsiteY0" fmla="*/ 856273 h 920009"/>
              <a:gd name="connsiteX1" fmla="*/ 214106 w 927114"/>
              <a:gd name="connsiteY1" fmla="*/ 0 h 920009"/>
              <a:gd name="connsiteX2" fmla="*/ 638053 w 927114"/>
              <a:gd name="connsiteY2" fmla="*/ 19567 h 920009"/>
              <a:gd name="connsiteX3" fmla="*/ 881566 w 927114"/>
              <a:gd name="connsiteY3" fmla="*/ 844755 h 920009"/>
              <a:gd name="connsiteX4" fmla="*/ 0 w 927114"/>
              <a:gd name="connsiteY4" fmla="*/ 856273 h 920009"/>
              <a:gd name="connsiteX0" fmla="*/ 0 w 888649"/>
              <a:gd name="connsiteY0" fmla="*/ 856273 h 907363"/>
              <a:gd name="connsiteX1" fmla="*/ 214106 w 888649"/>
              <a:gd name="connsiteY1" fmla="*/ 0 h 907363"/>
              <a:gd name="connsiteX2" fmla="*/ 638053 w 888649"/>
              <a:gd name="connsiteY2" fmla="*/ 19567 h 907363"/>
              <a:gd name="connsiteX3" fmla="*/ 830678 w 888649"/>
              <a:gd name="connsiteY3" fmla="*/ 818597 h 907363"/>
              <a:gd name="connsiteX4" fmla="*/ 0 w 888649"/>
              <a:gd name="connsiteY4" fmla="*/ 856273 h 90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649" h="907363">
                <a:moveTo>
                  <a:pt x="0" y="856273"/>
                </a:moveTo>
                <a:cubicBezTo>
                  <a:pt x="6187" y="525446"/>
                  <a:pt x="76406" y="294961"/>
                  <a:pt x="214106" y="0"/>
                </a:cubicBezTo>
                <a:lnTo>
                  <a:pt x="638053" y="19567"/>
                </a:lnTo>
                <a:cubicBezTo>
                  <a:pt x="916004" y="361593"/>
                  <a:pt x="934010" y="548976"/>
                  <a:pt x="830678" y="818597"/>
                </a:cubicBezTo>
                <a:cubicBezTo>
                  <a:pt x="573727" y="931605"/>
                  <a:pt x="178789" y="928146"/>
                  <a:pt x="0" y="85627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rapezio 43">
            <a:extLst>
              <a:ext uri="{FF2B5EF4-FFF2-40B4-BE49-F238E27FC236}">
                <a16:creationId xmlns:a16="http://schemas.microsoft.com/office/drawing/2014/main" id="{7B47694C-B402-2138-0B10-6E9262194E93}"/>
              </a:ext>
            </a:extLst>
          </p:cNvPr>
          <p:cNvSpPr/>
          <p:nvPr/>
        </p:nvSpPr>
        <p:spPr>
          <a:xfrm rot="1776030">
            <a:off x="11794795" y="5195185"/>
            <a:ext cx="213124" cy="253753"/>
          </a:xfrm>
          <a:custGeom>
            <a:avLst/>
            <a:gdLst>
              <a:gd name="connsiteX0" fmla="*/ 0 w 729289"/>
              <a:gd name="connsiteY0" fmla="*/ 640048 h 640048"/>
              <a:gd name="connsiteX1" fmla="*/ 160012 w 729289"/>
              <a:gd name="connsiteY1" fmla="*/ 0 h 640048"/>
              <a:gd name="connsiteX2" fmla="*/ 569277 w 729289"/>
              <a:gd name="connsiteY2" fmla="*/ 0 h 640048"/>
              <a:gd name="connsiteX3" fmla="*/ 729289 w 729289"/>
              <a:gd name="connsiteY3" fmla="*/ 640048 h 640048"/>
              <a:gd name="connsiteX4" fmla="*/ 0 w 729289"/>
              <a:gd name="connsiteY4" fmla="*/ 640048 h 640048"/>
              <a:gd name="connsiteX0" fmla="*/ 0 w 729289"/>
              <a:gd name="connsiteY0" fmla="*/ 640048 h 640048"/>
              <a:gd name="connsiteX1" fmla="*/ 160012 w 729289"/>
              <a:gd name="connsiteY1" fmla="*/ 0 h 640048"/>
              <a:gd name="connsiteX2" fmla="*/ 500697 w 729289"/>
              <a:gd name="connsiteY2" fmla="*/ 0 h 640048"/>
              <a:gd name="connsiteX3" fmla="*/ 729289 w 729289"/>
              <a:gd name="connsiteY3" fmla="*/ 640048 h 640048"/>
              <a:gd name="connsiteX4" fmla="*/ 0 w 729289"/>
              <a:gd name="connsiteY4" fmla="*/ 640048 h 640048"/>
              <a:gd name="connsiteX0" fmla="*/ 0 w 729289"/>
              <a:gd name="connsiteY0" fmla="*/ 655288 h 655288"/>
              <a:gd name="connsiteX1" fmla="*/ 243832 w 729289"/>
              <a:gd name="connsiteY1" fmla="*/ 0 h 655288"/>
              <a:gd name="connsiteX2" fmla="*/ 500697 w 729289"/>
              <a:gd name="connsiteY2" fmla="*/ 15240 h 655288"/>
              <a:gd name="connsiteX3" fmla="*/ 729289 w 729289"/>
              <a:gd name="connsiteY3" fmla="*/ 655288 h 655288"/>
              <a:gd name="connsiteX4" fmla="*/ 0 w 729289"/>
              <a:gd name="connsiteY4" fmla="*/ 655288 h 655288"/>
              <a:gd name="connsiteX0" fmla="*/ 0 w 729289"/>
              <a:gd name="connsiteY0" fmla="*/ 640048 h 640048"/>
              <a:gd name="connsiteX1" fmla="*/ 251452 w 729289"/>
              <a:gd name="connsiteY1" fmla="*/ 7620 h 640048"/>
              <a:gd name="connsiteX2" fmla="*/ 500697 w 729289"/>
              <a:gd name="connsiteY2" fmla="*/ 0 h 640048"/>
              <a:gd name="connsiteX3" fmla="*/ 729289 w 729289"/>
              <a:gd name="connsiteY3" fmla="*/ 640048 h 640048"/>
              <a:gd name="connsiteX4" fmla="*/ 0 w 729289"/>
              <a:gd name="connsiteY4" fmla="*/ 640048 h 640048"/>
              <a:gd name="connsiteX0" fmla="*/ 0 w 729289"/>
              <a:gd name="connsiteY0" fmla="*/ 665519 h 665519"/>
              <a:gd name="connsiteX1" fmla="*/ 251452 w 729289"/>
              <a:gd name="connsiteY1" fmla="*/ 33091 h 665519"/>
              <a:gd name="connsiteX2" fmla="*/ 500697 w 729289"/>
              <a:gd name="connsiteY2" fmla="*/ 25471 h 665519"/>
              <a:gd name="connsiteX3" fmla="*/ 729289 w 729289"/>
              <a:gd name="connsiteY3" fmla="*/ 665519 h 665519"/>
              <a:gd name="connsiteX4" fmla="*/ 0 w 729289"/>
              <a:gd name="connsiteY4" fmla="*/ 665519 h 665519"/>
              <a:gd name="connsiteX0" fmla="*/ 0 w 729289"/>
              <a:gd name="connsiteY0" fmla="*/ 665519 h 665519"/>
              <a:gd name="connsiteX1" fmla="*/ 251452 w 729289"/>
              <a:gd name="connsiteY1" fmla="*/ 33091 h 665519"/>
              <a:gd name="connsiteX2" fmla="*/ 500697 w 729289"/>
              <a:gd name="connsiteY2" fmla="*/ 25471 h 665519"/>
              <a:gd name="connsiteX3" fmla="*/ 729289 w 729289"/>
              <a:gd name="connsiteY3" fmla="*/ 665519 h 665519"/>
              <a:gd name="connsiteX4" fmla="*/ 0 w 729289"/>
              <a:gd name="connsiteY4" fmla="*/ 665519 h 665519"/>
              <a:gd name="connsiteX0" fmla="*/ 0 w 729289"/>
              <a:gd name="connsiteY0" fmla="*/ 665519 h 665519"/>
              <a:gd name="connsiteX1" fmla="*/ 251452 w 729289"/>
              <a:gd name="connsiteY1" fmla="*/ 33091 h 665519"/>
              <a:gd name="connsiteX2" fmla="*/ 500697 w 729289"/>
              <a:gd name="connsiteY2" fmla="*/ 25471 h 665519"/>
              <a:gd name="connsiteX3" fmla="*/ 729289 w 729289"/>
              <a:gd name="connsiteY3" fmla="*/ 665519 h 665519"/>
              <a:gd name="connsiteX4" fmla="*/ 0 w 729289"/>
              <a:gd name="connsiteY4" fmla="*/ 665519 h 665519"/>
              <a:gd name="connsiteX0" fmla="*/ 0 w 729289"/>
              <a:gd name="connsiteY0" fmla="*/ 687743 h 687743"/>
              <a:gd name="connsiteX1" fmla="*/ 251452 w 729289"/>
              <a:gd name="connsiteY1" fmla="*/ 55315 h 687743"/>
              <a:gd name="connsiteX2" fmla="*/ 500697 w 729289"/>
              <a:gd name="connsiteY2" fmla="*/ 47695 h 687743"/>
              <a:gd name="connsiteX3" fmla="*/ 729289 w 729289"/>
              <a:gd name="connsiteY3" fmla="*/ 687743 h 687743"/>
              <a:gd name="connsiteX4" fmla="*/ 0 w 729289"/>
              <a:gd name="connsiteY4" fmla="*/ 687743 h 687743"/>
              <a:gd name="connsiteX0" fmla="*/ 0 w 729289"/>
              <a:gd name="connsiteY0" fmla="*/ 687743 h 687743"/>
              <a:gd name="connsiteX1" fmla="*/ 251452 w 729289"/>
              <a:gd name="connsiteY1" fmla="*/ 55315 h 687743"/>
              <a:gd name="connsiteX2" fmla="*/ 500697 w 729289"/>
              <a:gd name="connsiteY2" fmla="*/ 47695 h 687743"/>
              <a:gd name="connsiteX3" fmla="*/ 729289 w 729289"/>
              <a:gd name="connsiteY3" fmla="*/ 687743 h 687743"/>
              <a:gd name="connsiteX4" fmla="*/ 0 w 729289"/>
              <a:gd name="connsiteY4" fmla="*/ 687743 h 687743"/>
              <a:gd name="connsiteX0" fmla="*/ 0 w 729289"/>
              <a:gd name="connsiteY0" fmla="*/ 687743 h 687743"/>
              <a:gd name="connsiteX1" fmla="*/ 251452 w 729289"/>
              <a:gd name="connsiteY1" fmla="*/ 55315 h 687743"/>
              <a:gd name="connsiteX2" fmla="*/ 500697 w 729289"/>
              <a:gd name="connsiteY2" fmla="*/ 47695 h 687743"/>
              <a:gd name="connsiteX3" fmla="*/ 729289 w 729289"/>
              <a:gd name="connsiteY3" fmla="*/ 687743 h 687743"/>
              <a:gd name="connsiteX4" fmla="*/ 0 w 729289"/>
              <a:gd name="connsiteY4" fmla="*/ 687743 h 687743"/>
              <a:gd name="connsiteX0" fmla="*/ 0 w 729858"/>
              <a:gd name="connsiteY0" fmla="*/ 687743 h 687743"/>
              <a:gd name="connsiteX1" fmla="*/ 251452 w 729858"/>
              <a:gd name="connsiteY1" fmla="*/ 55315 h 687743"/>
              <a:gd name="connsiteX2" fmla="*/ 500697 w 729858"/>
              <a:gd name="connsiteY2" fmla="*/ 47695 h 687743"/>
              <a:gd name="connsiteX3" fmla="*/ 729289 w 729858"/>
              <a:gd name="connsiteY3" fmla="*/ 687743 h 687743"/>
              <a:gd name="connsiteX4" fmla="*/ 0 w 729858"/>
              <a:gd name="connsiteY4" fmla="*/ 687743 h 687743"/>
              <a:gd name="connsiteX0" fmla="*/ 0 w 729858"/>
              <a:gd name="connsiteY0" fmla="*/ 687743 h 724996"/>
              <a:gd name="connsiteX1" fmla="*/ 251452 w 729858"/>
              <a:gd name="connsiteY1" fmla="*/ 55315 h 724996"/>
              <a:gd name="connsiteX2" fmla="*/ 500697 w 729858"/>
              <a:gd name="connsiteY2" fmla="*/ 47695 h 724996"/>
              <a:gd name="connsiteX3" fmla="*/ 729289 w 729858"/>
              <a:gd name="connsiteY3" fmla="*/ 687743 h 724996"/>
              <a:gd name="connsiteX4" fmla="*/ 0 w 729858"/>
              <a:gd name="connsiteY4" fmla="*/ 687743 h 724996"/>
              <a:gd name="connsiteX0" fmla="*/ 0 w 729858"/>
              <a:gd name="connsiteY0" fmla="*/ 687743 h 742369"/>
              <a:gd name="connsiteX1" fmla="*/ 251452 w 729858"/>
              <a:gd name="connsiteY1" fmla="*/ 55315 h 742369"/>
              <a:gd name="connsiteX2" fmla="*/ 500697 w 729858"/>
              <a:gd name="connsiteY2" fmla="*/ 47695 h 742369"/>
              <a:gd name="connsiteX3" fmla="*/ 729289 w 729858"/>
              <a:gd name="connsiteY3" fmla="*/ 687743 h 742369"/>
              <a:gd name="connsiteX4" fmla="*/ 0 w 729858"/>
              <a:gd name="connsiteY4" fmla="*/ 687743 h 742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9858" h="742369">
                <a:moveTo>
                  <a:pt x="0" y="687743"/>
                </a:moveTo>
                <a:cubicBezTo>
                  <a:pt x="15237" y="438834"/>
                  <a:pt x="68575" y="258504"/>
                  <a:pt x="251452" y="55315"/>
                </a:cubicBezTo>
                <a:cubicBezTo>
                  <a:pt x="334534" y="-15805"/>
                  <a:pt x="425235" y="-18345"/>
                  <a:pt x="500697" y="47695"/>
                </a:cubicBezTo>
                <a:cubicBezTo>
                  <a:pt x="668334" y="192464"/>
                  <a:pt x="736912" y="459154"/>
                  <a:pt x="729289" y="687743"/>
                </a:cubicBezTo>
                <a:cubicBezTo>
                  <a:pt x="524293" y="771563"/>
                  <a:pt x="197376" y="748703"/>
                  <a:pt x="0" y="68774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Esagono 65">
            <a:extLst>
              <a:ext uri="{FF2B5EF4-FFF2-40B4-BE49-F238E27FC236}">
                <a16:creationId xmlns:a16="http://schemas.microsoft.com/office/drawing/2014/main" id="{565783F6-3A7E-60F1-0A5D-107A6C213EBD}"/>
              </a:ext>
            </a:extLst>
          </p:cNvPr>
          <p:cNvSpPr/>
          <p:nvPr/>
        </p:nvSpPr>
        <p:spPr>
          <a:xfrm rot="21572067">
            <a:off x="10967426" y="4589565"/>
            <a:ext cx="351699" cy="521589"/>
          </a:xfrm>
          <a:custGeom>
            <a:avLst/>
            <a:gdLst>
              <a:gd name="connsiteX0" fmla="*/ 0 w 751959"/>
              <a:gd name="connsiteY0" fmla="*/ 311993 h 623985"/>
              <a:gd name="connsiteX1" fmla="*/ 155996 w 751959"/>
              <a:gd name="connsiteY1" fmla="*/ 0 h 623985"/>
              <a:gd name="connsiteX2" fmla="*/ 595963 w 751959"/>
              <a:gd name="connsiteY2" fmla="*/ 0 h 623985"/>
              <a:gd name="connsiteX3" fmla="*/ 751959 w 751959"/>
              <a:gd name="connsiteY3" fmla="*/ 311993 h 623985"/>
              <a:gd name="connsiteX4" fmla="*/ 595963 w 751959"/>
              <a:gd name="connsiteY4" fmla="*/ 623985 h 623985"/>
              <a:gd name="connsiteX5" fmla="*/ 155996 w 751959"/>
              <a:gd name="connsiteY5" fmla="*/ 623985 h 623985"/>
              <a:gd name="connsiteX6" fmla="*/ 0 w 75195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595963 w 812919"/>
              <a:gd name="connsiteY2" fmla="*/ 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479123 w 812919"/>
              <a:gd name="connsiteY2" fmla="*/ 20320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235793 h 547785"/>
              <a:gd name="connsiteX1" fmla="*/ 404916 w 812919"/>
              <a:gd name="connsiteY1" fmla="*/ 0 h 547785"/>
              <a:gd name="connsiteX2" fmla="*/ 479123 w 812919"/>
              <a:gd name="connsiteY2" fmla="*/ 127000 h 547785"/>
              <a:gd name="connsiteX3" fmla="*/ 812919 w 812919"/>
              <a:gd name="connsiteY3" fmla="*/ 47833 h 547785"/>
              <a:gd name="connsiteX4" fmla="*/ 595963 w 812919"/>
              <a:gd name="connsiteY4" fmla="*/ 547785 h 547785"/>
              <a:gd name="connsiteX5" fmla="*/ 155996 w 812919"/>
              <a:gd name="connsiteY5" fmla="*/ 547785 h 547785"/>
              <a:gd name="connsiteX6" fmla="*/ 0 w 812919"/>
              <a:gd name="connsiteY6" fmla="*/ 235793 h 547785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115356 w 772279"/>
              <a:gd name="connsiteY5" fmla="*/ 677752 h 677752"/>
              <a:gd name="connsiteX6" fmla="*/ 0 w 772279"/>
              <a:gd name="connsiteY6" fmla="*/ 0 h 677752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49316 w 772279"/>
              <a:gd name="connsiteY5" fmla="*/ 372952 h 677752"/>
              <a:gd name="connsiteX6" fmla="*/ 0 w 772279"/>
              <a:gd name="connsiteY6" fmla="*/ 0 h 67775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896192"/>
              <a:gd name="connsiteX1" fmla="*/ 364276 w 772279"/>
              <a:gd name="connsiteY1" fmla="*/ 1299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03171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811334"/>
              <a:gd name="connsiteY0" fmla="*/ 0 h 1033352"/>
              <a:gd name="connsiteX1" fmla="*/ 324550 w 811334"/>
              <a:gd name="connsiteY1" fmla="*/ 155367 h 1033352"/>
              <a:gd name="connsiteX2" fmla="*/ 403171 w 811334"/>
              <a:gd name="connsiteY2" fmla="*/ 256967 h 1033352"/>
              <a:gd name="connsiteX3" fmla="*/ 772279 w 811334"/>
              <a:gd name="connsiteY3" fmla="*/ 177800 h 1033352"/>
              <a:gd name="connsiteX4" fmla="*/ 811334 w 811334"/>
              <a:gd name="connsiteY4" fmla="*/ 1033352 h 1033352"/>
              <a:gd name="connsiteX5" fmla="*/ 137596 w 811334"/>
              <a:gd name="connsiteY5" fmla="*/ 444072 h 1033352"/>
              <a:gd name="connsiteX6" fmla="*/ 0 w 811334"/>
              <a:gd name="connsiteY6" fmla="*/ 0 h 103335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590634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93456 w 772279"/>
              <a:gd name="connsiteY5" fmla="*/ 48471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50209"/>
              <a:gd name="connsiteY0" fmla="*/ 0 h 1277192"/>
              <a:gd name="connsiteX1" fmla="*/ 324550 w 750209"/>
              <a:gd name="connsiteY1" fmla="*/ 155367 h 1277192"/>
              <a:gd name="connsiteX2" fmla="*/ 403171 w 750209"/>
              <a:gd name="connsiteY2" fmla="*/ 256967 h 1277192"/>
              <a:gd name="connsiteX3" fmla="*/ 750209 w 750209"/>
              <a:gd name="connsiteY3" fmla="*/ 213360 h 1277192"/>
              <a:gd name="connsiteX4" fmla="*/ 365520 w 750209"/>
              <a:gd name="connsiteY4" fmla="*/ 1277192 h 1277192"/>
              <a:gd name="connsiteX5" fmla="*/ 111112 w 750209"/>
              <a:gd name="connsiteY5" fmla="*/ 632032 h 1277192"/>
              <a:gd name="connsiteX6" fmla="*/ 0 w 750209"/>
              <a:gd name="connsiteY6" fmla="*/ 0 h 1277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209" h="1277192">
                <a:moveTo>
                  <a:pt x="0" y="0"/>
                </a:moveTo>
                <a:lnTo>
                  <a:pt x="324550" y="155367"/>
                </a:lnTo>
                <a:cubicBezTo>
                  <a:pt x="389926" y="187540"/>
                  <a:pt x="378435" y="214634"/>
                  <a:pt x="403171" y="256967"/>
                </a:cubicBezTo>
                <a:cubicBezTo>
                  <a:pt x="443316" y="286458"/>
                  <a:pt x="638944" y="239749"/>
                  <a:pt x="750209" y="213360"/>
                </a:cubicBezTo>
                <a:lnTo>
                  <a:pt x="365520" y="1277192"/>
                </a:lnTo>
                <a:cubicBezTo>
                  <a:pt x="214755" y="1162045"/>
                  <a:pt x="206663" y="991019"/>
                  <a:pt x="111112" y="632032"/>
                </a:cubicBezTo>
                <a:cubicBezTo>
                  <a:pt x="49062" y="382408"/>
                  <a:pt x="57636" y="163264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Esagono 65">
            <a:extLst>
              <a:ext uri="{FF2B5EF4-FFF2-40B4-BE49-F238E27FC236}">
                <a16:creationId xmlns:a16="http://schemas.microsoft.com/office/drawing/2014/main" id="{8ECBCBFE-62C2-5D7A-2EE1-84B5430293C0}"/>
              </a:ext>
            </a:extLst>
          </p:cNvPr>
          <p:cNvSpPr/>
          <p:nvPr/>
        </p:nvSpPr>
        <p:spPr>
          <a:xfrm rot="21572067" flipH="1">
            <a:off x="11418837" y="4582118"/>
            <a:ext cx="325285" cy="521589"/>
          </a:xfrm>
          <a:custGeom>
            <a:avLst/>
            <a:gdLst>
              <a:gd name="connsiteX0" fmla="*/ 0 w 751959"/>
              <a:gd name="connsiteY0" fmla="*/ 311993 h 623985"/>
              <a:gd name="connsiteX1" fmla="*/ 155996 w 751959"/>
              <a:gd name="connsiteY1" fmla="*/ 0 h 623985"/>
              <a:gd name="connsiteX2" fmla="*/ 595963 w 751959"/>
              <a:gd name="connsiteY2" fmla="*/ 0 h 623985"/>
              <a:gd name="connsiteX3" fmla="*/ 751959 w 751959"/>
              <a:gd name="connsiteY3" fmla="*/ 311993 h 623985"/>
              <a:gd name="connsiteX4" fmla="*/ 595963 w 751959"/>
              <a:gd name="connsiteY4" fmla="*/ 623985 h 623985"/>
              <a:gd name="connsiteX5" fmla="*/ 155996 w 751959"/>
              <a:gd name="connsiteY5" fmla="*/ 623985 h 623985"/>
              <a:gd name="connsiteX6" fmla="*/ 0 w 75195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595963 w 812919"/>
              <a:gd name="connsiteY2" fmla="*/ 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479123 w 812919"/>
              <a:gd name="connsiteY2" fmla="*/ 20320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235793 h 547785"/>
              <a:gd name="connsiteX1" fmla="*/ 404916 w 812919"/>
              <a:gd name="connsiteY1" fmla="*/ 0 h 547785"/>
              <a:gd name="connsiteX2" fmla="*/ 479123 w 812919"/>
              <a:gd name="connsiteY2" fmla="*/ 127000 h 547785"/>
              <a:gd name="connsiteX3" fmla="*/ 812919 w 812919"/>
              <a:gd name="connsiteY3" fmla="*/ 47833 h 547785"/>
              <a:gd name="connsiteX4" fmla="*/ 595963 w 812919"/>
              <a:gd name="connsiteY4" fmla="*/ 547785 h 547785"/>
              <a:gd name="connsiteX5" fmla="*/ 155996 w 812919"/>
              <a:gd name="connsiteY5" fmla="*/ 547785 h 547785"/>
              <a:gd name="connsiteX6" fmla="*/ 0 w 812919"/>
              <a:gd name="connsiteY6" fmla="*/ 235793 h 547785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115356 w 772279"/>
              <a:gd name="connsiteY5" fmla="*/ 677752 h 677752"/>
              <a:gd name="connsiteX6" fmla="*/ 0 w 772279"/>
              <a:gd name="connsiteY6" fmla="*/ 0 h 677752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49316 w 772279"/>
              <a:gd name="connsiteY5" fmla="*/ 372952 h 677752"/>
              <a:gd name="connsiteX6" fmla="*/ 0 w 772279"/>
              <a:gd name="connsiteY6" fmla="*/ 0 h 67775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896192"/>
              <a:gd name="connsiteX1" fmla="*/ 364276 w 772279"/>
              <a:gd name="connsiteY1" fmla="*/ 1299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03171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811334"/>
              <a:gd name="connsiteY0" fmla="*/ 0 h 1033352"/>
              <a:gd name="connsiteX1" fmla="*/ 324550 w 811334"/>
              <a:gd name="connsiteY1" fmla="*/ 155367 h 1033352"/>
              <a:gd name="connsiteX2" fmla="*/ 403171 w 811334"/>
              <a:gd name="connsiteY2" fmla="*/ 256967 h 1033352"/>
              <a:gd name="connsiteX3" fmla="*/ 772279 w 811334"/>
              <a:gd name="connsiteY3" fmla="*/ 177800 h 1033352"/>
              <a:gd name="connsiteX4" fmla="*/ 811334 w 811334"/>
              <a:gd name="connsiteY4" fmla="*/ 1033352 h 1033352"/>
              <a:gd name="connsiteX5" fmla="*/ 137596 w 811334"/>
              <a:gd name="connsiteY5" fmla="*/ 444072 h 1033352"/>
              <a:gd name="connsiteX6" fmla="*/ 0 w 811334"/>
              <a:gd name="connsiteY6" fmla="*/ 0 h 103335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590634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93456 w 772279"/>
              <a:gd name="connsiteY5" fmla="*/ 48471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50209"/>
              <a:gd name="connsiteY0" fmla="*/ 0 h 1277192"/>
              <a:gd name="connsiteX1" fmla="*/ 324550 w 750209"/>
              <a:gd name="connsiteY1" fmla="*/ 155367 h 1277192"/>
              <a:gd name="connsiteX2" fmla="*/ 403171 w 750209"/>
              <a:gd name="connsiteY2" fmla="*/ 256967 h 1277192"/>
              <a:gd name="connsiteX3" fmla="*/ 750209 w 750209"/>
              <a:gd name="connsiteY3" fmla="*/ 213360 h 1277192"/>
              <a:gd name="connsiteX4" fmla="*/ 365520 w 750209"/>
              <a:gd name="connsiteY4" fmla="*/ 1277192 h 1277192"/>
              <a:gd name="connsiteX5" fmla="*/ 111112 w 750209"/>
              <a:gd name="connsiteY5" fmla="*/ 632032 h 1277192"/>
              <a:gd name="connsiteX6" fmla="*/ 0 w 750209"/>
              <a:gd name="connsiteY6" fmla="*/ 0 h 1277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209" h="1277192">
                <a:moveTo>
                  <a:pt x="0" y="0"/>
                </a:moveTo>
                <a:lnTo>
                  <a:pt x="324550" y="155367"/>
                </a:lnTo>
                <a:cubicBezTo>
                  <a:pt x="389926" y="187540"/>
                  <a:pt x="378435" y="214634"/>
                  <a:pt x="403171" y="256967"/>
                </a:cubicBezTo>
                <a:cubicBezTo>
                  <a:pt x="443316" y="286458"/>
                  <a:pt x="638944" y="239749"/>
                  <a:pt x="750209" y="213360"/>
                </a:cubicBezTo>
                <a:lnTo>
                  <a:pt x="365520" y="1277192"/>
                </a:lnTo>
                <a:cubicBezTo>
                  <a:pt x="214755" y="1162045"/>
                  <a:pt x="206663" y="991019"/>
                  <a:pt x="111112" y="632032"/>
                </a:cubicBezTo>
                <a:cubicBezTo>
                  <a:pt x="49062" y="382408"/>
                  <a:pt x="57636" y="163264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806368AD-D0A1-CA35-146E-F0B4790A960E}"/>
              </a:ext>
            </a:extLst>
          </p:cNvPr>
          <p:cNvSpPr/>
          <p:nvPr/>
        </p:nvSpPr>
        <p:spPr>
          <a:xfrm rot="21572067">
            <a:off x="11077881" y="4663886"/>
            <a:ext cx="577330" cy="571813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B0E73508-97F3-4A9A-962B-CEF00B449460}"/>
              </a:ext>
            </a:extLst>
          </p:cNvPr>
          <p:cNvGrpSpPr/>
          <p:nvPr/>
        </p:nvGrpSpPr>
        <p:grpSpPr>
          <a:xfrm rot="21572067">
            <a:off x="11594127" y="4560903"/>
            <a:ext cx="405965" cy="384009"/>
            <a:chOff x="7194492" y="1267280"/>
            <a:chExt cx="832077" cy="849267"/>
          </a:xfrm>
          <a:solidFill>
            <a:schemeClr val="bg2">
              <a:lumMod val="25000"/>
            </a:schemeClr>
          </a:solidFill>
        </p:grpSpPr>
        <p:sp>
          <p:nvSpPr>
            <p:cNvPr id="22" name="Ritardo 21">
              <a:extLst>
                <a:ext uri="{FF2B5EF4-FFF2-40B4-BE49-F238E27FC236}">
                  <a16:creationId xmlns:a16="http://schemas.microsoft.com/office/drawing/2014/main" id="{DD443B84-076A-26A6-EEAF-D6C1F5C1114F}"/>
                </a:ext>
              </a:extLst>
            </p:cNvPr>
            <p:cNvSpPr/>
            <p:nvPr/>
          </p:nvSpPr>
          <p:spPr>
            <a:xfrm rot="5197850">
              <a:off x="7361545" y="1462022"/>
              <a:ext cx="503058" cy="417272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Cerchio parziale 22">
              <a:extLst>
                <a:ext uri="{FF2B5EF4-FFF2-40B4-BE49-F238E27FC236}">
                  <a16:creationId xmlns:a16="http://schemas.microsoft.com/office/drawing/2014/main" id="{7E82FEFE-3EE5-DA52-A649-AB0CC2D988F8}"/>
                </a:ext>
              </a:extLst>
            </p:cNvPr>
            <p:cNvSpPr/>
            <p:nvPr/>
          </p:nvSpPr>
          <p:spPr>
            <a:xfrm rot="1936892">
              <a:off x="7194492" y="1267280"/>
              <a:ext cx="832077" cy="849267"/>
            </a:xfrm>
            <a:prstGeom prst="pie">
              <a:avLst>
                <a:gd name="adj1" fmla="val 11382448"/>
                <a:gd name="adj2" fmla="val 166025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sp>
        <p:nvSpPr>
          <p:cNvPr id="48" name="Esagono 91">
            <a:extLst>
              <a:ext uri="{FF2B5EF4-FFF2-40B4-BE49-F238E27FC236}">
                <a16:creationId xmlns:a16="http://schemas.microsoft.com/office/drawing/2014/main" id="{D6D722A7-5ACB-642B-98F4-EE3CA057C460}"/>
              </a:ext>
            </a:extLst>
          </p:cNvPr>
          <p:cNvSpPr/>
          <p:nvPr/>
        </p:nvSpPr>
        <p:spPr>
          <a:xfrm rot="16172067">
            <a:off x="11127824" y="4092153"/>
            <a:ext cx="448718" cy="624598"/>
          </a:xfrm>
          <a:custGeom>
            <a:avLst/>
            <a:gdLst>
              <a:gd name="connsiteX0" fmla="*/ 0 w 1182033"/>
              <a:gd name="connsiteY0" fmla="*/ 733427 h 1466854"/>
              <a:gd name="connsiteX1" fmla="*/ 202896 w 1182033"/>
              <a:gd name="connsiteY1" fmla="*/ 0 h 1466854"/>
              <a:gd name="connsiteX2" fmla="*/ 979137 w 1182033"/>
              <a:gd name="connsiteY2" fmla="*/ 0 h 1466854"/>
              <a:gd name="connsiteX3" fmla="*/ 1182033 w 1182033"/>
              <a:gd name="connsiteY3" fmla="*/ 733427 h 1466854"/>
              <a:gd name="connsiteX4" fmla="*/ 979137 w 1182033"/>
              <a:gd name="connsiteY4" fmla="*/ 1466854 h 1466854"/>
              <a:gd name="connsiteX5" fmla="*/ 202896 w 1182033"/>
              <a:gd name="connsiteY5" fmla="*/ 1466854 h 1466854"/>
              <a:gd name="connsiteX6" fmla="*/ 0 w 1182033"/>
              <a:gd name="connsiteY6" fmla="*/ 733427 h 1466854"/>
              <a:gd name="connsiteX0" fmla="*/ 0 w 1182033"/>
              <a:gd name="connsiteY0" fmla="*/ 733427 h 1466854"/>
              <a:gd name="connsiteX1" fmla="*/ 202896 w 1182033"/>
              <a:gd name="connsiteY1" fmla="*/ 0 h 1466854"/>
              <a:gd name="connsiteX2" fmla="*/ 979137 w 1182033"/>
              <a:gd name="connsiteY2" fmla="*/ 0 h 1466854"/>
              <a:gd name="connsiteX3" fmla="*/ 1182033 w 1182033"/>
              <a:gd name="connsiteY3" fmla="*/ 733427 h 1466854"/>
              <a:gd name="connsiteX4" fmla="*/ 979137 w 1182033"/>
              <a:gd name="connsiteY4" fmla="*/ 1466854 h 1466854"/>
              <a:gd name="connsiteX5" fmla="*/ 202896 w 1182033"/>
              <a:gd name="connsiteY5" fmla="*/ 1466854 h 1466854"/>
              <a:gd name="connsiteX6" fmla="*/ 0 w 1182033"/>
              <a:gd name="connsiteY6" fmla="*/ 733427 h 1466854"/>
              <a:gd name="connsiteX0" fmla="*/ 0 w 1182033"/>
              <a:gd name="connsiteY0" fmla="*/ 733427 h 1466854"/>
              <a:gd name="connsiteX1" fmla="*/ 202896 w 1182033"/>
              <a:gd name="connsiteY1" fmla="*/ 0 h 1466854"/>
              <a:gd name="connsiteX2" fmla="*/ 979137 w 1182033"/>
              <a:gd name="connsiteY2" fmla="*/ 0 h 1466854"/>
              <a:gd name="connsiteX3" fmla="*/ 1182033 w 1182033"/>
              <a:gd name="connsiteY3" fmla="*/ 733427 h 1466854"/>
              <a:gd name="connsiteX4" fmla="*/ 979137 w 1182033"/>
              <a:gd name="connsiteY4" fmla="*/ 1466854 h 1466854"/>
              <a:gd name="connsiteX5" fmla="*/ 202896 w 1182033"/>
              <a:gd name="connsiteY5" fmla="*/ 1466854 h 1466854"/>
              <a:gd name="connsiteX6" fmla="*/ 0 w 1182033"/>
              <a:gd name="connsiteY6" fmla="*/ 733427 h 1466854"/>
              <a:gd name="connsiteX0" fmla="*/ 0 w 1182033"/>
              <a:gd name="connsiteY0" fmla="*/ 768986 h 1502413"/>
              <a:gd name="connsiteX1" fmla="*/ 202896 w 1182033"/>
              <a:gd name="connsiteY1" fmla="*/ 35559 h 1502413"/>
              <a:gd name="connsiteX2" fmla="*/ 979137 w 1182033"/>
              <a:gd name="connsiteY2" fmla="*/ 35559 h 1502413"/>
              <a:gd name="connsiteX3" fmla="*/ 1182033 w 1182033"/>
              <a:gd name="connsiteY3" fmla="*/ 768986 h 1502413"/>
              <a:gd name="connsiteX4" fmla="*/ 979137 w 1182033"/>
              <a:gd name="connsiteY4" fmla="*/ 1502413 h 1502413"/>
              <a:gd name="connsiteX5" fmla="*/ 202896 w 1182033"/>
              <a:gd name="connsiteY5" fmla="*/ 1502413 h 1502413"/>
              <a:gd name="connsiteX6" fmla="*/ 0 w 1182033"/>
              <a:gd name="connsiteY6" fmla="*/ 768986 h 1502413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56364"/>
              <a:gd name="connsiteX1" fmla="*/ 202896 w 1182033"/>
              <a:gd name="connsiteY1" fmla="*/ 53102 h 1556364"/>
              <a:gd name="connsiteX2" fmla="*/ 979137 w 1182033"/>
              <a:gd name="connsiteY2" fmla="*/ 53102 h 1556364"/>
              <a:gd name="connsiteX3" fmla="*/ 1182033 w 1182033"/>
              <a:gd name="connsiteY3" fmla="*/ 786529 h 1556364"/>
              <a:gd name="connsiteX4" fmla="*/ 979137 w 1182033"/>
              <a:gd name="connsiteY4" fmla="*/ 1519956 h 1556364"/>
              <a:gd name="connsiteX5" fmla="*/ 202896 w 1182033"/>
              <a:gd name="connsiteY5" fmla="*/ 1519956 h 1556364"/>
              <a:gd name="connsiteX6" fmla="*/ 0 w 1182033"/>
              <a:gd name="connsiteY6" fmla="*/ 786529 h 1556364"/>
              <a:gd name="connsiteX0" fmla="*/ 0 w 1182033"/>
              <a:gd name="connsiteY0" fmla="*/ 786529 h 1577877"/>
              <a:gd name="connsiteX1" fmla="*/ 202896 w 1182033"/>
              <a:gd name="connsiteY1" fmla="*/ 53102 h 1577877"/>
              <a:gd name="connsiteX2" fmla="*/ 979137 w 1182033"/>
              <a:gd name="connsiteY2" fmla="*/ 53102 h 1577877"/>
              <a:gd name="connsiteX3" fmla="*/ 1182033 w 1182033"/>
              <a:gd name="connsiteY3" fmla="*/ 786529 h 1577877"/>
              <a:gd name="connsiteX4" fmla="*/ 979137 w 1182033"/>
              <a:gd name="connsiteY4" fmla="*/ 1519956 h 1577877"/>
              <a:gd name="connsiteX5" fmla="*/ 202896 w 1182033"/>
              <a:gd name="connsiteY5" fmla="*/ 1519956 h 1577877"/>
              <a:gd name="connsiteX6" fmla="*/ 0 w 1182033"/>
              <a:gd name="connsiteY6" fmla="*/ 786529 h 1577877"/>
              <a:gd name="connsiteX0" fmla="*/ 7936 w 1189969"/>
              <a:gd name="connsiteY0" fmla="*/ 786529 h 1577877"/>
              <a:gd name="connsiteX1" fmla="*/ 210832 w 1189969"/>
              <a:gd name="connsiteY1" fmla="*/ 53102 h 1577877"/>
              <a:gd name="connsiteX2" fmla="*/ 987073 w 1189969"/>
              <a:gd name="connsiteY2" fmla="*/ 53102 h 1577877"/>
              <a:gd name="connsiteX3" fmla="*/ 1189969 w 1189969"/>
              <a:gd name="connsiteY3" fmla="*/ 786529 h 1577877"/>
              <a:gd name="connsiteX4" fmla="*/ 987073 w 1189969"/>
              <a:gd name="connsiteY4" fmla="*/ 1519956 h 1577877"/>
              <a:gd name="connsiteX5" fmla="*/ 210832 w 1189969"/>
              <a:gd name="connsiteY5" fmla="*/ 1519956 h 1577877"/>
              <a:gd name="connsiteX6" fmla="*/ 7936 w 1189969"/>
              <a:gd name="connsiteY6" fmla="*/ 786529 h 1577877"/>
              <a:gd name="connsiteX0" fmla="*/ 7936 w 1189969"/>
              <a:gd name="connsiteY0" fmla="*/ 786529 h 1577877"/>
              <a:gd name="connsiteX1" fmla="*/ 210832 w 1189969"/>
              <a:gd name="connsiteY1" fmla="*/ 53102 h 1577877"/>
              <a:gd name="connsiteX2" fmla="*/ 987073 w 1189969"/>
              <a:gd name="connsiteY2" fmla="*/ 53102 h 1577877"/>
              <a:gd name="connsiteX3" fmla="*/ 1189969 w 1189969"/>
              <a:gd name="connsiteY3" fmla="*/ 786529 h 1577877"/>
              <a:gd name="connsiteX4" fmla="*/ 987073 w 1189969"/>
              <a:gd name="connsiteY4" fmla="*/ 1519956 h 1577877"/>
              <a:gd name="connsiteX5" fmla="*/ 210832 w 1189969"/>
              <a:gd name="connsiteY5" fmla="*/ 1519956 h 1577877"/>
              <a:gd name="connsiteX6" fmla="*/ 7936 w 1189969"/>
              <a:gd name="connsiteY6" fmla="*/ 786529 h 1577877"/>
              <a:gd name="connsiteX0" fmla="*/ 1824 w 1183857"/>
              <a:gd name="connsiteY0" fmla="*/ 786529 h 1577877"/>
              <a:gd name="connsiteX1" fmla="*/ 204720 w 1183857"/>
              <a:gd name="connsiteY1" fmla="*/ 53102 h 1577877"/>
              <a:gd name="connsiteX2" fmla="*/ 980961 w 1183857"/>
              <a:gd name="connsiteY2" fmla="*/ 53102 h 1577877"/>
              <a:gd name="connsiteX3" fmla="*/ 1183857 w 1183857"/>
              <a:gd name="connsiteY3" fmla="*/ 786529 h 1577877"/>
              <a:gd name="connsiteX4" fmla="*/ 980961 w 1183857"/>
              <a:gd name="connsiteY4" fmla="*/ 1519956 h 1577877"/>
              <a:gd name="connsiteX5" fmla="*/ 204720 w 1183857"/>
              <a:gd name="connsiteY5" fmla="*/ 1519956 h 1577877"/>
              <a:gd name="connsiteX6" fmla="*/ 1824 w 1183857"/>
              <a:gd name="connsiteY6" fmla="*/ 786529 h 1577877"/>
              <a:gd name="connsiteX0" fmla="*/ 0 w 1182033"/>
              <a:gd name="connsiteY0" fmla="*/ 786529 h 1577877"/>
              <a:gd name="connsiteX1" fmla="*/ 202896 w 1182033"/>
              <a:gd name="connsiteY1" fmla="*/ 53102 h 1577877"/>
              <a:gd name="connsiteX2" fmla="*/ 979137 w 1182033"/>
              <a:gd name="connsiteY2" fmla="*/ 53102 h 1577877"/>
              <a:gd name="connsiteX3" fmla="*/ 1182033 w 1182033"/>
              <a:gd name="connsiteY3" fmla="*/ 786529 h 1577877"/>
              <a:gd name="connsiteX4" fmla="*/ 979137 w 1182033"/>
              <a:gd name="connsiteY4" fmla="*/ 1519956 h 1577877"/>
              <a:gd name="connsiteX5" fmla="*/ 202896 w 1182033"/>
              <a:gd name="connsiteY5" fmla="*/ 1519956 h 1577877"/>
              <a:gd name="connsiteX6" fmla="*/ 0 w 1182033"/>
              <a:gd name="connsiteY6" fmla="*/ 786529 h 1577877"/>
              <a:gd name="connsiteX0" fmla="*/ 0 w 1142683"/>
              <a:gd name="connsiteY0" fmla="*/ 786530 h 1577877"/>
              <a:gd name="connsiteX1" fmla="*/ 163546 w 1142683"/>
              <a:gd name="connsiteY1" fmla="*/ 53102 h 1577877"/>
              <a:gd name="connsiteX2" fmla="*/ 939787 w 1142683"/>
              <a:gd name="connsiteY2" fmla="*/ 53102 h 1577877"/>
              <a:gd name="connsiteX3" fmla="*/ 1142683 w 1142683"/>
              <a:gd name="connsiteY3" fmla="*/ 786529 h 1577877"/>
              <a:gd name="connsiteX4" fmla="*/ 939787 w 1142683"/>
              <a:gd name="connsiteY4" fmla="*/ 1519956 h 1577877"/>
              <a:gd name="connsiteX5" fmla="*/ 163546 w 1142683"/>
              <a:gd name="connsiteY5" fmla="*/ 1519956 h 1577877"/>
              <a:gd name="connsiteX6" fmla="*/ 0 w 1142683"/>
              <a:gd name="connsiteY6" fmla="*/ 786530 h 1577877"/>
              <a:gd name="connsiteX0" fmla="*/ 0 w 1134813"/>
              <a:gd name="connsiteY0" fmla="*/ 802212 h 1577877"/>
              <a:gd name="connsiteX1" fmla="*/ 155676 w 1134813"/>
              <a:gd name="connsiteY1" fmla="*/ 53102 h 1577877"/>
              <a:gd name="connsiteX2" fmla="*/ 931917 w 1134813"/>
              <a:gd name="connsiteY2" fmla="*/ 53102 h 1577877"/>
              <a:gd name="connsiteX3" fmla="*/ 1134813 w 1134813"/>
              <a:gd name="connsiteY3" fmla="*/ 786529 h 1577877"/>
              <a:gd name="connsiteX4" fmla="*/ 931917 w 1134813"/>
              <a:gd name="connsiteY4" fmla="*/ 1519956 h 1577877"/>
              <a:gd name="connsiteX5" fmla="*/ 155676 w 1134813"/>
              <a:gd name="connsiteY5" fmla="*/ 1519956 h 1577877"/>
              <a:gd name="connsiteX6" fmla="*/ 0 w 1134813"/>
              <a:gd name="connsiteY6" fmla="*/ 802212 h 1577877"/>
              <a:gd name="connsiteX0" fmla="*/ 0 w 1134813"/>
              <a:gd name="connsiteY0" fmla="*/ 802212 h 1577877"/>
              <a:gd name="connsiteX1" fmla="*/ 155676 w 1134813"/>
              <a:gd name="connsiteY1" fmla="*/ 53102 h 1577877"/>
              <a:gd name="connsiteX2" fmla="*/ 931917 w 1134813"/>
              <a:gd name="connsiteY2" fmla="*/ 53102 h 1577877"/>
              <a:gd name="connsiteX3" fmla="*/ 1134813 w 1134813"/>
              <a:gd name="connsiteY3" fmla="*/ 786529 h 1577877"/>
              <a:gd name="connsiteX4" fmla="*/ 931917 w 1134813"/>
              <a:gd name="connsiteY4" fmla="*/ 1519956 h 1577877"/>
              <a:gd name="connsiteX5" fmla="*/ 155676 w 1134813"/>
              <a:gd name="connsiteY5" fmla="*/ 1519956 h 1577877"/>
              <a:gd name="connsiteX6" fmla="*/ 0 w 1134813"/>
              <a:gd name="connsiteY6" fmla="*/ 802212 h 1577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813" h="1577877">
                <a:moveTo>
                  <a:pt x="0" y="802212"/>
                </a:moveTo>
                <a:cubicBezTo>
                  <a:pt x="2892" y="314279"/>
                  <a:pt x="99472" y="413789"/>
                  <a:pt x="155676" y="53102"/>
                </a:cubicBezTo>
                <a:cubicBezTo>
                  <a:pt x="393468" y="-7858"/>
                  <a:pt x="663645" y="-26906"/>
                  <a:pt x="931917" y="53102"/>
                </a:cubicBezTo>
                <a:cubicBezTo>
                  <a:pt x="972881" y="442361"/>
                  <a:pt x="1090041" y="500146"/>
                  <a:pt x="1134813" y="786529"/>
                </a:cubicBezTo>
                <a:cubicBezTo>
                  <a:pt x="1097663" y="1097683"/>
                  <a:pt x="955736" y="1126893"/>
                  <a:pt x="931917" y="1519956"/>
                </a:cubicBezTo>
                <a:cubicBezTo>
                  <a:pt x="570302" y="1601874"/>
                  <a:pt x="523010" y="1592349"/>
                  <a:pt x="155676" y="1519956"/>
                </a:cubicBezTo>
                <a:cubicBezTo>
                  <a:pt x="133768" y="1199286"/>
                  <a:pt x="5685" y="1310135"/>
                  <a:pt x="0" y="80221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Pentagono 94">
            <a:extLst>
              <a:ext uri="{FF2B5EF4-FFF2-40B4-BE49-F238E27FC236}">
                <a16:creationId xmlns:a16="http://schemas.microsoft.com/office/drawing/2014/main" id="{FFBC25EF-A720-076E-963D-2513F6BD6516}"/>
              </a:ext>
            </a:extLst>
          </p:cNvPr>
          <p:cNvSpPr/>
          <p:nvPr/>
        </p:nvSpPr>
        <p:spPr>
          <a:xfrm rot="21572067">
            <a:off x="11150639" y="4180097"/>
            <a:ext cx="401108" cy="205220"/>
          </a:xfrm>
          <a:custGeom>
            <a:avLst/>
            <a:gdLst>
              <a:gd name="connsiteX0" fmla="*/ 1 w 1050012"/>
              <a:gd name="connsiteY0" fmla="*/ 206866 h 541583"/>
              <a:gd name="connsiteX1" fmla="*/ 525006 w 1050012"/>
              <a:gd name="connsiteY1" fmla="*/ 0 h 541583"/>
              <a:gd name="connsiteX2" fmla="*/ 1050011 w 1050012"/>
              <a:gd name="connsiteY2" fmla="*/ 206866 h 541583"/>
              <a:gd name="connsiteX3" fmla="*/ 849477 w 1050012"/>
              <a:gd name="connsiteY3" fmla="*/ 541582 h 541583"/>
              <a:gd name="connsiteX4" fmla="*/ 200535 w 1050012"/>
              <a:gd name="connsiteY4" fmla="*/ 541582 h 541583"/>
              <a:gd name="connsiteX5" fmla="*/ 1 w 1050012"/>
              <a:gd name="connsiteY5" fmla="*/ 206866 h 541583"/>
              <a:gd name="connsiteX0" fmla="*/ 0 w 1050010"/>
              <a:gd name="connsiteY0" fmla="*/ 95106 h 429822"/>
              <a:gd name="connsiteX1" fmla="*/ 547865 w 1050010"/>
              <a:gd name="connsiteY1" fmla="*/ 0 h 429822"/>
              <a:gd name="connsiteX2" fmla="*/ 1050010 w 1050010"/>
              <a:gd name="connsiteY2" fmla="*/ 95106 h 429822"/>
              <a:gd name="connsiteX3" fmla="*/ 849476 w 1050010"/>
              <a:gd name="connsiteY3" fmla="*/ 429822 h 429822"/>
              <a:gd name="connsiteX4" fmla="*/ 200534 w 1050010"/>
              <a:gd name="connsiteY4" fmla="*/ 429822 h 429822"/>
              <a:gd name="connsiteX5" fmla="*/ 0 w 1050010"/>
              <a:gd name="connsiteY5" fmla="*/ 95106 h 429822"/>
              <a:gd name="connsiteX0" fmla="*/ 0 w 1050010"/>
              <a:gd name="connsiteY0" fmla="*/ 163686 h 498402"/>
              <a:gd name="connsiteX1" fmla="*/ 525005 w 1050010"/>
              <a:gd name="connsiteY1" fmla="*/ 0 h 498402"/>
              <a:gd name="connsiteX2" fmla="*/ 1050010 w 1050010"/>
              <a:gd name="connsiteY2" fmla="*/ 163686 h 498402"/>
              <a:gd name="connsiteX3" fmla="*/ 849476 w 1050010"/>
              <a:gd name="connsiteY3" fmla="*/ 498402 h 498402"/>
              <a:gd name="connsiteX4" fmla="*/ 200534 w 1050010"/>
              <a:gd name="connsiteY4" fmla="*/ 498402 h 498402"/>
              <a:gd name="connsiteX5" fmla="*/ 0 w 1050010"/>
              <a:gd name="connsiteY5" fmla="*/ 163686 h 498402"/>
              <a:gd name="connsiteX0" fmla="*/ 0 w 1019530"/>
              <a:gd name="connsiteY0" fmla="*/ 163686 h 498402"/>
              <a:gd name="connsiteX1" fmla="*/ 525005 w 1019530"/>
              <a:gd name="connsiteY1" fmla="*/ 0 h 498402"/>
              <a:gd name="connsiteX2" fmla="*/ 1019530 w 1019530"/>
              <a:gd name="connsiteY2" fmla="*/ 178926 h 498402"/>
              <a:gd name="connsiteX3" fmla="*/ 849476 w 1019530"/>
              <a:gd name="connsiteY3" fmla="*/ 498402 h 498402"/>
              <a:gd name="connsiteX4" fmla="*/ 200534 w 1019530"/>
              <a:gd name="connsiteY4" fmla="*/ 498402 h 498402"/>
              <a:gd name="connsiteX5" fmla="*/ 0 w 1019530"/>
              <a:gd name="connsiteY5" fmla="*/ 163686 h 498402"/>
              <a:gd name="connsiteX0" fmla="*/ 0 w 1019530"/>
              <a:gd name="connsiteY0" fmla="*/ 163686 h 498402"/>
              <a:gd name="connsiteX1" fmla="*/ 525005 w 1019530"/>
              <a:gd name="connsiteY1" fmla="*/ 0 h 498402"/>
              <a:gd name="connsiteX2" fmla="*/ 1019530 w 1019530"/>
              <a:gd name="connsiteY2" fmla="*/ 178926 h 498402"/>
              <a:gd name="connsiteX3" fmla="*/ 849476 w 1019530"/>
              <a:gd name="connsiteY3" fmla="*/ 450142 h 498402"/>
              <a:gd name="connsiteX4" fmla="*/ 200534 w 1019530"/>
              <a:gd name="connsiteY4" fmla="*/ 498402 h 498402"/>
              <a:gd name="connsiteX5" fmla="*/ 0 w 1019530"/>
              <a:gd name="connsiteY5" fmla="*/ 163686 h 498402"/>
              <a:gd name="connsiteX0" fmla="*/ 0 w 1019530"/>
              <a:gd name="connsiteY0" fmla="*/ 163686 h 475542"/>
              <a:gd name="connsiteX1" fmla="*/ 525005 w 1019530"/>
              <a:gd name="connsiteY1" fmla="*/ 0 h 475542"/>
              <a:gd name="connsiteX2" fmla="*/ 1019530 w 1019530"/>
              <a:gd name="connsiteY2" fmla="*/ 178926 h 475542"/>
              <a:gd name="connsiteX3" fmla="*/ 849476 w 1019530"/>
              <a:gd name="connsiteY3" fmla="*/ 450142 h 475542"/>
              <a:gd name="connsiteX4" fmla="*/ 205614 w 1019530"/>
              <a:gd name="connsiteY4" fmla="*/ 475542 h 475542"/>
              <a:gd name="connsiteX5" fmla="*/ 0 w 1019530"/>
              <a:gd name="connsiteY5" fmla="*/ 163686 h 475542"/>
              <a:gd name="connsiteX0" fmla="*/ 0 w 1019530"/>
              <a:gd name="connsiteY0" fmla="*/ 163686 h 480622"/>
              <a:gd name="connsiteX1" fmla="*/ 525005 w 1019530"/>
              <a:gd name="connsiteY1" fmla="*/ 0 h 480622"/>
              <a:gd name="connsiteX2" fmla="*/ 1019530 w 1019530"/>
              <a:gd name="connsiteY2" fmla="*/ 178926 h 480622"/>
              <a:gd name="connsiteX3" fmla="*/ 811376 w 1019530"/>
              <a:gd name="connsiteY3" fmla="*/ 480622 h 480622"/>
              <a:gd name="connsiteX4" fmla="*/ 205614 w 1019530"/>
              <a:gd name="connsiteY4" fmla="*/ 475542 h 480622"/>
              <a:gd name="connsiteX5" fmla="*/ 0 w 1019530"/>
              <a:gd name="connsiteY5" fmla="*/ 163686 h 480622"/>
              <a:gd name="connsiteX0" fmla="*/ 0 w 973810"/>
              <a:gd name="connsiteY0" fmla="*/ 184006 h 480622"/>
              <a:gd name="connsiteX1" fmla="*/ 479285 w 973810"/>
              <a:gd name="connsiteY1" fmla="*/ 0 h 480622"/>
              <a:gd name="connsiteX2" fmla="*/ 973810 w 973810"/>
              <a:gd name="connsiteY2" fmla="*/ 178926 h 480622"/>
              <a:gd name="connsiteX3" fmla="*/ 765656 w 973810"/>
              <a:gd name="connsiteY3" fmla="*/ 480622 h 480622"/>
              <a:gd name="connsiteX4" fmla="*/ 159894 w 973810"/>
              <a:gd name="connsiteY4" fmla="*/ 475542 h 480622"/>
              <a:gd name="connsiteX5" fmla="*/ 0 w 973810"/>
              <a:gd name="connsiteY5" fmla="*/ 184006 h 480622"/>
              <a:gd name="connsiteX0" fmla="*/ 0 w 973810"/>
              <a:gd name="connsiteY0" fmla="*/ 184006 h 480622"/>
              <a:gd name="connsiteX1" fmla="*/ 479285 w 973810"/>
              <a:gd name="connsiteY1" fmla="*/ 0 h 480622"/>
              <a:gd name="connsiteX2" fmla="*/ 973810 w 973810"/>
              <a:gd name="connsiteY2" fmla="*/ 178926 h 480622"/>
              <a:gd name="connsiteX3" fmla="*/ 765656 w 973810"/>
              <a:gd name="connsiteY3" fmla="*/ 480622 h 480622"/>
              <a:gd name="connsiteX4" fmla="*/ 159894 w 973810"/>
              <a:gd name="connsiteY4" fmla="*/ 475542 h 480622"/>
              <a:gd name="connsiteX5" fmla="*/ 0 w 973810"/>
              <a:gd name="connsiteY5" fmla="*/ 184006 h 480622"/>
              <a:gd name="connsiteX0" fmla="*/ 170 w 973980"/>
              <a:gd name="connsiteY0" fmla="*/ 184006 h 480622"/>
              <a:gd name="connsiteX1" fmla="*/ 479455 w 973980"/>
              <a:gd name="connsiteY1" fmla="*/ 0 h 480622"/>
              <a:gd name="connsiteX2" fmla="*/ 973980 w 973980"/>
              <a:gd name="connsiteY2" fmla="*/ 178926 h 480622"/>
              <a:gd name="connsiteX3" fmla="*/ 765826 w 973980"/>
              <a:gd name="connsiteY3" fmla="*/ 480622 h 480622"/>
              <a:gd name="connsiteX4" fmla="*/ 160064 w 973980"/>
              <a:gd name="connsiteY4" fmla="*/ 475542 h 480622"/>
              <a:gd name="connsiteX5" fmla="*/ 170 w 973980"/>
              <a:gd name="connsiteY5" fmla="*/ 184006 h 480622"/>
              <a:gd name="connsiteX0" fmla="*/ 170 w 973980"/>
              <a:gd name="connsiteY0" fmla="*/ 184006 h 480622"/>
              <a:gd name="connsiteX1" fmla="*/ 479455 w 973980"/>
              <a:gd name="connsiteY1" fmla="*/ 0 h 480622"/>
              <a:gd name="connsiteX2" fmla="*/ 973980 w 973980"/>
              <a:gd name="connsiteY2" fmla="*/ 178926 h 480622"/>
              <a:gd name="connsiteX3" fmla="*/ 765826 w 973980"/>
              <a:gd name="connsiteY3" fmla="*/ 480622 h 480622"/>
              <a:gd name="connsiteX4" fmla="*/ 160064 w 973980"/>
              <a:gd name="connsiteY4" fmla="*/ 475542 h 480622"/>
              <a:gd name="connsiteX5" fmla="*/ 170 w 973980"/>
              <a:gd name="connsiteY5" fmla="*/ 184006 h 480622"/>
              <a:gd name="connsiteX0" fmla="*/ 138 w 973948"/>
              <a:gd name="connsiteY0" fmla="*/ 184006 h 480622"/>
              <a:gd name="connsiteX1" fmla="*/ 479423 w 973948"/>
              <a:gd name="connsiteY1" fmla="*/ 0 h 480622"/>
              <a:gd name="connsiteX2" fmla="*/ 973948 w 973948"/>
              <a:gd name="connsiteY2" fmla="*/ 178926 h 480622"/>
              <a:gd name="connsiteX3" fmla="*/ 765794 w 973948"/>
              <a:gd name="connsiteY3" fmla="*/ 480622 h 480622"/>
              <a:gd name="connsiteX4" fmla="*/ 160032 w 973948"/>
              <a:gd name="connsiteY4" fmla="*/ 475542 h 480622"/>
              <a:gd name="connsiteX5" fmla="*/ 138 w 973948"/>
              <a:gd name="connsiteY5" fmla="*/ 184006 h 480622"/>
              <a:gd name="connsiteX0" fmla="*/ 138 w 973948"/>
              <a:gd name="connsiteY0" fmla="*/ 184006 h 497603"/>
              <a:gd name="connsiteX1" fmla="*/ 479423 w 973948"/>
              <a:gd name="connsiteY1" fmla="*/ 0 h 497603"/>
              <a:gd name="connsiteX2" fmla="*/ 973948 w 973948"/>
              <a:gd name="connsiteY2" fmla="*/ 178926 h 497603"/>
              <a:gd name="connsiteX3" fmla="*/ 765794 w 973948"/>
              <a:gd name="connsiteY3" fmla="*/ 480622 h 497603"/>
              <a:gd name="connsiteX4" fmla="*/ 160032 w 973948"/>
              <a:gd name="connsiteY4" fmla="*/ 475542 h 497603"/>
              <a:gd name="connsiteX5" fmla="*/ 138 w 973948"/>
              <a:gd name="connsiteY5" fmla="*/ 184006 h 497603"/>
              <a:gd name="connsiteX0" fmla="*/ 252 w 974062"/>
              <a:gd name="connsiteY0" fmla="*/ 184006 h 497603"/>
              <a:gd name="connsiteX1" fmla="*/ 479537 w 974062"/>
              <a:gd name="connsiteY1" fmla="*/ 0 h 497603"/>
              <a:gd name="connsiteX2" fmla="*/ 974062 w 974062"/>
              <a:gd name="connsiteY2" fmla="*/ 178926 h 497603"/>
              <a:gd name="connsiteX3" fmla="*/ 765908 w 974062"/>
              <a:gd name="connsiteY3" fmla="*/ 480622 h 497603"/>
              <a:gd name="connsiteX4" fmla="*/ 160146 w 974062"/>
              <a:gd name="connsiteY4" fmla="*/ 475542 h 497603"/>
              <a:gd name="connsiteX5" fmla="*/ 252 w 974062"/>
              <a:gd name="connsiteY5" fmla="*/ 184006 h 497603"/>
              <a:gd name="connsiteX0" fmla="*/ 164 w 973974"/>
              <a:gd name="connsiteY0" fmla="*/ 184006 h 497603"/>
              <a:gd name="connsiteX1" fmla="*/ 479449 w 973974"/>
              <a:gd name="connsiteY1" fmla="*/ 0 h 497603"/>
              <a:gd name="connsiteX2" fmla="*/ 973974 w 973974"/>
              <a:gd name="connsiteY2" fmla="*/ 178926 h 497603"/>
              <a:gd name="connsiteX3" fmla="*/ 765820 w 973974"/>
              <a:gd name="connsiteY3" fmla="*/ 480622 h 497603"/>
              <a:gd name="connsiteX4" fmla="*/ 160058 w 973974"/>
              <a:gd name="connsiteY4" fmla="*/ 475542 h 497603"/>
              <a:gd name="connsiteX5" fmla="*/ 164 w 973974"/>
              <a:gd name="connsiteY5" fmla="*/ 184006 h 497603"/>
              <a:gd name="connsiteX0" fmla="*/ 164 w 973974"/>
              <a:gd name="connsiteY0" fmla="*/ 184006 h 504987"/>
              <a:gd name="connsiteX1" fmla="*/ 479449 w 973974"/>
              <a:gd name="connsiteY1" fmla="*/ 0 h 504987"/>
              <a:gd name="connsiteX2" fmla="*/ 973974 w 973974"/>
              <a:gd name="connsiteY2" fmla="*/ 178926 h 504987"/>
              <a:gd name="connsiteX3" fmla="*/ 765820 w 973974"/>
              <a:gd name="connsiteY3" fmla="*/ 480622 h 504987"/>
              <a:gd name="connsiteX4" fmla="*/ 160058 w 973974"/>
              <a:gd name="connsiteY4" fmla="*/ 475542 h 504987"/>
              <a:gd name="connsiteX5" fmla="*/ 164 w 973974"/>
              <a:gd name="connsiteY5" fmla="*/ 184006 h 504987"/>
              <a:gd name="connsiteX0" fmla="*/ 164 w 973974"/>
              <a:gd name="connsiteY0" fmla="*/ 184006 h 504987"/>
              <a:gd name="connsiteX1" fmla="*/ 479449 w 973974"/>
              <a:gd name="connsiteY1" fmla="*/ 0 h 504987"/>
              <a:gd name="connsiteX2" fmla="*/ 973974 w 973974"/>
              <a:gd name="connsiteY2" fmla="*/ 178926 h 504987"/>
              <a:gd name="connsiteX3" fmla="*/ 765820 w 973974"/>
              <a:gd name="connsiteY3" fmla="*/ 480622 h 504987"/>
              <a:gd name="connsiteX4" fmla="*/ 160058 w 973974"/>
              <a:gd name="connsiteY4" fmla="*/ 475542 h 504987"/>
              <a:gd name="connsiteX5" fmla="*/ 164 w 973974"/>
              <a:gd name="connsiteY5" fmla="*/ 184006 h 504987"/>
              <a:gd name="connsiteX0" fmla="*/ 164 w 973974"/>
              <a:gd name="connsiteY0" fmla="*/ 184006 h 502514"/>
              <a:gd name="connsiteX1" fmla="*/ 479449 w 973974"/>
              <a:gd name="connsiteY1" fmla="*/ 0 h 502514"/>
              <a:gd name="connsiteX2" fmla="*/ 973974 w 973974"/>
              <a:gd name="connsiteY2" fmla="*/ 178926 h 502514"/>
              <a:gd name="connsiteX3" fmla="*/ 765820 w 973974"/>
              <a:gd name="connsiteY3" fmla="*/ 480622 h 502514"/>
              <a:gd name="connsiteX4" fmla="*/ 160058 w 973974"/>
              <a:gd name="connsiteY4" fmla="*/ 475542 h 502514"/>
              <a:gd name="connsiteX5" fmla="*/ 164 w 973974"/>
              <a:gd name="connsiteY5" fmla="*/ 184006 h 502514"/>
              <a:gd name="connsiteX0" fmla="*/ 164 w 984703"/>
              <a:gd name="connsiteY0" fmla="*/ 184006 h 502514"/>
              <a:gd name="connsiteX1" fmla="*/ 479449 w 984703"/>
              <a:gd name="connsiteY1" fmla="*/ 0 h 502514"/>
              <a:gd name="connsiteX2" fmla="*/ 973974 w 984703"/>
              <a:gd name="connsiteY2" fmla="*/ 178926 h 502514"/>
              <a:gd name="connsiteX3" fmla="*/ 765820 w 984703"/>
              <a:gd name="connsiteY3" fmla="*/ 480622 h 502514"/>
              <a:gd name="connsiteX4" fmla="*/ 160058 w 984703"/>
              <a:gd name="connsiteY4" fmla="*/ 475542 h 502514"/>
              <a:gd name="connsiteX5" fmla="*/ 164 w 984703"/>
              <a:gd name="connsiteY5" fmla="*/ 184006 h 502514"/>
              <a:gd name="connsiteX0" fmla="*/ 164 w 984703"/>
              <a:gd name="connsiteY0" fmla="*/ 184006 h 502514"/>
              <a:gd name="connsiteX1" fmla="*/ 479449 w 984703"/>
              <a:gd name="connsiteY1" fmla="*/ 0 h 502514"/>
              <a:gd name="connsiteX2" fmla="*/ 973974 w 984703"/>
              <a:gd name="connsiteY2" fmla="*/ 178926 h 502514"/>
              <a:gd name="connsiteX3" fmla="*/ 765820 w 984703"/>
              <a:gd name="connsiteY3" fmla="*/ 480622 h 502514"/>
              <a:gd name="connsiteX4" fmla="*/ 160058 w 984703"/>
              <a:gd name="connsiteY4" fmla="*/ 475542 h 502514"/>
              <a:gd name="connsiteX5" fmla="*/ 164 w 984703"/>
              <a:gd name="connsiteY5" fmla="*/ 184006 h 502514"/>
              <a:gd name="connsiteX0" fmla="*/ 164 w 984703"/>
              <a:gd name="connsiteY0" fmla="*/ 184006 h 502514"/>
              <a:gd name="connsiteX1" fmla="*/ 479449 w 984703"/>
              <a:gd name="connsiteY1" fmla="*/ 0 h 502514"/>
              <a:gd name="connsiteX2" fmla="*/ 973974 w 984703"/>
              <a:gd name="connsiteY2" fmla="*/ 178926 h 502514"/>
              <a:gd name="connsiteX3" fmla="*/ 765820 w 984703"/>
              <a:gd name="connsiteY3" fmla="*/ 480622 h 502514"/>
              <a:gd name="connsiteX4" fmla="*/ 160058 w 984703"/>
              <a:gd name="connsiteY4" fmla="*/ 475542 h 502514"/>
              <a:gd name="connsiteX5" fmla="*/ 164 w 984703"/>
              <a:gd name="connsiteY5" fmla="*/ 184006 h 502514"/>
              <a:gd name="connsiteX0" fmla="*/ 164 w 984703"/>
              <a:gd name="connsiteY0" fmla="*/ 184006 h 502514"/>
              <a:gd name="connsiteX1" fmla="*/ 479449 w 984703"/>
              <a:gd name="connsiteY1" fmla="*/ 0 h 502514"/>
              <a:gd name="connsiteX2" fmla="*/ 973974 w 984703"/>
              <a:gd name="connsiteY2" fmla="*/ 178926 h 502514"/>
              <a:gd name="connsiteX3" fmla="*/ 765820 w 984703"/>
              <a:gd name="connsiteY3" fmla="*/ 480622 h 502514"/>
              <a:gd name="connsiteX4" fmla="*/ 160058 w 984703"/>
              <a:gd name="connsiteY4" fmla="*/ 475542 h 502514"/>
              <a:gd name="connsiteX5" fmla="*/ 164 w 984703"/>
              <a:gd name="connsiteY5" fmla="*/ 184006 h 502514"/>
              <a:gd name="connsiteX0" fmla="*/ 164 w 984703"/>
              <a:gd name="connsiteY0" fmla="*/ 184006 h 502514"/>
              <a:gd name="connsiteX1" fmla="*/ 479449 w 984703"/>
              <a:gd name="connsiteY1" fmla="*/ 0 h 502514"/>
              <a:gd name="connsiteX2" fmla="*/ 973974 w 984703"/>
              <a:gd name="connsiteY2" fmla="*/ 178926 h 502514"/>
              <a:gd name="connsiteX3" fmla="*/ 765820 w 984703"/>
              <a:gd name="connsiteY3" fmla="*/ 480622 h 502514"/>
              <a:gd name="connsiteX4" fmla="*/ 160058 w 984703"/>
              <a:gd name="connsiteY4" fmla="*/ 475542 h 502514"/>
              <a:gd name="connsiteX5" fmla="*/ 164 w 984703"/>
              <a:gd name="connsiteY5" fmla="*/ 184006 h 502514"/>
              <a:gd name="connsiteX0" fmla="*/ 164 w 984703"/>
              <a:gd name="connsiteY0" fmla="*/ 184016 h 502524"/>
              <a:gd name="connsiteX1" fmla="*/ 479449 w 984703"/>
              <a:gd name="connsiteY1" fmla="*/ 10 h 502524"/>
              <a:gd name="connsiteX2" fmla="*/ 973974 w 984703"/>
              <a:gd name="connsiteY2" fmla="*/ 178936 h 502524"/>
              <a:gd name="connsiteX3" fmla="*/ 765820 w 984703"/>
              <a:gd name="connsiteY3" fmla="*/ 480632 h 502524"/>
              <a:gd name="connsiteX4" fmla="*/ 160058 w 984703"/>
              <a:gd name="connsiteY4" fmla="*/ 475552 h 502524"/>
              <a:gd name="connsiteX5" fmla="*/ 164 w 984703"/>
              <a:gd name="connsiteY5" fmla="*/ 184016 h 502524"/>
              <a:gd name="connsiteX0" fmla="*/ 164 w 984703"/>
              <a:gd name="connsiteY0" fmla="*/ 184006 h 502514"/>
              <a:gd name="connsiteX1" fmla="*/ 479449 w 984703"/>
              <a:gd name="connsiteY1" fmla="*/ 0 h 502514"/>
              <a:gd name="connsiteX2" fmla="*/ 973974 w 984703"/>
              <a:gd name="connsiteY2" fmla="*/ 178926 h 502514"/>
              <a:gd name="connsiteX3" fmla="*/ 765820 w 984703"/>
              <a:gd name="connsiteY3" fmla="*/ 480622 h 502514"/>
              <a:gd name="connsiteX4" fmla="*/ 160058 w 984703"/>
              <a:gd name="connsiteY4" fmla="*/ 475542 h 502514"/>
              <a:gd name="connsiteX5" fmla="*/ 164 w 984703"/>
              <a:gd name="connsiteY5" fmla="*/ 184006 h 502514"/>
              <a:gd name="connsiteX0" fmla="*/ 164 w 984703"/>
              <a:gd name="connsiteY0" fmla="*/ 184006 h 502514"/>
              <a:gd name="connsiteX1" fmla="*/ 492149 w 984703"/>
              <a:gd name="connsiteY1" fmla="*/ 0 h 502514"/>
              <a:gd name="connsiteX2" fmla="*/ 973974 w 984703"/>
              <a:gd name="connsiteY2" fmla="*/ 178926 h 502514"/>
              <a:gd name="connsiteX3" fmla="*/ 765820 w 984703"/>
              <a:gd name="connsiteY3" fmla="*/ 480622 h 502514"/>
              <a:gd name="connsiteX4" fmla="*/ 160058 w 984703"/>
              <a:gd name="connsiteY4" fmla="*/ 475542 h 502514"/>
              <a:gd name="connsiteX5" fmla="*/ 164 w 984703"/>
              <a:gd name="connsiteY5" fmla="*/ 184006 h 50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4703" h="502514">
                <a:moveTo>
                  <a:pt x="164" y="184006"/>
                </a:moveTo>
                <a:cubicBezTo>
                  <a:pt x="20226" y="127751"/>
                  <a:pt x="301907" y="10535"/>
                  <a:pt x="492149" y="0"/>
                </a:cubicBezTo>
                <a:cubicBezTo>
                  <a:pt x="776371" y="8842"/>
                  <a:pt x="951372" y="124364"/>
                  <a:pt x="973974" y="178926"/>
                </a:cubicBezTo>
                <a:cubicBezTo>
                  <a:pt x="990949" y="210911"/>
                  <a:pt x="1020625" y="441017"/>
                  <a:pt x="765820" y="480622"/>
                </a:cubicBezTo>
                <a:cubicBezTo>
                  <a:pt x="698519" y="496709"/>
                  <a:pt x="306099" y="522955"/>
                  <a:pt x="160058" y="475542"/>
                </a:cubicBezTo>
                <a:cubicBezTo>
                  <a:pt x="111840" y="457103"/>
                  <a:pt x="-4958" y="469145"/>
                  <a:pt x="164" y="184006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2BE66C9C-B039-82AD-4967-FF0B03351EC0}"/>
              </a:ext>
            </a:extLst>
          </p:cNvPr>
          <p:cNvGrpSpPr/>
          <p:nvPr/>
        </p:nvGrpSpPr>
        <p:grpSpPr>
          <a:xfrm rot="21572067">
            <a:off x="11195246" y="4408336"/>
            <a:ext cx="83806" cy="90245"/>
            <a:chOff x="3634959" y="1562563"/>
            <a:chExt cx="205740" cy="220979"/>
          </a:xfrm>
        </p:grpSpPr>
        <p:sp>
          <p:nvSpPr>
            <p:cNvPr id="57" name="Ovale 56">
              <a:extLst>
                <a:ext uri="{FF2B5EF4-FFF2-40B4-BE49-F238E27FC236}">
                  <a16:creationId xmlns:a16="http://schemas.microsoft.com/office/drawing/2014/main" id="{BF3C4BBC-A6B8-9CDE-6D80-0F138800AC96}"/>
                </a:ext>
              </a:extLst>
            </p:cNvPr>
            <p:cNvSpPr/>
            <p:nvPr/>
          </p:nvSpPr>
          <p:spPr>
            <a:xfrm>
              <a:off x="3634959" y="1562563"/>
              <a:ext cx="205740" cy="22097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8" name="Ovale 57">
              <a:extLst>
                <a:ext uri="{FF2B5EF4-FFF2-40B4-BE49-F238E27FC236}">
                  <a16:creationId xmlns:a16="http://schemas.microsoft.com/office/drawing/2014/main" id="{4986011F-031C-C910-A8F9-E7036BA2D248}"/>
                </a:ext>
              </a:extLst>
            </p:cNvPr>
            <p:cNvSpPr/>
            <p:nvPr/>
          </p:nvSpPr>
          <p:spPr>
            <a:xfrm>
              <a:off x="3701366" y="1634951"/>
              <a:ext cx="97769" cy="10668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52" name="Trapezio 51">
            <a:extLst>
              <a:ext uri="{FF2B5EF4-FFF2-40B4-BE49-F238E27FC236}">
                <a16:creationId xmlns:a16="http://schemas.microsoft.com/office/drawing/2014/main" id="{EC0C34E6-5F52-A065-FB01-E6852A6C90F9}"/>
              </a:ext>
            </a:extLst>
          </p:cNvPr>
          <p:cNvSpPr/>
          <p:nvPr/>
        </p:nvSpPr>
        <p:spPr>
          <a:xfrm rot="10772067">
            <a:off x="11338319" y="4567424"/>
            <a:ext cx="27935" cy="21783"/>
          </a:xfrm>
          <a:prstGeom prst="trapezoi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Arco 52">
            <a:extLst>
              <a:ext uri="{FF2B5EF4-FFF2-40B4-BE49-F238E27FC236}">
                <a16:creationId xmlns:a16="http://schemas.microsoft.com/office/drawing/2014/main" id="{351D8CBE-512B-0288-CEC5-6E107F2C9F24}"/>
              </a:ext>
            </a:extLst>
          </p:cNvPr>
          <p:cNvSpPr/>
          <p:nvPr/>
        </p:nvSpPr>
        <p:spPr>
          <a:xfrm rot="5637402">
            <a:off x="11287855" y="4106854"/>
            <a:ext cx="104249" cy="146662"/>
          </a:xfrm>
          <a:prstGeom prst="arc">
            <a:avLst>
              <a:gd name="adj1" fmla="val 16200000"/>
              <a:gd name="adj2" fmla="val 5035040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5DFD2570-DA63-0B25-8A92-583D5041F946}"/>
              </a:ext>
            </a:extLst>
          </p:cNvPr>
          <p:cNvGrpSpPr/>
          <p:nvPr/>
        </p:nvGrpSpPr>
        <p:grpSpPr>
          <a:xfrm rot="21572067">
            <a:off x="11425351" y="4406466"/>
            <a:ext cx="83806" cy="90245"/>
            <a:chOff x="3634959" y="1562563"/>
            <a:chExt cx="205740" cy="220979"/>
          </a:xfrm>
        </p:grpSpPr>
        <p:sp>
          <p:nvSpPr>
            <p:cNvPr id="55" name="Ovale 54">
              <a:extLst>
                <a:ext uri="{FF2B5EF4-FFF2-40B4-BE49-F238E27FC236}">
                  <a16:creationId xmlns:a16="http://schemas.microsoft.com/office/drawing/2014/main" id="{64224EFC-7F77-653D-CB3D-C717959FED0B}"/>
                </a:ext>
              </a:extLst>
            </p:cNvPr>
            <p:cNvSpPr/>
            <p:nvPr/>
          </p:nvSpPr>
          <p:spPr>
            <a:xfrm>
              <a:off x="3634959" y="1562563"/>
              <a:ext cx="205740" cy="22097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6" name="Ovale 55">
              <a:extLst>
                <a:ext uri="{FF2B5EF4-FFF2-40B4-BE49-F238E27FC236}">
                  <a16:creationId xmlns:a16="http://schemas.microsoft.com/office/drawing/2014/main" id="{F57297F7-2D1E-E5FB-D738-7E350F8F3844}"/>
                </a:ext>
              </a:extLst>
            </p:cNvPr>
            <p:cNvSpPr/>
            <p:nvPr/>
          </p:nvSpPr>
          <p:spPr>
            <a:xfrm>
              <a:off x="3688944" y="1634952"/>
              <a:ext cx="97769" cy="10668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71" name="Gruppo 70">
            <a:extLst>
              <a:ext uri="{FF2B5EF4-FFF2-40B4-BE49-F238E27FC236}">
                <a16:creationId xmlns:a16="http://schemas.microsoft.com/office/drawing/2014/main" id="{B9534CCF-8BBF-6149-EB02-7D10E562C3CA}"/>
              </a:ext>
            </a:extLst>
          </p:cNvPr>
          <p:cNvGrpSpPr/>
          <p:nvPr/>
        </p:nvGrpSpPr>
        <p:grpSpPr>
          <a:xfrm rot="21572067">
            <a:off x="10788716" y="4572979"/>
            <a:ext cx="401108" cy="396183"/>
            <a:chOff x="7194492" y="1267280"/>
            <a:chExt cx="832077" cy="849267"/>
          </a:xfrm>
          <a:solidFill>
            <a:schemeClr val="bg2">
              <a:lumMod val="25000"/>
            </a:schemeClr>
          </a:solidFill>
        </p:grpSpPr>
        <p:sp>
          <p:nvSpPr>
            <p:cNvPr id="72" name="Ritardo 71">
              <a:extLst>
                <a:ext uri="{FF2B5EF4-FFF2-40B4-BE49-F238E27FC236}">
                  <a16:creationId xmlns:a16="http://schemas.microsoft.com/office/drawing/2014/main" id="{4ED96981-25AC-6C5A-4DEC-4BE94C11AA37}"/>
                </a:ext>
              </a:extLst>
            </p:cNvPr>
            <p:cNvSpPr/>
            <p:nvPr/>
          </p:nvSpPr>
          <p:spPr>
            <a:xfrm rot="5197850">
              <a:off x="7374466" y="1439654"/>
              <a:ext cx="503058" cy="417272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3" name="Cerchio parziale 72">
              <a:extLst>
                <a:ext uri="{FF2B5EF4-FFF2-40B4-BE49-F238E27FC236}">
                  <a16:creationId xmlns:a16="http://schemas.microsoft.com/office/drawing/2014/main" id="{199AA1D7-8DB2-8736-9D5F-E5CD7269789D}"/>
                </a:ext>
              </a:extLst>
            </p:cNvPr>
            <p:cNvSpPr/>
            <p:nvPr/>
          </p:nvSpPr>
          <p:spPr>
            <a:xfrm rot="1936892">
              <a:off x="7194492" y="1267280"/>
              <a:ext cx="832077" cy="849267"/>
            </a:xfrm>
            <a:prstGeom prst="pie">
              <a:avLst>
                <a:gd name="adj1" fmla="val 11382448"/>
                <a:gd name="adj2" fmla="val 166025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Gruppo 80">
            <a:extLst>
              <a:ext uri="{FF2B5EF4-FFF2-40B4-BE49-F238E27FC236}">
                <a16:creationId xmlns:a16="http://schemas.microsoft.com/office/drawing/2014/main" id="{896797DC-AC95-C824-B346-34E7480D332F}"/>
              </a:ext>
            </a:extLst>
          </p:cNvPr>
          <p:cNvGrpSpPr/>
          <p:nvPr/>
        </p:nvGrpSpPr>
        <p:grpSpPr>
          <a:xfrm rot="21397804">
            <a:off x="10746720" y="4672326"/>
            <a:ext cx="676743" cy="2116965"/>
            <a:chOff x="12593314" y="4727796"/>
            <a:chExt cx="676743" cy="2116965"/>
          </a:xfrm>
        </p:grpSpPr>
        <p:grpSp>
          <p:nvGrpSpPr>
            <p:cNvPr id="78" name="Gruppo 77">
              <a:extLst>
                <a:ext uri="{FF2B5EF4-FFF2-40B4-BE49-F238E27FC236}">
                  <a16:creationId xmlns:a16="http://schemas.microsoft.com/office/drawing/2014/main" id="{252FF9FE-45A9-55F3-F230-9A73ED7B80E0}"/>
                </a:ext>
              </a:extLst>
            </p:cNvPr>
            <p:cNvGrpSpPr/>
            <p:nvPr/>
          </p:nvGrpSpPr>
          <p:grpSpPr>
            <a:xfrm>
              <a:off x="12593314" y="4727796"/>
              <a:ext cx="676743" cy="2116965"/>
              <a:chOff x="12593314" y="4727796"/>
              <a:chExt cx="676743" cy="2116965"/>
            </a:xfrm>
          </p:grpSpPr>
          <p:grpSp>
            <p:nvGrpSpPr>
              <p:cNvPr id="76" name="Gruppo 75">
                <a:extLst>
                  <a:ext uri="{FF2B5EF4-FFF2-40B4-BE49-F238E27FC236}">
                    <a16:creationId xmlns:a16="http://schemas.microsoft.com/office/drawing/2014/main" id="{672E1D8B-346F-0038-1364-ABD015CE0FE2}"/>
                  </a:ext>
                </a:extLst>
              </p:cNvPr>
              <p:cNvGrpSpPr/>
              <p:nvPr/>
            </p:nvGrpSpPr>
            <p:grpSpPr>
              <a:xfrm>
                <a:off x="12593314" y="5533101"/>
                <a:ext cx="554951" cy="1311660"/>
                <a:chOff x="12593314" y="5533101"/>
                <a:chExt cx="554951" cy="1311660"/>
              </a:xfrm>
            </p:grpSpPr>
            <p:grpSp>
              <p:nvGrpSpPr>
                <p:cNvPr id="32" name="Gruppo 31">
                  <a:extLst>
                    <a:ext uri="{FF2B5EF4-FFF2-40B4-BE49-F238E27FC236}">
                      <a16:creationId xmlns:a16="http://schemas.microsoft.com/office/drawing/2014/main" id="{9BB40199-F201-C5A2-B745-7D8072370305}"/>
                    </a:ext>
                  </a:extLst>
                </p:cNvPr>
                <p:cNvGrpSpPr/>
                <p:nvPr/>
              </p:nvGrpSpPr>
              <p:grpSpPr>
                <a:xfrm rot="21392073">
                  <a:off x="12744977" y="5533101"/>
                  <a:ext cx="403288" cy="625042"/>
                  <a:chOff x="7519203" y="3480608"/>
                  <a:chExt cx="990053" cy="1530515"/>
                </a:xfrm>
              </p:grpSpPr>
              <p:sp>
                <p:nvSpPr>
                  <p:cNvPr id="33" name="Trapezio 67">
                    <a:extLst>
                      <a:ext uri="{FF2B5EF4-FFF2-40B4-BE49-F238E27FC236}">
                        <a16:creationId xmlns:a16="http://schemas.microsoft.com/office/drawing/2014/main" id="{FA5B8924-2678-0495-959C-6774691CB9B7}"/>
                      </a:ext>
                    </a:extLst>
                  </p:cNvPr>
                  <p:cNvSpPr/>
                  <p:nvPr/>
                </p:nvSpPr>
                <p:spPr>
                  <a:xfrm rot="929617">
                    <a:off x="7519203" y="3480608"/>
                    <a:ext cx="990053" cy="1530515"/>
                  </a:xfrm>
                  <a:custGeom>
                    <a:avLst/>
                    <a:gdLst>
                      <a:gd name="connsiteX0" fmla="*/ 0 w 1017409"/>
                      <a:gd name="connsiteY0" fmla="*/ 1393390 h 1393390"/>
                      <a:gd name="connsiteX1" fmla="*/ 149671 w 1017409"/>
                      <a:gd name="connsiteY1" fmla="*/ 0 h 1393390"/>
                      <a:gd name="connsiteX2" fmla="*/ 867738 w 1017409"/>
                      <a:gd name="connsiteY2" fmla="*/ 0 h 1393390"/>
                      <a:gd name="connsiteX3" fmla="*/ 1017409 w 1017409"/>
                      <a:gd name="connsiteY3" fmla="*/ 1393390 h 1393390"/>
                      <a:gd name="connsiteX4" fmla="*/ 0 w 1017409"/>
                      <a:gd name="connsiteY4" fmla="*/ 1393390 h 1393390"/>
                      <a:gd name="connsiteX0" fmla="*/ 0 w 961936"/>
                      <a:gd name="connsiteY0" fmla="*/ 1393390 h 1393390"/>
                      <a:gd name="connsiteX1" fmla="*/ 149671 w 961936"/>
                      <a:gd name="connsiteY1" fmla="*/ 0 h 1393390"/>
                      <a:gd name="connsiteX2" fmla="*/ 867738 w 961936"/>
                      <a:gd name="connsiteY2" fmla="*/ 0 h 1393390"/>
                      <a:gd name="connsiteX3" fmla="*/ 961936 w 961936"/>
                      <a:gd name="connsiteY3" fmla="*/ 1392953 h 1393390"/>
                      <a:gd name="connsiteX4" fmla="*/ 0 w 961936"/>
                      <a:gd name="connsiteY4" fmla="*/ 1393390 h 1393390"/>
                      <a:gd name="connsiteX0" fmla="*/ 0 w 990173"/>
                      <a:gd name="connsiteY0" fmla="*/ 1393390 h 1393390"/>
                      <a:gd name="connsiteX1" fmla="*/ 149671 w 990173"/>
                      <a:gd name="connsiteY1" fmla="*/ 0 h 1393390"/>
                      <a:gd name="connsiteX2" fmla="*/ 867738 w 990173"/>
                      <a:gd name="connsiteY2" fmla="*/ 0 h 1393390"/>
                      <a:gd name="connsiteX3" fmla="*/ 961936 w 990173"/>
                      <a:gd name="connsiteY3" fmla="*/ 1392953 h 1393390"/>
                      <a:gd name="connsiteX4" fmla="*/ 0 w 990173"/>
                      <a:gd name="connsiteY4" fmla="*/ 1393390 h 1393390"/>
                      <a:gd name="connsiteX0" fmla="*/ 0 w 990173"/>
                      <a:gd name="connsiteY0" fmla="*/ 1393390 h 1393390"/>
                      <a:gd name="connsiteX1" fmla="*/ 149671 w 990173"/>
                      <a:gd name="connsiteY1" fmla="*/ 0 h 1393390"/>
                      <a:gd name="connsiteX2" fmla="*/ 867738 w 990173"/>
                      <a:gd name="connsiteY2" fmla="*/ 0 h 1393390"/>
                      <a:gd name="connsiteX3" fmla="*/ 961936 w 990173"/>
                      <a:gd name="connsiteY3" fmla="*/ 1392953 h 1393390"/>
                      <a:gd name="connsiteX4" fmla="*/ 0 w 990173"/>
                      <a:gd name="connsiteY4" fmla="*/ 1393390 h 1393390"/>
                      <a:gd name="connsiteX0" fmla="*/ 0 w 990173"/>
                      <a:gd name="connsiteY0" fmla="*/ 1393390 h 1411727"/>
                      <a:gd name="connsiteX1" fmla="*/ 149671 w 990173"/>
                      <a:gd name="connsiteY1" fmla="*/ 0 h 1411727"/>
                      <a:gd name="connsiteX2" fmla="*/ 867738 w 990173"/>
                      <a:gd name="connsiteY2" fmla="*/ 0 h 1411727"/>
                      <a:gd name="connsiteX3" fmla="*/ 961936 w 990173"/>
                      <a:gd name="connsiteY3" fmla="*/ 1392953 h 1411727"/>
                      <a:gd name="connsiteX4" fmla="*/ 0 w 990173"/>
                      <a:gd name="connsiteY4" fmla="*/ 1393390 h 1411727"/>
                      <a:gd name="connsiteX0" fmla="*/ 11176 w 1001349"/>
                      <a:gd name="connsiteY0" fmla="*/ 1393390 h 1411727"/>
                      <a:gd name="connsiteX1" fmla="*/ 160847 w 1001349"/>
                      <a:gd name="connsiteY1" fmla="*/ 0 h 1411727"/>
                      <a:gd name="connsiteX2" fmla="*/ 878914 w 1001349"/>
                      <a:gd name="connsiteY2" fmla="*/ 0 h 1411727"/>
                      <a:gd name="connsiteX3" fmla="*/ 973112 w 1001349"/>
                      <a:gd name="connsiteY3" fmla="*/ 1392953 h 1411727"/>
                      <a:gd name="connsiteX4" fmla="*/ 11176 w 1001349"/>
                      <a:gd name="connsiteY4" fmla="*/ 1393390 h 1411727"/>
                      <a:gd name="connsiteX0" fmla="*/ 13018 w 1003191"/>
                      <a:gd name="connsiteY0" fmla="*/ 1393390 h 1411727"/>
                      <a:gd name="connsiteX1" fmla="*/ 162689 w 1003191"/>
                      <a:gd name="connsiteY1" fmla="*/ 0 h 1411727"/>
                      <a:gd name="connsiteX2" fmla="*/ 880756 w 1003191"/>
                      <a:gd name="connsiteY2" fmla="*/ 0 h 1411727"/>
                      <a:gd name="connsiteX3" fmla="*/ 974954 w 1003191"/>
                      <a:gd name="connsiteY3" fmla="*/ 1392953 h 1411727"/>
                      <a:gd name="connsiteX4" fmla="*/ 13018 w 1003191"/>
                      <a:gd name="connsiteY4" fmla="*/ 1393390 h 1411727"/>
                      <a:gd name="connsiteX0" fmla="*/ 13018 w 996432"/>
                      <a:gd name="connsiteY0" fmla="*/ 1393390 h 1450462"/>
                      <a:gd name="connsiteX1" fmla="*/ 162689 w 996432"/>
                      <a:gd name="connsiteY1" fmla="*/ 0 h 1450462"/>
                      <a:gd name="connsiteX2" fmla="*/ 880756 w 996432"/>
                      <a:gd name="connsiteY2" fmla="*/ 0 h 1450462"/>
                      <a:gd name="connsiteX3" fmla="*/ 967173 w 996432"/>
                      <a:gd name="connsiteY3" fmla="*/ 1450461 h 1450462"/>
                      <a:gd name="connsiteX4" fmla="*/ 13018 w 996432"/>
                      <a:gd name="connsiteY4" fmla="*/ 1393390 h 1450462"/>
                      <a:gd name="connsiteX0" fmla="*/ 12523 w 995937"/>
                      <a:gd name="connsiteY0" fmla="*/ 1393390 h 1450462"/>
                      <a:gd name="connsiteX1" fmla="*/ 162194 w 995937"/>
                      <a:gd name="connsiteY1" fmla="*/ 0 h 1450462"/>
                      <a:gd name="connsiteX2" fmla="*/ 880261 w 995937"/>
                      <a:gd name="connsiteY2" fmla="*/ 0 h 1450462"/>
                      <a:gd name="connsiteX3" fmla="*/ 966678 w 995937"/>
                      <a:gd name="connsiteY3" fmla="*/ 1450461 h 1450462"/>
                      <a:gd name="connsiteX4" fmla="*/ 12523 w 995937"/>
                      <a:gd name="connsiteY4" fmla="*/ 1393390 h 1450462"/>
                      <a:gd name="connsiteX0" fmla="*/ 12523 w 995937"/>
                      <a:gd name="connsiteY0" fmla="*/ 1432747 h 1489819"/>
                      <a:gd name="connsiteX1" fmla="*/ 162194 w 995937"/>
                      <a:gd name="connsiteY1" fmla="*/ 39357 h 1489819"/>
                      <a:gd name="connsiteX2" fmla="*/ 880261 w 995937"/>
                      <a:gd name="connsiteY2" fmla="*/ 39357 h 1489819"/>
                      <a:gd name="connsiteX3" fmla="*/ 966678 w 995937"/>
                      <a:gd name="connsiteY3" fmla="*/ 1489818 h 1489819"/>
                      <a:gd name="connsiteX4" fmla="*/ 12523 w 995937"/>
                      <a:gd name="connsiteY4" fmla="*/ 1432747 h 1489819"/>
                      <a:gd name="connsiteX0" fmla="*/ 12523 w 995937"/>
                      <a:gd name="connsiteY0" fmla="*/ 1432747 h 1518816"/>
                      <a:gd name="connsiteX1" fmla="*/ 162194 w 995937"/>
                      <a:gd name="connsiteY1" fmla="*/ 39357 h 1518816"/>
                      <a:gd name="connsiteX2" fmla="*/ 880261 w 995937"/>
                      <a:gd name="connsiteY2" fmla="*/ 39357 h 1518816"/>
                      <a:gd name="connsiteX3" fmla="*/ 966678 w 995937"/>
                      <a:gd name="connsiteY3" fmla="*/ 1489818 h 1518816"/>
                      <a:gd name="connsiteX4" fmla="*/ 12523 w 995937"/>
                      <a:gd name="connsiteY4" fmla="*/ 1432747 h 1518816"/>
                      <a:gd name="connsiteX0" fmla="*/ 12523 w 995937"/>
                      <a:gd name="connsiteY0" fmla="*/ 1432747 h 1534940"/>
                      <a:gd name="connsiteX1" fmla="*/ 162194 w 995937"/>
                      <a:gd name="connsiteY1" fmla="*/ 39357 h 1534940"/>
                      <a:gd name="connsiteX2" fmla="*/ 880261 w 995937"/>
                      <a:gd name="connsiteY2" fmla="*/ 39357 h 1534940"/>
                      <a:gd name="connsiteX3" fmla="*/ 966678 w 995937"/>
                      <a:gd name="connsiteY3" fmla="*/ 1489818 h 1534940"/>
                      <a:gd name="connsiteX4" fmla="*/ 12523 w 995937"/>
                      <a:gd name="connsiteY4" fmla="*/ 1432747 h 1534940"/>
                      <a:gd name="connsiteX0" fmla="*/ 12523 w 1003560"/>
                      <a:gd name="connsiteY0" fmla="*/ 1428322 h 1530515"/>
                      <a:gd name="connsiteX1" fmla="*/ 162194 w 1003560"/>
                      <a:gd name="connsiteY1" fmla="*/ 34932 h 1530515"/>
                      <a:gd name="connsiteX2" fmla="*/ 925119 w 1003560"/>
                      <a:gd name="connsiteY2" fmla="*/ 54127 h 1530515"/>
                      <a:gd name="connsiteX3" fmla="*/ 966678 w 1003560"/>
                      <a:gd name="connsiteY3" fmla="*/ 1485393 h 1530515"/>
                      <a:gd name="connsiteX4" fmla="*/ 12523 w 1003560"/>
                      <a:gd name="connsiteY4" fmla="*/ 1428322 h 1530515"/>
                      <a:gd name="connsiteX0" fmla="*/ 12523 w 991671"/>
                      <a:gd name="connsiteY0" fmla="*/ 1428322 h 1530515"/>
                      <a:gd name="connsiteX1" fmla="*/ 162194 w 991671"/>
                      <a:gd name="connsiteY1" fmla="*/ 34932 h 1530515"/>
                      <a:gd name="connsiteX2" fmla="*/ 925119 w 991671"/>
                      <a:gd name="connsiteY2" fmla="*/ 54127 h 1530515"/>
                      <a:gd name="connsiteX3" fmla="*/ 966678 w 991671"/>
                      <a:gd name="connsiteY3" fmla="*/ 1485393 h 1530515"/>
                      <a:gd name="connsiteX4" fmla="*/ 12523 w 991671"/>
                      <a:gd name="connsiteY4" fmla="*/ 1428322 h 1530515"/>
                      <a:gd name="connsiteX0" fmla="*/ 12523 w 990053"/>
                      <a:gd name="connsiteY0" fmla="*/ 1428322 h 1530515"/>
                      <a:gd name="connsiteX1" fmla="*/ 162194 w 990053"/>
                      <a:gd name="connsiteY1" fmla="*/ 34932 h 1530515"/>
                      <a:gd name="connsiteX2" fmla="*/ 925119 w 990053"/>
                      <a:gd name="connsiteY2" fmla="*/ 54127 h 1530515"/>
                      <a:gd name="connsiteX3" fmla="*/ 966678 w 990053"/>
                      <a:gd name="connsiteY3" fmla="*/ 1485393 h 1530515"/>
                      <a:gd name="connsiteX4" fmla="*/ 12523 w 990053"/>
                      <a:gd name="connsiteY4" fmla="*/ 1428322 h 15305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90053" h="1530515">
                        <a:moveTo>
                          <a:pt x="12523" y="1428322"/>
                        </a:moveTo>
                        <a:cubicBezTo>
                          <a:pt x="-40980" y="1332536"/>
                          <a:pt x="89837" y="560973"/>
                          <a:pt x="162194" y="34932"/>
                        </a:cubicBezTo>
                        <a:cubicBezTo>
                          <a:pt x="321651" y="-53623"/>
                          <a:pt x="685763" y="54127"/>
                          <a:pt x="925119" y="54127"/>
                        </a:cubicBezTo>
                        <a:cubicBezTo>
                          <a:pt x="850367" y="706018"/>
                          <a:pt x="1057201" y="1090073"/>
                          <a:pt x="966678" y="1485393"/>
                        </a:cubicBezTo>
                        <a:cubicBezTo>
                          <a:pt x="516692" y="1560930"/>
                          <a:pt x="95716" y="1541443"/>
                          <a:pt x="12523" y="1428322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4" name="Rettangolo 51">
                    <a:extLst>
                      <a:ext uri="{FF2B5EF4-FFF2-40B4-BE49-F238E27FC236}">
                        <a16:creationId xmlns:a16="http://schemas.microsoft.com/office/drawing/2014/main" id="{2887E3A7-3255-B400-7AF5-1CC6510CC7F7}"/>
                      </a:ext>
                    </a:extLst>
                  </p:cNvPr>
                  <p:cNvSpPr/>
                  <p:nvPr/>
                </p:nvSpPr>
                <p:spPr>
                  <a:xfrm rot="975309">
                    <a:off x="7836195" y="3544231"/>
                    <a:ext cx="629296" cy="743701"/>
                  </a:xfrm>
                  <a:custGeom>
                    <a:avLst/>
                    <a:gdLst>
                      <a:gd name="connsiteX0" fmla="*/ 0 w 616619"/>
                      <a:gd name="connsiteY0" fmla="*/ 0 h 621814"/>
                      <a:gd name="connsiteX1" fmla="*/ 616619 w 616619"/>
                      <a:gd name="connsiteY1" fmla="*/ 0 h 621814"/>
                      <a:gd name="connsiteX2" fmla="*/ 616619 w 616619"/>
                      <a:gd name="connsiteY2" fmla="*/ 621814 h 621814"/>
                      <a:gd name="connsiteX3" fmla="*/ 0 w 616619"/>
                      <a:gd name="connsiteY3" fmla="*/ 621814 h 621814"/>
                      <a:gd name="connsiteX4" fmla="*/ 0 w 616619"/>
                      <a:gd name="connsiteY4" fmla="*/ 0 h 621814"/>
                      <a:gd name="connsiteX0" fmla="*/ 0 w 616619"/>
                      <a:gd name="connsiteY0" fmla="*/ 0 h 688563"/>
                      <a:gd name="connsiteX1" fmla="*/ 616619 w 616619"/>
                      <a:gd name="connsiteY1" fmla="*/ 0 h 688563"/>
                      <a:gd name="connsiteX2" fmla="*/ 616619 w 616619"/>
                      <a:gd name="connsiteY2" fmla="*/ 621814 h 688563"/>
                      <a:gd name="connsiteX3" fmla="*/ 0 w 616619"/>
                      <a:gd name="connsiteY3" fmla="*/ 621814 h 688563"/>
                      <a:gd name="connsiteX4" fmla="*/ 0 w 616619"/>
                      <a:gd name="connsiteY4" fmla="*/ 0 h 688563"/>
                      <a:gd name="connsiteX0" fmla="*/ 0 w 616619"/>
                      <a:gd name="connsiteY0" fmla="*/ 0 h 708755"/>
                      <a:gd name="connsiteX1" fmla="*/ 616619 w 616619"/>
                      <a:gd name="connsiteY1" fmla="*/ 0 h 708755"/>
                      <a:gd name="connsiteX2" fmla="*/ 616619 w 616619"/>
                      <a:gd name="connsiteY2" fmla="*/ 621814 h 708755"/>
                      <a:gd name="connsiteX3" fmla="*/ 0 w 616619"/>
                      <a:gd name="connsiteY3" fmla="*/ 621814 h 708755"/>
                      <a:gd name="connsiteX4" fmla="*/ 0 w 616619"/>
                      <a:gd name="connsiteY4" fmla="*/ 0 h 708755"/>
                      <a:gd name="connsiteX0" fmla="*/ 0 w 616619"/>
                      <a:gd name="connsiteY0" fmla="*/ 0 h 711984"/>
                      <a:gd name="connsiteX1" fmla="*/ 616619 w 616619"/>
                      <a:gd name="connsiteY1" fmla="*/ 0 h 711984"/>
                      <a:gd name="connsiteX2" fmla="*/ 616619 w 616619"/>
                      <a:gd name="connsiteY2" fmla="*/ 621814 h 711984"/>
                      <a:gd name="connsiteX3" fmla="*/ 0 w 616619"/>
                      <a:gd name="connsiteY3" fmla="*/ 621814 h 711984"/>
                      <a:gd name="connsiteX4" fmla="*/ 0 w 616619"/>
                      <a:gd name="connsiteY4" fmla="*/ 0 h 711984"/>
                      <a:gd name="connsiteX0" fmla="*/ 0 w 616619"/>
                      <a:gd name="connsiteY0" fmla="*/ 0 h 712500"/>
                      <a:gd name="connsiteX1" fmla="*/ 616619 w 616619"/>
                      <a:gd name="connsiteY1" fmla="*/ 0 h 712500"/>
                      <a:gd name="connsiteX2" fmla="*/ 616619 w 616619"/>
                      <a:gd name="connsiteY2" fmla="*/ 621814 h 712500"/>
                      <a:gd name="connsiteX3" fmla="*/ 0 w 616619"/>
                      <a:gd name="connsiteY3" fmla="*/ 621814 h 712500"/>
                      <a:gd name="connsiteX4" fmla="*/ 0 w 616619"/>
                      <a:gd name="connsiteY4" fmla="*/ 0 h 712500"/>
                      <a:gd name="connsiteX0" fmla="*/ 0 w 630030"/>
                      <a:gd name="connsiteY0" fmla="*/ 0 h 712500"/>
                      <a:gd name="connsiteX1" fmla="*/ 630030 w 630030"/>
                      <a:gd name="connsiteY1" fmla="*/ 2440 h 712500"/>
                      <a:gd name="connsiteX2" fmla="*/ 616619 w 630030"/>
                      <a:gd name="connsiteY2" fmla="*/ 621814 h 712500"/>
                      <a:gd name="connsiteX3" fmla="*/ 0 w 630030"/>
                      <a:gd name="connsiteY3" fmla="*/ 621814 h 712500"/>
                      <a:gd name="connsiteX4" fmla="*/ 0 w 630030"/>
                      <a:gd name="connsiteY4" fmla="*/ 0 h 712500"/>
                      <a:gd name="connsiteX0" fmla="*/ 0 w 616619"/>
                      <a:gd name="connsiteY0" fmla="*/ 0 h 712500"/>
                      <a:gd name="connsiteX1" fmla="*/ 583210 w 616619"/>
                      <a:gd name="connsiteY1" fmla="*/ 16091 h 712500"/>
                      <a:gd name="connsiteX2" fmla="*/ 616619 w 616619"/>
                      <a:gd name="connsiteY2" fmla="*/ 621814 h 712500"/>
                      <a:gd name="connsiteX3" fmla="*/ 0 w 616619"/>
                      <a:gd name="connsiteY3" fmla="*/ 621814 h 712500"/>
                      <a:gd name="connsiteX4" fmla="*/ 0 w 616619"/>
                      <a:gd name="connsiteY4" fmla="*/ 0 h 712500"/>
                      <a:gd name="connsiteX0" fmla="*/ 0 w 629296"/>
                      <a:gd name="connsiteY0" fmla="*/ 0 h 712500"/>
                      <a:gd name="connsiteX1" fmla="*/ 629296 w 629296"/>
                      <a:gd name="connsiteY1" fmla="*/ 21703 h 712500"/>
                      <a:gd name="connsiteX2" fmla="*/ 616619 w 629296"/>
                      <a:gd name="connsiteY2" fmla="*/ 621814 h 712500"/>
                      <a:gd name="connsiteX3" fmla="*/ 0 w 629296"/>
                      <a:gd name="connsiteY3" fmla="*/ 621814 h 712500"/>
                      <a:gd name="connsiteX4" fmla="*/ 0 w 629296"/>
                      <a:gd name="connsiteY4" fmla="*/ 0 h 712500"/>
                      <a:gd name="connsiteX0" fmla="*/ 0 w 629296"/>
                      <a:gd name="connsiteY0" fmla="*/ 11210 h 723710"/>
                      <a:gd name="connsiteX1" fmla="*/ 629296 w 629296"/>
                      <a:gd name="connsiteY1" fmla="*/ 32913 h 723710"/>
                      <a:gd name="connsiteX2" fmla="*/ 616619 w 629296"/>
                      <a:gd name="connsiteY2" fmla="*/ 633024 h 723710"/>
                      <a:gd name="connsiteX3" fmla="*/ 0 w 629296"/>
                      <a:gd name="connsiteY3" fmla="*/ 633024 h 723710"/>
                      <a:gd name="connsiteX4" fmla="*/ 0 w 629296"/>
                      <a:gd name="connsiteY4" fmla="*/ 11210 h 723710"/>
                      <a:gd name="connsiteX0" fmla="*/ 0 w 629296"/>
                      <a:gd name="connsiteY0" fmla="*/ 31201 h 743701"/>
                      <a:gd name="connsiteX1" fmla="*/ 629296 w 629296"/>
                      <a:gd name="connsiteY1" fmla="*/ 52904 h 743701"/>
                      <a:gd name="connsiteX2" fmla="*/ 616619 w 629296"/>
                      <a:gd name="connsiteY2" fmla="*/ 653015 h 743701"/>
                      <a:gd name="connsiteX3" fmla="*/ 0 w 629296"/>
                      <a:gd name="connsiteY3" fmla="*/ 653015 h 743701"/>
                      <a:gd name="connsiteX4" fmla="*/ 0 w 629296"/>
                      <a:gd name="connsiteY4" fmla="*/ 31201 h 743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9296" h="743701">
                        <a:moveTo>
                          <a:pt x="0" y="31201"/>
                        </a:moveTo>
                        <a:cubicBezTo>
                          <a:pt x="200260" y="-15942"/>
                          <a:pt x="415878" y="-10414"/>
                          <a:pt x="629296" y="52904"/>
                        </a:cubicBezTo>
                        <a:lnTo>
                          <a:pt x="616619" y="653015"/>
                        </a:lnTo>
                        <a:cubicBezTo>
                          <a:pt x="436182" y="804442"/>
                          <a:pt x="84588" y="739080"/>
                          <a:pt x="0" y="653015"/>
                        </a:cubicBezTo>
                        <a:lnTo>
                          <a:pt x="0" y="31201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5" name="Rettangolo con angoli arrotondati 34">
                    <a:extLst>
                      <a:ext uri="{FF2B5EF4-FFF2-40B4-BE49-F238E27FC236}">
                        <a16:creationId xmlns:a16="http://schemas.microsoft.com/office/drawing/2014/main" id="{C25E7754-5026-107B-B1F7-FD1550767C30}"/>
                      </a:ext>
                    </a:extLst>
                  </p:cNvPr>
                  <p:cNvSpPr/>
                  <p:nvPr/>
                </p:nvSpPr>
                <p:spPr>
                  <a:xfrm rot="932484">
                    <a:off x="7878799" y="3516627"/>
                    <a:ext cx="180607" cy="471634"/>
                  </a:xfrm>
                  <a:prstGeom prst="roundRect">
                    <a:avLst/>
                  </a:pr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6" name="Rettangolo con angoli arrotondati 35">
                    <a:extLst>
                      <a:ext uri="{FF2B5EF4-FFF2-40B4-BE49-F238E27FC236}">
                        <a16:creationId xmlns:a16="http://schemas.microsoft.com/office/drawing/2014/main" id="{7A025B07-E2CC-1E02-DD20-B3ECA76FBF01}"/>
                      </a:ext>
                    </a:extLst>
                  </p:cNvPr>
                  <p:cNvSpPr/>
                  <p:nvPr/>
                </p:nvSpPr>
                <p:spPr>
                  <a:xfrm rot="1190323">
                    <a:off x="8303944" y="3644241"/>
                    <a:ext cx="180607" cy="471634"/>
                  </a:xfrm>
                  <a:prstGeom prst="roundRect">
                    <a:avLst/>
                  </a:pr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grpSp>
              <p:nvGrpSpPr>
                <p:cNvPr id="75" name="Gruppo 74">
                  <a:extLst>
                    <a:ext uri="{FF2B5EF4-FFF2-40B4-BE49-F238E27FC236}">
                      <a16:creationId xmlns:a16="http://schemas.microsoft.com/office/drawing/2014/main" id="{81AC713B-D7BB-B4BA-0B22-E3FF60C645E7}"/>
                    </a:ext>
                  </a:extLst>
                </p:cNvPr>
                <p:cNvGrpSpPr/>
                <p:nvPr/>
              </p:nvGrpSpPr>
              <p:grpSpPr>
                <a:xfrm>
                  <a:off x="12593314" y="6087464"/>
                  <a:ext cx="433218" cy="757297"/>
                  <a:chOff x="12593314" y="6087464"/>
                  <a:chExt cx="433218" cy="757297"/>
                </a:xfrm>
              </p:grpSpPr>
              <p:sp>
                <p:nvSpPr>
                  <p:cNvPr id="3" name="Trapezio 79">
                    <a:extLst>
                      <a:ext uri="{FF2B5EF4-FFF2-40B4-BE49-F238E27FC236}">
                        <a16:creationId xmlns:a16="http://schemas.microsoft.com/office/drawing/2014/main" id="{6318E26E-6231-5369-748D-4A68EB254129}"/>
                      </a:ext>
                    </a:extLst>
                  </p:cNvPr>
                  <p:cNvSpPr/>
                  <p:nvPr/>
                </p:nvSpPr>
                <p:spPr>
                  <a:xfrm rot="21392073">
                    <a:off x="12593314" y="6495746"/>
                    <a:ext cx="397066" cy="334156"/>
                  </a:xfrm>
                  <a:custGeom>
                    <a:avLst/>
                    <a:gdLst>
                      <a:gd name="connsiteX0" fmla="*/ 0 w 892194"/>
                      <a:gd name="connsiteY0" fmla="*/ 721518 h 721518"/>
                      <a:gd name="connsiteX1" fmla="*/ 180380 w 892194"/>
                      <a:gd name="connsiteY1" fmla="*/ 0 h 721518"/>
                      <a:gd name="connsiteX2" fmla="*/ 711815 w 892194"/>
                      <a:gd name="connsiteY2" fmla="*/ 0 h 721518"/>
                      <a:gd name="connsiteX3" fmla="*/ 892194 w 892194"/>
                      <a:gd name="connsiteY3" fmla="*/ 721518 h 721518"/>
                      <a:gd name="connsiteX4" fmla="*/ 0 w 892194"/>
                      <a:gd name="connsiteY4" fmla="*/ 721518 h 721518"/>
                      <a:gd name="connsiteX0" fmla="*/ 0 w 944225"/>
                      <a:gd name="connsiteY0" fmla="*/ 721518 h 721518"/>
                      <a:gd name="connsiteX1" fmla="*/ 180380 w 944225"/>
                      <a:gd name="connsiteY1" fmla="*/ 0 h 721518"/>
                      <a:gd name="connsiteX2" fmla="*/ 944225 w 944225"/>
                      <a:gd name="connsiteY2" fmla="*/ 129540 h 721518"/>
                      <a:gd name="connsiteX3" fmla="*/ 892194 w 944225"/>
                      <a:gd name="connsiteY3" fmla="*/ 721518 h 721518"/>
                      <a:gd name="connsiteX4" fmla="*/ 0 w 944225"/>
                      <a:gd name="connsiteY4" fmla="*/ 721518 h 721518"/>
                      <a:gd name="connsiteX0" fmla="*/ 0 w 944225"/>
                      <a:gd name="connsiteY0" fmla="*/ 591978 h 591978"/>
                      <a:gd name="connsiteX1" fmla="*/ 111800 w 944225"/>
                      <a:gd name="connsiteY1" fmla="*/ 0 h 591978"/>
                      <a:gd name="connsiteX2" fmla="*/ 944225 w 944225"/>
                      <a:gd name="connsiteY2" fmla="*/ 0 h 591978"/>
                      <a:gd name="connsiteX3" fmla="*/ 892194 w 944225"/>
                      <a:gd name="connsiteY3" fmla="*/ 591978 h 591978"/>
                      <a:gd name="connsiteX4" fmla="*/ 0 w 944225"/>
                      <a:gd name="connsiteY4" fmla="*/ 591978 h 591978"/>
                      <a:gd name="connsiteX0" fmla="*/ 0 w 944225"/>
                      <a:gd name="connsiteY0" fmla="*/ 591978 h 591978"/>
                      <a:gd name="connsiteX1" fmla="*/ 226100 w 944225"/>
                      <a:gd name="connsiteY1" fmla="*/ 95250 h 591978"/>
                      <a:gd name="connsiteX2" fmla="*/ 944225 w 944225"/>
                      <a:gd name="connsiteY2" fmla="*/ 0 h 591978"/>
                      <a:gd name="connsiteX3" fmla="*/ 892194 w 944225"/>
                      <a:gd name="connsiteY3" fmla="*/ 591978 h 591978"/>
                      <a:gd name="connsiteX4" fmla="*/ 0 w 944225"/>
                      <a:gd name="connsiteY4" fmla="*/ 591978 h 591978"/>
                      <a:gd name="connsiteX0" fmla="*/ 0 w 944225"/>
                      <a:gd name="connsiteY0" fmla="*/ 591978 h 591978"/>
                      <a:gd name="connsiteX1" fmla="*/ 88940 w 944225"/>
                      <a:gd name="connsiteY1" fmla="*/ 7620 h 591978"/>
                      <a:gd name="connsiteX2" fmla="*/ 944225 w 944225"/>
                      <a:gd name="connsiteY2" fmla="*/ 0 h 591978"/>
                      <a:gd name="connsiteX3" fmla="*/ 892194 w 944225"/>
                      <a:gd name="connsiteY3" fmla="*/ 591978 h 591978"/>
                      <a:gd name="connsiteX4" fmla="*/ 0 w 944225"/>
                      <a:gd name="connsiteY4" fmla="*/ 591978 h 591978"/>
                      <a:gd name="connsiteX0" fmla="*/ 0 w 970895"/>
                      <a:gd name="connsiteY0" fmla="*/ 481488 h 591978"/>
                      <a:gd name="connsiteX1" fmla="*/ 115610 w 970895"/>
                      <a:gd name="connsiteY1" fmla="*/ 7620 h 591978"/>
                      <a:gd name="connsiteX2" fmla="*/ 970895 w 970895"/>
                      <a:gd name="connsiteY2" fmla="*/ 0 h 591978"/>
                      <a:gd name="connsiteX3" fmla="*/ 918864 w 970895"/>
                      <a:gd name="connsiteY3" fmla="*/ 591978 h 591978"/>
                      <a:gd name="connsiteX4" fmla="*/ 0 w 970895"/>
                      <a:gd name="connsiteY4" fmla="*/ 481488 h 591978"/>
                      <a:gd name="connsiteX0" fmla="*/ 0 w 936605"/>
                      <a:gd name="connsiteY0" fmla="*/ 527208 h 591978"/>
                      <a:gd name="connsiteX1" fmla="*/ 81320 w 936605"/>
                      <a:gd name="connsiteY1" fmla="*/ 7620 h 591978"/>
                      <a:gd name="connsiteX2" fmla="*/ 936605 w 936605"/>
                      <a:gd name="connsiteY2" fmla="*/ 0 h 591978"/>
                      <a:gd name="connsiteX3" fmla="*/ 884574 w 936605"/>
                      <a:gd name="connsiteY3" fmla="*/ 591978 h 591978"/>
                      <a:gd name="connsiteX4" fmla="*/ 0 w 936605"/>
                      <a:gd name="connsiteY4" fmla="*/ 527208 h 591978"/>
                      <a:gd name="connsiteX0" fmla="*/ 0 w 936605"/>
                      <a:gd name="connsiteY0" fmla="*/ 527208 h 609352"/>
                      <a:gd name="connsiteX1" fmla="*/ 81320 w 936605"/>
                      <a:gd name="connsiteY1" fmla="*/ 7620 h 609352"/>
                      <a:gd name="connsiteX2" fmla="*/ 936605 w 936605"/>
                      <a:gd name="connsiteY2" fmla="*/ 0 h 609352"/>
                      <a:gd name="connsiteX3" fmla="*/ 884574 w 936605"/>
                      <a:gd name="connsiteY3" fmla="*/ 591978 h 609352"/>
                      <a:gd name="connsiteX4" fmla="*/ 0 w 936605"/>
                      <a:gd name="connsiteY4" fmla="*/ 527208 h 609352"/>
                      <a:gd name="connsiteX0" fmla="*/ 0 w 936605"/>
                      <a:gd name="connsiteY0" fmla="*/ 527208 h 646620"/>
                      <a:gd name="connsiteX1" fmla="*/ 81320 w 936605"/>
                      <a:gd name="connsiteY1" fmla="*/ 7620 h 646620"/>
                      <a:gd name="connsiteX2" fmla="*/ 936605 w 936605"/>
                      <a:gd name="connsiteY2" fmla="*/ 0 h 646620"/>
                      <a:gd name="connsiteX3" fmla="*/ 884574 w 936605"/>
                      <a:gd name="connsiteY3" fmla="*/ 591978 h 646620"/>
                      <a:gd name="connsiteX4" fmla="*/ 0 w 936605"/>
                      <a:gd name="connsiteY4" fmla="*/ 527208 h 646620"/>
                      <a:gd name="connsiteX0" fmla="*/ 0 w 936605"/>
                      <a:gd name="connsiteY0" fmla="*/ 527208 h 646620"/>
                      <a:gd name="connsiteX1" fmla="*/ 81320 w 936605"/>
                      <a:gd name="connsiteY1" fmla="*/ 7620 h 646620"/>
                      <a:gd name="connsiteX2" fmla="*/ 936605 w 936605"/>
                      <a:gd name="connsiteY2" fmla="*/ 0 h 646620"/>
                      <a:gd name="connsiteX3" fmla="*/ 884574 w 936605"/>
                      <a:gd name="connsiteY3" fmla="*/ 591978 h 646620"/>
                      <a:gd name="connsiteX4" fmla="*/ 0 w 936605"/>
                      <a:gd name="connsiteY4" fmla="*/ 527208 h 646620"/>
                      <a:gd name="connsiteX0" fmla="*/ 0 w 948035"/>
                      <a:gd name="connsiteY0" fmla="*/ 519588 h 639000"/>
                      <a:gd name="connsiteX1" fmla="*/ 81320 w 948035"/>
                      <a:gd name="connsiteY1" fmla="*/ 0 h 639000"/>
                      <a:gd name="connsiteX2" fmla="*/ 948035 w 948035"/>
                      <a:gd name="connsiteY2" fmla="*/ 129540 h 639000"/>
                      <a:gd name="connsiteX3" fmla="*/ 884574 w 948035"/>
                      <a:gd name="connsiteY3" fmla="*/ 584358 h 639000"/>
                      <a:gd name="connsiteX4" fmla="*/ 0 w 948035"/>
                      <a:gd name="connsiteY4" fmla="*/ 519588 h 639000"/>
                      <a:gd name="connsiteX0" fmla="*/ 0 w 949468"/>
                      <a:gd name="connsiteY0" fmla="*/ 588368 h 707780"/>
                      <a:gd name="connsiteX1" fmla="*/ 81320 w 949468"/>
                      <a:gd name="connsiteY1" fmla="*/ 68780 h 707780"/>
                      <a:gd name="connsiteX2" fmla="*/ 948035 w 949468"/>
                      <a:gd name="connsiteY2" fmla="*/ 198320 h 707780"/>
                      <a:gd name="connsiteX3" fmla="*/ 884574 w 949468"/>
                      <a:gd name="connsiteY3" fmla="*/ 653138 h 707780"/>
                      <a:gd name="connsiteX4" fmla="*/ 0 w 949468"/>
                      <a:gd name="connsiteY4" fmla="*/ 588368 h 707780"/>
                      <a:gd name="connsiteX0" fmla="*/ 0 w 949477"/>
                      <a:gd name="connsiteY0" fmla="*/ 591139 h 710551"/>
                      <a:gd name="connsiteX1" fmla="*/ 85130 w 949477"/>
                      <a:gd name="connsiteY1" fmla="*/ 63931 h 710551"/>
                      <a:gd name="connsiteX2" fmla="*/ 948035 w 949477"/>
                      <a:gd name="connsiteY2" fmla="*/ 201091 h 710551"/>
                      <a:gd name="connsiteX3" fmla="*/ 884574 w 949477"/>
                      <a:gd name="connsiteY3" fmla="*/ 655909 h 710551"/>
                      <a:gd name="connsiteX4" fmla="*/ 0 w 949477"/>
                      <a:gd name="connsiteY4" fmla="*/ 591139 h 710551"/>
                      <a:gd name="connsiteX0" fmla="*/ 0 w 949427"/>
                      <a:gd name="connsiteY0" fmla="*/ 698821 h 818233"/>
                      <a:gd name="connsiteX1" fmla="*/ 85130 w 949427"/>
                      <a:gd name="connsiteY1" fmla="*/ 171613 h 818233"/>
                      <a:gd name="connsiteX2" fmla="*/ 948035 w 949427"/>
                      <a:gd name="connsiteY2" fmla="*/ 308773 h 818233"/>
                      <a:gd name="connsiteX3" fmla="*/ 884574 w 949427"/>
                      <a:gd name="connsiteY3" fmla="*/ 763591 h 818233"/>
                      <a:gd name="connsiteX4" fmla="*/ 0 w 949427"/>
                      <a:gd name="connsiteY4" fmla="*/ 698821 h 818233"/>
                      <a:gd name="connsiteX0" fmla="*/ 0 w 949427"/>
                      <a:gd name="connsiteY0" fmla="*/ 698821 h 818233"/>
                      <a:gd name="connsiteX1" fmla="*/ 85130 w 949427"/>
                      <a:gd name="connsiteY1" fmla="*/ 171613 h 818233"/>
                      <a:gd name="connsiteX2" fmla="*/ 948035 w 949427"/>
                      <a:gd name="connsiteY2" fmla="*/ 308773 h 818233"/>
                      <a:gd name="connsiteX3" fmla="*/ 884574 w 949427"/>
                      <a:gd name="connsiteY3" fmla="*/ 763591 h 818233"/>
                      <a:gd name="connsiteX4" fmla="*/ 0 w 949427"/>
                      <a:gd name="connsiteY4" fmla="*/ 698821 h 818233"/>
                      <a:gd name="connsiteX0" fmla="*/ 25353 w 974780"/>
                      <a:gd name="connsiteY0" fmla="*/ 698821 h 818233"/>
                      <a:gd name="connsiteX1" fmla="*/ 110483 w 974780"/>
                      <a:gd name="connsiteY1" fmla="*/ 171613 h 818233"/>
                      <a:gd name="connsiteX2" fmla="*/ 973388 w 974780"/>
                      <a:gd name="connsiteY2" fmla="*/ 308773 h 818233"/>
                      <a:gd name="connsiteX3" fmla="*/ 909927 w 974780"/>
                      <a:gd name="connsiteY3" fmla="*/ 763591 h 818233"/>
                      <a:gd name="connsiteX4" fmla="*/ 25353 w 974780"/>
                      <a:gd name="connsiteY4" fmla="*/ 698821 h 8182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74780" h="818233">
                        <a:moveTo>
                          <a:pt x="25353" y="698821"/>
                        </a:moveTo>
                        <a:cubicBezTo>
                          <a:pt x="-33900" y="523085"/>
                          <a:pt x="17336" y="374019"/>
                          <a:pt x="110483" y="171613"/>
                        </a:cubicBezTo>
                        <a:cubicBezTo>
                          <a:pt x="376528" y="-78577"/>
                          <a:pt x="1008333" y="-73497"/>
                          <a:pt x="973388" y="308773"/>
                        </a:cubicBezTo>
                        <a:cubicBezTo>
                          <a:pt x="887464" y="509909"/>
                          <a:pt x="927271" y="566265"/>
                          <a:pt x="909927" y="763591"/>
                        </a:cubicBezTo>
                        <a:cubicBezTo>
                          <a:pt x="637929" y="841061"/>
                          <a:pt x="251631" y="849951"/>
                          <a:pt x="25353" y="698821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9" name="Ovale 28">
                    <a:extLst>
                      <a:ext uri="{FF2B5EF4-FFF2-40B4-BE49-F238E27FC236}">
                        <a16:creationId xmlns:a16="http://schemas.microsoft.com/office/drawing/2014/main" id="{A50D13F6-82AB-9CCC-A138-8C0A23FCE5EA}"/>
                      </a:ext>
                    </a:extLst>
                  </p:cNvPr>
                  <p:cNvSpPr/>
                  <p:nvPr/>
                </p:nvSpPr>
                <p:spPr>
                  <a:xfrm rot="348493">
                    <a:off x="12654942" y="6547101"/>
                    <a:ext cx="302171" cy="10117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0" name="Rettangolo 70">
                    <a:extLst>
                      <a:ext uri="{FF2B5EF4-FFF2-40B4-BE49-F238E27FC236}">
                        <a16:creationId xmlns:a16="http://schemas.microsoft.com/office/drawing/2014/main" id="{F4B95284-D16E-D6F6-D0B6-EE98B6E034B5}"/>
                      </a:ext>
                    </a:extLst>
                  </p:cNvPr>
                  <p:cNvSpPr/>
                  <p:nvPr/>
                </p:nvSpPr>
                <p:spPr>
                  <a:xfrm rot="560003">
                    <a:off x="12662260" y="6087464"/>
                    <a:ext cx="364272" cy="528719"/>
                  </a:xfrm>
                  <a:custGeom>
                    <a:avLst/>
                    <a:gdLst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20569 w 776240"/>
                      <a:gd name="connsiteY0" fmla="*/ 0 h 1499616"/>
                      <a:gd name="connsiteX1" fmla="*/ 776240 w 776240"/>
                      <a:gd name="connsiteY1" fmla="*/ 0 h 1499616"/>
                      <a:gd name="connsiteX2" fmla="*/ 776240 w 776240"/>
                      <a:gd name="connsiteY2" fmla="*/ 1499616 h 1499616"/>
                      <a:gd name="connsiteX3" fmla="*/ 20569 w 776240"/>
                      <a:gd name="connsiteY3" fmla="*/ 1499616 h 1499616"/>
                      <a:gd name="connsiteX4" fmla="*/ 20569 w 776240"/>
                      <a:gd name="connsiteY4" fmla="*/ 0 h 1499616"/>
                      <a:gd name="connsiteX0" fmla="*/ 20569 w 835845"/>
                      <a:gd name="connsiteY0" fmla="*/ 0 h 1499616"/>
                      <a:gd name="connsiteX1" fmla="*/ 776240 w 835845"/>
                      <a:gd name="connsiteY1" fmla="*/ 0 h 1499616"/>
                      <a:gd name="connsiteX2" fmla="*/ 776240 w 835845"/>
                      <a:gd name="connsiteY2" fmla="*/ 1499616 h 1499616"/>
                      <a:gd name="connsiteX3" fmla="*/ 20569 w 835845"/>
                      <a:gd name="connsiteY3" fmla="*/ 1499616 h 1499616"/>
                      <a:gd name="connsiteX4" fmla="*/ 20569 w 835845"/>
                      <a:gd name="connsiteY4" fmla="*/ 0 h 1499616"/>
                      <a:gd name="connsiteX0" fmla="*/ 20569 w 818819"/>
                      <a:gd name="connsiteY0" fmla="*/ 0 h 1499616"/>
                      <a:gd name="connsiteX1" fmla="*/ 776240 w 818819"/>
                      <a:gd name="connsiteY1" fmla="*/ 0 h 1499616"/>
                      <a:gd name="connsiteX2" fmla="*/ 684800 w 818819"/>
                      <a:gd name="connsiteY2" fmla="*/ 1493520 h 1499616"/>
                      <a:gd name="connsiteX3" fmla="*/ 20569 w 818819"/>
                      <a:gd name="connsiteY3" fmla="*/ 1499616 h 1499616"/>
                      <a:gd name="connsiteX4" fmla="*/ 20569 w 818819"/>
                      <a:gd name="connsiteY4" fmla="*/ 0 h 1499616"/>
                      <a:gd name="connsiteX0" fmla="*/ 20569 w 818819"/>
                      <a:gd name="connsiteY0" fmla="*/ 0 h 1547056"/>
                      <a:gd name="connsiteX1" fmla="*/ 776240 w 818819"/>
                      <a:gd name="connsiteY1" fmla="*/ 0 h 1547056"/>
                      <a:gd name="connsiteX2" fmla="*/ 684800 w 818819"/>
                      <a:gd name="connsiteY2" fmla="*/ 1493520 h 1547056"/>
                      <a:gd name="connsiteX3" fmla="*/ 20569 w 818819"/>
                      <a:gd name="connsiteY3" fmla="*/ 1499616 h 1547056"/>
                      <a:gd name="connsiteX4" fmla="*/ 20569 w 818819"/>
                      <a:gd name="connsiteY4" fmla="*/ 0 h 1547056"/>
                      <a:gd name="connsiteX0" fmla="*/ 20569 w 826508"/>
                      <a:gd name="connsiteY0" fmla="*/ 0 h 1499616"/>
                      <a:gd name="connsiteX1" fmla="*/ 776240 w 826508"/>
                      <a:gd name="connsiteY1" fmla="*/ 0 h 1499616"/>
                      <a:gd name="connsiteX2" fmla="*/ 733667 w 826508"/>
                      <a:gd name="connsiteY2" fmla="*/ 1170381 h 1499616"/>
                      <a:gd name="connsiteX3" fmla="*/ 20569 w 826508"/>
                      <a:gd name="connsiteY3" fmla="*/ 1499616 h 1499616"/>
                      <a:gd name="connsiteX4" fmla="*/ 20569 w 826508"/>
                      <a:gd name="connsiteY4" fmla="*/ 0 h 1499616"/>
                      <a:gd name="connsiteX0" fmla="*/ 20569 w 827210"/>
                      <a:gd name="connsiteY0" fmla="*/ 0 h 1499616"/>
                      <a:gd name="connsiteX1" fmla="*/ 776240 w 827210"/>
                      <a:gd name="connsiteY1" fmla="*/ 0 h 1499616"/>
                      <a:gd name="connsiteX2" fmla="*/ 737403 w 827210"/>
                      <a:gd name="connsiteY2" fmla="*/ 1192367 h 1499616"/>
                      <a:gd name="connsiteX3" fmla="*/ 20569 w 827210"/>
                      <a:gd name="connsiteY3" fmla="*/ 1499616 h 1499616"/>
                      <a:gd name="connsiteX4" fmla="*/ 20569 w 827210"/>
                      <a:gd name="connsiteY4" fmla="*/ 0 h 1499616"/>
                      <a:gd name="connsiteX0" fmla="*/ 20569 w 841645"/>
                      <a:gd name="connsiteY0" fmla="*/ 0 h 1499616"/>
                      <a:gd name="connsiteX1" fmla="*/ 776240 w 841645"/>
                      <a:gd name="connsiteY1" fmla="*/ 0 h 1499616"/>
                      <a:gd name="connsiteX2" fmla="*/ 737403 w 841645"/>
                      <a:gd name="connsiteY2" fmla="*/ 1192367 h 1499616"/>
                      <a:gd name="connsiteX3" fmla="*/ 20569 w 841645"/>
                      <a:gd name="connsiteY3" fmla="*/ 1499616 h 1499616"/>
                      <a:gd name="connsiteX4" fmla="*/ 20569 w 841645"/>
                      <a:gd name="connsiteY4" fmla="*/ 0 h 1499616"/>
                      <a:gd name="connsiteX0" fmla="*/ 20569 w 919569"/>
                      <a:gd name="connsiteY0" fmla="*/ 0 h 1499616"/>
                      <a:gd name="connsiteX1" fmla="*/ 874426 w 919569"/>
                      <a:gd name="connsiteY1" fmla="*/ 1012 h 1499616"/>
                      <a:gd name="connsiteX2" fmla="*/ 737403 w 919569"/>
                      <a:gd name="connsiteY2" fmla="*/ 1192367 h 1499616"/>
                      <a:gd name="connsiteX3" fmla="*/ 20569 w 919569"/>
                      <a:gd name="connsiteY3" fmla="*/ 1499616 h 1499616"/>
                      <a:gd name="connsiteX4" fmla="*/ 20569 w 919569"/>
                      <a:gd name="connsiteY4" fmla="*/ 0 h 1499616"/>
                      <a:gd name="connsiteX0" fmla="*/ 20569 w 875235"/>
                      <a:gd name="connsiteY0" fmla="*/ 0 h 1499616"/>
                      <a:gd name="connsiteX1" fmla="*/ 874426 w 875235"/>
                      <a:gd name="connsiteY1" fmla="*/ 1012 h 1499616"/>
                      <a:gd name="connsiteX2" fmla="*/ 737403 w 875235"/>
                      <a:gd name="connsiteY2" fmla="*/ 1192367 h 1499616"/>
                      <a:gd name="connsiteX3" fmla="*/ 20569 w 875235"/>
                      <a:gd name="connsiteY3" fmla="*/ 1499616 h 1499616"/>
                      <a:gd name="connsiteX4" fmla="*/ 20569 w 875235"/>
                      <a:gd name="connsiteY4" fmla="*/ 0 h 1499616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338221"/>
                      <a:gd name="connsiteX1" fmla="*/ 901699 w 902508"/>
                      <a:gd name="connsiteY1" fmla="*/ 78974 h 1338221"/>
                      <a:gd name="connsiteX2" fmla="*/ 764676 w 902508"/>
                      <a:gd name="connsiteY2" fmla="*/ 1270329 h 1338221"/>
                      <a:gd name="connsiteX3" fmla="*/ 38391 w 902508"/>
                      <a:gd name="connsiteY3" fmla="*/ 1318393 h 1338221"/>
                      <a:gd name="connsiteX4" fmla="*/ 0 w 902508"/>
                      <a:gd name="connsiteY4" fmla="*/ 0 h 1338221"/>
                      <a:gd name="connsiteX0" fmla="*/ 0 w 902508"/>
                      <a:gd name="connsiteY0" fmla="*/ 0 h 1419679"/>
                      <a:gd name="connsiteX1" fmla="*/ 901699 w 902508"/>
                      <a:gd name="connsiteY1" fmla="*/ 78974 h 1419679"/>
                      <a:gd name="connsiteX2" fmla="*/ 764676 w 902508"/>
                      <a:gd name="connsiteY2" fmla="*/ 1270329 h 1419679"/>
                      <a:gd name="connsiteX3" fmla="*/ 136321 w 902508"/>
                      <a:gd name="connsiteY3" fmla="*/ 1419679 h 1419679"/>
                      <a:gd name="connsiteX4" fmla="*/ 0 w 902508"/>
                      <a:gd name="connsiteY4" fmla="*/ 0 h 1419679"/>
                      <a:gd name="connsiteX0" fmla="*/ 0 w 866365"/>
                      <a:gd name="connsiteY0" fmla="*/ 0 h 1546267"/>
                      <a:gd name="connsiteX1" fmla="*/ 865556 w 866365"/>
                      <a:gd name="connsiteY1" fmla="*/ 205562 h 1546267"/>
                      <a:gd name="connsiteX2" fmla="*/ 728533 w 866365"/>
                      <a:gd name="connsiteY2" fmla="*/ 1396917 h 1546267"/>
                      <a:gd name="connsiteX3" fmla="*/ 100178 w 866365"/>
                      <a:gd name="connsiteY3" fmla="*/ 1546267 h 1546267"/>
                      <a:gd name="connsiteX4" fmla="*/ 0 w 866365"/>
                      <a:gd name="connsiteY4" fmla="*/ 0 h 1546267"/>
                      <a:gd name="connsiteX0" fmla="*/ 0 w 824778"/>
                      <a:gd name="connsiteY0" fmla="*/ 0 h 1546267"/>
                      <a:gd name="connsiteX1" fmla="*/ 823198 w 824778"/>
                      <a:gd name="connsiteY1" fmla="*/ 125936 h 1546267"/>
                      <a:gd name="connsiteX2" fmla="*/ 728533 w 824778"/>
                      <a:gd name="connsiteY2" fmla="*/ 1396917 h 1546267"/>
                      <a:gd name="connsiteX3" fmla="*/ 100178 w 824778"/>
                      <a:gd name="connsiteY3" fmla="*/ 1546267 h 1546267"/>
                      <a:gd name="connsiteX4" fmla="*/ 0 w 824778"/>
                      <a:gd name="connsiteY4" fmla="*/ 0 h 1546267"/>
                      <a:gd name="connsiteX0" fmla="*/ 0 w 824778"/>
                      <a:gd name="connsiteY0" fmla="*/ 0 h 1565831"/>
                      <a:gd name="connsiteX1" fmla="*/ 823198 w 824778"/>
                      <a:gd name="connsiteY1" fmla="*/ 125936 h 1565831"/>
                      <a:gd name="connsiteX2" fmla="*/ 728533 w 824778"/>
                      <a:gd name="connsiteY2" fmla="*/ 1396917 h 1565831"/>
                      <a:gd name="connsiteX3" fmla="*/ 100178 w 824778"/>
                      <a:gd name="connsiteY3" fmla="*/ 1546267 h 1565831"/>
                      <a:gd name="connsiteX4" fmla="*/ 0 w 824778"/>
                      <a:gd name="connsiteY4" fmla="*/ 0 h 1565831"/>
                      <a:gd name="connsiteX0" fmla="*/ 0 w 824778"/>
                      <a:gd name="connsiteY0" fmla="*/ 0 h 1596225"/>
                      <a:gd name="connsiteX1" fmla="*/ 823198 w 824778"/>
                      <a:gd name="connsiteY1" fmla="*/ 125936 h 1596225"/>
                      <a:gd name="connsiteX2" fmla="*/ 728533 w 824778"/>
                      <a:gd name="connsiteY2" fmla="*/ 1396917 h 1596225"/>
                      <a:gd name="connsiteX3" fmla="*/ 100178 w 824778"/>
                      <a:gd name="connsiteY3" fmla="*/ 1546267 h 1596225"/>
                      <a:gd name="connsiteX4" fmla="*/ 0 w 824778"/>
                      <a:gd name="connsiteY4" fmla="*/ 0 h 1596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4778" h="1596225">
                        <a:moveTo>
                          <a:pt x="0" y="0"/>
                        </a:moveTo>
                        <a:lnTo>
                          <a:pt x="823198" y="125936"/>
                        </a:lnTo>
                        <a:cubicBezTo>
                          <a:pt x="832712" y="571156"/>
                          <a:pt x="799039" y="1176225"/>
                          <a:pt x="728533" y="1396917"/>
                        </a:cubicBezTo>
                        <a:cubicBezTo>
                          <a:pt x="472262" y="1648037"/>
                          <a:pt x="287691" y="1616189"/>
                          <a:pt x="100178" y="1546267"/>
                        </a:cubicBezTo>
                        <a:cubicBezTo>
                          <a:pt x="-9550" y="1058587"/>
                          <a:pt x="184739" y="450462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1" name="Rettangolo 73">
                    <a:extLst>
                      <a:ext uri="{FF2B5EF4-FFF2-40B4-BE49-F238E27FC236}">
                        <a16:creationId xmlns:a16="http://schemas.microsoft.com/office/drawing/2014/main" id="{3486FC60-9513-F5E8-5FD4-47ADECEB8B02}"/>
                      </a:ext>
                    </a:extLst>
                  </p:cNvPr>
                  <p:cNvSpPr/>
                  <p:nvPr/>
                </p:nvSpPr>
                <p:spPr>
                  <a:xfrm rot="569075">
                    <a:off x="12770913" y="6363662"/>
                    <a:ext cx="126209" cy="253194"/>
                  </a:xfrm>
                  <a:custGeom>
                    <a:avLst/>
                    <a:gdLst>
                      <a:gd name="connsiteX0" fmla="*/ 0 w 332697"/>
                      <a:gd name="connsiteY0" fmla="*/ 0 h 590959"/>
                      <a:gd name="connsiteX1" fmla="*/ 33269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2217 w 332697"/>
                      <a:gd name="connsiteY1" fmla="*/ 3048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602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23706 h 614665"/>
                      <a:gd name="connsiteX1" fmla="*/ 306027 w 332697"/>
                      <a:gd name="connsiteY1" fmla="*/ 23706 h 614665"/>
                      <a:gd name="connsiteX2" fmla="*/ 332697 w 332697"/>
                      <a:gd name="connsiteY2" fmla="*/ 614665 h 614665"/>
                      <a:gd name="connsiteX3" fmla="*/ 0 w 332697"/>
                      <a:gd name="connsiteY3" fmla="*/ 614665 h 614665"/>
                      <a:gd name="connsiteX4" fmla="*/ 0 w 332697"/>
                      <a:gd name="connsiteY4" fmla="*/ 23706 h 614665"/>
                      <a:gd name="connsiteX0" fmla="*/ 0 w 332697"/>
                      <a:gd name="connsiteY0" fmla="*/ 34524 h 625483"/>
                      <a:gd name="connsiteX1" fmla="*/ 306027 w 332697"/>
                      <a:gd name="connsiteY1" fmla="*/ 34524 h 625483"/>
                      <a:gd name="connsiteX2" fmla="*/ 332697 w 332697"/>
                      <a:gd name="connsiteY2" fmla="*/ 625483 h 625483"/>
                      <a:gd name="connsiteX3" fmla="*/ 0 w 332697"/>
                      <a:gd name="connsiteY3" fmla="*/ 625483 h 625483"/>
                      <a:gd name="connsiteX4" fmla="*/ 0 w 332697"/>
                      <a:gd name="connsiteY4" fmla="*/ 34524 h 625483"/>
                      <a:gd name="connsiteX0" fmla="*/ 0 w 306027"/>
                      <a:gd name="connsiteY0" fmla="*/ 34524 h 625483"/>
                      <a:gd name="connsiteX1" fmla="*/ 306027 w 306027"/>
                      <a:gd name="connsiteY1" fmla="*/ 34524 h 625483"/>
                      <a:gd name="connsiteX2" fmla="*/ 302217 w 306027"/>
                      <a:gd name="connsiteY2" fmla="*/ 614053 h 625483"/>
                      <a:gd name="connsiteX3" fmla="*/ 0 w 306027"/>
                      <a:gd name="connsiteY3" fmla="*/ 625483 h 625483"/>
                      <a:gd name="connsiteX4" fmla="*/ 0 w 306027"/>
                      <a:gd name="connsiteY4" fmla="*/ 34524 h 625483"/>
                      <a:gd name="connsiteX0" fmla="*/ 0 w 302217"/>
                      <a:gd name="connsiteY0" fmla="*/ 5802 h 596761"/>
                      <a:gd name="connsiteX1" fmla="*/ 264117 w 302217"/>
                      <a:gd name="connsiteY1" fmla="*/ 181062 h 596761"/>
                      <a:gd name="connsiteX2" fmla="*/ 302217 w 302217"/>
                      <a:gd name="connsiteY2" fmla="*/ 585331 h 596761"/>
                      <a:gd name="connsiteX3" fmla="*/ 0 w 302217"/>
                      <a:gd name="connsiteY3" fmla="*/ 596761 h 596761"/>
                      <a:gd name="connsiteX4" fmla="*/ 0 w 302217"/>
                      <a:gd name="connsiteY4" fmla="*/ 5802 h 596761"/>
                      <a:gd name="connsiteX0" fmla="*/ 0 w 309837"/>
                      <a:gd name="connsiteY0" fmla="*/ 32444 h 623403"/>
                      <a:gd name="connsiteX1" fmla="*/ 309837 w 309837"/>
                      <a:gd name="connsiteY1" fmla="*/ 36254 h 623403"/>
                      <a:gd name="connsiteX2" fmla="*/ 302217 w 309837"/>
                      <a:gd name="connsiteY2" fmla="*/ 611973 h 623403"/>
                      <a:gd name="connsiteX3" fmla="*/ 0 w 309837"/>
                      <a:gd name="connsiteY3" fmla="*/ 623403 h 623403"/>
                      <a:gd name="connsiteX4" fmla="*/ 0 w 309837"/>
                      <a:gd name="connsiteY4" fmla="*/ 32444 h 623403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302217 w 309837"/>
                      <a:gd name="connsiteY2" fmla="*/ 607119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285738 w 309837"/>
                      <a:gd name="connsiteY2" fmla="*/ 589131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6766"/>
                      <a:gd name="connsiteX1" fmla="*/ 309837 w 309837"/>
                      <a:gd name="connsiteY1" fmla="*/ 31400 h 616766"/>
                      <a:gd name="connsiteX2" fmla="*/ 285738 w 309837"/>
                      <a:gd name="connsiteY2" fmla="*/ 589131 h 616766"/>
                      <a:gd name="connsiteX3" fmla="*/ 26610 w 309837"/>
                      <a:gd name="connsiteY3" fmla="*/ 616766 h 616766"/>
                      <a:gd name="connsiteX4" fmla="*/ 0 w 309837"/>
                      <a:gd name="connsiteY4" fmla="*/ 39020 h 616766"/>
                      <a:gd name="connsiteX0" fmla="*/ 0 w 309837"/>
                      <a:gd name="connsiteY0" fmla="*/ 39020 h 628935"/>
                      <a:gd name="connsiteX1" fmla="*/ 309837 w 309837"/>
                      <a:gd name="connsiteY1" fmla="*/ 31400 h 628935"/>
                      <a:gd name="connsiteX2" fmla="*/ 285738 w 309837"/>
                      <a:gd name="connsiteY2" fmla="*/ 589131 h 628935"/>
                      <a:gd name="connsiteX3" fmla="*/ 15967 w 309837"/>
                      <a:gd name="connsiteY3" fmla="*/ 628935 h 628935"/>
                      <a:gd name="connsiteX4" fmla="*/ 0 w 309837"/>
                      <a:gd name="connsiteY4" fmla="*/ 39020 h 628935"/>
                      <a:gd name="connsiteX0" fmla="*/ 0 w 309837"/>
                      <a:gd name="connsiteY0" fmla="*/ 39020 h 613984"/>
                      <a:gd name="connsiteX1" fmla="*/ 309837 w 309837"/>
                      <a:gd name="connsiteY1" fmla="*/ 31400 h 613984"/>
                      <a:gd name="connsiteX2" fmla="*/ 285738 w 309837"/>
                      <a:gd name="connsiteY2" fmla="*/ 589131 h 613984"/>
                      <a:gd name="connsiteX3" fmla="*/ 11146 w 309837"/>
                      <a:gd name="connsiteY3" fmla="*/ 613984 h 613984"/>
                      <a:gd name="connsiteX4" fmla="*/ 0 w 309837"/>
                      <a:gd name="connsiteY4" fmla="*/ 39020 h 613984"/>
                      <a:gd name="connsiteX0" fmla="*/ 0 w 309837"/>
                      <a:gd name="connsiteY0" fmla="*/ 39020 h 621034"/>
                      <a:gd name="connsiteX1" fmla="*/ 309837 w 309837"/>
                      <a:gd name="connsiteY1" fmla="*/ 31400 h 621034"/>
                      <a:gd name="connsiteX2" fmla="*/ 285738 w 309837"/>
                      <a:gd name="connsiteY2" fmla="*/ 589131 h 621034"/>
                      <a:gd name="connsiteX3" fmla="*/ 11146 w 309837"/>
                      <a:gd name="connsiteY3" fmla="*/ 613984 h 621034"/>
                      <a:gd name="connsiteX4" fmla="*/ 0 w 309837"/>
                      <a:gd name="connsiteY4" fmla="*/ 39020 h 621034"/>
                      <a:gd name="connsiteX0" fmla="*/ 0 w 309837"/>
                      <a:gd name="connsiteY0" fmla="*/ 39020 h 622514"/>
                      <a:gd name="connsiteX1" fmla="*/ 309837 w 309837"/>
                      <a:gd name="connsiteY1" fmla="*/ 31400 h 622514"/>
                      <a:gd name="connsiteX2" fmla="*/ 285738 w 309837"/>
                      <a:gd name="connsiteY2" fmla="*/ 589131 h 622514"/>
                      <a:gd name="connsiteX3" fmla="*/ 11146 w 309837"/>
                      <a:gd name="connsiteY3" fmla="*/ 613984 h 622514"/>
                      <a:gd name="connsiteX4" fmla="*/ 0 w 309837"/>
                      <a:gd name="connsiteY4" fmla="*/ 39020 h 622514"/>
                      <a:gd name="connsiteX0" fmla="*/ 0 w 309837"/>
                      <a:gd name="connsiteY0" fmla="*/ 39020 h 621198"/>
                      <a:gd name="connsiteX1" fmla="*/ 309837 w 309837"/>
                      <a:gd name="connsiteY1" fmla="*/ 31400 h 621198"/>
                      <a:gd name="connsiteX2" fmla="*/ 304236 w 309837"/>
                      <a:gd name="connsiteY2" fmla="*/ 580254 h 621198"/>
                      <a:gd name="connsiteX3" fmla="*/ 11146 w 309837"/>
                      <a:gd name="connsiteY3" fmla="*/ 613984 h 621198"/>
                      <a:gd name="connsiteX4" fmla="*/ 0 w 309837"/>
                      <a:gd name="connsiteY4" fmla="*/ 39020 h 621198"/>
                      <a:gd name="connsiteX0" fmla="*/ 0 w 309837"/>
                      <a:gd name="connsiteY0" fmla="*/ 39020 h 620832"/>
                      <a:gd name="connsiteX1" fmla="*/ 309837 w 309837"/>
                      <a:gd name="connsiteY1" fmla="*/ 31400 h 620832"/>
                      <a:gd name="connsiteX2" fmla="*/ 292577 w 309837"/>
                      <a:gd name="connsiteY2" fmla="*/ 577217 h 620832"/>
                      <a:gd name="connsiteX3" fmla="*/ 11146 w 309837"/>
                      <a:gd name="connsiteY3" fmla="*/ 613984 h 620832"/>
                      <a:gd name="connsiteX4" fmla="*/ 0 w 309837"/>
                      <a:gd name="connsiteY4" fmla="*/ 39020 h 620832"/>
                      <a:gd name="connsiteX0" fmla="*/ 0 w 309837"/>
                      <a:gd name="connsiteY0" fmla="*/ 39020 h 619986"/>
                      <a:gd name="connsiteX1" fmla="*/ 309837 w 309837"/>
                      <a:gd name="connsiteY1" fmla="*/ 31400 h 619986"/>
                      <a:gd name="connsiteX2" fmla="*/ 306291 w 309837"/>
                      <a:gd name="connsiteY2" fmla="*/ 568851 h 619986"/>
                      <a:gd name="connsiteX3" fmla="*/ 11146 w 309837"/>
                      <a:gd name="connsiteY3" fmla="*/ 613984 h 619986"/>
                      <a:gd name="connsiteX4" fmla="*/ 0 w 309837"/>
                      <a:gd name="connsiteY4" fmla="*/ 39020 h 619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9837" h="619986">
                        <a:moveTo>
                          <a:pt x="0" y="39020"/>
                        </a:moveTo>
                        <a:cubicBezTo>
                          <a:pt x="109629" y="920"/>
                          <a:pt x="162108" y="-21940"/>
                          <a:pt x="309837" y="31400"/>
                        </a:cubicBezTo>
                        <a:lnTo>
                          <a:pt x="306291" y="568851"/>
                        </a:lnTo>
                        <a:cubicBezTo>
                          <a:pt x="219326" y="588285"/>
                          <a:pt x="93311" y="636876"/>
                          <a:pt x="11146" y="613984"/>
                        </a:cubicBezTo>
                        <a:lnTo>
                          <a:pt x="0" y="3902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46" name="Figura a mano libera: forma 45">
                    <a:extLst>
                      <a:ext uri="{FF2B5EF4-FFF2-40B4-BE49-F238E27FC236}">
                        <a16:creationId xmlns:a16="http://schemas.microsoft.com/office/drawing/2014/main" id="{D4012D84-1B9B-59B5-29FD-1379F9289DDF}"/>
                      </a:ext>
                    </a:extLst>
                  </p:cNvPr>
                  <p:cNvSpPr/>
                  <p:nvPr/>
                </p:nvSpPr>
                <p:spPr>
                  <a:xfrm rot="21392073">
                    <a:off x="12607845" y="6721995"/>
                    <a:ext cx="366645" cy="122766"/>
                  </a:xfrm>
                  <a:custGeom>
                    <a:avLst/>
                    <a:gdLst>
                      <a:gd name="connsiteX0" fmla="*/ 0 w 857250"/>
                      <a:gd name="connsiteY0" fmla="*/ 129540 h 186690"/>
                      <a:gd name="connsiteX1" fmla="*/ 72390 w 857250"/>
                      <a:gd name="connsiteY1" fmla="*/ 3810 h 186690"/>
                      <a:gd name="connsiteX2" fmla="*/ 495300 w 857250"/>
                      <a:gd name="connsiteY2" fmla="*/ 186690 h 186690"/>
                      <a:gd name="connsiteX3" fmla="*/ 811530 w 857250"/>
                      <a:gd name="connsiteY3" fmla="*/ 0 h 186690"/>
                      <a:gd name="connsiteX4" fmla="*/ 857250 w 857250"/>
                      <a:gd name="connsiteY4" fmla="*/ 186690 h 186690"/>
                      <a:gd name="connsiteX5" fmla="*/ 0 w 857250"/>
                      <a:gd name="connsiteY5" fmla="*/ 129540 h 186690"/>
                      <a:gd name="connsiteX0" fmla="*/ 0 w 857250"/>
                      <a:gd name="connsiteY0" fmla="*/ 129540 h 186690"/>
                      <a:gd name="connsiteX1" fmla="*/ 72390 w 857250"/>
                      <a:gd name="connsiteY1" fmla="*/ 3810 h 186690"/>
                      <a:gd name="connsiteX2" fmla="*/ 483870 w 857250"/>
                      <a:gd name="connsiteY2" fmla="*/ 160020 h 186690"/>
                      <a:gd name="connsiteX3" fmla="*/ 811530 w 857250"/>
                      <a:gd name="connsiteY3" fmla="*/ 0 h 186690"/>
                      <a:gd name="connsiteX4" fmla="*/ 857250 w 857250"/>
                      <a:gd name="connsiteY4" fmla="*/ 186690 h 186690"/>
                      <a:gd name="connsiteX5" fmla="*/ 0 w 857250"/>
                      <a:gd name="connsiteY5" fmla="*/ 129540 h 186690"/>
                      <a:gd name="connsiteX0" fmla="*/ 0 w 857250"/>
                      <a:gd name="connsiteY0" fmla="*/ 129540 h 252004"/>
                      <a:gd name="connsiteX1" fmla="*/ 72390 w 857250"/>
                      <a:gd name="connsiteY1" fmla="*/ 3810 h 252004"/>
                      <a:gd name="connsiteX2" fmla="*/ 483870 w 857250"/>
                      <a:gd name="connsiteY2" fmla="*/ 160020 h 252004"/>
                      <a:gd name="connsiteX3" fmla="*/ 811530 w 857250"/>
                      <a:gd name="connsiteY3" fmla="*/ 0 h 252004"/>
                      <a:gd name="connsiteX4" fmla="*/ 857250 w 857250"/>
                      <a:gd name="connsiteY4" fmla="*/ 186690 h 252004"/>
                      <a:gd name="connsiteX5" fmla="*/ 0 w 857250"/>
                      <a:gd name="connsiteY5" fmla="*/ 129540 h 252004"/>
                      <a:gd name="connsiteX0" fmla="*/ 313 w 857563"/>
                      <a:gd name="connsiteY0" fmla="*/ 129540 h 276462"/>
                      <a:gd name="connsiteX1" fmla="*/ 72703 w 857563"/>
                      <a:gd name="connsiteY1" fmla="*/ 3810 h 276462"/>
                      <a:gd name="connsiteX2" fmla="*/ 484183 w 857563"/>
                      <a:gd name="connsiteY2" fmla="*/ 160020 h 276462"/>
                      <a:gd name="connsiteX3" fmla="*/ 811843 w 857563"/>
                      <a:gd name="connsiteY3" fmla="*/ 0 h 276462"/>
                      <a:gd name="connsiteX4" fmla="*/ 857563 w 857563"/>
                      <a:gd name="connsiteY4" fmla="*/ 186690 h 276462"/>
                      <a:gd name="connsiteX5" fmla="*/ 313 w 857563"/>
                      <a:gd name="connsiteY5" fmla="*/ 129540 h 276462"/>
                      <a:gd name="connsiteX0" fmla="*/ 4085 w 861335"/>
                      <a:gd name="connsiteY0" fmla="*/ 129540 h 276462"/>
                      <a:gd name="connsiteX1" fmla="*/ 76475 w 861335"/>
                      <a:gd name="connsiteY1" fmla="*/ 3810 h 276462"/>
                      <a:gd name="connsiteX2" fmla="*/ 487955 w 861335"/>
                      <a:gd name="connsiteY2" fmla="*/ 160020 h 276462"/>
                      <a:gd name="connsiteX3" fmla="*/ 815615 w 861335"/>
                      <a:gd name="connsiteY3" fmla="*/ 0 h 276462"/>
                      <a:gd name="connsiteX4" fmla="*/ 861335 w 861335"/>
                      <a:gd name="connsiteY4" fmla="*/ 186690 h 276462"/>
                      <a:gd name="connsiteX5" fmla="*/ 4085 w 861335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56130 h 303052"/>
                      <a:gd name="connsiteX1" fmla="*/ 78760 w 863620"/>
                      <a:gd name="connsiteY1" fmla="*/ 30400 h 303052"/>
                      <a:gd name="connsiteX2" fmla="*/ 490240 w 863620"/>
                      <a:gd name="connsiteY2" fmla="*/ 186610 h 303052"/>
                      <a:gd name="connsiteX3" fmla="*/ 817900 w 863620"/>
                      <a:gd name="connsiteY3" fmla="*/ 26590 h 303052"/>
                      <a:gd name="connsiteX4" fmla="*/ 863620 w 863620"/>
                      <a:gd name="connsiteY4" fmla="*/ 213280 h 303052"/>
                      <a:gd name="connsiteX5" fmla="*/ 6370 w 863620"/>
                      <a:gd name="connsiteY5" fmla="*/ 156130 h 303052"/>
                      <a:gd name="connsiteX0" fmla="*/ 6370 w 863620"/>
                      <a:gd name="connsiteY0" fmla="*/ 156130 h 303052"/>
                      <a:gd name="connsiteX1" fmla="*/ 78760 w 863620"/>
                      <a:gd name="connsiteY1" fmla="*/ 30400 h 303052"/>
                      <a:gd name="connsiteX2" fmla="*/ 490240 w 863620"/>
                      <a:gd name="connsiteY2" fmla="*/ 186610 h 303052"/>
                      <a:gd name="connsiteX3" fmla="*/ 817900 w 863620"/>
                      <a:gd name="connsiteY3" fmla="*/ 26590 h 303052"/>
                      <a:gd name="connsiteX4" fmla="*/ 863620 w 863620"/>
                      <a:gd name="connsiteY4" fmla="*/ 213280 h 303052"/>
                      <a:gd name="connsiteX5" fmla="*/ 6370 w 863620"/>
                      <a:gd name="connsiteY5" fmla="*/ 156130 h 303052"/>
                      <a:gd name="connsiteX0" fmla="*/ 6370 w 887664"/>
                      <a:gd name="connsiteY0" fmla="*/ 156130 h 303052"/>
                      <a:gd name="connsiteX1" fmla="*/ 78760 w 887664"/>
                      <a:gd name="connsiteY1" fmla="*/ 30400 h 303052"/>
                      <a:gd name="connsiteX2" fmla="*/ 490240 w 887664"/>
                      <a:gd name="connsiteY2" fmla="*/ 186610 h 303052"/>
                      <a:gd name="connsiteX3" fmla="*/ 817900 w 887664"/>
                      <a:gd name="connsiteY3" fmla="*/ 26590 h 303052"/>
                      <a:gd name="connsiteX4" fmla="*/ 863620 w 887664"/>
                      <a:gd name="connsiteY4" fmla="*/ 213280 h 303052"/>
                      <a:gd name="connsiteX5" fmla="*/ 6370 w 887664"/>
                      <a:gd name="connsiteY5" fmla="*/ 156130 h 303052"/>
                      <a:gd name="connsiteX0" fmla="*/ 6370 w 887664"/>
                      <a:gd name="connsiteY0" fmla="*/ 156130 h 303052"/>
                      <a:gd name="connsiteX1" fmla="*/ 78760 w 887664"/>
                      <a:gd name="connsiteY1" fmla="*/ 30400 h 303052"/>
                      <a:gd name="connsiteX2" fmla="*/ 490240 w 887664"/>
                      <a:gd name="connsiteY2" fmla="*/ 186610 h 303052"/>
                      <a:gd name="connsiteX3" fmla="*/ 817900 w 887664"/>
                      <a:gd name="connsiteY3" fmla="*/ 26590 h 303052"/>
                      <a:gd name="connsiteX4" fmla="*/ 863620 w 887664"/>
                      <a:gd name="connsiteY4" fmla="*/ 213280 h 303052"/>
                      <a:gd name="connsiteX5" fmla="*/ 6370 w 887664"/>
                      <a:gd name="connsiteY5" fmla="*/ 156130 h 303052"/>
                      <a:gd name="connsiteX0" fmla="*/ 6370 w 887664"/>
                      <a:gd name="connsiteY0" fmla="*/ 153690 h 300612"/>
                      <a:gd name="connsiteX1" fmla="*/ 78760 w 887664"/>
                      <a:gd name="connsiteY1" fmla="*/ 27960 h 300612"/>
                      <a:gd name="connsiteX2" fmla="*/ 490240 w 887664"/>
                      <a:gd name="connsiteY2" fmla="*/ 184170 h 300612"/>
                      <a:gd name="connsiteX3" fmla="*/ 817900 w 887664"/>
                      <a:gd name="connsiteY3" fmla="*/ 24150 h 300612"/>
                      <a:gd name="connsiteX4" fmla="*/ 863620 w 887664"/>
                      <a:gd name="connsiteY4" fmla="*/ 210840 h 300612"/>
                      <a:gd name="connsiteX5" fmla="*/ 6370 w 887664"/>
                      <a:gd name="connsiteY5" fmla="*/ 153690 h 300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87664" h="300612">
                        <a:moveTo>
                          <a:pt x="6370" y="153690"/>
                        </a:moveTo>
                        <a:cubicBezTo>
                          <a:pt x="-15220" y="88920"/>
                          <a:pt x="20340" y="73680"/>
                          <a:pt x="78760" y="27960"/>
                        </a:cubicBezTo>
                        <a:cubicBezTo>
                          <a:pt x="166390" y="11450"/>
                          <a:pt x="337840" y="196870"/>
                          <a:pt x="490240" y="184170"/>
                        </a:cubicBezTo>
                        <a:cubicBezTo>
                          <a:pt x="637560" y="161310"/>
                          <a:pt x="769640" y="-74910"/>
                          <a:pt x="817900" y="24150"/>
                        </a:cubicBezTo>
                        <a:cubicBezTo>
                          <a:pt x="894100" y="67330"/>
                          <a:pt x="905530" y="171470"/>
                          <a:pt x="863620" y="210840"/>
                        </a:cubicBezTo>
                        <a:cubicBezTo>
                          <a:pt x="535960" y="378480"/>
                          <a:pt x="-8870" y="283230"/>
                          <a:pt x="6370" y="15369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2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  <p:sp>
            <p:nvSpPr>
              <p:cNvPr id="77" name="Ovale 76">
                <a:extLst>
                  <a:ext uri="{FF2B5EF4-FFF2-40B4-BE49-F238E27FC236}">
                    <a16:creationId xmlns:a16="http://schemas.microsoft.com/office/drawing/2014/main" id="{D40E1F7B-122C-7020-EC7A-08EA02E7E43A}"/>
                  </a:ext>
                </a:extLst>
              </p:cNvPr>
              <p:cNvSpPr/>
              <p:nvPr/>
            </p:nvSpPr>
            <p:spPr>
              <a:xfrm>
                <a:off x="13152798" y="4727796"/>
                <a:ext cx="117259" cy="109796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2EFB5716-1AD1-B1A7-2EAF-B1D5E22C8822}"/>
                </a:ext>
              </a:extLst>
            </p:cNvPr>
            <p:cNvGrpSpPr/>
            <p:nvPr/>
          </p:nvGrpSpPr>
          <p:grpSpPr>
            <a:xfrm rot="21392073">
              <a:off x="12941413" y="5445571"/>
              <a:ext cx="195758" cy="258010"/>
              <a:chOff x="8017161" y="3295527"/>
              <a:chExt cx="480577" cy="631778"/>
            </a:xfrm>
          </p:grpSpPr>
          <p:sp>
            <p:nvSpPr>
              <p:cNvPr id="43" name="Trapezio 49">
                <a:extLst>
                  <a:ext uri="{FF2B5EF4-FFF2-40B4-BE49-F238E27FC236}">
                    <a16:creationId xmlns:a16="http://schemas.microsoft.com/office/drawing/2014/main" id="{15A9E6C3-E31A-DA34-58CF-711A67BACA26}"/>
                  </a:ext>
                </a:extLst>
              </p:cNvPr>
              <p:cNvSpPr/>
              <p:nvPr/>
            </p:nvSpPr>
            <p:spPr>
              <a:xfrm rot="11738135">
                <a:off x="8017161" y="3295527"/>
                <a:ext cx="480577" cy="468662"/>
              </a:xfrm>
              <a:custGeom>
                <a:avLst/>
                <a:gdLst>
                  <a:gd name="connsiteX0" fmla="*/ 0 w 321145"/>
                  <a:gd name="connsiteY0" fmla="*/ 361419 h 361419"/>
                  <a:gd name="connsiteX1" fmla="*/ 80286 w 321145"/>
                  <a:gd name="connsiteY1" fmla="*/ 0 h 361419"/>
                  <a:gd name="connsiteX2" fmla="*/ 240859 w 321145"/>
                  <a:gd name="connsiteY2" fmla="*/ 0 h 361419"/>
                  <a:gd name="connsiteX3" fmla="*/ 321145 w 321145"/>
                  <a:gd name="connsiteY3" fmla="*/ 361419 h 361419"/>
                  <a:gd name="connsiteX4" fmla="*/ 0 w 321145"/>
                  <a:gd name="connsiteY4" fmla="*/ 361419 h 361419"/>
                  <a:gd name="connsiteX0" fmla="*/ 0 w 321145"/>
                  <a:gd name="connsiteY0" fmla="*/ 361419 h 412763"/>
                  <a:gd name="connsiteX1" fmla="*/ 80286 w 321145"/>
                  <a:gd name="connsiteY1" fmla="*/ 0 h 412763"/>
                  <a:gd name="connsiteX2" fmla="*/ 240859 w 321145"/>
                  <a:gd name="connsiteY2" fmla="*/ 0 h 412763"/>
                  <a:gd name="connsiteX3" fmla="*/ 321145 w 321145"/>
                  <a:gd name="connsiteY3" fmla="*/ 361419 h 412763"/>
                  <a:gd name="connsiteX4" fmla="*/ 0 w 321145"/>
                  <a:gd name="connsiteY4" fmla="*/ 361419 h 41276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81953"/>
                  <a:gd name="connsiteY0" fmla="*/ 302475 h 416714"/>
                  <a:gd name="connsiteX1" fmla="*/ 141094 w 381953"/>
                  <a:gd name="connsiteY1" fmla="*/ 0 h 416714"/>
                  <a:gd name="connsiteX2" fmla="*/ 301667 w 381953"/>
                  <a:gd name="connsiteY2" fmla="*/ 0 h 416714"/>
                  <a:gd name="connsiteX3" fmla="*/ 381953 w 381953"/>
                  <a:gd name="connsiteY3" fmla="*/ 361419 h 416714"/>
                  <a:gd name="connsiteX4" fmla="*/ 0 w 381953"/>
                  <a:gd name="connsiteY4" fmla="*/ 302475 h 416714"/>
                  <a:gd name="connsiteX0" fmla="*/ 0 w 433414"/>
                  <a:gd name="connsiteY0" fmla="*/ 302475 h 404427"/>
                  <a:gd name="connsiteX1" fmla="*/ 141094 w 433414"/>
                  <a:gd name="connsiteY1" fmla="*/ 0 h 404427"/>
                  <a:gd name="connsiteX2" fmla="*/ 301667 w 433414"/>
                  <a:gd name="connsiteY2" fmla="*/ 0 h 404427"/>
                  <a:gd name="connsiteX3" fmla="*/ 433414 w 433414"/>
                  <a:gd name="connsiteY3" fmla="*/ 342175 h 404427"/>
                  <a:gd name="connsiteX4" fmla="*/ 0 w 433414"/>
                  <a:gd name="connsiteY4" fmla="*/ 302475 h 404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3414" h="404427">
                    <a:moveTo>
                      <a:pt x="0" y="302475"/>
                    </a:moveTo>
                    <a:cubicBezTo>
                      <a:pt x="179855" y="208788"/>
                      <a:pt x="209883" y="258317"/>
                      <a:pt x="141094" y="0"/>
                    </a:cubicBezTo>
                    <a:lnTo>
                      <a:pt x="301667" y="0"/>
                    </a:lnTo>
                    <a:cubicBezTo>
                      <a:pt x="328429" y="120473"/>
                      <a:pt x="302166" y="187642"/>
                      <a:pt x="433414" y="342175"/>
                    </a:cubicBezTo>
                    <a:cubicBezTo>
                      <a:pt x="335043" y="441031"/>
                      <a:pt x="101399" y="418000"/>
                      <a:pt x="0" y="30247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4" name="Ovale 43">
                <a:extLst>
                  <a:ext uri="{FF2B5EF4-FFF2-40B4-BE49-F238E27FC236}">
                    <a16:creationId xmlns:a16="http://schemas.microsoft.com/office/drawing/2014/main" id="{00C568F6-84D2-5027-5BA4-0FCE3B826D9B}"/>
                  </a:ext>
                </a:extLst>
              </p:cNvPr>
              <p:cNvSpPr/>
              <p:nvPr/>
            </p:nvSpPr>
            <p:spPr>
              <a:xfrm>
                <a:off x="8030019" y="3658676"/>
                <a:ext cx="268224" cy="268629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85" name="Gruppo 84">
            <a:extLst>
              <a:ext uri="{FF2B5EF4-FFF2-40B4-BE49-F238E27FC236}">
                <a16:creationId xmlns:a16="http://schemas.microsoft.com/office/drawing/2014/main" id="{E04C0C1F-B392-0EEC-0C5C-9E2142C6DE2A}"/>
              </a:ext>
            </a:extLst>
          </p:cNvPr>
          <p:cNvGrpSpPr/>
          <p:nvPr/>
        </p:nvGrpSpPr>
        <p:grpSpPr>
          <a:xfrm rot="21335309">
            <a:off x="11436096" y="4468245"/>
            <a:ext cx="430793" cy="2303608"/>
            <a:chOff x="13276117" y="4494225"/>
            <a:chExt cx="430793" cy="2303608"/>
          </a:xfrm>
        </p:grpSpPr>
        <p:grpSp>
          <p:nvGrpSpPr>
            <p:cNvPr id="83" name="Gruppo 82">
              <a:extLst>
                <a:ext uri="{FF2B5EF4-FFF2-40B4-BE49-F238E27FC236}">
                  <a16:creationId xmlns:a16="http://schemas.microsoft.com/office/drawing/2014/main" id="{66D6C09C-B747-4AB4-B63B-DF10B9BC063D}"/>
                </a:ext>
              </a:extLst>
            </p:cNvPr>
            <p:cNvGrpSpPr/>
            <p:nvPr/>
          </p:nvGrpSpPr>
          <p:grpSpPr>
            <a:xfrm>
              <a:off x="13276117" y="4494225"/>
              <a:ext cx="430793" cy="2303608"/>
              <a:chOff x="13276117" y="4494225"/>
              <a:chExt cx="430793" cy="2303608"/>
            </a:xfrm>
          </p:grpSpPr>
          <p:grpSp>
            <p:nvGrpSpPr>
              <p:cNvPr id="80" name="Gruppo 79">
                <a:extLst>
                  <a:ext uri="{FF2B5EF4-FFF2-40B4-BE49-F238E27FC236}">
                    <a16:creationId xmlns:a16="http://schemas.microsoft.com/office/drawing/2014/main" id="{E050693E-658B-9D16-AD68-E66E862150CD}"/>
                  </a:ext>
                </a:extLst>
              </p:cNvPr>
              <p:cNvGrpSpPr/>
              <p:nvPr/>
            </p:nvGrpSpPr>
            <p:grpSpPr>
              <a:xfrm>
                <a:off x="13276117" y="5508383"/>
                <a:ext cx="430793" cy="1289450"/>
                <a:chOff x="13276117" y="5508383"/>
                <a:chExt cx="430793" cy="1289450"/>
              </a:xfrm>
            </p:grpSpPr>
            <p:sp>
              <p:nvSpPr>
                <p:cNvPr id="6" name="Rettangolo 74">
                  <a:extLst>
                    <a:ext uri="{FF2B5EF4-FFF2-40B4-BE49-F238E27FC236}">
                      <a16:creationId xmlns:a16="http://schemas.microsoft.com/office/drawing/2014/main" id="{8DFB1F74-AB96-B2FF-4A8E-D7FAD9A320D8}"/>
                    </a:ext>
                  </a:extLst>
                </p:cNvPr>
                <p:cNvSpPr/>
                <p:nvPr/>
              </p:nvSpPr>
              <p:spPr>
                <a:xfrm rot="21392073">
                  <a:off x="13276117" y="6528294"/>
                  <a:ext cx="429530" cy="269539"/>
                </a:xfrm>
                <a:custGeom>
                  <a:avLst/>
                  <a:gdLst>
                    <a:gd name="connsiteX0" fmla="*/ 0 w 1158856"/>
                    <a:gd name="connsiteY0" fmla="*/ 0 h 779114"/>
                    <a:gd name="connsiteX1" fmla="*/ 1158856 w 1158856"/>
                    <a:gd name="connsiteY1" fmla="*/ 0 h 779114"/>
                    <a:gd name="connsiteX2" fmla="*/ 1158856 w 1158856"/>
                    <a:gd name="connsiteY2" fmla="*/ 779114 h 779114"/>
                    <a:gd name="connsiteX3" fmla="*/ 0 w 1158856"/>
                    <a:gd name="connsiteY3" fmla="*/ 779114 h 779114"/>
                    <a:gd name="connsiteX4" fmla="*/ 0 w 1158856"/>
                    <a:gd name="connsiteY4" fmla="*/ 0 h 779114"/>
                    <a:gd name="connsiteX0" fmla="*/ 0 w 1158856"/>
                    <a:gd name="connsiteY0" fmla="*/ 0 h 779114"/>
                    <a:gd name="connsiteX1" fmla="*/ 1158856 w 1158856"/>
                    <a:gd name="connsiteY1" fmla="*/ 0 h 779114"/>
                    <a:gd name="connsiteX2" fmla="*/ 1158856 w 1158856"/>
                    <a:gd name="connsiteY2" fmla="*/ 779114 h 779114"/>
                    <a:gd name="connsiteX3" fmla="*/ 407670 w 1158856"/>
                    <a:gd name="connsiteY3" fmla="*/ 580994 h 779114"/>
                    <a:gd name="connsiteX4" fmla="*/ 0 w 1158856"/>
                    <a:gd name="connsiteY4" fmla="*/ 0 h 779114"/>
                    <a:gd name="connsiteX0" fmla="*/ 0 w 1158856"/>
                    <a:gd name="connsiteY0" fmla="*/ 0 h 779114"/>
                    <a:gd name="connsiteX1" fmla="*/ 1158856 w 1158856"/>
                    <a:gd name="connsiteY1" fmla="*/ 0 h 779114"/>
                    <a:gd name="connsiteX2" fmla="*/ 1158856 w 1158856"/>
                    <a:gd name="connsiteY2" fmla="*/ 779114 h 779114"/>
                    <a:gd name="connsiteX3" fmla="*/ 327660 w 1158856"/>
                    <a:gd name="connsiteY3" fmla="*/ 706724 h 779114"/>
                    <a:gd name="connsiteX4" fmla="*/ 0 w 1158856"/>
                    <a:gd name="connsiteY4" fmla="*/ 0 h 779114"/>
                    <a:gd name="connsiteX0" fmla="*/ 0 w 1158856"/>
                    <a:gd name="connsiteY0" fmla="*/ 0 h 721964"/>
                    <a:gd name="connsiteX1" fmla="*/ 1158856 w 1158856"/>
                    <a:gd name="connsiteY1" fmla="*/ 0 h 721964"/>
                    <a:gd name="connsiteX2" fmla="*/ 941686 w 1158856"/>
                    <a:gd name="connsiteY2" fmla="*/ 721964 h 721964"/>
                    <a:gd name="connsiteX3" fmla="*/ 327660 w 1158856"/>
                    <a:gd name="connsiteY3" fmla="*/ 706724 h 721964"/>
                    <a:gd name="connsiteX4" fmla="*/ 0 w 1158856"/>
                    <a:gd name="connsiteY4" fmla="*/ 0 h 721964"/>
                    <a:gd name="connsiteX0" fmla="*/ 0 w 1158856"/>
                    <a:gd name="connsiteY0" fmla="*/ 0 h 706724"/>
                    <a:gd name="connsiteX1" fmla="*/ 1158856 w 1158856"/>
                    <a:gd name="connsiteY1" fmla="*/ 0 h 706724"/>
                    <a:gd name="connsiteX2" fmla="*/ 1128376 w 1158856"/>
                    <a:gd name="connsiteY2" fmla="*/ 630524 h 706724"/>
                    <a:gd name="connsiteX3" fmla="*/ 327660 w 1158856"/>
                    <a:gd name="connsiteY3" fmla="*/ 706724 h 706724"/>
                    <a:gd name="connsiteX4" fmla="*/ 0 w 1158856"/>
                    <a:gd name="connsiteY4" fmla="*/ 0 h 706724"/>
                    <a:gd name="connsiteX0" fmla="*/ 0 w 1128376"/>
                    <a:gd name="connsiteY0" fmla="*/ 0 h 706724"/>
                    <a:gd name="connsiteX1" fmla="*/ 1078846 w 1128376"/>
                    <a:gd name="connsiteY1" fmla="*/ 270510 h 706724"/>
                    <a:gd name="connsiteX2" fmla="*/ 1128376 w 1128376"/>
                    <a:gd name="connsiteY2" fmla="*/ 630524 h 706724"/>
                    <a:gd name="connsiteX3" fmla="*/ 327660 w 1128376"/>
                    <a:gd name="connsiteY3" fmla="*/ 706724 h 706724"/>
                    <a:gd name="connsiteX4" fmla="*/ 0 w 1128376"/>
                    <a:gd name="connsiteY4" fmla="*/ 0 h 706724"/>
                    <a:gd name="connsiteX0" fmla="*/ 0 w 1128376"/>
                    <a:gd name="connsiteY0" fmla="*/ 0 h 706724"/>
                    <a:gd name="connsiteX1" fmla="*/ 1002646 w 1128376"/>
                    <a:gd name="connsiteY1" fmla="*/ 182880 h 706724"/>
                    <a:gd name="connsiteX2" fmla="*/ 1128376 w 1128376"/>
                    <a:gd name="connsiteY2" fmla="*/ 630524 h 706724"/>
                    <a:gd name="connsiteX3" fmla="*/ 327660 w 1128376"/>
                    <a:gd name="connsiteY3" fmla="*/ 706724 h 706724"/>
                    <a:gd name="connsiteX4" fmla="*/ 0 w 1128376"/>
                    <a:gd name="connsiteY4" fmla="*/ 0 h 706724"/>
                    <a:gd name="connsiteX0" fmla="*/ 26670 w 800716"/>
                    <a:gd name="connsiteY0" fmla="*/ 53340 h 523844"/>
                    <a:gd name="connsiteX1" fmla="*/ 674986 w 800716"/>
                    <a:gd name="connsiteY1" fmla="*/ 0 h 523844"/>
                    <a:gd name="connsiteX2" fmla="*/ 800716 w 800716"/>
                    <a:gd name="connsiteY2" fmla="*/ 447644 h 523844"/>
                    <a:gd name="connsiteX3" fmla="*/ 0 w 800716"/>
                    <a:gd name="connsiteY3" fmla="*/ 523844 h 523844"/>
                    <a:gd name="connsiteX4" fmla="*/ 26670 w 800716"/>
                    <a:gd name="connsiteY4" fmla="*/ 53340 h 523844"/>
                    <a:gd name="connsiteX0" fmla="*/ 0 w 1006456"/>
                    <a:gd name="connsiteY0" fmla="*/ 0 h 603854"/>
                    <a:gd name="connsiteX1" fmla="*/ 880726 w 1006456"/>
                    <a:gd name="connsiteY1" fmla="*/ 80010 h 603854"/>
                    <a:gd name="connsiteX2" fmla="*/ 1006456 w 1006456"/>
                    <a:gd name="connsiteY2" fmla="*/ 527654 h 603854"/>
                    <a:gd name="connsiteX3" fmla="*/ 205740 w 1006456"/>
                    <a:gd name="connsiteY3" fmla="*/ 603854 h 603854"/>
                    <a:gd name="connsiteX4" fmla="*/ 0 w 1006456"/>
                    <a:gd name="connsiteY4" fmla="*/ 0 h 603854"/>
                    <a:gd name="connsiteX0" fmla="*/ 23923 w 1030379"/>
                    <a:gd name="connsiteY0" fmla="*/ 0 h 603854"/>
                    <a:gd name="connsiteX1" fmla="*/ 904649 w 1030379"/>
                    <a:gd name="connsiteY1" fmla="*/ 80010 h 603854"/>
                    <a:gd name="connsiteX2" fmla="*/ 1030379 w 1030379"/>
                    <a:gd name="connsiteY2" fmla="*/ 527654 h 603854"/>
                    <a:gd name="connsiteX3" fmla="*/ 229663 w 1030379"/>
                    <a:gd name="connsiteY3" fmla="*/ 603854 h 603854"/>
                    <a:gd name="connsiteX4" fmla="*/ 23923 w 1030379"/>
                    <a:gd name="connsiteY4" fmla="*/ 0 h 603854"/>
                    <a:gd name="connsiteX0" fmla="*/ 26945 w 1033401"/>
                    <a:gd name="connsiteY0" fmla="*/ 0 h 603854"/>
                    <a:gd name="connsiteX1" fmla="*/ 907671 w 1033401"/>
                    <a:gd name="connsiteY1" fmla="*/ 80010 h 603854"/>
                    <a:gd name="connsiteX2" fmla="*/ 1033401 w 1033401"/>
                    <a:gd name="connsiteY2" fmla="*/ 527654 h 603854"/>
                    <a:gd name="connsiteX3" fmla="*/ 232685 w 1033401"/>
                    <a:gd name="connsiteY3" fmla="*/ 603854 h 603854"/>
                    <a:gd name="connsiteX4" fmla="*/ 26945 w 1033401"/>
                    <a:gd name="connsiteY4" fmla="*/ 0 h 603854"/>
                    <a:gd name="connsiteX0" fmla="*/ 26945 w 1033401"/>
                    <a:gd name="connsiteY0" fmla="*/ 0 h 650763"/>
                    <a:gd name="connsiteX1" fmla="*/ 907671 w 1033401"/>
                    <a:gd name="connsiteY1" fmla="*/ 80010 h 650763"/>
                    <a:gd name="connsiteX2" fmla="*/ 1033401 w 1033401"/>
                    <a:gd name="connsiteY2" fmla="*/ 527654 h 650763"/>
                    <a:gd name="connsiteX3" fmla="*/ 232685 w 1033401"/>
                    <a:gd name="connsiteY3" fmla="*/ 603854 h 650763"/>
                    <a:gd name="connsiteX4" fmla="*/ 26945 w 1033401"/>
                    <a:gd name="connsiteY4" fmla="*/ 0 h 650763"/>
                    <a:gd name="connsiteX0" fmla="*/ 26945 w 1033401"/>
                    <a:gd name="connsiteY0" fmla="*/ 0 h 660008"/>
                    <a:gd name="connsiteX1" fmla="*/ 907671 w 1033401"/>
                    <a:gd name="connsiteY1" fmla="*/ 80010 h 660008"/>
                    <a:gd name="connsiteX2" fmla="*/ 1033401 w 1033401"/>
                    <a:gd name="connsiteY2" fmla="*/ 527654 h 660008"/>
                    <a:gd name="connsiteX3" fmla="*/ 232685 w 1033401"/>
                    <a:gd name="connsiteY3" fmla="*/ 603854 h 660008"/>
                    <a:gd name="connsiteX4" fmla="*/ 26945 w 1033401"/>
                    <a:gd name="connsiteY4" fmla="*/ 0 h 660008"/>
                    <a:gd name="connsiteX0" fmla="*/ 26945 w 1046843"/>
                    <a:gd name="connsiteY0" fmla="*/ 0 h 660008"/>
                    <a:gd name="connsiteX1" fmla="*/ 907671 w 1046843"/>
                    <a:gd name="connsiteY1" fmla="*/ 80010 h 660008"/>
                    <a:gd name="connsiteX2" fmla="*/ 1033401 w 1046843"/>
                    <a:gd name="connsiteY2" fmla="*/ 527654 h 660008"/>
                    <a:gd name="connsiteX3" fmla="*/ 232685 w 1046843"/>
                    <a:gd name="connsiteY3" fmla="*/ 603854 h 660008"/>
                    <a:gd name="connsiteX4" fmla="*/ 26945 w 1046843"/>
                    <a:gd name="connsiteY4" fmla="*/ 0 h 660008"/>
                    <a:gd name="connsiteX0" fmla="*/ 26945 w 1054476"/>
                    <a:gd name="connsiteY0" fmla="*/ 0 h 660008"/>
                    <a:gd name="connsiteX1" fmla="*/ 907671 w 1054476"/>
                    <a:gd name="connsiteY1" fmla="*/ 80010 h 660008"/>
                    <a:gd name="connsiteX2" fmla="*/ 1033401 w 1054476"/>
                    <a:gd name="connsiteY2" fmla="*/ 527654 h 660008"/>
                    <a:gd name="connsiteX3" fmla="*/ 232685 w 1054476"/>
                    <a:gd name="connsiteY3" fmla="*/ 603854 h 660008"/>
                    <a:gd name="connsiteX4" fmla="*/ 26945 w 1054476"/>
                    <a:gd name="connsiteY4" fmla="*/ 0 h 660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4476" h="660008">
                      <a:moveTo>
                        <a:pt x="26945" y="0"/>
                      </a:moveTo>
                      <a:lnTo>
                        <a:pt x="907671" y="80010"/>
                      </a:lnTo>
                      <a:cubicBezTo>
                        <a:pt x="1025781" y="156835"/>
                        <a:pt x="1090551" y="370819"/>
                        <a:pt x="1033401" y="527654"/>
                      </a:cubicBezTo>
                      <a:cubicBezTo>
                        <a:pt x="1033196" y="606394"/>
                        <a:pt x="781530" y="734664"/>
                        <a:pt x="232685" y="603854"/>
                      </a:cubicBezTo>
                      <a:cubicBezTo>
                        <a:pt x="126005" y="410189"/>
                        <a:pt x="-72115" y="212715"/>
                        <a:pt x="26945" y="0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5" name="Trapezio 67">
                  <a:extLst>
                    <a:ext uri="{FF2B5EF4-FFF2-40B4-BE49-F238E27FC236}">
                      <a16:creationId xmlns:a16="http://schemas.microsoft.com/office/drawing/2014/main" id="{6652DECF-15EC-A70C-9FFB-89F7CFAA2C6D}"/>
                    </a:ext>
                  </a:extLst>
                </p:cNvPr>
                <p:cNvSpPr/>
                <p:nvPr/>
              </p:nvSpPr>
              <p:spPr>
                <a:xfrm rot="21574262" flipH="1">
                  <a:off x="13284989" y="5508383"/>
                  <a:ext cx="390993" cy="628326"/>
                </a:xfrm>
                <a:custGeom>
                  <a:avLst/>
                  <a:gdLst>
                    <a:gd name="connsiteX0" fmla="*/ 0 w 1017409"/>
                    <a:gd name="connsiteY0" fmla="*/ 1393390 h 1393390"/>
                    <a:gd name="connsiteX1" fmla="*/ 149671 w 1017409"/>
                    <a:gd name="connsiteY1" fmla="*/ 0 h 1393390"/>
                    <a:gd name="connsiteX2" fmla="*/ 867738 w 1017409"/>
                    <a:gd name="connsiteY2" fmla="*/ 0 h 1393390"/>
                    <a:gd name="connsiteX3" fmla="*/ 1017409 w 1017409"/>
                    <a:gd name="connsiteY3" fmla="*/ 1393390 h 1393390"/>
                    <a:gd name="connsiteX4" fmla="*/ 0 w 1017409"/>
                    <a:gd name="connsiteY4" fmla="*/ 1393390 h 1393390"/>
                    <a:gd name="connsiteX0" fmla="*/ 0 w 961936"/>
                    <a:gd name="connsiteY0" fmla="*/ 1393390 h 1393390"/>
                    <a:gd name="connsiteX1" fmla="*/ 149671 w 961936"/>
                    <a:gd name="connsiteY1" fmla="*/ 0 h 1393390"/>
                    <a:gd name="connsiteX2" fmla="*/ 867738 w 961936"/>
                    <a:gd name="connsiteY2" fmla="*/ 0 h 1393390"/>
                    <a:gd name="connsiteX3" fmla="*/ 961936 w 961936"/>
                    <a:gd name="connsiteY3" fmla="*/ 1392953 h 1393390"/>
                    <a:gd name="connsiteX4" fmla="*/ 0 w 961936"/>
                    <a:gd name="connsiteY4" fmla="*/ 1393390 h 1393390"/>
                    <a:gd name="connsiteX0" fmla="*/ 0 w 990173"/>
                    <a:gd name="connsiteY0" fmla="*/ 1393390 h 1393390"/>
                    <a:gd name="connsiteX1" fmla="*/ 149671 w 990173"/>
                    <a:gd name="connsiteY1" fmla="*/ 0 h 1393390"/>
                    <a:gd name="connsiteX2" fmla="*/ 867738 w 990173"/>
                    <a:gd name="connsiteY2" fmla="*/ 0 h 1393390"/>
                    <a:gd name="connsiteX3" fmla="*/ 961936 w 990173"/>
                    <a:gd name="connsiteY3" fmla="*/ 1392953 h 1393390"/>
                    <a:gd name="connsiteX4" fmla="*/ 0 w 990173"/>
                    <a:gd name="connsiteY4" fmla="*/ 1393390 h 1393390"/>
                    <a:gd name="connsiteX0" fmla="*/ 0 w 990173"/>
                    <a:gd name="connsiteY0" fmla="*/ 1393390 h 1393390"/>
                    <a:gd name="connsiteX1" fmla="*/ 149671 w 990173"/>
                    <a:gd name="connsiteY1" fmla="*/ 0 h 1393390"/>
                    <a:gd name="connsiteX2" fmla="*/ 867738 w 990173"/>
                    <a:gd name="connsiteY2" fmla="*/ 0 h 1393390"/>
                    <a:gd name="connsiteX3" fmla="*/ 961936 w 990173"/>
                    <a:gd name="connsiteY3" fmla="*/ 1392953 h 1393390"/>
                    <a:gd name="connsiteX4" fmla="*/ 0 w 990173"/>
                    <a:gd name="connsiteY4" fmla="*/ 1393390 h 1393390"/>
                    <a:gd name="connsiteX0" fmla="*/ 0 w 990173"/>
                    <a:gd name="connsiteY0" fmla="*/ 1393390 h 1411727"/>
                    <a:gd name="connsiteX1" fmla="*/ 149671 w 990173"/>
                    <a:gd name="connsiteY1" fmla="*/ 0 h 1411727"/>
                    <a:gd name="connsiteX2" fmla="*/ 867738 w 990173"/>
                    <a:gd name="connsiteY2" fmla="*/ 0 h 1411727"/>
                    <a:gd name="connsiteX3" fmla="*/ 961936 w 990173"/>
                    <a:gd name="connsiteY3" fmla="*/ 1392953 h 1411727"/>
                    <a:gd name="connsiteX4" fmla="*/ 0 w 990173"/>
                    <a:gd name="connsiteY4" fmla="*/ 1393390 h 1411727"/>
                    <a:gd name="connsiteX0" fmla="*/ 11176 w 1001349"/>
                    <a:gd name="connsiteY0" fmla="*/ 1393390 h 1411727"/>
                    <a:gd name="connsiteX1" fmla="*/ 160847 w 1001349"/>
                    <a:gd name="connsiteY1" fmla="*/ 0 h 1411727"/>
                    <a:gd name="connsiteX2" fmla="*/ 878914 w 1001349"/>
                    <a:gd name="connsiteY2" fmla="*/ 0 h 1411727"/>
                    <a:gd name="connsiteX3" fmla="*/ 973112 w 1001349"/>
                    <a:gd name="connsiteY3" fmla="*/ 1392953 h 1411727"/>
                    <a:gd name="connsiteX4" fmla="*/ 11176 w 1001349"/>
                    <a:gd name="connsiteY4" fmla="*/ 1393390 h 1411727"/>
                    <a:gd name="connsiteX0" fmla="*/ 13018 w 1003191"/>
                    <a:gd name="connsiteY0" fmla="*/ 1393390 h 1411727"/>
                    <a:gd name="connsiteX1" fmla="*/ 162689 w 1003191"/>
                    <a:gd name="connsiteY1" fmla="*/ 0 h 1411727"/>
                    <a:gd name="connsiteX2" fmla="*/ 880756 w 1003191"/>
                    <a:gd name="connsiteY2" fmla="*/ 0 h 1411727"/>
                    <a:gd name="connsiteX3" fmla="*/ 974954 w 1003191"/>
                    <a:gd name="connsiteY3" fmla="*/ 1392953 h 1411727"/>
                    <a:gd name="connsiteX4" fmla="*/ 13018 w 1003191"/>
                    <a:gd name="connsiteY4" fmla="*/ 1393390 h 1411727"/>
                    <a:gd name="connsiteX0" fmla="*/ 13018 w 996432"/>
                    <a:gd name="connsiteY0" fmla="*/ 1393390 h 1450462"/>
                    <a:gd name="connsiteX1" fmla="*/ 162689 w 996432"/>
                    <a:gd name="connsiteY1" fmla="*/ 0 h 1450462"/>
                    <a:gd name="connsiteX2" fmla="*/ 880756 w 996432"/>
                    <a:gd name="connsiteY2" fmla="*/ 0 h 1450462"/>
                    <a:gd name="connsiteX3" fmla="*/ 967173 w 996432"/>
                    <a:gd name="connsiteY3" fmla="*/ 1450461 h 1450462"/>
                    <a:gd name="connsiteX4" fmla="*/ 13018 w 996432"/>
                    <a:gd name="connsiteY4" fmla="*/ 1393390 h 1450462"/>
                    <a:gd name="connsiteX0" fmla="*/ 12523 w 995937"/>
                    <a:gd name="connsiteY0" fmla="*/ 1393390 h 1450462"/>
                    <a:gd name="connsiteX1" fmla="*/ 162194 w 995937"/>
                    <a:gd name="connsiteY1" fmla="*/ 0 h 1450462"/>
                    <a:gd name="connsiteX2" fmla="*/ 880261 w 995937"/>
                    <a:gd name="connsiteY2" fmla="*/ 0 h 1450462"/>
                    <a:gd name="connsiteX3" fmla="*/ 966678 w 995937"/>
                    <a:gd name="connsiteY3" fmla="*/ 1450461 h 1450462"/>
                    <a:gd name="connsiteX4" fmla="*/ 12523 w 995937"/>
                    <a:gd name="connsiteY4" fmla="*/ 1393390 h 1450462"/>
                    <a:gd name="connsiteX0" fmla="*/ 12523 w 995937"/>
                    <a:gd name="connsiteY0" fmla="*/ 1432747 h 1489819"/>
                    <a:gd name="connsiteX1" fmla="*/ 162194 w 995937"/>
                    <a:gd name="connsiteY1" fmla="*/ 39357 h 1489819"/>
                    <a:gd name="connsiteX2" fmla="*/ 880261 w 995937"/>
                    <a:gd name="connsiteY2" fmla="*/ 39357 h 1489819"/>
                    <a:gd name="connsiteX3" fmla="*/ 966678 w 995937"/>
                    <a:gd name="connsiteY3" fmla="*/ 1489818 h 1489819"/>
                    <a:gd name="connsiteX4" fmla="*/ 12523 w 995937"/>
                    <a:gd name="connsiteY4" fmla="*/ 1432747 h 1489819"/>
                    <a:gd name="connsiteX0" fmla="*/ 12523 w 995937"/>
                    <a:gd name="connsiteY0" fmla="*/ 1432747 h 1518816"/>
                    <a:gd name="connsiteX1" fmla="*/ 162194 w 995937"/>
                    <a:gd name="connsiteY1" fmla="*/ 39357 h 1518816"/>
                    <a:gd name="connsiteX2" fmla="*/ 880261 w 995937"/>
                    <a:gd name="connsiteY2" fmla="*/ 39357 h 1518816"/>
                    <a:gd name="connsiteX3" fmla="*/ 966678 w 995937"/>
                    <a:gd name="connsiteY3" fmla="*/ 1489818 h 1518816"/>
                    <a:gd name="connsiteX4" fmla="*/ 12523 w 995937"/>
                    <a:gd name="connsiteY4" fmla="*/ 1432747 h 1518816"/>
                    <a:gd name="connsiteX0" fmla="*/ 12523 w 995937"/>
                    <a:gd name="connsiteY0" fmla="*/ 1432747 h 1534940"/>
                    <a:gd name="connsiteX1" fmla="*/ 162194 w 995937"/>
                    <a:gd name="connsiteY1" fmla="*/ 39357 h 1534940"/>
                    <a:gd name="connsiteX2" fmla="*/ 880261 w 995937"/>
                    <a:gd name="connsiteY2" fmla="*/ 39357 h 1534940"/>
                    <a:gd name="connsiteX3" fmla="*/ 966678 w 995937"/>
                    <a:gd name="connsiteY3" fmla="*/ 1489818 h 1534940"/>
                    <a:gd name="connsiteX4" fmla="*/ 12523 w 995937"/>
                    <a:gd name="connsiteY4" fmla="*/ 1432747 h 1534940"/>
                    <a:gd name="connsiteX0" fmla="*/ 12523 w 1004252"/>
                    <a:gd name="connsiteY0" fmla="*/ 1436363 h 1538556"/>
                    <a:gd name="connsiteX1" fmla="*/ 162194 w 1004252"/>
                    <a:gd name="connsiteY1" fmla="*/ 42973 h 1538556"/>
                    <a:gd name="connsiteX2" fmla="*/ 928330 w 1004252"/>
                    <a:gd name="connsiteY2" fmla="*/ 30176 h 1538556"/>
                    <a:gd name="connsiteX3" fmla="*/ 966678 w 1004252"/>
                    <a:gd name="connsiteY3" fmla="*/ 1493434 h 1538556"/>
                    <a:gd name="connsiteX4" fmla="*/ 12523 w 1004252"/>
                    <a:gd name="connsiteY4" fmla="*/ 1436363 h 1538556"/>
                    <a:gd name="connsiteX0" fmla="*/ 12523 w 993035"/>
                    <a:gd name="connsiteY0" fmla="*/ 1436363 h 1538556"/>
                    <a:gd name="connsiteX1" fmla="*/ 162194 w 993035"/>
                    <a:gd name="connsiteY1" fmla="*/ 42973 h 1538556"/>
                    <a:gd name="connsiteX2" fmla="*/ 928330 w 993035"/>
                    <a:gd name="connsiteY2" fmla="*/ 30176 h 1538556"/>
                    <a:gd name="connsiteX3" fmla="*/ 966678 w 993035"/>
                    <a:gd name="connsiteY3" fmla="*/ 1493434 h 1538556"/>
                    <a:gd name="connsiteX4" fmla="*/ 12523 w 993035"/>
                    <a:gd name="connsiteY4" fmla="*/ 1436363 h 1538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3035" h="1538556">
                      <a:moveTo>
                        <a:pt x="12523" y="1436363"/>
                      </a:moveTo>
                      <a:cubicBezTo>
                        <a:pt x="-40980" y="1340577"/>
                        <a:pt x="89837" y="569014"/>
                        <a:pt x="162194" y="42973"/>
                      </a:cubicBezTo>
                      <a:cubicBezTo>
                        <a:pt x="321651" y="-45582"/>
                        <a:pt x="688974" y="30176"/>
                        <a:pt x="928330" y="30176"/>
                      </a:cubicBezTo>
                      <a:cubicBezTo>
                        <a:pt x="881718" y="765200"/>
                        <a:pt x="1057201" y="1098114"/>
                        <a:pt x="966678" y="1493434"/>
                      </a:cubicBezTo>
                      <a:cubicBezTo>
                        <a:pt x="516692" y="1568971"/>
                        <a:pt x="95716" y="1549484"/>
                        <a:pt x="12523" y="1436363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6" name="Rettangolo 51">
                  <a:extLst>
                    <a:ext uri="{FF2B5EF4-FFF2-40B4-BE49-F238E27FC236}">
                      <a16:creationId xmlns:a16="http://schemas.microsoft.com/office/drawing/2014/main" id="{97C34D54-C6FC-8740-9F94-1F75379C24E4}"/>
                    </a:ext>
                  </a:extLst>
                </p:cNvPr>
                <p:cNvSpPr/>
                <p:nvPr/>
              </p:nvSpPr>
              <p:spPr>
                <a:xfrm rot="21543606">
                  <a:off x="13337711" y="5520520"/>
                  <a:ext cx="256337" cy="295029"/>
                </a:xfrm>
                <a:custGeom>
                  <a:avLst/>
                  <a:gdLst>
                    <a:gd name="connsiteX0" fmla="*/ 0 w 616619"/>
                    <a:gd name="connsiteY0" fmla="*/ 0 h 621814"/>
                    <a:gd name="connsiteX1" fmla="*/ 616619 w 616619"/>
                    <a:gd name="connsiteY1" fmla="*/ 0 h 621814"/>
                    <a:gd name="connsiteX2" fmla="*/ 616619 w 616619"/>
                    <a:gd name="connsiteY2" fmla="*/ 621814 h 621814"/>
                    <a:gd name="connsiteX3" fmla="*/ 0 w 616619"/>
                    <a:gd name="connsiteY3" fmla="*/ 621814 h 621814"/>
                    <a:gd name="connsiteX4" fmla="*/ 0 w 616619"/>
                    <a:gd name="connsiteY4" fmla="*/ 0 h 621814"/>
                    <a:gd name="connsiteX0" fmla="*/ 0 w 616619"/>
                    <a:gd name="connsiteY0" fmla="*/ 0 h 688563"/>
                    <a:gd name="connsiteX1" fmla="*/ 616619 w 616619"/>
                    <a:gd name="connsiteY1" fmla="*/ 0 h 688563"/>
                    <a:gd name="connsiteX2" fmla="*/ 616619 w 616619"/>
                    <a:gd name="connsiteY2" fmla="*/ 621814 h 688563"/>
                    <a:gd name="connsiteX3" fmla="*/ 0 w 616619"/>
                    <a:gd name="connsiteY3" fmla="*/ 621814 h 688563"/>
                    <a:gd name="connsiteX4" fmla="*/ 0 w 616619"/>
                    <a:gd name="connsiteY4" fmla="*/ 0 h 688563"/>
                    <a:gd name="connsiteX0" fmla="*/ 0 w 616619"/>
                    <a:gd name="connsiteY0" fmla="*/ 0 h 708755"/>
                    <a:gd name="connsiteX1" fmla="*/ 616619 w 616619"/>
                    <a:gd name="connsiteY1" fmla="*/ 0 h 708755"/>
                    <a:gd name="connsiteX2" fmla="*/ 616619 w 616619"/>
                    <a:gd name="connsiteY2" fmla="*/ 621814 h 708755"/>
                    <a:gd name="connsiteX3" fmla="*/ 0 w 616619"/>
                    <a:gd name="connsiteY3" fmla="*/ 621814 h 708755"/>
                    <a:gd name="connsiteX4" fmla="*/ 0 w 616619"/>
                    <a:gd name="connsiteY4" fmla="*/ 0 h 708755"/>
                    <a:gd name="connsiteX0" fmla="*/ 0 w 616619"/>
                    <a:gd name="connsiteY0" fmla="*/ 0 h 711984"/>
                    <a:gd name="connsiteX1" fmla="*/ 616619 w 616619"/>
                    <a:gd name="connsiteY1" fmla="*/ 0 h 711984"/>
                    <a:gd name="connsiteX2" fmla="*/ 616619 w 616619"/>
                    <a:gd name="connsiteY2" fmla="*/ 621814 h 711984"/>
                    <a:gd name="connsiteX3" fmla="*/ 0 w 616619"/>
                    <a:gd name="connsiteY3" fmla="*/ 621814 h 711984"/>
                    <a:gd name="connsiteX4" fmla="*/ 0 w 616619"/>
                    <a:gd name="connsiteY4" fmla="*/ 0 h 711984"/>
                    <a:gd name="connsiteX0" fmla="*/ 0 w 616619"/>
                    <a:gd name="connsiteY0" fmla="*/ 0 h 712500"/>
                    <a:gd name="connsiteX1" fmla="*/ 616619 w 616619"/>
                    <a:gd name="connsiteY1" fmla="*/ 0 h 712500"/>
                    <a:gd name="connsiteX2" fmla="*/ 616619 w 616619"/>
                    <a:gd name="connsiteY2" fmla="*/ 621814 h 712500"/>
                    <a:gd name="connsiteX3" fmla="*/ 0 w 616619"/>
                    <a:gd name="connsiteY3" fmla="*/ 621814 h 712500"/>
                    <a:gd name="connsiteX4" fmla="*/ 0 w 616619"/>
                    <a:gd name="connsiteY4" fmla="*/ 0 h 712500"/>
                    <a:gd name="connsiteX0" fmla="*/ 0 w 630030"/>
                    <a:gd name="connsiteY0" fmla="*/ 0 h 712500"/>
                    <a:gd name="connsiteX1" fmla="*/ 630030 w 630030"/>
                    <a:gd name="connsiteY1" fmla="*/ 2440 h 712500"/>
                    <a:gd name="connsiteX2" fmla="*/ 616619 w 630030"/>
                    <a:gd name="connsiteY2" fmla="*/ 621814 h 712500"/>
                    <a:gd name="connsiteX3" fmla="*/ 0 w 630030"/>
                    <a:gd name="connsiteY3" fmla="*/ 621814 h 712500"/>
                    <a:gd name="connsiteX4" fmla="*/ 0 w 630030"/>
                    <a:gd name="connsiteY4" fmla="*/ 0 h 712500"/>
                    <a:gd name="connsiteX0" fmla="*/ 0 w 616619"/>
                    <a:gd name="connsiteY0" fmla="*/ 0 h 712500"/>
                    <a:gd name="connsiteX1" fmla="*/ 583210 w 616619"/>
                    <a:gd name="connsiteY1" fmla="*/ 16091 h 712500"/>
                    <a:gd name="connsiteX2" fmla="*/ 616619 w 616619"/>
                    <a:gd name="connsiteY2" fmla="*/ 621814 h 712500"/>
                    <a:gd name="connsiteX3" fmla="*/ 0 w 616619"/>
                    <a:gd name="connsiteY3" fmla="*/ 621814 h 712500"/>
                    <a:gd name="connsiteX4" fmla="*/ 0 w 616619"/>
                    <a:gd name="connsiteY4" fmla="*/ 0 h 712500"/>
                    <a:gd name="connsiteX0" fmla="*/ 0 w 629296"/>
                    <a:gd name="connsiteY0" fmla="*/ 0 h 712500"/>
                    <a:gd name="connsiteX1" fmla="*/ 629296 w 629296"/>
                    <a:gd name="connsiteY1" fmla="*/ 21703 h 712500"/>
                    <a:gd name="connsiteX2" fmla="*/ 616619 w 629296"/>
                    <a:gd name="connsiteY2" fmla="*/ 621814 h 712500"/>
                    <a:gd name="connsiteX3" fmla="*/ 0 w 629296"/>
                    <a:gd name="connsiteY3" fmla="*/ 621814 h 712500"/>
                    <a:gd name="connsiteX4" fmla="*/ 0 w 629296"/>
                    <a:gd name="connsiteY4" fmla="*/ 0 h 712500"/>
                    <a:gd name="connsiteX0" fmla="*/ 0 w 629296"/>
                    <a:gd name="connsiteY0" fmla="*/ 11210 h 723710"/>
                    <a:gd name="connsiteX1" fmla="*/ 629296 w 629296"/>
                    <a:gd name="connsiteY1" fmla="*/ 32913 h 723710"/>
                    <a:gd name="connsiteX2" fmla="*/ 616619 w 629296"/>
                    <a:gd name="connsiteY2" fmla="*/ 633024 h 723710"/>
                    <a:gd name="connsiteX3" fmla="*/ 0 w 629296"/>
                    <a:gd name="connsiteY3" fmla="*/ 633024 h 723710"/>
                    <a:gd name="connsiteX4" fmla="*/ 0 w 629296"/>
                    <a:gd name="connsiteY4" fmla="*/ 11210 h 723710"/>
                    <a:gd name="connsiteX0" fmla="*/ 0 w 629296"/>
                    <a:gd name="connsiteY0" fmla="*/ 31201 h 743701"/>
                    <a:gd name="connsiteX1" fmla="*/ 629296 w 629296"/>
                    <a:gd name="connsiteY1" fmla="*/ 52904 h 743701"/>
                    <a:gd name="connsiteX2" fmla="*/ 616619 w 629296"/>
                    <a:gd name="connsiteY2" fmla="*/ 653015 h 743701"/>
                    <a:gd name="connsiteX3" fmla="*/ 0 w 629296"/>
                    <a:gd name="connsiteY3" fmla="*/ 653015 h 743701"/>
                    <a:gd name="connsiteX4" fmla="*/ 0 w 629296"/>
                    <a:gd name="connsiteY4" fmla="*/ 31201 h 743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9296" h="743701">
                      <a:moveTo>
                        <a:pt x="0" y="31201"/>
                      </a:moveTo>
                      <a:cubicBezTo>
                        <a:pt x="200260" y="-15942"/>
                        <a:pt x="415878" y="-10414"/>
                        <a:pt x="629296" y="52904"/>
                      </a:cubicBezTo>
                      <a:lnTo>
                        <a:pt x="616619" y="653015"/>
                      </a:lnTo>
                      <a:cubicBezTo>
                        <a:pt x="436182" y="804442"/>
                        <a:pt x="84588" y="739080"/>
                        <a:pt x="0" y="653015"/>
                      </a:cubicBezTo>
                      <a:lnTo>
                        <a:pt x="0" y="31201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7" name="Rettangolo con angoli arrotondati 16">
                  <a:extLst>
                    <a:ext uri="{FF2B5EF4-FFF2-40B4-BE49-F238E27FC236}">
                      <a16:creationId xmlns:a16="http://schemas.microsoft.com/office/drawing/2014/main" id="{6B60F72D-33D4-2089-AB1E-4158904E920B}"/>
                    </a:ext>
                  </a:extLst>
                </p:cNvPr>
                <p:cNvSpPr/>
                <p:nvPr/>
              </p:nvSpPr>
              <p:spPr>
                <a:xfrm rot="11448">
                  <a:off x="13339964" y="5528967"/>
                  <a:ext cx="73568" cy="192609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4" name="Figura a mano libera: forma 23">
                  <a:extLst>
                    <a:ext uri="{FF2B5EF4-FFF2-40B4-BE49-F238E27FC236}">
                      <a16:creationId xmlns:a16="http://schemas.microsoft.com/office/drawing/2014/main" id="{F27DC36A-BEB5-E393-DECD-AD9A392B052E}"/>
                    </a:ext>
                  </a:extLst>
                </p:cNvPr>
                <p:cNvSpPr/>
                <p:nvPr/>
              </p:nvSpPr>
              <p:spPr>
                <a:xfrm rot="21392073">
                  <a:off x="13358122" y="6672680"/>
                  <a:ext cx="348788" cy="122766"/>
                </a:xfrm>
                <a:custGeom>
                  <a:avLst/>
                  <a:gdLst>
                    <a:gd name="connsiteX0" fmla="*/ 0 w 857250"/>
                    <a:gd name="connsiteY0" fmla="*/ 129540 h 186690"/>
                    <a:gd name="connsiteX1" fmla="*/ 72390 w 857250"/>
                    <a:gd name="connsiteY1" fmla="*/ 3810 h 186690"/>
                    <a:gd name="connsiteX2" fmla="*/ 495300 w 857250"/>
                    <a:gd name="connsiteY2" fmla="*/ 186690 h 186690"/>
                    <a:gd name="connsiteX3" fmla="*/ 811530 w 857250"/>
                    <a:gd name="connsiteY3" fmla="*/ 0 h 186690"/>
                    <a:gd name="connsiteX4" fmla="*/ 857250 w 857250"/>
                    <a:gd name="connsiteY4" fmla="*/ 186690 h 186690"/>
                    <a:gd name="connsiteX5" fmla="*/ 0 w 857250"/>
                    <a:gd name="connsiteY5" fmla="*/ 129540 h 186690"/>
                    <a:gd name="connsiteX0" fmla="*/ 0 w 857250"/>
                    <a:gd name="connsiteY0" fmla="*/ 129540 h 186690"/>
                    <a:gd name="connsiteX1" fmla="*/ 72390 w 857250"/>
                    <a:gd name="connsiteY1" fmla="*/ 3810 h 186690"/>
                    <a:gd name="connsiteX2" fmla="*/ 483870 w 857250"/>
                    <a:gd name="connsiteY2" fmla="*/ 160020 h 186690"/>
                    <a:gd name="connsiteX3" fmla="*/ 811530 w 857250"/>
                    <a:gd name="connsiteY3" fmla="*/ 0 h 186690"/>
                    <a:gd name="connsiteX4" fmla="*/ 857250 w 857250"/>
                    <a:gd name="connsiteY4" fmla="*/ 186690 h 186690"/>
                    <a:gd name="connsiteX5" fmla="*/ 0 w 857250"/>
                    <a:gd name="connsiteY5" fmla="*/ 129540 h 186690"/>
                    <a:gd name="connsiteX0" fmla="*/ 0 w 857250"/>
                    <a:gd name="connsiteY0" fmla="*/ 129540 h 252004"/>
                    <a:gd name="connsiteX1" fmla="*/ 72390 w 857250"/>
                    <a:gd name="connsiteY1" fmla="*/ 3810 h 252004"/>
                    <a:gd name="connsiteX2" fmla="*/ 483870 w 857250"/>
                    <a:gd name="connsiteY2" fmla="*/ 160020 h 252004"/>
                    <a:gd name="connsiteX3" fmla="*/ 811530 w 857250"/>
                    <a:gd name="connsiteY3" fmla="*/ 0 h 252004"/>
                    <a:gd name="connsiteX4" fmla="*/ 857250 w 857250"/>
                    <a:gd name="connsiteY4" fmla="*/ 186690 h 252004"/>
                    <a:gd name="connsiteX5" fmla="*/ 0 w 857250"/>
                    <a:gd name="connsiteY5" fmla="*/ 129540 h 252004"/>
                    <a:gd name="connsiteX0" fmla="*/ 313 w 857563"/>
                    <a:gd name="connsiteY0" fmla="*/ 129540 h 276462"/>
                    <a:gd name="connsiteX1" fmla="*/ 72703 w 857563"/>
                    <a:gd name="connsiteY1" fmla="*/ 3810 h 276462"/>
                    <a:gd name="connsiteX2" fmla="*/ 484183 w 857563"/>
                    <a:gd name="connsiteY2" fmla="*/ 160020 h 276462"/>
                    <a:gd name="connsiteX3" fmla="*/ 811843 w 857563"/>
                    <a:gd name="connsiteY3" fmla="*/ 0 h 276462"/>
                    <a:gd name="connsiteX4" fmla="*/ 857563 w 857563"/>
                    <a:gd name="connsiteY4" fmla="*/ 186690 h 276462"/>
                    <a:gd name="connsiteX5" fmla="*/ 313 w 857563"/>
                    <a:gd name="connsiteY5" fmla="*/ 129540 h 276462"/>
                    <a:gd name="connsiteX0" fmla="*/ 4085 w 861335"/>
                    <a:gd name="connsiteY0" fmla="*/ 129540 h 276462"/>
                    <a:gd name="connsiteX1" fmla="*/ 76475 w 861335"/>
                    <a:gd name="connsiteY1" fmla="*/ 3810 h 276462"/>
                    <a:gd name="connsiteX2" fmla="*/ 487955 w 861335"/>
                    <a:gd name="connsiteY2" fmla="*/ 160020 h 276462"/>
                    <a:gd name="connsiteX3" fmla="*/ 815615 w 861335"/>
                    <a:gd name="connsiteY3" fmla="*/ 0 h 276462"/>
                    <a:gd name="connsiteX4" fmla="*/ 861335 w 861335"/>
                    <a:gd name="connsiteY4" fmla="*/ 186690 h 276462"/>
                    <a:gd name="connsiteX5" fmla="*/ 4085 w 861335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56130 h 303052"/>
                    <a:gd name="connsiteX1" fmla="*/ 78760 w 863620"/>
                    <a:gd name="connsiteY1" fmla="*/ 30400 h 303052"/>
                    <a:gd name="connsiteX2" fmla="*/ 490240 w 863620"/>
                    <a:gd name="connsiteY2" fmla="*/ 186610 h 303052"/>
                    <a:gd name="connsiteX3" fmla="*/ 817900 w 863620"/>
                    <a:gd name="connsiteY3" fmla="*/ 26590 h 303052"/>
                    <a:gd name="connsiteX4" fmla="*/ 863620 w 863620"/>
                    <a:gd name="connsiteY4" fmla="*/ 213280 h 303052"/>
                    <a:gd name="connsiteX5" fmla="*/ 6370 w 863620"/>
                    <a:gd name="connsiteY5" fmla="*/ 156130 h 303052"/>
                    <a:gd name="connsiteX0" fmla="*/ 6370 w 863620"/>
                    <a:gd name="connsiteY0" fmla="*/ 156130 h 303052"/>
                    <a:gd name="connsiteX1" fmla="*/ 78760 w 863620"/>
                    <a:gd name="connsiteY1" fmla="*/ 30400 h 303052"/>
                    <a:gd name="connsiteX2" fmla="*/ 490240 w 863620"/>
                    <a:gd name="connsiteY2" fmla="*/ 186610 h 303052"/>
                    <a:gd name="connsiteX3" fmla="*/ 817900 w 863620"/>
                    <a:gd name="connsiteY3" fmla="*/ 26590 h 303052"/>
                    <a:gd name="connsiteX4" fmla="*/ 863620 w 863620"/>
                    <a:gd name="connsiteY4" fmla="*/ 213280 h 303052"/>
                    <a:gd name="connsiteX5" fmla="*/ 6370 w 863620"/>
                    <a:gd name="connsiteY5" fmla="*/ 156130 h 303052"/>
                    <a:gd name="connsiteX0" fmla="*/ 6370 w 887664"/>
                    <a:gd name="connsiteY0" fmla="*/ 156130 h 303052"/>
                    <a:gd name="connsiteX1" fmla="*/ 78760 w 887664"/>
                    <a:gd name="connsiteY1" fmla="*/ 30400 h 303052"/>
                    <a:gd name="connsiteX2" fmla="*/ 490240 w 887664"/>
                    <a:gd name="connsiteY2" fmla="*/ 186610 h 303052"/>
                    <a:gd name="connsiteX3" fmla="*/ 817900 w 887664"/>
                    <a:gd name="connsiteY3" fmla="*/ 26590 h 303052"/>
                    <a:gd name="connsiteX4" fmla="*/ 863620 w 887664"/>
                    <a:gd name="connsiteY4" fmla="*/ 213280 h 303052"/>
                    <a:gd name="connsiteX5" fmla="*/ 6370 w 887664"/>
                    <a:gd name="connsiteY5" fmla="*/ 156130 h 303052"/>
                    <a:gd name="connsiteX0" fmla="*/ 6370 w 887664"/>
                    <a:gd name="connsiteY0" fmla="*/ 156130 h 303052"/>
                    <a:gd name="connsiteX1" fmla="*/ 78760 w 887664"/>
                    <a:gd name="connsiteY1" fmla="*/ 30400 h 303052"/>
                    <a:gd name="connsiteX2" fmla="*/ 490240 w 887664"/>
                    <a:gd name="connsiteY2" fmla="*/ 186610 h 303052"/>
                    <a:gd name="connsiteX3" fmla="*/ 817900 w 887664"/>
                    <a:gd name="connsiteY3" fmla="*/ 26590 h 303052"/>
                    <a:gd name="connsiteX4" fmla="*/ 863620 w 887664"/>
                    <a:gd name="connsiteY4" fmla="*/ 213280 h 303052"/>
                    <a:gd name="connsiteX5" fmla="*/ 6370 w 887664"/>
                    <a:gd name="connsiteY5" fmla="*/ 156130 h 303052"/>
                    <a:gd name="connsiteX0" fmla="*/ 6370 w 887664"/>
                    <a:gd name="connsiteY0" fmla="*/ 153690 h 300612"/>
                    <a:gd name="connsiteX1" fmla="*/ 78760 w 887664"/>
                    <a:gd name="connsiteY1" fmla="*/ 27960 h 300612"/>
                    <a:gd name="connsiteX2" fmla="*/ 490240 w 887664"/>
                    <a:gd name="connsiteY2" fmla="*/ 184170 h 300612"/>
                    <a:gd name="connsiteX3" fmla="*/ 817900 w 887664"/>
                    <a:gd name="connsiteY3" fmla="*/ 24150 h 300612"/>
                    <a:gd name="connsiteX4" fmla="*/ 863620 w 887664"/>
                    <a:gd name="connsiteY4" fmla="*/ 210840 h 300612"/>
                    <a:gd name="connsiteX5" fmla="*/ 6370 w 887664"/>
                    <a:gd name="connsiteY5" fmla="*/ 153690 h 300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87664" h="300612">
                      <a:moveTo>
                        <a:pt x="6370" y="153690"/>
                      </a:moveTo>
                      <a:cubicBezTo>
                        <a:pt x="-15220" y="88920"/>
                        <a:pt x="20340" y="73680"/>
                        <a:pt x="78760" y="27960"/>
                      </a:cubicBezTo>
                      <a:cubicBezTo>
                        <a:pt x="166390" y="11450"/>
                        <a:pt x="337840" y="196870"/>
                        <a:pt x="490240" y="184170"/>
                      </a:cubicBezTo>
                      <a:cubicBezTo>
                        <a:pt x="637560" y="161310"/>
                        <a:pt x="769640" y="-74910"/>
                        <a:pt x="817900" y="24150"/>
                      </a:cubicBezTo>
                      <a:cubicBezTo>
                        <a:pt x="894100" y="67330"/>
                        <a:pt x="905530" y="171470"/>
                        <a:pt x="863620" y="210840"/>
                      </a:cubicBezTo>
                      <a:cubicBezTo>
                        <a:pt x="535960" y="378480"/>
                        <a:pt x="-8870" y="283230"/>
                        <a:pt x="6370" y="153690"/>
                      </a:cubicBez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5" name="Ovale 24">
                  <a:extLst>
                    <a:ext uri="{FF2B5EF4-FFF2-40B4-BE49-F238E27FC236}">
                      <a16:creationId xmlns:a16="http://schemas.microsoft.com/office/drawing/2014/main" id="{01CB8A89-34DC-AE7A-492F-32D8590AA830}"/>
                    </a:ext>
                  </a:extLst>
                </p:cNvPr>
                <p:cNvSpPr/>
                <p:nvPr/>
              </p:nvSpPr>
              <p:spPr>
                <a:xfrm rot="348493">
                  <a:off x="13301224" y="6516994"/>
                  <a:ext cx="302171" cy="101176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26" name="Gruppo 25">
                  <a:extLst>
                    <a:ext uri="{FF2B5EF4-FFF2-40B4-BE49-F238E27FC236}">
                      <a16:creationId xmlns:a16="http://schemas.microsoft.com/office/drawing/2014/main" id="{806463A0-4F28-AADE-395A-93941C1D6B05}"/>
                    </a:ext>
                  </a:extLst>
                </p:cNvPr>
                <p:cNvGrpSpPr/>
                <p:nvPr/>
              </p:nvGrpSpPr>
              <p:grpSpPr>
                <a:xfrm rot="21392073">
                  <a:off x="13287219" y="6089350"/>
                  <a:ext cx="375873" cy="503065"/>
                  <a:chOff x="8774517" y="4918684"/>
                  <a:chExt cx="922752" cy="1231833"/>
                </a:xfrm>
              </p:grpSpPr>
              <p:sp>
                <p:nvSpPr>
                  <p:cNvPr id="27" name="Rettangolo 70">
                    <a:extLst>
                      <a:ext uri="{FF2B5EF4-FFF2-40B4-BE49-F238E27FC236}">
                        <a16:creationId xmlns:a16="http://schemas.microsoft.com/office/drawing/2014/main" id="{04B0A088-02BC-56A2-2EDE-DE9264F4E720}"/>
                      </a:ext>
                    </a:extLst>
                  </p:cNvPr>
                  <p:cNvSpPr/>
                  <p:nvPr/>
                </p:nvSpPr>
                <p:spPr>
                  <a:xfrm rot="282320" flipH="1">
                    <a:off x="8774517" y="4918684"/>
                    <a:ext cx="922752" cy="1231833"/>
                  </a:xfrm>
                  <a:custGeom>
                    <a:avLst/>
                    <a:gdLst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20569 w 776240"/>
                      <a:gd name="connsiteY0" fmla="*/ 0 h 1499616"/>
                      <a:gd name="connsiteX1" fmla="*/ 776240 w 776240"/>
                      <a:gd name="connsiteY1" fmla="*/ 0 h 1499616"/>
                      <a:gd name="connsiteX2" fmla="*/ 776240 w 776240"/>
                      <a:gd name="connsiteY2" fmla="*/ 1499616 h 1499616"/>
                      <a:gd name="connsiteX3" fmla="*/ 20569 w 776240"/>
                      <a:gd name="connsiteY3" fmla="*/ 1499616 h 1499616"/>
                      <a:gd name="connsiteX4" fmla="*/ 20569 w 776240"/>
                      <a:gd name="connsiteY4" fmla="*/ 0 h 1499616"/>
                      <a:gd name="connsiteX0" fmla="*/ 20569 w 835845"/>
                      <a:gd name="connsiteY0" fmla="*/ 0 h 1499616"/>
                      <a:gd name="connsiteX1" fmla="*/ 776240 w 835845"/>
                      <a:gd name="connsiteY1" fmla="*/ 0 h 1499616"/>
                      <a:gd name="connsiteX2" fmla="*/ 776240 w 835845"/>
                      <a:gd name="connsiteY2" fmla="*/ 1499616 h 1499616"/>
                      <a:gd name="connsiteX3" fmla="*/ 20569 w 835845"/>
                      <a:gd name="connsiteY3" fmla="*/ 1499616 h 1499616"/>
                      <a:gd name="connsiteX4" fmla="*/ 20569 w 835845"/>
                      <a:gd name="connsiteY4" fmla="*/ 0 h 1499616"/>
                      <a:gd name="connsiteX0" fmla="*/ 20569 w 818819"/>
                      <a:gd name="connsiteY0" fmla="*/ 0 h 1499616"/>
                      <a:gd name="connsiteX1" fmla="*/ 776240 w 818819"/>
                      <a:gd name="connsiteY1" fmla="*/ 0 h 1499616"/>
                      <a:gd name="connsiteX2" fmla="*/ 684800 w 818819"/>
                      <a:gd name="connsiteY2" fmla="*/ 1493520 h 1499616"/>
                      <a:gd name="connsiteX3" fmla="*/ 20569 w 818819"/>
                      <a:gd name="connsiteY3" fmla="*/ 1499616 h 1499616"/>
                      <a:gd name="connsiteX4" fmla="*/ 20569 w 818819"/>
                      <a:gd name="connsiteY4" fmla="*/ 0 h 1499616"/>
                      <a:gd name="connsiteX0" fmla="*/ 20569 w 818819"/>
                      <a:gd name="connsiteY0" fmla="*/ 0 h 1547056"/>
                      <a:gd name="connsiteX1" fmla="*/ 776240 w 818819"/>
                      <a:gd name="connsiteY1" fmla="*/ 0 h 1547056"/>
                      <a:gd name="connsiteX2" fmla="*/ 684800 w 818819"/>
                      <a:gd name="connsiteY2" fmla="*/ 1493520 h 1547056"/>
                      <a:gd name="connsiteX3" fmla="*/ 20569 w 818819"/>
                      <a:gd name="connsiteY3" fmla="*/ 1499616 h 1547056"/>
                      <a:gd name="connsiteX4" fmla="*/ 20569 w 818819"/>
                      <a:gd name="connsiteY4" fmla="*/ 0 h 1547056"/>
                      <a:gd name="connsiteX0" fmla="*/ 20569 w 826508"/>
                      <a:gd name="connsiteY0" fmla="*/ 0 h 1499616"/>
                      <a:gd name="connsiteX1" fmla="*/ 776240 w 826508"/>
                      <a:gd name="connsiteY1" fmla="*/ 0 h 1499616"/>
                      <a:gd name="connsiteX2" fmla="*/ 733667 w 826508"/>
                      <a:gd name="connsiteY2" fmla="*/ 1170381 h 1499616"/>
                      <a:gd name="connsiteX3" fmla="*/ 20569 w 826508"/>
                      <a:gd name="connsiteY3" fmla="*/ 1499616 h 1499616"/>
                      <a:gd name="connsiteX4" fmla="*/ 20569 w 826508"/>
                      <a:gd name="connsiteY4" fmla="*/ 0 h 1499616"/>
                      <a:gd name="connsiteX0" fmla="*/ 20569 w 827210"/>
                      <a:gd name="connsiteY0" fmla="*/ 0 h 1499616"/>
                      <a:gd name="connsiteX1" fmla="*/ 776240 w 827210"/>
                      <a:gd name="connsiteY1" fmla="*/ 0 h 1499616"/>
                      <a:gd name="connsiteX2" fmla="*/ 737403 w 827210"/>
                      <a:gd name="connsiteY2" fmla="*/ 1192367 h 1499616"/>
                      <a:gd name="connsiteX3" fmla="*/ 20569 w 827210"/>
                      <a:gd name="connsiteY3" fmla="*/ 1499616 h 1499616"/>
                      <a:gd name="connsiteX4" fmla="*/ 20569 w 827210"/>
                      <a:gd name="connsiteY4" fmla="*/ 0 h 1499616"/>
                      <a:gd name="connsiteX0" fmla="*/ 20569 w 841645"/>
                      <a:gd name="connsiteY0" fmla="*/ 0 h 1499616"/>
                      <a:gd name="connsiteX1" fmla="*/ 776240 w 841645"/>
                      <a:gd name="connsiteY1" fmla="*/ 0 h 1499616"/>
                      <a:gd name="connsiteX2" fmla="*/ 737403 w 841645"/>
                      <a:gd name="connsiteY2" fmla="*/ 1192367 h 1499616"/>
                      <a:gd name="connsiteX3" fmla="*/ 20569 w 841645"/>
                      <a:gd name="connsiteY3" fmla="*/ 1499616 h 1499616"/>
                      <a:gd name="connsiteX4" fmla="*/ 20569 w 841645"/>
                      <a:gd name="connsiteY4" fmla="*/ 0 h 1499616"/>
                      <a:gd name="connsiteX0" fmla="*/ 20569 w 919569"/>
                      <a:gd name="connsiteY0" fmla="*/ 0 h 1499616"/>
                      <a:gd name="connsiteX1" fmla="*/ 874426 w 919569"/>
                      <a:gd name="connsiteY1" fmla="*/ 1012 h 1499616"/>
                      <a:gd name="connsiteX2" fmla="*/ 737403 w 919569"/>
                      <a:gd name="connsiteY2" fmla="*/ 1192367 h 1499616"/>
                      <a:gd name="connsiteX3" fmla="*/ 20569 w 919569"/>
                      <a:gd name="connsiteY3" fmla="*/ 1499616 h 1499616"/>
                      <a:gd name="connsiteX4" fmla="*/ 20569 w 919569"/>
                      <a:gd name="connsiteY4" fmla="*/ 0 h 1499616"/>
                      <a:gd name="connsiteX0" fmla="*/ 20569 w 875235"/>
                      <a:gd name="connsiteY0" fmla="*/ 0 h 1499616"/>
                      <a:gd name="connsiteX1" fmla="*/ 874426 w 875235"/>
                      <a:gd name="connsiteY1" fmla="*/ 1012 h 1499616"/>
                      <a:gd name="connsiteX2" fmla="*/ 737403 w 875235"/>
                      <a:gd name="connsiteY2" fmla="*/ 1192367 h 1499616"/>
                      <a:gd name="connsiteX3" fmla="*/ 20569 w 875235"/>
                      <a:gd name="connsiteY3" fmla="*/ 1499616 h 1499616"/>
                      <a:gd name="connsiteX4" fmla="*/ 20569 w 875235"/>
                      <a:gd name="connsiteY4" fmla="*/ 0 h 1499616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338221"/>
                      <a:gd name="connsiteX1" fmla="*/ 901699 w 902508"/>
                      <a:gd name="connsiteY1" fmla="*/ 78974 h 1338221"/>
                      <a:gd name="connsiteX2" fmla="*/ 764676 w 902508"/>
                      <a:gd name="connsiteY2" fmla="*/ 1270329 h 1338221"/>
                      <a:gd name="connsiteX3" fmla="*/ 38391 w 902508"/>
                      <a:gd name="connsiteY3" fmla="*/ 1318393 h 1338221"/>
                      <a:gd name="connsiteX4" fmla="*/ 0 w 902508"/>
                      <a:gd name="connsiteY4" fmla="*/ 0 h 1338221"/>
                      <a:gd name="connsiteX0" fmla="*/ 0 w 902508"/>
                      <a:gd name="connsiteY0" fmla="*/ 0 h 1419679"/>
                      <a:gd name="connsiteX1" fmla="*/ 901699 w 902508"/>
                      <a:gd name="connsiteY1" fmla="*/ 78974 h 1419679"/>
                      <a:gd name="connsiteX2" fmla="*/ 764676 w 902508"/>
                      <a:gd name="connsiteY2" fmla="*/ 1270329 h 1419679"/>
                      <a:gd name="connsiteX3" fmla="*/ 136321 w 902508"/>
                      <a:gd name="connsiteY3" fmla="*/ 1419679 h 1419679"/>
                      <a:gd name="connsiteX4" fmla="*/ 0 w 902508"/>
                      <a:gd name="connsiteY4" fmla="*/ 0 h 1419679"/>
                      <a:gd name="connsiteX0" fmla="*/ 0 w 866365"/>
                      <a:gd name="connsiteY0" fmla="*/ 0 h 1546267"/>
                      <a:gd name="connsiteX1" fmla="*/ 865556 w 866365"/>
                      <a:gd name="connsiteY1" fmla="*/ 205562 h 1546267"/>
                      <a:gd name="connsiteX2" fmla="*/ 728533 w 866365"/>
                      <a:gd name="connsiteY2" fmla="*/ 1396917 h 1546267"/>
                      <a:gd name="connsiteX3" fmla="*/ 100178 w 866365"/>
                      <a:gd name="connsiteY3" fmla="*/ 1546267 h 1546267"/>
                      <a:gd name="connsiteX4" fmla="*/ 0 w 866365"/>
                      <a:gd name="connsiteY4" fmla="*/ 0 h 1546267"/>
                      <a:gd name="connsiteX0" fmla="*/ 0 w 824778"/>
                      <a:gd name="connsiteY0" fmla="*/ 0 h 1546267"/>
                      <a:gd name="connsiteX1" fmla="*/ 823198 w 824778"/>
                      <a:gd name="connsiteY1" fmla="*/ 125936 h 1546267"/>
                      <a:gd name="connsiteX2" fmla="*/ 728533 w 824778"/>
                      <a:gd name="connsiteY2" fmla="*/ 1396917 h 1546267"/>
                      <a:gd name="connsiteX3" fmla="*/ 100178 w 824778"/>
                      <a:gd name="connsiteY3" fmla="*/ 1546267 h 1546267"/>
                      <a:gd name="connsiteX4" fmla="*/ 0 w 824778"/>
                      <a:gd name="connsiteY4" fmla="*/ 0 h 1546267"/>
                      <a:gd name="connsiteX0" fmla="*/ 0 w 824778"/>
                      <a:gd name="connsiteY0" fmla="*/ 0 h 1565831"/>
                      <a:gd name="connsiteX1" fmla="*/ 823198 w 824778"/>
                      <a:gd name="connsiteY1" fmla="*/ 125936 h 1565831"/>
                      <a:gd name="connsiteX2" fmla="*/ 728533 w 824778"/>
                      <a:gd name="connsiteY2" fmla="*/ 1396917 h 1565831"/>
                      <a:gd name="connsiteX3" fmla="*/ 100178 w 824778"/>
                      <a:gd name="connsiteY3" fmla="*/ 1546267 h 1565831"/>
                      <a:gd name="connsiteX4" fmla="*/ 0 w 824778"/>
                      <a:gd name="connsiteY4" fmla="*/ 0 h 1565831"/>
                      <a:gd name="connsiteX0" fmla="*/ 0 w 824778"/>
                      <a:gd name="connsiteY0" fmla="*/ 0 h 1596225"/>
                      <a:gd name="connsiteX1" fmla="*/ 823198 w 824778"/>
                      <a:gd name="connsiteY1" fmla="*/ 125936 h 1596225"/>
                      <a:gd name="connsiteX2" fmla="*/ 728533 w 824778"/>
                      <a:gd name="connsiteY2" fmla="*/ 1396917 h 1596225"/>
                      <a:gd name="connsiteX3" fmla="*/ 100178 w 824778"/>
                      <a:gd name="connsiteY3" fmla="*/ 1546267 h 1596225"/>
                      <a:gd name="connsiteX4" fmla="*/ 0 w 824778"/>
                      <a:gd name="connsiteY4" fmla="*/ 0 h 1596225"/>
                      <a:gd name="connsiteX0" fmla="*/ 0 w 846606"/>
                      <a:gd name="connsiteY0" fmla="*/ 0 h 1633846"/>
                      <a:gd name="connsiteX1" fmla="*/ 823198 w 846606"/>
                      <a:gd name="connsiteY1" fmla="*/ 125936 h 1633846"/>
                      <a:gd name="connsiteX2" fmla="*/ 808015 w 846606"/>
                      <a:gd name="connsiteY2" fmla="*/ 1479371 h 1633846"/>
                      <a:gd name="connsiteX3" fmla="*/ 100178 w 846606"/>
                      <a:gd name="connsiteY3" fmla="*/ 1546267 h 1633846"/>
                      <a:gd name="connsiteX4" fmla="*/ 0 w 846606"/>
                      <a:gd name="connsiteY4" fmla="*/ 0 h 1633846"/>
                      <a:gd name="connsiteX0" fmla="*/ 0 w 846606"/>
                      <a:gd name="connsiteY0" fmla="*/ 0 h 1621471"/>
                      <a:gd name="connsiteX1" fmla="*/ 823198 w 846606"/>
                      <a:gd name="connsiteY1" fmla="*/ 125936 h 1621471"/>
                      <a:gd name="connsiteX2" fmla="*/ 808015 w 846606"/>
                      <a:gd name="connsiteY2" fmla="*/ 1479371 h 1621471"/>
                      <a:gd name="connsiteX3" fmla="*/ 191657 w 846606"/>
                      <a:gd name="connsiteY3" fmla="*/ 1516595 h 1621471"/>
                      <a:gd name="connsiteX4" fmla="*/ 0 w 846606"/>
                      <a:gd name="connsiteY4" fmla="*/ 0 h 1621471"/>
                      <a:gd name="connsiteX0" fmla="*/ 0 w 846606"/>
                      <a:gd name="connsiteY0" fmla="*/ 0 h 1633472"/>
                      <a:gd name="connsiteX1" fmla="*/ 823198 w 846606"/>
                      <a:gd name="connsiteY1" fmla="*/ 125936 h 1633472"/>
                      <a:gd name="connsiteX2" fmla="*/ 808015 w 846606"/>
                      <a:gd name="connsiteY2" fmla="*/ 1479371 h 1633472"/>
                      <a:gd name="connsiteX3" fmla="*/ 191657 w 846606"/>
                      <a:gd name="connsiteY3" fmla="*/ 1516595 h 1633472"/>
                      <a:gd name="connsiteX4" fmla="*/ 0 w 846606"/>
                      <a:gd name="connsiteY4" fmla="*/ 0 h 16334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6606" h="1633472">
                        <a:moveTo>
                          <a:pt x="0" y="0"/>
                        </a:moveTo>
                        <a:lnTo>
                          <a:pt x="823198" y="125936"/>
                        </a:lnTo>
                        <a:cubicBezTo>
                          <a:pt x="832712" y="571156"/>
                          <a:pt x="878521" y="1258679"/>
                          <a:pt x="808015" y="1479371"/>
                        </a:cubicBezTo>
                        <a:cubicBezTo>
                          <a:pt x="551744" y="1730491"/>
                          <a:pt x="349006" y="1623484"/>
                          <a:pt x="191657" y="1516595"/>
                        </a:cubicBezTo>
                        <a:cubicBezTo>
                          <a:pt x="81929" y="1028915"/>
                          <a:pt x="184739" y="450462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8" name="Rettangolo 73">
                    <a:extLst>
                      <a:ext uri="{FF2B5EF4-FFF2-40B4-BE49-F238E27FC236}">
                        <a16:creationId xmlns:a16="http://schemas.microsoft.com/office/drawing/2014/main" id="{FAD5AEC2-6CA7-4CBE-71C1-056D3C421371}"/>
                      </a:ext>
                    </a:extLst>
                  </p:cNvPr>
                  <p:cNvSpPr/>
                  <p:nvPr/>
                </p:nvSpPr>
                <p:spPr>
                  <a:xfrm rot="230045">
                    <a:off x="9076149" y="5519705"/>
                    <a:ext cx="309837" cy="620832"/>
                  </a:xfrm>
                  <a:custGeom>
                    <a:avLst/>
                    <a:gdLst>
                      <a:gd name="connsiteX0" fmla="*/ 0 w 332697"/>
                      <a:gd name="connsiteY0" fmla="*/ 0 h 590959"/>
                      <a:gd name="connsiteX1" fmla="*/ 33269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2217 w 332697"/>
                      <a:gd name="connsiteY1" fmla="*/ 3048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602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23706 h 614665"/>
                      <a:gd name="connsiteX1" fmla="*/ 306027 w 332697"/>
                      <a:gd name="connsiteY1" fmla="*/ 23706 h 614665"/>
                      <a:gd name="connsiteX2" fmla="*/ 332697 w 332697"/>
                      <a:gd name="connsiteY2" fmla="*/ 614665 h 614665"/>
                      <a:gd name="connsiteX3" fmla="*/ 0 w 332697"/>
                      <a:gd name="connsiteY3" fmla="*/ 614665 h 614665"/>
                      <a:gd name="connsiteX4" fmla="*/ 0 w 332697"/>
                      <a:gd name="connsiteY4" fmla="*/ 23706 h 614665"/>
                      <a:gd name="connsiteX0" fmla="*/ 0 w 332697"/>
                      <a:gd name="connsiteY0" fmla="*/ 34524 h 625483"/>
                      <a:gd name="connsiteX1" fmla="*/ 306027 w 332697"/>
                      <a:gd name="connsiteY1" fmla="*/ 34524 h 625483"/>
                      <a:gd name="connsiteX2" fmla="*/ 332697 w 332697"/>
                      <a:gd name="connsiteY2" fmla="*/ 625483 h 625483"/>
                      <a:gd name="connsiteX3" fmla="*/ 0 w 332697"/>
                      <a:gd name="connsiteY3" fmla="*/ 625483 h 625483"/>
                      <a:gd name="connsiteX4" fmla="*/ 0 w 332697"/>
                      <a:gd name="connsiteY4" fmla="*/ 34524 h 625483"/>
                      <a:gd name="connsiteX0" fmla="*/ 0 w 306027"/>
                      <a:gd name="connsiteY0" fmla="*/ 34524 h 625483"/>
                      <a:gd name="connsiteX1" fmla="*/ 306027 w 306027"/>
                      <a:gd name="connsiteY1" fmla="*/ 34524 h 625483"/>
                      <a:gd name="connsiteX2" fmla="*/ 302217 w 306027"/>
                      <a:gd name="connsiteY2" fmla="*/ 614053 h 625483"/>
                      <a:gd name="connsiteX3" fmla="*/ 0 w 306027"/>
                      <a:gd name="connsiteY3" fmla="*/ 625483 h 625483"/>
                      <a:gd name="connsiteX4" fmla="*/ 0 w 306027"/>
                      <a:gd name="connsiteY4" fmla="*/ 34524 h 625483"/>
                      <a:gd name="connsiteX0" fmla="*/ 0 w 302217"/>
                      <a:gd name="connsiteY0" fmla="*/ 5802 h 596761"/>
                      <a:gd name="connsiteX1" fmla="*/ 264117 w 302217"/>
                      <a:gd name="connsiteY1" fmla="*/ 181062 h 596761"/>
                      <a:gd name="connsiteX2" fmla="*/ 302217 w 302217"/>
                      <a:gd name="connsiteY2" fmla="*/ 585331 h 596761"/>
                      <a:gd name="connsiteX3" fmla="*/ 0 w 302217"/>
                      <a:gd name="connsiteY3" fmla="*/ 596761 h 596761"/>
                      <a:gd name="connsiteX4" fmla="*/ 0 w 302217"/>
                      <a:gd name="connsiteY4" fmla="*/ 5802 h 596761"/>
                      <a:gd name="connsiteX0" fmla="*/ 0 w 309837"/>
                      <a:gd name="connsiteY0" fmla="*/ 32444 h 623403"/>
                      <a:gd name="connsiteX1" fmla="*/ 309837 w 309837"/>
                      <a:gd name="connsiteY1" fmla="*/ 36254 h 623403"/>
                      <a:gd name="connsiteX2" fmla="*/ 302217 w 309837"/>
                      <a:gd name="connsiteY2" fmla="*/ 611973 h 623403"/>
                      <a:gd name="connsiteX3" fmla="*/ 0 w 309837"/>
                      <a:gd name="connsiteY3" fmla="*/ 623403 h 623403"/>
                      <a:gd name="connsiteX4" fmla="*/ 0 w 309837"/>
                      <a:gd name="connsiteY4" fmla="*/ 32444 h 623403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302217 w 309837"/>
                      <a:gd name="connsiteY2" fmla="*/ 607119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285738 w 309837"/>
                      <a:gd name="connsiteY2" fmla="*/ 589131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6766"/>
                      <a:gd name="connsiteX1" fmla="*/ 309837 w 309837"/>
                      <a:gd name="connsiteY1" fmla="*/ 31400 h 616766"/>
                      <a:gd name="connsiteX2" fmla="*/ 285738 w 309837"/>
                      <a:gd name="connsiteY2" fmla="*/ 589131 h 616766"/>
                      <a:gd name="connsiteX3" fmla="*/ 26610 w 309837"/>
                      <a:gd name="connsiteY3" fmla="*/ 616766 h 616766"/>
                      <a:gd name="connsiteX4" fmla="*/ 0 w 309837"/>
                      <a:gd name="connsiteY4" fmla="*/ 39020 h 616766"/>
                      <a:gd name="connsiteX0" fmla="*/ 0 w 309837"/>
                      <a:gd name="connsiteY0" fmla="*/ 39020 h 628935"/>
                      <a:gd name="connsiteX1" fmla="*/ 309837 w 309837"/>
                      <a:gd name="connsiteY1" fmla="*/ 31400 h 628935"/>
                      <a:gd name="connsiteX2" fmla="*/ 285738 w 309837"/>
                      <a:gd name="connsiteY2" fmla="*/ 589131 h 628935"/>
                      <a:gd name="connsiteX3" fmla="*/ 15967 w 309837"/>
                      <a:gd name="connsiteY3" fmla="*/ 628935 h 628935"/>
                      <a:gd name="connsiteX4" fmla="*/ 0 w 309837"/>
                      <a:gd name="connsiteY4" fmla="*/ 39020 h 628935"/>
                      <a:gd name="connsiteX0" fmla="*/ 0 w 309837"/>
                      <a:gd name="connsiteY0" fmla="*/ 39020 h 613984"/>
                      <a:gd name="connsiteX1" fmla="*/ 309837 w 309837"/>
                      <a:gd name="connsiteY1" fmla="*/ 31400 h 613984"/>
                      <a:gd name="connsiteX2" fmla="*/ 285738 w 309837"/>
                      <a:gd name="connsiteY2" fmla="*/ 589131 h 613984"/>
                      <a:gd name="connsiteX3" fmla="*/ 11146 w 309837"/>
                      <a:gd name="connsiteY3" fmla="*/ 613984 h 613984"/>
                      <a:gd name="connsiteX4" fmla="*/ 0 w 309837"/>
                      <a:gd name="connsiteY4" fmla="*/ 39020 h 613984"/>
                      <a:gd name="connsiteX0" fmla="*/ 0 w 309837"/>
                      <a:gd name="connsiteY0" fmla="*/ 39020 h 621034"/>
                      <a:gd name="connsiteX1" fmla="*/ 309837 w 309837"/>
                      <a:gd name="connsiteY1" fmla="*/ 31400 h 621034"/>
                      <a:gd name="connsiteX2" fmla="*/ 285738 w 309837"/>
                      <a:gd name="connsiteY2" fmla="*/ 589131 h 621034"/>
                      <a:gd name="connsiteX3" fmla="*/ 11146 w 309837"/>
                      <a:gd name="connsiteY3" fmla="*/ 613984 h 621034"/>
                      <a:gd name="connsiteX4" fmla="*/ 0 w 309837"/>
                      <a:gd name="connsiteY4" fmla="*/ 39020 h 621034"/>
                      <a:gd name="connsiteX0" fmla="*/ 0 w 309837"/>
                      <a:gd name="connsiteY0" fmla="*/ 39020 h 622514"/>
                      <a:gd name="connsiteX1" fmla="*/ 309837 w 309837"/>
                      <a:gd name="connsiteY1" fmla="*/ 31400 h 622514"/>
                      <a:gd name="connsiteX2" fmla="*/ 285738 w 309837"/>
                      <a:gd name="connsiteY2" fmla="*/ 589131 h 622514"/>
                      <a:gd name="connsiteX3" fmla="*/ 11146 w 309837"/>
                      <a:gd name="connsiteY3" fmla="*/ 613984 h 622514"/>
                      <a:gd name="connsiteX4" fmla="*/ 0 w 309837"/>
                      <a:gd name="connsiteY4" fmla="*/ 39020 h 622514"/>
                      <a:gd name="connsiteX0" fmla="*/ 0 w 309837"/>
                      <a:gd name="connsiteY0" fmla="*/ 39020 h 621198"/>
                      <a:gd name="connsiteX1" fmla="*/ 309837 w 309837"/>
                      <a:gd name="connsiteY1" fmla="*/ 31400 h 621198"/>
                      <a:gd name="connsiteX2" fmla="*/ 304236 w 309837"/>
                      <a:gd name="connsiteY2" fmla="*/ 580254 h 621198"/>
                      <a:gd name="connsiteX3" fmla="*/ 11146 w 309837"/>
                      <a:gd name="connsiteY3" fmla="*/ 613984 h 621198"/>
                      <a:gd name="connsiteX4" fmla="*/ 0 w 309837"/>
                      <a:gd name="connsiteY4" fmla="*/ 39020 h 621198"/>
                      <a:gd name="connsiteX0" fmla="*/ 0 w 309837"/>
                      <a:gd name="connsiteY0" fmla="*/ 39020 h 620832"/>
                      <a:gd name="connsiteX1" fmla="*/ 309837 w 309837"/>
                      <a:gd name="connsiteY1" fmla="*/ 31400 h 620832"/>
                      <a:gd name="connsiteX2" fmla="*/ 292577 w 309837"/>
                      <a:gd name="connsiteY2" fmla="*/ 577217 h 620832"/>
                      <a:gd name="connsiteX3" fmla="*/ 11146 w 309837"/>
                      <a:gd name="connsiteY3" fmla="*/ 613984 h 620832"/>
                      <a:gd name="connsiteX4" fmla="*/ 0 w 309837"/>
                      <a:gd name="connsiteY4" fmla="*/ 39020 h 620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9837" h="620832">
                        <a:moveTo>
                          <a:pt x="0" y="39020"/>
                        </a:moveTo>
                        <a:cubicBezTo>
                          <a:pt x="109629" y="920"/>
                          <a:pt x="162108" y="-21940"/>
                          <a:pt x="309837" y="31400"/>
                        </a:cubicBezTo>
                        <a:lnTo>
                          <a:pt x="292577" y="577217"/>
                        </a:lnTo>
                        <a:cubicBezTo>
                          <a:pt x="205612" y="596651"/>
                          <a:pt x="93311" y="636876"/>
                          <a:pt x="11146" y="613984"/>
                        </a:cubicBezTo>
                        <a:lnTo>
                          <a:pt x="0" y="3902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45" name="Rettangolo con angoli arrotondati 44">
                  <a:extLst>
                    <a:ext uri="{FF2B5EF4-FFF2-40B4-BE49-F238E27FC236}">
                      <a16:creationId xmlns:a16="http://schemas.microsoft.com/office/drawing/2014/main" id="{CE7B7F87-A6D5-9DBC-7833-26D2A7557C23}"/>
                    </a:ext>
                  </a:extLst>
                </p:cNvPr>
                <p:cNvSpPr/>
                <p:nvPr/>
              </p:nvSpPr>
              <p:spPr>
                <a:xfrm rot="11448">
                  <a:off x="13516128" y="5531219"/>
                  <a:ext cx="73568" cy="192609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82" name="Ovale 81">
                <a:extLst>
                  <a:ext uri="{FF2B5EF4-FFF2-40B4-BE49-F238E27FC236}">
                    <a16:creationId xmlns:a16="http://schemas.microsoft.com/office/drawing/2014/main" id="{6D3647E4-C5FF-0D53-D564-D63330B76C1F}"/>
                  </a:ext>
                </a:extLst>
              </p:cNvPr>
              <p:cNvSpPr/>
              <p:nvPr/>
            </p:nvSpPr>
            <p:spPr>
              <a:xfrm>
                <a:off x="13416254" y="4494225"/>
                <a:ext cx="89108" cy="92474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9" name="Gruppo 38">
              <a:extLst>
                <a:ext uri="{FF2B5EF4-FFF2-40B4-BE49-F238E27FC236}">
                  <a16:creationId xmlns:a16="http://schemas.microsoft.com/office/drawing/2014/main" id="{976B890D-DB9A-E8E8-5A89-DF09606A51CB}"/>
                </a:ext>
              </a:extLst>
            </p:cNvPr>
            <p:cNvGrpSpPr/>
            <p:nvPr/>
          </p:nvGrpSpPr>
          <p:grpSpPr>
            <a:xfrm rot="21392073">
              <a:off x="13327098" y="5405003"/>
              <a:ext cx="204675" cy="261968"/>
              <a:chOff x="8992065" y="3239791"/>
              <a:chExt cx="502467" cy="641469"/>
            </a:xfrm>
          </p:grpSpPr>
          <p:sp>
            <p:nvSpPr>
              <p:cNvPr id="41" name="Trapezio 49">
                <a:extLst>
                  <a:ext uri="{FF2B5EF4-FFF2-40B4-BE49-F238E27FC236}">
                    <a16:creationId xmlns:a16="http://schemas.microsoft.com/office/drawing/2014/main" id="{43E9FB1A-ACA4-3DAF-55F1-BE8A1890BC68}"/>
                  </a:ext>
                </a:extLst>
              </p:cNvPr>
              <p:cNvSpPr/>
              <p:nvPr/>
            </p:nvSpPr>
            <p:spPr>
              <a:xfrm rot="9729401" flipH="1">
                <a:off x="8992065" y="3239791"/>
                <a:ext cx="502467" cy="507508"/>
              </a:xfrm>
              <a:custGeom>
                <a:avLst/>
                <a:gdLst>
                  <a:gd name="connsiteX0" fmla="*/ 0 w 321145"/>
                  <a:gd name="connsiteY0" fmla="*/ 361419 h 361419"/>
                  <a:gd name="connsiteX1" fmla="*/ 80286 w 321145"/>
                  <a:gd name="connsiteY1" fmla="*/ 0 h 361419"/>
                  <a:gd name="connsiteX2" fmla="*/ 240859 w 321145"/>
                  <a:gd name="connsiteY2" fmla="*/ 0 h 361419"/>
                  <a:gd name="connsiteX3" fmla="*/ 321145 w 321145"/>
                  <a:gd name="connsiteY3" fmla="*/ 361419 h 361419"/>
                  <a:gd name="connsiteX4" fmla="*/ 0 w 321145"/>
                  <a:gd name="connsiteY4" fmla="*/ 361419 h 361419"/>
                  <a:gd name="connsiteX0" fmla="*/ 0 w 321145"/>
                  <a:gd name="connsiteY0" fmla="*/ 361419 h 412763"/>
                  <a:gd name="connsiteX1" fmla="*/ 80286 w 321145"/>
                  <a:gd name="connsiteY1" fmla="*/ 0 h 412763"/>
                  <a:gd name="connsiteX2" fmla="*/ 240859 w 321145"/>
                  <a:gd name="connsiteY2" fmla="*/ 0 h 412763"/>
                  <a:gd name="connsiteX3" fmla="*/ 321145 w 321145"/>
                  <a:gd name="connsiteY3" fmla="*/ 361419 h 412763"/>
                  <a:gd name="connsiteX4" fmla="*/ 0 w 321145"/>
                  <a:gd name="connsiteY4" fmla="*/ 361419 h 41276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81953"/>
                  <a:gd name="connsiteY0" fmla="*/ 302475 h 416714"/>
                  <a:gd name="connsiteX1" fmla="*/ 141094 w 381953"/>
                  <a:gd name="connsiteY1" fmla="*/ 0 h 416714"/>
                  <a:gd name="connsiteX2" fmla="*/ 301667 w 381953"/>
                  <a:gd name="connsiteY2" fmla="*/ 0 h 416714"/>
                  <a:gd name="connsiteX3" fmla="*/ 381953 w 381953"/>
                  <a:gd name="connsiteY3" fmla="*/ 361419 h 416714"/>
                  <a:gd name="connsiteX4" fmla="*/ 0 w 381953"/>
                  <a:gd name="connsiteY4" fmla="*/ 302475 h 416714"/>
                  <a:gd name="connsiteX0" fmla="*/ 0 w 433414"/>
                  <a:gd name="connsiteY0" fmla="*/ 302475 h 404427"/>
                  <a:gd name="connsiteX1" fmla="*/ 141094 w 433414"/>
                  <a:gd name="connsiteY1" fmla="*/ 0 h 404427"/>
                  <a:gd name="connsiteX2" fmla="*/ 301667 w 433414"/>
                  <a:gd name="connsiteY2" fmla="*/ 0 h 404427"/>
                  <a:gd name="connsiteX3" fmla="*/ 433414 w 433414"/>
                  <a:gd name="connsiteY3" fmla="*/ 342175 h 404427"/>
                  <a:gd name="connsiteX4" fmla="*/ 0 w 433414"/>
                  <a:gd name="connsiteY4" fmla="*/ 302475 h 404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3414" h="404427">
                    <a:moveTo>
                      <a:pt x="0" y="302475"/>
                    </a:moveTo>
                    <a:cubicBezTo>
                      <a:pt x="179855" y="208788"/>
                      <a:pt x="209883" y="258317"/>
                      <a:pt x="141094" y="0"/>
                    </a:cubicBezTo>
                    <a:lnTo>
                      <a:pt x="301667" y="0"/>
                    </a:lnTo>
                    <a:cubicBezTo>
                      <a:pt x="328429" y="120473"/>
                      <a:pt x="302166" y="187642"/>
                      <a:pt x="433414" y="342175"/>
                    </a:cubicBezTo>
                    <a:cubicBezTo>
                      <a:pt x="335043" y="441031"/>
                      <a:pt x="101399" y="418000"/>
                      <a:pt x="0" y="30247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2" name="Ovale 41">
                <a:extLst>
                  <a:ext uri="{FF2B5EF4-FFF2-40B4-BE49-F238E27FC236}">
                    <a16:creationId xmlns:a16="http://schemas.microsoft.com/office/drawing/2014/main" id="{CEB7CFC9-8321-E39D-02FD-A73792B57D7F}"/>
                  </a:ext>
                </a:extLst>
              </p:cNvPr>
              <p:cNvSpPr/>
              <p:nvPr/>
            </p:nvSpPr>
            <p:spPr>
              <a:xfrm>
                <a:off x="9207716" y="3612631"/>
                <a:ext cx="268224" cy="268629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40" name="Esagono 45">
            <a:extLst>
              <a:ext uri="{FF2B5EF4-FFF2-40B4-BE49-F238E27FC236}">
                <a16:creationId xmlns:a16="http://schemas.microsoft.com/office/drawing/2014/main" id="{35CB13C3-6734-7568-3A0A-19DA01AEDE96}"/>
              </a:ext>
            </a:extLst>
          </p:cNvPr>
          <p:cNvSpPr/>
          <p:nvPr/>
        </p:nvSpPr>
        <p:spPr>
          <a:xfrm rot="21572067">
            <a:off x="11186381" y="5326224"/>
            <a:ext cx="406466" cy="277291"/>
          </a:xfrm>
          <a:custGeom>
            <a:avLst/>
            <a:gdLst>
              <a:gd name="connsiteX0" fmla="*/ 0 w 880368"/>
              <a:gd name="connsiteY0" fmla="*/ 414515 h 829030"/>
              <a:gd name="connsiteX1" fmla="*/ 207258 w 880368"/>
              <a:gd name="connsiteY1" fmla="*/ 0 h 829030"/>
              <a:gd name="connsiteX2" fmla="*/ 673111 w 880368"/>
              <a:gd name="connsiteY2" fmla="*/ 0 h 829030"/>
              <a:gd name="connsiteX3" fmla="*/ 880368 w 880368"/>
              <a:gd name="connsiteY3" fmla="*/ 414515 h 829030"/>
              <a:gd name="connsiteX4" fmla="*/ 673111 w 880368"/>
              <a:gd name="connsiteY4" fmla="*/ 829030 h 829030"/>
              <a:gd name="connsiteX5" fmla="*/ 207258 w 880368"/>
              <a:gd name="connsiteY5" fmla="*/ 829030 h 829030"/>
              <a:gd name="connsiteX6" fmla="*/ 0 w 880368"/>
              <a:gd name="connsiteY6" fmla="*/ 414515 h 829030"/>
              <a:gd name="connsiteX0" fmla="*/ 0 w 886471"/>
              <a:gd name="connsiteY0" fmla="*/ 414515 h 829030"/>
              <a:gd name="connsiteX1" fmla="*/ 207258 w 886471"/>
              <a:gd name="connsiteY1" fmla="*/ 0 h 829030"/>
              <a:gd name="connsiteX2" fmla="*/ 886471 w 886471"/>
              <a:gd name="connsiteY2" fmla="*/ 251460 h 829030"/>
              <a:gd name="connsiteX3" fmla="*/ 880368 w 886471"/>
              <a:gd name="connsiteY3" fmla="*/ 414515 h 829030"/>
              <a:gd name="connsiteX4" fmla="*/ 673111 w 886471"/>
              <a:gd name="connsiteY4" fmla="*/ 829030 h 829030"/>
              <a:gd name="connsiteX5" fmla="*/ 207258 w 886471"/>
              <a:gd name="connsiteY5" fmla="*/ 829030 h 829030"/>
              <a:gd name="connsiteX6" fmla="*/ 0 w 886471"/>
              <a:gd name="connsiteY6" fmla="*/ 414515 h 829030"/>
              <a:gd name="connsiteX0" fmla="*/ 0 w 886471"/>
              <a:gd name="connsiteY0" fmla="*/ 163055 h 577570"/>
              <a:gd name="connsiteX1" fmla="*/ 9138 w 886471"/>
              <a:gd name="connsiteY1" fmla="*/ 15240 h 577570"/>
              <a:gd name="connsiteX2" fmla="*/ 886471 w 886471"/>
              <a:gd name="connsiteY2" fmla="*/ 0 h 577570"/>
              <a:gd name="connsiteX3" fmla="*/ 880368 w 886471"/>
              <a:gd name="connsiteY3" fmla="*/ 163055 h 577570"/>
              <a:gd name="connsiteX4" fmla="*/ 673111 w 886471"/>
              <a:gd name="connsiteY4" fmla="*/ 577570 h 577570"/>
              <a:gd name="connsiteX5" fmla="*/ 207258 w 886471"/>
              <a:gd name="connsiteY5" fmla="*/ 577570 h 577570"/>
              <a:gd name="connsiteX6" fmla="*/ 0 w 886471"/>
              <a:gd name="connsiteY6" fmla="*/ 163055 h 57757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673111 w 886471"/>
              <a:gd name="connsiteY4" fmla="*/ 57757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471" h="585190">
                <a:moveTo>
                  <a:pt x="0" y="163055"/>
                </a:moveTo>
                <a:lnTo>
                  <a:pt x="9138" y="15240"/>
                </a:lnTo>
                <a:cubicBezTo>
                  <a:pt x="435102" y="157347"/>
                  <a:pt x="487211" y="181705"/>
                  <a:pt x="886471" y="0"/>
                </a:cubicBezTo>
                <a:lnTo>
                  <a:pt x="880368" y="163055"/>
                </a:lnTo>
                <a:cubicBezTo>
                  <a:pt x="621142" y="287485"/>
                  <a:pt x="564689" y="300388"/>
                  <a:pt x="528331" y="585190"/>
                </a:cubicBezTo>
                <a:lnTo>
                  <a:pt x="367278" y="585190"/>
                </a:lnTo>
                <a:cubicBezTo>
                  <a:pt x="293336" y="421618"/>
                  <a:pt x="364310" y="330077"/>
                  <a:pt x="0" y="16305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9" name="Gruppo 78">
            <a:extLst>
              <a:ext uri="{FF2B5EF4-FFF2-40B4-BE49-F238E27FC236}">
                <a16:creationId xmlns:a16="http://schemas.microsoft.com/office/drawing/2014/main" id="{82CE82CC-5A8C-8F6D-EDB7-93E62DCCD0B3}"/>
              </a:ext>
            </a:extLst>
          </p:cNvPr>
          <p:cNvGrpSpPr/>
          <p:nvPr/>
        </p:nvGrpSpPr>
        <p:grpSpPr>
          <a:xfrm>
            <a:off x="170375" y="3302321"/>
            <a:ext cx="3514968" cy="3029381"/>
            <a:chOff x="170375" y="3302321"/>
            <a:chExt cx="3514968" cy="3029381"/>
          </a:xfrm>
        </p:grpSpPr>
        <p:pic>
          <p:nvPicPr>
            <p:cNvPr id="84" name="Immagine 83" descr="mondo autismo consapevolezza giorno. colorato puzzle design cartello.  simbolo di autismo. medico piatto illustrazione. Salute cura 21437128 PNG">
              <a:extLst>
                <a:ext uri="{FF2B5EF4-FFF2-40B4-BE49-F238E27FC236}">
                  <a16:creationId xmlns:a16="http://schemas.microsoft.com/office/drawing/2014/main" id="{7355627A-DD9E-96BF-B5AD-848F73070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1000" contrast="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0375" y="3302321"/>
              <a:ext cx="3514968" cy="3029381"/>
            </a:xfrm>
            <a:prstGeom prst="rect">
              <a:avLst/>
            </a:prstGeom>
          </p:spPr>
        </p:pic>
        <p:pic>
          <p:nvPicPr>
            <p:cNvPr id="86" name="Elemento grafico 85" descr="Chat contorno">
              <a:extLst>
                <a:ext uri="{FF2B5EF4-FFF2-40B4-BE49-F238E27FC236}">
                  <a16:creationId xmlns:a16="http://schemas.microsoft.com/office/drawing/2014/main" id="{13CCDF81-E2AB-D03C-2716-85170CC58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86261" y="4156611"/>
              <a:ext cx="660400" cy="660400"/>
            </a:xfrm>
            <a:prstGeom prst="rect">
              <a:avLst/>
            </a:prstGeom>
          </p:spPr>
        </p:pic>
        <p:pic>
          <p:nvPicPr>
            <p:cNvPr id="87" name="Elemento grafico 86" descr="Distanziamento sociale con riempimento a tinta unita">
              <a:extLst>
                <a:ext uri="{FF2B5EF4-FFF2-40B4-BE49-F238E27FC236}">
                  <a16:creationId xmlns:a16="http://schemas.microsoft.com/office/drawing/2014/main" id="{AE8397BC-382C-FA1A-3554-22FEF3D38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8051" y="5005363"/>
              <a:ext cx="679940" cy="670170"/>
            </a:xfrm>
            <a:prstGeom prst="rect">
              <a:avLst/>
            </a:prstGeom>
          </p:spPr>
        </p:pic>
      </p:grp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F6F62D6A-3D92-9170-025B-4ECD5FA045A4}"/>
              </a:ext>
            </a:extLst>
          </p:cNvPr>
          <p:cNvSpPr txBox="1"/>
          <p:nvPr/>
        </p:nvSpPr>
        <p:spPr>
          <a:xfrm>
            <a:off x="9970176" y="3462523"/>
            <a:ext cx="2409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Social Assistive Robot</a:t>
            </a:r>
            <a:endParaRPr lang="it-IT" sz="2400"/>
          </a:p>
        </p:txBody>
      </p:sp>
      <p:sp>
        <p:nvSpPr>
          <p:cNvPr id="92" name="Segnaposto contenuto 2">
            <a:extLst>
              <a:ext uri="{FF2B5EF4-FFF2-40B4-BE49-F238E27FC236}">
                <a16:creationId xmlns:a16="http://schemas.microsoft.com/office/drawing/2014/main" id="{795CC425-8852-1E5C-617E-DEC12C5251C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>
                <a:latin typeface="Aptos"/>
                <a:ea typeface="Open Sans"/>
                <a:cs typeface="Open Sans"/>
              </a:rPr>
              <a:t>Autism Spectrum Disorder (ASD) is a group of neurodevelopmental disorders characterized by </a:t>
            </a:r>
            <a:r>
              <a:rPr lang="en-US" b="1">
                <a:latin typeface="Aptos"/>
                <a:ea typeface="Open Sans"/>
                <a:cs typeface="Open Sans"/>
              </a:rPr>
              <a:t>difficulties</a:t>
            </a:r>
            <a:r>
              <a:rPr lang="en-US">
                <a:latin typeface="Aptos"/>
                <a:ea typeface="Open Sans"/>
                <a:cs typeface="Open Sans"/>
              </a:rPr>
              <a:t> </a:t>
            </a:r>
            <a:r>
              <a:rPr lang="en-US" b="1">
                <a:latin typeface="Aptos"/>
                <a:ea typeface="Open Sans"/>
                <a:cs typeface="Open Sans"/>
              </a:rPr>
              <a:t>in</a:t>
            </a:r>
            <a:r>
              <a:rPr lang="en-US">
                <a:latin typeface="Aptos"/>
                <a:ea typeface="Open Sans"/>
                <a:cs typeface="Open Sans"/>
              </a:rPr>
              <a:t> </a:t>
            </a:r>
            <a:r>
              <a:rPr lang="en-US" b="1">
                <a:latin typeface="Aptos"/>
                <a:ea typeface="Open Sans"/>
                <a:cs typeface="Open Sans"/>
              </a:rPr>
              <a:t>social interactions, communication and behavior.</a:t>
            </a:r>
            <a:endParaRPr lang="it-IT">
              <a:latin typeface="Aptos"/>
              <a:ea typeface="Open Sans"/>
              <a:cs typeface="Open Sans"/>
            </a:endParaRPr>
          </a:p>
        </p:txBody>
      </p:sp>
      <p:sp>
        <p:nvSpPr>
          <p:cNvPr id="93" name="Freccia a destra 92">
            <a:extLst>
              <a:ext uri="{FF2B5EF4-FFF2-40B4-BE49-F238E27FC236}">
                <a16:creationId xmlns:a16="http://schemas.microsoft.com/office/drawing/2014/main" id="{B6067C2A-7AA7-3542-F84B-96DD2B504023}"/>
              </a:ext>
            </a:extLst>
          </p:cNvPr>
          <p:cNvSpPr/>
          <p:nvPr/>
        </p:nvSpPr>
        <p:spPr>
          <a:xfrm>
            <a:off x="3395816" y="4650739"/>
            <a:ext cx="1016000" cy="32394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4" name="CasellaDiTesto 93">
            <a:extLst>
              <a:ext uri="{FF2B5EF4-FFF2-40B4-BE49-F238E27FC236}">
                <a16:creationId xmlns:a16="http://schemas.microsoft.com/office/drawing/2014/main" id="{E2158CD4-81B2-87F7-B65D-6ABE223422F6}"/>
              </a:ext>
            </a:extLst>
          </p:cNvPr>
          <p:cNvSpPr txBox="1"/>
          <p:nvPr/>
        </p:nvSpPr>
        <p:spPr>
          <a:xfrm>
            <a:off x="4578670" y="4551103"/>
            <a:ext cx="3514968" cy="52322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err="1">
                <a:ea typeface="Open Sans" panose="020B0606030504020204" pitchFamily="34" charset="0"/>
                <a:cs typeface="Open Sans" panose="020B0606030504020204" pitchFamily="34" charset="0"/>
              </a:rPr>
              <a:t>Attention</a:t>
            </a:r>
            <a:r>
              <a:rPr lang="it-IT" sz="2800">
                <a:ea typeface="Open Sans" panose="020B0606030504020204" pitchFamily="34" charset="0"/>
                <a:cs typeface="Open Sans" panose="020B0606030504020204" pitchFamily="34" charset="0"/>
              </a:rPr>
              <a:t> Evaluation</a:t>
            </a:r>
          </a:p>
        </p:txBody>
      </p:sp>
    </p:spTree>
    <p:extLst>
      <p:ext uri="{BB962C8B-B14F-4D97-AF65-F5344CB8AC3E}">
        <p14:creationId xmlns:p14="http://schemas.microsoft.com/office/powerpoint/2010/main" val="373466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114AD-B295-5F21-FDE5-7ACD61704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rapezio 89">
            <a:extLst>
              <a:ext uri="{FF2B5EF4-FFF2-40B4-BE49-F238E27FC236}">
                <a16:creationId xmlns:a16="http://schemas.microsoft.com/office/drawing/2014/main" id="{8DDF82FB-7D66-C85B-B9B9-911939063890}"/>
              </a:ext>
            </a:extLst>
          </p:cNvPr>
          <p:cNvSpPr/>
          <p:nvPr/>
        </p:nvSpPr>
        <p:spPr>
          <a:xfrm>
            <a:off x="10107975" y="6579020"/>
            <a:ext cx="2271252" cy="245268"/>
          </a:xfrm>
          <a:prstGeom prst="trapezoid">
            <a:avLst>
              <a:gd name="adj" fmla="val 126144"/>
            </a:avLst>
          </a:prstGeom>
          <a:solidFill>
            <a:srgbClr val="0262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DB28FCA5-9149-A94A-ACAF-6B6840042FCF}"/>
              </a:ext>
            </a:extLst>
          </p:cNvPr>
          <p:cNvGrpSpPr/>
          <p:nvPr/>
        </p:nvGrpSpPr>
        <p:grpSpPr>
          <a:xfrm rot="3667636">
            <a:off x="10660278" y="3413114"/>
            <a:ext cx="522425" cy="2558319"/>
            <a:chOff x="10660278" y="3413114"/>
            <a:chExt cx="522425" cy="2558319"/>
          </a:xfrm>
        </p:grpSpPr>
        <p:grpSp>
          <p:nvGrpSpPr>
            <p:cNvPr id="59" name="Gruppo 58">
              <a:extLst>
                <a:ext uri="{FF2B5EF4-FFF2-40B4-BE49-F238E27FC236}">
                  <a16:creationId xmlns:a16="http://schemas.microsoft.com/office/drawing/2014/main" id="{B29F45EB-22EC-B9C0-E660-B5000C645CE2}"/>
                </a:ext>
              </a:extLst>
            </p:cNvPr>
            <p:cNvGrpSpPr/>
            <p:nvPr/>
          </p:nvGrpSpPr>
          <p:grpSpPr>
            <a:xfrm rot="171481">
              <a:off x="10660278" y="4653894"/>
              <a:ext cx="313116" cy="1317539"/>
              <a:chOff x="6892594" y="1663883"/>
              <a:chExt cx="768685" cy="3088539"/>
            </a:xfrm>
          </p:grpSpPr>
          <p:grpSp>
            <p:nvGrpSpPr>
              <p:cNvPr id="60" name="Gruppo 59">
                <a:extLst>
                  <a:ext uri="{FF2B5EF4-FFF2-40B4-BE49-F238E27FC236}">
                    <a16:creationId xmlns:a16="http://schemas.microsoft.com/office/drawing/2014/main" id="{D0C09573-D407-59BA-7C25-1D10252540B3}"/>
                  </a:ext>
                </a:extLst>
              </p:cNvPr>
              <p:cNvGrpSpPr/>
              <p:nvPr/>
            </p:nvGrpSpPr>
            <p:grpSpPr>
              <a:xfrm>
                <a:off x="7148438" y="4062509"/>
                <a:ext cx="480981" cy="689913"/>
                <a:chOff x="7148438" y="4062509"/>
                <a:chExt cx="480981" cy="689913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67" name="Trapezio 85">
                  <a:extLst>
                    <a:ext uri="{FF2B5EF4-FFF2-40B4-BE49-F238E27FC236}">
                      <a16:creationId xmlns:a16="http://schemas.microsoft.com/office/drawing/2014/main" id="{C95F6865-80CD-A4FF-2ED7-F4AD2A3DDE1A}"/>
                    </a:ext>
                  </a:extLst>
                </p:cNvPr>
                <p:cNvSpPr/>
                <p:nvPr/>
              </p:nvSpPr>
              <p:spPr>
                <a:xfrm rot="9203511" flipH="1">
                  <a:off x="7358858" y="4062509"/>
                  <a:ext cx="270561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8" name="Trapezio 85">
                  <a:extLst>
                    <a:ext uri="{FF2B5EF4-FFF2-40B4-BE49-F238E27FC236}">
                      <a16:creationId xmlns:a16="http://schemas.microsoft.com/office/drawing/2014/main" id="{145C20F0-77BE-6E0F-A098-94721812B31B}"/>
                    </a:ext>
                  </a:extLst>
                </p:cNvPr>
                <p:cNvSpPr/>
                <p:nvPr/>
              </p:nvSpPr>
              <p:spPr>
                <a:xfrm rot="8837061">
                  <a:off x="7148438" y="4262342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9" name="Trapezio 85">
                  <a:extLst>
                    <a:ext uri="{FF2B5EF4-FFF2-40B4-BE49-F238E27FC236}">
                      <a16:creationId xmlns:a16="http://schemas.microsoft.com/office/drawing/2014/main" id="{5929F954-BFC0-2F73-38EB-DC8835B535F1}"/>
                    </a:ext>
                  </a:extLst>
                </p:cNvPr>
                <p:cNvSpPr/>
                <p:nvPr/>
              </p:nvSpPr>
              <p:spPr>
                <a:xfrm rot="9531634">
                  <a:off x="7190797" y="4132743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70" name="Trapezio 85">
                  <a:extLst>
                    <a:ext uri="{FF2B5EF4-FFF2-40B4-BE49-F238E27FC236}">
                      <a16:creationId xmlns:a16="http://schemas.microsoft.com/office/drawing/2014/main" id="{E994C0F0-7B14-C5E2-D025-040CA3EBF356}"/>
                    </a:ext>
                  </a:extLst>
                </p:cNvPr>
                <p:cNvSpPr/>
                <p:nvPr/>
              </p:nvSpPr>
              <p:spPr>
                <a:xfrm rot="10220758">
                  <a:off x="7289894" y="4100496"/>
                  <a:ext cx="277717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61" name="Gruppo 60">
                <a:extLst>
                  <a:ext uri="{FF2B5EF4-FFF2-40B4-BE49-F238E27FC236}">
                    <a16:creationId xmlns:a16="http://schemas.microsoft.com/office/drawing/2014/main" id="{E35A0813-FA28-7A28-40B3-7605BBD76574}"/>
                  </a:ext>
                </a:extLst>
              </p:cNvPr>
              <p:cNvGrpSpPr/>
              <p:nvPr/>
            </p:nvGrpSpPr>
            <p:grpSpPr>
              <a:xfrm>
                <a:off x="6892594" y="1663883"/>
                <a:ext cx="768685" cy="2757181"/>
                <a:chOff x="6892594" y="1663883"/>
                <a:chExt cx="768685" cy="2757181"/>
              </a:xfrm>
            </p:grpSpPr>
            <p:grpSp>
              <p:nvGrpSpPr>
                <p:cNvPr id="62" name="Gruppo 61">
                  <a:extLst>
                    <a:ext uri="{FF2B5EF4-FFF2-40B4-BE49-F238E27FC236}">
                      <a16:creationId xmlns:a16="http://schemas.microsoft.com/office/drawing/2014/main" id="{363223DB-1507-BBDB-BE49-2863598EB1E0}"/>
                    </a:ext>
                  </a:extLst>
                </p:cNvPr>
                <p:cNvGrpSpPr/>
                <p:nvPr/>
              </p:nvGrpSpPr>
              <p:grpSpPr>
                <a:xfrm>
                  <a:off x="6892594" y="2810465"/>
                  <a:ext cx="695910" cy="1610599"/>
                  <a:chOff x="6892594" y="2810465"/>
                  <a:chExt cx="695910" cy="1610599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64" name="Trapezio 37">
                    <a:extLst>
                      <a:ext uri="{FF2B5EF4-FFF2-40B4-BE49-F238E27FC236}">
                        <a16:creationId xmlns:a16="http://schemas.microsoft.com/office/drawing/2014/main" id="{C6C27AF1-D8EB-C0DB-7A6B-E4DDC0DA6F9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959545" y="2812059"/>
                    <a:ext cx="628959" cy="703583"/>
                  </a:xfrm>
                  <a:custGeom>
                    <a:avLst/>
                    <a:gdLst>
                      <a:gd name="connsiteX0" fmla="*/ 0 w 653937"/>
                      <a:gd name="connsiteY0" fmla="*/ 658283 h 658283"/>
                      <a:gd name="connsiteX1" fmla="*/ 110496 w 653937"/>
                      <a:gd name="connsiteY1" fmla="*/ 0 h 658283"/>
                      <a:gd name="connsiteX2" fmla="*/ 543441 w 653937"/>
                      <a:gd name="connsiteY2" fmla="*/ 0 h 658283"/>
                      <a:gd name="connsiteX3" fmla="*/ 653937 w 653937"/>
                      <a:gd name="connsiteY3" fmla="*/ 658283 h 658283"/>
                      <a:gd name="connsiteX4" fmla="*/ 0 w 653937"/>
                      <a:gd name="connsiteY4" fmla="*/ 658283 h 658283"/>
                      <a:gd name="connsiteX0" fmla="*/ 36933 w 690870"/>
                      <a:gd name="connsiteY0" fmla="*/ 658283 h 658734"/>
                      <a:gd name="connsiteX1" fmla="*/ 147429 w 690870"/>
                      <a:gd name="connsiteY1" fmla="*/ 0 h 658734"/>
                      <a:gd name="connsiteX2" fmla="*/ 580374 w 690870"/>
                      <a:gd name="connsiteY2" fmla="*/ 0 h 658734"/>
                      <a:gd name="connsiteX3" fmla="*/ 690870 w 690870"/>
                      <a:gd name="connsiteY3" fmla="*/ 658283 h 658734"/>
                      <a:gd name="connsiteX4" fmla="*/ 36933 w 690870"/>
                      <a:gd name="connsiteY4" fmla="*/ 658283 h 658734"/>
                      <a:gd name="connsiteX0" fmla="*/ 36933 w 690870"/>
                      <a:gd name="connsiteY0" fmla="*/ 658283 h 719243"/>
                      <a:gd name="connsiteX1" fmla="*/ 147429 w 690870"/>
                      <a:gd name="connsiteY1" fmla="*/ 0 h 719243"/>
                      <a:gd name="connsiteX2" fmla="*/ 580374 w 690870"/>
                      <a:gd name="connsiteY2" fmla="*/ 0 h 719243"/>
                      <a:gd name="connsiteX3" fmla="*/ 690870 w 690870"/>
                      <a:gd name="connsiteY3" fmla="*/ 658283 h 719243"/>
                      <a:gd name="connsiteX4" fmla="*/ 36933 w 690870"/>
                      <a:gd name="connsiteY4" fmla="*/ 658283 h 719243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48676 w 702980"/>
                      <a:gd name="connsiteY0" fmla="*/ 752153 h 866737"/>
                      <a:gd name="connsiteX1" fmla="*/ 91620 w 702980"/>
                      <a:gd name="connsiteY1" fmla="*/ 0 h 866737"/>
                      <a:gd name="connsiteX2" fmla="*/ 592117 w 702980"/>
                      <a:gd name="connsiteY2" fmla="*/ 93870 h 866737"/>
                      <a:gd name="connsiteX3" fmla="*/ 702613 w 702980"/>
                      <a:gd name="connsiteY3" fmla="*/ 752153 h 866737"/>
                      <a:gd name="connsiteX4" fmla="*/ 48676 w 702980"/>
                      <a:gd name="connsiteY4" fmla="*/ 752153 h 866737"/>
                      <a:gd name="connsiteX0" fmla="*/ 42672 w 696976"/>
                      <a:gd name="connsiteY0" fmla="*/ 752153 h 866737"/>
                      <a:gd name="connsiteX1" fmla="*/ 85616 w 696976"/>
                      <a:gd name="connsiteY1" fmla="*/ 0 h 866737"/>
                      <a:gd name="connsiteX2" fmla="*/ 586113 w 696976"/>
                      <a:gd name="connsiteY2" fmla="*/ 93870 h 866737"/>
                      <a:gd name="connsiteX3" fmla="*/ 696609 w 696976"/>
                      <a:gd name="connsiteY3" fmla="*/ 752153 h 866737"/>
                      <a:gd name="connsiteX4" fmla="*/ 42672 w 696976"/>
                      <a:gd name="connsiteY4" fmla="*/ 752153 h 866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6976" h="866737">
                        <a:moveTo>
                          <a:pt x="42672" y="752153"/>
                        </a:moveTo>
                        <a:cubicBezTo>
                          <a:pt x="-72896" y="768945"/>
                          <a:pt x="82560" y="228815"/>
                          <a:pt x="85616" y="0"/>
                        </a:cubicBezTo>
                        <a:lnTo>
                          <a:pt x="586113" y="93870"/>
                        </a:lnTo>
                        <a:cubicBezTo>
                          <a:pt x="622945" y="313298"/>
                          <a:pt x="629297" y="464145"/>
                          <a:pt x="696609" y="752153"/>
                        </a:cubicBezTo>
                        <a:cubicBezTo>
                          <a:pt x="714850" y="919793"/>
                          <a:pt x="47291" y="889313"/>
                          <a:pt x="42672" y="752153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65" name="Ovale 64">
                    <a:extLst>
                      <a:ext uri="{FF2B5EF4-FFF2-40B4-BE49-F238E27FC236}">
                        <a16:creationId xmlns:a16="http://schemas.microsoft.com/office/drawing/2014/main" id="{3ACB323C-CD55-1E67-4F81-A91FE85AB995}"/>
                      </a:ext>
                    </a:extLst>
                  </p:cNvPr>
                  <p:cNvSpPr/>
                  <p:nvPr/>
                </p:nvSpPr>
                <p:spPr>
                  <a:xfrm rot="1724939">
                    <a:off x="7093645" y="2810465"/>
                    <a:ext cx="419100" cy="313692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66" name="Trapezio 38">
                    <a:extLst>
                      <a:ext uri="{FF2B5EF4-FFF2-40B4-BE49-F238E27FC236}">
                        <a16:creationId xmlns:a16="http://schemas.microsoft.com/office/drawing/2014/main" id="{1CE19EE9-08C9-24B2-AAEE-B664B5A93713}"/>
                      </a:ext>
                    </a:extLst>
                  </p:cNvPr>
                  <p:cNvSpPr/>
                  <p:nvPr/>
                </p:nvSpPr>
                <p:spPr>
                  <a:xfrm>
                    <a:off x="6892594" y="3448289"/>
                    <a:ext cx="667115" cy="972775"/>
                  </a:xfrm>
                  <a:custGeom>
                    <a:avLst/>
                    <a:gdLst>
                      <a:gd name="connsiteX0" fmla="*/ 0 w 923840"/>
                      <a:gd name="connsiteY0" fmla="*/ 1003255 h 1003255"/>
                      <a:gd name="connsiteX1" fmla="*/ 192861 w 923840"/>
                      <a:gd name="connsiteY1" fmla="*/ 0 h 1003255"/>
                      <a:gd name="connsiteX2" fmla="*/ 730979 w 923840"/>
                      <a:gd name="connsiteY2" fmla="*/ 0 h 1003255"/>
                      <a:gd name="connsiteX3" fmla="*/ 923840 w 923840"/>
                      <a:gd name="connsiteY3" fmla="*/ 1003255 h 1003255"/>
                      <a:gd name="connsiteX4" fmla="*/ 0 w 923840"/>
                      <a:gd name="connsiteY4" fmla="*/ 1003255 h 1003255"/>
                      <a:gd name="connsiteX0" fmla="*/ 0 w 931460"/>
                      <a:gd name="connsiteY0" fmla="*/ 988015 h 1003255"/>
                      <a:gd name="connsiteX1" fmla="*/ 200481 w 931460"/>
                      <a:gd name="connsiteY1" fmla="*/ 0 h 1003255"/>
                      <a:gd name="connsiteX2" fmla="*/ 738599 w 931460"/>
                      <a:gd name="connsiteY2" fmla="*/ 0 h 1003255"/>
                      <a:gd name="connsiteX3" fmla="*/ 931460 w 931460"/>
                      <a:gd name="connsiteY3" fmla="*/ 1003255 h 1003255"/>
                      <a:gd name="connsiteX4" fmla="*/ 0 w 931460"/>
                      <a:gd name="connsiteY4" fmla="*/ 988015 h 1003255"/>
                      <a:gd name="connsiteX0" fmla="*/ 0 w 977180"/>
                      <a:gd name="connsiteY0" fmla="*/ 1010875 h 1010875"/>
                      <a:gd name="connsiteX1" fmla="*/ 246201 w 977180"/>
                      <a:gd name="connsiteY1" fmla="*/ 0 h 1010875"/>
                      <a:gd name="connsiteX2" fmla="*/ 784319 w 977180"/>
                      <a:gd name="connsiteY2" fmla="*/ 0 h 1010875"/>
                      <a:gd name="connsiteX3" fmla="*/ 977180 w 977180"/>
                      <a:gd name="connsiteY3" fmla="*/ 1003255 h 1010875"/>
                      <a:gd name="connsiteX4" fmla="*/ 0 w 97718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25203"/>
                      <a:gd name="connsiteX1" fmla="*/ 246201 w 832400"/>
                      <a:gd name="connsiteY1" fmla="*/ 0 h 1025203"/>
                      <a:gd name="connsiteX2" fmla="*/ 784319 w 832400"/>
                      <a:gd name="connsiteY2" fmla="*/ 0 h 1025203"/>
                      <a:gd name="connsiteX3" fmla="*/ 832400 w 832400"/>
                      <a:gd name="connsiteY3" fmla="*/ 645115 h 1025203"/>
                      <a:gd name="connsiteX4" fmla="*/ 0 w 832400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55425"/>
                      <a:gd name="connsiteY0" fmla="*/ 1010875 h 1025203"/>
                      <a:gd name="connsiteX1" fmla="*/ 251306 w 855425"/>
                      <a:gd name="connsiteY1" fmla="*/ 0 h 1025203"/>
                      <a:gd name="connsiteX2" fmla="*/ 789424 w 855425"/>
                      <a:gd name="connsiteY2" fmla="*/ 0 h 1025203"/>
                      <a:gd name="connsiteX3" fmla="*/ 837505 w 855425"/>
                      <a:gd name="connsiteY3" fmla="*/ 645115 h 1025203"/>
                      <a:gd name="connsiteX4" fmla="*/ 5105 w 855425"/>
                      <a:gd name="connsiteY4" fmla="*/ 1010875 h 1025203"/>
                      <a:gd name="connsiteX0" fmla="*/ 6115 w 856435"/>
                      <a:gd name="connsiteY0" fmla="*/ 1070351 h 1084679"/>
                      <a:gd name="connsiteX1" fmla="*/ 213186 w 856435"/>
                      <a:gd name="connsiteY1" fmla="*/ 0 h 1084679"/>
                      <a:gd name="connsiteX2" fmla="*/ 790434 w 856435"/>
                      <a:gd name="connsiteY2" fmla="*/ 59476 h 1084679"/>
                      <a:gd name="connsiteX3" fmla="*/ 838515 w 856435"/>
                      <a:gd name="connsiteY3" fmla="*/ 704591 h 1084679"/>
                      <a:gd name="connsiteX4" fmla="*/ 6115 w 856435"/>
                      <a:gd name="connsiteY4" fmla="*/ 1070351 h 1084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6435" h="1084679">
                        <a:moveTo>
                          <a:pt x="6115" y="1070351"/>
                        </a:moveTo>
                        <a:cubicBezTo>
                          <a:pt x="-33738" y="771493"/>
                          <a:pt x="131119" y="336958"/>
                          <a:pt x="213186" y="0"/>
                        </a:cubicBezTo>
                        <a:lnTo>
                          <a:pt x="790434" y="59476"/>
                        </a:lnTo>
                        <a:cubicBezTo>
                          <a:pt x="722641" y="152594"/>
                          <a:pt x="913928" y="481933"/>
                          <a:pt x="838515" y="704591"/>
                        </a:cubicBezTo>
                        <a:cubicBezTo>
                          <a:pt x="629628" y="651251"/>
                          <a:pt x="542662" y="1177031"/>
                          <a:pt x="6115" y="1070351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63" name="Ovale 161">
                  <a:extLst>
                    <a:ext uri="{FF2B5EF4-FFF2-40B4-BE49-F238E27FC236}">
                      <a16:creationId xmlns:a16="http://schemas.microsoft.com/office/drawing/2014/main" id="{4E40093F-24D6-091E-8A57-29D21A5633C6}"/>
                    </a:ext>
                  </a:extLst>
                </p:cNvPr>
                <p:cNvSpPr/>
                <p:nvPr/>
              </p:nvSpPr>
              <p:spPr>
                <a:xfrm rot="419334">
                  <a:off x="7119249" y="1663883"/>
                  <a:ext cx="542030" cy="1442906"/>
                </a:xfrm>
                <a:custGeom>
                  <a:avLst/>
                  <a:gdLst>
                    <a:gd name="connsiteX0" fmla="*/ 0 w 542029"/>
                    <a:gd name="connsiteY0" fmla="*/ 825624 h 1651248"/>
                    <a:gd name="connsiteX1" fmla="*/ 271015 w 542029"/>
                    <a:gd name="connsiteY1" fmla="*/ 0 h 1651248"/>
                    <a:gd name="connsiteX2" fmla="*/ 542030 w 542029"/>
                    <a:gd name="connsiteY2" fmla="*/ 825624 h 1651248"/>
                    <a:gd name="connsiteX3" fmla="*/ 271015 w 542029"/>
                    <a:gd name="connsiteY3" fmla="*/ 1651248 h 1651248"/>
                    <a:gd name="connsiteX4" fmla="*/ 0 w 542029"/>
                    <a:gd name="connsiteY4" fmla="*/ 825624 h 1651248"/>
                    <a:gd name="connsiteX0" fmla="*/ 0 w 542030"/>
                    <a:gd name="connsiteY0" fmla="*/ 617282 h 1442906"/>
                    <a:gd name="connsiteX1" fmla="*/ 269897 w 542030"/>
                    <a:gd name="connsiteY1" fmla="*/ 0 h 1442906"/>
                    <a:gd name="connsiteX2" fmla="*/ 542030 w 542030"/>
                    <a:gd name="connsiteY2" fmla="*/ 617282 h 1442906"/>
                    <a:gd name="connsiteX3" fmla="*/ 271015 w 542030"/>
                    <a:gd name="connsiteY3" fmla="*/ 1442906 h 1442906"/>
                    <a:gd name="connsiteX4" fmla="*/ 0 w 542030"/>
                    <a:gd name="connsiteY4" fmla="*/ 617282 h 1442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2030" h="1442906">
                      <a:moveTo>
                        <a:pt x="0" y="617282"/>
                      </a:moveTo>
                      <a:cubicBezTo>
                        <a:pt x="-186" y="376798"/>
                        <a:pt x="120220" y="0"/>
                        <a:pt x="269897" y="0"/>
                      </a:cubicBezTo>
                      <a:cubicBezTo>
                        <a:pt x="419574" y="0"/>
                        <a:pt x="542030" y="161302"/>
                        <a:pt x="542030" y="617282"/>
                      </a:cubicBezTo>
                      <a:cubicBezTo>
                        <a:pt x="542030" y="1073262"/>
                        <a:pt x="420692" y="1442906"/>
                        <a:pt x="271015" y="1442906"/>
                      </a:cubicBezTo>
                      <a:cubicBezTo>
                        <a:pt x="121338" y="1442906"/>
                        <a:pt x="186" y="857766"/>
                        <a:pt x="0" y="617282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7BB61A7A-922C-58ED-EFFC-AC13AB3411AD}"/>
                </a:ext>
              </a:extLst>
            </p:cNvPr>
            <p:cNvSpPr/>
            <p:nvPr/>
          </p:nvSpPr>
          <p:spPr>
            <a:xfrm flipV="1">
              <a:off x="11079878" y="3413114"/>
              <a:ext cx="102825" cy="1901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8" name="Elemento grafico 7" descr="Pezzi del puzzle contorno">
            <a:extLst>
              <a:ext uri="{FF2B5EF4-FFF2-40B4-BE49-F238E27FC236}">
                <a16:creationId xmlns:a16="http://schemas.microsoft.com/office/drawing/2014/main" id="{843C203A-9C10-0839-2F8E-E3BA12A9A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3194018C-F13E-FDED-EF4A-95544F30AF54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THE CONTEXT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3073A4D-10FB-26EC-F431-81624BCD09F9}"/>
              </a:ext>
            </a:extLst>
          </p:cNvPr>
          <p:cNvSpPr/>
          <p:nvPr/>
        </p:nvSpPr>
        <p:spPr>
          <a:xfrm rot="21572067">
            <a:off x="11280645" y="4617606"/>
            <a:ext cx="146307" cy="6293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rapezio 28">
            <a:extLst>
              <a:ext uri="{FF2B5EF4-FFF2-40B4-BE49-F238E27FC236}">
                <a16:creationId xmlns:a16="http://schemas.microsoft.com/office/drawing/2014/main" id="{D4DF3590-3152-188B-BBF4-C6732007C890}"/>
              </a:ext>
            </a:extLst>
          </p:cNvPr>
          <p:cNvSpPr/>
          <p:nvPr/>
        </p:nvSpPr>
        <p:spPr>
          <a:xfrm rot="10772067">
            <a:off x="11106718" y="4965101"/>
            <a:ext cx="510538" cy="424388"/>
          </a:xfrm>
          <a:custGeom>
            <a:avLst/>
            <a:gdLst>
              <a:gd name="connsiteX0" fmla="*/ 0 w 1017129"/>
              <a:gd name="connsiteY0" fmla="*/ 932501 h 932501"/>
              <a:gd name="connsiteX1" fmla="*/ 122316 w 1017129"/>
              <a:gd name="connsiteY1" fmla="*/ 0 h 932501"/>
              <a:gd name="connsiteX2" fmla="*/ 894813 w 1017129"/>
              <a:gd name="connsiteY2" fmla="*/ 0 h 932501"/>
              <a:gd name="connsiteX3" fmla="*/ 1017129 w 1017129"/>
              <a:gd name="connsiteY3" fmla="*/ 932501 h 932501"/>
              <a:gd name="connsiteX4" fmla="*/ 0 w 1017129"/>
              <a:gd name="connsiteY4" fmla="*/ 932501 h 932501"/>
              <a:gd name="connsiteX0" fmla="*/ 0 w 1192389"/>
              <a:gd name="connsiteY0" fmla="*/ 932501 h 932501"/>
              <a:gd name="connsiteX1" fmla="*/ 122316 w 1192389"/>
              <a:gd name="connsiteY1" fmla="*/ 0 h 932501"/>
              <a:gd name="connsiteX2" fmla="*/ 894813 w 1192389"/>
              <a:gd name="connsiteY2" fmla="*/ 0 h 932501"/>
              <a:gd name="connsiteX3" fmla="*/ 1192389 w 1192389"/>
              <a:gd name="connsiteY3" fmla="*/ 909641 h 932501"/>
              <a:gd name="connsiteX4" fmla="*/ 0 w 1192389"/>
              <a:gd name="connsiteY4" fmla="*/ 932501 h 93250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53349"/>
              <a:gd name="connsiteY0" fmla="*/ 711521 h 909641"/>
              <a:gd name="connsiteX1" fmla="*/ 183276 w 1253349"/>
              <a:gd name="connsiteY1" fmla="*/ 0 h 909641"/>
              <a:gd name="connsiteX2" fmla="*/ 955773 w 1253349"/>
              <a:gd name="connsiteY2" fmla="*/ 0 h 909641"/>
              <a:gd name="connsiteX3" fmla="*/ 1253349 w 1253349"/>
              <a:gd name="connsiteY3" fmla="*/ 909641 h 909641"/>
              <a:gd name="connsiteX4" fmla="*/ 0 w 1253349"/>
              <a:gd name="connsiteY4" fmla="*/ 711521 h 909641"/>
              <a:gd name="connsiteX0" fmla="*/ 0 w 1253349"/>
              <a:gd name="connsiteY0" fmla="*/ 711521 h 909641"/>
              <a:gd name="connsiteX1" fmla="*/ 183276 w 1253349"/>
              <a:gd name="connsiteY1" fmla="*/ 0 h 909641"/>
              <a:gd name="connsiteX2" fmla="*/ 955773 w 1253349"/>
              <a:gd name="connsiteY2" fmla="*/ 0 h 909641"/>
              <a:gd name="connsiteX3" fmla="*/ 1253349 w 1253349"/>
              <a:gd name="connsiteY3" fmla="*/ 909641 h 909641"/>
              <a:gd name="connsiteX4" fmla="*/ 0 w 1253349"/>
              <a:gd name="connsiteY4" fmla="*/ 711521 h 909641"/>
              <a:gd name="connsiteX0" fmla="*/ 0 w 1253349"/>
              <a:gd name="connsiteY0" fmla="*/ 825821 h 1023941"/>
              <a:gd name="connsiteX1" fmla="*/ 175656 w 1253349"/>
              <a:gd name="connsiteY1" fmla="*/ 0 h 1023941"/>
              <a:gd name="connsiteX2" fmla="*/ 955773 w 1253349"/>
              <a:gd name="connsiteY2" fmla="*/ 114300 h 1023941"/>
              <a:gd name="connsiteX3" fmla="*/ 1253349 w 1253349"/>
              <a:gd name="connsiteY3" fmla="*/ 1023941 h 1023941"/>
              <a:gd name="connsiteX4" fmla="*/ 0 w 1253349"/>
              <a:gd name="connsiteY4" fmla="*/ 825821 h 1023941"/>
              <a:gd name="connsiteX0" fmla="*/ 0 w 1253349"/>
              <a:gd name="connsiteY0" fmla="*/ 841061 h 1039181"/>
              <a:gd name="connsiteX1" fmla="*/ 175656 w 1253349"/>
              <a:gd name="connsiteY1" fmla="*/ 15240 h 1039181"/>
              <a:gd name="connsiteX2" fmla="*/ 963393 w 1253349"/>
              <a:gd name="connsiteY2" fmla="*/ 0 h 1039181"/>
              <a:gd name="connsiteX3" fmla="*/ 1253349 w 1253349"/>
              <a:gd name="connsiteY3" fmla="*/ 1039181 h 1039181"/>
              <a:gd name="connsiteX4" fmla="*/ 0 w 1253349"/>
              <a:gd name="connsiteY4" fmla="*/ 841061 h 1039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3349" h="1039181">
                <a:moveTo>
                  <a:pt x="0" y="841061"/>
                </a:moveTo>
                <a:cubicBezTo>
                  <a:pt x="61092" y="603887"/>
                  <a:pt x="152664" y="336234"/>
                  <a:pt x="175656" y="15240"/>
                </a:cubicBezTo>
                <a:lnTo>
                  <a:pt x="963393" y="0"/>
                </a:lnTo>
                <a:cubicBezTo>
                  <a:pt x="994005" y="371794"/>
                  <a:pt x="1100817" y="568327"/>
                  <a:pt x="1253349" y="1039181"/>
                </a:cubicBezTo>
                <a:lnTo>
                  <a:pt x="0" y="841061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rapezio 37">
            <a:extLst>
              <a:ext uri="{FF2B5EF4-FFF2-40B4-BE49-F238E27FC236}">
                <a16:creationId xmlns:a16="http://schemas.microsoft.com/office/drawing/2014/main" id="{A9C07D64-B306-0D6A-27F9-71797DB53A56}"/>
              </a:ext>
            </a:extLst>
          </p:cNvPr>
          <p:cNvSpPr/>
          <p:nvPr/>
        </p:nvSpPr>
        <p:spPr>
          <a:xfrm rot="12798639" flipH="1">
            <a:off x="11953271" y="4963647"/>
            <a:ext cx="234994" cy="287334"/>
          </a:xfrm>
          <a:custGeom>
            <a:avLst/>
            <a:gdLst>
              <a:gd name="connsiteX0" fmla="*/ 0 w 653937"/>
              <a:gd name="connsiteY0" fmla="*/ 658283 h 658283"/>
              <a:gd name="connsiteX1" fmla="*/ 110496 w 653937"/>
              <a:gd name="connsiteY1" fmla="*/ 0 h 658283"/>
              <a:gd name="connsiteX2" fmla="*/ 543441 w 653937"/>
              <a:gd name="connsiteY2" fmla="*/ 0 h 658283"/>
              <a:gd name="connsiteX3" fmla="*/ 653937 w 653937"/>
              <a:gd name="connsiteY3" fmla="*/ 658283 h 658283"/>
              <a:gd name="connsiteX4" fmla="*/ 0 w 653937"/>
              <a:gd name="connsiteY4" fmla="*/ 658283 h 658283"/>
              <a:gd name="connsiteX0" fmla="*/ 36933 w 690870"/>
              <a:gd name="connsiteY0" fmla="*/ 658283 h 658734"/>
              <a:gd name="connsiteX1" fmla="*/ 147429 w 690870"/>
              <a:gd name="connsiteY1" fmla="*/ 0 h 658734"/>
              <a:gd name="connsiteX2" fmla="*/ 580374 w 690870"/>
              <a:gd name="connsiteY2" fmla="*/ 0 h 658734"/>
              <a:gd name="connsiteX3" fmla="*/ 690870 w 690870"/>
              <a:gd name="connsiteY3" fmla="*/ 658283 h 658734"/>
              <a:gd name="connsiteX4" fmla="*/ 36933 w 690870"/>
              <a:gd name="connsiteY4" fmla="*/ 658283 h 658734"/>
              <a:gd name="connsiteX0" fmla="*/ 36933 w 690870"/>
              <a:gd name="connsiteY0" fmla="*/ 658283 h 719243"/>
              <a:gd name="connsiteX1" fmla="*/ 147429 w 690870"/>
              <a:gd name="connsiteY1" fmla="*/ 0 h 719243"/>
              <a:gd name="connsiteX2" fmla="*/ 580374 w 690870"/>
              <a:gd name="connsiteY2" fmla="*/ 0 h 719243"/>
              <a:gd name="connsiteX3" fmla="*/ 690870 w 690870"/>
              <a:gd name="connsiteY3" fmla="*/ 658283 h 719243"/>
              <a:gd name="connsiteX4" fmla="*/ 36933 w 690870"/>
              <a:gd name="connsiteY4" fmla="*/ 658283 h 719243"/>
              <a:gd name="connsiteX0" fmla="*/ 36933 w 691237"/>
              <a:gd name="connsiteY0" fmla="*/ 658283 h 772867"/>
              <a:gd name="connsiteX1" fmla="*/ 147429 w 691237"/>
              <a:gd name="connsiteY1" fmla="*/ 0 h 772867"/>
              <a:gd name="connsiteX2" fmla="*/ 580374 w 691237"/>
              <a:gd name="connsiteY2" fmla="*/ 0 h 772867"/>
              <a:gd name="connsiteX3" fmla="*/ 690870 w 691237"/>
              <a:gd name="connsiteY3" fmla="*/ 658283 h 772867"/>
              <a:gd name="connsiteX4" fmla="*/ 36933 w 691237"/>
              <a:gd name="connsiteY4" fmla="*/ 658283 h 772867"/>
              <a:gd name="connsiteX0" fmla="*/ 36933 w 691237"/>
              <a:gd name="connsiteY0" fmla="*/ 658283 h 772867"/>
              <a:gd name="connsiteX1" fmla="*/ 147429 w 691237"/>
              <a:gd name="connsiteY1" fmla="*/ 0 h 772867"/>
              <a:gd name="connsiteX2" fmla="*/ 580374 w 691237"/>
              <a:gd name="connsiteY2" fmla="*/ 0 h 772867"/>
              <a:gd name="connsiteX3" fmla="*/ 690870 w 691237"/>
              <a:gd name="connsiteY3" fmla="*/ 658283 h 772867"/>
              <a:gd name="connsiteX4" fmla="*/ 36933 w 691237"/>
              <a:gd name="connsiteY4" fmla="*/ 658283 h 772867"/>
              <a:gd name="connsiteX0" fmla="*/ 48676 w 702980"/>
              <a:gd name="connsiteY0" fmla="*/ 752153 h 866737"/>
              <a:gd name="connsiteX1" fmla="*/ 91620 w 702980"/>
              <a:gd name="connsiteY1" fmla="*/ 0 h 866737"/>
              <a:gd name="connsiteX2" fmla="*/ 592117 w 702980"/>
              <a:gd name="connsiteY2" fmla="*/ 93870 h 866737"/>
              <a:gd name="connsiteX3" fmla="*/ 702613 w 702980"/>
              <a:gd name="connsiteY3" fmla="*/ 752153 h 866737"/>
              <a:gd name="connsiteX4" fmla="*/ 48676 w 702980"/>
              <a:gd name="connsiteY4" fmla="*/ 752153 h 866737"/>
              <a:gd name="connsiteX0" fmla="*/ 42672 w 696976"/>
              <a:gd name="connsiteY0" fmla="*/ 752153 h 866737"/>
              <a:gd name="connsiteX1" fmla="*/ 85616 w 696976"/>
              <a:gd name="connsiteY1" fmla="*/ 0 h 866737"/>
              <a:gd name="connsiteX2" fmla="*/ 586113 w 696976"/>
              <a:gd name="connsiteY2" fmla="*/ 93870 h 866737"/>
              <a:gd name="connsiteX3" fmla="*/ 696609 w 696976"/>
              <a:gd name="connsiteY3" fmla="*/ 752153 h 866737"/>
              <a:gd name="connsiteX4" fmla="*/ 42672 w 696976"/>
              <a:gd name="connsiteY4" fmla="*/ 752153 h 86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6976" h="866737">
                <a:moveTo>
                  <a:pt x="42672" y="752153"/>
                </a:moveTo>
                <a:cubicBezTo>
                  <a:pt x="-72896" y="768945"/>
                  <a:pt x="82560" y="228815"/>
                  <a:pt x="85616" y="0"/>
                </a:cubicBezTo>
                <a:lnTo>
                  <a:pt x="586113" y="93870"/>
                </a:lnTo>
                <a:cubicBezTo>
                  <a:pt x="622945" y="313298"/>
                  <a:pt x="629297" y="464145"/>
                  <a:pt x="696609" y="752153"/>
                </a:cubicBezTo>
                <a:cubicBezTo>
                  <a:pt x="714850" y="919793"/>
                  <a:pt x="47291" y="889313"/>
                  <a:pt x="42672" y="75215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A4269EDF-CA24-B021-7BD8-4D2C46BC0C06}"/>
              </a:ext>
            </a:extLst>
          </p:cNvPr>
          <p:cNvSpPr/>
          <p:nvPr/>
        </p:nvSpPr>
        <p:spPr>
          <a:xfrm rot="21572067">
            <a:off x="12031415" y="4989490"/>
            <a:ext cx="170716" cy="1281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E4654133-5B66-8F56-62ED-697251130997}"/>
              </a:ext>
            </a:extLst>
          </p:cNvPr>
          <p:cNvSpPr/>
          <p:nvPr/>
        </p:nvSpPr>
        <p:spPr>
          <a:xfrm rot="19034516">
            <a:off x="11827512" y="4496971"/>
            <a:ext cx="220790" cy="674348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rapezio 42">
            <a:extLst>
              <a:ext uri="{FF2B5EF4-FFF2-40B4-BE49-F238E27FC236}">
                <a16:creationId xmlns:a16="http://schemas.microsoft.com/office/drawing/2014/main" id="{E161C11A-3C4C-8263-D1BB-E93C26D3FB3C}"/>
              </a:ext>
            </a:extLst>
          </p:cNvPr>
          <p:cNvSpPr/>
          <p:nvPr/>
        </p:nvSpPr>
        <p:spPr>
          <a:xfrm rot="1931469">
            <a:off x="11752718" y="5173525"/>
            <a:ext cx="312391" cy="370555"/>
          </a:xfrm>
          <a:custGeom>
            <a:avLst/>
            <a:gdLst>
              <a:gd name="connsiteX0" fmla="*/ 0 w 933837"/>
              <a:gd name="connsiteY0" fmla="*/ 845746 h 845746"/>
              <a:gd name="connsiteX1" fmla="*/ 211437 w 933837"/>
              <a:gd name="connsiteY1" fmla="*/ 0 h 845746"/>
              <a:gd name="connsiteX2" fmla="*/ 722401 w 933837"/>
              <a:gd name="connsiteY2" fmla="*/ 0 h 845746"/>
              <a:gd name="connsiteX3" fmla="*/ 933837 w 933837"/>
              <a:gd name="connsiteY3" fmla="*/ 845746 h 845746"/>
              <a:gd name="connsiteX4" fmla="*/ 0 w 933837"/>
              <a:gd name="connsiteY4" fmla="*/ 845746 h 845746"/>
              <a:gd name="connsiteX0" fmla="*/ 0 w 933837"/>
              <a:gd name="connsiteY0" fmla="*/ 845746 h 845746"/>
              <a:gd name="connsiteX1" fmla="*/ 211437 w 933837"/>
              <a:gd name="connsiteY1" fmla="*/ 0 h 845746"/>
              <a:gd name="connsiteX2" fmla="*/ 635384 w 933837"/>
              <a:gd name="connsiteY2" fmla="*/ 19567 h 845746"/>
              <a:gd name="connsiteX3" fmla="*/ 933837 w 933837"/>
              <a:gd name="connsiteY3" fmla="*/ 845746 h 845746"/>
              <a:gd name="connsiteX4" fmla="*/ 0 w 933837"/>
              <a:gd name="connsiteY4" fmla="*/ 845746 h 845746"/>
              <a:gd name="connsiteX0" fmla="*/ 0 w 933837"/>
              <a:gd name="connsiteY0" fmla="*/ 845746 h 845746"/>
              <a:gd name="connsiteX1" fmla="*/ 211437 w 933837"/>
              <a:gd name="connsiteY1" fmla="*/ 0 h 845746"/>
              <a:gd name="connsiteX2" fmla="*/ 635384 w 933837"/>
              <a:gd name="connsiteY2" fmla="*/ 19567 h 845746"/>
              <a:gd name="connsiteX3" fmla="*/ 933837 w 933837"/>
              <a:gd name="connsiteY3" fmla="*/ 845746 h 845746"/>
              <a:gd name="connsiteX4" fmla="*/ 0 w 933837"/>
              <a:gd name="connsiteY4" fmla="*/ 845746 h 845746"/>
              <a:gd name="connsiteX0" fmla="*/ 0 w 878897"/>
              <a:gd name="connsiteY0" fmla="*/ 845746 h 845746"/>
              <a:gd name="connsiteX1" fmla="*/ 211437 w 878897"/>
              <a:gd name="connsiteY1" fmla="*/ 0 h 845746"/>
              <a:gd name="connsiteX2" fmla="*/ 635384 w 878897"/>
              <a:gd name="connsiteY2" fmla="*/ 19567 h 845746"/>
              <a:gd name="connsiteX3" fmla="*/ 878897 w 878897"/>
              <a:gd name="connsiteY3" fmla="*/ 844755 h 845746"/>
              <a:gd name="connsiteX4" fmla="*/ 0 w 878897"/>
              <a:gd name="connsiteY4" fmla="*/ 845746 h 845746"/>
              <a:gd name="connsiteX0" fmla="*/ 0 w 924445"/>
              <a:gd name="connsiteY0" fmla="*/ 845746 h 845746"/>
              <a:gd name="connsiteX1" fmla="*/ 211437 w 924445"/>
              <a:gd name="connsiteY1" fmla="*/ 0 h 845746"/>
              <a:gd name="connsiteX2" fmla="*/ 635384 w 924445"/>
              <a:gd name="connsiteY2" fmla="*/ 19567 h 845746"/>
              <a:gd name="connsiteX3" fmla="*/ 878897 w 924445"/>
              <a:gd name="connsiteY3" fmla="*/ 844755 h 845746"/>
              <a:gd name="connsiteX4" fmla="*/ 0 w 924445"/>
              <a:gd name="connsiteY4" fmla="*/ 845746 h 845746"/>
              <a:gd name="connsiteX0" fmla="*/ 0 w 924445"/>
              <a:gd name="connsiteY0" fmla="*/ 845746 h 895165"/>
              <a:gd name="connsiteX1" fmla="*/ 211437 w 924445"/>
              <a:gd name="connsiteY1" fmla="*/ 0 h 895165"/>
              <a:gd name="connsiteX2" fmla="*/ 635384 w 924445"/>
              <a:gd name="connsiteY2" fmla="*/ 19567 h 895165"/>
              <a:gd name="connsiteX3" fmla="*/ 878897 w 924445"/>
              <a:gd name="connsiteY3" fmla="*/ 844755 h 895165"/>
              <a:gd name="connsiteX4" fmla="*/ 0 w 924445"/>
              <a:gd name="connsiteY4" fmla="*/ 845746 h 895165"/>
              <a:gd name="connsiteX0" fmla="*/ 0 w 927114"/>
              <a:gd name="connsiteY0" fmla="*/ 856273 h 898070"/>
              <a:gd name="connsiteX1" fmla="*/ 214106 w 927114"/>
              <a:gd name="connsiteY1" fmla="*/ 0 h 898070"/>
              <a:gd name="connsiteX2" fmla="*/ 638053 w 927114"/>
              <a:gd name="connsiteY2" fmla="*/ 19567 h 898070"/>
              <a:gd name="connsiteX3" fmla="*/ 881566 w 927114"/>
              <a:gd name="connsiteY3" fmla="*/ 844755 h 898070"/>
              <a:gd name="connsiteX4" fmla="*/ 0 w 927114"/>
              <a:gd name="connsiteY4" fmla="*/ 856273 h 898070"/>
              <a:gd name="connsiteX0" fmla="*/ 0 w 927114"/>
              <a:gd name="connsiteY0" fmla="*/ 856273 h 920009"/>
              <a:gd name="connsiteX1" fmla="*/ 214106 w 927114"/>
              <a:gd name="connsiteY1" fmla="*/ 0 h 920009"/>
              <a:gd name="connsiteX2" fmla="*/ 638053 w 927114"/>
              <a:gd name="connsiteY2" fmla="*/ 19567 h 920009"/>
              <a:gd name="connsiteX3" fmla="*/ 881566 w 927114"/>
              <a:gd name="connsiteY3" fmla="*/ 844755 h 920009"/>
              <a:gd name="connsiteX4" fmla="*/ 0 w 927114"/>
              <a:gd name="connsiteY4" fmla="*/ 856273 h 920009"/>
              <a:gd name="connsiteX0" fmla="*/ 0 w 927114"/>
              <a:gd name="connsiteY0" fmla="*/ 856273 h 920009"/>
              <a:gd name="connsiteX1" fmla="*/ 214106 w 927114"/>
              <a:gd name="connsiteY1" fmla="*/ 0 h 920009"/>
              <a:gd name="connsiteX2" fmla="*/ 638053 w 927114"/>
              <a:gd name="connsiteY2" fmla="*/ 19567 h 920009"/>
              <a:gd name="connsiteX3" fmla="*/ 881566 w 927114"/>
              <a:gd name="connsiteY3" fmla="*/ 844755 h 920009"/>
              <a:gd name="connsiteX4" fmla="*/ 0 w 927114"/>
              <a:gd name="connsiteY4" fmla="*/ 856273 h 920009"/>
              <a:gd name="connsiteX0" fmla="*/ 0 w 927114"/>
              <a:gd name="connsiteY0" fmla="*/ 856273 h 920009"/>
              <a:gd name="connsiteX1" fmla="*/ 214106 w 927114"/>
              <a:gd name="connsiteY1" fmla="*/ 0 h 920009"/>
              <a:gd name="connsiteX2" fmla="*/ 638053 w 927114"/>
              <a:gd name="connsiteY2" fmla="*/ 19567 h 920009"/>
              <a:gd name="connsiteX3" fmla="*/ 881566 w 927114"/>
              <a:gd name="connsiteY3" fmla="*/ 844755 h 920009"/>
              <a:gd name="connsiteX4" fmla="*/ 0 w 927114"/>
              <a:gd name="connsiteY4" fmla="*/ 856273 h 920009"/>
              <a:gd name="connsiteX0" fmla="*/ 0 w 888649"/>
              <a:gd name="connsiteY0" fmla="*/ 856273 h 907363"/>
              <a:gd name="connsiteX1" fmla="*/ 214106 w 888649"/>
              <a:gd name="connsiteY1" fmla="*/ 0 h 907363"/>
              <a:gd name="connsiteX2" fmla="*/ 638053 w 888649"/>
              <a:gd name="connsiteY2" fmla="*/ 19567 h 907363"/>
              <a:gd name="connsiteX3" fmla="*/ 830678 w 888649"/>
              <a:gd name="connsiteY3" fmla="*/ 818597 h 907363"/>
              <a:gd name="connsiteX4" fmla="*/ 0 w 888649"/>
              <a:gd name="connsiteY4" fmla="*/ 856273 h 90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649" h="907363">
                <a:moveTo>
                  <a:pt x="0" y="856273"/>
                </a:moveTo>
                <a:cubicBezTo>
                  <a:pt x="6187" y="525446"/>
                  <a:pt x="76406" y="294961"/>
                  <a:pt x="214106" y="0"/>
                </a:cubicBezTo>
                <a:lnTo>
                  <a:pt x="638053" y="19567"/>
                </a:lnTo>
                <a:cubicBezTo>
                  <a:pt x="916004" y="361593"/>
                  <a:pt x="934010" y="548976"/>
                  <a:pt x="830678" y="818597"/>
                </a:cubicBezTo>
                <a:cubicBezTo>
                  <a:pt x="573727" y="931605"/>
                  <a:pt x="178789" y="928146"/>
                  <a:pt x="0" y="85627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rapezio 43">
            <a:extLst>
              <a:ext uri="{FF2B5EF4-FFF2-40B4-BE49-F238E27FC236}">
                <a16:creationId xmlns:a16="http://schemas.microsoft.com/office/drawing/2014/main" id="{87AA77E3-379B-1378-8EC6-62A4C14BBD92}"/>
              </a:ext>
            </a:extLst>
          </p:cNvPr>
          <p:cNvSpPr/>
          <p:nvPr/>
        </p:nvSpPr>
        <p:spPr>
          <a:xfrm rot="1776030">
            <a:off x="11794795" y="5195185"/>
            <a:ext cx="213124" cy="253753"/>
          </a:xfrm>
          <a:custGeom>
            <a:avLst/>
            <a:gdLst>
              <a:gd name="connsiteX0" fmla="*/ 0 w 729289"/>
              <a:gd name="connsiteY0" fmla="*/ 640048 h 640048"/>
              <a:gd name="connsiteX1" fmla="*/ 160012 w 729289"/>
              <a:gd name="connsiteY1" fmla="*/ 0 h 640048"/>
              <a:gd name="connsiteX2" fmla="*/ 569277 w 729289"/>
              <a:gd name="connsiteY2" fmla="*/ 0 h 640048"/>
              <a:gd name="connsiteX3" fmla="*/ 729289 w 729289"/>
              <a:gd name="connsiteY3" fmla="*/ 640048 h 640048"/>
              <a:gd name="connsiteX4" fmla="*/ 0 w 729289"/>
              <a:gd name="connsiteY4" fmla="*/ 640048 h 640048"/>
              <a:gd name="connsiteX0" fmla="*/ 0 w 729289"/>
              <a:gd name="connsiteY0" fmla="*/ 640048 h 640048"/>
              <a:gd name="connsiteX1" fmla="*/ 160012 w 729289"/>
              <a:gd name="connsiteY1" fmla="*/ 0 h 640048"/>
              <a:gd name="connsiteX2" fmla="*/ 500697 w 729289"/>
              <a:gd name="connsiteY2" fmla="*/ 0 h 640048"/>
              <a:gd name="connsiteX3" fmla="*/ 729289 w 729289"/>
              <a:gd name="connsiteY3" fmla="*/ 640048 h 640048"/>
              <a:gd name="connsiteX4" fmla="*/ 0 w 729289"/>
              <a:gd name="connsiteY4" fmla="*/ 640048 h 640048"/>
              <a:gd name="connsiteX0" fmla="*/ 0 w 729289"/>
              <a:gd name="connsiteY0" fmla="*/ 655288 h 655288"/>
              <a:gd name="connsiteX1" fmla="*/ 243832 w 729289"/>
              <a:gd name="connsiteY1" fmla="*/ 0 h 655288"/>
              <a:gd name="connsiteX2" fmla="*/ 500697 w 729289"/>
              <a:gd name="connsiteY2" fmla="*/ 15240 h 655288"/>
              <a:gd name="connsiteX3" fmla="*/ 729289 w 729289"/>
              <a:gd name="connsiteY3" fmla="*/ 655288 h 655288"/>
              <a:gd name="connsiteX4" fmla="*/ 0 w 729289"/>
              <a:gd name="connsiteY4" fmla="*/ 655288 h 655288"/>
              <a:gd name="connsiteX0" fmla="*/ 0 w 729289"/>
              <a:gd name="connsiteY0" fmla="*/ 640048 h 640048"/>
              <a:gd name="connsiteX1" fmla="*/ 251452 w 729289"/>
              <a:gd name="connsiteY1" fmla="*/ 7620 h 640048"/>
              <a:gd name="connsiteX2" fmla="*/ 500697 w 729289"/>
              <a:gd name="connsiteY2" fmla="*/ 0 h 640048"/>
              <a:gd name="connsiteX3" fmla="*/ 729289 w 729289"/>
              <a:gd name="connsiteY3" fmla="*/ 640048 h 640048"/>
              <a:gd name="connsiteX4" fmla="*/ 0 w 729289"/>
              <a:gd name="connsiteY4" fmla="*/ 640048 h 640048"/>
              <a:gd name="connsiteX0" fmla="*/ 0 w 729289"/>
              <a:gd name="connsiteY0" fmla="*/ 665519 h 665519"/>
              <a:gd name="connsiteX1" fmla="*/ 251452 w 729289"/>
              <a:gd name="connsiteY1" fmla="*/ 33091 h 665519"/>
              <a:gd name="connsiteX2" fmla="*/ 500697 w 729289"/>
              <a:gd name="connsiteY2" fmla="*/ 25471 h 665519"/>
              <a:gd name="connsiteX3" fmla="*/ 729289 w 729289"/>
              <a:gd name="connsiteY3" fmla="*/ 665519 h 665519"/>
              <a:gd name="connsiteX4" fmla="*/ 0 w 729289"/>
              <a:gd name="connsiteY4" fmla="*/ 665519 h 665519"/>
              <a:gd name="connsiteX0" fmla="*/ 0 w 729289"/>
              <a:gd name="connsiteY0" fmla="*/ 665519 h 665519"/>
              <a:gd name="connsiteX1" fmla="*/ 251452 w 729289"/>
              <a:gd name="connsiteY1" fmla="*/ 33091 h 665519"/>
              <a:gd name="connsiteX2" fmla="*/ 500697 w 729289"/>
              <a:gd name="connsiteY2" fmla="*/ 25471 h 665519"/>
              <a:gd name="connsiteX3" fmla="*/ 729289 w 729289"/>
              <a:gd name="connsiteY3" fmla="*/ 665519 h 665519"/>
              <a:gd name="connsiteX4" fmla="*/ 0 w 729289"/>
              <a:gd name="connsiteY4" fmla="*/ 665519 h 665519"/>
              <a:gd name="connsiteX0" fmla="*/ 0 w 729289"/>
              <a:gd name="connsiteY0" fmla="*/ 665519 h 665519"/>
              <a:gd name="connsiteX1" fmla="*/ 251452 w 729289"/>
              <a:gd name="connsiteY1" fmla="*/ 33091 h 665519"/>
              <a:gd name="connsiteX2" fmla="*/ 500697 w 729289"/>
              <a:gd name="connsiteY2" fmla="*/ 25471 h 665519"/>
              <a:gd name="connsiteX3" fmla="*/ 729289 w 729289"/>
              <a:gd name="connsiteY3" fmla="*/ 665519 h 665519"/>
              <a:gd name="connsiteX4" fmla="*/ 0 w 729289"/>
              <a:gd name="connsiteY4" fmla="*/ 665519 h 665519"/>
              <a:gd name="connsiteX0" fmla="*/ 0 w 729289"/>
              <a:gd name="connsiteY0" fmla="*/ 687743 h 687743"/>
              <a:gd name="connsiteX1" fmla="*/ 251452 w 729289"/>
              <a:gd name="connsiteY1" fmla="*/ 55315 h 687743"/>
              <a:gd name="connsiteX2" fmla="*/ 500697 w 729289"/>
              <a:gd name="connsiteY2" fmla="*/ 47695 h 687743"/>
              <a:gd name="connsiteX3" fmla="*/ 729289 w 729289"/>
              <a:gd name="connsiteY3" fmla="*/ 687743 h 687743"/>
              <a:gd name="connsiteX4" fmla="*/ 0 w 729289"/>
              <a:gd name="connsiteY4" fmla="*/ 687743 h 687743"/>
              <a:gd name="connsiteX0" fmla="*/ 0 w 729289"/>
              <a:gd name="connsiteY0" fmla="*/ 687743 h 687743"/>
              <a:gd name="connsiteX1" fmla="*/ 251452 w 729289"/>
              <a:gd name="connsiteY1" fmla="*/ 55315 h 687743"/>
              <a:gd name="connsiteX2" fmla="*/ 500697 w 729289"/>
              <a:gd name="connsiteY2" fmla="*/ 47695 h 687743"/>
              <a:gd name="connsiteX3" fmla="*/ 729289 w 729289"/>
              <a:gd name="connsiteY3" fmla="*/ 687743 h 687743"/>
              <a:gd name="connsiteX4" fmla="*/ 0 w 729289"/>
              <a:gd name="connsiteY4" fmla="*/ 687743 h 687743"/>
              <a:gd name="connsiteX0" fmla="*/ 0 w 729289"/>
              <a:gd name="connsiteY0" fmla="*/ 687743 h 687743"/>
              <a:gd name="connsiteX1" fmla="*/ 251452 w 729289"/>
              <a:gd name="connsiteY1" fmla="*/ 55315 h 687743"/>
              <a:gd name="connsiteX2" fmla="*/ 500697 w 729289"/>
              <a:gd name="connsiteY2" fmla="*/ 47695 h 687743"/>
              <a:gd name="connsiteX3" fmla="*/ 729289 w 729289"/>
              <a:gd name="connsiteY3" fmla="*/ 687743 h 687743"/>
              <a:gd name="connsiteX4" fmla="*/ 0 w 729289"/>
              <a:gd name="connsiteY4" fmla="*/ 687743 h 687743"/>
              <a:gd name="connsiteX0" fmla="*/ 0 w 729858"/>
              <a:gd name="connsiteY0" fmla="*/ 687743 h 687743"/>
              <a:gd name="connsiteX1" fmla="*/ 251452 w 729858"/>
              <a:gd name="connsiteY1" fmla="*/ 55315 h 687743"/>
              <a:gd name="connsiteX2" fmla="*/ 500697 w 729858"/>
              <a:gd name="connsiteY2" fmla="*/ 47695 h 687743"/>
              <a:gd name="connsiteX3" fmla="*/ 729289 w 729858"/>
              <a:gd name="connsiteY3" fmla="*/ 687743 h 687743"/>
              <a:gd name="connsiteX4" fmla="*/ 0 w 729858"/>
              <a:gd name="connsiteY4" fmla="*/ 687743 h 687743"/>
              <a:gd name="connsiteX0" fmla="*/ 0 w 729858"/>
              <a:gd name="connsiteY0" fmla="*/ 687743 h 724996"/>
              <a:gd name="connsiteX1" fmla="*/ 251452 w 729858"/>
              <a:gd name="connsiteY1" fmla="*/ 55315 h 724996"/>
              <a:gd name="connsiteX2" fmla="*/ 500697 w 729858"/>
              <a:gd name="connsiteY2" fmla="*/ 47695 h 724996"/>
              <a:gd name="connsiteX3" fmla="*/ 729289 w 729858"/>
              <a:gd name="connsiteY3" fmla="*/ 687743 h 724996"/>
              <a:gd name="connsiteX4" fmla="*/ 0 w 729858"/>
              <a:gd name="connsiteY4" fmla="*/ 687743 h 724996"/>
              <a:gd name="connsiteX0" fmla="*/ 0 w 729858"/>
              <a:gd name="connsiteY0" fmla="*/ 687743 h 742369"/>
              <a:gd name="connsiteX1" fmla="*/ 251452 w 729858"/>
              <a:gd name="connsiteY1" fmla="*/ 55315 h 742369"/>
              <a:gd name="connsiteX2" fmla="*/ 500697 w 729858"/>
              <a:gd name="connsiteY2" fmla="*/ 47695 h 742369"/>
              <a:gd name="connsiteX3" fmla="*/ 729289 w 729858"/>
              <a:gd name="connsiteY3" fmla="*/ 687743 h 742369"/>
              <a:gd name="connsiteX4" fmla="*/ 0 w 729858"/>
              <a:gd name="connsiteY4" fmla="*/ 687743 h 742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9858" h="742369">
                <a:moveTo>
                  <a:pt x="0" y="687743"/>
                </a:moveTo>
                <a:cubicBezTo>
                  <a:pt x="15237" y="438834"/>
                  <a:pt x="68575" y="258504"/>
                  <a:pt x="251452" y="55315"/>
                </a:cubicBezTo>
                <a:cubicBezTo>
                  <a:pt x="334534" y="-15805"/>
                  <a:pt x="425235" y="-18345"/>
                  <a:pt x="500697" y="47695"/>
                </a:cubicBezTo>
                <a:cubicBezTo>
                  <a:pt x="668334" y="192464"/>
                  <a:pt x="736912" y="459154"/>
                  <a:pt x="729289" y="687743"/>
                </a:cubicBezTo>
                <a:cubicBezTo>
                  <a:pt x="524293" y="771563"/>
                  <a:pt x="197376" y="748703"/>
                  <a:pt x="0" y="68774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Esagono 65">
            <a:extLst>
              <a:ext uri="{FF2B5EF4-FFF2-40B4-BE49-F238E27FC236}">
                <a16:creationId xmlns:a16="http://schemas.microsoft.com/office/drawing/2014/main" id="{901EE5DF-0711-EC48-422E-39B8130CE5ED}"/>
              </a:ext>
            </a:extLst>
          </p:cNvPr>
          <p:cNvSpPr/>
          <p:nvPr/>
        </p:nvSpPr>
        <p:spPr>
          <a:xfrm rot="21572067">
            <a:off x="10967426" y="4589565"/>
            <a:ext cx="351699" cy="521589"/>
          </a:xfrm>
          <a:custGeom>
            <a:avLst/>
            <a:gdLst>
              <a:gd name="connsiteX0" fmla="*/ 0 w 751959"/>
              <a:gd name="connsiteY0" fmla="*/ 311993 h 623985"/>
              <a:gd name="connsiteX1" fmla="*/ 155996 w 751959"/>
              <a:gd name="connsiteY1" fmla="*/ 0 h 623985"/>
              <a:gd name="connsiteX2" fmla="*/ 595963 w 751959"/>
              <a:gd name="connsiteY2" fmla="*/ 0 h 623985"/>
              <a:gd name="connsiteX3" fmla="*/ 751959 w 751959"/>
              <a:gd name="connsiteY3" fmla="*/ 311993 h 623985"/>
              <a:gd name="connsiteX4" fmla="*/ 595963 w 751959"/>
              <a:gd name="connsiteY4" fmla="*/ 623985 h 623985"/>
              <a:gd name="connsiteX5" fmla="*/ 155996 w 751959"/>
              <a:gd name="connsiteY5" fmla="*/ 623985 h 623985"/>
              <a:gd name="connsiteX6" fmla="*/ 0 w 75195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595963 w 812919"/>
              <a:gd name="connsiteY2" fmla="*/ 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479123 w 812919"/>
              <a:gd name="connsiteY2" fmla="*/ 20320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235793 h 547785"/>
              <a:gd name="connsiteX1" fmla="*/ 404916 w 812919"/>
              <a:gd name="connsiteY1" fmla="*/ 0 h 547785"/>
              <a:gd name="connsiteX2" fmla="*/ 479123 w 812919"/>
              <a:gd name="connsiteY2" fmla="*/ 127000 h 547785"/>
              <a:gd name="connsiteX3" fmla="*/ 812919 w 812919"/>
              <a:gd name="connsiteY3" fmla="*/ 47833 h 547785"/>
              <a:gd name="connsiteX4" fmla="*/ 595963 w 812919"/>
              <a:gd name="connsiteY4" fmla="*/ 547785 h 547785"/>
              <a:gd name="connsiteX5" fmla="*/ 155996 w 812919"/>
              <a:gd name="connsiteY5" fmla="*/ 547785 h 547785"/>
              <a:gd name="connsiteX6" fmla="*/ 0 w 812919"/>
              <a:gd name="connsiteY6" fmla="*/ 235793 h 547785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115356 w 772279"/>
              <a:gd name="connsiteY5" fmla="*/ 677752 h 677752"/>
              <a:gd name="connsiteX6" fmla="*/ 0 w 772279"/>
              <a:gd name="connsiteY6" fmla="*/ 0 h 677752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49316 w 772279"/>
              <a:gd name="connsiteY5" fmla="*/ 372952 h 677752"/>
              <a:gd name="connsiteX6" fmla="*/ 0 w 772279"/>
              <a:gd name="connsiteY6" fmla="*/ 0 h 67775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896192"/>
              <a:gd name="connsiteX1" fmla="*/ 364276 w 772279"/>
              <a:gd name="connsiteY1" fmla="*/ 1299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03171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811334"/>
              <a:gd name="connsiteY0" fmla="*/ 0 h 1033352"/>
              <a:gd name="connsiteX1" fmla="*/ 324550 w 811334"/>
              <a:gd name="connsiteY1" fmla="*/ 155367 h 1033352"/>
              <a:gd name="connsiteX2" fmla="*/ 403171 w 811334"/>
              <a:gd name="connsiteY2" fmla="*/ 256967 h 1033352"/>
              <a:gd name="connsiteX3" fmla="*/ 772279 w 811334"/>
              <a:gd name="connsiteY3" fmla="*/ 177800 h 1033352"/>
              <a:gd name="connsiteX4" fmla="*/ 811334 w 811334"/>
              <a:gd name="connsiteY4" fmla="*/ 1033352 h 1033352"/>
              <a:gd name="connsiteX5" fmla="*/ 137596 w 811334"/>
              <a:gd name="connsiteY5" fmla="*/ 444072 h 1033352"/>
              <a:gd name="connsiteX6" fmla="*/ 0 w 811334"/>
              <a:gd name="connsiteY6" fmla="*/ 0 h 103335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590634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93456 w 772279"/>
              <a:gd name="connsiteY5" fmla="*/ 48471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50209"/>
              <a:gd name="connsiteY0" fmla="*/ 0 h 1277192"/>
              <a:gd name="connsiteX1" fmla="*/ 324550 w 750209"/>
              <a:gd name="connsiteY1" fmla="*/ 155367 h 1277192"/>
              <a:gd name="connsiteX2" fmla="*/ 403171 w 750209"/>
              <a:gd name="connsiteY2" fmla="*/ 256967 h 1277192"/>
              <a:gd name="connsiteX3" fmla="*/ 750209 w 750209"/>
              <a:gd name="connsiteY3" fmla="*/ 213360 h 1277192"/>
              <a:gd name="connsiteX4" fmla="*/ 365520 w 750209"/>
              <a:gd name="connsiteY4" fmla="*/ 1277192 h 1277192"/>
              <a:gd name="connsiteX5" fmla="*/ 111112 w 750209"/>
              <a:gd name="connsiteY5" fmla="*/ 632032 h 1277192"/>
              <a:gd name="connsiteX6" fmla="*/ 0 w 750209"/>
              <a:gd name="connsiteY6" fmla="*/ 0 h 1277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209" h="1277192">
                <a:moveTo>
                  <a:pt x="0" y="0"/>
                </a:moveTo>
                <a:lnTo>
                  <a:pt x="324550" y="155367"/>
                </a:lnTo>
                <a:cubicBezTo>
                  <a:pt x="389926" y="187540"/>
                  <a:pt x="378435" y="214634"/>
                  <a:pt x="403171" y="256967"/>
                </a:cubicBezTo>
                <a:cubicBezTo>
                  <a:pt x="443316" y="286458"/>
                  <a:pt x="638944" y="239749"/>
                  <a:pt x="750209" y="213360"/>
                </a:cubicBezTo>
                <a:lnTo>
                  <a:pt x="365520" y="1277192"/>
                </a:lnTo>
                <a:cubicBezTo>
                  <a:pt x="214755" y="1162045"/>
                  <a:pt x="206663" y="991019"/>
                  <a:pt x="111112" y="632032"/>
                </a:cubicBezTo>
                <a:cubicBezTo>
                  <a:pt x="49062" y="382408"/>
                  <a:pt x="57636" y="163264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Esagono 65">
            <a:extLst>
              <a:ext uri="{FF2B5EF4-FFF2-40B4-BE49-F238E27FC236}">
                <a16:creationId xmlns:a16="http://schemas.microsoft.com/office/drawing/2014/main" id="{50017EF7-C574-6F61-351F-9A4BD7E74D75}"/>
              </a:ext>
            </a:extLst>
          </p:cNvPr>
          <p:cNvSpPr/>
          <p:nvPr/>
        </p:nvSpPr>
        <p:spPr>
          <a:xfrm rot="21572067" flipH="1">
            <a:off x="11418837" y="4582118"/>
            <a:ext cx="325285" cy="521589"/>
          </a:xfrm>
          <a:custGeom>
            <a:avLst/>
            <a:gdLst>
              <a:gd name="connsiteX0" fmla="*/ 0 w 751959"/>
              <a:gd name="connsiteY0" fmla="*/ 311993 h 623985"/>
              <a:gd name="connsiteX1" fmla="*/ 155996 w 751959"/>
              <a:gd name="connsiteY1" fmla="*/ 0 h 623985"/>
              <a:gd name="connsiteX2" fmla="*/ 595963 w 751959"/>
              <a:gd name="connsiteY2" fmla="*/ 0 h 623985"/>
              <a:gd name="connsiteX3" fmla="*/ 751959 w 751959"/>
              <a:gd name="connsiteY3" fmla="*/ 311993 h 623985"/>
              <a:gd name="connsiteX4" fmla="*/ 595963 w 751959"/>
              <a:gd name="connsiteY4" fmla="*/ 623985 h 623985"/>
              <a:gd name="connsiteX5" fmla="*/ 155996 w 751959"/>
              <a:gd name="connsiteY5" fmla="*/ 623985 h 623985"/>
              <a:gd name="connsiteX6" fmla="*/ 0 w 75195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595963 w 812919"/>
              <a:gd name="connsiteY2" fmla="*/ 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479123 w 812919"/>
              <a:gd name="connsiteY2" fmla="*/ 20320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235793 h 547785"/>
              <a:gd name="connsiteX1" fmla="*/ 404916 w 812919"/>
              <a:gd name="connsiteY1" fmla="*/ 0 h 547785"/>
              <a:gd name="connsiteX2" fmla="*/ 479123 w 812919"/>
              <a:gd name="connsiteY2" fmla="*/ 127000 h 547785"/>
              <a:gd name="connsiteX3" fmla="*/ 812919 w 812919"/>
              <a:gd name="connsiteY3" fmla="*/ 47833 h 547785"/>
              <a:gd name="connsiteX4" fmla="*/ 595963 w 812919"/>
              <a:gd name="connsiteY4" fmla="*/ 547785 h 547785"/>
              <a:gd name="connsiteX5" fmla="*/ 155996 w 812919"/>
              <a:gd name="connsiteY5" fmla="*/ 547785 h 547785"/>
              <a:gd name="connsiteX6" fmla="*/ 0 w 812919"/>
              <a:gd name="connsiteY6" fmla="*/ 235793 h 547785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115356 w 772279"/>
              <a:gd name="connsiteY5" fmla="*/ 677752 h 677752"/>
              <a:gd name="connsiteX6" fmla="*/ 0 w 772279"/>
              <a:gd name="connsiteY6" fmla="*/ 0 h 677752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49316 w 772279"/>
              <a:gd name="connsiteY5" fmla="*/ 372952 h 677752"/>
              <a:gd name="connsiteX6" fmla="*/ 0 w 772279"/>
              <a:gd name="connsiteY6" fmla="*/ 0 h 67775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896192"/>
              <a:gd name="connsiteX1" fmla="*/ 364276 w 772279"/>
              <a:gd name="connsiteY1" fmla="*/ 1299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03171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811334"/>
              <a:gd name="connsiteY0" fmla="*/ 0 h 1033352"/>
              <a:gd name="connsiteX1" fmla="*/ 324550 w 811334"/>
              <a:gd name="connsiteY1" fmla="*/ 155367 h 1033352"/>
              <a:gd name="connsiteX2" fmla="*/ 403171 w 811334"/>
              <a:gd name="connsiteY2" fmla="*/ 256967 h 1033352"/>
              <a:gd name="connsiteX3" fmla="*/ 772279 w 811334"/>
              <a:gd name="connsiteY3" fmla="*/ 177800 h 1033352"/>
              <a:gd name="connsiteX4" fmla="*/ 811334 w 811334"/>
              <a:gd name="connsiteY4" fmla="*/ 1033352 h 1033352"/>
              <a:gd name="connsiteX5" fmla="*/ 137596 w 811334"/>
              <a:gd name="connsiteY5" fmla="*/ 444072 h 1033352"/>
              <a:gd name="connsiteX6" fmla="*/ 0 w 811334"/>
              <a:gd name="connsiteY6" fmla="*/ 0 h 103335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590634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93456 w 772279"/>
              <a:gd name="connsiteY5" fmla="*/ 48471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50209"/>
              <a:gd name="connsiteY0" fmla="*/ 0 h 1277192"/>
              <a:gd name="connsiteX1" fmla="*/ 324550 w 750209"/>
              <a:gd name="connsiteY1" fmla="*/ 155367 h 1277192"/>
              <a:gd name="connsiteX2" fmla="*/ 403171 w 750209"/>
              <a:gd name="connsiteY2" fmla="*/ 256967 h 1277192"/>
              <a:gd name="connsiteX3" fmla="*/ 750209 w 750209"/>
              <a:gd name="connsiteY3" fmla="*/ 213360 h 1277192"/>
              <a:gd name="connsiteX4" fmla="*/ 365520 w 750209"/>
              <a:gd name="connsiteY4" fmla="*/ 1277192 h 1277192"/>
              <a:gd name="connsiteX5" fmla="*/ 111112 w 750209"/>
              <a:gd name="connsiteY5" fmla="*/ 632032 h 1277192"/>
              <a:gd name="connsiteX6" fmla="*/ 0 w 750209"/>
              <a:gd name="connsiteY6" fmla="*/ 0 h 1277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209" h="1277192">
                <a:moveTo>
                  <a:pt x="0" y="0"/>
                </a:moveTo>
                <a:lnTo>
                  <a:pt x="324550" y="155367"/>
                </a:lnTo>
                <a:cubicBezTo>
                  <a:pt x="389926" y="187540"/>
                  <a:pt x="378435" y="214634"/>
                  <a:pt x="403171" y="256967"/>
                </a:cubicBezTo>
                <a:cubicBezTo>
                  <a:pt x="443316" y="286458"/>
                  <a:pt x="638944" y="239749"/>
                  <a:pt x="750209" y="213360"/>
                </a:cubicBezTo>
                <a:lnTo>
                  <a:pt x="365520" y="1277192"/>
                </a:lnTo>
                <a:cubicBezTo>
                  <a:pt x="214755" y="1162045"/>
                  <a:pt x="206663" y="991019"/>
                  <a:pt x="111112" y="632032"/>
                </a:cubicBezTo>
                <a:cubicBezTo>
                  <a:pt x="49062" y="382408"/>
                  <a:pt x="57636" y="163264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00311C58-4CDE-9968-BF74-F2DD9AF4DFA1}"/>
              </a:ext>
            </a:extLst>
          </p:cNvPr>
          <p:cNvSpPr/>
          <p:nvPr/>
        </p:nvSpPr>
        <p:spPr>
          <a:xfrm rot="21572067">
            <a:off x="11077881" y="4663886"/>
            <a:ext cx="577330" cy="571813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AD5DC1FB-7290-68D1-04FF-31424A08F32B}"/>
              </a:ext>
            </a:extLst>
          </p:cNvPr>
          <p:cNvGrpSpPr/>
          <p:nvPr/>
        </p:nvGrpSpPr>
        <p:grpSpPr>
          <a:xfrm rot="21572067">
            <a:off x="11594127" y="4560903"/>
            <a:ext cx="405965" cy="384009"/>
            <a:chOff x="7194492" y="1267280"/>
            <a:chExt cx="832077" cy="849267"/>
          </a:xfrm>
          <a:solidFill>
            <a:schemeClr val="bg2">
              <a:lumMod val="25000"/>
            </a:schemeClr>
          </a:solidFill>
        </p:grpSpPr>
        <p:sp>
          <p:nvSpPr>
            <p:cNvPr id="22" name="Ritardo 21">
              <a:extLst>
                <a:ext uri="{FF2B5EF4-FFF2-40B4-BE49-F238E27FC236}">
                  <a16:creationId xmlns:a16="http://schemas.microsoft.com/office/drawing/2014/main" id="{8BF7C3DE-A32E-DDE2-A662-26E3CFF88519}"/>
                </a:ext>
              </a:extLst>
            </p:cNvPr>
            <p:cNvSpPr/>
            <p:nvPr/>
          </p:nvSpPr>
          <p:spPr>
            <a:xfrm rot="5197850">
              <a:off x="7361545" y="1462022"/>
              <a:ext cx="503058" cy="417272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Cerchio parziale 22">
              <a:extLst>
                <a:ext uri="{FF2B5EF4-FFF2-40B4-BE49-F238E27FC236}">
                  <a16:creationId xmlns:a16="http://schemas.microsoft.com/office/drawing/2014/main" id="{A440F262-4B78-FB9B-0A8B-D927DACB6D01}"/>
                </a:ext>
              </a:extLst>
            </p:cNvPr>
            <p:cNvSpPr/>
            <p:nvPr/>
          </p:nvSpPr>
          <p:spPr>
            <a:xfrm rot="1936892">
              <a:off x="7194492" y="1267280"/>
              <a:ext cx="832077" cy="849267"/>
            </a:xfrm>
            <a:prstGeom prst="pie">
              <a:avLst>
                <a:gd name="adj1" fmla="val 11382448"/>
                <a:gd name="adj2" fmla="val 166025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sp>
        <p:nvSpPr>
          <p:cNvPr id="48" name="Esagono 91">
            <a:extLst>
              <a:ext uri="{FF2B5EF4-FFF2-40B4-BE49-F238E27FC236}">
                <a16:creationId xmlns:a16="http://schemas.microsoft.com/office/drawing/2014/main" id="{F460E58F-D308-1C23-987F-E7A1BBC62B87}"/>
              </a:ext>
            </a:extLst>
          </p:cNvPr>
          <p:cNvSpPr/>
          <p:nvPr/>
        </p:nvSpPr>
        <p:spPr>
          <a:xfrm rot="16172067">
            <a:off x="11127824" y="4092153"/>
            <a:ext cx="448718" cy="624598"/>
          </a:xfrm>
          <a:custGeom>
            <a:avLst/>
            <a:gdLst>
              <a:gd name="connsiteX0" fmla="*/ 0 w 1182033"/>
              <a:gd name="connsiteY0" fmla="*/ 733427 h 1466854"/>
              <a:gd name="connsiteX1" fmla="*/ 202896 w 1182033"/>
              <a:gd name="connsiteY1" fmla="*/ 0 h 1466854"/>
              <a:gd name="connsiteX2" fmla="*/ 979137 w 1182033"/>
              <a:gd name="connsiteY2" fmla="*/ 0 h 1466854"/>
              <a:gd name="connsiteX3" fmla="*/ 1182033 w 1182033"/>
              <a:gd name="connsiteY3" fmla="*/ 733427 h 1466854"/>
              <a:gd name="connsiteX4" fmla="*/ 979137 w 1182033"/>
              <a:gd name="connsiteY4" fmla="*/ 1466854 h 1466854"/>
              <a:gd name="connsiteX5" fmla="*/ 202896 w 1182033"/>
              <a:gd name="connsiteY5" fmla="*/ 1466854 h 1466854"/>
              <a:gd name="connsiteX6" fmla="*/ 0 w 1182033"/>
              <a:gd name="connsiteY6" fmla="*/ 733427 h 1466854"/>
              <a:gd name="connsiteX0" fmla="*/ 0 w 1182033"/>
              <a:gd name="connsiteY0" fmla="*/ 733427 h 1466854"/>
              <a:gd name="connsiteX1" fmla="*/ 202896 w 1182033"/>
              <a:gd name="connsiteY1" fmla="*/ 0 h 1466854"/>
              <a:gd name="connsiteX2" fmla="*/ 979137 w 1182033"/>
              <a:gd name="connsiteY2" fmla="*/ 0 h 1466854"/>
              <a:gd name="connsiteX3" fmla="*/ 1182033 w 1182033"/>
              <a:gd name="connsiteY3" fmla="*/ 733427 h 1466854"/>
              <a:gd name="connsiteX4" fmla="*/ 979137 w 1182033"/>
              <a:gd name="connsiteY4" fmla="*/ 1466854 h 1466854"/>
              <a:gd name="connsiteX5" fmla="*/ 202896 w 1182033"/>
              <a:gd name="connsiteY5" fmla="*/ 1466854 h 1466854"/>
              <a:gd name="connsiteX6" fmla="*/ 0 w 1182033"/>
              <a:gd name="connsiteY6" fmla="*/ 733427 h 1466854"/>
              <a:gd name="connsiteX0" fmla="*/ 0 w 1182033"/>
              <a:gd name="connsiteY0" fmla="*/ 733427 h 1466854"/>
              <a:gd name="connsiteX1" fmla="*/ 202896 w 1182033"/>
              <a:gd name="connsiteY1" fmla="*/ 0 h 1466854"/>
              <a:gd name="connsiteX2" fmla="*/ 979137 w 1182033"/>
              <a:gd name="connsiteY2" fmla="*/ 0 h 1466854"/>
              <a:gd name="connsiteX3" fmla="*/ 1182033 w 1182033"/>
              <a:gd name="connsiteY3" fmla="*/ 733427 h 1466854"/>
              <a:gd name="connsiteX4" fmla="*/ 979137 w 1182033"/>
              <a:gd name="connsiteY4" fmla="*/ 1466854 h 1466854"/>
              <a:gd name="connsiteX5" fmla="*/ 202896 w 1182033"/>
              <a:gd name="connsiteY5" fmla="*/ 1466854 h 1466854"/>
              <a:gd name="connsiteX6" fmla="*/ 0 w 1182033"/>
              <a:gd name="connsiteY6" fmla="*/ 733427 h 1466854"/>
              <a:gd name="connsiteX0" fmla="*/ 0 w 1182033"/>
              <a:gd name="connsiteY0" fmla="*/ 768986 h 1502413"/>
              <a:gd name="connsiteX1" fmla="*/ 202896 w 1182033"/>
              <a:gd name="connsiteY1" fmla="*/ 35559 h 1502413"/>
              <a:gd name="connsiteX2" fmla="*/ 979137 w 1182033"/>
              <a:gd name="connsiteY2" fmla="*/ 35559 h 1502413"/>
              <a:gd name="connsiteX3" fmla="*/ 1182033 w 1182033"/>
              <a:gd name="connsiteY3" fmla="*/ 768986 h 1502413"/>
              <a:gd name="connsiteX4" fmla="*/ 979137 w 1182033"/>
              <a:gd name="connsiteY4" fmla="*/ 1502413 h 1502413"/>
              <a:gd name="connsiteX5" fmla="*/ 202896 w 1182033"/>
              <a:gd name="connsiteY5" fmla="*/ 1502413 h 1502413"/>
              <a:gd name="connsiteX6" fmla="*/ 0 w 1182033"/>
              <a:gd name="connsiteY6" fmla="*/ 768986 h 1502413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56364"/>
              <a:gd name="connsiteX1" fmla="*/ 202896 w 1182033"/>
              <a:gd name="connsiteY1" fmla="*/ 53102 h 1556364"/>
              <a:gd name="connsiteX2" fmla="*/ 979137 w 1182033"/>
              <a:gd name="connsiteY2" fmla="*/ 53102 h 1556364"/>
              <a:gd name="connsiteX3" fmla="*/ 1182033 w 1182033"/>
              <a:gd name="connsiteY3" fmla="*/ 786529 h 1556364"/>
              <a:gd name="connsiteX4" fmla="*/ 979137 w 1182033"/>
              <a:gd name="connsiteY4" fmla="*/ 1519956 h 1556364"/>
              <a:gd name="connsiteX5" fmla="*/ 202896 w 1182033"/>
              <a:gd name="connsiteY5" fmla="*/ 1519956 h 1556364"/>
              <a:gd name="connsiteX6" fmla="*/ 0 w 1182033"/>
              <a:gd name="connsiteY6" fmla="*/ 786529 h 1556364"/>
              <a:gd name="connsiteX0" fmla="*/ 0 w 1182033"/>
              <a:gd name="connsiteY0" fmla="*/ 786529 h 1577877"/>
              <a:gd name="connsiteX1" fmla="*/ 202896 w 1182033"/>
              <a:gd name="connsiteY1" fmla="*/ 53102 h 1577877"/>
              <a:gd name="connsiteX2" fmla="*/ 979137 w 1182033"/>
              <a:gd name="connsiteY2" fmla="*/ 53102 h 1577877"/>
              <a:gd name="connsiteX3" fmla="*/ 1182033 w 1182033"/>
              <a:gd name="connsiteY3" fmla="*/ 786529 h 1577877"/>
              <a:gd name="connsiteX4" fmla="*/ 979137 w 1182033"/>
              <a:gd name="connsiteY4" fmla="*/ 1519956 h 1577877"/>
              <a:gd name="connsiteX5" fmla="*/ 202896 w 1182033"/>
              <a:gd name="connsiteY5" fmla="*/ 1519956 h 1577877"/>
              <a:gd name="connsiteX6" fmla="*/ 0 w 1182033"/>
              <a:gd name="connsiteY6" fmla="*/ 786529 h 1577877"/>
              <a:gd name="connsiteX0" fmla="*/ 7936 w 1189969"/>
              <a:gd name="connsiteY0" fmla="*/ 786529 h 1577877"/>
              <a:gd name="connsiteX1" fmla="*/ 210832 w 1189969"/>
              <a:gd name="connsiteY1" fmla="*/ 53102 h 1577877"/>
              <a:gd name="connsiteX2" fmla="*/ 987073 w 1189969"/>
              <a:gd name="connsiteY2" fmla="*/ 53102 h 1577877"/>
              <a:gd name="connsiteX3" fmla="*/ 1189969 w 1189969"/>
              <a:gd name="connsiteY3" fmla="*/ 786529 h 1577877"/>
              <a:gd name="connsiteX4" fmla="*/ 987073 w 1189969"/>
              <a:gd name="connsiteY4" fmla="*/ 1519956 h 1577877"/>
              <a:gd name="connsiteX5" fmla="*/ 210832 w 1189969"/>
              <a:gd name="connsiteY5" fmla="*/ 1519956 h 1577877"/>
              <a:gd name="connsiteX6" fmla="*/ 7936 w 1189969"/>
              <a:gd name="connsiteY6" fmla="*/ 786529 h 1577877"/>
              <a:gd name="connsiteX0" fmla="*/ 7936 w 1189969"/>
              <a:gd name="connsiteY0" fmla="*/ 786529 h 1577877"/>
              <a:gd name="connsiteX1" fmla="*/ 210832 w 1189969"/>
              <a:gd name="connsiteY1" fmla="*/ 53102 h 1577877"/>
              <a:gd name="connsiteX2" fmla="*/ 987073 w 1189969"/>
              <a:gd name="connsiteY2" fmla="*/ 53102 h 1577877"/>
              <a:gd name="connsiteX3" fmla="*/ 1189969 w 1189969"/>
              <a:gd name="connsiteY3" fmla="*/ 786529 h 1577877"/>
              <a:gd name="connsiteX4" fmla="*/ 987073 w 1189969"/>
              <a:gd name="connsiteY4" fmla="*/ 1519956 h 1577877"/>
              <a:gd name="connsiteX5" fmla="*/ 210832 w 1189969"/>
              <a:gd name="connsiteY5" fmla="*/ 1519956 h 1577877"/>
              <a:gd name="connsiteX6" fmla="*/ 7936 w 1189969"/>
              <a:gd name="connsiteY6" fmla="*/ 786529 h 1577877"/>
              <a:gd name="connsiteX0" fmla="*/ 1824 w 1183857"/>
              <a:gd name="connsiteY0" fmla="*/ 786529 h 1577877"/>
              <a:gd name="connsiteX1" fmla="*/ 204720 w 1183857"/>
              <a:gd name="connsiteY1" fmla="*/ 53102 h 1577877"/>
              <a:gd name="connsiteX2" fmla="*/ 980961 w 1183857"/>
              <a:gd name="connsiteY2" fmla="*/ 53102 h 1577877"/>
              <a:gd name="connsiteX3" fmla="*/ 1183857 w 1183857"/>
              <a:gd name="connsiteY3" fmla="*/ 786529 h 1577877"/>
              <a:gd name="connsiteX4" fmla="*/ 980961 w 1183857"/>
              <a:gd name="connsiteY4" fmla="*/ 1519956 h 1577877"/>
              <a:gd name="connsiteX5" fmla="*/ 204720 w 1183857"/>
              <a:gd name="connsiteY5" fmla="*/ 1519956 h 1577877"/>
              <a:gd name="connsiteX6" fmla="*/ 1824 w 1183857"/>
              <a:gd name="connsiteY6" fmla="*/ 786529 h 1577877"/>
              <a:gd name="connsiteX0" fmla="*/ 0 w 1182033"/>
              <a:gd name="connsiteY0" fmla="*/ 786529 h 1577877"/>
              <a:gd name="connsiteX1" fmla="*/ 202896 w 1182033"/>
              <a:gd name="connsiteY1" fmla="*/ 53102 h 1577877"/>
              <a:gd name="connsiteX2" fmla="*/ 979137 w 1182033"/>
              <a:gd name="connsiteY2" fmla="*/ 53102 h 1577877"/>
              <a:gd name="connsiteX3" fmla="*/ 1182033 w 1182033"/>
              <a:gd name="connsiteY3" fmla="*/ 786529 h 1577877"/>
              <a:gd name="connsiteX4" fmla="*/ 979137 w 1182033"/>
              <a:gd name="connsiteY4" fmla="*/ 1519956 h 1577877"/>
              <a:gd name="connsiteX5" fmla="*/ 202896 w 1182033"/>
              <a:gd name="connsiteY5" fmla="*/ 1519956 h 1577877"/>
              <a:gd name="connsiteX6" fmla="*/ 0 w 1182033"/>
              <a:gd name="connsiteY6" fmla="*/ 786529 h 1577877"/>
              <a:gd name="connsiteX0" fmla="*/ 0 w 1142683"/>
              <a:gd name="connsiteY0" fmla="*/ 786530 h 1577877"/>
              <a:gd name="connsiteX1" fmla="*/ 163546 w 1142683"/>
              <a:gd name="connsiteY1" fmla="*/ 53102 h 1577877"/>
              <a:gd name="connsiteX2" fmla="*/ 939787 w 1142683"/>
              <a:gd name="connsiteY2" fmla="*/ 53102 h 1577877"/>
              <a:gd name="connsiteX3" fmla="*/ 1142683 w 1142683"/>
              <a:gd name="connsiteY3" fmla="*/ 786529 h 1577877"/>
              <a:gd name="connsiteX4" fmla="*/ 939787 w 1142683"/>
              <a:gd name="connsiteY4" fmla="*/ 1519956 h 1577877"/>
              <a:gd name="connsiteX5" fmla="*/ 163546 w 1142683"/>
              <a:gd name="connsiteY5" fmla="*/ 1519956 h 1577877"/>
              <a:gd name="connsiteX6" fmla="*/ 0 w 1142683"/>
              <a:gd name="connsiteY6" fmla="*/ 786530 h 1577877"/>
              <a:gd name="connsiteX0" fmla="*/ 0 w 1134813"/>
              <a:gd name="connsiteY0" fmla="*/ 802212 h 1577877"/>
              <a:gd name="connsiteX1" fmla="*/ 155676 w 1134813"/>
              <a:gd name="connsiteY1" fmla="*/ 53102 h 1577877"/>
              <a:gd name="connsiteX2" fmla="*/ 931917 w 1134813"/>
              <a:gd name="connsiteY2" fmla="*/ 53102 h 1577877"/>
              <a:gd name="connsiteX3" fmla="*/ 1134813 w 1134813"/>
              <a:gd name="connsiteY3" fmla="*/ 786529 h 1577877"/>
              <a:gd name="connsiteX4" fmla="*/ 931917 w 1134813"/>
              <a:gd name="connsiteY4" fmla="*/ 1519956 h 1577877"/>
              <a:gd name="connsiteX5" fmla="*/ 155676 w 1134813"/>
              <a:gd name="connsiteY5" fmla="*/ 1519956 h 1577877"/>
              <a:gd name="connsiteX6" fmla="*/ 0 w 1134813"/>
              <a:gd name="connsiteY6" fmla="*/ 802212 h 1577877"/>
              <a:gd name="connsiteX0" fmla="*/ 0 w 1134813"/>
              <a:gd name="connsiteY0" fmla="*/ 802212 h 1577877"/>
              <a:gd name="connsiteX1" fmla="*/ 155676 w 1134813"/>
              <a:gd name="connsiteY1" fmla="*/ 53102 h 1577877"/>
              <a:gd name="connsiteX2" fmla="*/ 931917 w 1134813"/>
              <a:gd name="connsiteY2" fmla="*/ 53102 h 1577877"/>
              <a:gd name="connsiteX3" fmla="*/ 1134813 w 1134813"/>
              <a:gd name="connsiteY3" fmla="*/ 786529 h 1577877"/>
              <a:gd name="connsiteX4" fmla="*/ 931917 w 1134813"/>
              <a:gd name="connsiteY4" fmla="*/ 1519956 h 1577877"/>
              <a:gd name="connsiteX5" fmla="*/ 155676 w 1134813"/>
              <a:gd name="connsiteY5" fmla="*/ 1519956 h 1577877"/>
              <a:gd name="connsiteX6" fmla="*/ 0 w 1134813"/>
              <a:gd name="connsiteY6" fmla="*/ 802212 h 1577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813" h="1577877">
                <a:moveTo>
                  <a:pt x="0" y="802212"/>
                </a:moveTo>
                <a:cubicBezTo>
                  <a:pt x="2892" y="314279"/>
                  <a:pt x="99472" y="413789"/>
                  <a:pt x="155676" y="53102"/>
                </a:cubicBezTo>
                <a:cubicBezTo>
                  <a:pt x="393468" y="-7858"/>
                  <a:pt x="663645" y="-26906"/>
                  <a:pt x="931917" y="53102"/>
                </a:cubicBezTo>
                <a:cubicBezTo>
                  <a:pt x="972881" y="442361"/>
                  <a:pt x="1090041" y="500146"/>
                  <a:pt x="1134813" y="786529"/>
                </a:cubicBezTo>
                <a:cubicBezTo>
                  <a:pt x="1097663" y="1097683"/>
                  <a:pt x="955736" y="1126893"/>
                  <a:pt x="931917" y="1519956"/>
                </a:cubicBezTo>
                <a:cubicBezTo>
                  <a:pt x="570302" y="1601874"/>
                  <a:pt x="523010" y="1592349"/>
                  <a:pt x="155676" y="1519956"/>
                </a:cubicBezTo>
                <a:cubicBezTo>
                  <a:pt x="133768" y="1199286"/>
                  <a:pt x="5685" y="1310135"/>
                  <a:pt x="0" y="80221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Pentagono 94">
            <a:extLst>
              <a:ext uri="{FF2B5EF4-FFF2-40B4-BE49-F238E27FC236}">
                <a16:creationId xmlns:a16="http://schemas.microsoft.com/office/drawing/2014/main" id="{36572E1C-08B3-76E6-6C96-7D2726821B14}"/>
              </a:ext>
            </a:extLst>
          </p:cNvPr>
          <p:cNvSpPr/>
          <p:nvPr/>
        </p:nvSpPr>
        <p:spPr>
          <a:xfrm rot="21572067">
            <a:off x="11150639" y="4180097"/>
            <a:ext cx="401108" cy="205220"/>
          </a:xfrm>
          <a:custGeom>
            <a:avLst/>
            <a:gdLst>
              <a:gd name="connsiteX0" fmla="*/ 1 w 1050012"/>
              <a:gd name="connsiteY0" fmla="*/ 206866 h 541583"/>
              <a:gd name="connsiteX1" fmla="*/ 525006 w 1050012"/>
              <a:gd name="connsiteY1" fmla="*/ 0 h 541583"/>
              <a:gd name="connsiteX2" fmla="*/ 1050011 w 1050012"/>
              <a:gd name="connsiteY2" fmla="*/ 206866 h 541583"/>
              <a:gd name="connsiteX3" fmla="*/ 849477 w 1050012"/>
              <a:gd name="connsiteY3" fmla="*/ 541582 h 541583"/>
              <a:gd name="connsiteX4" fmla="*/ 200535 w 1050012"/>
              <a:gd name="connsiteY4" fmla="*/ 541582 h 541583"/>
              <a:gd name="connsiteX5" fmla="*/ 1 w 1050012"/>
              <a:gd name="connsiteY5" fmla="*/ 206866 h 541583"/>
              <a:gd name="connsiteX0" fmla="*/ 0 w 1050010"/>
              <a:gd name="connsiteY0" fmla="*/ 95106 h 429822"/>
              <a:gd name="connsiteX1" fmla="*/ 547865 w 1050010"/>
              <a:gd name="connsiteY1" fmla="*/ 0 h 429822"/>
              <a:gd name="connsiteX2" fmla="*/ 1050010 w 1050010"/>
              <a:gd name="connsiteY2" fmla="*/ 95106 h 429822"/>
              <a:gd name="connsiteX3" fmla="*/ 849476 w 1050010"/>
              <a:gd name="connsiteY3" fmla="*/ 429822 h 429822"/>
              <a:gd name="connsiteX4" fmla="*/ 200534 w 1050010"/>
              <a:gd name="connsiteY4" fmla="*/ 429822 h 429822"/>
              <a:gd name="connsiteX5" fmla="*/ 0 w 1050010"/>
              <a:gd name="connsiteY5" fmla="*/ 95106 h 429822"/>
              <a:gd name="connsiteX0" fmla="*/ 0 w 1050010"/>
              <a:gd name="connsiteY0" fmla="*/ 163686 h 498402"/>
              <a:gd name="connsiteX1" fmla="*/ 525005 w 1050010"/>
              <a:gd name="connsiteY1" fmla="*/ 0 h 498402"/>
              <a:gd name="connsiteX2" fmla="*/ 1050010 w 1050010"/>
              <a:gd name="connsiteY2" fmla="*/ 163686 h 498402"/>
              <a:gd name="connsiteX3" fmla="*/ 849476 w 1050010"/>
              <a:gd name="connsiteY3" fmla="*/ 498402 h 498402"/>
              <a:gd name="connsiteX4" fmla="*/ 200534 w 1050010"/>
              <a:gd name="connsiteY4" fmla="*/ 498402 h 498402"/>
              <a:gd name="connsiteX5" fmla="*/ 0 w 1050010"/>
              <a:gd name="connsiteY5" fmla="*/ 163686 h 498402"/>
              <a:gd name="connsiteX0" fmla="*/ 0 w 1019530"/>
              <a:gd name="connsiteY0" fmla="*/ 163686 h 498402"/>
              <a:gd name="connsiteX1" fmla="*/ 525005 w 1019530"/>
              <a:gd name="connsiteY1" fmla="*/ 0 h 498402"/>
              <a:gd name="connsiteX2" fmla="*/ 1019530 w 1019530"/>
              <a:gd name="connsiteY2" fmla="*/ 178926 h 498402"/>
              <a:gd name="connsiteX3" fmla="*/ 849476 w 1019530"/>
              <a:gd name="connsiteY3" fmla="*/ 498402 h 498402"/>
              <a:gd name="connsiteX4" fmla="*/ 200534 w 1019530"/>
              <a:gd name="connsiteY4" fmla="*/ 498402 h 498402"/>
              <a:gd name="connsiteX5" fmla="*/ 0 w 1019530"/>
              <a:gd name="connsiteY5" fmla="*/ 163686 h 498402"/>
              <a:gd name="connsiteX0" fmla="*/ 0 w 1019530"/>
              <a:gd name="connsiteY0" fmla="*/ 163686 h 498402"/>
              <a:gd name="connsiteX1" fmla="*/ 525005 w 1019530"/>
              <a:gd name="connsiteY1" fmla="*/ 0 h 498402"/>
              <a:gd name="connsiteX2" fmla="*/ 1019530 w 1019530"/>
              <a:gd name="connsiteY2" fmla="*/ 178926 h 498402"/>
              <a:gd name="connsiteX3" fmla="*/ 849476 w 1019530"/>
              <a:gd name="connsiteY3" fmla="*/ 450142 h 498402"/>
              <a:gd name="connsiteX4" fmla="*/ 200534 w 1019530"/>
              <a:gd name="connsiteY4" fmla="*/ 498402 h 498402"/>
              <a:gd name="connsiteX5" fmla="*/ 0 w 1019530"/>
              <a:gd name="connsiteY5" fmla="*/ 163686 h 498402"/>
              <a:gd name="connsiteX0" fmla="*/ 0 w 1019530"/>
              <a:gd name="connsiteY0" fmla="*/ 163686 h 475542"/>
              <a:gd name="connsiteX1" fmla="*/ 525005 w 1019530"/>
              <a:gd name="connsiteY1" fmla="*/ 0 h 475542"/>
              <a:gd name="connsiteX2" fmla="*/ 1019530 w 1019530"/>
              <a:gd name="connsiteY2" fmla="*/ 178926 h 475542"/>
              <a:gd name="connsiteX3" fmla="*/ 849476 w 1019530"/>
              <a:gd name="connsiteY3" fmla="*/ 450142 h 475542"/>
              <a:gd name="connsiteX4" fmla="*/ 205614 w 1019530"/>
              <a:gd name="connsiteY4" fmla="*/ 475542 h 475542"/>
              <a:gd name="connsiteX5" fmla="*/ 0 w 1019530"/>
              <a:gd name="connsiteY5" fmla="*/ 163686 h 475542"/>
              <a:gd name="connsiteX0" fmla="*/ 0 w 1019530"/>
              <a:gd name="connsiteY0" fmla="*/ 163686 h 480622"/>
              <a:gd name="connsiteX1" fmla="*/ 525005 w 1019530"/>
              <a:gd name="connsiteY1" fmla="*/ 0 h 480622"/>
              <a:gd name="connsiteX2" fmla="*/ 1019530 w 1019530"/>
              <a:gd name="connsiteY2" fmla="*/ 178926 h 480622"/>
              <a:gd name="connsiteX3" fmla="*/ 811376 w 1019530"/>
              <a:gd name="connsiteY3" fmla="*/ 480622 h 480622"/>
              <a:gd name="connsiteX4" fmla="*/ 205614 w 1019530"/>
              <a:gd name="connsiteY4" fmla="*/ 475542 h 480622"/>
              <a:gd name="connsiteX5" fmla="*/ 0 w 1019530"/>
              <a:gd name="connsiteY5" fmla="*/ 163686 h 480622"/>
              <a:gd name="connsiteX0" fmla="*/ 0 w 973810"/>
              <a:gd name="connsiteY0" fmla="*/ 184006 h 480622"/>
              <a:gd name="connsiteX1" fmla="*/ 479285 w 973810"/>
              <a:gd name="connsiteY1" fmla="*/ 0 h 480622"/>
              <a:gd name="connsiteX2" fmla="*/ 973810 w 973810"/>
              <a:gd name="connsiteY2" fmla="*/ 178926 h 480622"/>
              <a:gd name="connsiteX3" fmla="*/ 765656 w 973810"/>
              <a:gd name="connsiteY3" fmla="*/ 480622 h 480622"/>
              <a:gd name="connsiteX4" fmla="*/ 159894 w 973810"/>
              <a:gd name="connsiteY4" fmla="*/ 475542 h 480622"/>
              <a:gd name="connsiteX5" fmla="*/ 0 w 973810"/>
              <a:gd name="connsiteY5" fmla="*/ 184006 h 480622"/>
              <a:gd name="connsiteX0" fmla="*/ 0 w 973810"/>
              <a:gd name="connsiteY0" fmla="*/ 184006 h 480622"/>
              <a:gd name="connsiteX1" fmla="*/ 479285 w 973810"/>
              <a:gd name="connsiteY1" fmla="*/ 0 h 480622"/>
              <a:gd name="connsiteX2" fmla="*/ 973810 w 973810"/>
              <a:gd name="connsiteY2" fmla="*/ 178926 h 480622"/>
              <a:gd name="connsiteX3" fmla="*/ 765656 w 973810"/>
              <a:gd name="connsiteY3" fmla="*/ 480622 h 480622"/>
              <a:gd name="connsiteX4" fmla="*/ 159894 w 973810"/>
              <a:gd name="connsiteY4" fmla="*/ 475542 h 480622"/>
              <a:gd name="connsiteX5" fmla="*/ 0 w 973810"/>
              <a:gd name="connsiteY5" fmla="*/ 184006 h 480622"/>
              <a:gd name="connsiteX0" fmla="*/ 170 w 973980"/>
              <a:gd name="connsiteY0" fmla="*/ 184006 h 480622"/>
              <a:gd name="connsiteX1" fmla="*/ 479455 w 973980"/>
              <a:gd name="connsiteY1" fmla="*/ 0 h 480622"/>
              <a:gd name="connsiteX2" fmla="*/ 973980 w 973980"/>
              <a:gd name="connsiteY2" fmla="*/ 178926 h 480622"/>
              <a:gd name="connsiteX3" fmla="*/ 765826 w 973980"/>
              <a:gd name="connsiteY3" fmla="*/ 480622 h 480622"/>
              <a:gd name="connsiteX4" fmla="*/ 160064 w 973980"/>
              <a:gd name="connsiteY4" fmla="*/ 475542 h 480622"/>
              <a:gd name="connsiteX5" fmla="*/ 170 w 973980"/>
              <a:gd name="connsiteY5" fmla="*/ 184006 h 480622"/>
              <a:gd name="connsiteX0" fmla="*/ 170 w 973980"/>
              <a:gd name="connsiteY0" fmla="*/ 184006 h 480622"/>
              <a:gd name="connsiteX1" fmla="*/ 479455 w 973980"/>
              <a:gd name="connsiteY1" fmla="*/ 0 h 480622"/>
              <a:gd name="connsiteX2" fmla="*/ 973980 w 973980"/>
              <a:gd name="connsiteY2" fmla="*/ 178926 h 480622"/>
              <a:gd name="connsiteX3" fmla="*/ 765826 w 973980"/>
              <a:gd name="connsiteY3" fmla="*/ 480622 h 480622"/>
              <a:gd name="connsiteX4" fmla="*/ 160064 w 973980"/>
              <a:gd name="connsiteY4" fmla="*/ 475542 h 480622"/>
              <a:gd name="connsiteX5" fmla="*/ 170 w 973980"/>
              <a:gd name="connsiteY5" fmla="*/ 184006 h 480622"/>
              <a:gd name="connsiteX0" fmla="*/ 138 w 973948"/>
              <a:gd name="connsiteY0" fmla="*/ 184006 h 480622"/>
              <a:gd name="connsiteX1" fmla="*/ 479423 w 973948"/>
              <a:gd name="connsiteY1" fmla="*/ 0 h 480622"/>
              <a:gd name="connsiteX2" fmla="*/ 973948 w 973948"/>
              <a:gd name="connsiteY2" fmla="*/ 178926 h 480622"/>
              <a:gd name="connsiteX3" fmla="*/ 765794 w 973948"/>
              <a:gd name="connsiteY3" fmla="*/ 480622 h 480622"/>
              <a:gd name="connsiteX4" fmla="*/ 160032 w 973948"/>
              <a:gd name="connsiteY4" fmla="*/ 475542 h 480622"/>
              <a:gd name="connsiteX5" fmla="*/ 138 w 973948"/>
              <a:gd name="connsiteY5" fmla="*/ 184006 h 480622"/>
              <a:gd name="connsiteX0" fmla="*/ 138 w 973948"/>
              <a:gd name="connsiteY0" fmla="*/ 184006 h 497603"/>
              <a:gd name="connsiteX1" fmla="*/ 479423 w 973948"/>
              <a:gd name="connsiteY1" fmla="*/ 0 h 497603"/>
              <a:gd name="connsiteX2" fmla="*/ 973948 w 973948"/>
              <a:gd name="connsiteY2" fmla="*/ 178926 h 497603"/>
              <a:gd name="connsiteX3" fmla="*/ 765794 w 973948"/>
              <a:gd name="connsiteY3" fmla="*/ 480622 h 497603"/>
              <a:gd name="connsiteX4" fmla="*/ 160032 w 973948"/>
              <a:gd name="connsiteY4" fmla="*/ 475542 h 497603"/>
              <a:gd name="connsiteX5" fmla="*/ 138 w 973948"/>
              <a:gd name="connsiteY5" fmla="*/ 184006 h 497603"/>
              <a:gd name="connsiteX0" fmla="*/ 252 w 974062"/>
              <a:gd name="connsiteY0" fmla="*/ 184006 h 497603"/>
              <a:gd name="connsiteX1" fmla="*/ 479537 w 974062"/>
              <a:gd name="connsiteY1" fmla="*/ 0 h 497603"/>
              <a:gd name="connsiteX2" fmla="*/ 974062 w 974062"/>
              <a:gd name="connsiteY2" fmla="*/ 178926 h 497603"/>
              <a:gd name="connsiteX3" fmla="*/ 765908 w 974062"/>
              <a:gd name="connsiteY3" fmla="*/ 480622 h 497603"/>
              <a:gd name="connsiteX4" fmla="*/ 160146 w 974062"/>
              <a:gd name="connsiteY4" fmla="*/ 475542 h 497603"/>
              <a:gd name="connsiteX5" fmla="*/ 252 w 974062"/>
              <a:gd name="connsiteY5" fmla="*/ 184006 h 497603"/>
              <a:gd name="connsiteX0" fmla="*/ 164 w 973974"/>
              <a:gd name="connsiteY0" fmla="*/ 184006 h 497603"/>
              <a:gd name="connsiteX1" fmla="*/ 479449 w 973974"/>
              <a:gd name="connsiteY1" fmla="*/ 0 h 497603"/>
              <a:gd name="connsiteX2" fmla="*/ 973974 w 973974"/>
              <a:gd name="connsiteY2" fmla="*/ 178926 h 497603"/>
              <a:gd name="connsiteX3" fmla="*/ 765820 w 973974"/>
              <a:gd name="connsiteY3" fmla="*/ 480622 h 497603"/>
              <a:gd name="connsiteX4" fmla="*/ 160058 w 973974"/>
              <a:gd name="connsiteY4" fmla="*/ 475542 h 497603"/>
              <a:gd name="connsiteX5" fmla="*/ 164 w 973974"/>
              <a:gd name="connsiteY5" fmla="*/ 184006 h 497603"/>
              <a:gd name="connsiteX0" fmla="*/ 164 w 973974"/>
              <a:gd name="connsiteY0" fmla="*/ 184006 h 504987"/>
              <a:gd name="connsiteX1" fmla="*/ 479449 w 973974"/>
              <a:gd name="connsiteY1" fmla="*/ 0 h 504987"/>
              <a:gd name="connsiteX2" fmla="*/ 973974 w 973974"/>
              <a:gd name="connsiteY2" fmla="*/ 178926 h 504987"/>
              <a:gd name="connsiteX3" fmla="*/ 765820 w 973974"/>
              <a:gd name="connsiteY3" fmla="*/ 480622 h 504987"/>
              <a:gd name="connsiteX4" fmla="*/ 160058 w 973974"/>
              <a:gd name="connsiteY4" fmla="*/ 475542 h 504987"/>
              <a:gd name="connsiteX5" fmla="*/ 164 w 973974"/>
              <a:gd name="connsiteY5" fmla="*/ 184006 h 504987"/>
              <a:gd name="connsiteX0" fmla="*/ 164 w 973974"/>
              <a:gd name="connsiteY0" fmla="*/ 184006 h 504987"/>
              <a:gd name="connsiteX1" fmla="*/ 479449 w 973974"/>
              <a:gd name="connsiteY1" fmla="*/ 0 h 504987"/>
              <a:gd name="connsiteX2" fmla="*/ 973974 w 973974"/>
              <a:gd name="connsiteY2" fmla="*/ 178926 h 504987"/>
              <a:gd name="connsiteX3" fmla="*/ 765820 w 973974"/>
              <a:gd name="connsiteY3" fmla="*/ 480622 h 504987"/>
              <a:gd name="connsiteX4" fmla="*/ 160058 w 973974"/>
              <a:gd name="connsiteY4" fmla="*/ 475542 h 504987"/>
              <a:gd name="connsiteX5" fmla="*/ 164 w 973974"/>
              <a:gd name="connsiteY5" fmla="*/ 184006 h 504987"/>
              <a:gd name="connsiteX0" fmla="*/ 164 w 973974"/>
              <a:gd name="connsiteY0" fmla="*/ 184006 h 502514"/>
              <a:gd name="connsiteX1" fmla="*/ 479449 w 973974"/>
              <a:gd name="connsiteY1" fmla="*/ 0 h 502514"/>
              <a:gd name="connsiteX2" fmla="*/ 973974 w 973974"/>
              <a:gd name="connsiteY2" fmla="*/ 178926 h 502514"/>
              <a:gd name="connsiteX3" fmla="*/ 765820 w 973974"/>
              <a:gd name="connsiteY3" fmla="*/ 480622 h 502514"/>
              <a:gd name="connsiteX4" fmla="*/ 160058 w 973974"/>
              <a:gd name="connsiteY4" fmla="*/ 475542 h 502514"/>
              <a:gd name="connsiteX5" fmla="*/ 164 w 973974"/>
              <a:gd name="connsiteY5" fmla="*/ 184006 h 502514"/>
              <a:gd name="connsiteX0" fmla="*/ 164 w 984703"/>
              <a:gd name="connsiteY0" fmla="*/ 184006 h 502514"/>
              <a:gd name="connsiteX1" fmla="*/ 479449 w 984703"/>
              <a:gd name="connsiteY1" fmla="*/ 0 h 502514"/>
              <a:gd name="connsiteX2" fmla="*/ 973974 w 984703"/>
              <a:gd name="connsiteY2" fmla="*/ 178926 h 502514"/>
              <a:gd name="connsiteX3" fmla="*/ 765820 w 984703"/>
              <a:gd name="connsiteY3" fmla="*/ 480622 h 502514"/>
              <a:gd name="connsiteX4" fmla="*/ 160058 w 984703"/>
              <a:gd name="connsiteY4" fmla="*/ 475542 h 502514"/>
              <a:gd name="connsiteX5" fmla="*/ 164 w 984703"/>
              <a:gd name="connsiteY5" fmla="*/ 184006 h 502514"/>
              <a:gd name="connsiteX0" fmla="*/ 164 w 984703"/>
              <a:gd name="connsiteY0" fmla="*/ 184006 h 502514"/>
              <a:gd name="connsiteX1" fmla="*/ 479449 w 984703"/>
              <a:gd name="connsiteY1" fmla="*/ 0 h 502514"/>
              <a:gd name="connsiteX2" fmla="*/ 973974 w 984703"/>
              <a:gd name="connsiteY2" fmla="*/ 178926 h 502514"/>
              <a:gd name="connsiteX3" fmla="*/ 765820 w 984703"/>
              <a:gd name="connsiteY3" fmla="*/ 480622 h 502514"/>
              <a:gd name="connsiteX4" fmla="*/ 160058 w 984703"/>
              <a:gd name="connsiteY4" fmla="*/ 475542 h 502514"/>
              <a:gd name="connsiteX5" fmla="*/ 164 w 984703"/>
              <a:gd name="connsiteY5" fmla="*/ 184006 h 502514"/>
              <a:gd name="connsiteX0" fmla="*/ 164 w 984703"/>
              <a:gd name="connsiteY0" fmla="*/ 184006 h 502514"/>
              <a:gd name="connsiteX1" fmla="*/ 479449 w 984703"/>
              <a:gd name="connsiteY1" fmla="*/ 0 h 502514"/>
              <a:gd name="connsiteX2" fmla="*/ 973974 w 984703"/>
              <a:gd name="connsiteY2" fmla="*/ 178926 h 502514"/>
              <a:gd name="connsiteX3" fmla="*/ 765820 w 984703"/>
              <a:gd name="connsiteY3" fmla="*/ 480622 h 502514"/>
              <a:gd name="connsiteX4" fmla="*/ 160058 w 984703"/>
              <a:gd name="connsiteY4" fmla="*/ 475542 h 502514"/>
              <a:gd name="connsiteX5" fmla="*/ 164 w 984703"/>
              <a:gd name="connsiteY5" fmla="*/ 184006 h 502514"/>
              <a:gd name="connsiteX0" fmla="*/ 164 w 984703"/>
              <a:gd name="connsiteY0" fmla="*/ 184006 h 502514"/>
              <a:gd name="connsiteX1" fmla="*/ 479449 w 984703"/>
              <a:gd name="connsiteY1" fmla="*/ 0 h 502514"/>
              <a:gd name="connsiteX2" fmla="*/ 973974 w 984703"/>
              <a:gd name="connsiteY2" fmla="*/ 178926 h 502514"/>
              <a:gd name="connsiteX3" fmla="*/ 765820 w 984703"/>
              <a:gd name="connsiteY3" fmla="*/ 480622 h 502514"/>
              <a:gd name="connsiteX4" fmla="*/ 160058 w 984703"/>
              <a:gd name="connsiteY4" fmla="*/ 475542 h 502514"/>
              <a:gd name="connsiteX5" fmla="*/ 164 w 984703"/>
              <a:gd name="connsiteY5" fmla="*/ 184006 h 502514"/>
              <a:gd name="connsiteX0" fmla="*/ 164 w 984703"/>
              <a:gd name="connsiteY0" fmla="*/ 184006 h 502514"/>
              <a:gd name="connsiteX1" fmla="*/ 479449 w 984703"/>
              <a:gd name="connsiteY1" fmla="*/ 0 h 502514"/>
              <a:gd name="connsiteX2" fmla="*/ 973974 w 984703"/>
              <a:gd name="connsiteY2" fmla="*/ 178926 h 502514"/>
              <a:gd name="connsiteX3" fmla="*/ 765820 w 984703"/>
              <a:gd name="connsiteY3" fmla="*/ 480622 h 502514"/>
              <a:gd name="connsiteX4" fmla="*/ 160058 w 984703"/>
              <a:gd name="connsiteY4" fmla="*/ 475542 h 502514"/>
              <a:gd name="connsiteX5" fmla="*/ 164 w 984703"/>
              <a:gd name="connsiteY5" fmla="*/ 184006 h 502514"/>
              <a:gd name="connsiteX0" fmla="*/ 164 w 984703"/>
              <a:gd name="connsiteY0" fmla="*/ 184016 h 502524"/>
              <a:gd name="connsiteX1" fmla="*/ 479449 w 984703"/>
              <a:gd name="connsiteY1" fmla="*/ 10 h 502524"/>
              <a:gd name="connsiteX2" fmla="*/ 973974 w 984703"/>
              <a:gd name="connsiteY2" fmla="*/ 178936 h 502524"/>
              <a:gd name="connsiteX3" fmla="*/ 765820 w 984703"/>
              <a:gd name="connsiteY3" fmla="*/ 480632 h 502524"/>
              <a:gd name="connsiteX4" fmla="*/ 160058 w 984703"/>
              <a:gd name="connsiteY4" fmla="*/ 475552 h 502524"/>
              <a:gd name="connsiteX5" fmla="*/ 164 w 984703"/>
              <a:gd name="connsiteY5" fmla="*/ 184016 h 502524"/>
              <a:gd name="connsiteX0" fmla="*/ 164 w 984703"/>
              <a:gd name="connsiteY0" fmla="*/ 184006 h 502514"/>
              <a:gd name="connsiteX1" fmla="*/ 479449 w 984703"/>
              <a:gd name="connsiteY1" fmla="*/ 0 h 502514"/>
              <a:gd name="connsiteX2" fmla="*/ 973974 w 984703"/>
              <a:gd name="connsiteY2" fmla="*/ 178926 h 502514"/>
              <a:gd name="connsiteX3" fmla="*/ 765820 w 984703"/>
              <a:gd name="connsiteY3" fmla="*/ 480622 h 502514"/>
              <a:gd name="connsiteX4" fmla="*/ 160058 w 984703"/>
              <a:gd name="connsiteY4" fmla="*/ 475542 h 502514"/>
              <a:gd name="connsiteX5" fmla="*/ 164 w 984703"/>
              <a:gd name="connsiteY5" fmla="*/ 184006 h 502514"/>
              <a:gd name="connsiteX0" fmla="*/ 164 w 984703"/>
              <a:gd name="connsiteY0" fmla="*/ 184006 h 502514"/>
              <a:gd name="connsiteX1" fmla="*/ 492149 w 984703"/>
              <a:gd name="connsiteY1" fmla="*/ 0 h 502514"/>
              <a:gd name="connsiteX2" fmla="*/ 973974 w 984703"/>
              <a:gd name="connsiteY2" fmla="*/ 178926 h 502514"/>
              <a:gd name="connsiteX3" fmla="*/ 765820 w 984703"/>
              <a:gd name="connsiteY3" fmla="*/ 480622 h 502514"/>
              <a:gd name="connsiteX4" fmla="*/ 160058 w 984703"/>
              <a:gd name="connsiteY4" fmla="*/ 475542 h 502514"/>
              <a:gd name="connsiteX5" fmla="*/ 164 w 984703"/>
              <a:gd name="connsiteY5" fmla="*/ 184006 h 50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4703" h="502514">
                <a:moveTo>
                  <a:pt x="164" y="184006"/>
                </a:moveTo>
                <a:cubicBezTo>
                  <a:pt x="20226" y="127751"/>
                  <a:pt x="301907" y="10535"/>
                  <a:pt x="492149" y="0"/>
                </a:cubicBezTo>
                <a:cubicBezTo>
                  <a:pt x="776371" y="8842"/>
                  <a:pt x="951372" y="124364"/>
                  <a:pt x="973974" y="178926"/>
                </a:cubicBezTo>
                <a:cubicBezTo>
                  <a:pt x="990949" y="210911"/>
                  <a:pt x="1020625" y="441017"/>
                  <a:pt x="765820" y="480622"/>
                </a:cubicBezTo>
                <a:cubicBezTo>
                  <a:pt x="698519" y="496709"/>
                  <a:pt x="306099" y="522955"/>
                  <a:pt x="160058" y="475542"/>
                </a:cubicBezTo>
                <a:cubicBezTo>
                  <a:pt x="111840" y="457103"/>
                  <a:pt x="-4958" y="469145"/>
                  <a:pt x="164" y="184006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3E36CFAB-57DE-9573-E14F-7C591623B969}"/>
              </a:ext>
            </a:extLst>
          </p:cNvPr>
          <p:cNvGrpSpPr/>
          <p:nvPr/>
        </p:nvGrpSpPr>
        <p:grpSpPr>
          <a:xfrm rot="21572067">
            <a:off x="11195246" y="4408336"/>
            <a:ext cx="83806" cy="90245"/>
            <a:chOff x="3634959" y="1562563"/>
            <a:chExt cx="205740" cy="220979"/>
          </a:xfrm>
        </p:grpSpPr>
        <p:sp>
          <p:nvSpPr>
            <p:cNvPr id="57" name="Ovale 56">
              <a:extLst>
                <a:ext uri="{FF2B5EF4-FFF2-40B4-BE49-F238E27FC236}">
                  <a16:creationId xmlns:a16="http://schemas.microsoft.com/office/drawing/2014/main" id="{FB06EF9C-45EB-DF6F-63B5-C777F9C8F30D}"/>
                </a:ext>
              </a:extLst>
            </p:cNvPr>
            <p:cNvSpPr/>
            <p:nvPr/>
          </p:nvSpPr>
          <p:spPr>
            <a:xfrm>
              <a:off x="3634959" y="1562563"/>
              <a:ext cx="205740" cy="22097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8" name="Ovale 57">
              <a:extLst>
                <a:ext uri="{FF2B5EF4-FFF2-40B4-BE49-F238E27FC236}">
                  <a16:creationId xmlns:a16="http://schemas.microsoft.com/office/drawing/2014/main" id="{2E158B6A-4E15-18C4-480F-F321C30547EC}"/>
                </a:ext>
              </a:extLst>
            </p:cNvPr>
            <p:cNvSpPr/>
            <p:nvPr/>
          </p:nvSpPr>
          <p:spPr>
            <a:xfrm>
              <a:off x="3701366" y="1634951"/>
              <a:ext cx="97769" cy="10668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52" name="Trapezio 51">
            <a:extLst>
              <a:ext uri="{FF2B5EF4-FFF2-40B4-BE49-F238E27FC236}">
                <a16:creationId xmlns:a16="http://schemas.microsoft.com/office/drawing/2014/main" id="{0DFD67FD-A7B6-1B9D-60F7-B2A527BB54CB}"/>
              </a:ext>
            </a:extLst>
          </p:cNvPr>
          <p:cNvSpPr/>
          <p:nvPr/>
        </p:nvSpPr>
        <p:spPr>
          <a:xfrm rot="10772067">
            <a:off x="11303305" y="4536920"/>
            <a:ext cx="116937" cy="45719"/>
          </a:xfrm>
          <a:prstGeom prst="trapezoi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Arco 52">
            <a:extLst>
              <a:ext uri="{FF2B5EF4-FFF2-40B4-BE49-F238E27FC236}">
                <a16:creationId xmlns:a16="http://schemas.microsoft.com/office/drawing/2014/main" id="{F6A42ED9-CCE6-DFDD-B63C-A66C7386EAEE}"/>
              </a:ext>
            </a:extLst>
          </p:cNvPr>
          <p:cNvSpPr/>
          <p:nvPr/>
        </p:nvSpPr>
        <p:spPr>
          <a:xfrm rot="5637402">
            <a:off x="11287855" y="4106854"/>
            <a:ext cx="104249" cy="146662"/>
          </a:xfrm>
          <a:prstGeom prst="arc">
            <a:avLst>
              <a:gd name="adj1" fmla="val 16200000"/>
              <a:gd name="adj2" fmla="val 5035040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AB9491F3-75F8-988B-AEF6-7F37F907C7F4}"/>
              </a:ext>
            </a:extLst>
          </p:cNvPr>
          <p:cNvGrpSpPr/>
          <p:nvPr/>
        </p:nvGrpSpPr>
        <p:grpSpPr>
          <a:xfrm rot="21572067">
            <a:off x="11425351" y="4406466"/>
            <a:ext cx="83806" cy="90245"/>
            <a:chOff x="3634959" y="1562563"/>
            <a:chExt cx="205740" cy="220979"/>
          </a:xfrm>
        </p:grpSpPr>
        <p:sp>
          <p:nvSpPr>
            <p:cNvPr id="55" name="Ovale 54">
              <a:extLst>
                <a:ext uri="{FF2B5EF4-FFF2-40B4-BE49-F238E27FC236}">
                  <a16:creationId xmlns:a16="http://schemas.microsoft.com/office/drawing/2014/main" id="{170E9718-F4E8-F5D3-0DDE-1B7077425A64}"/>
                </a:ext>
              </a:extLst>
            </p:cNvPr>
            <p:cNvSpPr/>
            <p:nvPr/>
          </p:nvSpPr>
          <p:spPr>
            <a:xfrm>
              <a:off x="3634959" y="1562563"/>
              <a:ext cx="205740" cy="22097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6" name="Ovale 55">
              <a:extLst>
                <a:ext uri="{FF2B5EF4-FFF2-40B4-BE49-F238E27FC236}">
                  <a16:creationId xmlns:a16="http://schemas.microsoft.com/office/drawing/2014/main" id="{A2BF6E85-CFE7-C1D6-18EC-69547B250B0E}"/>
                </a:ext>
              </a:extLst>
            </p:cNvPr>
            <p:cNvSpPr/>
            <p:nvPr/>
          </p:nvSpPr>
          <p:spPr>
            <a:xfrm>
              <a:off x="3688944" y="1634952"/>
              <a:ext cx="97769" cy="10668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71" name="Gruppo 70">
            <a:extLst>
              <a:ext uri="{FF2B5EF4-FFF2-40B4-BE49-F238E27FC236}">
                <a16:creationId xmlns:a16="http://schemas.microsoft.com/office/drawing/2014/main" id="{FD969B6B-2530-EBDA-E35F-DC1C5CFAD78E}"/>
              </a:ext>
            </a:extLst>
          </p:cNvPr>
          <p:cNvGrpSpPr/>
          <p:nvPr/>
        </p:nvGrpSpPr>
        <p:grpSpPr>
          <a:xfrm rot="21572067">
            <a:off x="10788716" y="4572979"/>
            <a:ext cx="401108" cy="396183"/>
            <a:chOff x="7194492" y="1267280"/>
            <a:chExt cx="832077" cy="849267"/>
          </a:xfrm>
          <a:solidFill>
            <a:schemeClr val="bg2">
              <a:lumMod val="25000"/>
            </a:schemeClr>
          </a:solidFill>
        </p:grpSpPr>
        <p:sp>
          <p:nvSpPr>
            <p:cNvPr id="72" name="Ritardo 71">
              <a:extLst>
                <a:ext uri="{FF2B5EF4-FFF2-40B4-BE49-F238E27FC236}">
                  <a16:creationId xmlns:a16="http://schemas.microsoft.com/office/drawing/2014/main" id="{B58455B9-1920-3EC6-D084-85A133E23D66}"/>
                </a:ext>
              </a:extLst>
            </p:cNvPr>
            <p:cNvSpPr/>
            <p:nvPr/>
          </p:nvSpPr>
          <p:spPr>
            <a:xfrm rot="5197850">
              <a:off x="7374466" y="1439654"/>
              <a:ext cx="503058" cy="417272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3" name="Cerchio parziale 72">
              <a:extLst>
                <a:ext uri="{FF2B5EF4-FFF2-40B4-BE49-F238E27FC236}">
                  <a16:creationId xmlns:a16="http://schemas.microsoft.com/office/drawing/2014/main" id="{3C587D30-4531-407B-AA95-AC8316EC3970}"/>
                </a:ext>
              </a:extLst>
            </p:cNvPr>
            <p:cNvSpPr/>
            <p:nvPr/>
          </p:nvSpPr>
          <p:spPr>
            <a:xfrm rot="1936892">
              <a:off x="7194492" y="1267280"/>
              <a:ext cx="832077" cy="849267"/>
            </a:xfrm>
            <a:prstGeom prst="pie">
              <a:avLst>
                <a:gd name="adj1" fmla="val 11382448"/>
                <a:gd name="adj2" fmla="val 166025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Gruppo 80">
            <a:extLst>
              <a:ext uri="{FF2B5EF4-FFF2-40B4-BE49-F238E27FC236}">
                <a16:creationId xmlns:a16="http://schemas.microsoft.com/office/drawing/2014/main" id="{3330D046-C430-7B25-49AA-404573CFA039}"/>
              </a:ext>
            </a:extLst>
          </p:cNvPr>
          <p:cNvGrpSpPr/>
          <p:nvPr/>
        </p:nvGrpSpPr>
        <p:grpSpPr>
          <a:xfrm rot="21397804">
            <a:off x="10746720" y="4672326"/>
            <a:ext cx="676743" cy="2116965"/>
            <a:chOff x="12593314" y="4727796"/>
            <a:chExt cx="676743" cy="2116965"/>
          </a:xfrm>
        </p:grpSpPr>
        <p:grpSp>
          <p:nvGrpSpPr>
            <p:cNvPr id="78" name="Gruppo 77">
              <a:extLst>
                <a:ext uri="{FF2B5EF4-FFF2-40B4-BE49-F238E27FC236}">
                  <a16:creationId xmlns:a16="http://schemas.microsoft.com/office/drawing/2014/main" id="{F2B6AFFC-E958-D50C-005F-78545A7B3B61}"/>
                </a:ext>
              </a:extLst>
            </p:cNvPr>
            <p:cNvGrpSpPr/>
            <p:nvPr/>
          </p:nvGrpSpPr>
          <p:grpSpPr>
            <a:xfrm>
              <a:off x="12593314" y="4727796"/>
              <a:ext cx="676743" cy="2116965"/>
              <a:chOff x="12593314" y="4727796"/>
              <a:chExt cx="676743" cy="2116965"/>
            </a:xfrm>
          </p:grpSpPr>
          <p:grpSp>
            <p:nvGrpSpPr>
              <p:cNvPr id="76" name="Gruppo 75">
                <a:extLst>
                  <a:ext uri="{FF2B5EF4-FFF2-40B4-BE49-F238E27FC236}">
                    <a16:creationId xmlns:a16="http://schemas.microsoft.com/office/drawing/2014/main" id="{7E96E304-E858-BC9F-C8C5-4176029ED65B}"/>
                  </a:ext>
                </a:extLst>
              </p:cNvPr>
              <p:cNvGrpSpPr/>
              <p:nvPr/>
            </p:nvGrpSpPr>
            <p:grpSpPr>
              <a:xfrm>
                <a:off x="12593314" y="5533101"/>
                <a:ext cx="554951" cy="1311660"/>
                <a:chOff x="12593314" y="5533101"/>
                <a:chExt cx="554951" cy="1311660"/>
              </a:xfrm>
            </p:grpSpPr>
            <p:grpSp>
              <p:nvGrpSpPr>
                <p:cNvPr id="32" name="Gruppo 31">
                  <a:extLst>
                    <a:ext uri="{FF2B5EF4-FFF2-40B4-BE49-F238E27FC236}">
                      <a16:creationId xmlns:a16="http://schemas.microsoft.com/office/drawing/2014/main" id="{71516033-20D6-5C52-60CA-D71AB0A0448F}"/>
                    </a:ext>
                  </a:extLst>
                </p:cNvPr>
                <p:cNvGrpSpPr/>
                <p:nvPr/>
              </p:nvGrpSpPr>
              <p:grpSpPr>
                <a:xfrm rot="21392073">
                  <a:off x="12744977" y="5533101"/>
                  <a:ext cx="403288" cy="625042"/>
                  <a:chOff x="7519203" y="3480608"/>
                  <a:chExt cx="990053" cy="1530515"/>
                </a:xfrm>
              </p:grpSpPr>
              <p:sp>
                <p:nvSpPr>
                  <p:cNvPr id="33" name="Trapezio 67">
                    <a:extLst>
                      <a:ext uri="{FF2B5EF4-FFF2-40B4-BE49-F238E27FC236}">
                        <a16:creationId xmlns:a16="http://schemas.microsoft.com/office/drawing/2014/main" id="{6333261F-C890-3D2F-271A-DACDF62AAF87}"/>
                      </a:ext>
                    </a:extLst>
                  </p:cNvPr>
                  <p:cNvSpPr/>
                  <p:nvPr/>
                </p:nvSpPr>
                <p:spPr>
                  <a:xfrm rot="929617">
                    <a:off x="7519203" y="3480608"/>
                    <a:ext cx="990053" cy="1530515"/>
                  </a:xfrm>
                  <a:custGeom>
                    <a:avLst/>
                    <a:gdLst>
                      <a:gd name="connsiteX0" fmla="*/ 0 w 1017409"/>
                      <a:gd name="connsiteY0" fmla="*/ 1393390 h 1393390"/>
                      <a:gd name="connsiteX1" fmla="*/ 149671 w 1017409"/>
                      <a:gd name="connsiteY1" fmla="*/ 0 h 1393390"/>
                      <a:gd name="connsiteX2" fmla="*/ 867738 w 1017409"/>
                      <a:gd name="connsiteY2" fmla="*/ 0 h 1393390"/>
                      <a:gd name="connsiteX3" fmla="*/ 1017409 w 1017409"/>
                      <a:gd name="connsiteY3" fmla="*/ 1393390 h 1393390"/>
                      <a:gd name="connsiteX4" fmla="*/ 0 w 1017409"/>
                      <a:gd name="connsiteY4" fmla="*/ 1393390 h 1393390"/>
                      <a:gd name="connsiteX0" fmla="*/ 0 w 961936"/>
                      <a:gd name="connsiteY0" fmla="*/ 1393390 h 1393390"/>
                      <a:gd name="connsiteX1" fmla="*/ 149671 w 961936"/>
                      <a:gd name="connsiteY1" fmla="*/ 0 h 1393390"/>
                      <a:gd name="connsiteX2" fmla="*/ 867738 w 961936"/>
                      <a:gd name="connsiteY2" fmla="*/ 0 h 1393390"/>
                      <a:gd name="connsiteX3" fmla="*/ 961936 w 961936"/>
                      <a:gd name="connsiteY3" fmla="*/ 1392953 h 1393390"/>
                      <a:gd name="connsiteX4" fmla="*/ 0 w 961936"/>
                      <a:gd name="connsiteY4" fmla="*/ 1393390 h 1393390"/>
                      <a:gd name="connsiteX0" fmla="*/ 0 w 990173"/>
                      <a:gd name="connsiteY0" fmla="*/ 1393390 h 1393390"/>
                      <a:gd name="connsiteX1" fmla="*/ 149671 w 990173"/>
                      <a:gd name="connsiteY1" fmla="*/ 0 h 1393390"/>
                      <a:gd name="connsiteX2" fmla="*/ 867738 w 990173"/>
                      <a:gd name="connsiteY2" fmla="*/ 0 h 1393390"/>
                      <a:gd name="connsiteX3" fmla="*/ 961936 w 990173"/>
                      <a:gd name="connsiteY3" fmla="*/ 1392953 h 1393390"/>
                      <a:gd name="connsiteX4" fmla="*/ 0 w 990173"/>
                      <a:gd name="connsiteY4" fmla="*/ 1393390 h 1393390"/>
                      <a:gd name="connsiteX0" fmla="*/ 0 w 990173"/>
                      <a:gd name="connsiteY0" fmla="*/ 1393390 h 1393390"/>
                      <a:gd name="connsiteX1" fmla="*/ 149671 w 990173"/>
                      <a:gd name="connsiteY1" fmla="*/ 0 h 1393390"/>
                      <a:gd name="connsiteX2" fmla="*/ 867738 w 990173"/>
                      <a:gd name="connsiteY2" fmla="*/ 0 h 1393390"/>
                      <a:gd name="connsiteX3" fmla="*/ 961936 w 990173"/>
                      <a:gd name="connsiteY3" fmla="*/ 1392953 h 1393390"/>
                      <a:gd name="connsiteX4" fmla="*/ 0 w 990173"/>
                      <a:gd name="connsiteY4" fmla="*/ 1393390 h 1393390"/>
                      <a:gd name="connsiteX0" fmla="*/ 0 w 990173"/>
                      <a:gd name="connsiteY0" fmla="*/ 1393390 h 1411727"/>
                      <a:gd name="connsiteX1" fmla="*/ 149671 w 990173"/>
                      <a:gd name="connsiteY1" fmla="*/ 0 h 1411727"/>
                      <a:gd name="connsiteX2" fmla="*/ 867738 w 990173"/>
                      <a:gd name="connsiteY2" fmla="*/ 0 h 1411727"/>
                      <a:gd name="connsiteX3" fmla="*/ 961936 w 990173"/>
                      <a:gd name="connsiteY3" fmla="*/ 1392953 h 1411727"/>
                      <a:gd name="connsiteX4" fmla="*/ 0 w 990173"/>
                      <a:gd name="connsiteY4" fmla="*/ 1393390 h 1411727"/>
                      <a:gd name="connsiteX0" fmla="*/ 11176 w 1001349"/>
                      <a:gd name="connsiteY0" fmla="*/ 1393390 h 1411727"/>
                      <a:gd name="connsiteX1" fmla="*/ 160847 w 1001349"/>
                      <a:gd name="connsiteY1" fmla="*/ 0 h 1411727"/>
                      <a:gd name="connsiteX2" fmla="*/ 878914 w 1001349"/>
                      <a:gd name="connsiteY2" fmla="*/ 0 h 1411727"/>
                      <a:gd name="connsiteX3" fmla="*/ 973112 w 1001349"/>
                      <a:gd name="connsiteY3" fmla="*/ 1392953 h 1411727"/>
                      <a:gd name="connsiteX4" fmla="*/ 11176 w 1001349"/>
                      <a:gd name="connsiteY4" fmla="*/ 1393390 h 1411727"/>
                      <a:gd name="connsiteX0" fmla="*/ 13018 w 1003191"/>
                      <a:gd name="connsiteY0" fmla="*/ 1393390 h 1411727"/>
                      <a:gd name="connsiteX1" fmla="*/ 162689 w 1003191"/>
                      <a:gd name="connsiteY1" fmla="*/ 0 h 1411727"/>
                      <a:gd name="connsiteX2" fmla="*/ 880756 w 1003191"/>
                      <a:gd name="connsiteY2" fmla="*/ 0 h 1411727"/>
                      <a:gd name="connsiteX3" fmla="*/ 974954 w 1003191"/>
                      <a:gd name="connsiteY3" fmla="*/ 1392953 h 1411727"/>
                      <a:gd name="connsiteX4" fmla="*/ 13018 w 1003191"/>
                      <a:gd name="connsiteY4" fmla="*/ 1393390 h 1411727"/>
                      <a:gd name="connsiteX0" fmla="*/ 13018 w 996432"/>
                      <a:gd name="connsiteY0" fmla="*/ 1393390 h 1450462"/>
                      <a:gd name="connsiteX1" fmla="*/ 162689 w 996432"/>
                      <a:gd name="connsiteY1" fmla="*/ 0 h 1450462"/>
                      <a:gd name="connsiteX2" fmla="*/ 880756 w 996432"/>
                      <a:gd name="connsiteY2" fmla="*/ 0 h 1450462"/>
                      <a:gd name="connsiteX3" fmla="*/ 967173 w 996432"/>
                      <a:gd name="connsiteY3" fmla="*/ 1450461 h 1450462"/>
                      <a:gd name="connsiteX4" fmla="*/ 13018 w 996432"/>
                      <a:gd name="connsiteY4" fmla="*/ 1393390 h 1450462"/>
                      <a:gd name="connsiteX0" fmla="*/ 12523 w 995937"/>
                      <a:gd name="connsiteY0" fmla="*/ 1393390 h 1450462"/>
                      <a:gd name="connsiteX1" fmla="*/ 162194 w 995937"/>
                      <a:gd name="connsiteY1" fmla="*/ 0 h 1450462"/>
                      <a:gd name="connsiteX2" fmla="*/ 880261 w 995937"/>
                      <a:gd name="connsiteY2" fmla="*/ 0 h 1450462"/>
                      <a:gd name="connsiteX3" fmla="*/ 966678 w 995937"/>
                      <a:gd name="connsiteY3" fmla="*/ 1450461 h 1450462"/>
                      <a:gd name="connsiteX4" fmla="*/ 12523 w 995937"/>
                      <a:gd name="connsiteY4" fmla="*/ 1393390 h 1450462"/>
                      <a:gd name="connsiteX0" fmla="*/ 12523 w 995937"/>
                      <a:gd name="connsiteY0" fmla="*/ 1432747 h 1489819"/>
                      <a:gd name="connsiteX1" fmla="*/ 162194 w 995937"/>
                      <a:gd name="connsiteY1" fmla="*/ 39357 h 1489819"/>
                      <a:gd name="connsiteX2" fmla="*/ 880261 w 995937"/>
                      <a:gd name="connsiteY2" fmla="*/ 39357 h 1489819"/>
                      <a:gd name="connsiteX3" fmla="*/ 966678 w 995937"/>
                      <a:gd name="connsiteY3" fmla="*/ 1489818 h 1489819"/>
                      <a:gd name="connsiteX4" fmla="*/ 12523 w 995937"/>
                      <a:gd name="connsiteY4" fmla="*/ 1432747 h 1489819"/>
                      <a:gd name="connsiteX0" fmla="*/ 12523 w 995937"/>
                      <a:gd name="connsiteY0" fmla="*/ 1432747 h 1518816"/>
                      <a:gd name="connsiteX1" fmla="*/ 162194 w 995937"/>
                      <a:gd name="connsiteY1" fmla="*/ 39357 h 1518816"/>
                      <a:gd name="connsiteX2" fmla="*/ 880261 w 995937"/>
                      <a:gd name="connsiteY2" fmla="*/ 39357 h 1518816"/>
                      <a:gd name="connsiteX3" fmla="*/ 966678 w 995937"/>
                      <a:gd name="connsiteY3" fmla="*/ 1489818 h 1518816"/>
                      <a:gd name="connsiteX4" fmla="*/ 12523 w 995937"/>
                      <a:gd name="connsiteY4" fmla="*/ 1432747 h 1518816"/>
                      <a:gd name="connsiteX0" fmla="*/ 12523 w 995937"/>
                      <a:gd name="connsiteY0" fmla="*/ 1432747 h 1534940"/>
                      <a:gd name="connsiteX1" fmla="*/ 162194 w 995937"/>
                      <a:gd name="connsiteY1" fmla="*/ 39357 h 1534940"/>
                      <a:gd name="connsiteX2" fmla="*/ 880261 w 995937"/>
                      <a:gd name="connsiteY2" fmla="*/ 39357 h 1534940"/>
                      <a:gd name="connsiteX3" fmla="*/ 966678 w 995937"/>
                      <a:gd name="connsiteY3" fmla="*/ 1489818 h 1534940"/>
                      <a:gd name="connsiteX4" fmla="*/ 12523 w 995937"/>
                      <a:gd name="connsiteY4" fmla="*/ 1432747 h 1534940"/>
                      <a:gd name="connsiteX0" fmla="*/ 12523 w 1003560"/>
                      <a:gd name="connsiteY0" fmla="*/ 1428322 h 1530515"/>
                      <a:gd name="connsiteX1" fmla="*/ 162194 w 1003560"/>
                      <a:gd name="connsiteY1" fmla="*/ 34932 h 1530515"/>
                      <a:gd name="connsiteX2" fmla="*/ 925119 w 1003560"/>
                      <a:gd name="connsiteY2" fmla="*/ 54127 h 1530515"/>
                      <a:gd name="connsiteX3" fmla="*/ 966678 w 1003560"/>
                      <a:gd name="connsiteY3" fmla="*/ 1485393 h 1530515"/>
                      <a:gd name="connsiteX4" fmla="*/ 12523 w 1003560"/>
                      <a:gd name="connsiteY4" fmla="*/ 1428322 h 1530515"/>
                      <a:gd name="connsiteX0" fmla="*/ 12523 w 991671"/>
                      <a:gd name="connsiteY0" fmla="*/ 1428322 h 1530515"/>
                      <a:gd name="connsiteX1" fmla="*/ 162194 w 991671"/>
                      <a:gd name="connsiteY1" fmla="*/ 34932 h 1530515"/>
                      <a:gd name="connsiteX2" fmla="*/ 925119 w 991671"/>
                      <a:gd name="connsiteY2" fmla="*/ 54127 h 1530515"/>
                      <a:gd name="connsiteX3" fmla="*/ 966678 w 991671"/>
                      <a:gd name="connsiteY3" fmla="*/ 1485393 h 1530515"/>
                      <a:gd name="connsiteX4" fmla="*/ 12523 w 991671"/>
                      <a:gd name="connsiteY4" fmla="*/ 1428322 h 1530515"/>
                      <a:gd name="connsiteX0" fmla="*/ 12523 w 990053"/>
                      <a:gd name="connsiteY0" fmla="*/ 1428322 h 1530515"/>
                      <a:gd name="connsiteX1" fmla="*/ 162194 w 990053"/>
                      <a:gd name="connsiteY1" fmla="*/ 34932 h 1530515"/>
                      <a:gd name="connsiteX2" fmla="*/ 925119 w 990053"/>
                      <a:gd name="connsiteY2" fmla="*/ 54127 h 1530515"/>
                      <a:gd name="connsiteX3" fmla="*/ 966678 w 990053"/>
                      <a:gd name="connsiteY3" fmla="*/ 1485393 h 1530515"/>
                      <a:gd name="connsiteX4" fmla="*/ 12523 w 990053"/>
                      <a:gd name="connsiteY4" fmla="*/ 1428322 h 15305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90053" h="1530515">
                        <a:moveTo>
                          <a:pt x="12523" y="1428322"/>
                        </a:moveTo>
                        <a:cubicBezTo>
                          <a:pt x="-40980" y="1332536"/>
                          <a:pt x="89837" y="560973"/>
                          <a:pt x="162194" y="34932"/>
                        </a:cubicBezTo>
                        <a:cubicBezTo>
                          <a:pt x="321651" y="-53623"/>
                          <a:pt x="685763" y="54127"/>
                          <a:pt x="925119" y="54127"/>
                        </a:cubicBezTo>
                        <a:cubicBezTo>
                          <a:pt x="850367" y="706018"/>
                          <a:pt x="1057201" y="1090073"/>
                          <a:pt x="966678" y="1485393"/>
                        </a:cubicBezTo>
                        <a:cubicBezTo>
                          <a:pt x="516692" y="1560930"/>
                          <a:pt x="95716" y="1541443"/>
                          <a:pt x="12523" y="1428322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4" name="Rettangolo 51">
                    <a:extLst>
                      <a:ext uri="{FF2B5EF4-FFF2-40B4-BE49-F238E27FC236}">
                        <a16:creationId xmlns:a16="http://schemas.microsoft.com/office/drawing/2014/main" id="{4E3F0EF3-3F45-3BAF-394A-6A6DB71BE972}"/>
                      </a:ext>
                    </a:extLst>
                  </p:cNvPr>
                  <p:cNvSpPr/>
                  <p:nvPr/>
                </p:nvSpPr>
                <p:spPr>
                  <a:xfrm rot="975309">
                    <a:off x="7836195" y="3544231"/>
                    <a:ext cx="629296" cy="743701"/>
                  </a:xfrm>
                  <a:custGeom>
                    <a:avLst/>
                    <a:gdLst>
                      <a:gd name="connsiteX0" fmla="*/ 0 w 616619"/>
                      <a:gd name="connsiteY0" fmla="*/ 0 h 621814"/>
                      <a:gd name="connsiteX1" fmla="*/ 616619 w 616619"/>
                      <a:gd name="connsiteY1" fmla="*/ 0 h 621814"/>
                      <a:gd name="connsiteX2" fmla="*/ 616619 w 616619"/>
                      <a:gd name="connsiteY2" fmla="*/ 621814 h 621814"/>
                      <a:gd name="connsiteX3" fmla="*/ 0 w 616619"/>
                      <a:gd name="connsiteY3" fmla="*/ 621814 h 621814"/>
                      <a:gd name="connsiteX4" fmla="*/ 0 w 616619"/>
                      <a:gd name="connsiteY4" fmla="*/ 0 h 621814"/>
                      <a:gd name="connsiteX0" fmla="*/ 0 w 616619"/>
                      <a:gd name="connsiteY0" fmla="*/ 0 h 688563"/>
                      <a:gd name="connsiteX1" fmla="*/ 616619 w 616619"/>
                      <a:gd name="connsiteY1" fmla="*/ 0 h 688563"/>
                      <a:gd name="connsiteX2" fmla="*/ 616619 w 616619"/>
                      <a:gd name="connsiteY2" fmla="*/ 621814 h 688563"/>
                      <a:gd name="connsiteX3" fmla="*/ 0 w 616619"/>
                      <a:gd name="connsiteY3" fmla="*/ 621814 h 688563"/>
                      <a:gd name="connsiteX4" fmla="*/ 0 w 616619"/>
                      <a:gd name="connsiteY4" fmla="*/ 0 h 688563"/>
                      <a:gd name="connsiteX0" fmla="*/ 0 w 616619"/>
                      <a:gd name="connsiteY0" fmla="*/ 0 h 708755"/>
                      <a:gd name="connsiteX1" fmla="*/ 616619 w 616619"/>
                      <a:gd name="connsiteY1" fmla="*/ 0 h 708755"/>
                      <a:gd name="connsiteX2" fmla="*/ 616619 w 616619"/>
                      <a:gd name="connsiteY2" fmla="*/ 621814 h 708755"/>
                      <a:gd name="connsiteX3" fmla="*/ 0 w 616619"/>
                      <a:gd name="connsiteY3" fmla="*/ 621814 h 708755"/>
                      <a:gd name="connsiteX4" fmla="*/ 0 w 616619"/>
                      <a:gd name="connsiteY4" fmla="*/ 0 h 708755"/>
                      <a:gd name="connsiteX0" fmla="*/ 0 w 616619"/>
                      <a:gd name="connsiteY0" fmla="*/ 0 h 711984"/>
                      <a:gd name="connsiteX1" fmla="*/ 616619 w 616619"/>
                      <a:gd name="connsiteY1" fmla="*/ 0 h 711984"/>
                      <a:gd name="connsiteX2" fmla="*/ 616619 w 616619"/>
                      <a:gd name="connsiteY2" fmla="*/ 621814 h 711984"/>
                      <a:gd name="connsiteX3" fmla="*/ 0 w 616619"/>
                      <a:gd name="connsiteY3" fmla="*/ 621814 h 711984"/>
                      <a:gd name="connsiteX4" fmla="*/ 0 w 616619"/>
                      <a:gd name="connsiteY4" fmla="*/ 0 h 711984"/>
                      <a:gd name="connsiteX0" fmla="*/ 0 w 616619"/>
                      <a:gd name="connsiteY0" fmla="*/ 0 h 712500"/>
                      <a:gd name="connsiteX1" fmla="*/ 616619 w 616619"/>
                      <a:gd name="connsiteY1" fmla="*/ 0 h 712500"/>
                      <a:gd name="connsiteX2" fmla="*/ 616619 w 616619"/>
                      <a:gd name="connsiteY2" fmla="*/ 621814 h 712500"/>
                      <a:gd name="connsiteX3" fmla="*/ 0 w 616619"/>
                      <a:gd name="connsiteY3" fmla="*/ 621814 h 712500"/>
                      <a:gd name="connsiteX4" fmla="*/ 0 w 616619"/>
                      <a:gd name="connsiteY4" fmla="*/ 0 h 712500"/>
                      <a:gd name="connsiteX0" fmla="*/ 0 w 630030"/>
                      <a:gd name="connsiteY0" fmla="*/ 0 h 712500"/>
                      <a:gd name="connsiteX1" fmla="*/ 630030 w 630030"/>
                      <a:gd name="connsiteY1" fmla="*/ 2440 h 712500"/>
                      <a:gd name="connsiteX2" fmla="*/ 616619 w 630030"/>
                      <a:gd name="connsiteY2" fmla="*/ 621814 h 712500"/>
                      <a:gd name="connsiteX3" fmla="*/ 0 w 630030"/>
                      <a:gd name="connsiteY3" fmla="*/ 621814 h 712500"/>
                      <a:gd name="connsiteX4" fmla="*/ 0 w 630030"/>
                      <a:gd name="connsiteY4" fmla="*/ 0 h 712500"/>
                      <a:gd name="connsiteX0" fmla="*/ 0 w 616619"/>
                      <a:gd name="connsiteY0" fmla="*/ 0 h 712500"/>
                      <a:gd name="connsiteX1" fmla="*/ 583210 w 616619"/>
                      <a:gd name="connsiteY1" fmla="*/ 16091 h 712500"/>
                      <a:gd name="connsiteX2" fmla="*/ 616619 w 616619"/>
                      <a:gd name="connsiteY2" fmla="*/ 621814 h 712500"/>
                      <a:gd name="connsiteX3" fmla="*/ 0 w 616619"/>
                      <a:gd name="connsiteY3" fmla="*/ 621814 h 712500"/>
                      <a:gd name="connsiteX4" fmla="*/ 0 w 616619"/>
                      <a:gd name="connsiteY4" fmla="*/ 0 h 712500"/>
                      <a:gd name="connsiteX0" fmla="*/ 0 w 629296"/>
                      <a:gd name="connsiteY0" fmla="*/ 0 h 712500"/>
                      <a:gd name="connsiteX1" fmla="*/ 629296 w 629296"/>
                      <a:gd name="connsiteY1" fmla="*/ 21703 h 712500"/>
                      <a:gd name="connsiteX2" fmla="*/ 616619 w 629296"/>
                      <a:gd name="connsiteY2" fmla="*/ 621814 h 712500"/>
                      <a:gd name="connsiteX3" fmla="*/ 0 w 629296"/>
                      <a:gd name="connsiteY3" fmla="*/ 621814 h 712500"/>
                      <a:gd name="connsiteX4" fmla="*/ 0 w 629296"/>
                      <a:gd name="connsiteY4" fmla="*/ 0 h 712500"/>
                      <a:gd name="connsiteX0" fmla="*/ 0 w 629296"/>
                      <a:gd name="connsiteY0" fmla="*/ 11210 h 723710"/>
                      <a:gd name="connsiteX1" fmla="*/ 629296 w 629296"/>
                      <a:gd name="connsiteY1" fmla="*/ 32913 h 723710"/>
                      <a:gd name="connsiteX2" fmla="*/ 616619 w 629296"/>
                      <a:gd name="connsiteY2" fmla="*/ 633024 h 723710"/>
                      <a:gd name="connsiteX3" fmla="*/ 0 w 629296"/>
                      <a:gd name="connsiteY3" fmla="*/ 633024 h 723710"/>
                      <a:gd name="connsiteX4" fmla="*/ 0 w 629296"/>
                      <a:gd name="connsiteY4" fmla="*/ 11210 h 723710"/>
                      <a:gd name="connsiteX0" fmla="*/ 0 w 629296"/>
                      <a:gd name="connsiteY0" fmla="*/ 31201 h 743701"/>
                      <a:gd name="connsiteX1" fmla="*/ 629296 w 629296"/>
                      <a:gd name="connsiteY1" fmla="*/ 52904 h 743701"/>
                      <a:gd name="connsiteX2" fmla="*/ 616619 w 629296"/>
                      <a:gd name="connsiteY2" fmla="*/ 653015 h 743701"/>
                      <a:gd name="connsiteX3" fmla="*/ 0 w 629296"/>
                      <a:gd name="connsiteY3" fmla="*/ 653015 h 743701"/>
                      <a:gd name="connsiteX4" fmla="*/ 0 w 629296"/>
                      <a:gd name="connsiteY4" fmla="*/ 31201 h 743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9296" h="743701">
                        <a:moveTo>
                          <a:pt x="0" y="31201"/>
                        </a:moveTo>
                        <a:cubicBezTo>
                          <a:pt x="200260" y="-15942"/>
                          <a:pt x="415878" y="-10414"/>
                          <a:pt x="629296" y="52904"/>
                        </a:cubicBezTo>
                        <a:lnTo>
                          <a:pt x="616619" y="653015"/>
                        </a:lnTo>
                        <a:cubicBezTo>
                          <a:pt x="436182" y="804442"/>
                          <a:pt x="84588" y="739080"/>
                          <a:pt x="0" y="653015"/>
                        </a:cubicBezTo>
                        <a:lnTo>
                          <a:pt x="0" y="31201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5" name="Rettangolo con angoli arrotondati 34">
                    <a:extLst>
                      <a:ext uri="{FF2B5EF4-FFF2-40B4-BE49-F238E27FC236}">
                        <a16:creationId xmlns:a16="http://schemas.microsoft.com/office/drawing/2014/main" id="{3C1ED383-283E-6BD9-C970-1167D0896053}"/>
                      </a:ext>
                    </a:extLst>
                  </p:cNvPr>
                  <p:cNvSpPr/>
                  <p:nvPr/>
                </p:nvSpPr>
                <p:spPr>
                  <a:xfrm rot="932484">
                    <a:off x="7878799" y="3516627"/>
                    <a:ext cx="180607" cy="471634"/>
                  </a:xfrm>
                  <a:prstGeom prst="roundRect">
                    <a:avLst/>
                  </a:pr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6" name="Rettangolo con angoli arrotondati 35">
                    <a:extLst>
                      <a:ext uri="{FF2B5EF4-FFF2-40B4-BE49-F238E27FC236}">
                        <a16:creationId xmlns:a16="http://schemas.microsoft.com/office/drawing/2014/main" id="{5C217BC6-719B-5927-176D-15F1A54D3B8C}"/>
                      </a:ext>
                    </a:extLst>
                  </p:cNvPr>
                  <p:cNvSpPr/>
                  <p:nvPr/>
                </p:nvSpPr>
                <p:spPr>
                  <a:xfrm rot="1190323">
                    <a:off x="8303944" y="3644241"/>
                    <a:ext cx="180607" cy="471634"/>
                  </a:xfrm>
                  <a:prstGeom prst="roundRect">
                    <a:avLst/>
                  </a:pr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grpSp>
              <p:nvGrpSpPr>
                <p:cNvPr id="75" name="Gruppo 74">
                  <a:extLst>
                    <a:ext uri="{FF2B5EF4-FFF2-40B4-BE49-F238E27FC236}">
                      <a16:creationId xmlns:a16="http://schemas.microsoft.com/office/drawing/2014/main" id="{2C1E100C-BC73-F1B2-4D24-90E8807856E4}"/>
                    </a:ext>
                  </a:extLst>
                </p:cNvPr>
                <p:cNvGrpSpPr/>
                <p:nvPr/>
              </p:nvGrpSpPr>
              <p:grpSpPr>
                <a:xfrm>
                  <a:off x="12593314" y="6087464"/>
                  <a:ext cx="433218" cy="757297"/>
                  <a:chOff x="12593314" y="6087464"/>
                  <a:chExt cx="433218" cy="757297"/>
                </a:xfrm>
              </p:grpSpPr>
              <p:sp>
                <p:nvSpPr>
                  <p:cNvPr id="3" name="Trapezio 79">
                    <a:extLst>
                      <a:ext uri="{FF2B5EF4-FFF2-40B4-BE49-F238E27FC236}">
                        <a16:creationId xmlns:a16="http://schemas.microsoft.com/office/drawing/2014/main" id="{DE487901-CCFE-B6D5-1D3B-746B4F3920DF}"/>
                      </a:ext>
                    </a:extLst>
                  </p:cNvPr>
                  <p:cNvSpPr/>
                  <p:nvPr/>
                </p:nvSpPr>
                <p:spPr>
                  <a:xfrm rot="21392073">
                    <a:off x="12593314" y="6495746"/>
                    <a:ext cx="397066" cy="334156"/>
                  </a:xfrm>
                  <a:custGeom>
                    <a:avLst/>
                    <a:gdLst>
                      <a:gd name="connsiteX0" fmla="*/ 0 w 892194"/>
                      <a:gd name="connsiteY0" fmla="*/ 721518 h 721518"/>
                      <a:gd name="connsiteX1" fmla="*/ 180380 w 892194"/>
                      <a:gd name="connsiteY1" fmla="*/ 0 h 721518"/>
                      <a:gd name="connsiteX2" fmla="*/ 711815 w 892194"/>
                      <a:gd name="connsiteY2" fmla="*/ 0 h 721518"/>
                      <a:gd name="connsiteX3" fmla="*/ 892194 w 892194"/>
                      <a:gd name="connsiteY3" fmla="*/ 721518 h 721518"/>
                      <a:gd name="connsiteX4" fmla="*/ 0 w 892194"/>
                      <a:gd name="connsiteY4" fmla="*/ 721518 h 721518"/>
                      <a:gd name="connsiteX0" fmla="*/ 0 w 944225"/>
                      <a:gd name="connsiteY0" fmla="*/ 721518 h 721518"/>
                      <a:gd name="connsiteX1" fmla="*/ 180380 w 944225"/>
                      <a:gd name="connsiteY1" fmla="*/ 0 h 721518"/>
                      <a:gd name="connsiteX2" fmla="*/ 944225 w 944225"/>
                      <a:gd name="connsiteY2" fmla="*/ 129540 h 721518"/>
                      <a:gd name="connsiteX3" fmla="*/ 892194 w 944225"/>
                      <a:gd name="connsiteY3" fmla="*/ 721518 h 721518"/>
                      <a:gd name="connsiteX4" fmla="*/ 0 w 944225"/>
                      <a:gd name="connsiteY4" fmla="*/ 721518 h 721518"/>
                      <a:gd name="connsiteX0" fmla="*/ 0 w 944225"/>
                      <a:gd name="connsiteY0" fmla="*/ 591978 h 591978"/>
                      <a:gd name="connsiteX1" fmla="*/ 111800 w 944225"/>
                      <a:gd name="connsiteY1" fmla="*/ 0 h 591978"/>
                      <a:gd name="connsiteX2" fmla="*/ 944225 w 944225"/>
                      <a:gd name="connsiteY2" fmla="*/ 0 h 591978"/>
                      <a:gd name="connsiteX3" fmla="*/ 892194 w 944225"/>
                      <a:gd name="connsiteY3" fmla="*/ 591978 h 591978"/>
                      <a:gd name="connsiteX4" fmla="*/ 0 w 944225"/>
                      <a:gd name="connsiteY4" fmla="*/ 591978 h 591978"/>
                      <a:gd name="connsiteX0" fmla="*/ 0 w 944225"/>
                      <a:gd name="connsiteY0" fmla="*/ 591978 h 591978"/>
                      <a:gd name="connsiteX1" fmla="*/ 226100 w 944225"/>
                      <a:gd name="connsiteY1" fmla="*/ 95250 h 591978"/>
                      <a:gd name="connsiteX2" fmla="*/ 944225 w 944225"/>
                      <a:gd name="connsiteY2" fmla="*/ 0 h 591978"/>
                      <a:gd name="connsiteX3" fmla="*/ 892194 w 944225"/>
                      <a:gd name="connsiteY3" fmla="*/ 591978 h 591978"/>
                      <a:gd name="connsiteX4" fmla="*/ 0 w 944225"/>
                      <a:gd name="connsiteY4" fmla="*/ 591978 h 591978"/>
                      <a:gd name="connsiteX0" fmla="*/ 0 w 944225"/>
                      <a:gd name="connsiteY0" fmla="*/ 591978 h 591978"/>
                      <a:gd name="connsiteX1" fmla="*/ 88940 w 944225"/>
                      <a:gd name="connsiteY1" fmla="*/ 7620 h 591978"/>
                      <a:gd name="connsiteX2" fmla="*/ 944225 w 944225"/>
                      <a:gd name="connsiteY2" fmla="*/ 0 h 591978"/>
                      <a:gd name="connsiteX3" fmla="*/ 892194 w 944225"/>
                      <a:gd name="connsiteY3" fmla="*/ 591978 h 591978"/>
                      <a:gd name="connsiteX4" fmla="*/ 0 w 944225"/>
                      <a:gd name="connsiteY4" fmla="*/ 591978 h 591978"/>
                      <a:gd name="connsiteX0" fmla="*/ 0 w 970895"/>
                      <a:gd name="connsiteY0" fmla="*/ 481488 h 591978"/>
                      <a:gd name="connsiteX1" fmla="*/ 115610 w 970895"/>
                      <a:gd name="connsiteY1" fmla="*/ 7620 h 591978"/>
                      <a:gd name="connsiteX2" fmla="*/ 970895 w 970895"/>
                      <a:gd name="connsiteY2" fmla="*/ 0 h 591978"/>
                      <a:gd name="connsiteX3" fmla="*/ 918864 w 970895"/>
                      <a:gd name="connsiteY3" fmla="*/ 591978 h 591978"/>
                      <a:gd name="connsiteX4" fmla="*/ 0 w 970895"/>
                      <a:gd name="connsiteY4" fmla="*/ 481488 h 591978"/>
                      <a:gd name="connsiteX0" fmla="*/ 0 w 936605"/>
                      <a:gd name="connsiteY0" fmla="*/ 527208 h 591978"/>
                      <a:gd name="connsiteX1" fmla="*/ 81320 w 936605"/>
                      <a:gd name="connsiteY1" fmla="*/ 7620 h 591978"/>
                      <a:gd name="connsiteX2" fmla="*/ 936605 w 936605"/>
                      <a:gd name="connsiteY2" fmla="*/ 0 h 591978"/>
                      <a:gd name="connsiteX3" fmla="*/ 884574 w 936605"/>
                      <a:gd name="connsiteY3" fmla="*/ 591978 h 591978"/>
                      <a:gd name="connsiteX4" fmla="*/ 0 w 936605"/>
                      <a:gd name="connsiteY4" fmla="*/ 527208 h 591978"/>
                      <a:gd name="connsiteX0" fmla="*/ 0 w 936605"/>
                      <a:gd name="connsiteY0" fmla="*/ 527208 h 609352"/>
                      <a:gd name="connsiteX1" fmla="*/ 81320 w 936605"/>
                      <a:gd name="connsiteY1" fmla="*/ 7620 h 609352"/>
                      <a:gd name="connsiteX2" fmla="*/ 936605 w 936605"/>
                      <a:gd name="connsiteY2" fmla="*/ 0 h 609352"/>
                      <a:gd name="connsiteX3" fmla="*/ 884574 w 936605"/>
                      <a:gd name="connsiteY3" fmla="*/ 591978 h 609352"/>
                      <a:gd name="connsiteX4" fmla="*/ 0 w 936605"/>
                      <a:gd name="connsiteY4" fmla="*/ 527208 h 609352"/>
                      <a:gd name="connsiteX0" fmla="*/ 0 w 936605"/>
                      <a:gd name="connsiteY0" fmla="*/ 527208 h 646620"/>
                      <a:gd name="connsiteX1" fmla="*/ 81320 w 936605"/>
                      <a:gd name="connsiteY1" fmla="*/ 7620 h 646620"/>
                      <a:gd name="connsiteX2" fmla="*/ 936605 w 936605"/>
                      <a:gd name="connsiteY2" fmla="*/ 0 h 646620"/>
                      <a:gd name="connsiteX3" fmla="*/ 884574 w 936605"/>
                      <a:gd name="connsiteY3" fmla="*/ 591978 h 646620"/>
                      <a:gd name="connsiteX4" fmla="*/ 0 w 936605"/>
                      <a:gd name="connsiteY4" fmla="*/ 527208 h 646620"/>
                      <a:gd name="connsiteX0" fmla="*/ 0 w 936605"/>
                      <a:gd name="connsiteY0" fmla="*/ 527208 h 646620"/>
                      <a:gd name="connsiteX1" fmla="*/ 81320 w 936605"/>
                      <a:gd name="connsiteY1" fmla="*/ 7620 h 646620"/>
                      <a:gd name="connsiteX2" fmla="*/ 936605 w 936605"/>
                      <a:gd name="connsiteY2" fmla="*/ 0 h 646620"/>
                      <a:gd name="connsiteX3" fmla="*/ 884574 w 936605"/>
                      <a:gd name="connsiteY3" fmla="*/ 591978 h 646620"/>
                      <a:gd name="connsiteX4" fmla="*/ 0 w 936605"/>
                      <a:gd name="connsiteY4" fmla="*/ 527208 h 646620"/>
                      <a:gd name="connsiteX0" fmla="*/ 0 w 948035"/>
                      <a:gd name="connsiteY0" fmla="*/ 519588 h 639000"/>
                      <a:gd name="connsiteX1" fmla="*/ 81320 w 948035"/>
                      <a:gd name="connsiteY1" fmla="*/ 0 h 639000"/>
                      <a:gd name="connsiteX2" fmla="*/ 948035 w 948035"/>
                      <a:gd name="connsiteY2" fmla="*/ 129540 h 639000"/>
                      <a:gd name="connsiteX3" fmla="*/ 884574 w 948035"/>
                      <a:gd name="connsiteY3" fmla="*/ 584358 h 639000"/>
                      <a:gd name="connsiteX4" fmla="*/ 0 w 948035"/>
                      <a:gd name="connsiteY4" fmla="*/ 519588 h 639000"/>
                      <a:gd name="connsiteX0" fmla="*/ 0 w 949468"/>
                      <a:gd name="connsiteY0" fmla="*/ 588368 h 707780"/>
                      <a:gd name="connsiteX1" fmla="*/ 81320 w 949468"/>
                      <a:gd name="connsiteY1" fmla="*/ 68780 h 707780"/>
                      <a:gd name="connsiteX2" fmla="*/ 948035 w 949468"/>
                      <a:gd name="connsiteY2" fmla="*/ 198320 h 707780"/>
                      <a:gd name="connsiteX3" fmla="*/ 884574 w 949468"/>
                      <a:gd name="connsiteY3" fmla="*/ 653138 h 707780"/>
                      <a:gd name="connsiteX4" fmla="*/ 0 w 949468"/>
                      <a:gd name="connsiteY4" fmla="*/ 588368 h 707780"/>
                      <a:gd name="connsiteX0" fmla="*/ 0 w 949477"/>
                      <a:gd name="connsiteY0" fmla="*/ 591139 h 710551"/>
                      <a:gd name="connsiteX1" fmla="*/ 85130 w 949477"/>
                      <a:gd name="connsiteY1" fmla="*/ 63931 h 710551"/>
                      <a:gd name="connsiteX2" fmla="*/ 948035 w 949477"/>
                      <a:gd name="connsiteY2" fmla="*/ 201091 h 710551"/>
                      <a:gd name="connsiteX3" fmla="*/ 884574 w 949477"/>
                      <a:gd name="connsiteY3" fmla="*/ 655909 h 710551"/>
                      <a:gd name="connsiteX4" fmla="*/ 0 w 949477"/>
                      <a:gd name="connsiteY4" fmla="*/ 591139 h 710551"/>
                      <a:gd name="connsiteX0" fmla="*/ 0 w 949427"/>
                      <a:gd name="connsiteY0" fmla="*/ 698821 h 818233"/>
                      <a:gd name="connsiteX1" fmla="*/ 85130 w 949427"/>
                      <a:gd name="connsiteY1" fmla="*/ 171613 h 818233"/>
                      <a:gd name="connsiteX2" fmla="*/ 948035 w 949427"/>
                      <a:gd name="connsiteY2" fmla="*/ 308773 h 818233"/>
                      <a:gd name="connsiteX3" fmla="*/ 884574 w 949427"/>
                      <a:gd name="connsiteY3" fmla="*/ 763591 h 818233"/>
                      <a:gd name="connsiteX4" fmla="*/ 0 w 949427"/>
                      <a:gd name="connsiteY4" fmla="*/ 698821 h 818233"/>
                      <a:gd name="connsiteX0" fmla="*/ 0 w 949427"/>
                      <a:gd name="connsiteY0" fmla="*/ 698821 h 818233"/>
                      <a:gd name="connsiteX1" fmla="*/ 85130 w 949427"/>
                      <a:gd name="connsiteY1" fmla="*/ 171613 h 818233"/>
                      <a:gd name="connsiteX2" fmla="*/ 948035 w 949427"/>
                      <a:gd name="connsiteY2" fmla="*/ 308773 h 818233"/>
                      <a:gd name="connsiteX3" fmla="*/ 884574 w 949427"/>
                      <a:gd name="connsiteY3" fmla="*/ 763591 h 818233"/>
                      <a:gd name="connsiteX4" fmla="*/ 0 w 949427"/>
                      <a:gd name="connsiteY4" fmla="*/ 698821 h 818233"/>
                      <a:gd name="connsiteX0" fmla="*/ 25353 w 974780"/>
                      <a:gd name="connsiteY0" fmla="*/ 698821 h 818233"/>
                      <a:gd name="connsiteX1" fmla="*/ 110483 w 974780"/>
                      <a:gd name="connsiteY1" fmla="*/ 171613 h 818233"/>
                      <a:gd name="connsiteX2" fmla="*/ 973388 w 974780"/>
                      <a:gd name="connsiteY2" fmla="*/ 308773 h 818233"/>
                      <a:gd name="connsiteX3" fmla="*/ 909927 w 974780"/>
                      <a:gd name="connsiteY3" fmla="*/ 763591 h 818233"/>
                      <a:gd name="connsiteX4" fmla="*/ 25353 w 974780"/>
                      <a:gd name="connsiteY4" fmla="*/ 698821 h 8182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74780" h="818233">
                        <a:moveTo>
                          <a:pt x="25353" y="698821"/>
                        </a:moveTo>
                        <a:cubicBezTo>
                          <a:pt x="-33900" y="523085"/>
                          <a:pt x="17336" y="374019"/>
                          <a:pt x="110483" y="171613"/>
                        </a:cubicBezTo>
                        <a:cubicBezTo>
                          <a:pt x="376528" y="-78577"/>
                          <a:pt x="1008333" y="-73497"/>
                          <a:pt x="973388" y="308773"/>
                        </a:cubicBezTo>
                        <a:cubicBezTo>
                          <a:pt x="887464" y="509909"/>
                          <a:pt x="927271" y="566265"/>
                          <a:pt x="909927" y="763591"/>
                        </a:cubicBezTo>
                        <a:cubicBezTo>
                          <a:pt x="637929" y="841061"/>
                          <a:pt x="251631" y="849951"/>
                          <a:pt x="25353" y="698821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9" name="Ovale 28">
                    <a:extLst>
                      <a:ext uri="{FF2B5EF4-FFF2-40B4-BE49-F238E27FC236}">
                        <a16:creationId xmlns:a16="http://schemas.microsoft.com/office/drawing/2014/main" id="{13385578-5E78-8714-0DE0-1DACB3CBAD1F}"/>
                      </a:ext>
                    </a:extLst>
                  </p:cNvPr>
                  <p:cNvSpPr/>
                  <p:nvPr/>
                </p:nvSpPr>
                <p:spPr>
                  <a:xfrm rot="348493">
                    <a:off x="12654942" y="6547101"/>
                    <a:ext cx="302171" cy="10117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0" name="Rettangolo 70">
                    <a:extLst>
                      <a:ext uri="{FF2B5EF4-FFF2-40B4-BE49-F238E27FC236}">
                        <a16:creationId xmlns:a16="http://schemas.microsoft.com/office/drawing/2014/main" id="{8B306A4B-0EE9-57C8-919B-98497A44B0D4}"/>
                      </a:ext>
                    </a:extLst>
                  </p:cNvPr>
                  <p:cNvSpPr/>
                  <p:nvPr/>
                </p:nvSpPr>
                <p:spPr>
                  <a:xfrm rot="560003">
                    <a:off x="12662260" y="6087464"/>
                    <a:ext cx="364272" cy="528719"/>
                  </a:xfrm>
                  <a:custGeom>
                    <a:avLst/>
                    <a:gdLst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20569 w 776240"/>
                      <a:gd name="connsiteY0" fmla="*/ 0 h 1499616"/>
                      <a:gd name="connsiteX1" fmla="*/ 776240 w 776240"/>
                      <a:gd name="connsiteY1" fmla="*/ 0 h 1499616"/>
                      <a:gd name="connsiteX2" fmla="*/ 776240 w 776240"/>
                      <a:gd name="connsiteY2" fmla="*/ 1499616 h 1499616"/>
                      <a:gd name="connsiteX3" fmla="*/ 20569 w 776240"/>
                      <a:gd name="connsiteY3" fmla="*/ 1499616 h 1499616"/>
                      <a:gd name="connsiteX4" fmla="*/ 20569 w 776240"/>
                      <a:gd name="connsiteY4" fmla="*/ 0 h 1499616"/>
                      <a:gd name="connsiteX0" fmla="*/ 20569 w 835845"/>
                      <a:gd name="connsiteY0" fmla="*/ 0 h 1499616"/>
                      <a:gd name="connsiteX1" fmla="*/ 776240 w 835845"/>
                      <a:gd name="connsiteY1" fmla="*/ 0 h 1499616"/>
                      <a:gd name="connsiteX2" fmla="*/ 776240 w 835845"/>
                      <a:gd name="connsiteY2" fmla="*/ 1499616 h 1499616"/>
                      <a:gd name="connsiteX3" fmla="*/ 20569 w 835845"/>
                      <a:gd name="connsiteY3" fmla="*/ 1499616 h 1499616"/>
                      <a:gd name="connsiteX4" fmla="*/ 20569 w 835845"/>
                      <a:gd name="connsiteY4" fmla="*/ 0 h 1499616"/>
                      <a:gd name="connsiteX0" fmla="*/ 20569 w 818819"/>
                      <a:gd name="connsiteY0" fmla="*/ 0 h 1499616"/>
                      <a:gd name="connsiteX1" fmla="*/ 776240 w 818819"/>
                      <a:gd name="connsiteY1" fmla="*/ 0 h 1499616"/>
                      <a:gd name="connsiteX2" fmla="*/ 684800 w 818819"/>
                      <a:gd name="connsiteY2" fmla="*/ 1493520 h 1499616"/>
                      <a:gd name="connsiteX3" fmla="*/ 20569 w 818819"/>
                      <a:gd name="connsiteY3" fmla="*/ 1499616 h 1499616"/>
                      <a:gd name="connsiteX4" fmla="*/ 20569 w 818819"/>
                      <a:gd name="connsiteY4" fmla="*/ 0 h 1499616"/>
                      <a:gd name="connsiteX0" fmla="*/ 20569 w 818819"/>
                      <a:gd name="connsiteY0" fmla="*/ 0 h 1547056"/>
                      <a:gd name="connsiteX1" fmla="*/ 776240 w 818819"/>
                      <a:gd name="connsiteY1" fmla="*/ 0 h 1547056"/>
                      <a:gd name="connsiteX2" fmla="*/ 684800 w 818819"/>
                      <a:gd name="connsiteY2" fmla="*/ 1493520 h 1547056"/>
                      <a:gd name="connsiteX3" fmla="*/ 20569 w 818819"/>
                      <a:gd name="connsiteY3" fmla="*/ 1499616 h 1547056"/>
                      <a:gd name="connsiteX4" fmla="*/ 20569 w 818819"/>
                      <a:gd name="connsiteY4" fmla="*/ 0 h 1547056"/>
                      <a:gd name="connsiteX0" fmla="*/ 20569 w 826508"/>
                      <a:gd name="connsiteY0" fmla="*/ 0 h 1499616"/>
                      <a:gd name="connsiteX1" fmla="*/ 776240 w 826508"/>
                      <a:gd name="connsiteY1" fmla="*/ 0 h 1499616"/>
                      <a:gd name="connsiteX2" fmla="*/ 733667 w 826508"/>
                      <a:gd name="connsiteY2" fmla="*/ 1170381 h 1499616"/>
                      <a:gd name="connsiteX3" fmla="*/ 20569 w 826508"/>
                      <a:gd name="connsiteY3" fmla="*/ 1499616 h 1499616"/>
                      <a:gd name="connsiteX4" fmla="*/ 20569 w 826508"/>
                      <a:gd name="connsiteY4" fmla="*/ 0 h 1499616"/>
                      <a:gd name="connsiteX0" fmla="*/ 20569 w 827210"/>
                      <a:gd name="connsiteY0" fmla="*/ 0 h 1499616"/>
                      <a:gd name="connsiteX1" fmla="*/ 776240 w 827210"/>
                      <a:gd name="connsiteY1" fmla="*/ 0 h 1499616"/>
                      <a:gd name="connsiteX2" fmla="*/ 737403 w 827210"/>
                      <a:gd name="connsiteY2" fmla="*/ 1192367 h 1499616"/>
                      <a:gd name="connsiteX3" fmla="*/ 20569 w 827210"/>
                      <a:gd name="connsiteY3" fmla="*/ 1499616 h 1499616"/>
                      <a:gd name="connsiteX4" fmla="*/ 20569 w 827210"/>
                      <a:gd name="connsiteY4" fmla="*/ 0 h 1499616"/>
                      <a:gd name="connsiteX0" fmla="*/ 20569 w 841645"/>
                      <a:gd name="connsiteY0" fmla="*/ 0 h 1499616"/>
                      <a:gd name="connsiteX1" fmla="*/ 776240 w 841645"/>
                      <a:gd name="connsiteY1" fmla="*/ 0 h 1499616"/>
                      <a:gd name="connsiteX2" fmla="*/ 737403 w 841645"/>
                      <a:gd name="connsiteY2" fmla="*/ 1192367 h 1499616"/>
                      <a:gd name="connsiteX3" fmla="*/ 20569 w 841645"/>
                      <a:gd name="connsiteY3" fmla="*/ 1499616 h 1499616"/>
                      <a:gd name="connsiteX4" fmla="*/ 20569 w 841645"/>
                      <a:gd name="connsiteY4" fmla="*/ 0 h 1499616"/>
                      <a:gd name="connsiteX0" fmla="*/ 20569 w 919569"/>
                      <a:gd name="connsiteY0" fmla="*/ 0 h 1499616"/>
                      <a:gd name="connsiteX1" fmla="*/ 874426 w 919569"/>
                      <a:gd name="connsiteY1" fmla="*/ 1012 h 1499616"/>
                      <a:gd name="connsiteX2" fmla="*/ 737403 w 919569"/>
                      <a:gd name="connsiteY2" fmla="*/ 1192367 h 1499616"/>
                      <a:gd name="connsiteX3" fmla="*/ 20569 w 919569"/>
                      <a:gd name="connsiteY3" fmla="*/ 1499616 h 1499616"/>
                      <a:gd name="connsiteX4" fmla="*/ 20569 w 919569"/>
                      <a:gd name="connsiteY4" fmla="*/ 0 h 1499616"/>
                      <a:gd name="connsiteX0" fmla="*/ 20569 w 875235"/>
                      <a:gd name="connsiteY0" fmla="*/ 0 h 1499616"/>
                      <a:gd name="connsiteX1" fmla="*/ 874426 w 875235"/>
                      <a:gd name="connsiteY1" fmla="*/ 1012 h 1499616"/>
                      <a:gd name="connsiteX2" fmla="*/ 737403 w 875235"/>
                      <a:gd name="connsiteY2" fmla="*/ 1192367 h 1499616"/>
                      <a:gd name="connsiteX3" fmla="*/ 20569 w 875235"/>
                      <a:gd name="connsiteY3" fmla="*/ 1499616 h 1499616"/>
                      <a:gd name="connsiteX4" fmla="*/ 20569 w 875235"/>
                      <a:gd name="connsiteY4" fmla="*/ 0 h 1499616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338221"/>
                      <a:gd name="connsiteX1" fmla="*/ 901699 w 902508"/>
                      <a:gd name="connsiteY1" fmla="*/ 78974 h 1338221"/>
                      <a:gd name="connsiteX2" fmla="*/ 764676 w 902508"/>
                      <a:gd name="connsiteY2" fmla="*/ 1270329 h 1338221"/>
                      <a:gd name="connsiteX3" fmla="*/ 38391 w 902508"/>
                      <a:gd name="connsiteY3" fmla="*/ 1318393 h 1338221"/>
                      <a:gd name="connsiteX4" fmla="*/ 0 w 902508"/>
                      <a:gd name="connsiteY4" fmla="*/ 0 h 1338221"/>
                      <a:gd name="connsiteX0" fmla="*/ 0 w 902508"/>
                      <a:gd name="connsiteY0" fmla="*/ 0 h 1419679"/>
                      <a:gd name="connsiteX1" fmla="*/ 901699 w 902508"/>
                      <a:gd name="connsiteY1" fmla="*/ 78974 h 1419679"/>
                      <a:gd name="connsiteX2" fmla="*/ 764676 w 902508"/>
                      <a:gd name="connsiteY2" fmla="*/ 1270329 h 1419679"/>
                      <a:gd name="connsiteX3" fmla="*/ 136321 w 902508"/>
                      <a:gd name="connsiteY3" fmla="*/ 1419679 h 1419679"/>
                      <a:gd name="connsiteX4" fmla="*/ 0 w 902508"/>
                      <a:gd name="connsiteY4" fmla="*/ 0 h 1419679"/>
                      <a:gd name="connsiteX0" fmla="*/ 0 w 866365"/>
                      <a:gd name="connsiteY0" fmla="*/ 0 h 1546267"/>
                      <a:gd name="connsiteX1" fmla="*/ 865556 w 866365"/>
                      <a:gd name="connsiteY1" fmla="*/ 205562 h 1546267"/>
                      <a:gd name="connsiteX2" fmla="*/ 728533 w 866365"/>
                      <a:gd name="connsiteY2" fmla="*/ 1396917 h 1546267"/>
                      <a:gd name="connsiteX3" fmla="*/ 100178 w 866365"/>
                      <a:gd name="connsiteY3" fmla="*/ 1546267 h 1546267"/>
                      <a:gd name="connsiteX4" fmla="*/ 0 w 866365"/>
                      <a:gd name="connsiteY4" fmla="*/ 0 h 1546267"/>
                      <a:gd name="connsiteX0" fmla="*/ 0 w 824778"/>
                      <a:gd name="connsiteY0" fmla="*/ 0 h 1546267"/>
                      <a:gd name="connsiteX1" fmla="*/ 823198 w 824778"/>
                      <a:gd name="connsiteY1" fmla="*/ 125936 h 1546267"/>
                      <a:gd name="connsiteX2" fmla="*/ 728533 w 824778"/>
                      <a:gd name="connsiteY2" fmla="*/ 1396917 h 1546267"/>
                      <a:gd name="connsiteX3" fmla="*/ 100178 w 824778"/>
                      <a:gd name="connsiteY3" fmla="*/ 1546267 h 1546267"/>
                      <a:gd name="connsiteX4" fmla="*/ 0 w 824778"/>
                      <a:gd name="connsiteY4" fmla="*/ 0 h 1546267"/>
                      <a:gd name="connsiteX0" fmla="*/ 0 w 824778"/>
                      <a:gd name="connsiteY0" fmla="*/ 0 h 1565831"/>
                      <a:gd name="connsiteX1" fmla="*/ 823198 w 824778"/>
                      <a:gd name="connsiteY1" fmla="*/ 125936 h 1565831"/>
                      <a:gd name="connsiteX2" fmla="*/ 728533 w 824778"/>
                      <a:gd name="connsiteY2" fmla="*/ 1396917 h 1565831"/>
                      <a:gd name="connsiteX3" fmla="*/ 100178 w 824778"/>
                      <a:gd name="connsiteY3" fmla="*/ 1546267 h 1565831"/>
                      <a:gd name="connsiteX4" fmla="*/ 0 w 824778"/>
                      <a:gd name="connsiteY4" fmla="*/ 0 h 1565831"/>
                      <a:gd name="connsiteX0" fmla="*/ 0 w 824778"/>
                      <a:gd name="connsiteY0" fmla="*/ 0 h 1596225"/>
                      <a:gd name="connsiteX1" fmla="*/ 823198 w 824778"/>
                      <a:gd name="connsiteY1" fmla="*/ 125936 h 1596225"/>
                      <a:gd name="connsiteX2" fmla="*/ 728533 w 824778"/>
                      <a:gd name="connsiteY2" fmla="*/ 1396917 h 1596225"/>
                      <a:gd name="connsiteX3" fmla="*/ 100178 w 824778"/>
                      <a:gd name="connsiteY3" fmla="*/ 1546267 h 1596225"/>
                      <a:gd name="connsiteX4" fmla="*/ 0 w 824778"/>
                      <a:gd name="connsiteY4" fmla="*/ 0 h 1596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4778" h="1596225">
                        <a:moveTo>
                          <a:pt x="0" y="0"/>
                        </a:moveTo>
                        <a:lnTo>
                          <a:pt x="823198" y="125936"/>
                        </a:lnTo>
                        <a:cubicBezTo>
                          <a:pt x="832712" y="571156"/>
                          <a:pt x="799039" y="1176225"/>
                          <a:pt x="728533" y="1396917"/>
                        </a:cubicBezTo>
                        <a:cubicBezTo>
                          <a:pt x="472262" y="1648037"/>
                          <a:pt x="287691" y="1616189"/>
                          <a:pt x="100178" y="1546267"/>
                        </a:cubicBezTo>
                        <a:cubicBezTo>
                          <a:pt x="-9550" y="1058587"/>
                          <a:pt x="184739" y="450462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1" name="Rettangolo 73">
                    <a:extLst>
                      <a:ext uri="{FF2B5EF4-FFF2-40B4-BE49-F238E27FC236}">
                        <a16:creationId xmlns:a16="http://schemas.microsoft.com/office/drawing/2014/main" id="{32764D34-454A-B95A-4CE0-84E2E5A6F536}"/>
                      </a:ext>
                    </a:extLst>
                  </p:cNvPr>
                  <p:cNvSpPr/>
                  <p:nvPr/>
                </p:nvSpPr>
                <p:spPr>
                  <a:xfrm rot="569075">
                    <a:off x="12770913" y="6363662"/>
                    <a:ext cx="126209" cy="253194"/>
                  </a:xfrm>
                  <a:custGeom>
                    <a:avLst/>
                    <a:gdLst>
                      <a:gd name="connsiteX0" fmla="*/ 0 w 332697"/>
                      <a:gd name="connsiteY0" fmla="*/ 0 h 590959"/>
                      <a:gd name="connsiteX1" fmla="*/ 33269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2217 w 332697"/>
                      <a:gd name="connsiteY1" fmla="*/ 3048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602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23706 h 614665"/>
                      <a:gd name="connsiteX1" fmla="*/ 306027 w 332697"/>
                      <a:gd name="connsiteY1" fmla="*/ 23706 h 614665"/>
                      <a:gd name="connsiteX2" fmla="*/ 332697 w 332697"/>
                      <a:gd name="connsiteY2" fmla="*/ 614665 h 614665"/>
                      <a:gd name="connsiteX3" fmla="*/ 0 w 332697"/>
                      <a:gd name="connsiteY3" fmla="*/ 614665 h 614665"/>
                      <a:gd name="connsiteX4" fmla="*/ 0 w 332697"/>
                      <a:gd name="connsiteY4" fmla="*/ 23706 h 614665"/>
                      <a:gd name="connsiteX0" fmla="*/ 0 w 332697"/>
                      <a:gd name="connsiteY0" fmla="*/ 34524 h 625483"/>
                      <a:gd name="connsiteX1" fmla="*/ 306027 w 332697"/>
                      <a:gd name="connsiteY1" fmla="*/ 34524 h 625483"/>
                      <a:gd name="connsiteX2" fmla="*/ 332697 w 332697"/>
                      <a:gd name="connsiteY2" fmla="*/ 625483 h 625483"/>
                      <a:gd name="connsiteX3" fmla="*/ 0 w 332697"/>
                      <a:gd name="connsiteY3" fmla="*/ 625483 h 625483"/>
                      <a:gd name="connsiteX4" fmla="*/ 0 w 332697"/>
                      <a:gd name="connsiteY4" fmla="*/ 34524 h 625483"/>
                      <a:gd name="connsiteX0" fmla="*/ 0 w 306027"/>
                      <a:gd name="connsiteY0" fmla="*/ 34524 h 625483"/>
                      <a:gd name="connsiteX1" fmla="*/ 306027 w 306027"/>
                      <a:gd name="connsiteY1" fmla="*/ 34524 h 625483"/>
                      <a:gd name="connsiteX2" fmla="*/ 302217 w 306027"/>
                      <a:gd name="connsiteY2" fmla="*/ 614053 h 625483"/>
                      <a:gd name="connsiteX3" fmla="*/ 0 w 306027"/>
                      <a:gd name="connsiteY3" fmla="*/ 625483 h 625483"/>
                      <a:gd name="connsiteX4" fmla="*/ 0 w 306027"/>
                      <a:gd name="connsiteY4" fmla="*/ 34524 h 625483"/>
                      <a:gd name="connsiteX0" fmla="*/ 0 w 302217"/>
                      <a:gd name="connsiteY0" fmla="*/ 5802 h 596761"/>
                      <a:gd name="connsiteX1" fmla="*/ 264117 w 302217"/>
                      <a:gd name="connsiteY1" fmla="*/ 181062 h 596761"/>
                      <a:gd name="connsiteX2" fmla="*/ 302217 w 302217"/>
                      <a:gd name="connsiteY2" fmla="*/ 585331 h 596761"/>
                      <a:gd name="connsiteX3" fmla="*/ 0 w 302217"/>
                      <a:gd name="connsiteY3" fmla="*/ 596761 h 596761"/>
                      <a:gd name="connsiteX4" fmla="*/ 0 w 302217"/>
                      <a:gd name="connsiteY4" fmla="*/ 5802 h 596761"/>
                      <a:gd name="connsiteX0" fmla="*/ 0 w 309837"/>
                      <a:gd name="connsiteY0" fmla="*/ 32444 h 623403"/>
                      <a:gd name="connsiteX1" fmla="*/ 309837 w 309837"/>
                      <a:gd name="connsiteY1" fmla="*/ 36254 h 623403"/>
                      <a:gd name="connsiteX2" fmla="*/ 302217 w 309837"/>
                      <a:gd name="connsiteY2" fmla="*/ 611973 h 623403"/>
                      <a:gd name="connsiteX3" fmla="*/ 0 w 309837"/>
                      <a:gd name="connsiteY3" fmla="*/ 623403 h 623403"/>
                      <a:gd name="connsiteX4" fmla="*/ 0 w 309837"/>
                      <a:gd name="connsiteY4" fmla="*/ 32444 h 623403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302217 w 309837"/>
                      <a:gd name="connsiteY2" fmla="*/ 607119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285738 w 309837"/>
                      <a:gd name="connsiteY2" fmla="*/ 589131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6766"/>
                      <a:gd name="connsiteX1" fmla="*/ 309837 w 309837"/>
                      <a:gd name="connsiteY1" fmla="*/ 31400 h 616766"/>
                      <a:gd name="connsiteX2" fmla="*/ 285738 w 309837"/>
                      <a:gd name="connsiteY2" fmla="*/ 589131 h 616766"/>
                      <a:gd name="connsiteX3" fmla="*/ 26610 w 309837"/>
                      <a:gd name="connsiteY3" fmla="*/ 616766 h 616766"/>
                      <a:gd name="connsiteX4" fmla="*/ 0 w 309837"/>
                      <a:gd name="connsiteY4" fmla="*/ 39020 h 616766"/>
                      <a:gd name="connsiteX0" fmla="*/ 0 w 309837"/>
                      <a:gd name="connsiteY0" fmla="*/ 39020 h 628935"/>
                      <a:gd name="connsiteX1" fmla="*/ 309837 w 309837"/>
                      <a:gd name="connsiteY1" fmla="*/ 31400 h 628935"/>
                      <a:gd name="connsiteX2" fmla="*/ 285738 w 309837"/>
                      <a:gd name="connsiteY2" fmla="*/ 589131 h 628935"/>
                      <a:gd name="connsiteX3" fmla="*/ 15967 w 309837"/>
                      <a:gd name="connsiteY3" fmla="*/ 628935 h 628935"/>
                      <a:gd name="connsiteX4" fmla="*/ 0 w 309837"/>
                      <a:gd name="connsiteY4" fmla="*/ 39020 h 628935"/>
                      <a:gd name="connsiteX0" fmla="*/ 0 w 309837"/>
                      <a:gd name="connsiteY0" fmla="*/ 39020 h 613984"/>
                      <a:gd name="connsiteX1" fmla="*/ 309837 w 309837"/>
                      <a:gd name="connsiteY1" fmla="*/ 31400 h 613984"/>
                      <a:gd name="connsiteX2" fmla="*/ 285738 w 309837"/>
                      <a:gd name="connsiteY2" fmla="*/ 589131 h 613984"/>
                      <a:gd name="connsiteX3" fmla="*/ 11146 w 309837"/>
                      <a:gd name="connsiteY3" fmla="*/ 613984 h 613984"/>
                      <a:gd name="connsiteX4" fmla="*/ 0 w 309837"/>
                      <a:gd name="connsiteY4" fmla="*/ 39020 h 613984"/>
                      <a:gd name="connsiteX0" fmla="*/ 0 w 309837"/>
                      <a:gd name="connsiteY0" fmla="*/ 39020 h 621034"/>
                      <a:gd name="connsiteX1" fmla="*/ 309837 w 309837"/>
                      <a:gd name="connsiteY1" fmla="*/ 31400 h 621034"/>
                      <a:gd name="connsiteX2" fmla="*/ 285738 w 309837"/>
                      <a:gd name="connsiteY2" fmla="*/ 589131 h 621034"/>
                      <a:gd name="connsiteX3" fmla="*/ 11146 w 309837"/>
                      <a:gd name="connsiteY3" fmla="*/ 613984 h 621034"/>
                      <a:gd name="connsiteX4" fmla="*/ 0 w 309837"/>
                      <a:gd name="connsiteY4" fmla="*/ 39020 h 621034"/>
                      <a:gd name="connsiteX0" fmla="*/ 0 w 309837"/>
                      <a:gd name="connsiteY0" fmla="*/ 39020 h 622514"/>
                      <a:gd name="connsiteX1" fmla="*/ 309837 w 309837"/>
                      <a:gd name="connsiteY1" fmla="*/ 31400 h 622514"/>
                      <a:gd name="connsiteX2" fmla="*/ 285738 w 309837"/>
                      <a:gd name="connsiteY2" fmla="*/ 589131 h 622514"/>
                      <a:gd name="connsiteX3" fmla="*/ 11146 w 309837"/>
                      <a:gd name="connsiteY3" fmla="*/ 613984 h 622514"/>
                      <a:gd name="connsiteX4" fmla="*/ 0 w 309837"/>
                      <a:gd name="connsiteY4" fmla="*/ 39020 h 622514"/>
                      <a:gd name="connsiteX0" fmla="*/ 0 w 309837"/>
                      <a:gd name="connsiteY0" fmla="*/ 39020 h 621198"/>
                      <a:gd name="connsiteX1" fmla="*/ 309837 w 309837"/>
                      <a:gd name="connsiteY1" fmla="*/ 31400 h 621198"/>
                      <a:gd name="connsiteX2" fmla="*/ 304236 w 309837"/>
                      <a:gd name="connsiteY2" fmla="*/ 580254 h 621198"/>
                      <a:gd name="connsiteX3" fmla="*/ 11146 w 309837"/>
                      <a:gd name="connsiteY3" fmla="*/ 613984 h 621198"/>
                      <a:gd name="connsiteX4" fmla="*/ 0 w 309837"/>
                      <a:gd name="connsiteY4" fmla="*/ 39020 h 621198"/>
                      <a:gd name="connsiteX0" fmla="*/ 0 w 309837"/>
                      <a:gd name="connsiteY0" fmla="*/ 39020 h 620832"/>
                      <a:gd name="connsiteX1" fmla="*/ 309837 w 309837"/>
                      <a:gd name="connsiteY1" fmla="*/ 31400 h 620832"/>
                      <a:gd name="connsiteX2" fmla="*/ 292577 w 309837"/>
                      <a:gd name="connsiteY2" fmla="*/ 577217 h 620832"/>
                      <a:gd name="connsiteX3" fmla="*/ 11146 w 309837"/>
                      <a:gd name="connsiteY3" fmla="*/ 613984 h 620832"/>
                      <a:gd name="connsiteX4" fmla="*/ 0 w 309837"/>
                      <a:gd name="connsiteY4" fmla="*/ 39020 h 620832"/>
                      <a:gd name="connsiteX0" fmla="*/ 0 w 309837"/>
                      <a:gd name="connsiteY0" fmla="*/ 39020 h 619986"/>
                      <a:gd name="connsiteX1" fmla="*/ 309837 w 309837"/>
                      <a:gd name="connsiteY1" fmla="*/ 31400 h 619986"/>
                      <a:gd name="connsiteX2" fmla="*/ 306291 w 309837"/>
                      <a:gd name="connsiteY2" fmla="*/ 568851 h 619986"/>
                      <a:gd name="connsiteX3" fmla="*/ 11146 w 309837"/>
                      <a:gd name="connsiteY3" fmla="*/ 613984 h 619986"/>
                      <a:gd name="connsiteX4" fmla="*/ 0 w 309837"/>
                      <a:gd name="connsiteY4" fmla="*/ 39020 h 619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9837" h="619986">
                        <a:moveTo>
                          <a:pt x="0" y="39020"/>
                        </a:moveTo>
                        <a:cubicBezTo>
                          <a:pt x="109629" y="920"/>
                          <a:pt x="162108" y="-21940"/>
                          <a:pt x="309837" y="31400"/>
                        </a:cubicBezTo>
                        <a:lnTo>
                          <a:pt x="306291" y="568851"/>
                        </a:lnTo>
                        <a:cubicBezTo>
                          <a:pt x="219326" y="588285"/>
                          <a:pt x="93311" y="636876"/>
                          <a:pt x="11146" y="613984"/>
                        </a:cubicBezTo>
                        <a:lnTo>
                          <a:pt x="0" y="3902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46" name="Figura a mano libera: forma 45">
                    <a:extLst>
                      <a:ext uri="{FF2B5EF4-FFF2-40B4-BE49-F238E27FC236}">
                        <a16:creationId xmlns:a16="http://schemas.microsoft.com/office/drawing/2014/main" id="{EC731B63-2BE1-6B2C-4F3A-F48683B6CDFB}"/>
                      </a:ext>
                    </a:extLst>
                  </p:cNvPr>
                  <p:cNvSpPr/>
                  <p:nvPr/>
                </p:nvSpPr>
                <p:spPr>
                  <a:xfrm rot="21392073">
                    <a:off x="12607845" y="6721995"/>
                    <a:ext cx="366645" cy="122766"/>
                  </a:xfrm>
                  <a:custGeom>
                    <a:avLst/>
                    <a:gdLst>
                      <a:gd name="connsiteX0" fmla="*/ 0 w 857250"/>
                      <a:gd name="connsiteY0" fmla="*/ 129540 h 186690"/>
                      <a:gd name="connsiteX1" fmla="*/ 72390 w 857250"/>
                      <a:gd name="connsiteY1" fmla="*/ 3810 h 186690"/>
                      <a:gd name="connsiteX2" fmla="*/ 495300 w 857250"/>
                      <a:gd name="connsiteY2" fmla="*/ 186690 h 186690"/>
                      <a:gd name="connsiteX3" fmla="*/ 811530 w 857250"/>
                      <a:gd name="connsiteY3" fmla="*/ 0 h 186690"/>
                      <a:gd name="connsiteX4" fmla="*/ 857250 w 857250"/>
                      <a:gd name="connsiteY4" fmla="*/ 186690 h 186690"/>
                      <a:gd name="connsiteX5" fmla="*/ 0 w 857250"/>
                      <a:gd name="connsiteY5" fmla="*/ 129540 h 186690"/>
                      <a:gd name="connsiteX0" fmla="*/ 0 w 857250"/>
                      <a:gd name="connsiteY0" fmla="*/ 129540 h 186690"/>
                      <a:gd name="connsiteX1" fmla="*/ 72390 w 857250"/>
                      <a:gd name="connsiteY1" fmla="*/ 3810 h 186690"/>
                      <a:gd name="connsiteX2" fmla="*/ 483870 w 857250"/>
                      <a:gd name="connsiteY2" fmla="*/ 160020 h 186690"/>
                      <a:gd name="connsiteX3" fmla="*/ 811530 w 857250"/>
                      <a:gd name="connsiteY3" fmla="*/ 0 h 186690"/>
                      <a:gd name="connsiteX4" fmla="*/ 857250 w 857250"/>
                      <a:gd name="connsiteY4" fmla="*/ 186690 h 186690"/>
                      <a:gd name="connsiteX5" fmla="*/ 0 w 857250"/>
                      <a:gd name="connsiteY5" fmla="*/ 129540 h 186690"/>
                      <a:gd name="connsiteX0" fmla="*/ 0 w 857250"/>
                      <a:gd name="connsiteY0" fmla="*/ 129540 h 252004"/>
                      <a:gd name="connsiteX1" fmla="*/ 72390 w 857250"/>
                      <a:gd name="connsiteY1" fmla="*/ 3810 h 252004"/>
                      <a:gd name="connsiteX2" fmla="*/ 483870 w 857250"/>
                      <a:gd name="connsiteY2" fmla="*/ 160020 h 252004"/>
                      <a:gd name="connsiteX3" fmla="*/ 811530 w 857250"/>
                      <a:gd name="connsiteY3" fmla="*/ 0 h 252004"/>
                      <a:gd name="connsiteX4" fmla="*/ 857250 w 857250"/>
                      <a:gd name="connsiteY4" fmla="*/ 186690 h 252004"/>
                      <a:gd name="connsiteX5" fmla="*/ 0 w 857250"/>
                      <a:gd name="connsiteY5" fmla="*/ 129540 h 252004"/>
                      <a:gd name="connsiteX0" fmla="*/ 313 w 857563"/>
                      <a:gd name="connsiteY0" fmla="*/ 129540 h 276462"/>
                      <a:gd name="connsiteX1" fmla="*/ 72703 w 857563"/>
                      <a:gd name="connsiteY1" fmla="*/ 3810 h 276462"/>
                      <a:gd name="connsiteX2" fmla="*/ 484183 w 857563"/>
                      <a:gd name="connsiteY2" fmla="*/ 160020 h 276462"/>
                      <a:gd name="connsiteX3" fmla="*/ 811843 w 857563"/>
                      <a:gd name="connsiteY3" fmla="*/ 0 h 276462"/>
                      <a:gd name="connsiteX4" fmla="*/ 857563 w 857563"/>
                      <a:gd name="connsiteY4" fmla="*/ 186690 h 276462"/>
                      <a:gd name="connsiteX5" fmla="*/ 313 w 857563"/>
                      <a:gd name="connsiteY5" fmla="*/ 129540 h 276462"/>
                      <a:gd name="connsiteX0" fmla="*/ 4085 w 861335"/>
                      <a:gd name="connsiteY0" fmla="*/ 129540 h 276462"/>
                      <a:gd name="connsiteX1" fmla="*/ 76475 w 861335"/>
                      <a:gd name="connsiteY1" fmla="*/ 3810 h 276462"/>
                      <a:gd name="connsiteX2" fmla="*/ 487955 w 861335"/>
                      <a:gd name="connsiteY2" fmla="*/ 160020 h 276462"/>
                      <a:gd name="connsiteX3" fmla="*/ 815615 w 861335"/>
                      <a:gd name="connsiteY3" fmla="*/ 0 h 276462"/>
                      <a:gd name="connsiteX4" fmla="*/ 861335 w 861335"/>
                      <a:gd name="connsiteY4" fmla="*/ 186690 h 276462"/>
                      <a:gd name="connsiteX5" fmla="*/ 4085 w 861335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56130 h 303052"/>
                      <a:gd name="connsiteX1" fmla="*/ 78760 w 863620"/>
                      <a:gd name="connsiteY1" fmla="*/ 30400 h 303052"/>
                      <a:gd name="connsiteX2" fmla="*/ 490240 w 863620"/>
                      <a:gd name="connsiteY2" fmla="*/ 186610 h 303052"/>
                      <a:gd name="connsiteX3" fmla="*/ 817900 w 863620"/>
                      <a:gd name="connsiteY3" fmla="*/ 26590 h 303052"/>
                      <a:gd name="connsiteX4" fmla="*/ 863620 w 863620"/>
                      <a:gd name="connsiteY4" fmla="*/ 213280 h 303052"/>
                      <a:gd name="connsiteX5" fmla="*/ 6370 w 863620"/>
                      <a:gd name="connsiteY5" fmla="*/ 156130 h 303052"/>
                      <a:gd name="connsiteX0" fmla="*/ 6370 w 863620"/>
                      <a:gd name="connsiteY0" fmla="*/ 156130 h 303052"/>
                      <a:gd name="connsiteX1" fmla="*/ 78760 w 863620"/>
                      <a:gd name="connsiteY1" fmla="*/ 30400 h 303052"/>
                      <a:gd name="connsiteX2" fmla="*/ 490240 w 863620"/>
                      <a:gd name="connsiteY2" fmla="*/ 186610 h 303052"/>
                      <a:gd name="connsiteX3" fmla="*/ 817900 w 863620"/>
                      <a:gd name="connsiteY3" fmla="*/ 26590 h 303052"/>
                      <a:gd name="connsiteX4" fmla="*/ 863620 w 863620"/>
                      <a:gd name="connsiteY4" fmla="*/ 213280 h 303052"/>
                      <a:gd name="connsiteX5" fmla="*/ 6370 w 863620"/>
                      <a:gd name="connsiteY5" fmla="*/ 156130 h 303052"/>
                      <a:gd name="connsiteX0" fmla="*/ 6370 w 887664"/>
                      <a:gd name="connsiteY0" fmla="*/ 156130 h 303052"/>
                      <a:gd name="connsiteX1" fmla="*/ 78760 w 887664"/>
                      <a:gd name="connsiteY1" fmla="*/ 30400 h 303052"/>
                      <a:gd name="connsiteX2" fmla="*/ 490240 w 887664"/>
                      <a:gd name="connsiteY2" fmla="*/ 186610 h 303052"/>
                      <a:gd name="connsiteX3" fmla="*/ 817900 w 887664"/>
                      <a:gd name="connsiteY3" fmla="*/ 26590 h 303052"/>
                      <a:gd name="connsiteX4" fmla="*/ 863620 w 887664"/>
                      <a:gd name="connsiteY4" fmla="*/ 213280 h 303052"/>
                      <a:gd name="connsiteX5" fmla="*/ 6370 w 887664"/>
                      <a:gd name="connsiteY5" fmla="*/ 156130 h 303052"/>
                      <a:gd name="connsiteX0" fmla="*/ 6370 w 887664"/>
                      <a:gd name="connsiteY0" fmla="*/ 156130 h 303052"/>
                      <a:gd name="connsiteX1" fmla="*/ 78760 w 887664"/>
                      <a:gd name="connsiteY1" fmla="*/ 30400 h 303052"/>
                      <a:gd name="connsiteX2" fmla="*/ 490240 w 887664"/>
                      <a:gd name="connsiteY2" fmla="*/ 186610 h 303052"/>
                      <a:gd name="connsiteX3" fmla="*/ 817900 w 887664"/>
                      <a:gd name="connsiteY3" fmla="*/ 26590 h 303052"/>
                      <a:gd name="connsiteX4" fmla="*/ 863620 w 887664"/>
                      <a:gd name="connsiteY4" fmla="*/ 213280 h 303052"/>
                      <a:gd name="connsiteX5" fmla="*/ 6370 w 887664"/>
                      <a:gd name="connsiteY5" fmla="*/ 156130 h 303052"/>
                      <a:gd name="connsiteX0" fmla="*/ 6370 w 887664"/>
                      <a:gd name="connsiteY0" fmla="*/ 153690 h 300612"/>
                      <a:gd name="connsiteX1" fmla="*/ 78760 w 887664"/>
                      <a:gd name="connsiteY1" fmla="*/ 27960 h 300612"/>
                      <a:gd name="connsiteX2" fmla="*/ 490240 w 887664"/>
                      <a:gd name="connsiteY2" fmla="*/ 184170 h 300612"/>
                      <a:gd name="connsiteX3" fmla="*/ 817900 w 887664"/>
                      <a:gd name="connsiteY3" fmla="*/ 24150 h 300612"/>
                      <a:gd name="connsiteX4" fmla="*/ 863620 w 887664"/>
                      <a:gd name="connsiteY4" fmla="*/ 210840 h 300612"/>
                      <a:gd name="connsiteX5" fmla="*/ 6370 w 887664"/>
                      <a:gd name="connsiteY5" fmla="*/ 153690 h 300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87664" h="300612">
                        <a:moveTo>
                          <a:pt x="6370" y="153690"/>
                        </a:moveTo>
                        <a:cubicBezTo>
                          <a:pt x="-15220" y="88920"/>
                          <a:pt x="20340" y="73680"/>
                          <a:pt x="78760" y="27960"/>
                        </a:cubicBezTo>
                        <a:cubicBezTo>
                          <a:pt x="166390" y="11450"/>
                          <a:pt x="337840" y="196870"/>
                          <a:pt x="490240" y="184170"/>
                        </a:cubicBezTo>
                        <a:cubicBezTo>
                          <a:pt x="637560" y="161310"/>
                          <a:pt x="769640" y="-74910"/>
                          <a:pt x="817900" y="24150"/>
                        </a:cubicBezTo>
                        <a:cubicBezTo>
                          <a:pt x="894100" y="67330"/>
                          <a:pt x="905530" y="171470"/>
                          <a:pt x="863620" y="210840"/>
                        </a:cubicBezTo>
                        <a:cubicBezTo>
                          <a:pt x="535960" y="378480"/>
                          <a:pt x="-8870" y="283230"/>
                          <a:pt x="6370" y="15369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2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  <p:sp>
            <p:nvSpPr>
              <p:cNvPr id="77" name="Ovale 76">
                <a:extLst>
                  <a:ext uri="{FF2B5EF4-FFF2-40B4-BE49-F238E27FC236}">
                    <a16:creationId xmlns:a16="http://schemas.microsoft.com/office/drawing/2014/main" id="{A6AF09D5-A787-F52B-C332-7DDADFEAB96E}"/>
                  </a:ext>
                </a:extLst>
              </p:cNvPr>
              <p:cNvSpPr/>
              <p:nvPr/>
            </p:nvSpPr>
            <p:spPr>
              <a:xfrm>
                <a:off x="13152798" y="4727796"/>
                <a:ext cx="117259" cy="109796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B7389927-217A-8574-0758-D29F0AA9AC77}"/>
                </a:ext>
              </a:extLst>
            </p:cNvPr>
            <p:cNvGrpSpPr/>
            <p:nvPr/>
          </p:nvGrpSpPr>
          <p:grpSpPr>
            <a:xfrm rot="21392073">
              <a:off x="12941413" y="5445571"/>
              <a:ext cx="195758" cy="258010"/>
              <a:chOff x="8017161" y="3295527"/>
              <a:chExt cx="480577" cy="631778"/>
            </a:xfrm>
          </p:grpSpPr>
          <p:sp>
            <p:nvSpPr>
              <p:cNvPr id="43" name="Trapezio 49">
                <a:extLst>
                  <a:ext uri="{FF2B5EF4-FFF2-40B4-BE49-F238E27FC236}">
                    <a16:creationId xmlns:a16="http://schemas.microsoft.com/office/drawing/2014/main" id="{63C54DF2-D57F-36A1-9961-E65ACBC0FA1B}"/>
                  </a:ext>
                </a:extLst>
              </p:cNvPr>
              <p:cNvSpPr/>
              <p:nvPr/>
            </p:nvSpPr>
            <p:spPr>
              <a:xfrm rot="11738135">
                <a:off x="8017161" y="3295527"/>
                <a:ext cx="480577" cy="468662"/>
              </a:xfrm>
              <a:custGeom>
                <a:avLst/>
                <a:gdLst>
                  <a:gd name="connsiteX0" fmla="*/ 0 w 321145"/>
                  <a:gd name="connsiteY0" fmla="*/ 361419 h 361419"/>
                  <a:gd name="connsiteX1" fmla="*/ 80286 w 321145"/>
                  <a:gd name="connsiteY1" fmla="*/ 0 h 361419"/>
                  <a:gd name="connsiteX2" fmla="*/ 240859 w 321145"/>
                  <a:gd name="connsiteY2" fmla="*/ 0 h 361419"/>
                  <a:gd name="connsiteX3" fmla="*/ 321145 w 321145"/>
                  <a:gd name="connsiteY3" fmla="*/ 361419 h 361419"/>
                  <a:gd name="connsiteX4" fmla="*/ 0 w 321145"/>
                  <a:gd name="connsiteY4" fmla="*/ 361419 h 361419"/>
                  <a:gd name="connsiteX0" fmla="*/ 0 w 321145"/>
                  <a:gd name="connsiteY0" fmla="*/ 361419 h 412763"/>
                  <a:gd name="connsiteX1" fmla="*/ 80286 w 321145"/>
                  <a:gd name="connsiteY1" fmla="*/ 0 h 412763"/>
                  <a:gd name="connsiteX2" fmla="*/ 240859 w 321145"/>
                  <a:gd name="connsiteY2" fmla="*/ 0 h 412763"/>
                  <a:gd name="connsiteX3" fmla="*/ 321145 w 321145"/>
                  <a:gd name="connsiteY3" fmla="*/ 361419 h 412763"/>
                  <a:gd name="connsiteX4" fmla="*/ 0 w 321145"/>
                  <a:gd name="connsiteY4" fmla="*/ 361419 h 41276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81953"/>
                  <a:gd name="connsiteY0" fmla="*/ 302475 h 416714"/>
                  <a:gd name="connsiteX1" fmla="*/ 141094 w 381953"/>
                  <a:gd name="connsiteY1" fmla="*/ 0 h 416714"/>
                  <a:gd name="connsiteX2" fmla="*/ 301667 w 381953"/>
                  <a:gd name="connsiteY2" fmla="*/ 0 h 416714"/>
                  <a:gd name="connsiteX3" fmla="*/ 381953 w 381953"/>
                  <a:gd name="connsiteY3" fmla="*/ 361419 h 416714"/>
                  <a:gd name="connsiteX4" fmla="*/ 0 w 381953"/>
                  <a:gd name="connsiteY4" fmla="*/ 302475 h 416714"/>
                  <a:gd name="connsiteX0" fmla="*/ 0 w 433414"/>
                  <a:gd name="connsiteY0" fmla="*/ 302475 h 404427"/>
                  <a:gd name="connsiteX1" fmla="*/ 141094 w 433414"/>
                  <a:gd name="connsiteY1" fmla="*/ 0 h 404427"/>
                  <a:gd name="connsiteX2" fmla="*/ 301667 w 433414"/>
                  <a:gd name="connsiteY2" fmla="*/ 0 h 404427"/>
                  <a:gd name="connsiteX3" fmla="*/ 433414 w 433414"/>
                  <a:gd name="connsiteY3" fmla="*/ 342175 h 404427"/>
                  <a:gd name="connsiteX4" fmla="*/ 0 w 433414"/>
                  <a:gd name="connsiteY4" fmla="*/ 302475 h 404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3414" h="404427">
                    <a:moveTo>
                      <a:pt x="0" y="302475"/>
                    </a:moveTo>
                    <a:cubicBezTo>
                      <a:pt x="179855" y="208788"/>
                      <a:pt x="209883" y="258317"/>
                      <a:pt x="141094" y="0"/>
                    </a:cubicBezTo>
                    <a:lnTo>
                      <a:pt x="301667" y="0"/>
                    </a:lnTo>
                    <a:cubicBezTo>
                      <a:pt x="328429" y="120473"/>
                      <a:pt x="302166" y="187642"/>
                      <a:pt x="433414" y="342175"/>
                    </a:cubicBezTo>
                    <a:cubicBezTo>
                      <a:pt x="335043" y="441031"/>
                      <a:pt x="101399" y="418000"/>
                      <a:pt x="0" y="30247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4" name="Ovale 43">
                <a:extLst>
                  <a:ext uri="{FF2B5EF4-FFF2-40B4-BE49-F238E27FC236}">
                    <a16:creationId xmlns:a16="http://schemas.microsoft.com/office/drawing/2014/main" id="{D623F057-F710-56B8-A00F-B8EF8CACE246}"/>
                  </a:ext>
                </a:extLst>
              </p:cNvPr>
              <p:cNvSpPr/>
              <p:nvPr/>
            </p:nvSpPr>
            <p:spPr>
              <a:xfrm>
                <a:off x="8030019" y="3658676"/>
                <a:ext cx="268224" cy="268629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85" name="Gruppo 84">
            <a:extLst>
              <a:ext uri="{FF2B5EF4-FFF2-40B4-BE49-F238E27FC236}">
                <a16:creationId xmlns:a16="http://schemas.microsoft.com/office/drawing/2014/main" id="{9AB027CA-541A-7B70-1A41-94C6A7EE15B3}"/>
              </a:ext>
            </a:extLst>
          </p:cNvPr>
          <p:cNvGrpSpPr/>
          <p:nvPr/>
        </p:nvGrpSpPr>
        <p:grpSpPr>
          <a:xfrm rot="21335309">
            <a:off x="11436096" y="4468245"/>
            <a:ext cx="430793" cy="2303608"/>
            <a:chOff x="13276117" y="4494225"/>
            <a:chExt cx="430793" cy="2303608"/>
          </a:xfrm>
        </p:grpSpPr>
        <p:grpSp>
          <p:nvGrpSpPr>
            <p:cNvPr id="83" name="Gruppo 82">
              <a:extLst>
                <a:ext uri="{FF2B5EF4-FFF2-40B4-BE49-F238E27FC236}">
                  <a16:creationId xmlns:a16="http://schemas.microsoft.com/office/drawing/2014/main" id="{68BFF51E-1540-A516-A85B-C970324712D6}"/>
                </a:ext>
              </a:extLst>
            </p:cNvPr>
            <p:cNvGrpSpPr/>
            <p:nvPr/>
          </p:nvGrpSpPr>
          <p:grpSpPr>
            <a:xfrm>
              <a:off x="13276117" y="4494225"/>
              <a:ext cx="430793" cy="2303608"/>
              <a:chOff x="13276117" y="4494225"/>
              <a:chExt cx="430793" cy="2303608"/>
            </a:xfrm>
          </p:grpSpPr>
          <p:grpSp>
            <p:nvGrpSpPr>
              <p:cNvPr id="80" name="Gruppo 79">
                <a:extLst>
                  <a:ext uri="{FF2B5EF4-FFF2-40B4-BE49-F238E27FC236}">
                    <a16:creationId xmlns:a16="http://schemas.microsoft.com/office/drawing/2014/main" id="{C052BE79-415F-F7B1-B359-A35111704606}"/>
                  </a:ext>
                </a:extLst>
              </p:cNvPr>
              <p:cNvGrpSpPr/>
              <p:nvPr/>
            </p:nvGrpSpPr>
            <p:grpSpPr>
              <a:xfrm>
                <a:off x="13276117" y="5508383"/>
                <a:ext cx="430793" cy="1289450"/>
                <a:chOff x="13276117" y="5508383"/>
                <a:chExt cx="430793" cy="1289450"/>
              </a:xfrm>
            </p:grpSpPr>
            <p:sp>
              <p:nvSpPr>
                <p:cNvPr id="6" name="Rettangolo 74">
                  <a:extLst>
                    <a:ext uri="{FF2B5EF4-FFF2-40B4-BE49-F238E27FC236}">
                      <a16:creationId xmlns:a16="http://schemas.microsoft.com/office/drawing/2014/main" id="{EF87EA5E-24A6-1D5F-3E96-0BB1AA421035}"/>
                    </a:ext>
                  </a:extLst>
                </p:cNvPr>
                <p:cNvSpPr/>
                <p:nvPr/>
              </p:nvSpPr>
              <p:spPr>
                <a:xfrm rot="21392073">
                  <a:off x="13276117" y="6528294"/>
                  <a:ext cx="429530" cy="269539"/>
                </a:xfrm>
                <a:custGeom>
                  <a:avLst/>
                  <a:gdLst>
                    <a:gd name="connsiteX0" fmla="*/ 0 w 1158856"/>
                    <a:gd name="connsiteY0" fmla="*/ 0 h 779114"/>
                    <a:gd name="connsiteX1" fmla="*/ 1158856 w 1158856"/>
                    <a:gd name="connsiteY1" fmla="*/ 0 h 779114"/>
                    <a:gd name="connsiteX2" fmla="*/ 1158856 w 1158856"/>
                    <a:gd name="connsiteY2" fmla="*/ 779114 h 779114"/>
                    <a:gd name="connsiteX3" fmla="*/ 0 w 1158856"/>
                    <a:gd name="connsiteY3" fmla="*/ 779114 h 779114"/>
                    <a:gd name="connsiteX4" fmla="*/ 0 w 1158856"/>
                    <a:gd name="connsiteY4" fmla="*/ 0 h 779114"/>
                    <a:gd name="connsiteX0" fmla="*/ 0 w 1158856"/>
                    <a:gd name="connsiteY0" fmla="*/ 0 h 779114"/>
                    <a:gd name="connsiteX1" fmla="*/ 1158856 w 1158856"/>
                    <a:gd name="connsiteY1" fmla="*/ 0 h 779114"/>
                    <a:gd name="connsiteX2" fmla="*/ 1158856 w 1158856"/>
                    <a:gd name="connsiteY2" fmla="*/ 779114 h 779114"/>
                    <a:gd name="connsiteX3" fmla="*/ 407670 w 1158856"/>
                    <a:gd name="connsiteY3" fmla="*/ 580994 h 779114"/>
                    <a:gd name="connsiteX4" fmla="*/ 0 w 1158856"/>
                    <a:gd name="connsiteY4" fmla="*/ 0 h 779114"/>
                    <a:gd name="connsiteX0" fmla="*/ 0 w 1158856"/>
                    <a:gd name="connsiteY0" fmla="*/ 0 h 779114"/>
                    <a:gd name="connsiteX1" fmla="*/ 1158856 w 1158856"/>
                    <a:gd name="connsiteY1" fmla="*/ 0 h 779114"/>
                    <a:gd name="connsiteX2" fmla="*/ 1158856 w 1158856"/>
                    <a:gd name="connsiteY2" fmla="*/ 779114 h 779114"/>
                    <a:gd name="connsiteX3" fmla="*/ 327660 w 1158856"/>
                    <a:gd name="connsiteY3" fmla="*/ 706724 h 779114"/>
                    <a:gd name="connsiteX4" fmla="*/ 0 w 1158856"/>
                    <a:gd name="connsiteY4" fmla="*/ 0 h 779114"/>
                    <a:gd name="connsiteX0" fmla="*/ 0 w 1158856"/>
                    <a:gd name="connsiteY0" fmla="*/ 0 h 721964"/>
                    <a:gd name="connsiteX1" fmla="*/ 1158856 w 1158856"/>
                    <a:gd name="connsiteY1" fmla="*/ 0 h 721964"/>
                    <a:gd name="connsiteX2" fmla="*/ 941686 w 1158856"/>
                    <a:gd name="connsiteY2" fmla="*/ 721964 h 721964"/>
                    <a:gd name="connsiteX3" fmla="*/ 327660 w 1158856"/>
                    <a:gd name="connsiteY3" fmla="*/ 706724 h 721964"/>
                    <a:gd name="connsiteX4" fmla="*/ 0 w 1158856"/>
                    <a:gd name="connsiteY4" fmla="*/ 0 h 721964"/>
                    <a:gd name="connsiteX0" fmla="*/ 0 w 1158856"/>
                    <a:gd name="connsiteY0" fmla="*/ 0 h 706724"/>
                    <a:gd name="connsiteX1" fmla="*/ 1158856 w 1158856"/>
                    <a:gd name="connsiteY1" fmla="*/ 0 h 706724"/>
                    <a:gd name="connsiteX2" fmla="*/ 1128376 w 1158856"/>
                    <a:gd name="connsiteY2" fmla="*/ 630524 h 706724"/>
                    <a:gd name="connsiteX3" fmla="*/ 327660 w 1158856"/>
                    <a:gd name="connsiteY3" fmla="*/ 706724 h 706724"/>
                    <a:gd name="connsiteX4" fmla="*/ 0 w 1158856"/>
                    <a:gd name="connsiteY4" fmla="*/ 0 h 706724"/>
                    <a:gd name="connsiteX0" fmla="*/ 0 w 1128376"/>
                    <a:gd name="connsiteY0" fmla="*/ 0 h 706724"/>
                    <a:gd name="connsiteX1" fmla="*/ 1078846 w 1128376"/>
                    <a:gd name="connsiteY1" fmla="*/ 270510 h 706724"/>
                    <a:gd name="connsiteX2" fmla="*/ 1128376 w 1128376"/>
                    <a:gd name="connsiteY2" fmla="*/ 630524 h 706724"/>
                    <a:gd name="connsiteX3" fmla="*/ 327660 w 1128376"/>
                    <a:gd name="connsiteY3" fmla="*/ 706724 h 706724"/>
                    <a:gd name="connsiteX4" fmla="*/ 0 w 1128376"/>
                    <a:gd name="connsiteY4" fmla="*/ 0 h 706724"/>
                    <a:gd name="connsiteX0" fmla="*/ 0 w 1128376"/>
                    <a:gd name="connsiteY0" fmla="*/ 0 h 706724"/>
                    <a:gd name="connsiteX1" fmla="*/ 1002646 w 1128376"/>
                    <a:gd name="connsiteY1" fmla="*/ 182880 h 706724"/>
                    <a:gd name="connsiteX2" fmla="*/ 1128376 w 1128376"/>
                    <a:gd name="connsiteY2" fmla="*/ 630524 h 706724"/>
                    <a:gd name="connsiteX3" fmla="*/ 327660 w 1128376"/>
                    <a:gd name="connsiteY3" fmla="*/ 706724 h 706724"/>
                    <a:gd name="connsiteX4" fmla="*/ 0 w 1128376"/>
                    <a:gd name="connsiteY4" fmla="*/ 0 h 706724"/>
                    <a:gd name="connsiteX0" fmla="*/ 26670 w 800716"/>
                    <a:gd name="connsiteY0" fmla="*/ 53340 h 523844"/>
                    <a:gd name="connsiteX1" fmla="*/ 674986 w 800716"/>
                    <a:gd name="connsiteY1" fmla="*/ 0 h 523844"/>
                    <a:gd name="connsiteX2" fmla="*/ 800716 w 800716"/>
                    <a:gd name="connsiteY2" fmla="*/ 447644 h 523844"/>
                    <a:gd name="connsiteX3" fmla="*/ 0 w 800716"/>
                    <a:gd name="connsiteY3" fmla="*/ 523844 h 523844"/>
                    <a:gd name="connsiteX4" fmla="*/ 26670 w 800716"/>
                    <a:gd name="connsiteY4" fmla="*/ 53340 h 523844"/>
                    <a:gd name="connsiteX0" fmla="*/ 0 w 1006456"/>
                    <a:gd name="connsiteY0" fmla="*/ 0 h 603854"/>
                    <a:gd name="connsiteX1" fmla="*/ 880726 w 1006456"/>
                    <a:gd name="connsiteY1" fmla="*/ 80010 h 603854"/>
                    <a:gd name="connsiteX2" fmla="*/ 1006456 w 1006456"/>
                    <a:gd name="connsiteY2" fmla="*/ 527654 h 603854"/>
                    <a:gd name="connsiteX3" fmla="*/ 205740 w 1006456"/>
                    <a:gd name="connsiteY3" fmla="*/ 603854 h 603854"/>
                    <a:gd name="connsiteX4" fmla="*/ 0 w 1006456"/>
                    <a:gd name="connsiteY4" fmla="*/ 0 h 603854"/>
                    <a:gd name="connsiteX0" fmla="*/ 23923 w 1030379"/>
                    <a:gd name="connsiteY0" fmla="*/ 0 h 603854"/>
                    <a:gd name="connsiteX1" fmla="*/ 904649 w 1030379"/>
                    <a:gd name="connsiteY1" fmla="*/ 80010 h 603854"/>
                    <a:gd name="connsiteX2" fmla="*/ 1030379 w 1030379"/>
                    <a:gd name="connsiteY2" fmla="*/ 527654 h 603854"/>
                    <a:gd name="connsiteX3" fmla="*/ 229663 w 1030379"/>
                    <a:gd name="connsiteY3" fmla="*/ 603854 h 603854"/>
                    <a:gd name="connsiteX4" fmla="*/ 23923 w 1030379"/>
                    <a:gd name="connsiteY4" fmla="*/ 0 h 603854"/>
                    <a:gd name="connsiteX0" fmla="*/ 26945 w 1033401"/>
                    <a:gd name="connsiteY0" fmla="*/ 0 h 603854"/>
                    <a:gd name="connsiteX1" fmla="*/ 907671 w 1033401"/>
                    <a:gd name="connsiteY1" fmla="*/ 80010 h 603854"/>
                    <a:gd name="connsiteX2" fmla="*/ 1033401 w 1033401"/>
                    <a:gd name="connsiteY2" fmla="*/ 527654 h 603854"/>
                    <a:gd name="connsiteX3" fmla="*/ 232685 w 1033401"/>
                    <a:gd name="connsiteY3" fmla="*/ 603854 h 603854"/>
                    <a:gd name="connsiteX4" fmla="*/ 26945 w 1033401"/>
                    <a:gd name="connsiteY4" fmla="*/ 0 h 603854"/>
                    <a:gd name="connsiteX0" fmla="*/ 26945 w 1033401"/>
                    <a:gd name="connsiteY0" fmla="*/ 0 h 650763"/>
                    <a:gd name="connsiteX1" fmla="*/ 907671 w 1033401"/>
                    <a:gd name="connsiteY1" fmla="*/ 80010 h 650763"/>
                    <a:gd name="connsiteX2" fmla="*/ 1033401 w 1033401"/>
                    <a:gd name="connsiteY2" fmla="*/ 527654 h 650763"/>
                    <a:gd name="connsiteX3" fmla="*/ 232685 w 1033401"/>
                    <a:gd name="connsiteY3" fmla="*/ 603854 h 650763"/>
                    <a:gd name="connsiteX4" fmla="*/ 26945 w 1033401"/>
                    <a:gd name="connsiteY4" fmla="*/ 0 h 650763"/>
                    <a:gd name="connsiteX0" fmla="*/ 26945 w 1033401"/>
                    <a:gd name="connsiteY0" fmla="*/ 0 h 660008"/>
                    <a:gd name="connsiteX1" fmla="*/ 907671 w 1033401"/>
                    <a:gd name="connsiteY1" fmla="*/ 80010 h 660008"/>
                    <a:gd name="connsiteX2" fmla="*/ 1033401 w 1033401"/>
                    <a:gd name="connsiteY2" fmla="*/ 527654 h 660008"/>
                    <a:gd name="connsiteX3" fmla="*/ 232685 w 1033401"/>
                    <a:gd name="connsiteY3" fmla="*/ 603854 h 660008"/>
                    <a:gd name="connsiteX4" fmla="*/ 26945 w 1033401"/>
                    <a:gd name="connsiteY4" fmla="*/ 0 h 660008"/>
                    <a:gd name="connsiteX0" fmla="*/ 26945 w 1046843"/>
                    <a:gd name="connsiteY0" fmla="*/ 0 h 660008"/>
                    <a:gd name="connsiteX1" fmla="*/ 907671 w 1046843"/>
                    <a:gd name="connsiteY1" fmla="*/ 80010 h 660008"/>
                    <a:gd name="connsiteX2" fmla="*/ 1033401 w 1046843"/>
                    <a:gd name="connsiteY2" fmla="*/ 527654 h 660008"/>
                    <a:gd name="connsiteX3" fmla="*/ 232685 w 1046843"/>
                    <a:gd name="connsiteY3" fmla="*/ 603854 h 660008"/>
                    <a:gd name="connsiteX4" fmla="*/ 26945 w 1046843"/>
                    <a:gd name="connsiteY4" fmla="*/ 0 h 660008"/>
                    <a:gd name="connsiteX0" fmla="*/ 26945 w 1054476"/>
                    <a:gd name="connsiteY0" fmla="*/ 0 h 660008"/>
                    <a:gd name="connsiteX1" fmla="*/ 907671 w 1054476"/>
                    <a:gd name="connsiteY1" fmla="*/ 80010 h 660008"/>
                    <a:gd name="connsiteX2" fmla="*/ 1033401 w 1054476"/>
                    <a:gd name="connsiteY2" fmla="*/ 527654 h 660008"/>
                    <a:gd name="connsiteX3" fmla="*/ 232685 w 1054476"/>
                    <a:gd name="connsiteY3" fmla="*/ 603854 h 660008"/>
                    <a:gd name="connsiteX4" fmla="*/ 26945 w 1054476"/>
                    <a:gd name="connsiteY4" fmla="*/ 0 h 660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4476" h="660008">
                      <a:moveTo>
                        <a:pt x="26945" y="0"/>
                      </a:moveTo>
                      <a:lnTo>
                        <a:pt x="907671" y="80010"/>
                      </a:lnTo>
                      <a:cubicBezTo>
                        <a:pt x="1025781" y="156835"/>
                        <a:pt x="1090551" y="370819"/>
                        <a:pt x="1033401" y="527654"/>
                      </a:cubicBezTo>
                      <a:cubicBezTo>
                        <a:pt x="1033196" y="606394"/>
                        <a:pt x="781530" y="734664"/>
                        <a:pt x="232685" y="603854"/>
                      </a:cubicBezTo>
                      <a:cubicBezTo>
                        <a:pt x="126005" y="410189"/>
                        <a:pt x="-72115" y="212715"/>
                        <a:pt x="26945" y="0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5" name="Trapezio 67">
                  <a:extLst>
                    <a:ext uri="{FF2B5EF4-FFF2-40B4-BE49-F238E27FC236}">
                      <a16:creationId xmlns:a16="http://schemas.microsoft.com/office/drawing/2014/main" id="{38EFCA26-C7D2-F295-5A31-99105F634DD3}"/>
                    </a:ext>
                  </a:extLst>
                </p:cNvPr>
                <p:cNvSpPr/>
                <p:nvPr/>
              </p:nvSpPr>
              <p:spPr>
                <a:xfrm rot="21574262" flipH="1">
                  <a:off x="13284989" y="5508383"/>
                  <a:ext cx="390993" cy="628326"/>
                </a:xfrm>
                <a:custGeom>
                  <a:avLst/>
                  <a:gdLst>
                    <a:gd name="connsiteX0" fmla="*/ 0 w 1017409"/>
                    <a:gd name="connsiteY0" fmla="*/ 1393390 h 1393390"/>
                    <a:gd name="connsiteX1" fmla="*/ 149671 w 1017409"/>
                    <a:gd name="connsiteY1" fmla="*/ 0 h 1393390"/>
                    <a:gd name="connsiteX2" fmla="*/ 867738 w 1017409"/>
                    <a:gd name="connsiteY2" fmla="*/ 0 h 1393390"/>
                    <a:gd name="connsiteX3" fmla="*/ 1017409 w 1017409"/>
                    <a:gd name="connsiteY3" fmla="*/ 1393390 h 1393390"/>
                    <a:gd name="connsiteX4" fmla="*/ 0 w 1017409"/>
                    <a:gd name="connsiteY4" fmla="*/ 1393390 h 1393390"/>
                    <a:gd name="connsiteX0" fmla="*/ 0 w 961936"/>
                    <a:gd name="connsiteY0" fmla="*/ 1393390 h 1393390"/>
                    <a:gd name="connsiteX1" fmla="*/ 149671 w 961936"/>
                    <a:gd name="connsiteY1" fmla="*/ 0 h 1393390"/>
                    <a:gd name="connsiteX2" fmla="*/ 867738 w 961936"/>
                    <a:gd name="connsiteY2" fmla="*/ 0 h 1393390"/>
                    <a:gd name="connsiteX3" fmla="*/ 961936 w 961936"/>
                    <a:gd name="connsiteY3" fmla="*/ 1392953 h 1393390"/>
                    <a:gd name="connsiteX4" fmla="*/ 0 w 961936"/>
                    <a:gd name="connsiteY4" fmla="*/ 1393390 h 1393390"/>
                    <a:gd name="connsiteX0" fmla="*/ 0 w 990173"/>
                    <a:gd name="connsiteY0" fmla="*/ 1393390 h 1393390"/>
                    <a:gd name="connsiteX1" fmla="*/ 149671 w 990173"/>
                    <a:gd name="connsiteY1" fmla="*/ 0 h 1393390"/>
                    <a:gd name="connsiteX2" fmla="*/ 867738 w 990173"/>
                    <a:gd name="connsiteY2" fmla="*/ 0 h 1393390"/>
                    <a:gd name="connsiteX3" fmla="*/ 961936 w 990173"/>
                    <a:gd name="connsiteY3" fmla="*/ 1392953 h 1393390"/>
                    <a:gd name="connsiteX4" fmla="*/ 0 w 990173"/>
                    <a:gd name="connsiteY4" fmla="*/ 1393390 h 1393390"/>
                    <a:gd name="connsiteX0" fmla="*/ 0 w 990173"/>
                    <a:gd name="connsiteY0" fmla="*/ 1393390 h 1393390"/>
                    <a:gd name="connsiteX1" fmla="*/ 149671 w 990173"/>
                    <a:gd name="connsiteY1" fmla="*/ 0 h 1393390"/>
                    <a:gd name="connsiteX2" fmla="*/ 867738 w 990173"/>
                    <a:gd name="connsiteY2" fmla="*/ 0 h 1393390"/>
                    <a:gd name="connsiteX3" fmla="*/ 961936 w 990173"/>
                    <a:gd name="connsiteY3" fmla="*/ 1392953 h 1393390"/>
                    <a:gd name="connsiteX4" fmla="*/ 0 w 990173"/>
                    <a:gd name="connsiteY4" fmla="*/ 1393390 h 1393390"/>
                    <a:gd name="connsiteX0" fmla="*/ 0 w 990173"/>
                    <a:gd name="connsiteY0" fmla="*/ 1393390 h 1411727"/>
                    <a:gd name="connsiteX1" fmla="*/ 149671 w 990173"/>
                    <a:gd name="connsiteY1" fmla="*/ 0 h 1411727"/>
                    <a:gd name="connsiteX2" fmla="*/ 867738 w 990173"/>
                    <a:gd name="connsiteY2" fmla="*/ 0 h 1411727"/>
                    <a:gd name="connsiteX3" fmla="*/ 961936 w 990173"/>
                    <a:gd name="connsiteY3" fmla="*/ 1392953 h 1411727"/>
                    <a:gd name="connsiteX4" fmla="*/ 0 w 990173"/>
                    <a:gd name="connsiteY4" fmla="*/ 1393390 h 1411727"/>
                    <a:gd name="connsiteX0" fmla="*/ 11176 w 1001349"/>
                    <a:gd name="connsiteY0" fmla="*/ 1393390 h 1411727"/>
                    <a:gd name="connsiteX1" fmla="*/ 160847 w 1001349"/>
                    <a:gd name="connsiteY1" fmla="*/ 0 h 1411727"/>
                    <a:gd name="connsiteX2" fmla="*/ 878914 w 1001349"/>
                    <a:gd name="connsiteY2" fmla="*/ 0 h 1411727"/>
                    <a:gd name="connsiteX3" fmla="*/ 973112 w 1001349"/>
                    <a:gd name="connsiteY3" fmla="*/ 1392953 h 1411727"/>
                    <a:gd name="connsiteX4" fmla="*/ 11176 w 1001349"/>
                    <a:gd name="connsiteY4" fmla="*/ 1393390 h 1411727"/>
                    <a:gd name="connsiteX0" fmla="*/ 13018 w 1003191"/>
                    <a:gd name="connsiteY0" fmla="*/ 1393390 h 1411727"/>
                    <a:gd name="connsiteX1" fmla="*/ 162689 w 1003191"/>
                    <a:gd name="connsiteY1" fmla="*/ 0 h 1411727"/>
                    <a:gd name="connsiteX2" fmla="*/ 880756 w 1003191"/>
                    <a:gd name="connsiteY2" fmla="*/ 0 h 1411727"/>
                    <a:gd name="connsiteX3" fmla="*/ 974954 w 1003191"/>
                    <a:gd name="connsiteY3" fmla="*/ 1392953 h 1411727"/>
                    <a:gd name="connsiteX4" fmla="*/ 13018 w 1003191"/>
                    <a:gd name="connsiteY4" fmla="*/ 1393390 h 1411727"/>
                    <a:gd name="connsiteX0" fmla="*/ 13018 w 996432"/>
                    <a:gd name="connsiteY0" fmla="*/ 1393390 h 1450462"/>
                    <a:gd name="connsiteX1" fmla="*/ 162689 w 996432"/>
                    <a:gd name="connsiteY1" fmla="*/ 0 h 1450462"/>
                    <a:gd name="connsiteX2" fmla="*/ 880756 w 996432"/>
                    <a:gd name="connsiteY2" fmla="*/ 0 h 1450462"/>
                    <a:gd name="connsiteX3" fmla="*/ 967173 w 996432"/>
                    <a:gd name="connsiteY3" fmla="*/ 1450461 h 1450462"/>
                    <a:gd name="connsiteX4" fmla="*/ 13018 w 996432"/>
                    <a:gd name="connsiteY4" fmla="*/ 1393390 h 1450462"/>
                    <a:gd name="connsiteX0" fmla="*/ 12523 w 995937"/>
                    <a:gd name="connsiteY0" fmla="*/ 1393390 h 1450462"/>
                    <a:gd name="connsiteX1" fmla="*/ 162194 w 995937"/>
                    <a:gd name="connsiteY1" fmla="*/ 0 h 1450462"/>
                    <a:gd name="connsiteX2" fmla="*/ 880261 w 995937"/>
                    <a:gd name="connsiteY2" fmla="*/ 0 h 1450462"/>
                    <a:gd name="connsiteX3" fmla="*/ 966678 w 995937"/>
                    <a:gd name="connsiteY3" fmla="*/ 1450461 h 1450462"/>
                    <a:gd name="connsiteX4" fmla="*/ 12523 w 995937"/>
                    <a:gd name="connsiteY4" fmla="*/ 1393390 h 1450462"/>
                    <a:gd name="connsiteX0" fmla="*/ 12523 w 995937"/>
                    <a:gd name="connsiteY0" fmla="*/ 1432747 h 1489819"/>
                    <a:gd name="connsiteX1" fmla="*/ 162194 w 995937"/>
                    <a:gd name="connsiteY1" fmla="*/ 39357 h 1489819"/>
                    <a:gd name="connsiteX2" fmla="*/ 880261 w 995937"/>
                    <a:gd name="connsiteY2" fmla="*/ 39357 h 1489819"/>
                    <a:gd name="connsiteX3" fmla="*/ 966678 w 995937"/>
                    <a:gd name="connsiteY3" fmla="*/ 1489818 h 1489819"/>
                    <a:gd name="connsiteX4" fmla="*/ 12523 w 995937"/>
                    <a:gd name="connsiteY4" fmla="*/ 1432747 h 1489819"/>
                    <a:gd name="connsiteX0" fmla="*/ 12523 w 995937"/>
                    <a:gd name="connsiteY0" fmla="*/ 1432747 h 1518816"/>
                    <a:gd name="connsiteX1" fmla="*/ 162194 w 995937"/>
                    <a:gd name="connsiteY1" fmla="*/ 39357 h 1518816"/>
                    <a:gd name="connsiteX2" fmla="*/ 880261 w 995937"/>
                    <a:gd name="connsiteY2" fmla="*/ 39357 h 1518816"/>
                    <a:gd name="connsiteX3" fmla="*/ 966678 w 995937"/>
                    <a:gd name="connsiteY3" fmla="*/ 1489818 h 1518816"/>
                    <a:gd name="connsiteX4" fmla="*/ 12523 w 995937"/>
                    <a:gd name="connsiteY4" fmla="*/ 1432747 h 1518816"/>
                    <a:gd name="connsiteX0" fmla="*/ 12523 w 995937"/>
                    <a:gd name="connsiteY0" fmla="*/ 1432747 h 1534940"/>
                    <a:gd name="connsiteX1" fmla="*/ 162194 w 995937"/>
                    <a:gd name="connsiteY1" fmla="*/ 39357 h 1534940"/>
                    <a:gd name="connsiteX2" fmla="*/ 880261 w 995937"/>
                    <a:gd name="connsiteY2" fmla="*/ 39357 h 1534940"/>
                    <a:gd name="connsiteX3" fmla="*/ 966678 w 995937"/>
                    <a:gd name="connsiteY3" fmla="*/ 1489818 h 1534940"/>
                    <a:gd name="connsiteX4" fmla="*/ 12523 w 995937"/>
                    <a:gd name="connsiteY4" fmla="*/ 1432747 h 1534940"/>
                    <a:gd name="connsiteX0" fmla="*/ 12523 w 1004252"/>
                    <a:gd name="connsiteY0" fmla="*/ 1436363 h 1538556"/>
                    <a:gd name="connsiteX1" fmla="*/ 162194 w 1004252"/>
                    <a:gd name="connsiteY1" fmla="*/ 42973 h 1538556"/>
                    <a:gd name="connsiteX2" fmla="*/ 928330 w 1004252"/>
                    <a:gd name="connsiteY2" fmla="*/ 30176 h 1538556"/>
                    <a:gd name="connsiteX3" fmla="*/ 966678 w 1004252"/>
                    <a:gd name="connsiteY3" fmla="*/ 1493434 h 1538556"/>
                    <a:gd name="connsiteX4" fmla="*/ 12523 w 1004252"/>
                    <a:gd name="connsiteY4" fmla="*/ 1436363 h 1538556"/>
                    <a:gd name="connsiteX0" fmla="*/ 12523 w 993035"/>
                    <a:gd name="connsiteY0" fmla="*/ 1436363 h 1538556"/>
                    <a:gd name="connsiteX1" fmla="*/ 162194 w 993035"/>
                    <a:gd name="connsiteY1" fmla="*/ 42973 h 1538556"/>
                    <a:gd name="connsiteX2" fmla="*/ 928330 w 993035"/>
                    <a:gd name="connsiteY2" fmla="*/ 30176 h 1538556"/>
                    <a:gd name="connsiteX3" fmla="*/ 966678 w 993035"/>
                    <a:gd name="connsiteY3" fmla="*/ 1493434 h 1538556"/>
                    <a:gd name="connsiteX4" fmla="*/ 12523 w 993035"/>
                    <a:gd name="connsiteY4" fmla="*/ 1436363 h 1538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3035" h="1538556">
                      <a:moveTo>
                        <a:pt x="12523" y="1436363"/>
                      </a:moveTo>
                      <a:cubicBezTo>
                        <a:pt x="-40980" y="1340577"/>
                        <a:pt x="89837" y="569014"/>
                        <a:pt x="162194" y="42973"/>
                      </a:cubicBezTo>
                      <a:cubicBezTo>
                        <a:pt x="321651" y="-45582"/>
                        <a:pt x="688974" y="30176"/>
                        <a:pt x="928330" y="30176"/>
                      </a:cubicBezTo>
                      <a:cubicBezTo>
                        <a:pt x="881718" y="765200"/>
                        <a:pt x="1057201" y="1098114"/>
                        <a:pt x="966678" y="1493434"/>
                      </a:cubicBezTo>
                      <a:cubicBezTo>
                        <a:pt x="516692" y="1568971"/>
                        <a:pt x="95716" y="1549484"/>
                        <a:pt x="12523" y="1436363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6" name="Rettangolo 51">
                  <a:extLst>
                    <a:ext uri="{FF2B5EF4-FFF2-40B4-BE49-F238E27FC236}">
                      <a16:creationId xmlns:a16="http://schemas.microsoft.com/office/drawing/2014/main" id="{935F6633-84E4-F029-2B75-0C62C5CAFAB4}"/>
                    </a:ext>
                  </a:extLst>
                </p:cNvPr>
                <p:cNvSpPr/>
                <p:nvPr/>
              </p:nvSpPr>
              <p:spPr>
                <a:xfrm rot="21543606">
                  <a:off x="13337711" y="5520520"/>
                  <a:ext cx="256337" cy="295029"/>
                </a:xfrm>
                <a:custGeom>
                  <a:avLst/>
                  <a:gdLst>
                    <a:gd name="connsiteX0" fmla="*/ 0 w 616619"/>
                    <a:gd name="connsiteY0" fmla="*/ 0 h 621814"/>
                    <a:gd name="connsiteX1" fmla="*/ 616619 w 616619"/>
                    <a:gd name="connsiteY1" fmla="*/ 0 h 621814"/>
                    <a:gd name="connsiteX2" fmla="*/ 616619 w 616619"/>
                    <a:gd name="connsiteY2" fmla="*/ 621814 h 621814"/>
                    <a:gd name="connsiteX3" fmla="*/ 0 w 616619"/>
                    <a:gd name="connsiteY3" fmla="*/ 621814 h 621814"/>
                    <a:gd name="connsiteX4" fmla="*/ 0 w 616619"/>
                    <a:gd name="connsiteY4" fmla="*/ 0 h 621814"/>
                    <a:gd name="connsiteX0" fmla="*/ 0 w 616619"/>
                    <a:gd name="connsiteY0" fmla="*/ 0 h 688563"/>
                    <a:gd name="connsiteX1" fmla="*/ 616619 w 616619"/>
                    <a:gd name="connsiteY1" fmla="*/ 0 h 688563"/>
                    <a:gd name="connsiteX2" fmla="*/ 616619 w 616619"/>
                    <a:gd name="connsiteY2" fmla="*/ 621814 h 688563"/>
                    <a:gd name="connsiteX3" fmla="*/ 0 w 616619"/>
                    <a:gd name="connsiteY3" fmla="*/ 621814 h 688563"/>
                    <a:gd name="connsiteX4" fmla="*/ 0 w 616619"/>
                    <a:gd name="connsiteY4" fmla="*/ 0 h 688563"/>
                    <a:gd name="connsiteX0" fmla="*/ 0 w 616619"/>
                    <a:gd name="connsiteY0" fmla="*/ 0 h 708755"/>
                    <a:gd name="connsiteX1" fmla="*/ 616619 w 616619"/>
                    <a:gd name="connsiteY1" fmla="*/ 0 h 708755"/>
                    <a:gd name="connsiteX2" fmla="*/ 616619 w 616619"/>
                    <a:gd name="connsiteY2" fmla="*/ 621814 h 708755"/>
                    <a:gd name="connsiteX3" fmla="*/ 0 w 616619"/>
                    <a:gd name="connsiteY3" fmla="*/ 621814 h 708755"/>
                    <a:gd name="connsiteX4" fmla="*/ 0 w 616619"/>
                    <a:gd name="connsiteY4" fmla="*/ 0 h 708755"/>
                    <a:gd name="connsiteX0" fmla="*/ 0 w 616619"/>
                    <a:gd name="connsiteY0" fmla="*/ 0 h 711984"/>
                    <a:gd name="connsiteX1" fmla="*/ 616619 w 616619"/>
                    <a:gd name="connsiteY1" fmla="*/ 0 h 711984"/>
                    <a:gd name="connsiteX2" fmla="*/ 616619 w 616619"/>
                    <a:gd name="connsiteY2" fmla="*/ 621814 h 711984"/>
                    <a:gd name="connsiteX3" fmla="*/ 0 w 616619"/>
                    <a:gd name="connsiteY3" fmla="*/ 621814 h 711984"/>
                    <a:gd name="connsiteX4" fmla="*/ 0 w 616619"/>
                    <a:gd name="connsiteY4" fmla="*/ 0 h 711984"/>
                    <a:gd name="connsiteX0" fmla="*/ 0 w 616619"/>
                    <a:gd name="connsiteY0" fmla="*/ 0 h 712500"/>
                    <a:gd name="connsiteX1" fmla="*/ 616619 w 616619"/>
                    <a:gd name="connsiteY1" fmla="*/ 0 h 712500"/>
                    <a:gd name="connsiteX2" fmla="*/ 616619 w 616619"/>
                    <a:gd name="connsiteY2" fmla="*/ 621814 h 712500"/>
                    <a:gd name="connsiteX3" fmla="*/ 0 w 616619"/>
                    <a:gd name="connsiteY3" fmla="*/ 621814 h 712500"/>
                    <a:gd name="connsiteX4" fmla="*/ 0 w 616619"/>
                    <a:gd name="connsiteY4" fmla="*/ 0 h 712500"/>
                    <a:gd name="connsiteX0" fmla="*/ 0 w 630030"/>
                    <a:gd name="connsiteY0" fmla="*/ 0 h 712500"/>
                    <a:gd name="connsiteX1" fmla="*/ 630030 w 630030"/>
                    <a:gd name="connsiteY1" fmla="*/ 2440 h 712500"/>
                    <a:gd name="connsiteX2" fmla="*/ 616619 w 630030"/>
                    <a:gd name="connsiteY2" fmla="*/ 621814 h 712500"/>
                    <a:gd name="connsiteX3" fmla="*/ 0 w 630030"/>
                    <a:gd name="connsiteY3" fmla="*/ 621814 h 712500"/>
                    <a:gd name="connsiteX4" fmla="*/ 0 w 630030"/>
                    <a:gd name="connsiteY4" fmla="*/ 0 h 712500"/>
                    <a:gd name="connsiteX0" fmla="*/ 0 w 616619"/>
                    <a:gd name="connsiteY0" fmla="*/ 0 h 712500"/>
                    <a:gd name="connsiteX1" fmla="*/ 583210 w 616619"/>
                    <a:gd name="connsiteY1" fmla="*/ 16091 h 712500"/>
                    <a:gd name="connsiteX2" fmla="*/ 616619 w 616619"/>
                    <a:gd name="connsiteY2" fmla="*/ 621814 h 712500"/>
                    <a:gd name="connsiteX3" fmla="*/ 0 w 616619"/>
                    <a:gd name="connsiteY3" fmla="*/ 621814 h 712500"/>
                    <a:gd name="connsiteX4" fmla="*/ 0 w 616619"/>
                    <a:gd name="connsiteY4" fmla="*/ 0 h 712500"/>
                    <a:gd name="connsiteX0" fmla="*/ 0 w 629296"/>
                    <a:gd name="connsiteY0" fmla="*/ 0 h 712500"/>
                    <a:gd name="connsiteX1" fmla="*/ 629296 w 629296"/>
                    <a:gd name="connsiteY1" fmla="*/ 21703 h 712500"/>
                    <a:gd name="connsiteX2" fmla="*/ 616619 w 629296"/>
                    <a:gd name="connsiteY2" fmla="*/ 621814 h 712500"/>
                    <a:gd name="connsiteX3" fmla="*/ 0 w 629296"/>
                    <a:gd name="connsiteY3" fmla="*/ 621814 h 712500"/>
                    <a:gd name="connsiteX4" fmla="*/ 0 w 629296"/>
                    <a:gd name="connsiteY4" fmla="*/ 0 h 712500"/>
                    <a:gd name="connsiteX0" fmla="*/ 0 w 629296"/>
                    <a:gd name="connsiteY0" fmla="*/ 11210 h 723710"/>
                    <a:gd name="connsiteX1" fmla="*/ 629296 w 629296"/>
                    <a:gd name="connsiteY1" fmla="*/ 32913 h 723710"/>
                    <a:gd name="connsiteX2" fmla="*/ 616619 w 629296"/>
                    <a:gd name="connsiteY2" fmla="*/ 633024 h 723710"/>
                    <a:gd name="connsiteX3" fmla="*/ 0 w 629296"/>
                    <a:gd name="connsiteY3" fmla="*/ 633024 h 723710"/>
                    <a:gd name="connsiteX4" fmla="*/ 0 w 629296"/>
                    <a:gd name="connsiteY4" fmla="*/ 11210 h 723710"/>
                    <a:gd name="connsiteX0" fmla="*/ 0 w 629296"/>
                    <a:gd name="connsiteY0" fmla="*/ 31201 h 743701"/>
                    <a:gd name="connsiteX1" fmla="*/ 629296 w 629296"/>
                    <a:gd name="connsiteY1" fmla="*/ 52904 h 743701"/>
                    <a:gd name="connsiteX2" fmla="*/ 616619 w 629296"/>
                    <a:gd name="connsiteY2" fmla="*/ 653015 h 743701"/>
                    <a:gd name="connsiteX3" fmla="*/ 0 w 629296"/>
                    <a:gd name="connsiteY3" fmla="*/ 653015 h 743701"/>
                    <a:gd name="connsiteX4" fmla="*/ 0 w 629296"/>
                    <a:gd name="connsiteY4" fmla="*/ 31201 h 743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9296" h="743701">
                      <a:moveTo>
                        <a:pt x="0" y="31201"/>
                      </a:moveTo>
                      <a:cubicBezTo>
                        <a:pt x="200260" y="-15942"/>
                        <a:pt x="415878" y="-10414"/>
                        <a:pt x="629296" y="52904"/>
                      </a:cubicBezTo>
                      <a:lnTo>
                        <a:pt x="616619" y="653015"/>
                      </a:lnTo>
                      <a:cubicBezTo>
                        <a:pt x="436182" y="804442"/>
                        <a:pt x="84588" y="739080"/>
                        <a:pt x="0" y="653015"/>
                      </a:cubicBezTo>
                      <a:lnTo>
                        <a:pt x="0" y="31201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7" name="Rettangolo con angoli arrotondati 16">
                  <a:extLst>
                    <a:ext uri="{FF2B5EF4-FFF2-40B4-BE49-F238E27FC236}">
                      <a16:creationId xmlns:a16="http://schemas.microsoft.com/office/drawing/2014/main" id="{07052336-AD17-CFF1-3257-72CE866D8A8E}"/>
                    </a:ext>
                  </a:extLst>
                </p:cNvPr>
                <p:cNvSpPr/>
                <p:nvPr/>
              </p:nvSpPr>
              <p:spPr>
                <a:xfrm rot="11448">
                  <a:off x="13339964" y="5528967"/>
                  <a:ext cx="73568" cy="192609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4" name="Figura a mano libera: forma 23">
                  <a:extLst>
                    <a:ext uri="{FF2B5EF4-FFF2-40B4-BE49-F238E27FC236}">
                      <a16:creationId xmlns:a16="http://schemas.microsoft.com/office/drawing/2014/main" id="{7AD755CE-42A3-8C2C-5CD6-E61A0DFAE291}"/>
                    </a:ext>
                  </a:extLst>
                </p:cNvPr>
                <p:cNvSpPr/>
                <p:nvPr/>
              </p:nvSpPr>
              <p:spPr>
                <a:xfrm rot="21392073">
                  <a:off x="13358122" y="6672680"/>
                  <a:ext cx="348788" cy="122766"/>
                </a:xfrm>
                <a:custGeom>
                  <a:avLst/>
                  <a:gdLst>
                    <a:gd name="connsiteX0" fmla="*/ 0 w 857250"/>
                    <a:gd name="connsiteY0" fmla="*/ 129540 h 186690"/>
                    <a:gd name="connsiteX1" fmla="*/ 72390 w 857250"/>
                    <a:gd name="connsiteY1" fmla="*/ 3810 h 186690"/>
                    <a:gd name="connsiteX2" fmla="*/ 495300 w 857250"/>
                    <a:gd name="connsiteY2" fmla="*/ 186690 h 186690"/>
                    <a:gd name="connsiteX3" fmla="*/ 811530 w 857250"/>
                    <a:gd name="connsiteY3" fmla="*/ 0 h 186690"/>
                    <a:gd name="connsiteX4" fmla="*/ 857250 w 857250"/>
                    <a:gd name="connsiteY4" fmla="*/ 186690 h 186690"/>
                    <a:gd name="connsiteX5" fmla="*/ 0 w 857250"/>
                    <a:gd name="connsiteY5" fmla="*/ 129540 h 186690"/>
                    <a:gd name="connsiteX0" fmla="*/ 0 w 857250"/>
                    <a:gd name="connsiteY0" fmla="*/ 129540 h 186690"/>
                    <a:gd name="connsiteX1" fmla="*/ 72390 w 857250"/>
                    <a:gd name="connsiteY1" fmla="*/ 3810 h 186690"/>
                    <a:gd name="connsiteX2" fmla="*/ 483870 w 857250"/>
                    <a:gd name="connsiteY2" fmla="*/ 160020 h 186690"/>
                    <a:gd name="connsiteX3" fmla="*/ 811530 w 857250"/>
                    <a:gd name="connsiteY3" fmla="*/ 0 h 186690"/>
                    <a:gd name="connsiteX4" fmla="*/ 857250 w 857250"/>
                    <a:gd name="connsiteY4" fmla="*/ 186690 h 186690"/>
                    <a:gd name="connsiteX5" fmla="*/ 0 w 857250"/>
                    <a:gd name="connsiteY5" fmla="*/ 129540 h 186690"/>
                    <a:gd name="connsiteX0" fmla="*/ 0 w 857250"/>
                    <a:gd name="connsiteY0" fmla="*/ 129540 h 252004"/>
                    <a:gd name="connsiteX1" fmla="*/ 72390 w 857250"/>
                    <a:gd name="connsiteY1" fmla="*/ 3810 h 252004"/>
                    <a:gd name="connsiteX2" fmla="*/ 483870 w 857250"/>
                    <a:gd name="connsiteY2" fmla="*/ 160020 h 252004"/>
                    <a:gd name="connsiteX3" fmla="*/ 811530 w 857250"/>
                    <a:gd name="connsiteY3" fmla="*/ 0 h 252004"/>
                    <a:gd name="connsiteX4" fmla="*/ 857250 w 857250"/>
                    <a:gd name="connsiteY4" fmla="*/ 186690 h 252004"/>
                    <a:gd name="connsiteX5" fmla="*/ 0 w 857250"/>
                    <a:gd name="connsiteY5" fmla="*/ 129540 h 252004"/>
                    <a:gd name="connsiteX0" fmla="*/ 313 w 857563"/>
                    <a:gd name="connsiteY0" fmla="*/ 129540 h 276462"/>
                    <a:gd name="connsiteX1" fmla="*/ 72703 w 857563"/>
                    <a:gd name="connsiteY1" fmla="*/ 3810 h 276462"/>
                    <a:gd name="connsiteX2" fmla="*/ 484183 w 857563"/>
                    <a:gd name="connsiteY2" fmla="*/ 160020 h 276462"/>
                    <a:gd name="connsiteX3" fmla="*/ 811843 w 857563"/>
                    <a:gd name="connsiteY3" fmla="*/ 0 h 276462"/>
                    <a:gd name="connsiteX4" fmla="*/ 857563 w 857563"/>
                    <a:gd name="connsiteY4" fmla="*/ 186690 h 276462"/>
                    <a:gd name="connsiteX5" fmla="*/ 313 w 857563"/>
                    <a:gd name="connsiteY5" fmla="*/ 129540 h 276462"/>
                    <a:gd name="connsiteX0" fmla="*/ 4085 w 861335"/>
                    <a:gd name="connsiteY0" fmla="*/ 129540 h 276462"/>
                    <a:gd name="connsiteX1" fmla="*/ 76475 w 861335"/>
                    <a:gd name="connsiteY1" fmla="*/ 3810 h 276462"/>
                    <a:gd name="connsiteX2" fmla="*/ 487955 w 861335"/>
                    <a:gd name="connsiteY2" fmla="*/ 160020 h 276462"/>
                    <a:gd name="connsiteX3" fmla="*/ 815615 w 861335"/>
                    <a:gd name="connsiteY3" fmla="*/ 0 h 276462"/>
                    <a:gd name="connsiteX4" fmla="*/ 861335 w 861335"/>
                    <a:gd name="connsiteY4" fmla="*/ 186690 h 276462"/>
                    <a:gd name="connsiteX5" fmla="*/ 4085 w 861335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56130 h 303052"/>
                    <a:gd name="connsiteX1" fmla="*/ 78760 w 863620"/>
                    <a:gd name="connsiteY1" fmla="*/ 30400 h 303052"/>
                    <a:gd name="connsiteX2" fmla="*/ 490240 w 863620"/>
                    <a:gd name="connsiteY2" fmla="*/ 186610 h 303052"/>
                    <a:gd name="connsiteX3" fmla="*/ 817900 w 863620"/>
                    <a:gd name="connsiteY3" fmla="*/ 26590 h 303052"/>
                    <a:gd name="connsiteX4" fmla="*/ 863620 w 863620"/>
                    <a:gd name="connsiteY4" fmla="*/ 213280 h 303052"/>
                    <a:gd name="connsiteX5" fmla="*/ 6370 w 863620"/>
                    <a:gd name="connsiteY5" fmla="*/ 156130 h 303052"/>
                    <a:gd name="connsiteX0" fmla="*/ 6370 w 863620"/>
                    <a:gd name="connsiteY0" fmla="*/ 156130 h 303052"/>
                    <a:gd name="connsiteX1" fmla="*/ 78760 w 863620"/>
                    <a:gd name="connsiteY1" fmla="*/ 30400 h 303052"/>
                    <a:gd name="connsiteX2" fmla="*/ 490240 w 863620"/>
                    <a:gd name="connsiteY2" fmla="*/ 186610 h 303052"/>
                    <a:gd name="connsiteX3" fmla="*/ 817900 w 863620"/>
                    <a:gd name="connsiteY3" fmla="*/ 26590 h 303052"/>
                    <a:gd name="connsiteX4" fmla="*/ 863620 w 863620"/>
                    <a:gd name="connsiteY4" fmla="*/ 213280 h 303052"/>
                    <a:gd name="connsiteX5" fmla="*/ 6370 w 863620"/>
                    <a:gd name="connsiteY5" fmla="*/ 156130 h 303052"/>
                    <a:gd name="connsiteX0" fmla="*/ 6370 w 887664"/>
                    <a:gd name="connsiteY0" fmla="*/ 156130 h 303052"/>
                    <a:gd name="connsiteX1" fmla="*/ 78760 w 887664"/>
                    <a:gd name="connsiteY1" fmla="*/ 30400 h 303052"/>
                    <a:gd name="connsiteX2" fmla="*/ 490240 w 887664"/>
                    <a:gd name="connsiteY2" fmla="*/ 186610 h 303052"/>
                    <a:gd name="connsiteX3" fmla="*/ 817900 w 887664"/>
                    <a:gd name="connsiteY3" fmla="*/ 26590 h 303052"/>
                    <a:gd name="connsiteX4" fmla="*/ 863620 w 887664"/>
                    <a:gd name="connsiteY4" fmla="*/ 213280 h 303052"/>
                    <a:gd name="connsiteX5" fmla="*/ 6370 w 887664"/>
                    <a:gd name="connsiteY5" fmla="*/ 156130 h 303052"/>
                    <a:gd name="connsiteX0" fmla="*/ 6370 w 887664"/>
                    <a:gd name="connsiteY0" fmla="*/ 156130 h 303052"/>
                    <a:gd name="connsiteX1" fmla="*/ 78760 w 887664"/>
                    <a:gd name="connsiteY1" fmla="*/ 30400 h 303052"/>
                    <a:gd name="connsiteX2" fmla="*/ 490240 w 887664"/>
                    <a:gd name="connsiteY2" fmla="*/ 186610 h 303052"/>
                    <a:gd name="connsiteX3" fmla="*/ 817900 w 887664"/>
                    <a:gd name="connsiteY3" fmla="*/ 26590 h 303052"/>
                    <a:gd name="connsiteX4" fmla="*/ 863620 w 887664"/>
                    <a:gd name="connsiteY4" fmla="*/ 213280 h 303052"/>
                    <a:gd name="connsiteX5" fmla="*/ 6370 w 887664"/>
                    <a:gd name="connsiteY5" fmla="*/ 156130 h 303052"/>
                    <a:gd name="connsiteX0" fmla="*/ 6370 w 887664"/>
                    <a:gd name="connsiteY0" fmla="*/ 153690 h 300612"/>
                    <a:gd name="connsiteX1" fmla="*/ 78760 w 887664"/>
                    <a:gd name="connsiteY1" fmla="*/ 27960 h 300612"/>
                    <a:gd name="connsiteX2" fmla="*/ 490240 w 887664"/>
                    <a:gd name="connsiteY2" fmla="*/ 184170 h 300612"/>
                    <a:gd name="connsiteX3" fmla="*/ 817900 w 887664"/>
                    <a:gd name="connsiteY3" fmla="*/ 24150 h 300612"/>
                    <a:gd name="connsiteX4" fmla="*/ 863620 w 887664"/>
                    <a:gd name="connsiteY4" fmla="*/ 210840 h 300612"/>
                    <a:gd name="connsiteX5" fmla="*/ 6370 w 887664"/>
                    <a:gd name="connsiteY5" fmla="*/ 153690 h 300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87664" h="300612">
                      <a:moveTo>
                        <a:pt x="6370" y="153690"/>
                      </a:moveTo>
                      <a:cubicBezTo>
                        <a:pt x="-15220" y="88920"/>
                        <a:pt x="20340" y="73680"/>
                        <a:pt x="78760" y="27960"/>
                      </a:cubicBezTo>
                      <a:cubicBezTo>
                        <a:pt x="166390" y="11450"/>
                        <a:pt x="337840" y="196870"/>
                        <a:pt x="490240" y="184170"/>
                      </a:cubicBezTo>
                      <a:cubicBezTo>
                        <a:pt x="637560" y="161310"/>
                        <a:pt x="769640" y="-74910"/>
                        <a:pt x="817900" y="24150"/>
                      </a:cubicBezTo>
                      <a:cubicBezTo>
                        <a:pt x="894100" y="67330"/>
                        <a:pt x="905530" y="171470"/>
                        <a:pt x="863620" y="210840"/>
                      </a:cubicBezTo>
                      <a:cubicBezTo>
                        <a:pt x="535960" y="378480"/>
                        <a:pt x="-8870" y="283230"/>
                        <a:pt x="6370" y="153690"/>
                      </a:cubicBez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5" name="Ovale 24">
                  <a:extLst>
                    <a:ext uri="{FF2B5EF4-FFF2-40B4-BE49-F238E27FC236}">
                      <a16:creationId xmlns:a16="http://schemas.microsoft.com/office/drawing/2014/main" id="{58AA8806-B832-9CF4-E267-44A778132A18}"/>
                    </a:ext>
                  </a:extLst>
                </p:cNvPr>
                <p:cNvSpPr/>
                <p:nvPr/>
              </p:nvSpPr>
              <p:spPr>
                <a:xfrm rot="348493">
                  <a:off x="13301224" y="6516994"/>
                  <a:ext cx="302171" cy="101176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26" name="Gruppo 25">
                  <a:extLst>
                    <a:ext uri="{FF2B5EF4-FFF2-40B4-BE49-F238E27FC236}">
                      <a16:creationId xmlns:a16="http://schemas.microsoft.com/office/drawing/2014/main" id="{8E247B19-1F3E-E7EC-35D9-D75C432F0C7A}"/>
                    </a:ext>
                  </a:extLst>
                </p:cNvPr>
                <p:cNvGrpSpPr/>
                <p:nvPr/>
              </p:nvGrpSpPr>
              <p:grpSpPr>
                <a:xfrm rot="21392073">
                  <a:off x="13287219" y="6089350"/>
                  <a:ext cx="375873" cy="503065"/>
                  <a:chOff x="8774517" y="4918684"/>
                  <a:chExt cx="922752" cy="1231833"/>
                </a:xfrm>
              </p:grpSpPr>
              <p:sp>
                <p:nvSpPr>
                  <p:cNvPr id="27" name="Rettangolo 70">
                    <a:extLst>
                      <a:ext uri="{FF2B5EF4-FFF2-40B4-BE49-F238E27FC236}">
                        <a16:creationId xmlns:a16="http://schemas.microsoft.com/office/drawing/2014/main" id="{5A8133C2-7859-C045-98AD-9D361784EF45}"/>
                      </a:ext>
                    </a:extLst>
                  </p:cNvPr>
                  <p:cNvSpPr/>
                  <p:nvPr/>
                </p:nvSpPr>
                <p:spPr>
                  <a:xfrm rot="282320" flipH="1">
                    <a:off x="8774517" y="4918684"/>
                    <a:ext cx="922752" cy="1231833"/>
                  </a:xfrm>
                  <a:custGeom>
                    <a:avLst/>
                    <a:gdLst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20569 w 776240"/>
                      <a:gd name="connsiteY0" fmla="*/ 0 h 1499616"/>
                      <a:gd name="connsiteX1" fmla="*/ 776240 w 776240"/>
                      <a:gd name="connsiteY1" fmla="*/ 0 h 1499616"/>
                      <a:gd name="connsiteX2" fmla="*/ 776240 w 776240"/>
                      <a:gd name="connsiteY2" fmla="*/ 1499616 h 1499616"/>
                      <a:gd name="connsiteX3" fmla="*/ 20569 w 776240"/>
                      <a:gd name="connsiteY3" fmla="*/ 1499616 h 1499616"/>
                      <a:gd name="connsiteX4" fmla="*/ 20569 w 776240"/>
                      <a:gd name="connsiteY4" fmla="*/ 0 h 1499616"/>
                      <a:gd name="connsiteX0" fmla="*/ 20569 w 835845"/>
                      <a:gd name="connsiteY0" fmla="*/ 0 h 1499616"/>
                      <a:gd name="connsiteX1" fmla="*/ 776240 w 835845"/>
                      <a:gd name="connsiteY1" fmla="*/ 0 h 1499616"/>
                      <a:gd name="connsiteX2" fmla="*/ 776240 w 835845"/>
                      <a:gd name="connsiteY2" fmla="*/ 1499616 h 1499616"/>
                      <a:gd name="connsiteX3" fmla="*/ 20569 w 835845"/>
                      <a:gd name="connsiteY3" fmla="*/ 1499616 h 1499616"/>
                      <a:gd name="connsiteX4" fmla="*/ 20569 w 835845"/>
                      <a:gd name="connsiteY4" fmla="*/ 0 h 1499616"/>
                      <a:gd name="connsiteX0" fmla="*/ 20569 w 818819"/>
                      <a:gd name="connsiteY0" fmla="*/ 0 h 1499616"/>
                      <a:gd name="connsiteX1" fmla="*/ 776240 w 818819"/>
                      <a:gd name="connsiteY1" fmla="*/ 0 h 1499616"/>
                      <a:gd name="connsiteX2" fmla="*/ 684800 w 818819"/>
                      <a:gd name="connsiteY2" fmla="*/ 1493520 h 1499616"/>
                      <a:gd name="connsiteX3" fmla="*/ 20569 w 818819"/>
                      <a:gd name="connsiteY3" fmla="*/ 1499616 h 1499616"/>
                      <a:gd name="connsiteX4" fmla="*/ 20569 w 818819"/>
                      <a:gd name="connsiteY4" fmla="*/ 0 h 1499616"/>
                      <a:gd name="connsiteX0" fmla="*/ 20569 w 818819"/>
                      <a:gd name="connsiteY0" fmla="*/ 0 h 1547056"/>
                      <a:gd name="connsiteX1" fmla="*/ 776240 w 818819"/>
                      <a:gd name="connsiteY1" fmla="*/ 0 h 1547056"/>
                      <a:gd name="connsiteX2" fmla="*/ 684800 w 818819"/>
                      <a:gd name="connsiteY2" fmla="*/ 1493520 h 1547056"/>
                      <a:gd name="connsiteX3" fmla="*/ 20569 w 818819"/>
                      <a:gd name="connsiteY3" fmla="*/ 1499616 h 1547056"/>
                      <a:gd name="connsiteX4" fmla="*/ 20569 w 818819"/>
                      <a:gd name="connsiteY4" fmla="*/ 0 h 1547056"/>
                      <a:gd name="connsiteX0" fmla="*/ 20569 w 826508"/>
                      <a:gd name="connsiteY0" fmla="*/ 0 h 1499616"/>
                      <a:gd name="connsiteX1" fmla="*/ 776240 w 826508"/>
                      <a:gd name="connsiteY1" fmla="*/ 0 h 1499616"/>
                      <a:gd name="connsiteX2" fmla="*/ 733667 w 826508"/>
                      <a:gd name="connsiteY2" fmla="*/ 1170381 h 1499616"/>
                      <a:gd name="connsiteX3" fmla="*/ 20569 w 826508"/>
                      <a:gd name="connsiteY3" fmla="*/ 1499616 h 1499616"/>
                      <a:gd name="connsiteX4" fmla="*/ 20569 w 826508"/>
                      <a:gd name="connsiteY4" fmla="*/ 0 h 1499616"/>
                      <a:gd name="connsiteX0" fmla="*/ 20569 w 827210"/>
                      <a:gd name="connsiteY0" fmla="*/ 0 h 1499616"/>
                      <a:gd name="connsiteX1" fmla="*/ 776240 w 827210"/>
                      <a:gd name="connsiteY1" fmla="*/ 0 h 1499616"/>
                      <a:gd name="connsiteX2" fmla="*/ 737403 w 827210"/>
                      <a:gd name="connsiteY2" fmla="*/ 1192367 h 1499616"/>
                      <a:gd name="connsiteX3" fmla="*/ 20569 w 827210"/>
                      <a:gd name="connsiteY3" fmla="*/ 1499616 h 1499616"/>
                      <a:gd name="connsiteX4" fmla="*/ 20569 w 827210"/>
                      <a:gd name="connsiteY4" fmla="*/ 0 h 1499616"/>
                      <a:gd name="connsiteX0" fmla="*/ 20569 w 841645"/>
                      <a:gd name="connsiteY0" fmla="*/ 0 h 1499616"/>
                      <a:gd name="connsiteX1" fmla="*/ 776240 w 841645"/>
                      <a:gd name="connsiteY1" fmla="*/ 0 h 1499616"/>
                      <a:gd name="connsiteX2" fmla="*/ 737403 w 841645"/>
                      <a:gd name="connsiteY2" fmla="*/ 1192367 h 1499616"/>
                      <a:gd name="connsiteX3" fmla="*/ 20569 w 841645"/>
                      <a:gd name="connsiteY3" fmla="*/ 1499616 h 1499616"/>
                      <a:gd name="connsiteX4" fmla="*/ 20569 w 841645"/>
                      <a:gd name="connsiteY4" fmla="*/ 0 h 1499616"/>
                      <a:gd name="connsiteX0" fmla="*/ 20569 w 919569"/>
                      <a:gd name="connsiteY0" fmla="*/ 0 h 1499616"/>
                      <a:gd name="connsiteX1" fmla="*/ 874426 w 919569"/>
                      <a:gd name="connsiteY1" fmla="*/ 1012 h 1499616"/>
                      <a:gd name="connsiteX2" fmla="*/ 737403 w 919569"/>
                      <a:gd name="connsiteY2" fmla="*/ 1192367 h 1499616"/>
                      <a:gd name="connsiteX3" fmla="*/ 20569 w 919569"/>
                      <a:gd name="connsiteY3" fmla="*/ 1499616 h 1499616"/>
                      <a:gd name="connsiteX4" fmla="*/ 20569 w 919569"/>
                      <a:gd name="connsiteY4" fmla="*/ 0 h 1499616"/>
                      <a:gd name="connsiteX0" fmla="*/ 20569 w 875235"/>
                      <a:gd name="connsiteY0" fmla="*/ 0 h 1499616"/>
                      <a:gd name="connsiteX1" fmla="*/ 874426 w 875235"/>
                      <a:gd name="connsiteY1" fmla="*/ 1012 h 1499616"/>
                      <a:gd name="connsiteX2" fmla="*/ 737403 w 875235"/>
                      <a:gd name="connsiteY2" fmla="*/ 1192367 h 1499616"/>
                      <a:gd name="connsiteX3" fmla="*/ 20569 w 875235"/>
                      <a:gd name="connsiteY3" fmla="*/ 1499616 h 1499616"/>
                      <a:gd name="connsiteX4" fmla="*/ 20569 w 875235"/>
                      <a:gd name="connsiteY4" fmla="*/ 0 h 1499616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338221"/>
                      <a:gd name="connsiteX1" fmla="*/ 901699 w 902508"/>
                      <a:gd name="connsiteY1" fmla="*/ 78974 h 1338221"/>
                      <a:gd name="connsiteX2" fmla="*/ 764676 w 902508"/>
                      <a:gd name="connsiteY2" fmla="*/ 1270329 h 1338221"/>
                      <a:gd name="connsiteX3" fmla="*/ 38391 w 902508"/>
                      <a:gd name="connsiteY3" fmla="*/ 1318393 h 1338221"/>
                      <a:gd name="connsiteX4" fmla="*/ 0 w 902508"/>
                      <a:gd name="connsiteY4" fmla="*/ 0 h 1338221"/>
                      <a:gd name="connsiteX0" fmla="*/ 0 w 902508"/>
                      <a:gd name="connsiteY0" fmla="*/ 0 h 1419679"/>
                      <a:gd name="connsiteX1" fmla="*/ 901699 w 902508"/>
                      <a:gd name="connsiteY1" fmla="*/ 78974 h 1419679"/>
                      <a:gd name="connsiteX2" fmla="*/ 764676 w 902508"/>
                      <a:gd name="connsiteY2" fmla="*/ 1270329 h 1419679"/>
                      <a:gd name="connsiteX3" fmla="*/ 136321 w 902508"/>
                      <a:gd name="connsiteY3" fmla="*/ 1419679 h 1419679"/>
                      <a:gd name="connsiteX4" fmla="*/ 0 w 902508"/>
                      <a:gd name="connsiteY4" fmla="*/ 0 h 1419679"/>
                      <a:gd name="connsiteX0" fmla="*/ 0 w 866365"/>
                      <a:gd name="connsiteY0" fmla="*/ 0 h 1546267"/>
                      <a:gd name="connsiteX1" fmla="*/ 865556 w 866365"/>
                      <a:gd name="connsiteY1" fmla="*/ 205562 h 1546267"/>
                      <a:gd name="connsiteX2" fmla="*/ 728533 w 866365"/>
                      <a:gd name="connsiteY2" fmla="*/ 1396917 h 1546267"/>
                      <a:gd name="connsiteX3" fmla="*/ 100178 w 866365"/>
                      <a:gd name="connsiteY3" fmla="*/ 1546267 h 1546267"/>
                      <a:gd name="connsiteX4" fmla="*/ 0 w 866365"/>
                      <a:gd name="connsiteY4" fmla="*/ 0 h 1546267"/>
                      <a:gd name="connsiteX0" fmla="*/ 0 w 824778"/>
                      <a:gd name="connsiteY0" fmla="*/ 0 h 1546267"/>
                      <a:gd name="connsiteX1" fmla="*/ 823198 w 824778"/>
                      <a:gd name="connsiteY1" fmla="*/ 125936 h 1546267"/>
                      <a:gd name="connsiteX2" fmla="*/ 728533 w 824778"/>
                      <a:gd name="connsiteY2" fmla="*/ 1396917 h 1546267"/>
                      <a:gd name="connsiteX3" fmla="*/ 100178 w 824778"/>
                      <a:gd name="connsiteY3" fmla="*/ 1546267 h 1546267"/>
                      <a:gd name="connsiteX4" fmla="*/ 0 w 824778"/>
                      <a:gd name="connsiteY4" fmla="*/ 0 h 1546267"/>
                      <a:gd name="connsiteX0" fmla="*/ 0 w 824778"/>
                      <a:gd name="connsiteY0" fmla="*/ 0 h 1565831"/>
                      <a:gd name="connsiteX1" fmla="*/ 823198 w 824778"/>
                      <a:gd name="connsiteY1" fmla="*/ 125936 h 1565831"/>
                      <a:gd name="connsiteX2" fmla="*/ 728533 w 824778"/>
                      <a:gd name="connsiteY2" fmla="*/ 1396917 h 1565831"/>
                      <a:gd name="connsiteX3" fmla="*/ 100178 w 824778"/>
                      <a:gd name="connsiteY3" fmla="*/ 1546267 h 1565831"/>
                      <a:gd name="connsiteX4" fmla="*/ 0 w 824778"/>
                      <a:gd name="connsiteY4" fmla="*/ 0 h 1565831"/>
                      <a:gd name="connsiteX0" fmla="*/ 0 w 824778"/>
                      <a:gd name="connsiteY0" fmla="*/ 0 h 1596225"/>
                      <a:gd name="connsiteX1" fmla="*/ 823198 w 824778"/>
                      <a:gd name="connsiteY1" fmla="*/ 125936 h 1596225"/>
                      <a:gd name="connsiteX2" fmla="*/ 728533 w 824778"/>
                      <a:gd name="connsiteY2" fmla="*/ 1396917 h 1596225"/>
                      <a:gd name="connsiteX3" fmla="*/ 100178 w 824778"/>
                      <a:gd name="connsiteY3" fmla="*/ 1546267 h 1596225"/>
                      <a:gd name="connsiteX4" fmla="*/ 0 w 824778"/>
                      <a:gd name="connsiteY4" fmla="*/ 0 h 1596225"/>
                      <a:gd name="connsiteX0" fmla="*/ 0 w 846606"/>
                      <a:gd name="connsiteY0" fmla="*/ 0 h 1633846"/>
                      <a:gd name="connsiteX1" fmla="*/ 823198 w 846606"/>
                      <a:gd name="connsiteY1" fmla="*/ 125936 h 1633846"/>
                      <a:gd name="connsiteX2" fmla="*/ 808015 w 846606"/>
                      <a:gd name="connsiteY2" fmla="*/ 1479371 h 1633846"/>
                      <a:gd name="connsiteX3" fmla="*/ 100178 w 846606"/>
                      <a:gd name="connsiteY3" fmla="*/ 1546267 h 1633846"/>
                      <a:gd name="connsiteX4" fmla="*/ 0 w 846606"/>
                      <a:gd name="connsiteY4" fmla="*/ 0 h 1633846"/>
                      <a:gd name="connsiteX0" fmla="*/ 0 w 846606"/>
                      <a:gd name="connsiteY0" fmla="*/ 0 h 1621471"/>
                      <a:gd name="connsiteX1" fmla="*/ 823198 w 846606"/>
                      <a:gd name="connsiteY1" fmla="*/ 125936 h 1621471"/>
                      <a:gd name="connsiteX2" fmla="*/ 808015 w 846606"/>
                      <a:gd name="connsiteY2" fmla="*/ 1479371 h 1621471"/>
                      <a:gd name="connsiteX3" fmla="*/ 191657 w 846606"/>
                      <a:gd name="connsiteY3" fmla="*/ 1516595 h 1621471"/>
                      <a:gd name="connsiteX4" fmla="*/ 0 w 846606"/>
                      <a:gd name="connsiteY4" fmla="*/ 0 h 1621471"/>
                      <a:gd name="connsiteX0" fmla="*/ 0 w 846606"/>
                      <a:gd name="connsiteY0" fmla="*/ 0 h 1633472"/>
                      <a:gd name="connsiteX1" fmla="*/ 823198 w 846606"/>
                      <a:gd name="connsiteY1" fmla="*/ 125936 h 1633472"/>
                      <a:gd name="connsiteX2" fmla="*/ 808015 w 846606"/>
                      <a:gd name="connsiteY2" fmla="*/ 1479371 h 1633472"/>
                      <a:gd name="connsiteX3" fmla="*/ 191657 w 846606"/>
                      <a:gd name="connsiteY3" fmla="*/ 1516595 h 1633472"/>
                      <a:gd name="connsiteX4" fmla="*/ 0 w 846606"/>
                      <a:gd name="connsiteY4" fmla="*/ 0 h 16334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6606" h="1633472">
                        <a:moveTo>
                          <a:pt x="0" y="0"/>
                        </a:moveTo>
                        <a:lnTo>
                          <a:pt x="823198" y="125936"/>
                        </a:lnTo>
                        <a:cubicBezTo>
                          <a:pt x="832712" y="571156"/>
                          <a:pt x="878521" y="1258679"/>
                          <a:pt x="808015" y="1479371"/>
                        </a:cubicBezTo>
                        <a:cubicBezTo>
                          <a:pt x="551744" y="1730491"/>
                          <a:pt x="349006" y="1623484"/>
                          <a:pt x="191657" y="1516595"/>
                        </a:cubicBezTo>
                        <a:cubicBezTo>
                          <a:pt x="81929" y="1028915"/>
                          <a:pt x="184739" y="450462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8" name="Rettangolo 73">
                    <a:extLst>
                      <a:ext uri="{FF2B5EF4-FFF2-40B4-BE49-F238E27FC236}">
                        <a16:creationId xmlns:a16="http://schemas.microsoft.com/office/drawing/2014/main" id="{453A283D-B70E-14D0-FB64-D70BF18FCFD2}"/>
                      </a:ext>
                    </a:extLst>
                  </p:cNvPr>
                  <p:cNvSpPr/>
                  <p:nvPr/>
                </p:nvSpPr>
                <p:spPr>
                  <a:xfrm rot="230045">
                    <a:off x="9076149" y="5519705"/>
                    <a:ext cx="309837" cy="620832"/>
                  </a:xfrm>
                  <a:custGeom>
                    <a:avLst/>
                    <a:gdLst>
                      <a:gd name="connsiteX0" fmla="*/ 0 w 332697"/>
                      <a:gd name="connsiteY0" fmla="*/ 0 h 590959"/>
                      <a:gd name="connsiteX1" fmla="*/ 33269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2217 w 332697"/>
                      <a:gd name="connsiteY1" fmla="*/ 3048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602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23706 h 614665"/>
                      <a:gd name="connsiteX1" fmla="*/ 306027 w 332697"/>
                      <a:gd name="connsiteY1" fmla="*/ 23706 h 614665"/>
                      <a:gd name="connsiteX2" fmla="*/ 332697 w 332697"/>
                      <a:gd name="connsiteY2" fmla="*/ 614665 h 614665"/>
                      <a:gd name="connsiteX3" fmla="*/ 0 w 332697"/>
                      <a:gd name="connsiteY3" fmla="*/ 614665 h 614665"/>
                      <a:gd name="connsiteX4" fmla="*/ 0 w 332697"/>
                      <a:gd name="connsiteY4" fmla="*/ 23706 h 614665"/>
                      <a:gd name="connsiteX0" fmla="*/ 0 w 332697"/>
                      <a:gd name="connsiteY0" fmla="*/ 34524 h 625483"/>
                      <a:gd name="connsiteX1" fmla="*/ 306027 w 332697"/>
                      <a:gd name="connsiteY1" fmla="*/ 34524 h 625483"/>
                      <a:gd name="connsiteX2" fmla="*/ 332697 w 332697"/>
                      <a:gd name="connsiteY2" fmla="*/ 625483 h 625483"/>
                      <a:gd name="connsiteX3" fmla="*/ 0 w 332697"/>
                      <a:gd name="connsiteY3" fmla="*/ 625483 h 625483"/>
                      <a:gd name="connsiteX4" fmla="*/ 0 w 332697"/>
                      <a:gd name="connsiteY4" fmla="*/ 34524 h 625483"/>
                      <a:gd name="connsiteX0" fmla="*/ 0 w 306027"/>
                      <a:gd name="connsiteY0" fmla="*/ 34524 h 625483"/>
                      <a:gd name="connsiteX1" fmla="*/ 306027 w 306027"/>
                      <a:gd name="connsiteY1" fmla="*/ 34524 h 625483"/>
                      <a:gd name="connsiteX2" fmla="*/ 302217 w 306027"/>
                      <a:gd name="connsiteY2" fmla="*/ 614053 h 625483"/>
                      <a:gd name="connsiteX3" fmla="*/ 0 w 306027"/>
                      <a:gd name="connsiteY3" fmla="*/ 625483 h 625483"/>
                      <a:gd name="connsiteX4" fmla="*/ 0 w 306027"/>
                      <a:gd name="connsiteY4" fmla="*/ 34524 h 625483"/>
                      <a:gd name="connsiteX0" fmla="*/ 0 w 302217"/>
                      <a:gd name="connsiteY0" fmla="*/ 5802 h 596761"/>
                      <a:gd name="connsiteX1" fmla="*/ 264117 w 302217"/>
                      <a:gd name="connsiteY1" fmla="*/ 181062 h 596761"/>
                      <a:gd name="connsiteX2" fmla="*/ 302217 w 302217"/>
                      <a:gd name="connsiteY2" fmla="*/ 585331 h 596761"/>
                      <a:gd name="connsiteX3" fmla="*/ 0 w 302217"/>
                      <a:gd name="connsiteY3" fmla="*/ 596761 h 596761"/>
                      <a:gd name="connsiteX4" fmla="*/ 0 w 302217"/>
                      <a:gd name="connsiteY4" fmla="*/ 5802 h 596761"/>
                      <a:gd name="connsiteX0" fmla="*/ 0 w 309837"/>
                      <a:gd name="connsiteY0" fmla="*/ 32444 h 623403"/>
                      <a:gd name="connsiteX1" fmla="*/ 309837 w 309837"/>
                      <a:gd name="connsiteY1" fmla="*/ 36254 h 623403"/>
                      <a:gd name="connsiteX2" fmla="*/ 302217 w 309837"/>
                      <a:gd name="connsiteY2" fmla="*/ 611973 h 623403"/>
                      <a:gd name="connsiteX3" fmla="*/ 0 w 309837"/>
                      <a:gd name="connsiteY3" fmla="*/ 623403 h 623403"/>
                      <a:gd name="connsiteX4" fmla="*/ 0 w 309837"/>
                      <a:gd name="connsiteY4" fmla="*/ 32444 h 623403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302217 w 309837"/>
                      <a:gd name="connsiteY2" fmla="*/ 607119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285738 w 309837"/>
                      <a:gd name="connsiteY2" fmla="*/ 589131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6766"/>
                      <a:gd name="connsiteX1" fmla="*/ 309837 w 309837"/>
                      <a:gd name="connsiteY1" fmla="*/ 31400 h 616766"/>
                      <a:gd name="connsiteX2" fmla="*/ 285738 w 309837"/>
                      <a:gd name="connsiteY2" fmla="*/ 589131 h 616766"/>
                      <a:gd name="connsiteX3" fmla="*/ 26610 w 309837"/>
                      <a:gd name="connsiteY3" fmla="*/ 616766 h 616766"/>
                      <a:gd name="connsiteX4" fmla="*/ 0 w 309837"/>
                      <a:gd name="connsiteY4" fmla="*/ 39020 h 616766"/>
                      <a:gd name="connsiteX0" fmla="*/ 0 w 309837"/>
                      <a:gd name="connsiteY0" fmla="*/ 39020 h 628935"/>
                      <a:gd name="connsiteX1" fmla="*/ 309837 w 309837"/>
                      <a:gd name="connsiteY1" fmla="*/ 31400 h 628935"/>
                      <a:gd name="connsiteX2" fmla="*/ 285738 w 309837"/>
                      <a:gd name="connsiteY2" fmla="*/ 589131 h 628935"/>
                      <a:gd name="connsiteX3" fmla="*/ 15967 w 309837"/>
                      <a:gd name="connsiteY3" fmla="*/ 628935 h 628935"/>
                      <a:gd name="connsiteX4" fmla="*/ 0 w 309837"/>
                      <a:gd name="connsiteY4" fmla="*/ 39020 h 628935"/>
                      <a:gd name="connsiteX0" fmla="*/ 0 w 309837"/>
                      <a:gd name="connsiteY0" fmla="*/ 39020 h 613984"/>
                      <a:gd name="connsiteX1" fmla="*/ 309837 w 309837"/>
                      <a:gd name="connsiteY1" fmla="*/ 31400 h 613984"/>
                      <a:gd name="connsiteX2" fmla="*/ 285738 w 309837"/>
                      <a:gd name="connsiteY2" fmla="*/ 589131 h 613984"/>
                      <a:gd name="connsiteX3" fmla="*/ 11146 w 309837"/>
                      <a:gd name="connsiteY3" fmla="*/ 613984 h 613984"/>
                      <a:gd name="connsiteX4" fmla="*/ 0 w 309837"/>
                      <a:gd name="connsiteY4" fmla="*/ 39020 h 613984"/>
                      <a:gd name="connsiteX0" fmla="*/ 0 w 309837"/>
                      <a:gd name="connsiteY0" fmla="*/ 39020 h 621034"/>
                      <a:gd name="connsiteX1" fmla="*/ 309837 w 309837"/>
                      <a:gd name="connsiteY1" fmla="*/ 31400 h 621034"/>
                      <a:gd name="connsiteX2" fmla="*/ 285738 w 309837"/>
                      <a:gd name="connsiteY2" fmla="*/ 589131 h 621034"/>
                      <a:gd name="connsiteX3" fmla="*/ 11146 w 309837"/>
                      <a:gd name="connsiteY3" fmla="*/ 613984 h 621034"/>
                      <a:gd name="connsiteX4" fmla="*/ 0 w 309837"/>
                      <a:gd name="connsiteY4" fmla="*/ 39020 h 621034"/>
                      <a:gd name="connsiteX0" fmla="*/ 0 w 309837"/>
                      <a:gd name="connsiteY0" fmla="*/ 39020 h 622514"/>
                      <a:gd name="connsiteX1" fmla="*/ 309837 w 309837"/>
                      <a:gd name="connsiteY1" fmla="*/ 31400 h 622514"/>
                      <a:gd name="connsiteX2" fmla="*/ 285738 w 309837"/>
                      <a:gd name="connsiteY2" fmla="*/ 589131 h 622514"/>
                      <a:gd name="connsiteX3" fmla="*/ 11146 w 309837"/>
                      <a:gd name="connsiteY3" fmla="*/ 613984 h 622514"/>
                      <a:gd name="connsiteX4" fmla="*/ 0 w 309837"/>
                      <a:gd name="connsiteY4" fmla="*/ 39020 h 622514"/>
                      <a:gd name="connsiteX0" fmla="*/ 0 w 309837"/>
                      <a:gd name="connsiteY0" fmla="*/ 39020 h 621198"/>
                      <a:gd name="connsiteX1" fmla="*/ 309837 w 309837"/>
                      <a:gd name="connsiteY1" fmla="*/ 31400 h 621198"/>
                      <a:gd name="connsiteX2" fmla="*/ 304236 w 309837"/>
                      <a:gd name="connsiteY2" fmla="*/ 580254 h 621198"/>
                      <a:gd name="connsiteX3" fmla="*/ 11146 w 309837"/>
                      <a:gd name="connsiteY3" fmla="*/ 613984 h 621198"/>
                      <a:gd name="connsiteX4" fmla="*/ 0 w 309837"/>
                      <a:gd name="connsiteY4" fmla="*/ 39020 h 621198"/>
                      <a:gd name="connsiteX0" fmla="*/ 0 w 309837"/>
                      <a:gd name="connsiteY0" fmla="*/ 39020 h 620832"/>
                      <a:gd name="connsiteX1" fmla="*/ 309837 w 309837"/>
                      <a:gd name="connsiteY1" fmla="*/ 31400 h 620832"/>
                      <a:gd name="connsiteX2" fmla="*/ 292577 w 309837"/>
                      <a:gd name="connsiteY2" fmla="*/ 577217 h 620832"/>
                      <a:gd name="connsiteX3" fmla="*/ 11146 w 309837"/>
                      <a:gd name="connsiteY3" fmla="*/ 613984 h 620832"/>
                      <a:gd name="connsiteX4" fmla="*/ 0 w 309837"/>
                      <a:gd name="connsiteY4" fmla="*/ 39020 h 620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9837" h="620832">
                        <a:moveTo>
                          <a:pt x="0" y="39020"/>
                        </a:moveTo>
                        <a:cubicBezTo>
                          <a:pt x="109629" y="920"/>
                          <a:pt x="162108" y="-21940"/>
                          <a:pt x="309837" y="31400"/>
                        </a:cubicBezTo>
                        <a:lnTo>
                          <a:pt x="292577" y="577217"/>
                        </a:lnTo>
                        <a:cubicBezTo>
                          <a:pt x="205612" y="596651"/>
                          <a:pt x="93311" y="636876"/>
                          <a:pt x="11146" y="613984"/>
                        </a:cubicBezTo>
                        <a:lnTo>
                          <a:pt x="0" y="3902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45" name="Rettangolo con angoli arrotondati 44">
                  <a:extLst>
                    <a:ext uri="{FF2B5EF4-FFF2-40B4-BE49-F238E27FC236}">
                      <a16:creationId xmlns:a16="http://schemas.microsoft.com/office/drawing/2014/main" id="{51F31C1A-0249-2ED3-5F0C-961208D06390}"/>
                    </a:ext>
                  </a:extLst>
                </p:cNvPr>
                <p:cNvSpPr/>
                <p:nvPr/>
              </p:nvSpPr>
              <p:spPr>
                <a:xfrm rot="11448">
                  <a:off x="13516128" y="5531219"/>
                  <a:ext cx="73568" cy="192609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82" name="Ovale 81">
                <a:extLst>
                  <a:ext uri="{FF2B5EF4-FFF2-40B4-BE49-F238E27FC236}">
                    <a16:creationId xmlns:a16="http://schemas.microsoft.com/office/drawing/2014/main" id="{47E920DF-7D59-89CA-38B4-F8D9DC7C4ED2}"/>
                  </a:ext>
                </a:extLst>
              </p:cNvPr>
              <p:cNvSpPr/>
              <p:nvPr/>
            </p:nvSpPr>
            <p:spPr>
              <a:xfrm>
                <a:off x="13416254" y="4494225"/>
                <a:ext cx="89108" cy="92474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9" name="Gruppo 38">
              <a:extLst>
                <a:ext uri="{FF2B5EF4-FFF2-40B4-BE49-F238E27FC236}">
                  <a16:creationId xmlns:a16="http://schemas.microsoft.com/office/drawing/2014/main" id="{61C1FDFB-99DD-A5A2-E1EC-682DA6DCF075}"/>
                </a:ext>
              </a:extLst>
            </p:cNvPr>
            <p:cNvGrpSpPr/>
            <p:nvPr/>
          </p:nvGrpSpPr>
          <p:grpSpPr>
            <a:xfrm rot="21392073">
              <a:off x="13327098" y="5405003"/>
              <a:ext cx="204675" cy="261968"/>
              <a:chOff x="8992065" y="3239791"/>
              <a:chExt cx="502467" cy="641469"/>
            </a:xfrm>
          </p:grpSpPr>
          <p:sp>
            <p:nvSpPr>
              <p:cNvPr id="41" name="Trapezio 49">
                <a:extLst>
                  <a:ext uri="{FF2B5EF4-FFF2-40B4-BE49-F238E27FC236}">
                    <a16:creationId xmlns:a16="http://schemas.microsoft.com/office/drawing/2014/main" id="{8810B93A-DC3A-0F47-3C37-6C0EC58CC4E6}"/>
                  </a:ext>
                </a:extLst>
              </p:cNvPr>
              <p:cNvSpPr/>
              <p:nvPr/>
            </p:nvSpPr>
            <p:spPr>
              <a:xfrm rot="9729401" flipH="1">
                <a:off x="8992065" y="3239791"/>
                <a:ext cx="502467" cy="507508"/>
              </a:xfrm>
              <a:custGeom>
                <a:avLst/>
                <a:gdLst>
                  <a:gd name="connsiteX0" fmla="*/ 0 w 321145"/>
                  <a:gd name="connsiteY0" fmla="*/ 361419 h 361419"/>
                  <a:gd name="connsiteX1" fmla="*/ 80286 w 321145"/>
                  <a:gd name="connsiteY1" fmla="*/ 0 h 361419"/>
                  <a:gd name="connsiteX2" fmla="*/ 240859 w 321145"/>
                  <a:gd name="connsiteY2" fmla="*/ 0 h 361419"/>
                  <a:gd name="connsiteX3" fmla="*/ 321145 w 321145"/>
                  <a:gd name="connsiteY3" fmla="*/ 361419 h 361419"/>
                  <a:gd name="connsiteX4" fmla="*/ 0 w 321145"/>
                  <a:gd name="connsiteY4" fmla="*/ 361419 h 361419"/>
                  <a:gd name="connsiteX0" fmla="*/ 0 w 321145"/>
                  <a:gd name="connsiteY0" fmla="*/ 361419 h 412763"/>
                  <a:gd name="connsiteX1" fmla="*/ 80286 w 321145"/>
                  <a:gd name="connsiteY1" fmla="*/ 0 h 412763"/>
                  <a:gd name="connsiteX2" fmla="*/ 240859 w 321145"/>
                  <a:gd name="connsiteY2" fmla="*/ 0 h 412763"/>
                  <a:gd name="connsiteX3" fmla="*/ 321145 w 321145"/>
                  <a:gd name="connsiteY3" fmla="*/ 361419 h 412763"/>
                  <a:gd name="connsiteX4" fmla="*/ 0 w 321145"/>
                  <a:gd name="connsiteY4" fmla="*/ 361419 h 41276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81953"/>
                  <a:gd name="connsiteY0" fmla="*/ 302475 h 416714"/>
                  <a:gd name="connsiteX1" fmla="*/ 141094 w 381953"/>
                  <a:gd name="connsiteY1" fmla="*/ 0 h 416714"/>
                  <a:gd name="connsiteX2" fmla="*/ 301667 w 381953"/>
                  <a:gd name="connsiteY2" fmla="*/ 0 h 416714"/>
                  <a:gd name="connsiteX3" fmla="*/ 381953 w 381953"/>
                  <a:gd name="connsiteY3" fmla="*/ 361419 h 416714"/>
                  <a:gd name="connsiteX4" fmla="*/ 0 w 381953"/>
                  <a:gd name="connsiteY4" fmla="*/ 302475 h 416714"/>
                  <a:gd name="connsiteX0" fmla="*/ 0 w 433414"/>
                  <a:gd name="connsiteY0" fmla="*/ 302475 h 404427"/>
                  <a:gd name="connsiteX1" fmla="*/ 141094 w 433414"/>
                  <a:gd name="connsiteY1" fmla="*/ 0 h 404427"/>
                  <a:gd name="connsiteX2" fmla="*/ 301667 w 433414"/>
                  <a:gd name="connsiteY2" fmla="*/ 0 h 404427"/>
                  <a:gd name="connsiteX3" fmla="*/ 433414 w 433414"/>
                  <a:gd name="connsiteY3" fmla="*/ 342175 h 404427"/>
                  <a:gd name="connsiteX4" fmla="*/ 0 w 433414"/>
                  <a:gd name="connsiteY4" fmla="*/ 302475 h 404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3414" h="404427">
                    <a:moveTo>
                      <a:pt x="0" y="302475"/>
                    </a:moveTo>
                    <a:cubicBezTo>
                      <a:pt x="179855" y="208788"/>
                      <a:pt x="209883" y="258317"/>
                      <a:pt x="141094" y="0"/>
                    </a:cubicBezTo>
                    <a:lnTo>
                      <a:pt x="301667" y="0"/>
                    </a:lnTo>
                    <a:cubicBezTo>
                      <a:pt x="328429" y="120473"/>
                      <a:pt x="302166" y="187642"/>
                      <a:pt x="433414" y="342175"/>
                    </a:cubicBezTo>
                    <a:cubicBezTo>
                      <a:pt x="335043" y="441031"/>
                      <a:pt x="101399" y="418000"/>
                      <a:pt x="0" y="30247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2" name="Ovale 41">
                <a:extLst>
                  <a:ext uri="{FF2B5EF4-FFF2-40B4-BE49-F238E27FC236}">
                    <a16:creationId xmlns:a16="http://schemas.microsoft.com/office/drawing/2014/main" id="{B6C7F269-6E9E-DCC3-D32C-983F18D66AD6}"/>
                  </a:ext>
                </a:extLst>
              </p:cNvPr>
              <p:cNvSpPr/>
              <p:nvPr/>
            </p:nvSpPr>
            <p:spPr>
              <a:xfrm>
                <a:off x="9207716" y="3612631"/>
                <a:ext cx="268224" cy="268629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40" name="Esagono 45">
            <a:extLst>
              <a:ext uri="{FF2B5EF4-FFF2-40B4-BE49-F238E27FC236}">
                <a16:creationId xmlns:a16="http://schemas.microsoft.com/office/drawing/2014/main" id="{E907A589-C3F4-CC01-8757-69ED75B8CB02}"/>
              </a:ext>
            </a:extLst>
          </p:cNvPr>
          <p:cNvSpPr/>
          <p:nvPr/>
        </p:nvSpPr>
        <p:spPr>
          <a:xfrm rot="21572067">
            <a:off x="11186381" y="5326224"/>
            <a:ext cx="406466" cy="277291"/>
          </a:xfrm>
          <a:custGeom>
            <a:avLst/>
            <a:gdLst>
              <a:gd name="connsiteX0" fmla="*/ 0 w 880368"/>
              <a:gd name="connsiteY0" fmla="*/ 414515 h 829030"/>
              <a:gd name="connsiteX1" fmla="*/ 207258 w 880368"/>
              <a:gd name="connsiteY1" fmla="*/ 0 h 829030"/>
              <a:gd name="connsiteX2" fmla="*/ 673111 w 880368"/>
              <a:gd name="connsiteY2" fmla="*/ 0 h 829030"/>
              <a:gd name="connsiteX3" fmla="*/ 880368 w 880368"/>
              <a:gd name="connsiteY3" fmla="*/ 414515 h 829030"/>
              <a:gd name="connsiteX4" fmla="*/ 673111 w 880368"/>
              <a:gd name="connsiteY4" fmla="*/ 829030 h 829030"/>
              <a:gd name="connsiteX5" fmla="*/ 207258 w 880368"/>
              <a:gd name="connsiteY5" fmla="*/ 829030 h 829030"/>
              <a:gd name="connsiteX6" fmla="*/ 0 w 880368"/>
              <a:gd name="connsiteY6" fmla="*/ 414515 h 829030"/>
              <a:gd name="connsiteX0" fmla="*/ 0 w 886471"/>
              <a:gd name="connsiteY0" fmla="*/ 414515 h 829030"/>
              <a:gd name="connsiteX1" fmla="*/ 207258 w 886471"/>
              <a:gd name="connsiteY1" fmla="*/ 0 h 829030"/>
              <a:gd name="connsiteX2" fmla="*/ 886471 w 886471"/>
              <a:gd name="connsiteY2" fmla="*/ 251460 h 829030"/>
              <a:gd name="connsiteX3" fmla="*/ 880368 w 886471"/>
              <a:gd name="connsiteY3" fmla="*/ 414515 h 829030"/>
              <a:gd name="connsiteX4" fmla="*/ 673111 w 886471"/>
              <a:gd name="connsiteY4" fmla="*/ 829030 h 829030"/>
              <a:gd name="connsiteX5" fmla="*/ 207258 w 886471"/>
              <a:gd name="connsiteY5" fmla="*/ 829030 h 829030"/>
              <a:gd name="connsiteX6" fmla="*/ 0 w 886471"/>
              <a:gd name="connsiteY6" fmla="*/ 414515 h 829030"/>
              <a:gd name="connsiteX0" fmla="*/ 0 w 886471"/>
              <a:gd name="connsiteY0" fmla="*/ 163055 h 577570"/>
              <a:gd name="connsiteX1" fmla="*/ 9138 w 886471"/>
              <a:gd name="connsiteY1" fmla="*/ 15240 h 577570"/>
              <a:gd name="connsiteX2" fmla="*/ 886471 w 886471"/>
              <a:gd name="connsiteY2" fmla="*/ 0 h 577570"/>
              <a:gd name="connsiteX3" fmla="*/ 880368 w 886471"/>
              <a:gd name="connsiteY3" fmla="*/ 163055 h 577570"/>
              <a:gd name="connsiteX4" fmla="*/ 673111 w 886471"/>
              <a:gd name="connsiteY4" fmla="*/ 577570 h 577570"/>
              <a:gd name="connsiteX5" fmla="*/ 207258 w 886471"/>
              <a:gd name="connsiteY5" fmla="*/ 577570 h 577570"/>
              <a:gd name="connsiteX6" fmla="*/ 0 w 886471"/>
              <a:gd name="connsiteY6" fmla="*/ 163055 h 57757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673111 w 886471"/>
              <a:gd name="connsiteY4" fmla="*/ 57757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471" h="585190">
                <a:moveTo>
                  <a:pt x="0" y="163055"/>
                </a:moveTo>
                <a:lnTo>
                  <a:pt x="9138" y="15240"/>
                </a:lnTo>
                <a:cubicBezTo>
                  <a:pt x="435102" y="157347"/>
                  <a:pt x="487211" y="181705"/>
                  <a:pt x="886471" y="0"/>
                </a:cubicBezTo>
                <a:lnTo>
                  <a:pt x="880368" y="163055"/>
                </a:lnTo>
                <a:cubicBezTo>
                  <a:pt x="621142" y="287485"/>
                  <a:pt x="564689" y="300388"/>
                  <a:pt x="528331" y="585190"/>
                </a:cubicBezTo>
                <a:lnTo>
                  <a:pt x="367278" y="585190"/>
                </a:lnTo>
                <a:cubicBezTo>
                  <a:pt x="293336" y="421618"/>
                  <a:pt x="364310" y="330077"/>
                  <a:pt x="0" y="16305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8120A874-D2C8-175B-F9C8-188AEE3C09C3}"/>
              </a:ext>
            </a:extLst>
          </p:cNvPr>
          <p:cNvGrpSpPr/>
          <p:nvPr/>
        </p:nvGrpSpPr>
        <p:grpSpPr>
          <a:xfrm>
            <a:off x="170375" y="3302321"/>
            <a:ext cx="3514968" cy="3029381"/>
            <a:chOff x="170375" y="3302321"/>
            <a:chExt cx="3514968" cy="3029381"/>
          </a:xfrm>
        </p:grpSpPr>
        <p:pic>
          <p:nvPicPr>
            <p:cNvPr id="49" name="Immagine 48" descr="mondo autismo consapevolezza giorno. colorato puzzle design cartello.  simbolo di autismo. medico piatto illustrazione. Salute cura 21437128 PNG">
              <a:extLst>
                <a:ext uri="{FF2B5EF4-FFF2-40B4-BE49-F238E27FC236}">
                  <a16:creationId xmlns:a16="http://schemas.microsoft.com/office/drawing/2014/main" id="{F86904D9-DAE2-45D3-887B-B057AFDB9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1000" contrast="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0375" y="3302321"/>
              <a:ext cx="3514968" cy="3029381"/>
            </a:xfrm>
            <a:prstGeom prst="rect">
              <a:avLst/>
            </a:prstGeom>
          </p:spPr>
        </p:pic>
        <p:pic>
          <p:nvPicPr>
            <p:cNvPr id="79" name="Elemento grafico 78" descr="Chat contorno">
              <a:extLst>
                <a:ext uri="{FF2B5EF4-FFF2-40B4-BE49-F238E27FC236}">
                  <a16:creationId xmlns:a16="http://schemas.microsoft.com/office/drawing/2014/main" id="{7B18B42D-D406-1313-5C19-0CBED636A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86261" y="4156611"/>
              <a:ext cx="660400" cy="660400"/>
            </a:xfrm>
            <a:prstGeom prst="rect">
              <a:avLst/>
            </a:prstGeom>
          </p:spPr>
        </p:pic>
        <p:pic>
          <p:nvPicPr>
            <p:cNvPr id="84" name="Elemento grafico 83" descr="Distanziamento sociale con riempimento a tinta unita">
              <a:extLst>
                <a:ext uri="{FF2B5EF4-FFF2-40B4-BE49-F238E27FC236}">
                  <a16:creationId xmlns:a16="http://schemas.microsoft.com/office/drawing/2014/main" id="{8AE7442F-4E79-2E4B-8FDC-1633256CF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8051" y="5005363"/>
              <a:ext cx="679940" cy="670170"/>
            </a:xfrm>
            <a:prstGeom prst="rect">
              <a:avLst/>
            </a:prstGeom>
          </p:spPr>
        </p:pic>
      </p:grpSp>
      <p:sp>
        <p:nvSpPr>
          <p:cNvPr id="91" name="CasellaDiTesto 90">
            <a:extLst>
              <a:ext uri="{FF2B5EF4-FFF2-40B4-BE49-F238E27FC236}">
                <a16:creationId xmlns:a16="http://schemas.microsoft.com/office/drawing/2014/main" id="{F7BC1050-5B39-1E16-7333-BE4A33240B63}"/>
              </a:ext>
            </a:extLst>
          </p:cNvPr>
          <p:cNvSpPr txBox="1"/>
          <p:nvPr/>
        </p:nvSpPr>
        <p:spPr>
          <a:xfrm>
            <a:off x="9970176" y="3462523"/>
            <a:ext cx="2409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Social Assistive Robot</a:t>
            </a:r>
            <a:endParaRPr lang="it-IT" sz="2400"/>
          </a:p>
        </p:txBody>
      </p:sp>
      <p:sp>
        <p:nvSpPr>
          <p:cNvPr id="92" name="Segnaposto contenuto 2">
            <a:extLst>
              <a:ext uri="{FF2B5EF4-FFF2-40B4-BE49-F238E27FC236}">
                <a16:creationId xmlns:a16="http://schemas.microsoft.com/office/drawing/2014/main" id="{2C079DE4-562E-36C4-91B2-04C46272C15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>
                <a:latin typeface="Aptos"/>
                <a:ea typeface="Open Sans"/>
                <a:cs typeface="Open Sans"/>
              </a:rPr>
              <a:t>Autism Spectrum Disorder (ASD) is a group of neurodevelopmental disorders characterized by </a:t>
            </a:r>
            <a:r>
              <a:rPr lang="en-US" b="1">
                <a:latin typeface="Aptos"/>
                <a:ea typeface="Open Sans"/>
                <a:cs typeface="Open Sans"/>
              </a:rPr>
              <a:t>difficulties</a:t>
            </a:r>
            <a:r>
              <a:rPr lang="en-US">
                <a:latin typeface="Aptos"/>
                <a:ea typeface="Open Sans"/>
                <a:cs typeface="Open Sans"/>
              </a:rPr>
              <a:t> </a:t>
            </a:r>
            <a:r>
              <a:rPr lang="en-US" b="1">
                <a:latin typeface="Aptos"/>
                <a:ea typeface="Open Sans"/>
                <a:cs typeface="Open Sans"/>
              </a:rPr>
              <a:t>in</a:t>
            </a:r>
            <a:r>
              <a:rPr lang="en-US">
                <a:latin typeface="Aptos"/>
                <a:ea typeface="Open Sans"/>
                <a:cs typeface="Open Sans"/>
              </a:rPr>
              <a:t> </a:t>
            </a:r>
            <a:r>
              <a:rPr lang="en-US" b="1">
                <a:latin typeface="Aptos"/>
                <a:ea typeface="Open Sans"/>
                <a:cs typeface="Open Sans"/>
              </a:rPr>
              <a:t>social interactions, communication and behavior.</a:t>
            </a:r>
            <a:endParaRPr lang="it-IT">
              <a:latin typeface="Aptos"/>
              <a:ea typeface="Open Sans"/>
              <a:cs typeface="Open Sans"/>
            </a:endParaRPr>
          </a:p>
        </p:txBody>
      </p:sp>
      <p:sp>
        <p:nvSpPr>
          <p:cNvPr id="93" name="Freccia a destra 92">
            <a:extLst>
              <a:ext uri="{FF2B5EF4-FFF2-40B4-BE49-F238E27FC236}">
                <a16:creationId xmlns:a16="http://schemas.microsoft.com/office/drawing/2014/main" id="{E076F2EB-25BD-227F-F240-4AD0F11C30AE}"/>
              </a:ext>
            </a:extLst>
          </p:cNvPr>
          <p:cNvSpPr/>
          <p:nvPr/>
        </p:nvSpPr>
        <p:spPr>
          <a:xfrm>
            <a:off x="3395816" y="4650739"/>
            <a:ext cx="1016000" cy="32394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4" name="CasellaDiTesto 93">
            <a:extLst>
              <a:ext uri="{FF2B5EF4-FFF2-40B4-BE49-F238E27FC236}">
                <a16:creationId xmlns:a16="http://schemas.microsoft.com/office/drawing/2014/main" id="{4B8BA79E-51A3-4CD7-3293-05D0416CC9AF}"/>
              </a:ext>
            </a:extLst>
          </p:cNvPr>
          <p:cNvSpPr txBox="1"/>
          <p:nvPr/>
        </p:nvSpPr>
        <p:spPr>
          <a:xfrm>
            <a:off x="4578670" y="4551103"/>
            <a:ext cx="3514968" cy="52322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err="1">
                <a:ea typeface="Open Sans" panose="020B0606030504020204" pitchFamily="34" charset="0"/>
                <a:cs typeface="Open Sans" panose="020B0606030504020204" pitchFamily="34" charset="0"/>
              </a:rPr>
              <a:t>Attention</a:t>
            </a:r>
            <a:r>
              <a:rPr lang="it-IT" sz="2800">
                <a:ea typeface="Open Sans" panose="020B0606030504020204" pitchFamily="34" charset="0"/>
                <a:cs typeface="Open Sans" panose="020B0606030504020204" pitchFamily="34" charset="0"/>
              </a:rPr>
              <a:t> Evaluation</a:t>
            </a:r>
          </a:p>
        </p:txBody>
      </p:sp>
    </p:spTree>
    <p:extLst>
      <p:ext uri="{BB962C8B-B14F-4D97-AF65-F5344CB8AC3E}">
        <p14:creationId xmlns:p14="http://schemas.microsoft.com/office/powerpoint/2010/main" val="1680660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0412B-DB8D-8881-39E8-4C9A385D2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rapezio 58">
            <a:extLst>
              <a:ext uri="{FF2B5EF4-FFF2-40B4-BE49-F238E27FC236}">
                <a16:creationId xmlns:a16="http://schemas.microsoft.com/office/drawing/2014/main" id="{A7C8C885-20D7-82B2-700B-2DA83CE758F1}"/>
              </a:ext>
            </a:extLst>
          </p:cNvPr>
          <p:cNvSpPr/>
          <p:nvPr/>
        </p:nvSpPr>
        <p:spPr>
          <a:xfrm>
            <a:off x="10107975" y="6579020"/>
            <a:ext cx="2271252" cy="245268"/>
          </a:xfrm>
          <a:prstGeom prst="trapezoid">
            <a:avLst>
              <a:gd name="adj" fmla="val 126144"/>
            </a:avLst>
          </a:prstGeom>
          <a:solidFill>
            <a:srgbClr val="0262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9" name="Gruppo 78">
            <a:extLst>
              <a:ext uri="{FF2B5EF4-FFF2-40B4-BE49-F238E27FC236}">
                <a16:creationId xmlns:a16="http://schemas.microsoft.com/office/drawing/2014/main" id="{57D14081-E1B3-6E02-2D6E-2FF701BF736A}"/>
              </a:ext>
            </a:extLst>
          </p:cNvPr>
          <p:cNvGrpSpPr/>
          <p:nvPr/>
        </p:nvGrpSpPr>
        <p:grpSpPr>
          <a:xfrm>
            <a:off x="9781247" y="4516766"/>
            <a:ext cx="1260554" cy="733100"/>
            <a:chOff x="9781247" y="4516766"/>
            <a:chExt cx="1260554" cy="733100"/>
          </a:xfrm>
        </p:grpSpPr>
        <p:grpSp>
          <p:nvGrpSpPr>
            <p:cNvPr id="47" name="Gruppo 46">
              <a:extLst>
                <a:ext uri="{FF2B5EF4-FFF2-40B4-BE49-F238E27FC236}">
                  <a16:creationId xmlns:a16="http://schemas.microsoft.com/office/drawing/2014/main" id="{472AF37E-54AF-D89D-B5F3-7110C062CF4A}"/>
                </a:ext>
              </a:extLst>
            </p:cNvPr>
            <p:cNvGrpSpPr/>
            <p:nvPr/>
          </p:nvGrpSpPr>
          <p:grpSpPr>
            <a:xfrm>
              <a:off x="9781247" y="4821403"/>
              <a:ext cx="727203" cy="428463"/>
              <a:chOff x="9781247" y="4821403"/>
              <a:chExt cx="727203" cy="428463"/>
            </a:xfrm>
          </p:grpSpPr>
          <p:sp>
            <p:nvSpPr>
              <p:cNvPr id="67" name="Trapezio 85">
                <a:extLst>
                  <a:ext uri="{FF2B5EF4-FFF2-40B4-BE49-F238E27FC236}">
                    <a16:creationId xmlns:a16="http://schemas.microsoft.com/office/drawing/2014/main" id="{EE3F2989-9A98-81BA-503C-5EE76A13FFAE}"/>
                  </a:ext>
                </a:extLst>
              </p:cNvPr>
              <p:cNvSpPr/>
              <p:nvPr/>
            </p:nvSpPr>
            <p:spPr>
              <a:xfrm rot="13042628" flipH="1">
                <a:off x="9914943" y="5096511"/>
                <a:ext cx="110210" cy="153355"/>
              </a:xfrm>
              <a:custGeom>
                <a:avLst/>
                <a:gdLst>
                  <a:gd name="connsiteX0" fmla="*/ 0 w 160682"/>
                  <a:gd name="connsiteY0" fmla="*/ 544830 h 544830"/>
                  <a:gd name="connsiteX1" fmla="*/ 40171 w 160682"/>
                  <a:gd name="connsiteY1" fmla="*/ 0 h 544830"/>
                  <a:gd name="connsiteX2" fmla="*/ 120512 w 160682"/>
                  <a:gd name="connsiteY2" fmla="*/ 0 h 544830"/>
                  <a:gd name="connsiteX3" fmla="*/ 160682 w 160682"/>
                  <a:gd name="connsiteY3" fmla="*/ 544830 h 544830"/>
                  <a:gd name="connsiteX4" fmla="*/ 0 w 160682"/>
                  <a:gd name="connsiteY4" fmla="*/ 544830 h 544830"/>
                  <a:gd name="connsiteX0" fmla="*/ 61430 w 222112"/>
                  <a:gd name="connsiteY0" fmla="*/ 544830 h 544830"/>
                  <a:gd name="connsiteX1" fmla="*/ 0 w 222112"/>
                  <a:gd name="connsiteY1" fmla="*/ 115869 h 544830"/>
                  <a:gd name="connsiteX2" fmla="*/ 181942 w 222112"/>
                  <a:gd name="connsiteY2" fmla="*/ 0 h 544830"/>
                  <a:gd name="connsiteX3" fmla="*/ 222112 w 222112"/>
                  <a:gd name="connsiteY3" fmla="*/ 544830 h 544830"/>
                  <a:gd name="connsiteX4" fmla="*/ 61430 w 222112"/>
                  <a:gd name="connsiteY4" fmla="*/ 544830 h 54483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117035 w 277717"/>
                  <a:gd name="connsiteY0" fmla="*/ 490080 h 490080"/>
                  <a:gd name="connsiteX1" fmla="*/ 0 w 277717"/>
                  <a:gd name="connsiteY1" fmla="*/ 206249 h 490080"/>
                  <a:gd name="connsiteX2" fmla="*/ 125395 w 277717"/>
                  <a:gd name="connsiteY2" fmla="*/ 0 h 490080"/>
                  <a:gd name="connsiteX3" fmla="*/ 277717 w 277717"/>
                  <a:gd name="connsiteY3" fmla="*/ 490080 h 490080"/>
                  <a:gd name="connsiteX4" fmla="*/ 117035 w 277717"/>
                  <a:gd name="connsiteY4" fmla="*/ 490080 h 49008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717" h="359490">
                    <a:moveTo>
                      <a:pt x="117035" y="359490"/>
                    </a:moveTo>
                    <a:cubicBezTo>
                      <a:pt x="148293" y="213510"/>
                      <a:pt x="162111" y="198768"/>
                      <a:pt x="0" y="75659"/>
                    </a:cubicBezTo>
                    <a:lnTo>
                      <a:pt x="29750" y="0"/>
                    </a:lnTo>
                    <a:cubicBezTo>
                      <a:pt x="249505" y="83006"/>
                      <a:pt x="226943" y="196130"/>
                      <a:pt x="277717" y="359490"/>
                    </a:cubicBezTo>
                    <a:lnTo>
                      <a:pt x="117035" y="359490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8" name="Trapezio 85">
                <a:extLst>
                  <a:ext uri="{FF2B5EF4-FFF2-40B4-BE49-F238E27FC236}">
                    <a16:creationId xmlns:a16="http://schemas.microsoft.com/office/drawing/2014/main" id="{EBE2ACDA-6664-7A7A-6CC4-DF79007B589A}"/>
                  </a:ext>
                </a:extLst>
              </p:cNvPr>
              <p:cNvSpPr/>
              <p:nvPr/>
            </p:nvSpPr>
            <p:spPr>
              <a:xfrm rot="12676178">
                <a:off x="9781247" y="5032367"/>
                <a:ext cx="90475" cy="209063"/>
              </a:xfrm>
              <a:custGeom>
                <a:avLst/>
                <a:gdLst>
                  <a:gd name="connsiteX0" fmla="*/ 0 w 160682"/>
                  <a:gd name="connsiteY0" fmla="*/ 544830 h 544830"/>
                  <a:gd name="connsiteX1" fmla="*/ 40171 w 160682"/>
                  <a:gd name="connsiteY1" fmla="*/ 0 h 544830"/>
                  <a:gd name="connsiteX2" fmla="*/ 120512 w 160682"/>
                  <a:gd name="connsiteY2" fmla="*/ 0 h 544830"/>
                  <a:gd name="connsiteX3" fmla="*/ 160682 w 160682"/>
                  <a:gd name="connsiteY3" fmla="*/ 544830 h 544830"/>
                  <a:gd name="connsiteX4" fmla="*/ 0 w 160682"/>
                  <a:gd name="connsiteY4" fmla="*/ 544830 h 544830"/>
                  <a:gd name="connsiteX0" fmla="*/ 61430 w 222112"/>
                  <a:gd name="connsiteY0" fmla="*/ 544830 h 544830"/>
                  <a:gd name="connsiteX1" fmla="*/ 0 w 222112"/>
                  <a:gd name="connsiteY1" fmla="*/ 115869 h 544830"/>
                  <a:gd name="connsiteX2" fmla="*/ 181942 w 222112"/>
                  <a:gd name="connsiteY2" fmla="*/ 0 h 544830"/>
                  <a:gd name="connsiteX3" fmla="*/ 222112 w 222112"/>
                  <a:gd name="connsiteY3" fmla="*/ 544830 h 544830"/>
                  <a:gd name="connsiteX4" fmla="*/ 61430 w 222112"/>
                  <a:gd name="connsiteY4" fmla="*/ 544830 h 54483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112" h="490080">
                    <a:moveTo>
                      <a:pt x="61430" y="490080"/>
                    </a:moveTo>
                    <a:cubicBezTo>
                      <a:pt x="92688" y="344100"/>
                      <a:pt x="123524" y="297471"/>
                      <a:pt x="0" y="61119"/>
                    </a:cubicBezTo>
                    <a:lnTo>
                      <a:pt x="69790" y="0"/>
                    </a:lnTo>
                    <a:cubicBezTo>
                      <a:pt x="205479" y="122812"/>
                      <a:pt x="171338" y="326720"/>
                      <a:pt x="222112" y="490080"/>
                    </a:cubicBezTo>
                    <a:lnTo>
                      <a:pt x="61430" y="490080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9" name="Trapezio 85">
                <a:extLst>
                  <a:ext uri="{FF2B5EF4-FFF2-40B4-BE49-F238E27FC236}">
                    <a16:creationId xmlns:a16="http://schemas.microsoft.com/office/drawing/2014/main" id="{D85AB470-A430-CBCE-568B-A65AFF085B44}"/>
                  </a:ext>
                </a:extLst>
              </p:cNvPr>
              <p:cNvSpPr/>
              <p:nvPr/>
            </p:nvSpPr>
            <p:spPr>
              <a:xfrm rot="13370751">
                <a:off x="9838499" y="5023625"/>
                <a:ext cx="90475" cy="209063"/>
              </a:xfrm>
              <a:custGeom>
                <a:avLst/>
                <a:gdLst>
                  <a:gd name="connsiteX0" fmla="*/ 0 w 160682"/>
                  <a:gd name="connsiteY0" fmla="*/ 544830 h 544830"/>
                  <a:gd name="connsiteX1" fmla="*/ 40171 w 160682"/>
                  <a:gd name="connsiteY1" fmla="*/ 0 h 544830"/>
                  <a:gd name="connsiteX2" fmla="*/ 120512 w 160682"/>
                  <a:gd name="connsiteY2" fmla="*/ 0 h 544830"/>
                  <a:gd name="connsiteX3" fmla="*/ 160682 w 160682"/>
                  <a:gd name="connsiteY3" fmla="*/ 544830 h 544830"/>
                  <a:gd name="connsiteX4" fmla="*/ 0 w 160682"/>
                  <a:gd name="connsiteY4" fmla="*/ 544830 h 544830"/>
                  <a:gd name="connsiteX0" fmla="*/ 61430 w 222112"/>
                  <a:gd name="connsiteY0" fmla="*/ 544830 h 544830"/>
                  <a:gd name="connsiteX1" fmla="*/ 0 w 222112"/>
                  <a:gd name="connsiteY1" fmla="*/ 115869 h 544830"/>
                  <a:gd name="connsiteX2" fmla="*/ 181942 w 222112"/>
                  <a:gd name="connsiteY2" fmla="*/ 0 h 544830"/>
                  <a:gd name="connsiteX3" fmla="*/ 222112 w 222112"/>
                  <a:gd name="connsiteY3" fmla="*/ 544830 h 544830"/>
                  <a:gd name="connsiteX4" fmla="*/ 61430 w 222112"/>
                  <a:gd name="connsiteY4" fmla="*/ 544830 h 54483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112" h="490080">
                    <a:moveTo>
                      <a:pt x="61430" y="490080"/>
                    </a:moveTo>
                    <a:cubicBezTo>
                      <a:pt x="92688" y="344100"/>
                      <a:pt x="123524" y="297471"/>
                      <a:pt x="0" y="61119"/>
                    </a:cubicBezTo>
                    <a:lnTo>
                      <a:pt x="69790" y="0"/>
                    </a:lnTo>
                    <a:cubicBezTo>
                      <a:pt x="205479" y="122812"/>
                      <a:pt x="171338" y="326720"/>
                      <a:pt x="222112" y="490080"/>
                    </a:cubicBezTo>
                    <a:lnTo>
                      <a:pt x="61430" y="490080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Trapezio 85">
                <a:extLst>
                  <a:ext uri="{FF2B5EF4-FFF2-40B4-BE49-F238E27FC236}">
                    <a16:creationId xmlns:a16="http://schemas.microsoft.com/office/drawing/2014/main" id="{D1550C10-4E58-FFA0-6AFE-0CE994E801EE}"/>
                  </a:ext>
                </a:extLst>
              </p:cNvPr>
              <p:cNvSpPr/>
              <p:nvPr/>
            </p:nvSpPr>
            <p:spPr>
              <a:xfrm rot="14059875">
                <a:off x="9887241" y="5079683"/>
                <a:ext cx="113125" cy="153355"/>
              </a:xfrm>
              <a:custGeom>
                <a:avLst/>
                <a:gdLst>
                  <a:gd name="connsiteX0" fmla="*/ 0 w 160682"/>
                  <a:gd name="connsiteY0" fmla="*/ 544830 h 544830"/>
                  <a:gd name="connsiteX1" fmla="*/ 40171 w 160682"/>
                  <a:gd name="connsiteY1" fmla="*/ 0 h 544830"/>
                  <a:gd name="connsiteX2" fmla="*/ 120512 w 160682"/>
                  <a:gd name="connsiteY2" fmla="*/ 0 h 544830"/>
                  <a:gd name="connsiteX3" fmla="*/ 160682 w 160682"/>
                  <a:gd name="connsiteY3" fmla="*/ 544830 h 544830"/>
                  <a:gd name="connsiteX4" fmla="*/ 0 w 160682"/>
                  <a:gd name="connsiteY4" fmla="*/ 544830 h 544830"/>
                  <a:gd name="connsiteX0" fmla="*/ 61430 w 222112"/>
                  <a:gd name="connsiteY0" fmla="*/ 544830 h 544830"/>
                  <a:gd name="connsiteX1" fmla="*/ 0 w 222112"/>
                  <a:gd name="connsiteY1" fmla="*/ 115869 h 544830"/>
                  <a:gd name="connsiteX2" fmla="*/ 181942 w 222112"/>
                  <a:gd name="connsiteY2" fmla="*/ 0 h 544830"/>
                  <a:gd name="connsiteX3" fmla="*/ 222112 w 222112"/>
                  <a:gd name="connsiteY3" fmla="*/ 544830 h 544830"/>
                  <a:gd name="connsiteX4" fmla="*/ 61430 w 222112"/>
                  <a:gd name="connsiteY4" fmla="*/ 544830 h 54483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117035 w 277717"/>
                  <a:gd name="connsiteY0" fmla="*/ 490080 h 490080"/>
                  <a:gd name="connsiteX1" fmla="*/ 0 w 277717"/>
                  <a:gd name="connsiteY1" fmla="*/ 206249 h 490080"/>
                  <a:gd name="connsiteX2" fmla="*/ 125395 w 277717"/>
                  <a:gd name="connsiteY2" fmla="*/ 0 h 490080"/>
                  <a:gd name="connsiteX3" fmla="*/ 277717 w 277717"/>
                  <a:gd name="connsiteY3" fmla="*/ 490080 h 490080"/>
                  <a:gd name="connsiteX4" fmla="*/ 117035 w 277717"/>
                  <a:gd name="connsiteY4" fmla="*/ 490080 h 49008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717" h="359490">
                    <a:moveTo>
                      <a:pt x="117035" y="359490"/>
                    </a:moveTo>
                    <a:cubicBezTo>
                      <a:pt x="148293" y="213510"/>
                      <a:pt x="162111" y="198768"/>
                      <a:pt x="0" y="75659"/>
                    </a:cubicBezTo>
                    <a:lnTo>
                      <a:pt x="29750" y="0"/>
                    </a:lnTo>
                    <a:cubicBezTo>
                      <a:pt x="249505" y="83006"/>
                      <a:pt x="226943" y="196130"/>
                      <a:pt x="277717" y="359490"/>
                    </a:cubicBezTo>
                    <a:lnTo>
                      <a:pt x="117035" y="359490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62" name="Gruppo 61">
                <a:extLst>
                  <a:ext uri="{FF2B5EF4-FFF2-40B4-BE49-F238E27FC236}">
                    <a16:creationId xmlns:a16="http://schemas.microsoft.com/office/drawing/2014/main" id="{306C05DB-E446-CC2C-6856-8306880870E9}"/>
                  </a:ext>
                </a:extLst>
              </p:cNvPr>
              <p:cNvGrpSpPr/>
              <p:nvPr/>
            </p:nvGrpSpPr>
            <p:grpSpPr>
              <a:xfrm rot="3839117">
                <a:off x="10023182" y="4619606"/>
                <a:ext cx="283472" cy="687065"/>
                <a:chOff x="6892594" y="2810465"/>
                <a:chExt cx="695910" cy="1610599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64" name="Trapezio 37">
                  <a:extLst>
                    <a:ext uri="{FF2B5EF4-FFF2-40B4-BE49-F238E27FC236}">
                      <a16:creationId xmlns:a16="http://schemas.microsoft.com/office/drawing/2014/main" id="{F365FF28-C7F9-600C-127B-7BDC5F407FF1}"/>
                    </a:ext>
                  </a:extLst>
                </p:cNvPr>
                <p:cNvSpPr/>
                <p:nvPr/>
              </p:nvSpPr>
              <p:spPr>
                <a:xfrm rot="10800000">
                  <a:off x="6959545" y="2812059"/>
                  <a:ext cx="628959" cy="703583"/>
                </a:xfrm>
                <a:custGeom>
                  <a:avLst/>
                  <a:gdLst>
                    <a:gd name="connsiteX0" fmla="*/ 0 w 653937"/>
                    <a:gd name="connsiteY0" fmla="*/ 658283 h 658283"/>
                    <a:gd name="connsiteX1" fmla="*/ 110496 w 653937"/>
                    <a:gd name="connsiteY1" fmla="*/ 0 h 658283"/>
                    <a:gd name="connsiteX2" fmla="*/ 543441 w 653937"/>
                    <a:gd name="connsiteY2" fmla="*/ 0 h 658283"/>
                    <a:gd name="connsiteX3" fmla="*/ 653937 w 653937"/>
                    <a:gd name="connsiteY3" fmla="*/ 658283 h 658283"/>
                    <a:gd name="connsiteX4" fmla="*/ 0 w 653937"/>
                    <a:gd name="connsiteY4" fmla="*/ 658283 h 658283"/>
                    <a:gd name="connsiteX0" fmla="*/ 36933 w 690870"/>
                    <a:gd name="connsiteY0" fmla="*/ 658283 h 658734"/>
                    <a:gd name="connsiteX1" fmla="*/ 147429 w 690870"/>
                    <a:gd name="connsiteY1" fmla="*/ 0 h 658734"/>
                    <a:gd name="connsiteX2" fmla="*/ 580374 w 690870"/>
                    <a:gd name="connsiteY2" fmla="*/ 0 h 658734"/>
                    <a:gd name="connsiteX3" fmla="*/ 690870 w 690870"/>
                    <a:gd name="connsiteY3" fmla="*/ 658283 h 658734"/>
                    <a:gd name="connsiteX4" fmla="*/ 36933 w 690870"/>
                    <a:gd name="connsiteY4" fmla="*/ 658283 h 658734"/>
                    <a:gd name="connsiteX0" fmla="*/ 36933 w 690870"/>
                    <a:gd name="connsiteY0" fmla="*/ 658283 h 719243"/>
                    <a:gd name="connsiteX1" fmla="*/ 147429 w 690870"/>
                    <a:gd name="connsiteY1" fmla="*/ 0 h 719243"/>
                    <a:gd name="connsiteX2" fmla="*/ 580374 w 690870"/>
                    <a:gd name="connsiteY2" fmla="*/ 0 h 719243"/>
                    <a:gd name="connsiteX3" fmla="*/ 690870 w 690870"/>
                    <a:gd name="connsiteY3" fmla="*/ 658283 h 719243"/>
                    <a:gd name="connsiteX4" fmla="*/ 36933 w 690870"/>
                    <a:gd name="connsiteY4" fmla="*/ 658283 h 719243"/>
                    <a:gd name="connsiteX0" fmla="*/ 36933 w 691237"/>
                    <a:gd name="connsiteY0" fmla="*/ 658283 h 772867"/>
                    <a:gd name="connsiteX1" fmla="*/ 147429 w 691237"/>
                    <a:gd name="connsiteY1" fmla="*/ 0 h 772867"/>
                    <a:gd name="connsiteX2" fmla="*/ 580374 w 691237"/>
                    <a:gd name="connsiteY2" fmla="*/ 0 h 772867"/>
                    <a:gd name="connsiteX3" fmla="*/ 690870 w 691237"/>
                    <a:gd name="connsiteY3" fmla="*/ 658283 h 772867"/>
                    <a:gd name="connsiteX4" fmla="*/ 36933 w 691237"/>
                    <a:gd name="connsiteY4" fmla="*/ 658283 h 772867"/>
                    <a:gd name="connsiteX0" fmla="*/ 36933 w 691237"/>
                    <a:gd name="connsiteY0" fmla="*/ 658283 h 772867"/>
                    <a:gd name="connsiteX1" fmla="*/ 147429 w 691237"/>
                    <a:gd name="connsiteY1" fmla="*/ 0 h 772867"/>
                    <a:gd name="connsiteX2" fmla="*/ 580374 w 691237"/>
                    <a:gd name="connsiteY2" fmla="*/ 0 h 772867"/>
                    <a:gd name="connsiteX3" fmla="*/ 690870 w 691237"/>
                    <a:gd name="connsiteY3" fmla="*/ 658283 h 772867"/>
                    <a:gd name="connsiteX4" fmla="*/ 36933 w 691237"/>
                    <a:gd name="connsiteY4" fmla="*/ 658283 h 772867"/>
                    <a:gd name="connsiteX0" fmla="*/ 48676 w 702980"/>
                    <a:gd name="connsiteY0" fmla="*/ 752153 h 866737"/>
                    <a:gd name="connsiteX1" fmla="*/ 91620 w 702980"/>
                    <a:gd name="connsiteY1" fmla="*/ 0 h 866737"/>
                    <a:gd name="connsiteX2" fmla="*/ 592117 w 702980"/>
                    <a:gd name="connsiteY2" fmla="*/ 93870 h 866737"/>
                    <a:gd name="connsiteX3" fmla="*/ 702613 w 702980"/>
                    <a:gd name="connsiteY3" fmla="*/ 752153 h 866737"/>
                    <a:gd name="connsiteX4" fmla="*/ 48676 w 702980"/>
                    <a:gd name="connsiteY4" fmla="*/ 752153 h 866737"/>
                    <a:gd name="connsiteX0" fmla="*/ 42672 w 696976"/>
                    <a:gd name="connsiteY0" fmla="*/ 752153 h 866737"/>
                    <a:gd name="connsiteX1" fmla="*/ 85616 w 696976"/>
                    <a:gd name="connsiteY1" fmla="*/ 0 h 866737"/>
                    <a:gd name="connsiteX2" fmla="*/ 586113 w 696976"/>
                    <a:gd name="connsiteY2" fmla="*/ 93870 h 866737"/>
                    <a:gd name="connsiteX3" fmla="*/ 696609 w 696976"/>
                    <a:gd name="connsiteY3" fmla="*/ 752153 h 866737"/>
                    <a:gd name="connsiteX4" fmla="*/ 42672 w 696976"/>
                    <a:gd name="connsiteY4" fmla="*/ 752153 h 866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6976" h="866737">
                      <a:moveTo>
                        <a:pt x="42672" y="752153"/>
                      </a:moveTo>
                      <a:cubicBezTo>
                        <a:pt x="-72896" y="768945"/>
                        <a:pt x="82560" y="228815"/>
                        <a:pt x="85616" y="0"/>
                      </a:cubicBezTo>
                      <a:lnTo>
                        <a:pt x="586113" y="93870"/>
                      </a:lnTo>
                      <a:cubicBezTo>
                        <a:pt x="622945" y="313298"/>
                        <a:pt x="629297" y="464145"/>
                        <a:pt x="696609" y="752153"/>
                      </a:cubicBezTo>
                      <a:cubicBezTo>
                        <a:pt x="714850" y="919793"/>
                        <a:pt x="47291" y="889313"/>
                        <a:pt x="42672" y="752153"/>
                      </a:cubicBez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5" name="Ovale 64">
                  <a:extLst>
                    <a:ext uri="{FF2B5EF4-FFF2-40B4-BE49-F238E27FC236}">
                      <a16:creationId xmlns:a16="http://schemas.microsoft.com/office/drawing/2014/main" id="{1FCE1696-7F86-7FC7-EA13-66C118BD1630}"/>
                    </a:ext>
                  </a:extLst>
                </p:cNvPr>
                <p:cNvSpPr/>
                <p:nvPr/>
              </p:nvSpPr>
              <p:spPr>
                <a:xfrm rot="1724939">
                  <a:off x="7093645" y="2810465"/>
                  <a:ext cx="419100" cy="313692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6" name="Trapezio 38">
                  <a:extLst>
                    <a:ext uri="{FF2B5EF4-FFF2-40B4-BE49-F238E27FC236}">
                      <a16:creationId xmlns:a16="http://schemas.microsoft.com/office/drawing/2014/main" id="{7739D4F9-625A-B1E7-2C1F-1A256BB464E6}"/>
                    </a:ext>
                  </a:extLst>
                </p:cNvPr>
                <p:cNvSpPr/>
                <p:nvPr/>
              </p:nvSpPr>
              <p:spPr>
                <a:xfrm>
                  <a:off x="6892594" y="3448289"/>
                  <a:ext cx="667115" cy="972775"/>
                </a:xfrm>
                <a:custGeom>
                  <a:avLst/>
                  <a:gdLst>
                    <a:gd name="connsiteX0" fmla="*/ 0 w 923840"/>
                    <a:gd name="connsiteY0" fmla="*/ 1003255 h 1003255"/>
                    <a:gd name="connsiteX1" fmla="*/ 192861 w 923840"/>
                    <a:gd name="connsiteY1" fmla="*/ 0 h 1003255"/>
                    <a:gd name="connsiteX2" fmla="*/ 730979 w 923840"/>
                    <a:gd name="connsiteY2" fmla="*/ 0 h 1003255"/>
                    <a:gd name="connsiteX3" fmla="*/ 923840 w 923840"/>
                    <a:gd name="connsiteY3" fmla="*/ 1003255 h 1003255"/>
                    <a:gd name="connsiteX4" fmla="*/ 0 w 923840"/>
                    <a:gd name="connsiteY4" fmla="*/ 1003255 h 1003255"/>
                    <a:gd name="connsiteX0" fmla="*/ 0 w 931460"/>
                    <a:gd name="connsiteY0" fmla="*/ 988015 h 1003255"/>
                    <a:gd name="connsiteX1" fmla="*/ 200481 w 931460"/>
                    <a:gd name="connsiteY1" fmla="*/ 0 h 1003255"/>
                    <a:gd name="connsiteX2" fmla="*/ 738599 w 931460"/>
                    <a:gd name="connsiteY2" fmla="*/ 0 h 1003255"/>
                    <a:gd name="connsiteX3" fmla="*/ 931460 w 931460"/>
                    <a:gd name="connsiteY3" fmla="*/ 1003255 h 1003255"/>
                    <a:gd name="connsiteX4" fmla="*/ 0 w 931460"/>
                    <a:gd name="connsiteY4" fmla="*/ 988015 h 1003255"/>
                    <a:gd name="connsiteX0" fmla="*/ 0 w 977180"/>
                    <a:gd name="connsiteY0" fmla="*/ 1010875 h 1010875"/>
                    <a:gd name="connsiteX1" fmla="*/ 246201 w 977180"/>
                    <a:gd name="connsiteY1" fmla="*/ 0 h 1010875"/>
                    <a:gd name="connsiteX2" fmla="*/ 784319 w 977180"/>
                    <a:gd name="connsiteY2" fmla="*/ 0 h 1010875"/>
                    <a:gd name="connsiteX3" fmla="*/ 977180 w 977180"/>
                    <a:gd name="connsiteY3" fmla="*/ 1003255 h 1010875"/>
                    <a:gd name="connsiteX4" fmla="*/ 0 w 977180"/>
                    <a:gd name="connsiteY4" fmla="*/ 1010875 h 1010875"/>
                    <a:gd name="connsiteX0" fmla="*/ 0 w 832400"/>
                    <a:gd name="connsiteY0" fmla="*/ 1010875 h 1010875"/>
                    <a:gd name="connsiteX1" fmla="*/ 246201 w 832400"/>
                    <a:gd name="connsiteY1" fmla="*/ 0 h 1010875"/>
                    <a:gd name="connsiteX2" fmla="*/ 784319 w 832400"/>
                    <a:gd name="connsiteY2" fmla="*/ 0 h 1010875"/>
                    <a:gd name="connsiteX3" fmla="*/ 832400 w 832400"/>
                    <a:gd name="connsiteY3" fmla="*/ 645115 h 1010875"/>
                    <a:gd name="connsiteX4" fmla="*/ 0 w 832400"/>
                    <a:gd name="connsiteY4" fmla="*/ 1010875 h 1010875"/>
                    <a:gd name="connsiteX0" fmla="*/ 0 w 832400"/>
                    <a:gd name="connsiteY0" fmla="*/ 1010875 h 1010875"/>
                    <a:gd name="connsiteX1" fmla="*/ 246201 w 832400"/>
                    <a:gd name="connsiteY1" fmla="*/ 0 h 1010875"/>
                    <a:gd name="connsiteX2" fmla="*/ 784319 w 832400"/>
                    <a:gd name="connsiteY2" fmla="*/ 0 h 1010875"/>
                    <a:gd name="connsiteX3" fmla="*/ 832400 w 832400"/>
                    <a:gd name="connsiteY3" fmla="*/ 645115 h 1010875"/>
                    <a:gd name="connsiteX4" fmla="*/ 0 w 832400"/>
                    <a:gd name="connsiteY4" fmla="*/ 1010875 h 1010875"/>
                    <a:gd name="connsiteX0" fmla="*/ 0 w 832400"/>
                    <a:gd name="connsiteY0" fmla="*/ 1010875 h 1025203"/>
                    <a:gd name="connsiteX1" fmla="*/ 246201 w 832400"/>
                    <a:gd name="connsiteY1" fmla="*/ 0 h 1025203"/>
                    <a:gd name="connsiteX2" fmla="*/ 784319 w 832400"/>
                    <a:gd name="connsiteY2" fmla="*/ 0 h 1025203"/>
                    <a:gd name="connsiteX3" fmla="*/ 832400 w 832400"/>
                    <a:gd name="connsiteY3" fmla="*/ 645115 h 1025203"/>
                    <a:gd name="connsiteX4" fmla="*/ 0 w 832400"/>
                    <a:gd name="connsiteY4" fmla="*/ 1010875 h 1025203"/>
                    <a:gd name="connsiteX0" fmla="*/ 5105 w 837505"/>
                    <a:gd name="connsiteY0" fmla="*/ 1010875 h 1025203"/>
                    <a:gd name="connsiteX1" fmla="*/ 251306 w 837505"/>
                    <a:gd name="connsiteY1" fmla="*/ 0 h 1025203"/>
                    <a:gd name="connsiteX2" fmla="*/ 789424 w 837505"/>
                    <a:gd name="connsiteY2" fmla="*/ 0 h 1025203"/>
                    <a:gd name="connsiteX3" fmla="*/ 837505 w 837505"/>
                    <a:gd name="connsiteY3" fmla="*/ 645115 h 1025203"/>
                    <a:gd name="connsiteX4" fmla="*/ 5105 w 837505"/>
                    <a:gd name="connsiteY4" fmla="*/ 1010875 h 1025203"/>
                    <a:gd name="connsiteX0" fmla="*/ 5105 w 837505"/>
                    <a:gd name="connsiteY0" fmla="*/ 1010875 h 1025203"/>
                    <a:gd name="connsiteX1" fmla="*/ 251306 w 837505"/>
                    <a:gd name="connsiteY1" fmla="*/ 0 h 1025203"/>
                    <a:gd name="connsiteX2" fmla="*/ 789424 w 837505"/>
                    <a:gd name="connsiteY2" fmla="*/ 0 h 1025203"/>
                    <a:gd name="connsiteX3" fmla="*/ 837505 w 837505"/>
                    <a:gd name="connsiteY3" fmla="*/ 645115 h 1025203"/>
                    <a:gd name="connsiteX4" fmla="*/ 5105 w 837505"/>
                    <a:gd name="connsiteY4" fmla="*/ 1010875 h 1025203"/>
                    <a:gd name="connsiteX0" fmla="*/ 5105 w 855425"/>
                    <a:gd name="connsiteY0" fmla="*/ 1010875 h 1025203"/>
                    <a:gd name="connsiteX1" fmla="*/ 251306 w 855425"/>
                    <a:gd name="connsiteY1" fmla="*/ 0 h 1025203"/>
                    <a:gd name="connsiteX2" fmla="*/ 789424 w 855425"/>
                    <a:gd name="connsiteY2" fmla="*/ 0 h 1025203"/>
                    <a:gd name="connsiteX3" fmla="*/ 837505 w 855425"/>
                    <a:gd name="connsiteY3" fmla="*/ 645115 h 1025203"/>
                    <a:gd name="connsiteX4" fmla="*/ 5105 w 855425"/>
                    <a:gd name="connsiteY4" fmla="*/ 1010875 h 1025203"/>
                    <a:gd name="connsiteX0" fmla="*/ 6115 w 856435"/>
                    <a:gd name="connsiteY0" fmla="*/ 1070351 h 1084679"/>
                    <a:gd name="connsiteX1" fmla="*/ 213186 w 856435"/>
                    <a:gd name="connsiteY1" fmla="*/ 0 h 1084679"/>
                    <a:gd name="connsiteX2" fmla="*/ 790434 w 856435"/>
                    <a:gd name="connsiteY2" fmla="*/ 59476 h 1084679"/>
                    <a:gd name="connsiteX3" fmla="*/ 838515 w 856435"/>
                    <a:gd name="connsiteY3" fmla="*/ 704591 h 1084679"/>
                    <a:gd name="connsiteX4" fmla="*/ 6115 w 856435"/>
                    <a:gd name="connsiteY4" fmla="*/ 1070351 h 1084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56435" h="1084679">
                      <a:moveTo>
                        <a:pt x="6115" y="1070351"/>
                      </a:moveTo>
                      <a:cubicBezTo>
                        <a:pt x="-33738" y="771493"/>
                        <a:pt x="131119" y="336958"/>
                        <a:pt x="213186" y="0"/>
                      </a:cubicBezTo>
                      <a:lnTo>
                        <a:pt x="790434" y="59476"/>
                      </a:lnTo>
                      <a:cubicBezTo>
                        <a:pt x="722641" y="152594"/>
                        <a:pt x="913928" y="481933"/>
                        <a:pt x="838515" y="704591"/>
                      </a:cubicBezTo>
                      <a:cubicBezTo>
                        <a:pt x="629628" y="651251"/>
                        <a:pt x="542662" y="1177031"/>
                        <a:pt x="6115" y="1070351"/>
                      </a:cubicBez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42D5B961-C9E5-01D6-5F93-75F2115951EE}"/>
                </a:ext>
              </a:extLst>
            </p:cNvPr>
            <p:cNvSpPr/>
            <p:nvPr/>
          </p:nvSpPr>
          <p:spPr>
            <a:xfrm>
              <a:off x="10923142" y="4516766"/>
              <a:ext cx="118659" cy="129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63" name="Ovale 161">
            <a:extLst>
              <a:ext uri="{FF2B5EF4-FFF2-40B4-BE49-F238E27FC236}">
                <a16:creationId xmlns:a16="http://schemas.microsoft.com/office/drawing/2014/main" id="{6F2D775A-932E-C6D0-C31E-68B3663E6ADF}"/>
              </a:ext>
            </a:extLst>
          </p:cNvPr>
          <p:cNvSpPr/>
          <p:nvPr/>
        </p:nvSpPr>
        <p:spPr>
          <a:xfrm rot="4258451">
            <a:off x="10552978" y="4479963"/>
            <a:ext cx="220790" cy="615529"/>
          </a:xfrm>
          <a:custGeom>
            <a:avLst/>
            <a:gdLst>
              <a:gd name="connsiteX0" fmla="*/ 0 w 542029"/>
              <a:gd name="connsiteY0" fmla="*/ 825624 h 1651248"/>
              <a:gd name="connsiteX1" fmla="*/ 271015 w 542029"/>
              <a:gd name="connsiteY1" fmla="*/ 0 h 1651248"/>
              <a:gd name="connsiteX2" fmla="*/ 542030 w 542029"/>
              <a:gd name="connsiteY2" fmla="*/ 825624 h 1651248"/>
              <a:gd name="connsiteX3" fmla="*/ 271015 w 542029"/>
              <a:gd name="connsiteY3" fmla="*/ 1651248 h 1651248"/>
              <a:gd name="connsiteX4" fmla="*/ 0 w 542029"/>
              <a:gd name="connsiteY4" fmla="*/ 825624 h 1651248"/>
              <a:gd name="connsiteX0" fmla="*/ 0 w 542030"/>
              <a:gd name="connsiteY0" fmla="*/ 617282 h 1442906"/>
              <a:gd name="connsiteX1" fmla="*/ 269897 w 542030"/>
              <a:gd name="connsiteY1" fmla="*/ 0 h 1442906"/>
              <a:gd name="connsiteX2" fmla="*/ 542030 w 542030"/>
              <a:gd name="connsiteY2" fmla="*/ 617282 h 1442906"/>
              <a:gd name="connsiteX3" fmla="*/ 271015 w 542030"/>
              <a:gd name="connsiteY3" fmla="*/ 1442906 h 1442906"/>
              <a:gd name="connsiteX4" fmla="*/ 0 w 542030"/>
              <a:gd name="connsiteY4" fmla="*/ 617282 h 144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030" h="1442906">
                <a:moveTo>
                  <a:pt x="0" y="617282"/>
                </a:moveTo>
                <a:cubicBezTo>
                  <a:pt x="-186" y="376798"/>
                  <a:pt x="120220" y="0"/>
                  <a:pt x="269897" y="0"/>
                </a:cubicBezTo>
                <a:cubicBezTo>
                  <a:pt x="419574" y="0"/>
                  <a:pt x="542030" y="161302"/>
                  <a:pt x="542030" y="617282"/>
                </a:cubicBezTo>
                <a:cubicBezTo>
                  <a:pt x="542030" y="1073262"/>
                  <a:pt x="420692" y="1442906"/>
                  <a:pt x="271015" y="1442906"/>
                </a:cubicBezTo>
                <a:cubicBezTo>
                  <a:pt x="121338" y="1442906"/>
                  <a:pt x="186" y="857766"/>
                  <a:pt x="0" y="61728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1A966845-2538-2F28-B9C9-CBC26F696764}"/>
              </a:ext>
            </a:extLst>
          </p:cNvPr>
          <p:cNvSpPr/>
          <p:nvPr/>
        </p:nvSpPr>
        <p:spPr>
          <a:xfrm rot="3667636" flipV="1">
            <a:off x="12008271" y="4209160"/>
            <a:ext cx="102825" cy="190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Elemento grafico 7" descr="Pezzi del puzzle contorno">
            <a:extLst>
              <a:ext uri="{FF2B5EF4-FFF2-40B4-BE49-F238E27FC236}">
                <a16:creationId xmlns:a16="http://schemas.microsoft.com/office/drawing/2014/main" id="{0F11AF61-3AE0-2B78-7236-77ABBB8AB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620DCEA-A4ED-955D-C1A6-54A8929551AE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THE CONTEXT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185AAA66-5C9F-9843-88F5-D0E63C85A886}"/>
              </a:ext>
            </a:extLst>
          </p:cNvPr>
          <p:cNvSpPr/>
          <p:nvPr/>
        </p:nvSpPr>
        <p:spPr>
          <a:xfrm rot="21572067">
            <a:off x="11280645" y="4617606"/>
            <a:ext cx="146307" cy="6293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rapezio 28">
            <a:extLst>
              <a:ext uri="{FF2B5EF4-FFF2-40B4-BE49-F238E27FC236}">
                <a16:creationId xmlns:a16="http://schemas.microsoft.com/office/drawing/2014/main" id="{E6C42625-5C77-78B5-45D3-6532DFF43A76}"/>
              </a:ext>
            </a:extLst>
          </p:cNvPr>
          <p:cNvSpPr/>
          <p:nvPr/>
        </p:nvSpPr>
        <p:spPr>
          <a:xfrm rot="10772067">
            <a:off x="11106718" y="4965101"/>
            <a:ext cx="510538" cy="424388"/>
          </a:xfrm>
          <a:custGeom>
            <a:avLst/>
            <a:gdLst>
              <a:gd name="connsiteX0" fmla="*/ 0 w 1017129"/>
              <a:gd name="connsiteY0" fmla="*/ 932501 h 932501"/>
              <a:gd name="connsiteX1" fmla="*/ 122316 w 1017129"/>
              <a:gd name="connsiteY1" fmla="*/ 0 h 932501"/>
              <a:gd name="connsiteX2" fmla="*/ 894813 w 1017129"/>
              <a:gd name="connsiteY2" fmla="*/ 0 h 932501"/>
              <a:gd name="connsiteX3" fmla="*/ 1017129 w 1017129"/>
              <a:gd name="connsiteY3" fmla="*/ 932501 h 932501"/>
              <a:gd name="connsiteX4" fmla="*/ 0 w 1017129"/>
              <a:gd name="connsiteY4" fmla="*/ 932501 h 932501"/>
              <a:gd name="connsiteX0" fmla="*/ 0 w 1192389"/>
              <a:gd name="connsiteY0" fmla="*/ 932501 h 932501"/>
              <a:gd name="connsiteX1" fmla="*/ 122316 w 1192389"/>
              <a:gd name="connsiteY1" fmla="*/ 0 h 932501"/>
              <a:gd name="connsiteX2" fmla="*/ 894813 w 1192389"/>
              <a:gd name="connsiteY2" fmla="*/ 0 h 932501"/>
              <a:gd name="connsiteX3" fmla="*/ 1192389 w 1192389"/>
              <a:gd name="connsiteY3" fmla="*/ 909641 h 932501"/>
              <a:gd name="connsiteX4" fmla="*/ 0 w 1192389"/>
              <a:gd name="connsiteY4" fmla="*/ 932501 h 93250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53349"/>
              <a:gd name="connsiteY0" fmla="*/ 711521 h 909641"/>
              <a:gd name="connsiteX1" fmla="*/ 183276 w 1253349"/>
              <a:gd name="connsiteY1" fmla="*/ 0 h 909641"/>
              <a:gd name="connsiteX2" fmla="*/ 955773 w 1253349"/>
              <a:gd name="connsiteY2" fmla="*/ 0 h 909641"/>
              <a:gd name="connsiteX3" fmla="*/ 1253349 w 1253349"/>
              <a:gd name="connsiteY3" fmla="*/ 909641 h 909641"/>
              <a:gd name="connsiteX4" fmla="*/ 0 w 1253349"/>
              <a:gd name="connsiteY4" fmla="*/ 711521 h 909641"/>
              <a:gd name="connsiteX0" fmla="*/ 0 w 1253349"/>
              <a:gd name="connsiteY0" fmla="*/ 711521 h 909641"/>
              <a:gd name="connsiteX1" fmla="*/ 183276 w 1253349"/>
              <a:gd name="connsiteY1" fmla="*/ 0 h 909641"/>
              <a:gd name="connsiteX2" fmla="*/ 955773 w 1253349"/>
              <a:gd name="connsiteY2" fmla="*/ 0 h 909641"/>
              <a:gd name="connsiteX3" fmla="*/ 1253349 w 1253349"/>
              <a:gd name="connsiteY3" fmla="*/ 909641 h 909641"/>
              <a:gd name="connsiteX4" fmla="*/ 0 w 1253349"/>
              <a:gd name="connsiteY4" fmla="*/ 711521 h 909641"/>
              <a:gd name="connsiteX0" fmla="*/ 0 w 1253349"/>
              <a:gd name="connsiteY0" fmla="*/ 825821 h 1023941"/>
              <a:gd name="connsiteX1" fmla="*/ 175656 w 1253349"/>
              <a:gd name="connsiteY1" fmla="*/ 0 h 1023941"/>
              <a:gd name="connsiteX2" fmla="*/ 955773 w 1253349"/>
              <a:gd name="connsiteY2" fmla="*/ 114300 h 1023941"/>
              <a:gd name="connsiteX3" fmla="*/ 1253349 w 1253349"/>
              <a:gd name="connsiteY3" fmla="*/ 1023941 h 1023941"/>
              <a:gd name="connsiteX4" fmla="*/ 0 w 1253349"/>
              <a:gd name="connsiteY4" fmla="*/ 825821 h 1023941"/>
              <a:gd name="connsiteX0" fmla="*/ 0 w 1253349"/>
              <a:gd name="connsiteY0" fmla="*/ 841061 h 1039181"/>
              <a:gd name="connsiteX1" fmla="*/ 175656 w 1253349"/>
              <a:gd name="connsiteY1" fmla="*/ 15240 h 1039181"/>
              <a:gd name="connsiteX2" fmla="*/ 963393 w 1253349"/>
              <a:gd name="connsiteY2" fmla="*/ 0 h 1039181"/>
              <a:gd name="connsiteX3" fmla="*/ 1253349 w 1253349"/>
              <a:gd name="connsiteY3" fmla="*/ 1039181 h 1039181"/>
              <a:gd name="connsiteX4" fmla="*/ 0 w 1253349"/>
              <a:gd name="connsiteY4" fmla="*/ 841061 h 1039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3349" h="1039181">
                <a:moveTo>
                  <a:pt x="0" y="841061"/>
                </a:moveTo>
                <a:cubicBezTo>
                  <a:pt x="61092" y="603887"/>
                  <a:pt x="152664" y="336234"/>
                  <a:pt x="175656" y="15240"/>
                </a:cubicBezTo>
                <a:lnTo>
                  <a:pt x="963393" y="0"/>
                </a:lnTo>
                <a:cubicBezTo>
                  <a:pt x="994005" y="371794"/>
                  <a:pt x="1100817" y="568327"/>
                  <a:pt x="1253349" y="1039181"/>
                </a:cubicBezTo>
                <a:lnTo>
                  <a:pt x="0" y="841061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rapezio 37">
            <a:extLst>
              <a:ext uri="{FF2B5EF4-FFF2-40B4-BE49-F238E27FC236}">
                <a16:creationId xmlns:a16="http://schemas.microsoft.com/office/drawing/2014/main" id="{C69EC1AF-5AAD-8359-6B64-F0D054CC9D44}"/>
              </a:ext>
            </a:extLst>
          </p:cNvPr>
          <p:cNvSpPr/>
          <p:nvPr/>
        </p:nvSpPr>
        <p:spPr>
          <a:xfrm rot="12798639" flipH="1">
            <a:off x="11953271" y="4963647"/>
            <a:ext cx="234994" cy="287334"/>
          </a:xfrm>
          <a:custGeom>
            <a:avLst/>
            <a:gdLst>
              <a:gd name="connsiteX0" fmla="*/ 0 w 653937"/>
              <a:gd name="connsiteY0" fmla="*/ 658283 h 658283"/>
              <a:gd name="connsiteX1" fmla="*/ 110496 w 653937"/>
              <a:gd name="connsiteY1" fmla="*/ 0 h 658283"/>
              <a:gd name="connsiteX2" fmla="*/ 543441 w 653937"/>
              <a:gd name="connsiteY2" fmla="*/ 0 h 658283"/>
              <a:gd name="connsiteX3" fmla="*/ 653937 w 653937"/>
              <a:gd name="connsiteY3" fmla="*/ 658283 h 658283"/>
              <a:gd name="connsiteX4" fmla="*/ 0 w 653937"/>
              <a:gd name="connsiteY4" fmla="*/ 658283 h 658283"/>
              <a:gd name="connsiteX0" fmla="*/ 36933 w 690870"/>
              <a:gd name="connsiteY0" fmla="*/ 658283 h 658734"/>
              <a:gd name="connsiteX1" fmla="*/ 147429 w 690870"/>
              <a:gd name="connsiteY1" fmla="*/ 0 h 658734"/>
              <a:gd name="connsiteX2" fmla="*/ 580374 w 690870"/>
              <a:gd name="connsiteY2" fmla="*/ 0 h 658734"/>
              <a:gd name="connsiteX3" fmla="*/ 690870 w 690870"/>
              <a:gd name="connsiteY3" fmla="*/ 658283 h 658734"/>
              <a:gd name="connsiteX4" fmla="*/ 36933 w 690870"/>
              <a:gd name="connsiteY4" fmla="*/ 658283 h 658734"/>
              <a:gd name="connsiteX0" fmla="*/ 36933 w 690870"/>
              <a:gd name="connsiteY0" fmla="*/ 658283 h 719243"/>
              <a:gd name="connsiteX1" fmla="*/ 147429 w 690870"/>
              <a:gd name="connsiteY1" fmla="*/ 0 h 719243"/>
              <a:gd name="connsiteX2" fmla="*/ 580374 w 690870"/>
              <a:gd name="connsiteY2" fmla="*/ 0 h 719243"/>
              <a:gd name="connsiteX3" fmla="*/ 690870 w 690870"/>
              <a:gd name="connsiteY3" fmla="*/ 658283 h 719243"/>
              <a:gd name="connsiteX4" fmla="*/ 36933 w 690870"/>
              <a:gd name="connsiteY4" fmla="*/ 658283 h 719243"/>
              <a:gd name="connsiteX0" fmla="*/ 36933 w 691237"/>
              <a:gd name="connsiteY0" fmla="*/ 658283 h 772867"/>
              <a:gd name="connsiteX1" fmla="*/ 147429 w 691237"/>
              <a:gd name="connsiteY1" fmla="*/ 0 h 772867"/>
              <a:gd name="connsiteX2" fmla="*/ 580374 w 691237"/>
              <a:gd name="connsiteY2" fmla="*/ 0 h 772867"/>
              <a:gd name="connsiteX3" fmla="*/ 690870 w 691237"/>
              <a:gd name="connsiteY3" fmla="*/ 658283 h 772867"/>
              <a:gd name="connsiteX4" fmla="*/ 36933 w 691237"/>
              <a:gd name="connsiteY4" fmla="*/ 658283 h 772867"/>
              <a:gd name="connsiteX0" fmla="*/ 36933 w 691237"/>
              <a:gd name="connsiteY0" fmla="*/ 658283 h 772867"/>
              <a:gd name="connsiteX1" fmla="*/ 147429 w 691237"/>
              <a:gd name="connsiteY1" fmla="*/ 0 h 772867"/>
              <a:gd name="connsiteX2" fmla="*/ 580374 w 691237"/>
              <a:gd name="connsiteY2" fmla="*/ 0 h 772867"/>
              <a:gd name="connsiteX3" fmla="*/ 690870 w 691237"/>
              <a:gd name="connsiteY3" fmla="*/ 658283 h 772867"/>
              <a:gd name="connsiteX4" fmla="*/ 36933 w 691237"/>
              <a:gd name="connsiteY4" fmla="*/ 658283 h 772867"/>
              <a:gd name="connsiteX0" fmla="*/ 48676 w 702980"/>
              <a:gd name="connsiteY0" fmla="*/ 752153 h 866737"/>
              <a:gd name="connsiteX1" fmla="*/ 91620 w 702980"/>
              <a:gd name="connsiteY1" fmla="*/ 0 h 866737"/>
              <a:gd name="connsiteX2" fmla="*/ 592117 w 702980"/>
              <a:gd name="connsiteY2" fmla="*/ 93870 h 866737"/>
              <a:gd name="connsiteX3" fmla="*/ 702613 w 702980"/>
              <a:gd name="connsiteY3" fmla="*/ 752153 h 866737"/>
              <a:gd name="connsiteX4" fmla="*/ 48676 w 702980"/>
              <a:gd name="connsiteY4" fmla="*/ 752153 h 866737"/>
              <a:gd name="connsiteX0" fmla="*/ 42672 w 696976"/>
              <a:gd name="connsiteY0" fmla="*/ 752153 h 866737"/>
              <a:gd name="connsiteX1" fmla="*/ 85616 w 696976"/>
              <a:gd name="connsiteY1" fmla="*/ 0 h 866737"/>
              <a:gd name="connsiteX2" fmla="*/ 586113 w 696976"/>
              <a:gd name="connsiteY2" fmla="*/ 93870 h 866737"/>
              <a:gd name="connsiteX3" fmla="*/ 696609 w 696976"/>
              <a:gd name="connsiteY3" fmla="*/ 752153 h 866737"/>
              <a:gd name="connsiteX4" fmla="*/ 42672 w 696976"/>
              <a:gd name="connsiteY4" fmla="*/ 752153 h 86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6976" h="866737">
                <a:moveTo>
                  <a:pt x="42672" y="752153"/>
                </a:moveTo>
                <a:cubicBezTo>
                  <a:pt x="-72896" y="768945"/>
                  <a:pt x="82560" y="228815"/>
                  <a:pt x="85616" y="0"/>
                </a:cubicBezTo>
                <a:lnTo>
                  <a:pt x="586113" y="93870"/>
                </a:lnTo>
                <a:cubicBezTo>
                  <a:pt x="622945" y="313298"/>
                  <a:pt x="629297" y="464145"/>
                  <a:pt x="696609" y="752153"/>
                </a:cubicBezTo>
                <a:cubicBezTo>
                  <a:pt x="714850" y="919793"/>
                  <a:pt x="47291" y="889313"/>
                  <a:pt x="42672" y="75215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72C286A6-9973-E7D8-8DCE-0DCC70673067}"/>
              </a:ext>
            </a:extLst>
          </p:cNvPr>
          <p:cNvSpPr/>
          <p:nvPr/>
        </p:nvSpPr>
        <p:spPr>
          <a:xfrm rot="21572067">
            <a:off x="12031415" y="4989490"/>
            <a:ext cx="170716" cy="1281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DEFE5283-5A97-19E3-F299-F11314C47065}"/>
              </a:ext>
            </a:extLst>
          </p:cNvPr>
          <p:cNvSpPr/>
          <p:nvPr/>
        </p:nvSpPr>
        <p:spPr>
          <a:xfrm rot="19034516">
            <a:off x="11827512" y="4496971"/>
            <a:ext cx="220790" cy="674348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rapezio 42">
            <a:extLst>
              <a:ext uri="{FF2B5EF4-FFF2-40B4-BE49-F238E27FC236}">
                <a16:creationId xmlns:a16="http://schemas.microsoft.com/office/drawing/2014/main" id="{92F1CF63-3B2D-8FB6-15E0-6097C3F7232E}"/>
              </a:ext>
            </a:extLst>
          </p:cNvPr>
          <p:cNvSpPr/>
          <p:nvPr/>
        </p:nvSpPr>
        <p:spPr>
          <a:xfrm rot="1931469">
            <a:off x="11752718" y="5173525"/>
            <a:ext cx="312391" cy="370555"/>
          </a:xfrm>
          <a:custGeom>
            <a:avLst/>
            <a:gdLst>
              <a:gd name="connsiteX0" fmla="*/ 0 w 933837"/>
              <a:gd name="connsiteY0" fmla="*/ 845746 h 845746"/>
              <a:gd name="connsiteX1" fmla="*/ 211437 w 933837"/>
              <a:gd name="connsiteY1" fmla="*/ 0 h 845746"/>
              <a:gd name="connsiteX2" fmla="*/ 722401 w 933837"/>
              <a:gd name="connsiteY2" fmla="*/ 0 h 845746"/>
              <a:gd name="connsiteX3" fmla="*/ 933837 w 933837"/>
              <a:gd name="connsiteY3" fmla="*/ 845746 h 845746"/>
              <a:gd name="connsiteX4" fmla="*/ 0 w 933837"/>
              <a:gd name="connsiteY4" fmla="*/ 845746 h 845746"/>
              <a:gd name="connsiteX0" fmla="*/ 0 w 933837"/>
              <a:gd name="connsiteY0" fmla="*/ 845746 h 845746"/>
              <a:gd name="connsiteX1" fmla="*/ 211437 w 933837"/>
              <a:gd name="connsiteY1" fmla="*/ 0 h 845746"/>
              <a:gd name="connsiteX2" fmla="*/ 635384 w 933837"/>
              <a:gd name="connsiteY2" fmla="*/ 19567 h 845746"/>
              <a:gd name="connsiteX3" fmla="*/ 933837 w 933837"/>
              <a:gd name="connsiteY3" fmla="*/ 845746 h 845746"/>
              <a:gd name="connsiteX4" fmla="*/ 0 w 933837"/>
              <a:gd name="connsiteY4" fmla="*/ 845746 h 845746"/>
              <a:gd name="connsiteX0" fmla="*/ 0 w 933837"/>
              <a:gd name="connsiteY0" fmla="*/ 845746 h 845746"/>
              <a:gd name="connsiteX1" fmla="*/ 211437 w 933837"/>
              <a:gd name="connsiteY1" fmla="*/ 0 h 845746"/>
              <a:gd name="connsiteX2" fmla="*/ 635384 w 933837"/>
              <a:gd name="connsiteY2" fmla="*/ 19567 h 845746"/>
              <a:gd name="connsiteX3" fmla="*/ 933837 w 933837"/>
              <a:gd name="connsiteY3" fmla="*/ 845746 h 845746"/>
              <a:gd name="connsiteX4" fmla="*/ 0 w 933837"/>
              <a:gd name="connsiteY4" fmla="*/ 845746 h 845746"/>
              <a:gd name="connsiteX0" fmla="*/ 0 w 878897"/>
              <a:gd name="connsiteY0" fmla="*/ 845746 h 845746"/>
              <a:gd name="connsiteX1" fmla="*/ 211437 w 878897"/>
              <a:gd name="connsiteY1" fmla="*/ 0 h 845746"/>
              <a:gd name="connsiteX2" fmla="*/ 635384 w 878897"/>
              <a:gd name="connsiteY2" fmla="*/ 19567 h 845746"/>
              <a:gd name="connsiteX3" fmla="*/ 878897 w 878897"/>
              <a:gd name="connsiteY3" fmla="*/ 844755 h 845746"/>
              <a:gd name="connsiteX4" fmla="*/ 0 w 878897"/>
              <a:gd name="connsiteY4" fmla="*/ 845746 h 845746"/>
              <a:gd name="connsiteX0" fmla="*/ 0 w 924445"/>
              <a:gd name="connsiteY0" fmla="*/ 845746 h 845746"/>
              <a:gd name="connsiteX1" fmla="*/ 211437 w 924445"/>
              <a:gd name="connsiteY1" fmla="*/ 0 h 845746"/>
              <a:gd name="connsiteX2" fmla="*/ 635384 w 924445"/>
              <a:gd name="connsiteY2" fmla="*/ 19567 h 845746"/>
              <a:gd name="connsiteX3" fmla="*/ 878897 w 924445"/>
              <a:gd name="connsiteY3" fmla="*/ 844755 h 845746"/>
              <a:gd name="connsiteX4" fmla="*/ 0 w 924445"/>
              <a:gd name="connsiteY4" fmla="*/ 845746 h 845746"/>
              <a:gd name="connsiteX0" fmla="*/ 0 w 924445"/>
              <a:gd name="connsiteY0" fmla="*/ 845746 h 895165"/>
              <a:gd name="connsiteX1" fmla="*/ 211437 w 924445"/>
              <a:gd name="connsiteY1" fmla="*/ 0 h 895165"/>
              <a:gd name="connsiteX2" fmla="*/ 635384 w 924445"/>
              <a:gd name="connsiteY2" fmla="*/ 19567 h 895165"/>
              <a:gd name="connsiteX3" fmla="*/ 878897 w 924445"/>
              <a:gd name="connsiteY3" fmla="*/ 844755 h 895165"/>
              <a:gd name="connsiteX4" fmla="*/ 0 w 924445"/>
              <a:gd name="connsiteY4" fmla="*/ 845746 h 895165"/>
              <a:gd name="connsiteX0" fmla="*/ 0 w 927114"/>
              <a:gd name="connsiteY0" fmla="*/ 856273 h 898070"/>
              <a:gd name="connsiteX1" fmla="*/ 214106 w 927114"/>
              <a:gd name="connsiteY1" fmla="*/ 0 h 898070"/>
              <a:gd name="connsiteX2" fmla="*/ 638053 w 927114"/>
              <a:gd name="connsiteY2" fmla="*/ 19567 h 898070"/>
              <a:gd name="connsiteX3" fmla="*/ 881566 w 927114"/>
              <a:gd name="connsiteY3" fmla="*/ 844755 h 898070"/>
              <a:gd name="connsiteX4" fmla="*/ 0 w 927114"/>
              <a:gd name="connsiteY4" fmla="*/ 856273 h 898070"/>
              <a:gd name="connsiteX0" fmla="*/ 0 w 927114"/>
              <a:gd name="connsiteY0" fmla="*/ 856273 h 920009"/>
              <a:gd name="connsiteX1" fmla="*/ 214106 w 927114"/>
              <a:gd name="connsiteY1" fmla="*/ 0 h 920009"/>
              <a:gd name="connsiteX2" fmla="*/ 638053 w 927114"/>
              <a:gd name="connsiteY2" fmla="*/ 19567 h 920009"/>
              <a:gd name="connsiteX3" fmla="*/ 881566 w 927114"/>
              <a:gd name="connsiteY3" fmla="*/ 844755 h 920009"/>
              <a:gd name="connsiteX4" fmla="*/ 0 w 927114"/>
              <a:gd name="connsiteY4" fmla="*/ 856273 h 920009"/>
              <a:gd name="connsiteX0" fmla="*/ 0 w 927114"/>
              <a:gd name="connsiteY0" fmla="*/ 856273 h 920009"/>
              <a:gd name="connsiteX1" fmla="*/ 214106 w 927114"/>
              <a:gd name="connsiteY1" fmla="*/ 0 h 920009"/>
              <a:gd name="connsiteX2" fmla="*/ 638053 w 927114"/>
              <a:gd name="connsiteY2" fmla="*/ 19567 h 920009"/>
              <a:gd name="connsiteX3" fmla="*/ 881566 w 927114"/>
              <a:gd name="connsiteY3" fmla="*/ 844755 h 920009"/>
              <a:gd name="connsiteX4" fmla="*/ 0 w 927114"/>
              <a:gd name="connsiteY4" fmla="*/ 856273 h 920009"/>
              <a:gd name="connsiteX0" fmla="*/ 0 w 927114"/>
              <a:gd name="connsiteY0" fmla="*/ 856273 h 920009"/>
              <a:gd name="connsiteX1" fmla="*/ 214106 w 927114"/>
              <a:gd name="connsiteY1" fmla="*/ 0 h 920009"/>
              <a:gd name="connsiteX2" fmla="*/ 638053 w 927114"/>
              <a:gd name="connsiteY2" fmla="*/ 19567 h 920009"/>
              <a:gd name="connsiteX3" fmla="*/ 881566 w 927114"/>
              <a:gd name="connsiteY3" fmla="*/ 844755 h 920009"/>
              <a:gd name="connsiteX4" fmla="*/ 0 w 927114"/>
              <a:gd name="connsiteY4" fmla="*/ 856273 h 920009"/>
              <a:gd name="connsiteX0" fmla="*/ 0 w 888649"/>
              <a:gd name="connsiteY0" fmla="*/ 856273 h 907363"/>
              <a:gd name="connsiteX1" fmla="*/ 214106 w 888649"/>
              <a:gd name="connsiteY1" fmla="*/ 0 h 907363"/>
              <a:gd name="connsiteX2" fmla="*/ 638053 w 888649"/>
              <a:gd name="connsiteY2" fmla="*/ 19567 h 907363"/>
              <a:gd name="connsiteX3" fmla="*/ 830678 w 888649"/>
              <a:gd name="connsiteY3" fmla="*/ 818597 h 907363"/>
              <a:gd name="connsiteX4" fmla="*/ 0 w 888649"/>
              <a:gd name="connsiteY4" fmla="*/ 856273 h 90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649" h="907363">
                <a:moveTo>
                  <a:pt x="0" y="856273"/>
                </a:moveTo>
                <a:cubicBezTo>
                  <a:pt x="6187" y="525446"/>
                  <a:pt x="76406" y="294961"/>
                  <a:pt x="214106" y="0"/>
                </a:cubicBezTo>
                <a:lnTo>
                  <a:pt x="638053" y="19567"/>
                </a:lnTo>
                <a:cubicBezTo>
                  <a:pt x="916004" y="361593"/>
                  <a:pt x="934010" y="548976"/>
                  <a:pt x="830678" y="818597"/>
                </a:cubicBezTo>
                <a:cubicBezTo>
                  <a:pt x="573727" y="931605"/>
                  <a:pt x="178789" y="928146"/>
                  <a:pt x="0" y="85627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rapezio 43">
            <a:extLst>
              <a:ext uri="{FF2B5EF4-FFF2-40B4-BE49-F238E27FC236}">
                <a16:creationId xmlns:a16="http://schemas.microsoft.com/office/drawing/2014/main" id="{61D3137C-EDD3-1F2B-3417-721B24010355}"/>
              </a:ext>
            </a:extLst>
          </p:cNvPr>
          <p:cNvSpPr/>
          <p:nvPr/>
        </p:nvSpPr>
        <p:spPr>
          <a:xfrm rot="1776030">
            <a:off x="11794795" y="5195185"/>
            <a:ext cx="213124" cy="253753"/>
          </a:xfrm>
          <a:custGeom>
            <a:avLst/>
            <a:gdLst>
              <a:gd name="connsiteX0" fmla="*/ 0 w 729289"/>
              <a:gd name="connsiteY0" fmla="*/ 640048 h 640048"/>
              <a:gd name="connsiteX1" fmla="*/ 160012 w 729289"/>
              <a:gd name="connsiteY1" fmla="*/ 0 h 640048"/>
              <a:gd name="connsiteX2" fmla="*/ 569277 w 729289"/>
              <a:gd name="connsiteY2" fmla="*/ 0 h 640048"/>
              <a:gd name="connsiteX3" fmla="*/ 729289 w 729289"/>
              <a:gd name="connsiteY3" fmla="*/ 640048 h 640048"/>
              <a:gd name="connsiteX4" fmla="*/ 0 w 729289"/>
              <a:gd name="connsiteY4" fmla="*/ 640048 h 640048"/>
              <a:gd name="connsiteX0" fmla="*/ 0 w 729289"/>
              <a:gd name="connsiteY0" fmla="*/ 640048 h 640048"/>
              <a:gd name="connsiteX1" fmla="*/ 160012 w 729289"/>
              <a:gd name="connsiteY1" fmla="*/ 0 h 640048"/>
              <a:gd name="connsiteX2" fmla="*/ 500697 w 729289"/>
              <a:gd name="connsiteY2" fmla="*/ 0 h 640048"/>
              <a:gd name="connsiteX3" fmla="*/ 729289 w 729289"/>
              <a:gd name="connsiteY3" fmla="*/ 640048 h 640048"/>
              <a:gd name="connsiteX4" fmla="*/ 0 w 729289"/>
              <a:gd name="connsiteY4" fmla="*/ 640048 h 640048"/>
              <a:gd name="connsiteX0" fmla="*/ 0 w 729289"/>
              <a:gd name="connsiteY0" fmla="*/ 655288 h 655288"/>
              <a:gd name="connsiteX1" fmla="*/ 243832 w 729289"/>
              <a:gd name="connsiteY1" fmla="*/ 0 h 655288"/>
              <a:gd name="connsiteX2" fmla="*/ 500697 w 729289"/>
              <a:gd name="connsiteY2" fmla="*/ 15240 h 655288"/>
              <a:gd name="connsiteX3" fmla="*/ 729289 w 729289"/>
              <a:gd name="connsiteY3" fmla="*/ 655288 h 655288"/>
              <a:gd name="connsiteX4" fmla="*/ 0 w 729289"/>
              <a:gd name="connsiteY4" fmla="*/ 655288 h 655288"/>
              <a:gd name="connsiteX0" fmla="*/ 0 w 729289"/>
              <a:gd name="connsiteY0" fmla="*/ 640048 h 640048"/>
              <a:gd name="connsiteX1" fmla="*/ 251452 w 729289"/>
              <a:gd name="connsiteY1" fmla="*/ 7620 h 640048"/>
              <a:gd name="connsiteX2" fmla="*/ 500697 w 729289"/>
              <a:gd name="connsiteY2" fmla="*/ 0 h 640048"/>
              <a:gd name="connsiteX3" fmla="*/ 729289 w 729289"/>
              <a:gd name="connsiteY3" fmla="*/ 640048 h 640048"/>
              <a:gd name="connsiteX4" fmla="*/ 0 w 729289"/>
              <a:gd name="connsiteY4" fmla="*/ 640048 h 640048"/>
              <a:gd name="connsiteX0" fmla="*/ 0 w 729289"/>
              <a:gd name="connsiteY0" fmla="*/ 665519 h 665519"/>
              <a:gd name="connsiteX1" fmla="*/ 251452 w 729289"/>
              <a:gd name="connsiteY1" fmla="*/ 33091 h 665519"/>
              <a:gd name="connsiteX2" fmla="*/ 500697 w 729289"/>
              <a:gd name="connsiteY2" fmla="*/ 25471 h 665519"/>
              <a:gd name="connsiteX3" fmla="*/ 729289 w 729289"/>
              <a:gd name="connsiteY3" fmla="*/ 665519 h 665519"/>
              <a:gd name="connsiteX4" fmla="*/ 0 w 729289"/>
              <a:gd name="connsiteY4" fmla="*/ 665519 h 665519"/>
              <a:gd name="connsiteX0" fmla="*/ 0 w 729289"/>
              <a:gd name="connsiteY0" fmla="*/ 665519 h 665519"/>
              <a:gd name="connsiteX1" fmla="*/ 251452 w 729289"/>
              <a:gd name="connsiteY1" fmla="*/ 33091 h 665519"/>
              <a:gd name="connsiteX2" fmla="*/ 500697 w 729289"/>
              <a:gd name="connsiteY2" fmla="*/ 25471 h 665519"/>
              <a:gd name="connsiteX3" fmla="*/ 729289 w 729289"/>
              <a:gd name="connsiteY3" fmla="*/ 665519 h 665519"/>
              <a:gd name="connsiteX4" fmla="*/ 0 w 729289"/>
              <a:gd name="connsiteY4" fmla="*/ 665519 h 665519"/>
              <a:gd name="connsiteX0" fmla="*/ 0 w 729289"/>
              <a:gd name="connsiteY0" fmla="*/ 665519 h 665519"/>
              <a:gd name="connsiteX1" fmla="*/ 251452 w 729289"/>
              <a:gd name="connsiteY1" fmla="*/ 33091 h 665519"/>
              <a:gd name="connsiteX2" fmla="*/ 500697 w 729289"/>
              <a:gd name="connsiteY2" fmla="*/ 25471 h 665519"/>
              <a:gd name="connsiteX3" fmla="*/ 729289 w 729289"/>
              <a:gd name="connsiteY3" fmla="*/ 665519 h 665519"/>
              <a:gd name="connsiteX4" fmla="*/ 0 w 729289"/>
              <a:gd name="connsiteY4" fmla="*/ 665519 h 665519"/>
              <a:gd name="connsiteX0" fmla="*/ 0 w 729289"/>
              <a:gd name="connsiteY0" fmla="*/ 687743 h 687743"/>
              <a:gd name="connsiteX1" fmla="*/ 251452 w 729289"/>
              <a:gd name="connsiteY1" fmla="*/ 55315 h 687743"/>
              <a:gd name="connsiteX2" fmla="*/ 500697 w 729289"/>
              <a:gd name="connsiteY2" fmla="*/ 47695 h 687743"/>
              <a:gd name="connsiteX3" fmla="*/ 729289 w 729289"/>
              <a:gd name="connsiteY3" fmla="*/ 687743 h 687743"/>
              <a:gd name="connsiteX4" fmla="*/ 0 w 729289"/>
              <a:gd name="connsiteY4" fmla="*/ 687743 h 687743"/>
              <a:gd name="connsiteX0" fmla="*/ 0 w 729289"/>
              <a:gd name="connsiteY0" fmla="*/ 687743 h 687743"/>
              <a:gd name="connsiteX1" fmla="*/ 251452 w 729289"/>
              <a:gd name="connsiteY1" fmla="*/ 55315 h 687743"/>
              <a:gd name="connsiteX2" fmla="*/ 500697 w 729289"/>
              <a:gd name="connsiteY2" fmla="*/ 47695 h 687743"/>
              <a:gd name="connsiteX3" fmla="*/ 729289 w 729289"/>
              <a:gd name="connsiteY3" fmla="*/ 687743 h 687743"/>
              <a:gd name="connsiteX4" fmla="*/ 0 w 729289"/>
              <a:gd name="connsiteY4" fmla="*/ 687743 h 687743"/>
              <a:gd name="connsiteX0" fmla="*/ 0 w 729289"/>
              <a:gd name="connsiteY0" fmla="*/ 687743 h 687743"/>
              <a:gd name="connsiteX1" fmla="*/ 251452 w 729289"/>
              <a:gd name="connsiteY1" fmla="*/ 55315 h 687743"/>
              <a:gd name="connsiteX2" fmla="*/ 500697 w 729289"/>
              <a:gd name="connsiteY2" fmla="*/ 47695 h 687743"/>
              <a:gd name="connsiteX3" fmla="*/ 729289 w 729289"/>
              <a:gd name="connsiteY3" fmla="*/ 687743 h 687743"/>
              <a:gd name="connsiteX4" fmla="*/ 0 w 729289"/>
              <a:gd name="connsiteY4" fmla="*/ 687743 h 687743"/>
              <a:gd name="connsiteX0" fmla="*/ 0 w 729858"/>
              <a:gd name="connsiteY0" fmla="*/ 687743 h 687743"/>
              <a:gd name="connsiteX1" fmla="*/ 251452 w 729858"/>
              <a:gd name="connsiteY1" fmla="*/ 55315 h 687743"/>
              <a:gd name="connsiteX2" fmla="*/ 500697 w 729858"/>
              <a:gd name="connsiteY2" fmla="*/ 47695 h 687743"/>
              <a:gd name="connsiteX3" fmla="*/ 729289 w 729858"/>
              <a:gd name="connsiteY3" fmla="*/ 687743 h 687743"/>
              <a:gd name="connsiteX4" fmla="*/ 0 w 729858"/>
              <a:gd name="connsiteY4" fmla="*/ 687743 h 687743"/>
              <a:gd name="connsiteX0" fmla="*/ 0 w 729858"/>
              <a:gd name="connsiteY0" fmla="*/ 687743 h 724996"/>
              <a:gd name="connsiteX1" fmla="*/ 251452 w 729858"/>
              <a:gd name="connsiteY1" fmla="*/ 55315 h 724996"/>
              <a:gd name="connsiteX2" fmla="*/ 500697 w 729858"/>
              <a:gd name="connsiteY2" fmla="*/ 47695 h 724996"/>
              <a:gd name="connsiteX3" fmla="*/ 729289 w 729858"/>
              <a:gd name="connsiteY3" fmla="*/ 687743 h 724996"/>
              <a:gd name="connsiteX4" fmla="*/ 0 w 729858"/>
              <a:gd name="connsiteY4" fmla="*/ 687743 h 724996"/>
              <a:gd name="connsiteX0" fmla="*/ 0 w 729858"/>
              <a:gd name="connsiteY0" fmla="*/ 687743 h 742369"/>
              <a:gd name="connsiteX1" fmla="*/ 251452 w 729858"/>
              <a:gd name="connsiteY1" fmla="*/ 55315 h 742369"/>
              <a:gd name="connsiteX2" fmla="*/ 500697 w 729858"/>
              <a:gd name="connsiteY2" fmla="*/ 47695 h 742369"/>
              <a:gd name="connsiteX3" fmla="*/ 729289 w 729858"/>
              <a:gd name="connsiteY3" fmla="*/ 687743 h 742369"/>
              <a:gd name="connsiteX4" fmla="*/ 0 w 729858"/>
              <a:gd name="connsiteY4" fmla="*/ 687743 h 742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9858" h="742369">
                <a:moveTo>
                  <a:pt x="0" y="687743"/>
                </a:moveTo>
                <a:cubicBezTo>
                  <a:pt x="15237" y="438834"/>
                  <a:pt x="68575" y="258504"/>
                  <a:pt x="251452" y="55315"/>
                </a:cubicBezTo>
                <a:cubicBezTo>
                  <a:pt x="334534" y="-15805"/>
                  <a:pt x="425235" y="-18345"/>
                  <a:pt x="500697" y="47695"/>
                </a:cubicBezTo>
                <a:cubicBezTo>
                  <a:pt x="668334" y="192464"/>
                  <a:pt x="736912" y="459154"/>
                  <a:pt x="729289" y="687743"/>
                </a:cubicBezTo>
                <a:cubicBezTo>
                  <a:pt x="524293" y="771563"/>
                  <a:pt x="197376" y="748703"/>
                  <a:pt x="0" y="68774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Esagono 65">
            <a:extLst>
              <a:ext uri="{FF2B5EF4-FFF2-40B4-BE49-F238E27FC236}">
                <a16:creationId xmlns:a16="http://schemas.microsoft.com/office/drawing/2014/main" id="{E149DD19-A237-E367-490B-45384A05D8B0}"/>
              </a:ext>
            </a:extLst>
          </p:cNvPr>
          <p:cNvSpPr/>
          <p:nvPr/>
        </p:nvSpPr>
        <p:spPr>
          <a:xfrm rot="21572067">
            <a:off x="10967426" y="4589565"/>
            <a:ext cx="351699" cy="521589"/>
          </a:xfrm>
          <a:custGeom>
            <a:avLst/>
            <a:gdLst>
              <a:gd name="connsiteX0" fmla="*/ 0 w 751959"/>
              <a:gd name="connsiteY0" fmla="*/ 311993 h 623985"/>
              <a:gd name="connsiteX1" fmla="*/ 155996 w 751959"/>
              <a:gd name="connsiteY1" fmla="*/ 0 h 623985"/>
              <a:gd name="connsiteX2" fmla="*/ 595963 w 751959"/>
              <a:gd name="connsiteY2" fmla="*/ 0 h 623985"/>
              <a:gd name="connsiteX3" fmla="*/ 751959 w 751959"/>
              <a:gd name="connsiteY3" fmla="*/ 311993 h 623985"/>
              <a:gd name="connsiteX4" fmla="*/ 595963 w 751959"/>
              <a:gd name="connsiteY4" fmla="*/ 623985 h 623985"/>
              <a:gd name="connsiteX5" fmla="*/ 155996 w 751959"/>
              <a:gd name="connsiteY5" fmla="*/ 623985 h 623985"/>
              <a:gd name="connsiteX6" fmla="*/ 0 w 75195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595963 w 812919"/>
              <a:gd name="connsiteY2" fmla="*/ 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479123 w 812919"/>
              <a:gd name="connsiteY2" fmla="*/ 20320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235793 h 547785"/>
              <a:gd name="connsiteX1" fmla="*/ 404916 w 812919"/>
              <a:gd name="connsiteY1" fmla="*/ 0 h 547785"/>
              <a:gd name="connsiteX2" fmla="*/ 479123 w 812919"/>
              <a:gd name="connsiteY2" fmla="*/ 127000 h 547785"/>
              <a:gd name="connsiteX3" fmla="*/ 812919 w 812919"/>
              <a:gd name="connsiteY3" fmla="*/ 47833 h 547785"/>
              <a:gd name="connsiteX4" fmla="*/ 595963 w 812919"/>
              <a:gd name="connsiteY4" fmla="*/ 547785 h 547785"/>
              <a:gd name="connsiteX5" fmla="*/ 155996 w 812919"/>
              <a:gd name="connsiteY5" fmla="*/ 547785 h 547785"/>
              <a:gd name="connsiteX6" fmla="*/ 0 w 812919"/>
              <a:gd name="connsiteY6" fmla="*/ 235793 h 547785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115356 w 772279"/>
              <a:gd name="connsiteY5" fmla="*/ 677752 h 677752"/>
              <a:gd name="connsiteX6" fmla="*/ 0 w 772279"/>
              <a:gd name="connsiteY6" fmla="*/ 0 h 677752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49316 w 772279"/>
              <a:gd name="connsiteY5" fmla="*/ 372952 h 677752"/>
              <a:gd name="connsiteX6" fmla="*/ 0 w 772279"/>
              <a:gd name="connsiteY6" fmla="*/ 0 h 67775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896192"/>
              <a:gd name="connsiteX1" fmla="*/ 364276 w 772279"/>
              <a:gd name="connsiteY1" fmla="*/ 1299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03171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811334"/>
              <a:gd name="connsiteY0" fmla="*/ 0 h 1033352"/>
              <a:gd name="connsiteX1" fmla="*/ 324550 w 811334"/>
              <a:gd name="connsiteY1" fmla="*/ 155367 h 1033352"/>
              <a:gd name="connsiteX2" fmla="*/ 403171 w 811334"/>
              <a:gd name="connsiteY2" fmla="*/ 256967 h 1033352"/>
              <a:gd name="connsiteX3" fmla="*/ 772279 w 811334"/>
              <a:gd name="connsiteY3" fmla="*/ 177800 h 1033352"/>
              <a:gd name="connsiteX4" fmla="*/ 811334 w 811334"/>
              <a:gd name="connsiteY4" fmla="*/ 1033352 h 1033352"/>
              <a:gd name="connsiteX5" fmla="*/ 137596 w 811334"/>
              <a:gd name="connsiteY5" fmla="*/ 444072 h 1033352"/>
              <a:gd name="connsiteX6" fmla="*/ 0 w 811334"/>
              <a:gd name="connsiteY6" fmla="*/ 0 h 103335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590634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93456 w 772279"/>
              <a:gd name="connsiteY5" fmla="*/ 48471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50209"/>
              <a:gd name="connsiteY0" fmla="*/ 0 h 1277192"/>
              <a:gd name="connsiteX1" fmla="*/ 324550 w 750209"/>
              <a:gd name="connsiteY1" fmla="*/ 155367 h 1277192"/>
              <a:gd name="connsiteX2" fmla="*/ 403171 w 750209"/>
              <a:gd name="connsiteY2" fmla="*/ 256967 h 1277192"/>
              <a:gd name="connsiteX3" fmla="*/ 750209 w 750209"/>
              <a:gd name="connsiteY3" fmla="*/ 213360 h 1277192"/>
              <a:gd name="connsiteX4" fmla="*/ 365520 w 750209"/>
              <a:gd name="connsiteY4" fmla="*/ 1277192 h 1277192"/>
              <a:gd name="connsiteX5" fmla="*/ 111112 w 750209"/>
              <a:gd name="connsiteY5" fmla="*/ 632032 h 1277192"/>
              <a:gd name="connsiteX6" fmla="*/ 0 w 750209"/>
              <a:gd name="connsiteY6" fmla="*/ 0 h 1277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209" h="1277192">
                <a:moveTo>
                  <a:pt x="0" y="0"/>
                </a:moveTo>
                <a:lnTo>
                  <a:pt x="324550" y="155367"/>
                </a:lnTo>
                <a:cubicBezTo>
                  <a:pt x="389926" y="187540"/>
                  <a:pt x="378435" y="214634"/>
                  <a:pt x="403171" y="256967"/>
                </a:cubicBezTo>
                <a:cubicBezTo>
                  <a:pt x="443316" y="286458"/>
                  <a:pt x="638944" y="239749"/>
                  <a:pt x="750209" y="213360"/>
                </a:cubicBezTo>
                <a:lnTo>
                  <a:pt x="365520" y="1277192"/>
                </a:lnTo>
                <a:cubicBezTo>
                  <a:pt x="214755" y="1162045"/>
                  <a:pt x="206663" y="991019"/>
                  <a:pt x="111112" y="632032"/>
                </a:cubicBezTo>
                <a:cubicBezTo>
                  <a:pt x="49062" y="382408"/>
                  <a:pt x="57636" y="163264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Esagono 65">
            <a:extLst>
              <a:ext uri="{FF2B5EF4-FFF2-40B4-BE49-F238E27FC236}">
                <a16:creationId xmlns:a16="http://schemas.microsoft.com/office/drawing/2014/main" id="{A7CDC6C0-DD78-6F4A-8C3F-A582B8B612D8}"/>
              </a:ext>
            </a:extLst>
          </p:cNvPr>
          <p:cNvSpPr/>
          <p:nvPr/>
        </p:nvSpPr>
        <p:spPr>
          <a:xfrm rot="21572067" flipH="1">
            <a:off x="11418837" y="4582118"/>
            <a:ext cx="325285" cy="521589"/>
          </a:xfrm>
          <a:custGeom>
            <a:avLst/>
            <a:gdLst>
              <a:gd name="connsiteX0" fmla="*/ 0 w 751959"/>
              <a:gd name="connsiteY0" fmla="*/ 311993 h 623985"/>
              <a:gd name="connsiteX1" fmla="*/ 155996 w 751959"/>
              <a:gd name="connsiteY1" fmla="*/ 0 h 623985"/>
              <a:gd name="connsiteX2" fmla="*/ 595963 w 751959"/>
              <a:gd name="connsiteY2" fmla="*/ 0 h 623985"/>
              <a:gd name="connsiteX3" fmla="*/ 751959 w 751959"/>
              <a:gd name="connsiteY3" fmla="*/ 311993 h 623985"/>
              <a:gd name="connsiteX4" fmla="*/ 595963 w 751959"/>
              <a:gd name="connsiteY4" fmla="*/ 623985 h 623985"/>
              <a:gd name="connsiteX5" fmla="*/ 155996 w 751959"/>
              <a:gd name="connsiteY5" fmla="*/ 623985 h 623985"/>
              <a:gd name="connsiteX6" fmla="*/ 0 w 75195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595963 w 812919"/>
              <a:gd name="connsiteY2" fmla="*/ 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479123 w 812919"/>
              <a:gd name="connsiteY2" fmla="*/ 20320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235793 h 547785"/>
              <a:gd name="connsiteX1" fmla="*/ 404916 w 812919"/>
              <a:gd name="connsiteY1" fmla="*/ 0 h 547785"/>
              <a:gd name="connsiteX2" fmla="*/ 479123 w 812919"/>
              <a:gd name="connsiteY2" fmla="*/ 127000 h 547785"/>
              <a:gd name="connsiteX3" fmla="*/ 812919 w 812919"/>
              <a:gd name="connsiteY3" fmla="*/ 47833 h 547785"/>
              <a:gd name="connsiteX4" fmla="*/ 595963 w 812919"/>
              <a:gd name="connsiteY4" fmla="*/ 547785 h 547785"/>
              <a:gd name="connsiteX5" fmla="*/ 155996 w 812919"/>
              <a:gd name="connsiteY5" fmla="*/ 547785 h 547785"/>
              <a:gd name="connsiteX6" fmla="*/ 0 w 812919"/>
              <a:gd name="connsiteY6" fmla="*/ 235793 h 547785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115356 w 772279"/>
              <a:gd name="connsiteY5" fmla="*/ 677752 h 677752"/>
              <a:gd name="connsiteX6" fmla="*/ 0 w 772279"/>
              <a:gd name="connsiteY6" fmla="*/ 0 h 677752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49316 w 772279"/>
              <a:gd name="connsiteY5" fmla="*/ 372952 h 677752"/>
              <a:gd name="connsiteX6" fmla="*/ 0 w 772279"/>
              <a:gd name="connsiteY6" fmla="*/ 0 h 67775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896192"/>
              <a:gd name="connsiteX1" fmla="*/ 364276 w 772279"/>
              <a:gd name="connsiteY1" fmla="*/ 1299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03171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811334"/>
              <a:gd name="connsiteY0" fmla="*/ 0 h 1033352"/>
              <a:gd name="connsiteX1" fmla="*/ 324550 w 811334"/>
              <a:gd name="connsiteY1" fmla="*/ 155367 h 1033352"/>
              <a:gd name="connsiteX2" fmla="*/ 403171 w 811334"/>
              <a:gd name="connsiteY2" fmla="*/ 256967 h 1033352"/>
              <a:gd name="connsiteX3" fmla="*/ 772279 w 811334"/>
              <a:gd name="connsiteY3" fmla="*/ 177800 h 1033352"/>
              <a:gd name="connsiteX4" fmla="*/ 811334 w 811334"/>
              <a:gd name="connsiteY4" fmla="*/ 1033352 h 1033352"/>
              <a:gd name="connsiteX5" fmla="*/ 137596 w 811334"/>
              <a:gd name="connsiteY5" fmla="*/ 444072 h 1033352"/>
              <a:gd name="connsiteX6" fmla="*/ 0 w 811334"/>
              <a:gd name="connsiteY6" fmla="*/ 0 h 103335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590634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93456 w 772279"/>
              <a:gd name="connsiteY5" fmla="*/ 48471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50209"/>
              <a:gd name="connsiteY0" fmla="*/ 0 h 1277192"/>
              <a:gd name="connsiteX1" fmla="*/ 324550 w 750209"/>
              <a:gd name="connsiteY1" fmla="*/ 155367 h 1277192"/>
              <a:gd name="connsiteX2" fmla="*/ 403171 w 750209"/>
              <a:gd name="connsiteY2" fmla="*/ 256967 h 1277192"/>
              <a:gd name="connsiteX3" fmla="*/ 750209 w 750209"/>
              <a:gd name="connsiteY3" fmla="*/ 213360 h 1277192"/>
              <a:gd name="connsiteX4" fmla="*/ 365520 w 750209"/>
              <a:gd name="connsiteY4" fmla="*/ 1277192 h 1277192"/>
              <a:gd name="connsiteX5" fmla="*/ 111112 w 750209"/>
              <a:gd name="connsiteY5" fmla="*/ 632032 h 1277192"/>
              <a:gd name="connsiteX6" fmla="*/ 0 w 750209"/>
              <a:gd name="connsiteY6" fmla="*/ 0 h 1277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209" h="1277192">
                <a:moveTo>
                  <a:pt x="0" y="0"/>
                </a:moveTo>
                <a:lnTo>
                  <a:pt x="324550" y="155367"/>
                </a:lnTo>
                <a:cubicBezTo>
                  <a:pt x="389926" y="187540"/>
                  <a:pt x="378435" y="214634"/>
                  <a:pt x="403171" y="256967"/>
                </a:cubicBezTo>
                <a:cubicBezTo>
                  <a:pt x="443316" y="286458"/>
                  <a:pt x="638944" y="239749"/>
                  <a:pt x="750209" y="213360"/>
                </a:cubicBezTo>
                <a:lnTo>
                  <a:pt x="365520" y="1277192"/>
                </a:lnTo>
                <a:cubicBezTo>
                  <a:pt x="214755" y="1162045"/>
                  <a:pt x="206663" y="991019"/>
                  <a:pt x="111112" y="632032"/>
                </a:cubicBezTo>
                <a:cubicBezTo>
                  <a:pt x="49062" y="382408"/>
                  <a:pt x="57636" y="163264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BCA2361B-3EE3-60D2-BB84-F3C12EB9C76A}"/>
              </a:ext>
            </a:extLst>
          </p:cNvPr>
          <p:cNvSpPr/>
          <p:nvPr/>
        </p:nvSpPr>
        <p:spPr>
          <a:xfrm rot="21572067">
            <a:off x="11077881" y="4663886"/>
            <a:ext cx="577330" cy="571813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AA275A6C-D6B7-ABDC-3813-33B90745228E}"/>
              </a:ext>
            </a:extLst>
          </p:cNvPr>
          <p:cNvGrpSpPr/>
          <p:nvPr/>
        </p:nvGrpSpPr>
        <p:grpSpPr>
          <a:xfrm rot="21572067">
            <a:off x="11594127" y="4560903"/>
            <a:ext cx="405965" cy="384009"/>
            <a:chOff x="7194492" y="1267280"/>
            <a:chExt cx="832077" cy="849267"/>
          </a:xfrm>
          <a:solidFill>
            <a:schemeClr val="bg2">
              <a:lumMod val="25000"/>
            </a:schemeClr>
          </a:solidFill>
        </p:grpSpPr>
        <p:sp>
          <p:nvSpPr>
            <p:cNvPr id="22" name="Ritardo 21">
              <a:extLst>
                <a:ext uri="{FF2B5EF4-FFF2-40B4-BE49-F238E27FC236}">
                  <a16:creationId xmlns:a16="http://schemas.microsoft.com/office/drawing/2014/main" id="{14C83DE8-3ECD-9909-84D1-722CB679B4B2}"/>
                </a:ext>
              </a:extLst>
            </p:cNvPr>
            <p:cNvSpPr/>
            <p:nvPr/>
          </p:nvSpPr>
          <p:spPr>
            <a:xfrm rot="5197850">
              <a:off x="7361545" y="1462022"/>
              <a:ext cx="503058" cy="417272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Cerchio parziale 22">
              <a:extLst>
                <a:ext uri="{FF2B5EF4-FFF2-40B4-BE49-F238E27FC236}">
                  <a16:creationId xmlns:a16="http://schemas.microsoft.com/office/drawing/2014/main" id="{3A1CF553-14B6-5202-AD5F-EAED77784C7F}"/>
                </a:ext>
              </a:extLst>
            </p:cNvPr>
            <p:cNvSpPr/>
            <p:nvPr/>
          </p:nvSpPr>
          <p:spPr>
            <a:xfrm rot="1936892">
              <a:off x="7194492" y="1267280"/>
              <a:ext cx="832077" cy="849267"/>
            </a:xfrm>
            <a:prstGeom prst="pie">
              <a:avLst>
                <a:gd name="adj1" fmla="val 11382448"/>
                <a:gd name="adj2" fmla="val 166025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sp>
        <p:nvSpPr>
          <p:cNvPr id="48" name="Esagono 91">
            <a:extLst>
              <a:ext uri="{FF2B5EF4-FFF2-40B4-BE49-F238E27FC236}">
                <a16:creationId xmlns:a16="http://schemas.microsoft.com/office/drawing/2014/main" id="{BFA5AEF5-0CAE-7A07-4AB5-775E63B69514}"/>
              </a:ext>
            </a:extLst>
          </p:cNvPr>
          <p:cNvSpPr/>
          <p:nvPr/>
        </p:nvSpPr>
        <p:spPr>
          <a:xfrm rot="16172067">
            <a:off x="11127824" y="4092153"/>
            <a:ext cx="448718" cy="624598"/>
          </a:xfrm>
          <a:custGeom>
            <a:avLst/>
            <a:gdLst>
              <a:gd name="connsiteX0" fmla="*/ 0 w 1182033"/>
              <a:gd name="connsiteY0" fmla="*/ 733427 h 1466854"/>
              <a:gd name="connsiteX1" fmla="*/ 202896 w 1182033"/>
              <a:gd name="connsiteY1" fmla="*/ 0 h 1466854"/>
              <a:gd name="connsiteX2" fmla="*/ 979137 w 1182033"/>
              <a:gd name="connsiteY2" fmla="*/ 0 h 1466854"/>
              <a:gd name="connsiteX3" fmla="*/ 1182033 w 1182033"/>
              <a:gd name="connsiteY3" fmla="*/ 733427 h 1466854"/>
              <a:gd name="connsiteX4" fmla="*/ 979137 w 1182033"/>
              <a:gd name="connsiteY4" fmla="*/ 1466854 h 1466854"/>
              <a:gd name="connsiteX5" fmla="*/ 202896 w 1182033"/>
              <a:gd name="connsiteY5" fmla="*/ 1466854 h 1466854"/>
              <a:gd name="connsiteX6" fmla="*/ 0 w 1182033"/>
              <a:gd name="connsiteY6" fmla="*/ 733427 h 1466854"/>
              <a:gd name="connsiteX0" fmla="*/ 0 w 1182033"/>
              <a:gd name="connsiteY0" fmla="*/ 733427 h 1466854"/>
              <a:gd name="connsiteX1" fmla="*/ 202896 w 1182033"/>
              <a:gd name="connsiteY1" fmla="*/ 0 h 1466854"/>
              <a:gd name="connsiteX2" fmla="*/ 979137 w 1182033"/>
              <a:gd name="connsiteY2" fmla="*/ 0 h 1466854"/>
              <a:gd name="connsiteX3" fmla="*/ 1182033 w 1182033"/>
              <a:gd name="connsiteY3" fmla="*/ 733427 h 1466854"/>
              <a:gd name="connsiteX4" fmla="*/ 979137 w 1182033"/>
              <a:gd name="connsiteY4" fmla="*/ 1466854 h 1466854"/>
              <a:gd name="connsiteX5" fmla="*/ 202896 w 1182033"/>
              <a:gd name="connsiteY5" fmla="*/ 1466854 h 1466854"/>
              <a:gd name="connsiteX6" fmla="*/ 0 w 1182033"/>
              <a:gd name="connsiteY6" fmla="*/ 733427 h 1466854"/>
              <a:gd name="connsiteX0" fmla="*/ 0 w 1182033"/>
              <a:gd name="connsiteY0" fmla="*/ 733427 h 1466854"/>
              <a:gd name="connsiteX1" fmla="*/ 202896 w 1182033"/>
              <a:gd name="connsiteY1" fmla="*/ 0 h 1466854"/>
              <a:gd name="connsiteX2" fmla="*/ 979137 w 1182033"/>
              <a:gd name="connsiteY2" fmla="*/ 0 h 1466854"/>
              <a:gd name="connsiteX3" fmla="*/ 1182033 w 1182033"/>
              <a:gd name="connsiteY3" fmla="*/ 733427 h 1466854"/>
              <a:gd name="connsiteX4" fmla="*/ 979137 w 1182033"/>
              <a:gd name="connsiteY4" fmla="*/ 1466854 h 1466854"/>
              <a:gd name="connsiteX5" fmla="*/ 202896 w 1182033"/>
              <a:gd name="connsiteY5" fmla="*/ 1466854 h 1466854"/>
              <a:gd name="connsiteX6" fmla="*/ 0 w 1182033"/>
              <a:gd name="connsiteY6" fmla="*/ 733427 h 1466854"/>
              <a:gd name="connsiteX0" fmla="*/ 0 w 1182033"/>
              <a:gd name="connsiteY0" fmla="*/ 768986 h 1502413"/>
              <a:gd name="connsiteX1" fmla="*/ 202896 w 1182033"/>
              <a:gd name="connsiteY1" fmla="*/ 35559 h 1502413"/>
              <a:gd name="connsiteX2" fmla="*/ 979137 w 1182033"/>
              <a:gd name="connsiteY2" fmla="*/ 35559 h 1502413"/>
              <a:gd name="connsiteX3" fmla="*/ 1182033 w 1182033"/>
              <a:gd name="connsiteY3" fmla="*/ 768986 h 1502413"/>
              <a:gd name="connsiteX4" fmla="*/ 979137 w 1182033"/>
              <a:gd name="connsiteY4" fmla="*/ 1502413 h 1502413"/>
              <a:gd name="connsiteX5" fmla="*/ 202896 w 1182033"/>
              <a:gd name="connsiteY5" fmla="*/ 1502413 h 1502413"/>
              <a:gd name="connsiteX6" fmla="*/ 0 w 1182033"/>
              <a:gd name="connsiteY6" fmla="*/ 768986 h 1502413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56364"/>
              <a:gd name="connsiteX1" fmla="*/ 202896 w 1182033"/>
              <a:gd name="connsiteY1" fmla="*/ 53102 h 1556364"/>
              <a:gd name="connsiteX2" fmla="*/ 979137 w 1182033"/>
              <a:gd name="connsiteY2" fmla="*/ 53102 h 1556364"/>
              <a:gd name="connsiteX3" fmla="*/ 1182033 w 1182033"/>
              <a:gd name="connsiteY3" fmla="*/ 786529 h 1556364"/>
              <a:gd name="connsiteX4" fmla="*/ 979137 w 1182033"/>
              <a:gd name="connsiteY4" fmla="*/ 1519956 h 1556364"/>
              <a:gd name="connsiteX5" fmla="*/ 202896 w 1182033"/>
              <a:gd name="connsiteY5" fmla="*/ 1519956 h 1556364"/>
              <a:gd name="connsiteX6" fmla="*/ 0 w 1182033"/>
              <a:gd name="connsiteY6" fmla="*/ 786529 h 1556364"/>
              <a:gd name="connsiteX0" fmla="*/ 0 w 1182033"/>
              <a:gd name="connsiteY0" fmla="*/ 786529 h 1577877"/>
              <a:gd name="connsiteX1" fmla="*/ 202896 w 1182033"/>
              <a:gd name="connsiteY1" fmla="*/ 53102 h 1577877"/>
              <a:gd name="connsiteX2" fmla="*/ 979137 w 1182033"/>
              <a:gd name="connsiteY2" fmla="*/ 53102 h 1577877"/>
              <a:gd name="connsiteX3" fmla="*/ 1182033 w 1182033"/>
              <a:gd name="connsiteY3" fmla="*/ 786529 h 1577877"/>
              <a:gd name="connsiteX4" fmla="*/ 979137 w 1182033"/>
              <a:gd name="connsiteY4" fmla="*/ 1519956 h 1577877"/>
              <a:gd name="connsiteX5" fmla="*/ 202896 w 1182033"/>
              <a:gd name="connsiteY5" fmla="*/ 1519956 h 1577877"/>
              <a:gd name="connsiteX6" fmla="*/ 0 w 1182033"/>
              <a:gd name="connsiteY6" fmla="*/ 786529 h 1577877"/>
              <a:gd name="connsiteX0" fmla="*/ 7936 w 1189969"/>
              <a:gd name="connsiteY0" fmla="*/ 786529 h 1577877"/>
              <a:gd name="connsiteX1" fmla="*/ 210832 w 1189969"/>
              <a:gd name="connsiteY1" fmla="*/ 53102 h 1577877"/>
              <a:gd name="connsiteX2" fmla="*/ 987073 w 1189969"/>
              <a:gd name="connsiteY2" fmla="*/ 53102 h 1577877"/>
              <a:gd name="connsiteX3" fmla="*/ 1189969 w 1189969"/>
              <a:gd name="connsiteY3" fmla="*/ 786529 h 1577877"/>
              <a:gd name="connsiteX4" fmla="*/ 987073 w 1189969"/>
              <a:gd name="connsiteY4" fmla="*/ 1519956 h 1577877"/>
              <a:gd name="connsiteX5" fmla="*/ 210832 w 1189969"/>
              <a:gd name="connsiteY5" fmla="*/ 1519956 h 1577877"/>
              <a:gd name="connsiteX6" fmla="*/ 7936 w 1189969"/>
              <a:gd name="connsiteY6" fmla="*/ 786529 h 1577877"/>
              <a:gd name="connsiteX0" fmla="*/ 7936 w 1189969"/>
              <a:gd name="connsiteY0" fmla="*/ 786529 h 1577877"/>
              <a:gd name="connsiteX1" fmla="*/ 210832 w 1189969"/>
              <a:gd name="connsiteY1" fmla="*/ 53102 h 1577877"/>
              <a:gd name="connsiteX2" fmla="*/ 987073 w 1189969"/>
              <a:gd name="connsiteY2" fmla="*/ 53102 h 1577877"/>
              <a:gd name="connsiteX3" fmla="*/ 1189969 w 1189969"/>
              <a:gd name="connsiteY3" fmla="*/ 786529 h 1577877"/>
              <a:gd name="connsiteX4" fmla="*/ 987073 w 1189969"/>
              <a:gd name="connsiteY4" fmla="*/ 1519956 h 1577877"/>
              <a:gd name="connsiteX5" fmla="*/ 210832 w 1189969"/>
              <a:gd name="connsiteY5" fmla="*/ 1519956 h 1577877"/>
              <a:gd name="connsiteX6" fmla="*/ 7936 w 1189969"/>
              <a:gd name="connsiteY6" fmla="*/ 786529 h 1577877"/>
              <a:gd name="connsiteX0" fmla="*/ 1824 w 1183857"/>
              <a:gd name="connsiteY0" fmla="*/ 786529 h 1577877"/>
              <a:gd name="connsiteX1" fmla="*/ 204720 w 1183857"/>
              <a:gd name="connsiteY1" fmla="*/ 53102 h 1577877"/>
              <a:gd name="connsiteX2" fmla="*/ 980961 w 1183857"/>
              <a:gd name="connsiteY2" fmla="*/ 53102 h 1577877"/>
              <a:gd name="connsiteX3" fmla="*/ 1183857 w 1183857"/>
              <a:gd name="connsiteY3" fmla="*/ 786529 h 1577877"/>
              <a:gd name="connsiteX4" fmla="*/ 980961 w 1183857"/>
              <a:gd name="connsiteY4" fmla="*/ 1519956 h 1577877"/>
              <a:gd name="connsiteX5" fmla="*/ 204720 w 1183857"/>
              <a:gd name="connsiteY5" fmla="*/ 1519956 h 1577877"/>
              <a:gd name="connsiteX6" fmla="*/ 1824 w 1183857"/>
              <a:gd name="connsiteY6" fmla="*/ 786529 h 1577877"/>
              <a:gd name="connsiteX0" fmla="*/ 0 w 1182033"/>
              <a:gd name="connsiteY0" fmla="*/ 786529 h 1577877"/>
              <a:gd name="connsiteX1" fmla="*/ 202896 w 1182033"/>
              <a:gd name="connsiteY1" fmla="*/ 53102 h 1577877"/>
              <a:gd name="connsiteX2" fmla="*/ 979137 w 1182033"/>
              <a:gd name="connsiteY2" fmla="*/ 53102 h 1577877"/>
              <a:gd name="connsiteX3" fmla="*/ 1182033 w 1182033"/>
              <a:gd name="connsiteY3" fmla="*/ 786529 h 1577877"/>
              <a:gd name="connsiteX4" fmla="*/ 979137 w 1182033"/>
              <a:gd name="connsiteY4" fmla="*/ 1519956 h 1577877"/>
              <a:gd name="connsiteX5" fmla="*/ 202896 w 1182033"/>
              <a:gd name="connsiteY5" fmla="*/ 1519956 h 1577877"/>
              <a:gd name="connsiteX6" fmla="*/ 0 w 1182033"/>
              <a:gd name="connsiteY6" fmla="*/ 786529 h 1577877"/>
              <a:gd name="connsiteX0" fmla="*/ 0 w 1142683"/>
              <a:gd name="connsiteY0" fmla="*/ 786530 h 1577877"/>
              <a:gd name="connsiteX1" fmla="*/ 163546 w 1142683"/>
              <a:gd name="connsiteY1" fmla="*/ 53102 h 1577877"/>
              <a:gd name="connsiteX2" fmla="*/ 939787 w 1142683"/>
              <a:gd name="connsiteY2" fmla="*/ 53102 h 1577877"/>
              <a:gd name="connsiteX3" fmla="*/ 1142683 w 1142683"/>
              <a:gd name="connsiteY3" fmla="*/ 786529 h 1577877"/>
              <a:gd name="connsiteX4" fmla="*/ 939787 w 1142683"/>
              <a:gd name="connsiteY4" fmla="*/ 1519956 h 1577877"/>
              <a:gd name="connsiteX5" fmla="*/ 163546 w 1142683"/>
              <a:gd name="connsiteY5" fmla="*/ 1519956 h 1577877"/>
              <a:gd name="connsiteX6" fmla="*/ 0 w 1142683"/>
              <a:gd name="connsiteY6" fmla="*/ 786530 h 1577877"/>
              <a:gd name="connsiteX0" fmla="*/ 0 w 1134813"/>
              <a:gd name="connsiteY0" fmla="*/ 802212 h 1577877"/>
              <a:gd name="connsiteX1" fmla="*/ 155676 w 1134813"/>
              <a:gd name="connsiteY1" fmla="*/ 53102 h 1577877"/>
              <a:gd name="connsiteX2" fmla="*/ 931917 w 1134813"/>
              <a:gd name="connsiteY2" fmla="*/ 53102 h 1577877"/>
              <a:gd name="connsiteX3" fmla="*/ 1134813 w 1134813"/>
              <a:gd name="connsiteY3" fmla="*/ 786529 h 1577877"/>
              <a:gd name="connsiteX4" fmla="*/ 931917 w 1134813"/>
              <a:gd name="connsiteY4" fmla="*/ 1519956 h 1577877"/>
              <a:gd name="connsiteX5" fmla="*/ 155676 w 1134813"/>
              <a:gd name="connsiteY5" fmla="*/ 1519956 h 1577877"/>
              <a:gd name="connsiteX6" fmla="*/ 0 w 1134813"/>
              <a:gd name="connsiteY6" fmla="*/ 802212 h 1577877"/>
              <a:gd name="connsiteX0" fmla="*/ 0 w 1134813"/>
              <a:gd name="connsiteY0" fmla="*/ 802212 h 1577877"/>
              <a:gd name="connsiteX1" fmla="*/ 155676 w 1134813"/>
              <a:gd name="connsiteY1" fmla="*/ 53102 h 1577877"/>
              <a:gd name="connsiteX2" fmla="*/ 931917 w 1134813"/>
              <a:gd name="connsiteY2" fmla="*/ 53102 h 1577877"/>
              <a:gd name="connsiteX3" fmla="*/ 1134813 w 1134813"/>
              <a:gd name="connsiteY3" fmla="*/ 786529 h 1577877"/>
              <a:gd name="connsiteX4" fmla="*/ 931917 w 1134813"/>
              <a:gd name="connsiteY4" fmla="*/ 1519956 h 1577877"/>
              <a:gd name="connsiteX5" fmla="*/ 155676 w 1134813"/>
              <a:gd name="connsiteY5" fmla="*/ 1519956 h 1577877"/>
              <a:gd name="connsiteX6" fmla="*/ 0 w 1134813"/>
              <a:gd name="connsiteY6" fmla="*/ 802212 h 1577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813" h="1577877">
                <a:moveTo>
                  <a:pt x="0" y="802212"/>
                </a:moveTo>
                <a:cubicBezTo>
                  <a:pt x="2892" y="314279"/>
                  <a:pt x="99472" y="413789"/>
                  <a:pt x="155676" y="53102"/>
                </a:cubicBezTo>
                <a:cubicBezTo>
                  <a:pt x="393468" y="-7858"/>
                  <a:pt x="663645" y="-26906"/>
                  <a:pt x="931917" y="53102"/>
                </a:cubicBezTo>
                <a:cubicBezTo>
                  <a:pt x="972881" y="442361"/>
                  <a:pt x="1090041" y="500146"/>
                  <a:pt x="1134813" y="786529"/>
                </a:cubicBezTo>
                <a:cubicBezTo>
                  <a:pt x="1097663" y="1097683"/>
                  <a:pt x="955736" y="1126893"/>
                  <a:pt x="931917" y="1519956"/>
                </a:cubicBezTo>
                <a:cubicBezTo>
                  <a:pt x="570302" y="1601874"/>
                  <a:pt x="523010" y="1592349"/>
                  <a:pt x="155676" y="1519956"/>
                </a:cubicBezTo>
                <a:cubicBezTo>
                  <a:pt x="133768" y="1199286"/>
                  <a:pt x="5685" y="1310135"/>
                  <a:pt x="0" y="80221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Pentagono 94">
            <a:extLst>
              <a:ext uri="{FF2B5EF4-FFF2-40B4-BE49-F238E27FC236}">
                <a16:creationId xmlns:a16="http://schemas.microsoft.com/office/drawing/2014/main" id="{7B7EC7D5-269F-7D83-B69C-4F72FDA20322}"/>
              </a:ext>
            </a:extLst>
          </p:cNvPr>
          <p:cNvSpPr/>
          <p:nvPr/>
        </p:nvSpPr>
        <p:spPr>
          <a:xfrm rot="21572067">
            <a:off x="11150639" y="4180097"/>
            <a:ext cx="401108" cy="205220"/>
          </a:xfrm>
          <a:custGeom>
            <a:avLst/>
            <a:gdLst>
              <a:gd name="connsiteX0" fmla="*/ 1 w 1050012"/>
              <a:gd name="connsiteY0" fmla="*/ 206866 h 541583"/>
              <a:gd name="connsiteX1" fmla="*/ 525006 w 1050012"/>
              <a:gd name="connsiteY1" fmla="*/ 0 h 541583"/>
              <a:gd name="connsiteX2" fmla="*/ 1050011 w 1050012"/>
              <a:gd name="connsiteY2" fmla="*/ 206866 h 541583"/>
              <a:gd name="connsiteX3" fmla="*/ 849477 w 1050012"/>
              <a:gd name="connsiteY3" fmla="*/ 541582 h 541583"/>
              <a:gd name="connsiteX4" fmla="*/ 200535 w 1050012"/>
              <a:gd name="connsiteY4" fmla="*/ 541582 h 541583"/>
              <a:gd name="connsiteX5" fmla="*/ 1 w 1050012"/>
              <a:gd name="connsiteY5" fmla="*/ 206866 h 541583"/>
              <a:gd name="connsiteX0" fmla="*/ 0 w 1050010"/>
              <a:gd name="connsiteY0" fmla="*/ 95106 h 429822"/>
              <a:gd name="connsiteX1" fmla="*/ 547865 w 1050010"/>
              <a:gd name="connsiteY1" fmla="*/ 0 h 429822"/>
              <a:gd name="connsiteX2" fmla="*/ 1050010 w 1050010"/>
              <a:gd name="connsiteY2" fmla="*/ 95106 h 429822"/>
              <a:gd name="connsiteX3" fmla="*/ 849476 w 1050010"/>
              <a:gd name="connsiteY3" fmla="*/ 429822 h 429822"/>
              <a:gd name="connsiteX4" fmla="*/ 200534 w 1050010"/>
              <a:gd name="connsiteY4" fmla="*/ 429822 h 429822"/>
              <a:gd name="connsiteX5" fmla="*/ 0 w 1050010"/>
              <a:gd name="connsiteY5" fmla="*/ 95106 h 429822"/>
              <a:gd name="connsiteX0" fmla="*/ 0 w 1050010"/>
              <a:gd name="connsiteY0" fmla="*/ 163686 h 498402"/>
              <a:gd name="connsiteX1" fmla="*/ 525005 w 1050010"/>
              <a:gd name="connsiteY1" fmla="*/ 0 h 498402"/>
              <a:gd name="connsiteX2" fmla="*/ 1050010 w 1050010"/>
              <a:gd name="connsiteY2" fmla="*/ 163686 h 498402"/>
              <a:gd name="connsiteX3" fmla="*/ 849476 w 1050010"/>
              <a:gd name="connsiteY3" fmla="*/ 498402 h 498402"/>
              <a:gd name="connsiteX4" fmla="*/ 200534 w 1050010"/>
              <a:gd name="connsiteY4" fmla="*/ 498402 h 498402"/>
              <a:gd name="connsiteX5" fmla="*/ 0 w 1050010"/>
              <a:gd name="connsiteY5" fmla="*/ 163686 h 498402"/>
              <a:gd name="connsiteX0" fmla="*/ 0 w 1019530"/>
              <a:gd name="connsiteY0" fmla="*/ 163686 h 498402"/>
              <a:gd name="connsiteX1" fmla="*/ 525005 w 1019530"/>
              <a:gd name="connsiteY1" fmla="*/ 0 h 498402"/>
              <a:gd name="connsiteX2" fmla="*/ 1019530 w 1019530"/>
              <a:gd name="connsiteY2" fmla="*/ 178926 h 498402"/>
              <a:gd name="connsiteX3" fmla="*/ 849476 w 1019530"/>
              <a:gd name="connsiteY3" fmla="*/ 498402 h 498402"/>
              <a:gd name="connsiteX4" fmla="*/ 200534 w 1019530"/>
              <a:gd name="connsiteY4" fmla="*/ 498402 h 498402"/>
              <a:gd name="connsiteX5" fmla="*/ 0 w 1019530"/>
              <a:gd name="connsiteY5" fmla="*/ 163686 h 498402"/>
              <a:gd name="connsiteX0" fmla="*/ 0 w 1019530"/>
              <a:gd name="connsiteY0" fmla="*/ 163686 h 498402"/>
              <a:gd name="connsiteX1" fmla="*/ 525005 w 1019530"/>
              <a:gd name="connsiteY1" fmla="*/ 0 h 498402"/>
              <a:gd name="connsiteX2" fmla="*/ 1019530 w 1019530"/>
              <a:gd name="connsiteY2" fmla="*/ 178926 h 498402"/>
              <a:gd name="connsiteX3" fmla="*/ 849476 w 1019530"/>
              <a:gd name="connsiteY3" fmla="*/ 450142 h 498402"/>
              <a:gd name="connsiteX4" fmla="*/ 200534 w 1019530"/>
              <a:gd name="connsiteY4" fmla="*/ 498402 h 498402"/>
              <a:gd name="connsiteX5" fmla="*/ 0 w 1019530"/>
              <a:gd name="connsiteY5" fmla="*/ 163686 h 498402"/>
              <a:gd name="connsiteX0" fmla="*/ 0 w 1019530"/>
              <a:gd name="connsiteY0" fmla="*/ 163686 h 475542"/>
              <a:gd name="connsiteX1" fmla="*/ 525005 w 1019530"/>
              <a:gd name="connsiteY1" fmla="*/ 0 h 475542"/>
              <a:gd name="connsiteX2" fmla="*/ 1019530 w 1019530"/>
              <a:gd name="connsiteY2" fmla="*/ 178926 h 475542"/>
              <a:gd name="connsiteX3" fmla="*/ 849476 w 1019530"/>
              <a:gd name="connsiteY3" fmla="*/ 450142 h 475542"/>
              <a:gd name="connsiteX4" fmla="*/ 205614 w 1019530"/>
              <a:gd name="connsiteY4" fmla="*/ 475542 h 475542"/>
              <a:gd name="connsiteX5" fmla="*/ 0 w 1019530"/>
              <a:gd name="connsiteY5" fmla="*/ 163686 h 475542"/>
              <a:gd name="connsiteX0" fmla="*/ 0 w 1019530"/>
              <a:gd name="connsiteY0" fmla="*/ 163686 h 480622"/>
              <a:gd name="connsiteX1" fmla="*/ 525005 w 1019530"/>
              <a:gd name="connsiteY1" fmla="*/ 0 h 480622"/>
              <a:gd name="connsiteX2" fmla="*/ 1019530 w 1019530"/>
              <a:gd name="connsiteY2" fmla="*/ 178926 h 480622"/>
              <a:gd name="connsiteX3" fmla="*/ 811376 w 1019530"/>
              <a:gd name="connsiteY3" fmla="*/ 480622 h 480622"/>
              <a:gd name="connsiteX4" fmla="*/ 205614 w 1019530"/>
              <a:gd name="connsiteY4" fmla="*/ 475542 h 480622"/>
              <a:gd name="connsiteX5" fmla="*/ 0 w 1019530"/>
              <a:gd name="connsiteY5" fmla="*/ 163686 h 480622"/>
              <a:gd name="connsiteX0" fmla="*/ 0 w 973810"/>
              <a:gd name="connsiteY0" fmla="*/ 184006 h 480622"/>
              <a:gd name="connsiteX1" fmla="*/ 479285 w 973810"/>
              <a:gd name="connsiteY1" fmla="*/ 0 h 480622"/>
              <a:gd name="connsiteX2" fmla="*/ 973810 w 973810"/>
              <a:gd name="connsiteY2" fmla="*/ 178926 h 480622"/>
              <a:gd name="connsiteX3" fmla="*/ 765656 w 973810"/>
              <a:gd name="connsiteY3" fmla="*/ 480622 h 480622"/>
              <a:gd name="connsiteX4" fmla="*/ 159894 w 973810"/>
              <a:gd name="connsiteY4" fmla="*/ 475542 h 480622"/>
              <a:gd name="connsiteX5" fmla="*/ 0 w 973810"/>
              <a:gd name="connsiteY5" fmla="*/ 184006 h 480622"/>
              <a:gd name="connsiteX0" fmla="*/ 0 w 973810"/>
              <a:gd name="connsiteY0" fmla="*/ 184006 h 480622"/>
              <a:gd name="connsiteX1" fmla="*/ 479285 w 973810"/>
              <a:gd name="connsiteY1" fmla="*/ 0 h 480622"/>
              <a:gd name="connsiteX2" fmla="*/ 973810 w 973810"/>
              <a:gd name="connsiteY2" fmla="*/ 178926 h 480622"/>
              <a:gd name="connsiteX3" fmla="*/ 765656 w 973810"/>
              <a:gd name="connsiteY3" fmla="*/ 480622 h 480622"/>
              <a:gd name="connsiteX4" fmla="*/ 159894 w 973810"/>
              <a:gd name="connsiteY4" fmla="*/ 475542 h 480622"/>
              <a:gd name="connsiteX5" fmla="*/ 0 w 973810"/>
              <a:gd name="connsiteY5" fmla="*/ 184006 h 480622"/>
              <a:gd name="connsiteX0" fmla="*/ 170 w 973980"/>
              <a:gd name="connsiteY0" fmla="*/ 184006 h 480622"/>
              <a:gd name="connsiteX1" fmla="*/ 479455 w 973980"/>
              <a:gd name="connsiteY1" fmla="*/ 0 h 480622"/>
              <a:gd name="connsiteX2" fmla="*/ 973980 w 973980"/>
              <a:gd name="connsiteY2" fmla="*/ 178926 h 480622"/>
              <a:gd name="connsiteX3" fmla="*/ 765826 w 973980"/>
              <a:gd name="connsiteY3" fmla="*/ 480622 h 480622"/>
              <a:gd name="connsiteX4" fmla="*/ 160064 w 973980"/>
              <a:gd name="connsiteY4" fmla="*/ 475542 h 480622"/>
              <a:gd name="connsiteX5" fmla="*/ 170 w 973980"/>
              <a:gd name="connsiteY5" fmla="*/ 184006 h 480622"/>
              <a:gd name="connsiteX0" fmla="*/ 170 w 973980"/>
              <a:gd name="connsiteY0" fmla="*/ 184006 h 480622"/>
              <a:gd name="connsiteX1" fmla="*/ 479455 w 973980"/>
              <a:gd name="connsiteY1" fmla="*/ 0 h 480622"/>
              <a:gd name="connsiteX2" fmla="*/ 973980 w 973980"/>
              <a:gd name="connsiteY2" fmla="*/ 178926 h 480622"/>
              <a:gd name="connsiteX3" fmla="*/ 765826 w 973980"/>
              <a:gd name="connsiteY3" fmla="*/ 480622 h 480622"/>
              <a:gd name="connsiteX4" fmla="*/ 160064 w 973980"/>
              <a:gd name="connsiteY4" fmla="*/ 475542 h 480622"/>
              <a:gd name="connsiteX5" fmla="*/ 170 w 973980"/>
              <a:gd name="connsiteY5" fmla="*/ 184006 h 480622"/>
              <a:gd name="connsiteX0" fmla="*/ 138 w 973948"/>
              <a:gd name="connsiteY0" fmla="*/ 184006 h 480622"/>
              <a:gd name="connsiteX1" fmla="*/ 479423 w 973948"/>
              <a:gd name="connsiteY1" fmla="*/ 0 h 480622"/>
              <a:gd name="connsiteX2" fmla="*/ 973948 w 973948"/>
              <a:gd name="connsiteY2" fmla="*/ 178926 h 480622"/>
              <a:gd name="connsiteX3" fmla="*/ 765794 w 973948"/>
              <a:gd name="connsiteY3" fmla="*/ 480622 h 480622"/>
              <a:gd name="connsiteX4" fmla="*/ 160032 w 973948"/>
              <a:gd name="connsiteY4" fmla="*/ 475542 h 480622"/>
              <a:gd name="connsiteX5" fmla="*/ 138 w 973948"/>
              <a:gd name="connsiteY5" fmla="*/ 184006 h 480622"/>
              <a:gd name="connsiteX0" fmla="*/ 138 w 973948"/>
              <a:gd name="connsiteY0" fmla="*/ 184006 h 497603"/>
              <a:gd name="connsiteX1" fmla="*/ 479423 w 973948"/>
              <a:gd name="connsiteY1" fmla="*/ 0 h 497603"/>
              <a:gd name="connsiteX2" fmla="*/ 973948 w 973948"/>
              <a:gd name="connsiteY2" fmla="*/ 178926 h 497603"/>
              <a:gd name="connsiteX3" fmla="*/ 765794 w 973948"/>
              <a:gd name="connsiteY3" fmla="*/ 480622 h 497603"/>
              <a:gd name="connsiteX4" fmla="*/ 160032 w 973948"/>
              <a:gd name="connsiteY4" fmla="*/ 475542 h 497603"/>
              <a:gd name="connsiteX5" fmla="*/ 138 w 973948"/>
              <a:gd name="connsiteY5" fmla="*/ 184006 h 497603"/>
              <a:gd name="connsiteX0" fmla="*/ 252 w 974062"/>
              <a:gd name="connsiteY0" fmla="*/ 184006 h 497603"/>
              <a:gd name="connsiteX1" fmla="*/ 479537 w 974062"/>
              <a:gd name="connsiteY1" fmla="*/ 0 h 497603"/>
              <a:gd name="connsiteX2" fmla="*/ 974062 w 974062"/>
              <a:gd name="connsiteY2" fmla="*/ 178926 h 497603"/>
              <a:gd name="connsiteX3" fmla="*/ 765908 w 974062"/>
              <a:gd name="connsiteY3" fmla="*/ 480622 h 497603"/>
              <a:gd name="connsiteX4" fmla="*/ 160146 w 974062"/>
              <a:gd name="connsiteY4" fmla="*/ 475542 h 497603"/>
              <a:gd name="connsiteX5" fmla="*/ 252 w 974062"/>
              <a:gd name="connsiteY5" fmla="*/ 184006 h 497603"/>
              <a:gd name="connsiteX0" fmla="*/ 164 w 973974"/>
              <a:gd name="connsiteY0" fmla="*/ 184006 h 497603"/>
              <a:gd name="connsiteX1" fmla="*/ 479449 w 973974"/>
              <a:gd name="connsiteY1" fmla="*/ 0 h 497603"/>
              <a:gd name="connsiteX2" fmla="*/ 973974 w 973974"/>
              <a:gd name="connsiteY2" fmla="*/ 178926 h 497603"/>
              <a:gd name="connsiteX3" fmla="*/ 765820 w 973974"/>
              <a:gd name="connsiteY3" fmla="*/ 480622 h 497603"/>
              <a:gd name="connsiteX4" fmla="*/ 160058 w 973974"/>
              <a:gd name="connsiteY4" fmla="*/ 475542 h 497603"/>
              <a:gd name="connsiteX5" fmla="*/ 164 w 973974"/>
              <a:gd name="connsiteY5" fmla="*/ 184006 h 497603"/>
              <a:gd name="connsiteX0" fmla="*/ 164 w 973974"/>
              <a:gd name="connsiteY0" fmla="*/ 184006 h 504987"/>
              <a:gd name="connsiteX1" fmla="*/ 479449 w 973974"/>
              <a:gd name="connsiteY1" fmla="*/ 0 h 504987"/>
              <a:gd name="connsiteX2" fmla="*/ 973974 w 973974"/>
              <a:gd name="connsiteY2" fmla="*/ 178926 h 504987"/>
              <a:gd name="connsiteX3" fmla="*/ 765820 w 973974"/>
              <a:gd name="connsiteY3" fmla="*/ 480622 h 504987"/>
              <a:gd name="connsiteX4" fmla="*/ 160058 w 973974"/>
              <a:gd name="connsiteY4" fmla="*/ 475542 h 504987"/>
              <a:gd name="connsiteX5" fmla="*/ 164 w 973974"/>
              <a:gd name="connsiteY5" fmla="*/ 184006 h 504987"/>
              <a:gd name="connsiteX0" fmla="*/ 164 w 973974"/>
              <a:gd name="connsiteY0" fmla="*/ 184006 h 504987"/>
              <a:gd name="connsiteX1" fmla="*/ 479449 w 973974"/>
              <a:gd name="connsiteY1" fmla="*/ 0 h 504987"/>
              <a:gd name="connsiteX2" fmla="*/ 973974 w 973974"/>
              <a:gd name="connsiteY2" fmla="*/ 178926 h 504987"/>
              <a:gd name="connsiteX3" fmla="*/ 765820 w 973974"/>
              <a:gd name="connsiteY3" fmla="*/ 480622 h 504987"/>
              <a:gd name="connsiteX4" fmla="*/ 160058 w 973974"/>
              <a:gd name="connsiteY4" fmla="*/ 475542 h 504987"/>
              <a:gd name="connsiteX5" fmla="*/ 164 w 973974"/>
              <a:gd name="connsiteY5" fmla="*/ 184006 h 504987"/>
              <a:gd name="connsiteX0" fmla="*/ 164 w 973974"/>
              <a:gd name="connsiteY0" fmla="*/ 184006 h 502514"/>
              <a:gd name="connsiteX1" fmla="*/ 479449 w 973974"/>
              <a:gd name="connsiteY1" fmla="*/ 0 h 502514"/>
              <a:gd name="connsiteX2" fmla="*/ 973974 w 973974"/>
              <a:gd name="connsiteY2" fmla="*/ 178926 h 502514"/>
              <a:gd name="connsiteX3" fmla="*/ 765820 w 973974"/>
              <a:gd name="connsiteY3" fmla="*/ 480622 h 502514"/>
              <a:gd name="connsiteX4" fmla="*/ 160058 w 973974"/>
              <a:gd name="connsiteY4" fmla="*/ 475542 h 502514"/>
              <a:gd name="connsiteX5" fmla="*/ 164 w 973974"/>
              <a:gd name="connsiteY5" fmla="*/ 184006 h 502514"/>
              <a:gd name="connsiteX0" fmla="*/ 164 w 984703"/>
              <a:gd name="connsiteY0" fmla="*/ 184006 h 502514"/>
              <a:gd name="connsiteX1" fmla="*/ 479449 w 984703"/>
              <a:gd name="connsiteY1" fmla="*/ 0 h 502514"/>
              <a:gd name="connsiteX2" fmla="*/ 973974 w 984703"/>
              <a:gd name="connsiteY2" fmla="*/ 178926 h 502514"/>
              <a:gd name="connsiteX3" fmla="*/ 765820 w 984703"/>
              <a:gd name="connsiteY3" fmla="*/ 480622 h 502514"/>
              <a:gd name="connsiteX4" fmla="*/ 160058 w 984703"/>
              <a:gd name="connsiteY4" fmla="*/ 475542 h 502514"/>
              <a:gd name="connsiteX5" fmla="*/ 164 w 984703"/>
              <a:gd name="connsiteY5" fmla="*/ 184006 h 502514"/>
              <a:gd name="connsiteX0" fmla="*/ 164 w 984703"/>
              <a:gd name="connsiteY0" fmla="*/ 184006 h 502514"/>
              <a:gd name="connsiteX1" fmla="*/ 479449 w 984703"/>
              <a:gd name="connsiteY1" fmla="*/ 0 h 502514"/>
              <a:gd name="connsiteX2" fmla="*/ 973974 w 984703"/>
              <a:gd name="connsiteY2" fmla="*/ 178926 h 502514"/>
              <a:gd name="connsiteX3" fmla="*/ 765820 w 984703"/>
              <a:gd name="connsiteY3" fmla="*/ 480622 h 502514"/>
              <a:gd name="connsiteX4" fmla="*/ 160058 w 984703"/>
              <a:gd name="connsiteY4" fmla="*/ 475542 h 502514"/>
              <a:gd name="connsiteX5" fmla="*/ 164 w 984703"/>
              <a:gd name="connsiteY5" fmla="*/ 184006 h 502514"/>
              <a:gd name="connsiteX0" fmla="*/ 164 w 984703"/>
              <a:gd name="connsiteY0" fmla="*/ 184006 h 502514"/>
              <a:gd name="connsiteX1" fmla="*/ 479449 w 984703"/>
              <a:gd name="connsiteY1" fmla="*/ 0 h 502514"/>
              <a:gd name="connsiteX2" fmla="*/ 973974 w 984703"/>
              <a:gd name="connsiteY2" fmla="*/ 178926 h 502514"/>
              <a:gd name="connsiteX3" fmla="*/ 765820 w 984703"/>
              <a:gd name="connsiteY3" fmla="*/ 480622 h 502514"/>
              <a:gd name="connsiteX4" fmla="*/ 160058 w 984703"/>
              <a:gd name="connsiteY4" fmla="*/ 475542 h 502514"/>
              <a:gd name="connsiteX5" fmla="*/ 164 w 984703"/>
              <a:gd name="connsiteY5" fmla="*/ 184006 h 502514"/>
              <a:gd name="connsiteX0" fmla="*/ 164 w 984703"/>
              <a:gd name="connsiteY0" fmla="*/ 184006 h 502514"/>
              <a:gd name="connsiteX1" fmla="*/ 479449 w 984703"/>
              <a:gd name="connsiteY1" fmla="*/ 0 h 502514"/>
              <a:gd name="connsiteX2" fmla="*/ 973974 w 984703"/>
              <a:gd name="connsiteY2" fmla="*/ 178926 h 502514"/>
              <a:gd name="connsiteX3" fmla="*/ 765820 w 984703"/>
              <a:gd name="connsiteY3" fmla="*/ 480622 h 502514"/>
              <a:gd name="connsiteX4" fmla="*/ 160058 w 984703"/>
              <a:gd name="connsiteY4" fmla="*/ 475542 h 502514"/>
              <a:gd name="connsiteX5" fmla="*/ 164 w 984703"/>
              <a:gd name="connsiteY5" fmla="*/ 184006 h 502514"/>
              <a:gd name="connsiteX0" fmla="*/ 164 w 984703"/>
              <a:gd name="connsiteY0" fmla="*/ 184006 h 502514"/>
              <a:gd name="connsiteX1" fmla="*/ 479449 w 984703"/>
              <a:gd name="connsiteY1" fmla="*/ 0 h 502514"/>
              <a:gd name="connsiteX2" fmla="*/ 973974 w 984703"/>
              <a:gd name="connsiteY2" fmla="*/ 178926 h 502514"/>
              <a:gd name="connsiteX3" fmla="*/ 765820 w 984703"/>
              <a:gd name="connsiteY3" fmla="*/ 480622 h 502514"/>
              <a:gd name="connsiteX4" fmla="*/ 160058 w 984703"/>
              <a:gd name="connsiteY4" fmla="*/ 475542 h 502514"/>
              <a:gd name="connsiteX5" fmla="*/ 164 w 984703"/>
              <a:gd name="connsiteY5" fmla="*/ 184006 h 502514"/>
              <a:gd name="connsiteX0" fmla="*/ 164 w 984703"/>
              <a:gd name="connsiteY0" fmla="*/ 184016 h 502524"/>
              <a:gd name="connsiteX1" fmla="*/ 479449 w 984703"/>
              <a:gd name="connsiteY1" fmla="*/ 10 h 502524"/>
              <a:gd name="connsiteX2" fmla="*/ 973974 w 984703"/>
              <a:gd name="connsiteY2" fmla="*/ 178936 h 502524"/>
              <a:gd name="connsiteX3" fmla="*/ 765820 w 984703"/>
              <a:gd name="connsiteY3" fmla="*/ 480632 h 502524"/>
              <a:gd name="connsiteX4" fmla="*/ 160058 w 984703"/>
              <a:gd name="connsiteY4" fmla="*/ 475552 h 502524"/>
              <a:gd name="connsiteX5" fmla="*/ 164 w 984703"/>
              <a:gd name="connsiteY5" fmla="*/ 184016 h 502524"/>
              <a:gd name="connsiteX0" fmla="*/ 164 w 984703"/>
              <a:gd name="connsiteY0" fmla="*/ 184006 h 502514"/>
              <a:gd name="connsiteX1" fmla="*/ 479449 w 984703"/>
              <a:gd name="connsiteY1" fmla="*/ 0 h 502514"/>
              <a:gd name="connsiteX2" fmla="*/ 973974 w 984703"/>
              <a:gd name="connsiteY2" fmla="*/ 178926 h 502514"/>
              <a:gd name="connsiteX3" fmla="*/ 765820 w 984703"/>
              <a:gd name="connsiteY3" fmla="*/ 480622 h 502514"/>
              <a:gd name="connsiteX4" fmla="*/ 160058 w 984703"/>
              <a:gd name="connsiteY4" fmla="*/ 475542 h 502514"/>
              <a:gd name="connsiteX5" fmla="*/ 164 w 984703"/>
              <a:gd name="connsiteY5" fmla="*/ 184006 h 502514"/>
              <a:gd name="connsiteX0" fmla="*/ 164 w 984703"/>
              <a:gd name="connsiteY0" fmla="*/ 184006 h 502514"/>
              <a:gd name="connsiteX1" fmla="*/ 492149 w 984703"/>
              <a:gd name="connsiteY1" fmla="*/ 0 h 502514"/>
              <a:gd name="connsiteX2" fmla="*/ 973974 w 984703"/>
              <a:gd name="connsiteY2" fmla="*/ 178926 h 502514"/>
              <a:gd name="connsiteX3" fmla="*/ 765820 w 984703"/>
              <a:gd name="connsiteY3" fmla="*/ 480622 h 502514"/>
              <a:gd name="connsiteX4" fmla="*/ 160058 w 984703"/>
              <a:gd name="connsiteY4" fmla="*/ 475542 h 502514"/>
              <a:gd name="connsiteX5" fmla="*/ 164 w 984703"/>
              <a:gd name="connsiteY5" fmla="*/ 184006 h 50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4703" h="502514">
                <a:moveTo>
                  <a:pt x="164" y="184006"/>
                </a:moveTo>
                <a:cubicBezTo>
                  <a:pt x="20226" y="127751"/>
                  <a:pt x="301907" y="10535"/>
                  <a:pt x="492149" y="0"/>
                </a:cubicBezTo>
                <a:cubicBezTo>
                  <a:pt x="776371" y="8842"/>
                  <a:pt x="951372" y="124364"/>
                  <a:pt x="973974" y="178926"/>
                </a:cubicBezTo>
                <a:cubicBezTo>
                  <a:pt x="990949" y="210911"/>
                  <a:pt x="1020625" y="441017"/>
                  <a:pt x="765820" y="480622"/>
                </a:cubicBezTo>
                <a:cubicBezTo>
                  <a:pt x="698519" y="496709"/>
                  <a:pt x="306099" y="522955"/>
                  <a:pt x="160058" y="475542"/>
                </a:cubicBezTo>
                <a:cubicBezTo>
                  <a:pt x="111840" y="457103"/>
                  <a:pt x="-4958" y="469145"/>
                  <a:pt x="164" y="184006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978D99A6-C728-434E-8444-B1972ED0D8F8}"/>
              </a:ext>
            </a:extLst>
          </p:cNvPr>
          <p:cNvGrpSpPr/>
          <p:nvPr/>
        </p:nvGrpSpPr>
        <p:grpSpPr>
          <a:xfrm rot="21572067">
            <a:off x="11195246" y="4408336"/>
            <a:ext cx="83806" cy="90245"/>
            <a:chOff x="3634959" y="1562563"/>
            <a:chExt cx="205740" cy="220979"/>
          </a:xfrm>
        </p:grpSpPr>
        <p:sp>
          <p:nvSpPr>
            <p:cNvPr id="57" name="Ovale 56">
              <a:extLst>
                <a:ext uri="{FF2B5EF4-FFF2-40B4-BE49-F238E27FC236}">
                  <a16:creationId xmlns:a16="http://schemas.microsoft.com/office/drawing/2014/main" id="{BE3085A3-C54C-895B-9197-E25B2680B116}"/>
                </a:ext>
              </a:extLst>
            </p:cNvPr>
            <p:cNvSpPr/>
            <p:nvPr/>
          </p:nvSpPr>
          <p:spPr>
            <a:xfrm>
              <a:off x="3634959" y="1562563"/>
              <a:ext cx="205740" cy="22097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8" name="Ovale 57">
              <a:extLst>
                <a:ext uri="{FF2B5EF4-FFF2-40B4-BE49-F238E27FC236}">
                  <a16:creationId xmlns:a16="http://schemas.microsoft.com/office/drawing/2014/main" id="{48ECADF1-BEA3-258D-9CE1-1D5B5B223BC7}"/>
                </a:ext>
              </a:extLst>
            </p:cNvPr>
            <p:cNvSpPr/>
            <p:nvPr/>
          </p:nvSpPr>
          <p:spPr>
            <a:xfrm>
              <a:off x="3701366" y="1634951"/>
              <a:ext cx="97769" cy="10668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52" name="Trapezio 51">
            <a:extLst>
              <a:ext uri="{FF2B5EF4-FFF2-40B4-BE49-F238E27FC236}">
                <a16:creationId xmlns:a16="http://schemas.microsoft.com/office/drawing/2014/main" id="{82ECFC9E-D0B0-6FBD-B2C9-9E02D10F5EA1}"/>
              </a:ext>
            </a:extLst>
          </p:cNvPr>
          <p:cNvSpPr/>
          <p:nvPr/>
        </p:nvSpPr>
        <p:spPr>
          <a:xfrm rot="10772067">
            <a:off x="11303305" y="4536920"/>
            <a:ext cx="116937" cy="45719"/>
          </a:xfrm>
          <a:prstGeom prst="trapezoi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Arco 52">
            <a:extLst>
              <a:ext uri="{FF2B5EF4-FFF2-40B4-BE49-F238E27FC236}">
                <a16:creationId xmlns:a16="http://schemas.microsoft.com/office/drawing/2014/main" id="{EDD80768-8E4E-2F22-42A7-82DF160E4327}"/>
              </a:ext>
            </a:extLst>
          </p:cNvPr>
          <p:cNvSpPr/>
          <p:nvPr/>
        </p:nvSpPr>
        <p:spPr>
          <a:xfrm rot="5637402">
            <a:off x="11287855" y="4106854"/>
            <a:ext cx="104249" cy="146662"/>
          </a:xfrm>
          <a:prstGeom prst="arc">
            <a:avLst>
              <a:gd name="adj1" fmla="val 16200000"/>
              <a:gd name="adj2" fmla="val 5035040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2F3AD2B0-5D15-3510-04C0-2C658FACE7EC}"/>
              </a:ext>
            </a:extLst>
          </p:cNvPr>
          <p:cNvGrpSpPr/>
          <p:nvPr/>
        </p:nvGrpSpPr>
        <p:grpSpPr>
          <a:xfrm rot="21572067">
            <a:off x="11425351" y="4406466"/>
            <a:ext cx="83806" cy="90245"/>
            <a:chOff x="3634959" y="1562563"/>
            <a:chExt cx="205740" cy="220979"/>
          </a:xfrm>
        </p:grpSpPr>
        <p:sp>
          <p:nvSpPr>
            <p:cNvPr id="55" name="Ovale 54">
              <a:extLst>
                <a:ext uri="{FF2B5EF4-FFF2-40B4-BE49-F238E27FC236}">
                  <a16:creationId xmlns:a16="http://schemas.microsoft.com/office/drawing/2014/main" id="{620E9470-C397-CF61-C93B-6EB4517AD9E5}"/>
                </a:ext>
              </a:extLst>
            </p:cNvPr>
            <p:cNvSpPr/>
            <p:nvPr/>
          </p:nvSpPr>
          <p:spPr>
            <a:xfrm>
              <a:off x="3634959" y="1562563"/>
              <a:ext cx="205740" cy="22097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6" name="Ovale 55">
              <a:extLst>
                <a:ext uri="{FF2B5EF4-FFF2-40B4-BE49-F238E27FC236}">
                  <a16:creationId xmlns:a16="http://schemas.microsoft.com/office/drawing/2014/main" id="{D7893E11-0670-A771-83F3-188A948AFDCF}"/>
                </a:ext>
              </a:extLst>
            </p:cNvPr>
            <p:cNvSpPr/>
            <p:nvPr/>
          </p:nvSpPr>
          <p:spPr>
            <a:xfrm>
              <a:off x="3688944" y="1634952"/>
              <a:ext cx="97769" cy="10668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71" name="Gruppo 70">
            <a:extLst>
              <a:ext uri="{FF2B5EF4-FFF2-40B4-BE49-F238E27FC236}">
                <a16:creationId xmlns:a16="http://schemas.microsoft.com/office/drawing/2014/main" id="{48157A7F-B5DB-6056-D1B6-E4B5A917EC2C}"/>
              </a:ext>
            </a:extLst>
          </p:cNvPr>
          <p:cNvGrpSpPr/>
          <p:nvPr/>
        </p:nvGrpSpPr>
        <p:grpSpPr>
          <a:xfrm rot="21572067">
            <a:off x="10788716" y="4572979"/>
            <a:ext cx="401108" cy="396183"/>
            <a:chOff x="7194492" y="1267280"/>
            <a:chExt cx="832077" cy="849267"/>
          </a:xfrm>
          <a:solidFill>
            <a:schemeClr val="bg2">
              <a:lumMod val="25000"/>
            </a:schemeClr>
          </a:solidFill>
        </p:grpSpPr>
        <p:sp>
          <p:nvSpPr>
            <p:cNvPr id="72" name="Ritardo 71">
              <a:extLst>
                <a:ext uri="{FF2B5EF4-FFF2-40B4-BE49-F238E27FC236}">
                  <a16:creationId xmlns:a16="http://schemas.microsoft.com/office/drawing/2014/main" id="{E311925D-C3FE-5BA8-BAD8-618B91CD5F4A}"/>
                </a:ext>
              </a:extLst>
            </p:cNvPr>
            <p:cNvSpPr/>
            <p:nvPr/>
          </p:nvSpPr>
          <p:spPr>
            <a:xfrm rot="5197850">
              <a:off x="7374466" y="1439654"/>
              <a:ext cx="503058" cy="417272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3" name="Cerchio parziale 72">
              <a:extLst>
                <a:ext uri="{FF2B5EF4-FFF2-40B4-BE49-F238E27FC236}">
                  <a16:creationId xmlns:a16="http://schemas.microsoft.com/office/drawing/2014/main" id="{3B736E3F-DFF7-56B1-BA45-1965004ECDA6}"/>
                </a:ext>
              </a:extLst>
            </p:cNvPr>
            <p:cNvSpPr/>
            <p:nvPr/>
          </p:nvSpPr>
          <p:spPr>
            <a:xfrm rot="1936892">
              <a:off x="7194492" y="1267280"/>
              <a:ext cx="832077" cy="849267"/>
            </a:xfrm>
            <a:prstGeom prst="pie">
              <a:avLst>
                <a:gd name="adj1" fmla="val 11382448"/>
                <a:gd name="adj2" fmla="val 166025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Gruppo 80">
            <a:extLst>
              <a:ext uri="{FF2B5EF4-FFF2-40B4-BE49-F238E27FC236}">
                <a16:creationId xmlns:a16="http://schemas.microsoft.com/office/drawing/2014/main" id="{6C13AEB1-5B12-97C8-22CB-96A63DA87253}"/>
              </a:ext>
            </a:extLst>
          </p:cNvPr>
          <p:cNvGrpSpPr/>
          <p:nvPr/>
        </p:nvGrpSpPr>
        <p:grpSpPr>
          <a:xfrm rot="21397804">
            <a:off x="10746720" y="4672326"/>
            <a:ext cx="676743" cy="2116965"/>
            <a:chOff x="12593314" y="4727796"/>
            <a:chExt cx="676743" cy="2116965"/>
          </a:xfrm>
        </p:grpSpPr>
        <p:grpSp>
          <p:nvGrpSpPr>
            <p:cNvPr id="78" name="Gruppo 77">
              <a:extLst>
                <a:ext uri="{FF2B5EF4-FFF2-40B4-BE49-F238E27FC236}">
                  <a16:creationId xmlns:a16="http://schemas.microsoft.com/office/drawing/2014/main" id="{542501C7-FFCF-C361-CD08-BCA72D4EFF93}"/>
                </a:ext>
              </a:extLst>
            </p:cNvPr>
            <p:cNvGrpSpPr/>
            <p:nvPr/>
          </p:nvGrpSpPr>
          <p:grpSpPr>
            <a:xfrm>
              <a:off x="12593314" y="4727796"/>
              <a:ext cx="676743" cy="2116965"/>
              <a:chOff x="12593314" y="4727796"/>
              <a:chExt cx="676743" cy="2116965"/>
            </a:xfrm>
          </p:grpSpPr>
          <p:grpSp>
            <p:nvGrpSpPr>
              <p:cNvPr id="76" name="Gruppo 75">
                <a:extLst>
                  <a:ext uri="{FF2B5EF4-FFF2-40B4-BE49-F238E27FC236}">
                    <a16:creationId xmlns:a16="http://schemas.microsoft.com/office/drawing/2014/main" id="{E3EACBEA-A7AF-681B-3A63-7EA30F8D4FA5}"/>
                  </a:ext>
                </a:extLst>
              </p:cNvPr>
              <p:cNvGrpSpPr/>
              <p:nvPr/>
            </p:nvGrpSpPr>
            <p:grpSpPr>
              <a:xfrm>
                <a:off x="12593314" y="5533101"/>
                <a:ext cx="554951" cy="1311660"/>
                <a:chOff x="12593314" y="5533101"/>
                <a:chExt cx="554951" cy="1311660"/>
              </a:xfrm>
            </p:grpSpPr>
            <p:grpSp>
              <p:nvGrpSpPr>
                <p:cNvPr id="32" name="Gruppo 31">
                  <a:extLst>
                    <a:ext uri="{FF2B5EF4-FFF2-40B4-BE49-F238E27FC236}">
                      <a16:creationId xmlns:a16="http://schemas.microsoft.com/office/drawing/2014/main" id="{74B92CC1-B3CF-25E1-7F8B-3AF64EB316BD}"/>
                    </a:ext>
                  </a:extLst>
                </p:cNvPr>
                <p:cNvGrpSpPr/>
                <p:nvPr/>
              </p:nvGrpSpPr>
              <p:grpSpPr>
                <a:xfrm rot="21392073">
                  <a:off x="12744977" y="5533101"/>
                  <a:ext cx="403288" cy="625042"/>
                  <a:chOff x="7519203" y="3480608"/>
                  <a:chExt cx="990053" cy="1530515"/>
                </a:xfrm>
              </p:grpSpPr>
              <p:sp>
                <p:nvSpPr>
                  <p:cNvPr id="33" name="Trapezio 67">
                    <a:extLst>
                      <a:ext uri="{FF2B5EF4-FFF2-40B4-BE49-F238E27FC236}">
                        <a16:creationId xmlns:a16="http://schemas.microsoft.com/office/drawing/2014/main" id="{81352201-284D-A5AB-AE60-2469F2612C5A}"/>
                      </a:ext>
                    </a:extLst>
                  </p:cNvPr>
                  <p:cNvSpPr/>
                  <p:nvPr/>
                </p:nvSpPr>
                <p:spPr>
                  <a:xfrm rot="929617">
                    <a:off x="7519203" y="3480608"/>
                    <a:ext cx="990053" cy="1530515"/>
                  </a:xfrm>
                  <a:custGeom>
                    <a:avLst/>
                    <a:gdLst>
                      <a:gd name="connsiteX0" fmla="*/ 0 w 1017409"/>
                      <a:gd name="connsiteY0" fmla="*/ 1393390 h 1393390"/>
                      <a:gd name="connsiteX1" fmla="*/ 149671 w 1017409"/>
                      <a:gd name="connsiteY1" fmla="*/ 0 h 1393390"/>
                      <a:gd name="connsiteX2" fmla="*/ 867738 w 1017409"/>
                      <a:gd name="connsiteY2" fmla="*/ 0 h 1393390"/>
                      <a:gd name="connsiteX3" fmla="*/ 1017409 w 1017409"/>
                      <a:gd name="connsiteY3" fmla="*/ 1393390 h 1393390"/>
                      <a:gd name="connsiteX4" fmla="*/ 0 w 1017409"/>
                      <a:gd name="connsiteY4" fmla="*/ 1393390 h 1393390"/>
                      <a:gd name="connsiteX0" fmla="*/ 0 w 961936"/>
                      <a:gd name="connsiteY0" fmla="*/ 1393390 h 1393390"/>
                      <a:gd name="connsiteX1" fmla="*/ 149671 w 961936"/>
                      <a:gd name="connsiteY1" fmla="*/ 0 h 1393390"/>
                      <a:gd name="connsiteX2" fmla="*/ 867738 w 961936"/>
                      <a:gd name="connsiteY2" fmla="*/ 0 h 1393390"/>
                      <a:gd name="connsiteX3" fmla="*/ 961936 w 961936"/>
                      <a:gd name="connsiteY3" fmla="*/ 1392953 h 1393390"/>
                      <a:gd name="connsiteX4" fmla="*/ 0 w 961936"/>
                      <a:gd name="connsiteY4" fmla="*/ 1393390 h 1393390"/>
                      <a:gd name="connsiteX0" fmla="*/ 0 w 990173"/>
                      <a:gd name="connsiteY0" fmla="*/ 1393390 h 1393390"/>
                      <a:gd name="connsiteX1" fmla="*/ 149671 w 990173"/>
                      <a:gd name="connsiteY1" fmla="*/ 0 h 1393390"/>
                      <a:gd name="connsiteX2" fmla="*/ 867738 w 990173"/>
                      <a:gd name="connsiteY2" fmla="*/ 0 h 1393390"/>
                      <a:gd name="connsiteX3" fmla="*/ 961936 w 990173"/>
                      <a:gd name="connsiteY3" fmla="*/ 1392953 h 1393390"/>
                      <a:gd name="connsiteX4" fmla="*/ 0 w 990173"/>
                      <a:gd name="connsiteY4" fmla="*/ 1393390 h 1393390"/>
                      <a:gd name="connsiteX0" fmla="*/ 0 w 990173"/>
                      <a:gd name="connsiteY0" fmla="*/ 1393390 h 1393390"/>
                      <a:gd name="connsiteX1" fmla="*/ 149671 w 990173"/>
                      <a:gd name="connsiteY1" fmla="*/ 0 h 1393390"/>
                      <a:gd name="connsiteX2" fmla="*/ 867738 w 990173"/>
                      <a:gd name="connsiteY2" fmla="*/ 0 h 1393390"/>
                      <a:gd name="connsiteX3" fmla="*/ 961936 w 990173"/>
                      <a:gd name="connsiteY3" fmla="*/ 1392953 h 1393390"/>
                      <a:gd name="connsiteX4" fmla="*/ 0 w 990173"/>
                      <a:gd name="connsiteY4" fmla="*/ 1393390 h 1393390"/>
                      <a:gd name="connsiteX0" fmla="*/ 0 w 990173"/>
                      <a:gd name="connsiteY0" fmla="*/ 1393390 h 1411727"/>
                      <a:gd name="connsiteX1" fmla="*/ 149671 w 990173"/>
                      <a:gd name="connsiteY1" fmla="*/ 0 h 1411727"/>
                      <a:gd name="connsiteX2" fmla="*/ 867738 w 990173"/>
                      <a:gd name="connsiteY2" fmla="*/ 0 h 1411727"/>
                      <a:gd name="connsiteX3" fmla="*/ 961936 w 990173"/>
                      <a:gd name="connsiteY3" fmla="*/ 1392953 h 1411727"/>
                      <a:gd name="connsiteX4" fmla="*/ 0 w 990173"/>
                      <a:gd name="connsiteY4" fmla="*/ 1393390 h 1411727"/>
                      <a:gd name="connsiteX0" fmla="*/ 11176 w 1001349"/>
                      <a:gd name="connsiteY0" fmla="*/ 1393390 h 1411727"/>
                      <a:gd name="connsiteX1" fmla="*/ 160847 w 1001349"/>
                      <a:gd name="connsiteY1" fmla="*/ 0 h 1411727"/>
                      <a:gd name="connsiteX2" fmla="*/ 878914 w 1001349"/>
                      <a:gd name="connsiteY2" fmla="*/ 0 h 1411727"/>
                      <a:gd name="connsiteX3" fmla="*/ 973112 w 1001349"/>
                      <a:gd name="connsiteY3" fmla="*/ 1392953 h 1411727"/>
                      <a:gd name="connsiteX4" fmla="*/ 11176 w 1001349"/>
                      <a:gd name="connsiteY4" fmla="*/ 1393390 h 1411727"/>
                      <a:gd name="connsiteX0" fmla="*/ 13018 w 1003191"/>
                      <a:gd name="connsiteY0" fmla="*/ 1393390 h 1411727"/>
                      <a:gd name="connsiteX1" fmla="*/ 162689 w 1003191"/>
                      <a:gd name="connsiteY1" fmla="*/ 0 h 1411727"/>
                      <a:gd name="connsiteX2" fmla="*/ 880756 w 1003191"/>
                      <a:gd name="connsiteY2" fmla="*/ 0 h 1411727"/>
                      <a:gd name="connsiteX3" fmla="*/ 974954 w 1003191"/>
                      <a:gd name="connsiteY3" fmla="*/ 1392953 h 1411727"/>
                      <a:gd name="connsiteX4" fmla="*/ 13018 w 1003191"/>
                      <a:gd name="connsiteY4" fmla="*/ 1393390 h 1411727"/>
                      <a:gd name="connsiteX0" fmla="*/ 13018 w 996432"/>
                      <a:gd name="connsiteY0" fmla="*/ 1393390 h 1450462"/>
                      <a:gd name="connsiteX1" fmla="*/ 162689 w 996432"/>
                      <a:gd name="connsiteY1" fmla="*/ 0 h 1450462"/>
                      <a:gd name="connsiteX2" fmla="*/ 880756 w 996432"/>
                      <a:gd name="connsiteY2" fmla="*/ 0 h 1450462"/>
                      <a:gd name="connsiteX3" fmla="*/ 967173 w 996432"/>
                      <a:gd name="connsiteY3" fmla="*/ 1450461 h 1450462"/>
                      <a:gd name="connsiteX4" fmla="*/ 13018 w 996432"/>
                      <a:gd name="connsiteY4" fmla="*/ 1393390 h 1450462"/>
                      <a:gd name="connsiteX0" fmla="*/ 12523 w 995937"/>
                      <a:gd name="connsiteY0" fmla="*/ 1393390 h 1450462"/>
                      <a:gd name="connsiteX1" fmla="*/ 162194 w 995937"/>
                      <a:gd name="connsiteY1" fmla="*/ 0 h 1450462"/>
                      <a:gd name="connsiteX2" fmla="*/ 880261 w 995937"/>
                      <a:gd name="connsiteY2" fmla="*/ 0 h 1450462"/>
                      <a:gd name="connsiteX3" fmla="*/ 966678 w 995937"/>
                      <a:gd name="connsiteY3" fmla="*/ 1450461 h 1450462"/>
                      <a:gd name="connsiteX4" fmla="*/ 12523 w 995937"/>
                      <a:gd name="connsiteY4" fmla="*/ 1393390 h 1450462"/>
                      <a:gd name="connsiteX0" fmla="*/ 12523 w 995937"/>
                      <a:gd name="connsiteY0" fmla="*/ 1432747 h 1489819"/>
                      <a:gd name="connsiteX1" fmla="*/ 162194 w 995937"/>
                      <a:gd name="connsiteY1" fmla="*/ 39357 h 1489819"/>
                      <a:gd name="connsiteX2" fmla="*/ 880261 w 995937"/>
                      <a:gd name="connsiteY2" fmla="*/ 39357 h 1489819"/>
                      <a:gd name="connsiteX3" fmla="*/ 966678 w 995937"/>
                      <a:gd name="connsiteY3" fmla="*/ 1489818 h 1489819"/>
                      <a:gd name="connsiteX4" fmla="*/ 12523 w 995937"/>
                      <a:gd name="connsiteY4" fmla="*/ 1432747 h 1489819"/>
                      <a:gd name="connsiteX0" fmla="*/ 12523 w 995937"/>
                      <a:gd name="connsiteY0" fmla="*/ 1432747 h 1518816"/>
                      <a:gd name="connsiteX1" fmla="*/ 162194 w 995937"/>
                      <a:gd name="connsiteY1" fmla="*/ 39357 h 1518816"/>
                      <a:gd name="connsiteX2" fmla="*/ 880261 w 995937"/>
                      <a:gd name="connsiteY2" fmla="*/ 39357 h 1518816"/>
                      <a:gd name="connsiteX3" fmla="*/ 966678 w 995937"/>
                      <a:gd name="connsiteY3" fmla="*/ 1489818 h 1518816"/>
                      <a:gd name="connsiteX4" fmla="*/ 12523 w 995937"/>
                      <a:gd name="connsiteY4" fmla="*/ 1432747 h 1518816"/>
                      <a:gd name="connsiteX0" fmla="*/ 12523 w 995937"/>
                      <a:gd name="connsiteY0" fmla="*/ 1432747 h 1534940"/>
                      <a:gd name="connsiteX1" fmla="*/ 162194 w 995937"/>
                      <a:gd name="connsiteY1" fmla="*/ 39357 h 1534940"/>
                      <a:gd name="connsiteX2" fmla="*/ 880261 w 995937"/>
                      <a:gd name="connsiteY2" fmla="*/ 39357 h 1534940"/>
                      <a:gd name="connsiteX3" fmla="*/ 966678 w 995937"/>
                      <a:gd name="connsiteY3" fmla="*/ 1489818 h 1534940"/>
                      <a:gd name="connsiteX4" fmla="*/ 12523 w 995937"/>
                      <a:gd name="connsiteY4" fmla="*/ 1432747 h 1534940"/>
                      <a:gd name="connsiteX0" fmla="*/ 12523 w 1003560"/>
                      <a:gd name="connsiteY0" fmla="*/ 1428322 h 1530515"/>
                      <a:gd name="connsiteX1" fmla="*/ 162194 w 1003560"/>
                      <a:gd name="connsiteY1" fmla="*/ 34932 h 1530515"/>
                      <a:gd name="connsiteX2" fmla="*/ 925119 w 1003560"/>
                      <a:gd name="connsiteY2" fmla="*/ 54127 h 1530515"/>
                      <a:gd name="connsiteX3" fmla="*/ 966678 w 1003560"/>
                      <a:gd name="connsiteY3" fmla="*/ 1485393 h 1530515"/>
                      <a:gd name="connsiteX4" fmla="*/ 12523 w 1003560"/>
                      <a:gd name="connsiteY4" fmla="*/ 1428322 h 1530515"/>
                      <a:gd name="connsiteX0" fmla="*/ 12523 w 991671"/>
                      <a:gd name="connsiteY0" fmla="*/ 1428322 h 1530515"/>
                      <a:gd name="connsiteX1" fmla="*/ 162194 w 991671"/>
                      <a:gd name="connsiteY1" fmla="*/ 34932 h 1530515"/>
                      <a:gd name="connsiteX2" fmla="*/ 925119 w 991671"/>
                      <a:gd name="connsiteY2" fmla="*/ 54127 h 1530515"/>
                      <a:gd name="connsiteX3" fmla="*/ 966678 w 991671"/>
                      <a:gd name="connsiteY3" fmla="*/ 1485393 h 1530515"/>
                      <a:gd name="connsiteX4" fmla="*/ 12523 w 991671"/>
                      <a:gd name="connsiteY4" fmla="*/ 1428322 h 1530515"/>
                      <a:gd name="connsiteX0" fmla="*/ 12523 w 990053"/>
                      <a:gd name="connsiteY0" fmla="*/ 1428322 h 1530515"/>
                      <a:gd name="connsiteX1" fmla="*/ 162194 w 990053"/>
                      <a:gd name="connsiteY1" fmla="*/ 34932 h 1530515"/>
                      <a:gd name="connsiteX2" fmla="*/ 925119 w 990053"/>
                      <a:gd name="connsiteY2" fmla="*/ 54127 h 1530515"/>
                      <a:gd name="connsiteX3" fmla="*/ 966678 w 990053"/>
                      <a:gd name="connsiteY3" fmla="*/ 1485393 h 1530515"/>
                      <a:gd name="connsiteX4" fmla="*/ 12523 w 990053"/>
                      <a:gd name="connsiteY4" fmla="*/ 1428322 h 15305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90053" h="1530515">
                        <a:moveTo>
                          <a:pt x="12523" y="1428322"/>
                        </a:moveTo>
                        <a:cubicBezTo>
                          <a:pt x="-40980" y="1332536"/>
                          <a:pt x="89837" y="560973"/>
                          <a:pt x="162194" y="34932"/>
                        </a:cubicBezTo>
                        <a:cubicBezTo>
                          <a:pt x="321651" y="-53623"/>
                          <a:pt x="685763" y="54127"/>
                          <a:pt x="925119" y="54127"/>
                        </a:cubicBezTo>
                        <a:cubicBezTo>
                          <a:pt x="850367" y="706018"/>
                          <a:pt x="1057201" y="1090073"/>
                          <a:pt x="966678" y="1485393"/>
                        </a:cubicBezTo>
                        <a:cubicBezTo>
                          <a:pt x="516692" y="1560930"/>
                          <a:pt x="95716" y="1541443"/>
                          <a:pt x="12523" y="1428322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4" name="Rettangolo 51">
                    <a:extLst>
                      <a:ext uri="{FF2B5EF4-FFF2-40B4-BE49-F238E27FC236}">
                        <a16:creationId xmlns:a16="http://schemas.microsoft.com/office/drawing/2014/main" id="{6DDAA653-485B-B554-F92A-82550744B151}"/>
                      </a:ext>
                    </a:extLst>
                  </p:cNvPr>
                  <p:cNvSpPr/>
                  <p:nvPr/>
                </p:nvSpPr>
                <p:spPr>
                  <a:xfrm rot="975309">
                    <a:off x="7836195" y="3544231"/>
                    <a:ext cx="629296" cy="743701"/>
                  </a:xfrm>
                  <a:custGeom>
                    <a:avLst/>
                    <a:gdLst>
                      <a:gd name="connsiteX0" fmla="*/ 0 w 616619"/>
                      <a:gd name="connsiteY0" fmla="*/ 0 h 621814"/>
                      <a:gd name="connsiteX1" fmla="*/ 616619 w 616619"/>
                      <a:gd name="connsiteY1" fmla="*/ 0 h 621814"/>
                      <a:gd name="connsiteX2" fmla="*/ 616619 w 616619"/>
                      <a:gd name="connsiteY2" fmla="*/ 621814 h 621814"/>
                      <a:gd name="connsiteX3" fmla="*/ 0 w 616619"/>
                      <a:gd name="connsiteY3" fmla="*/ 621814 h 621814"/>
                      <a:gd name="connsiteX4" fmla="*/ 0 w 616619"/>
                      <a:gd name="connsiteY4" fmla="*/ 0 h 621814"/>
                      <a:gd name="connsiteX0" fmla="*/ 0 w 616619"/>
                      <a:gd name="connsiteY0" fmla="*/ 0 h 688563"/>
                      <a:gd name="connsiteX1" fmla="*/ 616619 w 616619"/>
                      <a:gd name="connsiteY1" fmla="*/ 0 h 688563"/>
                      <a:gd name="connsiteX2" fmla="*/ 616619 w 616619"/>
                      <a:gd name="connsiteY2" fmla="*/ 621814 h 688563"/>
                      <a:gd name="connsiteX3" fmla="*/ 0 w 616619"/>
                      <a:gd name="connsiteY3" fmla="*/ 621814 h 688563"/>
                      <a:gd name="connsiteX4" fmla="*/ 0 w 616619"/>
                      <a:gd name="connsiteY4" fmla="*/ 0 h 688563"/>
                      <a:gd name="connsiteX0" fmla="*/ 0 w 616619"/>
                      <a:gd name="connsiteY0" fmla="*/ 0 h 708755"/>
                      <a:gd name="connsiteX1" fmla="*/ 616619 w 616619"/>
                      <a:gd name="connsiteY1" fmla="*/ 0 h 708755"/>
                      <a:gd name="connsiteX2" fmla="*/ 616619 w 616619"/>
                      <a:gd name="connsiteY2" fmla="*/ 621814 h 708755"/>
                      <a:gd name="connsiteX3" fmla="*/ 0 w 616619"/>
                      <a:gd name="connsiteY3" fmla="*/ 621814 h 708755"/>
                      <a:gd name="connsiteX4" fmla="*/ 0 w 616619"/>
                      <a:gd name="connsiteY4" fmla="*/ 0 h 708755"/>
                      <a:gd name="connsiteX0" fmla="*/ 0 w 616619"/>
                      <a:gd name="connsiteY0" fmla="*/ 0 h 711984"/>
                      <a:gd name="connsiteX1" fmla="*/ 616619 w 616619"/>
                      <a:gd name="connsiteY1" fmla="*/ 0 h 711984"/>
                      <a:gd name="connsiteX2" fmla="*/ 616619 w 616619"/>
                      <a:gd name="connsiteY2" fmla="*/ 621814 h 711984"/>
                      <a:gd name="connsiteX3" fmla="*/ 0 w 616619"/>
                      <a:gd name="connsiteY3" fmla="*/ 621814 h 711984"/>
                      <a:gd name="connsiteX4" fmla="*/ 0 w 616619"/>
                      <a:gd name="connsiteY4" fmla="*/ 0 h 711984"/>
                      <a:gd name="connsiteX0" fmla="*/ 0 w 616619"/>
                      <a:gd name="connsiteY0" fmla="*/ 0 h 712500"/>
                      <a:gd name="connsiteX1" fmla="*/ 616619 w 616619"/>
                      <a:gd name="connsiteY1" fmla="*/ 0 h 712500"/>
                      <a:gd name="connsiteX2" fmla="*/ 616619 w 616619"/>
                      <a:gd name="connsiteY2" fmla="*/ 621814 h 712500"/>
                      <a:gd name="connsiteX3" fmla="*/ 0 w 616619"/>
                      <a:gd name="connsiteY3" fmla="*/ 621814 h 712500"/>
                      <a:gd name="connsiteX4" fmla="*/ 0 w 616619"/>
                      <a:gd name="connsiteY4" fmla="*/ 0 h 712500"/>
                      <a:gd name="connsiteX0" fmla="*/ 0 w 630030"/>
                      <a:gd name="connsiteY0" fmla="*/ 0 h 712500"/>
                      <a:gd name="connsiteX1" fmla="*/ 630030 w 630030"/>
                      <a:gd name="connsiteY1" fmla="*/ 2440 h 712500"/>
                      <a:gd name="connsiteX2" fmla="*/ 616619 w 630030"/>
                      <a:gd name="connsiteY2" fmla="*/ 621814 h 712500"/>
                      <a:gd name="connsiteX3" fmla="*/ 0 w 630030"/>
                      <a:gd name="connsiteY3" fmla="*/ 621814 h 712500"/>
                      <a:gd name="connsiteX4" fmla="*/ 0 w 630030"/>
                      <a:gd name="connsiteY4" fmla="*/ 0 h 712500"/>
                      <a:gd name="connsiteX0" fmla="*/ 0 w 616619"/>
                      <a:gd name="connsiteY0" fmla="*/ 0 h 712500"/>
                      <a:gd name="connsiteX1" fmla="*/ 583210 w 616619"/>
                      <a:gd name="connsiteY1" fmla="*/ 16091 h 712500"/>
                      <a:gd name="connsiteX2" fmla="*/ 616619 w 616619"/>
                      <a:gd name="connsiteY2" fmla="*/ 621814 h 712500"/>
                      <a:gd name="connsiteX3" fmla="*/ 0 w 616619"/>
                      <a:gd name="connsiteY3" fmla="*/ 621814 h 712500"/>
                      <a:gd name="connsiteX4" fmla="*/ 0 w 616619"/>
                      <a:gd name="connsiteY4" fmla="*/ 0 h 712500"/>
                      <a:gd name="connsiteX0" fmla="*/ 0 w 629296"/>
                      <a:gd name="connsiteY0" fmla="*/ 0 h 712500"/>
                      <a:gd name="connsiteX1" fmla="*/ 629296 w 629296"/>
                      <a:gd name="connsiteY1" fmla="*/ 21703 h 712500"/>
                      <a:gd name="connsiteX2" fmla="*/ 616619 w 629296"/>
                      <a:gd name="connsiteY2" fmla="*/ 621814 h 712500"/>
                      <a:gd name="connsiteX3" fmla="*/ 0 w 629296"/>
                      <a:gd name="connsiteY3" fmla="*/ 621814 h 712500"/>
                      <a:gd name="connsiteX4" fmla="*/ 0 w 629296"/>
                      <a:gd name="connsiteY4" fmla="*/ 0 h 712500"/>
                      <a:gd name="connsiteX0" fmla="*/ 0 w 629296"/>
                      <a:gd name="connsiteY0" fmla="*/ 11210 h 723710"/>
                      <a:gd name="connsiteX1" fmla="*/ 629296 w 629296"/>
                      <a:gd name="connsiteY1" fmla="*/ 32913 h 723710"/>
                      <a:gd name="connsiteX2" fmla="*/ 616619 w 629296"/>
                      <a:gd name="connsiteY2" fmla="*/ 633024 h 723710"/>
                      <a:gd name="connsiteX3" fmla="*/ 0 w 629296"/>
                      <a:gd name="connsiteY3" fmla="*/ 633024 h 723710"/>
                      <a:gd name="connsiteX4" fmla="*/ 0 w 629296"/>
                      <a:gd name="connsiteY4" fmla="*/ 11210 h 723710"/>
                      <a:gd name="connsiteX0" fmla="*/ 0 w 629296"/>
                      <a:gd name="connsiteY0" fmla="*/ 31201 h 743701"/>
                      <a:gd name="connsiteX1" fmla="*/ 629296 w 629296"/>
                      <a:gd name="connsiteY1" fmla="*/ 52904 h 743701"/>
                      <a:gd name="connsiteX2" fmla="*/ 616619 w 629296"/>
                      <a:gd name="connsiteY2" fmla="*/ 653015 h 743701"/>
                      <a:gd name="connsiteX3" fmla="*/ 0 w 629296"/>
                      <a:gd name="connsiteY3" fmla="*/ 653015 h 743701"/>
                      <a:gd name="connsiteX4" fmla="*/ 0 w 629296"/>
                      <a:gd name="connsiteY4" fmla="*/ 31201 h 743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9296" h="743701">
                        <a:moveTo>
                          <a:pt x="0" y="31201"/>
                        </a:moveTo>
                        <a:cubicBezTo>
                          <a:pt x="200260" y="-15942"/>
                          <a:pt x="415878" y="-10414"/>
                          <a:pt x="629296" y="52904"/>
                        </a:cubicBezTo>
                        <a:lnTo>
                          <a:pt x="616619" y="653015"/>
                        </a:lnTo>
                        <a:cubicBezTo>
                          <a:pt x="436182" y="804442"/>
                          <a:pt x="84588" y="739080"/>
                          <a:pt x="0" y="653015"/>
                        </a:cubicBezTo>
                        <a:lnTo>
                          <a:pt x="0" y="31201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5" name="Rettangolo con angoli arrotondati 34">
                    <a:extLst>
                      <a:ext uri="{FF2B5EF4-FFF2-40B4-BE49-F238E27FC236}">
                        <a16:creationId xmlns:a16="http://schemas.microsoft.com/office/drawing/2014/main" id="{F5E16666-4A7B-090D-A61C-0C1C58E52398}"/>
                      </a:ext>
                    </a:extLst>
                  </p:cNvPr>
                  <p:cNvSpPr/>
                  <p:nvPr/>
                </p:nvSpPr>
                <p:spPr>
                  <a:xfrm rot="932484">
                    <a:off x="7878799" y="3516627"/>
                    <a:ext cx="180607" cy="471634"/>
                  </a:xfrm>
                  <a:prstGeom prst="roundRect">
                    <a:avLst/>
                  </a:pr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6" name="Rettangolo con angoli arrotondati 35">
                    <a:extLst>
                      <a:ext uri="{FF2B5EF4-FFF2-40B4-BE49-F238E27FC236}">
                        <a16:creationId xmlns:a16="http://schemas.microsoft.com/office/drawing/2014/main" id="{DD35B2E8-F7D7-A208-D619-42F170FD9C0F}"/>
                      </a:ext>
                    </a:extLst>
                  </p:cNvPr>
                  <p:cNvSpPr/>
                  <p:nvPr/>
                </p:nvSpPr>
                <p:spPr>
                  <a:xfrm rot="1190323">
                    <a:off x="8303944" y="3644241"/>
                    <a:ext cx="180607" cy="471634"/>
                  </a:xfrm>
                  <a:prstGeom prst="roundRect">
                    <a:avLst/>
                  </a:pr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grpSp>
              <p:nvGrpSpPr>
                <p:cNvPr id="75" name="Gruppo 74">
                  <a:extLst>
                    <a:ext uri="{FF2B5EF4-FFF2-40B4-BE49-F238E27FC236}">
                      <a16:creationId xmlns:a16="http://schemas.microsoft.com/office/drawing/2014/main" id="{BDDBB73A-77EB-8BF5-A5AB-7F6A53CEB1FC}"/>
                    </a:ext>
                  </a:extLst>
                </p:cNvPr>
                <p:cNvGrpSpPr/>
                <p:nvPr/>
              </p:nvGrpSpPr>
              <p:grpSpPr>
                <a:xfrm>
                  <a:off x="12593314" y="6087464"/>
                  <a:ext cx="433218" cy="757297"/>
                  <a:chOff x="12593314" y="6087464"/>
                  <a:chExt cx="433218" cy="757297"/>
                </a:xfrm>
              </p:grpSpPr>
              <p:sp>
                <p:nvSpPr>
                  <p:cNvPr id="3" name="Trapezio 79">
                    <a:extLst>
                      <a:ext uri="{FF2B5EF4-FFF2-40B4-BE49-F238E27FC236}">
                        <a16:creationId xmlns:a16="http://schemas.microsoft.com/office/drawing/2014/main" id="{4DD2567F-0E9D-476E-A933-A14933E891E8}"/>
                      </a:ext>
                    </a:extLst>
                  </p:cNvPr>
                  <p:cNvSpPr/>
                  <p:nvPr/>
                </p:nvSpPr>
                <p:spPr>
                  <a:xfrm rot="21392073">
                    <a:off x="12593314" y="6495746"/>
                    <a:ext cx="397066" cy="334156"/>
                  </a:xfrm>
                  <a:custGeom>
                    <a:avLst/>
                    <a:gdLst>
                      <a:gd name="connsiteX0" fmla="*/ 0 w 892194"/>
                      <a:gd name="connsiteY0" fmla="*/ 721518 h 721518"/>
                      <a:gd name="connsiteX1" fmla="*/ 180380 w 892194"/>
                      <a:gd name="connsiteY1" fmla="*/ 0 h 721518"/>
                      <a:gd name="connsiteX2" fmla="*/ 711815 w 892194"/>
                      <a:gd name="connsiteY2" fmla="*/ 0 h 721518"/>
                      <a:gd name="connsiteX3" fmla="*/ 892194 w 892194"/>
                      <a:gd name="connsiteY3" fmla="*/ 721518 h 721518"/>
                      <a:gd name="connsiteX4" fmla="*/ 0 w 892194"/>
                      <a:gd name="connsiteY4" fmla="*/ 721518 h 721518"/>
                      <a:gd name="connsiteX0" fmla="*/ 0 w 944225"/>
                      <a:gd name="connsiteY0" fmla="*/ 721518 h 721518"/>
                      <a:gd name="connsiteX1" fmla="*/ 180380 w 944225"/>
                      <a:gd name="connsiteY1" fmla="*/ 0 h 721518"/>
                      <a:gd name="connsiteX2" fmla="*/ 944225 w 944225"/>
                      <a:gd name="connsiteY2" fmla="*/ 129540 h 721518"/>
                      <a:gd name="connsiteX3" fmla="*/ 892194 w 944225"/>
                      <a:gd name="connsiteY3" fmla="*/ 721518 h 721518"/>
                      <a:gd name="connsiteX4" fmla="*/ 0 w 944225"/>
                      <a:gd name="connsiteY4" fmla="*/ 721518 h 721518"/>
                      <a:gd name="connsiteX0" fmla="*/ 0 w 944225"/>
                      <a:gd name="connsiteY0" fmla="*/ 591978 h 591978"/>
                      <a:gd name="connsiteX1" fmla="*/ 111800 w 944225"/>
                      <a:gd name="connsiteY1" fmla="*/ 0 h 591978"/>
                      <a:gd name="connsiteX2" fmla="*/ 944225 w 944225"/>
                      <a:gd name="connsiteY2" fmla="*/ 0 h 591978"/>
                      <a:gd name="connsiteX3" fmla="*/ 892194 w 944225"/>
                      <a:gd name="connsiteY3" fmla="*/ 591978 h 591978"/>
                      <a:gd name="connsiteX4" fmla="*/ 0 w 944225"/>
                      <a:gd name="connsiteY4" fmla="*/ 591978 h 591978"/>
                      <a:gd name="connsiteX0" fmla="*/ 0 w 944225"/>
                      <a:gd name="connsiteY0" fmla="*/ 591978 h 591978"/>
                      <a:gd name="connsiteX1" fmla="*/ 226100 w 944225"/>
                      <a:gd name="connsiteY1" fmla="*/ 95250 h 591978"/>
                      <a:gd name="connsiteX2" fmla="*/ 944225 w 944225"/>
                      <a:gd name="connsiteY2" fmla="*/ 0 h 591978"/>
                      <a:gd name="connsiteX3" fmla="*/ 892194 w 944225"/>
                      <a:gd name="connsiteY3" fmla="*/ 591978 h 591978"/>
                      <a:gd name="connsiteX4" fmla="*/ 0 w 944225"/>
                      <a:gd name="connsiteY4" fmla="*/ 591978 h 591978"/>
                      <a:gd name="connsiteX0" fmla="*/ 0 w 944225"/>
                      <a:gd name="connsiteY0" fmla="*/ 591978 h 591978"/>
                      <a:gd name="connsiteX1" fmla="*/ 88940 w 944225"/>
                      <a:gd name="connsiteY1" fmla="*/ 7620 h 591978"/>
                      <a:gd name="connsiteX2" fmla="*/ 944225 w 944225"/>
                      <a:gd name="connsiteY2" fmla="*/ 0 h 591978"/>
                      <a:gd name="connsiteX3" fmla="*/ 892194 w 944225"/>
                      <a:gd name="connsiteY3" fmla="*/ 591978 h 591978"/>
                      <a:gd name="connsiteX4" fmla="*/ 0 w 944225"/>
                      <a:gd name="connsiteY4" fmla="*/ 591978 h 591978"/>
                      <a:gd name="connsiteX0" fmla="*/ 0 w 970895"/>
                      <a:gd name="connsiteY0" fmla="*/ 481488 h 591978"/>
                      <a:gd name="connsiteX1" fmla="*/ 115610 w 970895"/>
                      <a:gd name="connsiteY1" fmla="*/ 7620 h 591978"/>
                      <a:gd name="connsiteX2" fmla="*/ 970895 w 970895"/>
                      <a:gd name="connsiteY2" fmla="*/ 0 h 591978"/>
                      <a:gd name="connsiteX3" fmla="*/ 918864 w 970895"/>
                      <a:gd name="connsiteY3" fmla="*/ 591978 h 591978"/>
                      <a:gd name="connsiteX4" fmla="*/ 0 w 970895"/>
                      <a:gd name="connsiteY4" fmla="*/ 481488 h 591978"/>
                      <a:gd name="connsiteX0" fmla="*/ 0 w 936605"/>
                      <a:gd name="connsiteY0" fmla="*/ 527208 h 591978"/>
                      <a:gd name="connsiteX1" fmla="*/ 81320 w 936605"/>
                      <a:gd name="connsiteY1" fmla="*/ 7620 h 591978"/>
                      <a:gd name="connsiteX2" fmla="*/ 936605 w 936605"/>
                      <a:gd name="connsiteY2" fmla="*/ 0 h 591978"/>
                      <a:gd name="connsiteX3" fmla="*/ 884574 w 936605"/>
                      <a:gd name="connsiteY3" fmla="*/ 591978 h 591978"/>
                      <a:gd name="connsiteX4" fmla="*/ 0 w 936605"/>
                      <a:gd name="connsiteY4" fmla="*/ 527208 h 591978"/>
                      <a:gd name="connsiteX0" fmla="*/ 0 w 936605"/>
                      <a:gd name="connsiteY0" fmla="*/ 527208 h 609352"/>
                      <a:gd name="connsiteX1" fmla="*/ 81320 w 936605"/>
                      <a:gd name="connsiteY1" fmla="*/ 7620 h 609352"/>
                      <a:gd name="connsiteX2" fmla="*/ 936605 w 936605"/>
                      <a:gd name="connsiteY2" fmla="*/ 0 h 609352"/>
                      <a:gd name="connsiteX3" fmla="*/ 884574 w 936605"/>
                      <a:gd name="connsiteY3" fmla="*/ 591978 h 609352"/>
                      <a:gd name="connsiteX4" fmla="*/ 0 w 936605"/>
                      <a:gd name="connsiteY4" fmla="*/ 527208 h 609352"/>
                      <a:gd name="connsiteX0" fmla="*/ 0 w 936605"/>
                      <a:gd name="connsiteY0" fmla="*/ 527208 h 646620"/>
                      <a:gd name="connsiteX1" fmla="*/ 81320 w 936605"/>
                      <a:gd name="connsiteY1" fmla="*/ 7620 h 646620"/>
                      <a:gd name="connsiteX2" fmla="*/ 936605 w 936605"/>
                      <a:gd name="connsiteY2" fmla="*/ 0 h 646620"/>
                      <a:gd name="connsiteX3" fmla="*/ 884574 w 936605"/>
                      <a:gd name="connsiteY3" fmla="*/ 591978 h 646620"/>
                      <a:gd name="connsiteX4" fmla="*/ 0 w 936605"/>
                      <a:gd name="connsiteY4" fmla="*/ 527208 h 646620"/>
                      <a:gd name="connsiteX0" fmla="*/ 0 w 936605"/>
                      <a:gd name="connsiteY0" fmla="*/ 527208 h 646620"/>
                      <a:gd name="connsiteX1" fmla="*/ 81320 w 936605"/>
                      <a:gd name="connsiteY1" fmla="*/ 7620 h 646620"/>
                      <a:gd name="connsiteX2" fmla="*/ 936605 w 936605"/>
                      <a:gd name="connsiteY2" fmla="*/ 0 h 646620"/>
                      <a:gd name="connsiteX3" fmla="*/ 884574 w 936605"/>
                      <a:gd name="connsiteY3" fmla="*/ 591978 h 646620"/>
                      <a:gd name="connsiteX4" fmla="*/ 0 w 936605"/>
                      <a:gd name="connsiteY4" fmla="*/ 527208 h 646620"/>
                      <a:gd name="connsiteX0" fmla="*/ 0 w 948035"/>
                      <a:gd name="connsiteY0" fmla="*/ 519588 h 639000"/>
                      <a:gd name="connsiteX1" fmla="*/ 81320 w 948035"/>
                      <a:gd name="connsiteY1" fmla="*/ 0 h 639000"/>
                      <a:gd name="connsiteX2" fmla="*/ 948035 w 948035"/>
                      <a:gd name="connsiteY2" fmla="*/ 129540 h 639000"/>
                      <a:gd name="connsiteX3" fmla="*/ 884574 w 948035"/>
                      <a:gd name="connsiteY3" fmla="*/ 584358 h 639000"/>
                      <a:gd name="connsiteX4" fmla="*/ 0 w 948035"/>
                      <a:gd name="connsiteY4" fmla="*/ 519588 h 639000"/>
                      <a:gd name="connsiteX0" fmla="*/ 0 w 949468"/>
                      <a:gd name="connsiteY0" fmla="*/ 588368 h 707780"/>
                      <a:gd name="connsiteX1" fmla="*/ 81320 w 949468"/>
                      <a:gd name="connsiteY1" fmla="*/ 68780 h 707780"/>
                      <a:gd name="connsiteX2" fmla="*/ 948035 w 949468"/>
                      <a:gd name="connsiteY2" fmla="*/ 198320 h 707780"/>
                      <a:gd name="connsiteX3" fmla="*/ 884574 w 949468"/>
                      <a:gd name="connsiteY3" fmla="*/ 653138 h 707780"/>
                      <a:gd name="connsiteX4" fmla="*/ 0 w 949468"/>
                      <a:gd name="connsiteY4" fmla="*/ 588368 h 707780"/>
                      <a:gd name="connsiteX0" fmla="*/ 0 w 949477"/>
                      <a:gd name="connsiteY0" fmla="*/ 591139 h 710551"/>
                      <a:gd name="connsiteX1" fmla="*/ 85130 w 949477"/>
                      <a:gd name="connsiteY1" fmla="*/ 63931 h 710551"/>
                      <a:gd name="connsiteX2" fmla="*/ 948035 w 949477"/>
                      <a:gd name="connsiteY2" fmla="*/ 201091 h 710551"/>
                      <a:gd name="connsiteX3" fmla="*/ 884574 w 949477"/>
                      <a:gd name="connsiteY3" fmla="*/ 655909 h 710551"/>
                      <a:gd name="connsiteX4" fmla="*/ 0 w 949477"/>
                      <a:gd name="connsiteY4" fmla="*/ 591139 h 710551"/>
                      <a:gd name="connsiteX0" fmla="*/ 0 w 949427"/>
                      <a:gd name="connsiteY0" fmla="*/ 698821 h 818233"/>
                      <a:gd name="connsiteX1" fmla="*/ 85130 w 949427"/>
                      <a:gd name="connsiteY1" fmla="*/ 171613 h 818233"/>
                      <a:gd name="connsiteX2" fmla="*/ 948035 w 949427"/>
                      <a:gd name="connsiteY2" fmla="*/ 308773 h 818233"/>
                      <a:gd name="connsiteX3" fmla="*/ 884574 w 949427"/>
                      <a:gd name="connsiteY3" fmla="*/ 763591 h 818233"/>
                      <a:gd name="connsiteX4" fmla="*/ 0 w 949427"/>
                      <a:gd name="connsiteY4" fmla="*/ 698821 h 818233"/>
                      <a:gd name="connsiteX0" fmla="*/ 0 w 949427"/>
                      <a:gd name="connsiteY0" fmla="*/ 698821 h 818233"/>
                      <a:gd name="connsiteX1" fmla="*/ 85130 w 949427"/>
                      <a:gd name="connsiteY1" fmla="*/ 171613 h 818233"/>
                      <a:gd name="connsiteX2" fmla="*/ 948035 w 949427"/>
                      <a:gd name="connsiteY2" fmla="*/ 308773 h 818233"/>
                      <a:gd name="connsiteX3" fmla="*/ 884574 w 949427"/>
                      <a:gd name="connsiteY3" fmla="*/ 763591 h 818233"/>
                      <a:gd name="connsiteX4" fmla="*/ 0 w 949427"/>
                      <a:gd name="connsiteY4" fmla="*/ 698821 h 818233"/>
                      <a:gd name="connsiteX0" fmla="*/ 25353 w 974780"/>
                      <a:gd name="connsiteY0" fmla="*/ 698821 h 818233"/>
                      <a:gd name="connsiteX1" fmla="*/ 110483 w 974780"/>
                      <a:gd name="connsiteY1" fmla="*/ 171613 h 818233"/>
                      <a:gd name="connsiteX2" fmla="*/ 973388 w 974780"/>
                      <a:gd name="connsiteY2" fmla="*/ 308773 h 818233"/>
                      <a:gd name="connsiteX3" fmla="*/ 909927 w 974780"/>
                      <a:gd name="connsiteY3" fmla="*/ 763591 h 818233"/>
                      <a:gd name="connsiteX4" fmla="*/ 25353 w 974780"/>
                      <a:gd name="connsiteY4" fmla="*/ 698821 h 8182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74780" h="818233">
                        <a:moveTo>
                          <a:pt x="25353" y="698821"/>
                        </a:moveTo>
                        <a:cubicBezTo>
                          <a:pt x="-33900" y="523085"/>
                          <a:pt x="17336" y="374019"/>
                          <a:pt x="110483" y="171613"/>
                        </a:cubicBezTo>
                        <a:cubicBezTo>
                          <a:pt x="376528" y="-78577"/>
                          <a:pt x="1008333" y="-73497"/>
                          <a:pt x="973388" y="308773"/>
                        </a:cubicBezTo>
                        <a:cubicBezTo>
                          <a:pt x="887464" y="509909"/>
                          <a:pt x="927271" y="566265"/>
                          <a:pt x="909927" y="763591"/>
                        </a:cubicBezTo>
                        <a:cubicBezTo>
                          <a:pt x="637929" y="841061"/>
                          <a:pt x="251631" y="849951"/>
                          <a:pt x="25353" y="698821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9" name="Ovale 28">
                    <a:extLst>
                      <a:ext uri="{FF2B5EF4-FFF2-40B4-BE49-F238E27FC236}">
                        <a16:creationId xmlns:a16="http://schemas.microsoft.com/office/drawing/2014/main" id="{707FE397-6560-D01A-82B2-F7CBE5F866A9}"/>
                      </a:ext>
                    </a:extLst>
                  </p:cNvPr>
                  <p:cNvSpPr/>
                  <p:nvPr/>
                </p:nvSpPr>
                <p:spPr>
                  <a:xfrm rot="348493">
                    <a:off x="12654942" y="6547101"/>
                    <a:ext cx="302171" cy="10117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0" name="Rettangolo 70">
                    <a:extLst>
                      <a:ext uri="{FF2B5EF4-FFF2-40B4-BE49-F238E27FC236}">
                        <a16:creationId xmlns:a16="http://schemas.microsoft.com/office/drawing/2014/main" id="{B7EE1A58-B703-0DA3-311C-C29CE8D89F60}"/>
                      </a:ext>
                    </a:extLst>
                  </p:cNvPr>
                  <p:cNvSpPr/>
                  <p:nvPr/>
                </p:nvSpPr>
                <p:spPr>
                  <a:xfrm rot="560003">
                    <a:off x="12662260" y="6087464"/>
                    <a:ext cx="364272" cy="528719"/>
                  </a:xfrm>
                  <a:custGeom>
                    <a:avLst/>
                    <a:gdLst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20569 w 776240"/>
                      <a:gd name="connsiteY0" fmla="*/ 0 h 1499616"/>
                      <a:gd name="connsiteX1" fmla="*/ 776240 w 776240"/>
                      <a:gd name="connsiteY1" fmla="*/ 0 h 1499616"/>
                      <a:gd name="connsiteX2" fmla="*/ 776240 w 776240"/>
                      <a:gd name="connsiteY2" fmla="*/ 1499616 h 1499616"/>
                      <a:gd name="connsiteX3" fmla="*/ 20569 w 776240"/>
                      <a:gd name="connsiteY3" fmla="*/ 1499616 h 1499616"/>
                      <a:gd name="connsiteX4" fmla="*/ 20569 w 776240"/>
                      <a:gd name="connsiteY4" fmla="*/ 0 h 1499616"/>
                      <a:gd name="connsiteX0" fmla="*/ 20569 w 835845"/>
                      <a:gd name="connsiteY0" fmla="*/ 0 h 1499616"/>
                      <a:gd name="connsiteX1" fmla="*/ 776240 w 835845"/>
                      <a:gd name="connsiteY1" fmla="*/ 0 h 1499616"/>
                      <a:gd name="connsiteX2" fmla="*/ 776240 w 835845"/>
                      <a:gd name="connsiteY2" fmla="*/ 1499616 h 1499616"/>
                      <a:gd name="connsiteX3" fmla="*/ 20569 w 835845"/>
                      <a:gd name="connsiteY3" fmla="*/ 1499616 h 1499616"/>
                      <a:gd name="connsiteX4" fmla="*/ 20569 w 835845"/>
                      <a:gd name="connsiteY4" fmla="*/ 0 h 1499616"/>
                      <a:gd name="connsiteX0" fmla="*/ 20569 w 818819"/>
                      <a:gd name="connsiteY0" fmla="*/ 0 h 1499616"/>
                      <a:gd name="connsiteX1" fmla="*/ 776240 w 818819"/>
                      <a:gd name="connsiteY1" fmla="*/ 0 h 1499616"/>
                      <a:gd name="connsiteX2" fmla="*/ 684800 w 818819"/>
                      <a:gd name="connsiteY2" fmla="*/ 1493520 h 1499616"/>
                      <a:gd name="connsiteX3" fmla="*/ 20569 w 818819"/>
                      <a:gd name="connsiteY3" fmla="*/ 1499616 h 1499616"/>
                      <a:gd name="connsiteX4" fmla="*/ 20569 w 818819"/>
                      <a:gd name="connsiteY4" fmla="*/ 0 h 1499616"/>
                      <a:gd name="connsiteX0" fmla="*/ 20569 w 818819"/>
                      <a:gd name="connsiteY0" fmla="*/ 0 h 1547056"/>
                      <a:gd name="connsiteX1" fmla="*/ 776240 w 818819"/>
                      <a:gd name="connsiteY1" fmla="*/ 0 h 1547056"/>
                      <a:gd name="connsiteX2" fmla="*/ 684800 w 818819"/>
                      <a:gd name="connsiteY2" fmla="*/ 1493520 h 1547056"/>
                      <a:gd name="connsiteX3" fmla="*/ 20569 w 818819"/>
                      <a:gd name="connsiteY3" fmla="*/ 1499616 h 1547056"/>
                      <a:gd name="connsiteX4" fmla="*/ 20569 w 818819"/>
                      <a:gd name="connsiteY4" fmla="*/ 0 h 1547056"/>
                      <a:gd name="connsiteX0" fmla="*/ 20569 w 826508"/>
                      <a:gd name="connsiteY0" fmla="*/ 0 h 1499616"/>
                      <a:gd name="connsiteX1" fmla="*/ 776240 w 826508"/>
                      <a:gd name="connsiteY1" fmla="*/ 0 h 1499616"/>
                      <a:gd name="connsiteX2" fmla="*/ 733667 w 826508"/>
                      <a:gd name="connsiteY2" fmla="*/ 1170381 h 1499616"/>
                      <a:gd name="connsiteX3" fmla="*/ 20569 w 826508"/>
                      <a:gd name="connsiteY3" fmla="*/ 1499616 h 1499616"/>
                      <a:gd name="connsiteX4" fmla="*/ 20569 w 826508"/>
                      <a:gd name="connsiteY4" fmla="*/ 0 h 1499616"/>
                      <a:gd name="connsiteX0" fmla="*/ 20569 w 827210"/>
                      <a:gd name="connsiteY0" fmla="*/ 0 h 1499616"/>
                      <a:gd name="connsiteX1" fmla="*/ 776240 w 827210"/>
                      <a:gd name="connsiteY1" fmla="*/ 0 h 1499616"/>
                      <a:gd name="connsiteX2" fmla="*/ 737403 w 827210"/>
                      <a:gd name="connsiteY2" fmla="*/ 1192367 h 1499616"/>
                      <a:gd name="connsiteX3" fmla="*/ 20569 w 827210"/>
                      <a:gd name="connsiteY3" fmla="*/ 1499616 h 1499616"/>
                      <a:gd name="connsiteX4" fmla="*/ 20569 w 827210"/>
                      <a:gd name="connsiteY4" fmla="*/ 0 h 1499616"/>
                      <a:gd name="connsiteX0" fmla="*/ 20569 w 841645"/>
                      <a:gd name="connsiteY0" fmla="*/ 0 h 1499616"/>
                      <a:gd name="connsiteX1" fmla="*/ 776240 w 841645"/>
                      <a:gd name="connsiteY1" fmla="*/ 0 h 1499616"/>
                      <a:gd name="connsiteX2" fmla="*/ 737403 w 841645"/>
                      <a:gd name="connsiteY2" fmla="*/ 1192367 h 1499616"/>
                      <a:gd name="connsiteX3" fmla="*/ 20569 w 841645"/>
                      <a:gd name="connsiteY3" fmla="*/ 1499616 h 1499616"/>
                      <a:gd name="connsiteX4" fmla="*/ 20569 w 841645"/>
                      <a:gd name="connsiteY4" fmla="*/ 0 h 1499616"/>
                      <a:gd name="connsiteX0" fmla="*/ 20569 w 919569"/>
                      <a:gd name="connsiteY0" fmla="*/ 0 h 1499616"/>
                      <a:gd name="connsiteX1" fmla="*/ 874426 w 919569"/>
                      <a:gd name="connsiteY1" fmla="*/ 1012 h 1499616"/>
                      <a:gd name="connsiteX2" fmla="*/ 737403 w 919569"/>
                      <a:gd name="connsiteY2" fmla="*/ 1192367 h 1499616"/>
                      <a:gd name="connsiteX3" fmla="*/ 20569 w 919569"/>
                      <a:gd name="connsiteY3" fmla="*/ 1499616 h 1499616"/>
                      <a:gd name="connsiteX4" fmla="*/ 20569 w 919569"/>
                      <a:gd name="connsiteY4" fmla="*/ 0 h 1499616"/>
                      <a:gd name="connsiteX0" fmla="*/ 20569 w 875235"/>
                      <a:gd name="connsiteY0" fmla="*/ 0 h 1499616"/>
                      <a:gd name="connsiteX1" fmla="*/ 874426 w 875235"/>
                      <a:gd name="connsiteY1" fmla="*/ 1012 h 1499616"/>
                      <a:gd name="connsiteX2" fmla="*/ 737403 w 875235"/>
                      <a:gd name="connsiteY2" fmla="*/ 1192367 h 1499616"/>
                      <a:gd name="connsiteX3" fmla="*/ 20569 w 875235"/>
                      <a:gd name="connsiteY3" fmla="*/ 1499616 h 1499616"/>
                      <a:gd name="connsiteX4" fmla="*/ 20569 w 875235"/>
                      <a:gd name="connsiteY4" fmla="*/ 0 h 1499616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338221"/>
                      <a:gd name="connsiteX1" fmla="*/ 901699 w 902508"/>
                      <a:gd name="connsiteY1" fmla="*/ 78974 h 1338221"/>
                      <a:gd name="connsiteX2" fmla="*/ 764676 w 902508"/>
                      <a:gd name="connsiteY2" fmla="*/ 1270329 h 1338221"/>
                      <a:gd name="connsiteX3" fmla="*/ 38391 w 902508"/>
                      <a:gd name="connsiteY3" fmla="*/ 1318393 h 1338221"/>
                      <a:gd name="connsiteX4" fmla="*/ 0 w 902508"/>
                      <a:gd name="connsiteY4" fmla="*/ 0 h 1338221"/>
                      <a:gd name="connsiteX0" fmla="*/ 0 w 902508"/>
                      <a:gd name="connsiteY0" fmla="*/ 0 h 1419679"/>
                      <a:gd name="connsiteX1" fmla="*/ 901699 w 902508"/>
                      <a:gd name="connsiteY1" fmla="*/ 78974 h 1419679"/>
                      <a:gd name="connsiteX2" fmla="*/ 764676 w 902508"/>
                      <a:gd name="connsiteY2" fmla="*/ 1270329 h 1419679"/>
                      <a:gd name="connsiteX3" fmla="*/ 136321 w 902508"/>
                      <a:gd name="connsiteY3" fmla="*/ 1419679 h 1419679"/>
                      <a:gd name="connsiteX4" fmla="*/ 0 w 902508"/>
                      <a:gd name="connsiteY4" fmla="*/ 0 h 1419679"/>
                      <a:gd name="connsiteX0" fmla="*/ 0 w 866365"/>
                      <a:gd name="connsiteY0" fmla="*/ 0 h 1546267"/>
                      <a:gd name="connsiteX1" fmla="*/ 865556 w 866365"/>
                      <a:gd name="connsiteY1" fmla="*/ 205562 h 1546267"/>
                      <a:gd name="connsiteX2" fmla="*/ 728533 w 866365"/>
                      <a:gd name="connsiteY2" fmla="*/ 1396917 h 1546267"/>
                      <a:gd name="connsiteX3" fmla="*/ 100178 w 866365"/>
                      <a:gd name="connsiteY3" fmla="*/ 1546267 h 1546267"/>
                      <a:gd name="connsiteX4" fmla="*/ 0 w 866365"/>
                      <a:gd name="connsiteY4" fmla="*/ 0 h 1546267"/>
                      <a:gd name="connsiteX0" fmla="*/ 0 w 824778"/>
                      <a:gd name="connsiteY0" fmla="*/ 0 h 1546267"/>
                      <a:gd name="connsiteX1" fmla="*/ 823198 w 824778"/>
                      <a:gd name="connsiteY1" fmla="*/ 125936 h 1546267"/>
                      <a:gd name="connsiteX2" fmla="*/ 728533 w 824778"/>
                      <a:gd name="connsiteY2" fmla="*/ 1396917 h 1546267"/>
                      <a:gd name="connsiteX3" fmla="*/ 100178 w 824778"/>
                      <a:gd name="connsiteY3" fmla="*/ 1546267 h 1546267"/>
                      <a:gd name="connsiteX4" fmla="*/ 0 w 824778"/>
                      <a:gd name="connsiteY4" fmla="*/ 0 h 1546267"/>
                      <a:gd name="connsiteX0" fmla="*/ 0 w 824778"/>
                      <a:gd name="connsiteY0" fmla="*/ 0 h 1565831"/>
                      <a:gd name="connsiteX1" fmla="*/ 823198 w 824778"/>
                      <a:gd name="connsiteY1" fmla="*/ 125936 h 1565831"/>
                      <a:gd name="connsiteX2" fmla="*/ 728533 w 824778"/>
                      <a:gd name="connsiteY2" fmla="*/ 1396917 h 1565831"/>
                      <a:gd name="connsiteX3" fmla="*/ 100178 w 824778"/>
                      <a:gd name="connsiteY3" fmla="*/ 1546267 h 1565831"/>
                      <a:gd name="connsiteX4" fmla="*/ 0 w 824778"/>
                      <a:gd name="connsiteY4" fmla="*/ 0 h 1565831"/>
                      <a:gd name="connsiteX0" fmla="*/ 0 w 824778"/>
                      <a:gd name="connsiteY0" fmla="*/ 0 h 1596225"/>
                      <a:gd name="connsiteX1" fmla="*/ 823198 w 824778"/>
                      <a:gd name="connsiteY1" fmla="*/ 125936 h 1596225"/>
                      <a:gd name="connsiteX2" fmla="*/ 728533 w 824778"/>
                      <a:gd name="connsiteY2" fmla="*/ 1396917 h 1596225"/>
                      <a:gd name="connsiteX3" fmla="*/ 100178 w 824778"/>
                      <a:gd name="connsiteY3" fmla="*/ 1546267 h 1596225"/>
                      <a:gd name="connsiteX4" fmla="*/ 0 w 824778"/>
                      <a:gd name="connsiteY4" fmla="*/ 0 h 1596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4778" h="1596225">
                        <a:moveTo>
                          <a:pt x="0" y="0"/>
                        </a:moveTo>
                        <a:lnTo>
                          <a:pt x="823198" y="125936"/>
                        </a:lnTo>
                        <a:cubicBezTo>
                          <a:pt x="832712" y="571156"/>
                          <a:pt x="799039" y="1176225"/>
                          <a:pt x="728533" y="1396917"/>
                        </a:cubicBezTo>
                        <a:cubicBezTo>
                          <a:pt x="472262" y="1648037"/>
                          <a:pt x="287691" y="1616189"/>
                          <a:pt x="100178" y="1546267"/>
                        </a:cubicBezTo>
                        <a:cubicBezTo>
                          <a:pt x="-9550" y="1058587"/>
                          <a:pt x="184739" y="450462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1" name="Rettangolo 73">
                    <a:extLst>
                      <a:ext uri="{FF2B5EF4-FFF2-40B4-BE49-F238E27FC236}">
                        <a16:creationId xmlns:a16="http://schemas.microsoft.com/office/drawing/2014/main" id="{F6DF8CE2-2598-38D7-A3F6-F3B904231335}"/>
                      </a:ext>
                    </a:extLst>
                  </p:cNvPr>
                  <p:cNvSpPr/>
                  <p:nvPr/>
                </p:nvSpPr>
                <p:spPr>
                  <a:xfrm rot="569075">
                    <a:off x="12770913" y="6363662"/>
                    <a:ext cx="126209" cy="253194"/>
                  </a:xfrm>
                  <a:custGeom>
                    <a:avLst/>
                    <a:gdLst>
                      <a:gd name="connsiteX0" fmla="*/ 0 w 332697"/>
                      <a:gd name="connsiteY0" fmla="*/ 0 h 590959"/>
                      <a:gd name="connsiteX1" fmla="*/ 33269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2217 w 332697"/>
                      <a:gd name="connsiteY1" fmla="*/ 3048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602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23706 h 614665"/>
                      <a:gd name="connsiteX1" fmla="*/ 306027 w 332697"/>
                      <a:gd name="connsiteY1" fmla="*/ 23706 h 614665"/>
                      <a:gd name="connsiteX2" fmla="*/ 332697 w 332697"/>
                      <a:gd name="connsiteY2" fmla="*/ 614665 h 614665"/>
                      <a:gd name="connsiteX3" fmla="*/ 0 w 332697"/>
                      <a:gd name="connsiteY3" fmla="*/ 614665 h 614665"/>
                      <a:gd name="connsiteX4" fmla="*/ 0 w 332697"/>
                      <a:gd name="connsiteY4" fmla="*/ 23706 h 614665"/>
                      <a:gd name="connsiteX0" fmla="*/ 0 w 332697"/>
                      <a:gd name="connsiteY0" fmla="*/ 34524 h 625483"/>
                      <a:gd name="connsiteX1" fmla="*/ 306027 w 332697"/>
                      <a:gd name="connsiteY1" fmla="*/ 34524 h 625483"/>
                      <a:gd name="connsiteX2" fmla="*/ 332697 w 332697"/>
                      <a:gd name="connsiteY2" fmla="*/ 625483 h 625483"/>
                      <a:gd name="connsiteX3" fmla="*/ 0 w 332697"/>
                      <a:gd name="connsiteY3" fmla="*/ 625483 h 625483"/>
                      <a:gd name="connsiteX4" fmla="*/ 0 w 332697"/>
                      <a:gd name="connsiteY4" fmla="*/ 34524 h 625483"/>
                      <a:gd name="connsiteX0" fmla="*/ 0 w 306027"/>
                      <a:gd name="connsiteY0" fmla="*/ 34524 h 625483"/>
                      <a:gd name="connsiteX1" fmla="*/ 306027 w 306027"/>
                      <a:gd name="connsiteY1" fmla="*/ 34524 h 625483"/>
                      <a:gd name="connsiteX2" fmla="*/ 302217 w 306027"/>
                      <a:gd name="connsiteY2" fmla="*/ 614053 h 625483"/>
                      <a:gd name="connsiteX3" fmla="*/ 0 w 306027"/>
                      <a:gd name="connsiteY3" fmla="*/ 625483 h 625483"/>
                      <a:gd name="connsiteX4" fmla="*/ 0 w 306027"/>
                      <a:gd name="connsiteY4" fmla="*/ 34524 h 625483"/>
                      <a:gd name="connsiteX0" fmla="*/ 0 w 302217"/>
                      <a:gd name="connsiteY0" fmla="*/ 5802 h 596761"/>
                      <a:gd name="connsiteX1" fmla="*/ 264117 w 302217"/>
                      <a:gd name="connsiteY1" fmla="*/ 181062 h 596761"/>
                      <a:gd name="connsiteX2" fmla="*/ 302217 w 302217"/>
                      <a:gd name="connsiteY2" fmla="*/ 585331 h 596761"/>
                      <a:gd name="connsiteX3" fmla="*/ 0 w 302217"/>
                      <a:gd name="connsiteY3" fmla="*/ 596761 h 596761"/>
                      <a:gd name="connsiteX4" fmla="*/ 0 w 302217"/>
                      <a:gd name="connsiteY4" fmla="*/ 5802 h 596761"/>
                      <a:gd name="connsiteX0" fmla="*/ 0 w 309837"/>
                      <a:gd name="connsiteY0" fmla="*/ 32444 h 623403"/>
                      <a:gd name="connsiteX1" fmla="*/ 309837 w 309837"/>
                      <a:gd name="connsiteY1" fmla="*/ 36254 h 623403"/>
                      <a:gd name="connsiteX2" fmla="*/ 302217 w 309837"/>
                      <a:gd name="connsiteY2" fmla="*/ 611973 h 623403"/>
                      <a:gd name="connsiteX3" fmla="*/ 0 w 309837"/>
                      <a:gd name="connsiteY3" fmla="*/ 623403 h 623403"/>
                      <a:gd name="connsiteX4" fmla="*/ 0 w 309837"/>
                      <a:gd name="connsiteY4" fmla="*/ 32444 h 623403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302217 w 309837"/>
                      <a:gd name="connsiteY2" fmla="*/ 607119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285738 w 309837"/>
                      <a:gd name="connsiteY2" fmla="*/ 589131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6766"/>
                      <a:gd name="connsiteX1" fmla="*/ 309837 w 309837"/>
                      <a:gd name="connsiteY1" fmla="*/ 31400 h 616766"/>
                      <a:gd name="connsiteX2" fmla="*/ 285738 w 309837"/>
                      <a:gd name="connsiteY2" fmla="*/ 589131 h 616766"/>
                      <a:gd name="connsiteX3" fmla="*/ 26610 w 309837"/>
                      <a:gd name="connsiteY3" fmla="*/ 616766 h 616766"/>
                      <a:gd name="connsiteX4" fmla="*/ 0 w 309837"/>
                      <a:gd name="connsiteY4" fmla="*/ 39020 h 616766"/>
                      <a:gd name="connsiteX0" fmla="*/ 0 w 309837"/>
                      <a:gd name="connsiteY0" fmla="*/ 39020 h 628935"/>
                      <a:gd name="connsiteX1" fmla="*/ 309837 w 309837"/>
                      <a:gd name="connsiteY1" fmla="*/ 31400 h 628935"/>
                      <a:gd name="connsiteX2" fmla="*/ 285738 w 309837"/>
                      <a:gd name="connsiteY2" fmla="*/ 589131 h 628935"/>
                      <a:gd name="connsiteX3" fmla="*/ 15967 w 309837"/>
                      <a:gd name="connsiteY3" fmla="*/ 628935 h 628935"/>
                      <a:gd name="connsiteX4" fmla="*/ 0 w 309837"/>
                      <a:gd name="connsiteY4" fmla="*/ 39020 h 628935"/>
                      <a:gd name="connsiteX0" fmla="*/ 0 w 309837"/>
                      <a:gd name="connsiteY0" fmla="*/ 39020 h 613984"/>
                      <a:gd name="connsiteX1" fmla="*/ 309837 w 309837"/>
                      <a:gd name="connsiteY1" fmla="*/ 31400 h 613984"/>
                      <a:gd name="connsiteX2" fmla="*/ 285738 w 309837"/>
                      <a:gd name="connsiteY2" fmla="*/ 589131 h 613984"/>
                      <a:gd name="connsiteX3" fmla="*/ 11146 w 309837"/>
                      <a:gd name="connsiteY3" fmla="*/ 613984 h 613984"/>
                      <a:gd name="connsiteX4" fmla="*/ 0 w 309837"/>
                      <a:gd name="connsiteY4" fmla="*/ 39020 h 613984"/>
                      <a:gd name="connsiteX0" fmla="*/ 0 w 309837"/>
                      <a:gd name="connsiteY0" fmla="*/ 39020 h 621034"/>
                      <a:gd name="connsiteX1" fmla="*/ 309837 w 309837"/>
                      <a:gd name="connsiteY1" fmla="*/ 31400 h 621034"/>
                      <a:gd name="connsiteX2" fmla="*/ 285738 w 309837"/>
                      <a:gd name="connsiteY2" fmla="*/ 589131 h 621034"/>
                      <a:gd name="connsiteX3" fmla="*/ 11146 w 309837"/>
                      <a:gd name="connsiteY3" fmla="*/ 613984 h 621034"/>
                      <a:gd name="connsiteX4" fmla="*/ 0 w 309837"/>
                      <a:gd name="connsiteY4" fmla="*/ 39020 h 621034"/>
                      <a:gd name="connsiteX0" fmla="*/ 0 w 309837"/>
                      <a:gd name="connsiteY0" fmla="*/ 39020 h 622514"/>
                      <a:gd name="connsiteX1" fmla="*/ 309837 w 309837"/>
                      <a:gd name="connsiteY1" fmla="*/ 31400 h 622514"/>
                      <a:gd name="connsiteX2" fmla="*/ 285738 w 309837"/>
                      <a:gd name="connsiteY2" fmla="*/ 589131 h 622514"/>
                      <a:gd name="connsiteX3" fmla="*/ 11146 w 309837"/>
                      <a:gd name="connsiteY3" fmla="*/ 613984 h 622514"/>
                      <a:gd name="connsiteX4" fmla="*/ 0 w 309837"/>
                      <a:gd name="connsiteY4" fmla="*/ 39020 h 622514"/>
                      <a:gd name="connsiteX0" fmla="*/ 0 w 309837"/>
                      <a:gd name="connsiteY0" fmla="*/ 39020 h 621198"/>
                      <a:gd name="connsiteX1" fmla="*/ 309837 w 309837"/>
                      <a:gd name="connsiteY1" fmla="*/ 31400 h 621198"/>
                      <a:gd name="connsiteX2" fmla="*/ 304236 w 309837"/>
                      <a:gd name="connsiteY2" fmla="*/ 580254 h 621198"/>
                      <a:gd name="connsiteX3" fmla="*/ 11146 w 309837"/>
                      <a:gd name="connsiteY3" fmla="*/ 613984 h 621198"/>
                      <a:gd name="connsiteX4" fmla="*/ 0 w 309837"/>
                      <a:gd name="connsiteY4" fmla="*/ 39020 h 621198"/>
                      <a:gd name="connsiteX0" fmla="*/ 0 w 309837"/>
                      <a:gd name="connsiteY0" fmla="*/ 39020 h 620832"/>
                      <a:gd name="connsiteX1" fmla="*/ 309837 w 309837"/>
                      <a:gd name="connsiteY1" fmla="*/ 31400 h 620832"/>
                      <a:gd name="connsiteX2" fmla="*/ 292577 w 309837"/>
                      <a:gd name="connsiteY2" fmla="*/ 577217 h 620832"/>
                      <a:gd name="connsiteX3" fmla="*/ 11146 w 309837"/>
                      <a:gd name="connsiteY3" fmla="*/ 613984 h 620832"/>
                      <a:gd name="connsiteX4" fmla="*/ 0 w 309837"/>
                      <a:gd name="connsiteY4" fmla="*/ 39020 h 620832"/>
                      <a:gd name="connsiteX0" fmla="*/ 0 w 309837"/>
                      <a:gd name="connsiteY0" fmla="*/ 39020 h 619986"/>
                      <a:gd name="connsiteX1" fmla="*/ 309837 w 309837"/>
                      <a:gd name="connsiteY1" fmla="*/ 31400 h 619986"/>
                      <a:gd name="connsiteX2" fmla="*/ 306291 w 309837"/>
                      <a:gd name="connsiteY2" fmla="*/ 568851 h 619986"/>
                      <a:gd name="connsiteX3" fmla="*/ 11146 w 309837"/>
                      <a:gd name="connsiteY3" fmla="*/ 613984 h 619986"/>
                      <a:gd name="connsiteX4" fmla="*/ 0 w 309837"/>
                      <a:gd name="connsiteY4" fmla="*/ 39020 h 619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9837" h="619986">
                        <a:moveTo>
                          <a:pt x="0" y="39020"/>
                        </a:moveTo>
                        <a:cubicBezTo>
                          <a:pt x="109629" y="920"/>
                          <a:pt x="162108" y="-21940"/>
                          <a:pt x="309837" y="31400"/>
                        </a:cubicBezTo>
                        <a:lnTo>
                          <a:pt x="306291" y="568851"/>
                        </a:lnTo>
                        <a:cubicBezTo>
                          <a:pt x="219326" y="588285"/>
                          <a:pt x="93311" y="636876"/>
                          <a:pt x="11146" y="613984"/>
                        </a:cubicBezTo>
                        <a:lnTo>
                          <a:pt x="0" y="3902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46" name="Figura a mano libera: forma 45">
                    <a:extLst>
                      <a:ext uri="{FF2B5EF4-FFF2-40B4-BE49-F238E27FC236}">
                        <a16:creationId xmlns:a16="http://schemas.microsoft.com/office/drawing/2014/main" id="{51A17111-4F10-BC91-82B3-BDC6731A484F}"/>
                      </a:ext>
                    </a:extLst>
                  </p:cNvPr>
                  <p:cNvSpPr/>
                  <p:nvPr/>
                </p:nvSpPr>
                <p:spPr>
                  <a:xfrm rot="21392073">
                    <a:off x="12607845" y="6721995"/>
                    <a:ext cx="366645" cy="122766"/>
                  </a:xfrm>
                  <a:custGeom>
                    <a:avLst/>
                    <a:gdLst>
                      <a:gd name="connsiteX0" fmla="*/ 0 w 857250"/>
                      <a:gd name="connsiteY0" fmla="*/ 129540 h 186690"/>
                      <a:gd name="connsiteX1" fmla="*/ 72390 w 857250"/>
                      <a:gd name="connsiteY1" fmla="*/ 3810 h 186690"/>
                      <a:gd name="connsiteX2" fmla="*/ 495300 w 857250"/>
                      <a:gd name="connsiteY2" fmla="*/ 186690 h 186690"/>
                      <a:gd name="connsiteX3" fmla="*/ 811530 w 857250"/>
                      <a:gd name="connsiteY3" fmla="*/ 0 h 186690"/>
                      <a:gd name="connsiteX4" fmla="*/ 857250 w 857250"/>
                      <a:gd name="connsiteY4" fmla="*/ 186690 h 186690"/>
                      <a:gd name="connsiteX5" fmla="*/ 0 w 857250"/>
                      <a:gd name="connsiteY5" fmla="*/ 129540 h 186690"/>
                      <a:gd name="connsiteX0" fmla="*/ 0 w 857250"/>
                      <a:gd name="connsiteY0" fmla="*/ 129540 h 186690"/>
                      <a:gd name="connsiteX1" fmla="*/ 72390 w 857250"/>
                      <a:gd name="connsiteY1" fmla="*/ 3810 h 186690"/>
                      <a:gd name="connsiteX2" fmla="*/ 483870 w 857250"/>
                      <a:gd name="connsiteY2" fmla="*/ 160020 h 186690"/>
                      <a:gd name="connsiteX3" fmla="*/ 811530 w 857250"/>
                      <a:gd name="connsiteY3" fmla="*/ 0 h 186690"/>
                      <a:gd name="connsiteX4" fmla="*/ 857250 w 857250"/>
                      <a:gd name="connsiteY4" fmla="*/ 186690 h 186690"/>
                      <a:gd name="connsiteX5" fmla="*/ 0 w 857250"/>
                      <a:gd name="connsiteY5" fmla="*/ 129540 h 186690"/>
                      <a:gd name="connsiteX0" fmla="*/ 0 w 857250"/>
                      <a:gd name="connsiteY0" fmla="*/ 129540 h 252004"/>
                      <a:gd name="connsiteX1" fmla="*/ 72390 w 857250"/>
                      <a:gd name="connsiteY1" fmla="*/ 3810 h 252004"/>
                      <a:gd name="connsiteX2" fmla="*/ 483870 w 857250"/>
                      <a:gd name="connsiteY2" fmla="*/ 160020 h 252004"/>
                      <a:gd name="connsiteX3" fmla="*/ 811530 w 857250"/>
                      <a:gd name="connsiteY3" fmla="*/ 0 h 252004"/>
                      <a:gd name="connsiteX4" fmla="*/ 857250 w 857250"/>
                      <a:gd name="connsiteY4" fmla="*/ 186690 h 252004"/>
                      <a:gd name="connsiteX5" fmla="*/ 0 w 857250"/>
                      <a:gd name="connsiteY5" fmla="*/ 129540 h 252004"/>
                      <a:gd name="connsiteX0" fmla="*/ 313 w 857563"/>
                      <a:gd name="connsiteY0" fmla="*/ 129540 h 276462"/>
                      <a:gd name="connsiteX1" fmla="*/ 72703 w 857563"/>
                      <a:gd name="connsiteY1" fmla="*/ 3810 h 276462"/>
                      <a:gd name="connsiteX2" fmla="*/ 484183 w 857563"/>
                      <a:gd name="connsiteY2" fmla="*/ 160020 h 276462"/>
                      <a:gd name="connsiteX3" fmla="*/ 811843 w 857563"/>
                      <a:gd name="connsiteY3" fmla="*/ 0 h 276462"/>
                      <a:gd name="connsiteX4" fmla="*/ 857563 w 857563"/>
                      <a:gd name="connsiteY4" fmla="*/ 186690 h 276462"/>
                      <a:gd name="connsiteX5" fmla="*/ 313 w 857563"/>
                      <a:gd name="connsiteY5" fmla="*/ 129540 h 276462"/>
                      <a:gd name="connsiteX0" fmla="*/ 4085 w 861335"/>
                      <a:gd name="connsiteY0" fmla="*/ 129540 h 276462"/>
                      <a:gd name="connsiteX1" fmla="*/ 76475 w 861335"/>
                      <a:gd name="connsiteY1" fmla="*/ 3810 h 276462"/>
                      <a:gd name="connsiteX2" fmla="*/ 487955 w 861335"/>
                      <a:gd name="connsiteY2" fmla="*/ 160020 h 276462"/>
                      <a:gd name="connsiteX3" fmla="*/ 815615 w 861335"/>
                      <a:gd name="connsiteY3" fmla="*/ 0 h 276462"/>
                      <a:gd name="connsiteX4" fmla="*/ 861335 w 861335"/>
                      <a:gd name="connsiteY4" fmla="*/ 186690 h 276462"/>
                      <a:gd name="connsiteX5" fmla="*/ 4085 w 861335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56130 h 303052"/>
                      <a:gd name="connsiteX1" fmla="*/ 78760 w 863620"/>
                      <a:gd name="connsiteY1" fmla="*/ 30400 h 303052"/>
                      <a:gd name="connsiteX2" fmla="*/ 490240 w 863620"/>
                      <a:gd name="connsiteY2" fmla="*/ 186610 h 303052"/>
                      <a:gd name="connsiteX3" fmla="*/ 817900 w 863620"/>
                      <a:gd name="connsiteY3" fmla="*/ 26590 h 303052"/>
                      <a:gd name="connsiteX4" fmla="*/ 863620 w 863620"/>
                      <a:gd name="connsiteY4" fmla="*/ 213280 h 303052"/>
                      <a:gd name="connsiteX5" fmla="*/ 6370 w 863620"/>
                      <a:gd name="connsiteY5" fmla="*/ 156130 h 303052"/>
                      <a:gd name="connsiteX0" fmla="*/ 6370 w 863620"/>
                      <a:gd name="connsiteY0" fmla="*/ 156130 h 303052"/>
                      <a:gd name="connsiteX1" fmla="*/ 78760 w 863620"/>
                      <a:gd name="connsiteY1" fmla="*/ 30400 h 303052"/>
                      <a:gd name="connsiteX2" fmla="*/ 490240 w 863620"/>
                      <a:gd name="connsiteY2" fmla="*/ 186610 h 303052"/>
                      <a:gd name="connsiteX3" fmla="*/ 817900 w 863620"/>
                      <a:gd name="connsiteY3" fmla="*/ 26590 h 303052"/>
                      <a:gd name="connsiteX4" fmla="*/ 863620 w 863620"/>
                      <a:gd name="connsiteY4" fmla="*/ 213280 h 303052"/>
                      <a:gd name="connsiteX5" fmla="*/ 6370 w 863620"/>
                      <a:gd name="connsiteY5" fmla="*/ 156130 h 303052"/>
                      <a:gd name="connsiteX0" fmla="*/ 6370 w 887664"/>
                      <a:gd name="connsiteY0" fmla="*/ 156130 h 303052"/>
                      <a:gd name="connsiteX1" fmla="*/ 78760 w 887664"/>
                      <a:gd name="connsiteY1" fmla="*/ 30400 h 303052"/>
                      <a:gd name="connsiteX2" fmla="*/ 490240 w 887664"/>
                      <a:gd name="connsiteY2" fmla="*/ 186610 h 303052"/>
                      <a:gd name="connsiteX3" fmla="*/ 817900 w 887664"/>
                      <a:gd name="connsiteY3" fmla="*/ 26590 h 303052"/>
                      <a:gd name="connsiteX4" fmla="*/ 863620 w 887664"/>
                      <a:gd name="connsiteY4" fmla="*/ 213280 h 303052"/>
                      <a:gd name="connsiteX5" fmla="*/ 6370 w 887664"/>
                      <a:gd name="connsiteY5" fmla="*/ 156130 h 303052"/>
                      <a:gd name="connsiteX0" fmla="*/ 6370 w 887664"/>
                      <a:gd name="connsiteY0" fmla="*/ 156130 h 303052"/>
                      <a:gd name="connsiteX1" fmla="*/ 78760 w 887664"/>
                      <a:gd name="connsiteY1" fmla="*/ 30400 h 303052"/>
                      <a:gd name="connsiteX2" fmla="*/ 490240 w 887664"/>
                      <a:gd name="connsiteY2" fmla="*/ 186610 h 303052"/>
                      <a:gd name="connsiteX3" fmla="*/ 817900 w 887664"/>
                      <a:gd name="connsiteY3" fmla="*/ 26590 h 303052"/>
                      <a:gd name="connsiteX4" fmla="*/ 863620 w 887664"/>
                      <a:gd name="connsiteY4" fmla="*/ 213280 h 303052"/>
                      <a:gd name="connsiteX5" fmla="*/ 6370 w 887664"/>
                      <a:gd name="connsiteY5" fmla="*/ 156130 h 303052"/>
                      <a:gd name="connsiteX0" fmla="*/ 6370 w 887664"/>
                      <a:gd name="connsiteY0" fmla="*/ 153690 h 300612"/>
                      <a:gd name="connsiteX1" fmla="*/ 78760 w 887664"/>
                      <a:gd name="connsiteY1" fmla="*/ 27960 h 300612"/>
                      <a:gd name="connsiteX2" fmla="*/ 490240 w 887664"/>
                      <a:gd name="connsiteY2" fmla="*/ 184170 h 300612"/>
                      <a:gd name="connsiteX3" fmla="*/ 817900 w 887664"/>
                      <a:gd name="connsiteY3" fmla="*/ 24150 h 300612"/>
                      <a:gd name="connsiteX4" fmla="*/ 863620 w 887664"/>
                      <a:gd name="connsiteY4" fmla="*/ 210840 h 300612"/>
                      <a:gd name="connsiteX5" fmla="*/ 6370 w 887664"/>
                      <a:gd name="connsiteY5" fmla="*/ 153690 h 300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87664" h="300612">
                        <a:moveTo>
                          <a:pt x="6370" y="153690"/>
                        </a:moveTo>
                        <a:cubicBezTo>
                          <a:pt x="-15220" y="88920"/>
                          <a:pt x="20340" y="73680"/>
                          <a:pt x="78760" y="27960"/>
                        </a:cubicBezTo>
                        <a:cubicBezTo>
                          <a:pt x="166390" y="11450"/>
                          <a:pt x="337840" y="196870"/>
                          <a:pt x="490240" y="184170"/>
                        </a:cubicBezTo>
                        <a:cubicBezTo>
                          <a:pt x="637560" y="161310"/>
                          <a:pt x="769640" y="-74910"/>
                          <a:pt x="817900" y="24150"/>
                        </a:cubicBezTo>
                        <a:cubicBezTo>
                          <a:pt x="894100" y="67330"/>
                          <a:pt x="905530" y="171470"/>
                          <a:pt x="863620" y="210840"/>
                        </a:cubicBezTo>
                        <a:cubicBezTo>
                          <a:pt x="535960" y="378480"/>
                          <a:pt x="-8870" y="283230"/>
                          <a:pt x="6370" y="15369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2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  <p:sp>
            <p:nvSpPr>
              <p:cNvPr id="77" name="Ovale 76">
                <a:extLst>
                  <a:ext uri="{FF2B5EF4-FFF2-40B4-BE49-F238E27FC236}">
                    <a16:creationId xmlns:a16="http://schemas.microsoft.com/office/drawing/2014/main" id="{3D1920F6-37C3-0532-F870-159C23B8C4E8}"/>
                  </a:ext>
                </a:extLst>
              </p:cNvPr>
              <p:cNvSpPr/>
              <p:nvPr/>
            </p:nvSpPr>
            <p:spPr>
              <a:xfrm>
                <a:off x="13152798" y="4727796"/>
                <a:ext cx="117259" cy="109796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4E21002B-2E56-9009-7886-D6BC4B96B5E9}"/>
                </a:ext>
              </a:extLst>
            </p:cNvPr>
            <p:cNvGrpSpPr/>
            <p:nvPr/>
          </p:nvGrpSpPr>
          <p:grpSpPr>
            <a:xfrm rot="21392073">
              <a:off x="12941413" y="5445571"/>
              <a:ext cx="195758" cy="258010"/>
              <a:chOff x="8017161" y="3295527"/>
              <a:chExt cx="480577" cy="631778"/>
            </a:xfrm>
          </p:grpSpPr>
          <p:sp>
            <p:nvSpPr>
              <p:cNvPr id="43" name="Trapezio 49">
                <a:extLst>
                  <a:ext uri="{FF2B5EF4-FFF2-40B4-BE49-F238E27FC236}">
                    <a16:creationId xmlns:a16="http://schemas.microsoft.com/office/drawing/2014/main" id="{69F26B79-19BA-A12C-53F7-BFED243931B2}"/>
                  </a:ext>
                </a:extLst>
              </p:cNvPr>
              <p:cNvSpPr/>
              <p:nvPr/>
            </p:nvSpPr>
            <p:spPr>
              <a:xfrm rot="11738135">
                <a:off x="8017161" y="3295527"/>
                <a:ext cx="480577" cy="468662"/>
              </a:xfrm>
              <a:custGeom>
                <a:avLst/>
                <a:gdLst>
                  <a:gd name="connsiteX0" fmla="*/ 0 w 321145"/>
                  <a:gd name="connsiteY0" fmla="*/ 361419 h 361419"/>
                  <a:gd name="connsiteX1" fmla="*/ 80286 w 321145"/>
                  <a:gd name="connsiteY1" fmla="*/ 0 h 361419"/>
                  <a:gd name="connsiteX2" fmla="*/ 240859 w 321145"/>
                  <a:gd name="connsiteY2" fmla="*/ 0 h 361419"/>
                  <a:gd name="connsiteX3" fmla="*/ 321145 w 321145"/>
                  <a:gd name="connsiteY3" fmla="*/ 361419 h 361419"/>
                  <a:gd name="connsiteX4" fmla="*/ 0 w 321145"/>
                  <a:gd name="connsiteY4" fmla="*/ 361419 h 361419"/>
                  <a:gd name="connsiteX0" fmla="*/ 0 w 321145"/>
                  <a:gd name="connsiteY0" fmla="*/ 361419 h 412763"/>
                  <a:gd name="connsiteX1" fmla="*/ 80286 w 321145"/>
                  <a:gd name="connsiteY1" fmla="*/ 0 h 412763"/>
                  <a:gd name="connsiteX2" fmla="*/ 240859 w 321145"/>
                  <a:gd name="connsiteY2" fmla="*/ 0 h 412763"/>
                  <a:gd name="connsiteX3" fmla="*/ 321145 w 321145"/>
                  <a:gd name="connsiteY3" fmla="*/ 361419 h 412763"/>
                  <a:gd name="connsiteX4" fmla="*/ 0 w 321145"/>
                  <a:gd name="connsiteY4" fmla="*/ 361419 h 41276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81953"/>
                  <a:gd name="connsiteY0" fmla="*/ 302475 h 416714"/>
                  <a:gd name="connsiteX1" fmla="*/ 141094 w 381953"/>
                  <a:gd name="connsiteY1" fmla="*/ 0 h 416714"/>
                  <a:gd name="connsiteX2" fmla="*/ 301667 w 381953"/>
                  <a:gd name="connsiteY2" fmla="*/ 0 h 416714"/>
                  <a:gd name="connsiteX3" fmla="*/ 381953 w 381953"/>
                  <a:gd name="connsiteY3" fmla="*/ 361419 h 416714"/>
                  <a:gd name="connsiteX4" fmla="*/ 0 w 381953"/>
                  <a:gd name="connsiteY4" fmla="*/ 302475 h 416714"/>
                  <a:gd name="connsiteX0" fmla="*/ 0 w 433414"/>
                  <a:gd name="connsiteY0" fmla="*/ 302475 h 404427"/>
                  <a:gd name="connsiteX1" fmla="*/ 141094 w 433414"/>
                  <a:gd name="connsiteY1" fmla="*/ 0 h 404427"/>
                  <a:gd name="connsiteX2" fmla="*/ 301667 w 433414"/>
                  <a:gd name="connsiteY2" fmla="*/ 0 h 404427"/>
                  <a:gd name="connsiteX3" fmla="*/ 433414 w 433414"/>
                  <a:gd name="connsiteY3" fmla="*/ 342175 h 404427"/>
                  <a:gd name="connsiteX4" fmla="*/ 0 w 433414"/>
                  <a:gd name="connsiteY4" fmla="*/ 302475 h 404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3414" h="404427">
                    <a:moveTo>
                      <a:pt x="0" y="302475"/>
                    </a:moveTo>
                    <a:cubicBezTo>
                      <a:pt x="179855" y="208788"/>
                      <a:pt x="209883" y="258317"/>
                      <a:pt x="141094" y="0"/>
                    </a:cubicBezTo>
                    <a:lnTo>
                      <a:pt x="301667" y="0"/>
                    </a:lnTo>
                    <a:cubicBezTo>
                      <a:pt x="328429" y="120473"/>
                      <a:pt x="302166" y="187642"/>
                      <a:pt x="433414" y="342175"/>
                    </a:cubicBezTo>
                    <a:cubicBezTo>
                      <a:pt x="335043" y="441031"/>
                      <a:pt x="101399" y="418000"/>
                      <a:pt x="0" y="30247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4" name="Ovale 43">
                <a:extLst>
                  <a:ext uri="{FF2B5EF4-FFF2-40B4-BE49-F238E27FC236}">
                    <a16:creationId xmlns:a16="http://schemas.microsoft.com/office/drawing/2014/main" id="{ABDDF969-9BF7-E6C8-394B-4914F7E44378}"/>
                  </a:ext>
                </a:extLst>
              </p:cNvPr>
              <p:cNvSpPr/>
              <p:nvPr/>
            </p:nvSpPr>
            <p:spPr>
              <a:xfrm>
                <a:off x="8030019" y="3658676"/>
                <a:ext cx="268224" cy="268629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85" name="Gruppo 84">
            <a:extLst>
              <a:ext uri="{FF2B5EF4-FFF2-40B4-BE49-F238E27FC236}">
                <a16:creationId xmlns:a16="http://schemas.microsoft.com/office/drawing/2014/main" id="{2060DDD9-C12F-DC65-171F-5B641D5863CB}"/>
              </a:ext>
            </a:extLst>
          </p:cNvPr>
          <p:cNvGrpSpPr/>
          <p:nvPr/>
        </p:nvGrpSpPr>
        <p:grpSpPr>
          <a:xfrm rot="21335309">
            <a:off x="11436096" y="4468245"/>
            <a:ext cx="430793" cy="2303608"/>
            <a:chOff x="13276117" y="4494225"/>
            <a:chExt cx="430793" cy="2303608"/>
          </a:xfrm>
        </p:grpSpPr>
        <p:grpSp>
          <p:nvGrpSpPr>
            <p:cNvPr id="83" name="Gruppo 82">
              <a:extLst>
                <a:ext uri="{FF2B5EF4-FFF2-40B4-BE49-F238E27FC236}">
                  <a16:creationId xmlns:a16="http://schemas.microsoft.com/office/drawing/2014/main" id="{854EF62E-3A29-CD41-17FA-48A745808913}"/>
                </a:ext>
              </a:extLst>
            </p:cNvPr>
            <p:cNvGrpSpPr/>
            <p:nvPr/>
          </p:nvGrpSpPr>
          <p:grpSpPr>
            <a:xfrm>
              <a:off x="13276117" y="4494225"/>
              <a:ext cx="430793" cy="2303608"/>
              <a:chOff x="13276117" y="4494225"/>
              <a:chExt cx="430793" cy="2303608"/>
            </a:xfrm>
          </p:grpSpPr>
          <p:grpSp>
            <p:nvGrpSpPr>
              <p:cNvPr id="80" name="Gruppo 79">
                <a:extLst>
                  <a:ext uri="{FF2B5EF4-FFF2-40B4-BE49-F238E27FC236}">
                    <a16:creationId xmlns:a16="http://schemas.microsoft.com/office/drawing/2014/main" id="{D3E5F162-6A52-075B-E178-14A82C69D9CD}"/>
                  </a:ext>
                </a:extLst>
              </p:cNvPr>
              <p:cNvGrpSpPr/>
              <p:nvPr/>
            </p:nvGrpSpPr>
            <p:grpSpPr>
              <a:xfrm>
                <a:off x="13276117" y="5508383"/>
                <a:ext cx="430793" cy="1289450"/>
                <a:chOff x="13276117" y="5508383"/>
                <a:chExt cx="430793" cy="1289450"/>
              </a:xfrm>
            </p:grpSpPr>
            <p:sp>
              <p:nvSpPr>
                <p:cNvPr id="6" name="Rettangolo 74">
                  <a:extLst>
                    <a:ext uri="{FF2B5EF4-FFF2-40B4-BE49-F238E27FC236}">
                      <a16:creationId xmlns:a16="http://schemas.microsoft.com/office/drawing/2014/main" id="{16D04B17-3570-8D8E-1CAE-F776191F6E15}"/>
                    </a:ext>
                  </a:extLst>
                </p:cNvPr>
                <p:cNvSpPr/>
                <p:nvPr/>
              </p:nvSpPr>
              <p:spPr>
                <a:xfrm rot="21392073">
                  <a:off x="13276117" y="6528294"/>
                  <a:ext cx="429530" cy="269539"/>
                </a:xfrm>
                <a:custGeom>
                  <a:avLst/>
                  <a:gdLst>
                    <a:gd name="connsiteX0" fmla="*/ 0 w 1158856"/>
                    <a:gd name="connsiteY0" fmla="*/ 0 h 779114"/>
                    <a:gd name="connsiteX1" fmla="*/ 1158856 w 1158856"/>
                    <a:gd name="connsiteY1" fmla="*/ 0 h 779114"/>
                    <a:gd name="connsiteX2" fmla="*/ 1158856 w 1158856"/>
                    <a:gd name="connsiteY2" fmla="*/ 779114 h 779114"/>
                    <a:gd name="connsiteX3" fmla="*/ 0 w 1158856"/>
                    <a:gd name="connsiteY3" fmla="*/ 779114 h 779114"/>
                    <a:gd name="connsiteX4" fmla="*/ 0 w 1158856"/>
                    <a:gd name="connsiteY4" fmla="*/ 0 h 779114"/>
                    <a:gd name="connsiteX0" fmla="*/ 0 w 1158856"/>
                    <a:gd name="connsiteY0" fmla="*/ 0 h 779114"/>
                    <a:gd name="connsiteX1" fmla="*/ 1158856 w 1158856"/>
                    <a:gd name="connsiteY1" fmla="*/ 0 h 779114"/>
                    <a:gd name="connsiteX2" fmla="*/ 1158856 w 1158856"/>
                    <a:gd name="connsiteY2" fmla="*/ 779114 h 779114"/>
                    <a:gd name="connsiteX3" fmla="*/ 407670 w 1158856"/>
                    <a:gd name="connsiteY3" fmla="*/ 580994 h 779114"/>
                    <a:gd name="connsiteX4" fmla="*/ 0 w 1158856"/>
                    <a:gd name="connsiteY4" fmla="*/ 0 h 779114"/>
                    <a:gd name="connsiteX0" fmla="*/ 0 w 1158856"/>
                    <a:gd name="connsiteY0" fmla="*/ 0 h 779114"/>
                    <a:gd name="connsiteX1" fmla="*/ 1158856 w 1158856"/>
                    <a:gd name="connsiteY1" fmla="*/ 0 h 779114"/>
                    <a:gd name="connsiteX2" fmla="*/ 1158856 w 1158856"/>
                    <a:gd name="connsiteY2" fmla="*/ 779114 h 779114"/>
                    <a:gd name="connsiteX3" fmla="*/ 327660 w 1158856"/>
                    <a:gd name="connsiteY3" fmla="*/ 706724 h 779114"/>
                    <a:gd name="connsiteX4" fmla="*/ 0 w 1158856"/>
                    <a:gd name="connsiteY4" fmla="*/ 0 h 779114"/>
                    <a:gd name="connsiteX0" fmla="*/ 0 w 1158856"/>
                    <a:gd name="connsiteY0" fmla="*/ 0 h 721964"/>
                    <a:gd name="connsiteX1" fmla="*/ 1158856 w 1158856"/>
                    <a:gd name="connsiteY1" fmla="*/ 0 h 721964"/>
                    <a:gd name="connsiteX2" fmla="*/ 941686 w 1158856"/>
                    <a:gd name="connsiteY2" fmla="*/ 721964 h 721964"/>
                    <a:gd name="connsiteX3" fmla="*/ 327660 w 1158856"/>
                    <a:gd name="connsiteY3" fmla="*/ 706724 h 721964"/>
                    <a:gd name="connsiteX4" fmla="*/ 0 w 1158856"/>
                    <a:gd name="connsiteY4" fmla="*/ 0 h 721964"/>
                    <a:gd name="connsiteX0" fmla="*/ 0 w 1158856"/>
                    <a:gd name="connsiteY0" fmla="*/ 0 h 706724"/>
                    <a:gd name="connsiteX1" fmla="*/ 1158856 w 1158856"/>
                    <a:gd name="connsiteY1" fmla="*/ 0 h 706724"/>
                    <a:gd name="connsiteX2" fmla="*/ 1128376 w 1158856"/>
                    <a:gd name="connsiteY2" fmla="*/ 630524 h 706724"/>
                    <a:gd name="connsiteX3" fmla="*/ 327660 w 1158856"/>
                    <a:gd name="connsiteY3" fmla="*/ 706724 h 706724"/>
                    <a:gd name="connsiteX4" fmla="*/ 0 w 1158856"/>
                    <a:gd name="connsiteY4" fmla="*/ 0 h 706724"/>
                    <a:gd name="connsiteX0" fmla="*/ 0 w 1128376"/>
                    <a:gd name="connsiteY0" fmla="*/ 0 h 706724"/>
                    <a:gd name="connsiteX1" fmla="*/ 1078846 w 1128376"/>
                    <a:gd name="connsiteY1" fmla="*/ 270510 h 706724"/>
                    <a:gd name="connsiteX2" fmla="*/ 1128376 w 1128376"/>
                    <a:gd name="connsiteY2" fmla="*/ 630524 h 706724"/>
                    <a:gd name="connsiteX3" fmla="*/ 327660 w 1128376"/>
                    <a:gd name="connsiteY3" fmla="*/ 706724 h 706724"/>
                    <a:gd name="connsiteX4" fmla="*/ 0 w 1128376"/>
                    <a:gd name="connsiteY4" fmla="*/ 0 h 706724"/>
                    <a:gd name="connsiteX0" fmla="*/ 0 w 1128376"/>
                    <a:gd name="connsiteY0" fmla="*/ 0 h 706724"/>
                    <a:gd name="connsiteX1" fmla="*/ 1002646 w 1128376"/>
                    <a:gd name="connsiteY1" fmla="*/ 182880 h 706724"/>
                    <a:gd name="connsiteX2" fmla="*/ 1128376 w 1128376"/>
                    <a:gd name="connsiteY2" fmla="*/ 630524 h 706724"/>
                    <a:gd name="connsiteX3" fmla="*/ 327660 w 1128376"/>
                    <a:gd name="connsiteY3" fmla="*/ 706724 h 706724"/>
                    <a:gd name="connsiteX4" fmla="*/ 0 w 1128376"/>
                    <a:gd name="connsiteY4" fmla="*/ 0 h 706724"/>
                    <a:gd name="connsiteX0" fmla="*/ 26670 w 800716"/>
                    <a:gd name="connsiteY0" fmla="*/ 53340 h 523844"/>
                    <a:gd name="connsiteX1" fmla="*/ 674986 w 800716"/>
                    <a:gd name="connsiteY1" fmla="*/ 0 h 523844"/>
                    <a:gd name="connsiteX2" fmla="*/ 800716 w 800716"/>
                    <a:gd name="connsiteY2" fmla="*/ 447644 h 523844"/>
                    <a:gd name="connsiteX3" fmla="*/ 0 w 800716"/>
                    <a:gd name="connsiteY3" fmla="*/ 523844 h 523844"/>
                    <a:gd name="connsiteX4" fmla="*/ 26670 w 800716"/>
                    <a:gd name="connsiteY4" fmla="*/ 53340 h 523844"/>
                    <a:gd name="connsiteX0" fmla="*/ 0 w 1006456"/>
                    <a:gd name="connsiteY0" fmla="*/ 0 h 603854"/>
                    <a:gd name="connsiteX1" fmla="*/ 880726 w 1006456"/>
                    <a:gd name="connsiteY1" fmla="*/ 80010 h 603854"/>
                    <a:gd name="connsiteX2" fmla="*/ 1006456 w 1006456"/>
                    <a:gd name="connsiteY2" fmla="*/ 527654 h 603854"/>
                    <a:gd name="connsiteX3" fmla="*/ 205740 w 1006456"/>
                    <a:gd name="connsiteY3" fmla="*/ 603854 h 603854"/>
                    <a:gd name="connsiteX4" fmla="*/ 0 w 1006456"/>
                    <a:gd name="connsiteY4" fmla="*/ 0 h 603854"/>
                    <a:gd name="connsiteX0" fmla="*/ 23923 w 1030379"/>
                    <a:gd name="connsiteY0" fmla="*/ 0 h 603854"/>
                    <a:gd name="connsiteX1" fmla="*/ 904649 w 1030379"/>
                    <a:gd name="connsiteY1" fmla="*/ 80010 h 603854"/>
                    <a:gd name="connsiteX2" fmla="*/ 1030379 w 1030379"/>
                    <a:gd name="connsiteY2" fmla="*/ 527654 h 603854"/>
                    <a:gd name="connsiteX3" fmla="*/ 229663 w 1030379"/>
                    <a:gd name="connsiteY3" fmla="*/ 603854 h 603854"/>
                    <a:gd name="connsiteX4" fmla="*/ 23923 w 1030379"/>
                    <a:gd name="connsiteY4" fmla="*/ 0 h 603854"/>
                    <a:gd name="connsiteX0" fmla="*/ 26945 w 1033401"/>
                    <a:gd name="connsiteY0" fmla="*/ 0 h 603854"/>
                    <a:gd name="connsiteX1" fmla="*/ 907671 w 1033401"/>
                    <a:gd name="connsiteY1" fmla="*/ 80010 h 603854"/>
                    <a:gd name="connsiteX2" fmla="*/ 1033401 w 1033401"/>
                    <a:gd name="connsiteY2" fmla="*/ 527654 h 603854"/>
                    <a:gd name="connsiteX3" fmla="*/ 232685 w 1033401"/>
                    <a:gd name="connsiteY3" fmla="*/ 603854 h 603854"/>
                    <a:gd name="connsiteX4" fmla="*/ 26945 w 1033401"/>
                    <a:gd name="connsiteY4" fmla="*/ 0 h 603854"/>
                    <a:gd name="connsiteX0" fmla="*/ 26945 w 1033401"/>
                    <a:gd name="connsiteY0" fmla="*/ 0 h 650763"/>
                    <a:gd name="connsiteX1" fmla="*/ 907671 w 1033401"/>
                    <a:gd name="connsiteY1" fmla="*/ 80010 h 650763"/>
                    <a:gd name="connsiteX2" fmla="*/ 1033401 w 1033401"/>
                    <a:gd name="connsiteY2" fmla="*/ 527654 h 650763"/>
                    <a:gd name="connsiteX3" fmla="*/ 232685 w 1033401"/>
                    <a:gd name="connsiteY3" fmla="*/ 603854 h 650763"/>
                    <a:gd name="connsiteX4" fmla="*/ 26945 w 1033401"/>
                    <a:gd name="connsiteY4" fmla="*/ 0 h 650763"/>
                    <a:gd name="connsiteX0" fmla="*/ 26945 w 1033401"/>
                    <a:gd name="connsiteY0" fmla="*/ 0 h 660008"/>
                    <a:gd name="connsiteX1" fmla="*/ 907671 w 1033401"/>
                    <a:gd name="connsiteY1" fmla="*/ 80010 h 660008"/>
                    <a:gd name="connsiteX2" fmla="*/ 1033401 w 1033401"/>
                    <a:gd name="connsiteY2" fmla="*/ 527654 h 660008"/>
                    <a:gd name="connsiteX3" fmla="*/ 232685 w 1033401"/>
                    <a:gd name="connsiteY3" fmla="*/ 603854 h 660008"/>
                    <a:gd name="connsiteX4" fmla="*/ 26945 w 1033401"/>
                    <a:gd name="connsiteY4" fmla="*/ 0 h 660008"/>
                    <a:gd name="connsiteX0" fmla="*/ 26945 w 1046843"/>
                    <a:gd name="connsiteY0" fmla="*/ 0 h 660008"/>
                    <a:gd name="connsiteX1" fmla="*/ 907671 w 1046843"/>
                    <a:gd name="connsiteY1" fmla="*/ 80010 h 660008"/>
                    <a:gd name="connsiteX2" fmla="*/ 1033401 w 1046843"/>
                    <a:gd name="connsiteY2" fmla="*/ 527654 h 660008"/>
                    <a:gd name="connsiteX3" fmla="*/ 232685 w 1046843"/>
                    <a:gd name="connsiteY3" fmla="*/ 603854 h 660008"/>
                    <a:gd name="connsiteX4" fmla="*/ 26945 w 1046843"/>
                    <a:gd name="connsiteY4" fmla="*/ 0 h 660008"/>
                    <a:gd name="connsiteX0" fmla="*/ 26945 w 1054476"/>
                    <a:gd name="connsiteY0" fmla="*/ 0 h 660008"/>
                    <a:gd name="connsiteX1" fmla="*/ 907671 w 1054476"/>
                    <a:gd name="connsiteY1" fmla="*/ 80010 h 660008"/>
                    <a:gd name="connsiteX2" fmla="*/ 1033401 w 1054476"/>
                    <a:gd name="connsiteY2" fmla="*/ 527654 h 660008"/>
                    <a:gd name="connsiteX3" fmla="*/ 232685 w 1054476"/>
                    <a:gd name="connsiteY3" fmla="*/ 603854 h 660008"/>
                    <a:gd name="connsiteX4" fmla="*/ 26945 w 1054476"/>
                    <a:gd name="connsiteY4" fmla="*/ 0 h 660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4476" h="660008">
                      <a:moveTo>
                        <a:pt x="26945" y="0"/>
                      </a:moveTo>
                      <a:lnTo>
                        <a:pt x="907671" y="80010"/>
                      </a:lnTo>
                      <a:cubicBezTo>
                        <a:pt x="1025781" y="156835"/>
                        <a:pt x="1090551" y="370819"/>
                        <a:pt x="1033401" y="527654"/>
                      </a:cubicBezTo>
                      <a:cubicBezTo>
                        <a:pt x="1033196" y="606394"/>
                        <a:pt x="781530" y="734664"/>
                        <a:pt x="232685" y="603854"/>
                      </a:cubicBezTo>
                      <a:cubicBezTo>
                        <a:pt x="126005" y="410189"/>
                        <a:pt x="-72115" y="212715"/>
                        <a:pt x="26945" y="0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5" name="Trapezio 67">
                  <a:extLst>
                    <a:ext uri="{FF2B5EF4-FFF2-40B4-BE49-F238E27FC236}">
                      <a16:creationId xmlns:a16="http://schemas.microsoft.com/office/drawing/2014/main" id="{9BF27042-ACF6-8C04-3846-3555A5A1AA71}"/>
                    </a:ext>
                  </a:extLst>
                </p:cNvPr>
                <p:cNvSpPr/>
                <p:nvPr/>
              </p:nvSpPr>
              <p:spPr>
                <a:xfrm rot="21574262" flipH="1">
                  <a:off x="13284989" y="5508383"/>
                  <a:ext cx="390993" cy="628326"/>
                </a:xfrm>
                <a:custGeom>
                  <a:avLst/>
                  <a:gdLst>
                    <a:gd name="connsiteX0" fmla="*/ 0 w 1017409"/>
                    <a:gd name="connsiteY0" fmla="*/ 1393390 h 1393390"/>
                    <a:gd name="connsiteX1" fmla="*/ 149671 w 1017409"/>
                    <a:gd name="connsiteY1" fmla="*/ 0 h 1393390"/>
                    <a:gd name="connsiteX2" fmla="*/ 867738 w 1017409"/>
                    <a:gd name="connsiteY2" fmla="*/ 0 h 1393390"/>
                    <a:gd name="connsiteX3" fmla="*/ 1017409 w 1017409"/>
                    <a:gd name="connsiteY3" fmla="*/ 1393390 h 1393390"/>
                    <a:gd name="connsiteX4" fmla="*/ 0 w 1017409"/>
                    <a:gd name="connsiteY4" fmla="*/ 1393390 h 1393390"/>
                    <a:gd name="connsiteX0" fmla="*/ 0 w 961936"/>
                    <a:gd name="connsiteY0" fmla="*/ 1393390 h 1393390"/>
                    <a:gd name="connsiteX1" fmla="*/ 149671 w 961936"/>
                    <a:gd name="connsiteY1" fmla="*/ 0 h 1393390"/>
                    <a:gd name="connsiteX2" fmla="*/ 867738 w 961936"/>
                    <a:gd name="connsiteY2" fmla="*/ 0 h 1393390"/>
                    <a:gd name="connsiteX3" fmla="*/ 961936 w 961936"/>
                    <a:gd name="connsiteY3" fmla="*/ 1392953 h 1393390"/>
                    <a:gd name="connsiteX4" fmla="*/ 0 w 961936"/>
                    <a:gd name="connsiteY4" fmla="*/ 1393390 h 1393390"/>
                    <a:gd name="connsiteX0" fmla="*/ 0 w 990173"/>
                    <a:gd name="connsiteY0" fmla="*/ 1393390 h 1393390"/>
                    <a:gd name="connsiteX1" fmla="*/ 149671 w 990173"/>
                    <a:gd name="connsiteY1" fmla="*/ 0 h 1393390"/>
                    <a:gd name="connsiteX2" fmla="*/ 867738 w 990173"/>
                    <a:gd name="connsiteY2" fmla="*/ 0 h 1393390"/>
                    <a:gd name="connsiteX3" fmla="*/ 961936 w 990173"/>
                    <a:gd name="connsiteY3" fmla="*/ 1392953 h 1393390"/>
                    <a:gd name="connsiteX4" fmla="*/ 0 w 990173"/>
                    <a:gd name="connsiteY4" fmla="*/ 1393390 h 1393390"/>
                    <a:gd name="connsiteX0" fmla="*/ 0 w 990173"/>
                    <a:gd name="connsiteY0" fmla="*/ 1393390 h 1393390"/>
                    <a:gd name="connsiteX1" fmla="*/ 149671 w 990173"/>
                    <a:gd name="connsiteY1" fmla="*/ 0 h 1393390"/>
                    <a:gd name="connsiteX2" fmla="*/ 867738 w 990173"/>
                    <a:gd name="connsiteY2" fmla="*/ 0 h 1393390"/>
                    <a:gd name="connsiteX3" fmla="*/ 961936 w 990173"/>
                    <a:gd name="connsiteY3" fmla="*/ 1392953 h 1393390"/>
                    <a:gd name="connsiteX4" fmla="*/ 0 w 990173"/>
                    <a:gd name="connsiteY4" fmla="*/ 1393390 h 1393390"/>
                    <a:gd name="connsiteX0" fmla="*/ 0 w 990173"/>
                    <a:gd name="connsiteY0" fmla="*/ 1393390 h 1411727"/>
                    <a:gd name="connsiteX1" fmla="*/ 149671 w 990173"/>
                    <a:gd name="connsiteY1" fmla="*/ 0 h 1411727"/>
                    <a:gd name="connsiteX2" fmla="*/ 867738 w 990173"/>
                    <a:gd name="connsiteY2" fmla="*/ 0 h 1411727"/>
                    <a:gd name="connsiteX3" fmla="*/ 961936 w 990173"/>
                    <a:gd name="connsiteY3" fmla="*/ 1392953 h 1411727"/>
                    <a:gd name="connsiteX4" fmla="*/ 0 w 990173"/>
                    <a:gd name="connsiteY4" fmla="*/ 1393390 h 1411727"/>
                    <a:gd name="connsiteX0" fmla="*/ 11176 w 1001349"/>
                    <a:gd name="connsiteY0" fmla="*/ 1393390 h 1411727"/>
                    <a:gd name="connsiteX1" fmla="*/ 160847 w 1001349"/>
                    <a:gd name="connsiteY1" fmla="*/ 0 h 1411727"/>
                    <a:gd name="connsiteX2" fmla="*/ 878914 w 1001349"/>
                    <a:gd name="connsiteY2" fmla="*/ 0 h 1411727"/>
                    <a:gd name="connsiteX3" fmla="*/ 973112 w 1001349"/>
                    <a:gd name="connsiteY3" fmla="*/ 1392953 h 1411727"/>
                    <a:gd name="connsiteX4" fmla="*/ 11176 w 1001349"/>
                    <a:gd name="connsiteY4" fmla="*/ 1393390 h 1411727"/>
                    <a:gd name="connsiteX0" fmla="*/ 13018 w 1003191"/>
                    <a:gd name="connsiteY0" fmla="*/ 1393390 h 1411727"/>
                    <a:gd name="connsiteX1" fmla="*/ 162689 w 1003191"/>
                    <a:gd name="connsiteY1" fmla="*/ 0 h 1411727"/>
                    <a:gd name="connsiteX2" fmla="*/ 880756 w 1003191"/>
                    <a:gd name="connsiteY2" fmla="*/ 0 h 1411727"/>
                    <a:gd name="connsiteX3" fmla="*/ 974954 w 1003191"/>
                    <a:gd name="connsiteY3" fmla="*/ 1392953 h 1411727"/>
                    <a:gd name="connsiteX4" fmla="*/ 13018 w 1003191"/>
                    <a:gd name="connsiteY4" fmla="*/ 1393390 h 1411727"/>
                    <a:gd name="connsiteX0" fmla="*/ 13018 w 996432"/>
                    <a:gd name="connsiteY0" fmla="*/ 1393390 h 1450462"/>
                    <a:gd name="connsiteX1" fmla="*/ 162689 w 996432"/>
                    <a:gd name="connsiteY1" fmla="*/ 0 h 1450462"/>
                    <a:gd name="connsiteX2" fmla="*/ 880756 w 996432"/>
                    <a:gd name="connsiteY2" fmla="*/ 0 h 1450462"/>
                    <a:gd name="connsiteX3" fmla="*/ 967173 w 996432"/>
                    <a:gd name="connsiteY3" fmla="*/ 1450461 h 1450462"/>
                    <a:gd name="connsiteX4" fmla="*/ 13018 w 996432"/>
                    <a:gd name="connsiteY4" fmla="*/ 1393390 h 1450462"/>
                    <a:gd name="connsiteX0" fmla="*/ 12523 w 995937"/>
                    <a:gd name="connsiteY0" fmla="*/ 1393390 h 1450462"/>
                    <a:gd name="connsiteX1" fmla="*/ 162194 w 995937"/>
                    <a:gd name="connsiteY1" fmla="*/ 0 h 1450462"/>
                    <a:gd name="connsiteX2" fmla="*/ 880261 w 995937"/>
                    <a:gd name="connsiteY2" fmla="*/ 0 h 1450462"/>
                    <a:gd name="connsiteX3" fmla="*/ 966678 w 995937"/>
                    <a:gd name="connsiteY3" fmla="*/ 1450461 h 1450462"/>
                    <a:gd name="connsiteX4" fmla="*/ 12523 w 995937"/>
                    <a:gd name="connsiteY4" fmla="*/ 1393390 h 1450462"/>
                    <a:gd name="connsiteX0" fmla="*/ 12523 w 995937"/>
                    <a:gd name="connsiteY0" fmla="*/ 1432747 h 1489819"/>
                    <a:gd name="connsiteX1" fmla="*/ 162194 w 995937"/>
                    <a:gd name="connsiteY1" fmla="*/ 39357 h 1489819"/>
                    <a:gd name="connsiteX2" fmla="*/ 880261 w 995937"/>
                    <a:gd name="connsiteY2" fmla="*/ 39357 h 1489819"/>
                    <a:gd name="connsiteX3" fmla="*/ 966678 w 995937"/>
                    <a:gd name="connsiteY3" fmla="*/ 1489818 h 1489819"/>
                    <a:gd name="connsiteX4" fmla="*/ 12523 w 995937"/>
                    <a:gd name="connsiteY4" fmla="*/ 1432747 h 1489819"/>
                    <a:gd name="connsiteX0" fmla="*/ 12523 w 995937"/>
                    <a:gd name="connsiteY0" fmla="*/ 1432747 h 1518816"/>
                    <a:gd name="connsiteX1" fmla="*/ 162194 w 995937"/>
                    <a:gd name="connsiteY1" fmla="*/ 39357 h 1518816"/>
                    <a:gd name="connsiteX2" fmla="*/ 880261 w 995937"/>
                    <a:gd name="connsiteY2" fmla="*/ 39357 h 1518816"/>
                    <a:gd name="connsiteX3" fmla="*/ 966678 w 995937"/>
                    <a:gd name="connsiteY3" fmla="*/ 1489818 h 1518816"/>
                    <a:gd name="connsiteX4" fmla="*/ 12523 w 995937"/>
                    <a:gd name="connsiteY4" fmla="*/ 1432747 h 1518816"/>
                    <a:gd name="connsiteX0" fmla="*/ 12523 w 995937"/>
                    <a:gd name="connsiteY0" fmla="*/ 1432747 h 1534940"/>
                    <a:gd name="connsiteX1" fmla="*/ 162194 w 995937"/>
                    <a:gd name="connsiteY1" fmla="*/ 39357 h 1534940"/>
                    <a:gd name="connsiteX2" fmla="*/ 880261 w 995937"/>
                    <a:gd name="connsiteY2" fmla="*/ 39357 h 1534940"/>
                    <a:gd name="connsiteX3" fmla="*/ 966678 w 995937"/>
                    <a:gd name="connsiteY3" fmla="*/ 1489818 h 1534940"/>
                    <a:gd name="connsiteX4" fmla="*/ 12523 w 995937"/>
                    <a:gd name="connsiteY4" fmla="*/ 1432747 h 1534940"/>
                    <a:gd name="connsiteX0" fmla="*/ 12523 w 1004252"/>
                    <a:gd name="connsiteY0" fmla="*/ 1436363 h 1538556"/>
                    <a:gd name="connsiteX1" fmla="*/ 162194 w 1004252"/>
                    <a:gd name="connsiteY1" fmla="*/ 42973 h 1538556"/>
                    <a:gd name="connsiteX2" fmla="*/ 928330 w 1004252"/>
                    <a:gd name="connsiteY2" fmla="*/ 30176 h 1538556"/>
                    <a:gd name="connsiteX3" fmla="*/ 966678 w 1004252"/>
                    <a:gd name="connsiteY3" fmla="*/ 1493434 h 1538556"/>
                    <a:gd name="connsiteX4" fmla="*/ 12523 w 1004252"/>
                    <a:gd name="connsiteY4" fmla="*/ 1436363 h 1538556"/>
                    <a:gd name="connsiteX0" fmla="*/ 12523 w 993035"/>
                    <a:gd name="connsiteY0" fmla="*/ 1436363 h 1538556"/>
                    <a:gd name="connsiteX1" fmla="*/ 162194 w 993035"/>
                    <a:gd name="connsiteY1" fmla="*/ 42973 h 1538556"/>
                    <a:gd name="connsiteX2" fmla="*/ 928330 w 993035"/>
                    <a:gd name="connsiteY2" fmla="*/ 30176 h 1538556"/>
                    <a:gd name="connsiteX3" fmla="*/ 966678 w 993035"/>
                    <a:gd name="connsiteY3" fmla="*/ 1493434 h 1538556"/>
                    <a:gd name="connsiteX4" fmla="*/ 12523 w 993035"/>
                    <a:gd name="connsiteY4" fmla="*/ 1436363 h 1538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3035" h="1538556">
                      <a:moveTo>
                        <a:pt x="12523" y="1436363"/>
                      </a:moveTo>
                      <a:cubicBezTo>
                        <a:pt x="-40980" y="1340577"/>
                        <a:pt x="89837" y="569014"/>
                        <a:pt x="162194" y="42973"/>
                      </a:cubicBezTo>
                      <a:cubicBezTo>
                        <a:pt x="321651" y="-45582"/>
                        <a:pt x="688974" y="30176"/>
                        <a:pt x="928330" y="30176"/>
                      </a:cubicBezTo>
                      <a:cubicBezTo>
                        <a:pt x="881718" y="765200"/>
                        <a:pt x="1057201" y="1098114"/>
                        <a:pt x="966678" y="1493434"/>
                      </a:cubicBezTo>
                      <a:cubicBezTo>
                        <a:pt x="516692" y="1568971"/>
                        <a:pt x="95716" y="1549484"/>
                        <a:pt x="12523" y="1436363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6" name="Rettangolo 51">
                  <a:extLst>
                    <a:ext uri="{FF2B5EF4-FFF2-40B4-BE49-F238E27FC236}">
                      <a16:creationId xmlns:a16="http://schemas.microsoft.com/office/drawing/2014/main" id="{797B4AA8-44F7-9F90-8F11-0C0671F7AF55}"/>
                    </a:ext>
                  </a:extLst>
                </p:cNvPr>
                <p:cNvSpPr/>
                <p:nvPr/>
              </p:nvSpPr>
              <p:spPr>
                <a:xfrm rot="21543606">
                  <a:off x="13337711" y="5520520"/>
                  <a:ext cx="256337" cy="295029"/>
                </a:xfrm>
                <a:custGeom>
                  <a:avLst/>
                  <a:gdLst>
                    <a:gd name="connsiteX0" fmla="*/ 0 w 616619"/>
                    <a:gd name="connsiteY0" fmla="*/ 0 h 621814"/>
                    <a:gd name="connsiteX1" fmla="*/ 616619 w 616619"/>
                    <a:gd name="connsiteY1" fmla="*/ 0 h 621814"/>
                    <a:gd name="connsiteX2" fmla="*/ 616619 w 616619"/>
                    <a:gd name="connsiteY2" fmla="*/ 621814 h 621814"/>
                    <a:gd name="connsiteX3" fmla="*/ 0 w 616619"/>
                    <a:gd name="connsiteY3" fmla="*/ 621814 h 621814"/>
                    <a:gd name="connsiteX4" fmla="*/ 0 w 616619"/>
                    <a:gd name="connsiteY4" fmla="*/ 0 h 621814"/>
                    <a:gd name="connsiteX0" fmla="*/ 0 w 616619"/>
                    <a:gd name="connsiteY0" fmla="*/ 0 h 688563"/>
                    <a:gd name="connsiteX1" fmla="*/ 616619 w 616619"/>
                    <a:gd name="connsiteY1" fmla="*/ 0 h 688563"/>
                    <a:gd name="connsiteX2" fmla="*/ 616619 w 616619"/>
                    <a:gd name="connsiteY2" fmla="*/ 621814 h 688563"/>
                    <a:gd name="connsiteX3" fmla="*/ 0 w 616619"/>
                    <a:gd name="connsiteY3" fmla="*/ 621814 h 688563"/>
                    <a:gd name="connsiteX4" fmla="*/ 0 w 616619"/>
                    <a:gd name="connsiteY4" fmla="*/ 0 h 688563"/>
                    <a:gd name="connsiteX0" fmla="*/ 0 w 616619"/>
                    <a:gd name="connsiteY0" fmla="*/ 0 h 708755"/>
                    <a:gd name="connsiteX1" fmla="*/ 616619 w 616619"/>
                    <a:gd name="connsiteY1" fmla="*/ 0 h 708755"/>
                    <a:gd name="connsiteX2" fmla="*/ 616619 w 616619"/>
                    <a:gd name="connsiteY2" fmla="*/ 621814 h 708755"/>
                    <a:gd name="connsiteX3" fmla="*/ 0 w 616619"/>
                    <a:gd name="connsiteY3" fmla="*/ 621814 h 708755"/>
                    <a:gd name="connsiteX4" fmla="*/ 0 w 616619"/>
                    <a:gd name="connsiteY4" fmla="*/ 0 h 708755"/>
                    <a:gd name="connsiteX0" fmla="*/ 0 w 616619"/>
                    <a:gd name="connsiteY0" fmla="*/ 0 h 711984"/>
                    <a:gd name="connsiteX1" fmla="*/ 616619 w 616619"/>
                    <a:gd name="connsiteY1" fmla="*/ 0 h 711984"/>
                    <a:gd name="connsiteX2" fmla="*/ 616619 w 616619"/>
                    <a:gd name="connsiteY2" fmla="*/ 621814 h 711984"/>
                    <a:gd name="connsiteX3" fmla="*/ 0 w 616619"/>
                    <a:gd name="connsiteY3" fmla="*/ 621814 h 711984"/>
                    <a:gd name="connsiteX4" fmla="*/ 0 w 616619"/>
                    <a:gd name="connsiteY4" fmla="*/ 0 h 711984"/>
                    <a:gd name="connsiteX0" fmla="*/ 0 w 616619"/>
                    <a:gd name="connsiteY0" fmla="*/ 0 h 712500"/>
                    <a:gd name="connsiteX1" fmla="*/ 616619 w 616619"/>
                    <a:gd name="connsiteY1" fmla="*/ 0 h 712500"/>
                    <a:gd name="connsiteX2" fmla="*/ 616619 w 616619"/>
                    <a:gd name="connsiteY2" fmla="*/ 621814 h 712500"/>
                    <a:gd name="connsiteX3" fmla="*/ 0 w 616619"/>
                    <a:gd name="connsiteY3" fmla="*/ 621814 h 712500"/>
                    <a:gd name="connsiteX4" fmla="*/ 0 w 616619"/>
                    <a:gd name="connsiteY4" fmla="*/ 0 h 712500"/>
                    <a:gd name="connsiteX0" fmla="*/ 0 w 630030"/>
                    <a:gd name="connsiteY0" fmla="*/ 0 h 712500"/>
                    <a:gd name="connsiteX1" fmla="*/ 630030 w 630030"/>
                    <a:gd name="connsiteY1" fmla="*/ 2440 h 712500"/>
                    <a:gd name="connsiteX2" fmla="*/ 616619 w 630030"/>
                    <a:gd name="connsiteY2" fmla="*/ 621814 h 712500"/>
                    <a:gd name="connsiteX3" fmla="*/ 0 w 630030"/>
                    <a:gd name="connsiteY3" fmla="*/ 621814 h 712500"/>
                    <a:gd name="connsiteX4" fmla="*/ 0 w 630030"/>
                    <a:gd name="connsiteY4" fmla="*/ 0 h 712500"/>
                    <a:gd name="connsiteX0" fmla="*/ 0 w 616619"/>
                    <a:gd name="connsiteY0" fmla="*/ 0 h 712500"/>
                    <a:gd name="connsiteX1" fmla="*/ 583210 w 616619"/>
                    <a:gd name="connsiteY1" fmla="*/ 16091 h 712500"/>
                    <a:gd name="connsiteX2" fmla="*/ 616619 w 616619"/>
                    <a:gd name="connsiteY2" fmla="*/ 621814 h 712500"/>
                    <a:gd name="connsiteX3" fmla="*/ 0 w 616619"/>
                    <a:gd name="connsiteY3" fmla="*/ 621814 h 712500"/>
                    <a:gd name="connsiteX4" fmla="*/ 0 w 616619"/>
                    <a:gd name="connsiteY4" fmla="*/ 0 h 712500"/>
                    <a:gd name="connsiteX0" fmla="*/ 0 w 629296"/>
                    <a:gd name="connsiteY0" fmla="*/ 0 h 712500"/>
                    <a:gd name="connsiteX1" fmla="*/ 629296 w 629296"/>
                    <a:gd name="connsiteY1" fmla="*/ 21703 h 712500"/>
                    <a:gd name="connsiteX2" fmla="*/ 616619 w 629296"/>
                    <a:gd name="connsiteY2" fmla="*/ 621814 h 712500"/>
                    <a:gd name="connsiteX3" fmla="*/ 0 w 629296"/>
                    <a:gd name="connsiteY3" fmla="*/ 621814 h 712500"/>
                    <a:gd name="connsiteX4" fmla="*/ 0 w 629296"/>
                    <a:gd name="connsiteY4" fmla="*/ 0 h 712500"/>
                    <a:gd name="connsiteX0" fmla="*/ 0 w 629296"/>
                    <a:gd name="connsiteY0" fmla="*/ 11210 h 723710"/>
                    <a:gd name="connsiteX1" fmla="*/ 629296 w 629296"/>
                    <a:gd name="connsiteY1" fmla="*/ 32913 h 723710"/>
                    <a:gd name="connsiteX2" fmla="*/ 616619 w 629296"/>
                    <a:gd name="connsiteY2" fmla="*/ 633024 h 723710"/>
                    <a:gd name="connsiteX3" fmla="*/ 0 w 629296"/>
                    <a:gd name="connsiteY3" fmla="*/ 633024 h 723710"/>
                    <a:gd name="connsiteX4" fmla="*/ 0 w 629296"/>
                    <a:gd name="connsiteY4" fmla="*/ 11210 h 723710"/>
                    <a:gd name="connsiteX0" fmla="*/ 0 w 629296"/>
                    <a:gd name="connsiteY0" fmla="*/ 31201 h 743701"/>
                    <a:gd name="connsiteX1" fmla="*/ 629296 w 629296"/>
                    <a:gd name="connsiteY1" fmla="*/ 52904 h 743701"/>
                    <a:gd name="connsiteX2" fmla="*/ 616619 w 629296"/>
                    <a:gd name="connsiteY2" fmla="*/ 653015 h 743701"/>
                    <a:gd name="connsiteX3" fmla="*/ 0 w 629296"/>
                    <a:gd name="connsiteY3" fmla="*/ 653015 h 743701"/>
                    <a:gd name="connsiteX4" fmla="*/ 0 w 629296"/>
                    <a:gd name="connsiteY4" fmla="*/ 31201 h 743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9296" h="743701">
                      <a:moveTo>
                        <a:pt x="0" y="31201"/>
                      </a:moveTo>
                      <a:cubicBezTo>
                        <a:pt x="200260" y="-15942"/>
                        <a:pt x="415878" y="-10414"/>
                        <a:pt x="629296" y="52904"/>
                      </a:cubicBezTo>
                      <a:lnTo>
                        <a:pt x="616619" y="653015"/>
                      </a:lnTo>
                      <a:cubicBezTo>
                        <a:pt x="436182" y="804442"/>
                        <a:pt x="84588" y="739080"/>
                        <a:pt x="0" y="653015"/>
                      </a:cubicBezTo>
                      <a:lnTo>
                        <a:pt x="0" y="31201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7" name="Rettangolo con angoli arrotondati 16">
                  <a:extLst>
                    <a:ext uri="{FF2B5EF4-FFF2-40B4-BE49-F238E27FC236}">
                      <a16:creationId xmlns:a16="http://schemas.microsoft.com/office/drawing/2014/main" id="{DB143E69-B05B-88EC-FE6D-C89FB734D18B}"/>
                    </a:ext>
                  </a:extLst>
                </p:cNvPr>
                <p:cNvSpPr/>
                <p:nvPr/>
              </p:nvSpPr>
              <p:spPr>
                <a:xfrm rot="11448">
                  <a:off x="13339964" y="5528967"/>
                  <a:ext cx="73568" cy="192609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4" name="Figura a mano libera: forma 23">
                  <a:extLst>
                    <a:ext uri="{FF2B5EF4-FFF2-40B4-BE49-F238E27FC236}">
                      <a16:creationId xmlns:a16="http://schemas.microsoft.com/office/drawing/2014/main" id="{B6BF4E83-CB5A-E0E7-23E3-4255503CE710}"/>
                    </a:ext>
                  </a:extLst>
                </p:cNvPr>
                <p:cNvSpPr/>
                <p:nvPr/>
              </p:nvSpPr>
              <p:spPr>
                <a:xfrm rot="21392073">
                  <a:off x="13358122" y="6672680"/>
                  <a:ext cx="348788" cy="122766"/>
                </a:xfrm>
                <a:custGeom>
                  <a:avLst/>
                  <a:gdLst>
                    <a:gd name="connsiteX0" fmla="*/ 0 w 857250"/>
                    <a:gd name="connsiteY0" fmla="*/ 129540 h 186690"/>
                    <a:gd name="connsiteX1" fmla="*/ 72390 w 857250"/>
                    <a:gd name="connsiteY1" fmla="*/ 3810 h 186690"/>
                    <a:gd name="connsiteX2" fmla="*/ 495300 w 857250"/>
                    <a:gd name="connsiteY2" fmla="*/ 186690 h 186690"/>
                    <a:gd name="connsiteX3" fmla="*/ 811530 w 857250"/>
                    <a:gd name="connsiteY3" fmla="*/ 0 h 186690"/>
                    <a:gd name="connsiteX4" fmla="*/ 857250 w 857250"/>
                    <a:gd name="connsiteY4" fmla="*/ 186690 h 186690"/>
                    <a:gd name="connsiteX5" fmla="*/ 0 w 857250"/>
                    <a:gd name="connsiteY5" fmla="*/ 129540 h 186690"/>
                    <a:gd name="connsiteX0" fmla="*/ 0 w 857250"/>
                    <a:gd name="connsiteY0" fmla="*/ 129540 h 186690"/>
                    <a:gd name="connsiteX1" fmla="*/ 72390 w 857250"/>
                    <a:gd name="connsiteY1" fmla="*/ 3810 h 186690"/>
                    <a:gd name="connsiteX2" fmla="*/ 483870 w 857250"/>
                    <a:gd name="connsiteY2" fmla="*/ 160020 h 186690"/>
                    <a:gd name="connsiteX3" fmla="*/ 811530 w 857250"/>
                    <a:gd name="connsiteY3" fmla="*/ 0 h 186690"/>
                    <a:gd name="connsiteX4" fmla="*/ 857250 w 857250"/>
                    <a:gd name="connsiteY4" fmla="*/ 186690 h 186690"/>
                    <a:gd name="connsiteX5" fmla="*/ 0 w 857250"/>
                    <a:gd name="connsiteY5" fmla="*/ 129540 h 186690"/>
                    <a:gd name="connsiteX0" fmla="*/ 0 w 857250"/>
                    <a:gd name="connsiteY0" fmla="*/ 129540 h 252004"/>
                    <a:gd name="connsiteX1" fmla="*/ 72390 w 857250"/>
                    <a:gd name="connsiteY1" fmla="*/ 3810 h 252004"/>
                    <a:gd name="connsiteX2" fmla="*/ 483870 w 857250"/>
                    <a:gd name="connsiteY2" fmla="*/ 160020 h 252004"/>
                    <a:gd name="connsiteX3" fmla="*/ 811530 w 857250"/>
                    <a:gd name="connsiteY3" fmla="*/ 0 h 252004"/>
                    <a:gd name="connsiteX4" fmla="*/ 857250 w 857250"/>
                    <a:gd name="connsiteY4" fmla="*/ 186690 h 252004"/>
                    <a:gd name="connsiteX5" fmla="*/ 0 w 857250"/>
                    <a:gd name="connsiteY5" fmla="*/ 129540 h 252004"/>
                    <a:gd name="connsiteX0" fmla="*/ 313 w 857563"/>
                    <a:gd name="connsiteY0" fmla="*/ 129540 h 276462"/>
                    <a:gd name="connsiteX1" fmla="*/ 72703 w 857563"/>
                    <a:gd name="connsiteY1" fmla="*/ 3810 h 276462"/>
                    <a:gd name="connsiteX2" fmla="*/ 484183 w 857563"/>
                    <a:gd name="connsiteY2" fmla="*/ 160020 h 276462"/>
                    <a:gd name="connsiteX3" fmla="*/ 811843 w 857563"/>
                    <a:gd name="connsiteY3" fmla="*/ 0 h 276462"/>
                    <a:gd name="connsiteX4" fmla="*/ 857563 w 857563"/>
                    <a:gd name="connsiteY4" fmla="*/ 186690 h 276462"/>
                    <a:gd name="connsiteX5" fmla="*/ 313 w 857563"/>
                    <a:gd name="connsiteY5" fmla="*/ 129540 h 276462"/>
                    <a:gd name="connsiteX0" fmla="*/ 4085 w 861335"/>
                    <a:gd name="connsiteY0" fmla="*/ 129540 h 276462"/>
                    <a:gd name="connsiteX1" fmla="*/ 76475 w 861335"/>
                    <a:gd name="connsiteY1" fmla="*/ 3810 h 276462"/>
                    <a:gd name="connsiteX2" fmla="*/ 487955 w 861335"/>
                    <a:gd name="connsiteY2" fmla="*/ 160020 h 276462"/>
                    <a:gd name="connsiteX3" fmla="*/ 815615 w 861335"/>
                    <a:gd name="connsiteY3" fmla="*/ 0 h 276462"/>
                    <a:gd name="connsiteX4" fmla="*/ 861335 w 861335"/>
                    <a:gd name="connsiteY4" fmla="*/ 186690 h 276462"/>
                    <a:gd name="connsiteX5" fmla="*/ 4085 w 861335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56130 h 303052"/>
                    <a:gd name="connsiteX1" fmla="*/ 78760 w 863620"/>
                    <a:gd name="connsiteY1" fmla="*/ 30400 h 303052"/>
                    <a:gd name="connsiteX2" fmla="*/ 490240 w 863620"/>
                    <a:gd name="connsiteY2" fmla="*/ 186610 h 303052"/>
                    <a:gd name="connsiteX3" fmla="*/ 817900 w 863620"/>
                    <a:gd name="connsiteY3" fmla="*/ 26590 h 303052"/>
                    <a:gd name="connsiteX4" fmla="*/ 863620 w 863620"/>
                    <a:gd name="connsiteY4" fmla="*/ 213280 h 303052"/>
                    <a:gd name="connsiteX5" fmla="*/ 6370 w 863620"/>
                    <a:gd name="connsiteY5" fmla="*/ 156130 h 303052"/>
                    <a:gd name="connsiteX0" fmla="*/ 6370 w 863620"/>
                    <a:gd name="connsiteY0" fmla="*/ 156130 h 303052"/>
                    <a:gd name="connsiteX1" fmla="*/ 78760 w 863620"/>
                    <a:gd name="connsiteY1" fmla="*/ 30400 h 303052"/>
                    <a:gd name="connsiteX2" fmla="*/ 490240 w 863620"/>
                    <a:gd name="connsiteY2" fmla="*/ 186610 h 303052"/>
                    <a:gd name="connsiteX3" fmla="*/ 817900 w 863620"/>
                    <a:gd name="connsiteY3" fmla="*/ 26590 h 303052"/>
                    <a:gd name="connsiteX4" fmla="*/ 863620 w 863620"/>
                    <a:gd name="connsiteY4" fmla="*/ 213280 h 303052"/>
                    <a:gd name="connsiteX5" fmla="*/ 6370 w 863620"/>
                    <a:gd name="connsiteY5" fmla="*/ 156130 h 303052"/>
                    <a:gd name="connsiteX0" fmla="*/ 6370 w 887664"/>
                    <a:gd name="connsiteY0" fmla="*/ 156130 h 303052"/>
                    <a:gd name="connsiteX1" fmla="*/ 78760 w 887664"/>
                    <a:gd name="connsiteY1" fmla="*/ 30400 h 303052"/>
                    <a:gd name="connsiteX2" fmla="*/ 490240 w 887664"/>
                    <a:gd name="connsiteY2" fmla="*/ 186610 h 303052"/>
                    <a:gd name="connsiteX3" fmla="*/ 817900 w 887664"/>
                    <a:gd name="connsiteY3" fmla="*/ 26590 h 303052"/>
                    <a:gd name="connsiteX4" fmla="*/ 863620 w 887664"/>
                    <a:gd name="connsiteY4" fmla="*/ 213280 h 303052"/>
                    <a:gd name="connsiteX5" fmla="*/ 6370 w 887664"/>
                    <a:gd name="connsiteY5" fmla="*/ 156130 h 303052"/>
                    <a:gd name="connsiteX0" fmla="*/ 6370 w 887664"/>
                    <a:gd name="connsiteY0" fmla="*/ 156130 h 303052"/>
                    <a:gd name="connsiteX1" fmla="*/ 78760 w 887664"/>
                    <a:gd name="connsiteY1" fmla="*/ 30400 h 303052"/>
                    <a:gd name="connsiteX2" fmla="*/ 490240 w 887664"/>
                    <a:gd name="connsiteY2" fmla="*/ 186610 h 303052"/>
                    <a:gd name="connsiteX3" fmla="*/ 817900 w 887664"/>
                    <a:gd name="connsiteY3" fmla="*/ 26590 h 303052"/>
                    <a:gd name="connsiteX4" fmla="*/ 863620 w 887664"/>
                    <a:gd name="connsiteY4" fmla="*/ 213280 h 303052"/>
                    <a:gd name="connsiteX5" fmla="*/ 6370 w 887664"/>
                    <a:gd name="connsiteY5" fmla="*/ 156130 h 303052"/>
                    <a:gd name="connsiteX0" fmla="*/ 6370 w 887664"/>
                    <a:gd name="connsiteY0" fmla="*/ 153690 h 300612"/>
                    <a:gd name="connsiteX1" fmla="*/ 78760 w 887664"/>
                    <a:gd name="connsiteY1" fmla="*/ 27960 h 300612"/>
                    <a:gd name="connsiteX2" fmla="*/ 490240 w 887664"/>
                    <a:gd name="connsiteY2" fmla="*/ 184170 h 300612"/>
                    <a:gd name="connsiteX3" fmla="*/ 817900 w 887664"/>
                    <a:gd name="connsiteY3" fmla="*/ 24150 h 300612"/>
                    <a:gd name="connsiteX4" fmla="*/ 863620 w 887664"/>
                    <a:gd name="connsiteY4" fmla="*/ 210840 h 300612"/>
                    <a:gd name="connsiteX5" fmla="*/ 6370 w 887664"/>
                    <a:gd name="connsiteY5" fmla="*/ 153690 h 300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87664" h="300612">
                      <a:moveTo>
                        <a:pt x="6370" y="153690"/>
                      </a:moveTo>
                      <a:cubicBezTo>
                        <a:pt x="-15220" y="88920"/>
                        <a:pt x="20340" y="73680"/>
                        <a:pt x="78760" y="27960"/>
                      </a:cubicBezTo>
                      <a:cubicBezTo>
                        <a:pt x="166390" y="11450"/>
                        <a:pt x="337840" y="196870"/>
                        <a:pt x="490240" y="184170"/>
                      </a:cubicBezTo>
                      <a:cubicBezTo>
                        <a:pt x="637560" y="161310"/>
                        <a:pt x="769640" y="-74910"/>
                        <a:pt x="817900" y="24150"/>
                      </a:cubicBezTo>
                      <a:cubicBezTo>
                        <a:pt x="894100" y="67330"/>
                        <a:pt x="905530" y="171470"/>
                        <a:pt x="863620" y="210840"/>
                      </a:cubicBezTo>
                      <a:cubicBezTo>
                        <a:pt x="535960" y="378480"/>
                        <a:pt x="-8870" y="283230"/>
                        <a:pt x="6370" y="153690"/>
                      </a:cubicBez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5" name="Ovale 24">
                  <a:extLst>
                    <a:ext uri="{FF2B5EF4-FFF2-40B4-BE49-F238E27FC236}">
                      <a16:creationId xmlns:a16="http://schemas.microsoft.com/office/drawing/2014/main" id="{1F088541-B61E-C5F6-1FFD-FD1323189899}"/>
                    </a:ext>
                  </a:extLst>
                </p:cNvPr>
                <p:cNvSpPr/>
                <p:nvPr/>
              </p:nvSpPr>
              <p:spPr>
                <a:xfrm rot="348493">
                  <a:off x="13301224" y="6516994"/>
                  <a:ext cx="302171" cy="101176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26" name="Gruppo 25">
                  <a:extLst>
                    <a:ext uri="{FF2B5EF4-FFF2-40B4-BE49-F238E27FC236}">
                      <a16:creationId xmlns:a16="http://schemas.microsoft.com/office/drawing/2014/main" id="{6CAB631A-24A4-E367-02D7-1B8F97099471}"/>
                    </a:ext>
                  </a:extLst>
                </p:cNvPr>
                <p:cNvGrpSpPr/>
                <p:nvPr/>
              </p:nvGrpSpPr>
              <p:grpSpPr>
                <a:xfrm rot="21392073">
                  <a:off x="13287219" y="6089350"/>
                  <a:ext cx="375873" cy="503065"/>
                  <a:chOff x="8774517" y="4918684"/>
                  <a:chExt cx="922752" cy="1231833"/>
                </a:xfrm>
              </p:grpSpPr>
              <p:sp>
                <p:nvSpPr>
                  <p:cNvPr id="27" name="Rettangolo 70">
                    <a:extLst>
                      <a:ext uri="{FF2B5EF4-FFF2-40B4-BE49-F238E27FC236}">
                        <a16:creationId xmlns:a16="http://schemas.microsoft.com/office/drawing/2014/main" id="{AB268050-6354-537B-60FC-DF6FCC1E088B}"/>
                      </a:ext>
                    </a:extLst>
                  </p:cNvPr>
                  <p:cNvSpPr/>
                  <p:nvPr/>
                </p:nvSpPr>
                <p:spPr>
                  <a:xfrm rot="282320" flipH="1">
                    <a:off x="8774517" y="4918684"/>
                    <a:ext cx="922752" cy="1231833"/>
                  </a:xfrm>
                  <a:custGeom>
                    <a:avLst/>
                    <a:gdLst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20569 w 776240"/>
                      <a:gd name="connsiteY0" fmla="*/ 0 h 1499616"/>
                      <a:gd name="connsiteX1" fmla="*/ 776240 w 776240"/>
                      <a:gd name="connsiteY1" fmla="*/ 0 h 1499616"/>
                      <a:gd name="connsiteX2" fmla="*/ 776240 w 776240"/>
                      <a:gd name="connsiteY2" fmla="*/ 1499616 h 1499616"/>
                      <a:gd name="connsiteX3" fmla="*/ 20569 w 776240"/>
                      <a:gd name="connsiteY3" fmla="*/ 1499616 h 1499616"/>
                      <a:gd name="connsiteX4" fmla="*/ 20569 w 776240"/>
                      <a:gd name="connsiteY4" fmla="*/ 0 h 1499616"/>
                      <a:gd name="connsiteX0" fmla="*/ 20569 w 835845"/>
                      <a:gd name="connsiteY0" fmla="*/ 0 h 1499616"/>
                      <a:gd name="connsiteX1" fmla="*/ 776240 w 835845"/>
                      <a:gd name="connsiteY1" fmla="*/ 0 h 1499616"/>
                      <a:gd name="connsiteX2" fmla="*/ 776240 w 835845"/>
                      <a:gd name="connsiteY2" fmla="*/ 1499616 h 1499616"/>
                      <a:gd name="connsiteX3" fmla="*/ 20569 w 835845"/>
                      <a:gd name="connsiteY3" fmla="*/ 1499616 h 1499616"/>
                      <a:gd name="connsiteX4" fmla="*/ 20569 w 835845"/>
                      <a:gd name="connsiteY4" fmla="*/ 0 h 1499616"/>
                      <a:gd name="connsiteX0" fmla="*/ 20569 w 818819"/>
                      <a:gd name="connsiteY0" fmla="*/ 0 h 1499616"/>
                      <a:gd name="connsiteX1" fmla="*/ 776240 w 818819"/>
                      <a:gd name="connsiteY1" fmla="*/ 0 h 1499616"/>
                      <a:gd name="connsiteX2" fmla="*/ 684800 w 818819"/>
                      <a:gd name="connsiteY2" fmla="*/ 1493520 h 1499616"/>
                      <a:gd name="connsiteX3" fmla="*/ 20569 w 818819"/>
                      <a:gd name="connsiteY3" fmla="*/ 1499616 h 1499616"/>
                      <a:gd name="connsiteX4" fmla="*/ 20569 w 818819"/>
                      <a:gd name="connsiteY4" fmla="*/ 0 h 1499616"/>
                      <a:gd name="connsiteX0" fmla="*/ 20569 w 818819"/>
                      <a:gd name="connsiteY0" fmla="*/ 0 h 1547056"/>
                      <a:gd name="connsiteX1" fmla="*/ 776240 w 818819"/>
                      <a:gd name="connsiteY1" fmla="*/ 0 h 1547056"/>
                      <a:gd name="connsiteX2" fmla="*/ 684800 w 818819"/>
                      <a:gd name="connsiteY2" fmla="*/ 1493520 h 1547056"/>
                      <a:gd name="connsiteX3" fmla="*/ 20569 w 818819"/>
                      <a:gd name="connsiteY3" fmla="*/ 1499616 h 1547056"/>
                      <a:gd name="connsiteX4" fmla="*/ 20569 w 818819"/>
                      <a:gd name="connsiteY4" fmla="*/ 0 h 1547056"/>
                      <a:gd name="connsiteX0" fmla="*/ 20569 w 826508"/>
                      <a:gd name="connsiteY0" fmla="*/ 0 h 1499616"/>
                      <a:gd name="connsiteX1" fmla="*/ 776240 w 826508"/>
                      <a:gd name="connsiteY1" fmla="*/ 0 h 1499616"/>
                      <a:gd name="connsiteX2" fmla="*/ 733667 w 826508"/>
                      <a:gd name="connsiteY2" fmla="*/ 1170381 h 1499616"/>
                      <a:gd name="connsiteX3" fmla="*/ 20569 w 826508"/>
                      <a:gd name="connsiteY3" fmla="*/ 1499616 h 1499616"/>
                      <a:gd name="connsiteX4" fmla="*/ 20569 w 826508"/>
                      <a:gd name="connsiteY4" fmla="*/ 0 h 1499616"/>
                      <a:gd name="connsiteX0" fmla="*/ 20569 w 827210"/>
                      <a:gd name="connsiteY0" fmla="*/ 0 h 1499616"/>
                      <a:gd name="connsiteX1" fmla="*/ 776240 w 827210"/>
                      <a:gd name="connsiteY1" fmla="*/ 0 h 1499616"/>
                      <a:gd name="connsiteX2" fmla="*/ 737403 w 827210"/>
                      <a:gd name="connsiteY2" fmla="*/ 1192367 h 1499616"/>
                      <a:gd name="connsiteX3" fmla="*/ 20569 w 827210"/>
                      <a:gd name="connsiteY3" fmla="*/ 1499616 h 1499616"/>
                      <a:gd name="connsiteX4" fmla="*/ 20569 w 827210"/>
                      <a:gd name="connsiteY4" fmla="*/ 0 h 1499616"/>
                      <a:gd name="connsiteX0" fmla="*/ 20569 w 841645"/>
                      <a:gd name="connsiteY0" fmla="*/ 0 h 1499616"/>
                      <a:gd name="connsiteX1" fmla="*/ 776240 w 841645"/>
                      <a:gd name="connsiteY1" fmla="*/ 0 h 1499616"/>
                      <a:gd name="connsiteX2" fmla="*/ 737403 w 841645"/>
                      <a:gd name="connsiteY2" fmla="*/ 1192367 h 1499616"/>
                      <a:gd name="connsiteX3" fmla="*/ 20569 w 841645"/>
                      <a:gd name="connsiteY3" fmla="*/ 1499616 h 1499616"/>
                      <a:gd name="connsiteX4" fmla="*/ 20569 w 841645"/>
                      <a:gd name="connsiteY4" fmla="*/ 0 h 1499616"/>
                      <a:gd name="connsiteX0" fmla="*/ 20569 w 919569"/>
                      <a:gd name="connsiteY0" fmla="*/ 0 h 1499616"/>
                      <a:gd name="connsiteX1" fmla="*/ 874426 w 919569"/>
                      <a:gd name="connsiteY1" fmla="*/ 1012 h 1499616"/>
                      <a:gd name="connsiteX2" fmla="*/ 737403 w 919569"/>
                      <a:gd name="connsiteY2" fmla="*/ 1192367 h 1499616"/>
                      <a:gd name="connsiteX3" fmla="*/ 20569 w 919569"/>
                      <a:gd name="connsiteY3" fmla="*/ 1499616 h 1499616"/>
                      <a:gd name="connsiteX4" fmla="*/ 20569 w 919569"/>
                      <a:gd name="connsiteY4" fmla="*/ 0 h 1499616"/>
                      <a:gd name="connsiteX0" fmla="*/ 20569 w 875235"/>
                      <a:gd name="connsiteY0" fmla="*/ 0 h 1499616"/>
                      <a:gd name="connsiteX1" fmla="*/ 874426 w 875235"/>
                      <a:gd name="connsiteY1" fmla="*/ 1012 h 1499616"/>
                      <a:gd name="connsiteX2" fmla="*/ 737403 w 875235"/>
                      <a:gd name="connsiteY2" fmla="*/ 1192367 h 1499616"/>
                      <a:gd name="connsiteX3" fmla="*/ 20569 w 875235"/>
                      <a:gd name="connsiteY3" fmla="*/ 1499616 h 1499616"/>
                      <a:gd name="connsiteX4" fmla="*/ 20569 w 875235"/>
                      <a:gd name="connsiteY4" fmla="*/ 0 h 1499616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338221"/>
                      <a:gd name="connsiteX1" fmla="*/ 901699 w 902508"/>
                      <a:gd name="connsiteY1" fmla="*/ 78974 h 1338221"/>
                      <a:gd name="connsiteX2" fmla="*/ 764676 w 902508"/>
                      <a:gd name="connsiteY2" fmla="*/ 1270329 h 1338221"/>
                      <a:gd name="connsiteX3" fmla="*/ 38391 w 902508"/>
                      <a:gd name="connsiteY3" fmla="*/ 1318393 h 1338221"/>
                      <a:gd name="connsiteX4" fmla="*/ 0 w 902508"/>
                      <a:gd name="connsiteY4" fmla="*/ 0 h 1338221"/>
                      <a:gd name="connsiteX0" fmla="*/ 0 w 902508"/>
                      <a:gd name="connsiteY0" fmla="*/ 0 h 1419679"/>
                      <a:gd name="connsiteX1" fmla="*/ 901699 w 902508"/>
                      <a:gd name="connsiteY1" fmla="*/ 78974 h 1419679"/>
                      <a:gd name="connsiteX2" fmla="*/ 764676 w 902508"/>
                      <a:gd name="connsiteY2" fmla="*/ 1270329 h 1419679"/>
                      <a:gd name="connsiteX3" fmla="*/ 136321 w 902508"/>
                      <a:gd name="connsiteY3" fmla="*/ 1419679 h 1419679"/>
                      <a:gd name="connsiteX4" fmla="*/ 0 w 902508"/>
                      <a:gd name="connsiteY4" fmla="*/ 0 h 1419679"/>
                      <a:gd name="connsiteX0" fmla="*/ 0 w 866365"/>
                      <a:gd name="connsiteY0" fmla="*/ 0 h 1546267"/>
                      <a:gd name="connsiteX1" fmla="*/ 865556 w 866365"/>
                      <a:gd name="connsiteY1" fmla="*/ 205562 h 1546267"/>
                      <a:gd name="connsiteX2" fmla="*/ 728533 w 866365"/>
                      <a:gd name="connsiteY2" fmla="*/ 1396917 h 1546267"/>
                      <a:gd name="connsiteX3" fmla="*/ 100178 w 866365"/>
                      <a:gd name="connsiteY3" fmla="*/ 1546267 h 1546267"/>
                      <a:gd name="connsiteX4" fmla="*/ 0 w 866365"/>
                      <a:gd name="connsiteY4" fmla="*/ 0 h 1546267"/>
                      <a:gd name="connsiteX0" fmla="*/ 0 w 824778"/>
                      <a:gd name="connsiteY0" fmla="*/ 0 h 1546267"/>
                      <a:gd name="connsiteX1" fmla="*/ 823198 w 824778"/>
                      <a:gd name="connsiteY1" fmla="*/ 125936 h 1546267"/>
                      <a:gd name="connsiteX2" fmla="*/ 728533 w 824778"/>
                      <a:gd name="connsiteY2" fmla="*/ 1396917 h 1546267"/>
                      <a:gd name="connsiteX3" fmla="*/ 100178 w 824778"/>
                      <a:gd name="connsiteY3" fmla="*/ 1546267 h 1546267"/>
                      <a:gd name="connsiteX4" fmla="*/ 0 w 824778"/>
                      <a:gd name="connsiteY4" fmla="*/ 0 h 1546267"/>
                      <a:gd name="connsiteX0" fmla="*/ 0 w 824778"/>
                      <a:gd name="connsiteY0" fmla="*/ 0 h 1565831"/>
                      <a:gd name="connsiteX1" fmla="*/ 823198 w 824778"/>
                      <a:gd name="connsiteY1" fmla="*/ 125936 h 1565831"/>
                      <a:gd name="connsiteX2" fmla="*/ 728533 w 824778"/>
                      <a:gd name="connsiteY2" fmla="*/ 1396917 h 1565831"/>
                      <a:gd name="connsiteX3" fmla="*/ 100178 w 824778"/>
                      <a:gd name="connsiteY3" fmla="*/ 1546267 h 1565831"/>
                      <a:gd name="connsiteX4" fmla="*/ 0 w 824778"/>
                      <a:gd name="connsiteY4" fmla="*/ 0 h 1565831"/>
                      <a:gd name="connsiteX0" fmla="*/ 0 w 824778"/>
                      <a:gd name="connsiteY0" fmla="*/ 0 h 1596225"/>
                      <a:gd name="connsiteX1" fmla="*/ 823198 w 824778"/>
                      <a:gd name="connsiteY1" fmla="*/ 125936 h 1596225"/>
                      <a:gd name="connsiteX2" fmla="*/ 728533 w 824778"/>
                      <a:gd name="connsiteY2" fmla="*/ 1396917 h 1596225"/>
                      <a:gd name="connsiteX3" fmla="*/ 100178 w 824778"/>
                      <a:gd name="connsiteY3" fmla="*/ 1546267 h 1596225"/>
                      <a:gd name="connsiteX4" fmla="*/ 0 w 824778"/>
                      <a:gd name="connsiteY4" fmla="*/ 0 h 1596225"/>
                      <a:gd name="connsiteX0" fmla="*/ 0 w 846606"/>
                      <a:gd name="connsiteY0" fmla="*/ 0 h 1633846"/>
                      <a:gd name="connsiteX1" fmla="*/ 823198 w 846606"/>
                      <a:gd name="connsiteY1" fmla="*/ 125936 h 1633846"/>
                      <a:gd name="connsiteX2" fmla="*/ 808015 w 846606"/>
                      <a:gd name="connsiteY2" fmla="*/ 1479371 h 1633846"/>
                      <a:gd name="connsiteX3" fmla="*/ 100178 w 846606"/>
                      <a:gd name="connsiteY3" fmla="*/ 1546267 h 1633846"/>
                      <a:gd name="connsiteX4" fmla="*/ 0 w 846606"/>
                      <a:gd name="connsiteY4" fmla="*/ 0 h 1633846"/>
                      <a:gd name="connsiteX0" fmla="*/ 0 w 846606"/>
                      <a:gd name="connsiteY0" fmla="*/ 0 h 1621471"/>
                      <a:gd name="connsiteX1" fmla="*/ 823198 w 846606"/>
                      <a:gd name="connsiteY1" fmla="*/ 125936 h 1621471"/>
                      <a:gd name="connsiteX2" fmla="*/ 808015 w 846606"/>
                      <a:gd name="connsiteY2" fmla="*/ 1479371 h 1621471"/>
                      <a:gd name="connsiteX3" fmla="*/ 191657 w 846606"/>
                      <a:gd name="connsiteY3" fmla="*/ 1516595 h 1621471"/>
                      <a:gd name="connsiteX4" fmla="*/ 0 w 846606"/>
                      <a:gd name="connsiteY4" fmla="*/ 0 h 1621471"/>
                      <a:gd name="connsiteX0" fmla="*/ 0 w 846606"/>
                      <a:gd name="connsiteY0" fmla="*/ 0 h 1633472"/>
                      <a:gd name="connsiteX1" fmla="*/ 823198 w 846606"/>
                      <a:gd name="connsiteY1" fmla="*/ 125936 h 1633472"/>
                      <a:gd name="connsiteX2" fmla="*/ 808015 w 846606"/>
                      <a:gd name="connsiteY2" fmla="*/ 1479371 h 1633472"/>
                      <a:gd name="connsiteX3" fmla="*/ 191657 w 846606"/>
                      <a:gd name="connsiteY3" fmla="*/ 1516595 h 1633472"/>
                      <a:gd name="connsiteX4" fmla="*/ 0 w 846606"/>
                      <a:gd name="connsiteY4" fmla="*/ 0 h 16334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6606" h="1633472">
                        <a:moveTo>
                          <a:pt x="0" y="0"/>
                        </a:moveTo>
                        <a:lnTo>
                          <a:pt x="823198" y="125936"/>
                        </a:lnTo>
                        <a:cubicBezTo>
                          <a:pt x="832712" y="571156"/>
                          <a:pt x="878521" y="1258679"/>
                          <a:pt x="808015" y="1479371"/>
                        </a:cubicBezTo>
                        <a:cubicBezTo>
                          <a:pt x="551744" y="1730491"/>
                          <a:pt x="349006" y="1623484"/>
                          <a:pt x="191657" y="1516595"/>
                        </a:cubicBezTo>
                        <a:cubicBezTo>
                          <a:pt x="81929" y="1028915"/>
                          <a:pt x="184739" y="450462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8" name="Rettangolo 73">
                    <a:extLst>
                      <a:ext uri="{FF2B5EF4-FFF2-40B4-BE49-F238E27FC236}">
                        <a16:creationId xmlns:a16="http://schemas.microsoft.com/office/drawing/2014/main" id="{7095E48D-D35F-0318-0A3B-7D6F81E6861A}"/>
                      </a:ext>
                    </a:extLst>
                  </p:cNvPr>
                  <p:cNvSpPr/>
                  <p:nvPr/>
                </p:nvSpPr>
                <p:spPr>
                  <a:xfrm rot="230045">
                    <a:off x="9076149" y="5519705"/>
                    <a:ext cx="309837" cy="620832"/>
                  </a:xfrm>
                  <a:custGeom>
                    <a:avLst/>
                    <a:gdLst>
                      <a:gd name="connsiteX0" fmla="*/ 0 w 332697"/>
                      <a:gd name="connsiteY0" fmla="*/ 0 h 590959"/>
                      <a:gd name="connsiteX1" fmla="*/ 33269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2217 w 332697"/>
                      <a:gd name="connsiteY1" fmla="*/ 3048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602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23706 h 614665"/>
                      <a:gd name="connsiteX1" fmla="*/ 306027 w 332697"/>
                      <a:gd name="connsiteY1" fmla="*/ 23706 h 614665"/>
                      <a:gd name="connsiteX2" fmla="*/ 332697 w 332697"/>
                      <a:gd name="connsiteY2" fmla="*/ 614665 h 614665"/>
                      <a:gd name="connsiteX3" fmla="*/ 0 w 332697"/>
                      <a:gd name="connsiteY3" fmla="*/ 614665 h 614665"/>
                      <a:gd name="connsiteX4" fmla="*/ 0 w 332697"/>
                      <a:gd name="connsiteY4" fmla="*/ 23706 h 614665"/>
                      <a:gd name="connsiteX0" fmla="*/ 0 w 332697"/>
                      <a:gd name="connsiteY0" fmla="*/ 34524 h 625483"/>
                      <a:gd name="connsiteX1" fmla="*/ 306027 w 332697"/>
                      <a:gd name="connsiteY1" fmla="*/ 34524 h 625483"/>
                      <a:gd name="connsiteX2" fmla="*/ 332697 w 332697"/>
                      <a:gd name="connsiteY2" fmla="*/ 625483 h 625483"/>
                      <a:gd name="connsiteX3" fmla="*/ 0 w 332697"/>
                      <a:gd name="connsiteY3" fmla="*/ 625483 h 625483"/>
                      <a:gd name="connsiteX4" fmla="*/ 0 w 332697"/>
                      <a:gd name="connsiteY4" fmla="*/ 34524 h 625483"/>
                      <a:gd name="connsiteX0" fmla="*/ 0 w 306027"/>
                      <a:gd name="connsiteY0" fmla="*/ 34524 h 625483"/>
                      <a:gd name="connsiteX1" fmla="*/ 306027 w 306027"/>
                      <a:gd name="connsiteY1" fmla="*/ 34524 h 625483"/>
                      <a:gd name="connsiteX2" fmla="*/ 302217 w 306027"/>
                      <a:gd name="connsiteY2" fmla="*/ 614053 h 625483"/>
                      <a:gd name="connsiteX3" fmla="*/ 0 w 306027"/>
                      <a:gd name="connsiteY3" fmla="*/ 625483 h 625483"/>
                      <a:gd name="connsiteX4" fmla="*/ 0 w 306027"/>
                      <a:gd name="connsiteY4" fmla="*/ 34524 h 625483"/>
                      <a:gd name="connsiteX0" fmla="*/ 0 w 302217"/>
                      <a:gd name="connsiteY0" fmla="*/ 5802 h 596761"/>
                      <a:gd name="connsiteX1" fmla="*/ 264117 w 302217"/>
                      <a:gd name="connsiteY1" fmla="*/ 181062 h 596761"/>
                      <a:gd name="connsiteX2" fmla="*/ 302217 w 302217"/>
                      <a:gd name="connsiteY2" fmla="*/ 585331 h 596761"/>
                      <a:gd name="connsiteX3" fmla="*/ 0 w 302217"/>
                      <a:gd name="connsiteY3" fmla="*/ 596761 h 596761"/>
                      <a:gd name="connsiteX4" fmla="*/ 0 w 302217"/>
                      <a:gd name="connsiteY4" fmla="*/ 5802 h 596761"/>
                      <a:gd name="connsiteX0" fmla="*/ 0 w 309837"/>
                      <a:gd name="connsiteY0" fmla="*/ 32444 h 623403"/>
                      <a:gd name="connsiteX1" fmla="*/ 309837 w 309837"/>
                      <a:gd name="connsiteY1" fmla="*/ 36254 h 623403"/>
                      <a:gd name="connsiteX2" fmla="*/ 302217 w 309837"/>
                      <a:gd name="connsiteY2" fmla="*/ 611973 h 623403"/>
                      <a:gd name="connsiteX3" fmla="*/ 0 w 309837"/>
                      <a:gd name="connsiteY3" fmla="*/ 623403 h 623403"/>
                      <a:gd name="connsiteX4" fmla="*/ 0 w 309837"/>
                      <a:gd name="connsiteY4" fmla="*/ 32444 h 623403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302217 w 309837"/>
                      <a:gd name="connsiteY2" fmla="*/ 607119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285738 w 309837"/>
                      <a:gd name="connsiteY2" fmla="*/ 589131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6766"/>
                      <a:gd name="connsiteX1" fmla="*/ 309837 w 309837"/>
                      <a:gd name="connsiteY1" fmla="*/ 31400 h 616766"/>
                      <a:gd name="connsiteX2" fmla="*/ 285738 w 309837"/>
                      <a:gd name="connsiteY2" fmla="*/ 589131 h 616766"/>
                      <a:gd name="connsiteX3" fmla="*/ 26610 w 309837"/>
                      <a:gd name="connsiteY3" fmla="*/ 616766 h 616766"/>
                      <a:gd name="connsiteX4" fmla="*/ 0 w 309837"/>
                      <a:gd name="connsiteY4" fmla="*/ 39020 h 616766"/>
                      <a:gd name="connsiteX0" fmla="*/ 0 w 309837"/>
                      <a:gd name="connsiteY0" fmla="*/ 39020 h 628935"/>
                      <a:gd name="connsiteX1" fmla="*/ 309837 w 309837"/>
                      <a:gd name="connsiteY1" fmla="*/ 31400 h 628935"/>
                      <a:gd name="connsiteX2" fmla="*/ 285738 w 309837"/>
                      <a:gd name="connsiteY2" fmla="*/ 589131 h 628935"/>
                      <a:gd name="connsiteX3" fmla="*/ 15967 w 309837"/>
                      <a:gd name="connsiteY3" fmla="*/ 628935 h 628935"/>
                      <a:gd name="connsiteX4" fmla="*/ 0 w 309837"/>
                      <a:gd name="connsiteY4" fmla="*/ 39020 h 628935"/>
                      <a:gd name="connsiteX0" fmla="*/ 0 w 309837"/>
                      <a:gd name="connsiteY0" fmla="*/ 39020 h 613984"/>
                      <a:gd name="connsiteX1" fmla="*/ 309837 w 309837"/>
                      <a:gd name="connsiteY1" fmla="*/ 31400 h 613984"/>
                      <a:gd name="connsiteX2" fmla="*/ 285738 w 309837"/>
                      <a:gd name="connsiteY2" fmla="*/ 589131 h 613984"/>
                      <a:gd name="connsiteX3" fmla="*/ 11146 w 309837"/>
                      <a:gd name="connsiteY3" fmla="*/ 613984 h 613984"/>
                      <a:gd name="connsiteX4" fmla="*/ 0 w 309837"/>
                      <a:gd name="connsiteY4" fmla="*/ 39020 h 613984"/>
                      <a:gd name="connsiteX0" fmla="*/ 0 w 309837"/>
                      <a:gd name="connsiteY0" fmla="*/ 39020 h 621034"/>
                      <a:gd name="connsiteX1" fmla="*/ 309837 w 309837"/>
                      <a:gd name="connsiteY1" fmla="*/ 31400 h 621034"/>
                      <a:gd name="connsiteX2" fmla="*/ 285738 w 309837"/>
                      <a:gd name="connsiteY2" fmla="*/ 589131 h 621034"/>
                      <a:gd name="connsiteX3" fmla="*/ 11146 w 309837"/>
                      <a:gd name="connsiteY3" fmla="*/ 613984 h 621034"/>
                      <a:gd name="connsiteX4" fmla="*/ 0 w 309837"/>
                      <a:gd name="connsiteY4" fmla="*/ 39020 h 621034"/>
                      <a:gd name="connsiteX0" fmla="*/ 0 w 309837"/>
                      <a:gd name="connsiteY0" fmla="*/ 39020 h 622514"/>
                      <a:gd name="connsiteX1" fmla="*/ 309837 w 309837"/>
                      <a:gd name="connsiteY1" fmla="*/ 31400 h 622514"/>
                      <a:gd name="connsiteX2" fmla="*/ 285738 w 309837"/>
                      <a:gd name="connsiteY2" fmla="*/ 589131 h 622514"/>
                      <a:gd name="connsiteX3" fmla="*/ 11146 w 309837"/>
                      <a:gd name="connsiteY3" fmla="*/ 613984 h 622514"/>
                      <a:gd name="connsiteX4" fmla="*/ 0 w 309837"/>
                      <a:gd name="connsiteY4" fmla="*/ 39020 h 622514"/>
                      <a:gd name="connsiteX0" fmla="*/ 0 w 309837"/>
                      <a:gd name="connsiteY0" fmla="*/ 39020 h 621198"/>
                      <a:gd name="connsiteX1" fmla="*/ 309837 w 309837"/>
                      <a:gd name="connsiteY1" fmla="*/ 31400 h 621198"/>
                      <a:gd name="connsiteX2" fmla="*/ 304236 w 309837"/>
                      <a:gd name="connsiteY2" fmla="*/ 580254 h 621198"/>
                      <a:gd name="connsiteX3" fmla="*/ 11146 w 309837"/>
                      <a:gd name="connsiteY3" fmla="*/ 613984 h 621198"/>
                      <a:gd name="connsiteX4" fmla="*/ 0 w 309837"/>
                      <a:gd name="connsiteY4" fmla="*/ 39020 h 621198"/>
                      <a:gd name="connsiteX0" fmla="*/ 0 w 309837"/>
                      <a:gd name="connsiteY0" fmla="*/ 39020 h 620832"/>
                      <a:gd name="connsiteX1" fmla="*/ 309837 w 309837"/>
                      <a:gd name="connsiteY1" fmla="*/ 31400 h 620832"/>
                      <a:gd name="connsiteX2" fmla="*/ 292577 w 309837"/>
                      <a:gd name="connsiteY2" fmla="*/ 577217 h 620832"/>
                      <a:gd name="connsiteX3" fmla="*/ 11146 w 309837"/>
                      <a:gd name="connsiteY3" fmla="*/ 613984 h 620832"/>
                      <a:gd name="connsiteX4" fmla="*/ 0 w 309837"/>
                      <a:gd name="connsiteY4" fmla="*/ 39020 h 620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9837" h="620832">
                        <a:moveTo>
                          <a:pt x="0" y="39020"/>
                        </a:moveTo>
                        <a:cubicBezTo>
                          <a:pt x="109629" y="920"/>
                          <a:pt x="162108" y="-21940"/>
                          <a:pt x="309837" y="31400"/>
                        </a:cubicBezTo>
                        <a:lnTo>
                          <a:pt x="292577" y="577217"/>
                        </a:lnTo>
                        <a:cubicBezTo>
                          <a:pt x="205612" y="596651"/>
                          <a:pt x="93311" y="636876"/>
                          <a:pt x="11146" y="613984"/>
                        </a:cubicBezTo>
                        <a:lnTo>
                          <a:pt x="0" y="3902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45" name="Rettangolo con angoli arrotondati 44">
                  <a:extLst>
                    <a:ext uri="{FF2B5EF4-FFF2-40B4-BE49-F238E27FC236}">
                      <a16:creationId xmlns:a16="http://schemas.microsoft.com/office/drawing/2014/main" id="{1C6DEC9D-E0BF-DA8C-0C96-3505A9D0965B}"/>
                    </a:ext>
                  </a:extLst>
                </p:cNvPr>
                <p:cNvSpPr/>
                <p:nvPr/>
              </p:nvSpPr>
              <p:spPr>
                <a:xfrm rot="11448">
                  <a:off x="13516128" y="5531219"/>
                  <a:ext cx="73568" cy="192609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82" name="Ovale 81">
                <a:extLst>
                  <a:ext uri="{FF2B5EF4-FFF2-40B4-BE49-F238E27FC236}">
                    <a16:creationId xmlns:a16="http://schemas.microsoft.com/office/drawing/2014/main" id="{E59A8652-E351-03A3-53F4-BF677302DE9A}"/>
                  </a:ext>
                </a:extLst>
              </p:cNvPr>
              <p:cNvSpPr/>
              <p:nvPr/>
            </p:nvSpPr>
            <p:spPr>
              <a:xfrm>
                <a:off x="13416254" y="4494225"/>
                <a:ext cx="89108" cy="92474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9" name="Gruppo 38">
              <a:extLst>
                <a:ext uri="{FF2B5EF4-FFF2-40B4-BE49-F238E27FC236}">
                  <a16:creationId xmlns:a16="http://schemas.microsoft.com/office/drawing/2014/main" id="{E41F39D2-80D1-516C-6212-0742D84C14DF}"/>
                </a:ext>
              </a:extLst>
            </p:cNvPr>
            <p:cNvGrpSpPr/>
            <p:nvPr/>
          </p:nvGrpSpPr>
          <p:grpSpPr>
            <a:xfrm rot="21392073">
              <a:off x="13327098" y="5405003"/>
              <a:ext cx="204675" cy="261968"/>
              <a:chOff x="8992065" y="3239791"/>
              <a:chExt cx="502467" cy="641469"/>
            </a:xfrm>
          </p:grpSpPr>
          <p:sp>
            <p:nvSpPr>
              <p:cNvPr id="41" name="Trapezio 49">
                <a:extLst>
                  <a:ext uri="{FF2B5EF4-FFF2-40B4-BE49-F238E27FC236}">
                    <a16:creationId xmlns:a16="http://schemas.microsoft.com/office/drawing/2014/main" id="{ABE74801-6B55-9A40-5CBB-85D4C76484CE}"/>
                  </a:ext>
                </a:extLst>
              </p:cNvPr>
              <p:cNvSpPr/>
              <p:nvPr/>
            </p:nvSpPr>
            <p:spPr>
              <a:xfrm rot="9729401" flipH="1">
                <a:off x="8992065" y="3239791"/>
                <a:ext cx="502467" cy="507508"/>
              </a:xfrm>
              <a:custGeom>
                <a:avLst/>
                <a:gdLst>
                  <a:gd name="connsiteX0" fmla="*/ 0 w 321145"/>
                  <a:gd name="connsiteY0" fmla="*/ 361419 h 361419"/>
                  <a:gd name="connsiteX1" fmla="*/ 80286 w 321145"/>
                  <a:gd name="connsiteY1" fmla="*/ 0 h 361419"/>
                  <a:gd name="connsiteX2" fmla="*/ 240859 w 321145"/>
                  <a:gd name="connsiteY2" fmla="*/ 0 h 361419"/>
                  <a:gd name="connsiteX3" fmla="*/ 321145 w 321145"/>
                  <a:gd name="connsiteY3" fmla="*/ 361419 h 361419"/>
                  <a:gd name="connsiteX4" fmla="*/ 0 w 321145"/>
                  <a:gd name="connsiteY4" fmla="*/ 361419 h 361419"/>
                  <a:gd name="connsiteX0" fmla="*/ 0 w 321145"/>
                  <a:gd name="connsiteY0" fmla="*/ 361419 h 412763"/>
                  <a:gd name="connsiteX1" fmla="*/ 80286 w 321145"/>
                  <a:gd name="connsiteY1" fmla="*/ 0 h 412763"/>
                  <a:gd name="connsiteX2" fmla="*/ 240859 w 321145"/>
                  <a:gd name="connsiteY2" fmla="*/ 0 h 412763"/>
                  <a:gd name="connsiteX3" fmla="*/ 321145 w 321145"/>
                  <a:gd name="connsiteY3" fmla="*/ 361419 h 412763"/>
                  <a:gd name="connsiteX4" fmla="*/ 0 w 321145"/>
                  <a:gd name="connsiteY4" fmla="*/ 361419 h 41276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81953"/>
                  <a:gd name="connsiteY0" fmla="*/ 302475 h 416714"/>
                  <a:gd name="connsiteX1" fmla="*/ 141094 w 381953"/>
                  <a:gd name="connsiteY1" fmla="*/ 0 h 416714"/>
                  <a:gd name="connsiteX2" fmla="*/ 301667 w 381953"/>
                  <a:gd name="connsiteY2" fmla="*/ 0 h 416714"/>
                  <a:gd name="connsiteX3" fmla="*/ 381953 w 381953"/>
                  <a:gd name="connsiteY3" fmla="*/ 361419 h 416714"/>
                  <a:gd name="connsiteX4" fmla="*/ 0 w 381953"/>
                  <a:gd name="connsiteY4" fmla="*/ 302475 h 416714"/>
                  <a:gd name="connsiteX0" fmla="*/ 0 w 433414"/>
                  <a:gd name="connsiteY0" fmla="*/ 302475 h 404427"/>
                  <a:gd name="connsiteX1" fmla="*/ 141094 w 433414"/>
                  <a:gd name="connsiteY1" fmla="*/ 0 h 404427"/>
                  <a:gd name="connsiteX2" fmla="*/ 301667 w 433414"/>
                  <a:gd name="connsiteY2" fmla="*/ 0 h 404427"/>
                  <a:gd name="connsiteX3" fmla="*/ 433414 w 433414"/>
                  <a:gd name="connsiteY3" fmla="*/ 342175 h 404427"/>
                  <a:gd name="connsiteX4" fmla="*/ 0 w 433414"/>
                  <a:gd name="connsiteY4" fmla="*/ 302475 h 404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3414" h="404427">
                    <a:moveTo>
                      <a:pt x="0" y="302475"/>
                    </a:moveTo>
                    <a:cubicBezTo>
                      <a:pt x="179855" y="208788"/>
                      <a:pt x="209883" y="258317"/>
                      <a:pt x="141094" y="0"/>
                    </a:cubicBezTo>
                    <a:lnTo>
                      <a:pt x="301667" y="0"/>
                    </a:lnTo>
                    <a:cubicBezTo>
                      <a:pt x="328429" y="120473"/>
                      <a:pt x="302166" y="187642"/>
                      <a:pt x="433414" y="342175"/>
                    </a:cubicBezTo>
                    <a:cubicBezTo>
                      <a:pt x="335043" y="441031"/>
                      <a:pt x="101399" y="418000"/>
                      <a:pt x="0" y="30247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2" name="Ovale 41">
                <a:extLst>
                  <a:ext uri="{FF2B5EF4-FFF2-40B4-BE49-F238E27FC236}">
                    <a16:creationId xmlns:a16="http://schemas.microsoft.com/office/drawing/2014/main" id="{17CE7913-55C3-3A72-D749-D248D3A4E25C}"/>
                  </a:ext>
                </a:extLst>
              </p:cNvPr>
              <p:cNvSpPr/>
              <p:nvPr/>
            </p:nvSpPr>
            <p:spPr>
              <a:xfrm>
                <a:off x="9207716" y="3612631"/>
                <a:ext cx="268224" cy="268629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40" name="Esagono 45">
            <a:extLst>
              <a:ext uri="{FF2B5EF4-FFF2-40B4-BE49-F238E27FC236}">
                <a16:creationId xmlns:a16="http://schemas.microsoft.com/office/drawing/2014/main" id="{A6C52A19-0890-410E-57B9-5C09422CB9A0}"/>
              </a:ext>
            </a:extLst>
          </p:cNvPr>
          <p:cNvSpPr/>
          <p:nvPr/>
        </p:nvSpPr>
        <p:spPr>
          <a:xfrm rot="21572067">
            <a:off x="11186381" y="5326224"/>
            <a:ext cx="406466" cy="277291"/>
          </a:xfrm>
          <a:custGeom>
            <a:avLst/>
            <a:gdLst>
              <a:gd name="connsiteX0" fmla="*/ 0 w 880368"/>
              <a:gd name="connsiteY0" fmla="*/ 414515 h 829030"/>
              <a:gd name="connsiteX1" fmla="*/ 207258 w 880368"/>
              <a:gd name="connsiteY1" fmla="*/ 0 h 829030"/>
              <a:gd name="connsiteX2" fmla="*/ 673111 w 880368"/>
              <a:gd name="connsiteY2" fmla="*/ 0 h 829030"/>
              <a:gd name="connsiteX3" fmla="*/ 880368 w 880368"/>
              <a:gd name="connsiteY3" fmla="*/ 414515 h 829030"/>
              <a:gd name="connsiteX4" fmla="*/ 673111 w 880368"/>
              <a:gd name="connsiteY4" fmla="*/ 829030 h 829030"/>
              <a:gd name="connsiteX5" fmla="*/ 207258 w 880368"/>
              <a:gd name="connsiteY5" fmla="*/ 829030 h 829030"/>
              <a:gd name="connsiteX6" fmla="*/ 0 w 880368"/>
              <a:gd name="connsiteY6" fmla="*/ 414515 h 829030"/>
              <a:gd name="connsiteX0" fmla="*/ 0 w 886471"/>
              <a:gd name="connsiteY0" fmla="*/ 414515 h 829030"/>
              <a:gd name="connsiteX1" fmla="*/ 207258 w 886471"/>
              <a:gd name="connsiteY1" fmla="*/ 0 h 829030"/>
              <a:gd name="connsiteX2" fmla="*/ 886471 w 886471"/>
              <a:gd name="connsiteY2" fmla="*/ 251460 h 829030"/>
              <a:gd name="connsiteX3" fmla="*/ 880368 w 886471"/>
              <a:gd name="connsiteY3" fmla="*/ 414515 h 829030"/>
              <a:gd name="connsiteX4" fmla="*/ 673111 w 886471"/>
              <a:gd name="connsiteY4" fmla="*/ 829030 h 829030"/>
              <a:gd name="connsiteX5" fmla="*/ 207258 w 886471"/>
              <a:gd name="connsiteY5" fmla="*/ 829030 h 829030"/>
              <a:gd name="connsiteX6" fmla="*/ 0 w 886471"/>
              <a:gd name="connsiteY6" fmla="*/ 414515 h 829030"/>
              <a:gd name="connsiteX0" fmla="*/ 0 w 886471"/>
              <a:gd name="connsiteY0" fmla="*/ 163055 h 577570"/>
              <a:gd name="connsiteX1" fmla="*/ 9138 w 886471"/>
              <a:gd name="connsiteY1" fmla="*/ 15240 h 577570"/>
              <a:gd name="connsiteX2" fmla="*/ 886471 w 886471"/>
              <a:gd name="connsiteY2" fmla="*/ 0 h 577570"/>
              <a:gd name="connsiteX3" fmla="*/ 880368 w 886471"/>
              <a:gd name="connsiteY3" fmla="*/ 163055 h 577570"/>
              <a:gd name="connsiteX4" fmla="*/ 673111 w 886471"/>
              <a:gd name="connsiteY4" fmla="*/ 577570 h 577570"/>
              <a:gd name="connsiteX5" fmla="*/ 207258 w 886471"/>
              <a:gd name="connsiteY5" fmla="*/ 577570 h 577570"/>
              <a:gd name="connsiteX6" fmla="*/ 0 w 886471"/>
              <a:gd name="connsiteY6" fmla="*/ 163055 h 57757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673111 w 886471"/>
              <a:gd name="connsiteY4" fmla="*/ 57757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471" h="585190">
                <a:moveTo>
                  <a:pt x="0" y="163055"/>
                </a:moveTo>
                <a:lnTo>
                  <a:pt x="9138" y="15240"/>
                </a:lnTo>
                <a:cubicBezTo>
                  <a:pt x="435102" y="157347"/>
                  <a:pt x="487211" y="181705"/>
                  <a:pt x="886471" y="0"/>
                </a:cubicBezTo>
                <a:lnTo>
                  <a:pt x="880368" y="163055"/>
                </a:lnTo>
                <a:cubicBezTo>
                  <a:pt x="621142" y="287485"/>
                  <a:pt x="564689" y="300388"/>
                  <a:pt x="528331" y="585190"/>
                </a:cubicBezTo>
                <a:lnTo>
                  <a:pt x="367278" y="585190"/>
                </a:lnTo>
                <a:cubicBezTo>
                  <a:pt x="293336" y="421618"/>
                  <a:pt x="364310" y="330077"/>
                  <a:pt x="0" y="16305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4" name="Gruppo 83">
            <a:extLst>
              <a:ext uri="{FF2B5EF4-FFF2-40B4-BE49-F238E27FC236}">
                <a16:creationId xmlns:a16="http://schemas.microsoft.com/office/drawing/2014/main" id="{88A8F938-F0AB-0BE5-19F9-9899528219A7}"/>
              </a:ext>
            </a:extLst>
          </p:cNvPr>
          <p:cNvGrpSpPr/>
          <p:nvPr/>
        </p:nvGrpSpPr>
        <p:grpSpPr>
          <a:xfrm>
            <a:off x="170375" y="3302321"/>
            <a:ext cx="3514968" cy="3029381"/>
            <a:chOff x="170375" y="3302321"/>
            <a:chExt cx="3514968" cy="3029381"/>
          </a:xfrm>
        </p:grpSpPr>
        <p:pic>
          <p:nvPicPr>
            <p:cNvPr id="86" name="Immagine 85" descr="mondo autismo consapevolezza giorno. colorato puzzle design cartello.  simbolo di autismo. medico piatto illustrazione. Salute cura 21437128 PNG">
              <a:extLst>
                <a:ext uri="{FF2B5EF4-FFF2-40B4-BE49-F238E27FC236}">
                  <a16:creationId xmlns:a16="http://schemas.microsoft.com/office/drawing/2014/main" id="{8DAE9511-E9CC-7A2D-AADB-573D6662C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1000" contrast="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0375" y="3302321"/>
              <a:ext cx="3514968" cy="3029381"/>
            </a:xfrm>
            <a:prstGeom prst="rect">
              <a:avLst/>
            </a:prstGeom>
          </p:spPr>
        </p:pic>
        <p:pic>
          <p:nvPicPr>
            <p:cNvPr id="87" name="Elemento grafico 86" descr="Chat contorno">
              <a:extLst>
                <a:ext uri="{FF2B5EF4-FFF2-40B4-BE49-F238E27FC236}">
                  <a16:creationId xmlns:a16="http://schemas.microsoft.com/office/drawing/2014/main" id="{85D073F1-9CB0-2966-9275-6EDFF29A6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86261" y="4156611"/>
              <a:ext cx="660400" cy="660400"/>
            </a:xfrm>
            <a:prstGeom prst="rect">
              <a:avLst/>
            </a:prstGeom>
          </p:spPr>
        </p:pic>
        <p:pic>
          <p:nvPicPr>
            <p:cNvPr id="88" name="Elemento grafico 87" descr="Distanziamento sociale con riempimento a tinta unita">
              <a:extLst>
                <a:ext uri="{FF2B5EF4-FFF2-40B4-BE49-F238E27FC236}">
                  <a16:creationId xmlns:a16="http://schemas.microsoft.com/office/drawing/2014/main" id="{6042E556-1E21-F92D-2BBF-788087672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8051" y="5005363"/>
              <a:ext cx="679940" cy="670170"/>
            </a:xfrm>
            <a:prstGeom prst="rect">
              <a:avLst/>
            </a:prstGeom>
          </p:spPr>
        </p:pic>
      </p:grp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BCF86B33-1E2B-4CD9-3611-EF19671E757E}"/>
              </a:ext>
            </a:extLst>
          </p:cNvPr>
          <p:cNvSpPr txBox="1"/>
          <p:nvPr/>
        </p:nvSpPr>
        <p:spPr>
          <a:xfrm>
            <a:off x="9970176" y="3462523"/>
            <a:ext cx="2409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Social Assistive Robot</a:t>
            </a:r>
            <a:endParaRPr lang="it-IT" sz="2400"/>
          </a:p>
        </p:txBody>
      </p:sp>
      <p:sp>
        <p:nvSpPr>
          <p:cNvPr id="61" name="Segnaposto contenuto 2">
            <a:extLst>
              <a:ext uri="{FF2B5EF4-FFF2-40B4-BE49-F238E27FC236}">
                <a16:creationId xmlns:a16="http://schemas.microsoft.com/office/drawing/2014/main" id="{909B0673-AB37-7A5D-84F7-082736D974F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>
                <a:latin typeface="Aptos"/>
                <a:ea typeface="Open Sans"/>
                <a:cs typeface="Open Sans"/>
              </a:rPr>
              <a:t>Autism Spectrum Disorder (ASD) is a group of neurodevelopmental disorders characterized by </a:t>
            </a:r>
            <a:r>
              <a:rPr lang="en-US" b="1">
                <a:latin typeface="Aptos"/>
                <a:ea typeface="Open Sans"/>
                <a:cs typeface="Open Sans"/>
              </a:rPr>
              <a:t>difficulties</a:t>
            </a:r>
            <a:r>
              <a:rPr lang="en-US">
                <a:latin typeface="Aptos"/>
                <a:ea typeface="Open Sans"/>
                <a:cs typeface="Open Sans"/>
              </a:rPr>
              <a:t> </a:t>
            </a:r>
            <a:r>
              <a:rPr lang="en-US" b="1">
                <a:latin typeface="Aptos"/>
                <a:ea typeface="Open Sans"/>
                <a:cs typeface="Open Sans"/>
              </a:rPr>
              <a:t>in</a:t>
            </a:r>
            <a:r>
              <a:rPr lang="en-US">
                <a:latin typeface="Aptos"/>
                <a:ea typeface="Open Sans"/>
                <a:cs typeface="Open Sans"/>
              </a:rPr>
              <a:t> </a:t>
            </a:r>
            <a:r>
              <a:rPr lang="en-US" b="1">
                <a:latin typeface="Aptos"/>
                <a:ea typeface="Open Sans"/>
                <a:cs typeface="Open Sans"/>
              </a:rPr>
              <a:t>social interactions, communication and behavior.</a:t>
            </a:r>
            <a:endParaRPr lang="it-IT">
              <a:latin typeface="Aptos"/>
              <a:ea typeface="Open Sans"/>
              <a:cs typeface="Open Sans"/>
            </a:endParaRPr>
          </a:p>
        </p:txBody>
      </p:sp>
      <p:sp>
        <p:nvSpPr>
          <p:cNvPr id="74" name="Freccia a destra 73">
            <a:extLst>
              <a:ext uri="{FF2B5EF4-FFF2-40B4-BE49-F238E27FC236}">
                <a16:creationId xmlns:a16="http://schemas.microsoft.com/office/drawing/2014/main" id="{A7CE2EF3-A8E0-EDF0-45FB-848136B9A088}"/>
              </a:ext>
            </a:extLst>
          </p:cNvPr>
          <p:cNvSpPr/>
          <p:nvPr/>
        </p:nvSpPr>
        <p:spPr>
          <a:xfrm>
            <a:off x="3395816" y="4650739"/>
            <a:ext cx="1016000" cy="32394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3" name="CasellaDiTesto 92">
            <a:extLst>
              <a:ext uri="{FF2B5EF4-FFF2-40B4-BE49-F238E27FC236}">
                <a16:creationId xmlns:a16="http://schemas.microsoft.com/office/drawing/2014/main" id="{C0804D3E-A13D-03B2-805E-B9796C709A09}"/>
              </a:ext>
            </a:extLst>
          </p:cNvPr>
          <p:cNvSpPr txBox="1"/>
          <p:nvPr/>
        </p:nvSpPr>
        <p:spPr>
          <a:xfrm>
            <a:off x="4578670" y="4551103"/>
            <a:ext cx="3514968" cy="52322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err="1">
                <a:ea typeface="Open Sans" panose="020B0606030504020204" pitchFamily="34" charset="0"/>
                <a:cs typeface="Open Sans" panose="020B0606030504020204" pitchFamily="34" charset="0"/>
              </a:rPr>
              <a:t>Attention</a:t>
            </a:r>
            <a:r>
              <a:rPr lang="it-IT" sz="2800">
                <a:ea typeface="Open Sans" panose="020B0606030504020204" pitchFamily="34" charset="0"/>
                <a:cs typeface="Open Sans" panose="020B0606030504020204" pitchFamily="34" charset="0"/>
              </a:rPr>
              <a:t> Evaluation</a:t>
            </a:r>
          </a:p>
        </p:txBody>
      </p:sp>
    </p:spTree>
    <p:extLst>
      <p:ext uri="{BB962C8B-B14F-4D97-AF65-F5344CB8AC3E}">
        <p14:creationId xmlns:p14="http://schemas.microsoft.com/office/powerpoint/2010/main" val="84101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BCE8C-D0D0-B83B-0765-35DF90273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rapezio 88">
            <a:extLst>
              <a:ext uri="{FF2B5EF4-FFF2-40B4-BE49-F238E27FC236}">
                <a16:creationId xmlns:a16="http://schemas.microsoft.com/office/drawing/2014/main" id="{3E4E476C-F24C-3AB7-0DBE-B983E2E44572}"/>
              </a:ext>
            </a:extLst>
          </p:cNvPr>
          <p:cNvSpPr/>
          <p:nvPr/>
        </p:nvSpPr>
        <p:spPr>
          <a:xfrm>
            <a:off x="10107975" y="6579020"/>
            <a:ext cx="2271252" cy="245268"/>
          </a:xfrm>
          <a:prstGeom prst="trapezoid">
            <a:avLst>
              <a:gd name="adj" fmla="val 126144"/>
            </a:avLst>
          </a:prstGeom>
          <a:solidFill>
            <a:srgbClr val="0262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9" name="Gruppo 78">
            <a:extLst>
              <a:ext uri="{FF2B5EF4-FFF2-40B4-BE49-F238E27FC236}">
                <a16:creationId xmlns:a16="http://schemas.microsoft.com/office/drawing/2014/main" id="{5833CE59-E5CF-4559-B95D-D36A29A5E8BC}"/>
              </a:ext>
            </a:extLst>
          </p:cNvPr>
          <p:cNvGrpSpPr/>
          <p:nvPr/>
        </p:nvGrpSpPr>
        <p:grpSpPr>
          <a:xfrm rot="6835665">
            <a:off x="9781247" y="4516766"/>
            <a:ext cx="1260554" cy="733100"/>
            <a:chOff x="9781247" y="4516766"/>
            <a:chExt cx="1260554" cy="733100"/>
          </a:xfrm>
        </p:grpSpPr>
        <p:grpSp>
          <p:nvGrpSpPr>
            <p:cNvPr id="47" name="Gruppo 46">
              <a:extLst>
                <a:ext uri="{FF2B5EF4-FFF2-40B4-BE49-F238E27FC236}">
                  <a16:creationId xmlns:a16="http://schemas.microsoft.com/office/drawing/2014/main" id="{D99D681C-40F3-99FD-8D31-D916303DD528}"/>
                </a:ext>
              </a:extLst>
            </p:cNvPr>
            <p:cNvGrpSpPr/>
            <p:nvPr/>
          </p:nvGrpSpPr>
          <p:grpSpPr>
            <a:xfrm>
              <a:off x="9781247" y="4821403"/>
              <a:ext cx="727203" cy="428463"/>
              <a:chOff x="9781247" y="4821403"/>
              <a:chExt cx="727203" cy="428463"/>
            </a:xfrm>
          </p:grpSpPr>
          <p:sp>
            <p:nvSpPr>
              <p:cNvPr id="67" name="Trapezio 85">
                <a:extLst>
                  <a:ext uri="{FF2B5EF4-FFF2-40B4-BE49-F238E27FC236}">
                    <a16:creationId xmlns:a16="http://schemas.microsoft.com/office/drawing/2014/main" id="{21341772-994C-7638-1910-3FF2240B9668}"/>
                  </a:ext>
                </a:extLst>
              </p:cNvPr>
              <p:cNvSpPr/>
              <p:nvPr/>
            </p:nvSpPr>
            <p:spPr>
              <a:xfrm rot="13042628" flipH="1">
                <a:off x="9914943" y="5096511"/>
                <a:ext cx="110210" cy="153355"/>
              </a:xfrm>
              <a:custGeom>
                <a:avLst/>
                <a:gdLst>
                  <a:gd name="connsiteX0" fmla="*/ 0 w 160682"/>
                  <a:gd name="connsiteY0" fmla="*/ 544830 h 544830"/>
                  <a:gd name="connsiteX1" fmla="*/ 40171 w 160682"/>
                  <a:gd name="connsiteY1" fmla="*/ 0 h 544830"/>
                  <a:gd name="connsiteX2" fmla="*/ 120512 w 160682"/>
                  <a:gd name="connsiteY2" fmla="*/ 0 h 544830"/>
                  <a:gd name="connsiteX3" fmla="*/ 160682 w 160682"/>
                  <a:gd name="connsiteY3" fmla="*/ 544830 h 544830"/>
                  <a:gd name="connsiteX4" fmla="*/ 0 w 160682"/>
                  <a:gd name="connsiteY4" fmla="*/ 544830 h 544830"/>
                  <a:gd name="connsiteX0" fmla="*/ 61430 w 222112"/>
                  <a:gd name="connsiteY0" fmla="*/ 544830 h 544830"/>
                  <a:gd name="connsiteX1" fmla="*/ 0 w 222112"/>
                  <a:gd name="connsiteY1" fmla="*/ 115869 h 544830"/>
                  <a:gd name="connsiteX2" fmla="*/ 181942 w 222112"/>
                  <a:gd name="connsiteY2" fmla="*/ 0 h 544830"/>
                  <a:gd name="connsiteX3" fmla="*/ 222112 w 222112"/>
                  <a:gd name="connsiteY3" fmla="*/ 544830 h 544830"/>
                  <a:gd name="connsiteX4" fmla="*/ 61430 w 222112"/>
                  <a:gd name="connsiteY4" fmla="*/ 544830 h 54483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117035 w 277717"/>
                  <a:gd name="connsiteY0" fmla="*/ 490080 h 490080"/>
                  <a:gd name="connsiteX1" fmla="*/ 0 w 277717"/>
                  <a:gd name="connsiteY1" fmla="*/ 206249 h 490080"/>
                  <a:gd name="connsiteX2" fmla="*/ 125395 w 277717"/>
                  <a:gd name="connsiteY2" fmla="*/ 0 h 490080"/>
                  <a:gd name="connsiteX3" fmla="*/ 277717 w 277717"/>
                  <a:gd name="connsiteY3" fmla="*/ 490080 h 490080"/>
                  <a:gd name="connsiteX4" fmla="*/ 117035 w 277717"/>
                  <a:gd name="connsiteY4" fmla="*/ 490080 h 49008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717" h="359490">
                    <a:moveTo>
                      <a:pt x="117035" y="359490"/>
                    </a:moveTo>
                    <a:cubicBezTo>
                      <a:pt x="148293" y="213510"/>
                      <a:pt x="162111" y="198768"/>
                      <a:pt x="0" y="75659"/>
                    </a:cubicBezTo>
                    <a:lnTo>
                      <a:pt x="29750" y="0"/>
                    </a:lnTo>
                    <a:cubicBezTo>
                      <a:pt x="249505" y="83006"/>
                      <a:pt x="226943" y="196130"/>
                      <a:pt x="277717" y="359490"/>
                    </a:cubicBezTo>
                    <a:lnTo>
                      <a:pt x="117035" y="359490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8" name="Trapezio 85">
                <a:extLst>
                  <a:ext uri="{FF2B5EF4-FFF2-40B4-BE49-F238E27FC236}">
                    <a16:creationId xmlns:a16="http://schemas.microsoft.com/office/drawing/2014/main" id="{C083F8D8-357E-5B09-4F4E-5DBFF9A7E2C2}"/>
                  </a:ext>
                </a:extLst>
              </p:cNvPr>
              <p:cNvSpPr/>
              <p:nvPr/>
            </p:nvSpPr>
            <p:spPr>
              <a:xfrm rot="12676178">
                <a:off x="9781247" y="5032367"/>
                <a:ext cx="90475" cy="209063"/>
              </a:xfrm>
              <a:custGeom>
                <a:avLst/>
                <a:gdLst>
                  <a:gd name="connsiteX0" fmla="*/ 0 w 160682"/>
                  <a:gd name="connsiteY0" fmla="*/ 544830 h 544830"/>
                  <a:gd name="connsiteX1" fmla="*/ 40171 w 160682"/>
                  <a:gd name="connsiteY1" fmla="*/ 0 h 544830"/>
                  <a:gd name="connsiteX2" fmla="*/ 120512 w 160682"/>
                  <a:gd name="connsiteY2" fmla="*/ 0 h 544830"/>
                  <a:gd name="connsiteX3" fmla="*/ 160682 w 160682"/>
                  <a:gd name="connsiteY3" fmla="*/ 544830 h 544830"/>
                  <a:gd name="connsiteX4" fmla="*/ 0 w 160682"/>
                  <a:gd name="connsiteY4" fmla="*/ 544830 h 544830"/>
                  <a:gd name="connsiteX0" fmla="*/ 61430 w 222112"/>
                  <a:gd name="connsiteY0" fmla="*/ 544830 h 544830"/>
                  <a:gd name="connsiteX1" fmla="*/ 0 w 222112"/>
                  <a:gd name="connsiteY1" fmla="*/ 115869 h 544830"/>
                  <a:gd name="connsiteX2" fmla="*/ 181942 w 222112"/>
                  <a:gd name="connsiteY2" fmla="*/ 0 h 544830"/>
                  <a:gd name="connsiteX3" fmla="*/ 222112 w 222112"/>
                  <a:gd name="connsiteY3" fmla="*/ 544830 h 544830"/>
                  <a:gd name="connsiteX4" fmla="*/ 61430 w 222112"/>
                  <a:gd name="connsiteY4" fmla="*/ 544830 h 54483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112" h="490080">
                    <a:moveTo>
                      <a:pt x="61430" y="490080"/>
                    </a:moveTo>
                    <a:cubicBezTo>
                      <a:pt x="92688" y="344100"/>
                      <a:pt x="123524" y="297471"/>
                      <a:pt x="0" y="61119"/>
                    </a:cubicBezTo>
                    <a:lnTo>
                      <a:pt x="69790" y="0"/>
                    </a:lnTo>
                    <a:cubicBezTo>
                      <a:pt x="205479" y="122812"/>
                      <a:pt x="171338" y="326720"/>
                      <a:pt x="222112" y="490080"/>
                    </a:cubicBezTo>
                    <a:lnTo>
                      <a:pt x="61430" y="490080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9" name="Trapezio 85">
                <a:extLst>
                  <a:ext uri="{FF2B5EF4-FFF2-40B4-BE49-F238E27FC236}">
                    <a16:creationId xmlns:a16="http://schemas.microsoft.com/office/drawing/2014/main" id="{92617315-DB21-0F3C-B508-2FEAA352914C}"/>
                  </a:ext>
                </a:extLst>
              </p:cNvPr>
              <p:cNvSpPr/>
              <p:nvPr/>
            </p:nvSpPr>
            <p:spPr>
              <a:xfrm rot="13370751">
                <a:off x="9838499" y="5023625"/>
                <a:ext cx="90475" cy="209063"/>
              </a:xfrm>
              <a:custGeom>
                <a:avLst/>
                <a:gdLst>
                  <a:gd name="connsiteX0" fmla="*/ 0 w 160682"/>
                  <a:gd name="connsiteY0" fmla="*/ 544830 h 544830"/>
                  <a:gd name="connsiteX1" fmla="*/ 40171 w 160682"/>
                  <a:gd name="connsiteY1" fmla="*/ 0 h 544830"/>
                  <a:gd name="connsiteX2" fmla="*/ 120512 w 160682"/>
                  <a:gd name="connsiteY2" fmla="*/ 0 h 544830"/>
                  <a:gd name="connsiteX3" fmla="*/ 160682 w 160682"/>
                  <a:gd name="connsiteY3" fmla="*/ 544830 h 544830"/>
                  <a:gd name="connsiteX4" fmla="*/ 0 w 160682"/>
                  <a:gd name="connsiteY4" fmla="*/ 544830 h 544830"/>
                  <a:gd name="connsiteX0" fmla="*/ 61430 w 222112"/>
                  <a:gd name="connsiteY0" fmla="*/ 544830 h 544830"/>
                  <a:gd name="connsiteX1" fmla="*/ 0 w 222112"/>
                  <a:gd name="connsiteY1" fmla="*/ 115869 h 544830"/>
                  <a:gd name="connsiteX2" fmla="*/ 181942 w 222112"/>
                  <a:gd name="connsiteY2" fmla="*/ 0 h 544830"/>
                  <a:gd name="connsiteX3" fmla="*/ 222112 w 222112"/>
                  <a:gd name="connsiteY3" fmla="*/ 544830 h 544830"/>
                  <a:gd name="connsiteX4" fmla="*/ 61430 w 222112"/>
                  <a:gd name="connsiteY4" fmla="*/ 544830 h 54483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112" h="490080">
                    <a:moveTo>
                      <a:pt x="61430" y="490080"/>
                    </a:moveTo>
                    <a:cubicBezTo>
                      <a:pt x="92688" y="344100"/>
                      <a:pt x="123524" y="297471"/>
                      <a:pt x="0" y="61119"/>
                    </a:cubicBezTo>
                    <a:lnTo>
                      <a:pt x="69790" y="0"/>
                    </a:lnTo>
                    <a:cubicBezTo>
                      <a:pt x="205479" y="122812"/>
                      <a:pt x="171338" y="326720"/>
                      <a:pt x="222112" y="490080"/>
                    </a:cubicBezTo>
                    <a:lnTo>
                      <a:pt x="61430" y="490080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Trapezio 85">
                <a:extLst>
                  <a:ext uri="{FF2B5EF4-FFF2-40B4-BE49-F238E27FC236}">
                    <a16:creationId xmlns:a16="http://schemas.microsoft.com/office/drawing/2014/main" id="{98C2E202-8368-8D8C-A05D-773209CC84F1}"/>
                  </a:ext>
                </a:extLst>
              </p:cNvPr>
              <p:cNvSpPr/>
              <p:nvPr/>
            </p:nvSpPr>
            <p:spPr>
              <a:xfrm rot="14059875">
                <a:off x="9887241" y="5079683"/>
                <a:ext cx="113125" cy="153355"/>
              </a:xfrm>
              <a:custGeom>
                <a:avLst/>
                <a:gdLst>
                  <a:gd name="connsiteX0" fmla="*/ 0 w 160682"/>
                  <a:gd name="connsiteY0" fmla="*/ 544830 h 544830"/>
                  <a:gd name="connsiteX1" fmla="*/ 40171 w 160682"/>
                  <a:gd name="connsiteY1" fmla="*/ 0 h 544830"/>
                  <a:gd name="connsiteX2" fmla="*/ 120512 w 160682"/>
                  <a:gd name="connsiteY2" fmla="*/ 0 h 544830"/>
                  <a:gd name="connsiteX3" fmla="*/ 160682 w 160682"/>
                  <a:gd name="connsiteY3" fmla="*/ 544830 h 544830"/>
                  <a:gd name="connsiteX4" fmla="*/ 0 w 160682"/>
                  <a:gd name="connsiteY4" fmla="*/ 544830 h 544830"/>
                  <a:gd name="connsiteX0" fmla="*/ 61430 w 222112"/>
                  <a:gd name="connsiteY0" fmla="*/ 544830 h 544830"/>
                  <a:gd name="connsiteX1" fmla="*/ 0 w 222112"/>
                  <a:gd name="connsiteY1" fmla="*/ 115869 h 544830"/>
                  <a:gd name="connsiteX2" fmla="*/ 181942 w 222112"/>
                  <a:gd name="connsiteY2" fmla="*/ 0 h 544830"/>
                  <a:gd name="connsiteX3" fmla="*/ 222112 w 222112"/>
                  <a:gd name="connsiteY3" fmla="*/ 544830 h 544830"/>
                  <a:gd name="connsiteX4" fmla="*/ 61430 w 222112"/>
                  <a:gd name="connsiteY4" fmla="*/ 544830 h 54483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117035 w 277717"/>
                  <a:gd name="connsiteY0" fmla="*/ 490080 h 490080"/>
                  <a:gd name="connsiteX1" fmla="*/ 0 w 277717"/>
                  <a:gd name="connsiteY1" fmla="*/ 206249 h 490080"/>
                  <a:gd name="connsiteX2" fmla="*/ 125395 w 277717"/>
                  <a:gd name="connsiteY2" fmla="*/ 0 h 490080"/>
                  <a:gd name="connsiteX3" fmla="*/ 277717 w 277717"/>
                  <a:gd name="connsiteY3" fmla="*/ 490080 h 490080"/>
                  <a:gd name="connsiteX4" fmla="*/ 117035 w 277717"/>
                  <a:gd name="connsiteY4" fmla="*/ 490080 h 49008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717" h="359490">
                    <a:moveTo>
                      <a:pt x="117035" y="359490"/>
                    </a:moveTo>
                    <a:cubicBezTo>
                      <a:pt x="148293" y="213510"/>
                      <a:pt x="162111" y="198768"/>
                      <a:pt x="0" y="75659"/>
                    </a:cubicBezTo>
                    <a:lnTo>
                      <a:pt x="29750" y="0"/>
                    </a:lnTo>
                    <a:cubicBezTo>
                      <a:pt x="249505" y="83006"/>
                      <a:pt x="226943" y="196130"/>
                      <a:pt x="277717" y="359490"/>
                    </a:cubicBezTo>
                    <a:lnTo>
                      <a:pt x="117035" y="359490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62" name="Gruppo 61">
                <a:extLst>
                  <a:ext uri="{FF2B5EF4-FFF2-40B4-BE49-F238E27FC236}">
                    <a16:creationId xmlns:a16="http://schemas.microsoft.com/office/drawing/2014/main" id="{46C62155-55E3-41FD-C3E9-E5F0AA298D8B}"/>
                  </a:ext>
                </a:extLst>
              </p:cNvPr>
              <p:cNvGrpSpPr/>
              <p:nvPr/>
            </p:nvGrpSpPr>
            <p:grpSpPr>
              <a:xfrm rot="3839117">
                <a:off x="10023182" y="4619606"/>
                <a:ext cx="283472" cy="687065"/>
                <a:chOff x="6892594" y="2810465"/>
                <a:chExt cx="695910" cy="1610599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64" name="Trapezio 37">
                  <a:extLst>
                    <a:ext uri="{FF2B5EF4-FFF2-40B4-BE49-F238E27FC236}">
                      <a16:creationId xmlns:a16="http://schemas.microsoft.com/office/drawing/2014/main" id="{3FDF1B7D-6B1B-191A-6D5A-69182CC2BFF1}"/>
                    </a:ext>
                  </a:extLst>
                </p:cNvPr>
                <p:cNvSpPr/>
                <p:nvPr/>
              </p:nvSpPr>
              <p:spPr>
                <a:xfrm rot="10800000">
                  <a:off x="6959545" y="2812059"/>
                  <a:ext cx="628959" cy="703583"/>
                </a:xfrm>
                <a:custGeom>
                  <a:avLst/>
                  <a:gdLst>
                    <a:gd name="connsiteX0" fmla="*/ 0 w 653937"/>
                    <a:gd name="connsiteY0" fmla="*/ 658283 h 658283"/>
                    <a:gd name="connsiteX1" fmla="*/ 110496 w 653937"/>
                    <a:gd name="connsiteY1" fmla="*/ 0 h 658283"/>
                    <a:gd name="connsiteX2" fmla="*/ 543441 w 653937"/>
                    <a:gd name="connsiteY2" fmla="*/ 0 h 658283"/>
                    <a:gd name="connsiteX3" fmla="*/ 653937 w 653937"/>
                    <a:gd name="connsiteY3" fmla="*/ 658283 h 658283"/>
                    <a:gd name="connsiteX4" fmla="*/ 0 w 653937"/>
                    <a:gd name="connsiteY4" fmla="*/ 658283 h 658283"/>
                    <a:gd name="connsiteX0" fmla="*/ 36933 w 690870"/>
                    <a:gd name="connsiteY0" fmla="*/ 658283 h 658734"/>
                    <a:gd name="connsiteX1" fmla="*/ 147429 w 690870"/>
                    <a:gd name="connsiteY1" fmla="*/ 0 h 658734"/>
                    <a:gd name="connsiteX2" fmla="*/ 580374 w 690870"/>
                    <a:gd name="connsiteY2" fmla="*/ 0 h 658734"/>
                    <a:gd name="connsiteX3" fmla="*/ 690870 w 690870"/>
                    <a:gd name="connsiteY3" fmla="*/ 658283 h 658734"/>
                    <a:gd name="connsiteX4" fmla="*/ 36933 w 690870"/>
                    <a:gd name="connsiteY4" fmla="*/ 658283 h 658734"/>
                    <a:gd name="connsiteX0" fmla="*/ 36933 w 690870"/>
                    <a:gd name="connsiteY0" fmla="*/ 658283 h 719243"/>
                    <a:gd name="connsiteX1" fmla="*/ 147429 w 690870"/>
                    <a:gd name="connsiteY1" fmla="*/ 0 h 719243"/>
                    <a:gd name="connsiteX2" fmla="*/ 580374 w 690870"/>
                    <a:gd name="connsiteY2" fmla="*/ 0 h 719243"/>
                    <a:gd name="connsiteX3" fmla="*/ 690870 w 690870"/>
                    <a:gd name="connsiteY3" fmla="*/ 658283 h 719243"/>
                    <a:gd name="connsiteX4" fmla="*/ 36933 w 690870"/>
                    <a:gd name="connsiteY4" fmla="*/ 658283 h 719243"/>
                    <a:gd name="connsiteX0" fmla="*/ 36933 w 691237"/>
                    <a:gd name="connsiteY0" fmla="*/ 658283 h 772867"/>
                    <a:gd name="connsiteX1" fmla="*/ 147429 w 691237"/>
                    <a:gd name="connsiteY1" fmla="*/ 0 h 772867"/>
                    <a:gd name="connsiteX2" fmla="*/ 580374 w 691237"/>
                    <a:gd name="connsiteY2" fmla="*/ 0 h 772867"/>
                    <a:gd name="connsiteX3" fmla="*/ 690870 w 691237"/>
                    <a:gd name="connsiteY3" fmla="*/ 658283 h 772867"/>
                    <a:gd name="connsiteX4" fmla="*/ 36933 w 691237"/>
                    <a:gd name="connsiteY4" fmla="*/ 658283 h 772867"/>
                    <a:gd name="connsiteX0" fmla="*/ 36933 w 691237"/>
                    <a:gd name="connsiteY0" fmla="*/ 658283 h 772867"/>
                    <a:gd name="connsiteX1" fmla="*/ 147429 w 691237"/>
                    <a:gd name="connsiteY1" fmla="*/ 0 h 772867"/>
                    <a:gd name="connsiteX2" fmla="*/ 580374 w 691237"/>
                    <a:gd name="connsiteY2" fmla="*/ 0 h 772867"/>
                    <a:gd name="connsiteX3" fmla="*/ 690870 w 691237"/>
                    <a:gd name="connsiteY3" fmla="*/ 658283 h 772867"/>
                    <a:gd name="connsiteX4" fmla="*/ 36933 w 691237"/>
                    <a:gd name="connsiteY4" fmla="*/ 658283 h 772867"/>
                    <a:gd name="connsiteX0" fmla="*/ 48676 w 702980"/>
                    <a:gd name="connsiteY0" fmla="*/ 752153 h 866737"/>
                    <a:gd name="connsiteX1" fmla="*/ 91620 w 702980"/>
                    <a:gd name="connsiteY1" fmla="*/ 0 h 866737"/>
                    <a:gd name="connsiteX2" fmla="*/ 592117 w 702980"/>
                    <a:gd name="connsiteY2" fmla="*/ 93870 h 866737"/>
                    <a:gd name="connsiteX3" fmla="*/ 702613 w 702980"/>
                    <a:gd name="connsiteY3" fmla="*/ 752153 h 866737"/>
                    <a:gd name="connsiteX4" fmla="*/ 48676 w 702980"/>
                    <a:gd name="connsiteY4" fmla="*/ 752153 h 866737"/>
                    <a:gd name="connsiteX0" fmla="*/ 42672 w 696976"/>
                    <a:gd name="connsiteY0" fmla="*/ 752153 h 866737"/>
                    <a:gd name="connsiteX1" fmla="*/ 85616 w 696976"/>
                    <a:gd name="connsiteY1" fmla="*/ 0 h 866737"/>
                    <a:gd name="connsiteX2" fmla="*/ 586113 w 696976"/>
                    <a:gd name="connsiteY2" fmla="*/ 93870 h 866737"/>
                    <a:gd name="connsiteX3" fmla="*/ 696609 w 696976"/>
                    <a:gd name="connsiteY3" fmla="*/ 752153 h 866737"/>
                    <a:gd name="connsiteX4" fmla="*/ 42672 w 696976"/>
                    <a:gd name="connsiteY4" fmla="*/ 752153 h 866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6976" h="866737">
                      <a:moveTo>
                        <a:pt x="42672" y="752153"/>
                      </a:moveTo>
                      <a:cubicBezTo>
                        <a:pt x="-72896" y="768945"/>
                        <a:pt x="82560" y="228815"/>
                        <a:pt x="85616" y="0"/>
                      </a:cubicBezTo>
                      <a:lnTo>
                        <a:pt x="586113" y="93870"/>
                      </a:lnTo>
                      <a:cubicBezTo>
                        <a:pt x="622945" y="313298"/>
                        <a:pt x="629297" y="464145"/>
                        <a:pt x="696609" y="752153"/>
                      </a:cubicBezTo>
                      <a:cubicBezTo>
                        <a:pt x="714850" y="919793"/>
                        <a:pt x="47291" y="889313"/>
                        <a:pt x="42672" y="752153"/>
                      </a:cubicBez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5" name="Ovale 64">
                  <a:extLst>
                    <a:ext uri="{FF2B5EF4-FFF2-40B4-BE49-F238E27FC236}">
                      <a16:creationId xmlns:a16="http://schemas.microsoft.com/office/drawing/2014/main" id="{FD45CAAE-DCF6-11D6-0126-1579860107E8}"/>
                    </a:ext>
                  </a:extLst>
                </p:cNvPr>
                <p:cNvSpPr/>
                <p:nvPr/>
              </p:nvSpPr>
              <p:spPr>
                <a:xfrm rot="1724939">
                  <a:off x="7093645" y="2810465"/>
                  <a:ext cx="419100" cy="313692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6" name="Trapezio 38">
                  <a:extLst>
                    <a:ext uri="{FF2B5EF4-FFF2-40B4-BE49-F238E27FC236}">
                      <a16:creationId xmlns:a16="http://schemas.microsoft.com/office/drawing/2014/main" id="{BF6DE208-9C7E-AB24-2EC8-700F0E0E090D}"/>
                    </a:ext>
                  </a:extLst>
                </p:cNvPr>
                <p:cNvSpPr/>
                <p:nvPr/>
              </p:nvSpPr>
              <p:spPr>
                <a:xfrm>
                  <a:off x="6892594" y="3448289"/>
                  <a:ext cx="667115" cy="972775"/>
                </a:xfrm>
                <a:custGeom>
                  <a:avLst/>
                  <a:gdLst>
                    <a:gd name="connsiteX0" fmla="*/ 0 w 923840"/>
                    <a:gd name="connsiteY0" fmla="*/ 1003255 h 1003255"/>
                    <a:gd name="connsiteX1" fmla="*/ 192861 w 923840"/>
                    <a:gd name="connsiteY1" fmla="*/ 0 h 1003255"/>
                    <a:gd name="connsiteX2" fmla="*/ 730979 w 923840"/>
                    <a:gd name="connsiteY2" fmla="*/ 0 h 1003255"/>
                    <a:gd name="connsiteX3" fmla="*/ 923840 w 923840"/>
                    <a:gd name="connsiteY3" fmla="*/ 1003255 h 1003255"/>
                    <a:gd name="connsiteX4" fmla="*/ 0 w 923840"/>
                    <a:gd name="connsiteY4" fmla="*/ 1003255 h 1003255"/>
                    <a:gd name="connsiteX0" fmla="*/ 0 w 931460"/>
                    <a:gd name="connsiteY0" fmla="*/ 988015 h 1003255"/>
                    <a:gd name="connsiteX1" fmla="*/ 200481 w 931460"/>
                    <a:gd name="connsiteY1" fmla="*/ 0 h 1003255"/>
                    <a:gd name="connsiteX2" fmla="*/ 738599 w 931460"/>
                    <a:gd name="connsiteY2" fmla="*/ 0 h 1003255"/>
                    <a:gd name="connsiteX3" fmla="*/ 931460 w 931460"/>
                    <a:gd name="connsiteY3" fmla="*/ 1003255 h 1003255"/>
                    <a:gd name="connsiteX4" fmla="*/ 0 w 931460"/>
                    <a:gd name="connsiteY4" fmla="*/ 988015 h 1003255"/>
                    <a:gd name="connsiteX0" fmla="*/ 0 w 977180"/>
                    <a:gd name="connsiteY0" fmla="*/ 1010875 h 1010875"/>
                    <a:gd name="connsiteX1" fmla="*/ 246201 w 977180"/>
                    <a:gd name="connsiteY1" fmla="*/ 0 h 1010875"/>
                    <a:gd name="connsiteX2" fmla="*/ 784319 w 977180"/>
                    <a:gd name="connsiteY2" fmla="*/ 0 h 1010875"/>
                    <a:gd name="connsiteX3" fmla="*/ 977180 w 977180"/>
                    <a:gd name="connsiteY3" fmla="*/ 1003255 h 1010875"/>
                    <a:gd name="connsiteX4" fmla="*/ 0 w 977180"/>
                    <a:gd name="connsiteY4" fmla="*/ 1010875 h 1010875"/>
                    <a:gd name="connsiteX0" fmla="*/ 0 w 832400"/>
                    <a:gd name="connsiteY0" fmla="*/ 1010875 h 1010875"/>
                    <a:gd name="connsiteX1" fmla="*/ 246201 w 832400"/>
                    <a:gd name="connsiteY1" fmla="*/ 0 h 1010875"/>
                    <a:gd name="connsiteX2" fmla="*/ 784319 w 832400"/>
                    <a:gd name="connsiteY2" fmla="*/ 0 h 1010875"/>
                    <a:gd name="connsiteX3" fmla="*/ 832400 w 832400"/>
                    <a:gd name="connsiteY3" fmla="*/ 645115 h 1010875"/>
                    <a:gd name="connsiteX4" fmla="*/ 0 w 832400"/>
                    <a:gd name="connsiteY4" fmla="*/ 1010875 h 1010875"/>
                    <a:gd name="connsiteX0" fmla="*/ 0 w 832400"/>
                    <a:gd name="connsiteY0" fmla="*/ 1010875 h 1010875"/>
                    <a:gd name="connsiteX1" fmla="*/ 246201 w 832400"/>
                    <a:gd name="connsiteY1" fmla="*/ 0 h 1010875"/>
                    <a:gd name="connsiteX2" fmla="*/ 784319 w 832400"/>
                    <a:gd name="connsiteY2" fmla="*/ 0 h 1010875"/>
                    <a:gd name="connsiteX3" fmla="*/ 832400 w 832400"/>
                    <a:gd name="connsiteY3" fmla="*/ 645115 h 1010875"/>
                    <a:gd name="connsiteX4" fmla="*/ 0 w 832400"/>
                    <a:gd name="connsiteY4" fmla="*/ 1010875 h 1010875"/>
                    <a:gd name="connsiteX0" fmla="*/ 0 w 832400"/>
                    <a:gd name="connsiteY0" fmla="*/ 1010875 h 1025203"/>
                    <a:gd name="connsiteX1" fmla="*/ 246201 w 832400"/>
                    <a:gd name="connsiteY1" fmla="*/ 0 h 1025203"/>
                    <a:gd name="connsiteX2" fmla="*/ 784319 w 832400"/>
                    <a:gd name="connsiteY2" fmla="*/ 0 h 1025203"/>
                    <a:gd name="connsiteX3" fmla="*/ 832400 w 832400"/>
                    <a:gd name="connsiteY3" fmla="*/ 645115 h 1025203"/>
                    <a:gd name="connsiteX4" fmla="*/ 0 w 832400"/>
                    <a:gd name="connsiteY4" fmla="*/ 1010875 h 1025203"/>
                    <a:gd name="connsiteX0" fmla="*/ 5105 w 837505"/>
                    <a:gd name="connsiteY0" fmla="*/ 1010875 h 1025203"/>
                    <a:gd name="connsiteX1" fmla="*/ 251306 w 837505"/>
                    <a:gd name="connsiteY1" fmla="*/ 0 h 1025203"/>
                    <a:gd name="connsiteX2" fmla="*/ 789424 w 837505"/>
                    <a:gd name="connsiteY2" fmla="*/ 0 h 1025203"/>
                    <a:gd name="connsiteX3" fmla="*/ 837505 w 837505"/>
                    <a:gd name="connsiteY3" fmla="*/ 645115 h 1025203"/>
                    <a:gd name="connsiteX4" fmla="*/ 5105 w 837505"/>
                    <a:gd name="connsiteY4" fmla="*/ 1010875 h 1025203"/>
                    <a:gd name="connsiteX0" fmla="*/ 5105 w 837505"/>
                    <a:gd name="connsiteY0" fmla="*/ 1010875 h 1025203"/>
                    <a:gd name="connsiteX1" fmla="*/ 251306 w 837505"/>
                    <a:gd name="connsiteY1" fmla="*/ 0 h 1025203"/>
                    <a:gd name="connsiteX2" fmla="*/ 789424 w 837505"/>
                    <a:gd name="connsiteY2" fmla="*/ 0 h 1025203"/>
                    <a:gd name="connsiteX3" fmla="*/ 837505 w 837505"/>
                    <a:gd name="connsiteY3" fmla="*/ 645115 h 1025203"/>
                    <a:gd name="connsiteX4" fmla="*/ 5105 w 837505"/>
                    <a:gd name="connsiteY4" fmla="*/ 1010875 h 1025203"/>
                    <a:gd name="connsiteX0" fmla="*/ 5105 w 855425"/>
                    <a:gd name="connsiteY0" fmla="*/ 1010875 h 1025203"/>
                    <a:gd name="connsiteX1" fmla="*/ 251306 w 855425"/>
                    <a:gd name="connsiteY1" fmla="*/ 0 h 1025203"/>
                    <a:gd name="connsiteX2" fmla="*/ 789424 w 855425"/>
                    <a:gd name="connsiteY2" fmla="*/ 0 h 1025203"/>
                    <a:gd name="connsiteX3" fmla="*/ 837505 w 855425"/>
                    <a:gd name="connsiteY3" fmla="*/ 645115 h 1025203"/>
                    <a:gd name="connsiteX4" fmla="*/ 5105 w 855425"/>
                    <a:gd name="connsiteY4" fmla="*/ 1010875 h 1025203"/>
                    <a:gd name="connsiteX0" fmla="*/ 6115 w 856435"/>
                    <a:gd name="connsiteY0" fmla="*/ 1070351 h 1084679"/>
                    <a:gd name="connsiteX1" fmla="*/ 213186 w 856435"/>
                    <a:gd name="connsiteY1" fmla="*/ 0 h 1084679"/>
                    <a:gd name="connsiteX2" fmla="*/ 790434 w 856435"/>
                    <a:gd name="connsiteY2" fmla="*/ 59476 h 1084679"/>
                    <a:gd name="connsiteX3" fmla="*/ 838515 w 856435"/>
                    <a:gd name="connsiteY3" fmla="*/ 704591 h 1084679"/>
                    <a:gd name="connsiteX4" fmla="*/ 6115 w 856435"/>
                    <a:gd name="connsiteY4" fmla="*/ 1070351 h 1084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56435" h="1084679">
                      <a:moveTo>
                        <a:pt x="6115" y="1070351"/>
                      </a:moveTo>
                      <a:cubicBezTo>
                        <a:pt x="-33738" y="771493"/>
                        <a:pt x="131119" y="336958"/>
                        <a:pt x="213186" y="0"/>
                      </a:cubicBezTo>
                      <a:lnTo>
                        <a:pt x="790434" y="59476"/>
                      </a:lnTo>
                      <a:cubicBezTo>
                        <a:pt x="722641" y="152594"/>
                        <a:pt x="913928" y="481933"/>
                        <a:pt x="838515" y="704591"/>
                      </a:cubicBezTo>
                      <a:cubicBezTo>
                        <a:pt x="629628" y="651251"/>
                        <a:pt x="542662" y="1177031"/>
                        <a:pt x="6115" y="1070351"/>
                      </a:cubicBez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5E4123E7-8254-8704-DCC9-154EEB17C5F7}"/>
                </a:ext>
              </a:extLst>
            </p:cNvPr>
            <p:cNvSpPr/>
            <p:nvPr/>
          </p:nvSpPr>
          <p:spPr>
            <a:xfrm>
              <a:off x="10923142" y="4516766"/>
              <a:ext cx="118659" cy="129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63" name="Ovale 161">
            <a:extLst>
              <a:ext uri="{FF2B5EF4-FFF2-40B4-BE49-F238E27FC236}">
                <a16:creationId xmlns:a16="http://schemas.microsoft.com/office/drawing/2014/main" id="{A5718BB4-5074-0EC8-5536-68C02C73A552}"/>
              </a:ext>
            </a:extLst>
          </p:cNvPr>
          <p:cNvSpPr/>
          <p:nvPr/>
        </p:nvSpPr>
        <p:spPr>
          <a:xfrm rot="4258451">
            <a:off x="10552978" y="4479963"/>
            <a:ext cx="220790" cy="615529"/>
          </a:xfrm>
          <a:custGeom>
            <a:avLst/>
            <a:gdLst>
              <a:gd name="connsiteX0" fmla="*/ 0 w 542029"/>
              <a:gd name="connsiteY0" fmla="*/ 825624 h 1651248"/>
              <a:gd name="connsiteX1" fmla="*/ 271015 w 542029"/>
              <a:gd name="connsiteY1" fmla="*/ 0 h 1651248"/>
              <a:gd name="connsiteX2" fmla="*/ 542030 w 542029"/>
              <a:gd name="connsiteY2" fmla="*/ 825624 h 1651248"/>
              <a:gd name="connsiteX3" fmla="*/ 271015 w 542029"/>
              <a:gd name="connsiteY3" fmla="*/ 1651248 h 1651248"/>
              <a:gd name="connsiteX4" fmla="*/ 0 w 542029"/>
              <a:gd name="connsiteY4" fmla="*/ 825624 h 1651248"/>
              <a:gd name="connsiteX0" fmla="*/ 0 w 542030"/>
              <a:gd name="connsiteY0" fmla="*/ 617282 h 1442906"/>
              <a:gd name="connsiteX1" fmla="*/ 269897 w 542030"/>
              <a:gd name="connsiteY1" fmla="*/ 0 h 1442906"/>
              <a:gd name="connsiteX2" fmla="*/ 542030 w 542030"/>
              <a:gd name="connsiteY2" fmla="*/ 617282 h 1442906"/>
              <a:gd name="connsiteX3" fmla="*/ 271015 w 542030"/>
              <a:gd name="connsiteY3" fmla="*/ 1442906 h 1442906"/>
              <a:gd name="connsiteX4" fmla="*/ 0 w 542030"/>
              <a:gd name="connsiteY4" fmla="*/ 617282 h 144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030" h="1442906">
                <a:moveTo>
                  <a:pt x="0" y="617282"/>
                </a:moveTo>
                <a:cubicBezTo>
                  <a:pt x="-186" y="376798"/>
                  <a:pt x="120220" y="0"/>
                  <a:pt x="269897" y="0"/>
                </a:cubicBezTo>
                <a:cubicBezTo>
                  <a:pt x="419574" y="0"/>
                  <a:pt x="542030" y="161302"/>
                  <a:pt x="542030" y="617282"/>
                </a:cubicBezTo>
                <a:cubicBezTo>
                  <a:pt x="542030" y="1073262"/>
                  <a:pt x="420692" y="1442906"/>
                  <a:pt x="271015" y="1442906"/>
                </a:cubicBezTo>
                <a:cubicBezTo>
                  <a:pt x="121338" y="1442906"/>
                  <a:pt x="186" y="857766"/>
                  <a:pt x="0" y="61728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9A90B7AE-1F3B-B497-9274-24A5F54E36C0}"/>
              </a:ext>
            </a:extLst>
          </p:cNvPr>
          <p:cNvSpPr/>
          <p:nvPr/>
        </p:nvSpPr>
        <p:spPr>
          <a:xfrm rot="3667636" flipV="1">
            <a:off x="12008271" y="4209160"/>
            <a:ext cx="102825" cy="190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Elemento grafico 7" descr="Pezzi del puzzle contorno">
            <a:extLst>
              <a:ext uri="{FF2B5EF4-FFF2-40B4-BE49-F238E27FC236}">
                <a16:creationId xmlns:a16="http://schemas.microsoft.com/office/drawing/2014/main" id="{86304616-7E22-513E-AE4E-838E25F56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02F7469-E1D2-BDDB-B4BF-69515E668318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THE CONTEXT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6A3CAC21-72E4-EE64-BB70-FB6D7780BA5E}"/>
              </a:ext>
            </a:extLst>
          </p:cNvPr>
          <p:cNvSpPr/>
          <p:nvPr/>
        </p:nvSpPr>
        <p:spPr>
          <a:xfrm rot="21572067">
            <a:off x="11280645" y="4617606"/>
            <a:ext cx="146307" cy="6293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rapezio 28">
            <a:extLst>
              <a:ext uri="{FF2B5EF4-FFF2-40B4-BE49-F238E27FC236}">
                <a16:creationId xmlns:a16="http://schemas.microsoft.com/office/drawing/2014/main" id="{22BC65DD-38C0-608F-7A9C-9543FF32C37C}"/>
              </a:ext>
            </a:extLst>
          </p:cNvPr>
          <p:cNvSpPr/>
          <p:nvPr/>
        </p:nvSpPr>
        <p:spPr>
          <a:xfrm rot="10772067">
            <a:off x="11106718" y="4965101"/>
            <a:ext cx="510538" cy="424388"/>
          </a:xfrm>
          <a:custGeom>
            <a:avLst/>
            <a:gdLst>
              <a:gd name="connsiteX0" fmla="*/ 0 w 1017129"/>
              <a:gd name="connsiteY0" fmla="*/ 932501 h 932501"/>
              <a:gd name="connsiteX1" fmla="*/ 122316 w 1017129"/>
              <a:gd name="connsiteY1" fmla="*/ 0 h 932501"/>
              <a:gd name="connsiteX2" fmla="*/ 894813 w 1017129"/>
              <a:gd name="connsiteY2" fmla="*/ 0 h 932501"/>
              <a:gd name="connsiteX3" fmla="*/ 1017129 w 1017129"/>
              <a:gd name="connsiteY3" fmla="*/ 932501 h 932501"/>
              <a:gd name="connsiteX4" fmla="*/ 0 w 1017129"/>
              <a:gd name="connsiteY4" fmla="*/ 932501 h 932501"/>
              <a:gd name="connsiteX0" fmla="*/ 0 w 1192389"/>
              <a:gd name="connsiteY0" fmla="*/ 932501 h 932501"/>
              <a:gd name="connsiteX1" fmla="*/ 122316 w 1192389"/>
              <a:gd name="connsiteY1" fmla="*/ 0 h 932501"/>
              <a:gd name="connsiteX2" fmla="*/ 894813 w 1192389"/>
              <a:gd name="connsiteY2" fmla="*/ 0 h 932501"/>
              <a:gd name="connsiteX3" fmla="*/ 1192389 w 1192389"/>
              <a:gd name="connsiteY3" fmla="*/ 909641 h 932501"/>
              <a:gd name="connsiteX4" fmla="*/ 0 w 1192389"/>
              <a:gd name="connsiteY4" fmla="*/ 932501 h 93250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53349"/>
              <a:gd name="connsiteY0" fmla="*/ 711521 h 909641"/>
              <a:gd name="connsiteX1" fmla="*/ 183276 w 1253349"/>
              <a:gd name="connsiteY1" fmla="*/ 0 h 909641"/>
              <a:gd name="connsiteX2" fmla="*/ 955773 w 1253349"/>
              <a:gd name="connsiteY2" fmla="*/ 0 h 909641"/>
              <a:gd name="connsiteX3" fmla="*/ 1253349 w 1253349"/>
              <a:gd name="connsiteY3" fmla="*/ 909641 h 909641"/>
              <a:gd name="connsiteX4" fmla="*/ 0 w 1253349"/>
              <a:gd name="connsiteY4" fmla="*/ 711521 h 909641"/>
              <a:gd name="connsiteX0" fmla="*/ 0 w 1253349"/>
              <a:gd name="connsiteY0" fmla="*/ 711521 h 909641"/>
              <a:gd name="connsiteX1" fmla="*/ 183276 w 1253349"/>
              <a:gd name="connsiteY1" fmla="*/ 0 h 909641"/>
              <a:gd name="connsiteX2" fmla="*/ 955773 w 1253349"/>
              <a:gd name="connsiteY2" fmla="*/ 0 h 909641"/>
              <a:gd name="connsiteX3" fmla="*/ 1253349 w 1253349"/>
              <a:gd name="connsiteY3" fmla="*/ 909641 h 909641"/>
              <a:gd name="connsiteX4" fmla="*/ 0 w 1253349"/>
              <a:gd name="connsiteY4" fmla="*/ 711521 h 909641"/>
              <a:gd name="connsiteX0" fmla="*/ 0 w 1253349"/>
              <a:gd name="connsiteY0" fmla="*/ 825821 h 1023941"/>
              <a:gd name="connsiteX1" fmla="*/ 175656 w 1253349"/>
              <a:gd name="connsiteY1" fmla="*/ 0 h 1023941"/>
              <a:gd name="connsiteX2" fmla="*/ 955773 w 1253349"/>
              <a:gd name="connsiteY2" fmla="*/ 114300 h 1023941"/>
              <a:gd name="connsiteX3" fmla="*/ 1253349 w 1253349"/>
              <a:gd name="connsiteY3" fmla="*/ 1023941 h 1023941"/>
              <a:gd name="connsiteX4" fmla="*/ 0 w 1253349"/>
              <a:gd name="connsiteY4" fmla="*/ 825821 h 1023941"/>
              <a:gd name="connsiteX0" fmla="*/ 0 w 1253349"/>
              <a:gd name="connsiteY0" fmla="*/ 841061 h 1039181"/>
              <a:gd name="connsiteX1" fmla="*/ 175656 w 1253349"/>
              <a:gd name="connsiteY1" fmla="*/ 15240 h 1039181"/>
              <a:gd name="connsiteX2" fmla="*/ 963393 w 1253349"/>
              <a:gd name="connsiteY2" fmla="*/ 0 h 1039181"/>
              <a:gd name="connsiteX3" fmla="*/ 1253349 w 1253349"/>
              <a:gd name="connsiteY3" fmla="*/ 1039181 h 1039181"/>
              <a:gd name="connsiteX4" fmla="*/ 0 w 1253349"/>
              <a:gd name="connsiteY4" fmla="*/ 841061 h 1039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3349" h="1039181">
                <a:moveTo>
                  <a:pt x="0" y="841061"/>
                </a:moveTo>
                <a:cubicBezTo>
                  <a:pt x="61092" y="603887"/>
                  <a:pt x="152664" y="336234"/>
                  <a:pt x="175656" y="15240"/>
                </a:cubicBezTo>
                <a:lnTo>
                  <a:pt x="963393" y="0"/>
                </a:lnTo>
                <a:cubicBezTo>
                  <a:pt x="994005" y="371794"/>
                  <a:pt x="1100817" y="568327"/>
                  <a:pt x="1253349" y="1039181"/>
                </a:cubicBezTo>
                <a:lnTo>
                  <a:pt x="0" y="841061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rapezio 37">
            <a:extLst>
              <a:ext uri="{FF2B5EF4-FFF2-40B4-BE49-F238E27FC236}">
                <a16:creationId xmlns:a16="http://schemas.microsoft.com/office/drawing/2014/main" id="{57761C7E-1DE7-138C-345F-D097B6F9F757}"/>
              </a:ext>
            </a:extLst>
          </p:cNvPr>
          <p:cNvSpPr/>
          <p:nvPr/>
        </p:nvSpPr>
        <p:spPr>
          <a:xfrm rot="12798639" flipH="1">
            <a:off x="11953271" y="4963647"/>
            <a:ext cx="234994" cy="287334"/>
          </a:xfrm>
          <a:custGeom>
            <a:avLst/>
            <a:gdLst>
              <a:gd name="connsiteX0" fmla="*/ 0 w 653937"/>
              <a:gd name="connsiteY0" fmla="*/ 658283 h 658283"/>
              <a:gd name="connsiteX1" fmla="*/ 110496 w 653937"/>
              <a:gd name="connsiteY1" fmla="*/ 0 h 658283"/>
              <a:gd name="connsiteX2" fmla="*/ 543441 w 653937"/>
              <a:gd name="connsiteY2" fmla="*/ 0 h 658283"/>
              <a:gd name="connsiteX3" fmla="*/ 653937 w 653937"/>
              <a:gd name="connsiteY3" fmla="*/ 658283 h 658283"/>
              <a:gd name="connsiteX4" fmla="*/ 0 w 653937"/>
              <a:gd name="connsiteY4" fmla="*/ 658283 h 658283"/>
              <a:gd name="connsiteX0" fmla="*/ 36933 w 690870"/>
              <a:gd name="connsiteY0" fmla="*/ 658283 h 658734"/>
              <a:gd name="connsiteX1" fmla="*/ 147429 w 690870"/>
              <a:gd name="connsiteY1" fmla="*/ 0 h 658734"/>
              <a:gd name="connsiteX2" fmla="*/ 580374 w 690870"/>
              <a:gd name="connsiteY2" fmla="*/ 0 h 658734"/>
              <a:gd name="connsiteX3" fmla="*/ 690870 w 690870"/>
              <a:gd name="connsiteY3" fmla="*/ 658283 h 658734"/>
              <a:gd name="connsiteX4" fmla="*/ 36933 w 690870"/>
              <a:gd name="connsiteY4" fmla="*/ 658283 h 658734"/>
              <a:gd name="connsiteX0" fmla="*/ 36933 w 690870"/>
              <a:gd name="connsiteY0" fmla="*/ 658283 h 719243"/>
              <a:gd name="connsiteX1" fmla="*/ 147429 w 690870"/>
              <a:gd name="connsiteY1" fmla="*/ 0 h 719243"/>
              <a:gd name="connsiteX2" fmla="*/ 580374 w 690870"/>
              <a:gd name="connsiteY2" fmla="*/ 0 h 719243"/>
              <a:gd name="connsiteX3" fmla="*/ 690870 w 690870"/>
              <a:gd name="connsiteY3" fmla="*/ 658283 h 719243"/>
              <a:gd name="connsiteX4" fmla="*/ 36933 w 690870"/>
              <a:gd name="connsiteY4" fmla="*/ 658283 h 719243"/>
              <a:gd name="connsiteX0" fmla="*/ 36933 w 691237"/>
              <a:gd name="connsiteY0" fmla="*/ 658283 h 772867"/>
              <a:gd name="connsiteX1" fmla="*/ 147429 w 691237"/>
              <a:gd name="connsiteY1" fmla="*/ 0 h 772867"/>
              <a:gd name="connsiteX2" fmla="*/ 580374 w 691237"/>
              <a:gd name="connsiteY2" fmla="*/ 0 h 772867"/>
              <a:gd name="connsiteX3" fmla="*/ 690870 w 691237"/>
              <a:gd name="connsiteY3" fmla="*/ 658283 h 772867"/>
              <a:gd name="connsiteX4" fmla="*/ 36933 w 691237"/>
              <a:gd name="connsiteY4" fmla="*/ 658283 h 772867"/>
              <a:gd name="connsiteX0" fmla="*/ 36933 w 691237"/>
              <a:gd name="connsiteY0" fmla="*/ 658283 h 772867"/>
              <a:gd name="connsiteX1" fmla="*/ 147429 w 691237"/>
              <a:gd name="connsiteY1" fmla="*/ 0 h 772867"/>
              <a:gd name="connsiteX2" fmla="*/ 580374 w 691237"/>
              <a:gd name="connsiteY2" fmla="*/ 0 h 772867"/>
              <a:gd name="connsiteX3" fmla="*/ 690870 w 691237"/>
              <a:gd name="connsiteY3" fmla="*/ 658283 h 772867"/>
              <a:gd name="connsiteX4" fmla="*/ 36933 w 691237"/>
              <a:gd name="connsiteY4" fmla="*/ 658283 h 772867"/>
              <a:gd name="connsiteX0" fmla="*/ 48676 w 702980"/>
              <a:gd name="connsiteY0" fmla="*/ 752153 h 866737"/>
              <a:gd name="connsiteX1" fmla="*/ 91620 w 702980"/>
              <a:gd name="connsiteY1" fmla="*/ 0 h 866737"/>
              <a:gd name="connsiteX2" fmla="*/ 592117 w 702980"/>
              <a:gd name="connsiteY2" fmla="*/ 93870 h 866737"/>
              <a:gd name="connsiteX3" fmla="*/ 702613 w 702980"/>
              <a:gd name="connsiteY3" fmla="*/ 752153 h 866737"/>
              <a:gd name="connsiteX4" fmla="*/ 48676 w 702980"/>
              <a:gd name="connsiteY4" fmla="*/ 752153 h 866737"/>
              <a:gd name="connsiteX0" fmla="*/ 42672 w 696976"/>
              <a:gd name="connsiteY0" fmla="*/ 752153 h 866737"/>
              <a:gd name="connsiteX1" fmla="*/ 85616 w 696976"/>
              <a:gd name="connsiteY1" fmla="*/ 0 h 866737"/>
              <a:gd name="connsiteX2" fmla="*/ 586113 w 696976"/>
              <a:gd name="connsiteY2" fmla="*/ 93870 h 866737"/>
              <a:gd name="connsiteX3" fmla="*/ 696609 w 696976"/>
              <a:gd name="connsiteY3" fmla="*/ 752153 h 866737"/>
              <a:gd name="connsiteX4" fmla="*/ 42672 w 696976"/>
              <a:gd name="connsiteY4" fmla="*/ 752153 h 86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6976" h="866737">
                <a:moveTo>
                  <a:pt x="42672" y="752153"/>
                </a:moveTo>
                <a:cubicBezTo>
                  <a:pt x="-72896" y="768945"/>
                  <a:pt x="82560" y="228815"/>
                  <a:pt x="85616" y="0"/>
                </a:cubicBezTo>
                <a:lnTo>
                  <a:pt x="586113" y="93870"/>
                </a:lnTo>
                <a:cubicBezTo>
                  <a:pt x="622945" y="313298"/>
                  <a:pt x="629297" y="464145"/>
                  <a:pt x="696609" y="752153"/>
                </a:cubicBezTo>
                <a:cubicBezTo>
                  <a:pt x="714850" y="919793"/>
                  <a:pt x="47291" y="889313"/>
                  <a:pt x="42672" y="75215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86624719-0DCF-9C63-39EA-C80891A7AEAB}"/>
              </a:ext>
            </a:extLst>
          </p:cNvPr>
          <p:cNvSpPr/>
          <p:nvPr/>
        </p:nvSpPr>
        <p:spPr>
          <a:xfrm rot="21572067">
            <a:off x="12031415" y="4989490"/>
            <a:ext cx="170716" cy="1281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A26B6E0C-345F-9568-93CB-7253CD906674}"/>
              </a:ext>
            </a:extLst>
          </p:cNvPr>
          <p:cNvSpPr/>
          <p:nvPr/>
        </p:nvSpPr>
        <p:spPr>
          <a:xfrm rot="19034516">
            <a:off x="11827512" y="4496971"/>
            <a:ext cx="220790" cy="674348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rapezio 42">
            <a:extLst>
              <a:ext uri="{FF2B5EF4-FFF2-40B4-BE49-F238E27FC236}">
                <a16:creationId xmlns:a16="http://schemas.microsoft.com/office/drawing/2014/main" id="{8F50162D-1E4F-C924-8061-0A67CABC9A9F}"/>
              </a:ext>
            </a:extLst>
          </p:cNvPr>
          <p:cNvSpPr/>
          <p:nvPr/>
        </p:nvSpPr>
        <p:spPr>
          <a:xfrm rot="1931469">
            <a:off x="11752718" y="5173525"/>
            <a:ext cx="312391" cy="370555"/>
          </a:xfrm>
          <a:custGeom>
            <a:avLst/>
            <a:gdLst>
              <a:gd name="connsiteX0" fmla="*/ 0 w 933837"/>
              <a:gd name="connsiteY0" fmla="*/ 845746 h 845746"/>
              <a:gd name="connsiteX1" fmla="*/ 211437 w 933837"/>
              <a:gd name="connsiteY1" fmla="*/ 0 h 845746"/>
              <a:gd name="connsiteX2" fmla="*/ 722401 w 933837"/>
              <a:gd name="connsiteY2" fmla="*/ 0 h 845746"/>
              <a:gd name="connsiteX3" fmla="*/ 933837 w 933837"/>
              <a:gd name="connsiteY3" fmla="*/ 845746 h 845746"/>
              <a:gd name="connsiteX4" fmla="*/ 0 w 933837"/>
              <a:gd name="connsiteY4" fmla="*/ 845746 h 845746"/>
              <a:gd name="connsiteX0" fmla="*/ 0 w 933837"/>
              <a:gd name="connsiteY0" fmla="*/ 845746 h 845746"/>
              <a:gd name="connsiteX1" fmla="*/ 211437 w 933837"/>
              <a:gd name="connsiteY1" fmla="*/ 0 h 845746"/>
              <a:gd name="connsiteX2" fmla="*/ 635384 w 933837"/>
              <a:gd name="connsiteY2" fmla="*/ 19567 h 845746"/>
              <a:gd name="connsiteX3" fmla="*/ 933837 w 933837"/>
              <a:gd name="connsiteY3" fmla="*/ 845746 h 845746"/>
              <a:gd name="connsiteX4" fmla="*/ 0 w 933837"/>
              <a:gd name="connsiteY4" fmla="*/ 845746 h 845746"/>
              <a:gd name="connsiteX0" fmla="*/ 0 w 933837"/>
              <a:gd name="connsiteY0" fmla="*/ 845746 h 845746"/>
              <a:gd name="connsiteX1" fmla="*/ 211437 w 933837"/>
              <a:gd name="connsiteY1" fmla="*/ 0 h 845746"/>
              <a:gd name="connsiteX2" fmla="*/ 635384 w 933837"/>
              <a:gd name="connsiteY2" fmla="*/ 19567 h 845746"/>
              <a:gd name="connsiteX3" fmla="*/ 933837 w 933837"/>
              <a:gd name="connsiteY3" fmla="*/ 845746 h 845746"/>
              <a:gd name="connsiteX4" fmla="*/ 0 w 933837"/>
              <a:gd name="connsiteY4" fmla="*/ 845746 h 845746"/>
              <a:gd name="connsiteX0" fmla="*/ 0 w 878897"/>
              <a:gd name="connsiteY0" fmla="*/ 845746 h 845746"/>
              <a:gd name="connsiteX1" fmla="*/ 211437 w 878897"/>
              <a:gd name="connsiteY1" fmla="*/ 0 h 845746"/>
              <a:gd name="connsiteX2" fmla="*/ 635384 w 878897"/>
              <a:gd name="connsiteY2" fmla="*/ 19567 h 845746"/>
              <a:gd name="connsiteX3" fmla="*/ 878897 w 878897"/>
              <a:gd name="connsiteY3" fmla="*/ 844755 h 845746"/>
              <a:gd name="connsiteX4" fmla="*/ 0 w 878897"/>
              <a:gd name="connsiteY4" fmla="*/ 845746 h 845746"/>
              <a:gd name="connsiteX0" fmla="*/ 0 w 924445"/>
              <a:gd name="connsiteY0" fmla="*/ 845746 h 845746"/>
              <a:gd name="connsiteX1" fmla="*/ 211437 w 924445"/>
              <a:gd name="connsiteY1" fmla="*/ 0 h 845746"/>
              <a:gd name="connsiteX2" fmla="*/ 635384 w 924445"/>
              <a:gd name="connsiteY2" fmla="*/ 19567 h 845746"/>
              <a:gd name="connsiteX3" fmla="*/ 878897 w 924445"/>
              <a:gd name="connsiteY3" fmla="*/ 844755 h 845746"/>
              <a:gd name="connsiteX4" fmla="*/ 0 w 924445"/>
              <a:gd name="connsiteY4" fmla="*/ 845746 h 845746"/>
              <a:gd name="connsiteX0" fmla="*/ 0 w 924445"/>
              <a:gd name="connsiteY0" fmla="*/ 845746 h 895165"/>
              <a:gd name="connsiteX1" fmla="*/ 211437 w 924445"/>
              <a:gd name="connsiteY1" fmla="*/ 0 h 895165"/>
              <a:gd name="connsiteX2" fmla="*/ 635384 w 924445"/>
              <a:gd name="connsiteY2" fmla="*/ 19567 h 895165"/>
              <a:gd name="connsiteX3" fmla="*/ 878897 w 924445"/>
              <a:gd name="connsiteY3" fmla="*/ 844755 h 895165"/>
              <a:gd name="connsiteX4" fmla="*/ 0 w 924445"/>
              <a:gd name="connsiteY4" fmla="*/ 845746 h 895165"/>
              <a:gd name="connsiteX0" fmla="*/ 0 w 927114"/>
              <a:gd name="connsiteY0" fmla="*/ 856273 h 898070"/>
              <a:gd name="connsiteX1" fmla="*/ 214106 w 927114"/>
              <a:gd name="connsiteY1" fmla="*/ 0 h 898070"/>
              <a:gd name="connsiteX2" fmla="*/ 638053 w 927114"/>
              <a:gd name="connsiteY2" fmla="*/ 19567 h 898070"/>
              <a:gd name="connsiteX3" fmla="*/ 881566 w 927114"/>
              <a:gd name="connsiteY3" fmla="*/ 844755 h 898070"/>
              <a:gd name="connsiteX4" fmla="*/ 0 w 927114"/>
              <a:gd name="connsiteY4" fmla="*/ 856273 h 898070"/>
              <a:gd name="connsiteX0" fmla="*/ 0 w 927114"/>
              <a:gd name="connsiteY0" fmla="*/ 856273 h 920009"/>
              <a:gd name="connsiteX1" fmla="*/ 214106 w 927114"/>
              <a:gd name="connsiteY1" fmla="*/ 0 h 920009"/>
              <a:gd name="connsiteX2" fmla="*/ 638053 w 927114"/>
              <a:gd name="connsiteY2" fmla="*/ 19567 h 920009"/>
              <a:gd name="connsiteX3" fmla="*/ 881566 w 927114"/>
              <a:gd name="connsiteY3" fmla="*/ 844755 h 920009"/>
              <a:gd name="connsiteX4" fmla="*/ 0 w 927114"/>
              <a:gd name="connsiteY4" fmla="*/ 856273 h 920009"/>
              <a:gd name="connsiteX0" fmla="*/ 0 w 927114"/>
              <a:gd name="connsiteY0" fmla="*/ 856273 h 920009"/>
              <a:gd name="connsiteX1" fmla="*/ 214106 w 927114"/>
              <a:gd name="connsiteY1" fmla="*/ 0 h 920009"/>
              <a:gd name="connsiteX2" fmla="*/ 638053 w 927114"/>
              <a:gd name="connsiteY2" fmla="*/ 19567 h 920009"/>
              <a:gd name="connsiteX3" fmla="*/ 881566 w 927114"/>
              <a:gd name="connsiteY3" fmla="*/ 844755 h 920009"/>
              <a:gd name="connsiteX4" fmla="*/ 0 w 927114"/>
              <a:gd name="connsiteY4" fmla="*/ 856273 h 920009"/>
              <a:gd name="connsiteX0" fmla="*/ 0 w 927114"/>
              <a:gd name="connsiteY0" fmla="*/ 856273 h 920009"/>
              <a:gd name="connsiteX1" fmla="*/ 214106 w 927114"/>
              <a:gd name="connsiteY1" fmla="*/ 0 h 920009"/>
              <a:gd name="connsiteX2" fmla="*/ 638053 w 927114"/>
              <a:gd name="connsiteY2" fmla="*/ 19567 h 920009"/>
              <a:gd name="connsiteX3" fmla="*/ 881566 w 927114"/>
              <a:gd name="connsiteY3" fmla="*/ 844755 h 920009"/>
              <a:gd name="connsiteX4" fmla="*/ 0 w 927114"/>
              <a:gd name="connsiteY4" fmla="*/ 856273 h 920009"/>
              <a:gd name="connsiteX0" fmla="*/ 0 w 888649"/>
              <a:gd name="connsiteY0" fmla="*/ 856273 h 907363"/>
              <a:gd name="connsiteX1" fmla="*/ 214106 w 888649"/>
              <a:gd name="connsiteY1" fmla="*/ 0 h 907363"/>
              <a:gd name="connsiteX2" fmla="*/ 638053 w 888649"/>
              <a:gd name="connsiteY2" fmla="*/ 19567 h 907363"/>
              <a:gd name="connsiteX3" fmla="*/ 830678 w 888649"/>
              <a:gd name="connsiteY3" fmla="*/ 818597 h 907363"/>
              <a:gd name="connsiteX4" fmla="*/ 0 w 888649"/>
              <a:gd name="connsiteY4" fmla="*/ 856273 h 90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649" h="907363">
                <a:moveTo>
                  <a:pt x="0" y="856273"/>
                </a:moveTo>
                <a:cubicBezTo>
                  <a:pt x="6187" y="525446"/>
                  <a:pt x="76406" y="294961"/>
                  <a:pt x="214106" y="0"/>
                </a:cubicBezTo>
                <a:lnTo>
                  <a:pt x="638053" y="19567"/>
                </a:lnTo>
                <a:cubicBezTo>
                  <a:pt x="916004" y="361593"/>
                  <a:pt x="934010" y="548976"/>
                  <a:pt x="830678" y="818597"/>
                </a:cubicBezTo>
                <a:cubicBezTo>
                  <a:pt x="573727" y="931605"/>
                  <a:pt x="178789" y="928146"/>
                  <a:pt x="0" y="85627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rapezio 43">
            <a:extLst>
              <a:ext uri="{FF2B5EF4-FFF2-40B4-BE49-F238E27FC236}">
                <a16:creationId xmlns:a16="http://schemas.microsoft.com/office/drawing/2014/main" id="{672226DD-1A1E-376F-716B-E0B874B401B7}"/>
              </a:ext>
            </a:extLst>
          </p:cNvPr>
          <p:cNvSpPr/>
          <p:nvPr/>
        </p:nvSpPr>
        <p:spPr>
          <a:xfrm rot="1776030">
            <a:off x="11794795" y="5195185"/>
            <a:ext cx="213124" cy="253753"/>
          </a:xfrm>
          <a:custGeom>
            <a:avLst/>
            <a:gdLst>
              <a:gd name="connsiteX0" fmla="*/ 0 w 729289"/>
              <a:gd name="connsiteY0" fmla="*/ 640048 h 640048"/>
              <a:gd name="connsiteX1" fmla="*/ 160012 w 729289"/>
              <a:gd name="connsiteY1" fmla="*/ 0 h 640048"/>
              <a:gd name="connsiteX2" fmla="*/ 569277 w 729289"/>
              <a:gd name="connsiteY2" fmla="*/ 0 h 640048"/>
              <a:gd name="connsiteX3" fmla="*/ 729289 w 729289"/>
              <a:gd name="connsiteY3" fmla="*/ 640048 h 640048"/>
              <a:gd name="connsiteX4" fmla="*/ 0 w 729289"/>
              <a:gd name="connsiteY4" fmla="*/ 640048 h 640048"/>
              <a:gd name="connsiteX0" fmla="*/ 0 w 729289"/>
              <a:gd name="connsiteY0" fmla="*/ 640048 h 640048"/>
              <a:gd name="connsiteX1" fmla="*/ 160012 w 729289"/>
              <a:gd name="connsiteY1" fmla="*/ 0 h 640048"/>
              <a:gd name="connsiteX2" fmla="*/ 500697 w 729289"/>
              <a:gd name="connsiteY2" fmla="*/ 0 h 640048"/>
              <a:gd name="connsiteX3" fmla="*/ 729289 w 729289"/>
              <a:gd name="connsiteY3" fmla="*/ 640048 h 640048"/>
              <a:gd name="connsiteX4" fmla="*/ 0 w 729289"/>
              <a:gd name="connsiteY4" fmla="*/ 640048 h 640048"/>
              <a:gd name="connsiteX0" fmla="*/ 0 w 729289"/>
              <a:gd name="connsiteY0" fmla="*/ 655288 h 655288"/>
              <a:gd name="connsiteX1" fmla="*/ 243832 w 729289"/>
              <a:gd name="connsiteY1" fmla="*/ 0 h 655288"/>
              <a:gd name="connsiteX2" fmla="*/ 500697 w 729289"/>
              <a:gd name="connsiteY2" fmla="*/ 15240 h 655288"/>
              <a:gd name="connsiteX3" fmla="*/ 729289 w 729289"/>
              <a:gd name="connsiteY3" fmla="*/ 655288 h 655288"/>
              <a:gd name="connsiteX4" fmla="*/ 0 w 729289"/>
              <a:gd name="connsiteY4" fmla="*/ 655288 h 655288"/>
              <a:gd name="connsiteX0" fmla="*/ 0 w 729289"/>
              <a:gd name="connsiteY0" fmla="*/ 640048 h 640048"/>
              <a:gd name="connsiteX1" fmla="*/ 251452 w 729289"/>
              <a:gd name="connsiteY1" fmla="*/ 7620 h 640048"/>
              <a:gd name="connsiteX2" fmla="*/ 500697 w 729289"/>
              <a:gd name="connsiteY2" fmla="*/ 0 h 640048"/>
              <a:gd name="connsiteX3" fmla="*/ 729289 w 729289"/>
              <a:gd name="connsiteY3" fmla="*/ 640048 h 640048"/>
              <a:gd name="connsiteX4" fmla="*/ 0 w 729289"/>
              <a:gd name="connsiteY4" fmla="*/ 640048 h 640048"/>
              <a:gd name="connsiteX0" fmla="*/ 0 w 729289"/>
              <a:gd name="connsiteY0" fmla="*/ 665519 h 665519"/>
              <a:gd name="connsiteX1" fmla="*/ 251452 w 729289"/>
              <a:gd name="connsiteY1" fmla="*/ 33091 h 665519"/>
              <a:gd name="connsiteX2" fmla="*/ 500697 w 729289"/>
              <a:gd name="connsiteY2" fmla="*/ 25471 h 665519"/>
              <a:gd name="connsiteX3" fmla="*/ 729289 w 729289"/>
              <a:gd name="connsiteY3" fmla="*/ 665519 h 665519"/>
              <a:gd name="connsiteX4" fmla="*/ 0 w 729289"/>
              <a:gd name="connsiteY4" fmla="*/ 665519 h 665519"/>
              <a:gd name="connsiteX0" fmla="*/ 0 w 729289"/>
              <a:gd name="connsiteY0" fmla="*/ 665519 h 665519"/>
              <a:gd name="connsiteX1" fmla="*/ 251452 w 729289"/>
              <a:gd name="connsiteY1" fmla="*/ 33091 h 665519"/>
              <a:gd name="connsiteX2" fmla="*/ 500697 w 729289"/>
              <a:gd name="connsiteY2" fmla="*/ 25471 h 665519"/>
              <a:gd name="connsiteX3" fmla="*/ 729289 w 729289"/>
              <a:gd name="connsiteY3" fmla="*/ 665519 h 665519"/>
              <a:gd name="connsiteX4" fmla="*/ 0 w 729289"/>
              <a:gd name="connsiteY4" fmla="*/ 665519 h 665519"/>
              <a:gd name="connsiteX0" fmla="*/ 0 w 729289"/>
              <a:gd name="connsiteY0" fmla="*/ 665519 h 665519"/>
              <a:gd name="connsiteX1" fmla="*/ 251452 w 729289"/>
              <a:gd name="connsiteY1" fmla="*/ 33091 h 665519"/>
              <a:gd name="connsiteX2" fmla="*/ 500697 w 729289"/>
              <a:gd name="connsiteY2" fmla="*/ 25471 h 665519"/>
              <a:gd name="connsiteX3" fmla="*/ 729289 w 729289"/>
              <a:gd name="connsiteY3" fmla="*/ 665519 h 665519"/>
              <a:gd name="connsiteX4" fmla="*/ 0 w 729289"/>
              <a:gd name="connsiteY4" fmla="*/ 665519 h 665519"/>
              <a:gd name="connsiteX0" fmla="*/ 0 w 729289"/>
              <a:gd name="connsiteY0" fmla="*/ 687743 h 687743"/>
              <a:gd name="connsiteX1" fmla="*/ 251452 w 729289"/>
              <a:gd name="connsiteY1" fmla="*/ 55315 h 687743"/>
              <a:gd name="connsiteX2" fmla="*/ 500697 w 729289"/>
              <a:gd name="connsiteY2" fmla="*/ 47695 h 687743"/>
              <a:gd name="connsiteX3" fmla="*/ 729289 w 729289"/>
              <a:gd name="connsiteY3" fmla="*/ 687743 h 687743"/>
              <a:gd name="connsiteX4" fmla="*/ 0 w 729289"/>
              <a:gd name="connsiteY4" fmla="*/ 687743 h 687743"/>
              <a:gd name="connsiteX0" fmla="*/ 0 w 729289"/>
              <a:gd name="connsiteY0" fmla="*/ 687743 h 687743"/>
              <a:gd name="connsiteX1" fmla="*/ 251452 w 729289"/>
              <a:gd name="connsiteY1" fmla="*/ 55315 h 687743"/>
              <a:gd name="connsiteX2" fmla="*/ 500697 w 729289"/>
              <a:gd name="connsiteY2" fmla="*/ 47695 h 687743"/>
              <a:gd name="connsiteX3" fmla="*/ 729289 w 729289"/>
              <a:gd name="connsiteY3" fmla="*/ 687743 h 687743"/>
              <a:gd name="connsiteX4" fmla="*/ 0 w 729289"/>
              <a:gd name="connsiteY4" fmla="*/ 687743 h 687743"/>
              <a:gd name="connsiteX0" fmla="*/ 0 w 729289"/>
              <a:gd name="connsiteY0" fmla="*/ 687743 h 687743"/>
              <a:gd name="connsiteX1" fmla="*/ 251452 w 729289"/>
              <a:gd name="connsiteY1" fmla="*/ 55315 h 687743"/>
              <a:gd name="connsiteX2" fmla="*/ 500697 w 729289"/>
              <a:gd name="connsiteY2" fmla="*/ 47695 h 687743"/>
              <a:gd name="connsiteX3" fmla="*/ 729289 w 729289"/>
              <a:gd name="connsiteY3" fmla="*/ 687743 h 687743"/>
              <a:gd name="connsiteX4" fmla="*/ 0 w 729289"/>
              <a:gd name="connsiteY4" fmla="*/ 687743 h 687743"/>
              <a:gd name="connsiteX0" fmla="*/ 0 w 729858"/>
              <a:gd name="connsiteY0" fmla="*/ 687743 h 687743"/>
              <a:gd name="connsiteX1" fmla="*/ 251452 w 729858"/>
              <a:gd name="connsiteY1" fmla="*/ 55315 h 687743"/>
              <a:gd name="connsiteX2" fmla="*/ 500697 w 729858"/>
              <a:gd name="connsiteY2" fmla="*/ 47695 h 687743"/>
              <a:gd name="connsiteX3" fmla="*/ 729289 w 729858"/>
              <a:gd name="connsiteY3" fmla="*/ 687743 h 687743"/>
              <a:gd name="connsiteX4" fmla="*/ 0 w 729858"/>
              <a:gd name="connsiteY4" fmla="*/ 687743 h 687743"/>
              <a:gd name="connsiteX0" fmla="*/ 0 w 729858"/>
              <a:gd name="connsiteY0" fmla="*/ 687743 h 724996"/>
              <a:gd name="connsiteX1" fmla="*/ 251452 w 729858"/>
              <a:gd name="connsiteY1" fmla="*/ 55315 h 724996"/>
              <a:gd name="connsiteX2" fmla="*/ 500697 w 729858"/>
              <a:gd name="connsiteY2" fmla="*/ 47695 h 724996"/>
              <a:gd name="connsiteX3" fmla="*/ 729289 w 729858"/>
              <a:gd name="connsiteY3" fmla="*/ 687743 h 724996"/>
              <a:gd name="connsiteX4" fmla="*/ 0 w 729858"/>
              <a:gd name="connsiteY4" fmla="*/ 687743 h 724996"/>
              <a:gd name="connsiteX0" fmla="*/ 0 w 729858"/>
              <a:gd name="connsiteY0" fmla="*/ 687743 h 742369"/>
              <a:gd name="connsiteX1" fmla="*/ 251452 w 729858"/>
              <a:gd name="connsiteY1" fmla="*/ 55315 h 742369"/>
              <a:gd name="connsiteX2" fmla="*/ 500697 w 729858"/>
              <a:gd name="connsiteY2" fmla="*/ 47695 h 742369"/>
              <a:gd name="connsiteX3" fmla="*/ 729289 w 729858"/>
              <a:gd name="connsiteY3" fmla="*/ 687743 h 742369"/>
              <a:gd name="connsiteX4" fmla="*/ 0 w 729858"/>
              <a:gd name="connsiteY4" fmla="*/ 687743 h 742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9858" h="742369">
                <a:moveTo>
                  <a:pt x="0" y="687743"/>
                </a:moveTo>
                <a:cubicBezTo>
                  <a:pt x="15237" y="438834"/>
                  <a:pt x="68575" y="258504"/>
                  <a:pt x="251452" y="55315"/>
                </a:cubicBezTo>
                <a:cubicBezTo>
                  <a:pt x="334534" y="-15805"/>
                  <a:pt x="425235" y="-18345"/>
                  <a:pt x="500697" y="47695"/>
                </a:cubicBezTo>
                <a:cubicBezTo>
                  <a:pt x="668334" y="192464"/>
                  <a:pt x="736912" y="459154"/>
                  <a:pt x="729289" y="687743"/>
                </a:cubicBezTo>
                <a:cubicBezTo>
                  <a:pt x="524293" y="771563"/>
                  <a:pt x="197376" y="748703"/>
                  <a:pt x="0" y="68774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Esagono 65">
            <a:extLst>
              <a:ext uri="{FF2B5EF4-FFF2-40B4-BE49-F238E27FC236}">
                <a16:creationId xmlns:a16="http://schemas.microsoft.com/office/drawing/2014/main" id="{A5D9C9EE-84C3-22E2-8F4A-A4E74834AA23}"/>
              </a:ext>
            </a:extLst>
          </p:cNvPr>
          <p:cNvSpPr/>
          <p:nvPr/>
        </p:nvSpPr>
        <p:spPr>
          <a:xfrm rot="21572067">
            <a:off x="10967426" y="4589565"/>
            <a:ext cx="351699" cy="521589"/>
          </a:xfrm>
          <a:custGeom>
            <a:avLst/>
            <a:gdLst>
              <a:gd name="connsiteX0" fmla="*/ 0 w 751959"/>
              <a:gd name="connsiteY0" fmla="*/ 311993 h 623985"/>
              <a:gd name="connsiteX1" fmla="*/ 155996 w 751959"/>
              <a:gd name="connsiteY1" fmla="*/ 0 h 623985"/>
              <a:gd name="connsiteX2" fmla="*/ 595963 w 751959"/>
              <a:gd name="connsiteY2" fmla="*/ 0 h 623985"/>
              <a:gd name="connsiteX3" fmla="*/ 751959 w 751959"/>
              <a:gd name="connsiteY3" fmla="*/ 311993 h 623985"/>
              <a:gd name="connsiteX4" fmla="*/ 595963 w 751959"/>
              <a:gd name="connsiteY4" fmla="*/ 623985 h 623985"/>
              <a:gd name="connsiteX5" fmla="*/ 155996 w 751959"/>
              <a:gd name="connsiteY5" fmla="*/ 623985 h 623985"/>
              <a:gd name="connsiteX6" fmla="*/ 0 w 75195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595963 w 812919"/>
              <a:gd name="connsiteY2" fmla="*/ 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479123 w 812919"/>
              <a:gd name="connsiteY2" fmla="*/ 20320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235793 h 547785"/>
              <a:gd name="connsiteX1" fmla="*/ 404916 w 812919"/>
              <a:gd name="connsiteY1" fmla="*/ 0 h 547785"/>
              <a:gd name="connsiteX2" fmla="*/ 479123 w 812919"/>
              <a:gd name="connsiteY2" fmla="*/ 127000 h 547785"/>
              <a:gd name="connsiteX3" fmla="*/ 812919 w 812919"/>
              <a:gd name="connsiteY3" fmla="*/ 47833 h 547785"/>
              <a:gd name="connsiteX4" fmla="*/ 595963 w 812919"/>
              <a:gd name="connsiteY4" fmla="*/ 547785 h 547785"/>
              <a:gd name="connsiteX5" fmla="*/ 155996 w 812919"/>
              <a:gd name="connsiteY5" fmla="*/ 547785 h 547785"/>
              <a:gd name="connsiteX6" fmla="*/ 0 w 812919"/>
              <a:gd name="connsiteY6" fmla="*/ 235793 h 547785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115356 w 772279"/>
              <a:gd name="connsiteY5" fmla="*/ 677752 h 677752"/>
              <a:gd name="connsiteX6" fmla="*/ 0 w 772279"/>
              <a:gd name="connsiteY6" fmla="*/ 0 h 677752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49316 w 772279"/>
              <a:gd name="connsiteY5" fmla="*/ 372952 h 677752"/>
              <a:gd name="connsiteX6" fmla="*/ 0 w 772279"/>
              <a:gd name="connsiteY6" fmla="*/ 0 h 67775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896192"/>
              <a:gd name="connsiteX1" fmla="*/ 364276 w 772279"/>
              <a:gd name="connsiteY1" fmla="*/ 1299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03171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811334"/>
              <a:gd name="connsiteY0" fmla="*/ 0 h 1033352"/>
              <a:gd name="connsiteX1" fmla="*/ 324550 w 811334"/>
              <a:gd name="connsiteY1" fmla="*/ 155367 h 1033352"/>
              <a:gd name="connsiteX2" fmla="*/ 403171 w 811334"/>
              <a:gd name="connsiteY2" fmla="*/ 256967 h 1033352"/>
              <a:gd name="connsiteX3" fmla="*/ 772279 w 811334"/>
              <a:gd name="connsiteY3" fmla="*/ 177800 h 1033352"/>
              <a:gd name="connsiteX4" fmla="*/ 811334 w 811334"/>
              <a:gd name="connsiteY4" fmla="*/ 1033352 h 1033352"/>
              <a:gd name="connsiteX5" fmla="*/ 137596 w 811334"/>
              <a:gd name="connsiteY5" fmla="*/ 444072 h 1033352"/>
              <a:gd name="connsiteX6" fmla="*/ 0 w 811334"/>
              <a:gd name="connsiteY6" fmla="*/ 0 h 103335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590634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93456 w 772279"/>
              <a:gd name="connsiteY5" fmla="*/ 48471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50209"/>
              <a:gd name="connsiteY0" fmla="*/ 0 h 1277192"/>
              <a:gd name="connsiteX1" fmla="*/ 324550 w 750209"/>
              <a:gd name="connsiteY1" fmla="*/ 155367 h 1277192"/>
              <a:gd name="connsiteX2" fmla="*/ 403171 w 750209"/>
              <a:gd name="connsiteY2" fmla="*/ 256967 h 1277192"/>
              <a:gd name="connsiteX3" fmla="*/ 750209 w 750209"/>
              <a:gd name="connsiteY3" fmla="*/ 213360 h 1277192"/>
              <a:gd name="connsiteX4" fmla="*/ 365520 w 750209"/>
              <a:gd name="connsiteY4" fmla="*/ 1277192 h 1277192"/>
              <a:gd name="connsiteX5" fmla="*/ 111112 w 750209"/>
              <a:gd name="connsiteY5" fmla="*/ 632032 h 1277192"/>
              <a:gd name="connsiteX6" fmla="*/ 0 w 750209"/>
              <a:gd name="connsiteY6" fmla="*/ 0 h 1277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209" h="1277192">
                <a:moveTo>
                  <a:pt x="0" y="0"/>
                </a:moveTo>
                <a:lnTo>
                  <a:pt x="324550" y="155367"/>
                </a:lnTo>
                <a:cubicBezTo>
                  <a:pt x="389926" y="187540"/>
                  <a:pt x="378435" y="214634"/>
                  <a:pt x="403171" y="256967"/>
                </a:cubicBezTo>
                <a:cubicBezTo>
                  <a:pt x="443316" y="286458"/>
                  <a:pt x="638944" y="239749"/>
                  <a:pt x="750209" y="213360"/>
                </a:cubicBezTo>
                <a:lnTo>
                  <a:pt x="365520" y="1277192"/>
                </a:lnTo>
                <a:cubicBezTo>
                  <a:pt x="214755" y="1162045"/>
                  <a:pt x="206663" y="991019"/>
                  <a:pt x="111112" y="632032"/>
                </a:cubicBezTo>
                <a:cubicBezTo>
                  <a:pt x="49062" y="382408"/>
                  <a:pt x="57636" y="163264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Esagono 65">
            <a:extLst>
              <a:ext uri="{FF2B5EF4-FFF2-40B4-BE49-F238E27FC236}">
                <a16:creationId xmlns:a16="http://schemas.microsoft.com/office/drawing/2014/main" id="{9C6ED317-39C9-DFC9-D644-3806F87E5F79}"/>
              </a:ext>
            </a:extLst>
          </p:cNvPr>
          <p:cNvSpPr/>
          <p:nvPr/>
        </p:nvSpPr>
        <p:spPr>
          <a:xfrm rot="21572067" flipH="1">
            <a:off x="11418837" y="4582118"/>
            <a:ext cx="325285" cy="521589"/>
          </a:xfrm>
          <a:custGeom>
            <a:avLst/>
            <a:gdLst>
              <a:gd name="connsiteX0" fmla="*/ 0 w 751959"/>
              <a:gd name="connsiteY0" fmla="*/ 311993 h 623985"/>
              <a:gd name="connsiteX1" fmla="*/ 155996 w 751959"/>
              <a:gd name="connsiteY1" fmla="*/ 0 h 623985"/>
              <a:gd name="connsiteX2" fmla="*/ 595963 w 751959"/>
              <a:gd name="connsiteY2" fmla="*/ 0 h 623985"/>
              <a:gd name="connsiteX3" fmla="*/ 751959 w 751959"/>
              <a:gd name="connsiteY3" fmla="*/ 311993 h 623985"/>
              <a:gd name="connsiteX4" fmla="*/ 595963 w 751959"/>
              <a:gd name="connsiteY4" fmla="*/ 623985 h 623985"/>
              <a:gd name="connsiteX5" fmla="*/ 155996 w 751959"/>
              <a:gd name="connsiteY5" fmla="*/ 623985 h 623985"/>
              <a:gd name="connsiteX6" fmla="*/ 0 w 75195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595963 w 812919"/>
              <a:gd name="connsiteY2" fmla="*/ 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479123 w 812919"/>
              <a:gd name="connsiteY2" fmla="*/ 20320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235793 h 547785"/>
              <a:gd name="connsiteX1" fmla="*/ 404916 w 812919"/>
              <a:gd name="connsiteY1" fmla="*/ 0 h 547785"/>
              <a:gd name="connsiteX2" fmla="*/ 479123 w 812919"/>
              <a:gd name="connsiteY2" fmla="*/ 127000 h 547785"/>
              <a:gd name="connsiteX3" fmla="*/ 812919 w 812919"/>
              <a:gd name="connsiteY3" fmla="*/ 47833 h 547785"/>
              <a:gd name="connsiteX4" fmla="*/ 595963 w 812919"/>
              <a:gd name="connsiteY4" fmla="*/ 547785 h 547785"/>
              <a:gd name="connsiteX5" fmla="*/ 155996 w 812919"/>
              <a:gd name="connsiteY5" fmla="*/ 547785 h 547785"/>
              <a:gd name="connsiteX6" fmla="*/ 0 w 812919"/>
              <a:gd name="connsiteY6" fmla="*/ 235793 h 547785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115356 w 772279"/>
              <a:gd name="connsiteY5" fmla="*/ 677752 h 677752"/>
              <a:gd name="connsiteX6" fmla="*/ 0 w 772279"/>
              <a:gd name="connsiteY6" fmla="*/ 0 h 677752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49316 w 772279"/>
              <a:gd name="connsiteY5" fmla="*/ 372952 h 677752"/>
              <a:gd name="connsiteX6" fmla="*/ 0 w 772279"/>
              <a:gd name="connsiteY6" fmla="*/ 0 h 67775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896192"/>
              <a:gd name="connsiteX1" fmla="*/ 364276 w 772279"/>
              <a:gd name="connsiteY1" fmla="*/ 1299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03171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811334"/>
              <a:gd name="connsiteY0" fmla="*/ 0 h 1033352"/>
              <a:gd name="connsiteX1" fmla="*/ 324550 w 811334"/>
              <a:gd name="connsiteY1" fmla="*/ 155367 h 1033352"/>
              <a:gd name="connsiteX2" fmla="*/ 403171 w 811334"/>
              <a:gd name="connsiteY2" fmla="*/ 256967 h 1033352"/>
              <a:gd name="connsiteX3" fmla="*/ 772279 w 811334"/>
              <a:gd name="connsiteY3" fmla="*/ 177800 h 1033352"/>
              <a:gd name="connsiteX4" fmla="*/ 811334 w 811334"/>
              <a:gd name="connsiteY4" fmla="*/ 1033352 h 1033352"/>
              <a:gd name="connsiteX5" fmla="*/ 137596 w 811334"/>
              <a:gd name="connsiteY5" fmla="*/ 444072 h 1033352"/>
              <a:gd name="connsiteX6" fmla="*/ 0 w 811334"/>
              <a:gd name="connsiteY6" fmla="*/ 0 h 103335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590634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93456 w 772279"/>
              <a:gd name="connsiteY5" fmla="*/ 48471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50209"/>
              <a:gd name="connsiteY0" fmla="*/ 0 h 1277192"/>
              <a:gd name="connsiteX1" fmla="*/ 324550 w 750209"/>
              <a:gd name="connsiteY1" fmla="*/ 155367 h 1277192"/>
              <a:gd name="connsiteX2" fmla="*/ 403171 w 750209"/>
              <a:gd name="connsiteY2" fmla="*/ 256967 h 1277192"/>
              <a:gd name="connsiteX3" fmla="*/ 750209 w 750209"/>
              <a:gd name="connsiteY3" fmla="*/ 213360 h 1277192"/>
              <a:gd name="connsiteX4" fmla="*/ 365520 w 750209"/>
              <a:gd name="connsiteY4" fmla="*/ 1277192 h 1277192"/>
              <a:gd name="connsiteX5" fmla="*/ 111112 w 750209"/>
              <a:gd name="connsiteY5" fmla="*/ 632032 h 1277192"/>
              <a:gd name="connsiteX6" fmla="*/ 0 w 750209"/>
              <a:gd name="connsiteY6" fmla="*/ 0 h 1277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209" h="1277192">
                <a:moveTo>
                  <a:pt x="0" y="0"/>
                </a:moveTo>
                <a:lnTo>
                  <a:pt x="324550" y="155367"/>
                </a:lnTo>
                <a:cubicBezTo>
                  <a:pt x="389926" y="187540"/>
                  <a:pt x="378435" y="214634"/>
                  <a:pt x="403171" y="256967"/>
                </a:cubicBezTo>
                <a:cubicBezTo>
                  <a:pt x="443316" y="286458"/>
                  <a:pt x="638944" y="239749"/>
                  <a:pt x="750209" y="213360"/>
                </a:cubicBezTo>
                <a:lnTo>
                  <a:pt x="365520" y="1277192"/>
                </a:lnTo>
                <a:cubicBezTo>
                  <a:pt x="214755" y="1162045"/>
                  <a:pt x="206663" y="991019"/>
                  <a:pt x="111112" y="632032"/>
                </a:cubicBezTo>
                <a:cubicBezTo>
                  <a:pt x="49062" y="382408"/>
                  <a:pt x="57636" y="163264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67FF6496-07A2-870E-4A10-BF52E535DC56}"/>
              </a:ext>
            </a:extLst>
          </p:cNvPr>
          <p:cNvSpPr/>
          <p:nvPr/>
        </p:nvSpPr>
        <p:spPr>
          <a:xfrm rot="21572067">
            <a:off x="11077881" y="4663886"/>
            <a:ext cx="577330" cy="571813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2213546B-1A39-656E-C48B-EBA62877640B}"/>
              </a:ext>
            </a:extLst>
          </p:cNvPr>
          <p:cNvGrpSpPr/>
          <p:nvPr/>
        </p:nvGrpSpPr>
        <p:grpSpPr>
          <a:xfrm rot="21572067">
            <a:off x="11594127" y="4560903"/>
            <a:ext cx="405965" cy="384009"/>
            <a:chOff x="7194492" y="1267280"/>
            <a:chExt cx="832077" cy="849267"/>
          </a:xfrm>
          <a:solidFill>
            <a:schemeClr val="bg2">
              <a:lumMod val="25000"/>
            </a:schemeClr>
          </a:solidFill>
        </p:grpSpPr>
        <p:sp>
          <p:nvSpPr>
            <p:cNvPr id="22" name="Ritardo 21">
              <a:extLst>
                <a:ext uri="{FF2B5EF4-FFF2-40B4-BE49-F238E27FC236}">
                  <a16:creationId xmlns:a16="http://schemas.microsoft.com/office/drawing/2014/main" id="{80D4CBBB-FF42-955E-0B47-E494BDCBAF5F}"/>
                </a:ext>
              </a:extLst>
            </p:cNvPr>
            <p:cNvSpPr/>
            <p:nvPr/>
          </p:nvSpPr>
          <p:spPr>
            <a:xfrm rot="5197850">
              <a:off x="7361545" y="1462022"/>
              <a:ext cx="503058" cy="417272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Cerchio parziale 22">
              <a:extLst>
                <a:ext uri="{FF2B5EF4-FFF2-40B4-BE49-F238E27FC236}">
                  <a16:creationId xmlns:a16="http://schemas.microsoft.com/office/drawing/2014/main" id="{77E33F09-2480-1337-BA81-CC9452C8472F}"/>
                </a:ext>
              </a:extLst>
            </p:cNvPr>
            <p:cNvSpPr/>
            <p:nvPr/>
          </p:nvSpPr>
          <p:spPr>
            <a:xfrm rot="1936892">
              <a:off x="7194492" y="1267280"/>
              <a:ext cx="832077" cy="849267"/>
            </a:xfrm>
            <a:prstGeom prst="pie">
              <a:avLst>
                <a:gd name="adj1" fmla="val 11382448"/>
                <a:gd name="adj2" fmla="val 166025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sp>
        <p:nvSpPr>
          <p:cNvPr id="48" name="Esagono 91">
            <a:extLst>
              <a:ext uri="{FF2B5EF4-FFF2-40B4-BE49-F238E27FC236}">
                <a16:creationId xmlns:a16="http://schemas.microsoft.com/office/drawing/2014/main" id="{4F482247-9321-E68D-50A9-36967FE52438}"/>
              </a:ext>
            </a:extLst>
          </p:cNvPr>
          <p:cNvSpPr/>
          <p:nvPr/>
        </p:nvSpPr>
        <p:spPr>
          <a:xfrm rot="16172067">
            <a:off x="11127824" y="4092153"/>
            <a:ext cx="448718" cy="624598"/>
          </a:xfrm>
          <a:custGeom>
            <a:avLst/>
            <a:gdLst>
              <a:gd name="connsiteX0" fmla="*/ 0 w 1182033"/>
              <a:gd name="connsiteY0" fmla="*/ 733427 h 1466854"/>
              <a:gd name="connsiteX1" fmla="*/ 202896 w 1182033"/>
              <a:gd name="connsiteY1" fmla="*/ 0 h 1466854"/>
              <a:gd name="connsiteX2" fmla="*/ 979137 w 1182033"/>
              <a:gd name="connsiteY2" fmla="*/ 0 h 1466854"/>
              <a:gd name="connsiteX3" fmla="*/ 1182033 w 1182033"/>
              <a:gd name="connsiteY3" fmla="*/ 733427 h 1466854"/>
              <a:gd name="connsiteX4" fmla="*/ 979137 w 1182033"/>
              <a:gd name="connsiteY4" fmla="*/ 1466854 h 1466854"/>
              <a:gd name="connsiteX5" fmla="*/ 202896 w 1182033"/>
              <a:gd name="connsiteY5" fmla="*/ 1466854 h 1466854"/>
              <a:gd name="connsiteX6" fmla="*/ 0 w 1182033"/>
              <a:gd name="connsiteY6" fmla="*/ 733427 h 1466854"/>
              <a:gd name="connsiteX0" fmla="*/ 0 w 1182033"/>
              <a:gd name="connsiteY0" fmla="*/ 733427 h 1466854"/>
              <a:gd name="connsiteX1" fmla="*/ 202896 w 1182033"/>
              <a:gd name="connsiteY1" fmla="*/ 0 h 1466854"/>
              <a:gd name="connsiteX2" fmla="*/ 979137 w 1182033"/>
              <a:gd name="connsiteY2" fmla="*/ 0 h 1466854"/>
              <a:gd name="connsiteX3" fmla="*/ 1182033 w 1182033"/>
              <a:gd name="connsiteY3" fmla="*/ 733427 h 1466854"/>
              <a:gd name="connsiteX4" fmla="*/ 979137 w 1182033"/>
              <a:gd name="connsiteY4" fmla="*/ 1466854 h 1466854"/>
              <a:gd name="connsiteX5" fmla="*/ 202896 w 1182033"/>
              <a:gd name="connsiteY5" fmla="*/ 1466854 h 1466854"/>
              <a:gd name="connsiteX6" fmla="*/ 0 w 1182033"/>
              <a:gd name="connsiteY6" fmla="*/ 733427 h 1466854"/>
              <a:gd name="connsiteX0" fmla="*/ 0 w 1182033"/>
              <a:gd name="connsiteY0" fmla="*/ 733427 h 1466854"/>
              <a:gd name="connsiteX1" fmla="*/ 202896 w 1182033"/>
              <a:gd name="connsiteY1" fmla="*/ 0 h 1466854"/>
              <a:gd name="connsiteX2" fmla="*/ 979137 w 1182033"/>
              <a:gd name="connsiteY2" fmla="*/ 0 h 1466854"/>
              <a:gd name="connsiteX3" fmla="*/ 1182033 w 1182033"/>
              <a:gd name="connsiteY3" fmla="*/ 733427 h 1466854"/>
              <a:gd name="connsiteX4" fmla="*/ 979137 w 1182033"/>
              <a:gd name="connsiteY4" fmla="*/ 1466854 h 1466854"/>
              <a:gd name="connsiteX5" fmla="*/ 202896 w 1182033"/>
              <a:gd name="connsiteY5" fmla="*/ 1466854 h 1466854"/>
              <a:gd name="connsiteX6" fmla="*/ 0 w 1182033"/>
              <a:gd name="connsiteY6" fmla="*/ 733427 h 1466854"/>
              <a:gd name="connsiteX0" fmla="*/ 0 w 1182033"/>
              <a:gd name="connsiteY0" fmla="*/ 768986 h 1502413"/>
              <a:gd name="connsiteX1" fmla="*/ 202896 w 1182033"/>
              <a:gd name="connsiteY1" fmla="*/ 35559 h 1502413"/>
              <a:gd name="connsiteX2" fmla="*/ 979137 w 1182033"/>
              <a:gd name="connsiteY2" fmla="*/ 35559 h 1502413"/>
              <a:gd name="connsiteX3" fmla="*/ 1182033 w 1182033"/>
              <a:gd name="connsiteY3" fmla="*/ 768986 h 1502413"/>
              <a:gd name="connsiteX4" fmla="*/ 979137 w 1182033"/>
              <a:gd name="connsiteY4" fmla="*/ 1502413 h 1502413"/>
              <a:gd name="connsiteX5" fmla="*/ 202896 w 1182033"/>
              <a:gd name="connsiteY5" fmla="*/ 1502413 h 1502413"/>
              <a:gd name="connsiteX6" fmla="*/ 0 w 1182033"/>
              <a:gd name="connsiteY6" fmla="*/ 768986 h 1502413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56364"/>
              <a:gd name="connsiteX1" fmla="*/ 202896 w 1182033"/>
              <a:gd name="connsiteY1" fmla="*/ 53102 h 1556364"/>
              <a:gd name="connsiteX2" fmla="*/ 979137 w 1182033"/>
              <a:gd name="connsiteY2" fmla="*/ 53102 h 1556364"/>
              <a:gd name="connsiteX3" fmla="*/ 1182033 w 1182033"/>
              <a:gd name="connsiteY3" fmla="*/ 786529 h 1556364"/>
              <a:gd name="connsiteX4" fmla="*/ 979137 w 1182033"/>
              <a:gd name="connsiteY4" fmla="*/ 1519956 h 1556364"/>
              <a:gd name="connsiteX5" fmla="*/ 202896 w 1182033"/>
              <a:gd name="connsiteY5" fmla="*/ 1519956 h 1556364"/>
              <a:gd name="connsiteX6" fmla="*/ 0 w 1182033"/>
              <a:gd name="connsiteY6" fmla="*/ 786529 h 1556364"/>
              <a:gd name="connsiteX0" fmla="*/ 0 w 1182033"/>
              <a:gd name="connsiteY0" fmla="*/ 786529 h 1577877"/>
              <a:gd name="connsiteX1" fmla="*/ 202896 w 1182033"/>
              <a:gd name="connsiteY1" fmla="*/ 53102 h 1577877"/>
              <a:gd name="connsiteX2" fmla="*/ 979137 w 1182033"/>
              <a:gd name="connsiteY2" fmla="*/ 53102 h 1577877"/>
              <a:gd name="connsiteX3" fmla="*/ 1182033 w 1182033"/>
              <a:gd name="connsiteY3" fmla="*/ 786529 h 1577877"/>
              <a:gd name="connsiteX4" fmla="*/ 979137 w 1182033"/>
              <a:gd name="connsiteY4" fmla="*/ 1519956 h 1577877"/>
              <a:gd name="connsiteX5" fmla="*/ 202896 w 1182033"/>
              <a:gd name="connsiteY5" fmla="*/ 1519956 h 1577877"/>
              <a:gd name="connsiteX6" fmla="*/ 0 w 1182033"/>
              <a:gd name="connsiteY6" fmla="*/ 786529 h 1577877"/>
              <a:gd name="connsiteX0" fmla="*/ 7936 w 1189969"/>
              <a:gd name="connsiteY0" fmla="*/ 786529 h 1577877"/>
              <a:gd name="connsiteX1" fmla="*/ 210832 w 1189969"/>
              <a:gd name="connsiteY1" fmla="*/ 53102 h 1577877"/>
              <a:gd name="connsiteX2" fmla="*/ 987073 w 1189969"/>
              <a:gd name="connsiteY2" fmla="*/ 53102 h 1577877"/>
              <a:gd name="connsiteX3" fmla="*/ 1189969 w 1189969"/>
              <a:gd name="connsiteY3" fmla="*/ 786529 h 1577877"/>
              <a:gd name="connsiteX4" fmla="*/ 987073 w 1189969"/>
              <a:gd name="connsiteY4" fmla="*/ 1519956 h 1577877"/>
              <a:gd name="connsiteX5" fmla="*/ 210832 w 1189969"/>
              <a:gd name="connsiteY5" fmla="*/ 1519956 h 1577877"/>
              <a:gd name="connsiteX6" fmla="*/ 7936 w 1189969"/>
              <a:gd name="connsiteY6" fmla="*/ 786529 h 1577877"/>
              <a:gd name="connsiteX0" fmla="*/ 7936 w 1189969"/>
              <a:gd name="connsiteY0" fmla="*/ 786529 h 1577877"/>
              <a:gd name="connsiteX1" fmla="*/ 210832 w 1189969"/>
              <a:gd name="connsiteY1" fmla="*/ 53102 h 1577877"/>
              <a:gd name="connsiteX2" fmla="*/ 987073 w 1189969"/>
              <a:gd name="connsiteY2" fmla="*/ 53102 h 1577877"/>
              <a:gd name="connsiteX3" fmla="*/ 1189969 w 1189969"/>
              <a:gd name="connsiteY3" fmla="*/ 786529 h 1577877"/>
              <a:gd name="connsiteX4" fmla="*/ 987073 w 1189969"/>
              <a:gd name="connsiteY4" fmla="*/ 1519956 h 1577877"/>
              <a:gd name="connsiteX5" fmla="*/ 210832 w 1189969"/>
              <a:gd name="connsiteY5" fmla="*/ 1519956 h 1577877"/>
              <a:gd name="connsiteX6" fmla="*/ 7936 w 1189969"/>
              <a:gd name="connsiteY6" fmla="*/ 786529 h 1577877"/>
              <a:gd name="connsiteX0" fmla="*/ 1824 w 1183857"/>
              <a:gd name="connsiteY0" fmla="*/ 786529 h 1577877"/>
              <a:gd name="connsiteX1" fmla="*/ 204720 w 1183857"/>
              <a:gd name="connsiteY1" fmla="*/ 53102 h 1577877"/>
              <a:gd name="connsiteX2" fmla="*/ 980961 w 1183857"/>
              <a:gd name="connsiteY2" fmla="*/ 53102 h 1577877"/>
              <a:gd name="connsiteX3" fmla="*/ 1183857 w 1183857"/>
              <a:gd name="connsiteY3" fmla="*/ 786529 h 1577877"/>
              <a:gd name="connsiteX4" fmla="*/ 980961 w 1183857"/>
              <a:gd name="connsiteY4" fmla="*/ 1519956 h 1577877"/>
              <a:gd name="connsiteX5" fmla="*/ 204720 w 1183857"/>
              <a:gd name="connsiteY5" fmla="*/ 1519956 h 1577877"/>
              <a:gd name="connsiteX6" fmla="*/ 1824 w 1183857"/>
              <a:gd name="connsiteY6" fmla="*/ 786529 h 1577877"/>
              <a:gd name="connsiteX0" fmla="*/ 0 w 1182033"/>
              <a:gd name="connsiteY0" fmla="*/ 786529 h 1577877"/>
              <a:gd name="connsiteX1" fmla="*/ 202896 w 1182033"/>
              <a:gd name="connsiteY1" fmla="*/ 53102 h 1577877"/>
              <a:gd name="connsiteX2" fmla="*/ 979137 w 1182033"/>
              <a:gd name="connsiteY2" fmla="*/ 53102 h 1577877"/>
              <a:gd name="connsiteX3" fmla="*/ 1182033 w 1182033"/>
              <a:gd name="connsiteY3" fmla="*/ 786529 h 1577877"/>
              <a:gd name="connsiteX4" fmla="*/ 979137 w 1182033"/>
              <a:gd name="connsiteY4" fmla="*/ 1519956 h 1577877"/>
              <a:gd name="connsiteX5" fmla="*/ 202896 w 1182033"/>
              <a:gd name="connsiteY5" fmla="*/ 1519956 h 1577877"/>
              <a:gd name="connsiteX6" fmla="*/ 0 w 1182033"/>
              <a:gd name="connsiteY6" fmla="*/ 786529 h 1577877"/>
              <a:gd name="connsiteX0" fmla="*/ 0 w 1142683"/>
              <a:gd name="connsiteY0" fmla="*/ 786530 h 1577877"/>
              <a:gd name="connsiteX1" fmla="*/ 163546 w 1142683"/>
              <a:gd name="connsiteY1" fmla="*/ 53102 h 1577877"/>
              <a:gd name="connsiteX2" fmla="*/ 939787 w 1142683"/>
              <a:gd name="connsiteY2" fmla="*/ 53102 h 1577877"/>
              <a:gd name="connsiteX3" fmla="*/ 1142683 w 1142683"/>
              <a:gd name="connsiteY3" fmla="*/ 786529 h 1577877"/>
              <a:gd name="connsiteX4" fmla="*/ 939787 w 1142683"/>
              <a:gd name="connsiteY4" fmla="*/ 1519956 h 1577877"/>
              <a:gd name="connsiteX5" fmla="*/ 163546 w 1142683"/>
              <a:gd name="connsiteY5" fmla="*/ 1519956 h 1577877"/>
              <a:gd name="connsiteX6" fmla="*/ 0 w 1142683"/>
              <a:gd name="connsiteY6" fmla="*/ 786530 h 1577877"/>
              <a:gd name="connsiteX0" fmla="*/ 0 w 1134813"/>
              <a:gd name="connsiteY0" fmla="*/ 802212 h 1577877"/>
              <a:gd name="connsiteX1" fmla="*/ 155676 w 1134813"/>
              <a:gd name="connsiteY1" fmla="*/ 53102 h 1577877"/>
              <a:gd name="connsiteX2" fmla="*/ 931917 w 1134813"/>
              <a:gd name="connsiteY2" fmla="*/ 53102 h 1577877"/>
              <a:gd name="connsiteX3" fmla="*/ 1134813 w 1134813"/>
              <a:gd name="connsiteY3" fmla="*/ 786529 h 1577877"/>
              <a:gd name="connsiteX4" fmla="*/ 931917 w 1134813"/>
              <a:gd name="connsiteY4" fmla="*/ 1519956 h 1577877"/>
              <a:gd name="connsiteX5" fmla="*/ 155676 w 1134813"/>
              <a:gd name="connsiteY5" fmla="*/ 1519956 h 1577877"/>
              <a:gd name="connsiteX6" fmla="*/ 0 w 1134813"/>
              <a:gd name="connsiteY6" fmla="*/ 802212 h 1577877"/>
              <a:gd name="connsiteX0" fmla="*/ 0 w 1134813"/>
              <a:gd name="connsiteY0" fmla="*/ 802212 h 1577877"/>
              <a:gd name="connsiteX1" fmla="*/ 155676 w 1134813"/>
              <a:gd name="connsiteY1" fmla="*/ 53102 h 1577877"/>
              <a:gd name="connsiteX2" fmla="*/ 931917 w 1134813"/>
              <a:gd name="connsiteY2" fmla="*/ 53102 h 1577877"/>
              <a:gd name="connsiteX3" fmla="*/ 1134813 w 1134813"/>
              <a:gd name="connsiteY3" fmla="*/ 786529 h 1577877"/>
              <a:gd name="connsiteX4" fmla="*/ 931917 w 1134813"/>
              <a:gd name="connsiteY4" fmla="*/ 1519956 h 1577877"/>
              <a:gd name="connsiteX5" fmla="*/ 155676 w 1134813"/>
              <a:gd name="connsiteY5" fmla="*/ 1519956 h 1577877"/>
              <a:gd name="connsiteX6" fmla="*/ 0 w 1134813"/>
              <a:gd name="connsiteY6" fmla="*/ 802212 h 1577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813" h="1577877">
                <a:moveTo>
                  <a:pt x="0" y="802212"/>
                </a:moveTo>
                <a:cubicBezTo>
                  <a:pt x="2892" y="314279"/>
                  <a:pt x="99472" y="413789"/>
                  <a:pt x="155676" y="53102"/>
                </a:cubicBezTo>
                <a:cubicBezTo>
                  <a:pt x="393468" y="-7858"/>
                  <a:pt x="663645" y="-26906"/>
                  <a:pt x="931917" y="53102"/>
                </a:cubicBezTo>
                <a:cubicBezTo>
                  <a:pt x="972881" y="442361"/>
                  <a:pt x="1090041" y="500146"/>
                  <a:pt x="1134813" y="786529"/>
                </a:cubicBezTo>
                <a:cubicBezTo>
                  <a:pt x="1097663" y="1097683"/>
                  <a:pt x="955736" y="1126893"/>
                  <a:pt x="931917" y="1519956"/>
                </a:cubicBezTo>
                <a:cubicBezTo>
                  <a:pt x="570302" y="1601874"/>
                  <a:pt x="523010" y="1592349"/>
                  <a:pt x="155676" y="1519956"/>
                </a:cubicBezTo>
                <a:cubicBezTo>
                  <a:pt x="133768" y="1199286"/>
                  <a:pt x="5685" y="1310135"/>
                  <a:pt x="0" y="80221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Pentagono 94">
            <a:extLst>
              <a:ext uri="{FF2B5EF4-FFF2-40B4-BE49-F238E27FC236}">
                <a16:creationId xmlns:a16="http://schemas.microsoft.com/office/drawing/2014/main" id="{C7233C49-ED1E-BB72-F18B-FFE2567BC189}"/>
              </a:ext>
            </a:extLst>
          </p:cNvPr>
          <p:cNvSpPr/>
          <p:nvPr/>
        </p:nvSpPr>
        <p:spPr>
          <a:xfrm rot="21572067">
            <a:off x="11150639" y="4180097"/>
            <a:ext cx="401108" cy="205220"/>
          </a:xfrm>
          <a:custGeom>
            <a:avLst/>
            <a:gdLst>
              <a:gd name="connsiteX0" fmla="*/ 1 w 1050012"/>
              <a:gd name="connsiteY0" fmla="*/ 206866 h 541583"/>
              <a:gd name="connsiteX1" fmla="*/ 525006 w 1050012"/>
              <a:gd name="connsiteY1" fmla="*/ 0 h 541583"/>
              <a:gd name="connsiteX2" fmla="*/ 1050011 w 1050012"/>
              <a:gd name="connsiteY2" fmla="*/ 206866 h 541583"/>
              <a:gd name="connsiteX3" fmla="*/ 849477 w 1050012"/>
              <a:gd name="connsiteY3" fmla="*/ 541582 h 541583"/>
              <a:gd name="connsiteX4" fmla="*/ 200535 w 1050012"/>
              <a:gd name="connsiteY4" fmla="*/ 541582 h 541583"/>
              <a:gd name="connsiteX5" fmla="*/ 1 w 1050012"/>
              <a:gd name="connsiteY5" fmla="*/ 206866 h 541583"/>
              <a:gd name="connsiteX0" fmla="*/ 0 w 1050010"/>
              <a:gd name="connsiteY0" fmla="*/ 95106 h 429822"/>
              <a:gd name="connsiteX1" fmla="*/ 547865 w 1050010"/>
              <a:gd name="connsiteY1" fmla="*/ 0 h 429822"/>
              <a:gd name="connsiteX2" fmla="*/ 1050010 w 1050010"/>
              <a:gd name="connsiteY2" fmla="*/ 95106 h 429822"/>
              <a:gd name="connsiteX3" fmla="*/ 849476 w 1050010"/>
              <a:gd name="connsiteY3" fmla="*/ 429822 h 429822"/>
              <a:gd name="connsiteX4" fmla="*/ 200534 w 1050010"/>
              <a:gd name="connsiteY4" fmla="*/ 429822 h 429822"/>
              <a:gd name="connsiteX5" fmla="*/ 0 w 1050010"/>
              <a:gd name="connsiteY5" fmla="*/ 95106 h 429822"/>
              <a:gd name="connsiteX0" fmla="*/ 0 w 1050010"/>
              <a:gd name="connsiteY0" fmla="*/ 163686 h 498402"/>
              <a:gd name="connsiteX1" fmla="*/ 525005 w 1050010"/>
              <a:gd name="connsiteY1" fmla="*/ 0 h 498402"/>
              <a:gd name="connsiteX2" fmla="*/ 1050010 w 1050010"/>
              <a:gd name="connsiteY2" fmla="*/ 163686 h 498402"/>
              <a:gd name="connsiteX3" fmla="*/ 849476 w 1050010"/>
              <a:gd name="connsiteY3" fmla="*/ 498402 h 498402"/>
              <a:gd name="connsiteX4" fmla="*/ 200534 w 1050010"/>
              <a:gd name="connsiteY4" fmla="*/ 498402 h 498402"/>
              <a:gd name="connsiteX5" fmla="*/ 0 w 1050010"/>
              <a:gd name="connsiteY5" fmla="*/ 163686 h 498402"/>
              <a:gd name="connsiteX0" fmla="*/ 0 w 1019530"/>
              <a:gd name="connsiteY0" fmla="*/ 163686 h 498402"/>
              <a:gd name="connsiteX1" fmla="*/ 525005 w 1019530"/>
              <a:gd name="connsiteY1" fmla="*/ 0 h 498402"/>
              <a:gd name="connsiteX2" fmla="*/ 1019530 w 1019530"/>
              <a:gd name="connsiteY2" fmla="*/ 178926 h 498402"/>
              <a:gd name="connsiteX3" fmla="*/ 849476 w 1019530"/>
              <a:gd name="connsiteY3" fmla="*/ 498402 h 498402"/>
              <a:gd name="connsiteX4" fmla="*/ 200534 w 1019530"/>
              <a:gd name="connsiteY4" fmla="*/ 498402 h 498402"/>
              <a:gd name="connsiteX5" fmla="*/ 0 w 1019530"/>
              <a:gd name="connsiteY5" fmla="*/ 163686 h 498402"/>
              <a:gd name="connsiteX0" fmla="*/ 0 w 1019530"/>
              <a:gd name="connsiteY0" fmla="*/ 163686 h 498402"/>
              <a:gd name="connsiteX1" fmla="*/ 525005 w 1019530"/>
              <a:gd name="connsiteY1" fmla="*/ 0 h 498402"/>
              <a:gd name="connsiteX2" fmla="*/ 1019530 w 1019530"/>
              <a:gd name="connsiteY2" fmla="*/ 178926 h 498402"/>
              <a:gd name="connsiteX3" fmla="*/ 849476 w 1019530"/>
              <a:gd name="connsiteY3" fmla="*/ 450142 h 498402"/>
              <a:gd name="connsiteX4" fmla="*/ 200534 w 1019530"/>
              <a:gd name="connsiteY4" fmla="*/ 498402 h 498402"/>
              <a:gd name="connsiteX5" fmla="*/ 0 w 1019530"/>
              <a:gd name="connsiteY5" fmla="*/ 163686 h 498402"/>
              <a:gd name="connsiteX0" fmla="*/ 0 w 1019530"/>
              <a:gd name="connsiteY0" fmla="*/ 163686 h 475542"/>
              <a:gd name="connsiteX1" fmla="*/ 525005 w 1019530"/>
              <a:gd name="connsiteY1" fmla="*/ 0 h 475542"/>
              <a:gd name="connsiteX2" fmla="*/ 1019530 w 1019530"/>
              <a:gd name="connsiteY2" fmla="*/ 178926 h 475542"/>
              <a:gd name="connsiteX3" fmla="*/ 849476 w 1019530"/>
              <a:gd name="connsiteY3" fmla="*/ 450142 h 475542"/>
              <a:gd name="connsiteX4" fmla="*/ 205614 w 1019530"/>
              <a:gd name="connsiteY4" fmla="*/ 475542 h 475542"/>
              <a:gd name="connsiteX5" fmla="*/ 0 w 1019530"/>
              <a:gd name="connsiteY5" fmla="*/ 163686 h 475542"/>
              <a:gd name="connsiteX0" fmla="*/ 0 w 1019530"/>
              <a:gd name="connsiteY0" fmla="*/ 163686 h 480622"/>
              <a:gd name="connsiteX1" fmla="*/ 525005 w 1019530"/>
              <a:gd name="connsiteY1" fmla="*/ 0 h 480622"/>
              <a:gd name="connsiteX2" fmla="*/ 1019530 w 1019530"/>
              <a:gd name="connsiteY2" fmla="*/ 178926 h 480622"/>
              <a:gd name="connsiteX3" fmla="*/ 811376 w 1019530"/>
              <a:gd name="connsiteY3" fmla="*/ 480622 h 480622"/>
              <a:gd name="connsiteX4" fmla="*/ 205614 w 1019530"/>
              <a:gd name="connsiteY4" fmla="*/ 475542 h 480622"/>
              <a:gd name="connsiteX5" fmla="*/ 0 w 1019530"/>
              <a:gd name="connsiteY5" fmla="*/ 163686 h 480622"/>
              <a:gd name="connsiteX0" fmla="*/ 0 w 973810"/>
              <a:gd name="connsiteY0" fmla="*/ 184006 h 480622"/>
              <a:gd name="connsiteX1" fmla="*/ 479285 w 973810"/>
              <a:gd name="connsiteY1" fmla="*/ 0 h 480622"/>
              <a:gd name="connsiteX2" fmla="*/ 973810 w 973810"/>
              <a:gd name="connsiteY2" fmla="*/ 178926 h 480622"/>
              <a:gd name="connsiteX3" fmla="*/ 765656 w 973810"/>
              <a:gd name="connsiteY3" fmla="*/ 480622 h 480622"/>
              <a:gd name="connsiteX4" fmla="*/ 159894 w 973810"/>
              <a:gd name="connsiteY4" fmla="*/ 475542 h 480622"/>
              <a:gd name="connsiteX5" fmla="*/ 0 w 973810"/>
              <a:gd name="connsiteY5" fmla="*/ 184006 h 480622"/>
              <a:gd name="connsiteX0" fmla="*/ 0 w 973810"/>
              <a:gd name="connsiteY0" fmla="*/ 184006 h 480622"/>
              <a:gd name="connsiteX1" fmla="*/ 479285 w 973810"/>
              <a:gd name="connsiteY1" fmla="*/ 0 h 480622"/>
              <a:gd name="connsiteX2" fmla="*/ 973810 w 973810"/>
              <a:gd name="connsiteY2" fmla="*/ 178926 h 480622"/>
              <a:gd name="connsiteX3" fmla="*/ 765656 w 973810"/>
              <a:gd name="connsiteY3" fmla="*/ 480622 h 480622"/>
              <a:gd name="connsiteX4" fmla="*/ 159894 w 973810"/>
              <a:gd name="connsiteY4" fmla="*/ 475542 h 480622"/>
              <a:gd name="connsiteX5" fmla="*/ 0 w 973810"/>
              <a:gd name="connsiteY5" fmla="*/ 184006 h 480622"/>
              <a:gd name="connsiteX0" fmla="*/ 170 w 973980"/>
              <a:gd name="connsiteY0" fmla="*/ 184006 h 480622"/>
              <a:gd name="connsiteX1" fmla="*/ 479455 w 973980"/>
              <a:gd name="connsiteY1" fmla="*/ 0 h 480622"/>
              <a:gd name="connsiteX2" fmla="*/ 973980 w 973980"/>
              <a:gd name="connsiteY2" fmla="*/ 178926 h 480622"/>
              <a:gd name="connsiteX3" fmla="*/ 765826 w 973980"/>
              <a:gd name="connsiteY3" fmla="*/ 480622 h 480622"/>
              <a:gd name="connsiteX4" fmla="*/ 160064 w 973980"/>
              <a:gd name="connsiteY4" fmla="*/ 475542 h 480622"/>
              <a:gd name="connsiteX5" fmla="*/ 170 w 973980"/>
              <a:gd name="connsiteY5" fmla="*/ 184006 h 480622"/>
              <a:gd name="connsiteX0" fmla="*/ 170 w 973980"/>
              <a:gd name="connsiteY0" fmla="*/ 184006 h 480622"/>
              <a:gd name="connsiteX1" fmla="*/ 479455 w 973980"/>
              <a:gd name="connsiteY1" fmla="*/ 0 h 480622"/>
              <a:gd name="connsiteX2" fmla="*/ 973980 w 973980"/>
              <a:gd name="connsiteY2" fmla="*/ 178926 h 480622"/>
              <a:gd name="connsiteX3" fmla="*/ 765826 w 973980"/>
              <a:gd name="connsiteY3" fmla="*/ 480622 h 480622"/>
              <a:gd name="connsiteX4" fmla="*/ 160064 w 973980"/>
              <a:gd name="connsiteY4" fmla="*/ 475542 h 480622"/>
              <a:gd name="connsiteX5" fmla="*/ 170 w 973980"/>
              <a:gd name="connsiteY5" fmla="*/ 184006 h 480622"/>
              <a:gd name="connsiteX0" fmla="*/ 138 w 973948"/>
              <a:gd name="connsiteY0" fmla="*/ 184006 h 480622"/>
              <a:gd name="connsiteX1" fmla="*/ 479423 w 973948"/>
              <a:gd name="connsiteY1" fmla="*/ 0 h 480622"/>
              <a:gd name="connsiteX2" fmla="*/ 973948 w 973948"/>
              <a:gd name="connsiteY2" fmla="*/ 178926 h 480622"/>
              <a:gd name="connsiteX3" fmla="*/ 765794 w 973948"/>
              <a:gd name="connsiteY3" fmla="*/ 480622 h 480622"/>
              <a:gd name="connsiteX4" fmla="*/ 160032 w 973948"/>
              <a:gd name="connsiteY4" fmla="*/ 475542 h 480622"/>
              <a:gd name="connsiteX5" fmla="*/ 138 w 973948"/>
              <a:gd name="connsiteY5" fmla="*/ 184006 h 480622"/>
              <a:gd name="connsiteX0" fmla="*/ 138 w 973948"/>
              <a:gd name="connsiteY0" fmla="*/ 184006 h 497603"/>
              <a:gd name="connsiteX1" fmla="*/ 479423 w 973948"/>
              <a:gd name="connsiteY1" fmla="*/ 0 h 497603"/>
              <a:gd name="connsiteX2" fmla="*/ 973948 w 973948"/>
              <a:gd name="connsiteY2" fmla="*/ 178926 h 497603"/>
              <a:gd name="connsiteX3" fmla="*/ 765794 w 973948"/>
              <a:gd name="connsiteY3" fmla="*/ 480622 h 497603"/>
              <a:gd name="connsiteX4" fmla="*/ 160032 w 973948"/>
              <a:gd name="connsiteY4" fmla="*/ 475542 h 497603"/>
              <a:gd name="connsiteX5" fmla="*/ 138 w 973948"/>
              <a:gd name="connsiteY5" fmla="*/ 184006 h 497603"/>
              <a:gd name="connsiteX0" fmla="*/ 252 w 974062"/>
              <a:gd name="connsiteY0" fmla="*/ 184006 h 497603"/>
              <a:gd name="connsiteX1" fmla="*/ 479537 w 974062"/>
              <a:gd name="connsiteY1" fmla="*/ 0 h 497603"/>
              <a:gd name="connsiteX2" fmla="*/ 974062 w 974062"/>
              <a:gd name="connsiteY2" fmla="*/ 178926 h 497603"/>
              <a:gd name="connsiteX3" fmla="*/ 765908 w 974062"/>
              <a:gd name="connsiteY3" fmla="*/ 480622 h 497603"/>
              <a:gd name="connsiteX4" fmla="*/ 160146 w 974062"/>
              <a:gd name="connsiteY4" fmla="*/ 475542 h 497603"/>
              <a:gd name="connsiteX5" fmla="*/ 252 w 974062"/>
              <a:gd name="connsiteY5" fmla="*/ 184006 h 497603"/>
              <a:gd name="connsiteX0" fmla="*/ 164 w 973974"/>
              <a:gd name="connsiteY0" fmla="*/ 184006 h 497603"/>
              <a:gd name="connsiteX1" fmla="*/ 479449 w 973974"/>
              <a:gd name="connsiteY1" fmla="*/ 0 h 497603"/>
              <a:gd name="connsiteX2" fmla="*/ 973974 w 973974"/>
              <a:gd name="connsiteY2" fmla="*/ 178926 h 497603"/>
              <a:gd name="connsiteX3" fmla="*/ 765820 w 973974"/>
              <a:gd name="connsiteY3" fmla="*/ 480622 h 497603"/>
              <a:gd name="connsiteX4" fmla="*/ 160058 w 973974"/>
              <a:gd name="connsiteY4" fmla="*/ 475542 h 497603"/>
              <a:gd name="connsiteX5" fmla="*/ 164 w 973974"/>
              <a:gd name="connsiteY5" fmla="*/ 184006 h 497603"/>
              <a:gd name="connsiteX0" fmla="*/ 164 w 973974"/>
              <a:gd name="connsiteY0" fmla="*/ 184006 h 504987"/>
              <a:gd name="connsiteX1" fmla="*/ 479449 w 973974"/>
              <a:gd name="connsiteY1" fmla="*/ 0 h 504987"/>
              <a:gd name="connsiteX2" fmla="*/ 973974 w 973974"/>
              <a:gd name="connsiteY2" fmla="*/ 178926 h 504987"/>
              <a:gd name="connsiteX3" fmla="*/ 765820 w 973974"/>
              <a:gd name="connsiteY3" fmla="*/ 480622 h 504987"/>
              <a:gd name="connsiteX4" fmla="*/ 160058 w 973974"/>
              <a:gd name="connsiteY4" fmla="*/ 475542 h 504987"/>
              <a:gd name="connsiteX5" fmla="*/ 164 w 973974"/>
              <a:gd name="connsiteY5" fmla="*/ 184006 h 504987"/>
              <a:gd name="connsiteX0" fmla="*/ 164 w 973974"/>
              <a:gd name="connsiteY0" fmla="*/ 184006 h 504987"/>
              <a:gd name="connsiteX1" fmla="*/ 479449 w 973974"/>
              <a:gd name="connsiteY1" fmla="*/ 0 h 504987"/>
              <a:gd name="connsiteX2" fmla="*/ 973974 w 973974"/>
              <a:gd name="connsiteY2" fmla="*/ 178926 h 504987"/>
              <a:gd name="connsiteX3" fmla="*/ 765820 w 973974"/>
              <a:gd name="connsiteY3" fmla="*/ 480622 h 504987"/>
              <a:gd name="connsiteX4" fmla="*/ 160058 w 973974"/>
              <a:gd name="connsiteY4" fmla="*/ 475542 h 504987"/>
              <a:gd name="connsiteX5" fmla="*/ 164 w 973974"/>
              <a:gd name="connsiteY5" fmla="*/ 184006 h 504987"/>
              <a:gd name="connsiteX0" fmla="*/ 164 w 973974"/>
              <a:gd name="connsiteY0" fmla="*/ 184006 h 502514"/>
              <a:gd name="connsiteX1" fmla="*/ 479449 w 973974"/>
              <a:gd name="connsiteY1" fmla="*/ 0 h 502514"/>
              <a:gd name="connsiteX2" fmla="*/ 973974 w 973974"/>
              <a:gd name="connsiteY2" fmla="*/ 178926 h 502514"/>
              <a:gd name="connsiteX3" fmla="*/ 765820 w 973974"/>
              <a:gd name="connsiteY3" fmla="*/ 480622 h 502514"/>
              <a:gd name="connsiteX4" fmla="*/ 160058 w 973974"/>
              <a:gd name="connsiteY4" fmla="*/ 475542 h 502514"/>
              <a:gd name="connsiteX5" fmla="*/ 164 w 973974"/>
              <a:gd name="connsiteY5" fmla="*/ 184006 h 502514"/>
              <a:gd name="connsiteX0" fmla="*/ 164 w 984703"/>
              <a:gd name="connsiteY0" fmla="*/ 184006 h 502514"/>
              <a:gd name="connsiteX1" fmla="*/ 479449 w 984703"/>
              <a:gd name="connsiteY1" fmla="*/ 0 h 502514"/>
              <a:gd name="connsiteX2" fmla="*/ 973974 w 984703"/>
              <a:gd name="connsiteY2" fmla="*/ 178926 h 502514"/>
              <a:gd name="connsiteX3" fmla="*/ 765820 w 984703"/>
              <a:gd name="connsiteY3" fmla="*/ 480622 h 502514"/>
              <a:gd name="connsiteX4" fmla="*/ 160058 w 984703"/>
              <a:gd name="connsiteY4" fmla="*/ 475542 h 502514"/>
              <a:gd name="connsiteX5" fmla="*/ 164 w 984703"/>
              <a:gd name="connsiteY5" fmla="*/ 184006 h 502514"/>
              <a:gd name="connsiteX0" fmla="*/ 164 w 984703"/>
              <a:gd name="connsiteY0" fmla="*/ 184006 h 502514"/>
              <a:gd name="connsiteX1" fmla="*/ 479449 w 984703"/>
              <a:gd name="connsiteY1" fmla="*/ 0 h 502514"/>
              <a:gd name="connsiteX2" fmla="*/ 973974 w 984703"/>
              <a:gd name="connsiteY2" fmla="*/ 178926 h 502514"/>
              <a:gd name="connsiteX3" fmla="*/ 765820 w 984703"/>
              <a:gd name="connsiteY3" fmla="*/ 480622 h 502514"/>
              <a:gd name="connsiteX4" fmla="*/ 160058 w 984703"/>
              <a:gd name="connsiteY4" fmla="*/ 475542 h 502514"/>
              <a:gd name="connsiteX5" fmla="*/ 164 w 984703"/>
              <a:gd name="connsiteY5" fmla="*/ 184006 h 502514"/>
              <a:gd name="connsiteX0" fmla="*/ 164 w 984703"/>
              <a:gd name="connsiteY0" fmla="*/ 184006 h 502514"/>
              <a:gd name="connsiteX1" fmla="*/ 479449 w 984703"/>
              <a:gd name="connsiteY1" fmla="*/ 0 h 502514"/>
              <a:gd name="connsiteX2" fmla="*/ 973974 w 984703"/>
              <a:gd name="connsiteY2" fmla="*/ 178926 h 502514"/>
              <a:gd name="connsiteX3" fmla="*/ 765820 w 984703"/>
              <a:gd name="connsiteY3" fmla="*/ 480622 h 502514"/>
              <a:gd name="connsiteX4" fmla="*/ 160058 w 984703"/>
              <a:gd name="connsiteY4" fmla="*/ 475542 h 502514"/>
              <a:gd name="connsiteX5" fmla="*/ 164 w 984703"/>
              <a:gd name="connsiteY5" fmla="*/ 184006 h 502514"/>
              <a:gd name="connsiteX0" fmla="*/ 164 w 984703"/>
              <a:gd name="connsiteY0" fmla="*/ 184006 h 502514"/>
              <a:gd name="connsiteX1" fmla="*/ 479449 w 984703"/>
              <a:gd name="connsiteY1" fmla="*/ 0 h 502514"/>
              <a:gd name="connsiteX2" fmla="*/ 973974 w 984703"/>
              <a:gd name="connsiteY2" fmla="*/ 178926 h 502514"/>
              <a:gd name="connsiteX3" fmla="*/ 765820 w 984703"/>
              <a:gd name="connsiteY3" fmla="*/ 480622 h 502514"/>
              <a:gd name="connsiteX4" fmla="*/ 160058 w 984703"/>
              <a:gd name="connsiteY4" fmla="*/ 475542 h 502514"/>
              <a:gd name="connsiteX5" fmla="*/ 164 w 984703"/>
              <a:gd name="connsiteY5" fmla="*/ 184006 h 502514"/>
              <a:gd name="connsiteX0" fmla="*/ 164 w 984703"/>
              <a:gd name="connsiteY0" fmla="*/ 184006 h 502514"/>
              <a:gd name="connsiteX1" fmla="*/ 479449 w 984703"/>
              <a:gd name="connsiteY1" fmla="*/ 0 h 502514"/>
              <a:gd name="connsiteX2" fmla="*/ 973974 w 984703"/>
              <a:gd name="connsiteY2" fmla="*/ 178926 h 502514"/>
              <a:gd name="connsiteX3" fmla="*/ 765820 w 984703"/>
              <a:gd name="connsiteY3" fmla="*/ 480622 h 502514"/>
              <a:gd name="connsiteX4" fmla="*/ 160058 w 984703"/>
              <a:gd name="connsiteY4" fmla="*/ 475542 h 502514"/>
              <a:gd name="connsiteX5" fmla="*/ 164 w 984703"/>
              <a:gd name="connsiteY5" fmla="*/ 184006 h 502514"/>
              <a:gd name="connsiteX0" fmla="*/ 164 w 984703"/>
              <a:gd name="connsiteY0" fmla="*/ 184016 h 502524"/>
              <a:gd name="connsiteX1" fmla="*/ 479449 w 984703"/>
              <a:gd name="connsiteY1" fmla="*/ 10 h 502524"/>
              <a:gd name="connsiteX2" fmla="*/ 973974 w 984703"/>
              <a:gd name="connsiteY2" fmla="*/ 178936 h 502524"/>
              <a:gd name="connsiteX3" fmla="*/ 765820 w 984703"/>
              <a:gd name="connsiteY3" fmla="*/ 480632 h 502524"/>
              <a:gd name="connsiteX4" fmla="*/ 160058 w 984703"/>
              <a:gd name="connsiteY4" fmla="*/ 475552 h 502524"/>
              <a:gd name="connsiteX5" fmla="*/ 164 w 984703"/>
              <a:gd name="connsiteY5" fmla="*/ 184016 h 502524"/>
              <a:gd name="connsiteX0" fmla="*/ 164 w 984703"/>
              <a:gd name="connsiteY0" fmla="*/ 184006 h 502514"/>
              <a:gd name="connsiteX1" fmla="*/ 479449 w 984703"/>
              <a:gd name="connsiteY1" fmla="*/ 0 h 502514"/>
              <a:gd name="connsiteX2" fmla="*/ 973974 w 984703"/>
              <a:gd name="connsiteY2" fmla="*/ 178926 h 502514"/>
              <a:gd name="connsiteX3" fmla="*/ 765820 w 984703"/>
              <a:gd name="connsiteY3" fmla="*/ 480622 h 502514"/>
              <a:gd name="connsiteX4" fmla="*/ 160058 w 984703"/>
              <a:gd name="connsiteY4" fmla="*/ 475542 h 502514"/>
              <a:gd name="connsiteX5" fmla="*/ 164 w 984703"/>
              <a:gd name="connsiteY5" fmla="*/ 184006 h 502514"/>
              <a:gd name="connsiteX0" fmla="*/ 164 w 984703"/>
              <a:gd name="connsiteY0" fmla="*/ 184006 h 502514"/>
              <a:gd name="connsiteX1" fmla="*/ 492149 w 984703"/>
              <a:gd name="connsiteY1" fmla="*/ 0 h 502514"/>
              <a:gd name="connsiteX2" fmla="*/ 973974 w 984703"/>
              <a:gd name="connsiteY2" fmla="*/ 178926 h 502514"/>
              <a:gd name="connsiteX3" fmla="*/ 765820 w 984703"/>
              <a:gd name="connsiteY3" fmla="*/ 480622 h 502514"/>
              <a:gd name="connsiteX4" fmla="*/ 160058 w 984703"/>
              <a:gd name="connsiteY4" fmla="*/ 475542 h 502514"/>
              <a:gd name="connsiteX5" fmla="*/ 164 w 984703"/>
              <a:gd name="connsiteY5" fmla="*/ 184006 h 50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4703" h="502514">
                <a:moveTo>
                  <a:pt x="164" y="184006"/>
                </a:moveTo>
                <a:cubicBezTo>
                  <a:pt x="20226" y="127751"/>
                  <a:pt x="301907" y="10535"/>
                  <a:pt x="492149" y="0"/>
                </a:cubicBezTo>
                <a:cubicBezTo>
                  <a:pt x="776371" y="8842"/>
                  <a:pt x="951372" y="124364"/>
                  <a:pt x="973974" y="178926"/>
                </a:cubicBezTo>
                <a:cubicBezTo>
                  <a:pt x="990949" y="210911"/>
                  <a:pt x="1020625" y="441017"/>
                  <a:pt x="765820" y="480622"/>
                </a:cubicBezTo>
                <a:cubicBezTo>
                  <a:pt x="698519" y="496709"/>
                  <a:pt x="306099" y="522955"/>
                  <a:pt x="160058" y="475542"/>
                </a:cubicBezTo>
                <a:cubicBezTo>
                  <a:pt x="111840" y="457103"/>
                  <a:pt x="-4958" y="469145"/>
                  <a:pt x="164" y="184006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98B2AC3B-91A5-E631-5E27-FD1B332B9B8D}"/>
              </a:ext>
            </a:extLst>
          </p:cNvPr>
          <p:cNvGrpSpPr/>
          <p:nvPr/>
        </p:nvGrpSpPr>
        <p:grpSpPr>
          <a:xfrm rot="21572067">
            <a:off x="11195246" y="4408336"/>
            <a:ext cx="83806" cy="90245"/>
            <a:chOff x="3634959" y="1562563"/>
            <a:chExt cx="205740" cy="220979"/>
          </a:xfrm>
        </p:grpSpPr>
        <p:sp>
          <p:nvSpPr>
            <p:cNvPr id="57" name="Ovale 56">
              <a:extLst>
                <a:ext uri="{FF2B5EF4-FFF2-40B4-BE49-F238E27FC236}">
                  <a16:creationId xmlns:a16="http://schemas.microsoft.com/office/drawing/2014/main" id="{BD1F9D2D-CEF2-7595-0580-8AB001FDB838}"/>
                </a:ext>
              </a:extLst>
            </p:cNvPr>
            <p:cNvSpPr/>
            <p:nvPr/>
          </p:nvSpPr>
          <p:spPr>
            <a:xfrm>
              <a:off x="3634959" y="1562563"/>
              <a:ext cx="205740" cy="22097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8" name="Ovale 57">
              <a:extLst>
                <a:ext uri="{FF2B5EF4-FFF2-40B4-BE49-F238E27FC236}">
                  <a16:creationId xmlns:a16="http://schemas.microsoft.com/office/drawing/2014/main" id="{71FB3A8E-0FC5-42A2-CC15-FBED2CA09114}"/>
                </a:ext>
              </a:extLst>
            </p:cNvPr>
            <p:cNvSpPr/>
            <p:nvPr/>
          </p:nvSpPr>
          <p:spPr>
            <a:xfrm>
              <a:off x="3701366" y="1634951"/>
              <a:ext cx="97769" cy="10668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52" name="Trapezio 51">
            <a:extLst>
              <a:ext uri="{FF2B5EF4-FFF2-40B4-BE49-F238E27FC236}">
                <a16:creationId xmlns:a16="http://schemas.microsoft.com/office/drawing/2014/main" id="{5B340790-F119-365B-9BB8-40EC3E64C61D}"/>
              </a:ext>
            </a:extLst>
          </p:cNvPr>
          <p:cNvSpPr/>
          <p:nvPr/>
        </p:nvSpPr>
        <p:spPr>
          <a:xfrm rot="10772067">
            <a:off x="11303305" y="4536920"/>
            <a:ext cx="116937" cy="45719"/>
          </a:xfrm>
          <a:prstGeom prst="trapezoi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Arco 52">
            <a:extLst>
              <a:ext uri="{FF2B5EF4-FFF2-40B4-BE49-F238E27FC236}">
                <a16:creationId xmlns:a16="http://schemas.microsoft.com/office/drawing/2014/main" id="{8C2EA790-5272-78C7-B512-CBE0D76E3FD2}"/>
              </a:ext>
            </a:extLst>
          </p:cNvPr>
          <p:cNvSpPr/>
          <p:nvPr/>
        </p:nvSpPr>
        <p:spPr>
          <a:xfrm rot="5637402">
            <a:off x="11287855" y="4106854"/>
            <a:ext cx="104249" cy="146662"/>
          </a:xfrm>
          <a:prstGeom prst="arc">
            <a:avLst>
              <a:gd name="adj1" fmla="val 16200000"/>
              <a:gd name="adj2" fmla="val 5035040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3EF2A245-E127-3666-7435-6E80887E16B8}"/>
              </a:ext>
            </a:extLst>
          </p:cNvPr>
          <p:cNvGrpSpPr/>
          <p:nvPr/>
        </p:nvGrpSpPr>
        <p:grpSpPr>
          <a:xfrm rot="21572067">
            <a:off x="11425351" y="4406466"/>
            <a:ext cx="83806" cy="90245"/>
            <a:chOff x="3634959" y="1562563"/>
            <a:chExt cx="205740" cy="220979"/>
          </a:xfrm>
        </p:grpSpPr>
        <p:sp>
          <p:nvSpPr>
            <p:cNvPr id="55" name="Ovale 54">
              <a:extLst>
                <a:ext uri="{FF2B5EF4-FFF2-40B4-BE49-F238E27FC236}">
                  <a16:creationId xmlns:a16="http://schemas.microsoft.com/office/drawing/2014/main" id="{48709B5A-4FB5-693C-CB09-1608532FB572}"/>
                </a:ext>
              </a:extLst>
            </p:cNvPr>
            <p:cNvSpPr/>
            <p:nvPr/>
          </p:nvSpPr>
          <p:spPr>
            <a:xfrm>
              <a:off x="3634959" y="1562563"/>
              <a:ext cx="205740" cy="22097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6" name="Ovale 55">
              <a:extLst>
                <a:ext uri="{FF2B5EF4-FFF2-40B4-BE49-F238E27FC236}">
                  <a16:creationId xmlns:a16="http://schemas.microsoft.com/office/drawing/2014/main" id="{D594031E-3447-92B6-496E-0959A26F7E05}"/>
                </a:ext>
              </a:extLst>
            </p:cNvPr>
            <p:cNvSpPr/>
            <p:nvPr/>
          </p:nvSpPr>
          <p:spPr>
            <a:xfrm>
              <a:off x="3688944" y="1634952"/>
              <a:ext cx="97769" cy="10668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71" name="Gruppo 70">
            <a:extLst>
              <a:ext uri="{FF2B5EF4-FFF2-40B4-BE49-F238E27FC236}">
                <a16:creationId xmlns:a16="http://schemas.microsoft.com/office/drawing/2014/main" id="{53828C3D-CA07-DB8D-626F-5E8F0D9E996D}"/>
              </a:ext>
            </a:extLst>
          </p:cNvPr>
          <p:cNvGrpSpPr/>
          <p:nvPr/>
        </p:nvGrpSpPr>
        <p:grpSpPr>
          <a:xfrm rot="21572067">
            <a:off x="10788716" y="4572979"/>
            <a:ext cx="401108" cy="396183"/>
            <a:chOff x="7194492" y="1267280"/>
            <a:chExt cx="832077" cy="849267"/>
          </a:xfrm>
          <a:solidFill>
            <a:schemeClr val="bg2">
              <a:lumMod val="25000"/>
            </a:schemeClr>
          </a:solidFill>
        </p:grpSpPr>
        <p:sp>
          <p:nvSpPr>
            <p:cNvPr id="72" name="Ritardo 71">
              <a:extLst>
                <a:ext uri="{FF2B5EF4-FFF2-40B4-BE49-F238E27FC236}">
                  <a16:creationId xmlns:a16="http://schemas.microsoft.com/office/drawing/2014/main" id="{1C09BCDE-D1A8-E769-8780-68F54667F64C}"/>
                </a:ext>
              </a:extLst>
            </p:cNvPr>
            <p:cNvSpPr/>
            <p:nvPr/>
          </p:nvSpPr>
          <p:spPr>
            <a:xfrm rot="5197850">
              <a:off x="7374466" y="1439654"/>
              <a:ext cx="503058" cy="417272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3" name="Cerchio parziale 72">
              <a:extLst>
                <a:ext uri="{FF2B5EF4-FFF2-40B4-BE49-F238E27FC236}">
                  <a16:creationId xmlns:a16="http://schemas.microsoft.com/office/drawing/2014/main" id="{0496B355-5E1C-C7F9-9420-40CE43BEDB14}"/>
                </a:ext>
              </a:extLst>
            </p:cNvPr>
            <p:cNvSpPr/>
            <p:nvPr/>
          </p:nvSpPr>
          <p:spPr>
            <a:xfrm rot="1936892">
              <a:off x="7194492" y="1267280"/>
              <a:ext cx="832077" cy="849267"/>
            </a:xfrm>
            <a:prstGeom prst="pie">
              <a:avLst>
                <a:gd name="adj1" fmla="val 11382448"/>
                <a:gd name="adj2" fmla="val 166025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Gruppo 80">
            <a:extLst>
              <a:ext uri="{FF2B5EF4-FFF2-40B4-BE49-F238E27FC236}">
                <a16:creationId xmlns:a16="http://schemas.microsoft.com/office/drawing/2014/main" id="{92029AC4-0158-DCED-4166-83C3BF69502E}"/>
              </a:ext>
            </a:extLst>
          </p:cNvPr>
          <p:cNvGrpSpPr/>
          <p:nvPr/>
        </p:nvGrpSpPr>
        <p:grpSpPr>
          <a:xfrm rot="21397804">
            <a:off x="10746720" y="4672326"/>
            <a:ext cx="676743" cy="2116965"/>
            <a:chOff x="12593314" y="4727796"/>
            <a:chExt cx="676743" cy="2116965"/>
          </a:xfrm>
        </p:grpSpPr>
        <p:grpSp>
          <p:nvGrpSpPr>
            <p:cNvPr id="78" name="Gruppo 77">
              <a:extLst>
                <a:ext uri="{FF2B5EF4-FFF2-40B4-BE49-F238E27FC236}">
                  <a16:creationId xmlns:a16="http://schemas.microsoft.com/office/drawing/2014/main" id="{8C88D61B-12F1-5DF2-C0D7-AFAA7A9193E6}"/>
                </a:ext>
              </a:extLst>
            </p:cNvPr>
            <p:cNvGrpSpPr/>
            <p:nvPr/>
          </p:nvGrpSpPr>
          <p:grpSpPr>
            <a:xfrm>
              <a:off x="12593314" y="4727796"/>
              <a:ext cx="676743" cy="2116965"/>
              <a:chOff x="12593314" y="4727796"/>
              <a:chExt cx="676743" cy="2116965"/>
            </a:xfrm>
          </p:grpSpPr>
          <p:grpSp>
            <p:nvGrpSpPr>
              <p:cNvPr id="76" name="Gruppo 75">
                <a:extLst>
                  <a:ext uri="{FF2B5EF4-FFF2-40B4-BE49-F238E27FC236}">
                    <a16:creationId xmlns:a16="http://schemas.microsoft.com/office/drawing/2014/main" id="{6F59F80E-97CF-170D-DAB5-62FBA3C8E1C5}"/>
                  </a:ext>
                </a:extLst>
              </p:cNvPr>
              <p:cNvGrpSpPr/>
              <p:nvPr/>
            </p:nvGrpSpPr>
            <p:grpSpPr>
              <a:xfrm>
                <a:off x="12593314" y="5533101"/>
                <a:ext cx="554951" cy="1311660"/>
                <a:chOff x="12593314" y="5533101"/>
                <a:chExt cx="554951" cy="1311660"/>
              </a:xfrm>
            </p:grpSpPr>
            <p:grpSp>
              <p:nvGrpSpPr>
                <p:cNvPr id="32" name="Gruppo 31">
                  <a:extLst>
                    <a:ext uri="{FF2B5EF4-FFF2-40B4-BE49-F238E27FC236}">
                      <a16:creationId xmlns:a16="http://schemas.microsoft.com/office/drawing/2014/main" id="{B83462A7-408D-DCE1-64CA-2D30F14048DC}"/>
                    </a:ext>
                  </a:extLst>
                </p:cNvPr>
                <p:cNvGrpSpPr/>
                <p:nvPr/>
              </p:nvGrpSpPr>
              <p:grpSpPr>
                <a:xfrm rot="21392073">
                  <a:off x="12744977" y="5533101"/>
                  <a:ext cx="403288" cy="625042"/>
                  <a:chOff x="7519203" y="3480608"/>
                  <a:chExt cx="990053" cy="1530515"/>
                </a:xfrm>
              </p:grpSpPr>
              <p:sp>
                <p:nvSpPr>
                  <p:cNvPr id="33" name="Trapezio 67">
                    <a:extLst>
                      <a:ext uri="{FF2B5EF4-FFF2-40B4-BE49-F238E27FC236}">
                        <a16:creationId xmlns:a16="http://schemas.microsoft.com/office/drawing/2014/main" id="{7B28858A-E415-388C-516D-0BEFBC001877}"/>
                      </a:ext>
                    </a:extLst>
                  </p:cNvPr>
                  <p:cNvSpPr/>
                  <p:nvPr/>
                </p:nvSpPr>
                <p:spPr>
                  <a:xfrm rot="929617">
                    <a:off x="7519203" y="3480608"/>
                    <a:ext cx="990053" cy="1530515"/>
                  </a:xfrm>
                  <a:custGeom>
                    <a:avLst/>
                    <a:gdLst>
                      <a:gd name="connsiteX0" fmla="*/ 0 w 1017409"/>
                      <a:gd name="connsiteY0" fmla="*/ 1393390 h 1393390"/>
                      <a:gd name="connsiteX1" fmla="*/ 149671 w 1017409"/>
                      <a:gd name="connsiteY1" fmla="*/ 0 h 1393390"/>
                      <a:gd name="connsiteX2" fmla="*/ 867738 w 1017409"/>
                      <a:gd name="connsiteY2" fmla="*/ 0 h 1393390"/>
                      <a:gd name="connsiteX3" fmla="*/ 1017409 w 1017409"/>
                      <a:gd name="connsiteY3" fmla="*/ 1393390 h 1393390"/>
                      <a:gd name="connsiteX4" fmla="*/ 0 w 1017409"/>
                      <a:gd name="connsiteY4" fmla="*/ 1393390 h 1393390"/>
                      <a:gd name="connsiteX0" fmla="*/ 0 w 961936"/>
                      <a:gd name="connsiteY0" fmla="*/ 1393390 h 1393390"/>
                      <a:gd name="connsiteX1" fmla="*/ 149671 w 961936"/>
                      <a:gd name="connsiteY1" fmla="*/ 0 h 1393390"/>
                      <a:gd name="connsiteX2" fmla="*/ 867738 w 961936"/>
                      <a:gd name="connsiteY2" fmla="*/ 0 h 1393390"/>
                      <a:gd name="connsiteX3" fmla="*/ 961936 w 961936"/>
                      <a:gd name="connsiteY3" fmla="*/ 1392953 h 1393390"/>
                      <a:gd name="connsiteX4" fmla="*/ 0 w 961936"/>
                      <a:gd name="connsiteY4" fmla="*/ 1393390 h 1393390"/>
                      <a:gd name="connsiteX0" fmla="*/ 0 w 990173"/>
                      <a:gd name="connsiteY0" fmla="*/ 1393390 h 1393390"/>
                      <a:gd name="connsiteX1" fmla="*/ 149671 w 990173"/>
                      <a:gd name="connsiteY1" fmla="*/ 0 h 1393390"/>
                      <a:gd name="connsiteX2" fmla="*/ 867738 w 990173"/>
                      <a:gd name="connsiteY2" fmla="*/ 0 h 1393390"/>
                      <a:gd name="connsiteX3" fmla="*/ 961936 w 990173"/>
                      <a:gd name="connsiteY3" fmla="*/ 1392953 h 1393390"/>
                      <a:gd name="connsiteX4" fmla="*/ 0 w 990173"/>
                      <a:gd name="connsiteY4" fmla="*/ 1393390 h 1393390"/>
                      <a:gd name="connsiteX0" fmla="*/ 0 w 990173"/>
                      <a:gd name="connsiteY0" fmla="*/ 1393390 h 1393390"/>
                      <a:gd name="connsiteX1" fmla="*/ 149671 w 990173"/>
                      <a:gd name="connsiteY1" fmla="*/ 0 h 1393390"/>
                      <a:gd name="connsiteX2" fmla="*/ 867738 w 990173"/>
                      <a:gd name="connsiteY2" fmla="*/ 0 h 1393390"/>
                      <a:gd name="connsiteX3" fmla="*/ 961936 w 990173"/>
                      <a:gd name="connsiteY3" fmla="*/ 1392953 h 1393390"/>
                      <a:gd name="connsiteX4" fmla="*/ 0 w 990173"/>
                      <a:gd name="connsiteY4" fmla="*/ 1393390 h 1393390"/>
                      <a:gd name="connsiteX0" fmla="*/ 0 w 990173"/>
                      <a:gd name="connsiteY0" fmla="*/ 1393390 h 1411727"/>
                      <a:gd name="connsiteX1" fmla="*/ 149671 w 990173"/>
                      <a:gd name="connsiteY1" fmla="*/ 0 h 1411727"/>
                      <a:gd name="connsiteX2" fmla="*/ 867738 w 990173"/>
                      <a:gd name="connsiteY2" fmla="*/ 0 h 1411727"/>
                      <a:gd name="connsiteX3" fmla="*/ 961936 w 990173"/>
                      <a:gd name="connsiteY3" fmla="*/ 1392953 h 1411727"/>
                      <a:gd name="connsiteX4" fmla="*/ 0 w 990173"/>
                      <a:gd name="connsiteY4" fmla="*/ 1393390 h 1411727"/>
                      <a:gd name="connsiteX0" fmla="*/ 11176 w 1001349"/>
                      <a:gd name="connsiteY0" fmla="*/ 1393390 h 1411727"/>
                      <a:gd name="connsiteX1" fmla="*/ 160847 w 1001349"/>
                      <a:gd name="connsiteY1" fmla="*/ 0 h 1411727"/>
                      <a:gd name="connsiteX2" fmla="*/ 878914 w 1001349"/>
                      <a:gd name="connsiteY2" fmla="*/ 0 h 1411727"/>
                      <a:gd name="connsiteX3" fmla="*/ 973112 w 1001349"/>
                      <a:gd name="connsiteY3" fmla="*/ 1392953 h 1411727"/>
                      <a:gd name="connsiteX4" fmla="*/ 11176 w 1001349"/>
                      <a:gd name="connsiteY4" fmla="*/ 1393390 h 1411727"/>
                      <a:gd name="connsiteX0" fmla="*/ 13018 w 1003191"/>
                      <a:gd name="connsiteY0" fmla="*/ 1393390 h 1411727"/>
                      <a:gd name="connsiteX1" fmla="*/ 162689 w 1003191"/>
                      <a:gd name="connsiteY1" fmla="*/ 0 h 1411727"/>
                      <a:gd name="connsiteX2" fmla="*/ 880756 w 1003191"/>
                      <a:gd name="connsiteY2" fmla="*/ 0 h 1411727"/>
                      <a:gd name="connsiteX3" fmla="*/ 974954 w 1003191"/>
                      <a:gd name="connsiteY3" fmla="*/ 1392953 h 1411727"/>
                      <a:gd name="connsiteX4" fmla="*/ 13018 w 1003191"/>
                      <a:gd name="connsiteY4" fmla="*/ 1393390 h 1411727"/>
                      <a:gd name="connsiteX0" fmla="*/ 13018 w 996432"/>
                      <a:gd name="connsiteY0" fmla="*/ 1393390 h 1450462"/>
                      <a:gd name="connsiteX1" fmla="*/ 162689 w 996432"/>
                      <a:gd name="connsiteY1" fmla="*/ 0 h 1450462"/>
                      <a:gd name="connsiteX2" fmla="*/ 880756 w 996432"/>
                      <a:gd name="connsiteY2" fmla="*/ 0 h 1450462"/>
                      <a:gd name="connsiteX3" fmla="*/ 967173 w 996432"/>
                      <a:gd name="connsiteY3" fmla="*/ 1450461 h 1450462"/>
                      <a:gd name="connsiteX4" fmla="*/ 13018 w 996432"/>
                      <a:gd name="connsiteY4" fmla="*/ 1393390 h 1450462"/>
                      <a:gd name="connsiteX0" fmla="*/ 12523 w 995937"/>
                      <a:gd name="connsiteY0" fmla="*/ 1393390 h 1450462"/>
                      <a:gd name="connsiteX1" fmla="*/ 162194 w 995937"/>
                      <a:gd name="connsiteY1" fmla="*/ 0 h 1450462"/>
                      <a:gd name="connsiteX2" fmla="*/ 880261 w 995937"/>
                      <a:gd name="connsiteY2" fmla="*/ 0 h 1450462"/>
                      <a:gd name="connsiteX3" fmla="*/ 966678 w 995937"/>
                      <a:gd name="connsiteY3" fmla="*/ 1450461 h 1450462"/>
                      <a:gd name="connsiteX4" fmla="*/ 12523 w 995937"/>
                      <a:gd name="connsiteY4" fmla="*/ 1393390 h 1450462"/>
                      <a:gd name="connsiteX0" fmla="*/ 12523 w 995937"/>
                      <a:gd name="connsiteY0" fmla="*/ 1432747 h 1489819"/>
                      <a:gd name="connsiteX1" fmla="*/ 162194 w 995937"/>
                      <a:gd name="connsiteY1" fmla="*/ 39357 h 1489819"/>
                      <a:gd name="connsiteX2" fmla="*/ 880261 w 995937"/>
                      <a:gd name="connsiteY2" fmla="*/ 39357 h 1489819"/>
                      <a:gd name="connsiteX3" fmla="*/ 966678 w 995937"/>
                      <a:gd name="connsiteY3" fmla="*/ 1489818 h 1489819"/>
                      <a:gd name="connsiteX4" fmla="*/ 12523 w 995937"/>
                      <a:gd name="connsiteY4" fmla="*/ 1432747 h 1489819"/>
                      <a:gd name="connsiteX0" fmla="*/ 12523 w 995937"/>
                      <a:gd name="connsiteY0" fmla="*/ 1432747 h 1518816"/>
                      <a:gd name="connsiteX1" fmla="*/ 162194 w 995937"/>
                      <a:gd name="connsiteY1" fmla="*/ 39357 h 1518816"/>
                      <a:gd name="connsiteX2" fmla="*/ 880261 w 995937"/>
                      <a:gd name="connsiteY2" fmla="*/ 39357 h 1518816"/>
                      <a:gd name="connsiteX3" fmla="*/ 966678 w 995937"/>
                      <a:gd name="connsiteY3" fmla="*/ 1489818 h 1518816"/>
                      <a:gd name="connsiteX4" fmla="*/ 12523 w 995937"/>
                      <a:gd name="connsiteY4" fmla="*/ 1432747 h 1518816"/>
                      <a:gd name="connsiteX0" fmla="*/ 12523 w 995937"/>
                      <a:gd name="connsiteY0" fmla="*/ 1432747 h 1534940"/>
                      <a:gd name="connsiteX1" fmla="*/ 162194 w 995937"/>
                      <a:gd name="connsiteY1" fmla="*/ 39357 h 1534940"/>
                      <a:gd name="connsiteX2" fmla="*/ 880261 w 995937"/>
                      <a:gd name="connsiteY2" fmla="*/ 39357 h 1534940"/>
                      <a:gd name="connsiteX3" fmla="*/ 966678 w 995937"/>
                      <a:gd name="connsiteY3" fmla="*/ 1489818 h 1534940"/>
                      <a:gd name="connsiteX4" fmla="*/ 12523 w 995937"/>
                      <a:gd name="connsiteY4" fmla="*/ 1432747 h 1534940"/>
                      <a:gd name="connsiteX0" fmla="*/ 12523 w 1003560"/>
                      <a:gd name="connsiteY0" fmla="*/ 1428322 h 1530515"/>
                      <a:gd name="connsiteX1" fmla="*/ 162194 w 1003560"/>
                      <a:gd name="connsiteY1" fmla="*/ 34932 h 1530515"/>
                      <a:gd name="connsiteX2" fmla="*/ 925119 w 1003560"/>
                      <a:gd name="connsiteY2" fmla="*/ 54127 h 1530515"/>
                      <a:gd name="connsiteX3" fmla="*/ 966678 w 1003560"/>
                      <a:gd name="connsiteY3" fmla="*/ 1485393 h 1530515"/>
                      <a:gd name="connsiteX4" fmla="*/ 12523 w 1003560"/>
                      <a:gd name="connsiteY4" fmla="*/ 1428322 h 1530515"/>
                      <a:gd name="connsiteX0" fmla="*/ 12523 w 991671"/>
                      <a:gd name="connsiteY0" fmla="*/ 1428322 h 1530515"/>
                      <a:gd name="connsiteX1" fmla="*/ 162194 w 991671"/>
                      <a:gd name="connsiteY1" fmla="*/ 34932 h 1530515"/>
                      <a:gd name="connsiteX2" fmla="*/ 925119 w 991671"/>
                      <a:gd name="connsiteY2" fmla="*/ 54127 h 1530515"/>
                      <a:gd name="connsiteX3" fmla="*/ 966678 w 991671"/>
                      <a:gd name="connsiteY3" fmla="*/ 1485393 h 1530515"/>
                      <a:gd name="connsiteX4" fmla="*/ 12523 w 991671"/>
                      <a:gd name="connsiteY4" fmla="*/ 1428322 h 1530515"/>
                      <a:gd name="connsiteX0" fmla="*/ 12523 w 990053"/>
                      <a:gd name="connsiteY0" fmla="*/ 1428322 h 1530515"/>
                      <a:gd name="connsiteX1" fmla="*/ 162194 w 990053"/>
                      <a:gd name="connsiteY1" fmla="*/ 34932 h 1530515"/>
                      <a:gd name="connsiteX2" fmla="*/ 925119 w 990053"/>
                      <a:gd name="connsiteY2" fmla="*/ 54127 h 1530515"/>
                      <a:gd name="connsiteX3" fmla="*/ 966678 w 990053"/>
                      <a:gd name="connsiteY3" fmla="*/ 1485393 h 1530515"/>
                      <a:gd name="connsiteX4" fmla="*/ 12523 w 990053"/>
                      <a:gd name="connsiteY4" fmla="*/ 1428322 h 15305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90053" h="1530515">
                        <a:moveTo>
                          <a:pt x="12523" y="1428322"/>
                        </a:moveTo>
                        <a:cubicBezTo>
                          <a:pt x="-40980" y="1332536"/>
                          <a:pt x="89837" y="560973"/>
                          <a:pt x="162194" y="34932"/>
                        </a:cubicBezTo>
                        <a:cubicBezTo>
                          <a:pt x="321651" y="-53623"/>
                          <a:pt x="685763" y="54127"/>
                          <a:pt x="925119" y="54127"/>
                        </a:cubicBezTo>
                        <a:cubicBezTo>
                          <a:pt x="850367" y="706018"/>
                          <a:pt x="1057201" y="1090073"/>
                          <a:pt x="966678" y="1485393"/>
                        </a:cubicBezTo>
                        <a:cubicBezTo>
                          <a:pt x="516692" y="1560930"/>
                          <a:pt x="95716" y="1541443"/>
                          <a:pt x="12523" y="1428322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4" name="Rettangolo 51">
                    <a:extLst>
                      <a:ext uri="{FF2B5EF4-FFF2-40B4-BE49-F238E27FC236}">
                        <a16:creationId xmlns:a16="http://schemas.microsoft.com/office/drawing/2014/main" id="{95E7CFBB-427D-0867-E6E9-C532F38D6722}"/>
                      </a:ext>
                    </a:extLst>
                  </p:cNvPr>
                  <p:cNvSpPr/>
                  <p:nvPr/>
                </p:nvSpPr>
                <p:spPr>
                  <a:xfrm rot="975309">
                    <a:off x="7836195" y="3544231"/>
                    <a:ext cx="629296" cy="743701"/>
                  </a:xfrm>
                  <a:custGeom>
                    <a:avLst/>
                    <a:gdLst>
                      <a:gd name="connsiteX0" fmla="*/ 0 w 616619"/>
                      <a:gd name="connsiteY0" fmla="*/ 0 h 621814"/>
                      <a:gd name="connsiteX1" fmla="*/ 616619 w 616619"/>
                      <a:gd name="connsiteY1" fmla="*/ 0 h 621814"/>
                      <a:gd name="connsiteX2" fmla="*/ 616619 w 616619"/>
                      <a:gd name="connsiteY2" fmla="*/ 621814 h 621814"/>
                      <a:gd name="connsiteX3" fmla="*/ 0 w 616619"/>
                      <a:gd name="connsiteY3" fmla="*/ 621814 h 621814"/>
                      <a:gd name="connsiteX4" fmla="*/ 0 w 616619"/>
                      <a:gd name="connsiteY4" fmla="*/ 0 h 621814"/>
                      <a:gd name="connsiteX0" fmla="*/ 0 w 616619"/>
                      <a:gd name="connsiteY0" fmla="*/ 0 h 688563"/>
                      <a:gd name="connsiteX1" fmla="*/ 616619 w 616619"/>
                      <a:gd name="connsiteY1" fmla="*/ 0 h 688563"/>
                      <a:gd name="connsiteX2" fmla="*/ 616619 w 616619"/>
                      <a:gd name="connsiteY2" fmla="*/ 621814 h 688563"/>
                      <a:gd name="connsiteX3" fmla="*/ 0 w 616619"/>
                      <a:gd name="connsiteY3" fmla="*/ 621814 h 688563"/>
                      <a:gd name="connsiteX4" fmla="*/ 0 w 616619"/>
                      <a:gd name="connsiteY4" fmla="*/ 0 h 688563"/>
                      <a:gd name="connsiteX0" fmla="*/ 0 w 616619"/>
                      <a:gd name="connsiteY0" fmla="*/ 0 h 708755"/>
                      <a:gd name="connsiteX1" fmla="*/ 616619 w 616619"/>
                      <a:gd name="connsiteY1" fmla="*/ 0 h 708755"/>
                      <a:gd name="connsiteX2" fmla="*/ 616619 w 616619"/>
                      <a:gd name="connsiteY2" fmla="*/ 621814 h 708755"/>
                      <a:gd name="connsiteX3" fmla="*/ 0 w 616619"/>
                      <a:gd name="connsiteY3" fmla="*/ 621814 h 708755"/>
                      <a:gd name="connsiteX4" fmla="*/ 0 w 616619"/>
                      <a:gd name="connsiteY4" fmla="*/ 0 h 708755"/>
                      <a:gd name="connsiteX0" fmla="*/ 0 w 616619"/>
                      <a:gd name="connsiteY0" fmla="*/ 0 h 711984"/>
                      <a:gd name="connsiteX1" fmla="*/ 616619 w 616619"/>
                      <a:gd name="connsiteY1" fmla="*/ 0 h 711984"/>
                      <a:gd name="connsiteX2" fmla="*/ 616619 w 616619"/>
                      <a:gd name="connsiteY2" fmla="*/ 621814 h 711984"/>
                      <a:gd name="connsiteX3" fmla="*/ 0 w 616619"/>
                      <a:gd name="connsiteY3" fmla="*/ 621814 h 711984"/>
                      <a:gd name="connsiteX4" fmla="*/ 0 w 616619"/>
                      <a:gd name="connsiteY4" fmla="*/ 0 h 711984"/>
                      <a:gd name="connsiteX0" fmla="*/ 0 w 616619"/>
                      <a:gd name="connsiteY0" fmla="*/ 0 h 712500"/>
                      <a:gd name="connsiteX1" fmla="*/ 616619 w 616619"/>
                      <a:gd name="connsiteY1" fmla="*/ 0 h 712500"/>
                      <a:gd name="connsiteX2" fmla="*/ 616619 w 616619"/>
                      <a:gd name="connsiteY2" fmla="*/ 621814 h 712500"/>
                      <a:gd name="connsiteX3" fmla="*/ 0 w 616619"/>
                      <a:gd name="connsiteY3" fmla="*/ 621814 h 712500"/>
                      <a:gd name="connsiteX4" fmla="*/ 0 w 616619"/>
                      <a:gd name="connsiteY4" fmla="*/ 0 h 712500"/>
                      <a:gd name="connsiteX0" fmla="*/ 0 w 630030"/>
                      <a:gd name="connsiteY0" fmla="*/ 0 h 712500"/>
                      <a:gd name="connsiteX1" fmla="*/ 630030 w 630030"/>
                      <a:gd name="connsiteY1" fmla="*/ 2440 h 712500"/>
                      <a:gd name="connsiteX2" fmla="*/ 616619 w 630030"/>
                      <a:gd name="connsiteY2" fmla="*/ 621814 h 712500"/>
                      <a:gd name="connsiteX3" fmla="*/ 0 w 630030"/>
                      <a:gd name="connsiteY3" fmla="*/ 621814 h 712500"/>
                      <a:gd name="connsiteX4" fmla="*/ 0 w 630030"/>
                      <a:gd name="connsiteY4" fmla="*/ 0 h 712500"/>
                      <a:gd name="connsiteX0" fmla="*/ 0 w 616619"/>
                      <a:gd name="connsiteY0" fmla="*/ 0 h 712500"/>
                      <a:gd name="connsiteX1" fmla="*/ 583210 w 616619"/>
                      <a:gd name="connsiteY1" fmla="*/ 16091 h 712500"/>
                      <a:gd name="connsiteX2" fmla="*/ 616619 w 616619"/>
                      <a:gd name="connsiteY2" fmla="*/ 621814 h 712500"/>
                      <a:gd name="connsiteX3" fmla="*/ 0 w 616619"/>
                      <a:gd name="connsiteY3" fmla="*/ 621814 h 712500"/>
                      <a:gd name="connsiteX4" fmla="*/ 0 w 616619"/>
                      <a:gd name="connsiteY4" fmla="*/ 0 h 712500"/>
                      <a:gd name="connsiteX0" fmla="*/ 0 w 629296"/>
                      <a:gd name="connsiteY0" fmla="*/ 0 h 712500"/>
                      <a:gd name="connsiteX1" fmla="*/ 629296 w 629296"/>
                      <a:gd name="connsiteY1" fmla="*/ 21703 h 712500"/>
                      <a:gd name="connsiteX2" fmla="*/ 616619 w 629296"/>
                      <a:gd name="connsiteY2" fmla="*/ 621814 h 712500"/>
                      <a:gd name="connsiteX3" fmla="*/ 0 w 629296"/>
                      <a:gd name="connsiteY3" fmla="*/ 621814 h 712500"/>
                      <a:gd name="connsiteX4" fmla="*/ 0 w 629296"/>
                      <a:gd name="connsiteY4" fmla="*/ 0 h 712500"/>
                      <a:gd name="connsiteX0" fmla="*/ 0 w 629296"/>
                      <a:gd name="connsiteY0" fmla="*/ 11210 h 723710"/>
                      <a:gd name="connsiteX1" fmla="*/ 629296 w 629296"/>
                      <a:gd name="connsiteY1" fmla="*/ 32913 h 723710"/>
                      <a:gd name="connsiteX2" fmla="*/ 616619 w 629296"/>
                      <a:gd name="connsiteY2" fmla="*/ 633024 h 723710"/>
                      <a:gd name="connsiteX3" fmla="*/ 0 w 629296"/>
                      <a:gd name="connsiteY3" fmla="*/ 633024 h 723710"/>
                      <a:gd name="connsiteX4" fmla="*/ 0 w 629296"/>
                      <a:gd name="connsiteY4" fmla="*/ 11210 h 723710"/>
                      <a:gd name="connsiteX0" fmla="*/ 0 w 629296"/>
                      <a:gd name="connsiteY0" fmla="*/ 31201 h 743701"/>
                      <a:gd name="connsiteX1" fmla="*/ 629296 w 629296"/>
                      <a:gd name="connsiteY1" fmla="*/ 52904 h 743701"/>
                      <a:gd name="connsiteX2" fmla="*/ 616619 w 629296"/>
                      <a:gd name="connsiteY2" fmla="*/ 653015 h 743701"/>
                      <a:gd name="connsiteX3" fmla="*/ 0 w 629296"/>
                      <a:gd name="connsiteY3" fmla="*/ 653015 h 743701"/>
                      <a:gd name="connsiteX4" fmla="*/ 0 w 629296"/>
                      <a:gd name="connsiteY4" fmla="*/ 31201 h 743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9296" h="743701">
                        <a:moveTo>
                          <a:pt x="0" y="31201"/>
                        </a:moveTo>
                        <a:cubicBezTo>
                          <a:pt x="200260" y="-15942"/>
                          <a:pt x="415878" y="-10414"/>
                          <a:pt x="629296" y="52904"/>
                        </a:cubicBezTo>
                        <a:lnTo>
                          <a:pt x="616619" y="653015"/>
                        </a:lnTo>
                        <a:cubicBezTo>
                          <a:pt x="436182" y="804442"/>
                          <a:pt x="84588" y="739080"/>
                          <a:pt x="0" y="653015"/>
                        </a:cubicBezTo>
                        <a:lnTo>
                          <a:pt x="0" y="31201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5" name="Rettangolo con angoli arrotondati 34">
                    <a:extLst>
                      <a:ext uri="{FF2B5EF4-FFF2-40B4-BE49-F238E27FC236}">
                        <a16:creationId xmlns:a16="http://schemas.microsoft.com/office/drawing/2014/main" id="{B87C0F91-0C0B-3964-11EC-6B862B61E0C7}"/>
                      </a:ext>
                    </a:extLst>
                  </p:cNvPr>
                  <p:cNvSpPr/>
                  <p:nvPr/>
                </p:nvSpPr>
                <p:spPr>
                  <a:xfrm rot="932484">
                    <a:off x="7878799" y="3516627"/>
                    <a:ext cx="180607" cy="471634"/>
                  </a:xfrm>
                  <a:prstGeom prst="roundRect">
                    <a:avLst/>
                  </a:pr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6" name="Rettangolo con angoli arrotondati 35">
                    <a:extLst>
                      <a:ext uri="{FF2B5EF4-FFF2-40B4-BE49-F238E27FC236}">
                        <a16:creationId xmlns:a16="http://schemas.microsoft.com/office/drawing/2014/main" id="{F15930A9-690E-EEBB-EC72-5DB01FE5CA5B}"/>
                      </a:ext>
                    </a:extLst>
                  </p:cNvPr>
                  <p:cNvSpPr/>
                  <p:nvPr/>
                </p:nvSpPr>
                <p:spPr>
                  <a:xfrm rot="1190323">
                    <a:off x="8303944" y="3644241"/>
                    <a:ext cx="180607" cy="471634"/>
                  </a:xfrm>
                  <a:prstGeom prst="roundRect">
                    <a:avLst/>
                  </a:pr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grpSp>
              <p:nvGrpSpPr>
                <p:cNvPr id="75" name="Gruppo 74">
                  <a:extLst>
                    <a:ext uri="{FF2B5EF4-FFF2-40B4-BE49-F238E27FC236}">
                      <a16:creationId xmlns:a16="http://schemas.microsoft.com/office/drawing/2014/main" id="{8275E3CA-579C-9BA8-FA56-D1B958CECF66}"/>
                    </a:ext>
                  </a:extLst>
                </p:cNvPr>
                <p:cNvGrpSpPr/>
                <p:nvPr/>
              </p:nvGrpSpPr>
              <p:grpSpPr>
                <a:xfrm>
                  <a:off x="12593314" y="6087464"/>
                  <a:ext cx="433218" cy="757297"/>
                  <a:chOff x="12593314" y="6087464"/>
                  <a:chExt cx="433218" cy="757297"/>
                </a:xfrm>
              </p:grpSpPr>
              <p:sp>
                <p:nvSpPr>
                  <p:cNvPr id="3" name="Trapezio 79">
                    <a:extLst>
                      <a:ext uri="{FF2B5EF4-FFF2-40B4-BE49-F238E27FC236}">
                        <a16:creationId xmlns:a16="http://schemas.microsoft.com/office/drawing/2014/main" id="{43BE5F8D-2F0B-09D5-6B53-9A5562972DE0}"/>
                      </a:ext>
                    </a:extLst>
                  </p:cNvPr>
                  <p:cNvSpPr/>
                  <p:nvPr/>
                </p:nvSpPr>
                <p:spPr>
                  <a:xfrm rot="21392073">
                    <a:off x="12593314" y="6495746"/>
                    <a:ext cx="397066" cy="334156"/>
                  </a:xfrm>
                  <a:custGeom>
                    <a:avLst/>
                    <a:gdLst>
                      <a:gd name="connsiteX0" fmla="*/ 0 w 892194"/>
                      <a:gd name="connsiteY0" fmla="*/ 721518 h 721518"/>
                      <a:gd name="connsiteX1" fmla="*/ 180380 w 892194"/>
                      <a:gd name="connsiteY1" fmla="*/ 0 h 721518"/>
                      <a:gd name="connsiteX2" fmla="*/ 711815 w 892194"/>
                      <a:gd name="connsiteY2" fmla="*/ 0 h 721518"/>
                      <a:gd name="connsiteX3" fmla="*/ 892194 w 892194"/>
                      <a:gd name="connsiteY3" fmla="*/ 721518 h 721518"/>
                      <a:gd name="connsiteX4" fmla="*/ 0 w 892194"/>
                      <a:gd name="connsiteY4" fmla="*/ 721518 h 721518"/>
                      <a:gd name="connsiteX0" fmla="*/ 0 w 944225"/>
                      <a:gd name="connsiteY0" fmla="*/ 721518 h 721518"/>
                      <a:gd name="connsiteX1" fmla="*/ 180380 w 944225"/>
                      <a:gd name="connsiteY1" fmla="*/ 0 h 721518"/>
                      <a:gd name="connsiteX2" fmla="*/ 944225 w 944225"/>
                      <a:gd name="connsiteY2" fmla="*/ 129540 h 721518"/>
                      <a:gd name="connsiteX3" fmla="*/ 892194 w 944225"/>
                      <a:gd name="connsiteY3" fmla="*/ 721518 h 721518"/>
                      <a:gd name="connsiteX4" fmla="*/ 0 w 944225"/>
                      <a:gd name="connsiteY4" fmla="*/ 721518 h 721518"/>
                      <a:gd name="connsiteX0" fmla="*/ 0 w 944225"/>
                      <a:gd name="connsiteY0" fmla="*/ 591978 h 591978"/>
                      <a:gd name="connsiteX1" fmla="*/ 111800 w 944225"/>
                      <a:gd name="connsiteY1" fmla="*/ 0 h 591978"/>
                      <a:gd name="connsiteX2" fmla="*/ 944225 w 944225"/>
                      <a:gd name="connsiteY2" fmla="*/ 0 h 591978"/>
                      <a:gd name="connsiteX3" fmla="*/ 892194 w 944225"/>
                      <a:gd name="connsiteY3" fmla="*/ 591978 h 591978"/>
                      <a:gd name="connsiteX4" fmla="*/ 0 w 944225"/>
                      <a:gd name="connsiteY4" fmla="*/ 591978 h 591978"/>
                      <a:gd name="connsiteX0" fmla="*/ 0 w 944225"/>
                      <a:gd name="connsiteY0" fmla="*/ 591978 h 591978"/>
                      <a:gd name="connsiteX1" fmla="*/ 226100 w 944225"/>
                      <a:gd name="connsiteY1" fmla="*/ 95250 h 591978"/>
                      <a:gd name="connsiteX2" fmla="*/ 944225 w 944225"/>
                      <a:gd name="connsiteY2" fmla="*/ 0 h 591978"/>
                      <a:gd name="connsiteX3" fmla="*/ 892194 w 944225"/>
                      <a:gd name="connsiteY3" fmla="*/ 591978 h 591978"/>
                      <a:gd name="connsiteX4" fmla="*/ 0 w 944225"/>
                      <a:gd name="connsiteY4" fmla="*/ 591978 h 591978"/>
                      <a:gd name="connsiteX0" fmla="*/ 0 w 944225"/>
                      <a:gd name="connsiteY0" fmla="*/ 591978 h 591978"/>
                      <a:gd name="connsiteX1" fmla="*/ 88940 w 944225"/>
                      <a:gd name="connsiteY1" fmla="*/ 7620 h 591978"/>
                      <a:gd name="connsiteX2" fmla="*/ 944225 w 944225"/>
                      <a:gd name="connsiteY2" fmla="*/ 0 h 591978"/>
                      <a:gd name="connsiteX3" fmla="*/ 892194 w 944225"/>
                      <a:gd name="connsiteY3" fmla="*/ 591978 h 591978"/>
                      <a:gd name="connsiteX4" fmla="*/ 0 w 944225"/>
                      <a:gd name="connsiteY4" fmla="*/ 591978 h 591978"/>
                      <a:gd name="connsiteX0" fmla="*/ 0 w 970895"/>
                      <a:gd name="connsiteY0" fmla="*/ 481488 h 591978"/>
                      <a:gd name="connsiteX1" fmla="*/ 115610 w 970895"/>
                      <a:gd name="connsiteY1" fmla="*/ 7620 h 591978"/>
                      <a:gd name="connsiteX2" fmla="*/ 970895 w 970895"/>
                      <a:gd name="connsiteY2" fmla="*/ 0 h 591978"/>
                      <a:gd name="connsiteX3" fmla="*/ 918864 w 970895"/>
                      <a:gd name="connsiteY3" fmla="*/ 591978 h 591978"/>
                      <a:gd name="connsiteX4" fmla="*/ 0 w 970895"/>
                      <a:gd name="connsiteY4" fmla="*/ 481488 h 591978"/>
                      <a:gd name="connsiteX0" fmla="*/ 0 w 936605"/>
                      <a:gd name="connsiteY0" fmla="*/ 527208 h 591978"/>
                      <a:gd name="connsiteX1" fmla="*/ 81320 w 936605"/>
                      <a:gd name="connsiteY1" fmla="*/ 7620 h 591978"/>
                      <a:gd name="connsiteX2" fmla="*/ 936605 w 936605"/>
                      <a:gd name="connsiteY2" fmla="*/ 0 h 591978"/>
                      <a:gd name="connsiteX3" fmla="*/ 884574 w 936605"/>
                      <a:gd name="connsiteY3" fmla="*/ 591978 h 591978"/>
                      <a:gd name="connsiteX4" fmla="*/ 0 w 936605"/>
                      <a:gd name="connsiteY4" fmla="*/ 527208 h 591978"/>
                      <a:gd name="connsiteX0" fmla="*/ 0 w 936605"/>
                      <a:gd name="connsiteY0" fmla="*/ 527208 h 609352"/>
                      <a:gd name="connsiteX1" fmla="*/ 81320 w 936605"/>
                      <a:gd name="connsiteY1" fmla="*/ 7620 h 609352"/>
                      <a:gd name="connsiteX2" fmla="*/ 936605 w 936605"/>
                      <a:gd name="connsiteY2" fmla="*/ 0 h 609352"/>
                      <a:gd name="connsiteX3" fmla="*/ 884574 w 936605"/>
                      <a:gd name="connsiteY3" fmla="*/ 591978 h 609352"/>
                      <a:gd name="connsiteX4" fmla="*/ 0 w 936605"/>
                      <a:gd name="connsiteY4" fmla="*/ 527208 h 609352"/>
                      <a:gd name="connsiteX0" fmla="*/ 0 w 936605"/>
                      <a:gd name="connsiteY0" fmla="*/ 527208 h 646620"/>
                      <a:gd name="connsiteX1" fmla="*/ 81320 w 936605"/>
                      <a:gd name="connsiteY1" fmla="*/ 7620 h 646620"/>
                      <a:gd name="connsiteX2" fmla="*/ 936605 w 936605"/>
                      <a:gd name="connsiteY2" fmla="*/ 0 h 646620"/>
                      <a:gd name="connsiteX3" fmla="*/ 884574 w 936605"/>
                      <a:gd name="connsiteY3" fmla="*/ 591978 h 646620"/>
                      <a:gd name="connsiteX4" fmla="*/ 0 w 936605"/>
                      <a:gd name="connsiteY4" fmla="*/ 527208 h 646620"/>
                      <a:gd name="connsiteX0" fmla="*/ 0 w 936605"/>
                      <a:gd name="connsiteY0" fmla="*/ 527208 h 646620"/>
                      <a:gd name="connsiteX1" fmla="*/ 81320 w 936605"/>
                      <a:gd name="connsiteY1" fmla="*/ 7620 h 646620"/>
                      <a:gd name="connsiteX2" fmla="*/ 936605 w 936605"/>
                      <a:gd name="connsiteY2" fmla="*/ 0 h 646620"/>
                      <a:gd name="connsiteX3" fmla="*/ 884574 w 936605"/>
                      <a:gd name="connsiteY3" fmla="*/ 591978 h 646620"/>
                      <a:gd name="connsiteX4" fmla="*/ 0 w 936605"/>
                      <a:gd name="connsiteY4" fmla="*/ 527208 h 646620"/>
                      <a:gd name="connsiteX0" fmla="*/ 0 w 948035"/>
                      <a:gd name="connsiteY0" fmla="*/ 519588 h 639000"/>
                      <a:gd name="connsiteX1" fmla="*/ 81320 w 948035"/>
                      <a:gd name="connsiteY1" fmla="*/ 0 h 639000"/>
                      <a:gd name="connsiteX2" fmla="*/ 948035 w 948035"/>
                      <a:gd name="connsiteY2" fmla="*/ 129540 h 639000"/>
                      <a:gd name="connsiteX3" fmla="*/ 884574 w 948035"/>
                      <a:gd name="connsiteY3" fmla="*/ 584358 h 639000"/>
                      <a:gd name="connsiteX4" fmla="*/ 0 w 948035"/>
                      <a:gd name="connsiteY4" fmla="*/ 519588 h 639000"/>
                      <a:gd name="connsiteX0" fmla="*/ 0 w 949468"/>
                      <a:gd name="connsiteY0" fmla="*/ 588368 h 707780"/>
                      <a:gd name="connsiteX1" fmla="*/ 81320 w 949468"/>
                      <a:gd name="connsiteY1" fmla="*/ 68780 h 707780"/>
                      <a:gd name="connsiteX2" fmla="*/ 948035 w 949468"/>
                      <a:gd name="connsiteY2" fmla="*/ 198320 h 707780"/>
                      <a:gd name="connsiteX3" fmla="*/ 884574 w 949468"/>
                      <a:gd name="connsiteY3" fmla="*/ 653138 h 707780"/>
                      <a:gd name="connsiteX4" fmla="*/ 0 w 949468"/>
                      <a:gd name="connsiteY4" fmla="*/ 588368 h 707780"/>
                      <a:gd name="connsiteX0" fmla="*/ 0 w 949477"/>
                      <a:gd name="connsiteY0" fmla="*/ 591139 h 710551"/>
                      <a:gd name="connsiteX1" fmla="*/ 85130 w 949477"/>
                      <a:gd name="connsiteY1" fmla="*/ 63931 h 710551"/>
                      <a:gd name="connsiteX2" fmla="*/ 948035 w 949477"/>
                      <a:gd name="connsiteY2" fmla="*/ 201091 h 710551"/>
                      <a:gd name="connsiteX3" fmla="*/ 884574 w 949477"/>
                      <a:gd name="connsiteY3" fmla="*/ 655909 h 710551"/>
                      <a:gd name="connsiteX4" fmla="*/ 0 w 949477"/>
                      <a:gd name="connsiteY4" fmla="*/ 591139 h 710551"/>
                      <a:gd name="connsiteX0" fmla="*/ 0 w 949427"/>
                      <a:gd name="connsiteY0" fmla="*/ 698821 h 818233"/>
                      <a:gd name="connsiteX1" fmla="*/ 85130 w 949427"/>
                      <a:gd name="connsiteY1" fmla="*/ 171613 h 818233"/>
                      <a:gd name="connsiteX2" fmla="*/ 948035 w 949427"/>
                      <a:gd name="connsiteY2" fmla="*/ 308773 h 818233"/>
                      <a:gd name="connsiteX3" fmla="*/ 884574 w 949427"/>
                      <a:gd name="connsiteY3" fmla="*/ 763591 h 818233"/>
                      <a:gd name="connsiteX4" fmla="*/ 0 w 949427"/>
                      <a:gd name="connsiteY4" fmla="*/ 698821 h 818233"/>
                      <a:gd name="connsiteX0" fmla="*/ 0 w 949427"/>
                      <a:gd name="connsiteY0" fmla="*/ 698821 h 818233"/>
                      <a:gd name="connsiteX1" fmla="*/ 85130 w 949427"/>
                      <a:gd name="connsiteY1" fmla="*/ 171613 h 818233"/>
                      <a:gd name="connsiteX2" fmla="*/ 948035 w 949427"/>
                      <a:gd name="connsiteY2" fmla="*/ 308773 h 818233"/>
                      <a:gd name="connsiteX3" fmla="*/ 884574 w 949427"/>
                      <a:gd name="connsiteY3" fmla="*/ 763591 h 818233"/>
                      <a:gd name="connsiteX4" fmla="*/ 0 w 949427"/>
                      <a:gd name="connsiteY4" fmla="*/ 698821 h 818233"/>
                      <a:gd name="connsiteX0" fmla="*/ 25353 w 974780"/>
                      <a:gd name="connsiteY0" fmla="*/ 698821 h 818233"/>
                      <a:gd name="connsiteX1" fmla="*/ 110483 w 974780"/>
                      <a:gd name="connsiteY1" fmla="*/ 171613 h 818233"/>
                      <a:gd name="connsiteX2" fmla="*/ 973388 w 974780"/>
                      <a:gd name="connsiteY2" fmla="*/ 308773 h 818233"/>
                      <a:gd name="connsiteX3" fmla="*/ 909927 w 974780"/>
                      <a:gd name="connsiteY3" fmla="*/ 763591 h 818233"/>
                      <a:gd name="connsiteX4" fmla="*/ 25353 w 974780"/>
                      <a:gd name="connsiteY4" fmla="*/ 698821 h 8182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74780" h="818233">
                        <a:moveTo>
                          <a:pt x="25353" y="698821"/>
                        </a:moveTo>
                        <a:cubicBezTo>
                          <a:pt x="-33900" y="523085"/>
                          <a:pt x="17336" y="374019"/>
                          <a:pt x="110483" y="171613"/>
                        </a:cubicBezTo>
                        <a:cubicBezTo>
                          <a:pt x="376528" y="-78577"/>
                          <a:pt x="1008333" y="-73497"/>
                          <a:pt x="973388" y="308773"/>
                        </a:cubicBezTo>
                        <a:cubicBezTo>
                          <a:pt x="887464" y="509909"/>
                          <a:pt x="927271" y="566265"/>
                          <a:pt x="909927" y="763591"/>
                        </a:cubicBezTo>
                        <a:cubicBezTo>
                          <a:pt x="637929" y="841061"/>
                          <a:pt x="251631" y="849951"/>
                          <a:pt x="25353" y="698821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9" name="Ovale 28">
                    <a:extLst>
                      <a:ext uri="{FF2B5EF4-FFF2-40B4-BE49-F238E27FC236}">
                        <a16:creationId xmlns:a16="http://schemas.microsoft.com/office/drawing/2014/main" id="{CC4E914B-C1CF-ADCF-6E3B-BC4A9FA9083F}"/>
                      </a:ext>
                    </a:extLst>
                  </p:cNvPr>
                  <p:cNvSpPr/>
                  <p:nvPr/>
                </p:nvSpPr>
                <p:spPr>
                  <a:xfrm rot="348493">
                    <a:off x="12654942" y="6547101"/>
                    <a:ext cx="302171" cy="10117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0" name="Rettangolo 70">
                    <a:extLst>
                      <a:ext uri="{FF2B5EF4-FFF2-40B4-BE49-F238E27FC236}">
                        <a16:creationId xmlns:a16="http://schemas.microsoft.com/office/drawing/2014/main" id="{350F9D95-C206-6DD0-BDC2-FE19FBB011CF}"/>
                      </a:ext>
                    </a:extLst>
                  </p:cNvPr>
                  <p:cNvSpPr/>
                  <p:nvPr/>
                </p:nvSpPr>
                <p:spPr>
                  <a:xfrm rot="560003">
                    <a:off x="12662260" y="6087464"/>
                    <a:ext cx="364272" cy="528719"/>
                  </a:xfrm>
                  <a:custGeom>
                    <a:avLst/>
                    <a:gdLst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20569 w 776240"/>
                      <a:gd name="connsiteY0" fmla="*/ 0 h 1499616"/>
                      <a:gd name="connsiteX1" fmla="*/ 776240 w 776240"/>
                      <a:gd name="connsiteY1" fmla="*/ 0 h 1499616"/>
                      <a:gd name="connsiteX2" fmla="*/ 776240 w 776240"/>
                      <a:gd name="connsiteY2" fmla="*/ 1499616 h 1499616"/>
                      <a:gd name="connsiteX3" fmla="*/ 20569 w 776240"/>
                      <a:gd name="connsiteY3" fmla="*/ 1499616 h 1499616"/>
                      <a:gd name="connsiteX4" fmla="*/ 20569 w 776240"/>
                      <a:gd name="connsiteY4" fmla="*/ 0 h 1499616"/>
                      <a:gd name="connsiteX0" fmla="*/ 20569 w 835845"/>
                      <a:gd name="connsiteY0" fmla="*/ 0 h 1499616"/>
                      <a:gd name="connsiteX1" fmla="*/ 776240 w 835845"/>
                      <a:gd name="connsiteY1" fmla="*/ 0 h 1499616"/>
                      <a:gd name="connsiteX2" fmla="*/ 776240 w 835845"/>
                      <a:gd name="connsiteY2" fmla="*/ 1499616 h 1499616"/>
                      <a:gd name="connsiteX3" fmla="*/ 20569 w 835845"/>
                      <a:gd name="connsiteY3" fmla="*/ 1499616 h 1499616"/>
                      <a:gd name="connsiteX4" fmla="*/ 20569 w 835845"/>
                      <a:gd name="connsiteY4" fmla="*/ 0 h 1499616"/>
                      <a:gd name="connsiteX0" fmla="*/ 20569 w 818819"/>
                      <a:gd name="connsiteY0" fmla="*/ 0 h 1499616"/>
                      <a:gd name="connsiteX1" fmla="*/ 776240 w 818819"/>
                      <a:gd name="connsiteY1" fmla="*/ 0 h 1499616"/>
                      <a:gd name="connsiteX2" fmla="*/ 684800 w 818819"/>
                      <a:gd name="connsiteY2" fmla="*/ 1493520 h 1499616"/>
                      <a:gd name="connsiteX3" fmla="*/ 20569 w 818819"/>
                      <a:gd name="connsiteY3" fmla="*/ 1499616 h 1499616"/>
                      <a:gd name="connsiteX4" fmla="*/ 20569 w 818819"/>
                      <a:gd name="connsiteY4" fmla="*/ 0 h 1499616"/>
                      <a:gd name="connsiteX0" fmla="*/ 20569 w 818819"/>
                      <a:gd name="connsiteY0" fmla="*/ 0 h 1547056"/>
                      <a:gd name="connsiteX1" fmla="*/ 776240 w 818819"/>
                      <a:gd name="connsiteY1" fmla="*/ 0 h 1547056"/>
                      <a:gd name="connsiteX2" fmla="*/ 684800 w 818819"/>
                      <a:gd name="connsiteY2" fmla="*/ 1493520 h 1547056"/>
                      <a:gd name="connsiteX3" fmla="*/ 20569 w 818819"/>
                      <a:gd name="connsiteY3" fmla="*/ 1499616 h 1547056"/>
                      <a:gd name="connsiteX4" fmla="*/ 20569 w 818819"/>
                      <a:gd name="connsiteY4" fmla="*/ 0 h 1547056"/>
                      <a:gd name="connsiteX0" fmla="*/ 20569 w 826508"/>
                      <a:gd name="connsiteY0" fmla="*/ 0 h 1499616"/>
                      <a:gd name="connsiteX1" fmla="*/ 776240 w 826508"/>
                      <a:gd name="connsiteY1" fmla="*/ 0 h 1499616"/>
                      <a:gd name="connsiteX2" fmla="*/ 733667 w 826508"/>
                      <a:gd name="connsiteY2" fmla="*/ 1170381 h 1499616"/>
                      <a:gd name="connsiteX3" fmla="*/ 20569 w 826508"/>
                      <a:gd name="connsiteY3" fmla="*/ 1499616 h 1499616"/>
                      <a:gd name="connsiteX4" fmla="*/ 20569 w 826508"/>
                      <a:gd name="connsiteY4" fmla="*/ 0 h 1499616"/>
                      <a:gd name="connsiteX0" fmla="*/ 20569 w 827210"/>
                      <a:gd name="connsiteY0" fmla="*/ 0 h 1499616"/>
                      <a:gd name="connsiteX1" fmla="*/ 776240 w 827210"/>
                      <a:gd name="connsiteY1" fmla="*/ 0 h 1499616"/>
                      <a:gd name="connsiteX2" fmla="*/ 737403 w 827210"/>
                      <a:gd name="connsiteY2" fmla="*/ 1192367 h 1499616"/>
                      <a:gd name="connsiteX3" fmla="*/ 20569 w 827210"/>
                      <a:gd name="connsiteY3" fmla="*/ 1499616 h 1499616"/>
                      <a:gd name="connsiteX4" fmla="*/ 20569 w 827210"/>
                      <a:gd name="connsiteY4" fmla="*/ 0 h 1499616"/>
                      <a:gd name="connsiteX0" fmla="*/ 20569 w 841645"/>
                      <a:gd name="connsiteY0" fmla="*/ 0 h 1499616"/>
                      <a:gd name="connsiteX1" fmla="*/ 776240 w 841645"/>
                      <a:gd name="connsiteY1" fmla="*/ 0 h 1499616"/>
                      <a:gd name="connsiteX2" fmla="*/ 737403 w 841645"/>
                      <a:gd name="connsiteY2" fmla="*/ 1192367 h 1499616"/>
                      <a:gd name="connsiteX3" fmla="*/ 20569 w 841645"/>
                      <a:gd name="connsiteY3" fmla="*/ 1499616 h 1499616"/>
                      <a:gd name="connsiteX4" fmla="*/ 20569 w 841645"/>
                      <a:gd name="connsiteY4" fmla="*/ 0 h 1499616"/>
                      <a:gd name="connsiteX0" fmla="*/ 20569 w 919569"/>
                      <a:gd name="connsiteY0" fmla="*/ 0 h 1499616"/>
                      <a:gd name="connsiteX1" fmla="*/ 874426 w 919569"/>
                      <a:gd name="connsiteY1" fmla="*/ 1012 h 1499616"/>
                      <a:gd name="connsiteX2" fmla="*/ 737403 w 919569"/>
                      <a:gd name="connsiteY2" fmla="*/ 1192367 h 1499616"/>
                      <a:gd name="connsiteX3" fmla="*/ 20569 w 919569"/>
                      <a:gd name="connsiteY3" fmla="*/ 1499616 h 1499616"/>
                      <a:gd name="connsiteX4" fmla="*/ 20569 w 919569"/>
                      <a:gd name="connsiteY4" fmla="*/ 0 h 1499616"/>
                      <a:gd name="connsiteX0" fmla="*/ 20569 w 875235"/>
                      <a:gd name="connsiteY0" fmla="*/ 0 h 1499616"/>
                      <a:gd name="connsiteX1" fmla="*/ 874426 w 875235"/>
                      <a:gd name="connsiteY1" fmla="*/ 1012 h 1499616"/>
                      <a:gd name="connsiteX2" fmla="*/ 737403 w 875235"/>
                      <a:gd name="connsiteY2" fmla="*/ 1192367 h 1499616"/>
                      <a:gd name="connsiteX3" fmla="*/ 20569 w 875235"/>
                      <a:gd name="connsiteY3" fmla="*/ 1499616 h 1499616"/>
                      <a:gd name="connsiteX4" fmla="*/ 20569 w 875235"/>
                      <a:gd name="connsiteY4" fmla="*/ 0 h 1499616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338221"/>
                      <a:gd name="connsiteX1" fmla="*/ 901699 w 902508"/>
                      <a:gd name="connsiteY1" fmla="*/ 78974 h 1338221"/>
                      <a:gd name="connsiteX2" fmla="*/ 764676 w 902508"/>
                      <a:gd name="connsiteY2" fmla="*/ 1270329 h 1338221"/>
                      <a:gd name="connsiteX3" fmla="*/ 38391 w 902508"/>
                      <a:gd name="connsiteY3" fmla="*/ 1318393 h 1338221"/>
                      <a:gd name="connsiteX4" fmla="*/ 0 w 902508"/>
                      <a:gd name="connsiteY4" fmla="*/ 0 h 1338221"/>
                      <a:gd name="connsiteX0" fmla="*/ 0 w 902508"/>
                      <a:gd name="connsiteY0" fmla="*/ 0 h 1419679"/>
                      <a:gd name="connsiteX1" fmla="*/ 901699 w 902508"/>
                      <a:gd name="connsiteY1" fmla="*/ 78974 h 1419679"/>
                      <a:gd name="connsiteX2" fmla="*/ 764676 w 902508"/>
                      <a:gd name="connsiteY2" fmla="*/ 1270329 h 1419679"/>
                      <a:gd name="connsiteX3" fmla="*/ 136321 w 902508"/>
                      <a:gd name="connsiteY3" fmla="*/ 1419679 h 1419679"/>
                      <a:gd name="connsiteX4" fmla="*/ 0 w 902508"/>
                      <a:gd name="connsiteY4" fmla="*/ 0 h 1419679"/>
                      <a:gd name="connsiteX0" fmla="*/ 0 w 866365"/>
                      <a:gd name="connsiteY0" fmla="*/ 0 h 1546267"/>
                      <a:gd name="connsiteX1" fmla="*/ 865556 w 866365"/>
                      <a:gd name="connsiteY1" fmla="*/ 205562 h 1546267"/>
                      <a:gd name="connsiteX2" fmla="*/ 728533 w 866365"/>
                      <a:gd name="connsiteY2" fmla="*/ 1396917 h 1546267"/>
                      <a:gd name="connsiteX3" fmla="*/ 100178 w 866365"/>
                      <a:gd name="connsiteY3" fmla="*/ 1546267 h 1546267"/>
                      <a:gd name="connsiteX4" fmla="*/ 0 w 866365"/>
                      <a:gd name="connsiteY4" fmla="*/ 0 h 1546267"/>
                      <a:gd name="connsiteX0" fmla="*/ 0 w 824778"/>
                      <a:gd name="connsiteY0" fmla="*/ 0 h 1546267"/>
                      <a:gd name="connsiteX1" fmla="*/ 823198 w 824778"/>
                      <a:gd name="connsiteY1" fmla="*/ 125936 h 1546267"/>
                      <a:gd name="connsiteX2" fmla="*/ 728533 w 824778"/>
                      <a:gd name="connsiteY2" fmla="*/ 1396917 h 1546267"/>
                      <a:gd name="connsiteX3" fmla="*/ 100178 w 824778"/>
                      <a:gd name="connsiteY3" fmla="*/ 1546267 h 1546267"/>
                      <a:gd name="connsiteX4" fmla="*/ 0 w 824778"/>
                      <a:gd name="connsiteY4" fmla="*/ 0 h 1546267"/>
                      <a:gd name="connsiteX0" fmla="*/ 0 w 824778"/>
                      <a:gd name="connsiteY0" fmla="*/ 0 h 1565831"/>
                      <a:gd name="connsiteX1" fmla="*/ 823198 w 824778"/>
                      <a:gd name="connsiteY1" fmla="*/ 125936 h 1565831"/>
                      <a:gd name="connsiteX2" fmla="*/ 728533 w 824778"/>
                      <a:gd name="connsiteY2" fmla="*/ 1396917 h 1565831"/>
                      <a:gd name="connsiteX3" fmla="*/ 100178 w 824778"/>
                      <a:gd name="connsiteY3" fmla="*/ 1546267 h 1565831"/>
                      <a:gd name="connsiteX4" fmla="*/ 0 w 824778"/>
                      <a:gd name="connsiteY4" fmla="*/ 0 h 1565831"/>
                      <a:gd name="connsiteX0" fmla="*/ 0 w 824778"/>
                      <a:gd name="connsiteY0" fmla="*/ 0 h 1596225"/>
                      <a:gd name="connsiteX1" fmla="*/ 823198 w 824778"/>
                      <a:gd name="connsiteY1" fmla="*/ 125936 h 1596225"/>
                      <a:gd name="connsiteX2" fmla="*/ 728533 w 824778"/>
                      <a:gd name="connsiteY2" fmla="*/ 1396917 h 1596225"/>
                      <a:gd name="connsiteX3" fmla="*/ 100178 w 824778"/>
                      <a:gd name="connsiteY3" fmla="*/ 1546267 h 1596225"/>
                      <a:gd name="connsiteX4" fmla="*/ 0 w 824778"/>
                      <a:gd name="connsiteY4" fmla="*/ 0 h 1596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4778" h="1596225">
                        <a:moveTo>
                          <a:pt x="0" y="0"/>
                        </a:moveTo>
                        <a:lnTo>
                          <a:pt x="823198" y="125936"/>
                        </a:lnTo>
                        <a:cubicBezTo>
                          <a:pt x="832712" y="571156"/>
                          <a:pt x="799039" y="1176225"/>
                          <a:pt x="728533" y="1396917"/>
                        </a:cubicBezTo>
                        <a:cubicBezTo>
                          <a:pt x="472262" y="1648037"/>
                          <a:pt x="287691" y="1616189"/>
                          <a:pt x="100178" y="1546267"/>
                        </a:cubicBezTo>
                        <a:cubicBezTo>
                          <a:pt x="-9550" y="1058587"/>
                          <a:pt x="184739" y="450462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1" name="Rettangolo 73">
                    <a:extLst>
                      <a:ext uri="{FF2B5EF4-FFF2-40B4-BE49-F238E27FC236}">
                        <a16:creationId xmlns:a16="http://schemas.microsoft.com/office/drawing/2014/main" id="{63166D69-CEE0-DF7D-036B-98572D2F7152}"/>
                      </a:ext>
                    </a:extLst>
                  </p:cNvPr>
                  <p:cNvSpPr/>
                  <p:nvPr/>
                </p:nvSpPr>
                <p:spPr>
                  <a:xfrm rot="569075">
                    <a:off x="12770913" y="6363662"/>
                    <a:ext cx="126209" cy="253194"/>
                  </a:xfrm>
                  <a:custGeom>
                    <a:avLst/>
                    <a:gdLst>
                      <a:gd name="connsiteX0" fmla="*/ 0 w 332697"/>
                      <a:gd name="connsiteY0" fmla="*/ 0 h 590959"/>
                      <a:gd name="connsiteX1" fmla="*/ 33269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2217 w 332697"/>
                      <a:gd name="connsiteY1" fmla="*/ 3048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602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23706 h 614665"/>
                      <a:gd name="connsiteX1" fmla="*/ 306027 w 332697"/>
                      <a:gd name="connsiteY1" fmla="*/ 23706 h 614665"/>
                      <a:gd name="connsiteX2" fmla="*/ 332697 w 332697"/>
                      <a:gd name="connsiteY2" fmla="*/ 614665 h 614665"/>
                      <a:gd name="connsiteX3" fmla="*/ 0 w 332697"/>
                      <a:gd name="connsiteY3" fmla="*/ 614665 h 614665"/>
                      <a:gd name="connsiteX4" fmla="*/ 0 w 332697"/>
                      <a:gd name="connsiteY4" fmla="*/ 23706 h 614665"/>
                      <a:gd name="connsiteX0" fmla="*/ 0 w 332697"/>
                      <a:gd name="connsiteY0" fmla="*/ 34524 h 625483"/>
                      <a:gd name="connsiteX1" fmla="*/ 306027 w 332697"/>
                      <a:gd name="connsiteY1" fmla="*/ 34524 h 625483"/>
                      <a:gd name="connsiteX2" fmla="*/ 332697 w 332697"/>
                      <a:gd name="connsiteY2" fmla="*/ 625483 h 625483"/>
                      <a:gd name="connsiteX3" fmla="*/ 0 w 332697"/>
                      <a:gd name="connsiteY3" fmla="*/ 625483 h 625483"/>
                      <a:gd name="connsiteX4" fmla="*/ 0 w 332697"/>
                      <a:gd name="connsiteY4" fmla="*/ 34524 h 625483"/>
                      <a:gd name="connsiteX0" fmla="*/ 0 w 306027"/>
                      <a:gd name="connsiteY0" fmla="*/ 34524 h 625483"/>
                      <a:gd name="connsiteX1" fmla="*/ 306027 w 306027"/>
                      <a:gd name="connsiteY1" fmla="*/ 34524 h 625483"/>
                      <a:gd name="connsiteX2" fmla="*/ 302217 w 306027"/>
                      <a:gd name="connsiteY2" fmla="*/ 614053 h 625483"/>
                      <a:gd name="connsiteX3" fmla="*/ 0 w 306027"/>
                      <a:gd name="connsiteY3" fmla="*/ 625483 h 625483"/>
                      <a:gd name="connsiteX4" fmla="*/ 0 w 306027"/>
                      <a:gd name="connsiteY4" fmla="*/ 34524 h 625483"/>
                      <a:gd name="connsiteX0" fmla="*/ 0 w 302217"/>
                      <a:gd name="connsiteY0" fmla="*/ 5802 h 596761"/>
                      <a:gd name="connsiteX1" fmla="*/ 264117 w 302217"/>
                      <a:gd name="connsiteY1" fmla="*/ 181062 h 596761"/>
                      <a:gd name="connsiteX2" fmla="*/ 302217 w 302217"/>
                      <a:gd name="connsiteY2" fmla="*/ 585331 h 596761"/>
                      <a:gd name="connsiteX3" fmla="*/ 0 w 302217"/>
                      <a:gd name="connsiteY3" fmla="*/ 596761 h 596761"/>
                      <a:gd name="connsiteX4" fmla="*/ 0 w 302217"/>
                      <a:gd name="connsiteY4" fmla="*/ 5802 h 596761"/>
                      <a:gd name="connsiteX0" fmla="*/ 0 w 309837"/>
                      <a:gd name="connsiteY0" fmla="*/ 32444 h 623403"/>
                      <a:gd name="connsiteX1" fmla="*/ 309837 w 309837"/>
                      <a:gd name="connsiteY1" fmla="*/ 36254 h 623403"/>
                      <a:gd name="connsiteX2" fmla="*/ 302217 w 309837"/>
                      <a:gd name="connsiteY2" fmla="*/ 611973 h 623403"/>
                      <a:gd name="connsiteX3" fmla="*/ 0 w 309837"/>
                      <a:gd name="connsiteY3" fmla="*/ 623403 h 623403"/>
                      <a:gd name="connsiteX4" fmla="*/ 0 w 309837"/>
                      <a:gd name="connsiteY4" fmla="*/ 32444 h 623403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302217 w 309837"/>
                      <a:gd name="connsiteY2" fmla="*/ 607119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285738 w 309837"/>
                      <a:gd name="connsiteY2" fmla="*/ 589131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6766"/>
                      <a:gd name="connsiteX1" fmla="*/ 309837 w 309837"/>
                      <a:gd name="connsiteY1" fmla="*/ 31400 h 616766"/>
                      <a:gd name="connsiteX2" fmla="*/ 285738 w 309837"/>
                      <a:gd name="connsiteY2" fmla="*/ 589131 h 616766"/>
                      <a:gd name="connsiteX3" fmla="*/ 26610 w 309837"/>
                      <a:gd name="connsiteY3" fmla="*/ 616766 h 616766"/>
                      <a:gd name="connsiteX4" fmla="*/ 0 w 309837"/>
                      <a:gd name="connsiteY4" fmla="*/ 39020 h 616766"/>
                      <a:gd name="connsiteX0" fmla="*/ 0 w 309837"/>
                      <a:gd name="connsiteY0" fmla="*/ 39020 h 628935"/>
                      <a:gd name="connsiteX1" fmla="*/ 309837 w 309837"/>
                      <a:gd name="connsiteY1" fmla="*/ 31400 h 628935"/>
                      <a:gd name="connsiteX2" fmla="*/ 285738 w 309837"/>
                      <a:gd name="connsiteY2" fmla="*/ 589131 h 628935"/>
                      <a:gd name="connsiteX3" fmla="*/ 15967 w 309837"/>
                      <a:gd name="connsiteY3" fmla="*/ 628935 h 628935"/>
                      <a:gd name="connsiteX4" fmla="*/ 0 w 309837"/>
                      <a:gd name="connsiteY4" fmla="*/ 39020 h 628935"/>
                      <a:gd name="connsiteX0" fmla="*/ 0 w 309837"/>
                      <a:gd name="connsiteY0" fmla="*/ 39020 h 613984"/>
                      <a:gd name="connsiteX1" fmla="*/ 309837 w 309837"/>
                      <a:gd name="connsiteY1" fmla="*/ 31400 h 613984"/>
                      <a:gd name="connsiteX2" fmla="*/ 285738 w 309837"/>
                      <a:gd name="connsiteY2" fmla="*/ 589131 h 613984"/>
                      <a:gd name="connsiteX3" fmla="*/ 11146 w 309837"/>
                      <a:gd name="connsiteY3" fmla="*/ 613984 h 613984"/>
                      <a:gd name="connsiteX4" fmla="*/ 0 w 309837"/>
                      <a:gd name="connsiteY4" fmla="*/ 39020 h 613984"/>
                      <a:gd name="connsiteX0" fmla="*/ 0 w 309837"/>
                      <a:gd name="connsiteY0" fmla="*/ 39020 h 621034"/>
                      <a:gd name="connsiteX1" fmla="*/ 309837 w 309837"/>
                      <a:gd name="connsiteY1" fmla="*/ 31400 h 621034"/>
                      <a:gd name="connsiteX2" fmla="*/ 285738 w 309837"/>
                      <a:gd name="connsiteY2" fmla="*/ 589131 h 621034"/>
                      <a:gd name="connsiteX3" fmla="*/ 11146 w 309837"/>
                      <a:gd name="connsiteY3" fmla="*/ 613984 h 621034"/>
                      <a:gd name="connsiteX4" fmla="*/ 0 w 309837"/>
                      <a:gd name="connsiteY4" fmla="*/ 39020 h 621034"/>
                      <a:gd name="connsiteX0" fmla="*/ 0 w 309837"/>
                      <a:gd name="connsiteY0" fmla="*/ 39020 h 622514"/>
                      <a:gd name="connsiteX1" fmla="*/ 309837 w 309837"/>
                      <a:gd name="connsiteY1" fmla="*/ 31400 h 622514"/>
                      <a:gd name="connsiteX2" fmla="*/ 285738 w 309837"/>
                      <a:gd name="connsiteY2" fmla="*/ 589131 h 622514"/>
                      <a:gd name="connsiteX3" fmla="*/ 11146 w 309837"/>
                      <a:gd name="connsiteY3" fmla="*/ 613984 h 622514"/>
                      <a:gd name="connsiteX4" fmla="*/ 0 w 309837"/>
                      <a:gd name="connsiteY4" fmla="*/ 39020 h 622514"/>
                      <a:gd name="connsiteX0" fmla="*/ 0 w 309837"/>
                      <a:gd name="connsiteY0" fmla="*/ 39020 h 621198"/>
                      <a:gd name="connsiteX1" fmla="*/ 309837 w 309837"/>
                      <a:gd name="connsiteY1" fmla="*/ 31400 h 621198"/>
                      <a:gd name="connsiteX2" fmla="*/ 304236 w 309837"/>
                      <a:gd name="connsiteY2" fmla="*/ 580254 h 621198"/>
                      <a:gd name="connsiteX3" fmla="*/ 11146 w 309837"/>
                      <a:gd name="connsiteY3" fmla="*/ 613984 h 621198"/>
                      <a:gd name="connsiteX4" fmla="*/ 0 w 309837"/>
                      <a:gd name="connsiteY4" fmla="*/ 39020 h 621198"/>
                      <a:gd name="connsiteX0" fmla="*/ 0 w 309837"/>
                      <a:gd name="connsiteY0" fmla="*/ 39020 h 620832"/>
                      <a:gd name="connsiteX1" fmla="*/ 309837 w 309837"/>
                      <a:gd name="connsiteY1" fmla="*/ 31400 h 620832"/>
                      <a:gd name="connsiteX2" fmla="*/ 292577 w 309837"/>
                      <a:gd name="connsiteY2" fmla="*/ 577217 h 620832"/>
                      <a:gd name="connsiteX3" fmla="*/ 11146 w 309837"/>
                      <a:gd name="connsiteY3" fmla="*/ 613984 h 620832"/>
                      <a:gd name="connsiteX4" fmla="*/ 0 w 309837"/>
                      <a:gd name="connsiteY4" fmla="*/ 39020 h 620832"/>
                      <a:gd name="connsiteX0" fmla="*/ 0 w 309837"/>
                      <a:gd name="connsiteY0" fmla="*/ 39020 h 619986"/>
                      <a:gd name="connsiteX1" fmla="*/ 309837 w 309837"/>
                      <a:gd name="connsiteY1" fmla="*/ 31400 h 619986"/>
                      <a:gd name="connsiteX2" fmla="*/ 306291 w 309837"/>
                      <a:gd name="connsiteY2" fmla="*/ 568851 h 619986"/>
                      <a:gd name="connsiteX3" fmla="*/ 11146 w 309837"/>
                      <a:gd name="connsiteY3" fmla="*/ 613984 h 619986"/>
                      <a:gd name="connsiteX4" fmla="*/ 0 w 309837"/>
                      <a:gd name="connsiteY4" fmla="*/ 39020 h 619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9837" h="619986">
                        <a:moveTo>
                          <a:pt x="0" y="39020"/>
                        </a:moveTo>
                        <a:cubicBezTo>
                          <a:pt x="109629" y="920"/>
                          <a:pt x="162108" y="-21940"/>
                          <a:pt x="309837" y="31400"/>
                        </a:cubicBezTo>
                        <a:lnTo>
                          <a:pt x="306291" y="568851"/>
                        </a:lnTo>
                        <a:cubicBezTo>
                          <a:pt x="219326" y="588285"/>
                          <a:pt x="93311" y="636876"/>
                          <a:pt x="11146" y="613984"/>
                        </a:cubicBezTo>
                        <a:lnTo>
                          <a:pt x="0" y="3902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46" name="Figura a mano libera: forma 45">
                    <a:extLst>
                      <a:ext uri="{FF2B5EF4-FFF2-40B4-BE49-F238E27FC236}">
                        <a16:creationId xmlns:a16="http://schemas.microsoft.com/office/drawing/2014/main" id="{9A42CE0C-CC45-D734-6C18-2B4B28109BF4}"/>
                      </a:ext>
                    </a:extLst>
                  </p:cNvPr>
                  <p:cNvSpPr/>
                  <p:nvPr/>
                </p:nvSpPr>
                <p:spPr>
                  <a:xfrm rot="21392073">
                    <a:off x="12607845" y="6721995"/>
                    <a:ext cx="366645" cy="122766"/>
                  </a:xfrm>
                  <a:custGeom>
                    <a:avLst/>
                    <a:gdLst>
                      <a:gd name="connsiteX0" fmla="*/ 0 w 857250"/>
                      <a:gd name="connsiteY0" fmla="*/ 129540 h 186690"/>
                      <a:gd name="connsiteX1" fmla="*/ 72390 w 857250"/>
                      <a:gd name="connsiteY1" fmla="*/ 3810 h 186690"/>
                      <a:gd name="connsiteX2" fmla="*/ 495300 w 857250"/>
                      <a:gd name="connsiteY2" fmla="*/ 186690 h 186690"/>
                      <a:gd name="connsiteX3" fmla="*/ 811530 w 857250"/>
                      <a:gd name="connsiteY3" fmla="*/ 0 h 186690"/>
                      <a:gd name="connsiteX4" fmla="*/ 857250 w 857250"/>
                      <a:gd name="connsiteY4" fmla="*/ 186690 h 186690"/>
                      <a:gd name="connsiteX5" fmla="*/ 0 w 857250"/>
                      <a:gd name="connsiteY5" fmla="*/ 129540 h 186690"/>
                      <a:gd name="connsiteX0" fmla="*/ 0 w 857250"/>
                      <a:gd name="connsiteY0" fmla="*/ 129540 h 186690"/>
                      <a:gd name="connsiteX1" fmla="*/ 72390 w 857250"/>
                      <a:gd name="connsiteY1" fmla="*/ 3810 h 186690"/>
                      <a:gd name="connsiteX2" fmla="*/ 483870 w 857250"/>
                      <a:gd name="connsiteY2" fmla="*/ 160020 h 186690"/>
                      <a:gd name="connsiteX3" fmla="*/ 811530 w 857250"/>
                      <a:gd name="connsiteY3" fmla="*/ 0 h 186690"/>
                      <a:gd name="connsiteX4" fmla="*/ 857250 w 857250"/>
                      <a:gd name="connsiteY4" fmla="*/ 186690 h 186690"/>
                      <a:gd name="connsiteX5" fmla="*/ 0 w 857250"/>
                      <a:gd name="connsiteY5" fmla="*/ 129540 h 186690"/>
                      <a:gd name="connsiteX0" fmla="*/ 0 w 857250"/>
                      <a:gd name="connsiteY0" fmla="*/ 129540 h 252004"/>
                      <a:gd name="connsiteX1" fmla="*/ 72390 w 857250"/>
                      <a:gd name="connsiteY1" fmla="*/ 3810 h 252004"/>
                      <a:gd name="connsiteX2" fmla="*/ 483870 w 857250"/>
                      <a:gd name="connsiteY2" fmla="*/ 160020 h 252004"/>
                      <a:gd name="connsiteX3" fmla="*/ 811530 w 857250"/>
                      <a:gd name="connsiteY3" fmla="*/ 0 h 252004"/>
                      <a:gd name="connsiteX4" fmla="*/ 857250 w 857250"/>
                      <a:gd name="connsiteY4" fmla="*/ 186690 h 252004"/>
                      <a:gd name="connsiteX5" fmla="*/ 0 w 857250"/>
                      <a:gd name="connsiteY5" fmla="*/ 129540 h 252004"/>
                      <a:gd name="connsiteX0" fmla="*/ 313 w 857563"/>
                      <a:gd name="connsiteY0" fmla="*/ 129540 h 276462"/>
                      <a:gd name="connsiteX1" fmla="*/ 72703 w 857563"/>
                      <a:gd name="connsiteY1" fmla="*/ 3810 h 276462"/>
                      <a:gd name="connsiteX2" fmla="*/ 484183 w 857563"/>
                      <a:gd name="connsiteY2" fmla="*/ 160020 h 276462"/>
                      <a:gd name="connsiteX3" fmla="*/ 811843 w 857563"/>
                      <a:gd name="connsiteY3" fmla="*/ 0 h 276462"/>
                      <a:gd name="connsiteX4" fmla="*/ 857563 w 857563"/>
                      <a:gd name="connsiteY4" fmla="*/ 186690 h 276462"/>
                      <a:gd name="connsiteX5" fmla="*/ 313 w 857563"/>
                      <a:gd name="connsiteY5" fmla="*/ 129540 h 276462"/>
                      <a:gd name="connsiteX0" fmla="*/ 4085 w 861335"/>
                      <a:gd name="connsiteY0" fmla="*/ 129540 h 276462"/>
                      <a:gd name="connsiteX1" fmla="*/ 76475 w 861335"/>
                      <a:gd name="connsiteY1" fmla="*/ 3810 h 276462"/>
                      <a:gd name="connsiteX2" fmla="*/ 487955 w 861335"/>
                      <a:gd name="connsiteY2" fmla="*/ 160020 h 276462"/>
                      <a:gd name="connsiteX3" fmla="*/ 815615 w 861335"/>
                      <a:gd name="connsiteY3" fmla="*/ 0 h 276462"/>
                      <a:gd name="connsiteX4" fmla="*/ 861335 w 861335"/>
                      <a:gd name="connsiteY4" fmla="*/ 186690 h 276462"/>
                      <a:gd name="connsiteX5" fmla="*/ 4085 w 861335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56130 h 303052"/>
                      <a:gd name="connsiteX1" fmla="*/ 78760 w 863620"/>
                      <a:gd name="connsiteY1" fmla="*/ 30400 h 303052"/>
                      <a:gd name="connsiteX2" fmla="*/ 490240 w 863620"/>
                      <a:gd name="connsiteY2" fmla="*/ 186610 h 303052"/>
                      <a:gd name="connsiteX3" fmla="*/ 817900 w 863620"/>
                      <a:gd name="connsiteY3" fmla="*/ 26590 h 303052"/>
                      <a:gd name="connsiteX4" fmla="*/ 863620 w 863620"/>
                      <a:gd name="connsiteY4" fmla="*/ 213280 h 303052"/>
                      <a:gd name="connsiteX5" fmla="*/ 6370 w 863620"/>
                      <a:gd name="connsiteY5" fmla="*/ 156130 h 303052"/>
                      <a:gd name="connsiteX0" fmla="*/ 6370 w 863620"/>
                      <a:gd name="connsiteY0" fmla="*/ 156130 h 303052"/>
                      <a:gd name="connsiteX1" fmla="*/ 78760 w 863620"/>
                      <a:gd name="connsiteY1" fmla="*/ 30400 h 303052"/>
                      <a:gd name="connsiteX2" fmla="*/ 490240 w 863620"/>
                      <a:gd name="connsiteY2" fmla="*/ 186610 h 303052"/>
                      <a:gd name="connsiteX3" fmla="*/ 817900 w 863620"/>
                      <a:gd name="connsiteY3" fmla="*/ 26590 h 303052"/>
                      <a:gd name="connsiteX4" fmla="*/ 863620 w 863620"/>
                      <a:gd name="connsiteY4" fmla="*/ 213280 h 303052"/>
                      <a:gd name="connsiteX5" fmla="*/ 6370 w 863620"/>
                      <a:gd name="connsiteY5" fmla="*/ 156130 h 303052"/>
                      <a:gd name="connsiteX0" fmla="*/ 6370 w 887664"/>
                      <a:gd name="connsiteY0" fmla="*/ 156130 h 303052"/>
                      <a:gd name="connsiteX1" fmla="*/ 78760 w 887664"/>
                      <a:gd name="connsiteY1" fmla="*/ 30400 h 303052"/>
                      <a:gd name="connsiteX2" fmla="*/ 490240 w 887664"/>
                      <a:gd name="connsiteY2" fmla="*/ 186610 h 303052"/>
                      <a:gd name="connsiteX3" fmla="*/ 817900 w 887664"/>
                      <a:gd name="connsiteY3" fmla="*/ 26590 h 303052"/>
                      <a:gd name="connsiteX4" fmla="*/ 863620 w 887664"/>
                      <a:gd name="connsiteY4" fmla="*/ 213280 h 303052"/>
                      <a:gd name="connsiteX5" fmla="*/ 6370 w 887664"/>
                      <a:gd name="connsiteY5" fmla="*/ 156130 h 303052"/>
                      <a:gd name="connsiteX0" fmla="*/ 6370 w 887664"/>
                      <a:gd name="connsiteY0" fmla="*/ 156130 h 303052"/>
                      <a:gd name="connsiteX1" fmla="*/ 78760 w 887664"/>
                      <a:gd name="connsiteY1" fmla="*/ 30400 h 303052"/>
                      <a:gd name="connsiteX2" fmla="*/ 490240 w 887664"/>
                      <a:gd name="connsiteY2" fmla="*/ 186610 h 303052"/>
                      <a:gd name="connsiteX3" fmla="*/ 817900 w 887664"/>
                      <a:gd name="connsiteY3" fmla="*/ 26590 h 303052"/>
                      <a:gd name="connsiteX4" fmla="*/ 863620 w 887664"/>
                      <a:gd name="connsiteY4" fmla="*/ 213280 h 303052"/>
                      <a:gd name="connsiteX5" fmla="*/ 6370 w 887664"/>
                      <a:gd name="connsiteY5" fmla="*/ 156130 h 303052"/>
                      <a:gd name="connsiteX0" fmla="*/ 6370 w 887664"/>
                      <a:gd name="connsiteY0" fmla="*/ 153690 h 300612"/>
                      <a:gd name="connsiteX1" fmla="*/ 78760 w 887664"/>
                      <a:gd name="connsiteY1" fmla="*/ 27960 h 300612"/>
                      <a:gd name="connsiteX2" fmla="*/ 490240 w 887664"/>
                      <a:gd name="connsiteY2" fmla="*/ 184170 h 300612"/>
                      <a:gd name="connsiteX3" fmla="*/ 817900 w 887664"/>
                      <a:gd name="connsiteY3" fmla="*/ 24150 h 300612"/>
                      <a:gd name="connsiteX4" fmla="*/ 863620 w 887664"/>
                      <a:gd name="connsiteY4" fmla="*/ 210840 h 300612"/>
                      <a:gd name="connsiteX5" fmla="*/ 6370 w 887664"/>
                      <a:gd name="connsiteY5" fmla="*/ 153690 h 300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87664" h="300612">
                        <a:moveTo>
                          <a:pt x="6370" y="153690"/>
                        </a:moveTo>
                        <a:cubicBezTo>
                          <a:pt x="-15220" y="88920"/>
                          <a:pt x="20340" y="73680"/>
                          <a:pt x="78760" y="27960"/>
                        </a:cubicBezTo>
                        <a:cubicBezTo>
                          <a:pt x="166390" y="11450"/>
                          <a:pt x="337840" y="196870"/>
                          <a:pt x="490240" y="184170"/>
                        </a:cubicBezTo>
                        <a:cubicBezTo>
                          <a:pt x="637560" y="161310"/>
                          <a:pt x="769640" y="-74910"/>
                          <a:pt x="817900" y="24150"/>
                        </a:cubicBezTo>
                        <a:cubicBezTo>
                          <a:pt x="894100" y="67330"/>
                          <a:pt x="905530" y="171470"/>
                          <a:pt x="863620" y="210840"/>
                        </a:cubicBezTo>
                        <a:cubicBezTo>
                          <a:pt x="535960" y="378480"/>
                          <a:pt x="-8870" y="283230"/>
                          <a:pt x="6370" y="15369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2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  <p:sp>
            <p:nvSpPr>
              <p:cNvPr id="77" name="Ovale 76">
                <a:extLst>
                  <a:ext uri="{FF2B5EF4-FFF2-40B4-BE49-F238E27FC236}">
                    <a16:creationId xmlns:a16="http://schemas.microsoft.com/office/drawing/2014/main" id="{923F6216-55D5-4095-57F6-1C14594C5309}"/>
                  </a:ext>
                </a:extLst>
              </p:cNvPr>
              <p:cNvSpPr/>
              <p:nvPr/>
            </p:nvSpPr>
            <p:spPr>
              <a:xfrm>
                <a:off x="13152798" y="4727796"/>
                <a:ext cx="117259" cy="109796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0EEE81BE-BE23-17CC-2423-BC258D310F54}"/>
                </a:ext>
              </a:extLst>
            </p:cNvPr>
            <p:cNvGrpSpPr/>
            <p:nvPr/>
          </p:nvGrpSpPr>
          <p:grpSpPr>
            <a:xfrm rot="21392073">
              <a:off x="12941413" y="5445571"/>
              <a:ext cx="195758" cy="258010"/>
              <a:chOff x="8017161" y="3295527"/>
              <a:chExt cx="480577" cy="631778"/>
            </a:xfrm>
          </p:grpSpPr>
          <p:sp>
            <p:nvSpPr>
              <p:cNvPr id="43" name="Trapezio 49">
                <a:extLst>
                  <a:ext uri="{FF2B5EF4-FFF2-40B4-BE49-F238E27FC236}">
                    <a16:creationId xmlns:a16="http://schemas.microsoft.com/office/drawing/2014/main" id="{58E3DCE6-F615-1618-F383-BC0F6149F2D6}"/>
                  </a:ext>
                </a:extLst>
              </p:cNvPr>
              <p:cNvSpPr/>
              <p:nvPr/>
            </p:nvSpPr>
            <p:spPr>
              <a:xfrm rot="11738135">
                <a:off x="8017161" y="3295527"/>
                <a:ext cx="480577" cy="468662"/>
              </a:xfrm>
              <a:custGeom>
                <a:avLst/>
                <a:gdLst>
                  <a:gd name="connsiteX0" fmla="*/ 0 w 321145"/>
                  <a:gd name="connsiteY0" fmla="*/ 361419 h 361419"/>
                  <a:gd name="connsiteX1" fmla="*/ 80286 w 321145"/>
                  <a:gd name="connsiteY1" fmla="*/ 0 h 361419"/>
                  <a:gd name="connsiteX2" fmla="*/ 240859 w 321145"/>
                  <a:gd name="connsiteY2" fmla="*/ 0 h 361419"/>
                  <a:gd name="connsiteX3" fmla="*/ 321145 w 321145"/>
                  <a:gd name="connsiteY3" fmla="*/ 361419 h 361419"/>
                  <a:gd name="connsiteX4" fmla="*/ 0 w 321145"/>
                  <a:gd name="connsiteY4" fmla="*/ 361419 h 361419"/>
                  <a:gd name="connsiteX0" fmla="*/ 0 w 321145"/>
                  <a:gd name="connsiteY0" fmla="*/ 361419 h 412763"/>
                  <a:gd name="connsiteX1" fmla="*/ 80286 w 321145"/>
                  <a:gd name="connsiteY1" fmla="*/ 0 h 412763"/>
                  <a:gd name="connsiteX2" fmla="*/ 240859 w 321145"/>
                  <a:gd name="connsiteY2" fmla="*/ 0 h 412763"/>
                  <a:gd name="connsiteX3" fmla="*/ 321145 w 321145"/>
                  <a:gd name="connsiteY3" fmla="*/ 361419 h 412763"/>
                  <a:gd name="connsiteX4" fmla="*/ 0 w 321145"/>
                  <a:gd name="connsiteY4" fmla="*/ 361419 h 41276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81953"/>
                  <a:gd name="connsiteY0" fmla="*/ 302475 h 416714"/>
                  <a:gd name="connsiteX1" fmla="*/ 141094 w 381953"/>
                  <a:gd name="connsiteY1" fmla="*/ 0 h 416714"/>
                  <a:gd name="connsiteX2" fmla="*/ 301667 w 381953"/>
                  <a:gd name="connsiteY2" fmla="*/ 0 h 416714"/>
                  <a:gd name="connsiteX3" fmla="*/ 381953 w 381953"/>
                  <a:gd name="connsiteY3" fmla="*/ 361419 h 416714"/>
                  <a:gd name="connsiteX4" fmla="*/ 0 w 381953"/>
                  <a:gd name="connsiteY4" fmla="*/ 302475 h 416714"/>
                  <a:gd name="connsiteX0" fmla="*/ 0 w 433414"/>
                  <a:gd name="connsiteY0" fmla="*/ 302475 h 404427"/>
                  <a:gd name="connsiteX1" fmla="*/ 141094 w 433414"/>
                  <a:gd name="connsiteY1" fmla="*/ 0 h 404427"/>
                  <a:gd name="connsiteX2" fmla="*/ 301667 w 433414"/>
                  <a:gd name="connsiteY2" fmla="*/ 0 h 404427"/>
                  <a:gd name="connsiteX3" fmla="*/ 433414 w 433414"/>
                  <a:gd name="connsiteY3" fmla="*/ 342175 h 404427"/>
                  <a:gd name="connsiteX4" fmla="*/ 0 w 433414"/>
                  <a:gd name="connsiteY4" fmla="*/ 302475 h 404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3414" h="404427">
                    <a:moveTo>
                      <a:pt x="0" y="302475"/>
                    </a:moveTo>
                    <a:cubicBezTo>
                      <a:pt x="179855" y="208788"/>
                      <a:pt x="209883" y="258317"/>
                      <a:pt x="141094" y="0"/>
                    </a:cubicBezTo>
                    <a:lnTo>
                      <a:pt x="301667" y="0"/>
                    </a:lnTo>
                    <a:cubicBezTo>
                      <a:pt x="328429" y="120473"/>
                      <a:pt x="302166" y="187642"/>
                      <a:pt x="433414" y="342175"/>
                    </a:cubicBezTo>
                    <a:cubicBezTo>
                      <a:pt x="335043" y="441031"/>
                      <a:pt x="101399" y="418000"/>
                      <a:pt x="0" y="30247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4" name="Ovale 43">
                <a:extLst>
                  <a:ext uri="{FF2B5EF4-FFF2-40B4-BE49-F238E27FC236}">
                    <a16:creationId xmlns:a16="http://schemas.microsoft.com/office/drawing/2014/main" id="{FE7BD985-59D0-68EA-E71D-64EAA28DF1B6}"/>
                  </a:ext>
                </a:extLst>
              </p:cNvPr>
              <p:cNvSpPr/>
              <p:nvPr/>
            </p:nvSpPr>
            <p:spPr>
              <a:xfrm>
                <a:off x="8030019" y="3658676"/>
                <a:ext cx="268224" cy="268629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85" name="Gruppo 84">
            <a:extLst>
              <a:ext uri="{FF2B5EF4-FFF2-40B4-BE49-F238E27FC236}">
                <a16:creationId xmlns:a16="http://schemas.microsoft.com/office/drawing/2014/main" id="{6DF1103E-1D5D-71D0-D10B-46AE90E7F064}"/>
              </a:ext>
            </a:extLst>
          </p:cNvPr>
          <p:cNvGrpSpPr/>
          <p:nvPr/>
        </p:nvGrpSpPr>
        <p:grpSpPr>
          <a:xfrm rot="21335309">
            <a:off x="11436096" y="4468245"/>
            <a:ext cx="430793" cy="2303608"/>
            <a:chOff x="13276117" y="4494225"/>
            <a:chExt cx="430793" cy="2303608"/>
          </a:xfrm>
        </p:grpSpPr>
        <p:grpSp>
          <p:nvGrpSpPr>
            <p:cNvPr id="83" name="Gruppo 82">
              <a:extLst>
                <a:ext uri="{FF2B5EF4-FFF2-40B4-BE49-F238E27FC236}">
                  <a16:creationId xmlns:a16="http://schemas.microsoft.com/office/drawing/2014/main" id="{D221662B-D3B4-62BA-3203-CC199C125DB7}"/>
                </a:ext>
              </a:extLst>
            </p:cNvPr>
            <p:cNvGrpSpPr/>
            <p:nvPr/>
          </p:nvGrpSpPr>
          <p:grpSpPr>
            <a:xfrm>
              <a:off x="13276117" y="4494225"/>
              <a:ext cx="430793" cy="2303608"/>
              <a:chOff x="13276117" y="4494225"/>
              <a:chExt cx="430793" cy="2303608"/>
            </a:xfrm>
          </p:grpSpPr>
          <p:grpSp>
            <p:nvGrpSpPr>
              <p:cNvPr id="80" name="Gruppo 79">
                <a:extLst>
                  <a:ext uri="{FF2B5EF4-FFF2-40B4-BE49-F238E27FC236}">
                    <a16:creationId xmlns:a16="http://schemas.microsoft.com/office/drawing/2014/main" id="{32EBF32B-E46E-97DE-4EBF-9F519A4D93EF}"/>
                  </a:ext>
                </a:extLst>
              </p:cNvPr>
              <p:cNvGrpSpPr/>
              <p:nvPr/>
            </p:nvGrpSpPr>
            <p:grpSpPr>
              <a:xfrm>
                <a:off x="13276117" y="5508383"/>
                <a:ext cx="430793" cy="1289450"/>
                <a:chOff x="13276117" y="5508383"/>
                <a:chExt cx="430793" cy="1289450"/>
              </a:xfrm>
            </p:grpSpPr>
            <p:sp>
              <p:nvSpPr>
                <p:cNvPr id="6" name="Rettangolo 74">
                  <a:extLst>
                    <a:ext uri="{FF2B5EF4-FFF2-40B4-BE49-F238E27FC236}">
                      <a16:creationId xmlns:a16="http://schemas.microsoft.com/office/drawing/2014/main" id="{94920117-6A30-96F8-FD65-1DDFBC35E959}"/>
                    </a:ext>
                  </a:extLst>
                </p:cNvPr>
                <p:cNvSpPr/>
                <p:nvPr/>
              </p:nvSpPr>
              <p:spPr>
                <a:xfrm rot="21392073">
                  <a:off x="13276117" y="6528294"/>
                  <a:ext cx="429530" cy="269539"/>
                </a:xfrm>
                <a:custGeom>
                  <a:avLst/>
                  <a:gdLst>
                    <a:gd name="connsiteX0" fmla="*/ 0 w 1158856"/>
                    <a:gd name="connsiteY0" fmla="*/ 0 h 779114"/>
                    <a:gd name="connsiteX1" fmla="*/ 1158856 w 1158856"/>
                    <a:gd name="connsiteY1" fmla="*/ 0 h 779114"/>
                    <a:gd name="connsiteX2" fmla="*/ 1158856 w 1158856"/>
                    <a:gd name="connsiteY2" fmla="*/ 779114 h 779114"/>
                    <a:gd name="connsiteX3" fmla="*/ 0 w 1158856"/>
                    <a:gd name="connsiteY3" fmla="*/ 779114 h 779114"/>
                    <a:gd name="connsiteX4" fmla="*/ 0 w 1158856"/>
                    <a:gd name="connsiteY4" fmla="*/ 0 h 779114"/>
                    <a:gd name="connsiteX0" fmla="*/ 0 w 1158856"/>
                    <a:gd name="connsiteY0" fmla="*/ 0 h 779114"/>
                    <a:gd name="connsiteX1" fmla="*/ 1158856 w 1158856"/>
                    <a:gd name="connsiteY1" fmla="*/ 0 h 779114"/>
                    <a:gd name="connsiteX2" fmla="*/ 1158856 w 1158856"/>
                    <a:gd name="connsiteY2" fmla="*/ 779114 h 779114"/>
                    <a:gd name="connsiteX3" fmla="*/ 407670 w 1158856"/>
                    <a:gd name="connsiteY3" fmla="*/ 580994 h 779114"/>
                    <a:gd name="connsiteX4" fmla="*/ 0 w 1158856"/>
                    <a:gd name="connsiteY4" fmla="*/ 0 h 779114"/>
                    <a:gd name="connsiteX0" fmla="*/ 0 w 1158856"/>
                    <a:gd name="connsiteY0" fmla="*/ 0 h 779114"/>
                    <a:gd name="connsiteX1" fmla="*/ 1158856 w 1158856"/>
                    <a:gd name="connsiteY1" fmla="*/ 0 h 779114"/>
                    <a:gd name="connsiteX2" fmla="*/ 1158856 w 1158856"/>
                    <a:gd name="connsiteY2" fmla="*/ 779114 h 779114"/>
                    <a:gd name="connsiteX3" fmla="*/ 327660 w 1158856"/>
                    <a:gd name="connsiteY3" fmla="*/ 706724 h 779114"/>
                    <a:gd name="connsiteX4" fmla="*/ 0 w 1158856"/>
                    <a:gd name="connsiteY4" fmla="*/ 0 h 779114"/>
                    <a:gd name="connsiteX0" fmla="*/ 0 w 1158856"/>
                    <a:gd name="connsiteY0" fmla="*/ 0 h 721964"/>
                    <a:gd name="connsiteX1" fmla="*/ 1158856 w 1158856"/>
                    <a:gd name="connsiteY1" fmla="*/ 0 h 721964"/>
                    <a:gd name="connsiteX2" fmla="*/ 941686 w 1158856"/>
                    <a:gd name="connsiteY2" fmla="*/ 721964 h 721964"/>
                    <a:gd name="connsiteX3" fmla="*/ 327660 w 1158856"/>
                    <a:gd name="connsiteY3" fmla="*/ 706724 h 721964"/>
                    <a:gd name="connsiteX4" fmla="*/ 0 w 1158856"/>
                    <a:gd name="connsiteY4" fmla="*/ 0 h 721964"/>
                    <a:gd name="connsiteX0" fmla="*/ 0 w 1158856"/>
                    <a:gd name="connsiteY0" fmla="*/ 0 h 706724"/>
                    <a:gd name="connsiteX1" fmla="*/ 1158856 w 1158856"/>
                    <a:gd name="connsiteY1" fmla="*/ 0 h 706724"/>
                    <a:gd name="connsiteX2" fmla="*/ 1128376 w 1158856"/>
                    <a:gd name="connsiteY2" fmla="*/ 630524 h 706724"/>
                    <a:gd name="connsiteX3" fmla="*/ 327660 w 1158856"/>
                    <a:gd name="connsiteY3" fmla="*/ 706724 h 706724"/>
                    <a:gd name="connsiteX4" fmla="*/ 0 w 1158856"/>
                    <a:gd name="connsiteY4" fmla="*/ 0 h 706724"/>
                    <a:gd name="connsiteX0" fmla="*/ 0 w 1128376"/>
                    <a:gd name="connsiteY0" fmla="*/ 0 h 706724"/>
                    <a:gd name="connsiteX1" fmla="*/ 1078846 w 1128376"/>
                    <a:gd name="connsiteY1" fmla="*/ 270510 h 706724"/>
                    <a:gd name="connsiteX2" fmla="*/ 1128376 w 1128376"/>
                    <a:gd name="connsiteY2" fmla="*/ 630524 h 706724"/>
                    <a:gd name="connsiteX3" fmla="*/ 327660 w 1128376"/>
                    <a:gd name="connsiteY3" fmla="*/ 706724 h 706724"/>
                    <a:gd name="connsiteX4" fmla="*/ 0 w 1128376"/>
                    <a:gd name="connsiteY4" fmla="*/ 0 h 706724"/>
                    <a:gd name="connsiteX0" fmla="*/ 0 w 1128376"/>
                    <a:gd name="connsiteY0" fmla="*/ 0 h 706724"/>
                    <a:gd name="connsiteX1" fmla="*/ 1002646 w 1128376"/>
                    <a:gd name="connsiteY1" fmla="*/ 182880 h 706724"/>
                    <a:gd name="connsiteX2" fmla="*/ 1128376 w 1128376"/>
                    <a:gd name="connsiteY2" fmla="*/ 630524 h 706724"/>
                    <a:gd name="connsiteX3" fmla="*/ 327660 w 1128376"/>
                    <a:gd name="connsiteY3" fmla="*/ 706724 h 706724"/>
                    <a:gd name="connsiteX4" fmla="*/ 0 w 1128376"/>
                    <a:gd name="connsiteY4" fmla="*/ 0 h 706724"/>
                    <a:gd name="connsiteX0" fmla="*/ 26670 w 800716"/>
                    <a:gd name="connsiteY0" fmla="*/ 53340 h 523844"/>
                    <a:gd name="connsiteX1" fmla="*/ 674986 w 800716"/>
                    <a:gd name="connsiteY1" fmla="*/ 0 h 523844"/>
                    <a:gd name="connsiteX2" fmla="*/ 800716 w 800716"/>
                    <a:gd name="connsiteY2" fmla="*/ 447644 h 523844"/>
                    <a:gd name="connsiteX3" fmla="*/ 0 w 800716"/>
                    <a:gd name="connsiteY3" fmla="*/ 523844 h 523844"/>
                    <a:gd name="connsiteX4" fmla="*/ 26670 w 800716"/>
                    <a:gd name="connsiteY4" fmla="*/ 53340 h 523844"/>
                    <a:gd name="connsiteX0" fmla="*/ 0 w 1006456"/>
                    <a:gd name="connsiteY0" fmla="*/ 0 h 603854"/>
                    <a:gd name="connsiteX1" fmla="*/ 880726 w 1006456"/>
                    <a:gd name="connsiteY1" fmla="*/ 80010 h 603854"/>
                    <a:gd name="connsiteX2" fmla="*/ 1006456 w 1006456"/>
                    <a:gd name="connsiteY2" fmla="*/ 527654 h 603854"/>
                    <a:gd name="connsiteX3" fmla="*/ 205740 w 1006456"/>
                    <a:gd name="connsiteY3" fmla="*/ 603854 h 603854"/>
                    <a:gd name="connsiteX4" fmla="*/ 0 w 1006456"/>
                    <a:gd name="connsiteY4" fmla="*/ 0 h 603854"/>
                    <a:gd name="connsiteX0" fmla="*/ 23923 w 1030379"/>
                    <a:gd name="connsiteY0" fmla="*/ 0 h 603854"/>
                    <a:gd name="connsiteX1" fmla="*/ 904649 w 1030379"/>
                    <a:gd name="connsiteY1" fmla="*/ 80010 h 603854"/>
                    <a:gd name="connsiteX2" fmla="*/ 1030379 w 1030379"/>
                    <a:gd name="connsiteY2" fmla="*/ 527654 h 603854"/>
                    <a:gd name="connsiteX3" fmla="*/ 229663 w 1030379"/>
                    <a:gd name="connsiteY3" fmla="*/ 603854 h 603854"/>
                    <a:gd name="connsiteX4" fmla="*/ 23923 w 1030379"/>
                    <a:gd name="connsiteY4" fmla="*/ 0 h 603854"/>
                    <a:gd name="connsiteX0" fmla="*/ 26945 w 1033401"/>
                    <a:gd name="connsiteY0" fmla="*/ 0 h 603854"/>
                    <a:gd name="connsiteX1" fmla="*/ 907671 w 1033401"/>
                    <a:gd name="connsiteY1" fmla="*/ 80010 h 603854"/>
                    <a:gd name="connsiteX2" fmla="*/ 1033401 w 1033401"/>
                    <a:gd name="connsiteY2" fmla="*/ 527654 h 603854"/>
                    <a:gd name="connsiteX3" fmla="*/ 232685 w 1033401"/>
                    <a:gd name="connsiteY3" fmla="*/ 603854 h 603854"/>
                    <a:gd name="connsiteX4" fmla="*/ 26945 w 1033401"/>
                    <a:gd name="connsiteY4" fmla="*/ 0 h 603854"/>
                    <a:gd name="connsiteX0" fmla="*/ 26945 w 1033401"/>
                    <a:gd name="connsiteY0" fmla="*/ 0 h 650763"/>
                    <a:gd name="connsiteX1" fmla="*/ 907671 w 1033401"/>
                    <a:gd name="connsiteY1" fmla="*/ 80010 h 650763"/>
                    <a:gd name="connsiteX2" fmla="*/ 1033401 w 1033401"/>
                    <a:gd name="connsiteY2" fmla="*/ 527654 h 650763"/>
                    <a:gd name="connsiteX3" fmla="*/ 232685 w 1033401"/>
                    <a:gd name="connsiteY3" fmla="*/ 603854 h 650763"/>
                    <a:gd name="connsiteX4" fmla="*/ 26945 w 1033401"/>
                    <a:gd name="connsiteY4" fmla="*/ 0 h 650763"/>
                    <a:gd name="connsiteX0" fmla="*/ 26945 w 1033401"/>
                    <a:gd name="connsiteY0" fmla="*/ 0 h 660008"/>
                    <a:gd name="connsiteX1" fmla="*/ 907671 w 1033401"/>
                    <a:gd name="connsiteY1" fmla="*/ 80010 h 660008"/>
                    <a:gd name="connsiteX2" fmla="*/ 1033401 w 1033401"/>
                    <a:gd name="connsiteY2" fmla="*/ 527654 h 660008"/>
                    <a:gd name="connsiteX3" fmla="*/ 232685 w 1033401"/>
                    <a:gd name="connsiteY3" fmla="*/ 603854 h 660008"/>
                    <a:gd name="connsiteX4" fmla="*/ 26945 w 1033401"/>
                    <a:gd name="connsiteY4" fmla="*/ 0 h 660008"/>
                    <a:gd name="connsiteX0" fmla="*/ 26945 w 1046843"/>
                    <a:gd name="connsiteY0" fmla="*/ 0 h 660008"/>
                    <a:gd name="connsiteX1" fmla="*/ 907671 w 1046843"/>
                    <a:gd name="connsiteY1" fmla="*/ 80010 h 660008"/>
                    <a:gd name="connsiteX2" fmla="*/ 1033401 w 1046843"/>
                    <a:gd name="connsiteY2" fmla="*/ 527654 h 660008"/>
                    <a:gd name="connsiteX3" fmla="*/ 232685 w 1046843"/>
                    <a:gd name="connsiteY3" fmla="*/ 603854 h 660008"/>
                    <a:gd name="connsiteX4" fmla="*/ 26945 w 1046843"/>
                    <a:gd name="connsiteY4" fmla="*/ 0 h 660008"/>
                    <a:gd name="connsiteX0" fmla="*/ 26945 w 1054476"/>
                    <a:gd name="connsiteY0" fmla="*/ 0 h 660008"/>
                    <a:gd name="connsiteX1" fmla="*/ 907671 w 1054476"/>
                    <a:gd name="connsiteY1" fmla="*/ 80010 h 660008"/>
                    <a:gd name="connsiteX2" fmla="*/ 1033401 w 1054476"/>
                    <a:gd name="connsiteY2" fmla="*/ 527654 h 660008"/>
                    <a:gd name="connsiteX3" fmla="*/ 232685 w 1054476"/>
                    <a:gd name="connsiteY3" fmla="*/ 603854 h 660008"/>
                    <a:gd name="connsiteX4" fmla="*/ 26945 w 1054476"/>
                    <a:gd name="connsiteY4" fmla="*/ 0 h 660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4476" h="660008">
                      <a:moveTo>
                        <a:pt x="26945" y="0"/>
                      </a:moveTo>
                      <a:lnTo>
                        <a:pt x="907671" y="80010"/>
                      </a:lnTo>
                      <a:cubicBezTo>
                        <a:pt x="1025781" y="156835"/>
                        <a:pt x="1090551" y="370819"/>
                        <a:pt x="1033401" y="527654"/>
                      </a:cubicBezTo>
                      <a:cubicBezTo>
                        <a:pt x="1033196" y="606394"/>
                        <a:pt x="781530" y="734664"/>
                        <a:pt x="232685" y="603854"/>
                      </a:cubicBezTo>
                      <a:cubicBezTo>
                        <a:pt x="126005" y="410189"/>
                        <a:pt x="-72115" y="212715"/>
                        <a:pt x="26945" y="0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5" name="Trapezio 67">
                  <a:extLst>
                    <a:ext uri="{FF2B5EF4-FFF2-40B4-BE49-F238E27FC236}">
                      <a16:creationId xmlns:a16="http://schemas.microsoft.com/office/drawing/2014/main" id="{912B2FB3-3265-C06B-396B-FC9145FD206A}"/>
                    </a:ext>
                  </a:extLst>
                </p:cNvPr>
                <p:cNvSpPr/>
                <p:nvPr/>
              </p:nvSpPr>
              <p:spPr>
                <a:xfrm rot="21574262" flipH="1">
                  <a:off x="13284989" y="5508383"/>
                  <a:ext cx="390993" cy="628326"/>
                </a:xfrm>
                <a:custGeom>
                  <a:avLst/>
                  <a:gdLst>
                    <a:gd name="connsiteX0" fmla="*/ 0 w 1017409"/>
                    <a:gd name="connsiteY0" fmla="*/ 1393390 h 1393390"/>
                    <a:gd name="connsiteX1" fmla="*/ 149671 w 1017409"/>
                    <a:gd name="connsiteY1" fmla="*/ 0 h 1393390"/>
                    <a:gd name="connsiteX2" fmla="*/ 867738 w 1017409"/>
                    <a:gd name="connsiteY2" fmla="*/ 0 h 1393390"/>
                    <a:gd name="connsiteX3" fmla="*/ 1017409 w 1017409"/>
                    <a:gd name="connsiteY3" fmla="*/ 1393390 h 1393390"/>
                    <a:gd name="connsiteX4" fmla="*/ 0 w 1017409"/>
                    <a:gd name="connsiteY4" fmla="*/ 1393390 h 1393390"/>
                    <a:gd name="connsiteX0" fmla="*/ 0 w 961936"/>
                    <a:gd name="connsiteY0" fmla="*/ 1393390 h 1393390"/>
                    <a:gd name="connsiteX1" fmla="*/ 149671 w 961936"/>
                    <a:gd name="connsiteY1" fmla="*/ 0 h 1393390"/>
                    <a:gd name="connsiteX2" fmla="*/ 867738 w 961936"/>
                    <a:gd name="connsiteY2" fmla="*/ 0 h 1393390"/>
                    <a:gd name="connsiteX3" fmla="*/ 961936 w 961936"/>
                    <a:gd name="connsiteY3" fmla="*/ 1392953 h 1393390"/>
                    <a:gd name="connsiteX4" fmla="*/ 0 w 961936"/>
                    <a:gd name="connsiteY4" fmla="*/ 1393390 h 1393390"/>
                    <a:gd name="connsiteX0" fmla="*/ 0 w 990173"/>
                    <a:gd name="connsiteY0" fmla="*/ 1393390 h 1393390"/>
                    <a:gd name="connsiteX1" fmla="*/ 149671 w 990173"/>
                    <a:gd name="connsiteY1" fmla="*/ 0 h 1393390"/>
                    <a:gd name="connsiteX2" fmla="*/ 867738 w 990173"/>
                    <a:gd name="connsiteY2" fmla="*/ 0 h 1393390"/>
                    <a:gd name="connsiteX3" fmla="*/ 961936 w 990173"/>
                    <a:gd name="connsiteY3" fmla="*/ 1392953 h 1393390"/>
                    <a:gd name="connsiteX4" fmla="*/ 0 w 990173"/>
                    <a:gd name="connsiteY4" fmla="*/ 1393390 h 1393390"/>
                    <a:gd name="connsiteX0" fmla="*/ 0 w 990173"/>
                    <a:gd name="connsiteY0" fmla="*/ 1393390 h 1393390"/>
                    <a:gd name="connsiteX1" fmla="*/ 149671 w 990173"/>
                    <a:gd name="connsiteY1" fmla="*/ 0 h 1393390"/>
                    <a:gd name="connsiteX2" fmla="*/ 867738 w 990173"/>
                    <a:gd name="connsiteY2" fmla="*/ 0 h 1393390"/>
                    <a:gd name="connsiteX3" fmla="*/ 961936 w 990173"/>
                    <a:gd name="connsiteY3" fmla="*/ 1392953 h 1393390"/>
                    <a:gd name="connsiteX4" fmla="*/ 0 w 990173"/>
                    <a:gd name="connsiteY4" fmla="*/ 1393390 h 1393390"/>
                    <a:gd name="connsiteX0" fmla="*/ 0 w 990173"/>
                    <a:gd name="connsiteY0" fmla="*/ 1393390 h 1411727"/>
                    <a:gd name="connsiteX1" fmla="*/ 149671 w 990173"/>
                    <a:gd name="connsiteY1" fmla="*/ 0 h 1411727"/>
                    <a:gd name="connsiteX2" fmla="*/ 867738 w 990173"/>
                    <a:gd name="connsiteY2" fmla="*/ 0 h 1411727"/>
                    <a:gd name="connsiteX3" fmla="*/ 961936 w 990173"/>
                    <a:gd name="connsiteY3" fmla="*/ 1392953 h 1411727"/>
                    <a:gd name="connsiteX4" fmla="*/ 0 w 990173"/>
                    <a:gd name="connsiteY4" fmla="*/ 1393390 h 1411727"/>
                    <a:gd name="connsiteX0" fmla="*/ 11176 w 1001349"/>
                    <a:gd name="connsiteY0" fmla="*/ 1393390 h 1411727"/>
                    <a:gd name="connsiteX1" fmla="*/ 160847 w 1001349"/>
                    <a:gd name="connsiteY1" fmla="*/ 0 h 1411727"/>
                    <a:gd name="connsiteX2" fmla="*/ 878914 w 1001349"/>
                    <a:gd name="connsiteY2" fmla="*/ 0 h 1411727"/>
                    <a:gd name="connsiteX3" fmla="*/ 973112 w 1001349"/>
                    <a:gd name="connsiteY3" fmla="*/ 1392953 h 1411727"/>
                    <a:gd name="connsiteX4" fmla="*/ 11176 w 1001349"/>
                    <a:gd name="connsiteY4" fmla="*/ 1393390 h 1411727"/>
                    <a:gd name="connsiteX0" fmla="*/ 13018 w 1003191"/>
                    <a:gd name="connsiteY0" fmla="*/ 1393390 h 1411727"/>
                    <a:gd name="connsiteX1" fmla="*/ 162689 w 1003191"/>
                    <a:gd name="connsiteY1" fmla="*/ 0 h 1411727"/>
                    <a:gd name="connsiteX2" fmla="*/ 880756 w 1003191"/>
                    <a:gd name="connsiteY2" fmla="*/ 0 h 1411727"/>
                    <a:gd name="connsiteX3" fmla="*/ 974954 w 1003191"/>
                    <a:gd name="connsiteY3" fmla="*/ 1392953 h 1411727"/>
                    <a:gd name="connsiteX4" fmla="*/ 13018 w 1003191"/>
                    <a:gd name="connsiteY4" fmla="*/ 1393390 h 1411727"/>
                    <a:gd name="connsiteX0" fmla="*/ 13018 w 996432"/>
                    <a:gd name="connsiteY0" fmla="*/ 1393390 h 1450462"/>
                    <a:gd name="connsiteX1" fmla="*/ 162689 w 996432"/>
                    <a:gd name="connsiteY1" fmla="*/ 0 h 1450462"/>
                    <a:gd name="connsiteX2" fmla="*/ 880756 w 996432"/>
                    <a:gd name="connsiteY2" fmla="*/ 0 h 1450462"/>
                    <a:gd name="connsiteX3" fmla="*/ 967173 w 996432"/>
                    <a:gd name="connsiteY3" fmla="*/ 1450461 h 1450462"/>
                    <a:gd name="connsiteX4" fmla="*/ 13018 w 996432"/>
                    <a:gd name="connsiteY4" fmla="*/ 1393390 h 1450462"/>
                    <a:gd name="connsiteX0" fmla="*/ 12523 w 995937"/>
                    <a:gd name="connsiteY0" fmla="*/ 1393390 h 1450462"/>
                    <a:gd name="connsiteX1" fmla="*/ 162194 w 995937"/>
                    <a:gd name="connsiteY1" fmla="*/ 0 h 1450462"/>
                    <a:gd name="connsiteX2" fmla="*/ 880261 w 995937"/>
                    <a:gd name="connsiteY2" fmla="*/ 0 h 1450462"/>
                    <a:gd name="connsiteX3" fmla="*/ 966678 w 995937"/>
                    <a:gd name="connsiteY3" fmla="*/ 1450461 h 1450462"/>
                    <a:gd name="connsiteX4" fmla="*/ 12523 w 995937"/>
                    <a:gd name="connsiteY4" fmla="*/ 1393390 h 1450462"/>
                    <a:gd name="connsiteX0" fmla="*/ 12523 w 995937"/>
                    <a:gd name="connsiteY0" fmla="*/ 1432747 h 1489819"/>
                    <a:gd name="connsiteX1" fmla="*/ 162194 w 995937"/>
                    <a:gd name="connsiteY1" fmla="*/ 39357 h 1489819"/>
                    <a:gd name="connsiteX2" fmla="*/ 880261 w 995937"/>
                    <a:gd name="connsiteY2" fmla="*/ 39357 h 1489819"/>
                    <a:gd name="connsiteX3" fmla="*/ 966678 w 995937"/>
                    <a:gd name="connsiteY3" fmla="*/ 1489818 h 1489819"/>
                    <a:gd name="connsiteX4" fmla="*/ 12523 w 995937"/>
                    <a:gd name="connsiteY4" fmla="*/ 1432747 h 1489819"/>
                    <a:gd name="connsiteX0" fmla="*/ 12523 w 995937"/>
                    <a:gd name="connsiteY0" fmla="*/ 1432747 h 1518816"/>
                    <a:gd name="connsiteX1" fmla="*/ 162194 w 995937"/>
                    <a:gd name="connsiteY1" fmla="*/ 39357 h 1518816"/>
                    <a:gd name="connsiteX2" fmla="*/ 880261 w 995937"/>
                    <a:gd name="connsiteY2" fmla="*/ 39357 h 1518816"/>
                    <a:gd name="connsiteX3" fmla="*/ 966678 w 995937"/>
                    <a:gd name="connsiteY3" fmla="*/ 1489818 h 1518816"/>
                    <a:gd name="connsiteX4" fmla="*/ 12523 w 995937"/>
                    <a:gd name="connsiteY4" fmla="*/ 1432747 h 1518816"/>
                    <a:gd name="connsiteX0" fmla="*/ 12523 w 995937"/>
                    <a:gd name="connsiteY0" fmla="*/ 1432747 h 1534940"/>
                    <a:gd name="connsiteX1" fmla="*/ 162194 w 995937"/>
                    <a:gd name="connsiteY1" fmla="*/ 39357 h 1534940"/>
                    <a:gd name="connsiteX2" fmla="*/ 880261 w 995937"/>
                    <a:gd name="connsiteY2" fmla="*/ 39357 h 1534940"/>
                    <a:gd name="connsiteX3" fmla="*/ 966678 w 995937"/>
                    <a:gd name="connsiteY3" fmla="*/ 1489818 h 1534940"/>
                    <a:gd name="connsiteX4" fmla="*/ 12523 w 995937"/>
                    <a:gd name="connsiteY4" fmla="*/ 1432747 h 1534940"/>
                    <a:gd name="connsiteX0" fmla="*/ 12523 w 1004252"/>
                    <a:gd name="connsiteY0" fmla="*/ 1436363 h 1538556"/>
                    <a:gd name="connsiteX1" fmla="*/ 162194 w 1004252"/>
                    <a:gd name="connsiteY1" fmla="*/ 42973 h 1538556"/>
                    <a:gd name="connsiteX2" fmla="*/ 928330 w 1004252"/>
                    <a:gd name="connsiteY2" fmla="*/ 30176 h 1538556"/>
                    <a:gd name="connsiteX3" fmla="*/ 966678 w 1004252"/>
                    <a:gd name="connsiteY3" fmla="*/ 1493434 h 1538556"/>
                    <a:gd name="connsiteX4" fmla="*/ 12523 w 1004252"/>
                    <a:gd name="connsiteY4" fmla="*/ 1436363 h 1538556"/>
                    <a:gd name="connsiteX0" fmla="*/ 12523 w 993035"/>
                    <a:gd name="connsiteY0" fmla="*/ 1436363 h 1538556"/>
                    <a:gd name="connsiteX1" fmla="*/ 162194 w 993035"/>
                    <a:gd name="connsiteY1" fmla="*/ 42973 h 1538556"/>
                    <a:gd name="connsiteX2" fmla="*/ 928330 w 993035"/>
                    <a:gd name="connsiteY2" fmla="*/ 30176 h 1538556"/>
                    <a:gd name="connsiteX3" fmla="*/ 966678 w 993035"/>
                    <a:gd name="connsiteY3" fmla="*/ 1493434 h 1538556"/>
                    <a:gd name="connsiteX4" fmla="*/ 12523 w 993035"/>
                    <a:gd name="connsiteY4" fmla="*/ 1436363 h 1538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3035" h="1538556">
                      <a:moveTo>
                        <a:pt x="12523" y="1436363"/>
                      </a:moveTo>
                      <a:cubicBezTo>
                        <a:pt x="-40980" y="1340577"/>
                        <a:pt x="89837" y="569014"/>
                        <a:pt x="162194" y="42973"/>
                      </a:cubicBezTo>
                      <a:cubicBezTo>
                        <a:pt x="321651" y="-45582"/>
                        <a:pt x="688974" y="30176"/>
                        <a:pt x="928330" y="30176"/>
                      </a:cubicBezTo>
                      <a:cubicBezTo>
                        <a:pt x="881718" y="765200"/>
                        <a:pt x="1057201" y="1098114"/>
                        <a:pt x="966678" y="1493434"/>
                      </a:cubicBezTo>
                      <a:cubicBezTo>
                        <a:pt x="516692" y="1568971"/>
                        <a:pt x="95716" y="1549484"/>
                        <a:pt x="12523" y="1436363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6" name="Rettangolo 51">
                  <a:extLst>
                    <a:ext uri="{FF2B5EF4-FFF2-40B4-BE49-F238E27FC236}">
                      <a16:creationId xmlns:a16="http://schemas.microsoft.com/office/drawing/2014/main" id="{CC1547D7-30DA-F6BA-42BF-7CAD4466DD86}"/>
                    </a:ext>
                  </a:extLst>
                </p:cNvPr>
                <p:cNvSpPr/>
                <p:nvPr/>
              </p:nvSpPr>
              <p:spPr>
                <a:xfrm rot="21543606">
                  <a:off x="13337711" y="5520520"/>
                  <a:ext cx="256337" cy="295029"/>
                </a:xfrm>
                <a:custGeom>
                  <a:avLst/>
                  <a:gdLst>
                    <a:gd name="connsiteX0" fmla="*/ 0 w 616619"/>
                    <a:gd name="connsiteY0" fmla="*/ 0 h 621814"/>
                    <a:gd name="connsiteX1" fmla="*/ 616619 w 616619"/>
                    <a:gd name="connsiteY1" fmla="*/ 0 h 621814"/>
                    <a:gd name="connsiteX2" fmla="*/ 616619 w 616619"/>
                    <a:gd name="connsiteY2" fmla="*/ 621814 h 621814"/>
                    <a:gd name="connsiteX3" fmla="*/ 0 w 616619"/>
                    <a:gd name="connsiteY3" fmla="*/ 621814 h 621814"/>
                    <a:gd name="connsiteX4" fmla="*/ 0 w 616619"/>
                    <a:gd name="connsiteY4" fmla="*/ 0 h 621814"/>
                    <a:gd name="connsiteX0" fmla="*/ 0 w 616619"/>
                    <a:gd name="connsiteY0" fmla="*/ 0 h 688563"/>
                    <a:gd name="connsiteX1" fmla="*/ 616619 w 616619"/>
                    <a:gd name="connsiteY1" fmla="*/ 0 h 688563"/>
                    <a:gd name="connsiteX2" fmla="*/ 616619 w 616619"/>
                    <a:gd name="connsiteY2" fmla="*/ 621814 h 688563"/>
                    <a:gd name="connsiteX3" fmla="*/ 0 w 616619"/>
                    <a:gd name="connsiteY3" fmla="*/ 621814 h 688563"/>
                    <a:gd name="connsiteX4" fmla="*/ 0 w 616619"/>
                    <a:gd name="connsiteY4" fmla="*/ 0 h 688563"/>
                    <a:gd name="connsiteX0" fmla="*/ 0 w 616619"/>
                    <a:gd name="connsiteY0" fmla="*/ 0 h 708755"/>
                    <a:gd name="connsiteX1" fmla="*/ 616619 w 616619"/>
                    <a:gd name="connsiteY1" fmla="*/ 0 h 708755"/>
                    <a:gd name="connsiteX2" fmla="*/ 616619 w 616619"/>
                    <a:gd name="connsiteY2" fmla="*/ 621814 h 708755"/>
                    <a:gd name="connsiteX3" fmla="*/ 0 w 616619"/>
                    <a:gd name="connsiteY3" fmla="*/ 621814 h 708755"/>
                    <a:gd name="connsiteX4" fmla="*/ 0 w 616619"/>
                    <a:gd name="connsiteY4" fmla="*/ 0 h 708755"/>
                    <a:gd name="connsiteX0" fmla="*/ 0 w 616619"/>
                    <a:gd name="connsiteY0" fmla="*/ 0 h 711984"/>
                    <a:gd name="connsiteX1" fmla="*/ 616619 w 616619"/>
                    <a:gd name="connsiteY1" fmla="*/ 0 h 711984"/>
                    <a:gd name="connsiteX2" fmla="*/ 616619 w 616619"/>
                    <a:gd name="connsiteY2" fmla="*/ 621814 h 711984"/>
                    <a:gd name="connsiteX3" fmla="*/ 0 w 616619"/>
                    <a:gd name="connsiteY3" fmla="*/ 621814 h 711984"/>
                    <a:gd name="connsiteX4" fmla="*/ 0 w 616619"/>
                    <a:gd name="connsiteY4" fmla="*/ 0 h 711984"/>
                    <a:gd name="connsiteX0" fmla="*/ 0 w 616619"/>
                    <a:gd name="connsiteY0" fmla="*/ 0 h 712500"/>
                    <a:gd name="connsiteX1" fmla="*/ 616619 w 616619"/>
                    <a:gd name="connsiteY1" fmla="*/ 0 h 712500"/>
                    <a:gd name="connsiteX2" fmla="*/ 616619 w 616619"/>
                    <a:gd name="connsiteY2" fmla="*/ 621814 h 712500"/>
                    <a:gd name="connsiteX3" fmla="*/ 0 w 616619"/>
                    <a:gd name="connsiteY3" fmla="*/ 621814 h 712500"/>
                    <a:gd name="connsiteX4" fmla="*/ 0 w 616619"/>
                    <a:gd name="connsiteY4" fmla="*/ 0 h 712500"/>
                    <a:gd name="connsiteX0" fmla="*/ 0 w 630030"/>
                    <a:gd name="connsiteY0" fmla="*/ 0 h 712500"/>
                    <a:gd name="connsiteX1" fmla="*/ 630030 w 630030"/>
                    <a:gd name="connsiteY1" fmla="*/ 2440 h 712500"/>
                    <a:gd name="connsiteX2" fmla="*/ 616619 w 630030"/>
                    <a:gd name="connsiteY2" fmla="*/ 621814 h 712500"/>
                    <a:gd name="connsiteX3" fmla="*/ 0 w 630030"/>
                    <a:gd name="connsiteY3" fmla="*/ 621814 h 712500"/>
                    <a:gd name="connsiteX4" fmla="*/ 0 w 630030"/>
                    <a:gd name="connsiteY4" fmla="*/ 0 h 712500"/>
                    <a:gd name="connsiteX0" fmla="*/ 0 w 616619"/>
                    <a:gd name="connsiteY0" fmla="*/ 0 h 712500"/>
                    <a:gd name="connsiteX1" fmla="*/ 583210 w 616619"/>
                    <a:gd name="connsiteY1" fmla="*/ 16091 h 712500"/>
                    <a:gd name="connsiteX2" fmla="*/ 616619 w 616619"/>
                    <a:gd name="connsiteY2" fmla="*/ 621814 h 712500"/>
                    <a:gd name="connsiteX3" fmla="*/ 0 w 616619"/>
                    <a:gd name="connsiteY3" fmla="*/ 621814 h 712500"/>
                    <a:gd name="connsiteX4" fmla="*/ 0 w 616619"/>
                    <a:gd name="connsiteY4" fmla="*/ 0 h 712500"/>
                    <a:gd name="connsiteX0" fmla="*/ 0 w 629296"/>
                    <a:gd name="connsiteY0" fmla="*/ 0 h 712500"/>
                    <a:gd name="connsiteX1" fmla="*/ 629296 w 629296"/>
                    <a:gd name="connsiteY1" fmla="*/ 21703 h 712500"/>
                    <a:gd name="connsiteX2" fmla="*/ 616619 w 629296"/>
                    <a:gd name="connsiteY2" fmla="*/ 621814 h 712500"/>
                    <a:gd name="connsiteX3" fmla="*/ 0 w 629296"/>
                    <a:gd name="connsiteY3" fmla="*/ 621814 h 712500"/>
                    <a:gd name="connsiteX4" fmla="*/ 0 w 629296"/>
                    <a:gd name="connsiteY4" fmla="*/ 0 h 712500"/>
                    <a:gd name="connsiteX0" fmla="*/ 0 w 629296"/>
                    <a:gd name="connsiteY0" fmla="*/ 11210 h 723710"/>
                    <a:gd name="connsiteX1" fmla="*/ 629296 w 629296"/>
                    <a:gd name="connsiteY1" fmla="*/ 32913 h 723710"/>
                    <a:gd name="connsiteX2" fmla="*/ 616619 w 629296"/>
                    <a:gd name="connsiteY2" fmla="*/ 633024 h 723710"/>
                    <a:gd name="connsiteX3" fmla="*/ 0 w 629296"/>
                    <a:gd name="connsiteY3" fmla="*/ 633024 h 723710"/>
                    <a:gd name="connsiteX4" fmla="*/ 0 w 629296"/>
                    <a:gd name="connsiteY4" fmla="*/ 11210 h 723710"/>
                    <a:gd name="connsiteX0" fmla="*/ 0 w 629296"/>
                    <a:gd name="connsiteY0" fmla="*/ 31201 h 743701"/>
                    <a:gd name="connsiteX1" fmla="*/ 629296 w 629296"/>
                    <a:gd name="connsiteY1" fmla="*/ 52904 h 743701"/>
                    <a:gd name="connsiteX2" fmla="*/ 616619 w 629296"/>
                    <a:gd name="connsiteY2" fmla="*/ 653015 h 743701"/>
                    <a:gd name="connsiteX3" fmla="*/ 0 w 629296"/>
                    <a:gd name="connsiteY3" fmla="*/ 653015 h 743701"/>
                    <a:gd name="connsiteX4" fmla="*/ 0 w 629296"/>
                    <a:gd name="connsiteY4" fmla="*/ 31201 h 743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9296" h="743701">
                      <a:moveTo>
                        <a:pt x="0" y="31201"/>
                      </a:moveTo>
                      <a:cubicBezTo>
                        <a:pt x="200260" y="-15942"/>
                        <a:pt x="415878" y="-10414"/>
                        <a:pt x="629296" y="52904"/>
                      </a:cubicBezTo>
                      <a:lnTo>
                        <a:pt x="616619" y="653015"/>
                      </a:lnTo>
                      <a:cubicBezTo>
                        <a:pt x="436182" y="804442"/>
                        <a:pt x="84588" y="739080"/>
                        <a:pt x="0" y="653015"/>
                      </a:cubicBezTo>
                      <a:lnTo>
                        <a:pt x="0" y="31201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7" name="Rettangolo con angoli arrotondati 16">
                  <a:extLst>
                    <a:ext uri="{FF2B5EF4-FFF2-40B4-BE49-F238E27FC236}">
                      <a16:creationId xmlns:a16="http://schemas.microsoft.com/office/drawing/2014/main" id="{E1EE0BCB-2D37-8A67-92C1-3EC530421437}"/>
                    </a:ext>
                  </a:extLst>
                </p:cNvPr>
                <p:cNvSpPr/>
                <p:nvPr/>
              </p:nvSpPr>
              <p:spPr>
                <a:xfrm rot="11448">
                  <a:off x="13339964" y="5528967"/>
                  <a:ext cx="73568" cy="192609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4" name="Figura a mano libera: forma 23">
                  <a:extLst>
                    <a:ext uri="{FF2B5EF4-FFF2-40B4-BE49-F238E27FC236}">
                      <a16:creationId xmlns:a16="http://schemas.microsoft.com/office/drawing/2014/main" id="{C1CCF98B-14C6-7439-E49B-D40009BCE635}"/>
                    </a:ext>
                  </a:extLst>
                </p:cNvPr>
                <p:cNvSpPr/>
                <p:nvPr/>
              </p:nvSpPr>
              <p:spPr>
                <a:xfrm rot="21392073">
                  <a:off x="13358122" y="6672680"/>
                  <a:ext cx="348788" cy="122766"/>
                </a:xfrm>
                <a:custGeom>
                  <a:avLst/>
                  <a:gdLst>
                    <a:gd name="connsiteX0" fmla="*/ 0 w 857250"/>
                    <a:gd name="connsiteY0" fmla="*/ 129540 h 186690"/>
                    <a:gd name="connsiteX1" fmla="*/ 72390 w 857250"/>
                    <a:gd name="connsiteY1" fmla="*/ 3810 h 186690"/>
                    <a:gd name="connsiteX2" fmla="*/ 495300 w 857250"/>
                    <a:gd name="connsiteY2" fmla="*/ 186690 h 186690"/>
                    <a:gd name="connsiteX3" fmla="*/ 811530 w 857250"/>
                    <a:gd name="connsiteY3" fmla="*/ 0 h 186690"/>
                    <a:gd name="connsiteX4" fmla="*/ 857250 w 857250"/>
                    <a:gd name="connsiteY4" fmla="*/ 186690 h 186690"/>
                    <a:gd name="connsiteX5" fmla="*/ 0 w 857250"/>
                    <a:gd name="connsiteY5" fmla="*/ 129540 h 186690"/>
                    <a:gd name="connsiteX0" fmla="*/ 0 w 857250"/>
                    <a:gd name="connsiteY0" fmla="*/ 129540 h 186690"/>
                    <a:gd name="connsiteX1" fmla="*/ 72390 w 857250"/>
                    <a:gd name="connsiteY1" fmla="*/ 3810 h 186690"/>
                    <a:gd name="connsiteX2" fmla="*/ 483870 w 857250"/>
                    <a:gd name="connsiteY2" fmla="*/ 160020 h 186690"/>
                    <a:gd name="connsiteX3" fmla="*/ 811530 w 857250"/>
                    <a:gd name="connsiteY3" fmla="*/ 0 h 186690"/>
                    <a:gd name="connsiteX4" fmla="*/ 857250 w 857250"/>
                    <a:gd name="connsiteY4" fmla="*/ 186690 h 186690"/>
                    <a:gd name="connsiteX5" fmla="*/ 0 w 857250"/>
                    <a:gd name="connsiteY5" fmla="*/ 129540 h 186690"/>
                    <a:gd name="connsiteX0" fmla="*/ 0 w 857250"/>
                    <a:gd name="connsiteY0" fmla="*/ 129540 h 252004"/>
                    <a:gd name="connsiteX1" fmla="*/ 72390 w 857250"/>
                    <a:gd name="connsiteY1" fmla="*/ 3810 h 252004"/>
                    <a:gd name="connsiteX2" fmla="*/ 483870 w 857250"/>
                    <a:gd name="connsiteY2" fmla="*/ 160020 h 252004"/>
                    <a:gd name="connsiteX3" fmla="*/ 811530 w 857250"/>
                    <a:gd name="connsiteY3" fmla="*/ 0 h 252004"/>
                    <a:gd name="connsiteX4" fmla="*/ 857250 w 857250"/>
                    <a:gd name="connsiteY4" fmla="*/ 186690 h 252004"/>
                    <a:gd name="connsiteX5" fmla="*/ 0 w 857250"/>
                    <a:gd name="connsiteY5" fmla="*/ 129540 h 252004"/>
                    <a:gd name="connsiteX0" fmla="*/ 313 w 857563"/>
                    <a:gd name="connsiteY0" fmla="*/ 129540 h 276462"/>
                    <a:gd name="connsiteX1" fmla="*/ 72703 w 857563"/>
                    <a:gd name="connsiteY1" fmla="*/ 3810 h 276462"/>
                    <a:gd name="connsiteX2" fmla="*/ 484183 w 857563"/>
                    <a:gd name="connsiteY2" fmla="*/ 160020 h 276462"/>
                    <a:gd name="connsiteX3" fmla="*/ 811843 w 857563"/>
                    <a:gd name="connsiteY3" fmla="*/ 0 h 276462"/>
                    <a:gd name="connsiteX4" fmla="*/ 857563 w 857563"/>
                    <a:gd name="connsiteY4" fmla="*/ 186690 h 276462"/>
                    <a:gd name="connsiteX5" fmla="*/ 313 w 857563"/>
                    <a:gd name="connsiteY5" fmla="*/ 129540 h 276462"/>
                    <a:gd name="connsiteX0" fmla="*/ 4085 w 861335"/>
                    <a:gd name="connsiteY0" fmla="*/ 129540 h 276462"/>
                    <a:gd name="connsiteX1" fmla="*/ 76475 w 861335"/>
                    <a:gd name="connsiteY1" fmla="*/ 3810 h 276462"/>
                    <a:gd name="connsiteX2" fmla="*/ 487955 w 861335"/>
                    <a:gd name="connsiteY2" fmla="*/ 160020 h 276462"/>
                    <a:gd name="connsiteX3" fmla="*/ 815615 w 861335"/>
                    <a:gd name="connsiteY3" fmla="*/ 0 h 276462"/>
                    <a:gd name="connsiteX4" fmla="*/ 861335 w 861335"/>
                    <a:gd name="connsiteY4" fmla="*/ 186690 h 276462"/>
                    <a:gd name="connsiteX5" fmla="*/ 4085 w 861335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56130 h 303052"/>
                    <a:gd name="connsiteX1" fmla="*/ 78760 w 863620"/>
                    <a:gd name="connsiteY1" fmla="*/ 30400 h 303052"/>
                    <a:gd name="connsiteX2" fmla="*/ 490240 w 863620"/>
                    <a:gd name="connsiteY2" fmla="*/ 186610 h 303052"/>
                    <a:gd name="connsiteX3" fmla="*/ 817900 w 863620"/>
                    <a:gd name="connsiteY3" fmla="*/ 26590 h 303052"/>
                    <a:gd name="connsiteX4" fmla="*/ 863620 w 863620"/>
                    <a:gd name="connsiteY4" fmla="*/ 213280 h 303052"/>
                    <a:gd name="connsiteX5" fmla="*/ 6370 w 863620"/>
                    <a:gd name="connsiteY5" fmla="*/ 156130 h 303052"/>
                    <a:gd name="connsiteX0" fmla="*/ 6370 w 863620"/>
                    <a:gd name="connsiteY0" fmla="*/ 156130 h 303052"/>
                    <a:gd name="connsiteX1" fmla="*/ 78760 w 863620"/>
                    <a:gd name="connsiteY1" fmla="*/ 30400 h 303052"/>
                    <a:gd name="connsiteX2" fmla="*/ 490240 w 863620"/>
                    <a:gd name="connsiteY2" fmla="*/ 186610 h 303052"/>
                    <a:gd name="connsiteX3" fmla="*/ 817900 w 863620"/>
                    <a:gd name="connsiteY3" fmla="*/ 26590 h 303052"/>
                    <a:gd name="connsiteX4" fmla="*/ 863620 w 863620"/>
                    <a:gd name="connsiteY4" fmla="*/ 213280 h 303052"/>
                    <a:gd name="connsiteX5" fmla="*/ 6370 w 863620"/>
                    <a:gd name="connsiteY5" fmla="*/ 156130 h 303052"/>
                    <a:gd name="connsiteX0" fmla="*/ 6370 w 887664"/>
                    <a:gd name="connsiteY0" fmla="*/ 156130 h 303052"/>
                    <a:gd name="connsiteX1" fmla="*/ 78760 w 887664"/>
                    <a:gd name="connsiteY1" fmla="*/ 30400 h 303052"/>
                    <a:gd name="connsiteX2" fmla="*/ 490240 w 887664"/>
                    <a:gd name="connsiteY2" fmla="*/ 186610 h 303052"/>
                    <a:gd name="connsiteX3" fmla="*/ 817900 w 887664"/>
                    <a:gd name="connsiteY3" fmla="*/ 26590 h 303052"/>
                    <a:gd name="connsiteX4" fmla="*/ 863620 w 887664"/>
                    <a:gd name="connsiteY4" fmla="*/ 213280 h 303052"/>
                    <a:gd name="connsiteX5" fmla="*/ 6370 w 887664"/>
                    <a:gd name="connsiteY5" fmla="*/ 156130 h 303052"/>
                    <a:gd name="connsiteX0" fmla="*/ 6370 w 887664"/>
                    <a:gd name="connsiteY0" fmla="*/ 156130 h 303052"/>
                    <a:gd name="connsiteX1" fmla="*/ 78760 w 887664"/>
                    <a:gd name="connsiteY1" fmla="*/ 30400 h 303052"/>
                    <a:gd name="connsiteX2" fmla="*/ 490240 w 887664"/>
                    <a:gd name="connsiteY2" fmla="*/ 186610 h 303052"/>
                    <a:gd name="connsiteX3" fmla="*/ 817900 w 887664"/>
                    <a:gd name="connsiteY3" fmla="*/ 26590 h 303052"/>
                    <a:gd name="connsiteX4" fmla="*/ 863620 w 887664"/>
                    <a:gd name="connsiteY4" fmla="*/ 213280 h 303052"/>
                    <a:gd name="connsiteX5" fmla="*/ 6370 w 887664"/>
                    <a:gd name="connsiteY5" fmla="*/ 156130 h 303052"/>
                    <a:gd name="connsiteX0" fmla="*/ 6370 w 887664"/>
                    <a:gd name="connsiteY0" fmla="*/ 153690 h 300612"/>
                    <a:gd name="connsiteX1" fmla="*/ 78760 w 887664"/>
                    <a:gd name="connsiteY1" fmla="*/ 27960 h 300612"/>
                    <a:gd name="connsiteX2" fmla="*/ 490240 w 887664"/>
                    <a:gd name="connsiteY2" fmla="*/ 184170 h 300612"/>
                    <a:gd name="connsiteX3" fmla="*/ 817900 w 887664"/>
                    <a:gd name="connsiteY3" fmla="*/ 24150 h 300612"/>
                    <a:gd name="connsiteX4" fmla="*/ 863620 w 887664"/>
                    <a:gd name="connsiteY4" fmla="*/ 210840 h 300612"/>
                    <a:gd name="connsiteX5" fmla="*/ 6370 w 887664"/>
                    <a:gd name="connsiteY5" fmla="*/ 153690 h 300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87664" h="300612">
                      <a:moveTo>
                        <a:pt x="6370" y="153690"/>
                      </a:moveTo>
                      <a:cubicBezTo>
                        <a:pt x="-15220" y="88920"/>
                        <a:pt x="20340" y="73680"/>
                        <a:pt x="78760" y="27960"/>
                      </a:cubicBezTo>
                      <a:cubicBezTo>
                        <a:pt x="166390" y="11450"/>
                        <a:pt x="337840" y="196870"/>
                        <a:pt x="490240" y="184170"/>
                      </a:cubicBezTo>
                      <a:cubicBezTo>
                        <a:pt x="637560" y="161310"/>
                        <a:pt x="769640" y="-74910"/>
                        <a:pt x="817900" y="24150"/>
                      </a:cubicBezTo>
                      <a:cubicBezTo>
                        <a:pt x="894100" y="67330"/>
                        <a:pt x="905530" y="171470"/>
                        <a:pt x="863620" y="210840"/>
                      </a:cubicBezTo>
                      <a:cubicBezTo>
                        <a:pt x="535960" y="378480"/>
                        <a:pt x="-8870" y="283230"/>
                        <a:pt x="6370" y="153690"/>
                      </a:cubicBez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5" name="Ovale 24">
                  <a:extLst>
                    <a:ext uri="{FF2B5EF4-FFF2-40B4-BE49-F238E27FC236}">
                      <a16:creationId xmlns:a16="http://schemas.microsoft.com/office/drawing/2014/main" id="{989E9CEE-958E-546F-4FCD-88A1E1495F3A}"/>
                    </a:ext>
                  </a:extLst>
                </p:cNvPr>
                <p:cNvSpPr/>
                <p:nvPr/>
              </p:nvSpPr>
              <p:spPr>
                <a:xfrm rot="348493">
                  <a:off x="13301224" y="6516994"/>
                  <a:ext cx="302171" cy="101176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26" name="Gruppo 25">
                  <a:extLst>
                    <a:ext uri="{FF2B5EF4-FFF2-40B4-BE49-F238E27FC236}">
                      <a16:creationId xmlns:a16="http://schemas.microsoft.com/office/drawing/2014/main" id="{EA23FBCA-EC5B-A47C-9E23-3AB25F927FB7}"/>
                    </a:ext>
                  </a:extLst>
                </p:cNvPr>
                <p:cNvGrpSpPr/>
                <p:nvPr/>
              </p:nvGrpSpPr>
              <p:grpSpPr>
                <a:xfrm rot="21392073">
                  <a:off x="13287219" y="6089350"/>
                  <a:ext cx="375873" cy="503065"/>
                  <a:chOff x="8774517" y="4918684"/>
                  <a:chExt cx="922752" cy="1231833"/>
                </a:xfrm>
              </p:grpSpPr>
              <p:sp>
                <p:nvSpPr>
                  <p:cNvPr id="27" name="Rettangolo 70">
                    <a:extLst>
                      <a:ext uri="{FF2B5EF4-FFF2-40B4-BE49-F238E27FC236}">
                        <a16:creationId xmlns:a16="http://schemas.microsoft.com/office/drawing/2014/main" id="{111C543E-0FE9-536B-8B10-3FAE1612B8B2}"/>
                      </a:ext>
                    </a:extLst>
                  </p:cNvPr>
                  <p:cNvSpPr/>
                  <p:nvPr/>
                </p:nvSpPr>
                <p:spPr>
                  <a:xfrm rot="282320" flipH="1">
                    <a:off x="8774517" y="4918684"/>
                    <a:ext cx="922752" cy="1231833"/>
                  </a:xfrm>
                  <a:custGeom>
                    <a:avLst/>
                    <a:gdLst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20569 w 776240"/>
                      <a:gd name="connsiteY0" fmla="*/ 0 h 1499616"/>
                      <a:gd name="connsiteX1" fmla="*/ 776240 w 776240"/>
                      <a:gd name="connsiteY1" fmla="*/ 0 h 1499616"/>
                      <a:gd name="connsiteX2" fmla="*/ 776240 w 776240"/>
                      <a:gd name="connsiteY2" fmla="*/ 1499616 h 1499616"/>
                      <a:gd name="connsiteX3" fmla="*/ 20569 w 776240"/>
                      <a:gd name="connsiteY3" fmla="*/ 1499616 h 1499616"/>
                      <a:gd name="connsiteX4" fmla="*/ 20569 w 776240"/>
                      <a:gd name="connsiteY4" fmla="*/ 0 h 1499616"/>
                      <a:gd name="connsiteX0" fmla="*/ 20569 w 835845"/>
                      <a:gd name="connsiteY0" fmla="*/ 0 h 1499616"/>
                      <a:gd name="connsiteX1" fmla="*/ 776240 w 835845"/>
                      <a:gd name="connsiteY1" fmla="*/ 0 h 1499616"/>
                      <a:gd name="connsiteX2" fmla="*/ 776240 w 835845"/>
                      <a:gd name="connsiteY2" fmla="*/ 1499616 h 1499616"/>
                      <a:gd name="connsiteX3" fmla="*/ 20569 w 835845"/>
                      <a:gd name="connsiteY3" fmla="*/ 1499616 h 1499616"/>
                      <a:gd name="connsiteX4" fmla="*/ 20569 w 835845"/>
                      <a:gd name="connsiteY4" fmla="*/ 0 h 1499616"/>
                      <a:gd name="connsiteX0" fmla="*/ 20569 w 818819"/>
                      <a:gd name="connsiteY0" fmla="*/ 0 h 1499616"/>
                      <a:gd name="connsiteX1" fmla="*/ 776240 w 818819"/>
                      <a:gd name="connsiteY1" fmla="*/ 0 h 1499616"/>
                      <a:gd name="connsiteX2" fmla="*/ 684800 w 818819"/>
                      <a:gd name="connsiteY2" fmla="*/ 1493520 h 1499616"/>
                      <a:gd name="connsiteX3" fmla="*/ 20569 w 818819"/>
                      <a:gd name="connsiteY3" fmla="*/ 1499616 h 1499616"/>
                      <a:gd name="connsiteX4" fmla="*/ 20569 w 818819"/>
                      <a:gd name="connsiteY4" fmla="*/ 0 h 1499616"/>
                      <a:gd name="connsiteX0" fmla="*/ 20569 w 818819"/>
                      <a:gd name="connsiteY0" fmla="*/ 0 h 1547056"/>
                      <a:gd name="connsiteX1" fmla="*/ 776240 w 818819"/>
                      <a:gd name="connsiteY1" fmla="*/ 0 h 1547056"/>
                      <a:gd name="connsiteX2" fmla="*/ 684800 w 818819"/>
                      <a:gd name="connsiteY2" fmla="*/ 1493520 h 1547056"/>
                      <a:gd name="connsiteX3" fmla="*/ 20569 w 818819"/>
                      <a:gd name="connsiteY3" fmla="*/ 1499616 h 1547056"/>
                      <a:gd name="connsiteX4" fmla="*/ 20569 w 818819"/>
                      <a:gd name="connsiteY4" fmla="*/ 0 h 1547056"/>
                      <a:gd name="connsiteX0" fmla="*/ 20569 w 826508"/>
                      <a:gd name="connsiteY0" fmla="*/ 0 h 1499616"/>
                      <a:gd name="connsiteX1" fmla="*/ 776240 w 826508"/>
                      <a:gd name="connsiteY1" fmla="*/ 0 h 1499616"/>
                      <a:gd name="connsiteX2" fmla="*/ 733667 w 826508"/>
                      <a:gd name="connsiteY2" fmla="*/ 1170381 h 1499616"/>
                      <a:gd name="connsiteX3" fmla="*/ 20569 w 826508"/>
                      <a:gd name="connsiteY3" fmla="*/ 1499616 h 1499616"/>
                      <a:gd name="connsiteX4" fmla="*/ 20569 w 826508"/>
                      <a:gd name="connsiteY4" fmla="*/ 0 h 1499616"/>
                      <a:gd name="connsiteX0" fmla="*/ 20569 w 827210"/>
                      <a:gd name="connsiteY0" fmla="*/ 0 h 1499616"/>
                      <a:gd name="connsiteX1" fmla="*/ 776240 w 827210"/>
                      <a:gd name="connsiteY1" fmla="*/ 0 h 1499616"/>
                      <a:gd name="connsiteX2" fmla="*/ 737403 w 827210"/>
                      <a:gd name="connsiteY2" fmla="*/ 1192367 h 1499616"/>
                      <a:gd name="connsiteX3" fmla="*/ 20569 w 827210"/>
                      <a:gd name="connsiteY3" fmla="*/ 1499616 h 1499616"/>
                      <a:gd name="connsiteX4" fmla="*/ 20569 w 827210"/>
                      <a:gd name="connsiteY4" fmla="*/ 0 h 1499616"/>
                      <a:gd name="connsiteX0" fmla="*/ 20569 w 841645"/>
                      <a:gd name="connsiteY0" fmla="*/ 0 h 1499616"/>
                      <a:gd name="connsiteX1" fmla="*/ 776240 w 841645"/>
                      <a:gd name="connsiteY1" fmla="*/ 0 h 1499616"/>
                      <a:gd name="connsiteX2" fmla="*/ 737403 w 841645"/>
                      <a:gd name="connsiteY2" fmla="*/ 1192367 h 1499616"/>
                      <a:gd name="connsiteX3" fmla="*/ 20569 w 841645"/>
                      <a:gd name="connsiteY3" fmla="*/ 1499616 h 1499616"/>
                      <a:gd name="connsiteX4" fmla="*/ 20569 w 841645"/>
                      <a:gd name="connsiteY4" fmla="*/ 0 h 1499616"/>
                      <a:gd name="connsiteX0" fmla="*/ 20569 w 919569"/>
                      <a:gd name="connsiteY0" fmla="*/ 0 h 1499616"/>
                      <a:gd name="connsiteX1" fmla="*/ 874426 w 919569"/>
                      <a:gd name="connsiteY1" fmla="*/ 1012 h 1499616"/>
                      <a:gd name="connsiteX2" fmla="*/ 737403 w 919569"/>
                      <a:gd name="connsiteY2" fmla="*/ 1192367 h 1499616"/>
                      <a:gd name="connsiteX3" fmla="*/ 20569 w 919569"/>
                      <a:gd name="connsiteY3" fmla="*/ 1499616 h 1499616"/>
                      <a:gd name="connsiteX4" fmla="*/ 20569 w 919569"/>
                      <a:gd name="connsiteY4" fmla="*/ 0 h 1499616"/>
                      <a:gd name="connsiteX0" fmla="*/ 20569 w 875235"/>
                      <a:gd name="connsiteY0" fmla="*/ 0 h 1499616"/>
                      <a:gd name="connsiteX1" fmla="*/ 874426 w 875235"/>
                      <a:gd name="connsiteY1" fmla="*/ 1012 h 1499616"/>
                      <a:gd name="connsiteX2" fmla="*/ 737403 w 875235"/>
                      <a:gd name="connsiteY2" fmla="*/ 1192367 h 1499616"/>
                      <a:gd name="connsiteX3" fmla="*/ 20569 w 875235"/>
                      <a:gd name="connsiteY3" fmla="*/ 1499616 h 1499616"/>
                      <a:gd name="connsiteX4" fmla="*/ 20569 w 875235"/>
                      <a:gd name="connsiteY4" fmla="*/ 0 h 1499616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338221"/>
                      <a:gd name="connsiteX1" fmla="*/ 901699 w 902508"/>
                      <a:gd name="connsiteY1" fmla="*/ 78974 h 1338221"/>
                      <a:gd name="connsiteX2" fmla="*/ 764676 w 902508"/>
                      <a:gd name="connsiteY2" fmla="*/ 1270329 h 1338221"/>
                      <a:gd name="connsiteX3" fmla="*/ 38391 w 902508"/>
                      <a:gd name="connsiteY3" fmla="*/ 1318393 h 1338221"/>
                      <a:gd name="connsiteX4" fmla="*/ 0 w 902508"/>
                      <a:gd name="connsiteY4" fmla="*/ 0 h 1338221"/>
                      <a:gd name="connsiteX0" fmla="*/ 0 w 902508"/>
                      <a:gd name="connsiteY0" fmla="*/ 0 h 1419679"/>
                      <a:gd name="connsiteX1" fmla="*/ 901699 w 902508"/>
                      <a:gd name="connsiteY1" fmla="*/ 78974 h 1419679"/>
                      <a:gd name="connsiteX2" fmla="*/ 764676 w 902508"/>
                      <a:gd name="connsiteY2" fmla="*/ 1270329 h 1419679"/>
                      <a:gd name="connsiteX3" fmla="*/ 136321 w 902508"/>
                      <a:gd name="connsiteY3" fmla="*/ 1419679 h 1419679"/>
                      <a:gd name="connsiteX4" fmla="*/ 0 w 902508"/>
                      <a:gd name="connsiteY4" fmla="*/ 0 h 1419679"/>
                      <a:gd name="connsiteX0" fmla="*/ 0 w 866365"/>
                      <a:gd name="connsiteY0" fmla="*/ 0 h 1546267"/>
                      <a:gd name="connsiteX1" fmla="*/ 865556 w 866365"/>
                      <a:gd name="connsiteY1" fmla="*/ 205562 h 1546267"/>
                      <a:gd name="connsiteX2" fmla="*/ 728533 w 866365"/>
                      <a:gd name="connsiteY2" fmla="*/ 1396917 h 1546267"/>
                      <a:gd name="connsiteX3" fmla="*/ 100178 w 866365"/>
                      <a:gd name="connsiteY3" fmla="*/ 1546267 h 1546267"/>
                      <a:gd name="connsiteX4" fmla="*/ 0 w 866365"/>
                      <a:gd name="connsiteY4" fmla="*/ 0 h 1546267"/>
                      <a:gd name="connsiteX0" fmla="*/ 0 w 824778"/>
                      <a:gd name="connsiteY0" fmla="*/ 0 h 1546267"/>
                      <a:gd name="connsiteX1" fmla="*/ 823198 w 824778"/>
                      <a:gd name="connsiteY1" fmla="*/ 125936 h 1546267"/>
                      <a:gd name="connsiteX2" fmla="*/ 728533 w 824778"/>
                      <a:gd name="connsiteY2" fmla="*/ 1396917 h 1546267"/>
                      <a:gd name="connsiteX3" fmla="*/ 100178 w 824778"/>
                      <a:gd name="connsiteY3" fmla="*/ 1546267 h 1546267"/>
                      <a:gd name="connsiteX4" fmla="*/ 0 w 824778"/>
                      <a:gd name="connsiteY4" fmla="*/ 0 h 1546267"/>
                      <a:gd name="connsiteX0" fmla="*/ 0 w 824778"/>
                      <a:gd name="connsiteY0" fmla="*/ 0 h 1565831"/>
                      <a:gd name="connsiteX1" fmla="*/ 823198 w 824778"/>
                      <a:gd name="connsiteY1" fmla="*/ 125936 h 1565831"/>
                      <a:gd name="connsiteX2" fmla="*/ 728533 w 824778"/>
                      <a:gd name="connsiteY2" fmla="*/ 1396917 h 1565831"/>
                      <a:gd name="connsiteX3" fmla="*/ 100178 w 824778"/>
                      <a:gd name="connsiteY3" fmla="*/ 1546267 h 1565831"/>
                      <a:gd name="connsiteX4" fmla="*/ 0 w 824778"/>
                      <a:gd name="connsiteY4" fmla="*/ 0 h 1565831"/>
                      <a:gd name="connsiteX0" fmla="*/ 0 w 824778"/>
                      <a:gd name="connsiteY0" fmla="*/ 0 h 1596225"/>
                      <a:gd name="connsiteX1" fmla="*/ 823198 w 824778"/>
                      <a:gd name="connsiteY1" fmla="*/ 125936 h 1596225"/>
                      <a:gd name="connsiteX2" fmla="*/ 728533 w 824778"/>
                      <a:gd name="connsiteY2" fmla="*/ 1396917 h 1596225"/>
                      <a:gd name="connsiteX3" fmla="*/ 100178 w 824778"/>
                      <a:gd name="connsiteY3" fmla="*/ 1546267 h 1596225"/>
                      <a:gd name="connsiteX4" fmla="*/ 0 w 824778"/>
                      <a:gd name="connsiteY4" fmla="*/ 0 h 1596225"/>
                      <a:gd name="connsiteX0" fmla="*/ 0 w 846606"/>
                      <a:gd name="connsiteY0" fmla="*/ 0 h 1633846"/>
                      <a:gd name="connsiteX1" fmla="*/ 823198 w 846606"/>
                      <a:gd name="connsiteY1" fmla="*/ 125936 h 1633846"/>
                      <a:gd name="connsiteX2" fmla="*/ 808015 w 846606"/>
                      <a:gd name="connsiteY2" fmla="*/ 1479371 h 1633846"/>
                      <a:gd name="connsiteX3" fmla="*/ 100178 w 846606"/>
                      <a:gd name="connsiteY3" fmla="*/ 1546267 h 1633846"/>
                      <a:gd name="connsiteX4" fmla="*/ 0 w 846606"/>
                      <a:gd name="connsiteY4" fmla="*/ 0 h 1633846"/>
                      <a:gd name="connsiteX0" fmla="*/ 0 w 846606"/>
                      <a:gd name="connsiteY0" fmla="*/ 0 h 1621471"/>
                      <a:gd name="connsiteX1" fmla="*/ 823198 w 846606"/>
                      <a:gd name="connsiteY1" fmla="*/ 125936 h 1621471"/>
                      <a:gd name="connsiteX2" fmla="*/ 808015 w 846606"/>
                      <a:gd name="connsiteY2" fmla="*/ 1479371 h 1621471"/>
                      <a:gd name="connsiteX3" fmla="*/ 191657 w 846606"/>
                      <a:gd name="connsiteY3" fmla="*/ 1516595 h 1621471"/>
                      <a:gd name="connsiteX4" fmla="*/ 0 w 846606"/>
                      <a:gd name="connsiteY4" fmla="*/ 0 h 1621471"/>
                      <a:gd name="connsiteX0" fmla="*/ 0 w 846606"/>
                      <a:gd name="connsiteY0" fmla="*/ 0 h 1633472"/>
                      <a:gd name="connsiteX1" fmla="*/ 823198 w 846606"/>
                      <a:gd name="connsiteY1" fmla="*/ 125936 h 1633472"/>
                      <a:gd name="connsiteX2" fmla="*/ 808015 w 846606"/>
                      <a:gd name="connsiteY2" fmla="*/ 1479371 h 1633472"/>
                      <a:gd name="connsiteX3" fmla="*/ 191657 w 846606"/>
                      <a:gd name="connsiteY3" fmla="*/ 1516595 h 1633472"/>
                      <a:gd name="connsiteX4" fmla="*/ 0 w 846606"/>
                      <a:gd name="connsiteY4" fmla="*/ 0 h 16334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6606" h="1633472">
                        <a:moveTo>
                          <a:pt x="0" y="0"/>
                        </a:moveTo>
                        <a:lnTo>
                          <a:pt x="823198" y="125936"/>
                        </a:lnTo>
                        <a:cubicBezTo>
                          <a:pt x="832712" y="571156"/>
                          <a:pt x="878521" y="1258679"/>
                          <a:pt x="808015" y="1479371"/>
                        </a:cubicBezTo>
                        <a:cubicBezTo>
                          <a:pt x="551744" y="1730491"/>
                          <a:pt x="349006" y="1623484"/>
                          <a:pt x="191657" y="1516595"/>
                        </a:cubicBezTo>
                        <a:cubicBezTo>
                          <a:pt x="81929" y="1028915"/>
                          <a:pt x="184739" y="450462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8" name="Rettangolo 73">
                    <a:extLst>
                      <a:ext uri="{FF2B5EF4-FFF2-40B4-BE49-F238E27FC236}">
                        <a16:creationId xmlns:a16="http://schemas.microsoft.com/office/drawing/2014/main" id="{49A3A4A6-8E6F-CE46-DA80-FB416191DB4C}"/>
                      </a:ext>
                    </a:extLst>
                  </p:cNvPr>
                  <p:cNvSpPr/>
                  <p:nvPr/>
                </p:nvSpPr>
                <p:spPr>
                  <a:xfrm rot="230045">
                    <a:off x="9076149" y="5519705"/>
                    <a:ext cx="309837" cy="620832"/>
                  </a:xfrm>
                  <a:custGeom>
                    <a:avLst/>
                    <a:gdLst>
                      <a:gd name="connsiteX0" fmla="*/ 0 w 332697"/>
                      <a:gd name="connsiteY0" fmla="*/ 0 h 590959"/>
                      <a:gd name="connsiteX1" fmla="*/ 33269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2217 w 332697"/>
                      <a:gd name="connsiteY1" fmla="*/ 3048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602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23706 h 614665"/>
                      <a:gd name="connsiteX1" fmla="*/ 306027 w 332697"/>
                      <a:gd name="connsiteY1" fmla="*/ 23706 h 614665"/>
                      <a:gd name="connsiteX2" fmla="*/ 332697 w 332697"/>
                      <a:gd name="connsiteY2" fmla="*/ 614665 h 614665"/>
                      <a:gd name="connsiteX3" fmla="*/ 0 w 332697"/>
                      <a:gd name="connsiteY3" fmla="*/ 614665 h 614665"/>
                      <a:gd name="connsiteX4" fmla="*/ 0 w 332697"/>
                      <a:gd name="connsiteY4" fmla="*/ 23706 h 614665"/>
                      <a:gd name="connsiteX0" fmla="*/ 0 w 332697"/>
                      <a:gd name="connsiteY0" fmla="*/ 34524 h 625483"/>
                      <a:gd name="connsiteX1" fmla="*/ 306027 w 332697"/>
                      <a:gd name="connsiteY1" fmla="*/ 34524 h 625483"/>
                      <a:gd name="connsiteX2" fmla="*/ 332697 w 332697"/>
                      <a:gd name="connsiteY2" fmla="*/ 625483 h 625483"/>
                      <a:gd name="connsiteX3" fmla="*/ 0 w 332697"/>
                      <a:gd name="connsiteY3" fmla="*/ 625483 h 625483"/>
                      <a:gd name="connsiteX4" fmla="*/ 0 w 332697"/>
                      <a:gd name="connsiteY4" fmla="*/ 34524 h 625483"/>
                      <a:gd name="connsiteX0" fmla="*/ 0 w 306027"/>
                      <a:gd name="connsiteY0" fmla="*/ 34524 h 625483"/>
                      <a:gd name="connsiteX1" fmla="*/ 306027 w 306027"/>
                      <a:gd name="connsiteY1" fmla="*/ 34524 h 625483"/>
                      <a:gd name="connsiteX2" fmla="*/ 302217 w 306027"/>
                      <a:gd name="connsiteY2" fmla="*/ 614053 h 625483"/>
                      <a:gd name="connsiteX3" fmla="*/ 0 w 306027"/>
                      <a:gd name="connsiteY3" fmla="*/ 625483 h 625483"/>
                      <a:gd name="connsiteX4" fmla="*/ 0 w 306027"/>
                      <a:gd name="connsiteY4" fmla="*/ 34524 h 625483"/>
                      <a:gd name="connsiteX0" fmla="*/ 0 w 302217"/>
                      <a:gd name="connsiteY0" fmla="*/ 5802 h 596761"/>
                      <a:gd name="connsiteX1" fmla="*/ 264117 w 302217"/>
                      <a:gd name="connsiteY1" fmla="*/ 181062 h 596761"/>
                      <a:gd name="connsiteX2" fmla="*/ 302217 w 302217"/>
                      <a:gd name="connsiteY2" fmla="*/ 585331 h 596761"/>
                      <a:gd name="connsiteX3" fmla="*/ 0 w 302217"/>
                      <a:gd name="connsiteY3" fmla="*/ 596761 h 596761"/>
                      <a:gd name="connsiteX4" fmla="*/ 0 w 302217"/>
                      <a:gd name="connsiteY4" fmla="*/ 5802 h 596761"/>
                      <a:gd name="connsiteX0" fmla="*/ 0 w 309837"/>
                      <a:gd name="connsiteY0" fmla="*/ 32444 h 623403"/>
                      <a:gd name="connsiteX1" fmla="*/ 309837 w 309837"/>
                      <a:gd name="connsiteY1" fmla="*/ 36254 h 623403"/>
                      <a:gd name="connsiteX2" fmla="*/ 302217 w 309837"/>
                      <a:gd name="connsiteY2" fmla="*/ 611973 h 623403"/>
                      <a:gd name="connsiteX3" fmla="*/ 0 w 309837"/>
                      <a:gd name="connsiteY3" fmla="*/ 623403 h 623403"/>
                      <a:gd name="connsiteX4" fmla="*/ 0 w 309837"/>
                      <a:gd name="connsiteY4" fmla="*/ 32444 h 623403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302217 w 309837"/>
                      <a:gd name="connsiteY2" fmla="*/ 607119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285738 w 309837"/>
                      <a:gd name="connsiteY2" fmla="*/ 589131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6766"/>
                      <a:gd name="connsiteX1" fmla="*/ 309837 w 309837"/>
                      <a:gd name="connsiteY1" fmla="*/ 31400 h 616766"/>
                      <a:gd name="connsiteX2" fmla="*/ 285738 w 309837"/>
                      <a:gd name="connsiteY2" fmla="*/ 589131 h 616766"/>
                      <a:gd name="connsiteX3" fmla="*/ 26610 w 309837"/>
                      <a:gd name="connsiteY3" fmla="*/ 616766 h 616766"/>
                      <a:gd name="connsiteX4" fmla="*/ 0 w 309837"/>
                      <a:gd name="connsiteY4" fmla="*/ 39020 h 616766"/>
                      <a:gd name="connsiteX0" fmla="*/ 0 w 309837"/>
                      <a:gd name="connsiteY0" fmla="*/ 39020 h 628935"/>
                      <a:gd name="connsiteX1" fmla="*/ 309837 w 309837"/>
                      <a:gd name="connsiteY1" fmla="*/ 31400 h 628935"/>
                      <a:gd name="connsiteX2" fmla="*/ 285738 w 309837"/>
                      <a:gd name="connsiteY2" fmla="*/ 589131 h 628935"/>
                      <a:gd name="connsiteX3" fmla="*/ 15967 w 309837"/>
                      <a:gd name="connsiteY3" fmla="*/ 628935 h 628935"/>
                      <a:gd name="connsiteX4" fmla="*/ 0 w 309837"/>
                      <a:gd name="connsiteY4" fmla="*/ 39020 h 628935"/>
                      <a:gd name="connsiteX0" fmla="*/ 0 w 309837"/>
                      <a:gd name="connsiteY0" fmla="*/ 39020 h 613984"/>
                      <a:gd name="connsiteX1" fmla="*/ 309837 w 309837"/>
                      <a:gd name="connsiteY1" fmla="*/ 31400 h 613984"/>
                      <a:gd name="connsiteX2" fmla="*/ 285738 w 309837"/>
                      <a:gd name="connsiteY2" fmla="*/ 589131 h 613984"/>
                      <a:gd name="connsiteX3" fmla="*/ 11146 w 309837"/>
                      <a:gd name="connsiteY3" fmla="*/ 613984 h 613984"/>
                      <a:gd name="connsiteX4" fmla="*/ 0 w 309837"/>
                      <a:gd name="connsiteY4" fmla="*/ 39020 h 613984"/>
                      <a:gd name="connsiteX0" fmla="*/ 0 w 309837"/>
                      <a:gd name="connsiteY0" fmla="*/ 39020 h 621034"/>
                      <a:gd name="connsiteX1" fmla="*/ 309837 w 309837"/>
                      <a:gd name="connsiteY1" fmla="*/ 31400 h 621034"/>
                      <a:gd name="connsiteX2" fmla="*/ 285738 w 309837"/>
                      <a:gd name="connsiteY2" fmla="*/ 589131 h 621034"/>
                      <a:gd name="connsiteX3" fmla="*/ 11146 w 309837"/>
                      <a:gd name="connsiteY3" fmla="*/ 613984 h 621034"/>
                      <a:gd name="connsiteX4" fmla="*/ 0 w 309837"/>
                      <a:gd name="connsiteY4" fmla="*/ 39020 h 621034"/>
                      <a:gd name="connsiteX0" fmla="*/ 0 w 309837"/>
                      <a:gd name="connsiteY0" fmla="*/ 39020 h 622514"/>
                      <a:gd name="connsiteX1" fmla="*/ 309837 w 309837"/>
                      <a:gd name="connsiteY1" fmla="*/ 31400 h 622514"/>
                      <a:gd name="connsiteX2" fmla="*/ 285738 w 309837"/>
                      <a:gd name="connsiteY2" fmla="*/ 589131 h 622514"/>
                      <a:gd name="connsiteX3" fmla="*/ 11146 w 309837"/>
                      <a:gd name="connsiteY3" fmla="*/ 613984 h 622514"/>
                      <a:gd name="connsiteX4" fmla="*/ 0 w 309837"/>
                      <a:gd name="connsiteY4" fmla="*/ 39020 h 622514"/>
                      <a:gd name="connsiteX0" fmla="*/ 0 w 309837"/>
                      <a:gd name="connsiteY0" fmla="*/ 39020 h 621198"/>
                      <a:gd name="connsiteX1" fmla="*/ 309837 w 309837"/>
                      <a:gd name="connsiteY1" fmla="*/ 31400 h 621198"/>
                      <a:gd name="connsiteX2" fmla="*/ 304236 w 309837"/>
                      <a:gd name="connsiteY2" fmla="*/ 580254 h 621198"/>
                      <a:gd name="connsiteX3" fmla="*/ 11146 w 309837"/>
                      <a:gd name="connsiteY3" fmla="*/ 613984 h 621198"/>
                      <a:gd name="connsiteX4" fmla="*/ 0 w 309837"/>
                      <a:gd name="connsiteY4" fmla="*/ 39020 h 621198"/>
                      <a:gd name="connsiteX0" fmla="*/ 0 w 309837"/>
                      <a:gd name="connsiteY0" fmla="*/ 39020 h 620832"/>
                      <a:gd name="connsiteX1" fmla="*/ 309837 w 309837"/>
                      <a:gd name="connsiteY1" fmla="*/ 31400 h 620832"/>
                      <a:gd name="connsiteX2" fmla="*/ 292577 w 309837"/>
                      <a:gd name="connsiteY2" fmla="*/ 577217 h 620832"/>
                      <a:gd name="connsiteX3" fmla="*/ 11146 w 309837"/>
                      <a:gd name="connsiteY3" fmla="*/ 613984 h 620832"/>
                      <a:gd name="connsiteX4" fmla="*/ 0 w 309837"/>
                      <a:gd name="connsiteY4" fmla="*/ 39020 h 620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9837" h="620832">
                        <a:moveTo>
                          <a:pt x="0" y="39020"/>
                        </a:moveTo>
                        <a:cubicBezTo>
                          <a:pt x="109629" y="920"/>
                          <a:pt x="162108" y="-21940"/>
                          <a:pt x="309837" y="31400"/>
                        </a:cubicBezTo>
                        <a:lnTo>
                          <a:pt x="292577" y="577217"/>
                        </a:lnTo>
                        <a:cubicBezTo>
                          <a:pt x="205612" y="596651"/>
                          <a:pt x="93311" y="636876"/>
                          <a:pt x="11146" y="613984"/>
                        </a:cubicBezTo>
                        <a:lnTo>
                          <a:pt x="0" y="3902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45" name="Rettangolo con angoli arrotondati 44">
                  <a:extLst>
                    <a:ext uri="{FF2B5EF4-FFF2-40B4-BE49-F238E27FC236}">
                      <a16:creationId xmlns:a16="http://schemas.microsoft.com/office/drawing/2014/main" id="{11C3FAC2-E0C5-C983-5B4A-25E8BCEC6EBC}"/>
                    </a:ext>
                  </a:extLst>
                </p:cNvPr>
                <p:cNvSpPr/>
                <p:nvPr/>
              </p:nvSpPr>
              <p:spPr>
                <a:xfrm rot="11448">
                  <a:off x="13516128" y="5531219"/>
                  <a:ext cx="73568" cy="192609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82" name="Ovale 81">
                <a:extLst>
                  <a:ext uri="{FF2B5EF4-FFF2-40B4-BE49-F238E27FC236}">
                    <a16:creationId xmlns:a16="http://schemas.microsoft.com/office/drawing/2014/main" id="{EC0C3E4D-0F38-44EC-F0AB-33E1278046AE}"/>
                  </a:ext>
                </a:extLst>
              </p:cNvPr>
              <p:cNvSpPr/>
              <p:nvPr/>
            </p:nvSpPr>
            <p:spPr>
              <a:xfrm>
                <a:off x="13416254" y="4494225"/>
                <a:ext cx="89108" cy="92474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9" name="Gruppo 38">
              <a:extLst>
                <a:ext uri="{FF2B5EF4-FFF2-40B4-BE49-F238E27FC236}">
                  <a16:creationId xmlns:a16="http://schemas.microsoft.com/office/drawing/2014/main" id="{88C7D3A5-F919-4E37-0180-C3EC70C15796}"/>
                </a:ext>
              </a:extLst>
            </p:cNvPr>
            <p:cNvGrpSpPr/>
            <p:nvPr/>
          </p:nvGrpSpPr>
          <p:grpSpPr>
            <a:xfrm rot="21392073">
              <a:off x="13327098" y="5405003"/>
              <a:ext cx="204675" cy="261968"/>
              <a:chOff x="8992065" y="3239791"/>
              <a:chExt cx="502467" cy="641469"/>
            </a:xfrm>
          </p:grpSpPr>
          <p:sp>
            <p:nvSpPr>
              <p:cNvPr id="41" name="Trapezio 49">
                <a:extLst>
                  <a:ext uri="{FF2B5EF4-FFF2-40B4-BE49-F238E27FC236}">
                    <a16:creationId xmlns:a16="http://schemas.microsoft.com/office/drawing/2014/main" id="{476A92A3-54B9-FD6C-4A71-E5B5F3DADF73}"/>
                  </a:ext>
                </a:extLst>
              </p:cNvPr>
              <p:cNvSpPr/>
              <p:nvPr/>
            </p:nvSpPr>
            <p:spPr>
              <a:xfrm rot="9729401" flipH="1">
                <a:off x="8992065" y="3239791"/>
                <a:ext cx="502467" cy="507508"/>
              </a:xfrm>
              <a:custGeom>
                <a:avLst/>
                <a:gdLst>
                  <a:gd name="connsiteX0" fmla="*/ 0 w 321145"/>
                  <a:gd name="connsiteY0" fmla="*/ 361419 h 361419"/>
                  <a:gd name="connsiteX1" fmla="*/ 80286 w 321145"/>
                  <a:gd name="connsiteY1" fmla="*/ 0 h 361419"/>
                  <a:gd name="connsiteX2" fmla="*/ 240859 w 321145"/>
                  <a:gd name="connsiteY2" fmla="*/ 0 h 361419"/>
                  <a:gd name="connsiteX3" fmla="*/ 321145 w 321145"/>
                  <a:gd name="connsiteY3" fmla="*/ 361419 h 361419"/>
                  <a:gd name="connsiteX4" fmla="*/ 0 w 321145"/>
                  <a:gd name="connsiteY4" fmla="*/ 361419 h 361419"/>
                  <a:gd name="connsiteX0" fmla="*/ 0 w 321145"/>
                  <a:gd name="connsiteY0" fmla="*/ 361419 h 412763"/>
                  <a:gd name="connsiteX1" fmla="*/ 80286 w 321145"/>
                  <a:gd name="connsiteY1" fmla="*/ 0 h 412763"/>
                  <a:gd name="connsiteX2" fmla="*/ 240859 w 321145"/>
                  <a:gd name="connsiteY2" fmla="*/ 0 h 412763"/>
                  <a:gd name="connsiteX3" fmla="*/ 321145 w 321145"/>
                  <a:gd name="connsiteY3" fmla="*/ 361419 h 412763"/>
                  <a:gd name="connsiteX4" fmla="*/ 0 w 321145"/>
                  <a:gd name="connsiteY4" fmla="*/ 361419 h 41276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81953"/>
                  <a:gd name="connsiteY0" fmla="*/ 302475 h 416714"/>
                  <a:gd name="connsiteX1" fmla="*/ 141094 w 381953"/>
                  <a:gd name="connsiteY1" fmla="*/ 0 h 416714"/>
                  <a:gd name="connsiteX2" fmla="*/ 301667 w 381953"/>
                  <a:gd name="connsiteY2" fmla="*/ 0 h 416714"/>
                  <a:gd name="connsiteX3" fmla="*/ 381953 w 381953"/>
                  <a:gd name="connsiteY3" fmla="*/ 361419 h 416714"/>
                  <a:gd name="connsiteX4" fmla="*/ 0 w 381953"/>
                  <a:gd name="connsiteY4" fmla="*/ 302475 h 416714"/>
                  <a:gd name="connsiteX0" fmla="*/ 0 w 433414"/>
                  <a:gd name="connsiteY0" fmla="*/ 302475 h 404427"/>
                  <a:gd name="connsiteX1" fmla="*/ 141094 w 433414"/>
                  <a:gd name="connsiteY1" fmla="*/ 0 h 404427"/>
                  <a:gd name="connsiteX2" fmla="*/ 301667 w 433414"/>
                  <a:gd name="connsiteY2" fmla="*/ 0 h 404427"/>
                  <a:gd name="connsiteX3" fmla="*/ 433414 w 433414"/>
                  <a:gd name="connsiteY3" fmla="*/ 342175 h 404427"/>
                  <a:gd name="connsiteX4" fmla="*/ 0 w 433414"/>
                  <a:gd name="connsiteY4" fmla="*/ 302475 h 404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3414" h="404427">
                    <a:moveTo>
                      <a:pt x="0" y="302475"/>
                    </a:moveTo>
                    <a:cubicBezTo>
                      <a:pt x="179855" y="208788"/>
                      <a:pt x="209883" y="258317"/>
                      <a:pt x="141094" y="0"/>
                    </a:cubicBezTo>
                    <a:lnTo>
                      <a:pt x="301667" y="0"/>
                    </a:lnTo>
                    <a:cubicBezTo>
                      <a:pt x="328429" y="120473"/>
                      <a:pt x="302166" y="187642"/>
                      <a:pt x="433414" y="342175"/>
                    </a:cubicBezTo>
                    <a:cubicBezTo>
                      <a:pt x="335043" y="441031"/>
                      <a:pt x="101399" y="418000"/>
                      <a:pt x="0" y="30247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2" name="Ovale 41">
                <a:extLst>
                  <a:ext uri="{FF2B5EF4-FFF2-40B4-BE49-F238E27FC236}">
                    <a16:creationId xmlns:a16="http://schemas.microsoft.com/office/drawing/2014/main" id="{C692F613-9C1D-9F64-5E41-08FA09E254A2}"/>
                  </a:ext>
                </a:extLst>
              </p:cNvPr>
              <p:cNvSpPr/>
              <p:nvPr/>
            </p:nvSpPr>
            <p:spPr>
              <a:xfrm>
                <a:off x="9207716" y="3612631"/>
                <a:ext cx="268224" cy="268629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40" name="Esagono 45">
            <a:extLst>
              <a:ext uri="{FF2B5EF4-FFF2-40B4-BE49-F238E27FC236}">
                <a16:creationId xmlns:a16="http://schemas.microsoft.com/office/drawing/2014/main" id="{81F246FB-7262-CE3E-BBAA-BF3A205B8676}"/>
              </a:ext>
            </a:extLst>
          </p:cNvPr>
          <p:cNvSpPr/>
          <p:nvPr/>
        </p:nvSpPr>
        <p:spPr>
          <a:xfrm rot="21572067">
            <a:off x="11186381" y="5326224"/>
            <a:ext cx="406466" cy="277291"/>
          </a:xfrm>
          <a:custGeom>
            <a:avLst/>
            <a:gdLst>
              <a:gd name="connsiteX0" fmla="*/ 0 w 880368"/>
              <a:gd name="connsiteY0" fmla="*/ 414515 h 829030"/>
              <a:gd name="connsiteX1" fmla="*/ 207258 w 880368"/>
              <a:gd name="connsiteY1" fmla="*/ 0 h 829030"/>
              <a:gd name="connsiteX2" fmla="*/ 673111 w 880368"/>
              <a:gd name="connsiteY2" fmla="*/ 0 h 829030"/>
              <a:gd name="connsiteX3" fmla="*/ 880368 w 880368"/>
              <a:gd name="connsiteY3" fmla="*/ 414515 h 829030"/>
              <a:gd name="connsiteX4" fmla="*/ 673111 w 880368"/>
              <a:gd name="connsiteY4" fmla="*/ 829030 h 829030"/>
              <a:gd name="connsiteX5" fmla="*/ 207258 w 880368"/>
              <a:gd name="connsiteY5" fmla="*/ 829030 h 829030"/>
              <a:gd name="connsiteX6" fmla="*/ 0 w 880368"/>
              <a:gd name="connsiteY6" fmla="*/ 414515 h 829030"/>
              <a:gd name="connsiteX0" fmla="*/ 0 w 886471"/>
              <a:gd name="connsiteY0" fmla="*/ 414515 h 829030"/>
              <a:gd name="connsiteX1" fmla="*/ 207258 w 886471"/>
              <a:gd name="connsiteY1" fmla="*/ 0 h 829030"/>
              <a:gd name="connsiteX2" fmla="*/ 886471 w 886471"/>
              <a:gd name="connsiteY2" fmla="*/ 251460 h 829030"/>
              <a:gd name="connsiteX3" fmla="*/ 880368 w 886471"/>
              <a:gd name="connsiteY3" fmla="*/ 414515 h 829030"/>
              <a:gd name="connsiteX4" fmla="*/ 673111 w 886471"/>
              <a:gd name="connsiteY4" fmla="*/ 829030 h 829030"/>
              <a:gd name="connsiteX5" fmla="*/ 207258 w 886471"/>
              <a:gd name="connsiteY5" fmla="*/ 829030 h 829030"/>
              <a:gd name="connsiteX6" fmla="*/ 0 w 886471"/>
              <a:gd name="connsiteY6" fmla="*/ 414515 h 829030"/>
              <a:gd name="connsiteX0" fmla="*/ 0 w 886471"/>
              <a:gd name="connsiteY0" fmla="*/ 163055 h 577570"/>
              <a:gd name="connsiteX1" fmla="*/ 9138 w 886471"/>
              <a:gd name="connsiteY1" fmla="*/ 15240 h 577570"/>
              <a:gd name="connsiteX2" fmla="*/ 886471 w 886471"/>
              <a:gd name="connsiteY2" fmla="*/ 0 h 577570"/>
              <a:gd name="connsiteX3" fmla="*/ 880368 w 886471"/>
              <a:gd name="connsiteY3" fmla="*/ 163055 h 577570"/>
              <a:gd name="connsiteX4" fmla="*/ 673111 w 886471"/>
              <a:gd name="connsiteY4" fmla="*/ 577570 h 577570"/>
              <a:gd name="connsiteX5" fmla="*/ 207258 w 886471"/>
              <a:gd name="connsiteY5" fmla="*/ 577570 h 577570"/>
              <a:gd name="connsiteX6" fmla="*/ 0 w 886471"/>
              <a:gd name="connsiteY6" fmla="*/ 163055 h 57757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673111 w 886471"/>
              <a:gd name="connsiteY4" fmla="*/ 57757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471" h="585190">
                <a:moveTo>
                  <a:pt x="0" y="163055"/>
                </a:moveTo>
                <a:lnTo>
                  <a:pt x="9138" y="15240"/>
                </a:lnTo>
                <a:cubicBezTo>
                  <a:pt x="435102" y="157347"/>
                  <a:pt x="487211" y="181705"/>
                  <a:pt x="886471" y="0"/>
                </a:cubicBezTo>
                <a:lnTo>
                  <a:pt x="880368" y="163055"/>
                </a:lnTo>
                <a:cubicBezTo>
                  <a:pt x="621142" y="287485"/>
                  <a:pt x="564689" y="300388"/>
                  <a:pt x="528331" y="585190"/>
                </a:cubicBezTo>
                <a:lnTo>
                  <a:pt x="367278" y="585190"/>
                </a:lnTo>
                <a:cubicBezTo>
                  <a:pt x="293336" y="421618"/>
                  <a:pt x="364310" y="330077"/>
                  <a:pt x="0" y="16305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9" name="Gruppo 58">
            <a:extLst>
              <a:ext uri="{FF2B5EF4-FFF2-40B4-BE49-F238E27FC236}">
                <a16:creationId xmlns:a16="http://schemas.microsoft.com/office/drawing/2014/main" id="{4D4AA59C-EF41-08D8-5A59-C51618046ACE}"/>
              </a:ext>
            </a:extLst>
          </p:cNvPr>
          <p:cNvGrpSpPr/>
          <p:nvPr/>
        </p:nvGrpSpPr>
        <p:grpSpPr>
          <a:xfrm>
            <a:off x="170375" y="3302321"/>
            <a:ext cx="3514968" cy="3029381"/>
            <a:chOff x="170375" y="3302321"/>
            <a:chExt cx="3514968" cy="3029381"/>
          </a:xfrm>
        </p:grpSpPr>
        <p:pic>
          <p:nvPicPr>
            <p:cNvPr id="60" name="Immagine 59" descr="mondo autismo consapevolezza giorno. colorato puzzle design cartello.  simbolo di autismo. medico piatto illustrazione. Salute cura 21437128 PNG">
              <a:extLst>
                <a:ext uri="{FF2B5EF4-FFF2-40B4-BE49-F238E27FC236}">
                  <a16:creationId xmlns:a16="http://schemas.microsoft.com/office/drawing/2014/main" id="{89ED0F2A-C0EC-9CDD-90EF-528B6692F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1000" contrast="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0375" y="3302321"/>
              <a:ext cx="3514968" cy="3029381"/>
            </a:xfrm>
            <a:prstGeom prst="rect">
              <a:avLst/>
            </a:prstGeom>
          </p:spPr>
        </p:pic>
        <p:pic>
          <p:nvPicPr>
            <p:cNvPr id="61" name="Elemento grafico 60" descr="Chat contorno">
              <a:extLst>
                <a:ext uri="{FF2B5EF4-FFF2-40B4-BE49-F238E27FC236}">
                  <a16:creationId xmlns:a16="http://schemas.microsoft.com/office/drawing/2014/main" id="{D3EA9019-CAA3-89C8-B8F1-3DFAC6D04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86261" y="4156611"/>
              <a:ext cx="660400" cy="660400"/>
            </a:xfrm>
            <a:prstGeom prst="rect">
              <a:avLst/>
            </a:prstGeom>
          </p:spPr>
        </p:pic>
        <p:pic>
          <p:nvPicPr>
            <p:cNvPr id="74" name="Elemento grafico 73" descr="Distanziamento sociale con riempimento a tinta unita">
              <a:extLst>
                <a:ext uri="{FF2B5EF4-FFF2-40B4-BE49-F238E27FC236}">
                  <a16:creationId xmlns:a16="http://schemas.microsoft.com/office/drawing/2014/main" id="{680435E5-B284-5298-9233-9D6C7FAD1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8051" y="5005363"/>
              <a:ext cx="679940" cy="670170"/>
            </a:xfrm>
            <a:prstGeom prst="rect">
              <a:avLst/>
            </a:prstGeom>
          </p:spPr>
        </p:pic>
      </p:grp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9403432F-E051-270A-B105-6A8ACF7E3201}"/>
              </a:ext>
            </a:extLst>
          </p:cNvPr>
          <p:cNvSpPr txBox="1"/>
          <p:nvPr/>
        </p:nvSpPr>
        <p:spPr>
          <a:xfrm>
            <a:off x="9970176" y="3462523"/>
            <a:ext cx="2409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Social Assistive Robot</a:t>
            </a:r>
            <a:endParaRPr lang="it-IT" sz="2400"/>
          </a:p>
        </p:txBody>
      </p:sp>
      <p:sp>
        <p:nvSpPr>
          <p:cNvPr id="91" name="Segnaposto contenuto 2">
            <a:extLst>
              <a:ext uri="{FF2B5EF4-FFF2-40B4-BE49-F238E27FC236}">
                <a16:creationId xmlns:a16="http://schemas.microsoft.com/office/drawing/2014/main" id="{9FB4F32F-8FEC-00DB-FE7C-FE348C5EFCC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>
                <a:latin typeface="Aptos"/>
                <a:ea typeface="Open Sans"/>
                <a:cs typeface="Open Sans"/>
              </a:rPr>
              <a:t>Autism Spectrum Disorder (ASD) is a group of neurodevelopmental disorders characterized by </a:t>
            </a:r>
            <a:r>
              <a:rPr lang="en-US" b="1">
                <a:latin typeface="Aptos"/>
                <a:ea typeface="Open Sans"/>
                <a:cs typeface="Open Sans"/>
              </a:rPr>
              <a:t>difficulties</a:t>
            </a:r>
            <a:r>
              <a:rPr lang="en-US">
                <a:latin typeface="Aptos"/>
                <a:ea typeface="Open Sans"/>
                <a:cs typeface="Open Sans"/>
              </a:rPr>
              <a:t> </a:t>
            </a:r>
            <a:r>
              <a:rPr lang="en-US" b="1">
                <a:latin typeface="Aptos"/>
                <a:ea typeface="Open Sans"/>
                <a:cs typeface="Open Sans"/>
              </a:rPr>
              <a:t>in</a:t>
            </a:r>
            <a:r>
              <a:rPr lang="en-US">
                <a:latin typeface="Aptos"/>
                <a:ea typeface="Open Sans"/>
                <a:cs typeface="Open Sans"/>
              </a:rPr>
              <a:t> </a:t>
            </a:r>
            <a:r>
              <a:rPr lang="en-US" b="1">
                <a:latin typeface="Aptos"/>
                <a:ea typeface="Open Sans"/>
                <a:cs typeface="Open Sans"/>
              </a:rPr>
              <a:t>social interactions, communication and behavior.</a:t>
            </a:r>
            <a:endParaRPr lang="it-IT">
              <a:latin typeface="Aptos"/>
              <a:ea typeface="Open Sans"/>
              <a:cs typeface="Open Sans"/>
            </a:endParaRPr>
          </a:p>
        </p:txBody>
      </p:sp>
      <p:sp>
        <p:nvSpPr>
          <p:cNvPr id="92" name="Freccia a destra 91">
            <a:extLst>
              <a:ext uri="{FF2B5EF4-FFF2-40B4-BE49-F238E27FC236}">
                <a16:creationId xmlns:a16="http://schemas.microsoft.com/office/drawing/2014/main" id="{886EF243-688B-63E3-8CDE-1BF048445284}"/>
              </a:ext>
            </a:extLst>
          </p:cNvPr>
          <p:cNvSpPr/>
          <p:nvPr/>
        </p:nvSpPr>
        <p:spPr>
          <a:xfrm>
            <a:off x="3395816" y="4650739"/>
            <a:ext cx="1016000" cy="32394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3" name="CasellaDiTesto 92">
            <a:extLst>
              <a:ext uri="{FF2B5EF4-FFF2-40B4-BE49-F238E27FC236}">
                <a16:creationId xmlns:a16="http://schemas.microsoft.com/office/drawing/2014/main" id="{DAB8F103-2F28-8F01-EC67-2F9C43589A75}"/>
              </a:ext>
            </a:extLst>
          </p:cNvPr>
          <p:cNvSpPr txBox="1"/>
          <p:nvPr/>
        </p:nvSpPr>
        <p:spPr>
          <a:xfrm>
            <a:off x="4578670" y="4551103"/>
            <a:ext cx="3514968" cy="52322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err="1">
                <a:ea typeface="Open Sans" panose="020B0606030504020204" pitchFamily="34" charset="0"/>
                <a:cs typeface="Open Sans" panose="020B0606030504020204" pitchFamily="34" charset="0"/>
              </a:rPr>
              <a:t>Attention</a:t>
            </a:r>
            <a:r>
              <a:rPr lang="it-IT" sz="2800">
                <a:ea typeface="Open Sans" panose="020B0606030504020204" pitchFamily="34" charset="0"/>
                <a:cs typeface="Open Sans" panose="020B0606030504020204" pitchFamily="34" charset="0"/>
              </a:rPr>
              <a:t> Evaluation</a:t>
            </a:r>
          </a:p>
        </p:txBody>
      </p:sp>
    </p:spTree>
    <p:extLst>
      <p:ext uri="{BB962C8B-B14F-4D97-AF65-F5344CB8AC3E}">
        <p14:creationId xmlns:p14="http://schemas.microsoft.com/office/powerpoint/2010/main" val="3903122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62C67-4ADF-94B8-0B4D-CADE93E24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rapezio 58">
            <a:extLst>
              <a:ext uri="{FF2B5EF4-FFF2-40B4-BE49-F238E27FC236}">
                <a16:creationId xmlns:a16="http://schemas.microsoft.com/office/drawing/2014/main" id="{B73F0E59-5871-79B2-FB3A-4950E8C9D4CE}"/>
              </a:ext>
            </a:extLst>
          </p:cNvPr>
          <p:cNvSpPr/>
          <p:nvPr/>
        </p:nvSpPr>
        <p:spPr>
          <a:xfrm>
            <a:off x="10107975" y="6579020"/>
            <a:ext cx="2271252" cy="245268"/>
          </a:xfrm>
          <a:prstGeom prst="trapezoid">
            <a:avLst>
              <a:gd name="adj" fmla="val 126144"/>
            </a:avLst>
          </a:prstGeom>
          <a:solidFill>
            <a:srgbClr val="0262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9" name="Gruppo 78">
            <a:extLst>
              <a:ext uri="{FF2B5EF4-FFF2-40B4-BE49-F238E27FC236}">
                <a16:creationId xmlns:a16="http://schemas.microsoft.com/office/drawing/2014/main" id="{42C960CE-AF74-200B-5848-9E8E13A4E5AF}"/>
              </a:ext>
            </a:extLst>
          </p:cNvPr>
          <p:cNvGrpSpPr/>
          <p:nvPr/>
        </p:nvGrpSpPr>
        <p:grpSpPr>
          <a:xfrm rot="3493511">
            <a:off x="9781247" y="4516766"/>
            <a:ext cx="1260554" cy="733100"/>
            <a:chOff x="9781247" y="4516766"/>
            <a:chExt cx="1260554" cy="733100"/>
          </a:xfrm>
        </p:grpSpPr>
        <p:grpSp>
          <p:nvGrpSpPr>
            <p:cNvPr id="47" name="Gruppo 46">
              <a:extLst>
                <a:ext uri="{FF2B5EF4-FFF2-40B4-BE49-F238E27FC236}">
                  <a16:creationId xmlns:a16="http://schemas.microsoft.com/office/drawing/2014/main" id="{E910401D-6B1D-2311-EA1E-758360958EAA}"/>
                </a:ext>
              </a:extLst>
            </p:cNvPr>
            <p:cNvGrpSpPr/>
            <p:nvPr/>
          </p:nvGrpSpPr>
          <p:grpSpPr>
            <a:xfrm>
              <a:off x="9781247" y="4821403"/>
              <a:ext cx="727203" cy="428463"/>
              <a:chOff x="9781247" y="4821403"/>
              <a:chExt cx="727203" cy="428463"/>
            </a:xfrm>
          </p:grpSpPr>
          <p:sp>
            <p:nvSpPr>
              <p:cNvPr id="67" name="Trapezio 85">
                <a:extLst>
                  <a:ext uri="{FF2B5EF4-FFF2-40B4-BE49-F238E27FC236}">
                    <a16:creationId xmlns:a16="http://schemas.microsoft.com/office/drawing/2014/main" id="{68E6D0B9-0832-7C88-0047-75943DD8AD83}"/>
                  </a:ext>
                </a:extLst>
              </p:cNvPr>
              <p:cNvSpPr/>
              <p:nvPr/>
            </p:nvSpPr>
            <p:spPr>
              <a:xfrm rot="13042628" flipH="1">
                <a:off x="9914943" y="5096511"/>
                <a:ext cx="110210" cy="153355"/>
              </a:xfrm>
              <a:custGeom>
                <a:avLst/>
                <a:gdLst>
                  <a:gd name="connsiteX0" fmla="*/ 0 w 160682"/>
                  <a:gd name="connsiteY0" fmla="*/ 544830 h 544830"/>
                  <a:gd name="connsiteX1" fmla="*/ 40171 w 160682"/>
                  <a:gd name="connsiteY1" fmla="*/ 0 h 544830"/>
                  <a:gd name="connsiteX2" fmla="*/ 120512 w 160682"/>
                  <a:gd name="connsiteY2" fmla="*/ 0 h 544830"/>
                  <a:gd name="connsiteX3" fmla="*/ 160682 w 160682"/>
                  <a:gd name="connsiteY3" fmla="*/ 544830 h 544830"/>
                  <a:gd name="connsiteX4" fmla="*/ 0 w 160682"/>
                  <a:gd name="connsiteY4" fmla="*/ 544830 h 544830"/>
                  <a:gd name="connsiteX0" fmla="*/ 61430 w 222112"/>
                  <a:gd name="connsiteY0" fmla="*/ 544830 h 544830"/>
                  <a:gd name="connsiteX1" fmla="*/ 0 w 222112"/>
                  <a:gd name="connsiteY1" fmla="*/ 115869 h 544830"/>
                  <a:gd name="connsiteX2" fmla="*/ 181942 w 222112"/>
                  <a:gd name="connsiteY2" fmla="*/ 0 h 544830"/>
                  <a:gd name="connsiteX3" fmla="*/ 222112 w 222112"/>
                  <a:gd name="connsiteY3" fmla="*/ 544830 h 544830"/>
                  <a:gd name="connsiteX4" fmla="*/ 61430 w 222112"/>
                  <a:gd name="connsiteY4" fmla="*/ 544830 h 54483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117035 w 277717"/>
                  <a:gd name="connsiteY0" fmla="*/ 490080 h 490080"/>
                  <a:gd name="connsiteX1" fmla="*/ 0 w 277717"/>
                  <a:gd name="connsiteY1" fmla="*/ 206249 h 490080"/>
                  <a:gd name="connsiteX2" fmla="*/ 125395 w 277717"/>
                  <a:gd name="connsiteY2" fmla="*/ 0 h 490080"/>
                  <a:gd name="connsiteX3" fmla="*/ 277717 w 277717"/>
                  <a:gd name="connsiteY3" fmla="*/ 490080 h 490080"/>
                  <a:gd name="connsiteX4" fmla="*/ 117035 w 277717"/>
                  <a:gd name="connsiteY4" fmla="*/ 490080 h 49008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717" h="359490">
                    <a:moveTo>
                      <a:pt x="117035" y="359490"/>
                    </a:moveTo>
                    <a:cubicBezTo>
                      <a:pt x="148293" y="213510"/>
                      <a:pt x="162111" y="198768"/>
                      <a:pt x="0" y="75659"/>
                    </a:cubicBezTo>
                    <a:lnTo>
                      <a:pt x="29750" y="0"/>
                    </a:lnTo>
                    <a:cubicBezTo>
                      <a:pt x="249505" y="83006"/>
                      <a:pt x="226943" y="196130"/>
                      <a:pt x="277717" y="359490"/>
                    </a:cubicBezTo>
                    <a:lnTo>
                      <a:pt x="117035" y="359490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8" name="Trapezio 85">
                <a:extLst>
                  <a:ext uri="{FF2B5EF4-FFF2-40B4-BE49-F238E27FC236}">
                    <a16:creationId xmlns:a16="http://schemas.microsoft.com/office/drawing/2014/main" id="{F0696438-CAA1-48E2-10FA-B0D26067EAE1}"/>
                  </a:ext>
                </a:extLst>
              </p:cNvPr>
              <p:cNvSpPr/>
              <p:nvPr/>
            </p:nvSpPr>
            <p:spPr>
              <a:xfrm rot="12676178">
                <a:off x="9781247" y="5032367"/>
                <a:ext cx="90475" cy="209063"/>
              </a:xfrm>
              <a:custGeom>
                <a:avLst/>
                <a:gdLst>
                  <a:gd name="connsiteX0" fmla="*/ 0 w 160682"/>
                  <a:gd name="connsiteY0" fmla="*/ 544830 h 544830"/>
                  <a:gd name="connsiteX1" fmla="*/ 40171 w 160682"/>
                  <a:gd name="connsiteY1" fmla="*/ 0 h 544830"/>
                  <a:gd name="connsiteX2" fmla="*/ 120512 w 160682"/>
                  <a:gd name="connsiteY2" fmla="*/ 0 h 544830"/>
                  <a:gd name="connsiteX3" fmla="*/ 160682 w 160682"/>
                  <a:gd name="connsiteY3" fmla="*/ 544830 h 544830"/>
                  <a:gd name="connsiteX4" fmla="*/ 0 w 160682"/>
                  <a:gd name="connsiteY4" fmla="*/ 544830 h 544830"/>
                  <a:gd name="connsiteX0" fmla="*/ 61430 w 222112"/>
                  <a:gd name="connsiteY0" fmla="*/ 544830 h 544830"/>
                  <a:gd name="connsiteX1" fmla="*/ 0 w 222112"/>
                  <a:gd name="connsiteY1" fmla="*/ 115869 h 544830"/>
                  <a:gd name="connsiteX2" fmla="*/ 181942 w 222112"/>
                  <a:gd name="connsiteY2" fmla="*/ 0 h 544830"/>
                  <a:gd name="connsiteX3" fmla="*/ 222112 w 222112"/>
                  <a:gd name="connsiteY3" fmla="*/ 544830 h 544830"/>
                  <a:gd name="connsiteX4" fmla="*/ 61430 w 222112"/>
                  <a:gd name="connsiteY4" fmla="*/ 544830 h 54483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112" h="490080">
                    <a:moveTo>
                      <a:pt x="61430" y="490080"/>
                    </a:moveTo>
                    <a:cubicBezTo>
                      <a:pt x="92688" y="344100"/>
                      <a:pt x="123524" y="297471"/>
                      <a:pt x="0" y="61119"/>
                    </a:cubicBezTo>
                    <a:lnTo>
                      <a:pt x="69790" y="0"/>
                    </a:lnTo>
                    <a:cubicBezTo>
                      <a:pt x="205479" y="122812"/>
                      <a:pt x="171338" y="326720"/>
                      <a:pt x="222112" y="490080"/>
                    </a:cubicBezTo>
                    <a:lnTo>
                      <a:pt x="61430" y="490080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9" name="Trapezio 85">
                <a:extLst>
                  <a:ext uri="{FF2B5EF4-FFF2-40B4-BE49-F238E27FC236}">
                    <a16:creationId xmlns:a16="http://schemas.microsoft.com/office/drawing/2014/main" id="{B4A666D4-1801-E1C8-52B4-1B14B1C9B31F}"/>
                  </a:ext>
                </a:extLst>
              </p:cNvPr>
              <p:cNvSpPr/>
              <p:nvPr/>
            </p:nvSpPr>
            <p:spPr>
              <a:xfrm rot="13370751">
                <a:off x="9838499" y="5023625"/>
                <a:ext cx="90475" cy="209063"/>
              </a:xfrm>
              <a:custGeom>
                <a:avLst/>
                <a:gdLst>
                  <a:gd name="connsiteX0" fmla="*/ 0 w 160682"/>
                  <a:gd name="connsiteY0" fmla="*/ 544830 h 544830"/>
                  <a:gd name="connsiteX1" fmla="*/ 40171 w 160682"/>
                  <a:gd name="connsiteY1" fmla="*/ 0 h 544830"/>
                  <a:gd name="connsiteX2" fmla="*/ 120512 w 160682"/>
                  <a:gd name="connsiteY2" fmla="*/ 0 h 544830"/>
                  <a:gd name="connsiteX3" fmla="*/ 160682 w 160682"/>
                  <a:gd name="connsiteY3" fmla="*/ 544830 h 544830"/>
                  <a:gd name="connsiteX4" fmla="*/ 0 w 160682"/>
                  <a:gd name="connsiteY4" fmla="*/ 544830 h 544830"/>
                  <a:gd name="connsiteX0" fmla="*/ 61430 w 222112"/>
                  <a:gd name="connsiteY0" fmla="*/ 544830 h 544830"/>
                  <a:gd name="connsiteX1" fmla="*/ 0 w 222112"/>
                  <a:gd name="connsiteY1" fmla="*/ 115869 h 544830"/>
                  <a:gd name="connsiteX2" fmla="*/ 181942 w 222112"/>
                  <a:gd name="connsiteY2" fmla="*/ 0 h 544830"/>
                  <a:gd name="connsiteX3" fmla="*/ 222112 w 222112"/>
                  <a:gd name="connsiteY3" fmla="*/ 544830 h 544830"/>
                  <a:gd name="connsiteX4" fmla="*/ 61430 w 222112"/>
                  <a:gd name="connsiteY4" fmla="*/ 544830 h 54483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112" h="490080">
                    <a:moveTo>
                      <a:pt x="61430" y="490080"/>
                    </a:moveTo>
                    <a:cubicBezTo>
                      <a:pt x="92688" y="344100"/>
                      <a:pt x="123524" y="297471"/>
                      <a:pt x="0" y="61119"/>
                    </a:cubicBezTo>
                    <a:lnTo>
                      <a:pt x="69790" y="0"/>
                    </a:lnTo>
                    <a:cubicBezTo>
                      <a:pt x="205479" y="122812"/>
                      <a:pt x="171338" y="326720"/>
                      <a:pt x="222112" y="490080"/>
                    </a:cubicBezTo>
                    <a:lnTo>
                      <a:pt x="61430" y="490080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Trapezio 85">
                <a:extLst>
                  <a:ext uri="{FF2B5EF4-FFF2-40B4-BE49-F238E27FC236}">
                    <a16:creationId xmlns:a16="http://schemas.microsoft.com/office/drawing/2014/main" id="{8B2D0362-F0EE-631D-3EDB-76741F6407A2}"/>
                  </a:ext>
                </a:extLst>
              </p:cNvPr>
              <p:cNvSpPr/>
              <p:nvPr/>
            </p:nvSpPr>
            <p:spPr>
              <a:xfrm rot="14059875">
                <a:off x="9887241" y="5079683"/>
                <a:ext cx="113125" cy="153355"/>
              </a:xfrm>
              <a:custGeom>
                <a:avLst/>
                <a:gdLst>
                  <a:gd name="connsiteX0" fmla="*/ 0 w 160682"/>
                  <a:gd name="connsiteY0" fmla="*/ 544830 h 544830"/>
                  <a:gd name="connsiteX1" fmla="*/ 40171 w 160682"/>
                  <a:gd name="connsiteY1" fmla="*/ 0 h 544830"/>
                  <a:gd name="connsiteX2" fmla="*/ 120512 w 160682"/>
                  <a:gd name="connsiteY2" fmla="*/ 0 h 544830"/>
                  <a:gd name="connsiteX3" fmla="*/ 160682 w 160682"/>
                  <a:gd name="connsiteY3" fmla="*/ 544830 h 544830"/>
                  <a:gd name="connsiteX4" fmla="*/ 0 w 160682"/>
                  <a:gd name="connsiteY4" fmla="*/ 544830 h 544830"/>
                  <a:gd name="connsiteX0" fmla="*/ 61430 w 222112"/>
                  <a:gd name="connsiteY0" fmla="*/ 544830 h 544830"/>
                  <a:gd name="connsiteX1" fmla="*/ 0 w 222112"/>
                  <a:gd name="connsiteY1" fmla="*/ 115869 h 544830"/>
                  <a:gd name="connsiteX2" fmla="*/ 181942 w 222112"/>
                  <a:gd name="connsiteY2" fmla="*/ 0 h 544830"/>
                  <a:gd name="connsiteX3" fmla="*/ 222112 w 222112"/>
                  <a:gd name="connsiteY3" fmla="*/ 544830 h 544830"/>
                  <a:gd name="connsiteX4" fmla="*/ 61430 w 222112"/>
                  <a:gd name="connsiteY4" fmla="*/ 544830 h 54483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117035 w 277717"/>
                  <a:gd name="connsiteY0" fmla="*/ 490080 h 490080"/>
                  <a:gd name="connsiteX1" fmla="*/ 0 w 277717"/>
                  <a:gd name="connsiteY1" fmla="*/ 206249 h 490080"/>
                  <a:gd name="connsiteX2" fmla="*/ 125395 w 277717"/>
                  <a:gd name="connsiteY2" fmla="*/ 0 h 490080"/>
                  <a:gd name="connsiteX3" fmla="*/ 277717 w 277717"/>
                  <a:gd name="connsiteY3" fmla="*/ 490080 h 490080"/>
                  <a:gd name="connsiteX4" fmla="*/ 117035 w 277717"/>
                  <a:gd name="connsiteY4" fmla="*/ 490080 h 49008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717" h="359490">
                    <a:moveTo>
                      <a:pt x="117035" y="359490"/>
                    </a:moveTo>
                    <a:cubicBezTo>
                      <a:pt x="148293" y="213510"/>
                      <a:pt x="162111" y="198768"/>
                      <a:pt x="0" y="75659"/>
                    </a:cubicBezTo>
                    <a:lnTo>
                      <a:pt x="29750" y="0"/>
                    </a:lnTo>
                    <a:cubicBezTo>
                      <a:pt x="249505" y="83006"/>
                      <a:pt x="226943" y="196130"/>
                      <a:pt x="277717" y="359490"/>
                    </a:cubicBezTo>
                    <a:lnTo>
                      <a:pt x="117035" y="359490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62" name="Gruppo 61">
                <a:extLst>
                  <a:ext uri="{FF2B5EF4-FFF2-40B4-BE49-F238E27FC236}">
                    <a16:creationId xmlns:a16="http://schemas.microsoft.com/office/drawing/2014/main" id="{882310DD-0913-00D1-09DD-D1E98C558906}"/>
                  </a:ext>
                </a:extLst>
              </p:cNvPr>
              <p:cNvGrpSpPr/>
              <p:nvPr/>
            </p:nvGrpSpPr>
            <p:grpSpPr>
              <a:xfrm rot="3839117">
                <a:off x="10023182" y="4619606"/>
                <a:ext cx="283472" cy="687065"/>
                <a:chOff x="6892594" y="2810465"/>
                <a:chExt cx="695910" cy="1610599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64" name="Trapezio 37">
                  <a:extLst>
                    <a:ext uri="{FF2B5EF4-FFF2-40B4-BE49-F238E27FC236}">
                      <a16:creationId xmlns:a16="http://schemas.microsoft.com/office/drawing/2014/main" id="{51F96D2F-09F8-17E5-3020-0A36D6B9AAAF}"/>
                    </a:ext>
                  </a:extLst>
                </p:cNvPr>
                <p:cNvSpPr/>
                <p:nvPr/>
              </p:nvSpPr>
              <p:spPr>
                <a:xfrm rot="10800000">
                  <a:off x="6959545" y="2812059"/>
                  <a:ext cx="628959" cy="703583"/>
                </a:xfrm>
                <a:custGeom>
                  <a:avLst/>
                  <a:gdLst>
                    <a:gd name="connsiteX0" fmla="*/ 0 w 653937"/>
                    <a:gd name="connsiteY0" fmla="*/ 658283 h 658283"/>
                    <a:gd name="connsiteX1" fmla="*/ 110496 w 653937"/>
                    <a:gd name="connsiteY1" fmla="*/ 0 h 658283"/>
                    <a:gd name="connsiteX2" fmla="*/ 543441 w 653937"/>
                    <a:gd name="connsiteY2" fmla="*/ 0 h 658283"/>
                    <a:gd name="connsiteX3" fmla="*/ 653937 w 653937"/>
                    <a:gd name="connsiteY3" fmla="*/ 658283 h 658283"/>
                    <a:gd name="connsiteX4" fmla="*/ 0 w 653937"/>
                    <a:gd name="connsiteY4" fmla="*/ 658283 h 658283"/>
                    <a:gd name="connsiteX0" fmla="*/ 36933 w 690870"/>
                    <a:gd name="connsiteY0" fmla="*/ 658283 h 658734"/>
                    <a:gd name="connsiteX1" fmla="*/ 147429 w 690870"/>
                    <a:gd name="connsiteY1" fmla="*/ 0 h 658734"/>
                    <a:gd name="connsiteX2" fmla="*/ 580374 w 690870"/>
                    <a:gd name="connsiteY2" fmla="*/ 0 h 658734"/>
                    <a:gd name="connsiteX3" fmla="*/ 690870 w 690870"/>
                    <a:gd name="connsiteY3" fmla="*/ 658283 h 658734"/>
                    <a:gd name="connsiteX4" fmla="*/ 36933 w 690870"/>
                    <a:gd name="connsiteY4" fmla="*/ 658283 h 658734"/>
                    <a:gd name="connsiteX0" fmla="*/ 36933 w 690870"/>
                    <a:gd name="connsiteY0" fmla="*/ 658283 h 719243"/>
                    <a:gd name="connsiteX1" fmla="*/ 147429 w 690870"/>
                    <a:gd name="connsiteY1" fmla="*/ 0 h 719243"/>
                    <a:gd name="connsiteX2" fmla="*/ 580374 w 690870"/>
                    <a:gd name="connsiteY2" fmla="*/ 0 h 719243"/>
                    <a:gd name="connsiteX3" fmla="*/ 690870 w 690870"/>
                    <a:gd name="connsiteY3" fmla="*/ 658283 h 719243"/>
                    <a:gd name="connsiteX4" fmla="*/ 36933 w 690870"/>
                    <a:gd name="connsiteY4" fmla="*/ 658283 h 719243"/>
                    <a:gd name="connsiteX0" fmla="*/ 36933 w 691237"/>
                    <a:gd name="connsiteY0" fmla="*/ 658283 h 772867"/>
                    <a:gd name="connsiteX1" fmla="*/ 147429 w 691237"/>
                    <a:gd name="connsiteY1" fmla="*/ 0 h 772867"/>
                    <a:gd name="connsiteX2" fmla="*/ 580374 w 691237"/>
                    <a:gd name="connsiteY2" fmla="*/ 0 h 772867"/>
                    <a:gd name="connsiteX3" fmla="*/ 690870 w 691237"/>
                    <a:gd name="connsiteY3" fmla="*/ 658283 h 772867"/>
                    <a:gd name="connsiteX4" fmla="*/ 36933 w 691237"/>
                    <a:gd name="connsiteY4" fmla="*/ 658283 h 772867"/>
                    <a:gd name="connsiteX0" fmla="*/ 36933 w 691237"/>
                    <a:gd name="connsiteY0" fmla="*/ 658283 h 772867"/>
                    <a:gd name="connsiteX1" fmla="*/ 147429 w 691237"/>
                    <a:gd name="connsiteY1" fmla="*/ 0 h 772867"/>
                    <a:gd name="connsiteX2" fmla="*/ 580374 w 691237"/>
                    <a:gd name="connsiteY2" fmla="*/ 0 h 772867"/>
                    <a:gd name="connsiteX3" fmla="*/ 690870 w 691237"/>
                    <a:gd name="connsiteY3" fmla="*/ 658283 h 772867"/>
                    <a:gd name="connsiteX4" fmla="*/ 36933 w 691237"/>
                    <a:gd name="connsiteY4" fmla="*/ 658283 h 772867"/>
                    <a:gd name="connsiteX0" fmla="*/ 48676 w 702980"/>
                    <a:gd name="connsiteY0" fmla="*/ 752153 h 866737"/>
                    <a:gd name="connsiteX1" fmla="*/ 91620 w 702980"/>
                    <a:gd name="connsiteY1" fmla="*/ 0 h 866737"/>
                    <a:gd name="connsiteX2" fmla="*/ 592117 w 702980"/>
                    <a:gd name="connsiteY2" fmla="*/ 93870 h 866737"/>
                    <a:gd name="connsiteX3" fmla="*/ 702613 w 702980"/>
                    <a:gd name="connsiteY3" fmla="*/ 752153 h 866737"/>
                    <a:gd name="connsiteX4" fmla="*/ 48676 w 702980"/>
                    <a:gd name="connsiteY4" fmla="*/ 752153 h 866737"/>
                    <a:gd name="connsiteX0" fmla="*/ 42672 w 696976"/>
                    <a:gd name="connsiteY0" fmla="*/ 752153 h 866737"/>
                    <a:gd name="connsiteX1" fmla="*/ 85616 w 696976"/>
                    <a:gd name="connsiteY1" fmla="*/ 0 h 866737"/>
                    <a:gd name="connsiteX2" fmla="*/ 586113 w 696976"/>
                    <a:gd name="connsiteY2" fmla="*/ 93870 h 866737"/>
                    <a:gd name="connsiteX3" fmla="*/ 696609 w 696976"/>
                    <a:gd name="connsiteY3" fmla="*/ 752153 h 866737"/>
                    <a:gd name="connsiteX4" fmla="*/ 42672 w 696976"/>
                    <a:gd name="connsiteY4" fmla="*/ 752153 h 866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6976" h="866737">
                      <a:moveTo>
                        <a:pt x="42672" y="752153"/>
                      </a:moveTo>
                      <a:cubicBezTo>
                        <a:pt x="-72896" y="768945"/>
                        <a:pt x="82560" y="228815"/>
                        <a:pt x="85616" y="0"/>
                      </a:cubicBezTo>
                      <a:lnTo>
                        <a:pt x="586113" y="93870"/>
                      </a:lnTo>
                      <a:cubicBezTo>
                        <a:pt x="622945" y="313298"/>
                        <a:pt x="629297" y="464145"/>
                        <a:pt x="696609" y="752153"/>
                      </a:cubicBezTo>
                      <a:cubicBezTo>
                        <a:pt x="714850" y="919793"/>
                        <a:pt x="47291" y="889313"/>
                        <a:pt x="42672" y="752153"/>
                      </a:cubicBez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5" name="Ovale 64">
                  <a:extLst>
                    <a:ext uri="{FF2B5EF4-FFF2-40B4-BE49-F238E27FC236}">
                      <a16:creationId xmlns:a16="http://schemas.microsoft.com/office/drawing/2014/main" id="{F6AA8AA7-682A-5C0A-C9D7-1B8BF766DA82}"/>
                    </a:ext>
                  </a:extLst>
                </p:cNvPr>
                <p:cNvSpPr/>
                <p:nvPr/>
              </p:nvSpPr>
              <p:spPr>
                <a:xfrm rot="1724939">
                  <a:off x="7093645" y="2810465"/>
                  <a:ext cx="419100" cy="313692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6" name="Trapezio 38">
                  <a:extLst>
                    <a:ext uri="{FF2B5EF4-FFF2-40B4-BE49-F238E27FC236}">
                      <a16:creationId xmlns:a16="http://schemas.microsoft.com/office/drawing/2014/main" id="{9C49C4C2-BE04-4092-0D20-69CA9CF01F9F}"/>
                    </a:ext>
                  </a:extLst>
                </p:cNvPr>
                <p:cNvSpPr/>
                <p:nvPr/>
              </p:nvSpPr>
              <p:spPr>
                <a:xfrm>
                  <a:off x="6892594" y="3448289"/>
                  <a:ext cx="667115" cy="972775"/>
                </a:xfrm>
                <a:custGeom>
                  <a:avLst/>
                  <a:gdLst>
                    <a:gd name="connsiteX0" fmla="*/ 0 w 923840"/>
                    <a:gd name="connsiteY0" fmla="*/ 1003255 h 1003255"/>
                    <a:gd name="connsiteX1" fmla="*/ 192861 w 923840"/>
                    <a:gd name="connsiteY1" fmla="*/ 0 h 1003255"/>
                    <a:gd name="connsiteX2" fmla="*/ 730979 w 923840"/>
                    <a:gd name="connsiteY2" fmla="*/ 0 h 1003255"/>
                    <a:gd name="connsiteX3" fmla="*/ 923840 w 923840"/>
                    <a:gd name="connsiteY3" fmla="*/ 1003255 h 1003255"/>
                    <a:gd name="connsiteX4" fmla="*/ 0 w 923840"/>
                    <a:gd name="connsiteY4" fmla="*/ 1003255 h 1003255"/>
                    <a:gd name="connsiteX0" fmla="*/ 0 w 931460"/>
                    <a:gd name="connsiteY0" fmla="*/ 988015 h 1003255"/>
                    <a:gd name="connsiteX1" fmla="*/ 200481 w 931460"/>
                    <a:gd name="connsiteY1" fmla="*/ 0 h 1003255"/>
                    <a:gd name="connsiteX2" fmla="*/ 738599 w 931460"/>
                    <a:gd name="connsiteY2" fmla="*/ 0 h 1003255"/>
                    <a:gd name="connsiteX3" fmla="*/ 931460 w 931460"/>
                    <a:gd name="connsiteY3" fmla="*/ 1003255 h 1003255"/>
                    <a:gd name="connsiteX4" fmla="*/ 0 w 931460"/>
                    <a:gd name="connsiteY4" fmla="*/ 988015 h 1003255"/>
                    <a:gd name="connsiteX0" fmla="*/ 0 w 977180"/>
                    <a:gd name="connsiteY0" fmla="*/ 1010875 h 1010875"/>
                    <a:gd name="connsiteX1" fmla="*/ 246201 w 977180"/>
                    <a:gd name="connsiteY1" fmla="*/ 0 h 1010875"/>
                    <a:gd name="connsiteX2" fmla="*/ 784319 w 977180"/>
                    <a:gd name="connsiteY2" fmla="*/ 0 h 1010875"/>
                    <a:gd name="connsiteX3" fmla="*/ 977180 w 977180"/>
                    <a:gd name="connsiteY3" fmla="*/ 1003255 h 1010875"/>
                    <a:gd name="connsiteX4" fmla="*/ 0 w 977180"/>
                    <a:gd name="connsiteY4" fmla="*/ 1010875 h 1010875"/>
                    <a:gd name="connsiteX0" fmla="*/ 0 w 832400"/>
                    <a:gd name="connsiteY0" fmla="*/ 1010875 h 1010875"/>
                    <a:gd name="connsiteX1" fmla="*/ 246201 w 832400"/>
                    <a:gd name="connsiteY1" fmla="*/ 0 h 1010875"/>
                    <a:gd name="connsiteX2" fmla="*/ 784319 w 832400"/>
                    <a:gd name="connsiteY2" fmla="*/ 0 h 1010875"/>
                    <a:gd name="connsiteX3" fmla="*/ 832400 w 832400"/>
                    <a:gd name="connsiteY3" fmla="*/ 645115 h 1010875"/>
                    <a:gd name="connsiteX4" fmla="*/ 0 w 832400"/>
                    <a:gd name="connsiteY4" fmla="*/ 1010875 h 1010875"/>
                    <a:gd name="connsiteX0" fmla="*/ 0 w 832400"/>
                    <a:gd name="connsiteY0" fmla="*/ 1010875 h 1010875"/>
                    <a:gd name="connsiteX1" fmla="*/ 246201 w 832400"/>
                    <a:gd name="connsiteY1" fmla="*/ 0 h 1010875"/>
                    <a:gd name="connsiteX2" fmla="*/ 784319 w 832400"/>
                    <a:gd name="connsiteY2" fmla="*/ 0 h 1010875"/>
                    <a:gd name="connsiteX3" fmla="*/ 832400 w 832400"/>
                    <a:gd name="connsiteY3" fmla="*/ 645115 h 1010875"/>
                    <a:gd name="connsiteX4" fmla="*/ 0 w 832400"/>
                    <a:gd name="connsiteY4" fmla="*/ 1010875 h 1010875"/>
                    <a:gd name="connsiteX0" fmla="*/ 0 w 832400"/>
                    <a:gd name="connsiteY0" fmla="*/ 1010875 h 1025203"/>
                    <a:gd name="connsiteX1" fmla="*/ 246201 w 832400"/>
                    <a:gd name="connsiteY1" fmla="*/ 0 h 1025203"/>
                    <a:gd name="connsiteX2" fmla="*/ 784319 w 832400"/>
                    <a:gd name="connsiteY2" fmla="*/ 0 h 1025203"/>
                    <a:gd name="connsiteX3" fmla="*/ 832400 w 832400"/>
                    <a:gd name="connsiteY3" fmla="*/ 645115 h 1025203"/>
                    <a:gd name="connsiteX4" fmla="*/ 0 w 832400"/>
                    <a:gd name="connsiteY4" fmla="*/ 1010875 h 1025203"/>
                    <a:gd name="connsiteX0" fmla="*/ 5105 w 837505"/>
                    <a:gd name="connsiteY0" fmla="*/ 1010875 h 1025203"/>
                    <a:gd name="connsiteX1" fmla="*/ 251306 w 837505"/>
                    <a:gd name="connsiteY1" fmla="*/ 0 h 1025203"/>
                    <a:gd name="connsiteX2" fmla="*/ 789424 w 837505"/>
                    <a:gd name="connsiteY2" fmla="*/ 0 h 1025203"/>
                    <a:gd name="connsiteX3" fmla="*/ 837505 w 837505"/>
                    <a:gd name="connsiteY3" fmla="*/ 645115 h 1025203"/>
                    <a:gd name="connsiteX4" fmla="*/ 5105 w 837505"/>
                    <a:gd name="connsiteY4" fmla="*/ 1010875 h 1025203"/>
                    <a:gd name="connsiteX0" fmla="*/ 5105 w 837505"/>
                    <a:gd name="connsiteY0" fmla="*/ 1010875 h 1025203"/>
                    <a:gd name="connsiteX1" fmla="*/ 251306 w 837505"/>
                    <a:gd name="connsiteY1" fmla="*/ 0 h 1025203"/>
                    <a:gd name="connsiteX2" fmla="*/ 789424 w 837505"/>
                    <a:gd name="connsiteY2" fmla="*/ 0 h 1025203"/>
                    <a:gd name="connsiteX3" fmla="*/ 837505 w 837505"/>
                    <a:gd name="connsiteY3" fmla="*/ 645115 h 1025203"/>
                    <a:gd name="connsiteX4" fmla="*/ 5105 w 837505"/>
                    <a:gd name="connsiteY4" fmla="*/ 1010875 h 1025203"/>
                    <a:gd name="connsiteX0" fmla="*/ 5105 w 855425"/>
                    <a:gd name="connsiteY0" fmla="*/ 1010875 h 1025203"/>
                    <a:gd name="connsiteX1" fmla="*/ 251306 w 855425"/>
                    <a:gd name="connsiteY1" fmla="*/ 0 h 1025203"/>
                    <a:gd name="connsiteX2" fmla="*/ 789424 w 855425"/>
                    <a:gd name="connsiteY2" fmla="*/ 0 h 1025203"/>
                    <a:gd name="connsiteX3" fmla="*/ 837505 w 855425"/>
                    <a:gd name="connsiteY3" fmla="*/ 645115 h 1025203"/>
                    <a:gd name="connsiteX4" fmla="*/ 5105 w 855425"/>
                    <a:gd name="connsiteY4" fmla="*/ 1010875 h 1025203"/>
                    <a:gd name="connsiteX0" fmla="*/ 6115 w 856435"/>
                    <a:gd name="connsiteY0" fmla="*/ 1070351 h 1084679"/>
                    <a:gd name="connsiteX1" fmla="*/ 213186 w 856435"/>
                    <a:gd name="connsiteY1" fmla="*/ 0 h 1084679"/>
                    <a:gd name="connsiteX2" fmla="*/ 790434 w 856435"/>
                    <a:gd name="connsiteY2" fmla="*/ 59476 h 1084679"/>
                    <a:gd name="connsiteX3" fmla="*/ 838515 w 856435"/>
                    <a:gd name="connsiteY3" fmla="*/ 704591 h 1084679"/>
                    <a:gd name="connsiteX4" fmla="*/ 6115 w 856435"/>
                    <a:gd name="connsiteY4" fmla="*/ 1070351 h 1084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56435" h="1084679">
                      <a:moveTo>
                        <a:pt x="6115" y="1070351"/>
                      </a:moveTo>
                      <a:cubicBezTo>
                        <a:pt x="-33738" y="771493"/>
                        <a:pt x="131119" y="336958"/>
                        <a:pt x="213186" y="0"/>
                      </a:cubicBezTo>
                      <a:lnTo>
                        <a:pt x="790434" y="59476"/>
                      </a:lnTo>
                      <a:cubicBezTo>
                        <a:pt x="722641" y="152594"/>
                        <a:pt x="913928" y="481933"/>
                        <a:pt x="838515" y="704591"/>
                      </a:cubicBezTo>
                      <a:cubicBezTo>
                        <a:pt x="629628" y="651251"/>
                        <a:pt x="542662" y="1177031"/>
                        <a:pt x="6115" y="1070351"/>
                      </a:cubicBez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7378449B-6AE0-0B60-8635-21134E9F2EDA}"/>
                </a:ext>
              </a:extLst>
            </p:cNvPr>
            <p:cNvSpPr/>
            <p:nvPr/>
          </p:nvSpPr>
          <p:spPr>
            <a:xfrm>
              <a:off x="10923142" y="4516766"/>
              <a:ext cx="118659" cy="129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63" name="Ovale 161">
            <a:extLst>
              <a:ext uri="{FF2B5EF4-FFF2-40B4-BE49-F238E27FC236}">
                <a16:creationId xmlns:a16="http://schemas.microsoft.com/office/drawing/2014/main" id="{1F04959D-F9F6-87A3-59A4-4CB80E72D2D8}"/>
              </a:ext>
            </a:extLst>
          </p:cNvPr>
          <p:cNvSpPr/>
          <p:nvPr/>
        </p:nvSpPr>
        <p:spPr>
          <a:xfrm rot="4258451">
            <a:off x="10552978" y="4479963"/>
            <a:ext cx="220790" cy="615529"/>
          </a:xfrm>
          <a:custGeom>
            <a:avLst/>
            <a:gdLst>
              <a:gd name="connsiteX0" fmla="*/ 0 w 542029"/>
              <a:gd name="connsiteY0" fmla="*/ 825624 h 1651248"/>
              <a:gd name="connsiteX1" fmla="*/ 271015 w 542029"/>
              <a:gd name="connsiteY1" fmla="*/ 0 h 1651248"/>
              <a:gd name="connsiteX2" fmla="*/ 542030 w 542029"/>
              <a:gd name="connsiteY2" fmla="*/ 825624 h 1651248"/>
              <a:gd name="connsiteX3" fmla="*/ 271015 w 542029"/>
              <a:gd name="connsiteY3" fmla="*/ 1651248 h 1651248"/>
              <a:gd name="connsiteX4" fmla="*/ 0 w 542029"/>
              <a:gd name="connsiteY4" fmla="*/ 825624 h 1651248"/>
              <a:gd name="connsiteX0" fmla="*/ 0 w 542030"/>
              <a:gd name="connsiteY0" fmla="*/ 617282 h 1442906"/>
              <a:gd name="connsiteX1" fmla="*/ 269897 w 542030"/>
              <a:gd name="connsiteY1" fmla="*/ 0 h 1442906"/>
              <a:gd name="connsiteX2" fmla="*/ 542030 w 542030"/>
              <a:gd name="connsiteY2" fmla="*/ 617282 h 1442906"/>
              <a:gd name="connsiteX3" fmla="*/ 271015 w 542030"/>
              <a:gd name="connsiteY3" fmla="*/ 1442906 h 1442906"/>
              <a:gd name="connsiteX4" fmla="*/ 0 w 542030"/>
              <a:gd name="connsiteY4" fmla="*/ 617282 h 144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030" h="1442906">
                <a:moveTo>
                  <a:pt x="0" y="617282"/>
                </a:moveTo>
                <a:cubicBezTo>
                  <a:pt x="-186" y="376798"/>
                  <a:pt x="120220" y="0"/>
                  <a:pt x="269897" y="0"/>
                </a:cubicBezTo>
                <a:cubicBezTo>
                  <a:pt x="419574" y="0"/>
                  <a:pt x="542030" y="161302"/>
                  <a:pt x="542030" y="617282"/>
                </a:cubicBezTo>
                <a:cubicBezTo>
                  <a:pt x="542030" y="1073262"/>
                  <a:pt x="420692" y="1442906"/>
                  <a:pt x="271015" y="1442906"/>
                </a:cubicBezTo>
                <a:cubicBezTo>
                  <a:pt x="121338" y="1442906"/>
                  <a:pt x="186" y="857766"/>
                  <a:pt x="0" y="61728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4FE3A286-C572-ABB7-3DE9-D69A102AC027}"/>
              </a:ext>
            </a:extLst>
          </p:cNvPr>
          <p:cNvSpPr/>
          <p:nvPr/>
        </p:nvSpPr>
        <p:spPr>
          <a:xfrm rot="3667636" flipV="1">
            <a:off x="12008271" y="4209160"/>
            <a:ext cx="102825" cy="190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Elemento grafico 7" descr="Pezzi del puzzle contorno">
            <a:extLst>
              <a:ext uri="{FF2B5EF4-FFF2-40B4-BE49-F238E27FC236}">
                <a16:creationId xmlns:a16="http://schemas.microsoft.com/office/drawing/2014/main" id="{787C84D5-50DA-8B8A-AEA0-5FB60AF2A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5A540C3-28CA-C464-A6C7-EE9272AC65C0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THE CONTEXT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14283CFB-2E65-190D-D958-6B76F29F6905}"/>
              </a:ext>
            </a:extLst>
          </p:cNvPr>
          <p:cNvSpPr/>
          <p:nvPr/>
        </p:nvSpPr>
        <p:spPr>
          <a:xfrm rot="21572067">
            <a:off x="11280645" y="4617606"/>
            <a:ext cx="146307" cy="6293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rapezio 28">
            <a:extLst>
              <a:ext uri="{FF2B5EF4-FFF2-40B4-BE49-F238E27FC236}">
                <a16:creationId xmlns:a16="http://schemas.microsoft.com/office/drawing/2014/main" id="{21D53023-CD61-BAF5-4E43-511769A1D3B4}"/>
              </a:ext>
            </a:extLst>
          </p:cNvPr>
          <p:cNvSpPr/>
          <p:nvPr/>
        </p:nvSpPr>
        <p:spPr>
          <a:xfrm rot="10772067">
            <a:off x="11106718" y="4965101"/>
            <a:ext cx="510538" cy="424388"/>
          </a:xfrm>
          <a:custGeom>
            <a:avLst/>
            <a:gdLst>
              <a:gd name="connsiteX0" fmla="*/ 0 w 1017129"/>
              <a:gd name="connsiteY0" fmla="*/ 932501 h 932501"/>
              <a:gd name="connsiteX1" fmla="*/ 122316 w 1017129"/>
              <a:gd name="connsiteY1" fmla="*/ 0 h 932501"/>
              <a:gd name="connsiteX2" fmla="*/ 894813 w 1017129"/>
              <a:gd name="connsiteY2" fmla="*/ 0 h 932501"/>
              <a:gd name="connsiteX3" fmla="*/ 1017129 w 1017129"/>
              <a:gd name="connsiteY3" fmla="*/ 932501 h 932501"/>
              <a:gd name="connsiteX4" fmla="*/ 0 w 1017129"/>
              <a:gd name="connsiteY4" fmla="*/ 932501 h 932501"/>
              <a:gd name="connsiteX0" fmla="*/ 0 w 1192389"/>
              <a:gd name="connsiteY0" fmla="*/ 932501 h 932501"/>
              <a:gd name="connsiteX1" fmla="*/ 122316 w 1192389"/>
              <a:gd name="connsiteY1" fmla="*/ 0 h 932501"/>
              <a:gd name="connsiteX2" fmla="*/ 894813 w 1192389"/>
              <a:gd name="connsiteY2" fmla="*/ 0 h 932501"/>
              <a:gd name="connsiteX3" fmla="*/ 1192389 w 1192389"/>
              <a:gd name="connsiteY3" fmla="*/ 909641 h 932501"/>
              <a:gd name="connsiteX4" fmla="*/ 0 w 1192389"/>
              <a:gd name="connsiteY4" fmla="*/ 932501 h 93250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53349"/>
              <a:gd name="connsiteY0" fmla="*/ 711521 h 909641"/>
              <a:gd name="connsiteX1" fmla="*/ 183276 w 1253349"/>
              <a:gd name="connsiteY1" fmla="*/ 0 h 909641"/>
              <a:gd name="connsiteX2" fmla="*/ 955773 w 1253349"/>
              <a:gd name="connsiteY2" fmla="*/ 0 h 909641"/>
              <a:gd name="connsiteX3" fmla="*/ 1253349 w 1253349"/>
              <a:gd name="connsiteY3" fmla="*/ 909641 h 909641"/>
              <a:gd name="connsiteX4" fmla="*/ 0 w 1253349"/>
              <a:gd name="connsiteY4" fmla="*/ 711521 h 909641"/>
              <a:gd name="connsiteX0" fmla="*/ 0 w 1253349"/>
              <a:gd name="connsiteY0" fmla="*/ 711521 h 909641"/>
              <a:gd name="connsiteX1" fmla="*/ 183276 w 1253349"/>
              <a:gd name="connsiteY1" fmla="*/ 0 h 909641"/>
              <a:gd name="connsiteX2" fmla="*/ 955773 w 1253349"/>
              <a:gd name="connsiteY2" fmla="*/ 0 h 909641"/>
              <a:gd name="connsiteX3" fmla="*/ 1253349 w 1253349"/>
              <a:gd name="connsiteY3" fmla="*/ 909641 h 909641"/>
              <a:gd name="connsiteX4" fmla="*/ 0 w 1253349"/>
              <a:gd name="connsiteY4" fmla="*/ 711521 h 909641"/>
              <a:gd name="connsiteX0" fmla="*/ 0 w 1253349"/>
              <a:gd name="connsiteY0" fmla="*/ 825821 h 1023941"/>
              <a:gd name="connsiteX1" fmla="*/ 175656 w 1253349"/>
              <a:gd name="connsiteY1" fmla="*/ 0 h 1023941"/>
              <a:gd name="connsiteX2" fmla="*/ 955773 w 1253349"/>
              <a:gd name="connsiteY2" fmla="*/ 114300 h 1023941"/>
              <a:gd name="connsiteX3" fmla="*/ 1253349 w 1253349"/>
              <a:gd name="connsiteY3" fmla="*/ 1023941 h 1023941"/>
              <a:gd name="connsiteX4" fmla="*/ 0 w 1253349"/>
              <a:gd name="connsiteY4" fmla="*/ 825821 h 1023941"/>
              <a:gd name="connsiteX0" fmla="*/ 0 w 1253349"/>
              <a:gd name="connsiteY0" fmla="*/ 841061 h 1039181"/>
              <a:gd name="connsiteX1" fmla="*/ 175656 w 1253349"/>
              <a:gd name="connsiteY1" fmla="*/ 15240 h 1039181"/>
              <a:gd name="connsiteX2" fmla="*/ 963393 w 1253349"/>
              <a:gd name="connsiteY2" fmla="*/ 0 h 1039181"/>
              <a:gd name="connsiteX3" fmla="*/ 1253349 w 1253349"/>
              <a:gd name="connsiteY3" fmla="*/ 1039181 h 1039181"/>
              <a:gd name="connsiteX4" fmla="*/ 0 w 1253349"/>
              <a:gd name="connsiteY4" fmla="*/ 841061 h 1039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3349" h="1039181">
                <a:moveTo>
                  <a:pt x="0" y="841061"/>
                </a:moveTo>
                <a:cubicBezTo>
                  <a:pt x="61092" y="603887"/>
                  <a:pt x="152664" y="336234"/>
                  <a:pt x="175656" y="15240"/>
                </a:cubicBezTo>
                <a:lnTo>
                  <a:pt x="963393" y="0"/>
                </a:lnTo>
                <a:cubicBezTo>
                  <a:pt x="994005" y="371794"/>
                  <a:pt x="1100817" y="568327"/>
                  <a:pt x="1253349" y="1039181"/>
                </a:cubicBezTo>
                <a:lnTo>
                  <a:pt x="0" y="841061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rapezio 37">
            <a:extLst>
              <a:ext uri="{FF2B5EF4-FFF2-40B4-BE49-F238E27FC236}">
                <a16:creationId xmlns:a16="http://schemas.microsoft.com/office/drawing/2014/main" id="{A02F1C1D-C136-1A53-8B6D-E994407AA710}"/>
              </a:ext>
            </a:extLst>
          </p:cNvPr>
          <p:cNvSpPr/>
          <p:nvPr/>
        </p:nvSpPr>
        <p:spPr>
          <a:xfrm rot="12798639" flipH="1">
            <a:off x="11953271" y="4963647"/>
            <a:ext cx="234994" cy="287334"/>
          </a:xfrm>
          <a:custGeom>
            <a:avLst/>
            <a:gdLst>
              <a:gd name="connsiteX0" fmla="*/ 0 w 653937"/>
              <a:gd name="connsiteY0" fmla="*/ 658283 h 658283"/>
              <a:gd name="connsiteX1" fmla="*/ 110496 w 653937"/>
              <a:gd name="connsiteY1" fmla="*/ 0 h 658283"/>
              <a:gd name="connsiteX2" fmla="*/ 543441 w 653937"/>
              <a:gd name="connsiteY2" fmla="*/ 0 h 658283"/>
              <a:gd name="connsiteX3" fmla="*/ 653937 w 653937"/>
              <a:gd name="connsiteY3" fmla="*/ 658283 h 658283"/>
              <a:gd name="connsiteX4" fmla="*/ 0 w 653937"/>
              <a:gd name="connsiteY4" fmla="*/ 658283 h 658283"/>
              <a:gd name="connsiteX0" fmla="*/ 36933 w 690870"/>
              <a:gd name="connsiteY0" fmla="*/ 658283 h 658734"/>
              <a:gd name="connsiteX1" fmla="*/ 147429 w 690870"/>
              <a:gd name="connsiteY1" fmla="*/ 0 h 658734"/>
              <a:gd name="connsiteX2" fmla="*/ 580374 w 690870"/>
              <a:gd name="connsiteY2" fmla="*/ 0 h 658734"/>
              <a:gd name="connsiteX3" fmla="*/ 690870 w 690870"/>
              <a:gd name="connsiteY3" fmla="*/ 658283 h 658734"/>
              <a:gd name="connsiteX4" fmla="*/ 36933 w 690870"/>
              <a:gd name="connsiteY4" fmla="*/ 658283 h 658734"/>
              <a:gd name="connsiteX0" fmla="*/ 36933 w 690870"/>
              <a:gd name="connsiteY0" fmla="*/ 658283 h 719243"/>
              <a:gd name="connsiteX1" fmla="*/ 147429 w 690870"/>
              <a:gd name="connsiteY1" fmla="*/ 0 h 719243"/>
              <a:gd name="connsiteX2" fmla="*/ 580374 w 690870"/>
              <a:gd name="connsiteY2" fmla="*/ 0 h 719243"/>
              <a:gd name="connsiteX3" fmla="*/ 690870 w 690870"/>
              <a:gd name="connsiteY3" fmla="*/ 658283 h 719243"/>
              <a:gd name="connsiteX4" fmla="*/ 36933 w 690870"/>
              <a:gd name="connsiteY4" fmla="*/ 658283 h 719243"/>
              <a:gd name="connsiteX0" fmla="*/ 36933 w 691237"/>
              <a:gd name="connsiteY0" fmla="*/ 658283 h 772867"/>
              <a:gd name="connsiteX1" fmla="*/ 147429 w 691237"/>
              <a:gd name="connsiteY1" fmla="*/ 0 h 772867"/>
              <a:gd name="connsiteX2" fmla="*/ 580374 w 691237"/>
              <a:gd name="connsiteY2" fmla="*/ 0 h 772867"/>
              <a:gd name="connsiteX3" fmla="*/ 690870 w 691237"/>
              <a:gd name="connsiteY3" fmla="*/ 658283 h 772867"/>
              <a:gd name="connsiteX4" fmla="*/ 36933 w 691237"/>
              <a:gd name="connsiteY4" fmla="*/ 658283 h 772867"/>
              <a:gd name="connsiteX0" fmla="*/ 36933 w 691237"/>
              <a:gd name="connsiteY0" fmla="*/ 658283 h 772867"/>
              <a:gd name="connsiteX1" fmla="*/ 147429 w 691237"/>
              <a:gd name="connsiteY1" fmla="*/ 0 h 772867"/>
              <a:gd name="connsiteX2" fmla="*/ 580374 w 691237"/>
              <a:gd name="connsiteY2" fmla="*/ 0 h 772867"/>
              <a:gd name="connsiteX3" fmla="*/ 690870 w 691237"/>
              <a:gd name="connsiteY3" fmla="*/ 658283 h 772867"/>
              <a:gd name="connsiteX4" fmla="*/ 36933 w 691237"/>
              <a:gd name="connsiteY4" fmla="*/ 658283 h 772867"/>
              <a:gd name="connsiteX0" fmla="*/ 48676 w 702980"/>
              <a:gd name="connsiteY0" fmla="*/ 752153 h 866737"/>
              <a:gd name="connsiteX1" fmla="*/ 91620 w 702980"/>
              <a:gd name="connsiteY1" fmla="*/ 0 h 866737"/>
              <a:gd name="connsiteX2" fmla="*/ 592117 w 702980"/>
              <a:gd name="connsiteY2" fmla="*/ 93870 h 866737"/>
              <a:gd name="connsiteX3" fmla="*/ 702613 w 702980"/>
              <a:gd name="connsiteY3" fmla="*/ 752153 h 866737"/>
              <a:gd name="connsiteX4" fmla="*/ 48676 w 702980"/>
              <a:gd name="connsiteY4" fmla="*/ 752153 h 866737"/>
              <a:gd name="connsiteX0" fmla="*/ 42672 w 696976"/>
              <a:gd name="connsiteY0" fmla="*/ 752153 h 866737"/>
              <a:gd name="connsiteX1" fmla="*/ 85616 w 696976"/>
              <a:gd name="connsiteY1" fmla="*/ 0 h 866737"/>
              <a:gd name="connsiteX2" fmla="*/ 586113 w 696976"/>
              <a:gd name="connsiteY2" fmla="*/ 93870 h 866737"/>
              <a:gd name="connsiteX3" fmla="*/ 696609 w 696976"/>
              <a:gd name="connsiteY3" fmla="*/ 752153 h 866737"/>
              <a:gd name="connsiteX4" fmla="*/ 42672 w 696976"/>
              <a:gd name="connsiteY4" fmla="*/ 752153 h 86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6976" h="866737">
                <a:moveTo>
                  <a:pt x="42672" y="752153"/>
                </a:moveTo>
                <a:cubicBezTo>
                  <a:pt x="-72896" y="768945"/>
                  <a:pt x="82560" y="228815"/>
                  <a:pt x="85616" y="0"/>
                </a:cubicBezTo>
                <a:lnTo>
                  <a:pt x="586113" y="93870"/>
                </a:lnTo>
                <a:cubicBezTo>
                  <a:pt x="622945" y="313298"/>
                  <a:pt x="629297" y="464145"/>
                  <a:pt x="696609" y="752153"/>
                </a:cubicBezTo>
                <a:cubicBezTo>
                  <a:pt x="714850" y="919793"/>
                  <a:pt x="47291" y="889313"/>
                  <a:pt x="42672" y="75215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54EB6BB9-88EF-2140-31B9-5367BAD3A4C0}"/>
              </a:ext>
            </a:extLst>
          </p:cNvPr>
          <p:cNvSpPr/>
          <p:nvPr/>
        </p:nvSpPr>
        <p:spPr>
          <a:xfrm rot="21572067">
            <a:off x="12031415" y="4989490"/>
            <a:ext cx="170716" cy="1281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AEB29385-1865-39B0-4EAA-2790E46D5128}"/>
              </a:ext>
            </a:extLst>
          </p:cNvPr>
          <p:cNvSpPr/>
          <p:nvPr/>
        </p:nvSpPr>
        <p:spPr>
          <a:xfrm rot="19034516">
            <a:off x="11827512" y="4496971"/>
            <a:ext cx="220790" cy="674348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rapezio 42">
            <a:extLst>
              <a:ext uri="{FF2B5EF4-FFF2-40B4-BE49-F238E27FC236}">
                <a16:creationId xmlns:a16="http://schemas.microsoft.com/office/drawing/2014/main" id="{9C500913-7388-FEA6-63FD-EDFBC858606E}"/>
              </a:ext>
            </a:extLst>
          </p:cNvPr>
          <p:cNvSpPr/>
          <p:nvPr/>
        </p:nvSpPr>
        <p:spPr>
          <a:xfrm rot="1931469">
            <a:off x="11752718" y="5173525"/>
            <a:ext cx="312391" cy="370555"/>
          </a:xfrm>
          <a:custGeom>
            <a:avLst/>
            <a:gdLst>
              <a:gd name="connsiteX0" fmla="*/ 0 w 933837"/>
              <a:gd name="connsiteY0" fmla="*/ 845746 h 845746"/>
              <a:gd name="connsiteX1" fmla="*/ 211437 w 933837"/>
              <a:gd name="connsiteY1" fmla="*/ 0 h 845746"/>
              <a:gd name="connsiteX2" fmla="*/ 722401 w 933837"/>
              <a:gd name="connsiteY2" fmla="*/ 0 h 845746"/>
              <a:gd name="connsiteX3" fmla="*/ 933837 w 933837"/>
              <a:gd name="connsiteY3" fmla="*/ 845746 h 845746"/>
              <a:gd name="connsiteX4" fmla="*/ 0 w 933837"/>
              <a:gd name="connsiteY4" fmla="*/ 845746 h 845746"/>
              <a:gd name="connsiteX0" fmla="*/ 0 w 933837"/>
              <a:gd name="connsiteY0" fmla="*/ 845746 h 845746"/>
              <a:gd name="connsiteX1" fmla="*/ 211437 w 933837"/>
              <a:gd name="connsiteY1" fmla="*/ 0 h 845746"/>
              <a:gd name="connsiteX2" fmla="*/ 635384 w 933837"/>
              <a:gd name="connsiteY2" fmla="*/ 19567 h 845746"/>
              <a:gd name="connsiteX3" fmla="*/ 933837 w 933837"/>
              <a:gd name="connsiteY3" fmla="*/ 845746 h 845746"/>
              <a:gd name="connsiteX4" fmla="*/ 0 w 933837"/>
              <a:gd name="connsiteY4" fmla="*/ 845746 h 845746"/>
              <a:gd name="connsiteX0" fmla="*/ 0 w 933837"/>
              <a:gd name="connsiteY0" fmla="*/ 845746 h 845746"/>
              <a:gd name="connsiteX1" fmla="*/ 211437 w 933837"/>
              <a:gd name="connsiteY1" fmla="*/ 0 h 845746"/>
              <a:gd name="connsiteX2" fmla="*/ 635384 w 933837"/>
              <a:gd name="connsiteY2" fmla="*/ 19567 h 845746"/>
              <a:gd name="connsiteX3" fmla="*/ 933837 w 933837"/>
              <a:gd name="connsiteY3" fmla="*/ 845746 h 845746"/>
              <a:gd name="connsiteX4" fmla="*/ 0 w 933837"/>
              <a:gd name="connsiteY4" fmla="*/ 845746 h 845746"/>
              <a:gd name="connsiteX0" fmla="*/ 0 w 878897"/>
              <a:gd name="connsiteY0" fmla="*/ 845746 h 845746"/>
              <a:gd name="connsiteX1" fmla="*/ 211437 w 878897"/>
              <a:gd name="connsiteY1" fmla="*/ 0 h 845746"/>
              <a:gd name="connsiteX2" fmla="*/ 635384 w 878897"/>
              <a:gd name="connsiteY2" fmla="*/ 19567 h 845746"/>
              <a:gd name="connsiteX3" fmla="*/ 878897 w 878897"/>
              <a:gd name="connsiteY3" fmla="*/ 844755 h 845746"/>
              <a:gd name="connsiteX4" fmla="*/ 0 w 878897"/>
              <a:gd name="connsiteY4" fmla="*/ 845746 h 845746"/>
              <a:gd name="connsiteX0" fmla="*/ 0 w 924445"/>
              <a:gd name="connsiteY0" fmla="*/ 845746 h 845746"/>
              <a:gd name="connsiteX1" fmla="*/ 211437 w 924445"/>
              <a:gd name="connsiteY1" fmla="*/ 0 h 845746"/>
              <a:gd name="connsiteX2" fmla="*/ 635384 w 924445"/>
              <a:gd name="connsiteY2" fmla="*/ 19567 h 845746"/>
              <a:gd name="connsiteX3" fmla="*/ 878897 w 924445"/>
              <a:gd name="connsiteY3" fmla="*/ 844755 h 845746"/>
              <a:gd name="connsiteX4" fmla="*/ 0 w 924445"/>
              <a:gd name="connsiteY4" fmla="*/ 845746 h 845746"/>
              <a:gd name="connsiteX0" fmla="*/ 0 w 924445"/>
              <a:gd name="connsiteY0" fmla="*/ 845746 h 895165"/>
              <a:gd name="connsiteX1" fmla="*/ 211437 w 924445"/>
              <a:gd name="connsiteY1" fmla="*/ 0 h 895165"/>
              <a:gd name="connsiteX2" fmla="*/ 635384 w 924445"/>
              <a:gd name="connsiteY2" fmla="*/ 19567 h 895165"/>
              <a:gd name="connsiteX3" fmla="*/ 878897 w 924445"/>
              <a:gd name="connsiteY3" fmla="*/ 844755 h 895165"/>
              <a:gd name="connsiteX4" fmla="*/ 0 w 924445"/>
              <a:gd name="connsiteY4" fmla="*/ 845746 h 895165"/>
              <a:gd name="connsiteX0" fmla="*/ 0 w 927114"/>
              <a:gd name="connsiteY0" fmla="*/ 856273 h 898070"/>
              <a:gd name="connsiteX1" fmla="*/ 214106 w 927114"/>
              <a:gd name="connsiteY1" fmla="*/ 0 h 898070"/>
              <a:gd name="connsiteX2" fmla="*/ 638053 w 927114"/>
              <a:gd name="connsiteY2" fmla="*/ 19567 h 898070"/>
              <a:gd name="connsiteX3" fmla="*/ 881566 w 927114"/>
              <a:gd name="connsiteY3" fmla="*/ 844755 h 898070"/>
              <a:gd name="connsiteX4" fmla="*/ 0 w 927114"/>
              <a:gd name="connsiteY4" fmla="*/ 856273 h 898070"/>
              <a:gd name="connsiteX0" fmla="*/ 0 w 927114"/>
              <a:gd name="connsiteY0" fmla="*/ 856273 h 920009"/>
              <a:gd name="connsiteX1" fmla="*/ 214106 w 927114"/>
              <a:gd name="connsiteY1" fmla="*/ 0 h 920009"/>
              <a:gd name="connsiteX2" fmla="*/ 638053 w 927114"/>
              <a:gd name="connsiteY2" fmla="*/ 19567 h 920009"/>
              <a:gd name="connsiteX3" fmla="*/ 881566 w 927114"/>
              <a:gd name="connsiteY3" fmla="*/ 844755 h 920009"/>
              <a:gd name="connsiteX4" fmla="*/ 0 w 927114"/>
              <a:gd name="connsiteY4" fmla="*/ 856273 h 920009"/>
              <a:gd name="connsiteX0" fmla="*/ 0 w 927114"/>
              <a:gd name="connsiteY0" fmla="*/ 856273 h 920009"/>
              <a:gd name="connsiteX1" fmla="*/ 214106 w 927114"/>
              <a:gd name="connsiteY1" fmla="*/ 0 h 920009"/>
              <a:gd name="connsiteX2" fmla="*/ 638053 w 927114"/>
              <a:gd name="connsiteY2" fmla="*/ 19567 h 920009"/>
              <a:gd name="connsiteX3" fmla="*/ 881566 w 927114"/>
              <a:gd name="connsiteY3" fmla="*/ 844755 h 920009"/>
              <a:gd name="connsiteX4" fmla="*/ 0 w 927114"/>
              <a:gd name="connsiteY4" fmla="*/ 856273 h 920009"/>
              <a:gd name="connsiteX0" fmla="*/ 0 w 927114"/>
              <a:gd name="connsiteY0" fmla="*/ 856273 h 920009"/>
              <a:gd name="connsiteX1" fmla="*/ 214106 w 927114"/>
              <a:gd name="connsiteY1" fmla="*/ 0 h 920009"/>
              <a:gd name="connsiteX2" fmla="*/ 638053 w 927114"/>
              <a:gd name="connsiteY2" fmla="*/ 19567 h 920009"/>
              <a:gd name="connsiteX3" fmla="*/ 881566 w 927114"/>
              <a:gd name="connsiteY3" fmla="*/ 844755 h 920009"/>
              <a:gd name="connsiteX4" fmla="*/ 0 w 927114"/>
              <a:gd name="connsiteY4" fmla="*/ 856273 h 920009"/>
              <a:gd name="connsiteX0" fmla="*/ 0 w 888649"/>
              <a:gd name="connsiteY0" fmla="*/ 856273 h 907363"/>
              <a:gd name="connsiteX1" fmla="*/ 214106 w 888649"/>
              <a:gd name="connsiteY1" fmla="*/ 0 h 907363"/>
              <a:gd name="connsiteX2" fmla="*/ 638053 w 888649"/>
              <a:gd name="connsiteY2" fmla="*/ 19567 h 907363"/>
              <a:gd name="connsiteX3" fmla="*/ 830678 w 888649"/>
              <a:gd name="connsiteY3" fmla="*/ 818597 h 907363"/>
              <a:gd name="connsiteX4" fmla="*/ 0 w 888649"/>
              <a:gd name="connsiteY4" fmla="*/ 856273 h 90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649" h="907363">
                <a:moveTo>
                  <a:pt x="0" y="856273"/>
                </a:moveTo>
                <a:cubicBezTo>
                  <a:pt x="6187" y="525446"/>
                  <a:pt x="76406" y="294961"/>
                  <a:pt x="214106" y="0"/>
                </a:cubicBezTo>
                <a:lnTo>
                  <a:pt x="638053" y="19567"/>
                </a:lnTo>
                <a:cubicBezTo>
                  <a:pt x="916004" y="361593"/>
                  <a:pt x="934010" y="548976"/>
                  <a:pt x="830678" y="818597"/>
                </a:cubicBezTo>
                <a:cubicBezTo>
                  <a:pt x="573727" y="931605"/>
                  <a:pt x="178789" y="928146"/>
                  <a:pt x="0" y="85627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rapezio 43">
            <a:extLst>
              <a:ext uri="{FF2B5EF4-FFF2-40B4-BE49-F238E27FC236}">
                <a16:creationId xmlns:a16="http://schemas.microsoft.com/office/drawing/2014/main" id="{7B528B9D-37CD-CE28-DB72-C36ADD835E50}"/>
              </a:ext>
            </a:extLst>
          </p:cNvPr>
          <p:cNvSpPr/>
          <p:nvPr/>
        </p:nvSpPr>
        <p:spPr>
          <a:xfrm rot="1776030">
            <a:off x="11794795" y="5195185"/>
            <a:ext cx="213124" cy="253753"/>
          </a:xfrm>
          <a:custGeom>
            <a:avLst/>
            <a:gdLst>
              <a:gd name="connsiteX0" fmla="*/ 0 w 729289"/>
              <a:gd name="connsiteY0" fmla="*/ 640048 h 640048"/>
              <a:gd name="connsiteX1" fmla="*/ 160012 w 729289"/>
              <a:gd name="connsiteY1" fmla="*/ 0 h 640048"/>
              <a:gd name="connsiteX2" fmla="*/ 569277 w 729289"/>
              <a:gd name="connsiteY2" fmla="*/ 0 h 640048"/>
              <a:gd name="connsiteX3" fmla="*/ 729289 w 729289"/>
              <a:gd name="connsiteY3" fmla="*/ 640048 h 640048"/>
              <a:gd name="connsiteX4" fmla="*/ 0 w 729289"/>
              <a:gd name="connsiteY4" fmla="*/ 640048 h 640048"/>
              <a:gd name="connsiteX0" fmla="*/ 0 w 729289"/>
              <a:gd name="connsiteY0" fmla="*/ 640048 h 640048"/>
              <a:gd name="connsiteX1" fmla="*/ 160012 w 729289"/>
              <a:gd name="connsiteY1" fmla="*/ 0 h 640048"/>
              <a:gd name="connsiteX2" fmla="*/ 500697 w 729289"/>
              <a:gd name="connsiteY2" fmla="*/ 0 h 640048"/>
              <a:gd name="connsiteX3" fmla="*/ 729289 w 729289"/>
              <a:gd name="connsiteY3" fmla="*/ 640048 h 640048"/>
              <a:gd name="connsiteX4" fmla="*/ 0 w 729289"/>
              <a:gd name="connsiteY4" fmla="*/ 640048 h 640048"/>
              <a:gd name="connsiteX0" fmla="*/ 0 w 729289"/>
              <a:gd name="connsiteY0" fmla="*/ 655288 h 655288"/>
              <a:gd name="connsiteX1" fmla="*/ 243832 w 729289"/>
              <a:gd name="connsiteY1" fmla="*/ 0 h 655288"/>
              <a:gd name="connsiteX2" fmla="*/ 500697 w 729289"/>
              <a:gd name="connsiteY2" fmla="*/ 15240 h 655288"/>
              <a:gd name="connsiteX3" fmla="*/ 729289 w 729289"/>
              <a:gd name="connsiteY3" fmla="*/ 655288 h 655288"/>
              <a:gd name="connsiteX4" fmla="*/ 0 w 729289"/>
              <a:gd name="connsiteY4" fmla="*/ 655288 h 655288"/>
              <a:gd name="connsiteX0" fmla="*/ 0 w 729289"/>
              <a:gd name="connsiteY0" fmla="*/ 640048 h 640048"/>
              <a:gd name="connsiteX1" fmla="*/ 251452 w 729289"/>
              <a:gd name="connsiteY1" fmla="*/ 7620 h 640048"/>
              <a:gd name="connsiteX2" fmla="*/ 500697 w 729289"/>
              <a:gd name="connsiteY2" fmla="*/ 0 h 640048"/>
              <a:gd name="connsiteX3" fmla="*/ 729289 w 729289"/>
              <a:gd name="connsiteY3" fmla="*/ 640048 h 640048"/>
              <a:gd name="connsiteX4" fmla="*/ 0 w 729289"/>
              <a:gd name="connsiteY4" fmla="*/ 640048 h 640048"/>
              <a:gd name="connsiteX0" fmla="*/ 0 w 729289"/>
              <a:gd name="connsiteY0" fmla="*/ 665519 h 665519"/>
              <a:gd name="connsiteX1" fmla="*/ 251452 w 729289"/>
              <a:gd name="connsiteY1" fmla="*/ 33091 h 665519"/>
              <a:gd name="connsiteX2" fmla="*/ 500697 w 729289"/>
              <a:gd name="connsiteY2" fmla="*/ 25471 h 665519"/>
              <a:gd name="connsiteX3" fmla="*/ 729289 w 729289"/>
              <a:gd name="connsiteY3" fmla="*/ 665519 h 665519"/>
              <a:gd name="connsiteX4" fmla="*/ 0 w 729289"/>
              <a:gd name="connsiteY4" fmla="*/ 665519 h 665519"/>
              <a:gd name="connsiteX0" fmla="*/ 0 w 729289"/>
              <a:gd name="connsiteY0" fmla="*/ 665519 h 665519"/>
              <a:gd name="connsiteX1" fmla="*/ 251452 w 729289"/>
              <a:gd name="connsiteY1" fmla="*/ 33091 h 665519"/>
              <a:gd name="connsiteX2" fmla="*/ 500697 w 729289"/>
              <a:gd name="connsiteY2" fmla="*/ 25471 h 665519"/>
              <a:gd name="connsiteX3" fmla="*/ 729289 w 729289"/>
              <a:gd name="connsiteY3" fmla="*/ 665519 h 665519"/>
              <a:gd name="connsiteX4" fmla="*/ 0 w 729289"/>
              <a:gd name="connsiteY4" fmla="*/ 665519 h 665519"/>
              <a:gd name="connsiteX0" fmla="*/ 0 w 729289"/>
              <a:gd name="connsiteY0" fmla="*/ 665519 h 665519"/>
              <a:gd name="connsiteX1" fmla="*/ 251452 w 729289"/>
              <a:gd name="connsiteY1" fmla="*/ 33091 h 665519"/>
              <a:gd name="connsiteX2" fmla="*/ 500697 w 729289"/>
              <a:gd name="connsiteY2" fmla="*/ 25471 h 665519"/>
              <a:gd name="connsiteX3" fmla="*/ 729289 w 729289"/>
              <a:gd name="connsiteY3" fmla="*/ 665519 h 665519"/>
              <a:gd name="connsiteX4" fmla="*/ 0 w 729289"/>
              <a:gd name="connsiteY4" fmla="*/ 665519 h 665519"/>
              <a:gd name="connsiteX0" fmla="*/ 0 w 729289"/>
              <a:gd name="connsiteY0" fmla="*/ 687743 h 687743"/>
              <a:gd name="connsiteX1" fmla="*/ 251452 w 729289"/>
              <a:gd name="connsiteY1" fmla="*/ 55315 h 687743"/>
              <a:gd name="connsiteX2" fmla="*/ 500697 w 729289"/>
              <a:gd name="connsiteY2" fmla="*/ 47695 h 687743"/>
              <a:gd name="connsiteX3" fmla="*/ 729289 w 729289"/>
              <a:gd name="connsiteY3" fmla="*/ 687743 h 687743"/>
              <a:gd name="connsiteX4" fmla="*/ 0 w 729289"/>
              <a:gd name="connsiteY4" fmla="*/ 687743 h 687743"/>
              <a:gd name="connsiteX0" fmla="*/ 0 w 729289"/>
              <a:gd name="connsiteY0" fmla="*/ 687743 h 687743"/>
              <a:gd name="connsiteX1" fmla="*/ 251452 w 729289"/>
              <a:gd name="connsiteY1" fmla="*/ 55315 h 687743"/>
              <a:gd name="connsiteX2" fmla="*/ 500697 w 729289"/>
              <a:gd name="connsiteY2" fmla="*/ 47695 h 687743"/>
              <a:gd name="connsiteX3" fmla="*/ 729289 w 729289"/>
              <a:gd name="connsiteY3" fmla="*/ 687743 h 687743"/>
              <a:gd name="connsiteX4" fmla="*/ 0 w 729289"/>
              <a:gd name="connsiteY4" fmla="*/ 687743 h 687743"/>
              <a:gd name="connsiteX0" fmla="*/ 0 w 729289"/>
              <a:gd name="connsiteY0" fmla="*/ 687743 h 687743"/>
              <a:gd name="connsiteX1" fmla="*/ 251452 w 729289"/>
              <a:gd name="connsiteY1" fmla="*/ 55315 h 687743"/>
              <a:gd name="connsiteX2" fmla="*/ 500697 w 729289"/>
              <a:gd name="connsiteY2" fmla="*/ 47695 h 687743"/>
              <a:gd name="connsiteX3" fmla="*/ 729289 w 729289"/>
              <a:gd name="connsiteY3" fmla="*/ 687743 h 687743"/>
              <a:gd name="connsiteX4" fmla="*/ 0 w 729289"/>
              <a:gd name="connsiteY4" fmla="*/ 687743 h 687743"/>
              <a:gd name="connsiteX0" fmla="*/ 0 w 729858"/>
              <a:gd name="connsiteY0" fmla="*/ 687743 h 687743"/>
              <a:gd name="connsiteX1" fmla="*/ 251452 w 729858"/>
              <a:gd name="connsiteY1" fmla="*/ 55315 h 687743"/>
              <a:gd name="connsiteX2" fmla="*/ 500697 w 729858"/>
              <a:gd name="connsiteY2" fmla="*/ 47695 h 687743"/>
              <a:gd name="connsiteX3" fmla="*/ 729289 w 729858"/>
              <a:gd name="connsiteY3" fmla="*/ 687743 h 687743"/>
              <a:gd name="connsiteX4" fmla="*/ 0 w 729858"/>
              <a:gd name="connsiteY4" fmla="*/ 687743 h 687743"/>
              <a:gd name="connsiteX0" fmla="*/ 0 w 729858"/>
              <a:gd name="connsiteY0" fmla="*/ 687743 h 724996"/>
              <a:gd name="connsiteX1" fmla="*/ 251452 w 729858"/>
              <a:gd name="connsiteY1" fmla="*/ 55315 h 724996"/>
              <a:gd name="connsiteX2" fmla="*/ 500697 w 729858"/>
              <a:gd name="connsiteY2" fmla="*/ 47695 h 724996"/>
              <a:gd name="connsiteX3" fmla="*/ 729289 w 729858"/>
              <a:gd name="connsiteY3" fmla="*/ 687743 h 724996"/>
              <a:gd name="connsiteX4" fmla="*/ 0 w 729858"/>
              <a:gd name="connsiteY4" fmla="*/ 687743 h 724996"/>
              <a:gd name="connsiteX0" fmla="*/ 0 w 729858"/>
              <a:gd name="connsiteY0" fmla="*/ 687743 h 742369"/>
              <a:gd name="connsiteX1" fmla="*/ 251452 w 729858"/>
              <a:gd name="connsiteY1" fmla="*/ 55315 h 742369"/>
              <a:gd name="connsiteX2" fmla="*/ 500697 w 729858"/>
              <a:gd name="connsiteY2" fmla="*/ 47695 h 742369"/>
              <a:gd name="connsiteX3" fmla="*/ 729289 w 729858"/>
              <a:gd name="connsiteY3" fmla="*/ 687743 h 742369"/>
              <a:gd name="connsiteX4" fmla="*/ 0 w 729858"/>
              <a:gd name="connsiteY4" fmla="*/ 687743 h 742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9858" h="742369">
                <a:moveTo>
                  <a:pt x="0" y="687743"/>
                </a:moveTo>
                <a:cubicBezTo>
                  <a:pt x="15237" y="438834"/>
                  <a:pt x="68575" y="258504"/>
                  <a:pt x="251452" y="55315"/>
                </a:cubicBezTo>
                <a:cubicBezTo>
                  <a:pt x="334534" y="-15805"/>
                  <a:pt x="425235" y="-18345"/>
                  <a:pt x="500697" y="47695"/>
                </a:cubicBezTo>
                <a:cubicBezTo>
                  <a:pt x="668334" y="192464"/>
                  <a:pt x="736912" y="459154"/>
                  <a:pt x="729289" y="687743"/>
                </a:cubicBezTo>
                <a:cubicBezTo>
                  <a:pt x="524293" y="771563"/>
                  <a:pt x="197376" y="748703"/>
                  <a:pt x="0" y="68774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Esagono 65">
            <a:extLst>
              <a:ext uri="{FF2B5EF4-FFF2-40B4-BE49-F238E27FC236}">
                <a16:creationId xmlns:a16="http://schemas.microsoft.com/office/drawing/2014/main" id="{56458D76-B70B-1BD4-57CD-150540A078F2}"/>
              </a:ext>
            </a:extLst>
          </p:cNvPr>
          <p:cNvSpPr/>
          <p:nvPr/>
        </p:nvSpPr>
        <p:spPr>
          <a:xfrm rot="21572067">
            <a:off x="10967426" y="4589565"/>
            <a:ext cx="351699" cy="521589"/>
          </a:xfrm>
          <a:custGeom>
            <a:avLst/>
            <a:gdLst>
              <a:gd name="connsiteX0" fmla="*/ 0 w 751959"/>
              <a:gd name="connsiteY0" fmla="*/ 311993 h 623985"/>
              <a:gd name="connsiteX1" fmla="*/ 155996 w 751959"/>
              <a:gd name="connsiteY1" fmla="*/ 0 h 623985"/>
              <a:gd name="connsiteX2" fmla="*/ 595963 w 751959"/>
              <a:gd name="connsiteY2" fmla="*/ 0 h 623985"/>
              <a:gd name="connsiteX3" fmla="*/ 751959 w 751959"/>
              <a:gd name="connsiteY3" fmla="*/ 311993 h 623985"/>
              <a:gd name="connsiteX4" fmla="*/ 595963 w 751959"/>
              <a:gd name="connsiteY4" fmla="*/ 623985 h 623985"/>
              <a:gd name="connsiteX5" fmla="*/ 155996 w 751959"/>
              <a:gd name="connsiteY5" fmla="*/ 623985 h 623985"/>
              <a:gd name="connsiteX6" fmla="*/ 0 w 75195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595963 w 812919"/>
              <a:gd name="connsiteY2" fmla="*/ 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479123 w 812919"/>
              <a:gd name="connsiteY2" fmla="*/ 20320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235793 h 547785"/>
              <a:gd name="connsiteX1" fmla="*/ 404916 w 812919"/>
              <a:gd name="connsiteY1" fmla="*/ 0 h 547785"/>
              <a:gd name="connsiteX2" fmla="*/ 479123 w 812919"/>
              <a:gd name="connsiteY2" fmla="*/ 127000 h 547785"/>
              <a:gd name="connsiteX3" fmla="*/ 812919 w 812919"/>
              <a:gd name="connsiteY3" fmla="*/ 47833 h 547785"/>
              <a:gd name="connsiteX4" fmla="*/ 595963 w 812919"/>
              <a:gd name="connsiteY4" fmla="*/ 547785 h 547785"/>
              <a:gd name="connsiteX5" fmla="*/ 155996 w 812919"/>
              <a:gd name="connsiteY5" fmla="*/ 547785 h 547785"/>
              <a:gd name="connsiteX6" fmla="*/ 0 w 812919"/>
              <a:gd name="connsiteY6" fmla="*/ 235793 h 547785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115356 w 772279"/>
              <a:gd name="connsiteY5" fmla="*/ 677752 h 677752"/>
              <a:gd name="connsiteX6" fmla="*/ 0 w 772279"/>
              <a:gd name="connsiteY6" fmla="*/ 0 h 677752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49316 w 772279"/>
              <a:gd name="connsiteY5" fmla="*/ 372952 h 677752"/>
              <a:gd name="connsiteX6" fmla="*/ 0 w 772279"/>
              <a:gd name="connsiteY6" fmla="*/ 0 h 67775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896192"/>
              <a:gd name="connsiteX1" fmla="*/ 364276 w 772279"/>
              <a:gd name="connsiteY1" fmla="*/ 1299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03171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811334"/>
              <a:gd name="connsiteY0" fmla="*/ 0 h 1033352"/>
              <a:gd name="connsiteX1" fmla="*/ 324550 w 811334"/>
              <a:gd name="connsiteY1" fmla="*/ 155367 h 1033352"/>
              <a:gd name="connsiteX2" fmla="*/ 403171 w 811334"/>
              <a:gd name="connsiteY2" fmla="*/ 256967 h 1033352"/>
              <a:gd name="connsiteX3" fmla="*/ 772279 w 811334"/>
              <a:gd name="connsiteY3" fmla="*/ 177800 h 1033352"/>
              <a:gd name="connsiteX4" fmla="*/ 811334 w 811334"/>
              <a:gd name="connsiteY4" fmla="*/ 1033352 h 1033352"/>
              <a:gd name="connsiteX5" fmla="*/ 137596 w 811334"/>
              <a:gd name="connsiteY5" fmla="*/ 444072 h 1033352"/>
              <a:gd name="connsiteX6" fmla="*/ 0 w 811334"/>
              <a:gd name="connsiteY6" fmla="*/ 0 h 103335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590634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93456 w 772279"/>
              <a:gd name="connsiteY5" fmla="*/ 48471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50209"/>
              <a:gd name="connsiteY0" fmla="*/ 0 h 1277192"/>
              <a:gd name="connsiteX1" fmla="*/ 324550 w 750209"/>
              <a:gd name="connsiteY1" fmla="*/ 155367 h 1277192"/>
              <a:gd name="connsiteX2" fmla="*/ 403171 w 750209"/>
              <a:gd name="connsiteY2" fmla="*/ 256967 h 1277192"/>
              <a:gd name="connsiteX3" fmla="*/ 750209 w 750209"/>
              <a:gd name="connsiteY3" fmla="*/ 213360 h 1277192"/>
              <a:gd name="connsiteX4" fmla="*/ 365520 w 750209"/>
              <a:gd name="connsiteY4" fmla="*/ 1277192 h 1277192"/>
              <a:gd name="connsiteX5" fmla="*/ 111112 w 750209"/>
              <a:gd name="connsiteY5" fmla="*/ 632032 h 1277192"/>
              <a:gd name="connsiteX6" fmla="*/ 0 w 750209"/>
              <a:gd name="connsiteY6" fmla="*/ 0 h 1277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209" h="1277192">
                <a:moveTo>
                  <a:pt x="0" y="0"/>
                </a:moveTo>
                <a:lnTo>
                  <a:pt x="324550" y="155367"/>
                </a:lnTo>
                <a:cubicBezTo>
                  <a:pt x="389926" y="187540"/>
                  <a:pt x="378435" y="214634"/>
                  <a:pt x="403171" y="256967"/>
                </a:cubicBezTo>
                <a:cubicBezTo>
                  <a:pt x="443316" y="286458"/>
                  <a:pt x="638944" y="239749"/>
                  <a:pt x="750209" y="213360"/>
                </a:cubicBezTo>
                <a:lnTo>
                  <a:pt x="365520" y="1277192"/>
                </a:lnTo>
                <a:cubicBezTo>
                  <a:pt x="214755" y="1162045"/>
                  <a:pt x="206663" y="991019"/>
                  <a:pt x="111112" y="632032"/>
                </a:cubicBezTo>
                <a:cubicBezTo>
                  <a:pt x="49062" y="382408"/>
                  <a:pt x="57636" y="163264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Esagono 65">
            <a:extLst>
              <a:ext uri="{FF2B5EF4-FFF2-40B4-BE49-F238E27FC236}">
                <a16:creationId xmlns:a16="http://schemas.microsoft.com/office/drawing/2014/main" id="{9FC1BD2B-C18F-DFD8-0E51-C3E51EF2AF08}"/>
              </a:ext>
            </a:extLst>
          </p:cNvPr>
          <p:cNvSpPr/>
          <p:nvPr/>
        </p:nvSpPr>
        <p:spPr>
          <a:xfrm rot="21572067" flipH="1">
            <a:off x="11418837" y="4582118"/>
            <a:ext cx="325285" cy="521589"/>
          </a:xfrm>
          <a:custGeom>
            <a:avLst/>
            <a:gdLst>
              <a:gd name="connsiteX0" fmla="*/ 0 w 751959"/>
              <a:gd name="connsiteY0" fmla="*/ 311993 h 623985"/>
              <a:gd name="connsiteX1" fmla="*/ 155996 w 751959"/>
              <a:gd name="connsiteY1" fmla="*/ 0 h 623985"/>
              <a:gd name="connsiteX2" fmla="*/ 595963 w 751959"/>
              <a:gd name="connsiteY2" fmla="*/ 0 h 623985"/>
              <a:gd name="connsiteX3" fmla="*/ 751959 w 751959"/>
              <a:gd name="connsiteY3" fmla="*/ 311993 h 623985"/>
              <a:gd name="connsiteX4" fmla="*/ 595963 w 751959"/>
              <a:gd name="connsiteY4" fmla="*/ 623985 h 623985"/>
              <a:gd name="connsiteX5" fmla="*/ 155996 w 751959"/>
              <a:gd name="connsiteY5" fmla="*/ 623985 h 623985"/>
              <a:gd name="connsiteX6" fmla="*/ 0 w 75195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595963 w 812919"/>
              <a:gd name="connsiteY2" fmla="*/ 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479123 w 812919"/>
              <a:gd name="connsiteY2" fmla="*/ 20320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235793 h 547785"/>
              <a:gd name="connsiteX1" fmla="*/ 404916 w 812919"/>
              <a:gd name="connsiteY1" fmla="*/ 0 h 547785"/>
              <a:gd name="connsiteX2" fmla="*/ 479123 w 812919"/>
              <a:gd name="connsiteY2" fmla="*/ 127000 h 547785"/>
              <a:gd name="connsiteX3" fmla="*/ 812919 w 812919"/>
              <a:gd name="connsiteY3" fmla="*/ 47833 h 547785"/>
              <a:gd name="connsiteX4" fmla="*/ 595963 w 812919"/>
              <a:gd name="connsiteY4" fmla="*/ 547785 h 547785"/>
              <a:gd name="connsiteX5" fmla="*/ 155996 w 812919"/>
              <a:gd name="connsiteY5" fmla="*/ 547785 h 547785"/>
              <a:gd name="connsiteX6" fmla="*/ 0 w 812919"/>
              <a:gd name="connsiteY6" fmla="*/ 235793 h 547785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115356 w 772279"/>
              <a:gd name="connsiteY5" fmla="*/ 677752 h 677752"/>
              <a:gd name="connsiteX6" fmla="*/ 0 w 772279"/>
              <a:gd name="connsiteY6" fmla="*/ 0 h 677752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49316 w 772279"/>
              <a:gd name="connsiteY5" fmla="*/ 372952 h 677752"/>
              <a:gd name="connsiteX6" fmla="*/ 0 w 772279"/>
              <a:gd name="connsiteY6" fmla="*/ 0 h 67775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896192"/>
              <a:gd name="connsiteX1" fmla="*/ 364276 w 772279"/>
              <a:gd name="connsiteY1" fmla="*/ 1299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03171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811334"/>
              <a:gd name="connsiteY0" fmla="*/ 0 h 1033352"/>
              <a:gd name="connsiteX1" fmla="*/ 324550 w 811334"/>
              <a:gd name="connsiteY1" fmla="*/ 155367 h 1033352"/>
              <a:gd name="connsiteX2" fmla="*/ 403171 w 811334"/>
              <a:gd name="connsiteY2" fmla="*/ 256967 h 1033352"/>
              <a:gd name="connsiteX3" fmla="*/ 772279 w 811334"/>
              <a:gd name="connsiteY3" fmla="*/ 177800 h 1033352"/>
              <a:gd name="connsiteX4" fmla="*/ 811334 w 811334"/>
              <a:gd name="connsiteY4" fmla="*/ 1033352 h 1033352"/>
              <a:gd name="connsiteX5" fmla="*/ 137596 w 811334"/>
              <a:gd name="connsiteY5" fmla="*/ 444072 h 1033352"/>
              <a:gd name="connsiteX6" fmla="*/ 0 w 811334"/>
              <a:gd name="connsiteY6" fmla="*/ 0 h 103335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590634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93456 w 772279"/>
              <a:gd name="connsiteY5" fmla="*/ 48471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50209"/>
              <a:gd name="connsiteY0" fmla="*/ 0 h 1277192"/>
              <a:gd name="connsiteX1" fmla="*/ 324550 w 750209"/>
              <a:gd name="connsiteY1" fmla="*/ 155367 h 1277192"/>
              <a:gd name="connsiteX2" fmla="*/ 403171 w 750209"/>
              <a:gd name="connsiteY2" fmla="*/ 256967 h 1277192"/>
              <a:gd name="connsiteX3" fmla="*/ 750209 w 750209"/>
              <a:gd name="connsiteY3" fmla="*/ 213360 h 1277192"/>
              <a:gd name="connsiteX4" fmla="*/ 365520 w 750209"/>
              <a:gd name="connsiteY4" fmla="*/ 1277192 h 1277192"/>
              <a:gd name="connsiteX5" fmla="*/ 111112 w 750209"/>
              <a:gd name="connsiteY5" fmla="*/ 632032 h 1277192"/>
              <a:gd name="connsiteX6" fmla="*/ 0 w 750209"/>
              <a:gd name="connsiteY6" fmla="*/ 0 h 1277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209" h="1277192">
                <a:moveTo>
                  <a:pt x="0" y="0"/>
                </a:moveTo>
                <a:lnTo>
                  <a:pt x="324550" y="155367"/>
                </a:lnTo>
                <a:cubicBezTo>
                  <a:pt x="389926" y="187540"/>
                  <a:pt x="378435" y="214634"/>
                  <a:pt x="403171" y="256967"/>
                </a:cubicBezTo>
                <a:cubicBezTo>
                  <a:pt x="443316" y="286458"/>
                  <a:pt x="638944" y="239749"/>
                  <a:pt x="750209" y="213360"/>
                </a:cubicBezTo>
                <a:lnTo>
                  <a:pt x="365520" y="1277192"/>
                </a:lnTo>
                <a:cubicBezTo>
                  <a:pt x="214755" y="1162045"/>
                  <a:pt x="206663" y="991019"/>
                  <a:pt x="111112" y="632032"/>
                </a:cubicBezTo>
                <a:cubicBezTo>
                  <a:pt x="49062" y="382408"/>
                  <a:pt x="57636" y="163264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7B5A9BA0-53A4-A5D2-6EF2-B1C6F1401459}"/>
              </a:ext>
            </a:extLst>
          </p:cNvPr>
          <p:cNvSpPr/>
          <p:nvPr/>
        </p:nvSpPr>
        <p:spPr>
          <a:xfrm rot="21572067">
            <a:off x="11077881" y="4663886"/>
            <a:ext cx="577330" cy="571813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CA7BE15F-B183-6E21-867B-B76C7CDE173A}"/>
              </a:ext>
            </a:extLst>
          </p:cNvPr>
          <p:cNvGrpSpPr/>
          <p:nvPr/>
        </p:nvGrpSpPr>
        <p:grpSpPr>
          <a:xfrm rot="21572067">
            <a:off x="11594127" y="4560903"/>
            <a:ext cx="405965" cy="384009"/>
            <a:chOff x="7194492" y="1267280"/>
            <a:chExt cx="832077" cy="849267"/>
          </a:xfrm>
          <a:solidFill>
            <a:schemeClr val="bg2">
              <a:lumMod val="25000"/>
            </a:schemeClr>
          </a:solidFill>
        </p:grpSpPr>
        <p:sp>
          <p:nvSpPr>
            <p:cNvPr id="22" name="Ritardo 21">
              <a:extLst>
                <a:ext uri="{FF2B5EF4-FFF2-40B4-BE49-F238E27FC236}">
                  <a16:creationId xmlns:a16="http://schemas.microsoft.com/office/drawing/2014/main" id="{F4D2C3AC-960A-4A0E-66F0-AF08FCE00BA9}"/>
                </a:ext>
              </a:extLst>
            </p:cNvPr>
            <p:cNvSpPr/>
            <p:nvPr/>
          </p:nvSpPr>
          <p:spPr>
            <a:xfrm rot="5197850">
              <a:off x="7361545" y="1462022"/>
              <a:ext cx="503058" cy="417272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Cerchio parziale 22">
              <a:extLst>
                <a:ext uri="{FF2B5EF4-FFF2-40B4-BE49-F238E27FC236}">
                  <a16:creationId xmlns:a16="http://schemas.microsoft.com/office/drawing/2014/main" id="{37443F44-9859-A0ED-6160-24DA520AC16F}"/>
                </a:ext>
              </a:extLst>
            </p:cNvPr>
            <p:cNvSpPr/>
            <p:nvPr/>
          </p:nvSpPr>
          <p:spPr>
            <a:xfrm rot="1936892">
              <a:off x="7194492" y="1267280"/>
              <a:ext cx="832077" cy="849267"/>
            </a:xfrm>
            <a:prstGeom prst="pie">
              <a:avLst>
                <a:gd name="adj1" fmla="val 11382448"/>
                <a:gd name="adj2" fmla="val 166025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sp>
        <p:nvSpPr>
          <p:cNvPr id="48" name="Esagono 91">
            <a:extLst>
              <a:ext uri="{FF2B5EF4-FFF2-40B4-BE49-F238E27FC236}">
                <a16:creationId xmlns:a16="http://schemas.microsoft.com/office/drawing/2014/main" id="{CCD1435B-F2A5-C990-81AA-1F29206BF06E}"/>
              </a:ext>
            </a:extLst>
          </p:cNvPr>
          <p:cNvSpPr/>
          <p:nvPr/>
        </p:nvSpPr>
        <p:spPr>
          <a:xfrm rot="16172067">
            <a:off x="11127824" y="4092153"/>
            <a:ext cx="448718" cy="624598"/>
          </a:xfrm>
          <a:custGeom>
            <a:avLst/>
            <a:gdLst>
              <a:gd name="connsiteX0" fmla="*/ 0 w 1182033"/>
              <a:gd name="connsiteY0" fmla="*/ 733427 h 1466854"/>
              <a:gd name="connsiteX1" fmla="*/ 202896 w 1182033"/>
              <a:gd name="connsiteY1" fmla="*/ 0 h 1466854"/>
              <a:gd name="connsiteX2" fmla="*/ 979137 w 1182033"/>
              <a:gd name="connsiteY2" fmla="*/ 0 h 1466854"/>
              <a:gd name="connsiteX3" fmla="*/ 1182033 w 1182033"/>
              <a:gd name="connsiteY3" fmla="*/ 733427 h 1466854"/>
              <a:gd name="connsiteX4" fmla="*/ 979137 w 1182033"/>
              <a:gd name="connsiteY4" fmla="*/ 1466854 h 1466854"/>
              <a:gd name="connsiteX5" fmla="*/ 202896 w 1182033"/>
              <a:gd name="connsiteY5" fmla="*/ 1466854 h 1466854"/>
              <a:gd name="connsiteX6" fmla="*/ 0 w 1182033"/>
              <a:gd name="connsiteY6" fmla="*/ 733427 h 1466854"/>
              <a:gd name="connsiteX0" fmla="*/ 0 w 1182033"/>
              <a:gd name="connsiteY0" fmla="*/ 733427 h 1466854"/>
              <a:gd name="connsiteX1" fmla="*/ 202896 w 1182033"/>
              <a:gd name="connsiteY1" fmla="*/ 0 h 1466854"/>
              <a:gd name="connsiteX2" fmla="*/ 979137 w 1182033"/>
              <a:gd name="connsiteY2" fmla="*/ 0 h 1466854"/>
              <a:gd name="connsiteX3" fmla="*/ 1182033 w 1182033"/>
              <a:gd name="connsiteY3" fmla="*/ 733427 h 1466854"/>
              <a:gd name="connsiteX4" fmla="*/ 979137 w 1182033"/>
              <a:gd name="connsiteY4" fmla="*/ 1466854 h 1466854"/>
              <a:gd name="connsiteX5" fmla="*/ 202896 w 1182033"/>
              <a:gd name="connsiteY5" fmla="*/ 1466854 h 1466854"/>
              <a:gd name="connsiteX6" fmla="*/ 0 w 1182033"/>
              <a:gd name="connsiteY6" fmla="*/ 733427 h 1466854"/>
              <a:gd name="connsiteX0" fmla="*/ 0 w 1182033"/>
              <a:gd name="connsiteY0" fmla="*/ 733427 h 1466854"/>
              <a:gd name="connsiteX1" fmla="*/ 202896 w 1182033"/>
              <a:gd name="connsiteY1" fmla="*/ 0 h 1466854"/>
              <a:gd name="connsiteX2" fmla="*/ 979137 w 1182033"/>
              <a:gd name="connsiteY2" fmla="*/ 0 h 1466854"/>
              <a:gd name="connsiteX3" fmla="*/ 1182033 w 1182033"/>
              <a:gd name="connsiteY3" fmla="*/ 733427 h 1466854"/>
              <a:gd name="connsiteX4" fmla="*/ 979137 w 1182033"/>
              <a:gd name="connsiteY4" fmla="*/ 1466854 h 1466854"/>
              <a:gd name="connsiteX5" fmla="*/ 202896 w 1182033"/>
              <a:gd name="connsiteY5" fmla="*/ 1466854 h 1466854"/>
              <a:gd name="connsiteX6" fmla="*/ 0 w 1182033"/>
              <a:gd name="connsiteY6" fmla="*/ 733427 h 1466854"/>
              <a:gd name="connsiteX0" fmla="*/ 0 w 1182033"/>
              <a:gd name="connsiteY0" fmla="*/ 768986 h 1502413"/>
              <a:gd name="connsiteX1" fmla="*/ 202896 w 1182033"/>
              <a:gd name="connsiteY1" fmla="*/ 35559 h 1502413"/>
              <a:gd name="connsiteX2" fmla="*/ 979137 w 1182033"/>
              <a:gd name="connsiteY2" fmla="*/ 35559 h 1502413"/>
              <a:gd name="connsiteX3" fmla="*/ 1182033 w 1182033"/>
              <a:gd name="connsiteY3" fmla="*/ 768986 h 1502413"/>
              <a:gd name="connsiteX4" fmla="*/ 979137 w 1182033"/>
              <a:gd name="connsiteY4" fmla="*/ 1502413 h 1502413"/>
              <a:gd name="connsiteX5" fmla="*/ 202896 w 1182033"/>
              <a:gd name="connsiteY5" fmla="*/ 1502413 h 1502413"/>
              <a:gd name="connsiteX6" fmla="*/ 0 w 1182033"/>
              <a:gd name="connsiteY6" fmla="*/ 768986 h 1502413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56364"/>
              <a:gd name="connsiteX1" fmla="*/ 202896 w 1182033"/>
              <a:gd name="connsiteY1" fmla="*/ 53102 h 1556364"/>
              <a:gd name="connsiteX2" fmla="*/ 979137 w 1182033"/>
              <a:gd name="connsiteY2" fmla="*/ 53102 h 1556364"/>
              <a:gd name="connsiteX3" fmla="*/ 1182033 w 1182033"/>
              <a:gd name="connsiteY3" fmla="*/ 786529 h 1556364"/>
              <a:gd name="connsiteX4" fmla="*/ 979137 w 1182033"/>
              <a:gd name="connsiteY4" fmla="*/ 1519956 h 1556364"/>
              <a:gd name="connsiteX5" fmla="*/ 202896 w 1182033"/>
              <a:gd name="connsiteY5" fmla="*/ 1519956 h 1556364"/>
              <a:gd name="connsiteX6" fmla="*/ 0 w 1182033"/>
              <a:gd name="connsiteY6" fmla="*/ 786529 h 1556364"/>
              <a:gd name="connsiteX0" fmla="*/ 0 w 1182033"/>
              <a:gd name="connsiteY0" fmla="*/ 786529 h 1577877"/>
              <a:gd name="connsiteX1" fmla="*/ 202896 w 1182033"/>
              <a:gd name="connsiteY1" fmla="*/ 53102 h 1577877"/>
              <a:gd name="connsiteX2" fmla="*/ 979137 w 1182033"/>
              <a:gd name="connsiteY2" fmla="*/ 53102 h 1577877"/>
              <a:gd name="connsiteX3" fmla="*/ 1182033 w 1182033"/>
              <a:gd name="connsiteY3" fmla="*/ 786529 h 1577877"/>
              <a:gd name="connsiteX4" fmla="*/ 979137 w 1182033"/>
              <a:gd name="connsiteY4" fmla="*/ 1519956 h 1577877"/>
              <a:gd name="connsiteX5" fmla="*/ 202896 w 1182033"/>
              <a:gd name="connsiteY5" fmla="*/ 1519956 h 1577877"/>
              <a:gd name="connsiteX6" fmla="*/ 0 w 1182033"/>
              <a:gd name="connsiteY6" fmla="*/ 786529 h 1577877"/>
              <a:gd name="connsiteX0" fmla="*/ 7936 w 1189969"/>
              <a:gd name="connsiteY0" fmla="*/ 786529 h 1577877"/>
              <a:gd name="connsiteX1" fmla="*/ 210832 w 1189969"/>
              <a:gd name="connsiteY1" fmla="*/ 53102 h 1577877"/>
              <a:gd name="connsiteX2" fmla="*/ 987073 w 1189969"/>
              <a:gd name="connsiteY2" fmla="*/ 53102 h 1577877"/>
              <a:gd name="connsiteX3" fmla="*/ 1189969 w 1189969"/>
              <a:gd name="connsiteY3" fmla="*/ 786529 h 1577877"/>
              <a:gd name="connsiteX4" fmla="*/ 987073 w 1189969"/>
              <a:gd name="connsiteY4" fmla="*/ 1519956 h 1577877"/>
              <a:gd name="connsiteX5" fmla="*/ 210832 w 1189969"/>
              <a:gd name="connsiteY5" fmla="*/ 1519956 h 1577877"/>
              <a:gd name="connsiteX6" fmla="*/ 7936 w 1189969"/>
              <a:gd name="connsiteY6" fmla="*/ 786529 h 1577877"/>
              <a:gd name="connsiteX0" fmla="*/ 7936 w 1189969"/>
              <a:gd name="connsiteY0" fmla="*/ 786529 h 1577877"/>
              <a:gd name="connsiteX1" fmla="*/ 210832 w 1189969"/>
              <a:gd name="connsiteY1" fmla="*/ 53102 h 1577877"/>
              <a:gd name="connsiteX2" fmla="*/ 987073 w 1189969"/>
              <a:gd name="connsiteY2" fmla="*/ 53102 h 1577877"/>
              <a:gd name="connsiteX3" fmla="*/ 1189969 w 1189969"/>
              <a:gd name="connsiteY3" fmla="*/ 786529 h 1577877"/>
              <a:gd name="connsiteX4" fmla="*/ 987073 w 1189969"/>
              <a:gd name="connsiteY4" fmla="*/ 1519956 h 1577877"/>
              <a:gd name="connsiteX5" fmla="*/ 210832 w 1189969"/>
              <a:gd name="connsiteY5" fmla="*/ 1519956 h 1577877"/>
              <a:gd name="connsiteX6" fmla="*/ 7936 w 1189969"/>
              <a:gd name="connsiteY6" fmla="*/ 786529 h 1577877"/>
              <a:gd name="connsiteX0" fmla="*/ 1824 w 1183857"/>
              <a:gd name="connsiteY0" fmla="*/ 786529 h 1577877"/>
              <a:gd name="connsiteX1" fmla="*/ 204720 w 1183857"/>
              <a:gd name="connsiteY1" fmla="*/ 53102 h 1577877"/>
              <a:gd name="connsiteX2" fmla="*/ 980961 w 1183857"/>
              <a:gd name="connsiteY2" fmla="*/ 53102 h 1577877"/>
              <a:gd name="connsiteX3" fmla="*/ 1183857 w 1183857"/>
              <a:gd name="connsiteY3" fmla="*/ 786529 h 1577877"/>
              <a:gd name="connsiteX4" fmla="*/ 980961 w 1183857"/>
              <a:gd name="connsiteY4" fmla="*/ 1519956 h 1577877"/>
              <a:gd name="connsiteX5" fmla="*/ 204720 w 1183857"/>
              <a:gd name="connsiteY5" fmla="*/ 1519956 h 1577877"/>
              <a:gd name="connsiteX6" fmla="*/ 1824 w 1183857"/>
              <a:gd name="connsiteY6" fmla="*/ 786529 h 1577877"/>
              <a:gd name="connsiteX0" fmla="*/ 0 w 1182033"/>
              <a:gd name="connsiteY0" fmla="*/ 786529 h 1577877"/>
              <a:gd name="connsiteX1" fmla="*/ 202896 w 1182033"/>
              <a:gd name="connsiteY1" fmla="*/ 53102 h 1577877"/>
              <a:gd name="connsiteX2" fmla="*/ 979137 w 1182033"/>
              <a:gd name="connsiteY2" fmla="*/ 53102 h 1577877"/>
              <a:gd name="connsiteX3" fmla="*/ 1182033 w 1182033"/>
              <a:gd name="connsiteY3" fmla="*/ 786529 h 1577877"/>
              <a:gd name="connsiteX4" fmla="*/ 979137 w 1182033"/>
              <a:gd name="connsiteY4" fmla="*/ 1519956 h 1577877"/>
              <a:gd name="connsiteX5" fmla="*/ 202896 w 1182033"/>
              <a:gd name="connsiteY5" fmla="*/ 1519956 h 1577877"/>
              <a:gd name="connsiteX6" fmla="*/ 0 w 1182033"/>
              <a:gd name="connsiteY6" fmla="*/ 786529 h 1577877"/>
              <a:gd name="connsiteX0" fmla="*/ 0 w 1142683"/>
              <a:gd name="connsiteY0" fmla="*/ 786530 h 1577877"/>
              <a:gd name="connsiteX1" fmla="*/ 163546 w 1142683"/>
              <a:gd name="connsiteY1" fmla="*/ 53102 h 1577877"/>
              <a:gd name="connsiteX2" fmla="*/ 939787 w 1142683"/>
              <a:gd name="connsiteY2" fmla="*/ 53102 h 1577877"/>
              <a:gd name="connsiteX3" fmla="*/ 1142683 w 1142683"/>
              <a:gd name="connsiteY3" fmla="*/ 786529 h 1577877"/>
              <a:gd name="connsiteX4" fmla="*/ 939787 w 1142683"/>
              <a:gd name="connsiteY4" fmla="*/ 1519956 h 1577877"/>
              <a:gd name="connsiteX5" fmla="*/ 163546 w 1142683"/>
              <a:gd name="connsiteY5" fmla="*/ 1519956 h 1577877"/>
              <a:gd name="connsiteX6" fmla="*/ 0 w 1142683"/>
              <a:gd name="connsiteY6" fmla="*/ 786530 h 1577877"/>
              <a:gd name="connsiteX0" fmla="*/ 0 w 1134813"/>
              <a:gd name="connsiteY0" fmla="*/ 802212 h 1577877"/>
              <a:gd name="connsiteX1" fmla="*/ 155676 w 1134813"/>
              <a:gd name="connsiteY1" fmla="*/ 53102 h 1577877"/>
              <a:gd name="connsiteX2" fmla="*/ 931917 w 1134813"/>
              <a:gd name="connsiteY2" fmla="*/ 53102 h 1577877"/>
              <a:gd name="connsiteX3" fmla="*/ 1134813 w 1134813"/>
              <a:gd name="connsiteY3" fmla="*/ 786529 h 1577877"/>
              <a:gd name="connsiteX4" fmla="*/ 931917 w 1134813"/>
              <a:gd name="connsiteY4" fmla="*/ 1519956 h 1577877"/>
              <a:gd name="connsiteX5" fmla="*/ 155676 w 1134813"/>
              <a:gd name="connsiteY5" fmla="*/ 1519956 h 1577877"/>
              <a:gd name="connsiteX6" fmla="*/ 0 w 1134813"/>
              <a:gd name="connsiteY6" fmla="*/ 802212 h 1577877"/>
              <a:gd name="connsiteX0" fmla="*/ 0 w 1134813"/>
              <a:gd name="connsiteY0" fmla="*/ 802212 h 1577877"/>
              <a:gd name="connsiteX1" fmla="*/ 155676 w 1134813"/>
              <a:gd name="connsiteY1" fmla="*/ 53102 h 1577877"/>
              <a:gd name="connsiteX2" fmla="*/ 931917 w 1134813"/>
              <a:gd name="connsiteY2" fmla="*/ 53102 h 1577877"/>
              <a:gd name="connsiteX3" fmla="*/ 1134813 w 1134813"/>
              <a:gd name="connsiteY3" fmla="*/ 786529 h 1577877"/>
              <a:gd name="connsiteX4" fmla="*/ 931917 w 1134813"/>
              <a:gd name="connsiteY4" fmla="*/ 1519956 h 1577877"/>
              <a:gd name="connsiteX5" fmla="*/ 155676 w 1134813"/>
              <a:gd name="connsiteY5" fmla="*/ 1519956 h 1577877"/>
              <a:gd name="connsiteX6" fmla="*/ 0 w 1134813"/>
              <a:gd name="connsiteY6" fmla="*/ 802212 h 1577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813" h="1577877">
                <a:moveTo>
                  <a:pt x="0" y="802212"/>
                </a:moveTo>
                <a:cubicBezTo>
                  <a:pt x="2892" y="314279"/>
                  <a:pt x="99472" y="413789"/>
                  <a:pt x="155676" y="53102"/>
                </a:cubicBezTo>
                <a:cubicBezTo>
                  <a:pt x="393468" y="-7858"/>
                  <a:pt x="663645" y="-26906"/>
                  <a:pt x="931917" y="53102"/>
                </a:cubicBezTo>
                <a:cubicBezTo>
                  <a:pt x="972881" y="442361"/>
                  <a:pt x="1090041" y="500146"/>
                  <a:pt x="1134813" y="786529"/>
                </a:cubicBezTo>
                <a:cubicBezTo>
                  <a:pt x="1097663" y="1097683"/>
                  <a:pt x="955736" y="1126893"/>
                  <a:pt x="931917" y="1519956"/>
                </a:cubicBezTo>
                <a:cubicBezTo>
                  <a:pt x="570302" y="1601874"/>
                  <a:pt x="523010" y="1592349"/>
                  <a:pt x="155676" y="1519956"/>
                </a:cubicBezTo>
                <a:cubicBezTo>
                  <a:pt x="133768" y="1199286"/>
                  <a:pt x="5685" y="1310135"/>
                  <a:pt x="0" y="80221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Pentagono 94">
            <a:extLst>
              <a:ext uri="{FF2B5EF4-FFF2-40B4-BE49-F238E27FC236}">
                <a16:creationId xmlns:a16="http://schemas.microsoft.com/office/drawing/2014/main" id="{6408C860-BBB3-2CE7-111B-FD4C2BB76210}"/>
              </a:ext>
            </a:extLst>
          </p:cNvPr>
          <p:cNvSpPr/>
          <p:nvPr/>
        </p:nvSpPr>
        <p:spPr>
          <a:xfrm rot="21572067">
            <a:off x="11150639" y="4180097"/>
            <a:ext cx="401108" cy="205220"/>
          </a:xfrm>
          <a:custGeom>
            <a:avLst/>
            <a:gdLst>
              <a:gd name="connsiteX0" fmla="*/ 1 w 1050012"/>
              <a:gd name="connsiteY0" fmla="*/ 206866 h 541583"/>
              <a:gd name="connsiteX1" fmla="*/ 525006 w 1050012"/>
              <a:gd name="connsiteY1" fmla="*/ 0 h 541583"/>
              <a:gd name="connsiteX2" fmla="*/ 1050011 w 1050012"/>
              <a:gd name="connsiteY2" fmla="*/ 206866 h 541583"/>
              <a:gd name="connsiteX3" fmla="*/ 849477 w 1050012"/>
              <a:gd name="connsiteY3" fmla="*/ 541582 h 541583"/>
              <a:gd name="connsiteX4" fmla="*/ 200535 w 1050012"/>
              <a:gd name="connsiteY4" fmla="*/ 541582 h 541583"/>
              <a:gd name="connsiteX5" fmla="*/ 1 w 1050012"/>
              <a:gd name="connsiteY5" fmla="*/ 206866 h 541583"/>
              <a:gd name="connsiteX0" fmla="*/ 0 w 1050010"/>
              <a:gd name="connsiteY0" fmla="*/ 95106 h 429822"/>
              <a:gd name="connsiteX1" fmla="*/ 547865 w 1050010"/>
              <a:gd name="connsiteY1" fmla="*/ 0 h 429822"/>
              <a:gd name="connsiteX2" fmla="*/ 1050010 w 1050010"/>
              <a:gd name="connsiteY2" fmla="*/ 95106 h 429822"/>
              <a:gd name="connsiteX3" fmla="*/ 849476 w 1050010"/>
              <a:gd name="connsiteY3" fmla="*/ 429822 h 429822"/>
              <a:gd name="connsiteX4" fmla="*/ 200534 w 1050010"/>
              <a:gd name="connsiteY4" fmla="*/ 429822 h 429822"/>
              <a:gd name="connsiteX5" fmla="*/ 0 w 1050010"/>
              <a:gd name="connsiteY5" fmla="*/ 95106 h 429822"/>
              <a:gd name="connsiteX0" fmla="*/ 0 w 1050010"/>
              <a:gd name="connsiteY0" fmla="*/ 163686 h 498402"/>
              <a:gd name="connsiteX1" fmla="*/ 525005 w 1050010"/>
              <a:gd name="connsiteY1" fmla="*/ 0 h 498402"/>
              <a:gd name="connsiteX2" fmla="*/ 1050010 w 1050010"/>
              <a:gd name="connsiteY2" fmla="*/ 163686 h 498402"/>
              <a:gd name="connsiteX3" fmla="*/ 849476 w 1050010"/>
              <a:gd name="connsiteY3" fmla="*/ 498402 h 498402"/>
              <a:gd name="connsiteX4" fmla="*/ 200534 w 1050010"/>
              <a:gd name="connsiteY4" fmla="*/ 498402 h 498402"/>
              <a:gd name="connsiteX5" fmla="*/ 0 w 1050010"/>
              <a:gd name="connsiteY5" fmla="*/ 163686 h 498402"/>
              <a:gd name="connsiteX0" fmla="*/ 0 w 1019530"/>
              <a:gd name="connsiteY0" fmla="*/ 163686 h 498402"/>
              <a:gd name="connsiteX1" fmla="*/ 525005 w 1019530"/>
              <a:gd name="connsiteY1" fmla="*/ 0 h 498402"/>
              <a:gd name="connsiteX2" fmla="*/ 1019530 w 1019530"/>
              <a:gd name="connsiteY2" fmla="*/ 178926 h 498402"/>
              <a:gd name="connsiteX3" fmla="*/ 849476 w 1019530"/>
              <a:gd name="connsiteY3" fmla="*/ 498402 h 498402"/>
              <a:gd name="connsiteX4" fmla="*/ 200534 w 1019530"/>
              <a:gd name="connsiteY4" fmla="*/ 498402 h 498402"/>
              <a:gd name="connsiteX5" fmla="*/ 0 w 1019530"/>
              <a:gd name="connsiteY5" fmla="*/ 163686 h 498402"/>
              <a:gd name="connsiteX0" fmla="*/ 0 w 1019530"/>
              <a:gd name="connsiteY0" fmla="*/ 163686 h 498402"/>
              <a:gd name="connsiteX1" fmla="*/ 525005 w 1019530"/>
              <a:gd name="connsiteY1" fmla="*/ 0 h 498402"/>
              <a:gd name="connsiteX2" fmla="*/ 1019530 w 1019530"/>
              <a:gd name="connsiteY2" fmla="*/ 178926 h 498402"/>
              <a:gd name="connsiteX3" fmla="*/ 849476 w 1019530"/>
              <a:gd name="connsiteY3" fmla="*/ 450142 h 498402"/>
              <a:gd name="connsiteX4" fmla="*/ 200534 w 1019530"/>
              <a:gd name="connsiteY4" fmla="*/ 498402 h 498402"/>
              <a:gd name="connsiteX5" fmla="*/ 0 w 1019530"/>
              <a:gd name="connsiteY5" fmla="*/ 163686 h 498402"/>
              <a:gd name="connsiteX0" fmla="*/ 0 w 1019530"/>
              <a:gd name="connsiteY0" fmla="*/ 163686 h 475542"/>
              <a:gd name="connsiteX1" fmla="*/ 525005 w 1019530"/>
              <a:gd name="connsiteY1" fmla="*/ 0 h 475542"/>
              <a:gd name="connsiteX2" fmla="*/ 1019530 w 1019530"/>
              <a:gd name="connsiteY2" fmla="*/ 178926 h 475542"/>
              <a:gd name="connsiteX3" fmla="*/ 849476 w 1019530"/>
              <a:gd name="connsiteY3" fmla="*/ 450142 h 475542"/>
              <a:gd name="connsiteX4" fmla="*/ 205614 w 1019530"/>
              <a:gd name="connsiteY4" fmla="*/ 475542 h 475542"/>
              <a:gd name="connsiteX5" fmla="*/ 0 w 1019530"/>
              <a:gd name="connsiteY5" fmla="*/ 163686 h 475542"/>
              <a:gd name="connsiteX0" fmla="*/ 0 w 1019530"/>
              <a:gd name="connsiteY0" fmla="*/ 163686 h 480622"/>
              <a:gd name="connsiteX1" fmla="*/ 525005 w 1019530"/>
              <a:gd name="connsiteY1" fmla="*/ 0 h 480622"/>
              <a:gd name="connsiteX2" fmla="*/ 1019530 w 1019530"/>
              <a:gd name="connsiteY2" fmla="*/ 178926 h 480622"/>
              <a:gd name="connsiteX3" fmla="*/ 811376 w 1019530"/>
              <a:gd name="connsiteY3" fmla="*/ 480622 h 480622"/>
              <a:gd name="connsiteX4" fmla="*/ 205614 w 1019530"/>
              <a:gd name="connsiteY4" fmla="*/ 475542 h 480622"/>
              <a:gd name="connsiteX5" fmla="*/ 0 w 1019530"/>
              <a:gd name="connsiteY5" fmla="*/ 163686 h 480622"/>
              <a:gd name="connsiteX0" fmla="*/ 0 w 973810"/>
              <a:gd name="connsiteY0" fmla="*/ 184006 h 480622"/>
              <a:gd name="connsiteX1" fmla="*/ 479285 w 973810"/>
              <a:gd name="connsiteY1" fmla="*/ 0 h 480622"/>
              <a:gd name="connsiteX2" fmla="*/ 973810 w 973810"/>
              <a:gd name="connsiteY2" fmla="*/ 178926 h 480622"/>
              <a:gd name="connsiteX3" fmla="*/ 765656 w 973810"/>
              <a:gd name="connsiteY3" fmla="*/ 480622 h 480622"/>
              <a:gd name="connsiteX4" fmla="*/ 159894 w 973810"/>
              <a:gd name="connsiteY4" fmla="*/ 475542 h 480622"/>
              <a:gd name="connsiteX5" fmla="*/ 0 w 973810"/>
              <a:gd name="connsiteY5" fmla="*/ 184006 h 480622"/>
              <a:gd name="connsiteX0" fmla="*/ 0 w 973810"/>
              <a:gd name="connsiteY0" fmla="*/ 184006 h 480622"/>
              <a:gd name="connsiteX1" fmla="*/ 479285 w 973810"/>
              <a:gd name="connsiteY1" fmla="*/ 0 h 480622"/>
              <a:gd name="connsiteX2" fmla="*/ 973810 w 973810"/>
              <a:gd name="connsiteY2" fmla="*/ 178926 h 480622"/>
              <a:gd name="connsiteX3" fmla="*/ 765656 w 973810"/>
              <a:gd name="connsiteY3" fmla="*/ 480622 h 480622"/>
              <a:gd name="connsiteX4" fmla="*/ 159894 w 973810"/>
              <a:gd name="connsiteY4" fmla="*/ 475542 h 480622"/>
              <a:gd name="connsiteX5" fmla="*/ 0 w 973810"/>
              <a:gd name="connsiteY5" fmla="*/ 184006 h 480622"/>
              <a:gd name="connsiteX0" fmla="*/ 170 w 973980"/>
              <a:gd name="connsiteY0" fmla="*/ 184006 h 480622"/>
              <a:gd name="connsiteX1" fmla="*/ 479455 w 973980"/>
              <a:gd name="connsiteY1" fmla="*/ 0 h 480622"/>
              <a:gd name="connsiteX2" fmla="*/ 973980 w 973980"/>
              <a:gd name="connsiteY2" fmla="*/ 178926 h 480622"/>
              <a:gd name="connsiteX3" fmla="*/ 765826 w 973980"/>
              <a:gd name="connsiteY3" fmla="*/ 480622 h 480622"/>
              <a:gd name="connsiteX4" fmla="*/ 160064 w 973980"/>
              <a:gd name="connsiteY4" fmla="*/ 475542 h 480622"/>
              <a:gd name="connsiteX5" fmla="*/ 170 w 973980"/>
              <a:gd name="connsiteY5" fmla="*/ 184006 h 480622"/>
              <a:gd name="connsiteX0" fmla="*/ 170 w 973980"/>
              <a:gd name="connsiteY0" fmla="*/ 184006 h 480622"/>
              <a:gd name="connsiteX1" fmla="*/ 479455 w 973980"/>
              <a:gd name="connsiteY1" fmla="*/ 0 h 480622"/>
              <a:gd name="connsiteX2" fmla="*/ 973980 w 973980"/>
              <a:gd name="connsiteY2" fmla="*/ 178926 h 480622"/>
              <a:gd name="connsiteX3" fmla="*/ 765826 w 973980"/>
              <a:gd name="connsiteY3" fmla="*/ 480622 h 480622"/>
              <a:gd name="connsiteX4" fmla="*/ 160064 w 973980"/>
              <a:gd name="connsiteY4" fmla="*/ 475542 h 480622"/>
              <a:gd name="connsiteX5" fmla="*/ 170 w 973980"/>
              <a:gd name="connsiteY5" fmla="*/ 184006 h 480622"/>
              <a:gd name="connsiteX0" fmla="*/ 138 w 973948"/>
              <a:gd name="connsiteY0" fmla="*/ 184006 h 480622"/>
              <a:gd name="connsiteX1" fmla="*/ 479423 w 973948"/>
              <a:gd name="connsiteY1" fmla="*/ 0 h 480622"/>
              <a:gd name="connsiteX2" fmla="*/ 973948 w 973948"/>
              <a:gd name="connsiteY2" fmla="*/ 178926 h 480622"/>
              <a:gd name="connsiteX3" fmla="*/ 765794 w 973948"/>
              <a:gd name="connsiteY3" fmla="*/ 480622 h 480622"/>
              <a:gd name="connsiteX4" fmla="*/ 160032 w 973948"/>
              <a:gd name="connsiteY4" fmla="*/ 475542 h 480622"/>
              <a:gd name="connsiteX5" fmla="*/ 138 w 973948"/>
              <a:gd name="connsiteY5" fmla="*/ 184006 h 480622"/>
              <a:gd name="connsiteX0" fmla="*/ 138 w 973948"/>
              <a:gd name="connsiteY0" fmla="*/ 184006 h 497603"/>
              <a:gd name="connsiteX1" fmla="*/ 479423 w 973948"/>
              <a:gd name="connsiteY1" fmla="*/ 0 h 497603"/>
              <a:gd name="connsiteX2" fmla="*/ 973948 w 973948"/>
              <a:gd name="connsiteY2" fmla="*/ 178926 h 497603"/>
              <a:gd name="connsiteX3" fmla="*/ 765794 w 973948"/>
              <a:gd name="connsiteY3" fmla="*/ 480622 h 497603"/>
              <a:gd name="connsiteX4" fmla="*/ 160032 w 973948"/>
              <a:gd name="connsiteY4" fmla="*/ 475542 h 497603"/>
              <a:gd name="connsiteX5" fmla="*/ 138 w 973948"/>
              <a:gd name="connsiteY5" fmla="*/ 184006 h 497603"/>
              <a:gd name="connsiteX0" fmla="*/ 252 w 974062"/>
              <a:gd name="connsiteY0" fmla="*/ 184006 h 497603"/>
              <a:gd name="connsiteX1" fmla="*/ 479537 w 974062"/>
              <a:gd name="connsiteY1" fmla="*/ 0 h 497603"/>
              <a:gd name="connsiteX2" fmla="*/ 974062 w 974062"/>
              <a:gd name="connsiteY2" fmla="*/ 178926 h 497603"/>
              <a:gd name="connsiteX3" fmla="*/ 765908 w 974062"/>
              <a:gd name="connsiteY3" fmla="*/ 480622 h 497603"/>
              <a:gd name="connsiteX4" fmla="*/ 160146 w 974062"/>
              <a:gd name="connsiteY4" fmla="*/ 475542 h 497603"/>
              <a:gd name="connsiteX5" fmla="*/ 252 w 974062"/>
              <a:gd name="connsiteY5" fmla="*/ 184006 h 497603"/>
              <a:gd name="connsiteX0" fmla="*/ 164 w 973974"/>
              <a:gd name="connsiteY0" fmla="*/ 184006 h 497603"/>
              <a:gd name="connsiteX1" fmla="*/ 479449 w 973974"/>
              <a:gd name="connsiteY1" fmla="*/ 0 h 497603"/>
              <a:gd name="connsiteX2" fmla="*/ 973974 w 973974"/>
              <a:gd name="connsiteY2" fmla="*/ 178926 h 497603"/>
              <a:gd name="connsiteX3" fmla="*/ 765820 w 973974"/>
              <a:gd name="connsiteY3" fmla="*/ 480622 h 497603"/>
              <a:gd name="connsiteX4" fmla="*/ 160058 w 973974"/>
              <a:gd name="connsiteY4" fmla="*/ 475542 h 497603"/>
              <a:gd name="connsiteX5" fmla="*/ 164 w 973974"/>
              <a:gd name="connsiteY5" fmla="*/ 184006 h 497603"/>
              <a:gd name="connsiteX0" fmla="*/ 164 w 973974"/>
              <a:gd name="connsiteY0" fmla="*/ 184006 h 504987"/>
              <a:gd name="connsiteX1" fmla="*/ 479449 w 973974"/>
              <a:gd name="connsiteY1" fmla="*/ 0 h 504987"/>
              <a:gd name="connsiteX2" fmla="*/ 973974 w 973974"/>
              <a:gd name="connsiteY2" fmla="*/ 178926 h 504987"/>
              <a:gd name="connsiteX3" fmla="*/ 765820 w 973974"/>
              <a:gd name="connsiteY3" fmla="*/ 480622 h 504987"/>
              <a:gd name="connsiteX4" fmla="*/ 160058 w 973974"/>
              <a:gd name="connsiteY4" fmla="*/ 475542 h 504987"/>
              <a:gd name="connsiteX5" fmla="*/ 164 w 973974"/>
              <a:gd name="connsiteY5" fmla="*/ 184006 h 504987"/>
              <a:gd name="connsiteX0" fmla="*/ 164 w 973974"/>
              <a:gd name="connsiteY0" fmla="*/ 184006 h 504987"/>
              <a:gd name="connsiteX1" fmla="*/ 479449 w 973974"/>
              <a:gd name="connsiteY1" fmla="*/ 0 h 504987"/>
              <a:gd name="connsiteX2" fmla="*/ 973974 w 973974"/>
              <a:gd name="connsiteY2" fmla="*/ 178926 h 504987"/>
              <a:gd name="connsiteX3" fmla="*/ 765820 w 973974"/>
              <a:gd name="connsiteY3" fmla="*/ 480622 h 504987"/>
              <a:gd name="connsiteX4" fmla="*/ 160058 w 973974"/>
              <a:gd name="connsiteY4" fmla="*/ 475542 h 504987"/>
              <a:gd name="connsiteX5" fmla="*/ 164 w 973974"/>
              <a:gd name="connsiteY5" fmla="*/ 184006 h 504987"/>
              <a:gd name="connsiteX0" fmla="*/ 164 w 973974"/>
              <a:gd name="connsiteY0" fmla="*/ 184006 h 502514"/>
              <a:gd name="connsiteX1" fmla="*/ 479449 w 973974"/>
              <a:gd name="connsiteY1" fmla="*/ 0 h 502514"/>
              <a:gd name="connsiteX2" fmla="*/ 973974 w 973974"/>
              <a:gd name="connsiteY2" fmla="*/ 178926 h 502514"/>
              <a:gd name="connsiteX3" fmla="*/ 765820 w 973974"/>
              <a:gd name="connsiteY3" fmla="*/ 480622 h 502514"/>
              <a:gd name="connsiteX4" fmla="*/ 160058 w 973974"/>
              <a:gd name="connsiteY4" fmla="*/ 475542 h 502514"/>
              <a:gd name="connsiteX5" fmla="*/ 164 w 973974"/>
              <a:gd name="connsiteY5" fmla="*/ 184006 h 502514"/>
              <a:gd name="connsiteX0" fmla="*/ 164 w 984703"/>
              <a:gd name="connsiteY0" fmla="*/ 184006 h 502514"/>
              <a:gd name="connsiteX1" fmla="*/ 479449 w 984703"/>
              <a:gd name="connsiteY1" fmla="*/ 0 h 502514"/>
              <a:gd name="connsiteX2" fmla="*/ 973974 w 984703"/>
              <a:gd name="connsiteY2" fmla="*/ 178926 h 502514"/>
              <a:gd name="connsiteX3" fmla="*/ 765820 w 984703"/>
              <a:gd name="connsiteY3" fmla="*/ 480622 h 502514"/>
              <a:gd name="connsiteX4" fmla="*/ 160058 w 984703"/>
              <a:gd name="connsiteY4" fmla="*/ 475542 h 502514"/>
              <a:gd name="connsiteX5" fmla="*/ 164 w 984703"/>
              <a:gd name="connsiteY5" fmla="*/ 184006 h 502514"/>
              <a:gd name="connsiteX0" fmla="*/ 164 w 984703"/>
              <a:gd name="connsiteY0" fmla="*/ 184006 h 502514"/>
              <a:gd name="connsiteX1" fmla="*/ 479449 w 984703"/>
              <a:gd name="connsiteY1" fmla="*/ 0 h 502514"/>
              <a:gd name="connsiteX2" fmla="*/ 973974 w 984703"/>
              <a:gd name="connsiteY2" fmla="*/ 178926 h 502514"/>
              <a:gd name="connsiteX3" fmla="*/ 765820 w 984703"/>
              <a:gd name="connsiteY3" fmla="*/ 480622 h 502514"/>
              <a:gd name="connsiteX4" fmla="*/ 160058 w 984703"/>
              <a:gd name="connsiteY4" fmla="*/ 475542 h 502514"/>
              <a:gd name="connsiteX5" fmla="*/ 164 w 984703"/>
              <a:gd name="connsiteY5" fmla="*/ 184006 h 502514"/>
              <a:gd name="connsiteX0" fmla="*/ 164 w 984703"/>
              <a:gd name="connsiteY0" fmla="*/ 184006 h 502514"/>
              <a:gd name="connsiteX1" fmla="*/ 479449 w 984703"/>
              <a:gd name="connsiteY1" fmla="*/ 0 h 502514"/>
              <a:gd name="connsiteX2" fmla="*/ 973974 w 984703"/>
              <a:gd name="connsiteY2" fmla="*/ 178926 h 502514"/>
              <a:gd name="connsiteX3" fmla="*/ 765820 w 984703"/>
              <a:gd name="connsiteY3" fmla="*/ 480622 h 502514"/>
              <a:gd name="connsiteX4" fmla="*/ 160058 w 984703"/>
              <a:gd name="connsiteY4" fmla="*/ 475542 h 502514"/>
              <a:gd name="connsiteX5" fmla="*/ 164 w 984703"/>
              <a:gd name="connsiteY5" fmla="*/ 184006 h 502514"/>
              <a:gd name="connsiteX0" fmla="*/ 164 w 984703"/>
              <a:gd name="connsiteY0" fmla="*/ 184006 h 502514"/>
              <a:gd name="connsiteX1" fmla="*/ 479449 w 984703"/>
              <a:gd name="connsiteY1" fmla="*/ 0 h 502514"/>
              <a:gd name="connsiteX2" fmla="*/ 973974 w 984703"/>
              <a:gd name="connsiteY2" fmla="*/ 178926 h 502514"/>
              <a:gd name="connsiteX3" fmla="*/ 765820 w 984703"/>
              <a:gd name="connsiteY3" fmla="*/ 480622 h 502514"/>
              <a:gd name="connsiteX4" fmla="*/ 160058 w 984703"/>
              <a:gd name="connsiteY4" fmla="*/ 475542 h 502514"/>
              <a:gd name="connsiteX5" fmla="*/ 164 w 984703"/>
              <a:gd name="connsiteY5" fmla="*/ 184006 h 502514"/>
              <a:gd name="connsiteX0" fmla="*/ 164 w 984703"/>
              <a:gd name="connsiteY0" fmla="*/ 184006 h 502514"/>
              <a:gd name="connsiteX1" fmla="*/ 479449 w 984703"/>
              <a:gd name="connsiteY1" fmla="*/ 0 h 502514"/>
              <a:gd name="connsiteX2" fmla="*/ 973974 w 984703"/>
              <a:gd name="connsiteY2" fmla="*/ 178926 h 502514"/>
              <a:gd name="connsiteX3" fmla="*/ 765820 w 984703"/>
              <a:gd name="connsiteY3" fmla="*/ 480622 h 502514"/>
              <a:gd name="connsiteX4" fmla="*/ 160058 w 984703"/>
              <a:gd name="connsiteY4" fmla="*/ 475542 h 502514"/>
              <a:gd name="connsiteX5" fmla="*/ 164 w 984703"/>
              <a:gd name="connsiteY5" fmla="*/ 184006 h 502514"/>
              <a:gd name="connsiteX0" fmla="*/ 164 w 984703"/>
              <a:gd name="connsiteY0" fmla="*/ 184016 h 502524"/>
              <a:gd name="connsiteX1" fmla="*/ 479449 w 984703"/>
              <a:gd name="connsiteY1" fmla="*/ 10 h 502524"/>
              <a:gd name="connsiteX2" fmla="*/ 973974 w 984703"/>
              <a:gd name="connsiteY2" fmla="*/ 178936 h 502524"/>
              <a:gd name="connsiteX3" fmla="*/ 765820 w 984703"/>
              <a:gd name="connsiteY3" fmla="*/ 480632 h 502524"/>
              <a:gd name="connsiteX4" fmla="*/ 160058 w 984703"/>
              <a:gd name="connsiteY4" fmla="*/ 475552 h 502524"/>
              <a:gd name="connsiteX5" fmla="*/ 164 w 984703"/>
              <a:gd name="connsiteY5" fmla="*/ 184016 h 502524"/>
              <a:gd name="connsiteX0" fmla="*/ 164 w 984703"/>
              <a:gd name="connsiteY0" fmla="*/ 184006 h 502514"/>
              <a:gd name="connsiteX1" fmla="*/ 479449 w 984703"/>
              <a:gd name="connsiteY1" fmla="*/ 0 h 502514"/>
              <a:gd name="connsiteX2" fmla="*/ 973974 w 984703"/>
              <a:gd name="connsiteY2" fmla="*/ 178926 h 502514"/>
              <a:gd name="connsiteX3" fmla="*/ 765820 w 984703"/>
              <a:gd name="connsiteY3" fmla="*/ 480622 h 502514"/>
              <a:gd name="connsiteX4" fmla="*/ 160058 w 984703"/>
              <a:gd name="connsiteY4" fmla="*/ 475542 h 502514"/>
              <a:gd name="connsiteX5" fmla="*/ 164 w 984703"/>
              <a:gd name="connsiteY5" fmla="*/ 184006 h 502514"/>
              <a:gd name="connsiteX0" fmla="*/ 164 w 984703"/>
              <a:gd name="connsiteY0" fmla="*/ 184006 h 502514"/>
              <a:gd name="connsiteX1" fmla="*/ 492149 w 984703"/>
              <a:gd name="connsiteY1" fmla="*/ 0 h 502514"/>
              <a:gd name="connsiteX2" fmla="*/ 973974 w 984703"/>
              <a:gd name="connsiteY2" fmla="*/ 178926 h 502514"/>
              <a:gd name="connsiteX3" fmla="*/ 765820 w 984703"/>
              <a:gd name="connsiteY3" fmla="*/ 480622 h 502514"/>
              <a:gd name="connsiteX4" fmla="*/ 160058 w 984703"/>
              <a:gd name="connsiteY4" fmla="*/ 475542 h 502514"/>
              <a:gd name="connsiteX5" fmla="*/ 164 w 984703"/>
              <a:gd name="connsiteY5" fmla="*/ 184006 h 50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4703" h="502514">
                <a:moveTo>
                  <a:pt x="164" y="184006"/>
                </a:moveTo>
                <a:cubicBezTo>
                  <a:pt x="20226" y="127751"/>
                  <a:pt x="301907" y="10535"/>
                  <a:pt x="492149" y="0"/>
                </a:cubicBezTo>
                <a:cubicBezTo>
                  <a:pt x="776371" y="8842"/>
                  <a:pt x="951372" y="124364"/>
                  <a:pt x="973974" y="178926"/>
                </a:cubicBezTo>
                <a:cubicBezTo>
                  <a:pt x="990949" y="210911"/>
                  <a:pt x="1020625" y="441017"/>
                  <a:pt x="765820" y="480622"/>
                </a:cubicBezTo>
                <a:cubicBezTo>
                  <a:pt x="698519" y="496709"/>
                  <a:pt x="306099" y="522955"/>
                  <a:pt x="160058" y="475542"/>
                </a:cubicBezTo>
                <a:cubicBezTo>
                  <a:pt x="111840" y="457103"/>
                  <a:pt x="-4958" y="469145"/>
                  <a:pt x="164" y="184006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87942AD2-1697-5F0E-6592-31001255221B}"/>
              </a:ext>
            </a:extLst>
          </p:cNvPr>
          <p:cNvGrpSpPr/>
          <p:nvPr/>
        </p:nvGrpSpPr>
        <p:grpSpPr>
          <a:xfrm rot="21572067">
            <a:off x="11195246" y="4408336"/>
            <a:ext cx="83806" cy="90245"/>
            <a:chOff x="3634959" y="1562563"/>
            <a:chExt cx="205740" cy="220979"/>
          </a:xfrm>
        </p:grpSpPr>
        <p:sp>
          <p:nvSpPr>
            <p:cNvPr id="57" name="Ovale 56">
              <a:extLst>
                <a:ext uri="{FF2B5EF4-FFF2-40B4-BE49-F238E27FC236}">
                  <a16:creationId xmlns:a16="http://schemas.microsoft.com/office/drawing/2014/main" id="{F3B3FEFC-51C9-4D21-4D43-9556CEB28E37}"/>
                </a:ext>
              </a:extLst>
            </p:cNvPr>
            <p:cNvSpPr/>
            <p:nvPr/>
          </p:nvSpPr>
          <p:spPr>
            <a:xfrm>
              <a:off x="3634959" y="1562563"/>
              <a:ext cx="205740" cy="22097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8" name="Ovale 57">
              <a:extLst>
                <a:ext uri="{FF2B5EF4-FFF2-40B4-BE49-F238E27FC236}">
                  <a16:creationId xmlns:a16="http://schemas.microsoft.com/office/drawing/2014/main" id="{24C7BADA-4B90-5418-7BFE-24486351B64E}"/>
                </a:ext>
              </a:extLst>
            </p:cNvPr>
            <p:cNvSpPr/>
            <p:nvPr/>
          </p:nvSpPr>
          <p:spPr>
            <a:xfrm>
              <a:off x="3701366" y="1634951"/>
              <a:ext cx="97769" cy="10668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52" name="Trapezio 51">
            <a:extLst>
              <a:ext uri="{FF2B5EF4-FFF2-40B4-BE49-F238E27FC236}">
                <a16:creationId xmlns:a16="http://schemas.microsoft.com/office/drawing/2014/main" id="{D0A5F0EE-E3C0-2C7A-283B-91CA0CC10D51}"/>
              </a:ext>
            </a:extLst>
          </p:cNvPr>
          <p:cNvSpPr/>
          <p:nvPr/>
        </p:nvSpPr>
        <p:spPr>
          <a:xfrm rot="10772067">
            <a:off x="11303305" y="4536920"/>
            <a:ext cx="116937" cy="45719"/>
          </a:xfrm>
          <a:prstGeom prst="trapezoi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Arco 52">
            <a:extLst>
              <a:ext uri="{FF2B5EF4-FFF2-40B4-BE49-F238E27FC236}">
                <a16:creationId xmlns:a16="http://schemas.microsoft.com/office/drawing/2014/main" id="{6D9F2CD0-62E8-DFF1-EE90-AB2C4F3ECE02}"/>
              </a:ext>
            </a:extLst>
          </p:cNvPr>
          <p:cNvSpPr/>
          <p:nvPr/>
        </p:nvSpPr>
        <p:spPr>
          <a:xfrm rot="5637402">
            <a:off x="11287855" y="4106854"/>
            <a:ext cx="104249" cy="146662"/>
          </a:xfrm>
          <a:prstGeom prst="arc">
            <a:avLst>
              <a:gd name="adj1" fmla="val 16200000"/>
              <a:gd name="adj2" fmla="val 5035040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C5325C51-4045-C21B-3B64-E0175B212E51}"/>
              </a:ext>
            </a:extLst>
          </p:cNvPr>
          <p:cNvGrpSpPr/>
          <p:nvPr/>
        </p:nvGrpSpPr>
        <p:grpSpPr>
          <a:xfrm rot="21572067">
            <a:off x="11425351" y="4406466"/>
            <a:ext cx="83806" cy="90245"/>
            <a:chOff x="3634959" y="1562563"/>
            <a:chExt cx="205740" cy="220979"/>
          </a:xfrm>
        </p:grpSpPr>
        <p:sp>
          <p:nvSpPr>
            <p:cNvPr id="55" name="Ovale 54">
              <a:extLst>
                <a:ext uri="{FF2B5EF4-FFF2-40B4-BE49-F238E27FC236}">
                  <a16:creationId xmlns:a16="http://schemas.microsoft.com/office/drawing/2014/main" id="{4D5BCE59-C93C-6926-3154-1A49197A12D7}"/>
                </a:ext>
              </a:extLst>
            </p:cNvPr>
            <p:cNvSpPr/>
            <p:nvPr/>
          </p:nvSpPr>
          <p:spPr>
            <a:xfrm>
              <a:off x="3634959" y="1562563"/>
              <a:ext cx="205740" cy="22097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6" name="Ovale 55">
              <a:extLst>
                <a:ext uri="{FF2B5EF4-FFF2-40B4-BE49-F238E27FC236}">
                  <a16:creationId xmlns:a16="http://schemas.microsoft.com/office/drawing/2014/main" id="{0F75BE04-533C-236D-43B2-BC48C2ED1088}"/>
                </a:ext>
              </a:extLst>
            </p:cNvPr>
            <p:cNvSpPr/>
            <p:nvPr/>
          </p:nvSpPr>
          <p:spPr>
            <a:xfrm>
              <a:off x="3688944" y="1634952"/>
              <a:ext cx="97769" cy="10668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71" name="Gruppo 70">
            <a:extLst>
              <a:ext uri="{FF2B5EF4-FFF2-40B4-BE49-F238E27FC236}">
                <a16:creationId xmlns:a16="http://schemas.microsoft.com/office/drawing/2014/main" id="{A7F397E3-0DEC-94C0-A776-02978218E758}"/>
              </a:ext>
            </a:extLst>
          </p:cNvPr>
          <p:cNvGrpSpPr/>
          <p:nvPr/>
        </p:nvGrpSpPr>
        <p:grpSpPr>
          <a:xfrm rot="21572067">
            <a:off x="10788716" y="4572979"/>
            <a:ext cx="401108" cy="396183"/>
            <a:chOff x="7194492" y="1267280"/>
            <a:chExt cx="832077" cy="849267"/>
          </a:xfrm>
          <a:solidFill>
            <a:schemeClr val="bg2">
              <a:lumMod val="25000"/>
            </a:schemeClr>
          </a:solidFill>
        </p:grpSpPr>
        <p:sp>
          <p:nvSpPr>
            <p:cNvPr id="72" name="Ritardo 71">
              <a:extLst>
                <a:ext uri="{FF2B5EF4-FFF2-40B4-BE49-F238E27FC236}">
                  <a16:creationId xmlns:a16="http://schemas.microsoft.com/office/drawing/2014/main" id="{8438044E-3F45-981D-3699-3BA64B488A19}"/>
                </a:ext>
              </a:extLst>
            </p:cNvPr>
            <p:cNvSpPr/>
            <p:nvPr/>
          </p:nvSpPr>
          <p:spPr>
            <a:xfrm rot="5197850">
              <a:off x="7374466" y="1439654"/>
              <a:ext cx="503058" cy="417272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3" name="Cerchio parziale 72">
              <a:extLst>
                <a:ext uri="{FF2B5EF4-FFF2-40B4-BE49-F238E27FC236}">
                  <a16:creationId xmlns:a16="http://schemas.microsoft.com/office/drawing/2014/main" id="{82BE3A5C-0D16-0ED9-0E57-7BC0E7724B02}"/>
                </a:ext>
              </a:extLst>
            </p:cNvPr>
            <p:cNvSpPr/>
            <p:nvPr/>
          </p:nvSpPr>
          <p:spPr>
            <a:xfrm rot="1936892">
              <a:off x="7194492" y="1267280"/>
              <a:ext cx="832077" cy="849267"/>
            </a:xfrm>
            <a:prstGeom prst="pie">
              <a:avLst>
                <a:gd name="adj1" fmla="val 11382448"/>
                <a:gd name="adj2" fmla="val 166025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Gruppo 80">
            <a:extLst>
              <a:ext uri="{FF2B5EF4-FFF2-40B4-BE49-F238E27FC236}">
                <a16:creationId xmlns:a16="http://schemas.microsoft.com/office/drawing/2014/main" id="{03AF50B4-6DD8-BC8A-732B-6483A29E7D13}"/>
              </a:ext>
            </a:extLst>
          </p:cNvPr>
          <p:cNvGrpSpPr/>
          <p:nvPr/>
        </p:nvGrpSpPr>
        <p:grpSpPr>
          <a:xfrm rot="21397804">
            <a:off x="10746720" y="4672326"/>
            <a:ext cx="676743" cy="2116965"/>
            <a:chOff x="12593314" y="4727796"/>
            <a:chExt cx="676743" cy="2116965"/>
          </a:xfrm>
        </p:grpSpPr>
        <p:grpSp>
          <p:nvGrpSpPr>
            <p:cNvPr id="78" name="Gruppo 77">
              <a:extLst>
                <a:ext uri="{FF2B5EF4-FFF2-40B4-BE49-F238E27FC236}">
                  <a16:creationId xmlns:a16="http://schemas.microsoft.com/office/drawing/2014/main" id="{9079FFD9-CCF9-23DC-E02A-3855ACB80008}"/>
                </a:ext>
              </a:extLst>
            </p:cNvPr>
            <p:cNvGrpSpPr/>
            <p:nvPr/>
          </p:nvGrpSpPr>
          <p:grpSpPr>
            <a:xfrm>
              <a:off x="12593314" y="4727796"/>
              <a:ext cx="676743" cy="2116965"/>
              <a:chOff x="12593314" y="4727796"/>
              <a:chExt cx="676743" cy="2116965"/>
            </a:xfrm>
          </p:grpSpPr>
          <p:grpSp>
            <p:nvGrpSpPr>
              <p:cNvPr id="76" name="Gruppo 75">
                <a:extLst>
                  <a:ext uri="{FF2B5EF4-FFF2-40B4-BE49-F238E27FC236}">
                    <a16:creationId xmlns:a16="http://schemas.microsoft.com/office/drawing/2014/main" id="{257426B9-901B-1F68-AB05-FC8CE3834B6A}"/>
                  </a:ext>
                </a:extLst>
              </p:cNvPr>
              <p:cNvGrpSpPr/>
              <p:nvPr/>
            </p:nvGrpSpPr>
            <p:grpSpPr>
              <a:xfrm>
                <a:off x="12593314" y="5533101"/>
                <a:ext cx="554951" cy="1311660"/>
                <a:chOff x="12593314" y="5533101"/>
                <a:chExt cx="554951" cy="1311660"/>
              </a:xfrm>
            </p:grpSpPr>
            <p:grpSp>
              <p:nvGrpSpPr>
                <p:cNvPr id="32" name="Gruppo 31">
                  <a:extLst>
                    <a:ext uri="{FF2B5EF4-FFF2-40B4-BE49-F238E27FC236}">
                      <a16:creationId xmlns:a16="http://schemas.microsoft.com/office/drawing/2014/main" id="{E2870FEB-D551-40CE-DEA8-2F913098CB82}"/>
                    </a:ext>
                  </a:extLst>
                </p:cNvPr>
                <p:cNvGrpSpPr/>
                <p:nvPr/>
              </p:nvGrpSpPr>
              <p:grpSpPr>
                <a:xfrm rot="21392073">
                  <a:off x="12744977" y="5533101"/>
                  <a:ext cx="403288" cy="625042"/>
                  <a:chOff x="7519203" y="3480608"/>
                  <a:chExt cx="990053" cy="1530515"/>
                </a:xfrm>
              </p:grpSpPr>
              <p:sp>
                <p:nvSpPr>
                  <p:cNvPr id="33" name="Trapezio 67">
                    <a:extLst>
                      <a:ext uri="{FF2B5EF4-FFF2-40B4-BE49-F238E27FC236}">
                        <a16:creationId xmlns:a16="http://schemas.microsoft.com/office/drawing/2014/main" id="{FB68C559-09A5-B1CB-BA42-BFBA48EE3998}"/>
                      </a:ext>
                    </a:extLst>
                  </p:cNvPr>
                  <p:cNvSpPr/>
                  <p:nvPr/>
                </p:nvSpPr>
                <p:spPr>
                  <a:xfrm rot="929617">
                    <a:off x="7519203" y="3480608"/>
                    <a:ext cx="990053" cy="1530515"/>
                  </a:xfrm>
                  <a:custGeom>
                    <a:avLst/>
                    <a:gdLst>
                      <a:gd name="connsiteX0" fmla="*/ 0 w 1017409"/>
                      <a:gd name="connsiteY0" fmla="*/ 1393390 h 1393390"/>
                      <a:gd name="connsiteX1" fmla="*/ 149671 w 1017409"/>
                      <a:gd name="connsiteY1" fmla="*/ 0 h 1393390"/>
                      <a:gd name="connsiteX2" fmla="*/ 867738 w 1017409"/>
                      <a:gd name="connsiteY2" fmla="*/ 0 h 1393390"/>
                      <a:gd name="connsiteX3" fmla="*/ 1017409 w 1017409"/>
                      <a:gd name="connsiteY3" fmla="*/ 1393390 h 1393390"/>
                      <a:gd name="connsiteX4" fmla="*/ 0 w 1017409"/>
                      <a:gd name="connsiteY4" fmla="*/ 1393390 h 1393390"/>
                      <a:gd name="connsiteX0" fmla="*/ 0 w 961936"/>
                      <a:gd name="connsiteY0" fmla="*/ 1393390 h 1393390"/>
                      <a:gd name="connsiteX1" fmla="*/ 149671 w 961936"/>
                      <a:gd name="connsiteY1" fmla="*/ 0 h 1393390"/>
                      <a:gd name="connsiteX2" fmla="*/ 867738 w 961936"/>
                      <a:gd name="connsiteY2" fmla="*/ 0 h 1393390"/>
                      <a:gd name="connsiteX3" fmla="*/ 961936 w 961936"/>
                      <a:gd name="connsiteY3" fmla="*/ 1392953 h 1393390"/>
                      <a:gd name="connsiteX4" fmla="*/ 0 w 961936"/>
                      <a:gd name="connsiteY4" fmla="*/ 1393390 h 1393390"/>
                      <a:gd name="connsiteX0" fmla="*/ 0 w 990173"/>
                      <a:gd name="connsiteY0" fmla="*/ 1393390 h 1393390"/>
                      <a:gd name="connsiteX1" fmla="*/ 149671 w 990173"/>
                      <a:gd name="connsiteY1" fmla="*/ 0 h 1393390"/>
                      <a:gd name="connsiteX2" fmla="*/ 867738 w 990173"/>
                      <a:gd name="connsiteY2" fmla="*/ 0 h 1393390"/>
                      <a:gd name="connsiteX3" fmla="*/ 961936 w 990173"/>
                      <a:gd name="connsiteY3" fmla="*/ 1392953 h 1393390"/>
                      <a:gd name="connsiteX4" fmla="*/ 0 w 990173"/>
                      <a:gd name="connsiteY4" fmla="*/ 1393390 h 1393390"/>
                      <a:gd name="connsiteX0" fmla="*/ 0 w 990173"/>
                      <a:gd name="connsiteY0" fmla="*/ 1393390 h 1393390"/>
                      <a:gd name="connsiteX1" fmla="*/ 149671 w 990173"/>
                      <a:gd name="connsiteY1" fmla="*/ 0 h 1393390"/>
                      <a:gd name="connsiteX2" fmla="*/ 867738 w 990173"/>
                      <a:gd name="connsiteY2" fmla="*/ 0 h 1393390"/>
                      <a:gd name="connsiteX3" fmla="*/ 961936 w 990173"/>
                      <a:gd name="connsiteY3" fmla="*/ 1392953 h 1393390"/>
                      <a:gd name="connsiteX4" fmla="*/ 0 w 990173"/>
                      <a:gd name="connsiteY4" fmla="*/ 1393390 h 1393390"/>
                      <a:gd name="connsiteX0" fmla="*/ 0 w 990173"/>
                      <a:gd name="connsiteY0" fmla="*/ 1393390 h 1411727"/>
                      <a:gd name="connsiteX1" fmla="*/ 149671 w 990173"/>
                      <a:gd name="connsiteY1" fmla="*/ 0 h 1411727"/>
                      <a:gd name="connsiteX2" fmla="*/ 867738 w 990173"/>
                      <a:gd name="connsiteY2" fmla="*/ 0 h 1411727"/>
                      <a:gd name="connsiteX3" fmla="*/ 961936 w 990173"/>
                      <a:gd name="connsiteY3" fmla="*/ 1392953 h 1411727"/>
                      <a:gd name="connsiteX4" fmla="*/ 0 w 990173"/>
                      <a:gd name="connsiteY4" fmla="*/ 1393390 h 1411727"/>
                      <a:gd name="connsiteX0" fmla="*/ 11176 w 1001349"/>
                      <a:gd name="connsiteY0" fmla="*/ 1393390 h 1411727"/>
                      <a:gd name="connsiteX1" fmla="*/ 160847 w 1001349"/>
                      <a:gd name="connsiteY1" fmla="*/ 0 h 1411727"/>
                      <a:gd name="connsiteX2" fmla="*/ 878914 w 1001349"/>
                      <a:gd name="connsiteY2" fmla="*/ 0 h 1411727"/>
                      <a:gd name="connsiteX3" fmla="*/ 973112 w 1001349"/>
                      <a:gd name="connsiteY3" fmla="*/ 1392953 h 1411727"/>
                      <a:gd name="connsiteX4" fmla="*/ 11176 w 1001349"/>
                      <a:gd name="connsiteY4" fmla="*/ 1393390 h 1411727"/>
                      <a:gd name="connsiteX0" fmla="*/ 13018 w 1003191"/>
                      <a:gd name="connsiteY0" fmla="*/ 1393390 h 1411727"/>
                      <a:gd name="connsiteX1" fmla="*/ 162689 w 1003191"/>
                      <a:gd name="connsiteY1" fmla="*/ 0 h 1411727"/>
                      <a:gd name="connsiteX2" fmla="*/ 880756 w 1003191"/>
                      <a:gd name="connsiteY2" fmla="*/ 0 h 1411727"/>
                      <a:gd name="connsiteX3" fmla="*/ 974954 w 1003191"/>
                      <a:gd name="connsiteY3" fmla="*/ 1392953 h 1411727"/>
                      <a:gd name="connsiteX4" fmla="*/ 13018 w 1003191"/>
                      <a:gd name="connsiteY4" fmla="*/ 1393390 h 1411727"/>
                      <a:gd name="connsiteX0" fmla="*/ 13018 w 996432"/>
                      <a:gd name="connsiteY0" fmla="*/ 1393390 h 1450462"/>
                      <a:gd name="connsiteX1" fmla="*/ 162689 w 996432"/>
                      <a:gd name="connsiteY1" fmla="*/ 0 h 1450462"/>
                      <a:gd name="connsiteX2" fmla="*/ 880756 w 996432"/>
                      <a:gd name="connsiteY2" fmla="*/ 0 h 1450462"/>
                      <a:gd name="connsiteX3" fmla="*/ 967173 w 996432"/>
                      <a:gd name="connsiteY3" fmla="*/ 1450461 h 1450462"/>
                      <a:gd name="connsiteX4" fmla="*/ 13018 w 996432"/>
                      <a:gd name="connsiteY4" fmla="*/ 1393390 h 1450462"/>
                      <a:gd name="connsiteX0" fmla="*/ 12523 w 995937"/>
                      <a:gd name="connsiteY0" fmla="*/ 1393390 h 1450462"/>
                      <a:gd name="connsiteX1" fmla="*/ 162194 w 995937"/>
                      <a:gd name="connsiteY1" fmla="*/ 0 h 1450462"/>
                      <a:gd name="connsiteX2" fmla="*/ 880261 w 995937"/>
                      <a:gd name="connsiteY2" fmla="*/ 0 h 1450462"/>
                      <a:gd name="connsiteX3" fmla="*/ 966678 w 995937"/>
                      <a:gd name="connsiteY3" fmla="*/ 1450461 h 1450462"/>
                      <a:gd name="connsiteX4" fmla="*/ 12523 w 995937"/>
                      <a:gd name="connsiteY4" fmla="*/ 1393390 h 1450462"/>
                      <a:gd name="connsiteX0" fmla="*/ 12523 w 995937"/>
                      <a:gd name="connsiteY0" fmla="*/ 1432747 h 1489819"/>
                      <a:gd name="connsiteX1" fmla="*/ 162194 w 995937"/>
                      <a:gd name="connsiteY1" fmla="*/ 39357 h 1489819"/>
                      <a:gd name="connsiteX2" fmla="*/ 880261 w 995937"/>
                      <a:gd name="connsiteY2" fmla="*/ 39357 h 1489819"/>
                      <a:gd name="connsiteX3" fmla="*/ 966678 w 995937"/>
                      <a:gd name="connsiteY3" fmla="*/ 1489818 h 1489819"/>
                      <a:gd name="connsiteX4" fmla="*/ 12523 w 995937"/>
                      <a:gd name="connsiteY4" fmla="*/ 1432747 h 1489819"/>
                      <a:gd name="connsiteX0" fmla="*/ 12523 w 995937"/>
                      <a:gd name="connsiteY0" fmla="*/ 1432747 h 1518816"/>
                      <a:gd name="connsiteX1" fmla="*/ 162194 w 995937"/>
                      <a:gd name="connsiteY1" fmla="*/ 39357 h 1518816"/>
                      <a:gd name="connsiteX2" fmla="*/ 880261 w 995937"/>
                      <a:gd name="connsiteY2" fmla="*/ 39357 h 1518816"/>
                      <a:gd name="connsiteX3" fmla="*/ 966678 w 995937"/>
                      <a:gd name="connsiteY3" fmla="*/ 1489818 h 1518816"/>
                      <a:gd name="connsiteX4" fmla="*/ 12523 w 995937"/>
                      <a:gd name="connsiteY4" fmla="*/ 1432747 h 1518816"/>
                      <a:gd name="connsiteX0" fmla="*/ 12523 w 995937"/>
                      <a:gd name="connsiteY0" fmla="*/ 1432747 h 1534940"/>
                      <a:gd name="connsiteX1" fmla="*/ 162194 w 995937"/>
                      <a:gd name="connsiteY1" fmla="*/ 39357 h 1534940"/>
                      <a:gd name="connsiteX2" fmla="*/ 880261 w 995937"/>
                      <a:gd name="connsiteY2" fmla="*/ 39357 h 1534940"/>
                      <a:gd name="connsiteX3" fmla="*/ 966678 w 995937"/>
                      <a:gd name="connsiteY3" fmla="*/ 1489818 h 1534940"/>
                      <a:gd name="connsiteX4" fmla="*/ 12523 w 995937"/>
                      <a:gd name="connsiteY4" fmla="*/ 1432747 h 1534940"/>
                      <a:gd name="connsiteX0" fmla="*/ 12523 w 1003560"/>
                      <a:gd name="connsiteY0" fmla="*/ 1428322 h 1530515"/>
                      <a:gd name="connsiteX1" fmla="*/ 162194 w 1003560"/>
                      <a:gd name="connsiteY1" fmla="*/ 34932 h 1530515"/>
                      <a:gd name="connsiteX2" fmla="*/ 925119 w 1003560"/>
                      <a:gd name="connsiteY2" fmla="*/ 54127 h 1530515"/>
                      <a:gd name="connsiteX3" fmla="*/ 966678 w 1003560"/>
                      <a:gd name="connsiteY3" fmla="*/ 1485393 h 1530515"/>
                      <a:gd name="connsiteX4" fmla="*/ 12523 w 1003560"/>
                      <a:gd name="connsiteY4" fmla="*/ 1428322 h 1530515"/>
                      <a:gd name="connsiteX0" fmla="*/ 12523 w 991671"/>
                      <a:gd name="connsiteY0" fmla="*/ 1428322 h 1530515"/>
                      <a:gd name="connsiteX1" fmla="*/ 162194 w 991671"/>
                      <a:gd name="connsiteY1" fmla="*/ 34932 h 1530515"/>
                      <a:gd name="connsiteX2" fmla="*/ 925119 w 991671"/>
                      <a:gd name="connsiteY2" fmla="*/ 54127 h 1530515"/>
                      <a:gd name="connsiteX3" fmla="*/ 966678 w 991671"/>
                      <a:gd name="connsiteY3" fmla="*/ 1485393 h 1530515"/>
                      <a:gd name="connsiteX4" fmla="*/ 12523 w 991671"/>
                      <a:gd name="connsiteY4" fmla="*/ 1428322 h 1530515"/>
                      <a:gd name="connsiteX0" fmla="*/ 12523 w 990053"/>
                      <a:gd name="connsiteY0" fmla="*/ 1428322 h 1530515"/>
                      <a:gd name="connsiteX1" fmla="*/ 162194 w 990053"/>
                      <a:gd name="connsiteY1" fmla="*/ 34932 h 1530515"/>
                      <a:gd name="connsiteX2" fmla="*/ 925119 w 990053"/>
                      <a:gd name="connsiteY2" fmla="*/ 54127 h 1530515"/>
                      <a:gd name="connsiteX3" fmla="*/ 966678 w 990053"/>
                      <a:gd name="connsiteY3" fmla="*/ 1485393 h 1530515"/>
                      <a:gd name="connsiteX4" fmla="*/ 12523 w 990053"/>
                      <a:gd name="connsiteY4" fmla="*/ 1428322 h 15305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90053" h="1530515">
                        <a:moveTo>
                          <a:pt x="12523" y="1428322"/>
                        </a:moveTo>
                        <a:cubicBezTo>
                          <a:pt x="-40980" y="1332536"/>
                          <a:pt x="89837" y="560973"/>
                          <a:pt x="162194" y="34932"/>
                        </a:cubicBezTo>
                        <a:cubicBezTo>
                          <a:pt x="321651" y="-53623"/>
                          <a:pt x="685763" y="54127"/>
                          <a:pt x="925119" y="54127"/>
                        </a:cubicBezTo>
                        <a:cubicBezTo>
                          <a:pt x="850367" y="706018"/>
                          <a:pt x="1057201" y="1090073"/>
                          <a:pt x="966678" y="1485393"/>
                        </a:cubicBezTo>
                        <a:cubicBezTo>
                          <a:pt x="516692" y="1560930"/>
                          <a:pt x="95716" y="1541443"/>
                          <a:pt x="12523" y="1428322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4" name="Rettangolo 51">
                    <a:extLst>
                      <a:ext uri="{FF2B5EF4-FFF2-40B4-BE49-F238E27FC236}">
                        <a16:creationId xmlns:a16="http://schemas.microsoft.com/office/drawing/2014/main" id="{6AFF7056-369E-0A53-E90E-9BED14DEB0D0}"/>
                      </a:ext>
                    </a:extLst>
                  </p:cNvPr>
                  <p:cNvSpPr/>
                  <p:nvPr/>
                </p:nvSpPr>
                <p:spPr>
                  <a:xfrm rot="975309">
                    <a:off x="7836195" y="3544231"/>
                    <a:ext cx="629296" cy="743701"/>
                  </a:xfrm>
                  <a:custGeom>
                    <a:avLst/>
                    <a:gdLst>
                      <a:gd name="connsiteX0" fmla="*/ 0 w 616619"/>
                      <a:gd name="connsiteY0" fmla="*/ 0 h 621814"/>
                      <a:gd name="connsiteX1" fmla="*/ 616619 w 616619"/>
                      <a:gd name="connsiteY1" fmla="*/ 0 h 621814"/>
                      <a:gd name="connsiteX2" fmla="*/ 616619 w 616619"/>
                      <a:gd name="connsiteY2" fmla="*/ 621814 h 621814"/>
                      <a:gd name="connsiteX3" fmla="*/ 0 w 616619"/>
                      <a:gd name="connsiteY3" fmla="*/ 621814 h 621814"/>
                      <a:gd name="connsiteX4" fmla="*/ 0 w 616619"/>
                      <a:gd name="connsiteY4" fmla="*/ 0 h 621814"/>
                      <a:gd name="connsiteX0" fmla="*/ 0 w 616619"/>
                      <a:gd name="connsiteY0" fmla="*/ 0 h 688563"/>
                      <a:gd name="connsiteX1" fmla="*/ 616619 w 616619"/>
                      <a:gd name="connsiteY1" fmla="*/ 0 h 688563"/>
                      <a:gd name="connsiteX2" fmla="*/ 616619 w 616619"/>
                      <a:gd name="connsiteY2" fmla="*/ 621814 h 688563"/>
                      <a:gd name="connsiteX3" fmla="*/ 0 w 616619"/>
                      <a:gd name="connsiteY3" fmla="*/ 621814 h 688563"/>
                      <a:gd name="connsiteX4" fmla="*/ 0 w 616619"/>
                      <a:gd name="connsiteY4" fmla="*/ 0 h 688563"/>
                      <a:gd name="connsiteX0" fmla="*/ 0 w 616619"/>
                      <a:gd name="connsiteY0" fmla="*/ 0 h 708755"/>
                      <a:gd name="connsiteX1" fmla="*/ 616619 w 616619"/>
                      <a:gd name="connsiteY1" fmla="*/ 0 h 708755"/>
                      <a:gd name="connsiteX2" fmla="*/ 616619 w 616619"/>
                      <a:gd name="connsiteY2" fmla="*/ 621814 h 708755"/>
                      <a:gd name="connsiteX3" fmla="*/ 0 w 616619"/>
                      <a:gd name="connsiteY3" fmla="*/ 621814 h 708755"/>
                      <a:gd name="connsiteX4" fmla="*/ 0 w 616619"/>
                      <a:gd name="connsiteY4" fmla="*/ 0 h 708755"/>
                      <a:gd name="connsiteX0" fmla="*/ 0 w 616619"/>
                      <a:gd name="connsiteY0" fmla="*/ 0 h 711984"/>
                      <a:gd name="connsiteX1" fmla="*/ 616619 w 616619"/>
                      <a:gd name="connsiteY1" fmla="*/ 0 h 711984"/>
                      <a:gd name="connsiteX2" fmla="*/ 616619 w 616619"/>
                      <a:gd name="connsiteY2" fmla="*/ 621814 h 711984"/>
                      <a:gd name="connsiteX3" fmla="*/ 0 w 616619"/>
                      <a:gd name="connsiteY3" fmla="*/ 621814 h 711984"/>
                      <a:gd name="connsiteX4" fmla="*/ 0 w 616619"/>
                      <a:gd name="connsiteY4" fmla="*/ 0 h 711984"/>
                      <a:gd name="connsiteX0" fmla="*/ 0 w 616619"/>
                      <a:gd name="connsiteY0" fmla="*/ 0 h 712500"/>
                      <a:gd name="connsiteX1" fmla="*/ 616619 w 616619"/>
                      <a:gd name="connsiteY1" fmla="*/ 0 h 712500"/>
                      <a:gd name="connsiteX2" fmla="*/ 616619 w 616619"/>
                      <a:gd name="connsiteY2" fmla="*/ 621814 h 712500"/>
                      <a:gd name="connsiteX3" fmla="*/ 0 w 616619"/>
                      <a:gd name="connsiteY3" fmla="*/ 621814 h 712500"/>
                      <a:gd name="connsiteX4" fmla="*/ 0 w 616619"/>
                      <a:gd name="connsiteY4" fmla="*/ 0 h 712500"/>
                      <a:gd name="connsiteX0" fmla="*/ 0 w 630030"/>
                      <a:gd name="connsiteY0" fmla="*/ 0 h 712500"/>
                      <a:gd name="connsiteX1" fmla="*/ 630030 w 630030"/>
                      <a:gd name="connsiteY1" fmla="*/ 2440 h 712500"/>
                      <a:gd name="connsiteX2" fmla="*/ 616619 w 630030"/>
                      <a:gd name="connsiteY2" fmla="*/ 621814 h 712500"/>
                      <a:gd name="connsiteX3" fmla="*/ 0 w 630030"/>
                      <a:gd name="connsiteY3" fmla="*/ 621814 h 712500"/>
                      <a:gd name="connsiteX4" fmla="*/ 0 w 630030"/>
                      <a:gd name="connsiteY4" fmla="*/ 0 h 712500"/>
                      <a:gd name="connsiteX0" fmla="*/ 0 w 616619"/>
                      <a:gd name="connsiteY0" fmla="*/ 0 h 712500"/>
                      <a:gd name="connsiteX1" fmla="*/ 583210 w 616619"/>
                      <a:gd name="connsiteY1" fmla="*/ 16091 h 712500"/>
                      <a:gd name="connsiteX2" fmla="*/ 616619 w 616619"/>
                      <a:gd name="connsiteY2" fmla="*/ 621814 h 712500"/>
                      <a:gd name="connsiteX3" fmla="*/ 0 w 616619"/>
                      <a:gd name="connsiteY3" fmla="*/ 621814 h 712500"/>
                      <a:gd name="connsiteX4" fmla="*/ 0 w 616619"/>
                      <a:gd name="connsiteY4" fmla="*/ 0 h 712500"/>
                      <a:gd name="connsiteX0" fmla="*/ 0 w 629296"/>
                      <a:gd name="connsiteY0" fmla="*/ 0 h 712500"/>
                      <a:gd name="connsiteX1" fmla="*/ 629296 w 629296"/>
                      <a:gd name="connsiteY1" fmla="*/ 21703 h 712500"/>
                      <a:gd name="connsiteX2" fmla="*/ 616619 w 629296"/>
                      <a:gd name="connsiteY2" fmla="*/ 621814 h 712500"/>
                      <a:gd name="connsiteX3" fmla="*/ 0 w 629296"/>
                      <a:gd name="connsiteY3" fmla="*/ 621814 h 712500"/>
                      <a:gd name="connsiteX4" fmla="*/ 0 w 629296"/>
                      <a:gd name="connsiteY4" fmla="*/ 0 h 712500"/>
                      <a:gd name="connsiteX0" fmla="*/ 0 w 629296"/>
                      <a:gd name="connsiteY0" fmla="*/ 11210 h 723710"/>
                      <a:gd name="connsiteX1" fmla="*/ 629296 w 629296"/>
                      <a:gd name="connsiteY1" fmla="*/ 32913 h 723710"/>
                      <a:gd name="connsiteX2" fmla="*/ 616619 w 629296"/>
                      <a:gd name="connsiteY2" fmla="*/ 633024 h 723710"/>
                      <a:gd name="connsiteX3" fmla="*/ 0 w 629296"/>
                      <a:gd name="connsiteY3" fmla="*/ 633024 h 723710"/>
                      <a:gd name="connsiteX4" fmla="*/ 0 w 629296"/>
                      <a:gd name="connsiteY4" fmla="*/ 11210 h 723710"/>
                      <a:gd name="connsiteX0" fmla="*/ 0 w 629296"/>
                      <a:gd name="connsiteY0" fmla="*/ 31201 h 743701"/>
                      <a:gd name="connsiteX1" fmla="*/ 629296 w 629296"/>
                      <a:gd name="connsiteY1" fmla="*/ 52904 h 743701"/>
                      <a:gd name="connsiteX2" fmla="*/ 616619 w 629296"/>
                      <a:gd name="connsiteY2" fmla="*/ 653015 h 743701"/>
                      <a:gd name="connsiteX3" fmla="*/ 0 w 629296"/>
                      <a:gd name="connsiteY3" fmla="*/ 653015 h 743701"/>
                      <a:gd name="connsiteX4" fmla="*/ 0 w 629296"/>
                      <a:gd name="connsiteY4" fmla="*/ 31201 h 743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9296" h="743701">
                        <a:moveTo>
                          <a:pt x="0" y="31201"/>
                        </a:moveTo>
                        <a:cubicBezTo>
                          <a:pt x="200260" y="-15942"/>
                          <a:pt x="415878" y="-10414"/>
                          <a:pt x="629296" y="52904"/>
                        </a:cubicBezTo>
                        <a:lnTo>
                          <a:pt x="616619" y="653015"/>
                        </a:lnTo>
                        <a:cubicBezTo>
                          <a:pt x="436182" y="804442"/>
                          <a:pt x="84588" y="739080"/>
                          <a:pt x="0" y="653015"/>
                        </a:cubicBezTo>
                        <a:lnTo>
                          <a:pt x="0" y="31201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5" name="Rettangolo con angoli arrotondati 34">
                    <a:extLst>
                      <a:ext uri="{FF2B5EF4-FFF2-40B4-BE49-F238E27FC236}">
                        <a16:creationId xmlns:a16="http://schemas.microsoft.com/office/drawing/2014/main" id="{5DDBF482-64A2-AFBE-9E10-36A1B012D927}"/>
                      </a:ext>
                    </a:extLst>
                  </p:cNvPr>
                  <p:cNvSpPr/>
                  <p:nvPr/>
                </p:nvSpPr>
                <p:spPr>
                  <a:xfrm rot="932484">
                    <a:off x="7878799" y="3516627"/>
                    <a:ext cx="180607" cy="471634"/>
                  </a:xfrm>
                  <a:prstGeom prst="roundRect">
                    <a:avLst/>
                  </a:pr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6" name="Rettangolo con angoli arrotondati 35">
                    <a:extLst>
                      <a:ext uri="{FF2B5EF4-FFF2-40B4-BE49-F238E27FC236}">
                        <a16:creationId xmlns:a16="http://schemas.microsoft.com/office/drawing/2014/main" id="{715A5072-99B8-79D3-301E-A54A3205333D}"/>
                      </a:ext>
                    </a:extLst>
                  </p:cNvPr>
                  <p:cNvSpPr/>
                  <p:nvPr/>
                </p:nvSpPr>
                <p:spPr>
                  <a:xfrm rot="1190323">
                    <a:off x="8303944" y="3644241"/>
                    <a:ext cx="180607" cy="471634"/>
                  </a:xfrm>
                  <a:prstGeom prst="roundRect">
                    <a:avLst/>
                  </a:pr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grpSp>
              <p:nvGrpSpPr>
                <p:cNvPr id="75" name="Gruppo 74">
                  <a:extLst>
                    <a:ext uri="{FF2B5EF4-FFF2-40B4-BE49-F238E27FC236}">
                      <a16:creationId xmlns:a16="http://schemas.microsoft.com/office/drawing/2014/main" id="{681078DD-9292-E1F2-FC02-42D92E74BEC8}"/>
                    </a:ext>
                  </a:extLst>
                </p:cNvPr>
                <p:cNvGrpSpPr/>
                <p:nvPr/>
              </p:nvGrpSpPr>
              <p:grpSpPr>
                <a:xfrm>
                  <a:off x="12593314" y="6087464"/>
                  <a:ext cx="433218" cy="757297"/>
                  <a:chOff x="12593314" y="6087464"/>
                  <a:chExt cx="433218" cy="757297"/>
                </a:xfrm>
              </p:grpSpPr>
              <p:sp>
                <p:nvSpPr>
                  <p:cNvPr id="3" name="Trapezio 79">
                    <a:extLst>
                      <a:ext uri="{FF2B5EF4-FFF2-40B4-BE49-F238E27FC236}">
                        <a16:creationId xmlns:a16="http://schemas.microsoft.com/office/drawing/2014/main" id="{CB3CF0B2-7A8C-A653-0601-890358A9083B}"/>
                      </a:ext>
                    </a:extLst>
                  </p:cNvPr>
                  <p:cNvSpPr/>
                  <p:nvPr/>
                </p:nvSpPr>
                <p:spPr>
                  <a:xfrm rot="21392073">
                    <a:off x="12593314" y="6495746"/>
                    <a:ext cx="397066" cy="334156"/>
                  </a:xfrm>
                  <a:custGeom>
                    <a:avLst/>
                    <a:gdLst>
                      <a:gd name="connsiteX0" fmla="*/ 0 w 892194"/>
                      <a:gd name="connsiteY0" fmla="*/ 721518 h 721518"/>
                      <a:gd name="connsiteX1" fmla="*/ 180380 w 892194"/>
                      <a:gd name="connsiteY1" fmla="*/ 0 h 721518"/>
                      <a:gd name="connsiteX2" fmla="*/ 711815 w 892194"/>
                      <a:gd name="connsiteY2" fmla="*/ 0 h 721518"/>
                      <a:gd name="connsiteX3" fmla="*/ 892194 w 892194"/>
                      <a:gd name="connsiteY3" fmla="*/ 721518 h 721518"/>
                      <a:gd name="connsiteX4" fmla="*/ 0 w 892194"/>
                      <a:gd name="connsiteY4" fmla="*/ 721518 h 721518"/>
                      <a:gd name="connsiteX0" fmla="*/ 0 w 944225"/>
                      <a:gd name="connsiteY0" fmla="*/ 721518 h 721518"/>
                      <a:gd name="connsiteX1" fmla="*/ 180380 w 944225"/>
                      <a:gd name="connsiteY1" fmla="*/ 0 h 721518"/>
                      <a:gd name="connsiteX2" fmla="*/ 944225 w 944225"/>
                      <a:gd name="connsiteY2" fmla="*/ 129540 h 721518"/>
                      <a:gd name="connsiteX3" fmla="*/ 892194 w 944225"/>
                      <a:gd name="connsiteY3" fmla="*/ 721518 h 721518"/>
                      <a:gd name="connsiteX4" fmla="*/ 0 w 944225"/>
                      <a:gd name="connsiteY4" fmla="*/ 721518 h 721518"/>
                      <a:gd name="connsiteX0" fmla="*/ 0 w 944225"/>
                      <a:gd name="connsiteY0" fmla="*/ 591978 h 591978"/>
                      <a:gd name="connsiteX1" fmla="*/ 111800 w 944225"/>
                      <a:gd name="connsiteY1" fmla="*/ 0 h 591978"/>
                      <a:gd name="connsiteX2" fmla="*/ 944225 w 944225"/>
                      <a:gd name="connsiteY2" fmla="*/ 0 h 591978"/>
                      <a:gd name="connsiteX3" fmla="*/ 892194 w 944225"/>
                      <a:gd name="connsiteY3" fmla="*/ 591978 h 591978"/>
                      <a:gd name="connsiteX4" fmla="*/ 0 w 944225"/>
                      <a:gd name="connsiteY4" fmla="*/ 591978 h 591978"/>
                      <a:gd name="connsiteX0" fmla="*/ 0 w 944225"/>
                      <a:gd name="connsiteY0" fmla="*/ 591978 h 591978"/>
                      <a:gd name="connsiteX1" fmla="*/ 226100 w 944225"/>
                      <a:gd name="connsiteY1" fmla="*/ 95250 h 591978"/>
                      <a:gd name="connsiteX2" fmla="*/ 944225 w 944225"/>
                      <a:gd name="connsiteY2" fmla="*/ 0 h 591978"/>
                      <a:gd name="connsiteX3" fmla="*/ 892194 w 944225"/>
                      <a:gd name="connsiteY3" fmla="*/ 591978 h 591978"/>
                      <a:gd name="connsiteX4" fmla="*/ 0 w 944225"/>
                      <a:gd name="connsiteY4" fmla="*/ 591978 h 591978"/>
                      <a:gd name="connsiteX0" fmla="*/ 0 w 944225"/>
                      <a:gd name="connsiteY0" fmla="*/ 591978 h 591978"/>
                      <a:gd name="connsiteX1" fmla="*/ 88940 w 944225"/>
                      <a:gd name="connsiteY1" fmla="*/ 7620 h 591978"/>
                      <a:gd name="connsiteX2" fmla="*/ 944225 w 944225"/>
                      <a:gd name="connsiteY2" fmla="*/ 0 h 591978"/>
                      <a:gd name="connsiteX3" fmla="*/ 892194 w 944225"/>
                      <a:gd name="connsiteY3" fmla="*/ 591978 h 591978"/>
                      <a:gd name="connsiteX4" fmla="*/ 0 w 944225"/>
                      <a:gd name="connsiteY4" fmla="*/ 591978 h 591978"/>
                      <a:gd name="connsiteX0" fmla="*/ 0 w 970895"/>
                      <a:gd name="connsiteY0" fmla="*/ 481488 h 591978"/>
                      <a:gd name="connsiteX1" fmla="*/ 115610 w 970895"/>
                      <a:gd name="connsiteY1" fmla="*/ 7620 h 591978"/>
                      <a:gd name="connsiteX2" fmla="*/ 970895 w 970895"/>
                      <a:gd name="connsiteY2" fmla="*/ 0 h 591978"/>
                      <a:gd name="connsiteX3" fmla="*/ 918864 w 970895"/>
                      <a:gd name="connsiteY3" fmla="*/ 591978 h 591978"/>
                      <a:gd name="connsiteX4" fmla="*/ 0 w 970895"/>
                      <a:gd name="connsiteY4" fmla="*/ 481488 h 591978"/>
                      <a:gd name="connsiteX0" fmla="*/ 0 w 936605"/>
                      <a:gd name="connsiteY0" fmla="*/ 527208 h 591978"/>
                      <a:gd name="connsiteX1" fmla="*/ 81320 w 936605"/>
                      <a:gd name="connsiteY1" fmla="*/ 7620 h 591978"/>
                      <a:gd name="connsiteX2" fmla="*/ 936605 w 936605"/>
                      <a:gd name="connsiteY2" fmla="*/ 0 h 591978"/>
                      <a:gd name="connsiteX3" fmla="*/ 884574 w 936605"/>
                      <a:gd name="connsiteY3" fmla="*/ 591978 h 591978"/>
                      <a:gd name="connsiteX4" fmla="*/ 0 w 936605"/>
                      <a:gd name="connsiteY4" fmla="*/ 527208 h 591978"/>
                      <a:gd name="connsiteX0" fmla="*/ 0 w 936605"/>
                      <a:gd name="connsiteY0" fmla="*/ 527208 h 609352"/>
                      <a:gd name="connsiteX1" fmla="*/ 81320 w 936605"/>
                      <a:gd name="connsiteY1" fmla="*/ 7620 h 609352"/>
                      <a:gd name="connsiteX2" fmla="*/ 936605 w 936605"/>
                      <a:gd name="connsiteY2" fmla="*/ 0 h 609352"/>
                      <a:gd name="connsiteX3" fmla="*/ 884574 w 936605"/>
                      <a:gd name="connsiteY3" fmla="*/ 591978 h 609352"/>
                      <a:gd name="connsiteX4" fmla="*/ 0 w 936605"/>
                      <a:gd name="connsiteY4" fmla="*/ 527208 h 609352"/>
                      <a:gd name="connsiteX0" fmla="*/ 0 w 936605"/>
                      <a:gd name="connsiteY0" fmla="*/ 527208 h 646620"/>
                      <a:gd name="connsiteX1" fmla="*/ 81320 w 936605"/>
                      <a:gd name="connsiteY1" fmla="*/ 7620 h 646620"/>
                      <a:gd name="connsiteX2" fmla="*/ 936605 w 936605"/>
                      <a:gd name="connsiteY2" fmla="*/ 0 h 646620"/>
                      <a:gd name="connsiteX3" fmla="*/ 884574 w 936605"/>
                      <a:gd name="connsiteY3" fmla="*/ 591978 h 646620"/>
                      <a:gd name="connsiteX4" fmla="*/ 0 w 936605"/>
                      <a:gd name="connsiteY4" fmla="*/ 527208 h 646620"/>
                      <a:gd name="connsiteX0" fmla="*/ 0 w 936605"/>
                      <a:gd name="connsiteY0" fmla="*/ 527208 h 646620"/>
                      <a:gd name="connsiteX1" fmla="*/ 81320 w 936605"/>
                      <a:gd name="connsiteY1" fmla="*/ 7620 h 646620"/>
                      <a:gd name="connsiteX2" fmla="*/ 936605 w 936605"/>
                      <a:gd name="connsiteY2" fmla="*/ 0 h 646620"/>
                      <a:gd name="connsiteX3" fmla="*/ 884574 w 936605"/>
                      <a:gd name="connsiteY3" fmla="*/ 591978 h 646620"/>
                      <a:gd name="connsiteX4" fmla="*/ 0 w 936605"/>
                      <a:gd name="connsiteY4" fmla="*/ 527208 h 646620"/>
                      <a:gd name="connsiteX0" fmla="*/ 0 w 948035"/>
                      <a:gd name="connsiteY0" fmla="*/ 519588 h 639000"/>
                      <a:gd name="connsiteX1" fmla="*/ 81320 w 948035"/>
                      <a:gd name="connsiteY1" fmla="*/ 0 h 639000"/>
                      <a:gd name="connsiteX2" fmla="*/ 948035 w 948035"/>
                      <a:gd name="connsiteY2" fmla="*/ 129540 h 639000"/>
                      <a:gd name="connsiteX3" fmla="*/ 884574 w 948035"/>
                      <a:gd name="connsiteY3" fmla="*/ 584358 h 639000"/>
                      <a:gd name="connsiteX4" fmla="*/ 0 w 948035"/>
                      <a:gd name="connsiteY4" fmla="*/ 519588 h 639000"/>
                      <a:gd name="connsiteX0" fmla="*/ 0 w 949468"/>
                      <a:gd name="connsiteY0" fmla="*/ 588368 h 707780"/>
                      <a:gd name="connsiteX1" fmla="*/ 81320 w 949468"/>
                      <a:gd name="connsiteY1" fmla="*/ 68780 h 707780"/>
                      <a:gd name="connsiteX2" fmla="*/ 948035 w 949468"/>
                      <a:gd name="connsiteY2" fmla="*/ 198320 h 707780"/>
                      <a:gd name="connsiteX3" fmla="*/ 884574 w 949468"/>
                      <a:gd name="connsiteY3" fmla="*/ 653138 h 707780"/>
                      <a:gd name="connsiteX4" fmla="*/ 0 w 949468"/>
                      <a:gd name="connsiteY4" fmla="*/ 588368 h 707780"/>
                      <a:gd name="connsiteX0" fmla="*/ 0 w 949477"/>
                      <a:gd name="connsiteY0" fmla="*/ 591139 h 710551"/>
                      <a:gd name="connsiteX1" fmla="*/ 85130 w 949477"/>
                      <a:gd name="connsiteY1" fmla="*/ 63931 h 710551"/>
                      <a:gd name="connsiteX2" fmla="*/ 948035 w 949477"/>
                      <a:gd name="connsiteY2" fmla="*/ 201091 h 710551"/>
                      <a:gd name="connsiteX3" fmla="*/ 884574 w 949477"/>
                      <a:gd name="connsiteY3" fmla="*/ 655909 h 710551"/>
                      <a:gd name="connsiteX4" fmla="*/ 0 w 949477"/>
                      <a:gd name="connsiteY4" fmla="*/ 591139 h 710551"/>
                      <a:gd name="connsiteX0" fmla="*/ 0 w 949427"/>
                      <a:gd name="connsiteY0" fmla="*/ 698821 h 818233"/>
                      <a:gd name="connsiteX1" fmla="*/ 85130 w 949427"/>
                      <a:gd name="connsiteY1" fmla="*/ 171613 h 818233"/>
                      <a:gd name="connsiteX2" fmla="*/ 948035 w 949427"/>
                      <a:gd name="connsiteY2" fmla="*/ 308773 h 818233"/>
                      <a:gd name="connsiteX3" fmla="*/ 884574 w 949427"/>
                      <a:gd name="connsiteY3" fmla="*/ 763591 h 818233"/>
                      <a:gd name="connsiteX4" fmla="*/ 0 w 949427"/>
                      <a:gd name="connsiteY4" fmla="*/ 698821 h 818233"/>
                      <a:gd name="connsiteX0" fmla="*/ 0 w 949427"/>
                      <a:gd name="connsiteY0" fmla="*/ 698821 h 818233"/>
                      <a:gd name="connsiteX1" fmla="*/ 85130 w 949427"/>
                      <a:gd name="connsiteY1" fmla="*/ 171613 h 818233"/>
                      <a:gd name="connsiteX2" fmla="*/ 948035 w 949427"/>
                      <a:gd name="connsiteY2" fmla="*/ 308773 h 818233"/>
                      <a:gd name="connsiteX3" fmla="*/ 884574 w 949427"/>
                      <a:gd name="connsiteY3" fmla="*/ 763591 h 818233"/>
                      <a:gd name="connsiteX4" fmla="*/ 0 w 949427"/>
                      <a:gd name="connsiteY4" fmla="*/ 698821 h 818233"/>
                      <a:gd name="connsiteX0" fmla="*/ 25353 w 974780"/>
                      <a:gd name="connsiteY0" fmla="*/ 698821 h 818233"/>
                      <a:gd name="connsiteX1" fmla="*/ 110483 w 974780"/>
                      <a:gd name="connsiteY1" fmla="*/ 171613 h 818233"/>
                      <a:gd name="connsiteX2" fmla="*/ 973388 w 974780"/>
                      <a:gd name="connsiteY2" fmla="*/ 308773 h 818233"/>
                      <a:gd name="connsiteX3" fmla="*/ 909927 w 974780"/>
                      <a:gd name="connsiteY3" fmla="*/ 763591 h 818233"/>
                      <a:gd name="connsiteX4" fmla="*/ 25353 w 974780"/>
                      <a:gd name="connsiteY4" fmla="*/ 698821 h 8182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74780" h="818233">
                        <a:moveTo>
                          <a:pt x="25353" y="698821"/>
                        </a:moveTo>
                        <a:cubicBezTo>
                          <a:pt x="-33900" y="523085"/>
                          <a:pt x="17336" y="374019"/>
                          <a:pt x="110483" y="171613"/>
                        </a:cubicBezTo>
                        <a:cubicBezTo>
                          <a:pt x="376528" y="-78577"/>
                          <a:pt x="1008333" y="-73497"/>
                          <a:pt x="973388" y="308773"/>
                        </a:cubicBezTo>
                        <a:cubicBezTo>
                          <a:pt x="887464" y="509909"/>
                          <a:pt x="927271" y="566265"/>
                          <a:pt x="909927" y="763591"/>
                        </a:cubicBezTo>
                        <a:cubicBezTo>
                          <a:pt x="637929" y="841061"/>
                          <a:pt x="251631" y="849951"/>
                          <a:pt x="25353" y="698821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9" name="Ovale 28">
                    <a:extLst>
                      <a:ext uri="{FF2B5EF4-FFF2-40B4-BE49-F238E27FC236}">
                        <a16:creationId xmlns:a16="http://schemas.microsoft.com/office/drawing/2014/main" id="{D8BE16A0-B877-D2E5-4151-9915BF7EC50D}"/>
                      </a:ext>
                    </a:extLst>
                  </p:cNvPr>
                  <p:cNvSpPr/>
                  <p:nvPr/>
                </p:nvSpPr>
                <p:spPr>
                  <a:xfrm rot="348493">
                    <a:off x="12654942" y="6547101"/>
                    <a:ext cx="302171" cy="10117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0" name="Rettangolo 70">
                    <a:extLst>
                      <a:ext uri="{FF2B5EF4-FFF2-40B4-BE49-F238E27FC236}">
                        <a16:creationId xmlns:a16="http://schemas.microsoft.com/office/drawing/2014/main" id="{D47349BC-9277-DE2D-D43D-FB2B48E48893}"/>
                      </a:ext>
                    </a:extLst>
                  </p:cNvPr>
                  <p:cNvSpPr/>
                  <p:nvPr/>
                </p:nvSpPr>
                <p:spPr>
                  <a:xfrm rot="560003">
                    <a:off x="12662260" y="6087464"/>
                    <a:ext cx="364272" cy="528719"/>
                  </a:xfrm>
                  <a:custGeom>
                    <a:avLst/>
                    <a:gdLst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20569 w 776240"/>
                      <a:gd name="connsiteY0" fmla="*/ 0 h 1499616"/>
                      <a:gd name="connsiteX1" fmla="*/ 776240 w 776240"/>
                      <a:gd name="connsiteY1" fmla="*/ 0 h 1499616"/>
                      <a:gd name="connsiteX2" fmla="*/ 776240 w 776240"/>
                      <a:gd name="connsiteY2" fmla="*/ 1499616 h 1499616"/>
                      <a:gd name="connsiteX3" fmla="*/ 20569 w 776240"/>
                      <a:gd name="connsiteY3" fmla="*/ 1499616 h 1499616"/>
                      <a:gd name="connsiteX4" fmla="*/ 20569 w 776240"/>
                      <a:gd name="connsiteY4" fmla="*/ 0 h 1499616"/>
                      <a:gd name="connsiteX0" fmla="*/ 20569 w 835845"/>
                      <a:gd name="connsiteY0" fmla="*/ 0 h 1499616"/>
                      <a:gd name="connsiteX1" fmla="*/ 776240 w 835845"/>
                      <a:gd name="connsiteY1" fmla="*/ 0 h 1499616"/>
                      <a:gd name="connsiteX2" fmla="*/ 776240 w 835845"/>
                      <a:gd name="connsiteY2" fmla="*/ 1499616 h 1499616"/>
                      <a:gd name="connsiteX3" fmla="*/ 20569 w 835845"/>
                      <a:gd name="connsiteY3" fmla="*/ 1499616 h 1499616"/>
                      <a:gd name="connsiteX4" fmla="*/ 20569 w 835845"/>
                      <a:gd name="connsiteY4" fmla="*/ 0 h 1499616"/>
                      <a:gd name="connsiteX0" fmla="*/ 20569 w 818819"/>
                      <a:gd name="connsiteY0" fmla="*/ 0 h 1499616"/>
                      <a:gd name="connsiteX1" fmla="*/ 776240 w 818819"/>
                      <a:gd name="connsiteY1" fmla="*/ 0 h 1499616"/>
                      <a:gd name="connsiteX2" fmla="*/ 684800 w 818819"/>
                      <a:gd name="connsiteY2" fmla="*/ 1493520 h 1499616"/>
                      <a:gd name="connsiteX3" fmla="*/ 20569 w 818819"/>
                      <a:gd name="connsiteY3" fmla="*/ 1499616 h 1499616"/>
                      <a:gd name="connsiteX4" fmla="*/ 20569 w 818819"/>
                      <a:gd name="connsiteY4" fmla="*/ 0 h 1499616"/>
                      <a:gd name="connsiteX0" fmla="*/ 20569 w 818819"/>
                      <a:gd name="connsiteY0" fmla="*/ 0 h 1547056"/>
                      <a:gd name="connsiteX1" fmla="*/ 776240 w 818819"/>
                      <a:gd name="connsiteY1" fmla="*/ 0 h 1547056"/>
                      <a:gd name="connsiteX2" fmla="*/ 684800 w 818819"/>
                      <a:gd name="connsiteY2" fmla="*/ 1493520 h 1547056"/>
                      <a:gd name="connsiteX3" fmla="*/ 20569 w 818819"/>
                      <a:gd name="connsiteY3" fmla="*/ 1499616 h 1547056"/>
                      <a:gd name="connsiteX4" fmla="*/ 20569 w 818819"/>
                      <a:gd name="connsiteY4" fmla="*/ 0 h 1547056"/>
                      <a:gd name="connsiteX0" fmla="*/ 20569 w 826508"/>
                      <a:gd name="connsiteY0" fmla="*/ 0 h 1499616"/>
                      <a:gd name="connsiteX1" fmla="*/ 776240 w 826508"/>
                      <a:gd name="connsiteY1" fmla="*/ 0 h 1499616"/>
                      <a:gd name="connsiteX2" fmla="*/ 733667 w 826508"/>
                      <a:gd name="connsiteY2" fmla="*/ 1170381 h 1499616"/>
                      <a:gd name="connsiteX3" fmla="*/ 20569 w 826508"/>
                      <a:gd name="connsiteY3" fmla="*/ 1499616 h 1499616"/>
                      <a:gd name="connsiteX4" fmla="*/ 20569 w 826508"/>
                      <a:gd name="connsiteY4" fmla="*/ 0 h 1499616"/>
                      <a:gd name="connsiteX0" fmla="*/ 20569 w 827210"/>
                      <a:gd name="connsiteY0" fmla="*/ 0 h 1499616"/>
                      <a:gd name="connsiteX1" fmla="*/ 776240 w 827210"/>
                      <a:gd name="connsiteY1" fmla="*/ 0 h 1499616"/>
                      <a:gd name="connsiteX2" fmla="*/ 737403 w 827210"/>
                      <a:gd name="connsiteY2" fmla="*/ 1192367 h 1499616"/>
                      <a:gd name="connsiteX3" fmla="*/ 20569 w 827210"/>
                      <a:gd name="connsiteY3" fmla="*/ 1499616 h 1499616"/>
                      <a:gd name="connsiteX4" fmla="*/ 20569 w 827210"/>
                      <a:gd name="connsiteY4" fmla="*/ 0 h 1499616"/>
                      <a:gd name="connsiteX0" fmla="*/ 20569 w 841645"/>
                      <a:gd name="connsiteY0" fmla="*/ 0 h 1499616"/>
                      <a:gd name="connsiteX1" fmla="*/ 776240 w 841645"/>
                      <a:gd name="connsiteY1" fmla="*/ 0 h 1499616"/>
                      <a:gd name="connsiteX2" fmla="*/ 737403 w 841645"/>
                      <a:gd name="connsiteY2" fmla="*/ 1192367 h 1499616"/>
                      <a:gd name="connsiteX3" fmla="*/ 20569 w 841645"/>
                      <a:gd name="connsiteY3" fmla="*/ 1499616 h 1499616"/>
                      <a:gd name="connsiteX4" fmla="*/ 20569 w 841645"/>
                      <a:gd name="connsiteY4" fmla="*/ 0 h 1499616"/>
                      <a:gd name="connsiteX0" fmla="*/ 20569 w 919569"/>
                      <a:gd name="connsiteY0" fmla="*/ 0 h 1499616"/>
                      <a:gd name="connsiteX1" fmla="*/ 874426 w 919569"/>
                      <a:gd name="connsiteY1" fmla="*/ 1012 h 1499616"/>
                      <a:gd name="connsiteX2" fmla="*/ 737403 w 919569"/>
                      <a:gd name="connsiteY2" fmla="*/ 1192367 h 1499616"/>
                      <a:gd name="connsiteX3" fmla="*/ 20569 w 919569"/>
                      <a:gd name="connsiteY3" fmla="*/ 1499616 h 1499616"/>
                      <a:gd name="connsiteX4" fmla="*/ 20569 w 919569"/>
                      <a:gd name="connsiteY4" fmla="*/ 0 h 1499616"/>
                      <a:gd name="connsiteX0" fmla="*/ 20569 w 875235"/>
                      <a:gd name="connsiteY0" fmla="*/ 0 h 1499616"/>
                      <a:gd name="connsiteX1" fmla="*/ 874426 w 875235"/>
                      <a:gd name="connsiteY1" fmla="*/ 1012 h 1499616"/>
                      <a:gd name="connsiteX2" fmla="*/ 737403 w 875235"/>
                      <a:gd name="connsiteY2" fmla="*/ 1192367 h 1499616"/>
                      <a:gd name="connsiteX3" fmla="*/ 20569 w 875235"/>
                      <a:gd name="connsiteY3" fmla="*/ 1499616 h 1499616"/>
                      <a:gd name="connsiteX4" fmla="*/ 20569 w 875235"/>
                      <a:gd name="connsiteY4" fmla="*/ 0 h 1499616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338221"/>
                      <a:gd name="connsiteX1" fmla="*/ 901699 w 902508"/>
                      <a:gd name="connsiteY1" fmla="*/ 78974 h 1338221"/>
                      <a:gd name="connsiteX2" fmla="*/ 764676 w 902508"/>
                      <a:gd name="connsiteY2" fmla="*/ 1270329 h 1338221"/>
                      <a:gd name="connsiteX3" fmla="*/ 38391 w 902508"/>
                      <a:gd name="connsiteY3" fmla="*/ 1318393 h 1338221"/>
                      <a:gd name="connsiteX4" fmla="*/ 0 w 902508"/>
                      <a:gd name="connsiteY4" fmla="*/ 0 h 1338221"/>
                      <a:gd name="connsiteX0" fmla="*/ 0 w 902508"/>
                      <a:gd name="connsiteY0" fmla="*/ 0 h 1419679"/>
                      <a:gd name="connsiteX1" fmla="*/ 901699 w 902508"/>
                      <a:gd name="connsiteY1" fmla="*/ 78974 h 1419679"/>
                      <a:gd name="connsiteX2" fmla="*/ 764676 w 902508"/>
                      <a:gd name="connsiteY2" fmla="*/ 1270329 h 1419679"/>
                      <a:gd name="connsiteX3" fmla="*/ 136321 w 902508"/>
                      <a:gd name="connsiteY3" fmla="*/ 1419679 h 1419679"/>
                      <a:gd name="connsiteX4" fmla="*/ 0 w 902508"/>
                      <a:gd name="connsiteY4" fmla="*/ 0 h 1419679"/>
                      <a:gd name="connsiteX0" fmla="*/ 0 w 866365"/>
                      <a:gd name="connsiteY0" fmla="*/ 0 h 1546267"/>
                      <a:gd name="connsiteX1" fmla="*/ 865556 w 866365"/>
                      <a:gd name="connsiteY1" fmla="*/ 205562 h 1546267"/>
                      <a:gd name="connsiteX2" fmla="*/ 728533 w 866365"/>
                      <a:gd name="connsiteY2" fmla="*/ 1396917 h 1546267"/>
                      <a:gd name="connsiteX3" fmla="*/ 100178 w 866365"/>
                      <a:gd name="connsiteY3" fmla="*/ 1546267 h 1546267"/>
                      <a:gd name="connsiteX4" fmla="*/ 0 w 866365"/>
                      <a:gd name="connsiteY4" fmla="*/ 0 h 1546267"/>
                      <a:gd name="connsiteX0" fmla="*/ 0 w 824778"/>
                      <a:gd name="connsiteY0" fmla="*/ 0 h 1546267"/>
                      <a:gd name="connsiteX1" fmla="*/ 823198 w 824778"/>
                      <a:gd name="connsiteY1" fmla="*/ 125936 h 1546267"/>
                      <a:gd name="connsiteX2" fmla="*/ 728533 w 824778"/>
                      <a:gd name="connsiteY2" fmla="*/ 1396917 h 1546267"/>
                      <a:gd name="connsiteX3" fmla="*/ 100178 w 824778"/>
                      <a:gd name="connsiteY3" fmla="*/ 1546267 h 1546267"/>
                      <a:gd name="connsiteX4" fmla="*/ 0 w 824778"/>
                      <a:gd name="connsiteY4" fmla="*/ 0 h 1546267"/>
                      <a:gd name="connsiteX0" fmla="*/ 0 w 824778"/>
                      <a:gd name="connsiteY0" fmla="*/ 0 h 1565831"/>
                      <a:gd name="connsiteX1" fmla="*/ 823198 w 824778"/>
                      <a:gd name="connsiteY1" fmla="*/ 125936 h 1565831"/>
                      <a:gd name="connsiteX2" fmla="*/ 728533 w 824778"/>
                      <a:gd name="connsiteY2" fmla="*/ 1396917 h 1565831"/>
                      <a:gd name="connsiteX3" fmla="*/ 100178 w 824778"/>
                      <a:gd name="connsiteY3" fmla="*/ 1546267 h 1565831"/>
                      <a:gd name="connsiteX4" fmla="*/ 0 w 824778"/>
                      <a:gd name="connsiteY4" fmla="*/ 0 h 1565831"/>
                      <a:gd name="connsiteX0" fmla="*/ 0 w 824778"/>
                      <a:gd name="connsiteY0" fmla="*/ 0 h 1596225"/>
                      <a:gd name="connsiteX1" fmla="*/ 823198 w 824778"/>
                      <a:gd name="connsiteY1" fmla="*/ 125936 h 1596225"/>
                      <a:gd name="connsiteX2" fmla="*/ 728533 w 824778"/>
                      <a:gd name="connsiteY2" fmla="*/ 1396917 h 1596225"/>
                      <a:gd name="connsiteX3" fmla="*/ 100178 w 824778"/>
                      <a:gd name="connsiteY3" fmla="*/ 1546267 h 1596225"/>
                      <a:gd name="connsiteX4" fmla="*/ 0 w 824778"/>
                      <a:gd name="connsiteY4" fmla="*/ 0 h 1596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4778" h="1596225">
                        <a:moveTo>
                          <a:pt x="0" y="0"/>
                        </a:moveTo>
                        <a:lnTo>
                          <a:pt x="823198" y="125936"/>
                        </a:lnTo>
                        <a:cubicBezTo>
                          <a:pt x="832712" y="571156"/>
                          <a:pt x="799039" y="1176225"/>
                          <a:pt x="728533" y="1396917"/>
                        </a:cubicBezTo>
                        <a:cubicBezTo>
                          <a:pt x="472262" y="1648037"/>
                          <a:pt x="287691" y="1616189"/>
                          <a:pt x="100178" y="1546267"/>
                        </a:cubicBezTo>
                        <a:cubicBezTo>
                          <a:pt x="-9550" y="1058587"/>
                          <a:pt x="184739" y="450462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1" name="Rettangolo 73">
                    <a:extLst>
                      <a:ext uri="{FF2B5EF4-FFF2-40B4-BE49-F238E27FC236}">
                        <a16:creationId xmlns:a16="http://schemas.microsoft.com/office/drawing/2014/main" id="{15995B1B-7199-FC21-EC6A-6D7B255EDB22}"/>
                      </a:ext>
                    </a:extLst>
                  </p:cNvPr>
                  <p:cNvSpPr/>
                  <p:nvPr/>
                </p:nvSpPr>
                <p:spPr>
                  <a:xfrm rot="569075">
                    <a:off x="12770913" y="6363662"/>
                    <a:ext cx="126209" cy="253194"/>
                  </a:xfrm>
                  <a:custGeom>
                    <a:avLst/>
                    <a:gdLst>
                      <a:gd name="connsiteX0" fmla="*/ 0 w 332697"/>
                      <a:gd name="connsiteY0" fmla="*/ 0 h 590959"/>
                      <a:gd name="connsiteX1" fmla="*/ 33269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2217 w 332697"/>
                      <a:gd name="connsiteY1" fmla="*/ 3048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602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23706 h 614665"/>
                      <a:gd name="connsiteX1" fmla="*/ 306027 w 332697"/>
                      <a:gd name="connsiteY1" fmla="*/ 23706 h 614665"/>
                      <a:gd name="connsiteX2" fmla="*/ 332697 w 332697"/>
                      <a:gd name="connsiteY2" fmla="*/ 614665 h 614665"/>
                      <a:gd name="connsiteX3" fmla="*/ 0 w 332697"/>
                      <a:gd name="connsiteY3" fmla="*/ 614665 h 614665"/>
                      <a:gd name="connsiteX4" fmla="*/ 0 w 332697"/>
                      <a:gd name="connsiteY4" fmla="*/ 23706 h 614665"/>
                      <a:gd name="connsiteX0" fmla="*/ 0 w 332697"/>
                      <a:gd name="connsiteY0" fmla="*/ 34524 h 625483"/>
                      <a:gd name="connsiteX1" fmla="*/ 306027 w 332697"/>
                      <a:gd name="connsiteY1" fmla="*/ 34524 h 625483"/>
                      <a:gd name="connsiteX2" fmla="*/ 332697 w 332697"/>
                      <a:gd name="connsiteY2" fmla="*/ 625483 h 625483"/>
                      <a:gd name="connsiteX3" fmla="*/ 0 w 332697"/>
                      <a:gd name="connsiteY3" fmla="*/ 625483 h 625483"/>
                      <a:gd name="connsiteX4" fmla="*/ 0 w 332697"/>
                      <a:gd name="connsiteY4" fmla="*/ 34524 h 625483"/>
                      <a:gd name="connsiteX0" fmla="*/ 0 w 306027"/>
                      <a:gd name="connsiteY0" fmla="*/ 34524 h 625483"/>
                      <a:gd name="connsiteX1" fmla="*/ 306027 w 306027"/>
                      <a:gd name="connsiteY1" fmla="*/ 34524 h 625483"/>
                      <a:gd name="connsiteX2" fmla="*/ 302217 w 306027"/>
                      <a:gd name="connsiteY2" fmla="*/ 614053 h 625483"/>
                      <a:gd name="connsiteX3" fmla="*/ 0 w 306027"/>
                      <a:gd name="connsiteY3" fmla="*/ 625483 h 625483"/>
                      <a:gd name="connsiteX4" fmla="*/ 0 w 306027"/>
                      <a:gd name="connsiteY4" fmla="*/ 34524 h 625483"/>
                      <a:gd name="connsiteX0" fmla="*/ 0 w 302217"/>
                      <a:gd name="connsiteY0" fmla="*/ 5802 h 596761"/>
                      <a:gd name="connsiteX1" fmla="*/ 264117 w 302217"/>
                      <a:gd name="connsiteY1" fmla="*/ 181062 h 596761"/>
                      <a:gd name="connsiteX2" fmla="*/ 302217 w 302217"/>
                      <a:gd name="connsiteY2" fmla="*/ 585331 h 596761"/>
                      <a:gd name="connsiteX3" fmla="*/ 0 w 302217"/>
                      <a:gd name="connsiteY3" fmla="*/ 596761 h 596761"/>
                      <a:gd name="connsiteX4" fmla="*/ 0 w 302217"/>
                      <a:gd name="connsiteY4" fmla="*/ 5802 h 596761"/>
                      <a:gd name="connsiteX0" fmla="*/ 0 w 309837"/>
                      <a:gd name="connsiteY0" fmla="*/ 32444 h 623403"/>
                      <a:gd name="connsiteX1" fmla="*/ 309837 w 309837"/>
                      <a:gd name="connsiteY1" fmla="*/ 36254 h 623403"/>
                      <a:gd name="connsiteX2" fmla="*/ 302217 w 309837"/>
                      <a:gd name="connsiteY2" fmla="*/ 611973 h 623403"/>
                      <a:gd name="connsiteX3" fmla="*/ 0 w 309837"/>
                      <a:gd name="connsiteY3" fmla="*/ 623403 h 623403"/>
                      <a:gd name="connsiteX4" fmla="*/ 0 w 309837"/>
                      <a:gd name="connsiteY4" fmla="*/ 32444 h 623403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302217 w 309837"/>
                      <a:gd name="connsiteY2" fmla="*/ 607119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285738 w 309837"/>
                      <a:gd name="connsiteY2" fmla="*/ 589131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6766"/>
                      <a:gd name="connsiteX1" fmla="*/ 309837 w 309837"/>
                      <a:gd name="connsiteY1" fmla="*/ 31400 h 616766"/>
                      <a:gd name="connsiteX2" fmla="*/ 285738 w 309837"/>
                      <a:gd name="connsiteY2" fmla="*/ 589131 h 616766"/>
                      <a:gd name="connsiteX3" fmla="*/ 26610 w 309837"/>
                      <a:gd name="connsiteY3" fmla="*/ 616766 h 616766"/>
                      <a:gd name="connsiteX4" fmla="*/ 0 w 309837"/>
                      <a:gd name="connsiteY4" fmla="*/ 39020 h 616766"/>
                      <a:gd name="connsiteX0" fmla="*/ 0 w 309837"/>
                      <a:gd name="connsiteY0" fmla="*/ 39020 h 628935"/>
                      <a:gd name="connsiteX1" fmla="*/ 309837 w 309837"/>
                      <a:gd name="connsiteY1" fmla="*/ 31400 h 628935"/>
                      <a:gd name="connsiteX2" fmla="*/ 285738 w 309837"/>
                      <a:gd name="connsiteY2" fmla="*/ 589131 h 628935"/>
                      <a:gd name="connsiteX3" fmla="*/ 15967 w 309837"/>
                      <a:gd name="connsiteY3" fmla="*/ 628935 h 628935"/>
                      <a:gd name="connsiteX4" fmla="*/ 0 w 309837"/>
                      <a:gd name="connsiteY4" fmla="*/ 39020 h 628935"/>
                      <a:gd name="connsiteX0" fmla="*/ 0 w 309837"/>
                      <a:gd name="connsiteY0" fmla="*/ 39020 h 613984"/>
                      <a:gd name="connsiteX1" fmla="*/ 309837 w 309837"/>
                      <a:gd name="connsiteY1" fmla="*/ 31400 h 613984"/>
                      <a:gd name="connsiteX2" fmla="*/ 285738 w 309837"/>
                      <a:gd name="connsiteY2" fmla="*/ 589131 h 613984"/>
                      <a:gd name="connsiteX3" fmla="*/ 11146 w 309837"/>
                      <a:gd name="connsiteY3" fmla="*/ 613984 h 613984"/>
                      <a:gd name="connsiteX4" fmla="*/ 0 w 309837"/>
                      <a:gd name="connsiteY4" fmla="*/ 39020 h 613984"/>
                      <a:gd name="connsiteX0" fmla="*/ 0 w 309837"/>
                      <a:gd name="connsiteY0" fmla="*/ 39020 h 621034"/>
                      <a:gd name="connsiteX1" fmla="*/ 309837 w 309837"/>
                      <a:gd name="connsiteY1" fmla="*/ 31400 h 621034"/>
                      <a:gd name="connsiteX2" fmla="*/ 285738 w 309837"/>
                      <a:gd name="connsiteY2" fmla="*/ 589131 h 621034"/>
                      <a:gd name="connsiteX3" fmla="*/ 11146 w 309837"/>
                      <a:gd name="connsiteY3" fmla="*/ 613984 h 621034"/>
                      <a:gd name="connsiteX4" fmla="*/ 0 w 309837"/>
                      <a:gd name="connsiteY4" fmla="*/ 39020 h 621034"/>
                      <a:gd name="connsiteX0" fmla="*/ 0 w 309837"/>
                      <a:gd name="connsiteY0" fmla="*/ 39020 h 622514"/>
                      <a:gd name="connsiteX1" fmla="*/ 309837 w 309837"/>
                      <a:gd name="connsiteY1" fmla="*/ 31400 h 622514"/>
                      <a:gd name="connsiteX2" fmla="*/ 285738 w 309837"/>
                      <a:gd name="connsiteY2" fmla="*/ 589131 h 622514"/>
                      <a:gd name="connsiteX3" fmla="*/ 11146 w 309837"/>
                      <a:gd name="connsiteY3" fmla="*/ 613984 h 622514"/>
                      <a:gd name="connsiteX4" fmla="*/ 0 w 309837"/>
                      <a:gd name="connsiteY4" fmla="*/ 39020 h 622514"/>
                      <a:gd name="connsiteX0" fmla="*/ 0 w 309837"/>
                      <a:gd name="connsiteY0" fmla="*/ 39020 h 621198"/>
                      <a:gd name="connsiteX1" fmla="*/ 309837 w 309837"/>
                      <a:gd name="connsiteY1" fmla="*/ 31400 h 621198"/>
                      <a:gd name="connsiteX2" fmla="*/ 304236 w 309837"/>
                      <a:gd name="connsiteY2" fmla="*/ 580254 h 621198"/>
                      <a:gd name="connsiteX3" fmla="*/ 11146 w 309837"/>
                      <a:gd name="connsiteY3" fmla="*/ 613984 h 621198"/>
                      <a:gd name="connsiteX4" fmla="*/ 0 w 309837"/>
                      <a:gd name="connsiteY4" fmla="*/ 39020 h 621198"/>
                      <a:gd name="connsiteX0" fmla="*/ 0 w 309837"/>
                      <a:gd name="connsiteY0" fmla="*/ 39020 h 620832"/>
                      <a:gd name="connsiteX1" fmla="*/ 309837 w 309837"/>
                      <a:gd name="connsiteY1" fmla="*/ 31400 h 620832"/>
                      <a:gd name="connsiteX2" fmla="*/ 292577 w 309837"/>
                      <a:gd name="connsiteY2" fmla="*/ 577217 h 620832"/>
                      <a:gd name="connsiteX3" fmla="*/ 11146 w 309837"/>
                      <a:gd name="connsiteY3" fmla="*/ 613984 h 620832"/>
                      <a:gd name="connsiteX4" fmla="*/ 0 w 309837"/>
                      <a:gd name="connsiteY4" fmla="*/ 39020 h 620832"/>
                      <a:gd name="connsiteX0" fmla="*/ 0 w 309837"/>
                      <a:gd name="connsiteY0" fmla="*/ 39020 h 619986"/>
                      <a:gd name="connsiteX1" fmla="*/ 309837 w 309837"/>
                      <a:gd name="connsiteY1" fmla="*/ 31400 h 619986"/>
                      <a:gd name="connsiteX2" fmla="*/ 306291 w 309837"/>
                      <a:gd name="connsiteY2" fmla="*/ 568851 h 619986"/>
                      <a:gd name="connsiteX3" fmla="*/ 11146 w 309837"/>
                      <a:gd name="connsiteY3" fmla="*/ 613984 h 619986"/>
                      <a:gd name="connsiteX4" fmla="*/ 0 w 309837"/>
                      <a:gd name="connsiteY4" fmla="*/ 39020 h 619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9837" h="619986">
                        <a:moveTo>
                          <a:pt x="0" y="39020"/>
                        </a:moveTo>
                        <a:cubicBezTo>
                          <a:pt x="109629" y="920"/>
                          <a:pt x="162108" y="-21940"/>
                          <a:pt x="309837" y="31400"/>
                        </a:cubicBezTo>
                        <a:lnTo>
                          <a:pt x="306291" y="568851"/>
                        </a:lnTo>
                        <a:cubicBezTo>
                          <a:pt x="219326" y="588285"/>
                          <a:pt x="93311" y="636876"/>
                          <a:pt x="11146" y="613984"/>
                        </a:cubicBezTo>
                        <a:lnTo>
                          <a:pt x="0" y="3902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46" name="Figura a mano libera: forma 45">
                    <a:extLst>
                      <a:ext uri="{FF2B5EF4-FFF2-40B4-BE49-F238E27FC236}">
                        <a16:creationId xmlns:a16="http://schemas.microsoft.com/office/drawing/2014/main" id="{0DCCDE1A-F799-77A9-17D2-660F45B77E1D}"/>
                      </a:ext>
                    </a:extLst>
                  </p:cNvPr>
                  <p:cNvSpPr/>
                  <p:nvPr/>
                </p:nvSpPr>
                <p:spPr>
                  <a:xfrm rot="21392073">
                    <a:off x="12607845" y="6721995"/>
                    <a:ext cx="366645" cy="122766"/>
                  </a:xfrm>
                  <a:custGeom>
                    <a:avLst/>
                    <a:gdLst>
                      <a:gd name="connsiteX0" fmla="*/ 0 w 857250"/>
                      <a:gd name="connsiteY0" fmla="*/ 129540 h 186690"/>
                      <a:gd name="connsiteX1" fmla="*/ 72390 w 857250"/>
                      <a:gd name="connsiteY1" fmla="*/ 3810 h 186690"/>
                      <a:gd name="connsiteX2" fmla="*/ 495300 w 857250"/>
                      <a:gd name="connsiteY2" fmla="*/ 186690 h 186690"/>
                      <a:gd name="connsiteX3" fmla="*/ 811530 w 857250"/>
                      <a:gd name="connsiteY3" fmla="*/ 0 h 186690"/>
                      <a:gd name="connsiteX4" fmla="*/ 857250 w 857250"/>
                      <a:gd name="connsiteY4" fmla="*/ 186690 h 186690"/>
                      <a:gd name="connsiteX5" fmla="*/ 0 w 857250"/>
                      <a:gd name="connsiteY5" fmla="*/ 129540 h 186690"/>
                      <a:gd name="connsiteX0" fmla="*/ 0 w 857250"/>
                      <a:gd name="connsiteY0" fmla="*/ 129540 h 186690"/>
                      <a:gd name="connsiteX1" fmla="*/ 72390 w 857250"/>
                      <a:gd name="connsiteY1" fmla="*/ 3810 h 186690"/>
                      <a:gd name="connsiteX2" fmla="*/ 483870 w 857250"/>
                      <a:gd name="connsiteY2" fmla="*/ 160020 h 186690"/>
                      <a:gd name="connsiteX3" fmla="*/ 811530 w 857250"/>
                      <a:gd name="connsiteY3" fmla="*/ 0 h 186690"/>
                      <a:gd name="connsiteX4" fmla="*/ 857250 w 857250"/>
                      <a:gd name="connsiteY4" fmla="*/ 186690 h 186690"/>
                      <a:gd name="connsiteX5" fmla="*/ 0 w 857250"/>
                      <a:gd name="connsiteY5" fmla="*/ 129540 h 186690"/>
                      <a:gd name="connsiteX0" fmla="*/ 0 w 857250"/>
                      <a:gd name="connsiteY0" fmla="*/ 129540 h 252004"/>
                      <a:gd name="connsiteX1" fmla="*/ 72390 w 857250"/>
                      <a:gd name="connsiteY1" fmla="*/ 3810 h 252004"/>
                      <a:gd name="connsiteX2" fmla="*/ 483870 w 857250"/>
                      <a:gd name="connsiteY2" fmla="*/ 160020 h 252004"/>
                      <a:gd name="connsiteX3" fmla="*/ 811530 w 857250"/>
                      <a:gd name="connsiteY3" fmla="*/ 0 h 252004"/>
                      <a:gd name="connsiteX4" fmla="*/ 857250 w 857250"/>
                      <a:gd name="connsiteY4" fmla="*/ 186690 h 252004"/>
                      <a:gd name="connsiteX5" fmla="*/ 0 w 857250"/>
                      <a:gd name="connsiteY5" fmla="*/ 129540 h 252004"/>
                      <a:gd name="connsiteX0" fmla="*/ 313 w 857563"/>
                      <a:gd name="connsiteY0" fmla="*/ 129540 h 276462"/>
                      <a:gd name="connsiteX1" fmla="*/ 72703 w 857563"/>
                      <a:gd name="connsiteY1" fmla="*/ 3810 h 276462"/>
                      <a:gd name="connsiteX2" fmla="*/ 484183 w 857563"/>
                      <a:gd name="connsiteY2" fmla="*/ 160020 h 276462"/>
                      <a:gd name="connsiteX3" fmla="*/ 811843 w 857563"/>
                      <a:gd name="connsiteY3" fmla="*/ 0 h 276462"/>
                      <a:gd name="connsiteX4" fmla="*/ 857563 w 857563"/>
                      <a:gd name="connsiteY4" fmla="*/ 186690 h 276462"/>
                      <a:gd name="connsiteX5" fmla="*/ 313 w 857563"/>
                      <a:gd name="connsiteY5" fmla="*/ 129540 h 276462"/>
                      <a:gd name="connsiteX0" fmla="*/ 4085 w 861335"/>
                      <a:gd name="connsiteY0" fmla="*/ 129540 h 276462"/>
                      <a:gd name="connsiteX1" fmla="*/ 76475 w 861335"/>
                      <a:gd name="connsiteY1" fmla="*/ 3810 h 276462"/>
                      <a:gd name="connsiteX2" fmla="*/ 487955 w 861335"/>
                      <a:gd name="connsiteY2" fmla="*/ 160020 h 276462"/>
                      <a:gd name="connsiteX3" fmla="*/ 815615 w 861335"/>
                      <a:gd name="connsiteY3" fmla="*/ 0 h 276462"/>
                      <a:gd name="connsiteX4" fmla="*/ 861335 w 861335"/>
                      <a:gd name="connsiteY4" fmla="*/ 186690 h 276462"/>
                      <a:gd name="connsiteX5" fmla="*/ 4085 w 861335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56130 h 303052"/>
                      <a:gd name="connsiteX1" fmla="*/ 78760 w 863620"/>
                      <a:gd name="connsiteY1" fmla="*/ 30400 h 303052"/>
                      <a:gd name="connsiteX2" fmla="*/ 490240 w 863620"/>
                      <a:gd name="connsiteY2" fmla="*/ 186610 h 303052"/>
                      <a:gd name="connsiteX3" fmla="*/ 817900 w 863620"/>
                      <a:gd name="connsiteY3" fmla="*/ 26590 h 303052"/>
                      <a:gd name="connsiteX4" fmla="*/ 863620 w 863620"/>
                      <a:gd name="connsiteY4" fmla="*/ 213280 h 303052"/>
                      <a:gd name="connsiteX5" fmla="*/ 6370 w 863620"/>
                      <a:gd name="connsiteY5" fmla="*/ 156130 h 303052"/>
                      <a:gd name="connsiteX0" fmla="*/ 6370 w 863620"/>
                      <a:gd name="connsiteY0" fmla="*/ 156130 h 303052"/>
                      <a:gd name="connsiteX1" fmla="*/ 78760 w 863620"/>
                      <a:gd name="connsiteY1" fmla="*/ 30400 h 303052"/>
                      <a:gd name="connsiteX2" fmla="*/ 490240 w 863620"/>
                      <a:gd name="connsiteY2" fmla="*/ 186610 h 303052"/>
                      <a:gd name="connsiteX3" fmla="*/ 817900 w 863620"/>
                      <a:gd name="connsiteY3" fmla="*/ 26590 h 303052"/>
                      <a:gd name="connsiteX4" fmla="*/ 863620 w 863620"/>
                      <a:gd name="connsiteY4" fmla="*/ 213280 h 303052"/>
                      <a:gd name="connsiteX5" fmla="*/ 6370 w 863620"/>
                      <a:gd name="connsiteY5" fmla="*/ 156130 h 303052"/>
                      <a:gd name="connsiteX0" fmla="*/ 6370 w 887664"/>
                      <a:gd name="connsiteY0" fmla="*/ 156130 h 303052"/>
                      <a:gd name="connsiteX1" fmla="*/ 78760 w 887664"/>
                      <a:gd name="connsiteY1" fmla="*/ 30400 h 303052"/>
                      <a:gd name="connsiteX2" fmla="*/ 490240 w 887664"/>
                      <a:gd name="connsiteY2" fmla="*/ 186610 h 303052"/>
                      <a:gd name="connsiteX3" fmla="*/ 817900 w 887664"/>
                      <a:gd name="connsiteY3" fmla="*/ 26590 h 303052"/>
                      <a:gd name="connsiteX4" fmla="*/ 863620 w 887664"/>
                      <a:gd name="connsiteY4" fmla="*/ 213280 h 303052"/>
                      <a:gd name="connsiteX5" fmla="*/ 6370 w 887664"/>
                      <a:gd name="connsiteY5" fmla="*/ 156130 h 303052"/>
                      <a:gd name="connsiteX0" fmla="*/ 6370 w 887664"/>
                      <a:gd name="connsiteY0" fmla="*/ 156130 h 303052"/>
                      <a:gd name="connsiteX1" fmla="*/ 78760 w 887664"/>
                      <a:gd name="connsiteY1" fmla="*/ 30400 h 303052"/>
                      <a:gd name="connsiteX2" fmla="*/ 490240 w 887664"/>
                      <a:gd name="connsiteY2" fmla="*/ 186610 h 303052"/>
                      <a:gd name="connsiteX3" fmla="*/ 817900 w 887664"/>
                      <a:gd name="connsiteY3" fmla="*/ 26590 h 303052"/>
                      <a:gd name="connsiteX4" fmla="*/ 863620 w 887664"/>
                      <a:gd name="connsiteY4" fmla="*/ 213280 h 303052"/>
                      <a:gd name="connsiteX5" fmla="*/ 6370 w 887664"/>
                      <a:gd name="connsiteY5" fmla="*/ 156130 h 303052"/>
                      <a:gd name="connsiteX0" fmla="*/ 6370 w 887664"/>
                      <a:gd name="connsiteY0" fmla="*/ 153690 h 300612"/>
                      <a:gd name="connsiteX1" fmla="*/ 78760 w 887664"/>
                      <a:gd name="connsiteY1" fmla="*/ 27960 h 300612"/>
                      <a:gd name="connsiteX2" fmla="*/ 490240 w 887664"/>
                      <a:gd name="connsiteY2" fmla="*/ 184170 h 300612"/>
                      <a:gd name="connsiteX3" fmla="*/ 817900 w 887664"/>
                      <a:gd name="connsiteY3" fmla="*/ 24150 h 300612"/>
                      <a:gd name="connsiteX4" fmla="*/ 863620 w 887664"/>
                      <a:gd name="connsiteY4" fmla="*/ 210840 h 300612"/>
                      <a:gd name="connsiteX5" fmla="*/ 6370 w 887664"/>
                      <a:gd name="connsiteY5" fmla="*/ 153690 h 300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87664" h="300612">
                        <a:moveTo>
                          <a:pt x="6370" y="153690"/>
                        </a:moveTo>
                        <a:cubicBezTo>
                          <a:pt x="-15220" y="88920"/>
                          <a:pt x="20340" y="73680"/>
                          <a:pt x="78760" y="27960"/>
                        </a:cubicBezTo>
                        <a:cubicBezTo>
                          <a:pt x="166390" y="11450"/>
                          <a:pt x="337840" y="196870"/>
                          <a:pt x="490240" y="184170"/>
                        </a:cubicBezTo>
                        <a:cubicBezTo>
                          <a:pt x="637560" y="161310"/>
                          <a:pt x="769640" y="-74910"/>
                          <a:pt x="817900" y="24150"/>
                        </a:cubicBezTo>
                        <a:cubicBezTo>
                          <a:pt x="894100" y="67330"/>
                          <a:pt x="905530" y="171470"/>
                          <a:pt x="863620" y="210840"/>
                        </a:cubicBezTo>
                        <a:cubicBezTo>
                          <a:pt x="535960" y="378480"/>
                          <a:pt x="-8870" y="283230"/>
                          <a:pt x="6370" y="15369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2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  <p:sp>
            <p:nvSpPr>
              <p:cNvPr id="77" name="Ovale 76">
                <a:extLst>
                  <a:ext uri="{FF2B5EF4-FFF2-40B4-BE49-F238E27FC236}">
                    <a16:creationId xmlns:a16="http://schemas.microsoft.com/office/drawing/2014/main" id="{C3196D5F-4F9E-7F5B-1595-D6A5061C749B}"/>
                  </a:ext>
                </a:extLst>
              </p:cNvPr>
              <p:cNvSpPr/>
              <p:nvPr/>
            </p:nvSpPr>
            <p:spPr>
              <a:xfrm>
                <a:off x="13152798" y="4727796"/>
                <a:ext cx="117259" cy="109796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8FE46A7A-675D-E469-CAAF-673DE61E77DA}"/>
                </a:ext>
              </a:extLst>
            </p:cNvPr>
            <p:cNvGrpSpPr/>
            <p:nvPr/>
          </p:nvGrpSpPr>
          <p:grpSpPr>
            <a:xfrm rot="21392073">
              <a:off x="12941413" y="5445571"/>
              <a:ext cx="195758" cy="258010"/>
              <a:chOff x="8017161" y="3295527"/>
              <a:chExt cx="480577" cy="631778"/>
            </a:xfrm>
          </p:grpSpPr>
          <p:sp>
            <p:nvSpPr>
              <p:cNvPr id="43" name="Trapezio 49">
                <a:extLst>
                  <a:ext uri="{FF2B5EF4-FFF2-40B4-BE49-F238E27FC236}">
                    <a16:creationId xmlns:a16="http://schemas.microsoft.com/office/drawing/2014/main" id="{4F1558F6-ED7F-6EF9-050C-6B91CC564128}"/>
                  </a:ext>
                </a:extLst>
              </p:cNvPr>
              <p:cNvSpPr/>
              <p:nvPr/>
            </p:nvSpPr>
            <p:spPr>
              <a:xfrm rot="11738135">
                <a:off x="8017161" y="3295527"/>
                <a:ext cx="480577" cy="468662"/>
              </a:xfrm>
              <a:custGeom>
                <a:avLst/>
                <a:gdLst>
                  <a:gd name="connsiteX0" fmla="*/ 0 w 321145"/>
                  <a:gd name="connsiteY0" fmla="*/ 361419 h 361419"/>
                  <a:gd name="connsiteX1" fmla="*/ 80286 w 321145"/>
                  <a:gd name="connsiteY1" fmla="*/ 0 h 361419"/>
                  <a:gd name="connsiteX2" fmla="*/ 240859 w 321145"/>
                  <a:gd name="connsiteY2" fmla="*/ 0 h 361419"/>
                  <a:gd name="connsiteX3" fmla="*/ 321145 w 321145"/>
                  <a:gd name="connsiteY3" fmla="*/ 361419 h 361419"/>
                  <a:gd name="connsiteX4" fmla="*/ 0 w 321145"/>
                  <a:gd name="connsiteY4" fmla="*/ 361419 h 361419"/>
                  <a:gd name="connsiteX0" fmla="*/ 0 w 321145"/>
                  <a:gd name="connsiteY0" fmla="*/ 361419 h 412763"/>
                  <a:gd name="connsiteX1" fmla="*/ 80286 w 321145"/>
                  <a:gd name="connsiteY1" fmla="*/ 0 h 412763"/>
                  <a:gd name="connsiteX2" fmla="*/ 240859 w 321145"/>
                  <a:gd name="connsiteY2" fmla="*/ 0 h 412763"/>
                  <a:gd name="connsiteX3" fmla="*/ 321145 w 321145"/>
                  <a:gd name="connsiteY3" fmla="*/ 361419 h 412763"/>
                  <a:gd name="connsiteX4" fmla="*/ 0 w 321145"/>
                  <a:gd name="connsiteY4" fmla="*/ 361419 h 41276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81953"/>
                  <a:gd name="connsiteY0" fmla="*/ 302475 h 416714"/>
                  <a:gd name="connsiteX1" fmla="*/ 141094 w 381953"/>
                  <a:gd name="connsiteY1" fmla="*/ 0 h 416714"/>
                  <a:gd name="connsiteX2" fmla="*/ 301667 w 381953"/>
                  <a:gd name="connsiteY2" fmla="*/ 0 h 416714"/>
                  <a:gd name="connsiteX3" fmla="*/ 381953 w 381953"/>
                  <a:gd name="connsiteY3" fmla="*/ 361419 h 416714"/>
                  <a:gd name="connsiteX4" fmla="*/ 0 w 381953"/>
                  <a:gd name="connsiteY4" fmla="*/ 302475 h 416714"/>
                  <a:gd name="connsiteX0" fmla="*/ 0 w 433414"/>
                  <a:gd name="connsiteY0" fmla="*/ 302475 h 404427"/>
                  <a:gd name="connsiteX1" fmla="*/ 141094 w 433414"/>
                  <a:gd name="connsiteY1" fmla="*/ 0 h 404427"/>
                  <a:gd name="connsiteX2" fmla="*/ 301667 w 433414"/>
                  <a:gd name="connsiteY2" fmla="*/ 0 h 404427"/>
                  <a:gd name="connsiteX3" fmla="*/ 433414 w 433414"/>
                  <a:gd name="connsiteY3" fmla="*/ 342175 h 404427"/>
                  <a:gd name="connsiteX4" fmla="*/ 0 w 433414"/>
                  <a:gd name="connsiteY4" fmla="*/ 302475 h 404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3414" h="404427">
                    <a:moveTo>
                      <a:pt x="0" y="302475"/>
                    </a:moveTo>
                    <a:cubicBezTo>
                      <a:pt x="179855" y="208788"/>
                      <a:pt x="209883" y="258317"/>
                      <a:pt x="141094" y="0"/>
                    </a:cubicBezTo>
                    <a:lnTo>
                      <a:pt x="301667" y="0"/>
                    </a:lnTo>
                    <a:cubicBezTo>
                      <a:pt x="328429" y="120473"/>
                      <a:pt x="302166" y="187642"/>
                      <a:pt x="433414" y="342175"/>
                    </a:cubicBezTo>
                    <a:cubicBezTo>
                      <a:pt x="335043" y="441031"/>
                      <a:pt x="101399" y="418000"/>
                      <a:pt x="0" y="30247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4" name="Ovale 43">
                <a:extLst>
                  <a:ext uri="{FF2B5EF4-FFF2-40B4-BE49-F238E27FC236}">
                    <a16:creationId xmlns:a16="http://schemas.microsoft.com/office/drawing/2014/main" id="{803E5276-A70B-F7E8-4D00-DF358BBEDDD4}"/>
                  </a:ext>
                </a:extLst>
              </p:cNvPr>
              <p:cNvSpPr/>
              <p:nvPr/>
            </p:nvSpPr>
            <p:spPr>
              <a:xfrm>
                <a:off x="8030019" y="3658676"/>
                <a:ext cx="268224" cy="268629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85" name="Gruppo 84">
            <a:extLst>
              <a:ext uri="{FF2B5EF4-FFF2-40B4-BE49-F238E27FC236}">
                <a16:creationId xmlns:a16="http://schemas.microsoft.com/office/drawing/2014/main" id="{09BC4508-81B2-0DA1-95DD-19C450155ACE}"/>
              </a:ext>
            </a:extLst>
          </p:cNvPr>
          <p:cNvGrpSpPr/>
          <p:nvPr/>
        </p:nvGrpSpPr>
        <p:grpSpPr>
          <a:xfrm rot="21335309">
            <a:off x="11436096" y="4468245"/>
            <a:ext cx="430793" cy="2303608"/>
            <a:chOff x="13276117" y="4494225"/>
            <a:chExt cx="430793" cy="2303608"/>
          </a:xfrm>
        </p:grpSpPr>
        <p:grpSp>
          <p:nvGrpSpPr>
            <p:cNvPr id="83" name="Gruppo 82">
              <a:extLst>
                <a:ext uri="{FF2B5EF4-FFF2-40B4-BE49-F238E27FC236}">
                  <a16:creationId xmlns:a16="http://schemas.microsoft.com/office/drawing/2014/main" id="{A4833C41-93C8-2087-6E7F-59138AA571E0}"/>
                </a:ext>
              </a:extLst>
            </p:cNvPr>
            <p:cNvGrpSpPr/>
            <p:nvPr/>
          </p:nvGrpSpPr>
          <p:grpSpPr>
            <a:xfrm>
              <a:off x="13276117" y="4494225"/>
              <a:ext cx="430793" cy="2303608"/>
              <a:chOff x="13276117" y="4494225"/>
              <a:chExt cx="430793" cy="2303608"/>
            </a:xfrm>
          </p:grpSpPr>
          <p:grpSp>
            <p:nvGrpSpPr>
              <p:cNvPr id="80" name="Gruppo 79">
                <a:extLst>
                  <a:ext uri="{FF2B5EF4-FFF2-40B4-BE49-F238E27FC236}">
                    <a16:creationId xmlns:a16="http://schemas.microsoft.com/office/drawing/2014/main" id="{77CC0829-CDE1-3AA4-B349-DD03AD7296F0}"/>
                  </a:ext>
                </a:extLst>
              </p:cNvPr>
              <p:cNvGrpSpPr/>
              <p:nvPr/>
            </p:nvGrpSpPr>
            <p:grpSpPr>
              <a:xfrm>
                <a:off x="13276117" y="5508383"/>
                <a:ext cx="430793" cy="1289450"/>
                <a:chOff x="13276117" y="5508383"/>
                <a:chExt cx="430793" cy="1289450"/>
              </a:xfrm>
            </p:grpSpPr>
            <p:sp>
              <p:nvSpPr>
                <p:cNvPr id="6" name="Rettangolo 74">
                  <a:extLst>
                    <a:ext uri="{FF2B5EF4-FFF2-40B4-BE49-F238E27FC236}">
                      <a16:creationId xmlns:a16="http://schemas.microsoft.com/office/drawing/2014/main" id="{211452E7-F0B7-32F9-F1AB-B03A20E4270D}"/>
                    </a:ext>
                  </a:extLst>
                </p:cNvPr>
                <p:cNvSpPr/>
                <p:nvPr/>
              </p:nvSpPr>
              <p:spPr>
                <a:xfrm rot="21392073">
                  <a:off x="13276117" y="6528294"/>
                  <a:ext cx="429530" cy="269539"/>
                </a:xfrm>
                <a:custGeom>
                  <a:avLst/>
                  <a:gdLst>
                    <a:gd name="connsiteX0" fmla="*/ 0 w 1158856"/>
                    <a:gd name="connsiteY0" fmla="*/ 0 h 779114"/>
                    <a:gd name="connsiteX1" fmla="*/ 1158856 w 1158856"/>
                    <a:gd name="connsiteY1" fmla="*/ 0 h 779114"/>
                    <a:gd name="connsiteX2" fmla="*/ 1158856 w 1158856"/>
                    <a:gd name="connsiteY2" fmla="*/ 779114 h 779114"/>
                    <a:gd name="connsiteX3" fmla="*/ 0 w 1158856"/>
                    <a:gd name="connsiteY3" fmla="*/ 779114 h 779114"/>
                    <a:gd name="connsiteX4" fmla="*/ 0 w 1158856"/>
                    <a:gd name="connsiteY4" fmla="*/ 0 h 779114"/>
                    <a:gd name="connsiteX0" fmla="*/ 0 w 1158856"/>
                    <a:gd name="connsiteY0" fmla="*/ 0 h 779114"/>
                    <a:gd name="connsiteX1" fmla="*/ 1158856 w 1158856"/>
                    <a:gd name="connsiteY1" fmla="*/ 0 h 779114"/>
                    <a:gd name="connsiteX2" fmla="*/ 1158856 w 1158856"/>
                    <a:gd name="connsiteY2" fmla="*/ 779114 h 779114"/>
                    <a:gd name="connsiteX3" fmla="*/ 407670 w 1158856"/>
                    <a:gd name="connsiteY3" fmla="*/ 580994 h 779114"/>
                    <a:gd name="connsiteX4" fmla="*/ 0 w 1158856"/>
                    <a:gd name="connsiteY4" fmla="*/ 0 h 779114"/>
                    <a:gd name="connsiteX0" fmla="*/ 0 w 1158856"/>
                    <a:gd name="connsiteY0" fmla="*/ 0 h 779114"/>
                    <a:gd name="connsiteX1" fmla="*/ 1158856 w 1158856"/>
                    <a:gd name="connsiteY1" fmla="*/ 0 h 779114"/>
                    <a:gd name="connsiteX2" fmla="*/ 1158856 w 1158856"/>
                    <a:gd name="connsiteY2" fmla="*/ 779114 h 779114"/>
                    <a:gd name="connsiteX3" fmla="*/ 327660 w 1158856"/>
                    <a:gd name="connsiteY3" fmla="*/ 706724 h 779114"/>
                    <a:gd name="connsiteX4" fmla="*/ 0 w 1158856"/>
                    <a:gd name="connsiteY4" fmla="*/ 0 h 779114"/>
                    <a:gd name="connsiteX0" fmla="*/ 0 w 1158856"/>
                    <a:gd name="connsiteY0" fmla="*/ 0 h 721964"/>
                    <a:gd name="connsiteX1" fmla="*/ 1158856 w 1158856"/>
                    <a:gd name="connsiteY1" fmla="*/ 0 h 721964"/>
                    <a:gd name="connsiteX2" fmla="*/ 941686 w 1158856"/>
                    <a:gd name="connsiteY2" fmla="*/ 721964 h 721964"/>
                    <a:gd name="connsiteX3" fmla="*/ 327660 w 1158856"/>
                    <a:gd name="connsiteY3" fmla="*/ 706724 h 721964"/>
                    <a:gd name="connsiteX4" fmla="*/ 0 w 1158856"/>
                    <a:gd name="connsiteY4" fmla="*/ 0 h 721964"/>
                    <a:gd name="connsiteX0" fmla="*/ 0 w 1158856"/>
                    <a:gd name="connsiteY0" fmla="*/ 0 h 706724"/>
                    <a:gd name="connsiteX1" fmla="*/ 1158856 w 1158856"/>
                    <a:gd name="connsiteY1" fmla="*/ 0 h 706724"/>
                    <a:gd name="connsiteX2" fmla="*/ 1128376 w 1158856"/>
                    <a:gd name="connsiteY2" fmla="*/ 630524 h 706724"/>
                    <a:gd name="connsiteX3" fmla="*/ 327660 w 1158856"/>
                    <a:gd name="connsiteY3" fmla="*/ 706724 h 706724"/>
                    <a:gd name="connsiteX4" fmla="*/ 0 w 1158856"/>
                    <a:gd name="connsiteY4" fmla="*/ 0 h 706724"/>
                    <a:gd name="connsiteX0" fmla="*/ 0 w 1128376"/>
                    <a:gd name="connsiteY0" fmla="*/ 0 h 706724"/>
                    <a:gd name="connsiteX1" fmla="*/ 1078846 w 1128376"/>
                    <a:gd name="connsiteY1" fmla="*/ 270510 h 706724"/>
                    <a:gd name="connsiteX2" fmla="*/ 1128376 w 1128376"/>
                    <a:gd name="connsiteY2" fmla="*/ 630524 h 706724"/>
                    <a:gd name="connsiteX3" fmla="*/ 327660 w 1128376"/>
                    <a:gd name="connsiteY3" fmla="*/ 706724 h 706724"/>
                    <a:gd name="connsiteX4" fmla="*/ 0 w 1128376"/>
                    <a:gd name="connsiteY4" fmla="*/ 0 h 706724"/>
                    <a:gd name="connsiteX0" fmla="*/ 0 w 1128376"/>
                    <a:gd name="connsiteY0" fmla="*/ 0 h 706724"/>
                    <a:gd name="connsiteX1" fmla="*/ 1002646 w 1128376"/>
                    <a:gd name="connsiteY1" fmla="*/ 182880 h 706724"/>
                    <a:gd name="connsiteX2" fmla="*/ 1128376 w 1128376"/>
                    <a:gd name="connsiteY2" fmla="*/ 630524 h 706724"/>
                    <a:gd name="connsiteX3" fmla="*/ 327660 w 1128376"/>
                    <a:gd name="connsiteY3" fmla="*/ 706724 h 706724"/>
                    <a:gd name="connsiteX4" fmla="*/ 0 w 1128376"/>
                    <a:gd name="connsiteY4" fmla="*/ 0 h 706724"/>
                    <a:gd name="connsiteX0" fmla="*/ 26670 w 800716"/>
                    <a:gd name="connsiteY0" fmla="*/ 53340 h 523844"/>
                    <a:gd name="connsiteX1" fmla="*/ 674986 w 800716"/>
                    <a:gd name="connsiteY1" fmla="*/ 0 h 523844"/>
                    <a:gd name="connsiteX2" fmla="*/ 800716 w 800716"/>
                    <a:gd name="connsiteY2" fmla="*/ 447644 h 523844"/>
                    <a:gd name="connsiteX3" fmla="*/ 0 w 800716"/>
                    <a:gd name="connsiteY3" fmla="*/ 523844 h 523844"/>
                    <a:gd name="connsiteX4" fmla="*/ 26670 w 800716"/>
                    <a:gd name="connsiteY4" fmla="*/ 53340 h 523844"/>
                    <a:gd name="connsiteX0" fmla="*/ 0 w 1006456"/>
                    <a:gd name="connsiteY0" fmla="*/ 0 h 603854"/>
                    <a:gd name="connsiteX1" fmla="*/ 880726 w 1006456"/>
                    <a:gd name="connsiteY1" fmla="*/ 80010 h 603854"/>
                    <a:gd name="connsiteX2" fmla="*/ 1006456 w 1006456"/>
                    <a:gd name="connsiteY2" fmla="*/ 527654 h 603854"/>
                    <a:gd name="connsiteX3" fmla="*/ 205740 w 1006456"/>
                    <a:gd name="connsiteY3" fmla="*/ 603854 h 603854"/>
                    <a:gd name="connsiteX4" fmla="*/ 0 w 1006456"/>
                    <a:gd name="connsiteY4" fmla="*/ 0 h 603854"/>
                    <a:gd name="connsiteX0" fmla="*/ 23923 w 1030379"/>
                    <a:gd name="connsiteY0" fmla="*/ 0 h 603854"/>
                    <a:gd name="connsiteX1" fmla="*/ 904649 w 1030379"/>
                    <a:gd name="connsiteY1" fmla="*/ 80010 h 603854"/>
                    <a:gd name="connsiteX2" fmla="*/ 1030379 w 1030379"/>
                    <a:gd name="connsiteY2" fmla="*/ 527654 h 603854"/>
                    <a:gd name="connsiteX3" fmla="*/ 229663 w 1030379"/>
                    <a:gd name="connsiteY3" fmla="*/ 603854 h 603854"/>
                    <a:gd name="connsiteX4" fmla="*/ 23923 w 1030379"/>
                    <a:gd name="connsiteY4" fmla="*/ 0 h 603854"/>
                    <a:gd name="connsiteX0" fmla="*/ 26945 w 1033401"/>
                    <a:gd name="connsiteY0" fmla="*/ 0 h 603854"/>
                    <a:gd name="connsiteX1" fmla="*/ 907671 w 1033401"/>
                    <a:gd name="connsiteY1" fmla="*/ 80010 h 603854"/>
                    <a:gd name="connsiteX2" fmla="*/ 1033401 w 1033401"/>
                    <a:gd name="connsiteY2" fmla="*/ 527654 h 603854"/>
                    <a:gd name="connsiteX3" fmla="*/ 232685 w 1033401"/>
                    <a:gd name="connsiteY3" fmla="*/ 603854 h 603854"/>
                    <a:gd name="connsiteX4" fmla="*/ 26945 w 1033401"/>
                    <a:gd name="connsiteY4" fmla="*/ 0 h 603854"/>
                    <a:gd name="connsiteX0" fmla="*/ 26945 w 1033401"/>
                    <a:gd name="connsiteY0" fmla="*/ 0 h 650763"/>
                    <a:gd name="connsiteX1" fmla="*/ 907671 w 1033401"/>
                    <a:gd name="connsiteY1" fmla="*/ 80010 h 650763"/>
                    <a:gd name="connsiteX2" fmla="*/ 1033401 w 1033401"/>
                    <a:gd name="connsiteY2" fmla="*/ 527654 h 650763"/>
                    <a:gd name="connsiteX3" fmla="*/ 232685 w 1033401"/>
                    <a:gd name="connsiteY3" fmla="*/ 603854 h 650763"/>
                    <a:gd name="connsiteX4" fmla="*/ 26945 w 1033401"/>
                    <a:gd name="connsiteY4" fmla="*/ 0 h 650763"/>
                    <a:gd name="connsiteX0" fmla="*/ 26945 w 1033401"/>
                    <a:gd name="connsiteY0" fmla="*/ 0 h 660008"/>
                    <a:gd name="connsiteX1" fmla="*/ 907671 w 1033401"/>
                    <a:gd name="connsiteY1" fmla="*/ 80010 h 660008"/>
                    <a:gd name="connsiteX2" fmla="*/ 1033401 w 1033401"/>
                    <a:gd name="connsiteY2" fmla="*/ 527654 h 660008"/>
                    <a:gd name="connsiteX3" fmla="*/ 232685 w 1033401"/>
                    <a:gd name="connsiteY3" fmla="*/ 603854 h 660008"/>
                    <a:gd name="connsiteX4" fmla="*/ 26945 w 1033401"/>
                    <a:gd name="connsiteY4" fmla="*/ 0 h 660008"/>
                    <a:gd name="connsiteX0" fmla="*/ 26945 w 1046843"/>
                    <a:gd name="connsiteY0" fmla="*/ 0 h 660008"/>
                    <a:gd name="connsiteX1" fmla="*/ 907671 w 1046843"/>
                    <a:gd name="connsiteY1" fmla="*/ 80010 h 660008"/>
                    <a:gd name="connsiteX2" fmla="*/ 1033401 w 1046843"/>
                    <a:gd name="connsiteY2" fmla="*/ 527654 h 660008"/>
                    <a:gd name="connsiteX3" fmla="*/ 232685 w 1046843"/>
                    <a:gd name="connsiteY3" fmla="*/ 603854 h 660008"/>
                    <a:gd name="connsiteX4" fmla="*/ 26945 w 1046843"/>
                    <a:gd name="connsiteY4" fmla="*/ 0 h 660008"/>
                    <a:gd name="connsiteX0" fmla="*/ 26945 w 1054476"/>
                    <a:gd name="connsiteY0" fmla="*/ 0 h 660008"/>
                    <a:gd name="connsiteX1" fmla="*/ 907671 w 1054476"/>
                    <a:gd name="connsiteY1" fmla="*/ 80010 h 660008"/>
                    <a:gd name="connsiteX2" fmla="*/ 1033401 w 1054476"/>
                    <a:gd name="connsiteY2" fmla="*/ 527654 h 660008"/>
                    <a:gd name="connsiteX3" fmla="*/ 232685 w 1054476"/>
                    <a:gd name="connsiteY3" fmla="*/ 603854 h 660008"/>
                    <a:gd name="connsiteX4" fmla="*/ 26945 w 1054476"/>
                    <a:gd name="connsiteY4" fmla="*/ 0 h 660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4476" h="660008">
                      <a:moveTo>
                        <a:pt x="26945" y="0"/>
                      </a:moveTo>
                      <a:lnTo>
                        <a:pt x="907671" y="80010"/>
                      </a:lnTo>
                      <a:cubicBezTo>
                        <a:pt x="1025781" y="156835"/>
                        <a:pt x="1090551" y="370819"/>
                        <a:pt x="1033401" y="527654"/>
                      </a:cubicBezTo>
                      <a:cubicBezTo>
                        <a:pt x="1033196" y="606394"/>
                        <a:pt x="781530" y="734664"/>
                        <a:pt x="232685" y="603854"/>
                      </a:cubicBezTo>
                      <a:cubicBezTo>
                        <a:pt x="126005" y="410189"/>
                        <a:pt x="-72115" y="212715"/>
                        <a:pt x="26945" y="0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5" name="Trapezio 67">
                  <a:extLst>
                    <a:ext uri="{FF2B5EF4-FFF2-40B4-BE49-F238E27FC236}">
                      <a16:creationId xmlns:a16="http://schemas.microsoft.com/office/drawing/2014/main" id="{0F755E70-421B-86ED-BE72-D0DB2669E137}"/>
                    </a:ext>
                  </a:extLst>
                </p:cNvPr>
                <p:cNvSpPr/>
                <p:nvPr/>
              </p:nvSpPr>
              <p:spPr>
                <a:xfrm rot="21574262" flipH="1">
                  <a:off x="13284989" y="5508383"/>
                  <a:ext cx="390993" cy="628326"/>
                </a:xfrm>
                <a:custGeom>
                  <a:avLst/>
                  <a:gdLst>
                    <a:gd name="connsiteX0" fmla="*/ 0 w 1017409"/>
                    <a:gd name="connsiteY0" fmla="*/ 1393390 h 1393390"/>
                    <a:gd name="connsiteX1" fmla="*/ 149671 w 1017409"/>
                    <a:gd name="connsiteY1" fmla="*/ 0 h 1393390"/>
                    <a:gd name="connsiteX2" fmla="*/ 867738 w 1017409"/>
                    <a:gd name="connsiteY2" fmla="*/ 0 h 1393390"/>
                    <a:gd name="connsiteX3" fmla="*/ 1017409 w 1017409"/>
                    <a:gd name="connsiteY3" fmla="*/ 1393390 h 1393390"/>
                    <a:gd name="connsiteX4" fmla="*/ 0 w 1017409"/>
                    <a:gd name="connsiteY4" fmla="*/ 1393390 h 1393390"/>
                    <a:gd name="connsiteX0" fmla="*/ 0 w 961936"/>
                    <a:gd name="connsiteY0" fmla="*/ 1393390 h 1393390"/>
                    <a:gd name="connsiteX1" fmla="*/ 149671 w 961936"/>
                    <a:gd name="connsiteY1" fmla="*/ 0 h 1393390"/>
                    <a:gd name="connsiteX2" fmla="*/ 867738 w 961936"/>
                    <a:gd name="connsiteY2" fmla="*/ 0 h 1393390"/>
                    <a:gd name="connsiteX3" fmla="*/ 961936 w 961936"/>
                    <a:gd name="connsiteY3" fmla="*/ 1392953 h 1393390"/>
                    <a:gd name="connsiteX4" fmla="*/ 0 w 961936"/>
                    <a:gd name="connsiteY4" fmla="*/ 1393390 h 1393390"/>
                    <a:gd name="connsiteX0" fmla="*/ 0 w 990173"/>
                    <a:gd name="connsiteY0" fmla="*/ 1393390 h 1393390"/>
                    <a:gd name="connsiteX1" fmla="*/ 149671 w 990173"/>
                    <a:gd name="connsiteY1" fmla="*/ 0 h 1393390"/>
                    <a:gd name="connsiteX2" fmla="*/ 867738 w 990173"/>
                    <a:gd name="connsiteY2" fmla="*/ 0 h 1393390"/>
                    <a:gd name="connsiteX3" fmla="*/ 961936 w 990173"/>
                    <a:gd name="connsiteY3" fmla="*/ 1392953 h 1393390"/>
                    <a:gd name="connsiteX4" fmla="*/ 0 w 990173"/>
                    <a:gd name="connsiteY4" fmla="*/ 1393390 h 1393390"/>
                    <a:gd name="connsiteX0" fmla="*/ 0 w 990173"/>
                    <a:gd name="connsiteY0" fmla="*/ 1393390 h 1393390"/>
                    <a:gd name="connsiteX1" fmla="*/ 149671 w 990173"/>
                    <a:gd name="connsiteY1" fmla="*/ 0 h 1393390"/>
                    <a:gd name="connsiteX2" fmla="*/ 867738 w 990173"/>
                    <a:gd name="connsiteY2" fmla="*/ 0 h 1393390"/>
                    <a:gd name="connsiteX3" fmla="*/ 961936 w 990173"/>
                    <a:gd name="connsiteY3" fmla="*/ 1392953 h 1393390"/>
                    <a:gd name="connsiteX4" fmla="*/ 0 w 990173"/>
                    <a:gd name="connsiteY4" fmla="*/ 1393390 h 1393390"/>
                    <a:gd name="connsiteX0" fmla="*/ 0 w 990173"/>
                    <a:gd name="connsiteY0" fmla="*/ 1393390 h 1411727"/>
                    <a:gd name="connsiteX1" fmla="*/ 149671 w 990173"/>
                    <a:gd name="connsiteY1" fmla="*/ 0 h 1411727"/>
                    <a:gd name="connsiteX2" fmla="*/ 867738 w 990173"/>
                    <a:gd name="connsiteY2" fmla="*/ 0 h 1411727"/>
                    <a:gd name="connsiteX3" fmla="*/ 961936 w 990173"/>
                    <a:gd name="connsiteY3" fmla="*/ 1392953 h 1411727"/>
                    <a:gd name="connsiteX4" fmla="*/ 0 w 990173"/>
                    <a:gd name="connsiteY4" fmla="*/ 1393390 h 1411727"/>
                    <a:gd name="connsiteX0" fmla="*/ 11176 w 1001349"/>
                    <a:gd name="connsiteY0" fmla="*/ 1393390 h 1411727"/>
                    <a:gd name="connsiteX1" fmla="*/ 160847 w 1001349"/>
                    <a:gd name="connsiteY1" fmla="*/ 0 h 1411727"/>
                    <a:gd name="connsiteX2" fmla="*/ 878914 w 1001349"/>
                    <a:gd name="connsiteY2" fmla="*/ 0 h 1411727"/>
                    <a:gd name="connsiteX3" fmla="*/ 973112 w 1001349"/>
                    <a:gd name="connsiteY3" fmla="*/ 1392953 h 1411727"/>
                    <a:gd name="connsiteX4" fmla="*/ 11176 w 1001349"/>
                    <a:gd name="connsiteY4" fmla="*/ 1393390 h 1411727"/>
                    <a:gd name="connsiteX0" fmla="*/ 13018 w 1003191"/>
                    <a:gd name="connsiteY0" fmla="*/ 1393390 h 1411727"/>
                    <a:gd name="connsiteX1" fmla="*/ 162689 w 1003191"/>
                    <a:gd name="connsiteY1" fmla="*/ 0 h 1411727"/>
                    <a:gd name="connsiteX2" fmla="*/ 880756 w 1003191"/>
                    <a:gd name="connsiteY2" fmla="*/ 0 h 1411727"/>
                    <a:gd name="connsiteX3" fmla="*/ 974954 w 1003191"/>
                    <a:gd name="connsiteY3" fmla="*/ 1392953 h 1411727"/>
                    <a:gd name="connsiteX4" fmla="*/ 13018 w 1003191"/>
                    <a:gd name="connsiteY4" fmla="*/ 1393390 h 1411727"/>
                    <a:gd name="connsiteX0" fmla="*/ 13018 w 996432"/>
                    <a:gd name="connsiteY0" fmla="*/ 1393390 h 1450462"/>
                    <a:gd name="connsiteX1" fmla="*/ 162689 w 996432"/>
                    <a:gd name="connsiteY1" fmla="*/ 0 h 1450462"/>
                    <a:gd name="connsiteX2" fmla="*/ 880756 w 996432"/>
                    <a:gd name="connsiteY2" fmla="*/ 0 h 1450462"/>
                    <a:gd name="connsiteX3" fmla="*/ 967173 w 996432"/>
                    <a:gd name="connsiteY3" fmla="*/ 1450461 h 1450462"/>
                    <a:gd name="connsiteX4" fmla="*/ 13018 w 996432"/>
                    <a:gd name="connsiteY4" fmla="*/ 1393390 h 1450462"/>
                    <a:gd name="connsiteX0" fmla="*/ 12523 w 995937"/>
                    <a:gd name="connsiteY0" fmla="*/ 1393390 h 1450462"/>
                    <a:gd name="connsiteX1" fmla="*/ 162194 w 995937"/>
                    <a:gd name="connsiteY1" fmla="*/ 0 h 1450462"/>
                    <a:gd name="connsiteX2" fmla="*/ 880261 w 995937"/>
                    <a:gd name="connsiteY2" fmla="*/ 0 h 1450462"/>
                    <a:gd name="connsiteX3" fmla="*/ 966678 w 995937"/>
                    <a:gd name="connsiteY3" fmla="*/ 1450461 h 1450462"/>
                    <a:gd name="connsiteX4" fmla="*/ 12523 w 995937"/>
                    <a:gd name="connsiteY4" fmla="*/ 1393390 h 1450462"/>
                    <a:gd name="connsiteX0" fmla="*/ 12523 w 995937"/>
                    <a:gd name="connsiteY0" fmla="*/ 1432747 h 1489819"/>
                    <a:gd name="connsiteX1" fmla="*/ 162194 w 995937"/>
                    <a:gd name="connsiteY1" fmla="*/ 39357 h 1489819"/>
                    <a:gd name="connsiteX2" fmla="*/ 880261 w 995937"/>
                    <a:gd name="connsiteY2" fmla="*/ 39357 h 1489819"/>
                    <a:gd name="connsiteX3" fmla="*/ 966678 w 995937"/>
                    <a:gd name="connsiteY3" fmla="*/ 1489818 h 1489819"/>
                    <a:gd name="connsiteX4" fmla="*/ 12523 w 995937"/>
                    <a:gd name="connsiteY4" fmla="*/ 1432747 h 1489819"/>
                    <a:gd name="connsiteX0" fmla="*/ 12523 w 995937"/>
                    <a:gd name="connsiteY0" fmla="*/ 1432747 h 1518816"/>
                    <a:gd name="connsiteX1" fmla="*/ 162194 w 995937"/>
                    <a:gd name="connsiteY1" fmla="*/ 39357 h 1518816"/>
                    <a:gd name="connsiteX2" fmla="*/ 880261 w 995937"/>
                    <a:gd name="connsiteY2" fmla="*/ 39357 h 1518816"/>
                    <a:gd name="connsiteX3" fmla="*/ 966678 w 995937"/>
                    <a:gd name="connsiteY3" fmla="*/ 1489818 h 1518816"/>
                    <a:gd name="connsiteX4" fmla="*/ 12523 w 995937"/>
                    <a:gd name="connsiteY4" fmla="*/ 1432747 h 1518816"/>
                    <a:gd name="connsiteX0" fmla="*/ 12523 w 995937"/>
                    <a:gd name="connsiteY0" fmla="*/ 1432747 h 1534940"/>
                    <a:gd name="connsiteX1" fmla="*/ 162194 w 995937"/>
                    <a:gd name="connsiteY1" fmla="*/ 39357 h 1534940"/>
                    <a:gd name="connsiteX2" fmla="*/ 880261 w 995937"/>
                    <a:gd name="connsiteY2" fmla="*/ 39357 h 1534940"/>
                    <a:gd name="connsiteX3" fmla="*/ 966678 w 995937"/>
                    <a:gd name="connsiteY3" fmla="*/ 1489818 h 1534940"/>
                    <a:gd name="connsiteX4" fmla="*/ 12523 w 995937"/>
                    <a:gd name="connsiteY4" fmla="*/ 1432747 h 1534940"/>
                    <a:gd name="connsiteX0" fmla="*/ 12523 w 1004252"/>
                    <a:gd name="connsiteY0" fmla="*/ 1436363 h 1538556"/>
                    <a:gd name="connsiteX1" fmla="*/ 162194 w 1004252"/>
                    <a:gd name="connsiteY1" fmla="*/ 42973 h 1538556"/>
                    <a:gd name="connsiteX2" fmla="*/ 928330 w 1004252"/>
                    <a:gd name="connsiteY2" fmla="*/ 30176 h 1538556"/>
                    <a:gd name="connsiteX3" fmla="*/ 966678 w 1004252"/>
                    <a:gd name="connsiteY3" fmla="*/ 1493434 h 1538556"/>
                    <a:gd name="connsiteX4" fmla="*/ 12523 w 1004252"/>
                    <a:gd name="connsiteY4" fmla="*/ 1436363 h 1538556"/>
                    <a:gd name="connsiteX0" fmla="*/ 12523 w 993035"/>
                    <a:gd name="connsiteY0" fmla="*/ 1436363 h 1538556"/>
                    <a:gd name="connsiteX1" fmla="*/ 162194 w 993035"/>
                    <a:gd name="connsiteY1" fmla="*/ 42973 h 1538556"/>
                    <a:gd name="connsiteX2" fmla="*/ 928330 w 993035"/>
                    <a:gd name="connsiteY2" fmla="*/ 30176 h 1538556"/>
                    <a:gd name="connsiteX3" fmla="*/ 966678 w 993035"/>
                    <a:gd name="connsiteY3" fmla="*/ 1493434 h 1538556"/>
                    <a:gd name="connsiteX4" fmla="*/ 12523 w 993035"/>
                    <a:gd name="connsiteY4" fmla="*/ 1436363 h 1538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3035" h="1538556">
                      <a:moveTo>
                        <a:pt x="12523" y="1436363"/>
                      </a:moveTo>
                      <a:cubicBezTo>
                        <a:pt x="-40980" y="1340577"/>
                        <a:pt x="89837" y="569014"/>
                        <a:pt x="162194" y="42973"/>
                      </a:cubicBezTo>
                      <a:cubicBezTo>
                        <a:pt x="321651" y="-45582"/>
                        <a:pt x="688974" y="30176"/>
                        <a:pt x="928330" y="30176"/>
                      </a:cubicBezTo>
                      <a:cubicBezTo>
                        <a:pt x="881718" y="765200"/>
                        <a:pt x="1057201" y="1098114"/>
                        <a:pt x="966678" y="1493434"/>
                      </a:cubicBezTo>
                      <a:cubicBezTo>
                        <a:pt x="516692" y="1568971"/>
                        <a:pt x="95716" y="1549484"/>
                        <a:pt x="12523" y="1436363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6" name="Rettangolo 51">
                  <a:extLst>
                    <a:ext uri="{FF2B5EF4-FFF2-40B4-BE49-F238E27FC236}">
                      <a16:creationId xmlns:a16="http://schemas.microsoft.com/office/drawing/2014/main" id="{51D5DFD7-5ECD-2922-9F85-5C43EC32BE39}"/>
                    </a:ext>
                  </a:extLst>
                </p:cNvPr>
                <p:cNvSpPr/>
                <p:nvPr/>
              </p:nvSpPr>
              <p:spPr>
                <a:xfrm rot="21543606">
                  <a:off x="13337711" y="5520520"/>
                  <a:ext cx="256337" cy="295029"/>
                </a:xfrm>
                <a:custGeom>
                  <a:avLst/>
                  <a:gdLst>
                    <a:gd name="connsiteX0" fmla="*/ 0 w 616619"/>
                    <a:gd name="connsiteY0" fmla="*/ 0 h 621814"/>
                    <a:gd name="connsiteX1" fmla="*/ 616619 w 616619"/>
                    <a:gd name="connsiteY1" fmla="*/ 0 h 621814"/>
                    <a:gd name="connsiteX2" fmla="*/ 616619 w 616619"/>
                    <a:gd name="connsiteY2" fmla="*/ 621814 h 621814"/>
                    <a:gd name="connsiteX3" fmla="*/ 0 w 616619"/>
                    <a:gd name="connsiteY3" fmla="*/ 621814 h 621814"/>
                    <a:gd name="connsiteX4" fmla="*/ 0 w 616619"/>
                    <a:gd name="connsiteY4" fmla="*/ 0 h 621814"/>
                    <a:gd name="connsiteX0" fmla="*/ 0 w 616619"/>
                    <a:gd name="connsiteY0" fmla="*/ 0 h 688563"/>
                    <a:gd name="connsiteX1" fmla="*/ 616619 w 616619"/>
                    <a:gd name="connsiteY1" fmla="*/ 0 h 688563"/>
                    <a:gd name="connsiteX2" fmla="*/ 616619 w 616619"/>
                    <a:gd name="connsiteY2" fmla="*/ 621814 h 688563"/>
                    <a:gd name="connsiteX3" fmla="*/ 0 w 616619"/>
                    <a:gd name="connsiteY3" fmla="*/ 621814 h 688563"/>
                    <a:gd name="connsiteX4" fmla="*/ 0 w 616619"/>
                    <a:gd name="connsiteY4" fmla="*/ 0 h 688563"/>
                    <a:gd name="connsiteX0" fmla="*/ 0 w 616619"/>
                    <a:gd name="connsiteY0" fmla="*/ 0 h 708755"/>
                    <a:gd name="connsiteX1" fmla="*/ 616619 w 616619"/>
                    <a:gd name="connsiteY1" fmla="*/ 0 h 708755"/>
                    <a:gd name="connsiteX2" fmla="*/ 616619 w 616619"/>
                    <a:gd name="connsiteY2" fmla="*/ 621814 h 708755"/>
                    <a:gd name="connsiteX3" fmla="*/ 0 w 616619"/>
                    <a:gd name="connsiteY3" fmla="*/ 621814 h 708755"/>
                    <a:gd name="connsiteX4" fmla="*/ 0 w 616619"/>
                    <a:gd name="connsiteY4" fmla="*/ 0 h 708755"/>
                    <a:gd name="connsiteX0" fmla="*/ 0 w 616619"/>
                    <a:gd name="connsiteY0" fmla="*/ 0 h 711984"/>
                    <a:gd name="connsiteX1" fmla="*/ 616619 w 616619"/>
                    <a:gd name="connsiteY1" fmla="*/ 0 h 711984"/>
                    <a:gd name="connsiteX2" fmla="*/ 616619 w 616619"/>
                    <a:gd name="connsiteY2" fmla="*/ 621814 h 711984"/>
                    <a:gd name="connsiteX3" fmla="*/ 0 w 616619"/>
                    <a:gd name="connsiteY3" fmla="*/ 621814 h 711984"/>
                    <a:gd name="connsiteX4" fmla="*/ 0 w 616619"/>
                    <a:gd name="connsiteY4" fmla="*/ 0 h 711984"/>
                    <a:gd name="connsiteX0" fmla="*/ 0 w 616619"/>
                    <a:gd name="connsiteY0" fmla="*/ 0 h 712500"/>
                    <a:gd name="connsiteX1" fmla="*/ 616619 w 616619"/>
                    <a:gd name="connsiteY1" fmla="*/ 0 h 712500"/>
                    <a:gd name="connsiteX2" fmla="*/ 616619 w 616619"/>
                    <a:gd name="connsiteY2" fmla="*/ 621814 h 712500"/>
                    <a:gd name="connsiteX3" fmla="*/ 0 w 616619"/>
                    <a:gd name="connsiteY3" fmla="*/ 621814 h 712500"/>
                    <a:gd name="connsiteX4" fmla="*/ 0 w 616619"/>
                    <a:gd name="connsiteY4" fmla="*/ 0 h 712500"/>
                    <a:gd name="connsiteX0" fmla="*/ 0 w 630030"/>
                    <a:gd name="connsiteY0" fmla="*/ 0 h 712500"/>
                    <a:gd name="connsiteX1" fmla="*/ 630030 w 630030"/>
                    <a:gd name="connsiteY1" fmla="*/ 2440 h 712500"/>
                    <a:gd name="connsiteX2" fmla="*/ 616619 w 630030"/>
                    <a:gd name="connsiteY2" fmla="*/ 621814 h 712500"/>
                    <a:gd name="connsiteX3" fmla="*/ 0 w 630030"/>
                    <a:gd name="connsiteY3" fmla="*/ 621814 h 712500"/>
                    <a:gd name="connsiteX4" fmla="*/ 0 w 630030"/>
                    <a:gd name="connsiteY4" fmla="*/ 0 h 712500"/>
                    <a:gd name="connsiteX0" fmla="*/ 0 w 616619"/>
                    <a:gd name="connsiteY0" fmla="*/ 0 h 712500"/>
                    <a:gd name="connsiteX1" fmla="*/ 583210 w 616619"/>
                    <a:gd name="connsiteY1" fmla="*/ 16091 h 712500"/>
                    <a:gd name="connsiteX2" fmla="*/ 616619 w 616619"/>
                    <a:gd name="connsiteY2" fmla="*/ 621814 h 712500"/>
                    <a:gd name="connsiteX3" fmla="*/ 0 w 616619"/>
                    <a:gd name="connsiteY3" fmla="*/ 621814 h 712500"/>
                    <a:gd name="connsiteX4" fmla="*/ 0 w 616619"/>
                    <a:gd name="connsiteY4" fmla="*/ 0 h 712500"/>
                    <a:gd name="connsiteX0" fmla="*/ 0 w 629296"/>
                    <a:gd name="connsiteY0" fmla="*/ 0 h 712500"/>
                    <a:gd name="connsiteX1" fmla="*/ 629296 w 629296"/>
                    <a:gd name="connsiteY1" fmla="*/ 21703 h 712500"/>
                    <a:gd name="connsiteX2" fmla="*/ 616619 w 629296"/>
                    <a:gd name="connsiteY2" fmla="*/ 621814 h 712500"/>
                    <a:gd name="connsiteX3" fmla="*/ 0 w 629296"/>
                    <a:gd name="connsiteY3" fmla="*/ 621814 h 712500"/>
                    <a:gd name="connsiteX4" fmla="*/ 0 w 629296"/>
                    <a:gd name="connsiteY4" fmla="*/ 0 h 712500"/>
                    <a:gd name="connsiteX0" fmla="*/ 0 w 629296"/>
                    <a:gd name="connsiteY0" fmla="*/ 11210 h 723710"/>
                    <a:gd name="connsiteX1" fmla="*/ 629296 w 629296"/>
                    <a:gd name="connsiteY1" fmla="*/ 32913 h 723710"/>
                    <a:gd name="connsiteX2" fmla="*/ 616619 w 629296"/>
                    <a:gd name="connsiteY2" fmla="*/ 633024 h 723710"/>
                    <a:gd name="connsiteX3" fmla="*/ 0 w 629296"/>
                    <a:gd name="connsiteY3" fmla="*/ 633024 h 723710"/>
                    <a:gd name="connsiteX4" fmla="*/ 0 w 629296"/>
                    <a:gd name="connsiteY4" fmla="*/ 11210 h 723710"/>
                    <a:gd name="connsiteX0" fmla="*/ 0 w 629296"/>
                    <a:gd name="connsiteY0" fmla="*/ 31201 h 743701"/>
                    <a:gd name="connsiteX1" fmla="*/ 629296 w 629296"/>
                    <a:gd name="connsiteY1" fmla="*/ 52904 h 743701"/>
                    <a:gd name="connsiteX2" fmla="*/ 616619 w 629296"/>
                    <a:gd name="connsiteY2" fmla="*/ 653015 h 743701"/>
                    <a:gd name="connsiteX3" fmla="*/ 0 w 629296"/>
                    <a:gd name="connsiteY3" fmla="*/ 653015 h 743701"/>
                    <a:gd name="connsiteX4" fmla="*/ 0 w 629296"/>
                    <a:gd name="connsiteY4" fmla="*/ 31201 h 743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9296" h="743701">
                      <a:moveTo>
                        <a:pt x="0" y="31201"/>
                      </a:moveTo>
                      <a:cubicBezTo>
                        <a:pt x="200260" y="-15942"/>
                        <a:pt x="415878" y="-10414"/>
                        <a:pt x="629296" y="52904"/>
                      </a:cubicBezTo>
                      <a:lnTo>
                        <a:pt x="616619" y="653015"/>
                      </a:lnTo>
                      <a:cubicBezTo>
                        <a:pt x="436182" y="804442"/>
                        <a:pt x="84588" y="739080"/>
                        <a:pt x="0" y="653015"/>
                      </a:cubicBezTo>
                      <a:lnTo>
                        <a:pt x="0" y="31201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7" name="Rettangolo con angoli arrotondati 16">
                  <a:extLst>
                    <a:ext uri="{FF2B5EF4-FFF2-40B4-BE49-F238E27FC236}">
                      <a16:creationId xmlns:a16="http://schemas.microsoft.com/office/drawing/2014/main" id="{B154BD5A-E271-B00A-5421-B7602B55CFD6}"/>
                    </a:ext>
                  </a:extLst>
                </p:cNvPr>
                <p:cNvSpPr/>
                <p:nvPr/>
              </p:nvSpPr>
              <p:spPr>
                <a:xfrm rot="11448">
                  <a:off x="13339964" y="5528967"/>
                  <a:ext cx="73568" cy="192609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4" name="Figura a mano libera: forma 23">
                  <a:extLst>
                    <a:ext uri="{FF2B5EF4-FFF2-40B4-BE49-F238E27FC236}">
                      <a16:creationId xmlns:a16="http://schemas.microsoft.com/office/drawing/2014/main" id="{13A379D1-5E88-50A2-D7A6-53EB0091D692}"/>
                    </a:ext>
                  </a:extLst>
                </p:cNvPr>
                <p:cNvSpPr/>
                <p:nvPr/>
              </p:nvSpPr>
              <p:spPr>
                <a:xfrm rot="21392073">
                  <a:off x="13358122" y="6672680"/>
                  <a:ext cx="348788" cy="122766"/>
                </a:xfrm>
                <a:custGeom>
                  <a:avLst/>
                  <a:gdLst>
                    <a:gd name="connsiteX0" fmla="*/ 0 w 857250"/>
                    <a:gd name="connsiteY0" fmla="*/ 129540 h 186690"/>
                    <a:gd name="connsiteX1" fmla="*/ 72390 w 857250"/>
                    <a:gd name="connsiteY1" fmla="*/ 3810 h 186690"/>
                    <a:gd name="connsiteX2" fmla="*/ 495300 w 857250"/>
                    <a:gd name="connsiteY2" fmla="*/ 186690 h 186690"/>
                    <a:gd name="connsiteX3" fmla="*/ 811530 w 857250"/>
                    <a:gd name="connsiteY3" fmla="*/ 0 h 186690"/>
                    <a:gd name="connsiteX4" fmla="*/ 857250 w 857250"/>
                    <a:gd name="connsiteY4" fmla="*/ 186690 h 186690"/>
                    <a:gd name="connsiteX5" fmla="*/ 0 w 857250"/>
                    <a:gd name="connsiteY5" fmla="*/ 129540 h 186690"/>
                    <a:gd name="connsiteX0" fmla="*/ 0 w 857250"/>
                    <a:gd name="connsiteY0" fmla="*/ 129540 h 186690"/>
                    <a:gd name="connsiteX1" fmla="*/ 72390 w 857250"/>
                    <a:gd name="connsiteY1" fmla="*/ 3810 h 186690"/>
                    <a:gd name="connsiteX2" fmla="*/ 483870 w 857250"/>
                    <a:gd name="connsiteY2" fmla="*/ 160020 h 186690"/>
                    <a:gd name="connsiteX3" fmla="*/ 811530 w 857250"/>
                    <a:gd name="connsiteY3" fmla="*/ 0 h 186690"/>
                    <a:gd name="connsiteX4" fmla="*/ 857250 w 857250"/>
                    <a:gd name="connsiteY4" fmla="*/ 186690 h 186690"/>
                    <a:gd name="connsiteX5" fmla="*/ 0 w 857250"/>
                    <a:gd name="connsiteY5" fmla="*/ 129540 h 186690"/>
                    <a:gd name="connsiteX0" fmla="*/ 0 w 857250"/>
                    <a:gd name="connsiteY0" fmla="*/ 129540 h 252004"/>
                    <a:gd name="connsiteX1" fmla="*/ 72390 w 857250"/>
                    <a:gd name="connsiteY1" fmla="*/ 3810 h 252004"/>
                    <a:gd name="connsiteX2" fmla="*/ 483870 w 857250"/>
                    <a:gd name="connsiteY2" fmla="*/ 160020 h 252004"/>
                    <a:gd name="connsiteX3" fmla="*/ 811530 w 857250"/>
                    <a:gd name="connsiteY3" fmla="*/ 0 h 252004"/>
                    <a:gd name="connsiteX4" fmla="*/ 857250 w 857250"/>
                    <a:gd name="connsiteY4" fmla="*/ 186690 h 252004"/>
                    <a:gd name="connsiteX5" fmla="*/ 0 w 857250"/>
                    <a:gd name="connsiteY5" fmla="*/ 129540 h 252004"/>
                    <a:gd name="connsiteX0" fmla="*/ 313 w 857563"/>
                    <a:gd name="connsiteY0" fmla="*/ 129540 h 276462"/>
                    <a:gd name="connsiteX1" fmla="*/ 72703 w 857563"/>
                    <a:gd name="connsiteY1" fmla="*/ 3810 h 276462"/>
                    <a:gd name="connsiteX2" fmla="*/ 484183 w 857563"/>
                    <a:gd name="connsiteY2" fmla="*/ 160020 h 276462"/>
                    <a:gd name="connsiteX3" fmla="*/ 811843 w 857563"/>
                    <a:gd name="connsiteY3" fmla="*/ 0 h 276462"/>
                    <a:gd name="connsiteX4" fmla="*/ 857563 w 857563"/>
                    <a:gd name="connsiteY4" fmla="*/ 186690 h 276462"/>
                    <a:gd name="connsiteX5" fmla="*/ 313 w 857563"/>
                    <a:gd name="connsiteY5" fmla="*/ 129540 h 276462"/>
                    <a:gd name="connsiteX0" fmla="*/ 4085 w 861335"/>
                    <a:gd name="connsiteY0" fmla="*/ 129540 h 276462"/>
                    <a:gd name="connsiteX1" fmla="*/ 76475 w 861335"/>
                    <a:gd name="connsiteY1" fmla="*/ 3810 h 276462"/>
                    <a:gd name="connsiteX2" fmla="*/ 487955 w 861335"/>
                    <a:gd name="connsiteY2" fmla="*/ 160020 h 276462"/>
                    <a:gd name="connsiteX3" fmla="*/ 815615 w 861335"/>
                    <a:gd name="connsiteY3" fmla="*/ 0 h 276462"/>
                    <a:gd name="connsiteX4" fmla="*/ 861335 w 861335"/>
                    <a:gd name="connsiteY4" fmla="*/ 186690 h 276462"/>
                    <a:gd name="connsiteX5" fmla="*/ 4085 w 861335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56130 h 303052"/>
                    <a:gd name="connsiteX1" fmla="*/ 78760 w 863620"/>
                    <a:gd name="connsiteY1" fmla="*/ 30400 h 303052"/>
                    <a:gd name="connsiteX2" fmla="*/ 490240 w 863620"/>
                    <a:gd name="connsiteY2" fmla="*/ 186610 h 303052"/>
                    <a:gd name="connsiteX3" fmla="*/ 817900 w 863620"/>
                    <a:gd name="connsiteY3" fmla="*/ 26590 h 303052"/>
                    <a:gd name="connsiteX4" fmla="*/ 863620 w 863620"/>
                    <a:gd name="connsiteY4" fmla="*/ 213280 h 303052"/>
                    <a:gd name="connsiteX5" fmla="*/ 6370 w 863620"/>
                    <a:gd name="connsiteY5" fmla="*/ 156130 h 303052"/>
                    <a:gd name="connsiteX0" fmla="*/ 6370 w 863620"/>
                    <a:gd name="connsiteY0" fmla="*/ 156130 h 303052"/>
                    <a:gd name="connsiteX1" fmla="*/ 78760 w 863620"/>
                    <a:gd name="connsiteY1" fmla="*/ 30400 h 303052"/>
                    <a:gd name="connsiteX2" fmla="*/ 490240 w 863620"/>
                    <a:gd name="connsiteY2" fmla="*/ 186610 h 303052"/>
                    <a:gd name="connsiteX3" fmla="*/ 817900 w 863620"/>
                    <a:gd name="connsiteY3" fmla="*/ 26590 h 303052"/>
                    <a:gd name="connsiteX4" fmla="*/ 863620 w 863620"/>
                    <a:gd name="connsiteY4" fmla="*/ 213280 h 303052"/>
                    <a:gd name="connsiteX5" fmla="*/ 6370 w 863620"/>
                    <a:gd name="connsiteY5" fmla="*/ 156130 h 303052"/>
                    <a:gd name="connsiteX0" fmla="*/ 6370 w 887664"/>
                    <a:gd name="connsiteY0" fmla="*/ 156130 h 303052"/>
                    <a:gd name="connsiteX1" fmla="*/ 78760 w 887664"/>
                    <a:gd name="connsiteY1" fmla="*/ 30400 h 303052"/>
                    <a:gd name="connsiteX2" fmla="*/ 490240 w 887664"/>
                    <a:gd name="connsiteY2" fmla="*/ 186610 h 303052"/>
                    <a:gd name="connsiteX3" fmla="*/ 817900 w 887664"/>
                    <a:gd name="connsiteY3" fmla="*/ 26590 h 303052"/>
                    <a:gd name="connsiteX4" fmla="*/ 863620 w 887664"/>
                    <a:gd name="connsiteY4" fmla="*/ 213280 h 303052"/>
                    <a:gd name="connsiteX5" fmla="*/ 6370 w 887664"/>
                    <a:gd name="connsiteY5" fmla="*/ 156130 h 303052"/>
                    <a:gd name="connsiteX0" fmla="*/ 6370 w 887664"/>
                    <a:gd name="connsiteY0" fmla="*/ 156130 h 303052"/>
                    <a:gd name="connsiteX1" fmla="*/ 78760 w 887664"/>
                    <a:gd name="connsiteY1" fmla="*/ 30400 h 303052"/>
                    <a:gd name="connsiteX2" fmla="*/ 490240 w 887664"/>
                    <a:gd name="connsiteY2" fmla="*/ 186610 h 303052"/>
                    <a:gd name="connsiteX3" fmla="*/ 817900 w 887664"/>
                    <a:gd name="connsiteY3" fmla="*/ 26590 h 303052"/>
                    <a:gd name="connsiteX4" fmla="*/ 863620 w 887664"/>
                    <a:gd name="connsiteY4" fmla="*/ 213280 h 303052"/>
                    <a:gd name="connsiteX5" fmla="*/ 6370 w 887664"/>
                    <a:gd name="connsiteY5" fmla="*/ 156130 h 303052"/>
                    <a:gd name="connsiteX0" fmla="*/ 6370 w 887664"/>
                    <a:gd name="connsiteY0" fmla="*/ 153690 h 300612"/>
                    <a:gd name="connsiteX1" fmla="*/ 78760 w 887664"/>
                    <a:gd name="connsiteY1" fmla="*/ 27960 h 300612"/>
                    <a:gd name="connsiteX2" fmla="*/ 490240 w 887664"/>
                    <a:gd name="connsiteY2" fmla="*/ 184170 h 300612"/>
                    <a:gd name="connsiteX3" fmla="*/ 817900 w 887664"/>
                    <a:gd name="connsiteY3" fmla="*/ 24150 h 300612"/>
                    <a:gd name="connsiteX4" fmla="*/ 863620 w 887664"/>
                    <a:gd name="connsiteY4" fmla="*/ 210840 h 300612"/>
                    <a:gd name="connsiteX5" fmla="*/ 6370 w 887664"/>
                    <a:gd name="connsiteY5" fmla="*/ 153690 h 300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87664" h="300612">
                      <a:moveTo>
                        <a:pt x="6370" y="153690"/>
                      </a:moveTo>
                      <a:cubicBezTo>
                        <a:pt x="-15220" y="88920"/>
                        <a:pt x="20340" y="73680"/>
                        <a:pt x="78760" y="27960"/>
                      </a:cubicBezTo>
                      <a:cubicBezTo>
                        <a:pt x="166390" y="11450"/>
                        <a:pt x="337840" y="196870"/>
                        <a:pt x="490240" y="184170"/>
                      </a:cubicBezTo>
                      <a:cubicBezTo>
                        <a:pt x="637560" y="161310"/>
                        <a:pt x="769640" y="-74910"/>
                        <a:pt x="817900" y="24150"/>
                      </a:cubicBezTo>
                      <a:cubicBezTo>
                        <a:pt x="894100" y="67330"/>
                        <a:pt x="905530" y="171470"/>
                        <a:pt x="863620" y="210840"/>
                      </a:cubicBezTo>
                      <a:cubicBezTo>
                        <a:pt x="535960" y="378480"/>
                        <a:pt x="-8870" y="283230"/>
                        <a:pt x="6370" y="153690"/>
                      </a:cubicBez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5" name="Ovale 24">
                  <a:extLst>
                    <a:ext uri="{FF2B5EF4-FFF2-40B4-BE49-F238E27FC236}">
                      <a16:creationId xmlns:a16="http://schemas.microsoft.com/office/drawing/2014/main" id="{1B28DE3F-6DE1-4971-C6FA-3D0E87FDB1A2}"/>
                    </a:ext>
                  </a:extLst>
                </p:cNvPr>
                <p:cNvSpPr/>
                <p:nvPr/>
              </p:nvSpPr>
              <p:spPr>
                <a:xfrm rot="348493">
                  <a:off x="13301224" y="6516994"/>
                  <a:ext cx="302171" cy="101176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26" name="Gruppo 25">
                  <a:extLst>
                    <a:ext uri="{FF2B5EF4-FFF2-40B4-BE49-F238E27FC236}">
                      <a16:creationId xmlns:a16="http://schemas.microsoft.com/office/drawing/2014/main" id="{C289A358-5174-3A1B-7456-7A9E561CAD92}"/>
                    </a:ext>
                  </a:extLst>
                </p:cNvPr>
                <p:cNvGrpSpPr/>
                <p:nvPr/>
              </p:nvGrpSpPr>
              <p:grpSpPr>
                <a:xfrm rot="21392073">
                  <a:off x="13287219" y="6089350"/>
                  <a:ext cx="375873" cy="503065"/>
                  <a:chOff x="8774517" y="4918684"/>
                  <a:chExt cx="922752" cy="1231833"/>
                </a:xfrm>
              </p:grpSpPr>
              <p:sp>
                <p:nvSpPr>
                  <p:cNvPr id="27" name="Rettangolo 70">
                    <a:extLst>
                      <a:ext uri="{FF2B5EF4-FFF2-40B4-BE49-F238E27FC236}">
                        <a16:creationId xmlns:a16="http://schemas.microsoft.com/office/drawing/2014/main" id="{2CBBA37D-5AAA-C53F-2585-98B99D0D8912}"/>
                      </a:ext>
                    </a:extLst>
                  </p:cNvPr>
                  <p:cNvSpPr/>
                  <p:nvPr/>
                </p:nvSpPr>
                <p:spPr>
                  <a:xfrm rot="282320" flipH="1">
                    <a:off x="8774517" y="4918684"/>
                    <a:ext cx="922752" cy="1231833"/>
                  </a:xfrm>
                  <a:custGeom>
                    <a:avLst/>
                    <a:gdLst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20569 w 776240"/>
                      <a:gd name="connsiteY0" fmla="*/ 0 h 1499616"/>
                      <a:gd name="connsiteX1" fmla="*/ 776240 w 776240"/>
                      <a:gd name="connsiteY1" fmla="*/ 0 h 1499616"/>
                      <a:gd name="connsiteX2" fmla="*/ 776240 w 776240"/>
                      <a:gd name="connsiteY2" fmla="*/ 1499616 h 1499616"/>
                      <a:gd name="connsiteX3" fmla="*/ 20569 w 776240"/>
                      <a:gd name="connsiteY3" fmla="*/ 1499616 h 1499616"/>
                      <a:gd name="connsiteX4" fmla="*/ 20569 w 776240"/>
                      <a:gd name="connsiteY4" fmla="*/ 0 h 1499616"/>
                      <a:gd name="connsiteX0" fmla="*/ 20569 w 835845"/>
                      <a:gd name="connsiteY0" fmla="*/ 0 h 1499616"/>
                      <a:gd name="connsiteX1" fmla="*/ 776240 w 835845"/>
                      <a:gd name="connsiteY1" fmla="*/ 0 h 1499616"/>
                      <a:gd name="connsiteX2" fmla="*/ 776240 w 835845"/>
                      <a:gd name="connsiteY2" fmla="*/ 1499616 h 1499616"/>
                      <a:gd name="connsiteX3" fmla="*/ 20569 w 835845"/>
                      <a:gd name="connsiteY3" fmla="*/ 1499616 h 1499616"/>
                      <a:gd name="connsiteX4" fmla="*/ 20569 w 835845"/>
                      <a:gd name="connsiteY4" fmla="*/ 0 h 1499616"/>
                      <a:gd name="connsiteX0" fmla="*/ 20569 w 818819"/>
                      <a:gd name="connsiteY0" fmla="*/ 0 h 1499616"/>
                      <a:gd name="connsiteX1" fmla="*/ 776240 w 818819"/>
                      <a:gd name="connsiteY1" fmla="*/ 0 h 1499616"/>
                      <a:gd name="connsiteX2" fmla="*/ 684800 w 818819"/>
                      <a:gd name="connsiteY2" fmla="*/ 1493520 h 1499616"/>
                      <a:gd name="connsiteX3" fmla="*/ 20569 w 818819"/>
                      <a:gd name="connsiteY3" fmla="*/ 1499616 h 1499616"/>
                      <a:gd name="connsiteX4" fmla="*/ 20569 w 818819"/>
                      <a:gd name="connsiteY4" fmla="*/ 0 h 1499616"/>
                      <a:gd name="connsiteX0" fmla="*/ 20569 w 818819"/>
                      <a:gd name="connsiteY0" fmla="*/ 0 h 1547056"/>
                      <a:gd name="connsiteX1" fmla="*/ 776240 w 818819"/>
                      <a:gd name="connsiteY1" fmla="*/ 0 h 1547056"/>
                      <a:gd name="connsiteX2" fmla="*/ 684800 w 818819"/>
                      <a:gd name="connsiteY2" fmla="*/ 1493520 h 1547056"/>
                      <a:gd name="connsiteX3" fmla="*/ 20569 w 818819"/>
                      <a:gd name="connsiteY3" fmla="*/ 1499616 h 1547056"/>
                      <a:gd name="connsiteX4" fmla="*/ 20569 w 818819"/>
                      <a:gd name="connsiteY4" fmla="*/ 0 h 1547056"/>
                      <a:gd name="connsiteX0" fmla="*/ 20569 w 826508"/>
                      <a:gd name="connsiteY0" fmla="*/ 0 h 1499616"/>
                      <a:gd name="connsiteX1" fmla="*/ 776240 w 826508"/>
                      <a:gd name="connsiteY1" fmla="*/ 0 h 1499616"/>
                      <a:gd name="connsiteX2" fmla="*/ 733667 w 826508"/>
                      <a:gd name="connsiteY2" fmla="*/ 1170381 h 1499616"/>
                      <a:gd name="connsiteX3" fmla="*/ 20569 w 826508"/>
                      <a:gd name="connsiteY3" fmla="*/ 1499616 h 1499616"/>
                      <a:gd name="connsiteX4" fmla="*/ 20569 w 826508"/>
                      <a:gd name="connsiteY4" fmla="*/ 0 h 1499616"/>
                      <a:gd name="connsiteX0" fmla="*/ 20569 w 827210"/>
                      <a:gd name="connsiteY0" fmla="*/ 0 h 1499616"/>
                      <a:gd name="connsiteX1" fmla="*/ 776240 w 827210"/>
                      <a:gd name="connsiteY1" fmla="*/ 0 h 1499616"/>
                      <a:gd name="connsiteX2" fmla="*/ 737403 w 827210"/>
                      <a:gd name="connsiteY2" fmla="*/ 1192367 h 1499616"/>
                      <a:gd name="connsiteX3" fmla="*/ 20569 w 827210"/>
                      <a:gd name="connsiteY3" fmla="*/ 1499616 h 1499616"/>
                      <a:gd name="connsiteX4" fmla="*/ 20569 w 827210"/>
                      <a:gd name="connsiteY4" fmla="*/ 0 h 1499616"/>
                      <a:gd name="connsiteX0" fmla="*/ 20569 w 841645"/>
                      <a:gd name="connsiteY0" fmla="*/ 0 h 1499616"/>
                      <a:gd name="connsiteX1" fmla="*/ 776240 w 841645"/>
                      <a:gd name="connsiteY1" fmla="*/ 0 h 1499616"/>
                      <a:gd name="connsiteX2" fmla="*/ 737403 w 841645"/>
                      <a:gd name="connsiteY2" fmla="*/ 1192367 h 1499616"/>
                      <a:gd name="connsiteX3" fmla="*/ 20569 w 841645"/>
                      <a:gd name="connsiteY3" fmla="*/ 1499616 h 1499616"/>
                      <a:gd name="connsiteX4" fmla="*/ 20569 w 841645"/>
                      <a:gd name="connsiteY4" fmla="*/ 0 h 1499616"/>
                      <a:gd name="connsiteX0" fmla="*/ 20569 w 919569"/>
                      <a:gd name="connsiteY0" fmla="*/ 0 h 1499616"/>
                      <a:gd name="connsiteX1" fmla="*/ 874426 w 919569"/>
                      <a:gd name="connsiteY1" fmla="*/ 1012 h 1499616"/>
                      <a:gd name="connsiteX2" fmla="*/ 737403 w 919569"/>
                      <a:gd name="connsiteY2" fmla="*/ 1192367 h 1499616"/>
                      <a:gd name="connsiteX3" fmla="*/ 20569 w 919569"/>
                      <a:gd name="connsiteY3" fmla="*/ 1499616 h 1499616"/>
                      <a:gd name="connsiteX4" fmla="*/ 20569 w 919569"/>
                      <a:gd name="connsiteY4" fmla="*/ 0 h 1499616"/>
                      <a:gd name="connsiteX0" fmla="*/ 20569 w 875235"/>
                      <a:gd name="connsiteY0" fmla="*/ 0 h 1499616"/>
                      <a:gd name="connsiteX1" fmla="*/ 874426 w 875235"/>
                      <a:gd name="connsiteY1" fmla="*/ 1012 h 1499616"/>
                      <a:gd name="connsiteX2" fmla="*/ 737403 w 875235"/>
                      <a:gd name="connsiteY2" fmla="*/ 1192367 h 1499616"/>
                      <a:gd name="connsiteX3" fmla="*/ 20569 w 875235"/>
                      <a:gd name="connsiteY3" fmla="*/ 1499616 h 1499616"/>
                      <a:gd name="connsiteX4" fmla="*/ 20569 w 875235"/>
                      <a:gd name="connsiteY4" fmla="*/ 0 h 1499616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338221"/>
                      <a:gd name="connsiteX1" fmla="*/ 901699 w 902508"/>
                      <a:gd name="connsiteY1" fmla="*/ 78974 h 1338221"/>
                      <a:gd name="connsiteX2" fmla="*/ 764676 w 902508"/>
                      <a:gd name="connsiteY2" fmla="*/ 1270329 h 1338221"/>
                      <a:gd name="connsiteX3" fmla="*/ 38391 w 902508"/>
                      <a:gd name="connsiteY3" fmla="*/ 1318393 h 1338221"/>
                      <a:gd name="connsiteX4" fmla="*/ 0 w 902508"/>
                      <a:gd name="connsiteY4" fmla="*/ 0 h 1338221"/>
                      <a:gd name="connsiteX0" fmla="*/ 0 w 902508"/>
                      <a:gd name="connsiteY0" fmla="*/ 0 h 1419679"/>
                      <a:gd name="connsiteX1" fmla="*/ 901699 w 902508"/>
                      <a:gd name="connsiteY1" fmla="*/ 78974 h 1419679"/>
                      <a:gd name="connsiteX2" fmla="*/ 764676 w 902508"/>
                      <a:gd name="connsiteY2" fmla="*/ 1270329 h 1419679"/>
                      <a:gd name="connsiteX3" fmla="*/ 136321 w 902508"/>
                      <a:gd name="connsiteY3" fmla="*/ 1419679 h 1419679"/>
                      <a:gd name="connsiteX4" fmla="*/ 0 w 902508"/>
                      <a:gd name="connsiteY4" fmla="*/ 0 h 1419679"/>
                      <a:gd name="connsiteX0" fmla="*/ 0 w 866365"/>
                      <a:gd name="connsiteY0" fmla="*/ 0 h 1546267"/>
                      <a:gd name="connsiteX1" fmla="*/ 865556 w 866365"/>
                      <a:gd name="connsiteY1" fmla="*/ 205562 h 1546267"/>
                      <a:gd name="connsiteX2" fmla="*/ 728533 w 866365"/>
                      <a:gd name="connsiteY2" fmla="*/ 1396917 h 1546267"/>
                      <a:gd name="connsiteX3" fmla="*/ 100178 w 866365"/>
                      <a:gd name="connsiteY3" fmla="*/ 1546267 h 1546267"/>
                      <a:gd name="connsiteX4" fmla="*/ 0 w 866365"/>
                      <a:gd name="connsiteY4" fmla="*/ 0 h 1546267"/>
                      <a:gd name="connsiteX0" fmla="*/ 0 w 824778"/>
                      <a:gd name="connsiteY0" fmla="*/ 0 h 1546267"/>
                      <a:gd name="connsiteX1" fmla="*/ 823198 w 824778"/>
                      <a:gd name="connsiteY1" fmla="*/ 125936 h 1546267"/>
                      <a:gd name="connsiteX2" fmla="*/ 728533 w 824778"/>
                      <a:gd name="connsiteY2" fmla="*/ 1396917 h 1546267"/>
                      <a:gd name="connsiteX3" fmla="*/ 100178 w 824778"/>
                      <a:gd name="connsiteY3" fmla="*/ 1546267 h 1546267"/>
                      <a:gd name="connsiteX4" fmla="*/ 0 w 824778"/>
                      <a:gd name="connsiteY4" fmla="*/ 0 h 1546267"/>
                      <a:gd name="connsiteX0" fmla="*/ 0 w 824778"/>
                      <a:gd name="connsiteY0" fmla="*/ 0 h 1565831"/>
                      <a:gd name="connsiteX1" fmla="*/ 823198 w 824778"/>
                      <a:gd name="connsiteY1" fmla="*/ 125936 h 1565831"/>
                      <a:gd name="connsiteX2" fmla="*/ 728533 w 824778"/>
                      <a:gd name="connsiteY2" fmla="*/ 1396917 h 1565831"/>
                      <a:gd name="connsiteX3" fmla="*/ 100178 w 824778"/>
                      <a:gd name="connsiteY3" fmla="*/ 1546267 h 1565831"/>
                      <a:gd name="connsiteX4" fmla="*/ 0 w 824778"/>
                      <a:gd name="connsiteY4" fmla="*/ 0 h 1565831"/>
                      <a:gd name="connsiteX0" fmla="*/ 0 w 824778"/>
                      <a:gd name="connsiteY0" fmla="*/ 0 h 1596225"/>
                      <a:gd name="connsiteX1" fmla="*/ 823198 w 824778"/>
                      <a:gd name="connsiteY1" fmla="*/ 125936 h 1596225"/>
                      <a:gd name="connsiteX2" fmla="*/ 728533 w 824778"/>
                      <a:gd name="connsiteY2" fmla="*/ 1396917 h 1596225"/>
                      <a:gd name="connsiteX3" fmla="*/ 100178 w 824778"/>
                      <a:gd name="connsiteY3" fmla="*/ 1546267 h 1596225"/>
                      <a:gd name="connsiteX4" fmla="*/ 0 w 824778"/>
                      <a:gd name="connsiteY4" fmla="*/ 0 h 1596225"/>
                      <a:gd name="connsiteX0" fmla="*/ 0 w 846606"/>
                      <a:gd name="connsiteY0" fmla="*/ 0 h 1633846"/>
                      <a:gd name="connsiteX1" fmla="*/ 823198 w 846606"/>
                      <a:gd name="connsiteY1" fmla="*/ 125936 h 1633846"/>
                      <a:gd name="connsiteX2" fmla="*/ 808015 w 846606"/>
                      <a:gd name="connsiteY2" fmla="*/ 1479371 h 1633846"/>
                      <a:gd name="connsiteX3" fmla="*/ 100178 w 846606"/>
                      <a:gd name="connsiteY3" fmla="*/ 1546267 h 1633846"/>
                      <a:gd name="connsiteX4" fmla="*/ 0 w 846606"/>
                      <a:gd name="connsiteY4" fmla="*/ 0 h 1633846"/>
                      <a:gd name="connsiteX0" fmla="*/ 0 w 846606"/>
                      <a:gd name="connsiteY0" fmla="*/ 0 h 1621471"/>
                      <a:gd name="connsiteX1" fmla="*/ 823198 w 846606"/>
                      <a:gd name="connsiteY1" fmla="*/ 125936 h 1621471"/>
                      <a:gd name="connsiteX2" fmla="*/ 808015 w 846606"/>
                      <a:gd name="connsiteY2" fmla="*/ 1479371 h 1621471"/>
                      <a:gd name="connsiteX3" fmla="*/ 191657 w 846606"/>
                      <a:gd name="connsiteY3" fmla="*/ 1516595 h 1621471"/>
                      <a:gd name="connsiteX4" fmla="*/ 0 w 846606"/>
                      <a:gd name="connsiteY4" fmla="*/ 0 h 1621471"/>
                      <a:gd name="connsiteX0" fmla="*/ 0 w 846606"/>
                      <a:gd name="connsiteY0" fmla="*/ 0 h 1633472"/>
                      <a:gd name="connsiteX1" fmla="*/ 823198 w 846606"/>
                      <a:gd name="connsiteY1" fmla="*/ 125936 h 1633472"/>
                      <a:gd name="connsiteX2" fmla="*/ 808015 w 846606"/>
                      <a:gd name="connsiteY2" fmla="*/ 1479371 h 1633472"/>
                      <a:gd name="connsiteX3" fmla="*/ 191657 w 846606"/>
                      <a:gd name="connsiteY3" fmla="*/ 1516595 h 1633472"/>
                      <a:gd name="connsiteX4" fmla="*/ 0 w 846606"/>
                      <a:gd name="connsiteY4" fmla="*/ 0 h 16334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6606" h="1633472">
                        <a:moveTo>
                          <a:pt x="0" y="0"/>
                        </a:moveTo>
                        <a:lnTo>
                          <a:pt x="823198" y="125936"/>
                        </a:lnTo>
                        <a:cubicBezTo>
                          <a:pt x="832712" y="571156"/>
                          <a:pt x="878521" y="1258679"/>
                          <a:pt x="808015" y="1479371"/>
                        </a:cubicBezTo>
                        <a:cubicBezTo>
                          <a:pt x="551744" y="1730491"/>
                          <a:pt x="349006" y="1623484"/>
                          <a:pt x="191657" y="1516595"/>
                        </a:cubicBezTo>
                        <a:cubicBezTo>
                          <a:pt x="81929" y="1028915"/>
                          <a:pt x="184739" y="450462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8" name="Rettangolo 73">
                    <a:extLst>
                      <a:ext uri="{FF2B5EF4-FFF2-40B4-BE49-F238E27FC236}">
                        <a16:creationId xmlns:a16="http://schemas.microsoft.com/office/drawing/2014/main" id="{DC85AAE5-D59C-7AEC-E382-B5AE0D84AA75}"/>
                      </a:ext>
                    </a:extLst>
                  </p:cNvPr>
                  <p:cNvSpPr/>
                  <p:nvPr/>
                </p:nvSpPr>
                <p:spPr>
                  <a:xfrm rot="230045">
                    <a:off x="9076149" y="5519705"/>
                    <a:ext cx="309837" cy="620832"/>
                  </a:xfrm>
                  <a:custGeom>
                    <a:avLst/>
                    <a:gdLst>
                      <a:gd name="connsiteX0" fmla="*/ 0 w 332697"/>
                      <a:gd name="connsiteY0" fmla="*/ 0 h 590959"/>
                      <a:gd name="connsiteX1" fmla="*/ 33269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2217 w 332697"/>
                      <a:gd name="connsiteY1" fmla="*/ 3048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602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23706 h 614665"/>
                      <a:gd name="connsiteX1" fmla="*/ 306027 w 332697"/>
                      <a:gd name="connsiteY1" fmla="*/ 23706 h 614665"/>
                      <a:gd name="connsiteX2" fmla="*/ 332697 w 332697"/>
                      <a:gd name="connsiteY2" fmla="*/ 614665 h 614665"/>
                      <a:gd name="connsiteX3" fmla="*/ 0 w 332697"/>
                      <a:gd name="connsiteY3" fmla="*/ 614665 h 614665"/>
                      <a:gd name="connsiteX4" fmla="*/ 0 w 332697"/>
                      <a:gd name="connsiteY4" fmla="*/ 23706 h 614665"/>
                      <a:gd name="connsiteX0" fmla="*/ 0 w 332697"/>
                      <a:gd name="connsiteY0" fmla="*/ 34524 h 625483"/>
                      <a:gd name="connsiteX1" fmla="*/ 306027 w 332697"/>
                      <a:gd name="connsiteY1" fmla="*/ 34524 h 625483"/>
                      <a:gd name="connsiteX2" fmla="*/ 332697 w 332697"/>
                      <a:gd name="connsiteY2" fmla="*/ 625483 h 625483"/>
                      <a:gd name="connsiteX3" fmla="*/ 0 w 332697"/>
                      <a:gd name="connsiteY3" fmla="*/ 625483 h 625483"/>
                      <a:gd name="connsiteX4" fmla="*/ 0 w 332697"/>
                      <a:gd name="connsiteY4" fmla="*/ 34524 h 625483"/>
                      <a:gd name="connsiteX0" fmla="*/ 0 w 306027"/>
                      <a:gd name="connsiteY0" fmla="*/ 34524 h 625483"/>
                      <a:gd name="connsiteX1" fmla="*/ 306027 w 306027"/>
                      <a:gd name="connsiteY1" fmla="*/ 34524 h 625483"/>
                      <a:gd name="connsiteX2" fmla="*/ 302217 w 306027"/>
                      <a:gd name="connsiteY2" fmla="*/ 614053 h 625483"/>
                      <a:gd name="connsiteX3" fmla="*/ 0 w 306027"/>
                      <a:gd name="connsiteY3" fmla="*/ 625483 h 625483"/>
                      <a:gd name="connsiteX4" fmla="*/ 0 w 306027"/>
                      <a:gd name="connsiteY4" fmla="*/ 34524 h 625483"/>
                      <a:gd name="connsiteX0" fmla="*/ 0 w 302217"/>
                      <a:gd name="connsiteY0" fmla="*/ 5802 h 596761"/>
                      <a:gd name="connsiteX1" fmla="*/ 264117 w 302217"/>
                      <a:gd name="connsiteY1" fmla="*/ 181062 h 596761"/>
                      <a:gd name="connsiteX2" fmla="*/ 302217 w 302217"/>
                      <a:gd name="connsiteY2" fmla="*/ 585331 h 596761"/>
                      <a:gd name="connsiteX3" fmla="*/ 0 w 302217"/>
                      <a:gd name="connsiteY3" fmla="*/ 596761 h 596761"/>
                      <a:gd name="connsiteX4" fmla="*/ 0 w 302217"/>
                      <a:gd name="connsiteY4" fmla="*/ 5802 h 596761"/>
                      <a:gd name="connsiteX0" fmla="*/ 0 w 309837"/>
                      <a:gd name="connsiteY0" fmla="*/ 32444 h 623403"/>
                      <a:gd name="connsiteX1" fmla="*/ 309837 w 309837"/>
                      <a:gd name="connsiteY1" fmla="*/ 36254 h 623403"/>
                      <a:gd name="connsiteX2" fmla="*/ 302217 w 309837"/>
                      <a:gd name="connsiteY2" fmla="*/ 611973 h 623403"/>
                      <a:gd name="connsiteX3" fmla="*/ 0 w 309837"/>
                      <a:gd name="connsiteY3" fmla="*/ 623403 h 623403"/>
                      <a:gd name="connsiteX4" fmla="*/ 0 w 309837"/>
                      <a:gd name="connsiteY4" fmla="*/ 32444 h 623403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302217 w 309837"/>
                      <a:gd name="connsiteY2" fmla="*/ 607119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285738 w 309837"/>
                      <a:gd name="connsiteY2" fmla="*/ 589131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6766"/>
                      <a:gd name="connsiteX1" fmla="*/ 309837 w 309837"/>
                      <a:gd name="connsiteY1" fmla="*/ 31400 h 616766"/>
                      <a:gd name="connsiteX2" fmla="*/ 285738 w 309837"/>
                      <a:gd name="connsiteY2" fmla="*/ 589131 h 616766"/>
                      <a:gd name="connsiteX3" fmla="*/ 26610 w 309837"/>
                      <a:gd name="connsiteY3" fmla="*/ 616766 h 616766"/>
                      <a:gd name="connsiteX4" fmla="*/ 0 w 309837"/>
                      <a:gd name="connsiteY4" fmla="*/ 39020 h 616766"/>
                      <a:gd name="connsiteX0" fmla="*/ 0 w 309837"/>
                      <a:gd name="connsiteY0" fmla="*/ 39020 h 628935"/>
                      <a:gd name="connsiteX1" fmla="*/ 309837 w 309837"/>
                      <a:gd name="connsiteY1" fmla="*/ 31400 h 628935"/>
                      <a:gd name="connsiteX2" fmla="*/ 285738 w 309837"/>
                      <a:gd name="connsiteY2" fmla="*/ 589131 h 628935"/>
                      <a:gd name="connsiteX3" fmla="*/ 15967 w 309837"/>
                      <a:gd name="connsiteY3" fmla="*/ 628935 h 628935"/>
                      <a:gd name="connsiteX4" fmla="*/ 0 w 309837"/>
                      <a:gd name="connsiteY4" fmla="*/ 39020 h 628935"/>
                      <a:gd name="connsiteX0" fmla="*/ 0 w 309837"/>
                      <a:gd name="connsiteY0" fmla="*/ 39020 h 613984"/>
                      <a:gd name="connsiteX1" fmla="*/ 309837 w 309837"/>
                      <a:gd name="connsiteY1" fmla="*/ 31400 h 613984"/>
                      <a:gd name="connsiteX2" fmla="*/ 285738 w 309837"/>
                      <a:gd name="connsiteY2" fmla="*/ 589131 h 613984"/>
                      <a:gd name="connsiteX3" fmla="*/ 11146 w 309837"/>
                      <a:gd name="connsiteY3" fmla="*/ 613984 h 613984"/>
                      <a:gd name="connsiteX4" fmla="*/ 0 w 309837"/>
                      <a:gd name="connsiteY4" fmla="*/ 39020 h 613984"/>
                      <a:gd name="connsiteX0" fmla="*/ 0 w 309837"/>
                      <a:gd name="connsiteY0" fmla="*/ 39020 h 621034"/>
                      <a:gd name="connsiteX1" fmla="*/ 309837 w 309837"/>
                      <a:gd name="connsiteY1" fmla="*/ 31400 h 621034"/>
                      <a:gd name="connsiteX2" fmla="*/ 285738 w 309837"/>
                      <a:gd name="connsiteY2" fmla="*/ 589131 h 621034"/>
                      <a:gd name="connsiteX3" fmla="*/ 11146 w 309837"/>
                      <a:gd name="connsiteY3" fmla="*/ 613984 h 621034"/>
                      <a:gd name="connsiteX4" fmla="*/ 0 w 309837"/>
                      <a:gd name="connsiteY4" fmla="*/ 39020 h 621034"/>
                      <a:gd name="connsiteX0" fmla="*/ 0 w 309837"/>
                      <a:gd name="connsiteY0" fmla="*/ 39020 h 622514"/>
                      <a:gd name="connsiteX1" fmla="*/ 309837 w 309837"/>
                      <a:gd name="connsiteY1" fmla="*/ 31400 h 622514"/>
                      <a:gd name="connsiteX2" fmla="*/ 285738 w 309837"/>
                      <a:gd name="connsiteY2" fmla="*/ 589131 h 622514"/>
                      <a:gd name="connsiteX3" fmla="*/ 11146 w 309837"/>
                      <a:gd name="connsiteY3" fmla="*/ 613984 h 622514"/>
                      <a:gd name="connsiteX4" fmla="*/ 0 w 309837"/>
                      <a:gd name="connsiteY4" fmla="*/ 39020 h 622514"/>
                      <a:gd name="connsiteX0" fmla="*/ 0 w 309837"/>
                      <a:gd name="connsiteY0" fmla="*/ 39020 h 621198"/>
                      <a:gd name="connsiteX1" fmla="*/ 309837 w 309837"/>
                      <a:gd name="connsiteY1" fmla="*/ 31400 h 621198"/>
                      <a:gd name="connsiteX2" fmla="*/ 304236 w 309837"/>
                      <a:gd name="connsiteY2" fmla="*/ 580254 h 621198"/>
                      <a:gd name="connsiteX3" fmla="*/ 11146 w 309837"/>
                      <a:gd name="connsiteY3" fmla="*/ 613984 h 621198"/>
                      <a:gd name="connsiteX4" fmla="*/ 0 w 309837"/>
                      <a:gd name="connsiteY4" fmla="*/ 39020 h 621198"/>
                      <a:gd name="connsiteX0" fmla="*/ 0 w 309837"/>
                      <a:gd name="connsiteY0" fmla="*/ 39020 h 620832"/>
                      <a:gd name="connsiteX1" fmla="*/ 309837 w 309837"/>
                      <a:gd name="connsiteY1" fmla="*/ 31400 h 620832"/>
                      <a:gd name="connsiteX2" fmla="*/ 292577 w 309837"/>
                      <a:gd name="connsiteY2" fmla="*/ 577217 h 620832"/>
                      <a:gd name="connsiteX3" fmla="*/ 11146 w 309837"/>
                      <a:gd name="connsiteY3" fmla="*/ 613984 h 620832"/>
                      <a:gd name="connsiteX4" fmla="*/ 0 w 309837"/>
                      <a:gd name="connsiteY4" fmla="*/ 39020 h 620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9837" h="620832">
                        <a:moveTo>
                          <a:pt x="0" y="39020"/>
                        </a:moveTo>
                        <a:cubicBezTo>
                          <a:pt x="109629" y="920"/>
                          <a:pt x="162108" y="-21940"/>
                          <a:pt x="309837" y="31400"/>
                        </a:cubicBezTo>
                        <a:lnTo>
                          <a:pt x="292577" y="577217"/>
                        </a:lnTo>
                        <a:cubicBezTo>
                          <a:pt x="205612" y="596651"/>
                          <a:pt x="93311" y="636876"/>
                          <a:pt x="11146" y="613984"/>
                        </a:cubicBezTo>
                        <a:lnTo>
                          <a:pt x="0" y="3902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45" name="Rettangolo con angoli arrotondati 44">
                  <a:extLst>
                    <a:ext uri="{FF2B5EF4-FFF2-40B4-BE49-F238E27FC236}">
                      <a16:creationId xmlns:a16="http://schemas.microsoft.com/office/drawing/2014/main" id="{B7ACEBD6-9CFF-9B5F-142A-2F4CD558501B}"/>
                    </a:ext>
                  </a:extLst>
                </p:cNvPr>
                <p:cNvSpPr/>
                <p:nvPr/>
              </p:nvSpPr>
              <p:spPr>
                <a:xfrm rot="11448">
                  <a:off x="13516128" y="5531219"/>
                  <a:ext cx="73568" cy="192609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82" name="Ovale 81">
                <a:extLst>
                  <a:ext uri="{FF2B5EF4-FFF2-40B4-BE49-F238E27FC236}">
                    <a16:creationId xmlns:a16="http://schemas.microsoft.com/office/drawing/2014/main" id="{AB84E20F-0CA8-7BC4-52AA-721496432E48}"/>
                  </a:ext>
                </a:extLst>
              </p:cNvPr>
              <p:cNvSpPr/>
              <p:nvPr/>
            </p:nvSpPr>
            <p:spPr>
              <a:xfrm>
                <a:off x="13416254" y="4494225"/>
                <a:ext cx="89108" cy="92474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9" name="Gruppo 38">
              <a:extLst>
                <a:ext uri="{FF2B5EF4-FFF2-40B4-BE49-F238E27FC236}">
                  <a16:creationId xmlns:a16="http://schemas.microsoft.com/office/drawing/2014/main" id="{88D75A75-A3BB-1F55-E487-918C6E606261}"/>
                </a:ext>
              </a:extLst>
            </p:cNvPr>
            <p:cNvGrpSpPr/>
            <p:nvPr/>
          </p:nvGrpSpPr>
          <p:grpSpPr>
            <a:xfrm rot="21392073">
              <a:off x="13327098" y="5405003"/>
              <a:ext cx="204675" cy="261968"/>
              <a:chOff x="8992065" y="3239791"/>
              <a:chExt cx="502467" cy="641469"/>
            </a:xfrm>
          </p:grpSpPr>
          <p:sp>
            <p:nvSpPr>
              <p:cNvPr id="41" name="Trapezio 49">
                <a:extLst>
                  <a:ext uri="{FF2B5EF4-FFF2-40B4-BE49-F238E27FC236}">
                    <a16:creationId xmlns:a16="http://schemas.microsoft.com/office/drawing/2014/main" id="{5C1D2575-1E22-BAB2-9F6D-E4161DDC7D36}"/>
                  </a:ext>
                </a:extLst>
              </p:cNvPr>
              <p:cNvSpPr/>
              <p:nvPr/>
            </p:nvSpPr>
            <p:spPr>
              <a:xfrm rot="9729401" flipH="1">
                <a:off x="8992065" y="3239791"/>
                <a:ext cx="502467" cy="507508"/>
              </a:xfrm>
              <a:custGeom>
                <a:avLst/>
                <a:gdLst>
                  <a:gd name="connsiteX0" fmla="*/ 0 w 321145"/>
                  <a:gd name="connsiteY0" fmla="*/ 361419 h 361419"/>
                  <a:gd name="connsiteX1" fmla="*/ 80286 w 321145"/>
                  <a:gd name="connsiteY1" fmla="*/ 0 h 361419"/>
                  <a:gd name="connsiteX2" fmla="*/ 240859 w 321145"/>
                  <a:gd name="connsiteY2" fmla="*/ 0 h 361419"/>
                  <a:gd name="connsiteX3" fmla="*/ 321145 w 321145"/>
                  <a:gd name="connsiteY3" fmla="*/ 361419 h 361419"/>
                  <a:gd name="connsiteX4" fmla="*/ 0 w 321145"/>
                  <a:gd name="connsiteY4" fmla="*/ 361419 h 361419"/>
                  <a:gd name="connsiteX0" fmla="*/ 0 w 321145"/>
                  <a:gd name="connsiteY0" fmla="*/ 361419 h 412763"/>
                  <a:gd name="connsiteX1" fmla="*/ 80286 w 321145"/>
                  <a:gd name="connsiteY1" fmla="*/ 0 h 412763"/>
                  <a:gd name="connsiteX2" fmla="*/ 240859 w 321145"/>
                  <a:gd name="connsiteY2" fmla="*/ 0 h 412763"/>
                  <a:gd name="connsiteX3" fmla="*/ 321145 w 321145"/>
                  <a:gd name="connsiteY3" fmla="*/ 361419 h 412763"/>
                  <a:gd name="connsiteX4" fmla="*/ 0 w 321145"/>
                  <a:gd name="connsiteY4" fmla="*/ 361419 h 41276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81953"/>
                  <a:gd name="connsiteY0" fmla="*/ 302475 h 416714"/>
                  <a:gd name="connsiteX1" fmla="*/ 141094 w 381953"/>
                  <a:gd name="connsiteY1" fmla="*/ 0 h 416714"/>
                  <a:gd name="connsiteX2" fmla="*/ 301667 w 381953"/>
                  <a:gd name="connsiteY2" fmla="*/ 0 h 416714"/>
                  <a:gd name="connsiteX3" fmla="*/ 381953 w 381953"/>
                  <a:gd name="connsiteY3" fmla="*/ 361419 h 416714"/>
                  <a:gd name="connsiteX4" fmla="*/ 0 w 381953"/>
                  <a:gd name="connsiteY4" fmla="*/ 302475 h 416714"/>
                  <a:gd name="connsiteX0" fmla="*/ 0 w 433414"/>
                  <a:gd name="connsiteY0" fmla="*/ 302475 h 404427"/>
                  <a:gd name="connsiteX1" fmla="*/ 141094 w 433414"/>
                  <a:gd name="connsiteY1" fmla="*/ 0 h 404427"/>
                  <a:gd name="connsiteX2" fmla="*/ 301667 w 433414"/>
                  <a:gd name="connsiteY2" fmla="*/ 0 h 404427"/>
                  <a:gd name="connsiteX3" fmla="*/ 433414 w 433414"/>
                  <a:gd name="connsiteY3" fmla="*/ 342175 h 404427"/>
                  <a:gd name="connsiteX4" fmla="*/ 0 w 433414"/>
                  <a:gd name="connsiteY4" fmla="*/ 302475 h 404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3414" h="404427">
                    <a:moveTo>
                      <a:pt x="0" y="302475"/>
                    </a:moveTo>
                    <a:cubicBezTo>
                      <a:pt x="179855" y="208788"/>
                      <a:pt x="209883" y="258317"/>
                      <a:pt x="141094" y="0"/>
                    </a:cubicBezTo>
                    <a:lnTo>
                      <a:pt x="301667" y="0"/>
                    </a:lnTo>
                    <a:cubicBezTo>
                      <a:pt x="328429" y="120473"/>
                      <a:pt x="302166" y="187642"/>
                      <a:pt x="433414" y="342175"/>
                    </a:cubicBezTo>
                    <a:cubicBezTo>
                      <a:pt x="335043" y="441031"/>
                      <a:pt x="101399" y="418000"/>
                      <a:pt x="0" y="30247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2" name="Ovale 41">
                <a:extLst>
                  <a:ext uri="{FF2B5EF4-FFF2-40B4-BE49-F238E27FC236}">
                    <a16:creationId xmlns:a16="http://schemas.microsoft.com/office/drawing/2014/main" id="{C176FFFC-E8AF-B42D-940A-90FA9A026FB9}"/>
                  </a:ext>
                </a:extLst>
              </p:cNvPr>
              <p:cNvSpPr/>
              <p:nvPr/>
            </p:nvSpPr>
            <p:spPr>
              <a:xfrm>
                <a:off x="9207716" y="3612631"/>
                <a:ext cx="268224" cy="268629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40" name="Esagono 45">
            <a:extLst>
              <a:ext uri="{FF2B5EF4-FFF2-40B4-BE49-F238E27FC236}">
                <a16:creationId xmlns:a16="http://schemas.microsoft.com/office/drawing/2014/main" id="{FC8D6709-1CCA-C019-13C9-94F934488045}"/>
              </a:ext>
            </a:extLst>
          </p:cNvPr>
          <p:cNvSpPr/>
          <p:nvPr/>
        </p:nvSpPr>
        <p:spPr>
          <a:xfrm rot="21572067">
            <a:off x="11186381" y="5326224"/>
            <a:ext cx="406466" cy="277291"/>
          </a:xfrm>
          <a:custGeom>
            <a:avLst/>
            <a:gdLst>
              <a:gd name="connsiteX0" fmla="*/ 0 w 880368"/>
              <a:gd name="connsiteY0" fmla="*/ 414515 h 829030"/>
              <a:gd name="connsiteX1" fmla="*/ 207258 w 880368"/>
              <a:gd name="connsiteY1" fmla="*/ 0 h 829030"/>
              <a:gd name="connsiteX2" fmla="*/ 673111 w 880368"/>
              <a:gd name="connsiteY2" fmla="*/ 0 h 829030"/>
              <a:gd name="connsiteX3" fmla="*/ 880368 w 880368"/>
              <a:gd name="connsiteY3" fmla="*/ 414515 h 829030"/>
              <a:gd name="connsiteX4" fmla="*/ 673111 w 880368"/>
              <a:gd name="connsiteY4" fmla="*/ 829030 h 829030"/>
              <a:gd name="connsiteX5" fmla="*/ 207258 w 880368"/>
              <a:gd name="connsiteY5" fmla="*/ 829030 h 829030"/>
              <a:gd name="connsiteX6" fmla="*/ 0 w 880368"/>
              <a:gd name="connsiteY6" fmla="*/ 414515 h 829030"/>
              <a:gd name="connsiteX0" fmla="*/ 0 w 886471"/>
              <a:gd name="connsiteY0" fmla="*/ 414515 h 829030"/>
              <a:gd name="connsiteX1" fmla="*/ 207258 w 886471"/>
              <a:gd name="connsiteY1" fmla="*/ 0 h 829030"/>
              <a:gd name="connsiteX2" fmla="*/ 886471 w 886471"/>
              <a:gd name="connsiteY2" fmla="*/ 251460 h 829030"/>
              <a:gd name="connsiteX3" fmla="*/ 880368 w 886471"/>
              <a:gd name="connsiteY3" fmla="*/ 414515 h 829030"/>
              <a:gd name="connsiteX4" fmla="*/ 673111 w 886471"/>
              <a:gd name="connsiteY4" fmla="*/ 829030 h 829030"/>
              <a:gd name="connsiteX5" fmla="*/ 207258 w 886471"/>
              <a:gd name="connsiteY5" fmla="*/ 829030 h 829030"/>
              <a:gd name="connsiteX6" fmla="*/ 0 w 886471"/>
              <a:gd name="connsiteY6" fmla="*/ 414515 h 829030"/>
              <a:gd name="connsiteX0" fmla="*/ 0 w 886471"/>
              <a:gd name="connsiteY0" fmla="*/ 163055 h 577570"/>
              <a:gd name="connsiteX1" fmla="*/ 9138 w 886471"/>
              <a:gd name="connsiteY1" fmla="*/ 15240 h 577570"/>
              <a:gd name="connsiteX2" fmla="*/ 886471 w 886471"/>
              <a:gd name="connsiteY2" fmla="*/ 0 h 577570"/>
              <a:gd name="connsiteX3" fmla="*/ 880368 w 886471"/>
              <a:gd name="connsiteY3" fmla="*/ 163055 h 577570"/>
              <a:gd name="connsiteX4" fmla="*/ 673111 w 886471"/>
              <a:gd name="connsiteY4" fmla="*/ 577570 h 577570"/>
              <a:gd name="connsiteX5" fmla="*/ 207258 w 886471"/>
              <a:gd name="connsiteY5" fmla="*/ 577570 h 577570"/>
              <a:gd name="connsiteX6" fmla="*/ 0 w 886471"/>
              <a:gd name="connsiteY6" fmla="*/ 163055 h 57757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673111 w 886471"/>
              <a:gd name="connsiteY4" fmla="*/ 57757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471" h="585190">
                <a:moveTo>
                  <a:pt x="0" y="163055"/>
                </a:moveTo>
                <a:lnTo>
                  <a:pt x="9138" y="15240"/>
                </a:lnTo>
                <a:cubicBezTo>
                  <a:pt x="435102" y="157347"/>
                  <a:pt x="487211" y="181705"/>
                  <a:pt x="886471" y="0"/>
                </a:cubicBezTo>
                <a:lnTo>
                  <a:pt x="880368" y="163055"/>
                </a:lnTo>
                <a:cubicBezTo>
                  <a:pt x="621142" y="287485"/>
                  <a:pt x="564689" y="300388"/>
                  <a:pt x="528331" y="585190"/>
                </a:cubicBezTo>
                <a:lnTo>
                  <a:pt x="367278" y="585190"/>
                </a:lnTo>
                <a:cubicBezTo>
                  <a:pt x="293336" y="421618"/>
                  <a:pt x="364310" y="330077"/>
                  <a:pt x="0" y="16305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92" name="Gruppo 91">
            <a:extLst>
              <a:ext uri="{FF2B5EF4-FFF2-40B4-BE49-F238E27FC236}">
                <a16:creationId xmlns:a16="http://schemas.microsoft.com/office/drawing/2014/main" id="{AB348CFD-AF7F-241F-FB8E-92C5B1316328}"/>
              </a:ext>
            </a:extLst>
          </p:cNvPr>
          <p:cNvGrpSpPr/>
          <p:nvPr/>
        </p:nvGrpSpPr>
        <p:grpSpPr>
          <a:xfrm>
            <a:off x="170375" y="3302321"/>
            <a:ext cx="3514968" cy="3029381"/>
            <a:chOff x="170375" y="3302321"/>
            <a:chExt cx="3514968" cy="3029381"/>
          </a:xfrm>
        </p:grpSpPr>
        <p:pic>
          <p:nvPicPr>
            <p:cNvPr id="93" name="Immagine 92" descr="mondo autismo consapevolezza giorno. colorato puzzle design cartello.  simbolo di autismo. medico piatto illustrazione. Salute cura 21437128 PNG">
              <a:extLst>
                <a:ext uri="{FF2B5EF4-FFF2-40B4-BE49-F238E27FC236}">
                  <a16:creationId xmlns:a16="http://schemas.microsoft.com/office/drawing/2014/main" id="{7CCEED14-7DE0-46FC-0372-E05042240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1000" contrast="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0375" y="3302321"/>
              <a:ext cx="3514968" cy="3029381"/>
            </a:xfrm>
            <a:prstGeom prst="rect">
              <a:avLst/>
            </a:prstGeom>
          </p:spPr>
        </p:pic>
        <p:pic>
          <p:nvPicPr>
            <p:cNvPr id="94" name="Elemento grafico 93" descr="Chat contorno">
              <a:extLst>
                <a:ext uri="{FF2B5EF4-FFF2-40B4-BE49-F238E27FC236}">
                  <a16:creationId xmlns:a16="http://schemas.microsoft.com/office/drawing/2014/main" id="{2C51F371-7AD4-BB1F-AF4F-4DAA5DF98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86261" y="4156611"/>
              <a:ext cx="660400" cy="660400"/>
            </a:xfrm>
            <a:prstGeom prst="rect">
              <a:avLst/>
            </a:prstGeom>
          </p:spPr>
        </p:pic>
        <p:pic>
          <p:nvPicPr>
            <p:cNvPr id="95" name="Elemento grafico 94" descr="Distanziamento sociale con riempimento a tinta unita">
              <a:extLst>
                <a:ext uri="{FF2B5EF4-FFF2-40B4-BE49-F238E27FC236}">
                  <a16:creationId xmlns:a16="http://schemas.microsoft.com/office/drawing/2014/main" id="{3B07B822-8C47-9FDF-A087-6FA0E5DA3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8051" y="5005363"/>
              <a:ext cx="679940" cy="670170"/>
            </a:xfrm>
            <a:prstGeom prst="rect">
              <a:avLst/>
            </a:prstGeom>
          </p:spPr>
        </p:pic>
      </p:grp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1EBCE384-BF31-14B4-F135-C75D4E048ABA}"/>
              </a:ext>
            </a:extLst>
          </p:cNvPr>
          <p:cNvSpPr txBox="1"/>
          <p:nvPr/>
        </p:nvSpPr>
        <p:spPr>
          <a:xfrm>
            <a:off x="9970176" y="3462523"/>
            <a:ext cx="2409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Social Assistive Robot</a:t>
            </a:r>
            <a:endParaRPr lang="it-IT" sz="2400"/>
          </a:p>
        </p:txBody>
      </p:sp>
      <p:sp>
        <p:nvSpPr>
          <p:cNvPr id="61" name="Segnaposto contenuto 2">
            <a:extLst>
              <a:ext uri="{FF2B5EF4-FFF2-40B4-BE49-F238E27FC236}">
                <a16:creationId xmlns:a16="http://schemas.microsoft.com/office/drawing/2014/main" id="{25C09FFF-BC08-ED0E-C4CD-593DC80F1F2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>
                <a:latin typeface="Aptos"/>
                <a:ea typeface="Open Sans"/>
                <a:cs typeface="Open Sans"/>
              </a:rPr>
              <a:t>Autism Spectrum Disorder (ASD) is a group of neurodevelopmental disorders characterized by </a:t>
            </a:r>
            <a:r>
              <a:rPr lang="en-US" b="1">
                <a:latin typeface="Aptos"/>
                <a:ea typeface="Open Sans"/>
                <a:cs typeface="Open Sans"/>
              </a:rPr>
              <a:t>difficulties</a:t>
            </a:r>
            <a:r>
              <a:rPr lang="en-US">
                <a:latin typeface="Aptos"/>
                <a:ea typeface="Open Sans"/>
                <a:cs typeface="Open Sans"/>
              </a:rPr>
              <a:t> </a:t>
            </a:r>
            <a:r>
              <a:rPr lang="en-US" b="1">
                <a:latin typeface="Aptos"/>
                <a:ea typeface="Open Sans"/>
                <a:cs typeface="Open Sans"/>
              </a:rPr>
              <a:t>in</a:t>
            </a:r>
            <a:r>
              <a:rPr lang="en-US">
                <a:latin typeface="Aptos"/>
                <a:ea typeface="Open Sans"/>
                <a:cs typeface="Open Sans"/>
              </a:rPr>
              <a:t> </a:t>
            </a:r>
            <a:r>
              <a:rPr lang="en-US" b="1">
                <a:latin typeface="Aptos"/>
                <a:ea typeface="Open Sans"/>
                <a:cs typeface="Open Sans"/>
              </a:rPr>
              <a:t>social interactions, communication and behavior.</a:t>
            </a:r>
            <a:endParaRPr lang="it-IT">
              <a:latin typeface="Aptos"/>
              <a:ea typeface="Open Sans"/>
              <a:cs typeface="Open Sans"/>
            </a:endParaRPr>
          </a:p>
        </p:txBody>
      </p:sp>
      <p:sp>
        <p:nvSpPr>
          <p:cNvPr id="74" name="Freccia a destra 73">
            <a:extLst>
              <a:ext uri="{FF2B5EF4-FFF2-40B4-BE49-F238E27FC236}">
                <a16:creationId xmlns:a16="http://schemas.microsoft.com/office/drawing/2014/main" id="{CD7B9229-33B5-C2FE-5305-01F5FED6DD64}"/>
              </a:ext>
            </a:extLst>
          </p:cNvPr>
          <p:cNvSpPr/>
          <p:nvPr/>
        </p:nvSpPr>
        <p:spPr>
          <a:xfrm>
            <a:off x="3395816" y="4650739"/>
            <a:ext cx="1016000" cy="32394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4" name="CasellaDiTesto 83">
            <a:extLst>
              <a:ext uri="{FF2B5EF4-FFF2-40B4-BE49-F238E27FC236}">
                <a16:creationId xmlns:a16="http://schemas.microsoft.com/office/drawing/2014/main" id="{5152CA9F-E698-14BF-A9DF-31CA862C4B6A}"/>
              </a:ext>
            </a:extLst>
          </p:cNvPr>
          <p:cNvSpPr txBox="1"/>
          <p:nvPr/>
        </p:nvSpPr>
        <p:spPr>
          <a:xfrm>
            <a:off x="4578670" y="4551103"/>
            <a:ext cx="3514968" cy="52322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err="1">
                <a:ea typeface="Open Sans" panose="020B0606030504020204" pitchFamily="34" charset="0"/>
                <a:cs typeface="Open Sans" panose="020B0606030504020204" pitchFamily="34" charset="0"/>
              </a:rPr>
              <a:t>Attention</a:t>
            </a:r>
            <a:r>
              <a:rPr lang="it-IT" sz="2800">
                <a:ea typeface="Open Sans" panose="020B0606030504020204" pitchFamily="34" charset="0"/>
                <a:cs typeface="Open Sans" panose="020B0606030504020204" pitchFamily="34" charset="0"/>
              </a:rPr>
              <a:t> Evaluation</a:t>
            </a:r>
          </a:p>
        </p:txBody>
      </p:sp>
    </p:spTree>
    <p:extLst>
      <p:ext uri="{BB962C8B-B14F-4D97-AF65-F5344CB8AC3E}">
        <p14:creationId xmlns:p14="http://schemas.microsoft.com/office/powerpoint/2010/main" val="4229353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apezio 1">
            <a:extLst>
              <a:ext uri="{FF2B5EF4-FFF2-40B4-BE49-F238E27FC236}">
                <a16:creationId xmlns:a16="http://schemas.microsoft.com/office/drawing/2014/main" id="{08A6AB83-7EDB-A347-D3BD-CE53B8C340C0}"/>
              </a:ext>
            </a:extLst>
          </p:cNvPr>
          <p:cNvSpPr/>
          <p:nvPr/>
        </p:nvSpPr>
        <p:spPr>
          <a:xfrm>
            <a:off x="10107975" y="6579020"/>
            <a:ext cx="2271252" cy="245268"/>
          </a:xfrm>
          <a:prstGeom prst="trapezoid">
            <a:avLst>
              <a:gd name="adj" fmla="val 126144"/>
            </a:avLst>
          </a:prstGeom>
          <a:solidFill>
            <a:srgbClr val="0262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454D17A-6EC9-F600-2B64-49F8352F43B3}"/>
              </a:ext>
            </a:extLst>
          </p:cNvPr>
          <p:cNvSpPr txBox="1"/>
          <p:nvPr/>
        </p:nvSpPr>
        <p:spPr>
          <a:xfrm>
            <a:off x="9970176" y="3462523"/>
            <a:ext cx="2409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Social Assistive Robot</a:t>
            </a:r>
            <a:endParaRPr lang="it-IT" sz="240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503F7E0F-E368-1959-8CC0-383EF87C411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>
                <a:latin typeface="Aptos"/>
                <a:ea typeface="Open Sans"/>
                <a:cs typeface="Open Sans"/>
              </a:rPr>
              <a:t>Autism Spectrum Disorder (ASD) is a group of neurodevelopmental disorders characterized by </a:t>
            </a:r>
            <a:r>
              <a:rPr lang="en-US" b="1">
                <a:latin typeface="Aptos"/>
                <a:ea typeface="Open Sans"/>
                <a:cs typeface="Open Sans"/>
              </a:rPr>
              <a:t>difficulties</a:t>
            </a:r>
            <a:r>
              <a:rPr lang="en-US">
                <a:latin typeface="Aptos"/>
                <a:ea typeface="Open Sans"/>
                <a:cs typeface="Open Sans"/>
              </a:rPr>
              <a:t> </a:t>
            </a:r>
            <a:r>
              <a:rPr lang="en-US" b="1">
                <a:latin typeface="Aptos"/>
                <a:ea typeface="Open Sans"/>
                <a:cs typeface="Open Sans"/>
              </a:rPr>
              <a:t>in</a:t>
            </a:r>
            <a:r>
              <a:rPr lang="en-US">
                <a:latin typeface="Aptos"/>
                <a:ea typeface="Open Sans"/>
                <a:cs typeface="Open Sans"/>
              </a:rPr>
              <a:t> </a:t>
            </a:r>
            <a:r>
              <a:rPr lang="en-US" b="1">
                <a:latin typeface="Aptos"/>
                <a:ea typeface="Open Sans"/>
                <a:cs typeface="Open Sans"/>
              </a:rPr>
              <a:t>social interactions, communication and behavior.</a:t>
            </a:r>
            <a:endParaRPr lang="it-IT">
              <a:latin typeface="Aptos"/>
              <a:ea typeface="Open Sans"/>
              <a:cs typeface="Open Sans"/>
            </a:endParaRPr>
          </a:p>
        </p:txBody>
      </p:sp>
      <p:pic>
        <p:nvPicPr>
          <p:cNvPr id="8" name="Elemento grafico 7" descr="Pezzi del puzzle contorno">
            <a:extLst>
              <a:ext uri="{FF2B5EF4-FFF2-40B4-BE49-F238E27FC236}">
                <a16:creationId xmlns:a16="http://schemas.microsoft.com/office/drawing/2014/main" id="{3C5D38CB-6F58-FABC-D8A7-4B8479698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F56637F-0F9B-305D-AA8D-7EB73A942D4A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THE CONTEXT</a:t>
            </a:r>
          </a:p>
        </p:txBody>
      </p:sp>
      <p:pic>
        <p:nvPicPr>
          <p:cNvPr id="10" name="Immagine 9" descr="mondo autismo consapevolezza giorno. colorato puzzle design cartello.  simbolo di autismo. medico piatto illustrazione. Salute cura 21437128 PNG">
            <a:extLst>
              <a:ext uri="{FF2B5EF4-FFF2-40B4-BE49-F238E27FC236}">
                <a16:creationId xmlns:a16="http://schemas.microsoft.com/office/drawing/2014/main" id="{842C7211-F363-D38E-38D5-44A1C09C97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1000" contras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375" y="3302321"/>
            <a:ext cx="3514968" cy="3029381"/>
          </a:xfrm>
          <a:prstGeom prst="rect">
            <a:avLst/>
          </a:prstGeom>
        </p:spPr>
      </p:pic>
      <p:pic>
        <p:nvPicPr>
          <p:cNvPr id="11" name="Elemento grafico 10" descr="Chat contorno">
            <a:extLst>
              <a:ext uri="{FF2B5EF4-FFF2-40B4-BE49-F238E27FC236}">
                <a16:creationId xmlns:a16="http://schemas.microsoft.com/office/drawing/2014/main" id="{D5AEDDA1-70A1-EBA7-38D1-420BC9AFB4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86261" y="4156611"/>
            <a:ext cx="660400" cy="660400"/>
          </a:xfrm>
          <a:prstGeom prst="rect">
            <a:avLst/>
          </a:prstGeom>
        </p:spPr>
      </p:pic>
      <p:pic>
        <p:nvPicPr>
          <p:cNvPr id="12" name="Elemento grafico 11" descr="Distanziamento sociale con riempimento a tinta unita">
            <a:extLst>
              <a:ext uri="{FF2B5EF4-FFF2-40B4-BE49-F238E27FC236}">
                <a16:creationId xmlns:a16="http://schemas.microsoft.com/office/drawing/2014/main" id="{790E560D-8298-2689-CA76-DDEDE674BA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48051" y="5005363"/>
            <a:ext cx="679940" cy="670170"/>
          </a:xfrm>
          <a:prstGeom prst="rect">
            <a:avLst/>
          </a:prstGeom>
        </p:spPr>
      </p:pic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9872CF55-DC40-FE4D-DFD4-C718F85AF61A}"/>
              </a:ext>
            </a:extLst>
          </p:cNvPr>
          <p:cNvSpPr/>
          <p:nvPr/>
        </p:nvSpPr>
        <p:spPr>
          <a:xfrm>
            <a:off x="3395816" y="4650739"/>
            <a:ext cx="1016000" cy="32394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69650F2-84B1-FA07-13FD-7908A8724D6D}"/>
              </a:ext>
            </a:extLst>
          </p:cNvPr>
          <p:cNvSpPr txBox="1"/>
          <p:nvPr/>
        </p:nvSpPr>
        <p:spPr>
          <a:xfrm>
            <a:off x="4578670" y="4551103"/>
            <a:ext cx="3514968" cy="52322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err="1">
                <a:ea typeface="Open Sans" panose="020B0606030504020204" pitchFamily="34" charset="0"/>
                <a:cs typeface="Open Sans" panose="020B0606030504020204" pitchFamily="34" charset="0"/>
              </a:rPr>
              <a:t>Attention</a:t>
            </a:r>
            <a:r>
              <a:rPr lang="it-IT" sz="2800">
                <a:ea typeface="Open Sans" panose="020B0606030504020204" pitchFamily="34" charset="0"/>
                <a:cs typeface="Open Sans" panose="020B0606030504020204" pitchFamily="34" charset="0"/>
              </a:rPr>
              <a:t> Evaluation</a:t>
            </a:r>
          </a:p>
        </p:txBody>
      </p:sp>
    </p:spTree>
    <p:extLst>
      <p:ext uri="{BB962C8B-B14F-4D97-AF65-F5344CB8AC3E}">
        <p14:creationId xmlns:p14="http://schemas.microsoft.com/office/powerpoint/2010/main" val="4116800099"/>
      </p:ext>
    </p:extLst>
  </p:cSld>
  <p:clrMapOvr>
    <a:masterClrMapping/>
  </p:clrMapOvr>
  <p:transition spd="slow" advTm="3517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2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7" grpId="0" animBg="1"/>
      <p:bldP spid="1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66EE4-4597-8CC8-658A-992DE921B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rapezio 88">
            <a:extLst>
              <a:ext uri="{FF2B5EF4-FFF2-40B4-BE49-F238E27FC236}">
                <a16:creationId xmlns:a16="http://schemas.microsoft.com/office/drawing/2014/main" id="{14C62AD2-CE55-9A98-2CAB-B742241AD6DC}"/>
              </a:ext>
            </a:extLst>
          </p:cNvPr>
          <p:cNvSpPr/>
          <p:nvPr/>
        </p:nvSpPr>
        <p:spPr>
          <a:xfrm>
            <a:off x="10107975" y="6579020"/>
            <a:ext cx="2271252" cy="245268"/>
          </a:xfrm>
          <a:prstGeom prst="trapezoid">
            <a:avLst>
              <a:gd name="adj" fmla="val 126144"/>
            </a:avLst>
          </a:prstGeom>
          <a:solidFill>
            <a:srgbClr val="0262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9" name="Gruppo 78">
            <a:extLst>
              <a:ext uri="{FF2B5EF4-FFF2-40B4-BE49-F238E27FC236}">
                <a16:creationId xmlns:a16="http://schemas.microsoft.com/office/drawing/2014/main" id="{DF6E21AD-3111-1E6E-D09C-1E2E4421960A}"/>
              </a:ext>
            </a:extLst>
          </p:cNvPr>
          <p:cNvGrpSpPr/>
          <p:nvPr/>
        </p:nvGrpSpPr>
        <p:grpSpPr>
          <a:xfrm rot="7003862">
            <a:off x="9781247" y="4516766"/>
            <a:ext cx="1260554" cy="733100"/>
            <a:chOff x="9781247" y="4516766"/>
            <a:chExt cx="1260554" cy="733100"/>
          </a:xfrm>
        </p:grpSpPr>
        <p:grpSp>
          <p:nvGrpSpPr>
            <p:cNvPr id="47" name="Gruppo 46">
              <a:extLst>
                <a:ext uri="{FF2B5EF4-FFF2-40B4-BE49-F238E27FC236}">
                  <a16:creationId xmlns:a16="http://schemas.microsoft.com/office/drawing/2014/main" id="{CCE8725F-58A9-A537-3FF9-E29316F920D0}"/>
                </a:ext>
              </a:extLst>
            </p:cNvPr>
            <p:cNvGrpSpPr/>
            <p:nvPr/>
          </p:nvGrpSpPr>
          <p:grpSpPr>
            <a:xfrm>
              <a:off x="9781247" y="4821403"/>
              <a:ext cx="727203" cy="428463"/>
              <a:chOff x="9781247" y="4821403"/>
              <a:chExt cx="727203" cy="428463"/>
            </a:xfrm>
          </p:grpSpPr>
          <p:sp>
            <p:nvSpPr>
              <p:cNvPr id="67" name="Trapezio 85">
                <a:extLst>
                  <a:ext uri="{FF2B5EF4-FFF2-40B4-BE49-F238E27FC236}">
                    <a16:creationId xmlns:a16="http://schemas.microsoft.com/office/drawing/2014/main" id="{07361CF5-0A4E-1B64-60FF-B451961BF217}"/>
                  </a:ext>
                </a:extLst>
              </p:cNvPr>
              <p:cNvSpPr/>
              <p:nvPr/>
            </p:nvSpPr>
            <p:spPr>
              <a:xfrm rot="13042628" flipH="1">
                <a:off x="9914943" y="5096511"/>
                <a:ext cx="110210" cy="153355"/>
              </a:xfrm>
              <a:custGeom>
                <a:avLst/>
                <a:gdLst>
                  <a:gd name="connsiteX0" fmla="*/ 0 w 160682"/>
                  <a:gd name="connsiteY0" fmla="*/ 544830 h 544830"/>
                  <a:gd name="connsiteX1" fmla="*/ 40171 w 160682"/>
                  <a:gd name="connsiteY1" fmla="*/ 0 h 544830"/>
                  <a:gd name="connsiteX2" fmla="*/ 120512 w 160682"/>
                  <a:gd name="connsiteY2" fmla="*/ 0 h 544830"/>
                  <a:gd name="connsiteX3" fmla="*/ 160682 w 160682"/>
                  <a:gd name="connsiteY3" fmla="*/ 544830 h 544830"/>
                  <a:gd name="connsiteX4" fmla="*/ 0 w 160682"/>
                  <a:gd name="connsiteY4" fmla="*/ 544830 h 544830"/>
                  <a:gd name="connsiteX0" fmla="*/ 61430 w 222112"/>
                  <a:gd name="connsiteY0" fmla="*/ 544830 h 544830"/>
                  <a:gd name="connsiteX1" fmla="*/ 0 w 222112"/>
                  <a:gd name="connsiteY1" fmla="*/ 115869 h 544830"/>
                  <a:gd name="connsiteX2" fmla="*/ 181942 w 222112"/>
                  <a:gd name="connsiteY2" fmla="*/ 0 h 544830"/>
                  <a:gd name="connsiteX3" fmla="*/ 222112 w 222112"/>
                  <a:gd name="connsiteY3" fmla="*/ 544830 h 544830"/>
                  <a:gd name="connsiteX4" fmla="*/ 61430 w 222112"/>
                  <a:gd name="connsiteY4" fmla="*/ 544830 h 54483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117035 w 277717"/>
                  <a:gd name="connsiteY0" fmla="*/ 490080 h 490080"/>
                  <a:gd name="connsiteX1" fmla="*/ 0 w 277717"/>
                  <a:gd name="connsiteY1" fmla="*/ 206249 h 490080"/>
                  <a:gd name="connsiteX2" fmla="*/ 125395 w 277717"/>
                  <a:gd name="connsiteY2" fmla="*/ 0 h 490080"/>
                  <a:gd name="connsiteX3" fmla="*/ 277717 w 277717"/>
                  <a:gd name="connsiteY3" fmla="*/ 490080 h 490080"/>
                  <a:gd name="connsiteX4" fmla="*/ 117035 w 277717"/>
                  <a:gd name="connsiteY4" fmla="*/ 490080 h 49008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717" h="359490">
                    <a:moveTo>
                      <a:pt x="117035" y="359490"/>
                    </a:moveTo>
                    <a:cubicBezTo>
                      <a:pt x="148293" y="213510"/>
                      <a:pt x="162111" y="198768"/>
                      <a:pt x="0" y="75659"/>
                    </a:cubicBezTo>
                    <a:lnTo>
                      <a:pt x="29750" y="0"/>
                    </a:lnTo>
                    <a:cubicBezTo>
                      <a:pt x="249505" y="83006"/>
                      <a:pt x="226943" y="196130"/>
                      <a:pt x="277717" y="359490"/>
                    </a:cubicBezTo>
                    <a:lnTo>
                      <a:pt x="117035" y="359490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8" name="Trapezio 85">
                <a:extLst>
                  <a:ext uri="{FF2B5EF4-FFF2-40B4-BE49-F238E27FC236}">
                    <a16:creationId xmlns:a16="http://schemas.microsoft.com/office/drawing/2014/main" id="{E97420F7-21CA-53C1-80F0-BA73EB681196}"/>
                  </a:ext>
                </a:extLst>
              </p:cNvPr>
              <p:cNvSpPr/>
              <p:nvPr/>
            </p:nvSpPr>
            <p:spPr>
              <a:xfrm rot="12676178">
                <a:off x="9781247" y="5032367"/>
                <a:ext cx="90475" cy="209063"/>
              </a:xfrm>
              <a:custGeom>
                <a:avLst/>
                <a:gdLst>
                  <a:gd name="connsiteX0" fmla="*/ 0 w 160682"/>
                  <a:gd name="connsiteY0" fmla="*/ 544830 h 544830"/>
                  <a:gd name="connsiteX1" fmla="*/ 40171 w 160682"/>
                  <a:gd name="connsiteY1" fmla="*/ 0 h 544830"/>
                  <a:gd name="connsiteX2" fmla="*/ 120512 w 160682"/>
                  <a:gd name="connsiteY2" fmla="*/ 0 h 544830"/>
                  <a:gd name="connsiteX3" fmla="*/ 160682 w 160682"/>
                  <a:gd name="connsiteY3" fmla="*/ 544830 h 544830"/>
                  <a:gd name="connsiteX4" fmla="*/ 0 w 160682"/>
                  <a:gd name="connsiteY4" fmla="*/ 544830 h 544830"/>
                  <a:gd name="connsiteX0" fmla="*/ 61430 w 222112"/>
                  <a:gd name="connsiteY0" fmla="*/ 544830 h 544830"/>
                  <a:gd name="connsiteX1" fmla="*/ 0 w 222112"/>
                  <a:gd name="connsiteY1" fmla="*/ 115869 h 544830"/>
                  <a:gd name="connsiteX2" fmla="*/ 181942 w 222112"/>
                  <a:gd name="connsiteY2" fmla="*/ 0 h 544830"/>
                  <a:gd name="connsiteX3" fmla="*/ 222112 w 222112"/>
                  <a:gd name="connsiteY3" fmla="*/ 544830 h 544830"/>
                  <a:gd name="connsiteX4" fmla="*/ 61430 w 222112"/>
                  <a:gd name="connsiteY4" fmla="*/ 544830 h 54483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112" h="490080">
                    <a:moveTo>
                      <a:pt x="61430" y="490080"/>
                    </a:moveTo>
                    <a:cubicBezTo>
                      <a:pt x="92688" y="344100"/>
                      <a:pt x="123524" y="297471"/>
                      <a:pt x="0" y="61119"/>
                    </a:cubicBezTo>
                    <a:lnTo>
                      <a:pt x="69790" y="0"/>
                    </a:lnTo>
                    <a:cubicBezTo>
                      <a:pt x="205479" y="122812"/>
                      <a:pt x="171338" y="326720"/>
                      <a:pt x="222112" y="490080"/>
                    </a:cubicBezTo>
                    <a:lnTo>
                      <a:pt x="61430" y="490080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9" name="Trapezio 85">
                <a:extLst>
                  <a:ext uri="{FF2B5EF4-FFF2-40B4-BE49-F238E27FC236}">
                    <a16:creationId xmlns:a16="http://schemas.microsoft.com/office/drawing/2014/main" id="{14AF5B36-AF9D-FA22-5597-AF85EF4C9932}"/>
                  </a:ext>
                </a:extLst>
              </p:cNvPr>
              <p:cNvSpPr/>
              <p:nvPr/>
            </p:nvSpPr>
            <p:spPr>
              <a:xfrm rot="13370751">
                <a:off x="9838499" y="5023625"/>
                <a:ext cx="90475" cy="209063"/>
              </a:xfrm>
              <a:custGeom>
                <a:avLst/>
                <a:gdLst>
                  <a:gd name="connsiteX0" fmla="*/ 0 w 160682"/>
                  <a:gd name="connsiteY0" fmla="*/ 544830 h 544830"/>
                  <a:gd name="connsiteX1" fmla="*/ 40171 w 160682"/>
                  <a:gd name="connsiteY1" fmla="*/ 0 h 544830"/>
                  <a:gd name="connsiteX2" fmla="*/ 120512 w 160682"/>
                  <a:gd name="connsiteY2" fmla="*/ 0 h 544830"/>
                  <a:gd name="connsiteX3" fmla="*/ 160682 w 160682"/>
                  <a:gd name="connsiteY3" fmla="*/ 544830 h 544830"/>
                  <a:gd name="connsiteX4" fmla="*/ 0 w 160682"/>
                  <a:gd name="connsiteY4" fmla="*/ 544830 h 544830"/>
                  <a:gd name="connsiteX0" fmla="*/ 61430 w 222112"/>
                  <a:gd name="connsiteY0" fmla="*/ 544830 h 544830"/>
                  <a:gd name="connsiteX1" fmla="*/ 0 w 222112"/>
                  <a:gd name="connsiteY1" fmla="*/ 115869 h 544830"/>
                  <a:gd name="connsiteX2" fmla="*/ 181942 w 222112"/>
                  <a:gd name="connsiteY2" fmla="*/ 0 h 544830"/>
                  <a:gd name="connsiteX3" fmla="*/ 222112 w 222112"/>
                  <a:gd name="connsiteY3" fmla="*/ 544830 h 544830"/>
                  <a:gd name="connsiteX4" fmla="*/ 61430 w 222112"/>
                  <a:gd name="connsiteY4" fmla="*/ 544830 h 54483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112" h="490080">
                    <a:moveTo>
                      <a:pt x="61430" y="490080"/>
                    </a:moveTo>
                    <a:cubicBezTo>
                      <a:pt x="92688" y="344100"/>
                      <a:pt x="123524" y="297471"/>
                      <a:pt x="0" y="61119"/>
                    </a:cubicBezTo>
                    <a:lnTo>
                      <a:pt x="69790" y="0"/>
                    </a:lnTo>
                    <a:cubicBezTo>
                      <a:pt x="205479" y="122812"/>
                      <a:pt x="171338" y="326720"/>
                      <a:pt x="222112" y="490080"/>
                    </a:cubicBezTo>
                    <a:lnTo>
                      <a:pt x="61430" y="490080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Trapezio 85">
                <a:extLst>
                  <a:ext uri="{FF2B5EF4-FFF2-40B4-BE49-F238E27FC236}">
                    <a16:creationId xmlns:a16="http://schemas.microsoft.com/office/drawing/2014/main" id="{1B061814-8C6E-3321-3430-F88B49DA8D20}"/>
                  </a:ext>
                </a:extLst>
              </p:cNvPr>
              <p:cNvSpPr/>
              <p:nvPr/>
            </p:nvSpPr>
            <p:spPr>
              <a:xfrm rot="14059875">
                <a:off x="9887241" y="5079683"/>
                <a:ext cx="113125" cy="153355"/>
              </a:xfrm>
              <a:custGeom>
                <a:avLst/>
                <a:gdLst>
                  <a:gd name="connsiteX0" fmla="*/ 0 w 160682"/>
                  <a:gd name="connsiteY0" fmla="*/ 544830 h 544830"/>
                  <a:gd name="connsiteX1" fmla="*/ 40171 w 160682"/>
                  <a:gd name="connsiteY1" fmla="*/ 0 h 544830"/>
                  <a:gd name="connsiteX2" fmla="*/ 120512 w 160682"/>
                  <a:gd name="connsiteY2" fmla="*/ 0 h 544830"/>
                  <a:gd name="connsiteX3" fmla="*/ 160682 w 160682"/>
                  <a:gd name="connsiteY3" fmla="*/ 544830 h 544830"/>
                  <a:gd name="connsiteX4" fmla="*/ 0 w 160682"/>
                  <a:gd name="connsiteY4" fmla="*/ 544830 h 544830"/>
                  <a:gd name="connsiteX0" fmla="*/ 61430 w 222112"/>
                  <a:gd name="connsiteY0" fmla="*/ 544830 h 544830"/>
                  <a:gd name="connsiteX1" fmla="*/ 0 w 222112"/>
                  <a:gd name="connsiteY1" fmla="*/ 115869 h 544830"/>
                  <a:gd name="connsiteX2" fmla="*/ 181942 w 222112"/>
                  <a:gd name="connsiteY2" fmla="*/ 0 h 544830"/>
                  <a:gd name="connsiteX3" fmla="*/ 222112 w 222112"/>
                  <a:gd name="connsiteY3" fmla="*/ 544830 h 544830"/>
                  <a:gd name="connsiteX4" fmla="*/ 61430 w 222112"/>
                  <a:gd name="connsiteY4" fmla="*/ 544830 h 54483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117035 w 277717"/>
                  <a:gd name="connsiteY0" fmla="*/ 490080 h 490080"/>
                  <a:gd name="connsiteX1" fmla="*/ 0 w 277717"/>
                  <a:gd name="connsiteY1" fmla="*/ 206249 h 490080"/>
                  <a:gd name="connsiteX2" fmla="*/ 125395 w 277717"/>
                  <a:gd name="connsiteY2" fmla="*/ 0 h 490080"/>
                  <a:gd name="connsiteX3" fmla="*/ 277717 w 277717"/>
                  <a:gd name="connsiteY3" fmla="*/ 490080 h 490080"/>
                  <a:gd name="connsiteX4" fmla="*/ 117035 w 277717"/>
                  <a:gd name="connsiteY4" fmla="*/ 490080 h 49008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717" h="359490">
                    <a:moveTo>
                      <a:pt x="117035" y="359490"/>
                    </a:moveTo>
                    <a:cubicBezTo>
                      <a:pt x="148293" y="213510"/>
                      <a:pt x="162111" y="198768"/>
                      <a:pt x="0" y="75659"/>
                    </a:cubicBezTo>
                    <a:lnTo>
                      <a:pt x="29750" y="0"/>
                    </a:lnTo>
                    <a:cubicBezTo>
                      <a:pt x="249505" y="83006"/>
                      <a:pt x="226943" y="196130"/>
                      <a:pt x="277717" y="359490"/>
                    </a:cubicBezTo>
                    <a:lnTo>
                      <a:pt x="117035" y="359490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62" name="Gruppo 61">
                <a:extLst>
                  <a:ext uri="{FF2B5EF4-FFF2-40B4-BE49-F238E27FC236}">
                    <a16:creationId xmlns:a16="http://schemas.microsoft.com/office/drawing/2014/main" id="{35929EE1-A6AB-0FD5-5B0D-6D1E25D181DA}"/>
                  </a:ext>
                </a:extLst>
              </p:cNvPr>
              <p:cNvGrpSpPr/>
              <p:nvPr/>
            </p:nvGrpSpPr>
            <p:grpSpPr>
              <a:xfrm rot="3839117">
                <a:off x="10023182" y="4619606"/>
                <a:ext cx="283472" cy="687065"/>
                <a:chOff x="6892594" y="2810465"/>
                <a:chExt cx="695910" cy="1610599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64" name="Trapezio 37">
                  <a:extLst>
                    <a:ext uri="{FF2B5EF4-FFF2-40B4-BE49-F238E27FC236}">
                      <a16:creationId xmlns:a16="http://schemas.microsoft.com/office/drawing/2014/main" id="{E26F5319-5D63-7027-9154-155049E797D5}"/>
                    </a:ext>
                  </a:extLst>
                </p:cNvPr>
                <p:cNvSpPr/>
                <p:nvPr/>
              </p:nvSpPr>
              <p:spPr>
                <a:xfrm rot="10800000">
                  <a:off x="6959545" y="2812059"/>
                  <a:ext cx="628959" cy="703583"/>
                </a:xfrm>
                <a:custGeom>
                  <a:avLst/>
                  <a:gdLst>
                    <a:gd name="connsiteX0" fmla="*/ 0 w 653937"/>
                    <a:gd name="connsiteY0" fmla="*/ 658283 h 658283"/>
                    <a:gd name="connsiteX1" fmla="*/ 110496 w 653937"/>
                    <a:gd name="connsiteY1" fmla="*/ 0 h 658283"/>
                    <a:gd name="connsiteX2" fmla="*/ 543441 w 653937"/>
                    <a:gd name="connsiteY2" fmla="*/ 0 h 658283"/>
                    <a:gd name="connsiteX3" fmla="*/ 653937 w 653937"/>
                    <a:gd name="connsiteY3" fmla="*/ 658283 h 658283"/>
                    <a:gd name="connsiteX4" fmla="*/ 0 w 653937"/>
                    <a:gd name="connsiteY4" fmla="*/ 658283 h 658283"/>
                    <a:gd name="connsiteX0" fmla="*/ 36933 w 690870"/>
                    <a:gd name="connsiteY0" fmla="*/ 658283 h 658734"/>
                    <a:gd name="connsiteX1" fmla="*/ 147429 w 690870"/>
                    <a:gd name="connsiteY1" fmla="*/ 0 h 658734"/>
                    <a:gd name="connsiteX2" fmla="*/ 580374 w 690870"/>
                    <a:gd name="connsiteY2" fmla="*/ 0 h 658734"/>
                    <a:gd name="connsiteX3" fmla="*/ 690870 w 690870"/>
                    <a:gd name="connsiteY3" fmla="*/ 658283 h 658734"/>
                    <a:gd name="connsiteX4" fmla="*/ 36933 w 690870"/>
                    <a:gd name="connsiteY4" fmla="*/ 658283 h 658734"/>
                    <a:gd name="connsiteX0" fmla="*/ 36933 w 690870"/>
                    <a:gd name="connsiteY0" fmla="*/ 658283 h 719243"/>
                    <a:gd name="connsiteX1" fmla="*/ 147429 w 690870"/>
                    <a:gd name="connsiteY1" fmla="*/ 0 h 719243"/>
                    <a:gd name="connsiteX2" fmla="*/ 580374 w 690870"/>
                    <a:gd name="connsiteY2" fmla="*/ 0 h 719243"/>
                    <a:gd name="connsiteX3" fmla="*/ 690870 w 690870"/>
                    <a:gd name="connsiteY3" fmla="*/ 658283 h 719243"/>
                    <a:gd name="connsiteX4" fmla="*/ 36933 w 690870"/>
                    <a:gd name="connsiteY4" fmla="*/ 658283 h 719243"/>
                    <a:gd name="connsiteX0" fmla="*/ 36933 w 691237"/>
                    <a:gd name="connsiteY0" fmla="*/ 658283 h 772867"/>
                    <a:gd name="connsiteX1" fmla="*/ 147429 w 691237"/>
                    <a:gd name="connsiteY1" fmla="*/ 0 h 772867"/>
                    <a:gd name="connsiteX2" fmla="*/ 580374 w 691237"/>
                    <a:gd name="connsiteY2" fmla="*/ 0 h 772867"/>
                    <a:gd name="connsiteX3" fmla="*/ 690870 w 691237"/>
                    <a:gd name="connsiteY3" fmla="*/ 658283 h 772867"/>
                    <a:gd name="connsiteX4" fmla="*/ 36933 w 691237"/>
                    <a:gd name="connsiteY4" fmla="*/ 658283 h 772867"/>
                    <a:gd name="connsiteX0" fmla="*/ 36933 w 691237"/>
                    <a:gd name="connsiteY0" fmla="*/ 658283 h 772867"/>
                    <a:gd name="connsiteX1" fmla="*/ 147429 w 691237"/>
                    <a:gd name="connsiteY1" fmla="*/ 0 h 772867"/>
                    <a:gd name="connsiteX2" fmla="*/ 580374 w 691237"/>
                    <a:gd name="connsiteY2" fmla="*/ 0 h 772867"/>
                    <a:gd name="connsiteX3" fmla="*/ 690870 w 691237"/>
                    <a:gd name="connsiteY3" fmla="*/ 658283 h 772867"/>
                    <a:gd name="connsiteX4" fmla="*/ 36933 w 691237"/>
                    <a:gd name="connsiteY4" fmla="*/ 658283 h 772867"/>
                    <a:gd name="connsiteX0" fmla="*/ 48676 w 702980"/>
                    <a:gd name="connsiteY0" fmla="*/ 752153 h 866737"/>
                    <a:gd name="connsiteX1" fmla="*/ 91620 w 702980"/>
                    <a:gd name="connsiteY1" fmla="*/ 0 h 866737"/>
                    <a:gd name="connsiteX2" fmla="*/ 592117 w 702980"/>
                    <a:gd name="connsiteY2" fmla="*/ 93870 h 866737"/>
                    <a:gd name="connsiteX3" fmla="*/ 702613 w 702980"/>
                    <a:gd name="connsiteY3" fmla="*/ 752153 h 866737"/>
                    <a:gd name="connsiteX4" fmla="*/ 48676 w 702980"/>
                    <a:gd name="connsiteY4" fmla="*/ 752153 h 866737"/>
                    <a:gd name="connsiteX0" fmla="*/ 42672 w 696976"/>
                    <a:gd name="connsiteY0" fmla="*/ 752153 h 866737"/>
                    <a:gd name="connsiteX1" fmla="*/ 85616 w 696976"/>
                    <a:gd name="connsiteY1" fmla="*/ 0 h 866737"/>
                    <a:gd name="connsiteX2" fmla="*/ 586113 w 696976"/>
                    <a:gd name="connsiteY2" fmla="*/ 93870 h 866737"/>
                    <a:gd name="connsiteX3" fmla="*/ 696609 w 696976"/>
                    <a:gd name="connsiteY3" fmla="*/ 752153 h 866737"/>
                    <a:gd name="connsiteX4" fmla="*/ 42672 w 696976"/>
                    <a:gd name="connsiteY4" fmla="*/ 752153 h 866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6976" h="866737">
                      <a:moveTo>
                        <a:pt x="42672" y="752153"/>
                      </a:moveTo>
                      <a:cubicBezTo>
                        <a:pt x="-72896" y="768945"/>
                        <a:pt x="82560" y="228815"/>
                        <a:pt x="85616" y="0"/>
                      </a:cubicBezTo>
                      <a:lnTo>
                        <a:pt x="586113" y="93870"/>
                      </a:lnTo>
                      <a:cubicBezTo>
                        <a:pt x="622945" y="313298"/>
                        <a:pt x="629297" y="464145"/>
                        <a:pt x="696609" y="752153"/>
                      </a:cubicBezTo>
                      <a:cubicBezTo>
                        <a:pt x="714850" y="919793"/>
                        <a:pt x="47291" y="889313"/>
                        <a:pt x="42672" y="752153"/>
                      </a:cubicBez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5" name="Ovale 64">
                  <a:extLst>
                    <a:ext uri="{FF2B5EF4-FFF2-40B4-BE49-F238E27FC236}">
                      <a16:creationId xmlns:a16="http://schemas.microsoft.com/office/drawing/2014/main" id="{B553EE61-10A6-8982-DAE5-BE5C14077933}"/>
                    </a:ext>
                  </a:extLst>
                </p:cNvPr>
                <p:cNvSpPr/>
                <p:nvPr/>
              </p:nvSpPr>
              <p:spPr>
                <a:xfrm rot="1724939">
                  <a:off x="7093645" y="2810465"/>
                  <a:ext cx="419100" cy="313692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6" name="Trapezio 38">
                  <a:extLst>
                    <a:ext uri="{FF2B5EF4-FFF2-40B4-BE49-F238E27FC236}">
                      <a16:creationId xmlns:a16="http://schemas.microsoft.com/office/drawing/2014/main" id="{E12E53BA-1D3D-DA11-7CCB-CD92931F1D45}"/>
                    </a:ext>
                  </a:extLst>
                </p:cNvPr>
                <p:cNvSpPr/>
                <p:nvPr/>
              </p:nvSpPr>
              <p:spPr>
                <a:xfrm>
                  <a:off x="6892594" y="3448289"/>
                  <a:ext cx="667115" cy="972775"/>
                </a:xfrm>
                <a:custGeom>
                  <a:avLst/>
                  <a:gdLst>
                    <a:gd name="connsiteX0" fmla="*/ 0 w 923840"/>
                    <a:gd name="connsiteY0" fmla="*/ 1003255 h 1003255"/>
                    <a:gd name="connsiteX1" fmla="*/ 192861 w 923840"/>
                    <a:gd name="connsiteY1" fmla="*/ 0 h 1003255"/>
                    <a:gd name="connsiteX2" fmla="*/ 730979 w 923840"/>
                    <a:gd name="connsiteY2" fmla="*/ 0 h 1003255"/>
                    <a:gd name="connsiteX3" fmla="*/ 923840 w 923840"/>
                    <a:gd name="connsiteY3" fmla="*/ 1003255 h 1003255"/>
                    <a:gd name="connsiteX4" fmla="*/ 0 w 923840"/>
                    <a:gd name="connsiteY4" fmla="*/ 1003255 h 1003255"/>
                    <a:gd name="connsiteX0" fmla="*/ 0 w 931460"/>
                    <a:gd name="connsiteY0" fmla="*/ 988015 h 1003255"/>
                    <a:gd name="connsiteX1" fmla="*/ 200481 w 931460"/>
                    <a:gd name="connsiteY1" fmla="*/ 0 h 1003255"/>
                    <a:gd name="connsiteX2" fmla="*/ 738599 w 931460"/>
                    <a:gd name="connsiteY2" fmla="*/ 0 h 1003255"/>
                    <a:gd name="connsiteX3" fmla="*/ 931460 w 931460"/>
                    <a:gd name="connsiteY3" fmla="*/ 1003255 h 1003255"/>
                    <a:gd name="connsiteX4" fmla="*/ 0 w 931460"/>
                    <a:gd name="connsiteY4" fmla="*/ 988015 h 1003255"/>
                    <a:gd name="connsiteX0" fmla="*/ 0 w 977180"/>
                    <a:gd name="connsiteY0" fmla="*/ 1010875 h 1010875"/>
                    <a:gd name="connsiteX1" fmla="*/ 246201 w 977180"/>
                    <a:gd name="connsiteY1" fmla="*/ 0 h 1010875"/>
                    <a:gd name="connsiteX2" fmla="*/ 784319 w 977180"/>
                    <a:gd name="connsiteY2" fmla="*/ 0 h 1010875"/>
                    <a:gd name="connsiteX3" fmla="*/ 977180 w 977180"/>
                    <a:gd name="connsiteY3" fmla="*/ 1003255 h 1010875"/>
                    <a:gd name="connsiteX4" fmla="*/ 0 w 977180"/>
                    <a:gd name="connsiteY4" fmla="*/ 1010875 h 1010875"/>
                    <a:gd name="connsiteX0" fmla="*/ 0 w 832400"/>
                    <a:gd name="connsiteY0" fmla="*/ 1010875 h 1010875"/>
                    <a:gd name="connsiteX1" fmla="*/ 246201 w 832400"/>
                    <a:gd name="connsiteY1" fmla="*/ 0 h 1010875"/>
                    <a:gd name="connsiteX2" fmla="*/ 784319 w 832400"/>
                    <a:gd name="connsiteY2" fmla="*/ 0 h 1010875"/>
                    <a:gd name="connsiteX3" fmla="*/ 832400 w 832400"/>
                    <a:gd name="connsiteY3" fmla="*/ 645115 h 1010875"/>
                    <a:gd name="connsiteX4" fmla="*/ 0 w 832400"/>
                    <a:gd name="connsiteY4" fmla="*/ 1010875 h 1010875"/>
                    <a:gd name="connsiteX0" fmla="*/ 0 w 832400"/>
                    <a:gd name="connsiteY0" fmla="*/ 1010875 h 1010875"/>
                    <a:gd name="connsiteX1" fmla="*/ 246201 w 832400"/>
                    <a:gd name="connsiteY1" fmla="*/ 0 h 1010875"/>
                    <a:gd name="connsiteX2" fmla="*/ 784319 w 832400"/>
                    <a:gd name="connsiteY2" fmla="*/ 0 h 1010875"/>
                    <a:gd name="connsiteX3" fmla="*/ 832400 w 832400"/>
                    <a:gd name="connsiteY3" fmla="*/ 645115 h 1010875"/>
                    <a:gd name="connsiteX4" fmla="*/ 0 w 832400"/>
                    <a:gd name="connsiteY4" fmla="*/ 1010875 h 1010875"/>
                    <a:gd name="connsiteX0" fmla="*/ 0 w 832400"/>
                    <a:gd name="connsiteY0" fmla="*/ 1010875 h 1025203"/>
                    <a:gd name="connsiteX1" fmla="*/ 246201 w 832400"/>
                    <a:gd name="connsiteY1" fmla="*/ 0 h 1025203"/>
                    <a:gd name="connsiteX2" fmla="*/ 784319 w 832400"/>
                    <a:gd name="connsiteY2" fmla="*/ 0 h 1025203"/>
                    <a:gd name="connsiteX3" fmla="*/ 832400 w 832400"/>
                    <a:gd name="connsiteY3" fmla="*/ 645115 h 1025203"/>
                    <a:gd name="connsiteX4" fmla="*/ 0 w 832400"/>
                    <a:gd name="connsiteY4" fmla="*/ 1010875 h 1025203"/>
                    <a:gd name="connsiteX0" fmla="*/ 5105 w 837505"/>
                    <a:gd name="connsiteY0" fmla="*/ 1010875 h 1025203"/>
                    <a:gd name="connsiteX1" fmla="*/ 251306 w 837505"/>
                    <a:gd name="connsiteY1" fmla="*/ 0 h 1025203"/>
                    <a:gd name="connsiteX2" fmla="*/ 789424 w 837505"/>
                    <a:gd name="connsiteY2" fmla="*/ 0 h 1025203"/>
                    <a:gd name="connsiteX3" fmla="*/ 837505 w 837505"/>
                    <a:gd name="connsiteY3" fmla="*/ 645115 h 1025203"/>
                    <a:gd name="connsiteX4" fmla="*/ 5105 w 837505"/>
                    <a:gd name="connsiteY4" fmla="*/ 1010875 h 1025203"/>
                    <a:gd name="connsiteX0" fmla="*/ 5105 w 837505"/>
                    <a:gd name="connsiteY0" fmla="*/ 1010875 h 1025203"/>
                    <a:gd name="connsiteX1" fmla="*/ 251306 w 837505"/>
                    <a:gd name="connsiteY1" fmla="*/ 0 h 1025203"/>
                    <a:gd name="connsiteX2" fmla="*/ 789424 w 837505"/>
                    <a:gd name="connsiteY2" fmla="*/ 0 h 1025203"/>
                    <a:gd name="connsiteX3" fmla="*/ 837505 w 837505"/>
                    <a:gd name="connsiteY3" fmla="*/ 645115 h 1025203"/>
                    <a:gd name="connsiteX4" fmla="*/ 5105 w 837505"/>
                    <a:gd name="connsiteY4" fmla="*/ 1010875 h 1025203"/>
                    <a:gd name="connsiteX0" fmla="*/ 5105 w 855425"/>
                    <a:gd name="connsiteY0" fmla="*/ 1010875 h 1025203"/>
                    <a:gd name="connsiteX1" fmla="*/ 251306 w 855425"/>
                    <a:gd name="connsiteY1" fmla="*/ 0 h 1025203"/>
                    <a:gd name="connsiteX2" fmla="*/ 789424 w 855425"/>
                    <a:gd name="connsiteY2" fmla="*/ 0 h 1025203"/>
                    <a:gd name="connsiteX3" fmla="*/ 837505 w 855425"/>
                    <a:gd name="connsiteY3" fmla="*/ 645115 h 1025203"/>
                    <a:gd name="connsiteX4" fmla="*/ 5105 w 855425"/>
                    <a:gd name="connsiteY4" fmla="*/ 1010875 h 1025203"/>
                    <a:gd name="connsiteX0" fmla="*/ 6115 w 856435"/>
                    <a:gd name="connsiteY0" fmla="*/ 1070351 h 1084679"/>
                    <a:gd name="connsiteX1" fmla="*/ 213186 w 856435"/>
                    <a:gd name="connsiteY1" fmla="*/ 0 h 1084679"/>
                    <a:gd name="connsiteX2" fmla="*/ 790434 w 856435"/>
                    <a:gd name="connsiteY2" fmla="*/ 59476 h 1084679"/>
                    <a:gd name="connsiteX3" fmla="*/ 838515 w 856435"/>
                    <a:gd name="connsiteY3" fmla="*/ 704591 h 1084679"/>
                    <a:gd name="connsiteX4" fmla="*/ 6115 w 856435"/>
                    <a:gd name="connsiteY4" fmla="*/ 1070351 h 1084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56435" h="1084679">
                      <a:moveTo>
                        <a:pt x="6115" y="1070351"/>
                      </a:moveTo>
                      <a:cubicBezTo>
                        <a:pt x="-33738" y="771493"/>
                        <a:pt x="131119" y="336958"/>
                        <a:pt x="213186" y="0"/>
                      </a:cubicBezTo>
                      <a:lnTo>
                        <a:pt x="790434" y="59476"/>
                      </a:lnTo>
                      <a:cubicBezTo>
                        <a:pt x="722641" y="152594"/>
                        <a:pt x="913928" y="481933"/>
                        <a:pt x="838515" y="704591"/>
                      </a:cubicBezTo>
                      <a:cubicBezTo>
                        <a:pt x="629628" y="651251"/>
                        <a:pt x="542662" y="1177031"/>
                        <a:pt x="6115" y="1070351"/>
                      </a:cubicBez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CF2853F5-BC1E-0AB3-473F-D40132059CDC}"/>
                </a:ext>
              </a:extLst>
            </p:cNvPr>
            <p:cNvSpPr/>
            <p:nvPr/>
          </p:nvSpPr>
          <p:spPr>
            <a:xfrm>
              <a:off x="10923142" y="4516766"/>
              <a:ext cx="118659" cy="129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63" name="Ovale 161">
            <a:extLst>
              <a:ext uri="{FF2B5EF4-FFF2-40B4-BE49-F238E27FC236}">
                <a16:creationId xmlns:a16="http://schemas.microsoft.com/office/drawing/2014/main" id="{041D1968-F527-AF86-081A-DF414E269C83}"/>
              </a:ext>
            </a:extLst>
          </p:cNvPr>
          <p:cNvSpPr/>
          <p:nvPr/>
        </p:nvSpPr>
        <p:spPr>
          <a:xfrm rot="4258451">
            <a:off x="10552978" y="4479963"/>
            <a:ext cx="220790" cy="615529"/>
          </a:xfrm>
          <a:custGeom>
            <a:avLst/>
            <a:gdLst>
              <a:gd name="connsiteX0" fmla="*/ 0 w 542029"/>
              <a:gd name="connsiteY0" fmla="*/ 825624 h 1651248"/>
              <a:gd name="connsiteX1" fmla="*/ 271015 w 542029"/>
              <a:gd name="connsiteY1" fmla="*/ 0 h 1651248"/>
              <a:gd name="connsiteX2" fmla="*/ 542030 w 542029"/>
              <a:gd name="connsiteY2" fmla="*/ 825624 h 1651248"/>
              <a:gd name="connsiteX3" fmla="*/ 271015 w 542029"/>
              <a:gd name="connsiteY3" fmla="*/ 1651248 h 1651248"/>
              <a:gd name="connsiteX4" fmla="*/ 0 w 542029"/>
              <a:gd name="connsiteY4" fmla="*/ 825624 h 1651248"/>
              <a:gd name="connsiteX0" fmla="*/ 0 w 542030"/>
              <a:gd name="connsiteY0" fmla="*/ 617282 h 1442906"/>
              <a:gd name="connsiteX1" fmla="*/ 269897 w 542030"/>
              <a:gd name="connsiteY1" fmla="*/ 0 h 1442906"/>
              <a:gd name="connsiteX2" fmla="*/ 542030 w 542030"/>
              <a:gd name="connsiteY2" fmla="*/ 617282 h 1442906"/>
              <a:gd name="connsiteX3" fmla="*/ 271015 w 542030"/>
              <a:gd name="connsiteY3" fmla="*/ 1442906 h 1442906"/>
              <a:gd name="connsiteX4" fmla="*/ 0 w 542030"/>
              <a:gd name="connsiteY4" fmla="*/ 617282 h 144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030" h="1442906">
                <a:moveTo>
                  <a:pt x="0" y="617282"/>
                </a:moveTo>
                <a:cubicBezTo>
                  <a:pt x="-186" y="376798"/>
                  <a:pt x="120220" y="0"/>
                  <a:pt x="269897" y="0"/>
                </a:cubicBezTo>
                <a:cubicBezTo>
                  <a:pt x="419574" y="0"/>
                  <a:pt x="542030" y="161302"/>
                  <a:pt x="542030" y="617282"/>
                </a:cubicBezTo>
                <a:cubicBezTo>
                  <a:pt x="542030" y="1073262"/>
                  <a:pt x="420692" y="1442906"/>
                  <a:pt x="271015" y="1442906"/>
                </a:cubicBezTo>
                <a:cubicBezTo>
                  <a:pt x="121338" y="1442906"/>
                  <a:pt x="186" y="857766"/>
                  <a:pt x="0" y="61728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7A507E46-2CFD-B753-ADAE-27C66BCC1413}"/>
              </a:ext>
            </a:extLst>
          </p:cNvPr>
          <p:cNvSpPr/>
          <p:nvPr/>
        </p:nvSpPr>
        <p:spPr>
          <a:xfrm rot="3667636" flipV="1">
            <a:off x="12008271" y="4209160"/>
            <a:ext cx="102825" cy="190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Elemento grafico 7" descr="Pezzi del puzzle contorno">
            <a:extLst>
              <a:ext uri="{FF2B5EF4-FFF2-40B4-BE49-F238E27FC236}">
                <a16:creationId xmlns:a16="http://schemas.microsoft.com/office/drawing/2014/main" id="{79B99E6B-68FA-35BD-2AAE-0D40A091C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5E1D210-52B0-22B7-457C-F0EDBEDB87D3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THE CONTEXT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DF7D82DC-8366-D3DF-EC8E-046243C01761}"/>
              </a:ext>
            </a:extLst>
          </p:cNvPr>
          <p:cNvSpPr/>
          <p:nvPr/>
        </p:nvSpPr>
        <p:spPr>
          <a:xfrm rot="21572067">
            <a:off x="11280645" y="4617606"/>
            <a:ext cx="146307" cy="6293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rapezio 28">
            <a:extLst>
              <a:ext uri="{FF2B5EF4-FFF2-40B4-BE49-F238E27FC236}">
                <a16:creationId xmlns:a16="http://schemas.microsoft.com/office/drawing/2014/main" id="{F7F5695F-2B10-D6B0-9FA7-9F062E91FF35}"/>
              </a:ext>
            </a:extLst>
          </p:cNvPr>
          <p:cNvSpPr/>
          <p:nvPr/>
        </p:nvSpPr>
        <p:spPr>
          <a:xfrm rot="10772067">
            <a:off x="11106718" y="4965101"/>
            <a:ext cx="510538" cy="424388"/>
          </a:xfrm>
          <a:custGeom>
            <a:avLst/>
            <a:gdLst>
              <a:gd name="connsiteX0" fmla="*/ 0 w 1017129"/>
              <a:gd name="connsiteY0" fmla="*/ 932501 h 932501"/>
              <a:gd name="connsiteX1" fmla="*/ 122316 w 1017129"/>
              <a:gd name="connsiteY1" fmla="*/ 0 h 932501"/>
              <a:gd name="connsiteX2" fmla="*/ 894813 w 1017129"/>
              <a:gd name="connsiteY2" fmla="*/ 0 h 932501"/>
              <a:gd name="connsiteX3" fmla="*/ 1017129 w 1017129"/>
              <a:gd name="connsiteY3" fmla="*/ 932501 h 932501"/>
              <a:gd name="connsiteX4" fmla="*/ 0 w 1017129"/>
              <a:gd name="connsiteY4" fmla="*/ 932501 h 932501"/>
              <a:gd name="connsiteX0" fmla="*/ 0 w 1192389"/>
              <a:gd name="connsiteY0" fmla="*/ 932501 h 932501"/>
              <a:gd name="connsiteX1" fmla="*/ 122316 w 1192389"/>
              <a:gd name="connsiteY1" fmla="*/ 0 h 932501"/>
              <a:gd name="connsiteX2" fmla="*/ 894813 w 1192389"/>
              <a:gd name="connsiteY2" fmla="*/ 0 h 932501"/>
              <a:gd name="connsiteX3" fmla="*/ 1192389 w 1192389"/>
              <a:gd name="connsiteY3" fmla="*/ 909641 h 932501"/>
              <a:gd name="connsiteX4" fmla="*/ 0 w 1192389"/>
              <a:gd name="connsiteY4" fmla="*/ 932501 h 93250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53349"/>
              <a:gd name="connsiteY0" fmla="*/ 711521 h 909641"/>
              <a:gd name="connsiteX1" fmla="*/ 183276 w 1253349"/>
              <a:gd name="connsiteY1" fmla="*/ 0 h 909641"/>
              <a:gd name="connsiteX2" fmla="*/ 955773 w 1253349"/>
              <a:gd name="connsiteY2" fmla="*/ 0 h 909641"/>
              <a:gd name="connsiteX3" fmla="*/ 1253349 w 1253349"/>
              <a:gd name="connsiteY3" fmla="*/ 909641 h 909641"/>
              <a:gd name="connsiteX4" fmla="*/ 0 w 1253349"/>
              <a:gd name="connsiteY4" fmla="*/ 711521 h 909641"/>
              <a:gd name="connsiteX0" fmla="*/ 0 w 1253349"/>
              <a:gd name="connsiteY0" fmla="*/ 711521 h 909641"/>
              <a:gd name="connsiteX1" fmla="*/ 183276 w 1253349"/>
              <a:gd name="connsiteY1" fmla="*/ 0 h 909641"/>
              <a:gd name="connsiteX2" fmla="*/ 955773 w 1253349"/>
              <a:gd name="connsiteY2" fmla="*/ 0 h 909641"/>
              <a:gd name="connsiteX3" fmla="*/ 1253349 w 1253349"/>
              <a:gd name="connsiteY3" fmla="*/ 909641 h 909641"/>
              <a:gd name="connsiteX4" fmla="*/ 0 w 1253349"/>
              <a:gd name="connsiteY4" fmla="*/ 711521 h 909641"/>
              <a:gd name="connsiteX0" fmla="*/ 0 w 1253349"/>
              <a:gd name="connsiteY0" fmla="*/ 825821 h 1023941"/>
              <a:gd name="connsiteX1" fmla="*/ 175656 w 1253349"/>
              <a:gd name="connsiteY1" fmla="*/ 0 h 1023941"/>
              <a:gd name="connsiteX2" fmla="*/ 955773 w 1253349"/>
              <a:gd name="connsiteY2" fmla="*/ 114300 h 1023941"/>
              <a:gd name="connsiteX3" fmla="*/ 1253349 w 1253349"/>
              <a:gd name="connsiteY3" fmla="*/ 1023941 h 1023941"/>
              <a:gd name="connsiteX4" fmla="*/ 0 w 1253349"/>
              <a:gd name="connsiteY4" fmla="*/ 825821 h 1023941"/>
              <a:gd name="connsiteX0" fmla="*/ 0 w 1253349"/>
              <a:gd name="connsiteY0" fmla="*/ 841061 h 1039181"/>
              <a:gd name="connsiteX1" fmla="*/ 175656 w 1253349"/>
              <a:gd name="connsiteY1" fmla="*/ 15240 h 1039181"/>
              <a:gd name="connsiteX2" fmla="*/ 963393 w 1253349"/>
              <a:gd name="connsiteY2" fmla="*/ 0 h 1039181"/>
              <a:gd name="connsiteX3" fmla="*/ 1253349 w 1253349"/>
              <a:gd name="connsiteY3" fmla="*/ 1039181 h 1039181"/>
              <a:gd name="connsiteX4" fmla="*/ 0 w 1253349"/>
              <a:gd name="connsiteY4" fmla="*/ 841061 h 1039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3349" h="1039181">
                <a:moveTo>
                  <a:pt x="0" y="841061"/>
                </a:moveTo>
                <a:cubicBezTo>
                  <a:pt x="61092" y="603887"/>
                  <a:pt x="152664" y="336234"/>
                  <a:pt x="175656" y="15240"/>
                </a:cubicBezTo>
                <a:lnTo>
                  <a:pt x="963393" y="0"/>
                </a:lnTo>
                <a:cubicBezTo>
                  <a:pt x="994005" y="371794"/>
                  <a:pt x="1100817" y="568327"/>
                  <a:pt x="1253349" y="1039181"/>
                </a:cubicBezTo>
                <a:lnTo>
                  <a:pt x="0" y="841061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rapezio 37">
            <a:extLst>
              <a:ext uri="{FF2B5EF4-FFF2-40B4-BE49-F238E27FC236}">
                <a16:creationId xmlns:a16="http://schemas.microsoft.com/office/drawing/2014/main" id="{D51D554D-2361-071A-1211-6EF350BA00C2}"/>
              </a:ext>
            </a:extLst>
          </p:cNvPr>
          <p:cNvSpPr/>
          <p:nvPr/>
        </p:nvSpPr>
        <p:spPr>
          <a:xfrm rot="12798639" flipH="1">
            <a:off x="11953271" y="4963647"/>
            <a:ext cx="234994" cy="287334"/>
          </a:xfrm>
          <a:custGeom>
            <a:avLst/>
            <a:gdLst>
              <a:gd name="connsiteX0" fmla="*/ 0 w 653937"/>
              <a:gd name="connsiteY0" fmla="*/ 658283 h 658283"/>
              <a:gd name="connsiteX1" fmla="*/ 110496 w 653937"/>
              <a:gd name="connsiteY1" fmla="*/ 0 h 658283"/>
              <a:gd name="connsiteX2" fmla="*/ 543441 w 653937"/>
              <a:gd name="connsiteY2" fmla="*/ 0 h 658283"/>
              <a:gd name="connsiteX3" fmla="*/ 653937 w 653937"/>
              <a:gd name="connsiteY3" fmla="*/ 658283 h 658283"/>
              <a:gd name="connsiteX4" fmla="*/ 0 w 653937"/>
              <a:gd name="connsiteY4" fmla="*/ 658283 h 658283"/>
              <a:gd name="connsiteX0" fmla="*/ 36933 w 690870"/>
              <a:gd name="connsiteY0" fmla="*/ 658283 h 658734"/>
              <a:gd name="connsiteX1" fmla="*/ 147429 w 690870"/>
              <a:gd name="connsiteY1" fmla="*/ 0 h 658734"/>
              <a:gd name="connsiteX2" fmla="*/ 580374 w 690870"/>
              <a:gd name="connsiteY2" fmla="*/ 0 h 658734"/>
              <a:gd name="connsiteX3" fmla="*/ 690870 w 690870"/>
              <a:gd name="connsiteY3" fmla="*/ 658283 h 658734"/>
              <a:gd name="connsiteX4" fmla="*/ 36933 w 690870"/>
              <a:gd name="connsiteY4" fmla="*/ 658283 h 658734"/>
              <a:gd name="connsiteX0" fmla="*/ 36933 w 690870"/>
              <a:gd name="connsiteY0" fmla="*/ 658283 h 719243"/>
              <a:gd name="connsiteX1" fmla="*/ 147429 w 690870"/>
              <a:gd name="connsiteY1" fmla="*/ 0 h 719243"/>
              <a:gd name="connsiteX2" fmla="*/ 580374 w 690870"/>
              <a:gd name="connsiteY2" fmla="*/ 0 h 719243"/>
              <a:gd name="connsiteX3" fmla="*/ 690870 w 690870"/>
              <a:gd name="connsiteY3" fmla="*/ 658283 h 719243"/>
              <a:gd name="connsiteX4" fmla="*/ 36933 w 690870"/>
              <a:gd name="connsiteY4" fmla="*/ 658283 h 719243"/>
              <a:gd name="connsiteX0" fmla="*/ 36933 w 691237"/>
              <a:gd name="connsiteY0" fmla="*/ 658283 h 772867"/>
              <a:gd name="connsiteX1" fmla="*/ 147429 w 691237"/>
              <a:gd name="connsiteY1" fmla="*/ 0 h 772867"/>
              <a:gd name="connsiteX2" fmla="*/ 580374 w 691237"/>
              <a:gd name="connsiteY2" fmla="*/ 0 h 772867"/>
              <a:gd name="connsiteX3" fmla="*/ 690870 w 691237"/>
              <a:gd name="connsiteY3" fmla="*/ 658283 h 772867"/>
              <a:gd name="connsiteX4" fmla="*/ 36933 w 691237"/>
              <a:gd name="connsiteY4" fmla="*/ 658283 h 772867"/>
              <a:gd name="connsiteX0" fmla="*/ 36933 w 691237"/>
              <a:gd name="connsiteY0" fmla="*/ 658283 h 772867"/>
              <a:gd name="connsiteX1" fmla="*/ 147429 w 691237"/>
              <a:gd name="connsiteY1" fmla="*/ 0 h 772867"/>
              <a:gd name="connsiteX2" fmla="*/ 580374 w 691237"/>
              <a:gd name="connsiteY2" fmla="*/ 0 h 772867"/>
              <a:gd name="connsiteX3" fmla="*/ 690870 w 691237"/>
              <a:gd name="connsiteY3" fmla="*/ 658283 h 772867"/>
              <a:gd name="connsiteX4" fmla="*/ 36933 w 691237"/>
              <a:gd name="connsiteY4" fmla="*/ 658283 h 772867"/>
              <a:gd name="connsiteX0" fmla="*/ 48676 w 702980"/>
              <a:gd name="connsiteY0" fmla="*/ 752153 h 866737"/>
              <a:gd name="connsiteX1" fmla="*/ 91620 w 702980"/>
              <a:gd name="connsiteY1" fmla="*/ 0 h 866737"/>
              <a:gd name="connsiteX2" fmla="*/ 592117 w 702980"/>
              <a:gd name="connsiteY2" fmla="*/ 93870 h 866737"/>
              <a:gd name="connsiteX3" fmla="*/ 702613 w 702980"/>
              <a:gd name="connsiteY3" fmla="*/ 752153 h 866737"/>
              <a:gd name="connsiteX4" fmla="*/ 48676 w 702980"/>
              <a:gd name="connsiteY4" fmla="*/ 752153 h 866737"/>
              <a:gd name="connsiteX0" fmla="*/ 42672 w 696976"/>
              <a:gd name="connsiteY0" fmla="*/ 752153 h 866737"/>
              <a:gd name="connsiteX1" fmla="*/ 85616 w 696976"/>
              <a:gd name="connsiteY1" fmla="*/ 0 h 866737"/>
              <a:gd name="connsiteX2" fmla="*/ 586113 w 696976"/>
              <a:gd name="connsiteY2" fmla="*/ 93870 h 866737"/>
              <a:gd name="connsiteX3" fmla="*/ 696609 w 696976"/>
              <a:gd name="connsiteY3" fmla="*/ 752153 h 866737"/>
              <a:gd name="connsiteX4" fmla="*/ 42672 w 696976"/>
              <a:gd name="connsiteY4" fmla="*/ 752153 h 86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6976" h="866737">
                <a:moveTo>
                  <a:pt x="42672" y="752153"/>
                </a:moveTo>
                <a:cubicBezTo>
                  <a:pt x="-72896" y="768945"/>
                  <a:pt x="82560" y="228815"/>
                  <a:pt x="85616" y="0"/>
                </a:cubicBezTo>
                <a:lnTo>
                  <a:pt x="586113" y="93870"/>
                </a:lnTo>
                <a:cubicBezTo>
                  <a:pt x="622945" y="313298"/>
                  <a:pt x="629297" y="464145"/>
                  <a:pt x="696609" y="752153"/>
                </a:cubicBezTo>
                <a:cubicBezTo>
                  <a:pt x="714850" y="919793"/>
                  <a:pt x="47291" y="889313"/>
                  <a:pt x="42672" y="75215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351AA9F8-6BA1-CB63-8896-328B661BC13E}"/>
              </a:ext>
            </a:extLst>
          </p:cNvPr>
          <p:cNvSpPr/>
          <p:nvPr/>
        </p:nvSpPr>
        <p:spPr>
          <a:xfrm rot="21572067">
            <a:off x="12031415" y="4989490"/>
            <a:ext cx="170716" cy="1281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1F1249D0-3C29-3538-B59F-041EA97CD083}"/>
              </a:ext>
            </a:extLst>
          </p:cNvPr>
          <p:cNvSpPr/>
          <p:nvPr/>
        </p:nvSpPr>
        <p:spPr>
          <a:xfrm rot="19034516">
            <a:off x="11827512" y="4496971"/>
            <a:ext cx="220790" cy="674348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rapezio 42">
            <a:extLst>
              <a:ext uri="{FF2B5EF4-FFF2-40B4-BE49-F238E27FC236}">
                <a16:creationId xmlns:a16="http://schemas.microsoft.com/office/drawing/2014/main" id="{D3CF36F9-1538-0AA0-3BDA-682A3D0D7629}"/>
              </a:ext>
            </a:extLst>
          </p:cNvPr>
          <p:cNvSpPr/>
          <p:nvPr/>
        </p:nvSpPr>
        <p:spPr>
          <a:xfrm rot="1931469">
            <a:off x="11752718" y="5173525"/>
            <a:ext cx="312391" cy="370555"/>
          </a:xfrm>
          <a:custGeom>
            <a:avLst/>
            <a:gdLst>
              <a:gd name="connsiteX0" fmla="*/ 0 w 933837"/>
              <a:gd name="connsiteY0" fmla="*/ 845746 h 845746"/>
              <a:gd name="connsiteX1" fmla="*/ 211437 w 933837"/>
              <a:gd name="connsiteY1" fmla="*/ 0 h 845746"/>
              <a:gd name="connsiteX2" fmla="*/ 722401 w 933837"/>
              <a:gd name="connsiteY2" fmla="*/ 0 h 845746"/>
              <a:gd name="connsiteX3" fmla="*/ 933837 w 933837"/>
              <a:gd name="connsiteY3" fmla="*/ 845746 h 845746"/>
              <a:gd name="connsiteX4" fmla="*/ 0 w 933837"/>
              <a:gd name="connsiteY4" fmla="*/ 845746 h 845746"/>
              <a:gd name="connsiteX0" fmla="*/ 0 w 933837"/>
              <a:gd name="connsiteY0" fmla="*/ 845746 h 845746"/>
              <a:gd name="connsiteX1" fmla="*/ 211437 w 933837"/>
              <a:gd name="connsiteY1" fmla="*/ 0 h 845746"/>
              <a:gd name="connsiteX2" fmla="*/ 635384 w 933837"/>
              <a:gd name="connsiteY2" fmla="*/ 19567 h 845746"/>
              <a:gd name="connsiteX3" fmla="*/ 933837 w 933837"/>
              <a:gd name="connsiteY3" fmla="*/ 845746 h 845746"/>
              <a:gd name="connsiteX4" fmla="*/ 0 w 933837"/>
              <a:gd name="connsiteY4" fmla="*/ 845746 h 845746"/>
              <a:gd name="connsiteX0" fmla="*/ 0 w 933837"/>
              <a:gd name="connsiteY0" fmla="*/ 845746 h 845746"/>
              <a:gd name="connsiteX1" fmla="*/ 211437 w 933837"/>
              <a:gd name="connsiteY1" fmla="*/ 0 h 845746"/>
              <a:gd name="connsiteX2" fmla="*/ 635384 w 933837"/>
              <a:gd name="connsiteY2" fmla="*/ 19567 h 845746"/>
              <a:gd name="connsiteX3" fmla="*/ 933837 w 933837"/>
              <a:gd name="connsiteY3" fmla="*/ 845746 h 845746"/>
              <a:gd name="connsiteX4" fmla="*/ 0 w 933837"/>
              <a:gd name="connsiteY4" fmla="*/ 845746 h 845746"/>
              <a:gd name="connsiteX0" fmla="*/ 0 w 878897"/>
              <a:gd name="connsiteY0" fmla="*/ 845746 h 845746"/>
              <a:gd name="connsiteX1" fmla="*/ 211437 w 878897"/>
              <a:gd name="connsiteY1" fmla="*/ 0 h 845746"/>
              <a:gd name="connsiteX2" fmla="*/ 635384 w 878897"/>
              <a:gd name="connsiteY2" fmla="*/ 19567 h 845746"/>
              <a:gd name="connsiteX3" fmla="*/ 878897 w 878897"/>
              <a:gd name="connsiteY3" fmla="*/ 844755 h 845746"/>
              <a:gd name="connsiteX4" fmla="*/ 0 w 878897"/>
              <a:gd name="connsiteY4" fmla="*/ 845746 h 845746"/>
              <a:gd name="connsiteX0" fmla="*/ 0 w 924445"/>
              <a:gd name="connsiteY0" fmla="*/ 845746 h 845746"/>
              <a:gd name="connsiteX1" fmla="*/ 211437 w 924445"/>
              <a:gd name="connsiteY1" fmla="*/ 0 h 845746"/>
              <a:gd name="connsiteX2" fmla="*/ 635384 w 924445"/>
              <a:gd name="connsiteY2" fmla="*/ 19567 h 845746"/>
              <a:gd name="connsiteX3" fmla="*/ 878897 w 924445"/>
              <a:gd name="connsiteY3" fmla="*/ 844755 h 845746"/>
              <a:gd name="connsiteX4" fmla="*/ 0 w 924445"/>
              <a:gd name="connsiteY4" fmla="*/ 845746 h 845746"/>
              <a:gd name="connsiteX0" fmla="*/ 0 w 924445"/>
              <a:gd name="connsiteY0" fmla="*/ 845746 h 895165"/>
              <a:gd name="connsiteX1" fmla="*/ 211437 w 924445"/>
              <a:gd name="connsiteY1" fmla="*/ 0 h 895165"/>
              <a:gd name="connsiteX2" fmla="*/ 635384 w 924445"/>
              <a:gd name="connsiteY2" fmla="*/ 19567 h 895165"/>
              <a:gd name="connsiteX3" fmla="*/ 878897 w 924445"/>
              <a:gd name="connsiteY3" fmla="*/ 844755 h 895165"/>
              <a:gd name="connsiteX4" fmla="*/ 0 w 924445"/>
              <a:gd name="connsiteY4" fmla="*/ 845746 h 895165"/>
              <a:gd name="connsiteX0" fmla="*/ 0 w 927114"/>
              <a:gd name="connsiteY0" fmla="*/ 856273 h 898070"/>
              <a:gd name="connsiteX1" fmla="*/ 214106 w 927114"/>
              <a:gd name="connsiteY1" fmla="*/ 0 h 898070"/>
              <a:gd name="connsiteX2" fmla="*/ 638053 w 927114"/>
              <a:gd name="connsiteY2" fmla="*/ 19567 h 898070"/>
              <a:gd name="connsiteX3" fmla="*/ 881566 w 927114"/>
              <a:gd name="connsiteY3" fmla="*/ 844755 h 898070"/>
              <a:gd name="connsiteX4" fmla="*/ 0 w 927114"/>
              <a:gd name="connsiteY4" fmla="*/ 856273 h 898070"/>
              <a:gd name="connsiteX0" fmla="*/ 0 w 927114"/>
              <a:gd name="connsiteY0" fmla="*/ 856273 h 920009"/>
              <a:gd name="connsiteX1" fmla="*/ 214106 w 927114"/>
              <a:gd name="connsiteY1" fmla="*/ 0 h 920009"/>
              <a:gd name="connsiteX2" fmla="*/ 638053 w 927114"/>
              <a:gd name="connsiteY2" fmla="*/ 19567 h 920009"/>
              <a:gd name="connsiteX3" fmla="*/ 881566 w 927114"/>
              <a:gd name="connsiteY3" fmla="*/ 844755 h 920009"/>
              <a:gd name="connsiteX4" fmla="*/ 0 w 927114"/>
              <a:gd name="connsiteY4" fmla="*/ 856273 h 920009"/>
              <a:gd name="connsiteX0" fmla="*/ 0 w 927114"/>
              <a:gd name="connsiteY0" fmla="*/ 856273 h 920009"/>
              <a:gd name="connsiteX1" fmla="*/ 214106 w 927114"/>
              <a:gd name="connsiteY1" fmla="*/ 0 h 920009"/>
              <a:gd name="connsiteX2" fmla="*/ 638053 w 927114"/>
              <a:gd name="connsiteY2" fmla="*/ 19567 h 920009"/>
              <a:gd name="connsiteX3" fmla="*/ 881566 w 927114"/>
              <a:gd name="connsiteY3" fmla="*/ 844755 h 920009"/>
              <a:gd name="connsiteX4" fmla="*/ 0 w 927114"/>
              <a:gd name="connsiteY4" fmla="*/ 856273 h 920009"/>
              <a:gd name="connsiteX0" fmla="*/ 0 w 927114"/>
              <a:gd name="connsiteY0" fmla="*/ 856273 h 920009"/>
              <a:gd name="connsiteX1" fmla="*/ 214106 w 927114"/>
              <a:gd name="connsiteY1" fmla="*/ 0 h 920009"/>
              <a:gd name="connsiteX2" fmla="*/ 638053 w 927114"/>
              <a:gd name="connsiteY2" fmla="*/ 19567 h 920009"/>
              <a:gd name="connsiteX3" fmla="*/ 881566 w 927114"/>
              <a:gd name="connsiteY3" fmla="*/ 844755 h 920009"/>
              <a:gd name="connsiteX4" fmla="*/ 0 w 927114"/>
              <a:gd name="connsiteY4" fmla="*/ 856273 h 920009"/>
              <a:gd name="connsiteX0" fmla="*/ 0 w 888649"/>
              <a:gd name="connsiteY0" fmla="*/ 856273 h 907363"/>
              <a:gd name="connsiteX1" fmla="*/ 214106 w 888649"/>
              <a:gd name="connsiteY1" fmla="*/ 0 h 907363"/>
              <a:gd name="connsiteX2" fmla="*/ 638053 w 888649"/>
              <a:gd name="connsiteY2" fmla="*/ 19567 h 907363"/>
              <a:gd name="connsiteX3" fmla="*/ 830678 w 888649"/>
              <a:gd name="connsiteY3" fmla="*/ 818597 h 907363"/>
              <a:gd name="connsiteX4" fmla="*/ 0 w 888649"/>
              <a:gd name="connsiteY4" fmla="*/ 856273 h 90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649" h="907363">
                <a:moveTo>
                  <a:pt x="0" y="856273"/>
                </a:moveTo>
                <a:cubicBezTo>
                  <a:pt x="6187" y="525446"/>
                  <a:pt x="76406" y="294961"/>
                  <a:pt x="214106" y="0"/>
                </a:cubicBezTo>
                <a:lnTo>
                  <a:pt x="638053" y="19567"/>
                </a:lnTo>
                <a:cubicBezTo>
                  <a:pt x="916004" y="361593"/>
                  <a:pt x="934010" y="548976"/>
                  <a:pt x="830678" y="818597"/>
                </a:cubicBezTo>
                <a:cubicBezTo>
                  <a:pt x="573727" y="931605"/>
                  <a:pt x="178789" y="928146"/>
                  <a:pt x="0" y="85627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rapezio 43">
            <a:extLst>
              <a:ext uri="{FF2B5EF4-FFF2-40B4-BE49-F238E27FC236}">
                <a16:creationId xmlns:a16="http://schemas.microsoft.com/office/drawing/2014/main" id="{2C9048E2-8E9A-84F3-FAFE-7F42C6251872}"/>
              </a:ext>
            </a:extLst>
          </p:cNvPr>
          <p:cNvSpPr/>
          <p:nvPr/>
        </p:nvSpPr>
        <p:spPr>
          <a:xfrm rot="1776030">
            <a:off x="11794795" y="5195185"/>
            <a:ext cx="213124" cy="253753"/>
          </a:xfrm>
          <a:custGeom>
            <a:avLst/>
            <a:gdLst>
              <a:gd name="connsiteX0" fmla="*/ 0 w 729289"/>
              <a:gd name="connsiteY0" fmla="*/ 640048 h 640048"/>
              <a:gd name="connsiteX1" fmla="*/ 160012 w 729289"/>
              <a:gd name="connsiteY1" fmla="*/ 0 h 640048"/>
              <a:gd name="connsiteX2" fmla="*/ 569277 w 729289"/>
              <a:gd name="connsiteY2" fmla="*/ 0 h 640048"/>
              <a:gd name="connsiteX3" fmla="*/ 729289 w 729289"/>
              <a:gd name="connsiteY3" fmla="*/ 640048 h 640048"/>
              <a:gd name="connsiteX4" fmla="*/ 0 w 729289"/>
              <a:gd name="connsiteY4" fmla="*/ 640048 h 640048"/>
              <a:gd name="connsiteX0" fmla="*/ 0 w 729289"/>
              <a:gd name="connsiteY0" fmla="*/ 640048 h 640048"/>
              <a:gd name="connsiteX1" fmla="*/ 160012 w 729289"/>
              <a:gd name="connsiteY1" fmla="*/ 0 h 640048"/>
              <a:gd name="connsiteX2" fmla="*/ 500697 w 729289"/>
              <a:gd name="connsiteY2" fmla="*/ 0 h 640048"/>
              <a:gd name="connsiteX3" fmla="*/ 729289 w 729289"/>
              <a:gd name="connsiteY3" fmla="*/ 640048 h 640048"/>
              <a:gd name="connsiteX4" fmla="*/ 0 w 729289"/>
              <a:gd name="connsiteY4" fmla="*/ 640048 h 640048"/>
              <a:gd name="connsiteX0" fmla="*/ 0 w 729289"/>
              <a:gd name="connsiteY0" fmla="*/ 655288 h 655288"/>
              <a:gd name="connsiteX1" fmla="*/ 243832 w 729289"/>
              <a:gd name="connsiteY1" fmla="*/ 0 h 655288"/>
              <a:gd name="connsiteX2" fmla="*/ 500697 w 729289"/>
              <a:gd name="connsiteY2" fmla="*/ 15240 h 655288"/>
              <a:gd name="connsiteX3" fmla="*/ 729289 w 729289"/>
              <a:gd name="connsiteY3" fmla="*/ 655288 h 655288"/>
              <a:gd name="connsiteX4" fmla="*/ 0 w 729289"/>
              <a:gd name="connsiteY4" fmla="*/ 655288 h 655288"/>
              <a:gd name="connsiteX0" fmla="*/ 0 w 729289"/>
              <a:gd name="connsiteY0" fmla="*/ 640048 h 640048"/>
              <a:gd name="connsiteX1" fmla="*/ 251452 w 729289"/>
              <a:gd name="connsiteY1" fmla="*/ 7620 h 640048"/>
              <a:gd name="connsiteX2" fmla="*/ 500697 w 729289"/>
              <a:gd name="connsiteY2" fmla="*/ 0 h 640048"/>
              <a:gd name="connsiteX3" fmla="*/ 729289 w 729289"/>
              <a:gd name="connsiteY3" fmla="*/ 640048 h 640048"/>
              <a:gd name="connsiteX4" fmla="*/ 0 w 729289"/>
              <a:gd name="connsiteY4" fmla="*/ 640048 h 640048"/>
              <a:gd name="connsiteX0" fmla="*/ 0 w 729289"/>
              <a:gd name="connsiteY0" fmla="*/ 665519 h 665519"/>
              <a:gd name="connsiteX1" fmla="*/ 251452 w 729289"/>
              <a:gd name="connsiteY1" fmla="*/ 33091 h 665519"/>
              <a:gd name="connsiteX2" fmla="*/ 500697 w 729289"/>
              <a:gd name="connsiteY2" fmla="*/ 25471 h 665519"/>
              <a:gd name="connsiteX3" fmla="*/ 729289 w 729289"/>
              <a:gd name="connsiteY3" fmla="*/ 665519 h 665519"/>
              <a:gd name="connsiteX4" fmla="*/ 0 w 729289"/>
              <a:gd name="connsiteY4" fmla="*/ 665519 h 665519"/>
              <a:gd name="connsiteX0" fmla="*/ 0 w 729289"/>
              <a:gd name="connsiteY0" fmla="*/ 665519 h 665519"/>
              <a:gd name="connsiteX1" fmla="*/ 251452 w 729289"/>
              <a:gd name="connsiteY1" fmla="*/ 33091 h 665519"/>
              <a:gd name="connsiteX2" fmla="*/ 500697 w 729289"/>
              <a:gd name="connsiteY2" fmla="*/ 25471 h 665519"/>
              <a:gd name="connsiteX3" fmla="*/ 729289 w 729289"/>
              <a:gd name="connsiteY3" fmla="*/ 665519 h 665519"/>
              <a:gd name="connsiteX4" fmla="*/ 0 w 729289"/>
              <a:gd name="connsiteY4" fmla="*/ 665519 h 665519"/>
              <a:gd name="connsiteX0" fmla="*/ 0 w 729289"/>
              <a:gd name="connsiteY0" fmla="*/ 665519 h 665519"/>
              <a:gd name="connsiteX1" fmla="*/ 251452 w 729289"/>
              <a:gd name="connsiteY1" fmla="*/ 33091 h 665519"/>
              <a:gd name="connsiteX2" fmla="*/ 500697 w 729289"/>
              <a:gd name="connsiteY2" fmla="*/ 25471 h 665519"/>
              <a:gd name="connsiteX3" fmla="*/ 729289 w 729289"/>
              <a:gd name="connsiteY3" fmla="*/ 665519 h 665519"/>
              <a:gd name="connsiteX4" fmla="*/ 0 w 729289"/>
              <a:gd name="connsiteY4" fmla="*/ 665519 h 665519"/>
              <a:gd name="connsiteX0" fmla="*/ 0 w 729289"/>
              <a:gd name="connsiteY0" fmla="*/ 687743 h 687743"/>
              <a:gd name="connsiteX1" fmla="*/ 251452 w 729289"/>
              <a:gd name="connsiteY1" fmla="*/ 55315 h 687743"/>
              <a:gd name="connsiteX2" fmla="*/ 500697 w 729289"/>
              <a:gd name="connsiteY2" fmla="*/ 47695 h 687743"/>
              <a:gd name="connsiteX3" fmla="*/ 729289 w 729289"/>
              <a:gd name="connsiteY3" fmla="*/ 687743 h 687743"/>
              <a:gd name="connsiteX4" fmla="*/ 0 w 729289"/>
              <a:gd name="connsiteY4" fmla="*/ 687743 h 687743"/>
              <a:gd name="connsiteX0" fmla="*/ 0 w 729289"/>
              <a:gd name="connsiteY0" fmla="*/ 687743 h 687743"/>
              <a:gd name="connsiteX1" fmla="*/ 251452 w 729289"/>
              <a:gd name="connsiteY1" fmla="*/ 55315 h 687743"/>
              <a:gd name="connsiteX2" fmla="*/ 500697 w 729289"/>
              <a:gd name="connsiteY2" fmla="*/ 47695 h 687743"/>
              <a:gd name="connsiteX3" fmla="*/ 729289 w 729289"/>
              <a:gd name="connsiteY3" fmla="*/ 687743 h 687743"/>
              <a:gd name="connsiteX4" fmla="*/ 0 w 729289"/>
              <a:gd name="connsiteY4" fmla="*/ 687743 h 687743"/>
              <a:gd name="connsiteX0" fmla="*/ 0 w 729289"/>
              <a:gd name="connsiteY0" fmla="*/ 687743 h 687743"/>
              <a:gd name="connsiteX1" fmla="*/ 251452 w 729289"/>
              <a:gd name="connsiteY1" fmla="*/ 55315 h 687743"/>
              <a:gd name="connsiteX2" fmla="*/ 500697 w 729289"/>
              <a:gd name="connsiteY2" fmla="*/ 47695 h 687743"/>
              <a:gd name="connsiteX3" fmla="*/ 729289 w 729289"/>
              <a:gd name="connsiteY3" fmla="*/ 687743 h 687743"/>
              <a:gd name="connsiteX4" fmla="*/ 0 w 729289"/>
              <a:gd name="connsiteY4" fmla="*/ 687743 h 687743"/>
              <a:gd name="connsiteX0" fmla="*/ 0 w 729858"/>
              <a:gd name="connsiteY0" fmla="*/ 687743 h 687743"/>
              <a:gd name="connsiteX1" fmla="*/ 251452 w 729858"/>
              <a:gd name="connsiteY1" fmla="*/ 55315 h 687743"/>
              <a:gd name="connsiteX2" fmla="*/ 500697 w 729858"/>
              <a:gd name="connsiteY2" fmla="*/ 47695 h 687743"/>
              <a:gd name="connsiteX3" fmla="*/ 729289 w 729858"/>
              <a:gd name="connsiteY3" fmla="*/ 687743 h 687743"/>
              <a:gd name="connsiteX4" fmla="*/ 0 w 729858"/>
              <a:gd name="connsiteY4" fmla="*/ 687743 h 687743"/>
              <a:gd name="connsiteX0" fmla="*/ 0 w 729858"/>
              <a:gd name="connsiteY0" fmla="*/ 687743 h 724996"/>
              <a:gd name="connsiteX1" fmla="*/ 251452 w 729858"/>
              <a:gd name="connsiteY1" fmla="*/ 55315 h 724996"/>
              <a:gd name="connsiteX2" fmla="*/ 500697 w 729858"/>
              <a:gd name="connsiteY2" fmla="*/ 47695 h 724996"/>
              <a:gd name="connsiteX3" fmla="*/ 729289 w 729858"/>
              <a:gd name="connsiteY3" fmla="*/ 687743 h 724996"/>
              <a:gd name="connsiteX4" fmla="*/ 0 w 729858"/>
              <a:gd name="connsiteY4" fmla="*/ 687743 h 724996"/>
              <a:gd name="connsiteX0" fmla="*/ 0 w 729858"/>
              <a:gd name="connsiteY0" fmla="*/ 687743 h 742369"/>
              <a:gd name="connsiteX1" fmla="*/ 251452 w 729858"/>
              <a:gd name="connsiteY1" fmla="*/ 55315 h 742369"/>
              <a:gd name="connsiteX2" fmla="*/ 500697 w 729858"/>
              <a:gd name="connsiteY2" fmla="*/ 47695 h 742369"/>
              <a:gd name="connsiteX3" fmla="*/ 729289 w 729858"/>
              <a:gd name="connsiteY3" fmla="*/ 687743 h 742369"/>
              <a:gd name="connsiteX4" fmla="*/ 0 w 729858"/>
              <a:gd name="connsiteY4" fmla="*/ 687743 h 742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9858" h="742369">
                <a:moveTo>
                  <a:pt x="0" y="687743"/>
                </a:moveTo>
                <a:cubicBezTo>
                  <a:pt x="15237" y="438834"/>
                  <a:pt x="68575" y="258504"/>
                  <a:pt x="251452" y="55315"/>
                </a:cubicBezTo>
                <a:cubicBezTo>
                  <a:pt x="334534" y="-15805"/>
                  <a:pt x="425235" y="-18345"/>
                  <a:pt x="500697" y="47695"/>
                </a:cubicBezTo>
                <a:cubicBezTo>
                  <a:pt x="668334" y="192464"/>
                  <a:pt x="736912" y="459154"/>
                  <a:pt x="729289" y="687743"/>
                </a:cubicBezTo>
                <a:cubicBezTo>
                  <a:pt x="524293" y="771563"/>
                  <a:pt x="197376" y="748703"/>
                  <a:pt x="0" y="68774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Esagono 65">
            <a:extLst>
              <a:ext uri="{FF2B5EF4-FFF2-40B4-BE49-F238E27FC236}">
                <a16:creationId xmlns:a16="http://schemas.microsoft.com/office/drawing/2014/main" id="{577D07F9-6BD9-5F82-E95D-173052BE7058}"/>
              </a:ext>
            </a:extLst>
          </p:cNvPr>
          <p:cNvSpPr/>
          <p:nvPr/>
        </p:nvSpPr>
        <p:spPr>
          <a:xfrm rot="21572067">
            <a:off x="10967426" y="4589565"/>
            <a:ext cx="351699" cy="521589"/>
          </a:xfrm>
          <a:custGeom>
            <a:avLst/>
            <a:gdLst>
              <a:gd name="connsiteX0" fmla="*/ 0 w 751959"/>
              <a:gd name="connsiteY0" fmla="*/ 311993 h 623985"/>
              <a:gd name="connsiteX1" fmla="*/ 155996 w 751959"/>
              <a:gd name="connsiteY1" fmla="*/ 0 h 623985"/>
              <a:gd name="connsiteX2" fmla="*/ 595963 w 751959"/>
              <a:gd name="connsiteY2" fmla="*/ 0 h 623985"/>
              <a:gd name="connsiteX3" fmla="*/ 751959 w 751959"/>
              <a:gd name="connsiteY3" fmla="*/ 311993 h 623985"/>
              <a:gd name="connsiteX4" fmla="*/ 595963 w 751959"/>
              <a:gd name="connsiteY4" fmla="*/ 623985 h 623985"/>
              <a:gd name="connsiteX5" fmla="*/ 155996 w 751959"/>
              <a:gd name="connsiteY5" fmla="*/ 623985 h 623985"/>
              <a:gd name="connsiteX6" fmla="*/ 0 w 75195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595963 w 812919"/>
              <a:gd name="connsiteY2" fmla="*/ 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479123 w 812919"/>
              <a:gd name="connsiteY2" fmla="*/ 20320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235793 h 547785"/>
              <a:gd name="connsiteX1" fmla="*/ 404916 w 812919"/>
              <a:gd name="connsiteY1" fmla="*/ 0 h 547785"/>
              <a:gd name="connsiteX2" fmla="*/ 479123 w 812919"/>
              <a:gd name="connsiteY2" fmla="*/ 127000 h 547785"/>
              <a:gd name="connsiteX3" fmla="*/ 812919 w 812919"/>
              <a:gd name="connsiteY3" fmla="*/ 47833 h 547785"/>
              <a:gd name="connsiteX4" fmla="*/ 595963 w 812919"/>
              <a:gd name="connsiteY4" fmla="*/ 547785 h 547785"/>
              <a:gd name="connsiteX5" fmla="*/ 155996 w 812919"/>
              <a:gd name="connsiteY5" fmla="*/ 547785 h 547785"/>
              <a:gd name="connsiteX6" fmla="*/ 0 w 812919"/>
              <a:gd name="connsiteY6" fmla="*/ 235793 h 547785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115356 w 772279"/>
              <a:gd name="connsiteY5" fmla="*/ 677752 h 677752"/>
              <a:gd name="connsiteX6" fmla="*/ 0 w 772279"/>
              <a:gd name="connsiteY6" fmla="*/ 0 h 677752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49316 w 772279"/>
              <a:gd name="connsiteY5" fmla="*/ 372952 h 677752"/>
              <a:gd name="connsiteX6" fmla="*/ 0 w 772279"/>
              <a:gd name="connsiteY6" fmla="*/ 0 h 67775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896192"/>
              <a:gd name="connsiteX1" fmla="*/ 364276 w 772279"/>
              <a:gd name="connsiteY1" fmla="*/ 1299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03171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811334"/>
              <a:gd name="connsiteY0" fmla="*/ 0 h 1033352"/>
              <a:gd name="connsiteX1" fmla="*/ 324550 w 811334"/>
              <a:gd name="connsiteY1" fmla="*/ 155367 h 1033352"/>
              <a:gd name="connsiteX2" fmla="*/ 403171 w 811334"/>
              <a:gd name="connsiteY2" fmla="*/ 256967 h 1033352"/>
              <a:gd name="connsiteX3" fmla="*/ 772279 w 811334"/>
              <a:gd name="connsiteY3" fmla="*/ 177800 h 1033352"/>
              <a:gd name="connsiteX4" fmla="*/ 811334 w 811334"/>
              <a:gd name="connsiteY4" fmla="*/ 1033352 h 1033352"/>
              <a:gd name="connsiteX5" fmla="*/ 137596 w 811334"/>
              <a:gd name="connsiteY5" fmla="*/ 444072 h 1033352"/>
              <a:gd name="connsiteX6" fmla="*/ 0 w 811334"/>
              <a:gd name="connsiteY6" fmla="*/ 0 h 103335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590634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93456 w 772279"/>
              <a:gd name="connsiteY5" fmla="*/ 48471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50209"/>
              <a:gd name="connsiteY0" fmla="*/ 0 h 1277192"/>
              <a:gd name="connsiteX1" fmla="*/ 324550 w 750209"/>
              <a:gd name="connsiteY1" fmla="*/ 155367 h 1277192"/>
              <a:gd name="connsiteX2" fmla="*/ 403171 w 750209"/>
              <a:gd name="connsiteY2" fmla="*/ 256967 h 1277192"/>
              <a:gd name="connsiteX3" fmla="*/ 750209 w 750209"/>
              <a:gd name="connsiteY3" fmla="*/ 213360 h 1277192"/>
              <a:gd name="connsiteX4" fmla="*/ 365520 w 750209"/>
              <a:gd name="connsiteY4" fmla="*/ 1277192 h 1277192"/>
              <a:gd name="connsiteX5" fmla="*/ 111112 w 750209"/>
              <a:gd name="connsiteY5" fmla="*/ 632032 h 1277192"/>
              <a:gd name="connsiteX6" fmla="*/ 0 w 750209"/>
              <a:gd name="connsiteY6" fmla="*/ 0 h 1277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209" h="1277192">
                <a:moveTo>
                  <a:pt x="0" y="0"/>
                </a:moveTo>
                <a:lnTo>
                  <a:pt x="324550" y="155367"/>
                </a:lnTo>
                <a:cubicBezTo>
                  <a:pt x="389926" y="187540"/>
                  <a:pt x="378435" y="214634"/>
                  <a:pt x="403171" y="256967"/>
                </a:cubicBezTo>
                <a:cubicBezTo>
                  <a:pt x="443316" y="286458"/>
                  <a:pt x="638944" y="239749"/>
                  <a:pt x="750209" y="213360"/>
                </a:cubicBezTo>
                <a:lnTo>
                  <a:pt x="365520" y="1277192"/>
                </a:lnTo>
                <a:cubicBezTo>
                  <a:pt x="214755" y="1162045"/>
                  <a:pt x="206663" y="991019"/>
                  <a:pt x="111112" y="632032"/>
                </a:cubicBezTo>
                <a:cubicBezTo>
                  <a:pt x="49062" y="382408"/>
                  <a:pt x="57636" y="163264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Esagono 65">
            <a:extLst>
              <a:ext uri="{FF2B5EF4-FFF2-40B4-BE49-F238E27FC236}">
                <a16:creationId xmlns:a16="http://schemas.microsoft.com/office/drawing/2014/main" id="{151212D0-927F-5306-982B-010E88A8A34E}"/>
              </a:ext>
            </a:extLst>
          </p:cNvPr>
          <p:cNvSpPr/>
          <p:nvPr/>
        </p:nvSpPr>
        <p:spPr>
          <a:xfrm rot="21572067" flipH="1">
            <a:off x="11418837" y="4582118"/>
            <a:ext cx="325285" cy="521589"/>
          </a:xfrm>
          <a:custGeom>
            <a:avLst/>
            <a:gdLst>
              <a:gd name="connsiteX0" fmla="*/ 0 w 751959"/>
              <a:gd name="connsiteY0" fmla="*/ 311993 h 623985"/>
              <a:gd name="connsiteX1" fmla="*/ 155996 w 751959"/>
              <a:gd name="connsiteY1" fmla="*/ 0 h 623985"/>
              <a:gd name="connsiteX2" fmla="*/ 595963 w 751959"/>
              <a:gd name="connsiteY2" fmla="*/ 0 h 623985"/>
              <a:gd name="connsiteX3" fmla="*/ 751959 w 751959"/>
              <a:gd name="connsiteY3" fmla="*/ 311993 h 623985"/>
              <a:gd name="connsiteX4" fmla="*/ 595963 w 751959"/>
              <a:gd name="connsiteY4" fmla="*/ 623985 h 623985"/>
              <a:gd name="connsiteX5" fmla="*/ 155996 w 751959"/>
              <a:gd name="connsiteY5" fmla="*/ 623985 h 623985"/>
              <a:gd name="connsiteX6" fmla="*/ 0 w 75195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595963 w 812919"/>
              <a:gd name="connsiteY2" fmla="*/ 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479123 w 812919"/>
              <a:gd name="connsiteY2" fmla="*/ 20320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235793 h 547785"/>
              <a:gd name="connsiteX1" fmla="*/ 404916 w 812919"/>
              <a:gd name="connsiteY1" fmla="*/ 0 h 547785"/>
              <a:gd name="connsiteX2" fmla="*/ 479123 w 812919"/>
              <a:gd name="connsiteY2" fmla="*/ 127000 h 547785"/>
              <a:gd name="connsiteX3" fmla="*/ 812919 w 812919"/>
              <a:gd name="connsiteY3" fmla="*/ 47833 h 547785"/>
              <a:gd name="connsiteX4" fmla="*/ 595963 w 812919"/>
              <a:gd name="connsiteY4" fmla="*/ 547785 h 547785"/>
              <a:gd name="connsiteX5" fmla="*/ 155996 w 812919"/>
              <a:gd name="connsiteY5" fmla="*/ 547785 h 547785"/>
              <a:gd name="connsiteX6" fmla="*/ 0 w 812919"/>
              <a:gd name="connsiteY6" fmla="*/ 235793 h 547785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115356 w 772279"/>
              <a:gd name="connsiteY5" fmla="*/ 677752 h 677752"/>
              <a:gd name="connsiteX6" fmla="*/ 0 w 772279"/>
              <a:gd name="connsiteY6" fmla="*/ 0 h 677752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49316 w 772279"/>
              <a:gd name="connsiteY5" fmla="*/ 372952 h 677752"/>
              <a:gd name="connsiteX6" fmla="*/ 0 w 772279"/>
              <a:gd name="connsiteY6" fmla="*/ 0 h 67775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896192"/>
              <a:gd name="connsiteX1" fmla="*/ 364276 w 772279"/>
              <a:gd name="connsiteY1" fmla="*/ 1299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03171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811334"/>
              <a:gd name="connsiteY0" fmla="*/ 0 h 1033352"/>
              <a:gd name="connsiteX1" fmla="*/ 324550 w 811334"/>
              <a:gd name="connsiteY1" fmla="*/ 155367 h 1033352"/>
              <a:gd name="connsiteX2" fmla="*/ 403171 w 811334"/>
              <a:gd name="connsiteY2" fmla="*/ 256967 h 1033352"/>
              <a:gd name="connsiteX3" fmla="*/ 772279 w 811334"/>
              <a:gd name="connsiteY3" fmla="*/ 177800 h 1033352"/>
              <a:gd name="connsiteX4" fmla="*/ 811334 w 811334"/>
              <a:gd name="connsiteY4" fmla="*/ 1033352 h 1033352"/>
              <a:gd name="connsiteX5" fmla="*/ 137596 w 811334"/>
              <a:gd name="connsiteY5" fmla="*/ 444072 h 1033352"/>
              <a:gd name="connsiteX6" fmla="*/ 0 w 811334"/>
              <a:gd name="connsiteY6" fmla="*/ 0 h 103335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590634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93456 w 772279"/>
              <a:gd name="connsiteY5" fmla="*/ 48471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50209"/>
              <a:gd name="connsiteY0" fmla="*/ 0 h 1277192"/>
              <a:gd name="connsiteX1" fmla="*/ 324550 w 750209"/>
              <a:gd name="connsiteY1" fmla="*/ 155367 h 1277192"/>
              <a:gd name="connsiteX2" fmla="*/ 403171 w 750209"/>
              <a:gd name="connsiteY2" fmla="*/ 256967 h 1277192"/>
              <a:gd name="connsiteX3" fmla="*/ 750209 w 750209"/>
              <a:gd name="connsiteY3" fmla="*/ 213360 h 1277192"/>
              <a:gd name="connsiteX4" fmla="*/ 365520 w 750209"/>
              <a:gd name="connsiteY4" fmla="*/ 1277192 h 1277192"/>
              <a:gd name="connsiteX5" fmla="*/ 111112 w 750209"/>
              <a:gd name="connsiteY5" fmla="*/ 632032 h 1277192"/>
              <a:gd name="connsiteX6" fmla="*/ 0 w 750209"/>
              <a:gd name="connsiteY6" fmla="*/ 0 h 1277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209" h="1277192">
                <a:moveTo>
                  <a:pt x="0" y="0"/>
                </a:moveTo>
                <a:lnTo>
                  <a:pt x="324550" y="155367"/>
                </a:lnTo>
                <a:cubicBezTo>
                  <a:pt x="389926" y="187540"/>
                  <a:pt x="378435" y="214634"/>
                  <a:pt x="403171" y="256967"/>
                </a:cubicBezTo>
                <a:cubicBezTo>
                  <a:pt x="443316" y="286458"/>
                  <a:pt x="638944" y="239749"/>
                  <a:pt x="750209" y="213360"/>
                </a:cubicBezTo>
                <a:lnTo>
                  <a:pt x="365520" y="1277192"/>
                </a:lnTo>
                <a:cubicBezTo>
                  <a:pt x="214755" y="1162045"/>
                  <a:pt x="206663" y="991019"/>
                  <a:pt x="111112" y="632032"/>
                </a:cubicBezTo>
                <a:cubicBezTo>
                  <a:pt x="49062" y="382408"/>
                  <a:pt x="57636" y="163264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B7743ACC-E683-5A8E-310A-B48174CB88D1}"/>
              </a:ext>
            </a:extLst>
          </p:cNvPr>
          <p:cNvSpPr/>
          <p:nvPr/>
        </p:nvSpPr>
        <p:spPr>
          <a:xfrm rot="21572067">
            <a:off x="11077881" y="4663886"/>
            <a:ext cx="577330" cy="571813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0669C860-C106-B34A-F488-D7EE6B3A7FAB}"/>
              </a:ext>
            </a:extLst>
          </p:cNvPr>
          <p:cNvGrpSpPr/>
          <p:nvPr/>
        </p:nvGrpSpPr>
        <p:grpSpPr>
          <a:xfrm rot="21572067">
            <a:off x="11594127" y="4560903"/>
            <a:ext cx="405965" cy="384009"/>
            <a:chOff x="7194492" y="1267280"/>
            <a:chExt cx="832077" cy="849267"/>
          </a:xfrm>
          <a:solidFill>
            <a:schemeClr val="bg2">
              <a:lumMod val="25000"/>
            </a:schemeClr>
          </a:solidFill>
        </p:grpSpPr>
        <p:sp>
          <p:nvSpPr>
            <p:cNvPr id="22" name="Ritardo 21">
              <a:extLst>
                <a:ext uri="{FF2B5EF4-FFF2-40B4-BE49-F238E27FC236}">
                  <a16:creationId xmlns:a16="http://schemas.microsoft.com/office/drawing/2014/main" id="{F1FE9F48-E420-951B-FF8D-9E2833806F08}"/>
                </a:ext>
              </a:extLst>
            </p:cNvPr>
            <p:cNvSpPr/>
            <p:nvPr/>
          </p:nvSpPr>
          <p:spPr>
            <a:xfrm rot="5197850">
              <a:off x="7361545" y="1462022"/>
              <a:ext cx="503058" cy="417272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Cerchio parziale 22">
              <a:extLst>
                <a:ext uri="{FF2B5EF4-FFF2-40B4-BE49-F238E27FC236}">
                  <a16:creationId xmlns:a16="http://schemas.microsoft.com/office/drawing/2014/main" id="{5EF2A14D-A301-6BD7-31CD-FF80595D320B}"/>
                </a:ext>
              </a:extLst>
            </p:cNvPr>
            <p:cNvSpPr/>
            <p:nvPr/>
          </p:nvSpPr>
          <p:spPr>
            <a:xfrm rot="1936892">
              <a:off x="7194492" y="1267280"/>
              <a:ext cx="832077" cy="849267"/>
            </a:xfrm>
            <a:prstGeom prst="pie">
              <a:avLst>
                <a:gd name="adj1" fmla="val 11382448"/>
                <a:gd name="adj2" fmla="val 166025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sp>
        <p:nvSpPr>
          <p:cNvPr id="48" name="Esagono 91">
            <a:extLst>
              <a:ext uri="{FF2B5EF4-FFF2-40B4-BE49-F238E27FC236}">
                <a16:creationId xmlns:a16="http://schemas.microsoft.com/office/drawing/2014/main" id="{15FAE8DA-890F-682E-50D7-7B915EEA76BD}"/>
              </a:ext>
            </a:extLst>
          </p:cNvPr>
          <p:cNvSpPr/>
          <p:nvPr/>
        </p:nvSpPr>
        <p:spPr>
          <a:xfrm rot="16172067">
            <a:off x="11127824" y="4092153"/>
            <a:ext cx="448718" cy="624598"/>
          </a:xfrm>
          <a:custGeom>
            <a:avLst/>
            <a:gdLst>
              <a:gd name="connsiteX0" fmla="*/ 0 w 1182033"/>
              <a:gd name="connsiteY0" fmla="*/ 733427 h 1466854"/>
              <a:gd name="connsiteX1" fmla="*/ 202896 w 1182033"/>
              <a:gd name="connsiteY1" fmla="*/ 0 h 1466854"/>
              <a:gd name="connsiteX2" fmla="*/ 979137 w 1182033"/>
              <a:gd name="connsiteY2" fmla="*/ 0 h 1466854"/>
              <a:gd name="connsiteX3" fmla="*/ 1182033 w 1182033"/>
              <a:gd name="connsiteY3" fmla="*/ 733427 h 1466854"/>
              <a:gd name="connsiteX4" fmla="*/ 979137 w 1182033"/>
              <a:gd name="connsiteY4" fmla="*/ 1466854 h 1466854"/>
              <a:gd name="connsiteX5" fmla="*/ 202896 w 1182033"/>
              <a:gd name="connsiteY5" fmla="*/ 1466854 h 1466854"/>
              <a:gd name="connsiteX6" fmla="*/ 0 w 1182033"/>
              <a:gd name="connsiteY6" fmla="*/ 733427 h 1466854"/>
              <a:gd name="connsiteX0" fmla="*/ 0 w 1182033"/>
              <a:gd name="connsiteY0" fmla="*/ 733427 h 1466854"/>
              <a:gd name="connsiteX1" fmla="*/ 202896 w 1182033"/>
              <a:gd name="connsiteY1" fmla="*/ 0 h 1466854"/>
              <a:gd name="connsiteX2" fmla="*/ 979137 w 1182033"/>
              <a:gd name="connsiteY2" fmla="*/ 0 h 1466854"/>
              <a:gd name="connsiteX3" fmla="*/ 1182033 w 1182033"/>
              <a:gd name="connsiteY3" fmla="*/ 733427 h 1466854"/>
              <a:gd name="connsiteX4" fmla="*/ 979137 w 1182033"/>
              <a:gd name="connsiteY4" fmla="*/ 1466854 h 1466854"/>
              <a:gd name="connsiteX5" fmla="*/ 202896 w 1182033"/>
              <a:gd name="connsiteY5" fmla="*/ 1466854 h 1466854"/>
              <a:gd name="connsiteX6" fmla="*/ 0 w 1182033"/>
              <a:gd name="connsiteY6" fmla="*/ 733427 h 1466854"/>
              <a:gd name="connsiteX0" fmla="*/ 0 w 1182033"/>
              <a:gd name="connsiteY0" fmla="*/ 733427 h 1466854"/>
              <a:gd name="connsiteX1" fmla="*/ 202896 w 1182033"/>
              <a:gd name="connsiteY1" fmla="*/ 0 h 1466854"/>
              <a:gd name="connsiteX2" fmla="*/ 979137 w 1182033"/>
              <a:gd name="connsiteY2" fmla="*/ 0 h 1466854"/>
              <a:gd name="connsiteX3" fmla="*/ 1182033 w 1182033"/>
              <a:gd name="connsiteY3" fmla="*/ 733427 h 1466854"/>
              <a:gd name="connsiteX4" fmla="*/ 979137 w 1182033"/>
              <a:gd name="connsiteY4" fmla="*/ 1466854 h 1466854"/>
              <a:gd name="connsiteX5" fmla="*/ 202896 w 1182033"/>
              <a:gd name="connsiteY5" fmla="*/ 1466854 h 1466854"/>
              <a:gd name="connsiteX6" fmla="*/ 0 w 1182033"/>
              <a:gd name="connsiteY6" fmla="*/ 733427 h 1466854"/>
              <a:gd name="connsiteX0" fmla="*/ 0 w 1182033"/>
              <a:gd name="connsiteY0" fmla="*/ 768986 h 1502413"/>
              <a:gd name="connsiteX1" fmla="*/ 202896 w 1182033"/>
              <a:gd name="connsiteY1" fmla="*/ 35559 h 1502413"/>
              <a:gd name="connsiteX2" fmla="*/ 979137 w 1182033"/>
              <a:gd name="connsiteY2" fmla="*/ 35559 h 1502413"/>
              <a:gd name="connsiteX3" fmla="*/ 1182033 w 1182033"/>
              <a:gd name="connsiteY3" fmla="*/ 768986 h 1502413"/>
              <a:gd name="connsiteX4" fmla="*/ 979137 w 1182033"/>
              <a:gd name="connsiteY4" fmla="*/ 1502413 h 1502413"/>
              <a:gd name="connsiteX5" fmla="*/ 202896 w 1182033"/>
              <a:gd name="connsiteY5" fmla="*/ 1502413 h 1502413"/>
              <a:gd name="connsiteX6" fmla="*/ 0 w 1182033"/>
              <a:gd name="connsiteY6" fmla="*/ 768986 h 1502413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56364"/>
              <a:gd name="connsiteX1" fmla="*/ 202896 w 1182033"/>
              <a:gd name="connsiteY1" fmla="*/ 53102 h 1556364"/>
              <a:gd name="connsiteX2" fmla="*/ 979137 w 1182033"/>
              <a:gd name="connsiteY2" fmla="*/ 53102 h 1556364"/>
              <a:gd name="connsiteX3" fmla="*/ 1182033 w 1182033"/>
              <a:gd name="connsiteY3" fmla="*/ 786529 h 1556364"/>
              <a:gd name="connsiteX4" fmla="*/ 979137 w 1182033"/>
              <a:gd name="connsiteY4" fmla="*/ 1519956 h 1556364"/>
              <a:gd name="connsiteX5" fmla="*/ 202896 w 1182033"/>
              <a:gd name="connsiteY5" fmla="*/ 1519956 h 1556364"/>
              <a:gd name="connsiteX6" fmla="*/ 0 w 1182033"/>
              <a:gd name="connsiteY6" fmla="*/ 786529 h 1556364"/>
              <a:gd name="connsiteX0" fmla="*/ 0 w 1182033"/>
              <a:gd name="connsiteY0" fmla="*/ 786529 h 1577877"/>
              <a:gd name="connsiteX1" fmla="*/ 202896 w 1182033"/>
              <a:gd name="connsiteY1" fmla="*/ 53102 h 1577877"/>
              <a:gd name="connsiteX2" fmla="*/ 979137 w 1182033"/>
              <a:gd name="connsiteY2" fmla="*/ 53102 h 1577877"/>
              <a:gd name="connsiteX3" fmla="*/ 1182033 w 1182033"/>
              <a:gd name="connsiteY3" fmla="*/ 786529 h 1577877"/>
              <a:gd name="connsiteX4" fmla="*/ 979137 w 1182033"/>
              <a:gd name="connsiteY4" fmla="*/ 1519956 h 1577877"/>
              <a:gd name="connsiteX5" fmla="*/ 202896 w 1182033"/>
              <a:gd name="connsiteY5" fmla="*/ 1519956 h 1577877"/>
              <a:gd name="connsiteX6" fmla="*/ 0 w 1182033"/>
              <a:gd name="connsiteY6" fmla="*/ 786529 h 1577877"/>
              <a:gd name="connsiteX0" fmla="*/ 7936 w 1189969"/>
              <a:gd name="connsiteY0" fmla="*/ 786529 h 1577877"/>
              <a:gd name="connsiteX1" fmla="*/ 210832 w 1189969"/>
              <a:gd name="connsiteY1" fmla="*/ 53102 h 1577877"/>
              <a:gd name="connsiteX2" fmla="*/ 987073 w 1189969"/>
              <a:gd name="connsiteY2" fmla="*/ 53102 h 1577877"/>
              <a:gd name="connsiteX3" fmla="*/ 1189969 w 1189969"/>
              <a:gd name="connsiteY3" fmla="*/ 786529 h 1577877"/>
              <a:gd name="connsiteX4" fmla="*/ 987073 w 1189969"/>
              <a:gd name="connsiteY4" fmla="*/ 1519956 h 1577877"/>
              <a:gd name="connsiteX5" fmla="*/ 210832 w 1189969"/>
              <a:gd name="connsiteY5" fmla="*/ 1519956 h 1577877"/>
              <a:gd name="connsiteX6" fmla="*/ 7936 w 1189969"/>
              <a:gd name="connsiteY6" fmla="*/ 786529 h 1577877"/>
              <a:gd name="connsiteX0" fmla="*/ 7936 w 1189969"/>
              <a:gd name="connsiteY0" fmla="*/ 786529 h 1577877"/>
              <a:gd name="connsiteX1" fmla="*/ 210832 w 1189969"/>
              <a:gd name="connsiteY1" fmla="*/ 53102 h 1577877"/>
              <a:gd name="connsiteX2" fmla="*/ 987073 w 1189969"/>
              <a:gd name="connsiteY2" fmla="*/ 53102 h 1577877"/>
              <a:gd name="connsiteX3" fmla="*/ 1189969 w 1189969"/>
              <a:gd name="connsiteY3" fmla="*/ 786529 h 1577877"/>
              <a:gd name="connsiteX4" fmla="*/ 987073 w 1189969"/>
              <a:gd name="connsiteY4" fmla="*/ 1519956 h 1577877"/>
              <a:gd name="connsiteX5" fmla="*/ 210832 w 1189969"/>
              <a:gd name="connsiteY5" fmla="*/ 1519956 h 1577877"/>
              <a:gd name="connsiteX6" fmla="*/ 7936 w 1189969"/>
              <a:gd name="connsiteY6" fmla="*/ 786529 h 1577877"/>
              <a:gd name="connsiteX0" fmla="*/ 1824 w 1183857"/>
              <a:gd name="connsiteY0" fmla="*/ 786529 h 1577877"/>
              <a:gd name="connsiteX1" fmla="*/ 204720 w 1183857"/>
              <a:gd name="connsiteY1" fmla="*/ 53102 h 1577877"/>
              <a:gd name="connsiteX2" fmla="*/ 980961 w 1183857"/>
              <a:gd name="connsiteY2" fmla="*/ 53102 h 1577877"/>
              <a:gd name="connsiteX3" fmla="*/ 1183857 w 1183857"/>
              <a:gd name="connsiteY3" fmla="*/ 786529 h 1577877"/>
              <a:gd name="connsiteX4" fmla="*/ 980961 w 1183857"/>
              <a:gd name="connsiteY4" fmla="*/ 1519956 h 1577877"/>
              <a:gd name="connsiteX5" fmla="*/ 204720 w 1183857"/>
              <a:gd name="connsiteY5" fmla="*/ 1519956 h 1577877"/>
              <a:gd name="connsiteX6" fmla="*/ 1824 w 1183857"/>
              <a:gd name="connsiteY6" fmla="*/ 786529 h 1577877"/>
              <a:gd name="connsiteX0" fmla="*/ 0 w 1182033"/>
              <a:gd name="connsiteY0" fmla="*/ 786529 h 1577877"/>
              <a:gd name="connsiteX1" fmla="*/ 202896 w 1182033"/>
              <a:gd name="connsiteY1" fmla="*/ 53102 h 1577877"/>
              <a:gd name="connsiteX2" fmla="*/ 979137 w 1182033"/>
              <a:gd name="connsiteY2" fmla="*/ 53102 h 1577877"/>
              <a:gd name="connsiteX3" fmla="*/ 1182033 w 1182033"/>
              <a:gd name="connsiteY3" fmla="*/ 786529 h 1577877"/>
              <a:gd name="connsiteX4" fmla="*/ 979137 w 1182033"/>
              <a:gd name="connsiteY4" fmla="*/ 1519956 h 1577877"/>
              <a:gd name="connsiteX5" fmla="*/ 202896 w 1182033"/>
              <a:gd name="connsiteY5" fmla="*/ 1519956 h 1577877"/>
              <a:gd name="connsiteX6" fmla="*/ 0 w 1182033"/>
              <a:gd name="connsiteY6" fmla="*/ 786529 h 1577877"/>
              <a:gd name="connsiteX0" fmla="*/ 0 w 1142683"/>
              <a:gd name="connsiteY0" fmla="*/ 786530 h 1577877"/>
              <a:gd name="connsiteX1" fmla="*/ 163546 w 1142683"/>
              <a:gd name="connsiteY1" fmla="*/ 53102 h 1577877"/>
              <a:gd name="connsiteX2" fmla="*/ 939787 w 1142683"/>
              <a:gd name="connsiteY2" fmla="*/ 53102 h 1577877"/>
              <a:gd name="connsiteX3" fmla="*/ 1142683 w 1142683"/>
              <a:gd name="connsiteY3" fmla="*/ 786529 h 1577877"/>
              <a:gd name="connsiteX4" fmla="*/ 939787 w 1142683"/>
              <a:gd name="connsiteY4" fmla="*/ 1519956 h 1577877"/>
              <a:gd name="connsiteX5" fmla="*/ 163546 w 1142683"/>
              <a:gd name="connsiteY5" fmla="*/ 1519956 h 1577877"/>
              <a:gd name="connsiteX6" fmla="*/ 0 w 1142683"/>
              <a:gd name="connsiteY6" fmla="*/ 786530 h 1577877"/>
              <a:gd name="connsiteX0" fmla="*/ 0 w 1134813"/>
              <a:gd name="connsiteY0" fmla="*/ 802212 h 1577877"/>
              <a:gd name="connsiteX1" fmla="*/ 155676 w 1134813"/>
              <a:gd name="connsiteY1" fmla="*/ 53102 h 1577877"/>
              <a:gd name="connsiteX2" fmla="*/ 931917 w 1134813"/>
              <a:gd name="connsiteY2" fmla="*/ 53102 h 1577877"/>
              <a:gd name="connsiteX3" fmla="*/ 1134813 w 1134813"/>
              <a:gd name="connsiteY3" fmla="*/ 786529 h 1577877"/>
              <a:gd name="connsiteX4" fmla="*/ 931917 w 1134813"/>
              <a:gd name="connsiteY4" fmla="*/ 1519956 h 1577877"/>
              <a:gd name="connsiteX5" fmla="*/ 155676 w 1134813"/>
              <a:gd name="connsiteY5" fmla="*/ 1519956 h 1577877"/>
              <a:gd name="connsiteX6" fmla="*/ 0 w 1134813"/>
              <a:gd name="connsiteY6" fmla="*/ 802212 h 1577877"/>
              <a:gd name="connsiteX0" fmla="*/ 0 w 1134813"/>
              <a:gd name="connsiteY0" fmla="*/ 802212 h 1577877"/>
              <a:gd name="connsiteX1" fmla="*/ 155676 w 1134813"/>
              <a:gd name="connsiteY1" fmla="*/ 53102 h 1577877"/>
              <a:gd name="connsiteX2" fmla="*/ 931917 w 1134813"/>
              <a:gd name="connsiteY2" fmla="*/ 53102 h 1577877"/>
              <a:gd name="connsiteX3" fmla="*/ 1134813 w 1134813"/>
              <a:gd name="connsiteY3" fmla="*/ 786529 h 1577877"/>
              <a:gd name="connsiteX4" fmla="*/ 931917 w 1134813"/>
              <a:gd name="connsiteY4" fmla="*/ 1519956 h 1577877"/>
              <a:gd name="connsiteX5" fmla="*/ 155676 w 1134813"/>
              <a:gd name="connsiteY5" fmla="*/ 1519956 h 1577877"/>
              <a:gd name="connsiteX6" fmla="*/ 0 w 1134813"/>
              <a:gd name="connsiteY6" fmla="*/ 802212 h 1577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813" h="1577877">
                <a:moveTo>
                  <a:pt x="0" y="802212"/>
                </a:moveTo>
                <a:cubicBezTo>
                  <a:pt x="2892" y="314279"/>
                  <a:pt x="99472" y="413789"/>
                  <a:pt x="155676" y="53102"/>
                </a:cubicBezTo>
                <a:cubicBezTo>
                  <a:pt x="393468" y="-7858"/>
                  <a:pt x="663645" y="-26906"/>
                  <a:pt x="931917" y="53102"/>
                </a:cubicBezTo>
                <a:cubicBezTo>
                  <a:pt x="972881" y="442361"/>
                  <a:pt x="1090041" y="500146"/>
                  <a:pt x="1134813" y="786529"/>
                </a:cubicBezTo>
                <a:cubicBezTo>
                  <a:pt x="1097663" y="1097683"/>
                  <a:pt x="955736" y="1126893"/>
                  <a:pt x="931917" y="1519956"/>
                </a:cubicBezTo>
                <a:cubicBezTo>
                  <a:pt x="570302" y="1601874"/>
                  <a:pt x="523010" y="1592349"/>
                  <a:pt x="155676" y="1519956"/>
                </a:cubicBezTo>
                <a:cubicBezTo>
                  <a:pt x="133768" y="1199286"/>
                  <a:pt x="5685" y="1310135"/>
                  <a:pt x="0" y="80221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Pentagono 94">
            <a:extLst>
              <a:ext uri="{FF2B5EF4-FFF2-40B4-BE49-F238E27FC236}">
                <a16:creationId xmlns:a16="http://schemas.microsoft.com/office/drawing/2014/main" id="{E736B93F-9C57-064D-D4F3-21A009E953EB}"/>
              </a:ext>
            </a:extLst>
          </p:cNvPr>
          <p:cNvSpPr/>
          <p:nvPr/>
        </p:nvSpPr>
        <p:spPr>
          <a:xfrm rot="21572067">
            <a:off x="11150639" y="4180097"/>
            <a:ext cx="401108" cy="205220"/>
          </a:xfrm>
          <a:custGeom>
            <a:avLst/>
            <a:gdLst>
              <a:gd name="connsiteX0" fmla="*/ 1 w 1050012"/>
              <a:gd name="connsiteY0" fmla="*/ 206866 h 541583"/>
              <a:gd name="connsiteX1" fmla="*/ 525006 w 1050012"/>
              <a:gd name="connsiteY1" fmla="*/ 0 h 541583"/>
              <a:gd name="connsiteX2" fmla="*/ 1050011 w 1050012"/>
              <a:gd name="connsiteY2" fmla="*/ 206866 h 541583"/>
              <a:gd name="connsiteX3" fmla="*/ 849477 w 1050012"/>
              <a:gd name="connsiteY3" fmla="*/ 541582 h 541583"/>
              <a:gd name="connsiteX4" fmla="*/ 200535 w 1050012"/>
              <a:gd name="connsiteY4" fmla="*/ 541582 h 541583"/>
              <a:gd name="connsiteX5" fmla="*/ 1 w 1050012"/>
              <a:gd name="connsiteY5" fmla="*/ 206866 h 541583"/>
              <a:gd name="connsiteX0" fmla="*/ 0 w 1050010"/>
              <a:gd name="connsiteY0" fmla="*/ 95106 h 429822"/>
              <a:gd name="connsiteX1" fmla="*/ 547865 w 1050010"/>
              <a:gd name="connsiteY1" fmla="*/ 0 h 429822"/>
              <a:gd name="connsiteX2" fmla="*/ 1050010 w 1050010"/>
              <a:gd name="connsiteY2" fmla="*/ 95106 h 429822"/>
              <a:gd name="connsiteX3" fmla="*/ 849476 w 1050010"/>
              <a:gd name="connsiteY3" fmla="*/ 429822 h 429822"/>
              <a:gd name="connsiteX4" fmla="*/ 200534 w 1050010"/>
              <a:gd name="connsiteY4" fmla="*/ 429822 h 429822"/>
              <a:gd name="connsiteX5" fmla="*/ 0 w 1050010"/>
              <a:gd name="connsiteY5" fmla="*/ 95106 h 429822"/>
              <a:gd name="connsiteX0" fmla="*/ 0 w 1050010"/>
              <a:gd name="connsiteY0" fmla="*/ 163686 h 498402"/>
              <a:gd name="connsiteX1" fmla="*/ 525005 w 1050010"/>
              <a:gd name="connsiteY1" fmla="*/ 0 h 498402"/>
              <a:gd name="connsiteX2" fmla="*/ 1050010 w 1050010"/>
              <a:gd name="connsiteY2" fmla="*/ 163686 h 498402"/>
              <a:gd name="connsiteX3" fmla="*/ 849476 w 1050010"/>
              <a:gd name="connsiteY3" fmla="*/ 498402 h 498402"/>
              <a:gd name="connsiteX4" fmla="*/ 200534 w 1050010"/>
              <a:gd name="connsiteY4" fmla="*/ 498402 h 498402"/>
              <a:gd name="connsiteX5" fmla="*/ 0 w 1050010"/>
              <a:gd name="connsiteY5" fmla="*/ 163686 h 498402"/>
              <a:gd name="connsiteX0" fmla="*/ 0 w 1019530"/>
              <a:gd name="connsiteY0" fmla="*/ 163686 h 498402"/>
              <a:gd name="connsiteX1" fmla="*/ 525005 w 1019530"/>
              <a:gd name="connsiteY1" fmla="*/ 0 h 498402"/>
              <a:gd name="connsiteX2" fmla="*/ 1019530 w 1019530"/>
              <a:gd name="connsiteY2" fmla="*/ 178926 h 498402"/>
              <a:gd name="connsiteX3" fmla="*/ 849476 w 1019530"/>
              <a:gd name="connsiteY3" fmla="*/ 498402 h 498402"/>
              <a:gd name="connsiteX4" fmla="*/ 200534 w 1019530"/>
              <a:gd name="connsiteY4" fmla="*/ 498402 h 498402"/>
              <a:gd name="connsiteX5" fmla="*/ 0 w 1019530"/>
              <a:gd name="connsiteY5" fmla="*/ 163686 h 498402"/>
              <a:gd name="connsiteX0" fmla="*/ 0 w 1019530"/>
              <a:gd name="connsiteY0" fmla="*/ 163686 h 498402"/>
              <a:gd name="connsiteX1" fmla="*/ 525005 w 1019530"/>
              <a:gd name="connsiteY1" fmla="*/ 0 h 498402"/>
              <a:gd name="connsiteX2" fmla="*/ 1019530 w 1019530"/>
              <a:gd name="connsiteY2" fmla="*/ 178926 h 498402"/>
              <a:gd name="connsiteX3" fmla="*/ 849476 w 1019530"/>
              <a:gd name="connsiteY3" fmla="*/ 450142 h 498402"/>
              <a:gd name="connsiteX4" fmla="*/ 200534 w 1019530"/>
              <a:gd name="connsiteY4" fmla="*/ 498402 h 498402"/>
              <a:gd name="connsiteX5" fmla="*/ 0 w 1019530"/>
              <a:gd name="connsiteY5" fmla="*/ 163686 h 498402"/>
              <a:gd name="connsiteX0" fmla="*/ 0 w 1019530"/>
              <a:gd name="connsiteY0" fmla="*/ 163686 h 475542"/>
              <a:gd name="connsiteX1" fmla="*/ 525005 w 1019530"/>
              <a:gd name="connsiteY1" fmla="*/ 0 h 475542"/>
              <a:gd name="connsiteX2" fmla="*/ 1019530 w 1019530"/>
              <a:gd name="connsiteY2" fmla="*/ 178926 h 475542"/>
              <a:gd name="connsiteX3" fmla="*/ 849476 w 1019530"/>
              <a:gd name="connsiteY3" fmla="*/ 450142 h 475542"/>
              <a:gd name="connsiteX4" fmla="*/ 205614 w 1019530"/>
              <a:gd name="connsiteY4" fmla="*/ 475542 h 475542"/>
              <a:gd name="connsiteX5" fmla="*/ 0 w 1019530"/>
              <a:gd name="connsiteY5" fmla="*/ 163686 h 475542"/>
              <a:gd name="connsiteX0" fmla="*/ 0 w 1019530"/>
              <a:gd name="connsiteY0" fmla="*/ 163686 h 480622"/>
              <a:gd name="connsiteX1" fmla="*/ 525005 w 1019530"/>
              <a:gd name="connsiteY1" fmla="*/ 0 h 480622"/>
              <a:gd name="connsiteX2" fmla="*/ 1019530 w 1019530"/>
              <a:gd name="connsiteY2" fmla="*/ 178926 h 480622"/>
              <a:gd name="connsiteX3" fmla="*/ 811376 w 1019530"/>
              <a:gd name="connsiteY3" fmla="*/ 480622 h 480622"/>
              <a:gd name="connsiteX4" fmla="*/ 205614 w 1019530"/>
              <a:gd name="connsiteY4" fmla="*/ 475542 h 480622"/>
              <a:gd name="connsiteX5" fmla="*/ 0 w 1019530"/>
              <a:gd name="connsiteY5" fmla="*/ 163686 h 480622"/>
              <a:gd name="connsiteX0" fmla="*/ 0 w 973810"/>
              <a:gd name="connsiteY0" fmla="*/ 184006 h 480622"/>
              <a:gd name="connsiteX1" fmla="*/ 479285 w 973810"/>
              <a:gd name="connsiteY1" fmla="*/ 0 h 480622"/>
              <a:gd name="connsiteX2" fmla="*/ 973810 w 973810"/>
              <a:gd name="connsiteY2" fmla="*/ 178926 h 480622"/>
              <a:gd name="connsiteX3" fmla="*/ 765656 w 973810"/>
              <a:gd name="connsiteY3" fmla="*/ 480622 h 480622"/>
              <a:gd name="connsiteX4" fmla="*/ 159894 w 973810"/>
              <a:gd name="connsiteY4" fmla="*/ 475542 h 480622"/>
              <a:gd name="connsiteX5" fmla="*/ 0 w 973810"/>
              <a:gd name="connsiteY5" fmla="*/ 184006 h 480622"/>
              <a:gd name="connsiteX0" fmla="*/ 0 w 973810"/>
              <a:gd name="connsiteY0" fmla="*/ 184006 h 480622"/>
              <a:gd name="connsiteX1" fmla="*/ 479285 w 973810"/>
              <a:gd name="connsiteY1" fmla="*/ 0 h 480622"/>
              <a:gd name="connsiteX2" fmla="*/ 973810 w 973810"/>
              <a:gd name="connsiteY2" fmla="*/ 178926 h 480622"/>
              <a:gd name="connsiteX3" fmla="*/ 765656 w 973810"/>
              <a:gd name="connsiteY3" fmla="*/ 480622 h 480622"/>
              <a:gd name="connsiteX4" fmla="*/ 159894 w 973810"/>
              <a:gd name="connsiteY4" fmla="*/ 475542 h 480622"/>
              <a:gd name="connsiteX5" fmla="*/ 0 w 973810"/>
              <a:gd name="connsiteY5" fmla="*/ 184006 h 480622"/>
              <a:gd name="connsiteX0" fmla="*/ 170 w 973980"/>
              <a:gd name="connsiteY0" fmla="*/ 184006 h 480622"/>
              <a:gd name="connsiteX1" fmla="*/ 479455 w 973980"/>
              <a:gd name="connsiteY1" fmla="*/ 0 h 480622"/>
              <a:gd name="connsiteX2" fmla="*/ 973980 w 973980"/>
              <a:gd name="connsiteY2" fmla="*/ 178926 h 480622"/>
              <a:gd name="connsiteX3" fmla="*/ 765826 w 973980"/>
              <a:gd name="connsiteY3" fmla="*/ 480622 h 480622"/>
              <a:gd name="connsiteX4" fmla="*/ 160064 w 973980"/>
              <a:gd name="connsiteY4" fmla="*/ 475542 h 480622"/>
              <a:gd name="connsiteX5" fmla="*/ 170 w 973980"/>
              <a:gd name="connsiteY5" fmla="*/ 184006 h 480622"/>
              <a:gd name="connsiteX0" fmla="*/ 170 w 973980"/>
              <a:gd name="connsiteY0" fmla="*/ 184006 h 480622"/>
              <a:gd name="connsiteX1" fmla="*/ 479455 w 973980"/>
              <a:gd name="connsiteY1" fmla="*/ 0 h 480622"/>
              <a:gd name="connsiteX2" fmla="*/ 973980 w 973980"/>
              <a:gd name="connsiteY2" fmla="*/ 178926 h 480622"/>
              <a:gd name="connsiteX3" fmla="*/ 765826 w 973980"/>
              <a:gd name="connsiteY3" fmla="*/ 480622 h 480622"/>
              <a:gd name="connsiteX4" fmla="*/ 160064 w 973980"/>
              <a:gd name="connsiteY4" fmla="*/ 475542 h 480622"/>
              <a:gd name="connsiteX5" fmla="*/ 170 w 973980"/>
              <a:gd name="connsiteY5" fmla="*/ 184006 h 480622"/>
              <a:gd name="connsiteX0" fmla="*/ 138 w 973948"/>
              <a:gd name="connsiteY0" fmla="*/ 184006 h 480622"/>
              <a:gd name="connsiteX1" fmla="*/ 479423 w 973948"/>
              <a:gd name="connsiteY1" fmla="*/ 0 h 480622"/>
              <a:gd name="connsiteX2" fmla="*/ 973948 w 973948"/>
              <a:gd name="connsiteY2" fmla="*/ 178926 h 480622"/>
              <a:gd name="connsiteX3" fmla="*/ 765794 w 973948"/>
              <a:gd name="connsiteY3" fmla="*/ 480622 h 480622"/>
              <a:gd name="connsiteX4" fmla="*/ 160032 w 973948"/>
              <a:gd name="connsiteY4" fmla="*/ 475542 h 480622"/>
              <a:gd name="connsiteX5" fmla="*/ 138 w 973948"/>
              <a:gd name="connsiteY5" fmla="*/ 184006 h 480622"/>
              <a:gd name="connsiteX0" fmla="*/ 138 w 973948"/>
              <a:gd name="connsiteY0" fmla="*/ 184006 h 497603"/>
              <a:gd name="connsiteX1" fmla="*/ 479423 w 973948"/>
              <a:gd name="connsiteY1" fmla="*/ 0 h 497603"/>
              <a:gd name="connsiteX2" fmla="*/ 973948 w 973948"/>
              <a:gd name="connsiteY2" fmla="*/ 178926 h 497603"/>
              <a:gd name="connsiteX3" fmla="*/ 765794 w 973948"/>
              <a:gd name="connsiteY3" fmla="*/ 480622 h 497603"/>
              <a:gd name="connsiteX4" fmla="*/ 160032 w 973948"/>
              <a:gd name="connsiteY4" fmla="*/ 475542 h 497603"/>
              <a:gd name="connsiteX5" fmla="*/ 138 w 973948"/>
              <a:gd name="connsiteY5" fmla="*/ 184006 h 497603"/>
              <a:gd name="connsiteX0" fmla="*/ 252 w 974062"/>
              <a:gd name="connsiteY0" fmla="*/ 184006 h 497603"/>
              <a:gd name="connsiteX1" fmla="*/ 479537 w 974062"/>
              <a:gd name="connsiteY1" fmla="*/ 0 h 497603"/>
              <a:gd name="connsiteX2" fmla="*/ 974062 w 974062"/>
              <a:gd name="connsiteY2" fmla="*/ 178926 h 497603"/>
              <a:gd name="connsiteX3" fmla="*/ 765908 w 974062"/>
              <a:gd name="connsiteY3" fmla="*/ 480622 h 497603"/>
              <a:gd name="connsiteX4" fmla="*/ 160146 w 974062"/>
              <a:gd name="connsiteY4" fmla="*/ 475542 h 497603"/>
              <a:gd name="connsiteX5" fmla="*/ 252 w 974062"/>
              <a:gd name="connsiteY5" fmla="*/ 184006 h 497603"/>
              <a:gd name="connsiteX0" fmla="*/ 164 w 973974"/>
              <a:gd name="connsiteY0" fmla="*/ 184006 h 497603"/>
              <a:gd name="connsiteX1" fmla="*/ 479449 w 973974"/>
              <a:gd name="connsiteY1" fmla="*/ 0 h 497603"/>
              <a:gd name="connsiteX2" fmla="*/ 973974 w 973974"/>
              <a:gd name="connsiteY2" fmla="*/ 178926 h 497603"/>
              <a:gd name="connsiteX3" fmla="*/ 765820 w 973974"/>
              <a:gd name="connsiteY3" fmla="*/ 480622 h 497603"/>
              <a:gd name="connsiteX4" fmla="*/ 160058 w 973974"/>
              <a:gd name="connsiteY4" fmla="*/ 475542 h 497603"/>
              <a:gd name="connsiteX5" fmla="*/ 164 w 973974"/>
              <a:gd name="connsiteY5" fmla="*/ 184006 h 497603"/>
              <a:gd name="connsiteX0" fmla="*/ 164 w 973974"/>
              <a:gd name="connsiteY0" fmla="*/ 184006 h 504987"/>
              <a:gd name="connsiteX1" fmla="*/ 479449 w 973974"/>
              <a:gd name="connsiteY1" fmla="*/ 0 h 504987"/>
              <a:gd name="connsiteX2" fmla="*/ 973974 w 973974"/>
              <a:gd name="connsiteY2" fmla="*/ 178926 h 504987"/>
              <a:gd name="connsiteX3" fmla="*/ 765820 w 973974"/>
              <a:gd name="connsiteY3" fmla="*/ 480622 h 504987"/>
              <a:gd name="connsiteX4" fmla="*/ 160058 w 973974"/>
              <a:gd name="connsiteY4" fmla="*/ 475542 h 504987"/>
              <a:gd name="connsiteX5" fmla="*/ 164 w 973974"/>
              <a:gd name="connsiteY5" fmla="*/ 184006 h 504987"/>
              <a:gd name="connsiteX0" fmla="*/ 164 w 973974"/>
              <a:gd name="connsiteY0" fmla="*/ 184006 h 504987"/>
              <a:gd name="connsiteX1" fmla="*/ 479449 w 973974"/>
              <a:gd name="connsiteY1" fmla="*/ 0 h 504987"/>
              <a:gd name="connsiteX2" fmla="*/ 973974 w 973974"/>
              <a:gd name="connsiteY2" fmla="*/ 178926 h 504987"/>
              <a:gd name="connsiteX3" fmla="*/ 765820 w 973974"/>
              <a:gd name="connsiteY3" fmla="*/ 480622 h 504987"/>
              <a:gd name="connsiteX4" fmla="*/ 160058 w 973974"/>
              <a:gd name="connsiteY4" fmla="*/ 475542 h 504987"/>
              <a:gd name="connsiteX5" fmla="*/ 164 w 973974"/>
              <a:gd name="connsiteY5" fmla="*/ 184006 h 504987"/>
              <a:gd name="connsiteX0" fmla="*/ 164 w 973974"/>
              <a:gd name="connsiteY0" fmla="*/ 184006 h 502514"/>
              <a:gd name="connsiteX1" fmla="*/ 479449 w 973974"/>
              <a:gd name="connsiteY1" fmla="*/ 0 h 502514"/>
              <a:gd name="connsiteX2" fmla="*/ 973974 w 973974"/>
              <a:gd name="connsiteY2" fmla="*/ 178926 h 502514"/>
              <a:gd name="connsiteX3" fmla="*/ 765820 w 973974"/>
              <a:gd name="connsiteY3" fmla="*/ 480622 h 502514"/>
              <a:gd name="connsiteX4" fmla="*/ 160058 w 973974"/>
              <a:gd name="connsiteY4" fmla="*/ 475542 h 502514"/>
              <a:gd name="connsiteX5" fmla="*/ 164 w 973974"/>
              <a:gd name="connsiteY5" fmla="*/ 184006 h 502514"/>
              <a:gd name="connsiteX0" fmla="*/ 164 w 984703"/>
              <a:gd name="connsiteY0" fmla="*/ 184006 h 502514"/>
              <a:gd name="connsiteX1" fmla="*/ 479449 w 984703"/>
              <a:gd name="connsiteY1" fmla="*/ 0 h 502514"/>
              <a:gd name="connsiteX2" fmla="*/ 973974 w 984703"/>
              <a:gd name="connsiteY2" fmla="*/ 178926 h 502514"/>
              <a:gd name="connsiteX3" fmla="*/ 765820 w 984703"/>
              <a:gd name="connsiteY3" fmla="*/ 480622 h 502514"/>
              <a:gd name="connsiteX4" fmla="*/ 160058 w 984703"/>
              <a:gd name="connsiteY4" fmla="*/ 475542 h 502514"/>
              <a:gd name="connsiteX5" fmla="*/ 164 w 984703"/>
              <a:gd name="connsiteY5" fmla="*/ 184006 h 502514"/>
              <a:gd name="connsiteX0" fmla="*/ 164 w 984703"/>
              <a:gd name="connsiteY0" fmla="*/ 184006 h 502514"/>
              <a:gd name="connsiteX1" fmla="*/ 479449 w 984703"/>
              <a:gd name="connsiteY1" fmla="*/ 0 h 502514"/>
              <a:gd name="connsiteX2" fmla="*/ 973974 w 984703"/>
              <a:gd name="connsiteY2" fmla="*/ 178926 h 502514"/>
              <a:gd name="connsiteX3" fmla="*/ 765820 w 984703"/>
              <a:gd name="connsiteY3" fmla="*/ 480622 h 502514"/>
              <a:gd name="connsiteX4" fmla="*/ 160058 w 984703"/>
              <a:gd name="connsiteY4" fmla="*/ 475542 h 502514"/>
              <a:gd name="connsiteX5" fmla="*/ 164 w 984703"/>
              <a:gd name="connsiteY5" fmla="*/ 184006 h 502514"/>
              <a:gd name="connsiteX0" fmla="*/ 164 w 984703"/>
              <a:gd name="connsiteY0" fmla="*/ 184006 h 502514"/>
              <a:gd name="connsiteX1" fmla="*/ 479449 w 984703"/>
              <a:gd name="connsiteY1" fmla="*/ 0 h 502514"/>
              <a:gd name="connsiteX2" fmla="*/ 973974 w 984703"/>
              <a:gd name="connsiteY2" fmla="*/ 178926 h 502514"/>
              <a:gd name="connsiteX3" fmla="*/ 765820 w 984703"/>
              <a:gd name="connsiteY3" fmla="*/ 480622 h 502514"/>
              <a:gd name="connsiteX4" fmla="*/ 160058 w 984703"/>
              <a:gd name="connsiteY4" fmla="*/ 475542 h 502514"/>
              <a:gd name="connsiteX5" fmla="*/ 164 w 984703"/>
              <a:gd name="connsiteY5" fmla="*/ 184006 h 502514"/>
              <a:gd name="connsiteX0" fmla="*/ 164 w 984703"/>
              <a:gd name="connsiteY0" fmla="*/ 184006 h 502514"/>
              <a:gd name="connsiteX1" fmla="*/ 479449 w 984703"/>
              <a:gd name="connsiteY1" fmla="*/ 0 h 502514"/>
              <a:gd name="connsiteX2" fmla="*/ 973974 w 984703"/>
              <a:gd name="connsiteY2" fmla="*/ 178926 h 502514"/>
              <a:gd name="connsiteX3" fmla="*/ 765820 w 984703"/>
              <a:gd name="connsiteY3" fmla="*/ 480622 h 502514"/>
              <a:gd name="connsiteX4" fmla="*/ 160058 w 984703"/>
              <a:gd name="connsiteY4" fmla="*/ 475542 h 502514"/>
              <a:gd name="connsiteX5" fmla="*/ 164 w 984703"/>
              <a:gd name="connsiteY5" fmla="*/ 184006 h 502514"/>
              <a:gd name="connsiteX0" fmla="*/ 164 w 984703"/>
              <a:gd name="connsiteY0" fmla="*/ 184006 h 502514"/>
              <a:gd name="connsiteX1" fmla="*/ 479449 w 984703"/>
              <a:gd name="connsiteY1" fmla="*/ 0 h 502514"/>
              <a:gd name="connsiteX2" fmla="*/ 973974 w 984703"/>
              <a:gd name="connsiteY2" fmla="*/ 178926 h 502514"/>
              <a:gd name="connsiteX3" fmla="*/ 765820 w 984703"/>
              <a:gd name="connsiteY3" fmla="*/ 480622 h 502514"/>
              <a:gd name="connsiteX4" fmla="*/ 160058 w 984703"/>
              <a:gd name="connsiteY4" fmla="*/ 475542 h 502514"/>
              <a:gd name="connsiteX5" fmla="*/ 164 w 984703"/>
              <a:gd name="connsiteY5" fmla="*/ 184006 h 502514"/>
              <a:gd name="connsiteX0" fmla="*/ 164 w 984703"/>
              <a:gd name="connsiteY0" fmla="*/ 184016 h 502524"/>
              <a:gd name="connsiteX1" fmla="*/ 479449 w 984703"/>
              <a:gd name="connsiteY1" fmla="*/ 10 h 502524"/>
              <a:gd name="connsiteX2" fmla="*/ 973974 w 984703"/>
              <a:gd name="connsiteY2" fmla="*/ 178936 h 502524"/>
              <a:gd name="connsiteX3" fmla="*/ 765820 w 984703"/>
              <a:gd name="connsiteY3" fmla="*/ 480632 h 502524"/>
              <a:gd name="connsiteX4" fmla="*/ 160058 w 984703"/>
              <a:gd name="connsiteY4" fmla="*/ 475552 h 502524"/>
              <a:gd name="connsiteX5" fmla="*/ 164 w 984703"/>
              <a:gd name="connsiteY5" fmla="*/ 184016 h 502524"/>
              <a:gd name="connsiteX0" fmla="*/ 164 w 984703"/>
              <a:gd name="connsiteY0" fmla="*/ 184006 h 502514"/>
              <a:gd name="connsiteX1" fmla="*/ 479449 w 984703"/>
              <a:gd name="connsiteY1" fmla="*/ 0 h 502514"/>
              <a:gd name="connsiteX2" fmla="*/ 973974 w 984703"/>
              <a:gd name="connsiteY2" fmla="*/ 178926 h 502514"/>
              <a:gd name="connsiteX3" fmla="*/ 765820 w 984703"/>
              <a:gd name="connsiteY3" fmla="*/ 480622 h 502514"/>
              <a:gd name="connsiteX4" fmla="*/ 160058 w 984703"/>
              <a:gd name="connsiteY4" fmla="*/ 475542 h 502514"/>
              <a:gd name="connsiteX5" fmla="*/ 164 w 984703"/>
              <a:gd name="connsiteY5" fmla="*/ 184006 h 502514"/>
              <a:gd name="connsiteX0" fmla="*/ 164 w 984703"/>
              <a:gd name="connsiteY0" fmla="*/ 184006 h 502514"/>
              <a:gd name="connsiteX1" fmla="*/ 492149 w 984703"/>
              <a:gd name="connsiteY1" fmla="*/ 0 h 502514"/>
              <a:gd name="connsiteX2" fmla="*/ 973974 w 984703"/>
              <a:gd name="connsiteY2" fmla="*/ 178926 h 502514"/>
              <a:gd name="connsiteX3" fmla="*/ 765820 w 984703"/>
              <a:gd name="connsiteY3" fmla="*/ 480622 h 502514"/>
              <a:gd name="connsiteX4" fmla="*/ 160058 w 984703"/>
              <a:gd name="connsiteY4" fmla="*/ 475542 h 502514"/>
              <a:gd name="connsiteX5" fmla="*/ 164 w 984703"/>
              <a:gd name="connsiteY5" fmla="*/ 184006 h 50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4703" h="502514">
                <a:moveTo>
                  <a:pt x="164" y="184006"/>
                </a:moveTo>
                <a:cubicBezTo>
                  <a:pt x="20226" y="127751"/>
                  <a:pt x="301907" y="10535"/>
                  <a:pt x="492149" y="0"/>
                </a:cubicBezTo>
                <a:cubicBezTo>
                  <a:pt x="776371" y="8842"/>
                  <a:pt x="951372" y="124364"/>
                  <a:pt x="973974" y="178926"/>
                </a:cubicBezTo>
                <a:cubicBezTo>
                  <a:pt x="990949" y="210911"/>
                  <a:pt x="1020625" y="441017"/>
                  <a:pt x="765820" y="480622"/>
                </a:cubicBezTo>
                <a:cubicBezTo>
                  <a:pt x="698519" y="496709"/>
                  <a:pt x="306099" y="522955"/>
                  <a:pt x="160058" y="475542"/>
                </a:cubicBezTo>
                <a:cubicBezTo>
                  <a:pt x="111840" y="457103"/>
                  <a:pt x="-4958" y="469145"/>
                  <a:pt x="164" y="184006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7795BA4D-73C3-B61A-8908-2679DA466D3E}"/>
              </a:ext>
            </a:extLst>
          </p:cNvPr>
          <p:cNvGrpSpPr/>
          <p:nvPr/>
        </p:nvGrpSpPr>
        <p:grpSpPr>
          <a:xfrm rot="21572067">
            <a:off x="11195246" y="4408336"/>
            <a:ext cx="83806" cy="90245"/>
            <a:chOff x="3634959" y="1562563"/>
            <a:chExt cx="205740" cy="220979"/>
          </a:xfrm>
        </p:grpSpPr>
        <p:sp>
          <p:nvSpPr>
            <p:cNvPr id="57" name="Ovale 56">
              <a:extLst>
                <a:ext uri="{FF2B5EF4-FFF2-40B4-BE49-F238E27FC236}">
                  <a16:creationId xmlns:a16="http://schemas.microsoft.com/office/drawing/2014/main" id="{6636763C-376D-F56C-D4B3-259DFFD3DB78}"/>
                </a:ext>
              </a:extLst>
            </p:cNvPr>
            <p:cNvSpPr/>
            <p:nvPr/>
          </p:nvSpPr>
          <p:spPr>
            <a:xfrm>
              <a:off x="3634959" y="1562563"/>
              <a:ext cx="205740" cy="22097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8" name="Ovale 57">
              <a:extLst>
                <a:ext uri="{FF2B5EF4-FFF2-40B4-BE49-F238E27FC236}">
                  <a16:creationId xmlns:a16="http://schemas.microsoft.com/office/drawing/2014/main" id="{0EDE35F8-8361-7545-D66B-C06DD6538E1D}"/>
                </a:ext>
              </a:extLst>
            </p:cNvPr>
            <p:cNvSpPr/>
            <p:nvPr/>
          </p:nvSpPr>
          <p:spPr>
            <a:xfrm>
              <a:off x="3701366" y="1634951"/>
              <a:ext cx="97769" cy="10668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52" name="Trapezio 51">
            <a:extLst>
              <a:ext uri="{FF2B5EF4-FFF2-40B4-BE49-F238E27FC236}">
                <a16:creationId xmlns:a16="http://schemas.microsoft.com/office/drawing/2014/main" id="{DDEA055E-8F74-C80F-DE00-AF526F863485}"/>
              </a:ext>
            </a:extLst>
          </p:cNvPr>
          <p:cNvSpPr/>
          <p:nvPr/>
        </p:nvSpPr>
        <p:spPr>
          <a:xfrm rot="10772067">
            <a:off x="11303305" y="4536920"/>
            <a:ext cx="116937" cy="45719"/>
          </a:xfrm>
          <a:prstGeom prst="trapezoi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Arco 52">
            <a:extLst>
              <a:ext uri="{FF2B5EF4-FFF2-40B4-BE49-F238E27FC236}">
                <a16:creationId xmlns:a16="http://schemas.microsoft.com/office/drawing/2014/main" id="{73F20246-4BF7-8CCA-EF6B-BC715F8A90C5}"/>
              </a:ext>
            </a:extLst>
          </p:cNvPr>
          <p:cNvSpPr/>
          <p:nvPr/>
        </p:nvSpPr>
        <p:spPr>
          <a:xfrm rot="5637402">
            <a:off x="11287855" y="4106854"/>
            <a:ext cx="104249" cy="146662"/>
          </a:xfrm>
          <a:prstGeom prst="arc">
            <a:avLst>
              <a:gd name="adj1" fmla="val 16200000"/>
              <a:gd name="adj2" fmla="val 5035040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00DD3092-A172-E45A-CC41-55BCC988C841}"/>
              </a:ext>
            </a:extLst>
          </p:cNvPr>
          <p:cNvGrpSpPr/>
          <p:nvPr/>
        </p:nvGrpSpPr>
        <p:grpSpPr>
          <a:xfrm rot="21572067">
            <a:off x="11425351" y="4406466"/>
            <a:ext cx="83806" cy="90245"/>
            <a:chOff x="3634959" y="1562563"/>
            <a:chExt cx="205740" cy="220979"/>
          </a:xfrm>
        </p:grpSpPr>
        <p:sp>
          <p:nvSpPr>
            <p:cNvPr id="55" name="Ovale 54">
              <a:extLst>
                <a:ext uri="{FF2B5EF4-FFF2-40B4-BE49-F238E27FC236}">
                  <a16:creationId xmlns:a16="http://schemas.microsoft.com/office/drawing/2014/main" id="{51802FFE-F0F4-1C26-9786-E287A03BB438}"/>
                </a:ext>
              </a:extLst>
            </p:cNvPr>
            <p:cNvSpPr/>
            <p:nvPr/>
          </p:nvSpPr>
          <p:spPr>
            <a:xfrm>
              <a:off x="3634959" y="1562563"/>
              <a:ext cx="205740" cy="22097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6" name="Ovale 55">
              <a:extLst>
                <a:ext uri="{FF2B5EF4-FFF2-40B4-BE49-F238E27FC236}">
                  <a16:creationId xmlns:a16="http://schemas.microsoft.com/office/drawing/2014/main" id="{17EE236D-C135-66B2-26B7-FAE59A7A8574}"/>
                </a:ext>
              </a:extLst>
            </p:cNvPr>
            <p:cNvSpPr/>
            <p:nvPr/>
          </p:nvSpPr>
          <p:spPr>
            <a:xfrm>
              <a:off x="3688944" y="1634952"/>
              <a:ext cx="97769" cy="10668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71" name="Gruppo 70">
            <a:extLst>
              <a:ext uri="{FF2B5EF4-FFF2-40B4-BE49-F238E27FC236}">
                <a16:creationId xmlns:a16="http://schemas.microsoft.com/office/drawing/2014/main" id="{22886199-8C80-2505-63CB-EA363FD6FC71}"/>
              </a:ext>
            </a:extLst>
          </p:cNvPr>
          <p:cNvGrpSpPr/>
          <p:nvPr/>
        </p:nvGrpSpPr>
        <p:grpSpPr>
          <a:xfrm rot="21572067">
            <a:off x="10788716" y="4572979"/>
            <a:ext cx="401108" cy="396183"/>
            <a:chOff x="7194492" y="1267280"/>
            <a:chExt cx="832077" cy="849267"/>
          </a:xfrm>
          <a:solidFill>
            <a:schemeClr val="bg2">
              <a:lumMod val="25000"/>
            </a:schemeClr>
          </a:solidFill>
        </p:grpSpPr>
        <p:sp>
          <p:nvSpPr>
            <p:cNvPr id="72" name="Ritardo 71">
              <a:extLst>
                <a:ext uri="{FF2B5EF4-FFF2-40B4-BE49-F238E27FC236}">
                  <a16:creationId xmlns:a16="http://schemas.microsoft.com/office/drawing/2014/main" id="{CB3203B4-F4AA-D5B5-25DE-E6F37A66D73E}"/>
                </a:ext>
              </a:extLst>
            </p:cNvPr>
            <p:cNvSpPr/>
            <p:nvPr/>
          </p:nvSpPr>
          <p:spPr>
            <a:xfrm rot="5197850">
              <a:off x="7374466" y="1439654"/>
              <a:ext cx="503058" cy="417272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3" name="Cerchio parziale 72">
              <a:extLst>
                <a:ext uri="{FF2B5EF4-FFF2-40B4-BE49-F238E27FC236}">
                  <a16:creationId xmlns:a16="http://schemas.microsoft.com/office/drawing/2014/main" id="{7787FB43-BE9E-4660-DE7F-A3DD347705EB}"/>
                </a:ext>
              </a:extLst>
            </p:cNvPr>
            <p:cNvSpPr/>
            <p:nvPr/>
          </p:nvSpPr>
          <p:spPr>
            <a:xfrm rot="1936892">
              <a:off x="7194492" y="1267280"/>
              <a:ext cx="832077" cy="849267"/>
            </a:xfrm>
            <a:prstGeom prst="pie">
              <a:avLst>
                <a:gd name="adj1" fmla="val 11382448"/>
                <a:gd name="adj2" fmla="val 166025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Gruppo 80">
            <a:extLst>
              <a:ext uri="{FF2B5EF4-FFF2-40B4-BE49-F238E27FC236}">
                <a16:creationId xmlns:a16="http://schemas.microsoft.com/office/drawing/2014/main" id="{4C09F512-74A8-F01B-2566-8292FCF4AB23}"/>
              </a:ext>
            </a:extLst>
          </p:cNvPr>
          <p:cNvGrpSpPr/>
          <p:nvPr/>
        </p:nvGrpSpPr>
        <p:grpSpPr>
          <a:xfrm rot="21397804">
            <a:off x="10746720" y="4672326"/>
            <a:ext cx="676743" cy="2116965"/>
            <a:chOff x="12593314" y="4727796"/>
            <a:chExt cx="676743" cy="2116965"/>
          </a:xfrm>
        </p:grpSpPr>
        <p:grpSp>
          <p:nvGrpSpPr>
            <p:cNvPr id="78" name="Gruppo 77">
              <a:extLst>
                <a:ext uri="{FF2B5EF4-FFF2-40B4-BE49-F238E27FC236}">
                  <a16:creationId xmlns:a16="http://schemas.microsoft.com/office/drawing/2014/main" id="{964711AF-5530-B1EF-8455-B7F77A80B976}"/>
                </a:ext>
              </a:extLst>
            </p:cNvPr>
            <p:cNvGrpSpPr/>
            <p:nvPr/>
          </p:nvGrpSpPr>
          <p:grpSpPr>
            <a:xfrm>
              <a:off x="12593314" y="4727796"/>
              <a:ext cx="676743" cy="2116965"/>
              <a:chOff x="12593314" y="4727796"/>
              <a:chExt cx="676743" cy="2116965"/>
            </a:xfrm>
          </p:grpSpPr>
          <p:grpSp>
            <p:nvGrpSpPr>
              <p:cNvPr id="76" name="Gruppo 75">
                <a:extLst>
                  <a:ext uri="{FF2B5EF4-FFF2-40B4-BE49-F238E27FC236}">
                    <a16:creationId xmlns:a16="http://schemas.microsoft.com/office/drawing/2014/main" id="{FF1AF08A-BCB9-2B6E-1251-6D6D8882DC8C}"/>
                  </a:ext>
                </a:extLst>
              </p:cNvPr>
              <p:cNvGrpSpPr/>
              <p:nvPr/>
            </p:nvGrpSpPr>
            <p:grpSpPr>
              <a:xfrm>
                <a:off x="12593314" y="5533101"/>
                <a:ext cx="554951" cy="1311660"/>
                <a:chOff x="12593314" y="5533101"/>
                <a:chExt cx="554951" cy="1311660"/>
              </a:xfrm>
            </p:grpSpPr>
            <p:grpSp>
              <p:nvGrpSpPr>
                <p:cNvPr id="32" name="Gruppo 31">
                  <a:extLst>
                    <a:ext uri="{FF2B5EF4-FFF2-40B4-BE49-F238E27FC236}">
                      <a16:creationId xmlns:a16="http://schemas.microsoft.com/office/drawing/2014/main" id="{F9D79D94-0E8B-C334-7D07-2FA63A21ECCD}"/>
                    </a:ext>
                  </a:extLst>
                </p:cNvPr>
                <p:cNvGrpSpPr/>
                <p:nvPr/>
              </p:nvGrpSpPr>
              <p:grpSpPr>
                <a:xfrm rot="21392073">
                  <a:off x="12744977" y="5533101"/>
                  <a:ext cx="403288" cy="625042"/>
                  <a:chOff x="7519203" y="3480608"/>
                  <a:chExt cx="990053" cy="1530515"/>
                </a:xfrm>
              </p:grpSpPr>
              <p:sp>
                <p:nvSpPr>
                  <p:cNvPr id="33" name="Trapezio 67">
                    <a:extLst>
                      <a:ext uri="{FF2B5EF4-FFF2-40B4-BE49-F238E27FC236}">
                        <a16:creationId xmlns:a16="http://schemas.microsoft.com/office/drawing/2014/main" id="{5E19792C-5572-FFC5-D620-93AD27112F48}"/>
                      </a:ext>
                    </a:extLst>
                  </p:cNvPr>
                  <p:cNvSpPr/>
                  <p:nvPr/>
                </p:nvSpPr>
                <p:spPr>
                  <a:xfrm rot="929617">
                    <a:off x="7519203" y="3480608"/>
                    <a:ext cx="990053" cy="1530515"/>
                  </a:xfrm>
                  <a:custGeom>
                    <a:avLst/>
                    <a:gdLst>
                      <a:gd name="connsiteX0" fmla="*/ 0 w 1017409"/>
                      <a:gd name="connsiteY0" fmla="*/ 1393390 h 1393390"/>
                      <a:gd name="connsiteX1" fmla="*/ 149671 w 1017409"/>
                      <a:gd name="connsiteY1" fmla="*/ 0 h 1393390"/>
                      <a:gd name="connsiteX2" fmla="*/ 867738 w 1017409"/>
                      <a:gd name="connsiteY2" fmla="*/ 0 h 1393390"/>
                      <a:gd name="connsiteX3" fmla="*/ 1017409 w 1017409"/>
                      <a:gd name="connsiteY3" fmla="*/ 1393390 h 1393390"/>
                      <a:gd name="connsiteX4" fmla="*/ 0 w 1017409"/>
                      <a:gd name="connsiteY4" fmla="*/ 1393390 h 1393390"/>
                      <a:gd name="connsiteX0" fmla="*/ 0 w 961936"/>
                      <a:gd name="connsiteY0" fmla="*/ 1393390 h 1393390"/>
                      <a:gd name="connsiteX1" fmla="*/ 149671 w 961936"/>
                      <a:gd name="connsiteY1" fmla="*/ 0 h 1393390"/>
                      <a:gd name="connsiteX2" fmla="*/ 867738 w 961936"/>
                      <a:gd name="connsiteY2" fmla="*/ 0 h 1393390"/>
                      <a:gd name="connsiteX3" fmla="*/ 961936 w 961936"/>
                      <a:gd name="connsiteY3" fmla="*/ 1392953 h 1393390"/>
                      <a:gd name="connsiteX4" fmla="*/ 0 w 961936"/>
                      <a:gd name="connsiteY4" fmla="*/ 1393390 h 1393390"/>
                      <a:gd name="connsiteX0" fmla="*/ 0 w 990173"/>
                      <a:gd name="connsiteY0" fmla="*/ 1393390 h 1393390"/>
                      <a:gd name="connsiteX1" fmla="*/ 149671 w 990173"/>
                      <a:gd name="connsiteY1" fmla="*/ 0 h 1393390"/>
                      <a:gd name="connsiteX2" fmla="*/ 867738 w 990173"/>
                      <a:gd name="connsiteY2" fmla="*/ 0 h 1393390"/>
                      <a:gd name="connsiteX3" fmla="*/ 961936 w 990173"/>
                      <a:gd name="connsiteY3" fmla="*/ 1392953 h 1393390"/>
                      <a:gd name="connsiteX4" fmla="*/ 0 w 990173"/>
                      <a:gd name="connsiteY4" fmla="*/ 1393390 h 1393390"/>
                      <a:gd name="connsiteX0" fmla="*/ 0 w 990173"/>
                      <a:gd name="connsiteY0" fmla="*/ 1393390 h 1393390"/>
                      <a:gd name="connsiteX1" fmla="*/ 149671 w 990173"/>
                      <a:gd name="connsiteY1" fmla="*/ 0 h 1393390"/>
                      <a:gd name="connsiteX2" fmla="*/ 867738 w 990173"/>
                      <a:gd name="connsiteY2" fmla="*/ 0 h 1393390"/>
                      <a:gd name="connsiteX3" fmla="*/ 961936 w 990173"/>
                      <a:gd name="connsiteY3" fmla="*/ 1392953 h 1393390"/>
                      <a:gd name="connsiteX4" fmla="*/ 0 w 990173"/>
                      <a:gd name="connsiteY4" fmla="*/ 1393390 h 1393390"/>
                      <a:gd name="connsiteX0" fmla="*/ 0 w 990173"/>
                      <a:gd name="connsiteY0" fmla="*/ 1393390 h 1411727"/>
                      <a:gd name="connsiteX1" fmla="*/ 149671 w 990173"/>
                      <a:gd name="connsiteY1" fmla="*/ 0 h 1411727"/>
                      <a:gd name="connsiteX2" fmla="*/ 867738 w 990173"/>
                      <a:gd name="connsiteY2" fmla="*/ 0 h 1411727"/>
                      <a:gd name="connsiteX3" fmla="*/ 961936 w 990173"/>
                      <a:gd name="connsiteY3" fmla="*/ 1392953 h 1411727"/>
                      <a:gd name="connsiteX4" fmla="*/ 0 w 990173"/>
                      <a:gd name="connsiteY4" fmla="*/ 1393390 h 1411727"/>
                      <a:gd name="connsiteX0" fmla="*/ 11176 w 1001349"/>
                      <a:gd name="connsiteY0" fmla="*/ 1393390 h 1411727"/>
                      <a:gd name="connsiteX1" fmla="*/ 160847 w 1001349"/>
                      <a:gd name="connsiteY1" fmla="*/ 0 h 1411727"/>
                      <a:gd name="connsiteX2" fmla="*/ 878914 w 1001349"/>
                      <a:gd name="connsiteY2" fmla="*/ 0 h 1411727"/>
                      <a:gd name="connsiteX3" fmla="*/ 973112 w 1001349"/>
                      <a:gd name="connsiteY3" fmla="*/ 1392953 h 1411727"/>
                      <a:gd name="connsiteX4" fmla="*/ 11176 w 1001349"/>
                      <a:gd name="connsiteY4" fmla="*/ 1393390 h 1411727"/>
                      <a:gd name="connsiteX0" fmla="*/ 13018 w 1003191"/>
                      <a:gd name="connsiteY0" fmla="*/ 1393390 h 1411727"/>
                      <a:gd name="connsiteX1" fmla="*/ 162689 w 1003191"/>
                      <a:gd name="connsiteY1" fmla="*/ 0 h 1411727"/>
                      <a:gd name="connsiteX2" fmla="*/ 880756 w 1003191"/>
                      <a:gd name="connsiteY2" fmla="*/ 0 h 1411727"/>
                      <a:gd name="connsiteX3" fmla="*/ 974954 w 1003191"/>
                      <a:gd name="connsiteY3" fmla="*/ 1392953 h 1411727"/>
                      <a:gd name="connsiteX4" fmla="*/ 13018 w 1003191"/>
                      <a:gd name="connsiteY4" fmla="*/ 1393390 h 1411727"/>
                      <a:gd name="connsiteX0" fmla="*/ 13018 w 996432"/>
                      <a:gd name="connsiteY0" fmla="*/ 1393390 h 1450462"/>
                      <a:gd name="connsiteX1" fmla="*/ 162689 w 996432"/>
                      <a:gd name="connsiteY1" fmla="*/ 0 h 1450462"/>
                      <a:gd name="connsiteX2" fmla="*/ 880756 w 996432"/>
                      <a:gd name="connsiteY2" fmla="*/ 0 h 1450462"/>
                      <a:gd name="connsiteX3" fmla="*/ 967173 w 996432"/>
                      <a:gd name="connsiteY3" fmla="*/ 1450461 h 1450462"/>
                      <a:gd name="connsiteX4" fmla="*/ 13018 w 996432"/>
                      <a:gd name="connsiteY4" fmla="*/ 1393390 h 1450462"/>
                      <a:gd name="connsiteX0" fmla="*/ 12523 w 995937"/>
                      <a:gd name="connsiteY0" fmla="*/ 1393390 h 1450462"/>
                      <a:gd name="connsiteX1" fmla="*/ 162194 w 995937"/>
                      <a:gd name="connsiteY1" fmla="*/ 0 h 1450462"/>
                      <a:gd name="connsiteX2" fmla="*/ 880261 w 995937"/>
                      <a:gd name="connsiteY2" fmla="*/ 0 h 1450462"/>
                      <a:gd name="connsiteX3" fmla="*/ 966678 w 995937"/>
                      <a:gd name="connsiteY3" fmla="*/ 1450461 h 1450462"/>
                      <a:gd name="connsiteX4" fmla="*/ 12523 w 995937"/>
                      <a:gd name="connsiteY4" fmla="*/ 1393390 h 1450462"/>
                      <a:gd name="connsiteX0" fmla="*/ 12523 w 995937"/>
                      <a:gd name="connsiteY0" fmla="*/ 1432747 h 1489819"/>
                      <a:gd name="connsiteX1" fmla="*/ 162194 w 995937"/>
                      <a:gd name="connsiteY1" fmla="*/ 39357 h 1489819"/>
                      <a:gd name="connsiteX2" fmla="*/ 880261 w 995937"/>
                      <a:gd name="connsiteY2" fmla="*/ 39357 h 1489819"/>
                      <a:gd name="connsiteX3" fmla="*/ 966678 w 995937"/>
                      <a:gd name="connsiteY3" fmla="*/ 1489818 h 1489819"/>
                      <a:gd name="connsiteX4" fmla="*/ 12523 w 995937"/>
                      <a:gd name="connsiteY4" fmla="*/ 1432747 h 1489819"/>
                      <a:gd name="connsiteX0" fmla="*/ 12523 w 995937"/>
                      <a:gd name="connsiteY0" fmla="*/ 1432747 h 1518816"/>
                      <a:gd name="connsiteX1" fmla="*/ 162194 w 995937"/>
                      <a:gd name="connsiteY1" fmla="*/ 39357 h 1518816"/>
                      <a:gd name="connsiteX2" fmla="*/ 880261 w 995937"/>
                      <a:gd name="connsiteY2" fmla="*/ 39357 h 1518816"/>
                      <a:gd name="connsiteX3" fmla="*/ 966678 w 995937"/>
                      <a:gd name="connsiteY3" fmla="*/ 1489818 h 1518816"/>
                      <a:gd name="connsiteX4" fmla="*/ 12523 w 995937"/>
                      <a:gd name="connsiteY4" fmla="*/ 1432747 h 1518816"/>
                      <a:gd name="connsiteX0" fmla="*/ 12523 w 995937"/>
                      <a:gd name="connsiteY0" fmla="*/ 1432747 h 1534940"/>
                      <a:gd name="connsiteX1" fmla="*/ 162194 w 995937"/>
                      <a:gd name="connsiteY1" fmla="*/ 39357 h 1534940"/>
                      <a:gd name="connsiteX2" fmla="*/ 880261 w 995937"/>
                      <a:gd name="connsiteY2" fmla="*/ 39357 h 1534940"/>
                      <a:gd name="connsiteX3" fmla="*/ 966678 w 995937"/>
                      <a:gd name="connsiteY3" fmla="*/ 1489818 h 1534940"/>
                      <a:gd name="connsiteX4" fmla="*/ 12523 w 995937"/>
                      <a:gd name="connsiteY4" fmla="*/ 1432747 h 1534940"/>
                      <a:gd name="connsiteX0" fmla="*/ 12523 w 1003560"/>
                      <a:gd name="connsiteY0" fmla="*/ 1428322 h 1530515"/>
                      <a:gd name="connsiteX1" fmla="*/ 162194 w 1003560"/>
                      <a:gd name="connsiteY1" fmla="*/ 34932 h 1530515"/>
                      <a:gd name="connsiteX2" fmla="*/ 925119 w 1003560"/>
                      <a:gd name="connsiteY2" fmla="*/ 54127 h 1530515"/>
                      <a:gd name="connsiteX3" fmla="*/ 966678 w 1003560"/>
                      <a:gd name="connsiteY3" fmla="*/ 1485393 h 1530515"/>
                      <a:gd name="connsiteX4" fmla="*/ 12523 w 1003560"/>
                      <a:gd name="connsiteY4" fmla="*/ 1428322 h 1530515"/>
                      <a:gd name="connsiteX0" fmla="*/ 12523 w 991671"/>
                      <a:gd name="connsiteY0" fmla="*/ 1428322 h 1530515"/>
                      <a:gd name="connsiteX1" fmla="*/ 162194 w 991671"/>
                      <a:gd name="connsiteY1" fmla="*/ 34932 h 1530515"/>
                      <a:gd name="connsiteX2" fmla="*/ 925119 w 991671"/>
                      <a:gd name="connsiteY2" fmla="*/ 54127 h 1530515"/>
                      <a:gd name="connsiteX3" fmla="*/ 966678 w 991671"/>
                      <a:gd name="connsiteY3" fmla="*/ 1485393 h 1530515"/>
                      <a:gd name="connsiteX4" fmla="*/ 12523 w 991671"/>
                      <a:gd name="connsiteY4" fmla="*/ 1428322 h 1530515"/>
                      <a:gd name="connsiteX0" fmla="*/ 12523 w 990053"/>
                      <a:gd name="connsiteY0" fmla="*/ 1428322 h 1530515"/>
                      <a:gd name="connsiteX1" fmla="*/ 162194 w 990053"/>
                      <a:gd name="connsiteY1" fmla="*/ 34932 h 1530515"/>
                      <a:gd name="connsiteX2" fmla="*/ 925119 w 990053"/>
                      <a:gd name="connsiteY2" fmla="*/ 54127 h 1530515"/>
                      <a:gd name="connsiteX3" fmla="*/ 966678 w 990053"/>
                      <a:gd name="connsiteY3" fmla="*/ 1485393 h 1530515"/>
                      <a:gd name="connsiteX4" fmla="*/ 12523 w 990053"/>
                      <a:gd name="connsiteY4" fmla="*/ 1428322 h 15305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90053" h="1530515">
                        <a:moveTo>
                          <a:pt x="12523" y="1428322"/>
                        </a:moveTo>
                        <a:cubicBezTo>
                          <a:pt x="-40980" y="1332536"/>
                          <a:pt x="89837" y="560973"/>
                          <a:pt x="162194" y="34932"/>
                        </a:cubicBezTo>
                        <a:cubicBezTo>
                          <a:pt x="321651" y="-53623"/>
                          <a:pt x="685763" y="54127"/>
                          <a:pt x="925119" y="54127"/>
                        </a:cubicBezTo>
                        <a:cubicBezTo>
                          <a:pt x="850367" y="706018"/>
                          <a:pt x="1057201" y="1090073"/>
                          <a:pt x="966678" y="1485393"/>
                        </a:cubicBezTo>
                        <a:cubicBezTo>
                          <a:pt x="516692" y="1560930"/>
                          <a:pt x="95716" y="1541443"/>
                          <a:pt x="12523" y="1428322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4" name="Rettangolo 51">
                    <a:extLst>
                      <a:ext uri="{FF2B5EF4-FFF2-40B4-BE49-F238E27FC236}">
                        <a16:creationId xmlns:a16="http://schemas.microsoft.com/office/drawing/2014/main" id="{0D9B6A81-427E-8D97-84AB-A00DF6737888}"/>
                      </a:ext>
                    </a:extLst>
                  </p:cNvPr>
                  <p:cNvSpPr/>
                  <p:nvPr/>
                </p:nvSpPr>
                <p:spPr>
                  <a:xfrm rot="975309">
                    <a:off x="7836195" y="3544231"/>
                    <a:ext cx="629296" cy="743701"/>
                  </a:xfrm>
                  <a:custGeom>
                    <a:avLst/>
                    <a:gdLst>
                      <a:gd name="connsiteX0" fmla="*/ 0 w 616619"/>
                      <a:gd name="connsiteY0" fmla="*/ 0 h 621814"/>
                      <a:gd name="connsiteX1" fmla="*/ 616619 w 616619"/>
                      <a:gd name="connsiteY1" fmla="*/ 0 h 621814"/>
                      <a:gd name="connsiteX2" fmla="*/ 616619 w 616619"/>
                      <a:gd name="connsiteY2" fmla="*/ 621814 h 621814"/>
                      <a:gd name="connsiteX3" fmla="*/ 0 w 616619"/>
                      <a:gd name="connsiteY3" fmla="*/ 621814 h 621814"/>
                      <a:gd name="connsiteX4" fmla="*/ 0 w 616619"/>
                      <a:gd name="connsiteY4" fmla="*/ 0 h 621814"/>
                      <a:gd name="connsiteX0" fmla="*/ 0 w 616619"/>
                      <a:gd name="connsiteY0" fmla="*/ 0 h 688563"/>
                      <a:gd name="connsiteX1" fmla="*/ 616619 w 616619"/>
                      <a:gd name="connsiteY1" fmla="*/ 0 h 688563"/>
                      <a:gd name="connsiteX2" fmla="*/ 616619 w 616619"/>
                      <a:gd name="connsiteY2" fmla="*/ 621814 h 688563"/>
                      <a:gd name="connsiteX3" fmla="*/ 0 w 616619"/>
                      <a:gd name="connsiteY3" fmla="*/ 621814 h 688563"/>
                      <a:gd name="connsiteX4" fmla="*/ 0 w 616619"/>
                      <a:gd name="connsiteY4" fmla="*/ 0 h 688563"/>
                      <a:gd name="connsiteX0" fmla="*/ 0 w 616619"/>
                      <a:gd name="connsiteY0" fmla="*/ 0 h 708755"/>
                      <a:gd name="connsiteX1" fmla="*/ 616619 w 616619"/>
                      <a:gd name="connsiteY1" fmla="*/ 0 h 708755"/>
                      <a:gd name="connsiteX2" fmla="*/ 616619 w 616619"/>
                      <a:gd name="connsiteY2" fmla="*/ 621814 h 708755"/>
                      <a:gd name="connsiteX3" fmla="*/ 0 w 616619"/>
                      <a:gd name="connsiteY3" fmla="*/ 621814 h 708755"/>
                      <a:gd name="connsiteX4" fmla="*/ 0 w 616619"/>
                      <a:gd name="connsiteY4" fmla="*/ 0 h 708755"/>
                      <a:gd name="connsiteX0" fmla="*/ 0 w 616619"/>
                      <a:gd name="connsiteY0" fmla="*/ 0 h 711984"/>
                      <a:gd name="connsiteX1" fmla="*/ 616619 w 616619"/>
                      <a:gd name="connsiteY1" fmla="*/ 0 h 711984"/>
                      <a:gd name="connsiteX2" fmla="*/ 616619 w 616619"/>
                      <a:gd name="connsiteY2" fmla="*/ 621814 h 711984"/>
                      <a:gd name="connsiteX3" fmla="*/ 0 w 616619"/>
                      <a:gd name="connsiteY3" fmla="*/ 621814 h 711984"/>
                      <a:gd name="connsiteX4" fmla="*/ 0 w 616619"/>
                      <a:gd name="connsiteY4" fmla="*/ 0 h 711984"/>
                      <a:gd name="connsiteX0" fmla="*/ 0 w 616619"/>
                      <a:gd name="connsiteY0" fmla="*/ 0 h 712500"/>
                      <a:gd name="connsiteX1" fmla="*/ 616619 w 616619"/>
                      <a:gd name="connsiteY1" fmla="*/ 0 h 712500"/>
                      <a:gd name="connsiteX2" fmla="*/ 616619 w 616619"/>
                      <a:gd name="connsiteY2" fmla="*/ 621814 h 712500"/>
                      <a:gd name="connsiteX3" fmla="*/ 0 w 616619"/>
                      <a:gd name="connsiteY3" fmla="*/ 621814 h 712500"/>
                      <a:gd name="connsiteX4" fmla="*/ 0 w 616619"/>
                      <a:gd name="connsiteY4" fmla="*/ 0 h 712500"/>
                      <a:gd name="connsiteX0" fmla="*/ 0 w 630030"/>
                      <a:gd name="connsiteY0" fmla="*/ 0 h 712500"/>
                      <a:gd name="connsiteX1" fmla="*/ 630030 w 630030"/>
                      <a:gd name="connsiteY1" fmla="*/ 2440 h 712500"/>
                      <a:gd name="connsiteX2" fmla="*/ 616619 w 630030"/>
                      <a:gd name="connsiteY2" fmla="*/ 621814 h 712500"/>
                      <a:gd name="connsiteX3" fmla="*/ 0 w 630030"/>
                      <a:gd name="connsiteY3" fmla="*/ 621814 h 712500"/>
                      <a:gd name="connsiteX4" fmla="*/ 0 w 630030"/>
                      <a:gd name="connsiteY4" fmla="*/ 0 h 712500"/>
                      <a:gd name="connsiteX0" fmla="*/ 0 w 616619"/>
                      <a:gd name="connsiteY0" fmla="*/ 0 h 712500"/>
                      <a:gd name="connsiteX1" fmla="*/ 583210 w 616619"/>
                      <a:gd name="connsiteY1" fmla="*/ 16091 h 712500"/>
                      <a:gd name="connsiteX2" fmla="*/ 616619 w 616619"/>
                      <a:gd name="connsiteY2" fmla="*/ 621814 h 712500"/>
                      <a:gd name="connsiteX3" fmla="*/ 0 w 616619"/>
                      <a:gd name="connsiteY3" fmla="*/ 621814 h 712500"/>
                      <a:gd name="connsiteX4" fmla="*/ 0 w 616619"/>
                      <a:gd name="connsiteY4" fmla="*/ 0 h 712500"/>
                      <a:gd name="connsiteX0" fmla="*/ 0 w 629296"/>
                      <a:gd name="connsiteY0" fmla="*/ 0 h 712500"/>
                      <a:gd name="connsiteX1" fmla="*/ 629296 w 629296"/>
                      <a:gd name="connsiteY1" fmla="*/ 21703 h 712500"/>
                      <a:gd name="connsiteX2" fmla="*/ 616619 w 629296"/>
                      <a:gd name="connsiteY2" fmla="*/ 621814 h 712500"/>
                      <a:gd name="connsiteX3" fmla="*/ 0 w 629296"/>
                      <a:gd name="connsiteY3" fmla="*/ 621814 h 712500"/>
                      <a:gd name="connsiteX4" fmla="*/ 0 w 629296"/>
                      <a:gd name="connsiteY4" fmla="*/ 0 h 712500"/>
                      <a:gd name="connsiteX0" fmla="*/ 0 w 629296"/>
                      <a:gd name="connsiteY0" fmla="*/ 11210 h 723710"/>
                      <a:gd name="connsiteX1" fmla="*/ 629296 w 629296"/>
                      <a:gd name="connsiteY1" fmla="*/ 32913 h 723710"/>
                      <a:gd name="connsiteX2" fmla="*/ 616619 w 629296"/>
                      <a:gd name="connsiteY2" fmla="*/ 633024 h 723710"/>
                      <a:gd name="connsiteX3" fmla="*/ 0 w 629296"/>
                      <a:gd name="connsiteY3" fmla="*/ 633024 h 723710"/>
                      <a:gd name="connsiteX4" fmla="*/ 0 w 629296"/>
                      <a:gd name="connsiteY4" fmla="*/ 11210 h 723710"/>
                      <a:gd name="connsiteX0" fmla="*/ 0 w 629296"/>
                      <a:gd name="connsiteY0" fmla="*/ 31201 h 743701"/>
                      <a:gd name="connsiteX1" fmla="*/ 629296 w 629296"/>
                      <a:gd name="connsiteY1" fmla="*/ 52904 h 743701"/>
                      <a:gd name="connsiteX2" fmla="*/ 616619 w 629296"/>
                      <a:gd name="connsiteY2" fmla="*/ 653015 h 743701"/>
                      <a:gd name="connsiteX3" fmla="*/ 0 w 629296"/>
                      <a:gd name="connsiteY3" fmla="*/ 653015 h 743701"/>
                      <a:gd name="connsiteX4" fmla="*/ 0 w 629296"/>
                      <a:gd name="connsiteY4" fmla="*/ 31201 h 743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9296" h="743701">
                        <a:moveTo>
                          <a:pt x="0" y="31201"/>
                        </a:moveTo>
                        <a:cubicBezTo>
                          <a:pt x="200260" y="-15942"/>
                          <a:pt x="415878" y="-10414"/>
                          <a:pt x="629296" y="52904"/>
                        </a:cubicBezTo>
                        <a:lnTo>
                          <a:pt x="616619" y="653015"/>
                        </a:lnTo>
                        <a:cubicBezTo>
                          <a:pt x="436182" y="804442"/>
                          <a:pt x="84588" y="739080"/>
                          <a:pt x="0" y="653015"/>
                        </a:cubicBezTo>
                        <a:lnTo>
                          <a:pt x="0" y="31201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5" name="Rettangolo con angoli arrotondati 34">
                    <a:extLst>
                      <a:ext uri="{FF2B5EF4-FFF2-40B4-BE49-F238E27FC236}">
                        <a16:creationId xmlns:a16="http://schemas.microsoft.com/office/drawing/2014/main" id="{05DB83D3-6E86-C0D1-5FEB-5D54CCAC23D9}"/>
                      </a:ext>
                    </a:extLst>
                  </p:cNvPr>
                  <p:cNvSpPr/>
                  <p:nvPr/>
                </p:nvSpPr>
                <p:spPr>
                  <a:xfrm rot="932484">
                    <a:off x="7878799" y="3516627"/>
                    <a:ext cx="180607" cy="471634"/>
                  </a:xfrm>
                  <a:prstGeom prst="roundRect">
                    <a:avLst/>
                  </a:pr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6" name="Rettangolo con angoli arrotondati 35">
                    <a:extLst>
                      <a:ext uri="{FF2B5EF4-FFF2-40B4-BE49-F238E27FC236}">
                        <a16:creationId xmlns:a16="http://schemas.microsoft.com/office/drawing/2014/main" id="{68EF2CF8-9855-28A6-A947-FC48EB5F9234}"/>
                      </a:ext>
                    </a:extLst>
                  </p:cNvPr>
                  <p:cNvSpPr/>
                  <p:nvPr/>
                </p:nvSpPr>
                <p:spPr>
                  <a:xfrm rot="1190323">
                    <a:off x="8303944" y="3644241"/>
                    <a:ext cx="180607" cy="471634"/>
                  </a:xfrm>
                  <a:prstGeom prst="roundRect">
                    <a:avLst/>
                  </a:pr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grpSp>
              <p:nvGrpSpPr>
                <p:cNvPr id="75" name="Gruppo 74">
                  <a:extLst>
                    <a:ext uri="{FF2B5EF4-FFF2-40B4-BE49-F238E27FC236}">
                      <a16:creationId xmlns:a16="http://schemas.microsoft.com/office/drawing/2014/main" id="{F0AB5B85-F2B8-77F0-2FA4-C383CDD132D5}"/>
                    </a:ext>
                  </a:extLst>
                </p:cNvPr>
                <p:cNvGrpSpPr/>
                <p:nvPr/>
              </p:nvGrpSpPr>
              <p:grpSpPr>
                <a:xfrm>
                  <a:off x="12593314" y="6087464"/>
                  <a:ext cx="433218" cy="757297"/>
                  <a:chOff x="12593314" y="6087464"/>
                  <a:chExt cx="433218" cy="757297"/>
                </a:xfrm>
              </p:grpSpPr>
              <p:sp>
                <p:nvSpPr>
                  <p:cNvPr id="3" name="Trapezio 79">
                    <a:extLst>
                      <a:ext uri="{FF2B5EF4-FFF2-40B4-BE49-F238E27FC236}">
                        <a16:creationId xmlns:a16="http://schemas.microsoft.com/office/drawing/2014/main" id="{B88C1895-505F-E65C-5692-996E4C54AD10}"/>
                      </a:ext>
                    </a:extLst>
                  </p:cNvPr>
                  <p:cNvSpPr/>
                  <p:nvPr/>
                </p:nvSpPr>
                <p:spPr>
                  <a:xfrm rot="21392073">
                    <a:off x="12593314" y="6495746"/>
                    <a:ext cx="397066" cy="334156"/>
                  </a:xfrm>
                  <a:custGeom>
                    <a:avLst/>
                    <a:gdLst>
                      <a:gd name="connsiteX0" fmla="*/ 0 w 892194"/>
                      <a:gd name="connsiteY0" fmla="*/ 721518 h 721518"/>
                      <a:gd name="connsiteX1" fmla="*/ 180380 w 892194"/>
                      <a:gd name="connsiteY1" fmla="*/ 0 h 721518"/>
                      <a:gd name="connsiteX2" fmla="*/ 711815 w 892194"/>
                      <a:gd name="connsiteY2" fmla="*/ 0 h 721518"/>
                      <a:gd name="connsiteX3" fmla="*/ 892194 w 892194"/>
                      <a:gd name="connsiteY3" fmla="*/ 721518 h 721518"/>
                      <a:gd name="connsiteX4" fmla="*/ 0 w 892194"/>
                      <a:gd name="connsiteY4" fmla="*/ 721518 h 721518"/>
                      <a:gd name="connsiteX0" fmla="*/ 0 w 944225"/>
                      <a:gd name="connsiteY0" fmla="*/ 721518 h 721518"/>
                      <a:gd name="connsiteX1" fmla="*/ 180380 w 944225"/>
                      <a:gd name="connsiteY1" fmla="*/ 0 h 721518"/>
                      <a:gd name="connsiteX2" fmla="*/ 944225 w 944225"/>
                      <a:gd name="connsiteY2" fmla="*/ 129540 h 721518"/>
                      <a:gd name="connsiteX3" fmla="*/ 892194 w 944225"/>
                      <a:gd name="connsiteY3" fmla="*/ 721518 h 721518"/>
                      <a:gd name="connsiteX4" fmla="*/ 0 w 944225"/>
                      <a:gd name="connsiteY4" fmla="*/ 721518 h 721518"/>
                      <a:gd name="connsiteX0" fmla="*/ 0 w 944225"/>
                      <a:gd name="connsiteY0" fmla="*/ 591978 h 591978"/>
                      <a:gd name="connsiteX1" fmla="*/ 111800 w 944225"/>
                      <a:gd name="connsiteY1" fmla="*/ 0 h 591978"/>
                      <a:gd name="connsiteX2" fmla="*/ 944225 w 944225"/>
                      <a:gd name="connsiteY2" fmla="*/ 0 h 591978"/>
                      <a:gd name="connsiteX3" fmla="*/ 892194 w 944225"/>
                      <a:gd name="connsiteY3" fmla="*/ 591978 h 591978"/>
                      <a:gd name="connsiteX4" fmla="*/ 0 w 944225"/>
                      <a:gd name="connsiteY4" fmla="*/ 591978 h 591978"/>
                      <a:gd name="connsiteX0" fmla="*/ 0 w 944225"/>
                      <a:gd name="connsiteY0" fmla="*/ 591978 h 591978"/>
                      <a:gd name="connsiteX1" fmla="*/ 226100 w 944225"/>
                      <a:gd name="connsiteY1" fmla="*/ 95250 h 591978"/>
                      <a:gd name="connsiteX2" fmla="*/ 944225 w 944225"/>
                      <a:gd name="connsiteY2" fmla="*/ 0 h 591978"/>
                      <a:gd name="connsiteX3" fmla="*/ 892194 w 944225"/>
                      <a:gd name="connsiteY3" fmla="*/ 591978 h 591978"/>
                      <a:gd name="connsiteX4" fmla="*/ 0 w 944225"/>
                      <a:gd name="connsiteY4" fmla="*/ 591978 h 591978"/>
                      <a:gd name="connsiteX0" fmla="*/ 0 w 944225"/>
                      <a:gd name="connsiteY0" fmla="*/ 591978 h 591978"/>
                      <a:gd name="connsiteX1" fmla="*/ 88940 w 944225"/>
                      <a:gd name="connsiteY1" fmla="*/ 7620 h 591978"/>
                      <a:gd name="connsiteX2" fmla="*/ 944225 w 944225"/>
                      <a:gd name="connsiteY2" fmla="*/ 0 h 591978"/>
                      <a:gd name="connsiteX3" fmla="*/ 892194 w 944225"/>
                      <a:gd name="connsiteY3" fmla="*/ 591978 h 591978"/>
                      <a:gd name="connsiteX4" fmla="*/ 0 w 944225"/>
                      <a:gd name="connsiteY4" fmla="*/ 591978 h 591978"/>
                      <a:gd name="connsiteX0" fmla="*/ 0 w 970895"/>
                      <a:gd name="connsiteY0" fmla="*/ 481488 h 591978"/>
                      <a:gd name="connsiteX1" fmla="*/ 115610 w 970895"/>
                      <a:gd name="connsiteY1" fmla="*/ 7620 h 591978"/>
                      <a:gd name="connsiteX2" fmla="*/ 970895 w 970895"/>
                      <a:gd name="connsiteY2" fmla="*/ 0 h 591978"/>
                      <a:gd name="connsiteX3" fmla="*/ 918864 w 970895"/>
                      <a:gd name="connsiteY3" fmla="*/ 591978 h 591978"/>
                      <a:gd name="connsiteX4" fmla="*/ 0 w 970895"/>
                      <a:gd name="connsiteY4" fmla="*/ 481488 h 591978"/>
                      <a:gd name="connsiteX0" fmla="*/ 0 w 936605"/>
                      <a:gd name="connsiteY0" fmla="*/ 527208 h 591978"/>
                      <a:gd name="connsiteX1" fmla="*/ 81320 w 936605"/>
                      <a:gd name="connsiteY1" fmla="*/ 7620 h 591978"/>
                      <a:gd name="connsiteX2" fmla="*/ 936605 w 936605"/>
                      <a:gd name="connsiteY2" fmla="*/ 0 h 591978"/>
                      <a:gd name="connsiteX3" fmla="*/ 884574 w 936605"/>
                      <a:gd name="connsiteY3" fmla="*/ 591978 h 591978"/>
                      <a:gd name="connsiteX4" fmla="*/ 0 w 936605"/>
                      <a:gd name="connsiteY4" fmla="*/ 527208 h 591978"/>
                      <a:gd name="connsiteX0" fmla="*/ 0 w 936605"/>
                      <a:gd name="connsiteY0" fmla="*/ 527208 h 609352"/>
                      <a:gd name="connsiteX1" fmla="*/ 81320 w 936605"/>
                      <a:gd name="connsiteY1" fmla="*/ 7620 h 609352"/>
                      <a:gd name="connsiteX2" fmla="*/ 936605 w 936605"/>
                      <a:gd name="connsiteY2" fmla="*/ 0 h 609352"/>
                      <a:gd name="connsiteX3" fmla="*/ 884574 w 936605"/>
                      <a:gd name="connsiteY3" fmla="*/ 591978 h 609352"/>
                      <a:gd name="connsiteX4" fmla="*/ 0 w 936605"/>
                      <a:gd name="connsiteY4" fmla="*/ 527208 h 609352"/>
                      <a:gd name="connsiteX0" fmla="*/ 0 w 936605"/>
                      <a:gd name="connsiteY0" fmla="*/ 527208 h 646620"/>
                      <a:gd name="connsiteX1" fmla="*/ 81320 w 936605"/>
                      <a:gd name="connsiteY1" fmla="*/ 7620 h 646620"/>
                      <a:gd name="connsiteX2" fmla="*/ 936605 w 936605"/>
                      <a:gd name="connsiteY2" fmla="*/ 0 h 646620"/>
                      <a:gd name="connsiteX3" fmla="*/ 884574 w 936605"/>
                      <a:gd name="connsiteY3" fmla="*/ 591978 h 646620"/>
                      <a:gd name="connsiteX4" fmla="*/ 0 w 936605"/>
                      <a:gd name="connsiteY4" fmla="*/ 527208 h 646620"/>
                      <a:gd name="connsiteX0" fmla="*/ 0 w 936605"/>
                      <a:gd name="connsiteY0" fmla="*/ 527208 h 646620"/>
                      <a:gd name="connsiteX1" fmla="*/ 81320 w 936605"/>
                      <a:gd name="connsiteY1" fmla="*/ 7620 h 646620"/>
                      <a:gd name="connsiteX2" fmla="*/ 936605 w 936605"/>
                      <a:gd name="connsiteY2" fmla="*/ 0 h 646620"/>
                      <a:gd name="connsiteX3" fmla="*/ 884574 w 936605"/>
                      <a:gd name="connsiteY3" fmla="*/ 591978 h 646620"/>
                      <a:gd name="connsiteX4" fmla="*/ 0 w 936605"/>
                      <a:gd name="connsiteY4" fmla="*/ 527208 h 646620"/>
                      <a:gd name="connsiteX0" fmla="*/ 0 w 948035"/>
                      <a:gd name="connsiteY0" fmla="*/ 519588 h 639000"/>
                      <a:gd name="connsiteX1" fmla="*/ 81320 w 948035"/>
                      <a:gd name="connsiteY1" fmla="*/ 0 h 639000"/>
                      <a:gd name="connsiteX2" fmla="*/ 948035 w 948035"/>
                      <a:gd name="connsiteY2" fmla="*/ 129540 h 639000"/>
                      <a:gd name="connsiteX3" fmla="*/ 884574 w 948035"/>
                      <a:gd name="connsiteY3" fmla="*/ 584358 h 639000"/>
                      <a:gd name="connsiteX4" fmla="*/ 0 w 948035"/>
                      <a:gd name="connsiteY4" fmla="*/ 519588 h 639000"/>
                      <a:gd name="connsiteX0" fmla="*/ 0 w 949468"/>
                      <a:gd name="connsiteY0" fmla="*/ 588368 h 707780"/>
                      <a:gd name="connsiteX1" fmla="*/ 81320 w 949468"/>
                      <a:gd name="connsiteY1" fmla="*/ 68780 h 707780"/>
                      <a:gd name="connsiteX2" fmla="*/ 948035 w 949468"/>
                      <a:gd name="connsiteY2" fmla="*/ 198320 h 707780"/>
                      <a:gd name="connsiteX3" fmla="*/ 884574 w 949468"/>
                      <a:gd name="connsiteY3" fmla="*/ 653138 h 707780"/>
                      <a:gd name="connsiteX4" fmla="*/ 0 w 949468"/>
                      <a:gd name="connsiteY4" fmla="*/ 588368 h 707780"/>
                      <a:gd name="connsiteX0" fmla="*/ 0 w 949477"/>
                      <a:gd name="connsiteY0" fmla="*/ 591139 h 710551"/>
                      <a:gd name="connsiteX1" fmla="*/ 85130 w 949477"/>
                      <a:gd name="connsiteY1" fmla="*/ 63931 h 710551"/>
                      <a:gd name="connsiteX2" fmla="*/ 948035 w 949477"/>
                      <a:gd name="connsiteY2" fmla="*/ 201091 h 710551"/>
                      <a:gd name="connsiteX3" fmla="*/ 884574 w 949477"/>
                      <a:gd name="connsiteY3" fmla="*/ 655909 h 710551"/>
                      <a:gd name="connsiteX4" fmla="*/ 0 w 949477"/>
                      <a:gd name="connsiteY4" fmla="*/ 591139 h 710551"/>
                      <a:gd name="connsiteX0" fmla="*/ 0 w 949427"/>
                      <a:gd name="connsiteY0" fmla="*/ 698821 h 818233"/>
                      <a:gd name="connsiteX1" fmla="*/ 85130 w 949427"/>
                      <a:gd name="connsiteY1" fmla="*/ 171613 h 818233"/>
                      <a:gd name="connsiteX2" fmla="*/ 948035 w 949427"/>
                      <a:gd name="connsiteY2" fmla="*/ 308773 h 818233"/>
                      <a:gd name="connsiteX3" fmla="*/ 884574 w 949427"/>
                      <a:gd name="connsiteY3" fmla="*/ 763591 h 818233"/>
                      <a:gd name="connsiteX4" fmla="*/ 0 w 949427"/>
                      <a:gd name="connsiteY4" fmla="*/ 698821 h 818233"/>
                      <a:gd name="connsiteX0" fmla="*/ 0 w 949427"/>
                      <a:gd name="connsiteY0" fmla="*/ 698821 h 818233"/>
                      <a:gd name="connsiteX1" fmla="*/ 85130 w 949427"/>
                      <a:gd name="connsiteY1" fmla="*/ 171613 h 818233"/>
                      <a:gd name="connsiteX2" fmla="*/ 948035 w 949427"/>
                      <a:gd name="connsiteY2" fmla="*/ 308773 h 818233"/>
                      <a:gd name="connsiteX3" fmla="*/ 884574 w 949427"/>
                      <a:gd name="connsiteY3" fmla="*/ 763591 h 818233"/>
                      <a:gd name="connsiteX4" fmla="*/ 0 w 949427"/>
                      <a:gd name="connsiteY4" fmla="*/ 698821 h 818233"/>
                      <a:gd name="connsiteX0" fmla="*/ 25353 w 974780"/>
                      <a:gd name="connsiteY0" fmla="*/ 698821 h 818233"/>
                      <a:gd name="connsiteX1" fmla="*/ 110483 w 974780"/>
                      <a:gd name="connsiteY1" fmla="*/ 171613 h 818233"/>
                      <a:gd name="connsiteX2" fmla="*/ 973388 w 974780"/>
                      <a:gd name="connsiteY2" fmla="*/ 308773 h 818233"/>
                      <a:gd name="connsiteX3" fmla="*/ 909927 w 974780"/>
                      <a:gd name="connsiteY3" fmla="*/ 763591 h 818233"/>
                      <a:gd name="connsiteX4" fmla="*/ 25353 w 974780"/>
                      <a:gd name="connsiteY4" fmla="*/ 698821 h 8182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74780" h="818233">
                        <a:moveTo>
                          <a:pt x="25353" y="698821"/>
                        </a:moveTo>
                        <a:cubicBezTo>
                          <a:pt x="-33900" y="523085"/>
                          <a:pt x="17336" y="374019"/>
                          <a:pt x="110483" y="171613"/>
                        </a:cubicBezTo>
                        <a:cubicBezTo>
                          <a:pt x="376528" y="-78577"/>
                          <a:pt x="1008333" y="-73497"/>
                          <a:pt x="973388" y="308773"/>
                        </a:cubicBezTo>
                        <a:cubicBezTo>
                          <a:pt x="887464" y="509909"/>
                          <a:pt x="927271" y="566265"/>
                          <a:pt x="909927" y="763591"/>
                        </a:cubicBezTo>
                        <a:cubicBezTo>
                          <a:pt x="637929" y="841061"/>
                          <a:pt x="251631" y="849951"/>
                          <a:pt x="25353" y="698821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9" name="Ovale 28">
                    <a:extLst>
                      <a:ext uri="{FF2B5EF4-FFF2-40B4-BE49-F238E27FC236}">
                        <a16:creationId xmlns:a16="http://schemas.microsoft.com/office/drawing/2014/main" id="{E24B0E70-829F-F2E1-30D4-CBAFEE2D746C}"/>
                      </a:ext>
                    </a:extLst>
                  </p:cNvPr>
                  <p:cNvSpPr/>
                  <p:nvPr/>
                </p:nvSpPr>
                <p:spPr>
                  <a:xfrm rot="348493">
                    <a:off x="12654942" y="6547101"/>
                    <a:ext cx="302171" cy="10117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0" name="Rettangolo 70">
                    <a:extLst>
                      <a:ext uri="{FF2B5EF4-FFF2-40B4-BE49-F238E27FC236}">
                        <a16:creationId xmlns:a16="http://schemas.microsoft.com/office/drawing/2014/main" id="{243239D7-CBEB-D35E-323E-95FAAD68988A}"/>
                      </a:ext>
                    </a:extLst>
                  </p:cNvPr>
                  <p:cNvSpPr/>
                  <p:nvPr/>
                </p:nvSpPr>
                <p:spPr>
                  <a:xfrm rot="560003">
                    <a:off x="12662260" y="6087464"/>
                    <a:ext cx="364272" cy="528719"/>
                  </a:xfrm>
                  <a:custGeom>
                    <a:avLst/>
                    <a:gdLst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20569 w 776240"/>
                      <a:gd name="connsiteY0" fmla="*/ 0 h 1499616"/>
                      <a:gd name="connsiteX1" fmla="*/ 776240 w 776240"/>
                      <a:gd name="connsiteY1" fmla="*/ 0 h 1499616"/>
                      <a:gd name="connsiteX2" fmla="*/ 776240 w 776240"/>
                      <a:gd name="connsiteY2" fmla="*/ 1499616 h 1499616"/>
                      <a:gd name="connsiteX3" fmla="*/ 20569 w 776240"/>
                      <a:gd name="connsiteY3" fmla="*/ 1499616 h 1499616"/>
                      <a:gd name="connsiteX4" fmla="*/ 20569 w 776240"/>
                      <a:gd name="connsiteY4" fmla="*/ 0 h 1499616"/>
                      <a:gd name="connsiteX0" fmla="*/ 20569 w 835845"/>
                      <a:gd name="connsiteY0" fmla="*/ 0 h 1499616"/>
                      <a:gd name="connsiteX1" fmla="*/ 776240 w 835845"/>
                      <a:gd name="connsiteY1" fmla="*/ 0 h 1499616"/>
                      <a:gd name="connsiteX2" fmla="*/ 776240 w 835845"/>
                      <a:gd name="connsiteY2" fmla="*/ 1499616 h 1499616"/>
                      <a:gd name="connsiteX3" fmla="*/ 20569 w 835845"/>
                      <a:gd name="connsiteY3" fmla="*/ 1499616 h 1499616"/>
                      <a:gd name="connsiteX4" fmla="*/ 20569 w 835845"/>
                      <a:gd name="connsiteY4" fmla="*/ 0 h 1499616"/>
                      <a:gd name="connsiteX0" fmla="*/ 20569 w 818819"/>
                      <a:gd name="connsiteY0" fmla="*/ 0 h 1499616"/>
                      <a:gd name="connsiteX1" fmla="*/ 776240 w 818819"/>
                      <a:gd name="connsiteY1" fmla="*/ 0 h 1499616"/>
                      <a:gd name="connsiteX2" fmla="*/ 684800 w 818819"/>
                      <a:gd name="connsiteY2" fmla="*/ 1493520 h 1499616"/>
                      <a:gd name="connsiteX3" fmla="*/ 20569 w 818819"/>
                      <a:gd name="connsiteY3" fmla="*/ 1499616 h 1499616"/>
                      <a:gd name="connsiteX4" fmla="*/ 20569 w 818819"/>
                      <a:gd name="connsiteY4" fmla="*/ 0 h 1499616"/>
                      <a:gd name="connsiteX0" fmla="*/ 20569 w 818819"/>
                      <a:gd name="connsiteY0" fmla="*/ 0 h 1547056"/>
                      <a:gd name="connsiteX1" fmla="*/ 776240 w 818819"/>
                      <a:gd name="connsiteY1" fmla="*/ 0 h 1547056"/>
                      <a:gd name="connsiteX2" fmla="*/ 684800 w 818819"/>
                      <a:gd name="connsiteY2" fmla="*/ 1493520 h 1547056"/>
                      <a:gd name="connsiteX3" fmla="*/ 20569 w 818819"/>
                      <a:gd name="connsiteY3" fmla="*/ 1499616 h 1547056"/>
                      <a:gd name="connsiteX4" fmla="*/ 20569 w 818819"/>
                      <a:gd name="connsiteY4" fmla="*/ 0 h 1547056"/>
                      <a:gd name="connsiteX0" fmla="*/ 20569 w 826508"/>
                      <a:gd name="connsiteY0" fmla="*/ 0 h 1499616"/>
                      <a:gd name="connsiteX1" fmla="*/ 776240 w 826508"/>
                      <a:gd name="connsiteY1" fmla="*/ 0 h 1499616"/>
                      <a:gd name="connsiteX2" fmla="*/ 733667 w 826508"/>
                      <a:gd name="connsiteY2" fmla="*/ 1170381 h 1499616"/>
                      <a:gd name="connsiteX3" fmla="*/ 20569 w 826508"/>
                      <a:gd name="connsiteY3" fmla="*/ 1499616 h 1499616"/>
                      <a:gd name="connsiteX4" fmla="*/ 20569 w 826508"/>
                      <a:gd name="connsiteY4" fmla="*/ 0 h 1499616"/>
                      <a:gd name="connsiteX0" fmla="*/ 20569 w 827210"/>
                      <a:gd name="connsiteY0" fmla="*/ 0 h 1499616"/>
                      <a:gd name="connsiteX1" fmla="*/ 776240 w 827210"/>
                      <a:gd name="connsiteY1" fmla="*/ 0 h 1499616"/>
                      <a:gd name="connsiteX2" fmla="*/ 737403 w 827210"/>
                      <a:gd name="connsiteY2" fmla="*/ 1192367 h 1499616"/>
                      <a:gd name="connsiteX3" fmla="*/ 20569 w 827210"/>
                      <a:gd name="connsiteY3" fmla="*/ 1499616 h 1499616"/>
                      <a:gd name="connsiteX4" fmla="*/ 20569 w 827210"/>
                      <a:gd name="connsiteY4" fmla="*/ 0 h 1499616"/>
                      <a:gd name="connsiteX0" fmla="*/ 20569 w 841645"/>
                      <a:gd name="connsiteY0" fmla="*/ 0 h 1499616"/>
                      <a:gd name="connsiteX1" fmla="*/ 776240 w 841645"/>
                      <a:gd name="connsiteY1" fmla="*/ 0 h 1499616"/>
                      <a:gd name="connsiteX2" fmla="*/ 737403 w 841645"/>
                      <a:gd name="connsiteY2" fmla="*/ 1192367 h 1499616"/>
                      <a:gd name="connsiteX3" fmla="*/ 20569 w 841645"/>
                      <a:gd name="connsiteY3" fmla="*/ 1499616 h 1499616"/>
                      <a:gd name="connsiteX4" fmla="*/ 20569 w 841645"/>
                      <a:gd name="connsiteY4" fmla="*/ 0 h 1499616"/>
                      <a:gd name="connsiteX0" fmla="*/ 20569 w 919569"/>
                      <a:gd name="connsiteY0" fmla="*/ 0 h 1499616"/>
                      <a:gd name="connsiteX1" fmla="*/ 874426 w 919569"/>
                      <a:gd name="connsiteY1" fmla="*/ 1012 h 1499616"/>
                      <a:gd name="connsiteX2" fmla="*/ 737403 w 919569"/>
                      <a:gd name="connsiteY2" fmla="*/ 1192367 h 1499616"/>
                      <a:gd name="connsiteX3" fmla="*/ 20569 w 919569"/>
                      <a:gd name="connsiteY3" fmla="*/ 1499616 h 1499616"/>
                      <a:gd name="connsiteX4" fmla="*/ 20569 w 919569"/>
                      <a:gd name="connsiteY4" fmla="*/ 0 h 1499616"/>
                      <a:gd name="connsiteX0" fmla="*/ 20569 w 875235"/>
                      <a:gd name="connsiteY0" fmla="*/ 0 h 1499616"/>
                      <a:gd name="connsiteX1" fmla="*/ 874426 w 875235"/>
                      <a:gd name="connsiteY1" fmla="*/ 1012 h 1499616"/>
                      <a:gd name="connsiteX2" fmla="*/ 737403 w 875235"/>
                      <a:gd name="connsiteY2" fmla="*/ 1192367 h 1499616"/>
                      <a:gd name="connsiteX3" fmla="*/ 20569 w 875235"/>
                      <a:gd name="connsiteY3" fmla="*/ 1499616 h 1499616"/>
                      <a:gd name="connsiteX4" fmla="*/ 20569 w 875235"/>
                      <a:gd name="connsiteY4" fmla="*/ 0 h 1499616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338221"/>
                      <a:gd name="connsiteX1" fmla="*/ 901699 w 902508"/>
                      <a:gd name="connsiteY1" fmla="*/ 78974 h 1338221"/>
                      <a:gd name="connsiteX2" fmla="*/ 764676 w 902508"/>
                      <a:gd name="connsiteY2" fmla="*/ 1270329 h 1338221"/>
                      <a:gd name="connsiteX3" fmla="*/ 38391 w 902508"/>
                      <a:gd name="connsiteY3" fmla="*/ 1318393 h 1338221"/>
                      <a:gd name="connsiteX4" fmla="*/ 0 w 902508"/>
                      <a:gd name="connsiteY4" fmla="*/ 0 h 1338221"/>
                      <a:gd name="connsiteX0" fmla="*/ 0 w 902508"/>
                      <a:gd name="connsiteY0" fmla="*/ 0 h 1419679"/>
                      <a:gd name="connsiteX1" fmla="*/ 901699 w 902508"/>
                      <a:gd name="connsiteY1" fmla="*/ 78974 h 1419679"/>
                      <a:gd name="connsiteX2" fmla="*/ 764676 w 902508"/>
                      <a:gd name="connsiteY2" fmla="*/ 1270329 h 1419679"/>
                      <a:gd name="connsiteX3" fmla="*/ 136321 w 902508"/>
                      <a:gd name="connsiteY3" fmla="*/ 1419679 h 1419679"/>
                      <a:gd name="connsiteX4" fmla="*/ 0 w 902508"/>
                      <a:gd name="connsiteY4" fmla="*/ 0 h 1419679"/>
                      <a:gd name="connsiteX0" fmla="*/ 0 w 866365"/>
                      <a:gd name="connsiteY0" fmla="*/ 0 h 1546267"/>
                      <a:gd name="connsiteX1" fmla="*/ 865556 w 866365"/>
                      <a:gd name="connsiteY1" fmla="*/ 205562 h 1546267"/>
                      <a:gd name="connsiteX2" fmla="*/ 728533 w 866365"/>
                      <a:gd name="connsiteY2" fmla="*/ 1396917 h 1546267"/>
                      <a:gd name="connsiteX3" fmla="*/ 100178 w 866365"/>
                      <a:gd name="connsiteY3" fmla="*/ 1546267 h 1546267"/>
                      <a:gd name="connsiteX4" fmla="*/ 0 w 866365"/>
                      <a:gd name="connsiteY4" fmla="*/ 0 h 1546267"/>
                      <a:gd name="connsiteX0" fmla="*/ 0 w 824778"/>
                      <a:gd name="connsiteY0" fmla="*/ 0 h 1546267"/>
                      <a:gd name="connsiteX1" fmla="*/ 823198 w 824778"/>
                      <a:gd name="connsiteY1" fmla="*/ 125936 h 1546267"/>
                      <a:gd name="connsiteX2" fmla="*/ 728533 w 824778"/>
                      <a:gd name="connsiteY2" fmla="*/ 1396917 h 1546267"/>
                      <a:gd name="connsiteX3" fmla="*/ 100178 w 824778"/>
                      <a:gd name="connsiteY3" fmla="*/ 1546267 h 1546267"/>
                      <a:gd name="connsiteX4" fmla="*/ 0 w 824778"/>
                      <a:gd name="connsiteY4" fmla="*/ 0 h 1546267"/>
                      <a:gd name="connsiteX0" fmla="*/ 0 w 824778"/>
                      <a:gd name="connsiteY0" fmla="*/ 0 h 1565831"/>
                      <a:gd name="connsiteX1" fmla="*/ 823198 w 824778"/>
                      <a:gd name="connsiteY1" fmla="*/ 125936 h 1565831"/>
                      <a:gd name="connsiteX2" fmla="*/ 728533 w 824778"/>
                      <a:gd name="connsiteY2" fmla="*/ 1396917 h 1565831"/>
                      <a:gd name="connsiteX3" fmla="*/ 100178 w 824778"/>
                      <a:gd name="connsiteY3" fmla="*/ 1546267 h 1565831"/>
                      <a:gd name="connsiteX4" fmla="*/ 0 w 824778"/>
                      <a:gd name="connsiteY4" fmla="*/ 0 h 1565831"/>
                      <a:gd name="connsiteX0" fmla="*/ 0 w 824778"/>
                      <a:gd name="connsiteY0" fmla="*/ 0 h 1596225"/>
                      <a:gd name="connsiteX1" fmla="*/ 823198 w 824778"/>
                      <a:gd name="connsiteY1" fmla="*/ 125936 h 1596225"/>
                      <a:gd name="connsiteX2" fmla="*/ 728533 w 824778"/>
                      <a:gd name="connsiteY2" fmla="*/ 1396917 h 1596225"/>
                      <a:gd name="connsiteX3" fmla="*/ 100178 w 824778"/>
                      <a:gd name="connsiteY3" fmla="*/ 1546267 h 1596225"/>
                      <a:gd name="connsiteX4" fmla="*/ 0 w 824778"/>
                      <a:gd name="connsiteY4" fmla="*/ 0 h 1596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4778" h="1596225">
                        <a:moveTo>
                          <a:pt x="0" y="0"/>
                        </a:moveTo>
                        <a:lnTo>
                          <a:pt x="823198" y="125936"/>
                        </a:lnTo>
                        <a:cubicBezTo>
                          <a:pt x="832712" y="571156"/>
                          <a:pt x="799039" y="1176225"/>
                          <a:pt x="728533" y="1396917"/>
                        </a:cubicBezTo>
                        <a:cubicBezTo>
                          <a:pt x="472262" y="1648037"/>
                          <a:pt x="287691" y="1616189"/>
                          <a:pt x="100178" y="1546267"/>
                        </a:cubicBezTo>
                        <a:cubicBezTo>
                          <a:pt x="-9550" y="1058587"/>
                          <a:pt x="184739" y="450462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1" name="Rettangolo 73">
                    <a:extLst>
                      <a:ext uri="{FF2B5EF4-FFF2-40B4-BE49-F238E27FC236}">
                        <a16:creationId xmlns:a16="http://schemas.microsoft.com/office/drawing/2014/main" id="{857FE5DD-523B-92EA-7426-4C12B5B4B80C}"/>
                      </a:ext>
                    </a:extLst>
                  </p:cNvPr>
                  <p:cNvSpPr/>
                  <p:nvPr/>
                </p:nvSpPr>
                <p:spPr>
                  <a:xfrm rot="569075">
                    <a:off x="12770913" y="6363662"/>
                    <a:ext cx="126209" cy="253194"/>
                  </a:xfrm>
                  <a:custGeom>
                    <a:avLst/>
                    <a:gdLst>
                      <a:gd name="connsiteX0" fmla="*/ 0 w 332697"/>
                      <a:gd name="connsiteY0" fmla="*/ 0 h 590959"/>
                      <a:gd name="connsiteX1" fmla="*/ 33269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2217 w 332697"/>
                      <a:gd name="connsiteY1" fmla="*/ 3048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602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23706 h 614665"/>
                      <a:gd name="connsiteX1" fmla="*/ 306027 w 332697"/>
                      <a:gd name="connsiteY1" fmla="*/ 23706 h 614665"/>
                      <a:gd name="connsiteX2" fmla="*/ 332697 w 332697"/>
                      <a:gd name="connsiteY2" fmla="*/ 614665 h 614665"/>
                      <a:gd name="connsiteX3" fmla="*/ 0 w 332697"/>
                      <a:gd name="connsiteY3" fmla="*/ 614665 h 614665"/>
                      <a:gd name="connsiteX4" fmla="*/ 0 w 332697"/>
                      <a:gd name="connsiteY4" fmla="*/ 23706 h 614665"/>
                      <a:gd name="connsiteX0" fmla="*/ 0 w 332697"/>
                      <a:gd name="connsiteY0" fmla="*/ 34524 h 625483"/>
                      <a:gd name="connsiteX1" fmla="*/ 306027 w 332697"/>
                      <a:gd name="connsiteY1" fmla="*/ 34524 h 625483"/>
                      <a:gd name="connsiteX2" fmla="*/ 332697 w 332697"/>
                      <a:gd name="connsiteY2" fmla="*/ 625483 h 625483"/>
                      <a:gd name="connsiteX3" fmla="*/ 0 w 332697"/>
                      <a:gd name="connsiteY3" fmla="*/ 625483 h 625483"/>
                      <a:gd name="connsiteX4" fmla="*/ 0 w 332697"/>
                      <a:gd name="connsiteY4" fmla="*/ 34524 h 625483"/>
                      <a:gd name="connsiteX0" fmla="*/ 0 w 306027"/>
                      <a:gd name="connsiteY0" fmla="*/ 34524 h 625483"/>
                      <a:gd name="connsiteX1" fmla="*/ 306027 w 306027"/>
                      <a:gd name="connsiteY1" fmla="*/ 34524 h 625483"/>
                      <a:gd name="connsiteX2" fmla="*/ 302217 w 306027"/>
                      <a:gd name="connsiteY2" fmla="*/ 614053 h 625483"/>
                      <a:gd name="connsiteX3" fmla="*/ 0 w 306027"/>
                      <a:gd name="connsiteY3" fmla="*/ 625483 h 625483"/>
                      <a:gd name="connsiteX4" fmla="*/ 0 w 306027"/>
                      <a:gd name="connsiteY4" fmla="*/ 34524 h 625483"/>
                      <a:gd name="connsiteX0" fmla="*/ 0 w 302217"/>
                      <a:gd name="connsiteY0" fmla="*/ 5802 h 596761"/>
                      <a:gd name="connsiteX1" fmla="*/ 264117 w 302217"/>
                      <a:gd name="connsiteY1" fmla="*/ 181062 h 596761"/>
                      <a:gd name="connsiteX2" fmla="*/ 302217 w 302217"/>
                      <a:gd name="connsiteY2" fmla="*/ 585331 h 596761"/>
                      <a:gd name="connsiteX3" fmla="*/ 0 w 302217"/>
                      <a:gd name="connsiteY3" fmla="*/ 596761 h 596761"/>
                      <a:gd name="connsiteX4" fmla="*/ 0 w 302217"/>
                      <a:gd name="connsiteY4" fmla="*/ 5802 h 596761"/>
                      <a:gd name="connsiteX0" fmla="*/ 0 w 309837"/>
                      <a:gd name="connsiteY0" fmla="*/ 32444 h 623403"/>
                      <a:gd name="connsiteX1" fmla="*/ 309837 w 309837"/>
                      <a:gd name="connsiteY1" fmla="*/ 36254 h 623403"/>
                      <a:gd name="connsiteX2" fmla="*/ 302217 w 309837"/>
                      <a:gd name="connsiteY2" fmla="*/ 611973 h 623403"/>
                      <a:gd name="connsiteX3" fmla="*/ 0 w 309837"/>
                      <a:gd name="connsiteY3" fmla="*/ 623403 h 623403"/>
                      <a:gd name="connsiteX4" fmla="*/ 0 w 309837"/>
                      <a:gd name="connsiteY4" fmla="*/ 32444 h 623403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302217 w 309837"/>
                      <a:gd name="connsiteY2" fmla="*/ 607119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285738 w 309837"/>
                      <a:gd name="connsiteY2" fmla="*/ 589131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6766"/>
                      <a:gd name="connsiteX1" fmla="*/ 309837 w 309837"/>
                      <a:gd name="connsiteY1" fmla="*/ 31400 h 616766"/>
                      <a:gd name="connsiteX2" fmla="*/ 285738 w 309837"/>
                      <a:gd name="connsiteY2" fmla="*/ 589131 h 616766"/>
                      <a:gd name="connsiteX3" fmla="*/ 26610 w 309837"/>
                      <a:gd name="connsiteY3" fmla="*/ 616766 h 616766"/>
                      <a:gd name="connsiteX4" fmla="*/ 0 w 309837"/>
                      <a:gd name="connsiteY4" fmla="*/ 39020 h 616766"/>
                      <a:gd name="connsiteX0" fmla="*/ 0 w 309837"/>
                      <a:gd name="connsiteY0" fmla="*/ 39020 h 628935"/>
                      <a:gd name="connsiteX1" fmla="*/ 309837 w 309837"/>
                      <a:gd name="connsiteY1" fmla="*/ 31400 h 628935"/>
                      <a:gd name="connsiteX2" fmla="*/ 285738 w 309837"/>
                      <a:gd name="connsiteY2" fmla="*/ 589131 h 628935"/>
                      <a:gd name="connsiteX3" fmla="*/ 15967 w 309837"/>
                      <a:gd name="connsiteY3" fmla="*/ 628935 h 628935"/>
                      <a:gd name="connsiteX4" fmla="*/ 0 w 309837"/>
                      <a:gd name="connsiteY4" fmla="*/ 39020 h 628935"/>
                      <a:gd name="connsiteX0" fmla="*/ 0 w 309837"/>
                      <a:gd name="connsiteY0" fmla="*/ 39020 h 613984"/>
                      <a:gd name="connsiteX1" fmla="*/ 309837 w 309837"/>
                      <a:gd name="connsiteY1" fmla="*/ 31400 h 613984"/>
                      <a:gd name="connsiteX2" fmla="*/ 285738 w 309837"/>
                      <a:gd name="connsiteY2" fmla="*/ 589131 h 613984"/>
                      <a:gd name="connsiteX3" fmla="*/ 11146 w 309837"/>
                      <a:gd name="connsiteY3" fmla="*/ 613984 h 613984"/>
                      <a:gd name="connsiteX4" fmla="*/ 0 w 309837"/>
                      <a:gd name="connsiteY4" fmla="*/ 39020 h 613984"/>
                      <a:gd name="connsiteX0" fmla="*/ 0 w 309837"/>
                      <a:gd name="connsiteY0" fmla="*/ 39020 h 621034"/>
                      <a:gd name="connsiteX1" fmla="*/ 309837 w 309837"/>
                      <a:gd name="connsiteY1" fmla="*/ 31400 h 621034"/>
                      <a:gd name="connsiteX2" fmla="*/ 285738 w 309837"/>
                      <a:gd name="connsiteY2" fmla="*/ 589131 h 621034"/>
                      <a:gd name="connsiteX3" fmla="*/ 11146 w 309837"/>
                      <a:gd name="connsiteY3" fmla="*/ 613984 h 621034"/>
                      <a:gd name="connsiteX4" fmla="*/ 0 w 309837"/>
                      <a:gd name="connsiteY4" fmla="*/ 39020 h 621034"/>
                      <a:gd name="connsiteX0" fmla="*/ 0 w 309837"/>
                      <a:gd name="connsiteY0" fmla="*/ 39020 h 622514"/>
                      <a:gd name="connsiteX1" fmla="*/ 309837 w 309837"/>
                      <a:gd name="connsiteY1" fmla="*/ 31400 h 622514"/>
                      <a:gd name="connsiteX2" fmla="*/ 285738 w 309837"/>
                      <a:gd name="connsiteY2" fmla="*/ 589131 h 622514"/>
                      <a:gd name="connsiteX3" fmla="*/ 11146 w 309837"/>
                      <a:gd name="connsiteY3" fmla="*/ 613984 h 622514"/>
                      <a:gd name="connsiteX4" fmla="*/ 0 w 309837"/>
                      <a:gd name="connsiteY4" fmla="*/ 39020 h 622514"/>
                      <a:gd name="connsiteX0" fmla="*/ 0 w 309837"/>
                      <a:gd name="connsiteY0" fmla="*/ 39020 h 621198"/>
                      <a:gd name="connsiteX1" fmla="*/ 309837 w 309837"/>
                      <a:gd name="connsiteY1" fmla="*/ 31400 h 621198"/>
                      <a:gd name="connsiteX2" fmla="*/ 304236 w 309837"/>
                      <a:gd name="connsiteY2" fmla="*/ 580254 h 621198"/>
                      <a:gd name="connsiteX3" fmla="*/ 11146 w 309837"/>
                      <a:gd name="connsiteY3" fmla="*/ 613984 h 621198"/>
                      <a:gd name="connsiteX4" fmla="*/ 0 w 309837"/>
                      <a:gd name="connsiteY4" fmla="*/ 39020 h 621198"/>
                      <a:gd name="connsiteX0" fmla="*/ 0 w 309837"/>
                      <a:gd name="connsiteY0" fmla="*/ 39020 h 620832"/>
                      <a:gd name="connsiteX1" fmla="*/ 309837 w 309837"/>
                      <a:gd name="connsiteY1" fmla="*/ 31400 h 620832"/>
                      <a:gd name="connsiteX2" fmla="*/ 292577 w 309837"/>
                      <a:gd name="connsiteY2" fmla="*/ 577217 h 620832"/>
                      <a:gd name="connsiteX3" fmla="*/ 11146 w 309837"/>
                      <a:gd name="connsiteY3" fmla="*/ 613984 h 620832"/>
                      <a:gd name="connsiteX4" fmla="*/ 0 w 309837"/>
                      <a:gd name="connsiteY4" fmla="*/ 39020 h 620832"/>
                      <a:gd name="connsiteX0" fmla="*/ 0 w 309837"/>
                      <a:gd name="connsiteY0" fmla="*/ 39020 h 619986"/>
                      <a:gd name="connsiteX1" fmla="*/ 309837 w 309837"/>
                      <a:gd name="connsiteY1" fmla="*/ 31400 h 619986"/>
                      <a:gd name="connsiteX2" fmla="*/ 306291 w 309837"/>
                      <a:gd name="connsiteY2" fmla="*/ 568851 h 619986"/>
                      <a:gd name="connsiteX3" fmla="*/ 11146 w 309837"/>
                      <a:gd name="connsiteY3" fmla="*/ 613984 h 619986"/>
                      <a:gd name="connsiteX4" fmla="*/ 0 w 309837"/>
                      <a:gd name="connsiteY4" fmla="*/ 39020 h 619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9837" h="619986">
                        <a:moveTo>
                          <a:pt x="0" y="39020"/>
                        </a:moveTo>
                        <a:cubicBezTo>
                          <a:pt x="109629" y="920"/>
                          <a:pt x="162108" y="-21940"/>
                          <a:pt x="309837" y="31400"/>
                        </a:cubicBezTo>
                        <a:lnTo>
                          <a:pt x="306291" y="568851"/>
                        </a:lnTo>
                        <a:cubicBezTo>
                          <a:pt x="219326" y="588285"/>
                          <a:pt x="93311" y="636876"/>
                          <a:pt x="11146" y="613984"/>
                        </a:cubicBezTo>
                        <a:lnTo>
                          <a:pt x="0" y="3902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46" name="Figura a mano libera: forma 45">
                    <a:extLst>
                      <a:ext uri="{FF2B5EF4-FFF2-40B4-BE49-F238E27FC236}">
                        <a16:creationId xmlns:a16="http://schemas.microsoft.com/office/drawing/2014/main" id="{8890195A-42A0-DFEE-623D-A5A282E5FCA2}"/>
                      </a:ext>
                    </a:extLst>
                  </p:cNvPr>
                  <p:cNvSpPr/>
                  <p:nvPr/>
                </p:nvSpPr>
                <p:spPr>
                  <a:xfrm rot="21392073">
                    <a:off x="12607845" y="6721995"/>
                    <a:ext cx="366645" cy="122766"/>
                  </a:xfrm>
                  <a:custGeom>
                    <a:avLst/>
                    <a:gdLst>
                      <a:gd name="connsiteX0" fmla="*/ 0 w 857250"/>
                      <a:gd name="connsiteY0" fmla="*/ 129540 h 186690"/>
                      <a:gd name="connsiteX1" fmla="*/ 72390 w 857250"/>
                      <a:gd name="connsiteY1" fmla="*/ 3810 h 186690"/>
                      <a:gd name="connsiteX2" fmla="*/ 495300 w 857250"/>
                      <a:gd name="connsiteY2" fmla="*/ 186690 h 186690"/>
                      <a:gd name="connsiteX3" fmla="*/ 811530 w 857250"/>
                      <a:gd name="connsiteY3" fmla="*/ 0 h 186690"/>
                      <a:gd name="connsiteX4" fmla="*/ 857250 w 857250"/>
                      <a:gd name="connsiteY4" fmla="*/ 186690 h 186690"/>
                      <a:gd name="connsiteX5" fmla="*/ 0 w 857250"/>
                      <a:gd name="connsiteY5" fmla="*/ 129540 h 186690"/>
                      <a:gd name="connsiteX0" fmla="*/ 0 w 857250"/>
                      <a:gd name="connsiteY0" fmla="*/ 129540 h 186690"/>
                      <a:gd name="connsiteX1" fmla="*/ 72390 w 857250"/>
                      <a:gd name="connsiteY1" fmla="*/ 3810 h 186690"/>
                      <a:gd name="connsiteX2" fmla="*/ 483870 w 857250"/>
                      <a:gd name="connsiteY2" fmla="*/ 160020 h 186690"/>
                      <a:gd name="connsiteX3" fmla="*/ 811530 w 857250"/>
                      <a:gd name="connsiteY3" fmla="*/ 0 h 186690"/>
                      <a:gd name="connsiteX4" fmla="*/ 857250 w 857250"/>
                      <a:gd name="connsiteY4" fmla="*/ 186690 h 186690"/>
                      <a:gd name="connsiteX5" fmla="*/ 0 w 857250"/>
                      <a:gd name="connsiteY5" fmla="*/ 129540 h 186690"/>
                      <a:gd name="connsiteX0" fmla="*/ 0 w 857250"/>
                      <a:gd name="connsiteY0" fmla="*/ 129540 h 252004"/>
                      <a:gd name="connsiteX1" fmla="*/ 72390 w 857250"/>
                      <a:gd name="connsiteY1" fmla="*/ 3810 h 252004"/>
                      <a:gd name="connsiteX2" fmla="*/ 483870 w 857250"/>
                      <a:gd name="connsiteY2" fmla="*/ 160020 h 252004"/>
                      <a:gd name="connsiteX3" fmla="*/ 811530 w 857250"/>
                      <a:gd name="connsiteY3" fmla="*/ 0 h 252004"/>
                      <a:gd name="connsiteX4" fmla="*/ 857250 w 857250"/>
                      <a:gd name="connsiteY4" fmla="*/ 186690 h 252004"/>
                      <a:gd name="connsiteX5" fmla="*/ 0 w 857250"/>
                      <a:gd name="connsiteY5" fmla="*/ 129540 h 252004"/>
                      <a:gd name="connsiteX0" fmla="*/ 313 w 857563"/>
                      <a:gd name="connsiteY0" fmla="*/ 129540 h 276462"/>
                      <a:gd name="connsiteX1" fmla="*/ 72703 w 857563"/>
                      <a:gd name="connsiteY1" fmla="*/ 3810 h 276462"/>
                      <a:gd name="connsiteX2" fmla="*/ 484183 w 857563"/>
                      <a:gd name="connsiteY2" fmla="*/ 160020 h 276462"/>
                      <a:gd name="connsiteX3" fmla="*/ 811843 w 857563"/>
                      <a:gd name="connsiteY3" fmla="*/ 0 h 276462"/>
                      <a:gd name="connsiteX4" fmla="*/ 857563 w 857563"/>
                      <a:gd name="connsiteY4" fmla="*/ 186690 h 276462"/>
                      <a:gd name="connsiteX5" fmla="*/ 313 w 857563"/>
                      <a:gd name="connsiteY5" fmla="*/ 129540 h 276462"/>
                      <a:gd name="connsiteX0" fmla="*/ 4085 w 861335"/>
                      <a:gd name="connsiteY0" fmla="*/ 129540 h 276462"/>
                      <a:gd name="connsiteX1" fmla="*/ 76475 w 861335"/>
                      <a:gd name="connsiteY1" fmla="*/ 3810 h 276462"/>
                      <a:gd name="connsiteX2" fmla="*/ 487955 w 861335"/>
                      <a:gd name="connsiteY2" fmla="*/ 160020 h 276462"/>
                      <a:gd name="connsiteX3" fmla="*/ 815615 w 861335"/>
                      <a:gd name="connsiteY3" fmla="*/ 0 h 276462"/>
                      <a:gd name="connsiteX4" fmla="*/ 861335 w 861335"/>
                      <a:gd name="connsiteY4" fmla="*/ 186690 h 276462"/>
                      <a:gd name="connsiteX5" fmla="*/ 4085 w 861335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56130 h 303052"/>
                      <a:gd name="connsiteX1" fmla="*/ 78760 w 863620"/>
                      <a:gd name="connsiteY1" fmla="*/ 30400 h 303052"/>
                      <a:gd name="connsiteX2" fmla="*/ 490240 w 863620"/>
                      <a:gd name="connsiteY2" fmla="*/ 186610 h 303052"/>
                      <a:gd name="connsiteX3" fmla="*/ 817900 w 863620"/>
                      <a:gd name="connsiteY3" fmla="*/ 26590 h 303052"/>
                      <a:gd name="connsiteX4" fmla="*/ 863620 w 863620"/>
                      <a:gd name="connsiteY4" fmla="*/ 213280 h 303052"/>
                      <a:gd name="connsiteX5" fmla="*/ 6370 w 863620"/>
                      <a:gd name="connsiteY5" fmla="*/ 156130 h 303052"/>
                      <a:gd name="connsiteX0" fmla="*/ 6370 w 863620"/>
                      <a:gd name="connsiteY0" fmla="*/ 156130 h 303052"/>
                      <a:gd name="connsiteX1" fmla="*/ 78760 w 863620"/>
                      <a:gd name="connsiteY1" fmla="*/ 30400 h 303052"/>
                      <a:gd name="connsiteX2" fmla="*/ 490240 w 863620"/>
                      <a:gd name="connsiteY2" fmla="*/ 186610 h 303052"/>
                      <a:gd name="connsiteX3" fmla="*/ 817900 w 863620"/>
                      <a:gd name="connsiteY3" fmla="*/ 26590 h 303052"/>
                      <a:gd name="connsiteX4" fmla="*/ 863620 w 863620"/>
                      <a:gd name="connsiteY4" fmla="*/ 213280 h 303052"/>
                      <a:gd name="connsiteX5" fmla="*/ 6370 w 863620"/>
                      <a:gd name="connsiteY5" fmla="*/ 156130 h 303052"/>
                      <a:gd name="connsiteX0" fmla="*/ 6370 w 887664"/>
                      <a:gd name="connsiteY0" fmla="*/ 156130 h 303052"/>
                      <a:gd name="connsiteX1" fmla="*/ 78760 w 887664"/>
                      <a:gd name="connsiteY1" fmla="*/ 30400 h 303052"/>
                      <a:gd name="connsiteX2" fmla="*/ 490240 w 887664"/>
                      <a:gd name="connsiteY2" fmla="*/ 186610 h 303052"/>
                      <a:gd name="connsiteX3" fmla="*/ 817900 w 887664"/>
                      <a:gd name="connsiteY3" fmla="*/ 26590 h 303052"/>
                      <a:gd name="connsiteX4" fmla="*/ 863620 w 887664"/>
                      <a:gd name="connsiteY4" fmla="*/ 213280 h 303052"/>
                      <a:gd name="connsiteX5" fmla="*/ 6370 w 887664"/>
                      <a:gd name="connsiteY5" fmla="*/ 156130 h 303052"/>
                      <a:gd name="connsiteX0" fmla="*/ 6370 w 887664"/>
                      <a:gd name="connsiteY0" fmla="*/ 156130 h 303052"/>
                      <a:gd name="connsiteX1" fmla="*/ 78760 w 887664"/>
                      <a:gd name="connsiteY1" fmla="*/ 30400 h 303052"/>
                      <a:gd name="connsiteX2" fmla="*/ 490240 w 887664"/>
                      <a:gd name="connsiteY2" fmla="*/ 186610 h 303052"/>
                      <a:gd name="connsiteX3" fmla="*/ 817900 w 887664"/>
                      <a:gd name="connsiteY3" fmla="*/ 26590 h 303052"/>
                      <a:gd name="connsiteX4" fmla="*/ 863620 w 887664"/>
                      <a:gd name="connsiteY4" fmla="*/ 213280 h 303052"/>
                      <a:gd name="connsiteX5" fmla="*/ 6370 w 887664"/>
                      <a:gd name="connsiteY5" fmla="*/ 156130 h 303052"/>
                      <a:gd name="connsiteX0" fmla="*/ 6370 w 887664"/>
                      <a:gd name="connsiteY0" fmla="*/ 153690 h 300612"/>
                      <a:gd name="connsiteX1" fmla="*/ 78760 w 887664"/>
                      <a:gd name="connsiteY1" fmla="*/ 27960 h 300612"/>
                      <a:gd name="connsiteX2" fmla="*/ 490240 w 887664"/>
                      <a:gd name="connsiteY2" fmla="*/ 184170 h 300612"/>
                      <a:gd name="connsiteX3" fmla="*/ 817900 w 887664"/>
                      <a:gd name="connsiteY3" fmla="*/ 24150 h 300612"/>
                      <a:gd name="connsiteX4" fmla="*/ 863620 w 887664"/>
                      <a:gd name="connsiteY4" fmla="*/ 210840 h 300612"/>
                      <a:gd name="connsiteX5" fmla="*/ 6370 w 887664"/>
                      <a:gd name="connsiteY5" fmla="*/ 153690 h 300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87664" h="300612">
                        <a:moveTo>
                          <a:pt x="6370" y="153690"/>
                        </a:moveTo>
                        <a:cubicBezTo>
                          <a:pt x="-15220" y="88920"/>
                          <a:pt x="20340" y="73680"/>
                          <a:pt x="78760" y="27960"/>
                        </a:cubicBezTo>
                        <a:cubicBezTo>
                          <a:pt x="166390" y="11450"/>
                          <a:pt x="337840" y="196870"/>
                          <a:pt x="490240" y="184170"/>
                        </a:cubicBezTo>
                        <a:cubicBezTo>
                          <a:pt x="637560" y="161310"/>
                          <a:pt x="769640" y="-74910"/>
                          <a:pt x="817900" y="24150"/>
                        </a:cubicBezTo>
                        <a:cubicBezTo>
                          <a:pt x="894100" y="67330"/>
                          <a:pt x="905530" y="171470"/>
                          <a:pt x="863620" y="210840"/>
                        </a:cubicBezTo>
                        <a:cubicBezTo>
                          <a:pt x="535960" y="378480"/>
                          <a:pt x="-8870" y="283230"/>
                          <a:pt x="6370" y="15369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2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  <p:sp>
            <p:nvSpPr>
              <p:cNvPr id="77" name="Ovale 76">
                <a:extLst>
                  <a:ext uri="{FF2B5EF4-FFF2-40B4-BE49-F238E27FC236}">
                    <a16:creationId xmlns:a16="http://schemas.microsoft.com/office/drawing/2014/main" id="{37BBCDF7-66E1-115A-7172-3EE56943A5BA}"/>
                  </a:ext>
                </a:extLst>
              </p:cNvPr>
              <p:cNvSpPr/>
              <p:nvPr/>
            </p:nvSpPr>
            <p:spPr>
              <a:xfrm>
                <a:off x="13152798" y="4727796"/>
                <a:ext cx="117259" cy="109796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76554EEA-AEB1-44DA-588F-0648792AE702}"/>
                </a:ext>
              </a:extLst>
            </p:cNvPr>
            <p:cNvGrpSpPr/>
            <p:nvPr/>
          </p:nvGrpSpPr>
          <p:grpSpPr>
            <a:xfrm rot="21392073">
              <a:off x="12941413" y="5445571"/>
              <a:ext cx="195758" cy="258010"/>
              <a:chOff x="8017161" y="3295527"/>
              <a:chExt cx="480577" cy="631778"/>
            </a:xfrm>
          </p:grpSpPr>
          <p:sp>
            <p:nvSpPr>
              <p:cNvPr id="43" name="Trapezio 49">
                <a:extLst>
                  <a:ext uri="{FF2B5EF4-FFF2-40B4-BE49-F238E27FC236}">
                    <a16:creationId xmlns:a16="http://schemas.microsoft.com/office/drawing/2014/main" id="{B22D9E5E-5A4B-0F35-E915-CBEF8807C003}"/>
                  </a:ext>
                </a:extLst>
              </p:cNvPr>
              <p:cNvSpPr/>
              <p:nvPr/>
            </p:nvSpPr>
            <p:spPr>
              <a:xfrm rot="11738135">
                <a:off x="8017161" y="3295527"/>
                <a:ext cx="480577" cy="468662"/>
              </a:xfrm>
              <a:custGeom>
                <a:avLst/>
                <a:gdLst>
                  <a:gd name="connsiteX0" fmla="*/ 0 w 321145"/>
                  <a:gd name="connsiteY0" fmla="*/ 361419 h 361419"/>
                  <a:gd name="connsiteX1" fmla="*/ 80286 w 321145"/>
                  <a:gd name="connsiteY1" fmla="*/ 0 h 361419"/>
                  <a:gd name="connsiteX2" fmla="*/ 240859 w 321145"/>
                  <a:gd name="connsiteY2" fmla="*/ 0 h 361419"/>
                  <a:gd name="connsiteX3" fmla="*/ 321145 w 321145"/>
                  <a:gd name="connsiteY3" fmla="*/ 361419 h 361419"/>
                  <a:gd name="connsiteX4" fmla="*/ 0 w 321145"/>
                  <a:gd name="connsiteY4" fmla="*/ 361419 h 361419"/>
                  <a:gd name="connsiteX0" fmla="*/ 0 w 321145"/>
                  <a:gd name="connsiteY0" fmla="*/ 361419 h 412763"/>
                  <a:gd name="connsiteX1" fmla="*/ 80286 w 321145"/>
                  <a:gd name="connsiteY1" fmla="*/ 0 h 412763"/>
                  <a:gd name="connsiteX2" fmla="*/ 240859 w 321145"/>
                  <a:gd name="connsiteY2" fmla="*/ 0 h 412763"/>
                  <a:gd name="connsiteX3" fmla="*/ 321145 w 321145"/>
                  <a:gd name="connsiteY3" fmla="*/ 361419 h 412763"/>
                  <a:gd name="connsiteX4" fmla="*/ 0 w 321145"/>
                  <a:gd name="connsiteY4" fmla="*/ 361419 h 41276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81953"/>
                  <a:gd name="connsiteY0" fmla="*/ 302475 h 416714"/>
                  <a:gd name="connsiteX1" fmla="*/ 141094 w 381953"/>
                  <a:gd name="connsiteY1" fmla="*/ 0 h 416714"/>
                  <a:gd name="connsiteX2" fmla="*/ 301667 w 381953"/>
                  <a:gd name="connsiteY2" fmla="*/ 0 h 416714"/>
                  <a:gd name="connsiteX3" fmla="*/ 381953 w 381953"/>
                  <a:gd name="connsiteY3" fmla="*/ 361419 h 416714"/>
                  <a:gd name="connsiteX4" fmla="*/ 0 w 381953"/>
                  <a:gd name="connsiteY4" fmla="*/ 302475 h 416714"/>
                  <a:gd name="connsiteX0" fmla="*/ 0 w 433414"/>
                  <a:gd name="connsiteY0" fmla="*/ 302475 h 404427"/>
                  <a:gd name="connsiteX1" fmla="*/ 141094 w 433414"/>
                  <a:gd name="connsiteY1" fmla="*/ 0 h 404427"/>
                  <a:gd name="connsiteX2" fmla="*/ 301667 w 433414"/>
                  <a:gd name="connsiteY2" fmla="*/ 0 h 404427"/>
                  <a:gd name="connsiteX3" fmla="*/ 433414 w 433414"/>
                  <a:gd name="connsiteY3" fmla="*/ 342175 h 404427"/>
                  <a:gd name="connsiteX4" fmla="*/ 0 w 433414"/>
                  <a:gd name="connsiteY4" fmla="*/ 302475 h 404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3414" h="404427">
                    <a:moveTo>
                      <a:pt x="0" y="302475"/>
                    </a:moveTo>
                    <a:cubicBezTo>
                      <a:pt x="179855" y="208788"/>
                      <a:pt x="209883" y="258317"/>
                      <a:pt x="141094" y="0"/>
                    </a:cubicBezTo>
                    <a:lnTo>
                      <a:pt x="301667" y="0"/>
                    </a:lnTo>
                    <a:cubicBezTo>
                      <a:pt x="328429" y="120473"/>
                      <a:pt x="302166" y="187642"/>
                      <a:pt x="433414" y="342175"/>
                    </a:cubicBezTo>
                    <a:cubicBezTo>
                      <a:pt x="335043" y="441031"/>
                      <a:pt x="101399" y="418000"/>
                      <a:pt x="0" y="30247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4" name="Ovale 43">
                <a:extLst>
                  <a:ext uri="{FF2B5EF4-FFF2-40B4-BE49-F238E27FC236}">
                    <a16:creationId xmlns:a16="http://schemas.microsoft.com/office/drawing/2014/main" id="{0953A7DA-7012-7223-AECC-BB359E397F40}"/>
                  </a:ext>
                </a:extLst>
              </p:cNvPr>
              <p:cNvSpPr/>
              <p:nvPr/>
            </p:nvSpPr>
            <p:spPr>
              <a:xfrm>
                <a:off x="8030019" y="3658676"/>
                <a:ext cx="268224" cy="268629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85" name="Gruppo 84">
            <a:extLst>
              <a:ext uri="{FF2B5EF4-FFF2-40B4-BE49-F238E27FC236}">
                <a16:creationId xmlns:a16="http://schemas.microsoft.com/office/drawing/2014/main" id="{6BD18752-2C5A-B82D-4DCB-773A78A0173B}"/>
              </a:ext>
            </a:extLst>
          </p:cNvPr>
          <p:cNvGrpSpPr/>
          <p:nvPr/>
        </p:nvGrpSpPr>
        <p:grpSpPr>
          <a:xfrm rot="21335309">
            <a:off x="11436096" y="4468245"/>
            <a:ext cx="430793" cy="2303608"/>
            <a:chOff x="13276117" y="4494225"/>
            <a:chExt cx="430793" cy="2303608"/>
          </a:xfrm>
        </p:grpSpPr>
        <p:grpSp>
          <p:nvGrpSpPr>
            <p:cNvPr id="83" name="Gruppo 82">
              <a:extLst>
                <a:ext uri="{FF2B5EF4-FFF2-40B4-BE49-F238E27FC236}">
                  <a16:creationId xmlns:a16="http://schemas.microsoft.com/office/drawing/2014/main" id="{69718FA8-1841-AF19-8A16-191AE0C6386C}"/>
                </a:ext>
              </a:extLst>
            </p:cNvPr>
            <p:cNvGrpSpPr/>
            <p:nvPr/>
          </p:nvGrpSpPr>
          <p:grpSpPr>
            <a:xfrm>
              <a:off x="13276117" y="4494225"/>
              <a:ext cx="430793" cy="2303608"/>
              <a:chOff x="13276117" y="4494225"/>
              <a:chExt cx="430793" cy="2303608"/>
            </a:xfrm>
          </p:grpSpPr>
          <p:grpSp>
            <p:nvGrpSpPr>
              <p:cNvPr id="80" name="Gruppo 79">
                <a:extLst>
                  <a:ext uri="{FF2B5EF4-FFF2-40B4-BE49-F238E27FC236}">
                    <a16:creationId xmlns:a16="http://schemas.microsoft.com/office/drawing/2014/main" id="{519713D1-855D-B248-A521-EB6A20E21436}"/>
                  </a:ext>
                </a:extLst>
              </p:cNvPr>
              <p:cNvGrpSpPr/>
              <p:nvPr/>
            </p:nvGrpSpPr>
            <p:grpSpPr>
              <a:xfrm>
                <a:off x="13276117" y="5508383"/>
                <a:ext cx="430793" cy="1289450"/>
                <a:chOff x="13276117" y="5508383"/>
                <a:chExt cx="430793" cy="1289450"/>
              </a:xfrm>
            </p:grpSpPr>
            <p:sp>
              <p:nvSpPr>
                <p:cNvPr id="6" name="Rettangolo 74">
                  <a:extLst>
                    <a:ext uri="{FF2B5EF4-FFF2-40B4-BE49-F238E27FC236}">
                      <a16:creationId xmlns:a16="http://schemas.microsoft.com/office/drawing/2014/main" id="{2CDBA9F8-2359-A593-5BC9-351188539A39}"/>
                    </a:ext>
                  </a:extLst>
                </p:cNvPr>
                <p:cNvSpPr/>
                <p:nvPr/>
              </p:nvSpPr>
              <p:spPr>
                <a:xfrm rot="21392073">
                  <a:off x="13276117" y="6528294"/>
                  <a:ext cx="429530" cy="269539"/>
                </a:xfrm>
                <a:custGeom>
                  <a:avLst/>
                  <a:gdLst>
                    <a:gd name="connsiteX0" fmla="*/ 0 w 1158856"/>
                    <a:gd name="connsiteY0" fmla="*/ 0 h 779114"/>
                    <a:gd name="connsiteX1" fmla="*/ 1158856 w 1158856"/>
                    <a:gd name="connsiteY1" fmla="*/ 0 h 779114"/>
                    <a:gd name="connsiteX2" fmla="*/ 1158856 w 1158856"/>
                    <a:gd name="connsiteY2" fmla="*/ 779114 h 779114"/>
                    <a:gd name="connsiteX3" fmla="*/ 0 w 1158856"/>
                    <a:gd name="connsiteY3" fmla="*/ 779114 h 779114"/>
                    <a:gd name="connsiteX4" fmla="*/ 0 w 1158856"/>
                    <a:gd name="connsiteY4" fmla="*/ 0 h 779114"/>
                    <a:gd name="connsiteX0" fmla="*/ 0 w 1158856"/>
                    <a:gd name="connsiteY0" fmla="*/ 0 h 779114"/>
                    <a:gd name="connsiteX1" fmla="*/ 1158856 w 1158856"/>
                    <a:gd name="connsiteY1" fmla="*/ 0 h 779114"/>
                    <a:gd name="connsiteX2" fmla="*/ 1158856 w 1158856"/>
                    <a:gd name="connsiteY2" fmla="*/ 779114 h 779114"/>
                    <a:gd name="connsiteX3" fmla="*/ 407670 w 1158856"/>
                    <a:gd name="connsiteY3" fmla="*/ 580994 h 779114"/>
                    <a:gd name="connsiteX4" fmla="*/ 0 w 1158856"/>
                    <a:gd name="connsiteY4" fmla="*/ 0 h 779114"/>
                    <a:gd name="connsiteX0" fmla="*/ 0 w 1158856"/>
                    <a:gd name="connsiteY0" fmla="*/ 0 h 779114"/>
                    <a:gd name="connsiteX1" fmla="*/ 1158856 w 1158856"/>
                    <a:gd name="connsiteY1" fmla="*/ 0 h 779114"/>
                    <a:gd name="connsiteX2" fmla="*/ 1158856 w 1158856"/>
                    <a:gd name="connsiteY2" fmla="*/ 779114 h 779114"/>
                    <a:gd name="connsiteX3" fmla="*/ 327660 w 1158856"/>
                    <a:gd name="connsiteY3" fmla="*/ 706724 h 779114"/>
                    <a:gd name="connsiteX4" fmla="*/ 0 w 1158856"/>
                    <a:gd name="connsiteY4" fmla="*/ 0 h 779114"/>
                    <a:gd name="connsiteX0" fmla="*/ 0 w 1158856"/>
                    <a:gd name="connsiteY0" fmla="*/ 0 h 721964"/>
                    <a:gd name="connsiteX1" fmla="*/ 1158856 w 1158856"/>
                    <a:gd name="connsiteY1" fmla="*/ 0 h 721964"/>
                    <a:gd name="connsiteX2" fmla="*/ 941686 w 1158856"/>
                    <a:gd name="connsiteY2" fmla="*/ 721964 h 721964"/>
                    <a:gd name="connsiteX3" fmla="*/ 327660 w 1158856"/>
                    <a:gd name="connsiteY3" fmla="*/ 706724 h 721964"/>
                    <a:gd name="connsiteX4" fmla="*/ 0 w 1158856"/>
                    <a:gd name="connsiteY4" fmla="*/ 0 h 721964"/>
                    <a:gd name="connsiteX0" fmla="*/ 0 w 1158856"/>
                    <a:gd name="connsiteY0" fmla="*/ 0 h 706724"/>
                    <a:gd name="connsiteX1" fmla="*/ 1158856 w 1158856"/>
                    <a:gd name="connsiteY1" fmla="*/ 0 h 706724"/>
                    <a:gd name="connsiteX2" fmla="*/ 1128376 w 1158856"/>
                    <a:gd name="connsiteY2" fmla="*/ 630524 h 706724"/>
                    <a:gd name="connsiteX3" fmla="*/ 327660 w 1158856"/>
                    <a:gd name="connsiteY3" fmla="*/ 706724 h 706724"/>
                    <a:gd name="connsiteX4" fmla="*/ 0 w 1158856"/>
                    <a:gd name="connsiteY4" fmla="*/ 0 h 706724"/>
                    <a:gd name="connsiteX0" fmla="*/ 0 w 1128376"/>
                    <a:gd name="connsiteY0" fmla="*/ 0 h 706724"/>
                    <a:gd name="connsiteX1" fmla="*/ 1078846 w 1128376"/>
                    <a:gd name="connsiteY1" fmla="*/ 270510 h 706724"/>
                    <a:gd name="connsiteX2" fmla="*/ 1128376 w 1128376"/>
                    <a:gd name="connsiteY2" fmla="*/ 630524 h 706724"/>
                    <a:gd name="connsiteX3" fmla="*/ 327660 w 1128376"/>
                    <a:gd name="connsiteY3" fmla="*/ 706724 h 706724"/>
                    <a:gd name="connsiteX4" fmla="*/ 0 w 1128376"/>
                    <a:gd name="connsiteY4" fmla="*/ 0 h 706724"/>
                    <a:gd name="connsiteX0" fmla="*/ 0 w 1128376"/>
                    <a:gd name="connsiteY0" fmla="*/ 0 h 706724"/>
                    <a:gd name="connsiteX1" fmla="*/ 1002646 w 1128376"/>
                    <a:gd name="connsiteY1" fmla="*/ 182880 h 706724"/>
                    <a:gd name="connsiteX2" fmla="*/ 1128376 w 1128376"/>
                    <a:gd name="connsiteY2" fmla="*/ 630524 h 706724"/>
                    <a:gd name="connsiteX3" fmla="*/ 327660 w 1128376"/>
                    <a:gd name="connsiteY3" fmla="*/ 706724 h 706724"/>
                    <a:gd name="connsiteX4" fmla="*/ 0 w 1128376"/>
                    <a:gd name="connsiteY4" fmla="*/ 0 h 706724"/>
                    <a:gd name="connsiteX0" fmla="*/ 26670 w 800716"/>
                    <a:gd name="connsiteY0" fmla="*/ 53340 h 523844"/>
                    <a:gd name="connsiteX1" fmla="*/ 674986 w 800716"/>
                    <a:gd name="connsiteY1" fmla="*/ 0 h 523844"/>
                    <a:gd name="connsiteX2" fmla="*/ 800716 w 800716"/>
                    <a:gd name="connsiteY2" fmla="*/ 447644 h 523844"/>
                    <a:gd name="connsiteX3" fmla="*/ 0 w 800716"/>
                    <a:gd name="connsiteY3" fmla="*/ 523844 h 523844"/>
                    <a:gd name="connsiteX4" fmla="*/ 26670 w 800716"/>
                    <a:gd name="connsiteY4" fmla="*/ 53340 h 523844"/>
                    <a:gd name="connsiteX0" fmla="*/ 0 w 1006456"/>
                    <a:gd name="connsiteY0" fmla="*/ 0 h 603854"/>
                    <a:gd name="connsiteX1" fmla="*/ 880726 w 1006456"/>
                    <a:gd name="connsiteY1" fmla="*/ 80010 h 603854"/>
                    <a:gd name="connsiteX2" fmla="*/ 1006456 w 1006456"/>
                    <a:gd name="connsiteY2" fmla="*/ 527654 h 603854"/>
                    <a:gd name="connsiteX3" fmla="*/ 205740 w 1006456"/>
                    <a:gd name="connsiteY3" fmla="*/ 603854 h 603854"/>
                    <a:gd name="connsiteX4" fmla="*/ 0 w 1006456"/>
                    <a:gd name="connsiteY4" fmla="*/ 0 h 603854"/>
                    <a:gd name="connsiteX0" fmla="*/ 23923 w 1030379"/>
                    <a:gd name="connsiteY0" fmla="*/ 0 h 603854"/>
                    <a:gd name="connsiteX1" fmla="*/ 904649 w 1030379"/>
                    <a:gd name="connsiteY1" fmla="*/ 80010 h 603854"/>
                    <a:gd name="connsiteX2" fmla="*/ 1030379 w 1030379"/>
                    <a:gd name="connsiteY2" fmla="*/ 527654 h 603854"/>
                    <a:gd name="connsiteX3" fmla="*/ 229663 w 1030379"/>
                    <a:gd name="connsiteY3" fmla="*/ 603854 h 603854"/>
                    <a:gd name="connsiteX4" fmla="*/ 23923 w 1030379"/>
                    <a:gd name="connsiteY4" fmla="*/ 0 h 603854"/>
                    <a:gd name="connsiteX0" fmla="*/ 26945 w 1033401"/>
                    <a:gd name="connsiteY0" fmla="*/ 0 h 603854"/>
                    <a:gd name="connsiteX1" fmla="*/ 907671 w 1033401"/>
                    <a:gd name="connsiteY1" fmla="*/ 80010 h 603854"/>
                    <a:gd name="connsiteX2" fmla="*/ 1033401 w 1033401"/>
                    <a:gd name="connsiteY2" fmla="*/ 527654 h 603854"/>
                    <a:gd name="connsiteX3" fmla="*/ 232685 w 1033401"/>
                    <a:gd name="connsiteY3" fmla="*/ 603854 h 603854"/>
                    <a:gd name="connsiteX4" fmla="*/ 26945 w 1033401"/>
                    <a:gd name="connsiteY4" fmla="*/ 0 h 603854"/>
                    <a:gd name="connsiteX0" fmla="*/ 26945 w 1033401"/>
                    <a:gd name="connsiteY0" fmla="*/ 0 h 650763"/>
                    <a:gd name="connsiteX1" fmla="*/ 907671 w 1033401"/>
                    <a:gd name="connsiteY1" fmla="*/ 80010 h 650763"/>
                    <a:gd name="connsiteX2" fmla="*/ 1033401 w 1033401"/>
                    <a:gd name="connsiteY2" fmla="*/ 527654 h 650763"/>
                    <a:gd name="connsiteX3" fmla="*/ 232685 w 1033401"/>
                    <a:gd name="connsiteY3" fmla="*/ 603854 h 650763"/>
                    <a:gd name="connsiteX4" fmla="*/ 26945 w 1033401"/>
                    <a:gd name="connsiteY4" fmla="*/ 0 h 650763"/>
                    <a:gd name="connsiteX0" fmla="*/ 26945 w 1033401"/>
                    <a:gd name="connsiteY0" fmla="*/ 0 h 660008"/>
                    <a:gd name="connsiteX1" fmla="*/ 907671 w 1033401"/>
                    <a:gd name="connsiteY1" fmla="*/ 80010 h 660008"/>
                    <a:gd name="connsiteX2" fmla="*/ 1033401 w 1033401"/>
                    <a:gd name="connsiteY2" fmla="*/ 527654 h 660008"/>
                    <a:gd name="connsiteX3" fmla="*/ 232685 w 1033401"/>
                    <a:gd name="connsiteY3" fmla="*/ 603854 h 660008"/>
                    <a:gd name="connsiteX4" fmla="*/ 26945 w 1033401"/>
                    <a:gd name="connsiteY4" fmla="*/ 0 h 660008"/>
                    <a:gd name="connsiteX0" fmla="*/ 26945 w 1046843"/>
                    <a:gd name="connsiteY0" fmla="*/ 0 h 660008"/>
                    <a:gd name="connsiteX1" fmla="*/ 907671 w 1046843"/>
                    <a:gd name="connsiteY1" fmla="*/ 80010 h 660008"/>
                    <a:gd name="connsiteX2" fmla="*/ 1033401 w 1046843"/>
                    <a:gd name="connsiteY2" fmla="*/ 527654 h 660008"/>
                    <a:gd name="connsiteX3" fmla="*/ 232685 w 1046843"/>
                    <a:gd name="connsiteY3" fmla="*/ 603854 h 660008"/>
                    <a:gd name="connsiteX4" fmla="*/ 26945 w 1046843"/>
                    <a:gd name="connsiteY4" fmla="*/ 0 h 660008"/>
                    <a:gd name="connsiteX0" fmla="*/ 26945 w 1054476"/>
                    <a:gd name="connsiteY0" fmla="*/ 0 h 660008"/>
                    <a:gd name="connsiteX1" fmla="*/ 907671 w 1054476"/>
                    <a:gd name="connsiteY1" fmla="*/ 80010 h 660008"/>
                    <a:gd name="connsiteX2" fmla="*/ 1033401 w 1054476"/>
                    <a:gd name="connsiteY2" fmla="*/ 527654 h 660008"/>
                    <a:gd name="connsiteX3" fmla="*/ 232685 w 1054476"/>
                    <a:gd name="connsiteY3" fmla="*/ 603854 h 660008"/>
                    <a:gd name="connsiteX4" fmla="*/ 26945 w 1054476"/>
                    <a:gd name="connsiteY4" fmla="*/ 0 h 660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4476" h="660008">
                      <a:moveTo>
                        <a:pt x="26945" y="0"/>
                      </a:moveTo>
                      <a:lnTo>
                        <a:pt x="907671" y="80010"/>
                      </a:lnTo>
                      <a:cubicBezTo>
                        <a:pt x="1025781" y="156835"/>
                        <a:pt x="1090551" y="370819"/>
                        <a:pt x="1033401" y="527654"/>
                      </a:cubicBezTo>
                      <a:cubicBezTo>
                        <a:pt x="1033196" y="606394"/>
                        <a:pt x="781530" y="734664"/>
                        <a:pt x="232685" y="603854"/>
                      </a:cubicBezTo>
                      <a:cubicBezTo>
                        <a:pt x="126005" y="410189"/>
                        <a:pt x="-72115" y="212715"/>
                        <a:pt x="26945" y="0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5" name="Trapezio 67">
                  <a:extLst>
                    <a:ext uri="{FF2B5EF4-FFF2-40B4-BE49-F238E27FC236}">
                      <a16:creationId xmlns:a16="http://schemas.microsoft.com/office/drawing/2014/main" id="{186CB54D-43F1-D599-8EFD-CCE3BA2B7389}"/>
                    </a:ext>
                  </a:extLst>
                </p:cNvPr>
                <p:cNvSpPr/>
                <p:nvPr/>
              </p:nvSpPr>
              <p:spPr>
                <a:xfrm rot="21574262" flipH="1">
                  <a:off x="13284989" y="5508383"/>
                  <a:ext cx="390993" cy="628326"/>
                </a:xfrm>
                <a:custGeom>
                  <a:avLst/>
                  <a:gdLst>
                    <a:gd name="connsiteX0" fmla="*/ 0 w 1017409"/>
                    <a:gd name="connsiteY0" fmla="*/ 1393390 h 1393390"/>
                    <a:gd name="connsiteX1" fmla="*/ 149671 w 1017409"/>
                    <a:gd name="connsiteY1" fmla="*/ 0 h 1393390"/>
                    <a:gd name="connsiteX2" fmla="*/ 867738 w 1017409"/>
                    <a:gd name="connsiteY2" fmla="*/ 0 h 1393390"/>
                    <a:gd name="connsiteX3" fmla="*/ 1017409 w 1017409"/>
                    <a:gd name="connsiteY3" fmla="*/ 1393390 h 1393390"/>
                    <a:gd name="connsiteX4" fmla="*/ 0 w 1017409"/>
                    <a:gd name="connsiteY4" fmla="*/ 1393390 h 1393390"/>
                    <a:gd name="connsiteX0" fmla="*/ 0 w 961936"/>
                    <a:gd name="connsiteY0" fmla="*/ 1393390 h 1393390"/>
                    <a:gd name="connsiteX1" fmla="*/ 149671 w 961936"/>
                    <a:gd name="connsiteY1" fmla="*/ 0 h 1393390"/>
                    <a:gd name="connsiteX2" fmla="*/ 867738 w 961936"/>
                    <a:gd name="connsiteY2" fmla="*/ 0 h 1393390"/>
                    <a:gd name="connsiteX3" fmla="*/ 961936 w 961936"/>
                    <a:gd name="connsiteY3" fmla="*/ 1392953 h 1393390"/>
                    <a:gd name="connsiteX4" fmla="*/ 0 w 961936"/>
                    <a:gd name="connsiteY4" fmla="*/ 1393390 h 1393390"/>
                    <a:gd name="connsiteX0" fmla="*/ 0 w 990173"/>
                    <a:gd name="connsiteY0" fmla="*/ 1393390 h 1393390"/>
                    <a:gd name="connsiteX1" fmla="*/ 149671 w 990173"/>
                    <a:gd name="connsiteY1" fmla="*/ 0 h 1393390"/>
                    <a:gd name="connsiteX2" fmla="*/ 867738 w 990173"/>
                    <a:gd name="connsiteY2" fmla="*/ 0 h 1393390"/>
                    <a:gd name="connsiteX3" fmla="*/ 961936 w 990173"/>
                    <a:gd name="connsiteY3" fmla="*/ 1392953 h 1393390"/>
                    <a:gd name="connsiteX4" fmla="*/ 0 w 990173"/>
                    <a:gd name="connsiteY4" fmla="*/ 1393390 h 1393390"/>
                    <a:gd name="connsiteX0" fmla="*/ 0 w 990173"/>
                    <a:gd name="connsiteY0" fmla="*/ 1393390 h 1393390"/>
                    <a:gd name="connsiteX1" fmla="*/ 149671 w 990173"/>
                    <a:gd name="connsiteY1" fmla="*/ 0 h 1393390"/>
                    <a:gd name="connsiteX2" fmla="*/ 867738 w 990173"/>
                    <a:gd name="connsiteY2" fmla="*/ 0 h 1393390"/>
                    <a:gd name="connsiteX3" fmla="*/ 961936 w 990173"/>
                    <a:gd name="connsiteY3" fmla="*/ 1392953 h 1393390"/>
                    <a:gd name="connsiteX4" fmla="*/ 0 w 990173"/>
                    <a:gd name="connsiteY4" fmla="*/ 1393390 h 1393390"/>
                    <a:gd name="connsiteX0" fmla="*/ 0 w 990173"/>
                    <a:gd name="connsiteY0" fmla="*/ 1393390 h 1411727"/>
                    <a:gd name="connsiteX1" fmla="*/ 149671 w 990173"/>
                    <a:gd name="connsiteY1" fmla="*/ 0 h 1411727"/>
                    <a:gd name="connsiteX2" fmla="*/ 867738 w 990173"/>
                    <a:gd name="connsiteY2" fmla="*/ 0 h 1411727"/>
                    <a:gd name="connsiteX3" fmla="*/ 961936 w 990173"/>
                    <a:gd name="connsiteY3" fmla="*/ 1392953 h 1411727"/>
                    <a:gd name="connsiteX4" fmla="*/ 0 w 990173"/>
                    <a:gd name="connsiteY4" fmla="*/ 1393390 h 1411727"/>
                    <a:gd name="connsiteX0" fmla="*/ 11176 w 1001349"/>
                    <a:gd name="connsiteY0" fmla="*/ 1393390 h 1411727"/>
                    <a:gd name="connsiteX1" fmla="*/ 160847 w 1001349"/>
                    <a:gd name="connsiteY1" fmla="*/ 0 h 1411727"/>
                    <a:gd name="connsiteX2" fmla="*/ 878914 w 1001349"/>
                    <a:gd name="connsiteY2" fmla="*/ 0 h 1411727"/>
                    <a:gd name="connsiteX3" fmla="*/ 973112 w 1001349"/>
                    <a:gd name="connsiteY3" fmla="*/ 1392953 h 1411727"/>
                    <a:gd name="connsiteX4" fmla="*/ 11176 w 1001349"/>
                    <a:gd name="connsiteY4" fmla="*/ 1393390 h 1411727"/>
                    <a:gd name="connsiteX0" fmla="*/ 13018 w 1003191"/>
                    <a:gd name="connsiteY0" fmla="*/ 1393390 h 1411727"/>
                    <a:gd name="connsiteX1" fmla="*/ 162689 w 1003191"/>
                    <a:gd name="connsiteY1" fmla="*/ 0 h 1411727"/>
                    <a:gd name="connsiteX2" fmla="*/ 880756 w 1003191"/>
                    <a:gd name="connsiteY2" fmla="*/ 0 h 1411727"/>
                    <a:gd name="connsiteX3" fmla="*/ 974954 w 1003191"/>
                    <a:gd name="connsiteY3" fmla="*/ 1392953 h 1411727"/>
                    <a:gd name="connsiteX4" fmla="*/ 13018 w 1003191"/>
                    <a:gd name="connsiteY4" fmla="*/ 1393390 h 1411727"/>
                    <a:gd name="connsiteX0" fmla="*/ 13018 w 996432"/>
                    <a:gd name="connsiteY0" fmla="*/ 1393390 h 1450462"/>
                    <a:gd name="connsiteX1" fmla="*/ 162689 w 996432"/>
                    <a:gd name="connsiteY1" fmla="*/ 0 h 1450462"/>
                    <a:gd name="connsiteX2" fmla="*/ 880756 w 996432"/>
                    <a:gd name="connsiteY2" fmla="*/ 0 h 1450462"/>
                    <a:gd name="connsiteX3" fmla="*/ 967173 w 996432"/>
                    <a:gd name="connsiteY3" fmla="*/ 1450461 h 1450462"/>
                    <a:gd name="connsiteX4" fmla="*/ 13018 w 996432"/>
                    <a:gd name="connsiteY4" fmla="*/ 1393390 h 1450462"/>
                    <a:gd name="connsiteX0" fmla="*/ 12523 w 995937"/>
                    <a:gd name="connsiteY0" fmla="*/ 1393390 h 1450462"/>
                    <a:gd name="connsiteX1" fmla="*/ 162194 w 995937"/>
                    <a:gd name="connsiteY1" fmla="*/ 0 h 1450462"/>
                    <a:gd name="connsiteX2" fmla="*/ 880261 w 995937"/>
                    <a:gd name="connsiteY2" fmla="*/ 0 h 1450462"/>
                    <a:gd name="connsiteX3" fmla="*/ 966678 w 995937"/>
                    <a:gd name="connsiteY3" fmla="*/ 1450461 h 1450462"/>
                    <a:gd name="connsiteX4" fmla="*/ 12523 w 995937"/>
                    <a:gd name="connsiteY4" fmla="*/ 1393390 h 1450462"/>
                    <a:gd name="connsiteX0" fmla="*/ 12523 w 995937"/>
                    <a:gd name="connsiteY0" fmla="*/ 1432747 h 1489819"/>
                    <a:gd name="connsiteX1" fmla="*/ 162194 w 995937"/>
                    <a:gd name="connsiteY1" fmla="*/ 39357 h 1489819"/>
                    <a:gd name="connsiteX2" fmla="*/ 880261 w 995937"/>
                    <a:gd name="connsiteY2" fmla="*/ 39357 h 1489819"/>
                    <a:gd name="connsiteX3" fmla="*/ 966678 w 995937"/>
                    <a:gd name="connsiteY3" fmla="*/ 1489818 h 1489819"/>
                    <a:gd name="connsiteX4" fmla="*/ 12523 w 995937"/>
                    <a:gd name="connsiteY4" fmla="*/ 1432747 h 1489819"/>
                    <a:gd name="connsiteX0" fmla="*/ 12523 w 995937"/>
                    <a:gd name="connsiteY0" fmla="*/ 1432747 h 1518816"/>
                    <a:gd name="connsiteX1" fmla="*/ 162194 w 995937"/>
                    <a:gd name="connsiteY1" fmla="*/ 39357 h 1518816"/>
                    <a:gd name="connsiteX2" fmla="*/ 880261 w 995937"/>
                    <a:gd name="connsiteY2" fmla="*/ 39357 h 1518816"/>
                    <a:gd name="connsiteX3" fmla="*/ 966678 w 995937"/>
                    <a:gd name="connsiteY3" fmla="*/ 1489818 h 1518816"/>
                    <a:gd name="connsiteX4" fmla="*/ 12523 w 995937"/>
                    <a:gd name="connsiteY4" fmla="*/ 1432747 h 1518816"/>
                    <a:gd name="connsiteX0" fmla="*/ 12523 w 995937"/>
                    <a:gd name="connsiteY0" fmla="*/ 1432747 h 1534940"/>
                    <a:gd name="connsiteX1" fmla="*/ 162194 w 995937"/>
                    <a:gd name="connsiteY1" fmla="*/ 39357 h 1534940"/>
                    <a:gd name="connsiteX2" fmla="*/ 880261 w 995937"/>
                    <a:gd name="connsiteY2" fmla="*/ 39357 h 1534940"/>
                    <a:gd name="connsiteX3" fmla="*/ 966678 w 995937"/>
                    <a:gd name="connsiteY3" fmla="*/ 1489818 h 1534940"/>
                    <a:gd name="connsiteX4" fmla="*/ 12523 w 995937"/>
                    <a:gd name="connsiteY4" fmla="*/ 1432747 h 1534940"/>
                    <a:gd name="connsiteX0" fmla="*/ 12523 w 1004252"/>
                    <a:gd name="connsiteY0" fmla="*/ 1436363 h 1538556"/>
                    <a:gd name="connsiteX1" fmla="*/ 162194 w 1004252"/>
                    <a:gd name="connsiteY1" fmla="*/ 42973 h 1538556"/>
                    <a:gd name="connsiteX2" fmla="*/ 928330 w 1004252"/>
                    <a:gd name="connsiteY2" fmla="*/ 30176 h 1538556"/>
                    <a:gd name="connsiteX3" fmla="*/ 966678 w 1004252"/>
                    <a:gd name="connsiteY3" fmla="*/ 1493434 h 1538556"/>
                    <a:gd name="connsiteX4" fmla="*/ 12523 w 1004252"/>
                    <a:gd name="connsiteY4" fmla="*/ 1436363 h 1538556"/>
                    <a:gd name="connsiteX0" fmla="*/ 12523 w 993035"/>
                    <a:gd name="connsiteY0" fmla="*/ 1436363 h 1538556"/>
                    <a:gd name="connsiteX1" fmla="*/ 162194 w 993035"/>
                    <a:gd name="connsiteY1" fmla="*/ 42973 h 1538556"/>
                    <a:gd name="connsiteX2" fmla="*/ 928330 w 993035"/>
                    <a:gd name="connsiteY2" fmla="*/ 30176 h 1538556"/>
                    <a:gd name="connsiteX3" fmla="*/ 966678 w 993035"/>
                    <a:gd name="connsiteY3" fmla="*/ 1493434 h 1538556"/>
                    <a:gd name="connsiteX4" fmla="*/ 12523 w 993035"/>
                    <a:gd name="connsiteY4" fmla="*/ 1436363 h 1538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3035" h="1538556">
                      <a:moveTo>
                        <a:pt x="12523" y="1436363"/>
                      </a:moveTo>
                      <a:cubicBezTo>
                        <a:pt x="-40980" y="1340577"/>
                        <a:pt x="89837" y="569014"/>
                        <a:pt x="162194" y="42973"/>
                      </a:cubicBezTo>
                      <a:cubicBezTo>
                        <a:pt x="321651" y="-45582"/>
                        <a:pt x="688974" y="30176"/>
                        <a:pt x="928330" y="30176"/>
                      </a:cubicBezTo>
                      <a:cubicBezTo>
                        <a:pt x="881718" y="765200"/>
                        <a:pt x="1057201" y="1098114"/>
                        <a:pt x="966678" y="1493434"/>
                      </a:cubicBezTo>
                      <a:cubicBezTo>
                        <a:pt x="516692" y="1568971"/>
                        <a:pt x="95716" y="1549484"/>
                        <a:pt x="12523" y="1436363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6" name="Rettangolo 51">
                  <a:extLst>
                    <a:ext uri="{FF2B5EF4-FFF2-40B4-BE49-F238E27FC236}">
                      <a16:creationId xmlns:a16="http://schemas.microsoft.com/office/drawing/2014/main" id="{761A3CA4-BFD8-CBA2-B2C4-E5932BFE0B62}"/>
                    </a:ext>
                  </a:extLst>
                </p:cNvPr>
                <p:cNvSpPr/>
                <p:nvPr/>
              </p:nvSpPr>
              <p:spPr>
                <a:xfrm rot="21543606">
                  <a:off x="13337711" y="5520520"/>
                  <a:ext cx="256337" cy="295029"/>
                </a:xfrm>
                <a:custGeom>
                  <a:avLst/>
                  <a:gdLst>
                    <a:gd name="connsiteX0" fmla="*/ 0 w 616619"/>
                    <a:gd name="connsiteY0" fmla="*/ 0 h 621814"/>
                    <a:gd name="connsiteX1" fmla="*/ 616619 w 616619"/>
                    <a:gd name="connsiteY1" fmla="*/ 0 h 621814"/>
                    <a:gd name="connsiteX2" fmla="*/ 616619 w 616619"/>
                    <a:gd name="connsiteY2" fmla="*/ 621814 h 621814"/>
                    <a:gd name="connsiteX3" fmla="*/ 0 w 616619"/>
                    <a:gd name="connsiteY3" fmla="*/ 621814 h 621814"/>
                    <a:gd name="connsiteX4" fmla="*/ 0 w 616619"/>
                    <a:gd name="connsiteY4" fmla="*/ 0 h 621814"/>
                    <a:gd name="connsiteX0" fmla="*/ 0 w 616619"/>
                    <a:gd name="connsiteY0" fmla="*/ 0 h 688563"/>
                    <a:gd name="connsiteX1" fmla="*/ 616619 w 616619"/>
                    <a:gd name="connsiteY1" fmla="*/ 0 h 688563"/>
                    <a:gd name="connsiteX2" fmla="*/ 616619 w 616619"/>
                    <a:gd name="connsiteY2" fmla="*/ 621814 h 688563"/>
                    <a:gd name="connsiteX3" fmla="*/ 0 w 616619"/>
                    <a:gd name="connsiteY3" fmla="*/ 621814 h 688563"/>
                    <a:gd name="connsiteX4" fmla="*/ 0 w 616619"/>
                    <a:gd name="connsiteY4" fmla="*/ 0 h 688563"/>
                    <a:gd name="connsiteX0" fmla="*/ 0 w 616619"/>
                    <a:gd name="connsiteY0" fmla="*/ 0 h 708755"/>
                    <a:gd name="connsiteX1" fmla="*/ 616619 w 616619"/>
                    <a:gd name="connsiteY1" fmla="*/ 0 h 708755"/>
                    <a:gd name="connsiteX2" fmla="*/ 616619 w 616619"/>
                    <a:gd name="connsiteY2" fmla="*/ 621814 h 708755"/>
                    <a:gd name="connsiteX3" fmla="*/ 0 w 616619"/>
                    <a:gd name="connsiteY3" fmla="*/ 621814 h 708755"/>
                    <a:gd name="connsiteX4" fmla="*/ 0 w 616619"/>
                    <a:gd name="connsiteY4" fmla="*/ 0 h 708755"/>
                    <a:gd name="connsiteX0" fmla="*/ 0 w 616619"/>
                    <a:gd name="connsiteY0" fmla="*/ 0 h 711984"/>
                    <a:gd name="connsiteX1" fmla="*/ 616619 w 616619"/>
                    <a:gd name="connsiteY1" fmla="*/ 0 h 711984"/>
                    <a:gd name="connsiteX2" fmla="*/ 616619 w 616619"/>
                    <a:gd name="connsiteY2" fmla="*/ 621814 h 711984"/>
                    <a:gd name="connsiteX3" fmla="*/ 0 w 616619"/>
                    <a:gd name="connsiteY3" fmla="*/ 621814 h 711984"/>
                    <a:gd name="connsiteX4" fmla="*/ 0 w 616619"/>
                    <a:gd name="connsiteY4" fmla="*/ 0 h 711984"/>
                    <a:gd name="connsiteX0" fmla="*/ 0 w 616619"/>
                    <a:gd name="connsiteY0" fmla="*/ 0 h 712500"/>
                    <a:gd name="connsiteX1" fmla="*/ 616619 w 616619"/>
                    <a:gd name="connsiteY1" fmla="*/ 0 h 712500"/>
                    <a:gd name="connsiteX2" fmla="*/ 616619 w 616619"/>
                    <a:gd name="connsiteY2" fmla="*/ 621814 h 712500"/>
                    <a:gd name="connsiteX3" fmla="*/ 0 w 616619"/>
                    <a:gd name="connsiteY3" fmla="*/ 621814 h 712500"/>
                    <a:gd name="connsiteX4" fmla="*/ 0 w 616619"/>
                    <a:gd name="connsiteY4" fmla="*/ 0 h 712500"/>
                    <a:gd name="connsiteX0" fmla="*/ 0 w 630030"/>
                    <a:gd name="connsiteY0" fmla="*/ 0 h 712500"/>
                    <a:gd name="connsiteX1" fmla="*/ 630030 w 630030"/>
                    <a:gd name="connsiteY1" fmla="*/ 2440 h 712500"/>
                    <a:gd name="connsiteX2" fmla="*/ 616619 w 630030"/>
                    <a:gd name="connsiteY2" fmla="*/ 621814 h 712500"/>
                    <a:gd name="connsiteX3" fmla="*/ 0 w 630030"/>
                    <a:gd name="connsiteY3" fmla="*/ 621814 h 712500"/>
                    <a:gd name="connsiteX4" fmla="*/ 0 w 630030"/>
                    <a:gd name="connsiteY4" fmla="*/ 0 h 712500"/>
                    <a:gd name="connsiteX0" fmla="*/ 0 w 616619"/>
                    <a:gd name="connsiteY0" fmla="*/ 0 h 712500"/>
                    <a:gd name="connsiteX1" fmla="*/ 583210 w 616619"/>
                    <a:gd name="connsiteY1" fmla="*/ 16091 h 712500"/>
                    <a:gd name="connsiteX2" fmla="*/ 616619 w 616619"/>
                    <a:gd name="connsiteY2" fmla="*/ 621814 h 712500"/>
                    <a:gd name="connsiteX3" fmla="*/ 0 w 616619"/>
                    <a:gd name="connsiteY3" fmla="*/ 621814 h 712500"/>
                    <a:gd name="connsiteX4" fmla="*/ 0 w 616619"/>
                    <a:gd name="connsiteY4" fmla="*/ 0 h 712500"/>
                    <a:gd name="connsiteX0" fmla="*/ 0 w 629296"/>
                    <a:gd name="connsiteY0" fmla="*/ 0 h 712500"/>
                    <a:gd name="connsiteX1" fmla="*/ 629296 w 629296"/>
                    <a:gd name="connsiteY1" fmla="*/ 21703 h 712500"/>
                    <a:gd name="connsiteX2" fmla="*/ 616619 w 629296"/>
                    <a:gd name="connsiteY2" fmla="*/ 621814 h 712500"/>
                    <a:gd name="connsiteX3" fmla="*/ 0 w 629296"/>
                    <a:gd name="connsiteY3" fmla="*/ 621814 h 712500"/>
                    <a:gd name="connsiteX4" fmla="*/ 0 w 629296"/>
                    <a:gd name="connsiteY4" fmla="*/ 0 h 712500"/>
                    <a:gd name="connsiteX0" fmla="*/ 0 w 629296"/>
                    <a:gd name="connsiteY0" fmla="*/ 11210 h 723710"/>
                    <a:gd name="connsiteX1" fmla="*/ 629296 w 629296"/>
                    <a:gd name="connsiteY1" fmla="*/ 32913 h 723710"/>
                    <a:gd name="connsiteX2" fmla="*/ 616619 w 629296"/>
                    <a:gd name="connsiteY2" fmla="*/ 633024 h 723710"/>
                    <a:gd name="connsiteX3" fmla="*/ 0 w 629296"/>
                    <a:gd name="connsiteY3" fmla="*/ 633024 h 723710"/>
                    <a:gd name="connsiteX4" fmla="*/ 0 w 629296"/>
                    <a:gd name="connsiteY4" fmla="*/ 11210 h 723710"/>
                    <a:gd name="connsiteX0" fmla="*/ 0 w 629296"/>
                    <a:gd name="connsiteY0" fmla="*/ 31201 h 743701"/>
                    <a:gd name="connsiteX1" fmla="*/ 629296 w 629296"/>
                    <a:gd name="connsiteY1" fmla="*/ 52904 h 743701"/>
                    <a:gd name="connsiteX2" fmla="*/ 616619 w 629296"/>
                    <a:gd name="connsiteY2" fmla="*/ 653015 h 743701"/>
                    <a:gd name="connsiteX3" fmla="*/ 0 w 629296"/>
                    <a:gd name="connsiteY3" fmla="*/ 653015 h 743701"/>
                    <a:gd name="connsiteX4" fmla="*/ 0 w 629296"/>
                    <a:gd name="connsiteY4" fmla="*/ 31201 h 743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9296" h="743701">
                      <a:moveTo>
                        <a:pt x="0" y="31201"/>
                      </a:moveTo>
                      <a:cubicBezTo>
                        <a:pt x="200260" y="-15942"/>
                        <a:pt x="415878" y="-10414"/>
                        <a:pt x="629296" y="52904"/>
                      </a:cubicBezTo>
                      <a:lnTo>
                        <a:pt x="616619" y="653015"/>
                      </a:lnTo>
                      <a:cubicBezTo>
                        <a:pt x="436182" y="804442"/>
                        <a:pt x="84588" y="739080"/>
                        <a:pt x="0" y="653015"/>
                      </a:cubicBezTo>
                      <a:lnTo>
                        <a:pt x="0" y="31201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7" name="Rettangolo con angoli arrotondati 16">
                  <a:extLst>
                    <a:ext uri="{FF2B5EF4-FFF2-40B4-BE49-F238E27FC236}">
                      <a16:creationId xmlns:a16="http://schemas.microsoft.com/office/drawing/2014/main" id="{9F40D211-040F-BE64-08BB-330B4F4545C1}"/>
                    </a:ext>
                  </a:extLst>
                </p:cNvPr>
                <p:cNvSpPr/>
                <p:nvPr/>
              </p:nvSpPr>
              <p:spPr>
                <a:xfrm rot="11448">
                  <a:off x="13339964" y="5528967"/>
                  <a:ext cx="73568" cy="192609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4" name="Figura a mano libera: forma 23">
                  <a:extLst>
                    <a:ext uri="{FF2B5EF4-FFF2-40B4-BE49-F238E27FC236}">
                      <a16:creationId xmlns:a16="http://schemas.microsoft.com/office/drawing/2014/main" id="{C720B9F0-29F9-6815-8448-39D4B3A9C299}"/>
                    </a:ext>
                  </a:extLst>
                </p:cNvPr>
                <p:cNvSpPr/>
                <p:nvPr/>
              </p:nvSpPr>
              <p:spPr>
                <a:xfrm rot="21392073">
                  <a:off x="13358122" y="6672680"/>
                  <a:ext cx="348788" cy="122766"/>
                </a:xfrm>
                <a:custGeom>
                  <a:avLst/>
                  <a:gdLst>
                    <a:gd name="connsiteX0" fmla="*/ 0 w 857250"/>
                    <a:gd name="connsiteY0" fmla="*/ 129540 h 186690"/>
                    <a:gd name="connsiteX1" fmla="*/ 72390 w 857250"/>
                    <a:gd name="connsiteY1" fmla="*/ 3810 h 186690"/>
                    <a:gd name="connsiteX2" fmla="*/ 495300 w 857250"/>
                    <a:gd name="connsiteY2" fmla="*/ 186690 h 186690"/>
                    <a:gd name="connsiteX3" fmla="*/ 811530 w 857250"/>
                    <a:gd name="connsiteY3" fmla="*/ 0 h 186690"/>
                    <a:gd name="connsiteX4" fmla="*/ 857250 w 857250"/>
                    <a:gd name="connsiteY4" fmla="*/ 186690 h 186690"/>
                    <a:gd name="connsiteX5" fmla="*/ 0 w 857250"/>
                    <a:gd name="connsiteY5" fmla="*/ 129540 h 186690"/>
                    <a:gd name="connsiteX0" fmla="*/ 0 w 857250"/>
                    <a:gd name="connsiteY0" fmla="*/ 129540 h 186690"/>
                    <a:gd name="connsiteX1" fmla="*/ 72390 w 857250"/>
                    <a:gd name="connsiteY1" fmla="*/ 3810 h 186690"/>
                    <a:gd name="connsiteX2" fmla="*/ 483870 w 857250"/>
                    <a:gd name="connsiteY2" fmla="*/ 160020 h 186690"/>
                    <a:gd name="connsiteX3" fmla="*/ 811530 w 857250"/>
                    <a:gd name="connsiteY3" fmla="*/ 0 h 186690"/>
                    <a:gd name="connsiteX4" fmla="*/ 857250 w 857250"/>
                    <a:gd name="connsiteY4" fmla="*/ 186690 h 186690"/>
                    <a:gd name="connsiteX5" fmla="*/ 0 w 857250"/>
                    <a:gd name="connsiteY5" fmla="*/ 129540 h 186690"/>
                    <a:gd name="connsiteX0" fmla="*/ 0 w 857250"/>
                    <a:gd name="connsiteY0" fmla="*/ 129540 h 252004"/>
                    <a:gd name="connsiteX1" fmla="*/ 72390 w 857250"/>
                    <a:gd name="connsiteY1" fmla="*/ 3810 h 252004"/>
                    <a:gd name="connsiteX2" fmla="*/ 483870 w 857250"/>
                    <a:gd name="connsiteY2" fmla="*/ 160020 h 252004"/>
                    <a:gd name="connsiteX3" fmla="*/ 811530 w 857250"/>
                    <a:gd name="connsiteY3" fmla="*/ 0 h 252004"/>
                    <a:gd name="connsiteX4" fmla="*/ 857250 w 857250"/>
                    <a:gd name="connsiteY4" fmla="*/ 186690 h 252004"/>
                    <a:gd name="connsiteX5" fmla="*/ 0 w 857250"/>
                    <a:gd name="connsiteY5" fmla="*/ 129540 h 252004"/>
                    <a:gd name="connsiteX0" fmla="*/ 313 w 857563"/>
                    <a:gd name="connsiteY0" fmla="*/ 129540 h 276462"/>
                    <a:gd name="connsiteX1" fmla="*/ 72703 w 857563"/>
                    <a:gd name="connsiteY1" fmla="*/ 3810 h 276462"/>
                    <a:gd name="connsiteX2" fmla="*/ 484183 w 857563"/>
                    <a:gd name="connsiteY2" fmla="*/ 160020 h 276462"/>
                    <a:gd name="connsiteX3" fmla="*/ 811843 w 857563"/>
                    <a:gd name="connsiteY3" fmla="*/ 0 h 276462"/>
                    <a:gd name="connsiteX4" fmla="*/ 857563 w 857563"/>
                    <a:gd name="connsiteY4" fmla="*/ 186690 h 276462"/>
                    <a:gd name="connsiteX5" fmla="*/ 313 w 857563"/>
                    <a:gd name="connsiteY5" fmla="*/ 129540 h 276462"/>
                    <a:gd name="connsiteX0" fmla="*/ 4085 w 861335"/>
                    <a:gd name="connsiteY0" fmla="*/ 129540 h 276462"/>
                    <a:gd name="connsiteX1" fmla="*/ 76475 w 861335"/>
                    <a:gd name="connsiteY1" fmla="*/ 3810 h 276462"/>
                    <a:gd name="connsiteX2" fmla="*/ 487955 w 861335"/>
                    <a:gd name="connsiteY2" fmla="*/ 160020 h 276462"/>
                    <a:gd name="connsiteX3" fmla="*/ 815615 w 861335"/>
                    <a:gd name="connsiteY3" fmla="*/ 0 h 276462"/>
                    <a:gd name="connsiteX4" fmla="*/ 861335 w 861335"/>
                    <a:gd name="connsiteY4" fmla="*/ 186690 h 276462"/>
                    <a:gd name="connsiteX5" fmla="*/ 4085 w 861335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56130 h 303052"/>
                    <a:gd name="connsiteX1" fmla="*/ 78760 w 863620"/>
                    <a:gd name="connsiteY1" fmla="*/ 30400 h 303052"/>
                    <a:gd name="connsiteX2" fmla="*/ 490240 w 863620"/>
                    <a:gd name="connsiteY2" fmla="*/ 186610 h 303052"/>
                    <a:gd name="connsiteX3" fmla="*/ 817900 w 863620"/>
                    <a:gd name="connsiteY3" fmla="*/ 26590 h 303052"/>
                    <a:gd name="connsiteX4" fmla="*/ 863620 w 863620"/>
                    <a:gd name="connsiteY4" fmla="*/ 213280 h 303052"/>
                    <a:gd name="connsiteX5" fmla="*/ 6370 w 863620"/>
                    <a:gd name="connsiteY5" fmla="*/ 156130 h 303052"/>
                    <a:gd name="connsiteX0" fmla="*/ 6370 w 863620"/>
                    <a:gd name="connsiteY0" fmla="*/ 156130 h 303052"/>
                    <a:gd name="connsiteX1" fmla="*/ 78760 w 863620"/>
                    <a:gd name="connsiteY1" fmla="*/ 30400 h 303052"/>
                    <a:gd name="connsiteX2" fmla="*/ 490240 w 863620"/>
                    <a:gd name="connsiteY2" fmla="*/ 186610 h 303052"/>
                    <a:gd name="connsiteX3" fmla="*/ 817900 w 863620"/>
                    <a:gd name="connsiteY3" fmla="*/ 26590 h 303052"/>
                    <a:gd name="connsiteX4" fmla="*/ 863620 w 863620"/>
                    <a:gd name="connsiteY4" fmla="*/ 213280 h 303052"/>
                    <a:gd name="connsiteX5" fmla="*/ 6370 w 863620"/>
                    <a:gd name="connsiteY5" fmla="*/ 156130 h 303052"/>
                    <a:gd name="connsiteX0" fmla="*/ 6370 w 887664"/>
                    <a:gd name="connsiteY0" fmla="*/ 156130 h 303052"/>
                    <a:gd name="connsiteX1" fmla="*/ 78760 w 887664"/>
                    <a:gd name="connsiteY1" fmla="*/ 30400 h 303052"/>
                    <a:gd name="connsiteX2" fmla="*/ 490240 w 887664"/>
                    <a:gd name="connsiteY2" fmla="*/ 186610 h 303052"/>
                    <a:gd name="connsiteX3" fmla="*/ 817900 w 887664"/>
                    <a:gd name="connsiteY3" fmla="*/ 26590 h 303052"/>
                    <a:gd name="connsiteX4" fmla="*/ 863620 w 887664"/>
                    <a:gd name="connsiteY4" fmla="*/ 213280 h 303052"/>
                    <a:gd name="connsiteX5" fmla="*/ 6370 w 887664"/>
                    <a:gd name="connsiteY5" fmla="*/ 156130 h 303052"/>
                    <a:gd name="connsiteX0" fmla="*/ 6370 w 887664"/>
                    <a:gd name="connsiteY0" fmla="*/ 156130 h 303052"/>
                    <a:gd name="connsiteX1" fmla="*/ 78760 w 887664"/>
                    <a:gd name="connsiteY1" fmla="*/ 30400 h 303052"/>
                    <a:gd name="connsiteX2" fmla="*/ 490240 w 887664"/>
                    <a:gd name="connsiteY2" fmla="*/ 186610 h 303052"/>
                    <a:gd name="connsiteX3" fmla="*/ 817900 w 887664"/>
                    <a:gd name="connsiteY3" fmla="*/ 26590 h 303052"/>
                    <a:gd name="connsiteX4" fmla="*/ 863620 w 887664"/>
                    <a:gd name="connsiteY4" fmla="*/ 213280 h 303052"/>
                    <a:gd name="connsiteX5" fmla="*/ 6370 w 887664"/>
                    <a:gd name="connsiteY5" fmla="*/ 156130 h 303052"/>
                    <a:gd name="connsiteX0" fmla="*/ 6370 w 887664"/>
                    <a:gd name="connsiteY0" fmla="*/ 153690 h 300612"/>
                    <a:gd name="connsiteX1" fmla="*/ 78760 w 887664"/>
                    <a:gd name="connsiteY1" fmla="*/ 27960 h 300612"/>
                    <a:gd name="connsiteX2" fmla="*/ 490240 w 887664"/>
                    <a:gd name="connsiteY2" fmla="*/ 184170 h 300612"/>
                    <a:gd name="connsiteX3" fmla="*/ 817900 w 887664"/>
                    <a:gd name="connsiteY3" fmla="*/ 24150 h 300612"/>
                    <a:gd name="connsiteX4" fmla="*/ 863620 w 887664"/>
                    <a:gd name="connsiteY4" fmla="*/ 210840 h 300612"/>
                    <a:gd name="connsiteX5" fmla="*/ 6370 w 887664"/>
                    <a:gd name="connsiteY5" fmla="*/ 153690 h 300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87664" h="300612">
                      <a:moveTo>
                        <a:pt x="6370" y="153690"/>
                      </a:moveTo>
                      <a:cubicBezTo>
                        <a:pt x="-15220" y="88920"/>
                        <a:pt x="20340" y="73680"/>
                        <a:pt x="78760" y="27960"/>
                      </a:cubicBezTo>
                      <a:cubicBezTo>
                        <a:pt x="166390" y="11450"/>
                        <a:pt x="337840" y="196870"/>
                        <a:pt x="490240" y="184170"/>
                      </a:cubicBezTo>
                      <a:cubicBezTo>
                        <a:pt x="637560" y="161310"/>
                        <a:pt x="769640" y="-74910"/>
                        <a:pt x="817900" y="24150"/>
                      </a:cubicBezTo>
                      <a:cubicBezTo>
                        <a:pt x="894100" y="67330"/>
                        <a:pt x="905530" y="171470"/>
                        <a:pt x="863620" y="210840"/>
                      </a:cubicBezTo>
                      <a:cubicBezTo>
                        <a:pt x="535960" y="378480"/>
                        <a:pt x="-8870" y="283230"/>
                        <a:pt x="6370" y="153690"/>
                      </a:cubicBez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5" name="Ovale 24">
                  <a:extLst>
                    <a:ext uri="{FF2B5EF4-FFF2-40B4-BE49-F238E27FC236}">
                      <a16:creationId xmlns:a16="http://schemas.microsoft.com/office/drawing/2014/main" id="{A682607F-BFF2-13B1-C0A4-450664EF2B06}"/>
                    </a:ext>
                  </a:extLst>
                </p:cNvPr>
                <p:cNvSpPr/>
                <p:nvPr/>
              </p:nvSpPr>
              <p:spPr>
                <a:xfrm rot="348493">
                  <a:off x="13301224" y="6516994"/>
                  <a:ext cx="302171" cy="101176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26" name="Gruppo 25">
                  <a:extLst>
                    <a:ext uri="{FF2B5EF4-FFF2-40B4-BE49-F238E27FC236}">
                      <a16:creationId xmlns:a16="http://schemas.microsoft.com/office/drawing/2014/main" id="{E27AAE14-2A91-33FD-7061-0D523A8C2E74}"/>
                    </a:ext>
                  </a:extLst>
                </p:cNvPr>
                <p:cNvGrpSpPr/>
                <p:nvPr/>
              </p:nvGrpSpPr>
              <p:grpSpPr>
                <a:xfrm rot="21392073">
                  <a:off x="13287219" y="6089350"/>
                  <a:ext cx="375873" cy="503065"/>
                  <a:chOff x="8774517" y="4918684"/>
                  <a:chExt cx="922752" cy="1231833"/>
                </a:xfrm>
              </p:grpSpPr>
              <p:sp>
                <p:nvSpPr>
                  <p:cNvPr id="27" name="Rettangolo 70">
                    <a:extLst>
                      <a:ext uri="{FF2B5EF4-FFF2-40B4-BE49-F238E27FC236}">
                        <a16:creationId xmlns:a16="http://schemas.microsoft.com/office/drawing/2014/main" id="{FEBE5F36-B15C-94D4-497B-F009BC8384AC}"/>
                      </a:ext>
                    </a:extLst>
                  </p:cNvPr>
                  <p:cNvSpPr/>
                  <p:nvPr/>
                </p:nvSpPr>
                <p:spPr>
                  <a:xfrm rot="282320" flipH="1">
                    <a:off x="8774517" y="4918684"/>
                    <a:ext cx="922752" cy="1231833"/>
                  </a:xfrm>
                  <a:custGeom>
                    <a:avLst/>
                    <a:gdLst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20569 w 776240"/>
                      <a:gd name="connsiteY0" fmla="*/ 0 h 1499616"/>
                      <a:gd name="connsiteX1" fmla="*/ 776240 w 776240"/>
                      <a:gd name="connsiteY1" fmla="*/ 0 h 1499616"/>
                      <a:gd name="connsiteX2" fmla="*/ 776240 w 776240"/>
                      <a:gd name="connsiteY2" fmla="*/ 1499616 h 1499616"/>
                      <a:gd name="connsiteX3" fmla="*/ 20569 w 776240"/>
                      <a:gd name="connsiteY3" fmla="*/ 1499616 h 1499616"/>
                      <a:gd name="connsiteX4" fmla="*/ 20569 w 776240"/>
                      <a:gd name="connsiteY4" fmla="*/ 0 h 1499616"/>
                      <a:gd name="connsiteX0" fmla="*/ 20569 w 835845"/>
                      <a:gd name="connsiteY0" fmla="*/ 0 h 1499616"/>
                      <a:gd name="connsiteX1" fmla="*/ 776240 w 835845"/>
                      <a:gd name="connsiteY1" fmla="*/ 0 h 1499616"/>
                      <a:gd name="connsiteX2" fmla="*/ 776240 w 835845"/>
                      <a:gd name="connsiteY2" fmla="*/ 1499616 h 1499616"/>
                      <a:gd name="connsiteX3" fmla="*/ 20569 w 835845"/>
                      <a:gd name="connsiteY3" fmla="*/ 1499616 h 1499616"/>
                      <a:gd name="connsiteX4" fmla="*/ 20569 w 835845"/>
                      <a:gd name="connsiteY4" fmla="*/ 0 h 1499616"/>
                      <a:gd name="connsiteX0" fmla="*/ 20569 w 818819"/>
                      <a:gd name="connsiteY0" fmla="*/ 0 h 1499616"/>
                      <a:gd name="connsiteX1" fmla="*/ 776240 w 818819"/>
                      <a:gd name="connsiteY1" fmla="*/ 0 h 1499616"/>
                      <a:gd name="connsiteX2" fmla="*/ 684800 w 818819"/>
                      <a:gd name="connsiteY2" fmla="*/ 1493520 h 1499616"/>
                      <a:gd name="connsiteX3" fmla="*/ 20569 w 818819"/>
                      <a:gd name="connsiteY3" fmla="*/ 1499616 h 1499616"/>
                      <a:gd name="connsiteX4" fmla="*/ 20569 w 818819"/>
                      <a:gd name="connsiteY4" fmla="*/ 0 h 1499616"/>
                      <a:gd name="connsiteX0" fmla="*/ 20569 w 818819"/>
                      <a:gd name="connsiteY0" fmla="*/ 0 h 1547056"/>
                      <a:gd name="connsiteX1" fmla="*/ 776240 w 818819"/>
                      <a:gd name="connsiteY1" fmla="*/ 0 h 1547056"/>
                      <a:gd name="connsiteX2" fmla="*/ 684800 w 818819"/>
                      <a:gd name="connsiteY2" fmla="*/ 1493520 h 1547056"/>
                      <a:gd name="connsiteX3" fmla="*/ 20569 w 818819"/>
                      <a:gd name="connsiteY3" fmla="*/ 1499616 h 1547056"/>
                      <a:gd name="connsiteX4" fmla="*/ 20569 w 818819"/>
                      <a:gd name="connsiteY4" fmla="*/ 0 h 1547056"/>
                      <a:gd name="connsiteX0" fmla="*/ 20569 w 826508"/>
                      <a:gd name="connsiteY0" fmla="*/ 0 h 1499616"/>
                      <a:gd name="connsiteX1" fmla="*/ 776240 w 826508"/>
                      <a:gd name="connsiteY1" fmla="*/ 0 h 1499616"/>
                      <a:gd name="connsiteX2" fmla="*/ 733667 w 826508"/>
                      <a:gd name="connsiteY2" fmla="*/ 1170381 h 1499616"/>
                      <a:gd name="connsiteX3" fmla="*/ 20569 w 826508"/>
                      <a:gd name="connsiteY3" fmla="*/ 1499616 h 1499616"/>
                      <a:gd name="connsiteX4" fmla="*/ 20569 w 826508"/>
                      <a:gd name="connsiteY4" fmla="*/ 0 h 1499616"/>
                      <a:gd name="connsiteX0" fmla="*/ 20569 w 827210"/>
                      <a:gd name="connsiteY0" fmla="*/ 0 h 1499616"/>
                      <a:gd name="connsiteX1" fmla="*/ 776240 w 827210"/>
                      <a:gd name="connsiteY1" fmla="*/ 0 h 1499616"/>
                      <a:gd name="connsiteX2" fmla="*/ 737403 w 827210"/>
                      <a:gd name="connsiteY2" fmla="*/ 1192367 h 1499616"/>
                      <a:gd name="connsiteX3" fmla="*/ 20569 w 827210"/>
                      <a:gd name="connsiteY3" fmla="*/ 1499616 h 1499616"/>
                      <a:gd name="connsiteX4" fmla="*/ 20569 w 827210"/>
                      <a:gd name="connsiteY4" fmla="*/ 0 h 1499616"/>
                      <a:gd name="connsiteX0" fmla="*/ 20569 w 841645"/>
                      <a:gd name="connsiteY0" fmla="*/ 0 h 1499616"/>
                      <a:gd name="connsiteX1" fmla="*/ 776240 w 841645"/>
                      <a:gd name="connsiteY1" fmla="*/ 0 h 1499616"/>
                      <a:gd name="connsiteX2" fmla="*/ 737403 w 841645"/>
                      <a:gd name="connsiteY2" fmla="*/ 1192367 h 1499616"/>
                      <a:gd name="connsiteX3" fmla="*/ 20569 w 841645"/>
                      <a:gd name="connsiteY3" fmla="*/ 1499616 h 1499616"/>
                      <a:gd name="connsiteX4" fmla="*/ 20569 w 841645"/>
                      <a:gd name="connsiteY4" fmla="*/ 0 h 1499616"/>
                      <a:gd name="connsiteX0" fmla="*/ 20569 w 919569"/>
                      <a:gd name="connsiteY0" fmla="*/ 0 h 1499616"/>
                      <a:gd name="connsiteX1" fmla="*/ 874426 w 919569"/>
                      <a:gd name="connsiteY1" fmla="*/ 1012 h 1499616"/>
                      <a:gd name="connsiteX2" fmla="*/ 737403 w 919569"/>
                      <a:gd name="connsiteY2" fmla="*/ 1192367 h 1499616"/>
                      <a:gd name="connsiteX3" fmla="*/ 20569 w 919569"/>
                      <a:gd name="connsiteY3" fmla="*/ 1499616 h 1499616"/>
                      <a:gd name="connsiteX4" fmla="*/ 20569 w 919569"/>
                      <a:gd name="connsiteY4" fmla="*/ 0 h 1499616"/>
                      <a:gd name="connsiteX0" fmla="*/ 20569 w 875235"/>
                      <a:gd name="connsiteY0" fmla="*/ 0 h 1499616"/>
                      <a:gd name="connsiteX1" fmla="*/ 874426 w 875235"/>
                      <a:gd name="connsiteY1" fmla="*/ 1012 h 1499616"/>
                      <a:gd name="connsiteX2" fmla="*/ 737403 w 875235"/>
                      <a:gd name="connsiteY2" fmla="*/ 1192367 h 1499616"/>
                      <a:gd name="connsiteX3" fmla="*/ 20569 w 875235"/>
                      <a:gd name="connsiteY3" fmla="*/ 1499616 h 1499616"/>
                      <a:gd name="connsiteX4" fmla="*/ 20569 w 875235"/>
                      <a:gd name="connsiteY4" fmla="*/ 0 h 1499616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338221"/>
                      <a:gd name="connsiteX1" fmla="*/ 901699 w 902508"/>
                      <a:gd name="connsiteY1" fmla="*/ 78974 h 1338221"/>
                      <a:gd name="connsiteX2" fmla="*/ 764676 w 902508"/>
                      <a:gd name="connsiteY2" fmla="*/ 1270329 h 1338221"/>
                      <a:gd name="connsiteX3" fmla="*/ 38391 w 902508"/>
                      <a:gd name="connsiteY3" fmla="*/ 1318393 h 1338221"/>
                      <a:gd name="connsiteX4" fmla="*/ 0 w 902508"/>
                      <a:gd name="connsiteY4" fmla="*/ 0 h 1338221"/>
                      <a:gd name="connsiteX0" fmla="*/ 0 w 902508"/>
                      <a:gd name="connsiteY0" fmla="*/ 0 h 1419679"/>
                      <a:gd name="connsiteX1" fmla="*/ 901699 w 902508"/>
                      <a:gd name="connsiteY1" fmla="*/ 78974 h 1419679"/>
                      <a:gd name="connsiteX2" fmla="*/ 764676 w 902508"/>
                      <a:gd name="connsiteY2" fmla="*/ 1270329 h 1419679"/>
                      <a:gd name="connsiteX3" fmla="*/ 136321 w 902508"/>
                      <a:gd name="connsiteY3" fmla="*/ 1419679 h 1419679"/>
                      <a:gd name="connsiteX4" fmla="*/ 0 w 902508"/>
                      <a:gd name="connsiteY4" fmla="*/ 0 h 1419679"/>
                      <a:gd name="connsiteX0" fmla="*/ 0 w 866365"/>
                      <a:gd name="connsiteY0" fmla="*/ 0 h 1546267"/>
                      <a:gd name="connsiteX1" fmla="*/ 865556 w 866365"/>
                      <a:gd name="connsiteY1" fmla="*/ 205562 h 1546267"/>
                      <a:gd name="connsiteX2" fmla="*/ 728533 w 866365"/>
                      <a:gd name="connsiteY2" fmla="*/ 1396917 h 1546267"/>
                      <a:gd name="connsiteX3" fmla="*/ 100178 w 866365"/>
                      <a:gd name="connsiteY3" fmla="*/ 1546267 h 1546267"/>
                      <a:gd name="connsiteX4" fmla="*/ 0 w 866365"/>
                      <a:gd name="connsiteY4" fmla="*/ 0 h 1546267"/>
                      <a:gd name="connsiteX0" fmla="*/ 0 w 824778"/>
                      <a:gd name="connsiteY0" fmla="*/ 0 h 1546267"/>
                      <a:gd name="connsiteX1" fmla="*/ 823198 w 824778"/>
                      <a:gd name="connsiteY1" fmla="*/ 125936 h 1546267"/>
                      <a:gd name="connsiteX2" fmla="*/ 728533 w 824778"/>
                      <a:gd name="connsiteY2" fmla="*/ 1396917 h 1546267"/>
                      <a:gd name="connsiteX3" fmla="*/ 100178 w 824778"/>
                      <a:gd name="connsiteY3" fmla="*/ 1546267 h 1546267"/>
                      <a:gd name="connsiteX4" fmla="*/ 0 w 824778"/>
                      <a:gd name="connsiteY4" fmla="*/ 0 h 1546267"/>
                      <a:gd name="connsiteX0" fmla="*/ 0 w 824778"/>
                      <a:gd name="connsiteY0" fmla="*/ 0 h 1565831"/>
                      <a:gd name="connsiteX1" fmla="*/ 823198 w 824778"/>
                      <a:gd name="connsiteY1" fmla="*/ 125936 h 1565831"/>
                      <a:gd name="connsiteX2" fmla="*/ 728533 w 824778"/>
                      <a:gd name="connsiteY2" fmla="*/ 1396917 h 1565831"/>
                      <a:gd name="connsiteX3" fmla="*/ 100178 w 824778"/>
                      <a:gd name="connsiteY3" fmla="*/ 1546267 h 1565831"/>
                      <a:gd name="connsiteX4" fmla="*/ 0 w 824778"/>
                      <a:gd name="connsiteY4" fmla="*/ 0 h 1565831"/>
                      <a:gd name="connsiteX0" fmla="*/ 0 w 824778"/>
                      <a:gd name="connsiteY0" fmla="*/ 0 h 1596225"/>
                      <a:gd name="connsiteX1" fmla="*/ 823198 w 824778"/>
                      <a:gd name="connsiteY1" fmla="*/ 125936 h 1596225"/>
                      <a:gd name="connsiteX2" fmla="*/ 728533 w 824778"/>
                      <a:gd name="connsiteY2" fmla="*/ 1396917 h 1596225"/>
                      <a:gd name="connsiteX3" fmla="*/ 100178 w 824778"/>
                      <a:gd name="connsiteY3" fmla="*/ 1546267 h 1596225"/>
                      <a:gd name="connsiteX4" fmla="*/ 0 w 824778"/>
                      <a:gd name="connsiteY4" fmla="*/ 0 h 1596225"/>
                      <a:gd name="connsiteX0" fmla="*/ 0 w 846606"/>
                      <a:gd name="connsiteY0" fmla="*/ 0 h 1633846"/>
                      <a:gd name="connsiteX1" fmla="*/ 823198 w 846606"/>
                      <a:gd name="connsiteY1" fmla="*/ 125936 h 1633846"/>
                      <a:gd name="connsiteX2" fmla="*/ 808015 w 846606"/>
                      <a:gd name="connsiteY2" fmla="*/ 1479371 h 1633846"/>
                      <a:gd name="connsiteX3" fmla="*/ 100178 w 846606"/>
                      <a:gd name="connsiteY3" fmla="*/ 1546267 h 1633846"/>
                      <a:gd name="connsiteX4" fmla="*/ 0 w 846606"/>
                      <a:gd name="connsiteY4" fmla="*/ 0 h 1633846"/>
                      <a:gd name="connsiteX0" fmla="*/ 0 w 846606"/>
                      <a:gd name="connsiteY0" fmla="*/ 0 h 1621471"/>
                      <a:gd name="connsiteX1" fmla="*/ 823198 w 846606"/>
                      <a:gd name="connsiteY1" fmla="*/ 125936 h 1621471"/>
                      <a:gd name="connsiteX2" fmla="*/ 808015 w 846606"/>
                      <a:gd name="connsiteY2" fmla="*/ 1479371 h 1621471"/>
                      <a:gd name="connsiteX3" fmla="*/ 191657 w 846606"/>
                      <a:gd name="connsiteY3" fmla="*/ 1516595 h 1621471"/>
                      <a:gd name="connsiteX4" fmla="*/ 0 w 846606"/>
                      <a:gd name="connsiteY4" fmla="*/ 0 h 1621471"/>
                      <a:gd name="connsiteX0" fmla="*/ 0 w 846606"/>
                      <a:gd name="connsiteY0" fmla="*/ 0 h 1633472"/>
                      <a:gd name="connsiteX1" fmla="*/ 823198 w 846606"/>
                      <a:gd name="connsiteY1" fmla="*/ 125936 h 1633472"/>
                      <a:gd name="connsiteX2" fmla="*/ 808015 w 846606"/>
                      <a:gd name="connsiteY2" fmla="*/ 1479371 h 1633472"/>
                      <a:gd name="connsiteX3" fmla="*/ 191657 w 846606"/>
                      <a:gd name="connsiteY3" fmla="*/ 1516595 h 1633472"/>
                      <a:gd name="connsiteX4" fmla="*/ 0 w 846606"/>
                      <a:gd name="connsiteY4" fmla="*/ 0 h 16334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6606" h="1633472">
                        <a:moveTo>
                          <a:pt x="0" y="0"/>
                        </a:moveTo>
                        <a:lnTo>
                          <a:pt x="823198" y="125936"/>
                        </a:lnTo>
                        <a:cubicBezTo>
                          <a:pt x="832712" y="571156"/>
                          <a:pt x="878521" y="1258679"/>
                          <a:pt x="808015" y="1479371"/>
                        </a:cubicBezTo>
                        <a:cubicBezTo>
                          <a:pt x="551744" y="1730491"/>
                          <a:pt x="349006" y="1623484"/>
                          <a:pt x="191657" y="1516595"/>
                        </a:cubicBezTo>
                        <a:cubicBezTo>
                          <a:pt x="81929" y="1028915"/>
                          <a:pt x="184739" y="450462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8" name="Rettangolo 73">
                    <a:extLst>
                      <a:ext uri="{FF2B5EF4-FFF2-40B4-BE49-F238E27FC236}">
                        <a16:creationId xmlns:a16="http://schemas.microsoft.com/office/drawing/2014/main" id="{5C177E6E-ED78-2BC7-905F-0F87BB6EFAA7}"/>
                      </a:ext>
                    </a:extLst>
                  </p:cNvPr>
                  <p:cNvSpPr/>
                  <p:nvPr/>
                </p:nvSpPr>
                <p:spPr>
                  <a:xfrm rot="230045">
                    <a:off x="9076149" y="5519705"/>
                    <a:ext cx="309837" cy="620832"/>
                  </a:xfrm>
                  <a:custGeom>
                    <a:avLst/>
                    <a:gdLst>
                      <a:gd name="connsiteX0" fmla="*/ 0 w 332697"/>
                      <a:gd name="connsiteY0" fmla="*/ 0 h 590959"/>
                      <a:gd name="connsiteX1" fmla="*/ 33269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2217 w 332697"/>
                      <a:gd name="connsiteY1" fmla="*/ 3048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602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23706 h 614665"/>
                      <a:gd name="connsiteX1" fmla="*/ 306027 w 332697"/>
                      <a:gd name="connsiteY1" fmla="*/ 23706 h 614665"/>
                      <a:gd name="connsiteX2" fmla="*/ 332697 w 332697"/>
                      <a:gd name="connsiteY2" fmla="*/ 614665 h 614665"/>
                      <a:gd name="connsiteX3" fmla="*/ 0 w 332697"/>
                      <a:gd name="connsiteY3" fmla="*/ 614665 h 614665"/>
                      <a:gd name="connsiteX4" fmla="*/ 0 w 332697"/>
                      <a:gd name="connsiteY4" fmla="*/ 23706 h 614665"/>
                      <a:gd name="connsiteX0" fmla="*/ 0 w 332697"/>
                      <a:gd name="connsiteY0" fmla="*/ 34524 h 625483"/>
                      <a:gd name="connsiteX1" fmla="*/ 306027 w 332697"/>
                      <a:gd name="connsiteY1" fmla="*/ 34524 h 625483"/>
                      <a:gd name="connsiteX2" fmla="*/ 332697 w 332697"/>
                      <a:gd name="connsiteY2" fmla="*/ 625483 h 625483"/>
                      <a:gd name="connsiteX3" fmla="*/ 0 w 332697"/>
                      <a:gd name="connsiteY3" fmla="*/ 625483 h 625483"/>
                      <a:gd name="connsiteX4" fmla="*/ 0 w 332697"/>
                      <a:gd name="connsiteY4" fmla="*/ 34524 h 625483"/>
                      <a:gd name="connsiteX0" fmla="*/ 0 w 306027"/>
                      <a:gd name="connsiteY0" fmla="*/ 34524 h 625483"/>
                      <a:gd name="connsiteX1" fmla="*/ 306027 w 306027"/>
                      <a:gd name="connsiteY1" fmla="*/ 34524 h 625483"/>
                      <a:gd name="connsiteX2" fmla="*/ 302217 w 306027"/>
                      <a:gd name="connsiteY2" fmla="*/ 614053 h 625483"/>
                      <a:gd name="connsiteX3" fmla="*/ 0 w 306027"/>
                      <a:gd name="connsiteY3" fmla="*/ 625483 h 625483"/>
                      <a:gd name="connsiteX4" fmla="*/ 0 w 306027"/>
                      <a:gd name="connsiteY4" fmla="*/ 34524 h 625483"/>
                      <a:gd name="connsiteX0" fmla="*/ 0 w 302217"/>
                      <a:gd name="connsiteY0" fmla="*/ 5802 h 596761"/>
                      <a:gd name="connsiteX1" fmla="*/ 264117 w 302217"/>
                      <a:gd name="connsiteY1" fmla="*/ 181062 h 596761"/>
                      <a:gd name="connsiteX2" fmla="*/ 302217 w 302217"/>
                      <a:gd name="connsiteY2" fmla="*/ 585331 h 596761"/>
                      <a:gd name="connsiteX3" fmla="*/ 0 w 302217"/>
                      <a:gd name="connsiteY3" fmla="*/ 596761 h 596761"/>
                      <a:gd name="connsiteX4" fmla="*/ 0 w 302217"/>
                      <a:gd name="connsiteY4" fmla="*/ 5802 h 596761"/>
                      <a:gd name="connsiteX0" fmla="*/ 0 w 309837"/>
                      <a:gd name="connsiteY0" fmla="*/ 32444 h 623403"/>
                      <a:gd name="connsiteX1" fmla="*/ 309837 w 309837"/>
                      <a:gd name="connsiteY1" fmla="*/ 36254 h 623403"/>
                      <a:gd name="connsiteX2" fmla="*/ 302217 w 309837"/>
                      <a:gd name="connsiteY2" fmla="*/ 611973 h 623403"/>
                      <a:gd name="connsiteX3" fmla="*/ 0 w 309837"/>
                      <a:gd name="connsiteY3" fmla="*/ 623403 h 623403"/>
                      <a:gd name="connsiteX4" fmla="*/ 0 w 309837"/>
                      <a:gd name="connsiteY4" fmla="*/ 32444 h 623403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302217 w 309837"/>
                      <a:gd name="connsiteY2" fmla="*/ 607119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285738 w 309837"/>
                      <a:gd name="connsiteY2" fmla="*/ 589131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6766"/>
                      <a:gd name="connsiteX1" fmla="*/ 309837 w 309837"/>
                      <a:gd name="connsiteY1" fmla="*/ 31400 h 616766"/>
                      <a:gd name="connsiteX2" fmla="*/ 285738 w 309837"/>
                      <a:gd name="connsiteY2" fmla="*/ 589131 h 616766"/>
                      <a:gd name="connsiteX3" fmla="*/ 26610 w 309837"/>
                      <a:gd name="connsiteY3" fmla="*/ 616766 h 616766"/>
                      <a:gd name="connsiteX4" fmla="*/ 0 w 309837"/>
                      <a:gd name="connsiteY4" fmla="*/ 39020 h 616766"/>
                      <a:gd name="connsiteX0" fmla="*/ 0 w 309837"/>
                      <a:gd name="connsiteY0" fmla="*/ 39020 h 628935"/>
                      <a:gd name="connsiteX1" fmla="*/ 309837 w 309837"/>
                      <a:gd name="connsiteY1" fmla="*/ 31400 h 628935"/>
                      <a:gd name="connsiteX2" fmla="*/ 285738 w 309837"/>
                      <a:gd name="connsiteY2" fmla="*/ 589131 h 628935"/>
                      <a:gd name="connsiteX3" fmla="*/ 15967 w 309837"/>
                      <a:gd name="connsiteY3" fmla="*/ 628935 h 628935"/>
                      <a:gd name="connsiteX4" fmla="*/ 0 w 309837"/>
                      <a:gd name="connsiteY4" fmla="*/ 39020 h 628935"/>
                      <a:gd name="connsiteX0" fmla="*/ 0 w 309837"/>
                      <a:gd name="connsiteY0" fmla="*/ 39020 h 613984"/>
                      <a:gd name="connsiteX1" fmla="*/ 309837 w 309837"/>
                      <a:gd name="connsiteY1" fmla="*/ 31400 h 613984"/>
                      <a:gd name="connsiteX2" fmla="*/ 285738 w 309837"/>
                      <a:gd name="connsiteY2" fmla="*/ 589131 h 613984"/>
                      <a:gd name="connsiteX3" fmla="*/ 11146 w 309837"/>
                      <a:gd name="connsiteY3" fmla="*/ 613984 h 613984"/>
                      <a:gd name="connsiteX4" fmla="*/ 0 w 309837"/>
                      <a:gd name="connsiteY4" fmla="*/ 39020 h 613984"/>
                      <a:gd name="connsiteX0" fmla="*/ 0 w 309837"/>
                      <a:gd name="connsiteY0" fmla="*/ 39020 h 621034"/>
                      <a:gd name="connsiteX1" fmla="*/ 309837 w 309837"/>
                      <a:gd name="connsiteY1" fmla="*/ 31400 h 621034"/>
                      <a:gd name="connsiteX2" fmla="*/ 285738 w 309837"/>
                      <a:gd name="connsiteY2" fmla="*/ 589131 h 621034"/>
                      <a:gd name="connsiteX3" fmla="*/ 11146 w 309837"/>
                      <a:gd name="connsiteY3" fmla="*/ 613984 h 621034"/>
                      <a:gd name="connsiteX4" fmla="*/ 0 w 309837"/>
                      <a:gd name="connsiteY4" fmla="*/ 39020 h 621034"/>
                      <a:gd name="connsiteX0" fmla="*/ 0 w 309837"/>
                      <a:gd name="connsiteY0" fmla="*/ 39020 h 622514"/>
                      <a:gd name="connsiteX1" fmla="*/ 309837 w 309837"/>
                      <a:gd name="connsiteY1" fmla="*/ 31400 h 622514"/>
                      <a:gd name="connsiteX2" fmla="*/ 285738 w 309837"/>
                      <a:gd name="connsiteY2" fmla="*/ 589131 h 622514"/>
                      <a:gd name="connsiteX3" fmla="*/ 11146 w 309837"/>
                      <a:gd name="connsiteY3" fmla="*/ 613984 h 622514"/>
                      <a:gd name="connsiteX4" fmla="*/ 0 w 309837"/>
                      <a:gd name="connsiteY4" fmla="*/ 39020 h 622514"/>
                      <a:gd name="connsiteX0" fmla="*/ 0 w 309837"/>
                      <a:gd name="connsiteY0" fmla="*/ 39020 h 621198"/>
                      <a:gd name="connsiteX1" fmla="*/ 309837 w 309837"/>
                      <a:gd name="connsiteY1" fmla="*/ 31400 h 621198"/>
                      <a:gd name="connsiteX2" fmla="*/ 304236 w 309837"/>
                      <a:gd name="connsiteY2" fmla="*/ 580254 h 621198"/>
                      <a:gd name="connsiteX3" fmla="*/ 11146 w 309837"/>
                      <a:gd name="connsiteY3" fmla="*/ 613984 h 621198"/>
                      <a:gd name="connsiteX4" fmla="*/ 0 w 309837"/>
                      <a:gd name="connsiteY4" fmla="*/ 39020 h 621198"/>
                      <a:gd name="connsiteX0" fmla="*/ 0 w 309837"/>
                      <a:gd name="connsiteY0" fmla="*/ 39020 h 620832"/>
                      <a:gd name="connsiteX1" fmla="*/ 309837 w 309837"/>
                      <a:gd name="connsiteY1" fmla="*/ 31400 h 620832"/>
                      <a:gd name="connsiteX2" fmla="*/ 292577 w 309837"/>
                      <a:gd name="connsiteY2" fmla="*/ 577217 h 620832"/>
                      <a:gd name="connsiteX3" fmla="*/ 11146 w 309837"/>
                      <a:gd name="connsiteY3" fmla="*/ 613984 h 620832"/>
                      <a:gd name="connsiteX4" fmla="*/ 0 w 309837"/>
                      <a:gd name="connsiteY4" fmla="*/ 39020 h 620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9837" h="620832">
                        <a:moveTo>
                          <a:pt x="0" y="39020"/>
                        </a:moveTo>
                        <a:cubicBezTo>
                          <a:pt x="109629" y="920"/>
                          <a:pt x="162108" y="-21940"/>
                          <a:pt x="309837" y="31400"/>
                        </a:cubicBezTo>
                        <a:lnTo>
                          <a:pt x="292577" y="577217"/>
                        </a:lnTo>
                        <a:cubicBezTo>
                          <a:pt x="205612" y="596651"/>
                          <a:pt x="93311" y="636876"/>
                          <a:pt x="11146" y="613984"/>
                        </a:cubicBezTo>
                        <a:lnTo>
                          <a:pt x="0" y="3902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45" name="Rettangolo con angoli arrotondati 44">
                  <a:extLst>
                    <a:ext uri="{FF2B5EF4-FFF2-40B4-BE49-F238E27FC236}">
                      <a16:creationId xmlns:a16="http://schemas.microsoft.com/office/drawing/2014/main" id="{B1DB984F-82F2-D7CA-8A3E-48AA231CF849}"/>
                    </a:ext>
                  </a:extLst>
                </p:cNvPr>
                <p:cNvSpPr/>
                <p:nvPr/>
              </p:nvSpPr>
              <p:spPr>
                <a:xfrm rot="11448">
                  <a:off x="13516128" y="5531219"/>
                  <a:ext cx="73568" cy="192609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82" name="Ovale 81">
                <a:extLst>
                  <a:ext uri="{FF2B5EF4-FFF2-40B4-BE49-F238E27FC236}">
                    <a16:creationId xmlns:a16="http://schemas.microsoft.com/office/drawing/2014/main" id="{509AFB37-D06A-DAF9-7DBD-7FEB544670CF}"/>
                  </a:ext>
                </a:extLst>
              </p:cNvPr>
              <p:cNvSpPr/>
              <p:nvPr/>
            </p:nvSpPr>
            <p:spPr>
              <a:xfrm>
                <a:off x="13416254" y="4494225"/>
                <a:ext cx="89108" cy="92474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9" name="Gruppo 38">
              <a:extLst>
                <a:ext uri="{FF2B5EF4-FFF2-40B4-BE49-F238E27FC236}">
                  <a16:creationId xmlns:a16="http://schemas.microsoft.com/office/drawing/2014/main" id="{5D2F0547-C61B-F38D-544E-EE718BEB6F2A}"/>
                </a:ext>
              </a:extLst>
            </p:cNvPr>
            <p:cNvGrpSpPr/>
            <p:nvPr/>
          </p:nvGrpSpPr>
          <p:grpSpPr>
            <a:xfrm rot="21392073">
              <a:off x="13327098" y="5405003"/>
              <a:ext cx="204675" cy="261968"/>
              <a:chOff x="8992065" y="3239791"/>
              <a:chExt cx="502467" cy="641469"/>
            </a:xfrm>
          </p:grpSpPr>
          <p:sp>
            <p:nvSpPr>
              <p:cNvPr id="41" name="Trapezio 49">
                <a:extLst>
                  <a:ext uri="{FF2B5EF4-FFF2-40B4-BE49-F238E27FC236}">
                    <a16:creationId xmlns:a16="http://schemas.microsoft.com/office/drawing/2014/main" id="{F0DDF7E4-7FD1-8093-3913-3FB9CE4954FE}"/>
                  </a:ext>
                </a:extLst>
              </p:cNvPr>
              <p:cNvSpPr/>
              <p:nvPr/>
            </p:nvSpPr>
            <p:spPr>
              <a:xfrm rot="9729401" flipH="1">
                <a:off x="8992065" y="3239791"/>
                <a:ext cx="502467" cy="507508"/>
              </a:xfrm>
              <a:custGeom>
                <a:avLst/>
                <a:gdLst>
                  <a:gd name="connsiteX0" fmla="*/ 0 w 321145"/>
                  <a:gd name="connsiteY0" fmla="*/ 361419 h 361419"/>
                  <a:gd name="connsiteX1" fmla="*/ 80286 w 321145"/>
                  <a:gd name="connsiteY1" fmla="*/ 0 h 361419"/>
                  <a:gd name="connsiteX2" fmla="*/ 240859 w 321145"/>
                  <a:gd name="connsiteY2" fmla="*/ 0 h 361419"/>
                  <a:gd name="connsiteX3" fmla="*/ 321145 w 321145"/>
                  <a:gd name="connsiteY3" fmla="*/ 361419 h 361419"/>
                  <a:gd name="connsiteX4" fmla="*/ 0 w 321145"/>
                  <a:gd name="connsiteY4" fmla="*/ 361419 h 361419"/>
                  <a:gd name="connsiteX0" fmla="*/ 0 w 321145"/>
                  <a:gd name="connsiteY0" fmla="*/ 361419 h 412763"/>
                  <a:gd name="connsiteX1" fmla="*/ 80286 w 321145"/>
                  <a:gd name="connsiteY1" fmla="*/ 0 h 412763"/>
                  <a:gd name="connsiteX2" fmla="*/ 240859 w 321145"/>
                  <a:gd name="connsiteY2" fmla="*/ 0 h 412763"/>
                  <a:gd name="connsiteX3" fmla="*/ 321145 w 321145"/>
                  <a:gd name="connsiteY3" fmla="*/ 361419 h 412763"/>
                  <a:gd name="connsiteX4" fmla="*/ 0 w 321145"/>
                  <a:gd name="connsiteY4" fmla="*/ 361419 h 41276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81953"/>
                  <a:gd name="connsiteY0" fmla="*/ 302475 h 416714"/>
                  <a:gd name="connsiteX1" fmla="*/ 141094 w 381953"/>
                  <a:gd name="connsiteY1" fmla="*/ 0 h 416714"/>
                  <a:gd name="connsiteX2" fmla="*/ 301667 w 381953"/>
                  <a:gd name="connsiteY2" fmla="*/ 0 h 416714"/>
                  <a:gd name="connsiteX3" fmla="*/ 381953 w 381953"/>
                  <a:gd name="connsiteY3" fmla="*/ 361419 h 416714"/>
                  <a:gd name="connsiteX4" fmla="*/ 0 w 381953"/>
                  <a:gd name="connsiteY4" fmla="*/ 302475 h 416714"/>
                  <a:gd name="connsiteX0" fmla="*/ 0 w 433414"/>
                  <a:gd name="connsiteY0" fmla="*/ 302475 h 404427"/>
                  <a:gd name="connsiteX1" fmla="*/ 141094 w 433414"/>
                  <a:gd name="connsiteY1" fmla="*/ 0 h 404427"/>
                  <a:gd name="connsiteX2" fmla="*/ 301667 w 433414"/>
                  <a:gd name="connsiteY2" fmla="*/ 0 h 404427"/>
                  <a:gd name="connsiteX3" fmla="*/ 433414 w 433414"/>
                  <a:gd name="connsiteY3" fmla="*/ 342175 h 404427"/>
                  <a:gd name="connsiteX4" fmla="*/ 0 w 433414"/>
                  <a:gd name="connsiteY4" fmla="*/ 302475 h 404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3414" h="404427">
                    <a:moveTo>
                      <a:pt x="0" y="302475"/>
                    </a:moveTo>
                    <a:cubicBezTo>
                      <a:pt x="179855" y="208788"/>
                      <a:pt x="209883" y="258317"/>
                      <a:pt x="141094" y="0"/>
                    </a:cubicBezTo>
                    <a:lnTo>
                      <a:pt x="301667" y="0"/>
                    </a:lnTo>
                    <a:cubicBezTo>
                      <a:pt x="328429" y="120473"/>
                      <a:pt x="302166" y="187642"/>
                      <a:pt x="433414" y="342175"/>
                    </a:cubicBezTo>
                    <a:cubicBezTo>
                      <a:pt x="335043" y="441031"/>
                      <a:pt x="101399" y="418000"/>
                      <a:pt x="0" y="30247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2" name="Ovale 41">
                <a:extLst>
                  <a:ext uri="{FF2B5EF4-FFF2-40B4-BE49-F238E27FC236}">
                    <a16:creationId xmlns:a16="http://schemas.microsoft.com/office/drawing/2014/main" id="{C203A86D-2DF8-F311-0CF2-1F0B8B5BF3E7}"/>
                  </a:ext>
                </a:extLst>
              </p:cNvPr>
              <p:cNvSpPr/>
              <p:nvPr/>
            </p:nvSpPr>
            <p:spPr>
              <a:xfrm>
                <a:off x="9207716" y="3612631"/>
                <a:ext cx="268224" cy="268629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40" name="Esagono 45">
            <a:extLst>
              <a:ext uri="{FF2B5EF4-FFF2-40B4-BE49-F238E27FC236}">
                <a16:creationId xmlns:a16="http://schemas.microsoft.com/office/drawing/2014/main" id="{65B0BA71-DCBD-484B-3EC8-5401574EFB92}"/>
              </a:ext>
            </a:extLst>
          </p:cNvPr>
          <p:cNvSpPr/>
          <p:nvPr/>
        </p:nvSpPr>
        <p:spPr>
          <a:xfrm rot="21572067">
            <a:off x="11186381" y="5326224"/>
            <a:ext cx="406466" cy="277291"/>
          </a:xfrm>
          <a:custGeom>
            <a:avLst/>
            <a:gdLst>
              <a:gd name="connsiteX0" fmla="*/ 0 w 880368"/>
              <a:gd name="connsiteY0" fmla="*/ 414515 h 829030"/>
              <a:gd name="connsiteX1" fmla="*/ 207258 w 880368"/>
              <a:gd name="connsiteY1" fmla="*/ 0 h 829030"/>
              <a:gd name="connsiteX2" fmla="*/ 673111 w 880368"/>
              <a:gd name="connsiteY2" fmla="*/ 0 h 829030"/>
              <a:gd name="connsiteX3" fmla="*/ 880368 w 880368"/>
              <a:gd name="connsiteY3" fmla="*/ 414515 h 829030"/>
              <a:gd name="connsiteX4" fmla="*/ 673111 w 880368"/>
              <a:gd name="connsiteY4" fmla="*/ 829030 h 829030"/>
              <a:gd name="connsiteX5" fmla="*/ 207258 w 880368"/>
              <a:gd name="connsiteY5" fmla="*/ 829030 h 829030"/>
              <a:gd name="connsiteX6" fmla="*/ 0 w 880368"/>
              <a:gd name="connsiteY6" fmla="*/ 414515 h 829030"/>
              <a:gd name="connsiteX0" fmla="*/ 0 w 886471"/>
              <a:gd name="connsiteY0" fmla="*/ 414515 h 829030"/>
              <a:gd name="connsiteX1" fmla="*/ 207258 w 886471"/>
              <a:gd name="connsiteY1" fmla="*/ 0 h 829030"/>
              <a:gd name="connsiteX2" fmla="*/ 886471 w 886471"/>
              <a:gd name="connsiteY2" fmla="*/ 251460 h 829030"/>
              <a:gd name="connsiteX3" fmla="*/ 880368 w 886471"/>
              <a:gd name="connsiteY3" fmla="*/ 414515 h 829030"/>
              <a:gd name="connsiteX4" fmla="*/ 673111 w 886471"/>
              <a:gd name="connsiteY4" fmla="*/ 829030 h 829030"/>
              <a:gd name="connsiteX5" fmla="*/ 207258 w 886471"/>
              <a:gd name="connsiteY5" fmla="*/ 829030 h 829030"/>
              <a:gd name="connsiteX6" fmla="*/ 0 w 886471"/>
              <a:gd name="connsiteY6" fmla="*/ 414515 h 829030"/>
              <a:gd name="connsiteX0" fmla="*/ 0 w 886471"/>
              <a:gd name="connsiteY0" fmla="*/ 163055 h 577570"/>
              <a:gd name="connsiteX1" fmla="*/ 9138 w 886471"/>
              <a:gd name="connsiteY1" fmla="*/ 15240 h 577570"/>
              <a:gd name="connsiteX2" fmla="*/ 886471 w 886471"/>
              <a:gd name="connsiteY2" fmla="*/ 0 h 577570"/>
              <a:gd name="connsiteX3" fmla="*/ 880368 w 886471"/>
              <a:gd name="connsiteY3" fmla="*/ 163055 h 577570"/>
              <a:gd name="connsiteX4" fmla="*/ 673111 w 886471"/>
              <a:gd name="connsiteY4" fmla="*/ 577570 h 577570"/>
              <a:gd name="connsiteX5" fmla="*/ 207258 w 886471"/>
              <a:gd name="connsiteY5" fmla="*/ 577570 h 577570"/>
              <a:gd name="connsiteX6" fmla="*/ 0 w 886471"/>
              <a:gd name="connsiteY6" fmla="*/ 163055 h 57757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673111 w 886471"/>
              <a:gd name="connsiteY4" fmla="*/ 57757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471" h="585190">
                <a:moveTo>
                  <a:pt x="0" y="163055"/>
                </a:moveTo>
                <a:lnTo>
                  <a:pt x="9138" y="15240"/>
                </a:lnTo>
                <a:cubicBezTo>
                  <a:pt x="435102" y="157347"/>
                  <a:pt x="487211" y="181705"/>
                  <a:pt x="886471" y="0"/>
                </a:cubicBezTo>
                <a:lnTo>
                  <a:pt x="880368" y="163055"/>
                </a:lnTo>
                <a:cubicBezTo>
                  <a:pt x="621142" y="287485"/>
                  <a:pt x="564689" y="300388"/>
                  <a:pt x="528331" y="585190"/>
                </a:cubicBezTo>
                <a:lnTo>
                  <a:pt x="367278" y="585190"/>
                </a:lnTo>
                <a:cubicBezTo>
                  <a:pt x="293336" y="421618"/>
                  <a:pt x="364310" y="330077"/>
                  <a:pt x="0" y="16305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9" name="Gruppo 58">
            <a:extLst>
              <a:ext uri="{FF2B5EF4-FFF2-40B4-BE49-F238E27FC236}">
                <a16:creationId xmlns:a16="http://schemas.microsoft.com/office/drawing/2014/main" id="{F24E9387-8024-3EF8-7C12-19378C57B11E}"/>
              </a:ext>
            </a:extLst>
          </p:cNvPr>
          <p:cNvGrpSpPr/>
          <p:nvPr/>
        </p:nvGrpSpPr>
        <p:grpSpPr>
          <a:xfrm>
            <a:off x="170375" y="3302321"/>
            <a:ext cx="3514968" cy="3029381"/>
            <a:chOff x="170375" y="3302321"/>
            <a:chExt cx="3514968" cy="3029381"/>
          </a:xfrm>
        </p:grpSpPr>
        <p:pic>
          <p:nvPicPr>
            <p:cNvPr id="60" name="Immagine 59" descr="mondo autismo consapevolezza giorno. colorato puzzle design cartello.  simbolo di autismo. medico piatto illustrazione. Salute cura 21437128 PNG">
              <a:extLst>
                <a:ext uri="{FF2B5EF4-FFF2-40B4-BE49-F238E27FC236}">
                  <a16:creationId xmlns:a16="http://schemas.microsoft.com/office/drawing/2014/main" id="{87FCCB59-D4D5-5CD1-3AB6-D3008E741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1000" contrast="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0375" y="3302321"/>
              <a:ext cx="3514968" cy="3029381"/>
            </a:xfrm>
            <a:prstGeom prst="rect">
              <a:avLst/>
            </a:prstGeom>
          </p:spPr>
        </p:pic>
        <p:pic>
          <p:nvPicPr>
            <p:cNvPr id="61" name="Elemento grafico 60" descr="Chat contorno">
              <a:extLst>
                <a:ext uri="{FF2B5EF4-FFF2-40B4-BE49-F238E27FC236}">
                  <a16:creationId xmlns:a16="http://schemas.microsoft.com/office/drawing/2014/main" id="{4F01BA18-4C12-71B0-E36B-F2D0E89F8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86261" y="4156611"/>
              <a:ext cx="660400" cy="660400"/>
            </a:xfrm>
            <a:prstGeom prst="rect">
              <a:avLst/>
            </a:prstGeom>
          </p:spPr>
        </p:pic>
        <p:pic>
          <p:nvPicPr>
            <p:cNvPr id="74" name="Elemento grafico 73" descr="Distanziamento sociale con riempimento a tinta unita">
              <a:extLst>
                <a:ext uri="{FF2B5EF4-FFF2-40B4-BE49-F238E27FC236}">
                  <a16:creationId xmlns:a16="http://schemas.microsoft.com/office/drawing/2014/main" id="{037549F7-527C-140F-8380-49556506D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8051" y="5005363"/>
              <a:ext cx="679940" cy="670170"/>
            </a:xfrm>
            <a:prstGeom prst="rect">
              <a:avLst/>
            </a:prstGeom>
          </p:spPr>
        </p:pic>
      </p:grp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4A029F2A-EE8D-052E-00C0-98C1F21B22E2}"/>
              </a:ext>
            </a:extLst>
          </p:cNvPr>
          <p:cNvSpPr txBox="1"/>
          <p:nvPr/>
        </p:nvSpPr>
        <p:spPr>
          <a:xfrm>
            <a:off x="9970176" y="3462523"/>
            <a:ext cx="2409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Social Assistive Robot</a:t>
            </a:r>
            <a:endParaRPr lang="it-IT" sz="2400"/>
          </a:p>
        </p:txBody>
      </p:sp>
      <p:sp>
        <p:nvSpPr>
          <p:cNvPr id="91" name="Segnaposto contenuto 2">
            <a:extLst>
              <a:ext uri="{FF2B5EF4-FFF2-40B4-BE49-F238E27FC236}">
                <a16:creationId xmlns:a16="http://schemas.microsoft.com/office/drawing/2014/main" id="{581C989D-AF82-B99A-EA43-8E339A174B1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>
                <a:latin typeface="Aptos"/>
                <a:ea typeface="Open Sans"/>
                <a:cs typeface="Open Sans"/>
              </a:rPr>
              <a:t>Autism Spectrum Disorder (ASD) is a group of neurodevelopmental disorders characterized by </a:t>
            </a:r>
            <a:r>
              <a:rPr lang="en-US" b="1">
                <a:latin typeface="Aptos"/>
                <a:ea typeface="Open Sans"/>
                <a:cs typeface="Open Sans"/>
              </a:rPr>
              <a:t>difficulties</a:t>
            </a:r>
            <a:r>
              <a:rPr lang="en-US">
                <a:latin typeface="Aptos"/>
                <a:ea typeface="Open Sans"/>
                <a:cs typeface="Open Sans"/>
              </a:rPr>
              <a:t> </a:t>
            </a:r>
            <a:r>
              <a:rPr lang="en-US" b="1">
                <a:latin typeface="Aptos"/>
                <a:ea typeface="Open Sans"/>
                <a:cs typeface="Open Sans"/>
              </a:rPr>
              <a:t>in</a:t>
            </a:r>
            <a:r>
              <a:rPr lang="en-US">
                <a:latin typeface="Aptos"/>
                <a:ea typeface="Open Sans"/>
                <a:cs typeface="Open Sans"/>
              </a:rPr>
              <a:t> </a:t>
            </a:r>
            <a:r>
              <a:rPr lang="en-US" b="1">
                <a:latin typeface="Aptos"/>
                <a:ea typeface="Open Sans"/>
                <a:cs typeface="Open Sans"/>
              </a:rPr>
              <a:t>social interactions, communication and behavior.</a:t>
            </a:r>
            <a:endParaRPr lang="it-IT">
              <a:latin typeface="Aptos"/>
              <a:ea typeface="Open Sans"/>
              <a:cs typeface="Open Sans"/>
            </a:endParaRPr>
          </a:p>
        </p:txBody>
      </p:sp>
      <p:sp>
        <p:nvSpPr>
          <p:cNvPr id="92" name="Freccia a destra 91">
            <a:extLst>
              <a:ext uri="{FF2B5EF4-FFF2-40B4-BE49-F238E27FC236}">
                <a16:creationId xmlns:a16="http://schemas.microsoft.com/office/drawing/2014/main" id="{59BE33DC-B8D1-43ED-9737-3D96BBAB7DC0}"/>
              </a:ext>
            </a:extLst>
          </p:cNvPr>
          <p:cNvSpPr/>
          <p:nvPr/>
        </p:nvSpPr>
        <p:spPr>
          <a:xfrm>
            <a:off x="3395816" y="4650739"/>
            <a:ext cx="1016000" cy="32394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3" name="CasellaDiTesto 92">
            <a:extLst>
              <a:ext uri="{FF2B5EF4-FFF2-40B4-BE49-F238E27FC236}">
                <a16:creationId xmlns:a16="http://schemas.microsoft.com/office/drawing/2014/main" id="{6421F17D-5B46-0555-6471-401A8D384EE6}"/>
              </a:ext>
            </a:extLst>
          </p:cNvPr>
          <p:cNvSpPr txBox="1"/>
          <p:nvPr/>
        </p:nvSpPr>
        <p:spPr>
          <a:xfrm>
            <a:off x="4578670" y="4551103"/>
            <a:ext cx="3514968" cy="52322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err="1">
                <a:ea typeface="Open Sans" panose="020B0606030504020204" pitchFamily="34" charset="0"/>
                <a:cs typeface="Open Sans" panose="020B0606030504020204" pitchFamily="34" charset="0"/>
              </a:rPr>
              <a:t>Attention</a:t>
            </a:r>
            <a:r>
              <a:rPr lang="it-IT" sz="2800">
                <a:ea typeface="Open Sans" panose="020B0606030504020204" pitchFamily="34" charset="0"/>
                <a:cs typeface="Open Sans" panose="020B0606030504020204" pitchFamily="34" charset="0"/>
              </a:rPr>
              <a:t> Evaluation</a:t>
            </a:r>
          </a:p>
        </p:txBody>
      </p:sp>
    </p:spTree>
    <p:extLst>
      <p:ext uri="{BB962C8B-B14F-4D97-AF65-F5344CB8AC3E}">
        <p14:creationId xmlns:p14="http://schemas.microsoft.com/office/powerpoint/2010/main" val="482568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6AC08-A408-1709-2174-93F2BCBD0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rapezio 88">
            <a:extLst>
              <a:ext uri="{FF2B5EF4-FFF2-40B4-BE49-F238E27FC236}">
                <a16:creationId xmlns:a16="http://schemas.microsoft.com/office/drawing/2014/main" id="{CEC16DF8-710C-4523-0BF7-3393E6F72712}"/>
              </a:ext>
            </a:extLst>
          </p:cNvPr>
          <p:cNvSpPr/>
          <p:nvPr/>
        </p:nvSpPr>
        <p:spPr>
          <a:xfrm>
            <a:off x="10107975" y="6579020"/>
            <a:ext cx="2271252" cy="245268"/>
          </a:xfrm>
          <a:prstGeom prst="trapezoid">
            <a:avLst>
              <a:gd name="adj" fmla="val 126144"/>
            </a:avLst>
          </a:prstGeom>
          <a:solidFill>
            <a:srgbClr val="0262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9" name="Gruppo 78">
            <a:extLst>
              <a:ext uri="{FF2B5EF4-FFF2-40B4-BE49-F238E27FC236}">
                <a16:creationId xmlns:a16="http://schemas.microsoft.com/office/drawing/2014/main" id="{58586F18-4BD9-7006-7D19-1E66B4ED0389}"/>
              </a:ext>
            </a:extLst>
          </p:cNvPr>
          <p:cNvGrpSpPr/>
          <p:nvPr/>
        </p:nvGrpSpPr>
        <p:grpSpPr>
          <a:xfrm rot="3493511">
            <a:off x="9781247" y="4516766"/>
            <a:ext cx="1260554" cy="733100"/>
            <a:chOff x="9781247" y="4516766"/>
            <a:chExt cx="1260554" cy="733100"/>
          </a:xfrm>
        </p:grpSpPr>
        <p:grpSp>
          <p:nvGrpSpPr>
            <p:cNvPr id="47" name="Gruppo 46">
              <a:extLst>
                <a:ext uri="{FF2B5EF4-FFF2-40B4-BE49-F238E27FC236}">
                  <a16:creationId xmlns:a16="http://schemas.microsoft.com/office/drawing/2014/main" id="{78937E6C-4950-1243-552B-98BDD3235B0E}"/>
                </a:ext>
              </a:extLst>
            </p:cNvPr>
            <p:cNvGrpSpPr/>
            <p:nvPr/>
          </p:nvGrpSpPr>
          <p:grpSpPr>
            <a:xfrm>
              <a:off x="9781247" y="4821403"/>
              <a:ext cx="727203" cy="428463"/>
              <a:chOff x="9781247" y="4821403"/>
              <a:chExt cx="727203" cy="428463"/>
            </a:xfrm>
          </p:grpSpPr>
          <p:sp>
            <p:nvSpPr>
              <p:cNvPr id="67" name="Trapezio 85">
                <a:extLst>
                  <a:ext uri="{FF2B5EF4-FFF2-40B4-BE49-F238E27FC236}">
                    <a16:creationId xmlns:a16="http://schemas.microsoft.com/office/drawing/2014/main" id="{2ACE26BA-6BE9-449E-7B67-5A5C94F97A9B}"/>
                  </a:ext>
                </a:extLst>
              </p:cNvPr>
              <p:cNvSpPr/>
              <p:nvPr/>
            </p:nvSpPr>
            <p:spPr>
              <a:xfrm rot="13042628" flipH="1">
                <a:off x="9914943" y="5096511"/>
                <a:ext cx="110210" cy="153355"/>
              </a:xfrm>
              <a:custGeom>
                <a:avLst/>
                <a:gdLst>
                  <a:gd name="connsiteX0" fmla="*/ 0 w 160682"/>
                  <a:gd name="connsiteY0" fmla="*/ 544830 h 544830"/>
                  <a:gd name="connsiteX1" fmla="*/ 40171 w 160682"/>
                  <a:gd name="connsiteY1" fmla="*/ 0 h 544830"/>
                  <a:gd name="connsiteX2" fmla="*/ 120512 w 160682"/>
                  <a:gd name="connsiteY2" fmla="*/ 0 h 544830"/>
                  <a:gd name="connsiteX3" fmla="*/ 160682 w 160682"/>
                  <a:gd name="connsiteY3" fmla="*/ 544830 h 544830"/>
                  <a:gd name="connsiteX4" fmla="*/ 0 w 160682"/>
                  <a:gd name="connsiteY4" fmla="*/ 544830 h 544830"/>
                  <a:gd name="connsiteX0" fmla="*/ 61430 w 222112"/>
                  <a:gd name="connsiteY0" fmla="*/ 544830 h 544830"/>
                  <a:gd name="connsiteX1" fmla="*/ 0 w 222112"/>
                  <a:gd name="connsiteY1" fmla="*/ 115869 h 544830"/>
                  <a:gd name="connsiteX2" fmla="*/ 181942 w 222112"/>
                  <a:gd name="connsiteY2" fmla="*/ 0 h 544830"/>
                  <a:gd name="connsiteX3" fmla="*/ 222112 w 222112"/>
                  <a:gd name="connsiteY3" fmla="*/ 544830 h 544830"/>
                  <a:gd name="connsiteX4" fmla="*/ 61430 w 222112"/>
                  <a:gd name="connsiteY4" fmla="*/ 544830 h 54483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117035 w 277717"/>
                  <a:gd name="connsiteY0" fmla="*/ 490080 h 490080"/>
                  <a:gd name="connsiteX1" fmla="*/ 0 w 277717"/>
                  <a:gd name="connsiteY1" fmla="*/ 206249 h 490080"/>
                  <a:gd name="connsiteX2" fmla="*/ 125395 w 277717"/>
                  <a:gd name="connsiteY2" fmla="*/ 0 h 490080"/>
                  <a:gd name="connsiteX3" fmla="*/ 277717 w 277717"/>
                  <a:gd name="connsiteY3" fmla="*/ 490080 h 490080"/>
                  <a:gd name="connsiteX4" fmla="*/ 117035 w 277717"/>
                  <a:gd name="connsiteY4" fmla="*/ 490080 h 49008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717" h="359490">
                    <a:moveTo>
                      <a:pt x="117035" y="359490"/>
                    </a:moveTo>
                    <a:cubicBezTo>
                      <a:pt x="148293" y="213510"/>
                      <a:pt x="162111" y="198768"/>
                      <a:pt x="0" y="75659"/>
                    </a:cubicBezTo>
                    <a:lnTo>
                      <a:pt x="29750" y="0"/>
                    </a:lnTo>
                    <a:cubicBezTo>
                      <a:pt x="249505" y="83006"/>
                      <a:pt x="226943" y="196130"/>
                      <a:pt x="277717" y="359490"/>
                    </a:cubicBezTo>
                    <a:lnTo>
                      <a:pt x="117035" y="359490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8" name="Trapezio 85">
                <a:extLst>
                  <a:ext uri="{FF2B5EF4-FFF2-40B4-BE49-F238E27FC236}">
                    <a16:creationId xmlns:a16="http://schemas.microsoft.com/office/drawing/2014/main" id="{72C2CDC0-527D-87D6-E09B-CDF1D40E7993}"/>
                  </a:ext>
                </a:extLst>
              </p:cNvPr>
              <p:cNvSpPr/>
              <p:nvPr/>
            </p:nvSpPr>
            <p:spPr>
              <a:xfrm rot="12676178">
                <a:off x="9781247" y="5032367"/>
                <a:ext cx="90475" cy="209063"/>
              </a:xfrm>
              <a:custGeom>
                <a:avLst/>
                <a:gdLst>
                  <a:gd name="connsiteX0" fmla="*/ 0 w 160682"/>
                  <a:gd name="connsiteY0" fmla="*/ 544830 h 544830"/>
                  <a:gd name="connsiteX1" fmla="*/ 40171 w 160682"/>
                  <a:gd name="connsiteY1" fmla="*/ 0 h 544830"/>
                  <a:gd name="connsiteX2" fmla="*/ 120512 w 160682"/>
                  <a:gd name="connsiteY2" fmla="*/ 0 h 544830"/>
                  <a:gd name="connsiteX3" fmla="*/ 160682 w 160682"/>
                  <a:gd name="connsiteY3" fmla="*/ 544830 h 544830"/>
                  <a:gd name="connsiteX4" fmla="*/ 0 w 160682"/>
                  <a:gd name="connsiteY4" fmla="*/ 544830 h 544830"/>
                  <a:gd name="connsiteX0" fmla="*/ 61430 w 222112"/>
                  <a:gd name="connsiteY0" fmla="*/ 544830 h 544830"/>
                  <a:gd name="connsiteX1" fmla="*/ 0 w 222112"/>
                  <a:gd name="connsiteY1" fmla="*/ 115869 h 544830"/>
                  <a:gd name="connsiteX2" fmla="*/ 181942 w 222112"/>
                  <a:gd name="connsiteY2" fmla="*/ 0 h 544830"/>
                  <a:gd name="connsiteX3" fmla="*/ 222112 w 222112"/>
                  <a:gd name="connsiteY3" fmla="*/ 544830 h 544830"/>
                  <a:gd name="connsiteX4" fmla="*/ 61430 w 222112"/>
                  <a:gd name="connsiteY4" fmla="*/ 544830 h 54483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112" h="490080">
                    <a:moveTo>
                      <a:pt x="61430" y="490080"/>
                    </a:moveTo>
                    <a:cubicBezTo>
                      <a:pt x="92688" y="344100"/>
                      <a:pt x="123524" y="297471"/>
                      <a:pt x="0" y="61119"/>
                    </a:cubicBezTo>
                    <a:lnTo>
                      <a:pt x="69790" y="0"/>
                    </a:lnTo>
                    <a:cubicBezTo>
                      <a:pt x="205479" y="122812"/>
                      <a:pt x="171338" y="326720"/>
                      <a:pt x="222112" y="490080"/>
                    </a:cubicBezTo>
                    <a:lnTo>
                      <a:pt x="61430" y="490080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9" name="Trapezio 85">
                <a:extLst>
                  <a:ext uri="{FF2B5EF4-FFF2-40B4-BE49-F238E27FC236}">
                    <a16:creationId xmlns:a16="http://schemas.microsoft.com/office/drawing/2014/main" id="{E6F07615-C84C-FD96-0198-4149C2791329}"/>
                  </a:ext>
                </a:extLst>
              </p:cNvPr>
              <p:cNvSpPr/>
              <p:nvPr/>
            </p:nvSpPr>
            <p:spPr>
              <a:xfrm rot="13370751">
                <a:off x="9838499" y="5023625"/>
                <a:ext cx="90475" cy="209063"/>
              </a:xfrm>
              <a:custGeom>
                <a:avLst/>
                <a:gdLst>
                  <a:gd name="connsiteX0" fmla="*/ 0 w 160682"/>
                  <a:gd name="connsiteY0" fmla="*/ 544830 h 544830"/>
                  <a:gd name="connsiteX1" fmla="*/ 40171 w 160682"/>
                  <a:gd name="connsiteY1" fmla="*/ 0 h 544830"/>
                  <a:gd name="connsiteX2" fmla="*/ 120512 w 160682"/>
                  <a:gd name="connsiteY2" fmla="*/ 0 h 544830"/>
                  <a:gd name="connsiteX3" fmla="*/ 160682 w 160682"/>
                  <a:gd name="connsiteY3" fmla="*/ 544830 h 544830"/>
                  <a:gd name="connsiteX4" fmla="*/ 0 w 160682"/>
                  <a:gd name="connsiteY4" fmla="*/ 544830 h 544830"/>
                  <a:gd name="connsiteX0" fmla="*/ 61430 w 222112"/>
                  <a:gd name="connsiteY0" fmla="*/ 544830 h 544830"/>
                  <a:gd name="connsiteX1" fmla="*/ 0 w 222112"/>
                  <a:gd name="connsiteY1" fmla="*/ 115869 h 544830"/>
                  <a:gd name="connsiteX2" fmla="*/ 181942 w 222112"/>
                  <a:gd name="connsiteY2" fmla="*/ 0 h 544830"/>
                  <a:gd name="connsiteX3" fmla="*/ 222112 w 222112"/>
                  <a:gd name="connsiteY3" fmla="*/ 544830 h 544830"/>
                  <a:gd name="connsiteX4" fmla="*/ 61430 w 222112"/>
                  <a:gd name="connsiteY4" fmla="*/ 544830 h 54483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112" h="490080">
                    <a:moveTo>
                      <a:pt x="61430" y="490080"/>
                    </a:moveTo>
                    <a:cubicBezTo>
                      <a:pt x="92688" y="344100"/>
                      <a:pt x="123524" y="297471"/>
                      <a:pt x="0" y="61119"/>
                    </a:cubicBezTo>
                    <a:lnTo>
                      <a:pt x="69790" y="0"/>
                    </a:lnTo>
                    <a:cubicBezTo>
                      <a:pt x="205479" y="122812"/>
                      <a:pt x="171338" y="326720"/>
                      <a:pt x="222112" y="490080"/>
                    </a:cubicBezTo>
                    <a:lnTo>
                      <a:pt x="61430" y="490080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Trapezio 85">
                <a:extLst>
                  <a:ext uri="{FF2B5EF4-FFF2-40B4-BE49-F238E27FC236}">
                    <a16:creationId xmlns:a16="http://schemas.microsoft.com/office/drawing/2014/main" id="{7AA81E71-1ADD-03A8-6FEA-E174ABE211EB}"/>
                  </a:ext>
                </a:extLst>
              </p:cNvPr>
              <p:cNvSpPr/>
              <p:nvPr/>
            </p:nvSpPr>
            <p:spPr>
              <a:xfrm rot="14059875">
                <a:off x="9887241" y="5079683"/>
                <a:ext cx="113125" cy="153355"/>
              </a:xfrm>
              <a:custGeom>
                <a:avLst/>
                <a:gdLst>
                  <a:gd name="connsiteX0" fmla="*/ 0 w 160682"/>
                  <a:gd name="connsiteY0" fmla="*/ 544830 h 544830"/>
                  <a:gd name="connsiteX1" fmla="*/ 40171 w 160682"/>
                  <a:gd name="connsiteY1" fmla="*/ 0 h 544830"/>
                  <a:gd name="connsiteX2" fmla="*/ 120512 w 160682"/>
                  <a:gd name="connsiteY2" fmla="*/ 0 h 544830"/>
                  <a:gd name="connsiteX3" fmla="*/ 160682 w 160682"/>
                  <a:gd name="connsiteY3" fmla="*/ 544830 h 544830"/>
                  <a:gd name="connsiteX4" fmla="*/ 0 w 160682"/>
                  <a:gd name="connsiteY4" fmla="*/ 544830 h 544830"/>
                  <a:gd name="connsiteX0" fmla="*/ 61430 w 222112"/>
                  <a:gd name="connsiteY0" fmla="*/ 544830 h 544830"/>
                  <a:gd name="connsiteX1" fmla="*/ 0 w 222112"/>
                  <a:gd name="connsiteY1" fmla="*/ 115869 h 544830"/>
                  <a:gd name="connsiteX2" fmla="*/ 181942 w 222112"/>
                  <a:gd name="connsiteY2" fmla="*/ 0 h 544830"/>
                  <a:gd name="connsiteX3" fmla="*/ 222112 w 222112"/>
                  <a:gd name="connsiteY3" fmla="*/ 544830 h 544830"/>
                  <a:gd name="connsiteX4" fmla="*/ 61430 w 222112"/>
                  <a:gd name="connsiteY4" fmla="*/ 544830 h 54483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117035 w 277717"/>
                  <a:gd name="connsiteY0" fmla="*/ 490080 h 490080"/>
                  <a:gd name="connsiteX1" fmla="*/ 0 w 277717"/>
                  <a:gd name="connsiteY1" fmla="*/ 206249 h 490080"/>
                  <a:gd name="connsiteX2" fmla="*/ 125395 w 277717"/>
                  <a:gd name="connsiteY2" fmla="*/ 0 h 490080"/>
                  <a:gd name="connsiteX3" fmla="*/ 277717 w 277717"/>
                  <a:gd name="connsiteY3" fmla="*/ 490080 h 490080"/>
                  <a:gd name="connsiteX4" fmla="*/ 117035 w 277717"/>
                  <a:gd name="connsiteY4" fmla="*/ 490080 h 49008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717" h="359490">
                    <a:moveTo>
                      <a:pt x="117035" y="359490"/>
                    </a:moveTo>
                    <a:cubicBezTo>
                      <a:pt x="148293" y="213510"/>
                      <a:pt x="162111" y="198768"/>
                      <a:pt x="0" y="75659"/>
                    </a:cubicBezTo>
                    <a:lnTo>
                      <a:pt x="29750" y="0"/>
                    </a:lnTo>
                    <a:cubicBezTo>
                      <a:pt x="249505" y="83006"/>
                      <a:pt x="226943" y="196130"/>
                      <a:pt x="277717" y="359490"/>
                    </a:cubicBezTo>
                    <a:lnTo>
                      <a:pt x="117035" y="359490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62" name="Gruppo 61">
                <a:extLst>
                  <a:ext uri="{FF2B5EF4-FFF2-40B4-BE49-F238E27FC236}">
                    <a16:creationId xmlns:a16="http://schemas.microsoft.com/office/drawing/2014/main" id="{732DCCB9-50B3-F0D1-319F-6B06A42CB4A4}"/>
                  </a:ext>
                </a:extLst>
              </p:cNvPr>
              <p:cNvGrpSpPr/>
              <p:nvPr/>
            </p:nvGrpSpPr>
            <p:grpSpPr>
              <a:xfrm rot="3839117">
                <a:off x="10023182" y="4619606"/>
                <a:ext cx="283472" cy="687065"/>
                <a:chOff x="6892594" y="2810465"/>
                <a:chExt cx="695910" cy="1610599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64" name="Trapezio 37">
                  <a:extLst>
                    <a:ext uri="{FF2B5EF4-FFF2-40B4-BE49-F238E27FC236}">
                      <a16:creationId xmlns:a16="http://schemas.microsoft.com/office/drawing/2014/main" id="{65000894-D0CF-AE8F-BD86-6E0AFDE7D980}"/>
                    </a:ext>
                  </a:extLst>
                </p:cNvPr>
                <p:cNvSpPr/>
                <p:nvPr/>
              </p:nvSpPr>
              <p:spPr>
                <a:xfrm rot="10800000">
                  <a:off x="6959545" y="2812059"/>
                  <a:ext cx="628959" cy="703583"/>
                </a:xfrm>
                <a:custGeom>
                  <a:avLst/>
                  <a:gdLst>
                    <a:gd name="connsiteX0" fmla="*/ 0 w 653937"/>
                    <a:gd name="connsiteY0" fmla="*/ 658283 h 658283"/>
                    <a:gd name="connsiteX1" fmla="*/ 110496 w 653937"/>
                    <a:gd name="connsiteY1" fmla="*/ 0 h 658283"/>
                    <a:gd name="connsiteX2" fmla="*/ 543441 w 653937"/>
                    <a:gd name="connsiteY2" fmla="*/ 0 h 658283"/>
                    <a:gd name="connsiteX3" fmla="*/ 653937 w 653937"/>
                    <a:gd name="connsiteY3" fmla="*/ 658283 h 658283"/>
                    <a:gd name="connsiteX4" fmla="*/ 0 w 653937"/>
                    <a:gd name="connsiteY4" fmla="*/ 658283 h 658283"/>
                    <a:gd name="connsiteX0" fmla="*/ 36933 w 690870"/>
                    <a:gd name="connsiteY0" fmla="*/ 658283 h 658734"/>
                    <a:gd name="connsiteX1" fmla="*/ 147429 w 690870"/>
                    <a:gd name="connsiteY1" fmla="*/ 0 h 658734"/>
                    <a:gd name="connsiteX2" fmla="*/ 580374 w 690870"/>
                    <a:gd name="connsiteY2" fmla="*/ 0 h 658734"/>
                    <a:gd name="connsiteX3" fmla="*/ 690870 w 690870"/>
                    <a:gd name="connsiteY3" fmla="*/ 658283 h 658734"/>
                    <a:gd name="connsiteX4" fmla="*/ 36933 w 690870"/>
                    <a:gd name="connsiteY4" fmla="*/ 658283 h 658734"/>
                    <a:gd name="connsiteX0" fmla="*/ 36933 w 690870"/>
                    <a:gd name="connsiteY0" fmla="*/ 658283 h 719243"/>
                    <a:gd name="connsiteX1" fmla="*/ 147429 w 690870"/>
                    <a:gd name="connsiteY1" fmla="*/ 0 h 719243"/>
                    <a:gd name="connsiteX2" fmla="*/ 580374 w 690870"/>
                    <a:gd name="connsiteY2" fmla="*/ 0 h 719243"/>
                    <a:gd name="connsiteX3" fmla="*/ 690870 w 690870"/>
                    <a:gd name="connsiteY3" fmla="*/ 658283 h 719243"/>
                    <a:gd name="connsiteX4" fmla="*/ 36933 w 690870"/>
                    <a:gd name="connsiteY4" fmla="*/ 658283 h 719243"/>
                    <a:gd name="connsiteX0" fmla="*/ 36933 w 691237"/>
                    <a:gd name="connsiteY0" fmla="*/ 658283 h 772867"/>
                    <a:gd name="connsiteX1" fmla="*/ 147429 w 691237"/>
                    <a:gd name="connsiteY1" fmla="*/ 0 h 772867"/>
                    <a:gd name="connsiteX2" fmla="*/ 580374 w 691237"/>
                    <a:gd name="connsiteY2" fmla="*/ 0 h 772867"/>
                    <a:gd name="connsiteX3" fmla="*/ 690870 w 691237"/>
                    <a:gd name="connsiteY3" fmla="*/ 658283 h 772867"/>
                    <a:gd name="connsiteX4" fmla="*/ 36933 w 691237"/>
                    <a:gd name="connsiteY4" fmla="*/ 658283 h 772867"/>
                    <a:gd name="connsiteX0" fmla="*/ 36933 w 691237"/>
                    <a:gd name="connsiteY0" fmla="*/ 658283 h 772867"/>
                    <a:gd name="connsiteX1" fmla="*/ 147429 w 691237"/>
                    <a:gd name="connsiteY1" fmla="*/ 0 h 772867"/>
                    <a:gd name="connsiteX2" fmla="*/ 580374 w 691237"/>
                    <a:gd name="connsiteY2" fmla="*/ 0 h 772867"/>
                    <a:gd name="connsiteX3" fmla="*/ 690870 w 691237"/>
                    <a:gd name="connsiteY3" fmla="*/ 658283 h 772867"/>
                    <a:gd name="connsiteX4" fmla="*/ 36933 w 691237"/>
                    <a:gd name="connsiteY4" fmla="*/ 658283 h 772867"/>
                    <a:gd name="connsiteX0" fmla="*/ 48676 w 702980"/>
                    <a:gd name="connsiteY0" fmla="*/ 752153 h 866737"/>
                    <a:gd name="connsiteX1" fmla="*/ 91620 w 702980"/>
                    <a:gd name="connsiteY1" fmla="*/ 0 h 866737"/>
                    <a:gd name="connsiteX2" fmla="*/ 592117 w 702980"/>
                    <a:gd name="connsiteY2" fmla="*/ 93870 h 866737"/>
                    <a:gd name="connsiteX3" fmla="*/ 702613 w 702980"/>
                    <a:gd name="connsiteY3" fmla="*/ 752153 h 866737"/>
                    <a:gd name="connsiteX4" fmla="*/ 48676 w 702980"/>
                    <a:gd name="connsiteY4" fmla="*/ 752153 h 866737"/>
                    <a:gd name="connsiteX0" fmla="*/ 42672 w 696976"/>
                    <a:gd name="connsiteY0" fmla="*/ 752153 h 866737"/>
                    <a:gd name="connsiteX1" fmla="*/ 85616 w 696976"/>
                    <a:gd name="connsiteY1" fmla="*/ 0 h 866737"/>
                    <a:gd name="connsiteX2" fmla="*/ 586113 w 696976"/>
                    <a:gd name="connsiteY2" fmla="*/ 93870 h 866737"/>
                    <a:gd name="connsiteX3" fmla="*/ 696609 w 696976"/>
                    <a:gd name="connsiteY3" fmla="*/ 752153 h 866737"/>
                    <a:gd name="connsiteX4" fmla="*/ 42672 w 696976"/>
                    <a:gd name="connsiteY4" fmla="*/ 752153 h 866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6976" h="866737">
                      <a:moveTo>
                        <a:pt x="42672" y="752153"/>
                      </a:moveTo>
                      <a:cubicBezTo>
                        <a:pt x="-72896" y="768945"/>
                        <a:pt x="82560" y="228815"/>
                        <a:pt x="85616" y="0"/>
                      </a:cubicBezTo>
                      <a:lnTo>
                        <a:pt x="586113" y="93870"/>
                      </a:lnTo>
                      <a:cubicBezTo>
                        <a:pt x="622945" y="313298"/>
                        <a:pt x="629297" y="464145"/>
                        <a:pt x="696609" y="752153"/>
                      </a:cubicBezTo>
                      <a:cubicBezTo>
                        <a:pt x="714850" y="919793"/>
                        <a:pt x="47291" y="889313"/>
                        <a:pt x="42672" y="752153"/>
                      </a:cubicBez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5" name="Ovale 64">
                  <a:extLst>
                    <a:ext uri="{FF2B5EF4-FFF2-40B4-BE49-F238E27FC236}">
                      <a16:creationId xmlns:a16="http://schemas.microsoft.com/office/drawing/2014/main" id="{0BB7DE0D-DDFE-AD87-F0C5-94B1BC8A293B}"/>
                    </a:ext>
                  </a:extLst>
                </p:cNvPr>
                <p:cNvSpPr/>
                <p:nvPr/>
              </p:nvSpPr>
              <p:spPr>
                <a:xfrm rot="1724939">
                  <a:off x="7093645" y="2810465"/>
                  <a:ext cx="419100" cy="313692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6" name="Trapezio 38">
                  <a:extLst>
                    <a:ext uri="{FF2B5EF4-FFF2-40B4-BE49-F238E27FC236}">
                      <a16:creationId xmlns:a16="http://schemas.microsoft.com/office/drawing/2014/main" id="{E42062F4-C256-FC6C-8EE9-69D6AAD09938}"/>
                    </a:ext>
                  </a:extLst>
                </p:cNvPr>
                <p:cNvSpPr/>
                <p:nvPr/>
              </p:nvSpPr>
              <p:spPr>
                <a:xfrm>
                  <a:off x="6892594" y="3448289"/>
                  <a:ext cx="667115" cy="972775"/>
                </a:xfrm>
                <a:custGeom>
                  <a:avLst/>
                  <a:gdLst>
                    <a:gd name="connsiteX0" fmla="*/ 0 w 923840"/>
                    <a:gd name="connsiteY0" fmla="*/ 1003255 h 1003255"/>
                    <a:gd name="connsiteX1" fmla="*/ 192861 w 923840"/>
                    <a:gd name="connsiteY1" fmla="*/ 0 h 1003255"/>
                    <a:gd name="connsiteX2" fmla="*/ 730979 w 923840"/>
                    <a:gd name="connsiteY2" fmla="*/ 0 h 1003255"/>
                    <a:gd name="connsiteX3" fmla="*/ 923840 w 923840"/>
                    <a:gd name="connsiteY3" fmla="*/ 1003255 h 1003255"/>
                    <a:gd name="connsiteX4" fmla="*/ 0 w 923840"/>
                    <a:gd name="connsiteY4" fmla="*/ 1003255 h 1003255"/>
                    <a:gd name="connsiteX0" fmla="*/ 0 w 931460"/>
                    <a:gd name="connsiteY0" fmla="*/ 988015 h 1003255"/>
                    <a:gd name="connsiteX1" fmla="*/ 200481 w 931460"/>
                    <a:gd name="connsiteY1" fmla="*/ 0 h 1003255"/>
                    <a:gd name="connsiteX2" fmla="*/ 738599 w 931460"/>
                    <a:gd name="connsiteY2" fmla="*/ 0 h 1003255"/>
                    <a:gd name="connsiteX3" fmla="*/ 931460 w 931460"/>
                    <a:gd name="connsiteY3" fmla="*/ 1003255 h 1003255"/>
                    <a:gd name="connsiteX4" fmla="*/ 0 w 931460"/>
                    <a:gd name="connsiteY4" fmla="*/ 988015 h 1003255"/>
                    <a:gd name="connsiteX0" fmla="*/ 0 w 977180"/>
                    <a:gd name="connsiteY0" fmla="*/ 1010875 h 1010875"/>
                    <a:gd name="connsiteX1" fmla="*/ 246201 w 977180"/>
                    <a:gd name="connsiteY1" fmla="*/ 0 h 1010875"/>
                    <a:gd name="connsiteX2" fmla="*/ 784319 w 977180"/>
                    <a:gd name="connsiteY2" fmla="*/ 0 h 1010875"/>
                    <a:gd name="connsiteX3" fmla="*/ 977180 w 977180"/>
                    <a:gd name="connsiteY3" fmla="*/ 1003255 h 1010875"/>
                    <a:gd name="connsiteX4" fmla="*/ 0 w 977180"/>
                    <a:gd name="connsiteY4" fmla="*/ 1010875 h 1010875"/>
                    <a:gd name="connsiteX0" fmla="*/ 0 w 832400"/>
                    <a:gd name="connsiteY0" fmla="*/ 1010875 h 1010875"/>
                    <a:gd name="connsiteX1" fmla="*/ 246201 w 832400"/>
                    <a:gd name="connsiteY1" fmla="*/ 0 h 1010875"/>
                    <a:gd name="connsiteX2" fmla="*/ 784319 w 832400"/>
                    <a:gd name="connsiteY2" fmla="*/ 0 h 1010875"/>
                    <a:gd name="connsiteX3" fmla="*/ 832400 w 832400"/>
                    <a:gd name="connsiteY3" fmla="*/ 645115 h 1010875"/>
                    <a:gd name="connsiteX4" fmla="*/ 0 w 832400"/>
                    <a:gd name="connsiteY4" fmla="*/ 1010875 h 1010875"/>
                    <a:gd name="connsiteX0" fmla="*/ 0 w 832400"/>
                    <a:gd name="connsiteY0" fmla="*/ 1010875 h 1010875"/>
                    <a:gd name="connsiteX1" fmla="*/ 246201 w 832400"/>
                    <a:gd name="connsiteY1" fmla="*/ 0 h 1010875"/>
                    <a:gd name="connsiteX2" fmla="*/ 784319 w 832400"/>
                    <a:gd name="connsiteY2" fmla="*/ 0 h 1010875"/>
                    <a:gd name="connsiteX3" fmla="*/ 832400 w 832400"/>
                    <a:gd name="connsiteY3" fmla="*/ 645115 h 1010875"/>
                    <a:gd name="connsiteX4" fmla="*/ 0 w 832400"/>
                    <a:gd name="connsiteY4" fmla="*/ 1010875 h 1010875"/>
                    <a:gd name="connsiteX0" fmla="*/ 0 w 832400"/>
                    <a:gd name="connsiteY0" fmla="*/ 1010875 h 1025203"/>
                    <a:gd name="connsiteX1" fmla="*/ 246201 w 832400"/>
                    <a:gd name="connsiteY1" fmla="*/ 0 h 1025203"/>
                    <a:gd name="connsiteX2" fmla="*/ 784319 w 832400"/>
                    <a:gd name="connsiteY2" fmla="*/ 0 h 1025203"/>
                    <a:gd name="connsiteX3" fmla="*/ 832400 w 832400"/>
                    <a:gd name="connsiteY3" fmla="*/ 645115 h 1025203"/>
                    <a:gd name="connsiteX4" fmla="*/ 0 w 832400"/>
                    <a:gd name="connsiteY4" fmla="*/ 1010875 h 1025203"/>
                    <a:gd name="connsiteX0" fmla="*/ 5105 w 837505"/>
                    <a:gd name="connsiteY0" fmla="*/ 1010875 h 1025203"/>
                    <a:gd name="connsiteX1" fmla="*/ 251306 w 837505"/>
                    <a:gd name="connsiteY1" fmla="*/ 0 h 1025203"/>
                    <a:gd name="connsiteX2" fmla="*/ 789424 w 837505"/>
                    <a:gd name="connsiteY2" fmla="*/ 0 h 1025203"/>
                    <a:gd name="connsiteX3" fmla="*/ 837505 w 837505"/>
                    <a:gd name="connsiteY3" fmla="*/ 645115 h 1025203"/>
                    <a:gd name="connsiteX4" fmla="*/ 5105 w 837505"/>
                    <a:gd name="connsiteY4" fmla="*/ 1010875 h 1025203"/>
                    <a:gd name="connsiteX0" fmla="*/ 5105 w 837505"/>
                    <a:gd name="connsiteY0" fmla="*/ 1010875 h 1025203"/>
                    <a:gd name="connsiteX1" fmla="*/ 251306 w 837505"/>
                    <a:gd name="connsiteY1" fmla="*/ 0 h 1025203"/>
                    <a:gd name="connsiteX2" fmla="*/ 789424 w 837505"/>
                    <a:gd name="connsiteY2" fmla="*/ 0 h 1025203"/>
                    <a:gd name="connsiteX3" fmla="*/ 837505 w 837505"/>
                    <a:gd name="connsiteY3" fmla="*/ 645115 h 1025203"/>
                    <a:gd name="connsiteX4" fmla="*/ 5105 w 837505"/>
                    <a:gd name="connsiteY4" fmla="*/ 1010875 h 1025203"/>
                    <a:gd name="connsiteX0" fmla="*/ 5105 w 855425"/>
                    <a:gd name="connsiteY0" fmla="*/ 1010875 h 1025203"/>
                    <a:gd name="connsiteX1" fmla="*/ 251306 w 855425"/>
                    <a:gd name="connsiteY1" fmla="*/ 0 h 1025203"/>
                    <a:gd name="connsiteX2" fmla="*/ 789424 w 855425"/>
                    <a:gd name="connsiteY2" fmla="*/ 0 h 1025203"/>
                    <a:gd name="connsiteX3" fmla="*/ 837505 w 855425"/>
                    <a:gd name="connsiteY3" fmla="*/ 645115 h 1025203"/>
                    <a:gd name="connsiteX4" fmla="*/ 5105 w 855425"/>
                    <a:gd name="connsiteY4" fmla="*/ 1010875 h 1025203"/>
                    <a:gd name="connsiteX0" fmla="*/ 6115 w 856435"/>
                    <a:gd name="connsiteY0" fmla="*/ 1070351 h 1084679"/>
                    <a:gd name="connsiteX1" fmla="*/ 213186 w 856435"/>
                    <a:gd name="connsiteY1" fmla="*/ 0 h 1084679"/>
                    <a:gd name="connsiteX2" fmla="*/ 790434 w 856435"/>
                    <a:gd name="connsiteY2" fmla="*/ 59476 h 1084679"/>
                    <a:gd name="connsiteX3" fmla="*/ 838515 w 856435"/>
                    <a:gd name="connsiteY3" fmla="*/ 704591 h 1084679"/>
                    <a:gd name="connsiteX4" fmla="*/ 6115 w 856435"/>
                    <a:gd name="connsiteY4" fmla="*/ 1070351 h 1084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56435" h="1084679">
                      <a:moveTo>
                        <a:pt x="6115" y="1070351"/>
                      </a:moveTo>
                      <a:cubicBezTo>
                        <a:pt x="-33738" y="771493"/>
                        <a:pt x="131119" y="336958"/>
                        <a:pt x="213186" y="0"/>
                      </a:cubicBezTo>
                      <a:lnTo>
                        <a:pt x="790434" y="59476"/>
                      </a:lnTo>
                      <a:cubicBezTo>
                        <a:pt x="722641" y="152594"/>
                        <a:pt x="913928" y="481933"/>
                        <a:pt x="838515" y="704591"/>
                      </a:cubicBezTo>
                      <a:cubicBezTo>
                        <a:pt x="629628" y="651251"/>
                        <a:pt x="542662" y="1177031"/>
                        <a:pt x="6115" y="1070351"/>
                      </a:cubicBez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778B2BD7-90AE-5F96-1E78-6CB180FF6DFA}"/>
                </a:ext>
              </a:extLst>
            </p:cNvPr>
            <p:cNvSpPr/>
            <p:nvPr/>
          </p:nvSpPr>
          <p:spPr>
            <a:xfrm>
              <a:off x="10923142" y="4516766"/>
              <a:ext cx="118659" cy="129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63" name="Ovale 161">
            <a:extLst>
              <a:ext uri="{FF2B5EF4-FFF2-40B4-BE49-F238E27FC236}">
                <a16:creationId xmlns:a16="http://schemas.microsoft.com/office/drawing/2014/main" id="{573F1FA6-11B0-E9C3-C5DE-07A9AE1237CA}"/>
              </a:ext>
            </a:extLst>
          </p:cNvPr>
          <p:cNvSpPr/>
          <p:nvPr/>
        </p:nvSpPr>
        <p:spPr>
          <a:xfrm rot="4258451">
            <a:off x="10552978" y="4479963"/>
            <a:ext cx="220790" cy="615529"/>
          </a:xfrm>
          <a:custGeom>
            <a:avLst/>
            <a:gdLst>
              <a:gd name="connsiteX0" fmla="*/ 0 w 542029"/>
              <a:gd name="connsiteY0" fmla="*/ 825624 h 1651248"/>
              <a:gd name="connsiteX1" fmla="*/ 271015 w 542029"/>
              <a:gd name="connsiteY1" fmla="*/ 0 h 1651248"/>
              <a:gd name="connsiteX2" fmla="*/ 542030 w 542029"/>
              <a:gd name="connsiteY2" fmla="*/ 825624 h 1651248"/>
              <a:gd name="connsiteX3" fmla="*/ 271015 w 542029"/>
              <a:gd name="connsiteY3" fmla="*/ 1651248 h 1651248"/>
              <a:gd name="connsiteX4" fmla="*/ 0 w 542029"/>
              <a:gd name="connsiteY4" fmla="*/ 825624 h 1651248"/>
              <a:gd name="connsiteX0" fmla="*/ 0 w 542030"/>
              <a:gd name="connsiteY0" fmla="*/ 617282 h 1442906"/>
              <a:gd name="connsiteX1" fmla="*/ 269897 w 542030"/>
              <a:gd name="connsiteY1" fmla="*/ 0 h 1442906"/>
              <a:gd name="connsiteX2" fmla="*/ 542030 w 542030"/>
              <a:gd name="connsiteY2" fmla="*/ 617282 h 1442906"/>
              <a:gd name="connsiteX3" fmla="*/ 271015 w 542030"/>
              <a:gd name="connsiteY3" fmla="*/ 1442906 h 1442906"/>
              <a:gd name="connsiteX4" fmla="*/ 0 w 542030"/>
              <a:gd name="connsiteY4" fmla="*/ 617282 h 144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030" h="1442906">
                <a:moveTo>
                  <a:pt x="0" y="617282"/>
                </a:moveTo>
                <a:cubicBezTo>
                  <a:pt x="-186" y="376798"/>
                  <a:pt x="120220" y="0"/>
                  <a:pt x="269897" y="0"/>
                </a:cubicBezTo>
                <a:cubicBezTo>
                  <a:pt x="419574" y="0"/>
                  <a:pt x="542030" y="161302"/>
                  <a:pt x="542030" y="617282"/>
                </a:cubicBezTo>
                <a:cubicBezTo>
                  <a:pt x="542030" y="1073262"/>
                  <a:pt x="420692" y="1442906"/>
                  <a:pt x="271015" y="1442906"/>
                </a:cubicBezTo>
                <a:cubicBezTo>
                  <a:pt x="121338" y="1442906"/>
                  <a:pt x="186" y="857766"/>
                  <a:pt x="0" y="61728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4AAC0C4E-60A7-F731-3525-879F54551670}"/>
              </a:ext>
            </a:extLst>
          </p:cNvPr>
          <p:cNvSpPr/>
          <p:nvPr/>
        </p:nvSpPr>
        <p:spPr>
          <a:xfrm rot="3667636" flipV="1">
            <a:off x="12008271" y="4209160"/>
            <a:ext cx="102825" cy="190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Elemento grafico 7" descr="Pezzi del puzzle contorno">
            <a:extLst>
              <a:ext uri="{FF2B5EF4-FFF2-40B4-BE49-F238E27FC236}">
                <a16:creationId xmlns:a16="http://schemas.microsoft.com/office/drawing/2014/main" id="{65A2A690-00AD-C06D-D613-3074BF7C8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576BD82-4F5A-929A-B05E-FBA3ED9EF1D3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THE CONTEXT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5081FB41-6A60-1602-84E2-B470E0E09CB3}"/>
              </a:ext>
            </a:extLst>
          </p:cNvPr>
          <p:cNvSpPr/>
          <p:nvPr/>
        </p:nvSpPr>
        <p:spPr>
          <a:xfrm rot="21572067">
            <a:off x="11280645" y="4617606"/>
            <a:ext cx="146307" cy="6293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rapezio 28">
            <a:extLst>
              <a:ext uri="{FF2B5EF4-FFF2-40B4-BE49-F238E27FC236}">
                <a16:creationId xmlns:a16="http://schemas.microsoft.com/office/drawing/2014/main" id="{026B786C-D584-9C26-9FDF-53539B4F0E7D}"/>
              </a:ext>
            </a:extLst>
          </p:cNvPr>
          <p:cNvSpPr/>
          <p:nvPr/>
        </p:nvSpPr>
        <p:spPr>
          <a:xfrm rot="10772067">
            <a:off x="11106718" y="4965101"/>
            <a:ext cx="510538" cy="424388"/>
          </a:xfrm>
          <a:custGeom>
            <a:avLst/>
            <a:gdLst>
              <a:gd name="connsiteX0" fmla="*/ 0 w 1017129"/>
              <a:gd name="connsiteY0" fmla="*/ 932501 h 932501"/>
              <a:gd name="connsiteX1" fmla="*/ 122316 w 1017129"/>
              <a:gd name="connsiteY1" fmla="*/ 0 h 932501"/>
              <a:gd name="connsiteX2" fmla="*/ 894813 w 1017129"/>
              <a:gd name="connsiteY2" fmla="*/ 0 h 932501"/>
              <a:gd name="connsiteX3" fmla="*/ 1017129 w 1017129"/>
              <a:gd name="connsiteY3" fmla="*/ 932501 h 932501"/>
              <a:gd name="connsiteX4" fmla="*/ 0 w 1017129"/>
              <a:gd name="connsiteY4" fmla="*/ 932501 h 932501"/>
              <a:gd name="connsiteX0" fmla="*/ 0 w 1192389"/>
              <a:gd name="connsiteY0" fmla="*/ 932501 h 932501"/>
              <a:gd name="connsiteX1" fmla="*/ 122316 w 1192389"/>
              <a:gd name="connsiteY1" fmla="*/ 0 h 932501"/>
              <a:gd name="connsiteX2" fmla="*/ 894813 w 1192389"/>
              <a:gd name="connsiteY2" fmla="*/ 0 h 932501"/>
              <a:gd name="connsiteX3" fmla="*/ 1192389 w 1192389"/>
              <a:gd name="connsiteY3" fmla="*/ 909641 h 932501"/>
              <a:gd name="connsiteX4" fmla="*/ 0 w 1192389"/>
              <a:gd name="connsiteY4" fmla="*/ 932501 h 93250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53349"/>
              <a:gd name="connsiteY0" fmla="*/ 711521 h 909641"/>
              <a:gd name="connsiteX1" fmla="*/ 183276 w 1253349"/>
              <a:gd name="connsiteY1" fmla="*/ 0 h 909641"/>
              <a:gd name="connsiteX2" fmla="*/ 955773 w 1253349"/>
              <a:gd name="connsiteY2" fmla="*/ 0 h 909641"/>
              <a:gd name="connsiteX3" fmla="*/ 1253349 w 1253349"/>
              <a:gd name="connsiteY3" fmla="*/ 909641 h 909641"/>
              <a:gd name="connsiteX4" fmla="*/ 0 w 1253349"/>
              <a:gd name="connsiteY4" fmla="*/ 711521 h 909641"/>
              <a:gd name="connsiteX0" fmla="*/ 0 w 1253349"/>
              <a:gd name="connsiteY0" fmla="*/ 711521 h 909641"/>
              <a:gd name="connsiteX1" fmla="*/ 183276 w 1253349"/>
              <a:gd name="connsiteY1" fmla="*/ 0 h 909641"/>
              <a:gd name="connsiteX2" fmla="*/ 955773 w 1253349"/>
              <a:gd name="connsiteY2" fmla="*/ 0 h 909641"/>
              <a:gd name="connsiteX3" fmla="*/ 1253349 w 1253349"/>
              <a:gd name="connsiteY3" fmla="*/ 909641 h 909641"/>
              <a:gd name="connsiteX4" fmla="*/ 0 w 1253349"/>
              <a:gd name="connsiteY4" fmla="*/ 711521 h 909641"/>
              <a:gd name="connsiteX0" fmla="*/ 0 w 1253349"/>
              <a:gd name="connsiteY0" fmla="*/ 825821 h 1023941"/>
              <a:gd name="connsiteX1" fmla="*/ 175656 w 1253349"/>
              <a:gd name="connsiteY1" fmla="*/ 0 h 1023941"/>
              <a:gd name="connsiteX2" fmla="*/ 955773 w 1253349"/>
              <a:gd name="connsiteY2" fmla="*/ 114300 h 1023941"/>
              <a:gd name="connsiteX3" fmla="*/ 1253349 w 1253349"/>
              <a:gd name="connsiteY3" fmla="*/ 1023941 h 1023941"/>
              <a:gd name="connsiteX4" fmla="*/ 0 w 1253349"/>
              <a:gd name="connsiteY4" fmla="*/ 825821 h 1023941"/>
              <a:gd name="connsiteX0" fmla="*/ 0 w 1253349"/>
              <a:gd name="connsiteY0" fmla="*/ 841061 h 1039181"/>
              <a:gd name="connsiteX1" fmla="*/ 175656 w 1253349"/>
              <a:gd name="connsiteY1" fmla="*/ 15240 h 1039181"/>
              <a:gd name="connsiteX2" fmla="*/ 963393 w 1253349"/>
              <a:gd name="connsiteY2" fmla="*/ 0 h 1039181"/>
              <a:gd name="connsiteX3" fmla="*/ 1253349 w 1253349"/>
              <a:gd name="connsiteY3" fmla="*/ 1039181 h 1039181"/>
              <a:gd name="connsiteX4" fmla="*/ 0 w 1253349"/>
              <a:gd name="connsiteY4" fmla="*/ 841061 h 1039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3349" h="1039181">
                <a:moveTo>
                  <a:pt x="0" y="841061"/>
                </a:moveTo>
                <a:cubicBezTo>
                  <a:pt x="61092" y="603887"/>
                  <a:pt x="152664" y="336234"/>
                  <a:pt x="175656" y="15240"/>
                </a:cubicBezTo>
                <a:lnTo>
                  <a:pt x="963393" y="0"/>
                </a:lnTo>
                <a:cubicBezTo>
                  <a:pt x="994005" y="371794"/>
                  <a:pt x="1100817" y="568327"/>
                  <a:pt x="1253349" y="1039181"/>
                </a:cubicBezTo>
                <a:lnTo>
                  <a:pt x="0" y="841061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rapezio 37">
            <a:extLst>
              <a:ext uri="{FF2B5EF4-FFF2-40B4-BE49-F238E27FC236}">
                <a16:creationId xmlns:a16="http://schemas.microsoft.com/office/drawing/2014/main" id="{8E983031-CCE4-5107-AE29-1F22A9FCB7D6}"/>
              </a:ext>
            </a:extLst>
          </p:cNvPr>
          <p:cNvSpPr/>
          <p:nvPr/>
        </p:nvSpPr>
        <p:spPr>
          <a:xfrm rot="12798639" flipH="1">
            <a:off x="11953271" y="4963647"/>
            <a:ext cx="234994" cy="287334"/>
          </a:xfrm>
          <a:custGeom>
            <a:avLst/>
            <a:gdLst>
              <a:gd name="connsiteX0" fmla="*/ 0 w 653937"/>
              <a:gd name="connsiteY0" fmla="*/ 658283 h 658283"/>
              <a:gd name="connsiteX1" fmla="*/ 110496 w 653937"/>
              <a:gd name="connsiteY1" fmla="*/ 0 h 658283"/>
              <a:gd name="connsiteX2" fmla="*/ 543441 w 653937"/>
              <a:gd name="connsiteY2" fmla="*/ 0 h 658283"/>
              <a:gd name="connsiteX3" fmla="*/ 653937 w 653937"/>
              <a:gd name="connsiteY3" fmla="*/ 658283 h 658283"/>
              <a:gd name="connsiteX4" fmla="*/ 0 w 653937"/>
              <a:gd name="connsiteY4" fmla="*/ 658283 h 658283"/>
              <a:gd name="connsiteX0" fmla="*/ 36933 w 690870"/>
              <a:gd name="connsiteY0" fmla="*/ 658283 h 658734"/>
              <a:gd name="connsiteX1" fmla="*/ 147429 w 690870"/>
              <a:gd name="connsiteY1" fmla="*/ 0 h 658734"/>
              <a:gd name="connsiteX2" fmla="*/ 580374 w 690870"/>
              <a:gd name="connsiteY2" fmla="*/ 0 h 658734"/>
              <a:gd name="connsiteX3" fmla="*/ 690870 w 690870"/>
              <a:gd name="connsiteY3" fmla="*/ 658283 h 658734"/>
              <a:gd name="connsiteX4" fmla="*/ 36933 w 690870"/>
              <a:gd name="connsiteY4" fmla="*/ 658283 h 658734"/>
              <a:gd name="connsiteX0" fmla="*/ 36933 w 690870"/>
              <a:gd name="connsiteY0" fmla="*/ 658283 h 719243"/>
              <a:gd name="connsiteX1" fmla="*/ 147429 w 690870"/>
              <a:gd name="connsiteY1" fmla="*/ 0 h 719243"/>
              <a:gd name="connsiteX2" fmla="*/ 580374 w 690870"/>
              <a:gd name="connsiteY2" fmla="*/ 0 h 719243"/>
              <a:gd name="connsiteX3" fmla="*/ 690870 w 690870"/>
              <a:gd name="connsiteY3" fmla="*/ 658283 h 719243"/>
              <a:gd name="connsiteX4" fmla="*/ 36933 w 690870"/>
              <a:gd name="connsiteY4" fmla="*/ 658283 h 719243"/>
              <a:gd name="connsiteX0" fmla="*/ 36933 w 691237"/>
              <a:gd name="connsiteY0" fmla="*/ 658283 h 772867"/>
              <a:gd name="connsiteX1" fmla="*/ 147429 w 691237"/>
              <a:gd name="connsiteY1" fmla="*/ 0 h 772867"/>
              <a:gd name="connsiteX2" fmla="*/ 580374 w 691237"/>
              <a:gd name="connsiteY2" fmla="*/ 0 h 772867"/>
              <a:gd name="connsiteX3" fmla="*/ 690870 w 691237"/>
              <a:gd name="connsiteY3" fmla="*/ 658283 h 772867"/>
              <a:gd name="connsiteX4" fmla="*/ 36933 w 691237"/>
              <a:gd name="connsiteY4" fmla="*/ 658283 h 772867"/>
              <a:gd name="connsiteX0" fmla="*/ 36933 w 691237"/>
              <a:gd name="connsiteY0" fmla="*/ 658283 h 772867"/>
              <a:gd name="connsiteX1" fmla="*/ 147429 w 691237"/>
              <a:gd name="connsiteY1" fmla="*/ 0 h 772867"/>
              <a:gd name="connsiteX2" fmla="*/ 580374 w 691237"/>
              <a:gd name="connsiteY2" fmla="*/ 0 h 772867"/>
              <a:gd name="connsiteX3" fmla="*/ 690870 w 691237"/>
              <a:gd name="connsiteY3" fmla="*/ 658283 h 772867"/>
              <a:gd name="connsiteX4" fmla="*/ 36933 w 691237"/>
              <a:gd name="connsiteY4" fmla="*/ 658283 h 772867"/>
              <a:gd name="connsiteX0" fmla="*/ 48676 w 702980"/>
              <a:gd name="connsiteY0" fmla="*/ 752153 h 866737"/>
              <a:gd name="connsiteX1" fmla="*/ 91620 w 702980"/>
              <a:gd name="connsiteY1" fmla="*/ 0 h 866737"/>
              <a:gd name="connsiteX2" fmla="*/ 592117 w 702980"/>
              <a:gd name="connsiteY2" fmla="*/ 93870 h 866737"/>
              <a:gd name="connsiteX3" fmla="*/ 702613 w 702980"/>
              <a:gd name="connsiteY3" fmla="*/ 752153 h 866737"/>
              <a:gd name="connsiteX4" fmla="*/ 48676 w 702980"/>
              <a:gd name="connsiteY4" fmla="*/ 752153 h 866737"/>
              <a:gd name="connsiteX0" fmla="*/ 42672 w 696976"/>
              <a:gd name="connsiteY0" fmla="*/ 752153 h 866737"/>
              <a:gd name="connsiteX1" fmla="*/ 85616 w 696976"/>
              <a:gd name="connsiteY1" fmla="*/ 0 h 866737"/>
              <a:gd name="connsiteX2" fmla="*/ 586113 w 696976"/>
              <a:gd name="connsiteY2" fmla="*/ 93870 h 866737"/>
              <a:gd name="connsiteX3" fmla="*/ 696609 w 696976"/>
              <a:gd name="connsiteY3" fmla="*/ 752153 h 866737"/>
              <a:gd name="connsiteX4" fmla="*/ 42672 w 696976"/>
              <a:gd name="connsiteY4" fmla="*/ 752153 h 86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6976" h="866737">
                <a:moveTo>
                  <a:pt x="42672" y="752153"/>
                </a:moveTo>
                <a:cubicBezTo>
                  <a:pt x="-72896" y="768945"/>
                  <a:pt x="82560" y="228815"/>
                  <a:pt x="85616" y="0"/>
                </a:cubicBezTo>
                <a:lnTo>
                  <a:pt x="586113" y="93870"/>
                </a:lnTo>
                <a:cubicBezTo>
                  <a:pt x="622945" y="313298"/>
                  <a:pt x="629297" y="464145"/>
                  <a:pt x="696609" y="752153"/>
                </a:cubicBezTo>
                <a:cubicBezTo>
                  <a:pt x="714850" y="919793"/>
                  <a:pt x="47291" y="889313"/>
                  <a:pt x="42672" y="75215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0F737C14-31C8-0A23-16D9-FEEB2A194F9F}"/>
              </a:ext>
            </a:extLst>
          </p:cNvPr>
          <p:cNvSpPr/>
          <p:nvPr/>
        </p:nvSpPr>
        <p:spPr>
          <a:xfrm rot="21572067">
            <a:off x="12031415" y="4989490"/>
            <a:ext cx="170716" cy="1281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694EDC19-B8CC-0A92-CDAD-440DA81F3B32}"/>
              </a:ext>
            </a:extLst>
          </p:cNvPr>
          <p:cNvSpPr/>
          <p:nvPr/>
        </p:nvSpPr>
        <p:spPr>
          <a:xfrm rot="19034516">
            <a:off x="11827512" y="4496971"/>
            <a:ext cx="220790" cy="674348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rapezio 42">
            <a:extLst>
              <a:ext uri="{FF2B5EF4-FFF2-40B4-BE49-F238E27FC236}">
                <a16:creationId xmlns:a16="http://schemas.microsoft.com/office/drawing/2014/main" id="{68F42CC5-9095-5DDC-661C-2F9883AE028C}"/>
              </a:ext>
            </a:extLst>
          </p:cNvPr>
          <p:cNvSpPr/>
          <p:nvPr/>
        </p:nvSpPr>
        <p:spPr>
          <a:xfrm rot="1931469">
            <a:off x="11752718" y="5173525"/>
            <a:ext cx="312391" cy="370555"/>
          </a:xfrm>
          <a:custGeom>
            <a:avLst/>
            <a:gdLst>
              <a:gd name="connsiteX0" fmla="*/ 0 w 933837"/>
              <a:gd name="connsiteY0" fmla="*/ 845746 h 845746"/>
              <a:gd name="connsiteX1" fmla="*/ 211437 w 933837"/>
              <a:gd name="connsiteY1" fmla="*/ 0 h 845746"/>
              <a:gd name="connsiteX2" fmla="*/ 722401 w 933837"/>
              <a:gd name="connsiteY2" fmla="*/ 0 h 845746"/>
              <a:gd name="connsiteX3" fmla="*/ 933837 w 933837"/>
              <a:gd name="connsiteY3" fmla="*/ 845746 h 845746"/>
              <a:gd name="connsiteX4" fmla="*/ 0 w 933837"/>
              <a:gd name="connsiteY4" fmla="*/ 845746 h 845746"/>
              <a:gd name="connsiteX0" fmla="*/ 0 w 933837"/>
              <a:gd name="connsiteY0" fmla="*/ 845746 h 845746"/>
              <a:gd name="connsiteX1" fmla="*/ 211437 w 933837"/>
              <a:gd name="connsiteY1" fmla="*/ 0 h 845746"/>
              <a:gd name="connsiteX2" fmla="*/ 635384 w 933837"/>
              <a:gd name="connsiteY2" fmla="*/ 19567 h 845746"/>
              <a:gd name="connsiteX3" fmla="*/ 933837 w 933837"/>
              <a:gd name="connsiteY3" fmla="*/ 845746 h 845746"/>
              <a:gd name="connsiteX4" fmla="*/ 0 w 933837"/>
              <a:gd name="connsiteY4" fmla="*/ 845746 h 845746"/>
              <a:gd name="connsiteX0" fmla="*/ 0 w 933837"/>
              <a:gd name="connsiteY0" fmla="*/ 845746 h 845746"/>
              <a:gd name="connsiteX1" fmla="*/ 211437 w 933837"/>
              <a:gd name="connsiteY1" fmla="*/ 0 h 845746"/>
              <a:gd name="connsiteX2" fmla="*/ 635384 w 933837"/>
              <a:gd name="connsiteY2" fmla="*/ 19567 h 845746"/>
              <a:gd name="connsiteX3" fmla="*/ 933837 w 933837"/>
              <a:gd name="connsiteY3" fmla="*/ 845746 h 845746"/>
              <a:gd name="connsiteX4" fmla="*/ 0 w 933837"/>
              <a:gd name="connsiteY4" fmla="*/ 845746 h 845746"/>
              <a:gd name="connsiteX0" fmla="*/ 0 w 878897"/>
              <a:gd name="connsiteY0" fmla="*/ 845746 h 845746"/>
              <a:gd name="connsiteX1" fmla="*/ 211437 w 878897"/>
              <a:gd name="connsiteY1" fmla="*/ 0 h 845746"/>
              <a:gd name="connsiteX2" fmla="*/ 635384 w 878897"/>
              <a:gd name="connsiteY2" fmla="*/ 19567 h 845746"/>
              <a:gd name="connsiteX3" fmla="*/ 878897 w 878897"/>
              <a:gd name="connsiteY3" fmla="*/ 844755 h 845746"/>
              <a:gd name="connsiteX4" fmla="*/ 0 w 878897"/>
              <a:gd name="connsiteY4" fmla="*/ 845746 h 845746"/>
              <a:gd name="connsiteX0" fmla="*/ 0 w 924445"/>
              <a:gd name="connsiteY0" fmla="*/ 845746 h 845746"/>
              <a:gd name="connsiteX1" fmla="*/ 211437 w 924445"/>
              <a:gd name="connsiteY1" fmla="*/ 0 h 845746"/>
              <a:gd name="connsiteX2" fmla="*/ 635384 w 924445"/>
              <a:gd name="connsiteY2" fmla="*/ 19567 h 845746"/>
              <a:gd name="connsiteX3" fmla="*/ 878897 w 924445"/>
              <a:gd name="connsiteY3" fmla="*/ 844755 h 845746"/>
              <a:gd name="connsiteX4" fmla="*/ 0 w 924445"/>
              <a:gd name="connsiteY4" fmla="*/ 845746 h 845746"/>
              <a:gd name="connsiteX0" fmla="*/ 0 w 924445"/>
              <a:gd name="connsiteY0" fmla="*/ 845746 h 895165"/>
              <a:gd name="connsiteX1" fmla="*/ 211437 w 924445"/>
              <a:gd name="connsiteY1" fmla="*/ 0 h 895165"/>
              <a:gd name="connsiteX2" fmla="*/ 635384 w 924445"/>
              <a:gd name="connsiteY2" fmla="*/ 19567 h 895165"/>
              <a:gd name="connsiteX3" fmla="*/ 878897 w 924445"/>
              <a:gd name="connsiteY3" fmla="*/ 844755 h 895165"/>
              <a:gd name="connsiteX4" fmla="*/ 0 w 924445"/>
              <a:gd name="connsiteY4" fmla="*/ 845746 h 895165"/>
              <a:gd name="connsiteX0" fmla="*/ 0 w 927114"/>
              <a:gd name="connsiteY0" fmla="*/ 856273 h 898070"/>
              <a:gd name="connsiteX1" fmla="*/ 214106 w 927114"/>
              <a:gd name="connsiteY1" fmla="*/ 0 h 898070"/>
              <a:gd name="connsiteX2" fmla="*/ 638053 w 927114"/>
              <a:gd name="connsiteY2" fmla="*/ 19567 h 898070"/>
              <a:gd name="connsiteX3" fmla="*/ 881566 w 927114"/>
              <a:gd name="connsiteY3" fmla="*/ 844755 h 898070"/>
              <a:gd name="connsiteX4" fmla="*/ 0 w 927114"/>
              <a:gd name="connsiteY4" fmla="*/ 856273 h 898070"/>
              <a:gd name="connsiteX0" fmla="*/ 0 w 927114"/>
              <a:gd name="connsiteY0" fmla="*/ 856273 h 920009"/>
              <a:gd name="connsiteX1" fmla="*/ 214106 w 927114"/>
              <a:gd name="connsiteY1" fmla="*/ 0 h 920009"/>
              <a:gd name="connsiteX2" fmla="*/ 638053 w 927114"/>
              <a:gd name="connsiteY2" fmla="*/ 19567 h 920009"/>
              <a:gd name="connsiteX3" fmla="*/ 881566 w 927114"/>
              <a:gd name="connsiteY3" fmla="*/ 844755 h 920009"/>
              <a:gd name="connsiteX4" fmla="*/ 0 w 927114"/>
              <a:gd name="connsiteY4" fmla="*/ 856273 h 920009"/>
              <a:gd name="connsiteX0" fmla="*/ 0 w 927114"/>
              <a:gd name="connsiteY0" fmla="*/ 856273 h 920009"/>
              <a:gd name="connsiteX1" fmla="*/ 214106 w 927114"/>
              <a:gd name="connsiteY1" fmla="*/ 0 h 920009"/>
              <a:gd name="connsiteX2" fmla="*/ 638053 w 927114"/>
              <a:gd name="connsiteY2" fmla="*/ 19567 h 920009"/>
              <a:gd name="connsiteX3" fmla="*/ 881566 w 927114"/>
              <a:gd name="connsiteY3" fmla="*/ 844755 h 920009"/>
              <a:gd name="connsiteX4" fmla="*/ 0 w 927114"/>
              <a:gd name="connsiteY4" fmla="*/ 856273 h 920009"/>
              <a:gd name="connsiteX0" fmla="*/ 0 w 927114"/>
              <a:gd name="connsiteY0" fmla="*/ 856273 h 920009"/>
              <a:gd name="connsiteX1" fmla="*/ 214106 w 927114"/>
              <a:gd name="connsiteY1" fmla="*/ 0 h 920009"/>
              <a:gd name="connsiteX2" fmla="*/ 638053 w 927114"/>
              <a:gd name="connsiteY2" fmla="*/ 19567 h 920009"/>
              <a:gd name="connsiteX3" fmla="*/ 881566 w 927114"/>
              <a:gd name="connsiteY3" fmla="*/ 844755 h 920009"/>
              <a:gd name="connsiteX4" fmla="*/ 0 w 927114"/>
              <a:gd name="connsiteY4" fmla="*/ 856273 h 920009"/>
              <a:gd name="connsiteX0" fmla="*/ 0 w 888649"/>
              <a:gd name="connsiteY0" fmla="*/ 856273 h 907363"/>
              <a:gd name="connsiteX1" fmla="*/ 214106 w 888649"/>
              <a:gd name="connsiteY1" fmla="*/ 0 h 907363"/>
              <a:gd name="connsiteX2" fmla="*/ 638053 w 888649"/>
              <a:gd name="connsiteY2" fmla="*/ 19567 h 907363"/>
              <a:gd name="connsiteX3" fmla="*/ 830678 w 888649"/>
              <a:gd name="connsiteY3" fmla="*/ 818597 h 907363"/>
              <a:gd name="connsiteX4" fmla="*/ 0 w 888649"/>
              <a:gd name="connsiteY4" fmla="*/ 856273 h 90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649" h="907363">
                <a:moveTo>
                  <a:pt x="0" y="856273"/>
                </a:moveTo>
                <a:cubicBezTo>
                  <a:pt x="6187" y="525446"/>
                  <a:pt x="76406" y="294961"/>
                  <a:pt x="214106" y="0"/>
                </a:cubicBezTo>
                <a:lnTo>
                  <a:pt x="638053" y="19567"/>
                </a:lnTo>
                <a:cubicBezTo>
                  <a:pt x="916004" y="361593"/>
                  <a:pt x="934010" y="548976"/>
                  <a:pt x="830678" y="818597"/>
                </a:cubicBezTo>
                <a:cubicBezTo>
                  <a:pt x="573727" y="931605"/>
                  <a:pt x="178789" y="928146"/>
                  <a:pt x="0" y="85627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rapezio 43">
            <a:extLst>
              <a:ext uri="{FF2B5EF4-FFF2-40B4-BE49-F238E27FC236}">
                <a16:creationId xmlns:a16="http://schemas.microsoft.com/office/drawing/2014/main" id="{1BCF4D12-23BF-DA72-97CF-667571A04BB1}"/>
              </a:ext>
            </a:extLst>
          </p:cNvPr>
          <p:cNvSpPr/>
          <p:nvPr/>
        </p:nvSpPr>
        <p:spPr>
          <a:xfrm rot="1776030">
            <a:off x="11794795" y="5195185"/>
            <a:ext cx="213124" cy="253753"/>
          </a:xfrm>
          <a:custGeom>
            <a:avLst/>
            <a:gdLst>
              <a:gd name="connsiteX0" fmla="*/ 0 w 729289"/>
              <a:gd name="connsiteY0" fmla="*/ 640048 h 640048"/>
              <a:gd name="connsiteX1" fmla="*/ 160012 w 729289"/>
              <a:gd name="connsiteY1" fmla="*/ 0 h 640048"/>
              <a:gd name="connsiteX2" fmla="*/ 569277 w 729289"/>
              <a:gd name="connsiteY2" fmla="*/ 0 h 640048"/>
              <a:gd name="connsiteX3" fmla="*/ 729289 w 729289"/>
              <a:gd name="connsiteY3" fmla="*/ 640048 h 640048"/>
              <a:gd name="connsiteX4" fmla="*/ 0 w 729289"/>
              <a:gd name="connsiteY4" fmla="*/ 640048 h 640048"/>
              <a:gd name="connsiteX0" fmla="*/ 0 w 729289"/>
              <a:gd name="connsiteY0" fmla="*/ 640048 h 640048"/>
              <a:gd name="connsiteX1" fmla="*/ 160012 w 729289"/>
              <a:gd name="connsiteY1" fmla="*/ 0 h 640048"/>
              <a:gd name="connsiteX2" fmla="*/ 500697 w 729289"/>
              <a:gd name="connsiteY2" fmla="*/ 0 h 640048"/>
              <a:gd name="connsiteX3" fmla="*/ 729289 w 729289"/>
              <a:gd name="connsiteY3" fmla="*/ 640048 h 640048"/>
              <a:gd name="connsiteX4" fmla="*/ 0 w 729289"/>
              <a:gd name="connsiteY4" fmla="*/ 640048 h 640048"/>
              <a:gd name="connsiteX0" fmla="*/ 0 w 729289"/>
              <a:gd name="connsiteY0" fmla="*/ 655288 h 655288"/>
              <a:gd name="connsiteX1" fmla="*/ 243832 w 729289"/>
              <a:gd name="connsiteY1" fmla="*/ 0 h 655288"/>
              <a:gd name="connsiteX2" fmla="*/ 500697 w 729289"/>
              <a:gd name="connsiteY2" fmla="*/ 15240 h 655288"/>
              <a:gd name="connsiteX3" fmla="*/ 729289 w 729289"/>
              <a:gd name="connsiteY3" fmla="*/ 655288 h 655288"/>
              <a:gd name="connsiteX4" fmla="*/ 0 w 729289"/>
              <a:gd name="connsiteY4" fmla="*/ 655288 h 655288"/>
              <a:gd name="connsiteX0" fmla="*/ 0 w 729289"/>
              <a:gd name="connsiteY0" fmla="*/ 640048 h 640048"/>
              <a:gd name="connsiteX1" fmla="*/ 251452 w 729289"/>
              <a:gd name="connsiteY1" fmla="*/ 7620 h 640048"/>
              <a:gd name="connsiteX2" fmla="*/ 500697 w 729289"/>
              <a:gd name="connsiteY2" fmla="*/ 0 h 640048"/>
              <a:gd name="connsiteX3" fmla="*/ 729289 w 729289"/>
              <a:gd name="connsiteY3" fmla="*/ 640048 h 640048"/>
              <a:gd name="connsiteX4" fmla="*/ 0 w 729289"/>
              <a:gd name="connsiteY4" fmla="*/ 640048 h 640048"/>
              <a:gd name="connsiteX0" fmla="*/ 0 w 729289"/>
              <a:gd name="connsiteY0" fmla="*/ 665519 h 665519"/>
              <a:gd name="connsiteX1" fmla="*/ 251452 w 729289"/>
              <a:gd name="connsiteY1" fmla="*/ 33091 h 665519"/>
              <a:gd name="connsiteX2" fmla="*/ 500697 w 729289"/>
              <a:gd name="connsiteY2" fmla="*/ 25471 h 665519"/>
              <a:gd name="connsiteX3" fmla="*/ 729289 w 729289"/>
              <a:gd name="connsiteY3" fmla="*/ 665519 h 665519"/>
              <a:gd name="connsiteX4" fmla="*/ 0 w 729289"/>
              <a:gd name="connsiteY4" fmla="*/ 665519 h 665519"/>
              <a:gd name="connsiteX0" fmla="*/ 0 w 729289"/>
              <a:gd name="connsiteY0" fmla="*/ 665519 h 665519"/>
              <a:gd name="connsiteX1" fmla="*/ 251452 w 729289"/>
              <a:gd name="connsiteY1" fmla="*/ 33091 h 665519"/>
              <a:gd name="connsiteX2" fmla="*/ 500697 w 729289"/>
              <a:gd name="connsiteY2" fmla="*/ 25471 h 665519"/>
              <a:gd name="connsiteX3" fmla="*/ 729289 w 729289"/>
              <a:gd name="connsiteY3" fmla="*/ 665519 h 665519"/>
              <a:gd name="connsiteX4" fmla="*/ 0 w 729289"/>
              <a:gd name="connsiteY4" fmla="*/ 665519 h 665519"/>
              <a:gd name="connsiteX0" fmla="*/ 0 w 729289"/>
              <a:gd name="connsiteY0" fmla="*/ 665519 h 665519"/>
              <a:gd name="connsiteX1" fmla="*/ 251452 w 729289"/>
              <a:gd name="connsiteY1" fmla="*/ 33091 h 665519"/>
              <a:gd name="connsiteX2" fmla="*/ 500697 w 729289"/>
              <a:gd name="connsiteY2" fmla="*/ 25471 h 665519"/>
              <a:gd name="connsiteX3" fmla="*/ 729289 w 729289"/>
              <a:gd name="connsiteY3" fmla="*/ 665519 h 665519"/>
              <a:gd name="connsiteX4" fmla="*/ 0 w 729289"/>
              <a:gd name="connsiteY4" fmla="*/ 665519 h 665519"/>
              <a:gd name="connsiteX0" fmla="*/ 0 w 729289"/>
              <a:gd name="connsiteY0" fmla="*/ 687743 h 687743"/>
              <a:gd name="connsiteX1" fmla="*/ 251452 w 729289"/>
              <a:gd name="connsiteY1" fmla="*/ 55315 h 687743"/>
              <a:gd name="connsiteX2" fmla="*/ 500697 w 729289"/>
              <a:gd name="connsiteY2" fmla="*/ 47695 h 687743"/>
              <a:gd name="connsiteX3" fmla="*/ 729289 w 729289"/>
              <a:gd name="connsiteY3" fmla="*/ 687743 h 687743"/>
              <a:gd name="connsiteX4" fmla="*/ 0 w 729289"/>
              <a:gd name="connsiteY4" fmla="*/ 687743 h 687743"/>
              <a:gd name="connsiteX0" fmla="*/ 0 w 729289"/>
              <a:gd name="connsiteY0" fmla="*/ 687743 h 687743"/>
              <a:gd name="connsiteX1" fmla="*/ 251452 w 729289"/>
              <a:gd name="connsiteY1" fmla="*/ 55315 h 687743"/>
              <a:gd name="connsiteX2" fmla="*/ 500697 w 729289"/>
              <a:gd name="connsiteY2" fmla="*/ 47695 h 687743"/>
              <a:gd name="connsiteX3" fmla="*/ 729289 w 729289"/>
              <a:gd name="connsiteY3" fmla="*/ 687743 h 687743"/>
              <a:gd name="connsiteX4" fmla="*/ 0 w 729289"/>
              <a:gd name="connsiteY4" fmla="*/ 687743 h 687743"/>
              <a:gd name="connsiteX0" fmla="*/ 0 w 729289"/>
              <a:gd name="connsiteY0" fmla="*/ 687743 h 687743"/>
              <a:gd name="connsiteX1" fmla="*/ 251452 w 729289"/>
              <a:gd name="connsiteY1" fmla="*/ 55315 h 687743"/>
              <a:gd name="connsiteX2" fmla="*/ 500697 w 729289"/>
              <a:gd name="connsiteY2" fmla="*/ 47695 h 687743"/>
              <a:gd name="connsiteX3" fmla="*/ 729289 w 729289"/>
              <a:gd name="connsiteY3" fmla="*/ 687743 h 687743"/>
              <a:gd name="connsiteX4" fmla="*/ 0 w 729289"/>
              <a:gd name="connsiteY4" fmla="*/ 687743 h 687743"/>
              <a:gd name="connsiteX0" fmla="*/ 0 w 729858"/>
              <a:gd name="connsiteY0" fmla="*/ 687743 h 687743"/>
              <a:gd name="connsiteX1" fmla="*/ 251452 w 729858"/>
              <a:gd name="connsiteY1" fmla="*/ 55315 h 687743"/>
              <a:gd name="connsiteX2" fmla="*/ 500697 w 729858"/>
              <a:gd name="connsiteY2" fmla="*/ 47695 h 687743"/>
              <a:gd name="connsiteX3" fmla="*/ 729289 w 729858"/>
              <a:gd name="connsiteY3" fmla="*/ 687743 h 687743"/>
              <a:gd name="connsiteX4" fmla="*/ 0 w 729858"/>
              <a:gd name="connsiteY4" fmla="*/ 687743 h 687743"/>
              <a:gd name="connsiteX0" fmla="*/ 0 w 729858"/>
              <a:gd name="connsiteY0" fmla="*/ 687743 h 724996"/>
              <a:gd name="connsiteX1" fmla="*/ 251452 w 729858"/>
              <a:gd name="connsiteY1" fmla="*/ 55315 h 724996"/>
              <a:gd name="connsiteX2" fmla="*/ 500697 w 729858"/>
              <a:gd name="connsiteY2" fmla="*/ 47695 h 724996"/>
              <a:gd name="connsiteX3" fmla="*/ 729289 w 729858"/>
              <a:gd name="connsiteY3" fmla="*/ 687743 h 724996"/>
              <a:gd name="connsiteX4" fmla="*/ 0 w 729858"/>
              <a:gd name="connsiteY4" fmla="*/ 687743 h 724996"/>
              <a:gd name="connsiteX0" fmla="*/ 0 w 729858"/>
              <a:gd name="connsiteY0" fmla="*/ 687743 h 742369"/>
              <a:gd name="connsiteX1" fmla="*/ 251452 w 729858"/>
              <a:gd name="connsiteY1" fmla="*/ 55315 h 742369"/>
              <a:gd name="connsiteX2" fmla="*/ 500697 w 729858"/>
              <a:gd name="connsiteY2" fmla="*/ 47695 h 742369"/>
              <a:gd name="connsiteX3" fmla="*/ 729289 w 729858"/>
              <a:gd name="connsiteY3" fmla="*/ 687743 h 742369"/>
              <a:gd name="connsiteX4" fmla="*/ 0 w 729858"/>
              <a:gd name="connsiteY4" fmla="*/ 687743 h 742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9858" h="742369">
                <a:moveTo>
                  <a:pt x="0" y="687743"/>
                </a:moveTo>
                <a:cubicBezTo>
                  <a:pt x="15237" y="438834"/>
                  <a:pt x="68575" y="258504"/>
                  <a:pt x="251452" y="55315"/>
                </a:cubicBezTo>
                <a:cubicBezTo>
                  <a:pt x="334534" y="-15805"/>
                  <a:pt x="425235" y="-18345"/>
                  <a:pt x="500697" y="47695"/>
                </a:cubicBezTo>
                <a:cubicBezTo>
                  <a:pt x="668334" y="192464"/>
                  <a:pt x="736912" y="459154"/>
                  <a:pt x="729289" y="687743"/>
                </a:cubicBezTo>
                <a:cubicBezTo>
                  <a:pt x="524293" y="771563"/>
                  <a:pt x="197376" y="748703"/>
                  <a:pt x="0" y="68774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Esagono 65">
            <a:extLst>
              <a:ext uri="{FF2B5EF4-FFF2-40B4-BE49-F238E27FC236}">
                <a16:creationId xmlns:a16="http://schemas.microsoft.com/office/drawing/2014/main" id="{DB6C44E0-1B79-94EB-67A2-1695C77CEB22}"/>
              </a:ext>
            </a:extLst>
          </p:cNvPr>
          <p:cNvSpPr/>
          <p:nvPr/>
        </p:nvSpPr>
        <p:spPr>
          <a:xfrm rot="21572067">
            <a:off x="10967426" y="4589565"/>
            <a:ext cx="351699" cy="521589"/>
          </a:xfrm>
          <a:custGeom>
            <a:avLst/>
            <a:gdLst>
              <a:gd name="connsiteX0" fmla="*/ 0 w 751959"/>
              <a:gd name="connsiteY0" fmla="*/ 311993 h 623985"/>
              <a:gd name="connsiteX1" fmla="*/ 155996 w 751959"/>
              <a:gd name="connsiteY1" fmla="*/ 0 h 623985"/>
              <a:gd name="connsiteX2" fmla="*/ 595963 w 751959"/>
              <a:gd name="connsiteY2" fmla="*/ 0 h 623985"/>
              <a:gd name="connsiteX3" fmla="*/ 751959 w 751959"/>
              <a:gd name="connsiteY3" fmla="*/ 311993 h 623985"/>
              <a:gd name="connsiteX4" fmla="*/ 595963 w 751959"/>
              <a:gd name="connsiteY4" fmla="*/ 623985 h 623985"/>
              <a:gd name="connsiteX5" fmla="*/ 155996 w 751959"/>
              <a:gd name="connsiteY5" fmla="*/ 623985 h 623985"/>
              <a:gd name="connsiteX6" fmla="*/ 0 w 75195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595963 w 812919"/>
              <a:gd name="connsiteY2" fmla="*/ 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479123 w 812919"/>
              <a:gd name="connsiteY2" fmla="*/ 20320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235793 h 547785"/>
              <a:gd name="connsiteX1" fmla="*/ 404916 w 812919"/>
              <a:gd name="connsiteY1" fmla="*/ 0 h 547785"/>
              <a:gd name="connsiteX2" fmla="*/ 479123 w 812919"/>
              <a:gd name="connsiteY2" fmla="*/ 127000 h 547785"/>
              <a:gd name="connsiteX3" fmla="*/ 812919 w 812919"/>
              <a:gd name="connsiteY3" fmla="*/ 47833 h 547785"/>
              <a:gd name="connsiteX4" fmla="*/ 595963 w 812919"/>
              <a:gd name="connsiteY4" fmla="*/ 547785 h 547785"/>
              <a:gd name="connsiteX5" fmla="*/ 155996 w 812919"/>
              <a:gd name="connsiteY5" fmla="*/ 547785 h 547785"/>
              <a:gd name="connsiteX6" fmla="*/ 0 w 812919"/>
              <a:gd name="connsiteY6" fmla="*/ 235793 h 547785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115356 w 772279"/>
              <a:gd name="connsiteY5" fmla="*/ 677752 h 677752"/>
              <a:gd name="connsiteX6" fmla="*/ 0 w 772279"/>
              <a:gd name="connsiteY6" fmla="*/ 0 h 677752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49316 w 772279"/>
              <a:gd name="connsiteY5" fmla="*/ 372952 h 677752"/>
              <a:gd name="connsiteX6" fmla="*/ 0 w 772279"/>
              <a:gd name="connsiteY6" fmla="*/ 0 h 67775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896192"/>
              <a:gd name="connsiteX1" fmla="*/ 364276 w 772279"/>
              <a:gd name="connsiteY1" fmla="*/ 1299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03171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811334"/>
              <a:gd name="connsiteY0" fmla="*/ 0 h 1033352"/>
              <a:gd name="connsiteX1" fmla="*/ 324550 w 811334"/>
              <a:gd name="connsiteY1" fmla="*/ 155367 h 1033352"/>
              <a:gd name="connsiteX2" fmla="*/ 403171 w 811334"/>
              <a:gd name="connsiteY2" fmla="*/ 256967 h 1033352"/>
              <a:gd name="connsiteX3" fmla="*/ 772279 w 811334"/>
              <a:gd name="connsiteY3" fmla="*/ 177800 h 1033352"/>
              <a:gd name="connsiteX4" fmla="*/ 811334 w 811334"/>
              <a:gd name="connsiteY4" fmla="*/ 1033352 h 1033352"/>
              <a:gd name="connsiteX5" fmla="*/ 137596 w 811334"/>
              <a:gd name="connsiteY5" fmla="*/ 444072 h 1033352"/>
              <a:gd name="connsiteX6" fmla="*/ 0 w 811334"/>
              <a:gd name="connsiteY6" fmla="*/ 0 h 103335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590634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93456 w 772279"/>
              <a:gd name="connsiteY5" fmla="*/ 48471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50209"/>
              <a:gd name="connsiteY0" fmla="*/ 0 h 1277192"/>
              <a:gd name="connsiteX1" fmla="*/ 324550 w 750209"/>
              <a:gd name="connsiteY1" fmla="*/ 155367 h 1277192"/>
              <a:gd name="connsiteX2" fmla="*/ 403171 w 750209"/>
              <a:gd name="connsiteY2" fmla="*/ 256967 h 1277192"/>
              <a:gd name="connsiteX3" fmla="*/ 750209 w 750209"/>
              <a:gd name="connsiteY3" fmla="*/ 213360 h 1277192"/>
              <a:gd name="connsiteX4" fmla="*/ 365520 w 750209"/>
              <a:gd name="connsiteY4" fmla="*/ 1277192 h 1277192"/>
              <a:gd name="connsiteX5" fmla="*/ 111112 w 750209"/>
              <a:gd name="connsiteY5" fmla="*/ 632032 h 1277192"/>
              <a:gd name="connsiteX6" fmla="*/ 0 w 750209"/>
              <a:gd name="connsiteY6" fmla="*/ 0 h 1277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209" h="1277192">
                <a:moveTo>
                  <a:pt x="0" y="0"/>
                </a:moveTo>
                <a:lnTo>
                  <a:pt x="324550" y="155367"/>
                </a:lnTo>
                <a:cubicBezTo>
                  <a:pt x="389926" y="187540"/>
                  <a:pt x="378435" y="214634"/>
                  <a:pt x="403171" y="256967"/>
                </a:cubicBezTo>
                <a:cubicBezTo>
                  <a:pt x="443316" y="286458"/>
                  <a:pt x="638944" y="239749"/>
                  <a:pt x="750209" y="213360"/>
                </a:cubicBezTo>
                <a:lnTo>
                  <a:pt x="365520" y="1277192"/>
                </a:lnTo>
                <a:cubicBezTo>
                  <a:pt x="214755" y="1162045"/>
                  <a:pt x="206663" y="991019"/>
                  <a:pt x="111112" y="632032"/>
                </a:cubicBezTo>
                <a:cubicBezTo>
                  <a:pt x="49062" y="382408"/>
                  <a:pt x="57636" y="163264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Esagono 65">
            <a:extLst>
              <a:ext uri="{FF2B5EF4-FFF2-40B4-BE49-F238E27FC236}">
                <a16:creationId xmlns:a16="http://schemas.microsoft.com/office/drawing/2014/main" id="{0D2BB030-7174-88F4-E23D-BE4C5C0834D4}"/>
              </a:ext>
            </a:extLst>
          </p:cNvPr>
          <p:cNvSpPr/>
          <p:nvPr/>
        </p:nvSpPr>
        <p:spPr>
          <a:xfrm rot="21572067" flipH="1">
            <a:off x="11418837" y="4582118"/>
            <a:ext cx="325285" cy="521589"/>
          </a:xfrm>
          <a:custGeom>
            <a:avLst/>
            <a:gdLst>
              <a:gd name="connsiteX0" fmla="*/ 0 w 751959"/>
              <a:gd name="connsiteY0" fmla="*/ 311993 h 623985"/>
              <a:gd name="connsiteX1" fmla="*/ 155996 w 751959"/>
              <a:gd name="connsiteY1" fmla="*/ 0 h 623985"/>
              <a:gd name="connsiteX2" fmla="*/ 595963 w 751959"/>
              <a:gd name="connsiteY2" fmla="*/ 0 h 623985"/>
              <a:gd name="connsiteX3" fmla="*/ 751959 w 751959"/>
              <a:gd name="connsiteY3" fmla="*/ 311993 h 623985"/>
              <a:gd name="connsiteX4" fmla="*/ 595963 w 751959"/>
              <a:gd name="connsiteY4" fmla="*/ 623985 h 623985"/>
              <a:gd name="connsiteX5" fmla="*/ 155996 w 751959"/>
              <a:gd name="connsiteY5" fmla="*/ 623985 h 623985"/>
              <a:gd name="connsiteX6" fmla="*/ 0 w 75195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595963 w 812919"/>
              <a:gd name="connsiteY2" fmla="*/ 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479123 w 812919"/>
              <a:gd name="connsiteY2" fmla="*/ 20320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235793 h 547785"/>
              <a:gd name="connsiteX1" fmla="*/ 404916 w 812919"/>
              <a:gd name="connsiteY1" fmla="*/ 0 h 547785"/>
              <a:gd name="connsiteX2" fmla="*/ 479123 w 812919"/>
              <a:gd name="connsiteY2" fmla="*/ 127000 h 547785"/>
              <a:gd name="connsiteX3" fmla="*/ 812919 w 812919"/>
              <a:gd name="connsiteY3" fmla="*/ 47833 h 547785"/>
              <a:gd name="connsiteX4" fmla="*/ 595963 w 812919"/>
              <a:gd name="connsiteY4" fmla="*/ 547785 h 547785"/>
              <a:gd name="connsiteX5" fmla="*/ 155996 w 812919"/>
              <a:gd name="connsiteY5" fmla="*/ 547785 h 547785"/>
              <a:gd name="connsiteX6" fmla="*/ 0 w 812919"/>
              <a:gd name="connsiteY6" fmla="*/ 235793 h 547785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115356 w 772279"/>
              <a:gd name="connsiteY5" fmla="*/ 677752 h 677752"/>
              <a:gd name="connsiteX6" fmla="*/ 0 w 772279"/>
              <a:gd name="connsiteY6" fmla="*/ 0 h 677752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49316 w 772279"/>
              <a:gd name="connsiteY5" fmla="*/ 372952 h 677752"/>
              <a:gd name="connsiteX6" fmla="*/ 0 w 772279"/>
              <a:gd name="connsiteY6" fmla="*/ 0 h 67775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896192"/>
              <a:gd name="connsiteX1" fmla="*/ 364276 w 772279"/>
              <a:gd name="connsiteY1" fmla="*/ 1299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03171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811334"/>
              <a:gd name="connsiteY0" fmla="*/ 0 h 1033352"/>
              <a:gd name="connsiteX1" fmla="*/ 324550 w 811334"/>
              <a:gd name="connsiteY1" fmla="*/ 155367 h 1033352"/>
              <a:gd name="connsiteX2" fmla="*/ 403171 w 811334"/>
              <a:gd name="connsiteY2" fmla="*/ 256967 h 1033352"/>
              <a:gd name="connsiteX3" fmla="*/ 772279 w 811334"/>
              <a:gd name="connsiteY3" fmla="*/ 177800 h 1033352"/>
              <a:gd name="connsiteX4" fmla="*/ 811334 w 811334"/>
              <a:gd name="connsiteY4" fmla="*/ 1033352 h 1033352"/>
              <a:gd name="connsiteX5" fmla="*/ 137596 w 811334"/>
              <a:gd name="connsiteY5" fmla="*/ 444072 h 1033352"/>
              <a:gd name="connsiteX6" fmla="*/ 0 w 811334"/>
              <a:gd name="connsiteY6" fmla="*/ 0 h 103335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590634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93456 w 772279"/>
              <a:gd name="connsiteY5" fmla="*/ 48471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50209"/>
              <a:gd name="connsiteY0" fmla="*/ 0 h 1277192"/>
              <a:gd name="connsiteX1" fmla="*/ 324550 w 750209"/>
              <a:gd name="connsiteY1" fmla="*/ 155367 h 1277192"/>
              <a:gd name="connsiteX2" fmla="*/ 403171 w 750209"/>
              <a:gd name="connsiteY2" fmla="*/ 256967 h 1277192"/>
              <a:gd name="connsiteX3" fmla="*/ 750209 w 750209"/>
              <a:gd name="connsiteY3" fmla="*/ 213360 h 1277192"/>
              <a:gd name="connsiteX4" fmla="*/ 365520 w 750209"/>
              <a:gd name="connsiteY4" fmla="*/ 1277192 h 1277192"/>
              <a:gd name="connsiteX5" fmla="*/ 111112 w 750209"/>
              <a:gd name="connsiteY5" fmla="*/ 632032 h 1277192"/>
              <a:gd name="connsiteX6" fmla="*/ 0 w 750209"/>
              <a:gd name="connsiteY6" fmla="*/ 0 h 1277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209" h="1277192">
                <a:moveTo>
                  <a:pt x="0" y="0"/>
                </a:moveTo>
                <a:lnTo>
                  <a:pt x="324550" y="155367"/>
                </a:lnTo>
                <a:cubicBezTo>
                  <a:pt x="389926" y="187540"/>
                  <a:pt x="378435" y="214634"/>
                  <a:pt x="403171" y="256967"/>
                </a:cubicBezTo>
                <a:cubicBezTo>
                  <a:pt x="443316" y="286458"/>
                  <a:pt x="638944" y="239749"/>
                  <a:pt x="750209" y="213360"/>
                </a:cubicBezTo>
                <a:lnTo>
                  <a:pt x="365520" y="1277192"/>
                </a:lnTo>
                <a:cubicBezTo>
                  <a:pt x="214755" y="1162045"/>
                  <a:pt x="206663" y="991019"/>
                  <a:pt x="111112" y="632032"/>
                </a:cubicBezTo>
                <a:cubicBezTo>
                  <a:pt x="49062" y="382408"/>
                  <a:pt x="57636" y="163264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C81401C6-B826-D1B4-C46A-62E66E4A2FD4}"/>
              </a:ext>
            </a:extLst>
          </p:cNvPr>
          <p:cNvSpPr/>
          <p:nvPr/>
        </p:nvSpPr>
        <p:spPr>
          <a:xfrm rot="21572067">
            <a:off x="11077881" y="4663886"/>
            <a:ext cx="577330" cy="571813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5E985B4F-189C-CB7C-325A-0B1E75263025}"/>
              </a:ext>
            </a:extLst>
          </p:cNvPr>
          <p:cNvGrpSpPr/>
          <p:nvPr/>
        </p:nvGrpSpPr>
        <p:grpSpPr>
          <a:xfrm rot="21572067">
            <a:off x="11594127" y="4560903"/>
            <a:ext cx="405965" cy="384009"/>
            <a:chOff x="7194492" y="1267280"/>
            <a:chExt cx="832077" cy="849267"/>
          </a:xfrm>
          <a:solidFill>
            <a:schemeClr val="bg2">
              <a:lumMod val="25000"/>
            </a:schemeClr>
          </a:solidFill>
        </p:grpSpPr>
        <p:sp>
          <p:nvSpPr>
            <p:cNvPr id="22" name="Ritardo 21">
              <a:extLst>
                <a:ext uri="{FF2B5EF4-FFF2-40B4-BE49-F238E27FC236}">
                  <a16:creationId xmlns:a16="http://schemas.microsoft.com/office/drawing/2014/main" id="{653827F8-3710-4A9D-BEB3-041E00CC4638}"/>
                </a:ext>
              </a:extLst>
            </p:cNvPr>
            <p:cNvSpPr/>
            <p:nvPr/>
          </p:nvSpPr>
          <p:spPr>
            <a:xfrm rot="5197850">
              <a:off x="7361545" y="1462022"/>
              <a:ext cx="503058" cy="417272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Cerchio parziale 22">
              <a:extLst>
                <a:ext uri="{FF2B5EF4-FFF2-40B4-BE49-F238E27FC236}">
                  <a16:creationId xmlns:a16="http://schemas.microsoft.com/office/drawing/2014/main" id="{D9F7BFA2-CE49-FDE2-A456-73DF7DE11455}"/>
                </a:ext>
              </a:extLst>
            </p:cNvPr>
            <p:cNvSpPr/>
            <p:nvPr/>
          </p:nvSpPr>
          <p:spPr>
            <a:xfrm rot="1936892">
              <a:off x="7194492" y="1267280"/>
              <a:ext cx="832077" cy="849267"/>
            </a:xfrm>
            <a:prstGeom prst="pie">
              <a:avLst>
                <a:gd name="adj1" fmla="val 11382448"/>
                <a:gd name="adj2" fmla="val 166025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sp>
        <p:nvSpPr>
          <p:cNvPr id="48" name="Esagono 91">
            <a:extLst>
              <a:ext uri="{FF2B5EF4-FFF2-40B4-BE49-F238E27FC236}">
                <a16:creationId xmlns:a16="http://schemas.microsoft.com/office/drawing/2014/main" id="{15D9C6A8-E74C-A45D-9AB8-5A791127428A}"/>
              </a:ext>
            </a:extLst>
          </p:cNvPr>
          <p:cNvSpPr/>
          <p:nvPr/>
        </p:nvSpPr>
        <p:spPr>
          <a:xfrm rot="16172067">
            <a:off x="11127824" y="4092153"/>
            <a:ext cx="448718" cy="624598"/>
          </a:xfrm>
          <a:custGeom>
            <a:avLst/>
            <a:gdLst>
              <a:gd name="connsiteX0" fmla="*/ 0 w 1182033"/>
              <a:gd name="connsiteY0" fmla="*/ 733427 h 1466854"/>
              <a:gd name="connsiteX1" fmla="*/ 202896 w 1182033"/>
              <a:gd name="connsiteY1" fmla="*/ 0 h 1466854"/>
              <a:gd name="connsiteX2" fmla="*/ 979137 w 1182033"/>
              <a:gd name="connsiteY2" fmla="*/ 0 h 1466854"/>
              <a:gd name="connsiteX3" fmla="*/ 1182033 w 1182033"/>
              <a:gd name="connsiteY3" fmla="*/ 733427 h 1466854"/>
              <a:gd name="connsiteX4" fmla="*/ 979137 w 1182033"/>
              <a:gd name="connsiteY4" fmla="*/ 1466854 h 1466854"/>
              <a:gd name="connsiteX5" fmla="*/ 202896 w 1182033"/>
              <a:gd name="connsiteY5" fmla="*/ 1466854 h 1466854"/>
              <a:gd name="connsiteX6" fmla="*/ 0 w 1182033"/>
              <a:gd name="connsiteY6" fmla="*/ 733427 h 1466854"/>
              <a:gd name="connsiteX0" fmla="*/ 0 w 1182033"/>
              <a:gd name="connsiteY0" fmla="*/ 733427 h 1466854"/>
              <a:gd name="connsiteX1" fmla="*/ 202896 w 1182033"/>
              <a:gd name="connsiteY1" fmla="*/ 0 h 1466854"/>
              <a:gd name="connsiteX2" fmla="*/ 979137 w 1182033"/>
              <a:gd name="connsiteY2" fmla="*/ 0 h 1466854"/>
              <a:gd name="connsiteX3" fmla="*/ 1182033 w 1182033"/>
              <a:gd name="connsiteY3" fmla="*/ 733427 h 1466854"/>
              <a:gd name="connsiteX4" fmla="*/ 979137 w 1182033"/>
              <a:gd name="connsiteY4" fmla="*/ 1466854 h 1466854"/>
              <a:gd name="connsiteX5" fmla="*/ 202896 w 1182033"/>
              <a:gd name="connsiteY5" fmla="*/ 1466854 h 1466854"/>
              <a:gd name="connsiteX6" fmla="*/ 0 w 1182033"/>
              <a:gd name="connsiteY6" fmla="*/ 733427 h 1466854"/>
              <a:gd name="connsiteX0" fmla="*/ 0 w 1182033"/>
              <a:gd name="connsiteY0" fmla="*/ 733427 h 1466854"/>
              <a:gd name="connsiteX1" fmla="*/ 202896 w 1182033"/>
              <a:gd name="connsiteY1" fmla="*/ 0 h 1466854"/>
              <a:gd name="connsiteX2" fmla="*/ 979137 w 1182033"/>
              <a:gd name="connsiteY2" fmla="*/ 0 h 1466854"/>
              <a:gd name="connsiteX3" fmla="*/ 1182033 w 1182033"/>
              <a:gd name="connsiteY3" fmla="*/ 733427 h 1466854"/>
              <a:gd name="connsiteX4" fmla="*/ 979137 w 1182033"/>
              <a:gd name="connsiteY4" fmla="*/ 1466854 h 1466854"/>
              <a:gd name="connsiteX5" fmla="*/ 202896 w 1182033"/>
              <a:gd name="connsiteY5" fmla="*/ 1466854 h 1466854"/>
              <a:gd name="connsiteX6" fmla="*/ 0 w 1182033"/>
              <a:gd name="connsiteY6" fmla="*/ 733427 h 1466854"/>
              <a:gd name="connsiteX0" fmla="*/ 0 w 1182033"/>
              <a:gd name="connsiteY0" fmla="*/ 768986 h 1502413"/>
              <a:gd name="connsiteX1" fmla="*/ 202896 w 1182033"/>
              <a:gd name="connsiteY1" fmla="*/ 35559 h 1502413"/>
              <a:gd name="connsiteX2" fmla="*/ 979137 w 1182033"/>
              <a:gd name="connsiteY2" fmla="*/ 35559 h 1502413"/>
              <a:gd name="connsiteX3" fmla="*/ 1182033 w 1182033"/>
              <a:gd name="connsiteY3" fmla="*/ 768986 h 1502413"/>
              <a:gd name="connsiteX4" fmla="*/ 979137 w 1182033"/>
              <a:gd name="connsiteY4" fmla="*/ 1502413 h 1502413"/>
              <a:gd name="connsiteX5" fmla="*/ 202896 w 1182033"/>
              <a:gd name="connsiteY5" fmla="*/ 1502413 h 1502413"/>
              <a:gd name="connsiteX6" fmla="*/ 0 w 1182033"/>
              <a:gd name="connsiteY6" fmla="*/ 768986 h 1502413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56364"/>
              <a:gd name="connsiteX1" fmla="*/ 202896 w 1182033"/>
              <a:gd name="connsiteY1" fmla="*/ 53102 h 1556364"/>
              <a:gd name="connsiteX2" fmla="*/ 979137 w 1182033"/>
              <a:gd name="connsiteY2" fmla="*/ 53102 h 1556364"/>
              <a:gd name="connsiteX3" fmla="*/ 1182033 w 1182033"/>
              <a:gd name="connsiteY3" fmla="*/ 786529 h 1556364"/>
              <a:gd name="connsiteX4" fmla="*/ 979137 w 1182033"/>
              <a:gd name="connsiteY4" fmla="*/ 1519956 h 1556364"/>
              <a:gd name="connsiteX5" fmla="*/ 202896 w 1182033"/>
              <a:gd name="connsiteY5" fmla="*/ 1519956 h 1556364"/>
              <a:gd name="connsiteX6" fmla="*/ 0 w 1182033"/>
              <a:gd name="connsiteY6" fmla="*/ 786529 h 1556364"/>
              <a:gd name="connsiteX0" fmla="*/ 0 w 1182033"/>
              <a:gd name="connsiteY0" fmla="*/ 786529 h 1577877"/>
              <a:gd name="connsiteX1" fmla="*/ 202896 w 1182033"/>
              <a:gd name="connsiteY1" fmla="*/ 53102 h 1577877"/>
              <a:gd name="connsiteX2" fmla="*/ 979137 w 1182033"/>
              <a:gd name="connsiteY2" fmla="*/ 53102 h 1577877"/>
              <a:gd name="connsiteX3" fmla="*/ 1182033 w 1182033"/>
              <a:gd name="connsiteY3" fmla="*/ 786529 h 1577877"/>
              <a:gd name="connsiteX4" fmla="*/ 979137 w 1182033"/>
              <a:gd name="connsiteY4" fmla="*/ 1519956 h 1577877"/>
              <a:gd name="connsiteX5" fmla="*/ 202896 w 1182033"/>
              <a:gd name="connsiteY5" fmla="*/ 1519956 h 1577877"/>
              <a:gd name="connsiteX6" fmla="*/ 0 w 1182033"/>
              <a:gd name="connsiteY6" fmla="*/ 786529 h 1577877"/>
              <a:gd name="connsiteX0" fmla="*/ 7936 w 1189969"/>
              <a:gd name="connsiteY0" fmla="*/ 786529 h 1577877"/>
              <a:gd name="connsiteX1" fmla="*/ 210832 w 1189969"/>
              <a:gd name="connsiteY1" fmla="*/ 53102 h 1577877"/>
              <a:gd name="connsiteX2" fmla="*/ 987073 w 1189969"/>
              <a:gd name="connsiteY2" fmla="*/ 53102 h 1577877"/>
              <a:gd name="connsiteX3" fmla="*/ 1189969 w 1189969"/>
              <a:gd name="connsiteY3" fmla="*/ 786529 h 1577877"/>
              <a:gd name="connsiteX4" fmla="*/ 987073 w 1189969"/>
              <a:gd name="connsiteY4" fmla="*/ 1519956 h 1577877"/>
              <a:gd name="connsiteX5" fmla="*/ 210832 w 1189969"/>
              <a:gd name="connsiteY5" fmla="*/ 1519956 h 1577877"/>
              <a:gd name="connsiteX6" fmla="*/ 7936 w 1189969"/>
              <a:gd name="connsiteY6" fmla="*/ 786529 h 1577877"/>
              <a:gd name="connsiteX0" fmla="*/ 7936 w 1189969"/>
              <a:gd name="connsiteY0" fmla="*/ 786529 h 1577877"/>
              <a:gd name="connsiteX1" fmla="*/ 210832 w 1189969"/>
              <a:gd name="connsiteY1" fmla="*/ 53102 h 1577877"/>
              <a:gd name="connsiteX2" fmla="*/ 987073 w 1189969"/>
              <a:gd name="connsiteY2" fmla="*/ 53102 h 1577877"/>
              <a:gd name="connsiteX3" fmla="*/ 1189969 w 1189969"/>
              <a:gd name="connsiteY3" fmla="*/ 786529 h 1577877"/>
              <a:gd name="connsiteX4" fmla="*/ 987073 w 1189969"/>
              <a:gd name="connsiteY4" fmla="*/ 1519956 h 1577877"/>
              <a:gd name="connsiteX5" fmla="*/ 210832 w 1189969"/>
              <a:gd name="connsiteY5" fmla="*/ 1519956 h 1577877"/>
              <a:gd name="connsiteX6" fmla="*/ 7936 w 1189969"/>
              <a:gd name="connsiteY6" fmla="*/ 786529 h 1577877"/>
              <a:gd name="connsiteX0" fmla="*/ 1824 w 1183857"/>
              <a:gd name="connsiteY0" fmla="*/ 786529 h 1577877"/>
              <a:gd name="connsiteX1" fmla="*/ 204720 w 1183857"/>
              <a:gd name="connsiteY1" fmla="*/ 53102 h 1577877"/>
              <a:gd name="connsiteX2" fmla="*/ 980961 w 1183857"/>
              <a:gd name="connsiteY2" fmla="*/ 53102 h 1577877"/>
              <a:gd name="connsiteX3" fmla="*/ 1183857 w 1183857"/>
              <a:gd name="connsiteY3" fmla="*/ 786529 h 1577877"/>
              <a:gd name="connsiteX4" fmla="*/ 980961 w 1183857"/>
              <a:gd name="connsiteY4" fmla="*/ 1519956 h 1577877"/>
              <a:gd name="connsiteX5" fmla="*/ 204720 w 1183857"/>
              <a:gd name="connsiteY5" fmla="*/ 1519956 h 1577877"/>
              <a:gd name="connsiteX6" fmla="*/ 1824 w 1183857"/>
              <a:gd name="connsiteY6" fmla="*/ 786529 h 1577877"/>
              <a:gd name="connsiteX0" fmla="*/ 0 w 1182033"/>
              <a:gd name="connsiteY0" fmla="*/ 786529 h 1577877"/>
              <a:gd name="connsiteX1" fmla="*/ 202896 w 1182033"/>
              <a:gd name="connsiteY1" fmla="*/ 53102 h 1577877"/>
              <a:gd name="connsiteX2" fmla="*/ 979137 w 1182033"/>
              <a:gd name="connsiteY2" fmla="*/ 53102 h 1577877"/>
              <a:gd name="connsiteX3" fmla="*/ 1182033 w 1182033"/>
              <a:gd name="connsiteY3" fmla="*/ 786529 h 1577877"/>
              <a:gd name="connsiteX4" fmla="*/ 979137 w 1182033"/>
              <a:gd name="connsiteY4" fmla="*/ 1519956 h 1577877"/>
              <a:gd name="connsiteX5" fmla="*/ 202896 w 1182033"/>
              <a:gd name="connsiteY5" fmla="*/ 1519956 h 1577877"/>
              <a:gd name="connsiteX6" fmla="*/ 0 w 1182033"/>
              <a:gd name="connsiteY6" fmla="*/ 786529 h 1577877"/>
              <a:gd name="connsiteX0" fmla="*/ 0 w 1142683"/>
              <a:gd name="connsiteY0" fmla="*/ 786530 h 1577877"/>
              <a:gd name="connsiteX1" fmla="*/ 163546 w 1142683"/>
              <a:gd name="connsiteY1" fmla="*/ 53102 h 1577877"/>
              <a:gd name="connsiteX2" fmla="*/ 939787 w 1142683"/>
              <a:gd name="connsiteY2" fmla="*/ 53102 h 1577877"/>
              <a:gd name="connsiteX3" fmla="*/ 1142683 w 1142683"/>
              <a:gd name="connsiteY3" fmla="*/ 786529 h 1577877"/>
              <a:gd name="connsiteX4" fmla="*/ 939787 w 1142683"/>
              <a:gd name="connsiteY4" fmla="*/ 1519956 h 1577877"/>
              <a:gd name="connsiteX5" fmla="*/ 163546 w 1142683"/>
              <a:gd name="connsiteY5" fmla="*/ 1519956 h 1577877"/>
              <a:gd name="connsiteX6" fmla="*/ 0 w 1142683"/>
              <a:gd name="connsiteY6" fmla="*/ 786530 h 1577877"/>
              <a:gd name="connsiteX0" fmla="*/ 0 w 1134813"/>
              <a:gd name="connsiteY0" fmla="*/ 802212 h 1577877"/>
              <a:gd name="connsiteX1" fmla="*/ 155676 w 1134813"/>
              <a:gd name="connsiteY1" fmla="*/ 53102 h 1577877"/>
              <a:gd name="connsiteX2" fmla="*/ 931917 w 1134813"/>
              <a:gd name="connsiteY2" fmla="*/ 53102 h 1577877"/>
              <a:gd name="connsiteX3" fmla="*/ 1134813 w 1134813"/>
              <a:gd name="connsiteY3" fmla="*/ 786529 h 1577877"/>
              <a:gd name="connsiteX4" fmla="*/ 931917 w 1134813"/>
              <a:gd name="connsiteY4" fmla="*/ 1519956 h 1577877"/>
              <a:gd name="connsiteX5" fmla="*/ 155676 w 1134813"/>
              <a:gd name="connsiteY5" fmla="*/ 1519956 h 1577877"/>
              <a:gd name="connsiteX6" fmla="*/ 0 w 1134813"/>
              <a:gd name="connsiteY6" fmla="*/ 802212 h 1577877"/>
              <a:gd name="connsiteX0" fmla="*/ 0 w 1134813"/>
              <a:gd name="connsiteY0" fmla="*/ 802212 h 1577877"/>
              <a:gd name="connsiteX1" fmla="*/ 155676 w 1134813"/>
              <a:gd name="connsiteY1" fmla="*/ 53102 h 1577877"/>
              <a:gd name="connsiteX2" fmla="*/ 931917 w 1134813"/>
              <a:gd name="connsiteY2" fmla="*/ 53102 h 1577877"/>
              <a:gd name="connsiteX3" fmla="*/ 1134813 w 1134813"/>
              <a:gd name="connsiteY3" fmla="*/ 786529 h 1577877"/>
              <a:gd name="connsiteX4" fmla="*/ 931917 w 1134813"/>
              <a:gd name="connsiteY4" fmla="*/ 1519956 h 1577877"/>
              <a:gd name="connsiteX5" fmla="*/ 155676 w 1134813"/>
              <a:gd name="connsiteY5" fmla="*/ 1519956 h 1577877"/>
              <a:gd name="connsiteX6" fmla="*/ 0 w 1134813"/>
              <a:gd name="connsiteY6" fmla="*/ 802212 h 1577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813" h="1577877">
                <a:moveTo>
                  <a:pt x="0" y="802212"/>
                </a:moveTo>
                <a:cubicBezTo>
                  <a:pt x="2892" y="314279"/>
                  <a:pt x="99472" y="413789"/>
                  <a:pt x="155676" y="53102"/>
                </a:cubicBezTo>
                <a:cubicBezTo>
                  <a:pt x="393468" y="-7858"/>
                  <a:pt x="663645" y="-26906"/>
                  <a:pt x="931917" y="53102"/>
                </a:cubicBezTo>
                <a:cubicBezTo>
                  <a:pt x="972881" y="442361"/>
                  <a:pt x="1090041" y="500146"/>
                  <a:pt x="1134813" y="786529"/>
                </a:cubicBezTo>
                <a:cubicBezTo>
                  <a:pt x="1097663" y="1097683"/>
                  <a:pt x="955736" y="1126893"/>
                  <a:pt x="931917" y="1519956"/>
                </a:cubicBezTo>
                <a:cubicBezTo>
                  <a:pt x="570302" y="1601874"/>
                  <a:pt x="523010" y="1592349"/>
                  <a:pt x="155676" y="1519956"/>
                </a:cubicBezTo>
                <a:cubicBezTo>
                  <a:pt x="133768" y="1199286"/>
                  <a:pt x="5685" y="1310135"/>
                  <a:pt x="0" y="80221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Pentagono 94">
            <a:extLst>
              <a:ext uri="{FF2B5EF4-FFF2-40B4-BE49-F238E27FC236}">
                <a16:creationId xmlns:a16="http://schemas.microsoft.com/office/drawing/2014/main" id="{B3D09F62-4C94-2397-06F1-CA438FF7B0F4}"/>
              </a:ext>
            </a:extLst>
          </p:cNvPr>
          <p:cNvSpPr/>
          <p:nvPr/>
        </p:nvSpPr>
        <p:spPr>
          <a:xfrm rot="21572067">
            <a:off x="11150639" y="4180097"/>
            <a:ext cx="401108" cy="205220"/>
          </a:xfrm>
          <a:custGeom>
            <a:avLst/>
            <a:gdLst>
              <a:gd name="connsiteX0" fmla="*/ 1 w 1050012"/>
              <a:gd name="connsiteY0" fmla="*/ 206866 h 541583"/>
              <a:gd name="connsiteX1" fmla="*/ 525006 w 1050012"/>
              <a:gd name="connsiteY1" fmla="*/ 0 h 541583"/>
              <a:gd name="connsiteX2" fmla="*/ 1050011 w 1050012"/>
              <a:gd name="connsiteY2" fmla="*/ 206866 h 541583"/>
              <a:gd name="connsiteX3" fmla="*/ 849477 w 1050012"/>
              <a:gd name="connsiteY3" fmla="*/ 541582 h 541583"/>
              <a:gd name="connsiteX4" fmla="*/ 200535 w 1050012"/>
              <a:gd name="connsiteY4" fmla="*/ 541582 h 541583"/>
              <a:gd name="connsiteX5" fmla="*/ 1 w 1050012"/>
              <a:gd name="connsiteY5" fmla="*/ 206866 h 541583"/>
              <a:gd name="connsiteX0" fmla="*/ 0 w 1050010"/>
              <a:gd name="connsiteY0" fmla="*/ 95106 h 429822"/>
              <a:gd name="connsiteX1" fmla="*/ 547865 w 1050010"/>
              <a:gd name="connsiteY1" fmla="*/ 0 h 429822"/>
              <a:gd name="connsiteX2" fmla="*/ 1050010 w 1050010"/>
              <a:gd name="connsiteY2" fmla="*/ 95106 h 429822"/>
              <a:gd name="connsiteX3" fmla="*/ 849476 w 1050010"/>
              <a:gd name="connsiteY3" fmla="*/ 429822 h 429822"/>
              <a:gd name="connsiteX4" fmla="*/ 200534 w 1050010"/>
              <a:gd name="connsiteY4" fmla="*/ 429822 h 429822"/>
              <a:gd name="connsiteX5" fmla="*/ 0 w 1050010"/>
              <a:gd name="connsiteY5" fmla="*/ 95106 h 429822"/>
              <a:gd name="connsiteX0" fmla="*/ 0 w 1050010"/>
              <a:gd name="connsiteY0" fmla="*/ 163686 h 498402"/>
              <a:gd name="connsiteX1" fmla="*/ 525005 w 1050010"/>
              <a:gd name="connsiteY1" fmla="*/ 0 h 498402"/>
              <a:gd name="connsiteX2" fmla="*/ 1050010 w 1050010"/>
              <a:gd name="connsiteY2" fmla="*/ 163686 h 498402"/>
              <a:gd name="connsiteX3" fmla="*/ 849476 w 1050010"/>
              <a:gd name="connsiteY3" fmla="*/ 498402 h 498402"/>
              <a:gd name="connsiteX4" fmla="*/ 200534 w 1050010"/>
              <a:gd name="connsiteY4" fmla="*/ 498402 h 498402"/>
              <a:gd name="connsiteX5" fmla="*/ 0 w 1050010"/>
              <a:gd name="connsiteY5" fmla="*/ 163686 h 498402"/>
              <a:gd name="connsiteX0" fmla="*/ 0 w 1019530"/>
              <a:gd name="connsiteY0" fmla="*/ 163686 h 498402"/>
              <a:gd name="connsiteX1" fmla="*/ 525005 w 1019530"/>
              <a:gd name="connsiteY1" fmla="*/ 0 h 498402"/>
              <a:gd name="connsiteX2" fmla="*/ 1019530 w 1019530"/>
              <a:gd name="connsiteY2" fmla="*/ 178926 h 498402"/>
              <a:gd name="connsiteX3" fmla="*/ 849476 w 1019530"/>
              <a:gd name="connsiteY3" fmla="*/ 498402 h 498402"/>
              <a:gd name="connsiteX4" fmla="*/ 200534 w 1019530"/>
              <a:gd name="connsiteY4" fmla="*/ 498402 h 498402"/>
              <a:gd name="connsiteX5" fmla="*/ 0 w 1019530"/>
              <a:gd name="connsiteY5" fmla="*/ 163686 h 498402"/>
              <a:gd name="connsiteX0" fmla="*/ 0 w 1019530"/>
              <a:gd name="connsiteY0" fmla="*/ 163686 h 498402"/>
              <a:gd name="connsiteX1" fmla="*/ 525005 w 1019530"/>
              <a:gd name="connsiteY1" fmla="*/ 0 h 498402"/>
              <a:gd name="connsiteX2" fmla="*/ 1019530 w 1019530"/>
              <a:gd name="connsiteY2" fmla="*/ 178926 h 498402"/>
              <a:gd name="connsiteX3" fmla="*/ 849476 w 1019530"/>
              <a:gd name="connsiteY3" fmla="*/ 450142 h 498402"/>
              <a:gd name="connsiteX4" fmla="*/ 200534 w 1019530"/>
              <a:gd name="connsiteY4" fmla="*/ 498402 h 498402"/>
              <a:gd name="connsiteX5" fmla="*/ 0 w 1019530"/>
              <a:gd name="connsiteY5" fmla="*/ 163686 h 498402"/>
              <a:gd name="connsiteX0" fmla="*/ 0 w 1019530"/>
              <a:gd name="connsiteY0" fmla="*/ 163686 h 475542"/>
              <a:gd name="connsiteX1" fmla="*/ 525005 w 1019530"/>
              <a:gd name="connsiteY1" fmla="*/ 0 h 475542"/>
              <a:gd name="connsiteX2" fmla="*/ 1019530 w 1019530"/>
              <a:gd name="connsiteY2" fmla="*/ 178926 h 475542"/>
              <a:gd name="connsiteX3" fmla="*/ 849476 w 1019530"/>
              <a:gd name="connsiteY3" fmla="*/ 450142 h 475542"/>
              <a:gd name="connsiteX4" fmla="*/ 205614 w 1019530"/>
              <a:gd name="connsiteY4" fmla="*/ 475542 h 475542"/>
              <a:gd name="connsiteX5" fmla="*/ 0 w 1019530"/>
              <a:gd name="connsiteY5" fmla="*/ 163686 h 475542"/>
              <a:gd name="connsiteX0" fmla="*/ 0 w 1019530"/>
              <a:gd name="connsiteY0" fmla="*/ 163686 h 480622"/>
              <a:gd name="connsiteX1" fmla="*/ 525005 w 1019530"/>
              <a:gd name="connsiteY1" fmla="*/ 0 h 480622"/>
              <a:gd name="connsiteX2" fmla="*/ 1019530 w 1019530"/>
              <a:gd name="connsiteY2" fmla="*/ 178926 h 480622"/>
              <a:gd name="connsiteX3" fmla="*/ 811376 w 1019530"/>
              <a:gd name="connsiteY3" fmla="*/ 480622 h 480622"/>
              <a:gd name="connsiteX4" fmla="*/ 205614 w 1019530"/>
              <a:gd name="connsiteY4" fmla="*/ 475542 h 480622"/>
              <a:gd name="connsiteX5" fmla="*/ 0 w 1019530"/>
              <a:gd name="connsiteY5" fmla="*/ 163686 h 480622"/>
              <a:gd name="connsiteX0" fmla="*/ 0 w 973810"/>
              <a:gd name="connsiteY0" fmla="*/ 184006 h 480622"/>
              <a:gd name="connsiteX1" fmla="*/ 479285 w 973810"/>
              <a:gd name="connsiteY1" fmla="*/ 0 h 480622"/>
              <a:gd name="connsiteX2" fmla="*/ 973810 w 973810"/>
              <a:gd name="connsiteY2" fmla="*/ 178926 h 480622"/>
              <a:gd name="connsiteX3" fmla="*/ 765656 w 973810"/>
              <a:gd name="connsiteY3" fmla="*/ 480622 h 480622"/>
              <a:gd name="connsiteX4" fmla="*/ 159894 w 973810"/>
              <a:gd name="connsiteY4" fmla="*/ 475542 h 480622"/>
              <a:gd name="connsiteX5" fmla="*/ 0 w 973810"/>
              <a:gd name="connsiteY5" fmla="*/ 184006 h 480622"/>
              <a:gd name="connsiteX0" fmla="*/ 0 w 973810"/>
              <a:gd name="connsiteY0" fmla="*/ 184006 h 480622"/>
              <a:gd name="connsiteX1" fmla="*/ 479285 w 973810"/>
              <a:gd name="connsiteY1" fmla="*/ 0 h 480622"/>
              <a:gd name="connsiteX2" fmla="*/ 973810 w 973810"/>
              <a:gd name="connsiteY2" fmla="*/ 178926 h 480622"/>
              <a:gd name="connsiteX3" fmla="*/ 765656 w 973810"/>
              <a:gd name="connsiteY3" fmla="*/ 480622 h 480622"/>
              <a:gd name="connsiteX4" fmla="*/ 159894 w 973810"/>
              <a:gd name="connsiteY4" fmla="*/ 475542 h 480622"/>
              <a:gd name="connsiteX5" fmla="*/ 0 w 973810"/>
              <a:gd name="connsiteY5" fmla="*/ 184006 h 480622"/>
              <a:gd name="connsiteX0" fmla="*/ 170 w 973980"/>
              <a:gd name="connsiteY0" fmla="*/ 184006 h 480622"/>
              <a:gd name="connsiteX1" fmla="*/ 479455 w 973980"/>
              <a:gd name="connsiteY1" fmla="*/ 0 h 480622"/>
              <a:gd name="connsiteX2" fmla="*/ 973980 w 973980"/>
              <a:gd name="connsiteY2" fmla="*/ 178926 h 480622"/>
              <a:gd name="connsiteX3" fmla="*/ 765826 w 973980"/>
              <a:gd name="connsiteY3" fmla="*/ 480622 h 480622"/>
              <a:gd name="connsiteX4" fmla="*/ 160064 w 973980"/>
              <a:gd name="connsiteY4" fmla="*/ 475542 h 480622"/>
              <a:gd name="connsiteX5" fmla="*/ 170 w 973980"/>
              <a:gd name="connsiteY5" fmla="*/ 184006 h 480622"/>
              <a:gd name="connsiteX0" fmla="*/ 170 w 973980"/>
              <a:gd name="connsiteY0" fmla="*/ 184006 h 480622"/>
              <a:gd name="connsiteX1" fmla="*/ 479455 w 973980"/>
              <a:gd name="connsiteY1" fmla="*/ 0 h 480622"/>
              <a:gd name="connsiteX2" fmla="*/ 973980 w 973980"/>
              <a:gd name="connsiteY2" fmla="*/ 178926 h 480622"/>
              <a:gd name="connsiteX3" fmla="*/ 765826 w 973980"/>
              <a:gd name="connsiteY3" fmla="*/ 480622 h 480622"/>
              <a:gd name="connsiteX4" fmla="*/ 160064 w 973980"/>
              <a:gd name="connsiteY4" fmla="*/ 475542 h 480622"/>
              <a:gd name="connsiteX5" fmla="*/ 170 w 973980"/>
              <a:gd name="connsiteY5" fmla="*/ 184006 h 480622"/>
              <a:gd name="connsiteX0" fmla="*/ 138 w 973948"/>
              <a:gd name="connsiteY0" fmla="*/ 184006 h 480622"/>
              <a:gd name="connsiteX1" fmla="*/ 479423 w 973948"/>
              <a:gd name="connsiteY1" fmla="*/ 0 h 480622"/>
              <a:gd name="connsiteX2" fmla="*/ 973948 w 973948"/>
              <a:gd name="connsiteY2" fmla="*/ 178926 h 480622"/>
              <a:gd name="connsiteX3" fmla="*/ 765794 w 973948"/>
              <a:gd name="connsiteY3" fmla="*/ 480622 h 480622"/>
              <a:gd name="connsiteX4" fmla="*/ 160032 w 973948"/>
              <a:gd name="connsiteY4" fmla="*/ 475542 h 480622"/>
              <a:gd name="connsiteX5" fmla="*/ 138 w 973948"/>
              <a:gd name="connsiteY5" fmla="*/ 184006 h 480622"/>
              <a:gd name="connsiteX0" fmla="*/ 138 w 973948"/>
              <a:gd name="connsiteY0" fmla="*/ 184006 h 497603"/>
              <a:gd name="connsiteX1" fmla="*/ 479423 w 973948"/>
              <a:gd name="connsiteY1" fmla="*/ 0 h 497603"/>
              <a:gd name="connsiteX2" fmla="*/ 973948 w 973948"/>
              <a:gd name="connsiteY2" fmla="*/ 178926 h 497603"/>
              <a:gd name="connsiteX3" fmla="*/ 765794 w 973948"/>
              <a:gd name="connsiteY3" fmla="*/ 480622 h 497603"/>
              <a:gd name="connsiteX4" fmla="*/ 160032 w 973948"/>
              <a:gd name="connsiteY4" fmla="*/ 475542 h 497603"/>
              <a:gd name="connsiteX5" fmla="*/ 138 w 973948"/>
              <a:gd name="connsiteY5" fmla="*/ 184006 h 497603"/>
              <a:gd name="connsiteX0" fmla="*/ 252 w 974062"/>
              <a:gd name="connsiteY0" fmla="*/ 184006 h 497603"/>
              <a:gd name="connsiteX1" fmla="*/ 479537 w 974062"/>
              <a:gd name="connsiteY1" fmla="*/ 0 h 497603"/>
              <a:gd name="connsiteX2" fmla="*/ 974062 w 974062"/>
              <a:gd name="connsiteY2" fmla="*/ 178926 h 497603"/>
              <a:gd name="connsiteX3" fmla="*/ 765908 w 974062"/>
              <a:gd name="connsiteY3" fmla="*/ 480622 h 497603"/>
              <a:gd name="connsiteX4" fmla="*/ 160146 w 974062"/>
              <a:gd name="connsiteY4" fmla="*/ 475542 h 497603"/>
              <a:gd name="connsiteX5" fmla="*/ 252 w 974062"/>
              <a:gd name="connsiteY5" fmla="*/ 184006 h 497603"/>
              <a:gd name="connsiteX0" fmla="*/ 164 w 973974"/>
              <a:gd name="connsiteY0" fmla="*/ 184006 h 497603"/>
              <a:gd name="connsiteX1" fmla="*/ 479449 w 973974"/>
              <a:gd name="connsiteY1" fmla="*/ 0 h 497603"/>
              <a:gd name="connsiteX2" fmla="*/ 973974 w 973974"/>
              <a:gd name="connsiteY2" fmla="*/ 178926 h 497603"/>
              <a:gd name="connsiteX3" fmla="*/ 765820 w 973974"/>
              <a:gd name="connsiteY3" fmla="*/ 480622 h 497603"/>
              <a:gd name="connsiteX4" fmla="*/ 160058 w 973974"/>
              <a:gd name="connsiteY4" fmla="*/ 475542 h 497603"/>
              <a:gd name="connsiteX5" fmla="*/ 164 w 973974"/>
              <a:gd name="connsiteY5" fmla="*/ 184006 h 497603"/>
              <a:gd name="connsiteX0" fmla="*/ 164 w 973974"/>
              <a:gd name="connsiteY0" fmla="*/ 184006 h 504987"/>
              <a:gd name="connsiteX1" fmla="*/ 479449 w 973974"/>
              <a:gd name="connsiteY1" fmla="*/ 0 h 504987"/>
              <a:gd name="connsiteX2" fmla="*/ 973974 w 973974"/>
              <a:gd name="connsiteY2" fmla="*/ 178926 h 504987"/>
              <a:gd name="connsiteX3" fmla="*/ 765820 w 973974"/>
              <a:gd name="connsiteY3" fmla="*/ 480622 h 504987"/>
              <a:gd name="connsiteX4" fmla="*/ 160058 w 973974"/>
              <a:gd name="connsiteY4" fmla="*/ 475542 h 504987"/>
              <a:gd name="connsiteX5" fmla="*/ 164 w 973974"/>
              <a:gd name="connsiteY5" fmla="*/ 184006 h 504987"/>
              <a:gd name="connsiteX0" fmla="*/ 164 w 973974"/>
              <a:gd name="connsiteY0" fmla="*/ 184006 h 504987"/>
              <a:gd name="connsiteX1" fmla="*/ 479449 w 973974"/>
              <a:gd name="connsiteY1" fmla="*/ 0 h 504987"/>
              <a:gd name="connsiteX2" fmla="*/ 973974 w 973974"/>
              <a:gd name="connsiteY2" fmla="*/ 178926 h 504987"/>
              <a:gd name="connsiteX3" fmla="*/ 765820 w 973974"/>
              <a:gd name="connsiteY3" fmla="*/ 480622 h 504987"/>
              <a:gd name="connsiteX4" fmla="*/ 160058 w 973974"/>
              <a:gd name="connsiteY4" fmla="*/ 475542 h 504987"/>
              <a:gd name="connsiteX5" fmla="*/ 164 w 973974"/>
              <a:gd name="connsiteY5" fmla="*/ 184006 h 504987"/>
              <a:gd name="connsiteX0" fmla="*/ 164 w 973974"/>
              <a:gd name="connsiteY0" fmla="*/ 184006 h 502514"/>
              <a:gd name="connsiteX1" fmla="*/ 479449 w 973974"/>
              <a:gd name="connsiteY1" fmla="*/ 0 h 502514"/>
              <a:gd name="connsiteX2" fmla="*/ 973974 w 973974"/>
              <a:gd name="connsiteY2" fmla="*/ 178926 h 502514"/>
              <a:gd name="connsiteX3" fmla="*/ 765820 w 973974"/>
              <a:gd name="connsiteY3" fmla="*/ 480622 h 502514"/>
              <a:gd name="connsiteX4" fmla="*/ 160058 w 973974"/>
              <a:gd name="connsiteY4" fmla="*/ 475542 h 502514"/>
              <a:gd name="connsiteX5" fmla="*/ 164 w 973974"/>
              <a:gd name="connsiteY5" fmla="*/ 184006 h 502514"/>
              <a:gd name="connsiteX0" fmla="*/ 164 w 984703"/>
              <a:gd name="connsiteY0" fmla="*/ 184006 h 502514"/>
              <a:gd name="connsiteX1" fmla="*/ 479449 w 984703"/>
              <a:gd name="connsiteY1" fmla="*/ 0 h 502514"/>
              <a:gd name="connsiteX2" fmla="*/ 973974 w 984703"/>
              <a:gd name="connsiteY2" fmla="*/ 178926 h 502514"/>
              <a:gd name="connsiteX3" fmla="*/ 765820 w 984703"/>
              <a:gd name="connsiteY3" fmla="*/ 480622 h 502514"/>
              <a:gd name="connsiteX4" fmla="*/ 160058 w 984703"/>
              <a:gd name="connsiteY4" fmla="*/ 475542 h 502514"/>
              <a:gd name="connsiteX5" fmla="*/ 164 w 984703"/>
              <a:gd name="connsiteY5" fmla="*/ 184006 h 502514"/>
              <a:gd name="connsiteX0" fmla="*/ 164 w 984703"/>
              <a:gd name="connsiteY0" fmla="*/ 184006 h 502514"/>
              <a:gd name="connsiteX1" fmla="*/ 479449 w 984703"/>
              <a:gd name="connsiteY1" fmla="*/ 0 h 502514"/>
              <a:gd name="connsiteX2" fmla="*/ 973974 w 984703"/>
              <a:gd name="connsiteY2" fmla="*/ 178926 h 502514"/>
              <a:gd name="connsiteX3" fmla="*/ 765820 w 984703"/>
              <a:gd name="connsiteY3" fmla="*/ 480622 h 502514"/>
              <a:gd name="connsiteX4" fmla="*/ 160058 w 984703"/>
              <a:gd name="connsiteY4" fmla="*/ 475542 h 502514"/>
              <a:gd name="connsiteX5" fmla="*/ 164 w 984703"/>
              <a:gd name="connsiteY5" fmla="*/ 184006 h 502514"/>
              <a:gd name="connsiteX0" fmla="*/ 164 w 984703"/>
              <a:gd name="connsiteY0" fmla="*/ 184006 h 502514"/>
              <a:gd name="connsiteX1" fmla="*/ 479449 w 984703"/>
              <a:gd name="connsiteY1" fmla="*/ 0 h 502514"/>
              <a:gd name="connsiteX2" fmla="*/ 973974 w 984703"/>
              <a:gd name="connsiteY2" fmla="*/ 178926 h 502514"/>
              <a:gd name="connsiteX3" fmla="*/ 765820 w 984703"/>
              <a:gd name="connsiteY3" fmla="*/ 480622 h 502514"/>
              <a:gd name="connsiteX4" fmla="*/ 160058 w 984703"/>
              <a:gd name="connsiteY4" fmla="*/ 475542 h 502514"/>
              <a:gd name="connsiteX5" fmla="*/ 164 w 984703"/>
              <a:gd name="connsiteY5" fmla="*/ 184006 h 502514"/>
              <a:gd name="connsiteX0" fmla="*/ 164 w 984703"/>
              <a:gd name="connsiteY0" fmla="*/ 184006 h 502514"/>
              <a:gd name="connsiteX1" fmla="*/ 479449 w 984703"/>
              <a:gd name="connsiteY1" fmla="*/ 0 h 502514"/>
              <a:gd name="connsiteX2" fmla="*/ 973974 w 984703"/>
              <a:gd name="connsiteY2" fmla="*/ 178926 h 502514"/>
              <a:gd name="connsiteX3" fmla="*/ 765820 w 984703"/>
              <a:gd name="connsiteY3" fmla="*/ 480622 h 502514"/>
              <a:gd name="connsiteX4" fmla="*/ 160058 w 984703"/>
              <a:gd name="connsiteY4" fmla="*/ 475542 h 502514"/>
              <a:gd name="connsiteX5" fmla="*/ 164 w 984703"/>
              <a:gd name="connsiteY5" fmla="*/ 184006 h 502514"/>
              <a:gd name="connsiteX0" fmla="*/ 164 w 984703"/>
              <a:gd name="connsiteY0" fmla="*/ 184006 h 502514"/>
              <a:gd name="connsiteX1" fmla="*/ 479449 w 984703"/>
              <a:gd name="connsiteY1" fmla="*/ 0 h 502514"/>
              <a:gd name="connsiteX2" fmla="*/ 973974 w 984703"/>
              <a:gd name="connsiteY2" fmla="*/ 178926 h 502514"/>
              <a:gd name="connsiteX3" fmla="*/ 765820 w 984703"/>
              <a:gd name="connsiteY3" fmla="*/ 480622 h 502514"/>
              <a:gd name="connsiteX4" fmla="*/ 160058 w 984703"/>
              <a:gd name="connsiteY4" fmla="*/ 475542 h 502514"/>
              <a:gd name="connsiteX5" fmla="*/ 164 w 984703"/>
              <a:gd name="connsiteY5" fmla="*/ 184006 h 502514"/>
              <a:gd name="connsiteX0" fmla="*/ 164 w 984703"/>
              <a:gd name="connsiteY0" fmla="*/ 184016 h 502524"/>
              <a:gd name="connsiteX1" fmla="*/ 479449 w 984703"/>
              <a:gd name="connsiteY1" fmla="*/ 10 h 502524"/>
              <a:gd name="connsiteX2" fmla="*/ 973974 w 984703"/>
              <a:gd name="connsiteY2" fmla="*/ 178936 h 502524"/>
              <a:gd name="connsiteX3" fmla="*/ 765820 w 984703"/>
              <a:gd name="connsiteY3" fmla="*/ 480632 h 502524"/>
              <a:gd name="connsiteX4" fmla="*/ 160058 w 984703"/>
              <a:gd name="connsiteY4" fmla="*/ 475552 h 502524"/>
              <a:gd name="connsiteX5" fmla="*/ 164 w 984703"/>
              <a:gd name="connsiteY5" fmla="*/ 184016 h 502524"/>
              <a:gd name="connsiteX0" fmla="*/ 164 w 984703"/>
              <a:gd name="connsiteY0" fmla="*/ 184006 h 502514"/>
              <a:gd name="connsiteX1" fmla="*/ 479449 w 984703"/>
              <a:gd name="connsiteY1" fmla="*/ 0 h 502514"/>
              <a:gd name="connsiteX2" fmla="*/ 973974 w 984703"/>
              <a:gd name="connsiteY2" fmla="*/ 178926 h 502514"/>
              <a:gd name="connsiteX3" fmla="*/ 765820 w 984703"/>
              <a:gd name="connsiteY3" fmla="*/ 480622 h 502514"/>
              <a:gd name="connsiteX4" fmla="*/ 160058 w 984703"/>
              <a:gd name="connsiteY4" fmla="*/ 475542 h 502514"/>
              <a:gd name="connsiteX5" fmla="*/ 164 w 984703"/>
              <a:gd name="connsiteY5" fmla="*/ 184006 h 502514"/>
              <a:gd name="connsiteX0" fmla="*/ 164 w 984703"/>
              <a:gd name="connsiteY0" fmla="*/ 184006 h 502514"/>
              <a:gd name="connsiteX1" fmla="*/ 492149 w 984703"/>
              <a:gd name="connsiteY1" fmla="*/ 0 h 502514"/>
              <a:gd name="connsiteX2" fmla="*/ 973974 w 984703"/>
              <a:gd name="connsiteY2" fmla="*/ 178926 h 502514"/>
              <a:gd name="connsiteX3" fmla="*/ 765820 w 984703"/>
              <a:gd name="connsiteY3" fmla="*/ 480622 h 502514"/>
              <a:gd name="connsiteX4" fmla="*/ 160058 w 984703"/>
              <a:gd name="connsiteY4" fmla="*/ 475542 h 502514"/>
              <a:gd name="connsiteX5" fmla="*/ 164 w 984703"/>
              <a:gd name="connsiteY5" fmla="*/ 184006 h 50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4703" h="502514">
                <a:moveTo>
                  <a:pt x="164" y="184006"/>
                </a:moveTo>
                <a:cubicBezTo>
                  <a:pt x="20226" y="127751"/>
                  <a:pt x="301907" y="10535"/>
                  <a:pt x="492149" y="0"/>
                </a:cubicBezTo>
                <a:cubicBezTo>
                  <a:pt x="776371" y="8842"/>
                  <a:pt x="951372" y="124364"/>
                  <a:pt x="973974" y="178926"/>
                </a:cubicBezTo>
                <a:cubicBezTo>
                  <a:pt x="990949" y="210911"/>
                  <a:pt x="1020625" y="441017"/>
                  <a:pt x="765820" y="480622"/>
                </a:cubicBezTo>
                <a:cubicBezTo>
                  <a:pt x="698519" y="496709"/>
                  <a:pt x="306099" y="522955"/>
                  <a:pt x="160058" y="475542"/>
                </a:cubicBezTo>
                <a:cubicBezTo>
                  <a:pt x="111840" y="457103"/>
                  <a:pt x="-4958" y="469145"/>
                  <a:pt x="164" y="184006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71FD17A7-8F76-AB64-4642-AC7867F56277}"/>
              </a:ext>
            </a:extLst>
          </p:cNvPr>
          <p:cNvGrpSpPr/>
          <p:nvPr/>
        </p:nvGrpSpPr>
        <p:grpSpPr>
          <a:xfrm rot="21572067">
            <a:off x="11195246" y="4408336"/>
            <a:ext cx="83806" cy="90245"/>
            <a:chOff x="3634959" y="1562563"/>
            <a:chExt cx="205740" cy="220979"/>
          </a:xfrm>
        </p:grpSpPr>
        <p:sp>
          <p:nvSpPr>
            <p:cNvPr id="57" name="Ovale 56">
              <a:extLst>
                <a:ext uri="{FF2B5EF4-FFF2-40B4-BE49-F238E27FC236}">
                  <a16:creationId xmlns:a16="http://schemas.microsoft.com/office/drawing/2014/main" id="{72AAAF2F-FA78-41D4-A868-84B6328456F1}"/>
                </a:ext>
              </a:extLst>
            </p:cNvPr>
            <p:cNvSpPr/>
            <p:nvPr/>
          </p:nvSpPr>
          <p:spPr>
            <a:xfrm>
              <a:off x="3634959" y="1562563"/>
              <a:ext cx="205740" cy="22097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8" name="Ovale 57">
              <a:extLst>
                <a:ext uri="{FF2B5EF4-FFF2-40B4-BE49-F238E27FC236}">
                  <a16:creationId xmlns:a16="http://schemas.microsoft.com/office/drawing/2014/main" id="{2713F09F-3EF7-05DC-858D-4B0E2A890F41}"/>
                </a:ext>
              </a:extLst>
            </p:cNvPr>
            <p:cNvSpPr/>
            <p:nvPr/>
          </p:nvSpPr>
          <p:spPr>
            <a:xfrm>
              <a:off x="3701366" y="1634951"/>
              <a:ext cx="97769" cy="10668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52" name="Trapezio 51">
            <a:extLst>
              <a:ext uri="{FF2B5EF4-FFF2-40B4-BE49-F238E27FC236}">
                <a16:creationId xmlns:a16="http://schemas.microsoft.com/office/drawing/2014/main" id="{8E67CFFC-5EB6-C567-325A-33C9C608775C}"/>
              </a:ext>
            </a:extLst>
          </p:cNvPr>
          <p:cNvSpPr/>
          <p:nvPr/>
        </p:nvSpPr>
        <p:spPr>
          <a:xfrm rot="10772067">
            <a:off x="11303305" y="4536920"/>
            <a:ext cx="116937" cy="45719"/>
          </a:xfrm>
          <a:prstGeom prst="trapezoi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Arco 52">
            <a:extLst>
              <a:ext uri="{FF2B5EF4-FFF2-40B4-BE49-F238E27FC236}">
                <a16:creationId xmlns:a16="http://schemas.microsoft.com/office/drawing/2014/main" id="{95FD995B-79C7-E8F1-6493-72EAFA632670}"/>
              </a:ext>
            </a:extLst>
          </p:cNvPr>
          <p:cNvSpPr/>
          <p:nvPr/>
        </p:nvSpPr>
        <p:spPr>
          <a:xfrm rot="5637402">
            <a:off x="11287855" y="4106854"/>
            <a:ext cx="104249" cy="146662"/>
          </a:xfrm>
          <a:prstGeom prst="arc">
            <a:avLst>
              <a:gd name="adj1" fmla="val 16200000"/>
              <a:gd name="adj2" fmla="val 5035040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033FA07A-EF40-C62A-6B3B-3A83535D3A2B}"/>
              </a:ext>
            </a:extLst>
          </p:cNvPr>
          <p:cNvGrpSpPr/>
          <p:nvPr/>
        </p:nvGrpSpPr>
        <p:grpSpPr>
          <a:xfrm rot="21572067">
            <a:off x="11425351" y="4406466"/>
            <a:ext cx="83806" cy="90245"/>
            <a:chOff x="3634959" y="1562563"/>
            <a:chExt cx="205740" cy="220979"/>
          </a:xfrm>
        </p:grpSpPr>
        <p:sp>
          <p:nvSpPr>
            <p:cNvPr id="55" name="Ovale 54">
              <a:extLst>
                <a:ext uri="{FF2B5EF4-FFF2-40B4-BE49-F238E27FC236}">
                  <a16:creationId xmlns:a16="http://schemas.microsoft.com/office/drawing/2014/main" id="{B86C9AC7-DF5D-B411-7682-9C3808EA6087}"/>
                </a:ext>
              </a:extLst>
            </p:cNvPr>
            <p:cNvSpPr/>
            <p:nvPr/>
          </p:nvSpPr>
          <p:spPr>
            <a:xfrm>
              <a:off x="3634959" y="1562563"/>
              <a:ext cx="205740" cy="22097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6" name="Ovale 55">
              <a:extLst>
                <a:ext uri="{FF2B5EF4-FFF2-40B4-BE49-F238E27FC236}">
                  <a16:creationId xmlns:a16="http://schemas.microsoft.com/office/drawing/2014/main" id="{96C8FD36-C2F0-A238-1311-11B0588E09BE}"/>
                </a:ext>
              </a:extLst>
            </p:cNvPr>
            <p:cNvSpPr/>
            <p:nvPr/>
          </p:nvSpPr>
          <p:spPr>
            <a:xfrm>
              <a:off x="3688944" y="1634952"/>
              <a:ext cx="97769" cy="10668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71" name="Gruppo 70">
            <a:extLst>
              <a:ext uri="{FF2B5EF4-FFF2-40B4-BE49-F238E27FC236}">
                <a16:creationId xmlns:a16="http://schemas.microsoft.com/office/drawing/2014/main" id="{05456267-478E-EBA6-3B78-D1F3BAB05BA6}"/>
              </a:ext>
            </a:extLst>
          </p:cNvPr>
          <p:cNvGrpSpPr/>
          <p:nvPr/>
        </p:nvGrpSpPr>
        <p:grpSpPr>
          <a:xfrm rot="21572067">
            <a:off x="10788716" y="4572979"/>
            <a:ext cx="401108" cy="396183"/>
            <a:chOff x="7194492" y="1267280"/>
            <a:chExt cx="832077" cy="849267"/>
          </a:xfrm>
          <a:solidFill>
            <a:schemeClr val="bg2">
              <a:lumMod val="25000"/>
            </a:schemeClr>
          </a:solidFill>
        </p:grpSpPr>
        <p:sp>
          <p:nvSpPr>
            <p:cNvPr id="72" name="Ritardo 71">
              <a:extLst>
                <a:ext uri="{FF2B5EF4-FFF2-40B4-BE49-F238E27FC236}">
                  <a16:creationId xmlns:a16="http://schemas.microsoft.com/office/drawing/2014/main" id="{E2BDA9FC-F6A3-B5A1-095E-A1F45D243BCE}"/>
                </a:ext>
              </a:extLst>
            </p:cNvPr>
            <p:cNvSpPr/>
            <p:nvPr/>
          </p:nvSpPr>
          <p:spPr>
            <a:xfrm rot="5197850">
              <a:off x="7374466" y="1439654"/>
              <a:ext cx="503058" cy="417272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3" name="Cerchio parziale 72">
              <a:extLst>
                <a:ext uri="{FF2B5EF4-FFF2-40B4-BE49-F238E27FC236}">
                  <a16:creationId xmlns:a16="http://schemas.microsoft.com/office/drawing/2014/main" id="{AFB51B37-A1EC-0872-DC61-F03AA93DA3B0}"/>
                </a:ext>
              </a:extLst>
            </p:cNvPr>
            <p:cNvSpPr/>
            <p:nvPr/>
          </p:nvSpPr>
          <p:spPr>
            <a:xfrm rot="1936892">
              <a:off x="7194492" y="1267280"/>
              <a:ext cx="832077" cy="849267"/>
            </a:xfrm>
            <a:prstGeom prst="pie">
              <a:avLst>
                <a:gd name="adj1" fmla="val 11382448"/>
                <a:gd name="adj2" fmla="val 166025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Gruppo 80">
            <a:extLst>
              <a:ext uri="{FF2B5EF4-FFF2-40B4-BE49-F238E27FC236}">
                <a16:creationId xmlns:a16="http://schemas.microsoft.com/office/drawing/2014/main" id="{F9CF6862-B5F9-6DD5-EDAA-F190CD9D6AE8}"/>
              </a:ext>
            </a:extLst>
          </p:cNvPr>
          <p:cNvGrpSpPr/>
          <p:nvPr/>
        </p:nvGrpSpPr>
        <p:grpSpPr>
          <a:xfrm rot="21397804">
            <a:off x="10746720" y="4672326"/>
            <a:ext cx="676743" cy="2116965"/>
            <a:chOff x="12593314" y="4727796"/>
            <a:chExt cx="676743" cy="2116965"/>
          </a:xfrm>
        </p:grpSpPr>
        <p:grpSp>
          <p:nvGrpSpPr>
            <p:cNvPr id="78" name="Gruppo 77">
              <a:extLst>
                <a:ext uri="{FF2B5EF4-FFF2-40B4-BE49-F238E27FC236}">
                  <a16:creationId xmlns:a16="http://schemas.microsoft.com/office/drawing/2014/main" id="{AA8FF456-9907-8719-238B-41E8B6D986A8}"/>
                </a:ext>
              </a:extLst>
            </p:cNvPr>
            <p:cNvGrpSpPr/>
            <p:nvPr/>
          </p:nvGrpSpPr>
          <p:grpSpPr>
            <a:xfrm>
              <a:off x="12593314" y="4727796"/>
              <a:ext cx="676743" cy="2116965"/>
              <a:chOff x="12593314" y="4727796"/>
              <a:chExt cx="676743" cy="2116965"/>
            </a:xfrm>
          </p:grpSpPr>
          <p:grpSp>
            <p:nvGrpSpPr>
              <p:cNvPr id="76" name="Gruppo 75">
                <a:extLst>
                  <a:ext uri="{FF2B5EF4-FFF2-40B4-BE49-F238E27FC236}">
                    <a16:creationId xmlns:a16="http://schemas.microsoft.com/office/drawing/2014/main" id="{B7DBFF7D-DA97-70D6-9729-BFC1E7344685}"/>
                  </a:ext>
                </a:extLst>
              </p:cNvPr>
              <p:cNvGrpSpPr/>
              <p:nvPr/>
            </p:nvGrpSpPr>
            <p:grpSpPr>
              <a:xfrm>
                <a:off x="12593314" y="5533101"/>
                <a:ext cx="554951" cy="1311660"/>
                <a:chOff x="12593314" y="5533101"/>
                <a:chExt cx="554951" cy="1311660"/>
              </a:xfrm>
            </p:grpSpPr>
            <p:grpSp>
              <p:nvGrpSpPr>
                <p:cNvPr id="32" name="Gruppo 31">
                  <a:extLst>
                    <a:ext uri="{FF2B5EF4-FFF2-40B4-BE49-F238E27FC236}">
                      <a16:creationId xmlns:a16="http://schemas.microsoft.com/office/drawing/2014/main" id="{5411D8B2-36BA-7265-3076-6D9C2939CF70}"/>
                    </a:ext>
                  </a:extLst>
                </p:cNvPr>
                <p:cNvGrpSpPr/>
                <p:nvPr/>
              </p:nvGrpSpPr>
              <p:grpSpPr>
                <a:xfrm rot="21392073">
                  <a:off x="12744977" y="5533101"/>
                  <a:ext cx="403288" cy="625042"/>
                  <a:chOff x="7519203" y="3480608"/>
                  <a:chExt cx="990053" cy="1530515"/>
                </a:xfrm>
              </p:grpSpPr>
              <p:sp>
                <p:nvSpPr>
                  <p:cNvPr id="33" name="Trapezio 67">
                    <a:extLst>
                      <a:ext uri="{FF2B5EF4-FFF2-40B4-BE49-F238E27FC236}">
                        <a16:creationId xmlns:a16="http://schemas.microsoft.com/office/drawing/2014/main" id="{84F88EFA-8AEE-4EAC-C7D9-0C2E61993766}"/>
                      </a:ext>
                    </a:extLst>
                  </p:cNvPr>
                  <p:cNvSpPr/>
                  <p:nvPr/>
                </p:nvSpPr>
                <p:spPr>
                  <a:xfrm rot="929617">
                    <a:off x="7519203" y="3480608"/>
                    <a:ext cx="990053" cy="1530515"/>
                  </a:xfrm>
                  <a:custGeom>
                    <a:avLst/>
                    <a:gdLst>
                      <a:gd name="connsiteX0" fmla="*/ 0 w 1017409"/>
                      <a:gd name="connsiteY0" fmla="*/ 1393390 h 1393390"/>
                      <a:gd name="connsiteX1" fmla="*/ 149671 w 1017409"/>
                      <a:gd name="connsiteY1" fmla="*/ 0 h 1393390"/>
                      <a:gd name="connsiteX2" fmla="*/ 867738 w 1017409"/>
                      <a:gd name="connsiteY2" fmla="*/ 0 h 1393390"/>
                      <a:gd name="connsiteX3" fmla="*/ 1017409 w 1017409"/>
                      <a:gd name="connsiteY3" fmla="*/ 1393390 h 1393390"/>
                      <a:gd name="connsiteX4" fmla="*/ 0 w 1017409"/>
                      <a:gd name="connsiteY4" fmla="*/ 1393390 h 1393390"/>
                      <a:gd name="connsiteX0" fmla="*/ 0 w 961936"/>
                      <a:gd name="connsiteY0" fmla="*/ 1393390 h 1393390"/>
                      <a:gd name="connsiteX1" fmla="*/ 149671 w 961936"/>
                      <a:gd name="connsiteY1" fmla="*/ 0 h 1393390"/>
                      <a:gd name="connsiteX2" fmla="*/ 867738 w 961936"/>
                      <a:gd name="connsiteY2" fmla="*/ 0 h 1393390"/>
                      <a:gd name="connsiteX3" fmla="*/ 961936 w 961936"/>
                      <a:gd name="connsiteY3" fmla="*/ 1392953 h 1393390"/>
                      <a:gd name="connsiteX4" fmla="*/ 0 w 961936"/>
                      <a:gd name="connsiteY4" fmla="*/ 1393390 h 1393390"/>
                      <a:gd name="connsiteX0" fmla="*/ 0 w 990173"/>
                      <a:gd name="connsiteY0" fmla="*/ 1393390 h 1393390"/>
                      <a:gd name="connsiteX1" fmla="*/ 149671 w 990173"/>
                      <a:gd name="connsiteY1" fmla="*/ 0 h 1393390"/>
                      <a:gd name="connsiteX2" fmla="*/ 867738 w 990173"/>
                      <a:gd name="connsiteY2" fmla="*/ 0 h 1393390"/>
                      <a:gd name="connsiteX3" fmla="*/ 961936 w 990173"/>
                      <a:gd name="connsiteY3" fmla="*/ 1392953 h 1393390"/>
                      <a:gd name="connsiteX4" fmla="*/ 0 w 990173"/>
                      <a:gd name="connsiteY4" fmla="*/ 1393390 h 1393390"/>
                      <a:gd name="connsiteX0" fmla="*/ 0 w 990173"/>
                      <a:gd name="connsiteY0" fmla="*/ 1393390 h 1393390"/>
                      <a:gd name="connsiteX1" fmla="*/ 149671 w 990173"/>
                      <a:gd name="connsiteY1" fmla="*/ 0 h 1393390"/>
                      <a:gd name="connsiteX2" fmla="*/ 867738 w 990173"/>
                      <a:gd name="connsiteY2" fmla="*/ 0 h 1393390"/>
                      <a:gd name="connsiteX3" fmla="*/ 961936 w 990173"/>
                      <a:gd name="connsiteY3" fmla="*/ 1392953 h 1393390"/>
                      <a:gd name="connsiteX4" fmla="*/ 0 w 990173"/>
                      <a:gd name="connsiteY4" fmla="*/ 1393390 h 1393390"/>
                      <a:gd name="connsiteX0" fmla="*/ 0 w 990173"/>
                      <a:gd name="connsiteY0" fmla="*/ 1393390 h 1411727"/>
                      <a:gd name="connsiteX1" fmla="*/ 149671 w 990173"/>
                      <a:gd name="connsiteY1" fmla="*/ 0 h 1411727"/>
                      <a:gd name="connsiteX2" fmla="*/ 867738 w 990173"/>
                      <a:gd name="connsiteY2" fmla="*/ 0 h 1411727"/>
                      <a:gd name="connsiteX3" fmla="*/ 961936 w 990173"/>
                      <a:gd name="connsiteY3" fmla="*/ 1392953 h 1411727"/>
                      <a:gd name="connsiteX4" fmla="*/ 0 w 990173"/>
                      <a:gd name="connsiteY4" fmla="*/ 1393390 h 1411727"/>
                      <a:gd name="connsiteX0" fmla="*/ 11176 w 1001349"/>
                      <a:gd name="connsiteY0" fmla="*/ 1393390 h 1411727"/>
                      <a:gd name="connsiteX1" fmla="*/ 160847 w 1001349"/>
                      <a:gd name="connsiteY1" fmla="*/ 0 h 1411727"/>
                      <a:gd name="connsiteX2" fmla="*/ 878914 w 1001349"/>
                      <a:gd name="connsiteY2" fmla="*/ 0 h 1411727"/>
                      <a:gd name="connsiteX3" fmla="*/ 973112 w 1001349"/>
                      <a:gd name="connsiteY3" fmla="*/ 1392953 h 1411727"/>
                      <a:gd name="connsiteX4" fmla="*/ 11176 w 1001349"/>
                      <a:gd name="connsiteY4" fmla="*/ 1393390 h 1411727"/>
                      <a:gd name="connsiteX0" fmla="*/ 13018 w 1003191"/>
                      <a:gd name="connsiteY0" fmla="*/ 1393390 h 1411727"/>
                      <a:gd name="connsiteX1" fmla="*/ 162689 w 1003191"/>
                      <a:gd name="connsiteY1" fmla="*/ 0 h 1411727"/>
                      <a:gd name="connsiteX2" fmla="*/ 880756 w 1003191"/>
                      <a:gd name="connsiteY2" fmla="*/ 0 h 1411727"/>
                      <a:gd name="connsiteX3" fmla="*/ 974954 w 1003191"/>
                      <a:gd name="connsiteY3" fmla="*/ 1392953 h 1411727"/>
                      <a:gd name="connsiteX4" fmla="*/ 13018 w 1003191"/>
                      <a:gd name="connsiteY4" fmla="*/ 1393390 h 1411727"/>
                      <a:gd name="connsiteX0" fmla="*/ 13018 w 996432"/>
                      <a:gd name="connsiteY0" fmla="*/ 1393390 h 1450462"/>
                      <a:gd name="connsiteX1" fmla="*/ 162689 w 996432"/>
                      <a:gd name="connsiteY1" fmla="*/ 0 h 1450462"/>
                      <a:gd name="connsiteX2" fmla="*/ 880756 w 996432"/>
                      <a:gd name="connsiteY2" fmla="*/ 0 h 1450462"/>
                      <a:gd name="connsiteX3" fmla="*/ 967173 w 996432"/>
                      <a:gd name="connsiteY3" fmla="*/ 1450461 h 1450462"/>
                      <a:gd name="connsiteX4" fmla="*/ 13018 w 996432"/>
                      <a:gd name="connsiteY4" fmla="*/ 1393390 h 1450462"/>
                      <a:gd name="connsiteX0" fmla="*/ 12523 w 995937"/>
                      <a:gd name="connsiteY0" fmla="*/ 1393390 h 1450462"/>
                      <a:gd name="connsiteX1" fmla="*/ 162194 w 995937"/>
                      <a:gd name="connsiteY1" fmla="*/ 0 h 1450462"/>
                      <a:gd name="connsiteX2" fmla="*/ 880261 w 995937"/>
                      <a:gd name="connsiteY2" fmla="*/ 0 h 1450462"/>
                      <a:gd name="connsiteX3" fmla="*/ 966678 w 995937"/>
                      <a:gd name="connsiteY3" fmla="*/ 1450461 h 1450462"/>
                      <a:gd name="connsiteX4" fmla="*/ 12523 w 995937"/>
                      <a:gd name="connsiteY4" fmla="*/ 1393390 h 1450462"/>
                      <a:gd name="connsiteX0" fmla="*/ 12523 w 995937"/>
                      <a:gd name="connsiteY0" fmla="*/ 1432747 h 1489819"/>
                      <a:gd name="connsiteX1" fmla="*/ 162194 w 995937"/>
                      <a:gd name="connsiteY1" fmla="*/ 39357 h 1489819"/>
                      <a:gd name="connsiteX2" fmla="*/ 880261 w 995937"/>
                      <a:gd name="connsiteY2" fmla="*/ 39357 h 1489819"/>
                      <a:gd name="connsiteX3" fmla="*/ 966678 w 995937"/>
                      <a:gd name="connsiteY3" fmla="*/ 1489818 h 1489819"/>
                      <a:gd name="connsiteX4" fmla="*/ 12523 w 995937"/>
                      <a:gd name="connsiteY4" fmla="*/ 1432747 h 1489819"/>
                      <a:gd name="connsiteX0" fmla="*/ 12523 w 995937"/>
                      <a:gd name="connsiteY0" fmla="*/ 1432747 h 1518816"/>
                      <a:gd name="connsiteX1" fmla="*/ 162194 w 995937"/>
                      <a:gd name="connsiteY1" fmla="*/ 39357 h 1518816"/>
                      <a:gd name="connsiteX2" fmla="*/ 880261 w 995937"/>
                      <a:gd name="connsiteY2" fmla="*/ 39357 h 1518816"/>
                      <a:gd name="connsiteX3" fmla="*/ 966678 w 995937"/>
                      <a:gd name="connsiteY3" fmla="*/ 1489818 h 1518816"/>
                      <a:gd name="connsiteX4" fmla="*/ 12523 w 995937"/>
                      <a:gd name="connsiteY4" fmla="*/ 1432747 h 1518816"/>
                      <a:gd name="connsiteX0" fmla="*/ 12523 w 995937"/>
                      <a:gd name="connsiteY0" fmla="*/ 1432747 h 1534940"/>
                      <a:gd name="connsiteX1" fmla="*/ 162194 w 995937"/>
                      <a:gd name="connsiteY1" fmla="*/ 39357 h 1534940"/>
                      <a:gd name="connsiteX2" fmla="*/ 880261 w 995937"/>
                      <a:gd name="connsiteY2" fmla="*/ 39357 h 1534940"/>
                      <a:gd name="connsiteX3" fmla="*/ 966678 w 995937"/>
                      <a:gd name="connsiteY3" fmla="*/ 1489818 h 1534940"/>
                      <a:gd name="connsiteX4" fmla="*/ 12523 w 995937"/>
                      <a:gd name="connsiteY4" fmla="*/ 1432747 h 1534940"/>
                      <a:gd name="connsiteX0" fmla="*/ 12523 w 1003560"/>
                      <a:gd name="connsiteY0" fmla="*/ 1428322 h 1530515"/>
                      <a:gd name="connsiteX1" fmla="*/ 162194 w 1003560"/>
                      <a:gd name="connsiteY1" fmla="*/ 34932 h 1530515"/>
                      <a:gd name="connsiteX2" fmla="*/ 925119 w 1003560"/>
                      <a:gd name="connsiteY2" fmla="*/ 54127 h 1530515"/>
                      <a:gd name="connsiteX3" fmla="*/ 966678 w 1003560"/>
                      <a:gd name="connsiteY3" fmla="*/ 1485393 h 1530515"/>
                      <a:gd name="connsiteX4" fmla="*/ 12523 w 1003560"/>
                      <a:gd name="connsiteY4" fmla="*/ 1428322 h 1530515"/>
                      <a:gd name="connsiteX0" fmla="*/ 12523 w 991671"/>
                      <a:gd name="connsiteY0" fmla="*/ 1428322 h 1530515"/>
                      <a:gd name="connsiteX1" fmla="*/ 162194 w 991671"/>
                      <a:gd name="connsiteY1" fmla="*/ 34932 h 1530515"/>
                      <a:gd name="connsiteX2" fmla="*/ 925119 w 991671"/>
                      <a:gd name="connsiteY2" fmla="*/ 54127 h 1530515"/>
                      <a:gd name="connsiteX3" fmla="*/ 966678 w 991671"/>
                      <a:gd name="connsiteY3" fmla="*/ 1485393 h 1530515"/>
                      <a:gd name="connsiteX4" fmla="*/ 12523 w 991671"/>
                      <a:gd name="connsiteY4" fmla="*/ 1428322 h 1530515"/>
                      <a:gd name="connsiteX0" fmla="*/ 12523 w 990053"/>
                      <a:gd name="connsiteY0" fmla="*/ 1428322 h 1530515"/>
                      <a:gd name="connsiteX1" fmla="*/ 162194 w 990053"/>
                      <a:gd name="connsiteY1" fmla="*/ 34932 h 1530515"/>
                      <a:gd name="connsiteX2" fmla="*/ 925119 w 990053"/>
                      <a:gd name="connsiteY2" fmla="*/ 54127 h 1530515"/>
                      <a:gd name="connsiteX3" fmla="*/ 966678 w 990053"/>
                      <a:gd name="connsiteY3" fmla="*/ 1485393 h 1530515"/>
                      <a:gd name="connsiteX4" fmla="*/ 12523 w 990053"/>
                      <a:gd name="connsiteY4" fmla="*/ 1428322 h 15305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90053" h="1530515">
                        <a:moveTo>
                          <a:pt x="12523" y="1428322"/>
                        </a:moveTo>
                        <a:cubicBezTo>
                          <a:pt x="-40980" y="1332536"/>
                          <a:pt x="89837" y="560973"/>
                          <a:pt x="162194" y="34932"/>
                        </a:cubicBezTo>
                        <a:cubicBezTo>
                          <a:pt x="321651" y="-53623"/>
                          <a:pt x="685763" y="54127"/>
                          <a:pt x="925119" y="54127"/>
                        </a:cubicBezTo>
                        <a:cubicBezTo>
                          <a:pt x="850367" y="706018"/>
                          <a:pt x="1057201" y="1090073"/>
                          <a:pt x="966678" y="1485393"/>
                        </a:cubicBezTo>
                        <a:cubicBezTo>
                          <a:pt x="516692" y="1560930"/>
                          <a:pt x="95716" y="1541443"/>
                          <a:pt x="12523" y="1428322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4" name="Rettangolo 51">
                    <a:extLst>
                      <a:ext uri="{FF2B5EF4-FFF2-40B4-BE49-F238E27FC236}">
                        <a16:creationId xmlns:a16="http://schemas.microsoft.com/office/drawing/2014/main" id="{066435F8-F709-7131-2B2D-5D741ED956CF}"/>
                      </a:ext>
                    </a:extLst>
                  </p:cNvPr>
                  <p:cNvSpPr/>
                  <p:nvPr/>
                </p:nvSpPr>
                <p:spPr>
                  <a:xfrm rot="975309">
                    <a:off x="7836195" y="3544231"/>
                    <a:ext cx="629296" cy="743701"/>
                  </a:xfrm>
                  <a:custGeom>
                    <a:avLst/>
                    <a:gdLst>
                      <a:gd name="connsiteX0" fmla="*/ 0 w 616619"/>
                      <a:gd name="connsiteY0" fmla="*/ 0 h 621814"/>
                      <a:gd name="connsiteX1" fmla="*/ 616619 w 616619"/>
                      <a:gd name="connsiteY1" fmla="*/ 0 h 621814"/>
                      <a:gd name="connsiteX2" fmla="*/ 616619 w 616619"/>
                      <a:gd name="connsiteY2" fmla="*/ 621814 h 621814"/>
                      <a:gd name="connsiteX3" fmla="*/ 0 w 616619"/>
                      <a:gd name="connsiteY3" fmla="*/ 621814 h 621814"/>
                      <a:gd name="connsiteX4" fmla="*/ 0 w 616619"/>
                      <a:gd name="connsiteY4" fmla="*/ 0 h 621814"/>
                      <a:gd name="connsiteX0" fmla="*/ 0 w 616619"/>
                      <a:gd name="connsiteY0" fmla="*/ 0 h 688563"/>
                      <a:gd name="connsiteX1" fmla="*/ 616619 w 616619"/>
                      <a:gd name="connsiteY1" fmla="*/ 0 h 688563"/>
                      <a:gd name="connsiteX2" fmla="*/ 616619 w 616619"/>
                      <a:gd name="connsiteY2" fmla="*/ 621814 h 688563"/>
                      <a:gd name="connsiteX3" fmla="*/ 0 w 616619"/>
                      <a:gd name="connsiteY3" fmla="*/ 621814 h 688563"/>
                      <a:gd name="connsiteX4" fmla="*/ 0 w 616619"/>
                      <a:gd name="connsiteY4" fmla="*/ 0 h 688563"/>
                      <a:gd name="connsiteX0" fmla="*/ 0 w 616619"/>
                      <a:gd name="connsiteY0" fmla="*/ 0 h 708755"/>
                      <a:gd name="connsiteX1" fmla="*/ 616619 w 616619"/>
                      <a:gd name="connsiteY1" fmla="*/ 0 h 708755"/>
                      <a:gd name="connsiteX2" fmla="*/ 616619 w 616619"/>
                      <a:gd name="connsiteY2" fmla="*/ 621814 h 708755"/>
                      <a:gd name="connsiteX3" fmla="*/ 0 w 616619"/>
                      <a:gd name="connsiteY3" fmla="*/ 621814 h 708755"/>
                      <a:gd name="connsiteX4" fmla="*/ 0 w 616619"/>
                      <a:gd name="connsiteY4" fmla="*/ 0 h 708755"/>
                      <a:gd name="connsiteX0" fmla="*/ 0 w 616619"/>
                      <a:gd name="connsiteY0" fmla="*/ 0 h 711984"/>
                      <a:gd name="connsiteX1" fmla="*/ 616619 w 616619"/>
                      <a:gd name="connsiteY1" fmla="*/ 0 h 711984"/>
                      <a:gd name="connsiteX2" fmla="*/ 616619 w 616619"/>
                      <a:gd name="connsiteY2" fmla="*/ 621814 h 711984"/>
                      <a:gd name="connsiteX3" fmla="*/ 0 w 616619"/>
                      <a:gd name="connsiteY3" fmla="*/ 621814 h 711984"/>
                      <a:gd name="connsiteX4" fmla="*/ 0 w 616619"/>
                      <a:gd name="connsiteY4" fmla="*/ 0 h 711984"/>
                      <a:gd name="connsiteX0" fmla="*/ 0 w 616619"/>
                      <a:gd name="connsiteY0" fmla="*/ 0 h 712500"/>
                      <a:gd name="connsiteX1" fmla="*/ 616619 w 616619"/>
                      <a:gd name="connsiteY1" fmla="*/ 0 h 712500"/>
                      <a:gd name="connsiteX2" fmla="*/ 616619 w 616619"/>
                      <a:gd name="connsiteY2" fmla="*/ 621814 h 712500"/>
                      <a:gd name="connsiteX3" fmla="*/ 0 w 616619"/>
                      <a:gd name="connsiteY3" fmla="*/ 621814 h 712500"/>
                      <a:gd name="connsiteX4" fmla="*/ 0 w 616619"/>
                      <a:gd name="connsiteY4" fmla="*/ 0 h 712500"/>
                      <a:gd name="connsiteX0" fmla="*/ 0 w 630030"/>
                      <a:gd name="connsiteY0" fmla="*/ 0 h 712500"/>
                      <a:gd name="connsiteX1" fmla="*/ 630030 w 630030"/>
                      <a:gd name="connsiteY1" fmla="*/ 2440 h 712500"/>
                      <a:gd name="connsiteX2" fmla="*/ 616619 w 630030"/>
                      <a:gd name="connsiteY2" fmla="*/ 621814 h 712500"/>
                      <a:gd name="connsiteX3" fmla="*/ 0 w 630030"/>
                      <a:gd name="connsiteY3" fmla="*/ 621814 h 712500"/>
                      <a:gd name="connsiteX4" fmla="*/ 0 w 630030"/>
                      <a:gd name="connsiteY4" fmla="*/ 0 h 712500"/>
                      <a:gd name="connsiteX0" fmla="*/ 0 w 616619"/>
                      <a:gd name="connsiteY0" fmla="*/ 0 h 712500"/>
                      <a:gd name="connsiteX1" fmla="*/ 583210 w 616619"/>
                      <a:gd name="connsiteY1" fmla="*/ 16091 h 712500"/>
                      <a:gd name="connsiteX2" fmla="*/ 616619 w 616619"/>
                      <a:gd name="connsiteY2" fmla="*/ 621814 h 712500"/>
                      <a:gd name="connsiteX3" fmla="*/ 0 w 616619"/>
                      <a:gd name="connsiteY3" fmla="*/ 621814 h 712500"/>
                      <a:gd name="connsiteX4" fmla="*/ 0 w 616619"/>
                      <a:gd name="connsiteY4" fmla="*/ 0 h 712500"/>
                      <a:gd name="connsiteX0" fmla="*/ 0 w 629296"/>
                      <a:gd name="connsiteY0" fmla="*/ 0 h 712500"/>
                      <a:gd name="connsiteX1" fmla="*/ 629296 w 629296"/>
                      <a:gd name="connsiteY1" fmla="*/ 21703 h 712500"/>
                      <a:gd name="connsiteX2" fmla="*/ 616619 w 629296"/>
                      <a:gd name="connsiteY2" fmla="*/ 621814 h 712500"/>
                      <a:gd name="connsiteX3" fmla="*/ 0 w 629296"/>
                      <a:gd name="connsiteY3" fmla="*/ 621814 h 712500"/>
                      <a:gd name="connsiteX4" fmla="*/ 0 w 629296"/>
                      <a:gd name="connsiteY4" fmla="*/ 0 h 712500"/>
                      <a:gd name="connsiteX0" fmla="*/ 0 w 629296"/>
                      <a:gd name="connsiteY0" fmla="*/ 11210 h 723710"/>
                      <a:gd name="connsiteX1" fmla="*/ 629296 w 629296"/>
                      <a:gd name="connsiteY1" fmla="*/ 32913 h 723710"/>
                      <a:gd name="connsiteX2" fmla="*/ 616619 w 629296"/>
                      <a:gd name="connsiteY2" fmla="*/ 633024 h 723710"/>
                      <a:gd name="connsiteX3" fmla="*/ 0 w 629296"/>
                      <a:gd name="connsiteY3" fmla="*/ 633024 h 723710"/>
                      <a:gd name="connsiteX4" fmla="*/ 0 w 629296"/>
                      <a:gd name="connsiteY4" fmla="*/ 11210 h 723710"/>
                      <a:gd name="connsiteX0" fmla="*/ 0 w 629296"/>
                      <a:gd name="connsiteY0" fmla="*/ 31201 h 743701"/>
                      <a:gd name="connsiteX1" fmla="*/ 629296 w 629296"/>
                      <a:gd name="connsiteY1" fmla="*/ 52904 h 743701"/>
                      <a:gd name="connsiteX2" fmla="*/ 616619 w 629296"/>
                      <a:gd name="connsiteY2" fmla="*/ 653015 h 743701"/>
                      <a:gd name="connsiteX3" fmla="*/ 0 w 629296"/>
                      <a:gd name="connsiteY3" fmla="*/ 653015 h 743701"/>
                      <a:gd name="connsiteX4" fmla="*/ 0 w 629296"/>
                      <a:gd name="connsiteY4" fmla="*/ 31201 h 743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9296" h="743701">
                        <a:moveTo>
                          <a:pt x="0" y="31201"/>
                        </a:moveTo>
                        <a:cubicBezTo>
                          <a:pt x="200260" y="-15942"/>
                          <a:pt x="415878" y="-10414"/>
                          <a:pt x="629296" y="52904"/>
                        </a:cubicBezTo>
                        <a:lnTo>
                          <a:pt x="616619" y="653015"/>
                        </a:lnTo>
                        <a:cubicBezTo>
                          <a:pt x="436182" y="804442"/>
                          <a:pt x="84588" y="739080"/>
                          <a:pt x="0" y="653015"/>
                        </a:cubicBezTo>
                        <a:lnTo>
                          <a:pt x="0" y="31201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5" name="Rettangolo con angoli arrotondati 34">
                    <a:extLst>
                      <a:ext uri="{FF2B5EF4-FFF2-40B4-BE49-F238E27FC236}">
                        <a16:creationId xmlns:a16="http://schemas.microsoft.com/office/drawing/2014/main" id="{D8A6792C-3CDB-9C86-1263-A10320FD83F0}"/>
                      </a:ext>
                    </a:extLst>
                  </p:cNvPr>
                  <p:cNvSpPr/>
                  <p:nvPr/>
                </p:nvSpPr>
                <p:spPr>
                  <a:xfrm rot="932484">
                    <a:off x="7878799" y="3516627"/>
                    <a:ext cx="180607" cy="471634"/>
                  </a:xfrm>
                  <a:prstGeom prst="roundRect">
                    <a:avLst/>
                  </a:pr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6" name="Rettangolo con angoli arrotondati 35">
                    <a:extLst>
                      <a:ext uri="{FF2B5EF4-FFF2-40B4-BE49-F238E27FC236}">
                        <a16:creationId xmlns:a16="http://schemas.microsoft.com/office/drawing/2014/main" id="{B61CF8DA-6C74-51DC-1BD9-D379CF41B4DA}"/>
                      </a:ext>
                    </a:extLst>
                  </p:cNvPr>
                  <p:cNvSpPr/>
                  <p:nvPr/>
                </p:nvSpPr>
                <p:spPr>
                  <a:xfrm rot="1190323">
                    <a:off x="8303944" y="3644241"/>
                    <a:ext cx="180607" cy="471634"/>
                  </a:xfrm>
                  <a:prstGeom prst="roundRect">
                    <a:avLst/>
                  </a:pr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grpSp>
              <p:nvGrpSpPr>
                <p:cNvPr id="75" name="Gruppo 74">
                  <a:extLst>
                    <a:ext uri="{FF2B5EF4-FFF2-40B4-BE49-F238E27FC236}">
                      <a16:creationId xmlns:a16="http://schemas.microsoft.com/office/drawing/2014/main" id="{D2C2E043-71CD-770C-3670-27A56C4928B0}"/>
                    </a:ext>
                  </a:extLst>
                </p:cNvPr>
                <p:cNvGrpSpPr/>
                <p:nvPr/>
              </p:nvGrpSpPr>
              <p:grpSpPr>
                <a:xfrm>
                  <a:off x="12593314" y="6087464"/>
                  <a:ext cx="433218" cy="757297"/>
                  <a:chOff x="12593314" y="6087464"/>
                  <a:chExt cx="433218" cy="757297"/>
                </a:xfrm>
              </p:grpSpPr>
              <p:sp>
                <p:nvSpPr>
                  <p:cNvPr id="3" name="Trapezio 79">
                    <a:extLst>
                      <a:ext uri="{FF2B5EF4-FFF2-40B4-BE49-F238E27FC236}">
                        <a16:creationId xmlns:a16="http://schemas.microsoft.com/office/drawing/2014/main" id="{01CF48F9-8093-8E3B-5C39-47268DF26C4C}"/>
                      </a:ext>
                    </a:extLst>
                  </p:cNvPr>
                  <p:cNvSpPr/>
                  <p:nvPr/>
                </p:nvSpPr>
                <p:spPr>
                  <a:xfrm rot="21392073">
                    <a:off x="12593314" y="6495746"/>
                    <a:ext cx="397066" cy="334156"/>
                  </a:xfrm>
                  <a:custGeom>
                    <a:avLst/>
                    <a:gdLst>
                      <a:gd name="connsiteX0" fmla="*/ 0 w 892194"/>
                      <a:gd name="connsiteY0" fmla="*/ 721518 h 721518"/>
                      <a:gd name="connsiteX1" fmla="*/ 180380 w 892194"/>
                      <a:gd name="connsiteY1" fmla="*/ 0 h 721518"/>
                      <a:gd name="connsiteX2" fmla="*/ 711815 w 892194"/>
                      <a:gd name="connsiteY2" fmla="*/ 0 h 721518"/>
                      <a:gd name="connsiteX3" fmla="*/ 892194 w 892194"/>
                      <a:gd name="connsiteY3" fmla="*/ 721518 h 721518"/>
                      <a:gd name="connsiteX4" fmla="*/ 0 w 892194"/>
                      <a:gd name="connsiteY4" fmla="*/ 721518 h 721518"/>
                      <a:gd name="connsiteX0" fmla="*/ 0 w 944225"/>
                      <a:gd name="connsiteY0" fmla="*/ 721518 h 721518"/>
                      <a:gd name="connsiteX1" fmla="*/ 180380 w 944225"/>
                      <a:gd name="connsiteY1" fmla="*/ 0 h 721518"/>
                      <a:gd name="connsiteX2" fmla="*/ 944225 w 944225"/>
                      <a:gd name="connsiteY2" fmla="*/ 129540 h 721518"/>
                      <a:gd name="connsiteX3" fmla="*/ 892194 w 944225"/>
                      <a:gd name="connsiteY3" fmla="*/ 721518 h 721518"/>
                      <a:gd name="connsiteX4" fmla="*/ 0 w 944225"/>
                      <a:gd name="connsiteY4" fmla="*/ 721518 h 721518"/>
                      <a:gd name="connsiteX0" fmla="*/ 0 w 944225"/>
                      <a:gd name="connsiteY0" fmla="*/ 591978 h 591978"/>
                      <a:gd name="connsiteX1" fmla="*/ 111800 w 944225"/>
                      <a:gd name="connsiteY1" fmla="*/ 0 h 591978"/>
                      <a:gd name="connsiteX2" fmla="*/ 944225 w 944225"/>
                      <a:gd name="connsiteY2" fmla="*/ 0 h 591978"/>
                      <a:gd name="connsiteX3" fmla="*/ 892194 w 944225"/>
                      <a:gd name="connsiteY3" fmla="*/ 591978 h 591978"/>
                      <a:gd name="connsiteX4" fmla="*/ 0 w 944225"/>
                      <a:gd name="connsiteY4" fmla="*/ 591978 h 591978"/>
                      <a:gd name="connsiteX0" fmla="*/ 0 w 944225"/>
                      <a:gd name="connsiteY0" fmla="*/ 591978 h 591978"/>
                      <a:gd name="connsiteX1" fmla="*/ 226100 w 944225"/>
                      <a:gd name="connsiteY1" fmla="*/ 95250 h 591978"/>
                      <a:gd name="connsiteX2" fmla="*/ 944225 w 944225"/>
                      <a:gd name="connsiteY2" fmla="*/ 0 h 591978"/>
                      <a:gd name="connsiteX3" fmla="*/ 892194 w 944225"/>
                      <a:gd name="connsiteY3" fmla="*/ 591978 h 591978"/>
                      <a:gd name="connsiteX4" fmla="*/ 0 w 944225"/>
                      <a:gd name="connsiteY4" fmla="*/ 591978 h 591978"/>
                      <a:gd name="connsiteX0" fmla="*/ 0 w 944225"/>
                      <a:gd name="connsiteY0" fmla="*/ 591978 h 591978"/>
                      <a:gd name="connsiteX1" fmla="*/ 88940 w 944225"/>
                      <a:gd name="connsiteY1" fmla="*/ 7620 h 591978"/>
                      <a:gd name="connsiteX2" fmla="*/ 944225 w 944225"/>
                      <a:gd name="connsiteY2" fmla="*/ 0 h 591978"/>
                      <a:gd name="connsiteX3" fmla="*/ 892194 w 944225"/>
                      <a:gd name="connsiteY3" fmla="*/ 591978 h 591978"/>
                      <a:gd name="connsiteX4" fmla="*/ 0 w 944225"/>
                      <a:gd name="connsiteY4" fmla="*/ 591978 h 591978"/>
                      <a:gd name="connsiteX0" fmla="*/ 0 w 970895"/>
                      <a:gd name="connsiteY0" fmla="*/ 481488 h 591978"/>
                      <a:gd name="connsiteX1" fmla="*/ 115610 w 970895"/>
                      <a:gd name="connsiteY1" fmla="*/ 7620 h 591978"/>
                      <a:gd name="connsiteX2" fmla="*/ 970895 w 970895"/>
                      <a:gd name="connsiteY2" fmla="*/ 0 h 591978"/>
                      <a:gd name="connsiteX3" fmla="*/ 918864 w 970895"/>
                      <a:gd name="connsiteY3" fmla="*/ 591978 h 591978"/>
                      <a:gd name="connsiteX4" fmla="*/ 0 w 970895"/>
                      <a:gd name="connsiteY4" fmla="*/ 481488 h 591978"/>
                      <a:gd name="connsiteX0" fmla="*/ 0 w 936605"/>
                      <a:gd name="connsiteY0" fmla="*/ 527208 h 591978"/>
                      <a:gd name="connsiteX1" fmla="*/ 81320 w 936605"/>
                      <a:gd name="connsiteY1" fmla="*/ 7620 h 591978"/>
                      <a:gd name="connsiteX2" fmla="*/ 936605 w 936605"/>
                      <a:gd name="connsiteY2" fmla="*/ 0 h 591978"/>
                      <a:gd name="connsiteX3" fmla="*/ 884574 w 936605"/>
                      <a:gd name="connsiteY3" fmla="*/ 591978 h 591978"/>
                      <a:gd name="connsiteX4" fmla="*/ 0 w 936605"/>
                      <a:gd name="connsiteY4" fmla="*/ 527208 h 591978"/>
                      <a:gd name="connsiteX0" fmla="*/ 0 w 936605"/>
                      <a:gd name="connsiteY0" fmla="*/ 527208 h 609352"/>
                      <a:gd name="connsiteX1" fmla="*/ 81320 w 936605"/>
                      <a:gd name="connsiteY1" fmla="*/ 7620 h 609352"/>
                      <a:gd name="connsiteX2" fmla="*/ 936605 w 936605"/>
                      <a:gd name="connsiteY2" fmla="*/ 0 h 609352"/>
                      <a:gd name="connsiteX3" fmla="*/ 884574 w 936605"/>
                      <a:gd name="connsiteY3" fmla="*/ 591978 h 609352"/>
                      <a:gd name="connsiteX4" fmla="*/ 0 w 936605"/>
                      <a:gd name="connsiteY4" fmla="*/ 527208 h 609352"/>
                      <a:gd name="connsiteX0" fmla="*/ 0 w 936605"/>
                      <a:gd name="connsiteY0" fmla="*/ 527208 h 646620"/>
                      <a:gd name="connsiteX1" fmla="*/ 81320 w 936605"/>
                      <a:gd name="connsiteY1" fmla="*/ 7620 h 646620"/>
                      <a:gd name="connsiteX2" fmla="*/ 936605 w 936605"/>
                      <a:gd name="connsiteY2" fmla="*/ 0 h 646620"/>
                      <a:gd name="connsiteX3" fmla="*/ 884574 w 936605"/>
                      <a:gd name="connsiteY3" fmla="*/ 591978 h 646620"/>
                      <a:gd name="connsiteX4" fmla="*/ 0 w 936605"/>
                      <a:gd name="connsiteY4" fmla="*/ 527208 h 646620"/>
                      <a:gd name="connsiteX0" fmla="*/ 0 w 936605"/>
                      <a:gd name="connsiteY0" fmla="*/ 527208 h 646620"/>
                      <a:gd name="connsiteX1" fmla="*/ 81320 w 936605"/>
                      <a:gd name="connsiteY1" fmla="*/ 7620 h 646620"/>
                      <a:gd name="connsiteX2" fmla="*/ 936605 w 936605"/>
                      <a:gd name="connsiteY2" fmla="*/ 0 h 646620"/>
                      <a:gd name="connsiteX3" fmla="*/ 884574 w 936605"/>
                      <a:gd name="connsiteY3" fmla="*/ 591978 h 646620"/>
                      <a:gd name="connsiteX4" fmla="*/ 0 w 936605"/>
                      <a:gd name="connsiteY4" fmla="*/ 527208 h 646620"/>
                      <a:gd name="connsiteX0" fmla="*/ 0 w 948035"/>
                      <a:gd name="connsiteY0" fmla="*/ 519588 h 639000"/>
                      <a:gd name="connsiteX1" fmla="*/ 81320 w 948035"/>
                      <a:gd name="connsiteY1" fmla="*/ 0 h 639000"/>
                      <a:gd name="connsiteX2" fmla="*/ 948035 w 948035"/>
                      <a:gd name="connsiteY2" fmla="*/ 129540 h 639000"/>
                      <a:gd name="connsiteX3" fmla="*/ 884574 w 948035"/>
                      <a:gd name="connsiteY3" fmla="*/ 584358 h 639000"/>
                      <a:gd name="connsiteX4" fmla="*/ 0 w 948035"/>
                      <a:gd name="connsiteY4" fmla="*/ 519588 h 639000"/>
                      <a:gd name="connsiteX0" fmla="*/ 0 w 949468"/>
                      <a:gd name="connsiteY0" fmla="*/ 588368 h 707780"/>
                      <a:gd name="connsiteX1" fmla="*/ 81320 w 949468"/>
                      <a:gd name="connsiteY1" fmla="*/ 68780 h 707780"/>
                      <a:gd name="connsiteX2" fmla="*/ 948035 w 949468"/>
                      <a:gd name="connsiteY2" fmla="*/ 198320 h 707780"/>
                      <a:gd name="connsiteX3" fmla="*/ 884574 w 949468"/>
                      <a:gd name="connsiteY3" fmla="*/ 653138 h 707780"/>
                      <a:gd name="connsiteX4" fmla="*/ 0 w 949468"/>
                      <a:gd name="connsiteY4" fmla="*/ 588368 h 707780"/>
                      <a:gd name="connsiteX0" fmla="*/ 0 w 949477"/>
                      <a:gd name="connsiteY0" fmla="*/ 591139 h 710551"/>
                      <a:gd name="connsiteX1" fmla="*/ 85130 w 949477"/>
                      <a:gd name="connsiteY1" fmla="*/ 63931 h 710551"/>
                      <a:gd name="connsiteX2" fmla="*/ 948035 w 949477"/>
                      <a:gd name="connsiteY2" fmla="*/ 201091 h 710551"/>
                      <a:gd name="connsiteX3" fmla="*/ 884574 w 949477"/>
                      <a:gd name="connsiteY3" fmla="*/ 655909 h 710551"/>
                      <a:gd name="connsiteX4" fmla="*/ 0 w 949477"/>
                      <a:gd name="connsiteY4" fmla="*/ 591139 h 710551"/>
                      <a:gd name="connsiteX0" fmla="*/ 0 w 949427"/>
                      <a:gd name="connsiteY0" fmla="*/ 698821 h 818233"/>
                      <a:gd name="connsiteX1" fmla="*/ 85130 w 949427"/>
                      <a:gd name="connsiteY1" fmla="*/ 171613 h 818233"/>
                      <a:gd name="connsiteX2" fmla="*/ 948035 w 949427"/>
                      <a:gd name="connsiteY2" fmla="*/ 308773 h 818233"/>
                      <a:gd name="connsiteX3" fmla="*/ 884574 w 949427"/>
                      <a:gd name="connsiteY3" fmla="*/ 763591 h 818233"/>
                      <a:gd name="connsiteX4" fmla="*/ 0 w 949427"/>
                      <a:gd name="connsiteY4" fmla="*/ 698821 h 818233"/>
                      <a:gd name="connsiteX0" fmla="*/ 0 w 949427"/>
                      <a:gd name="connsiteY0" fmla="*/ 698821 h 818233"/>
                      <a:gd name="connsiteX1" fmla="*/ 85130 w 949427"/>
                      <a:gd name="connsiteY1" fmla="*/ 171613 h 818233"/>
                      <a:gd name="connsiteX2" fmla="*/ 948035 w 949427"/>
                      <a:gd name="connsiteY2" fmla="*/ 308773 h 818233"/>
                      <a:gd name="connsiteX3" fmla="*/ 884574 w 949427"/>
                      <a:gd name="connsiteY3" fmla="*/ 763591 h 818233"/>
                      <a:gd name="connsiteX4" fmla="*/ 0 w 949427"/>
                      <a:gd name="connsiteY4" fmla="*/ 698821 h 818233"/>
                      <a:gd name="connsiteX0" fmla="*/ 25353 w 974780"/>
                      <a:gd name="connsiteY0" fmla="*/ 698821 h 818233"/>
                      <a:gd name="connsiteX1" fmla="*/ 110483 w 974780"/>
                      <a:gd name="connsiteY1" fmla="*/ 171613 h 818233"/>
                      <a:gd name="connsiteX2" fmla="*/ 973388 w 974780"/>
                      <a:gd name="connsiteY2" fmla="*/ 308773 h 818233"/>
                      <a:gd name="connsiteX3" fmla="*/ 909927 w 974780"/>
                      <a:gd name="connsiteY3" fmla="*/ 763591 h 818233"/>
                      <a:gd name="connsiteX4" fmla="*/ 25353 w 974780"/>
                      <a:gd name="connsiteY4" fmla="*/ 698821 h 8182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74780" h="818233">
                        <a:moveTo>
                          <a:pt x="25353" y="698821"/>
                        </a:moveTo>
                        <a:cubicBezTo>
                          <a:pt x="-33900" y="523085"/>
                          <a:pt x="17336" y="374019"/>
                          <a:pt x="110483" y="171613"/>
                        </a:cubicBezTo>
                        <a:cubicBezTo>
                          <a:pt x="376528" y="-78577"/>
                          <a:pt x="1008333" y="-73497"/>
                          <a:pt x="973388" y="308773"/>
                        </a:cubicBezTo>
                        <a:cubicBezTo>
                          <a:pt x="887464" y="509909"/>
                          <a:pt x="927271" y="566265"/>
                          <a:pt x="909927" y="763591"/>
                        </a:cubicBezTo>
                        <a:cubicBezTo>
                          <a:pt x="637929" y="841061"/>
                          <a:pt x="251631" y="849951"/>
                          <a:pt x="25353" y="698821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9" name="Ovale 28">
                    <a:extLst>
                      <a:ext uri="{FF2B5EF4-FFF2-40B4-BE49-F238E27FC236}">
                        <a16:creationId xmlns:a16="http://schemas.microsoft.com/office/drawing/2014/main" id="{F929893D-9211-3252-6402-F75B30F90D13}"/>
                      </a:ext>
                    </a:extLst>
                  </p:cNvPr>
                  <p:cNvSpPr/>
                  <p:nvPr/>
                </p:nvSpPr>
                <p:spPr>
                  <a:xfrm rot="348493">
                    <a:off x="12654942" y="6547101"/>
                    <a:ext cx="302171" cy="10117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0" name="Rettangolo 70">
                    <a:extLst>
                      <a:ext uri="{FF2B5EF4-FFF2-40B4-BE49-F238E27FC236}">
                        <a16:creationId xmlns:a16="http://schemas.microsoft.com/office/drawing/2014/main" id="{B59336E3-B47D-4899-54AD-662F0767CDDF}"/>
                      </a:ext>
                    </a:extLst>
                  </p:cNvPr>
                  <p:cNvSpPr/>
                  <p:nvPr/>
                </p:nvSpPr>
                <p:spPr>
                  <a:xfrm rot="560003">
                    <a:off x="12662260" y="6087464"/>
                    <a:ext cx="364272" cy="528719"/>
                  </a:xfrm>
                  <a:custGeom>
                    <a:avLst/>
                    <a:gdLst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20569 w 776240"/>
                      <a:gd name="connsiteY0" fmla="*/ 0 h 1499616"/>
                      <a:gd name="connsiteX1" fmla="*/ 776240 w 776240"/>
                      <a:gd name="connsiteY1" fmla="*/ 0 h 1499616"/>
                      <a:gd name="connsiteX2" fmla="*/ 776240 w 776240"/>
                      <a:gd name="connsiteY2" fmla="*/ 1499616 h 1499616"/>
                      <a:gd name="connsiteX3" fmla="*/ 20569 w 776240"/>
                      <a:gd name="connsiteY3" fmla="*/ 1499616 h 1499616"/>
                      <a:gd name="connsiteX4" fmla="*/ 20569 w 776240"/>
                      <a:gd name="connsiteY4" fmla="*/ 0 h 1499616"/>
                      <a:gd name="connsiteX0" fmla="*/ 20569 w 835845"/>
                      <a:gd name="connsiteY0" fmla="*/ 0 h 1499616"/>
                      <a:gd name="connsiteX1" fmla="*/ 776240 w 835845"/>
                      <a:gd name="connsiteY1" fmla="*/ 0 h 1499616"/>
                      <a:gd name="connsiteX2" fmla="*/ 776240 w 835845"/>
                      <a:gd name="connsiteY2" fmla="*/ 1499616 h 1499616"/>
                      <a:gd name="connsiteX3" fmla="*/ 20569 w 835845"/>
                      <a:gd name="connsiteY3" fmla="*/ 1499616 h 1499616"/>
                      <a:gd name="connsiteX4" fmla="*/ 20569 w 835845"/>
                      <a:gd name="connsiteY4" fmla="*/ 0 h 1499616"/>
                      <a:gd name="connsiteX0" fmla="*/ 20569 w 818819"/>
                      <a:gd name="connsiteY0" fmla="*/ 0 h 1499616"/>
                      <a:gd name="connsiteX1" fmla="*/ 776240 w 818819"/>
                      <a:gd name="connsiteY1" fmla="*/ 0 h 1499616"/>
                      <a:gd name="connsiteX2" fmla="*/ 684800 w 818819"/>
                      <a:gd name="connsiteY2" fmla="*/ 1493520 h 1499616"/>
                      <a:gd name="connsiteX3" fmla="*/ 20569 w 818819"/>
                      <a:gd name="connsiteY3" fmla="*/ 1499616 h 1499616"/>
                      <a:gd name="connsiteX4" fmla="*/ 20569 w 818819"/>
                      <a:gd name="connsiteY4" fmla="*/ 0 h 1499616"/>
                      <a:gd name="connsiteX0" fmla="*/ 20569 w 818819"/>
                      <a:gd name="connsiteY0" fmla="*/ 0 h 1547056"/>
                      <a:gd name="connsiteX1" fmla="*/ 776240 w 818819"/>
                      <a:gd name="connsiteY1" fmla="*/ 0 h 1547056"/>
                      <a:gd name="connsiteX2" fmla="*/ 684800 w 818819"/>
                      <a:gd name="connsiteY2" fmla="*/ 1493520 h 1547056"/>
                      <a:gd name="connsiteX3" fmla="*/ 20569 w 818819"/>
                      <a:gd name="connsiteY3" fmla="*/ 1499616 h 1547056"/>
                      <a:gd name="connsiteX4" fmla="*/ 20569 w 818819"/>
                      <a:gd name="connsiteY4" fmla="*/ 0 h 1547056"/>
                      <a:gd name="connsiteX0" fmla="*/ 20569 w 826508"/>
                      <a:gd name="connsiteY0" fmla="*/ 0 h 1499616"/>
                      <a:gd name="connsiteX1" fmla="*/ 776240 w 826508"/>
                      <a:gd name="connsiteY1" fmla="*/ 0 h 1499616"/>
                      <a:gd name="connsiteX2" fmla="*/ 733667 w 826508"/>
                      <a:gd name="connsiteY2" fmla="*/ 1170381 h 1499616"/>
                      <a:gd name="connsiteX3" fmla="*/ 20569 w 826508"/>
                      <a:gd name="connsiteY3" fmla="*/ 1499616 h 1499616"/>
                      <a:gd name="connsiteX4" fmla="*/ 20569 w 826508"/>
                      <a:gd name="connsiteY4" fmla="*/ 0 h 1499616"/>
                      <a:gd name="connsiteX0" fmla="*/ 20569 w 827210"/>
                      <a:gd name="connsiteY0" fmla="*/ 0 h 1499616"/>
                      <a:gd name="connsiteX1" fmla="*/ 776240 w 827210"/>
                      <a:gd name="connsiteY1" fmla="*/ 0 h 1499616"/>
                      <a:gd name="connsiteX2" fmla="*/ 737403 w 827210"/>
                      <a:gd name="connsiteY2" fmla="*/ 1192367 h 1499616"/>
                      <a:gd name="connsiteX3" fmla="*/ 20569 w 827210"/>
                      <a:gd name="connsiteY3" fmla="*/ 1499616 h 1499616"/>
                      <a:gd name="connsiteX4" fmla="*/ 20569 w 827210"/>
                      <a:gd name="connsiteY4" fmla="*/ 0 h 1499616"/>
                      <a:gd name="connsiteX0" fmla="*/ 20569 w 841645"/>
                      <a:gd name="connsiteY0" fmla="*/ 0 h 1499616"/>
                      <a:gd name="connsiteX1" fmla="*/ 776240 w 841645"/>
                      <a:gd name="connsiteY1" fmla="*/ 0 h 1499616"/>
                      <a:gd name="connsiteX2" fmla="*/ 737403 w 841645"/>
                      <a:gd name="connsiteY2" fmla="*/ 1192367 h 1499616"/>
                      <a:gd name="connsiteX3" fmla="*/ 20569 w 841645"/>
                      <a:gd name="connsiteY3" fmla="*/ 1499616 h 1499616"/>
                      <a:gd name="connsiteX4" fmla="*/ 20569 w 841645"/>
                      <a:gd name="connsiteY4" fmla="*/ 0 h 1499616"/>
                      <a:gd name="connsiteX0" fmla="*/ 20569 w 919569"/>
                      <a:gd name="connsiteY0" fmla="*/ 0 h 1499616"/>
                      <a:gd name="connsiteX1" fmla="*/ 874426 w 919569"/>
                      <a:gd name="connsiteY1" fmla="*/ 1012 h 1499616"/>
                      <a:gd name="connsiteX2" fmla="*/ 737403 w 919569"/>
                      <a:gd name="connsiteY2" fmla="*/ 1192367 h 1499616"/>
                      <a:gd name="connsiteX3" fmla="*/ 20569 w 919569"/>
                      <a:gd name="connsiteY3" fmla="*/ 1499616 h 1499616"/>
                      <a:gd name="connsiteX4" fmla="*/ 20569 w 919569"/>
                      <a:gd name="connsiteY4" fmla="*/ 0 h 1499616"/>
                      <a:gd name="connsiteX0" fmla="*/ 20569 w 875235"/>
                      <a:gd name="connsiteY0" fmla="*/ 0 h 1499616"/>
                      <a:gd name="connsiteX1" fmla="*/ 874426 w 875235"/>
                      <a:gd name="connsiteY1" fmla="*/ 1012 h 1499616"/>
                      <a:gd name="connsiteX2" fmla="*/ 737403 w 875235"/>
                      <a:gd name="connsiteY2" fmla="*/ 1192367 h 1499616"/>
                      <a:gd name="connsiteX3" fmla="*/ 20569 w 875235"/>
                      <a:gd name="connsiteY3" fmla="*/ 1499616 h 1499616"/>
                      <a:gd name="connsiteX4" fmla="*/ 20569 w 875235"/>
                      <a:gd name="connsiteY4" fmla="*/ 0 h 1499616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338221"/>
                      <a:gd name="connsiteX1" fmla="*/ 901699 w 902508"/>
                      <a:gd name="connsiteY1" fmla="*/ 78974 h 1338221"/>
                      <a:gd name="connsiteX2" fmla="*/ 764676 w 902508"/>
                      <a:gd name="connsiteY2" fmla="*/ 1270329 h 1338221"/>
                      <a:gd name="connsiteX3" fmla="*/ 38391 w 902508"/>
                      <a:gd name="connsiteY3" fmla="*/ 1318393 h 1338221"/>
                      <a:gd name="connsiteX4" fmla="*/ 0 w 902508"/>
                      <a:gd name="connsiteY4" fmla="*/ 0 h 1338221"/>
                      <a:gd name="connsiteX0" fmla="*/ 0 w 902508"/>
                      <a:gd name="connsiteY0" fmla="*/ 0 h 1419679"/>
                      <a:gd name="connsiteX1" fmla="*/ 901699 w 902508"/>
                      <a:gd name="connsiteY1" fmla="*/ 78974 h 1419679"/>
                      <a:gd name="connsiteX2" fmla="*/ 764676 w 902508"/>
                      <a:gd name="connsiteY2" fmla="*/ 1270329 h 1419679"/>
                      <a:gd name="connsiteX3" fmla="*/ 136321 w 902508"/>
                      <a:gd name="connsiteY3" fmla="*/ 1419679 h 1419679"/>
                      <a:gd name="connsiteX4" fmla="*/ 0 w 902508"/>
                      <a:gd name="connsiteY4" fmla="*/ 0 h 1419679"/>
                      <a:gd name="connsiteX0" fmla="*/ 0 w 866365"/>
                      <a:gd name="connsiteY0" fmla="*/ 0 h 1546267"/>
                      <a:gd name="connsiteX1" fmla="*/ 865556 w 866365"/>
                      <a:gd name="connsiteY1" fmla="*/ 205562 h 1546267"/>
                      <a:gd name="connsiteX2" fmla="*/ 728533 w 866365"/>
                      <a:gd name="connsiteY2" fmla="*/ 1396917 h 1546267"/>
                      <a:gd name="connsiteX3" fmla="*/ 100178 w 866365"/>
                      <a:gd name="connsiteY3" fmla="*/ 1546267 h 1546267"/>
                      <a:gd name="connsiteX4" fmla="*/ 0 w 866365"/>
                      <a:gd name="connsiteY4" fmla="*/ 0 h 1546267"/>
                      <a:gd name="connsiteX0" fmla="*/ 0 w 824778"/>
                      <a:gd name="connsiteY0" fmla="*/ 0 h 1546267"/>
                      <a:gd name="connsiteX1" fmla="*/ 823198 w 824778"/>
                      <a:gd name="connsiteY1" fmla="*/ 125936 h 1546267"/>
                      <a:gd name="connsiteX2" fmla="*/ 728533 w 824778"/>
                      <a:gd name="connsiteY2" fmla="*/ 1396917 h 1546267"/>
                      <a:gd name="connsiteX3" fmla="*/ 100178 w 824778"/>
                      <a:gd name="connsiteY3" fmla="*/ 1546267 h 1546267"/>
                      <a:gd name="connsiteX4" fmla="*/ 0 w 824778"/>
                      <a:gd name="connsiteY4" fmla="*/ 0 h 1546267"/>
                      <a:gd name="connsiteX0" fmla="*/ 0 w 824778"/>
                      <a:gd name="connsiteY0" fmla="*/ 0 h 1565831"/>
                      <a:gd name="connsiteX1" fmla="*/ 823198 w 824778"/>
                      <a:gd name="connsiteY1" fmla="*/ 125936 h 1565831"/>
                      <a:gd name="connsiteX2" fmla="*/ 728533 w 824778"/>
                      <a:gd name="connsiteY2" fmla="*/ 1396917 h 1565831"/>
                      <a:gd name="connsiteX3" fmla="*/ 100178 w 824778"/>
                      <a:gd name="connsiteY3" fmla="*/ 1546267 h 1565831"/>
                      <a:gd name="connsiteX4" fmla="*/ 0 w 824778"/>
                      <a:gd name="connsiteY4" fmla="*/ 0 h 1565831"/>
                      <a:gd name="connsiteX0" fmla="*/ 0 w 824778"/>
                      <a:gd name="connsiteY0" fmla="*/ 0 h 1596225"/>
                      <a:gd name="connsiteX1" fmla="*/ 823198 w 824778"/>
                      <a:gd name="connsiteY1" fmla="*/ 125936 h 1596225"/>
                      <a:gd name="connsiteX2" fmla="*/ 728533 w 824778"/>
                      <a:gd name="connsiteY2" fmla="*/ 1396917 h 1596225"/>
                      <a:gd name="connsiteX3" fmla="*/ 100178 w 824778"/>
                      <a:gd name="connsiteY3" fmla="*/ 1546267 h 1596225"/>
                      <a:gd name="connsiteX4" fmla="*/ 0 w 824778"/>
                      <a:gd name="connsiteY4" fmla="*/ 0 h 1596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4778" h="1596225">
                        <a:moveTo>
                          <a:pt x="0" y="0"/>
                        </a:moveTo>
                        <a:lnTo>
                          <a:pt x="823198" y="125936"/>
                        </a:lnTo>
                        <a:cubicBezTo>
                          <a:pt x="832712" y="571156"/>
                          <a:pt x="799039" y="1176225"/>
                          <a:pt x="728533" y="1396917"/>
                        </a:cubicBezTo>
                        <a:cubicBezTo>
                          <a:pt x="472262" y="1648037"/>
                          <a:pt x="287691" y="1616189"/>
                          <a:pt x="100178" y="1546267"/>
                        </a:cubicBezTo>
                        <a:cubicBezTo>
                          <a:pt x="-9550" y="1058587"/>
                          <a:pt x="184739" y="450462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1" name="Rettangolo 73">
                    <a:extLst>
                      <a:ext uri="{FF2B5EF4-FFF2-40B4-BE49-F238E27FC236}">
                        <a16:creationId xmlns:a16="http://schemas.microsoft.com/office/drawing/2014/main" id="{4F3283B1-5397-ABBB-A3B4-159186F75523}"/>
                      </a:ext>
                    </a:extLst>
                  </p:cNvPr>
                  <p:cNvSpPr/>
                  <p:nvPr/>
                </p:nvSpPr>
                <p:spPr>
                  <a:xfrm rot="569075">
                    <a:off x="12770913" y="6363662"/>
                    <a:ext cx="126209" cy="253194"/>
                  </a:xfrm>
                  <a:custGeom>
                    <a:avLst/>
                    <a:gdLst>
                      <a:gd name="connsiteX0" fmla="*/ 0 w 332697"/>
                      <a:gd name="connsiteY0" fmla="*/ 0 h 590959"/>
                      <a:gd name="connsiteX1" fmla="*/ 33269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2217 w 332697"/>
                      <a:gd name="connsiteY1" fmla="*/ 3048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602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23706 h 614665"/>
                      <a:gd name="connsiteX1" fmla="*/ 306027 w 332697"/>
                      <a:gd name="connsiteY1" fmla="*/ 23706 h 614665"/>
                      <a:gd name="connsiteX2" fmla="*/ 332697 w 332697"/>
                      <a:gd name="connsiteY2" fmla="*/ 614665 h 614665"/>
                      <a:gd name="connsiteX3" fmla="*/ 0 w 332697"/>
                      <a:gd name="connsiteY3" fmla="*/ 614665 h 614665"/>
                      <a:gd name="connsiteX4" fmla="*/ 0 w 332697"/>
                      <a:gd name="connsiteY4" fmla="*/ 23706 h 614665"/>
                      <a:gd name="connsiteX0" fmla="*/ 0 w 332697"/>
                      <a:gd name="connsiteY0" fmla="*/ 34524 h 625483"/>
                      <a:gd name="connsiteX1" fmla="*/ 306027 w 332697"/>
                      <a:gd name="connsiteY1" fmla="*/ 34524 h 625483"/>
                      <a:gd name="connsiteX2" fmla="*/ 332697 w 332697"/>
                      <a:gd name="connsiteY2" fmla="*/ 625483 h 625483"/>
                      <a:gd name="connsiteX3" fmla="*/ 0 w 332697"/>
                      <a:gd name="connsiteY3" fmla="*/ 625483 h 625483"/>
                      <a:gd name="connsiteX4" fmla="*/ 0 w 332697"/>
                      <a:gd name="connsiteY4" fmla="*/ 34524 h 625483"/>
                      <a:gd name="connsiteX0" fmla="*/ 0 w 306027"/>
                      <a:gd name="connsiteY0" fmla="*/ 34524 h 625483"/>
                      <a:gd name="connsiteX1" fmla="*/ 306027 w 306027"/>
                      <a:gd name="connsiteY1" fmla="*/ 34524 h 625483"/>
                      <a:gd name="connsiteX2" fmla="*/ 302217 w 306027"/>
                      <a:gd name="connsiteY2" fmla="*/ 614053 h 625483"/>
                      <a:gd name="connsiteX3" fmla="*/ 0 w 306027"/>
                      <a:gd name="connsiteY3" fmla="*/ 625483 h 625483"/>
                      <a:gd name="connsiteX4" fmla="*/ 0 w 306027"/>
                      <a:gd name="connsiteY4" fmla="*/ 34524 h 625483"/>
                      <a:gd name="connsiteX0" fmla="*/ 0 w 302217"/>
                      <a:gd name="connsiteY0" fmla="*/ 5802 h 596761"/>
                      <a:gd name="connsiteX1" fmla="*/ 264117 w 302217"/>
                      <a:gd name="connsiteY1" fmla="*/ 181062 h 596761"/>
                      <a:gd name="connsiteX2" fmla="*/ 302217 w 302217"/>
                      <a:gd name="connsiteY2" fmla="*/ 585331 h 596761"/>
                      <a:gd name="connsiteX3" fmla="*/ 0 w 302217"/>
                      <a:gd name="connsiteY3" fmla="*/ 596761 h 596761"/>
                      <a:gd name="connsiteX4" fmla="*/ 0 w 302217"/>
                      <a:gd name="connsiteY4" fmla="*/ 5802 h 596761"/>
                      <a:gd name="connsiteX0" fmla="*/ 0 w 309837"/>
                      <a:gd name="connsiteY0" fmla="*/ 32444 h 623403"/>
                      <a:gd name="connsiteX1" fmla="*/ 309837 w 309837"/>
                      <a:gd name="connsiteY1" fmla="*/ 36254 h 623403"/>
                      <a:gd name="connsiteX2" fmla="*/ 302217 w 309837"/>
                      <a:gd name="connsiteY2" fmla="*/ 611973 h 623403"/>
                      <a:gd name="connsiteX3" fmla="*/ 0 w 309837"/>
                      <a:gd name="connsiteY3" fmla="*/ 623403 h 623403"/>
                      <a:gd name="connsiteX4" fmla="*/ 0 w 309837"/>
                      <a:gd name="connsiteY4" fmla="*/ 32444 h 623403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302217 w 309837"/>
                      <a:gd name="connsiteY2" fmla="*/ 607119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285738 w 309837"/>
                      <a:gd name="connsiteY2" fmla="*/ 589131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6766"/>
                      <a:gd name="connsiteX1" fmla="*/ 309837 w 309837"/>
                      <a:gd name="connsiteY1" fmla="*/ 31400 h 616766"/>
                      <a:gd name="connsiteX2" fmla="*/ 285738 w 309837"/>
                      <a:gd name="connsiteY2" fmla="*/ 589131 h 616766"/>
                      <a:gd name="connsiteX3" fmla="*/ 26610 w 309837"/>
                      <a:gd name="connsiteY3" fmla="*/ 616766 h 616766"/>
                      <a:gd name="connsiteX4" fmla="*/ 0 w 309837"/>
                      <a:gd name="connsiteY4" fmla="*/ 39020 h 616766"/>
                      <a:gd name="connsiteX0" fmla="*/ 0 w 309837"/>
                      <a:gd name="connsiteY0" fmla="*/ 39020 h 628935"/>
                      <a:gd name="connsiteX1" fmla="*/ 309837 w 309837"/>
                      <a:gd name="connsiteY1" fmla="*/ 31400 h 628935"/>
                      <a:gd name="connsiteX2" fmla="*/ 285738 w 309837"/>
                      <a:gd name="connsiteY2" fmla="*/ 589131 h 628935"/>
                      <a:gd name="connsiteX3" fmla="*/ 15967 w 309837"/>
                      <a:gd name="connsiteY3" fmla="*/ 628935 h 628935"/>
                      <a:gd name="connsiteX4" fmla="*/ 0 w 309837"/>
                      <a:gd name="connsiteY4" fmla="*/ 39020 h 628935"/>
                      <a:gd name="connsiteX0" fmla="*/ 0 w 309837"/>
                      <a:gd name="connsiteY0" fmla="*/ 39020 h 613984"/>
                      <a:gd name="connsiteX1" fmla="*/ 309837 w 309837"/>
                      <a:gd name="connsiteY1" fmla="*/ 31400 h 613984"/>
                      <a:gd name="connsiteX2" fmla="*/ 285738 w 309837"/>
                      <a:gd name="connsiteY2" fmla="*/ 589131 h 613984"/>
                      <a:gd name="connsiteX3" fmla="*/ 11146 w 309837"/>
                      <a:gd name="connsiteY3" fmla="*/ 613984 h 613984"/>
                      <a:gd name="connsiteX4" fmla="*/ 0 w 309837"/>
                      <a:gd name="connsiteY4" fmla="*/ 39020 h 613984"/>
                      <a:gd name="connsiteX0" fmla="*/ 0 w 309837"/>
                      <a:gd name="connsiteY0" fmla="*/ 39020 h 621034"/>
                      <a:gd name="connsiteX1" fmla="*/ 309837 w 309837"/>
                      <a:gd name="connsiteY1" fmla="*/ 31400 h 621034"/>
                      <a:gd name="connsiteX2" fmla="*/ 285738 w 309837"/>
                      <a:gd name="connsiteY2" fmla="*/ 589131 h 621034"/>
                      <a:gd name="connsiteX3" fmla="*/ 11146 w 309837"/>
                      <a:gd name="connsiteY3" fmla="*/ 613984 h 621034"/>
                      <a:gd name="connsiteX4" fmla="*/ 0 w 309837"/>
                      <a:gd name="connsiteY4" fmla="*/ 39020 h 621034"/>
                      <a:gd name="connsiteX0" fmla="*/ 0 w 309837"/>
                      <a:gd name="connsiteY0" fmla="*/ 39020 h 622514"/>
                      <a:gd name="connsiteX1" fmla="*/ 309837 w 309837"/>
                      <a:gd name="connsiteY1" fmla="*/ 31400 h 622514"/>
                      <a:gd name="connsiteX2" fmla="*/ 285738 w 309837"/>
                      <a:gd name="connsiteY2" fmla="*/ 589131 h 622514"/>
                      <a:gd name="connsiteX3" fmla="*/ 11146 w 309837"/>
                      <a:gd name="connsiteY3" fmla="*/ 613984 h 622514"/>
                      <a:gd name="connsiteX4" fmla="*/ 0 w 309837"/>
                      <a:gd name="connsiteY4" fmla="*/ 39020 h 622514"/>
                      <a:gd name="connsiteX0" fmla="*/ 0 w 309837"/>
                      <a:gd name="connsiteY0" fmla="*/ 39020 h 621198"/>
                      <a:gd name="connsiteX1" fmla="*/ 309837 w 309837"/>
                      <a:gd name="connsiteY1" fmla="*/ 31400 h 621198"/>
                      <a:gd name="connsiteX2" fmla="*/ 304236 w 309837"/>
                      <a:gd name="connsiteY2" fmla="*/ 580254 h 621198"/>
                      <a:gd name="connsiteX3" fmla="*/ 11146 w 309837"/>
                      <a:gd name="connsiteY3" fmla="*/ 613984 h 621198"/>
                      <a:gd name="connsiteX4" fmla="*/ 0 w 309837"/>
                      <a:gd name="connsiteY4" fmla="*/ 39020 h 621198"/>
                      <a:gd name="connsiteX0" fmla="*/ 0 w 309837"/>
                      <a:gd name="connsiteY0" fmla="*/ 39020 h 620832"/>
                      <a:gd name="connsiteX1" fmla="*/ 309837 w 309837"/>
                      <a:gd name="connsiteY1" fmla="*/ 31400 h 620832"/>
                      <a:gd name="connsiteX2" fmla="*/ 292577 w 309837"/>
                      <a:gd name="connsiteY2" fmla="*/ 577217 h 620832"/>
                      <a:gd name="connsiteX3" fmla="*/ 11146 w 309837"/>
                      <a:gd name="connsiteY3" fmla="*/ 613984 h 620832"/>
                      <a:gd name="connsiteX4" fmla="*/ 0 w 309837"/>
                      <a:gd name="connsiteY4" fmla="*/ 39020 h 620832"/>
                      <a:gd name="connsiteX0" fmla="*/ 0 w 309837"/>
                      <a:gd name="connsiteY0" fmla="*/ 39020 h 619986"/>
                      <a:gd name="connsiteX1" fmla="*/ 309837 w 309837"/>
                      <a:gd name="connsiteY1" fmla="*/ 31400 h 619986"/>
                      <a:gd name="connsiteX2" fmla="*/ 306291 w 309837"/>
                      <a:gd name="connsiteY2" fmla="*/ 568851 h 619986"/>
                      <a:gd name="connsiteX3" fmla="*/ 11146 w 309837"/>
                      <a:gd name="connsiteY3" fmla="*/ 613984 h 619986"/>
                      <a:gd name="connsiteX4" fmla="*/ 0 w 309837"/>
                      <a:gd name="connsiteY4" fmla="*/ 39020 h 619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9837" h="619986">
                        <a:moveTo>
                          <a:pt x="0" y="39020"/>
                        </a:moveTo>
                        <a:cubicBezTo>
                          <a:pt x="109629" y="920"/>
                          <a:pt x="162108" y="-21940"/>
                          <a:pt x="309837" y="31400"/>
                        </a:cubicBezTo>
                        <a:lnTo>
                          <a:pt x="306291" y="568851"/>
                        </a:lnTo>
                        <a:cubicBezTo>
                          <a:pt x="219326" y="588285"/>
                          <a:pt x="93311" y="636876"/>
                          <a:pt x="11146" y="613984"/>
                        </a:cubicBezTo>
                        <a:lnTo>
                          <a:pt x="0" y="3902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46" name="Figura a mano libera: forma 45">
                    <a:extLst>
                      <a:ext uri="{FF2B5EF4-FFF2-40B4-BE49-F238E27FC236}">
                        <a16:creationId xmlns:a16="http://schemas.microsoft.com/office/drawing/2014/main" id="{3E4ABDDB-E369-E243-28E0-7889E0504A44}"/>
                      </a:ext>
                    </a:extLst>
                  </p:cNvPr>
                  <p:cNvSpPr/>
                  <p:nvPr/>
                </p:nvSpPr>
                <p:spPr>
                  <a:xfrm rot="21392073">
                    <a:off x="12607845" y="6721995"/>
                    <a:ext cx="366645" cy="122766"/>
                  </a:xfrm>
                  <a:custGeom>
                    <a:avLst/>
                    <a:gdLst>
                      <a:gd name="connsiteX0" fmla="*/ 0 w 857250"/>
                      <a:gd name="connsiteY0" fmla="*/ 129540 h 186690"/>
                      <a:gd name="connsiteX1" fmla="*/ 72390 w 857250"/>
                      <a:gd name="connsiteY1" fmla="*/ 3810 h 186690"/>
                      <a:gd name="connsiteX2" fmla="*/ 495300 w 857250"/>
                      <a:gd name="connsiteY2" fmla="*/ 186690 h 186690"/>
                      <a:gd name="connsiteX3" fmla="*/ 811530 w 857250"/>
                      <a:gd name="connsiteY3" fmla="*/ 0 h 186690"/>
                      <a:gd name="connsiteX4" fmla="*/ 857250 w 857250"/>
                      <a:gd name="connsiteY4" fmla="*/ 186690 h 186690"/>
                      <a:gd name="connsiteX5" fmla="*/ 0 w 857250"/>
                      <a:gd name="connsiteY5" fmla="*/ 129540 h 186690"/>
                      <a:gd name="connsiteX0" fmla="*/ 0 w 857250"/>
                      <a:gd name="connsiteY0" fmla="*/ 129540 h 186690"/>
                      <a:gd name="connsiteX1" fmla="*/ 72390 w 857250"/>
                      <a:gd name="connsiteY1" fmla="*/ 3810 h 186690"/>
                      <a:gd name="connsiteX2" fmla="*/ 483870 w 857250"/>
                      <a:gd name="connsiteY2" fmla="*/ 160020 h 186690"/>
                      <a:gd name="connsiteX3" fmla="*/ 811530 w 857250"/>
                      <a:gd name="connsiteY3" fmla="*/ 0 h 186690"/>
                      <a:gd name="connsiteX4" fmla="*/ 857250 w 857250"/>
                      <a:gd name="connsiteY4" fmla="*/ 186690 h 186690"/>
                      <a:gd name="connsiteX5" fmla="*/ 0 w 857250"/>
                      <a:gd name="connsiteY5" fmla="*/ 129540 h 186690"/>
                      <a:gd name="connsiteX0" fmla="*/ 0 w 857250"/>
                      <a:gd name="connsiteY0" fmla="*/ 129540 h 252004"/>
                      <a:gd name="connsiteX1" fmla="*/ 72390 w 857250"/>
                      <a:gd name="connsiteY1" fmla="*/ 3810 h 252004"/>
                      <a:gd name="connsiteX2" fmla="*/ 483870 w 857250"/>
                      <a:gd name="connsiteY2" fmla="*/ 160020 h 252004"/>
                      <a:gd name="connsiteX3" fmla="*/ 811530 w 857250"/>
                      <a:gd name="connsiteY3" fmla="*/ 0 h 252004"/>
                      <a:gd name="connsiteX4" fmla="*/ 857250 w 857250"/>
                      <a:gd name="connsiteY4" fmla="*/ 186690 h 252004"/>
                      <a:gd name="connsiteX5" fmla="*/ 0 w 857250"/>
                      <a:gd name="connsiteY5" fmla="*/ 129540 h 252004"/>
                      <a:gd name="connsiteX0" fmla="*/ 313 w 857563"/>
                      <a:gd name="connsiteY0" fmla="*/ 129540 h 276462"/>
                      <a:gd name="connsiteX1" fmla="*/ 72703 w 857563"/>
                      <a:gd name="connsiteY1" fmla="*/ 3810 h 276462"/>
                      <a:gd name="connsiteX2" fmla="*/ 484183 w 857563"/>
                      <a:gd name="connsiteY2" fmla="*/ 160020 h 276462"/>
                      <a:gd name="connsiteX3" fmla="*/ 811843 w 857563"/>
                      <a:gd name="connsiteY3" fmla="*/ 0 h 276462"/>
                      <a:gd name="connsiteX4" fmla="*/ 857563 w 857563"/>
                      <a:gd name="connsiteY4" fmla="*/ 186690 h 276462"/>
                      <a:gd name="connsiteX5" fmla="*/ 313 w 857563"/>
                      <a:gd name="connsiteY5" fmla="*/ 129540 h 276462"/>
                      <a:gd name="connsiteX0" fmla="*/ 4085 w 861335"/>
                      <a:gd name="connsiteY0" fmla="*/ 129540 h 276462"/>
                      <a:gd name="connsiteX1" fmla="*/ 76475 w 861335"/>
                      <a:gd name="connsiteY1" fmla="*/ 3810 h 276462"/>
                      <a:gd name="connsiteX2" fmla="*/ 487955 w 861335"/>
                      <a:gd name="connsiteY2" fmla="*/ 160020 h 276462"/>
                      <a:gd name="connsiteX3" fmla="*/ 815615 w 861335"/>
                      <a:gd name="connsiteY3" fmla="*/ 0 h 276462"/>
                      <a:gd name="connsiteX4" fmla="*/ 861335 w 861335"/>
                      <a:gd name="connsiteY4" fmla="*/ 186690 h 276462"/>
                      <a:gd name="connsiteX5" fmla="*/ 4085 w 861335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56130 h 303052"/>
                      <a:gd name="connsiteX1" fmla="*/ 78760 w 863620"/>
                      <a:gd name="connsiteY1" fmla="*/ 30400 h 303052"/>
                      <a:gd name="connsiteX2" fmla="*/ 490240 w 863620"/>
                      <a:gd name="connsiteY2" fmla="*/ 186610 h 303052"/>
                      <a:gd name="connsiteX3" fmla="*/ 817900 w 863620"/>
                      <a:gd name="connsiteY3" fmla="*/ 26590 h 303052"/>
                      <a:gd name="connsiteX4" fmla="*/ 863620 w 863620"/>
                      <a:gd name="connsiteY4" fmla="*/ 213280 h 303052"/>
                      <a:gd name="connsiteX5" fmla="*/ 6370 w 863620"/>
                      <a:gd name="connsiteY5" fmla="*/ 156130 h 303052"/>
                      <a:gd name="connsiteX0" fmla="*/ 6370 w 863620"/>
                      <a:gd name="connsiteY0" fmla="*/ 156130 h 303052"/>
                      <a:gd name="connsiteX1" fmla="*/ 78760 w 863620"/>
                      <a:gd name="connsiteY1" fmla="*/ 30400 h 303052"/>
                      <a:gd name="connsiteX2" fmla="*/ 490240 w 863620"/>
                      <a:gd name="connsiteY2" fmla="*/ 186610 h 303052"/>
                      <a:gd name="connsiteX3" fmla="*/ 817900 w 863620"/>
                      <a:gd name="connsiteY3" fmla="*/ 26590 h 303052"/>
                      <a:gd name="connsiteX4" fmla="*/ 863620 w 863620"/>
                      <a:gd name="connsiteY4" fmla="*/ 213280 h 303052"/>
                      <a:gd name="connsiteX5" fmla="*/ 6370 w 863620"/>
                      <a:gd name="connsiteY5" fmla="*/ 156130 h 303052"/>
                      <a:gd name="connsiteX0" fmla="*/ 6370 w 887664"/>
                      <a:gd name="connsiteY0" fmla="*/ 156130 h 303052"/>
                      <a:gd name="connsiteX1" fmla="*/ 78760 w 887664"/>
                      <a:gd name="connsiteY1" fmla="*/ 30400 h 303052"/>
                      <a:gd name="connsiteX2" fmla="*/ 490240 w 887664"/>
                      <a:gd name="connsiteY2" fmla="*/ 186610 h 303052"/>
                      <a:gd name="connsiteX3" fmla="*/ 817900 w 887664"/>
                      <a:gd name="connsiteY3" fmla="*/ 26590 h 303052"/>
                      <a:gd name="connsiteX4" fmla="*/ 863620 w 887664"/>
                      <a:gd name="connsiteY4" fmla="*/ 213280 h 303052"/>
                      <a:gd name="connsiteX5" fmla="*/ 6370 w 887664"/>
                      <a:gd name="connsiteY5" fmla="*/ 156130 h 303052"/>
                      <a:gd name="connsiteX0" fmla="*/ 6370 w 887664"/>
                      <a:gd name="connsiteY0" fmla="*/ 156130 h 303052"/>
                      <a:gd name="connsiteX1" fmla="*/ 78760 w 887664"/>
                      <a:gd name="connsiteY1" fmla="*/ 30400 h 303052"/>
                      <a:gd name="connsiteX2" fmla="*/ 490240 w 887664"/>
                      <a:gd name="connsiteY2" fmla="*/ 186610 h 303052"/>
                      <a:gd name="connsiteX3" fmla="*/ 817900 w 887664"/>
                      <a:gd name="connsiteY3" fmla="*/ 26590 h 303052"/>
                      <a:gd name="connsiteX4" fmla="*/ 863620 w 887664"/>
                      <a:gd name="connsiteY4" fmla="*/ 213280 h 303052"/>
                      <a:gd name="connsiteX5" fmla="*/ 6370 w 887664"/>
                      <a:gd name="connsiteY5" fmla="*/ 156130 h 303052"/>
                      <a:gd name="connsiteX0" fmla="*/ 6370 w 887664"/>
                      <a:gd name="connsiteY0" fmla="*/ 153690 h 300612"/>
                      <a:gd name="connsiteX1" fmla="*/ 78760 w 887664"/>
                      <a:gd name="connsiteY1" fmla="*/ 27960 h 300612"/>
                      <a:gd name="connsiteX2" fmla="*/ 490240 w 887664"/>
                      <a:gd name="connsiteY2" fmla="*/ 184170 h 300612"/>
                      <a:gd name="connsiteX3" fmla="*/ 817900 w 887664"/>
                      <a:gd name="connsiteY3" fmla="*/ 24150 h 300612"/>
                      <a:gd name="connsiteX4" fmla="*/ 863620 w 887664"/>
                      <a:gd name="connsiteY4" fmla="*/ 210840 h 300612"/>
                      <a:gd name="connsiteX5" fmla="*/ 6370 w 887664"/>
                      <a:gd name="connsiteY5" fmla="*/ 153690 h 300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87664" h="300612">
                        <a:moveTo>
                          <a:pt x="6370" y="153690"/>
                        </a:moveTo>
                        <a:cubicBezTo>
                          <a:pt x="-15220" y="88920"/>
                          <a:pt x="20340" y="73680"/>
                          <a:pt x="78760" y="27960"/>
                        </a:cubicBezTo>
                        <a:cubicBezTo>
                          <a:pt x="166390" y="11450"/>
                          <a:pt x="337840" y="196870"/>
                          <a:pt x="490240" y="184170"/>
                        </a:cubicBezTo>
                        <a:cubicBezTo>
                          <a:pt x="637560" y="161310"/>
                          <a:pt x="769640" y="-74910"/>
                          <a:pt x="817900" y="24150"/>
                        </a:cubicBezTo>
                        <a:cubicBezTo>
                          <a:pt x="894100" y="67330"/>
                          <a:pt x="905530" y="171470"/>
                          <a:pt x="863620" y="210840"/>
                        </a:cubicBezTo>
                        <a:cubicBezTo>
                          <a:pt x="535960" y="378480"/>
                          <a:pt x="-8870" y="283230"/>
                          <a:pt x="6370" y="15369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2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  <p:sp>
            <p:nvSpPr>
              <p:cNvPr id="77" name="Ovale 76">
                <a:extLst>
                  <a:ext uri="{FF2B5EF4-FFF2-40B4-BE49-F238E27FC236}">
                    <a16:creationId xmlns:a16="http://schemas.microsoft.com/office/drawing/2014/main" id="{C8E35259-B4D7-C802-BD8D-2DFF493ED848}"/>
                  </a:ext>
                </a:extLst>
              </p:cNvPr>
              <p:cNvSpPr/>
              <p:nvPr/>
            </p:nvSpPr>
            <p:spPr>
              <a:xfrm>
                <a:off x="13152798" y="4727796"/>
                <a:ext cx="117259" cy="109796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AF42ED83-24E0-88D0-2E33-4FE5363FE8E9}"/>
                </a:ext>
              </a:extLst>
            </p:cNvPr>
            <p:cNvGrpSpPr/>
            <p:nvPr/>
          </p:nvGrpSpPr>
          <p:grpSpPr>
            <a:xfrm rot="21392073">
              <a:off x="12941413" y="5445571"/>
              <a:ext cx="195758" cy="258010"/>
              <a:chOff x="8017161" y="3295527"/>
              <a:chExt cx="480577" cy="631778"/>
            </a:xfrm>
          </p:grpSpPr>
          <p:sp>
            <p:nvSpPr>
              <p:cNvPr id="43" name="Trapezio 49">
                <a:extLst>
                  <a:ext uri="{FF2B5EF4-FFF2-40B4-BE49-F238E27FC236}">
                    <a16:creationId xmlns:a16="http://schemas.microsoft.com/office/drawing/2014/main" id="{8DC74C4A-3C7C-326B-AD69-3B8B4F9116D8}"/>
                  </a:ext>
                </a:extLst>
              </p:cNvPr>
              <p:cNvSpPr/>
              <p:nvPr/>
            </p:nvSpPr>
            <p:spPr>
              <a:xfrm rot="11738135">
                <a:off x="8017161" y="3295527"/>
                <a:ext cx="480577" cy="468662"/>
              </a:xfrm>
              <a:custGeom>
                <a:avLst/>
                <a:gdLst>
                  <a:gd name="connsiteX0" fmla="*/ 0 w 321145"/>
                  <a:gd name="connsiteY0" fmla="*/ 361419 h 361419"/>
                  <a:gd name="connsiteX1" fmla="*/ 80286 w 321145"/>
                  <a:gd name="connsiteY1" fmla="*/ 0 h 361419"/>
                  <a:gd name="connsiteX2" fmla="*/ 240859 w 321145"/>
                  <a:gd name="connsiteY2" fmla="*/ 0 h 361419"/>
                  <a:gd name="connsiteX3" fmla="*/ 321145 w 321145"/>
                  <a:gd name="connsiteY3" fmla="*/ 361419 h 361419"/>
                  <a:gd name="connsiteX4" fmla="*/ 0 w 321145"/>
                  <a:gd name="connsiteY4" fmla="*/ 361419 h 361419"/>
                  <a:gd name="connsiteX0" fmla="*/ 0 w 321145"/>
                  <a:gd name="connsiteY0" fmla="*/ 361419 h 412763"/>
                  <a:gd name="connsiteX1" fmla="*/ 80286 w 321145"/>
                  <a:gd name="connsiteY1" fmla="*/ 0 h 412763"/>
                  <a:gd name="connsiteX2" fmla="*/ 240859 w 321145"/>
                  <a:gd name="connsiteY2" fmla="*/ 0 h 412763"/>
                  <a:gd name="connsiteX3" fmla="*/ 321145 w 321145"/>
                  <a:gd name="connsiteY3" fmla="*/ 361419 h 412763"/>
                  <a:gd name="connsiteX4" fmla="*/ 0 w 321145"/>
                  <a:gd name="connsiteY4" fmla="*/ 361419 h 41276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81953"/>
                  <a:gd name="connsiteY0" fmla="*/ 302475 h 416714"/>
                  <a:gd name="connsiteX1" fmla="*/ 141094 w 381953"/>
                  <a:gd name="connsiteY1" fmla="*/ 0 h 416714"/>
                  <a:gd name="connsiteX2" fmla="*/ 301667 w 381953"/>
                  <a:gd name="connsiteY2" fmla="*/ 0 h 416714"/>
                  <a:gd name="connsiteX3" fmla="*/ 381953 w 381953"/>
                  <a:gd name="connsiteY3" fmla="*/ 361419 h 416714"/>
                  <a:gd name="connsiteX4" fmla="*/ 0 w 381953"/>
                  <a:gd name="connsiteY4" fmla="*/ 302475 h 416714"/>
                  <a:gd name="connsiteX0" fmla="*/ 0 w 433414"/>
                  <a:gd name="connsiteY0" fmla="*/ 302475 h 404427"/>
                  <a:gd name="connsiteX1" fmla="*/ 141094 w 433414"/>
                  <a:gd name="connsiteY1" fmla="*/ 0 h 404427"/>
                  <a:gd name="connsiteX2" fmla="*/ 301667 w 433414"/>
                  <a:gd name="connsiteY2" fmla="*/ 0 h 404427"/>
                  <a:gd name="connsiteX3" fmla="*/ 433414 w 433414"/>
                  <a:gd name="connsiteY3" fmla="*/ 342175 h 404427"/>
                  <a:gd name="connsiteX4" fmla="*/ 0 w 433414"/>
                  <a:gd name="connsiteY4" fmla="*/ 302475 h 404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3414" h="404427">
                    <a:moveTo>
                      <a:pt x="0" y="302475"/>
                    </a:moveTo>
                    <a:cubicBezTo>
                      <a:pt x="179855" y="208788"/>
                      <a:pt x="209883" y="258317"/>
                      <a:pt x="141094" y="0"/>
                    </a:cubicBezTo>
                    <a:lnTo>
                      <a:pt x="301667" y="0"/>
                    </a:lnTo>
                    <a:cubicBezTo>
                      <a:pt x="328429" y="120473"/>
                      <a:pt x="302166" y="187642"/>
                      <a:pt x="433414" y="342175"/>
                    </a:cubicBezTo>
                    <a:cubicBezTo>
                      <a:pt x="335043" y="441031"/>
                      <a:pt x="101399" y="418000"/>
                      <a:pt x="0" y="30247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4" name="Ovale 43">
                <a:extLst>
                  <a:ext uri="{FF2B5EF4-FFF2-40B4-BE49-F238E27FC236}">
                    <a16:creationId xmlns:a16="http://schemas.microsoft.com/office/drawing/2014/main" id="{E8E2CFD0-7425-B731-CEEA-D8476561957D}"/>
                  </a:ext>
                </a:extLst>
              </p:cNvPr>
              <p:cNvSpPr/>
              <p:nvPr/>
            </p:nvSpPr>
            <p:spPr>
              <a:xfrm>
                <a:off x="8030019" y="3658676"/>
                <a:ext cx="268224" cy="268629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85" name="Gruppo 84">
            <a:extLst>
              <a:ext uri="{FF2B5EF4-FFF2-40B4-BE49-F238E27FC236}">
                <a16:creationId xmlns:a16="http://schemas.microsoft.com/office/drawing/2014/main" id="{CCDACCBF-BB77-C33D-F87F-9A3AFBFC5DB4}"/>
              </a:ext>
            </a:extLst>
          </p:cNvPr>
          <p:cNvGrpSpPr/>
          <p:nvPr/>
        </p:nvGrpSpPr>
        <p:grpSpPr>
          <a:xfrm rot="21335309">
            <a:off x="11436096" y="4468245"/>
            <a:ext cx="430793" cy="2303608"/>
            <a:chOff x="13276117" y="4494225"/>
            <a:chExt cx="430793" cy="2303608"/>
          </a:xfrm>
        </p:grpSpPr>
        <p:grpSp>
          <p:nvGrpSpPr>
            <p:cNvPr id="83" name="Gruppo 82">
              <a:extLst>
                <a:ext uri="{FF2B5EF4-FFF2-40B4-BE49-F238E27FC236}">
                  <a16:creationId xmlns:a16="http://schemas.microsoft.com/office/drawing/2014/main" id="{EB7F05D7-4801-1523-92F9-372CA23C6493}"/>
                </a:ext>
              </a:extLst>
            </p:cNvPr>
            <p:cNvGrpSpPr/>
            <p:nvPr/>
          </p:nvGrpSpPr>
          <p:grpSpPr>
            <a:xfrm>
              <a:off x="13276117" y="4494225"/>
              <a:ext cx="430793" cy="2303608"/>
              <a:chOff x="13276117" y="4494225"/>
              <a:chExt cx="430793" cy="2303608"/>
            </a:xfrm>
          </p:grpSpPr>
          <p:grpSp>
            <p:nvGrpSpPr>
              <p:cNvPr id="80" name="Gruppo 79">
                <a:extLst>
                  <a:ext uri="{FF2B5EF4-FFF2-40B4-BE49-F238E27FC236}">
                    <a16:creationId xmlns:a16="http://schemas.microsoft.com/office/drawing/2014/main" id="{B11AD81D-34CA-14CE-2A6F-12F1498CB429}"/>
                  </a:ext>
                </a:extLst>
              </p:cNvPr>
              <p:cNvGrpSpPr/>
              <p:nvPr/>
            </p:nvGrpSpPr>
            <p:grpSpPr>
              <a:xfrm>
                <a:off x="13276117" y="5508383"/>
                <a:ext cx="430793" cy="1289450"/>
                <a:chOff x="13276117" y="5508383"/>
                <a:chExt cx="430793" cy="1289450"/>
              </a:xfrm>
            </p:grpSpPr>
            <p:sp>
              <p:nvSpPr>
                <p:cNvPr id="6" name="Rettangolo 74">
                  <a:extLst>
                    <a:ext uri="{FF2B5EF4-FFF2-40B4-BE49-F238E27FC236}">
                      <a16:creationId xmlns:a16="http://schemas.microsoft.com/office/drawing/2014/main" id="{A77BF37B-B11C-1E46-E799-9EB98F3036E8}"/>
                    </a:ext>
                  </a:extLst>
                </p:cNvPr>
                <p:cNvSpPr/>
                <p:nvPr/>
              </p:nvSpPr>
              <p:spPr>
                <a:xfrm rot="21392073">
                  <a:off x="13276117" y="6528294"/>
                  <a:ext cx="429530" cy="269539"/>
                </a:xfrm>
                <a:custGeom>
                  <a:avLst/>
                  <a:gdLst>
                    <a:gd name="connsiteX0" fmla="*/ 0 w 1158856"/>
                    <a:gd name="connsiteY0" fmla="*/ 0 h 779114"/>
                    <a:gd name="connsiteX1" fmla="*/ 1158856 w 1158856"/>
                    <a:gd name="connsiteY1" fmla="*/ 0 h 779114"/>
                    <a:gd name="connsiteX2" fmla="*/ 1158856 w 1158856"/>
                    <a:gd name="connsiteY2" fmla="*/ 779114 h 779114"/>
                    <a:gd name="connsiteX3" fmla="*/ 0 w 1158856"/>
                    <a:gd name="connsiteY3" fmla="*/ 779114 h 779114"/>
                    <a:gd name="connsiteX4" fmla="*/ 0 w 1158856"/>
                    <a:gd name="connsiteY4" fmla="*/ 0 h 779114"/>
                    <a:gd name="connsiteX0" fmla="*/ 0 w 1158856"/>
                    <a:gd name="connsiteY0" fmla="*/ 0 h 779114"/>
                    <a:gd name="connsiteX1" fmla="*/ 1158856 w 1158856"/>
                    <a:gd name="connsiteY1" fmla="*/ 0 h 779114"/>
                    <a:gd name="connsiteX2" fmla="*/ 1158856 w 1158856"/>
                    <a:gd name="connsiteY2" fmla="*/ 779114 h 779114"/>
                    <a:gd name="connsiteX3" fmla="*/ 407670 w 1158856"/>
                    <a:gd name="connsiteY3" fmla="*/ 580994 h 779114"/>
                    <a:gd name="connsiteX4" fmla="*/ 0 w 1158856"/>
                    <a:gd name="connsiteY4" fmla="*/ 0 h 779114"/>
                    <a:gd name="connsiteX0" fmla="*/ 0 w 1158856"/>
                    <a:gd name="connsiteY0" fmla="*/ 0 h 779114"/>
                    <a:gd name="connsiteX1" fmla="*/ 1158856 w 1158856"/>
                    <a:gd name="connsiteY1" fmla="*/ 0 h 779114"/>
                    <a:gd name="connsiteX2" fmla="*/ 1158856 w 1158856"/>
                    <a:gd name="connsiteY2" fmla="*/ 779114 h 779114"/>
                    <a:gd name="connsiteX3" fmla="*/ 327660 w 1158856"/>
                    <a:gd name="connsiteY3" fmla="*/ 706724 h 779114"/>
                    <a:gd name="connsiteX4" fmla="*/ 0 w 1158856"/>
                    <a:gd name="connsiteY4" fmla="*/ 0 h 779114"/>
                    <a:gd name="connsiteX0" fmla="*/ 0 w 1158856"/>
                    <a:gd name="connsiteY0" fmla="*/ 0 h 721964"/>
                    <a:gd name="connsiteX1" fmla="*/ 1158856 w 1158856"/>
                    <a:gd name="connsiteY1" fmla="*/ 0 h 721964"/>
                    <a:gd name="connsiteX2" fmla="*/ 941686 w 1158856"/>
                    <a:gd name="connsiteY2" fmla="*/ 721964 h 721964"/>
                    <a:gd name="connsiteX3" fmla="*/ 327660 w 1158856"/>
                    <a:gd name="connsiteY3" fmla="*/ 706724 h 721964"/>
                    <a:gd name="connsiteX4" fmla="*/ 0 w 1158856"/>
                    <a:gd name="connsiteY4" fmla="*/ 0 h 721964"/>
                    <a:gd name="connsiteX0" fmla="*/ 0 w 1158856"/>
                    <a:gd name="connsiteY0" fmla="*/ 0 h 706724"/>
                    <a:gd name="connsiteX1" fmla="*/ 1158856 w 1158856"/>
                    <a:gd name="connsiteY1" fmla="*/ 0 h 706724"/>
                    <a:gd name="connsiteX2" fmla="*/ 1128376 w 1158856"/>
                    <a:gd name="connsiteY2" fmla="*/ 630524 h 706724"/>
                    <a:gd name="connsiteX3" fmla="*/ 327660 w 1158856"/>
                    <a:gd name="connsiteY3" fmla="*/ 706724 h 706724"/>
                    <a:gd name="connsiteX4" fmla="*/ 0 w 1158856"/>
                    <a:gd name="connsiteY4" fmla="*/ 0 h 706724"/>
                    <a:gd name="connsiteX0" fmla="*/ 0 w 1128376"/>
                    <a:gd name="connsiteY0" fmla="*/ 0 h 706724"/>
                    <a:gd name="connsiteX1" fmla="*/ 1078846 w 1128376"/>
                    <a:gd name="connsiteY1" fmla="*/ 270510 h 706724"/>
                    <a:gd name="connsiteX2" fmla="*/ 1128376 w 1128376"/>
                    <a:gd name="connsiteY2" fmla="*/ 630524 h 706724"/>
                    <a:gd name="connsiteX3" fmla="*/ 327660 w 1128376"/>
                    <a:gd name="connsiteY3" fmla="*/ 706724 h 706724"/>
                    <a:gd name="connsiteX4" fmla="*/ 0 w 1128376"/>
                    <a:gd name="connsiteY4" fmla="*/ 0 h 706724"/>
                    <a:gd name="connsiteX0" fmla="*/ 0 w 1128376"/>
                    <a:gd name="connsiteY0" fmla="*/ 0 h 706724"/>
                    <a:gd name="connsiteX1" fmla="*/ 1002646 w 1128376"/>
                    <a:gd name="connsiteY1" fmla="*/ 182880 h 706724"/>
                    <a:gd name="connsiteX2" fmla="*/ 1128376 w 1128376"/>
                    <a:gd name="connsiteY2" fmla="*/ 630524 h 706724"/>
                    <a:gd name="connsiteX3" fmla="*/ 327660 w 1128376"/>
                    <a:gd name="connsiteY3" fmla="*/ 706724 h 706724"/>
                    <a:gd name="connsiteX4" fmla="*/ 0 w 1128376"/>
                    <a:gd name="connsiteY4" fmla="*/ 0 h 706724"/>
                    <a:gd name="connsiteX0" fmla="*/ 26670 w 800716"/>
                    <a:gd name="connsiteY0" fmla="*/ 53340 h 523844"/>
                    <a:gd name="connsiteX1" fmla="*/ 674986 w 800716"/>
                    <a:gd name="connsiteY1" fmla="*/ 0 h 523844"/>
                    <a:gd name="connsiteX2" fmla="*/ 800716 w 800716"/>
                    <a:gd name="connsiteY2" fmla="*/ 447644 h 523844"/>
                    <a:gd name="connsiteX3" fmla="*/ 0 w 800716"/>
                    <a:gd name="connsiteY3" fmla="*/ 523844 h 523844"/>
                    <a:gd name="connsiteX4" fmla="*/ 26670 w 800716"/>
                    <a:gd name="connsiteY4" fmla="*/ 53340 h 523844"/>
                    <a:gd name="connsiteX0" fmla="*/ 0 w 1006456"/>
                    <a:gd name="connsiteY0" fmla="*/ 0 h 603854"/>
                    <a:gd name="connsiteX1" fmla="*/ 880726 w 1006456"/>
                    <a:gd name="connsiteY1" fmla="*/ 80010 h 603854"/>
                    <a:gd name="connsiteX2" fmla="*/ 1006456 w 1006456"/>
                    <a:gd name="connsiteY2" fmla="*/ 527654 h 603854"/>
                    <a:gd name="connsiteX3" fmla="*/ 205740 w 1006456"/>
                    <a:gd name="connsiteY3" fmla="*/ 603854 h 603854"/>
                    <a:gd name="connsiteX4" fmla="*/ 0 w 1006456"/>
                    <a:gd name="connsiteY4" fmla="*/ 0 h 603854"/>
                    <a:gd name="connsiteX0" fmla="*/ 23923 w 1030379"/>
                    <a:gd name="connsiteY0" fmla="*/ 0 h 603854"/>
                    <a:gd name="connsiteX1" fmla="*/ 904649 w 1030379"/>
                    <a:gd name="connsiteY1" fmla="*/ 80010 h 603854"/>
                    <a:gd name="connsiteX2" fmla="*/ 1030379 w 1030379"/>
                    <a:gd name="connsiteY2" fmla="*/ 527654 h 603854"/>
                    <a:gd name="connsiteX3" fmla="*/ 229663 w 1030379"/>
                    <a:gd name="connsiteY3" fmla="*/ 603854 h 603854"/>
                    <a:gd name="connsiteX4" fmla="*/ 23923 w 1030379"/>
                    <a:gd name="connsiteY4" fmla="*/ 0 h 603854"/>
                    <a:gd name="connsiteX0" fmla="*/ 26945 w 1033401"/>
                    <a:gd name="connsiteY0" fmla="*/ 0 h 603854"/>
                    <a:gd name="connsiteX1" fmla="*/ 907671 w 1033401"/>
                    <a:gd name="connsiteY1" fmla="*/ 80010 h 603854"/>
                    <a:gd name="connsiteX2" fmla="*/ 1033401 w 1033401"/>
                    <a:gd name="connsiteY2" fmla="*/ 527654 h 603854"/>
                    <a:gd name="connsiteX3" fmla="*/ 232685 w 1033401"/>
                    <a:gd name="connsiteY3" fmla="*/ 603854 h 603854"/>
                    <a:gd name="connsiteX4" fmla="*/ 26945 w 1033401"/>
                    <a:gd name="connsiteY4" fmla="*/ 0 h 603854"/>
                    <a:gd name="connsiteX0" fmla="*/ 26945 w 1033401"/>
                    <a:gd name="connsiteY0" fmla="*/ 0 h 650763"/>
                    <a:gd name="connsiteX1" fmla="*/ 907671 w 1033401"/>
                    <a:gd name="connsiteY1" fmla="*/ 80010 h 650763"/>
                    <a:gd name="connsiteX2" fmla="*/ 1033401 w 1033401"/>
                    <a:gd name="connsiteY2" fmla="*/ 527654 h 650763"/>
                    <a:gd name="connsiteX3" fmla="*/ 232685 w 1033401"/>
                    <a:gd name="connsiteY3" fmla="*/ 603854 h 650763"/>
                    <a:gd name="connsiteX4" fmla="*/ 26945 w 1033401"/>
                    <a:gd name="connsiteY4" fmla="*/ 0 h 650763"/>
                    <a:gd name="connsiteX0" fmla="*/ 26945 w 1033401"/>
                    <a:gd name="connsiteY0" fmla="*/ 0 h 660008"/>
                    <a:gd name="connsiteX1" fmla="*/ 907671 w 1033401"/>
                    <a:gd name="connsiteY1" fmla="*/ 80010 h 660008"/>
                    <a:gd name="connsiteX2" fmla="*/ 1033401 w 1033401"/>
                    <a:gd name="connsiteY2" fmla="*/ 527654 h 660008"/>
                    <a:gd name="connsiteX3" fmla="*/ 232685 w 1033401"/>
                    <a:gd name="connsiteY3" fmla="*/ 603854 h 660008"/>
                    <a:gd name="connsiteX4" fmla="*/ 26945 w 1033401"/>
                    <a:gd name="connsiteY4" fmla="*/ 0 h 660008"/>
                    <a:gd name="connsiteX0" fmla="*/ 26945 w 1046843"/>
                    <a:gd name="connsiteY0" fmla="*/ 0 h 660008"/>
                    <a:gd name="connsiteX1" fmla="*/ 907671 w 1046843"/>
                    <a:gd name="connsiteY1" fmla="*/ 80010 h 660008"/>
                    <a:gd name="connsiteX2" fmla="*/ 1033401 w 1046843"/>
                    <a:gd name="connsiteY2" fmla="*/ 527654 h 660008"/>
                    <a:gd name="connsiteX3" fmla="*/ 232685 w 1046843"/>
                    <a:gd name="connsiteY3" fmla="*/ 603854 h 660008"/>
                    <a:gd name="connsiteX4" fmla="*/ 26945 w 1046843"/>
                    <a:gd name="connsiteY4" fmla="*/ 0 h 660008"/>
                    <a:gd name="connsiteX0" fmla="*/ 26945 w 1054476"/>
                    <a:gd name="connsiteY0" fmla="*/ 0 h 660008"/>
                    <a:gd name="connsiteX1" fmla="*/ 907671 w 1054476"/>
                    <a:gd name="connsiteY1" fmla="*/ 80010 h 660008"/>
                    <a:gd name="connsiteX2" fmla="*/ 1033401 w 1054476"/>
                    <a:gd name="connsiteY2" fmla="*/ 527654 h 660008"/>
                    <a:gd name="connsiteX3" fmla="*/ 232685 w 1054476"/>
                    <a:gd name="connsiteY3" fmla="*/ 603854 h 660008"/>
                    <a:gd name="connsiteX4" fmla="*/ 26945 w 1054476"/>
                    <a:gd name="connsiteY4" fmla="*/ 0 h 660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4476" h="660008">
                      <a:moveTo>
                        <a:pt x="26945" y="0"/>
                      </a:moveTo>
                      <a:lnTo>
                        <a:pt x="907671" y="80010"/>
                      </a:lnTo>
                      <a:cubicBezTo>
                        <a:pt x="1025781" y="156835"/>
                        <a:pt x="1090551" y="370819"/>
                        <a:pt x="1033401" y="527654"/>
                      </a:cubicBezTo>
                      <a:cubicBezTo>
                        <a:pt x="1033196" y="606394"/>
                        <a:pt x="781530" y="734664"/>
                        <a:pt x="232685" y="603854"/>
                      </a:cubicBezTo>
                      <a:cubicBezTo>
                        <a:pt x="126005" y="410189"/>
                        <a:pt x="-72115" y="212715"/>
                        <a:pt x="26945" y="0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5" name="Trapezio 67">
                  <a:extLst>
                    <a:ext uri="{FF2B5EF4-FFF2-40B4-BE49-F238E27FC236}">
                      <a16:creationId xmlns:a16="http://schemas.microsoft.com/office/drawing/2014/main" id="{59F9746F-88B9-CE3F-FAE1-4E4E50E4084F}"/>
                    </a:ext>
                  </a:extLst>
                </p:cNvPr>
                <p:cNvSpPr/>
                <p:nvPr/>
              </p:nvSpPr>
              <p:spPr>
                <a:xfrm rot="21574262" flipH="1">
                  <a:off x="13284989" y="5508383"/>
                  <a:ext cx="390993" cy="628326"/>
                </a:xfrm>
                <a:custGeom>
                  <a:avLst/>
                  <a:gdLst>
                    <a:gd name="connsiteX0" fmla="*/ 0 w 1017409"/>
                    <a:gd name="connsiteY0" fmla="*/ 1393390 h 1393390"/>
                    <a:gd name="connsiteX1" fmla="*/ 149671 w 1017409"/>
                    <a:gd name="connsiteY1" fmla="*/ 0 h 1393390"/>
                    <a:gd name="connsiteX2" fmla="*/ 867738 w 1017409"/>
                    <a:gd name="connsiteY2" fmla="*/ 0 h 1393390"/>
                    <a:gd name="connsiteX3" fmla="*/ 1017409 w 1017409"/>
                    <a:gd name="connsiteY3" fmla="*/ 1393390 h 1393390"/>
                    <a:gd name="connsiteX4" fmla="*/ 0 w 1017409"/>
                    <a:gd name="connsiteY4" fmla="*/ 1393390 h 1393390"/>
                    <a:gd name="connsiteX0" fmla="*/ 0 w 961936"/>
                    <a:gd name="connsiteY0" fmla="*/ 1393390 h 1393390"/>
                    <a:gd name="connsiteX1" fmla="*/ 149671 w 961936"/>
                    <a:gd name="connsiteY1" fmla="*/ 0 h 1393390"/>
                    <a:gd name="connsiteX2" fmla="*/ 867738 w 961936"/>
                    <a:gd name="connsiteY2" fmla="*/ 0 h 1393390"/>
                    <a:gd name="connsiteX3" fmla="*/ 961936 w 961936"/>
                    <a:gd name="connsiteY3" fmla="*/ 1392953 h 1393390"/>
                    <a:gd name="connsiteX4" fmla="*/ 0 w 961936"/>
                    <a:gd name="connsiteY4" fmla="*/ 1393390 h 1393390"/>
                    <a:gd name="connsiteX0" fmla="*/ 0 w 990173"/>
                    <a:gd name="connsiteY0" fmla="*/ 1393390 h 1393390"/>
                    <a:gd name="connsiteX1" fmla="*/ 149671 w 990173"/>
                    <a:gd name="connsiteY1" fmla="*/ 0 h 1393390"/>
                    <a:gd name="connsiteX2" fmla="*/ 867738 w 990173"/>
                    <a:gd name="connsiteY2" fmla="*/ 0 h 1393390"/>
                    <a:gd name="connsiteX3" fmla="*/ 961936 w 990173"/>
                    <a:gd name="connsiteY3" fmla="*/ 1392953 h 1393390"/>
                    <a:gd name="connsiteX4" fmla="*/ 0 w 990173"/>
                    <a:gd name="connsiteY4" fmla="*/ 1393390 h 1393390"/>
                    <a:gd name="connsiteX0" fmla="*/ 0 w 990173"/>
                    <a:gd name="connsiteY0" fmla="*/ 1393390 h 1393390"/>
                    <a:gd name="connsiteX1" fmla="*/ 149671 w 990173"/>
                    <a:gd name="connsiteY1" fmla="*/ 0 h 1393390"/>
                    <a:gd name="connsiteX2" fmla="*/ 867738 w 990173"/>
                    <a:gd name="connsiteY2" fmla="*/ 0 h 1393390"/>
                    <a:gd name="connsiteX3" fmla="*/ 961936 w 990173"/>
                    <a:gd name="connsiteY3" fmla="*/ 1392953 h 1393390"/>
                    <a:gd name="connsiteX4" fmla="*/ 0 w 990173"/>
                    <a:gd name="connsiteY4" fmla="*/ 1393390 h 1393390"/>
                    <a:gd name="connsiteX0" fmla="*/ 0 w 990173"/>
                    <a:gd name="connsiteY0" fmla="*/ 1393390 h 1411727"/>
                    <a:gd name="connsiteX1" fmla="*/ 149671 w 990173"/>
                    <a:gd name="connsiteY1" fmla="*/ 0 h 1411727"/>
                    <a:gd name="connsiteX2" fmla="*/ 867738 w 990173"/>
                    <a:gd name="connsiteY2" fmla="*/ 0 h 1411727"/>
                    <a:gd name="connsiteX3" fmla="*/ 961936 w 990173"/>
                    <a:gd name="connsiteY3" fmla="*/ 1392953 h 1411727"/>
                    <a:gd name="connsiteX4" fmla="*/ 0 w 990173"/>
                    <a:gd name="connsiteY4" fmla="*/ 1393390 h 1411727"/>
                    <a:gd name="connsiteX0" fmla="*/ 11176 w 1001349"/>
                    <a:gd name="connsiteY0" fmla="*/ 1393390 h 1411727"/>
                    <a:gd name="connsiteX1" fmla="*/ 160847 w 1001349"/>
                    <a:gd name="connsiteY1" fmla="*/ 0 h 1411727"/>
                    <a:gd name="connsiteX2" fmla="*/ 878914 w 1001349"/>
                    <a:gd name="connsiteY2" fmla="*/ 0 h 1411727"/>
                    <a:gd name="connsiteX3" fmla="*/ 973112 w 1001349"/>
                    <a:gd name="connsiteY3" fmla="*/ 1392953 h 1411727"/>
                    <a:gd name="connsiteX4" fmla="*/ 11176 w 1001349"/>
                    <a:gd name="connsiteY4" fmla="*/ 1393390 h 1411727"/>
                    <a:gd name="connsiteX0" fmla="*/ 13018 w 1003191"/>
                    <a:gd name="connsiteY0" fmla="*/ 1393390 h 1411727"/>
                    <a:gd name="connsiteX1" fmla="*/ 162689 w 1003191"/>
                    <a:gd name="connsiteY1" fmla="*/ 0 h 1411727"/>
                    <a:gd name="connsiteX2" fmla="*/ 880756 w 1003191"/>
                    <a:gd name="connsiteY2" fmla="*/ 0 h 1411727"/>
                    <a:gd name="connsiteX3" fmla="*/ 974954 w 1003191"/>
                    <a:gd name="connsiteY3" fmla="*/ 1392953 h 1411727"/>
                    <a:gd name="connsiteX4" fmla="*/ 13018 w 1003191"/>
                    <a:gd name="connsiteY4" fmla="*/ 1393390 h 1411727"/>
                    <a:gd name="connsiteX0" fmla="*/ 13018 w 996432"/>
                    <a:gd name="connsiteY0" fmla="*/ 1393390 h 1450462"/>
                    <a:gd name="connsiteX1" fmla="*/ 162689 w 996432"/>
                    <a:gd name="connsiteY1" fmla="*/ 0 h 1450462"/>
                    <a:gd name="connsiteX2" fmla="*/ 880756 w 996432"/>
                    <a:gd name="connsiteY2" fmla="*/ 0 h 1450462"/>
                    <a:gd name="connsiteX3" fmla="*/ 967173 w 996432"/>
                    <a:gd name="connsiteY3" fmla="*/ 1450461 h 1450462"/>
                    <a:gd name="connsiteX4" fmla="*/ 13018 w 996432"/>
                    <a:gd name="connsiteY4" fmla="*/ 1393390 h 1450462"/>
                    <a:gd name="connsiteX0" fmla="*/ 12523 w 995937"/>
                    <a:gd name="connsiteY0" fmla="*/ 1393390 h 1450462"/>
                    <a:gd name="connsiteX1" fmla="*/ 162194 w 995937"/>
                    <a:gd name="connsiteY1" fmla="*/ 0 h 1450462"/>
                    <a:gd name="connsiteX2" fmla="*/ 880261 w 995937"/>
                    <a:gd name="connsiteY2" fmla="*/ 0 h 1450462"/>
                    <a:gd name="connsiteX3" fmla="*/ 966678 w 995937"/>
                    <a:gd name="connsiteY3" fmla="*/ 1450461 h 1450462"/>
                    <a:gd name="connsiteX4" fmla="*/ 12523 w 995937"/>
                    <a:gd name="connsiteY4" fmla="*/ 1393390 h 1450462"/>
                    <a:gd name="connsiteX0" fmla="*/ 12523 w 995937"/>
                    <a:gd name="connsiteY0" fmla="*/ 1432747 h 1489819"/>
                    <a:gd name="connsiteX1" fmla="*/ 162194 w 995937"/>
                    <a:gd name="connsiteY1" fmla="*/ 39357 h 1489819"/>
                    <a:gd name="connsiteX2" fmla="*/ 880261 w 995937"/>
                    <a:gd name="connsiteY2" fmla="*/ 39357 h 1489819"/>
                    <a:gd name="connsiteX3" fmla="*/ 966678 w 995937"/>
                    <a:gd name="connsiteY3" fmla="*/ 1489818 h 1489819"/>
                    <a:gd name="connsiteX4" fmla="*/ 12523 w 995937"/>
                    <a:gd name="connsiteY4" fmla="*/ 1432747 h 1489819"/>
                    <a:gd name="connsiteX0" fmla="*/ 12523 w 995937"/>
                    <a:gd name="connsiteY0" fmla="*/ 1432747 h 1518816"/>
                    <a:gd name="connsiteX1" fmla="*/ 162194 w 995937"/>
                    <a:gd name="connsiteY1" fmla="*/ 39357 h 1518816"/>
                    <a:gd name="connsiteX2" fmla="*/ 880261 w 995937"/>
                    <a:gd name="connsiteY2" fmla="*/ 39357 h 1518816"/>
                    <a:gd name="connsiteX3" fmla="*/ 966678 w 995937"/>
                    <a:gd name="connsiteY3" fmla="*/ 1489818 h 1518816"/>
                    <a:gd name="connsiteX4" fmla="*/ 12523 w 995937"/>
                    <a:gd name="connsiteY4" fmla="*/ 1432747 h 1518816"/>
                    <a:gd name="connsiteX0" fmla="*/ 12523 w 995937"/>
                    <a:gd name="connsiteY0" fmla="*/ 1432747 h 1534940"/>
                    <a:gd name="connsiteX1" fmla="*/ 162194 w 995937"/>
                    <a:gd name="connsiteY1" fmla="*/ 39357 h 1534940"/>
                    <a:gd name="connsiteX2" fmla="*/ 880261 w 995937"/>
                    <a:gd name="connsiteY2" fmla="*/ 39357 h 1534940"/>
                    <a:gd name="connsiteX3" fmla="*/ 966678 w 995937"/>
                    <a:gd name="connsiteY3" fmla="*/ 1489818 h 1534940"/>
                    <a:gd name="connsiteX4" fmla="*/ 12523 w 995937"/>
                    <a:gd name="connsiteY4" fmla="*/ 1432747 h 1534940"/>
                    <a:gd name="connsiteX0" fmla="*/ 12523 w 1004252"/>
                    <a:gd name="connsiteY0" fmla="*/ 1436363 h 1538556"/>
                    <a:gd name="connsiteX1" fmla="*/ 162194 w 1004252"/>
                    <a:gd name="connsiteY1" fmla="*/ 42973 h 1538556"/>
                    <a:gd name="connsiteX2" fmla="*/ 928330 w 1004252"/>
                    <a:gd name="connsiteY2" fmla="*/ 30176 h 1538556"/>
                    <a:gd name="connsiteX3" fmla="*/ 966678 w 1004252"/>
                    <a:gd name="connsiteY3" fmla="*/ 1493434 h 1538556"/>
                    <a:gd name="connsiteX4" fmla="*/ 12523 w 1004252"/>
                    <a:gd name="connsiteY4" fmla="*/ 1436363 h 1538556"/>
                    <a:gd name="connsiteX0" fmla="*/ 12523 w 993035"/>
                    <a:gd name="connsiteY0" fmla="*/ 1436363 h 1538556"/>
                    <a:gd name="connsiteX1" fmla="*/ 162194 w 993035"/>
                    <a:gd name="connsiteY1" fmla="*/ 42973 h 1538556"/>
                    <a:gd name="connsiteX2" fmla="*/ 928330 w 993035"/>
                    <a:gd name="connsiteY2" fmla="*/ 30176 h 1538556"/>
                    <a:gd name="connsiteX3" fmla="*/ 966678 w 993035"/>
                    <a:gd name="connsiteY3" fmla="*/ 1493434 h 1538556"/>
                    <a:gd name="connsiteX4" fmla="*/ 12523 w 993035"/>
                    <a:gd name="connsiteY4" fmla="*/ 1436363 h 1538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3035" h="1538556">
                      <a:moveTo>
                        <a:pt x="12523" y="1436363"/>
                      </a:moveTo>
                      <a:cubicBezTo>
                        <a:pt x="-40980" y="1340577"/>
                        <a:pt x="89837" y="569014"/>
                        <a:pt x="162194" y="42973"/>
                      </a:cubicBezTo>
                      <a:cubicBezTo>
                        <a:pt x="321651" y="-45582"/>
                        <a:pt x="688974" y="30176"/>
                        <a:pt x="928330" y="30176"/>
                      </a:cubicBezTo>
                      <a:cubicBezTo>
                        <a:pt x="881718" y="765200"/>
                        <a:pt x="1057201" y="1098114"/>
                        <a:pt x="966678" y="1493434"/>
                      </a:cubicBezTo>
                      <a:cubicBezTo>
                        <a:pt x="516692" y="1568971"/>
                        <a:pt x="95716" y="1549484"/>
                        <a:pt x="12523" y="1436363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6" name="Rettangolo 51">
                  <a:extLst>
                    <a:ext uri="{FF2B5EF4-FFF2-40B4-BE49-F238E27FC236}">
                      <a16:creationId xmlns:a16="http://schemas.microsoft.com/office/drawing/2014/main" id="{2AFA49EE-549B-DBEF-92B5-DE6EAF2E0FB6}"/>
                    </a:ext>
                  </a:extLst>
                </p:cNvPr>
                <p:cNvSpPr/>
                <p:nvPr/>
              </p:nvSpPr>
              <p:spPr>
                <a:xfrm rot="21543606">
                  <a:off x="13337711" y="5520520"/>
                  <a:ext cx="256337" cy="295029"/>
                </a:xfrm>
                <a:custGeom>
                  <a:avLst/>
                  <a:gdLst>
                    <a:gd name="connsiteX0" fmla="*/ 0 w 616619"/>
                    <a:gd name="connsiteY0" fmla="*/ 0 h 621814"/>
                    <a:gd name="connsiteX1" fmla="*/ 616619 w 616619"/>
                    <a:gd name="connsiteY1" fmla="*/ 0 h 621814"/>
                    <a:gd name="connsiteX2" fmla="*/ 616619 w 616619"/>
                    <a:gd name="connsiteY2" fmla="*/ 621814 h 621814"/>
                    <a:gd name="connsiteX3" fmla="*/ 0 w 616619"/>
                    <a:gd name="connsiteY3" fmla="*/ 621814 h 621814"/>
                    <a:gd name="connsiteX4" fmla="*/ 0 w 616619"/>
                    <a:gd name="connsiteY4" fmla="*/ 0 h 621814"/>
                    <a:gd name="connsiteX0" fmla="*/ 0 w 616619"/>
                    <a:gd name="connsiteY0" fmla="*/ 0 h 688563"/>
                    <a:gd name="connsiteX1" fmla="*/ 616619 w 616619"/>
                    <a:gd name="connsiteY1" fmla="*/ 0 h 688563"/>
                    <a:gd name="connsiteX2" fmla="*/ 616619 w 616619"/>
                    <a:gd name="connsiteY2" fmla="*/ 621814 h 688563"/>
                    <a:gd name="connsiteX3" fmla="*/ 0 w 616619"/>
                    <a:gd name="connsiteY3" fmla="*/ 621814 h 688563"/>
                    <a:gd name="connsiteX4" fmla="*/ 0 w 616619"/>
                    <a:gd name="connsiteY4" fmla="*/ 0 h 688563"/>
                    <a:gd name="connsiteX0" fmla="*/ 0 w 616619"/>
                    <a:gd name="connsiteY0" fmla="*/ 0 h 708755"/>
                    <a:gd name="connsiteX1" fmla="*/ 616619 w 616619"/>
                    <a:gd name="connsiteY1" fmla="*/ 0 h 708755"/>
                    <a:gd name="connsiteX2" fmla="*/ 616619 w 616619"/>
                    <a:gd name="connsiteY2" fmla="*/ 621814 h 708755"/>
                    <a:gd name="connsiteX3" fmla="*/ 0 w 616619"/>
                    <a:gd name="connsiteY3" fmla="*/ 621814 h 708755"/>
                    <a:gd name="connsiteX4" fmla="*/ 0 w 616619"/>
                    <a:gd name="connsiteY4" fmla="*/ 0 h 708755"/>
                    <a:gd name="connsiteX0" fmla="*/ 0 w 616619"/>
                    <a:gd name="connsiteY0" fmla="*/ 0 h 711984"/>
                    <a:gd name="connsiteX1" fmla="*/ 616619 w 616619"/>
                    <a:gd name="connsiteY1" fmla="*/ 0 h 711984"/>
                    <a:gd name="connsiteX2" fmla="*/ 616619 w 616619"/>
                    <a:gd name="connsiteY2" fmla="*/ 621814 h 711984"/>
                    <a:gd name="connsiteX3" fmla="*/ 0 w 616619"/>
                    <a:gd name="connsiteY3" fmla="*/ 621814 h 711984"/>
                    <a:gd name="connsiteX4" fmla="*/ 0 w 616619"/>
                    <a:gd name="connsiteY4" fmla="*/ 0 h 711984"/>
                    <a:gd name="connsiteX0" fmla="*/ 0 w 616619"/>
                    <a:gd name="connsiteY0" fmla="*/ 0 h 712500"/>
                    <a:gd name="connsiteX1" fmla="*/ 616619 w 616619"/>
                    <a:gd name="connsiteY1" fmla="*/ 0 h 712500"/>
                    <a:gd name="connsiteX2" fmla="*/ 616619 w 616619"/>
                    <a:gd name="connsiteY2" fmla="*/ 621814 h 712500"/>
                    <a:gd name="connsiteX3" fmla="*/ 0 w 616619"/>
                    <a:gd name="connsiteY3" fmla="*/ 621814 h 712500"/>
                    <a:gd name="connsiteX4" fmla="*/ 0 w 616619"/>
                    <a:gd name="connsiteY4" fmla="*/ 0 h 712500"/>
                    <a:gd name="connsiteX0" fmla="*/ 0 w 630030"/>
                    <a:gd name="connsiteY0" fmla="*/ 0 h 712500"/>
                    <a:gd name="connsiteX1" fmla="*/ 630030 w 630030"/>
                    <a:gd name="connsiteY1" fmla="*/ 2440 h 712500"/>
                    <a:gd name="connsiteX2" fmla="*/ 616619 w 630030"/>
                    <a:gd name="connsiteY2" fmla="*/ 621814 h 712500"/>
                    <a:gd name="connsiteX3" fmla="*/ 0 w 630030"/>
                    <a:gd name="connsiteY3" fmla="*/ 621814 h 712500"/>
                    <a:gd name="connsiteX4" fmla="*/ 0 w 630030"/>
                    <a:gd name="connsiteY4" fmla="*/ 0 h 712500"/>
                    <a:gd name="connsiteX0" fmla="*/ 0 w 616619"/>
                    <a:gd name="connsiteY0" fmla="*/ 0 h 712500"/>
                    <a:gd name="connsiteX1" fmla="*/ 583210 w 616619"/>
                    <a:gd name="connsiteY1" fmla="*/ 16091 h 712500"/>
                    <a:gd name="connsiteX2" fmla="*/ 616619 w 616619"/>
                    <a:gd name="connsiteY2" fmla="*/ 621814 h 712500"/>
                    <a:gd name="connsiteX3" fmla="*/ 0 w 616619"/>
                    <a:gd name="connsiteY3" fmla="*/ 621814 h 712500"/>
                    <a:gd name="connsiteX4" fmla="*/ 0 w 616619"/>
                    <a:gd name="connsiteY4" fmla="*/ 0 h 712500"/>
                    <a:gd name="connsiteX0" fmla="*/ 0 w 629296"/>
                    <a:gd name="connsiteY0" fmla="*/ 0 h 712500"/>
                    <a:gd name="connsiteX1" fmla="*/ 629296 w 629296"/>
                    <a:gd name="connsiteY1" fmla="*/ 21703 h 712500"/>
                    <a:gd name="connsiteX2" fmla="*/ 616619 w 629296"/>
                    <a:gd name="connsiteY2" fmla="*/ 621814 h 712500"/>
                    <a:gd name="connsiteX3" fmla="*/ 0 w 629296"/>
                    <a:gd name="connsiteY3" fmla="*/ 621814 h 712500"/>
                    <a:gd name="connsiteX4" fmla="*/ 0 w 629296"/>
                    <a:gd name="connsiteY4" fmla="*/ 0 h 712500"/>
                    <a:gd name="connsiteX0" fmla="*/ 0 w 629296"/>
                    <a:gd name="connsiteY0" fmla="*/ 11210 h 723710"/>
                    <a:gd name="connsiteX1" fmla="*/ 629296 w 629296"/>
                    <a:gd name="connsiteY1" fmla="*/ 32913 h 723710"/>
                    <a:gd name="connsiteX2" fmla="*/ 616619 w 629296"/>
                    <a:gd name="connsiteY2" fmla="*/ 633024 h 723710"/>
                    <a:gd name="connsiteX3" fmla="*/ 0 w 629296"/>
                    <a:gd name="connsiteY3" fmla="*/ 633024 h 723710"/>
                    <a:gd name="connsiteX4" fmla="*/ 0 w 629296"/>
                    <a:gd name="connsiteY4" fmla="*/ 11210 h 723710"/>
                    <a:gd name="connsiteX0" fmla="*/ 0 w 629296"/>
                    <a:gd name="connsiteY0" fmla="*/ 31201 h 743701"/>
                    <a:gd name="connsiteX1" fmla="*/ 629296 w 629296"/>
                    <a:gd name="connsiteY1" fmla="*/ 52904 h 743701"/>
                    <a:gd name="connsiteX2" fmla="*/ 616619 w 629296"/>
                    <a:gd name="connsiteY2" fmla="*/ 653015 h 743701"/>
                    <a:gd name="connsiteX3" fmla="*/ 0 w 629296"/>
                    <a:gd name="connsiteY3" fmla="*/ 653015 h 743701"/>
                    <a:gd name="connsiteX4" fmla="*/ 0 w 629296"/>
                    <a:gd name="connsiteY4" fmla="*/ 31201 h 743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9296" h="743701">
                      <a:moveTo>
                        <a:pt x="0" y="31201"/>
                      </a:moveTo>
                      <a:cubicBezTo>
                        <a:pt x="200260" y="-15942"/>
                        <a:pt x="415878" y="-10414"/>
                        <a:pt x="629296" y="52904"/>
                      </a:cubicBezTo>
                      <a:lnTo>
                        <a:pt x="616619" y="653015"/>
                      </a:lnTo>
                      <a:cubicBezTo>
                        <a:pt x="436182" y="804442"/>
                        <a:pt x="84588" y="739080"/>
                        <a:pt x="0" y="653015"/>
                      </a:cubicBezTo>
                      <a:lnTo>
                        <a:pt x="0" y="31201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7" name="Rettangolo con angoli arrotondati 16">
                  <a:extLst>
                    <a:ext uri="{FF2B5EF4-FFF2-40B4-BE49-F238E27FC236}">
                      <a16:creationId xmlns:a16="http://schemas.microsoft.com/office/drawing/2014/main" id="{0EB46336-8785-0960-D8E8-93F93BF3A676}"/>
                    </a:ext>
                  </a:extLst>
                </p:cNvPr>
                <p:cNvSpPr/>
                <p:nvPr/>
              </p:nvSpPr>
              <p:spPr>
                <a:xfrm rot="11448">
                  <a:off x="13339964" y="5528967"/>
                  <a:ext cx="73568" cy="192609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4" name="Figura a mano libera: forma 23">
                  <a:extLst>
                    <a:ext uri="{FF2B5EF4-FFF2-40B4-BE49-F238E27FC236}">
                      <a16:creationId xmlns:a16="http://schemas.microsoft.com/office/drawing/2014/main" id="{63423E99-B88B-CADB-EEAD-A5EC0C43D551}"/>
                    </a:ext>
                  </a:extLst>
                </p:cNvPr>
                <p:cNvSpPr/>
                <p:nvPr/>
              </p:nvSpPr>
              <p:spPr>
                <a:xfrm rot="21392073">
                  <a:off x="13358122" y="6672680"/>
                  <a:ext cx="348788" cy="122766"/>
                </a:xfrm>
                <a:custGeom>
                  <a:avLst/>
                  <a:gdLst>
                    <a:gd name="connsiteX0" fmla="*/ 0 w 857250"/>
                    <a:gd name="connsiteY0" fmla="*/ 129540 h 186690"/>
                    <a:gd name="connsiteX1" fmla="*/ 72390 w 857250"/>
                    <a:gd name="connsiteY1" fmla="*/ 3810 h 186690"/>
                    <a:gd name="connsiteX2" fmla="*/ 495300 w 857250"/>
                    <a:gd name="connsiteY2" fmla="*/ 186690 h 186690"/>
                    <a:gd name="connsiteX3" fmla="*/ 811530 w 857250"/>
                    <a:gd name="connsiteY3" fmla="*/ 0 h 186690"/>
                    <a:gd name="connsiteX4" fmla="*/ 857250 w 857250"/>
                    <a:gd name="connsiteY4" fmla="*/ 186690 h 186690"/>
                    <a:gd name="connsiteX5" fmla="*/ 0 w 857250"/>
                    <a:gd name="connsiteY5" fmla="*/ 129540 h 186690"/>
                    <a:gd name="connsiteX0" fmla="*/ 0 w 857250"/>
                    <a:gd name="connsiteY0" fmla="*/ 129540 h 186690"/>
                    <a:gd name="connsiteX1" fmla="*/ 72390 w 857250"/>
                    <a:gd name="connsiteY1" fmla="*/ 3810 h 186690"/>
                    <a:gd name="connsiteX2" fmla="*/ 483870 w 857250"/>
                    <a:gd name="connsiteY2" fmla="*/ 160020 h 186690"/>
                    <a:gd name="connsiteX3" fmla="*/ 811530 w 857250"/>
                    <a:gd name="connsiteY3" fmla="*/ 0 h 186690"/>
                    <a:gd name="connsiteX4" fmla="*/ 857250 w 857250"/>
                    <a:gd name="connsiteY4" fmla="*/ 186690 h 186690"/>
                    <a:gd name="connsiteX5" fmla="*/ 0 w 857250"/>
                    <a:gd name="connsiteY5" fmla="*/ 129540 h 186690"/>
                    <a:gd name="connsiteX0" fmla="*/ 0 w 857250"/>
                    <a:gd name="connsiteY0" fmla="*/ 129540 h 252004"/>
                    <a:gd name="connsiteX1" fmla="*/ 72390 w 857250"/>
                    <a:gd name="connsiteY1" fmla="*/ 3810 h 252004"/>
                    <a:gd name="connsiteX2" fmla="*/ 483870 w 857250"/>
                    <a:gd name="connsiteY2" fmla="*/ 160020 h 252004"/>
                    <a:gd name="connsiteX3" fmla="*/ 811530 w 857250"/>
                    <a:gd name="connsiteY3" fmla="*/ 0 h 252004"/>
                    <a:gd name="connsiteX4" fmla="*/ 857250 w 857250"/>
                    <a:gd name="connsiteY4" fmla="*/ 186690 h 252004"/>
                    <a:gd name="connsiteX5" fmla="*/ 0 w 857250"/>
                    <a:gd name="connsiteY5" fmla="*/ 129540 h 252004"/>
                    <a:gd name="connsiteX0" fmla="*/ 313 w 857563"/>
                    <a:gd name="connsiteY0" fmla="*/ 129540 h 276462"/>
                    <a:gd name="connsiteX1" fmla="*/ 72703 w 857563"/>
                    <a:gd name="connsiteY1" fmla="*/ 3810 h 276462"/>
                    <a:gd name="connsiteX2" fmla="*/ 484183 w 857563"/>
                    <a:gd name="connsiteY2" fmla="*/ 160020 h 276462"/>
                    <a:gd name="connsiteX3" fmla="*/ 811843 w 857563"/>
                    <a:gd name="connsiteY3" fmla="*/ 0 h 276462"/>
                    <a:gd name="connsiteX4" fmla="*/ 857563 w 857563"/>
                    <a:gd name="connsiteY4" fmla="*/ 186690 h 276462"/>
                    <a:gd name="connsiteX5" fmla="*/ 313 w 857563"/>
                    <a:gd name="connsiteY5" fmla="*/ 129540 h 276462"/>
                    <a:gd name="connsiteX0" fmla="*/ 4085 w 861335"/>
                    <a:gd name="connsiteY0" fmla="*/ 129540 h 276462"/>
                    <a:gd name="connsiteX1" fmla="*/ 76475 w 861335"/>
                    <a:gd name="connsiteY1" fmla="*/ 3810 h 276462"/>
                    <a:gd name="connsiteX2" fmla="*/ 487955 w 861335"/>
                    <a:gd name="connsiteY2" fmla="*/ 160020 h 276462"/>
                    <a:gd name="connsiteX3" fmla="*/ 815615 w 861335"/>
                    <a:gd name="connsiteY3" fmla="*/ 0 h 276462"/>
                    <a:gd name="connsiteX4" fmla="*/ 861335 w 861335"/>
                    <a:gd name="connsiteY4" fmla="*/ 186690 h 276462"/>
                    <a:gd name="connsiteX5" fmla="*/ 4085 w 861335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56130 h 303052"/>
                    <a:gd name="connsiteX1" fmla="*/ 78760 w 863620"/>
                    <a:gd name="connsiteY1" fmla="*/ 30400 h 303052"/>
                    <a:gd name="connsiteX2" fmla="*/ 490240 w 863620"/>
                    <a:gd name="connsiteY2" fmla="*/ 186610 h 303052"/>
                    <a:gd name="connsiteX3" fmla="*/ 817900 w 863620"/>
                    <a:gd name="connsiteY3" fmla="*/ 26590 h 303052"/>
                    <a:gd name="connsiteX4" fmla="*/ 863620 w 863620"/>
                    <a:gd name="connsiteY4" fmla="*/ 213280 h 303052"/>
                    <a:gd name="connsiteX5" fmla="*/ 6370 w 863620"/>
                    <a:gd name="connsiteY5" fmla="*/ 156130 h 303052"/>
                    <a:gd name="connsiteX0" fmla="*/ 6370 w 863620"/>
                    <a:gd name="connsiteY0" fmla="*/ 156130 h 303052"/>
                    <a:gd name="connsiteX1" fmla="*/ 78760 w 863620"/>
                    <a:gd name="connsiteY1" fmla="*/ 30400 h 303052"/>
                    <a:gd name="connsiteX2" fmla="*/ 490240 w 863620"/>
                    <a:gd name="connsiteY2" fmla="*/ 186610 h 303052"/>
                    <a:gd name="connsiteX3" fmla="*/ 817900 w 863620"/>
                    <a:gd name="connsiteY3" fmla="*/ 26590 h 303052"/>
                    <a:gd name="connsiteX4" fmla="*/ 863620 w 863620"/>
                    <a:gd name="connsiteY4" fmla="*/ 213280 h 303052"/>
                    <a:gd name="connsiteX5" fmla="*/ 6370 w 863620"/>
                    <a:gd name="connsiteY5" fmla="*/ 156130 h 303052"/>
                    <a:gd name="connsiteX0" fmla="*/ 6370 w 887664"/>
                    <a:gd name="connsiteY0" fmla="*/ 156130 h 303052"/>
                    <a:gd name="connsiteX1" fmla="*/ 78760 w 887664"/>
                    <a:gd name="connsiteY1" fmla="*/ 30400 h 303052"/>
                    <a:gd name="connsiteX2" fmla="*/ 490240 w 887664"/>
                    <a:gd name="connsiteY2" fmla="*/ 186610 h 303052"/>
                    <a:gd name="connsiteX3" fmla="*/ 817900 w 887664"/>
                    <a:gd name="connsiteY3" fmla="*/ 26590 h 303052"/>
                    <a:gd name="connsiteX4" fmla="*/ 863620 w 887664"/>
                    <a:gd name="connsiteY4" fmla="*/ 213280 h 303052"/>
                    <a:gd name="connsiteX5" fmla="*/ 6370 w 887664"/>
                    <a:gd name="connsiteY5" fmla="*/ 156130 h 303052"/>
                    <a:gd name="connsiteX0" fmla="*/ 6370 w 887664"/>
                    <a:gd name="connsiteY0" fmla="*/ 156130 h 303052"/>
                    <a:gd name="connsiteX1" fmla="*/ 78760 w 887664"/>
                    <a:gd name="connsiteY1" fmla="*/ 30400 h 303052"/>
                    <a:gd name="connsiteX2" fmla="*/ 490240 w 887664"/>
                    <a:gd name="connsiteY2" fmla="*/ 186610 h 303052"/>
                    <a:gd name="connsiteX3" fmla="*/ 817900 w 887664"/>
                    <a:gd name="connsiteY3" fmla="*/ 26590 h 303052"/>
                    <a:gd name="connsiteX4" fmla="*/ 863620 w 887664"/>
                    <a:gd name="connsiteY4" fmla="*/ 213280 h 303052"/>
                    <a:gd name="connsiteX5" fmla="*/ 6370 w 887664"/>
                    <a:gd name="connsiteY5" fmla="*/ 156130 h 303052"/>
                    <a:gd name="connsiteX0" fmla="*/ 6370 w 887664"/>
                    <a:gd name="connsiteY0" fmla="*/ 153690 h 300612"/>
                    <a:gd name="connsiteX1" fmla="*/ 78760 w 887664"/>
                    <a:gd name="connsiteY1" fmla="*/ 27960 h 300612"/>
                    <a:gd name="connsiteX2" fmla="*/ 490240 w 887664"/>
                    <a:gd name="connsiteY2" fmla="*/ 184170 h 300612"/>
                    <a:gd name="connsiteX3" fmla="*/ 817900 w 887664"/>
                    <a:gd name="connsiteY3" fmla="*/ 24150 h 300612"/>
                    <a:gd name="connsiteX4" fmla="*/ 863620 w 887664"/>
                    <a:gd name="connsiteY4" fmla="*/ 210840 h 300612"/>
                    <a:gd name="connsiteX5" fmla="*/ 6370 w 887664"/>
                    <a:gd name="connsiteY5" fmla="*/ 153690 h 300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87664" h="300612">
                      <a:moveTo>
                        <a:pt x="6370" y="153690"/>
                      </a:moveTo>
                      <a:cubicBezTo>
                        <a:pt x="-15220" y="88920"/>
                        <a:pt x="20340" y="73680"/>
                        <a:pt x="78760" y="27960"/>
                      </a:cubicBezTo>
                      <a:cubicBezTo>
                        <a:pt x="166390" y="11450"/>
                        <a:pt x="337840" y="196870"/>
                        <a:pt x="490240" y="184170"/>
                      </a:cubicBezTo>
                      <a:cubicBezTo>
                        <a:pt x="637560" y="161310"/>
                        <a:pt x="769640" y="-74910"/>
                        <a:pt x="817900" y="24150"/>
                      </a:cubicBezTo>
                      <a:cubicBezTo>
                        <a:pt x="894100" y="67330"/>
                        <a:pt x="905530" y="171470"/>
                        <a:pt x="863620" y="210840"/>
                      </a:cubicBezTo>
                      <a:cubicBezTo>
                        <a:pt x="535960" y="378480"/>
                        <a:pt x="-8870" y="283230"/>
                        <a:pt x="6370" y="153690"/>
                      </a:cubicBez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5" name="Ovale 24">
                  <a:extLst>
                    <a:ext uri="{FF2B5EF4-FFF2-40B4-BE49-F238E27FC236}">
                      <a16:creationId xmlns:a16="http://schemas.microsoft.com/office/drawing/2014/main" id="{68408B6E-251F-EBEA-FD40-E2AEBF7C4588}"/>
                    </a:ext>
                  </a:extLst>
                </p:cNvPr>
                <p:cNvSpPr/>
                <p:nvPr/>
              </p:nvSpPr>
              <p:spPr>
                <a:xfrm rot="348493">
                  <a:off x="13301224" y="6516994"/>
                  <a:ext cx="302171" cy="101176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26" name="Gruppo 25">
                  <a:extLst>
                    <a:ext uri="{FF2B5EF4-FFF2-40B4-BE49-F238E27FC236}">
                      <a16:creationId xmlns:a16="http://schemas.microsoft.com/office/drawing/2014/main" id="{EE8FE385-26C9-B941-3640-9C24D73817B8}"/>
                    </a:ext>
                  </a:extLst>
                </p:cNvPr>
                <p:cNvGrpSpPr/>
                <p:nvPr/>
              </p:nvGrpSpPr>
              <p:grpSpPr>
                <a:xfrm rot="21392073">
                  <a:off x="13287219" y="6089350"/>
                  <a:ext cx="375873" cy="503065"/>
                  <a:chOff x="8774517" y="4918684"/>
                  <a:chExt cx="922752" cy="1231833"/>
                </a:xfrm>
              </p:grpSpPr>
              <p:sp>
                <p:nvSpPr>
                  <p:cNvPr id="27" name="Rettangolo 70">
                    <a:extLst>
                      <a:ext uri="{FF2B5EF4-FFF2-40B4-BE49-F238E27FC236}">
                        <a16:creationId xmlns:a16="http://schemas.microsoft.com/office/drawing/2014/main" id="{02081E92-2DBC-9EB7-49D2-A1AD61EE3BCA}"/>
                      </a:ext>
                    </a:extLst>
                  </p:cNvPr>
                  <p:cNvSpPr/>
                  <p:nvPr/>
                </p:nvSpPr>
                <p:spPr>
                  <a:xfrm rot="282320" flipH="1">
                    <a:off x="8774517" y="4918684"/>
                    <a:ext cx="922752" cy="1231833"/>
                  </a:xfrm>
                  <a:custGeom>
                    <a:avLst/>
                    <a:gdLst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20569 w 776240"/>
                      <a:gd name="connsiteY0" fmla="*/ 0 h 1499616"/>
                      <a:gd name="connsiteX1" fmla="*/ 776240 w 776240"/>
                      <a:gd name="connsiteY1" fmla="*/ 0 h 1499616"/>
                      <a:gd name="connsiteX2" fmla="*/ 776240 w 776240"/>
                      <a:gd name="connsiteY2" fmla="*/ 1499616 h 1499616"/>
                      <a:gd name="connsiteX3" fmla="*/ 20569 w 776240"/>
                      <a:gd name="connsiteY3" fmla="*/ 1499616 h 1499616"/>
                      <a:gd name="connsiteX4" fmla="*/ 20569 w 776240"/>
                      <a:gd name="connsiteY4" fmla="*/ 0 h 1499616"/>
                      <a:gd name="connsiteX0" fmla="*/ 20569 w 835845"/>
                      <a:gd name="connsiteY0" fmla="*/ 0 h 1499616"/>
                      <a:gd name="connsiteX1" fmla="*/ 776240 w 835845"/>
                      <a:gd name="connsiteY1" fmla="*/ 0 h 1499616"/>
                      <a:gd name="connsiteX2" fmla="*/ 776240 w 835845"/>
                      <a:gd name="connsiteY2" fmla="*/ 1499616 h 1499616"/>
                      <a:gd name="connsiteX3" fmla="*/ 20569 w 835845"/>
                      <a:gd name="connsiteY3" fmla="*/ 1499616 h 1499616"/>
                      <a:gd name="connsiteX4" fmla="*/ 20569 w 835845"/>
                      <a:gd name="connsiteY4" fmla="*/ 0 h 1499616"/>
                      <a:gd name="connsiteX0" fmla="*/ 20569 w 818819"/>
                      <a:gd name="connsiteY0" fmla="*/ 0 h 1499616"/>
                      <a:gd name="connsiteX1" fmla="*/ 776240 w 818819"/>
                      <a:gd name="connsiteY1" fmla="*/ 0 h 1499616"/>
                      <a:gd name="connsiteX2" fmla="*/ 684800 w 818819"/>
                      <a:gd name="connsiteY2" fmla="*/ 1493520 h 1499616"/>
                      <a:gd name="connsiteX3" fmla="*/ 20569 w 818819"/>
                      <a:gd name="connsiteY3" fmla="*/ 1499616 h 1499616"/>
                      <a:gd name="connsiteX4" fmla="*/ 20569 w 818819"/>
                      <a:gd name="connsiteY4" fmla="*/ 0 h 1499616"/>
                      <a:gd name="connsiteX0" fmla="*/ 20569 w 818819"/>
                      <a:gd name="connsiteY0" fmla="*/ 0 h 1547056"/>
                      <a:gd name="connsiteX1" fmla="*/ 776240 w 818819"/>
                      <a:gd name="connsiteY1" fmla="*/ 0 h 1547056"/>
                      <a:gd name="connsiteX2" fmla="*/ 684800 w 818819"/>
                      <a:gd name="connsiteY2" fmla="*/ 1493520 h 1547056"/>
                      <a:gd name="connsiteX3" fmla="*/ 20569 w 818819"/>
                      <a:gd name="connsiteY3" fmla="*/ 1499616 h 1547056"/>
                      <a:gd name="connsiteX4" fmla="*/ 20569 w 818819"/>
                      <a:gd name="connsiteY4" fmla="*/ 0 h 1547056"/>
                      <a:gd name="connsiteX0" fmla="*/ 20569 w 826508"/>
                      <a:gd name="connsiteY0" fmla="*/ 0 h 1499616"/>
                      <a:gd name="connsiteX1" fmla="*/ 776240 w 826508"/>
                      <a:gd name="connsiteY1" fmla="*/ 0 h 1499616"/>
                      <a:gd name="connsiteX2" fmla="*/ 733667 w 826508"/>
                      <a:gd name="connsiteY2" fmla="*/ 1170381 h 1499616"/>
                      <a:gd name="connsiteX3" fmla="*/ 20569 w 826508"/>
                      <a:gd name="connsiteY3" fmla="*/ 1499616 h 1499616"/>
                      <a:gd name="connsiteX4" fmla="*/ 20569 w 826508"/>
                      <a:gd name="connsiteY4" fmla="*/ 0 h 1499616"/>
                      <a:gd name="connsiteX0" fmla="*/ 20569 w 827210"/>
                      <a:gd name="connsiteY0" fmla="*/ 0 h 1499616"/>
                      <a:gd name="connsiteX1" fmla="*/ 776240 w 827210"/>
                      <a:gd name="connsiteY1" fmla="*/ 0 h 1499616"/>
                      <a:gd name="connsiteX2" fmla="*/ 737403 w 827210"/>
                      <a:gd name="connsiteY2" fmla="*/ 1192367 h 1499616"/>
                      <a:gd name="connsiteX3" fmla="*/ 20569 w 827210"/>
                      <a:gd name="connsiteY3" fmla="*/ 1499616 h 1499616"/>
                      <a:gd name="connsiteX4" fmla="*/ 20569 w 827210"/>
                      <a:gd name="connsiteY4" fmla="*/ 0 h 1499616"/>
                      <a:gd name="connsiteX0" fmla="*/ 20569 w 841645"/>
                      <a:gd name="connsiteY0" fmla="*/ 0 h 1499616"/>
                      <a:gd name="connsiteX1" fmla="*/ 776240 w 841645"/>
                      <a:gd name="connsiteY1" fmla="*/ 0 h 1499616"/>
                      <a:gd name="connsiteX2" fmla="*/ 737403 w 841645"/>
                      <a:gd name="connsiteY2" fmla="*/ 1192367 h 1499616"/>
                      <a:gd name="connsiteX3" fmla="*/ 20569 w 841645"/>
                      <a:gd name="connsiteY3" fmla="*/ 1499616 h 1499616"/>
                      <a:gd name="connsiteX4" fmla="*/ 20569 w 841645"/>
                      <a:gd name="connsiteY4" fmla="*/ 0 h 1499616"/>
                      <a:gd name="connsiteX0" fmla="*/ 20569 w 919569"/>
                      <a:gd name="connsiteY0" fmla="*/ 0 h 1499616"/>
                      <a:gd name="connsiteX1" fmla="*/ 874426 w 919569"/>
                      <a:gd name="connsiteY1" fmla="*/ 1012 h 1499616"/>
                      <a:gd name="connsiteX2" fmla="*/ 737403 w 919569"/>
                      <a:gd name="connsiteY2" fmla="*/ 1192367 h 1499616"/>
                      <a:gd name="connsiteX3" fmla="*/ 20569 w 919569"/>
                      <a:gd name="connsiteY3" fmla="*/ 1499616 h 1499616"/>
                      <a:gd name="connsiteX4" fmla="*/ 20569 w 919569"/>
                      <a:gd name="connsiteY4" fmla="*/ 0 h 1499616"/>
                      <a:gd name="connsiteX0" fmla="*/ 20569 w 875235"/>
                      <a:gd name="connsiteY0" fmla="*/ 0 h 1499616"/>
                      <a:gd name="connsiteX1" fmla="*/ 874426 w 875235"/>
                      <a:gd name="connsiteY1" fmla="*/ 1012 h 1499616"/>
                      <a:gd name="connsiteX2" fmla="*/ 737403 w 875235"/>
                      <a:gd name="connsiteY2" fmla="*/ 1192367 h 1499616"/>
                      <a:gd name="connsiteX3" fmla="*/ 20569 w 875235"/>
                      <a:gd name="connsiteY3" fmla="*/ 1499616 h 1499616"/>
                      <a:gd name="connsiteX4" fmla="*/ 20569 w 875235"/>
                      <a:gd name="connsiteY4" fmla="*/ 0 h 1499616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338221"/>
                      <a:gd name="connsiteX1" fmla="*/ 901699 w 902508"/>
                      <a:gd name="connsiteY1" fmla="*/ 78974 h 1338221"/>
                      <a:gd name="connsiteX2" fmla="*/ 764676 w 902508"/>
                      <a:gd name="connsiteY2" fmla="*/ 1270329 h 1338221"/>
                      <a:gd name="connsiteX3" fmla="*/ 38391 w 902508"/>
                      <a:gd name="connsiteY3" fmla="*/ 1318393 h 1338221"/>
                      <a:gd name="connsiteX4" fmla="*/ 0 w 902508"/>
                      <a:gd name="connsiteY4" fmla="*/ 0 h 1338221"/>
                      <a:gd name="connsiteX0" fmla="*/ 0 w 902508"/>
                      <a:gd name="connsiteY0" fmla="*/ 0 h 1419679"/>
                      <a:gd name="connsiteX1" fmla="*/ 901699 w 902508"/>
                      <a:gd name="connsiteY1" fmla="*/ 78974 h 1419679"/>
                      <a:gd name="connsiteX2" fmla="*/ 764676 w 902508"/>
                      <a:gd name="connsiteY2" fmla="*/ 1270329 h 1419679"/>
                      <a:gd name="connsiteX3" fmla="*/ 136321 w 902508"/>
                      <a:gd name="connsiteY3" fmla="*/ 1419679 h 1419679"/>
                      <a:gd name="connsiteX4" fmla="*/ 0 w 902508"/>
                      <a:gd name="connsiteY4" fmla="*/ 0 h 1419679"/>
                      <a:gd name="connsiteX0" fmla="*/ 0 w 866365"/>
                      <a:gd name="connsiteY0" fmla="*/ 0 h 1546267"/>
                      <a:gd name="connsiteX1" fmla="*/ 865556 w 866365"/>
                      <a:gd name="connsiteY1" fmla="*/ 205562 h 1546267"/>
                      <a:gd name="connsiteX2" fmla="*/ 728533 w 866365"/>
                      <a:gd name="connsiteY2" fmla="*/ 1396917 h 1546267"/>
                      <a:gd name="connsiteX3" fmla="*/ 100178 w 866365"/>
                      <a:gd name="connsiteY3" fmla="*/ 1546267 h 1546267"/>
                      <a:gd name="connsiteX4" fmla="*/ 0 w 866365"/>
                      <a:gd name="connsiteY4" fmla="*/ 0 h 1546267"/>
                      <a:gd name="connsiteX0" fmla="*/ 0 w 824778"/>
                      <a:gd name="connsiteY0" fmla="*/ 0 h 1546267"/>
                      <a:gd name="connsiteX1" fmla="*/ 823198 w 824778"/>
                      <a:gd name="connsiteY1" fmla="*/ 125936 h 1546267"/>
                      <a:gd name="connsiteX2" fmla="*/ 728533 w 824778"/>
                      <a:gd name="connsiteY2" fmla="*/ 1396917 h 1546267"/>
                      <a:gd name="connsiteX3" fmla="*/ 100178 w 824778"/>
                      <a:gd name="connsiteY3" fmla="*/ 1546267 h 1546267"/>
                      <a:gd name="connsiteX4" fmla="*/ 0 w 824778"/>
                      <a:gd name="connsiteY4" fmla="*/ 0 h 1546267"/>
                      <a:gd name="connsiteX0" fmla="*/ 0 w 824778"/>
                      <a:gd name="connsiteY0" fmla="*/ 0 h 1565831"/>
                      <a:gd name="connsiteX1" fmla="*/ 823198 w 824778"/>
                      <a:gd name="connsiteY1" fmla="*/ 125936 h 1565831"/>
                      <a:gd name="connsiteX2" fmla="*/ 728533 w 824778"/>
                      <a:gd name="connsiteY2" fmla="*/ 1396917 h 1565831"/>
                      <a:gd name="connsiteX3" fmla="*/ 100178 w 824778"/>
                      <a:gd name="connsiteY3" fmla="*/ 1546267 h 1565831"/>
                      <a:gd name="connsiteX4" fmla="*/ 0 w 824778"/>
                      <a:gd name="connsiteY4" fmla="*/ 0 h 1565831"/>
                      <a:gd name="connsiteX0" fmla="*/ 0 w 824778"/>
                      <a:gd name="connsiteY0" fmla="*/ 0 h 1596225"/>
                      <a:gd name="connsiteX1" fmla="*/ 823198 w 824778"/>
                      <a:gd name="connsiteY1" fmla="*/ 125936 h 1596225"/>
                      <a:gd name="connsiteX2" fmla="*/ 728533 w 824778"/>
                      <a:gd name="connsiteY2" fmla="*/ 1396917 h 1596225"/>
                      <a:gd name="connsiteX3" fmla="*/ 100178 w 824778"/>
                      <a:gd name="connsiteY3" fmla="*/ 1546267 h 1596225"/>
                      <a:gd name="connsiteX4" fmla="*/ 0 w 824778"/>
                      <a:gd name="connsiteY4" fmla="*/ 0 h 1596225"/>
                      <a:gd name="connsiteX0" fmla="*/ 0 w 846606"/>
                      <a:gd name="connsiteY0" fmla="*/ 0 h 1633846"/>
                      <a:gd name="connsiteX1" fmla="*/ 823198 w 846606"/>
                      <a:gd name="connsiteY1" fmla="*/ 125936 h 1633846"/>
                      <a:gd name="connsiteX2" fmla="*/ 808015 w 846606"/>
                      <a:gd name="connsiteY2" fmla="*/ 1479371 h 1633846"/>
                      <a:gd name="connsiteX3" fmla="*/ 100178 w 846606"/>
                      <a:gd name="connsiteY3" fmla="*/ 1546267 h 1633846"/>
                      <a:gd name="connsiteX4" fmla="*/ 0 w 846606"/>
                      <a:gd name="connsiteY4" fmla="*/ 0 h 1633846"/>
                      <a:gd name="connsiteX0" fmla="*/ 0 w 846606"/>
                      <a:gd name="connsiteY0" fmla="*/ 0 h 1621471"/>
                      <a:gd name="connsiteX1" fmla="*/ 823198 w 846606"/>
                      <a:gd name="connsiteY1" fmla="*/ 125936 h 1621471"/>
                      <a:gd name="connsiteX2" fmla="*/ 808015 w 846606"/>
                      <a:gd name="connsiteY2" fmla="*/ 1479371 h 1621471"/>
                      <a:gd name="connsiteX3" fmla="*/ 191657 w 846606"/>
                      <a:gd name="connsiteY3" fmla="*/ 1516595 h 1621471"/>
                      <a:gd name="connsiteX4" fmla="*/ 0 w 846606"/>
                      <a:gd name="connsiteY4" fmla="*/ 0 h 1621471"/>
                      <a:gd name="connsiteX0" fmla="*/ 0 w 846606"/>
                      <a:gd name="connsiteY0" fmla="*/ 0 h 1633472"/>
                      <a:gd name="connsiteX1" fmla="*/ 823198 w 846606"/>
                      <a:gd name="connsiteY1" fmla="*/ 125936 h 1633472"/>
                      <a:gd name="connsiteX2" fmla="*/ 808015 w 846606"/>
                      <a:gd name="connsiteY2" fmla="*/ 1479371 h 1633472"/>
                      <a:gd name="connsiteX3" fmla="*/ 191657 w 846606"/>
                      <a:gd name="connsiteY3" fmla="*/ 1516595 h 1633472"/>
                      <a:gd name="connsiteX4" fmla="*/ 0 w 846606"/>
                      <a:gd name="connsiteY4" fmla="*/ 0 h 16334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6606" h="1633472">
                        <a:moveTo>
                          <a:pt x="0" y="0"/>
                        </a:moveTo>
                        <a:lnTo>
                          <a:pt x="823198" y="125936"/>
                        </a:lnTo>
                        <a:cubicBezTo>
                          <a:pt x="832712" y="571156"/>
                          <a:pt x="878521" y="1258679"/>
                          <a:pt x="808015" y="1479371"/>
                        </a:cubicBezTo>
                        <a:cubicBezTo>
                          <a:pt x="551744" y="1730491"/>
                          <a:pt x="349006" y="1623484"/>
                          <a:pt x="191657" y="1516595"/>
                        </a:cubicBezTo>
                        <a:cubicBezTo>
                          <a:pt x="81929" y="1028915"/>
                          <a:pt x="184739" y="450462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8" name="Rettangolo 73">
                    <a:extLst>
                      <a:ext uri="{FF2B5EF4-FFF2-40B4-BE49-F238E27FC236}">
                        <a16:creationId xmlns:a16="http://schemas.microsoft.com/office/drawing/2014/main" id="{22D845E4-D1E0-7771-E4FE-5CB0BF6FEAB1}"/>
                      </a:ext>
                    </a:extLst>
                  </p:cNvPr>
                  <p:cNvSpPr/>
                  <p:nvPr/>
                </p:nvSpPr>
                <p:spPr>
                  <a:xfrm rot="230045">
                    <a:off x="9076149" y="5519705"/>
                    <a:ext cx="309837" cy="620832"/>
                  </a:xfrm>
                  <a:custGeom>
                    <a:avLst/>
                    <a:gdLst>
                      <a:gd name="connsiteX0" fmla="*/ 0 w 332697"/>
                      <a:gd name="connsiteY0" fmla="*/ 0 h 590959"/>
                      <a:gd name="connsiteX1" fmla="*/ 33269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2217 w 332697"/>
                      <a:gd name="connsiteY1" fmla="*/ 3048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602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23706 h 614665"/>
                      <a:gd name="connsiteX1" fmla="*/ 306027 w 332697"/>
                      <a:gd name="connsiteY1" fmla="*/ 23706 h 614665"/>
                      <a:gd name="connsiteX2" fmla="*/ 332697 w 332697"/>
                      <a:gd name="connsiteY2" fmla="*/ 614665 h 614665"/>
                      <a:gd name="connsiteX3" fmla="*/ 0 w 332697"/>
                      <a:gd name="connsiteY3" fmla="*/ 614665 h 614665"/>
                      <a:gd name="connsiteX4" fmla="*/ 0 w 332697"/>
                      <a:gd name="connsiteY4" fmla="*/ 23706 h 614665"/>
                      <a:gd name="connsiteX0" fmla="*/ 0 w 332697"/>
                      <a:gd name="connsiteY0" fmla="*/ 34524 h 625483"/>
                      <a:gd name="connsiteX1" fmla="*/ 306027 w 332697"/>
                      <a:gd name="connsiteY1" fmla="*/ 34524 h 625483"/>
                      <a:gd name="connsiteX2" fmla="*/ 332697 w 332697"/>
                      <a:gd name="connsiteY2" fmla="*/ 625483 h 625483"/>
                      <a:gd name="connsiteX3" fmla="*/ 0 w 332697"/>
                      <a:gd name="connsiteY3" fmla="*/ 625483 h 625483"/>
                      <a:gd name="connsiteX4" fmla="*/ 0 w 332697"/>
                      <a:gd name="connsiteY4" fmla="*/ 34524 h 625483"/>
                      <a:gd name="connsiteX0" fmla="*/ 0 w 306027"/>
                      <a:gd name="connsiteY0" fmla="*/ 34524 h 625483"/>
                      <a:gd name="connsiteX1" fmla="*/ 306027 w 306027"/>
                      <a:gd name="connsiteY1" fmla="*/ 34524 h 625483"/>
                      <a:gd name="connsiteX2" fmla="*/ 302217 w 306027"/>
                      <a:gd name="connsiteY2" fmla="*/ 614053 h 625483"/>
                      <a:gd name="connsiteX3" fmla="*/ 0 w 306027"/>
                      <a:gd name="connsiteY3" fmla="*/ 625483 h 625483"/>
                      <a:gd name="connsiteX4" fmla="*/ 0 w 306027"/>
                      <a:gd name="connsiteY4" fmla="*/ 34524 h 625483"/>
                      <a:gd name="connsiteX0" fmla="*/ 0 w 302217"/>
                      <a:gd name="connsiteY0" fmla="*/ 5802 h 596761"/>
                      <a:gd name="connsiteX1" fmla="*/ 264117 w 302217"/>
                      <a:gd name="connsiteY1" fmla="*/ 181062 h 596761"/>
                      <a:gd name="connsiteX2" fmla="*/ 302217 w 302217"/>
                      <a:gd name="connsiteY2" fmla="*/ 585331 h 596761"/>
                      <a:gd name="connsiteX3" fmla="*/ 0 w 302217"/>
                      <a:gd name="connsiteY3" fmla="*/ 596761 h 596761"/>
                      <a:gd name="connsiteX4" fmla="*/ 0 w 302217"/>
                      <a:gd name="connsiteY4" fmla="*/ 5802 h 596761"/>
                      <a:gd name="connsiteX0" fmla="*/ 0 w 309837"/>
                      <a:gd name="connsiteY0" fmla="*/ 32444 h 623403"/>
                      <a:gd name="connsiteX1" fmla="*/ 309837 w 309837"/>
                      <a:gd name="connsiteY1" fmla="*/ 36254 h 623403"/>
                      <a:gd name="connsiteX2" fmla="*/ 302217 w 309837"/>
                      <a:gd name="connsiteY2" fmla="*/ 611973 h 623403"/>
                      <a:gd name="connsiteX3" fmla="*/ 0 w 309837"/>
                      <a:gd name="connsiteY3" fmla="*/ 623403 h 623403"/>
                      <a:gd name="connsiteX4" fmla="*/ 0 w 309837"/>
                      <a:gd name="connsiteY4" fmla="*/ 32444 h 623403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302217 w 309837"/>
                      <a:gd name="connsiteY2" fmla="*/ 607119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285738 w 309837"/>
                      <a:gd name="connsiteY2" fmla="*/ 589131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6766"/>
                      <a:gd name="connsiteX1" fmla="*/ 309837 w 309837"/>
                      <a:gd name="connsiteY1" fmla="*/ 31400 h 616766"/>
                      <a:gd name="connsiteX2" fmla="*/ 285738 w 309837"/>
                      <a:gd name="connsiteY2" fmla="*/ 589131 h 616766"/>
                      <a:gd name="connsiteX3" fmla="*/ 26610 w 309837"/>
                      <a:gd name="connsiteY3" fmla="*/ 616766 h 616766"/>
                      <a:gd name="connsiteX4" fmla="*/ 0 w 309837"/>
                      <a:gd name="connsiteY4" fmla="*/ 39020 h 616766"/>
                      <a:gd name="connsiteX0" fmla="*/ 0 w 309837"/>
                      <a:gd name="connsiteY0" fmla="*/ 39020 h 628935"/>
                      <a:gd name="connsiteX1" fmla="*/ 309837 w 309837"/>
                      <a:gd name="connsiteY1" fmla="*/ 31400 h 628935"/>
                      <a:gd name="connsiteX2" fmla="*/ 285738 w 309837"/>
                      <a:gd name="connsiteY2" fmla="*/ 589131 h 628935"/>
                      <a:gd name="connsiteX3" fmla="*/ 15967 w 309837"/>
                      <a:gd name="connsiteY3" fmla="*/ 628935 h 628935"/>
                      <a:gd name="connsiteX4" fmla="*/ 0 w 309837"/>
                      <a:gd name="connsiteY4" fmla="*/ 39020 h 628935"/>
                      <a:gd name="connsiteX0" fmla="*/ 0 w 309837"/>
                      <a:gd name="connsiteY0" fmla="*/ 39020 h 613984"/>
                      <a:gd name="connsiteX1" fmla="*/ 309837 w 309837"/>
                      <a:gd name="connsiteY1" fmla="*/ 31400 h 613984"/>
                      <a:gd name="connsiteX2" fmla="*/ 285738 w 309837"/>
                      <a:gd name="connsiteY2" fmla="*/ 589131 h 613984"/>
                      <a:gd name="connsiteX3" fmla="*/ 11146 w 309837"/>
                      <a:gd name="connsiteY3" fmla="*/ 613984 h 613984"/>
                      <a:gd name="connsiteX4" fmla="*/ 0 w 309837"/>
                      <a:gd name="connsiteY4" fmla="*/ 39020 h 613984"/>
                      <a:gd name="connsiteX0" fmla="*/ 0 w 309837"/>
                      <a:gd name="connsiteY0" fmla="*/ 39020 h 621034"/>
                      <a:gd name="connsiteX1" fmla="*/ 309837 w 309837"/>
                      <a:gd name="connsiteY1" fmla="*/ 31400 h 621034"/>
                      <a:gd name="connsiteX2" fmla="*/ 285738 w 309837"/>
                      <a:gd name="connsiteY2" fmla="*/ 589131 h 621034"/>
                      <a:gd name="connsiteX3" fmla="*/ 11146 w 309837"/>
                      <a:gd name="connsiteY3" fmla="*/ 613984 h 621034"/>
                      <a:gd name="connsiteX4" fmla="*/ 0 w 309837"/>
                      <a:gd name="connsiteY4" fmla="*/ 39020 h 621034"/>
                      <a:gd name="connsiteX0" fmla="*/ 0 w 309837"/>
                      <a:gd name="connsiteY0" fmla="*/ 39020 h 622514"/>
                      <a:gd name="connsiteX1" fmla="*/ 309837 w 309837"/>
                      <a:gd name="connsiteY1" fmla="*/ 31400 h 622514"/>
                      <a:gd name="connsiteX2" fmla="*/ 285738 w 309837"/>
                      <a:gd name="connsiteY2" fmla="*/ 589131 h 622514"/>
                      <a:gd name="connsiteX3" fmla="*/ 11146 w 309837"/>
                      <a:gd name="connsiteY3" fmla="*/ 613984 h 622514"/>
                      <a:gd name="connsiteX4" fmla="*/ 0 w 309837"/>
                      <a:gd name="connsiteY4" fmla="*/ 39020 h 622514"/>
                      <a:gd name="connsiteX0" fmla="*/ 0 w 309837"/>
                      <a:gd name="connsiteY0" fmla="*/ 39020 h 621198"/>
                      <a:gd name="connsiteX1" fmla="*/ 309837 w 309837"/>
                      <a:gd name="connsiteY1" fmla="*/ 31400 h 621198"/>
                      <a:gd name="connsiteX2" fmla="*/ 304236 w 309837"/>
                      <a:gd name="connsiteY2" fmla="*/ 580254 h 621198"/>
                      <a:gd name="connsiteX3" fmla="*/ 11146 w 309837"/>
                      <a:gd name="connsiteY3" fmla="*/ 613984 h 621198"/>
                      <a:gd name="connsiteX4" fmla="*/ 0 w 309837"/>
                      <a:gd name="connsiteY4" fmla="*/ 39020 h 621198"/>
                      <a:gd name="connsiteX0" fmla="*/ 0 w 309837"/>
                      <a:gd name="connsiteY0" fmla="*/ 39020 h 620832"/>
                      <a:gd name="connsiteX1" fmla="*/ 309837 w 309837"/>
                      <a:gd name="connsiteY1" fmla="*/ 31400 h 620832"/>
                      <a:gd name="connsiteX2" fmla="*/ 292577 w 309837"/>
                      <a:gd name="connsiteY2" fmla="*/ 577217 h 620832"/>
                      <a:gd name="connsiteX3" fmla="*/ 11146 w 309837"/>
                      <a:gd name="connsiteY3" fmla="*/ 613984 h 620832"/>
                      <a:gd name="connsiteX4" fmla="*/ 0 w 309837"/>
                      <a:gd name="connsiteY4" fmla="*/ 39020 h 620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9837" h="620832">
                        <a:moveTo>
                          <a:pt x="0" y="39020"/>
                        </a:moveTo>
                        <a:cubicBezTo>
                          <a:pt x="109629" y="920"/>
                          <a:pt x="162108" y="-21940"/>
                          <a:pt x="309837" y="31400"/>
                        </a:cubicBezTo>
                        <a:lnTo>
                          <a:pt x="292577" y="577217"/>
                        </a:lnTo>
                        <a:cubicBezTo>
                          <a:pt x="205612" y="596651"/>
                          <a:pt x="93311" y="636876"/>
                          <a:pt x="11146" y="613984"/>
                        </a:cubicBezTo>
                        <a:lnTo>
                          <a:pt x="0" y="3902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45" name="Rettangolo con angoli arrotondati 44">
                  <a:extLst>
                    <a:ext uri="{FF2B5EF4-FFF2-40B4-BE49-F238E27FC236}">
                      <a16:creationId xmlns:a16="http://schemas.microsoft.com/office/drawing/2014/main" id="{DFD943C9-9AA9-06C6-E8AC-35EE9BAC50FF}"/>
                    </a:ext>
                  </a:extLst>
                </p:cNvPr>
                <p:cNvSpPr/>
                <p:nvPr/>
              </p:nvSpPr>
              <p:spPr>
                <a:xfrm rot="11448">
                  <a:off x="13516128" y="5531219"/>
                  <a:ext cx="73568" cy="192609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82" name="Ovale 81">
                <a:extLst>
                  <a:ext uri="{FF2B5EF4-FFF2-40B4-BE49-F238E27FC236}">
                    <a16:creationId xmlns:a16="http://schemas.microsoft.com/office/drawing/2014/main" id="{A1611853-EB12-0BFD-7CE5-99A198B14263}"/>
                  </a:ext>
                </a:extLst>
              </p:cNvPr>
              <p:cNvSpPr/>
              <p:nvPr/>
            </p:nvSpPr>
            <p:spPr>
              <a:xfrm>
                <a:off x="13416254" y="4494225"/>
                <a:ext cx="89108" cy="92474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9" name="Gruppo 38">
              <a:extLst>
                <a:ext uri="{FF2B5EF4-FFF2-40B4-BE49-F238E27FC236}">
                  <a16:creationId xmlns:a16="http://schemas.microsoft.com/office/drawing/2014/main" id="{DED758E9-45CB-F69E-E6D0-CA48AED5110D}"/>
                </a:ext>
              </a:extLst>
            </p:cNvPr>
            <p:cNvGrpSpPr/>
            <p:nvPr/>
          </p:nvGrpSpPr>
          <p:grpSpPr>
            <a:xfrm rot="21392073">
              <a:off x="13327098" y="5405003"/>
              <a:ext cx="204675" cy="261968"/>
              <a:chOff x="8992065" y="3239791"/>
              <a:chExt cx="502467" cy="641469"/>
            </a:xfrm>
          </p:grpSpPr>
          <p:sp>
            <p:nvSpPr>
              <p:cNvPr id="41" name="Trapezio 49">
                <a:extLst>
                  <a:ext uri="{FF2B5EF4-FFF2-40B4-BE49-F238E27FC236}">
                    <a16:creationId xmlns:a16="http://schemas.microsoft.com/office/drawing/2014/main" id="{6CACB8FA-D9B4-69F9-12AF-DB2906A63D44}"/>
                  </a:ext>
                </a:extLst>
              </p:cNvPr>
              <p:cNvSpPr/>
              <p:nvPr/>
            </p:nvSpPr>
            <p:spPr>
              <a:xfrm rot="9729401" flipH="1">
                <a:off x="8992065" y="3239791"/>
                <a:ext cx="502467" cy="507508"/>
              </a:xfrm>
              <a:custGeom>
                <a:avLst/>
                <a:gdLst>
                  <a:gd name="connsiteX0" fmla="*/ 0 w 321145"/>
                  <a:gd name="connsiteY0" fmla="*/ 361419 h 361419"/>
                  <a:gd name="connsiteX1" fmla="*/ 80286 w 321145"/>
                  <a:gd name="connsiteY1" fmla="*/ 0 h 361419"/>
                  <a:gd name="connsiteX2" fmla="*/ 240859 w 321145"/>
                  <a:gd name="connsiteY2" fmla="*/ 0 h 361419"/>
                  <a:gd name="connsiteX3" fmla="*/ 321145 w 321145"/>
                  <a:gd name="connsiteY3" fmla="*/ 361419 h 361419"/>
                  <a:gd name="connsiteX4" fmla="*/ 0 w 321145"/>
                  <a:gd name="connsiteY4" fmla="*/ 361419 h 361419"/>
                  <a:gd name="connsiteX0" fmla="*/ 0 w 321145"/>
                  <a:gd name="connsiteY0" fmla="*/ 361419 h 412763"/>
                  <a:gd name="connsiteX1" fmla="*/ 80286 w 321145"/>
                  <a:gd name="connsiteY1" fmla="*/ 0 h 412763"/>
                  <a:gd name="connsiteX2" fmla="*/ 240859 w 321145"/>
                  <a:gd name="connsiteY2" fmla="*/ 0 h 412763"/>
                  <a:gd name="connsiteX3" fmla="*/ 321145 w 321145"/>
                  <a:gd name="connsiteY3" fmla="*/ 361419 h 412763"/>
                  <a:gd name="connsiteX4" fmla="*/ 0 w 321145"/>
                  <a:gd name="connsiteY4" fmla="*/ 361419 h 41276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81953"/>
                  <a:gd name="connsiteY0" fmla="*/ 302475 h 416714"/>
                  <a:gd name="connsiteX1" fmla="*/ 141094 w 381953"/>
                  <a:gd name="connsiteY1" fmla="*/ 0 h 416714"/>
                  <a:gd name="connsiteX2" fmla="*/ 301667 w 381953"/>
                  <a:gd name="connsiteY2" fmla="*/ 0 h 416714"/>
                  <a:gd name="connsiteX3" fmla="*/ 381953 w 381953"/>
                  <a:gd name="connsiteY3" fmla="*/ 361419 h 416714"/>
                  <a:gd name="connsiteX4" fmla="*/ 0 w 381953"/>
                  <a:gd name="connsiteY4" fmla="*/ 302475 h 416714"/>
                  <a:gd name="connsiteX0" fmla="*/ 0 w 433414"/>
                  <a:gd name="connsiteY0" fmla="*/ 302475 h 404427"/>
                  <a:gd name="connsiteX1" fmla="*/ 141094 w 433414"/>
                  <a:gd name="connsiteY1" fmla="*/ 0 h 404427"/>
                  <a:gd name="connsiteX2" fmla="*/ 301667 w 433414"/>
                  <a:gd name="connsiteY2" fmla="*/ 0 h 404427"/>
                  <a:gd name="connsiteX3" fmla="*/ 433414 w 433414"/>
                  <a:gd name="connsiteY3" fmla="*/ 342175 h 404427"/>
                  <a:gd name="connsiteX4" fmla="*/ 0 w 433414"/>
                  <a:gd name="connsiteY4" fmla="*/ 302475 h 404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3414" h="404427">
                    <a:moveTo>
                      <a:pt x="0" y="302475"/>
                    </a:moveTo>
                    <a:cubicBezTo>
                      <a:pt x="179855" y="208788"/>
                      <a:pt x="209883" y="258317"/>
                      <a:pt x="141094" y="0"/>
                    </a:cubicBezTo>
                    <a:lnTo>
                      <a:pt x="301667" y="0"/>
                    </a:lnTo>
                    <a:cubicBezTo>
                      <a:pt x="328429" y="120473"/>
                      <a:pt x="302166" y="187642"/>
                      <a:pt x="433414" y="342175"/>
                    </a:cubicBezTo>
                    <a:cubicBezTo>
                      <a:pt x="335043" y="441031"/>
                      <a:pt x="101399" y="418000"/>
                      <a:pt x="0" y="30247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2" name="Ovale 41">
                <a:extLst>
                  <a:ext uri="{FF2B5EF4-FFF2-40B4-BE49-F238E27FC236}">
                    <a16:creationId xmlns:a16="http://schemas.microsoft.com/office/drawing/2014/main" id="{C796F569-85CB-E5B5-65B7-857CB4A9977C}"/>
                  </a:ext>
                </a:extLst>
              </p:cNvPr>
              <p:cNvSpPr/>
              <p:nvPr/>
            </p:nvSpPr>
            <p:spPr>
              <a:xfrm>
                <a:off x="9207716" y="3612631"/>
                <a:ext cx="268224" cy="268629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40" name="Esagono 45">
            <a:extLst>
              <a:ext uri="{FF2B5EF4-FFF2-40B4-BE49-F238E27FC236}">
                <a16:creationId xmlns:a16="http://schemas.microsoft.com/office/drawing/2014/main" id="{195FCAA4-C5E2-C6E8-5BB7-F8B57F323EAE}"/>
              </a:ext>
            </a:extLst>
          </p:cNvPr>
          <p:cNvSpPr/>
          <p:nvPr/>
        </p:nvSpPr>
        <p:spPr>
          <a:xfrm rot="21572067">
            <a:off x="11186381" y="5326224"/>
            <a:ext cx="406466" cy="277291"/>
          </a:xfrm>
          <a:custGeom>
            <a:avLst/>
            <a:gdLst>
              <a:gd name="connsiteX0" fmla="*/ 0 w 880368"/>
              <a:gd name="connsiteY0" fmla="*/ 414515 h 829030"/>
              <a:gd name="connsiteX1" fmla="*/ 207258 w 880368"/>
              <a:gd name="connsiteY1" fmla="*/ 0 h 829030"/>
              <a:gd name="connsiteX2" fmla="*/ 673111 w 880368"/>
              <a:gd name="connsiteY2" fmla="*/ 0 h 829030"/>
              <a:gd name="connsiteX3" fmla="*/ 880368 w 880368"/>
              <a:gd name="connsiteY3" fmla="*/ 414515 h 829030"/>
              <a:gd name="connsiteX4" fmla="*/ 673111 w 880368"/>
              <a:gd name="connsiteY4" fmla="*/ 829030 h 829030"/>
              <a:gd name="connsiteX5" fmla="*/ 207258 w 880368"/>
              <a:gd name="connsiteY5" fmla="*/ 829030 h 829030"/>
              <a:gd name="connsiteX6" fmla="*/ 0 w 880368"/>
              <a:gd name="connsiteY6" fmla="*/ 414515 h 829030"/>
              <a:gd name="connsiteX0" fmla="*/ 0 w 886471"/>
              <a:gd name="connsiteY0" fmla="*/ 414515 h 829030"/>
              <a:gd name="connsiteX1" fmla="*/ 207258 w 886471"/>
              <a:gd name="connsiteY1" fmla="*/ 0 h 829030"/>
              <a:gd name="connsiteX2" fmla="*/ 886471 w 886471"/>
              <a:gd name="connsiteY2" fmla="*/ 251460 h 829030"/>
              <a:gd name="connsiteX3" fmla="*/ 880368 w 886471"/>
              <a:gd name="connsiteY3" fmla="*/ 414515 h 829030"/>
              <a:gd name="connsiteX4" fmla="*/ 673111 w 886471"/>
              <a:gd name="connsiteY4" fmla="*/ 829030 h 829030"/>
              <a:gd name="connsiteX5" fmla="*/ 207258 w 886471"/>
              <a:gd name="connsiteY5" fmla="*/ 829030 h 829030"/>
              <a:gd name="connsiteX6" fmla="*/ 0 w 886471"/>
              <a:gd name="connsiteY6" fmla="*/ 414515 h 829030"/>
              <a:gd name="connsiteX0" fmla="*/ 0 w 886471"/>
              <a:gd name="connsiteY0" fmla="*/ 163055 h 577570"/>
              <a:gd name="connsiteX1" fmla="*/ 9138 w 886471"/>
              <a:gd name="connsiteY1" fmla="*/ 15240 h 577570"/>
              <a:gd name="connsiteX2" fmla="*/ 886471 w 886471"/>
              <a:gd name="connsiteY2" fmla="*/ 0 h 577570"/>
              <a:gd name="connsiteX3" fmla="*/ 880368 w 886471"/>
              <a:gd name="connsiteY3" fmla="*/ 163055 h 577570"/>
              <a:gd name="connsiteX4" fmla="*/ 673111 w 886471"/>
              <a:gd name="connsiteY4" fmla="*/ 577570 h 577570"/>
              <a:gd name="connsiteX5" fmla="*/ 207258 w 886471"/>
              <a:gd name="connsiteY5" fmla="*/ 577570 h 577570"/>
              <a:gd name="connsiteX6" fmla="*/ 0 w 886471"/>
              <a:gd name="connsiteY6" fmla="*/ 163055 h 57757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673111 w 886471"/>
              <a:gd name="connsiteY4" fmla="*/ 57757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471" h="585190">
                <a:moveTo>
                  <a:pt x="0" y="163055"/>
                </a:moveTo>
                <a:lnTo>
                  <a:pt x="9138" y="15240"/>
                </a:lnTo>
                <a:cubicBezTo>
                  <a:pt x="435102" y="157347"/>
                  <a:pt x="487211" y="181705"/>
                  <a:pt x="886471" y="0"/>
                </a:cubicBezTo>
                <a:lnTo>
                  <a:pt x="880368" y="163055"/>
                </a:lnTo>
                <a:cubicBezTo>
                  <a:pt x="621142" y="287485"/>
                  <a:pt x="564689" y="300388"/>
                  <a:pt x="528331" y="585190"/>
                </a:cubicBezTo>
                <a:lnTo>
                  <a:pt x="367278" y="585190"/>
                </a:lnTo>
                <a:cubicBezTo>
                  <a:pt x="293336" y="421618"/>
                  <a:pt x="364310" y="330077"/>
                  <a:pt x="0" y="16305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9" name="Gruppo 58">
            <a:extLst>
              <a:ext uri="{FF2B5EF4-FFF2-40B4-BE49-F238E27FC236}">
                <a16:creationId xmlns:a16="http://schemas.microsoft.com/office/drawing/2014/main" id="{5DA86F81-86C1-882B-F976-78616317FB3F}"/>
              </a:ext>
            </a:extLst>
          </p:cNvPr>
          <p:cNvGrpSpPr/>
          <p:nvPr/>
        </p:nvGrpSpPr>
        <p:grpSpPr>
          <a:xfrm>
            <a:off x="170375" y="3302321"/>
            <a:ext cx="3514968" cy="3029381"/>
            <a:chOff x="170375" y="3302321"/>
            <a:chExt cx="3514968" cy="3029381"/>
          </a:xfrm>
        </p:grpSpPr>
        <p:pic>
          <p:nvPicPr>
            <p:cNvPr id="60" name="Immagine 59" descr="mondo autismo consapevolezza giorno. colorato puzzle design cartello.  simbolo di autismo. medico piatto illustrazione. Salute cura 21437128 PNG">
              <a:extLst>
                <a:ext uri="{FF2B5EF4-FFF2-40B4-BE49-F238E27FC236}">
                  <a16:creationId xmlns:a16="http://schemas.microsoft.com/office/drawing/2014/main" id="{B56BB000-B381-739C-8F22-6A4E6800B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1000" contrast="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0375" y="3302321"/>
              <a:ext cx="3514968" cy="3029381"/>
            </a:xfrm>
            <a:prstGeom prst="rect">
              <a:avLst/>
            </a:prstGeom>
          </p:spPr>
        </p:pic>
        <p:pic>
          <p:nvPicPr>
            <p:cNvPr id="61" name="Elemento grafico 60" descr="Chat contorno">
              <a:extLst>
                <a:ext uri="{FF2B5EF4-FFF2-40B4-BE49-F238E27FC236}">
                  <a16:creationId xmlns:a16="http://schemas.microsoft.com/office/drawing/2014/main" id="{0155D44C-54A2-2DC9-A698-F96768E72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86261" y="4156611"/>
              <a:ext cx="660400" cy="660400"/>
            </a:xfrm>
            <a:prstGeom prst="rect">
              <a:avLst/>
            </a:prstGeom>
          </p:spPr>
        </p:pic>
        <p:pic>
          <p:nvPicPr>
            <p:cNvPr id="74" name="Elemento grafico 73" descr="Distanziamento sociale con riempimento a tinta unita">
              <a:extLst>
                <a:ext uri="{FF2B5EF4-FFF2-40B4-BE49-F238E27FC236}">
                  <a16:creationId xmlns:a16="http://schemas.microsoft.com/office/drawing/2014/main" id="{F0BC949F-0EB2-D6F9-9173-7A846BF8D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8051" y="5005363"/>
              <a:ext cx="679940" cy="670170"/>
            </a:xfrm>
            <a:prstGeom prst="rect">
              <a:avLst/>
            </a:prstGeom>
          </p:spPr>
        </p:pic>
      </p:grp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4DF37C17-1F2C-66C7-36E5-F7998060D2E7}"/>
              </a:ext>
            </a:extLst>
          </p:cNvPr>
          <p:cNvSpPr txBox="1"/>
          <p:nvPr/>
        </p:nvSpPr>
        <p:spPr>
          <a:xfrm>
            <a:off x="9970176" y="3462523"/>
            <a:ext cx="2409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Social Assistive Robot</a:t>
            </a:r>
            <a:endParaRPr lang="it-IT" sz="2400"/>
          </a:p>
        </p:txBody>
      </p:sp>
      <p:sp>
        <p:nvSpPr>
          <p:cNvPr id="91" name="Segnaposto contenuto 2">
            <a:extLst>
              <a:ext uri="{FF2B5EF4-FFF2-40B4-BE49-F238E27FC236}">
                <a16:creationId xmlns:a16="http://schemas.microsoft.com/office/drawing/2014/main" id="{9C4A6EDB-E975-EB47-1987-9E0AA1E35D5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>
                <a:latin typeface="Aptos"/>
                <a:ea typeface="Open Sans"/>
                <a:cs typeface="Open Sans"/>
              </a:rPr>
              <a:t>Autism Spectrum Disorder (ASD) is a group of neurodevelopmental disorders characterized by </a:t>
            </a:r>
            <a:r>
              <a:rPr lang="en-US" b="1">
                <a:latin typeface="Aptos"/>
                <a:ea typeface="Open Sans"/>
                <a:cs typeface="Open Sans"/>
              </a:rPr>
              <a:t>difficulties</a:t>
            </a:r>
            <a:r>
              <a:rPr lang="en-US">
                <a:latin typeface="Aptos"/>
                <a:ea typeface="Open Sans"/>
                <a:cs typeface="Open Sans"/>
              </a:rPr>
              <a:t> </a:t>
            </a:r>
            <a:r>
              <a:rPr lang="en-US" b="1">
                <a:latin typeface="Aptos"/>
                <a:ea typeface="Open Sans"/>
                <a:cs typeface="Open Sans"/>
              </a:rPr>
              <a:t>in</a:t>
            </a:r>
            <a:r>
              <a:rPr lang="en-US">
                <a:latin typeface="Aptos"/>
                <a:ea typeface="Open Sans"/>
                <a:cs typeface="Open Sans"/>
              </a:rPr>
              <a:t> </a:t>
            </a:r>
            <a:r>
              <a:rPr lang="en-US" b="1">
                <a:latin typeface="Aptos"/>
                <a:ea typeface="Open Sans"/>
                <a:cs typeface="Open Sans"/>
              </a:rPr>
              <a:t>social interactions, communication and behavior.</a:t>
            </a:r>
            <a:endParaRPr lang="it-IT">
              <a:latin typeface="Aptos"/>
              <a:ea typeface="Open Sans"/>
              <a:cs typeface="Open Sans"/>
            </a:endParaRPr>
          </a:p>
        </p:txBody>
      </p:sp>
      <p:sp>
        <p:nvSpPr>
          <p:cNvPr id="92" name="Freccia a destra 91">
            <a:extLst>
              <a:ext uri="{FF2B5EF4-FFF2-40B4-BE49-F238E27FC236}">
                <a16:creationId xmlns:a16="http://schemas.microsoft.com/office/drawing/2014/main" id="{223B84AC-2813-4C2B-373A-36D6B05F41AB}"/>
              </a:ext>
            </a:extLst>
          </p:cNvPr>
          <p:cNvSpPr/>
          <p:nvPr/>
        </p:nvSpPr>
        <p:spPr>
          <a:xfrm>
            <a:off x="3395816" y="4650739"/>
            <a:ext cx="1016000" cy="32394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3" name="CasellaDiTesto 92">
            <a:extLst>
              <a:ext uri="{FF2B5EF4-FFF2-40B4-BE49-F238E27FC236}">
                <a16:creationId xmlns:a16="http://schemas.microsoft.com/office/drawing/2014/main" id="{E0262CF5-3B3C-3923-B041-E95EAF5AF3CE}"/>
              </a:ext>
            </a:extLst>
          </p:cNvPr>
          <p:cNvSpPr txBox="1"/>
          <p:nvPr/>
        </p:nvSpPr>
        <p:spPr>
          <a:xfrm>
            <a:off x="4578670" y="4551103"/>
            <a:ext cx="3514968" cy="52322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err="1">
                <a:ea typeface="Open Sans" panose="020B0606030504020204" pitchFamily="34" charset="0"/>
                <a:cs typeface="Open Sans" panose="020B0606030504020204" pitchFamily="34" charset="0"/>
              </a:rPr>
              <a:t>Attention</a:t>
            </a:r>
            <a:r>
              <a:rPr lang="it-IT" sz="2800">
                <a:ea typeface="Open Sans" panose="020B0606030504020204" pitchFamily="34" charset="0"/>
                <a:cs typeface="Open Sans" panose="020B0606030504020204" pitchFamily="34" charset="0"/>
              </a:rPr>
              <a:t> Evaluation</a:t>
            </a:r>
          </a:p>
        </p:txBody>
      </p:sp>
    </p:spTree>
    <p:extLst>
      <p:ext uri="{BB962C8B-B14F-4D97-AF65-F5344CB8AC3E}">
        <p14:creationId xmlns:p14="http://schemas.microsoft.com/office/powerpoint/2010/main" val="295324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000">
        <p159:morph option="byObject"/>
      </p:transition>
    </mc:Choice>
    <mc:Fallback xmlns="">
      <p:transition advTm="2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656AC08-A408-1709-2174-93F2BCBD0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rapezio 88">
            <a:extLst>
              <a:ext uri="{FF2B5EF4-FFF2-40B4-BE49-F238E27FC236}">
                <a16:creationId xmlns:a16="http://schemas.microsoft.com/office/drawing/2014/main" id="{CEC16DF8-710C-4523-0BF7-3393E6F72712}"/>
              </a:ext>
            </a:extLst>
          </p:cNvPr>
          <p:cNvSpPr/>
          <p:nvPr/>
        </p:nvSpPr>
        <p:spPr>
          <a:xfrm>
            <a:off x="10107975" y="6579020"/>
            <a:ext cx="2271252" cy="245268"/>
          </a:xfrm>
          <a:prstGeom prst="trapezoid">
            <a:avLst>
              <a:gd name="adj" fmla="val 126144"/>
            </a:avLst>
          </a:prstGeom>
          <a:solidFill>
            <a:srgbClr val="0262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9" name="Gruppo 78">
            <a:extLst>
              <a:ext uri="{FF2B5EF4-FFF2-40B4-BE49-F238E27FC236}">
                <a16:creationId xmlns:a16="http://schemas.microsoft.com/office/drawing/2014/main" id="{58586F18-4BD9-7006-7D19-1E66B4ED0389}"/>
              </a:ext>
            </a:extLst>
          </p:cNvPr>
          <p:cNvGrpSpPr/>
          <p:nvPr/>
        </p:nvGrpSpPr>
        <p:grpSpPr>
          <a:xfrm rot="3493511">
            <a:off x="9781247" y="4516766"/>
            <a:ext cx="1260554" cy="733100"/>
            <a:chOff x="9781247" y="4516766"/>
            <a:chExt cx="1260554" cy="733100"/>
          </a:xfrm>
        </p:grpSpPr>
        <p:grpSp>
          <p:nvGrpSpPr>
            <p:cNvPr id="47" name="Gruppo 46">
              <a:extLst>
                <a:ext uri="{FF2B5EF4-FFF2-40B4-BE49-F238E27FC236}">
                  <a16:creationId xmlns:a16="http://schemas.microsoft.com/office/drawing/2014/main" id="{78937E6C-4950-1243-552B-98BDD3235B0E}"/>
                </a:ext>
              </a:extLst>
            </p:cNvPr>
            <p:cNvGrpSpPr/>
            <p:nvPr/>
          </p:nvGrpSpPr>
          <p:grpSpPr>
            <a:xfrm>
              <a:off x="9781247" y="4821403"/>
              <a:ext cx="727203" cy="428463"/>
              <a:chOff x="9781247" y="4821403"/>
              <a:chExt cx="727203" cy="428463"/>
            </a:xfrm>
          </p:grpSpPr>
          <p:sp>
            <p:nvSpPr>
              <p:cNvPr id="67" name="Trapezio 85">
                <a:extLst>
                  <a:ext uri="{FF2B5EF4-FFF2-40B4-BE49-F238E27FC236}">
                    <a16:creationId xmlns:a16="http://schemas.microsoft.com/office/drawing/2014/main" id="{2ACE26BA-6BE9-449E-7B67-5A5C94F97A9B}"/>
                  </a:ext>
                </a:extLst>
              </p:cNvPr>
              <p:cNvSpPr/>
              <p:nvPr/>
            </p:nvSpPr>
            <p:spPr>
              <a:xfrm rot="13042628" flipH="1">
                <a:off x="9914943" y="5096511"/>
                <a:ext cx="110210" cy="153355"/>
              </a:xfrm>
              <a:custGeom>
                <a:avLst/>
                <a:gdLst>
                  <a:gd name="connsiteX0" fmla="*/ 0 w 160682"/>
                  <a:gd name="connsiteY0" fmla="*/ 544830 h 544830"/>
                  <a:gd name="connsiteX1" fmla="*/ 40171 w 160682"/>
                  <a:gd name="connsiteY1" fmla="*/ 0 h 544830"/>
                  <a:gd name="connsiteX2" fmla="*/ 120512 w 160682"/>
                  <a:gd name="connsiteY2" fmla="*/ 0 h 544830"/>
                  <a:gd name="connsiteX3" fmla="*/ 160682 w 160682"/>
                  <a:gd name="connsiteY3" fmla="*/ 544830 h 544830"/>
                  <a:gd name="connsiteX4" fmla="*/ 0 w 160682"/>
                  <a:gd name="connsiteY4" fmla="*/ 544830 h 544830"/>
                  <a:gd name="connsiteX0" fmla="*/ 61430 w 222112"/>
                  <a:gd name="connsiteY0" fmla="*/ 544830 h 544830"/>
                  <a:gd name="connsiteX1" fmla="*/ 0 w 222112"/>
                  <a:gd name="connsiteY1" fmla="*/ 115869 h 544830"/>
                  <a:gd name="connsiteX2" fmla="*/ 181942 w 222112"/>
                  <a:gd name="connsiteY2" fmla="*/ 0 h 544830"/>
                  <a:gd name="connsiteX3" fmla="*/ 222112 w 222112"/>
                  <a:gd name="connsiteY3" fmla="*/ 544830 h 544830"/>
                  <a:gd name="connsiteX4" fmla="*/ 61430 w 222112"/>
                  <a:gd name="connsiteY4" fmla="*/ 544830 h 54483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117035 w 277717"/>
                  <a:gd name="connsiteY0" fmla="*/ 490080 h 490080"/>
                  <a:gd name="connsiteX1" fmla="*/ 0 w 277717"/>
                  <a:gd name="connsiteY1" fmla="*/ 206249 h 490080"/>
                  <a:gd name="connsiteX2" fmla="*/ 125395 w 277717"/>
                  <a:gd name="connsiteY2" fmla="*/ 0 h 490080"/>
                  <a:gd name="connsiteX3" fmla="*/ 277717 w 277717"/>
                  <a:gd name="connsiteY3" fmla="*/ 490080 h 490080"/>
                  <a:gd name="connsiteX4" fmla="*/ 117035 w 277717"/>
                  <a:gd name="connsiteY4" fmla="*/ 490080 h 49008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717" h="359490">
                    <a:moveTo>
                      <a:pt x="117035" y="359490"/>
                    </a:moveTo>
                    <a:cubicBezTo>
                      <a:pt x="148293" y="213510"/>
                      <a:pt x="162111" y="198768"/>
                      <a:pt x="0" y="75659"/>
                    </a:cubicBezTo>
                    <a:lnTo>
                      <a:pt x="29750" y="0"/>
                    </a:lnTo>
                    <a:cubicBezTo>
                      <a:pt x="249505" y="83006"/>
                      <a:pt x="226943" y="196130"/>
                      <a:pt x="277717" y="359490"/>
                    </a:cubicBezTo>
                    <a:lnTo>
                      <a:pt x="117035" y="359490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8" name="Trapezio 85">
                <a:extLst>
                  <a:ext uri="{FF2B5EF4-FFF2-40B4-BE49-F238E27FC236}">
                    <a16:creationId xmlns:a16="http://schemas.microsoft.com/office/drawing/2014/main" id="{72C2CDC0-527D-87D6-E09B-CDF1D40E7993}"/>
                  </a:ext>
                </a:extLst>
              </p:cNvPr>
              <p:cNvSpPr/>
              <p:nvPr/>
            </p:nvSpPr>
            <p:spPr>
              <a:xfrm rot="12676178">
                <a:off x="9781247" y="5032367"/>
                <a:ext cx="90475" cy="209063"/>
              </a:xfrm>
              <a:custGeom>
                <a:avLst/>
                <a:gdLst>
                  <a:gd name="connsiteX0" fmla="*/ 0 w 160682"/>
                  <a:gd name="connsiteY0" fmla="*/ 544830 h 544830"/>
                  <a:gd name="connsiteX1" fmla="*/ 40171 w 160682"/>
                  <a:gd name="connsiteY1" fmla="*/ 0 h 544830"/>
                  <a:gd name="connsiteX2" fmla="*/ 120512 w 160682"/>
                  <a:gd name="connsiteY2" fmla="*/ 0 h 544830"/>
                  <a:gd name="connsiteX3" fmla="*/ 160682 w 160682"/>
                  <a:gd name="connsiteY3" fmla="*/ 544830 h 544830"/>
                  <a:gd name="connsiteX4" fmla="*/ 0 w 160682"/>
                  <a:gd name="connsiteY4" fmla="*/ 544830 h 544830"/>
                  <a:gd name="connsiteX0" fmla="*/ 61430 w 222112"/>
                  <a:gd name="connsiteY0" fmla="*/ 544830 h 544830"/>
                  <a:gd name="connsiteX1" fmla="*/ 0 w 222112"/>
                  <a:gd name="connsiteY1" fmla="*/ 115869 h 544830"/>
                  <a:gd name="connsiteX2" fmla="*/ 181942 w 222112"/>
                  <a:gd name="connsiteY2" fmla="*/ 0 h 544830"/>
                  <a:gd name="connsiteX3" fmla="*/ 222112 w 222112"/>
                  <a:gd name="connsiteY3" fmla="*/ 544830 h 544830"/>
                  <a:gd name="connsiteX4" fmla="*/ 61430 w 222112"/>
                  <a:gd name="connsiteY4" fmla="*/ 544830 h 54483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112" h="490080">
                    <a:moveTo>
                      <a:pt x="61430" y="490080"/>
                    </a:moveTo>
                    <a:cubicBezTo>
                      <a:pt x="92688" y="344100"/>
                      <a:pt x="123524" y="297471"/>
                      <a:pt x="0" y="61119"/>
                    </a:cubicBezTo>
                    <a:lnTo>
                      <a:pt x="69790" y="0"/>
                    </a:lnTo>
                    <a:cubicBezTo>
                      <a:pt x="205479" y="122812"/>
                      <a:pt x="171338" y="326720"/>
                      <a:pt x="222112" y="490080"/>
                    </a:cubicBezTo>
                    <a:lnTo>
                      <a:pt x="61430" y="490080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9" name="Trapezio 85">
                <a:extLst>
                  <a:ext uri="{FF2B5EF4-FFF2-40B4-BE49-F238E27FC236}">
                    <a16:creationId xmlns:a16="http://schemas.microsoft.com/office/drawing/2014/main" id="{E6F07615-C84C-FD96-0198-4149C2791329}"/>
                  </a:ext>
                </a:extLst>
              </p:cNvPr>
              <p:cNvSpPr/>
              <p:nvPr/>
            </p:nvSpPr>
            <p:spPr>
              <a:xfrm rot="13370751">
                <a:off x="9838499" y="5023625"/>
                <a:ext cx="90475" cy="209063"/>
              </a:xfrm>
              <a:custGeom>
                <a:avLst/>
                <a:gdLst>
                  <a:gd name="connsiteX0" fmla="*/ 0 w 160682"/>
                  <a:gd name="connsiteY0" fmla="*/ 544830 h 544830"/>
                  <a:gd name="connsiteX1" fmla="*/ 40171 w 160682"/>
                  <a:gd name="connsiteY1" fmla="*/ 0 h 544830"/>
                  <a:gd name="connsiteX2" fmla="*/ 120512 w 160682"/>
                  <a:gd name="connsiteY2" fmla="*/ 0 h 544830"/>
                  <a:gd name="connsiteX3" fmla="*/ 160682 w 160682"/>
                  <a:gd name="connsiteY3" fmla="*/ 544830 h 544830"/>
                  <a:gd name="connsiteX4" fmla="*/ 0 w 160682"/>
                  <a:gd name="connsiteY4" fmla="*/ 544830 h 544830"/>
                  <a:gd name="connsiteX0" fmla="*/ 61430 w 222112"/>
                  <a:gd name="connsiteY0" fmla="*/ 544830 h 544830"/>
                  <a:gd name="connsiteX1" fmla="*/ 0 w 222112"/>
                  <a:gd name="connsiteY1" fmla="*/ 115869 h 544830"/>
                  <a:gd name="connsiteX2" fmla="*/ 181942 w 222112"/>
                  <a:gd name="connsiteY2" fmla="*/ 0 h 544830"/>
                  <a:gd name="connsiteX3" fmla="*/ 222112 w 222112"/>
                  <a:gd name="connsiteY3" fmla="*/ 544830 h 544830"/>
                  <a:gd name="connsiteX4" fmla="*/ 61430 w 222112"/>
                  <a:gd name="connsiteY4" fmla="*/ 544830 h 54483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112" h="490080">
                    <a:moveTo>
                      <a:pt x="61430" y="490080"/>
                    </a:moveTo>
                    <a:cubicBezTo>
                      <a:pt x="92688" y="344100"/>
                      <a:pt x="123524" y="297471"/>
                      <a:pt x="0" y="61119"/>
                    </a:cubicBezTo>
                    <a:lnTo>
                      <a:pt x="69790" y="0"/>
                    </a:lnTo>
                    <a:cubicBezTo>
                      <a:pt x="205479" y="122812"/>
                      <a:pt x="171338" y="326720"/>
                      <a:pt x="222112" y="490080"/>
                    </a:cubicBezTo>
                    <a:lnTo>
                      <a:pt x="61430" y="490080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Trapezio 85">
                <a:extLst>
                  <a:ext uri="{FF2B5EF4-FFF2-40B4-BE49-F238E27FC236}">
                    <a16:creationId xmlns:a16="http://schemas.microsoft.com/office/drawing/2014/main" id="{7AA81E71-1ADD-03A8-6FEA-E174ABE211EB}"/>
                  </a:ext>
                </a:extLst>
              </p:cNvPr>
              <p:cNvSpPr/>
              <p:nvPr/>
            </p:nvSpPr>
            <p:spPr>
              <a:xfrm rot="14059875">
                <a:off x="9887241" y="5079683"/>
                <a:ext cx="113125" cy="153355"/>
              </a:xfrm>
              <a:custGeom>
                <a:avLst/>
                <a:gdLst>
                  <a:gd name="connsiteX0" fmla="*/ 0 w 160682"/>
                  <a:gd name="connsiteY0" fmla="*/ 544830 h 544830"/>
                  <a:gd name="connsiteX1" fmla="*/ 40171 w 160682"/>
                  <a:gd name="connsiteY1" fmla="*/ 0 h 544830"/>
                  <a:gd name="connsiteX2" fmla="*/ 120512 w 160682"/>
                  <a:gd name="connsiteY2" fmla="*/ 0 h 544830"/>
                  <a:gd name="connsiteX3" fmla="*/ 160682 w 160682"/>
                  <a:gd name="connsiteY3" fmla="*/ 544830 h 544830"/>
                  <a:gd name="connsiteX4" fmla="*/ 0 w 160682"/>
                  <a:gd name="connsiteY4" fmla="*/ 544830 h 544830"/>
                  <a:gd name="connsiteX0" fmla="*/ 61430 w 222112"/>
                  <a:gd name="connsiteY0" fmla="*/ 544830 h 544830"/>
                  <a:gd name="connsiteX1" fmla="*/ 0 w 222112"/>
                  <a:gd name="connsiteY1" fmla="*/ 115869 h 544830"/>
                  <a:gd name="connsiteX2" fmla="*/ 181942 w 222112"/>
                  <a:gd name="connsiteY2" fmla="*/ 0 h 544830"/>
                  <a:gd name="connsiteX3" fmla="*/ 222112 w 222112"/>
                  <a:gd name="connsiteY3" fmla="*/ 544830 h 544830"/>
                  <a:gd name="connsiteX4" fmla="*/ 61430 w 222112"/>
                  <a:gd name="connsiteY4" fmla="*/ 544830 h 54483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117035 w 277717"/>
                  <a:gd name="connsiteY0" fmla="*/ 490080 h 490080"/>
                  <a:gd name="connsiteX1" fmla="*/ 0 w 277717"/>
                  <a:gd name="connsiteY1" fmla="*/ 206249 h 490080"/>
                  <a:gd name="connsiteX2" fmla="*/ 125395 w 277717"/>
                  <a:gd name="connsiteY2" fmla="*/ 0 h 490080"/>
                  <a:gd name="connsiteX3" fmla="*/ 277717 w 277717"/>
                  <a:gd name="connsiteY3" fmla="*/ 490080 h 490080"/>
                  <a:gd name="connsiteX4" fmla="*/ 117035 w 277717"/>
                  <a:gd name="connsiteY4" fmla="*/ 490080 h 49008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717" h="359490">
                    <a:moveTo>
                      <a:pt x="117035" y="359490"/>
                    </a:moveTo>
                    <a:cubicBezTo>
                      <a:pt x="148293" y="213510"/>
                      <a:pt x="162111" y="198768"/>
                      <a:pt x="0" y="75659"/>
                    </a:cubicBezTo>
                    <a:lnTo>
                      <a:pt x="29750" y="0"/>
                    </a:lnTo>
                    <a:cubicBezTo>
                      <a:pt x="249505" y="83006"/>
                      <a:pt x="226943" y="196130"/>
                      <a:pt x="277717" y="359490"/>
                    </a:cubicBezTo>
                    <a:lnTo>
                      <a:pt x="117035" y="359490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62" name="Gruppo 61">
                <a:extLst>
                  <a:ext uri="{FF2B5EF4-FFF2-40B4-BE49-F238E27FC236}">
                    <a16:creationId xmlns:a16="http://schemas.microsoft.com/office/drawing/2014/main" id="{732DCCB9-50B3-F0D1-319F-6B06A42CB4A4}"/>
                  </a:ext>
                </a:extLst>
              </p:cNvPr>
              <p:cNvGrpSpPr/>
              <p:nvPr/>
            </p:nvGrpSpPr>
            <p:grpSpPr>
              <a:xfrm rot="3839117">
                <a:off x="10023182" y="4619606"/>
                <a:ext cx="283472" cy="687065"/>
                <a:chOff x="6892594" y="2810465"/>
                <a:chExt cx="695910" cy="1610599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64" name="Trapezio 37">
                  <a:extLst>
                    <a:ext uri="{FF2B5EF4-FFF2-40B4-BE49-F238E27FC236}">
                      <a16:creationId xmlns:a16="http://schemas.microsoft.com/office/drawing/2014/main" id="{65000894-D0CF-AE8F-BD86-6E0AFDE7D980}"/>
                    </a:ext>
                  </a:extLst>
                </p:cNvPr>
                <p:cNvSpPr/>
                <p:nvPr/>
              </p:nvSpPr>
              <p:spPr>
                <a:xfrm rot="10800000">
                  <a:off x="6959545" y="2812059"/>
                  <a:ext cx="628959" cy="703583"/>
                </a:xfrm>
                <a:custGeom>
                  <a:avLst/>
                  <a:gdLst>
                    <a:gd name="connsiteX0" fmla="*/ 0 w 653937"/>
                    <a:gd name="connsiteY0" fmla="*/ 658283 h 658283"/>
                    <a:gd name="connsiteX1" fmla="*/ 110496 w 653937"/>
                    <a:gd name="connsiteY1" fmla="*/ 0 h 658283"/>
                    <a:gd name="connsiteX2" fmla="*/ 543441 w 653937"/>
                    <a:gd name="connsiteY2" fmla="*/ 0 h 658283"/>
                    <a:gd name="connsiteX3" fmla="*/ 653937 w 653937"/>
                    <a:gd name="connsiteY3" fmla="*/ 658283 h 658283"/>
                    <a:gd name="connsiteX4" fmla="*/ 0 w 653937"/>
                    <a:gd name="connsiteY4" fmla="*/ 658283 h 658283"/>
                    <a:gd name="connsiteX0" fmla="*/ 36933 w 690870"/>
                    <a:gd name="connsiteY0" fmla="*/ 658283 h 658734"/>
                    <a:gd name="connsiteX1" fmla="*/ 147429 w 690870"/>
                    <a:gd name="connsiteY1" fmla="*/ 0 h 658734"/>
                    <a:gd name="connsiteX2" fmla="*/ 580374 w 690870"/>
                    <a:gd name="connsiteY2" fmla="*/ 0 h 658734"/>
                    <a:gd name="connsiteX3" fmla="*/ 690870 w 690870"/>
                    <a:gd name="connsiteY3" fmla="*/ 658283 h 658734"/>
                    <a:gd name="connsiteX4" fmla="*/ 36933 w 690870"/>
                    <a:gd name="connsiteY4" fmla="*/ 658283 h 658734"/>
                    <a:gd name="connsiteX0" fmla="*/ 36933 w 690870"/>
                    <a:gd name="connsiteY0" fmla="*/ 658283 h 719243"/>
                    <a:gd name="connsiteX1" fmla="*/ 147429 w 690870"/>
                    <a:gd name="connsiteY1" fmla="*/ 0 h 719243"/>
                    <a:gd name="connsiteX2" fmla="*/ 580374 w 690870"/>
                    <a:gd name="connsiteY2" fmla="*/ 0 h 719243"/>
                    <a:gd name="connsiteX3" fmla="*/ 690870 w 690870"/>
                    <a:gd name="connsiteY3" fmla="*/ 658283 h 719243"/>
                    <a:gd name="connsiteX4" fmla="*/ 36933 w 690870"/>
                    <a:gd name="connsiteY4" fmla="*/ 658283 h 719243"/>
                    <a:gd name="connsiteX0" fmla="*/ 36933 w 691237"/>
                    <a:gd name="connsiteY0" fmla="*/ 658283 h 772867"/>
                    <a:gd name="connsiteX1" fmla="*/ 147429 w 691237"/>
                    <a:gd name="connsiteY1" fmla="*/ 0 h 772867"/>
                    <a:gd name="connsiteX2" fmla="*/ 580374 w 691237"/>
                    <a:gd name="connsiteY2" fmla="*/ 0 h 772867"/>
                    <a:gd name="connsiteX3" fmla="*/ 690870 w 691237"/>
                    <a:gd name="connsiteY3" fmla="*/ 658283 h 772867"/>
                    <a:gd name="connsiteX4" fmla="*/ 36933 w 691237"/>
                    <a:gd name="connsiteY4" fmla="*/ 658283 h 772867"/>
                    <a:gd name="connsiteX0" fmla="*/ 36933 w 691237"/>
                    <a:gd name="connsiteY0" fmla="*/ 658283 h 772867"/>
                    <a:gd name="connsiteX1" fmla="*/ 147429 w 691237"/>
                    <a:gd name="connsiteY1" fmla="*/ 0 h 772867"/>
                    <a:gd name="connsiteX2" fmla="*/ 580374 w 691237"/>
                    <a:gd name="connsiteY2" fmla="*/ 0 h 772867"/>
                    <a:gd name="connsiteX3" fmla="*/ 690870 w 691237"/>
                    <a:gd name="connsiteY3" fmla="*/ 658283 h 772867"/>
                    <a:gd name="connsiteX4" fmla="*/ 36933 w 691237"/>
                    <a:gd name="connsiteY4" fmla="*/ 658283 h 772867"/>
                    <a:gd name="connsiteX0" fmla="*/ 48676 w 702980"/>
                    <a:gd name="connsiteY0" fmla="*/ 752153 h 866737"/>
                    <a:gd name="connsiteX1" fmla="*/ 91620 w 702980"/>
                    <a:gd name="connsiteY1" fmla="*/ 0 h 866737"/>
                    <a:gd name="connsiteX2" fmla="*/ 592117 w 702980"/>
                    <a:gd name="connsiteY2" fmla="*/ 93870 h 866737"/>
                    <a:gd name="connsiteX3" fmla="*/ 702613 w 702980"/>
                    <a:gd name="connsiteY3" fmla="*/ 752153 h 866737"/>
                    <a:gd name="connsiteX4" fmla="*/ 48676 w 702980"/>
                    <a:gd name="connsiteY4" fmla="*/ 752153 h 866737"/>
                    <a:gd name="connsiteX0" fmla="*/ 42672 w 696976"/>
                    <a:gd name="connsiteY0" fmla="*/ 752153 h 866737"/>
                    <a:gd name="connsiteX1" fmla="*/ 85616 w 696976"/>
                    <a:gd name="connsiteY1" fmla="*/ 0 h 866737"/>
                    <a:gd name="connsiteX2" fmla="*/ 586113 w 696976"/>
                    <a:gd name="connsiteY2" fmla="*/ 93870 h 866737"/>
                    <a:gd name="connsiteX3" fmla="*/ 696609 w 696976"/>
                    <a:gd name="connsiteY3" fmla="*/ 752153 h 866737"/>
                    <a:gd name="connsiteX4" fmla="*/ 42672 w 696976"/>
                    <a:gd name="connsiteY4" fmla="*/ 752153 h 866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6976" h="866737">
                      <a:moveTo>
                        <a:pt x="42672" y="752153"/>
                      </a:moveTo>
                      <a:cubicBezTo>
                        <a:pt x="-72896" y="768945"/>
                        <a:pt x="82560" y="228815"/>
                        <a:pt x="85616" y="0"/>
                      </a:cubicBezTo>
                      <a:lnTo>
                        <a:pt x="586113" y="93870"/>
                      </a:lnTo>
                      <a:cubicBezTo>
                        <a:pt x="622945" y="313298"/>
                        <a:pt x="629297" y="464145"/>
                        <a:pt x="696609" y="752153"/>
                      </a:cubicBezTo>
                      <a:cubicBezTo>
                        <a:pt x="714850" y="919793"/>
                        <a:pt x="47291" y="889313"/>
                        <a:pt x="42672" y="752153"/>
                      </a:cubicBez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5" name="Ovale 64">
                  <a:extLst>
                    <a:ext uri="{FF2B5EF4-FFF2-40B4-BE49-F238E27FC236}">
                      <a16:creationId xmlns:a16="http://schemas.microsoft.com/office/drawing/2014/main" id="{0BB7DE0D-DDFE-AD87-F0C5-94B1BC8A293B}"/>
                    </a:ext>
                  </a:extLst>
                </p:cNvPr>
                <p:cNvSpPr/>
                <p:nvPr/>
              </p:nvSpPr>
              <p:spPr>
                <a:xfrm rot="1724939">
                  <a:off x="7093645" y="2810465"/>
                  <a:ext cx="419100" cy="313692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6" name="Trapezio 38">
                  <a:extLst>
                    <a:ext uri="{FF2B5EF4-FFF2-40B4-BE49-F238E27FC236}">
                      <a16:creationId xmlns:a16="http://schemas.microsoft.com/office/drawing/2014/main" id="{E42062F4-C256-FC6C-8EE9-69D6AAD09938}"/>
                    </a:ext>
                  </a:extLst>
                </p:cNvPr>
                <p:cNvSpPr/>
                <p:nvPr/>
              </p:nvSpPr>
              <p:spPr>
                <a:xfrm>
                  <a:off x="6892594" y="3448289"/>
                  <a:ext cx="667115" cy="972775"/>
                </a:xfrm>
                <a:custGeom>
                  <a:avLst/>
                  <a:gdLst>
                    <a:gd name="connsiteX0" fmla="*/ 0 w 923840"/>
                    <a:gd name="connsiteY0" fmla="*/ 1003255 h 1003255"/>
                    <a:gd name="connsiteX1" fmla="*/ 192861 w 923840"/>
                    <a:gd name="connsiteY1" fmla="*/ 0 h 1003255"/>
                    <a:gd name="connsiteX2" fmla="*/ 730979 w 923840"/>
                    <a:gd name="connsiteY2" fmla="*/ 0 h 1003255"/>
                    <a:gd name="connsiteX3" fmla="*/ 923840 w 923840"/>
                    <a:gd name="connsiteY3" fmla="*/ 1003255 h 1003255"/>
                    <a:gd name="connsiteX4" fmla="*/ 0 w 923840"/>
                    <a:gd name="connsiteY4" fmla="*/ 1003255 h 1003255"/>
                    <a:gd name="connsiteX0" fmla="*/ 0 w 931460"/>
                    <a:gd name="connsiteY0" fmla="*/ 988015 h 1003255"/>
                    <a:gd name="connsiteX1" fmla="*/ 200481 w 931460"/>
                    <a:gd name="connsiteY1" fmla="*/ 0 h 1003255"/>
                    <a:gd name="connsiteX2" fmla="*/ 738599 w 931460"/>
                    <a:gd name="connsiteY2" fmla="*/ 0 h 1003255"/>
                    <a:gd name="connsiteX3" fmla="*/ 931460 w 931460"/>
                    <a:gd name="connsiteY3" fmla="*/ 1003255 h 1003255"/>
                    <a:gd name="connsiteX4" fmla="*/ 0 w 931460"/>
                    <a:gd name="connsiteY4" fmla="*/ 988015 h 1003255"/>
                    <a:gd name="connsiteX0" fmla="*/ 0 w 977180"/>
                    <a:gd name="connsiteY0" fmla="*/ 1010875 h 1010875"/>
                    <a:gd name="connsiteX1" fmla="*/ 246201 w 977180"/>
                    <a:gd name="connsiteY1" fmla="*/ 0 h 1010875"/>
                    <a:gd name="connsiteX2" fmla="*/ 784319 w 977180"/>
                    <a:gd name="connsiteY2" fmla="*/ 0 h 1010875"/>
                    <a:gd name="connsiteX3" fmla="*/ 977180 w 977180"/>
                    <a:gd name="connsiteY3" fmla="*/ 1003255 h 1010875"/>
                    <a:gd name="connsiteX4" fmla="*/ 0 w 977180"/>
                    <a:gd name="connsiteY4" fmla="*/ 1010875 h 1010875"/>
                    <a:gd name="connsiteX0" fmla="*/ 0 w 832400"/>
                    <a:gd name="connsiteY0" fmla="*/ 1010875 h 1010875"/>
                    <a:gd name="connsiteX1" fmla="*/ 246201 w 832400"/>
                    <a:gd name="connsiteY1" fmla="*/ 0 h 1010875"/>
                    <a:gd name="connsiteX2" fmla="*/ 784319 w 832400"/>
                    <a:gd name="connsiteY2" fmla="*/ 0 h 1010875"/>
                    <a:gd name="connsiteX3" fmla="*/ 832400 w 832400"/>
                    <a:gd name="connsiteY3" fmla="*/ 645115 h 1010875"/>
                    <a:gd name="connsiteX4" fmla="*/ 0 w 832400"/>
                    <a:gd name="connsiteY4" fmla="*/ 1010875 h 1010875"/>
                    <a:gd name="connsiteX0" fmla="*/ 0 w 832400"/>
                    <a:gd name="connsiteY0" fmla="*/ 1010875 h 1010875"/>
                    <a:gd name="connsiteX1" fmla="*/ 246201 w 832400"/>
                    <a:gd name="connsiteY1" fmla="*/ 0 h 1010875"/>
                    <a:gd name="connsiteX2" fmla="*/ 784319 w 832400"/>
                    <a:gd name="connsiteY2" fmla="*/ 0 h 1010875"/>
                    <a:gd name="connsiteX3" fmla="*/ 832400 w 832400"/>
                    <a:gd name="connsiteY3" fmla="*/ 645115 h 1010875"/>
                    <a:gd name="connsiteX4" fmla="*/ 0 w 832400"/>
                    <a:gd name="connsiteY4" fmla="*/ 1010875 h 1010875"/>
                    <a:gd name="connsiteX0" fmla="*/ 0 w 832400"/>
                    <a:gd name="connsiteY0" fmla="*/ 1010875 h 1025203"/>
                    <a:gd name="connsiteX1" fmla="*/ 246201 w 832400"/>
                    <a:gd name="connsiteY1" fmla="*/ 0 h 1025203"/>
                    <a:gd name="connsiteX2" fmla="*/ 784319 w 832400"/>
                    <a:gd name="connsiteY2" fmla="*/ 0 h 1025203"/>
                    <a:gd name="connsiteX3" fmla="*/ 832400 w 832400"/>
                    <a:gd name="connsiteY3" fmla="*/ 645115 h 1025203"/>
                    <a:gd name="connsiteX4" fmla="*/ 0 w 832400"/>
                    <a:gd name="connsiteY4" fmla="*/ 1010875 h 1025203"/>
                    <a:gd name="connsiteX0" fmla="*/ 5105 w 837505"/>
                    <a:gd name="connsiteY0" fmla="*/ 1010875 h 1025203"/>
                    <a:gd name="connsiteX1" fmla="*/ 251306 w 837505"/>
                    <a:gd name="connsiteY1" fmla="*/ 0 h 1025203"/>
                    <a:gd name="connsiteX2" fmla="*/ 789424 w 837505"/>
                    <a:gd name="connsiteY2" fmla="*/ 0 h 1025203"/>
                    <a:gd name="connsiteX3" fmla="*/ 837505 w 837505"/>
                    <a:gd name="connsiteY3" fmla="*/ 645115 h 1025203"/>
                    <a:gd name="connsiteX4" fmla="*/ 5105 w 837505"/>
                    <a:gd name="connsiteY4" fmla="*/ 1010875 h 1025203"/>
                    <a:gd name="connsiteX0" fmla="*/ 5105 w 837505"/>
                    <a:gd name="connsiteY0" fmla="*/ 1010875 h 1025203"/>
                    <a:gd name="connsiteX1" fmla="*/ 251306 w 837505"/>
                    <a:gd name="connsiteY1" fmla="*/ 0 h 1025203"/>
                    <a:gd name="connsiteX2" fmla="*/ 789424 w 837505"/>
                    <a:gd name="connsiteY2" fmla="*/ 0 h 1025203"/>
                    <a:gd name="connsiteX3" fmla="*/ 837505 w 837505"/>
                    <a:gd name="connsiteY3" fmla="*/ 645115 h 1025203"/>
                    <a:gd name="connsiteX4" fmla="*/ 5105 w 837505"/>
                    <a:gd name="connsiteY4" fmla="*/ 1010875 h 1025203"/>
                    <a:gd name="connsiteX0" fmla="*/ 5105 w 855425"/>
                    <a:gd name="connsiteY0" fmla="*/ 1010875 h 1025203"/>
                    <a:gd name="connsiteX1" fmla="*/ 251306 w 855425"/>
                    <a:gd name="connsiteY1" fmla="*/ 0 h 1025203"/>
                    <a:gd name="connsiteX2" fmla="*/ 789424 w 855425"/>
                    <a:gd name="connsiteY2" fmla="*/ 0 h 1025203"/>
                    <a:gd name="connsiteX3" fmla="*/ 837505 w 855425"/>
                    <a:gd name="connsiteY3" fmla="*/ 645115 h 1025203"/>
                    <a:gd name="connsiteX4" fmla="*/ 5105 w 855425"/>
                    <a:gd name="connsiteY4" fmla="*/ 1010875 h 1025203"/>
                    <a:gd name="connsiteX0" fmla="*/ 6115 w 856435"/>
                    <a:gd name="connsiteY0" fmla="*/ 1070351 h 1084679"/>
                    <a:gd name="connsiteX1" fmla="*/ 213186 w 856435"/>
                    <a:gd name="connsiteY1" fmla="*/ 0 h 1084679"/>
                    <a:gd name="connsiteX2" fmla="*/ 790434 w 856435"/>
                    <a:gd name="connsiteY2" fmla="*/ 59476 h 1084679"/>
                    <a:gd name="connsiteX3" fmla="*/ 838515 w 856435"/>
                    <a:gd name="connsiteY3" fmla="*/ 704591 h 1084679"/>
                    <a:gd name="connsiteX4" fmla="*/ 6115 w 856435"/>
                    <a:gd name="connsiteY4" fmla="*/ 1070351 h 1084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56435" h="1084679">
                      <a:moveTo>
                        <a:pt x="6115" y="1070351"/>
                      </a:moveTo>
                      <a:cubicBezTo>
                        <a:pt x="-33738" y="771493"/>
                        <a:pt x="131119" y="336958"/>
                        <a:pt x="213186" y="0"/>
                      </a:cubicBezTo>
                      <a:lnTo>
                        <a:pt x="790434" y="59476"/>
                      </a:lnTo>
                      <a:cubicBezTo>
                        <a:pt x="722641" y="152594"/>
                        <a:pt x="913928" y="481933"/>
                        <a:pt x="838515" y="704591"/>
                      </a:cubicBezTo>
                      <a:cubicBezTo>
                        <a:pt x="629628" y="651251"/>
                        <a:pt x="542662" y="1177031"/>
                        <a:pt x="6115" y="1070351"/>
                      </a:cubicBez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778B2BD7-90AE-5F96-1E78-6CB180FF6DFA}"/>
                </a:ext>
              </a:extLst>
            </p:cNvPr>
            <p:cNvSpPr/>
            <p:nvPr/>
          </p:nvSpPr>
          <p:spPr>
            <a:xfrm>
              <a:off x="10923142" y="4516766"/>
              <a:ext cx="118659" cy="129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63" name="Ovale 161">
            <a:extLst>
              <a:ext uri="{FF2B5EF4-FFF2-40B4-BE49-F238E27FC236}">
                <a16:creationId xmlns:a16="http://schemas.microsoft.com/office/drawing/2014/main" id="{573F1FA6-11B0-E9C3-C5DE-07A9AE1237CA}"/>
              </a:ext>
            </a:extLst>
          </p:cNvPr>
          <p:cNvSpPr/>
          <p:nvPr/>
        </p:nvSpPr>
        <p:spPr>
          <a:xfrm rot="4258451">
            <a:off x="10552978" y="4479963"/>
            <a:ext cx="220790" cy="615529"/>
          </a:xfrm>
          <a:custGeom>
            <a:avLst/>
            <a:gdLst>
              <a:gd name="connsiteX0" fmla="*/ 0 w 542029"/>
              <a:gd name="connsiteY0" fmla="*/ 825624 h 1651248"/>
              <a:gd name="connsiteX1" fmla="*/ 271015 w 542029"/>
              <a:gd name="connsiteY1" fmla="*/ 0 h 1651248"/>
              <a:gd name="connsiteX2" fmla="*/ 542030 w 542029"/>
              <a:gd name="connsiteY2" fmla="*/ 825624 h 1651248"/>
              <a:gd name="connsiteX3" fmla="*/ 271015 w 542029"/>
              <a:gd name="connsiteY3" fmla="*/ 1651248 h 1651248"/>
              <a:gd name="connsiteX4" fmla="*/ 0 w 542029"/>
              <a:gd name="connsiteY4" fmla="*/ 825624 h 1651248"/>
              <a:gd name="connsiteX0" fmla="*/ 0 w 542030"/>
              <a:gd name="connsiteY0" fmla="*/ 617282 h 1442906"/>
              <a:gd name="connsiteX1" fmla="*/ 269897 w 542030"/>
              <a:gd name="connsiteY1" fmla="*/ 0 h 1442906"/>
              <a:gd name="connsiteX2" fmla="*/ 542030 w 542030"/>
              <a:gd name="connsiteY2" fmla="*/ 617282 h 1442906"/>
              <a:gd name="connsiteX3" fmla="*/ 271015 w 542030"/>
              <a:gd name="connsiteY3" fmla="*/ 1442906 h 1442906"/>
              <a:gd name="connsiteX4" fmla="*/ 0 w 542030"/>
              <a:gd name="connsiteY4" fmla="*/ 617282 h 144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030" h="1442906">
                <a:moveTo>
                  <a:pt x="0" y="617282"/>
                </a:moveTo>
                <a:cubicBezTo>
                  <a:pt x="-186" y="376798"/>
                  <a:pt x="120220" y="0"/>
                  <a:pt x="269897" y="0"/>
                </a:cubicBezTo>
                <a:cubicBezTo>
                  <a:pt x="419574" y="0"/>
                  <a:pt x="542030" y="161302"/>
                  <a:pt x="542030" y="617282"/>
                </a:cubicBezTo>
                <a:cubicBezTo>
                  <a:pt x="542030" y="1073262"/>
                  <a:pt x="420692" y="1442906"/>
                  <a:pt x="271015" y="1442906"/>
                </a:cubicBezTo>
                <a:cubicBezTo>
                  <a:pt x="121338" y="1442906"/>
                  <a:pt x="186" y="857766"/>
                  <a:pt x="0" y="61728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4AAC0C4E-60A7-F731-3525-879F54551670}"/>
              </a:ext>
            </a:extLst>
          </p:cNvPr>
          <p:cNvSpPr/>
          <p:nvPr/>
        </p:nvSpPr>
        <p:spPr>
          <a:xfrm rot="3667636" flipV="1">
            <a:off x="12008271" y="4209160"/>
            <a:ext cx="102825" cy="190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Elemento grafico 7" descr="Pezzi del puzzle contorno">
            <a:extLst>
              <a:ext uri="{FF2B5EF4-FFF2-40B4-BE49-F238E27FC236}">
                <a16:creationId xmlns:a16="http://schemas.microsoft.com/office/drawing/2014/main" id="{65A2A690-00AD-C06D-D613-3074BF7C8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576BD82-4F5A-929A-B05E-FBA3ED9EF1D3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THE CONTEXT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5081FB41-6A60-1602-84E2-B470E0E09CB3}"/>
              </a:ext>
            </a:extLst>
          </p:cNvPr>
          <p:cNvSpPr/>
          <p:nvPr/>
        </p:nvSpPr>
        <p:spPr>
          <a:xfrm rot="21572067">
            <a:off x="11280645" y="4617606"/>
            <a:ext cx="146307" cy="6293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rapezio 28">
            <a:extLst>
              <a:ext uri="{FF2B5EF4-FFF2-40B4-BE49-F238E27FC236}">
                <a16:creationId xmlns:a16="http://schemas.microsoft.com/office/drawing/2014/main" id="{026B786C-D584-9C26-9FDF-53539B4F0E7D}"/>
              </a:ext>
            </a:extLst>
          </p:cNvPr>
          <p:cNvSpPr/>
          <p:nvPr/>
        </p:nvSpPr>
        <p:spPr>
          <a:xfrm rot="10772067">
            <a:off x="11106718" y="4965101"/>
            <a:ext cx="510538" cy="424388"/>
          </a:xfrm>
          <a:custGeom>
            <a:avLst/>
            <a:gdLst>
              <a:gd name="connsiteX0" fmla="*/ 0 w 1017129"/>
              <a:gd name="connsiteY0" fmla="*/ 932501 h 932501"/>
              <a:gd name="connsiteX1" fmla="*/ 122316 w 1017129"/>
              <a:gd name="connsiteY1" fmla="*/ 0 h 932501"/>
              <a:gd name="connsiteX2" fmla="*/ 894813 w 1017129"/>
              <a:gd name="connsiteY2" fmla="*/ 0 h 932501"/>
              <a:gd name="connsiteX3" fmla="*/ 1017129 w 1017129"/>
              <a:gd name="connsiteY3" fmla="*/ 932501 h 932501"/>
              <a:gd name="connsiteX4" fmla="*/ 0 w 1017129"/>
              <a:gd name="connsiteY4" fmla="*/ 932501 h 932501"/>
              <a:gd name="connsiteX0" fmla="*/ 0 w 1192389"/>
              <a:gd name="connsiteY0" fmla="*/ 932501 h 932501"/>
              <a:gd name="connsiteX1" fmla="*/ 122316 w 1192389"/>
              <a:gd name="connsiteY1" fmla="*/ 0 h 932501"/>
              <a:gd name="connsiteX2" fmla="*/ 894813 w 1192389"/>
              <a:gd name="connsiteY2" fmla="*/ 0 h 932501"/>
              <a:gd name="connsiteX3" fmla="*/ 1192389 w 1192389"/>
              <a:gd name="connsiteY3" fmla="*/ 909641 h 932501"/>
              <a:gd name="connsiteX4" fmla="*/ 0 w 1192389"/>
              <a:gd name="connsiteY4" fmla="*/ 932501 h 93250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53349"/>
              <a:gd name="connsiteY0" fmla="*/ 711521 h 909641"/>
              <a:gd name="connsiteX1" fmla="*/ 183276 w 1253349"/>
              <a:gd name="connsiteY1" fmla="*/ 0 h 909641"/>
              <a:gd name="connsiteX2" fmla="*/ 955773 w 1253349"/>
              <a:gd name="connsiteY2" fmla="*/ 0 h 909641"/>
              <a:gd name="connsiteX3" fmla="*/ 1253349 w 1253349"/>
              <a:gd name="connsiteY3" fmla="*/ 909641 h 909641"/>
              <a:gd name="connsiteX4" fmla="*/ 0 w 1253349"/>
              <a:gd name="connsiteY4" fmla="*/ 711521 h 909641"/>
              <a:gd name="connsiteX0" fmla="*/ 0 w 1253349"/>
              <a:gd name="connsiteY0" fmla="*/ 711521 h 909641"/>
              <a:gd name="connsiteX1" fmla="*/ 183276 w 1253349"/>
              <a:gd name="connsiteY1" fmla="*/ 0 h 909641"/>
              <a:gd name="connsiteX2" fmla="*/ 955773 w 1253349"/>
              <a:gd name="connsiteY2" fmla="*/ 0 h 909641"/>
              <a:gd name="connsiteX3" fmla="*/ 1253349 w 1253349"/>
              <a:gd name="connsiteY3" fmla="*/ 909641 h 909641"/>
              <a:gd name="connsiteX4" fmla="*/ 0 w 1253349"/>
              <a:gd name="connsiteY4" fmla="*/ 711521 h 909641"/>
              <a:gd name="connsiteX0" fmla="*/ 0 w 1253349"/>
              <a:gd name="connsiteY0" fmla="*/ 825821 h 1023941"/>
              <a:gd name="connsiteX1" fmla="*/ 175656 w 1253349"/>
              <a:gd name="connsiteY1" fmla="*/ 0 h 1023941"/>
              <a:gd name="connsiteX2" fmla="*/ 955773 w 1253349"/>
              <a:gd name="connsiteY2" fmla="*/ 114300 h 1023941"/>
              <a:gd name="connsiteX3" fmla="*/ 1253349 w 1253349"/>
              <a:gd name="connsiteY3" fmla="*/ 1023941 h 1023941"/>
              <a:gd name="connsiteX4" fmla="*/ 0 w 1253349"/>
              <a:gd name="connsiteY4" fmla="*/ 825821 h 1023941"/>
              <a:gd name="connsiteX0" fmla="*/ 0 w 1253349"/>
              <a:gd name="connsiteY0" fmla="*/ 841061 h 1039181"/>
              <a:gd name="connsiteX1" fmla="*/ 175656 w 1253349"/>
              <a:gd name="connsiteY1" fmla="*/ 15240 h 1039181"/>
              <a:gd name="connsiteX2" fmla="*/ 963393 w 1253349"/>
              <a:gd name="connsiteY2" fmla="*/ 0 h 1039181"/>
              <a:gd name="connsiteX3" fmla="*/ 1253349 w 1253349"/>
              <a:gd name="connsiteY3" fmla="*/ 1039181 h 1039181"/>
              <a:gd name="connsiteX4" fmla="*/ 0 w 1253349"/>
              <a:gd name="connsiteY4" fmla="*/ 841061 h 1039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3349" h="1039181">
                <a:moveTo>
                  <a:pt x="0" y="841061"/>
                </a:moveTo>
                <a:cubicBezTo>
                  <a:pt x="61092" y="603887"/>
                  <a:pt x="152664" y="336234"/>
                  <a:pt x="175656" y="15240"/>
                </a:cubicBezTo>
                <a:lnTo>
                  <a:pt x="963393" y="0"/>
                </a:lnTo>
                <a:cubicBezTo>
                  <a:pt x="994005" y="371794"/>
                  <a:pt x="1100817" y="568327"/>
                  <a:pt x="1253349" y="1039181"/>
                </a:cubicBezTo>
                <a:lnTo>
                  <a:pt x="0" y="841061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rapezio 37">
            <a:extLst>
              <a:ext uri="{FF2B5EF4-FFF2-40B4-BE49-F238E27FC236}">
                <a16:creationId xmlns:a16="http://schemas.microsoft.com/office/drawing/2014/main" id="{8E983031-CCE4-5107-AE29-1F22A9FCB7D6}"/>
              </a:ext>
            </a:extLst>
          </p:cNvPr>
          <p:cNvSpPr/>
          <p:nvPr/>
        </p:nvSpPr>
        <p:spPr>
          <a:xfrm rot="12798639" flipH="1">
            <a:off x="11953271" y="4963647"/>
            <a:ext cx="234994" cy="287334"/>
          </a:xfrm>
          <a:custGeom>
            <a:avLst/>
            <a:gdLst>
              <a:gd name="connsiteX0" fmla="*/ 0 w 653937"/>
              <a:gd name="connsiteY0" fmla="*/ 658283 h 658283"/>
              <a:gd name="connsiteX1" fmla="*/ 110496 w 653937"/>
              <a:gd name="connsiteY1" fmla="*/ 0 h 658283"/>
              <a:gd name="connsiteX2" fmla="*/ 543441 w 653937"/>
              <a:gd name="connsiteY2" fmla="*/ 0 h 658283"/>
              <a:gd name="connsiteX3" fmla="*/ 653937 w 653937"/>
              <a:gd name="connsiteY3" fmla="*/ 658283 h 658283"/>
              <a:gd name="connsiteX4" fmla="*/ 0 w 653937"/>
              <a:gd name="connsiteY4" fmla="*/ 658283 h 658283"/>
              <a:gd name="connsiteX0" fmla="*/ 36933 w 690870"/>
              <a:gd name="connsiteY0" fmla="*/ 658283 h 658734"/>
              <a:gd name="connsiteX1" fmla="*/ 147429 w 690870"/>
              <a:gd name="connsiteY1" fmla="*/ 0 h 658734"/>
              <a:gd name="connsiteX2" fmla="*/ 580374 w 690870"/>
              <a:gd name="connsiteY2" fmla="*/ 0 h 658734"/>
              <a:gd name="connsiteX3" fmla="*/ 690870 w 690870"/>
              <a:gd name="connsiteY3" fmla="*/ 658283 h 658734"/>
              <a:gd name="connsiteX4" fmla="*/ 36933 w 690870"/>
              <a:gd name="connsiteY4" fmla="*/ 658283 h 658734"/>
              <a:gd name="connsiteX0" fmla="*/ 36933 w 690870"/>
              <a:gd name="connsiteY0" fmla="*/ 658283 h 719243"/>
              <a:gd name="connsiteX1" fmla="*/ 147429 w 690870"/>
              <a:gd name="connsiteY1" fmla="*/ 0 h 719243"/>
              <a:gd name="connsiteX2" fmla="*/ 580374 w 690870"/>
              <a:gd name="connsiteY2" fmla="*/ 0 h 719243"/>
              <a:gd name="connsiteX3" fmla="*/ 690870 w 690870"/>
              <a:gd name="connsiteY3" fmla="*/ 658283 h 719243"/>
              <a:gd name="connsiteX4" fmla="*/ 36933 w 690870"/>
              <a:gd name="connsiteY4" fmla="*/ 658283 h 719243"/>
              <a:gd name="connsiteX0" fmla="*/ 36933 w 691237"/>
              <a:gd name="connsiteY0" fmla="*/ 658283 h 772867"/>
              <a:gd name="connsiteX1" fmla="*/ 147429 w 691237"/>
              <a:gd name="connsiteY1" fmla="*/ 0 h 772867"/>
              <a:gd name="connsiteX2" fmla="*/ 580374 w 691237"/>
              <a:gd name="connsiteY2" fmla="*/ 0 h 772867"/>
              <a:gd name="connsiteX3" fmla="*/ 690870 w 691237"/>
              <a:gd name="connsiteY3" fmla="*/ 658283 h 772867"/>
              <a:gd name="connsiteX4" fmla="*/ 36933 w 691237"/>
              <a:gd name="connsiteY4" fmla="*/ 658283 h 772867"/>
              <a:gd name="connsiteX0" fmla="*/ 36933 w 691237"/>
              <a:gd name="connsiteY0" fmla="*/ 658283 h 772867"/>
              <a:gd name="connsiteX1" fmla="*/ 147429 w 691237"/>
              <a:gd name="connsiteY1" fmla="*/ 0 h 772867"/>
              <a:gd name="connsiteX2" fmla="*/ 580374 w 691237"/>
              <a:gd name="connsiteY2" fmla="*/ 0 h 772867"/>
              <a:gd name="connsiteX3" fmla="*/ 690870 w 691237"/>
              <a:gd name="connsiteY3" fmla="*/ 658283 h 772867"/>
              <a:gd name="connsiteX4" fmla="*/ 36933 w 691237"/>
              <a:gd name="connsiteY4" fmla="*/ 658283 h 772867"/>
              <a:gd name="connsiteX0" fmla="*/ 48676 w 702980"/>
              <a:gd name="connsiteY0" fmla="*/ 752153 h 866737"/>
              <a:gd name="connsiteX1" fmla="*/ 91620 w 702980"/>
              <a:gd name="connsiteY1" fmla="*/ 0 h 866737"/>
              <a:gd name="connsiteX2" fmla="*/ 592117 w 702980"/>
              <a:gd name="connsiteY2" fmla="*/ 93870 h 866737"/>
              <a:gd name="connsiteX3" fmla="*/ 702613 w 702980"/>
              <a:gd name="connsiteY3" fmla="*/ 752153 h 866737"/>
              <a:gd name="connsiteX4" fmla="*/ 48676 w 702980"/>
              <a:gd name="connsiteY4" fmla="*/ 752153 h 866737"/>
              <a:gd name="connsiteX0" fmla="*/ 42672 w 696976"/>
              <a:gd name="connsiteY0" fmla="*/ 752153 h 866737"/>
              <a:gd name="connsiteX1" fmla="*/ 85616 w 696976"/>
              <a:gd name="connsiteY1" fmla="*/ 0 h 866737"/>
              <a:gd name="connsiteX2" fmla="*/ 586113 w 696976"/>
              <a:gd name="connsiteY2" fmla="*/ 93870 h 866737"/>
              <a:gd name="connsiteX3" fmla="*/ 696609 w 696976"/>
              <a:gd name="connsiteY3" fmla="*/ 752153 h 866737"/>
              <a:gd name="connsiteX4" fmla="*/ 42672 w 696976"/>
              <a:gd name="connsiteY4" fmla="*/ 752153 h 86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6976" h="866737">
                <a:moveTo>
                  <a:pt x="42672" y="752153"/>
                </a:moveTo>
                <a:cubicBezTo>
                  <a:pt x="-72896" y="768945"/>
                  <a:pt x="82560" y="228815"/>
                  <a:pt x="85616" y="0"/>
                </a:cubicBezTo>
                <a:lnTo>
                  <a:pt x="586113" y="93870"/>
                </a:lnTo>
                <a:cubicBezTo>
                  <a:pt x="622945" y="313298"/>
                  <a:pt x="629297" y="464145"/>
                  <a:pt x="696609" y="752153"/>
                </a:cubicBezTo>
                <a:cubicBezTo>
                  <a:pt x="714850" y="919793"/>
                  <a:pt x="47291" y="889313"/>
                  <a:pt x="42672" y="75215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0F737C14-31C8-0A23-16D9-FEEB2A194F9F}"/>
              </a:ext>
            </a:extLst>
          </p:cNvPr>
          <p:cNvSpPr/>
          <p:nvPr/>
        </p:nvSpPr>
        <p:spPr>
          <a:xfrm rot="21572067">
            <a:off x="12031415" y="4989490"/>
            <a:ext cx="170716" cy="1281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694EDC19-B8CC-0A92-CDAD-440DA81F3B32}"/>
              </a:ext>
            </a:extLst>
          </p:cNvPr>
          <p:cNvSpPr/>
          <p:nvPr/>
        </p:nvSpPr>
        <p:spPr>
          <a:xfrm rot="19034516">
            <a:off x="11827512" y="4496971"/>
            <a:ext cx="220790" cy="674348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rapezio 42">
            <a:extLst>
              <a:ext uri="{FF2B5EF4-FFF2-40B4-BE49-F238E27FC236}">
                <a16:creationId xmlns:a16="http://schemas.microsoft.com/office/drawing/2014/main" id="{68F42CC5-9095-5DDC-661C-2F9883AE028C}"/>
              </a:ext>
            </a:extLst>
          </p:cNvPr>
          <p:cNvSpPr/>
          <p:nvPr/>
        </p:nvSpPr>
        <p:spPr>
          <a:xfrm rot="1931469">
            <a:off x="11752718" y="5173525"/>
            <a:ext cx="312391" cy="370555"/>
          </a:xfrm>
          <a:custGeom>
            <a:avLst/>
            <a:gdLst>
              <a:gd name="connsiteX0" fmla="*/ 0 w 933837"/>
              <a:gd name="connsiteY0" fmla="*/ 845746 h 845746"/>
              <a:gd name="connsiteX1" fmla="*/ 211437 w 933837"/>
              <a:gd name="connsiteY1" fmla="*/ 0 h 845746"/>
              <a:gd name="connsiteX2" fmla="*/ 722401 w 933837"/>
              <a:gd name="connsiteY2" fmla="*/ 0 h 845746"/>
              <a:gd name="connsiteX3" fmla="*/ 933837 w 933837"/>
              <a:gd name="connsiteY3" fmla="*/ 845746 h 845746"/>
              <a:gd name="connsiteX4" fmla="*/ 0 w 933837"/>
              <a:gd name="connsiteY4" fmla="*/ 845746 h 845746"/>
              <a:gd name="connsiteX0" fmla="*/ 0 w 933837"/>
              <a:gd name="connsiteY0" fmla="*/ 845746 h 845746"/>
              <a:gd name="connsiteX1" fmla="*/ 211437 w 933837"/>
              <a:gd name="connsiteY1" fmla="*/ 0 h 845746"/>
              <a:gd name="connsiteX2" fmla="*/ 635384 w 933837"/>
              <a:gd name="connsiteY2" fmla="*/ 19567 h 845746"/>
              <a:gd name="connsiteX3" fmla="*/ 933837 w 933837"/>
              <a:gd name="connsiteY3" fmla="*/ 845746 h 845746"/>
              <a:gd name="connsiteX4" fmla="*/ 0 w 933837"/>
              <a:gd name="connsiteY4" fmla="*/ 845746 h 845746"/>
              <a:gd name="connsiteX0" fmla="*/ 0 w 933837"/>
              <a:gd name="connsiteY0" fmla="*/ 845746 h 845746"/>
              <a:gd name="connsiteX1" fmla="*/ 211437 w 933837"/>
              <a:gd name="connsiteY1" fmla="*/ 0 h 845746"/>
              <a:gd name="connsiteX2" fmla="*/ 635384 w 933837"/>
              <a:gd name="connsiteY2" fmla="*/ 19567 h 845746"/>
              <a:gd name="connsiteX3" fmla="*/ 933837 w 933837"/>
              <a:gd name="connsiteY3" fmla="*/ 845746 h 845746"/>
              <a:gd name="connsiteX4" fmla="*/ 0 w 933837"/>
              <a:gd name="connsiteY4" fmla="*/ 845746 h 845746"/>
              <a:gd name="connsiteX0" fmla="*/ 0 w 878897"/>
              <a:gd name="connsiteY0" fmla="*/ 845746 h 845746"/>
              <a:gd name="connsiteX1" fmla="*/ 211437 w 878897"/>
              <a:gd name="connsiteY1" fmla="*/ 0 h 845746"/>
              <a:gd name="connsiteX2" fmla="*/ 635384 w 878897"/>
              <a:gd name="connsiteY2" fmla="*/ 19567 h 845746"/>
              <a:gd name="connsiteX3" fmla="*/ 878897 w 878897"/>
              <a:gd name="connsiteY3" fmla="*/ 844755 h 845746"/>
              <a:gd name="connsiteX4" fmla="*/ 0 w 878897"/>
              <a:gd name="connsiteY4" fmla="*/ 845746 h 845746"/>
              <a:gd name="connsiteX0" fmla="*/ 0 w 924445"/>
              <a:gd name="connsiteY0" fmla="*/ 845746 h 845746"/>
              <a:gd name="connsiteX1" fmla="*/ 211437 w 924445"/>
              <a:gd name="connsiteY1" fmla="*/ 0 h 845746"/>
              <a:gd name="connsiteX2" fmla="*/ 635384 w 924445"/>
              <a:gd name="connsiteY2" fmla="*/ 19567 h 845746"/>
              <a:gd name="connsiteX3" fmla="*/ 878897 w 924445"/>
              <a:gd name="connsiteY3" fmla="*/ 844755 h 845746"/>
              <a:gd name="connsiteX4" fmla="*/ 0 w 924445"/>
              <a:gd name="connsiteY4" fmla="*/ 845746 h 845746"/>
              <a:gd name="connsiteX0" fmla="*/ 0 w 924445"/>
              <a:gd name="connsiteY0" fmla="*/ 845746 h 895165"/>
              <a:gd name="connsiteX1" fmla="*/ 211437 w 924445"/>
              <a:gd name="connsiteY1" fmla="*/ 0 h 895165"/>
              <a:gd name="connsiteX2" fmla="*/ 635384 w 924445"/>
              <a:gd name="connsiteY2" fmla="*/ 19567 h 895165"/>
              <a:gd name="connsiteX3" fmla="*/ 878897 w 924445"/>
              <a:gd name="connsiteY3" fmla="*/ 844755 h 895165"/>
              <a:gd name="connsiteX4" fmla="*/ 0 w 924445"/>
              <a:gd name="connsiteY4" fmla="*/ 845746 h 895165"/>
              <a:gd name="connsiteX0" fmla="*/ 0 w 927114"/>
              <a:gd name="connsiteY0" fmla="*/ 856273 h 898070"/>
              <a:gd name="connsiteX1" fmla="*/ 214106 w 927114"/>
              <a:gd name="connsiteY1" fmla="*/ 0 h 898070"/>
              <a:gd name="connsiteX2" fmla="*/ 638053 w 927114"/>
              <a:gd name="connsiteY2" fmla="*/ 19567 h 898070"/>
              <a:gd name="connsiteX3" fmla="*/ 881566 w 927114"/>
              <a:gd name="connsiteY3" fmla="*/ 844755 h 898070"/>
              <a:gd name="connsiteX4" fmla="*/ 0 w 927114"/>
              <a:gd name="connsiteY4" fmla="*/ 856273 h 898070"/>
              <a:gd name="connsiteX0" fmla="*/ 0 w 927114"/>
              <a:gd name="connsiteY0" fmla="*/ 856273 h 920009"/>
              <a:gd name="connsiteX1" fmla="*/ 214106 w 927114"/>
              <a:gd name="connsiteY1" fmla="*/ 0 h 920009"/>
              <a:gd name="connsiteX2" fmla="*/ 638053 w 927114"/>
              <a:gd name="connsiteY2" fmla="*/ 19567 h 920009"/>
              <a:gd name="connsiteX3" fmla="*/ 881566 w 927114"/>
              <a:gd name="connsiteY3" fmla="*/ 844755 h 920009"/>
              <a:gd name="connsiteX4" fmla="*/ 0 w 927114"/>
              <a:gd name="connsiteY4" fmla="*/ 856273 h 920009"/>
              <a:gd name="connsiteX0" fmla="*/ 0 w 927114"/>
              <a:gd name="connsiteY0" fmla="*/ 856273 h 920009"/>
              <a:gd name="connsiteX1" fmla="*/ 214106 w 927114"/>
              <a:gd name="connsiteY1" fmla="*/ 0 h 920009"/>
              <a:gd name="connsiteX2" fmla="*/ 638053 w 927114"/>
              <a:gd name="connsiteY2" fmla="*/ 19567 h 920009"/>
              <a:gd name="connsiteX3" fmla="*/ 881566 w 927114"/>
              <a:gd name="connsiteY3" fmla="*/ 844755 h 920009"/>
              <a:gd name="connsiteX4" fmla="*/ 0 w 927114"/>
              <a:gd name="connsiteY4" fmla="*/ 856273 h 920009"/>
              <a:gd name="connsiteX0" fmla="*/ 0 w 927114"/>
              <a:gd name="connsiteY0" fmla="*/ 856273 h 920009"/>
              <a:gd name="connsiteX1" fmla="*/ 214106 w 927114"/>
              <a:gd name="connsiteY1" fmla="*/ 0 h 920009"/>
              <a:gd name="connsiteX2" fmla="*/ 638053 w 927114"/>
              <a:gd name="connsiteY2" fmla="*/ 19567 h 920009"/>
              <a:gd name="connsiteX3" fmla="*/ 881566 w 927114"/>
              <a:gd name="connsiteY3" fmla="*/ 844755 h 920009"/>
              <a:gd name="connsiteX4" fmla="*/ 0 w 927114"/>
              <a:gd name="connsiteY4" fmla="*/ 856273 h 920009"/>
              <a:gd name="connsiteX0" fmla="*/ 0 w 888649"/>
              <a:gd name="connsiteY0" fmla="*/ 856273 h 907363"/>
              <a:gd name="connsiteX1" fmla="*/ 214106 w 888649"/>
              <a:gd name="connsiteY1" fmla="*/ 0 h 907363"/>
              <a:gd name="connsiteX2" fmla="*/ 638053 w 888649"/>
              <a:gd name="connsiteY2" fmla="*/ 19567 h 907363"/>
              <a:gd name="connsiteX3" fmla="*/ 830678 w 888649"/>
              <a:gd name="connsiteY3" fmla="*/ 818597 h 907363"/>
              <a:gd name="connsiteX4" fmla="*/ 0 w 888649"/>
              <a:gd name="connsiteY4" fmla="*/ 856273 h 90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649" h="907363">
                <a:moveTo>
                  <a:pt x="0" y="856273"/>
                </a:moveTo>
                <a:cubicBezTo>
                  <a:pt x="6187" y="525446"/>
                  <a:pt x="76406" y="294961"/>
                  <a:pt x="214106" y="0"/>
                </a:cubicBezTo>
                <a:lnTo>
                  <a:pt x="638053" y="19567"/>
                </a:lnTo>
                <a:cubicBezTo>
                  <a:pt x="916004" y="361593"/>
                  <a:pt x="934010" y="548976"/>
                  <a:pt x="830678" y="818597"/>
                </a:cubicBezTo>
                <a:cubicBezTo>
                  <a:pt x="573727" y="931605"/>
                  <a:pt x="178789" y="928146"/>
                  <a:pt x="0" y="85627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rapezio 43">
            <a:extLst>
              <a:ext uri="{FF2B5EF4-FFF2-40B4-BE49-F238E27FC236}">
                <a16:creationId xmlns:a16="http://schemas.microsoft.com/office/drawing/2014/main" id="{1BCF4D12-23BF-DA72-97CF-667571A04BB1}"/>
              </a:ext>
            </a:extLst>
          </p:cNvPr>
          <p:cNvSpPr/>
          <p:nvPr/>
        </p:nvSpPr>
        <p:spPr>
          <a:xfrm rot="1776030">
            <a:off x="11794795" y="5195185"/>
            <a:ext cx="213124" cy="253753"/>
          </a:xfrm>
          <a:custGeom>
            <a:avLst/>
            <a:gdLst>
              <a:gd name="connsiteX0" fmla="*/ 0 w 729289"/>
              <a:gd name="connsiteY0" fmla="*/ 640048 h 640048"/>
              <a:gd name="connsiteX1" fmla="*/ 160012 w 729289"/>
              <a:gd name="connsiteY1" fmla="*/ 0 h 640048"/>
              <a:gd name="connsiteX2" fmla="*/ 569277 w 729289"/>
              <a:gd name="connsiteY2" fmla="*/ 0 h 640048"/>
              <a:gd name="connsiteX3" fmla="*/ 729289 w 729289"/>
              <a:gd name="connsiteY3" fmla="*/ 640048 h 640048"/>
              <a:gd name="connsiteX4" fmla="*/ 0 w 729289"/>
              <a:gd name="connsiteY4" fmla="*/ 640048 h 640048"/>
              <a:gd name="connsiteX0" fmla="*/ 0 w 729289"/>
              <a:gd name="connsiteY0" fmla="*/ 640048 h 640048"/>
              <a:gd name="connsiteX1" fmla="*/ 160012 w 729289"/>
              <a:gd name="connsiteY1" fmla="*/ 0 h 640048"/>
              <a:gd name="connsiteX2" fmla="*/ 500697 w 729289"/>
              <a:gd name="connsiteY2" fmla="*/ 0 h 640048"/>
              <a:gd name="connsiteX3" fmla="*/ 729289 w 729289"/>
              <a:gd name="connsiteY3" fmla="*/ 640048 h 640048"/>
              <a:gd name="connsiteX4" fmla="*/ 0 w 729289"/>
              <a:gd name="connsiteY4" fmla="*/ 640048 h 640048"/>
              <a:gd name="connsiteX0" fmla="*/ 0 w 729289"/>
              <a:gd name="connsiteY0" fmla="*/ 655288 h 655288"/>
              <a:gd name="connsiteX1" fmla="*/ 243832 w 729289"/>
              <a:gd name="connsiteY1" fmla="*/ 0 h 655288"/>
              <a:gd name="connsiteX2" fmla="*/ 500697 w 729289"/>
              <a:gd name="connsiteY2" fmla="*/ 15240 h 655288"/>
              <a:gd name="connsiteX3" fmla="*/ 729289 w 729289"/>
              <a:gd name="connsiteY3" fmla="*/ 655288 h 655288"/>
              <a:gd name="connsiteX4" fmla="*/ 0 w 729289"/>
              <a:gd name="connsiteY4" fmla="*/ 655288 h 655288"/>
              <a:gd name="connsiteX0" fmla="*/ 0 w 729289"/>
              <a:gd name="connsiteY0" fmla="*/ 640048 h 640048"/>
              <a:gd name="connsiteX1" fmla="*/ 251452 w 729289"/>
              <a:gd name="connsiteY1" fmla="*/ 7620 h 640048"/>
              <a:gd name="connsiteX2" fmla="*/ 500697 w 729289"/>
              <a:gd name="connsiteY2" fmla="*/ 0 h 640048"/>
              <a:gd name="connsiteX3" fmla="*/ 729289 w 729289"/>
              <a:gd name="connsiteY3" fmla="*/ 640048 h 640048"/>
              <a:gd name="connsiteX4" fmla="*/ 0 w 729289"/>
              <a:gd name="connsiteY4" fmla="*/ 640048 h 640048"/>
              <a:gd name="connsiteX0" fmla="*/ 0 w 729289"/>
              <a:gd name="connsiteY0" fmla="*/ 665519 h 665519"/>
              <a:gd name="connsiteX1" fmla="*/ 251452 w 729289"/>
              <a:gd name="connsiteY1" fmla="*/ 33091 h 665519"/>
              <a:gd name="connsiteX2" fmla="*/ 500697 w 729289"/>
              <a:gd name="connsiteY2" fmla="*/ 25471 h 665519"/>
              <a:gd name="connsiteX3" fmla="*/ 729289 w 729289"/>
              <a:gd name="connsiteY3" fmla="*/ 665519 h 665519"/>
              <a:gd name="connsiteX4" fmla="*/ 0 w 729289"/>
              <a:gd name="connsiteY4" fmla="*/ 665519 h 665519"/>
              <a:gd name="connsiteX0" fmla="*/ 0 w 729289"/>
              <a:gd name="connsiteY0" fmla="*/ 665519 h 665519"/>
              <a:gd name="connsiteX1" fmla="*/ 251452 w 729289"/>
              <a:gd name="connsiteY1" fmla="*/ 33091 h 665519"/>
              <a:gd name="connsiteX2" fmla="*/ 500697 w 729289"/>
              <a:gd name="connsiteY2" fmla="*/ 25471 h 665519"/>
              <a:gd name="connsiteX3" fmla="*/ 729289 w 729289"/>
              <a:gd name="connsiteY3" fmla="*/ 665519 h 665519"/>
              <a:gd name="connsiteX4" fmla="*/ 0 w 729289"/>
              <a:gd name="connsiteY4" fmla="*/ 665519 h 665519"/>
              <a:gd name="connsiteX0" fmla="*/ 0 w 729289"/>
              <a:gd name="connsiteY0" fmla="*/ 665519 h 665519"/>
              <a:gd name="connsiteX1" fmla="*/ 251452 w 729289"/>
              <a:gd name="connsiteY1" fmla="*/ 33091 h 665519"/>
              <a:gd name="connsiteX2" fmla="*/ 500697 w 729289"/>
              <a:gd name="connsiteY2" fmla="*/ 25471 h 665519"/>
              <a:gd name="connsiteX3" fmla="*/ 729289 w 729289"/>
              <a:gd name="connsiteY3" fmla="*/ 665519 h 665519"/>
              <a:gd name="connsiteX4" fmla="*/ 0 w 729289"/>
              <a:gd name="connsiteY4" fmla="*/ 665519 h 665519"/>
              <a:gd name="connsiteX0" fmla="*/ 0 w 729289"/>
              <a:gd name="connsiteY0" fmla="*/ 687743 h 687743"/>
              <a:gd name="connsiteX1" fmla="*/ 251452 w 729289"/>
              <a:gd name="connsiteY1" fmla="*/ 55315 h 687743"/>
              <a:gd name="connsiteX2" fmla="*/ 500697 w 729289"/>
              <a:gd name="connsiteY2" fmla="*/ 47695 h 687743"/>
              <a:gd name="connsiteX3" fmla="*/ 729289 w 729289"/>
              <a:gd name="connsiteY3" fmla="*/ 687743 h 687743"/>
              <a:gd name="connsiteX4" fmla="*/ 0 w 729289"/>
              <a:gd name="connsiteY4" fmla="*/ 687743 h 687743"/>
              <a:gd name="connsiteX0" fmla="*/ 0 w 729289"/>
              <a:gd name="connsiteY0" fmla="*/ 687743 h 687743"/>
              <a:gd name="connsiteX1" fmla="*/ 251452 w 729289"/>
              <a:gd name="connsiteY1" fmla="*/ 55315 h 687743"/>
              <a:gd name="connsiteX2" fmla="*/ 500697 w 729289"/>
              <a:gd name="connsiteY2" fmla="*/ 47695 h 687743"/>
              <a:gd name="connsiteX3" fmla="*/ 729289 w 729289"/>
              <a:gd name="connsiteY3" fmla="*/ 687743 h 687743"/>
              <a:gd name="connsiteX4" fmla="*/ 0 w 729289"/>
              <a:gd name="connsiteY4" fmla="*/ 687743 h 687743"/>
              <a:gd name="connsiteX0" fmla="*/ 0 w 729289"/>
              <a:gd name="connsiteY0" fmla="*/ 687743 h 687743"/>
              <a:gd name="connsiteX1" fmla="*/ 251452 w 729289"/>
              <a:gd name="connsiteY1" fmla="*/ 55315 h 687743"/>
              <a:gd name="connsiteX2" fmla="*/ 500697 w 729289"/>
              <a:gd name="connsiteY2" fmla="*/ 47695 h 687743"/>
              <a:gd name="connsiteX3" fmla="*/ 729289 w 729289"/>
              <a:gd name="connsiteY3" fmla="*/ 687743 h 687743"/>
              <a:gd name="connsiteX4" fmla="*/ 0 w 729289"/>
              <a:gd name="connsiteY4" fmla="*/ 687743 h 687743"/>
              <a:gd name="connsiteX0" fmla="*/ 0 w 729858"/>
              <a:gd name="connsiteY0" fmla="*/ 687743 h 687743"/>
              <a:gd name="connsiteX1" fmla="*/ 251452 w 729858"/>
              <a:gd name="connsiteY1" fmla="*/ 55315 h 687743"/>
              <a:gd name="connsiteX2" fmla="*/ 500697 w 729858"/>
              <a:gd name="connsiteY2" fmla="*/ 47695 h 687743"/>
              <a:gd name="connsiteX3" fmla="*/ 729289 w 729858"/>
              <a:gd name="connsiteY3" fmla="*/ 687743 h 687743"/>
              <a:gd name="connsiteX4" fmla="*/ 0 w 729858"/>
              <a:gd name="connsiteY4" fmla="*/ 687743 h 687743"/>
              <a:gd name="connsiteX0" fmla="*/ 0 w 729858"/>
              <a:gd name="connsiteY0" fmla="*/ 687743 h 724996"/>
              <a:gd name="connsiteX1" fmla="*/ 251452 w 729858"/>
              <a:gd name="connsiteY1" fmla="*/ 55315 h 724996"/>
              <a:gd name="connsiteX2" fmla="*/ 500697 w 729858"/>
              <a:gd name="connsiteY2" fmla="*/ 47695 h 724996"/>
              <a:gd name="connsiteX3" fmla="*/ 729289 w 729858"/>
              <a:gd name="connsiteY3" fmla="*/ 687743 h 724996"/>
              <a:gd name="connsiteX4" fmla="*/ 0 w 729858"/>
              <a:gd name="connsiteY4" fmla="*/ 687743 h 724996"/>
              <a:gd name="connsiteX0" fmla="*/ 0 w 729858"/>
              <a:gd name="connsiteY0" fmla="*/ 687743 h 742369"/>
              <a:gd name="connsiteX1" fmla="*/ 251452 w 729858"/>
              <a:gd name="connsiteY1" fmla="*/ 55315 h 742369"/>
              <a:gd name="connsiteX2" fmla="*/ 500697 w 729858"/>
              <a:gd name="connsiteY2" fmla="*/ 47695 h 742369"/>
              <a:gd name="connsiteX3" fmla="*/ 729289 w 729858"/>
              <a:gd name="connsiteY3" fmla="*/ 687743 h 742369"/>
              <a:gd name="connsiteX4" fmla="*/ 0 w 729858"/>
              <a:gd name="connsiteY4" fmla="*/ 687743 h 742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9858" h="742369">
                <a:moveTo>
                  <a:pt x="0" y="687743"/>
                </a:moveTo>
                <a:cubicBezTo>
                  <a:pt x="15237" y="438834"/>
                  <a:pt x="68575" y="258504"/>
                  <a:pt x="251452" y="55315"/>
                </a:cubicBezTo>
                <a:cubicBezTo>
                  <a:pt x="334534" y="-15805"/>
                  <a:pt x="425235" y="-18345"/>
                  <a:pt x="500697" y="47695"/>
                </a:cubicBezTo>
                <a:cubicBezTo>
                  <a:pt x="668334" y="192464"/>
                  <a:pt x="736912" y="459154"/>
                  <a:pt x="729289" y="687743"/>
                </a:cubicBezTo>
                <a:cubicBezTo>
                  <a:pt x="524293" y="771563"/>
                  <a:pt x="197376" y="748703"/>
                  <a:pt x="0" y="68774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Esagono 65">
            <a:extLst>
              <a:ext uri="{FF2B5EF4-FFF2-40B4-BE49-F238E27FC236}">
                <a16:creationId xmlns:a16="http://schemas.microsoft.com/office/drawing/2014/main" id="{DB6C44E0-1B79-94EB-67A2-1695C77CEB22}"/>
              </a:ext>
            </a:extLst>
          </p:cNvPr>
          <p:cNvSpPr/>
          <p:nvPr/>
        </p:nvSpPr>
        <p:spPr>
          <a:xfrm rot="21572067">
            <a:off x="10967426" y="4589565"/>
            <a:ext cx="351699" cy="521589"/>
          </a:xfrm>
          <a:custGeom>
            <a:avLst/>
            <a:gdLst>
              <a:gd name="connsiteX0" fmla="*/ 0 w 751959"/>
              <a:gd name="connsiteY0" fmla="*/ 311993 h 623985"/>
              <a:gd name="connsiteX1" fmla="*/ 155996 w 751959"/>
              <a:gd name="connsiteY1" fmla="*/ 0 h 623985"/>
              <a:gd name="connsiteX2" fmla="*/ 595963 w 751959"/>
              <a:gd name="connsiteY2" fmla="*/ 0 h 623985"/>
              <a:gd name="connsiteX3" fmla="*/ 751959 w 751959"/>
              <a:gd name="connsiteY3" fmla="*/ 311993 h 623985"/>
              <a:gd name="connsiteX4" fmla="*/ 595963 w 751959"/>
              <a:gd name="connsiteY4" fmla="*/ 623985 h 623985"/>
              <a:gd name="connsiteX5" fmla="*/ 155996 w 751959"/>
              <a:gd name="connsiteY5" fmla="*/ 623985 h 623985"/>
              <a:gd name="connsiteX6" fmla="*/ 0 w 75195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595963 w 812919"/>
              <a:gd name="connsiteY2" fmla="*/ 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479123 w 812919"/>
              <a:gd name="connsiteY2" fmla="*/ 20320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235793 h 547785"/>
              <a:gd name="connsiteX1" fmla="*/ 404916 w 812919"/>
              <a:gd name="connsiteY1" fmla="*/ 0 h 547785"/>
              <a:gd name="connsiteX2" fmla="*/ 479123 w 812919"/>
              <a:gd name="connsiteY2" fmla="*/ 127000 h 547785"/>
              <a:gd name="connsiteX3" fmla="*/ 812919 w 812919"/>
              <a:gd name="connsiteY3" fmla="*/ 47833 h 547785"/>
              <a:gd name="connsiteX4" fmla="*/ 595963 w 812919"/>
              <a:gd name="connsiteY4" fmla="*/ 547785 h 547785"/>
              <a:gd name="connsiteX5" fmla="*/ 155996 w 812919"/>
              <a:gd name="connsiteY5" fmla="*/ 547785 h 547785"/>
              <a:gd name="connsiteX6" fmla="*/ 0 w 812919"/>
              <a:gd name="connsiteY6" fmla="*/ 235793 h 547785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115356 w 772279"/>
              <a:gd name="connsiteY5" fmla="*/ 677752 h 677752"/>
              <a:gd name="connsiteX6" fmla="*/ 0 w 772279"/>
              <a:gd name="connsiteY6" fmla="*/ 0 h 677752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49316 w 772279"/>
              <a:gd name="connsiteY5" fmla="*/ 372952 h 677752"/>
              <a:gd name="connsiteX6" fmla="*/ 0 w 772279"/>
              <a:gd name="connsiteY6" fmla="*/ 0 h 67775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896192"/>
              <a:gd name="connsiteX1" fmla="*/ 364276 w 772279"/>
              <a:gd name="connsiteY1" fmla="*/ 1299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03171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811334"/>
              <a:gd name="connsiteY0" fmla="*/ 0 h 1033352"/>
              <a:gd name="connsiteX1" fmla="*/ 324550 w 811334"/>
              <a:gd name="connsiteY1" fmla="*/ 155367 h 1033352"/>
              <a:gd name="connsiteX2" fmla="*/ 403171 w 811334"/>
              <a:gd name="connsiteY2" fmla="*/ 256967 h 1033352"/>
              <a:gd name="connsiteX3" fmla="*/ 772279 w 811334"/>
              <a:gd name="connsiteY3" fmla="*/ 177800 h 1033352"/>
              <a:gd name="connsiteX4" fmla="*/ 811334 w 811334"/>
              <a:gd name="connsiteY4" fmla="*/ 1033352 h 1033352"/>
              <a:gd name="connsiteX5" fmla="*/ 137596 w 811334"/>
              <a:gd name="connsiteY5" fmla="*/ 444072 h 1033352"/>
              <a:gd name="connsiteX6" fmla="*/ 0 w 811334"/>
              <a:gd name="connsiteY6" fmla="*/ 0 h 103335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590634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93456 w 772279"/>
              <a:gd name="connsiteY5" fmla="*/ 48471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50209"/>
              <a:gd name="connsiteY0" fmla="*/ 0 h 1277192"/>
              <a:gd name="connsiteX1" fmla="*/ 324550 w 750209"/>
              <a:gd name="connsiteY1" fmla="*/ 155367 h 1277192"/>
              <a:gd name="connsiteX2" fmla="*/ 403171 w 750209"/>
              <a:gd name="connsiteY2" fmla="*/ 256967 h 1277192"/>
              <a:gd name="connsiteX3" fmla="*/ 750209 w 750209"/>
              <a:gd name="connsiteY3" fmla="*/ 213360 h 1277192"/>
              <a:gd name="connsiteX4" fmla="*/ 365520 w 750209"/>
              <a:gd name="connsiteY4" fmla="*/ 1277192 h 1277192"/>
              <a:gd name="connsiteX5" fmla="*/ 111112 w 750209"/>
              <a:gd name="connsiteY5" fmla="*/ 632032 h 1277192"/>
              <a:gd name="connsiteX6" fmla="*/ 0 w 750209"/>
              <a:gd name="connsiteY6" fmla="*/ 0 h 1277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209" h="1277192">
                <a:moveTo>
                  <a:pt x="0" y="0"/>
                </a:moveTo>
                <a:lnTo>
                  <a:pt x="324550" y="155367"/>
                </a:lnTo>
                <a:cubicBezTo>
                  <a:pt x="389926" y="187540"/>
                  <a:pt x="378435" y="214634"/>
                  <a:pt x="403171" y="256967"/>
                </a:cubicBezTo>
                <a:cubicBezTo>
                  <a:pt x="443316" y="286458"/>
                  <a:pt x="638944" y="239749"/>
                  <a:pt x="750209" y="213360"/>
                </a:cubicBezTo>
                <a:lnTo>
                  <a:pt x="365520" y="1277192"/>
                </a:lnTo>
                <a:cubicBezTo>
                  <a:pt x="214755" y="1162045"/>
                  <a:pt x="206663" y="991019"/>
                  <a:pt x="111112" y="632032"/>
                </a:cubicBezTo>
                <a:cubicBezTo>
                  <a:pt x="49062" y="382408"/>
                  <a:pt x="57636" y="163264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Esagono 65">
            <a:extLst>
              <a:ext uri="{FF2B5EF4-FFF2-40B4-BE49-F238E27FC236}">
                <a16:creationId xmlns:a16="http://schemas.microsoft.com/office/drawing/2014/main" id="{0D2BB030-7174-88F4-E23D-BE4C5C0834D4}"/>
              </a:ext>
            </a:extLst>
          </p:cNvPr>
          <p:cNvSpPr/>
          <p:nvPr/>
        </p:nvSpPr>
        <p:spPr>
          <a:xfrm rot="21572067" flipH="1">
            <a:off x="11418837" y="4582118"/>
            <a:ext cx="325285" cy="521589"/>
          </a:xfrm>
          <a:custGeom>
            <a:avLst/>
            <a:gdLst>
              <a:gd name="connsiteX0" fmla="*/ 0 w 751959"/>
              <a:gd name="connsiteY0" fmla="*/ 311993 h 623985"/>
              <a:gd name="connsiteX1" fmla="*/ 155996 w 751959"/>
              <a:gd name="connsiteY1" fmla="*/ 0 h 623985"/>
              <a:gd name="connsiteX2" fmla="*/ 595963 w 751959"/>
              <a:gd name="connsiteY2" fmla="*/ 0 h 623985"/>
              <a:gd name="connsiteX3" fmla="*/ 751959 w 751959"/>
              <a:gd name="connsiteY3" fmla="*/ 311993 h 623985"/>
              <a:gd name="connsiteX4" fmla="*/ 595963 w 751959"/>
              <a:gd name="connsiteY4" fmla="*/ 623985 h 623985"/>
              <a:gd name="connsiteX5" fmla="*/ 155996 w 751959"/>
              <a:gd name="connsiteY5" fmla="*/ 623985 h 623985"/>
              <a:gd name="connsiteX6" fmla="*/ 0 w 75195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595963 w 812919"/>
              <a:gd name="connsiteY2" fmla="*/ 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479123 w 812919"/>
              <a:gd name="connsiteY2" fmla="*/ 20320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235793 h 547785"/>
              <a:gd name="connsiteX1" fmla="*/ 404916 w 812919"/>
              <a:gd name="connsiteY1" fmla="*/ 0 h 547785"/>
              <a:gd name="connsiteX2" fmla="*/ 479123 w 812919"/>
              <a:gd name="connsiteY2" fmla="*/ 127000 h 547785"/>
              <a:gd name="connsiteX3" fmla="*/ 812919 w 812919"/>
              <a:gd name="connsiteY3" fmla="*/ 47833 h 547785"/>
              <a:gd name="connsiteX4" fmla="*/ 595963 w 812919"/>
              <a:gd name="connsiteY4" fmla="*/ 547785 h 547785"/>
              <a:gd name="connsiteX5" fmla="*/ 155996 w 812919"/>
              <a:gd name="connsiteY5" fmla="*/ 547785 h 547785"/>
              <a:gd name="connsiteX6" fmla="*/ 0 w 812919"/>
              <a:gd name="connsiteY6" fmla="*/ 235793 h 547785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115356 w 772279"/>
              <a:gd name="connsiteY5" fmla="*/ 677752 h 677752"/>
              <a:gd name="connsiteX6" fmla="*/ 0 w 772279"/>
              <a:gd name="connsiteY6" fmla="*/ 0 h 677752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49316 w 772279"/>
              <a:gd name="connsiteY5" fmla="*/ 372952 h 677752"/>
              <a:gd name="connsiteX6" fmla="*/ 0 w 772279"/>
              <a:gd name="connsiteY6" fmla="*/ 0 h 67775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896192"/>
              <a:gd name="connsiteX1" fmla="*/ 364276 w 772279"/>
              <a:gd name="connsiteY1" fmla="*/ 1299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03171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811334"/>
              <a:gd name="connsiteY0" fmla="*/ 0 h 1033352"/>
              <a:gd name="connsiteX1" fmla="*/ 324550 w 811334"/>
              <a:gd name="connsiteY1" fmla="*/ 155367 h 1033352"/>
              <a:gd name="connsiteX2" fmla="*/ 403171 w 811334"/>
              <a:gd name="connsiteY2" fmla="*/ 256967 h 1033352"/>
              <a:gd name="connsiteX3" fmla="*/ 772279 w 811334"/>
              <a:gd name="connsiteY3" fmla="*/ 177800 h 1033352"/>
              <a:gd name="connsiteX4" fmla="*/ 811334 w 811334"/>
              <a:gd name="connsiteY4" fmla="*/ 1033352 h 1033352"/>
              <a:gd name="connsiteX5" fmla="*/ 137596 w 811334"/>
              <a:gd name="connsiteY5" fmla="*/ 444072 h 1033352"/>
              <a:gd name="connsiteX6" fmla="*/ 0 w 811334"/>
              <a:gd name="connsiteY6" fmla="*/ 0 h 103335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590634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93456 w 772279"/>
              <a:gd name="connsiteY5" fmla="*/ 48471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50209"/>
              <a:gd name="connsiteY0" fmla="*/ 0 h 1277192"/>
              <a:gd name="connsiteX1" fmla="*/ 324550 w 750209"/>
              <a:gd name="connsiteY1" fmla="*/ 155367 h 1277192"/>
              <a:gd name="connsiteX2" fmla="*/ 403171 w 750209"/>
              <a:gd name="connsiteY2" fmla="*/ 256967 h 1277192"/>
              <a:gd name="connsiteX3" fmla="*/ 750209 w 750209"/>
              <a:gd name="connsiteY3" fmla="*/ 213360 h 1277192"/>
              <a:gd name="connsiteX4" fmla="*/ 365520 w 750209"/>
              <a:gd name="connsiteY4" fmla="*/ 1277192 h 1277192"/>
              <a:gd name="connsiteX5" fmla="*/ 111112 w 750209"/>
              <a:gd name="connsiteY5" fmla="*/ 632032 h 1277192"/>
              <a:gd name="connsiteX6" fmla="*/ 0 w 750209"/>
              <a:gd name="connsiteY6" fmla="*/ 0 h 1277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209" h="1277192">
                <a:moveTo>
                  <a:pt x="0" y="0"/>
                </a:moveTo>
                <a:lnTo>
                  <a:pt x="324550" y="155367"/>
                </a:lnTo>
                <a:cubicBezTo>
                  <a:pt x="389926" y="187540"/>
                  <a:pt x="378435" y="214634"/>
                  <a:pt x="403171" y="256967"/>
                </a:cubicBezTo>
                <a:cubicBezTo>
                  <a:pt x="443316" y="286458"/>
                  <a:pt x="638944" y="239749"/>
                  <a:pt x="750209" y="213360"/>
                </a:cubicBezTo>
                <a:lnTo>
                  <a:pt x="365520" y="1277192"/>
                </a:lnTo>
                <a:cubicBezTo>
                  <a:pt x="214755" y="1162045"/>
                  <a:pt x="206663" y="991019"/>
                  <a:pt x="111112" y="632032"/>
                </a:cubicBezTo>
                <a:cubicBezTo>
                  <a:pt x="49062" y="382408"/>
                  <a:pt x="57636" y="163264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C81401C6-B826-D1B4-C46A-62E66E4A2FD4}"/>
              </a:ext>
            </a:extLst>
          </p:cNvPr>
          <p:cNvSpPr/>
          <p:nvPr/>
        </p:nvSpPr>
        <p:spPr>
          <a:xfrm rot="21572067">
            <a:off x="11077881" y="4663886"/>
            <a:ext cx="577330" cy="571813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5E985B4F-189C-CB7C-325A-0B1E75263025}"/>
              </a:ext>
            </a:extLst>
          </p:cNvPr>
          <p:cNvGrpSpPr/>
          <p:nvPr/>
        </p:nvGrpSpPr>
        <p:grpSpPr>
          <a:xfrm rot="21572067">
            <a:off x="11594127" y="4560903"/>
            <a:ext cx="405965" cy="384009"/>
            <a:chOff x="7194492" y="1267280"/>
            <a:chExt cx="832077" cy="849267"/>
          </a:xfrm>
          <a:solidFill>
            <a:schemeClr val="bg2">
              <a:lumMod val="25000"/>
            </a:schemeClr>
          </a:solidFill>
        </p:grpSpPr>
        <p:sp>
          <p:nvSpPr>
            <p:cNvPr id="22" name="Ritardo 21">
              <a:extLst>
                <a:ext uri="{FF2B5EF4-FFF2-40B4-BE49-F238E27FC236}">
                  <a16:creationId xmlns:a16="http://schemas.microsoft.com/office/drawing/2014/main" id="{653827F8-3710-4A9D-BEB3-041E00CC4638}"/>
                </a:ext>
              </a:extLst>
            </p:cNvPr>
            <p:cNvSpPr/>
            <p:nvPr/>
          </p:nvSpPr>
          <p:spPr>
            <a:xfrm rot="5197850">
              <a:off x="7361545" y="1462022"/>
              <a:ext cx="503058" cy="417272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Cerchio parziale 22">
              <a:extLst>
                <a:ext uri="{FF2B5EF4-FFF2-40B4-BE49-F238E27FC236}">
                  <a16:creationId xmlns:a16="http://schemas.microsoft.com/office/drawing/2014/main" id="{D9F7BFA2-CE49-FDE2-A456-73DF7DE11455}"/>
                </a:ext>
              </a:extLst>
            </p:cNvPr>
            <p:cNvSpPr/>
            <p:nvPr/>
          </p:nvSpPr>
          <p:spPr>
            <a:xfrm rot="1936892">
              <a:off x="7194492" y="1267280"/>
              <a:ext cx="832077" cy="849267"/>
            </a:xfrm>
            <a:prstGeom prst="pie">
              <a:avLst>
                <a:gd name="adj1" fmla="val 11382448"/>
                <a:gd name="adj2" fmla="val 166025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sp>
        <p:nvSpPr>
          <p:cNvPr id="48" name="Esagono 91">
            <a:extLst>
              <a:ext uri="{FF2B5EF4-FFF2-40B4-BE49-F238E27FC236}">
                <a16:creationId xmlns:a16="http://schemas.microsoft.com/office/drawing/2014/main" id="{15D9C6A8-E74C-A45D-9AB8-5A791127428A}"/>
              </a:ext>
            </a:extLst>
          </p:cNvPr>
          <p:cNvSpPr/>
          <p:nvPr/>
        </p:nvSpPr>
        <p:spPr>
          <a:xfrm rot="16172067">
            <a:off x="11127824" y="4092153"/>
            <a:ext cx="448718" cy="624598"/>
          </a:xfrm>
          <a:custGeom>
            <a:avLst/>
            <a:gdLst>
              <a:gd name="connsiteX0" fmla="*/ 0 w 1182033"/>
              <a:gd name="connsiteY0" fmla="*/ 733427 h 1466854"/>
              <a:gd name="connsiteX1" fmla="*/ 202896 w 1182033"/>
              <a:gd name="connsiteY1" fmla="*/ 0 h 1466854"/>
              <a:gd name="connsiteX2" fmla="*/ 979137 w 1182033"/>
              <a:gd name="connsiteY2" fmla="*/ 0 h 1466854"/>
              <a:gd name="connsiteX3" fmla="*/ 1182033 w 1182033"/>
              <a:gd name="connsiteY3" fmla="*/ 733427 h 1466854"/>
              <a:gd name="connsiteX4" fmla="*/ 979137 w 1182033"/>
              <a:gd name="connsiteY4" fmla="*/ 1466854 h 1466854"/>
              <a:gd name="connsiteX5" fmla="*/ 202896 w 1182033"/>
              <a:gd name="connsiteY5" fmla="*/ 1466854 h 1466854"/>
              <a:gd name="connsiteX6" fmla="*/ 0 w 1182033"/>
              <a:gd name="connsiteY6" fmla="*/ 733427 h 1466854"/>
              <a:gd name="connsiteX0" fmla="*/ 0 w 1182033"/>
              <a:gd name="connsiteY0" fmla="*/ 733427 h 1466854"/>
              <a:gd name="connsiteX1" fmla="*/ 202896 w 1182033"/>
              <a:gd name="connsiteY1" fmla="*/ 0 h 1466854"/>
              <a:gd name="connsiteX2" fmla="*/ 979137 w 1182033"/>
              <a:gd name="connsiteY2" fmla="*/ 0 h 1466854"/>
              <a:gd name="connsiteX3" fmla="*/ 1182033 w 1182033"/>
              <a:gd name="connsiteY3" fmla="*/ 733427 h 1466854"/>
              <a:gd name="connsiteX4" fmla="*/ 979137 w 1182033"/>
              <a:gd name="connsiteY4" fmla="*/ 1466854 h 1466854"/>
              <a:gd name="connsiteX5" fmla="*/ 202896 w 1182033"/>
              <a:gd name="connsiteY5" fmla="*/ 1466854 h 1466854"/>
              <a:gd name="connsiteX6" fmla="*/ 0 w 1182033"/>
              <a:gd name="connsiteY6" fmla="*/ 733427 h 1466854"/>
              <a:gd name="connsiteX0" fmla="*/ 0 w 1182033"/>
              <a:gd name="connsiteY0" fmla="*/ 733427 h 1466854"/>
              <a:gd name="connsiteX1" fmla="*/ 202896 w 1182033"/>
              <a:gd name="connsiteY1" fmla="*/ 0 h 1466854"/>
              <a:gd name="connsiteX2" fmla="*/ 979137 w 1182033"/>
              <a:gd name="connsiteY2" fmla="*/ 0 h 1466854"/>
              <a:gd name="connsiteX3" fmla="*/ 1182033 w 1182033"/>
              <a:gd name="connsiteY3" fmla="*/ 733427 h 1466854"/>
              <a:gd name="connsiteX4" fmla="*/ 979137 w 1182033"/>
              <a:gd name="connsiteY4" fmla="*/ 1466854 h 1466854"/>
              <a:gd name="connsiteX5" fmla="*/ 202896 w 1182033"/>
              <a:gd name="connsiteY5" fmla="*/ 1466854 h 1466854"/>
              <a:gd name="connsiteX6" fmla="*/ 0 w 1182033"/>
              <a:gd name="connsiteY6" fmla="*/ 733427 h 1466854"/>
              <a:gd name="connsiteX0" fmla="*/ 0 w 1182033"/>
              <a:gd name="connsiteY0" fmla="*/ 768986 h 1502413"/>
              <a:gd name="connsiteX1" fmla="*/ 202896 w 1182033"/>
              <a:gd name="connsiteY1" fmla="*/ 35559 h 1502413"/>
              <a:gd name="connsiteX2" fmla="*/ 979137 w 1182033"/>
              <a:gd name="connsiteY2" fmla="*/ 35559 h 1502413"/>
              <a:gd name="connsiteX3" fmla="*/ 1182033 w 1182033"/>
              <a:gd name="connsiteY3" fmla="*/ 768986 h 1502413"/>
              <a:gd name="connsiteX4" fmla="*/ 979137 w 1182033"/>
              <a:gd name="connsiteY4" fmla="*/ 1502413 h 1502413"/>
              <a:gd name="connsiteX5" fmla="*/ 202896 w 1182033"/>
              <a:gd name="connsiteY5" fmla="*/ 1502413 h 1502413"/>
              <a:gd name="connsiteX6" fmla="*/ 0 w 1182033"/>
              <a:gd name="connsiteY6" fmla="*/ 768986 h 1502413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19956"/>
              <a:gd name="connsiteX1" fmla="*/ 202896 w 1182033"/>
              <a:gd name="connsiteY1" fmla="*/ 53102 h 1519956"/>
              <a:gd name="connsiteX2" fmla="*/ 979137 w 1182033"/>
              <a:gd name="connsiteY2" fmla="*/ 53102 h 1519956"/>
              <a:gd name="connsiteX3" fmla="*/ 1182033 w 1182033"/>
              <a:gd name="connsiteY3" fmla="*/ 786529 h 1519956"/>
              <a:gd name="connsiteX4" fmla="*/ 979137 w 1182033"/>
              <a:gd name="connsiteY4" fmla="*/ 1519956 h 1519956"/>
              <a:gd name="connsiteX5" fmla="*/ 202896 w 1182033"/>
              <a:gd name="connsiteY5" fmla="*/ 1519956 h 1519956"/>
              <a:gd name="connsiteX6" fmla="*/ 0 w 1182033"/>
              <a:gd name="connsiteY6" fmla="*/ 786529 h 1519956"/>
              <a:gd name="connsiteX0" fmla="*/ 0 w 1182033"/>
              <a:gd name="connsiteY0" fmla="*/ 786529 h 1556364"/>
              <a:gd name="connsiteX1" fmla="*/ 202896 w 1182033"/>
              <a:gd name="connsiteY1" fmla="*/ 53102 h 1556364"/>
              <a:gd name="connsiteX2" fmla="*/ 979137 w 1182033"/>
              <a:gd name="connsiteY2" fmla="*/ 53102 h 1556364"/>
              <a:gd name="connsiteX3" fmla="*/ 1182033 w 1182033"/>
              <a:gd name="connsiteY3" fmla="*/ 786529 h 1556364"/>
              <a:gd name="connsiteX4" fmla="*/ 979137 w 1182033"/>
              <a:gd name="connsiteY4" fmla="*/ 1519956 h 1556364"/>
              <a:gd name="connsiteX5" fmla="*/ 202896 w 1182033"/>
              <a:gd name="connsiteY5" fmla="*/ 1519956 h 1556364"/>
              <a:gd name="connsiteX6" fmla="*/ 0 w 1182033"/>
              <a:gd name="connsiteY6" fmla="*/ 786529 h 1556364"/>
              <a:gd name="connsiteX0" fmla="*/ 0 w 1182033"/>
              <a:gd name="connsiteY0" fmla="*/ 786529 h 1577877"/>
              <a:gd name="connsiteX1" fmla="*/ 202896 w 1182033"/>
              <a:gd name="connsiteY1" fmla="*/ 53102 h 1577877"/>
              <a:gd name="connsiteX2" fmla="*/ 979137 w 1182033"/>
              <a:gd name="connsiteY2" fmla="*/ 53102 h 1577877"/>
              <a:gd name="connsiteX3" fmla="*/ 1182033 w 1182033"/>
              <a:gd name="connsiteY3" fmla="*/ 786529 h 1577877"/>
              <a:gd name="connsiteX4" fmla="*/ 979137 w 1182033"/>
              <a:gd name="connsiteY4" fmla="*/ 1519956 h 1577877"/>
              <a:gd name="connsiteX5" fmla="*/ 202896 w 1182033"/>
              <a:gd name="connsiteY5" fmla="*/ 1519956 h 1577877"/>
              <a:gd name="connsiteX6" fmla="*/ 0 w 1182033"/>
              <a:gd name="connsiteY6" fmla="*/ 786529 h 1577877"/>
              <a:gd name="connsiteX0" fmla="*/ 7936 w 1189969"/>
              <a:gd name="connsiteY0" fmla="*/ 786529 h 1577877"/>
              <a:gd name="connsiteX1" fmla="*/ 210832 w 1189969"/>
              <a:gd name="connsiteY1" fmla="*/ 53102 h 1577877"/>
              <a:gd name="connsiteX2" fmla="*/ 987073 w 1189969"/>
              <a:gd name="connsiteY2" fmla="*/ 53102 h 1577877"/>
              <a:gd name="connsiteX3" fmla="*/ 1189969 w 1189969"/>
              <a:gd name="connsiteY3" fmla="*/ 786529 h 1577877"/>
              <a:gd name="connsiteX4" fmla="*/ 987073 w 1189969"/>
              <a:gd name="connsiteY4" fmla="*/ 1519956 h 1577877"/>
              <a:gd name="connsiteX5" fmla="*/ 210832 w 1189969"/>
              <a:gd name="connsiteY5" fmla="*/ 1519956 h 1577877"/>
              <a:gd name="connsiteX6" fmla="*/ 7936 w 1189969"/>
              <a:gd name="connsiteY6" fmla="*/ 786529 h 1577877"/>
              <a:gd name="connsiteX0" fmla="*/ 7936 w 1189969"/>
              <a:gd name="connsiteY0" fmla="*/ 786529 h 1577877"/>
              <a:gd name="connsiteX1" fmla="*/ 210832 w 1189969"/>
              <a:gd name="connsiteY1" fmla="*/ 53102 h 1577877"/>
              <a:gd name="connsiteX2" fmla="*/ 987073 w 1189969"/>
              <a:gd name="connsiteY2" fmla="*/ 53102 h 1577877"/>
              <a:gd name="connsiteX3" fmla="*/ 1189969 w 1189969"/>
              <a:gd name="connsiteY3" fmla="*/ 786529 h 1577877"/>
              <a:gd name="connsiteX4" fmla="*/ 987073 w 1189969"/>
              <a:gd name="connsiteY4" fmla="*/ 1519956 h 1577877"/>
              <a:gd name="connsiteX5" fmla="*/ 210832 w 1189969"/>
              <a:gd name="connsiteY5" fmla="*/ 1519956 h 1577877"/>
              <a:gd name="connsiteX6" fmla="*/ 7936 w 1189969"/>
              <a:gd name="connsiteY6" fmla="*/ 786529 h 1577877"/>
              <a:gd name="connsiteX0" fmla="*/ 1824 w 1183857"/>
              <a:gd name="connsiteY0" fmla="*/ 786529 h 1577877"/>
              <a:gd name="connsiteX1" fmla="*/ 204720 w 1183857"/>
              <a:gd name="connsiteY1" fmla="*/ 53102 h 1577877"/>
              <a:gd name="connsiteX2" fmla="*/ 980961 w 1183857"/>
              <a:gd name="connsiteY2" fmla="*/ 53102 h 1577877"/>
              <a:gd name="connsiteX3" fmla="*/ 1183857 w 1183857"/>
              <a:gd name="connsiteY3" fmla="*/ 786529 h 1577877"/>
              <a:gd name="connsiteX4" fmla="*/ 980961 w 1183857"/>
              <a:gd name="connsiteY4" fmla="*/ 1519956 h 1577877"/>
              <a:gd name="connsiteX5" fmla="*/ 204720 w 1183857"/>
              <a:gd name="connsiteY5" fmla="*/ 1519956 h 1577877"/>
              <a:gd name="connsiteX6" fmla="*/ 1824 w 1183857"/>
              <a:gd name="connsiteY6" fmla="*/ 786529 h 1577877"/>
              <a:gd name="connsiteX0" fmla="*/ 0 w 1182033"/>
              <a:gd name="connsiteY0" fmla="*/ 786529 h 1577877"/>
              <a:gd name="connsiteX1" fmla="*/ 202896 w 1182033"/>
              <a:gd name="connsiteY1" fmla="*/ 53102 h 1577877"/>
              <a:gd name="connsiteX2" fmla="*/ 979137 w 1182033"/>
              <a:gd name="connsiteY2" fmla="*/ 53102 h 1577877"/>
              <a:gd name="connsiteX3" fmla="*/ 1182033 w 1182033"/>
              <a:gd name="connsiteY3" fmla="*/ 786529 h 1577877"/>
              <a:gd name="connsiteX4" fmla="*/ 979137 w 1182033"/>
              <a:gd name="connsiteY4" fmla="*/ 1519956 h 1577877"/>
              <a:gd name="connsiteX5" fmla="*/ 202896 w 1182033"/>
              <a:gd name="connsiteY5" fmla="*/ 1519956 h 1577877"/>
              <a:gd name="connsiteX6" fmla="*/ 0 w 1182033"/>
              <a:gd name="connsiteY6" fmla="*/ 786529 h 1577877"/>
              <a:gd name="connsiteX0" fmla="*/ 0 w 1142683"/>
              <a:gd name="connsiteY0" fmla="*/ 786530 h 1577877"/>
              <a:gd name="connsiteX1" fmla="*/ 163546 w 1142683"/>
              <a:gd name="connsiteY1" fmla="*/ 53102 h 1577877"/>
              <a:gd name="connsiteX2" fmla="*/ 939787 w 1142683"/>
              <a:gd name="connsiteY2" fmla="*/ 53102 h 1577877"/>
              <a:gd name="connsiteX3" fmla="*/ 1142683 w 1142683"/>
              <a:gd name="connsiteY3" fmla="*/ 786529 h 1577877"/>
              <a:gd name="connsiteX4" fmla="*/ 939787 w 1142683"/>
              <a:gd name="connsiteY4" fmla="*/ 1519956 h 1577877"/>
              <a:gd name="connsiteX5" fmla="*/ 163546 w 1142683"/>
              <a:gd name="connsiteY5" fmla="*/ 1519956 h 1577877"/>
              <a:gd name="connsiteX6" fmla="*/ 0 w 1142683"/>
              <a:gd name="connsiteY6" fmla="*/ 786530 h 1577877"/>
              <a:gd name="connsiteX0" fmla="*/ 0 w 1134813"/>
              <a:gd name="connsiteY0" fmla="*/ 802212 h 1577877"/>
              <a:gd name="connsiteX1" fmla="*/ 155676 w 1134813"/>
              <a:gd name="connsiteY1" fmla="*/ 53102 h 1577877"/>
              <a:gd name="connsiteX2" fmla="*/ 931917 w 1134813"/>
              <a:gd name="connsiteY2" fmla="*/ 53102 h 1577877"/>
              <a:gd name="connsiteX3" fmla="*/ 1134813 w 1134813"/>
              <a:gd name="connsiteY3" fmla="*/ 786529 h 1577877"/>
              <a:gd name="connsiteX4" fmla="*/ 931917 w 1134813"/>
              <a:gd name="connsiteY4" fmla="*/ 1519956 h 1577877"/>
              <a:gd name="connsiteX5" fmla="*/ 155676 w 1134813"/>
              <a:gd name="connsiteY5" fmla="*/ 1519956 h 1577877"/>
              <a:gd name="connsiteX6" fmla="*/ 0 w 1134813"/>
              <a:gd name="connsiteY6" fmla="*/ 802212 h 1577877"/>
              <a:gd name="connsiteX0" fmla="*/ 0 w 1134813"/>
              <a:gd name="connsiteY0" fmla="*/ 802212 h 1577877"/>
              <a:gd name="connsiteX1" fmla="*/ 155676 w 1134813"/>
              <a:gd name="connsiteY1" fmla="*/ 53102 h 1577877"/>
              <a:gd name="connsiteX2" fmla="*/ 931917 w 1134813"/>
              <a:gd name="connsiteY2" fmla="*/ 53102 h 1577877"/>
              <a:gd name="connsiteX3" fmla="*/ 1134813 w 1134813"/>
              <a:gd name="connsiteY3" fmla="*/ 786529 h 1577877"/>
              <a:gd name="connsiteX4" fmla="*/ 931917 w 1134813"/>
              <a:gd name="connsiteY4" fmla="*/ 1519956 h 1577877"/>
              <a:gd name="connsiteX5" fmla="*/ 155676 w 1134813"/>
              <a:gd name="connsiteY5" fmla="*/ 1519956 h 1577877"/>
              <a:gd name="connsiteX6" fmla="*/ 0 w 1134813"/>
              <a:gd name="connsiteY6" fmla="*/ 802212 h 1577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813" h="1577877">
                <a:moveTo>
                  <a:pt x="0" y="802212"/>
                </a:moveTo>
                <a:cubicBezTo>
                  <a:pt x="2892" y="314279"/>
                  <a:pt x="99472" y="413789"/>
                  <a:pt x="155676" y="53102"/>
                </a:cubicBezTo>
                <a:cubicBezTo>
                  <a:pt x="393468" y="-7858"/>
                  <a:pt x="663645" y="-26906"/>
                  <a:pt x="931917" y="53102"/>
                </a:cubicBezTo>
                <a:cubicBezTo>
                  <a:pt x="972881" y="442361"/>
                  <a:pt x="1090041" y="500146"/>
                  <a:pt x="1134813" y="786529"/>
                </a:cubicBezTo>
                <a:cubicBezTo>
                  <a:pt x="1097663" y="1097683"/>
                  <a:pt x="955736" y="1126893"/>
                  <a:pt x="931917" y="1519956"/>
                </a:cubicBezTo>
                <a:cubicBezTo>
                  <a:pt x="570302" y="1601874"/>
                  <a:pt x="523010" y="1592349"/>
                  <a:pt x="155676" y="1519956"/>
                </a:cubicBezTo>
                <a:cubicBezTo>
                  <a:pt x="133768" y="1199286"/>
                  <a:pt x="5685" y="1310135"/>
                  <a:pt x="0" y="80221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Pentagono 94">
            <a:extLst>
              <a:ext uri="{FF2B5EF4-FFF2-40B4-BE49-F238E27FC236}">
                <a16:creationId xmlns:a16="http://schemas.microsoft.com/office/drawing/2014/main" id="{B3D09F62-4C94-2397-06F1-CA438FF7B0F4}"/>
              </a:ext>
            </a:extLst>
          </p:cNvPr>
          <p:cNvSpPr/>
          <p:nvPr/>
        </p:nvSpPr>
        <p:spPr>
          <a:xfrm rot="21572067">
            <a:off x="11150639" y="4180097"/>
            <a:ext cx="401108" cy="205220"/>
          </a:xfrm>
          <a:custGeom>
            <a:avLst/>
            <a:gdLst>
              <a:gd name="connsiteX0" fmla="*/ 1 w 1050012"/>
              <a:gd name="connsiteY0" fmla="*/ 206866 h 541583"/>
              <a:gd name="connsiteX1" fmla="*/ 525006 w 1050012"/>
              <a:gd name="connsiteY1" fmla="*/ 0 h 541583"/>
              <a:gd name="connsiteX2" fmla="*/ 1050011 w 1050012"/>
              <a:gd name="connsiteY2" fmla="*/ 206866 h 541583"/>
              <a:gd name="connsiteX3" fmla="*/ 849477 w 1050012"/>
              <a:gd name="connsiteY3" fmla="*/ 541582 h 541583"/>
              <a:gd name="connsiteX4" fmla="*/ 200535 w 1050012"/>
              <a:gd name="connsiteY4" fmla="*/ 541582 h 541583"/>
              <a:gd name="connsiteX5" fmla="*/ 1 w 1050012"/>
              <a:gd name="connsiteY5" fmla="*/ 206866 h 541583"/>
              <a:gd name="connsiteX0" fmla="*/ 0 w 1050010"/>
              <a:gd name="connsiteY0" fmla="*/ 95106 h 429822"/>
              <a:gd name="connsiteX1" fmla="*/ 547865 w 1050010"/>
              <a:gd name="connsiteY1" fmla="*/ 0 h 429822"/>
              <a:gd name="connsiteX2" fmla="*/ 1050010 w 1050010"/>
              <a:gd name="connsiteY2" fmla="*/ 95106 h 429822"/>
              <a:gd name="connsiteX3" fmla="*/ 849476 w 1050010"/>
              <a:gd name="connsiteY3" fmla="*/ 429822 h 429822"/>
              <a:gd name="connsiteX4" fmla="*/ 200534 w 1050010"/>
              <a:gd name="connsiteY4" fmla="*/ 429822 h 429822"/>
              <a:gd name="connsiteX5" fmla="*/ 0 w 1050010"/>
              <a:gd name="connsiteY5" fmla="*/ 95106 h 429822"/>
              <a:gd name="connsiteX0" fmla="*/ 0 w 1050010"/>
              <a:gd name="connsiteY0" fmla="*/ 163686 h 498402"/>
              <a:gd name="connsiteX1" fmla="*/ 525005 w 1050010"/>
              <a:gd name="connsiteY1" fmla="*/ 0 h 498402"/>
              <a:gd name="connsiteX2" fmla="*/ 1050010 w 1050010"/>
              <a:gd name="connsiteY2" fmla="*/ 163686 h 498402"/>
              <a:gd name="connsiteX3" fmla="*/ 849476 w 1050010"/>
              <a:gd name="connsiteY3" fmla="*/ 498402 h 498402"/>
              <a:gd name="connsiteX4" fmla="*/ 200534 w 1050010"/>
              <a:gd name="connsiteY4" fmla="*/ 498402 h 498402"/>
              <a:gd name="connsiteX5" fmla="*/ 0 w 1050010"/>
              <a:gd name="connsiteY5" fmla="*/ 163686 h 498402"/>
              <a:gd name="connsiteX0" fmla="*/ 0 w 1019530"/>
              <a:gd name="connsiteY0" fmla="*/ 163686 h 498402"/>
              <a:gd name="connsiteX1" fmla="*/ 525005 w 1019530"/>
              <a:gd name="connsiteY1" fmla="*/ 0 h 498402"/>
              <a:gd name="connsiteX2" fmla="*/ 1019530 w 1019530"/>
              <a:gd name="connsiteY2" fmla="*/ 178926 h 498402"/>
              <a:gd name="connsiteX3" fmla="*/ 849476 w 1019530"/>
              <a:gd name="connsiteY3" fmla="*/ 498402 h 498402"/>
              <a:gd name="connsiteX4" fmla="*/ 200534 w 1019530"/>
              <a:gd name="connsiteY4" fmla="*/ 498402 h 498402"/>
              <a:gd name="connsiteX5" fmla="*/ 0 w 1019530"/>
              <a:gd name="connsiteY5" fmla="*/ 163686 h 498402"/>
              <a:gd name="connsiteX0" fmla="*/ 0 w 1019530"/>
              <a:gd name="connsiteY0" fmla="*/ 163686 h 498402"/>
              <a:gd name="connsiteX1" fmla="*/ 525005 w 1019530"/>
              <a:gd name="connsiteY1" fmla="*/ 0 h 498402"/>
              <a:gd name="connsiteX2" fmla="*/ 1019530 w 1019530"/>
              <a:gd name="connsiteY2" fmla="*/ 178926 h 498402"/>
              <a:gd name="connsiteX3" fmla="*/ 849476 w 1019530"/>
              <a:gd name="connsiteY3" fmla="*/ 450142 h 498402"/>
              <a:gd name="connsiteX4" fmla="*/ 200534 w 1019530"/>
              <a:gd name="connsiteY4" fmla="*/ 498402 h 498402"/>
              <a:gd name="connsiteX5" fmla="*/ 0 w 1019530"/>
              <a:gd name="connsiteY5" fmla="*/ 163686 h 498402"/>
              <a:gd name="connsiteX0" fmla="*/ 0 w 1019530"/>
              <a:gd name="connsiteY0" fmla="*/ 163686 h 475542"/>
              <a:gd name="connsiteX1" fmla="*/ 525005 w 1019530"/>
              <a:gd name="connsiteY1" fmla="*/ 0 h 475542"/>
              <a:gd name="connsiteX2" fmla="*/ 1019530 w 1019530"/>
              <a:gd name="connsiteY2" fmla="*/ 178926 h 475542"/>
              <a:gd name="connsiteX3" fmla="*/ 849476 w 1019530"/>
              <a:gd name="connsiteY3" fmla="*/ 450142 h 475542"/>
              <a:gd name="connsiteX4" fmla="*/ 205614 w 1019530"/>
              <a:gd name="connsiteY4" fmla="*/ 475542 h 475542"/>
              <a:gd name="connsiteX5" fmla="*/ 0 w 1019530"/>
              <a:gd name="connsiteY5" fmla="*/ 163686 h 475542"/>
              <a:gd name="connsiteX0" fmla="*/ 0 w 1019530"/>
              <a:gd name="connsiteY0" fmla="*/ 163686 h 480622"/>
              <a:gd name="connsiteX1" fmla="*/ 525005 w 1019530"/>
              <a:gd name="connsiteY1" fmla="*/ 0 h 480622"/>
              <a:gd name="connsiteX2" fmla="*/ 1019530 w 1019530"/>
              <a:gd name="connsiteY2" fmla="*/ 178926 h 480622"/>
              <a:gd name="connsiteX3" fmla="*/ 811376 w 1019530"/>
              <a:gd name="connsiteY3" fmla="*/ 480622 h 480622"/>
              <a:gd name="connsiteX4" fmla="*/ 205614 w 1019530"/>
              <a:gd name="connsiteY4" fmla="*/ 475542 h 480622"/>
              <a:gd name="connsiteX5" fmla="*/ 0 w 1019530"/>
              <a:gd name="connsiteY5" fmla="*/ 163686 h 480622"/>
              <a:gd name="connsiteX0" fmla="*/ 0 w 973810"/>
              <a:gd name="connsiteY0" fmla="*/ 184006 h 480622"/>
              <a:gd name="connsiteX1" fmla="*/ 479285 w 973810"/>
              <a:gd name="connsiteY1" fmla="*/ 0 h 480622"/>
              <a:gd name="connsiteX2" fmla="*/ 973810 w 973810"/>
              <a:gd name="connsiteY2" fmla="*/ 178926 h 480622"/>
              <a:gd name="connsiteX3" fmla="*/ 765656 w 973810"/>
              <a:gd name="connsiteY3" fmla="*/ 480622 h 480622"/>
              <a:gd name="connsiteX4" fmla="*/ 159894 w 973810"/>
              <a:gd name="connsiteY4" fmla="*/ 475542 h 480622"/>
              <a:gd name="connsiteX5" fmla="*/ 0 w 973810"/>
              <a:gd name="connsiteY5" fmla="*/ 184006 h 480622"/>
              <a:gd name="connsiteX0" fmla="*/ 0 w 973810"/>
              <a:gd name="connsiteY0" fmla="*/ 184006 h 480622"/>
              <a:gd name="connsiteX1" fmla="*/ 479285 w 973810"/>
              <a:gd name="connsiteY1" fmla="*/ 0 h 480622"/>
              <a:gd name="connsiteX2" fmla="*/ 973810 w 973810"/>
              <a:gd name="connsiteY2" fmla="*/ 178926 h 480622"/>
              <a:gd name="connsiteX3" fmla="*/ 765656 w 973810"/>
              <a:gd name="connsiteY3" fmla="*/ 480622 h 480622"/>
              <a:gd name="connsiteX4" fmla="*/ 159894 w 973810"/>
              <a:gd name="connsiteY4" fmla="*/ 475542 h 480622"/>
              <a:gd name="connsiteX5" fmla="*/ 0 w 973810"/>
              <a:gd name="connsiteY5" fmla="*/ 184006 h 480622"/>
              <a:gd name="connsiteX0" fmla="*/ 170 w 973980"/>
              <a:gd name="connsiteY0" fmla="*/ 184006 h 480622"/>
              <a:gd name="connsiteX1" fmla="*/ 479455 w 973980"/>
              <a:gd name="connsiteY1" fmla="*/ 0 h 480622"/>
              <a:gd name="connsiteX2" fmla="*/ 973980 w 973980"/>
              <a:gd name="connsiteY2" fmla="*/ 178926 h 480622"/>
              <a:gd name="connsiteX3" fmla="*/ 765826 w 973980"/>
              <a:gd name="connsiteY3" fmla="*/ 480622 h 480622"/>
              <a:gd name="connsiteX4" fmla="*/ 160064 w 973980"/>
              <a:gd name="connsiteY4" fmla="*/ 475542 h 480622"/>
              <a:gd name="connsiteX5" fmla="*/ 170 w 973980"/>
              <a:gd name="connsiteY5" fmla="*/ 184006 h 480622"/>
              <a:gd name="connsiteX0" fmla="*/ 170 w 973980"/>
              <a:gd name="connsiteY0" fmla="*/ 184006 h 480622"/>
              <a:gd name="connsiteX1" fmla="*/ 479455 w 973980"/>
              <a:gd name="connsiteY1" fmla="*/ 0 h 480622"/>
              <a:gd name="connsiteX2" fmla="*/ 973980 w 973980"/>
              <a:gd name="connsiteY2" fmla="*/ 178926 h 480622"/>
              <a:gd name="connsiteX3" fmla="*/ 765826 w 973980"/>
              <a:gd name="connsiteY3" fmla="*/ 480622 h 480622"/>
              <a:gd name="connsiteX4" fmla="*/ 160064 w 973980"/>
              <a:gd name="connsiteY4" fmla="*/ 475542 h 480622"/>
              <a:gd name="connsiteX5" fmla="*/ 170 w 973980"/>
              <a:gd name="connsiteY5" fmla="*/ 184006 h 480622"/>
              <a:gd name="connsiteX0" fmla="*/ 138 w 973948"/>
              <a:gd name="connsiteY0" fmla="*/ 184006 h 480622"/>
              <a:gd name="connsiteX1" fmla="*/ 479423 w 973948"/>
              <a:gd name="connsiteY1" fmla="*/ 0 h 480622"/>
              <a:gd name="connsiteX2" fmla="*/ 973948 w 973948"/>
              <a:gd name="connsiteY2" fmla="*/ 178926 h 480622"/>
              <a:gd name="connsiteX3" fmla="*/ 765794 w 973948"/>
              <a:gd name="connsiteY3" fmla="*/ 480622 h 480622"/>
              <a:gd name="connsiteX4" fmla="*/ 160032 w 973948"/>
              <a:gd name="connsiteY4" fmla="*/ 475542 h 480622"/>
              <a:gd name="connsiteX5" fmla="*/ 138 w 973948"/>
              <a:gd name="connsiteY5" fmla="*/ 184006 h 480622"/>
              <a:gd name="connsiteX0" fmla="*/ 138 w 973948"/>
              <a:gd name="connsiteY0" fmla="*/ 184006 h 497603"/>
              <a:gd name="connsiteX1" fmla="*/ 479423 w 973948"/>
              <a:gd name="connsiteY1" fmla="*/ 0 h 497603"/>
              <a:gd name="connsiteX2" fmla="*/ 973948 w 973948"/>
              <a:gd name="connsiteY2" fmla="*/ 178926 h 497603"/>
              <a:gd name="connsiteX3" fmla="*/ 765794 w 973948"/>
              <a:gd name="connsiteY3" fmla="*/ 480622 h 497603"/>
              <a:gd name="connsiteX4" fmla="*/ 160032 w 973948"/>
              <a:gd name="connsiteY4" fmla="*/ 475542 h 497603"/>
              <a:gd name="connsiteX5" fmla="*/ 138 w 973948"/>
              <a:gd name="connsiteY5" fmla="*/ 184006 h 497603"/>
              <a:gd name="connsiteX0" fmla="*/ 252 w 974062"/>
              <a:gd name="connsiteY0" fmla="*/ 184006 h 497603"/>
              <a:gd name="connsiteX1" fmla="*/ 479537 w 974062"/>
              <a:gd name="connsiteY1" fmla="*/ 0 h 497603"/>
              <a:gd name="connsiteX2" fmla="*/ 974062 w 974062"/>
              <a:gd name="connsiteY2" fmla="*/ 178926 h 497603"/>
              <a:gd name="connsiteX3" fmla="*/ 765908 w 974062"/>
              <a:gd name="connsiteY3" fmla="*/ 480622 h 497603"/>
              <a:gd name="connsiteX4" fmla="*/ 160146 w 974062"/>
              <a:gd name="connsiteY4" fmla="*/ 475542 h 497603"/>
              <a:gd name="connsiteX5" fmla="*/ 252 w 974062"/>
              <a:gd name="connsiteY5" fmla="*/ 184006 h 497603"/>
              <a:gd name="connsiteX0" fmla="*/ 164 w 973974"/>
              <a:gd name="connsiteY0" fmla="*/ 184006 h 497603"/>
              <a:gd name="connsiteX1" fmla="*/ 479449 w 973974"/>
              <a:gd name="connsiteY1" fmla="*/ 0 h 497603"/>
              <a:gd name="connsiteX2" fmla="*/ 973974 w 973974"/>
              <a:gd name="connsiteY2" fmla="*/ 178926 h 497603"/>
              <a:gd name="connsiteX3" fmla="*/ 765820 w 973974"/>
              <a:gd name="connsiteY3" fmla="*/ 480622 h 497603"/>
              <a:gd name="connsiteX4" fmla="*/ 160058 w 973974"/>
              <a:gd name="connsiteY4" fmla="*/ 475542 h 497603"/>
              <a:gd name="connsiteX5" fmla="*/ 164 w 973974"/>
              <a:gd name="connsiteY5" fmla="*/ 184006 h 497603"/>
              <a:gd name="connsiteX0" fmla="*/ 164 w 973974"/>
              <a:gd name="connsiteY0" fmla="*/ 184006 h 504987"/>
              <a:gd name="connsiteX1" fmla="*/ 479449 w 973974"/>
              <a:gd name="connsiteY1" fmla="*/ 0 h 504987"/>
              <a:gd name="connsiteX2" fmla="*/ 973974 w 973974"/>
              <a:gd name="connsiteY2" fmla="*/ 178926 h 504987"/>
              <a:gd name="connsiteX3" fmla="*/ 765820 w 973974"/>
              <a:gd name="connsiteY3" fmla="*/ 480622 h 504987"/>
              <a:gd name="connsiteX4" fmla="*/ 160058 w 973974"/>
              <a:gd name="connsiteY4" fmla="*/ 475542 h 504987"/>
              <a:gd name="connsiteX5" fmla="*/ 164 w 973974"/>
              <a:gd name="connsiteY5" fmla="*/ 184006 h 504987"/>
              <a:gd name="connsiteX0" fmla="*/ 164 w 973974"/>
              <a:gd name="connsiteY0" fmla="*/ 184006 h 504987"/>
              <a:gd name="connsiteX1" fmla="*/ 479449 w 973974"/>
              <a:gd name="connsiteY1" fmla="*/ 0 h 504987"/>
              <a:gd name="connsiteX2" fmla="*/ 973974 w 973974"/>
              <a:gd name="connsiteY2" fmla="*/ 178926 h 504987"/>
              <a:gd name="connsiteX3" fmla="*/ 765820 w 973974"/>
              <a:gd name="connsiteY3" fmla="*/ 480622 h 504987"/>
              <a:gd name="connsiteX4" fmla="*/ 160058 w 973974"/>
              <a:gd name="connsiteY4" fmla="*/ 475542 h 504987"/>
              <a:gd name="connsiteX5" fmla="*/ 164 w 973974"/>
              <a:gd name="connsiteY5" fmla="*/ 184006 h 504987"/>
              <a:gd name="connsiteX0" fmla="*/ 164 w 973974"/>
              <a:gd name="connsiteY0" fmla="*/ 184006 h 502514"/>
              <a:gd name="connsiteX1" fmla="*/ 479449 w 973974"/>
              <a:gd name="connsiteY1" fmla="*/ 0 h 502514"/>
              <a:gd name="connsiteX2" fmla="*/ 973974 w 973974"/>
              <a:gd name="connsiteY2" fmla="*/ 178926 h 502514"/>
              <a:gd name="connsiteX3" fmla="*/ 765820 w 973974"/>
              <a:gd name="connsiteY3" fmla="*/ 480622 h 502514"/>
              <a:gd name="connsiteX4" fmla="*/ 160058 w 973974"/>
              <a:gd name="connsiteY4" fmla="*/ 475542 h 502514"/>
              <a:gd name="connsiteX5" fmla="*/ 164 w 973974"/>
              <a:gd name="connsiteY5" fmla="*/ 184006 h 502514"/>
              <a:gd name="connsiteX0" fmla="*/ 164 w 984703"/>
              <a:gd name="connsiteY0" fmla="*/ 184006 h 502514"/>
              <a:gd name="connsiteX1" fmla="*/ 479449 w 984703"/>
              <a:gd name="connsiteY1" fmla="*/ 0 h 502514"/>
              <a:gd name="connsiteX2" fmla="*/ 973974 w 984703"/>
              <a:gd name="connsiteY2" fmla="*/ 178926 h 502514"/>
              <a:gd name="connsiteX3" fmla="*/ 765820 w 984703"/>
              <a:gd name="connsiteY3" fmla="*/ 480622 h 502514"/>
              <a:gd name="connsiteX4" fmla="*/ 160058 w 984703"/>
              <a:gd name="connsiteY4" fmla="*/ 475542 h 502514"/>
              <a:gd name="connsiteX5" fmla="*/ 164 w 984703"/>
              <a:gd name="connsiteY5" fmla="*/ 184006 h 502514"/>
              <a:gd name="connsiteX0" fmla="*/ 164 w 984703"/>
              <a:gd name="connsiteY0" fmla="*/ 184006 h 502514"/>
              <a:gd name="connsiteX1" fmla="*/ 479449 w 984703"/>
              <a:gd name="connsiteY1" fmla="*/ 0 h 502514"/>
              <a:gd name="connsiteX2" fmla="*/ 973974 w 984703"/>
              <a:gd name="connsiteY2" fmla="*/ 178926 h 502514"/>
              <a:gd name="connsiteX3" fmla="*/ 765820 w 984703"/>
              <a:gd name="connsiteY3" fmla="*/ 480622 h 502514"/>
              <a:gd name="connsiteX4" fmla="*/ 160058 w 984703"/>
              <a:gd name="connsiteY4" fmla="*/ 475542 h 502514"/>
              <a:gd name="connsiteX5" fmla="*/ 164 w 984703"/>
              <a:gd name="connsiteY5" fmla="*/ 184006 h 502514"/>
              <a:gd name="connsiteX0" fmla="*/ 164 w 984703"/>
              <a:gd name="connsiteY0" fmla="*/ 184006 h 502514"/>
              <a:gd name="connsiteX1" fmla="*/ 479449 w 984703"/>
              <a:gd name="connsiteY1" fmla="*/ 0 h 502514"/>
              <a:gd name="connsiteX2" fmla="*/ 973974 w 984703"/>
              <a:gd name="connsiteY2" fmla="*/ 178926 h 502514"/>
              <a:gd name="connsiteX3" fmla="*/ 765820 w 984703"/>
              <a:gd name="connsiteY3" fmla="*/ 480622 h 502514"/>
              <a:gd name="connsiteX4" fmla="*/ 160058 w 984703"/>
              <a:gd name="connsiteY4" fmla="*/ 475542 h 502514"/>
              <a:gd name="connsiteX5" fmla="*/ 164 w 984703"/>
              <a:gd name="connsiteY5" fmla="*/ 184006 h 502514"/>
              <a:gd name="connsiteX0" fmla="*/ 164 w 984703"/>
              <a:gd name="connsiteY0" fmla="*/ 184006 h 502514"/>
              <a:gd name="connsiteX1" fmla="*/ 479449 w 984703"/>
              <a:gd name="connsiteY1" fmla="*/ 0 h 502514"/>
              <a:gd name="connsiteX2" fmla="*/ 973974 w 984703"/>
              <a:gd name="connsiteY2" fmla="*/ 178926 h 502514"/>
              <a:gd name="connsiteX3" fmla="*/ 765820 w 984703"/>
              <a:gd name="connsiteY3" fmla="*/ 480622 h 502514"/>
              <a:gd name="connsiteX4" fmla="*/ 160058 w 984703"/>
              <a:gd name="connsiteY4" fmla="*/ 475542 h 502514"/>
              <a:gd name="connsiteX5" fmla="*/ 164 w 984703"/>
              <a:gd name="connsiteY5" fmla="*/ 184006 h 502514"/>
              <a:gd name="connsiteX0" fmla="*/ 164 w 984703"/>
              <a:gd name="connsiteY0" fmla="*/ 184006 h 502514"/>
              <a:gd name="connsiteX1" fmla="*/ 479449 w 984703"/>
              <a:gd name="connsiteY1" fmla="*/ 0 h 502514"/>
              <a:gd name="connsiteX2" fmla="*/ 973974 w 984703"/>
              <a:gd name="connsiteY2" fmla="*/ 178926 h 502514"/>
              <a:gd name="connsiteX3" fmla="*/ 765820 w 984703"/>
              <a:gd name="connsiteY3" fmla="*/ 480622 h 502514"/>
              <a:gd name="connsiteX4" fmla="*/ 160058 w 984703"/>
              <a:gd name="connsiteY4" fmla="*/ 475542 h 502514"/>
              <a:gd name="connsiteX5" fmla="*/ 164 w 984703"/>
              <a:gd name="connsiteY5" fmla="*/ 184006 h 502514"/>
              <a:gd name="connsiteX0" fmla="*/ 164 w 984703"/>
              <a:gd name="connsiteY0" fmla="*/ 184016 h 502524"/>
              <a:gd name="connsiteX1" fmla="*/ 479449 w 984703"/>
              <a:gd name="connsiteY1" fmla="*/ 10 h 502524"/>
              <a:gd name="connsiteX2" fmla="*/ 973974 w 984703"/>
              <a:gd name="connsiteY2" fmla="*/ 178936 h 502524"/>
              <a:gd name="connsiteX3" fmla="*/ 765820 w 984703"/>
              <a:gd name="connsiteY3" fmla="*/ 480632 h 502524"/>
              <a:gd name="connsiteX4" fmla="*/ 160058 w 984703"/>
              <a:gd name="connsiteY4" fmla="*/ 475552 h 502524"/>
              <a:gd name="connsiteX5" fmla="*/ 164 w 984703"/>
              <a:gd name="connsiteY5" fmla="*/ 184016 h 502524"/>
              <a:gd name="connsiteX0" fmla="*/ 164 w 984703"/>
              <a:gd name="connsiteY0" fmla="*/ 184006 h 502514"/>
              <a:gd name="connsiteX1" fmla="*/ 479449 w 984703"/>
              <a:gd name="connsiteY1" fmla="*/ 0 h 502514"/>
              <a:gd name="connsiteX2" fmla="*/ 973974 w 984703"/>
              <a:gd name="connsiteY2" fmla="*/ 178926 h 502514"/>
              <a:gd name="connsiteX3" fmla="*/ 765820 w 984703"/>
              <a:gd name="connsiteY3" fmla="*/ 480622 h 502514"/>
              <a:gd name="connsiteX4" fmla="*/ 160058 w 984703"/>
              <a:gd name="connsiteY4" fmla="*/ 475542 h 502514"/>
              <a:gd name="connsiteX5" fmla="*/ 164 w 984703"/>
              <a:gd name="connsiteY5" fmla="*/ 184006 h 502514"/>
              <a:gd name="connsiteX0" fmla="*/ 164 w 984703"/>
              <a:gd name="connsiteY0" fmla="*/ 184006 h 502514"/>
              <a:gd name="connsiteX1" fmla="*/ 492149 w 984703"/>
              <a:gd name="connsiteY1" fmla="*/ 0 h 502514"/>
              <a:gd name="connsiteX2" fmla="*/ 973974 w 984703"/>
              <a:gd name="connsiteY2" fmla="*/ 178926 h 502514"/>
              <a:gd name="connsiteX3" fmla="*/ 765820 w 984703"/>
              <a:gd name="connsiteY3" fmla="*/ 480622 h 502514"/>
              <a:gd name="connsiteX4" fmla="*/ 160058 w 984703"/>
              <a:gd name="connsiteY4" fmla="*/ 475542 h 502514"/>
              <a:gd name="connsiteX5" fmla="*/ 164 w 984703"/>
              <a:gd name="connsiteY5" fmla="*/ 184006 h 50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4703" h="502514">
                <a:moveTo>
                  <a:pt x="164" y="184006"/>
                </a:moveTo>
                <a:cubicBezTo>
                  <a:pt x="20226" y="127751"/>
                  <a:pt x="301907" y="10535"/>
                  <a:pt x="492149" y="0"/>
                </a:cubicBezTo>
                <a:cubicBezTo>
                  <a:pt x="776371" y="8842"/>
                  <a:pt x="951372" y="124364"/>
                  <a:pt x="973974" y="178926"/>
                </a:cubicBezTo>
                <a:cubicBezTo>
                  <a:pt x="990949" y="210911"/>
                  <a:pt x="1020625" y="441017"/>
                  <a:pt x="765820" y="480622"/>
                </a:cubicBezTo>
                <a:cubicBezTo>
                  <a:pt x="698519" y="496709"/>
                  <a:pt x="306099" y="522955"/>
                  <a:pt x="160058" y="475542"/>
                </a:cubicBezTo>
                <a:cubicBezTo>
                  <a:pt x="111840" y="457103"/>
                  <a:pt x="-4958" y="469145"/>
                  <a:pt x="164" y="184006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71FD17A7-8F76-AB64-4642-AC7867F56277}"/>
              </a:ext>
            </a:extLst>
          </p:cNvPr>
          <p:cNvGrpSpPr/>
          <p:nvPr/>
        </p:nvGrpSpPr>
        <p:grpSpPr>
          <a:xfrm rot="21572067">
            <a:off x="11195246" y="4408336"/>
            <a:ext cx="83806" cy="90245"/>
            <a:chOff x="3634959" y="1562563"/>
            <a:chExt cx="205740" cy="220979"/>
          </a:xfrm>
        </p:grpSpPr>
        <p:sp>
          <p:nvSpPr>
            <p:cNvPr id="57" name="Ovale 56">
              <a:extLst>
                <a:ext uri="{FF2B5EF4-FFF2-40B4-BE49-F238E27FC236}">
                  <a16:creationId xmlns:a16="http://schemas.microsoft.com/office/drawing/2014/main" id="{72AAAF2F-FA78-41D4-A868-84B6328456F1}"/>
                </a:ext>
              </a:extLst>
            </p:cNvPr>
            <p:cNvSpPr/>
            <p:nvPr/>
          </p:nvSpPr>
          <p:spPr>
            <a:xfrm>
              <a:off x="3634959" y="1562563"/>
              <a:ext cx="205740" cy="22097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8" name="Ovale 57">
              <a:extLst>
                <a:ext uri="{FF2B5EF4-FFF2-40B4-BE49-F238E27FC236}">
                  <a16:creationId xmlns:a16="http://schemas.microsoft.com/office/drawing/2014/main" id="{2713F09F-3EF7-05DC-858D-4B0E2A890F41}"/>
                </a:ext>
              </a:extLst>
            </p:cNvPr>
            <p:cNvSpPr/>
            <p:nvPr/>
          </p:nvSpPr>
          <p:spPr>
            <a:xfrm>
              <a:off x="3701366" y="1634951"/>
              <a:ext cx="97769" cy="10668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52" name="Trapezio 51">
            <a:extLst>
              <a:ext uri="{FF2B5EF4-FFF2-40B4-BE49-F238E27FC236}">
                <a16:creationId xmlns:a16="http://schemas.microsoft.com/office/drawing/2014/main" id="{8E67CFFC-5EB6-C567-325A-33C9C608775C}"/>
              </a:ext>
            </a:extLst>
          </p:cNvPr>
          <p:cNvSpPr/>
          <p:nvPr/>
        </p:nvSpPr>
        <p:spPr>
          <a:xfrm rot="10772067">
            <a:off x="11303305" y="4536920"/>
            <a:ext cx="116937" cy="45719"/>
          </a:xfrm>
          <a:prstGeom prst="trapezoi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Arco 52">
            <a:extLst>
              <a:ext uri="{FF2B5EF4-FFF2-40B4-BE49-F238E27FC236}">
                <a16:creationId xmlns:a16="http://schemas.microsoft.com/office/drawing/2014/main" id="{95FD995B-79C7-E8F1-6493-72EAFA632670}"/>
              </a:ext>
            </a:extLst>
          </p:cNvPr>
          <p:cNvSpPr/>
          <p:nvPr/>
        </p:nvSpPr>
        <p:spPr>
          <a:xfrm rot="5637402">
            <a:off x="11287855" y="4106854"/>
            <a:ext cx="104249" cy="146662"/>
          </a:xfrm>
          <a:prstGeom prst="arc">
            <a:avLst>
              <a:gd name="adj1" fmla="val 16200000"/>
              <a:gd name="adj2" fmla="val 5035040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033FA07A-EF40-C62A-6B3B-3A83535D3A2B}"/>
              </a:ext>
            </a:extLst>
          </p:cNvPr>
          <p:cNvGrpSpPr/>
          <p:nvPr/>
        </p:nvGrpSpPr>
        <p:grpSpPr>
          <a:xfrm rot="21572067">
            <a:off x="11425351" y="4406466"/>
            <a:ext cx="83806" cy="90245"/>
            <a:chOff x="3634959" y="1562563"/>
            <a:chExt cx="205740" cy="220979"/>
          </a:xfrm>
        </p:grpSpPr>
        <p:sp>
          <p:nvSpPr>
            <p:cNvPr id="55" name="Ovale 54">
              <a:extLst>
                <a:ext uri="{FF2B5EF4-FFF2-40B4-BE49-F238E27FC236}">
                  <a16:creationId xmlns:a16="http://schemas.microsoft.com/office/drawing/2014/main" id="{B86C9AC7-DF5D-B411-7682-9C3808EA6087}"/>
                </a:ext>
              </a:extLst>
            </p:cNvPr>
            <p:cNvSpPr/>
            <p:nvPr/>
          </p:nvSpPr>
          <p:spPr>
            <a:xfrm>
              <a:off x="3634959" y="1562563"/>
              <a:ext cx="205740" cy="22097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6" name="Ovale 55">
              <a:extLst>
                <a:ext uri="{FF2B5EF4-FFF2-40B4-BE49-F238E27FC236}">
                  <a16:creationId xmlns:a16="http://schemas.microsoft.com/office/drawing/2014/main" id="{96C8FD36-C2F0-A238-1311-11B0588E09BE}"/>
                </a:ext>
              </a:extLst>
            </p:cNvPr>
            <p:cNvSpPr/>
            <p:nvPr/>
          </p:nvSpPr>
          <p:spPr>
            <a:xfrm>
              <a:off x="3688944" y="1634952"/>
              <a:ext cx="97769" cy="10668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71" name="Gruppo 70">
            <a:extLst>
              <a:ext uri="{FF2B5EF4-FFF2-40B4-BE49-F238E27FC236}">
                <a16:creationId xmlns:a16="http://schemas.microsoft.com/office/drawing/2014/main" id="{05456267-478E-EBA6-3B78-D1F3BAB05BA6}"/>
              </a:ext>
            </a:extLst>
          </p:cNvPr>
          <p:cNvGrpSpPr/>
          <p:nvPr/>
        </p:nvGrpSpPr>
        <p:grpSpPr>
          <a:xfrm rot="21572067">
            <a:off x="10788716" y="4572979"/>
            <a:ext cx="401108" cy="396183"/>
            <a:chOff x="7194492" y="1267280"/>
            <a:chExt cx="832077" cy="849267"/>
          </a:xfrm>
          <a:solidFill>
            <a:schemeClr val="bg2">
              <a:lumMod val="25000"/>
            </a:schemeClr>
          </a:solidFill>
        </p:grpSpPr>
        <p:sp>
          <p:nvSpPr>
            <p:cNvPr id="72" name="Ritardo 71">
              <a:extLst>
                <a:ext uri="{FF2B5EF4-FFF2-40B4-BE49-F238E27FC236}">
                  <a16:creationId xmlns:a16="http://schemas.microsoft.com/office/drawing/2014/main" id="{E2BDA9FC-F6A3-B5A1-095E-A1F45D243BCE}"/>
                </a:ext>
              </a:extLst>
            </p:cNvPr>
            <p:cNvSpPr/>
            <p:nvPr/>
          </p:nvSpPr>
          <p:spPr>
            <a:xfrm rot="5197850">
              <a:off x="7374466" y="1439654"/>
              <a:ext cx="503058" cy="417272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3" name="Cerchio parziale 72">
              <a:extLst>
                <a:ext uri="{FF2B5EF4-FFF2-40B4-BE49-F238E27FC236}">
                  <a16:creationId xmlns:a16="http://schemas.microsoft.com/office/drawing/2014/main" id="{AFB51B37-A1EC-0872-DC61-F03AA93DA3B0}"/>
                </a:ext>
              </a:extLst>
            </p:cNvPr>
            <p:cNvSpPr/>
            <p:nvPr/>
          </p:nvSpPr>
          <p:spPr>
            <a:xfrm rot="1936892">
              <a:off x="7194492" y="1267280"/>
              <a:ext cx="832077" cy="849267"/>
            </a:xfrm>
            <a:prstGeom prst="pie">
              <a:avLst>
                <a:gd name="adj1" fmla="val 11382448"/>
                <a:gd name="adj2" fmla="val 166025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Gruppo 80">
            <a:extLst>
              <a:ext uri="{FF2B5EF4-FFF2-40B4-BE49-F238E27FC236}">
                <a16:creationId xmlns:a16="http://schemas.microsoft.com/office/drawing/2014/main" id="{F9CF6862-B5F9-6DD5-EDAA-F190CD9D6AE8}"/>
              </a:ext>
            </a:extLst>
          </p:cNvPr>
          <p:cNvGrpSpPr/>
          <p:nvPr/>
        </p:nvGrpSpPr>
        <p:grpSpPr>
          <a:xfrm rot="21397804">
            <a:off x="10746720" y="4672326"/>
            <a:ext cx="676743" cy="2116965"/>
            <a:chOff x="12593314" y="4727796"/>
            <a:chExt cx="676743" cy="2116965"/>
          </a:xfrm>
        </p:grpSpPr>
        <p:grpSp>
          <p:nvGrpSpPr>
            <p:cNvPr id="78" name="Gruppo 77">
              <a:extLst>
                <a:ext uri="{FF2B5EF4-FFF2-40B4-BE49-F238E27FC236}">
                  <a16:creationId xmlns:a16="http://schemas.microsoft.com/office/drawing/2014/main" id="{AA8FF456-9907-8719-238B-41E8B6D986A8}"/>
                </a:ext>
              </a:extLst>
            </p:cNvPr>
            <p:cNvGrpSpPr/>
            <p:nvPr/>
          </p:nvGrpSpPr>
          <p:grpSpPr>
            <a:xfrm>
              <a:off x="12593314" y="4727796"/>
              <a:ext cx="676743" cy="2116965"/>
              <a:chOff x="12593314" y="4727796"/>
              <a:chExt cx="676743" cy="2116965"/>
            </a:xfrm>
          </p:grpSpPr>
          <p:grpSp>
            <p:nvGrpSpPr>
              <p:cNvPr id="76" name="Gruppo 75">
                <a:extLst>
                  <a:ext uri="{FF2B5EF4-FFF2-40B4-BE49-F238E27FC236}">
                    <a16:creationId xmlns:a16="http://schemas.microsoft.com/office/drawing/2014/main" id="{B7DBFF7D-DA97-70D6-9729-BFC1E7344685}"/>
                  </a:ext>
                </a:extLst>
              </p:cNvPr>
              <p:cNvGrpSpPr/>
              <p:nvPr/>
            </p:nvGrpSpPr>
            <p:grpSpPr>
              <a:xfrm>
                <a:off x="12593314" y="5533101"/>
                <a:ext cx="554951" cy="1311660"/>
                <a:chOff x="12593314" y="5533101"/>
                <a:chExt cx="554951" cy="1311660"/>
              </a:xfrm>
            </p:grpSpPr>
            <p:grpSp>
              <p:nvGrpSpPr>
                <p:cNvPr id="32" name="Gruppo 31">
                  <a:extLst>
                    <a:ext uri="{FF2B5EF4-FFF2-40B4-BE49-F238E27FC236}">
                      <a16:creationId xmlns:a16="http://schemas.microsoft.com/office/drawing/2014/main" id="{5411D8B2-36BA-7265-3076-6D9C2939CF70}"/>
                    </a:ext>
                  </a:extLst>
                </p:cNvPr>
                <p:cNvGrpSpPr/>
                <p:nvPr/>
              </p:nvGrpSpPr>
              <p:grpSpPr>
                <a:xfrm rot="21392073">
                  <a:off x="12744977" y="5533101"/>
                  <a:ext cx="403288" cy="625042"/>
                  <a:chOff x="7519203" y="3480608"/>
                  <a:chExt cx="990053" cy="1530515"/>
                </a:xfrm>
              </p:grpSpPr>
              <p:sp>
                <p:nvSpPr>
                  <p:cNvPr id="33" name="Trapezio 67">
                    <a:extLst>
                      <a:ext uri="{FF2B5EF4-FFF2-40B4-BE49-F238E27FC236}">
                        <a16:creationId xmlns:a16="http://schemas.microsoft.com/office/drawing/2014/main" id="{84F88EFA-8AEE-4EAC-C7D9-0C2E61993766}"/>
                      </a:ext>
                    </a:extLst>
                  </p:cNvPr>
                  <p:cNvSpPr/>
                  <p:nvPr/>
                </p:nvSpPr>
                <p:spPr>
                  <a:xfrm rot="929617">
                    <a:off x="7519203" y="3480608"/>
                    <a:ext cx="990053" cy="1530515"/>
                  </a:xfrm>
                  <a:custGeom>
                    <a:avLst/>
                    <a:gdLst>
                      <a:gd name="connsiteX0" fmla="*/ 0 w 1017409"/>
                      <a:gd name="connsiteY0" fmla="*/ 1393390 h 1393390"/>
                      <a:gd name="connsiteX1" fmla="*/ 149671 w 1017409"/>
                      <a:gd name="connsiteY1" fmla="*/ 0 h 1393390"/>
                      <a:gd name="connsiteX2" fmla="*/ 867738 w 1017409"/>
                      <a:gd name="connsiteY2" fmla="*/ 0 h 1393390"/>
                      <a:gd name="connsiteX3" fmla="*/ 1017409 w 1017409"/>
                      <a:gd name="connsiteY3" fmla="*/ 1393390 h 1393390"/>
                      <a:gd name="connsiteX4" fmla="*/ 0 w 1017409"/>
                      <a:gd name="connsiteY4" fmla="*/ 1393390 h 1393390"/>
                      <a:gd name="connsiteX0" fmla="*/ 0 w 961936"/>
                      <a:gd name="connsiteY0" fmla="*/ 1393390 h 1393390"/>
                      <a:gd name="connsiteX1" fmla="*/ 149671 w 961936"/>
                      <a:gd name="connsiteY1" fmla="*/ 0 h 1393390"/>
                      <a:gd name="connsiteX2" fmla="*/ 867738 w 961936"/>
                      <a:gd name="connsiteY2" fmla="*/ 0 h 1393390"/>
                      <a:gd name="connsiteX3" fmla="*/ 961936 w 961936"/>
                      <a:gd name="connsiteY3" fmla="*/ 1392953 h 1393390"/>
                      <a:gd name="connsiteX4" fmla="*/ 0 w 961936"/>
                      <a:gd name="connsiteY4" fmla="*/ 1393390 h 1393390"/>
                      <a:gd name="connsiteX0" fmla="*/ 0 w 990173"/>
                      <a:gd name="connsiteY0" fmla="*/ 1393390 h 1393390"/>
                      <a:gd name="connsiteX1" fmla="*/ 149671 w 990173"/>
                      <a:gd name="connsiteY1" fmla="*/ 0 h 1393390"/>
                      <a:gd name="connsiteX2" fmla="*/ 867738 w 990173"/>
                      <a:gd name="connsiteY2" fmla="*/ 0 h 1393390"/>
                      <a:gd name="connsiteX3" fmla="*/ 961936 w 990173"/>
                      <a:gd name="connsiteY3" fmla="*/ 1392953 h 1393390"/>
                      <a:gd name="connsiteX4" fmla="*/ 0 w 990173"/>
                      <a:gd name="connsiteY4" fmla="*/ 1393390 h 1393390"/>
                      <a:gd name="connsiteX0" fmla="*/ 0 w 990173"/>
                      <a:gd name="connsiteY0" fmla="*/ 1393390 h 1393390"/>
                      <a:gd name="connsiteX1" fmla="*/ 149671 w 990173"/>
                      <a:gd name="connsiteY1" fmla="*/ 0 h 1393390"/>
                      <a:gd name="connsiteX2" fmla="*/ 867738 w 990173"/>
                      <a:gd name="connsiteY2" fmla="*/ 0 h 1393390"/>
                      <a:gd name="connsiteX3" fmla="*/ 961936 w 990173"/>
                      <a:gd name="connsiteY3" fmla="*/ 1392953 h 1393390"/>
                      <a:gd name="connsiteX4" fmla="*/ 0 w 990173"/>
                      <a:gd name="connsiteY4" fmla="*/ 1393390 h 1393390"/>
                      <a:gd name="connsiteX0" fmla="*/ 0 w 990173"/>
                      <a:gd name="connsiteY0" fmla="*/ 1393390 h 1411727"/>
                      <a:gd name="connsiteX1" fmla="*/ 149671 w 990173"/>
                      <a:gd name="connsiteY1" fmla="*/ 0 h 1411727"/>
                      <a:gd name="connsiteX2" fmla="*/ 867738 w 990173"/>
                      <a:gd name="connsiteY2" fmla="*/ 0 h 1411727"/>
                      <a:gd name="connsiteX3" fmla="*/ 961936 w 990173"/>
                      <a:gd name="connsiteY3" fmla="*/ 1392953 h 1411727"/>
                      <a:gd name="connsiteX4" fmla="*/ 0 w 990173"/>
                      <a:gd name="connsiteY4" fmla="*/ 1393390 h 1411727"/>
                      <a:gd name="connsiteX0" fmla="*/ 11176 w 1001349"/>
                      <a:gd name="connsiteY0" fmla="*/ 1393390 h 1411727"/>
                      <a:gd name="connsiteX1" fmla="*/ 160847 w 1001349"/>
                      <a:gd name="connsiteY1" fmla="*/ 0 h 1411727"/>
                      <a:gd name="connsiteX2" fmla="*/ 878914 w 1001349"/>
                      <a:gd name="connsiteY2" fmla="*/ 0 h 1411727"/>
                      <a:gd name="connsiteX3" fmla="*/ 973112 w 1001349"/>
                      <a:gd name="connsiteY3" fmla="*/ 1392953 h 1411727"/>
                      <a:gd name="connsiteX4" fmla="*/ 11176 w 1001349"/>
                      <a:gd name="connsiteY4" fmla="*/ 1393390 h 1411727"/>
                      <a:gd name="connsiteX0" fmla="*/ 13018 w 1003191"/>
                      <a:gd name="connsiteY0" fmla="*/ 1393390 h 1411727"/>
                      <a:gd name="connsiteX1" fmla="*/ 162689 w 1003191"/>
                      <a:gd name="connsiteY1" fmla="*/ 0 h 1411727"/>
                      <a:gd name="connsiteX2" fmla="*/ 880756 w 1003191"/>
                      <a:gd name="connsiteY2" fmla="*/ 0 h 1411727"/>
                      <a:gd name="connsiteX3" fmla="*/ 974954 w 1003191"/>
                      <a:gd name="connsiteY3" fmla="*/ 1392953 h 1411727"/>
                      <a:gd name="connsiteX4" fmla="*/ 13018 w 1003191"/>
                      <a:gd name="connsiteY4" fmla="*/ 1393390 h 1411727"/>
                      <a:gd name="connsiteX0" fmla="*/ 13018 w 996432"/>
                      <a:gd name="connsiteY0" fmla="*/ 1393390 h 1450462"/>
                      <a:gd name="connsiteX1" fmla="*/ 162689 w 996432"/>
                      <a:gd name="connsiteY1" fmla="*/ 0 h 1450462"/>
                      <a:gd name="connsiteX2" fmla="*/ 880756 w 996432"/>
                      <a:gd name="connsiteY2" fmla="*/ 0 h 1450462"/>
                      <a:gd name="connsiteX3" fmla="*/ 967173 w 996432"/>
                      <a:gd name="connsiteY3" fmla="*/ 1450461 h 1450462"/>
                      <a:gd name="connsiteX4" fmla="*/ 13018 w 996432"/>
                      <a:gd name="connsiteY4" fmla="*/ 1393390 h 1450462"/>
                      <a:gd name="connsiteX0" fmla="*/ 12523 w 995937"/>
                      <a:gd name="connsiteY0" fmla="*/ 1393390 h 1450462"/>
                      <a:gd name="connsiteX1" fmla="*/ 162194 w 995937"/>
                      <a:gd name="connsiteY1" fmla="*/ 0 h 1450462"/>
                      <a:gd name="connsiteX2" fmla="*/ 880261 w 995937"/>
                      <a:gd name="connsiteY2" fmla="*/ 0 h 1450462"/>
                      <a:gd name="connsiteX3" fmla="*/ 966678 w 995937"/>
                      <a:gd name="connsiteY3" fmla="*/ 1450461 h 1450462"/>
                      <a:gd name="connsiteX4" fmla="*/ 12523 w 995937"/>
                      <a:gd name="connsiteY4" fmla="*/ 1393390 h 1450462"/>
                      <a:gd name="connsiteX0" fmla="*/ 12523 w 995937"/>
                      <a:gd name="connsiteY0" fmla="*/ 1432747 h 1489819"/>
                      <a:gd name="connsiteX1" fmla="*/ 162194 w 995937"/>
                      <a:gd name="connsiteY1" fmla="*/ 39357 h 1489819"/>
                      <a:gd name="connsiteX2" fmla="*/ 880261 w 995937"/>
                      <a:gd name="connsiteY2" fmla="*/ 39357 h 1489819"/>
                      <a:gd name="connsiteX3" fmla="*/ 966678 w 995937"/>
                      <a:gd name="connsiteY3" fmla="*/ 1489818 h 1489819"/>
                      <a:gd name="connsiteX4" fmla="*/ 12523 w 995937"/>
                      <a:gd name="connsiteY4" fmla="*/ 1432747 h 1489819"/>
                      <a:gd name="connsiteX0" fmla="*/ 12523 w 995937"/>
                      <a:gd name="connsiteY0" fmla="*/ 1432747 h 1518816"/>
                      <a:gd name="connsiteX1" fmla="*/ 162194 w 995937"/>
                      <a:gd name="connsiteY1" fmla="*/ 39357 h 1518816"/>
                      <a:gd name="connsiteX2" fmla="*/ 880261 w 995937"/>
                      <a:gd name="connsiteY2" fmla="*/ 39357 h 1518816"/>
                      <a:gd name="connsiteX3" fmla="*/ 966678 w 995937"/>
                      <a:gd name="connsiteY3" fmla="*/ 1489818 h 1518816"/>
                      <a:gd name="connsiteX4" fmla="*/ 12523 w 995937"/>
                      <a:gd name="connsiteY4" fmla="*/ 1432747 h 1518816"/>
                      <a:gd name="connsiteX0" fmla="*/ 12523 w 995937"/>
                      <a:gd name="connsiteY0" fmla="*/ 1432747 h 1534940"/>
                      <a:gd name="connsiteX1" fmla="*/ 162194 w 995937"/>
                      <a:gd name="connsiteY1" fmla="*/ 39357 h 1534940"/>
                      <a:gd name="connsiteX2" fmla="*/ 880261 w 995937"/>
                      <a:gd name="connsiteY2" fmla="*/ 39357 h 1534940"/>
                      <a:gd name="connsiteX3" fmla="*/ 966678 w 995937"/>
                      <a:gd name="connsiteY3" fmla="*/ 1489818 h 1534940"/>
                      <a:gd name="connsiteX4" fmla="*/ 12523 w 995937"/>
                      <a:gd name="connsiteY4" fmla="*/ 1432747 h 1534940"/>
                      <a:gd name="connsiteX0" fmla="*/ 12523 w 1003560"/>
                      <a:gd name="connsiteY0" fmla="*/ 1428322 h 1530515"/>
                      <a:gd name="connsiteX1" fmla="*/ 162194 w 1003560"/>
                      <a:gd name="connsiteY1" fmla="*/ 34932 h 1530515"/>
                      <a:gd name="connsiteX2" fmla="*/ 925119 w 1003560"/>
                      <a:gd name="connsiteY2" fmla="*/ 54127 h 1530515"/>
                      <a:gd name="connsiteX3" fmla="*/ 966678 w 1003560"/>
                      <a:gd name="connsiteY3" fmla="*/ 1485393 h 1530515"/>
                      <a:gd name="connsiteX4" fmla="*/ 12523 w 1003560"/>
                      <a:gd name="connsiteY4" fmla="*/ 1428322 h 1530515"/>
                      <a:gd name="connsiteX0" fmla="*/ 12523 w 991671"/>
                      <a:gd name="connsiteY0" fmla="*/ 1428322 h 1530515"/>
                      <a:gd name="connsiteX1" fmla="*/ 162194 w 991671"/>
                      <a:gd name="connsiteY1" fmla="*/ 34932 h 1530515"/>
                      <a:gd name="connsiteX2" fmla="*/ 925119 w 991671"/>
                      <a:gd name="connsiteY2" fmla="*/ 54127 h 1530515"/>
                      <a:gd name="connsiteX3" fmla="*/ 966678 w 991671"/>
                      <a:gd name="connsiteY3" fmla="*/ 1485393 h 1530515"/>
                      <a:gd name="connsiteX4" fmla="*/ 12523 w 991671"/>
                      <a:gd name="connsiteY4" fmla="*/ 1428322 h 1530515"/>
                      <a:gd name="connsiteX0" fmla="*/ 12523 w 990053"/>
                      <a:gd name="connsiteY0" fmla="*/ 1428322 h 1530515"/>
                      <a:gd name="connsiteX1" fmla="*/ 162194 w 990053"/>
                      <a:gd name="connsiteY1" fmla="*/ 34932 h 1530515"/>
                      <a:gd name="connsiteX2" fmla="*/ 925119 w 990053"/>
                      <a:gd name="connsiteY2" fmla="*/ 54127 h 1530515"/>
                      <a:gd name="connsiteX3" fmla="*/ 966678 w 990053"/>
                      <a:gd name="connsiteY3" fmla="*/ 1485393 h 1530515"/>
                      <a:gd name="connsiteX4" fmla="*/ 12523 w 990053"/>
                      <a:gd name="connsiteY4" fmla="*/ 1428322 h 15305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90053" h="1530515">
                        <a:moveTo>
                          <a:pt x="12523" y="1428322"/>
                        </a:moveTo>
                        <a:cubicBezTo>
                          <a:pt x="-40980" y="1332536"/>
                          <a:pt x="89837" y="560973"/>
                          <a:pt x="162194" y="34932"/>
                        </a:cubicBezTo>
                        <a:cubicBezTo>
                          <a:pt x="321651" y="-53623"/>
                          <a:pt x="685763" y="54127"/>
                          <a:pt x="925119" y="54127"/>
                        </a:cubicBezTo>
                        <a:cubicBezTo>
                          <a:pt x="850367" y="706018"/>
                          <a:pt x="1057201" y="1090073"/>
                          <a:pt x="966678" y="1485393"/>
                        </a:cubicBezTo>
                        <a:cubicBezTo>
                          <a:pt x="516692" y="1560930"/>
                          <a:pt x="95716" y="1541443"/>
                          <a:pt x="12523" y="1428322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4" name="Rettangolo 51">
                    <a:extLst>
                      <a:ext uri="{FF2B5EF4-FFF2-40B4-BE49-F238E27FC236}">
                        <a16:creationId xmlns:a16="http://schemas.microsoft.com/office/drawing/2014/main" id="{066435F8-F709-7131-2B2D-5D741ED956CF}"/>
                      </a:ext>
                    </a:extLst>
                  </p:cNvPr>
                  <p:cNvSpPr/>
                  <p:nvPr/>
                </p:nvSpPr>
                <p:spPr>
                  <a:xfrm rot="975309">
                    <a:off x="7836195" y="3544231"/>
                    <a:ext cx="629296" cy="743701"/>
                  </a:xfrm>
                  <a:custGeom>
                    <a:avLst/>
                    <a:gdLst>
                      <a:gd name="connsiteX0" fmla="*/ 0 w 616619"/>
                      <a:gd name="connsiteY0" fmla="*/ 0 h 621814"/>
                      <a:gd name="connsiteX1" fmla="*/ 616619 w 616619"/>
                      <a:gd name="connsiteY1" fmla="*/ 0 h 621814"/>
                      <a:gd name="connsiteX2" fmla="*/ 616619 w 616619"/>
                      <a:gd name="connsiteY2" fmla="*/ 621814 h 621814"/>
                      <a:gd name="connsiteX3" fmla="*/ 0 w 616619"/>
                      <a:gd name="connsiteY3" fmla="*/ 621814 h 621814"/>
                      <a:gd name="connsiteX4" fmla="*/ 0 w 616619"/>
                      <a:gd name="connsiteY4" fmla="*/ 0 h 621814"/>
                      <a:gd name="connsiteX0" fmla="*/ 0 w 616619"/>
                      <a:gd name="connsiteY0" fmla="*/ 0 h 688563"/>
                      <a:gd name="connsiteX1" fmla="*/ 616619 w 616619"/>
                      <a:gd name="connsiteY1" fmla="*/ 0 h 688563"/>
                      <a:gd name="connsiteX2" fmla="*/ 616619 w 616619"/>
                      <a:gd name="connsiteY2" fmla="*/ 621814 h 688563"/>
                      <a:gd name="connsiteX3" fmla="*/ 0 w 616619"/>
                      <a:gd name="connsiteY3" fmla="*/ 621814 h 688563"/>
                      <a:gd name="connsiteX4" fmla="*/ 0 w 616619"/>
                      <a:gd name="connsiteY4" fmla="*/ 0 h 688563"/>
                      <a:gd name="connsiteX0" fmla="*/ 0 w 616619"/>
                      <a:gd name="connsiteY0" fmla="*/ 0 h 708755"/>
                      <a:gd name="connsiteX1" fmla="*/ 616619 w 616619"/>
                      <a:gd name="connsiteY1" fmla="*/ 0 h 708755"/>
                      <a:gd name="connsiteX2" fmla="*/ 616619 w 616619"/>
                      <a:gd name="connsiteY2" fmla="*/ 621814 h 708755"/>
                      <a:gd name="connsiteX3" fmla="*/ 0 w 616619"/>
                      <a:gd name="connsiteY3" fmla="*/ 621814 h 708755"/>
                      <a:gd name="connsiteX4" fmla="*/ 0 w 616619"/>
                      <a:gd name="connsiteY4" fmla="*/ 0 h 708755"/>
                      <a:gd name="connsiteX0" fmla="*/ 0 w 616619"/>
                      <a:gd name="connsiteY0" fmla="*/ 0 h 711984"/>
                      <a:gd name="connsiteX1" fmla="*/ 616619 w 616619"/>
                      <a:gd name="connsiteY1" fmla="*/ 0 h 711984"/>
                      <a:gd name="connsiteX2" fmla="*/ 616619 w 616619"/>
                      <a:gd name="connsiteY2" fmla="*/ 621814 h 711984"/>
                      <a:gd name="connsiteX3" fmla="*/ 0 w 616619"/>
                      <a:gd name="connsiteY3" fmla="*/ 621814 h 711984"/>
                      <a:gd name="connsiteX4" fmla="*/ 0 w 616619"/>
                      <a:gd name="connsiteY4" fmla="*/ 0 h 711984"/>
                      <a:gd name="connsiteX0" fmla="*/ 0 w 616619"/>
                      <a:gd name="connsiteY0" fmla="*/ 0 h 712500"/>
                      <a:gd name="connsiteX1" fmla="*/ 616619 w 616619"/>
                      <a:gd name="connsiteY1" fmla="*/ 0 h 712500"/>
                      <a:gd name="connsiteX2" fmla="*/ 616619 w 616619"/>
                      <a:gd name="connsiteY2" fmla="*/ 621814 h 712500"/>
                      <a:gd name="connsiteX3" fmla="*/ 0 w 616619"/>
                      <a:gd name="connsiteY3" fmla="*/ 621814 h 712500"/>
                      <a:gd name="connsiteX4" fmla="*/ 0 w 616619"/>
                      <a:gd name="connsiteY4" fmla="*/ 0 h 712500"/>
                      <a:gd name="connsiteX0" fmla="*/ 0 w 630030"/>
                      <a:gd name="connsiteY0" fmla="*/ 0 h 712500"/>
                      <a:gd name="connsiteX1" fmla="*/ 630030 w 630030"/>
                      <a:gd name="connsiteY1" fmla="*/ 2440 h 712500"/>
                      <a:gd name="connsiteX2" fmla="*/ 616619 w 630030"/>
                      <a:gd name="connsiteY2" fmla="*/ 621814 h 712500"/>
                      <a:gd name="connsiteX3" fmla="*/ 0 w 630030"/>
                      <a:gd name="connsiteY3" fmla="*/ 621814 h 712500"/>
                      <a:gd name="connsiteX4" fmla="*/ 0 w 630030"/>
                      <a:gd name="connsiteY4" fmla="*/ 0 h 712500"/>
                      <a:gd name="connsiteX0" fmla="*/ 0 w 616619"/>
                      <a:gd name="connsiteY0" fmla="*/ 0 h 712500"/>
                      <a:gd name="connsiteX1" fmla="*/ 583210 w 616619"/>
                      <a:gd name="connsiteY1" fmla="*/ 16091 h 712500"/>
                      <a:gd name="connsiteX2" fmla="*/ 616619 w 616619"/>
                      <a:gd name="connsiteY2" fmla="*/ 621814 h 712500"/>
                      <a:gd name="connsiteX3" fmla="*/ 0 w 616619"/>
                      <a:gd name="connsiteY3" fmla="*/ 621814 h 712500"/>
                      <a:gd name="connsiteX4" fmla="*/ 0 w 616619"/>
                      <a:gd name="connsiteY4" fmla="*/ 0 h 712500"/>
                      <a:gd name="connsiteX0" fmla="*/ 0 w 629296"/>
                      <a:gd name="connsiteY0" fmla="*/ 0 h 712500"/>
                      <a:gd name="connsiteX1" fmla="*/ 629296 w 629296"/>
                      <a:gd name="connsiteY1" fmla="*/ 21703 h 712500"/>
                      <a:gd name="connsiteX2" fmla="*/ 616619 w 629296"/>
                      <a:gd name="connsiteY2" fmla="*/ 621814 h 712500"/>
                      <a:gd name="connsiteX3" fmla="*/ 0 w 629296"/>
                      <a:gd name="connsiteY3" fmla="*/ 621814 h 712500"/>
                      <a:gd name="connsiteX4" fmla="*/ 0 w 629296"/>
                      <a:gd name="connsiteY4" fmla="*/ 0 h 712500"/>
                      <a:gd name="connsiteX0" fmla="*/ 0 w 629296"/>
                      <a:gd name="connsiteY0" fmla="*/ 11210 h 723710"/>
                      <a:gd name="connsiteX1" fmla="*/ 629296 w 629296"/>
                      <a:gd name="connsiteY1" fmla="*/ 32913 h 723710"/>
                      <a:gd name="connsiteX2" fmla="*/ 616619 w 629296"/>
                      <a:gd name="connsiteY2" fmla="*/ 633024 h 723710"/>
                      <a:gd name="connsiteX3" fmla="*/ 0 w 629296"/>
                      <a:gd name="connsiteY3" fmla="*/ 633024 h 723710"/>
                      <a:gd name="connsiteX4" fmla="*/ 0 w 629296"/>
                      <a:gd name="connsiteY4" fmla="*/ 11210 h 723710"/>
                      <a:gd name="connsiteX0" fmla="*/ 0 w 629296"/>
                      <a:gd name="connsiteY0" fmla="*/ 31201 h 743701"/>
                      <a:gd name="connsiteX1" fmla="*/ 629296 w 629296"/>
                      <a:gd name="connsiteY1" fmla="*/ 52904 h 743701"/>
                      <a:gd name="connsiteX2" fmla="*/ 616619 w 629296"/>
                      <a:gd name="connsiteY2" fmla="*/ 653015 h 743701"/>
                      <a:gd name="connsiteX3" fmla="*/ 0 w 629296"/>
                      <a:gd name="connsiteY3" fmla="*/ 653015 h 743701"/>
                      <a:gd name="connsiteX4" fmla="*/ 0 w 629296"/>
                      <a:gd name="connsiteY4" fmla="*/ 31201 h 743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9296" h="743701">
                        <a:moveTo>
                          <a:pt x="0" y="31201"/>
                        </a:moveTo>
                        <a:cubicBezTo>
                          <a:pt x="200260" y="-15942"/>
                          <a:pt x="415878" y="-10414"/>
                          <a:pt x="629296" y="52904"/>
                        </a:cubicBezTo>
                        <a:lnTo>
                          <a:pt x="616619" y="653015"/>
                        </a:lnTo>
                        <a:cubicBezTo>
                          <a:pt x="436182" y="804442"/>
                          <a:pt x="84588" y="739080"/>
                          <a:pt x="0" y="653015"/>
                        </a:cubicBezTo>
                        <a:lnTo>
                          <a:pt x="0" y="31201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5" name="Rettangolo con angoli arrotondati 34">
                    <a:extLst>
                      <a:ext uri="{FF2B5EF4-FFF2-40B4-BE49-F238E27FC236}">
                        <a16:creationId xmlns:a16="http://schemas.microsoft.com/office/drawing/2014/main" id="{D8A6792C-3CDB-9C86-1263-A10320FD83F0}"/>
                      </a:ext>
                    </a:extLst>
                  </p:cNvPr>
                  <p:cNvSpPr/>
                  <p:nvPr/>
                </p:nvSpPr>
                <p:spPr>
                  <a:xfrm rot="932484">
                    <a:off x="7878799" y="3516627"/>
                    <a:ext cx="180607" cy="471634"/>
                  </a:xfrm>
                  <a:prstGeom prst="roundRect">
                    <a:avLst/>
                  </a:pr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6" name="Rettangolo con angoli arrotondati 35">
                    <a:extLst>
                      <a:ext uri="{FF2B5EF4-FFF2-40B4-BE49-F238E27FC236}">
                        <a16:creationId xmlns:a16="http://schemas.microsoft.com/office/drawing/2014/main" id="{B61CF8DA-6C74-51DC-1BD9-D379CF41B4DA}"/>
                      </a:ext>
                    </a:extLst>
                  </p:cNvPr>
                  <p:cNvSpPr/>
                  <p:nvPr/>
                </p:nvSpPr>
                <p:spPr>
                  <a:xfrm rot="1190323">
                    <a:off x="8303944" y="3644241"/>
                    <a:ext cx="180607" cy="471634"/>
                  </a:xfrm>
                  <a:prstGeom prst="roundRect">
                    <a:avLst/>
                  </a:pr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grpSp>
              <p:nvGrpSpPr>
                <p:cNvPr id="75" name="Gruppo 74">
                  <a:extLst>
                    <a:ext uri="{FF2B5EF4-FFF2-40B4-BE49-F238E27FC236}">
                      <a16:creationId xmlns:a16="http://schemas.microsoft.com/office/drawing/2014/main" id="{D2C2E043-71CD-770C-3670-27A56C4928B0}"/>
                    </a:ext>
                  </a:extLst>
                </p:cNvPr>
                <p:cNvGrpSpPr/>
                <p:nvPr/>
              </p:nvGrpSpPr>
              <p:grpSpPr>
                <a:xfrm>
                  <a:off x="12593314" y="6087464"/>
                  <a:ext cx="433218" cy="757297"/>
                  <a:chOff x="12593314" y="6087464"/>
                  <a:chExt cx="433218" cy="757297"/>
                </a:xfrm>
              </p:grpSpPr>
              <p:sp>
                <p:nvSpPr>
                  <p:cNvPr id="3" name="Trapezio 79">
                    <a:extLst>
                      <a:ext uri="{FF2B5EF4-FFF2-40B4-BE49-F238E27FC236}">
                        <a16:creationId xmlns:a16="http://schemas.microsoft.com/office/drawing/2014/main" id="{01CF48F9-8093-8E3B-5C39-47268DF26C4C}"/>
                      </a:ext>
                    </a:extLst>
                  </p:cNvPr>
                  <p:cNvSpPr/>
                  <p:nvPr/>
                </p:nvSpPr>
                <p:spPr>
                  <a:xfrm rot="21392073">
                    <a:off x="12593314" y="6495746"/>
                    <a:ext cx="397066" cy="334156"/>
                  </a:xfrm>
                  <a:custGeom>
                    <a:avLst/>
                    <a:gdLst>
                      <a:gd name="connsiteX0" fmla="*/ 0 w 892194"/>
                      <a:gd name="connsiteY0" fmla="*/ 721518 h 721518"/>
                      <a:gd name="connsiteX1" fmla="*/ 180380 w 892194"/>
                      <a:gd name="connsiteY1" fmla="*/ 0 h 721518"/>
                      <a:gd name="connsiteX2" fmla="*/ 711815 w 892194"/>
                      <a:gd name="connsiteY2" fmla="*/ 0 h 721518"/>
                      <a:gd name="connsiteX3" fmla="*/ 892194 w 892194"/>
                      <a:gd name="connsiteY3" fmla="*/ 721518 h 721518"/>
                      <a:gd name="connsiteX4" fmla="*/ 0 w 892194"/>
                      <a:gd name="connsiteY4" fmla="*/ 721518 h 721518"/>
                      <a:gd name="connsiteX0" fmla="*/ 0 w 944225"/>
                      <a:gd name="connsiteY0" fmla="*/ 721518 h 721518"/>
                      <a:gd name="connsiteX1" fmla="*/ 180380 w 944225"/>
                      <a:gd name="connsiteY1" fmla="*/ 0 h 721518"/>
                      <a:gd name="connsiteX2" fmla="*/ 944225 w 944225"/>
                      <a:gd name="connsiteY2" fmla="*/ 129540 h 721518"/>
                      <a:gd name="connsiteX3" fmla="*/ 892194 w 944225"/>
                      <a:gd name="connsiteY3" fmla="*/ 721518 h 721518"/>
                      <a:gd name="connsiteX4" fmla="*/ 0 w 944225"/>
                      <a:gd name="connsiteY4" fmla="*/ 721518 h 721518"/>
                      <a:gd name="connsiteX0" fmla="*/ 0 w 944225"/>
                      <a:gd name="connsiteY0" fmla="*/ 591978 h 591978"/>
                      <a:gd name="connsiteX1" fmla="*/ 111800 w 944225"/>
                      <a:gd name="connsiteY1" fmla="*/ 0 h 591978"/>
                      <a:gd name="connsiteX2" fmla="*/ 944225 w 944225"/>
                      <a:gd name="connsiteY2" fmla="*/ 0 h 591978"/>
                      <a:gd name="connsiteX3" fmla="*/ 892194 w 944225"/>
                      <a:gd name="connsiteY3" fmla="*/ 591978 h 591978"/>
                      <a:gd name="connsiteX4" fmla="*/ 0 w 944225"/>
                      <a:gd name="connsiteY4" fmla="*/ 591978 h 591978"/>
                      <a:gd name="connsiteX0" fmla="*/ 0 w 944225"/>
                      <a:gd name="connsiteY0" fmla="*/ 591978 h 591978"/>
                      <a:gd name="connsiteX1" fmla="*/ 226100 w 944225"/>
                      <a:gd name="connsiteY1" fmla="*/ 95250 h 591978"/>
                      <a:gd name="connsiteX2" fmla="*/ 944225 w 944225"/>
                      <a:gd name="connsiteY2" fmla="*/ 0 h 591978"/>
                      <a:gd name="connsiteX3" fmla="*/ 892194 w 944225"/>
                      <a:gd name="connsiteY3" fmla="*/ 591978 h 591978"/>
                      <a:gd name="connsiteX4" fmla="*/ 0 w 944225"/>
                      <a:gd name="connsiteY4" fmla="*/ 591978 h 591978"/>
                      <a:gd name="connsiteX0" fmla="*/ 0 w 944225"/>
                      <a:gd name="connsiteY0" fmla="*/ 591978 h 591978"/>
                      <a:gd name="connsiteX1" fmla="*/ 88940 w 944225"/>
                      <a:gd name="connsiteY1" fmla="*/ 7620 h 591978"/>
                      <a:gd name="connsiteX2" fmla="*/ 944225 w 944225"/>
                      <a:gd name="connsiteY2" fmla="*/ 0 h 591978"/>
                      <a:gd name="connsiteX3" fmla="*/ 892194 w 944225"/>
                      <a:gd name="connsiteY3" fmla="*/ 591978 h 591978"/>
                      <a:gd name="connsiteX4" fmla="*/ 0 w 944225"/>
                      <a:gd name="connsiteY4" fmla="*/ 591978 h 591978"/>
                      <a:gd name="connsiteX0" fmla="*/ 0 w 970895"/>
                      <a:gd name="connsiteY0" fmla="*/ 481488 h 591978"/>
                      <a:gd name="connsiteX1" fmla="*/ 115610 w 970895"/>
                      <a:gd name="connsiteY1" fmla="*/ 7620 h 591978"/>
                      <a:gd name="connsiteX2" fmla="*/ 970895 w 970895"/>
                      <a:gd name="connsiteY2" fmla="*/ 0 h 591978"/>
                      <a:gd name="connsiteX3" fmla="*/ 918864 w 970895"/>
                      <a:gd name="connsiteY3" fmla="*/ 591978 h 591978"/>
                      <a:gd name="connsiteX4" fmla="*/ 0 w 970895"/>
                      <a:gd name="connsiteY4" fmla="*/ 481488 h 591978"/>
                      <a:gd name="connsiteX0" fmla="*/ 0 w 936605"/>
                      <a:gd name="connsiteY0" fmla="*/ 527208 h 591978"/>
                      <a:gd name="connsiteX1" fmla="*/ 81320 w 936605"/>
                      <a:gd name="connsiteY1" fmla="*/ 7620 h 591978"/>
                      <a:gd name="connsiteX2" fmla="*/ 936605 w 936605"/>
                      <a:gd name="connsiteY2" fmla="*/ 0 h 591978"/>
                      <a:gd name="connsiteX3" fmla="*/ 884574 w 936605"/>
                      <a:gd name="connsiteY3" fmla="*/ 591978 h 591978"/>
                      <a:gd name="connsiteX4" fmla="*/ 0 w 936605"/>
                      <a:gd name="connsiteY4" fmla="*/ 527208 h 591978"/>
                      <a:gd name="connsiteX0" fmla="*/ 0 w 936605"/>
                      <a:gd name="connsiteY0" fmla="*/ 527208 h 609352"/>
                      <a:gd name="connsiteX1" fmla="*/ 81320 w 936605"/>
                      <a:gd name="connsiteY1" fmla="*/ 7620 h 609352"/>
                      <a:gd name="connsiteX2" fmla="*/ 936605 w 936605"/>
                      <a:gd name="connsiteY2" fmla="*/ 0 h 609352"/>
                      <a:gd name="connsiteX3" fmla="*/ 884574 w 936605"/>
                      <a:gd name="connsiteY3" fmla="*/ 591978 h 609352"/>
                      <a:gd name="connsiteX4" fmla="*/ 0 w 936605"/>
                      <a:gd name="connsiteY4" fmla="*/ 527208 h 609352"/>
                      <a:gd name="connsiteX0" fmla="*/ 0 w 936605"/>
                      <a:gd name="connsiteY0" fmla="*/ 527208 h 646620"/>
                      <a:gd name="connsiteX1" fmla="*/ 81320 w 936605"/>
                      <a:gd name="connsiteY1" fmla="*/ 7620 h 646620"/>
                      <a:gd name="connsiteX2" fmla="*/ 936605 w 936605"/>
                      <a:gd name="connsiteY2" fmla="*/ 0 h 646620"/>
                      <a:gd name="connsiteX3" fmla="*/ 884574 w 936605"/>
                      <a:gd name="connsiteY3" fmla="*/ 591978 h 646620"/>
                      <a:gd name="connsiteX4" fmla="*/ 0 w 936605"/>
                      <a:gd name="connsiteY4" fmla="*/ 527208 h 646620"/>
                      <a:gd name="connsiteX0" fmla="*/ 0 w 936605"/>
                      <a:gd name="connsiteY0" fmla="*/ 527208 h 646620"/>
                      <a:gd name="connsiteX1" fmla="*/ 81320 w 936605"/>
                      <a:gd name="connsiteY1" fmla="*/ 7620 h 646620"/>
                      <a:gd name="connsiteX2" fmla="*/ 936605 w 936605"/>
                      <a:gd name="connsiteY2" fmla="*/ 0 h 646620"/>
                      <a:gd name="connsiteX3" fmla="*/ 884574 w 936605"/>
                      <a:gd name="connsiteY3" fmla="*/ 591978 h 646620"/>
                      <a:gd name="connsiteX4" fmla="*/ 0 w 936605"/>
                      <a:gd name="connsiteY4" fmla="*/ 527208 h 646620"/>
                      <a:gd name="connsiteX0" fmla="*/ 0 w 948035"/>
                      <a:gd name="connsiteY0" fmla="*/ 519588 h 639000"/>
                      <a:gd name="connsiteX1" fmla="*/ 81320 w 948035"/>
                      <a:gd name="connsiteY1" fmla="*/ 0 h 639000"/>
                      <a:gd name="connsiteX2" fmla="*/ 948035 w 948035"/>
                      <a:gd name="connsiteY2" fmla="*/ 129540 h 639000"/>
                      <a:gd name="connsiteX3" fmla="*/ 884574 w 948035"/>
                      <a:gd name="connsiteY3" fmla="*/ 584358 h 639000"/>
                      <a:gd name="connsiteX4" fmla="*/ 0 w 948035"/>
                      <a:gd name="connsiteY4" fmla="*/ 519588 h 639000"/>
                      <a:gd name="connsiteX0" fmla="*/ 0 w 949468"/>
                      <a:gd name="connsiteY0" fmla="*/ 588368 h 707780"/>
                      <a:gd name="connsiteX1" fmla="*/ 81320 w 949468"/>
                      <a:gd name="connsiteY1" fmla="*/ 68780 h 707780"/>
                      <a:gd name="connsiteX2" fmla="*/ 948035 w 949468"/>
                      <a:gd name="connsiteY2" fmla="*/ 198320 h 707780"/>
                      <a:gd name="connsiteX3" fmla="*/ 884574 w 949468"/>
                      <a:gd name="connsiteY3" fmla="*/ 653138 h 707780"/>
                      <a:gd name="connsiteX4" fmla="*/ 0 w 949468"/>
                      <a:gd name="connsiteY4" fmla="*/ 588368 h 707780"/>
                      <a:gd name="connsiteX0" fmla="*/ 0 w 949477"/>
                      <a:gd name="connsiteY0" fmla="*/ 591139 h 710551"/>
                      <a:gd name="connsiteX1" fmla="*/ 85130 w 949477"/>
                      <a:gd name="connsiteY1" fmla="*/ 63931 h 710551"/>
                      <a:gd name="connsiteX2" fmla="*/ 948035 w 949477"/>
                      <a:gd name="connsiteY2" fmla="*/ 201091 h 710551"/>
                      <a:gd name="connsiteX3" fmla="*/ 884574 w 949477"/>
                      <a:gd name="connsiteY3" fmla="*/ 655909 h 710551"/>
                      <a:gd name="connsiteX4" fmla="*/ 0 w 949477"/>
                      <a:gd name="connsiteY4" fmla="*/ 591139 h 710551"/>
                      <a:gd name="connsiteX0" fmla="*/ 0 w 949427"/>
                      <a:gd name="connsiteY0" fmla="*/ 698821 h 818233"/>
                      <a:gd name="connsiteX1" fmla="*/ 85130 w 949427"/>
                      <a:gd name="connsiteY1" fmla="*/ 171613 h 818233"/>
                      <a:gd name="connsiteX2" fmla="*/ 948035 w 949427"/>
                      <a:gd name="connsiteY2" fmla="*/ 308773 h 818233"/>
                      <a:gd name="connsiteX3" fmla="*/ 884574 w 949427"/>
                      <a:gd name="connsiteY3" fmla="*/ 763591 h 818233"/>
                      <a:gd name="connsiteX4" fmla="*/ 0 w 949427"/>
                      <a:gd name="connsiteY4" fmla="*/ 698821 h 818233"/>
                      <a:gd name="connsiteX0" fmla="*/ 0 w 949427"/>
                      <a:gd name="connsiteY0" fmla="*/ 698821 h 818233"/>
                      <a:gd name="connsiteX1" fmla="*/ 85130 w 949427"/>
                      <a:gd name="connsiteY1" fmla="*/ 171613 h 818233"/>
                      <a:gd name="connsiteX2" fmla="*/ 948035 w 949427"/>
                      <a:gd name="connsiteY2" fmla="*/ 308773 h 818233"/>
                      <a:gd name="connsiteX3" fmla="*/ 884574 w 949427"/>
                      <a:gd name="connsiteY3" fmla="*/ 763591 h 818233"/>
                      <a:gd name="connsiteX4" fmla="*/ 0 w 949427"/>
                      <a:gd name="connsiteY4" fmla="*/ 698821 h 818233"/>
                      <a:gd name="connsiteX0" fmla="*/ 25353 w 974780"/>
                      <a:gd name="connsiteY0" fmla="*/ 698821 h 818233"/>
                      <a:gd name="connsiteX1" fmla="*/ 110483 w 974780"/>
                      <a:gd name="connsiteY1" fmla="*/ 171613 h 818233"/>
                      <a:gd name="connsiteX2" fmla="*/ 973388 w 974780"/>
                      <a:gd name="connsiteY2" fmla="*/ 308773 h 818233"/>
                      <a:gd name="connsiteX3" fmla="*/ 909927 w 974780"/>
                      <a:gd name="connsiteY3" fmla="*/ 763591 h 818233"/>
                      <a:gd name="connsiteX4" fmla="*/ 25353 w 974780"/>
                      <a:gd name="connsiteY4" fmla="*/ 698821 h 8182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74780" h="818233">
                        <a:moveTo>
                          <a:pt x="25353" y="698821"/>
                        </a:moveTo>
                        <a:cubicBezTo>
                          <a:pt x="-33900" y="523085"/>
                          <a:pt x="17336" y="374019"/>
                          <a:pt x="110483" y="171613"/>
                        </a:cubicBezTo>
                        <a:cubicBezTo>
                          <a:pt x="376528" y="-78577"/>
                          <a:pt x="1008333" y="-73497"/>
                          <a:pt x="973388" y="308773"/>
                        </a:cubicBezTo>
                        <a:cubicBezTo>
                          <a:pt x="887464" y="509909"/>
                          <a:pt x="927271" y="566265"/>
                          <a:pt x="909927" y="763591"/>
                        </a:cubicBezTo>
                        <a:cubicBezTo>
                          <a:pt x="637929" y="841061"/>
                          <a:pt x="251631" y="849951"/>
                          <a:pt x="25353" y="698821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9" name="Ovale 28">
                    <a:extLst>
                      <a:ext uri="{FF2B5EF4-FFF2-40B4-BE49-F238E27FC236}">
                        <a16:creationId xmlns:a16="http://schemas.microsoft.com/office/drawing/2014/main" id="{F929893D-9211-3252-6402-F75B30F90D13}"/>
                      </a:ext>
                    </a:extLst>
                  </p:cNvPr>
                  <p:cNvSpPr/>
                  <p:nvPr/>
                </p:nvSpPr>
                <p:spPr>
                  <a:xfrm rot="348493">
                    <a:off x="12654942" y="6547101"/>
                    <a:ext cx="302171" cy="10117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0" name="Rettangolo 70">
                    <a:extLst>
                      <a:ext uri="{FF2B5EF4-FFF2-40B4-BE49-F238E27FC236}">
                        <a16:creationId xmlns:a16="http://schemas.microsoft.com/office/drawing/2014/main" id="{B59336E3-B47D-4899-54AD-662F0767CDDF}"/>
                      </a:ext>
                    </a:extLst>
                  </p:cNvPr>
                  <p:cNvSpPr/>
                  <p:nvPr/>
                </p:nvSpPr>
                <p:spPr>
                  <a:xfrm rot="560003">
                    <a:off x="12662260" y="6087464"/>
                    <a:ext cx="364272" cy="528719"/>
                  </a:xfrm>
                  <a:custGeom>
                    <a:avLst/>
                    <a:gdLst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20569 w 776240"/>
                      <a:gd name="connsiteY0" fmla="*/ 0 h 1499616"/>
                      <a:gd name="connsiteX1" fmla="*/ 776240 w 776240"/>
                      <a:gd name="connsiteY1" fmla="*/ 0 h 1499616"/>
                      <a:gd name="connsiteX2" fmla="*/ 776240 w 776240"/>
                      <a:gd name="connsiteY2" fmla="*/ 1499616 h 1499616"/>
                      <a:gd name="connsiteX3" fmla="*/ 20569 w 776240"/>
                      <a:gd name="connsiteY3" fmla="*/ 1499616 h 1499616"/>
                      <a:gd name="connsiteX4" fmla="*/ 20569 w 776240"/>
                      <a:gd name="connsiteY4" fmla="*/ 0 h 1499616"/>
                      <a:gd name="connsiteX0" fmla="*/ 20569 w 835845"/>
                      <a:gd name="connsiteY0" fmla="*/ 0 h 1499616"/>
                      <a:gd name="connsiteX1" fmla="*/ 776240 w 835845"/>
                      <a:gd name="connsiteY1" fmla="*/ 0 h 1499616"/>
                      <a:gd name="connsiteX2" fmla="*/ 776240 w 835845"/>
                      <a:gd name="connsiteY2" fmla="*/ 1499616 h 1499616"/>
                      <a:gd name="connsiteX3" fmla="*/ 20569 w 835845"/>
                      <a:gd name="connsiteY3" fmla="*/ 1499616 h 1499616"/>
                      <a:gd name="connsiteX4" fmla="*/ 20569 w 835845"/>
                      <a:gd name="connsiteY4" fmla="*/ 0 h 1499616"/>
                      <a:gd name="connsiteX0" fmla="*/ 20569 w 818819"/>
                      <a:gd name="connsiteY0" fmla="*/ 0 h 1499616"/>
                      <a:gd name="connsiteX1" fmla="*/ 776240 w 818819"/>
                      <a:gd name="connsiteY1" fmla="*/ 0 h 1499616"/>
                      <a:gd name="connsiteX2" fmla="*/ 684800 w 818819"/>
                      <a:gd name="connsiteY2" fmla="*/ 1493520 h 1499616"/>
                      <a:gd name="connsiteX3" fmla="*/ 20569 w 818819"/>
                      <a:gd name="connsiteY3" fmla="*/ 1499616 h 1499616"/>
                      <a:gd name="connsiteX4" fmla="*/ 20569 w 818819"/>
                      <a:gd name="connsiteY4" fmla="*/ 0 h 1499616"/>
                      <a:gd name="connsiteX0" fmla="*/ 20569 w 818819"/>
                      <a:gd name="connsiteY0" fmla="*/ 0 h 1547056"/>
                      <a:gd name="connsiteX1" fmla="*/ 776240 w 818819"/>
                      <a:gd name="connsiteY1" fmla="*/ 0 h 1547056"/>
                      <a:gd name="connsiteX2" fmla="*/ 684800 w 818819"/>
                      <a:gd name="connsiteY2" fmla="*/ 1493520 h 1547056"/>
                      <a:gd name="connsiteX3" fmla="*/ 20569 w 818819"/>
                      <a:gd name="connsiteY3" fmla="*/ 1499616 h 1547056"/>
                      <a:gd name="connsiteX4" fmla="*/ 20569 w 818819"/>
                      <a:gd name="connsiteY4" fmla="*/ 0 h 1547056"/>
                      <a:gd name="connsiteX0" fmla="*/ 20569 w 826508"/>
                      <a:gd name="connsiteY0" fmla="*/ 0 h 1499616"/>
                      <a:gd name="connsiteX1" fmla="*/ 776240 w 826508"/>
                      <a:gd name="connsiteY1" fmla="*/ 0 h 1499616"/>
                      <a:gd name="connsiteX2" fmla="*/ 733667 w 826508"/>
                      <a:gd name="connsiteY2" fmla="*/ 1170381 h 1499616"/>
                      <a:gd name="connsiteX3" fmla="*/ 20569 w 826508"/>
                      <a:gd name="connsiteY3" fmla="*/ 1499616 h 1499616"/>
                      <a:gd name="connsiteX4" fmla="*/ 20569 w 826508"/>
                      <a:gd name="connsiteY4" fmla="*/ 0 h 1499616"/>
                      <a:gd name="connsiteX0" fmla="*/ 20569 w 827210"/>
                      <a:gd name="connsiteY0" fmla="*/ 0 h 1499616"/>
                      <a:gd name="connsiteX1" fmla="*/ 776240 w 827210"/>
                      <a:gd name="connsiteY1" fmla="*/ 0 h 1499616"/>
                      <a:gd name="connsiteX2" fmla="*/ 737403 w 827210"/>
                      <a:gd name="connsiteY2" fmla="*/ 1192367 h 1499616"/>
                      <a:gd name="connsiteX3" fmla="*/ 20569 w 827210"/>
                      <a:gd name="connsiteY3" fmla="*/ 1499616 h 1499616"/>
                      <a:gd name="connsiteX4" fmla="*/ 20569 w 827210"/>
                      <a:gd name="connsiteY4" fmla="*/ 0 h 1499616"/>
                      <a:gd name="connsiteX0" fmla="*/ 20569 w 841645"/>
                      <a:gd name="connsiteY0" fmla="*/ 0 h 1499616"/>
                      <a:gd name="connsiteX1" fmla="*/ 776240 w 841645"/>
                      <a:gd name="connsiteY1" fmla="*/ 0 h 1499616"/>
                      <a:gd name="connsiteX2" fmla="*/ 737403 w 841645"/>
                      <a:gd name="connsiteY2" fmla="*/ 1192367 h 1499616"/>
                      <a:gd name="connsiteX3" fmla="*/ 20569 w 841645"/>
                      <a:gd name="connsiteY3" fmla="*/ 1499616 h 1499616"/>
                      <a:gd name="connsiteX4" fmla="*/ 20569 w 841645"/>
                      <a:gd name="connsiteY4" fmla="*/ 0 h 1499616"/>
                      <a:gd name="connsiteX0" fmla="*/ 20569 w 919569"/>
                      <a:gd name="connsiteY0" fmla="*/ 0 h 1499616"/>
                      <a:gd name="connsiteX1" fmla="*/ 874426 w 919569"/>
                      <a:gd name="connsiteY1" fmla="*/ 1012 h 1499616"/>
                      <a:gd name="connsiteX2" fmla="*/ 737403 w 919569"/>
                      <a:gd name="connsiteY2" fmla="*/ 1192367 h 1499616"/>
                      <a:gd name="connsiteX3" fmla="*/ 20569 w 919569"/>
                      <a:gd name="connsiteY3" fmla="*/ 1499616 h 1499616"/>
                      <a:gd name="connsiteX4" fmla="*/ 20569 w 919569"/>
                      <a:gd name="connsiteY4" fmla="*/ 0 h 1499616"/>
                      <a:gd name="connsiteX0" fmla="*/ 20569 w 875235"/>
                      <a:gd name="connsiteY0" fmla="*/ 0 h 1499616"/>
                      <a:gd name="connsiteX1" fmla="*/ 874426 w 875235"/>
                      <a:gd name="connsiteY1" fmla="*/ 1012 h 1499616"/>
                      <a:gd name="connsiteX2" fmla="*/ 737403 w 875235"/>
                      <a:gd name="connsiteY2" fmla="*/ 1192367 h 1499616"/>
                      <a:gd name="connsiteX3" fmla="*/ 20569 w 875235"/>
                      <a:gd name="connsiteY3" fmla="*/ 1499616 h 1499616"/>
                      <a:gd name="connsiteX4" fmla="*/ 20569 w 875235"/>
                      <a:gd name="connsiteY4" fmla="*/ 0 h 1499616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338221"/>
                      <a:gd name="connsiteX1" fmla="*/ 901699 w 902508"/>
                      <a:gd name="connsiteY1" fmla="*/ 78974 h 1338221"/>
                      <a:gd name="connsiteX2" fmla="*/ 764676 w 902508"/>
                      <a:gd name="connsiteY2" fmla="*/ 1270329 h 1338221"/>
                      <a:gd name="connsiteX3" fmla="*/ 38391 w 902508"/>
                      <a:gd name="connsiteY3" fmla="*/ 1318393 h 1338221"/>
                      <a:gd name="connsiteX4" fmla="*/ 0 w 902508"/>
                      <a:gd name="connsiteY4" fmla="*/ 0 h 1338221"/>
                      <a:gd name="connsiteX0" fmla="*/ 0 w 902508"/>
                      <a:gd name="connsiteY0" fmla="*/ 0 h 1419679"/>
                      <a:gd name="connsiteX1" fmla="*/ 901699 w 902508"/>
                      <a:gd name="connsiteY1" fmla="*/ 78974 h 1419679"/>
                      <a:gd name="connsiteX2" fmla="*/ 764676 w 902508"/>
                      <a:gd name="connsiteY2" fmla="*/ 1270329 h 1419679"/>
                      <a:gd name="connsiteX3" fmla="*/ 136321 w 902508"/>
                      <a:gd name="connsiteY3" fmla="*/ 1419679 h 1419679"/>
                      <a:gd name="connsiteX4" fmla="*/ 0 w 902508"/>
                      <a:gd name="connsiteY4" fmla="*/ 0 h 1419679"/>
                      <a:gd name="connsiteX0" fmla="*/ 0 w 866365"/>
                      <a:gd name="connsiteY0" fmla="*/ 0 h 1546267"/>
                      <a:gd name="connsiteX1" fmla="*/ 865556 w 866365"/>
                      <a:gd name="connsiteY1" fmla="*/ 205562 h 1546267"/>
                      <a:gd name="connsiteX2" fmla="*/ 728533 w 866365"/>
                      <a:gd name="connsiteY2" fmla="*/ 1396917 h 1546267"/>
                      <a:gd name="connsiteX3" fmla="*/ 100178 w 866365"/>
                      <a:gd name="connsiteY3" fmla="*/ 1546267 h 1546267"/>
                      <a:gd name="connsiteX4" fmla="*/ 0 w 866365"/>
                      <a:gd name="connsiteY4" fmla="*/ 0 h 1546267"/>
                      <a:gd name="connsiteX0" fmla="*/ 0 w 824778"/>
                      <a:gd name="connsiteY0" fmla="*/ 0 h 1546267"/>
                      <a:gd name="connsiteX1" fmla="*/ 823198 w 824778"/>
                      <a:gd name="connsiteY1" fmla="*/ 125936 h 1546267"/>
                      <a:gd name="connsiteX2" fmla="*/ 728533 w 824778"/>
                      <a:gd name="connsiteY2" fmla="*/ 1396917 h 1546267"/>
                      <a:gd name="connsiteX3" fmla="*/ 100178 w 824778"/>
                      <a:gd name="connsiteY3" fmla="*/ 1546267 h 1546267"/>
                      <a:gd name="connsiteX4" fmla="*/ 0 w 824778"/>
                      <a:gd name="connsiteY4" fmla="*/ 0 h 1546267"/>
                      <a:gd name="connsiteX0" fmla="*/ 0 w 824778"/>
                      <a:gd name="connsiteY0" fmla="*/ 0 h 1565831"/>
                      <a:gd name="connsiteX1" fmla="*/ 823198 w 824778"/>
                      <a:gd name="connsiteY1" fmla="*/ 125936 h 1565831"/>
                      <a:gd name="connsiteX2" fmla="*/ 728533 w 824778"/>
                      <a:gd name="connsiteY2" fmla="*/ 1396917 h 1565831"/>
                      <a:gd name="connsiteX3" fmla="*/ 100178 w 824778"/>
                      <a:gd name="connsiteY3" fmla="*/ 1546267 h 1565831"/>
                      <a:gd name="connsiteX4" fmla="*/ 0 w 824778"/>
                      <a:gd name="connsiteY4" fmla="*/ 0 h 1565831"/>
                      <a:gd name="connsiteX0" fmla="*/ 0 w 824778"/>
                      <a:gd name="connsiteY0" fmla="*/ 0 h 1596225"/>
                      <a:gd name="connsiteX1" fmla="*/ 823198 w 824778"/>
                      <a:gd name="connsiteY1" fmla="*/ 125936 h 1596225"/>
                      <a:gd name="connsiteX2" fmla="*/ 728533 w 824778"/>
                      <a:gd name="connsiteY2" fmla="*/ 1396917 h 1596225"/>
                      <a:gd name="connsiteX3" fmla="*/ 100178 w 824778"/>
                      <a:gd name="connsiteY3" fmla="*/ 1546267 h 1596225"/>
                      <a:gd name="connsiteX4" fmla="*/ 0 w 824778"/>
                      <a:gd name="connsiteY4" fmla="*/ 0 h 1596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4778" h="1596225">
                        <a:moveTo>
                          <a:pt x="0" y="0"/>
                        </a:moveTo>
                        <a:lnTo>
                          <a:pt x="823198" y="125936"/>
                        </a:lnTo>
                        <a:cubicBezTo>
                          <a:pt x="832712" y="571156"/>
                          <a:pt x="799039" y="1176225"/>
                          <a:pt x="728533" y="1396917"/>
                        </a:cubicBezTo>
                        <a:cubicBezTo>
                          <a:pt x="472262" y="1648037"/>
                          <a:pt x="287691" y="1616189"/>
                          <a:pt x="100178" y="1546267"/>
                        </a:cubicBezTo>
                        <a:cubicBezTo>
                          <a:pt x="-9550" y="1058587"/>
                          <a:pt x="184739" y="450462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1" name="Rettangolo 73">
                    <a:extLst>
                      <a:ext uri="{FF2B5EF4-FFF2-40B4-BE49-F238E27FC236}">
                        <a16:creationId xmlns:a16="http://schemas.microsoft.com/office/drawing/2014/main" id="{4F3283B1-5397-ABBB-A3B4-159186F75523}"/>
                      </a:ext>
                    </a:extLst>
                  </p:cNvPr>
                  <p:cNvSpPr/>
                  <p:nvPr/>
                </p:nvSpPr>
                <p:spPr>
                  <a:xfrm rot="569075">
                    <a:off x="12770913" y="6363662"/>
                    <a:ext cx="126209" cy="253194"/>
                  </a:xfrm>
                  <a:custGeom>
                    <a:avLst/>
                    <a:gdLst>
                      <a:gd name="connsiteX0" fmla="*/ 0 w 332697"/>
                      <a:gd name="connsiteY0" fmla="*/ 0 h 590959"/>
                      <a:gd name="connsiteX1" fmla="*/ 33269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2217 w 332697"/>
                      <a:gd name="connsiteY1" fmla="*/ 3048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602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23706 h 614665"/>
                      <a:gd name="connsiteX1" fmla="*/ 306027 w 332697"/>
                      <a:gd name="connsiteY1" fmla="*/ 23706 h 614665"/>
                      <a:gd name="connsiteX2" fmla="*/ 332697 w 332697"/>
                      <a:gd name="connsiteY2" fmla="*/ 614665 h 614665"/>
                      <a:gd name="connsiteX3" fmla="*/ 0 w 332697"/>
                      <a:gd name="connsiteY3" fmla="*/ 614665 h 614665"/>
                      <a:gd name="connsiteX4" fmla="*/ 0 w 332697"/>
                      <a:gd name="connsiteY4" fmla="*/ 23706 h 614665"/>
                      <a:gd name="connsiteX0" fmla="*/ 0 w 332697"/>
                      <a:gd name="connsiteY0" fmla="*/ 34524 h 625483"/>
                      <a:gd name="connsiteX1" fmla="*/ 306027 w 332697"/>
                      <a:gd name="connsiteY1" fmla="*/ 34524 h 625483"/>
                      <a:gd name="connsiteX2" fmla="*/ 332697 w 332697"/>
                      <a:gd name="connsiteY2" fmla="*/ 625483 h 625483"/>
                      <a:gd name="connsiteX3" fmla="*/ 0 w 332697"/>
                      <a:gd name="connsiteY3" fmla="*/ 625483 h 625483"/>
                      <a:gd name="connsiteX4" fmla="*/ 0 w 332697"/>
                      <a:gd name="connsiteY4" fmla="*/ 34524 h 625483"/>
                      <a:gd name="connsiteX0" fmla="*/ 0 w 306027"/>
                      <a:gd name="connsiteY0" fmla="*/ 34524 h 625483"/>
                      <a:gd name="connsiteX1" fmla="*/ 306027 w 306027"/>
                      <a:gd name="connsiteY1" fmla="*/ 34524 h 625483"/>
                      <a:gd name="connsiteX2" fmla="*/ 302217 w 306027"/>
                      <a:gd name="connsiteY2" fmla="*/ 614053 h 625483"/>
                      <a:gd name="connsiteX3" fmla="*/ 0 w 306027"/>
                      <a:gd name="connsiteY3" fmla="*/ 625483 h 625483"/>
                      <a:gd name="connsiteX4" fmla="*/ 0 w 306027"/>
                      <a:gd name="connsiteY4" fmla="*/ 34524 h 625483"/>
                      <a:gd name="connsiteX0" fmla="*/ 0 w 302217"/>
                      <a:gd name="connsiteY0" fmla="*/ 5802 h 596761"/>
                      <a:gd name="connsiteX1" fmla="*/ 264117 w 302217"/>
                      <a:gd name="connsiteY1" fmla="*/ 181062 h 596761"/>
                      <a:gd name="connsiteX2" fmla="*/ 302217 w 302217"/>
                      <a:gd name="connsiteY2" fmla="*/ 585331 h 596761"/>
                      <a:gd name="connsiteX3" fmla="*/ 0 w 302217"/>
                      <a:gd name="connsiteY3" fmla="*/ 596761 h 596761"/>
                      <a:gd name="connsiteX4" fmla="*/ 0 w 302217"/>
                      <a:gd name="connsiteY4" fmla="*/ 5802 h 596761"/>
                      <a:gd name="connsiteX0" fmla="*/ 0 w 309837"/>
                      <a:gd name="connsiteY0" fmla="*/ 32444 h 623403"/>
                      <a:gd name="connsiteX1" fmla="*/ 309837 w 309837"/>
                      <a:gd name="connsiteY1" fmla="*/ 36254 h 623403"/>
                      <a:gd name="connsiteX2" fmla="*/ 302217 w 309837"/>
                      <a:gd name="connsiteY2" fmla="*/ 611973 h 623403"/>
                      <a:gd name="connsiteX3" fmla="*/ 0 w 309837"/>
                      <a:gd name="connsiteY3" fmla="*/ 623403 h 623403"/>
                      <a:gd name="connsiteX4" fmla="*/ 0 w 309837"/>
                      <a:gd name="connsiteY4" fmla="*/ 32444 h 623403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302217 w 309837"/>
                      <a:gd name="connsiteY2" fmla="*/ 607119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285738 w 309837"/>
                      <a:gd name="connsiteY2" fmla="*/ 589131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6766"/>
                      <a:gd name="connsiteX1" fmla="*/ 309837 w 309837"/>
                      <a:gd name="connsiteY1" fmla="*/ 31400 h 616766"/>
                      <a:gd name="connsiteX2" fmla="*/ 285738 w 309837"/>
                      <a:gd name="connsiteY2" fmla="*/ 589131 h 616766"/>
                      <a:gd name="connsiteX3" fmla="*/ 26610 w 309837"/>
                      <a:gd name="connsiteY3" fmla="*/ 616766 h 616766"/>
                      <a:gd name="connsiteX4" fmla="*/ 0 w 309837"/>
                      <a:gd name="connsiteY4" fmla="*/ 39020 h 616766"/>
                      <a:gd name="connsiteX0" fmla="*/ 0 w 309837"/>
                      <a:gd name="connsiteY0" fmla="*/ 39020 h 628935"/>
                      <a:gd name="connsiteX1" fmla="*/ 309837 w 309837"/>
                      <a:gd name="connsiteY1" fmla="*/ 31400 h 628935"/>
                      <a:gd name="connsiteX2" fmla="*/ 285738 w 309837"/>
                      <a:gd name="connsiteY2" fmla="*/ 589131 h 628935"/>
                      <a:gd name="connsiteX3" fmla="*/ 15967 w 309837"/>
                      <a:gd name="connsiteY3" fmla="*/ 628935 h 628935"/>
                      <a:gd name="connsiteX4" fmla="*/ 0 w 309837"/>
                      <a:gd name="connsiteY4" fmla="*/ 39020 h 628935"/>
                      <a:gd name="connsiteX0" fmla="*/ 0 w 309837"/>
                      <a:gd name="connsiteY0" fmla="*/ 39020 h 613984"/>
                      <a:gd name="connsiteX1" fmla="*/ 309837 w 309837"/>
                      <a:gd name="connsiteY1" fmla="*/ 31400 h 613984"/>
                      <a:gd name="connsiteX2" fmla="*/ 285738 w 309837"/>
                      <a:gd name="connsiteY2" fmla="*/ 589131 h 613984"/>
                      <a:gd name="connsiteX3" fmla="*/ 11146 w 309837"/>
                      <a:gd name="connsiteY3" fmla="*/ 613984 h 613984"/>
                      <a:gd name="connsiteX4" fmla="*/ 0 w 309837"/>
                      <a:gd name="connsiteY4" fmla="*/ 39020 h 613984"/>
                      <a:gd name="connsiteX0" fmla="*/ 0 w 309837"/>
                      <a:gd name="connsiteY0" fmla="*/ 39020 h 621034"/>
                      <a:gd name="connsiteX1" fmla="*/ 309837 w 309837"/>
                      <a:gd name="connsiteY1" fmla="*/ 31400 h 621034"/>
                      <a:gd name="connsiteX2" fmla="*/ 285738 w 309837"/>
                      <a:gd name="connsiteY2" fmla="*/ 589131 h 621034"/>
                      <a:gd name="connsiteX3" fmla="*/ 11146 w 309837"/>
                      <a:gd name="connsiteY3" fmla="*/ 613984 h 621034"/>
                      <a:gd name="connsiteX4" fmla="*/ 0 w 309837"/>
                      <a:gd name="connsiteY4" fmla="*/ 39020 h 621034"/>
                      <a:gd name="connsiteX0" fmla="*/ 0 w 309837"/>
                      <a:gd name="connsiteY0" fmla="*/ 39020 h 622514"/>
                      <a:gd name="connsiteX1" fmla="*/ 309837 w 309837"/>
                      <a:gd name="connsiteY1" fmla="*/ 31400 h 622514"/>
                      <a:gd name="connsiteX2" fmla="*/ 285738 w 309837"/>
                      <a:gd name="connsiteY2" fmla="*/ 589131 h 622514"/>
                      <a:gd name="connsiteX3" fmla="*/ 11146 w 309837"/>
                      <a:gd name="connsiteY3" fmla="*/ 613984 h 622514"/>
                      <a:gd name="connsiteX4" fmla="*/ 0 w 309837"/>
                      <a:gd name="connsiteY4" fmla="*/ 39020 h 622514"/>
                      <a:gd name="connsiteX0" fmla="*/ 0 w 309837"/>
                      <a:gd name="connsiteY0" fmla="*/ 39020 h 621198"/>
                      <a:gd name="connsiteX1" fmla="*/ 309837 w 309837"/>
                      <a:gd name="connsiteY1" fmla="*/ 31400 h 621198"/>
                      <a:gd name="connsiteX2" fmla="*/ 304236 w 309837"/>
                      <a:gd name="connsiteY2" fmla="*/ 580254 h 621198"/>
                      <a:gd name="connsiteX3" fmla="*/ 11146 w 309837"/>
                      <a:gd name="connsiteY3" fmla="*/ 613984 h 621198"/>
                      <a:gd name="connsiteX4" fmla="*/ 0 w 309837"/>
                      <a:gd name="connsiteY4" fmla="*/ 39020 h 621198"/>
                      <a:gd name="connsiteX0" fmla="*/ 0 w 309837"/>
                      <a:gd name="connsiteY0" fmla="*/ 39020 h 620832"/>
                      <a:gd name="connsiteX1" fmla="*/ 309837 w 309837"/>
                      <a:gd name="connsiteY1" fmla="*/ 31400 h 620832"/>
                      <a:gd name="connsiteX2" fmla="*/ 292577 w 309837"/>
                      <a:gd name="connsiteY2" fmla="*/ 577217 h 620832"/>
                      <a:gd name="connsiteX3" fmla="*/ 11146 w 309837"/>
                      <a:gd name="connsiteY3" fmla="*/ 613984 h 620832"/>
                      <a:gd name="connsiteX4" fmla="*/ 0 w 309837"/>
                      <a:gd name="connsiteY4" fmla="*/ 39020 h 620832"/>
                      <a:gd name="connsiteX0" fmla="*/ 0 w 309837"/>
                      <a:gd name="connsiteY0" fmla="*/ 39020 h 619986"/>
                      <a:gd name="connsiteX1" fmla="*/ 309837 w 309837"/>
                      <a:gd name="connsiteY1" fmla="*/ 31400 h 619986"/>
                      <a:gd name="connsiteX2" fmla="*/ 306291 w 309837"/>
                      <a:gd name="connsiteY2" fmla="*/ 568851 h 619986"/>
                      <a:gd name="connsiteX3" fmla="*/ 11146 w 309837"/>
                      <a:gd name="connsiteY3" fmla="*/ 613984 h 619986"/>
                      <a:gd name="connsiteX4" fmla="*/ 0 w 309837"/>
                      <a:gd name="connsiteY4" fmla="*/ 39020 h 619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9837" h="619986">
                        <a:moveTo>
                          <a:pt x="0" y="39020"/>
                        </a:moveTo>
                        <a:cubicBezTo>
                          <a:pt x="109629" y="920"/>
                          <a:pt x="162108" y="-21940"/>
                          <a:pt x="309837" y="31400"/>
                        </a:cubicBezTo>
                        <a:lnTo>
                          <a:pt x="306291" y="568851"/>
                        </a:lnTo>
                        <a:cubicBezTo>
                          <a:pt x="219326" y="588285"/>
                          <a:pt x="93311" y="636876"/>
                          <a:pt x="11146" y="613984"/>
                        </a:cubicBezTo>
                        <a:lnTo>
                          <a:pt x="0" y="3902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46" name="Figura a mano libera: forma 45">
                    <a:extLst>
                      <a:ext uri="{FF2B5EF4-FFF2-40B4-BE49-F238E27FC236}">
                        <a16:creationId xmlns:a16="http://schemas.microsoft.com/office/drawing/2014/main" id="{3E4ABDDB-E369-E243-28E0-7889E0504A44}"/>
                      </a:ext>
                    </a:extLst>
                  </p:cNvPr>
                  <p:cNvSpPr/>
                  <p:nvPr/>
                </p:nvSpPr>
                <p:spPr>
                  <a:xfrm rot="21392073">
                    <a:off x="12607845" y="6721995"/>
                    <a:ext cx="366645" cy="122766"/>
                  </a:xfrm>
                  <a:custGeom>
                    <a:avLst/>
                    <a:gdLst>
                      <a:gd name="connsiteX0" fmla="*/ 0 w 857250"/>
                      <a:gd name="connsiteY0" fmla="*/ 129540 h 186690"/>
                      <a:gd name="connsiteX1" fmla="*/ 72390 w 857250"/>
                      <a:gd name="connsiteY1" fmla="*/ 3810 h 186690"/>
                      <a:gd name="connsiteX2" fmla="*/ 495300 w 857250"/>
                      <a:gd name="connsiteY2" fmla="*/ 186690 h 186690"/>
                      <a:gd name="connsiteX3" fmla="*/ 811530 w 857250"/>
                      <a:gd name="connsiteY3" fmla="*/ 0 h 186690"/>
                      <a:gd name="connsiteX4" fmla="*/ 857250 w 857250"/>
                      <a:gd name="connsiteY4" fmla="*/ 186690 h 186690"/>
                      <a:gd name="connsiteX5" fmla="*/ 0 w 857250"/>
                      <a:gd name="connsiteY5" fmla="*/ 129540 h 186690"/>
                      <a:gd name="connsiteX0" fmla="*/ 0 w 857250"/>
                      <a:gd name="connsiteY0" fmla="*/ 129540 h 186690"/>
                      <a:gd name="connsiteX1" fmla="*/ 72390 w 857250"/>
                      <a:gd name="connsiteY1" fmla="*/ 3810 h 186690"/>
                      <a:gd name="connsiteX2" fmla="*/ 483870 w 857250"/>
                      <a:gd name="connsiteY2" fmla="*/ 160020 h 186690"/>
                      <a:gd name="connsiteX3" fmla="*/ 811530 w 857250"/>
                      <a:gd name="connsiteY3" fmla="*/ 0 h 186690"/>
                      <a:gd name="connsiteX4" fmla="*/ 857250 w 857250"/>
                      <a:gd name="connsiteY4" fmla="*/ 186690 h 186690"/>
                      <a:gd name="connsiteX5" fmla="*/ 0 w 857250"/>
                      <a:gd name="connsiteY5" fmla="*/ 129540 h 186690"/>
                      <a:gd name="connsiteX0" fmla="*/ 0 w 857250"/>
                      <a:gd name="connsiteY0" fmla="*/ 129540 h 252004"/>
                      <a:gd name="connsiteX1" fmla="*/ 72390 w 857250"/>
                      <a:gd name="connsiteY1" fmla="*/ 3810 h 252004"/>
                      <a:gd name="connsiteX2" fmla="*/ 483870 w 857250"/>
                      <a:gd name="connsiteY2" fmla="*/ 160020 h 252004"/>
                      <a:gd name="connsiteX3" fmla="*/ 811530 w 857250"/>
                      <a:gd name="connsiteY3" fmla="*/ 0 h 252004"/>
                      <a:gd name="connsiteX4" fmla="*/ 857250 w 857250"/>
                      <a:gd name="connsiteY4" fmla="*/ 186690 h 252004"/>
                      <a:gd name="connsiteX5" fmla="*/ 0 w 857250"/>
                      <a:gd name="connsiteY5" fmla="*/ 129540 h 252004"/>
                      <a:gd name="connsiteX0" fmla="*/ 313 w 857563"/>
                      <a:gd name="connsiteY0" fmla="*/ 129540 h 276462"/>
                      <a:gd name="connsiteX1" fmla="*/ 72703 w 857563"/>
                      <a:gd name="connsiteY1" fmla="*/ 3810 h 276462"/>
                      <a:gd name="connsiteX2" fmla="*/ 484183 w 857563"/>
                      <a:gd name="connsiteY2" fmla="*/ 160020 h 276462"/>
                      <a:gd name="connsiteX3" fmla="*/ 811843 w 857563"/>
                      <a:gd name="connsiteY3" fmla="*/ 0 h 276462"/>
                      <a:gd name="connsiteX4" fmla="*/ 857563 w 857563"/>
                      <a:gd name="connsiteY4" fmla="*/ 186690 h 276462"/>
                      <a:gd name="connsiteX5" fmla="*/ 313 w 857563"/>
                      <a:gd name="connsiteY5" fmla="*/ 129540 h 276462"/>
                      <a:gd name="connsiteX0" fmla="*/ 4085 w 861335"/>
                      <a:gd name="connsiteY0" fmla="*/ 129540 h 276462"/>
                      <a:gd name="connsiteX1" fmla="*/ 76475 w 861335"/>
                      <a:gd name="connsiteY1" fmla="*/ 3810 h 276462"/>
                      <a:gd name="connsiteX2" fmla="*/ 487955 w 861335"/>
                      <a:gd name="connsiteY2" fmla="*/ 160020 h 276462"/>
                      <a:gd name="connsiteX3" fmla="*/ 815615 w 861335"/>
                      <a:gd name="connsiteY3" fmla="*/ 0 h 276462"/>
                      <a:gd name="connsiteX4" fmla="*/ 861335 w 861335"/>
                      <a:gd name="connsiteY4" fmla="*/ 186690 h 276462"/>
                      <a:gd name="connsiteX5" fmla="*/ 4085 w 861335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56130 h 303052"/>
                      <a:gd name="connsiteX1" fmla="*/ 78760 w 863620"/>
                      <a:gd name="connsiteY1" fmla="*/ 30400 h 303052"/>
                      <a:gd name="connsiteX2" fmla="*/ 490240 w 863620"/>
                      <a:gd name="connsiteY2" fmla="*/ 186610 h 303052"/>
                      <a:gd name="connsiteX3" fmla="*/ 817900 w 863620"/>
                      <a:gd name="connsiteY3" fmla="*/ 26590 h 303052"/>
                      <a:gd name="connsiteX4" fmla="*/ 863620 w 863620"/>
                      <a:gd name="connsiteY4" fmla="*/ 213280 h 303052"/>
                      <a:gd name="connsiteX5" fmla="*/ 6370 w 863620"/>
                      <a:gd name="connsiteY5" fmla="*/ 156130 h 303052"/>
                      <a:gd name="connsiteX0" fmla="*/ 6370 w 863620"/>
                      <a:gd name="connsiteY0" fmla="*/ 156130 h 303052"/>
                      <a:gd name="connsiteX1" fmla="*/ 78760 w 863620"/>
                      <a:gd name="connsiteY1" fmla="*/ 30400 h 303052"/>
                      <a:gd name="connsiteX2" fmla="*/ 490240 w 863620"/>
                      <a:gd name="connsiteY2" fmla="*/ 186610 h 303052"/>
                      <a:gd name="connsiteX3" fmla="*/ 817900 w 863620"/>
                      <a:gd name="connsiteY3" fmla="*/ 26590 h 303052"/>
                      <a:gd name="connsiteX4" fmla="*/ 863620 w 863620"/>
                      <a:gd name="connsiteY4" fmla="*/ 213280 h 303052"/>
                      <a:gd name="connsiteX5" fmla="*/ 6370 w 863620"/>
                      <a:gd name="connsiteY5" fmla="*/ 156130 h 303052"/>
                      <a:gd name="connsiteX0" fmla="*/ 6370 w 887664"/>
                      <a:gd name="connsiteY0" fmla="*/ 156130 h 303052"/>
                      <a:gd name="connsiteX1" fmla="*/ 78760 w 887664"/>
                      <a:gd name="connsiteY1" fmla="*/ 30400 h 303052"/>
                      <a:gd name="connsiteX2" fmla="*/ 490240 w 887664"/>
                      <a:gd name="connsiteY2" fmla="*/ 186610 h 303052"/>
                      <a:gd name="connsiteX3" fmla="*/ 817900 w 887664"/>
                      <a:gd name="connsiteY3" fmla="*/ 26590 h 303052"/>
                      <a:gd name="connsiteX4" fmla="*/ 863620 w 887664"/>
                      <a:gd name="connsiteY4" fmla="*/ 213280 h 303052"/>
                      <a:gd name="connsiteX5" fmla="*/ 6370 w 887664"/>
                      <a:gd name="connsiteY5" fmla="*/ 156130 h 303052"/>
                      <a:gd name="connsiteX0" fmla="*/ 6370 w 887664"/>
                      <a:gd name="connsiteY0" fmla="*/ 156130 h 303052"/>
                      <a:gd name="connsiteX1" fmla="*/ 78760 w 887664"/>
                      <a:gd name="connsiteY1" fmla="*/ 30400 h 303052"/>
                      <a:gd name="connsiteX2" fmla="*/ 490240 w 887664"/>
                      <a:gd name="connsiteY2" fmla="*/ 186610 h 303052"/>
                      <a:gd name="connsiteX3" fmla="*/ 817900 w 887664"/>
                      <a:gd name="connsiteY3" fmla="*/ 26590 h 303052"/>
                      <a:gd name="connsiteX4" fmla="*/ 863620 w 887664"/>
                      <a:gd name="connsiteY4" fmla="*/ 213280 h 303052"/>
                      <a:gd name="connsiteX5" fmla="*/ 6370 w 887664"/>
                      <a:gd name="connsiteY5" fmla="*/ 156130 h 303052"/>
                      <a:gd name="connsiteX0" fmla="*/ 6370 w 887664"/>
                      <a:gd name="connsiteY0" fmla="*/ 153690 h 300612"/>
                      <a:gd name="connsiteX1" fmla="*/ 78760 w 887664"/>
                      <a:gd name="connsiteY1" fmla="*/ 27960 h 300612"/>
                      <a:gd name="connsiteX2" fmla="*/ 490240 w 887664"/>
                      <a:gd name="connsiteY2" fmla="*/ 184170 h 300612"/>
                      <a:gd name="connsiteX3" fmla="*/ 817900 w 887664"/>
                      <a:gd name="connsiteY3" fmla="*/ 24150 h 300612"/>
                      <a:gd name="connsiteX4" fmla="*/ 863620 w 887664"/>
                      <a:gd name="connsiteY4" fmla="*/ 210840 h 300612"/>
                      <a:gd name="connsiteX5" fmla="*/ 6370 w 887664"/>
                      <a:gd name="connsiteY5" fmla="*/ 153690 h 300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87664" h="300612">
                        <a:moveTo>
                          <a:pt x="6370" y="153690"/>
                        </a:moveTo>
                        <a:cubicBezTo>
                          <a:pt x="-15220" y="88920"/>
                          <a:pt x="20340" y="73680"/>
                          <a:pt x="78760" y="27960"/>
                        </a:cubicBezTo>
                        <a:cubicBezTo>
                          <a:pt x="166390" y="11450"/>
                          <a:pt x="337840" y="196870"/>
                          <a:pt x="490240" y="184170"/>
                        </a:cubicBezTo>
                        <a:cubicBezTo>
                          <a:pt x="637560" y="161310"/>
                          <a:pt x="769640" y="-74910"/>
                          <a:pt x="817900" y="24150"/>
                        </a:cubicBezTo>
                        <a:cubicBezTo>
                          <a:pt x="894100" y="67330"/>
                          <a:pt x="905530" y="171470"/>
                          <a:pt x="863620" y="210840"/>
                        </a:cubicBezTo>
                        <a:cubicBezTo>
                          <a:pt x="535960" y="378480"/>
                          <a:pt x="-8870" y="283230"/>
                          <a:pt x="6370" y="15369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2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  <p:sp>
            <p:nvSpPr>
              <p:cNvPr id="77" name="Ovale 76">
                <a:extLst>
                  <a:ext uri="{FF2B5EF4-FFF2-40B4-BE49-F238E27FC236}">
                    <a16:creationId xmlns:a16="http://schemas.microsoft.com/office/drawing/2014/main" id="{C8E35259-B4D7-C802-BD8D-2DFF493ED848}"/>
                  </a:ext>
                </a:extLst>
              </p:cNvPr>
              <p:cNvSpPr/>
              <p:nvPr/>
            </p:nvSpPr>
            <p:spPr>
              <a:xfrm>
                <a:off x="13152798" y="4727796"/>
                <a:ext cx="117259" cy="109796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AF42ED83-24E0-88D0-2E33-4FE5363FE8E9}"/>
                </a:ext>
              </a:extLst>
            </p:cNvPr>
            <p:cNvGrpSpPr/>
            <p:nvPr/>
          </p:nvGrpSpPr>
          <p:grpSpPr>
            <a:xfrm rot="21392073">
              <a:off x="12941413" y="5445571"/>
              <a:ext cx="195758" cy="258010"/>
              <a:chOff x="8017161" y="3295527"/>
              <a:chExt cx="480577" cy="631778"/>
            </a:xfrm>
          </p:grpSpPr>
          <p:sp>
            <p:nvSpPr>
              <p:cNvPr id="43" name="Trapezio 49">
                <a:extLst>
                  <a:ext uri="{FF2B5EF4-FFF2-40B4-BE49-F238E27FC236}">
                    <a16:creationId xmlns:a16="http://schemas.microsoft.com/office/drawing/2014/main" id="{8DC74C4A-3C7C-326B-AD69-3B8B4F9116D8}"/>
                  </a:ext>
                </a:extLst>
              </p:cNvPr>
              <p:cNvSpPr/>
              <p:nvPr/>
            </p:nvSpPr>
            <p:spPr>
              <a:xfrm rot="11738135">
                <a:off x="8017161" y="3295527"/>
                <a:ext cx="480577" cy="468662"/>
              </a:xfrm>
              <a:custGeom>
                <a:avLst/>
                <a:gdLst>
                  <a:gd name="connsiteX0" fmla="*/ 0 w 321145"/>
                  <a:gd name="connsiteY0" fmla="*/ 361419 h 361419"/>
                  <a:gd name="connsiteX1" fmla="*/ 80286 w 321145"/>
                  <a:gd name="connsiteY1" fmla="*/ 0 h 361419"/>
                  <a:gd name="connsiteX2" fmla="*/ 240859 w 321145"/>
                  <a:gd name="connsiteY2" fmla="*/ 0 h 361419"/>
                  <a:gd name="connsiteX3" fmla="*/ 321145 w 321145"/>
                  <a:gd name="connsiteY3" fmla="*/ 361419 h 361419"/>
                  <a:gd name="connsiteX4" fmla="*/ 0 w 321145"/>
                  <a:gd name="connsiteY4" fmla="*/ 361419 h 361419"/>
                  <a:gd name="connsiteX0" fmla="*/ 0 w 321145"/>
                  <a:gd name="connsiteY0" fmla="*/ 361419 h 412763"/>
                  <a:gd name="connsiteX1" fmla="*/ 80286 w 321145"/>
                  <a:gd name="connsiteY1" fmla="*/ 0 h 412763"/>
                  <a:gd name="connsiteX2" fmla="*/ 240859 w 321145"/>
                  <a:gd name="connsiteY2" fmla="*/ 0 h 412763"/>
                  <a:gd name="connsiteX3" fmla="*/ 321145 w 321145"/>
                  <a:gd name="connsiteY3" fmla="*/ 361419 h 412763"/>
                  <a:gd name="connsiteX4" fmla="*/ 0 w 321145"/>
                  <a:gd name="connsiteY4" fmla="*/ 361419 h 41276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81953"/>
                  <a:gd name="connsiteY0" fmla="*/ 302475 h 416714"/>
                  <a:gd name="connsiteX1" fmla="*/ 141094 w 381953"/>
                  <a:gd name="connsiteY1" fmla="*/ 0 h 416714"/>
                  <a:gd name="connsiteX2" fmla="*/ 301667 w 381953"/>
                  <a:gd name="connsiteY2" fmla="*/ 0 h 416714"/>
                  <a:gd name="connsiteX3" fmla="*/ 381953 w 381953"/>
                  <a:gd name="connsiteY3" fmla="*/ 361419 h 416714"/>
                  <a:gd name="connsiteX4" fmla="*/ 0 w 381953"/>
                  <a:gd name="connsiteY4" fmla="*/ 302475 h 416714"/>
                  <a:gd name="connsiteX0" fmla="*/ 0 w 433414"/>
                  <a:gd name="connsiteY0" fmla="*/ 302475 h 404427"/>
                  <a:gd name="connsiteX1" fmla="*/ 141094 w 433414"/>
                  <a:gd name="connsiteY1" fmla="*/ 0 h 404427"/>
                  <a:gd name="connsiteX2" fmla="*/ 301667 w 433414"/>
                  <a:gd name="connsiteY2" fmla="*/ 0 h 404427"/>
                  <a:gd name="connsiteX3" fmla="*/ 433414 w 433414"/>
                  <a:gd name="connsiteY3" fmla="*/ 342175 h 404427"/>
                  <a:gd name="connsiteX4" fmla="*/ 0 w 433414"/>
                  <a:gd name="connsiteY4" fmla="*/ 302475 h 404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3414" h="404427">
                    <a:moveTo>
                      <a:pt x="0" y="302475"/>
                    </a:moveTo>
                    <a:cubicBezTo>
                      <a:pt x="179855" y="208788"/>
                      <a:pt x="209883" y="258317"/>
                      <a:pt x="141094" y="0"/>
                    </a:cubicBezTo>
                    <a:lnTo>
                      <a:pt x="301667" y="0"/>
                    </a:lnTo>
                    <a:cubicBezTo>
                      <a:pt x="328429" y="120473"/>
                      <a:pt x="302166" y="187642"/>
                      <a:pt x="433414" y="342175"/>
                    </a:cubicBezTo>
                    <a:cubicBezTo>
                      <a:pt x="335043" y="441031"/>
                      <a:pt x="101399" y="418000"/>
                      <a:pt x="0" y="30247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4" name="Ovale 43">
                <a:extLst>
                  <a:ext uri="{FF2B5EF4-FFF2-40B4-BE49-F238E27FC236}">
                    <a16:creationId xmlns:a16="http://schemas.microsoft.com/office/drawing/2014/main" id="{E8E2CFD0-7425-B731-CEEA-D8476561957D}"/>
                  </a:ext>
                </a:extLst>
              </p:cNvPr>
              <p:cNvSpPr/>
              <p:nvPr/>
            </p:nvSpPr>
            <p:spPr>
              <a:xfrm>
                <a:off x="8030019" y="3658676"/>
                <a:ext cx="268224" cy="268629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85" name="Gruppo 84">
            <a:extLst>
              <a:ext uri="{FF2B5EF4-FFF2-40B4-BE49-F238E27FC236}">
                <a16:creationId xmlns:a16="http://schemas.microsoft.com/office/drawing/2014/main" id="{CCDACCBF-BB77-C33D-F87F-9A3AFBFC5DB4}"/>
              </a:ext>
            </a:extLst>
          </p:cNvPr>
          <p:cNvGrpSpPr/>
          <p:nvPr/>
        </p:nvGrpSpPr>
        <p:grpSpPr>
          <a:xfrm rot="21335309">
            <a:off x="11436096" y="4468245"/>
            <a:ext cx="430793" cy="2303608"/>
            <a:chOff x="13276117" y="4494225"/>
            <a:chExt cx="430793" cy="2303608"/>
          </a:xfrm>
        </p:grpSpPr>
        <p:grpSp>
          <p:nvGrpSpPr>
            <p:cNvPr id="83" name="Gruppo 82">
              <a:extLst>
                <a:ext uri="{FF2B5EF4-FFF2-40B4-BE49-F238E27FC236}">
                  <a16:creationId xmlns:a16="http://schemas.microsoft.com/office/drawing/2014/main" id="{EB7F05D7-4801-1523-92F9-372CA23C6493}"/>
                </a:ext>
              </a:extLst>
            </p:cNvPr>
            <p:cNvGrpSpPr/>
            <p:nvPr/>
          </p:nvGrpSpPr>
          <p:grpSpPr>
            <a:xfrm>
              <a:off x="13276117" y="4494225"/>
              <a:ext cx="430793" cy="2303608"/>
              <a:chOff x="13276117" y="4494225"/>
              <a:chExt cx="430793" cy="2303608"/>
            </a:xfrm>
          </p:grpSpPr>
          <p:grpSp>
            <p:nvGrpSpPr>
              <p:cNvPr id="80" name="Gruppo 79">
                <a:extLst>
                  <a:ext uri="{FF2B5EF4-FFF2-40B4-BE49-F238E27FC236}">
                    <a16:creationId xmlns:a16="http://schemas.microsoft.com/office/drawing/2014/main" id="{B11AD81D-34CA-14CE-2A6F-12F1498CB429}"/>
                  </a:ext>
                </a:extLst>
              </p:cNvPr>
              <p:cNvGrpSpPr/>
              <p:nvPr/>
            </p:nvGrpSpPr>
            <p:grpSpPr>
              <a:xfrm>
                <a:off x="13276117" y="5508383"/>
                <a:ext cx="430793" cy="1289450"/>
                <a:chOff x="13276117" y="5508383"/>
                <a:chExt cx="430793" cy="1289450"/>
              </a:xfrm>
            </p:grpSpPr>
            <p:sp>
              <p:nvSpPr>
                <p:cNvPr id="6" name="Rettangolo 74">
                  <a:extLst>
                    <a:ext uri="{FF2B5EF4-FFF2-40B4-BE49-F238E27FC236}">
                      <a16:creationId xmlns:a16="http://schemas.microsoft.com/office/drawing/2014/main" id="{A77BF37B-B11C-1E46-E799-9EB98F3036E8}"/>
                    </a:ext>
                  </a:extLst>
                </p:cNvPr>
                <p:cNvSpPr/>
                <p:nvPr/>
              </p:nvSpPr>
              <p:spPr>
                <a:xfrm rot="21392073">
                  <a:off x="13276117" y="6528294"/>
                  <a:ext cx="429530" cy="269539"/>
                </a:xfrm>
                <a:custGeom>
                  <a:avLst/>
                  <a:gdLst>
                    <a:gd name="connsiteX0" fmla="*/ 0 w 1158856"/>
                    <a:gd name="connsiteY0" fmla="*/ 0 h 779114"/>
                    <a:gd name="connsiteX1" fmla="*/ 1158856 w 1158856"/>
                    <a:gd name="connsiteY1" fmla="*/ 0 h 779114"/>
                    <a:gd name="connsiteX2" fmla="*/ 1158856 w 1158856"/>
                    <a:gd name="connsiteY2" fmla="*/ 779114 h 779114"/>
                    <a:gd name="connsiteX3" fmla="*/ 0 w 1158856"/>
                    <a:gd name="connsiteY3" fmla="*/ 779114 h 779114"/>
                    <a:gd name="connsiteX4" fmla="*/ 0 w 1158856"/>
                    <a:gd name="connsiteY4" fmla="*/ 0 h 779114"/>
                    <a:gd name="connsiteX0" fmla="*/ 0 w 1158856"/>
                    <a:gd name="connsiteY0" fmla="*/ 0 h 779114"/>
                    <a:gd name="connsiteX1" fmla="*/ 1158856 w 1158856"/>
                    <a:gd name="connsiteY1" fmla="*/ 0 h 779114"/>
                    <a:gd name="connsiteX2" fmla="*/ 1158856 w 1158856"/>
                    <a:gd name="connsiteY2" fmla="*/ 779114 h 779114"/>
                    <a:gd name="connsiteX3" fmla="*/ 407670 w 1158856"/>
                    <a:gd name="connsiteY3" fmla="*/ 580994 h 779114"/>
                    <a:gd name="connsiteX4" fmla="*/ 0 w 1158856"/>
                    <a:gd name="connsiteY4" fmla="*/ 0 h 779114"/>
                    <a:gd name="connsiteX0" fmla="*/ 0 w 1158856"/>
                    <a:gd name="connsiteY0" fmla="*/ 0 h 779114"/>
                    <a:gd name="connsiteX1" fmla="*/ 1158856 w 1158856"/>
                    <a:gd name="connsiteY1" fmla="*/ 0 h 779114"/>
                    <a:gd name="connsiteX2" fmla="*/ 1158856 w 1158856"/>
                    <a:gd name="connsiteY2" fmla="*/ 779114 h 779114"/>
                    <a:gd name="connsiteX3" fmla="*/ 327660 w 1158856"/>
                    <a:gd name="connsiteY3" fmla="*/ 706724 h 779114"/>
                    <a:gd name="connsiteX4" fmla="*/ 0 w 1158856"/>
                    <a:gd name="connsiteY4" fmla="*/ 0 h 779114"/>
                    <a:gd name="connsiteX0" fmla="*/ 0 w 1158856"/>
                    <a:gd name="connsiteY0" fmla="*/ 0 h 721964"/>
                    <a:gd name="connsiteX1" fmla="*/ 1158856 w 1158856"/>
                    <a:gd name="connsiteY1" fmla="*/ 0 h 721964"/>
                    <a:gd name="connsiteX2" fmla="*/ 941686 w 1158856"/>
                    <a:gd name="connsiteY2" fmla="*/ 721964 h 721964"/>
                    <a:gd name="connsiteX3" fmla="*/ 327660 w 1158856"/>
                    <a:gd name="connsiteY3" fmla="*/ 706724 h 721964"/>
                    <a:gd name="connsiteX4" fmla="*/ 0 w 1158856"/>
                    <a:gd name="connsiteY4" fmla="*/ 0 h 721964"/>
                    <a:gd name="connsiteX0" fmla="*/ 0 w 1158856"/>
                    <a:gd name="connsiteY0" fmla="*/ 0 h 706724"/>
                    <a:gd name="connsiteX1" fmla="*/ 1158856 w 1158856"/>
                    <a:gd name="connsiteY1" fmla="*/ 0 h 706724"/>
                    <a:gd name="connsiteX2" fmla="*/ 1128376 w 1158856"/>
                    <a:gd name="connsiteY2" fmla="*/ 630524 h 706724"/>
                    <a:gd name="connsiteX3" fmla="*/ 327660 w 1158856"/>
                    <a:gd name="connsiteY3" fmla="*/ 706724 h 706724"/>
                    <a:gd name="connsiteX4" fmla="*/ 0 w 1158856"/>
                    <a:gd name="connsiteY4" fmla="*/ 0 h 706724"/>
                    <a:gd name="connsiteX0" fmla="*/ 0 w 1128376"/>
                    <a:gd name="connsiteY0" fmla="*/ 0 h 706724"/>
                    <a:gd name="connsiteX1" fmla="*/ 1078846 w 1128376"/>
                    <a:gd name="connsiteY1" fmla="*/ 270510 h 706724"/>
                    <a:gd name="connsiteX2" fmla="*/ 1128376 w 1128376"/>
                    <a:gd name="connsiteY2" fmla="*/ 630524 h 706724"/>
                    <a:gd name="connsiteX3" fmla="*/ 327660 w 1128376"/>
                    <a:gd name="connsiteY3" fmla="*/ 706724 h 706724"/>
                    <a:gd name="connsiteX4" fmla="*/ 0 w 1128376"/>
                    <a:gd name="connsiteY4" fmla="*/ 0 h 706724"/>
                    <a:gd name="connsiteX0" fmla="*/ 0 w 1128376"/>
                    <a:gd name="connsiteY0" fmla="*/ 0 h 706724"/>
                    <a:gd name="connsiteX1" fmla="*/ 1002646 w 1128376"/>
                    <a:gd name="connsiteY1" fmla="*/ 182880 h 706724"/>
                    <a:gd name="connsiteX2" fmla="*/ 1128376 w 1128376"/>
                    <a:gd name="connsiteY2" fmla="*/ 630524 h 706724"/>
                    <a:gd name="connsiteX3" fmla="*/ 327660 w 1128376"/>
                    <a:gd name="connsiteY3" fmla="*/ 706724 h 706724"/>
                    <a:gd name="connsiteX4" fmla="*/ 0 w 1128376"/>
                    <a:gd name="connsiteY4" fmla="*/ 0 h 706724"/>
                    <a:gd name="connsiteX0" fmla="*/ 26670 w 800716"/>
                    <a:gd name="connsiteY0" fmla="*/ 53340 h 523844"/>
                    <a:gd name="connsiteX1" fmla="*/ 674986 w 800716"/>
                    <a:gd name="connsiteY1" fmla="*/ 0 h 523844"/>
                    <a:gd name="connsiteX2" fmla="*/ 800716 w 800716"/>
                    <a:gd name="connsiteY2" fmla="*/ 447644 h 523844"/>
                    <a:gd name="connsiteX3" fmla="*/ 0 w 800716"/>
                    <a:gd name="connsiteY3" fmla="*/ 523844 h 523844"/>
                    <a:gd name="connsiteX4" fmla="*/ 26670 w 800716"/>
                    <a:gd name="connsiteY4" fmla="*/ 53340 h 523844"/>
                    <a:gd name="connsiteX0" fmla="*/ 0 w 1006456"/>
                    <a:gd name="connsiteY0" fmla="*/ 0 h 603854"/>
                    <a:gd name="connsiteX1" fmla="*/ 880726 w 1006456"/>
                    <a:gd name="connsiteY1" fmla="*/ 80010 h 603854"/>
                    <a:gd name="connsiteX2" fmla="*/ 1006456 w 1006456"/>
                    <a:gd name="connsiteY2" fmla="*/ 527654 h 603854"/>
                    <a:gd name="connsiteX3" fmla="*/ 205740 w 1006456"/>
                    <a:gd name="connsiteY3" fmla="*/ 603854 h 603854"/>
                    <a:gd name="connsiteX4" fmla="*/ 0 w 1006456"/>
                    <a:gd name="connsiteY4" fmla="*/ 0 h 603854"/>
                    <a:gd name="connsiteX0" fmla="*/ 23923 w 1030379"/>
                    <a:gd name="connsiteY0" fmla="*/ 0 h 603854"/>
                    <a:gd name="connsiteX1" fmla="*/ 904649 w 1030379"/>
                    <a:gd name="connsiteY1" fmla="*/ 80010 h 603854"/>
                    <a:gd name="connsiteX2" fmla="*/ 1030379 w 1030379"/>
                    <a:gd name="connsiteY2" fmla="*/ 527654 h 603854"/>
                    <a:gd name="connsiteX3" fmla="*/ 229663 w 1030379"/>
                    <a:gd name="connsiteY3" fmla="*/ 603854 h 603854"/>
                    <a:gd name="connsiteX4" fmla="*/ 23923 w 1030379"/>
                    <a:gd name="connsiteY4" fmla="*/ 0 h 603854"/>
                    <a:gd name="connsiteX0" fmla="*/ 26945 w 1033401"/>
                    <a:gd name="connsiteY0" fmla="*/ 0 h 603854"/>
                    <a:gd name="connsiteX1" fmla="*/ 907671 w 1033401"/>
                    <a:gd name="connsiteY1" fmla="*/ 80010 h 603854"/>
                    <a:gd name="connsiteX2" fmla="*/ 1033401 w 1033401"/>
                    <a:gd name="connsiteY2" fmla="*/ 527654 h 603854"/>
                    <a:gd name="connsiteX3" fmla="*/ 232685 w 1033401"/>
                    <a:gd name="connsiteY3" fmla="*/ 603854 h 603854"/>
                    <a:gd name="connsiteX4" fmla="*/ 26945 w 1033401"/>
                    <a:gd name="connsiteY4" fmla="*/ 0 h 603854"/>
                    <a:gd name="connsiteX0" fmla="*/ 26945 w 1033401"/>
                    <a:gd name="connsiteY0" fmla="*/ 0 h 650763"/>
                    <a:gd name="connsiteX1" fmla="*/ 907671 w 1033401"/>
                    <a:gd name="connsiteY1" fmla="*/ 80010 h 650763"/>
                    <a:gd name="connsiteX2" fmla="*/ 1033401 w 1033401"/>
                    <a:gd name="connsiteY2" fmla="*/ 527654 h 650763"/>
                    <a:gd name="connsiteX3" fmla="*/ 232685 w 1033401"/>
                    <a:gd name="connsiteY3" fmla="*/ 603854 h 650763"/>
                    <a:gd name="connsiteX4" fmla="*/ 26945 w 1033401"/>
                    <a:gd name="connsiteY4" fmla="*/ 0 h 650763"/>
                    <a:gd name="connsiteX0" fmla="*/ 26945 w 1033401"/>
                    <a:gd name="connsiteY0" fmla="*/ 0 h 660008"/>
                    <a:gd name="connsiteX1" fmla="*/ 907671 w 1033401"/>
                    <a:gd name="connsiteY1" fmla="*/ 80010 h 660008"/>
                    <a:gd name="connsiteX2" fmla="*/ 1033401 w 1033401"/>
                    <a:gd name="connsiteY2" fmla="*/ 527654 h 660008"/>
                    <a:gd name="connsiteX3" fmla="*/ 232685 w 1033401"/>
                    <a:gd name="connsiteY3" fmla="*/ 603854 h 660008"/>
                    <a:gd name="connsiteX4" fmla="*/ 26945 w 1033401"/>
                    <a:gd name="connsiteY4" fmla="*/ 0 h 660008"/>
                    <a:gd name="connsiteX0" fmla="*/ 26945 w 1046843"/>
                    <a:gd name="connsiteY0" fmla="*/ 0 h 660008"/>
                    <a:gd name="connsiteX1" fmla="*/ 907671 w 1046843"/>
                    <a:gd name="connsiteY1" fmla="*/ 80010 h 660008"/>
                    <a:gd name="connsiteX2" fmla="*/ 1033401 w 1046843"/>
                    <a:gd name="connsiteY2" fmla="*/ 527654 h 660008"/>
                    <a:gd name="connsiteX3" fmla="*/ 232685 w 1046843"/>
                    <a:gd name="connsiteY3" fmla="*/ 603854 h 660008"/>
                    <a:gd name="connsiteX4" fmla="*/ 26945 w 1046843"/>
                    <a:gd name="connsiteY4" fmla="*/ 0 h 660008"/>
                    <a:gd name="connsiteX0" fmla="*/ 26945 w 1054476"/>
                    <a:gd name="connsiteY0" fmla="*/ 0 h 660008"/>
                    <a:gd name="connsiteX1" fmla="*/ 907671 w 1054476"/>
                    <a:gd name="connsiteY1" fmla="*/ 80010 h 660008"/>
                    <a:gd name="connsiteX2" fmla="*/ 1033401 w 1054476"/>
                    <a:gd name="connsiteY2" fmla="*/ 527654 h 660008"/>
                    <a:gd name="connsiteX3" fmla="*/ 232685 w 1054476"/>
                    <a:gd name="connsiteY3" fmla="*/ 603854 h 660008"/>
                    <a:gd name="connsiteX4" fmla="*/ 26945 w 1054476"/>
                    <a:gd name="connsiteY4" fmla="*/ 0 h 660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4476" h="660008">
                      <a:moveTo>
                        <a:pt x="26945" y="0"/>
                      </a:moveTo>
                      <a:lnTo>
                        <a:pt x="907671" y="80010"/>
                      </a:lnTo>
                      <a:cubicBezTo>
                        <a:pt x="1025781" y="156835"/>
                        <a:pt x="1090551" y="370819"/>
                        <a:pt x="1033401" y="527654"/>
                      </a:cubicBezTo>
                      <a:cubicBezTo>
                        <a:pt x="1033196" y="606394"/>
                        <a:pt x="781530" y="734664"/>
                        <a:pt x="232685" y="603854"/>
                      </a:cubicBezTo>
                      <a:cubicBezTo>
                        <a:pt x="126005" y="410189"/>
                        <a:pt x="-72115" y="212715"/>
                        <a:pt x="26945" y="0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5" name="Trapezio 67">
                  <a:extLst>
                    <a:ext uri="{FF2B5EF4-FFF2-40B4-BE49-F238E27FC236}">
                      <a16:creationId xmlns:a16="http://schemas.microsoft.com/office/drawing/2014/main" id="{59F9746F-88B9-CE3F-FAE1-4E4E50E4084F}"/>
                    </a:ext>
                  </a:extLst>
                </p:cNvPr>
                <p:cNvSpPr/>
                <p:nvPr/>
              </p:nvSpPr>
              <p:spPr>
                <a:xfrm rot="21574262" flipH="1">
                  <a:off x="13284989" y="5508383"/>
                  <a:ext cx="390993" cy="628326"/>
                </a:xfrm>
                <a:custGeom>
                  <a:avLst/>
                  <a:gdLst>
                    <a:gd name="connsiteX0" fmla="*/ 0 w 1017409"/>
                    <a:gd name="connsiteY0" fmla="*/ 1393390 h 1393390"/>
                    <a:gd name="connsiteX1" fmla="*/ 149671 w 1017409"/>
                    <a:gd name="connsiteY1" fmla="*/ 0 h 1393390"/>
                    <a:gd name="connsiteX2" fmla="*/ 867738 w 1017409"/>
                    <a:gd name="connsiteY2" fmla="*/ 0 h 1393390"/>
                    <a:gd name="connsiteX3" fmla="*/ 1017409 w 1017409"/>
                    <a:gd name="connsiteY3" fmla="*/ 1393390 h 1393390"/>
                    <a:gd name="connsiteX4" fmla="*/ 0 w 1017409"/>
                    <a:gd name="connsiteY4" fmla="*/ 1393390 h 1393390"/>
                    <a:gd name="connsiteX0" fmla="*/ 0 w 961936"/>
                    <a:gd name="connsiteY0" fmla="*/ 1393390 h 1393390"/>
                    <a:gd name="connsiteX1" fmla="*/ 149671 w 961936"/>
                    <a:gd name="connsiteY1" fmla="*/ 0 h 1393390"/>
                    <a:gd name="connsiteX2" fmla="*/ 867738 w 961936"/>
                    <a:gd name="connsiteY2" fmla="*/ 0 h 1393390"/>
                    <a:gd name="connsiteX3" fmla="*/ 961936 w 961936"/>
                    <a:gd name="connsiteY3" fmla="*/ 1392953 h 1393390"/>
                    <a:gd name="connsiteX4" fmla="*/ 0 w 961936"/>
                    <a:gd name="connsiteY4" fmla="*/ 1393390 h 1393390"/>
                    <a:gd name="connsiteX0" fmla="*/ 0 w 990173"/>
                    <a:gd name="connsiteY0" fmla="*/ 1393390 h 1393390"/>
                    <a:gd name="connsiteX1" fmla="*/ 149671 w 990173"/>
                    <a:gd name="connsiteY1" fmla="*/ 0 h 1393390"/>
                    <a:gd name="connsiteX2" fmla="*/ 867738 w 990173"/>
                    <a:gd name="connsiteY2" fmla="*/ 0 h 1393390"/>
                    <a:gd name="connsiteX3" fmla="*/ 961936 w 990173"/>
                    <a:gd name="connsiteY3" fmla="*/ 1392953 h 1393390"/>
                    <a:gd name="connsiteX4" fmla="*/ 0 w 990173"/>
                    <a:gd name="connsiteY4" fmla="*/ 1393390 h 1393390"/>
                    <a:gd name="connsiteX0" fmla="*/ 0 w 990173"/>
                    <a:gd name="connsiteY0" fmla="*/ 1393390 h 1393390"/>
                    <a:gd name="connsiteX1" fmla="*/ 149671 w 990173"/>
                    <a:gd name="connsiteY1" fmla="*/ 0 h 1393390"/>
                    <a:gd name="connsiteX2" fmla="*/ 867738 w 990173"/>
                    <a:gd name="connsiteY2" fmla="*/ 0 h 1393390"/>
                    <a:gd name="connsiteX3" fmla="*/ 961936 w 990173"/>
                    <a:gd name="connsiteY3" fmla="*/ 1392953 h 1393390"/>
                    <a:gd name="connsiteX4" fmla="*/ 0 w 990173"/>
                    <a:gd name="connsiteY4" fmla="*/ 1393390 h 1393390"/>
                    <a:gd name="connsiteX0" fmla="*/ 0 w 990173"/>
                    <a:gd name="connsiteY0" fmla="*/ 1393390 h 1411727"/>
                    <a:gd name="connsiteX1" fmla="*/ 149671 w 990173"/>
                    <a:gd name="connsiteY1" fmla="*/ 0 h 1411727"/>
                    <a:gd name="connsiteX2" fmla="*/ 867738 w 990173"/>
                    <a:gd name="connsiteY2" fmla="*/ 0 h 1411727"/>
                    <a:gd name="connsiteX3" fmla="*/ 961936 w 990173"/>
                    <a:gd name="connsiteY3" fmla="*/ 1392953 h 1411727"/>
                    <a:gd name="connsiteX4" fmla="*/ 0 w 990173"/>
                    <a:gd name="connsiteY4" fmla="*/ 1393390 h 1411727"/>
                    <a:gd name="connsiteX0" fmla="*/ 11176 w 1001349"/>
                    <a:gd name="connsiteY0" fmla="*/ 1393390 h 1411727"/>
                    <a:gd name="connsiteX1" fmla="*/ 160847 w 1001349"/>
                    <a:gd name="connsiteY1" fmla="*/ 0 h 1411727"/>
                    <a:gd name="connsiteX2" fmla="*/ 878914 w 1001349"/>
                    <a:gd name="connsiteY2" fmla="*/ 0 h 1411727"/>
                    <a:gd name="connsiteX3" fmla="*/ 973112 w 1001349"/>
                    <a:gd name="connsiteY3" fmla="*/ 1392953 h 1411727"/>
                    <a:gd name="connsiteX4" fmla="*/ 11176 w 1001349"/>
                    <a:gd name="connsiteY4" fmla="*/ 1393390 h 1411727"/>
                    <a:gd name="connsiteX0" fmla="*/ 13018 w 1003191"/>
                    <a:gd name="connsiteY0" fmla="*/ 1393390 h 1411727"/>
                    <a:gd name="connsiteX1" fmla="*/ 162689 w 1003191"/>
                    <a:gd name="connsiteY1" fmla="*/ 0 h 1411727"/>
                    <a:gd name="connsiteX2" fmla="*/ 880756 w 1003191"/>
                    <a:gd name="connsiteY2" fmla="*/ 0 h 1411727"/>
                    <a:gd name="connsiteX3" fmla="*/ 974954 w 1003191"/>
                    <a:gd name="connsiteY3" fmla="*/ 1392953 h 1411727"/>
                    <a:gd name="connsiteX4" fmla="*/ 13018 w 1003191"/>
                    <a:gd name="connsiteY4" fmla="*/ 1393390 h 1411727"/>
                    <a:gd name="connsiteX0" fmla="*/ 13018 w 996432"/>
                    <a:gd name="connsiteY0" fmla="*/ 1393390 h 1450462"/>
                    <a:gd name="connsiteX1" fmla="*/ 162689 w 996432"/>
                    <a:gd name="connsiteY1" fmla="*/ 0 h 1450462"/>
                    <a:gd name="connsiteX2" fmla="*/ 880756 w 996432"/>
                    <a:gd name="connsiteY2" fmla="*/ 0 h 1450462"/>
                    <a:gd name="connsiteX3" fmla="*/ 967173 w 996432"/>
                    <a:gd name="connsiteY3" fmla="*/ 1450461 h 1450462"/>
                    <a:gd name="connsiteX4" fmla="*/ 13018 w 996432"/>
                    <a:gd name="connsiteY4" fmla="*/ 1393390 h 1450462"/>
                    <a:gd name="connsiteX0" fmla="*/ 12523 w 995937"/>
                    <a:gd name="connsiteY0" fmla="*/ 1393390 h 1450462"/>
                    <a:gd name="connsiteX1" fmla="*/ 162194 w 995937"/>
                    <a:gd name="connsiteY1" fmla="*/ 0 h 1450462"/>
                    <a:gd name="connsiteX2" fmla="*/ 880261 w 995937"/>
                    <a:gd name="connsiteY2" fmla="*/ 0 h 1450462"/>
                    <a:gd name="connsiteX3" fmla="*/ 966678 w 995937"/>
                    <a:gd name="connsiteY3" fmla="*/ 1450461 h 1450462"/>
                    <a:gd name="connsiteX4" fmla="*/ 12523 w 995937"/>
                    <a:gd name="connsiteY4" fmla="*/ 1393390 h 1450462"/>
                    <a:gd name="connsiteX0" fmla="*/ 12523 w 995937"/>
                    <a:gd name="connsiteY0" fmla="*/ 1432747 h 1489819"/>
                    <a:gd name="connsiteX1" fmla="*/ 162194 w 995937"/>
                    <a:gd name="connsiteY1" fmla="*/ 39357 h 1489819"/>
                    <a:gd name="connsiteX2" fmla="*/ 880261 w 995937"/>
                    <a:gd name="connsiteY2" fmla="*/ 39357 h 1489819"/>
                    <a:gd name="connsiteX3" fmla="*/ 966678 w 995937"/>
                    <a:gd name="connsiteY3" fmla="*/ 1489818 h 1489819"/>
                    <a:gd name="connsiteX4" fmla="*/ 12523 w 995937"/>
                    <a:gd name="connsiteY4" fmla="*/ 1432747 h 1489819"/>
                    <a:gd name="connsiteX0" fmla="*/ 12523 w 995937"/>
                    <a:gd name="connsiteY0" fmla="*/ 1432747 h 1518816"/>
                    <a:gd name="connsiteX1" fmla="*/ 162194 w 995937"/>
                    <a:gd name="connsiteY1" fmla="*/ 39357 h 1518816"/>
                    <a:gd name="connsiteX2" fmla="*/ 880261 w 995937"/>
                    <a:gd name="connsiteY2" fmla="*/ 39357 h 1518816"/>
                    <a:gd name="connsiteX3" fmla="*/ 966678 w 995937"/>
                    <a:gd name="connsiteY3" fmla="*/ 1489818 h 1518816"/>
                    <a:gd name="connsiteX4" fmla="*/ 12523 w 995937"/>
                    <a:gd name="connsiteY4" fmla="*/ 1432747 h 1518816"/>
                    <a:gd name="connsiteX0" fmla="*/ 12523 w 995937"/>
                    <a:gd name="connsiteY0" fmla="*/ 1432747 h 1534940"/>
                    <a:gd name="connsiteX1" fmla="*/ 162194 w 995937"/>
                    <a:gd name="connsiteY1" fmla="*/ 39357 h 1534940"/>
                    <a:gd name="connsiteX2" fmla="*/ 880261 w 995937"/>
                    <a:gd name="connsiteY2" fmla="*/ 39357 h 1534940"/>
                    <a:gd name="connsiteX3" fmla="*/ 966678 w 995937"/>
                    <a:gd name="connsiteY3" fmla="*/ 1489818 h 1534940"/>
                    <a:gd name="connsiteX4" fmla="*/ 12523 w 995937"/>
                    <a:gd name="connsiteY4" fmla="*/ 1432747 h 1534940"/>
                    <a:gd name="connsiteX0" fmla="*/ 12523 w 1004252"/>
                    <a:gd name="connsiteY0" fmla="*/ 1436363 h 1538556"/>
                    <a:gd name="connsiteX1" fmla="*/ 162194 w 1004252"/>
                    <a:gd name="connsiteY1" fmla="*/ 42973 h 1538556"/>
                    <a:gd name="connsiteX2" fmla="*/ 928330 w 1004252"/>
                    <a:gd name="connsiteY2" fmla="*/ 30176 h 1538556"/>
                    <a:gd name="connsiteX3" fmla="*/ 966678 w 1004252"/>
                    <a:gd name="connsiteY3" fmla="*/ 1493434 h 1538556"/>
                    <a:gd name="connsiteX4" fmla="*/ 12523 w 1004252"/>
                    <a:gd name="connsiteY4" fmla="*/ 1436363 h 1538556"/>
                    <a:gd name="connsiteX0" fmla="*/ 12523 w 993035"/>
                    <a:gd name="connsiteY0" fmla="*/ 1436363 h 1538556"/>
                    <a:gd name="connsiteX1" fmla="*/ 162194 w 993035"/>
                    <a:gd name="connsiteY1" fmla="*/ 42973 h 1538556"/>
                    <a:gd name="connsiteX2" fmla="*/ 928330 w 993035"/>
                    <a:gd name="connsiteY2" fmla="*/ 30176 h 1538556"/>
                    <a:gd name="connsiteX3" fmla="*/ 966678 w 993035"/>
                    <a:gd name="connsiteY3" fmla="*/ 1493434 h 1538556"/>
                    <a:gd name="connsiteX4" fmla="*/ 12523 w 993035"/>
                    <a:gd name="connsiteY4" fmla="*/ 1436363 h 1538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3035" h="1538556">
                      <a:moveTo>
                        <a:pt x="12523" y="1436363"/>
                      </a:moveTo>
                      <a:cubicBezTo>
                        <a:pt x="-40980" y="1340577"/>
                        <a:pt x="89837" y="569014"/>
                        <a:pt x="162194" y="42973"/>
                      </a:cubicBezTo>
                      <a:cubicBezTo>
                        <a:pt x="321651" y="-45582"/>
                        <a:pt x="688974" y="30176"/>
                        <a:pt x="928330" y="30176"/>
                      </a:cubicBezTo>
                      <a:cubicBezTo>
                        <a:pt x="881718" y="765200"/>
                        <a:pt x="1057201" y="1098114"/>
                        <a:pt x="966678" y="1493434"/>
                      </a:cubicBezTo>
                      <a:cubicBezTo>
                        <a:pt x="516692" y="1568971"/>
                        <a:pt x="95716" y="1549484"/>
                        <a:pt x="12523" y="1436363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6" name="Rettangolo 51">
                  <a:extLst>
                    <a:ext uri="{FF2B5EF4-FFF2-40B4-BE49-F238E27FC236}">
                      <a16:creationId xmlns:a16="http://schemas.microsoft.com/office/drawing/2014/main" id="{2AFA49EE-549B-DBEF-92B5-DE6EAF2E0FB6}"/>
                    </a:ext>
                  </a:extLst>
                </p:cNvPr>
                <p:cNvSpPr/>
                <p:nvPr/>
              </p:nvSpPr>
              <p:spPr>
                <a:xfrm rot="21543606">
                  <a:off x="13337711" y="5520520"/>
                  <a:ext cx="256337" cy="295029"/>
                </a:xfrm>
                <a:custGeom>
                  <a:avLst/>
                  <a:gdLst>
                    <a:gd name="connsiteX0" fmla="*/ 0 w 616619"/>
                    <a:gd name="connsiteY0" fmla="*/ 0 h 621814"/>
                    <a:gd name="connsiteX1" fmla="*/ 616619 w 616619"/>
                    <a:gd name="connsiteY1" fmla="*/ 0 h 621814"/>
                    <a:gd name="connsiteX2" fmla="*/ 616619 w 616619"/>
                    <a:gd name="connsiteY2" fmla="*/ 621814 h 621814"/>
                    <a:gd name="connsiteX3" fmla="*/ 0 w 616619"/>
                    <a:gd name="connsiteY3" fmla="*/ 621814 h 621814"/>
                    <a:gd name="connsiteX4" fmla="*/ 0 w 616619"/>
                    <a:gd name="connsiteY4" fmla="*/ 0 h 621814"/>
                    <a:gd name="connsiteX0" fmla="*/ 0 w 616619"/>
                    <a:gd name="connsiteY0" fmla="*/ 0 h 688563"/>
                    <a:gd name="connsiteX1" fmla="*/ 616619 w 616619"/>
                    <a:gd name="connsiteY1" fmla="*/ 0 h 688563"/>
                    <a:gd name="connsiteX2" fmla="*/ 616619 w 616619"/>
                    <a:gd name="connsiteY2" fmla="*/ 621814 h 688563"/>
                    <a:gd name="connsiteX3" fmla="*/ 0 w 616619"/>
                    <a:gd name="connsiteY3" fmla="*/ 621814 h 688563"/>
                    <a:gd name="connsiteX4" fmla="*/ 0 w 616619"/>
                    <a:gd name="connsiteY4" fmla="*/ 0 h 688563"/>
                    <a:gd name="connsiteX0" fmla="*/ 0 w 616619"/>
                    <a:gd name="connsiteY0" fmla="*/ 0 h 708755"/>
                    <a:gd name="connsiteX1" fmla="*/ 616619 w 616619"/>
                    <a:gd name="connsiteY1" fmla="*/ 0 h 708755"/>
                    <a:gd name="connsiteX2" fmla="*/ 616619 w 616619"/>
                    <a:gd name="connsiteY2" fmla="*/ 621814 h 708755"/>
                    <a:gd name="connsiteX3" fmla="*/ 0 w 616619"/>
                    <a:gd name="connsiteY3" fmla="*/ 621814 h 708755"/>
                    <a:gd name="connsiteX4" fmla="*/ 0 w 616619"/>
                    <a:gd name="connsiteY4" fmla="*/ 0 h 708755"/>
                    <a:gd name="connsiteX0" fmla="*/ 0 w 616619"/>
                    <a:gd name="connsiteY0" fmla="*/ 0 h 711984"/>
                    <a:gd name="connsiteX1" fmla="*/ 616619 w 616619"/>
                    <a:gd name="connsiteY1" fmla="*/ 0 h 711984"/>
                    <a:gd name="connsiteX2" fmla="*/ 616619 w 616619"/>
                    <a:gd name="connsiteY2" fmla="*/ 621814 h 711984"/>
                    <a:gd name="connsiteX3" fmla="*/ 0 w 616619"/>
                    <a:gd name="connsiteY3" fmla="*/ 621814 h 711984"/>
                    <a:gd name="connsiteX4" fmla="*/ 0 w 616619"/>
                    <a:gd name="connsiteY4" fmla="*/ 0 h 711984"/>
                    <a:gd name="connsiteX0" fmla="*/ 0 w 616619"/>
                    <a:gd name="connsiteY0" fmla="*/ 0 h 712500"/>
                    <a:gd name="connsiteX1" fmla="*/ 616619 w 616619"/>
                    <a:gd name="connsiteY1" fmla="*/ 0 h 712500"/>
                    <a:gd name="connsiteX2" fmla="*/ 616619 w 616619"/>
                    <a:gd name="connsiteY2" fmla="*/ 621814 h 712500"/>
                    <a:gd name="connsiteX3" fmla="*/ 0 w 616619"/>
                    <a:gd name="connsiteY3" fmla="*/ 621814 h 712500"/>
                    <a:gd name="connsiteX4" fmla="*/ 0 w 616619"/>
                    <a:gd name="connsiteY4" fmla="*/ 0 h 712500"/>
                    <a:gd name="connsiteX0" fmla="*/ 0 w 630030"/>
                    <a:gd name="connsiteY0" fmla="*/ 0 h 712500"/>
                    <a:gd name="connsiteX1" fmla="*/ 630030 w 630030"/>
                    <a:gd name="connsiteY1" fmla="*/ 2440 h 712500"/>
                    <a:gd name="connsiteX2" fmla="*/ 616619 w 630030"/>
                    <a:gd name="connsiteY2" fmla="*/ 621814 h 712500"/>
                    <a:gd name="connsiteX3" fmla="*/ 0 w 630030"/>
                    <a:gd name="connsiteY3" fmla="*/ 621814 h 712500"/>
                    <a:gd name="connsiteX4" fmla="*/ 0 w 630030"/>
                    <a:gd name="connsiteY4" fmla="*/ 0 h 712500"/>
                    <a:gd name="connsiteX0" fmla="*/ 0 w 616619"/>
                    <a:gd name="connsiteY0" fmla="*/ 0 h 712500"/>
                    <a:gd name="connsiteX1" fmla="*/ 583210 w 616619"/>
                    <a:gd name="connsiteY1" fmla="*/ 16091 h 712500"/>
                    <a:gd name="connsiteX2" fmla="*/ 616619 w 616619"/>
                    <a:gd name="connsiteY2" fmla="*/ 621814 h 712500"/>
                    <a:gd name="connsiteX3" fmla="*/ 0 w 616619"/>
                    <a:gd name="connsiteY3" fmla="*/ 621814 h 712500"/>
                    <a:gd name="connsiteX4" fmla="*/ 0 w 616619"/>
                    <a:gd name="connsiteY4" fmla="*/ 0 h 712500"/>
                    <a:gd name="connsiteX0" fmla="*/ 0 w 629296"/>
                    <a:gd name="connsiteY0" fmla="*/ 0 h 712500"/>
                    <a:gd name="connsiteX1" fmla="*/ 629296 w 629296"/>
                    <a:gd name="connsiteY1" fmla="*/ 21703 h 712500"/>
                    <a:gd name="connsiteX2" fmla="*/ 616619 w 629296"/>
                    <a:gd name="connsiteY2" fmla="*/ 621814 h 712500"/>
                    <a:gd name="connsiteX3" fmla="*/ 0 w 629296"/>
                    <a:gd name="connsiteY3" fmla="*/ 621814 h 712500"/>
                    <a:gd name="connsiteX4" fmla="*/ 0 w 629296"/>
                    <a:gd name="connsiteY4" fmla="*/ 0 h 712500"/>
                    <a:gd name="connsiteX0" fmla="*/ 0 w 629296"/>
                    <a:gd name="connsiteY0" fmla="*/ 11210 h 723710"/>
                    <a:gd name="connsiteX1" fmla="*/ 629296 w 629296"/>
                    <a:gd name="connsiteY1" fmla="*/ 32913 h 723710"/>
                    <a:gd name="connsiteX2" fmla="*/ 616619 w 629296"/>
                    <a:gd name="connsiteY2" fmla="*/ 633024 h 723710"/>
                    <a:gd name="connsiteX3" fmla="*/ 0 w 629296"/>
                    <a:gd name="connsiteY3" fmla="*/ 633024 h 723710"/>
                    <a:gd name="connsiteX4" fmla="*/ 0 w 629296"/>
                    <a:gd name="connsiteY4" fmla="*/ 11210 h 723710"/>
                    <a:gd name="connsiteX0" fmla="*/ 0 w 629296"/>
                    <a:gd name="connsiteY0" fmla="*/ 31201 h 743701"/>
                    <a:gd name="connsiteX1" fmla="*/ 629296 w 629296"/>
                    <a:gd name="connsiteY1" fmla="*/ 52904 h 743701"/>
                    <a:gd name="connsiteX2" fmla="*/ 616619 w 629296"/>
                    <a:gd name="connsiteY2" fmla="*/ 653015 h 743701"/>
                    <a:gd name="connsiteX3" fmla="*/ 0 w 629296"/>
                    <a:gd name="connsiteY3" fmla="*/ 653015 h 743701"/>
                    <a:gd name="connsiteX4" fmla="*/ 0 w 629296"/>
                    <a:gd name="connsiteY4" fmla="*/ 31201 h 743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9296" h="743701">
                      <a:moveTo>
                        <a:pt x="0" y="31201"/>
                      </a:moveTo>
                      <a:cubicBezTo>
                        <a:pt x="200260" y="-15942"/>
                        <a:pt x="415878" y="-10414"/>
                        <a:pt x="629296" y="52904"/>
                      </a:cubicBezTo>
                      <a:lnTo>
                        <a:pt x="616619" y="653015"/>
                      </a:lnTo>
                      <a:cubicBezTo>
                        <a:pt x="436182" y="804442"/>
                        <a:pt x="84588" y="739080"/>
                        <a:pt x="0" y="653015"/>
                      </a:cubicBezTo>
                      <a:lnTo>
                        <a:pt x="0" y="31201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7" name="Rettangolo con angoli arrotondati 16">
                  <a:extLst>
                    <a:ext uri="{FF2B5EF4-FFF2-40B4-BE49-F238E27FC236}">
                      <a16:creationId xmlns:a16="http://schemas.microsoft.com/office/drawing/2014/main" id="{0EB46336-8785-0960-D8E8-93F93BF3A676}"/>
                    </a:ext>
                  </a:extLst>
                </p:cNvPr>
                <p:cNvSpPr/>
                <p:nvPr/>
              </p:nvSpPr>
              <p:spPr>
                <a:xfrm rot="11448">
                  <a:off x="13339964" y="5528967"/>
                  <a:ext cx="73568" cy="192609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4" name="Figura a mano libera: forma 23">
                  <a:extLst>
                    <a:ext uri="{FF2B5EF4-FFF2-40B4-BE49-F238E27FC236}">
                      <a16:creationId xmlns:a16="http://schemas.microsoft.com/office/drawing/2014/main" id="{63423E99-B88B-CADB-EEAD-A5EC0C43D551}"/>
                    </a:ext>
                  </a:extLst>
                </p:cNvPr>
                <p:cNvSpPr/>
                <p:nvPr/>
              </p:nvSpPr>
              <p:spPr>
                <a:xfrm rot="21392073">
                  <a:off x="13358122" y="6672680"/>
                  <a:ext cx="348788" cy="122766"/>
                </a:xfrm>
                <a:custGeom>
                  <a:avLst/>
                  <a:gdLst>
                    <a:gd name="connsiteX0" fmla="*/ 0 w 857250"/>
                    <a:gd name="connsiteY0" fmla="*/ 129540 h 186690"/>
                    <a:gd name="connsiteX1" fmla="*/ 72390 w 857250"/>
                    <a:gd name="connsiteY1" fmla="*/ 3810 h 186690"/>
                    <a:gd name="connsiteX2" fmla="*/ 495300 w 857250"/>
                    <a:gd name="connsiteY2" fmla="*/ 186690 h 186690"/>
                    <a:gd name="connsiteX3" fmla="*/ 811530 w 857250"/>
                    <a:gd name="connsiteY3" fmla="*/ 0 h 186690"/>
                    <a:gd name="connsiteX4" fmla="*/ 857250 w 857250"/>
                    <a:gd name="connsiteY4" fmla="*/ 186690 h 186690"/>
                    <a:gd name="connsiteX5" fmla="*/ 0 w 857250"/>
                    <a:gd name="connsiteY5" fmla="*/ 129540 h 186690"/>
                    <a:gd name="connsiteX0" fmla="*/ 0 w 857250"/>
                    <a:gd name="connsiteY0" fmla="*/ 129540 h 186690"/>
                    <a:gd name="connsiteX1" fmla="*/ 72390 w 857250"/>
                    <a:gd name="connsiteY1" fmla="*/ 3810 h 186690"/>
                    <a:gd name="connsiteX2" fmla="*/ 483870 w 857250"/>
                    <a:gd name="connsiteY2" fmla="*/ 160020 h 186690"/>
                    <a:gd name="connsiteX3" fmla="*/ 811530 w 857250"/>
                    <a:gd name="connsiteY3" fmla="*/ 0 h 186690"/>
                    <a:gd name="connsiteX4" fmla="*/ 857250 w 857250"/>
                    <a:gd name="connsiteY4" fmla="*/ 186690 h 186690"/>
                    <a:gd name="connsiteX5" fmla="*/ 0 w 857250"/>
                    <a:gd name="connsiteY5" fmla="*/ 129540 h 186690"/>
                    <a:gd name="connsiteX0" fmla="*/ 0 w 857250"/>
                    <a:gd name="connsiteY0" fmla="*/ 129540 h 252004"/>
                    <a:gd name="connsiteX1" fmla="*/ 72390 w 857250"/>
                    <a:gd name="connsiteY1" fmla="*/ 3810 h 252004"/>
                    <a:gd name="connsiteX2" fmla="*/ 483870 w 857250"/>
                    <a:gd name="connsiteY2" fmla="*/ 160020 h 252004"/>
                    <a:gd name="connsiteX3" fmla="*/ 811530 w 857250"/>
                    <a:gd name="connsiteY3" fmla="*/ 0 h 252004"/>
                    <a:gd name="connsiteX4" fmla="*/ 857250 w 857250"/>
                    <a:gd name="connsiteY4" fmla="*/ 186690 h 252004"/>
                    <a:gd name="connsiteX5" fmla="*/ 0 w 857250"/>
                    <a:gd name="connsiteY5" fmla="*/ 129540 h 252004"/>
                    <a:gd name="connsiteX0" fmla="*/ 313 w 857563"/>
                    <a:gd name="connsiteY0" fmla="*/ 129540 h 276462"/>
                    <a:gd name="connsiteX1" fmla="*/ 72703 w 857563"/>
                    <a:gd name="connsiteY1" fmla="*/ 3810 h 276462"/>
                    <a:gd name="connsiteX2" fmla="*/ 484183 w 857563"/>
                    <a:gd name="connsiteY2" fmla="*/ 160020 h 276462"/>
                    <a:gd name="connsiteX3" fmla="*/ 811843 w 857563"/>
                    <a:gd name="connsiteY3" fmla="*/ 0 h 276462"/>
                    <a:gd name="connsiteX4" fmla="*/ 857563 w 857563"/>
                    <a:gd name="connsiteY4" fmla="*/ 186690 h 276462"/>
                    <a:gd name="connsiteX5" fmla="*/ 313 w 857563"/>
                    <a:gd name="connsiteY5" fmla="*/ 129540 h 276462"/>
                    <a:gd name="connsiteX0" fmla="*/ 4085 w 861335"/>
                    <a:gd name="connsiteY0" fmla="*/ 129540 h 276462"/>
                    <a:gd name="connsiteX1" fmla="*/ 76475 w 861335"/>
                    <a:gd name="connsiteY1" fmla="*/ 3810 h 276462"/>
                    <a:gd name="connsiteX2" fmla="*/ 487955 w 861335"/>
                    <a:gd name="connsiteY2" fmla="*/ 160020 h 276462"/>
                    <a:gd name="connsiteX3" fmla="*/ 815615 w 861335"/>
                    <a:gd name="connsiteY3" fmla="*/ 0 h 276462"/>
                    <a:gd name="connsiteX4" fmla="*/ 861335 w 861335"/>
                    <a:gd name="connsiteY4" fmla="*/ 186690 h 276462"/>
                    <a:gd name="connsiteX5" fmla="*/ 4085 w 861335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56130 h 303052"/>
                    <a:gd name="connsiteX1" fmla="*/ 78760 w 863620"/>
                    <a:gd name="connsiteY1" fmla="*/ 30400 h 303052"/>
                    <a:gd name="connsiteX2" fmla="*/ 490240 w 863620"/>
                    <a:gd name="connsiteY2" fmla="*/ 186610 h 303052"/>
                    <a:gd name="connsiteX3" fmla="*/ 817900 w 863620"/>
                    <a:gd name="connsiteY3" fmla="*/ 26590 h 303052"/>
                    <a:gd name="connsiteX4" fmla="*/ 863620 w 863620"/>
                    <a:gd name="connsiteY4" fmla="*/ 213280 h 303052"/>
                    <a:gd name="connsiteX5" fmla="*/ 6370 w 863620"/>
                    <a:gd name="connsiteY5" fmla="*/ 156130 h 303052"/>
                    <a:gd name="connsiteX0" fmla="*/ 6370 w 863620"/>
                    <a:gd name="connsiteY0" fmla="*/ 156130 h 303052"/>
                    <a:gd name="connsiteX1" fmla="*/ 78760 w 863620"/>
                    <a:gd name="connsiteY1" fmla="*/ 30400 h 303052"/>
                    <a:gd name="connsiteX2" fmla="*/ 490240 w 863620"/>
                    <a:gd name="connsiteY2" fmla="*/ 186610 h 303052"/>
                    <a:gd name="connsiteX3" fmla="*/ 817900 w 863620"/>
                    <a:gd name="connsiteY3" fmla="*/ 26590 h 303052"/>
                    <a:gd name="connsiteX4" fmla="*/ 863620 w 863620"/>
                    <a:gd name="connsiteY4" fmla="*/ 213280 h 303052"/>
                    <a:gd name="connsiteX5" fmla="*/ 6370 w 863620"/>
                    <a:gd name="connsiteY5" fmla="*/ 156130 h 303052"/>
                    <a:gd name="connsiteX0" fmla="*/ 6370 w 887664"/>
                    <a:gd name="connsiteY0" fmla="*/ 156130 h 303052"/>
                    <a:gd name="connsiteX1" fmla="*/ 78760 w 887664"/>
                    <a:gd name="connsiteY1" fmla="*/ 30400 h 303052"/>
                    <a:gd name="connsiteX2" fmla="*/ 490240 w 887664"/>
                    <a:gd name="connsiteY2" fmla="*/ 186610 h 303052"/>
                    <a:gd name="connsiteX3" fmla="*/ 817900 w 887664"/>
                    <a:gd name="connsiteY3" fmla="*/ 26590 h 303052"/>
                    <a:gd name="connsiteX4" fmla="*/ 863620 w 887664"/>
                    <a:gd name="connsiteY4" fmla="*/ 213280 h 303052"/>
                    <a:gd name="connsiteX5" fmla="*/ 6370 w 887664"/>
                    <a:gd name="connsiteY5" fmla="*/ 156130 h 303052"/>
                    <a:gd name="connsiteX0" fmla="*/ 6370 w 887664"/>
                    <a:gd name="connsiteY0" fmla="*/ 156130 h 303052"/>
                    <a:gd name="connsiteX1" fmla="*/ 78760 w 887664"/>
                    <a:gd name="connsiteY1" fmla="*/ 30400 h 303052"/>
                    <a:gd name="connsiteX2" fmla="*/ 490240 w 887664"/>
                    <a:gd name="connsiteY2" fmla="*/ 186610 h 303052"/>
                    <a:gd name="connsiteX3" fmla="*/ 817900 w 887664"/>
                    <a:gd name="connsiteY3" fmla="*/ 26590 h 303052"/>
                    <a:gd name="connsiteX4" fmla="*/ 863620 w 887664"/>
                    <a:gd name="connsiteY4" fmla="*/ 213280 h 303052"/>
                    <a:gd name="connsiteX5" fmla="*/ 6370 w 887664"/>
                    <a:gd name="connsiteY5" fmla="*/ 156130 h 303052"/>
                    <a:gd name="connsiteX0" fmla="*/ 6370 w 887664"/>
                    <a:gd name="connsiteY0" fmla="*/ 153690 h 300612"/>
                    <a:gd name="connsiteX1" fmla="*/ 78760 w 887664"/>
                    <a:gd name="connsiteY1" fmla="*/ 27960 h 300612"/>
                    <a:gd name="connsiteX2" fmla="*/ 490240 w 887664"/>
                    <a:gd name="connsiteY2" fmla="*/ 184170 h 300612"/>
                    <a:gd name="connsiteX3" fmla="*/ 817900 w 887664"/>
                    <a:gd name="connsiteY3" fmla="*/ 24150 h 300612"/>
                    <a:gd name="connsiteX4" fmla="*/ 863620 w 887664"/>
                    <a:gd name="connsiteY4" fmla="*/ 210840 h 300612"/>
                    <a:gd name="connsiteX5" fmla="*/ 6370 w 887664"/>
                    <a:gd name="connsiteY5" fmla="*/ 153690 h 300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87664" h="300612">
                      <a:moveTo>
                        <a:pt x="6370" y="153690"/>
                      </a:moveTo>
                      <a:cubicBezTo>
                        <a:pt x="-15220" y="88920"/>
                        <a:pt x="20340" y="73680"/>
                        <a:pt x="78760" y="27960"/>
                      </a:cubicBezTo>
                      <a:cubicBezTo>
                        <a:pt x="166390" y="11450"/>
                        <a:pt x="337840" y="196870"/>
                        <a:pt x="490240" y="184170"/>
                      </a:cubicBezTo>
                      <a:cubicBezTo>
                        <a:pt x="637560" y="161310"/>
                        <a:pt x="769640" y="-74910"/>
                        <a:pt x="817900" y="24150"/>
                      </a:cubicBezTo>
                      <a:cubicBezTo>
                        <a:pt x="894100" y="67330"/>
                        <a:pt x="905530" y="171470"/>
                        <a:pt x="863620" y="210840"/>
                      </a:cubicBezTo>
                      <a:cubicBezTo>
                        <a:pt x="535960" y="378480"/>
                        <a:pt x="-8870" y="283230"/>
                        <a:pt x="6370" y="153690"/>
                      </a:cubicBez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5" name="Ovale 24">
                  <a:extLst>
                    <a:ext uri="{FF2B5EF4-FFF2-40B4-BE49-F238E27FC236}">
                      <a16:creationId xmlns:a16="http://schemas.microsoft.com/office/drawing/2014/main" id="{68408B6E-251F-EBEA-FD40-E2AEBF7C4588}"/>
                    </a:ext>
                  </a:extLst>
                </p:cNvPr>
                <p:cNvSpPr/>
                <p:nvPr/>
              </p:nvSpPr>
              <p:spPr>
                <a:xfrm rot="348493">
                  <a:off x="13301224" y="6516994"/>
                  <a:ext cx="302171" cy="101176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26" name="Gruppo 25">
                  <a:extLst>
                    <a:ext uri="{FF2B5EF4-FFF2-40B4-BE49-F238E27FC236}">
                      <a16:creationId xmlns:a16="http://schemas.microsoft.com/office/drawing/2014/main" id="{EE8FE385-26C9-B941-3640-9C24D73817B8}"/>
                    </a:ext>
                  </a:extLst>
                </p:cNvPr>
                <p:cNvGrpSpPr/>
                <p:nvPr/>
              </p:nvGrpSpPr>
              <p:grpSpPr>
                <a:xfrm rot="21392073">
                  <a:off x="13287219" y="6089350"/>
                  <a:ext cx="375873" cy="503065"/>
                  <a:chOff x="8774517" y="4918684"/>
                  <a:chExt cx="922752" cy="1231833"/>
                </a:xfrm>
              </p:grpSpPr>
              <p:sp>
                <p:nvSpPr>
                  <p:cNvPr id="27" name="Rettangolo 70">
                    <a:extLst>
                      <a:ext uri="{FF2B5EF4-FFF2-40B4-BE49-F238E27FC236}">
                        <a16:creationId xmlns:a16="http://schemas.microsoft.com/office/drawing/2014/main" id="{02081E92-2DBC-9EB7-49D2-A1AD61EE3BCA}"/>
                      </a:ext>
                    </a:extLst>
                  </p:cNvPr>
                  <p:cNvSpPr/>
                  <p:nvPr/>
                </p:nvSpPr>
                <p:spPr>
                  <a:xfrm rot="282320" flipH="1">
                    <a:off x="8774517" y="4918684"/>
                    <a:ext cx="922752" cy="1231833"/>
                  </a:xfrm>
                  <a:custGeom>
                    <a:avLst/>
                    <a:gdLst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20569 w 776240"/>
                      <a:gd name="connsiteY0" fmla="*/ 0 h 1499616"/>
                      <a:gd name="connsiteX1" fmla="*/ 776240 w 776240"/>
                      <a:gd name="connsiteY1" fmla="*/ 0 h 1499616"/>
                      <a:gd name="connsiteX2" fmla="*/ 776240 w 776240"/>
                      <a:gd name="connsiteY2" fmla="*/ 1499616 h 1499616"/>
                      <a:gd name="connsiteX3" fmla="*/ 20569 w 776240"/>
                      <a:gd name="connsiteY3" fmla="*/ 1499616 h 1499616"/>
                      <a:gd name="connsiteX4" fmla="*/ 20569 w 776240"/>
                      <a:gd name="connsiteY4" fmla="*/ 0 h 1499616"/>
                      <a:gd name="connsiteX0" fmla="*/ 20569 w 835845"/>
                      <a:gd name="connsiteY0" fmla="*/ 0 h 1499616"/>
                      <a:gd name="connsiteX1" fmla="*/ 776240 w 835845"/>
                      <a:gd name="connsiteY1" fmla="*/ 0 h 1499616"/>
                      <a:gd name="connsiteX2" fmla="*/ 776240 w 835845"/>
                      <a:gd name="connsiteY2" fmla="*/ 1499616 h 1499616"/>
                      <a:gd name="connsiteX3" fmla="*/ 20569 w 835845"/>
                      <a:gd name="connsiteY3" fmla="*/ 1499616 h 1499616"/>
                      <a:gd name="connsiteX4" fmla="*/ 20569 w 835845"/>
                      <a:gd name="connsiteY4" fmla="*/ 0 h 1499616"/>
                      <a:gd name="connsiteX0" fmla="*/ 20569 w 818819"/>
                      <a:gd name="connsiteY0" fmla="*/ 0 h 1499616"/>
                      <a:gd name="connsiteX1" fmla="*/ 776240 w 818819"/>
                      <a:gd name="connsiteY1" fmla="*/ 0 h 1499616"/>
                      <a:gd name="connsiteX2" fmla="*/ 684800 w 818819"/>
                      <a:gd name="connsiteY2" fmla="*/ 1493520 h 1499616"/>
                      <a:gd name="connsiteX3" fmla="*/ 20569 w 818819"/>
                      <a:gd name="connsiteY3" fmla="*/ 1499616 h 1499616"/>
                      <a:gd name="connsiteX4" fmla="*/ 20569 w 818819"/>
                      <a:gd name="connsiteY4" fmla="*/ 0 h 1499616"/>
                      <a:gd name="connsiteX0" fmla="*/ 20569 w 818819"/>
                      <a:gd name="connsiteY0" fmla="*/ 0 h 1547056"/>
                      <a:gd name="connsiteX1" fmla="*/ 776240 w 818819"/>
                      <a:gd name="connsiteY1" fmla="*/ 0 h 1547056"/>
                      <a:gd name="connsiteX2" fmla="*/ 684800 w 818819"/>
                      <a:gd name="connsiteY2" fmla="*/ 1493520 h 1547056"/>
                      <a:gd name="connsiteX3" fmla="*/ 20569 w 818819"/>
                      <a:gd name="connsiteY3" fmla="*/ 1499616 h 1547056"/>
                      <a:gd name="connsiteX4" fmla="*/ 20569 w 818819"/>
                      <a:gd name="connsiteY4" fmla="*/ 0 h 1547056"/>
                      <a:gd name="connsiteX0" fmla="*/ 20569 w 826508"/>
                      <a:gd name="connsiteY0" fmla="*/ 0 h 1499616"/>
                      <a:gd name="connsiteX1" fmla="*/ 776240 w 826508"/>
                      <a:gd name="connsiteY1" fmla="*/ 0 h 1499616"/>
                      <a:gd name="connsiteX2" fmla="*/ 733667 w 826508"/>
                      <a:gd name="connsiteY2" fmla="*/ 1170381 h 1499616"/>
                      <a:gd name="connsiteX3" fmla="*/ 20569 w 826508"/>
                      <a:gd name="connsiteY3" fmla="*/ 1499616 h 1499616"/>
                      <a:gd name="connsiteX4" fmla="*/ 20569 w 826508"/>
                      <a:gd name="connsiteY4" fmla="*/ 0 h 1499616"/>
                      <a:gd name="connsiteX0" fmla="*/ 20569 w 827210"/>
                      <a:gd name="connsiteY0" fmla="*/ 0 h 1499616"/>
                      <a:gd name="connsiteX1" fmla="*/ 776240 w 827210"/>
                      <a:gd name="connsiteY1" fmla="*/ 0 h 1499616"/>
                      <a:gd name="connsiteX2" fmla="*/ 737403 w 827210"/>
                      <a:gd name="connsiteY2" fmla="*/ 1192367 h 1499616"/>
                      <a:gd name="connsiteX3" fmla="*/ 20569 w 827210"/>
                      <a:gd name="connsiteY3" fmla="*/ 1499616 h 1499616"/>
                      <a:gd name="connsiteX4" fmla="*/ 20569 w 827210"/>
                      <a:gd name="connsiteY4" fmla="*/ 0 h 1499616"/>
                      <a:gd name="connsiteX0" fmla="*/ 20569 w 841645"/>
                      <a:gd name="connsiteY0" fmla="*/ 0 h 1499616"/>
                      <a:gd name="connsiteX1" fmla="*/ 776240 w 841645"/>
                      <a:gd name="connsiteY1" fmla="*/ 0 h 1499616"/>
                      <a:gd name="connsiteX2" fmla="*/ 737403 w 841645"/>
                      <a:gd name="connsiteY2" fmla="*/ 1192367 h 1499616"/>
                      <a:gd name="connsiteX3" fmla="*/ 20569 w 841645"/>
                      <a:gd name="connsiteY3" fmla="*/ 1499616 h 1499616"/>
                      <a:gd name="connsiteX4" fmla="*/ 20569 w 841645"/>
                      <a:gd name="connsiteY4" fmla="*/ 0 h 1499616"/>
                      <a:gd name="connsiteX0" fmla="*/ 20569 w 919569"/>
                      <a:gd name="connsiteY0" fmla="*/ 0 h 1499616"/>
                      <a:gd name="connsiteX1" fmla="*/ 874426 w 919569"/>
                      <a:gd name="connsiteY1" fmla="*/ 1012 h 1499616"/>
                      <a:gd name="connsiteX2" fmla="*/ 737403 w 919569"/>
                      <a:gd name="connsiteY2" fmla="*/ 1192367 h 1499616"/>
                      <a:gd name="connsiteX3" fmla="*/ 20569 w 919569"/>
                      <a:gd name="connsiteY3" fmla="*/ 1499616 h 1499616"/>
                      <a:gd name="connsiteX4" fmla="*/ 20569 w 919569"/>
                      <a:gd name="connsiteY4" fmla="*/ 0 h 1499616"/>
                      <a:gd name="connsiteX0" fmla="*/ 20569 w 875235"/>
                      <a:gd name="connsiteY0" fmla="*/ 0 h 1499616"/>
                      <a:gd name="connsiteX1" fmla="*/ 874426 w 875235"/>
                      <a:gd name="connsiteY1" fmla="*/ 1012 h 1499616"/>
                      <a:gd name="connsiteX2" fmla="*/ 737403 w 875235"/>
                      <a:gd name="connsiteY2" fmla="*/ 1192367 h 1499616"/>
                      <a:gd name="connsiteX3" fmla="*/ 20569 w 875235"/>
                      <a:gd name="connsiteY3" fmla="*/ 1499616 h 1499616"/>
                      <a:gd name="connsiteX4" fmla="*/ 20569 w 875235"/>
                      <a:gd name="connsiteY4" fmla="*/ 0 h 1499616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338221"/>
                      <a:gd name="connsiteX1" fmla="*/ 901699 w 902508"/>
                      <a:gd name="connsiteY1" fmla="*/ 78974 h 1338221"/>
                      <a:gd name="connsiteX2" fmla="*/ 764676 w 902508"/>
                      <a:gd name="connsiteY2" fmla="*/ 1270329 h 1338221"/>
                      <a:gd name="connsiteX3" fmla="*/ 38391 w 902508"/>
                      <a:gd name="connsiteY3" fmla="*/ 1318393 h 1338221"/>
                      <a:gd name="connsiteX4" fmla="*/ 0 w 902508"/>
                      <a:gd name="connsiteY4" fmla="*/ 0 h 1338221"/>
                      <a:gd name="connsiteX0" fmla="*/ 0 w 902508"/>
                      <a:gd name="connsiteY0" fmla="*/ 0 h 1419679"/>
                      <a:gd name="connsiteX1" fmla="*/ 901699 w 902508"/>
                      <a:gd name="connsiteY1" fmla="*/ 78974 h 1419679"/>
                      <a:gd name="connsiteX2" fmla="*/ 764676 w 902508"/>
                      <a:gd name="connsiteY2" fmla="*/ 1270329 h 1419679"/>
                      <a:gd name="connsiteX3" fmla="*/ 136321 w 902508"/>
                      <a:gd name="connsiteY3" fmla="*/ 1419679 h 1419679"/>
                      <a:gd name="connsiteX4" fmla="*/ 0 w 902508"/>
                      <a:gd name="connsiteY4" fmla="*/ 0 h 1419679"/>
                      <a:gd name="connsiteX0" fmla="*/ 0 w 866365"/>
                      <a:gd name="connsiteY0" fmla="*/ 0 h 1546267"/>
                      <a:gd name="connsiteX1" fmla="*/ 865556 w 866365"/>
                      <a:gd name="connsiteY1" fmla="*/ 205562 h 1546267"/>
                      <a:gd name="connsiteX2" fmla="*/ 728533 w 866365"/>
                      <a:gd name="connsiteY2" fmla="*/ 1396917 h 1546267"/>
                      <a:gd name="connsiteX3" fmla="*/ 100178 w 866365"/>
                      <a:gd name="connsiteY3" fmla="*/ 1546267 h 1546267"/>
                      <a:gd name="connsiteX4" fmla="*/ 0 w 866365"/>
                      <a:gd name="connsiteY4" fmla="*/ 0 h 1546267"/>
                      <a:gd name="connsiteX0" fmla="*/ 0 w 824778"/>
                      <a:gd name="connsiteY0" fmla="*/ 0 h 1546267"/>
                      <a:gd name="connsiteX1" fmla="*/ 823198 w 824778"/>
                      <a:gd name="connsiteY1" fmla="*/ 125936 h 1546267"/>
                      <a:gd name="connsiteX2" fmla="*/ 728533 w 824778"/>
                      <a:gd name="connsiteY2" fmla="*/ 1396917 h 1546267"/>
                      <a:gd name="connsiteX3" fmla="*/ 100178 w 824778"/>
                      <a:gd name="connsiteY3" fmla="*/ 1546267 h 1546267"/>
                      <a:gd name="connsiteX4" fmla="*/ 0 w 824778"/>
                      <a:gd name="connsiteY4" fmla="*/ 0 h 1546267"/>
                      <a:gd name="connsiteX0" fmla="*/ 0 w 824778"/>
                      <a:gd name="connsiteY0" fmla="*/ 0 h 1565831"/>
                      <a:gd name="connsiteX1" fmla="*/ 823198 w 824778"/>
                      <a:gd name="connsiteY1" fmla="*/ 125936 h 1565831"/>
                      <a:gd name="connsiteX2" fmla="*/ 728533 w 824778"/>
                      <a:gd name="connsiteY2" fmla="*/ 1396917 h 1565831"/>
                      <a:gd name="connsiteX3" fmla="*/ 100178 w 824778"/>
                      <a:gd name="connsiteY3" fmla="*/ 1546267 h 1565831"/>
                      <a:gd name="connsiteX4" fmla="*/ 0 w 824778"/>
                      <a:gd name="connsiteY4" fmla="*/ 0 h 1565831"/>
                      <a:gd name="connsiteX0" fmla="*/ 0 w 824778"/>
                      <a:gd name="connsiteY0" fmla="*/ 0 h 1596225"/>
                      <a:gd name="connsiteX1" fmla="*/ 823198 w 824778"/>
                      <a:gd name="connsiteY1" fmla="*/ 125936 h 1596225"/>
                      <a:gd name="connsiteX2" fmla="*/ 728533 w 824778"/>
                      <a:gd name="connsiteY2" fmla="*/ 1396917 h 1596225"/>
                      <a:gd name="connsiteX3" fmla="*/ 100178 w 824778"/>
                      <a:gd name="connsiteY3" fmla="*/ 1546267 h 1596225"/>
                      <a:gd name="connsiteX4" fmla="*/ 0 w 824778"/>
                      <a:gd name="connsiteY4" fmla="*/ 0 h 1596225"/>
                      <a:gd name="connsiteX0" fmla="*/ 0 w 846606"/>
                      <a:gd name="connsiteY0" fmla="*/ 0 h 1633846"/>
                      <a:gd name="connsiteX1" fmla="*/ 823198 w 846606"/>
                      <a:gd name="connsiteY1" fmla="*/ 125936 h 1633846"/>
                      <a:gd name="connsiteX2" fmla="*/ 808015 w 846606"/>
                      <a:gd name="connsiteY2" fmla="*/ 1479371 h 1633846"/>
                      <a:gd name="connsiteX3" fmla="*/ 100178 w 846606"/>
                      <a:gd name="connsiteY3" fmla="*/ 1546267 h 1633846"/>
                      <a:gd name="connsiteX4" fmla="*/ 0 w 846606"/>
                      <a:gd name="connsiteY4" fmla="*/ 0 h 1633846"/>
                      <a:gd name="connsiteX0" fmla="*/ 0 w 846606"/>
                      <a:gd name="connsiteY0" fmla="*/ 0 h 1621471"/>
                      <a:gd name="connsiteX1" fmla="*/ 823198 w 846606"/>
                      <a:gd name="connsiteY1" fmla="*/ 125936 h 1621471"/>
                      <a:gd name="connsiteX2" fmla="*/ 808015 w 846606"/>
                      <a:gd name="connsiteY2" fmla="*/ 1479371 h 1621471"/>
                      <a:gd name="connsiteX3" fmla="*/ 191657 w 846606"/>
                      <a:gd name="connsiteY3" fmla="*/ 1516595 h 1621471"/>
                      <a:gd name="connsiteX4" fmla="*/ 0 w 846606"/>
                      <a:gd name="connsiteY4" fmla="*/ 0 h 1621471"/>
                      <a:gd name="connsiteX0" fmla="*/ 0 w 846606"/>
                      <a:gd name="connsiteY0" fmla="*/ 0 h 1633472"/>
                      <a:gd name="connsiteX1" fmla="*/ 823198 w 846606"/>
                      <a:gd name="connsiteY1" fmla="*/ 125936 h 1633472"/>
                      <a:gd name="connsiteX2" fmla="*/ 808015 w 846606"/>
                      <a:gd name="connsiteY2" fmla="*/ 1479371 h 1633472"/>
                      <a:gd name="connsiteX3" fmla="*/ 191657 w 846606"/>
                      <a:gd name="connsiteY3" fmla="*/ 1516595 h 1633472"/>
                      <a:gd name="connsiteX4" fmla="*/ 0 w 846606"/>
                      <a:gd name="connsiteY4" fmla="*/ 0 h 16334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6606" h="1633472">
                        <a:moveTo>
                          <a:pt x="0" y="0"/>
                        </a:moveTo>
                        <a:lnTo>
                          <a:pt x="823198" y="125936"/>
                        </a:lnTo>
                        <a:cubicBezTo>
                          <a:pt x="832712" y="571156"/>
                          <a:pt x="878521" y="1258679"/>
                          <a:pt x="808015" y="1479371"/>
                        </a:cubicBezTo>
                        <a:cubicBezTo>
                          <a:pt x="551744" y="1730491"/>
                          <a:pt x="349006" y="1623484"/>
                          <a:pt x="191657" y="1516595"/>
                        </a:cubicBezTo>
                        <a:cubicBezTo>
                          <a:pt x="81929" y="1028915"/>
                          <a:pt x="184739" y="450462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8" name="Rettangolo 73">
                    <a:extLst>
                      <a:ext uri="{FF2B5EF4-FFF2-40B4-BE49-F238E27FC236}">
                        <a16:creationId xmlns:a16="http://schemas.microsoft.com/office/drawing/2014/main" id="{22D845E4-D1E0-7771-E4FE-5CB0BF6FEAB1}"/>
                      </a:ext>
                    </a:extLst>
                  </p:cNvPr>
                  <p:cNvSpPr/>
                  <p:nvPr/>
                </p:nvSpPr>
                <p:spPr>
                  <a:xfrm rot="230045">
                    <a:off x="9076149" y="5519705"/>
                    <a:ext cx="309837" cy="620832"/>
                  </a:xfrm>
                  <a:custGeom>
                    <a:avLst/>
                    <a:gdLst>
                      <a:gd name="connsiteX0" fmla="*/ 0 w 332697"/>
                      <a:gd name="connsiteY0" fmla="*/ 0 h 590959"/>
                      <a:gd name="connsiteX1" fmla="*/ 33269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2217 w 332697"/>
                      <a:gd name="connsiteY1" fmla="*/ 3048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602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23706 h 614665"/>
                      <a:gd name="connsiteX1" fmla="*/ 306027 w 332697"/>
                      <a:gd name="connsiteY1" fmla="*/ 23706 h 614665"/>
                      <a:gd name="connsiteX2" fmla="*/ 332697 w 332697"/>
                      <a:gd name="connsiteY2" fmla="*/ 614665 h 614665"/>
                      <a:gd name="connsiteX3" fmla="*/ 0 w 332697"/>
                      <a:gd name="connsiteY3" fmla="*/ 614665 h 614665"/>
                      <a:gd name="connsiteX4" fmla="*/ 0 w 332697"/>
                      <a:gd name="connsiteY4" fmla="*/ 23706 h 614665"/>
                      <a:gd name="connsiteX0" fmla="*/ 0 w 332697"/>
                      <a:gd name="connsiteY0" fmla="*/ 34524 h 625483"/>
                      <a:gd name="connsiteX1" fmla="*/ 306027 w 332697"/>
                      <a:gd name="connsiteY1" fmla="*/ 34524 h 625483"/>
                      <a:gd name="connsiteX2" fmla="*/ 332697 w 332697"/>
                      <a:gd name="connsiteY2" fmla="*/ 625483 h 625483"/>
                      <a:gd name="connsiteX3" fmla="*/ 0 w 332697"/>
                      <a:gd name="connsiteY3" fmla="*/ 625483 h 625483"/>
                      <a:gd name="connsiteX4" fmla="*/ 0 w 332697"/>
                      <a:gd name="connsiteY4" fmla="*/ 34524 h 625483"/>
                      <a:gd name="connsiteX0" fmla="*/ 0 w 306027"/>
                      <a:gd name="connsiteY0" fmla="*/ 34524 h 625483"/>
                      <a:gd name="connsiteX1" fmla="*/ 306027 w 306027"/>
                      <a:gd name="connsiteY1" fmla="*/ 34524 h 625483"/>
                      <a:gd name="connsiteX2" fmla="*/ 302217 w 306027"/>
                      <a:gd name="connsiteY2" fmla="*/ 614053 h 625483"/>
                      <a:gd name="connsiteX3" fmla="*/ 0 w 306027"/>
                      <a:gd name="connsiteY3" fmla="*/ 625483 h 625483"/>
                      <a:gd name="connsiteX4" fmla="*/ 0 w 306027"/>
                      <a:gd name="connsiteY4" fmla="*/ 34524 h 625483"/>
                      <a:gd name="connsiteX0" fmla="*/ 0 w 302217"/>
                      <a:gd name="connsiteY0" fmla="*/ 5802 h 596761"/>
                      <a:gd name="connsiteX1" fmla="*/ 264117 w 302217"/>
                      <a:gd name="connsiteY1" fmla="*/ 181062 h 596761"/>
                      <a:gd name="connsiteX2" fmla="*/ 302217 w 302217"/>
                      <a:gd name="connsiteY2" fmla="*/ 585331 h 596761"/>
                      <a:gd name="connsiteX3" fmla="*/ 0 w 302217"/>
                      <a:gd name="connsiteY3" fmla="*/ 596761 h 596761"/>
                      <a:gd name="connsiteX4" fmla="*/ 0 w 302217"/>
                      <a:gd name="connsiteY4" fmla="*/ 5802 h 596761"/>
                      <a:gd name="connsiteX0" fmla="*/ 0 w 309837"/>
                      <a:gd name="connsiteY0" fmla="*/ 32444 h 623403"/>
                      <a:gd name="connsiteX1" fmla="*/ 309837 w 309837"/>
                      <a:gd name="connsiteY1" fmla="*/ 36254 h 623403"/>
                      <a:gd name="connsiteX2" fmla="*/ 302217 w 309837"/>
                      <a:gd name="connsiteY2" fmla="*/ 611973 h 623403"/>
                      <a:gd name="connsiteX3" fmla="*/ 0 w 309837"/>
                      <a:gd name="connsiteY3" fmla="*/ 623403 h 623403"/>
                      <a:gd name="connsiteX4" fmla="*/ 0 w 309837"/>
                      <a:gd name="connsiteY4" fmla="*/ 32444 h 623403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302217 w 309837"/>
                      <a:gd name="connsiteY2" fmla="*/ 607119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285738 w 309837"/>
                      <a:gd name="connsiteY2" fmla="*/ 589131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6766"/>
                      <a:gd name="connsiteX1" fmla="*/ 309837 w 309837"/>
                      <a:gd name="connsiteY1" fmla="*/ 31400 h 616766"/>
                      <a:gd name="connsiteX2" fmla="*/ 285738 w 309837"/>
                      <a:gd name="connsiteY2" fmla="*/ 589131 h 616766"/>
                      <a:gd name="connsiteX3" fmla="*/ 26610 w 309837"/>
                      <a:gd name="connsiteY3" fmla="*/ 616766 h 616766"/>
                      <a:gd name="connsiteX4" fmla="*/ 0 w 309837"/>
                      <a:gd name="connsiteY4" fmla="*/ 39020 h 616766"/>
                      <a:gd name="connsiteX0" fmla="*/ 0 w 309837"/>
                      <a:gd name="connsiteY0" fmla="*/ 39020 h 628935"/>
                      <a:gd name="connsiteX1" fmla="*/ 309837 w 309837"/>
                      <a:gd name="connsiteY1" fmla="*/ 31400 h 628935"/>
                      <a:gd name="connsiteX2" fmla="*/ 285738 w 309837"/>
                      <a:gd name="connsiteY2" fmla="*/ 589131 h 628935"/>
                      <a:gd name="connsiteX3" fmla="*/ 15967 w 309837"/>
                      <a:gd name="connsiteY3" fmla="*/ 628935 h 628935"/>
                      <a:gd name="connsiteX4" fmla="*/ 0 w 309837"/>
                      <a:gd name="connsiteY4" fmla="*/ 39020 h 628935"/>
                      <a:gd name="connsiteX0" fmla="*/ 0 w 309837"/>
                      <a:gd name="connsiteY0" fmla="*/ 39020 h 613984"/>
                      <a:gd name="connsiteX1" fmla="*/ 309837 w 309837"/>
                      <a:gd name="connsiteY1" fmla="*/ 31400 h 613984"/>
                      <a:gd name="connsiteX2" fmla="*/ 285738 w 309837"/>
                      <a:gd name="connsiteY2" fmla="*/ 589131 h 613984"/>
                      <a:gd name="connsiteX3" fmla="*/ 11146 w 309837"/>
                      <a:gd name="connsiteY3" fmla="*/ 613984 h 613984"/>
                      <a:gd name="connsiteX4" fmla="*/ 0 w 309837"/>
                      <a:gd name="connsiteY4" fmla="*/ 39020 h 613984"/>
                      <a:gd name="connsiteX0" fmla="*/ 0 w 309837"/>
                      <a:gd name="connsiteY0" fmla="*/ 39020 h 621034"/>
                      <a:gd name="connsiteX1" fmla="*/ 309837 w 309837"/>
                      <a:gd name="connsiteY1" fmla="*/ 31400 h 621034"/>
                      <a:gd name="connsiteX2" fmla="*/ 285738 w 309837"/>
                      <a:gd name="connsiteY2" fmla="*/ 589131 h 621034"/>
                      <a:gd name="connsiteX3" fmla="*/ 11146 w 309837"/>
                      <a:gd name="connsiteY3" fmla="*/ 613984 h 621034"/>
                      <a:gd name="connsiteX4" fmla="*/ 0 w 309837"/>
                      <a:gd name="connsiteY4" fmla="*/ 39020 h 621034"/>
                      <a:gd name="connsiteX0" fmla="*/ 0 w 309837"/>
                      <a:gd name="connsiteY0" fmla="*/ 39020 h 622514"/>
                      <a:gd name="connsiteX1" fmla="*/ 309837 w 309837"/>
                      <a:gd name="connsiteY1" fmla="*/ 31400 h 622514"/>
                      <a:gd name="connsiteX2" fmla="*/ 285738 w 309837"/>
                      <a:gd name="connsiteY2" fmla="*/ 589131 h 622514"/>
                      <a:gd name="connsiteX3" fmla="*/ 11146 w 309837"/>
                      <a:gd name="connsiteY3" fmla="*/ 613984 h 622514"/>
                      <a:gd name="connsiteX4" fmla="*/ 0 w 309837"/>
                      <a:gd name="connsiteY4" fmla="*/ 39020 h 622514"/>
                      <a:gd name="connsiteX0" fmla="*/ 0 w 309837"/>
                      <a:gd name="connsiteY0" fmla="*/ 39020 h 621198"/>
                      <a:gd name="connsiteX1" fmla="*/ 309837 w 309837"/>
                      <a:gd name="connsiteY1" fmla="*/ 31400 h 621198"/>
                      <a:gd name="connsiteX2" fmla="*/ 304236 w 309837"/>
                      <a:gd name="connsiteY2" fmla="*/ 580254 h 621198"/>
                      <a:gd name="connsiteX3" fmla="*/ 11146 w 309837"/>
                      <a:gd name="connsiteY3" fmla="*/ 613984 h 621198"/>
                      <a:gd name="connsiteX4" fmla="*/ 0 w 309837"/>
                      <a:gd name="connsiteY4" fmla="*/ 39020 h 621198"/>
                      <a:gd name="connsiteX0" fmla="*/ 0 w 309837"/>
                      <a:gd name="connsiteY0" fmla="*/ 39020 h 620832"/>
                      <a:gd name="connsiteX1" fmla="*/ 309837 w 309837"/>
                      <a:gd name="connsiteY1" fmla="*/ 31400 h 620832"/>
                      <a:gd name="connsiteX2" fmla="*/ 292577 w 309837"/>
                      <a:gd name="connsiteY2" fmla="*/ 577217 h 620832"/>
                      <a:gd name="connsiteX3" fmla="*/ 11146 w 309837"/>
                      <a:gd name="connsiteY3" fmla="*/ 613984 h 620832"/>
                      <a:gd name="connsiteX4" fmla="*/ 0 w 309837"/>
                      <a:gd name="connsiteY4" fmla="*/ 39020 h 620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9837" h="620832">
                        <a:moveTo>
                          <a:pt x="0" y="39020"/>
                        </a:moveTo>
                        <a:cubicBezTo>
                          <a:pt x="109629" y="920"/>
                          <a:pt x="162108" y="-21940"/>
                          <a:pt x="309837" y="31400"/>
                        </a:cubicBezTo>
                        <a:lnTo>
                          <a:pt x="292577" y="577217"/>
                        </a:lnTo>
                        <a:cubicBezTo>
                          <a:pt x="205612" y="596651"/>
                          <a:pt x="93311" y="636876"/>
                          <a:pt x="11146" y="613984"/>
                        </a:cubicBezTo>
                        <a:lnTo>
                          <a:pt x="0" y="3902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45" name="Rettangolo con angoli arrotondati 44">
                  <a:extLst>
                    <a:ext uri="{FF2B5EF4-FFF2-40B4-BE49-F238E27FC236}">
                      <a16:creationId xmlns:a16="http://schemas.microsoft.com/office/drawing/2014/main" id="{DFD943C9-9AA9-06C6-E8AC-35EE9BAC50FF}"/>
                    </a:ext>
                  </a:extLst>
                </p:cNvPr>
                <p:cNvSpPr/>
                <p:nvPr/>
              </p:nvSpPr>
              <p:spPr>
                <a:xfrm rot="11448">
                  <a:off x="13516128" y="5531219"/>
                  <a:ext cx="73568" cy="192609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82" name="Ovale 81">
                <a:extLst>
                  <a:ext uri="{FF2B5EF4-FFF2-40B4-BE49-F238E27FC236}">
                    <a16:creationId xmlns:a16="http://schemas.microsoft.com/office/drawing/2014/main" id="{A1611853-EB12-0BFD-7CE5-99A198B14263}"/>
                  </a:ext>
                </a:extLst>
              </p:cNvPr>
              <p:cNvSpPr/>
              <p:nvPr/>
            </p:nvSpPr>
            <p:spPr>
              <a:xfrm>
                <a:off x="13416254" y="4494225"/>
                <a:ext cx="89108" cy="92474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9" name="Gruppo 38">
              <a:extLst>
                <a:ext uri="{FF2B5EF4-FFF2-40B4-BE49-F238E27FC236}">
                  <a16:creationId xmlns:a16="http://schemas.microsoft.com/office/drawing/2014/main" id="{DED758E9-45CB-F69E-E6D0-CA48AED5110D}"/>
                </a:ext>
              </a:extLst>
            </p:cNvPr>
            <p:cNvGrpSpPr/>
            <p:nvPr/>
          </p:nvGrpSpPr>
          <p:grpSpPr>
            <a:xfrm rot="21392073">
              <a:off x="13327098" y="5405003"/>
              <a:ext cx="204675" cy="261968"/>
              <a:chOff x="8992065" y="3239791"/>
              <a:chExt cx="502467" cy="641469"/>
            </a:xfrm>
          </p:grpSpPr>
          <p:sp>
            <p:nvSpPr>
              <p:cNvPr id="41" name="Trapezio 49">
                <a:extLst>
                  <a:ext uri="{FF2B5EF4-FFF2-40B4-BE49-F238E27FC236}">
                    <a16:creationId xmlns:a16="http://schemas.microsoft.com/office/drawing/2014/main" id="{6CACB8FA-D9B4-69F9-12AF-DB2906A63D44}"/>
                  </a:ext>
                </a:extLst>
              </p:cNvPr>
              <p:cNvSpPr/>
              <p:nvPr/>
            </p:nvSpPr>
            <p:spPr>
              <a:xfrm rot="9729401" flipH="1">
                <a:off x="8992065" y="3239791"/>
                <a:ext cx="502467" cy="507508"/>
              </a:xfrm>
              <a:custGeom>
                <a:avLst/>
                <a:gdLst>
                  <a:gd name="connsiteX0" fmla="*/ 0 w 321145"/>
                  <a:gd name="connsiteY0" fmla="*/ 361419 h 361419"/>
                  <a:gd name="connsiteX1" fmla="*/ 80286 w 321145"/>
                  <a:gd name="connsiteY1" fmla="*/ 0 h 361419"/>
                  <a:gd name="connsiteX2" fmla="*/ 240859 w 321145"/>
                  <a:gd name="connsiteY2" fmla="*/ 0 h 361419"/>
                  <a:gd name="connsiteX3" fmla="*/ 321145 w 321145"/>
                  <a:gd name="connsiteY3" fmla="*/ 361419 h 361419"/>
                  <a:gd name="connsiteX4" fmla="*/ 0 w 321145"/>
                  <a:gd name="connsiteY4" fmla="*/ 361419 h 361419"/>
                  <a:gd name="connsiteX0" fmla="*/ 0 w 321145"/>
                  <a:gd name="connsiteY0" fmla="*/ 361419 h 412763"/>
                  <a:gd name="connsiteX1" fmla="*/ 80286 w 321145"/>
                  <a:gd name="connsiteY1" fmla="*/ 0 h 412763"/>
                  <a:gd name="connsiteX2" fmla="*/ 240859 w 321145"/>
                  <a:gd name="connsiteY2" fmla="*/ 0 h 412763"/>
                  <a:gd name="connsiteX3" fmla="*/ 321145 w 321145"/>
                  <a:gd name="connsiteY3" fmla="*/ 361419 h 412763"/>
                  <a:gd name="connsiteX4" fmla="*/ 0 w 321145"/>
                  <a:gd name="connsiteY4" fmla="*/ 361419 h 41276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81953"/>
                  <a:gd name="connsiteY0" fmla="*/ 302475 h 416714"/>
                  <a:gd name="connsiteX1" fmla="*/ 141094 w 381953"/>
                  <a:gd name="connsiteY1" fmla="*/ 0 h 416714"/>
                  <a:gd name="connsiteX2" fmla="*/ 301667 w 381953"/>
                  <a:gd name="connsiteY2" fmla="*/ 0 h 416714"/>
                  <a:gd name="connsiteX3" fmla="*/ 381953 w 381953"/>
                  <a:gd name="connsiteY3" fmla="*/ 361419 h 416714"/>
                  <a:gd name="connsiteX4" fmla="*/ 0 w 381953"/>
                  <a:gd name="connsiteY4" fmla="*/ 302475 h 416714"/>
                  <a:gd name="connsiteX0" fmla="*/ 0 w 433414"/>
                  <a:gd name="connsiteY0" fmla="*/ 302475 h 404427"/>
                  <a:gd name="connsiteX1" fmla="*/ 141094 w 433414"/>
                  <a:gd name="connsiteY1" fmla="*/ 0 h 404427"/>
                  <a:gd name="connsiteX2" fmla="*/ 301667 w 433414"/>
                  <a:gd name="connsiteY2" fmla="*/ 0 h 404427"/>
                  <a:gd name="connsiteX3" fmla="*/ 433414 w 433414"/>
                  <a:gd name="connsiteY3" fmla="*/ 342175 h 404427"/>
                  <a:gd name="connsiteX4" fmla="*/ 0 w 433414"/>
                  <a:gd name="connsiteY4" fmla="*/ 302475 h 404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3414" h="404427">
                    <a:moveTo>
                      <a:pt x="0" y="302475"/>
                    </a:moveTo>
                    <a:cubicBezTo>
                      <a:pt x="179855" y="208788"/>
                      <a:pt x="209883" y="258317"/>
                      <a:pt x="141094" y="0"/>
                    </a:cubicBezTo>
                    <a:lnTo>
                      <a:pt x="301667" y="0"/>
                    </a:lnTo>
                    <a:cubicBezTo>
                      <a:pt x="328429" y="120473"/>
                      <a:pt x="302166" y="187642"/>
                      <a:pt x="433414" y="342175"/>
                    </a:cubicBezTo>
                    <a:cubicBezTo>
                      <a:pt x="335043" y="441031"/>
                      <a:pt x="101399" y="418000"/>
                      <a:pt x="0" y="30247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2" name="Ovale 41">
                <a:extLst>
                  <a:ext uri="{FF2B5EF4-FFF2-40B4-BE49-F238E27FC236}">
                    <a16:creationId xmlns:a16="http://schemas.microsoft.com/office/drawing/2014/main" id="{C796F569-85CB-E5B5-65B7-857CB4A9977C}"/>
                  </a:ext>
                </a:extLst>
              </p:cNvPr>
              <p:cNvSpPr/>
              <p:nvPr/>
            </p:nvSpPr>
            <p:spPr>
              <a:xfrm>
                <a:off x="9207716" y="3612631"/>
                <a:ext cx="268224" cy="268629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40" name="Esagono 45">
            <a:extLst>
              <a:ext uri="{FF2B5EF4-FFF2-40B4-BE49-F238E27FC236}">
                <a16:creationId xmlns:a16="http://schemas.microsoft.com/office/drawing/2014/main" id="{195FCAA4-C5E2-C6E8-5BB7-F8B57F323EAE}"/>
              </a:ext>
            </a:extLst>
          </p:cNvPr>
          <p:cNvSpPr/>
          <p:nvPr/>
        </p:nvSpPr>
        <p:spPr>
          <a:xfrm rot="21572067">
            <a:off x="11186381" y="5326224"/>
            <a:ext cx="406466" cy="277291"/>
          </a:xfrm>
          <a:custGeom>
            <a:avLst/>
            <a:gdLst>
              <a:gd name="connsiteX0" fmla="*/ 0 w 880368"/>
              <a:gd name="connsiteY0" fmla="*/ 414515 h 829030"/>
              <a:gd name="connsiteX1" fmla="*/ 207258 w 880368"/>
              <a:gd name="connsiteY1" fmla="*/ 0 h 829030"/>
              <a:gd name="connsiteX2" fmla="*/ 673111 w 880368"/>
              <a:gd name="connsiteY2" fmla="*/ 0 h 829030"/>
              <a:gd name="connsiteX3" fmla="*/ 880368 w 880368"/>
              <a:gd name="connsiteY3" fmla="*/ 414515 h 829030"/>
              <a:gd name="connsiteX4" fmla="*/ 673111 w 880368"/>
              <a:gd name="connsiteY4" fmla="*/ 829030 h 829030"/>
              <a:gd name="connsiteX5" fmla="*/ 207258 w 880368"/>
              <a:gd name="connsiteY5" fmla="*/ 829030 h 829030"/>
              <a:gd name="connsiteX6" fmla="*/ 0 w 880368"/>
              <a:gd name="connsiteY6" fmla="*/ 414515 h 829030"/>
              <a:gd name="connsiteX0" fmla="*/ 0 w 886471"/>
              <a:gd name="connsiteY0" fmla="*/ 414515 h 829030"/>
              <a:gd name="connsiteX1" fmla="*/ 207258 w 886471"/>
              <a:gd name="connsiteY1" fmla="*/ 0 h 829030"/>
              <a:gd name="connsiteX2" fmla="*/ 886471 w 886471"/>
              <a:gd name="connsiteY2" fmla="*/ 251460 h 829030"/>
              <a:gd name="connsiteX3" fmla="*/ 880368 w 886471"/>
              <a:gd name="connsiteY3" fmla="*/ 414515 h 829030"/>
              <a:gd name="connsiteX4" fmla="*/ 673111 w 886471"/>
              <a:gd name="connsiteY4" fmla="*/ 829030 h 829030"/>
              <a:gd name="connsiteX5" fmla="*/ 207258 w 886471"/>
              <a:gd name="connsiteY5" fmla="*/ 829030 h 829030"/>
              <a:gd name="connsiteX6" fmla="*/ 0 w 886471"/>
              <a:gd name="connsiteY6" fmla="*/ 414515 h 829030"/>
              <a:gd name="connsiteX0" fmla="*/ 0 w 886471"/>
              <a:gd name="connsiteY0" fmla="*/ 163055 h 577570"/>
              <a:gd name="connsiteX1" fmla="*/ 9138 w 886471"/>
              <a:gd name="connsiteY1" fmla="*/ 15240 h 577570"/>
              <a:gd name="connsiteX2" fmla="*/ 886471 w 886471"/>
              <a:gd name="connsiteY2" fmla="*/ 0 h 577570"/>
              <a:gd name="connsiteX3" fmla="*/ 880368 w 886471"/>
              <a:gd name="connsiteY3" fmla="*/ 163055 h 577570"/>
              <a:gd name="connsiteX4" fmla="*/ 673111 w 886471"/>
              <a:gd name="connsiteY4" fmla="*/ 577570 h 577570"/>
              <a:gd name="connsiteX5" fmla="*/ 207258 w 886471"/>
              <a:gd name="connsiteY5" fmla="*/ 577570 h 577570"/>
              <a:gd name="connsiteX6" fmla="*/ 0 w 886471"/>
              <a:gd name="connsiteY6" fmla="*/ 163055 h 57757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673111 w 886471"/>
              <a:gd name="connsiteY4" fmla="*/ 57757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471" h="585190">
                <a:moveTo>
                  <a:pt x="0" y="163055"/>
                </a:moveTo>
                <a:lnTo>
                  <a:pt x="9138" y="15240"/>
                </a:lnTo>
                <a:cubicBezTo>
                  <a:pt x="435102" y="157347"/>
                  <a:pt x="487211" y="181705"/>
                  <a:pt x="886471" y="0"/>
                </a:cubicBezTo>
                <a:lnTo>
                  <a:pt x="880368" y="163055"/>
                </a:lnTo>
                <a:cubicBezTo>
                  <a:pt x="621142" y="287485"/>
                  <a:pt x="564689" y="300388"/>
                  <a:pt x="528331" y="585190"/>
                </a:cubicBezTo>
                <a:lnTo>
                  <a:pt x="367278" y="585190"/>
                </a:lnTo>
                <a:cubicBezTo>
                  <a:pt x="293336" y="421618"/>
                  <a:pt x="364310" y="330077"/>
                  <a:pt x="0" y="16305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4DF37C17-1F2C-66C7-36E5-F7998060D2E7}"/>
              </a:ext>
            </a:extLst>
          </p:cNvPr>
          <p:cNvSpPr txBox="1"/>
          <p:nvPr/>
        </p:nvSpPr>
        <p:spPr>
          <a:xfrm>
            <a:off x="9970176" y="3462523"/>
            <a:ext cx="2409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Social Assistive Robot</a:t>
            </a:r>
            <a:endParaRPr lang="it-IT" sz="2400"/>
          </a:p>
        </p:txBody>
      </p:sp>
      <p:pic>
        <p:nvPicPr>
          <p:cNvPr id="4" name="Elemento grafico 3" descr="Donna che indica in avanti">
            <a:extLst>
              <a:ext uri="{FF2B5EF4-FFF2-40B4-BE49-F238E27FC236}">
                <a16:creationId xmlns:a16="http://schemas.microsoft.com/office/drawing/2014/main" id="{933B8021-7FDB-3722-B41B-783AC9641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79037" y="2677531"/>
            <a:ext cx="1552575" cy="1266825"/>
          </a:xfrm>
          <a:prstGeom prst="rect">
            <a:avLst/>
          </a:prstGeom>
        </p:spPr>
      </p:pic>
      <p:pic>
        <p:nvPicPr>
          <p:cNvPr id="5" name="Elemento grafico 4" descr="Donna con i capelli ricci">
            <a:extLst>
              <a:ext uri="{FF2B5EF4-FFF2-40B4-BE49-F238E27FC236}">
                <a16:creationId xmlns:a16="http://schemas.microsoft.com/office/drawing/2014/main" id="{F58AB7DD-F7B9-947E-4D89-DFF51E595F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89379" y="2091409"/>
            <a:ext cx="1123950" cy="771525"/>
          </a:xfrm>
          <a:prstGeom prst="rect">
            <a:avLst/>
          </a:prstGeom>
        </p:spPr>
      </p:pic>
      <p:pic>
        <p:nvPicPr>
          <p:cNvPr id="84" name="Elemento grafico 83" descr="Faccia di donna">
            <a:extLst>
              <a:ext uri="{FF2B5EF4-FFF2-40B4-BE49-F238E27FC236}">
                <a16:creationId xmlns:a16="http://schemas.microsoft.com/office/drawing/2014/main" id="{6F510734-784D-AF8D-F291-34397C6F09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59994" y="2440681"/>
            <a:ext cx="304800" cy="323850"/>
          </a:xfrm>
          <a:prstGeom prst="rect">
            <a:avLst/>
          </a:prstGeom>
        </p:spPr>
      </p:pic>
      <p:grpSp>
        <p:nvGrpSpPr>
          <p:cNvPr id="95" name="Gruppo 94">
            <a:extLst>
              <a:ext uri="{FF2B5EF4-FFF2-40B4-BE49-F238E27FC236}">
                <a16:creationId xmlns:a16="http://schemas.microsoft.com/office/drawing/2014/main" id="{74F4C406-BA77-AE88-FCB0-12BACA4F36FE}"/>
              </a:ext>
            </a:extLst>
          </p:cNvPr>
          <p:cNvGrpSpPr/>
          <p:nvPr/>
        </p:nvGrpSpPr>
        <p:grpSpPr>
          <a:xfrm>
            <a:off x="6607329" y="2429208"/>
            <a:ext cx="962830" cy="1516420"/>
            <a:chOff x="5008206" y="2407746"/>
            <a:chExt cx="1059422" cy="1741800"/>
          </a:xfrm>
        </p:grpSpPr>
        <p:grpSp>
          <p:nvGrpSpPr>
            <p:cNvPr id="88" name="Gruppo 87">
              <a:extLst>
                <a:ext uri="{FF2B5EF4-FFF2-40B4-BE49-F238E27FC236}">
                  <a16:creationId xmlns:a16="http://schemas.microsoft.com/office/drawing/2014/main" id="{090FDD4D-905C-83A6-2ED9-679DF770CD68}"/>
                </a:ext>
              </a:extLst>
            </p:cNvPr>
            <p:cNvGrpSpPr/>
            <p:nvPr/>
          </p:nvGrpSpPr>
          <p:grpSpPr>
            <a:xfrm rot="360000" flipH="1">
              <a:off x="5128340" y="2407746"/>
              <a:ext cx="819150" cy="904875"/>
              <a:chOff x="5697157" y="2386281"/>
              <a:chExt cx="819150" cy="904875"/>
            </a:xfrm>
          </p:grpSpPr>
          <p:pic>
            <p:nvPicPr>
              <p:cNvPr id="86" name="Elemento grafico 85" descr="Donna con chignon">
                <a:extLst>
                  <a:ext uri="{FF2B5EF4-FFF2-40B4-BE49-F238E27FC236}">
                    <a16:creationId xmlns:a16="http://schemas.microsoft.com/office/drawing/2014/main" id="{CB5FF6ED-7704-5494-4567-7F716B2EDE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697157" y="2386281"/>
                <a:ext cx="819150" cy="904875"/>
              </a:xfrm>
              <a:prstGeom prst="rect">
                <a:avLst/>
              </a:prstGeom>
            </p:spPr>
          </p:pic>
          <p:pic>
            <p:nvPicPr>
              <p:cNvPr id="87" name="Elemento grafico 86" descr="Volto sorridente con denti">
                <a:extLst>
                  <a:ext uri="{FF2B5EF4-FFF2-40B4-BE49-F238E27FC236}">
                    <a16:creationId xmlns:a16="http://schemas.microsoft.com/office/drawing/2014/main" id="{6DF32BFD-7F85-1B87-1769-BA7B911CF1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097207" y="2847102"/>
                <a:ext cx="304800" cy="333375"/>
              </a:xfrm>
              <a:prstGeom prst="rect">
                <a:avLst/>
              </a:prstGeom>
            </p:spPr>
          </p:pic>
        </p:grpSp>
        <p:pic>
          <p:nvPicPr>
            <p:cNvPr id="94" name="Elemento grafico 93" descr="Donna che indossa una maglietta a righe">
              <a:extLst>
                <a:ext uri="{FF2B5EF4-FFF2-40B4-BE49-F238E27FC236}">
                  <a16:creationId xmlns:a16="http://schemas.microsoft.com/office/drawing/2014/main" id="{B26C33AC-1ECE-D448-7AB1-FEC2A8B64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flipH="1">
              <a:off x="5008206" y="3169946"/>
              <a:ext cx="1059422" cy="979600"/>
            </a:xfrm>
            <a:prstGeom prst="rect">
              <a:avLst/>
            </a:prstGeom>
          </p:spPr>
        </p:pic>
      </p:grpSp>
      <p:sp>
        <p:nvSpPr>
          <p:cNvPr id="97" name="Rettangolo 96">
            <a:extLst>
              <a:ext uri="{FF2B5EF4-FFF2-40B4-BE49-F238E27FC236}">
                <a16:creationId xmlns:a16="http://schemas.microsoft.com/office/drawing/2014/main" id="{3BF45EE1-22AD-9FC8-DFC6-6FB166644DF1}"/>
              </a:ext>
            </a:extLst>
          </p:cNvPr>
          <p:cNvSpPr/>
          <p:nvPr/>
        </p:nvSpPr>
        <p:spPr>
          <a:xfrm>
            <a:off x="2279151" y="3878190"/>
            <a:ext cx="5523133" cy="2285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8" name="Elemento grafico 97" descr="Fumetto contorno">
            <a:extLst>
              <a:ext uri="{FF2B5EF4-FFF2-40B4-BE49-F238E27FC236}">
                <a16:creationId xmlns:a16="http://schemas.microsoft.com/office/drawing/2014/main" id="{0EBBB948-69EA-DCB5-6188-A795F9A51B6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3513786" y="1512195"/>
            <a:ext cx="1129047" cy="1268568"/>
          </a:xfrm>
          <a:prstGeom prst="rect">
            <a:avLst/>
          </a:prstGeom>
        </p:spPr>
      </p:pic>
      <p:sp>
        <p:nvSpPr>
          <p:cNvPr id="99" name="CasellaDiTesto 98">
            <a:extLst>
              <a:ext uri="{FF2B5EF4-FFF2-40B4-BE49-F238E27FC236}">
                <a16:creationId xmlns:a16="http://schemas.microsoft.com/office/drawing/2014/main" id="{6F3EF833-0E9D-383B-6453-48B7AB8F16D6}"/>
              </a:ext>
            </a:extLst>
          </p:cNvPr>
          <p:cNvSpPr txBox="1"/>
          <p:nvPr/>
        </p:nvSpPr>
        <p:spPr>
          <a:xfrm>
            <a:off x="3722527" y="1849223"/>
            <a:ext cx="7279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/>
              <a:t>Look!</a:t>
            </a:r>
          </a:p>
        </p:txBody>
      </p:sp>
      <p:grpSp>
        <p:nvGrpSpPr>
          <p:cNvPr id="177" name="Gruppo 176">
            <a:extLst>
              <a:ext uri="{FF2B5EF4-FFF2-40B4-BE49-F238E27FC236}">
                <a16:creationId xmlns:a16="http://schemas.microsoft.com/office/drawing/2014/main" id="{72459BEC-D5DA-816B-0891-1F0E83E672F6}"/>
              </a:ext>
            </a:extLst>
          </p:cNvPr>
          <p:cNvGrpSpPr/>
          <p:nvPr/>
        </p:nvGrpSpPr>
        <p:grpSpPr>
          <a:xfrm>
            <a:off x="4880054" y="2682821"/>
            <a:ext cx="661331" cy="1208601"/>
            <a:chOff x="11078386" y="4127448"/>
            <a:chExt cx="1541853" cy="2661322"/>
          </a:xfrm>
        </p:grpSpPr>
        <p:sp>
          <p:nvSpPr>
            <p:cNvPr id="101" name="Rettangolo 100">
              <a:extLst>
                <a:ext uri="{FF2B5EF4-FFF2-40B4-BE49-F238E27FC236}">
                  <a16:creationId xmlns:a16="http://schemas.microsoft.com/office/drawing/2014/main" id="{DC30B969-AFE4-7979-BF9F-1DEBEEBC1903}"/>
                </a:ext>
              </a:extLst>
            </p:cNvPr>
            <p:cNvSpPr/>
            <p:nvPr/>
          </p:nvSpPr>
          <p:spPr>
            <a:xfrm rot="21572067">
              <a:off x="11698753" y="4617085"/>
              <a:ext cx="146307" cy="6293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2" name="Trapezio 28">
              <a:extLst>
                <a:ext uri="{FF2B5EF4-FFF2-40B4-BE49-F238E27FC236}">
                  <a16:creationId xmlns:a16="http://schemas.microsoft.com/office/drawing/2014/main" id="{83BECCEE-5BF9-8F96-A7E4-791B95635074}"/>
                </a:ext>
              </a:extLst>
            </p:cNvPr>
            <p:cNvSpPr/>
            <p:nvPr/>
          </p:nvSpPr>
          <p:spPr>
            <a:xfrm rot="10772067">
              <a:off x="11524826" y="4964580"/>
              <a:ext cx="510538" cy="424388"/>
            </a:xfrm>
            <a:custGeom>
              <a:avLst/>
              <a:gdLst>
                <a:gd name="connsiteX0" fmla="*/ 0 w 1017129"/>
                <a:gd name="connsiteY0" fmla="*/ 932501 h 932501"/>
                <a:gd name="connsiteX1" fmla="*/ 122316 w 1017129"/>
                <a:gd name="connsiteY1" fmla="*/ 0 h 932501"/>
                <a:gd name="connsiteX2" fmla="*/ 894813 w 1017129"/>
                <a:gd name="connsiteY2" fmla="*/ 0 h 932501"/>
                <a:gd name="connsiteX3" fmla="*/ 1017129 w 1017129"/>
                <a:gd name="connsiteY3" fmla="*/ 932501 h 932501"/>
                <a:gd name="connsiteX4" fmla="*/ 0 w 1017129"/>
                <a:gd name="connsiteY4" fmla="*/ 932501 h 932501"/>
                <a:gd name="connsiteX0" fmla="*/ 0 w 1192389"/>
                <a:gd name="connsiteY0" fmla="*/ 932501 h 932501"/>
                <a:gd name="connsiteX1" fmla="*/ 122316 w 1192389"/>
                <a:gd name="connsiteY1" fmla="*/ 0 h 932501"/>
                <a:gd name="connsiteX2" fmla="*/ 894813 w 1192389"/>
                <a:gd name="connsiteY2" fmla="*/ 0 h 932501"/>
                <a:gd name="connsiteX3" fmla="*/ 1192389 w 1192389"/>
                <a:gd name="connsiteY3" fmla="*/ 909641 h 932501"/>
                <a:gd name="connsiteX4" fmla="*/ 0 w 1192389"/>
                <a:gd name="connsiteY4" fmla="*/ 932501 h 93250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825821 h 1023941"/>
                <a:gd name="connsiteX1" fmla="*/ 175656 w 1253349"/>
                <a:gd name="connsiteY1" fmla="*/ 0 h 1023941"/>
                <a:gd name="connsiteX2" fmla="*/ 955773 w 1253349"/>
                <a:gd name="connsiteY2" fmla="*/ 114300 h 1023941"/>
                <a:gd name="connsiteX3" fmla="*/ 1253349 w 1253349"/>
                <a:gd name="connsiteY3" fmla="*/ 1023941 h 1023941"/>
                <a:gd name="connsiteX4" fmla="*/ 0 w 1253349"/>
                <a:gd name="connsiteY4" fmla="*/ 825821 h 1023941"/>
                <a:gd name="connsiteX0" fmla="*/ 0 w 1253349"/>
                <a:gd name="connsiteY0" fmla="*/ 841061 h 1039181"/>
                <a:gd name="connsiteX1" fmla="*/ 175656 w 1253349"/>
                <a:gd name="connsiteY1" fmla="*/ 15240 h 1039181"/>
                <a:gd name="connsiteX2" fmla="*/ 963393 w 1253349"/>
                <a:gd name="connsiteY2" fmla="*/ 0 h 1039181"/>
                <a:gd name="connsiteX3" fmla="*/ 1253349 w 1253349"/>
                <a:gd name="connsiteY3" fmla="*/ 1039181 h 1039181"/>
                <a:gd name="connsiteX4" fmla="*/ 0 w 1253349"/>
                <a:gd name="connsiteY4" fmla="*/ 841061 h 1039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3349" h="1039181">
                  <a:moveTo>
                    <a:pt x="0" y="841061"/>
                  </a:moveTo>
                  <a:cubicBezTo>
                    <a:pt x="61092" y="603887"/>
                    <a:pt x="152664" y="336234"/>
                    <a:pt x="175656" y="15240"/>
                  </a:cubicBezTo>
                  <a:lnTo>
                    <a:pt x="963393" y="0"/>
                  </a:lnTo>
                  <a:cubicBezTo>
                    <a:pt x="994005" y="371794"/>
                    <a:pt x="1100817" y="568327"/>
                    <a:pt x="1253349" y="1039181"/>
                  </a:cubicBezTo>
                  <a:lnTo>
                    <a:pt x="0" y="841061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" name="Trapezio 37">
              <a:extLst>
                <a:ext uri="{FF2B5EF4-FFF2-40B4-BE49-F238E27FC236}">
                  <a16:creationId xmlns:a16="http://schemas.microsoft.com/office/drawing/2014/main" id="{76CA3E3F-36C3-7275-47D8-A0DE6DFD6D3F}"/>
                </a:ext>
              </a:extLst>
            </p:cNvPr>
            <p:cNvSpPr/>
            <p:nvPr/>
          </p:nvSpPr>
          <p:spPr>
            <a:xfrm rot="12798639" flipH="1">
              <a:off x="12371379" y="4963126"/>
              <a:ext cx="234994" cy="287334"/>
            </a:xfrm>
            <a:custGeom>
              <a:avLst/>
              <a:gdLst>
                <a:gd name="connsiteX0" fmla="*/ 0 w 653937"/>
                <a:gd name="connsiteY0" fmla="*/ 658283 h 658283"/>
                <a:gd name="connsiteX1" fmla="*/ 110496 w 653937"/>
                <a:gd name="connsiteY1" fmla="*/ 0 h 658283"/>
                <a:gd name="connsiteX2" fmla="*/ 543441 w 653937"/>
                <a:gd name="connsiteY2" fmla="*/ 0 h 658283"/>
                <a:gd name="connsiteX3" fmla="*/ 653937 w 653937"/>
                <a:gd name="connsiteY3" fmla="*/ 658283 h 658283"/>
                <a:gd name="connsiteX4" fmla="*/ 0 w 653937"/>
                <a:gd name="connsiteY4" fmla="*/ 658283 h 658283"/>
                <a:gd name="connsiteX0" fmla="*/ 36933 w 690870"/>
                <a:gd name="connsiteY0" fmla="*/ 658283 h 658734"/>
                <a:gd name="connsiteX1" fmla="*/ 147429 w 690870"/>
                <a:gd name="connsiteY1" fmla="*/ 0 h 658734"/>
                <a:gd name="connsiteX2" fmla="*/ 580374 w 690870"/>
                <a:gd name="connsiteY2" fmla="*/ 0 h 658734"/>
                <a:gd name="connsiteX3" fmla="*/ 690870 w 690870"/>
                <a:gd name="connsiteY3" fmla="*/ 658283 h 658734"/>
                <a:gd name="connsiteX4" fmla="*/ 36933 w 690870"/>
                <a:gd name="connsiteY4" fmla="*/ 658283 h 658734"/>
                <a:gd name="connsiteX0" fmla="*/ 36933 w 690870"/>
                <a:gd name="connsiteY0" fmla="*/ 658283 h 719243"/>
                <a:gd name="connsiteX1" fmla="*/ 147429 w 690870"/>
                <a:gd name="connsiteY1" fmla="*/ 0 h 719243"/>
                <a:gd name="connsiteX2" fmla="*/ 580374 w 690870"/>
                <a:gd name="connsiteY2" fmla="*/ 0 h 719243"/>
                <a:gd name="connsiteX3" fmla="*/ 690870 w 690870"/>
                <a:gd name="connsiteY3" fmla="*/ 658283 h 719243"/>
                <a:gd name="connsiteX4" fmla="*/ 36933 w 690870"/>
                <a:gd name="connsiteY4" fmla="*/ 658283 h 719243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48676 w 702980"/>
                <a:gd name="connsiteY0" fmla="*/ 752153 h 866737"/>
                <a:gd name="connsiteX1" fmla="*/ 91620 w 702980"/>
                <a:gd name="connsiteY1" fmla="*/ 0 h 866737"/>
                <a:gd name="connsiteX2" fmla="*/ 592117 w 702980"/>
                <a:gd name="connsiteY2" fmla="*/ 93870 h 866737"/>
                <a:gd name="connsiteX3" fmla="*/ 702613 w 702980"/>
                <a:gd name="connsiteY3" fmla="*/ 752153 h 866737"/>
                <a:gd name="connsiteX4" fmla="*/ 48676 w 702980"/>
                <a:gd name="connsiteY4" fmla="*/ 752153 h 866737"/>
                <a:gd name="connsiteX0" fmla="*/ 42672 w 696976"/>
                <a:gd name="connsiteY0" fmla="*/ 752153 h 866737"/>
                <a:gd name="connsiteX1" fmla="*/ 85616 w 696976"/>
                <a:gd name="connsiteY1" fmla="*/ 0 h 866737"/>
                <a:gd name="connsiteX2" fmla="*/ 586113 w 696976"/>
                <a:gd name="connsiteY2" fmla="*/ 93870 h 866737"/>
                <a:gd name="connsiteX3" fmla="*/ 696609 w 696976"/>
                <a:gd name="connsiteY3" fmla="*/ 752153 h 866737"/>
                <a:gd name="connsiteX4" fmla="*/ 42672 w 696976"/>
                <a:gd name="connsiteY4" fmla="*/ 752153 h 86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976" h="866737">
                  <a:moveTo>
                    <a:pt x="42672" y="752153"/>
                  </a:moveTo>
                  <a:cubicBezTo>
                    <a:pt x="-72896" y="768945"/>
                    <a:pt x="82560" y="228815"/>
                    <a:pt x="85616" y="0"/>
                  </a:cubicBezTo>
                  <a:lnTo>
                    <a:pt x="586113" y="93870"/>
                  </a:lnTo>
                  <a:cubicBezTo>
                    <a:pt x="622945" y="313298"/>
                    <a:pt x="629297" y="464145"/>
                    <a:pt x="696609" y="752153"/>
                  </a:cubicBezTo>
                  <a:cubicBezTo>
                    <a:pt x="714850" y="919793"/>
                    <a:pt x="47291" y="889313"/>
                    <a:pt x="42672" y="75215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4" name="Ovale 103">
              <a:extLst>
                <a:ext uri="{FF2B5EF4-FFF2-40B4-BE49-F238E27FC236}">
                  <a16:creationId xmlns:a16="http://schemas.microsoft.com/office/drawing/2014/main" id="{643C224A-E22B-0A79-C2B6-97634A5412F2}"/>
                </a:ext>
              </a:extLst>
            </p:cNvPr>
            <p:cNvSpPr/>
            <p:nvPr/>
          </p:nvSpPr>
          <p:spPr>
            <a:xfrm rot="21572067">
              <a:off x="12449523" y="4988969"/>
              <a:ext cx="170716" cy="128108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5" name="Ovale 104">
              <a:extLst>
                <a:ext uri="{FF2B5EF4-FFF2-40B4-BE49-F238E27FC236}">
                  <a16:creationId xmlns:a16="http://schemas.microsoft.com/office/drawing/2014/main" id="{05843395-37C4-3215-5D8D-E77044BBF2C0}"/>
                </a:ext>
              </a:extLst>
            </p:cNvPr>
            <p:cNvSpPr/>
            <p:nvPr/>
          </p:nvSpPr>
          <p:spPr>
            <a:xfrm rot="19034516">
              <a:off x="12245620" y="4496450"/>
              <a:ext cx="220790" cy="674348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6" name="Trapezio 42">
              <a:extLst>
                <a:ext uri="{FF2B5EF4-FFF2-40B4-BE49-F238E27FC236}">
                  <a16:creationId xmlns:a16="http://schemas.microsoft.com/office/drawing/2014/main" id="{C94CEC97-8D27-4E9D-B356-51A9873DA43C}"/>
                </a:ext>
              </a:extLst>
            </p:cNvPr>
            <p:cNvSpPr/>
            <p:nvPr/>
          </p:nvSpPr>
          <p:spPr>
            <a:xfrm rot="1931469">
              <a:off x="12170826" y="5173004"/>
              <a:ext cx="312391" cy="370555"/>
            </a:xfrm>
            <a:custGeom>
              <a:avLst/>
              <a:gdLst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722401 w 933837"/>
                <a:gd name="connsiteY2" fmla="*/ 0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878897"/>
                <a:gd name="connsiteY0" fmla="*/ 845746 h 845746"/>
                <a:gd name="connsiteX1" fmla="*/ 211437 w 878897"/>
                <a:gd name="connsiteY1" fmla="*/ 0 h 845746"/>
                <a:gd name="connsiteX2" fmla="*/ 635384 w 878897"/>
                <a:gd name="connsiteY2" fmla="*/ 19567 h 845746"/>
                <a:gd name="connsiteX3" fmla="*/ 878897 w 878897"/>
                <a:gd name="connsiteY3" fmla="*/ 844755 h 845746"/>
                <a:gd name="connsiteX4" fmla="*/ 0 w 878897"/>
                <a:gd name="connsiteY4" fmla="*/ 845746 h 845746"/>
                <a:gd name="connsiteX0" fmla="*/ 0 w 924445"/>
                <a:gd name="connsiteY0" fmla="*/ 845746 h 845746"/>
                <a:gd name="connsiteX1" fmla="*/ 211437 w 924445"/>
                <a:gd name="connsiteY1" fmla="*/ 0 h 845746"/>
                <a:gd name="connsiteX2" fmla="*/ 635384 w 924445"/>
                <a:gd name="connsiteY2" fmla="*/ 19567 h 845746"/>
                <a:gd name="connsiteX3" fmla="*/ 878897 w 924445"/>
                <a:gd name="connsiteY3" fmla="*/ 844755 h 845746"/>
                <a:gd name="connsiteX4" fmla="*/ 0 w 924445"/>
                <a:gd name="connsiteY4" fmla="*/ 845746 h 845746"/>
                <a:gd name="connsiteX0" fmla="*/ 0 w 924445"/>
                <a:gd name="connsiteY0" fmla="*/ 845746 h 895165"/>
                <a:gd name="connsiteX1" fmla="*/ 211437 w 924445"/>
                <a:gd name="connsiteY1" fmla="*/ 0 h 895165"/>
                <a:gd name="connsiteX2" fmla="*/ 635384 w 924445"/>
                <a:gd name="connsiteY2" fmla="*/ 19567 h 895165"/>
                <a:gd name="connsiteX3" fmla="*/ 878897 w 924445"/>
                <a:gd name="connsiteY3" fmla="*/ 844755 h 895165"/>
                <a:gd name="connsiteX4" fmla="*/ 0 w 924445"/>
                <a:gd name="connsiteY4" fmla="*/ 845746 h 895165"/>
                <a:gd name="connsiteX0" fmla="*/ 0 w 927114"/>
                <a:gd name="connsiteY0" fmla="*/ 856273 h 898070"/>
                <a:gd name="connsiteX1" fmla="*/ 214106 w 927114"/>
                <a:gd name="connsiteY1" fmla="*/ 0 h 898070"/>
                <a:gd name="connsiteX2" fmla="*/ 638053 w 927114"/>
                <a:gd name="connsiteY2" fmla="*/ 19567 h 898070"/>
                <a:gd name="connsiteX3" fmla="*/ 881566 w 927114"/>
                <a:gd name="connsiteY3" fmla="*/ 844755 h 898070"/>
                <a:gd name="connsiteX4" fmla="*/ 0 w 927114"/>
                <a:gd name="connsiteY4" fmla="*/ 856273 h 898070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888649"/>
                <a:gd name="connsiteY0" fmla="*/ 856273 h 907363"/>
                <a:gd name="connsiteX1" fmla="*/ 214106 w 888649"/>
                <a:gd name="connsiteY1" fmla="*/ 0 h 907363"/>
                <a:gd name="connsiteX2" fmla="*/ 638053 w 888649"/>
                <a:gd name="connsiteY2" fmla="*/ 19567 h 907363"/>
                <a:gd name="connsiteX3" fmla="*/ 830678 w 888649"/>
                <a:gd name="connsiteY3" fmla="*/ 818597 h 907363"/>
                <a:gd name="connsiteX4" fmla="*/ 0 w 888649"/>
                <a:gd name="connsiteY4" fmla="*/ 856273 h 907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49" h="907363">
                  <a:moveTo>
                    <a:pt x="0" y="856273"/>
                  </a:moveTo>
                  <a:cubicBezTo>
                    <a:pt x="6187" y="525446"/>
                    <a:pt x="76406" y="294961"/>
                    <a:pt x="214106" y="0"/>
                  </a:cubicBezTo>
                  <a:lnTo>
                    <a:pt x="638053" y="19567"/>
                  </a:lnTo>
                  <a:cubicBezTo>
                    <a:pt x="916004" y="361593"/>
                    <a:pt x="934010" y="548976"/>
                    <a:pt x="830678" y="818597"/>
                  </a:cubicBezTo>
                  <a:cubicBezTo>
                    <a:pt x="573727" y="931605"/>
                    <a:pt x="178789" y="928146"/>
                    <a:pt x="0" y="85627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7" name="Trapezio 43">
              <a:extLst>
                <a:ext uri="{FF2B5EF4-FFF2-40B4-BE49-F238E27FC236}">
                  <a16:creationId xmlns:a16="http://schemas.microsoft.com/office/drawing/2014/main" id="{3EF53E94-EF9F-8FE4-8A66-1EB5680C2EC4}"/>
                </a:ext>
              </a:extLst>
            </p:cNvPr>
            <p:cNvSpPr/>
            <p:nvPr/>
          </p:nvSpPr>
          <p:spPr>
            <a:xfrm rot="1776030">
              <a:off x="12212903" y="5194664"/>
              <a:ext cx="213124" cy="253753"/>
            </a:xfrm>
            <a:custGeom>
              <a:avLst/>
              <a:gdLst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6927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55288 h 655288"/>
                <a:gd name="connsiteX1" fmla="*/ 243832 w 729289"/>
                <a:gd name="connsiteY1" fmla="*/ 0 h 655288"/>
                <a:gd name="connsiteX2" fmla="*/ 500697 w 729289"/>
                <a:gd name="connsiteY2" fmla="*/ 15240 h 655288"/>
                <a:gd name="connsiteX3" fmla="*/ 729289 w 729289"/>
                <a:gd name="connsiteY3" fmla="*/ 655288 h 655288"/>
                <a:gd name="connsiteX4" fmla="*/ 0 w 729289"/>
                <a:gd name="connsiteY4" fmla="*/ 655288 h 655288"/>
                <a:gd name="connsiteX0" fmla="*/ 0 w 729289"/>
                <a:gd name="connsiteY0" fmla="*/ 640048 h 640048"/>
                <a:gd name="connsiteX1" fmla="*/ 251452 w 729289"/>
                <a:gd name="connsiteY1" fmla="*/ 762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858"/>
                <a:gd name="connsiteY0" fmla="*/ 687743 h 687743"/>
                <a:gd name="connsiteX1" fmla="*/ 251452 w 729858"/>
                <a:gd name="connsiteY1" fmla="*/ 55315 h 687743"/>
                <a:gd name="connsiteX2" fmla="*/ 500697 w 729858"/>
                <a:gd name="connsiteY2" fmla="*/ 47695 h 687743"/>
                <a:gd name="connsiteX3" fmla="*/ 729289 w 729858"/>
                <a:gd name="connsiteY3" fmla="*/ 687743 h 687743"/>
                <a:gd name="connsiteX4" fmla="*/ 0 w 729858"/>
                <a:gd name="connsiteY4" fmla="*/ 687743 h 687743"/>
                <a:gd name="connsiteX0" fmla="*/ 0 w 729858"/>
                <a:gd name="connsiteY0" fmla="*/ 687743 h 724996"/>
                <a:gd name="connsiteX1" fmla="*/ 251452 w 729858"/>
                <a:gd name="connsiteY1" fmla="*/ 55315 h 724996"/>
                <a:gd name="connsiteX2" fmla="*/ 500697 w 729858"/>
                <a:gd name="connsiteY2" fmla="*/ 47695 h 724996"/>
                <a:gd name="connsiteX3" fmla="*/ 729289 w 729858"/>
                <a:gd name="connsiteY3" fmla="*/ 687743 h 724996"/>
                <a:gd name="connsiteX4" fmla="*/ 0 w 729858"/>
                <a:gd name="connsiteY4" fmla="*/ 687743 h 724996"/>
                <a:gd name="connsiteX0" fmla="*/ 0 w 729858"/>
                <a:gd name="connsiteY0" fmla="*/ 687743 h 742369"/>
                <a:gd name="connsiteX1" fmla="*/ 251452 w 729858"/>
                <a:gd name="connsiteY1" fmla="*/ 55315 h 742369"/>
                <a:gd name="connsiteX2" fmla="*/ 500697 w 729858"/>
                <a:gd name="connsiteY2" fmla="*/ 47695 h 742369"/>
                <a:gd name="connsiteX3" fmla="*/ 729289 w 729858"/>
                <a:gd name="connsiteY3" fmla="*/ 687743 h 742369"/>
                <a:gd name="connsiteX4" fmla="*/ 0 w 729858"/>
                <a:gd name="connsiteY4" fmla="*/ 687743 h 7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858" h="742369">
                  <a:moveTo>
                    <a:pt x="0" y="687743"/>
                  </a:moveTo>
                  <a:cubicBezTo>
                    <a:pt x="15237" y="438834"/>
                    <a:pt x="68575" y="258504"/>
                    <a:pt x="251452" y="55315"/>
                  </a:cubicBezTo>
                  <a:cubicBezTo>
                    <a:pt x="334534" y="-15805"/>
                    <a:pt x="425235" y="-18345"/>
                    <a:pt x="500697" y="47695"/>
                  </a:cubicBezTo>
                  <a:cubicBezTo>
                    <a:pt x="668334" y="192464"/>
                    <a:pt x="736912" y="459154"/>
                    <a:pt x="729289" y="687743"/>
                  </a:cubicBezTo>
                  <a:cubicBezTo>
                    <a:pt x="524293" y="771563"/>
                    <a:pt x="197376" y="748703"/>
                    <a:pt x="0" y="68774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8" name="Esagono 65">
              <a:extLst>
                <a:ext uri="{FF2B5EF4-FFF2-40B4-BE49-F238E27FC236}">
                  <a16:creationId xmlns:a16="http://schemas.microsoft.com/office/drawing/2014/main" id="{1837F094-BBD9-FF8D-DDCA-85B97AAB63D5}"/>
                </a:ext>
              </a:extLst>
            </p:cNvPr>
            <p:cNvSpPr/>
            <p:nvPr/>
          </p:nvSpPr>
          <p:spPr>
            <a:xfrm rot="21572067">
              <a:off x="11385534" y="4589044"/>
              <a:ext cx="351699" cy="521589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9" name="Esagono 65">
              <a:extLst>
                <a:ext uri="{FF2B5EF4-FFF2-40B4-BE49-F238E27FC236}">
                  <a16:creationId xmlns:a16="http://schemas.microsoft.com/office/drawing/2014/main" id="{58F33B99-33C3-117E-2FB0-BD176AC4F5DD}"/>
                </a:ext>
              </a:extLst>
            </p:cNvPr>
            <p:cNvSpPr/>
            <p:nvPr/>
          </p:nvSpPr>
          <p:spPr>
            <a:xfrm rot="21572067" flipH="1">
              <a:off x="11836945" y="4581597"/>
              <a:ext cx="325285" cy="521589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0" name="Ovale 109">
              <a:extLst>
                <a:ext uri="{FF2B5EF4-FFF2-40B4-BE49-F238E27FC236}">
                  <a16:creationId xmlns:a16="http://schemas.microsoft.com/office/drawing/2014/main" id="{7C199408-C4C5-7A22-5E0F-4039D1C95DEC}"/>
                </a:ext>
              </a:extLst>
            </p:cNvPr>
            <p:cNvSpPr/>
            <p:nvPr/>
          </p:nvSpPr>
          <p:spPr>
            <a:xfrm rot="21572067">
              <a:off x="11495989" y="4663365"/>
              <a:ext cx="577330" cy="571813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111" name="Gruppo 110">
              <a:extLst>
                <a:ext uri="{FF2B5EF4-FFF2-40B4-BE49-F238E27FC236}">
                  <a16:creationId xmlns:a16="http://schemas.microsoft.com/office/drawing/2014/main" id="{275F98AC-2CD7-6B7E-612A-D0345940E935}"/>
                </a:ext>
              </a:extLst>
            </p:cNvPr>
            <p:cNvGrpSpPr/>
            <p:nvPr/>
          </p:nvGrpSpPr>
          <p:grpSpPr>
            <a:xfrm rot="21572067">
              <a:off x="12012227" y="4560380"/>
              <a:ext cx="405964" cy="384008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175" name="Ritardo 174">
                <a:extLst>
                  <a:ext uri="{FF2B5EF4-FFF2-40B4-BE49-F238E27FC236}">
                    <a16:creationId xmlns:a16="http://schemas.microsoft.com/office/drawing/2014/main" id="{B6960A8A-A83B-F43F-3382-7AB00984980A}"/>
                  </a:ext>
                </a:extLst>
              </p:cNvPr>
              <p:cNvSpPr/>
              <p:nvPr/>
            </p:nvSpPr>
            <p:spPr>
              <a:xfrm rot="5197850">
                <a:off x="7361545" y="1462022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6" name="Cerchio parziale 175">
                <a:extLst>
                  <a:ext uri="{FF2B5EF4-FFF2-40B4-BE49-F238E27FC236}">
                    <a16:creationId xmlns:a16="http://schemas.microsoft.com/office/drawing/2014/main" id="{8C500A6C-AA35-D043-7086-87B5920E8120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2" name="Gruppo 111">
              <a:extLst>
                <a:ext uri="{FF2B5EF4-FFF2-40B4-BE49-F238E27FC236}">
                  <a16:creationId xmlns:a16="http://schemas.microsoft.com/office/drawing/2014/main" id="{1D59889F-2837-D9F9-4804-22F1F6A85630}"/>
                </a:ext>
              </a:extLst>
            </p:cNvPr>
            <p:cNvGrpSpPr/>
            <p:nvPr/>
          </p:nvGrpSpPr>
          <p:grpSpPr>
            <a:xfrm rot="21572067">
              <a:off x="11457780" y="4127448"/>
              <a:ext cx="624598" cy="500843"/>
              <a:chOff x="1553252" y="1735995"/>
              <a:chExt cx="1533360" cy="1226394"/>
            </a:xfrm>
          </p:grpSpPr>
          <p:sp>
            <p:nvSpPr>
              <p:cNvPr id="164" name="Esagono 91">
                <a:extLst>
                  <a:ext uri="{FF2B5EF4-FFF2-40B4-BE49-F238E27FC236}">
                    <a16:creationId xmlns:a16="http://schemas.microsoft.com/office/drawing/2014/main" id="{284DCED9-6A93-8E91-2F64-1B7ED210DCFE}"/>
                  </a:ext>
                </a:extLst>
              </p:cNvPr>
              <p:cNvSpPr/>
              <p:nvPr/>
            </p:nvSpPr>
            <p:spPr>
              <a:xfrm rot="16200000">
                <a:off x="1770553" y="1646330"/>
                <a:ext cx="1098758" cy="1533360"/>
              </a:xfrm>
              <a:custGeom>
                <a:avLst/>
                <a:gdLst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68986 h 1502413"/>
                  <a:gd name="connsiteX1" fmla="*/ 202896 w 1182033"/>
                  <a:gd name="connsiteY1" fmla="*/ 35559 h 1502413"/>
                  <a:gd name="connsiteX2" fmla="*/ 979137 w 1182033"/>
                  <a:gd name="connsiteY2" fmla="*/ 35559 h 1502413"/>
                  <a:gd name="connsiteX3" fmla="*/ 1182033 w 1182033"/>
                  <a:gd name="connsiteY3" fmla="*/ 768986 h 1502413"/>
                  <a:gd name="connsiteX4" fmla="*/ 979137 w 1182033"/>
                  <a:gd name="connsiteY4" fmla="*/ 1502413 h 1502413"/>
                  <a:gd name="connsiteX5" fmla="*/ 202896 w 1182033"/>
                  <a:gd name="connsiteY5" fmla="*/ 1502413 h 1502413"/>
                  <a:gd name="connsiteX6" fmla="*/ 0 w 1182033"/>
                  <a:gd name="connsiteY6" fmla="*/ 768986 h 1502413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56364"/>
                  <a:gd name="connsiteX1" fmla="*/ 202896 w 1182033"/>
                  <a:gd name="connsiteY1" fmla="*/ 53102 h 1556364"/>
                  <a:gd name="connsiteX2" fmla="*/ 979137 w 1182033"/>
                  <a:gd name="connsiteY2" fmla="*/ 53102 h 1556364"/>
                  <a:gd name="connsiteX3" fmla="*/ 1182033 w 1182033"/>
                  <a:gd name="connsiteY3" fmla="*/ 786529 h 1556364"/>
                  <a:gd name="connsiteX4" fmla="*/ 979137 w 1182033"/>
                  <a:gd name="connsiteY4" fmla="*/ 1519956 h 1556364"/>
                  <a:gd name="connsiteX5" fmla="*/ 202896 w 1182033"/>
                  <a:gd name="connsiteY5" fmla="*/ 1519956 h 1556364"/>
                  <a:gd name="connsiteX6" fmla="*/ 0 w 1182033"/>
                  <a:gd name="connsiteY6" fmla="*/ 786529 h 1556364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1824 w 1183857"/>
                  <a:gd name="connsiteY0" fmla="*/ 786529 h 1577877"/>
                  <a:gd name="connsiteX1" fmla="*/ 204720 w 1183857"/>
                  <a:gd name="connsiteY1" fmla="*/ 53102 h 1577877"/>
                  <a:gd name="connsiteX2" fmla="*/ 980961 w 1183857"/>
                  <a:gd name="connsiteY2" fmla="*/ 53102 h 1577877"/>
                  <a:gd name="connsiteX3" fmla="*/ 1183857 w 1183857"/>
                  <a:gd name="connsiteY3" fmla="*/ 786529 h 1577877"/>
                  <a:gd name="connsiteX4" fmla="*/ 980961 w 1183857"/>
                  <a:gd name="connsiteY4" fmla="*/ 1519956 h 1577877"/>
                  <a:gd name="connsiteX5" fmla="*/ 204720 w 1183857"/>
                  <a:gd name="connsiteY5" fmla="*/ 1519956 h 1577877"/>
                  <a:gd name="connsiteX6" fmla="*/ 1824 w 1183857"/>
                  <a:gd name="connsiteY6" fmla="*/ 786529 h 1577877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0 w 1142683"/>
                  <a:gd name="connsiteY0" fmla="*/ 786530 h 1577877"/>
                  <a:gd name="connsiteX1" fmla="*/ 163546 w 1142683"/>
                  <a:gd name="connsiteY1" fmla="*/ 53102 h 1577877"/>
                  <a:gd name="connsiteX2" fmla="*/ 939787 w 1142683"/>
                  <a:gd name="connsiteY2" fmla="*/ 53102 h 1577877"/>
                  <a:gd name="connsiteX3" fmla="*/ 1142683 w 1142683"/>
                  <a:gd name="connsiteY3" fmla="*/ 786529 h 1577877"/>
                  <a:gd name="connsiteX4" fmla="*/ 939787 w 1142683"/>
                  <a:gd name="connsiteY4" fmla="*/ 1519956 h 1577877"/>
                  <a:gd name="connsiteX5" fmla="*/ 163546 w 1142683"/>
                  <a:gd name="connsiteY5" fmla="*/ 1519956 h 1577877"/>
                  <a:gd name="connsiteX6" fmla="*/ 0 w 1142683"/>
                  <a:gd name="connsiteY6" fmla="*/ 786530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4813" h="1577877">
                    <a:moveTo>
                      <a:pt x="0" y="802212"/>
                    </a:moveTo>
                    <a:cubicBezTo>
                      <a:pt x="2892" y="314279"/>
                      <a:pt x="99472" y="413789"/>
                      <a:pt x="155676" y="53102"/>
                    </a:cubicBezTo>
                    <a:cubicBezTo>
                      <a:pt x="393468" y="-7858"/>
                      <a:pt x="663645" y="-26906"/>
                      <a:pt x="931917" y="53102"/>
                    </a:cubicBezTo>
                    <a:cubicBezTo>
                      <a:pt x="972881" y="442361"/>
                      <a:pt x="1090041" y="500146"/>
                      <a:pt x="1134813" y="786529"/>
                    </a:cubicBezTo>
                    <a:cubicBezTo>
                      <a:pt x="1097663" y="1097683"/>
                      <a:pt x="955736" y="1126893"/>
                      <a:pt x="931917" y="1519956"/>
                    </a:cubicBezTo>
                    <a:cubicBezTo>
                      <a:pt x="570302" y="1601874"/>
                      <a:pt x="523010" y="1592349"/>
                      <a:pt x="155676" y="1519956"/>
                    </a:cubicBezTo>
                    <a:cubicBezTo>
                      <a:pt x="133768" y="1199286"/>
                      <a:pt x="5685" y="1310135"/>
                      <a:pt x="0" y="80221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165" name="Gruppo 164">
                <a:extLst>
                  <a:ext uri="{FF2B5EF4-FFF2-40B4-BE49-F238E27FC236}">
                    <a16:creationId xmlns:a16="http://schemas.microsoft.com/office/drawing/2014/main" id="{792B7000-5F81-4305-A42F-115BD0E4ECC0}"/>
                  </a:ext>
                </a:extLst>
              </p:cNvPr>
              <p:cNvGrpSpPr/>
              <p:nvPr/>
            </p:nvGrpSpPr>
            <p:grpSpPr>
              <a:xfrm>
                <a:off x="1827580" y="1735995"/>
                <a:ext cx="984703" cy="1129404"/>
                <a:chOff x="1827580" y="1735995"/>
                <a:chExt cx="984703" cy="1129404"/>
              </a:xfrm>
            </p:grpSpPr>
            <p:sp>
              <p:nvSpPr>
                <p:cNvPr id="166" name="Pentagono 94">
                  <a:extLst>
                    <a:ext uri="{FF2B5EF4-FFF2-40B4-BE49-F238E27FC236}">
                      <a16:creationId xmlns:a16="http://schemas.microsoft.com/office/drawing/2014/main" id="{AAD8785E-4F19-52DB-7CD7-2562AB93FB7B}"/>
                    </a:ext>
                  </a:extLst>
                </p:cNvPr>
                <p:cNvSpPr/>
                <p:nvPr/>
              </p:nvSpPr>
              <p:spPr>
                <a:xfrm>
                  <a:off x="1827580" y="1863630"/>
                  <a:ext cx="984703" cy="502514"/>
                </a:xfrm>
                <a:custGeom>
                  <a:avLst/>
                  <a:gdLst>
                    <a:gd name="connsiteX0" fmla="*/ 1 w 1050012"/>
                    <a:gd name="connsiteY0" fmla="*/ 206866 h 541583"/>
                    <a:gd name="connsiteX1" fmla="*/ 525006 w 1050012"/>
                    <a:gd name="connsiteY1" fmla="*/ 0 h 541583"/>
                    <a:gd name="connsiteX2" fmla="*/ 1050011 w 1050012"/>
                    <a:gd name="connsiteY2" fmla="*/ 206866 h 541583"/>
                    <a:gd name="connsiteX3" fmla="*/ 849477 w 1050012"/>
                    <a:gd name="connsiteY3" fmla="*/ 541582 h 541583"/>
                    <a:gd name="connsiteX4" fmla="*/ 200535 w 1050012"/>
                    <a:gd name="connsiteY4" fmla="*/ 541582 h 541583"/>
                    <a:gd name="connsiteX5" fmla="*/ 1 w 1050012"/>
                    <a:gd name="connsiteY5" fmla="*/ 206866 h 541583"/>
                    <a:gd name="connsiteX0" fmla="*/ 0 w 1050010"/>
                    <a:gd name="connsiteY0" fmla="*/ 95106 h 429822"/>
                    <a:gd name="connsiteX1" fmla="*/ 547865 w 1050010"/>
                    <a:gd name="connsiteY1" fmla="*/ 0 h 429822"/>
                    <a:gd name="connsiteX2" fmla="*/ 1050010 w 1050010"/>
                    <a:gd name="connsiteY2" fmla="*/ 95106 h 429822"/>
                    <a:gd name="connsiteX3" fmla="*/ 849476 w 1050010"/>
                    <a:gd name="connsiteY3" fmla="*/ 429822 h 429822"/>
                    <a:gd name="connsiteX4" fmla="*/ 200534 w 1050010"/>
                    <a:gd name="connsiteY4" fmla="*/ 429822 h 429822"/>
                    <a:gd name="connsiteX5" fmla="*/ 0 w 1050010"/>
                    <a:gd name="connsiteY5" fmla="*/ 95106 h 429822"/>
                    <a:gd name="connsiteX0" fmla="*/ 0 w 1050010"/>
                    <a:gd name="connsiteY0" fmla="*/ 163686 h 498402"/>
                    <a:gd name="connsiteX1" fmla="*/ 525005 w 1050010"/>
                    <a:gd name="connsiteY1" fmla="*/ 0 h 498402"/>
                    <a:gd name="connsiteX2" fmla="*/ 1050010 w 1050010"/>
                    <a:gd name="connsiteY2" fmla="*/ 163686 h 498402"/>
                    <a:gd name="connsiteX3" fmla="*/ 849476 w 1050010"/>
                    <a:gd name="connsiteY3" fmla="*/ 498402 h 498402"/>
                    <a:gd name="connsiteX4" fmla="*/ 200534 w 1050010"/>
                    <a:gd name="connsiteY4" fmla="*/ 498402 h 498402"/>
                    <a:gd name="connsiteX5" fmla="*/ 0 w 105001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9840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5014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75542"/>
                    <a:gd name="connsiteX1" fmla="*/ 525005 w 1019530"/>
                    <a:gd name="connsiteY1" fmla="*/ 0 h 475542"/>
                    <a:gd name="connsiteX2" fmla="*/ 1019530 w 1019530"/>
                    <a:gd name="connsiteY2" fmla="*/ 178926 h 475542"/>
                    <a:gd name="connsiteX3" fmla="*/ 849476 w 1019530"/>
                    <a:gd name="connsiteY3" fmla="*/ 450142 h 475542"/>
                    <a:gd name="connsiteX4" fmla="*/ 205614 w 1019530"/>
                    <a:gd name="connsiteY4" fmla="*/ 475542 h 475542"/>
                    <a:gd name="connsiteX5" fmla="*/ 0 w 1019530"/>
                    <a:gd name="connsiteY5" fmla="*/ 163686 h 475542"/>
                    <a:gd name="connsiteX0" fmla="*/ 0 w 1019530"/>
                    <a:gd name="connsiteY0" fmla="*/ 163686 h 480622"/>
                    <a:gd name="connsiteX1" fmla="*/ 525005 w 1019530"/>
                    <a:gd name="connsiteY1" fmla="*/ 0 h 480622"/>
                    <a:gd name="connsiteX2" fmla="*/ 1019530 w 1019530"/>
                    <a:gd name="connsiteY2" fmla="*/ 178926 h 480622"/>
                    <a:gd name="connsiteX3" fmla="*/ 811376 w 1019530"/>
                    <a:gd name="connsiteY3" fmla="*/ 480622 h 480622"/>
                    <a:gd name="connsiteX4" fmla="*/ 205614 w 1019530"/>
                    <a:gd name="connsiteY4" fmla="*/ 475542 h 480622"/>
                    <a:gd name="connsiteX5" fmla="*/ 0 w 1019530"/>
                    <a:gd name="connsiteY5" fmla="*/ 16368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38 w 973948"/>
                    <a:gd name="connsiteY0" fmla="*/ 184006 h 480622"/>
                    <a:gd name="connsiteX1" fmla="*/ 479423 w 973948"/>
                    <a:gd name="connsiteY1" fmla="*/ 0 h 480622"/>
                    <a:gd name="connsiteX2" fmla="*/ 973948 w 973948"/>
                    <a:gd name="connsiteY2" fmla="*/ 178926 h 480622"/>
                    <a:gd name="connsiteX3" fmla="*/ 765794 w 973948"/>
                    <a:gd name="connsiteY3" fmla="*/ 480622 h 480622"/>
                    <a:gd name="connsiteX4" fmla="*/ 160032 w 973948"/>
                    <a:gd name="connsiteY4" fmla="*/ 475542 h 480622"/>
                    <a:gd name="connsiteX5" fmla="*/ 138 w 973948"/>
                    <a:gd name="connsiteY5" fmla="*/ 184006 h 480622"/>
                    <a:gd name="connsiteX0" fmla="*/ 138 w 973948"/>
                    <a:gd name="connsiteY0" fmla="*/ 184006 h 497603"/>
                    <a:gd name="connsiteX1" fmla="*/ 479423 w 973948"/>
                    <a:gd name="connsiteY1" fmla="*/ 0 h 497603"/>
                    <a:gd name="connsiteX2" fmla="*/ 973948 w 973948"/>
                    <a:gd name="connsiteY2" fmla="*/ 178926 h 497603"/>
                    <a:gd name="connsiteX3" fmla="*/ 765794 w 973948"/>
                    <a:gd name="connsiteY3" fmla="*/ 480622 h 497603"/>
                    <a:gd name="connsiteX4" fmla="*/ 160032 w 973948"/>
                    <a:gd name="connsiteY4" fmla="*/ 475542 h 497603"/>
                    <a:gd name="connsiteX5" fmla="*/ 138 w 973948"/>
                    <a:gd name="connsiteY5" fmla="*/ 184006 h 497603"/>
                    <a:gd name="connsiteX0" fmla="*/ 252 w 974062"/>
                    <a:gd name="connsiteY0" fmla="*/ 184006 h 497603"/>
                    <a:gd name="connsiteX1" fmla="*/ 479537 w 974062"/>
                    <a:gd name="connsiteY1" fmla="*/ 0 h 497603"/>
                    <a:gd name="connsiteX2" fmla="*/ 974062 w 974062"/>
                    <a:gd name="connsiteY2" fmla="*/ 178926 h 497603"/>
                    <a:gd name="connsiteX3" fmla="*/ 765908 w 974062"/>
                    <a:gd name="connsiteY3" fmla="*/ 480622 h 497603"/>
                    <a:gd name="connsiteX4" fmla="*/ 160146 w 974062"/>
                    <a:gd name="connsiteY4" fmla="*/ 475542 h 497603"/>
                    <a:gd name="connsiteX5" fmla="*/ 252 w 974062"/>
                    <a:gd name="connsiteY5" fmla="*/ 184006 h 497603"/>
                    <a:gd name="connsiteX0" fmla="*/ 164 w 973974"/>
                    <a:gd name="connsiteY0" fmla="*/ 184006 h 497603"/>
                    <a:gd name="connsiteX1" fmla="*/ 479449 w 973974"/>
                    <a:gd name="connsiteY1" fmla="*/ 0 h 497603"/>
                    <a:gd name="connsiteX2" fmla="*/ 973974 w 973974"/>
                    <a:gd name="connsiteY2" fmla="*/ 178926 h 497603"/>
                    <a:gd name="connsiteX3" fmla="*/ 765820 w 973974"/>
                    <a:gd name="connsiteY3" fmla="*/ 480622 h 497603"/>
                    <a:gd name="connsiteX4" fmla="*/ 160058 w 973974"/>
                    <a:gd name="connsiteY4" fmla="*/ 475542 h 497603"/>
                    <a:gd name="connsiteX5" fmla="*/ 164 w 973974"/>
                    <a:gd name="connsiteY5" fmla="*/ 184006 h 497603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2514"/>
                    <a:gd name="connsiteX1" fmla="*/ 479449 w 973974"/>
                    <a:gd name="connsiteY1" fmla="*/ 0 h 502514"/>
                    <a:gd name="connsiteX2" fmla="*/ 973974 w 973974"/>
                    <a:gd name="connsiteY2" fmla="*/ 178926 h 502514"/>
                    <a:gd name="connsiteX3" fmla="*/ 765820 w 973974"/>
                    <a:gd name="connsiteY3" fmla="*/ 480622 h 502514"/>
                    <a:gd name="connsiteX4" fmla="*/ 160058 w 973974"/>
                    <a:gd name="connsiteY4" fmla="*/ 475542 h 502514"/>
                    <a:gd name="connsiteX5" fmla="*/ 164 w 973974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16 h 502524"/>
                    <a:gd name="connsiteX1" fmla="*/ 479449 w 984703"/>
                    <a:gd name="connsiteY1" fmla="*/ 10 h 502524"/>
                    <a:gd name="connsiteX2" fmla="*/ 973974 w 984703"/>
                    <a:gd name="connsiteY2" fmla="*/ 178936 h 502524"/>
                    <a:gd name="connsiteX3" fmla="*/ 765820 w 984703"/>
                    <a:gd name="connsiteY3" fmla="*/ 480632 h 502524"/>
                    <a:gd name="connsiteX4" fmla="*/ 160058 w 984703"/>
                    <a:gd name="connsiteY4" fmla="*/ 475552 h 502524"/>
                    <a:gd name="connsiteX5" fmla="*/ 164 w 984703"/>
                    <a:gd name="connsiteY5" fmla="*/ 184016 h 50252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921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84703" h="502514">
                      <a:moveTo>
                        <a:pt x="164" y="184006"/>
                      </a:moveTo>
                      <a:cubicBezTo>
                        <a:pt x="20226" y="127751"/>
                        <a:pt x="301907" y="10535"/>
                        <a:pt x="492149" y="0"/>
                      </a:cubicBezTo>
                      <a:cubicBezTo>
                        <a:pt x="776371" y="8842"/>
                        <a:pt x="951372" y="124364"/>
                        <a:pt x="973974" y="178926"/>
                      </a:cubicBezTo>
                      <a:cubicBezTo>
                        <a:pt x="990949" y="210911"/>
                        <a:pt x="1020625" y="441017"/>
                        <a:pt x="765820" y="480622"/>
                      </a:cubicBezTo>
                      <a:cubicBezTo>
                        <a:pt x="698519" y="496709"/>
                        <a:pt x="306099" y="522955"/>
                        <a:pt x="160058" y="475542"/>
                      </a:cubicBezTo>
                      <a:cubicBezTo>
                        <a:pt x="111840" y="457103"/>
                        <a:pt x="-4958" y="469145"/>
                        <a:pt x="164" y="184006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167" name="Gruppo 166">
                  <a:extLst>
                    <a:ext uri="{FF2B5EF4-FFF2-40B4-BE49-F238E27FC236}">
                      <a16:creationId xmlns:a16="http://schemas.microsoft.com/office/drawing/2014/main" id="{9B68AAB5-7606-2918-3951-9BF43ACB1213}"/>
                    </a:ext>
                  </a:extLst>
                </p:cNvPr>
                <p:cNvGrpSpPr/>
                <p:nvPr/>
              </p:nvGrpSpPr>
              <p:grpSpPr>
                <a:xfrm>
                  <a:off x="1933690" y="2420226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173" name="Ovale 172">
                    <a:extLst>
                      <a:ext uri="{FF2B5EF4-FFF2-40B4-BE49-F238E27FC236}">
                        <a16:creationId xmlns:a16="http://schemas.microsoft.com/office/drawing/2014/main" id="{A67896CE-3B78-C8C2-3F15-B729551057BD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74" name="Ovale 173">
                    <a:extLst>
                      <a:ext uri="{FF2B5EF4-FFF2-40B4-BE49-F238E27FC236}">
                        <a16:creationId xmlns:a16="http://schemas.microsoft.com/office/drawing/2014/main" id="{69E508AB-102B-D0BE-866E-903C96D86626}"/>
                      </a:ext>
                    </a:extLst>
                  </p:cNvPr>
                  <p:cNvSpPr/>
                  <p:nvPr/>
                </p:nvSpPr>
                <p:spPr>
                  <a:xfrm>
                    <a:off x="3701366" y="1634951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168" name="Trapezio 167">
                  <a:extLst>
                    <a:ext uri="{FF2B5EF4-FFF2-40B4-BE49-F238E27FC236}">
                      <a16:creationId xmlns:a16="http://schemas.microsoft.com/office/drawing/2014/main" id="{AC4B6F00-1F4D-B850-782A-6CF6848CDEEB}"/>
                    </a:ext>
                  </a:extLst>
                </p:cNvPr>
                <p:cNvSpPr/>
                <p:nvPr/>
              </p:nvSpPr>
              <p:spPr>
                <a:xfrm rot="10800000">
                  <a:off x="2282428" y="2812059"/>
                  <a:ext cx="68580" cy="53340"/>
                </a:xfrm>
                <a:prstGeom prst="trapezoid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69" name="Arco 168">
                  <a:extLst>
                    <a:ext uri="{FF2B5EF4-FFF2-40B4-BE49-F238E27FC236}">
                      <a16:creationId xmlns:a16="http://schemas.microsoft.com/office/drawing/2014/main" id="{CE33692B-26EF-7BFA-379C-46B780FEFCF9}"/>
                    </a:ext>
                  </a:extLst>
                </p:cNvPr>
                <p:cNvSpPr/>
                <p:nvPr/>
              </p:nvSpPr>
              <p:spPr>
                <a:xfrm rot="5665335">
                  <a:off x="2166812" y="1683605"/>
                  <a:ext cx="255270" cy="360049"/>
                </a:xfrm>
                <a:prstGeom prst="arc">
                  <a:avLst>
                    <a:gd name="adj1" fmla="val 16200000"/>
                    <a:gd name="adj2" fmla="val 5035040"/>
                  </a:avLst>
                </a:prstGeom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170" name="Gruppo 169">
                  <a:extLst>
                    <a:ext uri="{FF2B5EF4-FFF2-40B4-BE49-F238E27FC236}">
                      <a16:creationId xmlns:a16="http://schemas.microsoft.com/office/drawing/2014/main" id="{3B7CC85E-CAC2-0D76-D8B2-22496DEB7090}"/>
                    </a:ext>
                  </a:extLst>
                </p:cNvPr>
                <p:cNvGrpSpPr/>
                <p:nvPr/>
              </p:nvGrpSpPr>
              <p:grpSpPr>
                <a:xfrm>
                  <a:off x="2498606" y="2420225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171" name="Ovale 170">
                    <a:extLst>
                      <a:ext uri="{FF2B5EF4-FFF2-40B4-BE49-F238E27FC236}">
                        <a16:creationId xmlns:a16="http://schemas.microsoft.com/office/drawing/2014/main" id="{968AD7BB-7993-0903-B764-31E2A5B7C597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72" name="Ovale 171">
                    <a:extLst>
                      <a:ext uri="{FF2B5EF4-FFF2-40B4-BE49-F238E27FC236}">
                        <a16:creationId xmlns:a16="http://schemas.microsoft.com/office/drawing/2014/main" id="{A16123DB-3B5A-2DE2-FB05-7148441094F0}"/>
                      </a:ext>
                    </a:extLst>
                  </p:cNvPr>
                  <p:cNvSpPr/>
                  <p:nvPr/>
                </p:nvSpPr>
                <p:spPr>
                  <a:xfrm>
                    <a:off x="3688944" y="1634952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</p:grpSp>
        <p:grpSp>
          <p:nvGrpSpPr>
            <p:cNvPr id="113" name="Gruppo 112">
              <a:extLst>
                <a:ext uri="{FF2B5EF4-FFF2-40B4-BE49-F238E27FC236}">
                  <a16:creationId xmlns:a16="http://schemas.microsoft.com/office/drawing/2014/main" id="{38692C76-7159-FE8D-2BA6-58C8F9E189C9}"/>
                </a:ext>
              </a:extLst>
            </p:cNvPr>
            <p:cNvGrpSpPr/>
            <p:nvPr/>
          </p:nvGrpSpPr>
          <p:grpSpPr>
            <a:xfrm rot="169849">
              <a:off x="11078386" y="4653369"/>
              <a:ext cx="313116" cy="1317541"/>
              <a:chOff x="6892594" y="1663883"/>
              <a:chExt cx="768685" cy="3088539"/>
            </a:xfrm>
          </p:grpSpPr>
          <p:grpSp>
            <p:nvGrpSpPr>
              <p:cNvPr id="153" name="Gruppo 152">
                <a:extLst>
                  <a:ext uri="{FF2B5EF4-FFF2-40B4-BE49-F238E27FC236}">
                    <a16:creationId xmlns:a16="http://schemas.microsoft.com/office/drawing/2014/main" id="{C4DFDDA9-1C37-3D09-6D20-AF2A51D5CAD6}"/>
                  </a:ext>
                </a:extLst>
              </p:cNvPr>
              <p:cNvGrpSpPr/>
              <p:nvPr/>
            </p:nvGrpSpPr>
            <p:grpSpPr>
              <a:xfrm>
                <a:off x="7148438" y="4062509"/>
                <a:ext cx="480981" cy="689913"/>
                <a:chOff x="7148438" y="4062509"/>
                <a:chExt cx="480981" cy="689913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160" name="Trapezio 85">
                  <a:extLst>
                    <a:ext uri="{FF2B5EF4-FFF2-40B4-BE49-F238E27FC236}">
                      <a16:creationId xmlns:a16="http://schemas.microsoft.com/office/drawing/2014/main" id="{7DCFAB93-1A4A-D1C6-0FDA-32F4C81E2189}"/>
                    </a:ext>
                  </a:extLst>
                </p:cNvPr>
                <p:cNvSpPr/>
                <p:nvPr/>
              </p:nvSpPr>
              <p:spPr>
                <a:xfrm rot="9203511" flipH="1">
                  <a:off x="7358858" y="4062509"/>
                  <a:ext cx="270561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61" name="Trapezio 85">
                  <a:extLst>
                    <a:ext uri="{FF2B5EF4-FFF2-40B4-BE49-F238E27FC236}">
                      <a16:creationId xmlns:a16="http://schemas.microsoft.com/office/drawing/2014/main" id="{4B1BE0E9-2594-2557-FD3F-30ED945C3F73}"/>
                    </a:ext>
                  </a:extLst>
                </p:cNvPr>
                <p:cNvSpPr/>
                <p:nvPr/>
              </p:nvSpPr>
              <p:spPr>
                <a:xfrm rot="8837061">
                  <a:off x="7148438" y="4262342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62" name="Trapezio 85">
                  <a:extLst>
                    <a:ext uri="{FF2B5EF4-FFF2-40B4-BE49-F238E27FC236}">
                      <a16:creationId xmlns:a16="http://schemas.microsoft.com/office/drawing/2014/main" id="{A3E748A1-AD9F-7341-E30D-F454BD6B4E5A}"/>
                    </a:ext>
                  </a:extLst>
                </p:cNvPr>
                <p:cNvSpPr/>
                <p:nvPr/>
              </p:nvSpPr>
              <p:spPr>
                <a:xfrm rot="9531634">
                  <a:off x="7190797" y="4132743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63" name="Trapezio 85">
                  <a:extLst>
                    <a:ext uri="{FF2B5EF4-FFF2-40B4-BE49-F238E27FC236}">
                      <a16:creationId xmlns:a16="http://schemas.microsoft.com/office/drawing/2014/main" id="{59F36B0C-E230-1308-ABAB-1843F95D0C98}"/>
                    </a:ext>
                  </a:extLst>
                </p:cNvPr>
                <p:cNvSpPr/>
                <p:nvPr/>
              </p:nvSpPr>
              <p:spPr>
                <a:xfrm rot="10220758">
                  <a:off x="7289894" y="4100496"/>
                  <a:ext cx="277717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154" name="Gruppo 153">
                <a:extLst>
                  <a:ext uri="{FF2B5EF4-FFF2-40B4-BE49-F238E27FC236}">
                    <a16:creationId xmlns:a16="http://schemas.microsoft.com/office/drawing/2014/main" id="{5B0EEF4E-1204-699C-F829-EE3282302A7C}"/>
                  </a:ext>
                </a:extLst>
              </p:cNvPr>
              <p:cNvGrpSpPr/>
              <p:nvPr/>
            </p:nvGrpSpPr>
            <p:grpSpPr>
              <a:xfrm>
                <a:off x="6892594" y="1663883"/>
                <a:ext cx="768685" cy="2757181"/>
                <a:chOff x="6892594" y="1663883"/>
                <a:chExt cx="768685" cy="2757181"/>
              </a:xfrm>
            </p:grpSpPr>
            <p:grpSp>
              <p:nvGrpSpPr>
                <p:cNvPr id="155" name="Gruppo 154">
                  <a:extLst>
                    <a:ext uri="{FF2B5EF4-FFF2-40B4-BE49-F238E27FC236}">
                      <a16:creationId xmlns:a16="http://schemas.microsoft.com/office/drawing/2014/main" id="{4E872203-3936-90DC-AA0D-0039D0D0D6D1}"/>
                    </a:ext>
                  </a:extLst>
                </p:cNvPr>
                <p:cNvGrpSpPr/>
                <p:nvPr/>
              </p:nvGrpSpPr>
              <p:grpSpPr>
                <a:xfrm>
                  <a:off x="6892594" y="2810465"/>
                  <a:ext cx="695910" cy="1610599"/>
                  <a:chOff x="6892594" y="2810465"/>
                  <a:chExt cx="695910" cy="1610599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157" name="Trapezio 37">
                    <a:extLst>
                      <a:ext uri="{FF2B5EF4-FFF2-40B4-BE49-F238E27FC236}">
                        <a16:creationId xmlns:a16="http://schemas.microsoft.com/office/drawing/2014/main" id="{029480FC-AC8E-C9E2-59A4-CDAB0069EC0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959545" y="2812059"/>
                    <a:ext cx="628959" cy="703583"/>
                  </a:xfrm>
                  <a:custGeom>
                    <a:avLst/>
                    <a:gdLst>
                      <a:gd name="connsiteX0" fmla="*/ 0 w 653937"/>
                      <a:gd name="connsiteY0" fmla="*/ 658283 h 658283"/>
                      <a:gd name="connsiteX1" fmla="*/ 110496 w 653937"/>
                      <a:gd name="connsiteY1" fmla="*/ 0 h 658283"/>
                      <a:gd name="connsiteX2" fmla="*/ 543441 w 653937"/>
                      <a:gd name="connsiteY2" fmla="*/ 0 h 658283"/>
                      <a:gd name="connsiteX3" fmla="*/ 653937 w 653937"/>
                      <a:gd name="connsiteY3" fmla="*/ 658283 h 658283"/>
                      <a:gd name="connsiteX4" fmla="*/ 0 w 653937"/>
                      <a:gd name="connsiteY4" fmla="*/ 658283 h 658283"/>
                      <a:gd name="connsiteX0" fmla="*/ 36933 w 690870"/>
                      <a:gd name="connsiteY0" fmla="*/ 658283 h 658734"/>
                      <a:gd name="connsiteX1" fmla="*/ 147429 w 690870"/>
                      <a:gd name="connsiteY1" fmla="*/ 0 h 658734"/>
                      <a:gd name="connsiteX2" fmla="*/ 580374 w 690870"/>
                      <a:gd name="connsiteY2" fmla="*/ 0 h 658734"/>
                      <a:gd name="connsiteX3" fmla="*/ 690870 w 690870"/>
                      <a:gd name="connsiteY3" fmla="*/ 658283 h 658734"/>
                      <a:gd name="connsiteX4" fmla="*/ 36933 w 690870"/>
                      <a:gd name="connsiteY4" fmla="*/ 658283 h 658734"/>
                      <a:gd name="connsiteX0" fmla="*/ 36933 w 690870"/>
                      <a:gd name="connsiteY0" fmla="*/ 658283 h 719243"/>
                      <a:gd name="connsiteX1" fmla="*/ 147429 w 690870"/>
                      <a:gd name="connsiteY1" fmla="*/ 0 h 719243"/>
                      <a:gd name="connsiteX2" fmla="*/ 580374 w 690870"/>
                      <a:gd name="connsiteY2" fmla="*/ 0 h 719243"/>
                      <a:gd name="connsiteX3" fmla="*/ 690870 w 690870"/>
                      <a:gd name="connsiteY3" fmla="*/ 658283 h 719243"/>
                      <a:gd name="connsiteX4" fmla="*/ 36933 w 690870"/>
                      <a:gd name="connsiteY4" fmla="*/ 658283 h 719243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48676 w 702980"/>
                      <a:gd name="connsiteY0" fmla="*/ 752153 h 866737"/>
                      <a:gd name="connsiteX1" fmla="*/ 91620 w 702980"/>
                      <a:gd name="connsiteY1" fmla="*/ 0 h 866737"/>
                      <a:gd name="connsiteX2" fmla="*/ 592117 w 702980"/>
                      <a:gd name="connsiteY2" fmla="*/ 93870 h 866737"/>
                      <a:gd name="connsiteX3" fmla="*/ 702613 w 702980"/>
                      <a:gd name="connsiteY3" fmla="*/ 752153 h 866737"/>
                      <a:gd name="connsiteX4" fmla="*/ 48676 w 702980"/>
                      <a:gd name="connsiteY4" fmla="*/ 752153 h 866737"/>
                      <a:gd name="connsiteX0" fmla="*/ 42672 w 696976"/>
                      <a:gd name="connsiteY0" fmla="*/ 752153 h 866737"/>
                      <a:gd name="connsiteX1" fmla="*/ 85616 w 696976"/>
                      <a:gd name="connsiteY1" fmla="*/ 0 h 866737"/>
                      <a:gd name="connsiteX2" fmla="*/ 586113 w 696976"/>
                      <a:gd name="connsiteY2" fmla="*/ 93870 h 866737"/>
                      <a:gd name="connsiteX3" fmla="*/ 696609 w 696976"/>
                      <a:gd name="connsiteY3" fmla="*/ 752153 h 866737"/>
                      <a:gd name="connsiteX4" fmla="*/ 42672 w 696976"/>
                      <a:gd name="connsiteY4" fmla="*/ 752153 h 866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6976" h="866737">
                        <a:moveTo>
                          <a:pt x="42672" y="752153"/>
                        </a:moveTo>
                        <a:cubicBezTo>
                          <a:pt x="-72896" y="768945"/>
                          <a:pt x="82560" y="228815"/>
                          <a:pt x="85616" y="0"/>
                        </a:cubicBezTo>
                        <a:lnTo>
                          <a:pt x="586113" y="93870"/>
                        </a:lnTo>
                        <a:cubicBezTo>
                          <a:pt x="622945" y="313298"/>
                          <a:pt x="629297" y="464145"/>
                          <a:pt x="696609" y="752153"/>
                        </a:cubicBezTo>
                        <a:cubicBezTo>
                          <a:pt x="714850" y="919793"/>
                          <a:pt x="47291" y="889313"/>
                          <a:pt x="42672" y="752153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58" name="Ovale 157">
                    <a:extLst>
                      <a:ext uri="{FF2B5EF4-FFF2-40B4-BE49-F238E27FC236}">
                        <a16:creationId xmlns:a16="http://schemas.microsoft.com/office/drawing/2014/main" id="{BC443441-53DC-F2A8-1431-8A0E456A3C8D}"/>
                      </a:ext>
                    </a:extLst>
                  </p:cNvPr>
                  <p:cNvSpPr/>
                  <p:nvPr/>
                </p:nvSpPr>
                <p:spPr>
                  <a:xfrm rot="1724939">
                    <a:off x="7093645" y="2810465"/>
                    <a:ext cx="419100" cy="313692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59" name="Trapezio 38">
                    <a:extLst>
                      <a:ext uri="{FF2B5EF4-FFF2-40B4-BE49-F238E27FC236}">
                        <a16:creationId xmlns:a16="http://schemas.microsoft.com/office/drawing/2014/main" id="{9CE63116-9484-40AA-2D70-B5594D9EC927}"/>
                      </a:ext>
                    </a:extLst>
                  </p:cNvPr>
                  <p:cNvSpPr/>
                  <p:nvPr/>
                </p:nvSpPr>
                <p:spPr>
                  <a:xfrm>
                    <a:off x="6892594" y="3448289"/>
                    <a:ext cx="667115" cy="972775"/>
                  </a:xfrm>
                  <a:custGeom>
                    <a:avLst/>
                    <a:gdLst>
                      <a:gd name="connsiteX0" fmla="*/ 0 w 923840"/>
                      <a:gd name="connsiteY0" fmla="*/ 1003255 h 1003255"/>
                      <a:gd name="connsiteX1" fmla="*/ 192861 w 923840"/>
                      <a:gd name="connsiteY1" fmla="*/ 0 h 1003255"/>
                      <a:gd name="connsiteX2" fmla="*/ 730979 w 923840"/>
                      <a:gd name="connsiteY2" fmla="*/ 0 h 1003255"/>
                      <a:gd name="connsiteX3" fmla="*/ 923840 w 923840"/>
                      <a:gd name="connsiteY3" fmla="*/ 1003255 h 1003255"/>
                      <a:gd name="connsiteX4" fmla="*/ 0 w 923840"/>
                      <a:gd name="connsiteY4" fmla="*/ 1003255 h 1003255"/>
                      <a:gd name="connsiteX0" fmla="*/ 0 w 931460"/>
                      <a:gd name="connsiteY0" fmla="*/ 988015 h 1003255"/>
                      <a:gd name="connsiteX1" fmla="*/ 200481 w 931460"/>
                      <a:gd name="connsiteY1" fmla="*/ 0 h 1003255"/>
                      <a:gd name="connsiteX2" fmla="*/ 738599 w 931460"/>
                      <a:gd name="connsiteY2" fmla="*/ 0 h 1003255"/>
                      <a:gd name="connsiteX3" fmla="*/ 931460 w 931460"/>
                      <a:gd name="connsiteY3" fmla="*/ 1003255 h 1003255"/>
                      <a:gd name="connsiteX4" fmla="*/ 0 w 931460"/>
                      <a:gd name="connsiteY4" fmla="*/ 988015 h 1003255"/>
                      <a:gd name="connsiteX0" fmla="*/ 0 w 977180"/>
                      <a:gd name="connsiteY0" fmla="*/ 1010875 h 1010875"/>
                      <a:gd name="connsiteX1" fmla="*/ 246201 w 977180"/>
                      <a:gd name="connsiteY1" fmla="*/ 0 h 1010875"/>
                      <a:gd name="connsiteX2" fmla="*/ 784319 w 977180"/>
                      <a:gd name="connsiteY2" fmla="*/ 0 h 1010875"/>
                      <a:gd name="connsiteX3" fmla="*/ 977180 w 977180"/>
                      <a:gd name="connsiteY3" fmla="*/ 1003255 h 1010875"/>
                      <a:gd name="connsiteX4" fmla="*/ 0 w 97718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25203"/>
                      <a:gd name="connsiteX1" fmla="*/ 246201 w 832400"/>
                      <a:gd name="connsiteY1" fmla="*/ 0 h 1025203"/>
                      <a:gd name="connsiteX2" fmla="*/ 784319 w 832400"/>
                      <a:gd name="connsiteY2" fmla="*/ 0 h 1025203"/>
                      <a:gd name="connsiteX3" fmla="*/ 832400 w 832400"/>
                      <a:gd name="connsiteY3" fmla="*/ 645115 h 1025203"/>
                      <a:gd name="connsiteX4" fmla="*/ 0 w 832400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55425"/>
                      <a:gd name="connsiteY0" fmla="*/ 1010875 h 1025203"/>
                      <a:gd name="connsiteX1" fmla="*/ 251306 w 855425"/>
                      <a:gd name="connsiteY1" fmla="*/ 0 h 1025203"/>
                      <a:gd name="connsiteX2" fmla="*/ 789424 w 855425"/>
                      <a:gd name="connsiteY2" fmla="*/ 0 h 1025203"/>
                      <a:gd name="connsiteX3" fmla="*/ 837505 w 855425"/>
                      <a:gd name="connsiteY3" fmla="*/ 645115 h 1025203"/>
                      <a:gd name="connsiteX4" fmla="*/ 5105 w 855425"/>
                      <a:gd name="connsiteY4" fmla="*/ 1010875 h 1025203"/>
                      <a:gd name="connsiteX0" fmla="*/ 6115 w 856435"/>
                      <a:gd name="connsiteY0" fmla="*/ 1070351 h 1084679"/>
                      <a:gd name="connsiteX1" fmla="*/ 213186 w 856435"/>
                      <a:gd name="connsiteY1" fmla="*/ 0 h 1084679"/>
                      <a:gd name="connsiteX2" fmla="*/ 790434 w 856435"/>
                      <a:gd name="connsiteY2" fmla="*/ 59476 h 1084679"/>
                      <a:gd name="connsiteX3" fmla="*/ 838515 w 856435"/>
                      <a:gd name="connsiteY3" fmla="*/ 704591 h 1084679"/>
                      <a:gd name="connsiteX4" fmla="*/ 6115 w 856435"/>
                      <a:gd name="connsiteY4" fmla="*/ 1070351 h 1084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6435" h="1084679">
                        <a:moveTo>
                          <a:pt x="6115" y="1070351"/>
                        </a:moveTo>
                        <a:cubicBezTo>
                          <a:pt x="-33738" y="771493"/>
                          <a:pt x="131119" y="336958"/>
                          <a:pt x="213186" y="0"/>
                        </a:cubicBezTo>
                        <a:lnTo>
                          <a:pt x="790434" y="59476"/>
                        </a:lnTo>
                        <a:cubicBezTo>
                          <a:pt x="722641" y="152594"/>
                          <a:pt x="913928" y="481933"/>
                          <a:pt x="838515" y="704591"/>
                        </a:cubicBezTo>
                        <a:cubicBezTo>
                          <a:pt x="629628" y="651251"/>
                          <a:pt x="542662" y="1177031"/>
                          <a:pt x="6115" y="1070351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156" name="Ovale 161">
                  <a:extLst>
                    <a:ext uri="{FF2B5EF4-FFF2-40B4-BE49-F238E27FC236}">
                      <a16:creationId xmlns:a16="http://schemas.microsoft.com/office/drawing/2014/main" id="{D5E67DA5-987D-CEC9-3234-144569EA9EA9}"/>
                    </a:ext>
                  </a:extLst>
                </p:cNvPr>
                <p:cNvSpPr/>
                <p:nvPr/>
              </p:nvSpPr>
              <p:spPr>
                <a:xfrm rot="419334">
                  <a:off x="7119249" y="1663883"/>
                  <a:ext cx="542030" cy="1442906"/>
                </a:xfrm>
                <a:custGeom>
                  <a:avLst/>
                  <a:gdLst>
                    <a:gd name="connsiteX0" fmla="*/ 0 w 542029"/>
                    <a:gd name="connsiteY0" fmla="*/ 825624 h 1651248"/>
                    <a:gd name="connsiteX1" fmla="*/ 271015 w 542029"/>
                    <a:gd name="connsiteY1" fmla="*/ 0 h 1651248"/>
                    <a:gd name="connsiteX2" fmla="*/ 542030 w 542029"/>
                    <a:gd name="connsiteY2" fmla="*/ 825624 h 1651248"/>
                    <a:gd name="connsiteX3" fmla="*/ 271015 w 542029"/>
                    <a:gd name="connsiteY3" fmla="*/ 1651248 h 1651248"/>
                    <a:gd name="connsiteX4" fmla="*/ 0 w 542029"/>
                    <a:gd name="connsiteY4" fmla="*/ 825624 h 1651248"/>
                    <a:gd name="connsiteX0" fmla="*/ 0 w 542030"/>
                    <a:gd name="connsiteY0" fmla="*/ 617282 h 1442906"/>
                    <a:gd name="connsiteX1" fmla="*/ 269897 w 542030"/>
                    <a:gd name="connsiteY1" fmla="*/ 0 h 1442906"/>
                    <a:gd name="connsiteX2" fmla="*/ 542030 w 542030"/>
                    <a:gd name="connsiteY2" fmla="*/ 617282 h 1442906"/>
                    <a:gd name="connsiteX3" fmla="*/ 271015 w 542030"/>
                    <a:gd name="connsiteY3" fmla="*/ 1442906 h 1442906"/>
                    <a:gd name="connsiteX4" fmla="*/ 0 w 542030"/>
                    <a:gd name="connsiteY4" fmla="*/ 617282 h 1442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2030" h="1442906">
                      <a:moveTo>
                        <a:pt x="0" y="617282"/>
                      </a:moveTo>
                      <a:cubicBezTo>
                        <a:pt x="-186" y="376798"/>
                        <a:pt x="120220" y="0"/>
                        <a:pt x="269897" y="0"/>
                      </a:cubicBezTo>
                      <a:cubicBezTo>
                        <a:pt x="419574" y="0"/>
                        <a:pt x="542030" y="161302"/>
                        <a:pt x="542030" y="617282"/>
                      </a:cubicBezTo>
                      <a:cubicBezTo>
                        <a:pt x="542030" y="1073262"/>
                        <a:pt x="420692" y="1442906"/>
                        <a:pt x="271015" y="1442906"/>
                      </a:cubicBezTo>
                      <a:cubicBezTo>
                        <a:pt x="121338" y="1442906"/>
                        <a:pt x="186" y="857766"/>
                        <a:pt x="0" y="617282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grpSp>
          <p:nvGrpSpPr>
            <p:cNvPr id="114" name="Gruppo 113">
              <a:extLst>
                <a:ext uri="{FF2B5EF4-FFF2-40B4-BE49-F238E27FC236}">
                  <a16:creationId xmlns:a16="http://schemas.microsoft.com/office/drawing/2014/main" id="{CC9F40DF-8CCA-8861-2C41-037B47BC68BB}"/>
                </a:ext>
              </a:extLst>
            </p:cNvPr>
            <p:cNvGrpSpPr/>
            <p:nvPr/>
          </p:nvGrpSpPr>
          <p:grpSpPr>
            <a:xfrm rot="21572067">
              <a:off x="11206833" y="4572459"/>
              <a:ext cx="401109" cy="396184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151" name="Ritardo 150">
                <a:extLst>
                  <a:ext uri="{FF2B5EF4-FFF2-40B4-BE49-F238E27FC236}">
                    <a16:creationId xmlns:a16="http://schemas.microsoft.com/office/drawing/2014/main" id="{25A5A318-2F0A-D1BD-9707-0AB21C808123}"/>
                  </a:ext>
                </a:extLst>
              </p:cNvPr>
              <p:cNvSpPr/>
              <p:nvPr/>
            </p:nvSpPr>
            <p:spPr>
              <a:xfrm rot="5197850">
                <a:off x="7374466" y="1439654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52" name="Cerchio parziale 151">
                <a:extLst>
                  <a:ext uri="{FF2B5EF4-FFF2-40B4-BE49-F238E27FC236}">
                    <a16:creationId xmlns:a16="http://schemas.microsoft.com/office/drawing/2014/main" id="{E84613C1-B1FE-E6AD-C4A9-CFB5F3E5DD4B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5" name="Gruppo 114">
              <a:extLst>
                <a:ext uri="{FF2B5EF4-FFF2-40B4-BE49-F238E27FC236}">
                  <a16:creationId xmlns:a16="http://schemas.microsoft.com/office/drawing/2014/main" id="{9C1ECAF6-F95B-AF7F-F6A3-475743883A40}"/>
                </a:ext>
              </a:extLst>
            </p:cNvPr>
            <p:cNvGrpSpPr/>
            <p:nvPr/>
          </p:nvGrpSpPr>
          <p:grpSpPr>
            <a:xfrm rot="179994">
              <a:off x="11164828" y="4671805"/>
              <a:ext cx="676743" cy="2116965"/>
              <a:chOff x="12593314" y="4727796"/>
              <a:chExt cx="676743" cy="2116965"/>
            </a:xfrm>
          </p:grpSpPr>
          <p:grpSp>
            <p:nvGrpSpPr>
              <p:cNvPr id="134" name="Gruppo 133">
                <a:extLst>
                  <a:ext uri="{FF2B5EF4-FFF2-40B4-BE49-F238E27FC236}">
                    <a16:creationId xmlns:a16="http://schemas.microsoft.com/office/drawing/2014/main" id="{F9437194-8FEC-DDAF-FF79-C89537D7265E}"/>
                  </a:ext>
                </a:extLst>
              </p:cNvPr>
              <p:cNvGrpSpPr/>
              <p:nvPr/>
            </p:nvGrpSpPr>
            <p:grpSpPr>
              <a:xfrm>
                <a:off x="12593314" y="4727796"/>
                <a:ext cx="676743" cy="2116965"/>
                <a:chOff x="12593314" y="4727796"/>
                <a:chExt cx="676743" cy="2116965"/>
              </a:xfrm>
            </p:grpSpPr>
            <p:grpSp>
              <p:nvGrpSpPr>
                <p:cNvPr id="138" name="Gruppo 137">
                  <a:extLst>
                    <a:ext uri="{FF2B5EF4-FFF2-40B4-BE49-F238E27FC236}">
                      <a16:creationId xmlns:a16="http://schemas.microsoft.com/office/drawing/2014/main" id="{FD39B0E4-4EE6-651E-28BE-AF329163A973}"/>
                    </a:ext>
                  </a:extLst>
                </p:cNvPr>
                <p:cNvGrpSpPr/>
                <p:nvPr/>
              </p:nvGrpSpPr>
              <p:grpSpPr>
                <a:xfrm>
                  <a:off x="12593314" y="5533101"/>
                  <a:ext cx="554951" cy="1311660"/>
                  <a:chOff x="12593314" y="5533101"/>
                  <a:chExt cx="554951" cy="1311660"/>
                </a:xfrm>
              </p:grpSpPr>
              <p:grpSp>
                <p:nvGrpSpPr>
                  <p:cNvPr id="140" name="Gruppo 139">
                    <a:extLst>
                      <a:ext uri="{FF2B5EF4-FFF2-40B4-BE49-F238E27FC236}">
                        <a16:creationId xmlns:a16="http://schemas.microsoft.com/office/drawing/2014/main" id="{09AB11B5-89C3-F7A3-E25B-9B8CDD6497CD}"/>
                      </a:ext>
                    </a:extLst>
                  </p:cNvPr>
                  <p:cNvGrpSpPr/>
                  <p:nvPr/>
                </p:nvGrpSpPr>
                <p:grpSpPr>
                  <a:xfrm rot="21392073">
                    <a:off x="12744977" y="5533101"/>
                    <a:ext cx="403288" cy="625042"/>
                    <a:chOff x="7519203" y="3480608"/>
                    <a:chExt cx="990053" cy="1530515"/>
                  </a:xfrm>
                </p:grpSpPr>
                <p:sp>
                  <p:nvSpPr>
                    <p:cNvPr id="147" name="Trapezio 67">
                      <a:extLst>
                        <a:ext uri="{FF2B5EF4-FFF2-40B4-BE49-F238E27FC236}">
                          <a16:creationId xmlns:a16="http://schemas.microsoft.com/office/drawing/2014/main" id="{2D59CAE5-4C60-9030-F50F-CD8E841684AA}"/>
                        </a:ext>
                      </a:extLst>
                    </p:cNvPr>
                    <p:cNvSpPr/>
                    <p:nvPr/>
                  </p:nvSpPr>
                  <p:spPr>
                    <a:xfrm rot="929617">
                      <a:off x="7519203" y="3480608"/>
                      <a:ext cx="990053" cy="1530515"/>
                    </a:xfrm>
                    <a:custGeom>
                      <a:avLst/>
                      <a:gdLst>
                        <a:gd name="connsiteX0" fmla="*/ 0 w 1017409"/>
                        <a:gd name="connsiteY0" fmla="*/ 1393390 h 1393390"/>
                        <a:gd name="connsiteX1" fmla="*/ 149671 w 1017409"/>
                        <a:gd name="connsiteY1" fmla="*/ 0 h 1393390"/>
                        <a:gd name="connsiteX2" fmla="*/ 867738 w 1017409"/>
                        <a:gd name="connsiteY2" fmla="*/ 0 h 1393390"/>
                        <a:gd name="connsiteX3" fmla="*/ 1017409 w 1017409"/>
                        <a:gd name="connsiteY3" fmla="*/ 1393390 h 1393390"/>
                        <a:gd name="connsiteX4" fmla="*/ 0 w 1017409"/>
                        <a:gd name="connsiteY4" fmla="*/ 1393390 h 1393390"/>
                        <a:gd name="connsiteX0" fmla="*/ 0 w 961936"/>
                        <a:gd name="connsiteY0" fmla="*/ 1393390 h 1393390"/>
                        <a:gd name="connsiteX1" fmla="*/ 149671 w 961936"/>
                        <a:gd name="connsiteY1" fmla="*/ 0 h 1393390"/>
                        <a:gd name="connsiteX2" fmla="*/ 867738 w 961936"/>
                        <a:gd name="connsiteY2" fmla="*/ 0 h 1393390"/>
                        <a:gd name="connsiteX3" fmla="*/ 961936 w 961936"/>
                        <a:gd name="connsiteY3" fmla="*/ 1392953 h 1393390"/>
                        <a:gd name="connsiteX4" fmla="*/ 0 w 961936"/>
                        <a:gd name="connsiteY4" fmla="*/ 1393390 h 1393390"/>
                        <a:gd name="connsiteX0" fmla="*/ 0 w 990173"/>
                        <a:gd name="connsiteY0" fmla="*/ 1393390 h 1393390"/>
                        <a:gd name="connsiteX1" fmla="*/ 149671 w 990173"/>
                        <a:gd name="connsiteY1" fmla="*/ 0 h 1393390"/>
                        <a:gd name="connsiteX2" fmla="*/ 867738 w 990173"/>
                        <a:gd name="connsiteY2" fmla="*/ 0 h 1393390"/>
                        <a:gd name="connsiteX3" fmla="*/ 961936 w 990173"/>
                        <a:gd name="connsiteY3" fmla="*/ 1392953 h 1393390"/>
                        <a:gd name="connsiteX4" fmla="*/ 0 w 990173"/>
                        <a:gd name="connsiteY4" fmla="*/ 1393390 h 1393390"/>
                        <a:gd name="connsiteX0" fmla="*/ 0 w 990173"/>
                        <a:gd name="connsiteY0" fmla="*/ 1393390 h 1393390"/>
                        <a:gd name="connsiteX1" fmla="*/ 149671 w 990173"/>
                        <a:gd name="connsiteY1" fmla="*/ 0 h 1393390"/>
                        <a:gd name="connsiteX2" fmla="*/ 867738 w 990173"/>
                        <a:gd name="connsiteY2" fmla="*/ 0 h 1393390"/>
                        <a:gd name="connsiteX3" fmla="*/ 961936 w 990173"/>
                        <a:gd name="connsiteY3" fmla="*/ 1392953 h 1393390"/>
                        <a:gd name="connsiteX4" fmla="*/ 0 w 990173"/>
                        <a:gd name="connsiteY4" fmla="*/ 1393390 h 1393390"/>
                        <a:gd name="connsiteX0" fmla="*/ 0 w 990173"/>
                        <a:gd name="connsiteY0" fmla="*/ 1393390 h 1411727"/>
                        <a:gd name="connsiteX1" fmla="*/ 149671 w 990173"/>
                        <a:gd name="connsiteY1" fmla="*/ 0 h 1411727"/>
                        <a:gd name="connsiteX2" fmla="*/ 867738 w 990173"/>
                        <a:gd name="connsiteY2" fmla="*/ 0 h 1411727"/>
                        <a:gd name="connsiteX3" fmla="*/ 961936 w 990173"/>
                        <a:gd name="connsiteY3" fmla="*/ 1392953 h 1411727"/>
                        <a:gd name="connsiteX4" fmla="*/ 0 w 990173"/>
                        <a:gd name="connsiteY4" fmla="*/ 1393390 h 1411727"/>
                        <a:gd name="connsiteX0" fmla="*/ 11176 w 1001349"/>
                        <a:gd name="connsiteY0" fmla="*/ 1393390 h 1411727"/>
                        <a:gd name="connsiteX1" fmla="*/ 160847 w 1001349"/>
                        <a:gd name="connsiteY1" fmla="*/ 0 h 1411727"/>
                        <a:gd name="connsiteX2" fmla="*/ 878914 w 1001349"/>
                        <a:gd name="connsiteY2" fmla="*/ 0 h 1411727"/>
                        <a:gd name="connsiteX3" fmla="*/ 973112 w 1001349"/>
                        <a:gd name="connsiteY3" fmla="*/ 1392953 h 1411727"/>
                        <a:gd name="connsiteX4" fmla="*/ 11176 w 1001349"/>
                        <a:gd name="connsiteY4" fmla="*/ 1393390 h 1411727"/>
                        <a:gd name="connsiteX0" fmla="*/ 13018 w 1003191"/>
                        <a:gd name="connsiteY0" fmla="*/ 1393390 h 1411727"/>
                        <a:gd name="connsiteX1" fmla="*/ 162689 w 1003191"/>
                        <a:gd name="connsiteY1" fmla="*/ 0 h 1411727"/>
                        <a:gd name="connsiteX2" fmla="*/ 880756 w 1003191"/>
                        <a:gd name="connsiteY2" fmla="*/ 0 h 1411727"/>
                        <a:gd name="connsiteX3" fmla="*/ 974954 w 1003191"/>
                        <a:gd name="connsiteY3" fmla="*/ 1392953 h 1411727"/>
                        <a:gd name="connsiteX4" fmla="*/ 13018 w 1003191"/>
                        <a:gd name="connsiteY4" fmla="*/ 1393390 h 1411727"/>
                        <a:gd name="connsiteX0" fmla="*/ 13018 w 996432"/>
                        <a:gd name="connsiteY0" fmla="*/ 1393390 h 1450462"/>
                        <a:gd name="connsiteX1" fmla="*/ 162689 w 996432"/>
                        <a:gd name="connsiteY1" fmla="*/ 0 h 1450462"/>
                        <a:gd name="connsiteX2" fmla="*/ 880756 w 996432"/>
                        <a:gd name="connsiteY2" fmla="*/ 0 h 1450462"/>
                        <a:gd name="connsiteX3" fmla="*/ 967173 w 996432"/>
                        <a:gd name="connsiteY3" fmla="*/ 1450461 h 1450462"/>
                        <a:gd name="connsiteX4" fmla="*/ 13018 w 996432"/>
                        <a:gd name="connsiteY4" fmla="*/ 1393390 h 1450462"/>
                        <a:gd name="connsiteX0" fmla="*/ 12523 w 995937"/>
                        <a:gd name="connsiteY0" fmla="*/ 1393390 h 1450462"/>
                        <a:gd name="connsiteX1" fmla="*/ 162194 w 995937"/>
                        <a:gd name="connsiteY1" fmla="*/ 0 h 1450462"/>
                        <a:gd name="connsiteX2" fmla="*/ 880261 w 995937"/>
                        <a:gd name="connsiteY2" fmla="*/ 0 h 1450462"/>
                        <a:gd name="connsiteX3" fmla="*/ 966678 w 995937"/>
                        <a:gd name="connsiteY3" fmla="*/ 1450461 h 1450462"/>
                        <a:gd name="connsiteX4" fmla="*/ 12523 w 995937"/>
                        <a:gd name="connsiteY4" fmla="*/ 1393390 h 1450462"/>
                        <a:gd name="connsiteX0" fmla="*/ 12523 w 995937"/>
                        <a:gd name="connsiteY0" fmla="*/ 1432747 h 1489819"/>
                        <a:gd name="connsiteX1" fmla="*/ 162194 w 995937"/>
                        <a:gd name="connsiteY1" fmla="*/ 39357 h 1489819"/>
                        <a:gd name="connsiteX2" fmla="*/ 880261 w 995937"/>
                        <a:gd name="connsiteY2" fmla="*/ 39357 h 1489819"/>
                        <a:gd name="connsiteX3" fmla="*/ 966678 w 995937"/>
                        <a:gd name="connsiteY3" fmla="*/ 1489818 h 1489819"/>
                        <a:gd name="connsiteX4" fmla="*/ 12523 w 995937"/>
                        <a:gd name="connsiteY4" fmla="*/ 1432747 h 1489819"/>
                        <a:gd name="connsiteX0" fmla="*/ 12523 w 995937"/>
                        <a:gd name="connsiteY0" fmla="*/ 1432747 h 1518816"/>
                        <a:gd name="connsiteX1" fmla="*/ 162194 w 995937"/>
                        <a:gd name="connsiteY1" fmla="*/ 39357 h 1518816"/>
                        <a:gd name="connsiteX2" fmla="*/ 880261 w 995937"/>
                        <a:gd name="connsiteY2" fmla="*/ 39357 h 1518816"/>
                        <a:gd name="connsiteX3" fmla="*/ 966678 w 995937"/>
                        <a:gd name="connsiteY3" fmla="*/ 1489818 h 1518816"/>
                        <a:gd name="connsiteX4" fmla="*/ 12523 w 995937"/>
                        <a:gd name="connsiteY4" fmla="*/ 1432747 h 1518816"/>
                        <a:gd name="connsiteX0" fmla="*/ 12523 w 995937"/>
                        <a:gd name="connsiteY0" fmla="*/ 1432747 h 1534940"/>
                        <a:gd name="connsiteX1" fmla="*/ 162194 w 995937"/>
                        <a:gd name="connsiteY1" fmla="*/ 39357 h 1534940"/>
                        <a:gd name="connsiteX2" fmla="*/ 880261 w 995937"/>
                        <a:gd name="connsiteY2" fmla="*/ 39357 h 1534940"/>
                        <a:gd name="connsiteX3" fmla="*/ 966678 w 995937"/>
                        <a:gd name="connsiteY3" fmla="*/ 1489818 h 1534940"/>
                        <a:gd name="connsiteX4" fmla="*/ 12523 w 995937"/>
                        <a:gd name="connsiteY4" fmla="*/ 1432747 h 1534940"/>
                        <a:gd name="connsiteX0" fmla="*/ 12523 w 1003560"/>
                        <a:gd name="connsiteY0" fmla="*/ 1428322 h 1530515"/>
                        <a:gd name="connsiteX1" fmla="*/ 162194 w 1003560"/>
                        <a:gd name="connsiteY1" fmla="*/ 34932 h 1530515"/>
                        <a:gd name="connsiteX2" fmla="*/ 925119 w 1003560"/>
                        <a:gd name="connsiteY2" fmla="*/ 54127 h 1530515"/>
                        <a:gd name="connsiteX3" fmla="*/ 966678 w 1003560"/>
                        <a:gd name="connsiteY3" fmla="*/ 1485393 h 1530515"/>
                        <a:gd name="connsiteX4" fmla="*/ 12523 w 1003560"/>
                        <a:gd name="connsiteY4" fmla="*/ 1428322 h 1530515"/>
                        <a:gd name="connsiteX0" fmla="*/ 12523 w 991671"/>
                        <a:gd name="connsiteY0" fmla="*/ 1428322 h 1530515"/>
                        <a:gd name="connsiteX1" fmla="*/ 162194 w 991671"/>
                        <a:gd name="connsiteY1" fmla="*/ 34932 h 1530515"/>
                        <a:gd name="connsiteX2" fmla="*/ 925119 w 991671"/>
                        <a:gd name="connsiteY2" fmla="*/ 54127 h 1530515"/>
                        <a:gd name="connsiteX3" fmla="*/ 966678 w 991671"/>
                        <a:gd name="connsiteY3" fmla="*/ 1485393 h 1530515"/>
                        <a:gd name="connsiteX4" fmla="*/ 12523 w 991671"/>
                        <a:gd name="connsiteY4" fmla="*/ 1428322 h 1530515"/>
                        <a:gd name="connsiteX0" fmla="*/ 12523 w 990053"/>
                        <a:gd name="connsiteY0" fmla="*/ 1428322 h 1530515"/>
                        <a:gd name="connsiteX1" fmla="*/ 162194 w 990053"/>
                        <a:gd name="connsiteY1" fmla="*/ 34932 h 1530515"/>
                        <a:gd name="connsiteX2" fmla="*/ 925119 w 990053"/>
                        <a:gd name="connsiteY2" fmla="*/ 54127 h 1530515"/>
                        <a:gd name="connsiteX3" fmla="*/ 966678 w 990053"/>
                        <a:gd name="connsiteY3" fmla="*/ 1485393 h 1530515"/>
                        <a:gd name="connsiteX4" fmla="*/ 12523 w 990053"/>
                        <a:gd name="connsiteY4" fmla="*/ 1428322 h 15305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90053" h="1530515">
                          <a:moveTo>
                            <a:pt x="12523" y="1428322"/>
                          </a:moveTo>
                          <a:cubicBezTo>
                            <a:pt x="-40980" y="1332536"/>
                            <a:pt x="89837" y="560973"/>
                            <a:pt x="162194" y="34932"/>
                          </a:cubicBezTo>
                          <a:cubicBezTo>
                            <a:pt x="321651" y="-53623"/>
                            <a:pt x="685763" y="54127"/>
                            <a:pt x="925119" y="54127"/>
                          </a:cubicBezTo>
                          <a:cubicBezTo>
                            <a:pt x="850367" y="706018"/>
                            <a:pt x="1057201" y="1090073"/>
                            <a:pt x="966678" y="1485393"/>
                          </a:cubicBezTo>
                          <a:cubicBezTo>
                            <a:pt x="516692" y="1560930"/>
                            <a:pt x="95716" y="1541443"/>
                            <a:pt x="12523" y="1428322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48" name="Rettangolo 51">
                      <a:extLst>
                        <a:ext uri="{FF2B5EF4-FFF2-40B4-BE49-F238E27FC236}">
                          <a16:creationId xmlns:a16="http://schemas.microsoft.com/office/drawing/2014/main" id="{F84AA540-2E24-EA69-AE4B-CC9164686E2E}"/>
                        </a:ext>
                      </a:extLst>
                    </p:cNvPr>
                    <p:cNvSpPr/>
                    <p:nvPr/>
                  </p:nvSpPr>
                  <p:spPr>
                    <a:xfrm rot="975309">
                      <a:off x="7836195" y="3544231"/>
                      <a:ext cx="629296" cy="743701"/>
                    </a:xfrm>
                    <a:custGeom>
                      <a:avLst/>
                      <a:gdLst>
                        <a:gd name="connsiteX0" fmla="*/ 0 w 616619"/>
                        <a:gd name="connsiteY0" fmla="*/ 0 h 621814"/>
                        <a:gd name="connsiteX1" fmla="*/ 616619 w 616619"/>
                        <a:gd name="connsiteY1" fmla="*/ 0 h 621814"/>
                        <a:gd name="connsiteX2" fmla="*/ 616619 w 616619"/>
                        <a:gd name="connsiteY2" fmla="*/ 621814 h 621814"/>
                        <a:gd name="connsiteX3" fmla="*/ 0 w 616619"/>
                        <a:gd name="connsiteY3" fmla="*/ 621814 h 621814"/>
                        <a:gd name="connsiteX4" fmla="*/ 0 w 616619"/>
                        <a:gd name="connsiteY4" fmla="*/ 0 h 621814"/>
                        <a:gd name="connsiteX0" fmla="*/ 0 w 616619"/>
                        <a:gd name="connsiteY0" fmla="*/ 0 h 688563"/>
                        <a:gd name="connsiteX1" fmla="*/ 616619 w 616619"/>
                        <a:gd name="connsiteY1" fmla="*/ 0 h 688563"/>
                        <a:gd name="connsiteX2" fmla="*/ 616619 w 616619"/>
                        <a:gd name="connsiteY2" fmla="*/ 621814 h 688563"/>
                        <a:gd name="connsiteX3" fmla="*/ 0 w 616619"/>
                        <a:gd name="connsiteY3" fmla="*/ 621814 h 688563"/>
                        <a:gd name="connsiteX4" fmla="*/ 0 w 616619"/>
                        <a:gd name="connsiteY4" fmla="*/ 0 h 688563"/>
                        <a:gd name="connsiteX0" fmla="*/ 0 w 616619"/>
                        <a:gd name="connsiteY0" fmla="*/ 0 h 708755"/>
                        <a:gd name="connsiteX1" fmla="*/ 616619 w 616619"/>
                        <a:gd name="connsiteY1" fmla="*/ 0 h 708755"/>
                        <a:gd name="connsiteX2" fmla="*/ 616619 w 616619"/>
                        <a:gd name="connsiteY2" fmla="*/ 621814 h 708755"/>
                        <a:gd name="connsiteX3" fmla="*/ 0 w 616619"/>
                        <a:gd name="connsiteY3" fmla="*/ 621814 h 708755"/>
                        <a:gd name="connsiteX4" fmla="*/ 0 w 616619"/>
                        <a:gd name="connsiteY4" fmla="*/ 0 h 708755"/>
                        <a:gd name="connsiteX0" fmla="*/ 0 w 616619"/>
                        <a:gd name="connsiteY0" fmla="*/ 0 h 711984"/>
                        <a:gd name="connsiteX1" fmla="*/ 616619 w 616619"/>
                        <a:gd name="connsiteY1" fmla="*/ 0 h 711984"/>
                        <a:gd name="connsiteX2" fmla="*/ 616619 w 616619"/>
                        <a:gd name="connsiteY2" fmla="*/ 621814 h 711984"/>
                        <a:gd name="connsiteX3" fmla="*/ 0 w 616619"/>
                        <a:gd name="connsiteY3" fmla="*/ 621814 h 711984"/>
                        <a:gd name="connsiteX4" fmla="*/ 0 w 616619"/>
                        <a:gd name="connsiteY4" fmla="*/ 0 h 711984"/>
                        <a:gd name="connsiteX0" fmla="*/ 0 w 616619"/>
                        <a:gd name="connsiteY0" fmla="*/ 0 h 712500"/>
                        <a:gd name="connsiteX1" fmla="*/ 616619 w 616619"/>
                        <a:gd name="connsiteY1" fmla="*/ 0 h 712500"/>
                        <a:gd name="connsiteX2" fmla="*/ 616619 w 616619"/>
                        <a:gd name="connsiteY2" fmla="*/ 621814 h 712500"/>
                        <a:gd name="connsiteX3" fmla="*/ 0 w 616619"/>
                        <a:gd name="connsiteY3" fmla="*/ 621814 h 712500"/>
                        <a:gd name="connsiteX4" fmla="*/ 0 w 616619"/>
                        <a:gd name="connsiteY4" fmla="*/ 0 h 712500"/>
                        <a:gd name="connsiteX0" fmla="*/ 0 w 630030"/>
                        <a:gd name="connsiteY0" fmla="*/ 0 h 712500"/>
                        <a:gd name="connsiteX1" fmla="*/ 630030 w 630030"/>
                        <a:gd name="connsiteY1" fmla="*/ 2440 h 712500"/>
                        <a:gd name="connsiteX2" fmla="*/ 616619 w 630030"/>
                        <a:gd name="connsiteY2" fmla="*/ 621814 h 712500"/>
                        <a:gd name="connsiteX3" fmla="*/ 0 w 630030"/>
                        <a:gd name="connsiteY3" fmla="*/ 621814 h 712500"/>
                        <a:gd name="connsiteX4" fmla="*/ 0 w 630030"/>
                        <a:gd name="connsiteY4" fmla="*/ 0 h 712500"/>
                        <a:gd name="connsiteX0" fmla="*/ 0 w 616619"/>
                        <a:gd name="connsiteY0" fmla="*/ 0 h 712500"/>
                        <a:gd name="connsiteX1" fmla="*/ 583210 w 616619"/>
                        <a:gd name="connsiteY1" fmla="*/ 16091 h 712500"/>
                        <a:gd name="connsiteX2" fmla="*/ 616619 w 616619"/>
                        <a:gd name="connsiteY2" fmla="*/ 621814 h 712500"/>
                        <a:gd name="connsiteX3" fmla="*/ 0 w 616619"/>
                        <a:gd name="connsiteY3" fmla="*/ 621814 h 712500"/>
                        <a:gd name="connsiteX4" fmla="*/ 0 w 616619"/>
                        <a:gd name="connsiteY4" fmla="*/ 0 h 712500"/>
                        <a:gd name="connsiteX0" fmla="*/ 0 w 629296"/>
                        <a:gd name="connsiteY0" fmla="*/ 0 h 712500"/>
                        <a:gd name="connsiteX1" fmla="*/ 629296 w 629296"/>
                        <a:gd name="connsiteY1" fmla="*/ 21703 h 712500"/>
                        <a:gd name="connsiteX2" fmla="*/ 616619 w 629296"/>
                        <a:gd name="connsiteY2" fmla="*/ 621814 h 712500"/>
                        <a:gd name="connsiteX3" fmla="*/ 0 w 629296"/>
                        <a:gd name="connsiteY3" fmla="*/ 621814 h 712500"/>
                        <a:gd name="connsiteX4" fmla="*/ 0 w 629296"/>
                        <a:gd name="connsiteY4" fmla="*/ 0 h 712500"/>
                        <a:gd name="connsiteX0" fmla="*/ 0 w 629296"/>
                        <a:gd name="connsiteY0" fmla="*/ 11210 h 723710"/>
                        <a:gd name="connsiteX1" fmla="*/ 629296 w 629296"/>
                        <a:gd name="connsiteY1" fmla="*/ 32913 h 723710"/>
                        <a:gd name="connsiteX2" fmla="*/ 616619 w 629296"/>
                        <a:gd name="connsiteY2" fmla="*/ 633024 h 723710"/>
                        <a:gd name="connsiteX3" fmla="*/ 0 w 629296"/>
                        <a:gd name="connsiteY3" fmla="*/ 633024 h 723710"/>
                        <a:gd name="connsiteX4" fmla="*/ 0 w 629296"/>
                        <a:gd name="connsiteY4" fmla="*/ 11210 h 723710"/>
                        <a:gd name="connsiteX0" fmla="*/ 0 w 629296"/>
                        <a:gd name="connsiteY0" fmla="*/ 31201 h 743701"/>
                        <a:gd name="connsiteX1" fmla="*/ 629296 w 629296"/>
                        <a:gd name="connsiteY1" fmla="*/ 52904 h 743701"/>
                        <a:gd name="connsiteX2" fmla="*/ 616619 w 629296"/>
                        <a:gd name="connsiteY2" fmla="*/ 653015 h 743701"/>
                        <a:gd name="connsiteX3" fmla="*/ 0 w 629296"/>
                        <a:gd name="connsiteY3" fmla="*/ 653015 h 743701"/>
                        <a:gd name="connsiteX4" fmla="*/ 0 w 629296"/>
                        <a:gd name="connsiteY4" fmla="*/ 31201 h 7437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29296" h="743701">
                          <a:moveTo>
                            <a:pt x="0" y="31201"/>
                          </a:moveTo>
                          <a:cubicBezTo>
                            <a:pt x="200260" y="-15942"/>
                            <a:pt x="415878" y="-10414"/>
                            <a:pt x="629296" y="52904"/>
                          </a:cubicBezTo>
                          <a:lnTo>
                            <a:pt x="616619" y="653015"/>
                          </a:lnTo>
                          <a:cubicBezTo>
                            <a:pt x="436182" y="804442"/>
                            <a:pt x="84588" y="739080"/>
                            <a:pt x="0" y="653015"/>
                          </a:cubicBezTo>
                          <a:lnTo>
                            <a:pt x="0" y="31201"/>
                          </a:lnTo>
                          <a:close/>
                        </a:path>
                      </a:pathLst>
                    </a:custGeom>
                    <a:solidFill>
                      <a:schemeClr val="bg2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49" name="Rettangolo con angoli arrotondati 148">
                      <a:extLst>
                        <a:ext uri="{FF2B5EF4-FFF2-40B4-BE49-F238E27FC236}">
                          <a16:creationId xmlns:a16="http://schemas.microsoft.com/office/drawing/2014/main" id="{B1463142-9424-E8A5-65D0-F672BA1C84BD}"/>
                        </a:ext>
                      </a:extLst>
                    </p:cNvPr>
                    <p:cNvSpPr/>
                    <p:nvPr/>
                  </p:nvSpPr>
                  <p:spPr>
                    <a:xfrm rot="932484">
                      <a:off x="7878799" y="3516627"/>
                      <a:ext cx="180607" cy="471634"/>
                    </a:xfrm>
                    <a:prstGeom prst="roundRect">
                      <a:avLst/>
                    </a:prstGeom>
                    <a:solidFill>
                      <a:schemeClr val="bg2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50" name="Rettangolo con angoli arrotondati 149">
                      <a:extLst>
                        <a:ext uri="{FF2B5EF4-FFF2-40B4-BE49-F238E27FC236}">
                          <a16:creationId xmlns:a16="http://schemas.microsoft.com/office/drawing/2014/main" id="{CEAC1E68-034E-4369-40AD-A86FDEE05AB6}"/>
                        </a:ext>
                      </a:extLst>
                    </p:cNvPr>
                    <p:cNvSpPr/>
                    <p:nvPr/>
                  </p:nvSpPr>
                  <p:spPr>
                    <a:xfrm rot="1190323">
                      <a:off x="8303944" y="3644241"/>
                      <a:ext cx="180607" cy="471634"/>
                    </a:xfrm>
                    <a:prstGeom prst="roundRect">
                      <a:avLst/>
                    </a:prstGeom>
                    <a:solidFill>
                      <a:schemeClr val="bg2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</p:grpSp>
              <p:grpSp>
                <p:nvGrpSpPr>
                  <p:cNvPr id="141" name="Gruppo 140">
                    <a:extLst>
                      <a:ext uri="{FF2B5EF4-FFF2-40B4-BE49-F238E27FC236}">
                        <a16:creationId xmlns:a16="http://schemas.microsoft.com/office/drawing/2014/main" id="{42501B5F-5359-8C02-22D0-1E640270DE36}"/>
                      </a:ext>
                    </a:extLst>
                  </p:cNvPr>
                  <p:cNvGrpSpPr/>
                  <p:nvPr/>
                </p:nvGrpSpPr>
                <p:grpSpPr>
                  <a:xfrm>
                    <a:off x="12593314" y="6087464"/>
                    <a:ext cx="433218" cy="757297"/>
                    <a:chOff x="12593314" y="6087464"/>
                    <a:chExt cx="433218" cy="757297"/>
                  </a:xfrm>
                </p:grpSpPr>
                <p:sp>
                  <p:nvSpPr>
                    <p:cNvPr id="142" name="Trapezio 79">
                      <a:extLst>
                        <a:ext uri="{FF2B5EF4-FFF2-40B4-BE49-F238E27FC236}">
                          <a16:creationId xmlns:a16="http://schemas.microsoft.com/office/drawing/2014/main" id="{FC099D24-B58E-EB46-AFAB-CECFBE9A86A3}"/>
                        </a:ext>
                      </a:extLst>
                    </p:cNvPr>
                    <p:cNvSpPr/>
                    <p:nvPr/>
                  </p:nvSpPr>
                  <p:spPr>
                    <a:xfrm rot="21392073">
                      <a:off x="12593314" y="6495746"/>
                      <a:ext cx="397066" cy="334156"/>
                    </a:xfrm>
                    <a:custGeom>
                      <a:avLst/>
                      <a:gdLst>
                        <a:gd name="connsiteX0" fmla="*/ 0 w 892194"/>
                        <a:gd name="connsiteY0" fmla="*/ 721518 h 721518"/>
                        <a:gd name="connsiteX1" fmla="*/ 180380 w 892194"/>
                        <a:gd name="connsiteY1" fmla="*/ 0 h 721518"/>
                        <a:gd name="connsiteX2" fmla="*/ 711815 w 892194"/>
                        <a:gd name="connsiteY2" fmla="*/ 0 h 721518"/>
                        <a:gd name="connsiteX3" fmla="*/ 892194 w 892194"/>
                        <a:gd name="connsiteY3" fmla="*/ 721518 h 721518"/>
                        <a:gd name="connsiteX4" fmla="*/ 0 w 892194"/>
                        <a:gd name="connsiteY4" fmla="*/ 721518 h 721518"/>
                        <a:gd name="connsiteX0" fmla="*/ 0 w 944225"/>
                        <a:gd name="connsiteY0" fmla="*/ 721518 h 721518"/>
                        <a:gd name="connsiteX1" fmla="*/ 180380 w 944225"/>
                        <a:gd name="connsiteY1" fmla="*/ 0 h 721518"/>
                        <a:gd name="connsiteX2" fmla="*/ 944225 w 944225"/>
                        <a:gd name="connsiteY2" fmla="*/ 129540 h 721518"/>
                        <a:gd name="connsiteX3" fmla="*/ 892194 w 944225"/>
                        <a:gd name="connsiteY3" fmla="*/ 721518 h 721518"/>
                        <a:gd name="connsiteX4" fmla="*/ 0 w 944225"/>
                        <a:gd name="connsiteY4" fmla="*/ 721518 h 721518"/>
                        <a:gd name="connsiteX0" fmla="*/ 0 w 944225"/>
                        <a:gd name="connsiteY0" fmla="*/ 591978 h 591978"/>
                        <a:gd name="connsiteX1" fmla="*/ 111800 w 944225"/>
                        <a:gd name="connsiteY1" fmla="*/ 0 h 591978"/>
                        <a:gd name="connsiteX2" fmla="*/ 944225 w 944225"/>
                        <a:gd name="connsiteY2" fmla="*/ 0 h 591978"/>
                        <a:gd name="connsiteX3" fmla="*/ 892194 w 944225"/>
                        <a:gd name="connsiteY3" fmla="*/ 591978 h 591978"/>
                        <a:gd name="connsiteX4" fmla="*/ 0 w 944225"/>
                        <a:gd name="connsiteY4" fmla="*/ 591978 h 591978"/>
                        <a:gd name="connsiteX0" fmla="*/ 0 w 944225"/>
                        <a:gd name="connsiteY0" fmla="*/ 591978 h 591978"/>
                        <a:gd name="connsiteX1" fmla="*/ 226100 w 944225"/>
                        <a:gd name="connsiteY1" fmla="*/ 95250 h 591978"/>
                        <a:gd name="connsiteX2" fmla="*/ 944225 w 944225"/>
                        <a:gd name="connsiteY2" fmla="*/ 0 h 591978"/>
                        <a:gd name="connsiteX3" fmla="*/ 892194 w 944225"/>
                        <a:gd name="connsiteY3" fmla="*/ 591978 h 591978"/>
                        <a:gd name="connsiteX4" fmla="*/ 0 w 944225"/>
                        <a:gd name="connsiteY4" fmla="*/ 591978 h 591978"/>
                        <a:gd name="connsiteX0" fmla="*/ 0 w 944225"/>
                        <a:gd name="connsiteY0" fmla="*/ 591978 h 591978"/>
                        <a:gd name="connsiteX1" fmla="*/ 88940 w 944225"/>
                        <a:gd name="connsiteY1" fmla="*/ 7620 h 591978"/>
                        <a:gd name="connsiteX2" fmla="*/ 944225 w 944225"/>
                        <a:gd name="connsiteY2" fmla="*/ 0 h 591978"/>
                        <a:gd name="connsiteX3" fmla="*/ 892194 w 944225"/>
                        <a:gd name="connsiteY3" fmla="*/ 591978 h 591978"/>
                        <a:gd name="connsiteX4" fmla="*/ 0 w 944225"/>
                        <a:gd name="connsiteY4" fmla="*/ 591978 h 591978"/>
                        <a:gd name="connsiteX0" fmla="*/ 0 w 970895"/>
                        <a:gd name="connsiteY0" fmla="*/ 481488 h 591978"/>
                        <a:gd name="connsiteX1" fmla="*/ 115610 w 970895"/>
                        <a:gd name="connsiteY1" fmla="*/ 7620 h 591978"/>
                        <a:gd name="connsiteX2" fmla="*/ 970895 w 970895"/>
                        <a:gd name="connsiteY2" fmla="*/ 0 h 591978"/>
                        <a:gd name="connsiteX3" fmla="*/ 918864 w 970895"/>
                        <a:gd name="connsiteY3" fmla="*/ 591978 h 591978"/>
                        <a:gd name="connsiteX4" fmla="*/ 0 w 970895"/>
                        <a:gd name="connsiteY4" fmla="*/ 481488 h 591978"/>
                        <a:gd name="connsiteX0" fmla="*/ 0 w 936605"/>
                        <a:gd name="connsiteY0" fmla="*/ 527208 h 591978"/>
                        <a:gd name="connsiteX1" fmla="*/ 81320 w 936605"/>
                        <a:gd name="connsiteY1" fmla="*/ 7620 h 591978"/>
                        <a:gd name="connsiteX2" fmla="*/ 936605 w 936605"/>
                        <a:gd name="connsiteY2" fmla="*/ 0 h 591978"/>
                        <a:gd name="connsiteX3" fmla="*/ 884574 w 936605"/>
                        <a:gd name="connsiteY3" fmla="*/ 591978 h 591978"/>
                        <a:gd name="connsiteX4" fmla="*/ 0 w 936605"/>
                        <a:gd name="connsiteY4" fmla="*/ 527208 h 591978"/>
                        <a:gd name="connsiteX0" fmla="*/ 0 w 936605"/>
                        <a:gd name="connsiteY0" fmla="*/ 527208 h 609352"/>
                        <a:gd name="connsiteX1" fmla="*/ 81320 w 936605"/>
                        <a:gd name="connsiteY1" fmla="*/ 7620 h 609352"/>
                        <a:gd name="connsiteX2" fmla="*/ 936605 w 936605"/>
                        <a:gd name="connsiteY2" fmla="*/ 0 h 609352"/>
                        <a:gd name="connsiteX3" fmla="*/ 884574 w 936605"/>
                        <a:gd name="connsiteY3" fmla="*/ 591978 h 609352"/>
                        <a:gd name="connsiteX4" fmla="*/ 0 w 936605"/>
                        <a:gd name="connsiteY4" fmla="*/ 527208 h 609352"/>
                        <a:gd name="connsiteX0" fmla="*/ 0 w 936605"/>
                        <a:gd name="connsiteY0" fmla="*/ 527208 h 646620"/>
                        <a:gd name="connsiteX1" fmla="*/ 81320 w 936605"/>
                        <a:gd name="connsiteY1" fmla="*/ 7620 h 646620"/>
                        <a:gd name="connsiteX2" fmla="*/ 936605 w 936605"/>
                        <a:gd name="connsiteY2" fmla="*/ 0 h 646620"/>
                        <a:gd name="connsiteX3" fmla="*/ 884574 w 936605"/>
                        <a:gd name="connsiteY3" fmla="*/ 591978 h 646620"/>
                        <a:gd name="connsiteX4" fmla="*/ 0 w 936605"/>
                        <a:gd name="connsiteY4" fmla="*/ 527208 h 646620"/>
                        <a:gd name="connsiteX0" fmla="*/ 0 w 936605"/>
                        <a:gd name="connsiteY0" fmla="*/ 527208 h 646620"/>
                        <a:gd name="connsiteX1" fmla="*/ 81320 w 936605"/>
                        <a:gd name="connsiteY1" fmla="*/ 7620 h 646620"/>
                        <a:gd name="connsiteX2" fmla="*/ 936605 w 936605"/>
                        <a:gd name="connsiteY2" fmla="*/ 0 h 646620"/>
                        <a:gd name="connsiteX3" fmla="*/ 884574 w 936605"/>
                        <a:gd name="connsiteY3" fmla="*/ 591978 h 646620"/>
                        <a:gd name="connsiteX4" fmla="*/ 0 w 936605"/>
                        <a:gd name="connsiteY4" fmla="*/ 527208 h 646620"/>
                        <a:gd name="connsiteX0" fmla="*/ 0 w 948035"/>
                        <a:gd name="connsiteY0" fmla="*/ 519588 h 639000"/>
                        <a:gd name="connsiteX1" fmla="*/ 81320 w 948035"/>
                        <a:gd name="connsiteY1" fmla="*/ 0 h 639000"/>
                        <a:gd name="connsiteX2" fmla="*/ 948035 w 948035"/>
                        <a:gd name="connsiteY2" fmla="*/ 129540 h 639000"/>
                        <a:gd name="connsiteX3" fmla="*/ 884574 w 948035"/>
                        <a:gd name="connsiteY3" fmla="*/ 584358 h 639000"/>
                        <a:gd name="connsiteX4" fmla="*/ 0 w 948035"/>
                        <a:gd name="connsiteY4" fmla="*/ 519588 h 639000"/>
                        <a:gd name="connsiteX0" fmla="*/ 0 w 949468"/>
                        <a:gd name="connsiteY0" fmla="*/ 588368 h 707780"/>
                        <a:gd name="connsiteX1" fmla="*/ 81320 w 949468"/>
                        <a:gd name="connsiteY1" fmla="*/ 68780 h 707780"/>
                        <a:gd name="connsiteX2" fmla="*/ 948035 w 949468"/>
                        <a:gd name="connsiteY2" fmla="*/ 198320 h 707780"/>
                        <a:gd name="connsiteX3" fmla="*/ 884574 w 949468"/>
                        <a:gd name="connsiteY3" fmla="*/ 653138 h 707780"/>
                        <a:gd name="connsiteX4" fmla="*/ 0 w 949468"/>
                        <a:gd name="connsiteY4" fmla="*/ 588368 h 707780"/>
                        <a:gd name="connsiteX0" fmla="*/ 0 w 949477"/>
                        <a:gd name="connsiteY0" fmla="*/ 591139 h 710551"/>
                        <a:gd name="connsiteX1" fmla="*/ 85130 w 949477"/>
                        <a:gd name="connsiteY1" fmla="*/ 63931 h 710551"/>
                        <a:gd name="connsiteX2" fmla="*/ 948035 w 949477"/>
                        <a:gd name="connsiteY2" fmla="*/ 201091 h 710551"/>
                        <a:gd name="connsiteX3" fmla="*/ 884574 w 949477"/>
                        <a:gd name="connsiteY3" fmla="*/ 655909 h 710551"/>
                        <a:gd name="connsiteX4" fmla="*/ 0 w 949477"/>
                        <a:gd name="connsiteY4" fmla="*/ 591139 h 710551"/>
                        <a:gd name="connsiteX0" fmla="*/ 0 w 949427"/>
                        <a:gd name="connsiteY0" fmla="*/ 698821 h 818233"/>
                        <a:gd name="connsiteX1" fmla="*/ 85130 w 949427"/>
                        <a:gd name="connsiteY1" fmla="*/ 171613 h 818233"/>
                        <a:gd name="connsiteX2" fmla="*/ 948035 w 949427"/>
                        <a:gd name="connsiteY2" fmla="*/ 308773 h 818233"/>
                        <a:gd name="connsiteX3" fmla="*/ 884574 w 949427"/>
                        <a:gd name="connsiteY3" fmla="*/ 763591 h 818233"/>
                        <a:gd name="connsiteX4" fmla="*/ 0 w 949427"/>
                        <a:gd name="connsiteY4" fmla="*/ 698821 h 818233"/>
                        <a:gd name="connsiteX0" fmla="*/ 0 w 949427"/>
                        <a:gd name="connsiteY0" fmla="*/ 698821 h 818233"/>
                        <a:gd name="connsiteX1" fmla="*/ 85130 w 949427"/>
                        <a:gd name="connsiteY1" fmla="*/ 171613 h 818233"/>
                        <a:gd name="connsiteX2" fmla="*/ 948035 w 949427"/>
                        <a:gd name="connsiteY2" fmla="*/ 308773 h 818233"/>
                        <a:gd name="connsiteX3" fmla="*/ 884574 w 949427"/>
                        <a:gd name="connsiteY3" fmla="*/ 763591 h 818233"/>
                        <a:gd name="connsiteX4" fmla="*/ 0 w 949427"/>
                        <a:gd name="connsiteY4" fmla="*/ 698821 h 818233"/>
                        <a:gd name="connsiteX0" fmla="*/ 25353 w 974780"/>
                        <a:gd name="connsiteY0" fmla="*/ 698821 h 818233"/>
                        <a:gd name="connsiteX1" fmla="*/ 110483 w 974780"/>
                        <a:gd name="connsiteY1" fmla="*/ 171613 h 818233"/>
                        <a:gd name="connsiteX2" fmla="*/ 973388 w 974780"/>
                        <a:gd name="connsiteY2" fmla="*/ 308773 h 818233"/>
                        <a:gd name="connsiteX3" fmla="*/ 909927 w 974780"/>
                        <a:gd name="connsiteY3" fmla="*/ 763591 h 818233"/>
                        <a:gd name="connsiteX4" fmla="*/ 25353 w 974780"/>
                        <a:gd name="connsiteY4" fmla="*/ 698821 h 8182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74780" h="818233">
                          <a:moveTo>
                            <a:pt x="25353" y="698821"/>
                          </a:moveTo>
                          <a:cubicBezTo>
                            <a:pt x="-33900" y="523085"/>
                            <a:pt x="17336" y="374019"/>
                            <a:pt x="110483" y="171613"/>
                          </a:cubicBezTo>
                          <a:cubicBezTo>
                            <a:pt x="376528" y="-78577"/>
                            <a:pt x="1008333" y="-73497"/>
                            <a:pt x="973388" y="308773"/>
                          </a:cubicBezTo>
                          <a:cubicBezTo>
                            <a:pt x="887464" y="509909"/>
                            <a:pt x="927271" y="566265"/>
                            <a:pt x="909927" y="763591"/>
                          </a:cubicBezTo>
                          <a:cubicBezTo>
                            <a:pt x="637929" y="841061"/>
                            <a:pt x="251631" y="849951"/>
                            <a:pt x="25353" y="698821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43" name="Ovale 142">
                      <a:extLst>
                        <a:ext uri="{FF2B5EF4-FFF2-40B4-BE49-F238E27FC236}">
                          <a16:creationId xmlns:a16="http://schemas.microsoft.com/office/drawing/2014/main" id="{A5FBE2C8-9B46-6841-7EF0-5B4E3201779C}"/>
                        </a:ext>
                      </a:extLst>
                    </p:cNvPr>
                    <p:cNvSpPr/>
                    <p:nvPr/>
                  </p:nvSpPr>
                  <p:spPr>
                    <a:xfrm rot="348493">
                      <a:off x="12654942" y="6547101"/>
                      <a:ext cx="302171" cy="101176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44" name="Rettangolo 70">
                      <a:extLst>
                        <a:ext uri="{FF2B5EF4-FFF2-40B4-BE49-F238E27FC236}">
                          <a16:creationId xmlns:a16="http://schemas.microsoft.com/office/drawing/2014/main" id="{46CDAC85-26B9-158F-0E29-D3280401928F}"/>
                        </a:ext>
                      </a:extLst>
                    </p:cNvPr>
                    <p:cNvSpPr/>
                    <p:nvPr/>
                  </p:nvSpPr>
                  <p:spPr>
                    <a:xfrm rot="560003">
                      <a:off x="12662260" y="6087464"/>
                      <a:ext cx="364272" cy="528719"/>
                    </a:xfrm>
                    <a:custGeom>
                      <a:avLst/>
                      <a:gdLst>
                        <a:gd name="connsiteX0" fmla="*/ 0 w 755671"/>
                        <a:gd name="connsiteY0" fmla="*/ 0 h 1499616"/>
                        <a:gd name="connsiteX1" fmla="*/ 755671 w 755671"/>
                        <a:gd name="connsiteY1" fmla="*/ 0 h 1499616"/>
                        <a:gd name="connsiteX2" fmla="*/ 755671 w 755671"/>
                        <a:gd name="connsiteY2" fmla="*/ 1499616 h 1499616"/>
                        <a:gd name="connsiteX3" fmla="*/ 0 w 755671"/>
                        <a:gd name="connsiteY3" fmla="*/ 1499616 h 1499616"/>
                        <a:gd name="connsiteX4" fmla="*/ 0 w 755671"/>
                        <a:gd name="connsiteY4" fmla="*/ 0 h 1499616"/>
                        <a:gd name="connsiteX0" fmla="*/ 0 w 755671"/>
                        <a:gd name="connsiteY0" fmla="*/ 0 h 1499616"/>
                        <a:gd name="connsiteX1" fmla="*/ 755671 w 755671"/>
                        <a:gd name="connsiteY1" fmla="*/ 0 h 1499616"/>
                        <a:gd name="connsiteX2" fmla="*/ 755671 w 755671"/>
                        <a:gd name="connsiteY2" fmla="*/ 1499616 h 1499616"/>
                        <a:gd name="connsiteX3" fmla="*/ 0 w 755671"/>
                        <a:gd name="connsiteY3" fmla="*/ 1499616 h 1499616"/>
                        <a:gd name="connsiteX4" fmla="*/ 0 w 755671"/>
                        <a:gd name="connsiteY4" fmla="*/ 0 h 1499616"/>
                        <a:gd name="connsiteX0" fmla="*/ 20569 w 776240"/>
                        <a:gd name="connsiteY0" fmla="*/ 0 h 1499616"/>
                        <a:gd name="connsiteX1" fmla="*/ 776240 w 776240"/>
                        <a:gd name="connsiteY1" fmla="*/ 0 h 1499616"/>
                        <a:gd name="connsiteX2" fmla="*/ 776240 w 776240"/>
                        <a:gd name="connsiteY2" fmla="*/ 1499616 h 1499616"/>
                        <a:gd name="connsiteX3" fmla="*/ 20569 w 776240"/>
                        <a:gd name="connsiteY3" fmla="*/ 1499616 h 1499616"/>
                        <a:gd name="connsiteX4" fmla="*/ 20569 w 776240"/>
                        <a:gd name="connsiteY4" fmla="*/ 0 h 1499616"/>
                        <a:gd name="connsiteX0" fmla="*/ 20569 w 835845"/>
                        <a:gd name="connsiteY0" fmla="*/ 0 h 1499616"/>
                        <a:gd name="connsiteX1" fmla="*/ 776240 w 835845"/>
                        <a:gd name="connsiteY1" fmla="*/ 0 h 1499616"/>
                        <a:gd name="connsiteX2" fmla="*/ 776240 w 835845"/>
                        <a:gd name="connsiteY2" fmla="*/ 1499616 h 1499616"/>
                        <a:gd name="connsiteX3" fmla="*/ 20569 w 835845"/>
                        <a:gd name="connsiteY3" fmla="*/ 1499616 h 1499616"/>
                        <a:gd name="connsiteX4" fmla="*/ 20569 w 835845"/>
                        <a:gd name="connsiteY4" fmla="*/ 0 h 1499616"/>
                        <a:gd name="connsiteX0" fmla="*/ 20569 w 818819"/>
                        <a:gd name="connsiteY0" fmla="*/ 0 h 1499616"/>
                        <a:gd name="connsiteX1" fmla="*/ 776240 w 818819"/>
                        <a:gd name="connsiteY1" fmla="*/ 0 h 1499616"/>
                        <a:gd name="connsiteX2" fmla="*/ 684800 w 818819"/>
                        <a:gd name="connsiteY2" fmla="*/ 1493520 h 1499616"/>
                        <a:gd name="connsiteX3" fmla="*/ 20569 w 818819"/>
                        <a:gd name="connsiteY3" fmla="*/ 1499616 h 1499616"/>
                        <a:gd name="connsiteX4" fmla="*/ 20569 w 818819"/>
                        <a:gd name="connsiteY4" fmla="*/ 0 h 1499616"/>
                        <a:gd name="connsiteX0" fmla="*/ 20569 w 818819"/>
                        <a:gd name="connsiteY0" fmla="*/ 0 h 1547056"/>
                        <a:gd name="connsiteX1" fmla="*/ 776240 w 818819"/>
                        <a:gd name="connsiteY1" fmla="*/ 0 h 1547056"/>
                        <a:gd name="connsiteX2" fmla="*/ 684800 w 818819"/>
                        <a:gd name="connsiteY2" fmla="*/ 1493520 h 1547056"/>
                        <a:gd name="connsiteX3" fmla="*/ 20569 w 818819"/>
                        <a:gd name="connsiteY3" fmla="*/ 1499616 h 1547056"/>
                        <a:gd name="connsiteX4" fmla="*/ 20569 w 818819"/>
                        <a:gd name="connsiteY4" fmla="*/ 0 h 1547056"/>
                        <a:gd name="connsiteX0" fmla="*/ 20569 w 826508"/>
                        <a:gd name="connsiteY0" fmla="*/ 0 h 1499616"/>
                        <a:gd name="connsiteX1" fmla="*/ 776240 w 826508"/>
                        <a:gd name="connsiteY1" fmla="*/ 0 h 1499616"/>
                        <a:gd name="connsiteX2" fmla="*/ 733667 w 826508"/>
                        <a:gd name="connsiteY2" fmla="*/ 1170381 h 1499616"/>
                        <a:gd name="connsiteX3" fmla="*/ 20569 w 826508"/>
                        <a:gd name="connsiteY3" fmla="*/ 1499616 h 1499616"/>
                        <a:gd name="connsiteX4" fmla="*/ 20569 w 826508"/>
                        <a:gd name="connsiteY4" fmla="*/ 0 h 1499616"/>
                        <a:gd name="connsiteX0" fmla="*/ 20569 w 827210"/>
                        <a:gd name="connsiteY0" fmla="*/ 0 h 1499616"/>
                        <a:gd name="connsiteX1" fmla="*/ 776240 w 827210"/>
                        <a:gd name="connsiteY1" fmla="*/ 0 h 1499616"/>
                        <a:gd name="connsiteX2" fmla="*/ 737403 w 827210"/>
                        <a:gd name="connsiteY2" fmla="*/ 1192367 h 1499616"/>
                        <a:gd name="connsiteX3" fmla="*/ 20569 w 827210"/>
                        <a:gd name="connsiteY3" fmla="*/ 1499616 h 1499616"/>
                        <a:gd name="connsiteX4" fmla="*/ 20569 w 827210"/>
                        <a:gd name="connsiteY4" fmla="*/ 0 h 1499616"/>
                        <a:gd name="connsiteX0" fmla="*/ 20569 w 841645"/>
                        <a:gd name="connsiteY0" fmla="*/ 0 h 1499616"/>
                        <a:gd name="connsiteX1" fmla="*/ 776240 w 841645"/>
                        <a:gd name="connsiteY1" fmla="*/ 0 h 1499616"/>
                        <a:gd name="connsiteX2" fmla="*/ 737403 w 841645"/>
                        <a:gd name="connsiteY2" fmla="*/ 1192367 h 1499616"/>
                        <a:gd name="connsiteX3" fmla="*/ 20569 w 841645"/>
                        <a:gd name="connsiteY3" fmla="*/ 1499616 h 1499616"/>
                        <a:gd name="connsiteX4" fmla="*/ 20569 w 841645"/>
                        <a:gd name="connsiteY4" fmla="*/ 0 h 1499616"/>
                        <a:gd name="connsiteX0" fmla="*/ 20569 w 919569"/>
                        <a:gd name="connsiteY0" fmla="*/ 0 h 1499616"/>
                        <a:gd name="connsiteX1" fmla="*/ 874426 w 919569"/>
                        <a:gd name="connsiteY1" fmla="*/ 1012 h 1499616"/>
                        <a:gd name="connsiteX2" fmla="*/ 737403 w 919569"/>
                        <a:gd name="connsiteY2" fmla="*/ 1192367 h 1499616"/>
                        <a:gd name="connsiteX3" fmla="*/ 20569 w 919569"/>
                        <a:gd name="connsiteY3" fmla="*/ 1499616 h 1499616"/>
                        <a:gd name="connsiteX4" fmla="*/ 20569 w 919569"/>
                        <a:gd name="connsiteY4" fmla="*/ 0 h 1499616"/>
                        <a:gd name="connsiteX0" fmla="*/ 20569 w 875235"/>
                        <a:gd name="connsiteY0" fmla="*/ 0 h 1499616"/>
                        <a:gd name="connsiteX1" fmla="*/ 874426 w 875235"/>
                        <a:gd name="connsiteY1" fmla="*/ 1012 h 1499616"/>
                        <a:gd name="connsiteX2" fmla="*/ 737403 w 875235"/>
                        <a:gd name="connsiteY2" fmla="*/ 1192367 h 1499616"/>
                        <a:gd name="connsiteX3" fmla="*/ 20569 w 875235"/>
                        <a:gd name="connsiteY3" fmla="*/ 1499616 h 1499616"/>
                        <a:gd name="connsiteX4" fmla="*/ 20569 w 875235"/>
                        <a:gd name="connsiteY4" fmla="*/ 0 h 1499616"/>
                        <a:gd name="connsiteX0" fmla="*/ 0 w 902508"/>
                        <a:gd name="connsiteY0" fmla="*/ 0 h 1577578"/>
                        <a:gd name="connsiteX1" fmla="*/ 901699 w 902508"/>
                        <a:gd name="connsiteY1" fmla="*/ 78974 h 1577578"/>
                        <a:gd name="connsiteX2" fmla="*/ 764676 w 902508"/>
                        <a:gd name="connsiteY2" fmla="*/ 1270329 h 1577578"/>
                        <a:gd name="connsiteX3" fmla="*/ 47842 w 902508"/>
                        <a:gd name="connsiteY3" fmla="*/ 1577578 h 1577578"/>
                        <a:gd name="connsiteX4" fmla="*/ 0 w 902508"/>
                        <a:gd name="connsiteY4" fmla="*/ 0 h 1577578"/>
                        <a:gd name="connsiteX0" fmla="*/ 0 w 902508"/>
                        <a:gd name="connsiteY0" fmla="*/ 0 h 1577578"/>
                        <a:gd name="connsiteX1" fmla="*/ 901699 w 902508"/>
                        <a:gd name="connsiteY1" fmla="*/ 78974 h 1577578"/>
                        <a:gd name="connsiteX2" fmla="*/ 764676 w 902508"/>
                        <a:gd name="connsiteY2" fmla="*/ 1270329 h 1577578"/>
                        <a:gd name="connsiteX3" fmla="*/ 47842 w 902508"/>
                        <a:gd name="connsiteY3" fmla="*/ 1577578 h 1577578"/>
                        <a:gd name="connsiteX4" fmla="*/ 0 w 902508"/>
                        <a:gd name="connsiteY4" fmla="*/ 0 h 1577578"/>
                        <a:gd name="connsiteX0" fmla="*/ 0 w 902508"/>
                        <a:gd name="connsiteY0" fmla="*/ 0 h 1338221"/>
                        <a:gd name="connsiteX1" fmla="*/ 901699 w 902508"/>
                        <a:gd name="connsiteY1" fmla="*/ 78974 h 1338221"/>
                        <a:gd name="connsiteX2" fmla="*/ 764676 w 902508"/>
                        <a:gd name="connsiteY2" fmla="*/ 1270329 h 1338221"/>
                        <a:gd name="connsiteX3" fmla="*/ 38391 w 902508"/>
                        <a:gd name="connsiteY3" fmla="*/ 1318393 h 1338221"/>
                        <a:gd name="connsiteX4" fmla="*/ 0 w 902508"/>
                        <a:gd name="connsiteY4" fmla="*/ 0 h 1338221"/>
                        <a:gd name="connsiteX0" fmla="*/ 0 w 902508"/>
                        <a:gd name="connsiteY0" fmla="*/ 0 h 1419679"/>
                        <a:gd name="connsiteX1" fmla="*/ 901699 w 902508"/>
                        <a:gd name="connsiteY1" fmla="*/ 78974 h 1419679"/>
                        <a:gd name="connsiteX2" fmla="*/ 764676 w 902508"/>
                        <a:gd name="connsiteY2" fmla="*/ 1270329 h 1419679"/>
                        <a:gd name="connsiteX3" fmla="*/ 136321 w 902508"/>
                        <a:gd name="connsiteY3" fmla="*/ 1419679 h 1419679"/>
                        <a:gd name="connsiteX4" fmla="*/ 0 w 902508"/>
                        <a:gd name="connsiteY4" fmla="*/ 0 h 1419679"/>
                        <a:gd name="connsiteX0" fmla="*/ 0 w 866365"/>
                        <a:gd name="connsiteY0" fmla="*/ 0 h 1546267"/>
                        <a:gd name="connsiteX1" fmla="*/ 865556 w 866365"/>
                        <a:gd name="connsiteY1" fmla="*/ 205562 h 1546267"/>
                        <a:gd name="connsiteX2" fmla="*/ 728533 w 866365"/>
                        <a:gd name="connsiteY2" fmla="*/ 1396917 h 1546267"/>
                        <a:gd name="connsiteX3" fmla="*/ 100178 w 866365"/>
                        <a:gd name="connsiteY3" fmla="*/ 1546267 h 1546267"/>
                        <a:gd name="connsiteX4" fmla="*/ 0 w 866365"/>
                        <a:gd name="connsiteY4" fmla="*/ 0 h 1546267"/>
                        <a:gd name="connsiteX0" fmla="*/ 0 w 824778"/>
                        <a:gd name="connsiteY0" fmla="*/ 0 h 1546267"/>
                        <a:gd name="connsiteX1" fmla="*/ 823198 w 824778"/>
                        <a:gd name="connsiteY1" fmla="*/ 125936 h 1546267"/>
                        <a:gd name="connsiteX2" fmla="*/ 728533 w 824778"/>
                        <a:gd name="connsiteY2" fmla="*/ 1396917 h 1546267"/>
                        <a:gd name="connsiteX3" fmla="*/ 100178 w 824778"/>
                        <a:gd name="connsiteY3" fmla="*/ 1546267 h 1546267"/>
                        <a:gd name="connsiteX4" fmla="*/ 0 w 824778"/>
                        <a:gd name="connsiteY4" fmla="*/ 0 h 1546267"/>
                        <a:gd name="connsiteX0" fmla="*/ 0 w 824778"/>
                        <a:gd name="connsiteY0" fmla="*/ 0 h 1565831"/>
                        <a:gd name="connsiteX1" fmla="*/ 823198 w 824778"/>
                        <a:gd name="connsiteY1" fmla="*/ 125936 h 1565831"/>
                        <a:gd name="connsiteX2" fmla="*/ 728533 w 824778"/>
                        <a:gd name="connsiteY2" fmla="*/ 1396917 h 1565831"/>
                        <a:gd name="connsiteX3" fmla="*/ 100178 w 824778"/>
                        <a:gd name="connsiteY3" fmla="*/ 1546267 h 1565831"/>
                        <a:gd name="connsiteX4" fmla="*/ 0 w 824778"/>
                        <a:gd name="connsiteY4" fmla="*/ 0 h 1565831"/>
                        <a:gd name="connsiteX0" fmla="*/ 0 w 824778"/>
                        <a:gd name="connsiteY0" fmla="*/ 0 h 1596225"/>
                        <a:gd name="connsiteX1" fmla="*/ 823198 w 824778"/>
                        <a:gd name="connsiteY1" fmla="*/ 125936 h 1596225"/>
                        <a:gd name="connsiteX2" fmla="*/ 728533 w 824778"/>
                        <a:gd name="connsiteY2" fmla="*/ 1396917 h 1596225"/>
                        <a:gd name="connsiteX3" fmla="*/ 100178 w 824778"/>
                        <a:gd name="connsiteY3" fmla="*/ 1546267 h 1596225"/>
                        <a:gd name="connsiteX4" fmla="*/ 0 w 824778"/>
                        <a:gd name="connsiteY4" fmla="*/ 0 h 15962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24778" h="1596225">
                          <a:moveTo>
                            <a:pt x="0" y="0"/>
                          </a:moveTo>
                          <a:lnTo>
                            <a:pt x="823198" y="125936"/>
                          </a:lnTo>
                          <a:cubicBezTo>
                            <a:pt x="832712" y="571156"/>
                            <a:pt x="799039" y="1176225"/>
                            <a:pt x="728533" y="1396917"/>
                          </a:cubicBezTo>
                          <a:cubicBezTo>
                            <a:pt x="472262" y="1648037"/>
                            <a:pt x="287691" y="1616189"/>
                            <a:pt x="100178" y="1546267"/>
                          </a:cubicBezTo>
                          <a:cubicBezTo>
                            <a:pt x="-9550" y="1058587"/>
                            <a:pt x="184739" y="450462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45" name="Rettangolo 73">
                      <a:extLst>
                        <a:ext uri="{FF2B5EF4-FFF2-40B4-BE49-F238E27FC236}">
                          <a16:creationId xmlns:a16="http://schemas.microsoft.com/office/drawing/2014/main" id="{9C86FE0A-C071-7694-4397-BEEE0EC8FED1}"/>
                        </a:ext>
                      </a:extLst>
                    </p:cNvPr>
                    <p:cNvSpPr/>
                    <p:nvPr/>
                  </p:nvSpPr>
                  <p:spPr>
                    <a:xfrm rot="569075">
                      <a:off x="12770913" y="6363662"/>
                      <a:ext cx="126209" cy="253194"/>
                    </a:xfrm>
                    <a:custGeom>
                      <a:avLst/>
                      <a:gdLst>
                        <a:gd name="connsiteX0" fmla="*/ 0 w 332697"/>
                        <a:gd name="connsiteY0" fmla="*/ 0 h 590959"/>
                        <a:gd name="connsiteX1" fmla="*/ 332697 w 332697"/>
                        <a:gd name="connsiteY1" fmla="*/ 0 h 590959"/>
                        <a:gd name="connsiteX2" fmla="*/ 332697 w 332697"/>
                        <a:gd name="connsiteY2" fmla="*/ 590959 h 590959"/>
                        <a:gd name="connsiteX3" fmla="*/ 0 w 332697"/>
                        <a:gd name="connsiteY3" fmla="*/ 590959 h 590959"/>
                        <a:gd name="connsiteX4" fmla="*/ 0 w 332697"/>
                        <a:gd name="connsiteY4" fmla="*/ 0 h 590959"/>
                        <a:gd name="connsiteX0" fmla="*/ 0 w 332697"/>
                        <a:gd name="connsiteY0" fmla="*/ 0 h 590959"/>
                        <a:gd name="connsiteX1" fmla="*/ 302217 w 332697"/>
                        <a:gd name="connsiteY1" fmla="*/ 30480 h 590959"/>
                        <a:gd name="connsiteX2" fmla="*/ 332697 w 332697"/>
                        <a:gd name="connsiteY2" fmla="*/ 590959 h 590959"/>
                        <a:gd name="connsiteX3" fmla="*/ 0 w 332697"/>
                        <a:gd name="connsiteY3" fmla="*/ 590959 h 590959"/>
                        <a:gd name="connsiteX4" fmla="*/ 0 w 332697"/>
                        <a:gd name="connsiteY4" fmla="*/ 0 h 590959"/>
                        <a:gd name="connsiteX0" fmla="*/ 0 w 332697"/>
                        <a:gd name="connsiteY0" fmla="*/ 0 h 590959"/>
                        <a:gd name="connsiteX1" fmla="*/ 306027 w 332697"/>
                        <a:gd name="connsiteY1" fmla="*/ 0 h 590959"/>
                        <a:gd name="connsiteX2" fmla="*/ 332697 w 332697"/>
                        <a:gd name="connsiteY2" fmla="*/ 590959 h 590959"/>
                        <a:gd name="connsiteX3" fmla="*/ 0 w 332697"/>
                        <a:gd name="connsiteY3" fmla="*/ 590959 h 590959"/>
                        <a:gd name="connsiteX4" fmla="*/ 0 w 332697"/>
                        <a:gd name="connsiteY4" fmla="*/ 0 h 590959"/>
                        <a:gd name="connsiteX0" fmla="*/ 0 w 332697"/>
                        <a:gd name="connsiteY0" fmla="*/ 23706 h 614665"/>
                        <a:gd name="connsiteX1" fmla="*/ 306027 w 332697"/>
                        <a:gd name="connsiteY1" fmla="*/ 23706 h 614665"/>
                        <a:gd name="connsiteX2" fmla="*/ 332697 w 332697"/>
                        <a:gd name="connsiteY2" fmla="*/ 614665 h 614665"/>
                        <a:gd name="connsiteX3" fmla="*/ 0 w 332697"/>
                        <a:gd name="connsiteY3" fmla="*/ 614665 h 614665"/>
                        <a:gd name="connsiteX4" fmla="*/ 0 w 332697"/>
                        <a:gd name="connsiteY4" fmla="*/ 23706 h 614665"/>
                        <a:gd name="connsiteX0" fmla="*/ 0 w 332697"/>
                        <a:gd name="connsiteY0" fmla="*/ 34524 h 625483"/>
                        <a:gd name="connsiteX1" fmla="*/ 306027 w 332697"/>
                        <a:gd name="connsiteY1" fmla="*/ 34524 h 625483"/>
                        <a:gd name="connsiteX2" fmla="*/ 332697 w 332697"/>
                        <a:gd name="connsiteY2" fmla="*/ 625483 h 625483"/>
                        <a:gd name="connsiteX3" fmla="*/ 0 w 332697"/>
                        <a:gd name="connsiteY3" fmla="*/ 625483 h 625483"/>
                        <a:gd name="connsiteX4" fmla="*/ 0 w 332697"/>
                        <a:gd name="connsiteY4" fmla="*/ 34524 h 625483"/>
                        <a:gd name="connsiteX0" fmla="*/ 0 w 306027"/>
                        <a:gd name="connsiteY0" fmla="*/ 34524 h 625483"/>
                        <a:gd name="connsiteX1" fmla="*/ 306027 w 306027"/>
                        <a:gd name="connsiteY1" fmla="*/ 34524 h 625483"/>
                        <a:gd name="connsiteX2" fmla="*/ 302217 w 306027"/>
                        <a:gd name="connsiteY2" fmla="*/ 614053 h 625483"/>
                        <a:gd name="connsiteX3" fmla="*/ 0 w 306027"/>
                        <a:gd name="connsiteY3" fmla="*/ 625483 h 625483"/>
                        <a:gd name="connsiteX4" fmla="*/ 0 w 306027"/>
                        <a:gd name="connsiteY4" fmla="*/ 34524 h 625483"/>
                        <a:gd name="connsiteX0" fmla="*/ 0 w 302217"/>
                        <a:gd name="connsiteY0" fmla="*/ 5802 h 596761"/>
                        <a:gd name="connsiteX1" fmla="*/ 264117 w 302217"/>
                        <a:gd name="connsiteY1" fmla="*/ 181062 h 596761"/>
                        <a:gd name="connsiteX2" fmla="*/ 302217 w 302217"/>
                        <a:gd name="connsiteY2" fmla="*/ 585331 h 596761"/>
                        <a:gd name="connsiteX3" fmla="*/ 0 w 302217"/>
                        <a:gd name="connsiteY3" fmla="*/ 596761 h 596761"/>
                        <a:gd name="connsiteX4" fmla="*/ 0 w 302217"/>
                        <a:gd name="connsiteY4" fmla="*/ 5802 h 596761"/>
                        <a:gd name="connsiteX0" fmla="*/ 0 w 309837"/>
                        <a:gd name="connsiteY0" fmla="*/ 32444 h 623403"/>
                        <a:gd name="connsiteX1" fmla="*/ 309837 w 309837"/>
                        <a:gd name="connsiteY1" fmla="*/ 36254 h 623403"/>
                        <a:gd name="connsiteX2" fmla="*/ 302217 w 309837"/>
                        <a:gd name="connsiteY2" fmla="*/ 611973 h 623403"/>
                        <a:gd name="connsiteX3" fmla="*/ 0 w 309837"/>
                        <a:gd name="connsiteY3" fmla="*/ 623403 h 623403"/>
                        <a:gd name="connsiteX4" fmla="*/ 0 w 309837"/>
                        <a:gd name="connsiteY4" fmla="*/ 32444 h 623403"/>
                        <a:gd name="connsiteX0" fmla="*/ 0 w 309837"/>
                        <a:gd name="connsiteY0" fmla="*/ 39020 h 618549"/>
                        <a:gd name="connsiteX1" fmla="*/ 309837 w 309837"/>
                        <a:gd name="connsiteY1" fmla="*/ 31400 h 618549"/>
                        <a:gd name="connsiteX2" fmla="*/ 302217 w 309837"/>
                        <a:gd name="connsiteY2" fmla="*/ 607119 h 618549"/>
                        <a:gd name="connsiteX3" fmla="*/ 0 w 309837"/>
                        <a:gd name="connsiteY3" fmla="*/ 618549 h 618549"/>
                        <a:gd name="connsiteX4" fmla="*/ 0 w 309837"/>
                        <a:gd name="connsiteY4" fmla="*/ 39020 h 618549"/>
                        <a:gd name="connsiteX0" fmla="*/ 0 w 309837"/>
                        <a:gd name="connsiteY0" fmla="*/ 39020 h 618549"/>
                        <a:gd name="connsiteX1" fmla="*/ 309837 w 309837"/>
                        <a:gd name="connsiteY1" fmla="*/ 31400 h 618549"/>
                        <a:gd name="connsiteX2" fmla="*/ 285738 w 309837"/>
                        <a:gd name="connsiteY2" fmla="*/ 589131 h 618549"/>
                        <a:gd name="connsiteX3" fmla="*/ 0 w 309837"/>
                        <a:gd name="connsiteY3" fmla="*/ 618549 h 618549"/>
                        <a:gd name="connsiteX4" fmla="*/ 0 w 309837"/>
                        <a:gd name="connsiteY4" fmla="*/ 39020 h 618549"/>
                        <a:gd name="connsiteX0" fmla="*/ 0 w 309837"/>
                        <a:gd name="connsiteY0" fmla="*/ 39020 h 616766"/>
                        <a:gd name="connsiteX1" fmla="*/ 309837 w 309837"/>
                        <a:gd name="connsiteY1" fmla="*/ 31400 h 616766"/>
                        <a:gd name="connsiteX2" fmla="*/ 285738 w 309837"/>
                        <a:gd name="connsiteY2" fmla="*/ 589131 h 616766"/>
                        <a:gd name="connsiteX3" fmla="*/ 26610 w 309837"/>
                        <a:gd name="connsiteY3" fmla="*/ 616766 h 616766"/>
                        <a:gd name="connsiteX4" fmla="*/ 0 w 309837"/>
                        <a:gd name="connsiteY4" fmla="*/ 39020 h 616766"/>
                        <a:gd name="connsiteX0" fmla="*/ 0 w 309837"/>
                        <a:gd name="connsiteY0" fmla="*/ 39020 h 628935"/>
                        <a:gd name="connsiteX1" fmla="*/ 309837 w 309837"/>
                        <a:gd name="connsiteY1" fmla="*/ 31400 h 628935"/>
                        <a:gd name="connsiteX2" fmla="*/ 285738 w 309837"/>
                        <a:gd name="connsiteY2" fmla="*/ 589131 h 628935"/>
                        <a:gd name="connsiteX3" fmla="*/ 15967 w 309837"/>
                        <a:gd name="connsiteY3" fmla="*/ 628935 h 628935"/>
                        <a:gd name="connsiteX4" fmla="*/ 0 w 309837"/>
                        <a:gd name="connsiteY4" fmla="*/ 39020 h 628935"/>
                        <a:gd name="connsiteX0" fmla="*/ 0 w 309837"/>
                        <a:gd name="connsiteY0" fmla="*/ 39020 h 613984"/>
                        <a:gd name="connsiteX1" fmla="*/ 309837 w 309837"/>
                        <a:gd name="connsiteY1" fmla="*/ 31400 h 613984"/>
                        <a:gd name="connsiteX2" fmla="*/ 285738 w 309837"/>
                        <a:gd name="connsiteY2" fmla="*/ 589131 h 613984"/>
                        <a:gd name="connsiteX3" fmla="*/ 11146 w 309837"/>
                        <a:gd name="connsiteY3" fmla="*/ 613984 h 613984"/>
                        <a:gd name="connsiteX4" fmla="*/ 0 w 309837"/>
                        <a:gd name="connsiteY4" fmla="*/ 39020 h 613984"/>
                        <a:gd name="connsiteX0" fmla="*/ 0 w 309837"/>
                        <a:gd name="connsiteY0" fmla="*/ 39020 h 621034"/>
                        <a:gd name="connsiteX1" fmla="*/ 309837 w 309837"/>
                        <a:gd name="connsiteY1" fmla="*/ 31400 h 621034"/>
                        <a:gd name="connsiteX2" fmla="*/ 285738 w 309837"/>
                        <a:gd name="connsiteY2" fmla="*/ 589131 h 621034"/>
                        <a:gd name="connsiteX3" fmla="*/ 11146 w 309837"/>
                        <a:gd name="connsiteY3" fmla="*/ 613984 h 621034"/>
                        <a:gd name="connsiteX4" fmla="*/ 0 w 309837"/>
                        <a:gd name="connsiteY4" fmla="*/ 39020 h 621034"/>
                        <a:gd name="connsiteX0" fmla="*/ 0 w 309837"/>
                        <a:gd name="connsiteY0" fmla="*/ 39020 h 622514"/>
                        <a:gd name="connsiteX1" fmla="*/ 309837 w 309837"/>
                        <a:gd name="connsiteY1" fmla="*/ 31400 h 622514"/>
                        <a:gd name="connsiteX2" fmla="*/ 285738 w 309837"/>
                        <a:gd name="connsiteY2" fmla="*/ 589131 h 622514"/>
                        <a:gd name="connsiteX3" fmla="*/ 11146 w 309837"/>
                        <a:gd name="connsiteY3" fmla="*/ 613984 h 622514"/>
                        <a:gd name="connsiteX4" fmla="*/ 0 w 309837"/>
                        <a:gd name="connsiteY4" fmla="*/ 39020 h 622514"/>
                        <a:gd name="connsiteX0" fmla="*/ 0 w 309837"/>
                        <a:gd name="connsiteY0" fmla="*/ 39020 h 621198"/>
                        <a:gd name="connsiteX1" fmla="*/ 309837 w 309837"/>
                        <a:gd name="connsiteY1" fmla="*/ 31400 h 621198"/>
                        <a:gd name="connsiteX2" fmla="*/ 304236 w 309837"/>
                        <a:gd name="connsiteY2" fmla="*/ 580254 h 621198"/>
                        <a:gd name="connsiteX3" fmla="*/ 11146 w 309837"/>
                        <a:gd name="connsiteY3" fmla="*/ 613984 h 621198"/>
                        <a:gd name="connsiteX4" fmla="*/ 0 w 309837"/>
                        <a:gd name="connsiteY4" fmla="*/ 39020 h 621198"/>
                        <a:gd name="connsiteX0" fmla="*/ 0 w 309837"/>
                        <a:gd name="connsiteY0" fmla="*/ 39020 h 620832"/>
                        <a:gd name="connsiteX1" fmla="*/ 309837 w 309837"/>
                        <a:gd name="connsiteY1" fmla="*/ 31400 h 620832"/>
                        <a:gd name="connsiteX2" fmla="*/ 292577 w 309837"/>
                        <a:gd name="connsiteY2" fmla="*/ 577217 h 620832"/>
                        <a:gd name="connsiteX3" fmla="*/ 11146 w 309837"/>
                        <a:gd name="connsiteY3" fmla="*/ 613984 h 620832"/>
                        <a:gd name="connsiteX4" fmla="*/ 0 w 309837"/>
                        <a:gd name="connsiteY4" fmla="*/ 39020 h 620832"/>
                        <a:gd name="connsiteX0" fmla="*/ 0 w 309837"/>
                        <a:gd name="connsiteY0" fmla="*/ 39020 h 619986"/>
                        <a:gd name="connsiteX1" fmla="*/ 309837 w 309837"/>
                        <a:gd name="connsiteY1" fmla="*/ 31400 h 619986"/>
                        <a:gd name="connsiteX2" fmla="*/ 306291 w 309837"/>
                        <a:gd name="connsiteY2" fmla="*/ 568851 h 619986"/>
                        <a:gd name="connsiteX3" fmla="*/ 11146 w 309837"/>
                        <a:gd name="connsiteY3" fmla="*/ 613984 h 619986"/>
                        <a:gd name="connsiteX4" fmla="*/ 0 w 309837"/>
                        <a:gd name="connsiteY4" fmla="*/ 39020 h 6199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9837" h="619986">
                          <a:moveTo>
                            <a:pt x="0" y="39020"/>
                          </a:moveTo>
                          <a:cubicBezTo>
                            <a:pt x="109629" y="920"/>
                            <a:pt x="162108" y="-21940"/>
                            <a:pt x="309837" y="31400"/>
                          </a:cubicBezTo>
                          <a:lnTo>
                            <a:pt x="306291" y="568851"/>
                          </a:lnTo>
                          <a:cubicBezTo>
                            <a:pt x="219326" y="588285"/>
                            <a:pt x="93311" y="636876"/>
                            <a:pt x="11146" y="613984"/>
                          </a:cubicBezTo>
                          <a:lnTo>
                            <a:pt x="0" y="39020"/>
                          </a:lnTo>
                          <a:close/>
                        </a:path>
                      </a:pathLst>
                    </a:custGeom>
                    <a:solidFill>
                      <a:schemeClr val="bg2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46" name="Figura a mano libera: forma 145">
                      <a:extLst>
                        <a:ext uri="{FF2B5EF4-FFF2-40B4-BE49-F238E27FC236}">
                          <a16:creationId xmlns:a16="http://schemas.microsoft.com/office/drawing/2014/main" id="{B64B0773-7700-F21B-E195-CCB47C404E6F}"/>
                        </a:ext>
                      </a:extLst>
                    </p:cNvPr>
                    <p:cNvSpPr/>
                    <p:nvPr/>
                  </p:nvSpPr>
                  <p:spPr>
                    <a:xfrm rot="21392073">
                      <a:off x="12607845" y="6721995"/>
                      <a:ext cx="366645" cy="122766"/>
                    </a:xfrm>
                    <a:custGeom>
                      <a:avLst/>
                      <a:gdLst>
                        <a:gd name="connsiteX0" fmla="*/ 0 w 857250"/>
                        <a:gd name="connsiteY0" fmla="*/ 129540 h 186690"/>
                        <a:gd name="connsiteX1" fmla="*/ 72390 w 857250"/>
                        <a:gd name="connsiteY1" fmla="*/ 3810 h 186690"/>
                        <a:gd name="connsiteX2" fmla="*/ 495300 w 857250"/>
                        <a:gd name="connsiteY2" fmla="*/ 186690 h 186690"/>
                        <a:gd name="connsiteX3" fmla="*/ 811530 w 857250"/>
                        <a:gd name="connsiteY3" fmla="*/ 0 h 186690"/>
                        <a:gd name="connsiteX4" fmla="*/ 857250 w 857250"/>
                        <a:gd name="connsiteY4" fmla="*/ 186690 h 186690"/>
                        <a:gd name="connsiteX5" fmla="*/ 0 w 857250"/>
                        <a:gd name="connsiteY5" fmla="*/ 129540 h 186690"/>
                        <a:gd name="connsiteX0" fmla="*/ 0 w 857250"/>
                        <a:gd name="connsiteY0" fmla="*/ 129540 h 186690"/>
                        <a:gd name="connsiteX1" fmla="*/ 72390 w 857250"/>
                        <a:gd name="connsiteY1" fmla="*/ 3810 h 186690"/>
                        <a:gd name="connsiteX2" fmla="*/ 483870 w 857250"/>
                        <a:gd name="connsiteY2" fmla="*/ 160020 h 186690"/>
                        <a:gd name="connsiteX3" fmla="*/ 811530 w 857250"/>
                        <a:gd name="connsiteY3" fmla="*/ 0 h 186690"/>
                        <a:gd name="connsiteX4" fmla="*/ 857250 w 857250"/>
                        <a:gd name="connsiteY4" fmla="*/ 186690 h 186690"/>
                        <a:gd name="connsiteX5" fmla="*/ 0 w 857250"/>
                        <a:gd name="connsiteY5" fmla="*/ 129540 h 186690"/>
                        <a:gd name="connsiteX0" fmla="*/ 0 w 857250"/>
                        <a:gd name="connsiteY0" fmla="*/ 129540 h 252004"/>
                        <a:gd name="connsiteX1" fmla="*/ 72390 w 857250"/>
                        <a:gd name="connsiteY1" fmla="*/ 3810 h 252004"/>
                        <a:gd name="connsiteX2" fmla="*/ 483870 w 857250"/>
                        <a:gd name="connsiteY2" fmla="*/ 160020 h 252004"/>
                        <a:gd name="connsiteX3" fmla="*/ 811530 w 857250"/>
                        <a:gd name="connsiteY3" fmla="*/ 0 h 252004"/>
                        <a:gd name="connsiteX4" fmla="*/ 857250 w 857250"/>
                        <a:gd name="connsiteY4" fmla="*/ 186690 h 252004"/>
                        <a:gd name="connsiteX5" fmla="*/ 0 w 857250"/>
                        <a:gd name="connsiteY5" fmla="*/ 129540 h 252004"/>
                        <a:gd name="connsiteX0" fmla="*/ 313 w 857563"/>
                        <a:gd name="connsiteY0" fmla="*/ 129540 h 276462"/>
                        <a:gd name="connsiteX1" fmla="*/ 72703 w 857563"/>
                        <a:gd name="connsiteY1" fmla="*/ 3810 h 276462"/>
                        <a:gd name="connsiteX2" fmla="*/ 484183 w 857563"/>
                        <a:gd name="connsiteY2" fmla="*/ 160020 h 276462"/>
                        <a:gd name="connsiteX3" fmla="*/ 811843 w 857563"/>
                        <a:gd name="connsiteY3" fmla="*/ 0 h 276462"/>
                        <a:gd name="connsiteX4" fmla="*/ 857563 w 857563"/>
                        <a:gd name="connsiteY4" fmla="*/ 186690 h 276462"/>
                        <a:gd name="connsiteX5" fmla="*/ 313 w 857563"/>
                        <a:gd name="connsiteY5" fmla="*/ 129540 h 276462"/>
                        <a:gd name="connsiteX0" fmla="*/ 4085 w 861335"/>
                        <a:gd name="connsiteY0" fmla="*/ 129540 h 276462"/>
                        <a:gd name="connsiteX1" fmla="*/ 76475 w 861335"/>
                        <a:gd name="connsiteY1" fmla="*/ 3810 h 276462"/>
                        <a:gd name="connsiteX2" fmla="*/ 487955 w 861335"/>
                        <a:gd name="connsiteY2" fmla="*/ 160020 h 276462"/>
                        <a:gd name="connsiteX3" fmla="*/ 815615 w 861335"/>
                        <a:gd name="connsiteY3" fmla="*/ 0 h 276462"/>
                        <a:gd name="connsiteX4" fmla="*/ 861335 w 861335"/>
                        <a:gd name="connsiteY4" fmla="*/ 186690 h 276462"/>
                        <a:gd name="connsiteX5" fmla="*/ 4085 w 861335"/>
                        <a:gd name="connsiteY5" fmla="*/ 129540 h 276462"/>
                        <a:gd name="connsiteX0" fmla="*/ 6370 w 863620"/>
                        <a:gd name="connsiteY0" fmla="*/ 129540 h 276462"/>
                        <a:gd name="connsiteX1" fmla="*/ 78760 w 863620"/>
                        <a:gd name="connsiteY1" fmla="*/ 3810 h 276462"/>
                        <a:gd name="connsiteX2" fmla="*/ 490240 w 863620"/>
                        <a:gd name="connsiteY2" fmla="*/ 160020 h 276462"/>
                        <a:gd name="connsiteX3" fmla="*/ 817900 w 863620"/>
                        <a:gd name="connsiteY3" fmla="*/ 0 h 276462"/>
                        <a:gd name="connsiteX4" fmla="*/ 863620 w 863620"/>
                        <a:gd name="connsiteY4" fmla="*/ 186690 h 276462"/>
                        <a:gd name="connsiteX5" fmla="*/ 6370 w 863620"/>
                        <a:gd name="connsiteY5" fmla="*/ 129540 h 276462"/>
                        <a:gd name="connsiteX0" fmla="*/ 6370 w 863620"/>
                        <a:gd name="connsiteY0" fmla="*/ 129540 h 276462"/>
                        <a:gd name="connsiteX1" fmla="*/ 78760 w 863620"/>
                        <a:gd name="connsiteY1" fmla="*/ 3810 h 276462"/>
                        <a:gd name="connsiteX2" fmla="*/ 490240 w 863620"/>
                        <a:gd name="connsiteY2" fmla="*/ 160020 h 276462"/>
                        <a:gd name="connsiteX3" fmla="*/ 817900 w 863620"/>
                        <a:gd name="connsiteY3" fmla="*/ 0 h 276462"/>
                        <a:gd name="connsiteX4" fmla="*/ 863620 w 863620"/>
                        <a:gd name="connsiteY4" fmla="*/ 186690 h 276462"/>
                        <a:gd name="connsiteX5" fmla="*/ 6370 w 863620"/>
                        <a:gd name="connsiteY5" fmla="*/ 129540 h 276462"/>
                        <a:gd name="connsiteX0" fmla="*/ 6370 w 863620"/>
                        <a:gd name="connsiteY0" fmla="*/ 129540 h 276462"/>
                        <a:gd name="connsiteX1" fmla="*/ 78760 w 863620"/>
                        <a:gd name="connsiteY1" fmla="*/ 3810 h 276462"/>
                        <a:gd name="connsiteX2" fmla="*/ 490240 w 863620"/>
                        <a:gd name="connsiteY2" fmla="*/ 160020 h 276462"/>
                        <a:gd name="connsiteX3" fmla="*/ 817900 w 863620"/>
                        <a:gd name="connsiteY3" fmla="*/ 0 h 276462"/>
                        <a:gd name="connsiteX4" fmla="*/ 863620 w 863620"/>
                        <a:gd name="connsiteY4" fmla="*/ 186690 h 276462"/>
                        <a:gd name="connsiteX5" fmla="*/ 6370 w 863620"/>
                        <a:gd name="connsiteY5" fmla="*/ 129540 h 276462"/>
                        <a:gd name="connsiteX0" fmla="*/ 6370 w 863620"/>
                        <a:gd name="connsiteY0" fmla="*/ 129540 h 276462"/>
                        <a:gd name="connsiteX1" fmla="*/ 78760 w 863620"/>
                        <a:gd name="connsiteY1" fmla="*/ 3810 h 276462"/>
                        <a:gd name="connsiteX2" fmla="*/ 490240 w 863620"/>
                        <a:gd name="connsiteY2" fmla="*/ 160020 h 276462"/>
                        <a:gd name="connsiteX3" fmla="*/ 817900 w 863620"/>
                        <a:gd name="connsiteY3" fmla="*/ 0 h 276462"/>
                        <a:gd name="connsiteX4" fmla="*/ 863620 w 863620"/>
                        <a:gd name="connsiteY4" fmla="*/ 186690 h 276462"/>
                        <a:gd name="connsiteX5" fmla="*/ 6370 w 863620"/>
                        <a:gd name="connsiteY5" fmla="*/ 129540 h 276462"/>
                        <a:gd name="connsiteX0" fmla="*/ 6370 w 863620"/>
                        <a:gd name="connsiteY0" fmla="*/ 156130 h 303052"/>
                        <a:gd name="connsiteX1" fmla="*/ 78760 w 863620"/>
                        <a:gd name="connsiteY1" fmla="*/ 30400 h 303052"/>
                        <a:gd name="connsiteX2" fmla="*/ 490240 w 863620"/>
                        <a:gd name="connsiteY2" fmla="*/ 186610 h 303052"/>
                        <a:gd name="connsiteX3" fmla="*/ 817900 w 863620"/>
                        <a:gd name="connsiteY3" fmla="*/ 26590 h 303052"/>
                        <a:gd name="connsiteX4" fmla="*/ 863620 w 863620"/>
                        <a:gd name="connsiteY4" fmla="*/ 213280 h 303052"/>
                        <a:gd name="connsiteX5" fmla="*/ 6370 w 863620"/>
                        <a:gd name="connsiteY5" fmla="*/ 156130 h 303052"/>
                        <a:gd name="connsiteX0" fmla="*/ 6370 w 863620"/>
                        <a:gd name="connsiteY0" fmla="*/ 156130 h 303052"/>
                        <a:gd name="connsiteX1" fmla="*/ 78760 w 863620"/>
                        <a:gd name="connsiteY1" fmla="*/ 30400 h 303052"/>
                        <a:gd name="connsiteX2" fmla="*/ 490240 w 863620"/>
                        <a:gd name="connsiteY2" fmla="*/ 186610 h 303052"/>
                        <a:gd name="connsiteX3" fmla="*/ 817900 w 863620"/>
                        <a:gd name="connsiteY3" fmla="*/ 26590 h 303052"/>
                        <a:gd name="connsiteX4" fmla="*/ 863620 w 863620"/>
                        <a:gd name="connsiteY4" fmla="*/ 213280 h 303052"/>
                        <a:gd name="connsiteX5" fmla="*/ 6370 w 863620"/>
                        <a:gd name="connsiteY5" fmla="*/ 156130 h 303052"/>
                        <a:gd name="connsiteX0" fmla="*/ 6370 w 887664"/>
                        <a:gd name="connsiteY0" fmla="*/ 156130 h 303052"/>
                        <a:gd name="connsiteX1" fmla="*/ 78760 w 887664"/>
                        <a:gd name="connsiteY1" fmla="*/ 30400 h 303052"/>
                        <a:gd name="connsiteX2" fmla="*/ 490240 w 887664"/>
                        <a:gd name="connsiteY2" fmla="*/ 186610 h 303052"/>
                        <a:gd name="connsiteX3" fmla="*/ 817900 w 887664"/>
                        <a:gd name="connsiteY3" fmla="*/ 26590 h 303052"/>
                        <a:gd name="connsiteX4" fmla="*/ 863620 w 887664"/>
                        <a:gd name="connsiteY4" fmla="*/ 213280 h 303052"/>
                        <a:gd name="connsiteX5" fmla="*/ 6370 w 887664"/>
                        <a:gd name="connsiteY5" fmla="*/ 156130 h 303052"/>
                        <a:gd name="connsiteX0" fmla="*/ 6370 w 887664"/>
                        <a:gd name="connsiteY0" fmla="*/ 156130 h 303052"/>
                        <a:gd name="connsiteX1" fmla="*/ 78760 w 887664"/>
                        <a:gd name="connsiteY1" fmla="*/ 30400 h 303052"/>
                        <a:gd name="connsiteX2" fmla="*/ 490240 w 887664"/>
                        <a:gd name="connsiteY2" fmla="*/ 186610 h 303052"/>
                        <a:gd name="connsiteX3" fmla="*/ 817900 w 887664"/>
                        <a:gd name="connsiteY3" fmla="*/ 26590 h 303052"/>
                        <a:gd name="connsiteX4" fmla="*/ 863620 w 887664"/>
                        <a:gd name="connsiteY4" fmla="*/ 213280 h 303052"/>
                        <a:gd name="connsiteX5" fmla="*/ 6370 w 887664"/>
                        <a:gd name="connsiteY5" fmla="*/ 156130 h 303052"/>
                        <a:gd name="connsiteX0" fmla="*/ 6370 w 887664"/>
                        <a:gd name="connsiteY0" fmla="*/ 153690 h 300612"/>
                        <a:gd name="connsiteX1" fmla="*/ 78760 w 887664"/>
                        <a:gd name="connsiteY1" fmla="*/ 27960 h 300612"/>
                        <a:gd name="connsiteX2" fmla="*/ 490240 w 887664"/>
                        <a:gd name="connsiteY2" fmla="*/ 184170 h 300612"/>
                        <a:gd name="connsiteX3" fmla="*/ 817900 w 887664"/>
                        <a:gd name="connsiteY3" fmla="*/ 24150 h 300612"/>
                        <a:gd name="connsiteX4" fmla="*/ 863620 w 887664"/>
                        <a:gd name="connsiteY4" fmla="*/ 210840 h 300612"/>
                        <a:gd name="connsiteX5" fmla="*/ 6370 w 887664"/>
                        <a:gd name="connsiteY5" fmla="*/ 153690 h 3006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87664" h="300612">
                          <a:moveTo>
                            <a:pt x="6370" y="153690"/>
                          </a:moveTo>
                          <a:cubicBezTo>
                            <a:pt x="-15220" y="88920"/>
                            <a:pt x="20340" y="73680"/>
                            <a:pt x="78760" y="27960"/>
                          </a:cubicBezTo>
                          <a:cubicBezTo>
                            <a:pt x="166390" y="11450"/>
                            <a:pt x="337840" y="196870"/>
                            <a:pt x="490240" y="184170"/>
                          </a:cubicBezTo>
                          <a:cubicBezTo>
                            <a:pt x="637560" y="161310"/>
                            <a:pt x="769640" y="-74910"/>
                            <a:pt x="817900" y="24150"/>
                          </a:cubicBezTo>
                          <a:cubicBezTo>
                            <a:pt x="894100" y="67330"/>
                            <a:pt x="905530" y="171470"/>
                            <a:pt x="863620" y="210840"/>
                          </a:cubicBezTo>
                          <a:cubicBezTo>
                            <a:pt x="535960" y="378480"/>
                            <a:pt x="-8870" y="283230"/>
                            <a:pt x="6370" y="153690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25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</p:grpSp>
            </p:grpSp>
            <p:sp>
              <p:nvSpPr>
                <p:cNvPr id="139" name="Ovale 138">
                  <a:extLst>
                    <a:ext uri="{FF2B5EF4-FFF2-40B4-BE49-F238E27FC236}">
                      <a16:creationId xmlns:a16="http://schemas.microsoft.com/office/drawing/2014/main" id="{BBCC4669-B7F4-DD24-F818-463183B374C1}"/>
                    </a:ext>
                  </a:extLst>
                </p:cNvPr>
                <p:cNvSpPr/>
                <p:nvPr/>
              </p:nvSpPr>
              <p:spPr>
                <a:xfrm>
                  <a:off x="13152798" y="4727796"/>
                  <a:ext cx="117259" cy="109796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135" name="Gruppo 134">
                <a:extLst>
                  <a:ext uri="{FF2B5EF4-FFF2-40B4-BE49-F238E27FC236}">
                    <a16:creationId xmlns:a16="http://schemas.microsoft.com/office/drawing/2014/main" id="{5D72841C-5A28-B200-88A7-A11A6DA3DC4B}"/>
                  </a:ext>
                </a:extLst>
              </p:cNvPr>
              <p:cNvGrpSpPr/>
              <p:nvPr/>
            </p:nvGrpSpPr>
            <p:grpSpPr>
              <a:xfrm rot="21392073">
                <a:off x="12941413" y="5445576"/>
                <a:ext cx="195758" cy="258011"/>
                <a:chOff x="8017161" y="3295527"/>
                <a:chExt cx="480577" cy="631778"/>
              </a:xfrm>
            </p:grpSpPr>
            <p:sp>
              <p:nvSpPr>
                <p:cNvPr id="136" name="Trapezio 49">
                  <a:extLst>
                    <a:ext uri="{FF2B5EF4-FFF2-40B4-BE49-F238E27FC236}">
                      <a16:creationId xmlns:a16="http://schemas.microsoft.com/office/drawing/2014/main" id="{68737B86-6B7A-9626-9FA6-9201DD41ADBE}"/>
                    </a:ext>
                  </a:extLst>
                </p:cNvPr>
                <p:cNvSpPr/>
                <p:nvPr/>
              </p:nvSpPr>
              <p:spPr>
                <a:xfrm rot="11738135">
                  <a:off x="8017161" y="3295527"/>
                  <a:ext cx="480577" cy="468662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37" name="Ovale 136">
                  <a:extLst>
                    <a:ext uri="{FF2B5EF4-FFF2-40B4-BE49-F238E27FC236}">
                      <a16:creationId xmlns:a16="http://schemas.microsoft.com/office/drawing/2014/main" id="{81F7D3BE-B88E-B160-8EA3-7077A8EE05BA}"/>
                    </a:ext>
                  </a:extLst>
                </p:cNvPr>
                <p:cNvSpPr/>
                <p:nvPr/>
              </p:nvSpPr>
              <p:spPr>
                <a:xfrm>
                  <a:off x="8030019" y="3658676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grpSp>
          <p:nvGrpSpPr>
            <p:cNvPr id="116" name="Gruppo 115">
              <a:extLst>
                <a:ext uri="{FF2B5EF4-FFF2-40B4-BE49-F238E27FC236}">
                  <a16:creationId xmlns:a16="http://schemas.microsoft.com/office/drawing/2014/main" id="{05C61659-DBDF-897F-5F53-87CA8098B5F0}"/>
                </a:ext>
              </a:extLst>
            </p:cNvPr>
            <p:cNvGrpSpPr/>
            <p:nvPr/>
          </p:nvGrpSpPr>
          <p:grpSpPr>
            <a:xfrm rot="21335309">
              <a:off x="11854204" y="4467724"/>
              <a:ext cx="430793" cy="2303608"/>
              <a:chOff x="13276117" y="4494225"/>
              <a:chExt cx="430793" cy="2303608"/>
            </a:xfrm>
          </p:grpSpPr>
          <p:grpSp>
            <p:nvGrpSpPr>
              <p:cNvPr id="118" name="Gruppo 117">
                <a:extLst>
                  <a:ext uri="{FF2B5EF4-FFF2-40B4-BE49-F238E27FC236}">
                    <a16:creationId xmlns:a16="http://schemas.microsoft.com/office/drawing/2014/main" id="{5311ACC1-2320-D09A-EE12-28B100D2A08E}"/>
                  </a:ext>
                </a:extLst>
              </p:cNvPr>
              <p:cNvGrpSpPr/>
              <p:nvPr/>
            </p:nvGrpSpPr>
            <p:grpSpPr>
              <a:xfrm>
                <a:off x="13276117" y="4494225"/>
                <a:ext cx="430793" cy="2303608"/>
                <a:chOff x="13276117" y="4494225"/>
                <a:chExt cx="430793" cy="2303608"/>
              </a:xfrm>
            </p:grpSpPr>
            <p:grpSp>
              <p:nvGrpSpPr>
                <p:cNvPr id="122" name="Gruppo 121">
                  <a:extLst>
                    <a:ext uri="{FF2B5EF4-FFF2-40B4-BE49-F238E27FC236}">
                      <a16:creationId xmlns:a16="http://schemas.microsoft.com/office/drawing/2014/main" id="{0C8F8A90-56BE-36EE-72B4-5E361A5ADC2C}"/>
                    </a:ext>
                  </a:extLst>
                </p:cNvPr>
                <p:cNvGrpSpPr/>
                <p:nvPr/>
              </p:nvGrpSpPr>
              <p:grpSpPr>
                <a:xfrm>
                  <a:off x="13276117" y="5508383"/>
                  <a:ext cx="430793" cy="1289450"/>
                  <a:chOff x="13276117" y="5508383"/>
                  <a:chExt cx="430793" cy="1289450"/>
                </a:xfrm>
              </p:grpSpPr>
              <p:sp>
                <p:nvSpPr>
                  <p:cNvPr id="124" name="Rettangolo 74">
                    <a:extLst>
                      <a:ext uri="{FF2B5EF4-FFF2-40B4-BE49-F238E27FC236}">
                        <a16:creationId xmlns:a16="http://schemas.microsoft.com/office/drawing/2014/main" id="{FD27EB2D-3F35-EB42-A026-B36528A1C2D9}"/>
                      </a:ext>
                    </a:extLst>
                  </p:cNvPr>
                  <p:cNvSpPr/>
                  <p:nvPr/>
                </p:nvSpPr>
                <p:spPr>
                  <a:xfrm rot="21392073">
                    <a:off x="13276117" y="6528294"/>
                    <a:ext cx="429530" cy="269539"/>
                  </a:xfrm>
                  <a:custGeom>
                    <a:avLst/>
                    <a:gdLst>
                      <a:gd name="connsiteX0" fmla="*/ 0 w 1158856"/>
                      <a:gd name="connsiteY0" fmla="*/ 0 h 779114"/>
                      <a:gd name="connsiteX1" fmla="*/ 1158856 w 1158856"/>
                      <a:gd name="connsiteY1" fmla="*/ 0 h 779114"/>
                      <a:gd name="connsiteX2" fmla="*/ 1158856 w 1158856"/>
                      <a:gd name="connsiteY2" fmla="*/ 779114 h 779114"/>
                      <a:gd name="connsiteX3" fmla="*/ 0 w 1158856"/>
                      <a:gd name="connsiteY3" fmla="*/ 779114 h 779114"/>
                      <a:gd name="connsiteX4" fmla="*/ 0 w 1158856"/>
                      <a:gd name="connsiteY4" fmla="*/ 0 h 779114"/>
                      <a:gd name="connsiteX0" fmla="*/ 0 w 1158856"/>
                      <a:gd name="connsiteY0" fmla="*/ 0 h 779114"/>
                      <a:gd name="connsiteX1" fmla="*/ 1158856 w 1158856"/>
                      <a:gd name="connsiteY1" fmla="*/ 0 h 779114"/>
                      <a:gd name="connsiteX2" fmla="*/ 1158856 w 1158856"/>
                      <a:gd name="connsiteY2" fmla="*/ 779114 h 779114"/>
                      <a:gd name="connsiteX3" fmla="*/ 407670 w 1158856"/>
                      <a:gd name="connsiteY3" fmla="*/ 580994 h 779114"/>
                      <a:gd name="connsiteX4" fmla="*/ 0 w 1158856"/>
                      <a:gd name="connsiteY4" fmla="*/ 0 h 779114"/>
                      <a:gd name="connsiteX0" fmla="*/ 0 w 1158856"/>
                      <a:gd name="connsiteY0" fmla="*/ 0 h 779114"/>
                      <a:gd name="connsiteX1" fmla="*/ 1158856 w 1158856"/>
                      <a:gd name="connsiteY1" fmla="*/ 0 h 779114"/>
                      <a:gd name="connsiteX2" fmla="*/ 1158856 w 1158856"/>
                      <a:gd name="connsiteY2" fmla="*/ 779114 h 779114"/>
                      <a:gd name="connsiteX3" fmla="*/ 327660 w 1158856"/>
                      <a:gd name="connsiteY3" fmla="*/ 706724 h 779114"/>
                      <a:gd name="connsiteX4" fmla="*/ 0 w 1158856"/>
                      <a:gd name="connsiteY4" fmla="*/ 0 h 779114"/>
                      <a:gd name="connsiteX0" fmla="*/ 0 w 1158856"/>
                      <a:gd name="connsiteY0" fmla="*/ 0 h 721964"/>
                      <a:gd name="connsiteX1" fmla="*/ 1158856 w 1158856"/>
                      <a:gd name="connsiteY1" fmla="*/ 0 h 721964"/>
                      <a:gd name="connsiteX2" fmla="*/ 941686 w 1158856"/>
                      <a:gd name="connsiteY2" fmla="*/ 721964 h 721964"/>
                      <a:gd name="connsiteX3" fmla="*/ 327660 w 1158856"/>
                      <a:gd name="connsiteY3" fmla="*/ 706724 h 721964"/>
                      <a:gd name="connsiteX4" fmla="*/ 0 w 1158856"/>
                      <a:gd name="connsiteY4" fmla="*/ 0 h 721964"/>
                      <a:gd name="connsiteX0" fmla="*/ 0 w 1158856"/>
                      <a:gd name="connsiteY0" fmla="*/ 0 h 706724"/>
                      <a:gd name="connsiteX1" fmla="*/ 1158856 w 1158856"/>
                      <a:gd name="connsiteY1" fmla="*/ 0 h 706724"/>
                      <a:gd name="connsiteX2" fmla="*/ 1128376 w 1158856"/>
                      <a:gd name="connsiteY2" fmla="*/ 630524 h 706724"/>
                      <a:gd name="connsiteX3" fmla="*/ 327660 w 1158856"/>
                      <a:gd name="connsiteY3" fmla="*/ 706724 h 706724"/>
                      <a:gd name="connsiteX4" fmla="*/ 0 w 1158856"/>
                      <a:gd name="connsiteY4" fmla="*/ 0 h 706724"/>
                      <a:gd name="connsiteX0" fmla="*/ 0 w 1128376"/>
                      <a:gd name="connsiteY0" fmla="*/ 0 h 706724"/>
                      <a:gd name="connsiteX1" fmla="*/ 1078846 w 1128376"/>
                      <a:gd name="connsiteY1" fmla="*/ 270510 h 706724"/>
                      <a:gd name="connsiteX2" fmla="*/ 1128376 w 1128376"/>
                      <a:gd name="connsiteY2" fmla="*/ 630524 h 706724"/>
                      <a:gd name="connsiteX3" fmla="*/ 327660 w 1128376"/>
                      <a:gd name="connsiteY3" fmla="*/ 706724 h 706724"/>
                      <a:gd name="connsiteX4" fmla="*/ 0 w 1128376"/>
                      <a:gd name="connsiteY4" fmla="*/ 0 h 706724"/>
                      <a:gd name="connsiteX0" fmla="*/ 0 w 1128376"/>
                      <a:gd name="connsiteY0" fmla="*/ 0 h 706724"/>
                      <a:gd name="connsiteX1" fmla="*/ 1002646 w 1128376"/>
                      <a:gd name="connsiteY1" fmla="*/ 182880 h 706724"/>
                      <a:gd name="connsiteX2" fmla="*/ 1128376 w 1128376"/>
                      <a:gd name="connsiteY2" fmla="*/ 630524 h 706724"/>
                      <a:gd name="connsiteX3" fmla="*/ 327660 w 1128376"/>
                      <a:gd name="connsiteY3" fmla="*/ 706724 h 706724"/>
                      <a:gd name="connsiteX4" fmla="*/ 0 w 1128376"/>
                      <a:gd name="connsiteY4" fmla="*/ 0 h 706724"/>
                      <a:gd name="connsiteX0" fmla="*/ 26670 w 800716"/>
                      <a:gd name="connsiteY0" fmla="*/ 53340 h 523844"/>
                      <a:gd name="connsiteX1" fmla="*/ 674986 w 800716"/>
                      <a:gd name="connsiteY1" fmla="*/ 0 h 523844"/>
                      <a:gd name="connsiteX2" fmla="*/ 800716 w 800716"/>
                      <a:gd name="connsiteY2" fmla="*/ 447644 h 523844"/>
                      <a:gd name="connsiteX3" fmla="*/ 0 w 800716"/>
                      <a:gd name="connsiteY3" fmla="*/ 523844 h 523844"/>
                      <a:gd name="connsiteX4" fmla="*/ 26670 w 800716"/>
                      <a:gd name="connsiteY4" fmla="*/ 53340 h 523844"/>
                      <a:gd name="connsiteX0" fmla="*/ 0 w 1006456"/>
                      <a:gd name="connsiteY0" fmla="*/ 0 h 603854"/>
                      <a:gd name="connsiteX1" fmla="*/ 880726 w 1006456"/>
                      <a:gd name="connsiteY1" fmla="*/ 80010 h 603854"/>
                      <a:gd name="connsiteX2" fmla="*/ 1006456 w 1006456"/>
                      <a:gd name="connsiteY2" fmla="*/ 527654 h 603854"/>
                      <a:gd name="connsiteX3" fmla="*/ 205740 w 1006456"/>
                      <a:gd name="connsiteY3" fmla="*/ 603854 h 603854"/>
                      <a:gd name="connsiteX4" fmla="*/ 0 w 1006456"/>
                      <a:gd name="connsiteY4" fmla="*/ 0 h 603854"/>
                      <a:gd name="connsiteX0" fmla="*/ 23923 w 1030379"/>
                      <a:gd name="connsiteY0" fmla="*/ 0 h 603854"/>
                      <a:gd name="connsiteX1" fmla="*/ 904649 w 1030379"/>
                      <a:gd name="connsiteY1" fmla="*/ 80010 h 603854"/>
                      <a:gd name="connsiteX2" fmla="*/ 1030379 w 1030379"/>
                      <a:gd name="connsiteY2" fmla="*/ 527654 h 603854"/>
                      <a:gd name="connsiteX3" fmla="*/ 229663 w 1030379"/>
                      <a:gd name="connsiteY3" fmla="*/ 603854 h 603854"/>
                      <a:gd name="connsiteX4" fmla="*/ 23923 w 1030379"/>
                      <a:gd name="connsiteY4" fmla="*/ 0 h 603854"/>
                      <a:gd name="connsiteX0" fmla="*/ 26945 w 1033401"/>
                      <a:gd name="connsiteY0" fmla="*/ 0 h 603854"/>
                      <a:gd name="connsiteX1" fmla="*/ 907671 w 1033401"/>
                      <a:gd name="connsiteY1" fmla="*/ 80010 h 603854"/>
                      <a:gd name="connsiteX2" fmla="*/ 1033401 w 1033401"/>
                      <a:gd name="connsiteY2" fmla="*/ 527654 h 603854"/>
                      <a:gd name="connsiteX3" fmla="*/ 232685 w 1033401"/>
                      <a:gd name="connsiteY3" fmla="*/ 603854 h 603854"/>
                      <a:gd name="connsiteX4" fmla="*/ 26945 w 1033401"/>
                      <a:gd name="connsiteY4" fmla="*/ 0 h 603854"/>
                      <a:gd name="connsiteX0" fmla="*/ 26945 w 1033401"/>
                      <a:gd name="connsiteY0" fmla="*/ 0 h 650763"/>
                      <a:gd name="connsiteX1" fmla="*/ 907671 w 1033401"/>
                      <a:gd name="connsiteY1" fmla="*/ 80010 h 650763"/>
                      <a:gd name="connsiteX2" fmla="*/ 1033401 w 1033401"/>
                      <a:gd name="connsiteY2" fmla="*/ 527654 h 650763"/>
                      <a:gd name="connsiteX3" fmla="*/ 232685 w 1033401"/>
                      <a:gd name="connsiteY3" fmla="*/ 603854 h 650763"/>
                      <a:gd name="connsiteX4" fmla="*/ 26945 w 1033401"/>
                      <a:gd name="connsiteY4" fmla="*/ 0 h 650763"/>
                      <a:gd name="connsiteX0" fmla="*/ 26945 w 1033401"/>
                      <a:gd name="connsiteY0" fmla="*/ 0 h 660008"/>
                      <a:gd name="connsiteX1" fmla="*/ 907671 w 1033401"/>
                      <a:gd name="connsiteY1" fmla="*/ 80010 h 660008"/>
                      <a:gd name="connsiteX2" fmla="*/ 1033401 w 1033401"/>
                      <a:gd name="connsiteY2" fmla="*/ 527654 h 660008"/>
                      <a:gd name="connsiteX3" fmla="*/ 232685 w 1033401"/>
                      <a:gd name="connsiteY3" fmla="*/ 603854 h 660008"/>
                      <a:gd name="connsiteX4" fmla="*/ 26945 w 1033401"/>
                      <a:gd name="connsiteY4" fmla="*/ 0 h 660008"/>
                      <a:gd name="connsiteX0" fmla="*/ 26945 w 1046843"/>
                      <a:gd name="connsiteY0" fmla="*/ 0 h 660008"/>
                      <a:gd name="connsiteX1" fmla="*/ 907671 w 1046843"/>
                      <a:gd name="connsiteY1" fmla="*/ 80010 h 660008"/>
                      <a:gd name="connsiteX2" fmla="*/ 1033401 w 1046843"/>
                      <a:gd name="connsiteY2" fmla="*/ 527654 h 660008"/>
                      <a:gd name="connsiteX3" fmla="*/ 232685 w 1046843"/>
                      <a:gd name="connsiteY3" fmla="*/ 603854 h 660008"/>
                      <a:gd name="connsiteX4" fmla="*/ 26945 w 1046843"/>
                      <a:gd name="connsiteY4" fmla="*/ 0 h 660008"/>
                      <a:gd name="connsiteX0" fmla="*/ 26945 w 1054476"/>
                      <a:gd name="connsiteY0" fmla="*/ 0 h 660008"/>
                      <a:gd name="connsiteX1" fmla="*/ 907671 w 1054476"/>
                      <a:gd name="connsiteY1" fmla="*/ 80010 h 660008"/>
                      <a:gd name="connsiteX2" fmla="*/ 1033401 w 1054476"/>
                      <a:gd name="connsiteY2" fmla="*/ 527654 h 660008"/>
                      <a:gd name="connsiteX3" fmla="*/ 232685 w 1054476"/>
                      <a:gd name="connsiteY3" fmla="*/ 603854 h 660008"/>
                      <a:gd name="connsiteX4" fmla="*/ 26945 w 1054476"/>
                      <a:gd name="connsiteY4" fmla="*/ 0 h 660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4476" h="660008">
                        <a:moveTo>
                          <a:pt x="26945" y="0"/>
                        </a:moveTo>
                        <a:lnTo>
                          <a:pt x="907671" y="80010"/>
                        </a:lnTo>
                        <a:cubicBezTo>
                          <a:pt x="1025781" y="156835"/>
                          <a:pt x="1090551" y="370819"/>
                          <a:pt x="1033401" y="527654"/>
                        </a:cubicBezTo>
                        <a:cubicBezTo>
                          <a:pt x="1033196" y="606394"/>
                          <a:pt x="781530" y="734664"/>
                          <a:pt x="232685" y="603854"/>
                        </a:cubicBezTo>
                        <a:cubicBezTo>
                          <a:pt x="126005" y="410189"/>
                          <a:pt x="-72115" y="212715"/>
                          <a:pt x="26945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25" name="Trapezio 67">
                    <a:extLst>
                      <a:ext uri="{FF2B5EF4-FFF2-40B4-BE49-F238E27FC236}">
                        <a16:creationId xmlns:a16="http://schemas.microsoft.com/office/drawing/2014/main" id="{9C361ABF-5329-9548-CD62-486DA392AEEE}"/>
                      </a:ext>
                    </a:extLst>
                  </p:cNvPr>
                  <p:cNvSpPr/>
                  <p:nvPr/>
                </p:nvSpPr>
                <p:spPr>
                  <a:xfrm rot="21574262" flipH="1">
                    <a:off x="13284989" y="5508383"/>
                    <a:ext cx="390993" cy="628326"/>
                  </a:xfrm>
                  <a:custGeom>
                    <a:avLst/>
                    <a:gdLst>
                      <a:gd name="connsiteX0" fmla="*/ 0 w 1017409"/>
                      <a:gd name="connsiteY0" fmla="*/ 1393390 h 1393390"/>
                      <a:gd name="connsiteX1" fmla="*/ 149671 w 1017409"/>
                      <a:gd name="connsiteY1" fmla="*/ 0 h 1393390"/>
                      <a:gd name="connsiteX2" fmla="*/ 867738 w 1017409"/>
                      <a:gd name="connsiteY2" fmla="*/ 0 h 1393390"/>
                      <a:gd name="connsiteX3" fmla="*/ 1017409 w 1017409"/>
                      <a:gd name="connsiteY3" fmla="*/ 1393390 h 1393390"/>
                      <a:gd name="connsiteX4" fmla="*/ 0 w 1017409"/>
                      <a:gd name="connsiteY4" fmla="*/ 1393390 h 1393390"/>
                      <a:gd name="connsiteX0" fmla="*/ 0 w 961936"/>
                      <a:gd name="connsiteY0" fmla="*/ 1393390 h 1393390"/>
                      <a:gd name="connsiteX1" fmla="*/ 149671 w 961936"/>
                      <a:gd name="connsiteY1" fmla="*/ 0 h 1393390"/>
                      <a:gd name="connsiteX2" fmla="*/ 867738 w 961936"/>
                      <a:gd name="connsiteY2" fmla="*/ 0 h 1393390"/>
                      <a:gd name="connsiteX3" fmla="*/ 961936 w 961936"/>
                      <a:gd name="connsiteY3" fmla="*/ 1392953 h 1393390"/>
                      <a:gd name="connsiteX4" fmla="*/ 0 w 961936"/>
                      <a:gd name="connsiteY4" fmla="*/ 1393390 h 1393390"/>
                      <a:gd name="connsiteX0" fmla="*/ 0 w 990173"/>
                      <a:gd name="connsiteY0" fmla="*/ 1393390 h 1393390"/>
                      <a:gd name="connsiteX1" fmla="*/ 149671 w 990173"/>
                      <a:gd name="connsiteY1" fmla="*/ 0 h 1393390"/>
                      <a:gd name="connsiteX2" fmla="*/ 867738 w 990173"/>
                      <a:gd name="connsiteY2" fmla="*/ 0 h 1393390"/>
                      <a:gd name="connsiteX3" fmla="*/ 961936 w 990173"/>
                      <a:gd name="connsiteY3" fmla="*/ 1392953 h 1393390"/>
                      <a:gd name="connsiteX4" fmla="*/ 0 w 990173"/>
                      <a:gd name="connsiteY4" fmla="*/ 1393390 h 1393390"/>
                      <a:gd name="connsiteX0" fmla="*/ 0 w 990173"/>
                      <a:gd name="connsiteY0" fmla="*/ 1393390 h 1393390"/>
                      <a:gd name="connsiteX1" fmla="*/ 149671 w 990173"/>
                      <a:gd name="connsiteY1" fmla="*/ 0 h 1393390"/>
                      <a:gd name="connsiteX2" fmla="*/ 867738 w 990173"/>
                      <a:gd name="connsiteY2" fmla="*/ 0 h 1393390"/>
                      <a:gd name="connsiteX3" fmla="*/ 961936 w 990173"/>
                      <a:gd name="connsiteY3" fmla="*/ 1392953 h 1393390"/>
                      <a:gd name="connsiteX4" fmla="*/ 0 w 990173"/>
                      <a:gd name="connsiteY4" fmla="*/ 1393390 h 1393390"/>
                      <a:gd name="connsiteX0" fmla="*/ 0 w 990173"/>
                      <a:gd name="connsiteY0" fmla="*/ 1393390 h 1411727"/>
                      <a:gd name="connsiteX1" fmla="*/ 149671 w 990173"/>
                      <a:gd name="connsiteY1" fmla="*/ 0 h 1411727"/>
                      <a:gd name="connsiteX2" fmla="*/ 867738 w 990173"/>
                      <a:gd name="connsiteY2" fmla="*/ 0 h 1411727"/>
                      <a:gd name="connsiteX3" fmla="*/ 961936 w 990173"/>
                      <a:gd name="connsiteY3" fmla="*/ 1392953 h 1411727"/>
                      <a:gd name="connsiteX4" fmla="*/ 0 w 990173"/>
                      <a:gd name="connsiteY4" fmla="*/ 1393390 h 1411727"/>
                      <a:gd name="connsiteX0" fmla="*/ 11176 w 1001349"/>
                      <a:gd name="connsiteY0" fmla="*/ 1393390 h 1411727"/>
                      <a:gd name="connsiteX1" fmla="*/ 160847 w 1001349"/>
                      <a:gd name="connsiteY1" fmla="*/ 0 h 1411727"/>
                      <a:gd name="connsiteX2" fmla="*/ 878914 w 1001349"/>
                      <a:gd name="connsiteY2" fmla="*/ 0 h 1411727"/>
                      <a:gd name="connsiteX3" fmla="*/ 973112 w 1001349"/>
                      <a:gd name="connsiteY3" fmla="*/ 1392953 h 1411727"/>
                      <a:gd name="connsiteX4" fmla="*/ 11176 w 1001349"/>
                      <a:gd name="connsiteY4" fmla="*/ 1393390 h 1411727"/>
                      <a:gd name="connsiteX0" fmla="*/ 13018 w 1003191"/>
                      <a:gd name="connsiteY0" fmla="*/ 1393390 h 1411727"/>
                      <a:gd name="connsiteX1" fmla="*/ 162689 w 1003191"/>
                      <a:gd name="connsiteY1" fmla="*/ 0 h 1411727"/>
                      <a:gd name="connsiteX2" fmla="*/ 880756 w 1003191"/>
                      <a:gd name="connsiteY2" fmla="*/ 0 h 1411727"/>
                      <a:gd name="connsiteX3" fmla="*/ 974954 w 1003191"/>
                      <a:gd name="connsiteY3" fmla="*/ 1392953 h 1411727"/>
                      <a:gd name="connsiteX4" fmla="*/ 13018 w 1003191"/>
                      <a:gd name="connsiteY4" fmla="*/ 1393390 h 1411727"/>
                      <a:gd name="connsiteX0" fmla="*/ 13018 w 996432"/>
                      <a:gd name="connsiteY0" fmla="*/ 1393390 h 1450462"/>
                      <a:gd name="connsiteX1" fmla="*/ 162689 w 996432"/>
                      <a:gd name="connsiteY1" fmla="*/ 0 h 1450462"/>
                      <a:gd name="connsiteX2" fmla="*/ 880756 w 996432"/>
                      <a:gd name="connsiteY2" fmla="*/ 0 h 1450462"/>
                      <a:gd name="connsiteX3" fmla="*/ 967173 w 996432"/>
                      <a:gd name="connsiteY3" fmla="*/ 1450461 h 1450462"/>
                      <a:gd name="connsiteX4" fmla="*/ 13018 w 996432"/>
                      <a:gd name="connsiteY4" fmla="*/ 1393390 h 1450462"/>
                      <a:gd name="connsiteX0" fmla="*/ 12523 w 995937"/>
                      <a:gd name="connsiteY0" fmla="*/ 1393390 h 1450462"/>
                      <a:gd name="connsiteX1" fmla="*/ 162194 w 995937"/>
                      <a:gd name="connsiteY1" fmla="*/ 0 h 1450462"/>
                      <a:gd name="connsiteX2" fmla="*/ 880261 w 995937"/>
                      <a:gd name="connsiteY2" fmla="*/ 0 h 1450462"/>
                      <a:gd name="connsiteX3" fmla="*/ 966678 w 995937"/>
                      <a:gd name="connsiteY3" fmla="*/ 1450461 h 1450462"/>
                      <a:gd name="connsiteX4" fmla="*/ 12523 w 995937"/>
                      <a:gd name="connsiteY4" fmla="*/ 1393390 h 1450462"/>
                      <a:gd name="connsiteX0" fmla="*/ 12523 w 995937"/>
                      <a:gd name="connsiteY0" fmla="*/ 1432747 h 1489819"/>
                      <a:gd name="connsiteX1" fmla="*/ 162194 w 995937"/>
                      <a:gd name="connsiteY1" fmla="*/ 39357 h 1489819"/>
                      <a:gd name="connsiteX2" fmla="*/ 880261 w 995937"/>
                      <a:gd name="connsiteY2" fmla="*/ 39357 h 1489819"/>
                      <a:gd name="connsiteX3" fmla="*/ 966678 w 995937"/>
                      <a:gd name="connsiteY3" fmla="*/ 1489818 h 1489819"/>
                      <a:gd name="connsiteX4" fmla="*/ 12523 w 995937"/>
                      <a:gd name="connsiteY4" fmla="*/ 1432747 h 1489819"/>
                      <a:gd name="connsiteX0" fmla="*/ 12523 w 995937"/>
                      <a:gd name="connsiteY0" fmla="*/ 1432747 h 1518816"/>
                      <a:gd name="connsiteX1" fmla="*/ 162194 w 995937"/>
                      <a:gd name="connsiteY1" fmla="*/ 39357 h 1518816"/>
                      <a:gd name="connsiteX2" fmla="*/ 880261 w 995937"/>
                      <a:gd name="connsiteY2" fmla="*/ 39357 h 1518816"/>
                      <a:gd name="connsiteX3" fmla="*/ 966678 w 995937"/>
                      <a:gd name="connsiteY3" fmla="*/ 1489818 h 1518816"/>
                      <a:gd name="connsiteX4" fmla="*/ 12523 w 995937"/>
                      <a:gd name="connsiteY4" fmla="*/ 1432747 h 1518816"/>
                      <a:gd name="connsiteX0" fmla="*/ 12523 w 995937"/>
                      <a:gd name="connsiteY0" fmla="*/ 1432747 h 1534940"/>
                      <a:gd name="connsiteX1" fmla="*/ 162194 w 995937"/>
                      <a:gd name="connsiteY1" fmla="*/ 39357 h 1534940"/>
                      <a:gd name="connsiteX2" fmla="*/ 880261 w 995937"/>
                      <a:gd name="connsiteY2" fmla="*/ 39357 h 1534940"/>
                      <a:gd name="connsiteX3" fmla="*/ 966678 w 995937"/>
                      <a:gd name="connsiteY3" fmla="*/ 1489818 h 1534940"/>
                      <a:gd name="connsiteX4" fmla="*/ 12523 w 995937"/>
                      <a:gd name="connsiteY4" fmla="*/ 1432747 h 1534940"/>
                      <a:gd name="connsiteX0" fmla="*/ 12523 w 1004252"/>
                      <a:gd name="connsiteY0" fmla="*/ 1436363 h 1538556"/>
                      <a:gd name="connsiteX1" fmla="*/ 162194 w 1004252"/>
                      <a:gd name="connsiteY1" fmla="*/ 42973 h 1538556"/>
                      <a:gd name="connsiteX2" fmla="*/ 928330 w 1004252"/>
                      <a:gd name="connsiteY2" fmla="*/ 30176 h 1538556"/>
                      <a:gd name="connsiteX3" fmla="*/ 966678 w 1004252"/>
                      <a:gd name="connsiteY3" fmla="*/ 1493434 h 1538556"/>
                      <a:gd name="connsiteX4" fmla="*/ 12523 w 1004252"/>
                      <a:gd name="connsiteY4" fmla="*/ 1436363 h 1538556"/>
                      <a:gd name="connsiteX0" fmla="*/ 12523 w 993035"/>
                      <a:gd name="connsiteY0" fmla="*/ 1436363 h 1538556"/>
                      <a:gd name="connsiteX1" fmla="*/ 162194 w 993035"/>
                      <a:gd name="connsiteY1" fmla="*/ 42973 h 1538556"/>
                      <a:gd name="connsiteX2" fmla="*/ 928330 w 993035"/>
                      <a:gd name="connsiteY2" fmla="*/ 30176 h 1538556"/>
                      <a:gd name="connsiteX3" fmla="*/ 966678 w 993035"/>
                      <a:gd name="connsiteY3" fmla="*/ 1493434 h 1538556"/>
                      <a:gd name="connsiteX4" fmla="*/ 12523 w 993035"/>
                      <a:gd name="connsiteY4" fmla="*/ 1436363 h 15385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93035" h="1538556">
                        <a:moveTo>
                          <a:pt x="12523" y="1436363"/>
                        </a:moveTo>
                        <a:cubicBezTo>
                          <a:pt x="-40980" y="1340577"/>
                          <a:pt x="89837" y="569014"/>
                          <a:pt x="162194" y="42973"/>
                        </a:cubicBezTo>
                        <a:cubicBezTo>
                          <a:pt x="321651" y="-45582"/>
                          <a:pt x="688974" y="30176"/>
                          <a:pt x="928330" y="30176"/>
                        </a:cubicBezTo>
                        <a:cubicBezTo>
                          <a:pt x="881718" y="765200"/>
                          <a:pt x="1057201" y="1098114"/>
                          <a:pt x="966678" y="1493434"/>
                        </a:cubicBezTo>
                        <a:cubicBezTo>
                          <a:pt x="516692" y="1568971"/>
                          <a:pt x="95716" y="1549484"/>
                          <a:pt x="12523" y="1436363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26" name="Rettangolo 51">
                    <a:extLst>
                      <a:ext uri="{FF2B5EF4-FFF2-40B4-BE49-F238E27FC236}">
                        <a16:creationId xmlns:a16="http://schemas.microsoft.com/office/drawing/2014/main" id="{92BF0E4C-E501-02C5-2C12-01BB5067CE73}"/>
                      </a:ext>
                    </a:extLst>
                  </p:cNvPr>
                  <p:cNvSpPr/>
                  <p:nvPr/>
                </p:nvSpPr>
                <p:spPr>
                  <a:xfrm rot="21543606">
                    <a:off x="13337711" y="5520520"/>
                    <a:ext cx="256337" cy="295029"/>
                  </a:xfrm>
                  <a:custGeom>
                    <a:avLst/>
                    <a:gdLst>
                      <a:gd name="connsiteX0" fmla="*/ 0 w 616619"/>
                      <a:gd name="connsiteY0" fmla="*/ 0 h 621814"/>
                      <a:gd name="connsiteX1" fmla="*/ 616619 w 616619"/>
                      <a:gd name="connsiteY1" fmla="*/ 0 h 621814"/>
                      <a:gd name="connsiteX2" fmla="*/ 616619 w 616619"/>
                      <a:gd name="connsiteY2" fmla="*/ 621814 h 621814"/>
                      <a:gd name="connsiteX3" fmla="*/ 0 w 616619"/>
                      <a:gd name="connsiteY3" fmla="*/ 621814 h 621814"/>
                      <a:gd name="connsiteX4" fmla="*/ 0 w 616619"/>
                      <a:gd name="connsiteY4" fmla="*/ 0 h 621814"/>
                      <a:gd name="connsiteX0" fmla="*/ 0 w 616619"/>
                      <a:gd name="connsiteY0" fmla="*/ 0 h 688563"/>
                      <a:gd name="connsiteX1" fmla="*/ 616619 w 616619"/>
                      <a:gd name="connsiteY1" fmla="*/ 0 h 688563"/>
                      <a:gd name="connsiteX2" fmla="*/ 616619 w 616619"/>
                      <a:gd name="connsiteY2" fmla="*/ 621814 h 688563"/>
                      <a:gd name="connsiteX3" fmla="*/ 0 w 616619"/>
                      <a:gd name="connsiteY3" fmla="*/ 621814 h 688563"/>
                      <a:gd name="connsiteX4" fmla="*/ 0 w 616619"/>
                      <a:gd name="connsiteY4" fmla="*/ 0 h 688563"/>
                      <a:gd name="connsiteX0" fmla="*/ 0 w 616619"/>
                      <a:gd name="connsiteY0" fmla="*/ 0 h 708755"/>
                      <a:gd name="connsiteX1" fmla="*/ 616619 w 616619"/>
                      <a:gd name="connsiteY1" fmla="*/ 0 h 708755"/>
                      <a:gd name="connsiteX2" fmla="*/ 616619 w 616619"/>
                      <a:gd name="connsiteY2" fmla="*/ 621814 h 708755"/>
                      <a:gd name="connsiteX3" fmla="*/ 0 w 616619"/>
                      <a:gd name="connsiteY3" fmla="*/ 621814 h 708755"/>
                      <a:gd name="connsiteX4" fmla="*/ 0 w 616619"/>
                      <a:gd name="connsiteY4" fmla="*/ 0 h 708755"/>
                      <a:gd name="connsiteX0" fmla="*/ 0 w 616619"/>
                      <a:gd name="connsiteY0" fmla="*/ 0 h 711984"/>
                      <a:gd name="connsiteX1" fmla="*/ 616619 w 616619"/>
                      <a:gd name="connsiteY1" fmla="*/ 0 h 711984"/>
                      <a:gd name="connsiteX2" fmla="*/ 616619 w 616619"/>
                      <a:gd name="connsiteY2" fmla="*/ 621814 h 711984"/>
                      <a:gd name="connsiteX3" fmla="*/ 0 w 616619"/>
                      <a:gd name="connsiteY3" fmla="*/ 621814 h 711984"/>
                      <a:gd name="connsiteX4" fmla="*/ 0 w 616619"/>
                      <a:gd name="connsiteY4" fmla="*/ 0 h 711984"/>
                      <a:gd name="connsiteX0" fmla="*/ 0 w 616619"/>
                      <a:gd name="connsiteY0" fmla="*/ 0 h 712500"/>
                      <a:gd name="connsiteX1" fmla="*/ 616619 w 616619"/>
                      <a:gd name="connsiteY1" fmla="*/ 0 h 712500"/>
                      <a:gd name="connsiteX2" fmla="*/ 616619 w 616619"/>
                      <a:gd name="connsiteY2" fmla="*/ 621814 h 712500"/>
                      <a:gd name="connsiteX3" fmla="*/ 0 w 616619"/>
                      <a:gd name="connsiteY3" fmla="*/ 621814 h 712500"/>
                      <a:gd name="connsiteX4" fmla="*/ 0 w 616619"/>
                      <a:gd name="connsiteY4" fmla="*/ 0 h 712500"/>
                      <a:gd name="connsiteX0" fmla="*/ 0 w 630030"/>
                      <a:gd name="connsiteY0" fmla="*/ 0 h 712500"/>
                      <a:gd name="connsiteX1" fmla="*/ 630030 w 630030"/>
                      <a:gd name="connsiteY1" fmla="*/ 2440 h 712500"/>
                      <a:gd name="connsiteX2" fmla="*/ 616619 w 630030"/>
                      <a:gd name="connsiteY2" fmla="*/ 621814 h 712500"/>
                      <a:gd name="connsiteX3" fmla="*/ 0 w 630030"/>
                      <a:gd name="connsiteY3" fmla="*/ 621814 h 712500"/>
                      <a:gd name="connsiteX4" fmla="*/ 0 w 630030"/>
                      <a:gd name="connsiteY4" fmla="*/ 0 h 712500"/>
                      <a:gd name="connsiteX0" fmla="*/ 0 w 616619"/>
                      <a:gd name="connsiteY0" fmla="*/ 0 h 712500"/>
                      <a:gd name="connsiteX1" fmla="*/ 583210 w 616619"/>
                      <a:gd name="connsiteY1" fmla="*/ 16091 h 712500"/>
                      <a:gd name="connsiteX2" fmla="*/ 616619 w 616619"/>
                      <a:gd name="connsiteY2" fmla="*/ 621814 h 712500"/>
                      <a:gd name="connsiteX3" fmla="*/ 0 w 616619"/>
                      <a:gd name="connsiteY3" fmla="*/ 621814 h 712500"/>
                      <a:gd name="connsiteX4" fmla="*/ 0 w 616619"/>
                      <a:gd name="connsiteY4" fmla="*/ 0 h 712500"/>
                      <a:gd name="connsiteX0" fmla="*/ 0 w 629296"/>
                      <a:gd name="connsiteY0" fmla="*/ 0 h 712500"/>
                      <a:gd name="connsiteX1" fmla="*/ 629296 w 629296"/>
                      <a:gd name="connsiteY1" fmla="*/ 21703 h 712500"/>
                      <a:gd name="connsiteX2" fmla="*/ 616619 w 629296"/>
                      <a:gd name="connsiteY2" fmla="*/ 621814 h 712500"/>
                      <a:gd name="connsiteX3" fmla="*/ 0 w 629296"/>
                      <a:gd name="connsiteY3" fmla="*/ 621814 h 712500"/>
                      <a:gd name="connsiteX4" fmla="*/ 0 w 629296"/>
                      <a:gd name="connsiteY4" fmla="*/ 0 h 712500"/>
                      <a:gd name="connsiteX0" fmla="*/ 0 w 629296"/>
                      <a:gd name="connsiteY0" fmla="*/ 11210 h 723710"/>
                      <a:gd name="connsiteX1" fmla="*/ 629296 w 629296"/>
                      <a:gd name="connsiteY1" fmla="*/ 32913 h 723710"/>
                      <a:gd name="connsiteX2" fmla="*/ 616619 w 629296"/>
                      <a:gd name="connsiteY2" fmla="*/ 633024 h 723710"/>
                      <a:gd name="connsiteX3" fmla="*/ 0 w 629296"/>
                      <a:gd name="connsiteY3" fmla="*/ 633024 h 723710"/>
                      <a:gd name="connsiteX4" fmla="*/ 0 w 629296"/>
                      <a:gd name="connsiteY4" fmla="*/ 11210 h 723710"/>
                      <a:gd name="connsiteX0" fmla="*/ 0 w 629296"/>
                      <a:gd name="connsiteY0" fmla="*/ 31201 h 743701"/>
                      <a:gd name="connsiteX1" fmla="*/ 629296 w 629296"/>
                      <a:gd name="connsiteY1" fmla="*/ 52904 h 743701"/>
                      <a:gd name="connsiteX2" fmla="*/ 616619 w 629296"/>
                      <a:gd name="connsiteY2" fmla="*/ 653015 h 743701"/>
                      <a:gd name="connsiteX3" fmla="*/ 0 w 629296"/>
                      <a:gd name="connsiteY3" fmla="*/ 653015 h 743701"/>
                      <a:gd name="connsiteX4" fmla="*/ 0 w 629296"/>
                      <a:gd name="connsiteY4" fmla="*/ 31201 h 743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9296" h="743701">
                        <a:moveTo>
                          <a:pt x="0" y="31201"/>
                        </a:moveTo>
                        <a:cubicBezTo>
                          <a:pt x="200260" y="-15942"/>
                          <a:pt x="415878" y="-10414"/>
                          <a:pt x="629296" y="52904"/>
                        </a:cubicBezTo>
                        <a:lnTo>
                          <a:pt x="616619" y="653015"/>
                        </a:lnTo>
                        <a:cubicBezTo>
                          <a:pt x="436182" y="804442"/>
                          <a:pt x="84588" y="739080"/>
                          <a:pt x="0" y="653015"/>
                        </a:cubicBezTo>
                        <a:lnTo>
                          <a:pt x="0" y="31201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27" name="Rettangolo con angoli arrotondati 126">
                    <a:extLst>
                      <a:ext uri="{FF2B5EF4-FFF2-40B4-BE49-F238E27FC236}">
                        <a16:creationId xmlns:a16="http://schemas.microsoft.com/office/drawing/2014/main" id="{3E6DEF06-869F-B479-E620-2EC40D885310}"/>
                      </a:ext>
                    </a:extLst>
                  </p:cNvPr>
                  <p:cNvSpPr/>
                  <p:nvPr/>
                </p:nvSpPr>
                <p:spPr>
                  <a:xfrm rot="11448">
                    <a:off x="13339964" y="5528967"/>
                    <a:ext cx="73568" cy="192609"/>
                  </a:xfrm>
                  <a:prstGeom prst="roundRect">
                    <a:avLst/>
                  </a:pr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28" name="Figura a mano libera: forma 127">
                    <a:extLst>
                      <a:ext uri="{FF2B5EF4-FFF2-40B4-BE49-F238E27FC236}">
                        <a16:creationId xmlns:a16="http://schemas.microsoft.com/office/drawing/2014/main" id="{1D402A42-C471-79C0-3B31-5E7180D8FE00}"/>
                      </a:ext>
                    </a:extLst>
                  </p:cNvPr>
                  <p:cNvSpPr/>
                  <p:nvPr/>
                </p:nvSpPr>
                <p:spPr>
                  <a:xfrm rot="21392073">
                    <a:off x="13358122" y="6672680"/>
                    <a:ext cx="348788" cy="122766"/>
                  </a:xfrm>
                  <a:custGeom>
                    <a:avLst/>
                    <a:gdLst>
                      <a:gd name="connsiteX0" fmla="*/ 0 w 857250"/>
                      <a:gd name="connsiteY0" fmla="*/ 129540 h 186690"/>
                      <a:gd name="connsiteX1" fmla="*/ 72390 w 857250"/>
                      <a:gd name="connsiteY1" fmla="*/ 3810 h 186690"/>
                      <a:gd name="connsiteX2" fmla="*/ 495300 w 857250"/>
                      <a:gd name="connsiteY2" fmla="*/ 186690 h 186690"/>
                      <a:gd name="connsiteX3" fmla="*/ 811530 w 857250"/>
                      <a:gd name="connsiteY3" fmla="*/ 0 h 186690"/>
                      <a:gd name="connsiteX4" fmla="*/ 857250 w 857250"/>
                      <a:gd name="connsiteY4" fmla="*/ 186690 h 186690"/>
                      <a:gd name="connsiteX5" fmla="*/ 0 w 857250"/>
                      <a:gd name="connsiteY5" fmla="*/ 129540 h 186690"/>
                      <a:gd name="connsiteX0" fmla="*/ 0 w 857250"/>
                      <a:gd name="connsiteY0" fmla="*/ 129540 h 186690"/>
                      <a:gd name="connsiteX1" fmla="*/ 72390 w 857250"/>
                      <a:gd name="connsiteY1" fmla="*/ 3810 h 186690"/>
                      <a:gd name="connsiteX2" fmla="*/ 483870 w 857250"/>
                      <a:gd name="connsiteY2" fmla="*/ 160020 h 186690"/>
                      <a:gd name="connsiteX3" fmla="*/ 811530 w 857250"/>
                      <a:gd name="connsiteY3" fmla="*/ 0 h 186690"/>
                      <a:gd name="connsiteX4" fmla="*/ 857250 w 857250"/>
                      <a:gd name="connsiteY4" fmla="*/ 186690 h 186690"/>
                      <a:gd name="connsiteX5" fmla="*/ 0 w 857250"/>
                      <a:gd name="connsiteY5" fmla="*/ 129540 h 186690"/>
                      <a:gd name="connsiteX0" fmla="*/ 0 w 857250"/>
                      <a:gd name="connsiteY0" fmla="*/ 129540 h 252004"/>
                      <a:gd name="connsiteX1" fmla="*/ 72390 w 857250"/>
                      <a:gd name="connsiteY1" fmla="*/ 3810 h 252004"/>
                      <a:gd name="connsiteX2" fmla="*/ 483870 w 857250"/>
                      <a:gd name="connsiteY2" fmla="*/ 160020 h 252004"/>
                      <a:gd name="connsiteX3" fmla="*/ 811530 w 857250"/>
                      <a:gd name="connsiteY3" fmla="*/ 0 h 252004"/>
                      <a:gd name="connsiteX4" fmla="*/ 857250 w 857250"/>
                      <a:gd name="connsiteY4" fmla="*/ 186690 h 252004"/>
                      <a:gd name="connsiteX5" fmla="*/ 0 w 857250"/>
                      <a:gd name="connsiteY5" fmla="*/ 129540 h 252004"/>
                      <a:gd name="connsiteX0" fmla="*/ 313 w 857563"/>
                      <a:gd name="connsiteY0" fmla="*/ 129540 h 276462"/>
                      <a:gd name="connsiteX1" fmla="*/ 72703 w 857563"/>
                      <a:gd name="connsiteY1" fmla="*/ 3810 h 276462"/>
                      <a:gd name="connsiteX2" fmla="*/ 484183 w 857563"/>
                      <a:gd name="connsiteY2" fmla="*/ 160020 h 276462"/>
                      <a:gd name="connsiteX3" fmla="*/ 811843 w 857563"/>
                      <a:gd name="connsiteY3" fmla="*/ 0 h 276462"/>
                      <a:gd name="connsiteX4" fmla="*/ 857563 w 857563"/>
                      <a:gd name="connsiteY4" fmla="*/ 186690 h 276462"/>
                      <a:gd name="connsiteX5" fmla="*/ 313 w 857563"/>
                      <a:gd name="connsiteY5" fmla="*/ 129540 h 276462"/>
                      <a:gd name="connsiteX0" fmla="*/ 4085 w 861335"/>
                      <a:gd name="connsiteY0" fmla="*/ 129540 h 276462"/>
                      <a:gd name="connsiteX1" fmla="*/ 76475 w 861335"/>
                      <a:gd name="connsiteY1" fmla="*/ 3810 h 276462"/>
                      <a:gd name="connsiteX2" fmla="*/ 487955 w 861335"/>
                      <a:gd name="connsiteY2" fmla="*/ 160020 h 276462"/>
                      <a:gd name="connsiteX3" fmla="*/ 815615 w 861335"/>
                      <a:gd name="connsiteY3" fmla="*/ 0 h 276462"/>
                      <a:gd name="connsiteX4" fmla="*/ 861335 w 861335"/>
                      <a:gd name="connsiteY4" fmla="*/ 186690 h 276462"/>
                      <a:gd name="connsiteX5" fmla="*/ 4085 w 861335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56130 h 303052"/>
                      <a:gd name="connsiteX1" fmla="*/ 78760 w 863620"/>
                      <a:gd name="connsiteY1" fmla="*/ 30400 h 303052"/>
                      <a:gd name="connsiteX2" fmla="*/ 490240 w 863620"/>
                      <a:gd name="connsiteY2" fmla="*/ 186610 h 303052"/>
                      <a:gd name="connsiteX3" fmla="*/ 817900 w 863620"/>
                      <a:gd name="connsiteY3" fmla="*/ 26590 h 303052"/>
                      <a:gd name="connsiteX4" fmla="*/ 863620 w 863620"/>
                      <a:gd name="connsiteY4" fmla="*/ 213280 h 303052"/>
                      <a:gd name="connsiteX5" fmla="*/ 6370 w 863620"/>
                      <a:gd name="connsiteY5" fmla="*/ 156130 h 303052"/>
                      <a:gd name="connsiteX0" fmla="*/ 6370 w 863620"/>
                      <a:gd name="connsiteY0" fmla="*/ 156130 h 303052"/>
                      <a:gd name="connsiteX1" fmla="*/ 78760 w 863620"/>
                      <a:gd name="connsiteY1" fmla="*/ 30400 h 303052"/>
                      <a:gd name="connsiteX2" fmla="*/ 490240 w 863620"/>
                      <a:gd name="connsiteY2" fmla="*/ 186610 h 303052"/>
                      <a:gd name="connsiteX3" fmla="*/ 817900 w 863620"/>
                      <a:gd name="connsiteY3" fmla="*/ 26590 h 303052"/>
                      <a:gd name="connsiteX4" fmla="*/ 863620 w 863620"/>
                      <a:gd name="connsiteY4" fmla="*/ 213280 h 303052"/>
                      <a:gd name="connsiteX5" fmla="*/ 6370 w 863620"/>
                      <a:gd name="connsiteY5" fmla="*/ 156130 h 303052"/>
                      <a:gd name="connsiteX0" fmla="*/ 6370 w 887664"/>
                      <a:gd name="connsiteY0" fmla="*/ 156130 h 303052"/>
                      <a:gd name="connsiteX1" fmla="*/ 78760 w 887664"/>
                      <a:gd name="connsiteY1" fmla="*/ 30400 h 303052"/>
                      <a:gd name="connsiteX2" fmla="*/ 490240 w 887664"/>
                      <a:gd name="connsiteY2" fmla="*/ 186610 h 303052"/>
                      <a:gd name="connsiteX3" fmla="*/ 817900 w 887664"/>
                      <a:gd name="connsiteY3" fmla="*/ 26590 h 303052"/>
                      <a:gd name="connsiteX4" fmla="*/ 863620 w 887664"/>
                      <a:gd name="connsiteY4" fmla="*/ 213280 h 303052"/>
                      <a:gd name="connsiteX5" fmla="*/ 6370 w 887664"/>
                      <a:gd name="connsiteY5" fmla="*/ 156130 h 303052"/>
                      <a:gd name="connsiteX0" fmla="*/ 6370 w 887664"/>
                      <a:gd name="connsiteY0" fmla="*/ 156130 h 303052"/>
                      <a:gd name="connsiteX1" fmla="*/ 78760 w 887664"/>
                      <a:gd name="connsiteY1" fmla="*/ 30400 h 303052"/>
                      <a:gd name="connsiteX2" fmla="*/ 490240 w 887664"/>
                      <a:gd name="connsiteY2" fmla="*/ 186610 h 303052"/>
                      <a:gd name="connsiteX3" fmla="*/ 817900 w 887664"/>
                      <a:gd name="connsiteY3" fmla="*/ 26590 h 303052"/>
                      <a:gd name="connsiteX4" fmla="*/ 863620 w 887664"/>
                      <a:gd name="connsiteY4" fmla="*/ 213280 h 303052"/>
                      <a:gd name="connsiteX5" fmla="*/ 6370 w 887664"/>
                      <a:gd name="connsiteY5" fmla="*/ 156130 h 303052"/>
                      <a:gd name="connsiteX0" fmla="*/ 6370 w 887664"/>
                      <a:gd name="connsiteY0" fmla="*/ 153690 h 300612"/>
                      <a:gd name="connsiteX1" fmla="*/ 78760 w 887664"/>
                      <a:gd name="connsiteY1" fmla="*/ 27960 h 300612"/>
                      <a:gd name="connsiteX2" fmla="*/ 490240 w 887664"/>
                      <a:gd name="connsiteY2" fmla="*/ 184170 h 300612"/>
                      <a:gd name="connsiteX3" fmla="*/ 817900 w 887664"/>
                      <a:gd name="connsiteY3" fmla="*/ 24150 h 300612"/>
                      <a:gd name="connsiteX4" fmla="*/ 863620 w 887664"/>
                      <a:gd name="connsiteY4" fmla="*/ 210840 h 300612"/>
                      <a:gd name="connsiteX5" fmla="*/ 6370 w 887664"/>
                      <a:gd name="connsiteY5" fmla="*/ 153690 h 300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87664" h="300612">
                        <a:moveTo>
                          <a:pt x="6370" y="153690"/>
                        </a:moveTo>
                        <a:cubicBezTo>
                          <a:pt x="-15220" y="88920"/>
                          <a:pt x="20340" y="73680"/>
                          <a:pt x="78760" y="27960"/>
                        </a:cubicBezTo>
                        <a:cubicBezTo>
                          <a:pt x="166390" y="11450"/>
                          <a:pt x="337840" y="196870"/>
                          <a:pt x="490240" y="184170"/>
                        </a:cubicBezTo>
                        <a:cubicBezTo>
                          <a:pt x="637560" y="161310"/>
                          <a:pt x="769640" y="-74910"/>
                          <a:pt x="817900" y="24150"/>
                        </a:cubicBezTo>
                        <a:cubicBezTo>
                          <a:pt x="894100" y="67330"/>
                          <a:pt x="905530" y="171470"/>
                          <a:pt x="863620" y="210840"/>
                        </a:cubicBezTo>
                        <a:cubicBezTo>
                          <a:pt x="535960" y="378480"/>
                          <a:pt x="-8870" y="283230"/>
                          <a:pt x="6370" y="15369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2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29" name="Ovale 128">
                    <a:extLst>
                      <a:ext uri="{FF2B5EF4-FFF2-40B4-BE49-F238E27FC236}">
                        <a16:creationId xmlns:a16="http://schemas.microsoft.com/office/drawing/2014/main" id="{F64087BD-FC16-3EE0-D3CD-E59A22E59A73}"/>
                      </a:ext>
                    </a:extLst>
                  </p:cNvPr>
                  <p:cNvSpPr/>
                  <p:nvPr/>
                </p:nvSpPr>
                <p:spPr>
                  <a:xfrm rot="348493">
                    <a:off x="13301224" y="6516994"/>
                    <a:ext cx="302171" cy="10117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grpSp>
                <p:nvGrpSpPr>
                  <p:cNvPr id="130" name="Gruppo 129">
                    <a:extLst>
                      <a:ext uri="{FF2B5EF4-FFF2-40B4-BE49-F238E27FC236}">
                        <a16:creationId xmlns:a16="http://schemas.microsoft.com/office/drawing/2014/main" id="{E8717820-5C40-CCD1-6BE1-A21EDCB570F0}"/>
                      </a:ext>
                    </a:extLst>
                  </p:cNvPr>
                  <p:cNvGrpSpPr/>
                  <p:nvPr/>
                </p:nvGrpSpPr>
                <p:grpSpPr>
                  <a:xfrm rot="21392073">
                    <a:off x="13287219" y="6089350"/>
                    <a:ext cx="375873" cy="503065"/>
                    <a:chOff x="8774517" y="4918684"/>
                    <a:chExt cx="922752" cy="1231833"/>
                  </a:xfrm>
                </p:grpSpPr>
                <p:sp>
                  <p:nvSpPr>
                    <p:cNvPr id="132" name="Rettangolo 70">
                      <a:extLst>
                        <a:ext uri="{FF2B5EF4-FFF2-40B4-BE49-F238E27FC236}">
                          <a16:creationId xmlns:a16="http://schemas.microsoft.com/office/drawing/2014/main" id="{45480A0E-5105-9F10-0DEB-DB97DDEB29EC}"/>
                        </a:ext>
                      </a:extLst>
                    </p:cNvPr>
                    <p:cNvSpPr/>
                    <p:nvPr/>
                  </p:nvSpPr>
                  <p:spPr>
                    <a:xfrm rot="282320" flipH="1">
                      <a:off x="8774517" y="4918684"/>
                      <a:ext cx="922752" cy="1231833"/>
                    </a:xfrm>
                    <a:custGeom>
                      <a:avLst/>
                      <a:gdLst>
                        <a:gd name="connsiteX0" fmla="*/ 0 w 755671"/>
                        <a:gd name="connsiteY0" fmla="*/ 0 h 1499616"/>
                        <a:gd name="connsiteX1" fmla="*/ 755671 w 755671"/>
                        <a:gd name="connsiteY1" fmla="*/ 0 h 1499616"/>
                        <a:gd name="connsiteX2" fmla="*/ 755671 w 755671"/>
                        <a:gd name="connsiteY2" fmla="*/ 1499616 h 1499616"/>
                        <a:gd name="connsiteX3" fmla="*/ 0 w 755671"/>
                        <a:gd name="connsiteY3" fmla="*/ 1499616 h 1499616"/>
                        <a:gd name="connsiteX4" fmla="*/ 0 w 755671"/>
                        <a:gd name="connsiteY4" fmla="*/ 0 h 1499616"/>
                        <a:gd name="connsiteX0" fmla="*/ 0 w 755671"/>
                        <a:gd name="connsiteY0" fmla="*/ 0 h 1499616"/>
                        <a:gd name="connsiteX1" fmla="*/ 755671 w 755671"/>
                        <a:gd name="connsiteY1" fmla="*/ 0 h 1499616"/>
                        <a:gd name="connsiteX2" fmla="*/ 755671 w 755671"/>
                        <a:gd name="connsiteY2" fmla="*/ 1499616 h 1499616"/>
                        <a:gd name="connsiteX3" fmla="*/ 0 w 755671"/>
                        <a:gd name="connsiteY3" fmla="*/ 1499616 h 1499616"/>
                        <a:gd name="connsiteX4" fmla="*/ 0 w 755671"/>
                        <a:gd name="connsiteY4" fmla="*/ 0 h 1499616"/>
                        <a:gd name="connsiteX0" fmla="*/ 20569 w 776240"/>
                        <a:gd name="connsiteY0" fmla="*/ 0 h 1499616"/>
                        <a:gd name="connsiteX1" fmla="*/ 776240 w 776240"/>
                        <a:gd name="connsiteY1" fmla="*/ 0 h 1499616"/>
                        <a:gd name="connsiteX2" fmla="*/ 776240 w 776240"/>
                        <a:gd name="connsiteY2" fmla="*/ 1499616 h 1499616"/>
                        <a:gd name="connsiteX3" fmla="*/ 20569 w 776240"/>
                        <a:gd name="connsiteY3" fmla="*/ 1499616 h 1499616"/>
                        <a:gd name="connsiteX4" fmla="*/ 20569 w 776240"/>
                        <a:gd name="connsiteY4" fmla="*/ 0 h 1499616"/>
                        <a:gd name="connsiteX0" fmla="*/ 20569 w 835845"/>
                        <a:gd name="connsiteY0" fmla="*/ 0 h 1499616"/>
                        <a:gd name="connsiteX1" fmla="*/ 776240 w 835845"/>
                        <a:gd name="connsiteY1" fmla="*/ 0 h 1499616"/>
                        <a:gd name="connsiteX2" fmla="*/ 776240 w 835845"/>
                        <a:gd name="connsiteY2" fmla="*/ 1499616 h 1499616"/>
                        <a:gd name="connsiteX3" fmla="*/ 20569 w 835845"/>
                        <a:gd name="connsiteY3" fmla="*/ 1499616 h 1499616"/>
                        <a:gd name="connsiteX4" fmla="*/ 20569 w 835845"/>
                        <a:gd name="connsiteY4" fmla="*/ 0 h 1499616"/>
                        <a:gd name="connsiteX0" fmla="*/ 20569 w 818819"/>
                        <a:gd name="connsiteY0" fmla="*/ 0 h 1499616"/>
                        <a:gd name="connsiteX1" fmla="*/ 776240 w 818819"/>
                        <a:gd name="connsiteY1" fmla="*/ 0 h 1499616"/>
                        <a:gd name="connsiteX2" fmla="*/ 684800 w 818819"/>
                        <a:gd name="connsiteY2" fmla="*/ 1493520 h 1499616"/>
                        <a:gd name="connsiteX3" fmla="*/ 20569 w 818819"/>
                        <a:gd name="connsiteY3" fmla="*/ 1499616 h 1499616"/>
                        <a:gd name="connsiteX4" fmla="*/ 20569 w 818819"/>
                        <a:gd name="connsiteY4" fmla="*/ 0 h 1499616"/>
                        <a:gd name="connsiteX0" fmla="*/ 20569 w 818819"/>
                        <a:gd name="connsiteY0" fmla="*/ 0 h 1547056"/>
                        <a:gd name="connsiteX1" fmla="*/ 776240 w 818819"/>
                        <a:gd name="connsiteY1" fmla="*/ 0 h 1547056"/>
                        <a:gd name="connsiteX2" fmla="*/ 684800 w 818819"/>
                        <a:gd name="connsiteY2" fmla="*/ 1493520 h 1547056"/>
                        <a:gd name="connsiteX3" fmla="*/ 20569 w 818819"/>
                        <a:gd name="connsiteY3" fmla="*/ 1499616 h 1547056"/>
                        <a:gd name="connsiteX4" fmla="*/ 20569 w 818819"/>
                        <a:gd name="connsiteY4" fmla="*/ 0 h 1547056"/>
                        <a:gd name="connsiteX0" fmla="*/ 20569 w 826508"/>
                        <a:gd name="connsiteY0" fmla="*/ 0 h 1499616"/>
                        <a:gd name="connsiteX1" fmla="*/ 776240 w 826508"/>
                        <a:gd name="connsiteY1" fmla="*/ 0 h 1499616"/>
                        <a:gd name="connsiteX2" fmla="*/ 733667 w 826508"/>
                        <a:gd name="connsiteY2" fmla="*/ 1170381 h 1499616"/>
                        <a:gd name="connsiteX3" fmla="*/ 20569 w 826508"/>
                        <a:gd name="connsiteY3" fmla="*/ 1499616 h 1499616"/>
                        <a:gd name="connsiteX4" fmla="*/ 20569 w 826508"/>
                        <a:gd name="connsiteY4" fmla="*/ 0 h 1499616"/>
                        <a:gd name="connsiteX0" fmla="*/ 20569 w 827210"/>
                        <a:gd name="connsiteY0" fmla="*/ 0 h 1499616"/>
                        <a:gd name="connsiteX1" fmla="*/ 776240 w 827210"/>
                        <a:gd name="connsiteY1" fmla="*/ 0 h 1499616"/>
                        <a:gd name="connsiteX2" fmla="*/ 737403 w 827210"/>
                        <a:gd name="connsiteY2" fmla="*/ 1192367 h 1499616"/>
                        <a:gd name="connsiteX3" fmla="*/ 20569 w 827210"/>
                        <a:gd name="connsiteY3" fmla="*/ 1499616 h 1499616"/>
                        <a:gd name="connsiteX4" fmla="*/ 20569 w 827210"/>
                        <a:gd name="connsiteY4" fmla="*/ 0 h 1499616"/>
                        <a:gd name="connsiteX0" fmla="*/ 20569 w 841645"/>
                        <a:gd name="connsiteY0" fmla="*/ 0 h 1499616"/>
                        <a:gd name="connsiteX1" fmla="*/ 776240 w 841645"/>
                        <a:gd name="connsiteY1" fmla="*/ 0 h 1499616"/>
                        <a:gd name="connsiteX2" fmla="*/ 737403 w 841645"/>
                        <a:gd name="connsiteY2" fmla="*/ 1192367 h 1499616"/>
                        <a:gd name="connsiteX3" fmla="*/ 20569 w 841645"/>
                        <a:gd name="connsiteY3" fmla="*/ 1499616 h 1499616"/>
                        <a:gd name="connsiteX4" fmla="*/ 20569 w 841645"/>
                        <a:gd name="connsiteY4" fmla="*/ 0 h 1499616"/>
                        <a:gd name="connsiteX0" fmla="*/ 20569 w 919569"/>
                        <a:gd name="connsiteY0" fmla="*/ 0 h 1499616"/>
                        <a:gd name="connsiteX1" fmla="*/ 874426 w 919569"/>
                        <a:gd name="connsiteY1" fmla="*/ 1012 h 1499616"/>
                        <a:gd name="connsiteX2" fmla="*/ 737403 w 919569"/>
                        <a:gd name="connsiteY2" fmla="*/ 1192367 h 1499616"/>
                        <a:gd name="connsiteX3" fmla="*/ 20569 w 919569"/>
                        <a:gd name="connsiteY3" fmla="*/ 1499616 h 1499616"/>
                        <a:gd name="connsiteX4" fmla="*/ 20569 w 919569"/>
                        <a:gd name="connsiteY4" fmla="*/ 0 h 1499616"/>
                        <a:gd name="connsiteX0" fmla="*/ 20569 w 875235"/>
                        <a:gd name="connsiteY0" fmla="*/ 0 h 1499616"/>
                        <a:gd name="connsiteX1" fmla="*/ 874426 w 875235"/>
                        <a:gd name="connsiteY1" fmla="*/ 1012 h 1499616"/>
                        <a:gd name="connsiteX2" fmla="*/ 737403 w 875235"/>
                        <a:gd name="connsiteY2" fmla="*/ 1192367 h 1499616"/>
                        <a:gd name="connsiteX3" fmla="*/ 20569 w 875235"/>
                        <a:gd name="connsiteY3" fmla="*/ 1499616 h 1499616"/>
                        <a:gd name="connsiteX4" fmla="*/ 20569 w 875235"/>
                        <a:gd name="connsiteY4" fmla="*/ 0 h 1499616"/>
                        <a:gd name="connsiteX0" fmla="*/ 0 w 902508"/>
                        <a:gd name="connsiteY0" fmla="*/ 0 h 1577578"/>
                        <a:gd name="connsiteX1" fmla="*/ 901699 w 902508"/>
                        <a:gd name="connsiteY1" fmla="*/ 78974 h 1577578"/>
                        <a:gd name="connsiteX2" fmla="*/ 764676 w 902508"/>
                        <a:gd name="connsiteY2" fmla="*/ 1270329 h 1577578"/>
                        <a:gd name="connsiteX3" fmla="*/ 47842 w 902508"/>
                        <a:gd name="connsiteY3" fmla="*/ 1577578 h 1577578"/>
                        <a:gd name="connsiteX4" fmla="*/ 0 w 902508"/>
                        <a:gd name="connsiteY4" fmla="*/ 0 h 1577578"/>
                        <a:gd name="connsiteX0" fmla="*/ 0 w 902508"/>
                        <a:gd name="connsiteY0" fmla="*/ 0 h 1577578"/>
                        <a:gd name="connsiteX1" fmla="*/ 901699 w 902508"/>
                        <a:gd name="connsiteY1" fmla="*/ 78974 h 1577578"/>
                        <a:gd name="connsiteX2" fmla="*/ 764676 w 902508"/>
                        <a:gd name="connsiteY2" fmla="*/ 1270329 h 1577578"/>
                        <a:gd name="connsiteX3" fmla="*/ 47842 w 902508"/>
                        <a:gd name="connsiteY3" fmla="*/ 1577578 h 1577578"/>
                        <a:gd name="connsiteX4" fmla="*/ 0 w 902508"/>
                        <a:gd name="connsiteY4" fmla="*/ 0 h 1577578"/>
                        <a:gd name="connsiteX0" fmla="*/ 0 w 902508"/>
                        <a:gd name="connsiteY0" fmla="*/ 0 h 1338221"/>
                        <a:gd name="connsiteX1" fmla="*/ 901699 w 902508"/>
                        <a:gd name="connsiteY1" fmla="*/ 78974 h 1338221"/>
                        <a:gd name="connsiteX2" fmla="*/ 764676 w 902508"/>
                        <a:gd name="connsiteY2" fmla="*/ 1270329 h 1338221"/>
                        <a:gd name="connsiteX3" fmla="*/ 38391 w 902508"/>
                        <a:gd name="connsiteY3" fmla="*/ 1318393 h 1338221"/>
                        <a:gd name="connsiteX4" fmla="*/ 0 w 902508"/>
                        <a:gd name="connsiteY4" fmla="*/ 0 h 1338221"/>
                        <a:gd name="connsiteX0" fmla="*/ 0 w 902508"/>
                        <a:gd name="connsiteY0" fmla="*/ 0 h 1419679"/>
                        <a:gd name="connsiteX1" fmla="*/ 901699 w 902508"/>
                        <a:gd name="connsiteY1" fmla="*/ 78974 h 1419679"/>
                        <a:gd name="connsiteX2" fmla="*/ 764676 w 902508"/>
                        <a:gd name="connsiteY2" fmla="*/ 1270329 h 1419679"/>
                        <a:gd name="connsiteX3" fmla="*/ 136321 w 902508"/>
                        <a:gd name="connsiteY3" fmla="*/ 1419679 h 1419679"/>
                        <a:gd name="connsiteX4" fmla="*/ 0 w 902508"/>
                        <a:gd name="connsiteY4" fmla="*/ 0 h 1419679"/>
                        <a:gd name="connsiteX0" fmla="*/ 0 w 866365"/>
                        <a:gd name="connsiteY0" fmla="*/ 0 h 1546267"/>
                        <a:gd name="connsiteX1" fmla="*/ 865556 w 866365"/>
                        <a:gd name="connsiteY1" fmla="*/ 205562 h 1546267"/>
                        <a:gd name="connsiteX2" fmla="*/ 728533 w 866365"/>
                        <a:gd name="connsiteY2" fmla="*/ 1396917 h 1546267"/>
                        <a:gd name="connsiteX3" fmla="*/ 100178 w 866365"/>
                        <a:gd name="connsiteY3" fmla="*/ 1546267 h 1546267"/>
                        <a:gd name="connsiteX4" fmla="*/ 0 w 866365"/>
                        <a:gd name="connsiteY4" fmla="*/ 0 h 1546267"/>
                        <a:gd name="connsiteX0" fmla="*/ 0 w 824778"/>
                        <a:gd name="connsiteY0" fmla="*/ 0 h 1546267"/>
                        <a:gd name="connsiteX1" fmla="*/ 823198 w 824778"/>
                        <a:gd name="connsiteY1" fmla="*/ 125936 h 1546267"/>
                        <a:gd name="connsiteX2" fmla="*/ 728533 w 824778"/>
                        <a:gd name="connsiteY2" fmla="*/ 1396917 h 1546267"/>
                        <a:gd name="connsiteX3" fmla="*/ 100178 w 824778"/>
                        <a:gd name="connsiteY3" fmla="*/ 1546267 h 1546267"/>
                        <a:gd name="connsiteX4" fmla="*/ 0 w 824778"/>
                        <a:gd name="connsiteY4" fmla="*/ 0 h 1546267"/>
                        <a:gd name="connsiteX0" fmla="*/ 0 w 824778"/>
                        <a:gd name="connsiteY0" fmla="*/ 0 h 1565831"/>
                        <a:gd name="connsiteX1" fmla="*/ 823198 w 824778"/>
                        <a:gd name="connsiteY1" fmla="*/ 125936 h 1565831"/>
                        <a:gd name="connsiteX2" fmla="*/ 728533 w 824778"/>
                        <a:gd name="connsiteY2" fmla="*/ 1396917 h 1565831"/>
                        <a:gd name="connsiteX3" fmla="*/ 100178 w 824778"/>
                        <a:gd name="connsiteY3" fmla="*/ 1546267 h 1565831"/>
                        <a:gd name="connsiteX4" fmla="*/ 0 w 824778"/>
                        <a:gd name="connsiteY4" fmla="*/ 0 h 1565831"/>
                        <a:gd name="connsiteX0" fmla="*/ 0 w 824778"/>
                        <a:gd name="connsiteY0" fmla="*/ 0 h 1596225"/>
                        <a:gd name="connsiteX1" fmla="*/ 823198 w 824778"/>
                        <a:gd name="connsiteY1" fmla="*/ 125936 h 1596225"/>
                        <a:gd name="connsiteX2" fmla="*/ 728533 w 824778"/>
                        <a:gd name="connsiteY2" fmla="*/ 1396917 h 1596225"/>
                        <a:gd name="connsiteX3" fmla="*/ 100178 w 824778"/>
                        <a:gd name="connsiteY3" fmla="*/ 1546267 h 1596225"/>
                        <a:gd name="connsiteX4" fmla="*/ 0 w 824778"/>
                        <a:gd name="connsiteY4" fmla="*/ 0 h 1596225"/>
                        <a:gd name="connsiteX0" fmla="*/ 0 w 846606"/>
                        <a:gd name="connsiteY0" fmla="*/ 0 h 1633846"/>
                        <a:gd name="connsiteX1" fmla="*/ 823198 w 846606"/>
                        <a:gd name="connsiteY1" fmla="*/ 125936 h 1633846"/>
                        <a:gd name="connsiteX2" fmla="*/ 808015 w 846606"/>
                        <a:gd name="connsiteY2" fmla="*/ 1479371 h 1633846"/>
                        <a:gd name="connsiteX3" fmla="*/ 100178 w 846606"/>
                        <a:gd name="connsiteY3" fmla="*/ 1546267 h 1633846"/>
                        <a:gd name="connsiteX4" fmla="*/ 0 w 846606"/>
                        <a:gd name="connsiteY4" fmla="*/ 0 h 1633846"/>
                        <a:gd name="connsiteX0" fmla="*/ 0 w 846606"/>
                        <a:gd name="connsiteY0" fmla="*/ 0 h 1621471"/>
                        <a:gd name="connsiteX1" fmla="*/ 823198 w 846606"/>
                        <a:gd name="connsiteY1" fmla="*/ 125936 h 1621471"/>
                        <a:gd name="connsiteX2" fmla="*/ 808015 w 846606"/>
                        <a:gd name="connsiteY2" fmla="*/ 1479371 h 1621471"/>
                        <a:gd name="connsiteX3" fmla="*/ 191657 w 846606"/>
                        <a:gd name="connsiteY3" fmla="*/ 1516595 h 1621471"/>
                        <a:gd name="connsiteX4" fmla="*/ 0 w 846606"/>
                        <a:gd name="connsiteY4" fmla="*/ 0 h 1621471"/>
                        <a:gd name="connsiteX0" fmla="*/ 0 w 846606"/>
                        <a:gd name="connsiteY0" fmla="*/ 0 h 1633472"/>
                        <a:gd name="connsiteX1" fmla="*/ 823198 w 846606"/>
                        <a:gd name="connsiteY1" fmla="*/ 125936 h 1633472"/>
                        <a:gd name="connsiteX2" fmla="*/ 808015 w 846606"/>
                        <a:gd name="connsiteY2" fmla="*/ 1479371 h 1633472"/>
                        <a:gd name="connsiteX3" fmla="*/ 191657 w 846606"/>
                        <a:gd name="connsiteY3" fmla="*/ 1516595 h 1633472"/>
                        <a:gd name="connsiteX4" fmla="*/ 0 w 846606"/>
                        <a:gd name="connsiteY4" fmla="*/ 0 h 16334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46606" h="1633472">
                          <a:moveTo>
                            <a:pt x="0" y="0"/>
                          </a:moveTo>
                          <a:lnTo>
                            <a:pt x="823198" y="125936"/>
                          </a:lnTo>
                          <a:cubicBezTo>
                            <a:pt x="832712" y="571156"/>
                            <a:pt x="878521" y="1258679"/>
                            <a:pt x="808015" y="1479371"/>
                          </a:cubicBezTo>
                          <a:cubicBezTo>
                            <a:pt x="551744" y="1730491"/>
                            <a:pt x="349006" y="1623484"/>
                            <a:pt x="191657" y="1516595"/>
                          </a:cubicBezTo>
                          <a:cubicBezTo>
                            <a:pt x="81929" y="1028915"/>
                            <a:pt x="184739" y="450462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33" name="Rettangolo 73">
                      <a:extLst>
                        <a:ext uri="{FF2B5EF4-FFF2-40B4-BE49-F238E27FC236}">
                          <a16:creationId xmlns:a16="http://schemas.microsoft.com/office/drawing/2014/main" id="{9ABE82EE-39D1-FDD9-D010-A86913B4BE9E}"/>
                        </a:ext>
                      </a:extLst>
                    </p:cNvPr>
                    <p:cNvSpPr/>
                    <p:nvPr/>
                  </p:nvSpPr>
                  <p:spPr>
                    <a:xfrm rot="230045">
                      <a:off x="9076149" y="5519705"/>
                      <a:ext cx="309837" cy="620832"/>
                    </a:xfrm>
                    <a:custGeom>
                      <a:avLst/>
                      <a:gdLst>
                        <a:gd name="connsiteX0" fmla="*/ 0 w 332697"/>
                        <a:gd name="connsiteY0" fmla="*/ 0 h 590959"/>
                        <a:gd name="connsiteX1" fmla="*/ 332697 w 332697"/>
                        <a:gd name="connsiteY1" fmla="*/ 0 h 590959"/>
                        <a:gd name="connsiteX2" fmla="*/ 332697 w 332697"/>
                        <a:gd name="connsiteY2" fmla="*/ 590959 h 590959"/>
                        <a:gd name="connsiteX3" fmla="*/ 0 w 332697"/>
                        <a:gd name="connsiteY3" fmla="*/ 590959 h 590959"/>
                        <a:gd name="connsiteX4" fmla="*/ 0 w 332697"/>
                        <a:gd name="connsiteY4" fmla="*/ 0 h 590959"/>
                        <a:gd name="connsiteX0" fmla="*/ 0 w 332697"/>
                        <a:gd name="connsiteY0" fmla="*/ 0 h 590959"/>
                        <a:gd name="connsiteX1" fmla="*/ 302217 w 332697"/>
                        <a:gd name="connsiteY1" fmla="*/ 30480 h 590959"/>
                        <a:gd name="connsiteX2" fmla="*/ 332697 w 332697"/>
                        <a:gd name="connsiteY2" fmla="*/ 590959 h 590959"/>
                        <a:gd name="connsiteX3" fmla="*/ 0 w 332697"/>
                        <a:gd name="connsiteY3" fmla="*/ 590959 h 590959"/>
                        <a:gd name="connsiteX4" fmla="*/ 0 w 332697"/>
                        <a:gd name="connsiteY4" fmla="*/ 0 h 590959"/>
                        <a:gd name="connsiteX0" fmla="*/ 0 w 332697"/>
                        <a:gd name="connsiteY0" fmla="*/ 0 h 590959"/>
                        <a:gd name="connsiteX1" fmla="*/ 306027 w 332697"/>
                        <a:gd name="connsiteY1" fmla="*/ 0 h 590959"/>
                        <a:gd name="connsiteX2" fmla="*/ 332697 w 332697"/>
                        <a:gd name="connsiteY2" fmla="*/ 590959 h 590959"/>
                        <a:gd name="connsiteX3" fmla="*/ 0 w 332697"/>
                        <a:gd name="connsiteY3" fmla="*/ 590959 h 590959"/>
                        <a:gd name="connsiteX4" fmla="*/ 0 w 332697"/>
                        <a:gd name="connsiteY4" fmla="*/ 0 h 590959"/>
                        <a:gd name="connsiteX0" fmla="*/ 0 w 332697"/>
                        <a:gd name="connsiteY0" fmla="*/ 23706 h 614665"/>
                        <a:gd name="connsiteX1" fmla="*/ 306027 w 332697"/>
                        <a:gd name="connsiteY1" fmla="*/ 23706 h 614665"/>
                        <a:gd name="connsiteX2" fmla="*/ 332697 w 332697"/>
                        <a:gd name="connsiteY2" fmla="*/ 614665 h 614665"/>
                        <a:gd name="connsiteX3" fmla="*/ 0 w 332697"/>
                        <a:gd name="connsiteY3" fmla="*/ 614665 h 614665"/>
                        <a:gd name="connsiteX4" fmla="*/ 0 w 332697"/>
                        <a:gd name="connsiteY4" fmla="*/ 23706 h 614665"/>
                        <a:gd name="connsiteX0" fmla="*/ 0 w 332697"/>
                        <a:gd name="connsiteY0" fmla="*/ 34524 h 625483"/>
                        <a:gd name="connsiteX1" fmla="*/ 306027 w 332697"/>
                        <a:gd name="connsiteY1" fmla="*/ 34524 h 625483"/>
                        <a:gd name="connsiteX2" fmla="*/ 332697 w 332697"/>
                        <a:gd name="connsiteY2" fmla="*/ 625483 h 625483"/>
                        <a:gd name="connsiteX3" fmla="*/ 0 w 332697"/>
                        <a:gd name="connsiteY3" fmla="*/ 625483 h 625483"/>
                        <a:gd name="connsiteX4" fmla="*/ 0 w 332697"/>
                        <a:gd name="connsiteY4" fmla="*/ 34524 h 625483"/>
                        <a:gd name="connsiteX0" fmla="*/ 0 w 306027"/>
                        <a:gd name="connsiteY0" fmla="*/ 34524 h 625483"/>
                        <a:gd name="connsiteX1" fmla="*/ 306027 w 306027"/>
                        <a:gd name="connsiteY1" fmla="*/ 34524 h 625483"/>
                        <a:gd name="connsiteX2" fmla="*/ 302217 w 306027"/>
                        <a:gd name="connsiteY2" fmla="*/ 614053 h 625483"/>
                        <a:gd name="connsiteX3" fmla="*/ 0 w 306027"/>
                        <a:gd name="connsiteY3" fmla="*/ 625483 h 625483"/>
                        <a:gd name="connsiteX4" fmla="*/ 0 w 306027"/>
                        <a:gd name="connsiteY4" fmla="*/ 34524 h 625483"/>
                        <a:gd name="connsiteX0" fmla="*/ 0 w 302217"/>
                        <a:gd name="connsiteY0" fmla="*/ 5802 h 596761"/>
                        <a:gd name="connsiteX1" fmla="*/ 264117 w 302217"/>
                        <a:gd name="connsiteY1" fmla="*/ 181062 h 596761"/>
                        <a:gd name="connsiteX2" fmla="*/ 302217 w 302217"/>
                        <a:gd name="connsiteY2" fmla="*/ 585331 h 596761"/>
                        <a:gd name="connsiteX3" fmla="*/ 0 w 302217"/>
                        <a:gd name="connsiteY3" fmla="*/ 596761 h 596761"/>
                        <a:gd name="connsiteX4" fmla="*/ 0 w 302217"/>
                        <a:gd name="connsiteY4" fmla="*/ 5802 h 596761"/>
                        <a:gd name="connsiteX0" fmla="*/ 0 w 309837"/>
                        <a:gd name="connsiteY0" fmla="*/ 32444 h 623403"/>
                        <a:gd name="connsiteX1" fmla="*/ 309837 w 309837"/>
                        <a:gd name="connsiteY1" fmla="*/ 36254 h 623403"/>
                        <a:gd name="connsiteX2" fmla="*/ 302217 w 309837"/>
                        <a:gd name="connsiteY2" fmla="*/ 611973 h 623403"/>
                        <a:gd name="connsiteX3" fmla="*/ 0 w 309837"/>
                        <a:gd name="connsiteY3" fmla="*/ 623403 h 623403"/>
                        <a:gd name="connsiteX4" fmla="*/ 0 w 309837"/>
                        <a:gd name="connsiteY4" fmla="*/ 32444 h 623403"/>
                        <a:gd name="connsiteX0" fmla="*/ 0 w 309837"/>
                        <a:gd name="connsiteY0" fmla="*/ 39020 h 618549"/>
                        <a:gd name="connsiteX1" fmla="*/ 309837 w 309837"/>
                        <a:gd name="connsiteY1" fmla="*/ 31400 h 618549"/>
                        <a:gd name="connsiteX2" fmla="*/ 302217 w 309837"/>
                        <a:gd name="connsiteY2" fmla="*/ 607119 h 618549"/>
                        <a:gd name="connsiteX3" fmla="*/ 0 w 309837"/>
                        <a:gd name="connsiteY3" fmla="*/ 618549 h 618549"/>
                        <a:gd name="connsiteX4" fmla="*/ 0 w 309837"/>
                        <a:gd name="connsiteY4" fmla="*/ 39020 h 618549"/>
                        <a:gd name="connsiteX0" fmla="*/ 0 w 309837"/>
                        <a:gd name="connsiteY0" fmla="*/ 39020 h 618549"/>
                        <a:gd name="connsiteX1" fmla="*/ 309837 w 309837"/>
                        <a:gd name="connsiteY1" fmla="*/ 31400 h 618549"/>
                        <a:gd name="connsiteX2" fmla="*/ 285738 w 309837"/>
                        <a:gd name="connsiteY2" fmla="*/ 589131 h 618549"/>
                        <a:gd name="connsiteX3" fmla="*/ 0 w 309837"/>
                        <a:gd name="connsiteY3" fmla="*/ 618549 h 618549"/>
                        <a:gd name="connsiteX4" fmla="*/ 0 w 309837"/>
                        <a:gd name="connsiteY4" fmla="*/ 39020 h 618549"/>
                        <a:gd name="connsiteX0" fmla="*/ 0 w 309837"/>
                        <a:gd name="connsiteY0" fmla="*/ 39020 h 616766"/>
                        <a:gd name="connsiteX1" fmla="*/ 309837 w 309837"/>
                        <a:gd name="connsiteY1" fmla="*/ 31400 h 616766"/>
                        <a:gd name="connsiteX2" fmla="*/ 285738 w 309837"/>
                        <a:gd name="connsiteY2" fmla="*/ 589131 h 616766"/>
                        <a:gd name="connsiteX3" fmla="*/ 26610 w 309837"/>
                        <a:gd name="connsiteY3" fmla="*/ 616766 h 616766"/>
                        <a:gd name="connsiteX4" fmla="*/ 0 w 309837"/>
                        <a:gd name="connsiteY4" fmla="*/ 39020 h 616766"/>
                        <a:gd name="connsiteX0" fmla="*/ 0 w 309837"/>
                        <a:gd name="connsiteY0" fmla="*/ 39020 h 628935"/>
                        <a:gd name="connsiteX1" fmla="*/ 309837 w 309837"/>
                        <a:gd name="connsiteY1" fmla="*/ 31400 h 628935"/>
                        <a:gd name="connsiteX2" fmla="*/ 285738 w 309837"/>
                        <a:gd name="connsiteY2" fmla="*/ 589131 h 628935"/>
                        <a:gd name="connsiteX3" fmla="*/ 15967 w 309837"/>
                        <a:gd name="connsiteY3" fmla="*/ 628935 h 628935"/>
                        <a:gd name="connsiteX4" fmla="*/ 0 w 309837"/>
                        <a:gd name="connsiteY4" fmla="*/ 39020 h 628935"/>
                        <a:gd name="connsiteX0" fmla="*/ 0 w 309837"/>
                        <a:gd name="connsiteY0" fmla="*/ 39020 h 613984"/>
                        <a:gd name="connsiteX1" fmla="*/ 309837 w 309837"/>
                        <a:gd name="connsiteY1" fmla="*/ 31400 h 613984"/>
                        <a:gd name="connsiteX2" fmla="*/ 285738 w 309837"/>
                        <a:gd name="connsiteY2" fmla="*/ 589131 h 613984"/>
                        <a:gd name="connsiteX3" fmla="*/ 11146 w 309837"/>
                        <a:gd name="connsiteY3" fmla="*/ 613984 h 613984"/>
                        <a:gd name="connsiteX4" fmla="*/ 0 w 309837"/>
                        <a:gd name="connsiteY4" fmla="*/ 39020 h 613984"/>
                        <a:gd name="connsiteX0" fmla="*/ 0 w 309837"/>
                        <a:gd name="connsiteY0" fmla="*/ 39020 h 621034"/>
                        <a:gd name="connsiteX1" fmla="*/ 309837 w 309837"/>
                        <a:gd name="connsiteY1" fmla="*/ 31400 h 621034"/>
                        <a:gd name="connsiteX2" fmla="*/ 285738 w 309837"/>
                        <a:gd name="connsiteY2" fmla="*/ 589131 h 621034"/>
                        <a:gd name="connsiteX3" fmla="*/ 11146 w 309837"/>
                        <a:gd name="connsiteY3" fmla="*/ 613984 h 621034"/>
                        <a:gd name="connsiteX4" fmla="*/ 0 w 309837"/>
                        <a:gd name="connsiteY4" fmla="*/ 39020 h 621034"/>
                        <a:gd name="connsiteX0" fmla="*/ 0 w 309837"/>
                        <a:gd name="connsiteY0" fmla="*/ 39020 h 622514"/>
                        <a:gd name="connsiteX1" fmla="*/ 309837 w 309837"/>
                        <a:gd name="connsiteY1" fmla="*/ 31400 h 622514"/>
                        <a:gd name="connsiteX2" fmla="*/ 285738 w 309837"/>
                        <a:gd name="connsiteY2" fmla="*/ 589131 h 622514"/>
                        <a:gd name="connsiteX3" fmla="*/ 11146 w 309837"/>
                        <a:gd name="connsiteY3" fmla="*/ 613984 h 622514"/>
                        <a:gd name="connsiteX4" fmla="*/ 0 w 309837"/>
                        <a:gd name="connsiteY4" fmla="*/ 39020 h 622514"/>
                        <a:gd name="connsiteX0" fmla="*/ 0 w 309837"/>
                        <a:gd name="connsiteY0" fmla="*/ 39020 h 621198"/>
                        <a:gd name="connsiteX1" fmla="*/ 309837 w 309837"/>
                        <a:gd name="connsiteY1" fmla="*/ 31400 h 621198"/>
                        <a:gd name="connsiteX2" fmla="*/ 304236 w 309837"/>
                        <a:gd name="connsiteY2" fmla="*/ 580254 h 621198"/>
                        <a:gd name="connsiteX3" fmla="*/ 11146 w 309837"/>
                        <a:gd name="connsiteY3" fmla="*/ 613984 h 621198"/>
                        <a:gd name="connsiteX4" fmla="*/ 0 w 309837"/>
                        <a:gd name="connsiteY4" fmla="*/ 39020 h 621198"/>
                        <a:gd name="connsiteX0" fmla="*/ 0 w 309837"/>
                        <a:gd name="connsiteY0" fmla="*/ 39020 h 620832"/>
                        <a:gd name="connsiteX1" fmla="*/ 309837 w 309837"/>
                        <a:gd name="connsiteY1" fmla="*/ 31400 h 620832"/>
                        <a:gd name="connsiteX2" fmla="*/ 292577 w 309837"/>
                        <a:gd name="connsiteY2" fmla="*/ 577217 h 620832"/>
                        <a:gd name="connsiteX3" fmla="*/ 11146 w 309837"/>
                        <a:gd name="connsiteY3" fmla="*/ 613984 h 620832"/>
                        <a:gd name="connsiteX4" fmla="*/ 0 w 309837"/>
                        <a:gd name="connsiteY4" fmla="*/ 39020 h 6208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9837" h="620832">
                          <a:moveTo>
                            <a:pt x="0" y="39020"/>
                          </a:moveTo>
                          <a:cubicBezTo>
                            <a:pt x="109629" y="920"/>
                            <a:pt x="162108" y="-21940"/>
                            <a:pt x="309837" y="31400"/>
                          </a:cubicBezTo>
                          <a:lnTo>
                            <a:pt x="292577" y="577217"/>
                          </a:lnTo>
                          <a:cubicBezTo>
                            <a:pt x="205612" y="596651"/>
                            <a:pt x="93311" y="636876"/>
                            <a:pt x="11146" y="613984"/>
                          </a:cubicBezTo>
                          <a:lnTo>
                            <a:pt x="0" y="39020"/>
                          </a:lnTo>
                          <a:close/>
                        </a:path>
                      </a:pathLst>
                    </a:custGeom>
                    <a:solidFill>
                      <a:schemeClr val="bg2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</p:grpSp>
              <p:sp>
                <p:nvSpPr>
                  <p:cNvPr id="131" name="Rettangolo con angoli arrotondati 130">
                    <a:extLst>
                      <a:ext uri="{FF2B5EF4-FFF2-40B4-BE49-F238E27FC236}">
                        <a16:creationId xmlns:a16="http://schemas.microsoft.com/office/drawing/2014/main" id="{286C2022-4BC4-B878-28BC-DD407C249C52}"/>
                      </a:ext>
                    </a:extLst>
                  </p:cNvPr>
                  <p:cNvSpPr/>
                  <p:nvPr/>
                </p:nvSpPr>
                <p:spPr>
                  <a:xfrm rot="11448">
                    <a:off x="13516128" y="5531219"/>
                    <a:ext cx="73568" cy="192609"/>
                  </a:xfrm>
                  <a:prstGeom prst="roundRect">
                    <a:avLst/>
                  </a:pr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123" name="Ovale 122">
                  <a:extLst>
                    <a:ext uri="{FF2B5EF4-FFF2-40B4-BE49-F238E27FC236}">
                      <a16:creationId xmlns:a16="http://schemas.microsoft.com/office/drawing/2014/main" id="{8307E885-AACC-4051-99A9-E59610E8DD0C}"/>
                    </a:ext>
                  </a:extLst>
                </p:cNvPr>
                <p:cNvSpPr/>
                <p:nvPr/>
              </p:nvSpPr>
              <p:spPr>
                <a:xfrm>
                  <a:off x="13416254" y="4494225"/>
                  <a:ext cx="89108" cy="92474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119" name="Gruppo 118">
                <a:extLst>
                  <a:ext uri="{FF2B5EF4-FFF2-40B4-BE49-F238E27FC236}">
                    <a16:creationId xmlns:a16="http://schemas.microsoft.com/office/drawing/2014/main" id="{4FD7A988-C450-23C2-69C1-2B48BB9D8E9E}"/>
                  </a:ext>
                </a:extLst>
              </p:cNvPr>
              <p:cNvGrpSpPr/>
              <p:nvPr/>
            </p:nvGrpSpPr>
            <p:grpSpPr>
              <a:xfrm rot="21392073">
                <a:off x="13327098" y="5405003"/>
                <a:ext cx="204675" cy="261968"/>
                <a:chOff x="8992065" y="3239791"/>
                <a:chExt cx="502467" cy="641469"/>
              </a:xfrm>
            </p:grpSpPr>
            <p:sp>
              <p:nvSpPr>
                <p:cNvPr id="120" name="Trapezio 49">
                  <a:extLst>
                    <a:ext uri="{FF2B5EF4-FFF2-40B4-BE49-F238E27FC236}">
                      <a16:creationId xmlns:a16="http://schemas.microsoft.com/office/drawing/2014/main" id="{495BCD19-E75B-95D2-1CA8-08B293627DE0}"/>
                    </a:ext>
                  </a:extLst>
                </p:cNvPr>
                <p:cNvSpPr/>
                <p:nvPr/>
              </p:nvSpPr>
              <p:spPr>
                <a:xfrm rot="9729401" flipH="1">
                  <a:off x="8992065" y="3239791"/>
                  <a:ext cx="502467" cy="507508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21" name="Ovale 120">
                  <a:extLst>
                    <a:ext uri="{FF2B5EF4-FFF2-40B4-BE49-F238E27FC236}">
                      <a16:creationId xmlns:a16="http://schemas.microsoft.com/office/drawing/2014/main" id="{82F91F24-E5FA-1463-71F8-49D56F32A916}"/>
                    </a:ext>
                  </a:extLst>
                </p:cNvPr>
                <p:cNvSpPr/>
                <p:nvPr/>
              </p:nvSpPr>
              <p:spPr>
                <a:xfrm>
                  <a:off x="9207716" y="3612631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sp>
          <p:nvSpPr>
            <p:cNvPr id="117" name="Esagono 45">
              <a:extLst>
                <a:ext uri="{FF2B5EF4-FFF2-40B4-BE49-F238E27FC236}">
                  <a16:creationId xmlns:a16="http://schemas.microsoft.com/office/drawing/2014/main" id="{C8825615-4148-98AB-6739-71A7A12FA23E}"/>
                </a:ext>
              </a:extLst>
            </p:cNvPr>
            <p:cNvSpPr/>
            <p:nvPr/>
          </p:nvSpPr>
          <p:spPr>
            <a:xfrm rot="21572067">
              <a:off x="11604489" y="5325703"/>
              <a:ext cx="406466" cy="277291"/>
            </a:xfrm>
            <a:custGeom>
              <a:avLst/>
              <a:gdLst>
                <a:gd name="connsiteX0" fmla="*/ 0 w 880368"/>
                <a:gd name="connsiteY0" fmla="*/ 414515 h 829030"/>
                <a:gd name="connsiteX1" fmla="*/ 207258 w 880368"/>
                <a:gd name="connsiteY1" fmla="*/ 0 h 829030"/>
                <a:gd name="connsiteX2" fmla="*/ 673111 w 880368"/>
                <a:gd name="connsiteY2" fmla="*/ 0 h 829030"/>
                <a:gd name="connsiteX3" fmla="*/ 880368 w 880368"/>
                <a:gd name="connsiteY3" fmla="*/ 414515 h 829030"/>
                <a:gd name="connsiteX4" fmla="*/ 673111 w 880368"/>
                <a:gd name="connsiteY4" fmla="*/ 829030 h 829030"/>
                <a:gd name="connsiteX5" fmla="*/ 207258 w 880368"/>
                <a:gd name="connsiteY5" fmla="*/ 829030 h 829030"/>
                <a:gd name="connsiteX6" fmla="*/ 0 w 880368"/>
                <a:gd name="connsiteY6" fmla="*/ 414515 h 829030"/>
                <a:gd name="connsiteX0" fmla="*/ 0 w 886471"/>
                <a:gd name="connsiteY0" fmla="*/ 414515 h 829030"/>
                <a:gd name="connsiteX1" fmla="*/ 207258 w 886471"/>
                <a:gd name="connsiteY1" fmla="*/ 0 h 829030"/>
                <a:gd name="connsiteX2" fmla="*/ 886471 w 886471"/>
                <a:gd name="connsiteY2" fmla="*/ 251460 h 829030"/>
                <a:gd name="connsiteX3" fmla="*/ 880368 w 886471"/>
                <a:gd name="connsiteY3" fmla="*/ 414515 h 829030"/>
                <a:gd name="connsiteX4" fmla="*/ 673111 w 886471"/>
                <a:gd name="connsiteY4" fmla="*/ 829030 h 829030"/>
                <a:gd name="connsiteX5" fmla="*/ 207258 w 886471"/>
                <a:gd name="connsiteY5" fmla="*/ 829030 h 829030"/>
                <a:gd name="connsiteX6" fmla="*/ 0 w 886471"/>
                <a:gd name="connsiteY6" fmla="*/ 414515 h 829030"/>
                <a:gd name="connsiteX0" fmla="*/ 0 w 886471"/>
                <a:gd name="connsiteY0" fmla="*/ 163055 h 577570"/>
                <a:gd name="connsiteX1" fmla="*/ 9138 w 886471"/>
                <a:gd name="connsiteY1" fmla="*/ 15240 h 577570"/>
                <a:gd name="connsiteX2" fmla="*/ 886471 w 886471"/>
                <a:gd name="connsiteY2" fmla="*/ 0 h 577570"/>
                <a:gd name="connsiteX3" fmla="*/ 880368 w 886471"/>
                <a:gd name="connsiteY3" fmla="*/ 163055 h 577570"/>
                <a:gd name="connsiteX4" fmla="*/ 673111 w 886471"/>
                <a:gd name="connsiteY4" fmla="*/ 577570 h 577570"/>
                <a:gd name="connsiteX5" fmla="*/ 207258 w 886471"/>
                <a:gd name="connsiteY5" fmla="*/ 577570 h 577570"/>
                <a:gd name="connsiteX6" fmla="*/ 0 w 886471"/>
                <a:gd name="connsiteY6" fmla="*/ 163055 h 57757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673111 w 886471"/>
                <a:gd name="connsiteY4" fmla="*/ 57757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6471" h="585190">
                  <a:moveTo>
                    <a:pt x="0" y="163055"/>
                  </a:moveTo>
                  <a:lnTo>
                    <a:pt x="9138" y="15240"/>
                  </a:lnTo>
                  <a:cubicBezTo>
                    <a:pt x="435102" y="157347"/>
                    <a:pt x="487211" y="181705"/>
                    <a:pt x="886471" y="0"/>
                  </a:cubicBezTo>
                  <a:lnTo>
                    <a:pt x="880368" y="163055"/>
                  </a:lnTo>
                  <a:cubicBezTo>
                    <a:pt x="621142" y="287485"/>
                    <a:pt x="564689" y="300388"/>
                    <a:pt x="528331" y="585190"/>
                  </a:cubicBezTo>
                  <a:lnTo>
                    <a:pt x="367278" y="585190"/>
                  </a:lnTo>
                  <a:cubicBezTo>
                    <a:pt x="293336" y="421618"/>
                    <a:pt x="364310" y="330077"/>
                    <a:pt x="0" y="163055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235872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F00D2-9A77-2E60-D707-30AA47635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D769D81C-24C7-06C2-7879-91AC8365A6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FC51E1D-0D72-DA3B-ED8D-7584C993489C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WORKFLOW</a:t>
            </a:r>
            <a:endParaRPr lang="it-IT" sz="2400" b="1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FEB1B7D6-2ED6-8411-1553-44545A6631DC}"/>
              </a:ext>
            </a:extLst>
          </p:cNvPr>
          <p:cNvGrpSpPr/>
          <p:nvPr/>
        </p:nvGrpSpPr>
        <p:grpSpPr>
          <a:xfrm>
            <a:off x="181337" y="2376169"/>
            <a:ext cx="12145701" cy="1497012"/>
            <a:chOff x="2291401" y="1182996"/>
            <a:chExt cx="7506446" cy="914400"/>
          </a:xfrm>
        </p:grpSpPr>
        <p:pic>
          <p:nvPicPr>
            <p:cNvPr id="6" name="Elemento grafico 5" descr="Persona con idea contorno">
              <a:extLst>
                <a:ext uri="{FF2B5EF4-FFF2-40B4-BE49-F238E27FC236}">
                  <a16:creationId xmlns:a16="http://schemas.microsoft.com/office/drawing/2014/main" id="{4749676D-8658-69CB-71A5-0B140A5B2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91401" y="1182996"/>
              <a:ext cx="914400" cy="914400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E3A7B604-3E21-C666-33D1-F779F4B6BE22}"/>
                </a:ext>
              </a:extLst>
            </p:cNvPr>
            <p:cNvSpPr txBox="1"/>
            <p:nvPr/>
          </p:nvSpPr>
          <p:spPr>
            <a:xfrm>
              <a:off x="3140522" y="1336851"/>
              <a:ext cx="6657325" cy="60162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3200" b="1">
                  <a:solidFill>
                    <a:schemeClr val="accent2"/>
                  </a:solidFill>
                </a:rPr>
                <a:t>IDEA</a:t>
              </a:r>
              <a:r>
                <a:rPr lang="it-IT" sz="3200"/>
                <a:t>: Model </a:t>
              </a:r>
              <a:r>
                <a:rPr lang="it-IT" sz="3200" err="1"/>
                <a:t>creation</a:t>
              </a:r>
              <a:r>
                <a:rPr lang="it-IT" sz="3200"/>
                <a:t> for the </a:t>
              </a:r>
              <a:r>
                <a:rPr lang="it-IT" sz="3200" b="1" err="1"/>
                <a:t>automatic</a:t>
              </a:r>
              <a:r>
                <a:rPr lang="it-IT" sz="3200" b="1"/>
                <a:t> </a:t>
              </a:r>
              <a:r>
                <a:rPr lang="it-IT" sz="3200" b="1" err="1"/>
                <a:t>evaluation</a:t>
              </a:r>
              <a:r>
                <a:rPr lang="it-IT" sz="3200" b="1"/>
                <a:t> </a:t>
              </a:r>
              <a:r>
                <a:rPr lang="it-IT" sz="3200"/>
                <a:t>of </a:t>
              </a:r>
              <a:r>
                <a:rPr lang="it-IT" sz="3200" err="1"/>
                <a:t>child’s</a:t>
              </a:r>
              <a:r>
                <a:rPr lang="it-IT" sz="3200"/>
                <a:t>  </a:t>
              </a:r>
              <a:r>
                <a:rPr lang="it-IT" sz="3200" err="1"/>
                <a:t>attention</a:t>
              </a:r>
              <a:r>
                <a:rPr lang="it-IT" sz="3200"/>
                <a:t> from </a:t>
              </a:r>
              <a:r>
                <a:rPr lang="it-IT" sz="3200" err="1"/>
                <a:t>videos</a:t>
              </a:r>
              <a:r>
                <a:rPr lang="it-IT" sz="3200"/>
                <a:t> of a therapy session </a:t>
              </a:r>
            </a:p>
          </p:txBody>
        </p:sp>
      </p:grpSp>
      <p:pic>
        <p:nvPicPr>
          <p:cNvPr id="2" name="Paragrafo 3">
            <a:hlinkClick r:id="" action="ppaction://media"/>
            <a:extLst>
              <a:ext uri="{FF2B5EF4-FFF2-40B4-BE49-F238E27FC236}">
                <a16:creationId xmlns:a16="http://schemas.microsoft.com/office/drawing/2014/main" id="{F4BB8319-37F3-7A68-CB13-18E033E4E7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48183" y="142875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4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E87BD-70DE-B1E0-0080-121C095B5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91E4DB0F-4D3A-9FD1-4FD6-19D50A642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06B9D62-92B9-F20A-67D2-8399F7BC0EB5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WORKFLOW</a:t>
            </a:r>
            <a:endParaRPr lang="it-IT" sz="2400" b="1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2CC29572-464E-62C5-FC78-26A8A229806F}"/>
              </a:ext>
            </a:extLst>
          </p:cNvPr>
          <p:cNvGrpSpPr/>
          <p:nvPr/>
        </p:nvGrpSpPr>
        <p:grpSpPr>
          <a:xfrm>
            <a:off x="181337" y="2376169"/>
            <a:ext cx="12145701" cy="1497012"/>
            <a:chOff x="2291401" y="1182996"/>
            <a:chExt cx="7506446" cy="914400"/>
          </a:xfrm>
        </p:grpSpPr>
        <p:pic>
          <p:nvPicPr>
            <p:cNvPr id="6" name="Elemento grafico 5" descr="Persona con idea contorno">
              <a:extLst>
                <a:ext uri="{FF2B5EF4-FFF2-40B4-BE49-F238E27FC236}">
                  <a16:creationId xmlns:a16="http://schemas.microsoft.com/office/drawing/2014/main" id="{2F0F4C64-BDBB-F409-4170-E67EEB295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91401" y="1182996"/>
              <a:ext cx="914400" cy="914400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A003B14B-F8C1-1066-BD6D-246647BB4587}"/>
                </a:ext>
              </a:extLst>
            </p:cNvPr>
            <p:cNvSpPr txBox="1"/>
            <p:nvPr/>
          </p:nvSpPr>
          <p:spPr>
            <a:xfrm>
              <a:off x="3140522" y="1336851"/>
              <a:ext cx="6657325" cy="60162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3200" b="1">
                  <a:solidFill>
                    <a:schemeClr val="accent2"/>
                  </a:solidFill>
                </a:rPr>
                <a:t>IDEA</a:t>
              </a:r>
              <a:r>
                <a:rPr lang="it-IT" sz="3200"/>
                <a:t>: Model </a:t>
              </a:r>
              <a:r>
                <a:rPr lang="it-IT" sz="3200" err="1"/>
                <a:t>creation</a:t>
              </a:r>
              <a:r>
                <a:rPr lang="it-IT" sz="3200"/>
                <a:t> for the </a:t>
              </a:r>
              <a:r>
                <a:rPr lang="it-IT" sz="3200" b="1" err="1"/>
                <a:t>automatic</a:t>
              </a:r>
              <a:r>
                <a:rPr lang="it-IT" sz="3200" b="1"/>
                <a:t> </a:t>
              </a:r>
              <a:r>
                <a:rPr lang="it-IT" sz="3200" b="1" err="1"/>
                <a:t>evaluation</a:t>
              </a:r>
              <a:r>
                <a:rPr lang="it-IT" sz="3200" b="1"/>
                <a:t> </a:t>
              </a:r>
              <a:r>
                <a:rPr lang="it-IT" sz="3200"/>
                <a:t>of </a:t>
              </a:r>
              <a:r>
                <a:rPr lang="it-IT" sz="3200" err="1"/>
                <a:t>child’s</a:t>
              </a:r>
              <a:r>
                <a:rPr lang="it-IT" sz="3200"/>
                <a:t>  </a:t>
              </a:r>
              <a:r>
                <a:rPr lang="it-IT" sz="3200" err="1"/>
                <a:t>attention</a:t>
              </a:r>
              <a:r>
                <a:rPr lang="it-IT" sz="3200"/>
                <a:t> from </a:t>
              </a:r>
              <a:r>
                <a:rPr lang="it-IT" sz="3200" err="1"/>
                <a:t>videos</a:t>
              </a:r>
              <a:r>
                <a:rPr lang="it-IT" sz="3200"/>
                <a:t> of a therapy session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677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4BD11-B94C-27E9-7010-F9D5362D9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2B62FAEA-5DB1-9AD5-BD09-90FA88C43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8669BDD-117E-40F5-B174-8F2C439E1B26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WORKFLOW</a:t>
            </a:r>
            <a:endParaRPr lang="it-IT" sz="2400" b="1"/>
          </a:p>
        </p:txBody>
      </p:sp>
      <p:sp>
        <p:nvSpPr>
          <p:cNvPr id="1490" name="Freccia a destra 1489">
            <a:extLst>
              <a:ext uri="{FF2B5EF4-FFF2-40B4-BE49-F238E27FC236}">
                <a16:creationId xmlns:a16="http://schemas.microsoft.com/office/drawing/2014/main" id="{8F718EEC-0F81-DC2C-05E2-9EC24EEC0D17}"/>
              </a:ext>
            </a:extLst>
          </p:cNvPr>
          <p:cNvSpPr/>
          <p:nvPr/>
        </p:nvSpPr>
        <p:spPr>
          <a:xfrm>
            <a:off x="1721353" y="4529954"/>
            <a:ext cx="8721309" cy="59853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511" name="Gruppo 1510">
            <a:extLst>
              <a:ext uri="{FF2B5EF4-FFF2-40B4-BE49-F238E27FC236}">
                <a16:creationId xmlns:a16="http://schemas.microsoft.com/office/drawing/2014/main" id="{F670F4F9-8D5F-30D4-766A-AE9366BF4A82}"/>
              </a:ext>
            </a:extLst>
          </p:cNvPr>
          <p:cNvGrpSpPr/>
          <p:nvPr/>
        </p:nvGrpSpPr>
        <p:grpSpPr>
          <a:xfrm>
            <a:off x="1724980" y="3054069"/>
            <a:ext cx="2632797" cy="833160"/>
            <a:chOff x="1773825" y="2956376"/>
            <a:chExt cx="3023566" cy="833160"/>
          </a:xfrm>
        </p:grpSpPr>
        <p:sp>
          <p:nvSpPr>
            <p:cNvPr id="1491" name="Rettangolo con angoli arrotondati 1490">
              <a:extLst>
                <a:ext uri="{FF2B5EF4-FFF2-40B4-BE49-F238E27FC236}">
                  <a16:creationId xmlns:a16="http://schemas.microsoft.com/office/drawing/2014/main" id="{AE49DAFC-C330-78EA-445E-E4C5865D3610}"/>
                </a:ext>
              </a:extLst>
            </p:cNvPr>
            <p:cNvSpPr/>
            <p:nvPr/>
          </p:nvSpPr>
          <p:spPr>
            <a:xfrm>
              <a:off x="1773825" y="2956376"/>
              <a:ext cx="3023566" cy="8331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92" name="CasellaDiTesto 1491">
              <a:extLst>
                <a:ext uri="{FF2B5EF4-FFF2-40B4-BE49-F238E27FC236}">
                  <a16:creationId xmlns:a16="http://schemas.microsoft.com/office/drawing/2014/main" id="{3FE32A4A-A5EC-0020-096D-241C35E74322}"/>
                </a:ext>
              </a:extLst>
            </p:cNvPr>
            <p:cNvSpPr txBox="1"/>
            <p:nvPr/>
          </p:nvSpPr>
          <p:spPr>
            <a:xfrm>
              <a:off x="2125647" y="3186060"/>
              <a:ext cx="231134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/>
                <a:t>Data </a:t>
              </a:r>
              <a:r>
                <a:rPr lang="it-IT" err="1"/>
                <a:t>acquisition</a:t>
              </a:r>
              <a:endParaRPr lang="it-IT"/>
            </a:p>
          </p:txBody>
        </p:sp>
      </p:grpSp>
      <p:grpSp>
        <p:nvGrpSpPr>
          <p:cNvPr id="1530" name="Gruppo 1529">
            <a:extLst>
              <a:ext uri="{FF2B5EF4-FFF2-40B4-BE49-F238E27FC236}">
                <a16:creationId xmlns:a16="http://schemas.microsoft.com/office/drawing/2014/main" id="{103B9646-CC86-3EFE-8D2C-2BE0CC5BB34A}"/>
              </a:ext>
            </a:extLst>
          </p:cNvPr>
          <p:cNvGrpSpPr/>
          <p:nvPr/>
        </p:nvGrpSpPr>
        <p:grpSpPr>
          <a:xfrm>
            <a:off x="3717901" y="5232606"/>
            <a:ext cx="2632797" cy="833160"/>
            <a:chOff x="1773825" y="2956376"/>
            <a:chExt cx="3023566" cy="833160"/>
          </a:xfrm>
        </p:grpSpPr>
        <p:sp>
          <p:nvSpPr>
            <p:cNvPr id="1531" name="Rettangolo con angoli arrotondati 1530">
              <a:extLst>
                <a:ext uri="{FF2B5EF4-FFF2-40B4-BE49-F238E27FC236}">
                  <a16:creationId xmlns:a16="http://schemas.microsoft.com/office/drawing/2014/main" id="{BAC2C907-1B3F-6C7A-9942-DFE2BBBBFCC4}"/>
                </a:ext>
              </a:extLst>
            </p:cNvPr>
            <p:cNvSpPr/>
            <p:nvPr/>
          </p:nvSpPr>
          <p:spPr>
            <a:xfrm>
              <a:off x="1773825" y="2956376"/>
              <a:ext cx="3023566" cy="8331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32" name="CasellaDiTesto 1531">
              <a:extLst>
                <a:ext uri="{FF2B5EF4-FFF2-40B4-BE49-F238E27FC236}">
                  <a16:creationId xmlns:a16="http://schemas.microsoft.com/office/drawing/2014/main" id="{781461ED-7895-786A-AD7F-99FB055CB36A}"/>
                </a:ext>
              </a:extLst>
            </p:cNvPr>
            <p:cNvSpPr txBox="1"/>
            <p:nvPr/>
          </p:nvSpPr>
          <p:spPr>
            <a:xfrm>
              <a:off x="2125647" y="3186060"/>
              <a:ext cx="231134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/>
                <a:t>Data </a:t>
              </a:r>
              <a:r>
                <a:rPr lang="it-IT" err="1"/>
                <a:t>elaboration</a:t>
              </a:r>
            </a:p>
          </p:txBody>
        </p:sp>
      </p:grpSp>
      <p:grpSp>
        <p:nvGrpSpPr>
          <p:cNvPr id="1533" name="Gruppo 1532">
            <a:extLst>
              <a:ext uri="{FF2B5EF4-FFF2-40B4-BE49-F238E27FC236}">
                <a16:creationId xmlns:a16="http://schemas.microsoft.com/office/drawing/2014/main" id="{A8AFB624-07A5-C4BA-0FB9-E5EE2EFB1AAC}"/>
              </a:ext>
            </a:extLst>
          </p:cNvPr>
          <p:cNvGrpSpPr/>
          <p:nvPr/>
        </p:nvGrpSpPr>
        <p:grpSpPr>
          <a:xfrm>
            <a:off x="5564287" y="3054068"/>
            <a:ext cx="2632797" cy="833160"/>
            <a:chOff x="1773825" y="2956376"/>
            <a:chExt cx="3023566" cy="833160"/>
          </a:xfrm>
        </p:grpSpPr>
        <p:sp>
          <p:nvSpPr>
            <p:cNvPr id="1534" name="Rettangolo con angoli arrotondati 1533">
              <a:extLst>
                <a:ext uri="{FF2B5EF4-FFF2-40B4-BE49-F238E27FC236}">
                  <a16:creationId xmlns:a16="http://schemas.microsoft.com/office/drawing/2014/main" id="{40E90953-95F8-C16C-2259-EE5BEAD25103}"/>
                </a:ext>
              </a:extLst>
            </p:cNvPr>
            <p:cNvSpPr/>
            <p:nvPr/>
          </p:nvSpPr>
          <p:spPr>
            <a:xfrm>
              <a:off x="1773825" y="2956376"/>
              <a:ext cx="3023566" cy="8331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35" name="CasellaDiTesto 1534">
              <a:extLst>
                <a:ext uri="{FF2B5EF4-FFF2-40B4-BE49-F238E27FC236}">
                  <a16:creationId xmlns:a16="http://schemas.microsoft.com/office/drawing/2014/main" id="{673BCFB0-913E-6453-D155-9E48F37D4A5D}"/>
                </a:ext>
              </a:extLst>
            </p:cNvPr>
            <p:cNvSpPr txBox="1"/>
            <p:nvPr/>
          </p:nvSpPr>
          <p:spPr>
            <a:xfrm>
              <a:off x="2125647" y="3186060"/>
              <a:ext cx="231134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/>
                <a:t>Model training</a:t>
              </a:r>
            </a:p>
          </p:txBody>
        </p:sp>
      </p:grpSp>
      <p:grpSp>
        <p:nvGrpSpPr>
          <p:cNvPr id="1536" name="Gruppo 1535">
            <a:extLst>
              <a:ext uri="{FF2B5EF4-FFF2-40B4-BE49-F238E27FC236}">
                <a16:creationId xmlns:a16="http://schemas.microsoft.com/office/drawing/2014/main" id="{3CE96E89-4E55-D24E-EBBA-051CB3AAFCFF}"/>
              </a:ext>
            </a:extLst>
          </p:cNvPr>
          <p:cNvGrpSpPr/>
          <p:nvPr/>
        </p:nvGrpSpPr>
        <p:grpSpPr>
          <a:xfrm>
            <a:off x="7820980" y="5232607"/>
            <a:ext cx="2632797" cy="833160"/>
            <a:chOff x="1773825" y="2956376"/>
            <a:chExt cx="3023566" cy="833160"/>
          </a:xfrm>
        </p:grpSpPr>
        <p:sp>
          <p:nvSpPr>
            <p:cNvPr id="1537" name="Rettangolo con angoli arrotondati 1536">
              <a:extLst>
                <a:ext uri="{FF2B5EF4-FFF2-40B4-BE49-F238E27FC236}">
                  <a16:creationId xmlns:a16="http://schemas.microsoft.com/office/drawing/2014/main" id="{14B49DBD-39B7-7449-DB9F-18215CA2A0C3}"/>
                </a:ext>
              </a:extLst>
            </p:cNvPr>
            <p:cNvSpPr/>
            <p:nvPr/>
          </p:nvSpPr>
          <p:spPr>
            <a:xfrm>
              <a:off x="1773825" y="2956376"/>
              <a:ext cx="3023566" cy="8331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38" name="CasellaDiTesto 1537">
              <a:extLst>
                <a:ext uri="{FF2B5EF4-FFF2-40B4-BE49-F238E27FC236}">
                  <a16:creationId xmlns:a16="http://schemas.microsoft.com/office/drawing/2014/main" id="{1C7905B2-EC53-5120-4DEB-63BAE3415CA3}"/>
                </a:ext>
              </a:extLst>
            </p:cNvPr>
            <p:cNvSpPr txBox="1"/>
            <p:nvPr/>
          </p:nvSpPr>
          <p:spPr>
            <a:xfrm>
              <a:off x="2125647" y="3186060"/>
              <a:ext cx="231134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/>
                <a:t>Test and </a:t>
              </a:r>
              <a:r>
                <a:rPr lang="it-IT" err="1"/>
                <a:t>Results</a:t>
              </a:r>
            </a:p>
          </p:txBody>
        </p:sp>
      </p:grpSp>
      <p:pic>
        <p:nvPicPr>
          <p:cNvPr id="1540" name="Elemento grafico 1539" descr="Freccia GIÙ con riempimento a tinta unita">
            <a:extLst>
              <a:ext uri="{FF2B5EF4-FFF2-40B4-BE49-F238E27FC236}">
                <a16:creationId xmlns:a16="http://schemas.microsoft.com/office/drawing/2014/main" id="{3F8ADF30-B796-5262-E49A-CBD42F599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1416" y="4515338"/>
            <a:ext cx="689708" cy="728785"/>
          </a:xfrm>
          <a:prstGeom prst="rect">
            <a:avLst/>
          </a:prstGeom>
        </p:spPr>
      </p:pic>
      <p:pic>
        <p:nvPicPr>
          <p:cNvPr id="1541" name="Elemento grafico 1540" descr="Freccia GIÙ con riempimento a tinta unita">
            <a:extLst>
              <a:ext uri="{FF2B5EF4-FFF2-40B4-BE49-F238E27FC236}">
                <a16:creationId xmlns:a16="http://schemas.microsoft.com/office/drawing/2014/main" id="{04899F39-8075-372D-A03A-645D52F8D0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84492" y="4515338"/>
            <a:ext cx="689708" cy="728785"/>
          </a:xfrm>
          <a:prstGeom prst="rect">
            <a:avLst/>
          </a:prstGeom>
        </p:spPr>
      </p:pic>
      <p:pic>
        <p:nvPicPr>
          <p:cNvPr id="1542" name="Elemento grafico 1541" descr="Freccia GIÙ con riempimento a tinta unita">
            <a:extLst>
              <a:ext uri="{FF2B5EF4-FFF2-40B4-BE49-F238E27FC236}">
                <a16:creationId xmlns:a16="http://schemas.microsoft.com/office/drawing/2014/main" id="{BCFC8194-2F8C-5136-F0EE-24509E441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2688492" y="3851029"/>
            <a:ext cx="689708" cy="728785"/>
          </a:xfrm>
          <a:prstGeom prst="rect">
            <a:avLst/>
          </a:prstGeom>
        </p:spPr>
      </p:pic>
      <p:pic>
        <p:nvPicPr>
          <p:cNvPr id="1543" name="Elemento grafico 1542" descr="Freccia GIÙ con riempimento a tinta unita">
            <a:extLst>
              <a:ext uri="{FF2B5EF4-FFF2-40B4-BE49-F238E27FC236}">
                <a16:creationId xmlns:a16="http://schemas.microsoft.com/office/drawing/2014/main" id="{A2A8A624-4C6E-C1D1-E5D6-36EB57AA34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527799" y="3851029"/>
            <a:ext cx="689708" cy="728785"/>
          </a:xfrm>
          <a:prstGeom prst="rect">
            <a:avLst/>
          </a:prstGeom>
        </p:spPr>
      </p:pic>
      <p:pic>
        <p:nvPicPr>
          <p:cNvPr id="11" name="Elemento grafico 10" descr="Tiro a segno con riempimento a tinta unita">
            <a:extLst>
              <a:ext uri="{FF2B5EF4-FFF2-40B4-BE49-F238E27FC236}">
                <a16:creationId xmlns:a16="http://schemas.microsoft.com/office/drawing/2014/main" id="{5BC4778C-250A-37D4-5DE9-16B17D3696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42953" y="4153877"/>
            <a:ext cx="728785" cy="748324"/>
          </a:xfrm>
          <a:prstGeom prst="rect">
            <a:avLst/>
          </a:prstGeom>
        </p:spPr>
      </p:pic>
      <p:pic>
        <p:nvPicPr>
          <p:cNvPr id="13" name="Elemento grafico 12" descr="Ricerca cartelle con riempimento a tinta unita">
            <a:extLst>
              <a:ext uri="{FF2B5EF4-FFF2-40B4-BE49-F238E27FC236}">
                <a16:creationId xmlns:a16="http://schemas.microsoft.com/office/drawing/2014/main" id="{225290E1-4B95-FD47-E254-279C320D6F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22801" y="3684955"/>
            <a:ext cx="806938" cy="826477"/>
          </a:xfrm>
          <a:prstGeom prst="rect">
            <a:avLst/>
          </a:prstGeom>
        </p:spPr>
      </p:pic>
      <p:pic>
        <p:nvPicPr>
          <p:cNvPr id="14" name="Elemento grafico 13" descr="Manubrio con riempimento a tinta unita">
            <a:extLst>
              <a:ext uri="{FF2B5EF4-FFF2-40B4-BE49-F238E27FC236}">
                <a16:creationId xmlns:a16="http://schemas.microsoft.com/office/drawing/2014/main" id="{96F7ABBD-68DD-DF9E-4F24-786B70F88E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69185" y="4554414"/>
            <a:ext cx="806938" cy="728786"/>
          </a:xfrm>
          <a:prstGeom prst="rect">
            <a:avLst/>
          </a:prstGeom>
        </p:spPr>
      </p:pic>
      <p:pic>
        <p:nvPicPr>
          <p:cNvPr id="15" name="Elemento grafico 14" descr="Presentazione con grafico a torta con riempimento a tinta unita">
            <a:extLst>
              <a:ext uri="{FF2B5EF4-FFF2-40B4-BE49-F238E27FC236}">
                <a16:creationId xmlns:a16="http://schemas.microsoft.com/office/drawing/2014/main" id="{72F4B08C-D1FF-A465-7C1E-EEA39692D0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25877" y="3743568"/>
            <a:ext cx="806939" cy="836247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DCB806D1-E360-39EF-989C-D93B8C65D044}"/>
              </a:ext>
            </a:extLst>
          </p:cNvPr>
          <p:cNvGrpSpPr/>
          <p:nvPr/>
        </p:nvGrpSpPr>
        <p:grpSpPr>
          <a:xfrm>
            <a:off x="2342777" y="1312381"/>
            <a:ext cx="7506446" cy="914400"/>
            <a:chOff x="2291401" y="1182996"/>
            <a:chExt cx="7506446" cy="914400"/>
          </a:xfrm>
        </p:grpSpPr>
        <p:pic>
          <p:nvPicPr>
            <p:cNvPr id="6" name="Elemento grafico 5" descr="Persona con idea contorno">
              <a:extLst>
                <a:ext uri="{FF2B5EF4-FFF2-40B4-BE49-F238E27FC236}">
                  <a16:creationId xmlns:a16="http://schemas.microsoft.com/office/drawing/2014/main" id="{62578141-01D4-54AC-C2EC-65F57AF32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91401" y="1182996"/>
              <a:ext cx="914400" cy="914400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14EC5B1A-DC3B-A453-EDB8-EE78D3F366A2}"/>
                </a:ext>
              </a:extLst>
            </p:cNvPr>
            <p:cNvSpPr txBox="1"/>
            <p:nvPr/>
          </p:nvSpPr>
          <p:spPr>
            <a:xfrm>
              <a:off x="3140522" y="1336851"/>
              <a:ext cx="6657325" cy="70788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2000" b="1">
                  <a:solidFill>
                    <a:schemeClr val="accent2"/>
                  </a:solidFill>
                </a:rPr>
                <a:t>IDEA</a:t>
              </a:r>
              <a:r>
                <a:rPr lang="it-IT" sz="2000"/>
                <a:t>: Model </a:t>
              </a:r>
              <a:r>
                <a:rPr lang="it-IT" sz="2000" err="1"/>
                <a:t>creation</a:t>
              </a:r>
              <a:r>
                <a:rPr lang="it-IT" sz="2000"/>
                <a:t> for the </a:t>
              </a:r>
              <a:r>
                <a:rPr lang="it-IT" sz="2000" b="1" err="1"/>
                <a:t>automatic</a:t>
              </a:r>
              <a:r>
                <a:rPr lang="it-IT" sz="2000" b="1"/>
                <a:t> </a:t>
              </a:r>
              <a:r>
                <a:rPr lang="it-IT" sz="2000" b="1" err="1"/>
                <a:t>evaluation</a:t>
              </a:r>
              <a:r>
                <a:rPr lang="it-IT" sz="2000" b="1"/>
                <a:t> </a:t>
              </a:r>
              <a:r>
                <a:rPr lang="it-IT" sz="2000"/>
                <a:t>of </a:t>
              </a:r>
              <a:r>
                <a:rPr lang="it-IT" sz="2000" err="1"/>
                <a:t>child’s</a:t>
              </a:r>
              <a:r>
                <a:rPr lang="it-IT" sz="2000"/>
                <a:t>  </a:t>
              </a:r>
              <a:r>
                <a:rPr lang="it-IT" sz="2000" err="1"/>
                <a:t>attention</a:t>
              </a:r>
              <a:r>
                <a:rPr lang="it-IT" sz="2000"/>
                <a:t> from </a:t>
              </a:r>
              <a:r>
                <a:rPr lang="it-IT" sz="2000" err="1"/>
                <a:t>videos</a:t>
              </a:r>
              <a:r>
                <a:rPr lang="it-IT" sz="2000"/>
                <a:t> of a therapy session </a:t>
              </a:r>
            </a:p>
          </p:txBody>
        </p:sp>
      </p:grpSp>
      <p:pic>
        <p:nvPicPr>
          <p:cNvPr id="16" name="Elemento grafico 15" descr="Ciak con riempimento a tinta unita">
            <a:extLst>
              <a:ext uri="{FF2B5EF4-FFF2-40B4-BE49-F238E27FC236}">
                <a16:creationId xmlns:a16="http://schemas.microsoft.com/office/drawing/2014/main" id="{EDDEC820-492F-7B76-C865-AFDC1A05243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709076" y="4630188"/>
            <a:ext cx="653012" cy="65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91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500"/>
                                        <p:tgtEl>
                                          <p:spTgt spid="1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5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5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38EC6-04F8-7717-D541-6E6ACA125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C6C02B02-57C4-A3D5-4A4F-C4B67EFDC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CE5159F-4C7F-FBE8-BCC1-384D19951565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WORKFLOW</a:t>
            </a:r>
            <a:endParaRPr lang="it-IT" sz="2400" b="1"/>
          </a:p>
        </p:txBody>
      </p:sp>
      <p:sp>
        <p:nvSpPr>
          <p:cNvPr id="1490" name="Freccia a destra 1489">
            <a:extLst>
              <a:ext uri="{FF2B5EF4-FFF2-40B4-BE49-F238E27FC236}">
                <a16:creationId xmlns:a16="http://schemas.microsoft.com/office/drawing/2014/main" id="{6F63E1D4-DAC4-6446-C77D-A5CA509D0123}"/>
              </a:ext>
            </a:extLst>
          </p:cNvPr>
          <p:cNvSpPr/>
          <p:nvPr/>
        </p:nvSpPr>
        <p:spPr>
          <a:xfrm>
            <a:off x="1721353" y="4529954"/>
            <a:ext cx="8721309" cy="59853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511" name="Gruppo 1510">
            <a:extLst>
              <a:ext uri="{FF2B5EF4-FFF2-40B4-BE49-F238E27FC236}">
                <a16:creationId xmlns:a16="http://schemas.microsoft.com/office/drawing/2014/main" id="{30599EB8-C650-4159-BD40-DB2FEBECA61C}"/>
              </a:ext>
            </a:extLst>
          </p:cNvPr>
          <p:cNvGrpSpPr/>
          <p:nvPr/>
        </p:nvGrpSpPr>
        <p:grpSpPr>
          <a:xfrm>
            <a:off x="1724980" y="3054069"/>
            <a:ext cx="2632797" cy="833160"/>
            <a:chOff x="1773825" y="2956376"/>
            <a:chExt cx="3023566" cy="833160"/>
          </a:xfrm>
        </p:grpSpPr>
        <p:sp>
          <p:nvSpPr>
            <p:cNvPr id="1491" name="Rettangolo con angoli arrotondati 1490">
              <a:extLst>
                <a:ext uri="{FF2B5EF4-FFF2-40B4-BE49-F238E27FC236}">
                  <a16:creationId xmlns:a16="http://schemas.microsoft.com/office/drawing/2014/main" id="{F15B41DF-D16E-BE54-BCF1-CD4E237C85B7}"/>
                </a:ext>
              </a:extLst>
            </p:cNvPr>
            <p:cNvSpPr/>
            <p:nvPr/>
          </p:nvSpPr>
          <p:spPr>
            <a:xfrm>
              <a:off x="1773825" y="2956376"/>
              <a:ext cx="3023566" cy="8331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92" name="CasellaDiTesto 1491">
              <a:extLst>
                <a:ext uri="{FF2B5EF4-FFF2-40B4-BE49-F238E27FC236}">
                  <a16:creationId xmlns:a16="http://schemas.microsoft.com/office/drawing/2014/main" id="{08DC57BC-6BDB-1EC8-0D10-FBAAD1DC6022}"/>
                </a:ext>
              </a:extLst>
            </p:cNvPr>
            <p:cNvSpPr txBox="1"/>
            <p:nvPr/>
          </p:nvSpPr>
          <p:spPr>
            <a:xfrm>
              <a:off x="2125647" y="3186060"/>
              <a:ext cx="231134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/>
                <a:t>Data </a:t>
              </a:r>
              <a:r>
                <a:rPr lang="it-IT" err="1"/>
                <a:t>acquisition</a:t>
              </a:r>
              <a:endParaRPr lang="it-IT"/>
            </a:p>
          </p:txBody>
        </p:sp>
      </p:grpSp>
      <p:grpSp>
        <p:nvGrpSpPr>
          <p:cNvPr id="1530" name="Gruppo 1529">
            <a:extLst>
              <a:ext uri="{FF2B5EF4-FFF2-40B4-BE49-F238E27FC236}">
                <a16:creationId xmlns:a16="http://schemas.microsoft.com/office/drawing/2014/main" id="{2BC74D27-10C0-D360-0839-CD098770A5DF}"/>
              </a:ext>
            </a:extLst>
          </p:cNvPr>
          <p:cNvGrpSpPr/>
          <p:nvPr/>
        </p:nvGrpSpPr>
        <p:grpSpPr>
          <a:xfrm>
            <a:off x="3717901" y="5232606"/>
            <a:ext cx="2632797" cy="833160"/>
            <a:chOff x="1773825" y="2956376"/>
            <a:chExt cx="3023566" cy="833160"/>
          </a:xfrm>
        </p:grpSpPr>
        <p:sp>
          <p:nvSpPr>
            <p:cNvPr id="1531" name="Rettangolo con angoli arrotondati 1530">
              <a:extLst>
                <a:ext uri="{FF2B5EF4-FFF2-40B4-BE49-F238E27FC236}">
                  <a16:creationId xmlns:a16="http://schemas.microsoft.com/office/drawing/2014/main" id="{BA208B01-0734-2492-90B7-0612DEBE8439}"/>
                </a:ext>
              </a:extLst>
            </p:cNvPr>
            <p:cNvSpPr/>
            <p:nvPr/>
          </p:nvSpPr>
          <p:spPr>
            <a:xfrm>
              <a:off x="1773825" y="2956376"/>
              <a:ext cx="3023566" cy="8331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32" name="CasellaDiTesto 1531">
              <a:extLst>
                <a:ext uri="{FF2B5EF4-FFF2-40B4-BE49-F238E27FC236}">
                  <a16:creationId xmlns:a16="http://schemas.microsoft.com/office/drawing/2014/main" id="{2B7E9408-6E84-C04A-D7EC-C55EE45EA7C0}"/>
                </a:ext>
              </a:extLst>
            </p:cNvPr>
            <p:cNvSpPr txBox="1"/>
            <p:nvPr/>
          </p:nvSpPr>
          <p:spPr>
            <a:xfrm>
              <a:off x="2125647" y="3186060"/>
              <a:ext cx="231134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/>
                <a:t>Data </a:t>
              </a:r>
              <a:r>
                <a:rPr lang="it-IT" err="1"/>
                <a:t>elaboration</a:t>
              </a:r>
            </a:p>
          </p:txBody>
        </p:sp>
      </p:grpSp>
      <p:grpSp>
        <p:nvGrpSpPr>
          <p:cNvPr id="1533" name="Gruppo 1532">
            <a:extLst>
              <a:ext uri="{FF2B5EF4-FFF2-40B4-BE49-F238E27FC236}">
                <a16:creationId xmlns:a16="http://schemas.microsoft.com/office/drawing/2014/main" id="{ED63DCBD-C15F-E0DC-D3EC-19D24729F25E}"/>
              </a:ext>
            </a:extLst>
          </p:cNvPr>
          <p:cNvGrpSpPr/>
          <p:nvPr/>
        </p:nvGrpSpPr>
        <p:grpSpPr>
          <a:xfrm>
            <a:off x="5564287" y="3054068"/>
            <a:ext cx="2632797" cy="833160"/>
            <a:chOff x="1773825" y="2956376"/>
            <a:chExt cx="3023566" cy="833160"/>
          </a:xfrm>
        </p:grpSpPr>
        <p:sp>
          <p:nvSpPr>
            <p:cNvPr id="1534" name="Rettangolo con angoli arrotondati 1533">
              <a:extLst>
                <a:ext uri="{FF2B5EF4-FFF2-40B4-BE49-F238E27FC236}">
                  <a16:creationId xmlns:a16="http://schemas.microsoft.com/office/drawing/2014/main" id="{E8488219-1BF7-06FC-2F46-6512B2608116}"/>
                </a:ext>
              </a:extLst>
            </p:cNvPr>
            <p:cNvSpPr/>
            <p:nvPr/>
          </p:nvSpPr>
          <p:spPr>
            <a:xfrm>
              <a:off x="1773825" y="2956376"/>
              <a:ext cx="3023566" cy="8331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35" name="CasellaDiTesto 1534">
              <a:extLst>
                <a:ext uri="{FF2B5EF4-FFF2-40B4-BE49-F238E27FC236}">
                  <a16:creationId xmlns:a16="http://schemas.microsoft.com/office/drawing/2014/main" id="{A36C5F0E-6687-AA8A-14E5-28B47A5EC3AD}"/>
                </a:ext>
              </a:extLst>
            </p:cNvPr>
            <p:cNvSpPr txBox="1"/>
            <p:nvPr/>
          </p:nvSpPr>
          <p:spPr>
            <a:xfrm>
              <a:off x="2125647" y="3186060"/>
              <a:ext cx="231134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/>
                <a:t>Model training</a:t>
              </a:r>
            </a:p>
          </p:txBody>
        </p:sp>
      </p:grpSp>
      <p:grpSp>
        <p:nvGrpSpPr>
          <p:cNvPr id="1536" name="Gruppo 1535">
            <a:extLst>
              <a:ext uri="{FF2B5EF4-FFF2-40B4-BE49-F238E27FC236}">
                <a16:creationId xmlns:a16="http://schemas.microsoft.com/office/drawing/2014/main" id="{E1639405-CE9D-09ED-A429-524ADDE4FC24}"/>
              </a:ext>
            </a:extLst>
          </p:cNvPr>
          <p:cNvGrpSpPr/>
          <p:nvPr/>
        </p:nvGrpSpPr>
        <p:grpSpPr>
          <a:xfrm>
            <a:off x="7820980" y="5232607"/>
            <a:ext cx="2632797" cy="833160"/>
            <a:chOff x="1773825" y="2956376"/>
            <a:chExt cx="3023566" cy="833160"/>
          </a:xfrm>
        </p:grpSpPr>
        <p:sp>
          <p:nvSpPr>
            <p:cNvPr id="1537" name="Rettangolo con angoli arrotondati 1536">
              <a:extLst>
                <a:ext uri="{FF2B5EF4-FFF2-40B4-BE49-F238E27FC236}">
                  <a16:creationId xmlns:a16="http://schemas.microsoft.com/office/drawing/2014/main" id="{50990308-E5AC-5EE2-BE2F-91E45966C15F}"/>
                </a:ext>
              </a:extLst>
            </p:cNvPr>
            <p:cNvSpPr/>
            <p:nvPr/>
          </p:nvSpPr>
          <p:spPr>
            <a:xfrm>
              <a:off x="1773825" y="2956376"/>
              <a:ext cx="3023566" cy="8331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38" name="CasellaDiTesto 1537">
              <a:extLst>
                <a:ext uri="{FF2B5EF4-FFF2-40B4-BE49-F238E27FC236}">
                  <a16:creationId xmlns:a16="http://schemas.microsoft.com/office/drawing/2014/main" id="{CCB387AD-C3A4-D009-3776-39165FF36406}"/>
                </a:ext>
              </a:extLst>
            </p:cNvPr>
            <p:cNvSpPr txBox="1"/>
            <p:nvPr/>
          </p:nvSpPr>
          <p:spPr>
            <a:xfrm>
              <a:off x="2125647" y="3186060"/>
              <a:ext cx="231134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/>
                <a:t>Test and </a:t>
              </a:r>
              <a:r>
                <a:rPr lang="it-IT" err="1"/>
                <a:t>Results</a:t>
              </a:r>
            </a:p>
          </p:txBody>
        </p:sp>
      </p:grpSp>
      <p:pic>
        <p:nvPicPr>
          <p:cNvPr id="1540" name="Elemento grafico 1539" descr="Freccia GIÙ con riempimento a tinta unita">
            <a:extLst>
              <a:ext uri="{FF2B5EF4-FFF2-40B4-BE49-F238E27FC236}">
                <a16:creationId xmlns:a16="http://schemas.microsoft.com/office/drawing/2014/main" id="{A9561591-56EB-E295-AC90-35CD95846A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1416" y="4515338"/>
            <a:ext cx="689708" cy="728785"/>
          </a:xfrm>
          <a:prstGeom prst="rect">
            <a:avLst/>
          </a:prstGeom>
        </p:spPr>
      </p:pic>
      <p:pic>
        <p:nvPicPr>
          <p:cNvPr id="1541" name="Elemento grafico 1540" descr="Freccia GIÙ con riempimento a tinta unita">
            <a:extLst>
              <a:ext uri="{FF2B5EF4-FFF2-40B4-BE49-F238E27FC236}">
                <a16:creationId xmlns:a16="http://schemas.microsoft.com/office/drawing/2014/main" id="{AB048C46-201E-60AD-BD27-7BDB84F121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84492" y="4515338"/>
            <a:ext cx="689708" cy="728785"/>
          </a:xfrm>
          <a:prstGeom prst="rect">
            <a:avLst/>
          </a:prstGeom>
        </p:spPr>
      </p:pic>
      <p:pic>
        <p:nvPicPr>
          <p:cNvPr id="1542" name="Elemento grafico 1541" descr="Freccia GIÙ con riempimento a tinta unita">
            <a:extLst>
              <a:ext uri="{FF2B5EF4-FFF2-40B4-BE49-F238E27FC236}">
                <a16:creationId xmlns:a16="http://schemas.microsoft.com/office/drawing/2014/main" id="{B7CA5470-67DB-4C63-9DB4-1F72352B86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2688492" y="3851029"/>
            <a:ext cx="689708" cy="728785"/>
          </a:xfrm>
          <a:prstGeom prst="rect">
            <a:avLst/>
          </a:prstGeom>
        </p:spPr>
      </p:pic>
      <p:pic>
        <p:nvPicPr>
          <p:cNvPr id="1543" name="Elemento grafico 1542" descr="Freccia GIÙ con riempimento a tinta unita">
            <a:extLst>
              <a:ext uri="{FF2B5EF4-FFF2-40B4-BE49-F238E27FC236}">
                <a16:creationId xmlns:a16="http://schemas.microsoft.com/office/drawing/2014/main" id="{0EC38FE7-FA97-76B8-3F5B-05EF65EC4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527799" y="3851029"/>
            <a:ext cx="689708" cy="728785"/>
          </a:xfrm>
          <a:prstGeom prst="rect">
            <a:avLst/>
          </a:prstGeom>
        </p:spPr>
      </p:pic>
      <p:pic>
        <p:nvPicPr>
          <p:cNvPr id="11" name="Elemento grafico 10" descr="Tiro a segno con riempimento a tinta unita">
            <a:extLst>
              <a:ext uri="{FF2B5EF4-FFF2-40B4-BE49-F238E27FC236}">
                <a16:creationId xmlns:a16="http://schemas.microsoft.com/office/drawing/2014/main" id="{A536F450-9685-E94B-E549-6F4D84671F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42953" y="4153877"/>
            <a:ext cx="728785" cy="748324"/>
          </a:xfrm>
          <a:prstGeom prst="rect">
            <a:avLst/>
          </a:prstGeom>
        </p:spPr>
      </p:pic>
      <p:pic>
        <p:nvPicPr>
          <p:cNvPr id="13" name="Elemento grafico 12" descr="Ricerca cartelle con riempimento a tinta unita">
            <a:extLst>
              <a:ext uri="{FF2B5EF4-FFF2-40B4-BE49-F238E27FC236}">
                <a16:creationId xmlns:a16="http://schemas.microsoft.com/office/drawing/2014/main" id="{85DA938F-931D-1796-9C65-88207C48F6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22801" y="3684955"/>
            <a:ext cx="806938" cy="826477"/>
          </a:xfrm>
          <a:prstGeom prst="rect">
            <a:avLst/>
          </a:prstGeom>
        </p:spPr>
      </p:pic>
      <p:pic>
        <p:nvPicPr>
          <p:cNvPr id="14" name="Elemento grafico 13" descr="Manubrio con riempimento a tinta unita">
            <a:extLst>
              <a:ext uri="{FF2B5EF4-FFF2-40B4-BE49-F238E27FC236}">
                <a16:creationId xmlns:a16="http://schemas.microsoft.com/office/drawing/2014/main" id="{931C4D66-922E-10A9-974E-D8C4697393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69185" y="4554414"/>
            <a:ext cx="806938" cy="728786"/>
          </a:xfrm>
          <a:prstGeom prst="rect">
            <a:avLst/>
          </a:prstGeom>
        </p:spPr>
      </p:pic>
      <p:pic>
        <p:nvPicPr>
          <p:cNvPr id="15" name="Elemento grafico 14" descr="Presentazione con grafico a torta con riempimento a tinta unita">
            <a:extLst>
              <a:ext uri="{FF2B5EF4-FFF2-40B4-BE49-F238E27FC236}">
                <a16:creationId xmlns:a16="http://schemas.microsoft.com/office/drawing/2014/main" id="{D18E7AE4-383F-8C08-16EF-5F8A5B808A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25877" y="3743568"/>
            <a:ext cx="806939" cy="836247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9D9565A4-7EFA-CF32-3630-C2136086AC74}"/>
              </a:ext>
            </a:extLst>
          </p:cNvPr>
          <p:cNvGrpSpPr/>
          <p:nvPr/>
        </p:nvGrpSpPr>
        <p:grpSpPr>
          <a:xfrm>
            <a:off x="2342777" y="1312381"/>
            <a:ext cx="7506446" cy="914400"/>
            <a:chOff x="2291401" y="1182996"/>
            <a:chExt cx="7506446" cy="914400"/>
          </a:xfrm>
        </p:grpSpPr>
        <p:pic>
          <p:nvPicPr>
            <p:cNvPr id="6" name="Elemento grafico 5" descr="Persona con idea contorno">
              <a:extLst>
                <a:ext uri="{FF2B5EF4-FFF2-40B4-BE49-F238E27FC236}">
                  <a16:creationId xmlns:a16="http://schemas.microsoft.com/office/drawing/2014/main" id="{A2AD03D7-9043-D15D-F7E9-1FDAC7BB9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91401" y="1182996"/>
              <a:ext cx="914400" cy="914400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E7F9CADC-9328-EA2E-DB09-9C56AA350021}"/>
                </a:ext>
              </a:extLst>
            </p:cNvPr>
            <p:cNvSpPr txBox="1"/>
            <p:nvPr/>
          </p:nvSpPr>
          <p:spPr>
            <a:xfrm>
              <a:off x="3140522" y="1336851"/>
              <a:ext cx="6657325" cy="70788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2000" b="1">
                  <a:solidFill>
                    <a:schemeClr val="accent2"/>
                  </a:solidFill>
                </a:rPr>
                <a:t>IDEA</a:t>
              </a:r>
              <a:r>
                <a:rPr lang="it-IT" sz="2000"/>
                <a:t>: Model </a:t>
              </a:r>
              <a:r>
                <a:rPr lang="it-IT" sz="2000" err="1"/>
                <a:t>creation</a:t>
              </a:r>
              <a:r>
                <a:rPr lang="it-IT" sz="2000"/>
                <a:t> for the </a:t>
              </a:r>
              <a:r>
                <a:rPr lang="it-IT" sz="2000" b="1" err="1"/>
                <a:t>automatic</a:t>
              </a:r>
              <a:r>
                <a:rPr lang="it-IT" sz="2000" b="1"/>
                <a:t> </a:t>
              </a:r>
              <a:r>
                <a:rPr lang="it-IT" sz="2000" b="1" err="1"/>
                <a:t>evaluation</a:t>
              </a:r>
              <a:r>
                <a:rPr lang="it-IT" sz="2000" b="1"/>
                <a:t> </a:t>
              </a:r>
              <a:r>
                <a:rPr lang="it-IT" sz="2000"/>
                <a:t>of </a:t>
              </a:r>
              <a:r>
                <a:rPr lang="it-IT" sz="2000" err="1"/>
                <a:t>child’s</a:t>
              </a:r>
              <a:r>
                <a:rPr lang="it-IT" sz="2000"/>
                <a:t>  </a:t>
              </a:r>
              <a:r>
                <a:rPr lang="it-IT" sz="2000" err="1"/>
                <a:t>attention</a:t>
              </a:r>
              <a:r>
                <a:rPr lang="it-IT" sz="2000"/>
                <a:t> from </a:t>
              </a:r>
              <a:r>
                <a:rPr lang="it-IT" sz="2000" err="1"/>
                <a:t>videos</a:t>
              </a:r>
              <a:r>
                <a:rPr lang="it-IT" sz="2000"/>
                <a:t> of a therapy session </a:t>
              </a:r>
            </a:p>
          </p:txBody>
        </p: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8839AB9E-32E7-CAC2-3DEB-EB005CC3451B}"/>
              </a:ext>
            </a:extLst>
          </p:cNvPr>
          <p:cNvGrpSpPr/>
          <p:nvPr/>
        </p:nvGrpSpPr>
        <p:grpSpPr>
          <a:xfrm>
            <a:off x="2709076" y="4630188"/>
            <a:ext cx="653012" cy="653012"/>
            <a:chOff x="2709076" y="4630188"/>
            <a:chExt cx="653012" cy="653012"/>
          </a:xfrm>
        </p:grpSpPr>
        <p:pic>
          <p:nvPicPr>
            <p:cNvPr id="16" name="Elemento grafico 15" descr="Ciak con riempimento a tinta unita">
              <a:extLst>
                <a:ext uri="{FF2B5EF4-FFF2-40B4-BE49-F238E27FC236}">
                  <a16:creationId xmlns:a16="http://schemas.microsoft.com/office/drawing/2014/main" id="{0DD8E13E-65DE-C57E-7BA2-90264FCE7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709076" y="4630188"/>
              <a:ext cx="653012" cy="653012"/>
            </a:xfrm>
            <a:prstGeom prst="rect">
              <a:avLst/>
            </a:prstGeom>
          </p:spPr>
        </p:pic>
        <p:sp>
          <p:nvSpPr>
            <p:cNvPr id="2" name="Rettangolo 1">
              <a:extLst>
                <a:ext uri="{FF2B5EF4-FFF2-40B4-BE49-F238E27FC236}">
                  <a16:creationId xmlns:a16="http://schemas.microsoft.com/office/drawing/2014/main" id="{0CEA7B81-3DAD-3A62-3196-551E9120C27B}"/>
                </a:ext>
              </a:extLst>
            </p:cNvPr>
            <p:cNvSpPr/>
            <p:nvPr/>
          </p:nvSpPr>
          <p:spPr>
            <a:xfrm>
              <a:off x="2872740" y="4960620"/>
              <a:ext cx="358922" cy="1181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48274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10A65-AF64-CEDB-DAD2-CFE734CD2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5B6A86A9-2587-F576-95CA-1950BBA56D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48B0C39-8734-8F4F-C9BD-3F8D66530739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WORKFLOW</a:t>
            </a:r>
            <a:endParaRPr lang="it-IT" sz="2400" b="1"/>
          </a:p>
        </p:txBody>
      </p:sp>
      <p:sp>
        <p:nvSpPr>
          <p:cNvPr id="1490" name="Freccia a destra 1489">
            <a:extLst>
              <a:ext uri="{FF2B5EF4-FFF2-40B4-BE49-F238E27FC236}">
                <a16:creationId xmlns:a16="http://schemas.microsoft.com/office/drawing/2014/main" id="{FBC16D3A-BC58-D811-D815-311BC1C80C14}"/>
              </a:ext>
            </a:extLst>
          </p:cNvPr>
          <p:cNvSpPr/>
          <p:nvPr/>
        </p:nvSpPr>
        <p:spPr>
          <a:xfrm>
            <a:off x="1721353" y="4529954"/>
            <a:ext cx="8721309" cy="59853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511" name="Gruppo 1510">
            <a:extLst>
              <a:ext uri="{FF2B5EF4-FFF2-40B4-BE49-F238E27FC236}">
                <a16:creationId xmlns:a16="http://schemas.microsoft.com/office/drawing/2014/main" id="{B0B9ADC2-F617-B7B4-48AA-D94A0F8F33B5}"/>
              </a:ext>
            </a:extLst>
          </p:cNvPr>
          <p:cNvGrpSpPr/>
          <p:nvPr/>
        </p:nvGrpSpPr>
        <p:grpSpPr>
          <a:xfrm>
            <a:off x="1724980" y="3054069"/>
            <a:ext cx="2632797" cy="833160"/>
            <a:chOff x="1773825" y="2956376"/>
            <a:chExt cx="3023566" cy="833160"/>
          </a:xfrm>
        </p:grpSpPr>
        <p:sp>
          <p:nvSpPr>
            <p:cNvPr id="1491" name="Rettangolo con angoli arrotondati 1490">
              <a:extLst>
                <a:ext uri="{FF2B5EF4-FFF2-40B4-BE49-F238E27FC236}">
                  <a16:creationId xmlns:a16="http://schemas.microsoft.com/office/drawing/2014/main" id="{78F4987B-02E4-EA2B-84E0-212B0B4A7311}"/>
                </a:ext>
              </a:extLst>
            </p:cNvPr>
            <p:cNvSpPr/>
            <p:nvPr/>
          </p:nvSpPr>
          <p:spPr>
            <a:xfrm>
              <a:off x="1773825" y="2956376"/>
              <a:ext cx="3023566" cy="8331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92" name="CasellaDiTesto 1491">
              <a:extLst>
                <a:ext uri="{FF2B5EF4-FFF2-40B4-BE49-F238E27FC236}">
                  <a16:creationId xmlns:a16="http://schemas.microsoft.com/office/drawing/2014/main" id="{5C61E098-B780-13A8-6D4D-D963FF364507}"/>
                </a:ext>
              </a:extLst>
            </p:cNvPr>
            <p:cNvSpPr txBox="1"/>
            <p:nvPr/>
          </p:nvSpPr>
          <p:spPr>
            <a:xfrm>
              <a:off x="2125647" y="3186060"/>
              <a:ext cx="231134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/>
                <a:t>Data </a:t>
              </a:r>
              <a:r>
                <a:rPr lang="it-IT" err="1"/>
                <a:t>acquisition</a:t>
              </a:r>
              <a:endParaRPr lang="it-IT"/>
            </a:p>
          </p:txBody>
        </p:sp>
      </p:grpSp>
      <p:grpSp>
        <p:nvGrpSpPr>
          <p:cNvPr id="1530" name="Gruppo 1529">
            <a:extLst>
              <a:ext uri="{FF2B5EF4-FFF2-40B4-BE49-F238E27FC236}">
                <a16:creationId xmlns:a16="http://schemas.microsoft.com/office/drawing/2014/main" id="{F0332067-52D3-2214-098C-3E7AC73A3183}"/>
              </a:ext>
            </a:extLst>
          </p:cNvPr>
          <p:cNvGrpSpPr/>
          <p:nvPr/>
        </p:nvGrpSpPr>
        <p:grpSpPr>
          <a:xfrm>
            <a:off x="3717901" y="5232606"/>
            <a:ext cx="2632797" cy="833160"/>
            <a:chOff x="1773825" y="2956376"/>
            <a:chExt cx="3023566" cy="833160"/>
          </a:xfrm>
        </p:grpSpPr>
        <p:sp>
          <p:nvSpPr>
            <p:cNvPr id="1531" name="Rettangolo con angoli arrotondati 1530">
              <a:extLst>
                <a:ext uri="{FF2B5EF4-FFF2-40B4-BE49-F238E27FC236}">
                  <a16:creationId xmlns:a16="http://schemas.microsoft.com/office/drawing/2014/main" id="{AACB4648-AABF-92DB-F458-BD1D74522913}"/>
                </a:ext>
              </a:extLst>
            </p:cNvPr>
            <p:cNvSpPr/>
            <p:nvPr/>
          </p:nvSpPr>
          <p:spPr>
            <a:xfrm>
              <a:off x="1773825" y="2956376"/>
              <a:ext cx="3023566" cy="8331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32" name="CasellaDiTesto 1531">
              <a:extLst>
                <a:ext uri="{FF2B5EF4-FFF2-40B4-BE49-F238E27FC236}">
                  <a16:creationId xmlns:a16="http://schemas.microsoft.com/office/drawing/2014/main" id="{7EC55281-27D0-CF48-1F87-D53A7B264298}"/>
                </a:ext>
              </a:extLst>
            </p:cNvPr>
            <p:cNvSpPr txBox="1"/>
            <p:nvPr/>
          </p:nvSpPr>
          <p:spPr>
            <a:xfrm>
              <a:off x="2125647" y="3186060"/>
              <a:ext cx="231134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/>
                <a:t>Data </a:t>
              </a:r>
              <a:r>
                <a:rPr lang="it-IT" err="1"/>
                <a:t>elaboration</a:t>
              </a:r>
            </a:p>
          </p:txBody>
        </p:sp>
      </p:grpSp>
      <p:grpSp>
        <p:nvGrpSpPr>
          <p:cNvPr id="1533" name="Gruppo 1532">
            <a:extLst>
              <a:ext uri="{FF2B5EF4-FFF2-40B4-BE49-F238E27FC236}">
                <a16:creationId xmlns:a16="http://schemas.microsoft.com/office/drawing/2014/main" id="{9E297FE9-D151-BC0C-D91E-FCA8CC4BB3E5}"/>
              </a:ext>
            </a:extLst>
          </p:cNvPr>
          <p:cNvGrpSpPr/>
          <p:nvPr/>
        </p:nvGrpSpPr>
        <p:grpSpPr>
          <a:xfrm>
            <a:off x="5564287" y="3054068"/>
            <a:ext cx="2632797" cy="833160"/>
            <a:chOff x="1773825" y="2956376"/>
            <a:chExt cx="3023566" cy="833160"/>
          </a:xfrm>
        </p:grpSpPr>
        <p:sp>
          <p:nvSpPr>
            <p:cNvPr id="1534" name="Rettangolo con angoli arrotondati 1533">
              <a:extLst>
                <a:ext uri="{FF2B5EF4-FFF2-40B4-BE49-F238E27FC236}">
                  <a16:creationId xmlns:a16="http://schemas.microsoft.com/office/drawing/2014/main" id="{00EF7DFD-60CE-A24E-E845-3C76EE8C751B}"/>
                </a:ext>
              </a:extLst>
            </p:cNvPr>
            <p:cNvSpPr/>
            <p:nvPr/>
          </p:nvSpPr>
          <p:spPr>
            <a:xfrm>
              <a:off x="1773825" y="2956376"/>
              <a:ext cx="3023566" cy="8331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35" name="CasellaDiTesto 1534">
              <a:extLst>
                <a:ext uri="{FF2B5EF4-FFF2-40B4-BE49-F238E27FC236}">
                  <a16:creationId xmlns:a16="http://schemas.microsoft.com/office/drawing/2014/main" id="{DCDA1658-1810-3F50-BB07-1F6C5F2D91DB}"/>
                </a:ext>
              </a:extLst>
            </p:cNvPr>
            <p:cNvSpPr txBox="1"/>
            <p:nvPr/>
          </p:nvSpPr>
          <p:spPr>
            <a:xfrm>
              <a:off x="2125647" y="3186060"/>
              <a:ext cx="231134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/>
                <a:t>Model training</a:t>
              </a:r>
            </a:p>
          </p:txBody>
        </p:sp>
      </p:grpSp>
      <p:grpSp>
        <p:nvGrpSpPr>
          <p:cNvPr id="1536" name="Gruppo 1535">
            <a:extLst>
              <a:ext uri="{FF2B5EF4-FFF2-40B4-BE49-F238E27FC236}">
                <a16:creationId xmlns:a16="http://schemas.microsoft.com/office/drawing/2014/main" id="{446B1605-6243-18C7-2DD1-98E447F1DAF5}"/>
              </a:ext>
            </a:extLst>
          </p:cNvPr>
          <p:cNvGrpSpPr/>
          <p:nvPr/>
        </p:nvGrpSpPr>
        <p:grpSpPr>
          <a:xfrm>
            <a:off x="7820980" y="5232607"/>
            <a:ext cx="2632797" cy="833160"/>
            <a:chOff x="1773825" y="2956376"/>
            <a:chExt cx="3023566" cy="833160"/>
          </a:xfrm>
        </p:grpSpPr>
        <p:sp>
          <p:nvSpPr>
            <p:cNvPr id="1537" name="Rettangolo con angoli arrotondati 1536">
              <a:extLst>
                <a:ext uri="{FF2B5EF4-FFF2-40B4-BE49-F238E27FC236}">
                  <a16:creationId xmlns:a16="http://schemas.microsoft.com/office/drawing/2014/main" id="{B41C8BD6-C5BF-F852-C2D2-20E48A51483B}"/>
                </a:ext>
              </a:extLst>
            </p:cNvPr>
            <p:cNvSpPr/>
            <p:nvPr/>
          </p:nvSpPr>
          <p:spPr>
            <a:xfrm>
              <a:off x="1773825" y="2956376"/>
              <a:ext cx="3023566" cy="8331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38" name="CasellaDiTesto 1537">
              <a:extLst>
                <a:ext uri="{FF2B5EF4-FFF2-40B4-BE49-F238E27FC236}">
                  <a16:creationId xmlns:a16="http://schemas.microsoft.com/office/drawing/2014/main" id="{604D0447-17A5-9584-67FD-E1C1F392A9C0}"/>
                </a:ext>
              </a:extLst>
            </p:cNvPr>
            <p:cNvSpPr txBox="1"/>
            <p:nvPr/>
          </p:nvSpPr>
          <p:spPr>
            <a:xfrm>
              <a:off x="2125647" y="3186060"/>
              <a:ext cx="231134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/>
                <a:t>Test and </a:t>
              </a:r>
              <a:r>
                <a:rPr lang="it-IT" err="1"/>
                <a:t>Results</a:t>
              </a:r>
            </a:p>
          </p:txBody>
        </p:sp>
      </p:grpSp>
      <p:pic>
        <p:nvPicPr>
          <p:cNvPr id="1540" name="Elemento grafico 1539" descr="Freccia GIÙ con riempimento a tinta unita">
            <a:extLst>
              <a:ext uri="{FF2B5EF4-FFF2-40B4-BE49-F238E27FC236}">
                <a16:creationId xmlns:a16="http://schemas.microsoft.com/office/drawing/2014/main" id="{FF55BA94-4874-6FEB-EC92-821A6F502C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1416" y="4515338"/>
            <a:ext cx="689708" cy="728785"/>
          </a:xfrm>
          <a:prstGeom prst="rect">
            <a:avLst/>
          </a:prstGeom>
        </p:spPr>
      </p:pic>
      <p:pic>
        <p:nvPicPr>
          <p:cNvPr id="1541" name="Elemento grafico 1540" descr="Freccia GIÙ con riempimento a tinta unita">
            <a:extLst>
              <a:ext uri="{FF2B5EF4-FFF2-40B4-BE49-F238E27FC236}">
                <a16:creationId xmlns:a16="http://schemas.microsoft.com/office/drawing/2014/main" id="{199760D5-D594-0C51-D970-C6CEEC1599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84492" y="4515338"/>
            <a:ext cx="689708" cy="728785"/>
          </a:xfrm>
          <a:prstGeom prst="rect">
            <a:avLst/>
          </a:prstGeom>
        </p:spPr>
      </p:pic>
      <p:pic>
        <p:nvPicPr>
          <p:cNvPr id="1542" name="Elemento grafico 1541" descr="Freccia GIÙ con riempimento a tinta unita">
            <a:extLst>
              <a:ext uri="{FF2B5EF4-FFF2-40B4-BE49-F238E27FC236}">
                <a16:creationId xmlns:a16="http://schemas.microsoft.com/office/drawing/2014/main" id="{C8E39A11-B6A1-E5E1-E352-C1CB634F1A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2688492" y="3851029"/>
            <a:ext cx="689708" cy="728785"/>
          </a:xfrm>
          <a:prstGeom prst="rect">
            <a:avLst/>
          </a:prstGeom>
        </p:spPr>
      </p:pic>
      <p:pic>
        <p:nvPicPr>
          <p:cNvPr id="1543" name="Elemento grafico 1542" descr="Freccia GIÙ con riempimento a tinta unita">
            <a:extLst>
              <a:ext uri="{FF2B5EF4-FFF2-40B4-BE49-F238E27FC236}">
                <a16:creationId xmlns:a16="http://schemas.microsoft.com/office/drawing/2014/main" id="{0A25D2CB-69C6-70F4-2A4F-B35F84AC54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6527799" y="3851029"/>
            <a:ext cx="689708" cy="728785"/>
          </a:xfrm>
          <a:prstGeom prst="rect">
            <a:avLst/>
          </a:prstGeom>
        </p:spPr>
      </p:pic>
      <p:pic>
        <p:nvPicPr>
          <p:cNvPr id="11" name="Elemento grafico 10" descr="Tiro a segno con riempimento a tinta unita">
            <a:extLst>
              <a:ext uri="{FF2B5EF4-FFF2-40B4-BE49-F238E27FC236}">
                <a16:creationId xmlns:a16="http://schemas.microsoft.com/office/drawing/2014/main" id="{3837D6D5-662A-57BF-D36D-945EEA151C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42953" y="4153877"/>
            <a:ext cx="728785" cy="748324"/>
          </a:xfrm>
          <a:prstGeom prst="rect">
            <a:avLst/>
          </a:prstGeom>
        </p:spPr>
      </p:pic>
      <p:pic>
        <p:nvPicPr>
          <p:cNvPr id="13" name="Elemento grafico 12" descr="Ricerca cartelle con riempimento a tinta unita">
            <a:extLst>
              <a:ext uri="{FF2B5EF4-FFF2-40B4-BE49-F238E27FC236}">
                <a16:creationId xmlns:a16="http://schemas.microsoft.com/office/drawing/2014/main" id="{0D66C1EA-ECD2-692A-0CC2-47ED81C7A2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22801" y="3684955"/>
            <a:ext cx="806938" cy="826477"/>
          </a:xfrm>
          <a:prstGeom prst="rect">
            <a:avLst/>
          </a:prstGeom>
        </p:spPr>
      </p:pic>
      <p:pic>
        <p:nvPicPr>
          <p:cNvPr id="14" name="Elemento grafico 13" descr="Manubrio con riempimento a tinta unita">
            <a:extLst>
              <a:ext uri="{FF2B5EF4-FFF2-40B4-BE49-F238E27FC236}">
                <a16:creationId xmlns:a16="http://schemas.microsoft.com/office/drawing/2014/main" id="{574FAC6C-B1BE-4538-EFFE-E5ACE89B2EF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69185" y="4554414"/>
            <a:ext cx="806938" cy="728786"/>
          </a:xfrm>
          <a:prstGeom prst="rect">
            <a:avLst/>
          </a:prstGeom>
        </p:spPr>
      </p:pic>
      <p:pic>
        <p:nvPicPr>
          <p:cNvPr id="15" name="Elemento grafico 14" descr="Presentazione con grafico a torta con riempimento a tinta unita">
            <a:extLst>
              <a:ext uri="{FF2B5EF4-FFF2-40B4-BE49-F238E27FC236}">
                <a16:creationId xmlns:a16="http://schemas.microsoft.com/office/drawing/2014/main" id="{99D7B95A-B1F0-39DC-16E0-7C653EBCE2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25877" y="3743568"/>
            <a:ext cx="806939" cy="836247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815C910E-928C-E6C7-9DC0-D264EB2F8909}"/>
              </a:ext>
            </a:extLst>
          </p:cNvPr>
          <p:cNvGrpSpPr/>
          <p:nvPr/>
        </p:nvGrpSpPr>
        <p:grpSpPr>
          <a:xfrm>
            <a:off x="2342777" y="1312381"/>
            <a:ext cx="7506446" cy="914400"/>
            <a:chOff x="2291401" y="1182996"/>
            <a:chExt cx="7506446" cy="914400"/>
          </a:xfrm>
        </p:grpSpPr>
        <p:pic>
          <p:nvPicPr>
            <p:cNvPr id="6" name="Elemento grafico 5" descr="Persona con idea contorno">
              <a:extLst>
                <a:ext uri="{FF2B5EF4-FFF2-40B4-BE49-F238E27FC236}">
                  <a16:creationId xmlns:a16="http://schemas.microsoft.com/office/drawing/2014/main" id="{174A25AA-79DD-BFF4-7774-842CAC9FD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291401" y="1182996"/>
              <a:ext cx="914400" cy="914400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DD0B90F7-171A-A26E-9B24-B48AA9DD702F}"/>
                </a:ext>
              </a:extLst>
            </p:cNvPr>
            <p:cNvSpPr txBox="1"/>
            <p:nvPr/>
          </p:nvSpPr>
          <p:spPr>
            <a:xfrm>
              <a:off x="3140522" y="1336851"/>
              <a:ext cx="6657325" cy="70788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2000" b="1">
                  <a:solidFill>
                    <a:schemeClr val="accent2"/>
                  </a:solidFill>
                </a:rPr>
                <a:t>IDEA</a:t>
              </a:r>
              <a:r>
                <a:rPr lang="it-IT" sz="2000"/>
                <a:t>: Model </a:t>
              </a:r>
              <a:r>
                <a:rPr lang="it-IT" sz="2000" err="1"/>
                <a:t>creation</a:t>
              </a:r>
              <a:r>
                <a:rPr lang="it-IT" sz="2000"/>
                <a:t> for the </a:t>
              </a:r>
              <a:r>
                <a:rPr lang="it-IT" sz="2000" b="1" err="1"/>
                <a:t>automatic</a:t>
              </a:r>
              <a:r>
                <a:rPr lang="it-IT" sz="2000" b="1"/>
                <a:t> </a:t>
              </a:r>
              <a:r>
                <a:rPr lang="it-IT" sz="2000" b="1" err="1"/>
                <a:t>evaluation</a:t>
              </a:r>
              <a:r>
                <a:rPr lang="it-IT" sz="2000" b="1"/>
                <a:t> </a:t>
              </a:r>
              <a:r>
                <a:rPr lang="it-IT" sz="2000"/>
                <a:t>of </a:t>
              </a:r>
              <a:r>
                <a:rPr lang="it-IT" sz="2000" err="1"/>
                <a:t>child’s</a:t>
              </a:r>
              <a:r>
                <a:rPr lang="it-IT" sz="2000"/>
                <a:t>  </a:t>
              </a:r>
              <a:r>
                <a:rPr lang="it-IT" sz="2000" err="1"/>
                <a:t>attention</a:t>
              </a:r>
              <a:r>
                <a:rPr lang="it-IT" sz="2000"/>
                <a:t> from </a:t>
              </a:r>
              <a:r>
                <a:rPr lang="it-IT" sz="2000" err="1"/>
                <a:t>videos</a:t>
              </a:r>
              <a:r>
                <a:rPr lang="it-IT" sz="2000"/>
                <a:t> of a therapy session </a:t>
              </a:r>
            </a:p>
          </p:txBody>
        </p: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42CEE0EB-0ED7-CB63-AE90-0C1C74648104}"/>
              </a:ext>
            </a:extLst>
          </p:cNvPr>
          <p:cNvGrpSpPr/>
          <p:nvPr/>
        </p:nvGrpSpPr>
        <p:grpSpPr>
          <a:xfrm>
            <a:off x="-1153170" y="-4834597"/>
            <a:ext cx="13434913" cy="12896947"/>
            <a:chOff x="2709076" y="4630188"/>
            <a:chExt cx="653012" cy="653012"/>
          </a:xfrm>
        </p:grpSpPr>
        <p:pic>
          <p:nvPicPr>
            <p:cNvPr id="16" name="Elemento grafico 15" descr="Ciak con riempimento a tinta unita">
              <a:extLst>
                <a:ext uri="{FF2B5EF4-FFF2-40B4-BE49-F238E27FC236}">
                  <a16:creationId xmlns:a16="http://schemas.microsoft.com/office/drawing/2014/main" id="{0DB9F157-523F-3C5D-9BEC-6768FEDDC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709076" y="4630188"/>
              <a:ext cx="653012" cy="653012"/>
            </a:xfrm>
            <a:prstGeom prst="rect">
              <a:avLst/>
            </a:prstGeom>
          </p:spPr>
        </p:pic>
        <p:sp>
          <p:nvSpPr>
            <p:cNvPr id="2" name="Rettangolo 1">
              <a:extLst>
                <a:ext uri="{FF2B5EF4-FFF2-40B4-BE49-F238E27FC236}">
                  <a16:creationId xmlns:a16="http://schemas.microsoft.com/office/drawing/2014/main" id="{F090BD0B-54E1-79CA-9BB9-4BA14D5D623E}"/>
                </a:ext>
              </a:extLst>
            </p:cNvPr>
            <p:cNvSpPr/>
            <p:nvPr/>
          </p:nvSpPr>
          <p:spPr>
            <a:xfrm>
              <a:off x="2872740" y="4960620"/>
              <a:ext cx="358922" cy="1181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2" name="Paragrafi 4">
            <a:hlinkClick r:id="" action="ppaction://media"/>
            <a:extLst>
              <a:ext uri="{FF2B5EF4-FFF2-40B4-BE49-F238E27FC236}">
                <a16:creationId xmlns:a16="http://schemas.microsoft.com/office/drawing/2014/main" id="{1EA1FC0B-DB69-D6C1-D4EF-C103A6EC3E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1465413" y="45183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59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9CBCB-6DC9-BA6A-4DDC-DE845A098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CD31CAE7-CDDE-1EEB-6FF2-136BE3AF080A}"/>
              </a:ext>
            </a:extLst>
          </p:cNvPr>
          <p:cNvSpPr/>
          <p:nvPr/>
        </p:nvSpPr>
        <p:spPr>
          <a:xfrm>
            <a:off x="3030735" y="4330094"/>
            <a:ext cx="829021" cy="8489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94C01D49-B352-937C-5602-C364A9FB5839}"/>
              </a:ext>
            </a:extLst>
          </p:cNvPr>
          <p:cNvGrpSpPr/>
          <p:nvPr/>
        </p:nvGrpSpPr>
        <p:grpSpPr>
          <a:xfrm>
            <a:off x="7986582" y="1833103"/>
            <a:ext cx="1368312" cy="1546723"/>
            <a:chOff x="8263186" y="1853481"/>
            <a:chExt cx="1825928" cy="1854682"/>
          </a:xfrm>
        </p:grpSpPr>
        <p:sp>
          <p:nvSpPr>
            <p:cNvPr id="34" name="Triangolo isoscele 33">
              <a:extLst>
                <a:ext uri="{FF2B5EF4-FFF2-40B4-BE49-F238E27FC236}">
                  <a16:creationId xmlns:a16="http://schemas.microsoft.com/office/drawing/2014/main" id="{409D921C-9557-30CA-BD4C-CE600F9400B6}"/>
                </a:ext>
              </a:extLst>
            </p:cNvPr>
            <p:cNvSpPr/>
            <p:nvPr/>
          </p:nvSpPr>
          <p:spPr>
            <a:xfrm>
              <a:off x="8611120" y="2050729"/>
              <a:ext cx="1139103" cy="26993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/>
            </a:p>
          </p:txBody>
        </p: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28485278-805A-52A3-0F6F-DD36A4109810}"/>
                </a:ext>
              </a:extLst>
            </p:cNvPr>
            <p:cNvGrpSpPr/>
            <p:nvPr/>
          </p:nvGrpSpPr>
          <p:grpSpPr>
            <a:xfrm>
              <a:off x="8263186" y="1853481"/>
              <a:ext cx="1825928" cy="1854682"/>
              <a:chOff x="8263186" y="1853481"/>
              <a:chExt cx="1825928" cy="1854682"/>
            </a:xfrm>
          </p:grpSpPr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E71085B6-B333-F4F1-0CC9-3A93EB75498A}"/>
                  </a:ext>
                </a:extLst>
              </p:cNvPr>
              <p:cNvSpPr/>
              <p:nvPr/>
            </p:nvSpPr>
            <p:spPr>
              <a:xfrm>
                <a:off x="8407311" y="2254378"/>
                <a:ext cx="1514713" cy="105891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8" name="Elemento grafico 27" descr="Cane Corgi con tre palline">
                <a:extLst>
                  <a:ext uri="{FF2B5EF4-FFF2-40B4-BE49-F238E27FC236}">
                    <a16:creationId xmlns:a16="http://schemas.microsoft.com/office/drawing/2014/main" id="{474859E6-F80F-32E5-56E2-4D87473E6C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63186" y="1853481"/>
                <a:ext cx="1825928" cy="1854682"/>
              </a:xfrm>
              <a:prstGeom prst="rect">
                <a:avLst/>
              </a:prstGeom>
            </p:spPr>
          </p:pic>
        </p:grpSp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24FB18B7-7E36-D172-1A10-385E7DCC3FEF}"/>
              </a:ext>
            </a:extLst>
          </p:cNvPr>
          <p:cNvGrpSpPr/>
          <p:nvPr/>
        </p:nvGrpSpPr>
        <p:grpSpPr>
          <a:xfrm>
            <a:off x="5331447" y="1604009"/>
            <a:ext cx="1131627" cy="1144693"/>
            <a:chOff x="4553138" y="1500396"/>
            <a:chExt cx="1514713" cy="1367687"/>
          </a:xfrm>
        </p:grpSpPr>
        <p:sp>
          <p:nvSpPr>
            <p:cNvPr id="32" name="Triangolo isoscele 31">
              <a:extLst>
                <a:ext uri="{FF2B5EF4-FFF2-40B4-BE49-F238E27FC236}">
                  <a16:creationId xmlns:a16="http://schemas.microsoft.com/office/drawing/2014/main" id="{78BA4CFF-93DD-FA34-956E-F637D846CC14}"/>
                </a:ext>
              </a:extLst>
            </p:cNvPr>
            <p:cNvSpPr/>
            <p:nvPr/>
          </p:nvSpPr>
          <p:spPr>
            <a:xfrm>
              <a:off x="4748203" y="1500396"/>
              <a:ext cx="1139103" cy="26993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CA9E8B50-5536-0C12-64B3-5584C36D4C84}"/>
                </a:ext>
              </a:extLst>
            </p:cNvPr>
            <p:cNvGrpSpPr/>
            <p:nvPr/>
          </p:nvGrpSpPr>
          <p:grpSpPr>
            <a:xfrm>
              <a:off x="4553138" y="1629832"/>
              <a:ext cx="1514713" cy="1238251"/>
              <a:chOff x="4553138" y="1629832"/>
              <a:chExt cx="1514713" cy="1238251"/>
            </a:xfrm>
          </p:grpSpPr>
          <p:sp>
            <p:nvSpPr>
              <p:cNvPr id="23" name="Rettangolo 22">
                <a:extLst>
                  <a:ext uri="{FF2B5EF4-FFF2-40B4-BE49-F238E27FC236}">
                    <a16:creationId xmlns:a16="http://schemas.microsoft.com/office/drawing/2014/main" id="{A1AF13CC-F0A3-B67E-74A9-705A105765AD}"/>
                  </a:ext>
                </a:extLst>
              </p:cNvPr>
              <p:cNvSpPr/>
              <p:nvPr/>
            </p:nvSpPr>
            <p:spPr>
              <a:xfrm>
                <a:off x="4553138" y="1724292"/>
                <a:ext cx="1514713" cy="105891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9" name="Elemento grafico 28" descr="Gatto">
                <a:extLst>
                  <a:ext uri="{FF2B5EF4-FFF2-40B4-BE49-F238E27FC236}">
                    <a16:creationId xmlns:a16="http://schemas.microsoft.com/office/drawing/2014/main" id="{95CD01C2-1446-4084-25BF-28FAC70D06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815417" y="1629832"/>
                <a:ext cx="1068917" cy="1238251"/>
              </a:xfrm>
              <a:prstGeom prst="rect">
                <a:avLst/>
              </a:prstGeom>
            </p:spPr>
          </p:pic>
        </p:grpSp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3DCB5867-B255-28DE-3C8D-575C49EEBA9A}"/>
              </a:ext>
            </a:extLst>
          </p:cNvPr>
          <p:cNvGrpSpPr/>
          <p:nvPr/>
        </p:nvGrpSpPr>
        <p:grpSpPr>
          <a:xfrm>
            <a:off x="4696082" y="3432512"/>
            <a:ext cx="2240093" cy="1582800"/>
            <a:chOff x="3521034" y="3460751"/>
            <a:chExt cx="2551332" cy="1651792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C08FAB00-2FFA-4776-B1AB-E6CC55251E9C}"/>
                </a:ext>
              </a:extLst>
            </p:cNvPr>
            <p:cNvSpPr/>
            <p:nvPr/>
          </p:nvSpPr>
          <p:spPr>
            <a:xfrm>
              <a:off x="3521034" y="4230977"/>
              <a:ext cx="2551332" cy="2277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E1FF199C-B54D-621C-6C56-1C2C6FA7E198}"/>
                </a:ext>
              </a:extLst>
            </p:cNvPr>
            <p:cNvSpPr/>
            <p:nvPr/>
          </p:nvSpPr>
          <p:spPr>
            <a:xfrm rot="5400000">
              <a:off x="5420511" y="4727934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FD4E7210-94C1-0FE8-6D0C-9386C600A064}"/>
                </a:ext>
              </a:extLst>
            </p:cNvPr>
            <p:cNvSpPr/>
            <p:nvPr/>
          </p:nvSpPr>
          <p:spPr>
            <a:xfrm rot="5400000">
              <a:off x="3498946" y="4717811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B0E89669-4BCE-2B85-CCEA-11F80C199334}"/>
                </a:ext>
              </a:extLst>
            </p:cNvPr>
            <p:cNvSpPr/>
            <p:nvPr/>
          </p:nvSpPr>
          <p:spPr>
            <a:xfrm rot="5400000">
              <a:off x="3752945" y="4623480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8C480F75-5020-C76D-84E7-82CA4CB73CAE}"/>
                </a:ext>
              </a:extLst>
            </p:cNvPr>
            <p:cNvSpPr/>
            <p:nvPr/>
          </p:nvSpPr>
          <p:spPr>
            <a:xfrm rot="5400000">
              <a:off x="5199641" y="4617498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6" name="Elemento grafico 35" descr="Un coniglio">
              <a:extLst>
                <a:ext uri="{FF2B5EF4-FFF2-40B4-BE49-F238E27FC236}">
                  <a16:creationId xmlns:a16="http://schemas.microsoft.com/office/drawing/2014/main" id="{2B4EE498-3C49-E530-DCAE-0475D2996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84084" y="3460751"/>
              <a:ext cx="973669" cy="1058334"/>
            </a:xfrm>
            <a:prstGeom prst="rect">
              <a:avLst/>
            </a:prstGeom>
          </p:spPr>
        </p:pic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F5C1AA94-8077-6E3B-DAAF-695241864D96}"/>
              </a:ext>
            </a:extLst>
          </p:cNvPr>
          <p:cNvGrpSpPr/>
          <p:nvPr/>
        </p:nvGrpSpPr>
        <p:grpSpPr>
          <a:xfrm>
            <a:off x="1978631" y="2004609"/>
            <a:ext cx="1161933" cy="1187518"/>
            <a:chOff x="2434167" y="1524000"/>
            <a:chExt cx="1322918" cy="1241179"/>
          </a:xfrm>
        </p:grpSpPr>
        <p:sp>
          <p:nvSpPr>
            <p:cNvPr id="38" name="Triangolo isoscele 37">
              <a:extLst>
                <a:ext uri="{FF2B5EF4-FFF2-40B4-BE49-F238E27FC236}">
                  <a16:creationId xmlns:a16="http://schemas.microsoft.com/office/drawing/2014/main" id="{8D7A5AD0-01A0-FC98-0833-3E5A4FEA061C}"/>
                </a:ext>
              </a:extLst>
            </p:cNvPr>
            <p:cNvSpPr/>
            <p:nvPr/>
          </p:nvSpPr>
          <p:spPr>
            <a:xfrm>
              <a:off x="2605078" y="1524000"/>
              <a:ext cx="969770" cy="23818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/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28DAE1BE-0841-4909-A0C6-F60A82E2E3CD}"/>
                </a:ext>
              </a:extLst>
            </p:cNvPr>
            <p:cNvSpPr/>
            <p:nvPr/>
          </p:nvSpPr>
          <p:spPr>
            <a:xfrm>
              <a:off x="2437621" y="1704182"/>
              <a:ext cx="1281880" cy="9213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7" name="Elemento grafico 36" descr="Uno scoiattolo">
              <a:extLst>
                <a:ext uri="{FF2B5EF4-FFF2-40B4-BE49-F238E27FC236}">
                  <a16:creationId xmlns:a16="http://schemas.microsoft.com/office/drawing/2014/main" id="{7D648963-732D-F847-F615-6B69B29F2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34167" y="1611594"/>
              <a:ext cx="1322918" cy="1153585"/>
            </a:xfrm>
            <a:prstGeom prst="rect">
              <a:avLst/>
            </a:prstGeom>
          </p:spPr>
        </p:pic>
      </p:grpSp>
      <p:pic>
        <p:nvPicPr>
          <p:cNvPr id="2" name="Elemento grafico 1" descr="Uomo seduto per terra">
            <a:extLst>
              <a:ext uri="{FF2B5EF4-FFF2-40B4-BE49-F238E27FC236}">
                <a16:creationId xmlns:a16="http://schemas.microsoft.com/office/drawing/2014/main" id="{998C68C9-A9F1-8344-2463-EA5DBDDE84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6912870" y="3885178"/>
            <a:ext cx="1607409" cy="2198430"/>
          </a:xfrm>
          <a:prstGeom prst="rect">
            <a:avLst/>
          </a:prstGeom>
        </p:spPr>
      </p:pic>
      <p:grpSp>
        <p:nvGrpSpPr>
          <p:cNvPr id="49" name="Gruppo 48">
            <a:extLst>
              <a:ext uri="{FF2B5EF4-FFF2-40B4-BE49-F238E27FC236}">
                <a16:creationId xmlns:a16="http://schemas.microsoft.com/office/drawing/2014/main" id="{29D35E8D-495D-EDD3-5390-62F8FDB85A29}"/>
              </a:ext>
            </a:extLst>
          </p:cNvPr>
          <p:cNvGrpSpPr/>
          <p:nvPr/>
        </p:nvGrpSpPr>
        <p:grpSpPr>
          <a:xfrm>
            <a:off x="7550282" y="3192127"/>
            <a:ext cx="697034" cy="875460"/>
            <a:chOff x="9974463" y="3237217"/>
            <a:chExt cx="635203" cy="875460"/>
          </a:xfrm>
        </p:grpSpPr>
        <p:pic>
          <p:nvPicPr>
            <p:cNvPr id="5" name="Elemento grafico 4" descr="Donna che indossa un fiocco">
              <a:extLst>
                <a:ext uri="{FF2B5EF4-FFF2-40B4-BE49-F238E27FC236}">
                  <a16:creationId xmlns:a16="http://schemas.microsoft.com/office/drawing/2014/main" id="{D3508A4E-C1DB-1777-C33D-1D3EEF357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21379150" flipH="1">
              <a:off x="9974463" y="3237217"/>
              <a:ext cx="635203" cy="875460"/>
            </a:xfrm>
            <a:prstGeom prst="rect">
              <a:avLst/>
            </a:prstGeom>
          </p:spPr>
        </p:pic>
        <p:pic>
          <p:nvPicPr>
            <p:cNvPr id="42" name="Elemento grafico 41" descr="Donna sorridente">
              <a:extLst>
                <a:ext uri="{FF2B5EF4-FFF2-40B4-BE49-F238E27FC236}">
                  <a16:creationId xmlns:a16="http://schemas.microsoft.com/office/drawing/2014/main" id="{E19D2453-1EB9-E6E1-3195-AC922B230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668737" flipH="1">
              <a:off x="10030195" y="3615852"/>
              <a:ext cx="290211" cy="436837"/>
            </a:xfrm>
            <a:prstGeom prst="rect">
              <a:avLst/>
            </a:prstGeom>
          </p:spPr>
        </p:pic>
      </p:grpSp>
      <p:pic>
        <p:nvPicPr>
          <p:cNvPr id="9" name="Elemento grafico 8" descr="Donna a gambe incrociate">
            <a:extLst>
              <a:ext uri="{FF2B5EF4-FFF2-40B4-BE49-F238E27FC236}">
                <a16:creationId xmlns:a16="http://schemas.microsoft.com/office/drawing/2014/main" id="{534D625D-69FA-141D-F5D0-3FCA1716C5E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16840" y="3167867"/>
            <a:ext cx="1392708" cy="2048047"/>
          </a:xfrm>
          <a:prstGeom prst="rect">
            <a:avLst/>
          </a:prstGeom>
        </p:spPr>
      </p:pic>
      <p:pic>
        <p:nvPicPr>
          <p:cNvPr id="6" name="Elemento grafico 5" descr="Donna con capelli corti">
            <a:extLst>
              <a:ext uri="{FF2B5EF4-FFF2-40B4-BE49-F238E27FC236}">
                <a16:creationId xmlns:a16="http://schemas.microsoft.com/office/drawing/2014/main" id="{620EC470-DAEF-3E27-46CE-192A7F06816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140570" y="2634497"/>
            <a:ext cx="780658" cy="73796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BF93CAB-F336-76F7-C01D-BB39F5988496}"/>
              </a:ext>
            </a:extLst>
          </p:cNvPr>
          <p:cNvSpPr txBox="1"/>
          <p:nvPr/>
        </p:nvSpPr>
        <p:spPr>
          <a:xfrm>
            <a:off x="1487622" y="5693961"/>
            <a:ext cx="3208460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/>
              <a:t>Setup for video </a:t>
            </a:r>
            <a:r>
              <a:rPr lang="it-IT" err="1"/>
              <a:t>acquisitions</a:t>
            </a:r>
            <a:endParaRPr lang="it-IT"/>
          </a:p>
        </p:txBody>
      </p:sp>
      <p:pic>
        <p:nvPicPr>
          <p:cNvPr id="8" name="Elemento grafico 7" descr="Pezzi del puzzle contorno">
            <a:extLst>
              <a:ext uri="{FF2B5EF4-FFF2-40B4-BE49-F238E27FC236}">
                <a16:creationId xmlns:a16="http://schemas.microsoft.com/office/drawing/2014/main" id="{C815E5F0-0F3A-D498-8D49-D33D2C5DA8A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C269C1C-A937-063E-42B9-E34D3D589C06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DATA ACQUISITION</a:t>
            </a:r>
            <a:endParaRPr lang="it-IT" sz="2400" b="1"/>
          </a:p>
        </p:txBody>
      </p:sp>
      <p:pic>
        <p:nvPicPr>
          <p:cNvPr id="12" name="Elemento grafico 11" descr="Viso con occhi chiusi">
            <a:extLst>
              <a:ext uri="{FF2B5EF4-FFF2-40B4-BE49-F238E27FC236}">
                <a16:creationId xmlns:a16="http://schemas.microsoft.com/office/drawing/2014/main" id="{0D227F65-7F48-7341-830C-B460FBD3A8E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486446" y="2898118"/>
            <a:ext cx="304800" cy="304800"/>
          </a:xfrm>
          <a:prstGeom prst="rect">
            <a:avLst/>
          </a:prstGeom>
        </p:spPr>
      </p:pic>
      <p:pic>
        <p:nvPicPr>
          <p:cNvPr id="24" name="Elemento grafico 23" descr="Ciak con riempimento a tinta unita">
            <a:extLst>
              <a:ext uri="{FF2B5EF4-FFF2-40B4-BE49-F238E27FC236}">
                <a16:creationId xmlns:a16="http://schemas.microsoft.com/office/drawing/2014/main" id="{58415C5C-A549-C023-86BC-5FC0EC91C0B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-1153170" y="-4834597"/>
            <a:ext cx="13434913" cy="12896947"/>
          </a:xfrm>
          <a:prstGeom prst="rect">
            <a:avLst/>
          </a:prstGeom>
        </p:spPr>
      </p:pic>
      <p:sp>
        <p:nvSpPr>
          <p:cNvPr id="39" name="Rettangolo 38">
            <a:extLst>
              <a:ext uri="{FF2B5EF4-FFF2-40B4-BE49-F238E27FC236}">
                <a16:creationId xmlns:a16="http://schemas.microsoft.com/office/drawing/2014/main" id="{C6BB53E2-C58F-B7E8-08AE-4203ED93AF9C}"/>
              </a:ext>
            </a:extLst>
          </p:cNvPr>
          <p:cNvSpPr/>
          <p:nvPr/>
        </p:nvSpPr>
        <p:spPr>
          <a:xfrm>
            <a:off x="2214014" y="1691415"/>
            <a:ext cx="7384376" cy="2332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108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87719-0B5D-CCD6-3346-4DC2B20EE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D7EA7AB9-2116-B963-2DC4-5AD3457D199D}"/>
              </a:ext>
            </a:extLst>
          </p:cNvPr>
          <p:cNvSpPr/>
          <p:nvPr/>
        </p:nvSpPr>
        <p:spPr>
          <a:xfrm>
            <a:off x="3030735" y="4330094"/>
            <a:ext cx="829021" cy="8489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20D32657-3F25-38FE-37A4-48823530ECD3}"/>
              </a:ext>
            </a:extLst>
          </p:cNvPr>
          <p:cNvGrpSpPr/>
          <p:nvPr/>
        </p:nvGrpSpPr>
        <p:grpSpPr>
          <a:xfrm>
            <a:off x="7986582" y="1833103"/>
            <a:ext cx="1368312" cy="1546723"/>
            <a:chOff x="8263186" y="1853481"/>
            <a:chExt cx="1825928" cy="1854682"/>
          </a:xfrm>
        </p:grpSpPr>
        <p:sp>
          <p:nvSpPr>
            <p:cNvPr id="34" name="Triangolo isoscele 33">
              <a:extLst>
                <a:ext uri="{FF2B5EF4-FFF2-40B4-BE49-F238E27FC236}">
                  <a16:creationId xmlns:a16="http://schemas.microsoft.com/office/drawing/2014/main" id="{66774A6C-2CBA-DC2B-70CD-5C916DA36E01}"/>
                </a:ext>
              </a:extLst>
            </p:cNvPr>
            <p:cNvSpPr/>
            <p:nvPr/>
          </p:nvSpPr>
          <p:spPr>
            <a:xfrm>
              <a:off x="8611120" y="2050729"/>
              <a:ext cx="1139103" cy="26993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/>
            </a:p>
          </p:txBody>
        </p: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F2DB917B-DA33-85CB-E052-3BC3BEABECF5}"/>
                </a:ext>
              </a:extLst>
            </p:cNvPr>
            <p:cNvGrpSpPr/>
            <p:nvPr/>
          </p:nvGrpSpPr>
          <p:grpSpPr>
            <a:xfrm>
              <a:off x="8263186" y="1853481"/>
              <a:ext cx="1825928" cy="1854682"/>
              <a:chOff x="8263186" y="1853481"/>
              <a:chExt cx="1825928" cy="1854682"/>
            </a:xfrm>
          </p:grpSpPr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131971A1-FB18-B83A-CB33-BFF9CD64F13D}"/>
                  </a:ext>
                </a:extLst>
              </p:cNvPr>
              <p:cNvSpPr/>
              <p:nvPr/>
            </p:nvSpPr>
            <p:spPr>
              <a:xfrm>
                <a:off x="8407311" y="2254378"/>
                <a:ext cx="1514713" cy="105891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8" name="Elemento grafico 27" descr="Cane Corgi con tre palline">
                <a:extLst>
                  <a:ext uri="{FF2B5EF4-FFF2-40B4-BE49-F238E27FC236}">
                    <a16:creationId xmlns:a16="http://schemas.microsoft.com/office/drawing/2014/main" id="{41A2A501-6625-8F7F-3AC0-3CBAF88CCA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63186" y="1853481"/>
                <a:ext cx="1825928" cy="1854682"/>
              </a:xfrm>
              <a:prstGeom prst="rect">
                <a:avLst/>
              </a:prstGeom>
            </p:spPr>
          </p:pic>
        </p:grpSp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BA5978A3-3558-5C6E-EBDE-45594BBAFCD8}"/>
              </a:ext>
            </a:extLst>
          </p:cNvPr>
          <p:cNvGrpSpPr/>
          <p:nvPr/>
        </p:nvGrpSpPr>
        <p:grpSpPr>
          <a:xfrm>
            <a:off x="5331447" y="1604009"/>
            <a:ext cx="1131627" cy="1144693"/>
            <a:chOff x="4553138" y="1500396"/>
            <a:chExt cx="1514713" cy="1367687"/>
          </a:xfrm>
        </p:grpSpPr>
        <p:sp>
          <p:nvSpPr>
            <p:cNvPr id="32" name="Triangolo isoscele 31">
              <a:extLst>
                <a:ext uri="{FF2B5EF4-FFF2-40B4-BE49-F238E27FC236}">
                  <a16:creationId xmlns:a16="http://schemas.microsoft.com/office/drawing/2014/main" id="{ED6862FB-44EB-EB2A-F674-38A8CB6B4AD6}"/>
                </a:ext>
              </a:extLst>
            </p:cNvPr>
            <p:cNvSpPr/>
            <p:nvPr/>
          </p:nvSpPr>
          <p:spPr>
            <a:xfrm>
              <a:off x="4748203" y="1500396"/>
              <a:ext cx="1139103" cy="26993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7424B61F-394D-6FCF-36E4-954134627F8C}"/>
                </a:ext>
              </a:extLst>
            </p:cNvPr>
            <p:cNvGrpSpPr/>
            <p:nvPr/>
          </p:nvGrpSpPr>
          <p:grpSpPr>
            <a:xfrm>
              <a:off x="4553138" y="1629832"/>
              <a:ext cx="1514713" cy="1238251"/>
              <a:chOff x="4553138" y="1629832"/>
              <a:chExt cx="1514713" cy="1238251"/>
            </a:xfrm>
          </p:grpSpPr>
          <p:sp>
            <p:nvSpPr>
              <p:cNvPr id="23" name="Rettangolo 22">
                <a:extLst>
                  <a:ext uri="{FF2B5EF4-FFF2-40B4-BE49-F238E27FC236}">
                    <a16:creationId xmlns:a16="http://schemas.microsoft.com/office/drawing/2014/main" id="{6F71E808-EDAA-C767-20B0-8BA29016FEA2}"/>
                  </a:ext>
                </a:extLst>
              </p:cNvPr>
              <p:cNvSpPr/>
              <p:nvPr/>
            </p:nvSpPr>
            <p:spPr>
              <a:xfrm>
                <a:off x="4553138" y="1724292"/>
                <a:ext cx="1514713" cy="105891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9" name="Elemento grafico 28" descr="Gatto">
                <a:extLst>
                  <a:ext uri="{FF2B5EF4-FFF2-40B4-BE49-F238E27FC236}">
                    <a16:creationId xmlns:a16="http://schemas.microsoft.com/office/drawing/2014/main" id="{9A8018C1-3983-2527-FCC9-588EF83888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815417" y="1629832"/>
                <a:ext cx="1068917" cy="1238251"/>
              </a:xfrm>
              <a:prstGeom prst="rect">
                <a:avLst/>
              </a:prstGeom>
            </p:spPr>
          </p:pic>
        </p:grpSp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85FA0162-7F23-9858-E8B5-B70AC59196BF}"/>
              </a:ext>
            </a:extLst>
          </p:cNvPr>
          <p:cNvGrpSpPr/>
          <p:nvPr/>
        </p:nvGrpSpPr>
        <p:grpSpPr>
          <a:xfrm>
            <a:off x="4696082" y="3432512"/>
            <a:ext cx="2240093" cy="1582800"/>
            <a:chOff x="3521034" y="3460751"/>
            <a:chExt cx="2551332" cy="1651792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072DED22-5CD1-F3B9-6E8A-6210D78BAFE8}"/>
                </a:ext>
              </a:extLst>
            </p:cNvPr>
            <p:cNvSpPr/>
            <p:nvPr/>
          </p:nvSpPr>
          <p:spPr>
            <a:xfrm>
              <a:off x="3521034" y="4230977"/>
              <a:ext cx="2551332" cy="2277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84DFCB4E-53CA-AF5F-5C3D-949BED40184F}"/>
                </a:ext>
              </a:extLst>
            </p:cNvPr>
            <p:cNvSpPr/>
            <p:nvPr/>
          </p:nvSpPr>
          <p:spPr>
            <a:xfrm rot="5400000">
              <a:off x="5420511" y="4727934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6ED9B641-2B20-B13B-C21A-97F86C1F43AF}"/>
                </a:ext>
              </a:extLst>
            </p:cNvPr>
            <p:cNvSpPr/>
            <p:nvPr/>
          </p:nvSpPr>
          <p:spPr>
            <a:xfrm rot="5400000">
              <a:off x="3498946" y="4717811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CD43CA8F-6666-481F-29D0-3A9F579248AA}"/>
                </a:ext>
              </a:extLst>
            </p:cNvPr>
            <p:cNvSpPr/>
            <p:nvPr/>
          </p:nvSpPr>
          <p:spPr>
            <a:xfrm rot="5400000">
              <a:off x="3752945" y="4623480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7E004330-3BA6-6704-F946-4AEBDA9F0A7F}"/>
                </a:ext>
              </a:extLst>
            </p:cNvPr>
            <p:cNvSpPr/>
            <p:nvPr/>
          </p:nvSpPr>
          <p:spPr>
            <a:xfrm rot="5400000">
              <a:off x="5199641" y="4617498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6" name="Elemento grafico 35" descr="Un coniglio">
              <a:extLst>
                <a:ext uri="{FF2B5EF4-FFF2-40B4-BE49-F238E27FC236}">
                  <a16:creationId xmlns:a16="http://schemas.microsoft.com/office/drawing/2014/main" id="{BABDE4DC-7130-09C0-8638-82DD8706E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84084" y="3460751"/>
              <a:ext cx="973669" cy="1058334"/>
            </a:xfrm>
            <a:prstGeom prst="rect">
              <a:avLst/>
            </a:prstGeom>
          </p:spPr>
        </p:pic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E841D763-DC75-CDAD-9F90-1996AA68EDB1}"/>
              </a:ext>
            </a:extLst>
          </p:cNvPr>
          <p:cNvGrpSpPr/>
          <p:nvPr/>
        </p:nvGrpSpPr>
        <p:grpSpPr>
          <a:xfrm>
            <a:off x="1978631" y="2004609"/>
            <a:ext cx="1161933" cy="1187518"/>
            <a:chOff x="2434167" y="1524000"/>
            <a:chExt cx="1322918" cy="1241179"/>
          </a:xfrm>
        </p:grpSpPr>
        <p:sp>
          <p:nvSpPr>
            <p:cNvPr id="38" name="Triangolo isoscele 37">
              <a:extLst>
                <a:ext uri="{FF2B5EF4-FFF2-40B4-BE49-F238E27FC236}">
                  <a16:creationId xmlns:a16="http://schemas.microsoft.com/office/drawing/2014/main" id="{A87784A1-A8D6-D630-5783-B78AD29E6C02}"/>
                </a:ext>
              </a:extLst>
            </p:cNvPr>
            <p:cNvSpPr/>
            <p:nvPr/>
          </p:nvSpPr>
          <p:spPr>
            <a:xfrm>
              <a:off x="2605078" y="1524000"/>
              <a:ext cx="969770" cy="23818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/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249B49D1-A499-BB0F-8145-41DEEF330065}"/>
                </a:ext>
              </a:extLst>
            </p:cNvPr>
            <p:cNvSpPr/>
            <p:nvPr/>
          </p:nvSpPr>
          <p:spPr>
            <a:xfrm>
              <a:off x="2437621" y="1704182"/>
              <a:ext cx="1281880" cy="9213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7" name="Elemento grafico 36" descr="Uno scoiattolo">
              <a:extLst>
                <a:ext uri="{FF2B5EF4-FFF2-40B4-BE49-F238E27FC236}">
                  <a16:creationId xmlns:a16="http://schemas.microsoft.com/office/drawing/2014/main" id="{B2846AE2-6671-02DB-72CD-D28C9E49B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34167" y="1611594"/>
              <a:ext cx="1322918" cy="1153585"/>
            </a:xfrm>
            <a:prstGeom prst="rect">
              <a:avLst/>
            </a:prstGeom>
          </p:spPr>
        </p:pic>
      </p:grpSp>
      <p:pic>
        <p:nvPicPr>
          <p:cNvPr id="2" name="Elemento grafico 1" descr="Uomo seduto per terra">
            <a:extLst>
              <a:ext uri="{FF2B5EF4-FFF2-40B4-BE49-F238E27FC236}">
                <a16:creationId xmlns:a16="http://schemas.microsoft.com/office/drawing/2014/main" id="{FDEFF13C-C76D-6227-8778-2DFD5D083A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6912870" y="3885178"/>
            <a:ext cx="1607409" cy="2198430"/>
          </a:xfrm>
          <a:prstGeom prst="rect">
            <a:avLst/>
          </a:prstGeom>
        </p:spPr>
      </p:pic>
      <p:grpSp>
        <p:nvGrpSpPr>
          <p:cNvPr id="49" name="Gruppo 48">
            <a:extLst>
              <a:ext uri="{FF2B5EF4-FFF2-40B4-BE49-F238E27FC236}">
                <a16:creationId xmlns:a16="http://schemas.microsoft.com/office/drawing/2014/main" id="{F6D1490A-A46D-B125-97DC-684096328F2A}"/>
              </a:ext>
            </a:extLst>
          </p:cNvPr>
          <p:cNvGrpSpPr/>
          <p:nvPr/>
        </p:nvGrpSpPr>
        <p:grpSpPr>
          <a:xfrm>
            <a:off x="7550282" y="3192127"/>
            <a:ext cx="697034" cy="875460"/>
            <a:chOff x="9974463" y="3237217"/>
            <a:chExt cx="635203" cy="875460"/>
          </a:xfrm>
        </p:grpSpPr>
        <p:pic>
          <p:nvPicPr>
            <p:cNvPr id="5" name="Elemento grafico 4" descr="Donna che indossa un fiocco">
              <a:extLst>
                <a:ext uri="{FF2B5EF4-FFF2-40B4-BE49-F238E27FC236}">
                  <a16:creationId xmlns:a16="http://schemas.microsoft.com/office/drawing/2014/main" id="{D64E2E32-922C-13AF-7355-1963F43F5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21379150" flipH="1">
              <a:off x="9974463" y="3237217"/>
              <a:ext cx="635203" cy="875460"/>
            </a:xfrm>
            <a:prstGeom prst="rect">
              <a:avLst/>
            </a:prstGeom>
          </p:spPr>
        </p:pic>
        <p:pic>
          <p:nvPicPr>
            <p:cNvPr id="42" name="Elemento grafico 41" descr="Donna sorridente">
              <a:extLst>
                <a:ext uri="{FF2B5EF4-FFF2-40B4-BE49-F238E27FC236}">
                  <a16:creationId xmlns:a16="http://schemas.microsoft.com/office/drawing/2014/main" id="{78B6EDF5-1CFA-E974-CCD7-4F618D2C4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668737" flipH="1">
              <a:off x="10030195" y="3615852"/>
              <a:ext cx="290211" cy="436837"/>
            </a:xfrm>
            <a:prstGeom prst="rect">
              <a:avLst/>
            </a:prstGeom>
          </p:spPr>
        </p:pic>
      </p:grpSp>
      <p:pic>
        <p:nvPicPr>
          <p:cNvPr id="9" name="Elemento grafico 8" descr="Donna a gambe incrociate">
            <a:extLst>
              <a:ext uri="{FF2B5EF4-FFF2-40B4-BE49-F238E27FC236}">
                <a16:creationId xmlns:a16="http://schemas.microsoft.com/office/drawing/2014/main" id="{901537F2-856F-AA4C-BFE7-0612F34F282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16840" y="3167867"/>
            <a:ext cx="1392708" cy="2048047"/>
          </a:xfrm>
          <a:prstGeom prst="rect">
            <a:avLst/>
          </a:prstGeom>
        </p:spPr>
      </p:pic>
      <p:pic>
        <p:nvPicPr>
          <p:cNvPr id="6" name="Elemento grafico 5" descr="Donna con capelli corti">
            <a:extLst>
              <a:ext uri="{FF2B5EF4-FFF2-40B4-BE49-F238E27FC236}">
                <a16:creationId xmlns:a16="http://schemas.microsoft.com/office/drawing/2014/main" id="{6F341B8B-1318-0B87-1869-9BC6C7D151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140570" y="2634497"/>
            <a:ext cx="780658" cy="73796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99B1847-4BD3-30D8-042D-9E794BE5BB96}"/>
              </a:ext>
            </a:extLst>
          </p:cNvPr>
          <p:cNvSpPr txBox="1"/>
          <p:nvPr/>
        </p:nvSpPr>
        <p:spPr>
          <a:xfrm>
            <a:off x="1487622" y="5693961"/>
            <a:ext cx="3208460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/>
              <a:t>Setup for video </a:t>
            </a:r>
            <a:r>
              <a:rPr lang="it-IT" err="1"/>
              <a:t>acquisitions</a:t>
            </a:r>
            <a:endParaRPr lang="it-IT"/>
          </a:p>
        </p:txBody>
      </p:sp>
      <p:pic>
        <p:nvPicPr>
          <p:cNvPr id="4" name="Elemento grafico 3" descr="Ciak con riempimento a tinta unita">
            <a:extLst>
              <a:ext uri="{FF2B5EF4-FFF2-40B4-BE49-F238E27FC236}">
                <a16:creationId xmlns:a16="http://schemas.microsoft.com/office/drawing/2014/main" id="{8A7C035D-B538-6CB1-8CB9-BA948B76225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9031" y="5580185"/>
            <a:ext cx="914400" cy="914400"/>
          </a:xfrm>
          <a:prstGeom prst="rect">
            <a:avLst/>
          </a:prstGeom>
        </p:spPr>
      </p:pic>
      <p:pic>
        <p:nvPicPr>
          <p:cNvPr id="8" name="Elemento grafico 7" descr="Pezzi del puzzle contorno">
            <a:extLst>
              <a:ext uri="{FF2B5EF4-FFF2-40B4-BE49-F238E27FC236}">
                <a16:creationId xmlns:a16="http://schemas.microsoft.com/office/drawing/2014/main" id="{2E4D0659-010A-354E-3502-FD029E1931F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70F2302-5DAF-7A12-8B03-476D3D5F6D66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DATA ACQUISITION</a:t>
            </a:r>
            <a:endParaRPr lang="it-IT" sz="2400" b="1"/>
          </a:p>
        </p:txBody>
      </p:sp>
      <p:pic>
        <p:nvPicPr>
          <p:cNvPr id="12" name="Elemento grafico 11" descr="Viso con occhi chiusi">
            <a:extLst>
              <a:ext uri="{FF2B5EF4-FFF2-40B4-BE49-F238E27FC236}">
                <a16:creationId xmlns:a16="http://schemas.microsoft.com/office/drawing/2014/main" id="{22A67BC3-0DDC-422D-A2EE-7215D2FFF6A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486446" y="2898118"/>
            <a:ext cx="304800" cy="304800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085B146D-DD8C-D43D-9CBF-47D1C0E0B0C4}"/>
              </a:ext>
            </a:extLst>
          </p:cNvPr>
          <p:cNvSpPr/>
          <p:nvPr/>
        </p:nvSpPr>
        <p:spPr>
          <a:xfrm>
            <a:off x="772230" y="6063293"/>
            <a:ext cx="468001" cy="1389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290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262A9-9151-690D-7448-732D8C57A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rapezio 82">
            <a:extLst>
              <a:ext uri="{FF2B5EF4-FFF2-40B4-BE49-F238E27FC236}">
                <a16:creationId xmlns:a16="http://schemas.microsoft.com/office/drawing/2014/main" id="{55EF52C3-C15E-B77A-753E-10DA94A084D6}"/>
              </a:ext>
            </a:extLst>
          </p:cNvPr>
          <p:cNvSpPr/>
          <p:nvPr/>
        </p:nvSpPr>
        <p:spPr>
          <a:xfrm>
            <a:off x="10107975" y="6579020"/>
            <a:ext cx="2271252" cy="245268"/>
          </a:xfrm>
          <a:prstGeom prst="trapezoid">
            <a:avLst>
              <a:gd name="adj" fmla="val 126144"/>
            </a:avLst>
          </a:prstGeom>
          <a:solidFill>
            <a:srgbClr val="0262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Elemento grafico 7" descr="Pezzi del puzzle contorno">
            <a:extLst>
              <a:ext uri="{FF2B5EF4-FFF2-40B4-BE49-F238E27FC236}">
                <a16:creationId xmlns:a16="http://schemas.microsoft.com/office/drawing/2014/main" id="{03FB6B9D-0E41-488E-7542-1FA356D46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EDA26D48-4BB3-7E4E-B45C-7F15FBD83E50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THE CONTEXT</a:t>
            </a:r>
          </a:p>
        </p:txBody>
      </p: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3E406749-7CA8-30DC-930F-B04AD1F7CBCC}"/>
              </a:ext>
            </a:extLst>
          </p:cNvPr>
          <p:cNvGrpSpPr/>
          <p:nvPr/>
        </p:nvGrpSpPr>
        <p:grpSpPr>
          <a:xfrm rot="21392073">
            <a:off x="12354045" y="4164969"/>
            <a:ext cx="1543916" cy="2648791"/>
            <a:chOff x="6951902" y="179224"/>
            <a:chExt cx="3790245" cy="6485982"/>
          </a:xfrm>
        </p:grpSpPr>
        <p:sp>
          <p:nvSpPr>
            <p:cNvPr id="2" name="Rettangolo 1">
              <a:extLst>
                <a:ext uri="{FF2B5EF4-FFF2-40B4-BE49-F238E27FC236}">
                  <a16:creationId xmlns:a16="http://schemas.microsoft.com/office/drawing/2014/main" id="{CCF11A54-6F12-EFA6-6422-FF2C56BFE61C}"/>
                </a:ext>
              </a:extLst>
            </p:cNvPr>
            <p:cNvSpPr/>
            <p:nvPr/>
          </p:nvSpPr>
          <p:spPr>
            <a:xfrm>
              <a:off x="8488068" y="1378191"/>
              <a:ext cx="359176" cy="15410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" name="Trapezio 79">
              <a:extLst>
                <a:ext uri="{FF2B5EF4-FFF2-40B4-BE49-F238E27FC236}">
                  <a16:creationId xmlns:a16="http://schemas.microsoft.com/office/drawing/2014/main" id="{E69B28A1-4133-AD6A-9739-5931FEF11BB7}"/>
                </a:ext>
              </a:extLst>
            </p:cNvPr>
            <p:cNvSpPr/>
            <p:nvPr/>
          </p:nvSpPr>
          <p:spPr>
            <a:xfrm>
              <a:off x="7026304" y="5811230"/>
              <a:ext cx="974780" cy="818233"/>
            </a:xfrm>
            <a:custGeom>
              <a:avLst/>
              <a:gdLst>
                <a:gd name="connsiteX0" fmla="*/ 0 w 892194"/>
                <a:gd name="connsiteY0" fmla="*/ 721518 h 721518"/>
                <a:gd name="connsiteX1" fmla="*/ 180380 w 892194"/>
                <a:gd name="connsiteY1" fmla="*/ 0 h 721518"/>
                <a:gd name="connsiteX2" fmla="*/ 711815 w 892194"/>
                <a:gd name="connsiteY2" fmla="*/ 0 h 721518"/>
                <a:gd name="connsiteX3" fmla="*/ 892194 w 892194"/>
                <a:gd name="connsiteY3" fmla="*/ 721518 h 721518"/>
                <a:gd name="connsiteX4" fmla="*/ 0 w 892194"/>
                <a:gd name="connsiteY4" fmla="*/ 721518 h 721518"/>
                <a:gd name="connsiteX0" fmla="*/ 0 w 944225"/>
                <a:gd name="connsiteY0" fmla="*/ 721518 h 721518"/>
                <a:gd name="connsiteX1" fmla="*/ 180380 w 944225"/>
                <a:gd name="connsiteY1" fmla="*/ 0 h 721518"/>
                <a:gd name="connsiteX2" fmla="*/ 944225 w 944225"/>
                <a:gd name="connsiteY2" fmla="*/ 129540 h 721518"/>
                <a:gd name="connsiteX3" fmla="*/ 892194 w 944225"/>
                <a:gd name="connsiteY3" fmla="*/ 721518 h 721518"/>
                <a:gd name="connsiteX4" fmla="*/ 0 w 944225"/>
                <a:gd name="connsiteY4" fmla="*/ 721518 h 721518"/>
                <a:gd name="connsiteX0" fmla="*/ 0 w 944225"/>
                <a:gd name="connsiteY0" fmla="*/ 591978 h 591978"/>
                <a:gd name="connsiteX1" fmla="*/ 111800 w 944225"/>
                <a:gd name="connsiteY1" fmla="*/ 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44225"/>
                <a:gd name="connsiteY0" fmla="*/ 591978 h 591978"/>
                <a:gd name="connsiteX1" fmla="*/ 226100 w 944225"/>
                <a:gd name="connsiteY1" fmla="*/ 9525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44225"/>
                <a:gd name="connsiteY0" fmla="*/ 591978 h 591978"/>
                <a:gd name="connsiteX1" fmla="*/ 88940 w 944225"/>
                <a:gd name="connsiteY1" fmla="*/ 762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70895"/>
                <a:gd name="connsiteY0" fmla="*/ 481488 h 591978"/>
                <a:gd name="connsiteX1" fmla="*/ 115610 w 970895"/>
                <a:gd name="connsiteY1" fmla="*/ 7620 h 591978"/>
                <a:gd name="connsiteX2" fmla="*/ 970895 w 970895"/>
                <a:gd name="connsiteY2" fmla="*/ 0 h 591978"/>
                <a:gd name="connsiteX3" fmla="*/ 918864 w 970895"/>
                <a:gd name="connsiteY3" fmla="*/ 591978 h 591978"/>
                <a:gd name="connsiteX4" fmla="*/ 0 w 970895"/>
                <a:gd name="connsiteY4" fmla="*/ 481488 h 591978"/>
                <a:gd name="connsiteX0" fmla="*/ 0 w 936605"/>
                <a:gd name="connsiteY0" fmla="*/ 527208 h 591978"/>
                <a:gd name="connsiteX1" fmla="*/ 81320 w 936605"/>
                <a:gd name="connsiteY1" fmla="*/ 7620 h 591978"/>
                <a:gd name="connsiteX2" fmla="*/ 936605 w 936605"/>
                <a:gd name="connsiteY2" fmla="*/ 0 h 591978"/>
                <a:gd name="connsiteX3" fmla="*/ 884574 w 936605"/>
                <a:gd name="connsiteY3" fmla="*/ 591978 h 591978"/>
                <a:gd name="connsiteX4" fmla="*/ 0 w 936605"/>
                <a:gd name="connsiteY4" fmla="*/ 527208 h 591978"/>
                <a:gd name="connsiteX0" fmla="*/ 0 w 936605"/>
                <a:gd name="connsiteY0" fmla="*/ 527208 h 609352"/>
                <a:gd name="connsiteX1" fmla="*/ 81320 w 936605"/>
                <a:gd name="connsiteY1" fmla="*/ 7620 h 609352"/>
                <a:gd name="connsiteX2" fmla="*/ 936605 w 936605"/>
                <a:gd name="connsiteY2" fmla="*/ 0 h 609352"/>
                <a:gd name="connsiteX3" fmla="*/ 884574 w 936605"/>
                <a:gd name="connsiteY3" fmla="*/ 591978 h 609352"/>
                <a:gd name="connsiteX4" fmla="*/ 0 w 936605"/>
                <a:gd name="connsiteY4" fmla="*/ 527208 h 609352"/>
                <a:gd name="connsiteX0" fmla="*/ 0 w 936605"/>
                <a:gd name="connsiteY0" fmla="*/ 527208 h 646620"/>
                <a:gd name="connsiteX1" fmla="*/ 81320 w 936605"/>
                <a:gd name="connsiteY1" fmla="*/ 7620 h 646620"/>
                <a:gd name="connsiteX2" fmla="*/ 936605 w 936605"/>
                <a:gd name="connsiteY2" fmla="*/ 0 h 646620"/>
                <a:gd name="connsiteX3" fmla="*/ 884574 w 936605"/>
                <a:gd name="connsiteY3" fmla="*/ 591978 h 646620"/>
                <a:gd name="connsiteX4" fmla="*/ 0 w 936605"/>
                <a:gd name="connsiteY4" fmla="*/ 527208 h 646620"/>
                <a:gd name="connsiteX0" fmla="*/ 0 w 936605"/>
                <a:gd name="connsiteY0" fmla="*/ 527208 h 646620"/>
                <a:gd name="connsiteX1" fmla="*/ 81320 w 936605"/>
                <a:gd name="connsiteY1" fmla="*/ 7620 h 646620"/>
                <a:gd name="connsiteX2" fmla="*/ 936605 w 936605"/>
                <a:gd name="connsiteY2" fmla="*/ 0 h 646620"/>
                <a:gd name="connsiteX3" fmla="*/ 884574 w 936605"/>
                <a:gd name="connsiteY3" fmla="*/ 591978 h 646620"/>
                <a:gd name="connsiteX4" fmla="*/ 0 w 936605"/>
                <a:gd name="connsiteY4" fmla="*/ 527208 h 646620"/>
                <a:gd name="connsiteX0" fmla="*/ 0 w 948035"/>
                <a:gd name="connsiteY0" fmla="*/ 519588 h 639000"/>
                <a:gd name="connsiteX1" fmla="*/ 81320 w 948035"/>
                <a:gd name="connsiteY1" fmla="*/ 0 h 639000"/>
                <a:gd name="connsiteX2" fmla="*/ 948035 w 948035"/>
                <a:gd name="connsiteY2" fmla="*/ 129540 h 639000"/>
                <a:gd name="connsiteX3" fmla="*/ 884574 w 948035"/>
                <a:gd name="connsiteY3" fmla="*/ 584358 h 639000"/>
                <a:gd name="connsiteX4" fmla="*/ 0 w 948035"/>
                <a:gd name="connsiteY4" fmla="*/ 519588 h 639000"/>
                <a:gd name="connsiteX0" fmla="*/ 0 w 949468"/>
                <a:gd name="connsiteY0" fmla="*/ 588368 h 707780"/>
                <a:gd name="connsiteX1" fmla="*/ 81320 w 949468"/>
                <a:gd name="connsiteY1" fmla="*/ 68780 h 707780"/>
                <a:gd name="connsiteX2" fmla="*/ 948035 w 949468"/>
                <a:gd name="connsiteY2" fmla="*/ 198320 h 707780"/>
                <a:gd name="connsiteX3" fmla="*/ 884574 w 949468"/>
                <a:gd name="connsiteY3" fmla="*/ 653138 h 707780"/>
                <a:gd name="connsiteX4" fmla="*/ 0 w 949468"/>
                <a:gd name="connsiteY4" fmla="*/ 588368 h 707780"/>
                <a:gd name="connsiteX0" fmla="*/ 0 w 949477"/>
                <a:gd name="connsiteY0" fmla="*/ 591139 h 710551"/>
                <a:gd name="connsiteX1" fmla="*/ 85130 w 949477"/>
                <a:gd name="connsiteY1" fmla="*/ 63931 h 710551"/>
                <a:gd name="connsiteX2" fmla="*/ 948035 w 949477"/>
                <a:gd name="connsiteY2" fmla="*/ 201091 h 710551"/>
                <a:gd name="connsiteX3" fmla="*/ 884574 w 949477"/>
                <a:gd name="connsiteY3" fmla="*/ 655909 h 710551"/>
                <a:gd name="connsiteX4" fmla="*/ 0 w 949477"/>
                <a:gd name="connsiteY4" fmla="*/ 591139 h 710551"/>
                <a:gd name="connsiteX0" fmla="*/ 0 w 949427"/>
                <a:gd name="connsiteY0" fmla="*/ 698821 h 818233"/>
                <a:gd name="connsiteX1" fmla="*/ 85130 w 949427"/>
                <a:gd name="connsiteY1" fmla="*/ 171613 h 818233"/>
                <a:gd name="connsiteX2" fmla="*/ 948035 w 949427"/>
                <a:gd name="connsiteY2" fmla="*/ 308773 h 818233"/>
                <a:gd name="connsiteX3" fmla="*/ 884574 w 949427"/>
                <a:gd name="connsiteY3" fmla="*/ 763591 h 818233"/>
                <a:gd name="connsiteX4" fmla="*/ 0 w 949427"/>
                <a:gd name="connsiteY4" fmla="*/ 698821 h 818233"/>
                <a:gd name="connsiteX0" fmla="*/ 0 w 949427"/>
                <a:gd name="connsiteY0" fmla="*/ 698821 h 818233"/>
                <a:gd name="connsiteX1" fmla="*/ 85130 w 949427"/>
                <a:gd name="connsiteY1" fmla="*/ 171613 h 818233"/>
                <a:gd name="connsiteX2" fmla="*/ 948035 w 949427"/>
                <a:gd name="connsiteY2" fmla="*/ 308773 h 818233"/>
                <a:gd name="connsiteX3" fmla="*/ 884574 w 949427"/>
                <a:gd name="connsiteY3" fmla="*/ 763591 h 818233"/>
                <a:gd name="connsiteX4" fmla="*/ 0 w 949427"/>
                <a:gd name="connsiteY4" fmla="*/ 698821 h 818233"/>
                <a:gd name="connsiteX0" fmla="*/ 25353 w 974780"/>
                <a:gd name="connsiteY0" fmla="*/ 698821 h 818233"/>
                <a:gd name="connsiteX1" fmla="*/ 110483 w 974780"/>
                <a:gd name="connsiteY1" fmla="*/ 171613 h 818233"/>
                <a:gd name="connsiteX2" fmla="*/ 973388 w 974780"/>
                <a:gd name="connsiteY2" fmla="*/ 308773 h 818233"/>
                <a:gd name="connsiteX3" fmla="*/ 909927 w 974780"/>
                <a:gd name="connsiteY3" fmla="*/ 763591 h 818233"/>
                <a:gd name="connsiteX4" fmla="*/ 25353 w 974780"/>
                <a:gd name="connsiteY4" fmla="*/ 698821 h 81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780" h="818233">
                  <a:moveTo>
                    <a:pt x="25353" y="698821"/>
                  </a:moveTo>
                  <a:cubicBezTo>
                    <a:pt x="-33900" y="523085"/>
                    <a:pt x="17336" y="374019"/>
                    <a:pt x="110483" y="171613"/>
                  </a:cubicBezTo>
                  <a:cubicBezTo>
                    <a:pt x="376528" y="-78577"/>
                    <a:pt x="1008333" y="-73497"/>
                    <a:pt x="973388" y="308773"/>
                  </a:cubicBezTo>
                  <a:cubicBezTo>
                    <a:pt x="887464" y="509909"/>
                    <a:pt x="927271" y="566265"/>
                    <a:pt x="909927" y="763591"/>
                  </a:cubicBezTo>
                  <a:cubicBezTo>
                    <a:pt x="637929" y="841061"/>
                    <a:pt x="251631" y="849951"/>
                    <a:pt x="25353" y="69882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Rettangolo 74">
              <a:extLst>
                <a:ext uri="{FF2B5EF4-FFF2-40B4-BE49-F238E27FC236}">
                  <a16:creationId xmlns:a16="http://schemas.microsoft.com/office/drawing/2014/main" id="{3428F0C3-2351-9050-E853-FEE94391E95C}"/>
                </a:ext>
              </a:extLst>
            </p:cNvPr>
            <p:cNvSpPr/>
            <p:nvPr/>
          </p:nvSpPr>
          <p:spPr>
            <a:xfrm>
              <a:off x="8699382" y="5994394"/>
              <a:ext cx="1054476" cy="660008"/>
            </a:xfrm>
            <a:custGeom>
              <a:avLst/>
              <a:gdLst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0 w 1158856"/>
                <a:gd name="connsiteY3" fmla="*/ 779114 h 779114"/>
                <a:gd name="connsiteX4" fmla="*/ 0 w 1158856"/>
                <a:gd name="connsiteY4" fmla="*/ 0 h 779114"/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407670 w 1158856"/>
                <a:gd name="connsiteY3" fmla="*/ 580994 h 779114"/>
                <a:gd name="connsiteX4" fmla="*/ 0 w 1158856"/>
                <a:gd name="connsiteY4" fmla="*/ 0 h 779114"/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327660 w 1158856"/>
                <a:gd name="connsiteY3" fmla="*/ 706724 h 779114"/>
                <a:gd name="connsiteX4" fmla="*/ 0 w 1158856"/>
                <a:gd name="connsiteY4" fmla="*/ 0 h 779114"/>
                <a:gd name="connsiteX0" fmla="*/ 0 w 1158856"/>
                <a:gd name="connsiteY0" fmla="*/ 0 h 721964"/>
                <a:gd name="connsiteX1" fmla="*/ 1158856 w 1158856"/>
                <a:gd name="connsiteY1" fmla="*/ 0 h 721964"/>
                <a:gd name="connsiteX2" fmla="*/ 941686 w 1158856"/>
                <a:gd name="connsiteY2" fmla="*/ 721964 h 721964"/>
                <a:gd name="connsiteX3" fmla="*/ 327660 w 1158856"/>
                <a:gd name="connsiteY3" fmla="*/ 706724 h 721964"/>
                <a:gd name="connsiteX4" fmla="*/ 0 w 1158856"/>
                <a:gd name="connsiteY4" fmla="*/ 0 h 721964"/>
                <a:gd name="connsiteX0" fmla="*/ 0 w 1158856"/>
                <a:gd name="connsiteY0" fmla="*/ 0 h 706724"/>
                <a:gd name="connsiteX1" fmla="*/ 1158856 w 1158856"/>
                <a:gd name="connsiteY1" fmla="*/ 0 h 706724"/>
                <a:gd name="connsiteX2" fmla="*/ 1128376 w 1158856"/>
                <a:gd name="connsiteY2" fmla="*/ 630524 h 706724"/>
                <a:gd name="connsiteX3" fmla="*/ 327660 w 1158856"/>
                <a:gd name="connsiteY3" fmla="*/ 706724 h 706724"/>
                <a:gd name="connsiteX4" fmla="*/ 0 w 1158856"/>
                <a:gd name="connsiteY4" fmla="*/ 0 h 706724"/>
                <a:gd name="connsiteX0" fmla="*/ 0 w 1128376"/>
                <a:gd name="connsiteY0" fmla="*/ 0 h 706724"/>
                <a:gd name="connsiteX1" fmla="*/ 1078846 w 1128376"/>
                <a:gd name="connsiteY1" fmla="*/ 270510 h 706724"/>
                <a:gd name="connsiteX2" fmla="*/ 1128376 w 1128376"/>
                <a:gd name="connsiteY2" fmla="*/ 630524 h 706724"/>
                <a:gd name="connsiteX3" fmla="*/ 327660 w 1128376"/>
                <a:gd name="connsiteY3" fmla="*/ 706724 h 706724"/>
                <a:gd name="connsiteX4" fmla="*/ 0 w 1128376"/>
                <a:gd name="connsiteY4" fmla="*/ 0 h 706724"/>
                <a:gd name="connsiteX0" fmla="*/ 0 w 1128376"/>
                <a:gd name="connsiteY0" fmla="*/ 0 h 706724"/>
                <a:gd name="connsiteX1" fmla="*/ 1002646 w 1128376"/>
                <a:gd name="connsiteY1" fmla="*/ 182880 h 706724"/>
                <a:gd name="connsiteX2" fmla="*/ 1128376 w 1128376"/>
                <a:gd name="connsiteY2" fmla="*/ 630524 h 706724"/>
                <a:gd name="connsiteX3" fmla="*/ 327660 w 1128376"/>
                <a:gd name="connsiteY3" fmla="*/ 706724 h 706724"/>
                <a:gd name="connsiteX4" fmla="*/ 0 w 1128376"/>
                <a:gd name="connsiteY4" fmla="*/ 0 h 706724"/>
                <a:gd name="connsiteX0" fmla="*/ 26670 w 800716"/>
                <a:gd name="connsiteY0" fmla="*/ 53340 h 523844"/>
                <a:gd name="connsiteX1" fmla="*/ 674986 w 800716"/>
                <a:gd name="connsiteY1" fmla="*/ 0 h 523844"/>
                <a:gd name="connsiteX2" fmla="*/ 800716 w 800716"/>
                <a:gd name="connsiteY2" fmla="*/ 447644 h 523844"/>
                <a:gd name="connsiteX3" fmla="*/ 0 w 800716"/>
                <a:gd name="connsiteY3" fmla="*/ 523844 h 523844"/>
                <a:gd name="connsiteX4" fmla="*/ 26670 w 800716"/>
                <a:gd name="connsiteY4" fmla="*/ 53340 h 523844"/>
                <a:gd name="connsiteX0" fmla="*/ 0 w 1006456"/>
                <a:gd name="connsiteY0" fmla="*/ 0 h 603854"/>
                <a:gd name="connsiteX1" fmla="*/ 880726 w 1006456"/>
                <a:gd name="connsiteY1" fmla="*/ 80010 h 603854"/>
                <a:gd name="connsiteX2" fmla="*/ 1006456 w 1006456"/>
                <a:gd name="connsiteY2" fmla="*/ 527654 h 603854"/>
                <a:gd name="connsiteX3" fmla="*/ 205740 w 1006456"/>
                <a:gd name="connsiteY3" fmla="*/ 603854 h 603854"/>
                <a:gd name="connsiteX4" fmla="*/ 0 w 1006456"/>
                <a:gd name="connsiteY4" fmla="*/ 0 h 603854"/>
                <a:gd name="connsiteX0" fmla="*/ 23923 w 1030379"/>
                <a:gd name="connsiteY0" fmla="*/ 0 h 603854"/>
                <a:gd name="connsiteX1" fmla="*/ 904649 w 1030379"/>
                <a:gd name="connsiteY1" fmla="*/ 80010 h 603854"/>
                <a:gd name="connsiteX2" fmla="*/ 1030379 w 1030379"/>
                <a:gd name="connsiteY2" fmla="*/ 527654 h 603854"/>
                <a:gd name="connsiteX3" fmla="*/ 229663 w 1030379"/>
                <a:gd name="connsiteY3" fmla="*/ 603854 h 603854"/>
                <a:gd name="connsiteX4" fmla="*/ 23923 w 1030379"/>
                <a:gd name="connsiteY4" fmla="*/ 0 h 603854"/>
                <a:gd name="connsiteX0" fmla="*/ 26945 w 1033401"/>
                <a:gd name="connsiteY0" fmla="*/ 0 h 603854"/>
                <a:gd name="connsiteX1" fmla="*/ 907671 w 1033401"/>
                <a:gd name="connsiteY1" fmla="*/ 80010 h 603854"/>
                <a:gd name="connsiteX2" fmla="*/ 1033401 w 1033401"/>
                <a:gd name="connsiteY2" fmla="*/ 527654 h 603854"/>
                <a:gd name="connsiteX3" fmla="*/ 232685 w 1033401"/>
                <a:gd name="connsiteY3" fmla="*/ 603854 h 603854"/>
                <a:gd name="connsiteX4" fmla="*/ 26945 w 1033401"/>
                <a:gd name="connsiteY4" fmla="*/ 0 h 603854"/>
                <a:gd name="connsiteX0" fmla="*/ 26945 w 1033401"/>
                <a:gd name="connsiteY0" fmla="*/ 0 h 650763"/>
                <a:gd name="connsiteX1" fmla="*/ 907671 w 1033401"/>
                <a:gd name="connsiteY1" fmla="*/ 80010 h 650763"/>
                <a:gd name="connsiteX2" fmla="*/ 1033401 w 1033401"/>
                <a:gd name="connsiteY2" fmla="*/ 527654 h 650763"/>
                <a:gd name="connsiteX3" fmla="*/ 232685 w 1033401"/>
                <a:gd name="connsiteY3" fmla="*/ 603854 h 650763"/>
                <a:gd name="connsiteX4" fmla="*/ 26945 w 1033401"/>
                <a:gd name="connsiteY4" fmla="*/ 0 h 650763"/>
                <a:gd name="connsiteX0" fmla="*/ 26945 w 1033401"/>
                <a:gd name="connsiteY0" fmla="*/ 0 h 660008"/>
                <a:gd name="connsiteX1" fmla="*/ 907671 w 1033401"/>
                <a:gd name="connsiteY1" fmla="*/ 80010 h 660008"/>
                <a:gd name="connsiteX2" fmla="*/ 1033401 w 1033401"/>
                <a:gd name="connsiteY2" fmla="*/ 527654 h 660008"/>
                <a:gd name="connsiteX3" fmla="*/ 232685 w 1033401"/>
                <a:gd name="connsiteY3" fmla="*/ 603854 h 660008"/>
                <a:gd name="connsiteX4" fmla="*/ 26945 w 1033401"/>
                <a:gd name="connsiteY4" fmla="*/ 0 h 660008"/>
                <a:gd name="connsiteX0" fmla="*/ 26945 w 1046843"/>
                <a:gd name="connsiteY0" fmla="*/ 0 h 660008"/>
                <a:gd name="connsiteX1" fmla="*/ 907671 w 1046843"/>
                <a:gd name="connsiteY1" fmla="*/ 80010 h 660008"/>
                <a:gd name="connsiteX2" fmla="*/ 1033401 w 1046843"/>
                <a:gd name="connsiteY2" fmla="*/ 527654 h 660008"/>
                <a:gd name="connsiteX3" fmla="*/ 232685 w 1046843"/>
                <a:gd name="connsiteY3" fmla="*/ 603854 h 660008"/>
                <a:gd name="connsiteX4" fmla="*/ 26945 w 1046843"/>
                <a:gd name="connsiteY4" fmla="*/ 0 h 660008"/>
                <a:gd name="connsiteX0" fmla="*/ 26945 w 1054476"/>
                <a:gd name="connsiteY0" fmla="*/ 0 h 660008"/>
                <a:gd name="connsiteX1" fmla="*/ 907671 w 1054476"/>
                <a:gd name="connsiteY1" fmla="*/ 80010 h 660008"/>
                <a:gd name="connsiteX2" fmla="*/ 1033401 w 1054476"/>
                <a:gd name="connsiteY2" fmla="*/ 527654 h 660008"/>
                <a:gd name="connsiteX3" fmla="*/ 232685 w 1054476"/>
                <a:gd name="connsiteY3" fmla="*/ 603854 h 660008"/>
                <a:gd name="connsiteX4" fmla="*/ 26945 w 1054476"/>
                <a:gd name="connsiteY4" fmla="*/ 0 h 660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476" h="660008">
                  <a:moveTo>
                    <a:pt x="26945" y="0"/>
                  </a:moveTo>
                  <a:lnTo>
                    <a:pt x="907671" y="80010"/>
                  </a:lnTo>
                  <a:cubicBezTo>
                    <a:pt x="1025781" y="156835"/>
                    <a:pt x="1090551" y="370819"/>
                    <a:pt x="1033401" y="527654"/>
                  </a:cubicBezTo>
                  <a:cubicBezTo>
                    <a:pt x="1033196" y="606394"/>
                    <a:pt x="781530" y="734664"/>
                    <a:pt x="232685" y="603854"/>
                  </a:cubicBezTo>
                  <a:cubicBezTo>
                    <a:pt x="126005" y="410189"/>
                    <a:pt x="-72115" y="212715"/>
                    <a:pt x="2694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Trapezio 28">
              <a:extLst>
                <a:ext uri="{FF2B5EF4-FFF2-40B4-BE49-F238E27FC236}">
                  <a16:creationId xmlns:a16="http://schemas.microsoft.com/office/drawing/2014/main" id="{F166901A-7280-BA06-268C-20E235499591}"/>
                </a:ext>
              </a:extLst>
            </p:cNvPr>
            <p:cNvSpPr/>
            <p:nvPr/>
          </p:nvSpPr>
          <p:spPr>
            <a:xfrm rot="10800000">
              <a:off x="8050550" y="2229209"/>
              <a:ext cx="1253349" cy="1039181"/>
            </a:xfrm>
            <a:custGeom>
              <a:avLst/>
              <a:gdLst>
                <a:gd name="connsiteX0" fmla="*/ 0 w 1017129"/>
                <a:gd name="connsiteY0" fmla="*/ 932501 h 932501"/>
                <a:gd name="connsiteX1" fmla="*/ 122316 w 1017129"/>
                <a:gd name="connsiteY1" fmla="*/ 0 h 932501"/>
                <a:gd name="connsiteX2" fmla="*/ 894813 w 1017129"/>
                <a:gd name="connsiteY2" fmla="*/ 0 h 932501"/>
                <a:gd name="connsiteX3" fmla="*/ 1017129 w 1017129"/>
                <a:gd name="connsiteY3" fmla="*/ 932501 h 932501"/>
                <a:gd name="connsiteX4" fmla="*/ 0 w 1017129"/>
                <a:gd name="connsiteY4" fmla="*/ 932501 h 932501"/>
                <a:gd name="connsiteX0" fmla="*/ 0 w 1192389"/>
                <a:gd name="connsiteY0" fmla="*/ 932501 h 932501"/>
                <a:gd name="connsiteX1" fmla="*/ 122316 w 1192389"/>
                <a:gd name="connsiteY1" fmla="*/ 0 h 932501"/>
                <a:gd name="connsiteX2" fmla="*/ 894813 w 1192389"/>
                <a:gd name="connsiteY2" fmla="*/ 0 h 932501"/>
                <a:gd name="connsiteX3" fmla="*/ 1192389 w 1192389"/>
                <a:gd name="connsiteY3" fmla="*/ 909641 h 932501"/>
                <a:gd name="connsiteX4" fmla="*/ 0 w 1192389"/>
                <a:gd name="connsiteY4" fmla="*/ 932501 h 93250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825821 h 1023941"/>
                <a:gd name="connsiteX1" fmla="*/ 175656 w 1253349"/>
                <a:gd name="connsiteY1" fmla="*/ 0 h 1023941"/>
                <a:gd name="connsiteX2" fmla="*/ 955773 w 1253349"/>
                <a:gd name="connsiteY2" fmla="*/ 114300 h 1023941"/>
                <a:gd name="connsiteX3" fmla="*/ 1253349 w 1253349"/>
                <a:gd name="connsiteY3" fmla="*/ 1023941 h 1023941"/>
                <a:gd name="connsiteX4" fmla="*/ 0 w 1253349"/>
                <a:gd name="connsiteY4" fmla="*/ 825821 h 1023941"/>
                <a:gd name="connsiteX0" fmla="*/ 0 w 1253349"/>
                <a:gd name="connsiteY0" fmla="*/ 841061 h 1039181"/>
                <a:gd name="connsiteX1" fmla="*/ 175656 w 1253349"/>
                <a:gd name="connsiteY1" fmla="*/ 15240 h 1039181"/>
                <a:gd name="connsiteX2" fmla="*/ 963393 w 1253349"/>
                <a:gd name="connsiteY2" fmla="*/ 0 h 1039181"/>
                <a:gd name="connsiteX3" fmla="*/ 1253349 w 1253349"/>
                <a:gd name="connsiteY3" fmla="*/ 1039181 h 1039181"/>
                <a:gd name="connsiteX4" fmla="*/ 0 w 1253349"/>
                <a:gd name="connsiteY4" fmla="*/ 841061 h 1039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3349" h="1039181">
                  <a:moveTo>
                    <a:pt x="0" y="841061"/>
                  </a:moveTo>
                  <a:cubicBezTo>
                    <a:pt x="61092" y="603887"/>
                    <a:pt x="152664" y="336234"/>
                    <a:pt x="175656" y="15240"/>
                  </a:cubicBezTo>
                  <a:lnTo>
                    <a:pt x="963393" y="0"/>
                  </a:lnTo>
                  <a:cubicBezTo>
                    <a:pt x="994005" y="371794"/>
                    <a:pt x="1100817" y="568327"/>
                    <a:pt x="1253349" y="1039181"/>
                  </a:cubicBezTo>
                  <a:lnTo>
                    <a:pt x="0" y="841061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Trapezio 37">
              <a:extLst>
                <a:ext uri="{FF2B5EF4-FFF2-40B4-BE49-F238E27FC236}">
                  <a16:creationId xmlns:a16="http://schemas.microsoft.com/office/drawing/2014/main" id="{E1F9F4A5-A299-0B6D-90CE-50E9AC816648}"/>
                </a:ext>
              </a:extLst>
            </p:cNvPr>
            <p:cNvSpPr/>
            <p:nvPr/>
          </p:nvSpPr>
          <p:spPr>
            <a:xfrm rot="12826572" flipH="1">
              <a:off x="10130137" y="2239755"/>
              <a:ext cx="576899" cy="703583"/>
            </a:xfrm>
            <a:custGeom>
              <a:avLst/>
              <a:gdLst>
                <a:gd name="connsiteX0" fmla="*/ 0 w 653937"/>
                <a:gd name="connsiteY0" fmla="*/ 658283 h 658283"/>
                <a:gd name="connsiteX1" fmla="*/ 110496 w 653937"/>
                <a:gd name="connsiteY1" fmla="*/ 0 h 658283"/>
                <a:gd name="connsiteX2" fmla="*/ 543441 w 653937"/>
                <a:gd name="connsiteY2" fmla="*/ 0 h 658283"/>
                <a:gd name="connsiteX3" fmla="*/ 653937 w 653937"/>
                <a:gd name="connsiteY3" fmla="*/ 658283 h 658283"/>
                <a:gd name="connsiteX4" fmla="*/ 0 w 653937"/>
                <a:gd name="connsiteY4" fmla="*/ 658283 h 658283"/>
                <a:gd name="connsiteX0" fmla="*/ 36933 w 690870"/>
                <a:gd name="connsiteY0" fmla="*/ 658283 h 658734"/>
                <a:gd name="connsiteX1" fmla="*/ 147429 w 690870"/>
                <a:gd name="connsiteY1" fmla="*/ 0 h 658734"/>
                <a:gd name="connsiteX2" fmla="*/ 580374 w 690870"/>
                <a:gd name="connsiteY2" fmla="*/ 0 h 658734"/>
                <a:gd name="connsiteX3" fmla="*/ 690870 w 690870"/>
                <a:gd name="connsiteY3" fmla="*/ 658283 h 658734"/>
                <a:gd name="connsiteX4" fmla="*/ 36933 w 690870"/>
                <a:gd name="connsiteY4" fmla="*/ 658283 h 658734"/>
                <a:gd name="connsiteX0" fmla="*/ 36933 w 690870"/>
                <a:gd name="connsiteY0" fmla="*/ 658283 h 719243"/>
                <a:gd name="connsiteX1" fmla="*/ 147429 w 690870"/>
                <a:gd name="connsiteY1" fmla="*/ 0 h 719243"/>
                <a:gd name="connsiteX2" fmla="*/ 580374 w 690870"/>
                <a:gd name="connsiteY2" fmla="*/ 0 h 719243"/>
                <a:gd name="connsiteX3" fmla="*/ 690870 w 690870"/>
                <a:gd name="connsiteY3" fmla="*/ 658283 h 719243"/>
                <a:gd name="connsiteX4" fmla="*/ 36933 w 690870"/>
                <a:gd name="connsiteY4" fmla="*/ 658283 h 719243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48676 w 702980"/>
                <a:gd name="connsiteY0" fmla="*/ 752153 h 866737"/>
                <a:gd name="connsiteX1" fmla="*/ 91620 w 702980"/>
                <a:gd name="connsiteY1" fmla="*/ 0 h 866737"/>
                <a:gd name="connsiteX2" fmla="*/ 592117 w 702980"/>
                <a:gd name="connsiteY2" fmla="*/ 93870 h 866737"/>
                <a:gd name="connsiteX3" fmla="*/ 702613 w 702980"/>
                <a:gd name="connsiteY3" fmla="*/ 752153 h 866737"/>
                <a:gd name="connsiteX4" fmla="*/ 48676 w 702980"/>
                <a:gd name="connsiteY4" fmla="*/ 752153 h 866737"/>
                <a:gd name="connsiteX0" fmla="*/ 42672 w 696976"/>
                <a:gd name="connsiteY0" fmla="*/ 752153 h 866737"/>
                <a:gd name="connsiteX1" fmla="*/ 85616 w 696976"/>
                <a:gd name="connsiteY1" fmla="*/ 0 h 866737"/>
                <a:gd name="connsiteX2" fmla="*/ 586113 w 696976"/>
                <a:gd name="connsiteY2" fmla="*/ 93870 h 866737"/>
                <a:gd name="connsiteX3" fmla="*/ 696609 w 696976"/>
                <a:gd name="connsiteY3" fmla="*/ 752153 h 866737"/>
                <a:gd name="connsiteX4" fmla="*/ 42672 w 696976"/>
                <a:gd name="connsiteY4" fmla="*/ 752153 h 86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976" h="866737">
                  <a:moveTo>
                    <a:pt x="42672" y="752153"/>
                  </a:moveTo>
                  <a:cubicBezTo>
                    <a:pt x="-72896" y="768945"/>
                    <a:pt x="82560" y="228815"/>
                    <a:pt x="85616" y="0"/>
                  </a:cubicBezTo>
                  <a:lnTo>
                    <a:pt x="586113" y="93870"/>
                  </a:lnTo>
                  <a:cubicBezTo>
                    <a:pt x="622945" y="313298"/>
                    <a:pt x="629297" y="464145"/>
                    <a:pt x="696609" y="752153"/>
                  </a:cubicBezTo>
                  <a:cubicBezTo>
                    <a:pt x="714850" y="919793"/>
                    <a:pt x="47291" y="889313"/>
                    <a:pt x="42672" y="75215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79B662C9-9859-9772-1721-1FF70F81754D}"/>
                </a:ext>
              </a:extLst>
            </p:cNvPr>
            <p:cNvSpPr/>
            <p:nvPr/>
          </p:nvSpPr>
          <p:spPr>
            <a:xfrm>
              <a:off x="10323047" y="2303955"/>
              <a:ext cx="419100" cy="31369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B790F2E7-D680-1863-11FB-B1858727ECC5}"/>
                </a:ext>
              </a:extLst>
            </p:cNvPr>
            <p:cNvSpPr/>
            <p:nvPr/>
          </p:nvSpPr>
          <p:spPr>
            <a:xfrm rot="19062449">
              <a:off x="9826864" y="1094405"/>
              <a:ext cx="542029" cy="1651248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Trapezio 42">
              <a:extLst>
                <a:ext uri="{FF2B5EF4-FFF2-40B4-BE49-F238E27FC236}">
                  <a16:creationId xmlns:a16="http://schemas.microsoft.com/office/drawing/2014/main" id="{EF873465-3026-0B9F-B3A1-23D9928B2DAC}"/>
                </a:ext>
              </a:extLst>
            </p:cNvPr>
            <p:cNvSpPr/>
            <p:nvPr/>
          </p:nvSpPr>
          <p:spPr>
            <a:xfrm rot="1959402">
              <a:off x="9632785" y="2750433"/>
              <a:ext cx="766907" cy="907363"/>
            </a:xfrm>
            <a:custGeom>
              <a:avLst/>
              <a:gdLst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722401 w 933837"/>
                <a:gd name="connsiteY2" fmla="*/ 0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878897"/>
                <a:gd name="connsiteY0" fmla="*/ 845746 h 845746"/>
                <a:gd name="connsiteX1" fmla="*/ 211437 w 878897"/>
                <a:gd name="connsiteY1" fmla="*/ 0 h 845746"/>
                <a:gd name="connsiteX2" fmla="*/ 635384 w 878897"/>
                <a:gd name="connsiteY2" fmla="*/ 19567 h 845746"/>
                <a:gd name="connsiteX3" fmla="*/ 878897 w 878897"/>
                <a:gd name="connsiteY3" fmla="*/ 844755 h 845746"/>
                <a:gd name="connsiteX4" fmla="*/ 0 w 878897"/>
                <a:gd name="connsiteY4" fmla="*/ 845746 h 845746"/>
                <a:gd name="connsiteX0" fmla="*/ 0 w 924445"/>
                <a:gd name="connsiteY0" fmla="*/ 845746 h 845746"/>
                <a:gd name="connsiteX1" fmla="*/ 211437 w 924445"/>
                <a:gd name="connsiteY1" fmla="*/ 0 h 845746"/>
                <a:gd name="connsiteX2" fmla="*/ 635384 w 924445"/>
                <a:gd name="connsiteY2" fmla="*/ 19567 h 845746"/>
                <a:gd name="connsiteX3" fmla="*/ 878897 w 924445"/>
                <a:gd name="connsiteY3" fmla="*/ 844755 h 845746"/>
                <a:gd name="connsiteX4" fmla="*/ 0 w 924445"/>
                <a:gd name="connsiteY4" fmla="*/ 845746 h 845746"/>
                <a:gd name="connsiteX0" fmla="*/ 0 w 924445"/>
                <a:gd name="connsiteY0" fmla="*/ 845746 h 895165"/>
                <a:gd name="connsiteX1" fmla="*/ 211437 w 924445"/>
                <a:gd name="connsiteY1" fmla="*/ 0 h 895165"/>
                <a:gd name="connsiteX2" fmla="*/ 635384 w 924445"/>
                <a:gd name="connsiteY2" fmla="*/ 19567 h 895165"/>
                <a:gd name="connsiteX3" fmla="*/ 878897 w 924445"/>
                <a:gd name="connsiteY3" fmla="*/ 844755 h 895165"/>
                <a:gd name="connsiteX4" fmla="*/ 0 w 924445"/>
                <a:gd name="connsiteY4" fmla="*/ 845746 h 895165"/>
                <a:gd name="connsiteX0" fmla="*/ 0 w 927114"/>
                <a:gd name="connsiteY0" fmla="*/ 856273 h 898070"/>
                <a:gd name="connsiteX1" fmla="*/ 214106 w 927114"/>
                <a:gd name="connsiteY1" fmla="*/ 0 h 898070"/>
                <a:gd name="connsiteX2" fmla="*/ 638053 w 927114"/>
                <a:gd name="connsiteY2" fmla="*/ 19567 h 898070"/>
                <a:gd name="connsiteX3" fmla="*/ 881566 w 927114"/>
                <a:gd name="connsiteY3" fmla="*/ 844755 h 898070"/>
                <a:gd name="connsiteX4" fmla="*/ 0 w 927114"/>
                <a:gd name="connsiteY4" fmla="*/ 856273 h 898070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888649"/>
                <a:gd name="connsiteY0" fmla="*/ 856273 h 907363"/>
                <a:gd name="connsiteX1" fmla="*/ 214106 w 888649"/>
                <a:gd name="connsiteY1" fmla="*/ 0 h 907363"/>
                <a:gd name="connsiteX2" fmla="*/ 638053 w 888649"/>
                <a:gd name="connsiteY2" fmla="*/ 19567 h 907363"/>
                <a:gd name="connsiteX3" fmla="*/ 830678 w 888649"/>
                <a:gd name="connsiteY3" fmla="*/ 818597 h 907363"/>
                <a:gd name="connsiteX4" fmla="*/ 0 w 888649"/>
                <a:gd name="connsiteY4" fmla="*/ 856273 h 907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49" h="907363">
                  <a:moveTo>
                    <a:pt x="0" y="856273"/>
                  </a:moveTo>
                  <a:cubicBezTo>
                    <a:pt x="6187" y="525446"/>
                    <a:pt x="76406" y="294961"/>
                    <a:pt x="214106" y="0"/>
                  </a:cubicBezTo>
                  <a:lnTo>
                    <a:pt x="638053" y="19567"/>
                  </a:lnTo>
                  <a:cubicBezTo>
                    <a:pt x="916004" y="361593"/>
                    <a:pt x="934010" y="548976"/>
                    <a:pt x="830678" y="818597"/>
                  </a:cubicBezTo>
                  <a:cubicBezTo>
                    <a:pt x="573727" y="931605"/>
                    <a:pt x="178789" y="928146"/>
                    <a:pt x="0" y="85627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Trapezio 43">
              <a:extLst>
                <a:ext uri="{FF2B5EF4-FFF2-40B4-BE49-F238E27FC236}">
                  <a16:creationId xmlns:a16="http://schemas.microsoft.com/office/drawing/2014/main" id="{F9B6232B-8160-EDD2-A4E1-0EA8AF4E1178}"/>
                </a:ext>
              </a:extLst>
            </p:cNvPr>
            <p:cNvSpPr/>
            <p:nvPr/>
          </p:nvSpPr>
          <p:spPr>
            <a:xfrm rot="1803963">
              <a:off x="9736817" y="2803324"/>
              <a:ext cx="523209" cy="621354"/>
            </a:xfrm>
            <a:custGeom>
              <a:avLst/>
              <a:gdLst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6927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55288 h 655288"/>
                <a:gd name="connsiteX1" fmla="*/ 243832 w 729289"/>
                <a:gd name="connsiteY1" fmla="*/ 0 h 655288"/>
                <a:gd name="connsiteX2" fmla="*/ 500697 w 729289"/>
                <a:gd name="connsiteY2" fmla="*/ 15240 h 655288"/>
                <a:gd name="connsiteX3" fmla="*/ 729289 w 729289"/>
                <a:gd name="connsiteY3" fmla="*/ 655288 h 655288"/>
                <a:gd name="connsiteX4" fmla="*/ 0 w 729289"/>
                <a:gd name="connsiteY4" fmla="*/ 655288 h 655288"/>
                <a:gd name="connsiteX0" fmla="*/ 0 w 729289"/>
                <a:gd name="connsiteY0" fmla="*/ 640048 h 640048"/>
                <a:gd name="connsiteX1" fmla="*/ 251452 w 729289"/>
                <a:gd name="connsiteY1" fmla="*/ 762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858"/>
                <a:gd name="connsiteY0" fmla="*/ 687743 h 687743"/>
                <a:gd name="connsiteX1" fmla="*/ 251452 w 729858"/>
                <a:gd name="connsiteY1" fmla="*/ 55315 h 687743"/>
                <a:gd name="connsiteX2" fmla="*/ 500697 w 729858"/>
                <a:gd name="connsiteY2" fmla="*/ 47695 h 687743"/>
                <a:gd name="connsiteX3" fmla="*/ 729289 w 729858"/>
                <a:gd name="connsiteY3" fmla="*/ 687743 h 687743"/>
                <a:gd name="connsiteX4" fmla="*/ 0 w 729858"/>
                <a:gd name="connsiteY4" fmla="*/ 687743 h 687743"/>
                <a:gd name="connsiteX0" fmla="*/ 0 w 729858"/>
                <a:gd name="connsiteY0" fmla="*/ 687743 h 724996"/>
                <a:gd name="connsiteX1" fmla="*/ 251452 w 729858"/>
                <a:gd name="connsiteY1" fmla="*/ 55315 h 724996"/>
                <a:gd name="connsiteX2" fmla="*/ 500697 w 729858"/>
                <a:gd name="connsiteY2" fmla="*/ 47695 h 724996"/>
                <a:gd name="connsiteX3" fmla="*/ 729289 w 729858"/>
                <a:gd name="connsiteY3" fmla="*/ 687743 h 724996"/>
                <a:gd name="connsiteX4" fmla="*/ 0 w 729858"/>
                <a:gd name="connsiteY4" fmla="*/ 687743 h 724996"/>
                <a:gd name="connsiteX0" fmla="*/ 0 w 729858"/>
                <a:gd name="connsiteY0" fmla="*/ 687743 h 742369"/>
                <a:gd name="connsiteX1" fmla="*/ 251452 w 729858"/>
                <a:gd name="connsiteY1" fmla="*/ 55315 h 742369"/>
                <a:gd name="connsiteX2" fmla="*/ 500697 w 729858"/>
                <a:gd name="connsiteY2" fmla="*/ 47695 h 742369"/>
                <a:gd name="connsiteX3" fmla="*/ 729289 w 729858"/>
                <a:gd name="connsiteY3" fmla="*/ 687743 h 742369"/>
                <a:gd name="connsiteX4" fmla="*/ 0 w 729858"/>
                <a:gd name="connsiteY4" fmla="*/ 687743 h 7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858" h="742369">
                  <a:moveTo>
                    <a:pt x="0" y="687743"/>
                  </a:moveTo>
                  <a:cubicBezTo>
                    <a:pt x="15237" y="438834"/>
                    <a:pt x="68575" y="258504"/>
                    <a:pt x="251452" y="55315"/>
                  </a:cubicBezTo>
                  <a:cubicBezTo>
                    <a:pt x="334534" y="-15805"/>
                    <a:pt x="425235" y="-18345"/>
                    <a:pt x="500697" y="47695"/>
                  </a:cubicBezTo>
                  <a:cubicBezTo>
                    <a:pt x="668334" y="192464"/>
                    <a:pt x="736912" y="459154"/>
                    <a:pt x="729289" y="687743"/>
                  </a:cubicBezTo>
                  <a:cubicBezTo>
                    <a:pt x="524293" y="771563"/>
                    <a:pt x="197376" y="748703"/>
                    <a:pt x="0" y="68774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Trapezio 67">
              <a:extLst>
                <a:ext uri="{FF2B5EF4-FFF2-40B4-BE49-F238E27FC236}">
                  <a16:creationId xmlns:a16="http://schemas.microsoft.com/office/drawing/2014/main" id="{141D2174-E616-E938-960F-A0A1BDD0ED9A}"/>
                </a:ext>
              </a:extLst>
            </p:cNvPr>
            <p:cNvSpPr/>
            <p:nvPr/>
          </p:nvSpPr>
          <p:spPr>
            <a:xfrm rot="182189" flipH="1">
              <a:off x="8845936" y="3499204"/>
              <a:ext cx="959871" cy="1538556"/>
            </a:xfrm>
            <a:custGeom>
              <a:avLst/>
              <a:gdLst>
                <a:gd name="connsiteX0" fmla="*/ 0 w 1017409"/>
                <a:gd name="connsiteY0" fmla="*/ 1393390 h 1393390"/>
                <a:gd name="connsiteX1" fmla="*/ 149671 w 1017409"/>
                <a:gd name="connsiteY1" fmla="*/ 0 h 1393390"/>
                <a:gd name="connsiteX2" fmla="*/ 867738 w 1017409"/>
                <a:gd name="connsiteY2" fmla="*/ 0 h 1393390"/>
                <a:gd name="connsiteX3" fmla="*/ 1017409 w 1017409"/>
                <a:gd name="connsiteY3" fmla="*/ 1393390 h 1393390"/>
                <a:gd name="connsiteX4" fmla="*/ 0 w 1017409"/>
                <a:gd name="connsiteY4" fmla="*/ 1393390 h 1393390"/>
                <a:gd name="connsiteX0" fmla="*/ 0 w 961936"/>
                <a:gd name="connsiteY0" fmla="*/ 1393390 h 1393390"/>
                <a:gd name="connsiteX1" fmla="*/ 149671 w 961936"/>
                <a:gd name="connsiteY1" fmla="*/ 0 h 1393390"/>
                <a:gd name="connsiteX2" fmla="*/ 867738 w 961936"/>
                <a:gd name="connsiteY2" fmla="*/ 0 h 1393390"/>
                <a:gd name="connsiteX3" fmla="*/ 961936 w 961936"/>
                <a:gd name="connsiteY3" fmla="*/ 1392953 h 1393390"/>
                <a:gd name="connsiteX4" fmla="*/ 0 w 961936"/>
                <a:gd name="connsiteY4" fmla="*/ 1393390 h 1393390"/>
                <a:gd name="connsiteX0" fmla="*/ 0 w 990173"/>
                <a:gd name="connsiteY0" fmla="*/ 1393390 h 1393390"/>
                <a:gd name="connsiteX1" fmla="*/ 149671 w 990173"/>
                <a:gd name="connsiteY1" fmla="*/ 0 h 1393390"/>
                <a:gd name="connsiteX2" fmla="*/ 867738 w 990173"/>
                <a:gd name="connsiteY2" fmla="*/ 0 h 1393390"/>
                <a:gd name="connsiteX3" fmla="*/ 961936 w 990173"/>
                <a:gd name="connsiteY3" fmla="*/ 1392953 h 1393390"/>
                <a:gd name="connsiteX4" fmla="*/ 0 w 990173"/>
                <a:gd name="connsiteY4" fmla="*/ 1393390 h 1393390"/>
                <a:gd name="connsiteX0" fmla="*/ 0 w 990173"/>
                <a:gd name="connsiteY0" fmla="*/ 1393390 h 1393390"/>
                <a:gd name="connsiteX1" fmla="*/ 149671 w 990173"/>
                <a:gd name="connsiteY1" fmla="*/ 0 h 1393390"/>
                <a:gd name="connsiteX2" fmla="*/ 867738 w 990173"/>
                <a:gd name="connsiteY2" fmla="*/ 0 h 1393390"/>
                <a:gd name="connsiteX3" fmla="*/ 961936 w 990173"/>
                <a:gd name="connsiteY3" fmla="*/ 1392953 h 1393390"/>
                <a:gd name="connsiteX4" fmla="*/ 0 w 990173"/>
                <a:gd name="connsiteY4" fmla="*/ 1393390 h 1393390"/>
                <a:gd name="connsiteX0" fmla="*/ 0 w 990173"/>
                <a:gd name="connsiteY0" fmla="*/ 1393390 h 1411727"/>
                <a:gd name="connsiteX1" fmla="*/ 149671 w 990173"/>
                <a:gd name="connsiteY1" fmla="*/ 0 h 1411727"/>
                <a:gd name="connsiteX2" fmla="*/ 867738 w 990173"/>
                <a:gd name="connsiteY2" fmla="*/ 0 h 1411727"/>
                <a:gd name="connsiteX3" fmla="*/ 961936 w 990173"/>
                <a:gd name="connsiteY3" fmla="*/ 1392953 h 1411727"/>
                <a:gd name="connsiteX4" fmla="*/ 0 w 990173"/>
                <a:gd name="connsiteY4" fmla="*/ 1393390 h 1411727"/>
                <a:gd name="connsiteX0" fmla="*/ 11176 w 1001349"/>
                <a:gd name="connsiteY0" fmla="*/ 1393390 h 1411727"/>
                <a:gd name="connsiteX1" fmla="*/ 160847 w 1001349"/>
                <a:gd name="connsiteY1" fmla="*/ 0 h 1411727"/>
                <a:gd name="connsiteX2" fmla="*/ 878914 w 1001349"/>
                <a:gd name="connsiteY2" fmla="*/ 0 h 1411727"/>
                <a:gd name="connsiteX3" fmla="*/ 973112 w 1001349"/>
                <a:gd name="connsiteY3" fmla="*/ 1392953 h 1411727"/>
                <a:gd name="connsiteX4" fmla="*/ 11176 w 1001349"/>
                <a:gd name="connsiteY4" fmla="*/ 1393390 h 1411727"/>
                <a:gd name="connsiteX0" fmla="*/ 13018 w 1003191"/>
                <a:gd name="connsiteY0" fmla="*/ 1393390 h 1411727"/>
                <a:gd name="connsiteX1" fmla="*/ 162689 w 1003191"/>
                <a:gd name="connsiteY1" fmla="*/ 0 h 1411727"/>
                <a:gd name="connsiteX2" fmla="*/ 880756 w 1003191"/>
                <a:gd name="connsiteY2" fmla="*/ 0 h 1411727"/>
                <a:gd name="connsiteX3" fmla="*/ 974954 w 1003191"/>
                <a:gd name="connsiteY3" fmla="*/ 1392953 h 1411727"/>
                <a:gd name="connsiteX4" fmla="*/ 13018 w 1003191"/>
                <a:gd name="connsiteY4" fmla="*/ 1393390 h 1411727"/>
                <a:gd name="connsiteX0" fmla="*/ 13018 w 996432"/>
                <a:gd name="connsiteY0" fmla="*/ 1393390 h 1450462"/>
                <a:gd name="connsiteX1" fmla="*/ 162689 w 996432"/>
                <a:gd name="connsiteY1" fmla="*/ 0 h 1450462"/>
                <a:gd name="connsiteX2" fmla="*/ 880756 w 996432"/>
                <a:gd name="connsiteY2" fmla="*/ 0 h 1450462"/>
                <a:gd name="connsiteX3" fmla="*/ 967173 w 996432"/>
                <a:gd name="connsiteY3" fmla="*/ 1450461 h 1450462"/>
                <a:gd name="connsiteX4" fmla="*/ 13018 w 996432"/>
                <a:gd name="connsiteY4" fmla="*/ 1393390 h 1450462"/>
                <a:gd name="connsiteX0" fmla="*/ 12523 w 995937"/>
                <a:gd name="connsiteY0" fmla="*/ 1393390 h 1450462"/>
                <a:gd name="connsiteX1" fmla="*/ 162194 w 995937"/>
                <a:gd name="connsiteY1" fmla="*/ 0 h 1450462"/>
                <a:gd name="connsiteX2" fmla="*/ 880261 w 995937"/>
                <a:gd name="connsiteY2" fmla="*/ 0 h 1450462"/>
                <a:gd name="connsiteX3" fmla="*/ 966678 w 995937"/>
                <a:gd name="connsiteY3" fmla="*/ 1450461 h 1450462"/>
                <a:gd name="connsiteX4" fmla="*/ 12523 w 995937"/>
                <a:gd name="connsiteY4" fmla="*/ 1393390 h 1450462"/>
                <a:gd name="connsiteX0" fmla="*/ 12523 w 995937"/>
                <a:gd name="connsiteY0" fmla="*/ 1432747 h 1489819"/>
                <a:gd name="connsiteX1" fmla="*/ 162194 w 995937"/>
                <a:gd name="connsiteY1" fmla="*/ 39357 h 1489819"/>
                <a:gd name="connsiteX2" fmla="*/ 880261 w 995937"/>
                <a:gd name="connsiteY2" fmla="*/ 39357 h 1489819"/>
                <a:gd name="connsiteX3" fmla="*/ 966678 w 995937"/>
                <a:gd name="connsiteY3" fmla="*/ 1489818 h 1489819"/>
                <a:gd name="connsiteX4" fmla="*/ 12523 w 995937"/>
                <a:gd name="connsiteY4" fmla="*/ 1432747 h 1489819"/>
                <a:gd name="connsiteX0" fmla="*/ 12523 w 995937"/>
                <a:gd name="connsiteY0" fmla="*/ 1432747 h 1518816"/>
                <a:gd name="connsiteX1" fmla="*/ 162194 w 995937"/>
                <a:gd name="connsiteY1" fmla="*/ 39357 h 1518816"/>
                <a:gd name="connsiteX2" fmla="*/ 880261 w 995937"/>
                <a:gd name="connsiteY2" fmla="*/ 39357 h 1518816"/>
                <a:gd name="connsiteX3" fmla="*/ 966678 w 995937"/>
                <a:gd name="connsiteY3" fmla="*/ 1489818 h 1518816"/>
                <a:gd name="connsiteX4" fmla="*/ 12523 w 995937"/>
                <a:gd name="connsiteY4" fmla="*/ 1432747 h 1518816"/>
                <a:gd name="connsiteX0" fmla="*/ 12523 w 995937"/>
                <a:gd name="connsiteY0" fmla="*/ 1432747 h 1534940"/>
                <a:gd name="connsiteX1" fmla="*/ 162194 w 995937"/>
                <a:gd name="connsiteY1" fmla="*/ 39357 h 1534940"/>
                <a:gd name="connsiteX2" fmla="*/ 880261 w 995937"/>
                <a:gd name="connsiteY2" fmla="*/ 39357 h 1534940"/>
                <a:gd name="connsiteX3" fmla="*/ 966678 w 995937"/>
                <a:gd name="connsiteY3" fmla="*/ 1489818 h 1534940"/>
                <a:gd name="connsiteX4" fmla="*/ 12523 w 995937"/>
                <a:gd name="connsiteY4" fmla="*/ 1432747 h 1534940"/>
                <a:gd name="connsiteX0" fmla="*/ 12523 w 1004252"/>
                <a:gd name="connsiteY0" fmla="*/ 1436363 h 1538556"/>
                <a:gd name="connsiteX1" fmla="*/ 162194 w 1004252"/>
                <a:gd name="connsiteY1" fmla="*/ 42973 h 1538556"/>
                <a:gd name="connsiteX2" fmla="*/ 928330 w 1004252"/>
                <a:gd name="connsiteY2" fmla="*/ 30176 h 1538556"/>
                <a:gd name="connsiteX3" fmla="*/ 966678 w 1004252"/>
                <a:gd name="connsiteY3" fmla="*/ 1493434 h 1538556"/>
                <a:gd name="connsiteX4" fmla="*/ 12523 w 1004252"/>
                <a:gd name="connsiteY4" fmla="*/ 1436363 h 1538556"/>
                <a:gd name="connsiteX0" fmla="*/ 12523 w 993035"/>
                <a:gd name="connsiteY0" fmla="*/ 1436363 h 1538556"/>
                <a:gd name="connsiteX1" fmla="*/ 162194 w 993035"/>
                <a:gd name="connsiteY1" fmla="*/ 42973 h 1538556"/>
                <a:gd name="connsiteX2" fmla="*/ 928330 w 993035"/>
                <a:gd name="connsiteY2" fmla="*/ 30176 h 1538556"/>
                <a:gd name="connsiteX3" fmla="*/ 966678 w 993035"/>
                <a:gd name="connsiteY3" fmla="*/ 1493434 h 1538556"/>
                <a:gd name="connsiteX4" fmla="*/ 12523 w 993035"/>
                <a:gd name="connsiteY4" fmla="*/ 1436363 h 153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035" h="1538556">
                  <a:moveTo>
                    <a:pt x="12523" y="1436363"/>
                  </a:moveTo>
                  <a:cubicBezTo>
                    <a:pt x="-40980" y="1340577"/>
                    <a:pt x="89837" y="569014"/>
                    <a:pt x="162194" y="42973"/>
                  </a:cubicBezTo>
                  <a:cubicBezTo>
                    <a:pt x="321651" y="-45582"/>
                    <a:pt x="688974" y="30176"/>
                    <a:pt x="928330" y="30176"/>
                  </a:cubicBezTo>
                  <a:cubicBezTo>
                    <a:pt x="881718" y="765200"/>
                    <a:pt x="1057201" y="1098114"/>
                    <a:pt x="966678" y="1493434"/>
                  </a:cubicBezTo>
                  <a:cubicBezTo>
                    <a:pt x="516692" y="1568971"/>
                    <a:pt x="95716" y="1549484"/>
                    <a:pt x="12523" y="143636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ttangolo 51">
              <a:extLst>
                <a:ext uri="{FF2B5EF4-FFF2-40B4-BE49-F238E27FC236}">
                  <a16:creationId xmlns:a16="http://schemas.microsoft.com/office/drawing/2014/main" id="{3EC3EEB3-15B6-9C05-8DDD-3531916B3A0E}"/>
                </a:ext>
              </a:extLst>
            </p:cNvPr>
            <p:cNvSpPr/>
            <p:nvPr/>
          </p:nvSpPr>
          <p:spPr>
            <a:xfrm rot="151533">
              <a:off x="8998360" y="3527455"/>
              <a:ext cx="629296" cy="722426"/>
            </a:xfrm>
            <a:custGeom>
              <a:avLst/>
              <a:gdLst>
                <a:gd name="connsiteX0" fmla="*/ 0 w 616619"/>
                <a:gd name="connsiteY0" fmla="*/ 0 h 621814"/>
                <a:gd name="connsiteX1" fmla="*/ 616619 w 616619"/>
                <a:gd name="connsiteY1" fmla="*/ 0 h 621814"/>
                <a:gd name="connsiteX2" fmla="*/ 616619 w 616619"/>
                <a:gd name="connsiteY2" fmla="*/ 621814 h 621814"/>
                <a:gd name="connsiteX3" fmla="*/ 0 w 616619"/>
                <a:gd name="connsiteY3" fmla="*/ 621814 h 621814"/>
                <a:gd name="connsiteX4" fmla="*/ 0 w 616619"/>
                <a:gd name="connsiteY4" fmla="*/ 0 h 621814"/>
                <a:gd name="connsiteX0" fmla="*/ 0 w 616619"/>
                <a:gd name="connsiteY0" fmla="*/ 0 h 688563"/>
                <a:gd name="connsiteX1" fmla="*/ 616619 w 616619"/>
                <a:gd name="connsiteY1" fmla="*/ 0 h 688563"/>
                <a:gd name="connsiteX2" fmla="*/ 616619 w 616619"/>
                <a:gd name="connsiteY2" fmla="*/ 621814 h 688563"/>
                <a:gd name="connsiteX3" fmla="*/ 0 w 616619"/>
                <a:gd name="connsiteY3" fmla="*/ 621814 h 688563"/>
                <a:gd name="connsiteX4" fmla="*/ 0 w 616619"/>
                <a:gd name="connsiteY4" fmla="*/ 0 h 688563"/>
                <a:gd name="connsiteX0" fmla="*/ 0 w 616619"/>
                <a:gd name="connsiteY0" fmla="*/ 0 h 708755"/>
                <a:gd name="connsiteX1" fmla="*/ 616619 w 616619"/>
                <a:gd name="connsiteY1" fmla="*/ 0 h 708755"/>
                <a:gd name="connsiteX2" fmla="*/ 616619 w 616619"/>
                <a:gd name="connsiteY2" fmla="*/ 621814 h 708755"/>
                <a:gd name="connsiteX3" fmla="*/ 0 w 616619"/>
                <a:gd name="connsiteY3" fmla="*/ 621814 h 708755"/>
                <a:gd name="connsiteX4" fmla="*/ 0 w 616619"/>
                <a:gd name="connsiteY4" fmla="*/ 0 h 708755"/>
                <a:gd name="connsiteX0" fmla="*/ 0 w 616619"/>
                <a:gd name="connsiteY0" fmla="*/ 0 h 711984"/>
                <a:gd name="connsiteX1" fmla="*/ 616619 w 616619"/>
                <a:gd name="connsiteY1" fmla="*/ 0 h 711984"/>
                <a:gd name="connsiteX2" fmla="*/ 616619 w 616619"/>
                <a:gd name="connsiteY2" fmla="*/ 621814 h 711984"/>
                <a:gd name="connsiteX3" fmla="*/ 0 w 616619"/>
                <a:gd name="connsiteY3" fmla="*/ 621814 h 711984"/>
                <a:gd name="connsiteX4" fmla="*/ 0 w 616619"/>
                <a:gd name="connsiteY4" fmla="*/ 0 h 711984"/>
                <a:gd name="connsiteX0" fmla="*/ 0 w 616619"/>
                <a:gd name="connsiteY0" fmla="*/ 0 h 712500"/>
                <a:gd name="connsiteX1" fmla="*/ 616619 w 616619"/>
                <a:gd name="connsiteY1" fmla="*/ 0 h 712500"/>
                <a:gd name="connsiteX2" fmla="*/ 616619 w 616619"/>
                <a:gd name="connsiteY2" fmla="*/ 621814 h 712500"/>
                <a:gd name="connsiteX3" fmla="*/ 0 w 616619"/>
                <a:gd name="connsiteY3" fmla="*/ 621814 h 712500"/>
                <a:gd name="connsiteX4" fmla="*/ 0 w 616619"/>
                <a:gd name="connsiteY4" fmla="*/ 0 h 712500"/>
                <a:gd name="connsiteX0" fmla="*/ 0 w 630030"/>
                <a:gd name="connsiteY0" fmla="*/ 0 h 712500"/>
                <a:gd name="connsiteX1" fmla="*/ 630030 w 630030"/>
                <a:gd name="connsiteY1" fmla="*/ 2440 h 712500"/>
                <a:gd name="connsiteX2" fmla="*/ 616619 w 630030"/>
                <a:gd name="connsiteY2" fmla="*/ 621814 h 712500"/>
                <a:gd name="connsiteX3" fmla="*/ 0 w 630030"/>
                <a:gd name="connsiteY3" fmla="*/ 621814 h 712500"/>
                <a:gd name="connsiteX4" fmla="*/ 0 w 630030"/>
                <a:gd name="connsiteY4" fmla="*/ 0 h 712500"/>
                <a:gd name="connsiteX0" fmla="*/ 0 w 616619"/>
                <a:gd name="connsiteY0" fmla="*/ 0 h 712500"/>
                <a:gd name="connsiteX1" fmla="*/ 583210 w 616619"/>
                <a:gd name="connsiteY1" fmla="*/ 16091 h 712500"/>
                <a:gd name="connsiteX2" fmla="*/ 616619 w 616619"/>
                <a:gd name="connsiteY2" fmla="*/ 621814 h 712500"/>
                <a:gd name="connsiteX3" fmla="*/ 0 w 616619"/>
                <a:gd name="connsiteY3" fmla="*/ 621814 h 712500"/>
                <a:gd name="connsiteX4" fmla="*/ 0 w 616619"/>
                <a:gd name="connsiteY4" fmla="*/ 0 h 712500"/>
                <a:gd name="connsiteX0" fmla="*/ 0 w 629296"/>
                <a:gd name="connsiteY0" fmla="*/ 0 h 712500"/>
                <a:gd name="connsiteX1" fmla="*/ 629296 w 629296"/>
                <a:gd name="connsiteY1" fmla="*/ 21703 h 712500"/>
                <a:gd name="connsiteX2" fmla="*/ 616619 w 629296"/>
                <a:gd name="connsiteY2" fmla="*/ 621814 h 712500"/>
                <a:gd name="connsiteX3" fmla="*/ 0 w 629296"/>
                <a:gd name="connsiteY3" fmla="*/ 621814 h 712500"/>
                <a:gd name="connsiteX4" fmla="*/ 0 w 629296"/>
                <a:gd name="connsiteY4" fmla="*/ 0 h 712500"/>
                <a:gd name="connsiteX0" fmla="*/ 0 w 629296"/>
                <a:gd name="connsiteY0" fmla="*/ 11210 h 723710"/>
                <a:gd name="connsiteX1" fmla="*/ 629296 w 629296"/>
                <a:gd name="connsiteY1" fmla="*/ 32913 h 723710"/>
                <a:gd name="connsiteX2" fmla="*/ 616619 w 629296"/>
                <a:gd name="connsiteY2" fmla="*/ 633024 h 723710"/>
                <a:gd name="connsiteX3" fmla="*/ 0 w 629296"/>
                <a:gd name="connsiteY3" fmla="*/ 633024 h 723710"/>
                <a:gd name="connsiteX4" fmla="*/ 0 w 629296"/>
                <a:gd name="connsiteY4" fmla="*/ 11210 h 723710"/>
                <a:gd name="connsiteX0" fmla="*/ 0 w 629296"/>
                <a:gd name="connsiteY0" fmla="*/ 31201 h 743701"/>
                <a:gd name="connsiteX1" fmla="*/ 629296 w 629296"/>
                <a:gd name="connsiteY1" fmla="*/ 52904 h 743701"/>
                <a:gd name="connsiteX2" fmla="*/ 616619 w 629296"/>
                <a:gd name="connsiteY2" fmla="*/ 653015 h 743701"/>
                <a:gd name="connsiteX3" fmla="*/ 0 w 629296"/>
                <a:gd name="connsiteY3" fmla="*/ 653015 h 743701"/>
                <a:gd name="connsiteX4" fmla="*/ 0 w 629296"/>
                <a:gd name="connsiteY4" fmla="*/ 31201 h 74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296" h="743701">
                  <a:moveTo>
                    <a:pt x="0" y="31201"/>
                  </a:moveTo>
                  <a:cubicBezTo>
                    <a:pt x="200260" y="-15942"/>
                    <a:pt x="415878" y="-10414"/>
                    <a:pt x="629296" y="52904"/>
                  </a:cubicBezTo>
                  <a:lnTo>
                    <a:pt x="616619" y="653015"/>
                  </a:lnTo>
                  <a:cubicBezTo>
                    <a:pt x="436182" y="804442"/>
                    <a:pt x="84588" y="739080"/>
                    <a:pt x="0" y="653015"/>
                  </a:cubicBezTo>
                  <a:lnTo>
                    <a:pt x="0" y="31201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ttangolo con angoli arrotondati 16">
              <a:extLst>
                <a:ext uri="{FF2B5EF4-FFF2-40B4-BE49-F238E27FC236}">
                  <a16:creationId xmlns:a16="http://schemas.microsoft.com/office/drawing/2014/main" id="{DD8079D7-D9F4-EE52-ED2A-1DE36043D6B6}"/>
                </a:ext>
              </a:extLst>
            </p:cNvPr>
            <p:cNvSpPr/>
            <p:nvPr/>
          </p:nvSpPr>
          <p:spPr>
            <a:xfrm rot="219375">
              <a:off x="9010637" y="3535137"/>
              <a:ext cx="180607" cy="47163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Esagono 65">
              <a:extLst>
                <a:ext uri="{FF2B5EF4-FFF2-40B4-BE49-F238E27FC236}">
                  <a16:creationId xmlns:a16="http://schemas.microsoft.com/office/drawing/2014/main" id="{FA28B5C7-ACD3-F3E3-1AD8-1376A1772381}"/>
                </a:ext>
              </a:extLst>
            </p:cNvPr>
            <p:cNvSpPr/>
            <p:nvPr/>
          </p:nvSpPr>
          <p:spPr>
            <a:xfrm>
              <a:off x="7715130" y="1305324"/>
              <a:ext cx="863405" cy="1277192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Esagono 65">
              <a:extLst>
                <a:ext uri="{FF2B5EF4-FFF2-40B4-BE49-F238E27FC236}">
                  <a16:creationId xmlns:a16="http://schemas.microsoft.com/office/drawing/2014/main" id="{E652A783-6A14-53C7-1809-DAE3281EF40B}"/>
                </a:ext>
              </a:extLst>
            </p:cNvPr>
            <p:cNvSpPr/>
            <p:nvPr/>
          </p:nvSpPr>
          <p:spPr>
            <a:xfrm flipH="1">
              <a:off x="8823437" y="1295809"/>
              <a:ext cx="798559" cy="1277192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92A33F47-E4F5-10BF-E4AD-FFC5BB33BC4B}"/>
                </a:ext>
              </a:extLst>
            </p:cNvPr>
            <p:cNvSpPr/>
            <p:nvPr/>
          </p:nvSpPr>
          <p:spPr>
            <a:xfrm>
              <a:off x="7984291" y="1491745"/>
              <a:ext cx="1417320" cy="140017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E9AA0A9F-3D6A-37E2-6EB0-E533ADA4863B}"/>
                </a:ext>
              </a:extLst>
            </p:cNvPr>
            <p:cNvGrpSpPr/>
            <p:nvPr/>
          </p:nvGrpSpPr>
          <p:grpSpPr>
            <a:xfrm>
              <a:off x="9255545" y="1248156"/>
              <a:ext cx="996627" cy="940307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22" name="Ritardo 21">
                <a:extLst>
                  <a:ext uri="{FF2B5EF4-FFF2-40B4-BE49-F238E27FC236}">
                    <a16:creationId xmlns:a16="http://schemas.microsoft.com/office/drawing/2014/main" id="{365AEA17-99D2-672C-9470-E8301ABBA9E9}"/>
                  </a:ext>
                </a:extLst>
              </p:cNvPr>
              <p:cNvSpPr/>
              <p:nvPr/>
            </p:nvSpPr>
            <p:spPr>
              <a:xfrm rot="5197850">
                <a:off x="7361545" y="1462022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3" name="Cerchio parziale 22">
                <a:extLst>
                  <a:ext uri="{FF2B5EF4-FFF2-40B4-BE49-F238E27FC236}">
                    <a16:creationId xmlns:a16="http://schemas.microsoft.com/office/drawing/2014/main" id="{BA6785B6-0618-2452-5163-75F02F947FFE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" name="Figura a mano libera: forma 23">
              <a:extLst>
                <a:ext uri="{FF2B5EF4-FFF2-40B4-BE49-F238E27FC236}">
                  <a16:creationId xmlns:a16="http://schemas.microsoft.com/office/drawing/2014/main" id="{4CD44E8A-14E5-522A-8F73-1CB4B7913B0E}"/>
                </a:ext>
              </a:extLst>
            </p:cNvPr>
            <p:cNvSpPr/>
            <p:nvPr/>
          </p:nvSpPr>
          <p:spPr>
            <a:xfrm>
              <a:off x="8889979" y="6353790"/>
              <a:ext cx="856260" cy="300612"/>
            </a:xfrm>
            <a:custGeom>
              <a:avLst/>
              <a:gdLst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95300 w 857250"/>
                <a:gd name="connsiteY2" fmla="*/ 18669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83870 w 857250"/>
                <a:gd name="connsiteY2" fmla="*/ 16002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252004"/>
                <a:gd name="connsiteX1" fmla="*/ 72390 w 857250"/>
                <a:gd name="connsiteY1" fmla="*/ 3810 h 252004"/>
                <a:gd name="connsiteX2" fmla="*/ 483870 w 857250"/>
                <a:gd name="connsiteY2" fmla="*/ 160020 h 252004"/>
                <a:gd name="connsiteX3" fmla="*/ 811530 w 857250"/>
                <a:gd name="connsiteY3" fmla="*/ 0 h 252004"/>
                <a:gd name="connsiteX4" fmla="*/ 857250 w 857250"/>
                <a:gd name="connsiteY4" fmla="*/ 186690 h 252004"/>
                <a:gd name="connsiteX5" fmla="*/ 0 w 857250"/>
                <a:gd name="connsiteY5" fmla="*/ 129540 h 252004"/>
                <a:gd name="connsiteX0" fmla="*/ 313 w 857563"/>
                <a:gd name="connsiteY0" fmla="*/ 129540 h 276462"/>
                <a:gd name="connsiteX1" fmla="*/ 72703 w 857563"/>
                <a:gd name="connsiteY1" fmla="*/ 3810 h 276462"/>
                <a:gd name="connsiteX2" fmla="*/ 484183 w 857563"/>
                <a:gd name="connsiteY2" fmla="*/ 160020 h 276462"/>
                <a:gd name="connsiteX3" fmla="*/ 811843 w 857563"/>
                <a:gd name="connsiteY3" fmla="*/ 0 h 276462"/>
                <a:gd name="connsiteX4" fmla="*/ 857563 w 857563"/>
                <a:gd name="connsiteY4" fmla="*/ 186690 h 276462"/>
                <a:gd name="connsiteX5" fmla="*/ 313 w 857563"/>
                <a:gd name="connsiteY5" fmla="*/ 129540 h 276462"/>
                <a:gd name="connsiteX0" fmla="*/ 4085 w 861335"/>
                <a:gd name="connsiteY0" fmla="*/ 129540 h 276462"/>
                <a:gd name="connsiteX1" fmla="*/ 76475 w 861335"/>
                <a:gd name="connsiteY1" fmla="*/ 3810 h 276462"/>
                <a:gd name="connsiteX2" fmla="*/ 487955 w 861335"/>
                <a:gd name="connsiteY2" fmla="*/ 160020 h 276462"/>
                <a:gd name="connsiteX3" fmla="*/ 815615 w 861335"/>
                <a:gd name="connsiteY3" fmla="*/ 0 h 276462"/>
                <a:gd name="connsiteX4" fmla="*/ 861335 w 861335"/>
                <a:gd name="connsiteY4" fmla="*/ 186690 h 276462"/>
                <a:gd name="connsiteX5" fmla="*/ 4085 w 861335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3690 h 300612"/>
                <a:gd name="connsiteX1" fmla="*/ 78760 w 887664"/>
                <a:gd name="connsiteY1" fmla="*/ 27960 h 300612"/>
                <a:gd name="connsiteX2" fmla="*/ 490240 w 887664"/>
                <a:gd name="connsiteY2" fmla="*/ 184170 h 300612"/>
                <a:gd name="connsiteX3" fmla="*/ 817900 w 887664"/>
                <a:gd name="connsiteY3" fmla="*/ 24150 h 300612"/>
                <a:gd name="connsiteX4" fmla="*/ 863620 w 887664"/>
                <a:gd name="connsiteY4" fmla="*/ 210840 h 300612"/>
                <a:gd name="connsiteX5" fmla="*/ 6370 w 887664"/>
                <a:gd name="connsiteY5" fmla="*/ 153690 h 30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7664" h="300612">
                  <a:moveTo>
                    <a:pt x="6370" y="153690"/>
                  </a:moveTo>
                  <a:cubicBezTo>
                    <a:pt x="-15220" y="88920"/>
                    <a:pt x="20340" y="73680"/>
                    <a:pt x="78760" y="27960"/>
                  </a:cubicBezTo>
                  <a:cubicBezTo>
                    <a:pt x="166390" y="11450"/>
                    <a:pt x="337840" y="196870"/>
                    <a:pt x="490240" y="184170"/>
                  </a:cubicBezTo>
                  <a:cubicBezTo>
                    <a:pt x="637560" y="161310"/>
                    <a:pt x="769640" y="-74910"/>
                    <a:pt x="817900" y="24150"/>
                  </a:cubicBezTo>
                  <a:cubicBezTo>
                    <a:pt x="894100" y="67330"/>
                    <a:pt x="905530" y="171470"/>
                    <a:pt x="863620" y="210840"/>
                  </a:cubicBezTo>
                  <a:cubicBezTo>
                    <a:pt x="535960" y="378480"/>
                    <a:pt x="-8870" y="283230"/>
                    <a:pt x="6370" y="15369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34BCF8ED-8290-285F-C23B-7EF0E861E747}"/>
                </a:ext>
              </a:extLst>
            </p:cNvPr>
            <p:cNvSpPr/>
            <p:nvPr/>
          </p:nvSpPr>
          <p:spPr>
            <a:xfrm rot="556420">
              <a:off x="8775361" y="5961441"/>
              <a:ext cx="741817" cy="247745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50D6DE16-6D7B-6053-70C3-7279714AA3C4}"/>
                </a:ext>
              </a:extLst>
            </p:cNvPr>
            <p:cNvGrpSpPr/>
            <p:nvPr/>
          </p:nvGrpSpPr>
          <p:grpSpPr>
            <a:xfrm>
              <a:off x="8774517" y="4918684"/>
              <a:ext cx="922752" cy="1231833"/>
              <a:chOff x="8774517" y="4918684"/>
              <a:chExt cx="922752" cy="1231833"/>
            </a:xfrm>
          </p:grpSpPr>
          <p:sp>
            <p:nvSpPr>
              <p:cNvPr id="27" name="Rettangolo 70">
                <a:extLst>
                  <a:ext uri="{FF2B5EF4-FFF2-40B4-BE49-F238E27FC236}">
                    <a16:creationId xmlns:a16="http://schemas.microsoft.com/office/drawing/2014/main" id="{15B7F171-CD82-DB3C-C677-1B2A69C1A916}"/>
                  </a:ext>
                </a:extLst>
              </p:cNvPr>
              <p:cNvSpPr/>
              <p:nvPr/>
            </p:nvSpPr>
            <p:spPr>
              <a:xfrm rot="282320" flipH="1">
                <a:off x="8774517" y="4918684"/>
                <a:ext cx="922752" cy="1231833"/>
              </a:xfrm>
              <a:custGeom>
                <a:avLst/>
                <a:gdLst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20569 w 776240"/>
                  <a:gd name="connsiteY0" fmla="*/ 0 h 1499616"/>
                  <a:gd name="connsiteX1" fmla="*/ 776240 w 776240"/>
                  <a:gd name="connsiteY1" fmla="*/ 0 h 1499616"/>
                  <a:gd name="connsiteX2" fmla="*/ 776240 w 776240"/>
                  <a:gd name="connsiteY2" fmla="*/ 1499616 h 1499616"/>
                  <a:gd name="connsiteX3" fmla="*/ 20569 w 776240"/>
                  <a:gd name="connsiteY3" fmla="*/ 1499616 h 1499616"/>
                  <a:gd name="connsiteX4" fmla="*/ 20569 w 776240"/>
                  <a:gd name="connsiteY4" fmla="*/ 0 h 1499616"/>
                  <a:gd name="connsiteX0" fmla="*/ 20569 w 835845"/>
                  <a:gd name="connsiteY0" fmla="*/ 0 h 1499616"/>
                  <a:gd name="connsiteX1" fmla="*/ 776240 w 835845"/>
                  <a:gd name="connsiteY1" fmla="*/ 0 h 1499616"/>
                  <a:gd name="connsiteX2" fmla="*/ 776240 w 835845"/>
                  <a:gd name="connsiteY2" fmla="*/ 1499616 h 1499616"/>
                  <a:gd name="connsiteX3" fmla="*/ 20569 w 835845"/>
                  <a:gd name="connsiteY3" fmla="*/ 1499616 h 1499616"/>
                  <a:gd name="connsiteX4" fmla="*/ 20569 w 835845"/>
                  <a:gd name="connsiteY4" fmla="*/ 0 h 1499616"/>
                  <a:gd name="connsiteX0" fmla="*/ 20569 w 818819"/>
                  <a:gd name="connsiteY0" fmla="*/ 0 h 1499616"/>
                  <a:gd name="connsiteX1" fmla="*/ 776240 w 818819"/>
                  <a:gd name="connsiteY1" fmla="*/ 0 h 1499616"/>
                  <a:gd name="connsiteX2" fmla="*/ 684800 w 818819"/>
                  <a:gd name="connsiteY2" fmla="*/ 1493520 h 1499616"/>
                  <a:gd name="connsiteX3" fmla="*/ 20569 w 818819"/>
                  <a:gd name="connsiteY3" fmla="*/ 1499616 h 1499616"/>
                  <a:gd name="connsiteX4" fmla="*/ 20569 w 818819"/>
                  <a:gd name="connsiteY4" fmla="*/ 0 h 1499616"/>
                  <a:gd name="connsiteX0" fmla="*/ 20569 w 818819"/>
                  <a:gd name="connsiteY0" fmla="*/ 0 h 1547056"/>
                  <a:gd name="connsiteX1" fmla="*/ 776240 w 818819"/>
                  <a:gd name="connsiteY1" fmla="*/ 0 h 1547056"/>
                  <a:gd name="connsiteX2" fmla="*/ 684800 w 818819"/>
                  <a:gd name="connsiteY2" fmla="*/ 1493520 h 1547056"/>
                  <a:gd name="connsiteX3" fmla="*/ 20569 w 818819"/>
                  <a:gd name="connsiteY3" fmla="*/ 1499616 h 1547056"/>
                  <a:gd name="connsiteX4" fmla="*/ 20569 w 818819"/>
                  <a:gd name="connsiteY4" fmla="*/ 0 h 1547056"/>
                  <a:gd name="connsiteX0" fmla="*/ 20569 w 826508"/>
                  <a:gd name="connsiteY0" fmla="*/ 0 h 1499616"/>
                  <a:gd name="connsiteX1" fmla="*/ 776240 w 826508"/>
                  <a:gd name="connsiteY1" fmla="*/ 0 h 1499616"/>
                  <a:gd name="connsiteX2" fmla="*/ 733667 w 826508"/>
                  <a:gd name="connsiteY2" fmla="*/ 1170381 h 1499616"/>
                  <a:gd name="connsiteX3" fmla="*/ 20569 w 826508"/>
                  <a:gd name="connsiteY3" fmla="*/ 1499616 h 1499616"/>
                  <a:gd name="connsiteX4" fmla="*/ 20569 w 826508"/>
                  <a:gd name="connsiteY4" fmla="*/ 0 h 1499616"/>
                  <a:gd name="connsiteX0" fmla="*/ 20569 w 827210"/>
                  <a:gd name="connsiteY0" fmla="*/ 0 h 1499616"/>
                  <a:gd name="connsiteX1" fmla="*/ 776240 w 827210"/>
                  <a:gd name="connsiteY1" fmla="*/ 0 h 1499616"/>
                  <a:gd name="connsiteX2" fmla="*/ 737403 w 827210"/>
                  <a:gd name="connsiteY2" fmla="*/ 1192367 h 1499616"/>
                  <a:gd name="connsiteX3" fmla="*/ 20569 w 827210"/>
                  <a:gd name="connsiteY3" fmla="*/ 1499616 h 1499616"/>
                  <a:gd name="connsiteX4" fmla="*/ 20569 w 827210"/>
                  <a:gd name="connsiteY4" fmla="*/ 0 h 1499616"/>
                  <a:gd name="connsiteX0" fmla="*/ 20569 w 841645"/>
                  <a:gd name="connsiteY0" fmla="*/ 0 h 1499616"/>
                  <a:gd name="connsiteX1" fmla="*/ 776240 w 841645"/>
                  <a:gd name="connsiteY1" fmla="*/ 0 h 1499616"/>
                  <a:gd name="connsiteX2" fmla="*/ 737403 w 841645"/>
                  <a:gd name="connsiteY2" fmla="*/ 1192367 h 1499616"/>
                  <a:gd name="connsiteX3" fmla="*/ 20569 w 841645"/>
                  <a:gd name="connsiteY3" fmla="*/ 1499616 h 1499616"/>
                  <a:gd name="connsiteX4" fmla="*/ 20569 w 841645"/>
                  <a:gd name="connsiteY4" fmla="*/ 0 h 1499616"/>
                  <a:gd name="connsiteX0" fmla="*/ 20569 w 919569"/>
                  <a:gd name="connsiteY0" fmla="*/ 0 h 1499616"/>
                  <a:gd name="connsiteX1" fmla="*/ 874426 w 919569"/>
                  <a:gd name="connsiteY1" fmla="*/ 1012 h 1499616"/>
                  <a:gd name="connsiteX2" fmla="*/ 737403 w 919569"/>
                  <a:gd name="connsiteY2" fmla="*/ 1192367 h 1499616"/>
                  <a:gd name="connsiteX3" fmla="*/ 20569 w 919569"/>
                  <a:gd name="connsiteY3" fmla="*/ 1499616 h 1499616"/>
                  <a:gd name="connsiteX4" fmla="*/ 20569 w 919569"/>
                  <a:gd name="connsiteY4" fmla="*/ 0 h 1499616"/>
                  <a:gd name="connsiteX0" fmla="*/ 20569 w 875235"/>
                  <a:gd name="connsiteY0" fmla="*/ 0 h 1499616"/>
                  <a:gd name="connsiteX1" fmla="*/ 874426 w 875235"/>
                  <a:gd name="connsiteY1" fmla="*/ 1012 h 1499616"/>
                  <a:gd name="connsiteX2" fmla="*/ 737403 w 875235"/>
                  <a:gd name="connsiteY2" fmla="*/ 1192367 h 1499616"/>
                  <a:gd name="connsiteX3" fmla="*/ 20569 w 875235"/>
                  <a:gd name="connsiteY3" fmla="*/ 1499616 h 1499616"/>
                  <a:gd name="connsiteX4" fmla="*/ 20569 w 875235"/>
                  <a:gd name="connsiteY4" fmla="*/ 0 h 1499616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338221"/>
                  <a:gd name="connsiteX1" fmla="*/ 901699 w 902508"/>
                  <a:gd name="connsiteY1" fmla="*/ 78974 h 1338221"/>
                  <a:gd name="connsiteX2" fmla="*/ 764676 w 902508"/>
                  <a:gd name="connsiteY2" fmla="*/ 1270329 h 1338221"/>
                  <a:gd name="connsiteX3" fmla="*/ 38391 w 902508"/>
                  <a:gd name="connsiteY3" fmla="*/ 1318393 h 1338221"/>
                  <a:gd name="connsiteX4" fmla="*/ 0 w 902508"/>
                  <a:gd name="connsiteY4" fmla="*/ 0 h 1338221"/>
                  <a:gd name="connsiteX0" fmla="*/ 0 w 902508"/>
                  <a:gd name="connsiteY0" fmla="*/ 0 h 1419679"/>
                  <a:gd name="connsiteX1" fmla="*/ 901699 w 902508"/>
                  <a:gd name="connsiteY1" fmla="*/ 78974 h 1419679"/>
                  <a:gd name="connsiteX2" fmla="*/ 764676 w 902508"/>
                  <a:gd name="connsiteY2" fmla="*/ 1270329 h 1419679"/>
                  <a:gd name="connsiteX3" fmla="*/ 136321 w 902508"/>
                  <a:gd name="connsiteY3" fmla="*/ 1419679 h 1419679"/>
                  <a:gd name="connsiteX4" fmla="*/ 0 w 902508"/>
                  <a:gd name="connsiteY4" fmla="*/ 0 h 1419679"/>
                  <a:gd name="connsiteX0" fmla="*/ 0 w 866365"/>
                  <a:gd name="connsiteY0" fmla="*/ 0 h 1546267"/>
                  <a:gd name="connsiteX1" fmla="*/ 865556 w 866365"/>
                  <a:gd name="connsiteY1" fmla="*/ 205562 h 1546267"/>
                  <a:gd name="connsiteX2" fmla="*/ 728533 w 866365"/>
                  <a:gd name="connsiteY2" fmla="*/ 1396917 h 1546267"/>
                  <a:gd name="connsiteX3" fmla="*/ 100178 w 866365"/>
                  <a:gd name="connsiteY3" fmla="*/ 1546267 h 1546267"/>
                  <a:gd name="connsiteX4" fmla="*/ 0 w 866365"/>
                  <a:gd name="connsiteY4" fmla="*/ 0 h 1546267"/>
                  <a:gd name="connsiteX0" fmla="*/ 0 w 824778"/>
                  <a:gd name="connsiteY0" fmla="*/ 0 h 1546267"/>
                  <a:gd name="connsiteX1" fmla="*/ 823198 w 824778"/>
                  <a:gd name="connsiteY1" fmla="*/ 125936 h 1546267"/>
                  <a:gd name="connsiteX2" fmla="*/ 728533 w 824778"/>
                  <a:gd name="connsiteY2" fmla="*/ 1396917 h 1546267"/>
                  <a:gd name="connsiteX3" fmla="*/ 100178 w 824778"/>
                  <a:gd name="connsiteY3" fmla="*/ 1546267 h 1546267"/>
                  <a:gd name="connsiteX4" fmla="*/ 0 w 824778"/>
                  <a:gd name="connsiteY4" fmla="*/ 0 h 1546267"/>
                  <a:gd name="connsiteX0" fmla="*/ 0 w 824778"/>
                  <a:gd name="connsiteY0" fmla="*/ 0 h 1565831"/>
                  <a:gd name="connsiteX1" fmla="*/ 823198 w 824778"/>
                  <a:gd name="connsiteY1" fmla="*/ 125936 h 1565831"/>
                  <a:gd name="connsiteX2" fmla="*/ 728533 w 824778"/>
                  <a:gd name="connsiteY2" fmla="*/ 1396917 h 1565831"/>
                  <a:gd name="connsiteX3" fmla="*/ 100178 w 824778"/>
                  <a:gd name="connsiteY3" fmla="*/ 1546267 h 1565831"/>
                  <a:gd name="connsiteX4" fmla="*/ 0 w 824778"/>
                  <a:gd name="connsiteY4" fmla="*/ 0 h 1565831"/>
                  <a:gd name="connsiteX0" fmla="*/ 0 w 824778"/>
                  <a:gd name="connsiteY0" fmla="*/ 0 h 1596225"/>
                  <a:gd name="connsiteX1" fmla="*/ 823198 w 824778"/>
                  <a:gd name="connsiteY1" fmla="*/ 125936 h 1596225"/>
                  <a:gd name="connsiteX2" fmla="*/ 728533 w 824778"/>
                  <a:gd name="connsiteY2" fmla="*/ 1396917 h 1596225"/>
                  <a:gd name="connsiteX3" fmla="*/ 100178 w 824778"/>
                  <a:gd name="connsiteY3" fmla="*/ 1546267 h 1596225"/>
                  <a:gd name="connsiteX4" fmla="*/ 0 w 824778"/>
                  <a:gd name="connsiteY4" fmla="*/ 0 h 1596225"/>
                  <a:gd name="connsiteX0" fmla="*/ 0 w 846606"/>
                  <a:gd name="connsiteY0" fmla="*/ 0 h 1633846"/>
                  <a:gd name="connsiteX1" fmla="*/ 823198 w 846606"/>
                  <a:gd name="connsiteY1" fmla="*/ 125936 h 1633846"/>
                  <a:gd name="connsiteX2" fmla="*/ 808015 w 846606"/>
                  <a:gd name="connsiteY2" fmla="*/ 1479371 h 1633846"/>
                  <a:gd name="connsiteX3" fmla="*/ 100178 w 846606"/>
                  <a:gd name="connsiteY3" fmla="*/ 1546267 h 1633846"/>
                  <a:gd name="connsiteX4" fmla="*/ 0 w 846606"/>
                  <a:gd name="connsiteY4" fmla="*/ 0 h 1633846"/>
                  <a:gd name="connsiteX0" fmla="*/ 0 w 846606"/>
                  <a:gd name="connsiteY0" fmla="*/ 0 h 1621471"/>
                  <a:gd name="connsiteX1" fmla="*/ 823198 w 846606"/>
                  <a:gd name="connsiteY1" fmla="*/ 125936 h 1621471"/>
                  <a:gd name="connsiteX2" fmla="*/ 808015 w 846606"/>
                  <a:gd name="connsiteY2" fmla="*/ 1479371 h 1621471"/>
                  <a:gd name="connsiteX3" fmla="*/ 191657 w 846606"/>
                  <a:gd name="connsiteY3" fmla="*/ 1516595 h 1621471"/>
                  <a:gd name="connsiteX4" fmla="*/ 0 w 846606"/>
                  <a:gd name="connsiteY4" fmla="*/ 0 h 1621471"/>
                  <a:gd name="connsiteX0" fmla="*/ 0 w 846606"/>
                  <a:gd name="connsiteY0" fmla="*/ 0 h 1633472"/>
                  <a:gd name="connsiteX1" fmla="*/ 823198 w 846606"/>
                  <a:gd name="connsiteY1" fmla="*/ 125936 h 1633472"/>
                  <a:gd name="connsiteX2" fmla="*/ 808015 w 846606"/>
                  <a:gd name="connsiteY2" fmla="*/ 1479371 h 1633472"/>
                  <a:gd name="connsiteX3" fmla="*/ 191657 w 846606"/>
                  <a:gd name="connsiteY3" fmla="*/ 1516595 h 1633472"/>
                  <a:gd name="connsiteX4" fmla="*/ 0 w 846606"/>
                  <a:gd name="connsiteY4" fmla="*/ 0 h 1633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6606" h="1633472">
                    <a:moveTo>
                      <a:pt x="0" y="0"/>
                    </a:moveTo>
                    <a:lnTo>
                      <a:pt x="823198" y="125936"/>
                    </a:lnTo>
                    <a:cubicBezTo>
                      <a:pt x="832712" y="571156"/>
                      <a:pt x="878521" y="1258679"/>
                      <a:pt x="808015" y="1479371"/>
                    </a:cubicBezTo>
                    <a:cubicBezTo>
                      <a:pt x="551744" y="1730491"/>
                      <a:pt x="349006" y="1623484"/>
                      <a:pt x="191657" y="1516595"/>
                    </a:cubicBezTo>
                    <a:cubicBezTo>
                      <a:pt x="81929" y="1028915"/>
                      <a:pt x="184739" y="450462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8" name="Rettangolo 73">
                <a:extLst>
                  <a:ext uri="{FF2B5EF4-FFF2-40B4-BE49-F238E27FC236}">
                    <a16:creationId xmlns:a16="http://schemas.microsoft.com/office/drawing/2014/main" id="{BFA751B6-EAAD-2D88-7379-25F08DAF55C3}"/>
                  </a:ext>
                </a:extLst>
              </p:cNvPr>
              <p:cNvSpPr/>
              <p:nvPr/>
            </p:nvSpPr>
            <p:spPr>
              <a:xfrm rot="230045">
                <a:off x="9076149" y="5519705"/>
                <a:ext cx="309837" cy="620832"/>
              </a:xfrm>
              <a:custGeom>
                <a:avLst/>
                <a:gdLst>
                  <a:gd name="connsiteX0" fmla="*/ 0 w 332697"/>
                  <a:gd name="connsiteY0" fmla="*/ 0 h 590959"/>
                  <a:gd name="connsiteX1" fmla="*/ 33269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2217 w 332697"/>
                  <a:gd name="connsiteY1" fmla="*/ 3048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602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23706 h 614665"/>
                  <a:gd name="connsiteX1" fmla="*/ 306027 w 332697"/>
                  <a:gd name="connsiteY1" fmla="*/ 23706 h 614665"/>
                  <a:gd name="connsiteX2" fmla="*/ 332697 w 332697"/>
                  <a:gd name="connsiteY2" fmla="*/ 614665 h 614665"/>
                  <a:gd name="connsiteX3" fmla="*/ 0 w 332697"/>
                  <a:gd name="connsiteY3" fmla="*/ 614665 h 614665"/>
                  <a:gd name="connsiteX4" fmla="*/ 0 w 332697"/>
                  <a:gd name="connsiteY4" fmla="*/ 23706 h 614665"/>
                  <a:gd name="connsiteX0" fmla="*/ 0 w 332697"/>
                  <a:gd name="connsiteY0" fmla="*/ 34524 h 625483"/>
                  <a:gd name="connsiteX1" fmla="*/ 306027 w 332697"/>
                  <a:gd name="connsiteY1" fmla="*/ 34524 h 625483"/>
                  <a:gd name="connsiteX2" fmla="*/ 332697 w 332697"/>
                  <a:gd name="connsiteY2" fmla="*/ 625483 h 625483"/>
                  <a:gd name="connsiteX3" fmla="*/ 0 w 332697"/>
                  <a:gd name="connsiteY3" fmla="*/ 625483 h 625483"/>
                  <a:gd name="connsiteX4" fmla="*/ 0 w 332697"/>
                  <a:gd name="connsiteY4" fmla="*/ 34524 h 625483"/>
                  <a:gd name="connsiteX0" fmla="*/ 0 w 306027"/>
                  <a:gd name="connsiteY0" fmla="*/ 34524 h 625483"/>
                  <a:gd name="connsiteX1" fmla="*/ 306027 w 306027"/>
                  <a:gd name="connsiteY1" fmla="*/ 34524 h 625483"/>
                  <a:gd name="connsiteX2" fmla="*/ 302217 w 306027"/>
                  <a:gd name="connsiteY2" fmla="*/ 614053 h 625483"/>
                  <a:gd name="connsiteX3" fmla="*/ 0 w 306027"/>
                  <a:gd name="connsiteY3" fmla="*/ 625483 h 625483"/>
                  <a:gd name="connsiteX4" fmla="*/ 0 w 306027"/>
                  <a:gd name="connsiteY4" fmla="*/ 34524 h 625483"/>
                  <a:gd name="connsiteX0" fmla="*/ 0 w 302217"/>
                  <a:gd name="connsiteY0" fmla="*/ 5802 h 596761"/>
                  <a:gd name="connsiteX1" fmla="*/ 264117 w 302217"/>
                  <a:gd name="connsiteY1" fmla="*/ 181062 h 596761"/>
                  <a:gd name="connsiteX2" fmla="*/ 302217 w 302217"/>
                  <a:gd name="connsiteY2" fmla="*/ 585331 h 596761"/>
                  <a:gd name="connsiteX3" fmla="*/ 0 w 302217"/>
                  <a:gd name="connsiteY3" fmla="*/ 596761 h 596761"/>
                  <a:gd name="connsiteX4" fmla="*/ 0 w 302217"/>
                  <a:gd name="connsiteY4" fmla="*/ 5802 h 596761"/>
                  <a:gd name="connsiteX0" fmla="*/ 0 w 309837"/>
                  <a:gd name="connsiteY0" fmla="*/ 32444 h 623403"/>
                  <a:gd name="connsiteX1" fmla="*/ 309837 w 309837"/>
                  <a:gd name="connsiteY1" fmla="*/ 36254 h 623403"/>
                  <a:gd name="connsiteX2" fmla="*/ 302217 w 309837"/>
                  <a:gd name="connsiteY2" fmla="*/ 611973 h 623403"/>
                  <a:gd name="connsiteX3" fmla="*/ 0 w 309837"/>
                  <a:gd name="connsiteY3" fmla="*/ 623403 h 623403"/>
                  <a:gd name="connsiteX4" fmla="*/ 0 w 309837"/>
                  <a:gd name="connsiteY4" fmla="*/ 32444 h 623403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302217 w 309837"/>
                  <a:gd name="connsiteY2" fmla="*/ 607119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285738 w 309837"/>
                  <a:gd name="connsiteY2" fmla="*/ 589131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6766"/>
                  <a:gd name="connsiteX1" fmla="*/ 309837 w 309837"/>
                  <a:gd name="connsiteY1" fmla="*/ 31400 h 616766"/>
                  <a:gd name="connsiteX2" fmla="*/ 285738 w 309837"/>
                  <a:gd name="connsiteY2" fmla="*/ 589131 h 616766"/>
                  <a:gd name="connsiteX3" fmla="*/ 26610 w 309837"/>
                  <a:gd name="connsiteY3" fmla="*/ 616766 h 616766"/>
                  <a:gd name="connsiteX4" fmla="*/ 0 w 309837"/>
                  <a:gd name="connsiteY4" fmla="*/ 39020 h 616766"/>
                  <a:gd name="connsiteX0" fmla="*/ 0 w 309837"/>
                  <a:gd name="connsiteY0" fmla="*/ 39020 h 628935"/>
                  <a:gd name="connsiteX1" fmla="*/ 309837 w 309837"/>
                  <a:gd name="connsiteY1" fmla="*/ 31400 h 628935"/>
                  <a:gd name="connsiteX2" fmla="*/ 285738 w 309837"/>
                  <a:gd name="connsiteY2" fmla="*/ 589131 h 628935"/>
                  <a:gd name="connsiteX3" fmla="*/ 15967 w 309837"/>
                  <a:gd name="connsiteY3" fmla="*/ 628935 h 628935"/>
                  <a:gd name="connsiteX4" fmla="*/ 0 w 309837"/>
                  <a:gd name="connsiteY4" fmla="*/ 39020 h 628935"/>
                  <a:gd name="connsiteX0" fmla="*/ 0 w 309837"/>
                  <a:gd name="connsiteY0" fmla="*/ 39020 h 613984"/>
                  <a:gd name="connsiteX1" fmla="*/ 309837 w 309837"/>
                  <a:gd name="connsiteY1" fmla="*/ 31400 h 613984"/>
                  <a:gd name="connsiteX2" fmla="*/ 285738 w 309837"/>
                  <a:gd name="connsiteY2" fmla="*/ 589131 h 613984"/>
                  <a:gd name="connsiteX3" fmla="*/ 11146 w 309837"/>
                  <a:gd name="connsiteY3" fmla="*/ 613984 h 613984"/>
                  <a:gd name="connsiteX4" fmla="*/ 0 w 309837"/>
                  <a:gd name="connsiteY4" fmla="*/ 39020 h 613984"/>
                  <a:gd name="connsiteX0" fmla="*/ 0 w 309837"/>
                  <a:gd name="connsiteY0" fmla="*/ 39020 h 621034"/>
                  <a:gd name="connsiteX1" fmla="*/ 309837 w 309837"/>
                  <a:gd name="connsiteY1" fmla="*/ 31400 h 621034"/>
                  <a:gd name="connsiteX2" fmla="*/ 285738 w 309837"/>
                  <a:gd name="connsiteY2" fmla="*/ 589131 h 621034"/>
                  <a:gd name="connsiteX3" fmla="*/ 11146 w 309837"/>
                  <a:gd name="connsiteY3" fmla="*/ 613984 h 621034"/>
                  <a:gd name="connsiteX4" fmla="*/ 0 w 309837"/>
                  <a:gd name="connsiteY4" fmla="*/ 39020 h 621034"/>
                  <a:gd name="connsiteX0" fmla="*/ 0 w 309837"/>
                  <a:gd name="connsiteY0" fmla="*/ 39020 h 622514"/>
                  <a:gd name="connsiteX1" fmla="*/ 309837 w 309837"/>
                  <a:gd name="connsiteY1" fmla="*/ 31400 h 622514"/>
                  <a:gd name="connsiteX2" fmla="*/ 285738 w 309837"/>
                  <a:gd name="connsiteY2" fmla="*/ 589131 h 622514"/>
                  <a:gd name="connsiteX3" fmla="*/ 11146 w 309837"/>
                  <a:gd name="connsiteY3" fmla="*/ 613984 h 622514"/>
                  <a:gd name="connsiteX4" fmla="*/ 0 w 309837"/>
                  <a:gd name="connsiteY4" fmla="*/ 39020 h 622514"/>
                  <a:gd name="connsiteX0" fmla="*/ 0 w 309837"/>
                  <a:gd name="connsiteY0" fmla="*/ 39020 h 621198"/>
                  <a:gd name="connsiteX1" fmla="*/ 309837 w 309837"/>
                  <a:gd name="connsiteY1" fmla="*/ 31400 h 621198"/>
                  <a:gd name="connsiteX2" fmla="*/ 304236 w 309837"/>
                  <a:gd name="connsiteY2" fmla="*/ 580254 h 621198"/>
                  <a:gd name="connsiteX3" fmla="*/ 11146 w 309837"/>
                  <a:gd name="connsiteY3" fmla="*/ 613984 h 621198"/>
                  <a:gd name="connsiteX4" fmla="*/ 0 w 309837"/>
                  <a:gd name="connsiteY4" fmla="*/ 39020 h 621198"/>
                  <a:gd name="connsiteX0" fmla="*/ 0 w 309837"/>
                  <a:gd name="connsiteY0" fmla="*/ 39020 h 620832"/>
                  <a:gd name="connsiteX1" fmla="*/ 309837 w 309837"/>
                  <a:gd name="connsiteY1" fmla="*/ 31400 h 620832"/>
                  <a:gd name="connsiteX2" fmla="*/ 292577 w 309837"/>
                  <a:gd name="connsiteY2" fmla="*/ 577217 h 620832"/>
                  <a:gd name="connsiteX3" fmla="*/ 11146 w 309837"/>
                  <a:gd name="connsiteY3" fmla="*/ 613984 h 620832"/>
                  <a:gd name="connsiteX4" fmla="*/ 0 w 309837"/>
                  <a:gd name="connsiteY4" fmla="*/ 39020 h 620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9837" h="620832">
                    <a:moveTo>
                      <a:pt x="0" y="39020"/>
                    </a:moveTo>
                    <a:cubicBezTo>
                      <a:pt x="109629" y="920"/>
                      <a:pt x="162108" y="-21940"/>
                      <a:pt x="309837" y="31400"/>
                    </a:cubicBezTo>
                    <a:lnTo>
                      <a:pt x="292577" y="577217"/>
                    </a:lnTo>
                    <a:cubicBezTo>
                      <a:pt x="205612" y="596651"/>
                      <a:pt x="93311" y="636876"/>
                      <a:pt x="11146" y="613984"/>
                    </a:cubicBezTo>
                    <a:lnTo>
                      <a:pt x="0" y="3902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FC66DFA5-1F04-D58F-8A1A-B136B4CDAB7B}"/>
                </a:ext>
              </a:extLst>
            </p:cNvPr>
            <p:cNvSpPr/>
            <p:nvPr/>
          </p:nvSpPr>
          <p:spPr>
            <a:xfrm rot="556420">
              <a:off x="7187201" y="5939370"/>
              <a:ext cx="741817" cy="247745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Rettangolo 70">
              <a:extLst>
                <a:ext uri="{FF2B5EF4-FFF2-40B4-BE49-F238E27FC236}">
                  <a16:creationId xmlns:a16="http://schemas.microsoft.com/office/drawing/2014/main" id="{53381E5E-66E0-AEB1-4A5C-58005432B4B0}"/>
                </a:ext>
              </a:extLst>
            </p:cNvPr>
            <p:cNvSpPr/>
            <p:nvPr/>
          </p:nvSpPr>
          <p:spPr>
            <a:xfrm rot="767930">
              <a:off x="7241480" y="4820656"/>
              <a:ext cx="894272" cy="1294652"/>
            </a:xfrm>
            <a:custGeom>
              <a:avLst/>
              <a:gdLst>
                <a:gd name="connsiteX0" fmla="*/ 0 w 755671"/>
                <a:gd name="connsiteY0" fmla="*/ 0 h 1499616"/>
                <a:gd name="connsiteX1" fmla="*/ 755671 w 755671"/>
                <a:gd name="connsiteY1" fmla="*/ 0 h 1499616"/>
                <a:gd name="connsiteX2" fmla="*/ 755671 w 755671"/>
                <a:gd name="connsiteY2" fmla="*/ 1499616 h 1499616"/>
                <a:gd name="connsiteX3" fmla="*/ 0 w 755671"/>
                <a:gd name="connsiteY3" fmla="*/ 1499616 h 1499616"/>
                <a:gd name="connsiteX4" fmla="*/ 0 w 755671"/>
                <a:gd name="connsiteY4" fmla="*/ 0 h 1499616"/>
                <a:gd name="connsiteX0" fmla="*/ 0 w 755671"/>
                <a:gd name="connsiteY0" fmla="*/ 0 h 1499616"/>
                <a:gd name="connsiteX1" fmla="*/ 755671 w 755671"/>
                <a:gd name="connsiteY1" fmla="*/ 0 h 1499616"/>
                <a:gd name="connsiteX2" fmla="*/ 755671 w 755671"/>
                <a:gd name="connsiteY2" fmla="*/ 1499616 h 1499616"/>
                <a:gd name="connsiteX3" fmla="*/ 0 w 755671"/>
                <a:gd name="connsiteY3" fmla="*/ 1499616 h 1499616"/>
                <a:gd name="connsiteX4" fmla="*/ 0 w 755671"/>
                <a:gd name="connsiteY4" fmla="*/ 0 h 1499616"/>
                <a:gd name="connsiteX0" fmla="*/ 20569 w 776240"/>
                <a:gd name="connsiteY0" fmla="*/ 0 h 1499616"/>
                <a:gd name="connsiteX1" fmla="*/ 776240 w 776240"/>
                <a:gd name="connsiteY1" fmla="*/ 0 h 1499616"/>
                <a:gd name="connsiteX2" fmla="*/ 776240 w 776240"/>
                <a:gd name="connsiteY2" fmla="*/ 1499616 h 1499616"/>
                <a:gd name="connsiteX3" fmla="*/ 20569 w 776240"/>
                <a:gd name="connsiteY3" fmla="*/ 1499616 h 1499616"/>
                <a:gd name="connsiteX4" fmla="*/ 20569 w 776240"/>
                <a:gd name="connsiteY4" fmla="*/ 0 h 1499616"/>
                <a:gd name="connsiteX0" fmla="*/ 20569 w 835845"/>
                <a:gd name="connsiteY0" fmla="*/ 0 h 1499616"/>
                <a:gd name="connsiteX1" fmla="*/ 776240 w 835845"/>
                <a:gd name="connsiteY1" fmla="*/ 0 h 1499616"/>
                <a:gd name="connsiteX2" fmla="*/ 776240 w 835845"/>
                <a:gd name="connsiteY2" fmla="*/ 1499616 h 1499616"/>
                <a:gd name="connsiteX3" fmla="*/ 20569 w 835845"/>
                <a:gd name="connsiteY3" fmla="*/ 1499616 h 1499616"/>
                <a:gd name="connsiteX4" fmla="*/ 20569 w 835845"/>
                <a:gd name="connsiteY4" fmla="*/ 0 h 1499616"/>
                <a:gd name="connsiteX0" fmla="*/ 20569 w 818819"/>
                <a:gd name="connsiteY0" fmla="*/ 0 h 1499616"/>
                <a:gd name="connsiteX1" fmla="*/ 776240 w 818819"/>
                <a:gd name="connsiteY1" fmla="*/ 0 h 1499616"/>
                <a:gd name="connsiteX2" fmla="*/ 684800 w 818819"/>
                <a:gd name="connsiteY2" fmla="*/ 1493520 h 1499616"/>
                <a:gd name="connsiteX3" fmla="*/ 20569 w 818819"/>
                <a:gd name="connsiteY3" fmla="*/ 1499616 h 1499616"/>
                <a:gd name="connsiteX4" fmla="*/ 20569 w 818819"/>
                <a:gd name="connsiteY4" fmla="*/ 0 h 1499616"/>
                <a:gd name="connsiteX0" fmla="*/ 20569 w 818819"/>
                <a:gd name="connsiteY0" fmla="*/ 0 h 1547056"/>
                <a:gd name="connsiteX1" fmla="*/ 776240 w 818819"/>
                <a:gd name="connsiteY1" fmla="*/ 0 h 1547056"/>
                <a:gd name="connsiteX2" fmla="*/ 684800 w 818819"/>
                <a:gd name="connsiteY2" fmla="*/ 1493520 h 1547056"/>
                <a:gd name="connsiteX3" fmla="*/ 20569 w 818819"/>
                <a:gd name="connsiteY3" fmla="*/ 1499616 h 1547056"/>
                <a:gd name="connsiteX4" fmla="*/ 20569 w 818819"/>
                <a:gd name="connsiteY4" fmla="*/ 0 h 1547056"/>
                <a:gd name="connsiteX0" fmla="*/ 20569 w 826508"/>
                <a:gd name="connsiteY0" fmla="*/ 0 h 1499616"/>
                <a:gd name="connsiteX1" fmla="*/ 776240 w 826508"/>
                <a:gd name="connsiteY1" fmla="*/ 0 h 1499616"/>
                <a:gd name="connsiteX2" fmla="*/ 733667 w 826508"/>
                <a:gd name="connsiteY2" fmla="*/ 1170381 h 1499616"/>
                <a:gd name="connsiteX3" fmla="*/ 20569 w 826508"/>
                <a:gd name="connsiteY3" fmla="*/ 1499616 h 1499616"/>
                <a:gd name="connsiteX4" fmla="*/ 20569 w 826508"/>
                <a:gd name="connsiteY4" fmla="*/ 0 h 1499616"/>
                <a:gd name="connsiteX0" fmla="*/ 20569 w 827210"/>
                <a:gd name="connsiteY0" fmla="*/ 0 h 1499616"/>
                <a:gd name="connsiteX1" fmla="*/ 776240 w 827210"/>
                <a:gd name="connsiteY1" fmla="*/ 0 h 1499616"/>
                <a:gd name="connsiteX2" fmla="*/ 737403 w 827210"/>
                <a:gd name="connsiteY2" fmla="*/ 1192367 h 1499616"/>
                <a:gd name="connsiteX3" fmla="*/ 20569 w 827210"/>
                <a:gd name="connsiteY3" fmla="*/ 1499616 h 1499616"/>
                <a:gd name="connsiteX4" fmla="*/ 20569 w 827210"/>
                <a:gd name="connsiteY4" fmla="*/ 0 h 1499616"/>
                <a:gd name="connsiteX0" fmla="*/ 20569 w 841645"/>
                <a:gd name="connsiteY0" fmla="*/ 0 h 1499616"/>
                <a:gd name="connsiteX1" fmla="*/ 776240 w 841645"/>
                <a:gd name="connsiteY1" fmla="*/ 0 h 1499616"/>
                <a:gd name="connsiteX2" fmla="*/ 737403 w 841645"/>
                <a:gd name="connsiteY2" fmla="*/ 1192367 h 1499616"/>
                <a:gd name="connsiteX3" fmla="*/ 20569 w 841645"/>
                <a:gd name="connsiteY3" fmla="*/ 1499616 h 1499616"/>
                <a:gd name="connsiteX4" fmla="*/ 20569 w 841645"/>
                <a:gd name="connsiteY4" fmla="*/ 0 h 1499616"/>
                <a:gd name="connsiteX0" fmla="*/ 20569 w 919569"/>
                <a:gd name="connsiteY0" fmla="*/ 0 h 1499616"/>
                <a:gd name="connsiteX1" fmla="*/ 874426 w 919569"/>
                <a:gd name="connsiteY1" fmla="*/ 1012 h 1499616"/>
                <a:gd name="connsiteX2" fmla="*/ 737403 w 919569"/>
                <a:gd name="connsiteY2" fmla="*/ 1192367 h 1499616"/>
                <a:gd name="connsiteX3" fmla="*/ 20569 w 919569"/>
                <a:gd name="connsiteY3" fmla="*/ 1499616 h 1499616"/>
                <a:gd name="connsiteX4" fmla="*/ 20569 w 919569"/>
                <a:gd name="connsiteY4" fmla="*/ 0 h 1499616"/>
                <a:gd name="connsiteX0" fmla="*/ 20569 w 875235"/>
                <a:gd name="connsiteY0" fmla="*/ 0 h 1499616"/>
                <a:gd name="connsiteX1" fmla="*/ 874426 w 875235"/>
                <a:gd name="connsiteY1" fmla="*/ 1012 h 1499616"/>
                <a:gd name="connsiteX2" fmla="*/ 737403 w 875235"/>
                <a:gd name="connsiteY2" fmla="*/ 1192367 h 1499616"/>
                <a:gd name="connsiteX3" fmla="*/ 20569 w 875235"/>
                <a:gd name="connsiteY3" fmla="*/ 1499616 h 1499616"/>
                <a:gd name="connsiteX4" fmla="*/ 20569 w 875235"/>
                <a:gd name="connsiteY4" fmla="*/ 0 h 1499616"/>
                <a:gd name="connsiteX0" fmla="*/ 0 w 902508"/>
                <a:gd name="connsiteY0" fmla="*/ 0 h 1577578"/>
                <a:gd name="connsiteX1" fmla="*/ 901699 w 902508"/>
                <a:gd name="connsiteY1" fmla="*/ 78974 h 1577578"/>
                <a:gd name="connsiteX2" fmla="*/ 764676 w 902508"/>
                <a:gd name="connsiteY2" fmla="*/ 1270329 h 1577578"/>
                <a:gd name="connsiteX3" fmla="*/ 47842 w 902508"/>
                <a:gd name="connsiteY3" fmla="*/ 1577578 h 1577578"/>
                <a:gd name="connsiteX4" fmla="*/ 0 w 902508"/>
                <a:gd name="connsiteY4" fmla="*/ 0 h 1577578"/>
                <a:gd name="connsiteX0" fmla="*/ 0 w 902508"/>
                <a:gd name="connsiteY0" fmla="*/ 0 h 1577578"/>
                <a:gd name="connsiteX1" fmla="*/ 901699 w 902508"/>
                <a:gd name="connsiteY1" fmla="*/ 78974 h 1577578"/>
                <a:gd name="connsiteX2" fmla="*/ 764676 w 902508"/>
                <a:gd name="connsiteY2" fmla="*/ 1270329 h 1577578"/>
                <a:gd name="connsiteX3" fmla="*/ 47842 w 902508"/>
                <a:gd name="connsiteY3" fmla="*/ 1577578 h 1577578"/>
                <a:gd name="connsiteX4" fmla="*/ 0 w 902508"/>
                <a:gd name="connsiteY4" fmla="*/ 0 h 1577578"/>
                <a:gd name="connsiteX0" fmla="*/ 0 w 902508"/>
                <a:gd name="connsiteY0" fmla="*/ 0 h 1338221"/>
                <a:gd name="connsiteX1" fmla="*/ 901699 w 902508"/>
                <a:gd name="connsiteY1" fmla="*/ 78974 h 1338221"/>
                <a:gd name="connsiteX2" fmla="*/ 764676 w 902508"/>
                <a:gd name="connsiteY2" fmla="*/ 1270329 h 1338221"/>
                <a:gd name="connsiteX3" fmla="*/ 38391 w 902508"/>
                <a:gd name="connsiteY3" fmla="*/ 1318393 h 1338221"/>
                <a:gd name="connsiteX4" fmla="*/ 0 w 902508"/>
                <a:gd name="connsiteY4" fmla="*/ 0 h 1338221"/>
                <a:gd name="connsiteX0" fmla="*/ 0 w 902508"/>
                <a:gd name="connsiteY0" fmla="*/ 0 h 1419679"/>
                <a:gd name="connsiteX1" fmla="*/ 901699 w 902508"/>
                <a:gd name="connsiteY1" fmla="*/ 78974 h 1419679"/>
                <a:gd name="connsiteX2" fmla="*/ 764676 w 902508"/>
                <a:gd name="connsiteY2" fmla="*/ 1270329 h 1419679"/>
                <a:gd name="connsiteX3" fmla="*/ 136321 w 902508"/>
                <a:gd name="connsiteY3" fmla="*/ 1419679 h 1419679"/>
                <a:gd name="connsiteX4" fmla="*/ 0 w 902508"/>
                <a:gd name="connsiteY4" fmla="*/ 0 h 1419679"/>
                <a:gd name="connsiteX0" fmla="*/ 0 w 866365"/>
                <a:gd name="connsiteY0" fmla="*/ 0 h 1546267"/>
                <a:gd name="connsiteX1" fmla="*/ 865556 w 866365"/>
                <a:gd name="connsiteY1" fmla="*/ 205562 h 1546267"/>
                <a:gd name="connsiteX2" fmla="*/ 728533 w 866365"/>
                <a:gd name="connsiteY2" fmla="*/ 1396917 h 1546267"/>
                <a:gd name="connsiteX3" fmla="*/ 100178 w 866365"/>
                <a:gd name="connsiteY3" fmla="*/ 1546267 h 1546267"/>
                <a:gd name="connsiteX4" fmla="*/ 0 w 866365"/>
                <a:gd name="connsiteY4" fmla="*/ 0 h 1546267"/>
                <a:gd name="connsiteX0" fmla="*/ 0 w 824778"/>
                <a:gd name="connsiteY0" fmla="*/ 0 h 1546267"/>
                <a:gd name="connsiteX1" fmla="*/ 823198 w 824778"/>
                <a:gd name="connsiteY1" fmla="*/ 125936 h 1546267"/>
                <a:gd name="connsiteX2" fmla="*/ 728533 w 824778"/>
                <a:gd name="connsiteY2" fmla="*/ 1396917 h 1546267"/>
                <a:gd name="connsiteX3" fmla="*/ 100178 w 824778"/>
                <a:gd name="connsiteY3" fmla="*/ 1546267 h 1546267"/>
                <a:gd name="connsiteX4" fmla="*/ 0 w 824778"/>
                <a:gd name="connsiteY4" fmla="*/ 0 h 1546267"/>
                <a:gd name="connsiteX0" fmla="*/ 0 w 824778"/>
                <a:gd name="connsiteY0" fmla="*/ 0 h 1565831"/>
                <a:gd name="connsiteX1" fmla="*/ 823198 w 824778"/>
                <a:gd name="connsiteY1" fmla="*/ 125936 h 1565831"/>
                <a:gd name="connsiteX2" fmla="*/ 728533 w 824778"/>
                <a:gd name="connsiteY2" fmla="*/ 1396917 h 1565831"/>
                <a:gd name="connsiteX3" fmla="*/ 100178 w 824778"/>
                <a:gd name="connsiteY3" fmla="*/ 1546267 h 1565831"/>
                <a:gd name="connsiteX4" fmla="*/ 0 w 824778"/>
                <a:gd name="connsiteY4" fmla="*/ 0 h 1565831"/>
                <a:gd name="connsiteX0" fmla="*/ 0 w 824778"/>
                <a:gd name="connsiteY0" fmla="*/ 0 h 1596225"/>
                <a:gd name="connsiteX1" fmla="*/ 823198 w 824778"/>
                <a:gd name="connsiteY1" fmla="*/ 125936 h 1596225"/>
                <a:gd name="connsiteX2" fmla="*/ 728533 w 824778"/>
                <a:gd name="connsiteY2" fmla="*/ 1396917 h 1596225"/>
                <a:gd name="connsiteX3" fmla="*/ 100178 w 824778"/>
                <a:gd name="connsiteY3" fmla="*/ 1546267 h 1596225"/>
                <a:gd name="connsiteX4" fmla="*/ 0 w 824778"/>
                <a:gd name="connsiteY4" fmla="*/ 0 h 159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778" h="1596225">
                  <a:moveTo>
                    <a:pt x="0" y="0"/>
                  </a:moveTo>
                  <a:lnTo>
                    <a:pt x="823198" y="125936"/>
                  </a:lnTo>
                  <a:cubicBezTo>
                    <a:pt x="832712" y="571156"/>
                    <a:pt x="799039" y="1176225"/>
                    <a:pt x="728533" y="1396917"/>
                  </a:cubicBezTo>
                  <a:cubicBezTo>
                    <a:pt x="472262" y="1648037"/>
                    <a:pt x="287691" y="1616189"/>
                    <a:pt x="100178" y="1546267"/>
                  </a:cubicBezTo>
                  <a:cubicBezTo>
                    <a:pt x="-9550" y="1058587"/>
                    <a:pt x="184739" y="450462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Rettangolo 73">
              <a:extLst>
                <a:ext uri="{FF2B5EF4-FFF2-40B4-BE49-F238E27FC236}">
                  <a16:creationId xmlns:a16="http://schemas.microsoft.com/office/drawing/2014/main" id="{CBA8D085-59A5-DB66-3A0F-9D634EF8A6A6}"/>
                </a:ext>
              </a:extLst>
            </p:cNvPr>
            <p:cNvSpPr/>
            <p:nvPr/>
          </p:nvSpPr>
          <p:spPr>
            <a:xfrm rot="777002">
              <a:off x="7487722" y="5494815"/>
              <a:ext cx="309837" cy="619986"/>
            </a:xfrm>
            <a:custGeom>
              <a:avLst/>
              <a:gdLst>
                <a:gd name="connsiteX0" fmla="*/ 0 w 332697"/>
                <a:gd name="connsiteY0" fmla="*/ 0 h 590959"/>
                <a:gd name="connsiteX1" fmla="*/ 332697 w 332697"/>
                <a:gd name="connsiteY1" fmla="*/ 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0 h 590959"/>
                <a:gd name="connsiteX1" fmla="*/ 302217 w 332697"/>
                <a:gd name="connsiteY1" fmla="*/ 3048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0 h 590959"/>
                <a:gd name="connsiteX1" fmla="*/ 306027 w 332697"/>
                <a:gd name="connsiteY1" fmla="*/ 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23706 h 614665"/>
                <a:gd name="connsiteX1" fmla="*/ 306027 w 332697"/>
                <a:gd name="connsiteY1" fmla="*/ 23706 h 614665"/>
                <a:gd name="connsiteX2" fmla="*/ 332697 w 332697"/>
                <a:gd name="connsiteY2" fmla="*/ 614665 h 614665"/>
                <a:gd name="connsiteX3" fmla="*/ 0 w 332697"/>
                <a:gd name="connsiteY3" fmla="*/ 614665 h 614665"/>
                <a:gd name="connsiteX4" fmla="*/ 0 w 332697"/>
                <a:gd name="connsiteY4" fmla="*/ 23706 h 614665"/>
                <a:gd name="connsiteX0" fmla="*/ 0 w 332697"/>
                <a:gd name="connsiteY0" fmla="*/ 34524 h 625483"/>
                <a:gd name="connsiteX1" fmla="*/ 306027 w 332697"/>
                <a:gd name="connsiteY1" fmla="*/ 34524 h 625483"/>
                <a:gd name="connsiteX2" fmla="*/ 332697 w 332697"/>
                <a:gd name="connsiteY2" fmla="*/ 625483 h 625483"/>
                <a:gd name="connsiteX3" fmla="*/ 0 w 332697"/>
                <a:gd name="connsiteY3" fmla="*/ 625483 h 625483"/>
                <a:gd name="connsiteX4" fmla="*/ 0 w 332697"/>
                <a:gd name="connsiteY4" fmla="*/ 34524 h 625483"/>
                <a:gd name="connsiteX0" fmla="*/ 0 w 306027"/>
                <a:gd name="connsiteY0" fmla="*/ 34524 h 625483"/>
                <a:gd name="connsiteX1" fmla="*/ 306027 w 306027"/>
                <a:gd name="connsiteY1" fmla="*/ 34524 h 625483"/>
                <a:gd name="connsiteX2" fmla="*/ 302217 w 306027"/>
                <a:gd name="connsiteY2" fmla="*/ 614053 h 625483"/>
                <a:gd name="connsiteX3" fmla="*/ 0 w 306027"/>
                <a:gd name="connsiteY3" fmla="*/ 625483 h 625483"/>
                <a:gd name="connsiteX4" fmla="*/ 0 w 306027"/>
                <a:gd name="connsiteY4" fmla="*/ 34524 h 625483"/>
                <a:gd name="connsiteX0" fmla="*/ 0 w 302217"/>
                <a:gd name="connsiteY0" fmla="*/ 5802 h 596761"/>
                <a:gd name="connsiteX1" fmla="*/ 264117 w 302217"/>
                <a:gd name="connsiteY1" fmla="*/ 181062 h 596761"/>
                <a:gd name="connsiteX2" fmla="*/ 302217 w 302217"/>
                <a:gd name="connsiteY2" fmla="*/ 585331 h 596761"/>
                <a:gd name="connsiteX3" fmla="*/ 0 w 302217"/>
                <a:gd name="connsiteY3" fmla="*/ 596761 h 596761"/>
                <a:gd name="connsiteX4" fmla="*/ 0 w 302217"/>
                <a:gd name="connsiteY4" fmla="*/ 5802 h 596761"/>
                <a:gd name="connsiteX0" fmla="*/ 0 w 309837"/>
                <a:gd name="connsiteY0" fmla="*/ 32444 h 623403"/>
                <a:gd name="connsiteX1" fmla="*/ 309837 w 309837"/>
                <a:gd name="connsiteY1" fmla="*/ 36254 h 623403"/>
                <a:gd name="connsiteX2" fmla="*/ 302217 w 309837"/>
                <a:gd name="connsiteY2" fmla="*/ 611973 h 623403"/>
                <a:gd name="connsiteX3" fmla="*/ 0 w 309837"/>
                <a:gd name="connsiteY3" fmla="*/ 623403 h 623403"/>
                <a:gd name="connsiteX4" fmla="*/ 0 w 309837"/>
                <a:gd name="connsiteY4" fmla="*/ 32444 h 623403"/>
                <a:gd name="connsiteX0" fmla="*/ 0 w 309837"/>
                <a:gd name="connsiteY0" fmla="*/ 39020 h 618549"/>
                <a:gd name="connsiteX1" fmla="*/ 309837 w 309837"/>
                <a:gd name="connsiteY1" fmla="*/ 31400 h 618549"/>
                <a:gd name="connsiteX2" fmla="*/ 302217 w 309837"/>
                <a:gd name="connsiteY2" fmla="*/ 607119 h 618549"/>
                <a:gd name="connsiteX3" fmla="*/ 0 w 309837"/>
                <a:gd name="connsiteY3" fmla="*/ 618549 h 618549"/>
                <a:gd name="connsiteX4" fmla="*/ 0 w 309837"/>
                <a:gd name="connsiteY4" fmla="*/ 39020 h 618549"/>
                <a:gd name="connsiteX0" fmla="*/ 0 w 309837"/>
                <a:gd name="connsiteY0" fmla="*/ 39020 h 618549"/>
                <a:gd name="connsiteX1" fmla="*/ 309837 w 309837"/>
                <a:gd name="connsiteY1" fmla="*/ 31400 h 618549"/>
                <a:gd name="connsiteX2" fmla="*/ 285738 w 309837"/>
                <a:gd name="connsiteY2" fmla="*/ 589131 h 618549"/>
                <a:gd name="connsiteX3" fmla="*/ 0 w 309837"/>
                <a:gd name="connsiteY3" fmla="*/ 618549 h 618549"/>
                <a:gd name="connsiteX4" fmla="*/ 0 w 309837"/>
                <a:gd name="connsiteY4" fmla="*/ 39020 h 618549"/>
                <a:gd name="connsiteX0" fmla="*/ 0 w 309837"/>
                <a:gd name="connsiteY0" fmla="*/ 39020 h 616766"/>
                <a:gd name="connsiteX1" fmla="*/ 309837 w 309837"/>
                <a:gd name="connsiteY1" fmla="*/ 31400 h 616766"/>
                <a:gd name="connsiteX2" fmla="*/ 285738 w 309837"/>
                <a:gd name="connsiteY2" fmla="*/ 589131 h 616766"/>
                <a:gd name="connsiteX3" fmla="*/ 26610 w 309837"/>
                <a:gd name="connsiteY3" fmla="*/ 616766 h 616766"/>
                <a:gd name="connsiteX4" fmla="*/ 0 w 309837"/>
                <a:gd name="connsiteY4" fmla="*/ 39020 h 616766"/>
                <a:gd name="connsiteX0" fmla="*/ 0 w 309837"/>
                <a:gd name="connsiteY0" fmla="*/ 39020 h 628935"/>
                <a:gd name="connsiteX1" fmla="*/ 309837 w 309837"/>
                <a:gd name="connsiteY1" fmla="*/ 31400 h 628935"/>
                <a:gd name="connsiteX2" fmla="*/ 285738 w 309837"/>
                <a:gd name="connsiteY2" fmla="*/ 589131 h 628935"/>
                <a:gd name="connsiteX3" fmla="*/ 15967 w 309837"/>
                <a:gd name="connsiteY3" fmla="*/ 628935 h 628935"/>
                <a:gd name="connsiteX4" fmla="*/ 0 w 309837"/>
                <a:gd name="connsiteY4" fmla="*/ 39020 h 628935"/>
                <a:gd name="connsiteX0" fmla="*/ 0 w 309837"/>
                <a:gd name="connsiteY0" fmla="*/ 39020 h 613984"/>
                <a:gd name="connsiteX1" fmla="*/ 309837 w 309837"/>
                <a:gd name="connsiteY1" fmla="*/ 31400 h 613984"/>
                <a:gd name="connsiteX2" fmla="*/ 285738 w 309837"/>
                <a:gd name="connsiteY2" fmla="*/ 589131 h 613984"/>
                <a:gd name="connsiteX3" fmla="*/ 11146 w 309837"/>
                <a:gd name="connsiteY3" fmla="*/ 613984 h 613984"/>
                <a:gd name="connsiteX4" fmla="*/ 0 w 309837"/>
                <a:gd name="connsiteY4" fmla="*/ 39020 h 613984"/>
                <a:gd name="connsiteX0" fmla="*/ 0 w 309837"/>
                <a:gd name="connsiteY0" fmla="*/ 39020 h 621034"/>
                <a:gd name="connsiteX1" fmla="*/ 309837 w 309837"/>
                <a:gd name="connsiteY1" fmla="*/ 31400 h 621034"/>
                <a:gd name="connsiteX2" fmla="*/ 285738 w 309837"/>
                <a:gd name="connsiteY2" fmla="*/ 589131 h 621034"/>
                <a:gd name="connsiteX3" fmla="*/ 11146 w 309837"/>
                <a:gd name="connsiteY3" fmla="*/ 613984 h 621034"/>
                <a:gd name="connsiteX4" fmla="*/ 0 w 309837"/>
                <a:gd name="connsiteY4" fmla="*/ 39020 h 621034"/>
                <a:gd name="connsiteX0" fmla="*/ 0 w 309837"/>
                <a:gd name="connsiteY0" fmla="*/ 39020 h 622514"/>
                <a:gd name="connsiteX1" fmla="*/ 309837 w 309837"/>
                <a:gd name="connsiteY1" fmla="*/ 31400 h 622514"/>
                <a:gd name="connsiteX2" fmla="*/ 285738 w 309837"/>
                <a:gd name="connsiteY2" fmla="*/ 589131 h 622514"/>
                <a:gd name="connsiteX3" fmla="*/ 11146 w 309837"/>
                <a:gd name="connsiteY3" fmla="*/ 613984 h 622514"/>
                <a:gd name="connsiteX4" fmla="*/ 0 w 309837"/>
                <a:gd name="connsiteY4" fmla="*/ 39020 h 622514"/>
                <a:gd name="connsiteX0" fmla="*/ 0 w 309837"/>
                <a:gd name="connsiteY0" fmla="*/ 39020 h 621198"/>
                <a:gd name="connsiteX1" fmla="*/ 309837 w 309837"/>
                <a:gd name="connsiteY1" fmla="*/ 31400 h 621198"/>
                <a:gd name="connsiteX2" fmla="*/ 304236 w 309837"/>
                <a:gd name="connsiteY2" fmla="*/ 580254 h 621198"/>
                <a:gd name="connsiteX3" fmla="*/ 11146 w 309837"/>
                <a:gd name="connsiteY3" fmla="*/ 613984 h 621198"/>
                <a:gd name="connsiteX4" fmla="*/ 0 w 309837"/>
                <a:gd name="connsiteY4" fmla="*/ 39020 h 621198"/>
                <a:gd name="connsiteX0" fmla="*/ 0 w 309837"/>
                <a:gd name="connsiteY0" fmla="*/ 39020 h 620832"/>
                <a:gd name="connsiteX1" fmla="*/ 309837 w 309837"/>
                <a:gd name="connsiteY1" fmla="*/ 31400 h 620832"/>
                <a:gd name="connsiteX2" fmla="*/ 292577 w 309837"/>
                <a:gd name="connsiteY2" fmla="*/ 577217 h 620832"/>
                <a:gd name="connsiteX3" fmla="*/ 11146 w 309837"/>
                <a:gd name="connsiteY3" fmla="*/ 613984 h 620832"/>
                <a:gd name="connsiteX4" fmla="*/ 0 w 309837"/>
                <a:gd name="connsiteY4" fmla="*/ 39020 h 620832"/>
                <a:gd name="connsiteX0" fmla="*/ 0 w 309837"/>
                <a:gd name="connsiteY0" fmla="*/ 39020 h 619986"/>
                <a:gd name="connsiteX1" fmla="*/ 309837 w 309837"/>
                <a:gd name="connsiteY1" fmla="*/ 31400 h 619986"/>
                <a:gd name="connsiteX2" fmla="*/ 306291 w 309837"/>
                <a:gd name="connsiteY2" fmla="*/ 568851 h 619986"/>
                <a:gd name="connsiteX3" fmla="*/ 11146 w 309837"/>
                <a:gd name="connsiteY3" fmla="*/ 613984 h 619986"/>
                <a:gd name="connsiteX4" fmla="*/ 0 w 309837"/>
                <a:gd name="connsiteY4" fmla="*/ 39020 h 619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837" h="619986">
                  <a:moveTo>
                    <a:pt x="0" y="39020"/>
                  </a:moveTo>
                  <a:cubicBezTo>
                    <a:pt x="109629" y="920"/>
                    <a:pt x="162108" y="-21940"/>
                    <a:pt x="309837" y="31400"/>
                  </a:cubicBezTo>
                  <a:lnTo>
                    <a:pt x="306291" y="568851"/>
                  </a:lnTo>
                  <a:cubicBezTo>
                    <a:pt x="219326" y="588285"/>
                    <a:pt x="93311" y="636876"/>
                    <a:pt x="11146" y="613984"/>
                  </a:cubicBezTo>
                  <a:lnTo>
                    <a:pt x="0" y="3902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27E9DBC9-DBC8-FD54-849C-34B1BFF3BF43}"/>
                </a:ext>
              </a:extLst>
            </p:cNvPr>
            <p:cNvGrpSpPr/>
            <p:nvPr/>
          </p:nvGrpSpPr>
          <p:grpSpPr>
            <a:xfrm>
              <a:off x="7519203" y="3480608"/>
              <a:ext cx="990053" cy="1530515"/>
              <a:chOff x="7519203" y="3480608"/>
              <a:chExt cx="990053" cy="1530515"/>
            </a:xfrm>
          </p:grpSpPr>
          <p:sp>
            <p:nvSpPr>
              <p:cNvPr id="33" name="Trapezio 67">
                <a:extLst>
                  <a:ext uri="{FF2B5EF4-FFF2-40B4-BE49-F238E27FC236}">
                    <a16:creationId xmlns:a16="http://schemas.microsoft.com/office/drawing/2014/main" id="{98E36442-2580-AA18-7473-5C74622C5EF2}"/>
                  </a:ext>
                </a:extLst>
              </p:cNvPr>
              <p:cNvSpPr/>
              <p:nvPr/>
            </p:nvSpPr>
            <p:spPr>
              <a:xfrm rot="929617">
                <a:off x="7519203" y="3480608"/>
                <a:ext cx="990053" cy="1530515"/>
              </a:xfrm>
              <a:custGeom>
                <a:avLst/>
                <a:gdLst>
                  <a:gd name="connsiteX0" fmla="*/ 0 w 1017409"/>
                  <a:gd name="connsiteY0" fmla="*/ 1393390 h 1393390"/>
                  <a:gd name="connsiteX1" fmla="*/ 149671 w 1017409"/>
                  <a:gd name="connsiteY1" fmla="*/ 0 h 1393390"/>
                  <a:gd name="connsiteX2" fmla="*/ 867738 w 1017409"/>
                  <a:gd name="connsiteY2" fmla="*/ 0 h 1393390"/>
                  <a:gd name="connsiteX3" fmla="*/ 1017409 w 1017409"/>
                  <a:gd name="connsiteY3" fmla="*/ 1393390 h 1393390"/>
                  <a:gd name="connsiteX4" fmla="*/ 0 w 1017409"/>
                  <a:gd name="connsiteY4" fmla="*/ 1393390 h 1393390"/>
                  <a:gd name="connsiteX0" fmla="*/ 0 w 961936"/>
                  <a:gd name="connsiteY0" fmla="*/ 1393390 h 1393390"/>
                  <a:gd name="connsiteX1" fmla="*/ 149671 w 961936"/>
                  <a:gd name="connsiteY1" fmla="*/ 0 h 1393390"/>
                  <a:gd name="connsiteX2" fmla="*/ 867738 w 961936"/>
                  <a:gd name="connsiteY2" fmla="*/ 0 h 1393390"/>
                  <a:gd name="connsiteX3" fmla="*/ 961936 w 961936"/>
                  <a:gd name="connsiteY3" fmla="*/ 1392953 h 1393390"/>
                  <a:gd name="connsiteX4" fmla="*/ 0 w 961936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411727"/>
                  <a:gd name="connsiteX1" fmla="*/ 149671 w 990173"/>
                  <a:gd name="connsiteY1" fmla="*/ 0 h 1411727"/>
                  <a:gd name="connsiteX2" fmla="*/ 867738 w 990173"/>
                  <a:gd name="connsiteY2" fmla="*/ 0 h 1411727"/>
                  <a:gd name="connsiteX3" fmla="*/ 961936 w 990173"/>
                  <a:gd name="connsiteY3" fmla="*/ 1392953 h 1411727"/>
                  <a:gd name="connsiteX4" fmla="*/ 0 w 990173"/>
                  <a:gd name="connsiteY4" fmla="*/ 1393390 h 1411727"/>
                  <a:gd name="connsiteX0" fmla="*/ 11176 w 1001349"/>
                  <a:gd name="connsiteY0" fmla="*/ 1393390 h 1411727"/>
                  <a:gd name="connsiteX1" fmla="*/ 160847 w 1001349"/>
                  <a:gd name="connsiteY1" fmla="*/ 0 h 1411727"/>
                  <a:gd name="connsiteX2" fmla="*/ 878914 w 1001349"/>
                  <a:gd name="connsiteY2" fmla="*/ 0 h 1411727"/>
                  <a:gd name="connsiteX3" fmla="*/ 973112 w 1001349"/>
                  <a:gd name="connsiteY3" fmla="*/ 1392953 h 1411727"/>
                  <a:gd name="connsiteX4" fmla="*/ 11176 w 1001349"/>
                  <a:gd name="connsiteY4" fmla="*/ 1393390 h 1411727"/>
                  <a:gd name="connsiteX0" fmla="*/ 13018 w 1003191"/>
                  <a:gd name="connsiteY0" fmla="*/ 1393390 h 1411727"/>
                  <a:gd name="connsiteX1" fmla="*/ 162689 w 1003191"/>
                  <a:gd name="connsiteY1" fmla="*/ 0 h 1411727"/>
                  <a:gd name="connsiteX2" fmla="*/ 880756 w 1003191"/>
                  <a:gd name="connsiteY2" fmla="*/ 0 h 1411727"/>
                  <a:gd name="connsiteX3" fmla="*/ 974954 w 1003191"/>
                  <a:gd name="connsiteY3" fmla="*/ 1392953 h 1411727"/>
                  <a:gd name="connsiteX4" fmla="*/ 13018 w 1003191"/>
                  <a:gd name="connsiteY4" fmla="*/ 1393390 h 1411727"/>
                  <a:gd name="connsiteX0" fmla="*/ 13018 w 996432"/>
                  <a:gd name="connsiteY0" fmla="*/ 1393390 h 1450462"/>
                  <a:gd name="connsiteX1" fmla="*/ 162689 w 996432"/>
                  <a:gd name="connsiteY1" fmla="*/ 0 h 1450462"/>
                  <a:gd name="connsiteX2" fmla="*/ 880756 w 996432"/>
                  <a:gd name="connsiteY2" fmla="*/ 0 h 1450462"/>
                  <a:gd name="connsiteX3" fmla="*/ 967173 w 996432"/>
                  <a:gd name="connsiteY3" fmla="*/ 1450461 h 1450462"/>
                  <a:gd name="connsiteX4" fmla="*/ 13018 w 996432"/>
                  <a:gd name="connsiteY4" fmla="*/ 1393390 h 1450462"/>
                  <a:gd name="connsiteX0" fmla="*/ 12523 w 995937"/>
                  <a:gd name="connsiteY0" fmla="*/ 1393390 h 1450462"/>
                  <a:gd name="connsiteX1" fmla="*/ 162194 w 995937"/>
                  <a:gd name="connsiteY1" fmla="*/ 0 h 1450462"/>
                  <a:gd name="connsiteX2" fmla="*/ 880261 w 995937"/>
                  <a:gd name="connsiteY2" fmla="*/ 0 h 1450462"/>
                  <a:gd name="connsiteX3" fmla="*/ 966678 w 995937"/>
                  <a:gd name="connsiteY3" fmla="*/ 1450461 h 1450462"/>
                  <a:gd name="connsiteX4" fmla="*/ 12523 w 995937"/>
                  <a:gd name="connsiteY4" fmla="*/ 1393390 h 1450462"/>
                  <a:gd name="connsiteX0" fmla="*/ 12523 w 995937"/>
                  <a:gd name="connsiteY0" fmla="*/ 1432747 h 1489819"/>
                  <a:gd name="connsiteX1" fmla="*/ 162194 w 995937"/>
                  <a:gd name="connsiteY1" fmla="*/ 39357 h 1489819"/>
                  <a:gd name="connsiteX2" fmla="*/ 880261 w 995937"/>
                  <a:gd name="connsiteY2" fmla="*/ 39357 h 1489819"/>
                  <a:gd name="connsiteX3" fmla="*/ 966678 w 995937"/>
                  <a:gd name="connsiteY3" fmla="*/ 1489818 h 1489819"/>
                  <a:gd name="connsiteX4" fmla="*/ 12523 w 995937"/>
                  <a:gd name="connsiteY4" fmla="*/ 1432747 h 1489819"/>
                  <a:gd name="connsiteX0" fmla="*/ 12523 w 995937"/>
                  <a:gd name="connsiteY0" fmla="*/ 1432747 h 1518816"/>
                  <a:gd name="connsiteX1" fmla="*/ 162194 w 995937"/>
                  <a:gd name="connsiteY1" fmla="*/ 39357 h 1518816"/>
                  <a:gd name="connsiteX2" fmla="*/ 880261 w 995937"/>
                  <a:gd name="connsiteY2" fmla="*/ 39357 h 1518816"/>
                  <a:gd name="connsiteX3" fmla="*/ 966678 w 995937"/>
                  <a:gd name="connsiteY3" fmla="*/ 1489818 h 1518816"/>
                  <a:gd name="connsiteX4" fmla="*/ 12523 w 995937"/>
                  <a:gd name="connsiteY4" fmla="*/ 1432747 h 1518816"/>
                  <a:gd name="connsiteX0" fmla="*/ 12523 w 995937"/>
                  <a:gd name="connsiteY0" fmla="*/ 1432747 h 1534940"/>
                  <a:gd name="connsiteX1" fmla="*/ 162194 w 995937"/>
                  <a:gd name="connsiteY1" fmla="*/ 39357 h 1534940"/>
                  <a:gd name="connsiteX2" fmla="*/ 880261 w 995937"/>
                  <a:gd name="connsiteY2" fmla="*/ 39357 h 1534940"/>
                  <a:gd name="connsiteX3" fmla="*/ 966678 w 995937"/>
                  <a:gd name="connsiteY3" fmla="*/ 1489818 h 1534940"/>
                  <a:gd name="connsiteX4" fmla="*/ 12523 w 995937"/>
                  <a:gd name="connsiteY4" fmla="*/ 1432747 h 1534940"/>
                  <a:gd name="connsiteX0" fmla="*/ 12523 w 1003560"/>
                  <a:gd name="connsiteY0" fmla="*/ 1428322 h 1530515"/>
                  <a:gd name="connsiteX1" fmla="*/ 162194 w 1003560"/>
                  <a:gd name="connsiteY1" fmla="*/ 34932 h 1530515"/>
                  <a:gd name="connsiteX2" fmla="*/ 925119 w 1003560"/>
                  <a:gd name="connsiteY2" fmla="*/ 54127 h 1530515"/>
                  <a:gd name="connsiteX3" fmla="*/ 966678 w 1003560"/>
                  <a:gd name="connsiteY3" fmla="*/ 1485393 h 1530515"/>
                  <a:gd name="connsiteX4" fmla="*/ 12523 w 1003560"/>
                  <a:gd name="connsiteY4" fmla="*/ 1428322 h 1530515"/>
                  <a:gd name="connsiteX0" fmla="*/ 12523 w 991671"/>
                  <a:gd name="connsiteY0" fmla="*/ 1428322 h 1530515"/>
                  <a:gd name="connsiteX1" fmla="*/ 162194 w 991671"/>
                  <a:gd name="connsiteY1" fmla="*/ 34932 h 1530515"/>
                  <a:gd name="connsiteX2" fmla="*/ 925119 w 991671"/>
                  <a:gd name="connsiteY2" fmla="*/ 54127 h 1530515"/>
                  <a:gd name="connsiteX3" fmla="*/ 966678 w 991671"/>
                  <a:gd name="connsiteY3" fmla="*/ 1485393 h 1530515"/>
                  <a:gd name="connsiteX4" fmla="*/ 12523 w 991671"/>
                  <a:gd name="connsiteY4" fmla="*/ 1428322 h 1530515"/>
                  <a:gd name="connsiteX0" fmla="*/ 12523 w 990053"/>
                  <a:gd name="connsiteY0" fmla="*/ 1428322 h 1530515"/>
                  <a:gd name="connsiteX1" fmla="*/ 162194 w 990053"/>
                  <a:gd name="connsiteY1" fmla="*/ 34932 h 1530515"/>
                  <a:gd name="connsiteX2" fmla="*/ 925119 w 990053"/>
                  <a:gd name="connsiteY2" fmla="*/ 54127 h 1530515"/>
                  <a:gd name="connsiteX3" fmla="*/ 966678 w 990053"/>
                  <a:gd name="connsiteY3" fmla="*/ 1485393 h 1530515"/>
                  <a:gd name="connsiteX4" fmla="*/ 12523 w 990053"/>
                  <a:gd name="connsiteY4" fmla="*/ 1428322 h 15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0053" h="1530515">
                    <a:moveTo>
                      <a:pt x="12523" y="1428322"/>
                    </a:moveTo>
                    <a:cubicBezTo>
                      <a:pt x="-40980" y="1332536"/>
                      <a:pt x="89837" y="560973"/>
                      <a:pt x="162194" y="34932"/>
                    </a:cubicBezTo>
                    <a:cubicBezTo>
                      <a:pt x="321651" y="-53623"/>
                      <a:pt x="685763" y="54127"/>
                      <a:pt x="925119" y="54127"/>
                    </a:cubicBezTo>
                    <a:cubicBezTo>
                      <a:pt x="850367" y="706018"/>
                      <a:pt x="1057201" y="1090073"/>
                      <a:pt x="966678" y="1485393"/>
                    </a:cubicBezTo>
                    <a:cubicBezTo>
                      <a:pt x="516692" y="1560930"/>
                      <a:pt x="95716" y="1541443"/>
                      <a:pt x="12523" y="142832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" name="Rettangolo 51">
                <a:extLst>
                  <a:ext uri="{FF2B5EF4-FFF2-40B4-BE49-F238E27FC236}">
                    <a16:creationId xmlns:a16="http://schemas.microsoft.com/office/drawing/2014/main" id="{BC786800-C101-CC76-71DF-2C583FCCB537}"/>
                  </a:ext>
                </a:extLst>
              </p:cNvPr>
              <p:cNvSpPr/>
              <p:nvPr/>
            </p:nvSpPr>
            <p:spPr>
              <a:xfrm rot="975309">
                <a:off x="7836195" y="3544231"/>
                <a:ext cx="629296" cy="743701"/>
              </a:xfrm>
              <a:custGeom>
                <a:avLst/>
                <a:gdLst>
                  <a:gd name="connsiteX0" fmla="*/ 0 w 616619"/>
                  <a:gd name="connsiteY0" fmla="*/ 0 h 621814"/>
                  <a:gd name="connsiteX1" fmla="*/ 616619 w 616619"/>
                  <a:gd name="connsiteY1" fmla="*/ 0 h 621814"/>
                  <a:gd name="connsiteX2" fmla="*/ 616619 w 616619"/>
                  <a:gd name="connsiteY2" fmla="*/ 621814 h 621814"/>
                  <a:gd name="connsiteX3" fmla="*/ 0 w 616619"/>
                  <a:gd name="connsiteY3" fmla="*/ 621814 h 621814"/>
                  <a:gd name="connsiteX4" fmla="*/ 0 w 616619"/>
                  <a:gd name="connsiteY4" fmla="*/ 0 h 621814"/>
                  <a:gd name="connsiteX0" fmla="*/ 0 w 616619"/>
                  <a:gd name="connsiteY0" fmla="*/ 0 h 688563"/>
                  <a:gd name="connsiteX1" fmla="*/ 616619 w 616619"/>
                  <a:gd name="connsiteY1" fmla="*/ 0 h 688563"/>
                  <a:gd name="connsiteX2" fmla="*/ 616619 w 616619"/>
                  <a:gd name="connsiteY2" fmla="*/ 621814 h 688563"/>
                  <a:gd name="connsiteX3" fmla="*/ 0 w 616619"/>
                  <a:gd name="connsiteY3" fmla="*/ 621814 h 688563"/>
                  <a:gd name="connsiteX4" fmla="*/ 0 w 616619"/>
                  <a:gd name="connsiteY4" fmla="*/ 0 h 688563"/>
                  <a:gd name="connsiteX0" fmla="*/ 0 w 616619"/>
                  <a:gd name="connsiteY0" fmla="*/ 0 h 708755"/>
                  <a:gd name="connsiteX1" fmla="*/ 616619 w 616619"/>
                  <a:gd name="connsiteY1" fmla="*/ 0 h 708755"/>
                  <a:gd name="connsiteX2" fmla="*/ 616619 w 616619"/>
                  <a:gd name="connsiteY2" fmla="*/ 621814 h 708755"/>
                  <a:gd name="connsiteX3" fmla="*/ 0 w 616619"/>
                  <a:gd name="connsiteY3" fmla="*/ 621814 h 708755"/>
                  <a:gd name="connsiteX4" fmla="*/ 0 w 616619"/>
                  <a:gd name="connsiteY4" fmla="*/ 0 h 708755"/>
                  <a:gd name="connsiteX0" fmla="*/ 0 w 616619"/>
                  <a:gd name="connsiteY0" fmla="*/ 0 h 711984"/>
                  <a:gd name="connsiteX1" fmla="*/ 616619 w 616619"/>
                  <a:gd name="connsiteY1" fmla="*/ 0 h 711984"/>
                  <a:gd name="connsiteX2" fmla="*/ 616619 w 616619"/>
                  <a:gd name="connsiteY2" fmla="*/ 621814 h 711984"/>
                  <a:gd name="connsiteX3" fmla="*/ 0 w 616619"/>
                  <a:gd name="connsiteY3" fmla="*/ 621814 h 711984"/>
                  <a:gd name="connsiteX4" fmla="*/ 0 w 616619"/>
                  <a:gd name="connsiteY4" fmla="*/ 0 h 711984"/>
                  <a:gd name="connsiteX0" fmla="*/ 0 w 616619"/>
                  <a:gd name="connsiteY0" fmla="*/ 0 h 712500"/>
                  <a:gd name="connsiteX1" fmla="*/ 616619 w 616619"/>
                  <a:gd name="connsiteY1" fmla="*/ 0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30030"/>
                  <a:gd name="connsiteY0" fmla="*/ 0 h 712500"/>
                  <a:gd name="connsiteX1" fmla="*/ 630030 w 630030"/>
                  <a:gd name="connsiteY1" fmla="*/ 2440 h 712500"/>
                  <a:gd name="connsiteX2" fmla="*/ 616619 w 630030"/>
                  <a:gd name="connsiteY2" fmla="*/ 621814 h 712500"/>
                  <a:gd name="connsiteX3" fmla="*/ 0 w 630030"/>
                  <a:gd name="connsiteY3" fmla="*/ 621814 h 712500"/>
                  <a:gd name="connsiteX4" fmla="*/ 0 w 630030"/>
                  <a:gd name="connsiteY4" fmla="*/ 0 h 712500"/>
                  <a:gd name="connsiteX0" fmla="*/ 0 w 616619"/>
                  <a:gd name="connsiteY0" fmla="*/ 0 h 712500"/>
                  <a:gd name="connsiteX1" fmla="*/ 583210 w 616619"/>
                  <a:gd name="connsiteY1" fmla="*/ 16091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29296"/>
                  <a:gd name="connsiteY0" fmla="*/ 0 h 712500"/>
                  <a:gd name="connsiteX1" fmla="*/ 629296 w 629296"/>
                  <a:gd name="connsiteY1" fmla="*/ 21703 h 712500"/>
                  <a:gd name="connsiteX2" fmla="*/ 616619 w 629296"/>
                  <a:gd name="connsiteY2" fmla="*/ 621814 h 712500"/>
                  <a:gd name="connsiteX3" fmla="*/ 0 w 629296"/>
                  <a:gd name="connsiteY3" fmla="*/ 621814 h 712500"/>
                  <a:gd name="connsiteX4" fmla="*/ 0 w 629296"/>
                  <a:gd name="connsiteY4" fmla="*/ 0 h 712500"/>
                  <a:gd name="connsiteX0" fmla="*/ 0 w 629296"/>
                  <a:gd name="connsiteY0" fmla="*/ 11210 h 723710"/>
                  <a:gd name="connsiteX1" fmla="*/ 629296 w 629296"/>
                  <a:gd name="connsiteY1" fmla="*/ 32913 h 723710"/>
                  <a:gd name="connsiteX2" fmla="*/ 616619 w 629296"/>
                  <a:gd name="connsiteY2" fmla="*/ 633024 h 723710"/>
                  <a:gd name="connsiteX3" fmla="*/ 0 w 629296"/>
                  <a:gd name="connsiteY3" fmla="*/ 633024 h 723710"/>
                  <a:gd name="connsiteX4" fmla="*/ 0 w 629296"/>
                  <a:gd name="connsiteY4" fmla="*/ 11210 h 723710"/>
                  <a:gd name="connsiteX0" fmla="*/ 0 w 629296"/>
                  <a:gd name="connsiteY0" fmla="*/ 31201 h 743701"/>
                  <a:gd name="connsiteX1" fmla="*/ 629296 w 629296"/>
                  <a:gd name="connsiteY1" fmla="*/ 52904 h 743701"/>
                  <a:gd name="connsiteX2" fmla="*/ 616619 w 629296"/>
                  <a:gd name="connsiteY2" fmla="*/ 653015 h 743701"/>
                  <a:gd name="connsiteX3" fmla="*/ 0 w 629296"/>
                  <a:gd name="connsiteY3" fmla="*/ 653015 h 743701"/>
                  <a:gd name="connsiteX4" fmla="*/ 0 w 629296"/>
                  <a:gd name="connsiteY4" fmla="*/ 31201 h 743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9296" h="743701">
                    <a:moveTo>
                      <a:pt x="0" y="31201"/>
                    </a:moveTo>
                    <a:cubicBezTo>
                      <a:pt x="200260" y="-15942"/>
                      <a:pt x="415878" y="-10414"/>
                      <a:pt x="629296" y="52904"/>
                    </a:cubicBezTo>
                    <a:lnTo>
                      <a:pt x="616619" y="653015"/>
                    </a:lnTo>
                    <a:cubicBezTo>
                      <a:pt x="436182" y="804442"/>
                      <a:pt x="84588" y="739080"/>
                      <a:pt x="0" y="653015"/>
                    </a:cubicBezTo>
                    <a:lnTo>
                      <a:pt x="0" y="31201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" name="Rettangolo con angoli arrotondati 34">
                <a:extLst>
                  <a:ext uri="{FF2B5EF4-FFF2-40B4-BE49-F238E27FC236}">
                    <a16:creationId xmlns:a16="http://schemas.microsoft.com/office/drawing/2014/main" id="{EEE7BF38-7AF3-157A-F588-FB43AA5BAAF3}"/>
                  </a:ext>
                </a:extLst>
              </p:cNvPr>
              <p:cNvSpPr/>
              <p:nvPr/>
            </p:nvSpPr>
            <p:spPr>
              <a:xfrm rot="932484">
                <a:off x="7878799" y="3516627"/>
                <a:ext cx="180607" cy="4716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" name="Rettangolo con angoli arrotondati 35">
                <a:extLst>
                  <a:ext uri="{FF2B5EF4-FFF2-40B4-BE49-F238E27FC236}">
                    <a16:creationId xmlns:a16="http://schemas.microsoft.com/office/drawing/2014/main" id="{1517FA24-340E-BF75-A6EF-38781C7A9712}"/>
                  </a:ext>
                </a:extLst>
              </p:cNvPr>
              <p:cNvSpPr/>
              <p:nvPr/>
            </p:nvSpPr>
            <p:spPr>
              <a:xfrm rot="1190323">
                <a:off x="8303944" y="3644241"/>
                <a:ext cx="180607" cy="4716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7" name="Gruppo 36">
              <a:extLst>
                <a:ext uri="{FF2B5EF4-FFF2-40B4-BE49-F238E27FC236}">
                  <a16:creationId xmlns:a16="http://schemas.microsoft.com/office/drawing/2014/main" id="{5B49B746-3E11-ADF5-84B0-D57FADBFF9BC}"/>
                </a:ext>
              </a:extLst>
            </p:cNvPr>
            <p:cNvGrpSpPr/>
            <p:nvPr/>
          </p:nvGrpSpPr>
          <p:grpSpPr>
            <a:xfrm>
              <a:off x="8041251" y="3114001"/>
              <a:ext cx="1453281" cy="798986"/>
              <a:chOff x="8041251" y="3114001"/>
              <a:chExt cx="1453281" cy="798986"/>
            </a:xfrm>
          </p:grpSpPr>
          <p:grpSp>
            <p:nvGrpSpPr>
              <p:cNvPr id="38" name="Gruppo 37">
                <a:extLst>
                  <a:ext uri="{FF2B5EF4-FFF2-40B4-BE49-F238E27FC236}">
                    <a16:creationId xmlns:a16="http://schemas.microsoft.com/office/drawing/2014/main" id="{BA458D61-4685-CEFC-133C-D80E25ED66CF}"/>
                  </a:ext>
                </a:extLst>
              </p:cNvPr>
              <p:cNvGrpSpPr/>
              <p:nvPr/>
            </p:nvGrpSpPr>
            <p:grpSpPr>
              <a:xfrm>
                <a:off x="8041251" y="3281209"/>
                <a:ext cx="480577" cy="631778"/>
                <a:chOff x="8017161" y="3295527"/>
                <a:chExt cx="480577" cy="631778"/>
              </a:xfrm>
            </p:grpSpPr>
            <p:sp>
              <p:nvSpPr>
                <p:cNvPr id="43" name="Trapezio 49">
                  <a:extLst>
                    <a:ext uri="{FF2B5EF4-FFF2-40B4-BE49-F238E27FC236}">
                      <a16:creationId xmlns:a16="http://schemas.microsoft.com/office/drawing/2014/main" id="{18FFBE05-183D-B99D-28DC-B095E6F9E1BD}"/>
                    </a:ext>
                  </a:extLst>
                </p:cNvPr>
                <p:cNvSpPr/>
                <p:nvPr/>
              </p:nvSpPr>
              <p:spPr>
                <a:xfrm rot="11738135">
                  <a:off x="8017161" y="3295527"/>
                  <a:ext cx="480577" cy="468662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4" name="Ovale 43">
                  <a:extLst>
                    <a:ext uri="{FF2B5EF4-FFF2-40B4-BE49-F238E27FC236}">
                      <a16:creationId xmlns:a16="http://schemas.microsoft.com/office/drawing/2014/main" id="{770A5026-6F1A-E42D-C4F3-8BA4B4D78464}"/>
                    </a:ext>
                  </a:extLst>
                </p:cNvPr>
                <p:cNvSpPr/>
                <p:nvPr/>
              </p:nvSpPr>
              <p:spPr>
                <a:xfrm>
                  <a:off x="8030019" y="3658676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39" name="Gruppo 38">
                <a:extLst>
                  <a:ext uri="{FF2B5EF4-FFF2-40B4-BE49-F238E27FC236}">
                    <a16:creationId xmlns:a16="http://schemas.microsoft.com/office/drawing/2014/main" id="{7CE64E76-C0A3-0DA8-EE26-E2D5199F621A}"/>
                  </a:ext>
                </a:extLst>
              </p:cNvPr>
              <p:cNvGrpSpPr/>
              <p:nvPr/>
            </p:nvGrpSpPr>
            <p:grpSpPr>
              <a:xfrm>
                <a:off x="8992065" y="3239791"/>
                <a:ext cx="502467" cy="641469"/>
                <a:chOff x="8992065" y="3239791"/>
                <a:chExt cx="502467" cy="641469"/>
              </a:xfrm>
            </p:grpSpPr>
            <p:sp>
              <p:nvSpPr>
                <p:cNvPr id="41" name="Trapezio 49">
                  <a:extLst>
                    <a:ext uri="{FF2B5EF4-FFF2-40B4-BE49-F238E27FC236}">
                      <a16:creationId xmlns:a16="http://schemas.microsoft.com/office/drawing/2014/main" id="{8C68520D-3249-9D77-DF0B-803A9D985536}"/>
                    </a:ext>
                  </a:extLst>
                </p:cNvPr>
                <p:cNvSpPr/>
                <p:nvPr/>
              </p:nvSpPr>
              <p:spPr>
                <a:xfrm rot="9729401" flipH="1">
                  <a:off x="8992065" y="3239791"/>
                  <a:ext cx="502467" cy="507508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2" name="Ovale 41">
                  <a:extLst>
                    <a:ext uri="{FF2B5EF4-FFF2-40B4-BE49-F238E27FC236}">
                      <a16:creationId xmlns:a16="http://schemas.microsoft.com/office/drawing/2014/main" id="{C452B9E9-6160-ABD0-4005-B9BE0E173D04}"/>
                    </a:ext>
                  </a:extLst>
                </p:cNvPr>
                <p:cNvSpPr/>
                <p:nvPr/>
              </p:nvSpPr>
              <p:spPr>
                <a:xfrm>
                  <a:off x="9207716" y="3612631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40" name="Esagono 45">
                <a:extLst>
                  <a:ext uri="{FF2B5EF4-FFF2-40B4-BE49-F238E27FC236}">
                    <a16:creationId xmlns:a16="http://schemas.microsoft.com/office/drawing/2014/main" id="{216EE9C9-D66F-2AA4-4387-8AE5AFCC1D26}"/>
                  </a:ext>
                </a:extLst>
              </p:cNvPr>
              <p:cNvSpPr/>
              <p:nvPr/>
            </p:nvSpPr>
            <p:spPr>
              <a:xfrm>
                <a:off x="8240379" y="3114001"/>
                <a:ext cx="997854" cy="678990"/>
              </a:xfrm>
              <a:custGeom>
                <a:avLst/>
                <a:gdLst>
                  <a:gd name="connsiteX0" fmla="*/ 0 w 880368"/>
                  <a:gd name="connsiteY0" fmla="*/ 414515 h 829030"/>
                  <a:gd name="connsiteX1" fmla="*/ 207258 w 880368"/>
                  <a:gd name="connsiteY1" fmla="*/ 0 h 829030"/>
                  <a:gd name="connsiteX2" fmla="*/ 673111 w 880368"/>
                  <a:gd name="connsiteY2" fmla="*/ 0 h 829030"/>
                  <a:gd name="connsiteX3" fmla="*/ 880368 w 880368"/>
                  <a:gd name="connsiteY3" fmla="*/ 414515 h 829030"/>
                  <a:gd name="connsiteX4" fmla="*/ 673111 w 880368"/>
                  <a:gd name="connsiteY4" fmla="*/ 829030 h 829030"/>
                  <a:gd name="connsiteX5" fmla="*/ 207258 w 880368"/>
                  <a:gd name="connsiteY5" fmla="*/ 829030 h 829030"/>
                  <a:gd name="connsiteX6" fmla="*/ 0 w 880368"/>
                  <a:gd name="connsiteY6" fmla="*/ 414515 h 829030"/>
                  <a:gd name="connsiteX0" fmla="*/ 0 w 886471"/>
                  <a:gd name="connsiteY0" fmla="*/ 414515 h 829030"/>
                  <a:gd name="connsiteX1" fmla="*/ 207258 w 886471"/>
                  <a:gd name="connsiteY1" fmla="*/ 0 h 829030"/>
                  <a:gd name="connsiteX2" fmla="*/ 886471 w 886471"/>
                  <a:gd name="connsiteY2" fmla="*/ 251460 h 829030"/>
                  <a:gd name="connsiteX3" fmla="*/ 880368 w 886471"/>
                  <a:gd name="connsiteY3" fmla="*/ 414515 h 829030"/>
                  <a:gd name="connsiteX4" fmla="*/ 673111 w 886471"/>
                  <a:gd name="connsiteY4" fmla="*/ 829030 h 829030"/>
                  <a:gd name="connsiteX5" fmla="*/ 207258 w 886471"/>
                  <a:gd name="connsiteY5" fmla="*/ 829030 h 829030"/>
                  <a:gd name="connsiteX6" fmla="*/ 0 w 886471"/>
                  <a:gd name="connsiteY6" fmla="*/ 414515 h 829030"/>
                  <a:gd name="connsiteX0" fmla="*/ 0 w 886471"/>
                  <a:gd name="connsiteY0" fmla="*/ 163055 h 577570"/>
                  <a:gd name="connsiteX1" fmla="*/ 9138 w 886471"/>
                  <a:gd name="connsiteY1" fmla="*/ 15240 h 577570"/>
                  <a:gd name="connsiteX2" fmla="*/ 886471 w 886471"/>
                  <a:gd name="connsiteY2" fmla="*/ 0 h 577570"/>
                  <a:gd name="connsiteX3" fmla="*/ 880368 w 886471"/>
                  <a:gd name="connsiteY3" fmla="*/ 163055 h 577570"/>
                  <a:gd name="connsiteX4" fmla="*/ 673111 w 886471"/>
                  <a:gd name="connsiteY4" fmla="*/ 577570 h 577570"/>
                  <a:gd name="connsiteX5" fmla="*/ 207258 w 886471"/>
                  <a:gd name="connsiteY5" fmla="*/ 577570 h 577570"/>
                  <a:gd name="connsiteX6" fmla="*/ 0 w 886471"/>
                  <a:gd name="connsiteY6" fmla="*/ 163055 h 57757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673111 w 886471"/>
                  <a:gd name="connsiteY4" fmla="*/ 57757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6471" h="585190">
                    <a:moveTo>
                      <a:pt x="0" y="163055"/>
                    </a:moveTo>
                    <a:lnTo>
                      <a:pt x="9138" y="15240"/>
                    </a:lnTo>
                    <a:cubicBezTo>
                      <a:pt x="435102" y="157347"/>
                      <a:pt x="487211" y="181705"/>
                      <a:pt x="886471" y="0"/>
                    </a:cubicBezTo>
                    <a:lnTo>
                      <a:pt x="880368" y="163055"/>
                    </a:lnTo>
                    <a:cubicBezTo>
                      <a:pt x="621142" y="287485"/>
                      <a:pt x="564689" y="300388"/>
                      <a:pt x="528331" y="585190"/>
                    </a:cubicBezTo>
                    <a:lnTo>
                      <a:pt x="367278" y="585190"/>
                    </a:lnTo>
                    <a:cubicBezTo>
                      <a:pt x="293336" y="421618"/>
                      <a:pt x="364310" y="330077"/>
                      <a:pt x="0" y="16305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45" name="Rettangolo con angoli arrotondati 44">
              <a:extLst>
                <a:ext uri="{FF2B5EF4-FFF2-40B4-BE49-F238E27FC236}">
                  <a16:creationId xmlns:a16="http://schemas.microsoft.com/office/drawing/2014/main" id="{AE16DC8F-A2F9-988E-F8D9-32BD6963D089}"/>
                </a:ext>
              </a:extLst>
            </p:cNvPr>
            <p:cNvSpPr/>
            <p:nvPr/>
          </p:nvSpPr>
          <p:spPr>
            <a:xfrm rot="219375">
              <a:off x="9441989" y="3566717"/>
              <a:ext cx="180607" cy="47163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6" name="Figura a mano libera: forma 45">
              <a:extLst>
                <a:ext uri="{FF2B5EF4-FFF2-40B4-BE49-F238E27FC236}">
                  <a16:creationId xmlns:a16="http://schemas.microsoft.com/office/drawing/2014/main" id="{8BF86D58-407B-A9BA-2A81-CE00CE67FCE8}"/>
                </a:ext>
              </a:extLst>
            </p:cNvPr>
            <p:cNvSpPr/>
            <p:nvPr/>
          </p:nvSpPr>
          <p:spPr>
            <a:xfrm>
              <a:off x="7044091" y="6364594"/>
              <a:ext cx="900097" cy="300612"/>
            </a:xfrm>
            <a:custGeom>
              <a:avLst/>
              <a:gdLst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95300 w 857250"/>
                <a:gd name="connsiteY2" fmla="*/ 18669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83870 w 857250"/>
                <a:gd name="connsiteY2" fmla="*/ 16002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252004"/>
                <a:gd name="connsiteX1" fmla="*/ 72390 w 857250"/>
                <a:gd name="connsiteY1" fmla="*/ 3810 h 252004"/>
                <a:gd name="connsiteX2" fmla="*/ 483870 w 857250"/>
                <a:gd name="connsiteY2" fmla="*/ 160020 h 252004"/>
                <a:gd name="connsiteX3" fmla="*/ 811530 w 857250"/>
                <a:gd name="connsiteY3" fmla="*/ 0 h 252004"/>
                <a:gd name="connsiteX4" fmla="*/ 857250 w 857250"/>
                <a:gd name="connsiteY4" fmla="*/ 186690 h 252004"/>
                <a:gd name="connsiteX5" fmla="*/ 0 w 857250"/>
                <a:gd name="connsiteY5" fmla="*/ 129540 h 252004"/>
                <a:gd name="connsiteX0" fmla="*/ 313 w 857563"/>
                <a:gd name="connsiteY0" fmla="*/ 129540 h 276462"/>
                <a:gd name="connsiteX1" fmla="*/ 72703 w 857563"/>
                <a:gd name="connsiteY1" fmla="*/ 3810 h 276462"/>
                <a:gd name="connsiteX2" fmla="*/ 484183 w 857563"/>
                <a:gd name="connsiteY2" fmla="*/ 160020 h 276462"/>
                <a:gd name="connsiteX3" fmla="*/ 811843 w 857563"/>
                <a:gd name="connsiteY3" fmla="*/ 0 h 276462"/>
                <a:gd name="connsiteX4" fmla="*/ 857563 w 857563"/>
                <a:gd name="connsiteY4" fmla="*/ 186690 h 276462"/>
                <a:gd name="connsiteX5" fmla="*/ 313 w 857563"/>
                <a:gd name="connsiteY5" fmla="*/ 129540 h 276462"/>
                <a:gd name="connsiteX0" fmla="*/ 4085 w 861335"/>
                <a:gd name="connsiteY0" fmla="*/ 129540 h 276462"/>
                <a:gd name="connsiteX1" fmla="*/ 76475 w 861335"/>
                <a:gd name="connsiteY1" fmla="*/ 3810 h 276462"/>
                <a:gd name="connsiteX2" fmla="*/ 487955 w 861335"/>
                <a:gd name="connsiteY2" fmla="*/ 160020 h 276462"/>
                <a:gd name="connsiteX3" fmla="*/ 815615 w 861335"/>
                <a:gd name="connsiteY3" fmla="*/ 0 h 276462"/>
                <a:gd name="connsiteX4" fmla="*/ 861335 w 861335"/>
                <a:gd name="connsiteY4" fmla="*/ 186690 h 276462"/>
                <a:gd name="connsiteX5" fmla="*/ 4085 w 861335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3690 h 300612"/>
                <a:gd name="connsiteX1" fmla="*/ 78760 w 887664"/>
                <a:gd name="connsiteY1" fmla="*/ 27960 h 300612"/>
                <a:gd name="connsiteX2" fmla="*/ 490240 w 887664"/>
                <a:gd name="connsiteY2" fmla="*/ 184170 h 300612"/>
                <a:gd name="connsiteX3" fmla="*/ 817900 w 887664"/>
                <a:gd name="connsiteY3" fmla="*/ 24150 h 300612"/>
                <a:gd name="connsiteX4" fmla="*/ 863620 w 887664"/>
                <a:gd name="connsiteY4" fmla="*/ 210840 h 300612"/>
                <a:gd name="connsiteX5" fmla="*/ 6370 w 887664"/>
                <a:gd name="connsiteY5" fmla="*/ 153690 h 30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7664" h="300612">
                  <a:moveTo>
                    <a:pt x="6370" y="153690"/>
                  </a:moveTo>
                  <a:cubicBezTo>
                    <a:pt x="-15220" y="88920"/>
                    <a:pt x="20340" y="73680"/>
                    <a:pt x="78760" y="27960"/>
                  </a:cubicBezTo>
                  <a:cubicBezTo>
                    <a:pt x="166390" y="11450"/>
                    <a:pt x="337840" y="196870"/>
                    <a:pt x="490240" y="184170"/>
                  </a:cubicBezTo>
                  <a:cubicBezTo>
                    <a:pt x="637560" y="161310"/>
                    <a:pt x="769640" y="-74910"/>
                    <a:pt x="817900" y="24150"/>
                  </a:cubicBezTo>
                  <a:cubicBezTo>
                    <a:pt x="894100" y="67330"/>
                    <a:pt x="905530" y="171470"/>
                    <a:pt x="863620" y="210840"/>
                  </a:cubicBezTo>
                  <a:cubicBezTo>
                    <a:pt x="535960" y="378480"/>
                    <a:pt x="-8870" y="283230"/>
                    <a:pt x="6370" y="15369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47" name="Gruppo 46">
              <a:extLst>
                <a:ext uri="{FF2B5EF4-FFF2-40B4-BE49-F238E27FC236}">
                  <a16:creationId xmlns:a16="http://schemas.microsoft.com/office/drawing/2014/main" id="{E4E9900A-2131-54D1-9DE9-8696E1C48049}"/>
                </a:ext>
              </a:extLst>
            </p:cNvPr>
            <p:cNvGrpSpPr/>
            <p:nvPr/>
          </p:nvGrpSpPr>
          <p:grpSpPr>
            <a:xfrm>
              <a:off x="7901890" y="179224"/>
              <a:ext cx="1533360" cy="1226394"/>
              <a:chOff x="1553252" y="1735995"/>
              <a:chExt cx="1533360" cy="1226394"/>
            </a:xfrm>
          </p:grpSpPr>
          <p:sp>
            <p:nvSpPr>
              <p:cNvPr id="48" name="Esagono 91">
                <a:extLst>
                  <a:ext uri="{FF2B5EF4-FFF2-40B4-BE49-F238E27FC236}">
                    <a16:creationId xmlns:a16="http://schemas.microsoft.com/office/drawing/2014/main" id="{1E4AD4DE-AAAD-1B76-6DC5-8AC8AAF4680E}"/>
                  </a:ext>
                </a:extLst>
              </p:cNvPr>
              <p:cNvSpPr/>
              <p:nvPr/>
            </p:nvSpPr>
            <p:spPr>
              <a:xfrm rot="16200000">
                <a:off x="1770553" y="1646330"/>
                <a:ext cx="1098758" cy="1533360"/>
              </a:xfrm>
              <a:custGeom>
                <a:avLst/>
                <a:gdLst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68986 h 1502413"/>
                  <a:gd name="connsiteX1" fmla="*/ 202896 w 1182033"/>
                  <a:gd name="connsiteY1" fmla="*/ 35559 h 1502413"/>
                  <a:gd name="connsiteX2" fmla="*/ 979137 w 1182033"/>
                  <a:gd name="connsiteY2" fmla="*/ 35559 h 1502413"/>
                  <a:gd name="connsiteX3" fmla="*/ 1182033 w 1182033"/>
                  <a:gd name="connsiteY3" fmla="*/ 768986 h 1502413"/>
                  <a:gd name="connsiteX4" fmla="*/ 979137 w 1182033"/>
                  <a:gd name="connsiteY4" fmla="*/ 1502413 h 1502413"/>
                  <a:gd name="connsiteX5" fmla="*/ 202896 w 1182033"/>
                  <a:gd name="connsiteY5" fmla="*/ 1502413 h 1502413"/>
                  <a:gd name="connsiteX6" fmla="*/ 0 w 1182033"/>
                  <a:gd name="connsiteY6" fmla="*/ 768986 h 1502413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56364"/>
                  <a:gd name="connsiteX1" fmla="*/ 202896 w 1182033"/>
                  <a:gd name="connsiteY1" fmla="*/ 53102 h 1556364"/>
                  <a:gd name="connsiteX2" fmla="*/ 979137 w 1182033"/>
                  <a:gd name="connsiteY2" fmla="*/ 53102 h 1556364"/>
                  <a:gd name="connsiteX3" fmla="*/ 1182033 w 1182033"/>
                  <a:gd name="connsiteY3" fmla="*/ 786529 h 1556364"/>
                  <a:gd name="connsiteX4" fmla="*/ 979137 w 1182033"/>
                  <a:gd name="connsiteY4" fmla="*/ 1519956 h 1556364"/>
                  <a:gd name="connsiteX5" fmla="*/ 202896 w 1182033"/>
                  <a:gd name="connsiteY5" fmla="*/ 1519956 h 1556364"/>
                  <a:gd name="connsiteX6" fmla="*/ 0 w 1182033"/>
                  <a:gd name="connsiteY6" fmla="*/ 786529 h 1556364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1824 w 1183857"/>
                  <a:gd name="connsiteY0" fmla="*/ 786529 h 1577877"/>
                  <a:gd name="connsiteX1" fmla="*/ 204720 w 1183857"/>
                  <a:gd name="connsiteY1" fmla="*/ 53102 h 1577877"/>
                  <a:gd name="connsiteX2" fmla="*/ 980961 w 1183857"/>
                  <a:gd name="connsiteY2" fmla="*/ 53102 h 1577877"/>
                  <a:gd name="connsiteX3" fmla="*/ 1183857 w 1183857"/>
                  <a:gd name="connsiteY3" fmla="*/ 786529 h 1577877"/>
                  <a:gd name="connsiteX4" fmla="*/ 980961 w 1183857"/>
                  <a:gd name="connsiteY4" fmla="*/ 1519956 h 1577877"/>
                  <a:gd name="connsiteX5" fmla="*/ 204720 w 1183857"/>
                  <a:gd name="connsiteY5" fmla="*/ 1519956 h 1577877"/>
                  <a:gd name="connsiteX6" fmla="*/ 1824 w 1183857"/>
                  <a:gd name="connsiteY6" fmla="*/ 786529 h 1577877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0 w 1142683"/>
                  <a:gd name="connsiteY0" fmla="*/ 786530 h 1577877"/>
                  <a:gd name="connsiteX1" fmla="*/ 163546 w 1142683"/>
                  <a:gd name="connsiteY1" fmla="*/ 53102 h 1577877"/>
                  <a:gd name="connsiteX2" fmla="*/ 939787 w 1142683"/>
                  <a:gd name="connsiteY2" fmla="*/ 53102 h 1577877"/>
                  <a:gd name="connsiteX3" fmla="*/ 1142683 w 1142683"/>
                  <a:gd name="connsiteY3" fmla="*/ 786529 h 1577877"/>
                  <a:gd name="connsiteX4" fmla="*/ 939787 w 1142683"/>
                  <a:gd name="connsiteY4" fmla="*/ 1519956 h 1577877"/>
                  <a:gd name="connsiteX5" fmla="*/ 163546 w 1142683"/>
                  <a:gd name="connsiteY5" fmla="*/ 1519956 h 1577877"/>
                  <a:gd name="connsiteX6" fmla="*/ 0 w 1142683"/>
                  <a:gd name="connsiteY6" fmla="*/ 786530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4813" h="1577877">
                    <a:moveTo>
                      <a:pt x="0" y="802212"/>
                    </a:moveTo>
                    <a:cubicBezTo>
                      <a:pt x="2892" y="314279"/>
                      <a:pt x="99472" y="413789"/>
                      <a:pt x="155676" y="53102"/>
                    </a:cubicBezTo>
                    <a:cubicBezTo>
                      <a:pt x="393468" y="-7858"/>
                      <a:pt x="663645" y="-26906"/>
                      <a:pt x="931917" y="53102"/>
                    </a:cubicBezTo>
                    <a:cubicBezTo>
                      <a:pt x="972881" y="442361"/>
                      <a:pt x="1090041" y="500146"/>
                      <a:pt x="1134813" y="786529"/>
                    </a:cubicBezTo>
                    <a:cubicBezTo>
                      <a:pt x="1097663" y="1097683"/>
                      <a:pt x="955736" y="1126893"/>
                      <a:pt x="931917" y="1519956"/>
                    </a:cubicBezTo>
                    <a:cubicBezTo>
                      <a:pt x="570302" y="1601874"/>
                      <a:pt x="523010" y="1592349"/>
                      <a:pt x="155676" y="1519956"/>
                    </a:cubicBezTo>
                    <a:cubicBezTo>
                      <a:pt x="133768" y="1199286"/>
                      <a:pt x="5685" y="1310135"/>
                      <a:pt x="0" y="80221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49" name="Gruppo 48">
                <a:extLst>
                  <a:ext uri="{FF2B5EF4-FFF2-40B4-BE49-F238E27FC236}">
                    <a16:creationId xmlns:a16="http://schemas.microsoft.com/office/drawing/2014/main" id="{6F3B3ECA-5606-1004-1FDC-A64F29B97C72}"/>
                  </a:ext>
                </a:extLst>
              </p:cNvPr>
              <p:cNvGrpSpPr/>
              <p:nvPr/>
            </p:nvGrpSpPr>
            <p:grpSpPr>
              <a:xfrm>
                <a:off x="1827580" y="1735995"/>
                <a:ext cx="984703" cy="1129404"/>
                <a:chOff x="1827580" y="1735995"/>
                <a:chExt cx="984703" cy="1129404"/>
              </a:xfrm>
            </p:grpSpPr>
            <p:sp>
              <p:nvSpPr>
                <p:cNvPr id="50" name="Pentagono 94">
                  <a:extLst>
                    <a:ext uri="{FF2B5EF4-FFF2-40B4-BE49-F238E27FC236}">
                      <a16:creationId xmlns:a16="http://schemas.microsoft.com/office/drawing/2014/main" id="{B880F2BE-F5F1-56B0-86FF-7D47475C2CE9}"/>
                    </a:ext>
                  </a:extLst>
                </p:cNvPr>
                <p:cNvSpPr/>
                <p:nvPr/>
              </p:nvSpPr>
              <p:spPr>
                <a:xfrm>
                  <a:off x="1827580" y="1863630"/>
                  <a:ext cx="984703" cy="502514"/>
                </a:xfrm>
                <a:custGeom>
                  <a:avLst/>
                  <a:gdLst>
                    <a:gd name="connsiteX0" fmla="*/ 1 w 1050012"/>
                    <a:gd name="connsiteY0" fmla="*/ 206866 h 541583"/>
                    <a:gd name="connsiteX1" fmla="*/ 525006 w 1050012"/>
                    <a:gd name="connsiteY1" fmla="*/ 0 h 541583"/>
                    <a:gd name="connsiteX2" fmla="*/ 1050011 w 1050012"/>
                    <a:gd name="connsiteY2" fmla="*/ 206866 h 541583"/>
                    <a:gd name="connsiteX3" fmla="*/ 849477 w 1050012"/>
                    <a:gd name="connsiteY3" fmla="*/ 541582 h 541583"/>
                    <a:gd name="connsiteX4" fmla="*/ 200535 w 1050012"/>
                    <a:gd name="connsiteY4" fmla="*/ 541582 h 541583"/>
                    <a:gd name="connsiteX5" fmla="*/ 1 w 1050012"/>
                    <a:gd name="connsiteY5" fmla="*/ 206866 h 541583"/>
                    <a:gd name="connsiteX0" fmla="*/ 0 w 1050010"/>
                    <a:gd name="connsiteY0" fmla="*/ 95106 h 429822"/>
                    <a:gd name="connsiteX1" fmla="*/ 547865 w 1050010"/>
                    <a:gd name="connsiteY1" fmla="*/ 0 h 429822"/>
                    <a:gd name="connsiteX2" fmla="*/ 1050010 w 1050010"/>
                    <a:gd name="connsiteY2" fmla="*/ 95106 h 429822"/>
                    <a:gd name="connsiteX3" fmla="*/ 849476 w 1050010"/>
                    <a:gd name="connsiteY3" fmla="*/ 429822 h 429822"/>
                    <a:gd name="connsiteX4" fmla="*/ 200534 w 1050010"/>
                    <a:gd name="connsiteY4" fmla="*/ 429822 h 429822"/>
                    <a:gd name="connsiteX5" fmla="*/ 0 w 1050010"/>
                    <a:gd name="connsiteY5" fmla="*/ 95106 h 429822"/>
                    <a:gd name="connsiteX0" fmla="*/ 0 w 1050010"/>
                    <a:gd name="connsiteY0" fmla="*/ 163686 h 498402"/>
                    <a:gd name="connsiteX1" fmla="*/ 525005 w 1050010"/>
                    <a:gd name="connsiteY1" fmla="*/ 0 h 498402"/>
                    <a:gd name="connsiteX2" fmla="*/ 1050010 w 1050010"/>
                    <a:gd name="connsiteY2" fmla="*/ 163686 h 498402"/>
                    <a:gd name="connsiteX3" fmla="*/ 849476 w 1050010"/>
                    <a:gd name="connsiteY3" fmla="*/ 498402 h 498402"/>
                    <a:gd name="connsiteX4" fmla="*/ 200534 w 1050010"/>
                    <a:gd name="connsiteY4" fmla="*/ 498402 h 498402"/>
                    <a:gd name="connsiteX5" fmla="*/ 0 w 105001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9840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5014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75542"/>
                    <a:gd name="connsiteX1" fmla="*/ 525005 w 1019530"/>
                    <a:gd name="connsiteY1" fmla="*/ 0 h 475542"/>
                    <a:gd name="connsiteX2" fmla="*/ 1019530 w 1019530"/>
                    <a:gd name="connsiteY2" fmla="*/ 178926 h 475542"/>
                    <a:gd name="connsiteX3" fmla="*/ 849476 w 1019530"/>
                    <a:gd name="connsiteY3" fmla="*/ 450142 h 475542"/>
                    <a:gd name="connsiteX4" fmla="*/ 205614 w 1019530"/>
                    <a:gd name="connsiteY4" fmla="*/ 475542 h 475542"/>
                    <a:gd name="connsiteX5" fmla="*/ 0 w 1019530"/>
                    <a:gd name="connsiteY5" fmla="*/ 163686 h 475542"/>
                    <a:gd name="connsiteX0" fmla="*/ 0 w 1019530"/>
                    <a:gd name="connsiteY0" fmla="*/ 163686 h 480622"/>
                    <a:gd name="connsiteX1" fmla="*/ 525005 w 1019530"/>
                    <a:gd name="connsiteY1" fmla="*/ 0 h 480622"/>
                    <a:gd name="connsiteX2" fmla="*/ 1019530 w 1019530"/>
                    <a:gd name="connsiteY2" fmla="*/ 178926 h 480622"/>
                    <a:gd name="connsiteX3" fmla="*/ 811376 w 1019530"/>
                    <a:gd name="connsiteY3" fmla="*/ 480622 h 480622"/>
                    <a:gd name="connsiteX4" fmla="*/ 205614 w 1019530"/>
                    <a:gd name="connsiteY4" fmla="*/ 475542 h 480622"/>
                    <a:gd name="connsiteX5" fmla="*/ 0 w 1019530"/>
                    <a:gd name="connsiteY5" fmla="*/ 16368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38 w 973948"/>
                    <a:gd name="connsiteY0" fmla="*/ 184006 h 480622"/>
                    <a:gd name="connsiteX1" fmla="*/ 479423 w 973948"/>
                    <a:gd name="connsiteY1" fmla="*/ 0 h 480622"/>
                    <a:gd name="connsiteX2" fmla="*/ 973948 w 973948"/>
                    <a:gd name="connsiteY2" fmla="*/ 178926 h 480622"/>
                    <a:gd name="connsiteX3" fmla="*/ 765794 w 973948"/>
                    <a:gd name="connsiteY3" fmla="*/ 480622 h 480622"/>
                    <a:gd name="connsiteX4" fmla="*/ 160032 w 973948"/>
                    <a:gd name="connsiteY4" fmla="*/ 475542 h 480622"/>
                    <a:gd name="connsiteX5" fmla="*/ 138 w 973948"/>
                    <a:gd name="connsiteY5" fmla="*/ 184006 h 480622"/>
                    <a:gd name="connsiteX0" fmla="*/ 138 w 973948"/>
                    <a:gd name="connsiteY0" fmla="*/ 184006 h 497603"/>
                    <a:gd name="connsiteX1" fmla="*/ 479423 w 973948"/>
                    <a:gd name="connsiteY1" fmla="*/ 0 h 497603"/>
                    <a:gd name="connsiteX2" fmla="*/ 973948 w 973948"/>
                    <a:gd name="connsiteY2" fmla="*/ 178926 h 497603"/>
                    <a:gd name="connsiteX3" fmla="*/ 765794 w 973948"/>
                    <a:gd name="connsiteY3" fmla="*/ 480622 h 497603"/>
                    <a:gd name="connsiteX4" fmla="*/ 160032 w 973948"/>
                    <a:gd name="connsiteY4" fmla="*/ 475542 h 497603"/>
                    <a:gd name="connsiteX5" fmla="*/ 138 w 973948"/>
                    <a:gd name="connsiteY5" fmla="*/ 184006 h 497603"/>
                    <a:gd name="connsiteX0" fmla="*/ 252 w 974062"/>
                    <a:gd name="connsiteY0" fmla="*/ 184006 h 497603"/>
                    <a:gd name="connsiteX1" fmla="*/ 479537 w 974062"/>
                    <a:gd name="connsiteY1" fmla="*/ 0 h 497603"/>
                    <a:gd name="connsiteX2" fmla="*/ 974062 w 974062"/>
                    <a:gd name="connsiteY2" fmla="*/ 178926 h 497603"/>
                    <a:gd name="connsiteX3" fmla="*/ 765908 w 974062"/>
                    <a:gd name="connsiteY3" fmla="*/ 480622 h 497603"/>
                    <a:gd name="connsiteX4" fmla="*/ 160146 w 974062"/>
                    <a:gd name="connsiteY4" fmla="*/ 475542 h 497603"/>
                    <a:gd name="connsiteX5" fmla="*/ 252 w 974062"/>
                    <a:gd name="connsiteY5" fmla="*/ 184006 h 497603"/>
                    <a:gd name="connsiteX0" fmla="*/ 164 w 973974"/>
                    <a:gd name="connsiteY0" fmla="*/ 184006 h 497603"/>
                    <a:gd name="connsiteX1" fmla="*/ 479449 w 973974"/>
                    <a:gd name="connsiteY1" fmla="*/ 0 h 497603"/>
                    <a:gd name="connsiteX2" fmla="*/ 973974 w 973974"/>
                    <a:gd name="connsiteY2" fmla="*/ 178926 h 497603"/>
                    <a:gd name="connsiteX3" fmla="*/ 765820 w 973974"/>
                    <a:gd name="connsiteY3" fmla="*/ 480622 h 497603"/>
                    <a:gd name="connsiteX4" fmla="*/ 160058 w 973974"/>
                    <a:gd name="connsiteY4" fmla="*/ 475542 h 497603"/>
                    <a:gd name="connsiteX5" fmla="*/ 164 w 973974"/>
                    <a:gd name="connsiteY5" fmla="*/ 184006 h 497603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2514"/>
                    <a:gd name="connsiteX1" fmla="*/ 479449 w 973974"/>
                    <a:gd name="connsiteY1" fmla="*/ 0 h 502514"/>
                    <a:gd name="connsiteX2" fmla="*/ 973974 w 973974"/>
                    <a:gd name="connsiteY2" fmla="*/ 178926 h 502514"/>
                    <a:gd name="connsiteX3" fmla="*/ 765820 w 973974"/>
                    <a:gd name="connsiteY3" fmla="*/ 480622 h 502514"/>
                    <a:gd name="connsiteX4" fmla="*/ 160058 w 973974"/>
                    <a:gd name="connsiteY4" fmla="*/ 475542 h 502514"/>
                    <a:gd name="connsiteX5" fmla="*/ 164 w 973974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16 h 502524"/>
                    <a:gd name="connsiteX1" fmla="*/ 479449 w 984703"/>
                    <a:gd name="connsiteY1" fmla="*/ 10 h 502524"/>
                    <a:gd name="connsiteX2" fmla="*/ 973974 w 984703"/>
                    <a:gd name="connsiteY2" fmla="*/ 178936 h 502524"/>
                    <a:gd name="connsiteX3" fmla="*/ 765820 w 984703"/>
                    <a:gd name="connsiteY3" fmla="*/ 480632 h 502524"/>
                    <a:gd name="connsiteX4" fmla="*/ 160058 w 984703"/>
                    <a:gd name="connsiteY4" fmla="*/ 475552 h 502524"/>
                    <a:gd name="connsiteX5" fmla="*/ 164 w 984703"/>
                    <a:gd name="connsiteY5" fmla="*/ 184016 h 50252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921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84703" h="502514">
                      <a:moveTo>
                        <a:pt x="164" y="184006"/>
                      </a:moveTo>
                      <a:cubicBezTo>
                        <a:pt x="20226" y="127751"/>
                        <a:pt x="301907" y="10535"/>
                        <a:pt x="492149" y="0"/>
                      </a:cubicBezTo>
                      <a:cubicBezTo>
                        <a:pt x="776371" y="8842"/>
                        <a:pt x="951372" y="124364"/>
                        <a:pt x="973974" y="178926"/>
                      </a:cubicBezTo>
                      <a:cubicBezTo>
                        <a:pt x="990949" y="210911"/>
                        <a:pt x="1020625" y="441017"/>
                        <a:pt x="765820" y="480622"/>
                      </a:cubicBezTo>
                      <a:cubicBezTo>
                        <a:pt x="698519" y="496709"/>
                        <a:pt x="306099" y="522955"/>
                        <a:pt x="160058" y="475542"/>
                      </a:cubicBezTo>
                      <a:cubicBezTo>
                        <a:pt x="111840" y="457103"/>
                        <a:pt x="-4958" y="469145"/>
                        <a:pt x="164" y="184006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51" name="Gruppo 50">
                  <a:extLst>
                    <a:ext uri="{FF2B5EF4-FFF2-40B4-BE49-F238E27FC236}">
                      <a16:creationId xmlns:a16="http://schemas.microsoft.com/office/drawing/2014/main" id="{F95980A6-7613-6B98-97E1-CB90FE2777BD}"/>
                    </a:ext>
                  </a:extLst>
                </p:cNvPr>
                <p:cNvGrpSpPr/>
                <p:nvPr/>
              </p:nvGrpSpPr>
              <p:grpSpPr>
                <a:xfrm>
                  <a:off x="1933690" y="2420226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57" name="Ovale 56">
                    <a:extLst>
                      <a:ext uri="{FF2B5EF4-FFF2-40B4-BE49-F238E27FC236}">
                        <a16:creationId xmlns:a16="http://schemas.microsoft.com/office/drawing/2014/main" id="{5E580A2A-D7E8-5EBC-8745-07212149AD37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58" name="Ovale 57">
                    <a:extLst>
                      <a:ext uri="{FF2B5EF4-FFF2-40B4-BE49-F238E27FC236}">
                        <a16:creationId xmlns:a16="http://schemas.microsoft.com/office/drawing/2014/main" id="{EFE8F5CF-97C0-D6E1-DD67-B2C99CE579E6}"/>
                      </a:ext>
                    </a:extLst>
                  </p:cNvPr>
                  <p:cNvSpPr/>
                  <p:nvPr/>
                </p:nvSpPr>
                <p:spPr>
                  <a:xfrm>
                    <a:off x="3701366" y="1634951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52" name="Trapezio 51">
                  <a:extLst>
                    <a:ext uri="{FF2B5EF4-FFF2-40B4-BE49-F238E27FC236}">
                      <a16:creationId xmlns:a16="http://schemas.microsoft.com/office/drawing/2014/main" id="{C16A8042-166B-D9BB-8C14-D0736FA4B715}"/>
                    </a:ext>
                  </a:extLst>
                </p:cNvPr>
                <p:cNvSpPr/>
                <p:nvPr/>
              </p:nvSpPr>
              <p:spPr>
                <a:xfrm rot="10800000">
                  <a:off x="2282428" y="2812059"/>
                  <a:ext cx="68580" cy="53340"/>
                </a:xfrm>
                <a:prstGeom prst="trapezoid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3" name="Arco 52">
                  <a:extLst>
                    <a:ext uri="{FF2B5EF4-FFF2-40B4-BE49-F238E27FC236}">
                      <a16:creationId xmlns:a16="http://schemas.microsoft.com/office/drawing/2014/main" id="{FC4161E9-7E88-EDCC-379E-11E170F71BD7}"/>
                    </a:ext>
                  </a:extLst>
                </p:cNvPr>
                <p:cNvSpPr/>
                <p:nvPr/>
              </p:nvSpPr>
              <p:spPr>
                <a:xfrm rot="5665335">
                  <a:off x="2166812" y="1683605"/>
                  <a:ext cx="255270" cy="360049"/>
                </a:xfrm>
                <a:prstGeom prst="arc">
                  <a:avLst>
                    <a:gd name="adj1" fmla="val 16200000"/>
                    <a:gd name="adj2" fmla="val 5035040"/>
                  </a:avLst>
                </a:prstGeom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54" name="Gruppo 53">
                  <a:extLst>
                    <a:ext uri="{FF2B5EF4-FFF2-40B4-BE49-F238E27FC236}">
                      <a16:creationId xmlns:a16="http://schemas.microsoft.com/office/drawing/2014/main" id="{75A3AB19-BCB8-03DD-E4D1-57ABBD6BDD2C}"/>
                    </a:ext>
                  </a:extLst>
                </p:cNvPr>
                <p:cNvGrpSpPr/>
                <p:nvPr/>
              </p:nvGrpSpPr>
              <p:grpSpPr>
                <a:xfrm>
                  <a:off x="2498606" y="2420225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55" name="Ovale 54">
                    <a:extLst>
                      <a:ext uri="{FF2B5EF4-FFF2-40B4-BE49-F238E27FC236}">
                        <a16:creationId xmlns:a16="http://schemas.microsoft.com/office/drawing/2014/main" id="{59073721-D5DA-32D0-A553-D720F5AF30F6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56" name="Ovale 55">
                    <a:extLst>
                      <a:ext uri="{FF2B5EF4-FFF2-40B4-BE49-F238E27FC236}">
                        <a16:creationId xmlns:a16="http://schemas.microsoft.com/office/drawing/2014/main" id="{9AAA3704-0827-81C9-242B-F3F94D48DB43}"/>
                      </a:ext>
                    </a:extLst>
                  </p:cNvPr>
                  <p:cNvSpPr/>
                  <p:nvPr/>
                </p:nvSpPr>
                <p:spPr>
                  <a:xfrm>
                    <a:off x="3688944" y="1634952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</p:grpSp>
        <p:grpSp>
          <p:nvGrpSpPr>
            <p:cNvPr id="59" name="Gruppo 58">
              <a:extLst>
                <a:ext uri="{FF2B5EF4-FFF2-40B4-BE49-F238E27FC236}">
                  <a16:creationId xmlns:a16="http://schemas.microsoft.com/office/drawing/2014/main" id="{8D5C7637-4102-F084-CE37-4DD22A825460}"/>
                </a:ext>
              </a:extLst>
            </p:cNvPr>
            <p:cNvGrpSpPr/>
            <p:nvPr/>
          </p:nvGrpSpPr>
          <p:grpSpPr>
            <a:xfrm rot="197782">
              <a:off x="6951902" y="1456311"/>
              <a:ext cx="768685" cy="3226201"/>
              <a:chOff x="6892594" y="1663883"/>
              <a:chExt cx="768685" cy="3088539"/>
            </a:xfrm>
          </p:grpSpPr>
          <p:grpSp>
            <p:nvGrpSpPr>
              <p:cNvPr id="60" name="Gruppo 59">
                <a:extLst>
                  <a:ext uri="{FF2B5EF4-FFF2-40B4-BE49-F238E27FC236}">
                    <a16:creationId xmlns:a16="http://schemas.microsoft.com/office/drawing/2014/main" id="{6B1EC4DC-BF60-E89E-A1B2-20685D564520}"/>
                  </a:ext>
                </a:extLst>
              </p:cNvPr>
              <p:cNvGrpSpPr/>
              <p:nvPr/>
            </p:nvGrpSpPr>
            <p:grpSpPr>
              <a:xfrm>
                <a:off x="7148438" y="4062509"/>
                <a:ext cx="480981" cy="689913"/>
                <a:chOff x="7148438" y="4062509"/>
                <a:chExt cx="480981" cy="689913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67" name="Trapezio 85">
                  <a:extLst>
                    <a:ext uri="{FF2B5EF4-FFF2-40B4-BE49-F238E27FC236}">
                      <a16:creationId xmlns:a16="http://schemas.microsoft.com/office/drawing/2014/main" id="{CD75C8C4-DDDD-4B8F-606C-235454A0D605}"/>
                    </a:ext>
                  </a:extLst>
                </p:cNvPr>
                <p:cNvSpPr/>
                <p:nvPr/>
              </p:nvSpPr>
              <p:spPr>
                <a:xfrm rot="9203511" flipH="1">
                  <a:off x="7358858" y="4062509"/>
                  <a:ext cx="270561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8" name="Trapezio 85">
                  <a:extLst>
                    <a:ext uri="{FF2B5EF4-FFF2-40B4-BE49-F238E27FC236}">
                      <a16:creationId xmlns:a16="http://schemas.microsoft.com/office/drawing/2014/main" id="{A7C3781F-6D9D-D5A7-DFD8-65EF759240E0}"/>
                    </a:ext>
                  </a:extLst>
                </p:cNvPr>
                <p:cNvSpPr/>
                <p:nvPr/>
              </p:nvSpPr>
              <p:spPr>
                <a:xfrm rot="8837061">
                  <a:off x="7148438" y="4262342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9" name="Trapezio 85">
                  <a:extLst>
                    <a:ext uri="{FF2B5EF4-FFF2-40B4-BE49-F238E27FC236}">
                      <a16:creationId xmlns:a16="http://schemas.microsoft.com/office/drawing/2014/main" id="{7ED865DD-9B44-B06E-6303-97C8FA29AE9E}"/>
                    </a:ext>
                  </a:extLst>
                </p:cNvPr>
                <p:cNvSpPr/>
                <p:nvPr/>
              </p:nvSpPr>
              <p:spPr>
                <a:xfrm rot="9531634">
                  <a:off x="7190797" y="4132743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70" name="Trapezio 85">
                  <a:extLst>
                    <a:ext uri="{FF2B5EF4-FFF2-40B4-BE49-F238E27FC236}">
                      <a16:creationId xmlns:a16="http://schemas.microsoft.com/office/drawing/2014/main" id="{CC51BFCD-DAAF-F901-E85F-18B225339327}"/>
                    </a:ext>
                  </a:extLst>
                </p:cNvPr>
                <p:cNvSpPr/>
                <p:nvPr/>
              </p:nvSpPr>
              <p:spPr>
                <a:xfrm rot="10220758">
                  <a:off x="7289894" y="4100496"/>
                  <a:ext cx="277717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61" name="Gruppo 60">
                <a:extLst>
                  <a:ext uri="{FF2B5EF4-FFF2-40B4-BE49-F238E27FC236}">
                    <a16:creationId xmlns:a16="http://schemas.microsoft.com/office/drawing/2014/main" id="{39353412-022D-2CE6-C02E-16E303DFC503}"/>
                  </a:ext>
                </a:extLst>
              </p:cNvPr>
              <p:cNvGrpSpPr/>
              <p:nvPr/>
            </p:nvGrpSpPr>
            <p:grpSpPr>
              <a:xfrm>
                <a:off x="6892594" y="1663883"/>
                <a:ext cx="768685" cy="2757181"/>
                <a:chOff x="6892594" y="1663883"/>
                <a:chExt cx="768685" cy="2757181"/>
              </a:xfrm>
            </p:grpSpPr>
            <p:grpSp>
              <p:nvGrpSpPr>
                <p:cNvPr id="62" name="Gruppo 61">
                  <a:extLst>
                    <a:ext uri="{FF2B5EF4-FFF2-40B4-BE49-F238E27FC236}">
                      <a16:creationId xmlns:a16="http://schemas.microsoft.com/office/drawing/2014/main" id="{32F32386-ABE6-974B-1686-0F6FDF605B56}"/>
                    </a:ext>
                  </a:extLst>
                </p:cNvPr>
                <p:cNvGrpSpPr/>
                <p:nvPr/>
              </p:nvGrpSpPr>
              <p:grpSpPr>
                <a:xfrm>
                  <a:off x="6892594" y="2810465"/>
                  <a:ext cx="695910" cy="1610599"/>
                  <a:chOff x="6892594" y="2810465"/>
                  <a:chExt cx="695910" cy="1610599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64" name="Trapezio 37">
                    <a:extLst>
                      <a:ext uri="{FF2B5EF4-FFF2-40B4-BE49-F238E27FC236}">
                        <a16:creationId xmlns:a16="http://schemas.microsoft.com/office/drawing/2014/main" id="{4770BCFF-0C20-6CAE-94D4-A50FEB10CF7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959545" y="2812059"/>
                    <a:ext cx="628959" cy="703583"/>
                  </a:xfrm>
                  <a:custGeom>
                    <a:avLst/>
                    <a:gdLst>
                      <a:gd name="connsiteX0" fmla="*/ 0 w 653937"/>
                      <a:gd name="connsiteY0" fmla="*/ 658283 h 658283"/>
                      <a:gd name="connsiteX1" fmla="*/ 110496 w 653937"/>
                      <a:gd name="connsiteY1" fmla="*/ 0 h 658283"/>
                      <a:gd name="connsiteX2" fmla="*/ 543441 w 653937"/>
                      <a:gd name="connsiteY2" fmla="*/ 0 h 658283"/>
                      <a:gd name="connsiteX3" fmla="*/ 653937 w 653937"/>
                      <a:gd name="connsiteY3" fmla="*/ 658283 h 658283"/>
                      <a:gd name="connsiteX4" fmla="*/ 0 w 653937"/>
                      <a:gd name="connsiteY4" fmla="*/ 658283 h 658283"/>
                      <a:gd name="connsiteX0" fmla="*/ 36933 w 690870"/>
                      <a:gd name="connsiteY0" fmla="*/ 658283 h 658734"/>
                      <a:gd name="connsiteX1" fmla="*/ 147429 w 690870"/>
                      <a:gd name="connsiteY1" fmla="*/ 0 h 658734"/>
                      <a:gd name="connsiteX2" fmla="*/ 580374 w 690870"/>
                      <a:gd name="connsiteY2" fmla="*/ 0 h 658734"/>
                      <a:gd name="connsiteX3" fmla="*/ 690870 w 690870"/>
                      <a:gd name="connsiteY3" fmla="*/ 658283 h 658734"/>
                      <a:gd name="connsiteX4" fmla="*/ 36933 w 690870"/>
                      <a:gd name="connsiteY4" fmla="*/ 658283 h 658734"/>
                      <a:gd name="connsiteX0" fmla="*/ 36933 w 690870"/>
                      <a:gd name="connsiteY0" fmla="*/ 658283 h 719243"/>
                      <a:gd name="connsiteX1" fmla="*/ 147429 w 690870"/>
                      <a:gd name="connsiteY1" fmla="*/ 0 h 719243"/>
                      <a:gd name="connsiteX2" fmla="*/ 580374 w 690870"/>
                      <a:gd name="connsiteY2" fmla="*/ 0 h 719243"/>
                      <a:gd name="connsiteX3" fmla="*/ 690870 w 690870"/>
                      <a:gd name="connsiteY3" fmla="*/ 658283 h 719243"/>
                      <a:gd name="connsiteX4" fmla="*/ 36933 w 690870"/>
                      <a:gd name="connsiteY4" fmla="*/ 658283 h 719243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48676 w 702980"/>
                      <a:gd name="connsiteY0" fmla="*/ 752153 h 866737"/>
                      <a:gd name="connsiteX1" fmla="*/ 91620 w 702980"/>
                      <a:gd name="connsiteY1" fmla="*/ 0 h 866737"/>
                      <a:gd name="connsiteX2" fmla="*/ 592117 w 702980"/>
                      <a:gd name="connsiteY2" fmla="*/ 93870 h 866737"/>
                      <a:gd name="connsiteX3" fmla="*/ 702613 w 702980"/>
                      <a:gd name="connsiteY3" fmla="*/ 752153 h 866737"/>
                      <a:gd name="connsiteX4" fmla="*/ 48676 w 702980"/>
                      <a:gd name="connsiteY4" fmla="*/ 752153 h 866737"/>
                      <a:gd name="connsiteX0" fmla="*/ 42672 w 696976"/>
                      <a:gd name="connsiteY0" fmla="*/ 752153 h 866737"/>
                      <a:gd name="connsiteX1" fmla="*/ 85616 w 696976"/>
                      <a:gd name="connsiteY1" fmla="*/ 0 h 866737"/>
                      <a:gd name="connsiteX2" fmla="*/ 586113 w 696976"/>
                      <a:gd name="connsiteY2" fmla="*/ 93870 h 866737"/>
                      <a:gd name="connsiteX3" fmla="*/ 696609 w 696976"/>
                      <a:gd name="connsiteY3" fmla="*/ 752153 h 866737"/>
                      <a:gd name="connsiteX4" fmla="*/ 42672 w 696976"/>
                      <a:gd name="connsiteY4" fmla="*/ 752153 h 866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6976" h="866737">
                        <a:moveTo>
                          <a:pt x="42672" y="752153"/>
                        </a:moveTo>
                        <a:cubicBezTo>
                          <a:pt x="-72896" y="768945"/>
                          <a:pt x="82560" y="228815"/>
                          <a:pt x="85616" y="0"/>
                        </a:cubicBezTo>
                        <a:lnTo>
                          <a:pt x="586113" y="93870"/>
                        </a:lnTo>
                        <a:cubicBezTo>
                          <a:pt x="622945" y="313298"/>
                          <a:pt x="629297" y="464145"/>
                          <a:pt x="696609" y="752153"/>
                        </a:cubicBezTo>
                        <a:cubicBezTo>
                          <a:pt x="714850" y="919793"/>
                          <a:pt x="47291" y="889313"/>
                          <a:pt x="42672" y="752153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65" name="Ovale 64">
                    <a:extLst>
                      <a:ext uri="{FF2B5EF4-FFF2-40B4-BE49-F238E27FC236}">
                        <a16:creationId xmlns:a16="http://schemas.microsoft.com/office/drawing/2014/main" id="{E4446828-7A48-E47A-D8CF-6F22AF226AE1}"/>
                      </a:ext>
                    </a:extLst>
                  </p:cNvPr>
                  <p:cNvSpPr/>
                  <p:nvPr/>
                </p:nvSpPr>
                <p:spPr>
                  <a:xfrm rot="1724939">
                    <a:off x="7093645" y="2810465"/>
                    <a:ext cx="419100" cy="313692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66" name="Trapezio 38">
                    <a:extLst>
                      <a:ext uri="{FF2B5EF4-FFF2-40B4-BE49-F238E27FC236}">
                        <a16:creationId xmlns:a16="http://schemas.microsoft.com/office/drawing/2014/main" id="{1E2588E6-04BD-9846-E24F-C07624CE1F5D}"/>
                      </a:ext>
                    </a:extLst>
                  </p:cNvPr>
                  <p:cNvSpPr/>
                  <p:nvPr/>
                </p:nvSpPr>
                <p:spPr>
                  <a:xfrm>
                    <a:off x="6892594" y="3448289"/>
                    <a:ext cx="667115" cy="972775"/>
                  </a:xfrm>
                  <a:custGeom>
                    <a:avLst/>
                    <a:gdLst>
                      <a:gd name="connsiteX0" fmla="*/ 0 w 923840"/>
                      <a:gd name="connsiteY0" fmla="*/ 1003255 h 1003255"/>
                      <a:gd name="connsiteX1" fmla="*/ 192861 w 923840"/>
                      <a:gd name="connsiteY1" fmla="*/ 0 h 1003255"/>
                      <a:gd name="connsiteX2" fmla="*/ 730979 w 923840"/>
                      <a:gd name="connsiteY2" fmla="*/ 0 h 1003255"/>
                      <a:gd name="connsiteX3" fmla="*/ 923840 w 923840"/>
                      <a:gd name="connsiteY3" fmla="*/ 1003255 h 1003255"/>
                      <a:gd name="connsiteX4" fmla="*/ 0 w 923840"/>
                      <a:gd name="connsiteY4" fmla="*/ 1003255 h 1003255"/>
                      <a:gd name="connsiteX0" fmla="*/ 0 w 931460"/>
                      <a:gd name="connsiteY0" fmla="*/ 988015 h 1003255"/>
                      <a:gd name="connsiteX1" fmla="*/ 200481 w 931460"/>
                      <a:gd name="connsiteY1" fmla="*/ 0 h 1003255"/>
                      <a:gd name="connsiteX2" fmla="*/ 738599 w 931460"/>
                      <a:gd name="connsiteY2" fmla="*/ 0 h 1003255"/>
                      <a:gd name="connsiteX3" fmla="*/ 931460 w 931460"/>
                      <a:gd name="connsiteY3" fmla="*/ 1003255 h 1003255"/>
                      <a:gd name="connsiteX4" fmla="*/ 0 w 931460"/>
                      <a:gd name="connsiteY4" fmla="*/ 988015 h 1003255"/>
                      <a:gd name="connsiteX0" fmla="*/ 0 w 977180"/>
                      <a:gd name="connsiteY0" fmla="*/ 1010875 h 1010875"/>
                      <a:gd name="connsiteX1" fmla="*/ 246201 w 977180"/>
                      <a:gd name="connsiteY1" fmla="*/ 0 h 1010875"/>
                      <a:gd name="connsiteX2" fmla="*/ 784319 w 977180"/>
                      <a:gd name="connsiteY2" fmla="*/ 0 h 1010875"/>
                      <a:gd name="connsiteX3" fmla="*/ 977180 w 977180"/>
                      <a:gd name="connsiteY3" fmla="*/ 1003255 h 1010875"/>
                      <a:gd name="connsiteX4" fmla="*/ 0 w 97718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25203"/>
                      <a:gd name="connsiteX1" fmla="*/ 246201 w 832400"/>
                      <a:gd name="connsiteY1" fmla="*/ 0 h 1025203"/>
                      <a:gd name="connsiteX2" fmla="*/ 784319 w 832400"/>
                      <a:gd name="connsiteY2" fmla="*/ 0 h 1025203"/>
                      <a:gd name="connsiteX3" fmla="*/ 832400 w 832400"/>
                      <a:gd name="connsiteY3" fmla="*/ 645115 h 1025203"/>
                      <a:gd name="connsiteX4" fmla="*/ 0 w 832400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55425"/>
                      <a:gd name="connsiteY0" fmla="*/ 1010875 h 1025203"/>
                      <a:gd name="connsiteX1" fmla="*/ 251306 w 855425"/>
                      <a:gd name="connsiteY1" fmla="*/ 0 h 1025203"/>
                      <a:gd name="connsiteX2" fmla="*/ 789424 w 855425"/>
                      <a:gd name="connsiteY2" fmla="*/ 0 h 1025203"/>
                      <a:gd name="connsiteX3" fmla="*/ 837505 w 855425"/>
                      <a:gd name="connsiteY3" fmla="*/ 645115 h 1025203"/>
                      <a:gd name="connsiteX4" fmla="*/ 5105 w 855425"/>
                      <a:gd name="connsiteY4" fmla="*/ 1010875 h 1025203"/>
                      <a:gd name="connsiteX0" fmla="*/ 6115 w 856435"/>
                      <a:gd name="connsiteY0" fmla="*/ 1070351 h 1084679"/>
                      <a:gd name="connsiteX1" fmla="*/ 213186 w 856435"/>
                      <a:gd name="connsiteY1" fmla="*/ 0 h 1084679"/>
                      <a:gd name="connsiteX2" fmla="*/ 790434 w 856435"/>
                      <a:gd name="connsiteY2" fmla="*/ 59476 h 1084679"/>
                      <a:gd name="connsiteX3" fmla="*/ 838515 w 856435"/>
                      <a:gd name="connsiteY3" fmla="*/ 704591 h 1084679"/>
                      <a:gd name="connsiteX4" fmla="*/ 6115 w 856435"/>
                      <a:gd name="connsiteY4" fmla="*/ 1070351 h 1084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6435" h="1084679">
                        <a:moveTo>
                          <a:pt x="6115" y="1070351"/>
                        </a:moveTo>
                        <a:cubicBezTo>
                          <a:pt x="-33738" y="771493"/>
                          <a:pt x="131119" y="336958"/>
                          <a:pt x="213186" y="0"/>
                        </a:cubicBezTo>
                        <a:lnTo>
                          <a:pt x="790434" y="59476"/>
                        </a:lnTo>
                        <a:cubicBezTo>
                          <a:pt x="722641" y="152594"/>
                          <a:pt x="913928" y="481933"/>
                          <a:pt x="838515" y="704591"/>
                        </a:cubicBezTo>
                        <a:cubicBezTo>
                          <a:pt x="629628" y="651251"/>
                          <a:pt x="542662" y="1177031"/>
                          <a:pt x="6115" y="1070351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63" name="Ovale 161">
                  <a:extLst>
                    <a:ext uri="{FF2B5EF4-FFF2-40B4-BE49-F238E27FC236}">
                      <a16:creationId xmlns:a16="http://schemas.microsoft.com/office/drawing/2014/main" id="{C58EDE94-49E8-E02A-6DAD-476429A80D4B}"/>
                    </a:ext>
                  </a:extLst>
                </p:cNvPr>
                <p:cNvSpPr/>
                <p:nvPr/>
              </p:nvSpPr>
              <p:spPr>
                <a:xfrm rot="419334">
                  <a:off x="7119249" y="1663883"/>
                  <a:ext cx="542030" cy="1442906"/>
                </a:xfrm>
                <a:custGeom>
                  <a:avLst/>
                  <a:gdLst>
                    <a:gd name="connsiteX0" fmla="*/ 0 w 542029"/>
                    <a:gd name="connsiteY0" fmla="*/ 825624 h 1651248"/>
                    <a:gd name="connsiteX1" fmla="*/ 271015 w 542029"/>
                    <a:gd name="connsiteY1" fmla="*/ 0 h 1651248"/>
                    <a:gd name="connsiteX2" fmla="*/ 542030 w 542029"/>
                    <a:gd name="connsiteY2" fmla="*/ 825624 h 1651248"/>
                    <a:gd name="connsiteX3" fmla="*/ 271015 w 542029"/>
                    <a:gd name="connsiteY3" fmla="*/ 1651248 h 1651248"/>
                    <a:gd name="connsiteX4" fmla="*/ 0 w 542029"/>
                    <a:gd name="connsiteY4" fmla="*/ 825624 h 1651248"/>
                    <a:gd name="connsiteX0" fmla="*/ 0 w 542030"/>
                    <a:gd name="connsiteY0" fmla="*/ 617282 h 1442906"/>
                    <a:gd name="connsiteX1" fmla="*/ 269897 w 542030"/>
                    <a:gd name="connsiteY1" fmla="*/ 0 h 1442906"/>
                    <a:gd name="connsiteX2" fmla="*/ 542030 w 542030"/>
                    <a:gd name="connsiteY2" fmla="*/ 617282 h 1442906"/>
                    <a:gd name="connsiteX3" fmla="*/ 271015 w 542030"/>
                    <a:gd name="connsiteY3" fmla="*/ 1442906 h 1442906"/>
                    <a:gd name="connsiteX4" fmla="*/ 0 w 542030"/>
                    <a:gd name="connsiteY4" fmla="*/ 617282 h 1442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2030" h="1442906">
                      <a:moveTo>
                        <a:pt x="0" y="617282"/>
                      </a:moveTo>
                      <a:cubicBezTo>
                        <a:pt x="-186" y="376798"/>
                        <a:pt x="120220" y="0"/>
                        <a:pt x="269897" y="0"/>
                      </a:cubicBezTo>
                      <a:cubicBezTo>
                        <a:pt x="419574" y="0"/>
                        <a:pt x="542030" y="161302"/>
                        <a:pt x="542030" y="617282"/>
                      </a:cubicBezTo>
                      <a:cubicBezTo>
                        <a:pt x="542030" y="1073262"/>
                        <a:pt x="420692" y="1442906"/>
                        <a:pt x="271015" y="1442906"/>
                      </a:cubicBezTo>
                      <a:cubicBezTo>
                        <a:pt x="121338" y="1442906"/>
                        <a:pt x="186" y="857766"/>
                        <a:pt x="0" y="617282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grpSp>
          <p:nvGrpSpPr>
            <p:cNvPr id="71" name="Gruppo 70">
              <a:extLst>
                <a:ext uri="{FF2B5EF4-FFF2-40B4-BE49-F238E27FC236}">
                  <a16:creationId xmlns:a16="http://schemas.microsoft.com/office/drawing/2014/main" id="{5D0A081E-76D8-5B8B-631A-7E0AB1653E9F}"/>
                </a:ext>
              </a:extLst>
            </p:cNvPr>
            <p:cNvGrpSpPr/>
            <p:nvPr/>
          </p:nvGrpSpPr>
          <p:grpSpPr>
            <a:xfrm>
              <a:off x="7278002" y="1261653"/>
              <a:ext cx="984703" cy="970117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72" name="Ritardo 71">
                <a:extLst>
                  <a:ext uri="{FF2B5EF4-FFF2-40B4-BE49-F238E27FC236}">
                    <a16:creationId xmlns:a16="http://schemas.microsoft.com/office/drawing/2014/main" id="{FE05AC79-B3D6-4B1A-BF5D-23D48FF9C9B1}"/>
                  </a:ext>
                </a:extLst>
              </p:cNvPr>
              <p:cNvSpPr/>
              <p:nvPr/>
            </p:nvSpPr>
            <p:spPr>
              <a:xfrm rot="5197850">
                <a:off x="7374466" y="1439654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3" name="Cerchio parziale 72">
                <a:extLst>
                  <a:ext uri="{FF2B5EF4-FFF2-40B4-BE49-F238E27FC236}">
                    <a16:creationId xmlns:a16="http://schemas.microsoft.com/office/drawing/2014/main" id="{14F39705-C593-D358-AFC7-B50BFF8093CC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96865739-604A-4F6E-C87F-0974E54921C5}"/>
              </a:ext>
            </a:extLst>
          </p:cNvPr>
          <p:cNvGrpSpPr/>
          <p:nvPr/>
        </p:nvGrpSpPr>
        <p:grpSpPr>
          <a:xfrm>
            <a:off x="170375" y="3302321"/>
            <a:ext cx="3514968" cy="3029381"/>
            <a:chOff x="170375" y="3302321"/>
            <a:chExt cx="3514968" cy="3029381"/>
          </a:xfrm>
        </p:grpSpPr>
        <p:pic>
          <p:nvPicPr>
            <p:cNvPr id="76" name="Immagine 75" descr="mondo autismo consapevolezza giorno. colorato puzzle design cartello.  simbolo di autismo. medico piatto illustrazione. Salute cura 21437128 PNG">
              <a:extLst>
                <a:ext uri="{FF2B5EF4-FFF2-40B4-BE49-F238E27FC236}">
                  <a16:creationId xmlns:a16="http://schemas.microsoft.com/office/drawing/2014/main" id="{61300212-2DFE-4737-09F3-05F9B001B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1000" contrast="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0375" y="3302321"/>
              <a:ext cx="3514968" cy="3029381"/>
            </a:xfrm>
            <a:prstGeom prst="rect">
              <a:avLst/>
            </a:prstGeom>
          </p:spPr>
        </p:pic>
        <p:pic>
          <p:nvPicPr>
            <p:cNvPr id="77" name="Elemento grafico 76" descr="Chat contorno">
              <a:extLst>
                <a:ext uri="{FF2B5EF4-FFF2-40B4-BE49-F238E27FC236}">
                  <a16:creationId xmlns:a16="http://schemas.microsoft.com/office/drawing/2014/main" id="{E8BE80BD-3866-0A14-CB87-5061616EB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86261" y="4156611"/>
              <a:ext cx="660400" cy="660400"/>
            </a:xfrm>
            <a:prstGeom prst="rect">
              <a:avLst/>
            </a:prstGeom>
          </p:spPr>
        </p:pic>
        <p:pic>
          <p:nvPicPr>
            <p:cNvPr id="78" name="Elemento grafico 77" descr="Distanziamento sociale con riempimento a tinta unita">
              <a:extLst>
                <a:ext uri="{FF2B5EF4-FFF2-40B4-BE49-F238E27FC236}">
                  <a16:creationId xmlns:a16="http://schemas.microsoft.com/office/drawing/2014/main" id="{2F5256F2-B163-DAED-0F30-352680AFE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8051" y="5005363"/>
              <a:ext cx="679940" cy="670170"/>
            </a:xfrm>
            <a:prstGeom prst="rect">
              <a:avLst/>
            </a:prstGeom>
          </p:spPr>
        </p:pic>
      </p:grpSp>
      <p:sp>
        <p:nvSpPr>
          <p:cNvPr id="84" name="CasellaDiTesto 83">
            <a:extLst>
              <a:ext uri="{FF2B5EF4-FFF2-40B4-BE49-F238E27FC236}">
                <a16:creationId xmlns:a16="http://schemas.microsoft.com/office/drawing/2014/main" id="{10D16165-B2F9-273D-7309-7CAC61E9055B}"/>
              </a:ext>
            </a:extLst>
          </p:cNvPr>
          <p:cNvSpPr txBox="1"/>
          <p:nvPr/>
        </p:nvSpPr>
        <p:spPr>
          <a:xfrm>
            <a:off x="9970176" y="3462523"/>
            <a:ext cx="2409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Social Assistive Robot</a:t>
            </a:r>
            <a:endParaRPr lang="it-IT" sz="2400"/>
          </a:p>
        </p:txBody>
      </p:sp>
      <p:sp>
        <p:nvSpPr>
          <p:cNvPr id="85" name="Segnaposto contenuto 2">
            <a:extLst>
              <a:ext uri="{FF2B5EF4-FFF2-40B4-BE49-F238E27FC236}">
                <a16:creationId xmlns:a16="http://schemas.microsoft.com/office/drawing/2014/main" id="{1BD41A99-D6DD-10F6-2DE4-0D9456991FB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>
                <a:latin typeface="Aptos"/>
                <a:ea typeface="Open Sans"/>
                <a:cs typeface="Open Sans"/>
              </a:rPr>
              <a:t>Autism Spectrum Disorder (ASD) is a group of neurodevelopmental disorders characterized by </a:t>
            </a:r>
            <a:r>
              <a:rPr lang="en-US" b="1">
                <a:latin typeface="Aptos"/>
                <a:ea typeface="Open Sans"/>
                <a:cs typeface="Open Sans"/>
              </a:rPr>
              <a:t>difficulties</a:t>
            </a:r>
            <a:r>
              <a:rPr lang="en-US">
                <a:latin typeface="Aptos"/>
                <a:ea typeface="Open Sans"/>
                <a:cs typeface="Open Sans"/>
              </a:rPr>
              <a:t> </a:t>
            </a:r>
            <a:r>
              <a:rPr lang="en-US" b="1">
                <a:latin typeface="Aptos"/>
                <a:ea typeface="Open Sans"/>
                <a:cs typeface="Open Sans"/>
              </a:rPr>
              <a:t>in</a:t>
            </a:r>
            <a:r>
              <a:rPr lang="en-US">
                <a:latin typeface="Aptos"/>
                <a:ea typeface="Open Sans"/>
                <a:cs typeface="Open Sans"/>
              </a:rPr>
              <a:t> </a:t>
            </a:r>
            <a:r>
              <a:rPr lang="en-US" b="1">
                <a:latin typeface="Aptos"/>
                <a:ea typeface="Open Sans"/>
                <a:cs typeface="Open Sans"/>
              </a:rPr>
              <a:t>social interactions, communication and behavior.</a:t>
            </a:r>
            <a:endParaRPr lang="it-IT">
              <a:latin typeface="Aptos"/>
              <a:ea typeface="Open Sans"/>
              <a:cs typeface="Open Sans"/>
            </a:endParaRPr>
          </a:p>
        </p:txBody>
      </p:sp>
      <p:sp>
        <p:nvSpPr>
          <p:cNvPr id="88" name="Freccia a destra 87">
            <a:extLst>
              <a:ext uri="{FF2B5EF4-FFF2-40B4-BE49-F238E27FC236}">
                <a16:creationId xmlns:a16="http://schemas.microsoft.com/office/drawing/2014/main" id="{2CFCDF30-12BB-FE4C-9EF7-6CEFA4AB7C3D}"/>
              </a:ext>
            </a:extLst>
          </p:cNvPr>
          <p:cNvSpPr/>
          <p:nvPr/>
        </p:nvSpPr>
        <p:spPr>
          <a:xfrm>
            <a:off x="3395816" y="4650739"/>
            <a:ext cx="1016000" cy="32394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63A64097-2E5B-3767-200F-8B31F7611E13}"/>
              </a:ext>
            </a:extLst>
          </p:cNvPr>
          <p:cNvSpPr txBox="1"/>
          <p:nvPr/>
        </p:nvSpPr>
        <p:spPr>
          <a:xfrm>
            <a:off x="4578670" y="4551103"/>
            <a:ext cx="3514968" cy="52322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err="1">
                <a:ea typeface="Open Sans" panose="020B0606030504020204" pitchFamily="34" charset="0"/>
                <a:cs typeface="Open Sans" panose="020B0606030504020204" pitchFamily="34" charset="0"/>
              </a:rPr>
              <a:t>Attention</a:t>
            </a:r>
            <a:r>
              <a:rPr lang="it-IT" sz="2800">
                <a:ea typeface="Open Sans" panose="020B0606030504020204" pitchFamily="34" charset="0"/>
                <a:cs typeface="Open Sans" panose="020B0606030504020204" pitchFamily="34" charset="0"/>
              </a:rPr>
              <a:t> Evaluation</a:t>
            </a:r>
          </a:p>
        </p:txBody>
      </p:sp>
    </p:spTree>
    <p:extLst>
      <p:ext uri="{BB962C8B-B14F-4D97-AF65-F5344CB8AC3E}">
        <p14:creationId xmlns:p14="http://schemas.microsoft.com/office/powerpoint/2010/main" val="129541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85E86-957D-F652-788C-DA59F08BA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864FFE2D-0052-3025-2216-03D69C9693E1}"/>
              </a:ext>
            </a:extLst>
          </p:cNvPr>
          <p:cNvSpPr/>
          <p:nvPr/>
        </p:nvSpPr>
        <p:spPr>
          <a:xfrm>
            <a:off x="3030735" y="4330094"/>
            <a:ext cx="829021" cy="8489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EE104D71-157B-3363-D729-EF8AFBEDE5BA}"/>
              </a:ext>
            </a:extLst>
          </p:cNvPr>
          <p:cNvGrpSpPr/>
          <p:nvPr/>
        </p:nvGrpSpPr>
        <p:grpSpPr>
          <a:xfrm>
            <a:off x="7986582" y="1833103"/>
            <a:ext cx="1368312" cy="1546723"/>
            <a:chOff x="8263186" y="1853481"/>
            <a:chExt cx="1825928" cy="1854682"/>
          </a:xfrm>
        </p:grpSpPr>
        <p:sp>
          <p:nvSpPr>
            <p:cNvPr id="34" name="Triangolo isoscele 33">
              <a:extLst>
                <a:ext uri="{FF2B5EF4-FFF2-40B4-BE49-F238E27FC236}">
                  <a16:creationId xmlns:a16="http://schemas.microsoft.com/office/drawing/2014/main" id="{B44D32C2-B70B-088A-8BD2-7D5C2954478D}"/>
                </a:ext>
              </a:extLst>
            </p:cNvPr>
            <p:cNvSpPr/>
            <p:nvPr/>
          </p:nvSpPr>
          <p:spPr>
            <a:xfrm>
              <a:off x="8611120" y="2050729"/>
              <a:ext cx="1139103" cy="26993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/>
            </a:p>
          </p:txBody>
        </p: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28AF7B37-060F-3311-C7A0-9B121DD8613B}"/>
                </a:ext>
              </a:extLst>
            </p:cNvPr>
            <p:cNvGrpSpPr/>
            <p:nvPr/>
          </p:nvGrpSpPr>
          <p:grpSpPr>
            <a:xfrm>
              <a:off x="8263186" y="1853481"/>
              <a:ext cx="1825928" cy="1854682"/>
              <a:chOff x="8263186" y="1853481"/>
              <a:chExt cx="1825928" cy="1854682"/>
            </a:xfrm>
          </p:grpSpPr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0B40FE05-5291-7081-7AA5-F478742140E5}"/>
                  </a:ext>
                </a:extLst>
              </p:cNvPr>
              <p:cNvSpPr/>
              <p:nvPr/>
            </p:nvSpPr>
            <p:spPr>
              <a:xfrm>
                <a:off x="8407311" y="2254378"/>
                <a:ext cx="1514713" cy="105891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8" name="Elemento grafico 27" descr="Cane Corgi con tre palline">
                <a:extLst>
                  <a:ext uri="{FF2B5EF4-FFF2-40B4-BE49-F238E27FC236}">
                    <a16:creationId xmlns:a16="http://schemas.microsoft.com/office/drawing/2014/main" id="{05494170-0AA4-D375-F01B-A4AAC11C13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63186" y="1853481"/>
                <a:ext cx="1825928" cy="1854682"/>
              </a:xfrm>
              <a:prstGeom prst="rect">
                <a:avLst/>
              </a:prstGeom>
            </p:spPr>
          </p:pic>
        </p:grpSp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8DA18776-F48D-CBB2-71BD-E1839B74CBC5}"/>
              </a:ext>
            </a:extLst>
          </p:cNvPr>
          <p:cNvGrpSpPr/>
          <p:nvPr/>
        </p:nvGrpSpPr>
        <p:grpSpPr>
          <a:xfrm>
            <a:off x="5331447" y="1604009"/>
            <a:ext cx="1131627" cy="1144693"/>
            <a:chOff x="4553138" y="1500396"/>
            <a:chExt cx="1514713" cy="1367687"/>
          </a:xfrm>
        </p:grpSpPr>
        <p:sp>
          <p:nvSpPr>
            <p:cNvPr id="32" name="Triangolo isoscele 31">
              <a:extLst>
                <a:ext uri="{FF2B5EF4-FFF2-40B4-BE49-F238E27FC236}">
                  <a16:creationId xmlns:a16="http://schemas.microsoft.com/office/drawing/2014/main" id="{B22AF17C-788F-1ADA-F263-6B3CA7C844C9}"/>
                </a:ext>
              </a:extLst>
            </p:cNvPr>
            <p:cNvSpPr/>
            <p:nvPr/>
          </p:nvSpPr>
          <p:spPr>
            <a:xfrm>
              <a:off x="4748203" y="1500396"/>
              <a:ext cx="1139103" cy="26993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83B465D1-74EC-AC5B-8425-5E7855D7892B}"/>
                </a:ext>
              </a:extLst>
            </p:cNvPr>
            <p:cNvGrpSpPr/>
            <p:nvPr/>
          </p:nvGrpSpPr>
          <p:grpSpPr>
            <a:xfrm>
              <a:off x="4553138" y="1629832"/>
              <a:ext cx="1514713" cy="1238251"/>
              <a:chOff x="4553138" y="1629832"/>
              <a:chExt cx="1514713" cy="1238251"/>
            </a:xfrm>
          </p:grpSpPr>
          <p:sp>
            <p:nvSpPr>
              <p:cNvPr id="23" name="Rettangolo 22">
                <a:extLst>
                  <a:ext uri="{FF2B5EF4-FFF2-40B4-BE49-F238E27FC236}">
                    <a16:creationId xmlns:a16="http://schemas.microsoft.com/office/drawing/2014/main" id="{55763D8A-6160-8705-F389-1482BF593E4F}"/>
                  </a:ext>
                </a:extLst>
              </p:cNvPr>
              <p:cNvSpPr/>
              <p:nvPr/>
            </p:nvSpPr>
            <p:spPr>
              <a:xfrm>
                <a:off x="4553138" y="1724292"/>
                <a:ext cx="1514713" cy="105891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9" name="Elemento grafico 28" descr="Gatto">
                <a:extLst>
                  <a:ext uri="{FF2B5EF4-FFF2-40B4-BE49-F238E27FC236}">
                    <a16:creationId xmlns:a16="http://schemas.microsoft.com/office/drawing/2014/main" id="{4F897948-92E9-8B04-1129-046895C428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815417" y="1629832"/>
                <a:ext cx="1068917" cy="1238251"/>
              </a:xfrm>
              <a:prstGeom prst="rect">
                <a:avLst/>
              </a:prstGeom>
            </p:spPr>
          </p:pic>
        </p:grpSp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0E6E0150-0038-E5BC-1F8E-C65DF8549E06}"/>
              </a:ext>
            </a:extLst>
          </p:cNvPr>
          <p:cNvGrpSpPr/>
          <p:nvPr/>
        </p:nvGrpSpPr>
        <p:grpSpPr>
          <a:xfrm>
            <a:off x="4696082" y="3432512"/>
            <a:ext cx="2240093" cy="1582800"/>
            <a:chOff x="3521034" y="3460751"/>
            <a:chExt cx="2551332" cy="1651792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A7A2ED8A-40A7-5ECB-9E49-949CF49F8E0D}"/>
                </a:ext>
              </a:extLst>
            </p:cNvPr>
            <p:cNvSpPr/>
            <p:nvPr/>
          </p:nvSpPr>
          <p:spPr>
            <a:xfrm>
              <a:off x="3521034" y="4230977"/>
              <a:ext cx="2551332" cy="2277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8EE957BC-FB7D-297D-328C-7F36935EE23F}"/>
                </a:ext>
              </a:extLst>
            </p:cNvPr>
            <p:cNvSpPr/>
            <p:nvPr/>
          </p:nvSpPr>
          <p:spPr>
            <a:xfrm rot="5400000">
              <a:off x="5420511" y="4727934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1C893122-30BE-5C87-27D2-6AA686BFF277}"/>
                </a:ext>
              </a:extLst>
            </p:cNvPr>
            <p:cNvSpPr/>
            <p:nvPr/>
          </p:nvSpPr>
          <p:spPr>
            <a:xfrm rot="5400000">
              <a:off x="3498946" y="4717811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BC86A701-C764-1AF5-CBDB-1652F79B307A}"/>
                </a:ext>
              </a:extLst>
            </p:cNvPr>
            <p:cNvSpPr/>
            <p:nvPr/>
          </p:nvSpPr>
          <p:spPr>
            <a:xfrm rot="5400000">
              <a:off x="3752945" y="4623480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8F086423-DFFE-B321-DE81-64780C60A7B3}"/>
                </a:ext>
              </a:extLst>
            </p:cNvPr>
            <p:cNvSpPr/>
            <p:nvPr/>
          </p:nvSpPr>
          <p:spPr>
            <a:xfrm rot="5400000">
              <a:off x="5199641" y="4617498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6" name="Elemento grafico 35" descr="Un coniglio">
              <a:extLst>
                <a:ext uri="{FF2B5EF4-FFF2-40B4-BE49-F238E27FC236}">
                  <a16:creationId xmlns:a16="http://schemas.microsoft.com/office/drawing/2014/main" id="{875E4CC0-6014-1D67-4FAF-90FEADA09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84084" y="3460751"/>
              <a:ext cx="973669" cy="1058334"/>
            </a:xfrm>
            <a:prstGeom prst="rect">
              <a:avLst/>
            </a:prstGeom>
          </p:spPr>
        </p:pic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B6A1B77F-54D8-9F5D-B364-D7AA17D2DFAC}"/>
              </a:ext>
            </a:extLst>
          </p:cNvPr>
          <p:cNvGrpSpPr/>
          <p:nvPr/>
        </p:nvGrpSpPr>
        <p:grpSpPr>
          <a:xfrm>
            <a:off x="1978631" y="2004609"/>
            <a:ext cx="1161933" cy="1187518"/>
            <a:chOff x="2434167" y="1524000"/>
            <a:chExt cx="1322918" cy="1241179"/>
          </a:xfrm>
        </p:grpSpPr>
        <p:sp>
          <p:nvSpPr>
            <p:cNvPr id="38" name="Triangolo isoscele 37">
              <a:extLst>
                <a:ext uri="{FF2B5EF4-FFF2-40B4-BE49-F238E27FC236}">
                  <a16:creationId xmlns:a16="http://schemas.microsoft.com/office/drawing/2014/main" id="{DEB3783C-CE33-1462-E8D4-04F81094EE2E}"/>
                </a:ext>
              </a:extLst>
            </p:cNvPr>
            <p:cNvSpPr/>
            <p:nvPr/>
          </p:nvSpPr>
          <p:spPr>
            <a:xfrm>
              <a:off x="2605078" y="1524000"/>
              <a:ext cx="969770" cy="23818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/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5D180F8F-EC80-F450-7B8D-2495E5006EB1}"/>
                </a:ext>
              </a:extLst>
            </p:cNvPr>
            <p:cNvSpPr/>
            <p:nvPr/>
          </p:nvSpPr>
          <p:spPr>
            <a:xfrm>
              <a:off x="2437621" y="1704182"/>
              <a:ext cx="1281880" cy="9213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7" name="Elemento grafico 36" descr="Uno scoiattolo">
              <a:extLst>
                <a:ext uri="{FF2B5EF4-FFF2-40B4-BE49-F238E27FC236}">
                  <a16:creationId xmlns:a16="http://schemas.microsoft.com/office/drawing/2014/main" id="{A77470BB-462A-F088-C63B-D49FD8503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34167" y="1611594"/>
              <a:ext cx="1322918" cy="1153585"/>
            </a:xfrm>
            <a:prstGeom prst="rect">
              <a:avLst/>
            </a:prstGeom>
          </p:spPr>
        </p:pic>
      </p:grpSp>
      <p:pic>
        <p:nvPicPr>
          <p:cNvPr id="2" name="Elemento grafico 1" descr="Uomo seduto per terra">
            <a:extLst>
              <a:ext uri="{FF2B5EF4-FFF2-40B4-BE49-F238E27FC236}">
                <a16:creationId xmlns:a16="http://schemas.microsoft.com/office/drawing/2014/main" id="{0CD246AC-59DA-3068-3667-CB53C943FE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6912870" y="3885178"/>
            <a:ext cx="1607409" cy="2198430"/>
          </a:xfrm>
          <a:prstGeom prst="rect">
            <a:avLst/>
          </a:prstGeom>
        </p:spPr>
      </p:pic>
      <p:grpSp>
        <p:nvGrpSpPr>
          <p:cNvPr id="49" name="Gruppo 48">
            <a:extLst>
              <a:ext uri="{FF2B5EF4-FFF2-40B4-BE49-F238E27FC236}">
                <a16:creationId xmlns:a16="http://schemas.microsoft.com/office/drawing/2014/main" id="{8B37F6AF-F4BF-4FED-D0A9-0A6BD2A042BE}"/>
              </a:ext>
            </a:extLst>
          </p:cNvPr>
          <p:cNvGrpSpPr/>
          <p:nvPr/>
        </p:nvGrpSpPr>
        <p:grpSpPr>
          <a:xfrm>
            <a:off x="7550282" y="3192127"/>
            <a:ext cx="697034" cy="875460"/>
            <a:chOff x="9974463" y="3237217"/>
            <a:chExt cx="635203" cy="875460"/>
          </a:xfrm>
        </p:grpSpPr>
        <p:pic>
          <p:nvPicPr>
            <p:cNvPr id="5" name="Elemento grafico 4" descr="Donna che indossa un fiocco">
              <a:extLst>
                <a:ext uri="{FF2B5EF4-FFF2-40B4-BE49-F238E27FC236}">
                  <a16:creationId xmlns:a16="http://schemas.microsoft.com/office/drawing/2014/main" id="{381D92D1-5CFB-8423-43B3-91D9D222C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21379150" flipH="1">
              <a:off x="9974463" y="3237217"/>
              <a:ext cx="635203" cy="875460"/>
            </a:xfrm>
            <a:prstGeom prst="rect">
              <a:avLst/>
            </a:prstGeom>
          </p:spPr>
        </p:pic>
        <p:pic>
          <p:nvPicPr>
            <p:cNvPr id="42" name="Elemento grafico 41" descr="Donna sorridente">
              <a:extLst>
                <a:ext uri="{FF2B5EF4-FFF2-40B4-BE49-F238E27FC236}">
                  <a16:creationId xmlns:a16="http://schemas.microsoft.com/office/drawing/2014/main" id="{0D5442FD-E16B-4087-19D2-0501084BF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668737" flipH="1">
              <a:off x="10030195" y="3615852"/>
              <a:ext cx="290211" cy="436837"/>
            </a:xfrm>
            <a:prstGeom prst="rect">
              <a:avLst/>
            </a:prstGeom>
          </p:spPr>
        </p:pic>
      </p:grpSp>
      <p:pic>
        <p:nvPicPr>
          <p:cNvPr id="9" name="Elemento grafico 8" descr="Donna a gambe incrociate">
            <a:extLst>
              <a:ext uri="{FF2B5EF4-FFF2-40B4-BE49-F238E27FC236}">
                <a16:creationId xmlns:a16="http://schemas.microsoft.com/office/drawing/2014/main" id="{3EBAD488-81EB-30E3-C0E3-4A114846E7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16840" y="3167867"/>
            <a:ext cx="1392708" cy="2048047"/>
          </a:xfrm>
          <a:prstGeom prst="rect">
            <a:avLst/>
          </a:prstGeom>
        </p:spPr>
      </p:pic>
      <p:pic>
        <p:nvPicPr>
          <p:cNvPr id="6" name="Elemento grafico 5" descr="Donna con capelli corti">
            <a:extLst>
              <a:ext uri="{FF2B5EF4-FFF2-40B4-BE49-F238E27FC236}">
                <a16:creationId xmlns:a16="http://schemas.microsoft.com/office/drawing/2014/main" id="{06716E83-F72A-F8D5-158C-77A5842C28A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140570" y="2634497"/>
            <a:ext cx="780658" cy="73796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4DB9800-828B-7B0B-7052-AC2F048E1E03}"/>
              </a:ext>
            </a:extLst>
          </p:cNvPr>
          <p:cNvSpPr txBox="1"/>
          <p:nvPr/>
        </p:nvSpPr>
        <p:spPr>
          <a:xfrm>
            <a:off x="1487622" y="5693961"/>
            <a:ext cx="3208460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/>
              <a:t>Setup for video </a:t>
            </a:r>
            <a:r>
              <a:rPr lang="it-IT" err="1"/>
              <a:t>acquisitions</a:t>
            </a:r>
            <a:endParaRPr lang="it-IT"/>
          </a:p>
        </p:txBody>
      </p:sp>
      <p:pic>
        <p:nvPicPr>
          <p:cNvPr id="4" name="Elemento grafico 3" descr="Ciak con riempimento a tinta unita">
            <a:extLst>
              <a:ext uri="{FF2B5EF4-FFF2-40B4-BE49-F238E27FC236}">
                <a16:creationId xmlns:a16="http://schemas.microsoft.com/office/drawing/2014/main" id="{7CA5BF7F-57F9-F980-E509-8952A622333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9031" y="5580185"/>
            <a:ext cx="914400" cy="914400"/>
          </a:xfrm>
          <a:prstGeom prst="rect">
            <a:avLst/>
          </a:prstGeom>
        </p:spPr>
      </p:pic>
      <p:pic>
        <p:nvPicPr>
          <p:cNvPr id="8" name="Elemento grafico 7" descr="Pezzi del puzzle contorno">
            <a:extLst>
              <a:ext uri="{FF2B5EF4-FFF2-40B4-BE49-F238E27FC236}">
                <a16:creationId xmlns:a16="http://schemas.microsoft.com/office/drawing/2014/main" id="{B736DAE2-6691-D077-B22A-8FC4F1129BC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85B7A5C-244B-0FBA-A1A0-7C91BD172E45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DATA ACQUISITION</a:t>
            </a:r>
            <a:endParaRPr lang="it-IT" sz="2400" b="1"/>
          </a:p>
        </p:txBody>
      </p:sp>
      <p:pic>
        <p:nvPicPr>
          <p:cNvPr id="12" name="Elemento grafico 11" descr="Viso con occhi chiusi">
            <a:extLst>
              <a:ext uri="{FF2B5EF4-FFF2-40B4-BE49-F238E27FC236}">
                <a16:creationId xmlns:a16="http://schemas.microsoft.com/office/drawing/2014/main" id="{7BA9C760-619E-0B50-CDB4-F2333AD2311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486446" y="2898118"/>
            <a:ext cx="304800" cy="304800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D0D68FFF-384B-2B4A-5269-82B5AC0C58C1}"/>
              </a:ext>
            </a:extLst>
          </p:cNvPr>
          <p:cNvSpPr/>
          <p:nvPr/>
        </p:nvSpPr>
        <p:spPr>
          <a:xfrm>
            <a:off x="3963336" y="3003478"/>
            <a:ext cx="818244" cy="276719"/>
          </a:xfrm>
          <a:prstGeom prst="rect">
            <a:avLst/>
          </a:prstGeom>
          <a:solidFill>
            <a:srgbClr val="E971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i="1" err="1"/>
              <a:t>Patient</a:t>
            </a:r>
            <a:endParaRPr lang="it-IT" sz="1600" i="1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4FC6344-1546-3913-5082-889F68ABCFE8}"/>
              </a:ext>
            </a:extLst>
          </p:cNvPr>
          <p:cNvSpPr/>
          <p:nvPr/>
        </p:nvSpPr>
        <p:spPr>
          <a:xfrm>
            <a:off x="8217393" y="3759789"/>
            <a:ext cx="1028449" cy="329270"/>
          </a:xfrm>
          <a:prstGeom prst="rect">
            <a:avLst/>
          </a:prstGeom>
          <a:solidFill>
            <a:srgbClr val="0262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600" i="1" err="1"/>
              <a:t>Therapist</a:t>
            </a:r>
            <a:endParaRPr lang="it-IT" sz="160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2630250-34B7-0C7C-1DB4-EE0815F3AA4C}"/>
              </a:ext>
            </a:extLst>
          </p:cNvPr>
          <p:cNvSpPr txBox="1"/>
          <p:nvPr/>
        </p:nvSpPr>
        <p:spPr>
          <a:xfrm>
            <a:off x="1275365" y="1723418"/>
            <a:ext cx="220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>
                <a:solidFill>
                  <a:srgbClr val="E97132"/>
                </a:solidFill>
              </a:rPr>
              <a:t>poster_sx</a:t>
            </a:r>
            <a:endParaRPr lang="it-IT" b="1">
              <a:solidFill>
                <a:srgbClr val="E97132"/>
              </a:solidFill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477CE8A-3B80-3B16-FD11-FE60CD1D5F7E}"/>
              </a:ext>
            </a:extLst>
          </p:cNvPr>
          <p:cNvSpPr txBox="1"/>
          <p:nvPr/>
        </p:nvSpPr>
        <p:spPr>
          <a:xfrm>
            <a:off x="5237392" y="1279374"/>
            <a:ext cx="220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>
                <a:solidFill>
                  <a:srgbClr val="C608B8"/>
                </a:solidFill>
              </a:rPr>
              <a:t>poster_dietro</a:t>
            </a:r>
            <a:endParaRPr lang="it-IT" b="1">
              <a:solidFill>
                <a:srgbClr val="C608B8"/>
              </a:solidFill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3DF32FCA-F833-499E-A05D-0B8B4F61B984}"/>
              </a:ext>
            </a:extLst>
          </p:cNvPr>
          <p:cNvSpPr txBox="1"/>
          <p:nvPr/>
        </p:nvSpPr>
        <p:spPr>
          <a:xfrm>
            <a:off x="8318567" y="1589381"/>
            <a:ext cx="220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>
                <a:solidFill>
                  <a:srgbClr val="FF5050"/>
                </a:solidFill>
              </a:rPr>
              <a:t>poster_dx</a:t>
            </a:r>
            <a:endParaRPr lang="it-IT" b="1">
              <a:solidFill>
                <a:srgbClr val="FF5050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763494D-ECA4-95A6-5849-1D182B0F9E76}"/>
              </a:ext>
            </a:extLst>
          </p:cNvPr>
          <p:cNvSpPr txBox="1"/>
          <p:nvPr/>
        </p:nvSpPr>
        <p:spPr>
          <a:xfrm>
            <a:off x="4533615" y="3402175"/>
            <a:ext cx="142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>
                <a:solidFill>
                  <a:schemeClr val="tx2">
                    <a:lumMod val="50000"/>
                    <a:lumOff val="50000"/>
                  </a:schemeClr>
                </a:solidFill>
              </a:rPr>
              <a:t>giocattolo</a:t>
            </a:r>
            <a:endParaRPr lang="it-IT" b="1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06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3" grpId="0"/>
      <p:bldP spid="18" grpId="0"/>
      <p:bldP spid="21" grpId="0"/>
      <p:bldP spid="2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D6829-E108-A107-D53E-7FF55BC13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uppo 111">
            <a:extLst>
              <a:ext uri="{FF2B5EF4-FFF2-40B4-BE49-F238E27FC236}">
                <a16:creationId xmlns:a16="http://schemas.microsoft.com/office/drawing/2014/main" id="{EA7AFBD5-5E23-A303-185D-284E1A8E5B5D}"/>
              </a:ext>
            </a:extLst>
          </p:cNvPr>
          <p:cNvGrpSpPr/>
          <p:nvPr/>
        </p:nvGrpSpPr>
        <p:grpSpPr>
          <a:xfrm>
            <a:off x="5919344" y="2400729"/>
            <a:ext cx="334297" cy="1344408"/>
            <a:chOff x="5919344" y="2400729"/>
            <a:chExt cx="334297" cy="1344408"/>
          </a:xfrm>
        </p:grpSpPr>
        <p:grpSp>
          <p:nvGrpSpPr>
            <p:cNvPr id="69" name="Gruppo 68">
              <a:extLst>
                <a:ext uri="{FF2B5EF4-FFF2-40B4-BE49-F238E27FC236}">
                  <a16:creationId xmlns:a16="http://schemas.microsoft.com/office/drawing/2014/main" id="{6BD2592E-5383-1651-9B36-BC170F89F84C}"/>
                </a:ext>
              </a:extLst>
            </p:cNvPr>
            <p:cNvGrpSpPr/>
            <p:nvPr/>
          </p:nvGrpSpPr>
          <p:grpSpPr>
            <a:xfrm rot="247574">
              <a:off x="5919344" y="3044507"/>
              <a:ext cx="160234" cy="700630"/>
              <a:chOff x="6892594" y="1663883"/>
              <a:chExt cx="768685" cy="3088539"/>
            </a:xfrm>
          </p:grpSpPr>
          <p:grpSp>
            <p:nvGrpSpPr>
              <p:cNvPr id="73" name="Gruppo 72">
                <a:extLst>
                  <a:ext uri="{FF2B5EF4-FFF2-40B4-BE49-F238E27FC236}">
                    <a16:creationId xmlns:a16="http://schemas.microsoft.com/office/drawing/2014/main" id="{E8A31356-751E-624C-32C2-2BC7567BB7E6}"/>
                  </a:ext>
                </a:extLst>
              </p:cNvPr>
              <p:cNvGrpSpPr/>
              <p:nvPr/>
            </p:nvGrpSpPr>
            <p:grpSpPr>
              <a:xfrm>
                <a:off x="7148438" y="4062509"/>
                <a:ext cx="480981" cy="689913"/>
                <a:chOff x="7148438" y="4062509"/>
                <a:chExt cx="480981" cy="689913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80" name="Trapezio 85">
                  <a:extLst>
                    <a:ext uri="{FF2B5EF4-FFF2-40B4-BE49-F238E27FC236}">
                      <a16:creationId xmlns:a16="http://schemas.microsoft.com/office/drawing/2014/main" id="{BE4F554B-D252-57F2-5E66-4D6C0C49612B}"/>
                    </a:ext>
                  </a:extLst>
                </p:cNvPr>
                <p:cNvSpPr/>
                <p:nvPr/>
              </p:nvSpPr>
              <p:spPr>
                <a:xfrm rot="9203511" flipH="1">
                  <a:off x="7358858" y="4062509"/>
                  <a:ext cx="270561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81" name="Trapezio 85">
                  <a:extLst>
                    <a:ext uri="{FF2B5EF4-FFF2-40B4-BE49-F238E27FC236}">
                      <a16:creationId xmlns:a16="http://schemas.microsoft.com/office/drawing/2014/main" id="{998D3987-066D-7C0C-25BE-7A357A5AD234}"/>
                    </a:ext>
                  </a:extLst>
                </p:cNvPr>
                <p:cNvSpPr/>
                <p:nvPr/>
              </p:nvSpPr>
              <p:spPr>
                <a:xfrm rot="8837061">
                  <a:off x="7148438" y="4262342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82" name="Trapezio 85">
                  <a:extLst>
                    <a:ext uri="{FF2B5EF4-FFF2-40B4-BE49-F238E27FC236}">
                      <a16:creationId xmlns:a16="http://schemas.microsoft.com/office/drawing/2014/main" id="{732FF955-C2AB-FF46-84DB-A6580C56754D}"/>
                    </a:ext>
                  </a:extLst>
                </p:cNvPr>
                <p:cNvSpPr/>
                <p:nvPr/>
              </p:nvSpPr>
              <p:spPr>
                <a:xfrm rot="9531634">
                  <a:off x="7190797" y="4132743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83" name="Trapezio 85">
                  <a:extLst>
                    <a:ext uri="{FF2B5EF4-FFF2-40B4-BE49-F238E27FC236}">
                      <a16:creationId xmlns:a16="http://schemas.microsoft.com/office/drawing/2014/main" id="{A82DF97D-D024-1DDA-E3FA-C4C3D9392B78}"/>
                    </a:ext>
                  </a:extLst>
                </p:cNvPr>
                <p:cNvSpPr/>
                <p:nvPr/>
              </p:nvSpPr>
              <p:spPr>
                <a:xfrm rot="10220758">
                  <a:off x="7289894" y="4100496"/>
                  <a:ext cx="277717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74" name="Gruppo 73">
                <a:extLst>
                  <a:ext uri="{FF2B5EF4-FFF2-40B4-BE49-F238E27FC236}">
                    <a16:creationId xmlns:a16="http://schemas.microsoft.com/office/drawing/2014/main" id="{6C6458F4-4E07-538D-B398-C1C4D4018D46}"/>
                  </a:ext>
                </a:extLst>
              </p:cNvPr>
              <p:cNvGrpSpPr/>
              <p:nvPr/>
            </p:nvGrpSpPr>
            <p:grpSpPr>
              <a:xfrm>
                <a:off x="6892594" y="1663883"/>
                <a:ext cx="768685" cy="2757181"/>
                <a:chOff x="6892594" y="1663883"/>
                <a:chExt cx="768685" cy="2757181"/>
              </a:xfrm>
            </p:grpSpPr>
            <p:grpSp>
              <p:nvGrpSpPr>
                <p:cNvPr id="75" name="Gruppo 74">
                  <a:extLst>
                    <a:ext uri="{FF2B5EF4-FFF2-40B4-BE49-F238E27FC236}">
                      <a16:creationId xmlns:a16="http://schemas.microsoft.com/office/drawing/2014/main" id="{25B9B493-DF41-C3CB-065D-8E5496F9EC56}"/>
                    </a:ext>
                  </a:extLst>
                </p:cNvPr>
                <p:cNvGrpSpPr/>
                <p:nvPr/>
              </p:nvGrpSpPr>
              <p:grpSpPr>
                <a:xfrm>
                  <a:off x="6892594" y="2810465"/>
                  <a:ext cx="695910" cy="1610599"/>
                  <a:chOff x="6892594" y="2810465"/>
                  <a:chExt cx="695910" cy="1610599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77" name="Trapezio 37">
                    <a:extLst>
                      <a:ext uri="{FF2B5EF4-FFF2-40B4-BE49-F238E27FC236}">
                        <a16:creationId xmlns:a16="http://schemas.microsoft.com/office/drawing/2014/main" id="{2A01BBA1-1FC2-BD01-DAFA-E48AECD474C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959545" y="2812059"/>
                    <a:ext cx="628959" cy="703583"/>
                  </a:xfrm>
                  <a:custGeom>
                    <a:avLst/>
                    <a:gdLst>
                      <a:gd name="connsiteX0" fmla="*/ 0 w 653937"/>
                      <a:gd name="connsiteY0" fmla="*/ 658283 h 658283"/>
                      <a:gd name="connsiteX1" fmla="*/ 110496 w 653937"/>
                      <a:gd name="connsiteY1" fmla="*/ 0 h 658283"/>
                      <a:gd name="connsiteX2" fmla="*/ 543441 w 653937"/>
                      <a:gd name="connsiteY2" fmla="*/ 0 h 658283"/>
                      <a:gd name="connsiteX3" fmla="*/ 653937 w 653937"/>
                      <a:gd name="connsiteY3" fmla="*/ 658283 h 658283"/>
                      <a:gd name="connsiteX4" fmla="*/ 0 w 653937"/>
                      <a:gd name="connsiteY4" fmla="*/ 658283 h 658283"/>
                      <a:gd name="connsiteX0" fmla="*/ 36933 w 690870"/>
                      <a:gd name="connsiteY0" fmla="*/ 658283 h 658734"/>
                      <a:gd name="connsiteX1" fmla="*/ 147429 w 690870"/>
                      <a:gd name="connsiteY1" fmla="*/ 0 h 658734"/>
                      <a:gd name="connsiteX2" fmla="*/ 580374 w 690870"/>
                      <a:gd name="connsiteY2" fmla="*/ 0 h 658734"/>
                      <a:gd name="connsiteX3" fmla="*/ 690870 w 690870"/>
                      <a:gd name="connsiteY3" fmla="*/ 658283 h 658734"/>
                      <a:gd name="connsiteX4" fmla="*/ 36933 w 690870"/>
                      <a:gd name="connsiteY4" fmla="*/ 658283 h 658734"/>
                      <a:gd name="connsiteX0" fmla="*/ 36933 w 690870"/>
                      <a:gd name="connsiteY0" fmla="*/ 658283 h 719243"/>
                      <a:gd name="connsiteX1" fmla="*/ 147429 w 690870"/>
                      <a:gd name="connsiteY1" fmla="*/ 0 h 719243"/>
                      <a:gd name="connsiteX2" fmla="*/ 580374 w 690870"/>
                      <a:gd name="connsiteY2" fmla="*/ 0 h 719243"/>
                      <a:gd name="connsiteX3" fmla="*/ 690870 w 690870"/>
                      <a:gd name="connsiteY3" fmla="*/ 658283 h 719243"/>
                      <a:gd name="connsiteX4" fmla="*/ 36933 w 690870"/>
                      <a:gd name="connsiteY4" fmla="*/ 658283 h 719243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48676 w 702980"/>
                      <a:gd name="connsiteY0" fmla="*/ 752153 h 866737"/>
                      <a:gd name="connsiteX1" fmla="*/ 91620 w 702980"/>
                      <a:gd name="connsiteY1" fmla="*/ 0 h 866737"/>
                      <a:gd name="connsiteX2" fmla="*/ 592117 w 702980"/>
                      <a:gd name="connsiteY2" fmla="*/ 93870 h 866737"/>
                      <a:gd name="connsiteX3" fmla="*/ 702613 w 702980"/>
                      <a:gd name="connsiteY3" fmla="*/ 752153 h 866737"/>
                      <a:gd name="connsiteX4" fmla="*/ 48676 w 702980"/>
                      <a:gd name="connsiteY4" fmla="*/ 752153 h 866737"/>
                      <a:gd name="connsiteX0" fmla="*/ 42672 w 696976"/>
                      <a:gd name="connsiteY0" fmla="*/ 752153 h 866737"/>
                      <a:gd name="connsiteX1" fmla="*/ 85616 w 696976"/>
                      <a:gd name="connsiteY1" fmla="*/ 0 h 866737"/>
                      <a:gd name="connsiteX2" fmla="*/ 586113 w 696976"/>
                      <a:gd name="connsiteY2" fmla="*/ 93870 h 866737"/>
                      <a:gd name="connsiteX3" fmla="*/ 696609 w 696976"/>
                      <a:gd name="connsiteY3" fmla="*/ 752153 h 866737"/>
                      <a:gd name="connsiteX4" fmla="*/ 42672 w 696976"/>
                      <a:gd name="connsiteY4" fmla="*/ 752153 h 866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6976" h="866737">
                        <a:moveTo>
                          <a:pt x="42672" y="752153"/>
                        </a:moveTo>
                        <a:cubicBezTo>
                          <a:pt x="-72896" y="768945"/>
                          <a:pt x="82560" y="228815"/>
                          <a:pt x="85616" y="0"/>
                        </a:cubicBezTo>
                        <a:lnTo>
                          <a:pt x="586113" y="93870"/>
                        </a:lnTo>
                        <a:cubicBezTo>
                          <a:pt x="622945" y="313298"/>
                          <a:pt x="629297" y="464145"/>
                          <a:pt x="696609" y="752153"/>
                        </a:cubicBezTo>
                        <a:cubicBezTo>
                          <a:pt x="714850" y="919793"/>
                          <a:pt x="47291" y="889313"/>
                          <a:pt x="42672" y="752153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78" name="Ovale 77">
                    <a:extLst>
                      <a:ext uri="{FF2B5EF4-FFF2-40B4-BE49-F238E27FC236}">
                        <a16:creationId xmlns:a16="http://schemas.microsoft.com/office/drawing/2014/main" id="{FA21D26F-19AB-F67B-D0B1-1EFEA068F043}"/>
                      </a:ext>
                    </a:extLst>
                  </p:cNvPr>
                  <p:cNvSpPr/>
                  <p:nvPr/>
                </p:nvSpPr>
                <p:spPr>
                  <a:xfrm rot="1724939">
                    <a:off x="7093645" y="2810465"/>
                    <a:ext cx="419100" cy="313692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79" name="Trapezio 38">
                    <a:extLst>
                      <a:ext uri="{FF2B5EF4-FFF2-40B4-BE49-F238E27FC236}">
                        <a16:creationId xmlns:a16="http://schemas.microsoft.com/office/drawing/2014/main" id="{9C5C19CF-4BA7-AC80-67AF-390C480D47AC}"/>
                      </a:ext>
                    </a:extLst>
                  </p:cNvPr>
                  <p:cNvSpPr/>
                  <p:nvPr/>
                </p:nvSpPr>
                <p:spPr>
                  <a:xfrm>
                    <a:off x="6892594" y="3448289"/>
                    <a:ext cx="667115" cy="972775"/>
                  </a:xfrm>
                  <a:custGeom>
                    <a:avLst/>
                    <a:gdLst>
                      <a:gd name="connsiteX0" fmla="*/ 0 w 923840"/>
                      <a:gd name="connsiteY0" fmla="*/ 1003255 h 1003255"/>
                      <a:gd name="connsiteX1" fmla="*/ 192861 w 923840"/>
                      <a:gd name="connsiteY1" fmla="*/ 0 h 1003255"/>
                      <a:gd name="connsiteX2" fmla="*/ 730979 w 923840"/>
                      <a:gd name="connsiteY2" fmla="*/ 0 h 1003255"/>
                      <a:gd name="connsiteX3" fmla="*/ 923840 w 923840"/>
                      <a:gd name="connsiteY3" fmla="*/ 1003255 h 1003255"/>
                      <a:gd name="connsiteX4" fmla="*/ 0 w 923840"/>
                      <a:gd name="connsiteY4" fmla="*/ 1003255 h 1003255"/>
                      <a:gd name="connsiteX0" fmla="*/ 0 w 931460"/>
                      <a:gd name="connsiteY0" fmla="*/ 988015 h 1003255"/>
                      <a:gd name="connsiteX1" fmla="*/ 200481 w 931460"/>
                      <a:gd name="connsiteY1" fmla="*/ 0 h 1003255"/>
                      <a:gd name="connsiteX2" fmla="*/ 738599 w 931460"/>
                      <a:gd name="connsiteY2" fmla="*/ 0 h 1003255"/>
                      <a:gd name="connsiteX3" fmla="*/ 931460 w 931460"/>
                      <a:gd name="connsiteY3" fmla="*/ 1003255 h 1003255"/>
                      <a:gd name="connsiteX4" fmla="*/ 0 w 931460"/>
                      <a:gd name="connsiteY4" fmla="*/ 988015 h 1003255"/>
                      <a:gd name="connsiteX0" fmla="*/ 0 w 977180"/>
                      <a:gd name="connsiteY0" fmla="*/ 1010875 h 1010875"/>
                      <a:gd name="connsiteX1" fmla="*/ 246201 w 977180"/>
                      <a:gd name="connsiteY1" fmla="*/ 0 h 1010875"/>
                      <a:gd name="connsiteX2" fmla="*/ 784319 w 977180"/>
                      <a:gd name="connsiteY2" fmla="*/ 0 h 1010875"/>
                      <a:gd name="connsiteX3" fmla="*/ 977180 w 977180"/>
                      <a:gd name="connsiteY3" fmla="*/ 1003255 h 1010875"/>
                      <a:gd name="connsiteX4" fmla="*/ 0 w 97718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25203"/>
                      <a:gd name="connsiteX1" fmla="*/ 246201 w 832400"/>
                      <a:gd name="connsiteY1" fmla="*/ 0 h 1025203"/>
                      <a:gd name="connsiteX2" fmla="*/ 784319 w 832400"/>
                      <a:gd name="connsiteY2" fmla="*/ 0 h 1025203"/>
                      <a:gd name="connsiteX3" fmla="*/ 832400 w 832400"/>
                      <a:gd name="connsiteY3" fmla="*/ 645115 h 1025203"/>
                      <a:gd name="connsiteX4" fmla="*/ 0 w 832400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55425"/>
                      <a:gd name="connsiteY0" fmla="*/ 1010875 h 1025203"/>
                      <a:gd name="connsiteX1" fmla="*/ 251306 w 855425"/>
                      <a:gd name="connsiteY1" fmla="*/ 0 h 1025203"/>
                      <a:gd name="connsiteX2" fmla="*/ 789424 w 855425"/>
                      <a:gd name="connsiteY2" fmla="*/ 0 h 1025203"/>
                      <a:gd name="connsiteX3" fmla="*/ 837505 w 855425"/>
                      <a:gd name="connsiteY3" fmla="*/ 645115 h 1025203"/>
                      <a:gd name="connsiteX4" fmla="*/ 5105 w 855425"/>
                      <a:gd name="connsiteY4" fmla="*/ 1010875 h 1025203"/>
                      <a:gd name="connsiteX0" fmla="*/ 6115 w 856435"/>
                      <a:gd name="connsiteY0" fmla="*/ 1070351 h 1084679"/>
                      <a:gd name="connsiteX1" fmla="*/ 213186 w 856435"/>
                      <a:gd name="connsiteY1" fmla="*/ 0 h 1084679"/>
                      <a:gd name="connsiteX2" fmla="*/ 790434 w 856435"/>
                      <a:gd name="connsiteY2" fmla="*/ 59476 h 1084679"/>
                      <a:gd name="connsiteX3" fmla="*/ 838515 w 856435"/>
                      <a:gd name="connsiteY3" fmla="*/ 704591 h 1084679"/>
                      <a:gd name="connsiteX4" fmla="*/ 6115 w 856435"/>
                      <a:gd name="connsiteY4" fmla="*/ 1070351 h 1084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6435" h="1084679">
                        <a:moveTo>
                          <a:pt x="6115" y="1070351"/>
                        </a:moveTo>
                        <a:cubicBezTo>
                          <a:pt x="-33738" y="771493"/>
                          <a:pt x="131119" y="336958"/>
                          <a:pt x="213186" y="0"/>
                        </a:cubicBezTo>
                        <a:lnTo>
                          <a:pt x="790434" y="59476"/>
                        </a:lnTo>
                        <a:cubicBezTo>
                          <a:pt x="722641" y="152594"/>
                          <a:pt x="913928" y="481933"/>
                          <a:pt x="838515" y="704591"/>
                        </a:cubicBezTo>
                        <a:cubicBezTo>
                          <a:pt x="629628" y="651251"/>
                          <a:pt x="542662" y="1177031"/>
                          <a:pt x="6115" y="1070351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76" name="Ovale 161">
                  <a:extLst>
                    <a:ext uri="{FF2B5EF4-FFF2-40B4-BE49-F238E27FC236}">
                      <a16:creationId xmlns:a16="http://schemas.microsoft.com/office/drawing/2014/main" id="{6D4D3B86-87C6-9B26-FA58-C0D2A2028B9C}"/>
                    </a:ext>
                  </a:extLst>
                </p:cNvPr>
                <p:cNvSpPr/>
                <p:nvPr/>
              </p:nvSpPr>
              <p:spPr>
                <a:xfrm rot="419334">
                  <a:off x="7119249" y="1663883"/>
                  <a:ext cx="542030" cy="1442906"/>
                </a:xfrm>
                <a:custGeom>
                  <a:avLst/>
                  <a:gdLst>
                    <a:gd name="connsiteX0" fmla="*/ 0 w 542029"/>
                    <a:gd name="connsiteY0" fmla="*/ 825624 h 1651248"/>
                    <a:gd name="connsiteX1" fmla="*/ 271015 w 542029"/>
                    <a:gd name="connsiteY1" fmla="*/ 0 h 1651248"/>
                    <a:gd name="connsiteX2" fmla="*/ 542030 w 542029"/>
                    <a:gd name="connsiteY2" fmla="*/ 825624 h 1651248"/>
                    <a:gd name="connsiteX3" fmla="*/ 271015 w 542029"/>
                    <a:gd name="connsiteY3" fmla="*/ 1651248 h 1651248"/>
                    <a:gd name="connsiteX4" fmla="*/ 0 w 542029"/>
                    <a:gd name="connsiteY4" fmla="*/ 825624 h 1651248"/>
                    <a:gd name="connsiteX0" fmla="*/ 0 w 542030"/>
                    <a:gd name="connsiteY0" fmla="*/ 617282 h 1442906"/>
                    <a:gd name="connsiteX1" fmla="*/ 269897 w 542030"/>
                    <a:gd name="connsiteY1" fmla="*/ 0 h 1442906"/>
                    <a:gd name="connsiteX2" fmla="*/ 542030 w 542030"/>
                    <a:gd name="connsiteY2" fmla="*/ 617282 h 1442906"/>
                    <a:gd name="connsiteX3" fmla="*/ 271015 w 542030"/>
                    <a:gd name="connsiteY3" fmla="*/ 1442906 h 1442906"/>
                    <a:gd name="connsiteX4" fmla="*/ 0 w 542030"/>
                    <a:gd name="connsiteY4" fmla="*/ 617282 h 1442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2030" h="1442906">
                      <a:moveTo>
                        <a:pt x="0" y="617282"/>
                      </a:moveTo>
                      <a:cubicBezTo>
                        <a:pt x="-186" y="376798"/>
                        <a:pt x="120220" y="0"/>
                        <a:pt x="269897" y="0"/>
                      </a:cubicBezTo>
                      <a:cubicBezTo>
                        <a:pt x="419574" y="0"/>
                        <a:pt x="542030" y="161302"/>
                        <a:pt x="542030" y="617282"/>
                      </a:cubicBezTo>
                      <a:cubicBezTo>
                        <a:pt x="542030" y="1073262"/>
                        <a:pt x="420692" y="1442906"/>
                        <a:pt x="271015" y="1442906"/>
                      </a:cubicBezTo>
                      <a:cubicBezTo>
                        <a:pt x="121338" y="1442906"/>
                        <a:pt x="186" y="857766"/>
                        <a:pt x="0" y="617282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sp>
          <p:nvSpPr>
            <p:cNvPr id="111" name="Rettangolo 110">
              <a:extLst>
                <a:ext uri="{FF2B5EF4-FFF2-40B4-BE49-F238E27FC236}">
                  <a16:creationId xmlns:a16="http://schemas.microsoft.com/office/drawing/2014/main" id="{DFB15054-8516-29CE-F57C-9BB90EF508E3}"/>
                </a:ext>
              </a:extLst>
            </p:cNvPr>
            <p:cNvSpPr/>
            <p:nvPr/>
          </p:nvSpPr>
          <p:spPr>
            <a:xfrm>
              <a:off x="6179281" y="2400729"/>
              <a:ext cx="74360" cy="859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12B168C8-81BC-B496-2F5B-E889F25FDB7A}"/>
              </a:ext>
            </a:extLst>
          </p:cNvPr>
          <p:cNvSpPr/>
          <p:nvPr/>
        </p:nvSpPr>
        <p:spPr>
          <a:xfrm>
            <a:off x="3030735" y="4330094"/>
            <a:ext cx="829021" cy="8489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E6504341-BA89-2DD9-E5CB-3186CAD36D9F}"/>
              </a:ext>
            </a:extLst>
          </p:cNvPr>
          <p:cNvGrpSpPr/>
          <p:nvPr/>
        </p:nvGrpSpPr>
        <p:grpSpPr>
          <a:xfrm>
            <a:off x="7986582" y="1833103"/>
            <a:ext cx="1368312" cy="1546723"/>
            <a:chOff x="8263186" y="1853481"/>
            <a:chExt cx="1825928" cy="1854682"/>
          </a:xfrm>
        </p:grpSpPr>
        <p:sp>
          <p:nvSpPr>
            <p:cNvPr id="34" name="Triangolo isoscele 33">
              <a:extLst>
                <a:ext uri="{FF2B5EF4-FFF2-40B4-BE49-F238E27FC236}">
                  <a16:creationId xmlns:a16="http://schemas.microsoft.com/office/drawing/2014/main" id="{542E33A2-9B5E-B058-B9FD-1B7DE23EA102}"/>
                </a:ext>
              </a:extLst>
            </p:cNvPr>
            <p:cNvSpPr/>
            <p:nvPr/>
          </p:nvSpPr>
          <p:spPr>
            <a:xfrm>
              <a:off x="8611120" y="2050729"/>
              <a:ext cx="1139103" cy="26993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/>
            </a:p>
          </p:txBody>
        </p: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3034B325-3BA9-C8C4-DEFC-84699B4D6B6E}"/>
                </a:ext>
              </a:extLst>
            </p:cNvPr>
            <p:cNvGrpSpPr/>
            <p:nvPr/>
          </p:nvGrpSpPr>
          <p:grpSpPr>
            <a:xfrm>
              <a:off x="8263186" y="1853481"/>
              <a:ext cx="1825928" cy="1854682"/>
              <a:chOff x="8263186" y="1853481"/>
              <a:chExt cx="1825928" cy="1854682"/>
            </a:xfrm>
          </p:grpSpPr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C4B1DDE9-4756-B800-76E8-2D9A7BE2BBD0}"/>
                  </a:ext>
                </a:extLst>
              </p:cNvPr>
              <p:cNvSpPr/>
              <p:nvPr/>
            </p:nvSpPr>
            <p:spPr>
              <a:xfrm>
                <a:off x="8407311" y="2254378"/>
                <a:ext cx="1514713" cy="105891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8" name="Elemento grafico 27" descr="Cane Corgi con tre palline">
                <a:extLst>
                  <a:ext uri="{FF2B5EF4-FFF2-40B4-BE49-F238E27FC236}">
                    <a16:creationId xmlns:a16="http://schemas.microsoft.com/office/drawing/2014/main" id="{14FCF9E0-1FA3-AAE9-51E7-3B0A22C4AD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63186" y="1853481"/>
                <a:ext cx="1825928" cy="1854682"/>
              </a:xfrm>
              <a:prstGeom prst="rect">
                <a:avLst/>
              </a:prstGeom>
            </p:spPr>
          </p:pic>
        </p:grpSp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AE2E269C-EB54-55E3-0832-03AB1460B1AC}"/>
              </a:ext>
            </a:extLst>
          </p:cNvPr>
          <p:cNvGrpSpPr/>
          <p:nvPr/>
        </p:nvGrpSpPr>
        <p:grpSpPr>
          <a:xfrm>
            <a:off x="5331447" y="1604009"/>
            <a:ext cx="1131627" cy="1144693"/>
            <a:chOff x="4553138" y="1500396"/>
            <a:chExt cx="1514713" cy="1367687"/>
          </a:xfrm>
        </p:grpSpPr>
        <p:sp>
          <p:nvSpPr>
            <p:cNvPr id="32" name="Triangolo isoscele 31">
              <a:extLst>
                <a:ext uri="{FF2B5EF4-FFF2-40B4-BE49-F238E27FC236}">
                  <a16:creationId xmlns:a16="http://schemas.microsoft.com/office/drawing/2014/main" id="{30B6F3A5-8500-B461-9521-49EE9855E776}"/>
                </a:ext>
              </a:extLst>
            </p:cNvPr>
            <p:cNvSpPr/>
            <p:nvPr/>
          </p:nvSpPr>
          <p:spPr>
            <a:xfrm>
              <a:off x="4748203" y="1500396"/>
              <a:ext cx="1139103" cy="26993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DF2B3A6F-7451-00BD-5370-0B0E7E048F1E}"/>
                </a:ext>
              </a:extLst>
            </p:cNvPr>
            <p:cNvGrpSpPr/>
            <p:nvPr/>
          </p:nvGrpSpPr>
          <p:grpSpPr>
            <a:xfrm>
              <a:off x="4553138" y="1629832"/>
              <a:ext cx="1514713" cy="1238251"/>
              <a:chOff x="4553138" y="1629832"/>
              <a:chExt cx="1514713" cy="1238251"/>
            </a:xfrm>
          </p:grpSpPr>
          <p:sp>
            <p:nvSpPr>
              <p:cNvPr id="23" name="Rettangolo 22">
                <a:extLst>
                  <a:ext uri="{FF2B5EF4-FFF2-40B4-BE49-F238E27FC236}">
                    <a16:creationId xmlns:a16="http://schemas.microsoft.com/office/drawing/2014/main" id="{C086E1AA-3312-BFC9-9FB2-C313DDCE5C17}"/>
                  </a:ext>
                </a:extLst>
              </p:cNvPr>
              <p:cNvSpPr/>
              <p:nvPr/>
            </p:nvSpPr>
            <p:spPr>
              <a:xfrm>
                <a:off x="4553138" y="1724292"/>
                <a:ext cx="1514713" cy="105891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9" name="Elemento grafico 28" descr="Gatto">
                <a:extLst>
                  <a:ext uri="{FF2B5EF4-FFF2-40B4-BE49-F238E27FC236}">
                    <a16:creationId xmlns:a16="http://schemas.microsoft.com/office/drawing/2014/main" id="{BA68C833-CEA4-26A5-1EDC-17BC801856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815417" y="1629832"/>
                <a:ext cx="1068917" cy="1238251"/>
              </a:xfrm>
              <a:prstGeom prst="rect">
                <a:avLst/>
              </a:prstGeom>
            </p:spPr>
          </p:pic>
        </p:grpSp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9FE857E2-F965-B3B5-8B43-6439F1368F2E}"/>
              </a:ext>
            </a:extLst>
          </p:cNvPr>
          <p:cNvGrpSpPr/>
          <p:nvPr/>
        </p:nvGrpSpPr>
        <p:grpSpPr>
          <a:xfrm>
            <a:off x="4696082" y="3432512"/>
            <a:ext cx="2240093" cy="1582800"/>
            <a:chOff x="3521034" y="3460751"/>
            <a:chExt cx="2551332" cy="1651792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2A6FB400-9A70-92CD-D614-A16FD2FCD50C}"/>
                </a:ext>
              </a:extLst>
            </p:cNvPr>
            <p:cNvSpPr/>
            <p:nvPr/>
          </p:nvSpPr>
          <p:spPr>
            <a:xfrm>
              <a:off x="3521034" y="4230977"/>
              <a:ext cx="2551332" cy="2277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71BE363B-082F-CA05-CA91-4CD65E1C2217}"/>
                </a:ext>
              </a:extLst>
            </p:cNvPr>
            <p:cNvSpPr/>
            <p:nvPr/>
          </p:nvSpPr>
          <p:spPr>
            <a:xfrm rot="5400000">
              <a:off x="5420511" y="4727934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F2748463-8E51-2DFA-D42A-FB49F4D62E13}"/>
                </a:ext>
              </a:extLst>
            </p:cNvPr>
            <p:cNvSpPr/>
            <p:nvPr/>
          </p:nvSpPr>
          <p:spPr>
            <a:xfrm rot="5400000">
              <a:off x="3498946" y="4717811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4E109F05-8206-971E-6119-CB7F4665B226}"/>
                </a:ext>
              </a:extLst>
            </p:cNvPr>
            <p:cNvSpPr/>
            <p:nvPr/>
          </p:nvSpPr>
          <p:spPr>
            <a:xfrm rot="5400000">
              <a:off x="3752945" y="4623480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B7C9AF5D-8BE2-10B1-FD55-211E71B89BC3}"/>
                </a:ext>
              </a:extLst>
            </p:cNvPr>
            <p:cNvSpPr/>
            <p:nvPr/>
          </p:nvSpPr>
          <p:spPr>
            <a:xfrm rot="5400000">
              <a:off x="5199641" y="4617498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6" name="Elemento grafico 35" descr="Un coniglio">
              <a:extLst>
                <a:ext uri="{FF2B5EF4-FFF2-40B4-BE49-F238E27FC236}">
                  <a16:creationId xmlns:a16="http://schemas.microsoft.com/office/drawing/2014/main" id="{912C8F11-0BF9-BE68-F629-5ED408BBB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84084" y="3460751"/>
              <a:ext cx="973669" cy="1058334"/>
            </a:xfrm>
            <a:prstGeom prst="rect">
              <a:avLst/>
            </a:prstGeom>
          </p:spPr>
        </p:pic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A80FDFC2-C660-3787-E074-820A374D39F3}"/>
              </a:ext>
            </a:extLst>
          </p:cNvPr>
          <p:cNvGrpSpPr/>
          <p:nvPr/>
        </p:nvGrpSpPr>
        <p:grpSpPr>
          <a:xfrm>
            <a:off x="1978631" y="2004609"/>
            <a:ext cx="1161933" cy="1187518"/>
            <a:chOff x="2434167" y="1524000"/>
            <a:chExt cx="1322918" cy="1241179"/>
          </a:xfrm>
        </p:grpSpPr>
        <p:sp>
          <p:nvSpPr>
            <p:cNvPr id="38" name="Triangolo isoscele 37">
              <a:extLst>
                <a:ext uri="{FF2B5EF4-FFF2-40B4-BE49-F238E27FC236}">
                  <a16:creationId xmlns:a16="http://schemas.microsoft.com/office/drawing/2014/main" id="{34097178-9BFF-5112-84A8-A4422C19DBF5}"/>
                </a:ext>
              </a:extLst>
            </p:cNvPr>
            <p:cNvSpPr/>
            <p:nvPr/>
          </p:nvSpPr>
          <p:spPr>
            <a:xfrm>
              <a:off x="2605078" y="1524000"/>
              <a:ext cx="969770" cy="23818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/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83DD4BA8-2909-03F4-46CB-27A2031B6E70}"/>
                </a:ext>
              </a:extLst>
            </p:cNvPr>
            <p:cNvSpPr/>
            <p:nvPr/>
          </p:nvSpPr>
          <p:spPr>
            <a:xfrm>
              <a:off x="2437621" y="1704182"/>
              <a:ext cx="1281880" cy="9213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7" name="Elemento grafico 36" descr="Uno scoiattolo">
              <a:extLst>
                <a:ext uri="{FF2B5EF4-FFF2-40B4-BE49-F238E27FC236}">
                  <a16:creationId xmlns:a16="http://schemas.microsoft.com/office/drawing/2014/main" id="{FD7E6C60-E5C2-6E8E-204D-ABDE58FD6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34167" y="1611594"/>
              <a:ext cx="1322918" cy="1153585"/>
            </a:xfrm>
            <a:prstGeom prst="rect">
              <a:avLst/>
            </a:prstGeom>
          </p:spPr>
        </p:pic>
      </p:grpSp>
      <p:pic>
        <p:nvPicPr>
          <p:cNvPr id="2" name="Elemento grafico 1" descr="Uomo seduto per terra">
            <a:extLst>
              <a:ext uri="{FF2B5EF4-FFF2-40B4-BE49-F238E27FC236}">
                <a16:creationId xmlns:a16="http://schemas.microsoft.com/office/drawing/2014/main" id="{34EB8DC4-F9E0-83BC-55C1-0156647221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6912870" y="3885178"/>
            <a:ext cx="1607409" cy="2198430"/>
          </a:xfrm>
          <a:prstGeom prst="rect">
            <a:avLst/>
          </a:prstGeom>
        </p:spPr>
      </p:pic>
      <p:grpSp>
        <p:nvGrpSpPr>
          <p:cNvPr id="49" name="Gruppo 48">
            <a:extLst>
              <a:ext uri="{FF2B5EF4-FFF2-40B4-BE49-F238E27FC236}">
                <a16:creationId xmlns:a16="http://schemas.microsoft.com/office/drawing/2014/main" id="{8328E983-3569-850F-1EF5-D98AEE22EF2E}"/>
              </a:ext>
            </a:extLst>
          </p:cNvPr>
          <p:cNvGrpSpPr/>
          <p:nvPr/>
        </p:nvGrpSpPr>
        <p:grpSpPr>
          <a:xfrm>
            <a:off x="7550282" y="3192127"/>
            <a:ext cx="697034" cy="875460"/>
            <a:chOff x="9974463" y="3237217"/>
            <a:chExt cx="635203" cy="875460"/>
          </a:xfrm>
        </p:grpSpPr>
        <p:pic>
          <p:nvPicPr>
            <p:cNvPr id="5" name="Elemento grafico 4" descr="Donna che indossa un fiocco">
              <a:extLst>
                <a:ext uri="{FF2B5EF4-FFF2-40B4-BE49-F238E27FC236}">
                  <a16:creationId xmlns:a16="http://schemas.microsoft.com/office/drawing/2014/main" id="{879871EE-B4CC-20F5-87F9-3D0479E4F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21379150" flipH="1">
              <a:off x="9974463" y="3237217"/>
              <a:ext cx="635203" cy="875460"/>
            </a:xfrm>
            <a:prstGeom prst="rect">
              <a:avLst/>
            </a:prstGeom>
          </p:spPr>
        </p:pic>
        <p:pic>
          <p:nvPicPr>
            <p:cNvPr id="42" name="Elemento grafico 41" descr="Donna sorridente">
              <a:extLst>
                <a:ext uri="{FF2B5EF4-FFF2-40B4-BE49-F238E27FC236}">
                  <a16:creationId xmlns:a16="http://schemas.microsoft.com/office/drawing/2014/main" id="{AA6938A1-A096-A443-68C7-1D0D92DF6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668737" flipH="1">
              <a:off x="10030195" y="3615852"/>
              <a:ext cx="290211" cy="436837"/>
            </a:xfrm>
            <a:prstGeom prst="rect">
              <a:avLst/>
            </a:prstGeom>
          </p:spPr>
        </p:pic>
      </p:grpSp>
      <p:pic>
        <p:nvPicPr>
          <p:cNvPr id="9" name="Elemento grafico 8" descr="Donna a gambe incrociate">
            <a:extLst>
              <a:ext uri="{FF2B5EF4-FFF2-40B4-BE49-F238E27FC236}">
                <a16:creationId xmlns:a16="http://schemas.microsoft.com/office/drawing/2014/main" id="{883D2699-3626-5478-B131-018FF4CA4C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16840" y="3167867"/>
            <a:ext cx="1392708" cy="2048047"/>
          </a:xfrm>
          <a:prstGeom prst="rect">
            <a:avLst/>
          </a:prstGeom>
        </p:spPr>
      </p:pic>
      <p:pic>
        <p:nvPicPr>
          <p:cNvPr id="6" name="Elemento grafico 5" descr="Donna con capelli corti">
            <a:extLst>
              <a:ext uri="{FF2B5EF4-FFF2-40B4-BE49-F238E27FC236}">
                <a16:creationId xmlns:a16="http://schemas.microsoft.com/office/drawing/2014/main" id="{E60975D5-A0E3-F926-11B8-381722682B9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140570" y="2634497"/>
            <a:ext cx="780658" cy="73796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26A7C2AB-7B68-F4DE-AE0C-9C8439CB701F}"/>
              </a:ext>
            </a:extLst>
          </p:cNvPr>
          <p:cNvSpPr txBox="1"/>
          <p:nvPr/>
        </p:nvSpPr>
        <p:spPr>
          <a:xfrm>
            <a:off x="1487622" y="5693961"/>
            <a:ext cx="3208460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/>
              <a:t>Setup for video </a:t>
            </a:r>
            <a:r>
              <a:rPr lang="it-IT" err="1"/>
              <a:t>acquisitions</a:t>
            </a:r>
            <a:endParaRPr lang="it-IT"/>
          </a:p>
        </p:txBody>
      </p:sp>
      <p:pic>
        <p:nvPicPr>
          <p:cNvPr id="4" name="Elemento grafico 3" descr="Ciak con riempimento a tinta unita">
            <a:extLst>
              <a:ext uri="{FF2B5EF4-FFF2-40B4-BE49-F238E27FC236}">
                <a16:creationId xmlns:a16="http://schemas.microsoft.com/office/drawing/2014/main" id="{EB1AE55F-6CB6-DB8F-117E-063073FE6A0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9031" y="5580185"/>
            <a:ext cx="914400" cy="914400"/>
          </a:xfrm>
          <a:prstGeom prst="rect">
            <a:avLst/>
          </a:prstGeom>
        </p:spPr>
      </p:pic>
      <p:pic>
        <p:nvPicPr>
          <p:cNvPr id="8" name="Elemento grafico 7" descr="Pezzi del puzzle contorno">
            <a:extLst>
              <a:ext uri="{FF2B5EF4-FFF2-40B4-BE49-F238E27FC236}">
                <a16:creationId xmlns:a16="http://schemas.microsoft.com/office/drawing/2014/main" id="{69BFF76E-403C-32BA-BCEE-D763859E719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C392627-C57F-5C95-62C7-76383824A2ED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DATA ACQUISITION</a:t>
            </a:r>
            <a:endParaRPr lang="it-IT" sz="2400" b="1"/>
          </a:p>
        </p:txBody>
      </p:sp>
      <p:pic>
        <p:nvPicPr>
          <p:cNvPr id="12" name="Elemento grafico 11" descr="Viso con occhi chiusi">
            <a:extLst>
              <a:ext uri="{FF2B5EF4-FFF2-40B4-BE49-F238E27FC236}">
                <a16:creationId xmlns:a16="http://schemas.microsoft.com/office/drawing/2014/main" id="{2795C66A-0A40-D00A-3805-9653B1094C3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486446" y="2898118"/>
            <a:ext cx="304800" cy="304800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3E1BFDD9-405C-0F06-85CB-3FD65493344E}"/>
              </a:ext>
            </a:extLst>
          </p:cNvPr>
          <p:cNvSpPr/>
          <p:nvPr/>
        </p:nvSpPr>
        <p:spPr>
          <a:xfrm>
            <a:off x="3963336" y="3003478"/>
            <a:ext cx="818244" cy="276719"/>
          </a:xfrm>
          <a:prstGeom prst="rect">
            <a:avLst/>
          </a:prstGeom>
          <a:solidFill>
            <a:srgbClr val="E971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i="1" err="1"/>
              <a:t>Patient</a:t>
            </a:r>
            <a:endParaRPr lang="it-IT" sz="1600" i="1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A74A6615-E6F4-08BB-9B72-0FCE1C517A25}"/>
              </a:ext>
            </a:extLst>
          </p:cNvPr>
          <p:cNvSpPr/>
          <p:nvPr/>
        </p:nvSpPr>
        <p:spPr>
          <a:xfrm>
            <a:off x="8217393" y="3759789"/>
            <a:ext cx="1028449" cy="329270"/>
          </a:xfrm>
          <a:prstGeom prst="rect">
            <a:avLst/>
          </a:prstGeom>
          <a:solidFill>
            <a:srgbClr val="0262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600" i="1" err="1"/>
              <a:t>Therapist</a:t>
            </a:r>
            <a:endParaRPr lang="it-IT" sz="160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86E557F-57A6-ACE0-0978-0AE199C7A4D4}"/>
              </a:ext>
            </a:extLst>
          </p:cNvPr>
          <p:cNvSpPr txBox="1"/>
          <p:nvPr/>
        </p:nvSpPr>
        <p:spPr>
          <a:xfrm>
            <a:off x="1275365" y="1723418"/>
            <a:ext cx="220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>
                <a:solidFill>
                  <a:srgbClr val="E97132"/>
                </a:solidFill>
              </a:rPr>
              <a:t>poster_sx</a:t>
            </a:r>
            <a:endParaRPr lang="it-IT" b="1">
              <a:solidFill>
                <a:srgbClr val="E97132"/>
              </a:solidFill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2EA5BBB-3E73-14C3-7768-2575B981EC5B}"/>
              </a:ext>
            </a:extLst>
          </p:cNvPr>
          <p:cNvSpPr txBox="1"/>
          <p:nvPr/>
        </p:nvSpPr>
        <p:spPr>
          <a:xfrm>
            <a:off x="5237392" y="1279374"/>
            <a:ext cx="220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>
                <a:solidFill>
                  <a:srgbClr val="C608B8"/>
                </a:solidFill>
              </a:rPr>
              <a:t>poster_dietro</a:t>
            </a:r>
            <a:endParaRPr lang="it-IT" b="1">
              <a:solidFill>
                <a:srgbClr val="C608B8"/>
              </a:solidFill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3262D085-CC0F-2672-0270-F33182471F75}"/>
              </a:ext>
            </a:extLst>
          </p:cNvPr>
          <p:cNvSpPr txBox="1"/>
          <p:nvPr/>
        </p:nvSpPr>
        <p:spPr>
          <a:xfrm>
            <a:off x="8318567" y="1589381"/>
            <a:ext cx="220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>
                <a:solidFill>
                  <a:srgbClr val="FF5050"/>
                </a:solidFill>
              </a:rPr>
              <a:t>poster_dx</a:t>
            </a:r>
            <a:endParaRPr lang="it-IT" b="1">
              <a:solidFill>
                <a:srgbClr val="FF5050"/>
              </a:solidFill>
            </a:endParaRP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3269CE8B-AFC1-4AE7-F032-9F6DD502213B}"/>
              </a:ext>
            </a:extLst>
          </p:cNvPr>
          <p:cNvSpPr/>
          <p:nvPr/>
        </p:nvSpPr>
        <p:spPr>
          <a:xfrm>
            <a:off x="6227251" y="3017492"/>
            <a:ext cx="74871" cy="33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Trapezio 79">
            <a:extLst>
              <a:ext uri="{FF2B5EF4-FFF2-40B4-BE49-F238E27FC236}">
                <a16:creationId xmlns:a16="http://schemas.microsoft.com/office/drawing/2014/main" id="{B375664B-D77D-F467-C82F-581E43AD93AE}"/>
              </a:ext>
            </a:extLst>
          </p:cNvPr>
          <p:cNvSpPr/>
          <p:nvPr/>
        </p:nvSpPr>
        <p:spPr>
          <a:xfrm>
            <a:off x="5934515" y="3996160"/>
            <a:ext cx="203195" cy="177695"/>
          </a:xfrm>
          <a:custGeom>
            <a:avLst/>
            <a:gdLst>
              <a:gd name="connsiteX0" fmla="*/ 0 w 892194"/>
              <a:gd name="connsiteY0" fmla="*/ 721518 h 721518"/>
              <a:gd name="connsiteX1" fmla="*/ 180380 w 892194"/>
              <a:gd name="connsiteY1" fmla="*/ 0 h 721518"/>
              <a:gd name="connsiteX2" fmla="*/ 711815 w 892194"/>
              <a:gd name="connsiteY2" fmla="*/ 0 h 721518"/>
              <a:gd name="connsiteX3" fmla="*/ 892194 w 892194"/>
              <a:gd name="connsiteY3" fmla="*/ 721518 h 721518"/>
              <a:gd name="connsiteX4" fmla="*/ 0 w 892194"/>
              <a:gd name="connsiteY4" fmla="*/ 721518 h 721518"/>
              <a:gd name="connsiteX0" fmla="*/ 0 w 944225"/>
              <a:gd name="connsiteY0" fmla="*/ 721518 h 721518"/>
              <a:gd name="connsiteX1" fmla="*/ 180380 w 944225"/>
              <a:gd name="connsiteY1" fmla="*/ 0 h 721518"/>
              <a:gd name="connsiteX2" fmla="*/ 944225 w 944225"/>
              <a:gd name="connsiteY2" fmla="*/ 129540 h 721518"/>
              <a:gd name="connsiteX3" fmla="*/ 892194 w 944225"/>
              <a:gd name="connsiteY3" fmla="*/ 721518 h 721518"/>
              <a:gd name="connsiteX4" fmla="*/ 0 w 944225"/>
              <a:gd name="connsiteY4" fmla="*/ 721518 h 721518"/>
              <a:gd name="connsiteX0" fmla="*/ 0 w 944225"/>
              <a:gd name="connsiteY0" fmla="*/ 591978 h 591978"/>
              <a:gd name="connsiteX1" fmla="*/ 111800 w 944225"/>
              <a:gd name="connsiteY1" fmla="*/ 0 h 591978"/>
              <a:gd name="connsiteX2" fmla="*/ 944225 w 944225"/>
              <a:gd name="connsiteY2" fmla="*/ 0 h 591978"/>
              <a:gd name="connsiteX3" fmla="*/ 892194 w 944225"/>
              <a:gd name="connsiteY3" fmla="*/ 591978 h 591978"/>
              <a:gd name="connsiteX4" fmla="*/ 0 w 944225"/>
              <a:gd name="connsiteY4" fmla="*/ 591978 h 591978"/>
              <a:gd name="connsiteX0" fmla="*/ 0 w 944225"/>
              <a:gd name="connsiteY0" fmla="*/ 591978 h 591978"/>
              <a:gd name="connsiteX1" fmla="*/ 226100 w 944225"/>
              <a:gd name="connsiteY1" fmla="*/ 95250 h 591978"/>
              <a:gd name="connsiteX2" fmla="*/ 944225 w 944225"/>
              <a:gd name="connsiteY2" fmla="*/ 0 h 591978"/>
              <a:gd name="connsiteX3" fmla="*/ 892194 w 944225"/>
              <a:gd name="connsiteY3" fmla="*/ 591978 h 591978"/>
              <a:gd name="connsiteX4" fmla="*/ 0 w 944225"/>
              <a:gd name="connsiteY4" fmla="*/ 591978 h 591978"/>
              <a:gd name="connsiteX0" fmla="*/ 0 w 944225"/>
              <a:gd name="connsiteY0" fmla="*/ 591978 h 591978"/>
              <a:gd name="connsiteX1" fmla="*/ 88940 w 944225"/>
              <a:gd name="connsiteY1" fmla="*/ 7620 h 591978"/>
              <a:gd name="connsiteX2" fmla="*/ 944225 w 944225"/>
              <a:gd name="connsiteY2" fmla="*/ 0 h 591978"/>
              <a:gd name="connsiteX3" fmla="*/ 892194 w 944225"/>
              <a:gd name="connsiteY3" fmla="*/ 591978 h 591978"/>
              <a:gd name="connsiteX4" fmla="*/ 0 w 944225"/>
              <a:gd name="connsiteY4" fmla="*/ 591978 h 591978"/>
              <a:gd name="connsiteX0" fmla="*/ 0 w 970895"/>
              <a:gd name="connsiteY0" fmla="*/ 481488 h 591978"/>
              <a:gd name="connsiteX1" fmla="*/ 115610 w 970895"/>
              <a:gd name="connsiteY1" fmla="*/ 7620 h 591978"/>
              <a:gd name="connsiteX2" fmla="*/ 970895 w 970895"/>
              <a:gd name="connsiteY2" fmla="*/ 0 h 591978"/>
              <a:gd name="connsiteX3" fmla="*/ 918864 w 970895"/>
              <a:gd name="connsiteY3" fmla="*/ 591978 h 591978"/>
              <a:gd name="connsiteX4" fmla="*/ 0 w 970895"/>
              <a:gd name="connsiteY4" fmla="*/ 481488 h 591978"/>
              <a:gd name="connsiteX0" fmla="*/ 0 w 936605"/>
              <a:gd name="connsiteY0" fmla="*/ 527208 h 591978"/>
              <a:gd name="connsiteX1" fmla="*/ 81320 w 936605"/>
              <a:gd name="connsiteY1" fmla="*/ 7620 h 591978"/>
              <a:gd name="connsiteX2" fmla="*/ 936605 w 936605"/>
              <a:gd name="connsiteY2" fmla="*/ 0 h 591978"/>
              <a:gd name="connsiteX3" fmla="*/ 884574 w 936605"/>
              <a:gd name="connsiteY3" fmla="*/ 591978 h 591978"/>
              <a:gd name="connsiteX4" fmla="*/ 0 w 936605"/>
              <a:gd name="connsiteY4" fmla="*/ 527208 h 591978"/>
              <a:gd name="connsiteX0" fmla="*/ 0 w 936605"/>
              <a:gd name="connsiteY0" fmla="*/ 527208 h 609352"/>
              <a:gd name="connsiteX1" fmla="*/ 81320 w 936605"/>
              <a:gd name="connsiteY1" fmla="*/ 7620 h 609352"/>
              <a:gd name="connsiteX2" fmla="*/ 936605 w 936605"/>
              <a:gd name="connsiteY2" fmla="*/ 0 h 609352"/>
              <a:gd name="connsiteX3" fmla="*/ 884574 w 936605"/>
              <a:gd name="connsiteY3" fmla="*/ 591978 h 609352"/>
              <a:gd name="connsiteX4" fmla="*/ 0 w 936605"/>
              <a:gd name="connsiteY4" fmla="*/ 527208 h 609352"/>
              <a:gd name="connsiteX0" fmla="*/ 0 w 936605"/>
              <a:gd name="connsiteY0" fmla="*/ 527208 h 646620"/>
              <a:gd name="connsiteX1" fmla="*/ 81320 w 936605"/>
              <a:gd name="connsiteY1" fmla="*/ 7620 h 646620"/>
              <a:gd name="connsiteX2" fmla="*/ 936605 w 936605"/>
              <a:gd name="connsiteY2" fmla="*/ 0 h 646620"/>
              <a:gd name="connsiteX3" fmla="*/ 884574 w 936605"/>
              <a:gd name="connsiteY3" fmla="*/ 591978 h 646620"/>
              <a:gd name="connsiteX4" fmla="*/ 0 w 936605"/>
              <a:gd name="connsiteY4" fmla="*/ 527208 h 646620"/>
              <a:gd name="connsiteX0" fmla="*/ 0 w 936605"/>
              <a:gd name="connsiteY0" fmla="*/ 527208 h 646620"/>
              <a:gd name="connsiteX1" fmla="*/ 81320 w 936605"/>
              <a:gd name="connsiteY1" fmla="*/ 7620 h 646620"/>
              <a:gd name="connsiteX2" fmla="*/ 936605 w 936605"/>
              <a:gd name="connsiteY2" fmla="*/ 0 h 646620"/>
              <a:gd name="connsiteX3" fmla="*/ 884574 w 936605"/>
              <a:gd name="connsiteY3" fmla="*/ 591978 h 646620"/>
              <a:gd name="connsiteX4" fmla="*/ 0 w 936605"/>
              <a:gd name="connsiteY4" fmla="*/ 527208 h 646620"/>
              <a:gd name="connsiteX0" fmla="*/ 0 w 948035"/>
              <a:gd name="connsiteY0" fmla="*/ 519588 h 639000"/>
              <a:gd name="connsiteX1" fmla="*/ 81320 w 948035"/>
              <a:gd name="connsiteY1" fmla="*/ 0 h 639000"/>
              <a:gd name="connsiteX2" fmla="*/ 948035 w 948035"/>
              <a:gd name="connsiteY2" fmla="*/ 129540 h 639000"/>
              <a:gd name="connsiteX3" fmla="*/ 884574 w 948035"/>
              <a:gd name="connsiteY3" fmla="*/ 584358 h 639000"/>
              <a:gd name="connsiteX4" fmla="*/ 0 w 948035"/>
              <a:gd name="connsiteY4" fmla="*/ 519588 h 639000"/>
              <a:gd name="connsiteX0" fmla="*/ 0 w 949468"/>
              <a:gd name="connsiteY0" fmla="*/ 588368 h 707780"/>
              <a:gd name="connsiteX1" fmla="*/ 81320 w 949468"/>
              <a:gd name="connsiteY1" fmla="*/ 68780 h 707780"/>
              <a:gd name="connsiteX2" fmla="*/ 948035 w 949468"/>
              <a:gd name="connsiteY2" fmla="*/ 198320 h 707780"/>
              <a:gd name="connsiteX3" fmla="*/ 884574 w 949468"/>
              <a:gd name="connsiteY3" fmla="*/ 653138 h 707780"/>
              <a:gd name="connsiteX4" fmla="*/ 0 w 949468"/>
              <a:gd name="connsiteY4" fmla="*/ 588368 h 707780"/>
              <a:gd name="connsiteX0" fmla="*/ 0 w 949477"/>
              <a:gd name="connsiteY0" fmla="*/ 591139 h 710551"/>
              <a:gd name="connsiteX1" fmla="*/ 85130 w 949477"/>
              <a:gd name="connsiteY1" fmla="*/ 63931 h 710551"/>
              <a:gd name="connsiteX2" fmla="*/ 948035 w 949477"/>
              <a:gd name="connsiteY2" fmla="*/ 201091 h 710551"/>
              <a:gd name="connsiteX3" fmla="*/ 884574 w 949477"/>
              <a:gd name="connsiteY3" fmla="*/ 655909 h 710551"/>
              <a:gd name="connsiteX4" fmla="*/ 0 w 949477"/>
              <a:gd name="connsiteY4" fmla="*/ 591139 h 710551"/>
              <a:gd name="connsiteX0" fmla="*/ 0 w 949427"/>
              <a:gd name="connsiteY0" fmla="*/ 698821 h 818233"/>
              <a:gd name="connsiteX1" fmla="*/ 85130 w 949427"/>
              <a:gd name="connsiteY1" fmla="*/ 171613 h 818233"/>
              <a:gd name="connsiteX2" fmla="*/ 948035 w 949427"/>
              <a:gd name="connsiteY2" fmla="*/ 308773 h 818233"/>
              <a:gd name="connsiteX3" fmla="*/ 884574 w 949427"/>
              <a:gd name="connsiteY3" fmla="*/ 763591 h 818233"/>
              <a:gd name="connsiteX4" fmla="*/ 0 w 949427"/>
              <a:gd name="connsiteY4" fmla="*/ 698821 h 818233"/>
              <a:gd name="connsiteX0" fmla="*/ 0 w 949427"/>
              <a:gd name="connsiteY0" fmla="*/ 698821 h 818233"/>
              <a:gd name="connsiteX1" fmla="*/ 85130 w 949427"/>
              <a:gd name="connsiteY1" fmla="*/ 171613 h 818233"/>
              <a:gd name="connsiteX2" fmla="*/ 948035 w 949427"/>
              <a:gd name="connsiteY2" fmla="*/ 308773 h 818233"/>
              <a:gd name="connsiteX3" fmla="*/ 884574 w 949427"/>
              <a:gd name="connsiteY3" fmla="*/ 763591 h 818233"/>
              <a:gd name="connsiteX4" fmla="*/ 0 w 949427"/>
              <a:gd name="connsiteY4" fmla="*/ 698821 h 818233"/>
              <a:gd name="connsiteX0" fmla="*/ 25353 w 974780"/>
              <a:gd name="connsiteY0" fmla="*/ 698821 h 818233"/>
              <a:gd name="connsiteX1" fmla="*/ 110483 w 974780"/>
              <a:gd name="connsiteY1" fmla="*/ 171613 h 818233"/>
              <a:gd name="connsiteX2" fmla="*/ 973388 w 974780"/>
              <a:gd name="connsiteY2" fmla="*/ 308773 h 818233"/>
              <a:gd name="connsiteX3" fmla="*/ 909927 w 974780"/>
              <a:gd name="connsiteY3" fmla="*/ 763591 h 818233"/>
              <a:gd name="connsiteX4" fmla="*/ 25353 w 974780"/>
              <a:gd name="connsiteY4" fmla="*/ 698821 h 818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4780" h="818233">
                <a:moveTo>
                  <a:pt x="25353" y="698821"/>
                </a:moveTo>
                <a:cubicBezTo>
                  <a:pt x="-33900" y="523085"/>
                  <a:pt x="17336" y="374019"/>
                  <a:pt x="110483" y="171613"/>
                </a:cubicBezTo>
                <a:cubicBezTo>
                  <a:pt x="376528" y="-78577"/>
                  <a:pt x="1008333" y="-73497"/>
                  <a:pt x="973388" y="308773"/>
                </a:cubicBezTo>
                <a:cubicBezTo>
                  <a:pt x="887464" y="509909"/>
                  <a:pt x="927271" y="566265"/>
                  <a:pt x="909927" y="763591"/>
                </a:cubicBezTo>
                <a:cubicBezTo>
                  <a:pt x="637929" y="841061"/>
                  <a:pt x="251631" y="849951"/>
                  <a:pt x="25353" y="69882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Rettangolo 74">
            <a:extLst>
              <a:ext uri="{FF2B5EF4-FFF2-40B4-BE49-F238E27FC236}">
                <a16:creationId xmlns:a16="http://schemas.microsoft.com/office/drawing/2014/main" id="{568B0DF6-0695-6940-5761-75707B676FC3}"/>
              </a:ext>
            </a:extLst>
          </p:cNvPr>
          <p:cNvSpPr/>
          <p:nvPr/>
        </p:nvSpPr>
        <p:spPr>
          <a:xfrm>
            <a:off x="6269569" y="4036016"/>
            <a:ext cx="219808" cy="143333"/>
          </a:xfrm>
          <a:custGeom>
            <a:avLst/>
            <a:gdLst>
              <a:gd name="connsiteX0" fmla="*/ 0 w 1158856"/>
              <a:gd name="connsiteY0" fmla="*/ 0 h 779114"/>
              <a:gd name="connsiteX1" fmla="*/ 1158856 w 1158856"/>
              <a:gd name="connsiteY1" fmla="*/ 0 h 779114"/>
              <a:gd name="connsiteX2" fmla="*/ 1158856 w 1158856"/>
              <a:gd name="connsiteY2" fmla="*/ 779114 h 779114"/>
              <a:gd name="connsiteX3" fmla="*/ 0 w 1158856"/>
              <a:gd name="connsiteY3" fmla="*/ 779114 h 779114"/>
              <a:gd name="connsiteX4" fmla="*/ 0 w 1158856"/>
              <a:gd name="connsiteY4" fmla="*/ 0 h 779114"/>
              <a:gd name="connsiteX0" fmla="*/ 0 w 1158856"/>
              <a:gd name="connsiteY0" fmla="*/ 0 h 779114"/>
              <a:gd name="connsiteX1" fmla="*/ 1158856 w 1158856"/>
              <a:gd name="connsiteY1" fmla="*/ 0 h 779114"/>
              <a:gd name="connsiteX2" fmla="*/ 1158856 w 1158856"/>
              <a:gd name="connsiteY2" fmla="*/ 779114 h 779114"/>
              <a:gd name="connsiteX3" fmla="*/ 407670 w 1158856"/>
              <a:gd name="connsiteY3" fmla="*/ 580994 h 779114"/>
              <a:gd name="connsiteX4" fmla="*/ 0 w 1158856"/>
              <a:gd name="connsiteY4" fmla="*/ 0 h 779114"/>
              <a:gd name="connsiteX0" fmla="*/ 0 w 1158856"/>
              <a:gd name="connsiteY0" fmla="*/ 0 h 779114"/>
              <a:gd name="connsiteX1" fmla="*/ 1158856 w 1158856"/>
              <a:gd name="connsiteY1" fmla="*/ 0 h 779114"/>
              <a:gd name="connsiteX2" fmla="*/ 1158856 w 1158856"/>
              <a:gd name="connsiteY2" fmla="*/ 779114 h 779114"/>
              <a:gd name="connsiteX3" fmla="*/ 327660 w 1158856"/>
              <a:gd name="connsiteY3" fmla="*/ 706724 h 779114"/>
              <a:gd name="connsiteX4" fmla="*/ 0 w 1158856"/>
              <a:gd name="connsiteY4" fmla="*/ 0 h 779114"/>
              <a:gd name="connsiteX0" fmla="*/ 0 w 1158856"/>
              <a:gd name="connsiteY0" fmla="*/ 0 h 721964"/>
              <a:gd name="connsiteX1" fmla="*/ 1158856 w 1158856"/>
              <a:gd name="connsiteY1" fmla="*/ 0 h 721964"/>
              <a:gd name="connsiteX2" fmla="*/ 941686 w 1158856"/>
              <a:gd name="connsiteY2" fmla="*/ 721964 h 721964"/>
              <a:gd name="connsiteX3" fmla="*/ 327660 w 1158856"/>
              <a:gd name="connsiteY3" fmla="*/ 706724 h 721964"/>
              <a:gd name="connsiteX4" fmla="*/ 0 w 1158856"/>
              <a:gd name="connsiteY4" fmla="*/ 0 h 721964"/>
              <a:gd name="connsiteX0" fmla="*/ 0 w 1158856"/>
              <a:gd name="connsiteY0" fmla="*/ 0 h 706724"/>
              <a:gd name="connsiteX1" fmla="*/ 1158856 w 1158856"/>
              <a:gd name="connsiteY1" fmla="*/ 0 h 706724"/>
              <a:gd name="connsiteX2" fmla="*/ 1128376 w 1158856"/>
              <a:gd name="connsiteY2" fmla="*/ 630524 h 706724"/>
              <a:gd name="connsiteX3" fmla="*/ 327660 w 1158856"/>
              <a:gd name="connsiteY3" fmla="*/ 706724 h 706724"/>
              <a:gd name="connsiteX4" fmla="*/ 0 w 1158856"/>
              <a:gd name="connsiteY4" fmla="*/ 0 h 706724"/>
              <a:gd name="connsiteX0" fmla="*/ 0 w 1128376"/>
              <a:gd name="connsiteY0" fmla="*/ 0 h 706724"/>
              <a:gd name="connsiteX1" fmla="*/ 1078846 w 1128376"/>
              <a:gd name="connsiteY1" fmla="*/ 270510 h 706724"/>
              <a:gd name="connsiteX2" fmla="*/ 1128376 w 1128376"/>
              <a:gd name="connsiteY2" fmla="*/ 630524 h 706724"/>
              <a:gd name="connsiteX3" fmla="*/ 327660 w 1128376"/>
              <a:gd name="connsiteY3" fmla="*/ 706724 h 706724"/>
              <a:gd name="connsiteX4" fmla="*/ 0 w 1128376"/>
              <a:gd name="connsiteY4" fmla="*/ 0 h 706724"/>
              <a:gd name="connsiteX0" fmla="*/ 0 w 1128376"/>
              <a:gd name="connsiteY0" fmla="*/ 0 h 706724"/>
              <a:gd name="connsiteX1" fmla="*/ 1002646 w 1128376"/>
              <a:gd name="connsiteY1" fmla="*/ 182880 h 706724"/>
              <a:gd name="connsiteX2" fmla="*/ 1128376 w 1128376"/>
              <a:gd name="connsiteY2" fmla="*/ 630524 h 706724"/>
              <a:gd name="connsiteX3" fmla="*/ 327660 w 1128376"/>
              <a:gd name="connsiteY3" fmla="*/ 706724 h 706724"/>
              <a:gd name="connsiteX4" fmla="*/ 0 w 1128376"/>
              <a:gd name="connsiteY4" fmla="*/ 0 h 706724"/>
              <a:gd name="connsiteX0" fmla="*/ 26670 w 800716"/>
              <a:gd name="connsiteY0" fmla="*/ 53340 h 523844"/>
              <a:gd name="connsiteX1" fmla="*/ 674986 w 800716"/>
              <a:gd name="connsiteY1" fmla="*/ 0 h 523844"/>
              <a:gd name="connsiteX2" fmla="*/ 800716 w 800716"/>
              <a:gd name="connsiteY2" fmla="*/ 447644 h 523844"/>
              <a:gd name="connsiteX3" fmla="*/ 0 w 800716"/>
              <a:gd name="connsiteY3" fmla="*/ 523844 h 523844"/>
              <a:gd name="connsiteX4" fmla="*/ 26670 w 800716"/>
              <a:gd name="connsiteY4" fmla="*/ 53340 h 523844"/>
              <a:gd name="connsiteX0" fmla="*/ 0 w 1006456"/>
              <a:gd name="connsiteY0" fmla="*/ 0 h 603854"/>
              <a:gd name="connsiteX1" fmla="*/ 880726 w 1006456"/>
              <a:gd name="connsiteY1" fmla="*/ 80010 h 603854"/>
              <a:gd name="connsiteX2" fmla="*/ 1006456 w 1006456"/>
              <a:gd name="connsiteY2" fmla="*/ 527654 h 603854"/>
              <a:gd name="connsiteX3" fmla="*/ 205740 w 1006456"/>
              <a:gd name="connsiteY3" fmla="*/ 603854 h 603854"/>
              <a:gd name="connsiteX4" fmla="*/ 0 w 1006456"/>
              <a:gd name="connsiteY4" fmla="*/ 0 h 603854"/>
              <a:gd name="connsiteX0" fmla="*/ 23923 w 1030379"/>
              <a:gd name="connsiteY0" fmla="*/ 0 h 603854"/>
              <a:gd name="connsiteX1" fmla="*/ 904649 w 1030379"/>
              <a:gd name="connsiteY1" fmla="*/ 80010 h 603854"/>
              <a:gd name="connsiteX2" fmla="*/ 1030379 w 1030379"/>
              <a:gd name="connsiteY2" fmla="*/ 527654 h 603854"/>
              <a:gd name="connsiteX3" fmla="*/ 229663 w 1030379"/>
              <a:gd name="connsiteY3" fmla="*/ 603854 h 603854"/>
              <a:gd name="connsiteX4" fmla="*/ 23923 w 1030379"/>
              <a:gd name="connsiteY4" fmla="*/ 0 h 603854"/>
              <a:gd name="connsiteX0" fmla="*/ 26945 w 1033401"/>
              <a:gd name="connsiteY0" fmla="*/ 0 h 603854"/>
              <a:gd name="connsiteX1" fmla="*/ 907671 w 1033401"/>
              <a:gd name="connsiteY1" fmla="*/ 80010 h 603854"/>
              <a:gd name="connsiteX2" fmla="*/ 1033401 w 1033401"/>
              <a:gd name="connsiteY2" fmla="*/ 527654 h 603854"/>
              <a:gd name="connsiteX3" fmla="*/ 232685 w 1033401"/>
              <a:gd name="connsiteY3" fmla="*/ 603854 h 603854"/>
              <a:gd name="connsiteX4" fmla="*/ 26945 w 1033401"/>
              <a:gd name="connsiteY4" fmla="*/ 0 h 603854"/>
              <a:gd name="connsiteX0" fmla="*/ 26945 w 1033401"/>
              <a:gd name="connsiteY0" fmla="*/ 0 h 650763"/>
              <a:gd name="connsiteX1" fmla="*/ 907671 w 1033401"/>
              <a:gd name="connsiteY1" fmla="*/ 80010 h 650763"/>
              <a:gd name="connsiteX2" fmla="*/ 1033401 w 1033401"/>
              <a:gd name="connsiteY2" fmla="*/ 527654 h 650763"/>
              <a:gd name="connsiteX3" fmla="*/ 232685 w 1033401"/>
              <a:gd name="connsiteY3" fmla="*/ 603854 h 650763"/>
              <a:gd name="connsiteX4" fmla="*/ 26945 w 1033401"/>
              <a:gd name="connsiteY4" fmla="*/ 0 h 650763"/>
              <a:gd name="connsiteX0" fmla="*/ 26945 w 1033401"/>
              <a:gd name="connsiteY0" fmla="*/ 0 h 660008"/>
              <a:gd name="connsiteX1" fmla="*/ 907671 w 1033401"/>
              <a:gd name="connsiteY1" fmla="*/ 80010 h 660008"/>
              <a:gd name="connsiteX2" fmla="*/ 1033401 w 1033401"/>
              <a:gd name="connsiteY2" fmla="*/ 527654 h 660008"/>
              <a:gd name="connsiteX3" fmla="*/ 232685 w 1033401"/>
              <a:gd name="connsiteY3" fmla="*/ 603854 h 660008"/>
              <a:gd name="connsiteX4" fmla="*/ 26945 w 1033401"/>
              <a:gd name="connsiteY4" fmla="*/ 0 h 660008"/>
              <a:gd name="connsiteX0" fmla="*/ 26945 w 1046843"/>
              <a:gd name="connsiteY0" fmla="*/ 0 h 660008"/>
              <a:gd name="connsiteX1" fmla="*/ 907671 w 1046843"/>
              <a:gd name="connsiteY1" fmla="*/ 80010 h 660008"/>
              <a:gd name="connsiteX2" fmla="*/ 1033401 w 1046843"/>
              <a:gd name="connsiteY2" fmla="*/ 527654 h 660008"/>
              <a:gd name="connsiteX3" fmla="*/ 232685 w 1046843"/>
              <a:gd name="connsiteY3" fmla="*/ 603854 h 660008"/>
              <a:gd name="connsiteX4" fmla="*/ 26945 w 1046843"/>
              <a:gd name="connsiteY4" fmla="*/ 0 h 660008"/>
              <a:gd name="connsiteX0" fmla="*/ 26945 w 1054476"/>
              <a:gd name="connsiteY0" fmla="*/ 0 h 660008"/>
              <a:gd name="connsiteX1" fmla="*/ 907671 w 1054476"/>
              <a:gd name="connsiteY1" fmla="*/ 80010 h 660008"/>
              <a:gd name="connsiteX2" fmla="*/ 1033401 w 1054476"/>
              <a:gd name="connsiteY2" fmla="*/ 527654 h 660008"/>
              <a:gd name="connsiteX3" fmla="*/ 232685 w 1054476"/>
              <a:gd name="connsiteY3" fmla="*/ 603854 h 660008"/>
              <a:gd name="connsiteX4" fmla="*/ 26945 w 1054476"/>
              <a:gd name="connsiteY4" fmla="*/ 0 h 660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4476" h="660008">
                <a:moveTo>
                  <a:pt x="26945" y="0"/>
                </a:moveTo>
                <a:lnTo>
                  <a:pt x="907671" y="80010"/>
                </a:lnTo>
                <a:cubicBezTo>
                  <a:pt x="1025781" y="156835"/>
                  <a:pt x="1090551" y="370819"/>
                  <a:pt x="1033401" y="527654"/>
                </a:cubicBezTo>
                <a:cubicBezTo>
                  <a:pt x="1033196" y="606394"/>
                  <a:pt x="781530" y="734664"/>
                  <a:pt x="232685" y="603854"/>
                </a:cubicBezTo>
                <a:cubicBezTo>
                  <a:pt x="126005" y="410189"/>
                  <a:pt x="-72115" y="212715"/>
                  <a:pt x="26945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Trapezio 28">
            <a:extLst>
              <a:ext uri="{FF2B5EF4-FFF2-40B4-BE49-F238E27FC236}">
                <a16:creationId xmlns:a16="http://schemas.microsoft.com/office/drawing/2014/main" id="{9AF09D57-EC1F-2EC5-85DA-E90F1EFFBC00}"/>
              </a:ext>
            </a:extLst>
          </p:cNvPr>
          <p:cNvSpPr/>
          <p:nvPr/>
        </p:nvSpPr>
        <p:spPr>
          <a:xfrm rot="10800000">
            <a:off x="6139633" y="3207740"/>
            <a:ext cx="261264" cy="225677"/>
          </a:xfrm>
          <a:custGeom>
            <a:avLst/>
            <a:gdLst>
              <a:gd name="connsiteX0" fmla="*/ 0 w 1017129"/>
              <a:gd name="connsiteY0" fmla="*/ 932501 h 932501"/>
              <a:gd name="connsiteX1" fmla="*/ 122316 w 1017129"/>
              <a:gd name="connsiteY1" fmla="*/ 0 h 932501"/>
              <a:gd name="connsiteX2" fmla="*/ 894813 w 1017129"/>
              <a:gd name="connsiteY2" fmla="*/ 0 h 932501"/>
              <a:gd name="connsiteX3" fmla="*/ 1017129 w 1017129"/>
              <a:gd name="connsiteY3" fmla="*/ 932501 h 932501"/>
              <a:gd name="connsiteX4" fmla="*/ 0 w 1017129"/>
              <a:gd name="connsiteY4" fmla="*/ 932501 h 932501"/>
              <a:gd name="connsiteX0" fmla="*/ 0 w 1192389"/>
              <a:gd name="connsiteY0" fmla="*/ 932501 h 932501"/>
              <a:gd name="connsiteX1" fmla="*/ 122316 w 1192389"/>
              <a:gd name="connsiteY1" fmla="*/ 0 h 932501"/>
              <a:gd name="connsiteX2" fmla="*/ 894813 w 1192389"/>
              <a:gd name="connsiteY2" fmla="*/ 0 h 932501"/>
              <a:gd name="connsiteX3" fmla="*/ 1192389 w 1192389"/>
              <a:gd name="connsiteY3" fmla="*/ 909641 h 932501"/>
              <a:gd name="connsiteX4" fmla="*/ 0 w 1192389"/>
              <a:gd name="connsiteY4" fmla="*/ 932501 h 93250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53349"/>
              <a:gd name="connsiteY0" fmla="*/ 711521 h 909641"/>
              <a:gd name="connsiteX1" fmla="*/ 183276 w 1253349"/>
              <a:gd name="connsiteY1" fmla="*/ 0 h 909641"/>
              <a:gd name="connsiteX2" fmla="*/ 955773 w 1253349"/>
              <a:gd name="connsiteY2" fmla="*/ 0 h 909641"/>
              <a:gd name="connsiteX3" fmla="*/ 1253349 w 1253349"/>
              <a:gd name="connsiteY3" fmla="*/ 909641 h 909641"/>
              <a:gd name="connsiteX4" fmla="*/ 0 w 1253349"/>
              <a:gd name="connsiteY4" fmla="*/ 711521 h 909641"/>
              <a:gd name="connsiteX0" fmla="*/ 0 w 1253349"/>
              <a:gd name="connsiteY0" fmla="*/ 711521 h 909641"/>
              <a:gd name="connsiteX1" fmla="*/ 183276 w 1253349"/>
              <a:gd name="connsiteY1" fmla="*/ 0 h 909641"/>
              <a:gd name="connsiteX2" fmla="*/ 955773 w 1253349"/>
              <a:gd name="connsiteY2" fmla="*/ 0 h 909641"/>
              <a:gd name="connsiteX3" fmla="*/ 1253349 w 1253349"/>
              <a:gd name="connsiteY3" fmla="*/ 909641 h 909641"/>
              <a:gd name="connsiteX4" fmla="*/ 0 w 1253349"/>
              <a:gd name="connsiteY4" fmla="*/ 711521 h 909641"/>
              <a:gd name="connsiteX0" fmla="*/ 0 w 1253349"/>
              <a:gd name="connsiteY0" fmla="*/ 825821 h 1023941"/>
              <a:gd name="connsiteX1" fmla="*/ 175656 w 1253349"/>
              <a:gd name="connsiteY1" fmla="*/ 0 h 1023941"/>
              <a:gd name="connsiteX2" fmla="*/ 955773 w 1253349"/>
              <a:gd name="connsiteY2" fmla="*/ 114300 h 1023941"/>
              <a:gd name="connsiteX3" fmla="*/ 1253349 w 1253349"/>
              <a:gd name="connsiteY3" fmla="*/ 1023941 h 1023941"/>
              <a:gd name="connsiteX4" fmla="*/ 0 w 1253349"/>
              <a:gd name="connsiteY4" fmla="*/ 825821 h 1023941"/>
              <a:gd name="connsiteX0" fmla="*/ 0 w 1253349"/>
              <a:gd name="connsiteY0" fmla="*/ 841061 h 1039181"/>
              <a:gd name="connsiteX1" fmla="*/ 175656 w 1253349"/>
              <a:gd name="connsiteY1" fmla="*/ 15240 h 1039181"/>
              <a:gd name="connsiteX2" fmla="*/ 963393 w 1253349"/>
              <a:gd name="connsiteY2" fmla="*/ 0 h 1039181"/>
              <a:gd name="connsiteX3" fmla="*/ 1253349 w 1253349"/>
              <a:gd name="connsiteY3" fmla="*/ 1039181 h 1039181"/>
              <a:gd name="connsiteX4" fmla="*/ 0 w 1253349"/>
              <a:gd name="connsiteY4" fmla="*/ 841061 h 1039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3349" h="1039181">
                <a:moveTo>
                  <a:pt x="0" y="841061"/>
                </a:moveTo>
                <a:cubicBezTo>
                  <a:pt x="61092" y="603887"/>
                  <a:pt x="152664" y="336234"/>
                  <a:pt x="175656" y="15240"/>
                </a:cubicBezTo>
                <a:lnTo>
                  <a:pt x="963393" y="0"/>
                </a:lnTo>
                <a:cubicBezTo>
                  <a:pt x="994005" y="371794"/>
                  <a:pt x="1100817" y="568327"/>
                  <a:pt x="1253349" y="1039181"/>
                </a:cubicBezTo>
                <a:lnTo>
                  <a:pt x="0" y="841061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Trapezio 37">
            <a:extLst>
              <a:ext uri="{FF2B5EF4-FFF2-40B4-BE49-F238E27FC236}">
                <a16:creationId xmlns:a16="http://schemas.microsoft.com/office/drawing/2014/main" id="{9020D490-F9C3-B9F8-181A-2FCF44D555AE}"/>
              </a:ext>
            </a:extLst>
          </p:cNvPr>
          <p:cNvSpPr/>
          <p:nvPr/>
        </p:nvSpPr>
        <p:spPr>
          <a:xfrm rot="12826572" flipH="1">
            <a:off x="6555141" y="3210272"/>
            <a:ext cx="120256" cy="152796"/>
          </a:xfrm>
          <a:custGeom>
            <a:avLst/>
            <a:gdLst>
              <a:gd name="connsiteX0" fmla="*/ 0 w 653937"/>
              <a:gd name="connsiteY0" fmla="*/ 658283 h 658283"/>
              <a:gd name="connsiteX1" fmla="*/ 110496 w 653937"/>
              <a:gd name="connsiteY1" fmla="*/ 0 h 658283"/>
              <a:gd name="connsiteX2" fmla="*/ 543441 w 653937"/>
              <a:gd name="connsiteY2" fmla="*/ 0 h 658283"/>
              <a:gd name="connsiteX3" fmla="*/ 653937 w 653937"/>
              <a:gd name="connsiteY3" fmla="*/ 658283 h 658283"/>
              <a:gd name="connsiteX4" fmla="*/ 0 w 653937"/>
              <a:gd name="connsiteY4" fmla="*/ 658283 h 658283"/>
              <a:gd name="connsiteX0" fmla="*/ 36933 w 690870"/>
              <a:gd name="connsiteY0" fmla="*/ 658283 h 658734"/>
              <a:gd name="connsiteX1" fmla="*/ 147429 w 690870"/>
              <a:gd name="connsiteY1" fmla="*/ 0 h 658734"/>
              <a:gd name="connsiteX2" fmla="*/ 580374 w 690870"/>
              <a:gd name="connsiteY2" fmla="*/ 0 h 658734"/>
              <a:gd name="connsiteX3" fmla="*/ 690870 w 690870"/>
              <a:gd name="connsiteY3" fmla="*/ 658283 h 658734"/>
              <a:gd name="connsiteX4" fmla="*/ 36933 w 690870"/>
              <a:gd name="connsiteY4" fmla="*/ 658283 h 658734"/>
              <a:gd name="connsiteX0" fmla="*/ 36933 w 690870"/>
              <a:gd name="connsiteY0" fmla="*/ 658283 h 719243"/>
              <a:gd name="connsiteX1" fmla="*/ 147429 w 690870"/>
              <a:gd name="connsiteY1" fmla="*/ 0 h 719243"/>
              <a:gd name="connsiteX2" fmla="*/ 580374 w 690870"/>
              <a:gd name="connsiteY2" fmla="*/ 0 h 719243"/>
              <a:gd name="connsiteX3" fmla="*/ 690870 w 690870"/>
              <a:gd name="connsiteY3" fmla="*/ 658283 h 719243"/>
              <a:gd name="connsiteX4" fmla="*/ 36933 w 690870"/>
              <a:gd name="connsiteY4" fmla="*/ 658283 h 719243"/>
              <a:gd name="connsiteX0" fmla="*/ 36933 w 691237"/>
              <a:gd name="connsiteY0" fmla="*/ 658283 h 772867"/>
              <a:gd name="connsiteX1" fmla="*/ 147429 w 691237"/>
              <a:gd name="connsiteY1" fmla="*/ 0 h 772867"/>
              <a:gd name="connsiteX2" fmla="*/ 580374 w 691237"/>
              <a:gd name="connsiteY2" fmla="*/ 0 h 772867"/>
              <a:gd name="connsiteX3" fmla="*/ 690870 w 691237"/>
              <a:gd name="connsiteY3" fmla="*/ 658283 h 772867"/>
              <a:gd name="connsiteX4" fmla="*/ 36933 w 691237"/>
              <a:gd name="connsiteY4" fmla="*/ 658283 h 772867"/>
              <a:gd name="connsiteX0" fmla="*/ 36933 w 691237"/>
              <a:gd name="connsiteY0" fmla="*/ 658283 h 772867"/>
              <a:gd name="connsiteX1" fmla="*/ 147429 w 691237"/>
              <a:gd name="connsiteY1" fmla="*/ 0 h 772867"/>
              <a:gd name="connsiteX2" fmla="*/ 580374 w 691237"/>
              <a:gd name="connsiteY2" fmla="*/ 0 h 772867"/>
              <a:gd name="connsiteX3" fmla="*/ 690870 w 691237"/>
              <a:gd name="connsiteY3" fmla="*/ 658283 h 772867"/>
              <a:gd name="connsiteX4" fmla="*/ 36933 w 691237"/>
              <a:gd name="connsiteY4" fmla="*/ 658283 h 772867"/>
              <a:gd name="connsiteX0" fmla="*/ 48676 w 702980"/>
              <a:gd name="connsiteY0" fmla="*/ 752153 h 866737"/>
              <a:gd name="connsiteX1" fmla="*/ 91620 w 702980"/>
              <a:gd name="connsiteY1" fmla="*/ 0 h 866737"/>
              <a:gd name="connsiteX2" fmla="*/ 592117 w 702980"/>
              <a:gd name="connsiteY2" fmla="*/ 93870 h 866737"/>
              <a:gd name="connsiteX3" fmla="*/ 702613 w 702980"/>
              <a:gd name="connsiteY3" fmla="*/ 752153 h 866737"/>
              <a:gd name="connsiteX4" fmla="*/ 48676 w 702980"/>
              <a:gd name="connsiteY4" fmla="*/ 752153 h 866737"/>
              <a:gd name="connsiteX0" fmla="*/ 42672 w 696976"/>
              <a:gd name="connsiteY0" fmla="*/ 752153 h 866737"/>
              <a:gd name="connsiteX1" fmla="*/ 85616 w 696976"/>
              <a:gd name="connsiteY1" fmla="*/ 0 h 866737"/>
              <a:gd name="connsiteX2" fmla="*/ 586113 w 696976"/>
              <a:gd name="connsiteY2" fmla="*/ 93870 h 866737"/>
              <a:gd name="connsiteX3" fmla="*/ 696609 w 696976"/>
              <a:gd name="connsiteY3" fmla="*/ 752153 h 866737"/>
              <a:gd name="connsiteX4" fmla="*/ 42672 w 696976"/>
              <a:gd name="connsiteY4" fmla="*/ 752153 h 86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6976" h="866737">
                <a:moveTo>
                  <a:pt x="42672" y="752153"/>
                </a:moveTo>
                <a:cubicBezTo>
                  <a:pt x="-72896" y="768945"/>
                  <a:pt x="82560" y="228815"/>
                  <a:pt x="85616" y="0"/>
                </a:cubicBezTo>
                <a:lnTo>
                  <a:pt x="586113" y="93870"/>
                </a:lnTo>
                <a:cubicBezTo>
                  <a:pt x="622945" y="313298"/>
                  <a:pt x="629297" y="464145"/>
                  <a:pt x="696609" y="752153"/>
                </a:cubicBezTo>
                <a:cubicBezTo>
                  <a:pt x="714850" y="919793"/>
                  <a:pt x="47291" y="889313"/>
                  <a:pt x="42672" y="75215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B9BA61E8-A286-E7D9-D3A8-2E2F8A109A99}"/>
              </a:ext>
            </a:extLst>
          </p:cNvPr>
          <p:cNvSpPr/>
          <p:nvPr/>
        </p:nvSpPr>
        <p:spPr>
          <a:xfrm>
            <a:off x="6594729" y="3221936"/>
            <a:ext cx="87362" cy="68124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Ovale 46">
            <a:extLst>
              <a:ext uri="{FF2B5EF4-FFF2-40B4-BE49-F238E27FC236}">
                <a16:creationId xmlns:a16="http://schemas.microsoft.com/office/drawing/2014/main" id="{B6E02408-BC23-8F77-C0F2-F42C16FA4CAF}"/>
              </a:ext>
            </a:extLst>
          </p:cNvPr>
          <p:cNvSpPr/>
          <p:nvPr/>
        </p:nvSpPr>
        <p:spPr>
          <a:xfrm rot="19062449">
            <a:off x="6496364" y="2957345"/>
            <a:ext cx="112987" cy="358599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Trapezio 42">
            <a:extLst>
              <a:ext uri="{FF2B5EF4-FFF2-40B4-BE49-F238E27FC236}">
                <a16:creationId xmlns:a16="http://schemas.microsoft.com/office/drawing/2014/main" id="{9706A8F2-EC4F-BE23-53F2-4246E78005A5}"/>
              </a:ext>
            </a:extLst>
          </p:cNvPr>
          <p:cNvSpPr/>
          <p:nvPr/>
        </p:nvSpPr>
        <p:spPr>
          <a:xfrm rot="1959402">
            <a:off x="6455302" y="3323792"/>
            <a:ext cx="159864" cy="197051"/>
          </a:xfrm>
          <a:custGeom>
            <a:avLst/>
            <a:gdLst>
              <a:gd name="connsiteX0" fmla="*/ 0 w 933837"/>
              <a:gd name="connsiteY0" fmla="*/ 845746 h 845746"/>
              <a:gd name="connsiteX1" fmla="*/ 211437 w 933837"/>
              <a:gd name="connsiteY1" fmla="*/ 0 h 845746"/>
              <a:gd name="connsiteX2" fmla="*/ 722401 w 933837"/>
              <a:gd name="connsiteY2" fmla="*/ 0 h 845746"/>
              <a:gd name="connsiteX3" fmla="*/ 933837 w 933837"/>
              <a:gd name="connsiteY3" fmla="*/ 845746 h 845746"/>
              <a:gd name="connsiteX4" fmla="*/ 0 w 933837"/>
              <a:gd name="connsiteY4" fmla="*/ 845746 h 845746"/>
              <a:gd name="connsiteX0" fmla="*/ 0 w 933837"/>
              <a:gd name="connsiteY0" fmla="*/ 845746 h 845746"/>
              <a:gd name="connsiteX1" fmla="*/ 211437 w 933837"/>
              <a:gd name="connsiteY1" fmla="*/ 0 h 845746"/>
              <a:gd name="connsiteX2" fmla="*/ 635384 w 933837"/>
              <a:gd name="connsiteY2" fmla="*/ 19567 h 845746"/>
              <a:gd name="connsiteX3" fmla="*/ 933837 w 933837"/>
              <a:gd name="connsiteY3" fmla="*/ 845746 h 845746"/>
              <a:gd name="connsiteX4" fmla="*/ 0 w 933837"/>
              <a:gd name="connsiteY4" fmla="*/ 845746 h 845746"/>
              <a:gd name="connsiteX0" fmla="*/ 0 w 933837"/>
              <a:gd name="connsiteY0" fmla="*/ 845746 h 845746"/>
              <a:gd name="connsiteX1" fmla="*/ 211437 w 933837"/>
              <a:gd name="connsiteY1" fmla="*/ 0 h 845746"/>
              <a:gd name="connsiteX2" fmla="*/ 635384 w 933837"/>
              <a:gd name="connsiteY2" fmla="*/ 19567 h 845746"/>
              <a:gd name="connsiteX3" fmla="*/ 933837 w 933837"/>
              <a:gd name="connsiteY3" fmla="*/ 845746 h 845746"/>
              <a:gd name="connsiteX4" fmla="*/ 0 w 933837"/>
              <a:gd name="connsiteY4" fmla="*/ 845746 h 845746"/>
              <a:gd name="connsiteX0" fmla="*/ 0 w 878897"/>
              <a:gd name="connsiteY0" fmla="*/ 845746 h 845746"/>
              <a:gd name="connsiteX1" fmla="*/ 211437 w 878897"/>
              <a:gd name="connsiteY1" fmla="*/ 0 h 845746"/>
              <a:gd name="connsiteX2" fmla="*/ 635384 w 878897"/>
              <a:gd name="connsiteY2" fmla="*/ 19567 h 845746"/>
              <a:gd name="connsiteX3" fmla="*/ 878897 w 878897"/>
              <a:gd name="connsiteY3" fmla="*/ 844755 h 845746"/>
              <a:gd name="connsiteX4" fmla="*/ 0 w 878897"/>
              <a:gd name="connsiteY4" fmla="*/ 845746 h 845746"/>
              <a:gd name="connsiteX0" fmla="*/ 0 w 924445"/>
              <a:gd name="connsiteY0" fmla="*/ 845746 h 845746"/>
              <a:gd name="connsiteX1" fmla="*/ 211437 w 924445"/>
              <a:gd name="connsiteY1" fmla="*/ 0 h 845746"/>
              <a:gd name="connsiteX2" fmla="*/ 635384 w 924445"/>
              <a:gd name="connsiteY2" fmla="*/ 19567 h 845746"/>
              <a:gd name="connsiteX3" fmla="*/ 878897 w 924445"/>
              <a:gd name="connsiteY3" fmla="*/ 844755 h 845746"/>
              <a:gd name="connsiteX4" fmla="*/ 0 w 924445"/>
              <a:gd name="connsiteY4" fmla="*/ 845746 h 845746"/>
              <a:gd name="connsiteX0" fmla="*/ 0 w 924445"/>
              <a:gd name="connsiteY0" fmla="*/ 845746 h 895165"/>
              <a:gd name="connsiteX1" fmla="*/ 211437 w 924445"/>
              <a:gd name="connsiteY1" fmla="*/ 0 h 895165"/>
              <a:gd name="connsiteX2" fmla="*/ 635384 w 924445"/>
              <a:gd name="connsiteY2" fmla="*/ 19567 h 895165"/>
              <a:gd name="connsiteX3" fmla="*/ 878897 w 924445"/>
              <a:gd name="connsiteY3" fmla="*/ 844755 h 895165"/>
              <a:gd name="connsiteX4" fmla="*/ 0 w 924445"/>
              <a:gd name="connsiteY4" fmla="*/ 845746 h 895165"/>
              <a:gd name="connsiteX0" fmla="*/ 0 w 927114"/>
              <a:gd name="connsiteY0" fmla="*/ 856273 h 898070"/>
              <a:gd name="connsiteX1" fmla="*/ 214106 w 927114"/>
              <a:gd name="connsiteY1" fmla="*/ 0 h 898070"/>
              <a:gd name="connsiteX2" fmla="*/ 638053 w 927114"/>
              <a:gd name="connsiteY2" fmla="*/ 19567 h 898070"/>
              <a:gd name="connsiteX3" fmla="*/ 881566 w 927114"/>
              <a:gd name="connsiteY3" fmla="*/ 844755 h 898070"/>
              <a:gd name="connsiteX4" fmla="*/ 0 w 927114"/>
              <a:gd name="connsiteY4" fmla="*/ 856273 h 898070"/>
              <a:gd name="connsiteX0" fmla="*/ 0 w 927114"/>
              <a:gd name="connsiteY0" fmla="*/ 856273 h 920009"/>
              <a:gd name="connsiteX1" fmla="*/ 214106 w 927114"/>
              <a:gd name="connsiteY1" fmla="*/ 0 h 920009"/>
              <a:gd name="connsiteX2" fmla="*/ 638053 w 927114"/>
              <a:gd name="connsiteY2" fmla="*/ 19567 h 920009"/>
              <a:gd name="connsiteX3" fmla="*/ 881566 w 927114"/>
              <a:gd name="connsiteY3" fmla="*/ 844755 h 920009"/>
              <a:gd name="connsiteX4" fmla="*/ 0 w 927114"/>
              <a:gd name="connsiteY4" fmla="*/ 856273 h 920009"/>
              <a:gd name="connsiteX0" fmla="*/ 0 w 927114"/>
              <a:gd name="connsiteY0" fmla="*/ 856273 h 920009"/>
              <a:gd name="connsiteX1" fmla="*/ 214106 w 927114"/>
              <a:gd name="connsiteY1" fmla="*/ 0 h 920009"/>
              <a:gd name="connsiteX2" fmla="*/ 638053 w 927114"/>
              <a:gd name="connsiteY2" fmla="*/ 19567 h 920009"/>
              <a:gd name="connsiteX3" fmla="*/ 881566 w 927114"/>
              <a:gd name="connsiteY3" fmla="*/ 844755 h 920009"/>
              <a:gd name="connsiteX4" fmla="*/ 0 w 927114"/>
              <a:gd name="connsiteY4" fmla="*/ 856273 h 920009"/>
              <a:gd name="connsiteX0" fmla="*/ 0 w 927114"/>
              <a:gd name="connsiteY0" fmla="*/ 856273 h 920009"/>
              <a:gd name="connsiteX1" fmla="*/ 214106 w 927114"/>
              <a:gd name="connsiteY1" fmla="*/ 0 h 920009"/>
              <a:gd name="connsiteX2" fmla="*/ 638053 w 927114"/>
              <a:gd name="connsiteY2" fmla="*/ 19567 h 920009"/>
              <a:gd name="connsiteX3" fmla="*/ 881566 w 927114"/>
              <a:gd name="connsiteY3" fmla="*/ 844755 h 920009"/>
              <a:gd name="connsiteX4" fmla="*/ 0 w 927114"/>
              <a:gd name="connsiteY4" fmla="*/ 856273 h 920009"/>
              <a:gd name="connsiteX0" fmla="*/ 0 w 888649"/>
              <a:gd name="connsiteY0" fmla="*/ 856273 h 907363"/>
              <a:gd name="connsiteX1" fmla="*/ 214106 w 888649"/>
              <a:gd name="connsiteY1" fmla="*/ 0 h 907363"/>
              <a:gd name="connsiteX2" fmla="*/ 638053 w 888649"/>
              <a:gd name="connsiteY2" fmla="*/ 19567 h 907363"/>
              <a:gd name="connsiteX3" fmla="*/ 830678 w 888649"/>
              <a:gd name="connsiteY3" fmla="*/ 818597 h 907363"/>
              <a:gd name="connsiteX4" fmla="*/ 0 w 888649"/>
              <a:gd name="connsiteY4" fmla="*/ 856273 h 90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649" h="907363">
                <a:moveTo>
                  <a:pt x="0" y="856273"/>
                </a:moveTo>
                <a:cubicBezTo>
                  <a:pt x="6187" y="525446"/>
                  <a:pt x="76406" y="294961"/>
                  <a:pt x="214106" y="0"/>
                </a:cubicBezTo>
                <a:lnTo>
                  <a:pt x="638053" y="19567"/>
                </a:lnTo>
                <a:cubicBezTo>
                  <a:pt x="916004" y="361593"/>
                  <a:pt x="934010" y="548976"/>
                  <a:pt x="830678" y="818597"/>
                </a:cubicBezTo>
                <a:cubicBezTo>
                  <a:pt x="573727" y="931605"/>
                  <a:pt x="178789" y="928146"/>
                  <a:pt x="0" y="85627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Trapezio 43">
            <a:extLst>
              <a:ext uri="{FF2B5EF4-FFF2-40B4-BE49-F238E27FC236}">
                <a16:creationId xmlns:a16="http://schemas.microsoft.com/office/drawing/2014/main" id="{68462C1C-1AB5-73C1-36AE-625D80BF49D6}"/>
              </a:ext>
            </a:extLst>
          </p:cNvPr>
          <p:cNvSpPr/>
          <p:nvPr/>
        </p:nvSpPr>
        <p:spPr>
          <a:xfrm rot="1803963">
            <a:off x="6476598" y="3333959"/>
            <a:ext cx="109064" cy="134939"/>
          </a:xfrm>
          <a:custGeom>
            <a:avLst/>
            <a:gdLst>
              <a:gd name="connsiteX0" fmla="*/ 0 w 729289"/>
              <a:gd name="connsiteY0" fmla="*/ 640048 h 640048"/>
              <a:gd name="connsiteX1" fmla="*/ 160012 w 729289"/>
              <a:gd name="connsiteY1" fmla="*/ 0 h 640048"/>
              <a:gd name="connsiteX2" fmla="*/ 569277 w 729289"/>
              <a:gd name="connsiteY2" fmla="*/ 0 h 640048"/>
              <a:gd name="connsiteX3" fmla="*/ 729289 w 729289"/>
              <a:gd name="connsiteY3" fmla="*/ 640048 h 640048"/>
              <a:gd name="connsiteX4" fmla="*/ 0 w 729289"/>
              <a:gd name="connsiteY4" fmla="*/ 640048 h 640048"/>
              <a:gd name="connsiteX0" fmla="*/ 0 w 729289"/>
              <a:gd name="connsiteY0" fmla="*/ 640048 h 640048"/>
              <a:gd name="connsiteX1" fmla="*/ 160012 w 729289"/>
              <a:gd name="connsiteY1" fmla="*/ 0 h 640048"/>
              <a:gd name="connsiteX2" fmla="*/ 500697 w 729289"/>
              <a:gd name="connsiteY2" fmla="*/ 0 h 640048"/>
              <a:gd name="connsiteX3" fmla="*/ 729289 w 729289"/>
              <a:gd name="connsiteY3" fmla="*/ 640048 h 640048"/>
              <a:gd name="connsiteX4" fmla="*/ 0 w 729289"/>
              <a:gd name="connsiteY4" fmla="*/ 640048 h 640048"/>
              <a:gd name="connsiteX0" fmla="*/ 0 w 729289"/>
              <a:gd name="connsiteY0" fmla="*/ 655288 h 655288"/>
              <a:gd name="connsiteX1" fmla="*/ 243832 w 729289"/>
              <a:gd name="connsiteY1" fmla="*/ 0 h 655288"/>
              <a:gd name="connsiteX2" fmla="*/ 500697 w 729289"/>
              <a:gd name="connsiteY2" fmla="*/ 15240 h 655288"/>
              <a:gd name="connsiteX3" fmla="*/ 729289 w 729289"/>
              <a:gd name="connsiteY3" fmla="*/ 655288 h 655288"/>
              <a:gd name="connsiteX4" fmla="*/ 0 w 729289"/>
              <a:gd name="connsiteY4" fmla="*/ 655288 h 655288"/>
              <a:gd name="connsiteX0" fmla="*/ 0 w 729289"/>
              <a:gd name="connsiteY0" fmla="*/ 640048 h 640048"/>
              <a:gd name="connsiteX1" fmla="*/ 251452 w 729289"/>
              <a:gd name="connsiteY1" fmla="*/ 7620 h 640048"/>
              <a:gd name="connsiteX2" fmla="*/ 500697 w 729289"/>
              <a:gd name="connsiteY2" fmla="*/ 0 h 640048"/>
              <a:gd name="connsiteX3" fmla="*/ 729289 w 729289"/>
              <a:gd name="connsiteY3" fmla="*/ 640048 h 640048"/>
              <a:gd name="connsiteX4" fmla="*/ 0 w 729289"/>
              <a:gd name="connsiteY4" fmla="*/ 640048 h 640048"/>
              <a:gd name="connsiteX0" fmla="*/ 0 w 729289"/>
              <a:gd name="connsiteY0" fmla="*/ 665519 h 665519"/>
              <a:gd name="connsiteX1" fmla="*/ 251452 w 729289"/>
              <a:gd name="connsiteY1" fmla="*/ 33091 h 665519"/>
              <a:gd name="connsiteX2" fmla="*/ 500697 w 729289"/>
              <a:gd name="connsiteY2" fmla="*/ 25471 h 665519"/>
              <a:gd name="connsiteX3" fmla="*/ 729289 w 729289"/>
              <a:gd name="connsiteY3" fmla="*/ 665519 h 665519"/>
              <a:gd name="connsiteX4" fmla="*/ 0 w 729289"/>
              <a:gd name="connsiteY4" fmla="*/ 665519 h 665519"/>
              <a:gd name="connsiteX0" fmla="*/ 0 w 729289"/>
              <a:gd name="connsiteY0" fmla="*/ 665519 h 665519"/>
              <a:gd name="connsiteX1" fmla="*/ 251452 w 729289"/>
              <a:gd name="connsiteY1" fmla="*/ 33091 h 665519"/>
              <a:gd name="connsiteX2" fmla="*/ 500697 w 729289"/>
              <a:gd name="connsiteY2" fmla="*/ 25471 h 665519"/>
              <a:gd name="connsiteX3" fmla="*/ 729289 w 729289"/>
              <a:gd name="connsiteY3" fmla="*/ 665519 h 665519"/>
              <a:gd name="connsiteX4" fmla="*/ 0 w 729289"/>
              <a:gd name="connsiteY4" fmla="*/ 665519 h 665519"/>
              <a:gd name="connsiteX0" fmla="*/ 0 w 729289"/>
              <a:gd name="connsiteY0" fmla="*/ 665519 h 665519"/>
              <a:gd name="connsiteX1" fmla="*/ 251452 w 729289"/>
              <a:gd name="connsiteY1" fmla="*/ 33091 h 665519"/>
              <a:gd name="connsiteX2" fmla="*/ 500697 w 729289"/>
              <a:gd name="connsiteY2" fmla="*/ 25471 h 665519"/>
              <a:gd name="connsiteX3" fmla="*/ 729289 w 729289"/>
              <a:gd name="connsiteY3" fmla="*/ 665519 h 665519"/>
              <a:gd name="connsiteX4" fmla="*/ 0 w 729289"/>
              <a:gd name="connsiteY4" fmla="*/ 665519 h 665519"/>
              <a:gd name="connsiteX0" fmla="*/ 0 w 729289"/>
              <a:gd name="connsiteY0" fmla="*/ 687743 h 687743"/>
              <a:gd name="connsiteX1" fmla="*/ 251452 w 729289"/>
              <a:gd name="connsiteY1" fmla="*/ 55315 h 687743"/>
              <a:gd name="connsiteX2" fmla="*/ 500697 w 729289"/>
              <a:gd name="connsiteY2" fmla="*/ 47695 h 687743"/>
              <a:gd name="connsiteX3" fmla="*/ 729289 w 729289"/>
              <a:gd name="connsiteY3" fmla="*/ 687743 h 687743"/>
              <a:gd name="connsiteX4" fmla="*/ 0 w 729289"/>
              <a:gd name="connsiteY4" fmla="*/ 687743 h 687743"/>
              <a:gd name="connsiteX0" fmla="*/ 0 w 729289"/>
              <a:gd name="connsiteY0" fmla="*/ 687743 h 687743"/>
              <a:gd name="connsiteX1" fmla="*/ 251452 w 729289"/>
              <a:gd name="connsiteY1" fmla="*/ 55315 h 687743"/>
              <a:gd name="connsiteX2" fmla="*/ 500697 w 729289"/>
              <a:gd name="connsiteY2" fmla="*/ 47695 h 687743"/>
              <a:gd name="connsiteX3" fmla="*/ 729289 w 729289"/>
              <a:gd name="connsiteY3" fmla="*/ 687743 h 687743"/>
              <a:gd name="connsiteX4" fmla="*/ 0 w 729289"/>
              <a:gd name="connsiteY4" fmla="*/ 687743 h 687743"/>
              <a:gd name="connsiteX0" fmla="*/ 0 w 729289"/>
              <a:gd name="connsiteY0" fmla="*/ 687743 h 687743"/>
              <a:gd name="connsiteX1" fmla="*/ 251452 w 729289"/>
              <a:gd name="connsiteY1" fmla="*/ 55315 h 687743"/>
              <a:gd name="connsiteX2" fmla="*/ 500697 w 729289"/>
              <a:gd name="connsiteY2" fmla="*/ 47695 h 687743"/>
              <a:gd name="connsiteX3" fmla="*/ 729289 w 729289"/>
              <a:gd name="connsiteY3" fmla="*/ 687743 h 687743"/>
              <a:gd name="connsiteX4" fmla="*/ 0 w 729289"/>
              <a:gd name="connsiteY4" fmla="*/ 687743 h 687743"/>
              <a:gd name="connsiteX0" fmla="*/ 0 w 729858"/>
              <a:gd name="connsiteY0" fmla="*/ 687743 h 687743"/>
              <a:gd name="connsiteX1" fmla="*/ 251452 w 729858"/>
              <a:gd name="connsiteY1" fmla="*/ 55315 h 687743"/>
              <a:gd name="connsiteX2" fmla="*/ 500697 w 729858"/>
              <a:gd name="connsiteY2" fmla="*/ 47695 h 687743"/>
              <a:gd name="connsiteX3" fmla="*/ 729289 w 729858"/>
              <a:gd name="connsiteY3" fmla="*/ 687743 h 687743"/>
              <a:gd name="connsiteX4" fmla="*/ 0 w 729858"/>
              <a:gd name="connsiteY4" fmla="*/ 687743 h 687743"/>
              <a:gd name="connsiteX0" fmla="*/ 0 w 729858"/>
              <a:gd name="connsiteY0" fmla="*/ 687743 h 724996"/>
              <a:gd name="connsiteX1" fmla="*/ 251452 w 729858"/>
              <a:gd name="connsiteY1" fmla="*/ 55315 h 724996"/>
              <a:gd name="connsiteX2" fmla="*/ 500697 w 729858"/>
              <a:gd name="connsiteY2" fmla="*/ 47695 h 724996"/>
              <a:gd name="connsiteX3" fmla="*/ 729289 w 729858"/>
              <a:gd name="connsiteY3" fmla="*/ 687743 h 724996"/>
              <a:gd name="connsiteX4" fmla="*/ 0 w 729858"/>
              <a:gd name="connsiteY4" fmla="*/ 687743 h 724996"/>
              <a:gd name="connsiteX0" fmla="*/ 0 w 729858"/>
              <a:gd name="connsiteY0" fmla="*/ 687743 h 742369"/>
              <a:gd name="connsiteX1" fmla="*/ 251452 w 729858"/>
              <a:gd name="connsiteY1" fmla="*/ 55315 h 742369"/>
              <a:gd name="connsiteX2" fmla="*/ 500697 w 729858"/>
              <a:gd name="connsiteY2" fmla="*/ 47695 h 742369"/>
              <a:gd name="connsiteX3" fmla="*/ 729289 w 729858"/>
              <a:gd name="connsiteY3" fmla="*/ 687743 h 742369"/>
              <a:gd name="connsiteX4" fmla="*/ 0 w 729858"/>
              <a:gd name="connsiteY4" fmla="*/ 687743 h 742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9858" h="742369">
                <a:moveTo>
                  <a:pt x="0" y="687743"/>
                </a:moveTo>
                <a:cubicBezTo>
                  <a:pt x="15237" y="438834"/>
                  <a:pt x="68575" y="258504"/>
                  <a:pt x="251452" y="55315"/>
                </a:cubicBezTo>
                <a:cubicBezTo>
                  <a:pt x="334534" y="-15805"/>
                  <a:pt x="425235" y="-18345"/>
                  <a:pt x="500697" y="47695"/>
                </a:cubicBezTo>
                <a:cubicBezTo>
                  <a:pt x="668334" y="192464"/>
                  <a:pt x="736912" y="459154"/>
                  <a:pt x="729289" y="687743"/>
                </a:cubicBezTo>
                <a:cubicBezTo>
                  <a:pt x="524293" y="771563"/>
                  <a:pt x="197376" y="748703"/>
                  <a:pt x="0" y="68774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Trapezio 67">
            <a:extLst>
              <a:ext uri="{FF2B5EF4-FFF2-40B4-BE49-F238E27FC236}">
                <a16:creationId xmlns:a16="http://schemas.microsoft.com/office/drawing/2014/main" id="{B795A8B3-6B24-25DC-72A1-571B2DBB0AAF}"/>
              </a:ext>
            </a:extLst>
          </p:cNvPr>
          <p:cNvSpPr/>
          <p:nvPr/>
        </p:nvSpPr>
        <p:spPr>
          <a:xfrm rot="182189" flipH="1">
            <a:off x="6298797" y="3489305"/>
            <a:ext cx="200088" cy="334126"/>
          </a:xfrm>
          <a:custGeom>
            <a:avLst/>
            <a:gdLst>
              <a:gd name="connsiteX0" fmla="*/ 0 w 1017409"/>
              <a:gd name="connsiteY0" fmla="*/ 1393390 h 1393390"/>
              <a:gd name="connsiteX1" fmla="*/ 149671 w 1017409"/>
              <a:gd name="connsiteY1" fmla="*/ 0 h 1393390"/>
              <a:gd name="connsiteX2" fmla="*/ 867738 w 1017409"/>
              <a:gd name="connsiteY2" fmla="*/ 0 h 1393390"/>
              <a:gd name="connsiteX3" fmla="*/ 1017409 w 1017409"/>
              <a:gd name="connsiteY3" fmla="*/ 1393390 h 1393390"/>
              <a:gd name="connsiteX4" fmla="*/ 0 w 1017409"/>
              <a:gd name="connsiteY4" fmla="*/ 1393390 h 1393390"/>
              <a:gd name="connsiteX0" fmla="*/ 0 w 961936"/>
              <a:gd name="connsiteY0" fmla="*/ 1393390 h 1393390"/>
              <a:gd name="connsiteX1" fmla="*/ 149671 w 961936"/>
              <a:gd name="connsiteY1" fmla="*/ 0 h 1393390"/>
              <a:gd name="connsiteX2" fmla="*/ 867738 w 961936"/>
              <a:gd name="connsiteY2" fmla="*/ 0 h 1393390"/>
              <a:gd name="connsiteX3" fmla="*/ 961936 w 961936"/>
              <a:gd name="connsiteY3" fmla="*/ 1392953 h 1393390"/>
              <a:gd name="connsiteX4" fmla="*/ 0 w 961936"/>
              <a:gd name="connsiteY4" fmla="*/ 1393390 h 1393390"/>
              <a:gd name="connsiteX0" fmla="*/ 0 w 990173"/>
              <a:gd name="connsiteY0" fmla="*/ 1393390 h 1393390"/>
              <a:gd name="connsiteX1" fmla="*/ 149671 w 990173"/>
              <a:gd name="connsiteY1" fmla="*/ 0 h 1393390"/>
              <a:gd name="connsiteX2" fmla="*/ 867738 w 990173"/>
              <a:gd name="connsiteY2" fmla="*/ 0 h 1393390"/>
              <a:gd name="connsiteX3" fmla="*/ 961936 w 990173"/>
              <a:gd name="connsiteY3" fmla="*/ 1392953 h 1393390"/>
              <a:gd name="connsiteX4" fmla="*/ 0 w 990173"/>
              <a:gd name="connsiteY4" fmla="*/ 1393390 h 1393390"/>
              <a:gd name="connsiteX0" fmla="*/ 0 w 990173"/>
              <a:gd name="connsiteY0" fmla="*/ 1393390 h 1393390"/>
              <a:gd name="connsiteX1" fmla="*/ 149671 w 990173"/>
              <a:gd name="connsiteY1" fmla="*/ 0 h 1393390"/>
              <a:gd name="connsiteX2" fmla="*/ 867738 w 990173"/>
              <a:gd name="connsiteY2" fmla="*/ 0 h 1393390"/>
              <a:gd name="connsiteX3" fmla="*/ 961936 w 990173"/>
              <a:gd name="connsiteY3" fmla="*/ 1392953 h 1393390"/>
              <a:gd name="connsiteX4" fmla="*/ 0 w 990173"/>
              <a:gd name="connsiteY4" fmla="*/ 1393390 h 1393390"/>
              <a:gd name="connsiteX0" fmla="*/ 0 w 990173"/>
              <a:gd name="connsiteY0" fmla="*/ 1393390 h 1411727"/>
              <a:gd name="connsiteX1" fmla="*/ 149671 w 990173"/>
              <a:gd name="connsiteY1" fmla="*/ 0 h 1411727"/>
              <a:gd name="connsiteX2" fmla="*/ 867738 w 990173"/>
              <a:gd name="connsiteY2" fmla="*/ 0 h 1411727"/>
              <a:gd name="connsiteX3" fmla="*/ 961936 w 990173"/>
              <a:gd name="connsiteY3" fmla="*/ 1392953 h 1411727"/>
              <a:gd name="connsiteX4" fmla="*/ 0 w 990173"/>
              <a:gd name="connsiteY4" fmla="*/ 1393390 h 1411727"/>
              <a:gd name="connsiteX0" fmla="*/ 11176 w 1001349"/>
              <a:gd name="connsiteY0" fmla="*/ 1393390 h 1411727"/>
              <a:gd name="connsiteX1" fmla="*/ 160847 w 1001349"/>
              <a:gd name="connsiteY1" fmla="*/ 0 h 1411727"/>
              <a:gd name="connsiteX2" fmla="*/ 878914 w 1001349"/>
              <a:gd name="connsiteY2" fmla="*/ 0 h 1411727"/>
              <a:gd name="connsiteX3" fmla="*/ 973112 w 1001349"/>
              <a:gd name="connsiteY3" fmla="*/ 1392953 h 1411727"/>
              <a:gd name="connsiteX4" fmla="*/ 11176 w 1001349"/>
              <a:gd name="connsiteY4" fmla="*/ 1393390 h 1411727"/>
              <a:gd name="connsiteX0" fmla="*/ 13018 w 1003191"/>
              <a:gd name="connsiteY0" fmla="*/ 1393390 h 1411727"/>
              <a:gd name="connsiteX1" fmla="*/ 162689 w 1003191"/>
              <a:gd name="connsiteY1" fmla="*/ 0 h 1411727"/>
              <a:gd name="connsiteX2" fmla="*/ 880756 w 1003191"/>
              <a:gd name="connsiteY2" fmla="*/ 0 h 1411727"/>
              <a:gd name="connsiteX3" fmla="*/ 974954 w 1003191"/>
              <a:gd name="connsiteY3" fmla="*/ 1392953 h 1411727"/>
              <a:gd name="connsiteX4" fmla="*/ 13018 w 1003191"/>
              <a:gd name="connsiteY4" fmla="*/ 1393390 h 1411727"/>
              <a:gd name="connsiteX0" fmla="*/ 13018 w 996432"/>
              <a:gd name="connsiteY0" fmla="*/ 1393390 h 1450462"/>
              <a:gd name="connsiteX1" fmla="*/ 162689 w 996432"/>
              <a:gd name="connsiteY1" fmla="*/ 0 h 1450462"/>
              <a:gd name="connsiteX2" fmla="*/ 880756 w 996432"/>
              <a:gd name="connsiteY2" fmla="*/ 0 h 1450462"/>
              <a:gd name="connsiteX3" fmla="*/ 967173 w 996432"/>
              <a:gd name="connsiteY3" fmla="*/ 1450461 h 1450462"/>
              <a:gd name="connsiteX4" fmla="*/ 13018 w 996432"/>
              <a:gd name="connsiteY4" fmla="*/ 1393390 h 1450462"/>
              <a:gd name="connsiteX0" fmla="*/ 12523 w 995937"/>
              <a:gd name="connsiteY0" fmla="*/ 1393390 h 1450462"/>
              <a:gd name="connsiteX1" fmla="*/ 162194 w 995937"/>
              <a:gd name="connsiteY1" fmla="*/ 0 h 1450462"/>
              <a:gd name="connsiteX2" fmla="*/ 880261 w 995937"/>
              <a:gd name="connsiteY2" fmla="*/ 0 h 1450462"/>
              <a:gd name="connsiteX3" fmla="*/ 966678 w 995937"/>
              <a:gd name="connsiteY3" fmla="*/ 1450461 h 1450462"/>
              <a:gd name="connsiteX4" fmla="*/ 12523 w 995937"/>
              <a:gd name="connsiteY4" fmla="*/ 1393390 h 1450462"/>
              <a:gd name="connsiteX0" fmla="*/ 12523 w 995937"/>
              <a:gd name="connsiteY0" fmla="*/ 1432747 h 1489819"/>
              <a:gd name="connsiteX1" fmla="*/ 162194 w 995937"/>
              <a:gd name="connsiteY1" fmla="*/ 39357 h 1489819"/>
              <a:gd name="connsiteX2" fmla="*/ 880261 w 995937"/>
              <a:gd name="connsiteY2" fmla="*/ 39357 h 1489819"/>
              <a:gd name="connsiteX3" fmla="*/ 966678 w 995937"/>
              <a:gd name="connsiteY3" fmla="*/ 1489818 h 1489819"/>
              <a:gd name="connsiteX4" fmla="*/ 12523 w 995937"/>
              <a:gd name="connsiteY4" fmla="*/ 1432747 h 1489819"/>
              <a:gd name="connsiteX0" fmla="*/ 12523 w 995937"/>
              <a:gd name="connsiteY0" fmla="*/ 1432747 h 1518816"/>
              <a:gd name="connsiteX1" fmla="*/ 162194 w 995937"/>
              <a:gd name="connsiteY1" fmla="*/ 39357 h 1518816"/>
              <a:gd name="connsiteX2" fmla="*/ 880261 w 995937"/>
              <a:gd name="connsiteY2" fmla="*/ 39357 h 1518816"/>
              <a:gd name="connsiteX3" fmla="*/ 966678 w 995937"/>
              <a:gd name="connsiteY3" fmla="*/ 1489818 h 1518816"/>
              <a:gd name="connsiteX4" fmla="*/ 12523 w 995937"/>
              <a:gd name="connsiteY4" fmla="*/ 1432747 h 1518816"/>
              <a:gd name="connsiteX0" fmla="*/ 12523 w 995937"/>
              <a:gd name="connsiteY0" fmla="*/ 1432747 h 1534940"/>
              <a:gd name="connsiteX1" fmla="*/ 162194 w 995937"/>
              <a:gd name="connsiteY1" fmla="*/ 39357 h 1534940"/>
              <a:gd name="connsiteX2" fmla="*/ 880261 w 995937"/>
              <a:gd name="connsiteY2" fmla="*/ 39357 h 1534940"/>
              <a:gd name="connsiteX3" fmla="*/ 966678 w 995937"/>
              <a:gd name="connsiteY3" fmla="*/ 1489818 h 1534940"/>
              <a:gd name="connsiteX4" fmla="*/ 12523 w 995937"/>
              <a:gd name="connsiteY4" fmla="*/ 1432747 h 1534940"/>
              <a:gd name="connsiteX0" fmla="*/ 12523 w 1004252"/>
              <a:gd name="connsiteY0" fmla="*/ 1436363 h 1538556"/>
              <a:gd name="connsiteX1" fmla="*/ 162194 w 1004252"/>
              <a:gd name="connsiteY1" fmla="*/ 42973 h 1538556"/>
              <a:gd name="connsiteX2" fmla="*/ 928330 w 1004252"/>
              <a:gd name="connsiteY2" fmla="*/ 30176 h 1538556"/>
              <a:gd name="connsiteX3" fmla="*/ 966678 w 1004252"/>
              <a:gd name="connsiteY3" fmla="*/ 1493434 h 1538556"/>
              <a:gd name="connsiteX4" fmla="*/ 12523 w 1004252"/>
              <a:gd name="connsiteY4" fmla="*/ 1436363 h 1538556"/>
              <a:gd name="connsiteX0" fmla="*/ 12523 w 993035"/>
              <a:gd name="connsiteY0" fmla="*/ 1436363 h 1538556"/>
              <a:gd name="connsiteX1" fmla="*/ 162194 w 993035"/>
              <a:gd name="connsiteY1" fmla="*/ 42973 h 1538556"/>
              <a:gd name="connsiteX2" fmla="*/ 928330 w 993035"/>
              <a:gd name="connsiteY2" fmla="*/ 30176 h 1538556"/>
              <a:gd name="connsiteX3" fmla="*/ 966678 w 993035"/>
              <a:gd name="connsiteY3" fmla="*/ 1493434 h 1538556"/>
              <a:gd name="connsiteX4" fmla="*/ 12523 w 993035"/>
              <a:gd name="connsiteY4" fmla="*/ 1436363 h 153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3035" h="1538556">
                <a:moveTo>
                  <a:pt x="12523" y="1436363"/>
                </a:moveTo>
                <a:cubicBezTo>
                  <a:pt x="-40980" y="1340577"/>
                  <a:pt x="89837" y="569014"/>
                  <a:pt x="162194" y="42973"/>
                </a:cubicBezTo>
                <a:cubicBezTo>
                  <a:pt x="321651" y="-45582"/>
                  <a:pt x="688974" y="30176"/>
                  <a:pt x="928330" y="30176"/>
                </a:cubicBezTo>
                <a:cubicBezTo>
                  <a:pt x="881718" y="765200"/>
                  <a:pt x="1057201" y="1098114"/>
                  <a:pt x="966678" y="1493434"/>
                </a:cubicBezTo>
                <a:cubicBezTo>
                  <a:pt x="516692" y="1568971"/>
                  <a:pt x="95716" y="1549484"/>
                  <a:pt x="12523" y="143636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D55ED74D-6F42-4460-6051-CB035B1ECC0B}"/>
              </a:ext>
            </a:extLst>
          </p:cNvPr>
          <p:cNvSpPr/>
          <p:nvPr/>
        </p:nvSpPr>
        <p:spPr>
          <a:xfrm rot="151533">
            <a:off x="6329396" y="3492873"/>
            <a:ext cx="131178" cy="156888"/>
          </a:xfrm>
          <a:custGeom>
            <a:avLst/>
            <a:gdLst>
              <a:gd name="connsiteX0" fmla="*/ 0 w 616619"/>
              <a:gd name="connsiteY0" fmla="*/ 0 h 621814"/>
              <a:gd name="connsiteX1" fmla="*/ 616619 w 616619"/>
              <a:gd name="connsiteY1" fmla="*/ 0 h 621814"/>
              <a:gd name="connsiteX2" fmla="*/ 616619 w 616619"/>
              <a:gd name="connsiteY2" fmla="*/ 621814 h 621814"/>
              <a:gd name="connsiteX3" fmla="*/ 0 w 616619"/>
              <a:gd name="connsiteY3" fmla="*/ 621814 h 621814"/>
              <a:gd name="connsiteX4" fmla="*/ 0 w 616619"/>
              <a:gd name="connsiteY4" fmla="*/ 0 h 621814"/>
              <a:gd name="connsiteX0" fmla="*/ 0 w 616619"/>
              <a:gd name="connsiteY0" fmla="*/ 0 h 688563"/>
              <a:gd name="connsiteX1" fmla="*/ 616619 w 616619"/>
              <a:gd name="connsiteY1" fmla="*/ 0 h 688563"/>
              <a:gd name="connsiteX2" fmla="*/ 616619 w 616619"/>
              <a:gd name="connsiteY2" fmla="*/ 621814 h 688563"/>
              <a:gd name="connsiteX3" fmla="*/ 0 w 616619"/>
              <a:gd name="connsiteY3" fmla="*/ 621814 h 688563"/>
              <a:gd name="connsiteX4" fmla="*/ 0 w 616619"/>
              <a:gd name="connsiteY4" fmla="*/ 0 h 688563"/>
              <a:gd name="connsiteX0" fmla="*/ 0 w 616619"/>
              <a:gd name="connsiteY0" fmla="*/ 0 h 708755"/>
              <a:gd name="connsiteX1" fmla="*/ 616619 w 616619"/>
              <a:gd name="connsiteY1" fmla="*/ 0 h 708755"/>
              <a:gd name="connsiteX2" fmla="*/ 616619 w 616619"/>
              <a:gd name="connsiteY2" fmla="*/ 621814 h 708755"/>
              <a:gd name="connsiteX3" fmla="*/ 0 w 616619"/>
              <a:gd name="connsiteY3" fmla="*/ 621814 h 708755"/>
              <a:gd name="connsiteX4" fmla="*/ 0 w 616619"/>
              <a:gd name="connsiteY4" fmla="*/ 0 h 708755"/>
              <a:gd name="connsiteX0" fmla="*/ 0 w 616619"/>
              <a:gd name="connsiteY0" fmla="*/ 0 h 711984"/>
              <a:gd name="connsiteX1" fmla="*/ 616619 w 616619"/>
              <a:gd name="connsiteY1" fmla="*/ 0 h 711984"/>
              <a:gd name="connsiteX2" fmla="*/ 616619 w 616619"/>
              <a:gd name="connsiteY2" fmla="*/ 621814 h 711984"/>
              <a:gd name="connsiteX3" fmla="*/ 0 w 616619"/>
              <a:gd name="connsiteY3" fmla="*/ 621814 h 711984"/>
              <a:gd name="connsiteX4" fmla="*/ 0 w 616619"/>
              <a:gd name="connsiteY4" fmla="*/ 0 h 711984"/>
              <a:gd name="connsiteX0" fmla="*/ 0 w 616619"/>
              <a:gd name="connsiteY0" fmla="*/ 0 h 712500"/>
              <a:gd name="connsiteX1" fmla="*/ 616619 w 616619"/>
              <a:gd name="connsiteY1" fmla="*/ 0 h 712500"/>
              <a:gd name="connsiteX2" fmla="*/ 616619 w 616619"/>
              <a:gd name="connsiteY2" fmla="*/ 621814 h 712500"/>
              <a:gd name="connsiteX3" fmla="*/ 0 w 616619"/>
              <a:gd name="connsiteY3" fmla="*/ 621814 h 712500"/>
              <a:gd name="connsiteX4" fmla="*/ 0 w 616619"/>
              <a:gd name="connsiteY4" fmla="*/ 0 h 712500"/>
              <a:gd name="connsiteX0" fmla="*/ 0 w 630030"/>
              <a:gd name="connsiteY0" fmla="*/ 0 h 712500"/>
              <a:gd name="connsiteX1" fmla="*/ 630030 w 630030"/>
              <a:gd name="connsiteY1" fmla="*/ 2440 h 712500"/>
              <a:gd name="connsiteX2" fmla="*/ 616619 w 630030"/>
              <a:gd name="connsiteY2" fmla="*/ 621814 h 712500"/>
              <a:gd name="connsiteX3" fmla="*/ 0 w 630030"/>
              <a:gd name="connsiteY3" fmla="*/ 621814 h 712500"/>
              <a:gd name="connsiteX4" fmla="*/ 0 w 630030"/>
              <a:gd name="connsiteY4" fmla="*/ 0 h 712500"/>
              <a:gd name="connsiteX0" fmla="*/ 0 w 616619"/>
              <a:gd name="connsiteY0" fmla="*/ 0 h 712500"/>
              <a:gd name="connsiteX1" fmla="*/ 583210 w 616619"/>
              <a:gd name="connsiteY1" fmla="*/ 16091 h 712500"/>
              <a:gd name="connsiteX2" fmla="*/ 616619 w 616619"/>
              <a:gd name="connsiteY2" fmla="*/ 621814 h 712500"/>
              <a:gd name="connsiteX3" fmla="*/ 0 w 616619"/>
              <a:gd name="connsiteY3" fmla="*/ 621814 h 712500"/>
              <a:gd name="connsiteX4" fmla="*/ 0 w 616619"/>
              <a:gd name="connsiteY4" fmla="*/ 0 h 712500"/>
              <a:gd name="connsiteX0" fmla="*/ 0 w 629296"/>
              <a:gd name="connsiteY0" fmla="*/ 0 h 712500"/>
              <a:gd name="connsiteX1" fmla="*/ 629296 w 629296"/>
              <a:gd name="connsiteY1" fmla="*/ 21703 h 712500"/>
              <a:gd name="connsiteX2" fmla="*/ 616619 w 629296"/>
              <a:gd name="connsiteY2" fmla="*/ 621814 h 712500"/>
              <a:gd name="connsiteX3" fmla="*/ 0 w 629296"/>
              <a:gd name="connsiteY3" fmla="*/ 621814 h 712500"/>
              <a:gd name="connsiteX4" fmla="*/ 0 w 629296"/>
              <a:gd name="connsiteY4" fmla="*/ 0 h 712500"/>
              <a:gd name="connsiteX0" fmla="*/ 0 w 629296"/>
              <a:gd name="connsiteY0" fmla="*/ 11210 h 723710"/>
              <a:gd name="connsiteX1" fmla="*/ 629296 w 629296"/>
              <a:gd name="connsiteY1" fmla="*/ 32913 h 723710"/>
              <a:gd name="connsiteX2" fmla="*/ 616619 w 629296"/>
              <a:gd name="connsiteY2" fmla="*/ 633024 h 723710"/>
              <a:gd name="connsiteX3" fmla="*/ 0 w 629296"/>
              <a:gd name="connsiteY3" fmla="*/ 633024 h 723710"/>
              <a:gd name="connsiteX4" fmla="*/ 0 w 629296"/>
              <a:gd name="connsiteY4" fmla="*/ 11210 h 723710"/>
              <a:gd name="connsiteX0" fmla="*/ 0 w 629296"/>
              <a:gd name="connsiteY0" fmla="*/ 31201 h 743701"/>
              <a:gd name="connsiteX1" fmla="*/ 629296 w 629296"/>
              <a:gd name="connsiteY1" fmla="*/ 52904 h 743701"/>
              <a:gd name="connsiteX2" fmla="*/ 616619 w 629296"/>
              <a:gd name="connsiteY2" fmla="*/ 653015 h 743701"/>
              <a:gd name="connsiteX3" fmla="*/ 0 w 629296"/>
              <a:gd name="connsiteY3" fmla="*/ 653015 h 743701"/>
              <a:gd name="connsiteX4" fmla="*/ 0 w 629296"/>
              <a:gd name="connsiteY4" fmla="*/ 31201 h 743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296" h="743701">
                <a:moveTo>
                  <a:pt x="0" y="31201"/>
                </a:moveTo>
                <a:cubicBezTo>
                  <a:pt x="200260" y="-15942"/>
                  <a:pt x="415878" y="-10414"/>
                  <a:pt x="629296" y="52904"/>
                </a:cubicBezTo>
                <a:lnTo>
                  <a:pt x="616619" y="653015"/>
                </a:lnTo>
                <a:cubicBezTo>
                  <a:pt x="436182" y="804442"/>
                  <a:pt x="84588" y="739080"/>
                  <a:pt x="0" y="653015"/>
                </a:cubicBezTo>
                <a:lnTo>
                  <a:pt x="0" y="31201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EF9683E6-BB56-6A5A-A041-E5CB6803F5CF}"/>
              </a:ext>
            </a:extLst>
          </p:cNvPr>
          <p:cNvSpPr/>
          <p:nvPr/>
        </p:nvSpPr>
        <p:spPr>
          <a:xfrm rot="219375">
            <a:off x="6331858" y="3493707"/>
            <a:ext cx="37648" cy="102424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Esagono 65">
            <a:extLst>
              <a:ext uri="{FF2B5EF4-FFF2-40B4-BE49-F238E27FC236}">
                <a16:creationId xmlns:a16="http://schemas.microsoft.com/office/drawing/2014/main" id="{8AB56A19-BBD9-3CE9-FD8A-D9A8088991FB}"/>
              </a:ext>
            </a:extLst>
          </p:cNvPr>
          <p:cNvSpPr/>
          <p:nvPr/>
        </p:nvSpPr>
        <p:spPr>
          <a:xfrm>
            <a:off x="6072461" y="3004955"/>
            <a:ext cx="179979" cy="277366"/>
          </a:xfrm>
          <a:custGeom>
            <a:avLst/>
            <a:gdLst>
              <a:gd name="connsiteX0" fmla="*/ 0 w 751959"/>
              <a:gd name="connsiteY0" fmla="*/ 311993 h 623985"/>
              <a:gd name="connsiteX1" fmla="*/ 155996 w 751959"/>
              <a:gd name="connsiteY1" fmla="*/ 0 h 623985"/>
              <a:gd name="connsiteX2" fmla="*/ 595963 w 751959"/>
              <a:gd name="connsiteY2" fmla="*/ 0 h 623985"/>
              <a:gd name="connsiteX3" fmla="*/ 751959 w 751959"/>
              <a:gd name="connsiteY3" fmla="*/ 311993 h 623985"/>
              <a:gd name="connsiteX4" fmla="*/ 595963 w 751959"/>
              <a:gd name="connsiteY4" fmla="*/ 623985 h 623985"/>
              <a:gd name="connsiteX5" fmla="*/ 155996 w 751959"/>
              <a:gd name="connsiteY5" fmla="*/ 623985 h 623985"/>
              <a:gd name="connsiteX6" fmla="*/ 0 w 75195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595963 w 812919"/>
              <a:gd name="connsiteY2" fmla="*/ 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479123 w 812919"/>
              <a:gd name="connsiteY2" fmla="*/ 20320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235793 h 547785"/>
              <a:gd name="connsiteX1" fmla="*/ 404916 w 812919"/>
              <a:gd name="connsiteY1" fmla="*/ 0 h 547785"/>
              <a:gd name="connsiteX2" fmla="*/ 479123 w 812919"/>
              <a:gd name="connsiteY2" fmla="*/ 127000 h 547785"/>
              <a:gd name="connsiteX3" fmla="*/ 812919 w 812919"/>
              <a:gd name="connsiteY3" fmla="*/ 47833 h 547785"/>
              <a:gd name="connsiteX4" fmla="*/ 595963 w 812919"/>
              <a:gd name="connsiteY4" fmla="*/ 547785 h 547785"/>
              <a:gd name="connsiteX5" fmla="*/ 155996 w 812919"/>
              <a:gd name="connsiteY5" fmla="*/ 547785 h 547785"/>
              <a:gd name="connsiteX6" fmla="*/ 0 w 812919"/>
              <a:gd name="connsiteY6" fmla="*/ 235793 h 547785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115356 w 772279"/>
              <a:gd name="connsiteY5" fmla="*/ 677752 h 677752"/>
              <a:gd name="connsiteX6" fmla="*/ 0 w 772279"/>
              <a:gd name="connsiteY6" fmla="*/ 0 h 677752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49316 w 772279"/>
              <a:gd name="connsiteY5" fmla="*/ 372952 h 677752"/>
              <a:gd name="connsiteX6" fmla="*/ 0 w 772279"/>
              <a:gd name="connsiteY6" fmla="*/ 0 h 67775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896192"/>
              <a:gd name="connsiteX1" fmla="*/ 364276 w 772279"/>
              <a:gd name="connsiteY1" fmla="*/ 1299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03171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811334"/>
              <a:gd name="connsiteY0" fmla="*/ 0 h 1033352"/>
              <a:gd name="connsiteX1" fmla="*/ 324550 w 811334"/>
              <a:gd name="connsiteY1" fmla="*/ 155367 h 1033352"/>
              <a:gd name="connsiteX2" fmla="*/ 403171 w 811334"/>
              <a:gd name="connsiteY2" fmla="*/ 256967 h 1033352"/>
              <a:gd name="connsiteX3" fmla="*/ 772279 w 811334"/>
              <a:gd name="connsiteY3" fmla="*/ 177800 h 1033352"/>
              <a:gd name="connsiteX4" fmla="*/ 811334 w 811334"/>
              <a:gd name="connsiteY4" fmla="*/ 1033352 h 1033352"/>
              <a:gd name="connsiteX5" fmla="*/ 137596 w 811334"/>
              <a:gd name="connsiteY5" fmla="*/ 444072 h 1033352"/>
              <a:gd name="connsiteX6" fmla="*/ 0 w 811334"/>
              <a:gd name="connsiteY6" fmla="*/ 0 h 103335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590634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93456 w 772279"/>
              <a:gd name="connsiteY5" fmla="*/ 48471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50209"/>
              <a:gd name="connsiteY0" fmla="*/ 0 h 1277192"/>
              <a:gd name="connsiteX1" fmla="*/ 324550 w 750209"/>
              <a:gd name="connsiteY1" fmla="*/ 155367 h 1277192"/>
              <a:gd name="connsiteX2" fmla="*/ 403171 w 750209"/>
              <a:gd name="connsiteY2" fmla="*/ 256967 h 1277192"/>
              <a:gd name="connsiteX3" fmla="*/ 750209 w 750209"/>
              <a:gd name="connsiteY3" fmla="*/ 213360 h 1277192"/>
              <a:gd name="connsiteX4" fmla="*/ 365520 w 750209"/>
              <a:gd name="connsiteY4" fmla="*/ 1277192 h 1277192"/>
              <a:gd name="connsiteX5" fmla="*/ 111112 w 750209"/>
              <a:gd name="connsiteY5" fmla="*/ 632032 h 1277192"/>
              <a:gd name="connsiteX6" fmla="*/ 0 w 750209"/>
              <a:gd name="connsiteY6" fmla="*/ 0 h 1277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209" h="1277192">
                <a:moveTo>
                  <a:pt x="0" y="0"/>
                </a:moveTo>
                <a:lnTo>
                  <a:pt x="324550" y="155367"/>
                </a:lnTo>
                <a:cubicBezTo>
                  <a:pt x="389926" y="187540"/>
                  <a:pt x="378435" y="214634"/>
                  <a:pt x="403171" y="256967"/>
                </a:cubicBezTo>
                <a:cubicBezTo>
                  <a:pt x="443316" y="286458"/>
                  <a:pt x="638944" y="239749"/>
                  <a:pt x="750209" y="213360"/>
                </a:cubicBezTo>
                <a:lnTo>
                  <a:pt x="365520" y="1277192"/>
                </a:lnTo>
                <a:cubicBezTo>
                  <a:pt x="214755" y="1162045"/>
                  <a:pt x="206663" y="991019"/>
                  <a:pt x="111112" y="632032"/>
                </a:cubicBezTo>
                <a:cubicBezTo>
                  <a:pt x="49062" y="382408"/>
                  <a:pt x="57636" y="163264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Esagono 65">
            <a:extLst>
              <a:ext uri="{FF2B5EF4-FFF2-40B4-BE49-F238E27FC236}">
                <a16:creationId xmlns:a16="http://schemas.microsoft.com/office/drawing/2014/main" id="{24B83598-BF24-DF50-6F51-DBFEEF447DB3}"/>
              </a:ext>
            </a:extLst>
          </p:cNvPr>
          <p:cNvSpPr/>
          <p:nvPr/>
        </p:nvSpPr>
        <p:spPr>
          <a:xfrm flipH="1">
            <a:off x="6294413" y="3002858"/>
            <a:ext cx="166462" cy="277366"/>
          </a:xfrm>
          <a:custGeom>
            <a:avLst/>
            <a:gdLst>
              <a:gd name="connsiteX0" fmla="*/ 0 w 751959"/>
              <a:gd name="connsiteY0" fmla="*/ 311993 h 623985"/>
              <a:gd name="connsiteX1" fmla="*/ 155996 w 751959"/>
              <a:gd name="connsiteY1" fmla="*/ 0 h 623985"/>
              <a:gd name="connsiteX2" fmla="*/ 595963 w 751959"/>
              <a:gd name="connsiteY2" fmla="*/ 0 h 623985"/>
              <a:gd name="connsiteX3" fmla="*/ 751959 w 751959"/>
              <a:gd name="connsiteY3" fmla="*/ 311993 h 623985"/>
              <a:gd name="connsiteX4" fmla="*/ 595963 w 751959"/>
              <a:gd name="connsiteY4" fmla="*/ 623985 h 623985"/>
              <a:gd name="connsiteX5" fmla="*/ 155996 w 751959"/>
              <a:gd name="connsiteY5" fmla="*/ 623985 h 623985"/>
              <a:gd name="connsiteX6" fmla="*/ 0 w 75195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595963 w 812919"/>
              <a:gd name="connsiteY2" fmla="*/ 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479123 w 812919"/>
              <a:gd name="connsiteY2" fmla="*/ 20320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235793 h 547785"/>
              <a:gd name="connsiteX1" fmla="*/ 404916 w 812919"/>
              <a:gd name="connsiteY1" fmla="*/ 0 h 547785"/>
              <a:gd name="connsiteX2" fmla="*/ 479123 w 812919"/>
              <a:gd name="connsiteY2" fmla="*/ 127000 h 547785"/>
              <a:gd name="connsiteX3" fmla="*/ 812919 w 812919"/>
              <a:gd name="connsiteY3" fmla="*/ 47833 h 547785"/>
              <a:gd name="connsiteX4" fmla="*/ 595963 w 812919"/>
              <a:gd name="connsiteY4" fmla="*/ 547785 h 547785"/>
              <a:gd name="connsiteX5" fmla="*/ 155996 w 812919"/>
              <a:gd name="connsiteY5" fmla="*/ 547785 h 547785"/>
              <a:gd name="connsiteX6" fmla="*/ 0 w 812919"/>
              <a:gd name="connsiteY6" fmla="*/ 235793 h 547785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115356 w 772279"/>
              <a:gd name="connsiteY5" fmla="*/ 677752 h 677752"/>
              <a:gd name="connsiteX6" fmla="*/ 0 w 772279"/>
              <a:gd name="connsiteY6" fmla="*/ 0 h 677752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49316 w 772279"/>
              <a:gd name="connsiteY5" fmla="*/ 372952 h 677752"/>
              <a:gd name="connsiteX6" fmla="*/ 0 w 772279"/>
              <a:gd name="connsiteY6" fmla="*/ 0 h 67775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896192"/>
              <a:gd name="connsiteX1" fmla="*/ 364276 w 772279"/>
              <a:gd name="connsiteY1" fmla="*/ 1299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03171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811334"/>
              <a:gd name="connsiteY0" fmla="*/ 0 h 1033352"/>
              <a:gd name="connsiteX1" fmla="*/ 324550 w 811334"/>
              <a:gd name="connsiteY1" fmla="*/ 155367 h 1033352"/>
              <a:gd name="connsiteX2" fmla="*/ 403171 w 811334"/>
              <a:gd name="connsiteY2" fmla="*/ 256967 h 1033352"/>
              <a:gd name="connsiteX3" fmla="*/ 772279 w 811334"/>
              <a:gd name="connsiteY3" fmla="*/ 177800 h 1033352"/>
              <a:gd name="connsiteX4" fmla="*/ 811334 w 811334"/>
              <a:gd name="connsiteY4" fmla="*/ 1033352 h 1033352"/>
              <a:gd name="connsiteX5" fmla="*/ 137596 w 811334"/>
              <a:gd name="connsiteY5" fmla="*/ 444072 h 1033352"/>
              <a:gd name="connsiteX6" fmla="*/ 0 w 811334"/>
              <a:gd name="connsiteY6" fmla="*/ 0 h 103335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590634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93456 w 772279"/>
              <a:gd name="connsiteY5" fmla="*/ 48471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50209"/>
              <a:gd name="connsiteY0" fmla="*/ 0 h 1277192"/>
              <a:gd name="connsiteX1" fmla="*/ 324550 w 750209"/>
              <a:gd name="connsiteY1" fmla="*/ 155367 h 1277192"/>
              <a:gd name="connsiteX2" fmla="*/ 403171 w 750209"/>
              <a:gd name="connsiteY2" fmla="*/ 256967 h 1277192"/>
              <a:gd name="connsiteX3" fmla="*/ 750209 w 750209"/>
              <a:gd name="connsiteY3" fmla="*/ 213360 h 1277192"/>
              <a:gd name="connsiteX4" fmla="*/ 365520 w 750209"/>
              <a:gd name="connsiteY4" fmla="*/ 1277192 h 1277192"/>
              <a:gd name="connsiteX5" fmla="*/ 111112 w 750209"/>
              <a:gd name="connsiteY5" fmla="*/ 632032 h 1277192"/>
              <a:gd name="connsiteX6" fmla="*/ 0 w 750209"/>
              <a:gd name="connsiteY6" fmla="*/ 0 h 1277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209" h="1277192">
                <a:moveTo>
                  <a:pt x="0" y="0"/>
                </a:moveTo>
                <a:lnTo>
                  <a:pt x="324550" y="155367"/>
                </a:lnTo>
                <a:cubicBezTo>
                  <a:pt x="389926" y="187540"/>
                  <a:pt x="378435" y="214634"/>
                  <a:pt x="403171" y="256967"/>
                </a:cubicBezTo>
                <a:cubicBezTo>
                  <a:pt x="443316" y="286458"/>
                  <a:pt x="638944" y="239749"/>
                  <a:pt x="750209" y="213360"/>
                </a:cubicBezTo>
                <a:lnTo>
                  <a:pt x="365520" y="1277192"/>
                </a:lnTo>
                <a:cubicBezTo>
                  <a:pt x="214755" y="1162045"/>
                  <a:pt x="206663" y="991019"/>
                  <a:pt x="111112" y="632032"/>
                </a:cubicBezTo>
                <a:cubicBezTo>
                  <a:pt x="49062" y="382408"/>
                  <a:pt x="57636" y="163264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Ovale 55">
            <a:extLst>
              <a:ext uri="{FF2B5EF4-FFF2-40B4-BE49-F238E27FC236}">
                <a16:creationId xmlns:a16="http://schemas.microsoft.com/office/drawing/2014/main" id="{AA1B28D8-3CD6-C014-5822-EC21FF3D88BB}"/>
              </a:ext>
            </a:extLst>
          </p:cNvPr>
          <p:cNvSpPr/>
          <p:nvPr/>
        </p:nvSpPr>
        <p:spPr>
          <a:xfrm>
            <a:off x="6126363" y="3046408"/>
            <a:ext cx="295444" cy="304074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7F8D27DD-851B-5631-E4F5-25B64B828837}"/>
              </a:ext>
            </a:extLst>
          </p:cNvPr>
          <p:cNvGrpSpPr/>
          <p:nvPr/>
        </p:nvGrpSpPr>
        <p:grpSpPr>
          <a:xfrm>
            <a:off x="6380946" y="2991306"/>
            <a:ext cx="207749" cy="204205"/>
            <a:chOff x="7194492" y="1267280"/>
            <a:chExt cx="832077" cy="849267"/>
          </a:xfrm>
          <a:solidFill>
            <a:schemeClr val="bg2">
              <a:lumMod val="25000"/>
            </a:schemeClr>
          </a:solidFill>
        </p:grpSpPr>
        <p:sp>
          <p:nvSpPr>
            <p:cNvPr id="108" name="Ritardo 107">
              <a:extLst>
                <a:ext uri="{FF2B5EF4-FFF2-40B4-BE49-F238E27FC236}">
                  <a16:creationId xmlns:a16="http://schemas.microsoft.com/office/drawing/2014/main" id="{355D9527-BCE3-5648-01A7-AA5D81B700AB}"/>
                </a:ext>
              </a:extLst>
            </p:cNvPr>
            <p:cNvSpPr/>
            <p:nvPr/>
          </p:nvSpPr>
          <p:spPr>
            <a:xfrm rot="5197850">
              <a:off x="7361545" y="1462022"/>
              <a:ext cx="503058" cy="417272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9" name="Cerchio parziale 108">
              <a:extLst>
                <a:ext uri="{FF2B5EF4-FFF2-40B4-BE49-F238E27FC236}">
                  <a16:creationId xmlns:a16="http://schemas.microsoft.com/office/drawing/2014/main" id="{75F21A93-E0A1-D638-8911-74CB570316DF}"/>
                </a:ext>
              </a:extLst>
            </p:cNvPr>
            <p:cNvSpPr/>
            <p:nvPr/>
          </p:nvSpPr>
          <p:spPr>
            <a:xfrm rot="1936892">
              <a:off x="7194492" y="1267280"/>
              <a:ext cx="832077" cy="849267"/>
            </a:xfrm>
            <a:prstGeom prst="pie">
              <a:avLst>
                <a:gd name="adj1" fmla="val 11382448"/>
                <a:gd name="adj2" fmla="val 166025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sp>
        <p:nvSpPr>
          <p:cNvPr id="58" name="Figura a mano libera: forma 57">
            <a:extLst>
              <a:ext uri="{FF2B5EF4-FFF2-40B4-BE49-F238E27FC236}">
                <a16:creationId xmlns:a16="http://schemas.microsoft.com/office/drawing/2014/main" id="{0ED4809C-E23A-5C43-BB40-CA557E6C10BB}"/>
              </a:ext>
            </a:extLst>
          </p:cNvPr>
          <p:cNvSpPr/>
          <p:nvPr/>
        </p:nvSpPr>
        <p:spPr>
          <a:xfrm>
            <a:off x="6307739" y="4114065"/>
            <a:ext cx="178490" cy="65284"/>
          </a:xfrm>
          <a:custGeom>
            <a:avLst/>
            <a:gdLst>
              <a:gd name="connsiteX0" fmla="*/ 0 w 857250"/>
              <a:gd name="connsiteY0" fmla="*/ 129540 h 186690"/>
              <a:gd name="connsiteX1" fmla="*/ 72390 w 857250"/>
              <a:gd name="connsiteY1" fmla="*/ 3810 h 186690"/>
              <a:gd name="connsiteX2" fmla="*/ 495300 w 857250"/>
              <a:gd name="connsiteY2" fmla="*/ 186690 h 186690"/>
              <a:gd name="connsiteX3" fmla="*/ 811530 w 857250"/>
              <a:gd name="connsiteY3" fmla="*/ 0 h 186690"/>
              <a:gd name="connsiteX4" fmla="*/ 857250 w 857250"/>
              <a:gd name="connsiteY4" fmla="*/ 186690 h 186690"/>
              <a:gd name="connsiteX5" fmla="*/ 0 w 857250"/>
              <a:gd name="connsiteY5" fmla="*/ 129540 h 186690"/>
              <a:gd name="connsiteX0" fmla="*/ 0 w 857250"/>
              <a:gd name="connsiteY0" fmla="*/ 129540 h 186690"/>
              <a:gd name="connsiteX1" fmla="*/ 72390 w 857250"/>
              <a:gd name="connsiteY1" fmla="*/ 3810 h 186690"/>
              <a:gd name="connsiteX2" fmla="*/ 483870 w 857250"/>
              <a:gd name="connsiteY2" fmla="*/ 160020 h 186690"/>
              <a:gd name="connsiteX3" fmla="*/ 811530 w 857250"/>
              <a:gd name="connsiteY3" fmla="*/ 0 h 186690"/>
              <a:gd name="connsiteX4" fmla="*/ 857250 w 857250"/>
              <a:gd name="connsiteY4" fmla="*/ 186690 h 186690"/>
              <a:gd name="connsiteX5" fmla="*/ 0 w 857250"/>
              <a:gd name="connsiteY5" fmla="*/ 129540 h 186690"/>
              <a:gd name="connsiteX0" fmla="*/ 0 w 857250"/>
              <a:gd name="connsiteY0" fmla="*/ 129540 h 252004"/>
              <a:gd name="connsiteX1" fmla="*/ 72390 w 857250"/>
              <a:gd name="connsiteY1" fmla="*/ 3810 h 252004"/>
              <a:gd name="connsiteX2" fmla="*/ 483870 w 857250"/>
              <a:gd name="connsiteY2" fmla="*/ 160020 h 252004"/>
              <a:gd name="connsiteX3" fmla="*/ 811530 w 857250"/>
              <a:gd name="connsiteY3" fmla="*/ 0 h 252004"/>
              <a:gd name="connsiteX4" fmla="*/ 857250 w 857250"/>
              <a:gd name="connsiteY4" fmla="*/ 186690 h 252004"/>
              <a:gd name="connsiteX5" fmla="*/ 0 w 857250"/>
              <a:gd name="connsiteY5" fmla="*/ 129540 h 252004"/>
              <a:gd name="connsiteX0" fmla="*/ 313 w 857563"/>
              <a:gd name="connsiteY0" fmla="*/ 129540 h 276462"/>
              <a:gd name="connsiteX1" fmla="*/ 72703 w 857563"/>
              <a:gd name="connsiteY1" fmla="*/ 3810 h 276462"/>
              <a:gd name="connsiteX2" fmla="*/ 484183 w 857563"/>
              <a:gd name="connsiteY2" fmla="*/ 160020 h 276462"/>
              <a:gd name="connsiteX3" fmla="*/ 811843 w 857563"/>
              <a:gd name="connsiteY3" fmla="*/ 0 h 276462"/>
              <a:gd name="connsiteX4" fmla="*/ 857563 w 857563"/>
              <a:gd name="connsiteY4" fmla="*/ 186690 h 276462"/>
              <a:gd name="connsiteX5" fmla="*/ 313 w 857563"/>
              <a:gd name="connsiteY5" fmla="*/ 129540 h 276462"/>
              <a:gd name="connsiteX0" fmla="*/ 4085 w 861335"/>
              <a:gd name="connsiteY0" fmla="*/ 129540 h 276462"/>
              <a:gd name="connsiteX1" fmla="*/ 76475 w 861335"/>
              <a:gd name="connsiteY1" fmla="*/ 3810 h 276462"/>
              <a:gd name="connsiteX2" fmla="*/ 487955 w 861335"/>
              <a:gd name="connsiteY2" fmla="*/ 160020 h 276462"/>
              <a:gd name="connsiteX3" fmla="*/ 815615 w 861335"/>
              <a:gd name="connsiteY3" fmla="*/ 0 h 276462"/>
              <a:gd name="connsiteX4" fmla="*/ 861335 w 861335"/>
              <a:gd name="connsiteY4" fmla="*/ 186690 h 276462"/>
              <a:gd name="connsiteX5" fmla="*/ 4085 w 861335"/>
              <a:gd name="connsiteY5" fmla="*/ 129540 h 276462"/>
              <a:gd name="connsiteX0" fmla="*/ 6370 w 863620"/>
              <a:gd name="connsiteY0" fmla="*/ 129540 h 276462"/>
              <a:gd name="connsiteX1" fmla="*/ 78760 w 863620"/>
              <a:gd name="connsiteY1" fmla="*/ 3810 h 276462"/>
              <a:gd name="connsiteX2" fmla="*/ 490240 w 863620"/>
              <a:gd name="connsiteY2" fmla="*/ 160020 h 276462"/>
              <a:gd name="connsiteX3" fmla="*/ 817900 w 863620"/>
              <a:gd name="connsiteY3" fmla="*/ 0 h 276462"/>
              <a:gd name="connsiteX4" fmla="*/ 863620 w 863620"/>
              <a:gd name="connsiteY4" fmla="*/ 186690 h 276462"/>
              <a:gd name="connsiteX5" fmla="*/ 6370 w 863620"/>
              <a:gd name="connsiteY5" fmla="*/ 129540 h 276462"/>
              <a:gd name="connsiteX0" fmla="*/ 6370 w 863620"/>
              <a:gd name="connsiteY0" fmla="*/ 129540 h 276462"/>
              <a:gd name="connsiteX1" fmla="*/ 78760 w 863620"/>
              <a:gd name="connsiteY1" fmla="*/ 3810 h 276462"/>
              <a:gd name="connsiteX2" fmla="*/ 490240 w 863620"/>
              <a:gd name="connsiteY2" fmla="*/ 160020 h 276462"/>
              <a:gd name="connsiteX3" fmla="*/ 817900 w 863620"/>
              <a:gd name="connsiteY3" fmla="*/ 0 h 276462"/>
              <a:gd name="connsiteX4" fmla="*/ 863620 w 863620"/>
              <a:gd name="connsiteY4" fmla="*/ 186690 h 276462"/>
              <a:gd name="connsiteX5" fmla="*/ 6370 w 863620"/>
              <a:gd name="connsiteY5" fmla="*/ 129540 h 276462"/>
              <a:gd name="connsiteX0" fmla="*/ 6370 w 863620"/>
              <a:gd name="connsiteY0" fmla="*/ 129540 h 276462"/>
              <a:gd name="connsiteX1" fmla="*/ 78760 w 863620"/>
              <a:gd name="connsiteY1" fmla="*/ 3810 h 276462"/>
              <a:gd name="connsiteX2" fmla="*/ 490240 w 863620"/>
              <a:gd name="connsiteY2" fmla="*/ 160020 h 276462"/>
              <a:gd name="connsiteX3" fmla="*/ 817900 w 863620"/>
              <a:gd name="connsiteY3" fmla="*/ 0 h 276462"/>
              <a:gd name="connsiteX4" fmla="*/ 863620 w 863620"/>
              <a:gd name="connsiteY4" fmla="*/ 186690 h 276462"/>
              <a:gd name="connsiteX5" fmla="*/ 6370 w 863620"/>
              <a:gd name="connsiteY5" fmla="*/ 129540 h 276462"/>
              <a:gd name="connsiteX0" fmla="*/ 6370 w 863620"/>
              <a:gd name="connsiteY0" fmla="*/ 129540 h 276462"/>
              <a:gd name="connsiteX1" fmla="*/ 78760 w 863620"/>
              <a:gd name="connsiteY1" fmla="*/ 3810 h 276462"/>
              <a:gd name="connsiteX2" fmla="*/ 490240 w 863620"/>
              <a:gd name="connsiteY2" fmla="*/ 160020 h 276462"/>
              <a:gd name="connsiteX3" fmla="*/ 817900 w 863620"/>
              <a:gd name="connsiteY3" fmla="*/ 0 h 276462"/>
              <a:gd name="connsiteX4" fmla="*/ 863620 w 863620"/>
              <a:gd name="connsiteY4" fmla="*/ 186690 h 276462"/>
              <a:gd name="connsiteX5" fmla="*/ 6370 w 863620"/>
              <a:gd name="connsiteY5" fmla="*/ 129540 h 276462"/>
              <a:gd name="connsiteX0" fmla="*/ 6370 w 863620"/>
              <a:gd name="connsiteY0" fmla="*/ 156130 h 303052"/>
              <a:gd name="connsiteX1" fmla="*/ 78760 w 863620"/>
              <a:gd name="connsiteY1" fmla="*/ 30400 h 303052"/>
              <a:gd name="connsiteX2" fmla="*/ 490240 w 863620"/>
              <a:gd name="connsiteY2" fmla="*/ 186610 h 303052"/>
              <a:gd name="connsiteX3" fmla="*/ 817900 w 863620"/>
              <a:gd name="connsiteY3" fmla="*/ 26590 h 303052"/>
              <a:gd name="connsiteX4" fmla="*/ 863620 w 863620"/>
              <a:gd name="connsiteY4" fmla="*/ 213280 h 303052"/>
              <a:gd name="connsiteX5" fmla="*/ 6370 w 863620"/>
              <a:gd name="connsiteY5" fmla="*/ 156130 h 303052"/>
              <a:gd name="connsiteX0" fmla="*/ 6370 w 863620"/>
              <a:gd name="connsiteY0" fmla="*/ 156130 h 303052"/>
              <a:gd name="connsiteX1" fmla="*/ 78760 w 863620"/>
              <a:gd name="connsiteY1" fmla="*/ 30400 h 303052"/>
              <a:gd name="connsiteX2" fmla="*/ 490240 w 863620"/>
              <a:gd name="connsiteY2" fmla="*/ 186610 h 303052"/>
              <a:gd name="connsiteX3" fmla="*/ 817900 w 863620"/>
              <a:gd name="connsiteY3" fmla="*/ 26590 h 303052"/>
              <a:gd name="connsiteX4" fmla="*/ 863620 w 863620"/>
              <a:gd name="connsiteY4" fmla="*/ 213280 h 303052"/>
              <a:gd name="connsiteX5" fmla="*/ 6370 w 863620"/>
              <a:gd name="connsiteY5" fmla="*/ 156130 h 303052"/>
              <a:gd name="connsiteX0" fmla="*/ 6370 w 887664"/>
              <a:gd name="connsiteY0" fmla="*/ 156130 h 303052"/>
              <a:gd name="connsiteX1" fmla="*/ 78760 w 887664"/>
              <a:gd name="connsiteY1" fmla="*/ 30400 h 303052"/>
              <a:gd name="connsiteX2" fmla="*/ 490240 w 887664"/>
              <a:gd name="connsiteY2" fmla="*/ 186610 h 303052"/>
              <a:gd name="connsiteX3" fmla="*/ 817900 w 887664"/>
              <a:gd name="connsiteY3" fmla="*/ 26590 h 303052"/>
              <a:gd name="connsiteX4" fmla="*/ 863620 w 887664"/>
              <a:gd name="connsiteY4" fmla="*/ 213280 h 303052"/>
              <a:gd name="connsiteX5" fmla="*/ 6370 w 887664"/>
              <a:gd name="connsiteY5" fmla="*/ 156130 h 303052"/>
              <a:gd name="connsiteX0" fmla="*/ 6370 w 887664"/>
              <a:gd name="connsiteY0" fmla="*/ 156130 h 303052"/>
              <a:gd name="connsiteX1" fmla="*/ 78760 w 887664"/>
              <a:gd name="connsiteY1" fmla="*/ 30400 h 303052"/>
              <a:gd name="connsiteX2" fmla="*/ 490240 w 887664"/>
              <a:gd name="connsiteY2" fmla="*/ 186610 h 303052"/>
              <a:gd name="connsiteX3" fmla="*/ 817900 w 887664"/>
              <a:gd name="connsiteY3" fmla="*/ 26590 h 303052"/>
              <a:gd name="connsiteX4" fmla="*/ 863620 w 887664"/>
              <a:gd name="connsiteY4" fmla="*/ 213280 h 303052"/>
              <a:gd name="connsiteX5" fmla="*/ 6370 w 887664"/>
              <a:gd name="connsiteY5" fmla="*/ 156130 h 303052"/>
              <a:gd name="connsiteX0" fmla="*/ 6370 w 887664"/>
              <a:gd name="connsiteY0" fmla="*/ 153690 h 300612"/>
              <a:gd name="connsiteX1" fmla="*/ 78760 w 887664"/>
              <a:gd name="connsiteY1" fmla="*/ 27960 h 300612"/>
              <a:gd name="connsiteX2" fmla="*/ 490240 w 887664"/>
              <a:gd name="connsiteY2" fmla="*/ 184170 h 300612"/>
              <a:gd name="connsiteX3" fmla="*/ 817900 w 887664"/>
              <a:gd name="connsiteY3" fmla="*/ 24150 h 300612"/>
              <a:gd name="connsiteX4" fmla="*/ 863620 w 887664"/>
              <a:gd name="connsiteY4" fmla="*/ 210840 h 300612"/>
              <a:gd name="connsiteX5" fmla="*/ 6370 w 887664"/>
              <a:gd name="connsiteY5" fmla="*/ 153690 h 300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7664" h="300612">
                <a:moveTo>
                  <a:pt x="6370" y="153690"/>
                </a:moveTo>
                <a:cubicBezTo>
                  <a:pt x="-15220" y="88920"/>
                  <a:pt x="20340" y="73680"/>
                  <a:pt x="78760" y="27960"/>
                </a:cubicBezTo>
                <a:cubicBezTo>
                  <a:pt x="166390" y="11450"/>
                  <a:pt x="337840" y="196870"/>
                  <a:pt x="490240" y="184170"/>
                </a:cubicBezTo>
                <a:cubicBezTo>
                  <a:pt x="637560" y="161310"/>
                  <a:pt x="769640" y="-74910"/>
                  <a:pt x="817900" y="24150"/>
                </a:cubicBezTo>
                <a:cubicBezTo>
                  <a:pt x="894100" y="67330"/>
                  <a:pt x="905530" y="171470"/>
                  <a:pt x="863620" y="210840"/>
                </a:cubicBezTo>
                <a:cubicBezTo>
                  <a:pt x="535960" y="378480"/>
                  <a:pt x="-8870" y="283230"/>
                  <a:pt x="6370" y="15369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78105739-EB35-05F5-BDB6-D77AD2649B80}"/>
              </a:ext>
            </a:extLst>
          </p:cNvPr>
          <p:cNvSpPr/>
          <p:nvPr/>
        </p:nvSpPr>
        <p:spPr>
          <a:xfrm rot="556420">
            <a:off x="6284689" y="4028000"/>
            <a:ext cx="154634" cy="5380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60" name="Gruppo 59">
            <a:extLst>
              <a:ext uri="{FF2B5EF4-FFF2-40B4-BE49-F238E27FC236}">
                <a16:creationId xmlns:a16="http://schemas.microsoft.com/office/drawing/2014/main" id="{B10E94C4-7D16-85C8-8710-35A22E754113}"/>
              </a:ext>
            </a:extLst>
          </p:cNvPr>
          <p:cNvGrpSpPr/>
          <p:nvPr/>
        </p:nvGrpSpPr>
        <p:grpSpPr>
          <a:xfrm>
            <a:off x="6284616" y="3800829"/>
            <a:ext cx="192350" cy="267516"/>
            <a:chOff x="8774517" y="4918684"/>
            <a:chExt cx="922752" cy="1231833"/>
          </a:xfrm>
        </p:grpSpPr>
        <p:sp>
          <p:nvSpPr>
            <p:cNvPr id="106" name="Rettangolo 70">
              <a:extLst>
                <a:ext uri="{FF2B5EF4-FFF2-40B4-BE49-F238E27FC236}">
                  <a16:creationId xmlns:a16="http://schemas.microsoft.com/office/drawing/2014/main" id="{FEB503D0-29B4-47BF-E6A8-FC96AC78A0C4}"/>
                </a:ext>
              </a:extLst>
            </p:cNvPr>
            <p:cNvSpPr/>
            <p:nvPr/>
          </p:nvSpPr>
          <p:spPr>
            <a:xfrm rot="282320" flipH="1">
              <a:off x="8774517" y="4918684"/>
              <a:ext cx="922752" cy="1231833"/>
            </a:xfrm>
            <a:custGeom>
              <a:avLst/>
              <a:gdLst>
                <a:gd name="connsiteX0" fmla="*/ 0 w 755671"/>
                <a:gd name="connsiteY0" fmla="*/ 0 h 1499616"/>
                <a:gd name="connsiteX1" fmla="*/ 755671 w 755671"/>
                <a:gd name="connsiteY1" fmla="*/ 0 h 1499616"/>
                <a:gd name="connsiteX2" fmla="*/ 755671 w 755671"/>
                <a:gd name="connsiteY2" fmla="*/ 1499616 h 1499616"/>
                <a:gd name="connsiteX3" fmla="*/ 0 w 755671"/>
                <a:gd name="connsiteY3" fmla="*/ 1499616 h 1499616"/>
                <a:gd name="connsiteX4" fmla="*/ 0 w 755671"/>
                <a:gd name="connsiteY4" fmla="*/ 0 h 1499616"/>
                <a:gd name="connsiteX0" fmla="*/ 0 w 755671"/>
                <a:gd name="connsiteY0" fmla="*/ 0 h 1499616"/>
                <a:gd name="connsiteX1" fmla="*/ 755671 w 755671"/>
                <a:gd name="connsiteY1" fmla="*/ 0 h 1499616"/>
                <a:gd name="connsiteX2" fmla="*/ 755671 w 755671"/>
                <a:gd name="connsiteY2" fmla="*/ 1499616 h 1499616"/>
                <a:gd name="connsiteX3" fmla="*/ 0 w 755671"/>
                <a:gd name="connsiteY3" fmla="*/ 1499616 h 1499616"/>
                <a:gd name="connsiteX4" fmla="*/ 0 w 755671"/>
                <a:gd name="connsiteY4" fmla="*/ 0 h 1499616"/>
                <a:gd name="connsiteX0" fmla="*/ 20569 w 776240"/>
                <a:gd name="connsiteY0" fmla="*/ 0 h 1499616"/>
                <a:gd name="connsiteX1" fmla="*/ 776240 w 776240"/>
                <a:gd name="connsiteY1" fmla="*/ 0 h 1499616"/>
                <a:gd name="connsiteX2" fmla="*/ 776240 w 776240"/>
                <a:gd name="connsiteY2" fmla="*/ 1499616 h 1499616"/>
                <a:gd name="connsiteX3" fmla="*/ 20569 w 776240"/>
                <a:gd name="connsiteY3" fmla="*/ 1499616 h 1499616"/>
                <a:gd name="connsiteX4" fmla="*/ 20569 w 776240"/>
                <a:gd name="connsiteY4" fmla="*/ 0 h 1499616"/>
                <a:gd name="connsiteX0" fmla="*/ 20569 w 835845"/>
                <a:gd name="connsiteY0" fmla="*/ 0 h 1499616"/>
                <a:gd name="connsiteX1" fmla="*/ 776240 w 835845"/>
                <a:gd name="connsiteY1" fmla="*/ 0 h 1499616"/>
                <a:gd name="connsiteX2" fmla="*/ 776240 w 835845"/>
                <a:gd name="connsiteY2" fmla="*/ 1499616 h 1499616"/>
                <a:gd name="connsiteX3" fmla="*/ 20569 w 835845"/>
                <a:gd name="connsiteY3" fmla="*/ 1499616 h 1499616"/>
                <a:gd name="connsiteX4" fmla="*/ 20569 w 835845"/>
                <a:gd name="connsiteY4" fmla="*/ 0 h 1499616"/>
                <a:gd name="connsiteX0" fmla="*/ 20569 w 818819"/>
                <a:gd name="connsiteY0" fmla="*/ 0 h 1499616"/>
                <a:gd name="connsiteX1" fmla="*/ 776240 w 818819"/>
                <a:gd name="connsiteY1" fmla="*/ 0 h 1499616"/>
                <a:gd name="connsiteX2" fmla="*/ 684800 w 818819"/>
                <a:gd name="connsiteY2" fmla="*/ 1493520 h 1499616"/>
                <a:gd name="connsiteX3" fmla="*/ 20569 w 818819"/>
                <a:gd name="connsiteY3" fmla="*/ 1499616 h 1499616"/>
                <a:gd name="connsiteX4" fmla="*/ 20569 w 818819"/>
                <a:gd name="connsiteY4" fmla="*/ 0 h 1499616"/>
                <a:gd name="connsiteX0" fmla="*/ 20569 w 818819"/>
                <a:gd name="connsiteY0" fmla="*/ 0 h 1547056"/>
                <a:gd name="connsiteX1" fmla="*/ 776240 w 818819"/>
                <a:gd name="connsiteY1" fmla="*/ 0 h 1547056"/>
                <a:gd name="connsiteX2" fmla="*/ 684800 w 818819"/>
                <a:gd name="connsiteY2" fmla="*/ 1493520 h 1547056"/>
                <a:gd name="connsiteX3" fmla="*/ 20569 w 818819"/>
                <a:gd name="connsiteY3" fmla="*/ 1499616 h 1547056"/>
                <a:gd name="connsiteX4" fmla="*/ 20569 w 818819"/>
                <a:gd name="connsiteY4" fmla="*/ 0 h 1547056"/>
                <a:gd name="connsiteX0" fmla="*/ 20569 w 826508"/>
                <a:gd name="connsiteY0" fmla="*/ 0 h 1499616"/>
                <a:gd name="connsiteX1" fmla="*/ 776240 w 826508"/>
                <a:gd name="connsiteY1" fmla="*/ 0 h 1499616"/>
                <a:gd name="connsiteX2" fmla="*/ 733667 w 826508"/>
                <a:gd name="connsiteY2" fmla="*/ 1170381 h 1499616"/>
                <a:gd name="connsiteX3" fmla="*/ 20569 w 826508"/>
                <a:gd name="connsiteY3" fmla="*/ 1499616 h 1499616"/>
                <a:gd name="connsiteX4" fmla="*/ 20569 w 826508"/>
                <a:gd name="connsiteY4" fmla="*/ 0 h 1499616"/>
                <a:gd name="connsiteX0" fmla="*/ 20569 w 827210"/>
                <a:gd name="connsiteY0" fmla="*/ 0 h 1499616"/>
                <a:gd name="connsiteX1" fmla="*/ 776240 w 827210"/>
                <a:gd name="connsiteY1" fmla="*/ 0 h 1499616"/>
                <a:gd name="connsiteX2" fmla="*/ 737403 w 827210"/>
                <a:gd name="connsiteY2" fmla="*/ 1192367 h 1499616"/>
                <a:gd name="connsiteX3" fmla="*/ 20569 w 827210"/>
                <a:gd name="connsiteY3" fmla="*/ 1499616 h 1499616"/>
                <a:gd name="connsiteX4" fmla="*/ 20569 w 827210"/>
                <a:gd name="connsiteY4" fmla="*/ 0 h 1499616"/>
                <a:gd name="connsiteX0" fmla="*/ 20569 w 841645"/>
                <a:gd name="connsiteY0" fmla="*/ 0 h 1499616"/>
                <a:gd name="connsiteX1" fmla="*/ 776240 w 841645"/>
                <a:gd name="connsiteY1" fmla="*/ 0 h 1499616"/>
                <a:gd name="connsiteX2" fmla="*/ 737403 w 841645"/>
                <a:gd name="connsiteY2" fmla="*/ 1192367 h 1499616"/>
                <a:gd name="connsiteX3" fmla="*/ 20569 w 841645"/>
                <a:gd name="connsiteY3" fmla="*/ 1499616 h 1499616"/>
                <a:gd name="connsiteX4" fmla="*/ 20569 w 841645"/>
                <a:gd name="connsiteY4" fmla="*/ 0 h 1499616"/>
                <a:gd name="connsiteX0" fmla="*/ 20569 w 919569"/>
                <a:gd name="connsiteY0" fmla="*/ 0 h 1499616"/>
                <a:gd name="connsiteX1" fmla="*/ 874426 w 919569"/>
                <a:gd name="connsiteY1" fmla="*/ 1012 h 1499616"/>
                <a:gd name="connsiteX2" fmla="*/ 737403 w 919569"/>
                <a:gd name="connsiteY2" fmla="*/ 1192367 h 1499616"/>
                <a:gd name="connsiteX3" fmla="*/ 20569 w 919569"/>
                <a:gd name="connsiteY3" fmla="*/ 1499616 h 1499616"/>
                <a:gd name="connsiteX4" fmla="*/ 20569 w 919569"/>
                <a:gd name="connsiteY4" fmla="*/ 0 h 1499616"/>
                <a:gd name="connsiteX0" fmla="*/ 20569 w 875235"/>
                <a:gd name="connsiteY0" fmla="*/ 0 h 1499616"/>
                <a:gd name="connsiteX1" fmla="*/ 874426 w 875235"/>
                <a:gd name="connsiteY1" fmla="*/ 1012 h 1499616"/>
                <a:gd name="connsiteX2" fmla="*/ 737403 w 875235"/>
                <a:gd name="connsiteY2" fmla="*/ 1192367 h 1499616"/>
                <a:gd name="connsiteX3" fmla="*/ 20569 w 875235"/>
                <a:gd name="connsiteY3" fmla="*/ 1499616 h 1499616"/>
                <a:gd name="connsiteX4" fmla="*/ 20569 w 875235"/>
                <a:gd name="connsiteY4" fmla="*/ 0 h 1499616"/>
                <a:gd name="connsiteX0" fmla="*/ 0 w 902508"/>
                <a:gd name="connsiteY0" fmla="*/ 0 h 1577578"/>
                <a:gd name="connsiteX1" fmla="*/ 901699 w 902508"/>
                <a:gd name="connsiteY1" fmla="*/ 78974 h 1577578"/>
                <a:gd name="connsiteX2" fmla="*/ 764676 w 902508"/>
                <a:gd name="connsiteY2" fmla="*/ 1270329 h 1577578"/>
                <a:gd name="connsiteX3" fmla="*/ 47842 w 902508"/>
                <a:gd name="connsiteY3" fmla="*/ 1577578 h 1577578"/>
                <a:gd name="connsiteX4" fmla="*/ 0 w 902508"/>
                <a:gd name="connsiteY4" fmla="*/ 0 h 1577578"/>
                <a:gd name="connsiteX0" fmla="*/ 0 w 902508"/>
                <a:gd name="connsiteY0" fmla="*/ 0 h 1577578"/>
                <a:gd name="connsiteX1" fmla="*/ 901699 w 902508"/>
                <a:gd name="connsiteY1" fmla="*/ 78974 h 1577578"/>
                <a:gd name="connsiteX2" fmla="*/ 764676 w 902508"/>
                <a:gd name="connsiteY2" fmla="*/ 1270329 h 1577578"/>
                <a:gd name="connsiteX3" fmla="*/ 47842 w 902508"/>
                <a:gd name="connsiteY3" fmla="*/ 1577578 h 1577578"/>
                <a:gd name="connsiteX4" fmla="*/ 0 w 902508"/>
                <a:gd name="connsiteY4" fmla="*/ 0 h 1577578"/>
                <a:gd name="connsiteX0" fmla="*/ 0 w 902508"/>
                <a:gd name="connsiteY0" fmla="*/ 0 h 1338221"/>
                <a:gd name="connsiteX1" fmla="*/ 901699 w 902508"/>
                <a:gd name="connsiteY1" fmla="*/ 78974 h 1338221"/>
                <a:gd name="connsiteX2" fmla="*/ 764676 w 902508"/>
                <a:gd name="connsiteY2" fmla="*/ 1270329 h 1338221"/>
                <a:gd name="connsiteX3" fmla="*/ 38391 w 902508"/>
                <a:gd name="connsiteY3" fmla="*/ 1318393 h 1338221"/>
                <a:gd name="connsiteX4" fmla="*/ 0 w 902508"/>
                <a:gd name="connsiteY4" fmla="*/ 0 h 1338221"/>
                <a:gd name="connsiteX0" fmla="*/ 0 w 902508"/>
                <a:gd name="connsiteY0" fmla="*/ 0 h 1419679"/>
                <a:gd name="connsiteX1" fmla="*/ 901699 w 902508"/>
                <a:gd name="connsiteY1" fmla="*/ 78974 h 1419679"/>
                <a:gd name="connsiteX2" fmla="*/ 764676 w 902508"/>
                <a:gd name="connsiteY2" fmla="*/ 1270329 h 1419679"/>
                <a:gd name="connsiteX3" fmla="*/ 136321 w 902508"/>
                <a:gd name="connsiteY3" fmla="*/ 1419679 h 1419679"/>
                <a:gd name="connsiteX4" fmla="*/ 0 w 902508"/>
                <a:gd name="connsiteY4" fmla="*/ 0 h 1419679"/>
                <a:gd name="connsiteX0" fmla="*/ 0 w 866365"/>
                <a:gd name="connsiteY0" fmla="*/ 0 h 1546267"/>
                <a:gd name="connsiteX1" fmla="*/ 865556 w 866365"/>
                <a:gd name="connsiteY1" fmla="*/ 205562 h 1546267"/>
                <a:gd name="connsiteX2" fmla="*/ 728533 w 866365"/>
                <a:gd name="connsiteY2" fmla="*/ 1396917 h 1546267"/>
                <a:gd name="connsiteX3" fmla="*/ 100178 w 866365"/>
                <a:gd name="connsiteY3" fmla="*/ 1546267 h 1546267"/>
                <a:gd name="connsiteX4" fmla="*/ 0 w 866365"/>
                <a:gd name="connsiteY4" fmla="*/ 0 h 1546267"/>
                <a:gd name="connsiteX0" fmla="*/ 0 w 824778"/>
                <a:gd name="connsiteY0" fmla="*/ 0 h 1546267"/>
                <a:gd name="connsiteX1" fmla="*/ 823198 w 824778"/>
                <a:gd name="connsiteY1" fmla="*/ 125936 h 1546267"/>
                <a:gd name="connsiteX2" fmla="*/ 728533 w 824778"/>
                <a:gd name="connsiteY2" fmla="*/ 1396917 h 1546267"/>
                <a:gd name="connsiteX3" fmla="*/ 100178 w 824778"/>
                <a:gd name="connsiteY3" fmla="*/ 1546267 h 1546267"/>
                <a:gd name="connsiteX4" fmla="*/ 0 w 824778"/>
                <a:gd name="connsiteY4" fmla="*/ 0 h 1546267"/>
                <a:gd name="connsiteX0" fmla="*/ 0 w 824778"/>
                <a:gd name="connsiteY0" fmla="*/ 0 h 1565831"/>
                <a:gd name="connsiteX1" fmla="*/ 823198 w 824778"/>
                <a:gd name="connsiteY1" fmla="*/ 125936 h 1565831"/>
                <a:gd name="connsiteX2" fmla="*/ 728533 w 824778"/>
                <a:gd name="connsiteY2" fmla="*/ 1396917 h 1565831"/>
                <a:gd name="connsiteX3" fmla="*/ 100178 w 824778"/>
                <a:gd name="connsiteY3" fmla="*/ 1546267 h 1565831"/>
                <a:gd name="connsiteX4" fmla="*/ 0 w 824778"/>
                <a:gd name="connsiteY4" fmla="*/ 0 h 1565831"/>
                <a:gd name="connsiteX0" fmla="*/ 0 w 824778"/>
                <a:gd name="connsiteY0" fmla="*/ 0 h 1596225"/>
                <a:gd name="connsiteX1" fmla="*/ 823198 w 824778"/>
                <a:gd name="connsiteY1" fmla="*/ 125936 h 1596225"/>
                <a:gd name="connsiteX2" fmla="*/ 728533 w 824778"/>
                <a:gd name="connsiteY2" fmla="*/ 1396917 h 1596225"/>
                <a:gd name="connsiteX3" fmla="*/ 100178 w 824778"/>
                <a:gd name="connsiteY3" fmla="*/ 1546267 h 1596225"/>
                <a:gd name="connsiteX4" fmla="*/ 0 w 824778"/>
                <a:gd name="connsiteY4" fmla="*/ 0 h 1596225"/>
                <a:gd name="connsiteX0" fmla="*/ 0 w 846606"/>
                <a:gd name="connsiteY0" fmla="*/ 0 h 1633846"/>
                <a:gd name="connsiteX1" fmla="*/ 823198 w 846606"/>
                <a:gd name="connsiteY1" fmla="*/ 125936 h 1633846"/>
                <a:gd name="connsiteX2" fmla="*/ 808015 w 846606"/>
                <a:gd name="connsiteY2" fmla="*/ 1479371 h 1633846"/>
                <a:gd name="connsiteX3" fmla="*/ 100178 w 846606"/>
                <a:gd name="connsiteY3" fmla="*/ 1546267 h 1633846"/>
                <a:gd name="connsiteX4" fmla="*/ 0 w 846606"/>
                <a:gd name="connsiteY4" fmla="*/ 0 h 1633846"/>
                <a:gd name="connsiteX0" fmla="*/ 0 w 846606"/>
                <a:gd name="connsiteY0" fmla="*/ 0 h 1621471"/>
                <a:gd name="connsiteX1" fmla="*/ 823198 w 846606"/>
                <a:gd name="connsiteY1" fmla="*/ 125936 h 1621471"/>
                <a:gd name="connsiteX2" fmla="*/ 808015 w 846606"/>
                <a:gd name="connsiteY2" fmla="*/ 1479371 h 1621471"/>
                <a:gd name="connsiteX3" fmla="*/ 191657 w 846606"/>
                <a:gd name="connsiteY3" fmla="*/ 1516595 h 1621471"/>
                <a:gd name="connsiteX4" fmla="*/ 0 w 846606"/>
                <a:gd name="connsiteY4" fmla="*/ 0 h 1621471"/>
                <a:gd name="connsiteX0" fmla="*/ 0 w 846606"/>
                <a:gd name="connsiteY0" fmla="*/ 0 h 1633472"/>
                <a:gd name="connsiteX1" fmla="*/ 823198 w 846606"/>
                <a:gd name="connsiteY1" fmla="*/ 125936 h 1633472"/>
                <a:gd name="connsiteX2" fmla="*/ 808015 w 846606"/>
                <a:gd name="connsiteY2" fmla="*/ 1479371 h 1633472"/>
                <a:gd name="connsiteX3" fmla="*/ 191657 w 846606"/>
                <a:gd name="connsiteY3" fmla="*/ 1516595 h 1633472"/>
                <a:gd name="connsiteX4" fmla="*/ 0 w 846606"/>
                <a:gd name="connsiteY4" fmla="*/ 0 h 1633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6606" h="1633472">
                  <a:moveTo>
                    <a:pt x="0" y="0"/>
                  </a:moveTo>
                  <a:lnTo>
                    <a:pt x="823198" y="125936"/>
                  </a:lnTo>
                  <a:cubicBezTo>
                    <a:pt x="832712" y="571156"/>
                    <a:pt x="878521" y="1258679"/>
                    <a:pt x="808015" y="1479371"/>
                  </a:cubicBezTo>
                  <a:cubicBezTo>
                    <a:pt x="551744" y="1730491"/>
                    <a:pt x="349006" y="1623484"/>
                    <a:pt x="191657" y="1516595"/>
                  </a:cubicBezTo>
                  <a:cubicBezTo>
                    <a:pt x="81929" y="1028915"/>
                    <a:pt x="184739" y="450462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7" name="Rettangolo 73">
              <a:extLst>
                <a:ext uri="{FF2B5EF4-FFF2-40B4-BE49-F238E27FC236}">
                  <a16:creationId xmlns:a16="http://schemas.microsoft.com/office/drawing/2014/main" id="{574D159E-0319-C07B-9C61-CEEF13151E89}"/>
                </a:ext>
              </a:extLst>
            </p:cNvPr>
            <p:cNvSpPr/>
            <p:nvPr/>
          </p:nvSpPr>
          <p:spPr>
            <a:xfrm rot="230045">
              <a:off x="9076149" y="5519705"/>
              <a:ext cx="309837" cy="620832"/>
            </a:xfrm>
            <a:custGeom>
              <a:avLst/>
              <a:gdLst>
                <a:gd name="connsiteX0" fmla="*/ 0 w 332697"/>
                <a:gd name="connsiteY0" fmla="*/ 0 h 590959"/>
                <a:gd name="connsiteX1" fmla="*/ 332697 w 332697"/>
                <a:gd name="connsiteY1" fmla="*/ 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0 h 590959"/>
                <a:gd name="connsiteX1" fmla="*/ 302217 w 332697"/>
                <a:gd name="connsiteY1" fmla="*/ 3048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0 h 590959"/>
                <a:gd name="connsiteX1" fmla="*/ 306027 w 332697"/>
                <a:gd name="connsiteY1" fmla="*/ 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23706 h 614665"/>
                <a:gd name="connsiteX1" fmla="*/ 306027 w 332697"/>
                <a:gd name="connsiteY1" fmla="*/ 23706 h 614665"/>
                <a:gd name="connsiteX2" fmla="*/ 332697 w 332697"/>
                <a:gd name="connsiteY2" fmla="*/ 614665 h 614665"/>
                <a:gd name="connsiteX3" fmla="*/ 0 w 332697"/>
                <a:gd name="connsiteY3" fmla="*/ 614665 h 614665"/>
                <a:gd name="connsiteX4" fmla="*/ 0 w 332697"/>
                <a:gd name="connsiteY4" fmla="*/ 23706 h 614665"/>
                <a:gd name="connsiteX0" fmla="*/ 0 w 332697"/>
                <a:gd name="connsiteY0" fmla="*/ 34524 h 625483"/>
                <a:gd name="connsiteX1" fmla="*/ 306027 w 332697"/>
                <a:gd name="connsiteY1" fmla="*/ 34524 h 625483"/>
                <a:gd name="connsiteX2" fmla="*/ 332697 w 332697"/>
                <a:gd name="connsiteY2" fmla="*/ 625483 h 625483"/>
                <a:gd name="connsiteX3" fmla="*/ 0 w 332697"/>
                <a:gd name="connsiteY3" fmla="*/ 625483 h 625483"/>
                <a:gd name="connsiteX4" fmla="*/ 0 w 332697"/>
                <a:gd name="connsiteY4" fmla="*/ 34524 h 625483"/>
                <a:gd name="connsiteX0" fmla="*/ 0 w 306027"/>
                <a:gd name="connsiteY0" fmla="*/ 34524 h 625483"/>
                <a:gd name="connsiteX1" fmla="*/ 306027 w 306027"/>
                <a:gd name="connsiteY1" fmla="*/ 34524 h 625483"/>
                <a:gd name="connsiteX2" fmla="*/ 302217 w 306027"/>
                <a:gd name="connsiteY2" fmla="*/ 614053 h 625483"/>
                <a:gd name="connsiteX3" fmla="*/ 0 w 306027"/>
                <a:gd name="connsiteY3" fmla="*/ 625483 h 625483"/>
                <a:gd name="connsiteX4" fmla="*/ 0 w 306027"/>
                <a:gd name="connsiteY4" fmla="*/ 34524 h 625483"/>
                <a:gd name="connsiteX0" fmla="*/ 0 w 302217"/>
                <a:gd name="connsiteY0" fmla="*/ 5802 h 596761"/>
                <a:gd name="connsiteX1" fmla="*/ 264117 w 302217"/>
                <a:gd name="connsiteY1" fmla="*/ 181062 h 596761"/>
                <a:gd name="connsiteX2" fmla="*/ 302217 w 302217"/>
                <a:gd name="connsiteY2" fmla="*/ 585331 h 596761"/>
                <a:gd name="connsiteX3" fmla="*/ 0 w 302217"/>
                <a:gd name="connsiteY3" fmla="*/ 596761 h 596761"/>
                <a:gd name="connsiteX4" fmla="*/ 0 w 302217"/>
                <a:gd name="connsiteY4" fmla="*/ 5802 h 596761"/>
                <a:gd name="connsiteX0" fmla="*/ 0 w 309837"/>
                <a:gd name="connsiteY0" fmla="*/ 32444 h 623403"/>
                <a:gd name="connsiteX1" fmla="*/ 309837 w 309837"/>
                <a:gd name="connsiteY1" fmla="*/ 36254 h 623403"/>
                <a:gd name="connsiteX2" fmla="*/ 302217 w 309837"/>
                <a:gd name="connsiteY2" fmla="*/ 611973 h 623403"/>
                <a:gd name="connsiteX3" fmla="*/ 0 w 309837"/>
                <a:gd name="connsiteY3" fmla="*/ 623403 h 623403"/>
                <a:gd name="connsiteX4" fmla="*/ 0 w 309837"/>
                <a:gd name="connsiteY4" fmla="*/ 32444 h 623403"/>
                <a:gd name="connsiteX0" fmla="*/ 0 w 309837"/>
                <a:gd name="connsiteY0" fmla="*/ 39020 h 618549"/>
                <a:gd name="connsiteX1" fmla="*/ 309837 w 309837"/>
                <a:gd name="connsiteY1" fmla="*/ 31400 h 618549"/>
                <a:gd name="connsiteX2" fmla="*/ 302217 w 309837"/>
                <a:gd name="connsiteY2" fmla="*/ 607119 h 618549"/>
                <a:gd name="connsiteX3" fmla="*/ 0 w 309837"/>
                <a:gd name="connsiteY3" fmla="*/ 618549 h 618549"/>
                <a:gd name="connsiteX4" fmla="*/ 0 w 309837"/>
                <a:gd name="connsiteY4" fmla="*/ 39020 h 618549"/>
                <a:gd name="connsiteX0" fmla="*/ 0 w 309837"/>
                <a:gd name="connsiteY0" fmla="*/ 39020 h 618549"/>
                <a:gd name="connsiteX1" fmla="*/ 309837 w 309837"/>
                <a:gd name="connsiteY1" fmla="*/ 31400 h 618549"/>
                <a:gd name="connsiteX2" fmla="*/ 285738 w 309837"/>
                <a:gd name="connsiteY2" fmla="*/ 589131 h 618549"/>
                <a:gd name="connsiteX3" fmla="*/ 0 w 309837"/>
                <a:gd name="connsiteY3" fmla="*/ 618549 h 618549"/>
                <a:gd name="connsiteX4" fmla="*/ 0 w 309837"/>
                <a:gd name="connsiteY4" fmla="*/ 39020 h 618549"/>
                <a:gd name="connsiteX0" fmla="*/ 0 w 309837"/>
                <a:gd name="connsiteY0" fmla="*/ 39020 h 616766"/>
                <a:gd name="connsiteX1" fmla="*/ 309837 w 309837"/>
                <a:gd name="connsiteY1" fmla="*/ 31400 h 616766"/>
                <a:gd name="connsiteX2" fmla="*/ 285738 w 309837"/>
                <a:gd name="connsiteY2" fmla="*/ 589131 h 616766"/>
                <a:gd name="connsiteX3" fmla="*/ 26610 w 309837"/>
                <a:gd name="connsiteY3" fmla="*/ 616766 h 616766"/>
                <a:gd name="connsiteX4" fmla="*/ 0 w 309837"/>
                <a:gd name="connsiteY4" fmla="*/ 39020 h 616766"/>
                <a:gd name="connsiteX0" fmla="*/ 0 w 309837"/>
                <a:gd name="connsiteY0" fmla="*/ 39020 h 628935"/>
                <a:gd name="connsiteX1" fmla="*/ 309837 w 309837"/>
                <a:gd name="connsiteY1" fmla="*/ 31400 h 628935"/>
                <a:gd name="connsiteX2" fmla="*/ 285738 w 309837"/>
                <a:gd name="connsiteY2" fmla="*/ 589131 h 628935"/>
                <a:gd name="connsiteX3" fmla="*/ 15967 w 309837"/>
                <a:gd name="connsiteY3" fmla="*/ 628935 h 628935"/>
                <a:gd name="connsiteX4" fmla="*/ 0 w 309837"/>
                <a:gd name="connsiteY4" fmla="*/ 39020 h 628935"/>
                <a:gd name="connsiteX0" fmla="*/ 0 w 309837"/>
                <a:gd name="connsiteY0" fmla="*/ 39020 h 613984"/>
                <a:gd name="connsiteX1" fmla="*/ 309837 w 309837"/>
                <a:gd name="connsiteY1" fmla="*/ 31400 h 613984"/>
                <a:gd name="connsiteX2" fmla="*/ 285738 w 309837"/>
                <a:gd name="connsiteY2" fmla="*/ 589131 h 613984"/>
                <a:gd name="connsiteX3" fmla="*/ 11146 w 309837"/>
                <a:gd name="connsiteY3" fmla="*/ 613984 h 613984"/>
                <a:gd name="connsiteX4" fmla="*/ 0 w 309837"/>
                <a:gd name="connsiteY4" fmla="*/ 39020 h 613984"/>
                <a:gd name="connsiteX0" fmla="*/ 0 w 309837"/>
                <a:gd name="connsiteY0" fmla="*/ 39020 h 621034"/>
                <a:gd name="connsiteX1" fmla="*/ 309837 w 309837"/>
                <a:gd name="connsiteY1" fmla="*/ 31400 h 621034"/>
                <a:gd name="connsiteX2" fmla="*/ 285738 w 309837"/>
                <a:gd name="connsiteY2" fmla="*/ 589131 h 621034"/>
                <a:gd name="connsiteX3" fmla="*/ 11146 w 309837"/>
                <a:gd name="connsiteY3" fmla="*/ 613984 h 621034"/>
                <a:gd name="connsiteX4" fmla="*/ 0 w 309837"/>
                <a:gd name="connsiteY4" fmla="*/ 39020 h 621034"/>
                <a:gd name="connsiteX0" fmla="*/ 0 w 309837"/>
                <a:gd name="connsiteY0" fmla="*/ 39020 h 622514"/>
                <a:gd name="connsiteX1" fmla="*/ 309837 w 309837"/>
                <a:gd name="connsiteY1" fmla="*/ 31400 h 622514"/>
                <a:gd name="connsiteX2" fmla="*/ 285738 w 309837"/>
                <a:gd name="connsiteY2" fmla="*/ 589131 h 622514"/>
                <a:gd name="connsiteX3" fmla="*/ 11146 w 309837"/>
                <a:gd name="connsiteY3" fmla="*/ 613984 h 622514"/>
                <a:gd name="connsiteX4" fmla="*/ 0 w 309837"/>
                <a:gd name="connsiteY4" fmla="*/ 39020 h 622514"/>
                <a:gd name="connsiteX0" fmla="*/ 0 w 309837"/>
                <a:gd name="connsiteY0" fmla="*/ 39020 h 621198"/>
                <a:gd name="connsiteX1" fmla="*/ 309837 w 309837"/>
                <a:gd name="connsiteY1" fmla="*/ 31400 h 621198"/>
                <a:gd name="connsiteX2" fmla="*/ 304236 w 309837"/>
                <a:gd name="connsiteY2" fmla="*/ 580254 h 621198"/>
                <a:gd name="connsiteX3" fmla="*/ 11146 w 309837"/>
                <a:gd name="connsiteY3" fmla="*/ 613984 h 621198"/>
                <a:gd name="connsiteX4" fmla="*/ 0 w 309837"/>
                <a:gd name="connsiteY4" fmla="*/ 39020 h 621198"/>
                <a:gd name="connsiteX0" fmla="*/ 0 w 309837"/>
                <a:gd name="connsiteY0" fmla="*/ 39020 h 620832"/>
                <a:gd name="connsiteX1" fmla="*/ 309837 w 309837"/>
                <a:gd name="connsiteY1" fmla="*/ 31400 h 620832"/>
                <a:gd name="connsiteX2" fmla="*/ 292577 w 309837"/>
                <a:gd name="connsiteY2" fmla="*/ 577217 h 620832"/>
                <a:gd name="connsiteX3" fmla="*/ 11146 w 309837"/>
                <a:gd name="connsiteY3" fmla="*/ 613984 h 620832"/>
                <a:gd name="connsiteX4" fmla="*/ 0 w 309837"/>
                <a:gd name="connsiteY4" fmla="*/ 39020 h 62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837" h="620832">
                  <a:moveTo>
                    <a:pt x="0" y="39020"/>
                  </a:moveTo>
                  <a:cubicBezTo>
                    <a:pt x="109629" y="920"/>
                    <a:pt x="162108" y="-21940"/>
                    <a:pt x="309837" y="31400"/>
                  </a:cubicBezTo>
                  <a:lnTo>
                    <a:pt x="292577" y="577217"/>
                  </a:lnTo>
                  <a:cubicBezTo>
                    <a:pt x="205612" y="596651"/>
                    <a:pt x="93311" y="636876"/>
                    <a:pt x="11146" y="613984"/>
                  </a:cubicBezTo>
                  <a:lnTo>
                    <a:pt x="0" y="3902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61" name="Ovale 60">
            <a:extLst>
              <a:ext uri="{FF2B5EF4-FFF2-40B4-BE49-F238E27FC236}">
                <a16:creationId xmlns:a16="http://schemas.microsoft.com/office/drawing/2014/main" id="{E8705DBD-8B54-9B70-0F49-2A763A164A92}"/>
              </a:ext>
            </a:extLst>
          </p:cNvPr>
          <p:cNvSpPr/>
          <p:nvPr/>
        </p:nvSpPr>
        <p:spPr>
          <a:xfrm rot="556420">
            <a:off x="5966640" y="4023138"/>
            <a:ext cx="154634" cy="5380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Rettangolo 70">
            <a:extLst>
              <a:ext uri="{FF2B5EF4-FFF2-40B4-BE49-F238E27FC236}">
                <a16:creationId xmlns:a16="http://schemas.microsoft.com/office/drawing/2014/main" id="{7A35989B-7C05-51DD-1DAB-F2ED45B0F829}"/>
              </a:ext>
            </a:extLst>
          </p:cNvPr>
          <p:cNvSpPr/>
          <p:nvPr/>
        </p:nvSpPr>
        <p:spPr>
          <a:xfrm rot="767930">
            <a:off x="5977107" y="3780272"/>
            <a:ext cx="186413" cy="281158"/>
          </a:xfrm>
          <a:custGeom>
            <a:avLst/>
            <a:gdLst>
              <a:gd name="connsiteX0" fmla="*/ 0 w 755671"/>
              <a:gd name="connsiteY0" fmla="*/ 0 h 1499616"/>
              <a:gd name="connsiteX1" fmla="*/ 755671 w 755671"/>
              <a:gd name="connsiteY1" fmla="*/ 0 h 1499616"/>
              <a:gd name="connsiteX2" fmla="*/ 755671 w 755671"/>
              <a:gd name="connsiteY2" fmla="*/ 1499616 h 1499616"/>
              <a:gd name="connsiteX3" fmla="*/ 0 w 755671"/>
              <a:gd name="connsiteY3" fmla="*/ 1499616 h 1499616"/>
              <a:gd name="connsiteX4" fmla="*/ 0 w 755671"/>
              <a:gd name="connsiteY4" fmla="*/ 0 h 1499616"/>
              <a:gd name="connsiteX0" fmla="*/ 0 w 755671"/>
              <a:gd name="connsiteY0" fmla="*/ 0 h 1499616"/>
              <a:gd name="connsiteX1" fmla="*/ 755671 w 755671"/>
              <a:gd name="connsiteY1" fmla="*/ 0 h 1499616"/>
              <a:gd name="connsiteX2" fmla="*/ 755671 w 755671"/>
              <a:gd name="connsiteY2" fmla="*/ 1499616 h 1499616"/>
              <a:gd name="connsiteX3" fmla="*/ 0 w 755671"/>
              <a:gd name="connsiteY3" fmla="*/ 1499616 h 1499616"/>
              <a:gd name="connsiteX4" fmla="*/ 0 w 755671"/>
              <a:gd name="connsiteY4" fmla="*/ 0 h 1499616"/>
              <a:gd name="connsiteX0" fmla="*/ 20569 w 776240"/>
              <a:gd name="connsiteY0" fmla="*/ 0 h 1499616"/>
              <a:gd name="connsiteX1" fmla="*/ 776240 w 776240"/>
              <a:gd name="connsiteY1" fmla="*/ 0 h 1499616"/>
              <a:gd name="connsiteX2" fmla="*/ 776240 w 776240"/>
              <a:gd name="connsiteY2" fmla="*/ 1499616 h 1499616"/>
              <a:gd name="connsiteX3" fmla="*/ 20569 w 776240"/>
              <a:gd name="connsiteY3" fmla="*/ 1499616 h 1499616"/>
              <a:gd name="connsiteX4" fmla="*/ 20569 w 776240"/>
              <a:gd name="connsiteY4" fmla="*/ 0 h 1499616"/>
              <a:gd name="connsiteX0" fmla="*/ 20569 w 835845"/>
              <a:gd name="connsiteY0" fmla="*/ 0 h 1499616"/>
              <a:gd name="connsiteX1" fmla="*/ 776240 w 835845"/>
              <a:gd name="connsiteY1" fmla="*/ 0 h 1499616"/>
              <a:gd name="connsiteX2" fmla="*/ 776240 w 835845"/>
              <a:gd name="connsiteY2" fmla="*/ 1499616 h 1499616"/>
              <a:gd name="connsiteX3" fmla="*/ 20569 w 835845"/>
              <a:gd name="connsiteY3" fmla="*/ 1499616 h 1499616"/>
              <a:gd name="connsiteX4" fmla="*/ 20569 w 835845"/>
              <a:gd name="connsiteY4" fmla="*/ 0 h 1499616"/>
              <a:gd name="connsiteX0" fmla="*/ 20569 w 818819"/>
              <a:gd name="connsiteY0" fmla="*/ 0 h 1499616"/>
              <a:gd name="connsiteX1" fmla="*/ 776240 w 818819"/>
              <a:gd name="connsiteY1" fmla="*/ 0 h 1499616"/>
              <a:gd name="connsiteX2" fmla="*/ 684800 w 818819"/>
              <a:gd name="connsiteY2" fmla="*/ 1493520 h 1499616"/>
              <a:gd name="connsiteX3" fmla="*/ 20569 w 818819"/>
              <a:gd name="connsiteY3" fmla="*/ 1499616 h 1499616"/>
              <a:gd name="connsiteX4" fmla="*/ 20569 w 818819"/>
              <a:gd name="connsiteY4" fmla="*/ 0 h 1499616"/>
              <a:gd name="connsiteX0" fmla="*/ 20569 w 818819"/>
              <a:gd name="connsiteY0" fmla="*/ 0 h 1547056"/>
              <a:gd name="connsiteX1" fmla="*/ 776240 w 818819"/>
              <a:gd name="connsiteY1" fmla="*/ 0 h 1547056"/>
              <a:gd name="connsiteX2" fmla="*/ 684800 w 818819"/>
              <a:gd name="connsiteY2" fmla="*/ 1493520 h 1547056"/>
              <a:gd name="connsiteX3" fmla="*/ 20569 w 818819"/>
              <a:gd name="connsiteY3" fmla="*/ 1499616 h 1547056"/>
              <a:gd name="connsiteX4" fmla="*/ 20569 w 818819"/>
              <a:gd name="connsiteY4" fmla="*/ 0 h 1547056"/>
              <a:gd name="connsiteX0" fmla="*/ 20569 w 826508"/>
              <a:gd name="connsiteY0" fmla="*/ 0 h 1499616"/>
              <a:gd name="connsiteX1" fmla="*/ 776240 w 826508"/>
              <a:gd name="connsiteY1" fmla="*/ 0 h 1499616"/>
              <a:gd name="connsiteX2" fmla="*/ 733667 w 826508"/>
              <a:gd name="connsiteY2" fmla="*/ 1170381 h 1499616"/>
              <a:gd name="connsiteX3" fmla="*/ 20569 w 826508"/>
              <a:gd name="connsiteY3" fmla="*/ 1499616 h 1499616"/>
              <a:gd name="connsiteX4" fmla="*/ 20569 w 826508"/>
              <a:gd name="connsiteY4" fmla="*/ 0 h 1499616"/>
              <a:gd name="connsiteX0" fmla="*/ 20569 w 827210"/>
              <a:gd name="connsiteY0" fmla="*/ 0 h 1499616"/>
              <a:gd name="connsiteX1" fmla="*/ 776240 w 827210"/>
              <a:gd name="connsiteY1" fmla="*/ 0 h 1499616"/>
              <a:gd name="connsiteX2" fmla="*/ 737403 w 827210"/>
              <a:gd name="connsiteY2" fmla="*/ 1192367 h 1499616"/>
              <a:gd name="connsiteX3" fmla="*/ 20569 w 827210"/>
              <a:gd name="connsiteY3" fmla="*/ 1499616 h 1499616"/>
              <a:gd name="connsiteX4" fmla="*/ 20569 w 827210"/>
              <a:gd name="connsiteY4" fmla="*/ 0 h 1499616"/>
              <a:gd name="connsiteX0" fmla="*/ 20569 w 841645"/>
              <a:gd name="connsiteY0" fmla="*/ 0 h 1499616"/>
              <a:gd name="connsiteX1" fmla="*/ 776240 w 841645"/>
              <a:gd name="connsiteY1" fmla="*/ 0 h 1499616"/>
              <a:gd name="connsiteX2" fmla="*/ 737403 w 841645"/>
              <a:gd name="connsiteY2" fmla="*/ 1192367 h 1499616"/>
              <a:gd name="connsiteX3" fmla="*/ 20569 w 841645"/>
              <a:gd name="connsiteY3" fmla="*/ 1499616 h 1499616"/>
              <a:gd name="connsiteX4" fmla="*/ 20569 w 841645"/>
              <a:gd name="connsiteY4" fmla="*/ 0 h 1499616"/>
              <a:gd name="connsiteX0" fmla="*/ 20569 w 919569"/>
              <a:gd name="connsiteY0" fmla="*/ 0 h 1499616"/>
              <a:gd name="connsiteX1" fmla="*/ 874426 w 919569"/>
              <a:gd name="connsiteY1" fmla="*/ 1012 h 1499616"/>
              <a:gd name="connsiteX2" fmla="*/ 737403 w 919569"/>
              <a:gd name="connsiteY2" fmla="*/ 1192367 h 1499616"/>
              <a:gd name="connsiteX3" fmla="*/ 20569 w 919569"/>
              <a:gd name="connsiteY3" fmla="*/ 1499616 h 1499616"/>
              <a:gd name="connsiteX4" fmla="*/ 20569 w 919569"/>
              <a:gd name="connsiteY4" fmla="*/ 0 h 1499616"/>
              <a:gd name="connsiteX0" fmla="*/ 20569 w 875235"/>
              <a:gd name="connsiteY0" fmla="*/ 0 h 1499616"/>
              <a:gd name="connsiteX1" fmla="*/ 874426 w 875235"/>
              <a:gd name="connsiteY1" fmla="*/ 1012 h 1499616"/>
              <a:gd name="connsiteX2" fmla="*/ 737403 w 875235"/>
              <a:gd name="connsiteY2" fmla="*/ 1192367 h 1499616"/>
              <a:gd name="connsiteX3" fmla="*/ 20569 w 875235"/>
              <a:gd name="connsiteY3" fmla="*/ 1499616 h 1499616"/>
              <a:gd name="connsiteX4" fmla="*/ 20569 w 875235"/>
              <a:gd name="connsiteY4" fmla="*/ 0 h 1499616"/>
              <a:gd name="connsiteX0" fmla="*/ 0 w 902508"/>
              <a:gd name="connsiteY0" fmla="*/ 0 h 1577578"/>
              <a:gd name="connsiteX1" fmla="*/ 901699 w 902508"/>
              <a:gd name="connsiteY1" fmla="*/ 78974 h 1577578"/>
              <a:gd name="connsiteX2" fmla="*/ 764676 w 902508"/>
              <a:gd name="connsiteY2" fmla="*/ 1270329 h 1577578"/>
              <a:gd name="connsiteX3" fmla="*/ 47842 w 902508"/>
              <a:gd name="connsiteY3" fmla="*/ 1577578 h 1577578"/>
              <a:gd name="connsiteX4" fmla="*/ 0 w 902508"/>
              <a:gd name="connsiteY4" fmla="*/ 0 h 1577578"/>
              <a:gd name="connsiteX0" fmla="*/ 0 w 902508"/>
              <a:gd name="connsiteY0" fmla="*/ 0 h 1577578"/>
              <a:gd name="connsiteX1" fmla="*/ 901699 w 902508"/>
              <a:gd name="connsiteY1" fmla="*/ 78974 h 1577578"/>
              <a:gd name="connsiteX2" fmla="*/ 764676 w 902508"/>
              <a:gd name="connsiteY2" fmla="*/ 1270329 h 1577578"/>
              <a:gd name="connsiteX3" fmla="*/ 47842 w 902508"/>
              <a:gd name="connsiteY3" fmla="*/ 1577578 h 1577578"/>
              <a:gd name="connsiteX4" fmla="*/ 0 w 902508"/>
              <a:gd name="connsiteY4" fmla="*/ 0 h 1577578"/>
              <a:gd name="connsiteX0" fmla="*/ 0 w 902508"/>
              <a:gd name="connsiteY0" fmla="*/ 0 h 1338221"/>
              <a:gd name="connsiteX1" fmla="*/ 901699 w 902508"/>
              <a:gd name="connsiteY1" fmla="*/ 78974 h 1338221"/>
              <a:gd name="connsiteX2" fmla="*/ 764676 w 902508"/>
              <a:gd name="connsiteY2" fmla="*/ 1270329 h 1338221"/>
              <a:gd name="connsiteX3" fmla="*/ 38391 w 902508"/>
              <a:gd name="connsiteY3" fmla="*/ 1318393 h 1338221"/>
              <a:gd name="connsiteX4" fmla="*/ 0 w 902508"/>
              <a:gd name="connsiteY4" fmla="*/ 0 h 1338221"/>
              <a:gd name="connsiteX0" fmla="*/ 0 w 902508"/>
              <a:gd name="connsiteY0" fmla="*/ 0 h 1419679"/>
              <a:gd name="connsiteX1" fmla="*/ 901699 w 902508"/>
              <a:gd name="connsiteY1" fmla="*/ 78974 h 1419679"/>
              <a:gd name="connsiteX2" fmla="*/ 764676 w 902508"/>
              <a:gd name="connsiteY2" fmla="*/ 1270329 h 1419679"/>
              <a:gd name="connsiteX3" fmla="*/ 136321 w 902508"/>
              <a:gd name="connsiteY3" fmla="*/ 1419679 h 1419679"/>
              <a:gd name="connsiteX4" fmla="*/ 0 w 902508"/>
              <a:gd name="connsiteY4" fmla="*/ 0 h 1419679"/>
              <a:gd name="connsiteX0" fmla="*/ 0 w 866365"/>
              <a:gd name="connsiteY0" fmla="*/ 0 h 1546267"/>
              <a:gd name="connsiteX1" fmla="*/ 865556 w 866365"/>
              <a:gd name="connsiteY1" fmla="*/ 205562 h 1546267"/>
              <a:gd name="connsiteX2" fmla="*/ 728533 w 866365"/>
              <a:gd name="connsiteY2" fmla="*/ 1396917 h 1546267"/>
              <a:gd name="connsiteX3" fmla="*/ 100178 w 866365"/>
              <a:gd name="connsiteY3" fmla="*/ 1546267 h 1546267"/>
              <a:gd name="connsiteX4" fmla="*/ 0 w 866365"/>
              <a:gd name="connsiteY4" fmla="*/ 0 h 1546267"/>
              <a:gd name="connsiteX0" fmla="*/ 0 w 824778"/>
              <a:gd name="connsiteY0" fmla="*/ 0 h 1546267"/>
              <a:gd name="connsiteX1" fmla="*/ 823198 w 824778"/>
              <a:gd name="connsiteY1" fmla="*/ 125936 h 1546267"/>
              <a:gd name="connsiteX2" fmla="*/ 728533 w 824778"/>
              <a:gd name="connsiteY2" fmla="*/ 1396917 h 1546267"/>
              <a:gd name="connsiteX3" fmla="*/ 100178 w 824778"/>
              <a:gd name="connsiteY3" fmla="*/ 1546267 h 1546267"/>
              <a:gd name="connsiteX4" fmla="*/ 0 w 824778"/>
              <a:gd name="connsiteY4" fmla="*/ 0 h 1546267"/>
              <a:gd name="connsiteX0" fmla="*/ 0 w 824778"/>
              <a:gd name="connsiteY0" fmla="*/ 0 h 1565831"/>
              <a:gd name="connsiteX1" fmla="*/ 823198 w 824778"/>
              <a:gd name="connsiteY1" fmla="*/ 125936 h 1565831"/>
              <a:gd name="connsiteX2" fmla="*/ 728533 w 824778"/>
              <a:gd name="connsiteY2" fmla="*/ 1396917 h 1565831"/>
              <a:gd name="connsiteX3" fmla="*/ 100178 w 824778"/>
              <a:gd name="connsiteY3" fmla="*/ 1546267 h 1565831"/>
              <a:gd name="connsiteX4" fmla="*/ 0 w 824778"/>
              <a:gd name="connsiteY4" fmla="*/ 0 h 1565831"/>
              <a:gd name="connsiteX0" fmla="*/ 0 w 824778"/>
              <a:gd name="connsiteY0" fmla="*/ 0 h 1596225"/>
              <a:gd name="connsiteX1" fmla="*/ 823198 w 824778"/>
              <a:gd name="connsiteY1" fmla="*/ 125936 h 1596225"/>
              <a:gd name="connsiteX2" fmla="*/ 728533 w 824778"/>
              <a:gd name="connsiteY2" fmla="*/ 1396917 h 1596225"/>
              <a:gd name="connsiteX3" fmla="*/ 100178 w 824778"/>
              <a:gd name="connsiteY3" fmla="*/ 1546267 h 1596225"/>
              <a:gd name="connsiteX4" fmla="*/ 0 w 824778"/>
              <a:gd name="connsiteY4" fmla="*/ 0 h 159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4778" h="1596225">
                <a:moveTo>
                  <a:pt x="0" y="0"/>
                </a:moveTo>
                <a:lnTo>
                  <a:pt x="823198" y="125936"/>
                </a:lnTo>
                <a:cubicBezTo>
                  <a:pt x="832712" y="571156"/>
                  <a:pt x="799039" y="1176225"/>
                  <a:pt x="728533" y="1396917"/>
                </a:cubicBezTo>
                <a:cubicBezTo>
                  <a:pt x="472262" y="1648037"/>
                  <a:pt x="287691" y="1616189"/>
                  <a:pt x="100178" y="1546267"/>
                </a:cubicBezTo>
                <a:cubicBezTo>
                  <a:pt x="-9550" y="1058587"/>
                  <a:pt x="184739" y="450462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Rettangolo 73">
            <a:extLst>
              <a:ext uri="{FF2B5EF4-FFF2-40B4-BE49-F238E27FC236}">
                <a16:creationId xmlns:a16="http://schemas.microsoft.com/office/drawing/2014/main" id="{EF34212A-2975-D95D-BE98-A002311FEE05}"/>
              </a:ext>
            </a:extLst>
          </p:cNvPr>
          <p:cNvSpPr/>
          <p:nvPr/>
        </p:nvSpPr>
        <p:spPr>
          <a:xfrm rot="777002">
            <a:off x="6026690" y="3926122"/>
            <a:ext cx="64586" cy="134641"/>
          </a:xfrm>
          <a:custGeom>
            <a:avLst/>
            <a:gdLst>
              <a:gd name="connsiteX0" fmla="*/ 0 w 332697"/>
              <a:gd name="connsiteY0" fmla="*/ 0 h 590959"/>
              <a:gd name="connsiteX1" fmla="*/ 332697 w 332697"/>
              <a:gd name="connsiteY1" fmla="*/ 0 h 590959"/>
              <a:gd name="connsiteX2" fmla="*/ 332697 w 332697"/>
              <a:gd name="connsiteY2" fmla="*/ 590959 h 590959"/>
              <a:gd name="connsiteX3" fmla="*/ 0 w 332697"/>
              <a:gd name="connsiteY3" fmla="*/ 590959 h 590959"/>
              <a:gd name="connsiteX4" fmla="*/ 0 w 332697"/>
              <a:gd name="connsiteY4" fmla="*/ 0 h 590959"/>
              <a:gd name="connsiteX0" fmla="*/ 0 w 332697"/>
              <a:gd name="connsiteY0" fmla="*/ 0 h 590959"/>
              <a:gd name="connsiteX1" fmla="*/ 302217 w 332697"/>
              <a:gd name="connsiteY1" fmla="*/ 30480 h 590959"/>
              <a:gd name="connsiteX2" fmla="*/ 332697 w 332697"/>
              <a:gd name="connsiteY2" fmla="*/ 590959 h 590959"/>
              <a:gd name="connsiteX3" fmla="*/ 0 w 332697"/>
              <a:gd name="connsiteY3" fmla="*/ 590959 h 590959"/>
              <a:gd name="connsiteX4" fmla="*/ 0 w 332697"/>
              <a:gd name="connsiteY4" fmla="*/ 0 h 590959"/>
              <a:gd name="connsiteX0" fmla="*/ 0 w 332697"/>
              <a:gd name="connsiteY0" fmla="*/ 0 h 590959"/>
              <a:gd name="connsiteX1" fmla="*/ 306027 w 332697"/>
              <a:gd name="connsiteY1" fmla="*/ 0 h 590959"/>
              <a:gd name="connsiteX2" fmla="*/ 332697 w 332697"/>
              <a:gd name="connsiteY2" fmla="*/ 590959 h 590959"/>
              <a:gd name="connsiteX3" fmla="*/ 0 w 332697"/>
              <a:gd name="connsiteY3" fmla="*/ 590959 h 590959"/>
              <a:gd name="connsiteX4" fmla="*/ 0 w 332697"/>
              <a:gd name="connsiteY4" fmla="*/ 0 h 590959"/>
              <a:gd name="connsiteX0" fmla="*/ 0 w 332697"/>
              <a:gd name="connsiteY0" fmla="*/ 23706 h 614665"/>
              <a:gd name="connsiteX1" fmla="*/ 306027 w 332697"/>
              <a:gd name="connsiteY1" fmla="*/ 23706 h 614665"/>
              <a:gd name="connsiteX2" fmla="*/ 332697 w 332697"/>
              <a:gd name="connsiteY2" fmla="*/ 614665 h 614665"/>
              <a:gd name="connsiteX3" fmla="*/ 0 w 332697"/>
              <a:gd name="connsiteY3" fmla="*/ 614665 h 614665"/>
              <a:gd name="connsiteX4" fmla="*/ 0 w 332697"/>
              <a:gd name="connsiteY4" fmla="*/ 23706 h 614665"/>
              <a:gd name="connsiteX0" fmla="*/ 0 w 332697"/>
              <a:gd name="connsiteY0" fmla="*/ 34524 h 625483"/>
              <a:gd name="connsiteX1" fmla="*/ 306027 w 332697"/>
              <a:gd name="connsiteY1" fmla="*/ 34524 h 625483"/>
              <a:gd name="connsiteX2" fmla="*/ 332697 w 332697"/>
              <a:gd name="connsiteY2" fmla="*/ 625483 h 625483"/>
              <a:gd name="connsiteX3" fmla="*/ 0 w 332697"/>
              <a:gd name="connsiteY3" fmla="*/ 625483 h 625483"/>
              <a:gd name="connsiteX4" fmla="*/ 0 w 332697"/>
              <a:gd name="connsiteY4" fmla="*/ 34524 h 625483"/>
              <a:gd name="connsiteX0" fmla="*/ 0 w 306027"/>
              <a:gd name="connsiteY0" fmla="*/ 34524 h 625483"/>
              <a:gd name="connsiteX1" fmla="*/ 306027 w 306027"/>
              <a:gd name="connsiteY1" fmla="*/ 34524 h 625483"/>
              <a:gd name="connsiteX2" fmla="*/ 302217 w 306027"/>
              <a:gd name="connsiteY2" fmla="*/ 614053 h 625483"/>
              <a:gd name="connsiteX3" fmla="*/ 0 w 306027"/>
              <a:gd name="connsiteY3" fmla="*/ 625483 h 625483"/>
              <a:gd name="connsiteX4" fmla="*/ 0 w 306027"/>
              <a:gd name="connsiteY4" fmla="*/ 34524 h 625483"/>
              <a:gd name="connsiteX0" fmla="*/ 0 w 302217"/>
              <a:gd name="connsiteY0" fmla="*/ 5802 h 596761"/>
              <a:gd name="connsiteX1" fmla="*/ 264117 w 302217"/>
              <a:gd name="connsiteY1" fmla="*/ 181062 h 596761"/>
              <a:gd name="connsiteX2" fmla="*/ 302217 w 302217"/>
              <a:gd name="connsiteY2" fmla="*/ 585331 h 596761"/>
              <a:gd name="connsiteX3" fmla="*/ 0 w 302217"/>
              <a:gd name="connsiteY3" fmla="*/ 596761 h 596761"/>
              <a:gd name="connsiteX4" fmla="*/ 0 w 302217"/>
              <a:gd name="connsiteY4" fmla="*/ 5802 h 596761"/>
              <a:gd name="connsiteX0" fmla="*/ 0 w 309837"/>
              <a:gd name="connsiteY0" fmla="*/ 32444 h 623403"/>
              <a:gd name="connsiteX1" fmla="*/ 309837 w 309837"/>
              <a:gd name="connsiteY1" fmla="*/ 36254 h 623403"/>
              <a:gd name="connsiteX2" fmla="*/ 302217 w 309837"/>
              <a:gd name="connsiteY2" fmla="*/ 611973 h 623403"/>
              <a:gd name="connsiteX3" fmla="*/ 0 w 309837"/>
              <a:gd name="connsiteY3" fmla="*/ 623403 h 623403"/>
              <a:gd name="connsiteX4" fmla="*/ 0 w 309837"/>
              <a:gd name="connsiteY4" fmla="*/ 32444 h 623403"/>
              <a:gd name="connsiteX0" fmla="*/ 0 w 309837"/>
              <a:gd name="connsiteY0" fmla="*/ 39020 h 618549"/>
              <a:gd name="connsiteX1" fmla="*/ 309837 w 309837"/>
              <a:gd name="connsiteY1" fmla="*/ 31400 h 618549"/>
              <a:gd name="connsiteX2" fmla="*/ 302217 w 309837"/>
              <a:gd name="connsiteY2" fmla="*/ 607119 h 618549"/>
              <a:gd name="connsiteX3" fmla="*/ 0 w 309837"/>
              <a:gd name="connsiteY3" fmla="*/ 618549 h 618549"/>
              <a:gd name="connsiteX4" fmla="*/ 0 w 309837"/>
              <a:gd name="connsiteY4" fmla="*/ 39020 h 618549"/>
              <a:gd name="connsiteX0" fmla="*/ 0 w 309837"/>
              <a:gd name="connsiteY0" fmla="*/ 39020 h 618549"/>
              <a:gd name="connsiteX1" fmla="*/ 309837 w 309837"/>
              <a:gd name="connsiteY1" fmla="*/ 31400 h 618549"/>
              <a:gd name="connsiteX2" fmla="*/ 285738 w 309837"/>
              <a:gd name="connsiteY2" fmla="*/ 589131 h 618549"/>
              <a:gd name="connsiteX3" fmla="*/ 0 w 309837"/>
              <a:gd name="connsiteY3" fmla="*/ 618549 h 618549"/>
              <a:gd name="connsiteX4" fmla="*/ 0 w 309837"/>
              <a:gd name="connsiteY4" fmla="*/ 39020 h 618549"/>
              <a:gd name="connsiteX0" fmla="*/ 0 w 309837"/>
              <a:gd name="connsiteY0" fmla="*/ 39020 h 616766"/>
              <a:gd name="connsiteX1" fmla="*/ 309837 w 309837"/>
              <a:gd name="connsiteY1" fmla="*/ 31400 h 616766"/>
              <a:gd name="connsiteX2" fmla="*/ 285738 w 309837"/>
              <a:gd name="connsiteY2" fmla="*/ 589131 h 616766"/>
              <a:gd name="connsiteX3" fmla="*/ 26610 w 309837"/>
              <a:gd name="connsiteY3" fmla="*/ 616766 h 616766"/>
              <a:gd name="connsiteX4" fmla="*/ 0 w 309837"/>
              <a:gd name="connsiteY4" fmla="*/ 39020 h 616766"/>
              <a:gd name="connsiteX0" fmla="*/ 0 w 309837"/>
              <a:gd name="connsiteY0" fmla="*/ 39020 h 628935"/>
              <a:gd name="connsiteX1" fmla="*/ 309837 w 309837"/>
              <a:gd name="connsiteY1" fmla="*/ 31400 h 628935"/>
              <a:gd name="connsiteX2" fmla="*/ 285738 w 309837"/>
              <a:gd name="connsiteY2" fmla="*/ 589131 h 628935"/>
              <a:gd name="connsiteX3" fmla="*/ 15967 w 309837"/>
              <a:gd name="connsiteY3" fmla="*/ 628935 h 628935"/>
              <a:gd name="connsiteX4" fmla="*/ 0 w 309837"/>
              <a:gd name="connsiteY4" fmla="*/ 39020 h 628935"/>
              <a:gd name="connsiteX0" fmla="*/ 0 w 309837"/>
              <a:gd name="connsiteY0" fmla="*/ 39020 h 613984"/>
              <a:gd name="connsiteX1" fmla="*/ 309837 w 309837"/>
              <a:gd name="connsiteY1" fmla="*/ 31400 h 613984"/>
              <a:gd name="connsiteX2" fmla="*/ 285738 w 309837"/>
              <a:gd name="connsiteY2" fmla="*/ 589131 h 613984"/>
              <a:gd name="connsiteX3" fmla="*/ 11146 w 309837"/>
              <a:gd name="connsiteY3" fmla="*/ 613984 h 613984"/>
              <a:gd name="connsiteX4" fmla="*/ 0 w 309837"/>
              <a:gd name="connsiteY4" fmla="*/ 39020 h 613984"/>
              <a:gd name="connsiteX0" fmla="*/ 0 w 309837"/>
              <a:gd name="connsiteY0" fmla="*/ 39020 h 621034"/>
              <a:gd name="connsiteX1" fmla="*/ 309837 w 309837"/>
              <a:gd name="connsiteY1" fmla="*/ 31400 h 621034"/>
              <a:gd name="connsiteX2" fmla="*/ 285738 w 309837"/>
              <a:gd name="connsiteY2" fmla="*/ 589131 h 621034"/>
              <a:gd name="connsiteX3" fmla="*/ 11146 w 309837"/>
              <a:gd name="connsiteY3" fmla="*/ 613984 h 621034"/>
              <a:gd name="connsiteX4" fmla="*/ 0 w 309837"/>
              <a:gd name="connsiteY4" fmla="*/ 39020 h 621034"/>
              <a:gd name="connsiteX0" fmla="*/ 0 w 309837"/>
              <a:gd name="connsiteY0" fmla="*/ 39020 h 622514"/>
              <a:gd name="connsiteX1" fmla="*/ 309837 w 309837"/>
              <a:gd name="connsiteY1" fmla="*/ 31400 h 622514"/>
              <a:gd name="connsiteX2" fmla="*/ 285738 w 309837"/>
              <a:gd name="connsiteY2" fmla="*/ 589131 h 622514"/>
              <a:gd name="connsiteX3" fmla="*/ 11146 w 309837"/>
              <a:gd name="connsiteY3" fmla="*/ 613984 h 622514"/>
              <a:gd name="connsiteX4" fmla="*/ 0 w 309837"/>
              <a:gd name="connsiteY4" fmla="*/ 39020 h 622514"/>
              <a:gd name="connsiteX0" fmla="*/ 0 w 309837"/>
              <a:gd name="connsiteY0" fmla="*/ 39020 h 621198"/>
              <a:gd name="connsiteX1" fmla="*/ 309837 w 309837"/>
              <a:gd name="connsiteY1" fmla="*/ 31400 h 621198"/>
              <a:gd name="connsiteX2" fmla="*/ 304236 w 309837"/>
              <a:gd name="connsiteY2" fmla="*/ 580254 h 621198"/>
              <a:gd name="connsiteX3" fmla="*/ 11146 w 309837"/>
              <a:gd name="connsiteY3" fmla="*/ 613984 h 621198"/>
              <a:gd name="connsiteX4" fmla="*/ 0 w 309837"/>
              <a:gd name="connsiteY4" fmla="*/ 39020 h 621198"/>
              <a:gd name="connsiteX0" fmla="*/ 0 w 309837"/>
              <a:gd name="connsiteY0" fmla="*/ 39020 h 620832"/>
              <a:gd name="connsiteX1" fmla="*/ 309837 w 309837"/>
              <a:gd name="connsiteY1" fmla="*/ 31400 h 620832"/>
              <a:gd name="connsiteX2" fmla="*/ 292577 w 309837"/>
              <a:gd name="connsiteY2" fmla="*/ 577217 h 620832"/>
              <a:gd name="connsiteX3" fmla="*/ 11146 w 309837"/>
              <a:gd name="connsiteY3" fmla="*/ 613984 h 620832"/>
              <a:gd name="connsiteX4" fmla="*/ 0 w 309837"/>
              <a:gd name="connsiteY4" fmla="*/ 39020 h 620832"/>
              <a:gd name="connsiteX0" fmla="*/ 0 w 309837"/>
              <a:gd name="connsiteY0" fmla="*/ 39020 h 619986"/>
              <a:gd name="connsiteX1" fmla="*/ 309837 w 309837"/>
              <a:gd name="connsiteY1" fmla="*/ 31400 h 619986"/>
              <a:gd name="connsiteX2" fmla="*/ 306291 w 309837"/>
              <a:gd name="connsiteY2" fmla="*/ 568851 h 619986"/>
              <a:gd name="connsiteX3" fmla="*/ 11146 w 309837"/>
              <a:gd name="connsiteY3" fmla="*/ 613984 h 619986"/>
              <a:gd name="connsiteX4" fmla="*/ 0 w 309837"/>
              <a:gd name="connsiteY4" fmla="*/ 39020 h 619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837" h="619986">
                <a:moveTo>
                  <a:pt x="0" y="39020"/>
                </a:moveTo>
                <a:cubicBezTo>
                  <a:pt x="109629" y="920"/>
                  <a:pt x="162108" y="-21940"/>
                  <a:pt x="309837" y="31400"/>
                </a:cubicBezTo>
                <a:lnTo>
                  <a:pt x="306291" y="568851"/>
                </a:lnTo>
                <a:cubicBezTo>
                  <a:pt x="219326" y="588285"/>
                  <a:pt x="93311" y="636876"/>
                  <a:pt x="11146" y="613984"/>
                </a:cubicBezTo>
                <a:lnTo>
                  <a:pt x="0" y="3902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64" name="Gruppo 63">
            <a:extLst>
              <a:ext uri="{FF2B5EF4-FFF2-40B4-BE49-F238E27FC236}">
                <a16:creationId xmlns:a16="http://schemas.microsoft.com/office/drawing/2014/main" id="{A27FDABA-D82C-532A-3626-C68458E11C3C}"/>
              </a:ext>
            </a:extLst>
          </p:cNvPr>
          <p:cNvGrpSpPr/>
          <p:nvPr/>
        </p:nvGrpSpPr>
        <p:grpSpPr>
          <a:xfrm>
            <a:off x="6033224" y="3484958"/>
            <a:ext cx="206379" cy="332380"/>
            <a:chOff x="7519203" y="3480608"/>
            <a:chExt cx="990053" cy="1530515"/>
          </a:xfrm>
        </p:grpSpPr>
        <p:sp>
          <p:nvSpPr>
            <p:cNvPr id="102" name="Trapezio 67">
              <a:extLst>
                <a:ext uri="{FF2B5EF4-FFF2-40B4-BE49-F238E27FC236}">
                  <a16:creationId xmlns:a16="http://schemas.microsoft.com/office/drawing/2014/main" id="{CF59A0AA-52D2-01C9-1BD0-6E3DE2380443}"/>
                </a:ext>
              </a:extLst>
            </p:cNvPr>
            <p:cNvSpPr/>
            <p:nvPr/>
          </p:nvSpPr>
          <p:spPr>
            <a:xfrm rot="929617">
              <a:off x="7519203" y="3480608"/>
              <a:ext cx="990053" cy="1530515"/>
            </a:xfrm>
            <a:custGeom>
              <a:avLst/>
              <a:gdLst>
                <a:gd name="connsiteX0" fmla="*/ 0 w 1017409"/>
                <a:gd name="connsiteY0" fmla="*/ 1393390 h 1393390"/>
                <a:gd name="connsiteX1" fmla="*/ 149671 w 1017409"/>
                <a:gd name="connsiteY1" fmla="*/ 0 h 1393390"/>
                <a:gd name="connsiteX2" fmla="*/ 867738 w 1017409"/>
                <a:gd name="connsiteY2" fmla="*/ 0 h 1393390"/>
                <a:gd name="connsiteX3" fmla="*/ 1017409 w 1017409"/>
                <a:gd name="connsiteY3" fmla="*/ 1393390 h 1393390"/>
                <a:gd name="connsiteX4" fmla="*/ 0 w 1017409"/>
                <a:gd name="connsiteY4" fmla="*/ 1393390 h 1393390"/>
                <a:gd name="connsiteX0" fmla="*/ 0 w 961936"/>
                <a:gd name="connsiteY0" fmla="*/ 1393390 h 1393390"/>
                <a:gd name="connsiteX1" fmla="*/ 149671 w 961936"/>
                <a:gd name="connsiteY1" fmla="*/ 0 h 1393390"/>
                <a:gd name="connsiteX2" fmla="*/ 867738 w 961936"/>
                <a:gd name="connsiteY2" fmla="*/ 0 h 1393390"/>
                <a:gd name="connsiteX3" fmla="*/ 961936 w 961936"/>
                <a:gd name="connsiteY3" fmla="*/ 1392953 h 1393390"/>
                <a:gd name="connsiteX4" fmla="*/ 0 w 961936"/>
                <a:gd name="connsiteY4" fmla="*/ 1393390 h 1393390"/>
                <a:gd name="connsiteX0" fmla="*/ 0 w 990173"/>
                <a:gd name="connsiteY0" fmla="*/ 1393390 h 1393390"/>
                <a:gd name="connsiteX1" fmla="*/ 149671 w 990173"/>
                <a:gd name="connsiteY1" fmla="*/ 0 h 1393390"/>
                <a:gd name="connsiteX2" fmla="*/ 867738 w 990173"/>
                <a:gd name="connsiteY2" fmla="*/ 0 h 1393390"/>
                <a:gd name="connsiteX3" fmla="*/ 961936 w 990173"/>
                <a:gd name="connsiteY3" fmla="*/ 1392953 h 1393390"/>
                <a:gd name="connsiteX4" fmla="*/ 0 w 990173"/>
                <a:gd name="connsiteY4" fmla="*/ 1393390 h 1393390"/>
                <a:gd name="connsiteX0" fmla="*/ 0 w 990173"/>
                <a:gd name="connsiteY0" fmla="*/ 1393390 h 1393390"/>
                <a:gd name="connsiteX1" fmla="*/ 149671 w 990173"/>
                <a:gd name="connsiteY1" fmla="*/ 0 h 1393390"/>
                <a:gd name="connsiteX2" fmla="*/ 867738 w 990173"/>
                <a:gd name="connsiteY2" fmla="*/ 0 h 1393390"/>
                <a:gd name="connsiteX3" fmla="*/ 961936 w 990173"/>
                <a:gd name="connsiteY3" fmla="*/ 1392953 h 1393390"/>
                <a:gd name="connsiteX4" fmla="*/ 0 w 990173"/>
                <a:gd name="connsiteY4" fmla="*/ 1393390 h 1393390"/>
                <a:gd name="connsiteX0" fmla="*/ 0 w 990173"/>
                <a:gd name="connsiteY0" fmla="*/ 1393390 h 1411727"/>
                <a:gd name="connsiteX1" fmla="*/ 149671 w 990173"/>
                <a:gd name="connsiteY1" fmla="*/ 0 h 1411727"/>
                <a:gd name="connsiteX2" fmla="*/ 867738 w 990173"/>
                <a:gd name="connsiteY2" fmla="*/ 0 h 1411727"/>
                <a:gd name="connsiteX3" fmla="*/ 961936 w 990173"/>
                <a:gd name="connsiteY3" fmla="*/ 1392953 h 1411727"/>
                <a:gd name="connsiteX4" fmla="*/ 0 w 990173"/>
                <a:gd name="connsiteY4" fmla="*/ 1393390 h 1411727"/>
                <a:gd name="connsiteX0" fmla="*/ 11176 w 1001349"/>
                <a:gd name="connsiteY0" fmla="*/ 1393390 h 1411727"/>
                <a:gd name="connsiteX1" fmla="*/ 160847 w 1001349"/>
                <a:gd name="connsiteY1" fmla="*/ 0 h 1411727"/>
                <a:gd name="connsiteX2" fmla="*/ 878914 w 1001349"/>
                <a:gd name="connsiteY2" fmla="*/ 0 h 1411727"/>
                <a:gd name="connsiteX3" fmla="*/ 973112 w 1001349"/>
                <a:gd name="connsiteY3" fmla="*/ 1392953 h 1411727"/>
                <a:gd name="connsiteX4" fmla="*/ 11176 w 1001349"/>
                <a:gd name="connsiteY4" fmla="*/ 1393390 h 1411727"/>
                <a:gd name="connsiteX0" fmla="*/ 13018 w 1003191"/>
                <a:gd name="connsiteY0" fmla="*/ 1393390 h 1411727"/>
                <a:gd name="connsiteX1" fmla="*/ 162689 w 1003191"/>
                <a:gd name="connsiteY1" fmla="*/ 0 h 1411727"/>
                <a:gd name="connsiteX2" fmla="*/ 880756 w 1003191"/>
                <a:gd name="connsiteY2" fmla="*/ 0 h 1411727"/>
                <a:gd name="connsiteX3" fmla="*/ 974954 w 1003191"/>
                <a:gd name="connsiteY3" fmla="*/ 1392953 h 1411727"/>
                <a:gd name="connsiteX4" fmla="*/ 13018 w 1003191"/>
                <a:gd name="connsiteY4" fmla="*/ 1393390 h 1411727"/>
                <a:gd name="connsiteX0" fmla="*/ 13018 w 996432"/>
                <a:gd name="connsiteY0" fmla="*/ 1393390 h 1450462"/>
                <a:gd name="connsiteX1" fmla="*/ 162689 w 996432"/>
                <a:gd name="connsiteY1" fmla="*/ 0 h 1450462"/>
                <a:gd name="connsiteX2" fmla="*/ 880756 w 996432"/>
                <a:gd name="connsiteY2" fmla="*/ 0 h 1450462"/>
                <a:gd name="connsiteX3" fmla="*/ 967173 w 996432"/>
                <a:gd name="connsiteY3" fmla="*/ 1450461 h 1450462"/>
                <a:gd name="connsiteX4" fmla="*/ 13018 w 996432"/>
                <a:gd name="connsiteY4" fmla="*/ 1393390 h 1450462"/>
                <a:gd name="connsiteX0" fmla="*/ 12523 w 995937"/>
                <a:gd name="connsiteY0" fmla="*/ 1393390 h 1450462"/>
                <a:gd name="connsiteX1" fmla="*/ 162194 w 995937"/>
                <a:gd name="connsiteY1" fmla="*/ 0 h 1450462"/>
                <a:gd name="connsiteX2" fmla="*/ 880261 w 995937"/>
                <a:gd name="connsiteY2" fmla="*/ 0 h 1450462"/>
                <a:gd name="connsiteX3" fmla="*/ 966678 w 995937"/>
                <a:gd name="connsiteY3" fmla="*/ 1450461 h 1450462"/>
                <a:gd name="connsiteX4" fmla="*/ 12523 w 995937"/>
                <a:gd name="connsiteY4" fmla="*/ 1393390 h 1450462"/>
                <a:gd name="connsiteX0" fmla="*/ 12523 w 995937"/>
                <a:gd name="connsiteY0" fmla="*/ 1432747 h 1489819"/>
                <a:gd name="connsiteX1" fmla="*/ 162194 w 995937"/>
                <a:gd name="connsiteY1" fmla="*/ 39357 h 1489819"/>
                <a:gd name="connsiteX2" fmla="*/ 880261 w 995937"/>
                <a:gd name="connsiteY2" fmla="*/ 39357 h 1489819"/>
                <a:gd name="connsiteX3" fmla="*/ 966678 w 995937"/>
                <a:gd name="connsiteY3" fmla="*/ 1489818 h 1489819"/>
                <a:gd name="connsiteX4" fmla="*/ 12523 w 995937"/>
                <a:gd name="connsiteY4" fmla="*/ 1432747 h 1489819"/>
                <a:gd name="connsiteX0" fmla="*/ 12523 w 995937"/>
                <a:gd name="connsiteY0" fmla="*/ 1432747 h 1518816"/>
                <a:gd name="connsiteX1" fmla="*/ 162194 w 995937"/>
                <a:gd name="connsiteY1" fmla="*/ 39357 h 1518816"/>
                <a:gd name="connsiteX2" fmla="*/ 880261 w 995937"/>
                <a:gd name="connsiteY2" fmla="*/ 39357 h 1518816"/>
                <a:gd name="connsiteX3" fmla="*/ 966678 w 995937"/>
                <a:gd name="connsiteY3" fmla="*/ 1489818 h 1518816"/>
                <a:gd name="connsiteX4" fmla="*/ 12523 w 995937"/>
                <a:gd name="connsiteY4" fmla="*/ 1432747 h 1518816"/>
                <a:gd name="connsiteX0" fmla="*/ 12523 w 995937"/>
                <a:gd name="connsiteY0" fmla="*/ 1432747 h 1534940"/>
                <a:gd name="connsiteX1" fmla="*/ 162194 w 995937"/>
                <a:gd name="connsiteY1" fmla="*/ 39357 h 1534940"/>
                <a:gd name="connsiteX2" fmla="*/ 880261 w 995937"/>
                <a:gd name="connsiteY2" fmla="*/ 39357 h 1534940"/>
                <a:gd name="connsiteX3" fmla="*/ 966678 w 995937"/>
                <a:gd name="connsiteY3" fmla="*/ 1489818 h 1534940"/>
                <a:gd name="connsiteX4" fmla="*/ 12523 w 995937"/>
                <a:gd name="connsiteY4" fmla="*/ 1432747 h 1534940"/>
                <a:gd name="connsiteX0" fmla="*/ 12523 w 1003560"/>
                <a:gd name="connsiteY0" fmla="*/ 1428322 h 1530515"/>
                <a:gd name="connsiteX1" fmla="*/ 162194 w 1003560"/>
                <a:gd name="connsiteY1" fmla="*/ 34932 h 1530515"/>
                <a:gd name="connsiteX2" fmla="*/ 925119 w 1003560"/>
                <a:gd name="connsiteY2" fmla="*/ 54127 h 1530515"/>
                <a:gd name="connsiteX3" fmla="*/ 966678 w 1003560"/>
                <a:gd name="connsiteY3" fmla="*/ 1485393 h 1530515"/>
                <a:gd name="connsiteX4" fmla="*/ 12523 w 1003560"/>
                <a:gd name="connsiteY4" fmla="*/ 1428322 h 1530515"/>
                <a:gd name="connsiteX0" fmla="*/ 12523 w 991671"/>
                <a:gd name="connsiteY0" fmla="*/ 1428322 h 1530515"/>
                <a:gd name="connsiteX1" fmla="*/ 162194 w 991671"/>
                <a:gd name="connsiteY1" fmla="*/ 34932 h 1530515"/>
                <a:gd name="connsiteX2" fmla="*/ 925119 w 991671"/>
                <a:gd name="connsiteY2" fmla="*/ 54127 h 1530515"/>
                <a:gd name="connsiteX3" fmla="*/ 966678 w 991671"/>
                <a:gd name="connsiteY3" fmla="*/ 1485393 h 1530515"/>
                <a:gd name="connsiteX4" fmla="*/ 12523 w 991671"/>
                <a:gd name="connsiteY4" fmla="*/ 1428322 h 1530515"/>
                <a:gd name="connsiteX0" fmla="*/ 12523 w 990053"/>
                <a:gd name="connsiteY0" fmla="*/ 1428322 h 1530515"/>
                <a:gd name="connsiteX1" fmla="*/ 162194 w 990053"/>
                <a:gd name="connsiteY1" fmla="*/ 34932 h 1530515"/>
                <a:gd name="connsiteX2" fmla="*/ 925119 w 990053"/>
                <a:gd name="connsiteY2" fmla="*/ 54127 h 1530515"/>
                <a:gd name="connsiteX3" fmla="*/ 966678 w 990053"/>
                <a:gd name="connsiteY3" fmla="*/ 1485393 h 1530515"/>
                <a:gd name="connsiteX4" fmla="*/ 12523 w 990053"/>
                <a:gd name="connsiteY4" fmla="*/ 1428322 h 153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0053" h="1530515">
                  <a:moveTo>
                    <a:pt x="12523" y="1428322"/>
                  </a:moveTo>
                  <a:cubicBezTo>
                    <a:pt x="-40980" y="1332536"/>
                    <a:pt x="89837" y="560973"/>
                    <a:pt x="162194" y="34932"/>
                  </a:cubicBezTo>
                  <a:cubicBezTo>
                    <a:pt x="321651" y="-53623"/>
                    <a:pt x="685763" y="54127"/>
                    <a:pt x="925119" y="54127"/>
                  </a:cubicBezTo>
                  <a:cubicBezTo>
                    <a:pt x="850367" y="706018"/>
                    <a:pt x="1057201" y="1090073"/>
                    <a:pt x="966678" y="1485393"/>
                  </a:cubicBezTo>
                  <a:cubicBezTo>
                    <a:pt x="516692" y="1560930"/>
                    <a:pt x="95716" y="1541443"/>
                    <a:pt x="12523" y="142832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" name="Rettangolo 51">
              <a:extLst>
                <a:ext uri="{FF2B5EF4-FFF2-40B4-BE49-F238E27FC236}">
                  <a16:creationId xmlns:a16="http://schemas.microsoft.com/office/drawing/2014/main" id="{21978832-D2D9-1E47-F677-86DDCBAF437F}"/>
                </a:ext>
              </a:extLst>
            </p:cNvPr>
            <p:cNvSpPr/>
            <p:nvPr/>
          </p:nvSpPr>
          <p:spPr>
            <a:xfrm rot="975309">
              <a:off x="7836195" y="3544231"/>
              <a:ext cx="629296" cy="743701"/>
            </a:xfrm>
            <a:custGeom>
              <a:avLst/>
              <a:gdLst>
                <a:gd name="connsiteX0" fmla="*/ 0 w 616619"/>
                <a:gd name="connsiteY0" fmla="*/ 0 h 621814"/>
                <a:gd name="connsiteX1" fmla="*/ 616619 w 616619"/>
                <a:gd name="connsiteY1" fmla="*/ 0 h 621814"/>
                <a:gd name="connsiteX2" fmla="*/ 616619 w 616619"/>
                <a:gd name="connsiteY2" fmla="*/ 621814 h 621814"/>
                <a:gd name="connsiteX3" fmla="*/ 0 w 616619"/>
                <a:gd name="connsiteY3" fmla="*/ 621814 h 621814"/>
                <a:gd name="connsiteX4" fmla="*/ 0 w 616619"/>
                <a:gd name="connsiteY4" fmla="*/ 0 h 621814"/>
                <a:gd name="connsiteX0" fmla="*/ 0 w 616619"/>
                <a:gd name="connsiteY0" fmla="*/ 0 h 688563"/>
                <a:gd name="connsiteX1" fmla="*/ 616619 w 616619"/>
                <a:gd name="connsiteY1" fmla="*/ 0 h 688563"/>
                <a:gd name="connsiteX2" fmla="*/ 616619 w 616619"/>
                <a:gd name="connsiteY2" fmla="*/ 621814 h 688563"/>
                <a:gd name="connsiteX3" fmla="*/ 0 w 616619"/>
                <a:gd name="connsiteY3" fmla="*/ 621814 h 688563"/>
                <a:gd name="connsiteX4" fmla="*/ 0 w 616619"/>
                <a:gd name="connsiteY4" fmla="*/ 0 h 688563"/>
                <a:gd name="connsiteX0" fmla="*/ 0 w 616619"/>
                <a:gd name="connsiteY0" fmla="*/ 0 h 708755"/>
                <a:gd name="connsiteX1" fmla="*/ 616619 w 616619"/>
                <a:gd name="connsiteY1" fmla="*/ 0 h 708755"/>
                <a:gd name="connsiteX2" fmla="*/ 616619 w 616619"/>
                <a:gd name="connsiteY2" fmla="*/ 621814 h 708755"/>
                <a:gd name="connsiteX3" fmla="*/ 0 w 616619"/>
                <a:gd name="connsiteY3" fmla="*/ 621814 h 708755"/>
                <a:gd name="connsiteX4" fmla="*/ 0 w 616619"/>
                <a:gd name="connsiteY4" fmla="*/ 0 h 708755"/>
                <a:gd name="connsiteX0" fmla="*/ 0 w 616619"/>
                <a:gd name="connsiteY0" fmla="*/ 0 h 711984"/>
                <a:gd name="connsiteX1" fmla="*/ 616619 w 616619"/>
                <a:gd name="connsiteY1" fmla="*/ 0 h 711984"/>
                <a:gd name="connsiteX2" fmla="*/ 616619 w 616619"/>
                <a:gd name="connsiteY2" fmla="*/ 621814 h 711984"/>
                <a:gd name="connsiteX3" fmla="*/ 0 w 616619"/>
                <a:gd name="connsiteY3" fmla="*/ 621814 h 711984"/>
                <a:gd name="connsiteX4" fmla="*/ 0 w 616619"/>
                <a:gd name="connsiteY4" fmla="*/ 0 h 711984"/>
                <a:gd name="connsiteX0" fmla="*/ 0 w 616619"/>
                <a:gd name="connsiteY0" fmla="*/ 0 h 712500"/>
                <a:gd name="connsiteX1" fmla="*/ 616619 w 616619"/>
                <a:gd name="connsiteY1" fmla="*/ 0 h 712500"/>
                <a:gd name="connsiteX2" fmla="*/ 616619 w 616619"/>
                <a:gd name="connsiteY2" fmla="*/ 621814 h 712500"/>
                <a:gd name="connsiteX3" fmla="*/ 0 w 616619"/>
                <a:gd name="connsiteY3" fmla="*/ 621814 h 712500"/>
                <a:gd name="connsiteX4" fmla="*/ 0 w 616619"/>
                <a:gd name="connsiteY4" fmla="*/ 0 h 712500"/>
                <a:gd name="connsiteX0" fmla="*/ 0 w 630030"/>
                <a:gd name="connsiteY0" fmla="*/ 0 h 712500"/>
                <a:gd name="connsiteX1" fmla="*/ 630030 w 630030"/>
                <a:gd name="connsiteY1" fmla="*/ 2440 h 712500"/>
                <a:gd name="connsiteX2" fmla="*/ 616619 w 630030"/>
                <a:gd name="connsiteY2" fmla="*/ 621814 h 712500"/>
                <a:gd name="connsiteX3" fmla="*/ 0 w 630030"/>
                <a:gd name="connsiteY3" fmla="*/ 621814 h 712500"/>
                <a:gd name="connsiteX4" fmla="*/ 0 w 630030"/>
                <a:gd name="connsiteY4" fmla="*/ 0 h 712500"/>
                <a:gd name="connsiteX0" fmla="*/ 0 w 616619"/>
                <a:gd name="connsiteY0" fmla="*/ 0 h 712500"/>
                <a:gd name="connsiteX1" fmla="*/ 583210 w 616619"/>
                <a:gd name="connsiteY1" fmla="*/ 16091 h 712500"/>
                <a:gd name="connsiteX2" fmla="*/ 616619 w 616619"/>
                <a:gd name="connsiteY2" fmla="*/ 621814 h 712500"/>
                <a:gd name="connsiteX3" fmla="*/ 0 w 616619"/>
                <a:gd name="connsiteY3" fmla="*/ 621814 h 712500"/>
                <a:gd name="connsiteX4" fmla="*/ 0 w 616619"/>
                <a:gd name="connsiteY4" fmla="*/ 0 h 712500"/>
                <a:gd name="connsiteX0" fmla="*/ 0 w 629296"/>
                <a:gd name="connsiteY0" fmla="*/ 0 h 712500"/>
                <a:gd name="connsiteX1" fmla="*/ 629296 w 629296"/>
                <a:gd name="connsiteY1" fmla="*/ 21703 h 712500"/>
                <a:gd name="connsiteX2" fmla="*/ 616619 w 629296"/>
                <a:gd name="connsiteY2" fmla="*/ 621814 h 712500"/>
                <a:gd name="connsiteX3" fmla="*/ 0 w 629296"/>
                <a:gd name="connsiteY3" fmla="*/ 621814 h 712500"/>
                <a:gd name="connsiteX4" fmla="*/ 0 w 629296"/>
                <a:gd name="connsiteY4" fmla="*/ 0 h 712500"/>
                <a:gd name="connsiteX0" fmla="*/ 0 w 629296"/>
                <a:gd name="connsiteY0" fmla="*/ 11210 h 723710"/>
                <a:gd name="connsiteX1" fmla="*/ 629296 w 629296"/>
                <a:gd name="connsiteY1" fmla="*/ 32913 h 723710"/>
                <a:gd name="connsiteX2" fmla="*/ 616619 w 629296"/>
                <a:gd name="connsiteY2" fmla="*/ 633024 h 723710"/>
                <a:gd name="connsiteX3" fmla="*/ 0 w 629296"/>
                <a:gd name="connsiteY3" fmla="*/ 633024 h 723710"/>
                <a:gd name="connsiteX4" fmla="*/ 0 w 629296"/>
                <a:gd name="connsiteY4" fmla="*/ 11210 h 723710"/>
                <a:gd name="connsiteX0" fmla="*/ 0 w 629296"/>
                <a:gd name="connsiteY0" fmla="*/ 31201 h 743701"/>
                <a:gd name="connsiteX1" fmla="*/ 629296 w 629296"/>
                <a:gd name="connsiteY1" fmla="*/ 52904 h 743701"/>
                <a:gd name="connsiteX2" fmla="*/ 616619 w 629296"/>
                <a:gd name="connsiteY2" fmla="*/ 653015 h 743701"/>
                <a:gd name="connsiteX3" fmla="*/ 0 w 629296"/>
                <a:gd name="connsiteY3" fmla="*/ 653015 h 743701"/>
                <a:gd name="connsiteX4" fmla="*/ 0 w 629296"/>
                <a:gd name="connsiteY4" fmla="*/ 31201 h 74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296" h="743701">
                  <a:moveTo>
                    <a:pt x="0" y="31201"/>
                  </a:moveTo>
                  <a:cubicBezTo>
                    <a:pt x="200260" y="-15942"/>
                    <a:pt x="415878" y="-10414"/>
                    <a:pt x="629296" y="52904"/>
                  </a:cubicBezTo>
                  <a:lnTo>
                    <a:pt x="616619" y="653015"/>
                  </a:lnTo>
                  <a:cubicBezTo>
                    <a:pt x="436182" y="804442"/>
                    <a:pt x="84588" y="739080"/>
                    <a:pt x="0" y="653015"/>
                  </a:cubicBezTo>
                  <a:lnTo>
                    <a:pt x="0" y="31201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4" name="Rettangolo con angoli arrotondati 103">
              <a:extLst>
                <a:ext uri="{FF2B5EF4-FFF2-40B4-BE49-F238E27FC236}">
                  <a16:creationId xmlns:a16="http://schemas.microsoft.com/office/drawing/2014/main" id="{8F2A909C-DAC3-85CD-DC0C-88057BE75B93}"/>
                </a:ext>
              </a:extLst>
            </p:cNvPr>
            <p:cNvSpPr/>
            <p:nvPr/>
          </p:nvSpPr>
          <p:spPr>
            <a:xfrm rot="932484">
              <a:off x="7878799" y="3516627"/>
              <a:ext cx="180607" cy="47163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5" name="Rettangolo con angoli arrotondati 104">
              <a:extLst>
                <a:ext uri="{FF2B5EF4-FFF2-40B4-BE49-F238E27FC236}">
                  <a16:creationId xmlns:a16="http://schemas.microsoft.com/office/drawing/2014/main" id="{9AFCBC75-1F9D-E59A-78F0-28F016F97807}"/>
                </a:ext>
              </a:extLst>
            </p:cNvPr>
            <p:cNvSpPr/>
            <p:nvPr/>
          </p:nvSpPr>
          <p:spPr>
            <a:xfrm rot="1190323">
              <a:off x="8303944" y="3644241"/>
              <a:ext cx="180607" cy="47163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EF510802-CDE3-926C-51E1-AF1C4EB37F83}"/>
              </a:ext>
            </a:extLst>
          </p:cNvPr>
          <p:cNvGrpSpPr/>
          <p:nvPr/>
        </p:nvGrpSpPr>
        <p:grpSpPr>
          <a:xfrm>
            <a:off x="6137772" y="3401906"/>
            <a:ext cx="302941" cy="173515"/>
            <a:chOff x="8041251" y="3114001"/>
            <a:chExt cx="1453281" cy="798986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E7F46925-C7EA-5EDD-22C5-80E8F2DC45AC}"/>
                </a:ext>
              </a:extLst>
            </p:cNvPr>
            <p:cNvGrpSpPr/>
            <p:nvPr/>
          </p:nvGrpSpPr>
          <p:grpSpPr>
            <a:xfrm>
              <a:off x="8041251" y="3281209"/>
              <a:ext cx="480577" cy="631778"/>
              <a:chOff x="8017161" y="3295527"/>
              <a:chExt cx="480577" cy="631778"/>
            </a:xfrm>
          </p:grpSpPr>
          <p:sp>
            <p:nvSpPr>
              <p:cNvPr id="100" name="Trapezio 49">
                <a:extLst>
                  <a:ext uri="{FF2B5EF4-FFF2-40B4-BE49-F238E27FC236}">
                    <a16:creationId xmlns:a16="http://schemas.microsoft.com/office/drawing/2014/main" id="{378CA87C-8919-6B40-4DA8-3C1B02D34343}"/>
                  </a:ext>
                </a:extLst>
              </p:cNvPr>
              <p:cNvSpPr/>
              <p:nvPr/>
            </p:nvSpPr>
            <p:spPr>
              <a:xfrm rot="11738135">
                <a:off x="8017161" y="3295527"/>
                <a:ext cx="480577" cy="468662"/>
              </a:xfrm>
              <a:custGeom>
                <a:avLst/>
                <a:gdLst>
                  <a:gd name="connsiteX0" fmla="*/ 0 w 321145"/>
                  <a:gd name="connsiteY0" fmla="*/ 361419 h 361419"/>
                  <a:gd name="connsiteX1" fmla="*/ 80286 w 321145"/>
                  <a:gd name="connsiteY1" fmla="*/ 0 h 361419"/>
                  <a:gd name="connsiteX2" fmla="*/ 240859 w 321145"/>
                  <a:gd name="connsiteY2" fmla="*/ 0 h 361419"/>
                  <a:gd name="connsiteX3" fmla="*/ 321145 w 321145"/>
                  <a:gd name="connsiteY3" fmla="*/ 361419 h 361419"/>
                  <a:gd name="connsiteX4" fmla="*/ 0 w 321145"/>
                  <a:gd name="connsiteY4" fmla="*/ 361419 h 361419"/>
                  <a:gd name="connsiteX0" fmla="*/ 0 w 321145"/>
                  <a:gd name="connsiteY0" fmla="*/ 361419 h 412763"/>
                  <a:gd name="connsiteX1" fmla="*/ 80286 w 321145"/>
                  <a:gd name="connsiteY1" fmla="*/ 0 h 412763"/>
                  <a:gd name="connsiteX2" fmla="*/ 240859 w 321145"/>
                  <a:gd name="connsiteY2" fmla="*/ 0 h 412763"/>
                  <a:gd name="connsiteX3" fmla="*/ 321145 w 321145"/>
                  <a:gd name="connsiteY3" fmla="*/ 361419 h 412763"/>
                  <a:gd name="connsiteX4" fmla="*/ 0 w 321145"/>
                  <a:gd name="connsiteY4" fmla="*/ 361419 h 41276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81953"/>
                  <a:gd name="connsiteY0" fmla="*/ 302475 h 416714"/>
                  <a:gd name="connsiteX1" fmla="*/ 141094 w 381953"/>
                  <a:gd name="connsiteY1" fmla="*/ 0 h 416714"/>
                  <a:gd name="connsiteX2" fmla="*/ 301667 w 381953"/>
                  <a:gd name="connsiteY2" fmla="*/ 0 h 416714"/>
                  <a:gd name="connsiteX3" fmla="*/ 381953 w 381953"/>
                  <a:gd name="connsiteY3" fmla="*/ 361419 h 416714"/>
                  <a:gd name="connsiteX4" fmla="*/ 0 w 381953"/>
                  <a:gd name="connsiteY4" fmla="*/ 302475 h 416714"/>
                  <a:gd name="connsiteX0" fmla="*/ 0 w 433414"/>
                  <a:gd name="connsiteY0" fmla="*/ 302475 h 404427"/>
                  <a:gd name="connsiteX1" fmla="*/ 141094 w 433414"/>
                  <a:gd name="connsiteY1" fmla="*/ 0 h 404427"/>
                  <a:gd name="connsiteX2" fmla="*/ 301667 w 433414"/>
                  <a:gd name="connsiteY2" fmla="*/ 0 h 404427"/>
                  <a:gd name="connsiteX3" fmla="*/ 433414 w 433414"/>
                  <a:gd name="connsiteY3" fmla="*/ 342175 h 404427"/>
                  <a:gd name="connsiteX4" fmla="*/ 0 w 433414"/>
                  <a:gd name="connsiteY4" fmla="*/ 302475 h 404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3414" h="404427">
                    <a:moveTo>
                      <a:pt x="0" y="302475"/>
                    </a:moveTo>
                    <a:cubicBezTo>
                      <a:pt x="179855" y="208788"/>
                      <a:pt x="209883" y="258317"/>
                      <a:pt x="141094" y="0"/>
                    </a:cubicBezTo>
                    <a:lnTo>
                      <a:pt x="301667" y="0"/>
                    </a:lnTo>
                    <a:cubicBezTo>
                      <a:pt x="328429" y="120473"/>
                      <a:pt x="302166" y="187642"/>
                      <a:pt x="433414" y="342175"/>
                    </a:cubicBezTo>
                    <a:cubicBezTo>
                      <a:pt x="335043" y="441031"/>
                      <a:pt x="101399" y="418000"/>
                      <a:pt x="0" y="30247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1" name="Ovale 100">
                <a:extLst>
                  <a:ext uri="{FF2B5EF4-FFF2-40B4-BE49-F238E27FC236}">
                    <a16:creationId xmlns:a16="http://schemas.microsoft.com/office/drawing/2014/main" id="{B2DAAF30-6DB1-244C-3BBD-6E64CA6108EA}"/>
                  </a:ext>
                </a:extLst>
              </p:cNvPr>
              <p:cNvSpPr/>
              <p:nvPr/>
            </p:nvSpPr>
            <p:spPr>
              <a:xfrm>
                <a:off x="8030019" y="3658676"/>
                <a:ext cx="268224" cy="268629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E9C22328-5C3B-A093-0179-E9514BBBF7EF}"/>
                </a:ext>
              </a:extLst>
            </p:cNvPr>
            <p:cNvGrpSpPr/>
            <p:nvPr/>
          </p:nvGrpSpPr>
          <p:grpSpPr>
            <a:xfrm>
              <a:off x="8992065" y="3239791"/>
              <a:ext cx="502467" cy="641469"/>
              <a:chOff x="8992065" y="3239791"/>
              <a:chExt cx="502467" cy="641469"/>
            </a:xfrm>
          </p:grpSpPr>
          <p:sp>
            <p:nvSpPr>
              <p:cNvPr id="98" name="Trapezio 49">
                <a:extLst>
                  <a:ext uri="{FF2B5EF4-FFF2-40B4-BE49-F238E27FC236}">
                    <a16:creationId xmlns:a16="http://schemas.microsoft.com/office/drawing/2014/main" id="{8DDF015D-5A18-78B6-12E4-B6051A97486F}"/>
                  </a:ext>
                </a:extLst>
              </p:cNvPr>
              <p:cNvSpPr/>
              <p:nvPr/>
            </p:nvSpPr>
            <p:spPr>
              <a:xfrm rot="9729401" flipH="1">
                <a:off x="8992065" y="3239791"/>
                <a:ext cx="502467" cy="507508"/>
              </a:xfrm>
              <a:custGeom>
                <a:avLst/>
                <a:gdLst>
                  <a:gd name="connsiteX0" fmla="*/ 0 w 321145"/>
                  <a:gd name="connsiteY0" fmla="*/ 361419 h 361419"/>
                  <a:gd name="connsiteX1" fmla="*/ 80286 w 321145"/>
                  <a:gd name="connsiteY1" fmla="*/ 0 h 361419"/>
                  <a:gd name="connsiteX2" fmla="*/ 240859 w 321145"/>
                  <a:gd name="connsiteY2" fmla="*/ 0 h 361419"/>
                  <a:gd name="connsiteX3" fmla="*/ 321145 w 321145"/>
                  <a:gd name="connsiteY3" fmla="*/ 361419 h 361419"/>
                  <a:gd name="connsiteX4" fmla="*/ 0 w 321145"/>
                  <a:gd name="connsiteY4" fmla="*/ 361419 h 361419"/>
                  <a:gd name="connsiteX0" fmla="*/ 0 w 321145"/>
                  <a:gd name="connsiteY0" fmla="*/ 361419 h 412763"/>
                  <a:gd name="connsiteX1" fmla="*/ 80286 w 321145"/>
                  <a:gd name="connsiteY1" fmla="*/ 0 h 412763"/>
                  <a:gd name="connsiteX2" fmla="*/ 240859 w 321145"/>
                  <a:gd name="connsiteY2" fmla="*/ 0 h 412763"/>
                  <a:gd name="connsiteX3" fmla="*/ 321145 w 321145"/>
                  <a:gd name="connsiteY3" fmla="*/ 361419 h 412763"/>
                  <a:gd name="connsiteX4" fmla="*/ 0 w 321145"/>
                  <a:gd name="connsiteY4" fmla="*/ 361419 h 41276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81953"/>
                  <a:gd name="connsiteY0" fmla="*/ 302475 h 416714"/>
                  <a:gd name="connsiteX1" fmla="*/ 141094 w 381953"/>
                  <a:gd name="connsiteY1" fmla="*/ 0 h 416714"/>
                  <a:gd name="connsiteX2" fmla="*/ 301667 w 381953"/>
                  <a:gd name="connsiteY2" fmla="*/ 0 h 416714"/>
                  <a:gd name="connsiteX3" fmla="*/ 381953 w 381953"/>
                  <a:gd name="connsiteY3" fmla="*/ 361419 h 416714"/>
                  <a:gd name="connsiteX4" fmla="*/ 0 w 381953"/>
                  <a:gd name="connsiteY4" fmla="*/ 302475 h 416714"/>
                  <a:gd name="connsiteX0" fmla="*/ 0 w 433414"/>
                  <a:gd name="connsiteY0" fmla="*/ 302475 h 404427"/>
                  <a:gd name="connsiteX1" fmla="*/ 141094 w 433414"/>
                  <a:gd name="connsiteY1" fmla="*/ 0 h 404427"/>
                  <a:gd name="connsiteX2" fmla="*/ 301667 w 433414"/>
                  <a:gd name="connsiteY2" fmla="*/ 0 h 404427"/>
                  <a:gd name="connsiteX3" fmla="*/ 433414 w 433414"/>
                  <a:gd name="connsiteY3" fmla="*/ 342175 h 404427"/>
                  <a:gd name="connsiteX4" fmla="*/ 0 w 433414"/>
                  <a:gd name="connsiteY4" fmla="*/ 302475 h 404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3414" h="404427">
                    <a:moveTo>
                      <a:pt x="0" y="302475"/>
                    </a:moveTo>
                    <a:cubicBezTo>
                      <a:pt x="179855" y="208788"/>
                      <a:pt x="209883" y="258317"/>
                      <a:pt x="141094" y="0"/>
                    </a:cubicBezTo>
                    <a:lnTo>
                      <a:pt x="301667" y="0"/>
                    </a:lnTo>
                    <a:cubicBezTo>
                      <a:pt x="328429" y="120473"/>
                      <a:pt x="302166" y="187642"/>
                      <a:pt x="433414" y="342175"/>
                    </a:cubicBezTo>
                    <a:cubicBezTo>
                      <a:pt x="335043" y="441031"/>
                      <a:pt x="101399" y="418000"/>
                      <a:pt x="0" y="30247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9" name="Ovale 98">
                <a:extLst>
                  <a:ext uri="{FF2B5EF4-FFF2-40B4-BE49-F238E27FC236}">
                    <a16:creationId xmlns:a16="http://schemas.microsoft.com/office/drawing/2014/main" id="{2967FB1B-4B86-9323-F6CA-170D64D09411}"/>
                  </a:ext>
                </a:extLst>
              </p:cNvPr>
              <p:cNvSpPr/>
              <p:nvPr/>
            </p:nvSpPr>
            <p:spPr>
              <a:xfrm>
                <a:off x="9207716" y="3612631"/>
                <a:ext cx="268224" cy="268629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97" name="Esagono 45">
              <a:extLst>
                <a:ext uri="{FF2B5EF4-FFF2-40B4-BE49-F238E27FC236}">
                  <a16:creationId xmlns:a16="http://schemas.microsoft.com/office/drawing/2014/main" id="{054A5E47-310E-427D-D6E4-36102D41D6AA}"/>
                </a:ext>
              </a:extLst>
            </p:cNvPr>
            <p:cNvSpPr/>
            <p:nvPr/>
          </p:nvSpPr>
          <p:spPr>
            <a:xfrm>
              <a:off x="8240379" y="3114001"/>
              <a:ext cx="997854" cy="678990"/>
            </a:xfrm>
            <a:custGeom>
              <a:avLst/>
              <a:gdLst>
                <a:gd name="connsiteX0" fmla="*/ 0 w 880368"/>
                <a:gd name="connsiteY0" fmla="*/ 414515 h 829030"/>
                <a:gd name="connsiteX1" fmla="*/ 207258 w 880368"/>
                <a:gd name="connsiteY1" fmla="*/ 0 h 829030"/>
                <a:gd name="connsiteX2" fmla="*/ 673111 w 880368"/>
                <a:gd name="connsiteY2" fmla="*/ 0 h 829030"/>
                <a:gd name="connsiteX3" fmla="*/ 880368 w 880368"/>
                <a:gd name="connsiteY3" fmla="*/ 414515 h 829030"/>
                <a:gd name="connsiteX4" fmla="*/ 673111 w 880368"/>
                <a:gd name="connsiteY4" fmla="*/ 829030 h 829030"/>
                <a:gd name="connsiteX5" fmla="*/ 207258 w 880368"/>
                <a:gd name="connsiteY5" fmla="*/ 829030 h 829030"/>
                <a:gd name="connsiteX6" fmla="*/ 0 w 880368"/>
                <a:gd name="connsiteY6" fmla="*/ 414515 h 829030"/>
                <a:gd name="connsiteX0" fmla="*/ 0 w 886471"/>
                <a:gd name="connsiteY0" fmla="*/ 414515 h 829030"/>
                <a:gd name="connsiteX1" fmla="*/ 207258 w 886471"/>
                <a:gd name="connsiteY1" fmla="*/ 0 h 829030"/>
                <a:gd name="connsiteX2" fmla="*/ 886471 w 886471"/>
                <a:gd name="connsiteY2" fmla="*/ 251460 h 829030"/>
                <a:gd name="connsiteX3" fmla="*/ 880368 w 886471"/>
                <a:gd name="connsiteY3" fmla="*/ 414515 h 829030"/>
                <a:gd name="connsiteX4" fmla="*/ 673111 w 886471"/>
                <a:gd name="connsiteY4" fmla="*/ 829030 h 829030"/>
                <a:gd name="connsiteX5" fmla="*/ 207258 w 886471"/>
                <a:gd name="connsiteY5" fmla="*/ 829030 h 829030"/>
                <a:gd name="connsiteX6" fmla="*/ 0 w 886471"/>
                <a:gd name="connsiteY6" fmla="*/ 414515 h 829030"/>
                <a:gd name="connsiteX0" fmla="*/ 0 w 886471"/>
                <a:gd name="connsiteY0" fmla="*/ 163055 h 577570"/>
                <a:gd name="connsiteX1" fmla="*/ 9138 w 886471"/>
                <a:gd name="connsiteY1" fmla="*/ 15240 h 577570"/>
                <a:gd name="connsiteX2" fmla="*/ 886471 w 886471"/>
                <a:gd name="connsiteY2" fmla="*/ 0 h 577570"/>
                <a:gd name="connsiteX3" fmla="*/ 880368 w 886471"/>
                <a:gd name="connsiteY3" fmla="*/ 163055 h 577570"/>
                <a:gd name="connsiteX4" fmla="*/ 673111 w 886471"/>
                <a:gd name="connsiteY4" fmla="*/ 577570 h 577570"/>
                <a:gd name="connsiteX5" fmla="*/ 207258 w 886471"/>
                <a:gd name="connsiteY5" fmla="*/ 577570 h 577570"/>
                <a:gd name="connsiteX6" fmla="*/ 0 w 886471"/>
                <a:gd name="connsiteY6" fmla="*/ 163055 h 57757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673111 w 886471"/>
                <a:gd name="connsiteY4" fmla="*/ 57757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6471" h="585190">
                  <a:moveTo>
                    <a:pt x="0" y="163055"/>
                  </a:moveTo>
                  <a:lnTo>
                    <a:pt x="9138" y="15240"/>
                  </a:lnTo>
                  <a:cubicBezTo>
                    <a:pt x="435102" y="157347"/>
                    <a:pt x="487211" y="181705"/>
                    <a:pt x="886471" y="0"/>
                  </a:cubicBezTo>
                  <a:lnTo>
                    <a:pt x="880368" y="163055"/>
                  </a:lnTo>
                  <a:cubicBezTo>
                    <a:pt x="621142" y="287485"/>
                    <a:pt x="564689" y="300388"/>
                    <a:pt x="528331" y="585190"/>
                  </a:cubicBezTo>
                  <a:lnTo>
                    <a:pt x="367278" y="585190"/>
                  </a:lnTo>
                  <a:cubicBezTo>
                    <a:pt x="293336" y="421618"/>
                    <a:pt x="364310" y="330077"/>
                    <a:pt x="0" y="163055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66" name="Rettangolo con angoli arrotondati 65">
            <a:extLst>
              <a:ext uri="{FF2B5EF4-FFF2-40B4-BE49-F238E27FC236}">
                <a16:creationId xmlns:a16="http://schemas.microsoft.com/office/drawing/2014/main" id="{3B6E6BFA-AC05-CF3A-C5B3-8FAFEC7DC23E}"/>
              </a:ext>
            </a:extLst>
          </p:cNvPr>
          <p:cNvSpPr/>
          <p:nvPr/>
        </p:nvSpPr>
        <p:spPr>
          <a:xfrm rot="219375">
            <a:off x="6418241" y="3500664"/>
            <a:ext cx="37648" cy="102424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7" name="Figura a mano libera: forma 66">
            <a:extLst>
              <a:ext uri="{FF2B5EF4-FFF2-40B4-BE49-F238E27FC236}">
                <a16:creationId xmlns:a16="http://schemas.microsoft.com/office/drawing/2014/main" id="{CE917E22-C90D-9204-C4A2-27C42E6B6814}"/>
              </a:ext>
            </a:extLst>
          </p:cNvPr>
          <p:cNvSpPr/>
          <p:nvPr/>
        </p:nvSpPr>
        <p:spPr>
          <a:xfrm>
            <a:off x="5938077" y="4116445"/>
            <a:ext cx="187628" cy="65284"/>
          </a:xfrm>
          <a:custGeom>
            <a:avLst/>
            <a:gdLst>
              <a:gd name="connsiteX0" fmla="*/ 0 w 857250"/>
              <a:gd name="connsiteY0" fmla="*/ 129540 h 186690"/>
              <a:gd name="connsiteX1" fmla="*/ 72390 w 857250"/>
              <a:gd name="connsiteY1" fmla="*/ 3810 h 186690"/>
              <a:gd name="connsiteX2" fmla="*/ 495300 w 857250"/>
              <a:gd name="connsiteY2" fmla="*/ 186690 h 186690"/>
              <a:gd name="connsiteX3" fmla="*/ 811530 w 857250"/>
              <a:gd name="connsiteY3" fmla="*/ 0 h 186690"/>
              <a:gd name="connsiteX4" fmla="*/ 857250 w 857250"/>
              <a:gd name="connsiteY4" fmla="*/ 186690 h 186690"/>
              <a:gd name="connsiteX5" fmla="*/ 0 w 857250"/>
              <a:gd name="connsiteY5" fmla="*/ 129540 h 186690"/>
              <a:gd name="connsiteX0" fmla="*/ 0 w 857250"/>
              <a:gd name="connsiteY0" fmla="*/ 129540 h 186690"/>
              <a:gd name="connsiteX1" fmla="*/ 72390 w 857250"/>
              <a:gd name="connsiteY1" fmla="*/ 3810 h 186690"/>
              <a:gd name="connsiteX2" fmla="*/ 483870 w 857250"/>
              <a:gd name="connsiteY2" fmla="*/ 160020 h 186690"/>
              <a:gd name="connsiteX3" fmla="*/ 811530 w 857250"/>
              <a:gd name="connsiteY3" fmla="*/ 0 h 186690"/>
              <a:gd name="connsiteX4" fmla="*/ 857250 w 857250"/>
              <a:gd name="connsiteY4" fmla="*/ 186690 h 186690"/>
              <a:gd name="connsiteX5" fmla="*/ 0 w 857250"/>
              <a:gd name="connsiteY5" fmla="*/ 129540 h 186690"/>
              <a:gd name="connsiteX0" fmla="*/ 0 w 857250"/>
              <a:gd name="connsiteY0" fmla="*/ 129540 h 252004"/>
              <a:gd name="connsiteX1" fmla="*/ 72390 w 857250"/>
              <a:gd name="connsiteY1" fmla="*/ 3810 h 252004"/>
              <a:gd name="connsiteX2" fmla="*/ 483870 w 857250"/>
              <a:gd name="connsiteY2" fmla="*/ 160020 h 252004"/>
              <a:gd name="connsiteX3" fmla="*/ 811530 w 857250"/>
              <a:gd name="connsiteY3" fmla="*/ 0 h 252004"/>
              <a:gd name="connsiteX4" fmla="*/ 857250 w 857250"/>
              <a:gd name="connsiteY4" fmla="*/ 186690 h 252004"/>
              <a:gd name="connsiteX5" fmla="*/ 0 w 857250"/>
              <a:gd name="connsiteY5" fmla="*/ 129540 h 252004"/>
              <a:gd name="connsiteX0" fmla="*/ 313 w 857563"/>
              <a:gd name="connsiteY0" fmla="*/ 129540 h 276462"/>
              <a:gd name="connsiteX1" fmla="*/ 72703 w 857563"/>
              <a:gd name="connsiteY1" fmla="*/ 3810 h 276462"/>
              <a:gd name="connsiteX2" fmla="*/ 484183 w 857563"/>
              <a:gd name="connsiteY2" fmla="*/ 160020 h 276462"/>
              <a:gd name="connsiteX3" fmla="*/ 811843 w 857563"/>
              <a:gd name="connsiteY3" fmla="*/ 0 h 276462"/>
              <a:gd name="connsiteX4" fmla="*/ 857563 w 857563"/>
              <a:gd name="connsiteY4" fmla="*/ 186690 h 276462"/>
              <a:gd name="connsiteX5" fmla="*/ 313 w 857563"/>
              <a:gd name="connsiteY5" fmla="*/ 129540 h 276462"/>
              <a:gd name="connsiteX0" fmla="*/ 4085 w 861335"/>
              <a:gd name="connsiteY0" fmla="*/ 129540 h 276462"/>
              <a:gd name="connsiteX1" fmla="*/ 76475 w 861335"/>
              <a:gd name="connsiteY1" fmla="*/ 3810 h 276462"/>
              <a:gd name="connsiteX2" fmla="*/ 487955 w 861335"/>
              <a:gd name="connsiteY2" fmla="*/ 160020 h 276462"/>
              <a:gd name="connsiteX3" fmla="*/ 815615 w 861335"/>
              <a:gd name="connsiteY3" fmla="*/ 0 h 276462"/>
              <a:gd name="connsiteX4" fmla="*/ 861335 w 861335"/>
              <a:gd name="connsiteY4" fmla="*/ 186690 h 276462"/>
              <a:gd name="connsiteX5" fmla="*/ 4085 w 861335"/>
              <a:gd name="connsiteY5" fmla="*/ 129540 h 276462"/>
              <a:gd name="connsiteX0" fmla="*/ 6370 w 863620"/>
              <a:gd name="connsiteY0" fmla="*/ 129540 h 276462"/>
              <a:gd name="connsiteX1" fmla="*/ 78760 w 863620"/>
              <a:gd name="connsiteY1" fmla="*/ 3810 h 276462"/>
              <a:gd name="connsiteX2" fmla="*/ 490240 w 863620"/>
              <a:gd name="connsiteY2" fmla="*/ 160020 h 276462"/>
              <a:gd name="connsiteX3" fmla="*/ 817900 w 863620"/>
              <a:gd name="connsiteY3" fmla="*/ 0 h 276462"/>
              <a:gd name="connsiteX4" fmla="*/ 863620 w 863620"/>
              <a:gd name="connsiteY4" fmla="*/ 186690 h 276462"/>
              <a:gd name="connsiteX5" fmla="*/ 6370 w 863620"/>
              <a:gd name="connsiteY5" fmla="*/ 129540 h 276462"/>
              <a:gd name="connsiteX0" fmla="*/ 6370 w 863620"/>
              <a:gd name="connsiteY0" fmla="*/ 129540 h 276462"/>
              <a:gd name="connsiteX1" fmla="*/ 78760 w 863620"/>
              <a:gd name="connsiteY1" fmla="*/ 3810 h 276462"/>
              <a:gd name="connsiteX2" fmla="*/ 490240 w 863620"/>
              <a:gd name="connsiteY2" fmla="*/ 160020 h 276462"/>
              <a:gd name="connsiteX3" fmla="*/ 817900 w 863620"/>
              <a:gd name="connsiteY3" fmla="*/ 0 h 276462"/>
              <a:gd name="connsiteX4" fmla="*/ 863620 w 863620"/>
              <a:gd name="connsiteY4" fmla="*/ 186690 h 276462"/>
              <a:gd name="connsiteX5" fmla="*/ 6370 w 863620"/>
              <a:gd name="connsiteY5" fmla="*/ 129540 h 276462"/>
              <a:gd name="connsiteX0" fmla="*/ 6370 w 863620"/>
              <a:gd name="connsiteY0" fmla="*/ 129540 h 276462"/>
              <a:gd name="connsiteX1" fmla="*/ 78760 w 863620"/>
              <a:gd name="connsiteY1" fmla="*/ 3810 h 276462"/>
              <a:gd name="connsiteX2" fmla="*/ 490240 w 863620"/>
              <a:gd name="connsiteY2" fmla="*/ 160020 h 276462"/>
              <a:gd name="connsiteX3" fmla="*/ 817900 w 863620"/>
              <a:gd name="connsiteY3" fmla="*/ 0 h 276462"/>
              <a:gd name="connsiteX4" fmla="*/ 863620 w 863620"/>
              <a:gd name="connsiteY4" fmla="*/ 186690 h 276462"/>
              <a:gd name="connsiteX5" fmla="*/ 6370 w 863620"/>
              <a:gd name="connsiteY5" fmla="*/ 129540 h 276462"/>
              <a:gd name="connsiteX0" fmla="*/ 6370 w 863620"/>
              <a:gd name="connsiteY0" fmla="*/ 129540 h 276462"/>
              <a:gd name="connsiteX1" fmla="*/ 78760 w 863620"/>
              <a:gd name="connsiteY1" fmla="*/ 3810 h 276462"/>
              <a:gd name="connsiteX2" fmla="*/ 490240 w 863620"/>
              <a:gd name="connsiteY2" fmla="*/ 160020 h 276462"/>
              <a:gd name="connsiteX3" fmla="*/ 817900 w 863620"/>
              <a:gd name="connsiteY3" fmla="*/ 0 h 276462"/>
              <a:gd name="connsiteX4" fmla="*/ 863620 w 863620"/>
              <a:gd name="connsiteY4" fmla="*/ 186690 h 276462"/>
              <a:gd name="connsiteX5" fmla="*/ 6370 w 863620"/>
              <a:gd name="connsiteY5" fmla="*/ 129540 h 276462"/>
              <a:gd name="connsiteX0" fmla="*/ 6370 w 863620"/>
              <a:gd name="connsiteY0" fmla="*/ 156130 h 303052"/>
              <a:gd name="connsiteX1" fmla="*/ 78760 w 863620"/>
              <a:gd name="connsiteY1" fmla="*/ 30400 h 303052"/>
              <a:gd name="connsiteX2" fmla="*/ 490240 w 863620"/>
              <a:gd name="connsiteY2" fmla="*/ 186610 h 303052"/>
              <a:gd name="connsiteX3" fmla="*/ 817900 w 863620"/>
              <a:gd name="connsiteY3" fmla="*/ 26590 h 303052"/>
              <a:gd name="connsiteX4" fmla="*/ 863620 w 863620"/>
              <a:gd name="connsiteY4" fmla="*/ 213280 h 303052"/>
              <a:gd name="connsiteX5" fmla="*/ 6370 w 863620"/>
              <a:gd name="connsiteY5" fmla="*/ 156130 h 303052"/>
              <a:gd name="connsiteX0" fmla="*/ 6370 w 863620"/>
              <a:gd name="connsiteY0" fmla="*/ 156130 h 303052"/>
              <a:gd name="connsiteX1" fmla="*/ 78760 w 863620"/>
              <a:gd name="connsiteY1" fmla="*/ 30400 h 303052"/>
              <a:gd name="connsiteX2" fmla="*/ 490240 w 863620"/>
              <a:gd name="connsiteY2" fmla="*/ 186610 h 303052"/>
              <a:gd name="connsiteX3" fmla="*/ 817900 w 863620"/>
              <a:gd name="connsiteY3" fmla="*/ 26590 h 303052"/>
              <a:gd name="connsiteX4" fmla="*/ 863620 w 863620"/>
              <a:gd name="connsiteY4" fmla="*/ 213280 h 303052"/>
              <a:gd name="connsiteX5" fmla="*/ 6370 w 863620"/>
              <a:gd name="connsiteY5" fmla="*/ 156130 h 303052"/>
              <a:gd name="connsiteX0" fmla="*/ 6370 w 887664"/>
              <a:gd name="connsiteY0" fmla="*/ 156130 h 303052"/>
              <a:gd name="connsiteX1" fmla="*/ 78760 w 887664"/>
              <a:gd name="connsiteY1" fmla="*/ 30400 h 303052"/>
              <a:gd name="connsiteX2" fmla="*/ 490240 w 887664"/>
              <a:gd name="connsiteY2" fmla="*/ 186610 h 303052"/>
              <a:gd name="connsiteX3" fmla="*/ 817900 w 887664"/>
              <a:gd name="connsiteY3" fmla="*/ 26590 h 303052"/>
              <a:gd name="connsiteX4" fmla="*/ 863620 w 887664"/>
              <a:gd name="connsiteY4" fmla="*/ 213280 h 303052"/>
              <a:gd name="connsiteX5" fmla="*/ 6370 w 887664"/>
              <a:gd name="connsiteY5" fmla="*/ 156130 h 303052"/>
              <a:gd name="connsiteX0" fmla="*/ 6370 w 887664"/>
              <a:gd name="connsiteY0" fmla="*/ 156130 h 303052"/>
              <a:gd name="connsiteX1" fmla="*/ 78760 w 887664"/>
              <a:gd name="connsiteY1" fmla="*/ 30400 h 303052"/>
              <a:gd name="connsiteX2" fmla="*/ 490240 w 887664"/>
              <a:gd name="connsiteY2" fmla="*/ 186610 h 303052"/>
              <a:gd name="connsiteX3" fmla="*/ 817900 w 887664"/>
              <a:gd name="connsiteY3" fmla="*/ 26590 h 303052"/>
              <a:gd name="connsiteX4" fmla="*/ 863620 w 887664"/>
              <a:gd name="connsiteY4" fmla="*/ 213280 h 303052"/>
              <a:gd name="connsiteX5" fmla="*/ 6370 w 887664"/>
              <a:gd name="connsiteY5" fmla="*/ 156130 h 303052"/>
              <a:gd name="connsiteX0" fmla="*/ 6370 w 887664"/>
              <a:gd name="connsiteY0" fmla="*/ 153690 h 300612"/>
              <a:gd name="connsiteX1" fmla="*/ 78760 w 887664"/>
              <a:gd name="connsiteY1" fmla="*/ 27960 h 300612"/>
              <a:gd name="connsiteX2" fmla="*/ 490240 w 887664"/>
              <a:gd name="connsiteY2" fmla="*/ 184170 h 300612"/>
              <a:gd name="connsiteX3" fmla="*/ 817900 w 887664"/>
              <a:gd name="connsiteY3" fmla="*/ 24150 h 300612"/>
              <a:gd name="connsiteX4" fmla="*/ 863620 w 887664"/>
              <a:gd name="connsiteY4" fmla="*/ 210840 h 300612"/>
              <a:gd name="connsiteX5" fmla="*/ 6370 w 887664"/>
              <a:gd name="connsiteY5" fmla="*/ 153690 h 300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7664" h="300612">
                <a:moveTo>
                  <a:pt x="6370" y="153690"/>
                </a:moveTo>
                <a:cubicBezTo>
                  <a:pt x="-15220" y="88920"/>
                  <a:pt x="20340" y="73680"/>
                  <a:pt x="78760" y="27960"/>
                </a:cubicBezTo>
                <a:cubicBezTo>
                  <a:pt x="166390" y="11450"/>
                  <a:pt x="337840" y="196870"/>
                  <a:pt x="490240" y="184170"/>
                </a:cubicBezTo>
                <a:cubicBezTo>
                  <a:pt x="637560" y="161310"/>
                  <a:pt x="769640" y="-74910"/>
                  <a:pt x="817900" y="24150"/>
                </a:cubicBezTo>
                <a:cubicBezTo>
                  <a:pt x="894100" y="67330"/>
                  <a:pt x="905530" y="171470"/>
                  <a:pt x="863620" y="210840"/>
                </a:cubicBezTo>
                <a:cubicBezTo>
                  <a:pt x="535960" y="378480"/>
                  <a:pt x="-8870" y="283230"/>
                  <a:pt x="6370" y="15369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68" name="Gruppo 67">
            <a:extLst>
              <a:ext uri="{FF2B5EF4-FFF2-40B4-BE49-F238E27FC236}">
                <a16:creationId xmlns:a16="http://schemas.microsoft.com/office/drawing/2014/main" id="{35E7CA28-E276-13CF-AD17-CB016E15A069}"/>
              </a:ext>
            </a:extLst>
          </p:cNvPr>
          <p:cNvGrpSpPr/>
          <p:nvPr/>
        </p:nvGrpSpPr>
        <p:grpSpPr>
          <a:xfrm>
            <a:off x="6109862" y="2756718"/>
            <a:ext cx="319633" cy="266334"/>
            <a:chOff x="1553252" y="1735995"/>
            <a:chExt cx="1533360" cy="1226394"/>
          </a:xfrm>
        </p:grpSpPr>
        <p:sp>
          <p:nvSpPr>
            <p:cNvPr id="84" name="Esagono 91">
              <a:extLst>
                <a:ext uri="{FF2B5EF4-FFF2-40B4-BE49-F238E27FC236}">
                  <a16:creationId xmlns:a16="http://schemas.microsoft.com/office/drawing/2014/main" id="{BD93218B-9FC4-AC86-E44D-DEE75D5572AD}"/>
                </a:ext>
              </a:extLst>
            </p:cNvPr>
            <p:cNvSpPr/>
            <p:nvPr/>
          </p:nvSpPr>
          <p:spPr>
            <a:xfrm rot="16200000">
              <a:off x="1770553" y="1646330"/>
              <a:ext cx="1098758" cy="1533360"/>
            </a:xfrm>
            <a:custGeom>
              <a:avLst/>
              <a:gdLst>
                <a:gd name="connsiteX0" fmla="*/ 0 w 1182033"/>
                <a:gd name="connsiteY0" fmla="*/ 733427 h 1466854"/>
                <a:gd name="connsiteX1" fmla="*/ 202896 w 1182033"/>
                <a:gd name="connsiteY1" fmla="*/ 0 h 1466854"/>
                <a:gd name="connsiteX2" fmla="*/ 979137 w 1182033"/>
                <a:gd name="connsiteY2" fmla="*/ 0 h 1466854"/>
                <a:gd name="connsiteX3" fmla="*/ 1182033 w 1182033"/>
                <a:gd name="connsiteY3" fmla="*/ 733427 h 1466854"/>
                <a:gd name="connsiteX4" fmla="*/ 979137 w 1182033"/>
                <a:gd name="connsiteY4" fmla="*/ 1466854 h 1466854"/>
                <a:gd name="connsiteX5" fmla="*/ 202896 w 1182033"/>
                <a:gd name="connsiteY5" fmla="*/ 1466854 h 1466854"/>
                <a:gd name="connsiteX6" fmla="*/ 0 w 1182033"/>
                <a:gd name="connsiteY6" fmla="*/ 733427 h 1466854"/>
                <a:gd name="connsiteX0" fmla="*/ 0 w 1182033"/>
                <a:gd name="connsiteY0" fmla="*/ 733427 h 1466854"/>
                <a:gd name="connsiteX1" fmla="*/ 202896 w 1182033"/>
                <a:gd name="connsiteY1" fmla="*/ 0 h 1466854"/>
                <a:gd name="connsiteX2" fmla="*/ 979137 w 1182033"/>
                <a:gd name="connsiteY2" fmla="*/ 0 h 1466854"/>
                <a:gd name="connsiteX3" fmla="*/ 1182033 w 1182033"/>
                <a:gd name="connsiteY3" fmla="*/ 733427 h 1466854"/>
                <a:gd name="connsiteX4" fmla="*/ 979137 w 1182033"/>
                <a:gd name="connsiteY4" fmla="*/ 1466854 h 1466854"/>
                <a:gd name="connsiteX5" fmla="*/ 202896 w 1182033"/>
                <a:gd name="connsiteY5" fmla="*/ 1466854 h 1466854"/>
                <a:gd name="connsiteX6" fmla="*/ 0 w 1182033"/>
                <a:gd name="connsiteY6" fmla="*/ 733427 h 1466854"/>
                <a:gd name="connsiteX0" fmla="*/ 0 w 1182033"/>
                <a:gd name="connsiteY0" fmla="*/ 733427 h 1466854"/>
                <a:gd name="connsiteX1" fmla="*/ 202896 w 1182033"/>
                <a:gd name="connsiteY1" fmla="*/ 0 h 1466854"/>
                <a:gd name="connsiteX2" fmla="*/ 979137 w 1182033"/>
                <a:gd name="connsiteY2" fmla="*/ 0 h 1466854"/>
                <a:gd name="connsiteX3" fmla="*/ 1182033 w 1182033"/>
                <a:gd name="connsiteY3" fmla="*/ 733427 h 1466854"/>
                <a:gd name="connsiteX4" fmla="*/ 979137 w 1182033"/>
                <a:gd name="connsiteY4" fmla="*/ 1466854 h 1466854"/>
                <a:gd name="connsiteX5" fmla="*/ 202896 w 1182033"/>
                <a:gd name="connsiteY5" fmla="*/ 1466854 h 1466854"/>
                <a:gd name="connsiteX6" fmla="*/ 0 w 1182033"/>
                <a:gd name="connsiteY6" fmla="*/ 733427 h 1466854"/>
                <a:gd name="connsiteX0" fmla="*/ 0 w 1182033"/>
                <a:gd name="connsiteY0" fmla="*/ 768986 h 1502413"/>
                <a:gd name="connsiteX1" fmla="*/ 202896 w 1182033"/>
                <a:gd name="connsiteY1" fmla="*/ 35559 h 1502413"/>
                <a:gd name="connsiteX2" fmla="*/ 979137 w 1182033"/>
                <a:gd name="connsiteY2" fmla="*/ 35559 h 1502413"/>
                <a:gd name="connsiteX3" fmla="*/ 1182033 w 1182033"/>
                <a:gd name="connsiteY3" fmla="*/ 768986 h 1502413"/>
                <a:gd name="connsiteX4" fmla="*/ 979137 w 1182033"/>
                <a:gd name="connsiteY4" fmla="*/ 1502413 h 1502413"/>
                <a:gd name="connsiteX5" fmla="*/ 202896 w 1182033"/>
                <a:gd name="connsiteY5" fmla="*/ 1502413 h 1502413"/>
                <a:gd name="connsiteX6" fmla="*/ 0 w 1182033"/>
                <a:gd name="connsiteY6" fmla="*/ 768986 h 1502413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56364"/>
                <a:gd name="connsiteX1" fmla="*/ 202896 w 1182033"/>
                <a:gd name="connsiteY1" fmla="*/ 53102 h 1556364"/>
                <a:gd name="connsiteX2" fmla="*/ 979137 w 1182033"/>
                <a:gd name="connsiteY2" fmla="*/ 53102 h 1556364"/>
                <a:gd name="connsiteX3" fmla="*/ 1182033 w 1182033"/>
                <a:gd name="connsiteY3" fmla="*/ 786529 h 1556364"/>
                <a:gd name="connsiteX4" fmla="*/ 979137 w 1182033"/>
                <a:gd name="connsiteY4" fmla="*/ 1519956 h 1556364"/>
                <a:gd name="connsiteX5" fmla="*/ 202896 w 1182033"/>
                <a:gd name="connsiteY5" fmla="*/ 1519956 h 1556364"/>
                <a:gd name="connsiteX6" fmla="*/ 0 w 1182033"/>
                <a:gd name="connsiteY6" fmla="*/ 786529 h 1556364"/>
                <a:gd name="connsiteX0" fmla="*/ 0 w 1182033"/>
                <a:gd name="connsiteY0" fmla="*/ 786529 h 1577877"/>
                <a:gd name="connsiteX1" fmla="*/ 202896 w 1182033"/>
                <a:gd name="connsiteY1" fmla="*/ 53102 h 1577877"/>
                <a:gd name="connsiteX2" fmla="*/ 979137 w 1182033"/>
                <a:gd name="connsiteY2" fmla="*/ 53102 h 1577877"/>
                <a:gd name="connsiteX3" fmla="*/ 1182033 w 1182033"/>
                <a:gd name="connsiteY3" fmla="*/ 786529 h 1577877"/>
                <a:gd name="connsiteX4" fmla="*/ 979137 w 1182033"/>
                <a:gd name="connsiteY4" fmla="*/ 1519956 h 1577877"/>
                <a:gd name="connsiteX5" fmla="*/ 202896 w 1182033"/>
                <a:gd name="connsiteY5" fmla="*/ 1519956 h 1577877"/>
                <a:gd name="connsiteX6" fmla="*/ 0 w 1182033"/>
                <a:gd name="connsiteY6" fmla="*/ 786529 h 1577877"/>
                <a:gd name="connsiteX0" fmla="*/ 7936 w 1189969"/>
                <a:gd name="connsiteY0" fmla="*/ 786529 h 1577877"/>
                <a:gd name="connsiteX1" fmla="*/ 210832 w 1189969"/>
                <a:gd name="connsiteY1" fmla="*/ 53102 h 1577877"/>
                <a:gd name="connsiteX2" fmla="*/ 987073 w 1189969"/>
                <a:gd name="connsiteY2" fmla="*/ 53102 h 1577877"/>
                <a:gd name="connsiteX3" fmla="*/ 1189969 w 1189969"/>
                <a:gd name="connsiteY3" fmla="*/ 786529 h 1577877"/>
                <a:gd name="connsiteX4" fmla="*/ 987073 w 1189969"/>
                <a:gd name="connsiteY4" fmla="*/ 1519956 h 1577877"/>
                <a:gd name="connsiteX5" fmla="*/ 210832 w 1189969"/>
                <a:gd name="connsiteY5" fmla="*/ 1519956 h 1577877"/>
                <a:gd name="connsiteX6" fmla="*/ 7936 w 1189969"/>
                <a:gd name="connsiteY6" fmla="*/ 786529 h 1577877"/>
                <a:gd name="connsiteX0" fmla="*/ 7936 w 1189969"/>
                <a:gd name="connsiteY0" fmla="*/ 786529 h 1577877"/>
                <a:gd name="connsiteX1" fmla="*/ 210832 w 1189969"/>
                <a:gd name="connsiteY1" fmla="*/ 53102 h 1577877"/>
                <a:gd name="connsiteX2" fmla="*/ 987073 w 1189969"/>
                <a:gd name="connsiteY2" fmla="*/ 53102 h 1577877"/>
                <a:gd name="connsiteX3" fmla="*/ 1189969 w 1189969"/>
                <a:gd name="connsiteY3" fmla="*/ 786529 h 1577877"/>
                <a:gd name="connsiteX4" fmla="*/ 987073 w 1189969"/>
                <a:gd name="connsiteY4" fmla="*/ 1519956 h 1577877"/>
                <a:gd name="connsiteX5" fmla="*/ 210832 w 1189969"/>
                <a:gd name="connsiteY5" fmla="*/ 1519956 h 1577877"/>
                <a:gd name="connsiteX6" fmla="*/ 7936 w 1189969"/>
                <a:gd name="connsiteY6" fmla="*/ 786529 h 1577877"/>
                <a:gd name="connsiteX0" fmla="*/ 1824 w 1183857"/>
                <a:gd name="connsiteY0" fmla="*/ 786529 h 1577877"/>
                <a:gd name="connsiteX1" fmla="*/ 204720 w 1183857"/>
                <a:gd name="connsiteY1" fmla="*/ 53102 h 1577877"/>
                <a:gd name="connsiteX2" fmla="*/ 980961 w 1183857"/>
                <a:gd name="connsiteY2" fmla="*/ 53102 h 1577877"/>
                <a:gd name="connsiteX3" fmla="*/ 1183857 w 1183857"/>
                <a:gd name="connsiteY3" fmla="*/ 786529 h 1577877"/>
                <a:gd name="connsiteX4" fmla="*/ 980961 w 1183857"/>
                <a:gd name="connsiteY4" fmla="*/ 1519956 h 1577877"/>
                <a:gd name="connsiteX5" fmla="*/ 204720 w 1183857"/>
                <a:gd name="connsiteY5" fmla="*/ 1519956 h 1577877"/>
                <a:gd name="connsiteX6" fmla="*/ 1824 w 1183857"/>
                <a:gd name="connsiteY6" fmla="*/ 786529 h 1577877"/>
                <a:gd name="connsiteX0" fmla="*/ 0 w 1182033"/>
                <a:gd name="connsiteY0" fmla="*/ 786529 h 1577877"/>
                <a:gd name="connsiteX1" fmla="*/ 202896 w 1182033"/>
                <a:gd name="connsiteY1" fmla="*/ 53102 h 1577877"/>
                <a:gd name="connsiteX2" fmla="*/ 979137 w 1182033"/>
                <a:gd name="connsiteY2" fmla="*/ 53102 h 1577877"/>
                <a:gd name="connsiteX3" fmla="*/ 1182033 w 1182033"/>
                <a:gd name="connsiteY3" fmla="*/ 786529 h 1577877"/>
                <a:gd name="connsiteX4" fmla="*/ 979137 w 1182033"/>
                <a:gd name="connsiteY4" fmla="*/ 1519956 h 1577877"/>
                <a:gd name="connsiteX5" fmla="*/ 202896 w 1182033"/>
                <a:gd name="connsiteY5" fmla="*/ 1519956 h 1577877"/>
                <a:gd name="connsiteX6" fmla="*/ 0 w 1182033"/>
                <a:gd name="connsiteY6" fmla="*/ 786529 h 1577877"/>
                <a:gd name="connsiteX0" fmla="*/ 0 w 1142683"/>
                <a:gd name="connsiteY0" fmla="*/ 786530 h 1577877"/>
                <a:gd name="connsiteX1" fmla="*/ 163546 w 1142683"/>
                <a:gd name="connsiteY1" fmla="*/ 53102 h 1577877"/>
                <a:gd name="connsiteX2" fmla="*/ 939787 w 1142683"/>
                <a:gd name="connsiteY2" fmla="*/ 53102 h 1577877"/>
                <a:gd name="connsiteX3" fmla="*/ 1142683 w 1142683"/>
                <a:gd name="connsiteY3" fmla="*/ 786529 h 1577877"/>
                <a:gd name="connsiteX4" fmla="*/ 939787 w 1142683"/>
                <a:gd name="connsiteY4" fmla="*/ 1519956 h 1577877"/>
                <a:gd name="connsiteX5" fmla="*/ 163546 w 1142683"/>
                <a:gd name="connsiteY5" fmla="*/ 1519956 h 1577877"/>
                <a:gd name="connsiteX6" fmla="*/ 0 w 1142683"/>
                <a:gd name="connsiteY6" fmla="*/ 786530 h 1577877"/>
                <a:gd name="connsiteX0" fmla="*/ 0 w 1134813"/>
                <a:gd name="connsiteY0" fmla="*/ 802212 h 1577877"/>
                <a:gd name="connsiteX1" fmla="*/ 155676 w 1134813"/>
                <a:gd name="connsiteY1" fmla="*/ 53102 h 1577877"/>
                <a:gd name="connsiteX2" fmla="*/ 931917 w 1134813"/>
                <a:gd name="connsiteY2" fmla="*/ 53102 h 1577877"/>
                <a:gd name="connsiteX3" fmla="*/ 1134813 w 1134813"/>
                <a:gd name="connsiteY3" fmla="*/ 786529 h 1577877"/>
                <a:gd name="connsiteX4" fmla="*/ 931917 w 1134813"/>
                <a:gd name="connsiteY4" fmla="*/ 1519956 h 1577877"/>
                <a:gd name="connsiteX5" fmla="*/ 155676 w 1134813"/>
                <a:gd name="connsiteY5" fmla="*/ 1519956 h 1577877"/>
                <a:gd name="connsiteX6" fmla="*/ 0 w 1134813"/>
                <a:gd name="connsiteY6" fmla="*/ 802212 h 1577877"/>
                <a:gd name="connsiteX0" fmla="*/ 0 w 1134813"/>
                <a:gd name="connsiteY0" fmla="*/ 802212 h 1577877"/>
                <a:gd name="connsiteX1" fmla="*/ 155676 w 1134813"/>
                <a:gd name="connsiteY1" fmla="*/ 53102 h 1577877"/>
                <a:gd name="connsiteX2" fmla="*/ 931917 w 1134813"/>
                <a:gd name="connsiteY2" fmla="*/ 53102 h 1577877"/>
                <a:gd name="connsiteX3" fmla="*/ 1134813 w 1134813"/>
                <a:gd name="connsiteY3" fmla="*/ 786529 h 1577877"/>
                <a:gd name="connsiteX4" fmla="*/ 931917 w 1134813"/>
                <a:gd name="connsiteY4" fmla="*/ 1519956 h 1577877"/>
                <a:gd name="connsiteX5" fmla="*/ 155676 w 1134813"/>
                <a:gd name="connsiteY5" fmla="*/ 1519956 h 1577877"/>
                <a:gd name="connsiteX6" fmla="*/ 0 w 1134813"/>
                <a:gd name="connsiteY6" fmla="*/ 802212 h 157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4813" h="1577877">
                  <a:moveTo>
                    <a:pt x="0" y="802212"/>
                  </a:moveTo>
                  <a:cubicBezTo>
                    <a:pt x="2892" y="314279"/>
                    <a:pt x="99472" y="413789"/>
                    <a:pt x="155676" y="53102"/>
                  </a:cubicBezTo>
                  <a:cubicBezTo>
                    <a:pt x="393468" y="-7858"/>
                    <a:pt x="663645" y="-26906"/>
                    <a:pt x="931917" y="53102"/>
                  </a:cubicBezTo>
                  <a:cubicBezTo>
                    <a:pt x="972881" y="442361"/>
                    <a:pt x="1090041" y="500146"/>
                    <a:pt x="1134813" y="786529"/>
                  </a:cubicBezTo>
                  <a:cubicBezTo>
                    <a:pt x="1097663" y="1097683"/>
                    <a:pt x="955736" y="1126893"/>
                    <a:pt x="931917" y="1519956"/>
                  </a:cubicBezTo>
                  <a:cubicBezTo>
                    <a:pt x="570302" y="1601874"/>
                    <a:pt x="523010" y="1592349"/>
                    <a:pt x="155676" y="1519956"/>
                  </a:cubicBezTo>
                  <a:cubicBezTo>
                    <a:pt x="133768" y="1199286"/>
                    <a:pt x="5685" y="1310135"/>
                    <a:pt x="0" y="80221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85" name="Gruppo 84">
              <a:extLst>
                <a:ext uri="{FF2B5EF4-FFF2-40B4-BE49-F238E27FC236}">
                  <a16:creationId xmlns:a16="http://schemas.microsoft.com/office/drawing/2014/main" id="{7DCC8E7E-6BC2-A8B7-7B71-07F867BF7E42}"/>
                </a:ext>
              </a:extLst>
            </p:cNvPr>
            <p:cNvGrpSpPr/>
            <p:nvPr/>
          </p:nvGrpSpPr>
          <p:grpSpPr>
            <a:xfrm>
              <a:off x="1827580" y="1735995"/>
              <a:ext cx="984703" cy="1129404"/>
              <a:chOff x="1827580" y="1735995"/>
              <a:chExt cx="984703" cy="1129404"/>
            </a:xfrm>
          </p:grpSpPr>
          <p:sp>
            <p:nvSpPr>
              <p:cNvPr id="86" name="Pentagono 94">
                <a:extLst>
                  <a:ext uri="{FF2B5EF4-FFF2-40B4-BE49-F238E27FC236}">
                    <a16:creationId xmlns:a16="http://schemas.microsoft.com/office/drawing/2014/main" id="{ADAD7EBE-8BBD-3166-7649-6D74269F0987}"/>
                  </a:ext>
                </a:extLst>
              </p:cNvPr>
              <p:cNvSpPr/>
              <p:nvPr/>
            </p:nvSpPr>
            <p:spPr>
              <a:xfrm>
                <a:off x="1827580" y="1863630"/>
                <a:ext cx="984703" cy="502514"/>
              </a:xfrm>
              <a:custGeom>
                <a:avLst/>
                <a:gdLst>
                  <a:gd name="connsiteX0" fmla="*/ 1 w 1050012"/>
                  <a:gd name="connsiteY0" fmla="*/ 206866 h 541583"/>
                  <a:gd name="connsiteX1" fmla="*/ 525006 w 1050012"/>
                  <a:gd name="connsiteY1" fmla="*/ 0 h 541583"/>
                  <a:gd name="connsiteX2" fmla="*/ 1050011 w 1050012"/>
                  <a:gd name="connsiteY2" fmla="*/ 206866 h 541583"/>
                  <a:gd name="connsiteX3" fmla="*/ 849477 w 1050012"/>
                  <a:gd name="connsiteY3" fmla="*/ 541582 h 541583"/>
                  <a:gd name="connsiteX4" fmla="*/ 200535 w 1050012"/>
                  <a:gd name="connsiteY4" fmla="*/ 541582 h 541583"/>
                  <a:gd name="connsiteX5" fmla="*/ 1 w 1050012"/>
                  <a:gd name="connsiteY5" fmla="*/ 206866 h 541583"/>
                  <a:gd name="connsiteX0" fmla="*/ 0 w 1050010"/>
                  <a:gd name="connsiteY0" fmla="*/ 95106 h 429822"/>
                  <a:gd name="connsiteX1" fmla="*/ 547865 w 1050010"/>
                  <a:gd name="connsiteY1" fmla="*/ 0 h 429822"/>
                  <a:gd name="connsiteX2" fmla="*/ 1050010 w 1050010"/>
                  <a:gd name="connsiteY2" fmla="*/ 95106 h 429822"/>
                  <a:gd name="connsiteX3" fmla="*/ 849476 w 1050010"/>
                  <a:gd name="connsiteY3" fmla="*/ 429822 h 429822"/>
                  <a:gd name="connsiteX4" fmla="*/ 200534 w 1050010"/>
                  <a:gd name="connsiteY4" fmla="*/ 429822 h 429822"/>
                  <a:gd name="connsiteX5" fmla="*/ 0 w 1050010"/>
                  <a:gd name="connsiteY5" fmla="*/ 95106 h 429822"/>
                  <a:gd name="connsiteX0" fmla="*/ 0 w 1050010"/>
                  <a:gd name="connsiteY0" fmla="*/ 163686 h 498402"/>
                  <a:gd name="connsiteX1" fmla="*/ 525005 w 1050010"/>
                  <a:gd name="connsiteY1" fmla="*/ 0 h 498402"/>
                  <a:gd name="connsiteX2" fmla="*/ 1050010 w 1050010"/>
                  <a:gd name="connsiteY2" fmla="*/ 163686 h 498402"/>
                  <a:gd name="connsiteX3" fmla="*/ 849476 w 1050010"/>
                  <a:gd name="connsiteY3" fmla="*/ 498402 h 498402"/>
                  <a:gd name="connsiteX4" fmla="*/ 200534 w 1050010"/>
                  <a:gd name="connsiteY4" fmla="*/ 498402 h 498402"/>
                  <a:gd name="connsiteX5" fmla="*/ 0 w 1050010"/>
                  <a:gd name="connsiteY5" fmla="*/ 163686 h 498402"/>
                  <a:gd name="connsiteX0" fmla="*/ 0 w 1019530"/>
                  <a:gd name="connsiteY0" fmla="*/ 163686 h 498402"/>
                  <a:gd name="connsiteX1" fmla="*/ 525005 w 1019530"/>
                  <a:gd name="connsiteY1" fmla="*/ 0 h 498402"/>
                  <a:gd name="connsiteX2" fmla="*/ 1019530 w 1019530"/>
                  <a:gd name="connsiteY2" fmla="*/ 178926 h 498402"/>
                  <a:gd name="connsiteX3" fmla="*/ 849476 w 1019530"/>
                  <a:gd name="connsiteY3" fmla="*/ 498402 h 498402"/>
                  <a:gd name="connsiteX4" fmla="*/ 200534 w 1019530"/>
                  <a:gd name="connsiteY4" fmla="*/ 498402 h 498402"/>
                  <a:gd name="connsiteX5" fmla="*/ 0 w 1019530"/>
                  <a:gd name="connsiteY5" fmla="*/ 163686 h 498402"/>
                  <a:gd name="connsiteX0" fmla="*/ 0 w 1019530"/>
                  <a:gd name="connsiteY0" fmla="*/ 163686 h 498402"/>
                  <a:gd name="connsiteX1" fmla="*/ 525005 w 1019530"/>
                  <a:gd name="connsiteY1" fmla="*/ 0 h 498402"/>
                  <a:gd name="connsiteX2" fmla="*/ 1019530 w 1019530"/>
                  <a:gd name="connsiteY2" fmla="*/ 178926 h 498402"/>
                  <a:gd name="connsiteX3" fmla="*/ 849476 w 1019530"/>
                  <a:gd name="connsiteY3" fmla="*/ 450142 h 498402"/>
                  <a:gd name="connsiteX4" fmla="*/ 200534 w 1019530"/>
                  <a:gd name="connsiteY4" fmla="*/ 498402 h 498402"/>
                  <a:gd name="connsiteX5" fmla="*/ 0 w 1019530"/>
                  <a:gd name="connsiteY5" fmla="*/ 163686 h 498402"/>
                  <a:gd name="connsiteX0" fmla="*/ 0 w 1019530"/>
                  <a:gd name="connsiteY0" fmla="*/ 163686 h 475542"/>
                  <a:gd name="connsiteX1" fmla="*/ 525005 w 1019530"/>
                  <a:gd name="connsiteY1" fmla="*/ 0 h 475542"/>
                  <a:gd name="connsiteX2" fmla="*/ 1019530 w 1019530"/>
                  <a:gd name="connsiteY2" fmla="*/ 178926 h 475542"/>
                  <a:gd name="connsiteX3" fmla="*/ 849476 w 1019530"/>
                  <a:gd name="connsiteY3" fmla="*/ 450142 h 475542"/>
                  <a:gd name="connsiteX4" fmla="*/ 205614 w 1019530"/>
                  <a:gd name="connsiteY4" fmla="*/ 475542 h 475542"/>
                  <a:gd name="connsiteX5" fmla="*/ 0 w 1019530"/>
                  <a:gd name="connsiteY5" fmla="*/ 163686 h 475542"/>
                  <a:gd name="connsiteX0" fmla="*/ 0 w 1019530"/>
                  <a:gd name="connsiteY0" fmla="*/ 163686 h 480622"/>
                  <a:gd name="connsiteX1" fmla="*/ 525005 w 1019530"/>
                  <a:gd name="connsiteY1" fmla="*/ 0 h 480622"/>
                  <a:gd name="connsiteX2" fmla="*/ 1019530 w 1019530"/>
                  <a:gd name="connsiteY2" fmla="*/ 178926 h 480622"/>
                  <a:gd name="connsiteX3" fmla="*/ 811376 w 1019530"/>
                  <a:gd name="connsiteY3" fmla="*/ 480622 h 480622"/>
                  <a:gd name="connsiteX4" fmla="*/ 205614 w 1019530"/>
                  <a:gd name="connsiteY4" fmla="*/ 475542 h 480622"/>
                  <a:gd name="connsiteX5" fmla="*/ 0 w 1019530"/>
                  <a:gd name="connsiteY5" fmla="*/ 163686 h 480622"/>
                  <a:gd name="connsiteX0" fmla="*/ 0 w 973810"/>
                  <a:gd name="connsiteY0" fmla="*/ 184006 h 480622"/>
                  <a:gd name="connsiteX1" fmla="*/ 479285 w 973810"/>
                  <a:gd name="connsiteY1" fmla="*/ 0 h 480622"/>
                  <a:gd name="connsiteX2" fmla="*/ 973810 w 973810"/>
                  <a:gd name="connsiteY2" fmla="*/ 178926 h 480622"/>
                  <a:gd name="connsiteX3" fmla="*/ 765656 w 973810"/>
                  <a:gd name="connsiteY3" fmla="*/ 480622 h 480622"/>
                  <a:gd name="connsiteX4" fmla="*/ 159894 w 973810"/>
                  <a:gd name="connsiteY4" fmla="*/ 475542 h 480622"/>
                  <a:gd name="connsiteX5" fmla="*/ 0 w 973810"/>
                  <a:gd name="connsiteY5" fmla="*/ 184006 h 480622"/>
                  <a:gd name="connsiteX0" fmla="*/ 0 w 973810"/>
                  <a:gd name="connsiteY0" fmla="*/ 184006 h 480622"/>
                  <a:gd name="connsiteX1" fmla="*/ 479285 w 973810"/>
                  <a:gd name="connsiteY1" fmla="*/ 0 h 480622"/>
                  <a:gd name="connsiteX2" fmla="*/ 973810 w 973810"/>
                  <a:gd name="connsiteY2" fmla="*/ 178926 h 480622"/>
                  <a:gd name="connsiteX3" fmla="*/ 765656 w 973810"/>
                  <a:gd name="connsiteY3" fmla="*/ 480622 h 480622"/>
                  <a:gd name="connsiteX4" fmla="*/ 159894 w 973810"/>
                  <a:gd name="connsiteY4" fmla="*/ 475542 h 480622"/>
                  <a:gd name="connsiteX5" fmla="*/ 0 w 973810"/>
                  <a:gd name="connsiteY5" fmla="*/ 184006 h 480622"/>
                  <a:gd name="connsiteX0" fmla="*/ 170 w 973980"/>
                  <a:gd name="connsiteY0" fmla="*/ 184006 h 480622"/>
                  <a:gd name="connsiteX1" fmla="*/ 479455 w 973980"/>
                  <a:gd name="connsiteY1" fmla="*/ 0 h 480622"/>
                  <a:gd name="connsiteX2" fmla="*/ 973980 w 973980"/>
                  <a:gd name="connsiteY2" fmla="*/ 178926 h 480622"/>
                  <a:gd name="connsiteX3" fmla="*/ 765826 w 973980"/>
                  <a:gd name="connsiteY3" fmla="*/ 480622 h 480622"/>
                  <a:gd name="connsiteX4" fmla="*/ 160064 w 973980"/>
                  <a:gd name="connsiteY4" fmla="*/ 475542 h 480622"/>
                  <a:gd name="connsiteX5" fmla="*/ 170 w 973980"/>
                  <a:gd name="connsiteY5" fmla="*/ 184006 h 480622"/>
                  <a:gd name="connsiteX0" fmla="*/ 170 w 973980"/>
                  <a:gd name="connsiteY0" fmla="*/ 184006 h 480622"/>
                  <a:gd name="connsiteX1" fmla="*/ 479455 w 973980"/>
                  <a:gd name="connsiteY1" fmla="*/ 0 h 480622"/>
                  <a:gd name="connsiteX2" fmla="*/ 973980 w 973980"/>
                  <a:gd name="connsiteY2" fmla="*/ 178926 h 480622"/>
                  <a:gd name="connsiteX3" fmla="*/ 765826 w 973980"/>
                  <a:gd name="connsiteY3" fmla="*/ 480622 h 480622"/>
                  <a:gd name="connsiteX4" fmla="*/ 160064 w 973980"/>
                  <a:gd name="connsiteY4" fmla="*/ 475542 h 480622"/>
                  <a:gd name="connsiteX5" fmla="*/ 170 w 973980"/>
                  <a:gd name="connsiteY5" fmla="*/ 184006 h 480622"/>
                  <a:gd name="connsiteX0" fmla="*/ 138 w 973948"/>
                  <a:gd name="connsiteY0" fmla="*/ 184006 h 480622"/>
                  <a:gd name="connsiteX1" fmla="*/ 479423 w 973948"/>
                  <a:gd name="connsiteY1" fmla="*/ 0 h 480622"/>
                  <a:gd name="connsiteX2" fmla="*/ 973948 w 973948"/>
                  <a:gd name="connsiteY2" fmla="*/ 178926 h 480622"/>
                  <a:gd name="connsiteX3" fmla="*/ 765794 w 973948"/>
                  <a:gd name="connsiteY3" fmla="*/ 480622 h 480622"/>
                  <a:gd name="connsiteX4" fmla="*/ 160032 w 973948"/>
                  <a:gd name="connsiteY4" fmla="*/ 475542 h 480622"/>
                  <a:gd name="connsiteX5" fmla="*/ 138 w 973948"/>
                  <a:gd name="connsiteY5" fmla="*/ 184006 h 480622"/>
                  <a:gd name="connsiteX0" fmla="*/ 138 w 973948"/>
                  <a:gd name="connsiteY0" fmla="*/ 184006 h 497603"/>
                  <a:gd name="connsiteX1" fmla="*/ 479423 w 973948"/>
                  <a:gd name="connsiteY1" fmla="*/ 0 h 497603"/>
                  <a:gd name="connsiteX2" fmla="*/ 973948 w 973948"/>
                  <a:gd name="connsiteY2" fmla="*/ 178926 h 497603"/>
                  <a:gd name="connsiteX3" fmla="*/ 765794 w 973948"/>
                  <a:gd name="connsiteY3" fmla="*/ 480622 h 497603"/>
                  <a:gd name="connsiteX4" fmla="*/ 160032 w 973948"/>
                  <a:gd name="connsiteY4" fmla="*/ 475542 h 497603"/>
                  <a:gd name="connsiteX5" fmla="*/ 138 w 973948"/>
                  <a:gd name="connsiteY5" fmla="*/ 184006 h 497603"/>
                  <a:gd name="connsiteX0" fmla="*/ 252 w 974062"/>
                  <a:gd name="connsiteY0" fmla="*/ 184006 h 497603"/>
                  <a:gd name="connsiteX1" fmla="*/ 479537 w 974062"/>
                  <a:gd name="connsiteY1" fmla="*/ 0 h 497603"/>
                  <a:gd name="connsiteX2" fmla="*/ 974062 w 974062"/>
                  <a:gd name="connsiteY2" fmla="*/ 178926 h 497603"/>
                  <a:gd name="connsiteX3" fmla="*/ 765908 w 974062"/>
                  <a:gd name="connsiteY3" fmla="*/ 480622 h 497603"/>
                  <a:gd name="connsiteX4" fmla="*/ 160146 w 974062"/>
                  <a:gd name="connsiteY4" fmla="*/ 475542 h 497603"/>
                  <a:gd name="connsiteX5" fmla="*/ 252 w 974062"/>
                  <a:gd name="connsiteY5" fmla="*/ 184006 h 497603"/>
                  <a:gd name="connsiteX0" fmla="*/ 164 w 973974"/>
                  <a:gd name="connsiteY0" fmla="*/ 184006 h 497603"/>
                  <a:gd name="connsiteX1" fmla="*/ 479449 w 973974"/>
                  <a:gd name="connsiteY1" fmla="*/ 0 h 497603"/>
                  <a:gd name="connsiteX2" fmla="*/ 973974 w 973974"/>
                  <a:gd name="connsiteY2" fmla="*/ 178926 h 497603"/>
                  <a:gd name="connsiteX3" fmla="*/ 765820 w 973974"/>
                  <a:gd name="connsiteY3" fmla="*/ 480622 h 497603"/>
                  <a:gd name="connsiteX4" fmla="*/ 160058 w 973974"/>
                  <a:gd name="connsiteY4" fmla="*/ 475542 h 497603"/>
                  <a:gd name="connsiteX5" fmla="*/ 164 w 973974"/>
                  <a:gd name="connsiteY5" fmla="*/ 184006 h 497603"/>
                  <a:gd name="connsiteX0" fmla="*/ 164 w 973974"/>
                  <a:gd name="connsiteY0" fmla="*/ 184006 h 504987"/>
                  <a:gd name="connsiteX1" fmla="*/ 479449 w 973974"/>
                  <a:gd name="connsiteY1" fmla="*/ 0 h 504987"/>
                  <a:gd name="connsiteX2" fmla="*/ 973974 w 973974"/>
                  <a:gd name="connsiteY2" fmla="*/ 178926 h 504987"/>
                  <a:gd name="connsiteX3" fmla="*/ 765820 w 973974"/>
                  <a:gd name="connsiteY3" fmla="*/ 480622 h 504987"/>
                  <a:gd name="connsiteX4" fmla="*/ 160058 w 973974"/>
                  <a:gd name="connsiteY4" fmla="*/ 475542 h 504987"/>
                  <a:gd name="connsiteX5" fmla="*/ 164 w 973974"/>
                  <a:gd name="connsiteY5" fmla="*/ 184006 h 504987"/>
                  <a:gd name="connsiteX0" fmla="*/ 164 w 973974"/>
                  <a:gd name="connsiteY0" fmla="*/ 184006 h 504987"/>
                  <a:gd name="connsiteX1" fmla="*/ 479449 w 973974"/>
                  <a:gd name="connsiteY1" fmla="*/ 0 h 504987"/>
                  <a:gd name="connsiteX2" fmla="*/ 973974 w 973974"/>
                  <a:gd name="connsiteY2" fmla="*/ 178926 h 504987"/>
                  <a:gd name="connsiteX3" fmla="*/ 765820 w 973974"/>
                  <a:gd name="connsiteY3" fmla="*/ 480622 h 504987"/>
                  <a:gd name="connsiteX4" fmla="*/ 160058 w 973974"/>
                  <a:gd name="connsiteY4" fmla="*/ 475542 h 504987"/>
                  <a:gd name="connsiteX5" fmla="*/ 164 w 973974"/>
                  <a:gd name="connsiteY5" fmla="*/ 184006 h 504987"/>
                  <a:gd name="connsiteX0" fmla="*/ 164 w 973974"/>
                  <a:gd name="connsiteY0" fmla="*/ 184006 h 502514"/>
                  <a:gd name="connsiteX1" fmla="*/ 479449 w 973974"/>
                  <a:gd name="connsiteY1" fmla="*/ 0 h 502514"/>
                  <a:gd name="connsiteX2" fmla="*/ 973974 w 973974"/>
                  <a:gd name="connsiteY2" fmla="*/ 178926 h 502514"/>
                  <a:gd name="connsiteX3" fmla="*/ 765820 w 973974"/>
                  <a:gd name="connsiteY3" fmla="*/ 480622 h 502514"/>
                  <a:gd name="connsiteX4" fmla="*/ 160058 w 973974"/>
                  <a:gd name="connsiteY4" fmla="*/ 475542 h 502514"/>
                  <a:gd name="connsiteX5" fmla="*/ 164 w 973974"/>
                  <a:gd name="connsiteY5" fmla="*/ 184006 h 50251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16 h 502524"/>
                  <a:gd name="connsiteX1" fmla="*/ 479449 w 984703"/>
                  <a:gd name="connsiteY1" fmla="*/ 10 h 502524"/>
                  <a:gd name="connsiteX2" fmla="*/ 973974 w 984703"/>
                  <a:gd name="connsiteY2" fmla="*/ 178936 h 502524"/>
                  <a:gd name="connsiteX3" fmla="*/ 765820 w 984703"/>
                  <a:gd name="connsiteY3" fmla="*/ 480632 h 502524"/>
                  <a:gd name="connsiteX4" fmla="*/ 160058 w 984703"/>
                  <a:gd name="connsiteY4" fmla="*/ 475552 h 502524"/>
                  <a:gd name="connsiteX5" fmla="*/ 164 w 984703"/>
                  <a:gd name="connsiteY5" fmla="*/ 184016 h 50252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06 h 502514"/>
                  <a:gd name="connsiteX1" fmla="*/ 4921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4703" h="502514">
                    <a:moveTo>
                      <a:pt x="164" y="184006"/>
                    </a:moveTo>
                    <a:cubicBezTo>
                      <a:pt x="20226" y="127751"/>
                      <a:pt x="301907" y="10535"/>
                      <a:pt x="492149" y="0"/>
                    </a:cubicBezTo>
                    <a:cubicBezTo>
                      <a:pt x="776371" y="8842"/>
                      <a:pt x="951372" y="124364"/>
                      <a:pt x="973974" y="178926"/>
                    </a:cubicBezTo>
                    <a:cubicBezTo>
                      <a:pt x="990949" y="210911"/>
                      <a:pt x="1020625" y="441017"/>
                      <a:pt x="765820" y="480622"/>
                    </a:cubicBezTo>
                    <a:cubicBezTo>
                      <a:pt x="698519" y="496709"/>
                      <a:pt x="306099" y="522955"/>
                      <a:pt x="160058" y="475542"/>
                    </a:cubicBezTo>
                    <a:cubicBezTo>
                      <a:pt x="111840" y="457103"/>
                      <a:pt x="-4958" y="469145"/>
                      <a:pt x="164" y="184006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87" name="Gruppo 86">
                <a:extLst>
                  <a:ext uri="{FF2B5EF4-FFF2-40B4-BE49-F238E27FC236}">
                    <a16:creationId xmlns:a16="http://schemas.microsoft.com/office/drawing/2014/main" id="{A9A5B41F-8917-339F-E1E9-02964B26270C}"/>
                  </a:ext>
                </a:extLst>
              </p:cNvPr>
              <p:cNvGrpSpPr/>
              <p:nvPr/>
            </p:nvGrpSpPr>
            <p:grpSpPr>
              <a:xfrm>
                <a:off x="1933690" y="2420226"/>
                <a:ext cx="205740" cy="220979"/>
                <a:chOff x="3634959" y="1562563"/>
                <a:chExt cx="205740" cy="220979"/>
              </a:xfrm>
            </p:grpSpPr>
            <p:sp>
              <p:nvSpPr>
                <p:cNvPr id="93" name="Ovale 92">
                  <a:extLst>
                    <a:ext uri="{FF2B5EF4-FFF2-40B4-BE49-F238E27FC236}">
                      <a16:creationId xmlns:a16="http://schemas.microsoft.com/office/drawing/2014/main" id="{80A8F561-1C03-0073-7E79-5DCB02D8CC72}"/>
                    </a:ext>
                  </a:extLst>
                </p:cNvPr>
                <p:cNvSpPr/>
                <p:nvPr/>
              </p:nvSpPr>
              <p:spPr>
                <a:xfrm>
                  <a:off x="3634959" y="1562563"/>
                  <a:ext cx="205740" cy="220979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4" name="Ovale 93">
                  <a:extLst>
                    <a:ext uri="{FF2B5EF4-FFF2-40B4-BE49-F238E27FC236}">
                      <a16:creationId xmlns:a16="http://schemas.microsoft.com/office/drawing/2014/main" id="{1469FA65-7351-56A9-C76F-0CEC99568D7D}"/>
                    </a:ext>
                  </a:extLst>
                </p:cNvPr>
                <p:cNvSpPr/>
                <p:nvPr/>
              </p:nvSpPr>
              <p:spPr>
                <a:xfrm>
                  <a:off x="3701366" y="1634951"/>
                  <a:ext cx="97769" cy="10668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88" name="Trapezio 87">
                <a:extLst>
                  <a:ext uri="{FF2B5EF4-FFF2-40B4-BE49-F238E27FC236}">
                    <a16:creationId xmlns:a16="http://schemas.microsoft.com/office/drawing/2014/main" id="{018F2CCB-38AF-2042-B7F5-94835B0686D4}"/>
                  </a:ext>
                </a:extLst>
              </p:cNvPr>
              <p:cNvSpPr/>
              <p:nvPr/>
            </p:nvSpPr>
            <p:spPr>
              <a:xfrm rot="10800000">
                <a:off x="2282428" y="2812059"/>
                <a:ext cx="68580" cy="53340"/>
              </a:xfrm>
              <a:prstGeom prst="trapezoi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9" name="Arco 88">
                <a:extLst>
                  <a:ext uri="{FF2B5EF4-FFF2-40B4-BE49-F238E27FC236}">
                    <a16:creationId xmlns:a16="http://schemas.microsoft.com/office/drawing/2014/main" id="{C9149A35-067D-CB5D-7D30-61BF57EF148B}"/>
                  </a:ext>
                </a:extLst>
              </p:cNvPr>
              <p:cNvSpPr/>
              <p:nvPr/>
            </p:nvSpPr>
            <p:spPr>
              <a:xfrm rot="5665335">
                <a:off x="2166812" y="1683605"/>
                <a:ext cx="255270" cy="360049"/>
              </a:xfrm>
              <a:prstGeom prst="arc">
                <a:avLst>
                  <a:gd name="adj1" fmla="val 16200000"/>
                  <a:gd name="adj2" fmla="val 5035040"/>
                </a:avLst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90" name="Gruppo 89">
                <a:extLst>
                  <a:ext uri="{FF2B5EF4-FFF2-40B4-BE49-F238E27FC236}">
                    <a16:creationId xmlns:a16="http://schemas.microsoft.com/office/drawing/2014/main" id="{D49F3289-5E48-4039-A32A-526500EFC089}"/>
                  </a:ext>
                </a:extLst>
              </p:cNvPr>
              <p:cNvGrpSpPr/>
              <p:nvPr/>
            </p:nvGrpSpPr>
            <p:grpSpPr>
              <a:xfrm>
                <a:off x="2498606" y="2420225"/>
                <a:ext cx="205740" cy="220979"/>
                <a:chOff x="3634959" y="1562563"/>
                <a:chExt cx="205740" cy="220979"/>
              </a:xfrm>
            </p:grpSpPr>
            <p:sp>
              <p:nvSpPr>
                <p:cNvPr id="91" name="Ovale 90">
                  <a:extLst>
                    <a:ext uri="{FF2B5EF4-FFF2-40B4-BE49-F238E27FC236}">
                      <a16:creationId xmlns:a16="http://schemas.microsoft.com/office/drawing/2014/main" id="{0E3BC3D3-A211-2395-1F4F-7636F6BC8518}"/>
                    </a:ext>
                  </a:extLst>
                </p:cNvPr>
                <p:cNvSpPr/>
                <p:nvPr/>
              </p:nvSpPr>
              <p:spPr>
                <a:xfrm>
                  <a:off x="3634959" y="1562563"/>
                  <a:ext cx="205740" cy="220979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2" name="Ovale 91">
                  <a:extLst>
                    <a:ext uri="{FF2B5EF4-FFF2-40B4-BE49-F238E27FC236}">
                      <a16:creationId xmlns:a16="http://schemas.microsoft.com/office/drawing/2014/main" id="{6760C7C3-EDF1-C4DB-139B-1A10D1596FD0}"/>
                    </a:ext>
                  </a:extLst>
                </p:cNvPr>
                <p:cNvSpPr/>
                <p:nvPr/>
              </p:nvSpPr>
              <p:spPr>
                <a:xfrm>
                  <a:off x="3688944" y="1634952"/>
                  <a:ext cx="97769" cy="10668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</p:grpSp>
      <p:grpSp>
        <p:nvGrpSpPr>
          <p:cNvPr id="70" name="Gruppo 69">
            <a:extLst>
              <a:ext uri="{FF2B5EF4-FFF2-40B4-BE49-F238E27FC236}">
                <a16:creationId xmlns:a16="http://schemas.microsoft.com/office/drawing/2014/main" id="{8CCFDDB6-5B60-32AE-10FD-458B791D5521}"/>
              </a:ext>
            </a:extLst>
          </p:cNvPr>
          <p:cNvGrpSpPr/>
          <p:nvPr/>
        </p:nvGrpSpPr>
        <p:grpSpPr>
          <a:xfrm>
            <a:off x="5984921" y="2994374"/>
            <a:ext cx="205264" cy="210679"/>
            <a:chOff x="7194492" y="1267280"/>
            <a:chExt cx="832077" cy="849267"/>
          </a:xfrm>
          <a:solidFill>
            <a:schemeClr val="bg2">
              <a:lumMod val="25000"/>
            </a:schemeClr>
          </a:solidFill>
        </p:grpSpPr>
        <p:sp>
          <p:nvSpPr>
            <p:cNvPr id="71" name="Ritardo 70">
              <a:extLst>
                <a:ext uri="{FF2B5EF4-FFF2-40B4-BE49-F238E27FC236}">
                  <a16:creationId xmlns:a16="http://schemas.microsoft.com/office/drawing/2014/main" id="{ECB36241-6AC9-B371-D80B-2EFEFBE76496}"/>
                </a:ext>
              </a:extLst>
            </p:cNvPr>
            <p:cNvSpPr/>
            <p:nvPr/>
          </p:nvSpPr>
          <p:spPr>
            <a:xfrm rot="5197850">
              <a:off x="7374466" y="1439654"/>
              <a:ext cx="503058" cy="417272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2" name="Cerchio parziale 71">
              <a:extLst>
                <a:ext uri="{FF2B5EF4-FFF2-40B4-BE49-F238E27FC236}">
                  <a16:creationId xmlns:a16="http://schemas.microsoft.com/office/drawing/2014/main" id="{064C4CF7-D2F7-F3BC-E476-0983ECF19391}"/>
                </a:ext>
              </a:extLst>
            </p:cNvPr>
            <p:cNvSpPr/>
            <p:nvPr/>
          </p:nvSpPr>
          <p:spPr>
            <a:xfrm rot="1936892">
              <a:off x="7194492" y="1267280"/>
              <a:ext cx="832077" cy="849267"/>
            </a:xfrm>
            <a:prstGeom prst="pie">
              <a:avLst>
                <a:gd name="adj1" fmla="val 11382448"/>
                <a:gd name="adj2" fmla="val 166025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sp>
        <p:nvSpPr>
          <p:cNvPr id="110" name="CasellaDiTesto 109">
            <a:extLst>
              <a:ext uri="{FF2B5EF4-FFF2-40B4-BE49-F238E27FC236}">
                <a16:creationId xmlns:a16="http://schemas.microsoft.com/office/drawing/2014/main" id="{322F7755-D84E-F5D6-3477-8C25E332B4A2}"/>
              </a:ext>
            </a:extLst>
          </p:cNvPr>
          <p:cNvSpPr txBox="1"/>
          <p:nvPr/>
        </p:nvSpPr>
        <p:spPr>
          <a:xfrm>
            <a:off x="4533615" y="3402175"/>
            <a:ext cx="142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>
                <a:solidFill>
                  <a:schemeClr val="tx2">
                    <a:lumMod val="50000"/>
                    <a:lumOff val="50000"/>
                  </a:schemeClr>
                </a:solidFill>
              </a:rPr>
              <a:t>giocattolo</a:t>
            </a:r>
            <a:endParaRPr lang="it-IT" b="1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3" name="CasellaDiTesto 112">
            <a:extLst>
              <a:ext uri="{FF2B5EF4-FFF2-40B4-BE49-F238E27FC236}">
                <a16:creationId xmlns:a16="http://schemas.microsoft.com/office/drawing/2014/main" id="{F77700FD-3862-4946-A28A-194764708B0A}"/>
              </a:ext>
            </a:extLst>
          </p:cNvPr>
          <p:cNvSpPr txBox="1"/>
          <p:nvPr/>
        </p:nvSpPr>
        <p:spPr>
          <a:xfrm>
            <a:off x="6429494" y="2651530"/>
            <a:ext cx="142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robot</a:t>
            </a:r>
            <a:endParaRPr lang="it-IT" b="1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80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D3F7F-BC29-4FA5-9760-F727D54BA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uppo 111">
            <a:extLst>
              <a:ext uri="{FF2B5EF4-FFF2-40B4-BE49-F238E27FC236}">
                <a16:creationId xmlns:a16="http://schemas.microsoft.com/office/drawing/2014/main" id="{D971001C-0899-CF39-FE57-88ACD5682B88}"/>
              </a:ext>
            </a:extLst>
          </p:cNvPr>
          <p:cNvGrpSpPr/>
          <p:nvPr/>
        </p:nvGrpSpPr>
        <p:grpSpPr>
          <a:xfrm rot="5400000">
            <a:off x="5919344" y="2400729"/>
            <a:ext cx="334297" cy="1344408"/>
            <a:chOff x="5919344" y="2400729"/>
            <a:chExt cx="334297" cy="1344408"/>
          </a:xfrm>
        </p:grpSpPr>
        <p:grpSp>
          <p:nvGrpSpPr>
            <p:cNvPr id="69" name="Gruppo 68">
              <a:extLst>
                <a:ext uri="{FF2B5EF4-FFF2-40B4-BE49-F238E27FC236}">
                  <a16:creationId xmlns:a16="http://schemas.microsoft.com/office/drawing/2014/main" id="{83252151-FD5C-4019-8E28-2B9A82DAE5AA}"/>
                </a:ext>
              </a:extLst>
            </p:cNvPr>
            <p:cNvGrpSpPr/>
            <p:nvPr/>
          </p:nvGrpSpPr>
          <p:grpSpPr>
            <a:xfrm rot="247574">
              <a:off x="5919344" y="3044507"/>
              <a:ext cx="160234" cy="700630"/>
              <a:chOff x="6892594" y="1663883"/>
              <a:chExt cx="768685" cy="3088539"/>
            </a:xfrm>
          </p:grpSpPr>
          <p:grpSp>
            <p:nvGrpSpPr>
              <p:cNvPr id="73" name="Gruppo 72">
                <a:extLst>
                  <a:ext uri="{FF2B5EF4-FFF2-40B4-BE49-F238E27FC236}">
                    <a16:creationId xmlns:a16="http://schemas.microsoft.com/office/drawing/2014/main" id="{67456E6A-9E2A-2346-89EE-650DC53C0D34}"/>
                  </a:ext>
                </a:extLst>
              </p:cNvPr>
              <p:cNvGrpSpPr/>
              <p:nvPr/>
            </p:nvGrpSpPr>
            <p:grpSpPr>
              <a:xfrm>
                <a:off x="7148438" y="4062509"/>
                <a:ext cx="480981" cy="689913"/>
                <a:chOff x="7148438" y="4062509"/>
                <a:chExt cx="480981" cy="689913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80" name="Trapezio 85">
                  <a:extLst>
                    <a:ext uri="{FF2B5EF4-FFF2-40B4-BE49-F238E27FC236}">
                      <a16:creationId xmlns:a16="http://schemas.microsoft.com/office/drawing/2014/main" id="{ED32BA07-C20C-F447-C5C8-5E5101184038}"/>
                    </a:ext>
                  </a:extLst>
                </p:cNvPr>
                <p:cNvSpPr/>
                <p:nvPr/>
              </p:nvSpPr>
              <p:spPr>
                <a:xfrm rot="9203511" flipH="1">
                  <a:off x="7358858" y="4062509"/>
                  <a:ext cx="270561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81" name="Trapezio 85">
                  <a:extLst>
                    <a:ext uri="{FF2B5EF4-FFF2-40B4-BE49-F238E27FC236}">
                      <a16:creationId xmlns:a16="http://schemas.microsoft.com/office/drawing/2014/main" id="{DC0B6916-BD90-1E84-485F-8DF3E75AD05D}"/>
                    </a:ext>
                  </a:extLst>
                </p:cNvPr>
                <p:cNvSpPr/>
                <p:nvPr/>
              </p:nvSpPr>
              <p:spPr>
                <a:xfrm rot="8837061">
                  <a:off x="7148438" y="4262342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82" name="Trapezio 85">
                  <a:extLst>
                    <a:ext uri="{FF2B5EF4-FFF2-40B4-BE49-F238E27FC236}">
                      <a16:creationId xmlns:a16="http://schemas.microsoft.com/office/drawing/2014/main" id="{C64FF399-FC7C-2ECE-CB10-BDCB98F87BCB}"/>
                    </a:ext>
                  </a:extLst>
                </p:cNvPr>
                <p:cNvSpPr/>
                <p:nvPr/>
              </p:nvSpPr>
              <p:spPr>
                <a:xfrm rot="9531634">
                  <a:off x="7190797" y="4132743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83" name="Trapezio 85">
                  <a:extLst>
                    <a:ext uri="{FF2B5EF4-FFF2-40B4-BE49-F238E27FC236}">
                      <a16:creationId xmlns:a16="http://schemas.microsoft.com/office/drawing/2014/main" id="{6175DF23-A704-1DAB-3744-178D4ABFCB7A}"/>
                    </a:ext>
                  </a:extLst>
                </p:cNvPr>
                <p:cNvSpPr/>
                <p:nvPr/>
              </p:nvSpPr>
              <p:spPr>
                <a:xfrm rot="10220758">
                  <a:off x="7289894" y="4100496"/>
                  <a:ext cx="277717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74" name="Gruppo 73">
                <a:extLst>
                  <a:ext uri="{FF2B5EF4-FFF2-40B4-BE49-F238E27FC236}">
                    <a16:creationId xmlns:a16="http://schemas.microsoft.com/office/drawing/2014/main" id="{5027F9EA-5702-FAB1-B203-B1420A717A8B}"/>
                  </a:ext>
                </a:extLst>
              </p:cNvPr>
              <p:cNvGrpSpPr/>
              <p:nvPr/>
            </p:nvGrpSpPr>
            <p:grpSpPr>
              <a:xfrm>
                <a:off x="6892594" y="1663883"/>
                <a:ext cx="768685" cy="2757181"/>
                <a:chOff x="6892594" y="1663883"/>
                <a:chExt cx="768685" cy="2757181"/>
              </a:xfrm>
            </p:grpSpPr>
            <p:grpSp>
              <p:nvGrpSpPr>
                <p:cNvPr id="75" name="Gruppo 74">
                  <a:extLst>
                    <a:ext uri="{FF2B5EF4-FFF2-40B4-BE49-F238E27FC236}">
                      <a16:creationId xmlns:a16="http://schemas.microsoft.com/office/drawing/2014/main" id="{A3CCFF70-895F-B57C-2ADE-597E7274687E}"/>
                    </a:ext>
                  </a:extLst>
                </p:cNvPr>
                <p:cNvGrpSpPr/>
                <p:nvPr/>
              </p:nvGrpSpPr>
              <p:grpSpPr>
                <a:xfrm>
                  <a:off x="6892594" y="2810465"/>
                  <a:ext cx="695910" cy="1610599"/>
                  <a:chOff x="6892594" y="2810465"/>
                  <a:chExt cx="695910" cy="1610599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77" name="Trapezio 37">
                    <a:extLst>
                      <a:ext uri="{FF2B5EF4-FFF2-40B4-BE49-F238E27FC236}">
                        <a16:creationId xmlns:a16="http://schemas.microsoft.com/office/drawing/2014/main" id="{7EDD1D7D-D237-21C4-0FE8-7E780BD34D9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959545" y="2812059"/>
                    <a:ext cx="628959" cy="703583"/>
                  </a:xfrm>
                  <a:custGeom>
                    <a:avLst/>
                    <a:gdLst>
                      <a:gd name="connsiteX0" fmla="*/ 0 w 653937"/>
                      <a:gd name="connsiteY0" fmla="*/ 658283 h 658283"/>
                      <a:gd name="connsiteX1" fmla="*/ 110496 w 653937"/>
                      <a:gd name="connsiteY1" fmla="*/ 0 h 658283"/>
                      <a:gd name="connsiteX2" fmla="*/ 543441 w 653937"/>
                      <a:gd name="connsiteY2" fmla="*/ 0 h 658283"/>
                      <a:gd name="connsiteX3" fmla="*/ 653937 w 653937"/>
                      <a:gd name="connsiteY3" fmla="*/ 658283 h 658283"/>
                      <a:gd name="connsiteX4" fmla="*/ 0 w 653937"/>
                      <a:gd name="connsiteY4" fmla="*/ 658283 h 658283"/>
                      <a:gd name="connsiteX0" fmla="*/ 36933 w 690870"/>
                      <a:gd name="connsiteY0" fmla="*/ 658283 h 658734"/>
                      <a:gd name="connsiteX1" fmla="*/ 147429 w 690870"/>
                      <a:gd name="connsiteY1" fmla="*/ 0 h 658734"/>
                      <a:gd name="connsiteX2" fmla="*/ 580374 w 690870"/>
                      <a:gd name="connsiteY2" fmla="*/ 0 h 658734"/>
                      <a:gd name="connsiteX3" fmla="*/ 690870 w 690870"/>
                      <a:gd name="connsiteY3" fmla="*/ 658283 h 658734"/>
                      <a:gd name="connsiteX4" fmla="*/ 36933 w 690870"/>
                      <a:gd name="connsiteY4" fmla="*/ 658283 h 658734"/>
                      <a:gd name="connsiteX0" fmla="*/ 36933 w 690870"/>
                      <a:gd name="connsiteY0" fmla="*/ 658283 h 719243"/>
                      <a:gd name="connsiteX1" fmla="*/ 147429 w 690870"/>
                      <a:gd name="connsiteY1" fmla="*/ 0 h 719243"/>
                      <a:gd name="connsiteX2" fmla="*/ 580374 w 690870"/>
                      <a:gd name="connsiteY2" fmla="*/ 0 h 719243"/>
                      <a:gd name="connsiteX3" fmla="*/ 690870 w 690870"/>
                      <a:gd name="connsiteY3" fmla="*/ 658283 h 719243"/>
                      <a:gd name="connsiteX4" fmla="*/ 36933 w 690870"/>
                      <a:gd name="connsiteY4" fmla="*/ 658283 h 719243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48676 w 702980"/>
                      <a:gd name="connsiteY0" fmla="*/ 752153 h 866737"/>
                      <a:gd name="connsiteX1" fmla="*/ 91620 w 702980"/>
                      <a:gd name="connsiteY1" fmla="*/ 0 h 866737"/>
                      <a:gd name="connsiteX2" fmla="*/ 592117 w 702980"/>
                      <a:gd name="connsiteY2" fmla="*/ 93870 h 866737"/>
                      <a:gd name="connsiteX3" fmla="*/ 702613 w 702980"/>
                      <a:gd name="connsiteY3" fmla="*/ 752153 h 866737"/>
                      <a:gd name="connsiteX4" fmla="*/ 48676 w 702980"/>
                      <a:gd name="connsiteY4" fmla="*/ 752153 h 866737"/>
                      <a:gd name="connsiteX0" fmla="*/ 42672 w 696976"/>
                      <a:gd name="connsiteY0" fmla="*/ 752153 h 866737"/>
                      <a:gd name="connsiteX1" fmla="*/ 85616 w 696976"/>
                      <a:gd name="connsiteY1" fmla="*/ 0 h 866737"/>
                      <a:gd name="connsiteX2" fmla="*/ 586113 w 696976"/>
                      <a:gd name="connsiteY2" fmla="*/ 93870 h 866737"/>
                      <a:gd name="connsiteX3" fmla="*/ 696609 w 696976"/>
                      <a:gd name="connsiteY3" fmla="*/ 752153 h 866737"/>
                      <a:gd name="connsiteX4" fmla="*/ 42672 w 696976"/>
                      <a:gd name="connsiteY4" fmla="*/ 752153 h 866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6976" h="866737">
                        <a:moveTo>
                          <a:pt x="42672" y="752153"/>
                        </a:moveTo>
                        <a:cubicBezTo>
                          <a:pt x="-72896" y="768945"/>
                          <a:pt x="82560" y="228815"/>
                          <a:pt x="85616" y="0"/>
                        </a:cubicBezTo>
                        <a:lnTo>
                          <a:pt x="586113" y="93870"/>
                        </a:lnTo>
                        <a:cubicBezTo>
                          <a:pt x="622945" y="313298"/>
                          <a:pt x="629297" y="464145"/>
                          <a:pt x="696609" y="752153"/>
                        </a:cubicBezTo>
                        <a:cubicBezTo>
                          <a:pt x="714850" y="919793"/>
                          <a:pt x="47291" y="889313"/>
                          <a:pt x="42672" y="752153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78" name="Ovale 77">
                    <a:extLst>
                      <a:ext uri="{FF2B5EF4-FFF2-40B4-BE49-F238E27FC236}">
                        <a16:creationId xmlns:a16="http://schemas.microsoft.com/office/drawing/2014/main" id="{A40CDB32-E17B-031F-6567-10D9CA7027C0}"/>
                      </a:ext>
                    </a:extLst>
                  </p:cNvPr>
                  <p:cNvSpPr/>
                  <p:nvPr/>
                </p:nvSpPr>
                <p:spPr>
                  <a:xfrm rot="1724939">
                    <a:off x="7093645" y="2810465"/>
                    <a:ext cx="419100" cy="313692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79" name="Trapezio 38">
                    <a:extLst>
                      <a:ext uri="{FF2B5EF4-FFF2-40B4-BE49-F238E27FC236}">
                        <a16:creationId xmlns:a16="http://schemas.microsoft.com/office/drawing/2014/main" id="{E136AA15-9183-0ECB-2A86-560D0E2E3546}"/>
                      </a:ext>
                    </a:extLst>
                  </p:cNvPr>
                  <p:cNvSpPr/>
                  <p:nvPr/>
                </p:nvSpPr>
                <p:spPr>
                  <a:xfrm>
                    <a:off x="6892594" y="3448289"/>
                    <a:ext cx="667115" cy="972775"/>
                  </a:xfrm>
                  <a:custGeom>
                    <a:avLst/>
                    <a:gdLst>
                      <a:gd name="connsiteX0" fmla="*/ 0 w 923840"/>
                      <a:gd name="connsiteY0" fmla="*/ 1003255 h 1003255"/>
                      <a:gd name="connsiteX1" fmla="*/ 192861 w 923840"/>
                      <a:gd name="connsiteY1" fmla="*/ 0 h 1003255"/>
                      <a:gd name="connsiteX2" fmla="*/ 730979 w 923840"/>
                      <a:gd name="connsiteY2" fmla="*/ 0 h 1003255"/>
                      <a:gd name="connsiteX3" fmla="*/ 923840 w 923840"/>
                      <a:gd name="connsiteY3" fmla="*/ 1003255 h 1003255"/>
                      <a:gd name="connsiteX4" fmla="*/ 0 w 923840"/>
                      <a:gd name="connsiteY4" fmla="*/ 1003255 h 1003255"/>
                      <a:gd name="connsiteX0" fmla="*/ 0 w 931460"/>
                      <a:gd name="connsiteY0" fmla="*/ 988015 h 1003255"/>
                      <a:gd name="connsiteX1" fmla="*/ 200481 w 931460"/>
                      <a:gd name="connsiteY1" fmla="*/ 0 h 1003255"/>
                      <a:gd name="connsiteX2" fmla="*/ 738599 w 931460"/>
                      <a:gd name="connsiteY2" fmla="*/ 0 h 1003255"/>
                      <a:gd name="connsiteX3" fmla="*/ 931460 w 931460"/>
                      <a:gd name="connsiteY3" fmla="*/ 1003255 h 1003255"/>
                      <a:gd name="connsiteX4" fmla="*/ 0 w 931460"/>
                      <a:gd name="connsiteY4" fmla="*/ 988015 h 1003255"/>
                      <a:gd name="connsiteX0" fmla="*/ 0 w 977180"/>
                      <a:gd name="connsiteY0" fmla="*/ 1010875 h 1010875"/>
                      <a:gd name="connsiteX1" fmla="*/ 246201 w 977180"/>
                      <a:gd name="connsiteY1" fmla="*/ 0 h 1010875"/>
                      <a:gd name="connsiteX2" fmla="*/ 784319 w 977180"/>
                      <a:gd name="connsiteY2" fmla="*/ 0 h 1010875"/>
                      <a:gd name="connsiteX3" fmla="*/ 977180 w 977180"/>
                      <a:gd name="connsiteY3" fmla="*/ 1003255 h 1010875"/>
                      <a:gd name="connsiteX4" fmla="*/ 0 w 97718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25203"/>
                      <a:gd name="connsiteX1" fmla="*/ 246201 w 832400"/>
                      <a:gd name="connsiteY1" fmla="*/ 0 h 1025203"/>
                      <a:gd name="connsiteX2" fmla="*/ 784319 w 832400"/>
                      <a:gd name="connsiteY2" fmla="*/ 0 h 1025203"/>
                      <a:gd name="connsiteX3" fmla="*/ 832400 w 832400"/>
                      <a:gd name="connsiteY3" fmla="*/ 645115 h 1025203"/>
                      <a:gd name="connsiteX4" fmla="*/ 0 w 832400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55425"/>
                      <a:gd name="connsiteY0" fmla="*/ 1010875 h 1025203"/>
                      <a:gd name="connsiteX1" fmla="*/ 251306 w 855425"/>
                      <a:gd name="connsiteY1" fmla="*/ 0 h 1025203"/>
                      <a:gd name="connsiteX2" fmla="*/ 789424 w 855425"/>
                      <a:gd name="connsiteY2" fmla="*/ 0 h 1025203"/>
                      <a:gd name="connsiteX3" fmla="*/ 837505 w 855425"/>
                      <a:gd name="connsiteY3" fmla="*/ 645115 h 1025203"/>
                      <a:gd name="connsiteX4" fmla="*/ 5105 w 855425"/>
                      <a:gd name="connsiteY4" fmla="*/ 1010875 h 1025203"/>
                      <a:gd name="connsiteX0" fmla="*/ 6115 w 856435"/>
                      <a:gd name="connsiteY0" fmla="*/ 1070351 h 1084679"/>
                      <a:gd name="connsiteX1" fmla="*/ 213186 w 856435"/>
                      <a:gd name="connsiteY1" fmla="*/ 0 h 1084679"/>
                      <a:gd name="connsiteX2" fmla="*/ 790434 w 856435"/>
                      <a:gd name="connsiteY2" fmla="*/ 59476 h 1084679"/>
                      <a:gd name="connsiteX3" fmla="*/ 838515 w 856435"/>
                      <a:gd name="connsiteY3" fmla="*/ 704591 h 1084679"/>
                      <a:gd name="connsiteX4" fmla="*/ 6115 w 856435"/>
                      <a:gd name="connsiteY4" fmla="*/ 1070351 h 1084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6435" h="1084679">
                        <a:moveTo>
                          <a:pt x="6115" y="1070351"/>
                        </a:moveTo>
                        <a:cubicBezTo>
                          <a:pt x="-33738" y="771493"/>
                          <a:pt x="131119" y="336958"/>
                          <a:pt x="213186" y="0"/>
                        </a:cubicBezTo>
                        <a:lnTo>
                          <a:pt x="790434" y="59476"/>
                        </a:lnTo>
                        <a:cubicBezTo>
                          <a:pt x="722641" y="152594"/>
                          <a:pt x="913928" y="481933"/>
                          <a:pt x="838515" y="704591"/>
                        </a:cubicBezTo>
                        <a:cubicBezTo>
                          <a:pt x="629628" y="651251"/>
                          <a:pt x="542662" y="1177031"/>
                          <a:pt x="6115" y="1070351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76" name="Ovale 161">
                  <a:extLst>
                    <a:ext uri="{FF2B5EF4-FFF2-40B4-BE49-F238E27FC236}">
                      <a16:creationId xmlns:a16="http://schemas.microsoft.com/office/drawing/2014/main" id="{CB40D06B-93CB-786A-3C2C-DA40262AF4E6}"/>
                    </a:ext>
                  </a:extLst>
                </p:cNvPr>
                <p:cNvSpPr/>
                <p:nvPr/>
              </p:nvSpPr>
              <p:spPr>
                <a:xfrm rot="419334">
                  <a:off x="7119249" y="1663883"/>
                  <a:ext cx="542030" cy="1442906"/>
                </a:xfrm>
                <a:custGeom>
                  <a:avLst/>
                  <a:gdLst>
                    <a:gd name="connsiteX0" fmla="*/ 0 w 542029"/>
                    <a:gd name="connsiteY0" fmla="*/ 825624 h 1651248"/>
                    <a:gd name="connsiteX1" fmla="*/ 271015 w 542029"/>
                    <a:gd name="connsiteY1" fmla="*/ 0 h 1651248"/>
                    <a:gd name="connsiteX2" fmla="*/ 542030 w 542029"/>
                    <a:gd name="connsiteY2" fmla="*/ 825624 h 1651248"/>
                    <a:gd name="connsiteX3" fmla="*/ 271015 w 542029"/>
                    <a:gd name="connsiteY3" fmla="*/ 1651248 h 1651248"/>
                    <a:gd name="connsiteX4" fmla="*/ 0 w 542029"/>
                    <a:gd name="connsiteY4" fmla="*/ 825624 h 1651248"/>
                    <a:gd name="connsiteX0" fmla="*/ 0 w 542030"/>
                    <a:gd name="connsiteY0" fmla="*/ 617282 h 1442906"/>
                    <a:gd name="connsiteX1" fmla="*/ 269897 w 542030"/>
                    <a:gd name="connsiteY1" fmla="*/ 0 h 1442906"/>
                    <a:gd name="connsiteX2" fmla="*/ 542030 w 542030"/>
                    <a:gd name="connsiteY2" fmla="*/ 617282 h 1442906"/>
                    <a:gd name="connsiteX3" fmla="*/ 271015 w 542030"/>
                    <a:gd name="connsiteY3" fmla="*/ 1442906 h 1442906"/>
                    <a:gd name="connsiteX4" fmla="*/ 0 w 542030"/>
                    <a:gd name="connsiteY4" fmla="*/ 617282 h 1442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2030" h="1442906">
                      <a:moveTo>
                        <a:pt x="0" y="617282"/>
                      </a:moveTo>
                      <a:cubicBezTo>
                        <a:pt x="-186" y="376798"/>
                        <a:pt x="120220" y="0"/>
                        <a:pt x="269897" y="0"/>
                      </a:cubicBezTo>
                      <a:cubicBezTo>
                        <a:pt x="419574" y="0"/>
                        <a:pt x="542030" y="161302"/>
                        <a:pt x="542030" y="617282"/>
                      </a:cubicBezTo>
                      <a:cubicBezTo>
                        <a:pt x="542030" y="1073262"/>
                        <a:pt x="420692" y="1442906"/>
                        <a:pt x="271015" y="1442906"/>
                      </a:cubicBezTo>
                      <a:cubicBezTo>
                        <a:pt x="121338" y="1442906"/>
                        <a:pt x="186" y="857766"/>
                        <a:pt x="0" y="617282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sp>
          <p:nvSpPr>
            <p:cNvPr id="111" name="Rettangolo 110">
              <a:extLst>
                <a:ext uri="{FF2B5EF4-FFF2-40B4-BE49-F238E27FC236}">
                  <a16:creationId xmlns:a16="http://schemas.microsoft.com/office/drawing/2014/main" id="{0648FB13-56C5-46FD-2741-35870B9F6281}"/>
                </a:ext>
              </a:extLst>
            </p:cNvPr>
            <p:cNvSpPr/>
            <p:nvPr/>
          </p:nvSpPr>
          <p:spPr>
            <a:xfrm>
              <a:off x="6179281" y="2400729"/>
              <a:ext cx="74360" cy="859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460DCDC4-F877-075C-AD12-ADFD876B917F}"/>
              </a:ext>
            </a:extLst>
          </p:cNvPr>
          <p:cNvSpPr/>
          <p:nvPr/>
        </p:nvSpPr>
        <p:spPr>
          <a:xfrm>
            <a:off x="3030735" y="4330094"/>
            <a:ext cx="829021" cy="8489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78EF02FA-42C7-5F05-8A73-8A0D7E1E099E}"/>
              </a:ext>
            </a:extLst>
          </p:cNvPr>
          <p:cNvGrpSpPr/>
          <p:nvPr/>
        </p:nvGrpSpPr>
        <p:grpSpPr>
          <a:xfrm>
            <a:off x="7986582" y="1833103"/>
            <a:ext cx="1368312" cy="1546723"/>
            <a:chOff x="8263186" y="1853481"/>
            <a:chExt cx="1825928" cy="1854682"/>
          </a:xfrm>
        </p:grpSpPr>
        <p:sp>
          <p:nvSpPr>
            <p:cNvPr id="34" name="Triangolo isoscele 33">
              <a:extLst>
                <a:ext uri="{FF2B5EF4-FFF2-40B4-BE49-F238E27FC236}">
                  <a16:creationId xmlns:a16="http://schemas.microsoft.com/office/drawing/2014/main" id="{0675004F-7B54-D80A-952B-944C6C4D0E63}"/>
                </a:ext>
              </a:extLst>
            </p:cNvPr>
            <p:cNvSpPr/>
            <p:nvPr/>
          </p:nvSpPr>
          <p:spPr>
            <a:xfrm>
              <a:off x="8611120" y="2050729"/>
              <a:ext cx="1139103" cy="26993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/>
            </a:p>
          </p:txBody>
        </p: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29F9F4E5-2CEF-B1F5-2276-1CEF8FF48F11}"/>
                </a:ext>
              </a:extLst>
            </p:cNvPr>
            <p:cNvGrpSpPr/>
            <p:nvPr/>
          </p:nvGrpSpPr>
          <p:grpSpPr>
            <a:xfrm>
              <a:off x="8263186" y="1853481"/>
              <a:ext cx="1825928" cy="1854682"/>
              <a:chOff x="8263186" y="1853481"/>
              <a:chExt cx="1825928" cy="1854682"/>
            </a:xfrm>
          </p:grpSpPr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B7279CC1-C635-C32D-7EE1-8E66F44DEFC9}"/>
                  </a:ext>
                </a:extLst>
              </p:cNvPr>
              <p:cNvSpPr/>
              <p:nvPr/>
            </p:nvSpPr>
            <p:spPr>
              <a:xfrm>
                <a:off x="8407311" y="2254378"/>
                <a:ext cx="1514713" cy="105891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8" name="Elemento grafico 27" descr="Cane Corgi con tre palline">
                <a:extLst>
                  <a:ext uri="{FF2B5EF4-FFF2-40B4-BE49-F238E27FC236}">
                    <a16:creationId xmlns:a16="http://schemas.microsoft.com/office/drawing/2014/main" id="{ED5141C8-804C-5C68-510A-47E09AF1A0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63186" y="1853481"/>
                <a:ext cx="1825928" cy="1854682"/>
              </a:xfrm>
              <a:prstGeom prst="rect">
                <a:avLst/>
              </a:prstGeom>
            </p:spPr>
          </p:pic>
        </p:grpSp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4CF863B7-4175-2DEB-6102-129E8FFB9BDA}"/>
              </a:ext>
            </a:extLst>
          </p:cNvPr>
          <p:cNvGrpSpPr/>
          <p:nvPr/>
        </p:nvGrpSpPr>
        <p:grpSpPr>
          <a:xfrm>
            <a:off x="5331447" y="1604009"/>
            <a:ext cx="1131627" cy="1144693"/>
            <a:chOff x="4553138" y="1500396"/>
            <a:chExt cx="1514713" cy="1367687"/>
          </a:xfrm>
        </p:grpSpPr>
        <p:sp>
          <p:nvSpPr>
            <p:cNvPr id="32" name="Triangolo isoscele 31">
              <a:extLst>
                <a:ext uri="{FF2B5EF4-FFF2-40B4-BE49-F238E27FC236}">
                  <a16:creationId xmlns:a16="http://schemas.microsoft.com/office/drawing/2014/main" id="{95053E86-3F75-1219-5A48-65800E56CA8E}"/>
                </a:ext>
              </a:extLst>
            </p:cNvPr>
            <p:cNvSpPr/>
            <p:nvPr/>
          </p:nvSpPr>
          <p:spPr>
            <a:xfrm>
              <a:off x="4748203" y="1500396"/>
              <a:ext cx="1139103" cy="26993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1E841E70-0365-8F2B-98CF-CDD99662C05D}"/>
                </a:ext>
              </a:extLst>
            </p:cNvPr>
            <p:cNvGrpSpPr/>
            <p:nvPr/>
          </p:nvGrpSpPr>
          <p:grpSpPr>
            <a:xfrm>
              <a:off x="4553138" y="1629832"/>
              <a:ext cx="1514713" cy="1238251"/>
              <a:chOff x="4553138" y="1629832"/>
              <a:chExt cx="1514713" cy="1238251"/>
            </a:xfrm>
          </p:grpSpPr>
          <p:sp>
            <p:nvSpPr>
              <p:cNvPr id="23" name="Rettangolo 22">
                <a:extLst>
                  <a:ext uri="{FF2B5EF4-FFF2-40B4-BE49-F238E27FC236}">
                    <a16:creationId xmlns:a16="http://schemas.microsoft.com/office/drawing/2014/main" id="{2F63AA0F-55C3-5627-6E1B-2DA01C377330}"/>
                  </a:ext>
                </a:extLst>
              </p:cNvPr>
              <p:cNvSpPr/>
              <p:nvPr/>
            </p:nvSpPr>
            <p:spPr>
              <a:xfrm>
                <a:off x="4553138" y="1724292"/>
                <a:ext cx="1514713" cy="105891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9" name="Elemento grafico 28" descr="Gatto">
                <a:extLst>
                  <a:ext uri="{FF2B5EF4-FFF2-40B4-BE49-F238E27FC236}">
                    <a16:creationId xmlns:a16="http://schemas.microsoft.com/office/drawing/2014/main" id="{4E44FFDD-74F8-E2EF-3D1C-28B53AC6F3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815417" y="1629832"/>
                <a:ext cx="1068917" cy="1238251"/>
              </a:xfrm>
              <a:prstGeom prst="rect">
                <a:avLst/>
              </a:prstGeom>
            </p:spPr>
          </p:pic>
        </p:grpSp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E8811CF5-A8ED-96E1-806C-F36BEAC6312E}"/>
              </a:ext>
            </a:extLst>
          </p:cNvPr>
          <p:cNvGrpSpPr/>
          <p:nvPr/>
        </p:nvGrpSpPr>
        <p:grpSpPr>
          <a:xfrm>
            <a:off x="4696082" y="3432512"/>
            <a:ext cx="2240093" cy="1582800"/>
            <a:chOff x="3521034" y="3460751"/>
            <a:chExt cx="2551332" cy="1651792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20291C91-99E8-2DFE-6818-6B7E3CD1A7DB}"/>
                </a:ext>
              </a:extLst>
            </p:cNvPr>
            <p:cNvSpPr/>
            <p:nvPr/>
          </p:nvSpPr>
          <p:spPr>
            <a:xfrm>
              <a:off x="3521034" y="4230977"/>
              <a:ext cx="2551332" cy="2277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7EF952D9-AD18-54FC-8AEB-DE2A57437792}"/>
                </a:ext>
              </a:extLst>
            </p:cNvPr>
            <p:cNvSpPr/>
            <p:nvPr/>
          </p:nvSpPr>
          <p:spPr>
            <a:xfrm rot="5400000">
              <a:off x="5420511" y="4727934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EC2194AC-9776-3B62-19ED-E0B98772AFC7}"/>
                </a:ext>
              </a:extLst>
            </p:cNvPr>
            <p:cNvSpPr/>
            <p:nvPr/>
          </p:nvSpPr>
          <p:spPr>
            <a:xfrm rot="5400000">
              <a:off x="3498946" y="4717811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47CA8340-58BD-C34E-4C1E-05BC5C00FACD}"/>
                </a:ext>
              </a:extLst>
            </p:cNvPr>
            <p:cNvSpPr/>
            <p:nvPr/>
          </p:nvSpPr>
          <p:spPr>
            <a:xfrm rot="5400000">
              <a:off x="3752945" y="4623480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8126B795-8AB4-226E-81A7-D2E85BCE2C85}"/>
                </a:ext>
              </a:extLst>
            </p:cNvPr>
            <p:cNvSpPr/>
            <p:nvPr/>
          </p:nvSpPr>
          <p:spPr>
            <a:xfrm rot="5400000">
              <a:off x="5199641" y="4617498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6" name="Elemento grafico 35" descr="Un coniglio">
              <a:extLst>
                <a:ext uri="{FF2B5EF4-FFF2-40B4-BE49-F238E27FC236}">
                  <a16:creationId xmlns:a16="http://schemas.microsoft.com/office/drawing/2014/main" id="{FD04E5BE-152F-F4AF-D865-5BA5007FE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84084" y="3460751"/>
              <a:ext cx="973669" cy="1058334"/>
            </a:xfrm>
            <a:prstGeom prst="rect">
              <a:avLst/>
            </a:prstGeom>
          </p:spPr>
        </p:pic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56689587-03D0-7631-68E5-2E42BFD1960B}"/>
              </a:ext>
            </a:extLst>
          </p:cNvPr>
          <p:cNvGrpSpPr/>
          <p:nvPr/>
        </p:nvGrpSpPr>
        <p:grpSpPr>
          <a:xfrm>
            <a:off x="1978631" y="2004609"/>
            <a:ext cx="1161933" cy="1187518"/>
            <a:chOff x="2434167" y="1524000"/>
            <a:chExt cx="1322918" cy="1241179"/>
          </a:xfrm>
        </p:grpSpPr>
        <p:sp>
          <p:nvSpPr>
            <p:cNvPr id="38" name="Triangolo isoscele 37">
              <a:extLst>
                <a:ext uri="{FF2B5EF4-FFF2-40B4-BE49-F238E27FC236}">
                  <a16:creationId xmlns:a16="http://schemas.microsoft.com/office/drawing/2014/main" id="{63C4EB96-6C2E-AC2F-E2E1-F2608639776E}"/>
                </a:ext>
              </a:extLst>
            </p:cNvPr>
            <p:cNvSpPr/>
            <p:nvPr/>
          </p:nvSpPr>
          <p:spPr>
            <a:xfrm>
              <a:off x="2605078" y="1524000"/>
              <a:ext cx="969770" cy="23818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/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0F0C6D10-5950-5B59-AF50-EFC3601ACFFA}"/>
                </a:ext>
              </a:extLst>
            </p:cNvPr>
            <p:cNvSpPr/>
            <p:nvPr/>
          </p:nvSpPr>
          <p:spPr>
            <a:xfrm>
              <a:off x="2437621" y="1704182"/>
              <a:ext cx="1281880" cy="9213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7" name="Elemento grafico 36" descr="Uno scoiattolo">
              <a:extLst>
                <a:ext uri="{FF2B5EF4-FFF2-40B4-BE49-F238E27FC236}">
                  <a16:creationId xmlns:a16="http://schemas.microsoft.com/office/drawing/2014/main" id="{2D28531C-0CF4-6BDB-5AD8-E0CFC4AD2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34167" y="1611594"/>
              <a:ext cx="1322918" cy="1153585"/>
            </a:xfrm>
            <a:prstGeom prst="rect">
              <a:avLst/>
            </a:prstGeom>
          </p:spPr>
        </p:pic>
      </p:grpSp>
      <p:pic>
        <p:nvPicPr>
          <p:cNvPr id="2" name="Elemento grafico 1" descr="Uomo seduto per terra">
            <a:extLst>
              <a:ext uri="{FF2B5EF4-FFF2-40B4-BE49-F238E27FC236}">
                <a16:creationId xmlns:a16="http://schemas.microsoft.com/office/drawing/2014/main" id="{11C1E9E7-C016-0F22-17A9-C98B467F5F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6912870" y="3885178"/>
            <a:ext cx="1607409" cy="2198430"/>
          </a:xfrm>
          <a:prstGeom prst="rect">
            <a:avLst/>
          </a:prstGeom>
        </p:spPr>
      </p:pic>
      <p:grpSp>
        <p:nvGrpSpPr>
          <p:cNvPr id="49" name="Gruppo 48">
            <a:extLst>
              <a:ext uri="{FF2B5EF4-FFF2-40B4-BE49-F238E27FC236}">
                <a16:creationId xmlns:a16="http://schemas.microsoft.com/office/drawing/2014/main" id="{37AB2678-228D-428B-8275-EB674113C0D9}"/>
              </a:ext>
            </a:extLst>
          </p:cNvPr>
          <p:cNvGrpSpPr/>
          <p:nvPr/>
        </p:nvGrpSpPr>
        <p:grpSpPr>
          <a:xfrm>
            <a:off x="7550282" y="3192127"/>
            <a:ext cx="697034" cy="875460"/>
            <a:chOff x="9974463" y="3237217"/>
            <a:chExt cx="635203" cy="875460"/>
          </a:xfrm>
        </p:grpSpPr>
        <p:pic>
          <p:nvPicPr>
            <p:cNvPr id="5" name="Elemento grafico 4" descr="Donna che indossa un fiocco">
              <a:extLst>
                <a:ext uri="{FF2B5EF4-FFF2-40B4-BE49-F238E27FC236}">
                  <a16:creationId xmlns:a16="http://schemas.microsoft.com/office/drawing/2014/main" id="{0A12DF64-672A-1B3D-4BA7-E6B3450F4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21379150" flipH="1">
              <a:off x="9974463" y="3237217"/>
              <a:ext cx="635203" cy="875460"/>
            </a:xfrm>
            <a:prstGeom prst="rect">
              <a:avLst/>
            </a:prstGeom>
          </p:spPr>
        </p:pic>
        <p:pic>
          <p:nvPicPr>
            <p:cNvPr id="42" name="Elemento grafico 41" descr="Donna sorridente">
              <a:extLst>
                <a:ext uri="{FF2B5EF4-FFF2-40B4-BE49-F238E27FC236}">
                  <a16:creationId xmlns:a16="http://schemas.microsoft.com/office/drawing/2014/main" id="{BD9C0F31-DF78-BAD4-42BC-5E3183D04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668737" flipH="1">
              <a:off x="10030195" y="3615852"/>
              <a:ext cx="290211" cy="436837"/>
            </a:xfrm>
            <a:prstGeom prst="rect">
              <a:avLst/>
            </a:prstGeom>
          </p:spPr>
        </p:pic>
      </p:grpSp>
      <p:pic>
        <p:nvPicPr>
          <p:cNvPr id="9" name="Elemento grafico 8" descr="Donna a gambe incrociate">
            <a:extLst>
              <a:ext uri="{FF2B5EF4-FFF2-40B4-BE49-F238E27FC236}">
                <a16:creationId xmlns:a16="http://schemas.microsoft.com/office/drawing/2014/main" id="{F8724CC5-BAF4-84EF-1C45-EAAE425E4B2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16840" y="3167867"/>
            <a:ext cx="1392708" cy="2048047"/>
          </a:xfrm>
          <a:prstGeom prst="rect">
            <a:avLst/>
          </a:prstGeom>
        </p:spPr>
      </p:pic>
      <p:pic>
        <p:nvPicPr>
          <p:cNvPr id="6" name="Elemento grafico 5" descr="Donna con capelli corti">
            <a:extLst>
              <a:ext uri="{FF2B5EF4-FFF2-40B4-BE49-F238E27FC236}">
                <a16:creationId xmlns:a16="http://schemas.microsoft.com/office/drawing/2014/main" id="{7907B29E-4036-BE57-0234-31F1FBFD6DB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140570" y="2634497"/>
            <a:ext cx="780658" cy="73796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D8E40FE9-8C45-1067-7F56-3C1BD8BA6551}"/>
              </a:ext>
            </a:extLst>
          </p:cNvPr>
          <p:cNvSpPr txBox="1"/>
          <p:nvPr/>
        </p:nvSpPr>
        <p:spPr>
          <a:xfrm>
            <a:off x="1487622" y="5693961"/>
            <a:ext cx="3208460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/>
              <a:t>Setup for video </a:t>
            </a:r>
            <a:r>
              <a:rPr lang="it-IT" err="1"/>
              <a:t>acquisitions</a:t>
            </a:r>
            <a:endParaRPr lang="it-IT"/>
          </a:p>
        </p:txBody>
      </p:sp>
      <p:pic>
        <p:nvPicPr>
          <p:cNvPr id="4" name="Elemento grafico 3" descr="Ciak con riempimento a tinta unita">
            <a:extLst>
              <a:ext uri="{FF2B5EF4-FFF2-40B4-BE49-F238E27FC236}">
                <a16:creationId xmlns:a16="http://schemas.microsoft.com/office/drawing/2014/main" id="{7391B952-8A34-3B7B-C4D2-9181A81CB3E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9031" y="5580185"/>
            <a:ext cx="914400" cy="914400"/>
          </a:xfrm>
          <a:prstGeom prst="rect">
            <a:avLst/>
          </a:prstGeom>
        </p:spPr>
      </p:pic>
      <p:pic>
        <p:nvPicPr>
          <p:cNvPr id="8" name="Elemento grafico 7" descr="Pezzi del puzzle contorno">
            <a:extLst>
              <a:ext uri="{FF2B5EF4-FFF2-40B4-BE49-F238E27FC236}">
                <a16:creationId xmlns:a16="http://schemas.microsoft.com/office/drawing/2014/main" id="{F8F03B46-23CD-DC88-7274-F490E23D817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B46B8C5-8436-93B5-CF2A-E999915D1371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DATA ACQUISITION</a:t>
            </a:r>
            <a:endParaRPr lang="it-IT" sz="2400" b="1"/>
          </a:p>
        </p:txBody>
      </p:sp>
      <p:pic>
        <p:nvPicPr>
          <p:cNvPr id="12" name="Elemento grafico 11" descr="Viso con occhi chiusi">
            <a:extLst>
              <a:ext uri="{FF2B5EF4-FFF2-40B4-BE49-F238E27FC236}">
                <a16:creationId xmlns:a16="http://schemas.microsoft.com/office/drawing/2014/main" id="{858579D7-0F9B-FDB6-81DA-6416E3F6EEC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486446" y="2898118"/>
            <a:ext cx="304800" cy="304800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523FCFCF-8A13-CEC5-A74B-816E45C5C8D3}"/>
              </a:ext>
            </a:extLst>
          </p:cNvPr>
          <p:cNvSpPr/>
          <p:nvPr/>
        </p:nvSpPr>
        <p:spPr>
          <a:xfrm>
            <a:off x="3963336" y="3003478"/>
            <a:ext cx="818244" cy="276719"/>
          </a:xfrm>
          <a:prstGeom prst="rect">
            <a:avLst/>
          </a:prstGeom>
          <a:solidFill>
            <a:srgbClr val="E971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i="1" err="1"/>
              <a:t>Patient</a:t>
            </a:r>
            <a:endParaRPr lang="it-IT" sz="1600" i="1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89804586-53C4-F5B4-B334-D1DE4DB7C173}"/>
              </a:ext>
            </a:extLst>
          </p:cNvPr>
          <p:cNvSpPr/>
          <p:nvPr/>
        </p:nvSpPr>
        <p:spPr>
          <a:xfrm>
            <a:off x="8217393" y="3759789"/>
            <a:ext cx="1028449" cy="329270"/>
          </a:xfrm>
          <a:prstGeom prst="rect">
            <a:avLst/>
          </a:prstGeom>
          <a:solidFill>
            <a:srgbClr val="0262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600" i="1" err="1"/>
              <a:t>Therapist</a:t>
            </a:r>
            <a:endParaRPr lang="it-IT" sz="160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6030668-AC44-90A4-1F10-742334E1D2A6}"/>
              </a:ext>
            </a:extLst>
          </p:cNvPr>
          <p:cNvSpPr txBox="1"/>
          <p:nvPr/>
        </p:nvSpPr>
        <p:spPr>
          <a:xfrm>
            <a:off x="1275365" y="1723418"/>
            <a:ext cx="220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>
                <a:solidFill>
                  <a:srgbClr val="E97132"/>
                </a:solidFill>
              </a:rPr>
              <a:t>poster_sx</a:t>
            </a:r>
            <a:endParaRPr lang="it-IT" b="1">
              <a:solidFill>
                <a:srgbClr val="E97132"/>
              </a:solidFill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A292CEF-91EB-1CAF-7502-CCE6713F2BAA}"/>
              </a:ext>
            </a:extLst>
          </p:cNvPr>
          <p:cNvSpPr txBox="1"/>
          <p:nvPr/>
        </p:nvSpPr>
        <p:spPr>
          <a:xfrm>
            <a:off x="5237392" y="1279374"/>
            <a:ext cx="220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>
                <a:solidFill>
                  <a:srgbClr val="C608B8"/>
                </a:solidFill>
              </a:rPr>
              <a:t>poster_dietro</a:t>
            </a:r>
            <a:endParaRPr lang="it-IT" b="1">
              <a:solidFill>
                <a:srgbClr val="C608B8"/>
              </a:solidFill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5A07429-0B3F-8DFD-8BD1-61EBD6666FF1}"/>
              </a:ext>
            </a:extLst>
          </p:cNvPr>
          <p:cNvSpPr txBox="1"/>
          <p:nvPr/>
        </p:nvSpPr>
        <p:spPr>
          <a:xfrm>
            <a:off x="8318567" y="1589381"/>
            <a:ext cx="220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>
                <a:solidFill>
                  <a:srgbClr val="FF5050"/>
                </a:solidFill>
              </a:rPr>
              <a:t>poster_dx</a:t>
            </a:r>
            <a:endParaRPr lang="it-IT" b="1">
              <a:solidFill>
                <a:srgbClr val="FF5050"/>
              </a:solidFill>
            </a:endParaRP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37735C51-822D-2ECF-C274-67A821A8B386}"/>
              </a:ext>
            </a:extLst>
          </p:cNvPr>
          <p:cNvSpPr/>
          <p:nvPr/>
        </p:nvSpPr>
        <p:spPr>
          <a:xfrm>
            <a:off x="6227251" y="3017492"/>
            <a:ext cx="74871" cy="33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Trapezio 79">
            <a:extLst>
              <a:ext uri="{FF2B5EF4-FFF2-40B4-BE49-F238E27FC236}">
                <a16:creationId xmlns:a16="http://schemas.microsoft.com/office/drawing/2014/main" id="{FEA07A2D-E412-4833-8C37-10B74F577BC3}"/>
              </a:ext>
            </a:extLst>
          </p:cNvPr>
          <p:cNvSpPr/>
          <p:nvPr/>
        </p:nvSpPr>
        <p:spPr>
          <a:xfrm>
            <a:off x="5934515" y="3996160"/>
            <a:ext cx="203195" cy="177695"/>
          </a:xfrm>
          <a:custGeom>
            <a:avLst/>
            <a:gdLst>
              <a:gd name="connsiteX0" fmla="*/ 0 w 892194"/>
              <a:gd name="connsiteY0" fmla="*/ 721518 h 721518"/>
              <a:gd name="connsiteX1" fmla="*/ 180380 w 892194"/>
              <a:gd name="connsiteY1" fmla="*/ 0 h 721518"/>
              <a:gd name="connsiteX2" fmla="*/ 711815 w 892194"/>
              <a:gd name="connsiteY2" fmla="*/ 0 h 721518"/>
              <a:gd name="connsiteX3" fmla="*/ 892194 w 892194"/>
              <a:gd name="connsiteY3" fmla="*/ 721518 h 721518"/>
              <a:gd name="connsiteX4" fmla="*/ 0 w 892194"/>
              <a:gd name="connsiteY4" fmla="*/ 721518 h 721518"/>
              <a:gd name="connsiteX0" fmla="*/ 0 w 944225"/>
              <a:gd name="connsiteY0" fmla="*/ 721518 h 721518"/>
              <a:gd name="connsiteX1" fmla="*/ 180380 w 944225"/>
              <a:gd name="connsiteY1" fmla="*/ 0 h 721518"/>
              <a:gd name="connsiteX2" fmla="*/ 944225 w 944225"/>
              <a:gd name="connsiteY2" fmla="*/ 129540 h 721518"/>
              <a:gd name="connsiteX3" fmla="*/ 892194 w 944225"/>
              <a:gd name="connsiteY3" fmla="*/ 721518 h 721518"/>
              <a:gd name="connsiteX4" fmla="*/ 0 w 944225"/>
              <a:gd name="connsiteY4" fmla="*/ 721518 h 721518"/>
              <a:gd name="connsiteX0" fmla="*/ 0 w 944225"/>
              <a:gd name="connsiteY0" fmla="*/ 591978 h 591978"/>
              <a:gd name="connsiteX1" fmla="*/ 111800 w 944225"/>
              <a:gd name="connsiteY1" fmla="*/ 0 h 591978"/>
              <a:gd name="connsiteX2" fmla="*/ 944225 w 944225"/>
              <a:gd name="connsiteY2" fmla="*/ 0 h 591978"/>
              <a:gd name="connsiteX3" fmla="*/ 892194 w 944225"/>
              <a:gd name="connsiteY3" fmla="*/ 591978 h 591978"/>
              <a:gd name="connsiteX4" fmla="*/ 0 w 944225"/>
              <a:gd name="connsiteY4" fmla="*/ 591978 h 591978"/>
              <a:gd name="connsiteX0" fmla="*/ 0 w 944225"/>
              <a:gd name="connsiteY0" fmla="*/ 591978 h 591978"/>
              <a:gd name="connsiteX1" fmla="*/ 226100 w 944225"/>
              <a:gd name="connsiteY1" fmla="*/ 95250 h 591978"/>
              <a:gd name="connsiteX2" fmla="*/ 944225 w 944225"/>
              <a:gd name="connsiteY2" fmla="*/ 0 h 591978"/>
              <a:gd name="connsiteX3" fmla="*/ 892194 w 944225"/>
              <a:gd name="connsiteY3" fmla="*/ 591978 h 591978"/>
              <a:gd name="connsiteX4" fmla="*/ 0 w 944225"/>
              <a:gd name="connsiteY4" fmla="*/ 591978 h 591978"/>
              <a:gd name="connsiteX0" fmla="*/ 0 w 944225"/>
              <a:gd name="connsiteY0" fmla="*/ 591978 h 591978"/>
              <a:gd name="connsiteX1" fmla="*/ 88940 w 944225"/>
              <a:gd name="connsiteY1" fmla="*/ 7620 h 591978"/>
              <a:gd name="connsiteX2" fmla="*/ 944225 w 944225"/>
              <a:gd name="connsiteY2" fmla="*/ 0 h 591978"/>
              <a:gd name="connsiteX3" fmla="*/ 892194 w 944225"/>
              <a:gd name="connsiteY3" fmla="*/ 591978 h 591978"/>
              <a:gd name="connsiteX4" fmla="*/ 0 w 944225"/>
              <a:gd name="connsiteY4" fmla="*/ 591978 h 591978"/>
              <a:gd name="connsiteX0" fmla="*/ 0 w 970895"/>
              <a:gd name="connsiteY0" fmla="*/ 481488 h 591978"/>
              <a:gd name="connsiteX1" fmla="*/ 115610 w 970895"/>
              <a:gd name="connsiteY1" fmla="*/ 7620 h 591978"/>
              <a:gd name="connsiteX2" fmla="*/ 970895 w 970895"/>
              <a:gd name="connsiteY2" fmla="*/ 0 h 591978"/>
              <a:gd name="connsiteX3" fmla="*/ 918864 w 970895"/>
              <a:gd name="connsiteY3" fmla="*/ 591978 h 591978"/>
              <a:gd name="connsiteX4" fmla="*/ 0 w 970895"/>
              <a:gd name="connsiteY4" fmla="*/ 481488 h 591978"/>
              <a:gd name="connsiteX0" fmla="*/ 0 w 936605"/>
              <a:gd name="connsiteY0" fmla="*/ 527208 h 591978"/>
              <a:gd name="connsiteX1" fmla="*/ 81320 w 936605"/>
              <a:gd name="connsiteY1" fmla="*/ 7620 h 591978"/>
              <a:gd name="connsiteX2" fmla="*/ 936605 w 936605"/>
              <a:gd name="connsiteY2" fmla="*/ 0 h 591978"/>
              <a:gd name="connsiteX3" fmla="*/ 884574 w 936605"/>
              <a:gd name="connsiteY3" fmla="*/ 591978 h 591978"/>
              <a:gd name="connsiteX4" fmla="*/ 0 w 936605"/>
              <a:gd name="connsiteY4" fmla="*/ 527208 h 591978"/>
              <a:gd name="connsiteX0" fmla="*/ 0 w 936605"/>
              <a:gd name="connsiteY0" fmla="*/ 527208 h 609352"/>
              <a:gd name="connsiteX1" fmla="*/ 81320 w 936605"/>
              <a:gd name="connsiteY1" fmla="*/ 7620 h 609352"/>
              <a:gd name="connsiteX2" fmla="*/ 936605 w 936605"/>
              <a:gd name="connsiteY2" fmla="*/ 0 h 609352"/>
              <a:gd name="connsiteX3" fmla="*/ 884574 w 936605"/>
              <a:gd name="connsiteY3" fmla="*/ 591978 h 609352"/>
              <a:gd name="connsiteX4" fmla="*/ 0 w 936605"/>
              <a:gd name="connsiteY4" fmla="*/ 527208 h 609352"/>
              <a:gd name="connsiteX0" fmla="*/ 0 w 936605"/>
              <a:gd name="connsiteY0" fmla="*/ 527208 h 646620"/>
              <a:gd name="connsiteX1" fmla="*/ 81320 w 936605"/>
              <a:gd name="connsiteY1" fmla="*/ 7620 h 646620"/>
              <a:gd name="connsiteX2" fmla="*/ 936605 w 936605"/>
              <a:gd name="connsiteY2" fmla="*/ 0 h 646620"/>
              <a:gd name="connsiteX3" fmla="*/ 884574 w 936605"/>
              <a:gd name="connsiteY3" fmla="*/ 591978 h 646620"/>
              <a:gd name="connsiteX4" fmla="*/ 0 w 936605"/>
              <a:gd name="connsiteY4" fmla="*/ 527208 h 646620"/>
              <a:gd name="connsiteX0" fmla="*/ 0 w 936605"/>
              <a:gd name="connsiteY0" fmla="*/ 527208 h 646620"/>
              <a:gd name="connsiteX1" fmla="*/ 81320 w 936605"/>
              <a:gd name="connsiteY1" fmla="*/ 7620 h 646620"/>
              <a:gd name="connsiteX2" fmla="*/ 936605 w 936605"/>
              <a:gd name="connsiteY2" fmla="*/ 0 h 646620"/>
              <a:gd name="connsiteX3" fmla="*/ 884574 w 936605"/>
              <a:gd name="connsiteY3" fmla="*/ 591978 h 646620"/>
              <a:gd name="connsiteX4" fmla="*/ 0 w 936605"/>
              <a:gd name="connsiteY4" fmla="*/ 527208 h 646620"/>
              <a:gd name="connsiteX0" fmla="*/ 0 w 948035"/>
              <a:gd name="connsiteY0" fmla="*/ 519588 h 639000"/>
              <a:gd name="connsiteX1" fmla="*/ 81320 w 948035"/>
              <a:gd name="connsiteY1" fmla="*/ 0 h 639000"/>
              <a:gd name="connsiteX2" fmla="*/ 948035 w 948035"/>
              <a:gd name="connsiteY2" fmla="*/ 129540 h 639000"/>
              <a:gd name="connsiteX3" fmla="*/ 884574 w 948035"/>
              <a:gd name="connsiteY3" fmla="*/ 584358 h 639000"/>
              <a:gd name="connsiteX4" fmla="*/ 0 w 948035"/>
              <a:gd name="connsiteY4" fmla="*/ 519588 h 639000"/>
              <a:gd name="connsiteX0" fmla="*/ 0 w 949468"/>
              <a:gd name="connsiteY0" fmla="*/ 588368 h 707780"/>
              <a:gd name="connsiteX1" fmla="*/ 81320 w 949468"/>
              <a:gd name="connsiteY1" fmla="*/ 68780 h 707780"/>
              <a:gd name="connsiteX2" fmla="*/ 948035 w 949468"/>
              <a:gd name="connsiteY2" fmla="*/ 198320 h 707780"/>
              <a:gd name="connsiteX3" fmla="*/ 884574 w 949468"/>
              <a:gd name="connsiteY3" fmla="*/ 653138 h 707780"/>
              <a:gd name="connsiteX4" fmla="*/ 0 w 949468"/>
              <a:gd name="connsiteY4" fmla="*/ 588368 h 707780"/>
              <a:gd name="connsiteX0" fmla="*/ 0 w 949477"/>
              <a:gd name="connsiteY0" fmla="*/ 591139 h 710551"/>
              <a:gd name="connsiteX1" fmla="*/ 85130 w 949477"/>
              <a:gd name="connsiteY1" fmla="*/ 63931 h 710551"/>
              <a:gd name="connsiteX2" fmla="*/ 948035 w 949477"/>
              <a:gd name="connsiteY2" fmla="*/ 201091 h 710551"/>
              <a:gd name="connsiteX3" fmla="*/ 884574 w 949477"/>
              <a:gd name="connsiteY3" fmla="*/ 655909 h 710551"/>
              <a:gd name="connsiteX4" fmla="*/ 0 w 949477"/>
              <a:gd name="connsiteY4" fmla="*/ 591139 h 710551"/>
              <a:gd name="connsiteX0" fmla="*/ 0 w 949427"/>
              <a:gd name="connsiteY0" fmla="*/ 698821 h 818233"/>
              <a:gd name="connsiteX1" fmla="*/ 85130 w 949427"/>
              <a:gd name="connsiteY1" fmla="*/ 171613 h 818233"/>
              <a:gd name="connsiteX2" fmla="*/ 948035 w 949427"/>
              <a:gd name="connsiteY2" fmla="*/ 308773 h 818233"/>
              <a:gd name="connsiteX3" fmla="*/ 884574 w 949427"/>
              <a:gd name="connsiteY3" fmla="*/ 763591 h 818233"/>
              <a:gd name="connsiteX4" fmla="*/ 0 w 949427"/>
              <a:gd name="connsiteY4" fmla="*/ 698821 h 818233"/>
              <a:gd name="connsiteX0" fmla="*/ 0 w 949427"/>
              <a:gd name="connsiteY0" fmla="*/ 698821 h 818233"/>
              <a:gd name="connsiteX1" fmla="*/ 85130 w 949427"/>
              <a:gd name="connsiteY1" fmla="*/ 171613 h 818233"/>
              <a:gd name="connsiteX2" fmla="*/ 948035 w 949427"/>
              <a:gd name="connsiteY2" fmla="*/ 308773 h 818233"/>
              <a:gd name="connsiteX3" fmla="*/ 884574 w 949427"/>
              <a:gd name="connsiteY3" fmla="*/ 763591 h 818233"/>
              <a:gd name="connsiteX4" fmla="*/ 0 w 949427"/>
              <a:gd name="connsiteY4" fmla="*/ 698821 h 818233"/>
              <a:gd name="connsiteX0" fmla="*/ 25353 w 974780"/>
              <a:gd name="connsiteY0" fmla="*/ 698821 h 818233"/>
              <a:gd name="connsiteX1" fmla="*/ 110483 w 974780"/>
              <a:gd name="connsiteY1" fmla="*/ 171613 h 818233"/>
              <a:gd name="connsiteX2" fmla="*/ 973388 w 974780"/>
              <a:gd name="connsiteY2" fmla="*/ 308773 h 818233"/>
              <a:gd name="connsiteX3" fmla="*/ 909927 w 974780"/>
              <a:gd name="connsiteY3" fmla="*/ 763591 h 818233"/>
              <a:gd name="connsiteX4" fmla="*/ 25353 w 974780"/>
              <a:gd name="connsiteY4" fmla="*/ 698821 h 818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4780" h="818233">
                <a:moveTo>
                  <a:pt x="25353" y="698821"/>
                </a:moveTo>
                <a:cubicBezTo>
                  <a:pt x="-33900" y="523085"/>
                  <a:pt x="17336" y="374019"/>
                  <a:pt x="110483" y="171613"/>
                </a:cubicBezTo>
                <a:cubicBezTo>
                  <a:pt x="376528" y="-78577"/>
                  <a:pt x="1008333" y="-73497"/>
                  <a:pt x="973388" y="308773"/>
                </a:cubicBezTo>
                <a:cubicBezTo>
                  <a:pt x="887464" y="509909"/>
                  <a:pt x="927271" y="566265"/>
                  <a:pt x="909927" y="763591"/>
                </a:cubicBezTo>
                <a:cubicBezTo>
                  <a:pt x="637929" y="841061"/>
                  <a:pt x="251631" y="849951"/>
                  <a:pt x="25353" y="69882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Rettangolo 74">
            <a:extLst>
              <a:ext uri="{FF2B5EF4-FFF2-40B4-BE49-F238E27FC236}">
                <a16:creationId xmlns:a16="http://schemas.microsoft.com/office/drawing/2014/main" id="{C3E11BDB-DB6F-88E3-2F04-871F4D98EDF1}"/>
              </a:ext>
            </a:extLst>
          </p:cNvPr>
          <p:cNvSpPr/>
          <p:nvPr/>
        </p:nvSpPr>
        <p:spPr>
          <a:xfrm>
            <a:off x="6269569" y="4036016"/>
            <a:ext cx="219808" cy="143333"/>
          </a:xfrm>
          <a:custGeom>
            <a:avLst/>
            <a:gdLst>
              <a:gd name="connsiteX0" fmla="*/ 0 w 1158856"/>
              <a:gd name="connsiteY0" fmla="*/ 0 h 779114"/>
              <a:gd name="connsiteX1" fmla="*/ 1158856 w 1158856"/>
              <a:gd name="connsiteY1" fmla="*/ 0 h 779114"/>
              <a:gd name="connsiteX2" fmla="*/ 1158856 w 1158856"/>
              <a:gd name="connsiteY2" fmla="*/ 779114 h 779114"/>
              <a:gd name="connsiteX3" fmla="*/ 0 w 1158856"/>
              <a:gd name="connsiteY3" fmla="*/ 779114 h 779114"/>
              <a:gd name="connsiteX4" fmla="*/ 0 w 1158856"/>
              <a:gd name="connsiteY4" fmla="*/ 0 h 779114"/>
              <a:gd name="connsiteX0" fmla="*/ 0 w 1158856"/>
              <a:gd name="connsiteY0" fmla="*/ 0 h 779114"/>
              <a:gd name="connsiteX1" fmla="*/ 1158856 w 1158856"/>
              <a:gd name="connsiteY1" fmla="*/ 0 h 779114"/>
              <a:gd name="connsiteX2" fmla="*/ 1158856 w 1158856"/>
              <a:gd name="connsiteY2" fmla="*/ 779114 h 779114"/>
              <a:gd name="connsiteX3" fmla="*/ 407670 w 1158856"/>
              <a:gd name="connsiteY3" fmla="*/ 580994 h 779114"/>
              <a:gd name="connsiteX4" fmla="*/ 0 w 1158856"/>
              <a:gd name="connsiteY4" fmla="*/ 0 h 779114"/>
              <a:gd name="connsiteX0" fmla="*/ 0 w 1158856"/>
              <a:gd name="connsiteY0" fmla="*/ 0 h 779114"/>
              <a:gd name="connsiteX1" fmla="*/ 1158856 w 1158856"/>
              <a:gd name="connsiteY1" fmla="*/ 0 h 779114"/>
              <a:gd name="connsiteX2" fmla="*/ 1158856 w 1158856"/>
              <a:gd name="connsiteY2" fmla="*/ 779114 h 779114"/>
              <a:gd name="connsiteX3" fmla="*/ 327660 w 1158856"/>
              <a:gd name="connsiteY3" fmla="*/ 706724 h 779114"/>
              <a:gd name="connsiteX4" fmla="*/ 0 w 1158856"/>
              <a:gd name="connsiteY4" fmla="*/ 0 h 779114"/>
              <a:gd name="connsiteX0" fmla="*/ 0 w 1158856"/>
              <a:gd name="connsiteY0" fmla="*/ 0 h 721964"/>
              <a:gd name="connsiteX1" fmla="*/ 1158856 w 1158856"/>
              <a:gd name="connsiteY1" fmla="*/ 0 h 721964"/>
              <a:gd name="connsiteX2" fmla="*/ 941686 w 1158856"/>
              <a:gd name="connsiteY2" fmla="*/ 721964 h 721964"/>
              <a:gd name="connsiteX3" fmla="*/ 327660 w 1158856"/>
              <a:gd name="connsiteY3" fmla="*/ 706724 h 721964"/>
              <a:gd name="connsiteX4" fmla="*/ 0 w 1158856"/>
              <a:gd name="connsiteY4" fmla="*/ 0 h 721964"/>
              <a:gd name="connsiteX0" fmla="*/ 0 w 1158856"/>
              <a:gd name="connsiteY0" fmla="*/ 0 h 706724"/>
              <a:gd name="connsiteX1" fmla="*/ 1158856 w 1158856"/>
              <a:gd name="connsiteY1" fmla="*/ 0 h 706724"/>
              <a:gd name="connsiteX2" fmla="*/ 1128376 w 1158856"/>
              <a:gd name="connsiteY2" fmla="*/ 630524 h 706724"/>
              <a:gd name="connsiteX3" fmla="*/ 327660 w 1158856"/>
              <a:gd name="connsiteY3" fmla="*/ 706724 h 706724"/>
              <a:gd name="connsiteX4" fmla="*/ 0 w 1158856"/>
              <a:gd name="connsiteY4" fmla="*/ 0 h 706724"/>
              <a:gd name="connsiteX0" fmla="*/ 0 w 1128376"/>
              <a:gd name="connsiteY0" fmla="*/ 0 h 706724"/>
              <a:gd name="connsiteX1" fmla="*/ 1078846 w 1128376"/>
              <a:gd name="connsiteY1" fmla="*/ 270510 h 706724"/>
              <a:gd name="connsiteX2" fmla="*/ 1128376 w 1128376"/>
              <a:gd name="connsiteY2" fmla="*/ 630524 h 706724"/>
              <a:gd name="connsiteX3" fmla="*/ 327660 w 1128376"/>
              <a:gd name="connsiteY3" fmla="*/ 706724 h 706724"/>
              <a:gd name="connsiteX4" fmla="*/ 0 w 1128376"/>
              <a:gd name="connsiteY4" fmla="*/ 0 h 706724"/>
              <a:gd name="connsiteX0" fmla="*/ 0 w 1128376"/>
              <a:gd name="connsiteY0" fmla="*/ 0 h 706724"/>
              <a:gd name="connsiteX1" fmla="*/ 1002646 w 1128376"/>
              <a:gd name="connsiteY1" fmla="*/ 182880 h 706724"/>
              <a:gd name="connsiteX2" fmla="*/ 1128376 w 1128376"/>
              <a:gd name="connsiteY2" fmla="*/ 630524 h 706724"/>
              <a:gd name="connsiteX3" fmla="*/ 327660 w 1128376"/>
              <a:gd name="connsiteY3" fmla="*/ 706724 h 706724"/>
              <a:gd name="connsiteX4" fmla="*/ 0 w 1128376"/>
              <a:gd name="connsiteY4" fmla="*/ 0 h 706724"/>
              <a:gd name="connsiteX0" fmla="*/ 26670 w 800716"/>
              <a:gd name="connsiteY0" fmla="*/ 53340 h 523844"/>
              <a:gd name="connsiteX1" fmla="*/ 674986 w 800716"/>
              <a:gd name="connsiteY1" fmla="*/ 0 h 523844"/>
              <a:gd name="connsiteX2" fmla="*/ 800716 w 800716"/>
              <a:gd name="connsiteY2" fmla="*/ 447644 h 523844"/>
              <a:gd name="connsiteX3" fmla="*/ 0 w 800716"/>
              <a:gd name="connsiteY3" fmla="*/ 523844 h 523844"/>
              <a:gd name="connsiteX4" fmla="*/ 26670 w 800716"/>
              <a:gd name="connsiteY4" fmla="*/ 53340 h 523844"/>
              <a:gd name="connsiteX0" fmla="*/ 0 w 1006456"/>
              <a:gd name="connsiteY0" fmla="*/ 0 h 603854"/>
              <a:gd name="connsiteX1" fmla="*/ 880726 w 1006456"/>
              <a:gd name="connsiteY1" fmla="*/ 80010 h 603854"/>
              <a:gd name="connsiteX2" fmla="*/ 1006456 w 1006456"/>
              <a:gd name="connsiteY2" fmla="*/ 527654 h 603854"/>
              <a:gd name="connsiteX3" fmla="*/ 205740 w 1006456"/>
              <a:gd name="connsiteY3" fmla="*/ 603854 h 603854"/>
              <a:gd name="connsiteX4" fmla="*/ 0 w 1006456"/>
              <a:gd name="connsiteY4" fmla="*/ 0 h 603854"/>
              <a:gd name="connsiteX0" fmla="*/ 23923 w 1030379"/>
              <a:gd name="connsiteY0" fmla="*/ 0 h 603854"/>
              <a:gd name="connsiteX1" fmla="*/ 904649 w 1030379"/>
              <a:gd name="connsiteY1" fmla="*/ 80010 h 603854"/>
              <a:gd name="connsiteX2" fmla="*/ 1030379 w 1030379"/>
              <a:gd name="connsiteY2" fmla="*/ 527654 h 603854"/>
              <a:gd name="connsiteX3" fmla="*/ 229663 w 1030379"/>
              <a:gd name="connsiteY3" fmla="*/ 603854 h 603854"/>
              <a:gd name="connsiteX4" fmla="*/ 23923 w 1030379"/>
              <a:gd name="connsiteY4" fmla="*/ 0 h 603854"/>
              <a:gd name="connsiteX0" fmla="*/ 26945 w 1033401"/>
              <a:gd name="connsiteY0" fmla="*/ 0 h 603854"/>
              <a:gd name="connsiteX1" fmla="*/ 907671 w 1033401"/>
              <a:gd name="connsiteY1" fmla="*/ 80010 h 603854"/>
              <a:gd name="connsiteX2" fmla="*/ 1033401 w 1033401"/>
              <a:gd name="connsiteY2" fmla="*/ 527654 h 603854"/>
              <a:gd name="connsiteX3" fmla="*/ 232685 w 1033401"/>
              <a:gd name="connsiteY3" fmla="*/ 603854 h 603854"/>
              <a:gd name="connsiteX4" fmla="*/ 26945 w 1033401"/>
              <a:gd name="connsiteY4" fmla="*/ 0 h 603854"/>
              <a:gd name="connsiteX0" fmla="*/ 26945 w 1033401"/>
              <a:gd name="connsiteY0" fmla="*/ 0 h 650763"/>
              <a:gd name="connsiteX1" fmla="*/ 907671 w 1033401"/>
              <a:gd name="connsiteY1" fmla="*/ 80010 h 650763"/>
              <a:gd name="connsiteX2" fmla="*/ 1033401 w 1033401"/>
              <a:gd name="connsiteY2" fmla="*/ 527654 h 650763"/>
              <a:gd name="connsiteX3" fmla="*/ 232685 w 1033401"/>
              <a:gd name="connsiteY3" fmla="*/ 603854 h 650763"/>
              <a:gd name="connsiteX4" fmla="*/ 26945 w 1033401"/>
              <a:gd name="connsiteY4" fmla="*/ 0 h 650763"/>
              <a:gd name="connsiteX0" fmla="*/ 26945 w 1033401"/>
              <a:gd name="connsiteY0" fmla="*/ 0 h 660008"/>
              <a:gd name="connsiteX1" fmla="*/ 907671 w 1033401"/>
              <a:gd name="connsiteY1" fmla="*/ 80010 h 660008"/>
              <a:gd name="connsiteX2" fmla="*/ 1033401 w 1033401"/>
              <a:gd name="connsiteY2" fmla="*/ 527654 h 660008"/>
              <a:gd name="connsiteX3" fmla="*/ 232685 w 1033401"/>
              <a:gd name="connsiteY3" fmla="*/ 603854 h 660008"/>
              <a:gd name="connsiteX4" fmla="*/ 26945 w 1033401"/>
              <a:gd name="connsiteY4" fmla="*/ 0 h 660008"/>
              <a:gd name="connsiteX0" fmla="*/ 26945 w 1046843"/>
              <a:gd name="connsiteY0" fmla="*/ 0 h 660008"/>
              <a:gd name="connsiteX1" fmla="*/ 907671 w 1046843"/>
              <a:gd name="connsiteY1" fmla="*/ 80010 h 660008"/>
              <a:gd name="connsiteX2" fmla="*/ 1033401 w 1046843"/>
              <a:gd name="connsiteY2" fmla="*/ 527654 h 660008"/>
              <a:gd name="connsiteX3" fmla="*/ 232685 w 1046843"/>
              <a:gd name="connsiteY3" fmla="*/ 603854 h 660008"/>
              <a:gd name="connsiteX4" fmla="*/ 26945 w 1046843"/>
              <a:gd name="connsiteY4" fmla="*/ 0 h 660008"/>
              <a:gd name="connsiteX0" fmla="*/ 26945 w 1054476"/>
              <a:gd name="connsiteY0" fmla="*/ 0 h 660008"/>
              <a:gd name="connsiteX1" fmla="*/ 907671 w 1054476"/>
              <a:gd name="connsiteY1" fmla="*/ 80010 h 660008"/>
              <a:gd name="connsiteX2" fmla="*/ 1033401 w 1054476"/>
              <a:gd name="connsiteY2" fmla="*/ 527654 h 660008"/>
              <a:gd name="connsiteX3" fmla="*/ 232685 w 1054476"/>
              <a:gd name="connsiteY3" fmla="*/ 603854 h 660008"/>
              <a:gd name="connsiteX4" fmla="*/ 26945 w 1054476"/>
              <a:gd name="connsiteY4" fmla="*/ 0 h 660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4476" h="660008">
                <a:moveTo>
                  <a:pt x="26945" y="0"/>
                </a:moveTo>
                <a:lnTo>
                  <a:pt x="907671" y="80010"/>
                </a:lnTo>
                <a:cubicBezTo>
                  <a:pt x="1025781" y="156835"/>
                  <a:pt x="1090551" y="370819"/>
                  <a:pt x="1033401" y="527654"/>
                </a:cubicBezTo>
                <a:cubicBezTo>
                  <a:pt x="1033196" y="606394"/>
                  <a:pt x="781530" y="734664"/>
                  <a:pt x="232685" y="603854"/>
                </a:cubicBezTo>
                <a:cubicBezTo>
                  <a:pt x="126005" y="410189"/>
                  <a:pt x="-72115" y="212715"/>
                  <a:pt x="26945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Trapezio 28">
            <a:extLst>
              <a:ext uri="{FF2B5EF4-FFF2-40B4-BE49-F238E27FC236}">
                <a16:creationId xmlns:a16="http://schemas.microsoft.com/office/drawing/2014/main" id="{ED79CB56-A61D-C19A-15EF-2DCBD9F483B0}"/>
              </a:ext>
            </a:extLst>
          </p:cNvPr>
          <p:cNvSpPr/>
          <p:nvPr/>
        </p:nvSpPr>
        <p:spPr>
          <a:xfrm rot="10800000">
            <a:off x="6139633" y="3207740"/>
            <a:ext cx="261264" cy="225677"/>
          </a:xfrm>
          <a:custGeom>
            <a:avLst/>
            <a:gdLst>
              <a:gd name="connsiteX0" fmla="*/ 0 w 1017129"/>
              <a:gd name="connsiteY0" fmla="*/ 932501 h 932501"/>
              <a:gd name="connsiteX1" fmla="*/ 122316 w 1017129"/>
              <a:gd name="connsiteY1" fmla="*/ 0 h 932501"/>
              <a:gd name="connsiteX2" fmla="*/ 894813 w 1017129"/>
              <a:gd name="connsiteY2" fmla="*/ 0 h 932501"/>
              <a:gd name="connsiteX3" fmla="*/ 1017129 w 1017129"/>
              <a:gd name="connsiteY3" fmla="*/ 932501 h 932501"/>
              <a:gd name="connsiteX4" fmla="*/ 0 w 1017129"/>
              <a:gd name="connsiteY4" fmla="*/ 932501 h 932501"/>
              <a:gd name="connsiteX0" fmla="*/ 0 w 1192389"/>
              <a:gd name="connsiteY0" fmla="*/ 932501 h 932501"/>
              <a:gd name="connsiteX1" fmla="*/ 122316 w 1192389"/>
              <a:gd name="connsiteY1" fmla="*/ 0 h 932501"/>
              <a:gd name="connsiteX2" fmla="*/ 894813 w 1192389"/>
              <a:gd name="connsiteY2" fmla="*/ 0 h 932501"/>
              <a:gd name="connsiteX3" fmla="*/ 1192389 w 1192389"/>
              <a:gd name="connsiteY3" fmla="*/ 909641 h 932501"/>
              <a:gd name="connsiteX4" fmla="*/ 0 w 1192389"/>
              <a:gd name="connsiteY4" fmla="*/ 932501 h 93250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53349"/>
              <a:gd name="connsiteY0" fmla="*/ 711521 h 909641"/>
              <a:gd name="connsiteX1" fmla="*/ 183276 w 1253349"/>
              <a:gd name="connsiteY1" fmla="*/ 0 h 909641"/>
              <a:gd name="connsiteX2" fmla="*/ 955773 w 1253349"/>
              <a:gd name="connsiteY2" fmla="*/ 0 h 909641"/>
              <a:gd name="connsiteX3" fmla="*/ 1253349 w 1253349"/>
              <a:gd name="connsiteY3" fmla="*/ 909641 h 909641"/>
              <a:gd name="connsiteX4" fmla="*/ 0 w 1253349"/>
              <a:gd name="connsiteY4" fmla="*/ 711521 h 909641"/>
              <a:gd name="connsiteX0" fmla="*/ 0 w 1253349"/>
              <a:gd name="connsiteY0" fmla="*/ 711521 h 909641"/>
              <a:gd name="connsiteX1" fmla="*/ 183276 w 1253349"/>
              <a:gd name="connsiteY1" fmla="*/ 0 h 909641"/>
              <a:gd name="connsiteX2" fmla="*/ 955773 w 1253349"/>
              <a:gd name="connsiteY2" fmla="*/ 0 h 909641"/>
              <a:gd name="connsiteX3" fmla="*/ 1253349 w 1253349"/>
              <a:gd name="connsiteY3" fmla="*/ 909641 h 909641"/>
              <a:gd name="connsiteX4" fmla="*/ 0 w 1253349"/>
              <a:gd name="connsiteY4" fmla="*/ 711521 h 909641"/>
              <a:gd name="connsiteX0" fmla="*/ 0 w 1253349"/>
              <a:gd name="connsiteY0" fmla="*/ 825821 h 1023941"/>
              <a:gd name="connsiteX1" fmla="*/ 175656 w 1253349"/>
              <a:gd name="connsiteY1" fmla="*/ 0 h 1023941"/>
              <a:gd name="connsiteX2" fmla="*/ 955773 w 1253349"/>
              <a:gd name="connsiteY2" fmla="*/ 114300 h 1023941"/>
              <a:gd name="connsiteX3" fmla="*/ 1253349 w 1253349"/>
              <a:gd name="connsiteY3" fmla="*/ 1023941 h 1023941"/>
              <a:gd name="connsiteX4" fmla="*/ 0 w 1253349"/>
              <a:gd name="connsiteY4" fmla="*/ 825821 h 1023941"/>
              <a:gd name="connsiteX0" fmla="*/ 0 w 1253349"/>
              <a:gd name="connsiteY0" fmla="*/ 841061 h 1039181"/>
              <a:gd name="connsiteX1" fmla="*/ 175656 w 1253349"/>
              <a:gd name="connsiteY1" fmla="*/ 15240 h 1039181"/>
              <a:gd name="connsiteX2" fmla="*/ 963393 w 1253349"/>
              <a:gd name="connsiteY2" fmla="*/ 0 h 1039181"/>
              <a:gd name="connsiteX3" fmla="*/ 1253349 w 1253349"/>
              <a:gd name="connsiteY3" fmla="*/ 1039181 h 1039181"/>
              <a:gd name="connsiteX4" fmla="*/ 0 w 1253349"/>
              <a:gd name="connsiteY4" fmla="*/ 841061 h 1039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3349" h="1039181">
                <a:moveTo>
                  <a:pt x="0" y="841061"/>
                </a:moveTo>
                <a:cubicBezTo>
                  <a:pt x="61092" y="603887"/>
                  <a:pt x="152664" y="336234"/>
                  <a:pt x="175656" y="15240"/>
                </a:cubicBezTo>
                <a:lnTo>
                  <a:pt x="963393" y="0"/>
                </a:lnTo>
                <a:cubicBezTo>
                  <a:pt x="994005" y="371794"/>
                  <a:pt x="1100817" y="568327"/>
                  <a:pt x="1253349" y="1039181"/>
                </a:cubicBezTo>
                <a:lnTo>
                  <a:pt x="0" y="841061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Trapezio 37">
            <a:extLst>
              <a:ext uri="{FF2B5EF4-FFF2-40B4-BE49-F238E27FC236}">
                <a16:creationId xmlns:a16="http://schemas.microsoft.com/office/drawing/2014/main" id="{96E63946-8223-510C-606C-FC296EB9DF54}"/>
              </a:ext>
            </a:extLst>
          </p:cNvPr>
          <p:cNvSpPr/>
          <p:nvPr/>
        </p:nvSpPr>
        <p:spPr>
          <a:xfrm rot="12826572" flipH="1">
            <a:off x="6555141" y="3210272"/>
            <a:ext cx="120256" cy="152796"/>
          </a:xfrm>
          <a:custGeom>
            <a:avLst/>
            <a:gdLst>
              <a:gd name="connsiteX0" fmla="*/ 0 w 653937"/>
              <a:gd name="connsiteY0" fmla="*/ 658283 h 658283"/>
              <a:gd name="connsiteX1" fmla="*/ 110496 w 653937"/>
              <a:gd name="connsiteY1" fmla="*/ 0 h 658283"/>
              <a:gd name="connsiteX2" fmla="*/ 543441 w 653937"/>
              <a:gd name="connsiteY2" fmla="*/ 0 h 658283"/>
              <a:gd name="connsiteX3" fmla="*/ 653937 w 653937"/>
              <a:gd name="connsiteY3" fmla="*/ 658283 h 658283"/>
              <a:gd name="connsiteX4" fmla="*/ 0 w 653937"/>
              <a:gd name="connsiteY4" fmla="*/ 658283 h 658283"/>
              <a:gd name="connsiteX0" fmla="*/ 36933 w 690870"/>
              <a:gd name="connsiteY0" fmla="*/ 658283 h 658734"/>
              <a:gd name="connsiteX1" fmla="*/ 147429 w 690870"/>
              <a:gd name="connsiteY1" fmla="*/ 0 h 658734"/>
              <a:gd name="connsiteX2" fmla="*/ 580374 w 690870"/>
              <a:gd name="connsiteY2" fmla="*/ 0 h 658734"/>
              <a:gd name="connsiteX3" fmla="*/ 690870 w 690870"/>
              <a:gd name="connsiteY3" fmla="*/ 658283 h 658734"/>
              <a:gd name="connsiteX4" fmla="*/ 36933 w 690870"/>
              <a:gd name="connsiteY4" fmla="*/ 658283 h 658734"/>
              <a:gd name="connsiteX0" fmla="*/ 36933 w 690870"/>
              <a:gd name="connsiteY0" fmla="*/ 658283 h 719243"/>
              <a:gd name="connsiteX1" fmla="*/ 147429 w 690870"/>
              <a:gd name="connsiteY1" fmla="*/ 0 h 719243"/>
              <a:gd name="connsiteX2" fmla="*/ 580374 w 690870"/>
              <a:gd name="connsiteY2" fmla="*/ 0 h 719243"/>
              <a:gd name="connsiteX3" fmla="*/ 690870 w 690870"/>
              <a:gd name="connsiteY3" fmla="*/ 658283 h 719243"/>
              <a:gd name="connsiteX4" fmla="*/ 36933 w 690870"/>
              <a:gd name="connsiteY4" fmla="*/ 658283 h 719243"/>
              <a:gd name="connsiteX0" fmla="*/ 36933 w 691237"/>
              <a:gd name="connsiteY0" fmla="*/ 658283 h 772867"/>
              <a:gd name="connsiteX1" fmla="*/ 147429 w 691237"/>
              <a:gd name="connsiteY1" fmla="*/ 0 h 772867"/>
              <a:gd name="connsiteX2" fmla="*/ 580374 w 691237"/>
              <a:gd name="connsiteY2" fmla="*/ 0 h 772867"/>
              <a:gd name="connsiteX3" fmla="*/ 690870 w 691237"/>
              <a:gd name="connsiteY3" fmla="*/ 658283 h 772867"/>
              <a:gd name="connsiteX4" fmla="*/ 36933 w 691237"/>
              <a:gd name="connsiteY4" fmla="*/ 658283 h 772867"/>
              <a:gd name="connsiteX0" fmla="*/ 36933 w 691237"/>
              <a:gd name="connsiteY0" fmla="*/ 658283 h 772867"/>
              <a:gd name="connsiteX1" fmla="*/ 147429 w 691237"/>
              <a:gd name="connsiteY1" fmla="*/ 0 h 772867"/>
              <a:gd name="connsiteX2" fmla="*/ 580374 w 691237"/>
              <a:gd name="connsiteY2" fmla="*/ 0 h 772867"/>
              <a:gd name="connsiteX3" fmla="*/ 690870 w 691237"/>
              <a:gd name="connsiteY3" fmla="*/ 658283 h 772867"/>
              <a:gd name="connsiteX4" fmla="*/ 36933 w 691237"/>
              <a:gd name="connsiteY4" fmla="*/ 658283 h 772867"/>
              <a:gd name="connsiteX0" fmla="*/ 48676 w 702980"/>
              <a:gd name="connsiteY0" fmla="*/ 752153 h 866737"/>
              <a:gd name="connsiteX1" fmla="*/ 91620 w 702980"/>
              <a:gd name="connsiteY1" fmla="*/ 0 h 866737"/>
              <a:gd name="connsiteX2" fmla="*/ 592117 w 702980"/>
              <a:gd name="connsiteY2" fmla="*/ 93870 h 866737"/>
              <a:gd name="connsiteX3" fmla="*/ 702613 w 702980"/>
              <a:gd name="connsiteY3" fmla="*/ 752153 h 866737"/>
              <a:gd name="connsiteX4" fmla="*/ 48676 w 702980"/>
              <a:gd name="connsiteY4" fmla="*/ 752153 h 866737"/>
              <a:gd name="connsiteX0" fmla="*/ 42672 w 696976"/>
              <a:gd name="connsiteY0" fmla="*/ 752153 h 866737"/>
              <a:gd name="connsiteX1" fmla="*/ 85616 w 696976"/>
              <a:gd name="connsiteY1" fmla="*/ 0 h 866737"/>
              <a:gd name="connsiteX2" fmla="*/ 586113 w 696976"/>
              <a:gd name="connsiteY2" fmla="*/ 93870 h 866737"/>
              <a:gd name="connsiteX3" fmla="*/ 696609 w 696976"/>
              <a:gd name="connsiteY3" fmla="*/ 752153 h 866737"/>
              <a:gd name="connsiteX4" fmla="*/ 42672 w 696976"/>
              <a:gd name="connsiteY4" fmla="*/ 752153 h 86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6976" h="866737">
                <a:moveTo>
                  <a:pt x="42672" y="752153"/>
                </a:moveTo>
                <a:cubicBezTo>
                  <a:pt x="-72896" y="768945"/>
                  <a:pt x="82560" y="228815"/>
                  <a:pt x="85616" y="0"/>
                </a:cubicBezTo>
                <a:lnTo>
                  <a:pt x="586113" y="93870"/>
                </a:lnTo>
                <a:cubicBezTo>
                  <a:pt x="622945" y="313298"/>
                  <a:pt x="629297" y="464145"/>
                  <a:pt x="696609" y="752153"/>
                </a:cubicBezTo>
                <a:cubicBezTo>
                  <a:pt x="714850" y="919793"/>
                  <a:pt x="47291" y="889313"/>
                  <a:pt x="42672" y="75215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7AA99924-59AE-2CF1-10C1-7865AC45CA2B}"/>
              </a:ext>
            </a:extLst>
          </p:cNvPr>
          <p:cNvSpPr/>
          <p:nvPr/>
        </p:nvSpPr>
        <p:spPr>
          <a:xfrm>
            <a:off x="6594729" y="3221936"/>
            <a:ext cx="87362" cy="68124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Ovale 46">
            <a:extLst>
              <a:ext uri="{FF2B5EF4-FFF2-40B4-BE49-F238E27FC236}">
                <a16:creationId xmlns:a16="http://schemas.microsoft.com/office/drawing/2014/main" id="{DA3CC7CE-5E37-31D9-D556-A03333D98E78}"/>
              </a:ext>
            </a:extLst>
          </p:cNvPr>
          <p:cNvSpPr/>
          <p:nvPr/>
        </p:nvSpPr>
        <p:spPr>
          <a:xfrm rot="19062449">
            <a:off x="6496364" y="2957345"/>
            <a:ext cx="112987" cy="358599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Trapezio 42">
            <a:extLst>
              <a:ext uri="{FF2B5EF4-FFF2-40B4-BE49-F238E27FC236}">
                <a16:creationId xmlns:a16="http://schemas.microsoft.com/office/drawing/2014/main" id="{DB7BCFE9-9DBB-B7FC-2423-382C6A0C7C75}"/>
              </a:ext>
            </a:extLst>
          </p:cNvPr>
          <p:cNvSpPr/>
          <p:nvPr/>
        </p:nvSpPr>
        <p:spPr>
          <a:xfrm rot="1959402">
            <a:off x="6455302" y="3323792"/>
            <a:ext cx="159864" cy="197051"/>
          </a:xfrm>
          <a:custGeom>
            <a:avLst/>
            <a:gdLst>
              <a:gd name="connsiteX0" fmla="*/ 0 w 933837"/>
              <a:gd name="connsiteY0" fmla="*/ 845746 h 845746"/>
              <a:gd name="connsiteX1" fmla="*/ 211437 w 933837"/>
              <a:gd name="connsiteY1" fmla="*/ 0 h 845746"/>
              <a:gd name="connsiteX2" fmla="*/ 722401 w 933837"/>
              <a:gd name="connsiteY2" fmla="*/ 0 h 845746"/>
              <a:gd name="connsiteX3" fmla="*/ 933837 w 933837"/>
              <a:gd name="connsiteY3" fmla="*/ 845746 h 845746"/>
              <a:gd name="connsiteX4" fmla="*/ 0 w 933837"/>
              <a:gd name="connsiteY4" fmla="*/ 845746 h 845746"/>
              <a:gd name="connsiteX0" fmla="*/ 0 w 933837"/>
              <a:gd name="connsiteY0" fmla="*/ 845746 h 845746"/>
              <a:gd name="connsiteX1" fmla="*/ 211437 w 933837"/>
              <a:gd name="connsiteY1" fmla="*/ 0 h 845746"/>
              <a:gd name="connsiteX2" fmla="*/ 635384 w 933837"/>
              <a:gd name="connsiteY2" fmla="*/ 19567 h 845746"/>
              <a:gd name="connsiteX3" fmla="*/ 933837 w 933837"/>
              <a:gd name="connsiteY3" fmla="*/ 845746 h 845746"/>
              <a:gd name="connsiteX4" fmla="*/ 0 w 933837"/>
              <a:gd name="connsiteY4" fmla="*/ 845746 h 845746"/>
              <a:gd name="connsiteX0" fmla="*/ 0 w 933837"/>
              <a:gd name="connsiteY0" fmla="*/ 845746 h 845746"/>
              <a:gd name="connsiteX1" fmla="*/ 211437 w 933837"/>
              <a:gd name="connsiteY1" fmla="*/ 0 h 845746"/>
              <a:gd name="connsiteX2" fmla="*/ 635384 w 933837"/>
              <a:gd name="connsiteY2" fmla="*/ 19567 h 845746"/>
              <a:gd name="connsiteX3" fmla="*/ 933837 w 933837"/>
              <a:gd name="connsiteY3" fmla="*/ 845746 h 845746"/>
              <a:gd name="connsiteX4" fmla="*/ 0 w 933837"/>
              <a:gd name="connsiteY4" fmla="*/ 845746 h 845746"/>
              <a:gd name="connsiteX0" fmla="*/ 0 w 878897"/>
              <a:gd name="connsiteY0" fmla="*/ 845746 h 845746"/>
              <a:gd name="connsiteX1" fmla="*/ 211437 w 878897"/>
              <a:gd name="connsiteY1" fmla="*/ 0 h 845746"/>
              <a:gd name="connsiteX2" fmla="*/ 635384 w 878897"/>
              <a:gd name="connsiteY2" fmla="*/ 19567 h 845746"/>
              <a:gd name="connsiteX3" fmla="*/ 878897 w 878897"/>
              <a:gd name="connsiteY3" fmla="*/ 844755 h 845746"/>
              <a:gd name="connsiteX4" fmla="*/ 0 w 878897"/>
              <a:gd name="connsiteY4" fmla="*/ 845746 h 845746"/>
              <a:gd name="connsiteX0" fmla="*/ 0 w 924445"/>
              <a:gd name="connsiteY0" fmla="*/ 845746 h 845746"/>
              <a:gd name="connsiteX1" fmla="*/ 211437 w 924445"/>
              <a:gd name="connsiteY1" fmla="*/ 0 h 845746"/>
              <a:gd name="connsiteX2" fmla="*/ 635384 w 924445"/>
              <a:gd name="connsiteY2" fmla="*/ 19567 h 845746"/>
              <a:gd name="connsiteX3" fmla="*/ 878897 w 924445"/>
              <a:gd name="connsiteY3" fmla="*/ 844755 h 845746"/>
              <a:gd name="connsiteX4" fmla="*/ 0 w 924445"/>
              <a:gd name="connsiteY4" fmla="*/ 845746 h 845746"/>
              <a:gd name="connsiteX0" fmla="*/ 0 w 924445"/>
              <a:gd name="connsiteY0" fmla="*/ 845746 h 895165"/>
              <a:gd name="connsiteX1" fmla="*/ 211437 w 924445"/>
              <a:gd name="connsiteY1" fmla="*/ 0 h 895165"/>
              <a:gd name="connsiteX2" fmla="*/ 635384 w 924445"/>
              <a:gd name="connsiteY2" fmla="*/ 19567 h 895165"/>
              <a:gd name="connsiteX3" fmla="*/ 878897 w 924445"/>
              <a:gd name="connsiteY3" fmla="*/ 844755 h 895165"/>
              <a:gd name="connsiteX4" fmla="*/ 0 w 924445"/>
              <a:gd name="connsiteY4" fmla="*/ 845746 h 895165"/>
              <a:gd name="connsiteX0" fmla="*/ 0 w 927114"/>
              <a:gd name="connsiteY0" fmla="*/ 856273 h 898070"/>
              <a:gd name="connsiteX1" fmla="*/ 214106 w 927114"/>
              <a:gd name="connsiteY1" fmla="*/ 0 h 898070"/>
              <a:gd name="connsiteX2" fmla="*/ 638053 w 927114"/>
              <a:gd name="connsiteY2" fmla="*/ 19567 h 898070"/>
              <a:gd name="connsiteX3" fmla="*/ 881566 w 927114"/>
              <a:gd name="connsiteY3" fmla="*/ 844755 h 898070"/>
              <a:gd name="connsiteX4" fmla="*/ 0 w 927114"/>
              <a:gd name="connsiteY4" fmla="*/ 856273 h 898070"/>
              <a:gd name="connsiteX0" fmla="*/ 0 w 927114"/>
              <a:gd name="connsiteY0" fmla="*/ 856273 h 920009"/>
              <a:gd name="connsiteX1" fmla="*/ 214106 w 927114"/>
              <a:gd name="connsiteY1" fmla="*/ 0 h 920009"/>
              <a:gd name="connsiteX2" fmla="*/ 638053 w 927114"/>
              <a:gd name="connsiteY2" fmla="*/ 19567 h 920009"/>
              <a:gd name="connsiteX3" fmla="*/ 881566 w 927114"/>
              <a:gd name="connsiteY3" fmla="*/ 844755 h 920009"/>
              <a:gd name="connsiteX4" fmla="*/ 0 w 927114"/>
              <a:gd name="connsiteY4" fmla="*/ 856273 h 920009"/>
              <a:gd name="connsiteX0" fmla="*/ 0 w 927114"/>
              <a:gd name="connsiteY0" fmla="*/ 856273 h 920009"/>
              <a:gd name="connsiteX1" fmla="*/ 214106 w 927114"/>
              <a:gd name="connsiteY1" fmla="*/ 0 h 920009"/>
              <a:gd name="connsiteX2" fmla="*/ 638053 w 927114"/>
              <a:gd name="connsiteY2" fmla="*/ 19567 h 920009"/>
              <a:gd name="connsiteX3" fmla="*/ 881566 w 927114"/>
              <a:gd name="connsiteY3" fmla="*/ 844755 h 920009"/>
              <a:gd name="connsiteX4" fmla="*/ 0 w 927114"/>
              <a:gd name="connsiteY4" fmla="*/ 856273 h 920009"/>
              <a:gd name="connsiteX0" fmla="*/ 0 w 927114"/>
              <a:gd name="connsiteY0" fmla="*/ 856273 h 920009"/>
              <a:gd name="connsiteX1" fmla="*/ 214106 w 927114"/>
              <a:gd name="connsiteY1" fmla="*/ 0 h 920009"/>
              <a:gd name="connsiteX2" fmla="*/ 638053 w 927114"/>
              <a:gd name="connsiteY2" fmla="*/ 19567 h 920009"/>
              <a:gd name="connsiteX3" fmla="*/ 881566 w 927114"/>
              <a:gd name="connsiteY3" fmla="*/ 844755 h 920009"/>
              <a:gd name="connsiteX4" fmla="*/ 0 w 927114"/>
              <a:gd name="connsiteY4" fmla="*/ 856273 h 920009"/>
              <a:gd name="connsiteX0" fmla="*/ 0 w 888649"/>
              <a:gd name="connsiteY0" fmla="*/ 856273 h 907363"/>
              <a:gd name="connsiteX1" fmla="*/ 214106 w 888649"/>
              <a:gd name="connsiteY1" fmla="*/ 0 h 907363"/>
              <a:gd name="connsiteX2" fmla="*/ 638053 w 888649"/>
              <a:gd name="connsiteY2" fmla="*/ 19567 h 907363"/>
              <a:gd name="connsiteX3" fmla="*/ 830678 w 888649"/>
              <a:gd name="connsiteY3" fmla="*/ 818597 h 907363"/>
              <a:gd name="connsiteX4" fmla="*/ 0 w 888649"/>
              <a:gd name="connsiteY4" fmla="*/ 856273 h 90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649" h="907363">
                <a:moveTo>
                  <a:pt x="0" y="856273"/>
                </a:moveTo>
                <a:cubicBezTo>
                  <a:pt x="6187" y="525446"/>
                  <a:pt x="76406" y="294961"/>
                  <a:pt x="214106" y="0"/>
                </a:cubicBezTo>
                <a:lnTo>
                  <a:pt x="638053" y="19567"/>
                </a:lnTo>
                <a:cubicBezTo>
                  <a:pt x="916004" y="361593"/>
                  <a:pt x="934010" y="548976"/>
                  <a:pt x="830678" y="818597"/>
                </a:cubicBezTo>
                <a:cubicBezTo>
                  <a:pt x="573727" y="931605"/>
                  <a:pt x="178789" y="928146"/>
                  <a:pt x="0" y="85627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Trapezio 43">
            <a:extLst>
              <a:ext uri="{FF2B5EF4-FFF2-40B4-BE49-F238E27FC236}">
                <a16:creationId xmlns:a16="http://schemas.microsoft.com/office/drawing/2014/main" id="{3A9C5DA6-8462-2896-92C2-72902B42D97D}"/>
              </a:ext>
            </a:extLst>
          </p:cNvPr>
          <p:cNvSpPr/>
          <p:nvPr/>
        </p:nvSpPr>
        <p:spPr>
          <a:xfrm rot="1803963">
            <a:off x="6476598" y="3333959"/>
            <a:ext cx="109064" cy="134939"/>
          </a:xfrm>
          <a:custGeom>
            <a:avLst/>
            <a:gdLst>
              <a:gd name="connsiteX0" fmla="*/ 0 w 729289"/>
              <a:gd name="connsiteY0" fmla="*/ 640048 h 640048"/>
              <a:gd name="connsiteX1" fmla="*/ 160012 w 729289"/>
              <a:gd name="connsiteY1" fmla="*/ 0 h 640048"/>
              <a:gd name="connsiteX2" fmla="*/ 569277 w 729289"/>
              <a:gd name="connsiteY2" fmla="*/ 0 h 640048"/>
              <a:gd name="connsiteX3" fmla="*/ 729289 w 729289"/>
              <a:gd name="connsiteY3" fmla="*/ 640048 h 640048"/>
              <a:gd name="connsiteX4" fmla="*/ 0 w 729289"/>
              <a:gd name="connsiteY4" fmla="*/ 640048 h 640048"/>
              <a:gd name="connsiteX0" fmla="*/ 0 w 729289"/>
              <a:gd name="connsiteY0" fmla="*/ 640048 h 640048"/>
              <a:gd name="connsiteX1" fmla="*/ 160012 w 729289"/>
              <a:gd name="connsiteY1" fmla="*/ 0 h 640048"/>
              <a:gd name="connsiteX2" fmla="*/ 500697 w 729289"/>
              <a:gd name="connsiteY2" fmla="*/ 0 h 640048"/>
              <a:gd name="connsiteX3" fmla="*/ 729289 w 729289"/>
              <a:gd name="connsiteY3" fmla="*/ 640048 h 640048"/>
              <a:gd name="connsiteX4" fmla="*/ 0 w 729289"/>
              <a:gd name="connsiteY4" fmla="*/ 640048 h 640048"/>
              <a:gd name="connsiteX0" fmla="*/ 0 w 729289"/>
              <a:gd name="connsiteY0" fmla="*/ 655288 h 655288"/>
              <a:gd name="connsiteX1" fmla="*/ 243832 w 729289"/>
              <a:gd name="connsiteY1" fmla="*/ 0 h 655288"/>
              <a:gd name="connsiteX2" fmla="*/ 500697 w 729289"/>
              <a:gd name="connsiteY2" fmla="*/ 15240 h 655288"/>
              <a:gd name="connsiteX3" fmla="*/ 729289 w 729289"/>
              <a:gd name="connsiteY3" fmla="*/ 655288 h 655288"/>
              <a:gd name="connsiteX4" fmla="*/ 0 w 729289"/>
              <a:gd name="connsiteY4" fmla="*/ 655288 h 655288"/>
              <a:gd name="connsiteX0" fmla="*/ 0 w 729289"/>
              <a:gd name="connsiteY0" fmla="*/ 640048 h 640048"/>
              <a:gd name="connsiteX1" fmla="*/ 251452 w 729289"/>
              <a:gd name="connsiteY1" fmla="*/ 7620 h 640048"/>
              <a:gd name="connsiteX2" fmla="*/ 500697 w 729289"/>
              <a:gd name="connsiteY2" fmla="*/ 0 h 640048"/>
              <a:gd name="connsiteX3" fmla="*/ 729289 w 729289"/>
              <a:gd name="connsiteY3" fmla="*/ 640048 h 640048"/>
              <a:gd name="connsiteX4" fmla="*/ 0 w 729289"/>
              <a:gd name="connsiteY4" fmla="*/ 640048 h 640048"/>
              <a:gd name="connsiteX0" fmla="*/ 0 w 729289"/>
              <a:gd name="connsiteY0" fmla="*/ 665519 h 665519"/>
              <a:gd name="connsiteX1" fmla="*/ 251452 w 729289"/>
              <a:gd name="connsiteY1" fmla="*/ 33091 h 665519"/>
              <a:gd name="connsiteX2" fmla="*/ 500697 w 729289"/>
              <a:gd name="connsiteY2" fmla="*/ 25471 h 665519"/>
              <a:gd name="connsiteX3" fmla="*/ 729289 w 729289"/>
              <a:gd name="connsiteY3" fmla="*/ 665519 h 665519"/>
              <a:gd name="connsiteX4" fmla="*/ 0 w 729289"/>
              <a:gd name="connsiteY4" fmla="*/ 665519 h 665519"/>
              <a:gd name="connsiteX0" fmla="*/ 0 w 729289"/>
              <a:gd name="connsiteY0" fmla="*/ 665519 h 665519"/>
              <a:gd name="connsiteX1" fmla="*/ 251452 w 729289"/>
              <a:gd name="connsiteY1" fmla="*/ 33091 h 665519"/>
              <a:gd name="connsiteX2" fmla="*/ 500697 w 729289"/>
              <a:gd name="connsiteY2" fmla="*/ 25471 h 665519"/>
              <a:gd name="connsiteX3" fmla="*/ 729289 w 729289"/>
              <a:gd name="connsiteY3" fmla="*/ 665519 h 665519"/>
              <a:gd name="connsiteX4" fmla="*/ 0 w 729289"/>
              <a:gd name="connsiteY4" fmla="*/ 665519 h 665519"/>
              <a:gd name="connsiteX0" fmla="*/ 0 w 729289"/>
              <a:gd name="connsiteY0" fmla="*/ 665519 h 665519"/>
              <a:gd name="connsiteX1" fmla="*/ 251452 w 729289"/>
              <a:gd name="connsiteY1" fmla="*/ 33091 h 665519"/>
              <a:gd name="connsiteX2" fmla="*/ 500697 w 729289"/>
              <a:gd name="connsiteY2" fmla="*/ 25471 h 665519"/>
              <a:gd name="connsiteX3" fmla="*/ 729289 w 729289"/>
              <a:gd name="connsiteY3" fmla="*/ 665519 h 665519"/>
              <a:gd name="connsiteX4" fmla="*/ 0 w 729289"/>
              <a:gd name="connsiteY4" fmla="*/ 665519 h 665519"/>
              <a:gd name="connsiteX0" fmla="*/ 0 w 729289"/>
              <a:gd name="connsiteY0" fmla="*/ 687743 h 687743"/>
              <a:gd name="connsiteX1" fmla="*/ 251452 w 729289"/>
              <a:gd name="connsiteY1" fmla="*/ 55315 h 687743"/>
              <a:gd name="connsiteX2" fmla="*/ 500697 w 729289"/>
              <a:gd name="connsiteY2" fmla="*/ 47695 h 687743"/>
              <a:gd name="connsiteX3" fmla="*/ 729289 w 729289"/>
              <a:gd name="connsiteY3" fmla="*/ 687743 h 687743"/>
              <a:gd name="connsiteX4" fmla="*/ 0 w 729289"/>
              <a:gd name="connsiteY4" fmla="*/ 687743 h 687743"/>
              <a:gd name="connsiteX0" fmla="*/ 0 w 729289"/>
              <a:gd name="connsiteY0" fmla="*/ 687743 h 687743"/>
              <a:gd name="connsiteX1" fmla="*/ 251452 w 729289"/>
              <a:gd name="connsiteY1" fmla="*/ 55315 h 687743"/>
              <a:gd name="connsiteX2" fmla="*/ 500697 w 729289"/>
              <a:gd name="connsiteY2" fmla="*/ 47695 h 687743"/>
              <a:gd name="connsiteX3" fmla="*/ 729289 w 729289"/>
              <a:gd name="connsiteY3" fmla="*/ 687743 h 687743"/>
              <a:gd name="connsiteX4" fmla="*/ 0 w 729289"/>
              <a:gd name="connsiteY4" fmla="*/ 687743 h 687743"/>
              <a:gd name="connsiteX0" fmla="*/ 0 w 729289"/>
              <a:gd name="connsiteY0" fmla="*/ 687743 h 687743"/>
              <a:gd name="connsiteX1" fmla="*/ 251452 w 729289"/>
              <a:gd name="connsiteY1" fmla="*/ 55315 h 687743"/>
              <a:gd name="connsiteX2" fmla="*/ 500697 w 729289"/>
              <a:gd name="connsiteY2" fmla="*/ 47695 h 687743"/>
              <a:gd name="connsiteX3" fmla="*/ 729289 w 729289"/>
              <a:gd name="connsiteY3" fmla="*/ 687743 h 687743"/>
              <a:gd name="connsiteX4" fmla="*/ 0 w 729289"/>
              <a:gd name="connsiteY4" fmla="*/ 687743 h 687743"/>
              <a:gd name="connsiteX0" fmla="*/ 0 w 729858"/>
              <a:gd name="connsiteY0" fmla="*/ 687743 h 687743"/>
              <a:gd name="connsiteX1" fmla="*/ 251452 w 729858"/>
              <a:gd name="connsiteY1" fmla="*/ 55315 h 687743"/>
              <a:gd name="connsiteX2" fmla="*/ 500697 w 729858"/>
              <a:gd name="connsiteY2" fmla="*/ 47695 h 687743"/>
              <a:gd name="connsiteX3" fmla="*/ 729289 w 729858"/>
              <a:gd name="connsiteY3" fmla="*/ 687743 h 687743"/>
              <a:gd name="connsiteX4" fmla="*/ 0 w 729858"/>
              <a:gd name="connsiteY4" fmla="*/ 687743 h 687743"/>
              <a:gd name="connsiteX0" fmla="*/ 0 w 729858"/>
              <a:gd name="connsiteY0" fmla="*/ 687743 h 724996"/>
              <a:gd name="connsiteX1" fmla="*/ 251452 w 729858"/>
              <a:gd name="connsiteY1" fmla="*/ 55315 h 724996"/>
              <a:gd name="connsiteX2" fmla="*/ 500697 w 729858"/>
              <a:gd name="connsiteY2" fmla="*/ 47695 h 724996"/>
              <a:gd name="connsiteX3" fmla="*/ 729289 w 729858"/>
              <a:gd name="connsiteY3" fmla="*/ 687743 h 724996"/>
              <a:gd name="connsiteX4" fmla="*/ 0 w 729858"/>
              <a:gd name="connsiteY4" fmla="*/ 687743 h 724996"/>
              <a:gd name="connsiteX0" fmla="*/ 0 w 729858"/>
              <a:gd name="connsiteY0" fmla="*/ 687743 h 742369"/>
              <a:gd name="connsiteX1" fmla="*/ 251452 w 729858"/>
              <a:gd name="connsiteY1" fmla="*/ 55315 h 742369"/>
              <a:gd name="connsiteX2" fmla="*/ 500697 w 729858"/>
              <a:gd name="connsiteY2" fmla="*/ 47695 h 742369"/>
              <a:gd name="connsiteX3" fmla="*/ 729289 w 729858"/>
              <a:gd name="connsiteY3" fmla="*/ 687743 h 742369"/>
              <a:gd name="connsiteX4" fmla="*/ 0 w 729858"/>
              <a:gd name="connsiteY4" fmla="*/ 687743 h 742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9858" h="742369">
                <a:moveTo>
                  <a:pt x="0" y="687743"/>
                </a:moveTo>
                <a:cubicBezTo>
                  <a:pt x="15237" y="438834"/>
                  <a:pt x="68575" y="258504"/>
                  <a:pt x="251452" y="55315"/>
                </a:cubicBezTo>
                <a:cubicBezTo>
                  <a:pt x="334534" y="-15805"/>
                  <a:pt x="425235" y="-18345"/>
                  <a:pt x="500697" y="47695"/>
                </a:cubicBezTo>
                <a:cubicBezTo>
                  <a:pt x="668334" y="192464"/>
                  <a:pt x="736912" y="459154"/>
                  <a:pt x="729289" y="687743"/>
                </a:cubicBezTo>
                <a:cubicBezTo>
                  <a:pt x="524293" y="771563"/>
                  <a:pt x="197376" y="748703"/>
                  <a:pt x="0" y="68774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Trapezio 67">
            <a:extLst>
              <a:ext uri="{FF2B5EF4-FFF2-40B4-BE49-F238E27FC236}">
                <a16:creationId xmlns:a16="http://schemas.microsoft.com/office/drawing/2014/main" id="{B1AEF838-1BC1-3C23-2935-F6FBA71F2D5E}"/>
              </a:ext>
            </a:extLst>
          </p:cNvPr>
          <p:cNvSpPr/>
          <p:nvPr/>
        </p:nvSpPr>
        <p:spPr>
          <a:xfrm rot="182189" flipH="1">
            <a:off x="6298797" y="3489305"/>
            <a:ext cx="200088" cy="334126"/>
          </a:xfrm>
          <a:custGeom>
            <a:avLst/>
            <a:gdLst>
              <a:gd name="connsiteX0" fmla="*/ 0 w 1017409"/>
              <a:gd name="connsiteY0" fmla="*/ 1393390 h 1393390"/>
              <a:gd name="connsiteX1" fmla="*/ 149671 w 1017409"/>
              <a:gd name="connsiteY1" fmla="*/ 0 h 1393390"/>
              <a:gd name="connsiteX2" fmla="*/ 867738 w 1017409"/>
              <a:gd name="connsiteY2" fmla="*/ 0 h 1393390"/>
              <a:gd name="connsiteX3" fmla="*/ 1017409 w 1017409"/>
              <a:gd name="connsiteY3" fmla="*/ 1393390 h 1393390"/>
              <a:gd name="connsiteX4" fmla="*/ 0 w 1017409"/>
              <a:gd name="connsiteY4" fmla="*/ 1393390 h 1393390"/>
              <a:gd name="connsiteX0" fmla="*/ 0 w 961936"/>
              <a:gd name="connsiteY0" fmla="*/ 1393390 h 1393390"/>
              <a:gd name="connsiteX1" fmla="*/ 149671 w 961936"/>
              <a:gd name="connsiteY1" fmla="*/ 0 h 1393390"/>
              <a:gd name="connsiteX2" fmla="*/ 867738 w 961936"/>
              <a:gd name="connsiteY2" fmla="*/ 0 h 1393390"/>
              <a:gd name="connsiteX3" fmla="*/ 961936 w 961936"/>
              <a:gd name="connsiteY3" fmla="*/ 1392953 h 1393390"/>
              <a:gd name="connsiteX4" fmla="*/ 0 w 961936"/>
              <a:gd name="connsiteY4" fmla="*/ 1393390 h 1393390"/>
              <a:gd name="connsiteX0" fmla="*/ 0 w 990173"/>
              <a:gd name="connsiteY0" fmla="*/ 1393390 h 1393390"/>
              <a:gd name="connsiteX1" fmla="*/ 149671 w 990173"/>
              <a:gd name="connsiteY1" fmla="*/ 0 h 1393390"/>
              <a:gd name="connsiteX2" fmla="*/ 867738 w 990173"/>
              <a:gd name="connsiteY2" fmla="*/ 0 h 1393390"/>
              <a:gd name="connsiteX3" fmla="*/ 961936 w 990173"/>
              <a:gd name="connsiteY3" fmla="*/ 1392953 h 1393390"/>
              <a:gd name="connsiteX4" fmla="*/ 0 w 990173"/>
              <a:gd name="connsiteY4" fmla="*/ 1393390 h 1393390"/>
              <a:gd name="connsiteX0" fmla="*/ 0 w 990173"/>
              <a:gd name="connsiteY0" fmla="*/ 1393390 h 1393390"/>
              <a:gd name="connsiteX1" fmla="*/ 149671 w 990173"/>
              <a:gd name="connsiteY1" fmla="*/ 0 h 1393390"/>
              <a:gd name="connsiteX2" fmla="*/ 867738 w 990173"/>
              <a:gd name="connsiteY2" fmla="*/ 0 h 1393390"/>
              <a:gd name="connsiteX3" fmla="*/ 961936 w 990173"/>
              <a:gd name="connsiteY3" fmla="*/ 1392953 h 1393390"/>
              <a:gd name="connsiteX4" fmla="*/ 0 w 990173"/>
              <a:gd name="connsiteY4" fmla="*/ 1393390 h 1393390"/>
              <a:gd name="connsiteX0" fmla="*/ 0 w 990173"/>
              <a:gd name="connsiteY0" fmla="*/ 1393390 h 1411727"/>
              <a:gd name="connsiteX1" fmla="*/ 149671 w 990173"/>
              <a:gd name="connsiteY1" fmla="*/ 0 h 1411727"/>
              <a:gd name="connsiteX2" fmla="*/ 867738 w 990173"/>
              <a:gd name="connsiteY2" fmla="*/ 0 h 1411727"/>
              <a:gd name="connsiteX3" fmla="*/ 961936 w 990173"/>
              <a:gd name="connsiteY3" fmla="*/ 1392953 h 1411727"/>
              <a:gd name="connsiteX4" fmla="*/ 0 w 990173"/>
              <a:gd name="connsiteY4" fmla="*/ 1393390 h 1411727"/>
              <a:gd name="connsiteX0" fmla="*/ 11176 w 1001349"/>
              <a:gd name="connsiteY0" fmla="*/ 1393390 h 1411727"/>
              <a:gd name="connsiteX1" fmla="*/ 160847 w 1001349"/>
              <a:gd name="connsiteY1" fmla="*/ 0 h 1411727"/>
              <a:gd name="connsiteX2" fmla="*/ 878914 w 1001349"/>
              <a:gd name="connsiteY2" fmla="*/ 0 h 1411727"/>
              <a:gd name="connsiteX3" fmla="*/ 973112 w 1001349"/>
              <a:gd name="connsiteY3" fmla="*/ 1392953 h 1411727"/>
              <a:gd name="connsiteX4" fmla="*/ 11176 w 1001349"/>
              <a:gd name="connsiteY4" fmla="*/ 1393390 h 1411727"/>
              <a:gd name="connsiteX0" fmla="*/ 13018 w 1003191"/>
              <a:gd name="connsiteY0" fmla="*/ 1393390 h 1411727"/>
              <a:gd name="connsiteX1" fmla="*/ 162689 w 1003191"/>
              <a:gd name="connsiteY1" fmla="*/ 0 h 1411727"/>
              <a:gd name="connsiteX2" fmla="*/ 880756 w 1003191"/>
              <a:gd name="connsiteY2" fmla="*/ 0 h 1411727"/>
              <a:gd name="connsiteX3" fmla="*/ 974954 w 1003191"/>
              <a:gd name="connsiteY3" fmla="*/ 1392953 h 1411727"/>
              <a:gd name="connsiteX4" fmla="*/ 13018 w 1003191"/>
              <a:gd name="connsiteY4" fmla="*/ 1393390 h 1411727"/>
              <a:gd name="connsiteX0" fmla="*/ 13018 w 996432"/>
              <a:gd name="connsiteY0" fmla="*/ 1393390 h 1450462"/>
              <a:gd name="connsiteX1" fmla="*/ 162689 w 996432"/>
              <a:gd name="connsiteY1" fmla="*/ 0 h 1450462"/>
              <a:gd name="connsiteX2" fmla="*/ 880756 w 996432"/>
              <a:gd name="connsiteY2" fmla="*/ 0 h 1450462"/>
              <a:gd name="connsiteX3" fmla="*/ 967173 w 996432"/>
              <a:gd name="connsiteY3" fmla="*/ 1450461 h 1450462"/>
              <a:gd name="connsiteX4" fmla="*/ 13018 w 996432"/>
              <a:gd name="connsiteY4" fmla="*/ 1393390 h 1450462"/>
              <a:gd name="connsiteX0" fmla="*/ 12523 w 995937"/>
              <a:gd name="connsiteY0" fmla="*/ 1393390 h 1450462"/>
              <a:gd name="connsiteX1" fmla="*/ 162194 w 995937"/>
              <a:gd name="connsiteY1" fmla="*/ 0 h 1450462"/>
              <a:gd name="connsiteX2" fmla="*/ 880261 w 995937"/>
              <a:gd name="connsiteY2" fmla="*/ 0 h 1450462"/>
              <a:gd name="connsiteX3" fmla="*/ 966678 w 995937"/>
              <a:gd name="connsiteY3" fmla="*/ 1450461 h 1450462"/>
              <a:gd name="connsiteX4" fmla="*/ 12523 w 995937"/>
              <a:gd name="connsiteY4" fmla="*/ 1393390 h 1450462"/>
              <a:gd name="connsiteX0" fmla="*/ 12523 w 995937"/>
              <a:gd name="connsiteY0" fmla="*/ 1432747 h 1489819"/>
              <a:gd name="connsiteX1" fmla="*/ 162194 w 995937"/>
              <a:gd name="connsiteY1" fmla="*/ 39357 h 1489819"/>
              <a:gd name="connsiteX2" fmla="*/ 880261 w 995937"/>
              <a:gd name="connsiteY2" fmla="*/ 39357 h 1489819"/>
              <a:gd name="connsiteX3" fmla="*/ 966678 w 995937"/>
              <a:gd name="connsiteY3" fmla="*/ 1489818 h 1489819"/>
              <a:gd name="connsiteX4" fmla="*/ 12523 w 995937"/>
              <a:gd name="connsiteY4" fmla="*/ 1432747 h 1489819"/>
              <a:gd name="connsiteX0" fmla="*/ 12523 w 995937"/>
              <a:gd name="connsiteY0" fmla="*/ 1432747 h 1518816"/>
              <a:gd name="connsiteX1" fmla="*/ 162194 w 995937"/>
              <a:gd name="connsiteY1" fmla="*/ 39357 h 1518816"/>
              <a:gd name="connsiteX2" fmla="*/ 880261 w 995937"/>
              <a:gd name="connsiteY2" fmla="*/ 39357 h 1518816"/>
              <a:gd name="connsiteX3" fmla="*/ 966678 w 995937"/>
              <a:gd name="connsiteY3" fmla="*/ 1489818 h 1518816"/>
              <a:gd name="connsiteX4" fmla="*/ 12523 w 995937"/>
              <a:gd name="connsiteY4" fmla="*/ 1432747 h 1518816"/>
              <a:gd name="connsiteX0" fmla="*/ 12523 w 995937"/>
              <a:gd name="connsiteY0" fmla="*/ 1432747 h 1534940"/>
              <a:gd name="connsiteX1" fmla="*/ 162194 w 995937"/>
              <a:gd name="connsiteY1" fmla="*/ 39357 h 1534940"/>
              <a:gd name="connsiteX2" fmla="*/ 880261 w 995937"/>
              <a:gd name="connsiteY2" fmla="*/ 39357 h 1534940"/>
              <a:gd name="connsiteX3" fmla="*/ 966678 w 995937"/>
              <a:gd name="connsiteY3" fmla="*/ 1489818 h 1534940"/>
              <a:gd name="connsiteX4" fmla="*/ 12523 w 995937"/>
              <a:gd name="connsiteY4" fmla="*/ 1432747 h 1534940"/>
              <a:gd name="connsiteX0" fmla="*/ 12523 w 1004252"/>
              <a:gd name="connsiteY0" fmla="*/ 1436363 h 1538556"/>
              <a:gd name="connsiteX1" fmla="*/ 162194 w 1004252"/>
              <a:gd name="connsiteY1" fmla="*/ 42973 h 1538556"/>
              <a:gd name="connsiteX2" fmla="*/ 928330 w 1004252"/>
              <a:gd name="connsiteY2" fmla="*/ 30176 h 1538556"/>
              <a:gd name="connsiteX3" fmla="*/ 966678 w 1004252"/>
              <a:gd name="connsiteY3" fmla="*/ 1493434 h 1538556"/>
              <a:gd name="connsiteX4" fmla="*/ 12523 w 1004252"/>
              <a:gd name="connsiteY4" fmla="*/ 1436363 h 1538556"/>
              <a:gd name="connsiteX0" fmla="*/ 12523 w 993035"/>
              <a:gd name="connsiteY0" fmla="*/ 1436363 h 1538556"/>
              <a:gd name="connsiteX1" fmla="*/ 162194 w 993035"/>
              <a:gd name="connsiteY1" fmla="*/ 42973 h 1538556"/>
              <a:gd name="connsiteX2" fmla="*/ 928330 w 993035"/>
              <a:gd name="connsiteY2" fmla="*/ 30176 h 1538556"/>
              <a:gd name="connsiteX3" fmla="*/ 966678 w 993035"/>
              <a:gd name="connsiteY3" fmla="*/ 1493434 h 1538556"/>
              <a:gd name="connsiteX4" fmla="*/ 12523 w 993035"/>
              <a:gd name="connsiteY4" fmla="*/ 1436363 h 153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3035" h="1538556">
                <a:moveTo>
                  <a:pt x="12523" y="1436363"/>
                </a:moveTo>
                <a:cubicBezTo>
                  <a:pt x="-40980" y="1340577"/>
                  <a:pt x="89837" y="569014"/>
                  <a:pt x="162194" y="42973"/>
                </a:cubicBezTo>
                <a:cubicBezTo>
                  <a:pt x="321651" y="-45582"/>
                  <a:pt x="688974" y="30176"/>
                  <a:pt x="928330" y="30176"/>
                </a:cubicBezTo>
                <a:cubicBezTo>
                  <a:pt x="881718" y="765200"/>
                  <a:pt x="1057201" y="1098114"/>
                  <a:pt x="966678" y="1493434"/>
                </a:cubicBezTo>
                <a:cubicBezTo>
                  <a:pt x="516692" y="1568971"/>
                  <a:pt x="95716" y="1549484"/>
                  <a:pt x="12523" y="143636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9157939A-0805-2B20-077D-1707BDED7955}"/>
              </a:ext>
            </a:extLst>
          </p:cNvPr>
          <p:cNvSpPr/>
          <p:nvPr/>
        </p:nvSpPr>
        <p:spPr>
          <a:xfrm rot="151533">
            <a:off x="6329396" y="3492873"/>
            <a:ext cx="131178" cy="156888"/>
          </a:xfrm>
          <a:custGeom>
            <a:avLst/>
            <a:gdLst>
              <a:gd name="connsiteX0" fmla="*/ 0 w 616619"/>
              <a:gd name="connsiteY0" fmla="*/ 0 h 621814"/>
              <a:gd name="connsiteX1" fmla="*/ 616619 w 616619"/>
              <a:gd name="connsiteY1" fmla="*/ 0 h 621814"/>
              <a:gd name="connsiteX2" fmla="*/ 616619 w 616619"/>
              <a:gd name="connsiteY2" fmla="*/ 621814 h 621814"/>
              <a:gd name="connsiteX3" fmla="*/ 0 w 616619"/>
              <a:gd name="connsiteY3" fmla="*/ 621814 h 621814"/>
              <a:gd name="connsiteX4" fmla="*/ 0 w 616619"/>
              <a:gd name="connsiteY4" fmla="*/ 0 h 621814"/>
              <a:gd name="connsiteX0" fmla="*/ 0 w 616619"/>
              <a:gd name="connsiteY0" fmla="*/ 0 h 688563"/>
              <a:gd name="connsiteX1" fmla="*/ 616619 w 616619"/>
              <a:gd name="connsiteY1" fmla="*/ 0 h 688563"/>
              <a:gd name="connsiteX2" fmla="*/ 616619 w 616619"/>
              <a:gd name="connsiteY2" fmla="*/ 621814 h 688563"/>
              <a:gd name="connsiteX3" fmla="*/ 0 w 616619"/>
              <a:gd name="connsiteY3" fmla="*/ 621814 h 688563"/>
              <a:gd name="connsiteX4" fmla="*/ 0 w 616619"/>
              <a:gd name="connsiteY4" fmla="*/ 0 h 688563"/>
              <a:gd name="connsiteX0" fmla="*/ 0 w 616619"/>
              <a:gd name="connsiteY0" fmla="*/ 0 h 708755"/>
              <a:gd name="connsiteX1" fmla="*/ 616619 w 616619"/>
              <a:gd name="connsiteY1" fmla="*/ 0 h 708755"/>
              <a:gd name="connsiteX2" fmla="*/ 616619 w 616619"/>
              <a:gd name="connsiteY2" fmla="*/ 621814 h 708755"/>
              <a:gd name="connsiteX3" fmla="*/ 0 w 616619"/>
              <a:gd name="connsiteY3" fmla="*/ 621814 h 708755"/>
              <a:gd name="connsiteX4" fmla="*/ 0 w 616619"/>
              <a:gd name="connsiteY4" fmla="*/ 0 h 708755"/>
              <a:gd name="connsiteX0" fmla="*/ 0 w 616619"/>
              <a:gd name="connsiteY0" fmla="*/ 0 h 711984"/>
              <a:gd name="connsiteX1" fmla="*/ 616619 w 616619"/>
              <a:gd name="connsiteY1" fmla="*/ 0 h 711984"/>
              <a:gd name="connsiteX2" fmla="*/ 616619 w 616619"/>
              <a:gd name="connsiteY2" fmla="*/ 621814 h 711984"/>
              <a:gd name="connsiteX3" fmla="*/ 0 w 616619"/>
              <a:gd name="connsiteY3" fmla="*/ 621814 h 711984"/>
              <a:gd name="connsiteX4" fmla="*/ 0 w 616619"/>
              <a:gd name="connsiteY4" fmla="*/ 0 h 711984"/>
              <a:gd name="connsiteX0" fmla="*/ 0 w 616619"/>
              <a:gd name="connsiteY0" fmla="*/ 0 h 712500"/>
              <a:gd name="connsiteX1" fmla="*/ 616619 w 616619"/>
              <a:gd name="connsiteY1" fmla="*/ 0 h 712500"/>
              <a:gd name="connsiteX2" fmla="*/ 616619 w 616619"/>
              <a:gd name="connsiteY2" fmla="*/ 621814 h 712500"/>
              <a:gd name="connsiteX3" fmla="*/ 0 w 616619"/>
              <a:gd name="connsiteY3" fmla="*/ 621814 h 712500"/>
              <a:gd name="connsiteX4" fmla="*/ 0 w 616619"/>
              <a:gd name="connsiteY4" fmla="*/ 0 h 712500"/>
              <a:gd name="connsiteX0" fmla="*/ 0 w 630030"/>
              <a:gd name="connsiteY0" fmla="*/ 0 h 712500"/>
              <a:gd name="connsiteX1" fmla="*/ 630030 w 630030"/>
              <a:gd name="connsiteY1" fmla="*/ 2440 h 712500"/>
              <a:gd name="connsiteX2" fmla="*/ 616619 w 630030"/>
              <a:gd name="connsiteY2" fmla="*/ 621814 h 712500"/>
              <a:gd name="connsiteX3" fmla="*/ 0 w 630030"/>
              <a:gd name="connsiteY3" fmla="*/ 621814 h 712500"/>
              <a:gd name="connsiteX4" fmla="*/ 0 w 630030"/>
              <a:gd name="connsiteY4" fmla="*/ 0 h 712500"/>
              <a:gd name="connsiteX0" fmla="*/ 0 w 616619"/>
              <a:gd name="connsiteY0" fmla="*/ 0 h 712500"/>
              <a:gd name="connsiteX1" fmla="*/ 583210 w 616619"/>
              <a:gd name="connsiteY1" fmla="*/ 16091 h 712500"/>
              <a:gd name="connsiteX2" fmla="*/ 616619 w 616619"/>
              <a:gd name="connsiteY2" fmla="*/ 621814 h 712500"/>
              <a:gd name="connsiteX3" fmla="*/ 0 w 616619"/>
              <a:gd name="connsiteY3" fmla="*/ 621814 h 712500"/>
              <a:gd name="connsiteX4" fmla="*/ 0 w 616619"/>
              <a:gd name="connsiteY4" fmla="*/ 0 h 712500"/>
              <a:gd name="connsiteX0" fmla="*/ 0 w 629296"/>
              <a:gd name="connsiteY0" fmla="*/ 0 h 712500"/>
              <a:gd name="connsiteX1" fmla="*/ 629296 w 629296"/>
              <a:gd name="connsiteY1" fmla="*/ 21703 h 712500"/>
              <a:gd name="connsiteX2" fmla="*/ 616619 w 629296"/>
              <a:gd name="connsiteY2" fmla="*/ 621814 h 712500"/>
              <a:gd name="connsiteX3" fmla="*/ 0 w 629296"/>
              <a:gd name="connsiteY3" fmla="*/ 621814 h 712500"/>
              <a:gd name="connsiteX4" fmla="*/ 0 w 629296"/>
              <a:gd name="connsiteY4" fmla="*/ 0 h 712500"/>
              <a:gd name="connsiteX0" fmla="*/ 0 w 629296"/>
              <a:gd name="connsiteY0" fmla="*/ 11210 h 723710"/>
              <a:gd name="connsiteX1" fmla="*/ 629296 w 629296"/>
              <a:gd name="connsiteY1" fmla="*/ 32913 h 723710"/>
              <a:gd name="connsiteX2" fmla="*/ 616619 w 629296"/>
              <a:gd name="connsiteY2" fmla="*/ 633024 h 723710"/>
              <a:gd name="connsiteX3" fmla="*/ 0 w 629296"/>
              <a:gd name="connsiteY3" fmla="*/ 633024 h 723710"/>
              <a:gd name="connsiteX4" fmla="*/ 0 w 629296"/>
              <a:gd name="connsiteY4" fmla="*/ 11210 h 723710"/>
              <a:gd name="connsiteX0" fmla="*/ 0 w 629296"/>
              <a:gd name="connsiteY0" fmla="*/ 31201 h 743701"/>
              <a:gd name="connsiteX1" fmla="*/ 629296 w 629296"/>
              <a:gd name="connsiteY1" fmla="*/ 52904 h 743701"/>
              <a:gd name="connsiteX2" fmla="*/ 616619 w 629296"/>
              <a:gd name="connsiteY2" fmla="*/ 653015 h 743701"/>
              <a:gd name="connsiteX3" fmla="*/ 0 w 629296"/>
              <a:gd name="connsiteY3" fmla="*/ 653015 h 743701"/>
              <a:gd name="connsiteX4" fmla="*/ 0 w 629296"/>
              <a:gd name="connsiteY4" fmla="*/ 31201 h 743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296" h="743701">
                <a:moveTo>
                  <a:pt x="0" y="31201"/>
                </a:moveTo>
                <a:cubicBezTo>
                  <a:pt x="200260" y="-15942"/>
                  <a:pt x="415878" y="-10414"/>
                  <a:pt x="629296" y="52904"/>
                </a:cubicBezTo>
                <a:lnTo>
                  <a:pt x="616619" y="653015"/>
                </a:lnTo>
                <a:cubicBezTo>
                  <a:pt x="436182" y="804442"/>
                  <a:pt x="84588" y="739080"/>
                  <a:pt x="0" y="653015"/>
                </a:cubicBezTo>
                <a:lnTo>
                  <a:pt x="0" y="31201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85B84A5B-7F09-DB54-66ED-30358156A1F9}"/>
              </a:ext>
            </a:extLst>
          </p:cNvPr>
          <p:cNvSpPr/>
          <p:nvPr/>
        </p:nvSpPr>
        <p:spPr>
          <a:xfrm rot="219375">
            <a:off x="6331858" y="3493707"/>
            <a:ext cx="37648" cy="102424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Esagono 65">
            <a:extLst>
              <a:ext uri="{FF2B5EF4-FFF2-40B4-BE49-F238E27FC236}">
                <a16:creationId xmlns:a16="http://schemas.microsoft.com/office/drawing/2014/main" id="{28CB3E5C-B285-93BE-BD36-796E57C925D8}"/>
              </a:ext>
            </a:extLst>
          </p:cNvPr>
          <p:cNvSpPr/>
          <p:nvPr/>
        </p:nvSpPr>
        <p:spPr>
          <a:xfrm>
            <a:off x="6072461" y="3004955"/>
            <a:ext cx="179979" cy="277366"/>
          </a:xfrm>
          <a:custGeom>
            <a:avLst/>
            <a:gdLst>
              <a:gd name="connsiteX0" fmla="*/ 0 w 751959"/>
              <a:gd name="connsiteY0" fmla="*/ 311993 h 623985"/>
              <a:gd name="connsiteX1" fmla="*/ 155996 w 751959"/>
              <a:gd name="connsiteY1" fmla="*/ 0 h 623985"/>
              <a:gd name="connsiteX2" fmla="*/ 595963 w 751959"/>
              <a:gd name="connsiteY2" fmla="*/ 0 h 623985"/>
              <a:gd name="connsiteX3" fmla="*/ 751959 w 751959"/>
              <a:gd name="connsiteY3" fmla="*/ 311993 h 623985"/>
              <a:gd name="connsiteX4" fmla="*/ 595963 w 751959"/>
              <a:gd name="connsiteY4" fmla="*/ 623985 h 623985"/>
              <a:gd name="connsiteX5" fmla="*/ 155996 w 751959"/>
              <a:gd name="connsiteY5" fmla="*/ 623985 h 623985"/>
              <a:gd name="connsiteX6" fmla="*/ 0 w 75195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595963 w 812919"/>
              <a:gd name="connsiteY2" fmla="*/ 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479123 w 812919"/>
              <a:gd name="connsiteY2" fmla="*/ 20320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235793 h 547785"/>
              <a:gd name="connsiteX1" fmla="*/ 404916 w 812919"/>
              <a:gd name="connsiteY1" fmla="*/ 0 h 547785"/>
              <a:gd name="connsiteX2" fmla="*/ 479123 w 812919"/>
              <a:gd name="connsiteY2" fmla="*/ 127000 h 547785"/>
              <a:gd name="connsiteX3" fmla="*/ 812919 w 812919"/>
              <a:gd name="connsiteY3" fmla="*/ 47833 h 547785"/>
              <a:gd name="connsiteX4" fmla="*/ 595963 w 812919"/>
              <a:gd name="connsiteY4" fmla="*/ 547785 h 547785"/>
              <a:gd name="connsiteX5" fmla="*/ 155996 w 812919"/>
              <a:gd name="connsiteY5" fmla="*/ 547785 h 547785"/>
              <a:gd name="connsiteX6" fmla="*/ 0 w 812919"/>
              <a:gd name="connsiteY6" fmla="*/ 235793 h 547785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115356 w 772279"/>
              <a:gd name="connsiteY5" fmla="*/ 677752 h 677752"/>
              <a:gd name="connsiteX6" fmla="*/ 0 w 772279"/>
              <a:gd name="connsiteY6" fmla="*/ 0 h 677752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49316 w 772279"/>
              <a:gd name="connsiteY5" fmla="*/ 372952 h 677752"/>
              <a:gd name="connsiteX6" fmla="*/ 0 w 772279"/>
              <a:gd name="connsiteY6" fmla="*/ 0 h 67775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896192"/>
              <a:gd name="connsiteX1" fmla="*/ 364276 w 772279"/>
              <a:gd name="connsiteY1" fmla="*/ 1299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03171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811334"/>
              <a:gd name="connsiteY0" fmla="*/ 0 h 1033352"/>
              <a:gd name="connsiteX1" fmla="*/ 324550 w 811334"/>
              <a:gd name="connsiteY1" fmla="*/ 155367 h 1033352"/>
              <a:gd name="connsiteX2" fmla="*/ 403171 w 811334"/>
              <a:gd name="connsiteY2" fmla="*/ 256967 h 1033352"/>
              <a:gd name="connsiteX3" fmla="*/ 772279 w 811334"/>
              <a:gd name="connsiteY3" fmla="*/ 177800 h 1033352"/>
              <a:gd name="connsiteX4" fmla="*/ 811334 w 811334"/>
              <a:gd name="connsiteY4" fmla="*/ 1033352 h 1033352"/>
              <a:gd name="connsiteX5" fmla="*/ 137596 w 811334"/>
              <a:gd name="connsiteY5" fmla="*/ 444072 h 1033352"/>
              <a:gd name="connsiteX6" fmla="*/ 0 w 811334"/>
              <a:gd name="connsiteY6" fmla="*/ 0 h 103335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590634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93456 w 772279"/>
              <a:gd name="connsiteY5" fmla="*/ 48471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50209"/>
              <a:gd name="connsiteY0" fmla="*/ 0 h 1277192"/>
              <a:gd name="connsiteX1" fmla="*/ 324550 w 750209"/>
              <a:gd name="connsiteY1" fmla="*/ 155367 h 1277192"/>
              <a:gd name="connsiteX2" fmla="*/ 403171 w 750209"/>
              <a:gd name="connsiteY2" fmla="*/ 256967 h 1277192"/>
              <a:gd name="connsiteX3" fmla="*/ 750209 w 750209"/>
              <a:gd name="connsiteY3" fmla="*/ 213360 h 1277192"/>
              <a:gd name="connsiteX4" fmla="*/ 365520 w 750209"/>
              <a:gd name="connsiteY4" fmla="*/ 1277192 h 1277192"/>
              <a:gd name="connsiteX5" fmla="*/ 111112 w 750209"/>
              <a:gd name="connsiteY5" fmla="*/ 632032 h 1277192"/>
              <a:gd name="connsiteX6" fmla="*/ 0 w 750209"/>
              <a:gd name="connsiteY6" fmla="*/ 0 h 1277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209" h="1277192">
                <a:moveTo>
                  <a:pt x="0" y="0"/>
                </a:moveTo>
                <a:lnTo>
                  <a:pt x="324550" y="155367"/>
                </a:lnTo>
                <a:cubicBezTo>
                  <a:pt x="389926" y="187540"/>
                  <a:pt x="378435" y="214634"/>
                  <a:pt x="403171" y="256967"/>
                </a:cubicBezTo>
                <a:cubicBezTo>
                  <a:pt x="443316" y="286458"/>
                  <a:pt x="638944" y="239749"/>
                  <a:pt x="750209" y="213360"/>
                </a:cubicBezTo>
                <a:lnTo>
                  <a:pt x="365520" y="1277192"/>
                </a:lnTo>
                <a:cubicBezTo>
                  <a:pt x="214755" y="1162045"/>
                  <a:pt x="206663" y="991019"/>
                  <a:pt x="111112" y="632032"/>
                </a:cubicBezTo>
                <a:cubicBezTo>
                  <a:pt x="49062" y="382408"/>
                  <a:pt x="57636" y="163264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Esagono 65">
            <a:extLst>
              <a:ext uri="{FF2B5EF4-FFF2-40B4-BE49-F238E27FC236}">
                <a16:creationId xmlns:a16="http://schemas.microsoft.com/office/drawing/2014/main" id="{B180BFA8-2BB2-3952-27E8-68F72808B59D}"/>
              </a:ext>
            </a:extLst>
          </p:cNvPr>
          <p:cNvSpPr/>
          <p:nvPr/>
        </p:nvSpPr>
        <p:spPr>
          <a:xfrm flipH="1">
            <a:off x="6294413" y="3002858"/>
            <a:ext cx="166462" cy="277366"/>
          </a:xfrm>
          <a:custGeom>
            <a:avLst/>
            <a:gdLst>
              <a:gd name="connsiteX0" fmla="*/ 0 w 751959"/>
              <a:gd name="connsiteY0" fmla="*/ 311993 h 623985"/>
              <a:gd name="connsiteX1" fmla="*/ 155996 w 751959"/>
              <a:gd name="connsiteY1" fmla="*/ 0 h 623985"/>
              <a:gd name="connsiteX2" fmla="*/ 595963 w 751959"/>
              <a:gd name="connsiteY2" fmla="*/ 0 h 623985"/>
              <a:gd name="connsiteX3" fmla="*/ 751959 w 751959"/>
              <a:gd name="connsiteY3" fmla="*/ 311993 h 623985"/>
              <a:gd name="connsiteX4" fmla="*/ 595963 w 751959"/>
              <a:gd name="connsiteY4" fmla="*/ 623985 h 623985"/>
              <a:gd name="connsiteX5" fmla="*/ 155996 w 751959"/>
              <a:gd name="connsiteY5" fmla="*/ 623985 h 623985"/>
              <a:gd name="connsiteX6" fmla="*/ 0 w 75195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595963 w 812919"/>
              <a:gd name="connsiteY2" fmla="*/ 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479123 w 812919"/>
              <a:gd name="connsiteY2" fmla="*/ 20320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235793 h 547785"/>
              <a:gd name="connsiteX1" fmla="*/ 404916 w 812919"/>
              <a:gd name="connsiteY1" fmla="*/ 0 h 547785"/>
              <a:gd name="connsiteX2" fmla="*/ 479123 w 812919"/>
              <a:gd name="connsiteY2" fmla="*/ 127000 h 547785"/>
              <a:gd name="connsiteX3" fmla="*/ 812919 w 812919"/>
              <a:gd name="connsiteY3" fmla="*/ 47833 h 547785"/>
              <a:gd name="connsiteX4" fmla="*/ 595963 w 812919"/>
              <a:gd name="connsiteY4" fmla="*/ 547785 h 547785"/>
              <a:gd name="connsiteX5" fmla="*/ 155996 w 812919"/>
              <a:gd name="connsiteY5" fmla="*/ 547785 h 547785"/>
              <a:gd name="connsiteX6" fmla="*/ 0 w 812919"/>
              <a:gd name="connsiteY6" fmla="*/ 235793 h 547785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115356 w 772279"/>
              <a:gd name="connsiteY5" fmla="*/ 677752 h 677752"/>
              <a:gd name="connsiteX6" fmla="*/ 0 w 772279"/>
              <a:gd name="connsiteY6" fmla="*/ 0 h 677752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49316 w 772279"/>
              <a:gd name="connsiteY5" fmla="*/ 372952 h 677752"/>
              <a:gd name="connsiteX6" fmla="*/ 0 w 772279"/>
              <a:gd name="connsiteY6" fmla="*/ 0 h 67775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896192"/>
              <a:gd name="connsiteX1" fmla="*/ 364276 w 772279"/>
              <a:gd name="connsiteY1" fmla="*/ 1299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03171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811334"/>
              <a:gd name="connsiteY0" fmla="*/ 0 h 1033352"/>
              <a:gd name="connsiteX1" fmla="*/ 324550 w 811334"/>
              <a:gd name="connsiteY1" fmla="*/ 155367 h 1033352"/>
              <a:gd name="connsiteX2" fmla="*/ 403171 w 811334"/>
              <a:gd name="connsiteY2" fmla="*/ 256967 h 1033352"/>
              <a:gd name="connsiteX3" fmla="*/ 772279 w 811334"/>
              <a:gd name="connsiteY3" fmla="*/ 177800 h 1033352"/>
              <a:gd name="connsiteX4" fmla="*/ 811334 w 811334"/>
              <a:gd name="connsiteY4" fmla="*/ 1033352 h 1033352"/>
              <a:gd name="connsiteX5" fmla="*/ 137596 w 811334"/>
              <a:gd name="connsiteY5" fmla="*/ 444072 h 1033352"/>
              <a:gd name="connsiteX6" fmla="*/ 0 w 811334"/>
              <a:gd name="connsiteY6" fmla="*/ 0 h 103335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590634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93456 w 772279"/>
              <a:gd name="connsiteY5" fmla="*/ 48471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50209"/>
              <a:gd name="connsiteY0" fmla="*/ 0 h 1277192"/>
              <a:gd name="connsiteX1" fmla="*/ 324550 w 750209"/>
              <a:gd name="connsiteY1" fmla="*/ 155367 h 1277192"/>
              <a:gd name="connsiteX2" fmla="*/ 403171 w 750209"/>
              <a:gd name="connsiteY2" fmla="*/ 256967 h 1277192"/>
              <a:gd name="connsiteX3" fmla="*/ 750209 w 750209"/>
              <a:gd name="connsiteY3" fmla="*/ 213360 h 1277192"/>
              <a:gd name="connsiteX4" fmla="*/ 365520 w 750209"/>
              <a:gd name="connsiteY4" fmla="*/ 1277192 h 1277192"/>
              <a:gd name="connsiteX5" fmla="*/ 111112 w 750209"/>
              <a:gd name="connsiteY5" fmla="*/ 632032 h 1277192"/>
              <a:gd name="connsiteX6" fmla="*/ 0 w 750209"/>
              <a:gd name="connsiteY6" fmla="*/ 0 h 1277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209" h="1277192">
                <a:moveTo>
                  <a:pt x="0" y="0"/>
                </a:moveTo>
                <a:lnTo>
                  <a:pt x="324550" y="155367"/>
                </a:lnTo>
                <a:cubicBezTo>
                  <a:pt x="389926" y="187540"/>
                  <a:pt x="378435" y="214634"/>
                  <a:pt x="403171" y="256967"/>
                </a:cubicBezTo>
                <a:cubicBezTo>
                  <a:pt x="443316" y="286458"/>
                  <a:pt x="638944" y="239749"/>
                  <a:pt x="750209" y="213360"/>
                </a:cubicBezTo>
                <a:lnTo>
                  <a:pt x="365520" y="1277192"/>
                </a:lnTo>
                <a:cubicBezTo>
                  <a:pt x="214755" y="1162045"/>
                  <a:pt x="206663" y="991019"/>
                  <a:pt x="111112" y="632032"/>
                </a:cubicBezTo>
                <a:cubicBezTo>
                  <a:pt x="49062" y="382408"/>
                  <a:pt x="57636" y="163264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Ovale 55">
            <a:extLst>
              <a:ext uri="{FF2B5EF4-FFF2-40B4-BE49-F238E27FC236}">
                <a16:creationId xmlns:a16="http://schemas.microsoft.com/office/drawing/2014/main" id="{30BEFBA9-F055-34B3-6F01-48F29F998AA3}"/>
              </a:ext>
            </a:extLst>
          </p:cNvPr>
          <p:cNvSpPr/>
          <p:nvPr/>
        </p:nvSpPr>
        <p:spPr>
          <a:xfrm>
            <a:off x="6126363" y="3046408"/>
            <a:ext cx="295444" cy="304074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290A46C9-DB6B-64E2-5A63-B8FD77686A43}"/>
              </a:ext>
            </a:extLst>
          </p:cNvPr>
          <p:cNvGrpSpPr/>
          <p:nvPr/>
        </p:nvGrpSpPr>
        <p:grpSpPr>
          <a:xfrm>
            <a:off x="6380946" y="2991306"/>
            <a:ext cx="207749" cy="204205"/>
            <a:chOff x="7194492" y="1267280"/>
            <a:chExt cx="832077" cy="849267"/>
          </a:xfrm>
          <a:solidFill>
            <a:schemeClr val="bg2">
              <a:lumMod val="25000"/>
            </a:schemeClr>
          </a:solidFill>
        </p:grpSpPr>
        <p:sp>
          <p:nvSpPr>
            <p:cNvPr id="108" name="Ritardo 107">
              <a:extLst>
                <a:ext uri="{FF2B5EF4-FFF2-40B4-BE49-F238E27FC236}">
                  <a16:creationId xmlns:a16="http://schemas.microsoft.com/office/drawing/2014/main" id="{C8918689-992C-1F5B-8BBB-32E5CD940B2C}"/>
                </a:ext>
              </a:extLst>
            </p:cNvPr>
            <p:cNvSpPr/>
            <p:nvPr/>
          </p:nvSpPr>
          <p:spPr>
            <a:xfrm rot="5197850">
              <a:off x="7361545" y="1462022"/>
              <a:ext cx="503058" cy="417272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9" name="Cerchio parziale 108">
              <a:extLst>
                <a:ext uri="{FF2B5EF4-FFF2-40B4-BE49-F238E27FC236}">
                  <a16:creationId xmlns:a16="http://schemas.microsoft.com/office/drawing/2014/main" id="{CC4DFC7D-FDF5-EE7D-9869-19EDE1458B03}"/>
                </a:ext>
              </a:extLst>
            </p:cNvPr>
            <p:cNvSpPr/>
            <p:nvPr/>
          </p:nvSpPr>
          <p:spPr>
            <a:xfrm rot="1936892">
              <a:off x="7194492" y="1267280"/>
              <a:ext cx="832077" cy="849267"/>
            </a:xfrm>
            <a:prstGeom prst="pie">
              <a:avLst>
                <a:gd name="adj1" fmla="val 11382448"/>
                <a:gd name="adj2" fmla="val 166025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sp>
        <p:nvSpPr>
          <p:cNvPr id="58" name="Figura a mano libera: forma 57">
            <a:extLst>
              <a:ext uri="{FF2B5EF4-FFF2-40B4-BE49-F238E27FC236}">
                <a16:creationId xmlns:a16="http://schemas.microsoft.com/office/drawing/2014/main" id="{92632F2B-A7AD-0FAE-ACFF-352F024EF170}"/>
              </a:ext>
            </a:extLst>
          </p:cNvPr>
          <p:cNvSpPr/>
          <p:nvPr/>
        </p:nvSpPr>
        <p:spPr>
          <a:xfrm>
            <a:off x="6307739" y="4114065"/>
            <a:ext cx="178490" cy="65284"/>
          </a:xfrm>
          <a:custGeom>
            <a:avLst/>
            <a:gdLst>
              <a:gd name="connsiteX0" fmla="*/ 0 w 857250"/>
              <a:gd name="connsiteY0" fmla="*/ 129540 h 186690"/>
              <a:gd name="connsiteX1" fmla="*/ 72390 w 857250"/>
              <a:gd name="connsiteY1" fmla="*/ 3810 h 186690"/>
              <a:gd name="connsiteX2" fmla="*/ 495300 w 857250"/>
              <a:gd name="connsiteY2" fmla="*/ 186690 h 186690"/>
              <a:gd name="connsiteX3" fmla="*/ 811530 w 857250"/>
              <a:gd name="connsiteY3" fmla="*/ 0 h 186690"/>
              <a:gd name="connsiteX4" fmla="*/ 857250 w 857250"/>
              <a:gd name="connsiteY4" fmla="*/ 186690 h 186690"/>
              <a:gd name="connsiteX5" fmla="*/ 0 w 857250"/>
              <a:gd name="connsiteY5" fmla="*/ 129540 h 186690"/>
              <a:gd name="connsiteX0" fmla="*/ 0 w 857250"/>
              <a:gd name="connsiteY0" fmla="*/ 129540 h 186690"/>
              <a:gd name="connsiteX1" fmla="*/ 72390 w 857250"/>
              <a:gd name="connsiteY1" fmla="*/ 3810 h 186690"/>
              <a:gd name="connsiteX2" fmla="*/ 483870 w 857250"/>
              <a:gd name="connsiteY2" fmla="*/ 160020 h 186690"/>
              <a:gd name="connsiteX3" fmla="*/ 811530 w 857250"/>
              <a:gd name="connsiteY3" fmla="*/ 0 h 186690"/>
              <a:gd name="connsiteX4" fmla="*/ 857250 w 857250"/>
              <a:gd name="connsiteY4" fmla="*/ 186690 h 186690"/>
              <a:gd name="connsiteX5" fmla="*/ 0 w 857250"/>
              <a:gd name="connsiteY5" fmla="*/ 129540 h 186690"/>
              <a:gd name="connsiteX0" fmla="*/ 0 w 857250"/>
              <a:gd name="connsiteY0" fmla="*/ 129540 h 252004"/>
              <a:gd name="connsiteX1" fmla="*/ 72390 w 857250"/>
              <a:gd name="connsiteY1" fmla="*/ 3810 h 252004"/>
              <a:gd name="connsiteX2" fmla="*/ 483870 w 857250"/>
              <a:gd name="connsiteY2" fmla="*/ 160020 h 252004"/>
              <a:gd name="connsiteX3" fmla="*/ 811530 w 857250"/>
              <a:gd name="connsiteY3" fmla="*/ 0 h 252004"/>
              <a:gd name="connsiteX4" fmla="*/ 857250 w 857250"/>
              <a:gd name="connsiteY4" fmla="*/ 186690 h 252004"/>
              <a:gd name="connsiteX5" fmla="*/ 0 w 857250"/>
              <a:gd name="connsiteY5" fmla="*/ 129540 h 252004"/>
              <a:gd name="connsiteX0" fmla="*/ 313 w 857563"/>
              <a:gd name="connsiteY0" fmla="*/ 129540 h 276462"/>
              <a:gd name="connsiteX1" fmla="*/ 72703 w 857563"/>
              <a:gd name="connsiteY1" fmla="*/ 3810 h 276462"/>
              <a:gd name="connsiteX2" fmla="*/ 484183 w 857563"/>
              <a:gd name="connsiteY2" fmla="*/ 160020 h 276462"/>
              <a:gd name="connsiteX3" fmla="*/ 811843 w 857563"/>
              <a:gd name="connsiteY3" fmla="*/ 0 h 276462"/>
              <a:gd name="connsiteX4" fmla="*/ 857563 w 857563"/>
              <a:gd name="connsiteY4" fmla="*/ 186690 h 276462"/>
              <a:gd name="connsiteX5" fmla="*/ 313 w 857563"/>
              <a:gd name="connsiteY5" fmla="*/ 129540 h 276462"/>
              <a:gd name="connsiteX0" fmla="*/ 4085 w 861335"/>
              <a:gd name="connsiteY0" fmla="*/ 129540 h 276462"/>
              <a:gd name="connsiteX1" fmla="*/ 76475 w 861335"/>
              <a:gd name="connsiteY1" fmla="*/ 3810 h 276462"/>
              <a:gd name="connsiteX2" fmla="*/ 487955 w 861335"/>
              <a:gd name="connsiteY2" fmla="*/ 160020 h 276462"/>
              <a:gd name="connsiteX3" fmla="*/ 815615 w 861335"/>
              <a:gd name="connsiteY3" fmla="*/ 0 h 276462"/>
              <a:gd name="connsiteX4" fmla="*/ 861335 w 861335"/>
              <a:gd name="connsiteY4" fmla="*/ 186690 h 276462"/>
              <a:gd name="connsiteX5" fmla="*/ 4085 w 861335"/>
              <a:gd name="connsiteY5" fmla="*/ 129540 h 276462"/>
              <a:gd name="connsiteX0" fmla="*/ 6370 w 863620"/>
              <a:gd name="connsiteY0" fmla="*/ 129540 h 276462"/>
              <a:gd name="connsiteX1" fmla="*/ 78760 w 863620"/>
              <a:gd name="connsiteY1" fmla="*/ 3810 h 276462"/>
              <a:gd name="connsiteX2" fmla="*/ 490240 w 863620"/>
              <a:gd name="connsiteY2" fmla="*/ 160020 h 276462"/>
              <a:gd name="connsiteX3" fmla="*/ 817900 w 863620"/>
              <a:gd name="connsiteY3" fmla="*/ 0 h 276462"/>
              <a:gd name="connsiteX4" fmla="*/ 863620 w 863620"/>
              <a:gd name="connsiteY4" fmla="*/ 186690 h 276462"/>
              <a:gd name="connsiteX5" fmla="*/ 6370 w 863620"/>
              <a:gd name="connsiteY5" fmla="*/ 129540 h 276462"/>
              <a:gd name="connsiteX0" fmla="*/ 6370 w 863620"/>
              <a:gd name="connsiteY0" fmla="*/ 129540 h 276462"/>
              <a:gd name="connsiteX1" fmla="*/ 78760 w 863620"/>
              <a:gd name="connsiteY1" fmla="*/ 3810 h 276462"/>
              <a:gd name="connsiteX2" fmla="*/ 490240 w 863620"/>
              <a:gd name="connsiteY2" fmla="*/ 160020 h 276462"/>
              <a:gd name="connsiteX3" fmla="*/ 817900 w 863620"/>
              <a:gd name="connsiteY3" fmla="*/ 0 h 276462"/>
              <a:gd name="connsiteX4" fmla="*/ 863620 w 863620"/>
              <a:gd name="connsiteY4" fmla="*/ 186690 h 276462"/>
              <a:gd name="connsiteX5" fmla="*/ 6370 w 863620"/>
              <a:gd name="connsiteY5" fmla="*/ 129540 h 276462"/>
              <a:gd name="connsiteX0" fmla="*/ 6370 w 863620"/>
              <a:gd name="connsiteY0" fmla="*/ 129540 h 276462"/>
              <a:gd name="connsiteX1" fmla="*/ 78760 w 863620"/>
              <a:gd name="connsiteY1" fmla="*/ 3810 h 276462"/>
              <a:gd name="connsiteX2" fmla="*/ 490240 w 863620"/>
              <a:gd name="connsiteY2" fmla="*/ 160020 h 276462"/>
              <a:gd name="connsiteX3" fmla="*/ 817900 w 863620"/>
              <a:gd name="connsiteY3" fmla="*/ 0 h 276462"/>
              <a:gd name="connsiteX4" fmla="*/ 863620 w 863620"/>
              <a:gd name="connsiteY4" fmla="*/ 186690 h 276462"/>
              <a:gd name="connsiteX5" fmla="*/ 6370 w 863620"/>
              <a:gd name="connsiteY5" fmla="*/ 129540 h 276462"/>
              <a:gd name="connsiteX0" fmla="*/ 6370 w 863620"/>
              <a:gd name="connsiteY0" fmla="*/ 129540 h 276462"/>
              <a:gd name="connsiteX1" fmla="*/ 78760 w 863620"/>
              <a:gd name="connsiteY1" fmla="*/ 3810 h 276462"/>
              <a:gd name="connsiteX2" fmla="*/ 490240 w 863620"/>
              <a:gd name="connsiteY2" fmla="*/ 160020 h 276462"/>
              <a:gd name="connsiteX3" fmla="*/ 817900 w 863620"/>
              <a:gd name="connsiteY3" fmla="*/ 0 h 276462"/>
              <a:gd name="connsiteX4" fmla="*/ 863620 w 863620"/>
              <a:gd name="connsiteY4" fmla="*/ 186690 h 276462"/>
              <a:gd name="connsiteX5" fmla="*/ 6370 w 863620"/>
              <a:gd name="connsiteY5" fmla="*/ 129540 h 276462"/>
              <a:gd name="connsiteX0" fmla="*/ 6370 w 863620"/>
              <a:gd name="connsiteY0" fmla="*/ 156130 h 303052"/>
              <a:gd name="connsiteX1" fmla="*/ 78760 w 863620"/>
              <a:gd name="connsiteY1" fmla="*/ 30400 h 303052"/>
              <a:gd name="connsiteX2" fmla="*/ 490240 w 863620"/>
              <a:gd name="connsiteY2" fmla="*/ 186610 h 303052"/>
              <a:gd name="connsiteX3" fmla="*/ 817900 w 863620"/>
              <a:gd name="connsiteY3" fmla="*/ 26590 h 303052"/>
              <a:gd name="connsiteX4" fmla="*/ 863620 w 863620"/>
              <a:gd name="connsiteY4" fmla="*/ 213280 h 303052"/>
              <a:gd name="connsiteX5" fmla="*/ 6370 w 863620"/>
              <a:gd name="connsiteY5" fmla="*/ 156130 h 303052"/>
              <a:gd name="connsiteX0" fmla="*/ 6370 w 863620"/>
              <a:gd name="connsiteY0" fmla="*/ 156130 h 303052"/>
              <a:gd name="connsiteX1" fmla="*/ 78760 w 863620"/>
              <a:gd name="connsiteY1" fmla="*/ 30400 h 303052"/>
              <a:gd name="connsiteX2" fmla="*/ 490240 w 863620"/>
              <a:gd name="connsiteY2" fmla="*/ 186610 h 303052"/>
              <a:gd name="connsiteX3" fmla="*/ 817900 w 863620"/>
              <a:gd name="connsiteY3" fmla="*/ 26590 h 303052"/>
              <a:gd name="connsiteX4" fmla="*/ 863620 w 863620"/>
              <a:gd name="connsiteY4" fmla="*/ 213280 h 303052"/>
              <a:gd name="connsiteX5" fmla="*/ 6370 w 863620"/>
              <a:gd name="connsiteY5" fmla="*/ 156130 h 303052"/>
              <a:gd name="connsiteX0" fmla="*/ 6370 w 887664"/>
              <a:gd name="connsiteY0" fmla="*/ 156130 h 303052"/>
              <a:gd name="connsiteX1" fmla="*/ 78760 w 887664"/>
              <a:gd name="connsiteY1" fmla="*/ 30400 h 303052"/>
              <a:gd name="connsiteX2" fmla="*/ 490240 w 887664"/>
              <a:gd name="connsiteY2" fmla="*/ 186610 h 303052"/>
              <a:gd name="connsiteX3" fmla="*/ 817900 w 887664"/>
              <a:gd name="connsiteY3" fmla="*/ 26590 h 303052"/>
              <a:gd name="connsiteX4" fmla="*/ 863620 w 887664"/>
              <a:gd name="connsiteY4" fmla="*/ 213280 h 303052"/>
              <a:gd name="connsiteX5" fmla="*/ 6370 w 887664"/>
              <a:gd name="connsiteY5" fmla="*/ 156130 h 303052"/>
              <a:gd name="connsiteX0" fmla="*/ 6370 w 887664"/>
              <a:gd name="connsiteY0" fmla="*/ 156130 h 303052"/>
              <a:gd name="connsiteX1" fmla="*/ 78760 w 887664"/>
              <a:gd name="connsiteY1" fmla="*/ 30400 h 303052"/>
              <a:gd name="connsiteX2" fmla="*/ 490240 w 887664"/>
              <a:gd name="connsiteY2" fmla="*/ 186610 h 303052"/>
              <a:gd name="connsiteX3" fmla="*/ 817900 w 887664"/>
              <a:gd name="connsiteY3" fmla="*/ 26590 h 303052"/>
              <a:gd name="connsiteX4" fmla="*/ 863620 w 887664"/>
              <a:gd name="connsiteY4" fmla="*/ 213280 h 303052"/>
              <a:gd name="connsiteX5" fmla="*/ 6370 w 887664"/>
              <a:gd name="connsiteY5" fmla="*/ 156130 h 303052"/>
              <a:gd name="connsiteX0" fmla="*/ 6370 w 887664"/>
              <a:gd name="connsiteY0" fmla="*/ 153690 h 300612"/>
              <a:gd name="connsiteX1" fmla="*/ 78760 w 887664"/>
              <a:gd name="connsiteY1" fmla="*/ 27960 h 300612"/>
              <a:gd name="connsiteX2" fmla="*/ 490240 w 887664"/>
              <a:gd name="connsiteY2" fmla="*/ 184170 h 300612"/>
              <a:gd name="connsiteX3" fmla="*/ 817900 w 887664"/>
              <a:gd name="connsiteY3" fmla="*/ 24150 h 300612"/>
              <a:gd name="connsiteX4" fmla="*/ 863620 w 887664"/>
              <a:gd name="connsiteY4" fmla="*/ 210840 h 300612"/>
              <a:gd name="connsiteX5" fmla="*/ 6370 w 887664"/>
              <a:gd name="connsiteY5" fmla="*/ 153690 h 300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7664" h="300612">
                <a:moveTo>
                  <a:pt x="6370" y="153690"/>
                </a:moveTo>
                <a:cubicBezTo>
                  <a:pt x="-15220" y="88920"/>
                  <a:pt x="20340" y="73680"/>
                  <a:pt x="78760" y="27960"/>
                </a:cubicBezTo>
                <a:cubicBezTo>
                  <a:pt x="166390" y="11450"/>
                  <a:pt x="337840" y="196870"/>
                  <a:pt x="490240" y="184170"/>
                </a:cubicBezTo>
                <a:cubicBezTo>
                  <a:pt x="637560" y="161310"/>
                  <a:pt x="769640" y="-74910"/>
                  <a:pt x="817900" y="24150"/>
                </a:cubicBezTo>
                <a:cubicBezTo>
                  <a:pt x="894100" y="67330"/>
                  <a:pt x="905530" y="171470"/>
                  <a:pt x="863620" y="210840"/>
                </a:cubicBezTo>
                <a:cubicBezTo>
                  <a:pt x="535960" y="378480"/>
                  <a:pt x="-8870" y="283230"/>
                  <a:pt x="6370" y="15369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86855BB6-E661-2243-1460-44F4BBB5BC95}"/>
              </a:ext>
            </a:extLst>
          </p:cNvPr>
          <p:cNvSpPr/>
          <p:nvPr/>
        </p:nvSpPr>
        <p:spPr>
          <a:xfrm rot="556420">
            <a:off x="6284689" y="4028000"/>
            <a:ext cx="154634" cy="5380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60" name="Gruppo 59">
            <a:extLst>
              <a:ext uri="{FF2B5EF4-FFF2-40B4-BE49-F238E27FC236}">
                <a16:creationId xmlns:a16="http://schemas.microsoft.com/office/drawing/2014/main" id="{F127A3A6-60E2-3AEA-E6CB-3D377552E51A}"/>
              </a:ext>
            </a:extLst>
          </p:cNvPr>
          <p:cNvGrpSpPr/>
          <p:nvPr/>
        </p:nvGrpSpPr>
        <p:grpSpPr>
          <a:xfrm>
            <a:off x="6284616" y="3800829"/>
            <a:ext cx="192350" cy="267516"/>
            <a:chOff x="8774517" y="4918684"/>
            <a:chExt cx="922752" cy="1231833"/>
          </a:xfrm>
        </p:grpSpPr>
        <p:sp>
          <p:nvSpPr>
            <p:cNvPr id="106" name="Rettangolo 70">
              <a:extLst>
                <a:ext uri="{FF2B5EF4-FFF2-40B4-BE49-F238E27FC236}">
                  <a16:creationId xmlns:a16="http://schemas.microsoft.com/office/drawing/2014/main" id="{B3D4452F-B7B1-DC5C-6201-FB9F64D71E23}"/>
                </a:ext>
              </a:extLst>
            </p:cNvPr>
            <p:cNvSpPr/>
            <p:nvPr/>
          </p:nvSpPr>
          <p:spPr>
            <a:xfrm rot="282320" flipH="1">
              <a:off x="8774517" y="4918684"/>
              <a:ext cx="922752" cy="1231833"/>
            </a:xfrm>
            <a:custGeom>
              <a:avLst/>
              <a:gdLst>
                <a:gd name="connsiteX0" fmla="*/ 0 w 755671"/>
                <a:gd name="connsiteY0" fmla="*/ 0 h 1499616"/>
                <a:gd name="connsiteX1" fmla="*/ 755671 w 755671"/>
                <a:gd name="connsiteY1" fmla="*/ 0 h 1499616"/>
                <a:gd name="connsiteX2" fmla="*/ 755671 w 755671"/>
                <a:gd name="connsiteY2" fmla="*/ 1499616 h 1499616"/>
                <a:gd name="connsiteX3" fmla="*/ 0 w 755671"/>
                <a:gd name="connsiteY3" fmla="*/ 1499616 h 1499616"/>
                <a:gd name="connsiteX4" fmla="*/ 0 w 755671"/>
                <a:gd name="connsiteY4" fmla="*/ 0 h 1499616"/>
                <a:gd name="connsiteX0" fmla="*/ 0 w 755671"/>
                <a:gd name="connsiteY0" fmla="*/ 0 h 1499616"/>
                <a:gd name="connsiteX1" fmla="*/ 755671 w 755671"/>
                <a:gd name="connsiteY1" fmla="*/ 0 h 1499616"/>
                <a:gd name="connsiteX2" fmla="*/ 755671 w 755671"/>
                <a:gd name="connsiteY2" fmla="*/ 1499616 h 1499616"/>
                <a:gd name="connsiteX3" fmla="*/ 0 w 755671"/>
                <a:gd name="connsiteY3" fmla="*/ 1499616 h 1499616"/>
                <a:gd name="connsiteX4" fmla="*/ 0 w 755671"/>
                <a:gd name="connsiteY4" fmla="*/ 0 h 1499616"/>
                <a:gd name="connsiteX0" fmla="*/ 20569 w 776240"/>
                <a:gd name="connsiteY0" fmla="*/ 0 h 1499616"/>
                <a:gd name="connsiteX1" fmla="*/ 776240 w 776240"/>
                <a:gd name="connsiteY1" fmla="*/ 0 h 1499616"/>
                <a:gd name="connsiteX2" fmla="*/ 776240 w 776240"/>
                <a:gd name="connsiteY2" fmla="*/ 1499616 h 1499616"/>
                <a:gd name="connsiteX3" fmla="*/ 20569 w 776240"/>
                <a:gd name="connsiteY3" fmla="*/ 1499616 h 1499616"/>
                <a:gd name="connsiteX4" fmla="*/ 20569 w 776240"/>
                <a:gd name="connsiteY4" fmla="*/ 0 h 1499616"/>
                <a:gd name="connsiteX0" fmla="*/ 20569 w 835845"/>
                <a:gd name="connsiteY0" fmla="*/ 0 h 1499616"/>
                <a:gd name="connsiteX1" fmla="*/ 776240 w 835845"/>
                <a:gd name="connsiteY1" fmla="*/ 0 h 1499616"/>
                <a:gd name="connsiteX2" fmla="*/ 776240 w 835845"/>
                <a:gd name="connsiteY2" fmla="*/ 1499616 h 1499616"/>
                <a:gd name="connsiteX3" fmla="*/ 20569 w 835845"/>
                <a:gd name="connsiteY3" fmla="*/ 1499616 h 1499616"/>
                <a:gd name="connsiteX4" fmla="*/ 20569 w 835845"/>
                <a:gd name="connsiteY4" fmla="*/ 0 h 1499616"/>
                <a:gd name="connsiteX0" fmla="*/ 20569 w 818819"/>
                <a:gd name="connsiteY0" fmla="*/ 0 h 1499616"/>
                <a:gd name="connsiteX1" fmla="*/ 776240 w 818819"/>
                <a:gd name="connsiteY1" fmla="*/ 0 h 1499616"/>
                <a:gd name="connsiteX2" fmla="*/ 684800 w 818819"/>
                <a:gd name="connsiteY2" fmla="*/ 1493520 h 1499616"/>
                <a:gd name="connsiteX3" fmla="*/ 20569 w 818819"/>
                <a:gd name="connsiteY3" fmla="*/ 1499616 h 1499616"/>
                <a:gd name="connsiteX4" fmla="*/ 20569 w 818819"/>
                <a:gd name="connsiteY4" fmla="*/ 0 h 1499616"/>
                <a:gd name="connsiteX0" fmla="*/ 20569 w 818819"/>
                <a:gd name="connsiteY0" fmla="*/ 0 h 1547056"/>
                <a:gd name="connsiteX1" fmla="*/ 776240 w 818819"/>
                <a:gd name="connsiteY1" fmla="*/ 0 h 1547056"/>
                <a:gd name="connsiteX2" fmla="*/ 684800 w 818819"/>
                <a:gd name="connsiteY2" fmla="*/ 1493520 h 1547056"/>
                <a:gd name="connsiteX3" fmla="*/ 20569 w 818819"/>
                <a:gd name="connsiteY3" fmla="*/ 1499616 h 1547056"/>
                <a:gd name="connsiteX4" fmla="*/ 20569 w 818819"/>
                <a:gd name="connsiteY4" fmla="*/ 0 h 1547056"/>
                <a:gd name="connsiteX0" fmla="*/ 20569 w 826508"/>
                <a:gd name="connsiteY0" fmla="*/ 0 h 1499616"/>
                <a:gd name="connsiteX1" fmla="*/ 776240 w 826508"/>
                <a:gd name="connsiteY1" fmla="*/ 0 h 1499616"/>
                <a:gd name="connsiteX2" fmla="*/ 733667 w 826508"/>
                <a:gd name="connsiteY2" fmla="*/ 1170381 h 1499616"/>
                <a:gd name="connsiteX3" fmla="*/ 20569 w 826508"/>
                <a:gd name="connsiteY3" fmla="*/ 1499616 h 1499616"/>
                <a:gd name="connsiteX4" fmla="*/ 20569 w 826508"/>
                <a:gd name="connsiteY4" fmla="*/ 0 h 1499616"/>
                <a:gd name="connsiteX0" fmla="*/ 20569 w 827210"/>
                <a:gd name="connsiteY0" fmla="*/ 0 h 1499616"/>
                <a:gd name="connsiteX1" fmla="*/ 776240 w 827210"/>
                <a:gd name="connsiteY1" fmla="*/ 0 h 1499616"/>
                <a:gd name="connsiteX2" fmla="*/ 737403 w 827210"/>
                <a:gd name="connsiteY2" fmla="*/ 1192367 h 1499616"/>
                <a:gd name="connsiteX3" fmla="*/ 20569 w 827210"/>
                <a:gd name="connsiteY3" fmla="*/ 1499616 h 1499616"/>
                <a:gd name="connsiteX4" fmla="*/ 20569 w 827210"/>
                <a:gd name="connsiteY4" fmla="*/ 0 h 1499616"/>
                <a:gd name="connsiteX0" fmla="*/ 20569 w 841645"/>
                <a:gd name="connsiteY0" fmla="*/ 0 h 1499616"/>
                <a:gd name="connsiteX1" fmla="*/ 776240 w 841645"/>
                <a:gd name="connsiteY1" fmla="*/ 0 h 1499616"/>
                <a:gd name="connsiteX2" fmla="*/ 737403 w 841645"/>
                <a:gd name="connsiteY2" fmla="*/ 1192367 h 1499616"/>
                <a:gd name="connsiteX3" fmla="*/ 20569 w 841645"/>
                <a:gd name="connsiteY3" fmla="*/ 1499616 h 1499616"/>
                <a:gd name="connsiteX4" fmla="*/ 20569 w 841645"/>
                <a:gd name="connsiteY4" fmla="*/ 0 h 1499616"/>
                <a:gd name="connsiteX0" fmla="*/ 20569 w 919569"/>
                <a:gd name="connsiteY0" fmla="*/ 0 h 1499616"/>
                <a:gd name="connsiteX1" fmla="*/ 874426 w 919569"/>
                <a:gd name="connsiteY1" fmla="*/ 1012 h 1499616"/>
                <a:gd name="connsiteX2" fmla="*/ 737403 w 919569"/>
                <a:gd name="connsiteY2" fmla="*/ 1192367 h 1499616"/>
                <a:gd name="connsiteX3" fmla="*/ 20569 w 919569"/>
                <a:gd name="connsiteY3" fmla="*/ 1499616 h 1499616"/>
                <a:gd name="connsiteX4" fmla="*/ 20569 w 919569"/>
                <a:gd name="connsiteY4" fmla="*/ 0 h 1499616"/>
                <a:gd name="connsiteX0" fmla="*/ 20569 w 875235"/>
                <a:gd name="connsiteY0" fmla="*/ 0 h 1499616"/>
                <a:gd name="connsiteX1" fmla="*/ 874426 w 875235"/>
                <a:gd name="connsiteY1" fmla="*/ 1012 h 1499616"/>
                <a:gd name="connsiteX2" fmla="*/ 737403 w 875235"/>
                <a:gd name="connsiteY2" fmla="*/ 1192367 h 1499616"/>
                <a:gd name="connsiteX3" fmla="*/ 20569 w 875235"/>
                <a:gd name="connsiteY3" fmla="*/ 1499616 h 1499616"/>
                <a:gd name="connsiteX4" fmla="*/ 20569 w 875235"/>
                <a:gd name="connsiteY4" fmla="*/ 0 h 1499616"/>
                <a:gd name="connsiteX0" fmla="*/ 0 w 902508"/>
                <a:gd name="connsiteY0" fmla="*/ 0 h 1577578"/>
                <a:gd name="connsiteX1" fmla="*/ 901699 w 902508"/>
                <a:gd name="connsiteY1" fmla="*/ 78974 h 1577578"/>
                <a:gd name="connsiteX2" fmla="*/ 764676 w 902508"/>
                <a:gd name="connsiteY2" fmla="*/ 1270329 h 1577578"/>
                <a:gd name="connsiteX3" fmla="*/ 47842 w 902508"/>
                <a:gd name="connsiteY3" fmla="*/ 1577578 h 1577578"/>
                <a:gd name="connsiteX4" fmla="*/ 0 w 902508"/>
                <a:gd name="connsiteY4" fmla="*/ 0 h 1577578"/>
                <a:gd name="connsiteX0" fmla="*/ 0 w 902508"/>
                <a:gd name="connsiteY0" fmla="*/ 0 h 1577578"/>
                <a:gd name="connsiteX1" fmla="*/ 901699 w 902508"/>
                <a:gd name="connsiteY1" fmla="*/ 78974 h 1577578"/>
                <a:gd name="connsiteX2" fmla="*/ 764676 w 902508"/>
                <a:gd name="connsiteY2" fmla="*/ 1270329 h 1577578"/>
                <a:gd name="connsiteX3" fmla="*/ 47842 w 902508"/>
                <a:gd name="connsiteY3" fmla="*/ 1577578 h 1577578"/>
                <a:gd name="connsiteX4" fmla="*/ 0 w 902508"/>
                <a:gd name="connsiteY4" fmla="*/ 0 h 1577578"/>
                <a:gd name="connsiteX0" fmla="*/ 0 w 902508"/>
                <a:gd name="connsiteY0" fmla="*/ 0 h 1338221"/>
                <a:gd name="connsiteX1" fmla="*/ 901699 w 902508"/>
                <a:gd name="connsiteY1" fmla="*/ 78974 h 1338221"/>
                <a:gd name="connsiteX2" fmla="*/ 764676 w 902508"/>
                <a:gd name="connsiteY2" fmla="*/ 1270329 h 1338221"/>
                <a:gd name="connsiteX3" fmla="*/ 38391 w 902508"/>
                <a:gd name="connsiteY3" fmla="*/ 1318393 h 1338221"/>
                <a:gd name="connsiteX4" fmla="*/ 0 w 902508"/>
                <a:gd name="connsiteY4" fmla="*/ 0 h 1338221"/>
                <a:gd name="connsiteX0" fmla="*/ 0 w 902508"/>
                <a:gd name="connsiteY0" fmla="*/ 0 h 1419679"/>
                <a:gd name="connsiteX1" fmla="*/ 901699 w 902508"/>
                <a:gd name="connsiteY1" fmla="*/ 78974 h 1419679"/>
                <a:gd name="connsiteX2" fmla="*/ 764676 w 902508"/>
                <a:gd name="connsiteY2" fmla="*/ 1270329 h 1419679"/>
                <a:gd name="connsiteX3" fmla="*/ 136321 w 902508"/>
                <a:gd name="connsiteY3" fmla="*/ 1419679 h 1419679"/>
                <a:gd name="connsiteX4" fmla="*/ 0 w 902508"/>
                <a:gd name="connsiteY4" fmla="*/ 0 h 1419679"/>
                <a:gd name="connsiteX0" fmla="*/ 0 w 866365"/>
                <a:gd name="connsiteY0" fmla="*/ 0 h 1546267"/>
                <a:gd name="connsiteX1" fmla="*/ 865556 w 866365"/>
                <a:gd name="connsiteY1" fmla="*/ 205562 h 1546267"/>
                <a:gd name="connsiteX2" fmla="*/ 728533 w 866365"/>
                <a:gd name="connsiteY2" fmla="*/ 1396917 h 1546267"/>
                <a:gd name="connsiteX3" fmla="*/ 100178 w 866365"/>
                <a:gd name="connsiteY3" fmla="*/ 1546267 h 1546267"/>
                <a:gd name="connsiteX4" fmla="*/ 0 w 866365"/>
                <a:gd name="connsiteY4" fmla="*/ 0 h 1546267"/>
                <a:gd name="connsiteX0" fmla="*/ 0 w 824778"/>
                <a:gd name="connsiteY0" fmla="*/ 0 h 1546267"/>
                <a:gd name="connsiteX1" fmla="*/ 823198 w 824778"/>
                <a:gd name="connsiteY1" fmla="*/ 125936 h 1546267"/>
                <a:gd name="connsiteX2" fmla="*/ 728533 w 824778"/>
                <a:gd name="connsiteY2" fmla="*/ 1396917 h 1546267"/>
                <a:gd name="connsiteX3" fmla="*/ 100178 w 824778"/>
                <a:gd name="connsiteY3" fmla="*/ 1546267 h 1546267"/>
                <a:gd name="connsiteX4" fmla="*/ 0 w 824778"/>
                <a:gd name="connsiteY4" fmla="*/ 0 h 1546267"/>
                <a:gd name="connsiteX0" fmla="*/ 0 w 824778"/>
                <a:gd name="connsiteY0" fmla="*/ 0 h 1565831"/>
                <a:gd name="connsiteX1" fmla="*/ 823198 w 824778"/>
                <a:gd name="connsiteY1" fmla="*/ 125936 h 1565831"/>
                <a:gd name="connsiteX2" fmla="*/ 728533 w 824778"/>
                <a:gd name="connsiteY2" fmla="*/ 1396917 h 1565831"/>
                <a:gd name="connsiteX3" fmla="*/ 100178 w 824778"/>
                <a:gd name="connsiteY3" fmla="*/ 1546267 h 1565831"/>
                <a:gd name="connsiteX4" fmla="*/ 0 w 824778"/>
                <a:gd name="connsiteY4" fmla="*/ 0 h 1565831"/>
                <a:gd name="connsiteX0" fmla="*/ 0 w 824778"/>
                <a:gd name="connsiteY0" fmla="*/ 0 h 1596225"/>
                <a:gd name="connsiteX1" fmla="*/ 823198 w 824778"/>
                <a:gd name="connsiteY1" fmla="*/ 125936 h 1596225"/>
                <a:gd name="connsiteX2" fmla="*/ 728533 w 824778"/>
                <a:gd name="connsiteY2" fmla="*/ 1396917 h 1596225"/>
                <a:gd name="connsiteX3" fmla="*/ 100178 w 824778"/>
                <a:gd name="connsiteY3" fmla="*/ 1546267 h 1596225"/>
                <a:gd name="connsiteX4" fmla="*/ 0 w 824778"/>
                <a:gd name="connsiteY4" fmla="*/ 0 h 1596225"/>
                <a:gd name="connsiteX0" fmla="*/ 0 w 846606"/>
                <a:gd name="connsiteY0" fmla="*/ 0 h 1633846"/>
                <a:gd name="connsiteX1" fmla="*/ 823198 w 846606"/>
                <a:gd name="connsiteY1" fmla="*/ 125936 h 1633846"/>
                <a:gd name="connsiteX2" fmla="*/ 808015 w 846606"/>
                <a:gd name="connsiteY2" fmla="*/ 1479371 h 1633846"/>
                <a:gd name="connsiteX3" fmla="*/ 100178 w 846606"/>
                <a:gd name="connsiteY3" fmla="*/ 1546267 h 1633846"/>
                <a:gd name="connsiteX4" fmla="*/ 0 w 846606"/>
                <a:gd name="connsiteY4" fmla="*/ 0 h 1633846"/>
                <a:gd name="connsiteX0" fmla="*/ 0 w 846606"/>
                <a:gd name="connsiteY0" fmla="*/ 0 h 1621471"/>
                <a:gd name="connsiteX1" fmla="*/ 823198 w 846606"/>
                <a:gd name="connsiteY1" fmla="*/ 125936 h 1621471"/>
                <a:gd name="connsiteX2" fmla="*/ 808015 w 846606"/>
                <a:gd name="connsiteY2" fmla="*/ 1479371 h 1621471"/>
                <a:gd name="connsiteX3" fmla="*/ 191657 w 846606"/>
                <a:gd name="connsiteY3" fmla="*/ 1516595 h 1621471"/>
                <a:gd name="connsiteX4" fmla="*/ 0 w 846606"/>
                <a:gd name="connsiteY4" fmla="*/ 0 h 1621471"/>
                <a:gd name="connsiteX0" fmla="*/ 0 w 846606"/>
                <a:gd name="connsiteY0" fmla="*/ 0 h 1633472"/>
                <a:gd name="connsiteX1" fmla="*/ 823198 w 846606"/>
                <a:gd name="connsiteY1" fmla="*/ 125936 h 1633472"/>
                <a:gd name="connsiteX2" fmla="*/ 808015 w 846606"/>
                <a:gd name="connsiteY2" fmla="*/ 1479371 h 1633472"/>
                <a:gd name="connsiteX3" fmla="*/ 191657 w 846606"/>
                <a:gd name="connsiteY3" fmla="*/ 1516595 h 1633472"/>
                <a:gd name="connsiteX4" fmla="*/ 0 w 846606"/>
                <a:gd name="connsiteY4" fmla="*/ 0 h 1633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6606" h="1633472">
                  <a:moveTo>
                    <a:pt x="0" y="0"/>
                  </a:moveTo>
                  <a:lnTo>
                    <a:pt x="823198" y="125936"/>
                  </a:lnTo>
                  <a:cubicBezTo>
                    <a:pt x="832712" y="571156"/>
                    <a:pt x="878521" y="1258679"/>
                    <a:pt x="808015" y="1479371"/>
                  </a:cubicBezTo>
                  <a:cubicBezTo>
                    <a:pt x="551744" y="1730491"/>
                    <a:pt x="349006" y="1623484"/>
                    <a:pt x="191657" y="1516595"/>
                  </a:cubicBezTo>
                  <a:cubicBezTo>
                    <a:pt x="81929" y="1028915"/>
                    <a:pt x="184739" y="450462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7" name="Rettangolo 73">
              <a:extLst>
                <a:ext uri="{FF2B5EF4-FFF2-40B4-BE49-F238E27FC236}">
                  <a16:creationId xmlns:a16="http://schemas.microsoft.com/office/drawing/2014/main" id="{2D73497A-8AFC-9A9C-287E-D5DFE6595E46}"/>
                </a:ext>
              </a:extLst>
            </p:cNvPr>
            <p:cNvSpPr/>
            <p:nvPr/>
          </p:nvSpPr>
          <p:spPr>
            <a:xfrm rot="230045">
              <a:off x="9076149" y="5519705"/>
              <a:ext cx="309837" cy="620832"/>
            </a:xfrm>
            <a:custGeom>
              <a:avLst/>
              <a:gdLst>
                <a:gd name="connsiteX0" fmla="*/ 0 w 332697"/>
                <a:gd name="connsiteY0" fmla="*/ 0 h 590959"/>
                <a:gd name="connsiteX1" fmla="*/ 332697 w 332697"/>
                <a:gd name="connsiteY1" fmla="*/ 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0 h 590959"/>
                <a:gd name="connsiteX1" fmla="*/ 302217 w 332697"/>
                <a:gd name="connsiteY1" fmla="*/ 3048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0 h 590959"/>
                <a:gd name="connsiteX1" fmla="*/ 306027 w 332697"/>
                <a:gd name="connsiteY1" fmla="*/ 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23706 h 614665"/>
                <a:gd name="connsiteX1" fmla="*/ 306027 w 332697"/>
                <a:gd name="connsiteY1" fmla="*/ 23706 h 614665"/>
                <a:gd name="connsiteX2" fmla="*/ 332697 w 332697"/>
                <a:gd name="connsiteY2" fmla="*/ 614665 h 614665"/>
                <a:gd name="connsiteX3" fmla="*/ 0 w 332697"/>
                <a:gd name="connsiteY3" fmla="*/ 614665 h 614665"/>
                <a:gd name="connsiteX4" fmla="*/ 0 w 332697"/>
                <a:gd name="connsiteY4" fmla="*/ 23706 h 614665"/>
                <a:gd name="connsiteX0" fmla="*/ 0 w 332697"/>
                <a:gd name="connsiteY0" fmla="*/ 34524 h 625483"/>
                <a:gd name="connsiteX1" fmla="*/ 306027 w 332697"/>
                <a:gd name="connsiteY1" fmla="*/ 34524 h 625483"/>
                <a:gd name="connsiteX2" fmla="*/ 332697 w 332697"/>
                <a:gd name="connsiteY2" fmla="*/ 625483 h 625483"/>
                <a:gd name="connsiteX3" fmla="*/ 0 w 332697"/>
                <a:gd name="connsiteY3" fmla="*/ 625483 h 625483"/>
                <a:gd name="connsiteX4" fmla="*/ 0 w 332697"/>
                <a:gd name="connsiteY4" fmla="*/ 34524 h 625483"/>
                <a:gd name="connsiteX0" fmla="*/ 0 w 306027"/>
                <a:gd name="connsiteY0" fmla="*/ 34524 h 625483"/>
                <a:gd name="connsiteX1" fmla="*/ 306027 w 306027"/>
                <a:gd name="connsiteY1" fmla="*/ 34524 h 625483"/>
                <a:gd name="connsiteX2" fmla="*/ 302217 w 306027"/>
                <a:gd name="connsiteY2" fmla="*/ 614053 h 625483"/>
                <a:gd name="connsiteX3" fmla="*/ 0 w 306027"/>
                <a:gd name="connsiteY3" fmla="*/ 625483 h 625483"/>
                <a:gd name="connsiteX4" fmla="*/ 0 w 306027"/>
                <a:gd name="connsiteY4" fmla="*/ 34524 h 625483"/>
                <a:gd name="connsiteX0" fmla="*/ 0 w 302217"/>
                <a:gd name="connsiteY0" fmla="*/ 5802 h 596761"/>
                <a:gd name="connsiteX1" fmla="*/ 264117 w 302217"/>
                <a:gd name="connsiteY1" fmla="*/ 181062 h 596761"/>
                <a:gd name="connsiteX2" fmla="*/ 302217 w 302217"/>
                <a:gd name="connsiteY2" fmla="*/ 585331 h 596761"/>
                <a:gd name="connsiteX3" fmla="*/ 0 w 302217"/>
                <a:gd name="connsiteY3" fmla="*/ 596761 h 596761"/>
                <a:gd name="connsiteX4" fmla="*/ 0 w 302217"/>
                <a:gd name="connsiteY4" fmla="*/ 5802 h 596761"/>
                <a:gd name="connsiteX0" fmla="*/ 0 w 309837"/>
                <a:gd name="connsiteY0" fmla="*/ 32444 h 623403"/>
                <a:gd name="connsiteX1" fmla="*/ 309837 w 309837"/>
                <a:gd name="connsiteY1" fmla="*/ 36254 h 623403"/>
                <a:gd name="connsiteX2" fmla="*/ 302217 w 309837"/>
                <a:gd name="connsiteY2" fmla="*/ 611973 h 623403"/>
                <a:gd name="connsiteX3" fmla="*/ 0 w 309837"/>
                <a:gd name="connsiteY3" fmla="*/ 623403 h 623403"/>
                <a:gd name="connsiteX4" fmla="*/ 0 w 309837"/>
                <a:gd name="connsiteY4" fmla="*/ 32444 h 623403"/>
                <a:gd name="connsiteX0" fmla="*/ 0 w 309837"/>
                <a:gd name="connsiteY0" fmla="*/ 39020 h 618549"/>
                <a:gd name="connsiteX1" fmla="*/ 309837 w 309837"/>
                <a:gd name="connsiteY1" fmla="*/ 31400 h 618549"/>
                <a:gd name="connsiteX2" fmla="*/ 302217 w 309837"/>
                <a:gd name="connsiteY2" fmla="*/ 607119 h 618549"/>
                <a:gd name="connsiteX3" fmla="*/ 0 w 309837"/>
                <a:gd name="connsiteY3" fmla="*/ 618549 h 618549"/>
                <a:gd name="connsiteX4" fmla="*/ 0 w 309837"/>
                <a:gd name="connsiteY4" fmla="*/ 39020 h 618549"/>
                <a:gd name="connsiteX0" fmla="*/ 0 w 309837"/>
                <a:gd name="connsiteY0" fmla="*/ 39020 h 618549"/>
                <a:gd name="connsiteX1" fmla="*/ 309837 w 309837"/>
                <a:gd name="connsiteY1" fmla="*/ 31400 h 618549"/>
                <a:gd name="connsiteX2" fmla="*/ 285738 w 309837"/>
                <a:gd name="connsiteY2" fmla="*/ 589131 h 618549"/>
                <a:gd name="connsiteX3" fmla="*/ 0 w 309837"/>
                <a:gd name="connsiteY3" fmla="*/ 618549 h 618549"/>
                <a:gd name="connsiteX4" fmla="*/ 0 w 309837"/>
                <a:gd name="connsiteY4" fmla="*/ 39020 h 618549"/>
                <a:gd name="connsiteX0" fmla="*/ 0 w 309837"/>
                <a:gd name="connsiteY0" fmla="*/ 39020 h 616766"/>
                <a:gd name="connsiteX1" fmla="*/ 309837 w 309837"/>
                <a:gd name="connsiteY1" fmla="*/ 31400 h 616766"/>
                <a:gd name="connsiteX2" fmla="*/ 285738 w 309837"/>
                <a:gd name="connsiteY2" fmla="*/ 589131 h 616766"/>
                <a:gd name="connsiteX3" fmla="*/ 26610 w 309837"/>
                <a:gd name="connsiteY3" fmla="*/ 616766 h 616766"/>
                <a:gd name="connsiteX4" fmla="*/ 0 w 309837"/>
                <a:gd name="connsiteY4" fmla="*/ 39020 h 616766"/>
                <a:gd name="connsiteX0" fmla="*/ 0 w 309837"/>
                <a:gd name="connsiteY0" fmla="*/ 39020 h 628935"/>
                <a:gd name="connsiteX1" fmla="*/ 309837 w 309837"/>
                <a:gd name="connsiteY1" fmla="*/ 31400 h 628935"/>
                <a:gd name="connsiteX2" fmla="*/ 285738 w 309837"/>
                <a:gd name="connsiteY2" fmla="*/ 589131 h 628935"/>
                <a:gd name="connsiteX3" fmla="*/ 15967 w 309837"/>
                <a:gd name="connsiteY3" fmla="*/ 628935 h 628935"/>
                <a:gd name="connsiteX4" fmla="*/ 0 w 309837"/>
                <a:gd name="connsiteY4" fmla="*/ 39020 h 628935"/>
                <a:gd name="connsiteX0" fmla="*/ 0 w 309837"/>
                <a:gd name="connsiteY0" fmla="*/ 39020 h 613984"/>
                <a:gd name="connsiteX1" fmla="*/ 309837 w 309837"/>
                <a:gd name="connsiteY1" fmla="*/ 31400 h 613984"/>
                <a:gd name="connsiteX2" fmla="*/ 285738 w 309837"/>
                <a:gd name="connsiteY2" fmla="*/ 589131 h 613984"/>
                <a:gd name="connsiteX3" fmla="*/ 11146 w 309837"/>
                <a:gd name="connsiteY3" fmla="*/ 613984 h 613984"/>
                <a:gd name="connsiteX4" fmla="*/ 0 w 309837"/>
                <a:gd name="connsiteY4" fmla="*/ 39020 h 613984"/>
                <a:gd name="connsiteX0" fmla="*/ 0 w 309837"/>
                <a:gd name="connsiteY0" fmla="*/ 39020 h 621034"/>
                <a:gd name="connsiteX1" fmla="*/ 309837 w 309837"/>
                <a:gd name="connsiteY1" fmla="*/ 31400 h 621034"/>
                <a:gd name="connsiteX2" fmla="*/ 285738 w 309837"/>
                <a:gd name="connsiteY2" fmla="*/ 589131 h 621034"/>
                <a:gd name="connsiteX3" fmla="*/ 11146 w 309837"/>
                <a:gd name="connsiteY3" fmla="*/ 613984 h 621034"/>
                <a:gd name="connsiteX4" fmla="*/ 0 w 309837"/>
                <a:gd name="connsiteY4" fmla="*/ 39020 h 621034"/>
                <a:gd name="connsiteX0" fmla="*/ 0 w 309837"/>
                <a:gd name="connsiteY0" fmla="*/ 39020 h 622514"/>
                <a:gd name="connsiteX1" fmla="*/ 309837 w 309837"/>
                <a:gd name="connsiteY1" fmla="*/ 31400 h 622514"/>
                <a:gd name="connsiteX2" fmla="*/ 285738 w 309837"/>
                <a:gd name="connsiteY2" fmla="*/ 589131 h 622514"/>
                <a:gd name="connsiteX3" fmla="*/ 11146 w 309837"/>
                <a:gd name="connsiteY3" fmla="*/ 613984 h 622514"/>
                <a:gd name="connsiteX4" fmla="*/ 0 w 309837"/>
                <a:gd name="connsiteY4" fmla="*/ 39020 h 622514"/>
                <a:gd name="connsiteX0" fmla="*/ 0 w 309837"/>
                <a:gd name="connsiteY0" fmla="*/ 39020 h 621198"/>
                <a:gd name="connsiteX1" fmla="*/ 309837 w 309837"/>
                <a:gd name="connsiteY1" fmla="*/ 31400 h 621198"/>
                <a:gd name="connsiteX2" fmla="*/ 304236 w 309837"/>
                <a:gd name="connsiteY2" fmla="*/ 580254 h 621198"/>
                <a:gd name="connsiteX3" fmla="*/ 11146 w 309837"/>
                <a:gd name="connsiteY3" fmla="*/ 613984 h 621198"/>
                <a:gd name="connsiteX4" fmla="*/ 0 w 309837"/>
                <a:gd name="connsiteY4" fmla="*/ 39020 h 621198"/>
                <a:gd name="connsiteX0" fmla="*/ 0 w 309837"/>
                <a:gd name="connsiteY0" fmla="*/ 39020 h 620832"/>
                <a:gd name="connsiteX1" fmla="*/ 309837 w 309837"/>
                <a:gd name="connsiteY1" fmla="*/ 31400 h 620832"/>
                <a:gd name="connsiteX2" fmla="*/ 292577 w 309837"/>
                <a:gd name="connsiteY2" fmla="*/ 577217 h 620832"/>
                <a:gd name="connsiteX3" fmla="*/ 11146 w 309837"/>
                <a:gd name="connsiteY3" fmla="*/ 613984 h 620832"/>
                <a:gd name="connsiteX4" fmla="*/ 0 w 309837"/>
                <a:gd name="connsiteY4" fmla="*/ 39020 h 62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837" h="620832">
                  <a:moveTo>
                    <a:pt x="0" y="39020"/>
                  </a:moveTo>
                  <a:cubicBezTo>
                    <a:pt x="109629" y="920"/>
                    <a:pt x="162108" y="-21940"/>
                    <a:pt x="309837" y="31400"/>
                  </a:cubicBezTo>
                  <a:lnTo>
                    <a:pt x="292577" y="577217"/>
                  </a:lnTo>
                  <a:cubicBezTo>
                    <a:pt x="205612" y="596651"/>
                    <a:pt x="93311" y="636876"/>
                    <a:pt x="11146" y="613984"/>
                  </a:cubicBezTo>
                  <a:lnTo>
                    <a:pt x="0" y="3902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61" name="Ovale 60">
            <a:extLst>
              <a:ext uri="{FF2B5EF4-FFF2-40B4-BE49-F238E27FC236}">
                <a16:creationId xmlns:a16="http://schemas.microsoft.com/office/drawing/2014/main" id="{F630C6B4-46CB-4CB7-3744-316E9DFB3D65}"/>
              </a:ext>
            </a:extLst>
          </p:cNvPr>
          <p:cNvSpPr/>
          <p:nvPr/>
        </p:nvSpPr>
        <p:spPr>
          <a:xfrm rot="556420">
            <a:off x="5966640" y="4023138"/>
            <a:ext cx="154634" cy="5380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Rettangolo 70">
            <a:extLst>
              <a:ext uri="{FF2B5EF4-FFF2-40B4-BE49-F238E27FC236}">
                <a16:creationId xmlns:a16="http://schemas.microsoft.com/office/drawing/2014/main" id="{7D38F715-AC79-11C4-F90D-5C473BD9BBCB}"/>
              </a:ext>
            </a:extLst>
          </p:cNvPr>
          <p:cNvSpPr/>
          <p:nvPr/>
        </p:nvSpPr>
        <p:spPr>
          <a:xfrm rot="767930">
            <a:off x="5977107" y="3780272"/>
            <a:ext cx="186413" cy="281158"/>
          </a:xfrm>
          <a:custGeom>
            <a:avLst/>
            <a:gdLst>
              <a:gd name="connsiteX0" fmla="*/ 0 w 755671"/>
              <a:gd name="connsiteY0" fmla="*/ 0 h 1499616"/>
              <a:gd name="connsiteX1" fmla="*/ 755671 w 755671"/>
              <a:gd name="connsiteY1" fmla="*/ 0 h 1499616"/>
              <a:gd name="connsiteX2" fmla="*/ 755671 w 755671"/>
              <a:gd name="connsiteY2" fmla="*/ 1499616 h 1499616"/>
              <a:gd name="connsiteX3" fmla="*/ 0 w 755671"/>
              <a:gd name="connsiteY3" fmla="*/ 1499616 h 1499616"/>
              <a:gd name="connsiteX4" fmla="*/ 0 w 755671"/>
              <a:gd name="connsiteY4" fmla="*/ 0 h 1499616"/>
              <a:gd name="connsiteX0" fmla="*/ 0 w 755671"/>
              <a:gd name="connsiteY0" fmla="*/ 0 h 1499616"/>
              <a:gd name="connsiteX1" fmla="*/ 755671 w 755671"/>
              <a:gd name="connsiteY1" fmla="*/ 0 h 1499616"/>
              <a:gd name="connsiteX2" fmla="*/ 755671 w 755671"/>
              <a:gd name="connsiteY2" fmla="*/ 1499616 h 1499616"/>
              <a:gd name="connsiteX3" fmla="*/ 0 w 755671"/>
              <a:gd name="connsiteY3" fmla="*/ 1499616 h 1499616"/>
              <a:gd name="connsiteX4" fmla="*/ 0 w 755671"/>
              <a:gd name="connsiteY4" fmla="*/ 0 h 1499616"/>
              <a:gd name="connsiteX0" fmla="*/ 20569 w 776240"/>
              <a:gd name="connsiteY0" fmla="*/ 0 h 1499616"/>
              <a:gd name="connsiteX1" fmla="*/ 776240 w 776240"/>
              <a:gd name="connsiteY1" fmla="*/ 0 h 1499616"/>
              <a:gd name="connsiteX2" fmla="*/ 776240 w 776240"/>
              <a:gd name="connsiteY2" fmla="*/ 1499616 h 1499616"/>
              <a:gd name="connsiteX3" fmla="*/ 20569 w 776240"/>
              <a:gd name="connsiteY3" fmla="*/ 1499616 h 1499616"/>
              <a:gd name="connsiteX4" fmla="*/ 20569 w 776240"/>
              <a:gd name="connsiteY4" fmla="*/ 0 h 1499616"/>
              <a:gd name="connsiteX0" fmla="*/ 20569 w 835845"/>
              <a:gd name="connsiteY0" fmla="*/ 0 h 1499616"/>
              <a:gd name="connsiteX1" fmla="*/ 776240 w 835845"/>
              <a:gd name="connsiteY1" fmla="*/ 0 h 1499616"/>
              <a:gd name="connsiteX2" fmla="*/ 776240 w 835845"/>
              <a:gd name="connsiteY2" fmla="*/ 1499616 h 1499616"/>
              <a:gd name="connsiteX3" fmla="*/ 20569 w 835845"/>
              <a:gd name="connsiteY3" fmla="*/ 1499616 h 1499616"/>
              <a:gd name="connsiteX4" fmla="*/ 20569 w 835845"/>
              <a:gd name="connsiteY4" fmla="*/ 0 h 1499616"/>
              <a:gd name="connsiteX0" fmla="*/ 20569 w 818819"/>
              <a:gd name="connsiteY0" fmla="*/ 0 h 1499616"/>
              <a:gd name="connsiteX1" fmla="*/ 776240 w 818819"/>
              <a:gd name="connsiteY1" fmla="*/ 0 h 1499616"/>
              <a:gd name="connsiteX2" fmla="*/ 684800 w 818819"/>
              <a:gd name="connsiteY2" fmla="*/ 1493520 h 1499616"/>
              <a:gd name="connsiteX3" fmla="*/ 20569 w 818819"/>
              <a:gd name="connsiteY3" fmla="*/ 1499616 h 1499616"/>
              <a:gd name="connsiteX4" fmla="*/ 20569 w 818819"/>
              <a:gd name="connsiteY4" fmla="*/ 0 h 1499616"/>
              <a:gd name="connsiteX0" fmla="*/ 20569 w 818819"/>
              <a:gd name="connsiteY0" fmla="*/ 0 h 1547056"/>
              <a:gd name="connsiteX1" fmla="*/ 776240 w 818819"/>
              <a:gd name="connsiteY1" fmla="*/ 0 h 1547056"/>
              <a:gd name="connsiteX2" fmla="*/ 684800 w 818819"/>
              <a:gd name="connsiteY2" fmla="*/ 1493520 h 1547056"/>
              <a:gd name="connsiteX3" fmla="*/ 20569 w 818819"/>
              <a:gd name="connsiteY3" fmla="*/ 1499616 h 1547056"/>
              <a:gd name="connsiteX4" fmla="*/ 20569 w 818819"/>
              <a:gd name="connsiteY4" fmla="*/ 0 h 1547056"/>
              <a:gd name="connsiteX0" fmla="*/ 20569 w 826508"/>
              <a:gd name="connsiteY0" fmla="*/ 0 h 1499616"/>
              <a:gd name="connsiteX1" fmla="*/ 776240 w 826508"/>
              <a:gd name="connsiteY1" fmla="*/ 0 h 1499616"/>
              <a:gd name="connsiteX2" fmla="*/ 733667 w 826508"/>
              <a:gd name="connsiteY2" fmla="*/ 1170381 h 1499616"/>
              <a:gd name="connsiteX3" fmla="*/ 20569 w 826508"/>
              <a:gd name="connsiteY3" fmla="*/ 1499616 h 1499616"/>
              <a:gd name="connsiteX4" fmla="*/ 20569 w 826508"/>
              <a:gd name="connsiteY4" fmla="*/ 0 h 1499616"/>
              <a:gd name="connsiteX0" fmla="*/ 20569 w 827210"/>
              <a:gd name="connsiteY0" fmla="*/ 0 h 1499616"/>
              <a:gd name="connsiteX1" fmla="*/ 776240 w 827210"/>
              <a:gd name="connsiteY1" fmla="*/ 0 h 1499616"/>
              <a:gd name="connsiteX2" fmla="*/ 737403 w 827210"/>
              <a:gd name="connsiteY2" fmla="*/ 1192367 h 1499616"/>
              <a:gd name="connsiteX3" fmla="*/ 20569 w 827210"/>
              <a:gd name="connsiteY3" fmla="*/ 1499616 h 1499616"/>
              <a:gd name="connsiteX4" fmla="*/ 20569 w 827210"/>
              <a:gd name="connsiteY4" fmla="*/ 0 h 1499616"/>
              <a:gd name="connsiteX0" fmla="*/ 20569 w 841645"/>
              <a:gd name="connsiteY0" fmla="*/ 0 h 1499616"/>
              <a:gd name="connsiteX1" fmla="*/ 776240 w 841645"/>
              <a:gd name="connsiteY1" fmla="*/ 0 h 1499616"/>
              <a:gd name="connsiteX2" fmla="*/ 737403 w 841645"/>
              <a:gd name="connsiteY2" fmla="*/ 1192367 h 1499616"/>
              <a:gd name="connsiteX3" fmla="*/ 20569 w 841645"/>
              <a:gd name="connsiteY3" fmla="*/ 1499616 h 1499616"/>
              <a:gd name="connsiteX4" fmla="*/ 20569 w 841645"/>
              <a:gd name="connsiteY4" fmla="*/ 0 h 1499616"/>
              <a:gd name="connsiteX0" fmla="*/ 20569 w 919569"/>
              <a:gd name="connsiteY0" fmla="*/ 0 h 1499616"/>
              <a:gd name="connsiteX1" fmla="*/ 874426 w 919569"/>
              <a:gd name="connsiteY1" fmla="*/ 1012 h 1499616"/>
              <a:gd name="connsiteX2" fmla="*/ 737403 w 919569"/>
              <a:gd name="connsiteY2" fmla="*/ 1192367 h 1499616"/>
              <a:gd name="connsiteX3" fmla="*/ 20569 w 919569"/>
              <a:gd name="connsiteY3" fmla="*/ 1499616 h 1499616"/>
              <a:gd name="connsiteX4" fmla="*/ 20569 w 919569"/>
              <a:gd name="connsiteY4" fmla="*/ 0 h 1499616"/>
              <a:gd name="connsiteX0" fmla="*/ 20569 w 875235"/>
              <a:gd name="connsiteY0" fmla="*/ 0 h 1499616"/>
              <a:gd name="connsiteX1" fmla="*/ 874426 w 875235"/>
              <a:gd name="connsiteY1" fmla="*/ 1012 h 1499616"/>
              <a:gd name="connsiteX2" fmla="*/ 737403 w 875235"/>
              <a:gd name="connsiteY2" fmla="*/ 1192367 h 1499616"/>
              <a:gd name="connsiteX3" fmla="*/ 20569 w 875235"/>
              <a:gd name="connsiteY3" fmla="*/ 1499616 h 1499616"/>
              <a:gd name="connsiteX4" fmla="*/ 20569 w 875235"/>
              <a:gd name="connsiteY4" fmla="*/ 0 h 1499616"/>
              <a:gd name="connsiteX0" fmla="*/ 0 w 902508"/>
              <a:gd name="connsiteY0" fmla="*/ 0 h 1577578"/>
              <a:gd name="connsiteX1" fmla="*/ 901699 w 902508"/>
              <a:gd name="connsiteY1" fmla="*/ 78974 h 1577578"/>
              <a:gd name="connsiteX2" fmla="*/ 764676 w 902508"/>
              <a:gd name="connsiteY2" fmla="*/ 1270329 h 1577578"/>
              <a:gd name="connsiteX3" fmla="*/ 47842 w 902508"/>
              <a:gd name="connsiteY3" fmla="*/ 1577578 h 1577578"/>
              <a:gd name="connsiteX4" fmla="*/ 0 w 902508"/>
              <a:gd name="connsiteY4" fmla="*/ 0 h 1577578"/>
              <a:gd name="connsiteX0" fmla="*/ 0 w 902508"/>
              <a:gd name="connsiteY0" fmla="*/ 0 h 1577578"/>
              <a:gd name="connsiteX1" fmla="*/ 901699 w 902508"/>
              <a:gd name="connsiteY1" fmla="*/ 78974 h 1577578"/>
              <a:gd name="connsiteX2" fmla="*/ 764676 w 902508"/>
              <a:gd name="connsiteY2" fmla="*/ 1270329 h 1577578"/>
              <a:gd name="connsiteX3" fmla="*/ 47842 w 902508"/>
              <a:gd name="connsiteY3" fmla="*/ 1577578 h 1577578"/>
              <a:gd name="connsiteX4" fmla="*/ 0 w 902508"/>
              <a:gd name="connsiteY4" fmla="*/ 0 h 1577578"/>
              <a:gd name="connsiteX0" fmla="*/ 0 w 902508"/>
              <a:gd name="connsiteY0" fmla="*/ 0 h 1338221"/>
              <a:gd name="connsiteX1" fmla="*/ 901699 w 902508"/>
              <a:gd name="connsiteY1" fmla="*/ 78974 h 1338221"/>
              <a:gd name="connsiteX2" fmla="*/ 764676 w 902508"/>
              <a:gd name="connsiteY2" fmla="*/ 1270329 h 1338221"/>
              <a:gd name="connsiteX3" fmla="*/ 38391 w 902508"/>
              <a:gd name="connsiteY3" fmla="*/ 1318393 h 1338221"/>
              <a:gd name="connsiteX4" fmla="*/ 0 w 902508"/>
              <a:gd name="connsiteY4" fmla="*/ 0 h 1338221"/>
              <a:gd name="connsiteX0" fmla="*/ 0 w 902508"/>
              <a:gd name="connsiteY0" fmla="*/ 0 h 1419679"/>
              <a:gd name="connsiteX1" fmla="*/ 901699 w 902508"/>
              <a:gd name="connsiteY1" fmla="*/ 78974 h 1419679"/>
              <a:gd name="connsiteX2" fmla="*/ 764676 w 902508"/>
              <a:gd name="connsiteY2" fmla="*/ 1270329 h 1419679"/>
              <a:gd name="connsiteX3" fmla="*/ 136321 w 902508"/>
              <a:gd name="connsiteY3" fmla="*/ 1419679 h 1419679"/>
              <a:gd name="connsiteX4" fmla="*/ 0 w 902508"/>
              <a:gd name="connsiteY4" fmla="*/ 0 h 1419679"/>
              <a:gd name="connsiteX0" fmla="*/ 0 w 866365"/>
              <a:gd name="connsiteY0" fmla="*/ 0 h 1546267"/>
              <a:gd name="connsiteX1" fmla="*/ 865556 w 866365"/>
              <a:gd name="connsiteY1" fmla="*/ 205562 h 1546267"/>
              <a:gd name="connsiteX2" fmla="*/ 728533 w 866365"/>
              <a:gd name="connsiteY2" fmla="*/ 1396917 h 1546267"/>
              <a:gd name="connsiteX3" fmla="*/ 100178 w 866365"/>
              <a:gd name="connsiteY3" fmla="*/ 1546267 h 1546267"/>
              <a:gd name="connsiteX4" fmla="*/ 0 w 866365"/>
              <a:gd name="connsiteY4" fmla="*/ 0 h 1546267"/>
              <a:gd name="connsiteX0" fmla="*/ 0 w 824778"/>
              <a:gd name="connsiteY0" fmla="*/ 0 h 1546267"/>
              <a:gd name="connsiteX1" fmla="*/ 823198 w 824778"/>
              <a:gd name="connsiteY1" fmla="*/ 125936 h 1546267"/>
              <a:gd name="connsiteX2" fmla="*/ 728533 w 824778"/>
              <a:gd name="connsiteY2" fmla="*/ 1396917 h 1546267"/>
              <a:gd name="connsiteX3" fmla="*/ 100178 w 824778"/>
              <a:gd name="connsiteY3" fmla="*/ 1546267 h 1546267"/>
              <a:gd name="connsiteX4" fmla="*/ 0 w 824778"/>
              <a:gd name="connsiteY4" fmla="*/ 0 h 1546267"/>
              <a:gd name="connsiteX0" fmla="*/ 0 w 824778"/>
              <a:gd name="connsiteY0" fmla="*/ 0 h 1565831"/>
              <a:gd name="connsiteX1" fmla="*/ 823198 w 824778"/>
              <a:gd name="connsiteY1" fmla="*/ 125936 h 1565831"/>
              <a:gd name="connsiteX2" fmla="*/ 728533 w 824778"/>
              <a:gd name="connsiteY2" fmla="*/ 1396917 h 1565831"/>
              <a:gd name="connsiteX3" fmla="*/ 100178 w 824778"/>
              <a:gd name="connsiteY3" fmla="*/ 1546267 h 1565831"/>
              <a:gd name="connsiteX4" fmla="*/ 0 w 824778"/>
              <a:gd name="connsiteY4" fmla="*/ 0 h 1565831"/>
              <a:gd name="connsiteX0" fmla="*/ 0 w 824778"/>
              <a:gd name="connsiteY0" fmla="*/ 0 h 1596225"/>
              <a:gd name="connsiteX1" fmla="*/ 823198 w 824778"/>
              <a:gd name="connsiteY1" fmla="*/ 125936 h 1596225"/>
              <a:gd name="connsiteX2" fmla="*/ 728533 w 824778"/>
              <a:gd name="connsiteY2" fmla="*/ 1396917 h 1596225"/>
              <a:gd name="connsiteX3" fmla="*/ 100178 w 824778"/>
              <a:gd name="connsiteY3" fmla="*/ 1546267 h 1596225"/>
              <a:gd name="connsiteX4" fmla="*/ 0 w 824778"/>
              <a:gd name="connsiteY4" fmla="*/ 0 h 159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4778" h="1596225">
                <a:moveTo>
                  <a:pt x="0" y="0"/>
                </a:moveTo>
                <a:lnTo>
                  <a:pt x="823198" y="125936"/>
                </a:lnTo>
                <a:cubicBezTo>
                  <a:pt x="832712" y="571156"/>
                  <a:pt x="799039" y="1176225"/>
                  <a:pt x="728533" y="1396917"/>
                </a:cubicBezTo>
                <a:cubicBezTo>
                  <a:pt x="472262" y="1648037"/>
                  <a:pt x="287691" y="1616189"/>
                  <a:pt x="100178" y="1546267"/>
                </a:cubicBezTo>
                <a:cubicBezTo>
                  <a:pt x="-9550" y="1058587"/>
                  <a:pt x="184739" y="450462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Rettangolo 73">
            <a:extLst>
              <a:ext uri="{FF2B5EF4-FFF2-40B4-BE49-F238E27FC236}">
                <a16:creationId xmlns:a16="http://schemas.microsoft.com/office/drawing/2014/main" id="{72963F00-32E5-6DC5-E115-EF1FCA1ACF29}"/>
              </a:ext>
            </a:extLst>
          </p:cNvPr>
          <p:cNvSpPr/>
          <p:nvPr/>
        </p:nvSpPr>
        <p:spPr>
          <a:xfrm rot="777002">
            <a:off x="6026690" y="3926122"/>
            <a:ext cx="64586" cy="134641"/>
          </a:xfrm>
          <a:custGeom>
            <a:avLst/>
            <a:gdLst>
              <a:gd name="connsiteX0" fmla="*/ 0 w 332697"/>
              <a:gd name="connsiteY0" fmla="*/ 0 h 590959"/>
              <a:gd name="connsiteX1" fmla="*/ 332697 w 332697"/>
              <a:gd name="connsiteY1" fmla="*/ 0 h 590959"/>
              <a:gd name="connsiteX2" fmla="*/ 332697 w 332697"/>
              <a:gd name="connsiteY2" fmla="*/ 590959 h 590959"/>
              <a:gd name="connsiteX3" fmla="*/ 0 w 332697"/>
              <a:gd name="connsiteY3" fmla="*/ 590959 h 590959"/>
              <a:gd name="connsiteX4" fmla="*/ 0 w 332697"/>
              <a:gd name="connsiteY4" fmla="*/ 0 h 590959"/>
              <a:gd name="connsiteX0" fmla="*/ 0 w 332697"/>
              <a:gd name="connsiteY0" fmla="*/ 0 h 590959"/>
              <a:gd name="connsiteX1" fmla="*/ 302217 w 332697"/>
              <a:gd name="connsiteY1" fmla="*/ 30480 h 590959"/>
              <a:gd name="connsiteX2" fmla="*/ 332697 w 332697"/>
              <a:gd name="connsiteY2" fmla="*/ 590959 h 590959"/>
              <a:gd name="connsiteX3" fmla="*/ 0 w 332697"/>
              <a:gd name="connsiteY3" fmla="*/ 590959 h 590959"/>
              <a:gd name="connsiteX4" fmla="*/ 0 w 332697"/>
              <a:gd name="connsiteY4" fmla="*/ 0 h 590959"/>
              <a:gd name="connsiteX0" fmla="*/ 0 w 332697"/>
              <a:gd name="connsiteY0" fmla="*/ 0 h 590959"/>
              <a:gd name="connsiteX1" fmla="*/ 306027 w 332697"/>
              <a:gd name="connsiteY1" fmla="*/ 0 h 590959"/>
              <a:gd name="connsiteX2" fmla="*/ 332697 w 332697"/>
              <a:gd name="connsiteY2" fmla="*/ 590959 h 590959"/>
              <a:gd name="connsiteX3" fmla="*/ 0 w 332697"/>
              <a:gd name="connsiteY3" fmla="*/ 590959 h 590959"/>
              <a:gd name="connsiteX4" fmla="*/ 0 w 332697"/>
              <a:gd name="connsiteY4" fmla="*/ 0 h 590959"/>
              <a:gd name="connsiteX0" fmla="*/ 0 w 332697"/>
              <a:gd name="connsiteY0" fmla="*/ 23706 h 614665"/>
              <a:gd name="connsiteX1" fmla="*/ 306027 w 332697"/>
              <a:gd name="connsiteY1" fmla="*/ 23706 h 614665"/>
              <a:gd name="connsiteX2" fmla="*/ 332697 w 332697"/>
              <a:gd name="connsiteY2" fmla="*/ 614665 h 614665"/>
              <a:gd name="connsiteX3" fmla="*/ 0 w 332697"/>
              <a:gd name="connsiteY3" fmla="*/ 614665 h 614665"/>
              <a:gd name="connsiteX4" fmla="*/ 0 w 332697"/>
              <a:gd name="connsiteY4" fmla="*/ 23706 h 614665"/>
              <a:gd name="connsiteX0" fmla="*/ 0 w 332697"/>
              <a:gd name="connsiteY0" fmla="*/ 34524 h 625483"/>
              <a:gd name="connsiteX1" fmla="*/ 306027 w 332697"/>
              <a:gd name="connsiteY1" fmla="*/ 34524 h 625483"/>
              <a:gd name="connsiteX2" fmla="*/ 332697 w 332697"/>
              <a:gd name="connsiteY2" fmla="*/ 625483 h 625483"/>
              <a:gd name="connsiteX3" fmla="*/ 0 w 332697"/>
              <a:gd name="connsiteY3" fmla="*/ 625483 h 625483"/>
              <a:gd name="connsiteX4" fmla="*/ 0 w 332697"/>
              <a:gd name="connsiteY4" fmla="*/ 34524 h 625483"/>
              <a:gd name="connsiteX0" fmla="*/ 0 w 306027"/>
              <a:gd name="connsiteY0" fmla="*/ 34524 h 625483"/>
              <a:gd name="connsiteX1" fmla="*/ 306027 w 306027"/>
              <a:gd name="connsiteY1" fmla="*/ 34524 h 625483"/>
              <a:gd name="connsiteX2" fmla="*/ 302217 w 306027"/>
              <a:gd name="connsiteY2" fmla="*/ 614053 h 625483"/>
              <a:gd name="connsiteX3" fmla="*/ 0 w 306027"/>
              <a:gd name="connsiteY3" fmla="*/ 625483 h 625483"/>
              <a:gd name="connsiteX4" fmla="*/ 0 w 306027"/>
              <a:gd name="connsiteY4" fmla="*/ 34524 h 625483"/>
              <a:gd name="connsiteX0" fmla="*/ 0 w 302217"/>
              <a:gd name="connsiteY0" fmla="*/ 5802 h 596761"/>
              <a:gd name="connsiteX1" fmla="*/ 264117 w 302217"/>
              <a:gd name="connsiteY1" fmla="*/ 181062 h 596761"/>
              <a:gd name="connsiteX2" fmla="*/ 302217 w 302217"/>
              <a:gd name="connsiteY2" fmla="*/ 585331 h 596761"/>
              <a:gd name="connsiteX3" fmla="*/ 0 w 302217"/>
              <a:gd name="connsiteY3" fmla="*/ 596761 h 596761"/>
              <a:gd name="connsiteX4" fmla="*/ 0 w 302217"/>
              <a:gd name="connsiteY4" fmla="*/ 5802 h 596761"/>
              <a:gd name="connsiteX0" fmla="*/ 0 w 309837"/>
              <a:gd name="connsiteY0" fmla="*/ 32444 h 623403"/>
              <a:gd name="connsiteX1" fmla="*/ 309837 w 309837"/>
              <a:gd name="connsiteY1" fmla="*/ 36254 h 623403"/>
              <a:gd name="connsiteX2" fmla="*/ 302217 w 309837"/>
              <a:gd name="connsiteY2" fmla="*/ 611973 h 623403"/>
              <a:gd name="connsiteX3" fmla="*/ 0 w 309837"/>
              <a:gd name="connsiteY3" fmla="*/ 623403 h 623403"/>
              <a:gd name="connsiteX4" fmla="*/ 0 w 309837"/>
              <a:gd name="connsiteY4" fmla="*/ 32444 h 623403"/>
              <a:gd name="connsiteX0" fmla="*/ 0 w 309837"/>
              <a:gd name="connsiteY0" fmla="*/ 39020 h 618549"/>
              <a:gd name="connsiteX1" fmla="*/ 309837 w 309837"/>
              <a:gd name="connsiteY1" fmla="*/ 31400 h 618549"/>
              <a:gd name="connsiteX2" fmla="*/ 302217 w 309837"/>
              <a:gd name="connsiteY2" fmla="*/ 607119 h 618549"/>
              <a:gd name="connsiteX3" fmla="*/ 0 w 309837"/>
              <a:gd name="connsiteY3" fmla="*/ 618549 h 618549"/>
              <a:gd name="connsiteX4" fmla="*/ 0 w 309837"/>
              <a:gd name="connsiteY4" fmla="*/ 39020 h 618549"/>
              <a:gd name="connsiteX0" fmla="*/ 0 w 309837"/>
              <a:gd name="connsiteY0" fmla="*/ 39020 h 618549"/>
              <a:gd name="connsiteX1" fmla="*/ 309837 w 309837"/>
              <a:gd name="connsiteY1" fmla="*/ 31400 h 618549"/>
              <a:gd name="connsiteX2" fmla="*/ 285738 w 309837"/>
              <a:gd name="connsiteY2" fmla="*/ 589131 h 618549"/>
              <a:gd name="connsiteX3" fmla="*/ 0 w 309837"/>
              <a:gd name="connsiteY3" fmla="*/ 618549 h 618549"/>
              <a:gd name="connsiteX4" fmla="*/ 0 w 309837"/>
              <a:gd name="connsiteY4" fmla="*/ 39020 h 618549"/>
              <a:gd name="connsiteX0" fmla="*/ 0 w 309837"/>
              <a:gd name="connsiteY0" fmla="*/ 39020 h 616766"/>
              <a:gd name="connsiteX1" fmla="*/ 309837 w 309837"/>
              <a:gd name="connsiteY1" fmla="*/ 31400 h 616766"/>
              <a:gd name="connsiteX2" fmla="*/ 285738 w 309837"/>
              <a:gd name="connsiteY2" fmla="*/ 589131 h 616766"/>
              <a:gd name="connsiteX3" fmla="*/ 26610 w 309837"/>
              <a:gd name="connsiteY3" fmla="*/ 616766 h 616766"/>
              <a:gd name="connsiteX4" fmla="*/ 0 w 309837"/>
              <a:gd name="connsiteY4" fmla="*/ 39020 h 616766"/>
              <a:gd name="connsiteX0" fmla="*/ 0 w 309837"/>
              <a:gd name="connsiteY0" fmla="*/ 39020 h 628935"/>
              <a:gd name="connsiteX1" fmla="*/ 309837 w 309837"/>
              <a:gd name="connsiteY1" fmla="*/ 31400 h 628935"/>
              <a:gd name="connsiteX2" fmla="*/ 285738 w 309837"/>
              <a:gd name="connsiteY2" fmla="*/ 589131 h 628935"/>
              <a:gd name="connsiteX3" fmla="*/ 15967 w 309837"/>
              <a:gd name="connsiteY3" fmla="*/ 628935 h 628935"/>
              <a:gd name="connsiteX4" fmla="*/ 0 w 309837"/>
              <a:gd name="connsiteY4" fmla="*/ 39020 h 628935"/>
              <a:gd name="connsiteX0" fmla="*/ 0 w 309837"/>
              <a:gd name="connsiteY0" fmla="*/ 39020 h 613984"/>
              <a:gd name="connsiteX1" fmla="*/ 309837 w 309837"/>
              <a:gd name="connsiteY1" fmla="*/ 31400 h 613984"/>
              <a:gd name="connsiteX2" fmla="*/ 285738 w 309837"/>
              <a:gd name="connsiteY2" fmla="*/ 589131 h 613984"/>
              <a:gd name="connsiteX3" fmla="*/ 11146 w 309837"/>
              <a:gd name="connsiteY3" fmla="*/ 613984 h 613984"/>
              <a:gd name="connsiteX4" fmla="*/ 0 w 309837"/>
              <a:gd name="connsiteY4" fmla="*/ 39020 h 613984"/>
              <a:gd name="connsiteX0" fmla="*/ 0 w 309837"/>
              <a:gd name="connsiteY0" fmla="*/ 39020 h 621034"/>
              <a:gd name="connsiteX1" fmla="*/ 309837 w 309837"/>
              <a:gd name="connsiteY1" fmla="*/ 31400 h 621034"/>
              <a:gd name="connsiteX2" fmla="*/ 285738 w 309837"/>
              <a:gd name="connsiteY2" fmla="*/ 589131 h 621034"/>
              <a:gd name="connsiteX3" fmla="*/ 11146 w 309837"/>
              <a:gd name="connsiteY3" fmla="*/ 613984 h 621034"/>
              <a:gd name="connsiteX4" fmla="*/ 0 w 309837"/>
              <a:gd name="connsiteY4" fmla="*/ 39020 h 621034"/>
              <a:gd name="connsiteX0" fmla="*/ 0 w 309837"/>
              <a:gd name="connsiteY0" fmla="*/ 39020 h 622514"/>
              <a:gd name="connsiteX1" fmla="*/ 309837 w 309837"/>
              <a:gd name="connsiteY1" fmla="*/ 31400 h 622514"/>
              <a:gd name="connsiteX2" fmla="*/ 285738 w 309837"/>
              <a:gd name="connsiteY2" fmla="*/ 589131 h 622514"/>
              <a:gd name="connsiteX3" fmla="*/ 11146 w 309837"/>
              <a:gd name="connsiteY3" fmla="*/ 613984 h 622514"/>
              <a:gd name="connsiteX4" fmla="*/ 0 w 309837"/>
              <a:gd name="connsiteY4" fmla="*/ 39020 h 622514"/>
              <a:gd name="connsiteX0" fmla="*/ 0 w 309837"/>
              <a:gd name="connsiteY0" fmla="*/ 39020 h 621198"/>
              <a:gd name="connsiteX1" fmla="*/ 309837 w 309837"/>
              <a:gd name="connsiteY1" fmla="*/ 31400 h 621198"/>
              <a:gd name="connsiteX2" fmla="*/ 304236 w 309837"/>
              <a:gd name="connsiteY2" fmla="*/ 580254 h 621198"/>
              <a:gd name="connsiteX3" fmla="*/ 11146 w 309837"/>
              <a:gd name="connsiteY3" fmla="*/ 613984 h 621198"/>
              <a:gd name="connsiteX4" fmla="*/ 0 w 309837"/>
              <a:gd name="connsiteY4" fmla="*/ 39020 h 621198"/>
              <a:gd name="connsiteX0" fmla="*/ 0 w 309837"/>
              <a:gd name="connsiteY0" fmla="*/ 39020 h 620832"/>
              <a:gd name="connsiteX1" fmla="*/ 309837 w 309837"/>
              <a:gd name="connsiteY1" fmla="*/ 31400 h 620832"/>
              <a:gd name="connsiteX2" fmla="*/ 292577 w 309837"/>
              <a:gd name="connsiteY2" fmla="*/ 577217 h 620832"/>
              <a:gd name="connsiteX3" fmla="*/ 11146 w 309837"/>
              <a:gd name="connsiteY3" fmla="*/ 613984 h 620832"/>
              <a:gd name="connsiteX4" fmla="*/ 0 w 309837"/>
              <a:gd name="connsiteY4" fmla="*/ 39020 h 620832"/>
              <a:gd name="connsiteX0" fmla="*/ 0 w 309837"/>
              <a:gd name="connsiteY0" fmla="*/ 39020 h 619986"/>
              <a:gd name="connsiteX1" fmla="*/ 309837 w 309837"/>
              <a:gd name="connsiteY1" fmla="*/ 31400 h 619986"/>
              <a:gd name="connsiteX2" fmla="*/ 306291 w 309837"/>
              <a:gd name="connsiteY2" fmla="*/ 568851 h 619986"/>
              <a:gd name="connsiteX3" fmla="*/ 11146 w 309837"/>
              <a:gd name="connsiteY3" fmla="*/ 613984 h 619986"/>
              <a:gd name="connsiteX4" fmla="*/ 0 w 309837"/>
              <a:gd name="connsiteY4" fmla="*/ 39020 h 619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837" h="619986">
                <a:moveTo>
                  <a:pt x="0" y="39020"/>
                </a:moveTo>
                <a:cubicBezTo>
                  <a:pt x="109629" y="920"/>
                  <a:pt x="162108" y="-21940"/>
                  <a:pt x="309837" y="31400"/>
                </a:cubicBezTo>
                <a:lnTo>
                  <a:pt x="306291" y="568851"/>
                </a:lnTo>
                <a:cubicBezTo>
                  <a:pt x="219326" y="588285"/>
                  <a:pt x="93311" y="636876"/>
                  <a:pt x="11146" y="613984"/>
                </a:cubicBezTo>
                <a:lnTo>
                  <a:pt x="0" y="3902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64" name="Gruppo 63">
            <a:extLst>
              <a:ext uri="{FF2B5EF4-FFF2-40B4-BE49-F238E27FC236}">
                <a16:creationId xmlns:a16="http://schemas.microsoft.com/office/drawing/2014/main" id="{817E0642-38BA-EECA-AC8E-C8B113FADF99}"/>
              </a:ext>
            </a:extLst>
          </p:cNvPr>
          <p:cNvGrpSpPr/>
          <p:nvPr/>
        </p:nvGrpSpPr>
        <p:grpSpPr>
          <a:xfrm>
            <a:off x="6033224" y="3484958"/>
            <a:ext cx="206379" cy="332380"/>
            <a:chOff x="7519203" y="3480608"/>
            <a:chExt cx="990053" cy="1530515"/>
          </a:xfrm>
        </p:grpSpPr>
        <p:sp>
          <p:nvSpPr>
            <p:cNvPr id="102" name="Trapezio 67">
              <a:extLst>
                <a:ext uri="{FF2B5EF4-FFF2-40B4-BE49-F238E27FC236}">
                  <a16:creationId xmlns:a16="http://schemas.microsoft.com/office/drawing/2014/main" id="{1F9E64E0-2C15-6B7B-6DD7-893E5BFE2D13}"/>
                </a:ext>
              </a:extLst>
            </p:cNvPr>
            <p:cNvSpPr/>
            <p:nvPr/>
          </p:nvSpPr>
          <p:spPr>
            <a:xfrm rot="929617">
              <a:off x="7519203" y="3480608"/>
              <a:ext cx="990053" cy="1530515"/>
            </a:xfrm>
            <a:custGeom>
              <a:avLst/>
              <a:gdLst>
                <a:gd name="connsiteX0" fmla="*/ 0 w 1017409"/>
                <a:gd name="connsiteY0" fmla="*/ 1393390 h 1393390"/>
                <a:gd name="connsiteX1" fmla="*/ 149671 w 1017409"/>
                <a:gd name="connsiteY1" fmla="*/ 0 h 1393390"/>
                <a:gd name="connsiteX2" fmla="*/ 867738 w 1017409"/>
                <a:gd name="connsiteY2" fmla="*/ 0 h 1393390"/>
                <a:gd name="connsiteX3" fmla="*/ 1017409 w 1017409"/>
                <a:gd name="connsiteY3" fmla="*/ 1393390 h 1393390"/>
                <a:gd name="connsiteX4" fmla="*/ 0 w 1017409"/>
                <a:gd name="connsiteY4" fmla="*/ 1393390 h 1393390"/>
                <a:gd name="connsiteX0" fmla="*/ 0 w 961936"/>
                <a:gd name="connsiteY0" fmla="*/ 1393390 h 1393390"/>
                <a:gd name="connsiteX1" fmla="*/ 149671 w 961936"/>
                <a:gd name="connsiteY1" fmla="*/ 0 h 1393390"/>
                <a:gd name="connsiteX2" fmla="*/ 867738 w 961936"/>
                <a:gd name="connsiteY2" fmla="*/ 0 h 1393390"/>
                <a:gd name="connsiteX3" fmla="*/ 961936 w 961936"/>
                <a:gd name="connsiteY3" fmla="*/ 1392953 h 1393390"/>
                <a:gd name="connsiteX4" fmla="*/ 0 w 961936"/>
                <a:gd name="connsiteY4" fmla="*/ 1393390 h 1393390"/>
                <a:gd name="connsiteX0" fmla="*/ 0 w 990173"/>
                <a:gd name="connsiteY0" fmla="*/ 1393390 h 1393390"/>
                <a:gd name="connsiteX1" fmla="*/ 149671 w 990173"/>
                <a:gd name="connsiteY1" fmla="*/ 0 h 1393390"/>
                <a:gd name="connsiteX2" fmla="*/ 867738 w 990173"/>
                <a:gd name="connsiteY2" fmla="*/ 0 h 1393390"/>
                <a:gd name="connsiteX3" fmla="*/ 961936 w 990173"/>
                <a:gd name="connsiteY3" fmla="*/ 1392953 h 1393390"/>
                <a:gd name="connsiteX4" fmla="*/ 0 w 990173"/>
                <a:gd name="connsiteY4" fmla="*/ 1393390 h 1393390"/>
                <a:gd name="connsiteX0" fmla="*/ 0 w 990173"/>
                <a:gd name="connsiteY0" fmla="*/ 1393390 h 1393390"/>
                <a:gd name="connsiteX1" fmla="*/ 149671 w 990173"/>
                <a:gd name="connsiteY1" fmla="*/ 0 h 1393390"/>
                <a:gd name="connsiteX2" fmla="*/ 867738 w 990173"/>
                <a:gd name="connsiteY2" fmla="*/ 0 h 1393390"/>
                <a:gd name="connsiteX3" fmla="*/ 961936 w 990173"/>
                <a:gd name="connsiteY3" fmla="*/ 1392953 h 1393390"/>
                <a:gd name="connsiteX4" fmla="*/ 0 w 990173"/>
                <a:gd name="connsiteY4" fmla="*/ 1393390 h 1393390"/>
                <a:gd name="connsiteX0" fmla="*/ 0 w 990173"/>
                <a:gd name="connsiteY0" fmla="*/ 1393390 h 1411727"/>
                <a:gd name="connsiteX1" fmla="*/ 149671 w 990173"/>
                <a:gd name="connsiteY1" fmla="*/ 0 h 1411727"/>
                <a:gd name="connsiteX2" fmla="*/ 867738 w 990173"/>
                <a:gd name="connsiteY2" fmla="*/ 0 h 1411727"/>
                <a:gd name="connsiteX3" fmla="*/ 961936 w 990173"/>
                <a:gd name="connsiteY3" fmla="*/ 1392953 h 1411727"/>
                <a:gd name="connsiteX4" fmla="*/ 0 w 990173"/>
                <a:gd name="connsiteY4" fmla="*/ 1393390 h 1411727"/>
                <a:gd name="connsiteX0" fmla="*/ 11176 w 1001349"/>
                <a:gd name="connsiteY0" fmla="*/ 1393390 h 1411727"/>
                <a:gd name="connsiteX1" fmla="*/ 160847 w 1001349"/>
                <a:gd name="connsiteY1" fmla="*/ 0 h 1411727"/>
                <a:gd name="connsiteX2" fmla="*/ 878914 w 1001349"/>
                <a:gd name="connsiteY2" fmla="*/ 0 h 1411727"/>
                <a:gd name="connsiteX3" fmla="*/ 973112 w 1001349"/>
                <a:gd name="connsiteY3" fmla="*/ 1392953 h 1411727"/>
                <a:gd name="connsiteX4" fmla="*/ 11176 w 1001349"/>
                <a:gd name="connsiteY4" fmla="*/ 1393390 h 1411727"/>
                <a:gd name="connsiteX0" fmla="*/ 13018 w 1003191"/>
                <a:gd name="connsiteY0" fmla="*/ 1393390 h 1411727"/>
                <a:gd name="connsiteX1" fmla="*/ 162689 w 1003191"/>
                <a:gd name="connsiteY1" fmla="*/ 0 h 1411727"/>
                <a:gd name="connsiteX2" fmla="*/ 880756 w 1003191"/>
                <a:gd name="connsiteY2" fmla="*/ 0 h 1411727"/>
                <a:gd name="connsiteX3" fmla="*/ 974954 w 1003191"/>
                <a:gd name="connsiteY3" fmla="*/ 1392953 h 1411727"/>
                <a:gd name="connsiteX4" fmla="*/ 13018 w 1003191"/>
                <a:gd name="connsiteY4" fmla="*/ 1393390 h 1411727"/>
                <a:gd name="connsiteX0" fmla="*/ 13018 w 996432"/>
                <a:gd name="connsiteY0" fmla="*/ 1393390 h 1450462"/>
                <a:gd name="connsiteX1" fmla="*/ 162689 w 996432"/>
                <a:gd name="connsiteY1" fmla="*/ 0 h 1450462"/>
                <a:gd name="connsiteX2" fmla="*/ 880756 w 996432"/>
                <a:gd name="connsiteY2" fmla="*/ 0 h 1450462"/>
                <a:gd name="connsiteX3" fmla="*/ 967173 w 996432"/>
                <a:gd name="connsiteY3" fmla="*/ 1450461 h 1450462"/>
                <a:gd name="connsiteX4" fmla="*/ 13018 w 996432"/>
                <a:gd name="connsiteY4" fmla="*/ 1393390 h 1450462"/>
                <a:gd name="connsiteX0" fmla="*/ 12523 w 995937"/>
                <a:gd name="connsiteY0" fmla="*/ 1393390 h 1450462"/>
                <a:gd name="connsiteX1" fmla="*/ 162194 w 995937"/>
                <a:gd name="connsiteY1" fmla="*/ 0 h 1450462"/>
                <a:gd name="connsiteX2" fmla="*/ 880261 w 995937"/>
                <a:gd name="connsiteY2" fmla="*/ 0 h 1450462"/>
                <a:gd name="connsiteX3" fmla="*/ 966678 w 995937"/>
                <a:gd name="connsiteY3" fmla="*/ 1450461 h 1450462"/>
                <a:gd name="connsiteX4" fmla="*/ 12523 w 995937"/>
                <a:gd name="connsiteY4" fmla="*/ 1393390 h 1450462"/>
                <a:gd name="connsiteX0" fmla="*/ 12523 w 995937"/>
                <a:gd name="connsiteY0" fmla="*/ 1432747 h 1489819"/>
                <a:gd name="connsiteX1" fmla="*/ 162194 w 995937"/>
                <a:gd name="connsiteY1" fmla="*/ 39357 h 1489819"/>
                <a:gd name="connsiteX2" fmla="*/ 880261 w 995937"/>
                <a:gd name="connsiteY2" fmla="*/ 39357 h 1489819"/>
                <a:gd name="connsiteX3" fmla="*/ 966678 w 995937"/>
                <a:gd name="connsiteY3" fmla="*/ 1489818 h 1489819"/>
                <a:gd name="connsiteX4" fmla="*/ 12523 w 995937"/>
                <a:gd name="connsiteY4" fmla="*/ 1432747 h 1489819"/>
                <a:gd name="connsiteX0" fmla="*/ 12523 w 995937"/>
                <a:gd name="connsiteY0" fmla="*/ 1432747 h 1518816"/>
                <a:gd name="connsiteX1" fmla="*/ 162194 w 995937"/>
                <a:gd name="connsiteY1" fmla="*/ 39357 h 1518816"/>
                <a:gd name="connsiteX2" fmla="*/ 880261 w 995937"/>
                <a:gd name="connsiteY2" fmla="*/ 39357 h 1518816"/>
                <a:gd name="connsiteX3" fmla="*/ 966678 w 995937"/>
                <a:gd name="connsiteY3" fmla="*/ 1489818 h 1518816"/>
                <a:gd name="connsiteX4" fmla="*/ 12523 w 995937"/>
                <a:gd name="connsiteY4" fmla="*/ 1432747 h 1518816"/>
                <a:gd name="connsiteX0" fmla="*/ 12523 w 995937"/>
                <a:gd name="connsiteY0" fmla="*/ 1432747 h 1534940"/>
                <a:gd name="connsiteX1" fmla="*/ 162194 w 995937"/>
                <a:gd name="connsiteY1" fmla="*/ 39357 h 1534940"/>
                <a:gd name="connsiteX2" fmla="*/ 880261 w 995937"/>
                <a:gd name="connsiteY2" fmla="*/ 39357 h 1534940"/>
                <a:gd name="connsiteX3" fmla="*/ 966678 w 995937"/>
                <a:gd name="connsiteY3" fmla="*/ 1489818 h 1534940"/>
                <a:gd name="connsiteX4" fmla="*/ 12523 w 995937"/>
                <a:gd name="connsiteY4" fmla="*/ 1432747 h 1534940"/>
                <a:gd name="connsiteX0" fmla="*/ 12523 w 1003560"/>
                <a:gd name="connsiteY0" fmla="*/ 1428322 h 1530515"/>
                <a:gd name="connsiteX1" fmla="*/ 162194 w 1003560"/>
                <a:gd name="connsiteY1" fmla="*/ 34932 h 1530515"/>
                <a:gd name="connsiteX2" fmla="*/ 925119 w 1003560"/>
                <a:gd name="connsiteY2" fmla="*/ 54127 h 1530515"/>
                <a:gd name="connsiteX3" fmla="*/ 966678 w 1003560"/>
                <a:gd name="connsiteY3" fmla="*/ 1485393 h 1530515"/>
                <a:gd name="connsiteX4" fmla="*/ 12523 w 1003560"/>
                <a:gd name="connsiteY4" fmla="*/ 1428322 h 1530515"/>
                <a:gd name="connsiteX0" fmla="*/ 12523 w 991671"/>
                <a:gd name="connsiteY0" fmla="*/ 1428322 h 1530515"/>
                <a:gd name="connsiteX1" fmla="*/ 162194 w 991671"/>
                <a:gd name="connsiteY1" fmla="*/ 34932 h 1530515"/>
                <a:gd name="connsiteX2" fmla="*/ 925119 w 991671"/>
                <a:gd name="connsiteY2" fmla="*/ 54127 h 1530515"/>
                <a:gd name="connsiteX3" fmla="*/ 966678 w 991671"/>
                <a:gd name="connsiteY3" fmla="*/ 1485393 h 1530515"/>
                <a:gd name="connsiteX4" fmla="*/ 12523 w 991671"/>
                <a:gd name="connsiteY4" fmla="*/ 1428322 h 1530515"/>
                <a:gd name="connsiteX0" fmla="*/ 12523 w 990053"/>
                <a:gd name="connsiteY0" fmla="*/ 1428322 h 1530515"/>
                <a:gd name="connsiteX1" fmla="*/ 162194 w 990053"/>
                <a:gd name="connsiteY1" fmla="*/ 34932 h 1530515"/>
                <a:gd name="connsiteX2" fmla="*/ 925119 w 990053"/>
                <a:gd name="connsiteY2" fmla="*/ 54127 h 1530515"/>
                <a:gd name="connsiteX3" fmla="*/ 966678 w 990053"/>
                <a:gd name="connsiteY3" fmla="*/ 1485393 h 1530515"/>
                <a:gd name="connsiteX4" fmla="*/ 12523 w 990053"/>
                <a:gd name="connsiteY4" fmla="*/ 1428322 h 153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0053" h="1530515">
                  <a:moveTo>
                    <a:pt x="12523" y="1428322"/>
                  </a:moveTo>
                  <a:cubicBezTo>
                    <a:pt x="-40980" y="1332536"/>
                    <a:pt x="89837" y="560973"/>
                    <a:pt x="162194" y="34932"/>
                  </a:cubicBezTo>
                  <a:cubicBezTo>
                    <a:pt x="321651" y="-53623"/>
                    <a:pt x="685763" y="54127"/>
                    <a:pt x="925119" y="54127"/>
                  </a:cubicBezTo>
                  <a:cubicBezTo>
                    <a:pt x="850367" y="706018"/>
                    <a:pt x="1057201" y="1090073"/>
                    <a:pt x="966678" y="1485393"/>
                  </a:cubicBezTo>
                  <a:cubicBezTo>
                    <a:pt x="516692" y="1560930"/>
                    <a:pt x="95716" y="1541443"/>
                    <a:pt x="12523" y="142832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" name="Rettangolo 51">
              <a:extLst>
                <a:ext uri="{FF2B5EF4-FFF2-40B4-BE49-F238E27FC236}">
                  <a16:creationId xmlns:a16="http://schemas.microsoft.com/office/drawing/2014/main" id="{B129E977-E2A9-56D3-1264-89B1F31F89E8}"/>
                </a:ext>
              </a:extLst>
            </p:cNvPr>
            <p:cNvSpPr/>
            <p:nvPr/>
          </p:nvSpPr>
          <p:spPr>
            <a:xfrm rot="975309">
              <a:off x="7836195" y="3544231"/>
              <a:ext cx="629296" cy="743701"/>
            </a:xfrm>
            <a:custGeom>
              <a:avLst/>
              <a:gdLst>
                <a:gd name="connsiteX0" fmla="*/ 0 w 616619"/>
                <a:gd name="connsiteY0" fmla="*/ 0 h 621814"/>
                <a:gd name="connsiteX1" fmla="*/ 616619 w 616619"/>
                <a:gd name="connsiteY1" fmla="*/ 0 h 621814"/>
                <a:gd name="connsiteX2" fmla="*/ 616619 w 616619"/>
                <a:gd name="connsiteY2" fmla="*/ 621814 h 621814"/>
                <a:gd name="connsiteX3" fmla="*/ 0 w 616619"/>
                <a:gd name="connsiteY3" fmla="*/ 621814 h 621814"/>
                <a:gd name="connsiteX4" fmla="*/ 0 w 616619"/>
                <a:gd name="connsiteY4" fmla="*/ 0 h 621814"/>
                <a:gd name="connsiteX0" fmla="*/ 0 w 616619"/>
                <a:gd name="connsiteY0" fmla="*/ 0 h 688563"/>
                <a:gd name="connsiteX1" fmla="*/ 616619 w 616619"/>
                <a:gd name="connsiteY1" fmla="*/ 0 h 688563"/>
                <a:gd name="connsiteX2" fmla="*/ 616619 w 616619"/>
                <a:gd name="connsiteY2" fmla="*/ 621814 h 688563"/>
                <a:gd name="connsiteX3" fmla="*/ 0 w 616619"/>
                <a:gd name="connsiteY3" fmla="*/ 621814 h 688563"/>
                <a:gd name="connsiteX4" fmla="*/ 0 w 616619"/>
                <a:gd name="connsiteY4" fmla="*/ 0 h 688563"/>
                <a:gd name="connsiteX0" fmla="*/ 0 w 616619"/>
                <a:gd name="connsiteY0" fmla="*/ 0 h 708755"/>
                <a:gd name="connsiteX1" fmla="*/ 616619 w 616619"/>
                <a:gd name="connsiteY1" fmla="*/ 0 h 708755"/>
                <a:gd name="connsiteX2" fmla="*/ 616619 w 616619"/>
                <a:gd name="connsiteY2" fmla="*/ 621814 h 708755"/>
                <a:gd name="connsiteX3" fmla="*/ 0 w 616619"/>
                <a:gd name="connsiteY3" fmla="*/ 621814 h 708755"/>
                <a:gd name="connsiteX4" fmla="*/ 0 w 616619"/>
                <a:gd name="connsiteY4" fmla="*/ 0 h 708755"/>
                <a:gd name="connsiteX0" fmla="*/ 0 w 616619"/>
                <a:gd name="connsiteY0" fmla="*/ 0 h 711984"/>
                <a:gd name="connsiteX1" fmla="*/ 616619 w 616619"/>
                <a:gd name="connsiteY1" fmla="*/ 0 h 711984"/>
                <a:gd name="connsiteX2" fmla="*/ 616619 w 616619"/>
                <a:gd name="connsiteY2" fmla="*/ 621814 h 711984"/>
                <a:gd name="connsiteX3" fmla="*/ 0 w 616619"/>
                <a:gd name="connsiteY3" fmla="*/ 621814 h 711984"/>
                <a:gd name="connsiteX4" fmla="*/ 0 w 616619"/>
                <a:gd name="connsiteY4" fmla="*/ 0 h 711984"/>
                <a:gd name="connsiteX0" fmla="*/ 0 w 616619"/>
                <a:gd name="connsiteY0" fmla="*/ 0 h 712500"/>
                <a:gd name="connsiteX1" fmla="*/ 616619 w 616619"/>
                <a:gd name="connsiteY1" fmla="*/ 0 h 712500"/>
                <a:gd name="connsiteX2" fmla="*/ 616619 w 616619"/>
                <a:gd name="connsiteY2" fmla="*/ 621814 h 712500"/>
                <a:gd name="connsiteX3" fmla="*/ 0 w 616619"/>
                <a:gd name="connsiteY3" fmla="*/ 621814 h 712500"/>
                <a:gd name="connsiteX4" fmla="*/ 0 w 616619"/>
                <a:gd name="connsiteY4" fmla="*/ 0 h 712500"/>
                <a:gd name="connsiteX0" fmla="*/ 0 w 630030"/>
                <a:gd name="connsiteY0" fmla="*/ 0 h 712500"/>
                <a:gd name="connsiteX1" fmla="*/ 630030 w 630030"/>
                <a:gd name="connsiteY1" fmla="*/ 2440 h 712500"/>
                <a:gd name="connsiteX2" fmla="*/ 616619 w 630030"/>
                <a:gd name="connsiteY2" fmla="*/ 621814 h 712500"/>
                <a:gd name="connsiteX3" fmla="*/ 0 w 630030"/>
                <a:gd name="connsiteY3" fmla="*/ 621814 h 712500"/>
                <a:gd name="connsiteX4" fmla="*/ 0 w 630030"/>
                <a:gd name="connsiteY4" fmla="*/ 0 h 712500"/>
                <a:gd name="connsiteX0" fmla="*/ 0 w 616619"/>
                <a:gd name="connsiteY0" fmla="*/ 0 h 712500"/>
                <a:gd name="connsiteX1" fmla="*/ 583210 w 616619"/>
                <a:gd name="connsiteY1" fmla="*/ 16091 h 712500"/>
                <a:gd name="connsiteX2" fmla="*/ 616619 w 616619"/>
                <a:gd name="connsiteY2" fmla="*/ 621814 h 712500"/>
                <a:gd name="connsiteX3" fmla="*/ 0 w 616619"/>
                <a:gd name="connsiteY3" fmla="*/ 621814 h 712500"/>
                <a:gd name="connsiteX4" fmla="*/ 0 w 616619"/>
                <a:gd name="connsiteY4" fmla="*/ 0 h 712500"/>
                <a:gd name="connsiteX0" fmla="*/ 0 w 629296"/>
                <a:gd name="connsiteY0" fmla="*/ 0 h 712500"/>
                <a:gd name="connsiteX1" fmla="*/ 629296 w 629296"/>
                <a:gd name="connsiteY1" fmla="*/ 21703 h 712500"/>
                <a:gd name="connsiteX2" fmla="*/ 616619 w 629296"/>
                <a:gd name="connsiteY2" fmla="*/ 621814 h 712500"/>
                <a:gd name="connsiteX3" fmla="*/ 0 w 629296"/>
                <a:gd name="connsiteY3" fmla="*/ 621814 h 712500"/>
                <a:gd name="connsiteX4" fmla="*/ 0 w 629296"/>
                <a:gd name="connsiteY4" fmla="*/ 0 h 712500"/>
                <a:gd name="connsiteX0" fmla="*/ 0 w 629296"/>
                <a:gd name="connsiteY0" fmla="*/ 11210 h 723710"/>
                <a:gd name="connsiteX1" fmla="*/ 629296 w 629296"/>
                <a:gd name="connsiteY1" fmla="*/ 32913 h 723710"/>
                <a:gd name="connsiteX2" fmla="*/ 616619 w 629296"/>
                <a:gd name="connsiteY2" fmla="*/ 633024 h 723710"/>
                <a:gd name="connsiteX3" fmla="*/ 0 w 629296"/>
                <a:gd name="connsiteY3" fmla="*/ 633024 h 723710"/>
                <a:gd name="connsiteX4" fmla="*/ 0 w 629296"/>
                <a:gd name="connsiteY4" fmla="*/ 11210 h 723710"/>
                <a:gd name="connsiteX0" fmla="*/ 0 w 629296"/>
                <a:gd name="connsiteY0" fmla="*/ 31201 h 743701"/>
                <a:gd name="connsiteX1" fmla="*/ 629296 w 629296"/>
                <a:gd name="connsiteY1" fmla="*/ 52904 h 743701"/>
                <a:gd name="connsiteX2" fmla="*/ 616619 w 629296"/>
                <a:gd name="connsiteY2" fmla="*/ 653015 h 743701"/>
                <a:gd name="connsiteX3" fmla="*/ 0 w 629296"/>
                <a:gd name="connsiteY3" fmla="*/ 653015 h 743701"/>
                <a:gd name="connsiteX4" fmla="*/ 0 w 629296"/>
                <a:gd name="connsiteY4" fmla="*/ 31201 h 74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296" h="743701">
                  <a:moveTo>
                    <a:pt x="0" y="31201"/>
                  </a:moveTo>
                  <a:cubicBezTo>
                    <a:pt x="200260" y="-15942"/>
                    <a:pt x="415878" y="-10414"/>
                    <a:pt x="629296" y="52904"/>
                  </a:cubicBezTo>
                  <a:lnTo>
                    <a:pt x="616619" y="653015"/>
                  </a:lnTo>
                  <a:cubicBezTo>
                    <a:pt x="436182" y="804442"/>
                    <a:pt x="84588" y="739080"/>
                    <a:pt x="0" y="653015"/>
                  </a:cubicBezTo>
                  <a:lnTo>
                    <a:pt x="0" y="31201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4" name="Rettangolo con angoli arrotondati 103">
              <a:extLst>
                <a:ext uri="{FF2B5EF4-FFF2-40B4-BE49-F238E27FC236}">
                  <a16:creationId xmlns:a16="http://schemas.microsoft.com/office/drawing/2014/main" id="{2C5DEA78-7620-4024-90EB-64AA9DAF3DC1}"/>
                </a:ext>
              </a:extLst>
            </p:cNvPr>
            <p:cNvSpPr/>
            <p:nvPr/>
          </p:nvSpPr>
          <p:spPr>
            <a:xfrm rot="932484">
              <a:off x="7878799" y="3516627"/>
              <a:ext cx="180607" cy="47163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5" name="Rettangolo con angoli arrotondati 104">
              <a:extLst>
                <a:ext uri="{FF2B5EF4-FFF2-40B4-BE49-F238E27FC236}">
                  <a16:creationId xmlns:a16="http://schemas.microsoft.com/office/drawing/2014/main" id="{AEB5F63F-388C-5A85-5E61-5B978B7694D8}"/>
                </a:ext>
              </a:extLst>
            </p:cNvPr>
            <p:cNvSpPr/>
            <p:nvPr/>
          </p:nvSpPr>
          <p:spPr>
            <a:xfrm rot="1190323">
              <a:off x="8303944" y="3644241"/>
              <a:ext cx="180607" cy="47163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FC11BF12-BD29-ACA9-D468-7035D8B85209}"/>
              </a:ext>
            </a:extLst>
          </p:cNvPr>
          <p:cNvGrpSpPr/>
          <p:nvPr/>
        </p:nvGrpSpPr>
        <p:grpSpPr>
          <a:xfrm>
            <a:off x="6137772" y="3401906"/>
            <a:ext cx="302941" cy="173515"/>
            <a:chOff x="8041251" y="3114001"/>
            <a:chExt cx="1453281" cy="798986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76681A60-2B48-9214-5EC5-55C756C9D9F4}"/>
                </a:ext>
              </a:extLst>
            </p:cNvPr>
            <p:cNvGrpSpPr/>
            <p:nvPr/>
          </p:nvGrpSpPr>
          <p:grpSpPr>
            <a:xfrm>
              <a:off x="8041251" y="3281209"/>
              <a:ext cx="480577" cy="631778"/>
              <a:chOff x="8017161" y="3295527"/>
              <a:chExt cx="480577" cy="631778"/>
            </a:xfrm>
          </p:grpSpPr>
          <p:sp>
            <p:nvSpPr>
              <p:cNvPr id="100" name="Trapezio 49">
                <a:extLst>
                  <a:ext uri="{FF2B5EF4-FFF2-40B4-BE49-F238E27FC236}">
                    <a16:creationId xmlns:a16="http://schemas.microsoft.com/office/drawing/2014/main" id="{B70DC616-DE0E-2DB6-C041-FB34717EB671}"/>
                  </a:ext>
                </a:extLst>
              </p:cNvPr>
              <p:cNvSpPr/>
              <p:nvPr/>
            </p:nvSpPr>
            <p:spPr>
              <a:xfrm rot="11738135">
                <a:off x="8017161" y="3295527"/>
                <a:ext cx="480577" cy="468662"/>
              </a:xfrm>
              <a:custGeom>
                <a:avLst/>
                <a:gdLst>
                  <a:gd name="connsiteX0" fmla="*/ 0 w 321145"/>
                  <a:gd name="connsiteY0" fmla="*/ 361419 h 361419"/>
                  <a:gd name="connsiteX1" fmla="*/ 80286 w 321145"/>
                  <a:gd name="connsiteY1" fmla="*/ 0 h 361419"/>
                  <a:gd name="connsiteX2" fmla="*/ 240859 w 321145"/>
                  <a:gd name="connsiteY2" fmla="*/ 0 h 361419"/>
                  <a:gd name="connsiteX3" fmla="*/ 321145 w 321145"/>
                  <a:gd name="connsiteY3" fmla="*/ 361419 h 361419"/>
                  <a:gd name="connsiteX4" fmla="*/ 0 w 321145"/>
                  <a:gd name="connsiteY4" fmla="*/ 361419 h 361419"/>
                  <a:gd name="connsiteX0" fmla="*/ 0 w 321145"/>
                  <a:gd name="connsiteY0" fmla="*/ 361419 h 412763"/>
                  <a:gd name="connsiteX1" fmla="*/ 80286 w 321145"/>
                  <a:gd name="connsiteY1" fmla="*/ 0 h 412763"/>
                  <a:gd name="connsiteX2" fmla="*/ 240859 w 321145"/>
                  <a:gd name="connsiteY2" fmla="*/ 0 h 412763"/>
                  <a:gd name="connsiteX3" fmla="*/ 321145 w 321145"/>
                  <a:gd name="connsiteY3" fmla="*/ 361419 h 412763"/>
                  <a:gd name="connsiteX4" fmla="*/ 0 w 321145"/>
                  <a:gd name="connsiteY4" fmla="*/ 361419 h 41276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81953"/>
                  <a:gd name="connsiteY0" fmla="*/ 302475 h 416714"/>
                  <a:gd name="connsiteX1" fmla="*/ 141094 w 381953"/>
                  <a:gd name="connsiteY1" fmla="*/ 0 h 416714"/>
                  <a:gd name="connsiteX2" fmla="*/ 301667 w 381953"/>
                  <a:gd name="connsiteY2" fmla="*/ 0 h 416714"/>
                  <a:gd name="connsiteX3" fmla="*/ 381953 w 381953"/>
                  <a:gd name="connsiteY3" fmla="*/ 361419 h 416714"/>
                  <a:gd name="connsiteX4" fmla="*/ 0 w 381953"/>
                  <a:gd name="connsiteY4" fmla="*/ 302475 h 416714"/>
                  <a:gd name="connsiteX0" fmla="*/ 0 w 433414"/>
                  <a:gd name="connsiteY0" fmla="*/ 302475 h 404427"/>
                  <a:gd name="connsiteX1" fmla="*/ 141094 w 433414"/>
                  <a:gd name="connsiteY1" fmla="*/ 0 h 404427"/>
                  <a:gd name="connsiteX2" fmla="*/ 301667 w 433414"/>
                  <a:gd name="connsiteY2" fmla="*/ 0 h 404427"/>
                  <a:gd name="connsiteX3" fmla="*/ 433414 w 433414"/>
                  <a:gd name="connsiteY3" fmla="*/ 342175 h 404427"/>
                  <a:gd name="connsiteX4" fmla="*/ 0 w 433414"/>
                  <a:gd name="connsiteY4" fmla="*/ 302475 h 404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3414" h="404427">
                    <a:moveTo>
                      <a:pt x="0" y="302475"/>
                    </a:moveTo>
                    <a:cubicBezTo>
                      <a:pt x="179855" y="208788"/>
                      <a:pt x="209883" y="258317"/>
                      <a:pt x="141094" y="0"/>
                    </a:cubicBezTo>
                    <a:lnTo>
                      <a:pt x="301667" y="0"/>
                    </a:lnTo>
                    <a:cubicBezTo>
                      <a:pt x="328429" y="120473"/>
                      <a:pt x="302166" y="187642"/>
                      <a:pt x="433414" y="342175"/>
                    </a:cubicBezTo>
                    <a:cubicBezTo>
                      <a:pt x="335043" y="441031"/>
                      <a:pt x="101399" y="418000"/>
                      <a:pt x="0" y="30247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1" name="Ovale 100">
                <a:extLst>
                  <a:ext uri="{FF2B5EF4-FFF2-40B4-BE49-F238E27FC236}">
                    <a16:creationId xmlns:a16="http://schemas.microsoft.com/office/drawing/2014/main" id="{6DEE7D9B-E6FB-E7A0-BD96-2B11ABE898BF}"/>
                  </a:ext>
                </a:extLst>
              </p:cNvPr>
              <p:cNvSpPr/>
              <p:nvPr/>
            </p:nvSpPr>
            <p:spPr>
              <a:xfrm>
                <a:off x="8030019" y="3658676"/>
                <a:ext cx="268224" cy="268629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CFC50F51-DB5B-8DFB-8C08-3F42992382C5}"/>
                </a:ext>
              </a:extLst>
            </p:cNvPr>
            <p:cNvGrpSpPr/>
            <p:nvPr/>
          </p:nvGrpSpPr>
          <p:grpSpPr>
            <a:xfrm>
              <a:off x="8992065" y="3239791"/>
              <a:ext cx="502467" cy="641469"/>
              <a:chOff x="8992065" y="3239791"/>
              <a:chExt cx="502467" cy="641469"/>
            </a:xfrm>
          </p:grpSpPr>
          <p:sp>
            <p:nvSpPr>
              <p:cNvPr id="98" name="Trapezio 49">
                <a:extLst>
                  <a:ext uri="{FF2B5EF4-FFF2-40B4-BE49-F238E27FC236}">
                    <a16:creationId xmlns:a16="http://schemas.microsoft.com/office/drawing/2014/main" id="{DD04961A-D893-D282-573C-02167316AA7A}"/>
                  </a:ext>
                </a:extLst>
              </p:cNvPr>
              <p:cNvSpPr/>
              <p:nvPr/>
            </p:nvSpPr>
            <p:spPr>
              <a:xfrm rot="9729401" flipH="1">
                <a:off x="8992065" y="3239791"/>
                <a:ext cx="502467" cy="507508"/>
              </a:xfrm>
              <a:custGeom>
                <a:avLst/>
                <a:gdLst>
                  <a:gd name="connsiteX0" fmla="*/ 0 w 321145"/>
                  <a:gd name="connsiteY0" fmla="*/ 361419 h 361419"/>
                  <a:gd name="connsiteX1" fmla="*/ 80286 w 321145"/>
                  <a:gd name="connsiteY1" fmla="*/ 0 h 361419"/>
                  <a:gd name="connsiteX2" fmla="*/ 240859 w 321145"/>
                  <a:gd name="connsiteY2" fmla="*/ 0 h 361419"/>
                  <a:gd name="connsiteX3" fmla="*/ 321145 w 321145"/>
                  <a:gd name="connsiteY3" fmla="*/ 361419 h 361419"/>
                  <a:gd name="connsiteX4" fmla="*/ 0 w 321145"/>
                  <a:gd name="connsiteY4" fmla="*/ 361419 h 361419"/>
                  <a:gd name="connsiteX0" fmla="*/ 0 w 321145"/>
                  <a:gd name="connsiteY0" fmla="*/ 361419 h 412763"/>
                  <a:gd name="connsiteX1" fmla="*/ 80286 w 321145"/>
                  <a:gd name="connsiteY1" fmla="*/ 0 h 412763"/>
                  <a:gd name="connsiteX2" fmla="*/ 240859 w 321145"/>
                  <a:gd name="connsiteY2" fmla="*/ 0 h 412763"/>
                  <a:gd name="connsiteX3" fmla="*/ 321145 w 321145"/>
                  <a:gd name="connsiteY3" fmla="*/ 361419 h 412763"/>
                  <a:gd name="connsiteX4" fmla="*/ 0 w 321145"/>
                  <a:gd name="connsiteY4" fmla="*/ 361419 h 41276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81953"/>
                  <a:gd name="connsiteY0" fmla="*/ 302475 h 416714"/>
                  <a:gd name="connsiteX1" fmla="*/ 141094 w 381953"/>
                  <a:gd name="connsiteY1" fmla="*/ 0 h 416714"/>
                  <a:gd name="connsiteX2" fmla="*/ 301667 w 381953"/>
                  <a:gd name="connsiteY2" fmla="*/ 0 h 416714"/>
                  <a:gd name="connsiteX3" fmla="*/ 381953 w 381953"/>
                  <a:gd name="connsiteY3" fmla="*/ 361419 h 416714"/>
                  <a:gd name="connsiteX4" fmla="*/ 0 w 381953"/>
                  <a:gd name="connsiteY4" fmla="*/ 302475 h 416714"/>
                  <a:gd name="connsiteX0" fmla="*/ 0 w 433414"/>
                  <a:gd name="connsiteY0" fmla="*/ 302475 h 404427"/>
                  <a:gd name="connsiteX1" fmla="*/ 141094 w 433414"/>
                  <a:gd name="connsiteY1" fmla="*/ 0 h 404427"/>
                  <a:gd name="connsiteX2" fmla="*/ 301667 w 433414"/>
                  <a:gd name="connsiteY2" fmla="*/ 0 h 404427"/>
                  <a:gd name="connsiteX3" fmla="*/ 433414 w 433414"/>
                  <a:gd name="connsiteY3" fmla="*/ 342175 h 404427"/>
                  <a:gd name="connsiteX4" fmla="*/ 0 w 433414"/>
                  <a:gd name="connsiteY4" fmla="*/ 302475 h 404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3414" h="404427">
                    <a:moveTo>
                      <a:pt x="0" y="302475"/>
                    </a:moveTo>
                    <a:cubicBezTo>
                      <a:pt x="179855" y="208788"/>
                      <a:pt x="209883" y="258317"/>
                      <a:pt x="141094" y="0"/>
                    </a:cubicBezTo>
                    <a:lnTo>
                      <a:pt x="301667" y="0"/>
                    </a:lnTo>
                    <a:cubicBezTo>
                      <a:pt x="328429" y="120473"/>
                      <a:pt x="302166" y="187642"/>
                      <a:pt x="433414" y="342175"/>
                    </a:cubicBezTo>
                    <a:cubicBezTo>
                      <a:pt x="335043" y="441031"/>
                      <a:pt x="101399" y="418000"/>
                      <a:pt x="0" y="30247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9" name="Ovale 98">
                <a:extLst>
                  <a:ext uri="{FF2B5EF4-FFF2-40B4-BE49-F238E27FC236}">
                    <a16:creationId xmlns:a16="http://schemas.microsoft.com/office/drawing/2014/main" id="{2FCB0A30-5556-2C60-3805-7217968F34C7}"/>
                  </a:ext>
                </a:extLst>
              </p:cNvPr>
              <p:cNvSpPr/>
              <p:nvPr/>
            </p:nvSpPr>
            <p:spPr>
              <a:xfrm>
                <a:off x="9207716" y="3612631"/>
                <a:ext cx="268224" cy="268629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97" name="Esagono 45">
              <a:extLst>
                <a:ext uri="{FF2B5EF4-FFF2-40B4-BE49-F238E27FC236}">
                  <a16:creationId xmlns:a16="http://schemas.microsoft.com/office/drawing/2014/main" id="{5694DD50-0545-A9F5-C4EE-EBEDDE2373E4}"/>
                </a:ext>
              </a:extLst>
            </p:cNvPr>
            <p:cNvSpPr/>
            <p:nvPr/>
          </p:nvSpPr>
          <p:spPr>
            <a:xfrm>
              <a:off x="8240379" y="3114001"/>
              <a:ext cx="997854" cy="678990"/>
            </a:xfrm>
            <a:custGeom>
              <a:avLst/>
              <a:gdLst>
                <a:gd name="connsiteX0" fmla="*/ 0 w 880368"/>
                <a:gd name="connsiteY0" fmla="*/ 414515 h 829030"/>
                <a:gd name="connsiteX1" fmla="*/ 207258 w 880368"/>
                <a:gd name="connsiteY1" fmla="*/ 0 h 829030"/>
                <a:gd name="connsiteX2" fmla="*/ 673111 w 880368"/>
                <a:gd name="connsiteY2" fmla="*/ 0 h 829030"/>
                <a:gd name="connsiteX3" fmla="*/ 880368 w 880368"/>
                <a:gd name="connsiteY3" fmla="*/ 414515 h 829030"/>
                <a:gd name="connsiteX4" fmla="*/ 673111 w 880368"/>
                <a:gd name="connsiteY4" fmla="*/ 829030 h 829030"/>
                <a:gd name="connsiteX5" fmla="*/ 207258 w 880368"/>
                <a:gd name="connsiteY5" fmla="*/ 829030 h 829030"/>
                <a:gd name="connsiteX6" fmla="*/ 0 w 880368"/>
                <a:gd name="connsiteY6" fmla="*/ 414515 h 829030"/>
                <a:gd name="connsiteX0" fmla="*/ 0 w 886471"/>
                <a:gd name="connsiteY0" fmla="*/ 414515 h 829030"/>
                <a:gd name="connsiteX1" fmla="*/ 207258 w 886471"/>
                <a:gd name="connsiteY1" fmla="*/ 0 h 829030"/>
                <a:gd name="connsiteX2" fmla="*/ 886471 w 886471"/>
                <a:gd name="connsiteY2" fmla="*/ 251460 h 829030"/>
                <a:gd name="connsiteX3" fmla="*/ 880368 w 886471"/>
                <a:gd name="connsiteY3" fmla="*/ 414515 h 829030"/>
                <a:gd name="connsiteX4" fmla="*/ 673111 w 886471"/>
                <a:gd name="connsiteY4" fmla="*/ 829030 h 829030"/>
                <a:gd name="connsiteX5" fmla="*/ 207258 w 886471"/>
                <a:gd name="connsiteY5" fmla="*/ 829030 h 829030"/>
                <a:gd name="connsiteX6" fmla="*/ 0 w 886471"/>
                <a:gd name="connsiteY6" fmla="*/ 414515 h 829030"/>
                <a:gd name="connsiteX0" fmla="*/ 0 w 886471"/>
                <a:gd name="connsiteY0" fmla="*/ 163055 h 577570"/>
                <a:gd name="connsiteX1" fmla="*/ 9138 w 886471"/>
                <a:gd name="connsiteY1" fmla="*/ 15240 h 577570"/>
                <a:gd name="connsiteX2" fmla="*/ 886471 w 886471"/>
                <a:gd name="connsiteY2" fmla="*/ 0 h 577570"/>
                <a:gd name="connsiteX3" fmla="*/ 880368 w 886471"/>
                <a:gd name="connsiteY3" fmla="*/ 163055 h 577570"/>
                <a:gd name="connsiteX4" fmla="*/ 673111 w 886471"/>
                <a:gd name="connsiteY4" fmla="*/ 577570 h 577570"/>
                <a:gd name="connsiteX5" fmla="*/ 207258 w 886471"/>
                <a:gd name="connsiteY5" fmla="*/ 577570 h 577570"/>
                <a:gd name="connsiteX6" fmla="*/ 0 w 886471"/>
                <a:gd name="connsiteY6" fmla="*/ 163055 h 57757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673111 w 886471"/>
                <a:gd name="connsiteY4" fmla="*/ 57757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6471" h="585190">
                  <a:moveTo>
                    <a:pt x="0" y="163055"/>
                  </a:moveTo>
                  <a:lnTo>
                    <a:pt x="9138" y="15240"/>
                  </a:lnTo>
                  <a:cubicBezTo>
                    <a:pt x="435102" y="157347"/>
                    <a:pt x="487211" y="181705"/>
                    <a:pt x="886471" y="0"/>
                  </a:cubicBezTo>
                  <a:lnTo>
                    <a:pt x="880368" y="163055"/>
                  </a:lnTo>
                  <a:cubicBezTo>
                    <a:pt x="621142" y="287485"/>
                    <a:pt x="564689" y="300388"/>
                    <a:pt x="528331" y="585190"/>
                  </a:cubicBezTo>
                  <a:lnTo>
                    <a:pt x="367278" y="585190"/>
                  </a:lnTo>
                  <a:cubicBezTo>
                    <a:pt x="293336" y="421618"/>
                    <a:pt x="364310" y="330077"/>
                    <a:pt x="0" y="163055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66" name="Rettangolo con angoli arrotondati 65">
            <a:extLst>
              <a:ext uri="{FF2B5EF4-FFF2-40B4-BE49-F238E27FC236}">
                <a16:creationId xmlns:a16="http://schemas.microsoft.com/office/drawing/2014/main" id="{1F58A412-9BAF-B787-7249-686581F9E0FC}"/>
              </a:ext>
            </a:extLst>
          </p:cNvPr>
          <p:cNvSpPr/>
          <p:nvPr/>
        </p:nvSpPr>
        <p:spPr>
          <a:xfrm rot="219375">
            <a:off x="6418241" y="3500664"/>
            <a:ext cx="37648" cy="102424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7" name="Figura a mano libera: forma 66">
            <a:extLst>
              <a:ext uri="{FF2B5EF4-FFF2-40B4-BE49-F238E27FC236}">
                <a16:creationId xmlns:a16="http://schemas.microsoft.com/office/drawing/2014/main" id="{CCA170B3-9BD5-9567-8F00-AD1CB2599B40}"/>
              </a:ext>
            </a:extLst>
          </p:cNvPr>
          <p:cNvSpPr/>
          <p:nvPr/>
        </p:nvSpPr>
        <p:spPr>
          <a:xfrm>
            <a:off x="5938077" y="4116445"/>
            <a:ext cx="187628" cy="65284"/>
          </a:xfrm>
          <a:custGeom>
            <a:avLst/>
            <a:gdLst>
              <a:gd name="connsiteX0" fmla="*/ 0 w 857250"/>
              <a:gd name="connsiteY0" fmla="*/ 129540 h 186690"/>
              <a:gd name="connsiteX1" fmla="*/ 72390 w 857250"/>
              <a:gd name="connsiteY1" fmla="*/ 3810 h 186690"/>
              <a:gd name="connsiteX2" fmla="*/ 495300 w 857250"/>
              <a:gd name="connsiteY2" fmla="*/ 186690 h 186690"/>
              <a:gd name="connsiteX3" fmla="*/ 811530 w 857250"/>
              <a:gd name="connsiteY3" fmla="*/ 0 h 186690"/>
              <a:gd name="connsiteX4" fmla="*/ 857250 w 857250"/>
              <a:gd name="connsiteY4" fmla="*/ 186690 h 186690"/>
              <a:gd name="connsiteX5" fmla="*/ 0 w 857250"/>
              <a:gd name="connsiteY5" fmla="*/ 129540 h 186690"/>
              <a:gd name="connsiteX0" fmla="*/ 0 w 857250"/>
              <a:gd name="connsiteY0" fmla="*/ 129540 h 186690"/>
              <a:gd name="connsiteX1" fmla="*/ 72390 w 857250"/>
              <a:gd name="connsiteY1" fmla="*/ 3810 h 186690"/>
              <a:gd name="connsiteX2" fmla="*/ 483870 w 857250"/>
              <a:gd name="connsiteY2" fmla="*/ 160020 h 186690"/>
              <a:gd name="connsiteX3" fmla="*/ 811530 w 857250"/>
              <a:gd name="connsiteY3" fmla="*/ 0 h 186690"/>
              <a:gd name="connsiteX4" fmla="*/ 857250 w 857250"/>
              <a:gd name="connsiteY4" fmla="*/ 186690 h 186690"/>
              <a:gd name="connsiteX5" fmla="*/ 0 w 857250"/>
              <a:gd name="connsiteY5" fmla="*/ 129540 h 186690"/>
              <a:gd name="connsiteX0" fmla="*/ 0 w 857250"/>
              <a:gd name="connsiteY0" fmla="*/ 129540 h 252004"/>
              <a:gd name="connsiteX1" fmla="*/ 72390 w 857250"/>
              <a:gd name="connsiteY1" fmla="*/ 3810 h 252004"/>
              <a:gd name="connsiteX2" fmla="*/ 483870 w 857250"/>
              <a:gd name="connsiteY2" fmla="*/ 160020 h 252004"/>
              <a:gd name="connsiteX3" fmla="*/ 811530 w 857250"/>
              <a:gd name="connsiteY3" fmla="*/ 0 h 252004"/>
              <a:gd name="connsiteX4" fmla="*/ 857250 w 857250"/>
              <a:gd name="connsiteY4" fmla="*/ 186690 h 252004"/>
              <a:gd name="connsiteX5" fmla="*/ 0 w 857250"/>
              <a:gd name="connsiteY5" fmla="*/ 129540 h 252004"/>
              <a:gd name="connsiteX0" fmla="*/ 313 w 857563"/>
              <a:gd name="connsiteY0" fmla="*/ 129540 h 276462"/>
              <a:gd name="connsiteX1" fmla="*/ 72703 w 857563"/>
              <a:gd name="connsiteY1" fmla="*/ 3810 h 276462"/>
              <a:gd name="connsiteX2" fmla="*/ 484183 w 857563"/>
              <a:gd name="connsiteY2" fmla="*/ 160020 h 276462"/>
              <a:gd name="connsiteX3" fmla="*/ 811843 w 857563"/>
              <a:gd name="connsiteY3" fmla="*/ 0 h 276462"/>
              <a:gd name="connsiteX4" fmla="*/ 857563 w 857563"/>
              <a:gd name="connsiteY4" fmla="*/ 186690 h 276462"/>
              <a:gd name="connsiteX5" fmla="*/ 313 w 857563"/>
              <a:gd name="connsiteY5" fmla="*/ 129540 h 276462"/>
              <a:gd name="connsiteX0" fmla="*/ 4085 w 861335"/>
              <a:gd name="connsiteY0" fmla="*/ 129540 h 276462"/>
              <a:gd name="connsiteX1" fmla="*/ 76475 w 861335"/>
              <a:gd name="connsiteY1" fmla="*/ 3810 h 276462"/>
              <a:gd name="connsiteX2" fmla="*/ 487955 w 861335"/>
              <a:gd name="connsiteY2" fmla="*/ 160020 h 276462"/>
              <a:gd name="connsiteX3" fmla="*/ 815615 w 861335"/>
              <a:gd name="connsiteY3" fmla="*/ 0 h 276462"/>
              <a:gd name="connsiteX4" fmla="*/ 861335 w 861335"/>
              <a:gd name="connsiteY4" fmla="*/ 186690 h 276462"/>
              <a:gd name="connsiteX5" fmla="*/ 4085 w 861335"/>
              <a:gd name="connsiteY5" fmla="*/ 129540 h 276462"/>
              <a:gd name="connsiteX0" fmla="*/ 6370 w 863620"/>
              <a:gd name="connsiteY0" fmla="*/ 129540 h 276462"/>
              <a:gd name="connsiteX1" fmla="*/ 78760 w 863620"/>
              <a:gd name="connsiteY1" fmla="*/ 3810 h 276462"/>
              <a:gd name="connsiteX2" fmla="*/ 490240 w 863620"/>
              <a:gd name="connsiteY2" fmla="*/ 160020 h 276462"/>
              <a:gd name="connsiteX3" fmla="*/ 817900 w 863620"/>
              <a:gd name="connsiteY3" fmla="*/ 0 h 276462"/>
              <a:gd name="connsiteX4" fmla="*/ 863620 w 863620"/>
              <a:gd name="connsiteY4" fmla="*/ 186690 h 276462"/>
              <a:gd name="connsiteX5" fmla="*/ 6370 w 863620"/>
              <a:gd name="connsiteY5" fmla="*/ 129540 h 276462"/>
              <a:gd name="connsiteX0" fmla="*/ 6370 w 863620"/>
              <a:gd name="connsiteY0" fmla="*/ 129540 h 276462"/>
              <a:gd name="connsiteX1" fmla="*/ 78760 w 863620"/>
              <a:gd name="connsiteY1" fmla="*/ 3810 h 276462"/>
              <a:gd name="connsiteX2" fmla="*/ 490240 w 863620"/>
              <a:gd name="connsiteY2" fmla="*/ 160020 h 276462"/>
              <a:gd name="connsiteX3" fmla="*/ 817900 w 863620"/>
              <a:gd name="connsiteY3" fmla="*/ 0 h 276462"/>
              <a:gd name="connsiteX4" fmla="*/ 863620 w 863620"/>
              <a:gd name="connsiteY4" fmla="*/ 186690 h 276462"/>
              <a:gd name="connsiteX5" fmla="*/ 6370 w 863620"/>
              <a:gd name="connsiteY5" fmla="*/ 129540 h 276462"/>
              <a:gd name="connsiteX0" fmla="*/ 6370 w 863620"/>
              <a:gd name="connsiteY0" fmla="*/ 129540 h 276462"/>
              <a:gd name="connsiteX1" fmla="*/ 78760 w 863620"/>
              <a:gd name="connsiteY1" fmla="*/ 3810 h 276462"/>
              <a:gd name="connsiteX2" fmla="*/ 490240 w 863620"/>
              <a:gd name="connsiteY2" fmla="*/ 160020 h 276462"/>
              <a:gd name="connsiteX3" fmla="*/ 817900 w 863620"/>
              <a:gd name="connsiteY3" fmla="*/ 0 h 276462"/>
              <a:gd name="connsiteX4" fmla="*/ 863620 w 863620"/>
              <a:gd name="connsiteY4" fmla="*/ 186690 h 276462"/>
              <a:gd name="connsiteX5" fmla="*/ 6370 w 863620"/>
              <a:gd name="connsiteY5" fmla="*/ 129540 h 276462"/>
              <a:gd name="connsiteX0" fmla="*/ 6370 w 863620"/>
              <a:gd name="connsiteY0" fmla="*/ 129540 h 276462"/>
              <a:gd name="connsiteX1" fmla="*/ 78760 w 863620"/>
              <a:gd name="connsiteY1" fmla="*/ 3810 h 276462"/>
              <a:gd name="connsiteX2" fmla="*/ 490240 w 863620"/>
              <a:gd name="connsiteY2" fmla="*/ 160020 h 276462"/>
              <a:gd name="connsiteX3" fmla="*/ 817900 w 863620"/>
              <a:gd name="connsiteY3" fmla="*/ 0 h 276462"/>
              <a:gd name="connsiteX4" fmla="*/ 863620 w 863620"/>
              <a:gd name="connsiteY4" fmla="*/ 186690 h 276462"/>
              <a:gd name="connsiteX5" fmla="*/ 6370 w 863620"/>
              <a:gd name="connsiteY5" fmla="*/ 129540 h 276462"/>
              <a:gd name="connsiteX0" fmla="*/ 6370 w 863620"/>
              <a:gd name="connsiteY0" fmla="*/ 156130 h 303052"/>
              <a:gd name="connsiteX1" fmla="*/ 78760 w 863620"/>
              <a:gd name="connsiteY1" fmla="*/ 30400 h 303052"/>
              <a:gd name="connsiteX2" fmla="*/ 490240 w 863620"/>
              <a:gd name="connsiteY2" fmla="*/ 186610 h 303052"/>
              <a:gd name="connsiteX3" fmla="*/ 817900 w 863620"/>
              <a:gd name="connsiteY3" fmla="*/ 26590 h 303052"/>
              <a:gd name="connsiteX4" fmla="*/ 863620 w 863620"/>
              <a:gd name="connsiteY4" fmla="*/ 213280 h 303052"/>
              <a:gd name="connsiteX5" fmla="*/ 6370 w 863620"/>
              <a:gd name="connsiteY5" fmla="*/ 156130 h 303052"/>
              <a:gd name="connsiteX0" fmla="*/ 6370 w 863620"/>
              <a:gd name="connsiteY0" fmla="*/ 156130 h 303052"/>
              <a:gd name="connsiteX1" fmla="*/ 78760 w 863620"/>
              <a:gd name="connsiteY1" fmla="*/ 30400 h 303052"/>
              <a:gd name="connsiteX2" fmla="*/ 490240 w 863620"/>
              <a:gd name="connsiteY2" fmla="*/ 186610 h 303052"/>
              <a:gd name="connsiteX3" fmla="*/ 817900 w 863620"/>
              <a:gd name="connsiteY3" fmla="*/ 26590 h 303052"/>
              <a:gd name="connsiteX4" fmla="*/ 863620 w 863620"/>
              <a:gd name="connsiteY4" fmla="*/ 213280 h 303052"/>
              <a:gd name="connsiteX5" fmla="*/ 6370 w 863620"/>
              <a:gd name="connsiteY5" fmla="*/ 156130 h 303052"/>
              <a:gd name="connsiteX0" fmla="*/ 6370 w 887664"/>
              <a:gd name="connsiteY0" fmla="*/ 156130 h 303052"/>
              <a:gd name="connsiteX1" fmla="*/ 78760 w 887664"/>
              <a:gd name="connsiteY1" fmla="*/ 30400 h 303052"/>
              <a:gd name="connsiteX2" fmla="*/ 490240 w 887664"/>
              <a:gd name="connsiteY2" fmla="*/ 186610 h 303052"/>
              <a:gd name="connsiteX3" fmla="*/ 817900 w 887664"/>
              <a:gd name="connsiteY3" fmla="*/ 26590 h 303052"/>
              <a:gd name="connsiteX4" fmla="*/ 863620 w 887664"/>
              <a:gd name="connsiteY4" fmla="*/ 213280 h 303052"/>
              <a:gd name="connsiteX5" fmla="*/ 6370 w 887664"/>
              <a:gd name="connsiteY5" fmla="*/ 156130 h 303052"/>
              <a:gd name="connsiteX0" fmla="*/ 6370 w 887664"/>
              <a:gd name="connsiteY0" fmla="*/ 156130 h 303052"/>
              <a:gd name="connsiteX1" fmla="*/ 78760 w 887664"/>
              <a:gd name="connsiteY1" fmla="*/ 30400 h 303052"/>
              <a:gd name="connsiteX2" fmla="*/ 490240 w 887664"/>
              <a:gd name="connsiteY2" fmla="*/ 186610 h 303052"/>
              <a:gd name="connsiteX3" fmla="*/ 817900 w 887664"/>
              <a:gd name="connsiteY3" fmla="*/ 26590 h 303052"/>
              <a:gd name="connsiteX4" fmla="*/ 863620 w 887664"/>
              <a:gd name="connsiteY4" fmla="*/ 213280 h 303052"/>
              <a:gd name="connsiteX5" fmla="*/ 6370 w 887664"/>
              <a:gd name="connsiteY5" fmla="*/ 156130 h 303052"/>
              <a:gd name="connsiteX0" fmla="*/ 6370 w 887664"/>
              <a:gd name="connsiteY0" fmla="*/ 153690 h 300612"/>
              <a:gd name="connsiteX1" fmla="*/ 78760 w 887664"/>
              <a:gd name="connsiteY1" fmla="*/ 27960 h 300612"/>
              <a:gd name="connsiteX2" fmla="*/ 490240 w 887664"/>
              <a:gd name="connsiteY2" fmla="*/ 184170 h 300612"/>
              <a:gd name="connsiteX3" fmla="*/ 817900 w 887664"/>
              <a:gd name="connsiteY3" fmla="*/ 24150 h 300612"/>
              <a:gd name="connsiteX4" fmla="*/ 863620 w 887664"/>
              <a:gd name="connsiteY4" fmla="*/ 210840 h 300612"/>
              <a:gd name="connsiteX5" fmla="*/ 6370 w 887664"/>
              <a:gd name="connsiteY5" fmla="*/ 153690 h 300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7664" h="300612">
                <a:moveTo>
                  <a:pt x="6370" y="153690"/>
                </a:moveTo>
                <a:cubicBezTo>
                  <a:pt x="-15220" y="88920"/>
                  <a:pt x="20340" y="73680"/>
                  <a:pt x="78760" y="27960"/>
                </a:cubicBezTo>
                <a:cubicBezTo>
                  <a:pt x="166390" y="11450"/>
                  <a:pt x="337840" y="196870"/>
                  <a:pt x="490240" y="184170"/>
                </a:cubicBezTo>
                <a:cubicBezTo>
                  <a:pt x="637560" y="161310"/>
                  <a:pt x="769640" y="-74910"/>
                  <a:pt x="817900" y="24150"/>
                </a:cubicBezTo>
                <a:cubicBezTo>
                  <a:pt x="894100" y="67330"/>
                  <a:pt x="905530" y="171470"/>
                  <a:pt x="863620" y="210840"/>
                </a:cubicBezTo>
                <a:cubicBezTo>
                  <a:pt x="535960" y="378480"/>
                  <a:pt x="-8870" y="283230"/>
                  <a:pt x="6370" y="15369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68" name="Gruppo 67">
            <a:extLst>
              <a:ext uri="{FF2B5EF4-FFF2-40B4-BE49-F238E27FC236}">
                <a16:creationId xmlns:a16="http://schemas.microsoft.com/office/drawing/2014/main" id="{2A8D636B-18C1-8FD1-7A83-5C7434360E62}"/>
              </a:ext>
            </a:extLst>
          </p:cNvPr>
          <p:cNvGrpSpPr/>
          <p:nvPr/>
        </p:nvGrpSpPr>
        <p:grpSpPr>
          <a:xfrm>
            <a:off x="6109862" y="2756718"/>
            <a:ext cx="319633" cy="266334"/>
            <a:chOff x="1553252" y="1735995"/>
            <a:chExt cx="1533360" cy="1226394"/>
          </a:xfrm>
        </p:grpSpPr>
        <p:sp>
          <p:nvSpPr>
            <p:cNvPr id="84" name="Esagono 91">
              <a:extLst>
                <a:ext uri="{FF2B5EF4-FFF2-40B4-BE49-F238E27FC236}">
                  <a16:creationId xmlns:a16="http://schemas.microsoft.com/office/drawing/2014/main" id="{07B0FA92-DD46-DC8A-7D00-0CBAAE1FFAD8}"/>
                </a:ext>
              </a:extLst>
            </p:cNvPr>
            <p:cNvSpPr/>
            <p:nvPr/>
          </p:nvSpPr>
          <p:spPr>
            <a:xfrm rot="16200000">
              <a:off x="1770553" y="1646330"/>
              <a:ext cx="1098758" cy="1533360"/>
            </a:xfrm>
            <a:custGeom>
              <a:avLst/>
              <a:gdLst>
                <a:gd name="connsiteX0" fmla="*/ 0 w 1182033"/>
                <a:gd name="connsiteY0" fmla="*/ 733427 h 1466854"/>
                <a:gd name="connsiteX1" fmla="*/ 202896 w 1182033"/>
                <a:gd name="connsiteY1" fmla="*/ 0 h 1466854"/>
                <a:gd name="connsiteX2" fmla="*/ 979137 w 1182033"/>
                <a:gd name="connsiteY2" fmla="*/ 0 h 1466854"/>
                <a:gd name="connsiteX3" fmla="*/ 1182033 w 1182033"/>
                <a:gd name="connsiteY3" fmla="*/ 733427 h 1466854"/>
                <a:gd name="connsiteX4" fmla="*/ 979137 w 1182033"/>
                <a:gd name="connsiteY4" fmla="*/ 1466854 h 1466854"/>
                <a:gd name="connsiteX5" fmla="*/ 202896 w 1182033"/>
                <a:gd name="connsiteY5" fmla="*/ 1466854 h 1466854"/>
                <a:gd name="connsiteX6" fmla="*/ 0 w 1182033"/>
                <a:gd name="connsiteY6" fmla="*/ 733427 h 1466854"/>
                <a:gd name="connsiteX0" fmla="*/ 0 w 1182033"/>
                <a:gd name="connsiteY0" fmla="*/ 733427 h 1466854"/>
                <a:gd name="connsiteX1" fmla="*/ 202896 w 1182033"/>
                <a:gd name="connsiteY1" fmla="*/ 0 h 1466854"/>
                <a:gd name="connsiteX2" fmla="*/ 979137 w 1182033"/>
                <a:gd name="connsiteY2" fmla="*/ 0 h 1466854"/>
                <a:gd name="connsiteX3" fmla="*/ 1182033 w 1182033"/>
                <a:gd name="connsiteY3" fmla="*/ 733427 h 1466854"/>
                <a:gd name="connsiteX4" fmla="*/ 979137 w 1182033"/>
                <a:gd name="connsiteY4" fmla="*/ 1466854 h 1466854"/>
                <a:gd name="connsiteX5" fmla="*/ 202896 w 1182033"/>
                <a:gd name="connsiteY5" fmla="*/ 1466854 h 1466854"/>
                <a:gd name="connsiteX6" fmla="*/ 0 w 1182033"/>
                <a:gd name="connsiteY6" fmla="*/ 733427 h 1466854"/>
                <a:gd name="connsiteX0" fmla="*/ 0 w 1182033"/>
                <a:gd name="connsiteY0" fmla="*/ 733427 h 1466854"/>
                <a:gd name="connsiteX1" fmla="*/ 202896 w 1182033"/>
                <a:gd name="connsiteY1" fmla="*/ 0 h 1466854"/>
                <a:gd name="connsiteX2" fmla="*/ 979137 w 1182033"/>
                <a:gd name="connsiteY2" fmla="*/ 0 h 1466854"/>
                <a:gd name="connsiteX3" fmla="*/ 1182033 w 1182033"/>
                <a:gd name="connsiteY3" fmla="*/ 733427 h 1466854"/>
                <a:gd name="connsiteX4" fmla="*/ 979137 w 1182033"/>
                <a:gd name="connsiteY4" fmla="*/ 1466854 h 1466854"/>
                <a:gd name="connsiteX5" fmla="*/ 202896 w 1182033"/>
                <a:gd name="connsiteY5" fmla="*/ 1466854 h 1466854"/>
                <a:gd name="connsiteX6" fmla="*/ 0 w 1182033"/>
                <a:gd name="connsiteY6" fmla="*/ 733427 h 1466854"/>
                <a:gd name="connsiteX0" fmla="*/ 0 w 1182033"/>
                <a:gd name="connsiteY0" fmla="*/ 768986 h 1502413"/>
                <a:gd name="connsiteX1" fmla="*/ 202896 w 1182033"/>
                <a:gd name="connsiteY1" fmla="*/ 35559 h 1502413"/>
                <a:gd name="connsiteX2" fmla="*/ 979137 w 1182033"/>
                <a:gd name="connsiteY2" fmla="*/ 35559 h 1502413"/>
                <a:gd name="connsiteX3" fmla="*/ 1182033 w 1182033"/>
                <a:gd name="connsiteY3" fmla="*/ 768986 h 1502413"/>
                <a:gd name="connsiteX4" fmla="*/ 979137 w 1182033"/>
                <a:gd name="connsiteY4" fmla="*/ 1502413 h 1502413"/>
                <a:gd name="connsiteX5" fmla="*/ 202896 w 1182033"/>
                <a:gd name="connsiteY5" fmla="*/ 1502413 h 1502413"/>
                <a:gd name="connsiteX6" fmla="*/ 0 w 1182033"/>
                <a:gd name="connsiteY6" fmla="*/ 768986 h 1502413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56364"/>
                <a:gd name="connsiteX1" fmla="*/ 202896 w 1182033"/>
                <a:gd name="connsiteY1" fmla="*/ 53102 h 1556364"/>
                <a:gd name="connsiteX2" fmla="*/ 979137 w 1182033"/>
                <a:gd name="connsiteY2" fmla="*/ 53102 h 1556364"/>
                <a:gd name="connsiteX3" fmla="*/ 1182033 w 1182033"/>
                <a:gd name="connsiteY3" fmla="*/ 786529 h 1556364"/>
                <a:gd name="connsiteX4" fmla="*/ 979137 w 1182033"/>
                <a:gd name="connsiteY4" fmla="*/ 1519956 h 1556364"/>
                <a:gd name="connsiteX5" fmla="*/ 202896 w 1182033"/>
                <a:gd name="connsiteY5" fmla="*/ 1519956 h 1556364"/>
                <a:gd name="connsiteX6" fmla="*/ 0 w 1182033"/>
                <a:gd name="connsiteY6" fmla="*/ 786529 h 1556364"/>
                <a:gd name="connsiteX0" fmla="*/ 0 w 1182033"/>
                <a:gd name="connsiteY0" fmla="*/ 786529 h 1577877"/>
                <a:gd name="connsiteX1" fmla="*/ 202896 w 1182033"/>
                <a:gd name="connsiteY1" fmla="*/ 53102 h 1577877"/>
                <a:gd name="connsiteX2" fmla="*/ 979137 w 1182033"/>
                <a:gd name="connsiteY2" fmla="*/ 53102 h 1577877"/>
                <a:gd name="connsiteX3" fmla="*/ 1182033 w 1182033"/>
                <a:gd name="connsiteY3" fmla="*/ 786529 h 1577877"/>
                <a:gd name="connsiteX4" fmla="*/ 979137 w 1182033"/>
                <a:gd name="connsiteY4" fmla="*/ 1519956 h 1577877"/>
                <a:gd name="connsiteX5" fmla="*/ 202896 w 1182033"/>
                <a:gd name="connsiteY5" fmla="*/ 1519956 h 1577877"/>
                <a:gd name="connsiteX6" fmla="*/ 0 w 1182033"/>
                <a:gd name="connsiteY6" fmla="*/ 786529 h 1577877"/>
                <a:gd name="connsiteX0" fmla="*/ 7936 w 1189969"/>
                <a:gd name="connsiteY0" fmla="*/ 786529 h 1577877"/>
                <a:gd name="connsiteX1" fmla="*/ 210832 w 1189969"/>
                <a:gd name="connsiteY1" fmla="*/ 53102 h 1577877"/>
                <a:gd name="connsiteX2" fmla="*/ 987073 w 1189969"/>
                <a:gd name="connsiteY2" fmla="*/ 53102 h 1577877"/>
                <a:gd name="connsiteX3" fmla="*/ 1189969 w 1189969"/>
                <a:gd name="connsiteY3" fmla="*/ 786529 h 1577877"/>
                <a:gd name="connsiteX4" fmla="*/ 987073 w 1189969"/>
                <a:gd name="connsiteY4" fmla="*/ 1519956 h 1577877"/>
                <a:gd name="connsiteX5" fmla="*/ 210832 w 1189969"/>
                <a:gd name="connsiteY5" fmla="*/ 1519956 h 1577877"/>
                <a:gd name="connsiteX6" fmla="*/ 7936 w 1189969"/>
                <a:gd name="connsiteY6" fmla="*/ 786529 h 1577877"/>
                <a:gd name="connsiteX0" fmla="*/ 7936 w 1189969"/>
                <a:gd name="connsiteY0" fmla="*/ 786529 h 1577877"/>
                <a:gd name="connsiteX1" fmla="*/ 210832 w 1189969"/>
                <a:gd name="connsiteY1" fmla="*/ 53102 h 1577877"/>
                <a:gd name="connsiteX2" fmla="*/ 987073 w 1189969"/>
                <a:gd name="connsiteY2" fmla="*/ 53102 h 1577877"/>
                <a:gd name="connsiteX3" fmla="*/ 1189969 w 1189969"/>
                <a:gd name="connsiteY3" fmla="*/ 786529 h 1577877"/>
                <a:gd name="connsiteX4" fmla="*/ 987073 w 1189969"/>
                <a:gd name="connsiteY4" fmla="*/ 1519956 h 1577877"/>
                <a:gd name="connsiteX5" fmla="*/ 210832 w 1189969"/>
                <a:gd name="connsiteY5" fmla="*/ 1519956 h 1577877"/>
                <a:gd name="connsiteX6" fmla="*/ 7936 w 1189969"/>
                <a:gd name="connsiteY6" fmla="*/ 786529 h 1577877"/>
                <a:gd name="connsiteX0" fmla="*/ 1824 w 1183857"/>
                <a:gd name="connsiteY0" fmla="*/ 786529 h 1577877"/>
                <a:gd name="connsiteX1" fmla="*/ 204720 w 1183857"/>
                <a:gd name="connsiteY1" fmla="*/ 53102 h 1577877"/>
                <a:gd name="connsiteX2" fmla="*/ 980961 w 1183857"/>
                <a:gd name="connsiteY2" fmla="*/ 53102 h 1577877"/>
                <a:gd name="connsiteX3" fmla="*/ 1183857 w 1183857"/>
                <a:gd name="connsiteY3" fmla="*/ 786529 h 1577877"/>
                <a:gd name="connsiteX4" fmla="*/ 980961 w 1183857"/>
                <a:gd name="connsiteY4" fmla="*/ 1519956 h 1577877"/>
                <a:gd name="connsiteX5" fmla="*/ 204720 w 1183857"/>
                <a:gd name="connsiteY5" fmla="*/ 1519956 h 1577877"/>
                <a:gd name="connsiteX6" fmla="*/ 1824 w 1183857"/>
                <a:gd name="connsiteY6" fmla="*/ 786529 h 1577877"/>
                <a:gd name="connsiteX0" fmla="*/ 0 w 1182033"/>
                <a:gd name="connsiteY0" fmla="*/ 786529 h 1577877"/>
                <a:gd name="connsiteX1" fmla="*/ 202896 w 1182033"/>
                <a:gd name="connsiteY1" fmla="*/ 53102 h 1577877"/>
                <a:gd name="connsiteX2" fmla="*/ 979137 w 1182033"/>
                <a:gd name="connsiteY2" fmla="*/ 53102 h 1577877"/>
                <a:gd name="connsiteX3" fmla="*/ 1182033 w 1182033"/>
                <a:gd name="connsiteY3" fmla="*/ 786529 h 1577877"/>
                <a:gd name="connsiteX4" fmla="*/ 979137 w 1182033"/>
                <a:gd name="connsiteY4" fmla="*/ 1519956 h 1577877"/>
                <a:gd name="connsiteX5" fmla="*/ 202896 w 1182033"/>
                <a:gd name="connsiteY5" fmla="*/ 1519956 h 1577877"/>
                <a:gd name="connsiteX6" fmla="*/ 0 w 1182033"/>
                <a:gd name="connsiteY6" fmla="*/ 786529 h 1577877"/>
                <a:gd name="connsiteX0" fmla="*/ 0 w 1142683"/>
                <a:gd name="connsiteY0" fmla="*/ 786530 h 1577877"/>
                <a:gd name="connsiteX1" fmla="*/ 163546 w 1142683"/>
                <a:gd name="connsiteY1" fmla="*/ 53102 h 1577877"/>
                <a:gd name="connsiteX2" fmla="*/ 939787 w 1142683"/>
                <a:gd name="connsiteY2" fmla="*/ 53102 h 1577877"/>
                <a:gd name="connsiteX3" fmla="*/ 1142683 w 1142683"/>
                <a:gd name="connsiteY3" fmla="*/ 786529 h 1577877"/>
                <a:gd name="connsiteX4" fmla="*/ 939787 w 1142683"/>
                <a:gd name="connsiteY4" fmla="*/ 1519956 h 1577877"/>
                <a:gd name="connsiteX5" fmla="*/ 163546 w 1142683"/>
                <a:gd name="connsiteY5" fmla="*/ 1519956 h 1577877"/>
                <a:gd name="connsiteX6" fmla="*/ 0 w 1142683"/>
                <a:gd name="connsiteY6" fmla="*/ 786530 h 1577877"/>
                <a:gd name="connsiteX0" fmla="*/ 0 w 1134813"/>
                <a:gd name="connsiteY0" fmla="*/ 802212 h 1577877"/>
                <a:gd name="connsiteX1" fmla="*/ 155676 w 1134813"/>
                <a:gd name="connsiteY1" fmla="*/ 53102 h 1577877"/>
                <a:gd name="connsiteX2" fmla="*/ 931917 w 1134813"/>
                <a:gd name="connsiteY2" fmla="*/ 53102 h 1577877"/>
                <a:gd name="connsiteX3" fmla="*/ 1134813 w 1134813"/>
                <a:gd name="connsiteY3" fmla="*/ 786529 h 1577877"/>
                <a:gd name="connsiteX4" fmla="*/ 931917 w 1134813"/>
                <a:gd name="connsiteY4" fmla="*/ 1519956 h 1577877"/>
                <a:gd name="connsiteX5" fmla="*/ 155676 w 1134813"/>
                <a:gd name="connsiteY5" fmla="*/ 1519956 h 1577877"/>
                <a:gd name="connsiteX6" fmla="*/ 0 w 1134813"/>
                <a:gd name="connsiteY6" fmla="*/ 802212 h 1577877"/>
                <a:gd name="connsiteX0" fmla="*/ 0 w 1134813"/>
                <a:gd name="connsiteY0" fmla="*/ 802212 h 1577877"/>
                <a:gd name="connsiteX1" fmla="*/ 155676 w 1134813"/>
                <a:gd name="connsiteY1" fmla="*/ 53102 h 1577877"/>
                <a:gd name="connsiteX2" fmla="*/ 931917 w 1134813"/>
                <a:gd name="connsiteY2" fmla="*/ 53102 h 1577877"/>
                <a:gd name="connsiteX3" fmla="*/ 1134813 w 1134813"/>
                <a:gd name="connsiteY3" fmla="*/ 786529 h 1577877"/>
                <a:gd name="connsiteX4" fmla="*/ 931917 w 1134813"/>
                <a:gd name="connsiteY4" fmla="*/ 1519956 h 1577877"/>
                <a:gd name="connsiteX5" fmla="*/ 155676 w 1134813"/>
                <a:gd name="connsiteY5" fmla="*/ 1519956 h 1577877"/>
                <a:gd name="connsiteX6" fmla="*/ 0 w 1134813"/>
                <a:gd name="connsiteY6" fmla="*/ 802212 h 157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4813" h="1577877">
                  <a:moveTo>
                    <a:pt x="0" y="802212"/>
                  </a:moveTo>
                  <a:cubicBezTo>
                    <a:pt x="2892" y="314279"/>
                    <a:pt x="99472" y="413789"/>
                    <a:pt x="155676" y="53102"/>
                  </a:cubicBezTo>
                  <a:cubicBezTo>
                    <a:pt x="393468" y="-7858"/>
                    <a:pt x="663645" y="-26906"/>
                    <a:pt x="931917" y="53102"/>
                  </a:cubicBezTo>
                  <a:cubicBezTo>
                    <a:pt x="972881" y="442361"/>
                    <a:pt x="1090041" y="500146"/>
                    <a:pt x="1134813" y="786529"/>
                  </a:cubicBezTo>
                  <a:cubicBezTo>
                    <a:pt x="1097663" y="1097683"/>
                    <a:pt x="955736" y="1126893"/>
                    <a:pt x="931917" y="1519956"/>
                  </a:cubicBezTo>
                  <a:cubicBezTo>
                    <a:pt x="570302" y="1601874"/>
                    <a:pt x="523010" y="1592349"/>
                    <a:pt x="155676" y="1519956"/>
                  </a:cubicBezTo>
                  <a:cubicBezTo>
                    <a:pt x="133768" y="1199286"/>
                    <a:pt x="5685" y="1310135"/>
                    <a:pt x="0" y="80221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85" name="Gruppo 84">
              <a:extLst>
                <a:ext uri="{FF2B5EF4-FFF2-40B4-BE49-F238E27FC236}">
                  <a16:creationId xmlns:a16="http://schemas.microsoft.com/office/drawing/2014/main" id="{6306B3C2-B241-9ACF-DCF6-856DC73CDA5D}"/>
                </a:ext>
              </a:extLst>
            </p:cNvPr>
            <p:cNvGrpSpPr/>
            <p:nvPr/>
          </p:nvGrpSpPr>
          <p:grpSpPr>
            <a:xfrm>
              <a:off x="1827580" y="1735995"/>
              <a:ext cx="984703" cy="1129404"/>
              <a:chOff x="1827580" y="1735995"/>
              <a:chExt cx="984703" cy="1129404"/>
            </a:xfrm>
          </p:grpSpPr>
          <p:sp>
            <p:nvSpPr>
              <p:cNvPr id="86" name="Pentagono 94">
                <a:extLst>
                  <a:ext uri="{FF2B5EF4-FFF2-40B4-BE49-F238E27FC236}">
                    <a16:creationId xmlns:a16="http://schemas.microsoft.com/office/drawing/2014/main" id="{903FDB3E-3980-3A11-1A37-305BD760C233}"/>
                  </a:ext>
                </a:extLst>
              </p:cNvPr>
              <p:cNvSpPr/>
              <p:nvPr/>
            </p:nvSpPr>
            <p:spPr>
              <a:xfrm>
                <a:off x="1827580" y="1863630"/>
                <a:ext cx="984703" cy="502514"/>
              </a:xfrm>
              <a:custGeom>
                <a:avLst/>
                <a:gdLst>
                  <a:gd name="connsiteX0" fmla="*/ 1 w 1050012"/>
                  <a:gd name="connsiteY0" fmla="*/ 206866 h 541583"/>
                  <a:gd name="connsiteX1" fmla="*/ 525006 w 1050012"/>
                  <a:gd name="connsiteY1" fmla="*/ 0 h 541583"/>
                  <a:gd name="connsiteX2" fmla="*/ 1050011 w 1050012"/>
                  <a:gd name="connsiteY2" fmla="*/ 206866 h 541583"/>
                  <a:gd name="connsiteX3" fmla="*/ 849477 w 1050012"/>
                  <a:gd name="connsiteY3" fmla="*/ 541582 h 541583"/>
                  <a:gd name="connsiteX4" fmla="*/ 200535 w 1050012"/>
                  <a:gd name="connsiteY4" fmla="*/ 541582 h 541583"/>
                  <a:gd name="connsiteX5" fmla="*/ 1 w 1050012"/>
                  <a:gd name="connsiteY5" fmla="*/ 206866 h 541583"/>
                  <a:gd name="connsiteX0" fmla="*/ 0 w 1050010"/>
                  <a:gd name="connsiteY0" fmla="*/ 95106 h 429822"/>
                  <a:gd name="connsiteX1" fmla="*/ 547865 w 1050010"/>
                  <a:gd name="connsiteY1" fmla="*/ 0 h 429822"/>
                  <a:gd name="connsiteX2" fmla="*/ 1050010 w 1050010"/>
                  <a:gd name="connsiteY2" fmla="*/ 95106 h 429822"/>
                  <a:gd name="connsiteX3" fmla="*/ 849476 w 1050010"/>
                  <a:gd name="connsiteY3" fmla="*/ 429822 h 429822"/>
                  <a:gd name="connsiteX4" fmla="*/ 200534 w 1050010"/>
                  <a:gd name="connsiteY4" fmla="*/ 429822 h 429822"/>
                  <a:gd name="connsiteX5" fmla="*/ 0 w 1050010"/>
                  <a:gd name="connsiteY5" fmla="*/ 95106 h 429822"/>
                  <a:gd name="connsiteX0" fmla="*/ 0 w 1050010"/>
                  <a:gd name="connsiteY0" fmla="*/ 163686 h 498402"/>
                  <a:gd name="connsiteX1" fmla="*/ 525005 w 1050010"/>
                  <a:gd name="connsiteY1" fmla="*/ 0 h 498402"/>
                  <a:gd name="connsiteX2" fmla="*/ 1050010 w 1050010"/>
                  <a:gd name="connsiteY2" fmla="*/ 163686 h 498402"/>
                  <a:gd name="connsiteX3" fmla="*/ 849476 w 1050010"/>
                  <a:gd name="connsiteY3" fmla="*/ 498402 h 498402"/>
                  <a:gd name="connsiteX4" fmla="*/ 200534 w 1050010"/>
                  <a:gd name="connsiteY4" fmla="*/ 498402 h 498402"/>
                  <a:gd name="connsiteX5" fmla="*/ 0 w 1050010"/>
                  <a:gd name="connsiteY5" fmla="*/ 163686 h 498402"/>
                  <a:gd name="connsiteX0" fmla="*/ 0 w 1019530"/>
                  <a:gd name="connsiteY0" fmla="*/ 163686 h 498402"/>
                  <a:gd name="connsiteX1" fmla="*/ 525005 w 1019530"/>
                  <a:gd name="connsiteY1" fmla="*/ 0 h 498402"/>
                  <a:gd name="connsiteX2" fmla="*/ 1019530 w 1019530"/>
                  <a:gd name="connsiteY2" fmla="*/ 178926 h 498402"/>
                  <a:gd name="connsiteX3" fmla="*/ 849476 w 1019530"/>
                  <a:gd name="connsiteY3" fmla="*/ 498402 h 498402"/>
                  <a:gd name="connsiteX4" fmla="*/ 200534 w 1019530"/>
                  <a:gd name="connsiteY4" fmla="*/ 498402 h 498402"/>
                  <a:gd name="connsiteX5" fmla="*/ 0 w 1019530"/>
                  <a:gd name="connsiteY5" fmla="*/ 163686 h 498402"/>
                  <a:gd name="connsiteX0" fmla="*/ 0 w 1019530"/>
                  <a:gd name="connsiteY0" fmla="*/ 163686 h 498402"/>
                  <a:gd name="connsiteX1" fmla="*/ 525005 w 1019530"/>
                  <a:gd name="connsiteY1" fmla="*/ 0 h 498402"/>
                  <a:gd name="connsiteX2" fmla="*/ 1019530 w 1019530"/>
                  <a:gd name="connsiteY2" fmla="*/ 178926 h 498402"/>
                  <a:gd name="connsiteX3" fmla="*/ 849476 w 1019530"/>
                  <a:gd name="connsiteY3" fmla="*/ 450142 h 498402"/>
                  <a:gd name="connsiteX4" fmla="*/ 200534 w 1019530"/>
                  <a:gd name="connsiteY4" fmla="*/ 498402 h 498402"/>
                  <a:gd name="connsiteX5" fmla="*/ 0 w 1019530"/>
                  <a:gd name="connsiteY5" fmla="*/ 163686 h 498402"/>
                  <a:gd name="connsiteX0" fmla="*/ 0 w 1019530"/>
                  <a:gd name="connsiteY0" fmla="*/ 163686 h 475542"/>
                  <a:gd name="connsiteX1" fmla="*/ 525005 w 1019530"/>
                  <a:gd name="connsiteY1" fmla="*/ 0 h 475542"/>
                  <a:gd name="connsiteX2" fmla="*/ 1019530 w 1019530"/>
                  <a:gd name="connsiteY2" fmla="*/ 178926 h 475542"/>
                  <a:gd name="connsiteX3" fmla="*/ 849476 w 1019530"/>
                  <a:gd name="connsiteY3" fmla="*/ 450142 h 475542"/>
                  <a:gd name="connsiteX4" fmla="*/ 205614 w 1019530"/>
                  <a:gd name="connsiteY4" fmla="*/ 475542 h 475542"/>
                  <a:gd name="connsiteX5" fmla="*/ 0 w 1019530"/>
                  <a:gd name="connsiteY5" fmla="*/ 163686 h 475542"/>
                  <a:gd name="connsiteX0" fmla="*/ 0 w 1019530"/>
                  <a:gd name="connsiteY0" fmla="*/ 163686 h 480622"/>
                  <a:gd name="connsiteX1" fmla="*/ 525005 w 1019530"/>
                  <a:gd name="connsiteY1" fmla="*/ 0 h 480622"/>
                  <a:gd name="connsiteX2" fmla="*/ 1019530 w 1019530"/>
                  <a:gd name="connsiteY2" fmla="*/ 178926 h 480622"/>
                  <a:gd name="connsiteX3" fmla="*/ 811376 w 1019530"/>
                  <a:gd name="connsiteY3" fmla="*/ 480622 h 480622"/>
                  <a:gd name="connsiteX4" fmla="*/ 205614 w 1019530"/>
                  <a:gd name="connsiteY4" fmla="*/ 475542 h 480622"/>
                  <a:gd name="connsiteX5" fmla="*/ 0 w 1019530"/>
                  <a:gd name="connsiteY5" fmla="*/ 163686 h 480622"/>
                  <a:gd name="connsiteX0" fmla="*/ 0 w 973810"/>
                  <a:gd name="connsiteY0" fmla="*/ 184006 h 480622"/>
                  <a:gd name="connsiteX1" fmla="*/ 479285 w 973810"/>
                  <a:gd name="connsiteY1" fmla="*/ 0 h 480622"/>
                  <a:gd name="connsiteX2" fmla="*/ 973810 w 973810"/>
                  <a:gd name="connsiteY2" fmla="*/ 178926 h 480622"/>
                  <a:gd name="connsiteX3" fmla="*/ 765656 w 973810"/>
                  <a:gd name="connsiteY3" fmla="*/ 480622 h 480622"/>
                  <a:gd name="connsiteX4" fmla="*/ 159894 w 973810"/>
                  <a:gd name="connsiteY4" fmla="*/ 475542 h 480622"/>
                  <a:gd name="connsiteX5" fmla="*/ 0 w 973810"/>
                  <a:gd name="connsiteY5" fmla="*/ 184006 h 480622"/>
                  <a:gd name="connsiteX0" fmla="*/ 0 w 973810"/>
                  <a:gd name="connsiteY0" fmla="*/ 184006 h 480622"/>
                  <a:gd name="connsiteX1" fmla="*/ 479285 w 973810"/>
                  <a:gd name="connsiteY1" fmla="*/ 0 h 480622"/>
                  <a:gd name="connsiteX2" fmla="*/ 973810 w 973810"/>
                  <a:gd name="connsiteY2" fmla="*/ 178926 h 480622"/>
                  <a:gd name="connsiteX3" fmla="*/ 765656 w 973810"/>
                  <a:gd name="connsiteY3" fmla="*/ 480622 h 480622"/>
                  <a:gd name="connsiteX4" fmla="*/ 159894 w 973810"/>
                  <a:gd name="connsiteY4" fmla="*/ 475542 h 480622"/>
                  <a:gd name="connsiteX5" fmla="*/ 0 w 973810"/>
                  <a:gd name="connsiteY5" fmla="*/ 184006 h 480622"/>
                  <a:gd name="connsiteX0" fmla="*/ 170 w 973980"/>
                  <a:gd name="connsiteY0" fmla="*/ 184006 h 480622"/>
                  <a:gd name="connsiteX1" fmla="*/ 479455 w 973980"/>
                  <a:gd name="connsiteY1" fmla="*/ 0 h 480622"/>
                  <a:gd name="connsiteX2" fmla="*/ 973980 w 973980"/>
                  <a:gd name="connsiteY2" fmla="*/ 178926 h 480622"/>
                  <a:gd name="connsiteX3" fmla="*/ 765826 w 973980"/>
                  <a:gd name="connsiteY3" fmla="*/ 480622 h 480622"/>
                  <a:gd name="connsiteX4" fmla="*/ 160064 w 973980"/>
                  <a:gd name="connsiteY4" fmla="*/ 475542 h 480622"/>
                  <a:gd name="connsiteX5" fmla="*/ 170 w 973980"/>
                  <a:gd name="connsiteY5" fmla="*/ 184006 h 480622"/>
                  <a:gd name="connsiteX0" fmla="*/ 170 w 973980"/>
                  <a:gd name="connsiteY0" fmla="*/ 184006 h 480622"/>
                  <a:gd name="connsiteX1" fmla="*/ 479455 w 973980"/>
                  <a:gd name="connsiteY1" fmla="*/ 0 h 480622"/>
                  <a:gd name="connsiteX2" fmla="*/ 973980 w 973980"/>
                  <a:gd name="connsiteY2" fmla="*/ 178926 h 480622"/>
                  <a:gd name="connsiteX3" fmla="*/ 765826 w 973980"/>
                  <a:gd name="connsiteY3" fmla="*/ 480622 h 480622"/>
                  <a:gd name="connsiteX4" fmla="*/ 160064 w 973980"/>
                  <a:gd name="connsiteY4" fmla="*/ 475542 h 480622"/>
                  <a:gd name="connsiteX5" fmla="*/ 170 w 973980"/>
                  <a:gd name="connsiteY5" fmla="*/ 184006 h 480622"/>
                  <a:gd name="connsiteX0" fmla="*/ 138 w 973948"/>
                  <a:gd name="connsiteY0" fmla="*/ 184006 h 480622"/>
                  <a:gd name="connsiteX1" fmla="*/ 479423 w 973948"/>
                  <a:gd name="connsiteY1" fmla="*/ 0 h 480622"/>
                  <a:gd name="connsiteX2" fmla="*/ 973948 w 973948"/>
                  <a:gd name="connsiteY2" fmla="*/ 178926 h 480622"/>
                  <a:gd name="connsiteX3" fmla="*/ 765794 w 973948"/>
                  <a:gd name="connsiteY3" fmla="*/ 480622 h 480622"/>
                  <a:gd name="connsiteX4" fmla="*/ 160032 w 973948"/>
                  <a:gd name="connsiteY4" fmla="*/ 475542 h 480622"/>
                  <a:gd name="connsiteX5" fmla="*/ 138 w 973948"/>
                  <a:gd name="connsiteY5" fmla="*/ 184006 h 480622"/>
                  <a:gd name="connsiteX0" fmla="*/ 138 w 973948"/>
                  <a:gd name="connsiteY0" fmla="*/ 184006 h 497603"/>
                  <a:gd name="connsiteX1" fmla="*/ 479423 w 973948"/>
                  <a:gd name="connsiteY1" fmla="*/ 0 h 497603"/>
                  <a:gd name="connsiteX2" fmla="*/ 973948 w 973948"/>
                  <a:gd name="connsiteY2" fmla="*/ 178926 h 497603"/>
                  <a:gd name="connsiteX3" fmla="*/ 765794 w 973948"/>
                  <a:gd name="connsiteY3" fmla="*/ 480622 h 497603"/>
                  <a:gd name="connsiteX4" fmla="*/ 160032 w 973948"/>
                  <a:gd name="connsiteY4" fmla="*/ 475542 h 497603"/>
                  <a:gd name="connsiteX5" fmla="*/ 138 w 973948"/>
                  <a:gd name="connsiteY5" fmla="*/ 184006 h 497603"/>
                  <a:gd name="connsiteX0" fmla="*/ 252 w 974062"/>
                  <a:gd name="connsiteY0" fmla="*/ 184006 h 497603"/>
                  <a:gd name="connsiteX1" fmla="*/ 479537 w 974062"/>
                  <a:gd name="connsiteY1" fmla="*/ 0 h 497603"/>
                  <a:gd name="connsiteX2" fmla="*/ 974062 w 974062"/>
                  <a:gd name="connsiteY2" fmla="*/ 178926 h 497603"/>
                  <a:gd name="connsiteX3" fmla="*/ 765908 w 974062"/>
                  <a:gd name="connsiteY3" fmla="*/ 480622 h 497603"/>
                  <a:gd name="connsiteX4" fmla="*/ 160146 w 974062"/>
                  <a:gd name="connsiteY4" fmla="*/ 475542 h 497603"/>
                  <a:gd name="connsiteX5" fmla="*/ 252 w 974062"/>
                  <a:gd name="connsiteY5" fmla="*/ 184006 h 497603"/>
                  <a:gd name="connsiteX0" fmla="*/ 164 w 973974"/>
                  <a:gd name="connsiteY0" fmla="*/ 184006 h 497603"/>
                  <a:gd name="connsiteX1" fmla="*/ 479449 w 973974"/>
                  <a:gd name="connsiteY1" fmla="*/ 0 h 497603"/>
                  <a:gd name="connsiteX2" fmla="*/ 973974 w 973974"/>
                  <a:gd name="connsiteY2" fmla="*/ 178926 h 497603"/>
                  <a:gd name="connsiteX3" fmla="*/ 765820 w 973974"/>
                  <a:gd name="connsiteY3" fmla="*/ 480622 h 497603"/>
                  <a:gd name="connsiteX4" fmla="*/ 160058 w 973974"/>
                  <a:gd name="connsiteY4" fmla="*/ 475542 h 497603"/>
                  <a:gd name="connsiteX5" fmla="*/ 164 w 973974"/>
                  <a:gd name="connsiteY5" fmla="*/ 184006 h 497603"/>
                  <a:gd name="connsiteX0" fmla="*/ 164 w 973974"/>
                  <a:gd name="connsiteY0" fmla="*/ 184006 h 504987"/>
                  <a:gd name="connsiteX1" fmla="*/ 479449 w 973974"/>
                  <a:gd name="connsiteY1" fmla="*/ 0 h 504987"/>
                  <a:gd name="connsiteX2" fmla="*/ 973974 w 973974"/>
                  <a:gd name="connsiteY2" fmla="*/ 178926 h 504987"/>
                  <a:gd name="connsiteX3" fmla="*/ 765820 w 973974"/>
                  <a:gd name="connsiteY3" fmla="*/ 480622 h 504987"/>
                  <a:gd name="connsiteX4" fmla="*/ 160058 w 973974"/>
                  <a:gd name="connsiteY4" fmla="*/ 475542 h 504987"/>
                  <a:gd name="connsiteX5" fmla="*/ 164 w 973974"/>
                  <a:gd name="connsiteY5" fmla="*/ 184006 h 504987"/>
                  <a:gd name="connsiteX0" fmla="*/ 164 w 973974"/>
                  <a:gd name="connsiteY0" fmla="*/ 184006 h 504987"/>
                  <a:gd name="connsiteX1" fmla="*/ 479449 w 973974"/>
                  <a:gd name="connsiteY1" fmla="*/ 0 h 504987"/>
                  <a:gd name="connsiteX2" fmla="*/ 973974 w 973974"/>
                  <a:gd name="connsiteY2" fmla="*/ 178926 h 504987"/>
                  <a:gd name="connsiteX3" fmla="*/ 765820 w 973974"/>
                  <a:gd name="connsiteY3" fmla="*/ 480622 h 504987"/>
                  <a:gd name="connsiteX4" fmla="*/ 160058 w 973974"/>
                  <a:gd name="connsiteY4" fmla="*/ 475542 h 504987"/>
                  <a:gd name="connsiteX5" fmla="*/ 164 w 973974"/>
                  <a:gd name="connsiteY5" fmla="*/ 184006 h 504987"/>
                  <a:gd name="connsiteX0" fmla="*/ 164 w 973974"/>
                  <a:gd name="connsiteY0" fmla="*/ 184006 h 502514"/>
                  <a:gd name="connsiteX1" fmla="*/ 479449 w 973974"/>
                  <a:gd name="connsiteY1" fmla="*/ 0 h 502514"/>
                  <a:gd name="connsiteX2" fmla="*/ 973974 w 973974"/>
                  <a:gd name="connsiteY2" fmla="*/ 178926 h 502514"/>
                  <a:gd name="connsiteX3" fmla="*/ 765820 w 973974"/>
                  <a:gd name="connsiteY3" fmla="*/ 480622 h 502514"/>
                  <a:gd name="connsiteX4" fmla="*/ 160058 w 973974"/>
                  <a:gd name="connsiteY4" fmla="*/ 475542 h 502514"/>
                  <a:gd name="connsiteX5" fmla="*/ 164 w 973974"/>
                  <a:gd name="connsiteY5" fmla="*/ 184006 h 50251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16 h 502524"/>
                  <a:gd name="connsiteX1" fmla="*/ 479449 w 984703"/>
                  <a:gd name="connsiteY1" fmla="*/ 10 h 502524"/>
                  <a:gd name="connsiteX2" fmla="*/ 973974 w 984703"/>
                  <a:gd name="connsiteY2" fmla="*/ 178936 h 502524"/>
                  <a:gd name="connsiteX3" fmla="*/ 765820 w 984703"/>
                  <a:gd name="connsiteY3" fmla="*/ 480632 h 502524"/>
                  <a:gd name="connsiteX4" fmla="*/ 160058 w 984703"/>
                  <a:gd name="connsiteY4" fmla="*/ 475552 h 502524"/>
                  <a:gd name="connsiteX5" fmla="*/ 164 w 984703"/>
                  <a:gd name="connsiteY5" fmla="*/ 184016 h 50252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06 h 502514"/>
                  <a:gd name="connsiteX1" fmla="*/ 4921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4703" h="502514">
                    <a:moveTo>
                      <a:pt x="164" y="184006"/>
                    </a:moveTo>
                    <a:cubicBezTo>
                      <a:pt x="20226" y="127751"/>
                      <a:pt x="301907" y="10535"/>
                      <a:pt x="492149" y="0"/>
                    </a:cubicBezTo>
                    <a:cubicBezTo>
                      <a:pt x="776371" y="8842"/>
                      <a:pt x="951372" y="124364"/>
                      <a:pt x="973974" y="178926"/>
                    </a:cubicBezTo>
                    <a:cubicBezTo>
                      <a:pt x="990949" y="210911"/>
                      <a:pt x="1020625" y="441017"/>
                      <a:pt x="765820" y="480622"/>
                    </a:cubicBezTo>
                    <a:cubicBezTo>
                      <a:pt x="698519" y="496709"/>
                      <a:pt x="306099" y="522955"/>
                      <a:pt x="160058" y="475542"/>
                    </a:cubicBezTo>
                    <a:cubicBezTo>
                      <a:pt x="111840" y="457103"/>
                      <a:pt x="-4958" y="469145"/>
                      <a:pt x="164" y="184006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87" name="Gruppo 86">
                <a:extLst>
                  <a:ext uri="{FF2B5EF4-FFF2-40B4-BE49-F238E27FC236}">
                    <a16:creationId xmlns:a16="http://schemas.microsoft.com/office/drawing/2014/main" id="{B186A257-8E7D-F0F0-58E6-7AF79F1BA2AE}"/>
                  </a:ext>
                </a:extLst>
              </p:cNvPr>
              <p:cNvGrpSpPr/>
              <p:nvPr/>
            </p:nvGrpSpPr>
            <p:grpSpPr>
              <a:xfrm>
                <a:off x="1933690" y="2420226"/>
                <a:ext cx="205740" cy="220979"/>
                <a:chOff x="3634959" y="1562563"/>
                <a:chExt cx="205740" cy="220979"/>
              </a:xfrm>
            </p:grpSpPr>
            <p:sp>
              <p:nvSpPr>
                <p:cNvPr id="93" name="Ovale 92">
                  <a:extLst>
                    <a:ext uri="{FF2B5EF4-FFF2-40B4-BE49-F238E27FC236}">
                      <a16:creationId xmlns:a16="http://schemas.microsoft.com/office/drawing/2014/main" id="{B13C084D-A97E-6E13-308E-47C40F4592B4}"/>
                    </a:ext>
                  </a:extLst>
                </p:cNvPr>
                <p:cNvSpPr/>
                <p:nvPr/>
              </p:nvSpPr>
              <p:spPr>
                <a:xfrm>
                  <a:off x="3634959" y="1562563"/>
                  <a:ext cx="205740" cy="220979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4" name="Ovale 93">
                  <a:extLst>
                    <a:ext uri="{FF2B5EF4-FFF2-40B4-BE49-F238E27FC236}">
                      <a16:creationId xmlns:a16="http://schemas.microsoft.com/office/drawing/2014/main" id="{D159293A-D753-0671-A50D-0AF05987E471}"/>
                    </a:ext>
                  </a:extLst>
                </p:cNvPr>
                <p:cNvSpPr/>
                <p:nvPr/>
              </p:nvSpPr>
              <p:spPr>
                <a:xfrm>
                  <a:off x="3701366" y="1634951"/>
                  <a:ext cx="97769" cy="10668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88" name="Trapezio 87">
                <a:extLst>
                  <a:ext uri="{FF2B5EF4-FFF2-40B4-BE49-F238E27FC236}">
                    <a16:creationId xmlns:a16="http://schemas.microsoft.com/office/drawing/2014/main" id="{C7FAE841-49D2-8C9E-CD2F-41AA212632B4}"/>
                  </a:ext>
                </a:extLst>
              </p:cNvPr>
              <p:cNvSpPr/>
              <p:nvPr/>
            </p:nvSpPr>
            <p:spPr>
              <a:xfrm rot="10800000">
                <a:off x="2282428" y="2812059"/>
                <a:ext cx="68580" cy="53340"/>
              </a:xfrm>
              <a:prstGeom prst="trapezoi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9" name="Arco 88">
                <a:extLst>
                  <a:ext uri="{FF2B5EF4-FFF2-40B4-BE49-F238E27FC236}">
                    <a16:creationId xmlns:a16="http://schemas.microsoft.com/office/drawing/2014/main" id="{7357F002-CD38-21C6-C765-5B91BA120E88}"/>
                  </a:ext>
                </a:extLst>
              </p:cNvPr>
              <p:cNvSpPr/>
              <p:nvPr/>
            </p:nvSpPr>
            <p:spPr>
              <a:xfrm rot="5665335">
                <a:off x="2166812" y="1683605"/>
                <a:ext cx="255270" cy="360049"/>
              </a:xfrm>
              <a:prstGeom prst="arc">
                <a:avLst>
                  <a:gd name="adj1" fmla="val 16200000"/>
                  <a:gd name="adj2" fmla="val 5035040"/>
                </a:avLst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90" name="Gruppo 89">
                <a:extLst>
                  <a:ext uri="{FF2B5EF4-FFF2-40B4-BE49-F238E27FC236}">
                    <a16:creationId xmlns:a16="http://schemas.microsoft.com/office/drawing/2014/main" id="{9E2FB453-3C4E-9454-C7F4-D10A3CD0CDA4}"/>
                  </a:ext>
                </a:extLst>
              </p:cNvPr>
              <p:cNvGrpSpPr/>
              <p:nvPr/>
            </p:nvGrpSpPr>
            <p:grpSpPr>
              <a:xfrm>
                <a:off x="2498606" y="2420225"/>
                <a:ext cx="205740" cy="220979"/>
                <a:chOff x="3634959" y="1562563"/>
                <a:chExt cx="205740" cy="220979"/>
              </a:xfrm>
            </p:grpSpPr>
            <p:sp>
              <p:nvSpPr>
                <p:cNvPr id="91" name="Ovale 90">
                  <a:extLst>
                    <a:ext uri="{FF2B5EF4-FFF2-40B4-BE49-F238E27FC236}">
                      <a16:creationId xmlns:a16="http://schemas.microsoft.com/office/drawing/2014/main" id="{549D82BD-9AB0-D39C-F973-8C2FF8AAA0C7}"/>
                    </a:ext>
                  </a:extLst>
                </p:cNvPr>
                <p:cNvSpPr/>
                <p:nvPr/>
              </p:nvSpPr>
              <p:spPr>
                <a:xfrm>
                  <a:off x="3634959" y="1562563"/>
                  <a:ext cx="205740" cy="220979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2" name="Ovale 91">
                  <a:extLst>
                    <a:ext uri="{FF2B5EF4-FFF2-40B4-BE49-F238E27FC236}">
                      <a16:creationId xmlns:a16="http://schemas.microsoft.com/office/drawing/2014/main" id="{EFCC2C20-23A4-4DA4-1439-61FAABD2C714}"/>
                    </a:ext>
                  </a:extLst>
                </p:cNvPr>
                <p:cNvSpPr/>
                <p:nvPr/>
              </p:nvSpPr>
              <p:spPr>
                <a:xfrm>
                  <a:off x="3688944" y="1634952"/>
                  <a:ext cx="97769" cy="10668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</p:grpSp>
      <p:grpSp>
        <p:nvGrpSpPr>
          <p:cNvPr id="70" name="Gruppo 69">
            <a:extLst>
              <a:ext uri="{FF2B5EF4-FFF2-40B4-BE49-F238E27FC236}">
                <a16:creationId xmlns:a16="http://schemas.microsoft.com/office/drawing/2014/main" id="{16F65037-9A85-B9D7-BF22-BD68A901BDF0}"/>
              </a:ext>
            </a:extLst>
          </p:cNvPr>
          <p:cNvGrpSpPr/>
          <p:nvPr/>
        </p:nvGrpSpPr>
        <p:grpSpPr>
          <a:xfrm>
            <a:off x="5984921" y="2994374"/>
            <a:ext cx="205264" cy="210679"/>
            <a:chOff x="7194492" y="1267280"/>
            <a:chExt cx="832077" cy="849267"/>
          </a:xfrm>
          <a:solidFill>
            <a:schemeClr val="bg2">
              <a:lumMod val="25000"/>
            </a:schemeClr>
          </a:solidFill>
        </p:grpSpPr>
        <p:sp>
          <p:nvSpPr>
            <p:cNvPr id="71" name="Ritardo 70">
              <a:extLst>
                <a:ext uri="{FF2B5EF4-FFF2-40B4-BE49-F238E27FC236}">
                  <a16:creationId xmlns:a16="http://schemas.microsoft.com/office/drawing/2014/main" id="{AC744008-2DB1-5F42-05E8-D408421F6F01}"/>
                </a:ext>
              </a:extLst>
            </p:cNvPr>
            <p:cNvSpPr/>
            <p:nvPr/>
          </p:nvSpPr>
          <p:spPr>
            <a:xfrm rot="5197850">
              <a:off x="7374466" y="1439654"/>
              <a:ext cx="503058" cy="417272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2" name="Cerchio parziale 71">
              <a:extLst>
                <a:ext uri="{FF2B5EF4-FFF2-40B4-BE49-F238E27FC236}">
                  <a16:creationId xmlns:a16="http://schemas.microsoft.com/office/drawing/2014/main" id="{A73DE987-D3F4-94B1-32F6-666F6374B3B4}"/>
                </a:ext>
              </a:extLst>
            </p:cNvPr>
            <p:cNvSpPr/>
            <p:nvPr/>
          </p:nvSpPr>
          <p:spPr>
            <a:xfrm rot="1936892">
              <a:off x="7194492" y="1267280"/>
              <a:ext cx="832077" cy="849267"/>
            </a:xfrm>
            <a:prstGeom prst="pie">
              <a:avLst>
                <a:gd name="adj1" fmla="val 11382448"/>
                <a:gd name="adj2" fmla="val 166025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sp>
        <p:nvSpPr>
          <p:cNvPr id="110" name="CasellaDiTesto 109">
            <a:extLst>
              <a:ext uri="{FF2B5EF4-FFF2-40B4-BE49-F238E27FC236}">
                <a16:creationId xmlns:a16="http://schemas.microsoft.com/office/drawing/2014/main" id="{969F3A69-DE2C-BE1A-1F4B-D74EB1A05035}"/>
              </a:ext>
            </a:extLst>
          </p:cNvPr>
          <p:cNvSpPr txBox="1"/>
          <p:nvPr/>
        </p:nvSpPr>
        <p:spPr>
          <a:xfrm>
            <a:off x="4533615" y="3402175"/>
            <a:ext cx="142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>
                <a:solidFill>
                  <a:schemeClr val="tx2">
                    <a:lumMod val="50000"/>
                    <a:lumOff val="50000"/>
                  </a:schemeClr>
                </a:solidFill>
              </a:rPr>
              <a:t>giocattolo</a:t>
            </a:r>
            <a:endParaRPr lang="it-IT" b="1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3" name="CasellaDiTesto 112">
            <a:extLst>
              <a:ext uri="{FF2B5EF4-FFF2-40B4-BE49-F238E27FC236}">
                <a16:creationId xmlns:a16="http://schemas.microsoft.com/office/drawing/2014/main" id="{3B573189-393D-4ED1-27C0-B9B5485F7D9D}"/>
              </a:ext>
            </a:extLst>
          </p:cNvPr>
          <p:cNvSpPr txBox="1"/>
          <p:nvPr/>
        </p:nvSpPr>
        <p:spPr>
          <a:xfrm>
            <a:off x="6429494" y="2651530"/>
            <a:ext cx="142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robot</a:t>
            </a:r>
            <a:endParaRPr lang="it-IT" b="1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306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AB525-F102-3057-788C-54B7565C9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uppo 111">
            <a:extLst>
              <a:ext uri="{FF2B5EF4-FFF2-40B4-BE49-F238E27FC236}">
                <a16:creationId xmlns:a16="http://schemas.microsoft.com/office/drawing/2014/main" id="{3E9D9AE7-B580-C661-B959-EFBBCB4F26F8}"/>
              </a:ext>
            </a:extLst>
          </p:cNvPr>
          <p:cNvGrpSpPr/>
          <p:nvPr/>
        </p:nvGrpSpPr>
        <p:grpSpPr>
          <a:xfrm>
            <a:off x="5919344" y="2400729"/>
            <a:ext cx="334297" cy="1344408"/>
            <a:chOff x="5919344" y="2400729"/>
            <a:chExt cx="334297" cy="1344408"/>
          </a:xfrm>
        </p:grpSpPr>
        <p:grpSp>
          <p:nvGrpSpPr>
            <p:cNvPr id="69" name="Gruppo 68">
              <a:extLst>
                <a:ext uri="{FF2B5EF4-FFF2-40B4-BE49-F238E27FC236}">
                  <a16:creationId xmlns:a16="http://schemas.microsoft.com/office/drawing/2014/main" id="{26526BC0-B21A-6999-1809-83C3F884567B}"/>
                </a:ext>
              </a:extLst>
            </p:cNvPr>
            <p:cNvGrpSpPr/>
            <p:nvPr/>
          </p:nvGrpSpPr>
          <p:grpSpPr>
            <a:xfrm rot="247574">
              <a:off x="5919344" y="3044507"/>
              <a:ext cx="160234" cy="700630"/>
              <a:chOff x="6892594" y="1663883"/>
              <a:chExt cx="768685" cy="3088539"/>
            </a:xfrm>
          </p:grpSpPr>
          <p:grpSp>
            <p:nvGrpSpPr>
              <p:cNvPr id="73" name="Gruppo 72">
                <a:extLst>
                  <a:ext uri="{FF2B5EF4-FFF2-40B4-BE49-F238E27FC236}">
                    <a16:creationId xmlns:a16="http://schemas.microsoft.com/office/drawing/2014/main" id="{05B248A1-0D0C-36B4-4A18-9989C2792E99}"/>
                  </a:ext>
                </a:extLst>
              </p:cNvPr>
              <p:cNvGrpSpPr/>
              <p:nvPr/>
            </p:nvGrpSpPr>
            <p:grpSpPr>
              <a:xfrm>
                <a:off x="7148438" y="4062509"/>
                <a:ext cx="480981" cy="689913"/>
                <a:chOff x="7148438" y="4062509"/>
                <a:chExt cx="480981" cy="689913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80" name="Trapezio 85">
                  <a:extLst>
                    <a:ext uri="{FF2B5EF4-FFF2-40B4-BE49-F238E27FC236}">
                      <a16:creationId xmlns:a16="http://schemas.microsoft.com/office/drawing/2014/main" id="{825DAB3C-89A1-EAC1-E233-A110ADF60840}"/>
                    </a:ext>
                  </a:extLst>
                </p:cNvPr>
                <p:cNvSpPr/>
                <p:nvPr/>
              </p:nvSpPr>
              <p:spPr>
                <a:xfrm rot="9203511" flipH="1">
                  <a:off x="7358858" y="4062509"/>
                  <a:ext cx="270561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81" name="Trapezio 85">
                  <a:extLst>
                    <a:ext uri="{FF2B5EF4-FFF2-40B4-BE49-F238E27FC236}">
                      <a16:creationId xmlns:a16="http://schemas.microsoft.com/office/drawing/2014/main" id="{B658062E-0C02-4AB0-D9CF-8899B5F569D8}"/>
                    </a:ext>
                  </a:extLst>
                </p:cNvPr>
                <p:cNvSpPr/>
                <p:nvPr/>
              </p:nvSpPr>
              <p:spPr>
                <a:xfrm rot="8837061">
                  <a:off x="7148438" y="4262342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82" name="Trapezio 85">
                  <a:extLst>
                    <a:ext uri="{FF2B5EF4-FFF2-40B4-BE49-F238E27FC236}">
                      <a16:creationId xmlns:a16="http://schemas.microsoft.com/office/drawing/2014/main" id="{F2AEC8E6-1E5F-D265-4D58-198F57A42D8C}"/>
                    </a:ext>
                  </a:extLst>
                </p:cNvPr>
                <p:cNvSpPr/>
                <p:nvPr/>
              </p:nvSpPr>
              <p:spPr>
                <a:xfrm rot="9531634">
                  <a:off x="7190797" y="4132743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83" name="Trapezio 85">
                  <a:extLst>
                    <a:ext uri="{FF2B5EF4-FFF2-40B4-BE49-F238E27FC236}">
                      <a16:creationId xmlns:a16="http://schemas.microsoft.com/office/drawing/2014/main" id="{E6053952-B137-0552-52E2-C2403A961D6B}"/>
                    </a:ext>
                  </a:extLst>
                </p:cNvPr>
                <p:cNvSpPr/>
                <p:nvPr/>
              </p:nvSpPr>
              <p:spPr>
                <a:xfrm rot="10220758">
                  <a:off x="7289894" y="4100496"/>
                  <a:ext cx="277717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74" name="Gruppo 73">
                <a:extLst>
                  <a:ext uri="{FF2B5EF4-FFF2-40B4-BE49-F238E27FC236}">
                    <a16:creationId xmlns:a16="http://schemas.microsoft.com/office/drawing/2014/main" id="{0AA1C05B-2631-D8D2-6033-C880D8808789}"/>
                  </a:ext>
                </a:extLst>
              </p:cNvPr>
              <p:cNvGrpSpPr/>
              <p:nvPr/>
            </p:nvGrpSpPr>
            <p:grpSpPr>
              <a:xfrm>
                <a:off x="6892594" y="1663883"/>
                <a:ext cx="768685" cy="2757181"/>
                <a:chOff x="6892594" y="1663883"/>
                <a:chExt cx="768685" cy="2757181"/>
              </a:xfrm>
            </p:grpSpPr>
            <p:grpSp>
              <p:nvGrpSpPr>
                <p:cNvPr id="75" name="Gruppo 74">
                  <a:extLst>
                    <a:ext uri="{FF2B5EF4-FFF2-40B4-BE49-F238E27FC236}">
                      <a16:creationId xmlns:a16="http://schemas.microsoft.com/office/drawing/2014/main" id="{26183BAB-F815-7871-3EBD-05F47C92F506}"/>
                    </a:ext>
                  </a:extLst>
                </p:cNvPr>
                <p:cNvGrpSpPr/>
                <p:nvPr/>
              </p:nvGrpSpPr>
              <p:grpSpPr>
                <a:xfrm>
                  <a:off x="6892594" y="2810465"/>
                  <a:ext cx="695910" cy="1610599"/>
                  <a:chOff x="6892594" y="2810465"/>
                  <a:chExt cx="695910" cy="1610599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77" name="Trapezio 37">
                    <a:extLst>
                      <a:ext uri="{FF2B5EF4-FFF2-40B4-BE49-F238E27FC236}">
                        <a16:creationId xmlns:a16="http://schemas.microsoft.com/office/drawing/2014/main" id="{1DC9F165-F3A5-F269-1D42-2F6AC6AA602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959545" y="2812059"/>
                    <a:ext cx="628959" cy="703583"/>
                  </a:xfrm>
                  <a:custGeom>
                    <a:avLst/>
                    <a:gdLst>
                      <a:gd name="connsiteX0" fmla="*/ 0 w 653937"/>
                      <a:gd name="connsiteY0" fmla="*/ 658283 h 658283"/>
                      <a:gd name="connsiteX1" fmla="*/ 110496 w 653937"/>
                      <a:gd name="connsiteY1" fmla="*/ 0 h 658283"/>
                      <a:gd name="connsiteX2" fmla="*/ 543441 w 653937"/>
                      <a:gd name="connsiteY2" fmla="*/ 0 h 658283"/>
                      <a:gd name="connsiteX3" fmla="*/ 653937 w 653937"/>
                      <a:gd name="connsiteY3" fmla="*/ 658283 h 658283"/>
                      <a:gd name="connsiteX4" fmla="*/ 0 w 653937"/>
                      <a:gd name="connsiteY4" fmla="*/ 658283 h 658283"/>
                      <a:gd name="connsiteX0" fmla="*/ 36933 w 690870"/>
                      <a:gd name="connsiteY0" fmla="*/ 658283 h 658734"/>
                      <a:gd name="connsiteX1" fmla="*/ 147429 w 690870"/>
                      <a:gd name="connsiteY1" fmla="*/ 0 h 658734"/>
                      <a:gd name="connsiteX2" fmla="*/ 580374 w 690870"/>
                      <a:gd name="connsiteY2" fmla="*/ 0 h 658734"/>
                      <a:gd name="connsiteX3" fmla="*/ 690870 w 690870"/>
                      <a:gd name="connsiteY3" fmla="*/ 658283 h 658734"/>
                      <a:gd name="connsiteX4" fmla="*/ 36933 w 690870"/>
                      <a:gd name="connsiteY4" fmla="*/ 658283 h 658734"/>
                      <a:gd name="connsiteX0" fmla="*/ 36933 w 690870"/>
                      <a:gd name="connsiteY0" fmla="*/ 658283 h 719243"/>
                      <a:gd name="connsiteX1" fmla="*/ 147429 w 690870"/>
                      <a:gd name="connsiteY1" fmla="*/ 0 h 719243"/>
                      <a:gd name="connsiteX2" fmla="*/ 580374 w 690870"/>
                      <a:gd name="connsiteY2" fmla="*/ 0 h 719243"/>
                      <a:gd name="connsiteX3" fmla="*/ 690870 w 690870"/>
                      <a:gd name="connsiteY3" fmla="*/ 658283 h 719243"/>
                      <a:gd name="connsiteX4" fmla="*/ 36933 w 690870"/>
                      <a:gd name="connsiteY4" fmla="*/ 658283 h 719243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48676 w 702980"/>
                      <a:gd name="connsiteY0" fmla="*/ 752153 h 866737"/>
                      <a:gd name="connsiteX1" fmla="*/ 91620 w 702980"/>
                      <a:gd name="connsiteY1" fmla="*/ 0 h 866737"/>
                      <a:gd name="connsiteX2" fmla="*/ 592117 w 702980"/>
                      <a:gd name="connsiteY2" fmla="*/ 93870 h 866737"/>
                      <a:gd name="connsiteX3" fmla="*/ 702613 w 702980"/>
                      <a:gd name="connsiteY3" fmla="*/ 752153 h 866737"/>
                      <a:gd name="connsiteX4" fmla="*/ 48676 w 702980"/>
                      <a:gd name="connsiteY4" fmla="*/ 752153 h 866737"/>
                      <a:gd name="connsiteX0" fmla="*/ 42672 w 696976"/>
                      <a:gd name="connsiteY0" fmla="*/ 752153 h 866737"/>
                      <a:gd name="connsiteX1" fmla="*/ 85616 w 696976"/>
                      <a:gd name="connsiteY1" fmla="*/ 0 h 866737"/>
                      <a:gd name="connsiteX2" fmla="*/ 586113 w 696976"/>
                      <a:gd name="connsiteY2" fmla="*/ 93870 h 866737"/>
                      <a:gd name="connsiteX3" fmla="*/ 696609 w 696976"/>
                      <a:gd name="connsiteY3" fmla="*/ 752153 h 866737"/>
                      <a:gd name="connsiteX4" fmla="*/ 42672 w 696976"/>
                      <a:gd name="connsiteY4" fmla="*/ 752153 h 866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6976" h="866737">
                        <a:moveTo>
                          <a:pt x="42672" y="752153"/>
                        </a:moveTo>
                        <a:cubicBezTo>
                          <a:pt x="-72896" y="768945"/>
                          <a:pt x="82560" y="228815"/>
                          <a:pt x="85616" y="0"/>
                        </a:cubicBezTo>
                        <a:lnTo>
                          <a:pt x="586113" y="93870"/>
                        </a:lnTo>
                        <a:cubicBezTo>
                          <a:pt x="622945" y="313298"/>
                          <a:pt x="629297" y="464145"/>
                          <a:pt x="696609" y="752153"/>
                        </a:cubicBezTo>
                        <a:cubicBezTo>
                          <a:pt x="714850" y="919793"/>
                          <a:pt x="47291" y="889313"/>
                          <a:pt x="42672" y="752153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78" name="Ovale 77">
                    <a:extLst>
                      <a:ext uri="{FF2B5EF4-FFF2-40B4-BE49-F238E27FC236}">
                        <a16:creationId xmlns:a16="http://schemas.microsoft.com/office/drawing/2014/main" id="{339FFB3F-0CBF-48F9-6218-D195293C81C9}"/>
                      </a:ext>
                    </a:extLst>
                  </p:cNvPr>
                  <p:cNvSpPr/>
                  <p:nvPr/>
                </p:nvSpPr>
                <p:spPr>
                  <a:xfrm rot="1724939">
                    <a:off x="7093645" y="2810465"/>
                    <a:ext cx="419100" cy="313692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79" name="Trapezio 38">
                    <a:extLst>
                      <a:ext uri="{FF2B5EF4-FFF2-40B4-BE49-F238E27FC236}">
                        <a16:creationId xmlns:a16="http://schemas.microsoft.com/office/drawing/2014/main" id="{9E29F842-6435-C8ED-1E34-11EF4A5D2C0B}"/>
                      </a:ext>
                    </a:extLst>
                  </p:cNvPr>
                  <p:cNvSpPr/>
                  <p:nvPr/>
                </p:nvSpPr>
                <p:spPr>
                  <a:xfrm>
                    <a:off x="6892594" y="3448289"/>
                    <a:ext cx="667115" cy="972775"/>
                  </a:xfrm>
                  <a:custGeom>
                    <a:avLst/>
                    <a:gdLst>
                      <a:gd name="connsiteX0" fmla="*/ 0 w 923840"/>
                      <a:gd name="connsiteY0" fmla="*/ 1003255 h 1003255"/>
                      <a:gd name="connsiteX1" fmla="*/ 192861 w 923840"/>
                      <a:gd name="connsiteY1" fmla="*/ 0 h 1003255"/>
                      <a:gd name="connsiteX2" fmla="*/ 730979 w 923840"/>
                      <a:gd name="connsiteY2" fmla="*/ 0 h 1003255"/>
                      <a:gd name="connsiteX3" fmla="*/ 923840 w 923840"/>
                      <a:gd name="connsiteY3" fmla="*/ 1003255 h 1003255"/>
                      <a:gd name="connsiteX4" fmla="*/ 0 w 923840"/>
                      <a:gd name="connsiteY4" fmla="*/ 1003255 h 1003255"/>
                      <a:gd name="connsiteX0" fmla="*/ 0 w 931460"/>
                      <a:gd name="connsiteY0" fmla="*/ 988015 h 1003255"/>
                      <a:gd name="connsiteX1" fmla="*/ 200481 w 931460"/>
                      <a:gd name="connsiteY1" fmla="*/ 0 h 1003255"/>
                      <a:gd name="connsiteX2" fmla="*/ 738599 w 931460"/>
                      <a:gd name="connsiteY2" fmla="*/ 0 h 1003255"/>
                      <a:gd name="connsiteX3" fmla="*/ 931460 w 931460"/>
                      <a:gd name="connsiteY3" fmla="*/ 1003255 h 1003255"/>
                      <a:gd name="connsiteX4" fmla="*/ 0 w 931460"/>
                      <a:gd name="connsiteY4" fmla="*/ 988015 h 1003255"/>
                      <a:gd name="connsiteX0" fmla="*/ 0 w 977180"/>
                      <a:gd name="connsiteY0" fmla="*/ 1010875 h 1010875"/>
                      <a:gd name="connsiteX1" fmla="*/ 246201 w 977180"/>
                      <a:gd name="connsiteY1" fmla="*/ 0 h 1010875"/>
                      <a:gd name="connsiteX2" fmla="*/ 784319 w 977180"/>
                      <a:gd name="connsiteY2" fmla="*/ 0 h 1010875"/>
                      <a:gd name="connsiteX3" fmla="*/ 977180 w 977180"/>
                      <a:gd name="connsiteY3" fmla="*/ 1003255 h 1010875"/>
                      <a:gd name="connsiteX4" fmla="*/ 0 w 97718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25203"/>
                      <a:gd name="connsiteX1" fmla="*/ 246201 w 832400"/>
                      <a:gd name="connsiteY1" fmla="*/ 0 h 1025203"/>
                      <a:gd name="connsiteX2" fmla="*/ 784319 w 832400"/>
                      <a:gd name="connsiteY2" fmla="*/ 0 h 1025203"/>
                      <a:gd name="connsiteX3" fmla="*/ 832400 w 832400"/>
                      <a:gd name="connsiteY3" fmla="*/ 645115 h 1025203"/>
                      <a:gd name="connsiteX4" fmla="*/ 0 w 832400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55425"/>
                      <a:gd name="connsiteY0" fmla="*/ 1010875 h 1025203"/>
                      <a:gd name="connsiteX1" fmla="*/ 251306 w 855425"/>
                      <a:gd name="connsiteY1" fmla="*/ 0 h 1025203"/>
                      <a:gd name="connsiteX2" fmla="*/ 789424 w 855425"/>
                      <a:gd name="connsiteY2" fmla="*/ 0 h 1025203"/>
                      <a:gd name="connsiteX3" fmla="*/ 837505 w 855425"/>
                      <a:gd name="connsiteY3" fmla="*/ 645115 h 1025203"/>
                      <a:gd name="connsiteX4" fmla="*/ 5105 w 855425"/>
                      <a:gd name="connsiteY4" fmla="*/ 1010875 h 1025203"/>
                      <a:gd name="connsiteX0" fmla="*/ 6115 w 856435"/>
                      <a:gd name="connsiteY0" fmla="*/ 1070351 h 1084679"/>
                      <a:gd name="connsiteX1" fmla="*/ 213186 w 856435"/>
                      <a:gd name="connsiteY1" fmla="*/ 0 h 1084679"/>
                      <a:gd name="connsiteX2" fmla="*/ 790434 w 856435"/>
                      <a:gd name="connsiteY2" fmla="*/ 59476 h 1084679"/>
                      <a:gd name="connsiteX3" fmla="*/ 838515 w 856435"/>
                      <a:gd name="connsiteY3" fmla="*/ 704591 h 1084679"/>
                      <a:gd name="connsiteX4" fmla="*/ 6115 w 856435"/>
                      <a:gd name="connsiteY4" fmla="*/ 1070351 h 1084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6435" h="1084679">
                        <a:moveTo>
                          <a:pt x="6115" y="1070351"/>
                        </a:moveTo>
                        <a:cubicBezTo>
                          <a:pt x="-33738" y="771493"/>
                          <a:pt x="131119" y="336958"/>
                          <a:pt x="213186" y="0"/>
                        </a:cubicBezTo>
                        <a:lnTo>
                          <a:pt x="790434" y="59476"/>
                        </a:lnTo>
                        <a:cubicBezTo>
                          <a:pt x="722641" y="152594"/>
                          <a:pt x="913928" y="481933"/>
                          <a:pt x="838515" y="704591"/>
                        </a:cubicBezTo>
                        <a:cubicBezTo>
                          <a:pt x="629628" y="651251"/>
                          <a:pt x="542662" y="1177031"/>
                          <a:pt x="6115" y="1070351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76" name="Ovale 161">
                  <a:extLst>
                    <a:ext uri="{FF2B5EF4-FFF2-40B4-BE49-F238E27FC236}">
                      <a16:creationId xmlns:a16="http://schemas.microsoft.com/office/drawing/2014/main" id="{F66CD508-2D13-3CCB-472F-AC8A0386C02F}"/>
                    </a:ext>
                  </a:extLst>
                </p:cNvPr>
                <p:cNvSpPr/>
                <p:nvPr/>
              </p:nvSpPr>
              <p:spPr>
                <a:xfrm rot="419334">
                  <a:off x="7119249" y="1663883"/>
                  <a:ext cx="542030" cy="1442906"/>
                </a:xfrm>
                <a:custGeom>
                  <a:avLst/>
                  <a:gdLst>
                    <a:gd name="connsiteX0" fmla="*/ 0 w 542029"/>
                    <a:gd name="connsiteY0" fmla="*/ 825624 h 1651248"/>
                    <a:gd name="connsiteX1" fmla="*/ 271015 w 542029"/>
                    <a:gd name="connsiteY1" fmla="*/ 0 h 1651248"/>
                    <a:gd name="connsiteX2" fmla="*/ 542030 w 542029"/>
                    <a:gd name="connsiteY2" fmla="*/ 825624 h 1651248"/>
                    <a:gd name="connsiteX3" fmla="*/ 271015 w 542029"/>
                    <a:gd name="connsiteY3" fmla="*/ 1651248 h 1651248"/>
                    <a:gd name="connsiteX4" fmla="*/ 0 w 542029"/>
                    <a:gd name="connsiteY4" fmla="*/ 825624 h 1651248"/>
                    <a:gd name="connsiteX0" fmla="*/ 0 w 542030"/>
                    <a:gd name="connsiteY0" fmla="*/ 617282 h 1442906"/>
                    <a:gd name="connsiteX1" fmla="*/ 269897 w 542030"/>
                    <a:gd name="connsiteY1" fmla="*/ 0 h 1442906"/>
                    <a:gd name="connsiteX2" fmla="*/ 542030 w 542030"/>
                    <a:gd name="connsiteY2" fmla="*/ 617282 h 1442906"/>
                    <a:gd name="connsiteX3" fmla="*/ 271015 w 542030"/>
                    <a:gd name="connsiteY3" fmla="*/ 1442906 h 1442906"/>
                    <a:gd name="connsiteX4" fmla="*/ 0 w 542030"/>
                    <a:gd name="connsiteY4" fmla="*/ 617282 h 1442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2030" h="1442906">
                      <a:moveTo>
                        <a:pt x="0" y="617282"/>
                      </a:moveTo>
                      <a:cubicBezTo>
                        <a:pt x="-186" y="376798"/>
                        <a:pt x="120220" y="0"/>
                        <a:pt x="269897" y="0"/>
                      </a:cubicBezTo>
                      <a:cubicBezTo>
                        <a:pt x="419574" y="0"/>
                        <a:pt x="542030" y="161302"/>
                        <a:pt x="542030" y="617282"/>
                      </a:cubicBezTo>
                      <a:cubicBezTo>
                        <a:pt x="542030" y="1073262"/>
                        <a:pt x="420692" y="1442906"/>
                        <a:pt x="271015" y="1442906"/>
                      </a:cubicBezTo>
                      <a:cubicBezTo>
                        <a:pt x="121338" y="1442906"/>
                        <a:pt x="186" y="857766"/>
                        <a:pt x="0" y="617282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sp>
          <p:nvSpPr>
            <p:cNvPr id="111" name="Rettangolo 110">
              <a:extLst>
                <a:ext uri="{FF2B5EF4-FFF2-40B4-BE49-F238E27FC236}">
                  <a16:creationId xmlns:a16="http://schemas.microsoft.com/office/drawing/2014/main" id="{642B1C9A-A233-1037-5638-728292CA1A43}"/>
                </a:ext>
              </a:extLst>
            </p:cNvPr>
            <p:cNvSpPr/>
            <p:nvPr/>
          </p:nvSpPr>
          <p:spPr>
            <a:xfrm>
              <a:off x="6179281" y="2400729"/>
              <a:ext cx="74360" cy="859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10156052-6E1C-A9EF-EC65-74468BFD5B45}"/>
              </a:ext>
            </a:extLst>
          </p:cNvPr>
          <p:cNvSpPr/>
          <p:nvPr/>
        </p:nvSpPr>
        <p:spPr>
          <a:xfrm>
            <a:off x="3030735" y="4330094"/>
            <a:ext cx="829021" cy="8489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AFF09657-FE71-5687-8A30-D63333D3438E}"/>
              </a:ext>
            </a:extLst>
          </p:cNvPr>
          <p:cNvGrpSpPr/>
          <p:nvPr/>
        </p:nvGrpSpPr>
        <p:grpSpPr>
          <a:xfrm>
            <a:off x="7986582" y="1833103"/>
            <a:ext cx="1368312" cy="1546723"/>
            <a:chOff x="8263186" y="1853481"/>
            <a:chExt cx="1825928" cy="1854682"/>
          </a:xfrm>
        </p:grpSpPr>
        <p:sp>
          <p:nvSpPr>
            <p:cNvPr id="34" name="Triangolo isoscele 33">
              <a:extLst>
                <a:ext uri="{FF2B5EF4-FFF2-40B4-BE49-F238E27FC236}">
                  <a16:creationId xmlns:a16="http://schemas.microsoft.com/office/drawing/2014/main" id="{1DE9C0A5-7ABC-6E54-E721-47AD69CC8FF9}"/>
                </a:ext>
              </a:extLst>
            </p:cNvPr>
            <p:cNvSpPr/>
            <p:nvPr/>
          </p:nvSpPr>
          <p:spPr>
            <a:xfrm>
              <a:off x="8611120" y="2050729"/>
              <a:ext cx="1139103" cy="26993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/>
            </a:p>
          </p:txBody>
        </p: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DE0987BD-BE39-B647-303E-A309A83B11F7}"/>
                </a:ext>
              </a:extLst>
            </p:cNvPr>
            <p:cNvGrpSpPr/>
            <p:nvPr/>
          </p:nvGrpSpPr>
          <p:grpSpPr>
            <a:xfrm>
              <a:off x="8263186" y="1853481"/>
              <a:ext cx="1825928" cy="1854682"/>
              <a:chOff x="8263186" y="1853481"/>
              <a:chExt cx="1825928" cy="1854682"/>
            </a:xfrm>
          </p:grpSpPr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07D3A2E1-11BB-5F5B-CFFD-FF2DBC970AFA}"/>
                  </a:ext>
                </a:extLst>
              </p:cNvPr>
              <p:cNvSpPr/>
              <p:nvPr/>
            </p:nvSpPr>
            <p:spPr>
              <a:xfrm>
                <a:off x="8407311" y="2254378"/>
                <a:ext cx="1514713" cy="105891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8" name="Elemento grafico 27" descr="Cane Corgi con tre palline">
                <a:extLst>
                  <a:ext uri="{FF2B5EF4-FFF2-40B4-BE49-F238E27FC236}">
                    <a16:creationId xmlns:a16="http://schemas.microsoft.com/office/drawing/2014/main" id="{EA2A9D0F-23FB-D8F1-39E4-73FF76EB8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63186" y="1853481"/>
                <a:ext cx="1825928" cy="1854682"/>
              </a:xfrm>
              <a:prstGeom prst="rect">
                <a:avLst/>
              </a:prstGeom>
            </p:spPr>
          </p:pic>
        </p:grpSp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0B719BDE-4CAE-F6DF-6F6A-AD043EF85277}"/>
              </a:ext>
            </a:extLst>
          </p:cNvPr>
          <p:cNvGrpSpPr/>
          <p:nvPr/>
        </p:nvGrpSpPr>
        <p:grpSpPr>
          <a:xfrm>
            <a:off x="5331447" y="1604009"/>
            <a:ext cx="1131627" cy="1144693"/>
            <a:chOff x="4553138" y="1500396"/>
            <a:chExt cx="1514713" cy="1367687"/>
          </a:xfrm>
        </p:grpSpPr>
        <p:sp>
          <p:nvSpPr>
            <p:cNvPr id="32" name="Triangolo isoscele 31">
              <a:extLst>
                <a:ext uri="{FF2B5EF4-FFF2-40B4-BE49-F238E27FC236}">
                  <a16:creationId xmlns:a16="http://schemas.microsoft.com/office/drawing/2014/main" id="{75EC71BE-F598-DCF7-0B99-AC6F7E1F6C26}"/>
                </a:ext>
              </a:extLst>
            </p:cNvPr>
            <p:cNvSpPr/>
            <p:nvPr/>
          </p:nvSpPr>
          <p:spPr>
            <a:xfrm>
              <a:off x="4748203" y="1500396"/>
              <a:ext cx="1139103" cy="26993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C2B67E30-BE37-766F-F12D-E4AA58F340C7}"/>
                </a:ext>
              </a:extLst>
            </p:cNvPr>
            <p:cNvGrpSpPr/>
            <p:nvPr/>
          </p:nvGrpSpPr>
          <p:grpSpPr>
            <a:xfrm>
              <a:off x="4553138" y="1629832"/>
              <a:ext cx="1514713" cy="1238251"/>
              <a:chOff x="4553138" y="1629832"/>
              <a:chExt cx="1514713" cy="1238251"/>
            </a:xfrm>
          </p:grpSpPr>
          <p:sp>
            <p:nvSpPr>
              <p:cNvPr id="23" name="Rettangolo 22">
                <a:extLst>
                  <a:ext uri="{FF2B5EF4-FFF2-40B4-BE49-F238E27FC236}">
                    <a16:creationId xmlns:a16="http://schemas.microsoft.com/office/drawing/2014/main" id="{35AB4DDF-58B5-9681-F044-F932C37D6EE0}"/>
                  </a:ext>
                </a:extLst>
              </p:cNvPr>
              <p:cNvSpPr/>
              <p:nvPr/>
            </p:nvSpPr>
            <p:spPr>
              <a:xfrm>
                <a:off x="4553138" y="1724292"/>
                <a:ext cx="1514713" cy="105891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9" name="Elemento grafico 28" descr="Gatto">
                <a:extLst>
                  <a:ext uri="{FF2B5EF4-FFF2-40B4-BE49-F238E27FC236}">
                    <a16:creationId xmlns:a16="http://schemas.microsoft.com/office/drawing/2014/main" id="{34D9864B-D4DE-DD65-584B-9C029637E3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815417" y="1629832"/>
                <a:ext cx="1068917" cy="1238251"/>
              </a:xfrm>
              <a:prstGeom prst="rect">
                <a:avLst/>
              </a:prstGeom>
            </p:spPr>
          </p:pic>
        </p:grpSp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DB0E0A75-4DFC-35F0-8FB7-B86CCE000B8D}"/>
              </a:ext>
            </a:extLst>
          </p:cNvPr>
          <p:cNvGrpSpPr/>
          <p:nvPr/>
        </p:nvGrpSpPr>
        <p:grpSpPr>
          <a:xfrm>
            <a:off x="4696082" y="3432512"/>
            <a:ext cx="2240093" cy="1582800"/>
            <a:chOff x="3521034" y="3460751"/>
            <a:chExt cx="2551332" cy="1651792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51944ACE-2F4C-2B0A-DCAA-03B759099B71}"/>
                </a:ext>
              </a:extLst>
            </p:cNvPr>
            <p:cNvSpPr/>
            <p:nvPr/>
          </p:nvSpPr>
          <p:spPr>
            <a:xfrm>
              <a:off x="3521034" y="4230977"/>
              <a:ext cx="2551332" cy="2277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FF8C0D64-9C9E-BBAD-90BA-34EA552242D3}"/>
                </a:ext>
              </a:extLst>
            </p:cNvPr>
            <p:cNvSpPr/>
            <p:nvPr/>
          </p:nvSpPr>
          <p:spPr>
            <a:xfrm rot="5400000">
              <a:off x="5420511" y="4727934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549AB17A-FC4D-C228-3012-CAE9291A9335}"/>
                </a:ext>
              </a:extLst>
            </p:cNvPr>
            <p:cNvSpPr/>
            <p:nvPr/>
          </p:nvSpPr>
          <p:spPr>
            <a:xfrm rot="5400000">
              <a:off x="3498946" y="4717811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1D905AD4-DCDC-171A-C7D5-4868ECBEC3AA}"/>
                </a:ext>
              </a:extLst>
            </p:cNvPr>
            <p:cNvSpPr/>
            <p:nvPr/>
          </p:nvSpPr>
          <p:spPr>
            <a:xfrm rot="5400000">
              <a:off x="3752945" y="4623480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7D205EF8-9F5E-00BB-B732-01310918D55C}"/>
                </a:ext>
              </a:extLst>
            </p:cNvPr>
            <p:cNvSpPr/>
            <p:nvPr/>
          </p:nvSpPr>
          <p:spPr>
            <a:xfrm rot="5400000">
              <a:off x="5199641" y="4617498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6" name="Elemento grafico 35" descr="Un coniglio">
              <a:extLst>
                <a:ext uri="{FF2B5EF4-FFF2-40B4-BE49-F238E27FC236}">
                  <a16:creationId xmlns:a16="http://schemas.microsoft.com/office/drawing/2014/main" id="{1EDF7EE4-D2C3-61A7-3C26-98BA6F93F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84084" y="3460751"/>
              <a:ext cx="973669" cy="1058334"/>
            </a:xfrm>
            <a:prstGeom prst="rect">
              <a:avLst/>
            </a:prstGeom>
          </p:spPr>
        </p:pic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348A48CA-9730-9A25-F6DD-F66F1DB57632}"/>
              </a:ext>
            </a:extLst>
          </p:cNvPr>
          <p:cNvGrpSpPr/>
          <p:nvPr/>
        </p:nvGrpSpPr>
        <p:grpSpPr>
          <a:xfrm>
            <a:off x="1978631" y="2004609"/>
            <a:ext cx="1161933" cy="1187518"/>
            <a:chOff x="2434167" y="1524000"/>
            <a:chExt cx="1322918" cy="1241179"/>
          </a:xfrm>
        </p:grpSpPr>
        <p:sp>
          <p:nvSpPr>
            <p:cNvPr id="38" name="Triangolo isoscele 37">
              <a:extLst>
                <a:ext uri="{FF2B5EF4-FFF2-40B4-BE49-F238E27FC236}">
                  <a16:creationId xmlns:a16="http://schemas.microsoft.com/office/drawing/2014/main" id="{0D386F7E-9A26-48D2-E32B-13C6D0BE9A5E}"/>
                </a:ext>
              </a:extLst>
            </p:cNvPr>
            <p:cNvSpPr/>
            <p:nvPr/>
          </p:nvSpPr>
          <p:spPr>
            <a:xfrm>
              <a:off x="2605078" y="1524000"/>
              <a:ext cx="969770" cy="23818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/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139E6166-98FC-E179-D08D-131C672EE97F}"/>
                </a:ext>
              </a:extLst>
            </p:cNvPr>
            <p:cNvSpPr/>
            <p:nvPr/>
          </p:nvSpPr>
          <p:spPr>
            <a:xfrm>
              <a:off x="2437621" y="1704182"/>
              <a:ext cx="1281880" cy="9213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7" name="Elemento grafico 36" descr="Uno scoiattolo">
              <a:extLst>
                <a:ext uri="{FF2B5EF4-FFF2-40B4-BE49-F238E27FC236}">
                  <a16:creationId xmlns:a16="http://schemas.microsoft.com/office/drawing/2014/main" id="{C56A9C5B-884B-B0D3-1C5C-C2D7EB690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34167" y="1611594"/>
              <a:ext cx="1322918" cy="1153585"/>
            </a:xfrm>
            <a:prstGeom prst="rect">
              <a:avLst/>
            </a:prstGeom>
          </p:spPr>
        </p:pic>
      </p:grpSp>
      <p:pic>
        <p:nvPicPr>
          <p:cNvPr id="2" name="Elemento grafico 1" descr="Uomo seduto per terra">
            <a:extLst>
              <a:ext uri="{FF2B5EF4-FFF2-40B4-BE49-F238E27FC236}">
                <a16:creationId xmlns:a16="http://schemas.microsoft.com/office/drawing/2014/main" id="{DA735563-CC79-C6F5-6527-09FC4FD0DB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6912870" y="3885178"/>
            <a:ext cx="1607409" cy="2198430"/>
          </a:xfrm>
          <a:prstGeom prst="rect">
            <a:avLst/>
          </a:prstGeom>
        </p:spPr>
      </p:pic>
      <p:grpSp>
        <p:nvGrpSpPr>
          <p:cNvPr id="49" name="Gruppo 48">
            <a:extLst>
              <a:ext uri="{FF2B5EF4-FFF2-40B4-BE49-F238E27FC236}">
                <a16:creationId xmlns:a16="http://schemas.microsoft.com/office/drawing/2014/main" id="{8A9D0299-985E-162F-13FB-724BEEF71B9E}"/>
              </a:ext>
            </a:extLst>
          </p:cNvPr>
          <p:cNvGrpSpPr/>
          <p:nvPr/>
        </p:nvGrpSpPr>
        <p:grpSpPr>
          <a:xfrm>
            <a:off x="7550282" y="3192127"/>
            <a:ext cx="697034" cy="875460"/>
            <a:chOff x="9974463" y="3237217"/>
            <a:chExt cx="635203" cy="875460"/>
          </a:xfrm>
        </p:grpSpPr>
        <p:pic>
          <p:nvPicPr>
            <p:cNvPr id="5" name="Elemento grafico 4" descr="Donna che indossa un fiocco">
              <a:extLst>
                <a:ext uri="{FF2B5EF4-FFF2-40B4-BE49-F238E27FC236}">
                  <a16:creationId xmlns:a16="http://schemas.microsoft.com/office/drawing/2014/main" id="{64C9B255-118E-CE68-F0EC-ABBE16F23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21379150" flipH="1">
              <a:off x="9974463" y="3237217"/>
              <a:ext cx="635203" cy="875460"/>
            </a:xfrm>
            <a:prstGeom prst="rect">
              <a:avLst/>
            </a:prstGeom>
          </p:spPr>
        </p:pic>
        <p:pic>
          <p:nvPicPr>
            <p:cNvPr id="42" name="Elemento grafico 41" descr="Donna sorridente">
              <a:extLst>
                <a:ext uri="{FF2B5EF4-FFF2-40B4-BE49-F238E27FC236}">
                  <a16:creationId xmlns:a16="http://schemas.microsoft.com/office/drawing/2014/main" id="{A91BF05C-67FA-3480-7C09-E5F2E2A5F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668737" flipH="1">
              <a:off x="10030195" y="3615852"/>
              <a:ext cx="290211" cy="436837"/>
            </a:xfrm>
            <a:prstGeom prst="rect">
              <a:avLst/>
            </a:prstGeom>
          </p:spPr>
        </p:pic>
      </p:grpSp>
      <p:pic>
        <p:nvPicPr>
          <p:cNvPr id="9" name="Elemento grafico 8" descr="Donna a gambe incrociate">
            <a:extLst>
              <a:ext uri="{FF2B5EF4-FFF2-40B4-BE49-F238E27FC236}">
                <a16:creationId xmlns:a16="http://schemas.microsoft.com/office/drawing/2014/main" id="{E367EFF8-2058-C716-9FCE-3B0ACCF0154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16840" y="3167867"/>
            <a:ext cx="1392708" cy="2048047"/>
          </a:xfrm>
          <a:prstGeom prst="rect">
            <a:avLst/>
          </a:prstGeom>
        </p:spPr>
      </p:pic>
      <p:pic>
        <p:nvPicPr>
          <p:cNvPr id="6" name="Elemento grafico 5" descr="Donna con capelli corti">
            <a:extLst>
              <a:ext uri="{FF2B5EF4-FFF2-40B4-BE49-F238E27FC236}">
                <a16:creationId xmlns:a16="http://schemas.microsoft.com/office/drawing/2014/main" id="{CE2214EF-1A73-BEB1-8CBB-1FEACF83F88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140570" y="2634497"/>
            <a:ext cx="780658" cy="73796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25A81526-99EF-182B-4D38-155631BE9A32}"/>
              </a:ext>
            </a:extLst>
          </p:cNvPr>
          <p:cNvSpPr txBox="1"/>
          <p:nvPr/>
        </p:nvSpPr>
        <p:spPr>
          <a:xfrm>
            <a:off x="1487622" y="5693961"/>
            <a:ext cx="3208460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/>
              <a:t>Setup for video </a:t>
            </a:r>
            <a:r>
              <a:rPr lang="it-IT" err="1"/>
              <a:t>acquisitions</a:t>
            </a:r>
            <a:endParaRPr lang="it-IT"/>
          </a:p>
        </p:txBody>
      </p:sp>
      <p:pic>
        <p:nvPicPr>
          <p:cNvPr id="4" name="Elemento grafico 3" descr="Ciak con riempimento a tinta unita">
            <a:extLst>
              <a:ext uri="{FF2B5EF4-FFF2-40B4-BE49-F238E27FC236}">
                <a16:creationId xmlns:a16="http://schemas.microsoft.com/office/drawing/2014/main" id="{FAB1A3DA-6C59-FCEF-E4E5-F97746250F4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9031" y="5580185"/>
            <a:ext cx="914400" cy="914400"/>
          </a:xfrm>
          <a:prstGeom prst="rect">
            <a:avLst/>
          </a:prstGeom>
        </p:spPr>
      </p:pic>
      <p:pic>
        <p:nvPicPr>
          <p:cNvPr id="8" name="Elemento grafico 7" descr="Pezzi del puzzle contorno">
            <a:extLst>
              <a:ext uri="{FF2B5EF4-FFF2-40B4-BE49-F238E27FC236}">
                <a16:creationId xmlns:a16="http://schemas.microsoft.com/office/drawing/2014/main" id="{D09066FB-1E22-4D66-B3CF-C96FB77A30D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F3AB082-ACD9-D6B0-AF17-C4D44AF65D7C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DATA ACQUISITION</a:t>
            </a:r>
            <a:endParaRPr lang="it-IT" sz="2400" b="1"/>
          </a:p>
        </p:txBody>
      </p:sp>
      <p:pic>
        <p:nvPicPr>
          <p:cNvPr id="12" name="Elemento grafico 11" descr="Viso con occhi chiusi">
            <a:extLst>
              <a:ext uri="{FF2B5EF4-FFF2-40B4-BE49-F238E27FC236}">
                <a16:creationId xmlns:a16="http://schemas.microsoft.com/office/drawing/2014/main" id="{3D74BBFC-3F3B-C801-9C19-7E9A5D723C6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486446" y="2898118"/>
            <a:ext cx="304800" cy="304800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A2124EF9-7F13-5548-C77B-0E321518C88C}"/>
              </a:ext>
            </a:extLst>
          </p:cNvPr>
          <p:cNvSpPr/>
          <p:nvPr/>
        </p:nvSpPr>
        <p:spPr>
          <a:xfrm>
            <a:off x="3963336" y="3003478"/>
            <a:ext cx="818244" cy="276719"/>
          </a:xfrm>
          <a:prstGeom prst="rect">
            <a:avLst/>
          </a:prstGeom>
          <a:solidFill>
            <a:srgbClr val="E971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i="1" err="1"/>
              <a:t>Patient</a:t>
            </a:r>
            <a:endParaRPr lang="it-IT" sz="1600" i="1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1695837-FE25-92EF-4AB2-0593B7EC22FF}"/>
              </a:ext>
            </a:extLst>
          </p:cNvPr>
          <p:cNvSpPr/>
          <p:nvPr/>
        </p:nvSpPr>
        <p:spPr>
          <a:xfrm>
            <a:off x="8217393" y="3759789"/>
            <a:ext cx="1028449" cy="329270"/>
          </a:xfrm>
          <a:prstGeom prst="rect">
            <a:avLst/>
          </a:prstGeom>
          <a:solidFill>
            <a:srgbClr val="0262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600" i="1" err="1"/>
              <a:t>Therapist</a:t>
            </a:r>
            <a:endParaRPr lang="it-IT" sz="160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0C90161-4B45-E883-5154-86B89834B611}"/>
              </a:ext>
            </a:extLst>
          </p:cNvPr>
          <p:cNvSpPr txBox="1"/>
          <p:nvPr/>
        </p:nvSpPr>
        <p:spPr>
          <a:xfrm>
            <a:off x="1275365" y="1723418"/>
            <a:ext cx="220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>
                <a:solidFill>
                  <a:srgbClr val="E97132"/>
                </a:solidFill>
              </a:rPr>
              <a:t>poster_sx</a:t>
            </a:r>
            <a:endParaRPr lang="it-IT" b="1">
              <a:solidFill>
                <a:srgbClr val="E97132"/>
              </a:solidFill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32D2615-A46E-6580-D480-B34CFD05F256}"/>
              </a:ext>
            </a:extLst>
          </p:cNvPr>
          <p:cNvSpPr txBox="1"/>
          <p:nvPr/>
        </p:nvSpPr>
        <p:spPr>
          <a:xfrm>
            <a:off x="5237392" y="1279374"/>
            <a:ext cx="220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>
                <a:solidFill>
                  <a:srgbClr val="C608B8"/>
                </a:solidFill>
              </a:rPr>
              <a:t>poster_dietro</a:t>
            </a:r>
            <a:endParaRPr lang="it-IT" b="1">
              <a:solidFill>
                <a:srgbClr val="C608B8"/>
              </a:solidFill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497D85E1-0D89-CFE8-0E10-6D621436E1E3}"/>
              </a:ext>
            </a:extLst>
          </p:cNvPr>
          <p:cNvSpPr txBox="1"/>
          <p:nvPr/>
        </p:nvSpPr>
        <p:spPr>
          <a:xfrm>
            <a:off x="8318567" y="1589381"/>
            <a:ext cx="220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>
                <a:solidFill>
                  <a:srgbClr val="FF5050"/>
                </a:solidFill>
              </a:rPr>
              <a:t>poster_dx</a:t>
            </a:r>
            <a:endParaRPr lang="it-IT" b="1">
              <a:solidFill>
                <a:srgbClr val="FF5050"/>
              </a:solidFill>
            </a:endParaRP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F10690D1-C49E-C264-31CF-4F02AAE1A8E0}"/>
              </a:ext>
            </a:extLst>
          </p:cNvPr>
          <p:cNvSpPr/>
          <p:nvPr/>
        </p:nvSpPr>
        <p:spPr>
          <a:xfrm>
            <a:off x="6227251" y="3017492"/>
            <a:ext cx="74871" cy="334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Trapezio 79">
            <a:extLst>
              <a:ext uri="{FF2B5EF4-FFF2-40B4-BE49-F238E27FC236}">
                <a16:creationId xmlns:a16="http://schemas.microsoft.com/office/drawing/2014/main" id="{E3B2F905-D9E3-3CE9-899F-999855F7510C}"/>
              </a:ext>
            </a:extLst>
          </p:cNvPr>
          <p:cNvSpPr/>
          <p:nvPr/>
        </p:nvSpPr>
        <p:spPr>
          <a:xfrm>
            <a:off x="5934515" y="3996160"/>
            <a:ext cx="203195" cy="177695"/>
          </a:xfrm>
          <a:custGeom>
            <a:avLst/>
            <a:gdLst>
              <a:gd name="connsiteX0" fmla="*/ 0 w 892194"/>
              <a:gd name="connsiteY0" fmla="*/ 721518 h 721518"/>
              <a:gd name="connsiteX1" fmla="*/ 180380 w 892194"/>
              <a:gd name="connsiteY1" fmla="*/ 0 h 721518"/>
              <a:gd name="connsiteX2" fmla="*/ 711815 w 892194"/>
              <a:gd name="connsiteY2" fmla="*/ 0 h 721518"/>
              <a:gd name="connsiteX3" fmla="*/ 892194 w 892194"/>
              <a:gd name="connsiteY3" fmla="*/ 721518 h 721518"/>
              <a:gd name="connsiteX4" fmla="*/ 0 w 892194"/>
              <a:gd name="connsiteY4" fmla="*/ 721518 h 721518"/>
              <a:gd name="connsiteX0" fmla="*/ 0 w 944225"/>
              <a:gd name="connsiteY0" fmla="*/ 721518 h 721518"/>
              <a:gd name="connsiteX1" fmla="*/ 180380 w 944225"/>
              <a:gd name="connsiteY1" fmla="*/ 0 h 721518"/>
              <a:gd name="connsiteX2" fmla="*/ 944225 w 944225"/>
              <a:gd name="connsiteY2" fmla="*/ 129540 h 721518"/>
              <a:gd name="connsiteX3" fmla="*/ 892194 w 944225"/>
              <a:gd name="connsiteY3" fmla="*/ 721518 h 721518"/>
              <a:gd name="connsiteX4" fmla="*/ 0 w 944225"/>
              <a:gd name="connsiteY4" fmla="*/ 721518 h 721518"/>
              <a:gd name="connsiteX0" fmla="*/ 0 w 944225"/>
              <a:gd name="connsiteY0" fmla="*/ 591978 h 591978"/>
              <a:gd name="connsiteX1" fmla="*/ 111800 w 944225"/>
              <a:gd name="connsiteY1" fmla="*/ 0 h 591978"/>
              <a:gd name="connsiteX2" fmla="*/ 944225 w 944225"/>
              <a:gd name="connsiteY2" fmla="*/ 0 h 591978"/>
              <a:gd name="connsiteX3" fmla="*/ 892194 w 944225"/>
              <a:gd name="connsiteY3" fmla="*/ 591978 h 591978"/>
              <a:gd name="connsiteX4" fmla="*/ 0 w 944225"/>
              <a:gd name="connsiteY4" fmla="*/ 591978 h 591978"/>
              <a:gd name="connsiteX0" fmla="*/ 0 w 944225"/>
              <a:gd name="connsiteY0" fmla="*/ 591978 h 591978"/>
              <a:gd name="connsiteX1" fmla="*/ 226100 w 944225"/>
              <a:gd name="connsiteY1" fmla="*/ 95250 h 591978"/>
              <a:gd name="connsiteX2" fmla="*/ 944225 w 944225"/>
              <a:gd name="connsiteY2" fmla="*/ 0 h 591978"/>
              <a:gd name="connsiteX3" fmla="*/ 892194 w 944225"/>
              <a:gd name="connsiteY3" fmla="*/ 591978 h 591978"/>
              <a:gd name="connsiteX4" fmla="*/ 0 w 944225"/>
              <a:gd name="connsiteY4" fmla="*/ 591978 h 591978"/>
              <a:gd name="connsiteX0" fmla="*/ 0 w 944225"/>
              <a:gd name="connsiteY0" fmla="*/ 591978 h 591978"/>
              <a:gd name="connsiteX1" fmla="*/ 88940 w 944225"/>
              <a:gd name="connsiteY1" fmla="*/ 7620 h 591978"/>
              <a:gd name="connsiteX2" fmla="*/ 944225 w 944225"/>
              <a:gd name="connsiteY2" fmla="*/ 0 h 591978"/>
              <a:gd name="connsiteX3" fmla="*/ 892194 w 944225"/>
              <a:gd name="connsiteY3" fmla="*/ 591978 h 591978"/>
              <a:gd name="connsiteX4" fmla="*/ 0 w 944225"/>
              <a:gd name="connsiteY4" fmla="*/ 591978 h 591978"/>
              <a:gd name="connsiteX0" fmla="*/ 0 w 970895"/>
              <a:gd name="connsiteY0" fmla="*/ 481488 h 591978"/>
              <a:gd name="connsiteX1" fmla="*/ 115610 w 970895"/>
              <a:gd name="connsiteY1" fmla="*/ 7620 h 591978"/>
              <a:gd name="connsiteX2" fmla="*/ 970895 w 970895"/>
              <a:gd name="connsiteY2" fmla="*/ 0 h 591978"/>
              <a:gd name="connsiteX3" fmla="*/ 918864 w 970895"/>
              <a:gd name="connsiteY3" fmla="*/ 591978 h 591978"/>
              <a:gd name="connsiteX4" fmla="*/ 0 w 970895"/>
              <a:gd name="connsiteY4" fmla="*/ 481488 h 591978"/>
              <a:gd name="connsiteX0" fmla="*/ 0 w 936605"/>
              <a:gd name="connsiteY0" fmla="*/ 527208 h 591978"/>
              <a:gd name="connsiteX1" fmla="*/ 81320 w 936605"/>
              <a:gd name="connsiteY1" fmla="*/ 7620 h 591978"/>
              <a:gd name="connsiteX2" fmla="*/ 936605 w 936605"/>
              <a:gd name="connsiteY2" fmla="*/ 0 h 591978"/>
              <a:gd name="connsiteX3" fmla="*/ 884574 w 936605"/>
              <a:gd name="connsiteY3" fmla="*/ 591978 h 591978"/>
              <a:gd name="connsiteX4" fmla="*/ 0 w 936605"/>
              <a:gd name="connsiteY4" fmla="*/ 527208 h 591978"/>
              <a:gd name="connsiteX0" fmla="*/ 0 w 936605"/>
              <a:gd name="connsiteY0" fmla="*/ 527208 h 609352"/>
              <a:gd name="connsiteX1" fmla="*/ 81320 w 936605"/>
              <a:gd name="connsiteY1" fmla="*/ 7620 h 609352"/>
              <a:gd name="connsiteX2" fmla="*/ 936605 w 936605"/>
              <a:gd name="connsiteY2" fmla="*/ 0 h 609352"/>
              <a:gd name="connsiteX3" fmla="*/ 884574 w 936605"/>
              <a:gd name="connsiteY3" fmla="*/ 591978 h 609352"/>
              <a:gd name="connsiteX4" fmla="*/ 0 w 936605"/>
              <a:gd name="connsiteY4" fmla="*/ 527208 h 609352"/>
              <a:gd name="connsiteX0" fmla="*/ 0 w 936605"/>
              <a:gd name="connsiteY0" fmla="*/ 527208 h 646620"/>
              <a:gd name="connsiteX1" fmla="*/ 81320 w 936605"/>
              <a:gd name="connsiteY1" fmla="*/ 7620 h 646620"/>
              <a:gd name="connsiteX2" fmla="*/ 936605 w 936605"/>
              <a:gd name="connsiteY2" fmla="*/ 0 h 646620"/>
              <a:gd name="connsiteX3" fmla="*/ 884574 w 936605"/>
              <a:gd name="connsiteY3" fmla="*/ 591978 h 646620"/>
              <a:gd name="connsiteX4" fmla="*/ 0 w 936605"/>
              <a:gd name="connsiteY4" fmla="*/ 527208 h 646620"/>
              <a:gd name="connsiteX0" fmla="*/ 0 w 936605"/>
              <a:gd name="connsiteY0" fmla="*/ 527208 h 646620"/>
              <a:gd name="connsiteX1" fmla="*/ 81320 w 936605"/>
              <a:gd name="connsiteY1" fmla="*/ 7620 h 646620"/>
              <a:gd name="connsiteX2" fmla="*/ 936605 w 936605"/>
              <a:gd name="connsiteY2" fmla="*/ 0 h 646620"/>
              <a:gd name="connsiteX3" fmla="*/ 884574 w 936605"/>
              <a:gd name="connsiteY3" fmla="*/ 591978 h 646620"/>
              <a:gd name="connsiteX4" fmla="*/ 0 w 936605"/>
              <a:gd name="connsiteY4" fmla="*/ 527208 h 646620"/>
              <a:gd name="connsiteX0" fmla="*/ 0 w 948035"/>
              <a:gd name="connsiteY0" fmla="*/ 519588 h 639000"/>
              <a:gd name="connsiteX1" fmla="*/ 81320 w 948035"/>
              <a:gd name="connsiteY1" fmla="*/ 0 h 639000"/>
              <a:gd name="connsiteX2" fmla="*/ 948035 w 948035"/>
              <a:gd name="connsiteY2" fmla="*/ 129540 h 639000"/>
              <a:gd name="connsiteX3" fmla="*/ 884574 w 948035"/>
              <a:gd name="connsiteY3" fmla="*/ 584358 h 639000"/>
              <a:gd name="connsiteX4" fmla="*/ 0 w 948035"/>
              <a:gd name="connsiteY4" fmla="*/ 519588 h 639000"/>
              <a:gd name="connsiteX0" fmla="*/ 0 w 949468"/>
              <a:gd name="connsiteY0" fmla="*/ 588368 h 707780"/>
              <a:gd name="connsiteX1" fmla="*/ 81320 w 949468"/>
              <a:gd name="connsiteY1" fmla="*/ 68780 h 707780"/>
              <a:gd name="connsiteX2" fmla="*/ 948035 w 949468"/>
              <a:gd name="connsiteY2" fmla="*/ 198320 h 707780"/>
              <a:gd name="connsiteX3" fmla="*/ 884574 w 949468"/>
              <a:gd name="connsiteY3" fmla="*/ 653138 h 707780"/>
              <a:gd name="connsiteX4" fmla="*/ 0 w 949468"/>
              <a:gd name="connsiteY4" fmla="*/ 588368 h 707780"/>
              <a:gd name="connsiteX0" fmla="*/ 0 w 949477"/>
              <a:gd name="connsiteY0" fmla="*/ 591139 h 710551"/>
              <a:gd name="connsiteX1" fmla="*/ 85130 w 949477"/>
              <a:gd name="connsiteY1" fmla="*/ 63931 h 710551"/>
              <a:gd name="connsiteX2" fmla="*/ 948035 w 949477"/>
              <a:gd name="connsiteY2" fmla="*/ 201091 h 710551"/>
              <a:gd name="connsiteX3" fmla="*/ 884574 w 949477"/>
              <a:gd name="connsiteY3" fmla="*/ 655909 h 710551"/>
              <a:gd name="connsiteX4" fmla="*/ 0 w 949477"/>
              <a:gd name="connsiteY4" fmla="*/ 591139 h 710551"/>
              <a:gd name="connsiteX0" fmla="*/ 0 w 949427"/>
              <a:gd name="connsiteY0" fmla="*/ 698821 h 818233"/>
              <a:gd name="connsiteX1" fmla="*/ 85130 w 949427"/>
              <a:gd name="connsiteY1" fmla="*/ 171613 h 818233"/>
              <a:gd name="connsiteX2" fmla="*/ 948035 w 949427"/>
              <a:gd name="connsiteY2" fmla="*/ 308773 h 818233"/>
              <a:gd name="connsiteX3" fmla="*/ 884574 w 949427"/>
              <a:gd name="connsiteY3" fmla="*/ 763591 h 818233"/>
              <a:gd name="connsiteX4" fmla="*/ 0 w 949427"/>
              <a:gd name="connsiteY4" fmla="*/ 698821 h 818233"/>
              <a:gd name="connsiteX0" fmla="*/ 0 w 949427"/>
              <a:gd name="connsiteY0" fmla="*/ 698821 h 818233"/>
              <a:gd name="connsiteX1" fmla="*/ 85130 w 949427"/>
              <a:gd name="connsiteY1" fmla="*/ 171613 h 818233"/>
              <a:gd name="connsiteX2" fmla="*/ 948035 w 949427"/>
              <a:gd name="connsiteY2" fmla="*/ 308773 h 818233"/>
              <a:gd name="connsiteX3" fmla="*/ 884574 w 949427"/>
              <a:gd name="connsiteY3" fmla="*/ 763591 h 818233"/>
              <a:gd name="connsiteX4" fmla="*/ 0 w 949427"/>
              <a:gd name="connsiteY4" fmla="*/ 698821 h 818233"/>
              <a:gd name="connsiteX0" fmla="*/ 25353 w 974780"/>
              <a:gd name="connsiteY0" fmla="*/ 698821 h 818233"/>
              <a:gd name="connsiteX1" fmla="*/ 110483 w 974780"/>
              <a:gd name="connsiteY1" fmla="*/ 171613 h 818233"/>
              <a:gd name="connsiteX2" fmla="*/ 973388 w 974780"/>
              <a:gd name="connsiteY2" fmla="*/ 308773 h 818233"/>
              <a:gd name="connsiteX3" fmla="*/ 909927 w 974780"/>
              <a:gd name="connsiteY3" fmla="*/ 763591 h 818233"/>
              <a:gd name="connsiteX4" fmla="*/ 25353 w 974780"/>
              <a:gd name="connsiteY4" fmla="*/ 698821 h 818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4780" h="818233">
                <a:moveTo>
                  <a:pt x="25353" y="698821"/>
                </a:moveTo>
                <a:cubicBezTo>
                  <a:pt x="-33900" y="523085"/>
                  <a:pt x="17336" y="374019"/>
                  <a:pt x="110483" y="171613"/>
                </a:cubicBezTo>
                <a:cubicBezTo>
                  <a:pt x="376528" y="-78577"/>
                  <a:pt x="1008333" y="-73497"/>
                  <a:pt x="973388" y="308773"/>
                </a:cubicBezTo>
                <a:cubicBezTo>
                  <a:pt x="887464" y="509909"/>
                  <a:pt x="927271" y="566265"/>
                  <a:pt x="909927" y="763591"/>
                </a:cubicBezTo>
                <a:cubicBezTo>
                  <a:pt x="637929" y="841061"/>
                  <a:pt x="251631" y="849951"/>
                  <a:pt x="25353" y="69882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Rettangolo 74">
            <a:extLst>
              <a:ext uri="{FF2B5EF4-FFF2-40B4-BE49-F238E27FC236}">
                <a16:creationId xmlns:a16="http://schemas.microsoft.com/office/drawing/2014/main" id="{E7A47603-C824-182C-5CB6-AA4C5E09F709}"/>
              </a:ext>
            </a:extLst>
          </p:cNvPr>
          <p:cNvSpPr/>
          <p:nvPr/>
        </p:nvSpPr>
        <p:spPr>
          <a:xfrm>
            <a:off x="6269569" y="4036016"/>
            <a:ext cx="219808" cy="143333"/>
          </a:xfrm>
          <a:custGeom>
            <a:avLst/>
            <a:gdLst>
              <a:gd name="connsiteX0" fmla="*/ 0 w 1158856"/>
              <a:gd name="connsiteY0" fmla="*/ 0 h 779114"/>
              <a:gd name="connsiteX1" fmla="*/ 1158856 w 1158856"/>
              <a:gd name="connsiteY1" fmla="*/ 0 h 779114"/>
              <a:gd name="connsiteX2" fmla="*/ 1158856 w 1158856"/>
              <a:gd name="connsiteY2" fmla="*/ 779114 h 779114"/>
              <a:gd name="connsiteX3" fmla="*/ 0 w 1158856"/>
              <a:gd name="connsiteY3" fmla="*/ 779114 h 779114"/>
              <a:gd name="connsiteX4" fmla="*/ 0 w 1158856"/>
              <a:gd name="connsiteY4" fmla="*/ 0 h 779114"/>
              <a:gd name="connsiteX0" fmla="*/ 0 w 1158856"/>
              <a:gd name="connsiteY0" fmla="*/ 0 h 779114"/>
              <a:gd name="connsiteX1" fmla="*/ 1158856 w 1158856"/>
              <a:gd name="connsiteY1" fmla="*/ 0 h 779114"/>
              <a:gd name="connsiteX2" fmla="*/ 1158856 w 1158856"/>
              <a:gd name="connsiteY2" fmla="*/ 779114 h 779114"/>
              <a:gd name="connsiteX3" fmla="*/ 407670 w 1158856"/>
              <a:gd name="connsiteY3" fmla="*/ 580994 h 779114"/>
              <a:gd name="connsiteX4" fmla="*/ 0 w 1158856"/>
              <a:gd name="connsiteY4" fmla="*/ 0 h 779114"/>
              <a:gd name="connsiteX0" fmla="*/ 0 w 1158856"/>
              <a:gd name="connsiteY0" fmla="*/ 0 h 779114"/>
              <a:gd name="connsiteX1" fmla="*/ 1158856 w 1158856"/>
              <a:gd name="connsiteY1" fmla="*/ 0 h 779114"/>
              <a:gd name="connsiteX2" fmla="*/ 1158856 w 1158856"/>
              <a:gd name="connsiteY2" fmla="*/ 779114 h 779114"/>
              <a:gd name="connsiteX3" fmla="*/ 327660 w 1158856"/>
              <a:gd name="connsiteY3" fmla="*/ 706724 h 779114"/>
              <a:gd name="connsiteX4" fmla="*/ 0 w 1158856"/>
              <a:gd name="connsiteY4" fmla="*/ 0 h 779114"/>
              <a:gd name="connsiteX0" fmla="*/ 0 w 1158856"/>
              <a:gd name="connsiteY0" fmla="*/ 0 h 721964"/>
              <a:gd name="connsiteX1" fmla="*/ 1158856 w 1158856"/>
              <a:gd name="connsiteY1" fmla="*/ 0 h 721964"/>
              <a:gd name="connsiteX2" fmla="*/ 941686 w 1158856"/>
              <a:gd name="connsiteY2" fmla="*/ 721964 h 721964"/>
              <a:gd name="connsiteX3" fmla="*/ 327660 w 1158856"/>
              <a:gd name="connsiteY3" fmla="*/ 706724 h 721964"/>
              <a:gd name="connsiteX4" fmla="*/ 0 w 1158856"/>
              <a:gd name="connsiteY4" fmla="*/ 0 h 721964"/>
              <a:gd name="connsiteX0" fmla="*/ 0 w 1158856"/>
              <a:gd name="connsiteY0" fmla="*/ 0 h 706724"/>
              <a:gd name="connsiteX1" fmla="*/ 1158856 w 1158856"/>
              <a:gd name="connsiteY1" fmla="*/ 0 h 706724"/>
              <a:gd name="connsiteX2" fmla="*/ 1128376 w 1158856"/>
              <a:gd name="connsiteY2" fmla="*/ 630524 h 706724"/>
              <a:gd name="connsiteX3" fmla="*/ 327660 w 1158856"/>
              <a:gd name="connsiteY3" fmla="*/ 706724 h 706724"/>
              <a:gd name="connsiteX4" fmla="*/ 0 w 1158856"/>
              <a:gd name="connsiteY4" fmla="*/ 0 h 706724"/>
              <a:gd name="connsiteX0" fmla="*/ 0 w 1128376"/>
              <a:gd name="connsiteY0" fmla="*/ 0 h 706724"/>
              <a:gd name="connsiteX1" fmla="*/ 1078846 w 1128376"/>
              <a:gd name="connsiteY1" fmla="*/ 270510 h 706724"/>
              <a:gd name="connsiteX2" fmla="*/ 1128376 w 1128376"/>
              <a:gd name="connsiteY2" fmla="*/ 630524 h 706724"/>
              <a:gd name="connsiteX3" fmla="*/ 327660 w 1128376"/>
              <a:gd name="connsiteY3" fmla="*/ 706724 h 706724"/>
              <a:gd name="connsiteX4" fmla="*/ 0 w 1128376"/>
              <a:gd name="connsiteY4" fmla="*/ 0 h 706724"/>
              <a:gd name="connsiteX0" fmla="*/ 0 w 1128376"/>
              <a:gd name="connsiteY0" fmla="*/ 0 h 706724"/>
              <a:gd name="connsiteX1" fmla="*/ 1002646 w 1128376"/>
              <a:gd name="connsiteY1" fmla="*/ 182880 h 706724"/>
              <a:gd name="connsiteX2" fmla="*/ 1128376 w 1128376"/>
              <a:gd name="connsiteY2" fmla="*/ 630524 h 706724"/>
              <a:gd name="connsiteX3" fmla="*/ 327660 w 1128376"/>
              <a:gd name="connsiteY3" fmla="*/ 706724 h 706724"/>
              <a:gd name="connsiteX4" fmla="*/ 0 w 1128376"/>
              <a:gd name="connsiteY4" fmla="*/ 0 h 706724"/>
              <a:gd name="connsiteX0" fmla="*/ 26670 w 800716"/>
              <a:gd name="connsiteY0" fmla="*/ 53340 h 523844"/>
              <a:gd name="connsiteX1" fmla="*/ 674986 w 800716"/>
              <a:gd name="connsiteY1" fmla="*/ 0 h 523844"/>
              <a:gd name="connsiteX2" fmla="*/ 800716 w 800716"/>
              <a:gd name="connsiteY2" fmla="*/ 447644 h 523844"/>
              <a:gd name="connsiteX3" fmla="*/ 0 w 800716"/>
              <a:gd name="connsiteY3" fmla="*/ 523844 h 523844"/>
              <a:gd name="connsiteX4" fmla="*/ 26670 w 800716"/>
              <a:gd name="connsiteY4" fmla="*/ 53340 h 523844"/>
              <a:gd name="connsiteX0" fmla="*/ 0 w 1006456"/>
              <a:gd name="connsiteY0" fmla="*/ 0 h 603854"/>
              <a:gd name="connsiteX1" fmla="*/ 880726 w 1006456"/>
              <a:gd name="connsiteY1" fmla="*/ 80010 h 603854"/>
              <a:gd name="connsiteX2" fmla="*/ 1006456 w 1006456"/>
              <a:gd name="connsiteY2" fmla="*/ 527654 h 603854"/>
              <a:gd name="connsiteX3" fmla="*/ 205740 w 1006456"/>
              <a:gd name="connsiteY3" fmla="*/ 603854 h 603854"/>
              <a:gd name="connsiteX4" fmla="*/ 0 w 1006456"/>
              <a:gd name="connsiteY4" fmla="*/ 0 h 603854"/>
              <a:gd name="connsiteX0" fmla="*/ 23923 w 1030379"/>
              <a:gd name="connsiteY0" fmla="*/ 0 h 603854"/>
              <a:gd name="connsiteX1" fmla="*/ 904649 w 1030379"/>
              <a:gd name="connsiteY1" fmla="*/ 80010 h 603854"/>
              <a:gd name="connsiteX2" fmla="*/ 1030379 w 1030379"/>
              <a:gd name="connsiteY2" fmla="*/ 527654 h 603854"/>
              <a:gd name="connsiteX3" fmla="*/ 229663 w 1030379"/>
              <a:gd name="connsiteY3" fmla="*/ 603854 h 603854"/>
              <a:gd name="connsiteX4" fmla="*/ 23923 w 1030379"/>
              <a:gd name="connsiteY4" fmla="*/ 0 h 603854"/>
              <a:gd name="connsiteX0" fmla="*/ 26945 w 1033401"/>
              <a:gd name="connsiteY0" fmla="*/ 0 h 603854"/>
              <a:gd name="connsiteX1" fmla="*/ 907671 w 1033401"/>
              <a:gd name="connsiteY1" fmla="*/ 80010 h 603854"/>
              <a:gd name="connsiteX2" fmla="*/ 1033401 w 1033401"/>
              <a:gd name="connsiteY2" fmla="*/ 527654 h 603854"/>
              <a:gd name="connsiteX3" fmla="*/ 232685 w 1033401"/>
              <a:gd name="connsiteY3" fmla="*/ 603854 h 603854"/>
              <a:gd name="connsiteX4" fmla="*/ 26945 w 1033401"/>
              <a:gd name="connsiteY4" fmla="*/ 0 h 603854"/>
              <a:gd name="connsiteX0" fmla="*/ 26945 w 1033401"/>
              <a:gd name="connsiteY0" fmla="*/ 0 h 650763"/>
              <a:gd name="connsiteX1" fmla="*/ 907671 w 1033401"/>
              <a:gd name="connsiteY1" fmla="*/ 80010 h 650763"/>
              <a:gd name="connsiteX2" fmla="*/ 1033401 w 1033401"/>
              <a:gd name="connsiteY2" fmla="*/ 527654 h 650763"/>
              <a:gd name="connsiteX3" fmla="*/ 232685 w 1033401"/>
              <a:gd name="connsiteY3" fmla="*/ 603854 h 650763"/>
              <a:gd name="connsiteX4" fmla="*/ 26945 w 1033401"/>
              <a:gd name="connsiteY4" fmla="*/ 0 h 650763"/>
              <a:gd name="connsiteX0" fmla="*/ 26945 w 1033401"/>
              <a:gd name="connsiteY0" fmla="*/ 0 h 660008"/>
              <a:gd name="connsiteX1" fmla="*/ 907671 w 1033401"/>
              <a:gd name="connsiteY1" fmla="*/ 80010 h 660008"/>
              <a:gd name="connsiteX2" fmla="*/ 1033401 w 1033401"/>
              <a:gd name="connsiteY2" fmla="*/ 527654 h 660008"/>
              <a:gd name="connsiteX3" fmla="*/ 232685 w 1033401"/>
              <a:gd name="connsiteY3" fmla="*/ 603854 h 660008"/>
              <a:gd name="connsiteX4" fmla="*/ 26945 w 1033401"/>
              <a:gd name="connsiteY4" fmla="*/ 0 h 660008"/>
              <a:gd name="connsiteX0" fmla="*/ 26945 w 1046843"/>
              <a:gd name="connsiteY0" fmla="*/ 0 h 660008"/>
              <a:gd name="connsiteX1" fmla="*/ 907671 w 1046843"/>
              <a:gd name="connsiteY1" fmla="*/ 80010 h 660008"/>
              <a:gd name="connsiteX2" fmla="*/ 1033401 w 1046843"/>
              <a:gd name="connsiteY2" fmla="*/ 527654 h 660008"/>
              <a:gd name="connsiteX3" fmla="*/ 232685 w 1046843"/>
              <a:gd name="connsiteY3" fmla="*/ 603854 h 660008"/>
              <a:gd name="connsiteX4" fmla="*/ 26945 w 1046843"/>
              <a:gd name="connsiteY4" fmla="*/ 0 h 660008"/>
              <a:gd name="connsiteX0" fmla="*/ 26945 w 1054476"/>
              <a:gd name="connsiteY0" fmla="*/ 0 h 660008"/>
              <a:gd name="connsiteX1" fmla="*/ 907671 w 1054476"/>
              <a:gd name="connsiteY1" fmla="*/ 80010 h 660008"/>
              <a:gd name="connsiteX2" fmla="*/ 1033401 w 1054476"/>
              <a:gd name="connsiteY2" fmla="*/ 527654 h 660008"/>
              <a:gd name="connsiteX3" fmla="*/ 232685 w 1054476"/>
              <a:gd name="connsiteY3" fmla="*/ 603854 h 660008"/>
              <a:gd name="connsiteX4" fmla="*/ 26945 w 1054476"/>
              <a:gd name="connsiteY4" fmla="*/ 0 h 660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4476" h="660008">
                <a:moveTo>
                  <a:pt x="26945" y="0"/>
                </a:moveTo>
                <a:lnTo>
                  <a:pt x="907671" y="80010"/>
                </a:lnTo>
                <a:cubicBezTo>
                  <a:pt x="1025781" y="156835"/>
                  <a:pt x="1090551" y="370819"/>
                  <a:pt x="1033401" y="527654"/>
                </a:cubicBezTo>
                <a:cubicBezTo>
                  <a:pt x="1033196" y="606394"/>
                  <a:pt x="781530" y="734664"/>
                  <a:pt x="232685" y="603854"/>
                </a:cubicBezTo>
                <a:cubicBezTo>
                  <a:pt x="126005" y="410189"/>
                  <a:pt x="-72115" y="212715"/>
                  <a:pt x="26945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Trapezio 28">
            <a:extLst>
              <a:ext uri="{FF2B5EF4-FFF2-40B4-BE49-F238E27FC236}">
                <a16:creationId xmlns:a16="http://schemas.microsoft.com/office/drawing/2014/main" id="{F9C7B5B6-1729-2911-2E07-9EF58CAC16CA}"/>
              </a:ext>
            </a:extLst>
          </p:cNvPr>
          <p:cNvSpPr/>
          <p:nvPr/>
        </p:nvSpPr>
        <p:spPr>
          <a:xfrm rot="10800000">
            <a:off x="6139633" y="3207740"/>
            <a:ext cx="261264" cy="225677"/>
          </a:xfrm>
          <a:custGeom>
            <a:avLst/>
            <a:gdLst>
              <a:gd name="connsiteX0" fmla="*/ 0 w 1017129"/>
              <a:gd name="connsiteY0" fmla="*/ 932501 h 932501"/>
              <a:gd name="connsiteX1" fmla="*/ 122316 w 1017129"/>
              <a:gd name="connsiteY1" fmla="*/ 0 h 932501"/>
              <a:gd name="connsiteX2" fmla="*/ 894813 w 1017129"/>
              <a:gd name="connsiteY2" fmla="*/ 0 h 932501"/>
              <a:gd name="connsiteX3" fmla="*/ 1017129 w 1017129"/>
              <a:gd name="connsiteY3" fmla="*/ 932501 h 932501"/>
              <a:gd name="connsiteX4" fmla="*/ 0 w 1017129"/>
              <a:gd name="connsiteY4" fmla="*/ 932501 h 932501"/>
              <a:gd name="connsiteX0" fmla="*/ 0 w 1192389"/>
              <a:gd name="connsiteY0" fmla="*/ 932501 h 932501"/>
              <a:gd name="connsiteX1" fmla="*/ 122316 w 1192389"/>
              <a:gd name="connsiteY1" fmla="*/ 0 h 932501"/>
              <a:gd name="connsiteX2" fmla="*/ 894813 w 1192389"/>
              <a:gd name="connsiteY2" fmla="*/ 0 h 932501"/>
              <a:gd name="connsiteX3" fmla="*/ 1192389 w 1192389"/>
              <a:gd name="connsiteY3" fmla="*/ 909641 h 932501"/>
              <a:gd name="connsiteX4" fmla="*/ 0 w 1192389"/>
              <a:gd name="connsiteY4" fmla="*/ 932501 h 93250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53349"/>
              <a:gd name="connsiteY0" fmla="*/ 711521 h 909641"/>
              <a:gd name="connsiteX1" fmla="*/ 183276 w 1253349"/>
              <a:gd name="connsiteY1" fmla="*/ 0 h 909641"/>
              <a:gd name="connsiteX2" fmla="*/ 955773 w 1253349"/>
              <a:gd name="connsiteY2" fmla="*/ 0 h 909641"/>
              <a:gd name="connsiteX3" fmla="*/ 1253349 w 1253349"/>
              <a:gd name="connsiteY3" fmla="*/ 909641 h 909641"/>
              <a:gd name="connsiteX4" fmla="*/ 0 w 1253349"/>
              <a:gd name="connsiteY4" fmla="*/ 711521 h 909641"/>
              <a:gd name="connsiteX0" fmla="*/ 0 w 1253349"/>
              <a:gd name="connsiteY0" fmla="*/ 711521 h 909641"/>
              <a:gd name="connsiteX1" fmla="*/ 183276 w 1253349"/>
              <a:gd name="connsiteY1" fmla="*/ 0 h 909641"/>
              <a:gd name="connsiteX2" fmla="*/ 955773 w 1253349"/>
              <a:gd name="connsiteY2" fmla="*/ 0 h 909641"/>
              <a:gd name="connsiteX3" fmla="*/ 1253349 w 1253349"/>
              <a:gd name="connsiteY3" fmla="*/ 909641 h 909641"/>
              <a:gd name="connsiteX4" fmla="*/ 0 w 1253349"/>
              <a:gd name="connsiteY4" fmla="*/ 711521 h 909641"/>
              <a:gd name="connsiteX0" fmla="*/ 0 w 1253349"/>
              <a:gd name="connsiteY0" fmla="*/ 825821 h 1023941"/>
              <a:gd name="connsiteX1" fmla="*/ 175656 w 1253349"/>
              <a:gd name="connsiteY1" fmla="*/ 0 h 1023941"/>
              <a:gd name="connsiteX2" fmla="*/ 955773 w 1253349"/>
              <a:gd name="connsiteY2" fmla="*/ 114300 h 1023941"/>
              <a:gd name="connsiteX3" fmla="*/ 1253349 w 1253349"/>
              <a:gd name="connsiteY3" fmla="*/ 1023941 h 1023941"/>
              <a:gd name="connsiteX4" fmla="*/ 0 w 1253349"/>
              <a:gd name="connsiteY4" fmla="*/ 825821 h 1023941"/>
              <a:gd name="connsiteX0" fmla="*/ 0 w 1253349"/>
              <a:gd name="connsiteY0" fmla="*/ 841061 h 1039181"/>
              <a:gd name="connsiteX1" fmla="*/ 175656 w 1253349"/>
              <a:gd name="connsiteY1" fmla="*/ 15240 h 1039181"/>
              <a:gd name="connsiteX2" fmla="*/ 963393 w 1253349"/>
              <a:gd name="connsiteY2" fmla="*/ 0 h 1039181"/>
              <a:gd name="connsiteX3" fmla="*/ 1253349 w 1253349"/>
              <a:gd name="connsiteY3" fmla="*/ 1039181 h 1039181"/>
              <a:gd name="connsiteX4" fmla="*/ 0 w 1253349"/>
              <a:gd name="connsiteY4" fmla="*/ 841061 h 1039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3349" h="1039181">
                <a:moveTo>
                  <a:pt x="0" y="841061"/>
                </a:moveTo>
                <a:cubicBezTo>
                  <a:pt x="61092" y="603887"/>
                  <a:pt x="152664" y="336234"/>
                  <a:pt x="175656" y="15240"/>
                </a:cubicBezTo>
                <a:lnTo>
                  <a:pt x="963393" y="0"/>
                </a:lnTo>
                <a:cubicBezTo>
                  <a:pt x="994005" y="371794"/>
                  <a:pt x="1100817" y="568327"/>
                  <a:pt x="1253349" y="1039181"/>
                </a:cubicBezTo>
                <a:lnTo>
                  <a:pt x="0" y="841061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Trapezio 37">
            <a:extLst>
              <a:ext uri="{FF2B5EF4-FFF2-40B4-BE49-F238E27FC236}">
                <a16:creationId xmlns:a16="http://schemas.microsoft.com/office/drawing/2014/main" id="{8E700C67-E4E0-A6EB-C45D-1AE047C9AB07}"/>
              </a:ext>
            </a:extLst>
          </p:cNvPr>
          <p:cNvSpPr/>
          <p:nvPr/>
        </p:nvSpPr>
        <p:spPr>
          <a:xfrm rot="12826572" flipH="1">
            <a:off x="6555141" y="3210272"/>
            <a:ext cx="120256" cy="152796"/>
          </a:xfrm>
          <a:custGeom>
            <a:avLst/>
            <a:gdLst>
              <a:gd name="connsiteX0" fmla="*/ 0 w 653937"/>
              <a:gd name="connsiteY0" fmla="*/ 658283 h 658283"/>
              <a:gd name="connsiteX1" fmla="*/ 110496 w 653937"/>
              <a:gd name="connsiteY1" fmla="*/ 0 h 658283"/>
              <a:gd name="connsiteX2" fmla="*/ 543441 w 653937"/>
              <a:gd name="connsiteY2" fmla="*/ 0 h 658283"/>
              <a:gd name="connsiteX3" fmla="*/ 653937 w 653937"/>
              <a:gd name="connsiteY3" fmla="*/ 658283 h 658283"/>
              <a:gd name="connsiteX4" fmla="*/ 0 w 653937"/>
              <a:gd name="connsiteY4" fmla="*/ 658283 h 658283"/>
              <a:gd name="connsiteX0" fmla="*/ 36933 w 690870"/>
              <a:gd name="connsiteY0" fmla="*/ 658283 h 658734"/>
              <a:gd name="connsiteX1" fmla="*/ 147429 w 690870"/>
              <a:gd name="connsiteY1" fmla="*/ 0 h 658734"/>
              <a:gd name="connsiteX2" fmla="*/ 580374 w 690870"/>
              <a:gd name="connsiteY2" fmla="*/ 0 h 658734"/>
              <a:gd name="connsiteX3" fmla="*/ 690870 w 690870"/>
              <a:gd name="connsiteY3" fmla="*/ 658283 h 658734"/>
              <a:gd name="connsiteX4" fmla="*/ 36933 w 690870"/>
              <a:gd name="connsiteY4" fmla="*/ 658283 h 658734"/>
              <a:gd name="connsiteX0" fmla="*/ 36933 w 690870"/>
              <a:gd name="connsiteY0" fmla="*/ 658283 h 719243"/>
              <a:gd name="connsiteX1" fmla="*/ 147429 w 690870"/>
              <a:gd name="connsiteY1" fmla="*/ 0 h 719243"/>
              <a:gd name="connsiteX2" fmla="*/ 580374 w 690870"/>
              <a:gd name="connsiteY2" fmla="*/ 0 h 719243"/>
              <a:gd name="connsiteX3" fmla="*/ 690870 w 690870"/>
              <a:gd name="connsiteY3" fmla="*/ 658283 h 719243"/>
              <a:gd name="connsiteX4" fmla="*/ 36933 w 690870"/>
              <a:gd name="connsiteY4" fmla="*/ 658283 h 719243"/>
              <a:gd name="connsiteX0" fmla="*/ 36933 w 691237"/>
              <a:gd name="connsiteY0" fmla="*/ 658283 h 772867"/>
              <a:gd name="connsiteX1" fmla="*/ 147429 w 691237"/>
              <a:gd name="connsiteY1" fmla="*/ 0 h 772867"/>
              <a:gd name="connsiteX2" fmla="*/ 580374 w 691237"/>
              <a:gd name="connsiteY2" fmla="*/ 0 h 772867"/>
              <a:gd name="connsiteX3" fmla="*/ 690870 w 691237"/>
              <a:gd name="connsiteY3" fmla="*/ 658283 h 772867"/>
              <a:gd name="connsiteX4" fmla="*/ 36933 w 691237"/>
              <a:gd name="connsiteY4" fmla="*/ 658283 h 772867"/>
              <a:gd name="connsiteX0" fmla="*/ 36933 w 691237"/>
              <a:gd name="connsiteY0" fmla="*/ 658283 h 772867"/>
              <a:gd name="connsiteX1" fmla="*/ 147429 w 691237"/>
              <a:gd name="connsiteY1" fmla="*/ 0 h 772867"/>
              <a:gd name="connsiteX2" fmla="*/ 580374 w 691237"/>
              <a:gd name="connsiteY2" fmla="*/ 0 h 772867"/>
              <a:gd name="connsiteX3" fmla="*/ 690870 w 691237"/>
              <a:gd name="connsiteY3" fmla="*/ 658283 h 772867"/>
              <a:gd name="connsiteX4" fmla="*/ 36933 w 691237"/>
              <a:gd name="connsiteY4" fmla="*/ 658283 h 772867"/>
              <a:gd name="connsiteX0" fmla="*/ 48676 w 702980"/>
              <a:gd name="connsiteY0" fmla="*/ 752153 h 866737"/>
              <a:gd name="connsiteX1" fmla="*/ 91620 w 702980"/>
              <a:gd name="connsiteY1" fmla="*/ 0 h 866737"/>
              <a:gd name="connsiteX2" fmla="*/ 592117 w 702980"/>
              <a:gd name="connsiteY2" fmla="*/ 93870 h 866737"/>
              <a:gd name="connsiteX3" fmla="*/ 702613 w 702980"/>
              <a:gd name="connsiteY3" fmla="*/ 752153 h 866737"/>
              <a:gd name="connsiteX4" fmla="*/ 48676 w 702980"/>
              <a:gd name="connsiteY4" fmla="*/ 752153 h 866737"/>
              <a:gd name="connsiteX0" fmla="*/ 42672 w 696976"/>
              <a:gd name="connsiteY0" fmla="*/ 752153 h 866737"/>
              <a:gd name="connsiteX1" fmla="*/ 85616 w 696976"/>
              <a:gd name="connsiteY1" fmla="*/ 0 h 866737"/>
              <a:gd name="connsiteX2" fmla="*/ 586113 w 696976"/>
              <a:gd name="connsiteY2" fmla="*/ 93870 h 866737"/>
              <a:gd name="connsiteX3" fmla="*/ 696609 w 696976"/>
              <a:gd name="connsiteY3" fmla="*/ 752153 h 866737"/>
              <a:gd name="connsiteX4" fmla="*/ 42672 w 696976"/>
              <a:gd name="connsiteY4" fmla="*/ 752153 h 86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6976" h="866737">
                <a:moveTo>
                  <a:pt x="42672" y="752153"/>
                </a:moveTo>
                <a:cubicBezTo>
                  <a:pt x="-72896" y="768945"/>
                  <a:pt x="82560" y="228815"/>
                  <a:pt x="85616" y="0"/>
                </a:cubicBezTo>
                <a:lnTo>
                  <a:pt x="586113" y="93870"/>
                </a:lnTo>
                <a:cubicBezTo>
                  <a:pt x="622945" y="313298"/>
                  <a:pt x="629297" y="464145"/>
                  <a:pt x="696609" y="752153"/>
                </a:cubicBezTo>
                <a:cubicBezTo>
                  <a:pt x="714850" y="919793"/>
                  <a:pt x="47291" y="889313"/>
                  <a:pt x="42672" y="75215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302537EE-4C53-F249-0552-03CEB99462F6}"/>
              </a:ext>
            </a:extLst>
          </p:cNvPr>
          <p:cNvSpPr/>
          <p:nvPr/>
        </p:nvSpPr>
        <p:spPr>
          <a:xfrm>
            <a:off x="6594729" y="3221936"/>
            <a:ext cx="87362" cy="68124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Ovale 46">
            <a:extLst>
              <a:ext uri="{FF2B5EF4-FFF2-40B4-BE49-F238E27FC236}">
                <a16:creationId xmlns:a16="http://schemas.microsoft.com/office/drawing/2014/main" id="{C84802DB-1B59-0B78-936D-E8F86537ACD8}"/>
              </a:ext>
            </a:extLst>
          </p:cNvPr>
          <p:cNvSpPr/>
          <p:nvPr/>
        </p:nvSpPr>
        <p:spPr>
          <a:xfrm rot="19062449">
            <a:off x="6496364" y="2957345"/>
            <a:ext cx="112987" cy="358599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Trapezio 42">
            <a:extLst>
              <a:ext uri="{FF2B5EF4-FFF2-40B4-BE49-F238E27FC236}">
                <a16:creationId xmlns:a16="http://schemas.microsoft.com/office/drawing/2014/main" id="{49D42DC6-0AD2-D32F-7B7C-55F5B25A006F}"/>
              </a:ext>
            </a:extLst>
          </p:cNvPr>
          <p:cNvSpPr/>
          <p:nvPr/>
        </p:nvSpPr>
        <p:spPr>
          <a:xfrm rot="1959402">
            <a:off x="6455302" y="3323792"/>
            <a:ext cx="159864" cy="197051"/>
          </a:xfrm>
          <a:custGeom>
            <a:avLst/>
            <a:gdLst>
              <a:gd name="connsiteX0" fmla="*/ 0 w 933837"/>
              <a:gd name="connsiteY0" fmla="*/ 845746 h 845746"/>
              <a:gd name="connsiteX1" fmla="*/ 211437 w 933837"/>
              <a:gd name="connsiteY1" fmla="*/ 0 h 845746"/>
              <a:gd name="connsiteX2" fmla="*/ 722401 w 933837"/>
              <a:gd name="connsiteY2" fmla="*/ 0 h 845746"/>
              <a:gd name="connsiteX3" fmla="*/ 933837 w 933837"/>
              <a:gd name="connsiteY3" fmla="*/ 845746 h 845746"/>
              <a:gd name="connsiteX4" fmla="*/ 0 w 933837"/>
              <a:gd name="connsiteY4" fmla="*/ 845746 h 845746"/>
              <a:gd name="connsiteX0" fmla="*/ 0 w 933837"/>
              <a:gd name="connsiteY0" fmla="*/ 845746 h 845746"/>
              <a:gd name="connsiteX1" fmla="*/ 211437 w 933837"/>
              <a:gd name="connsiteY1" fmla="*/ 0 h 845746"/>
              <a:gd name="connsiteX2" fmla="*/ 635384 w 933837"/>
              <a:gd name="connsiteY2" fmla="*/ 19567 h 845746"/>
              <a:gd name="connsiteX3" fmla="*/ 933837 w 933837"/>
              <a:gd name="connsiteY3" fmla="*/ 845746 h 845746"/>
              <a:gd name="connsiteX4" fmla="*/ 0 w 933837"/>
              <a:gd name="connsiteY4" fmla="*/ 845746 h 845746"/>
              <a:gd name="connsiteX0" fmla="*/ 0 w 933837"/>
              <a:gd name="connsiteY0" fmla="*/ 845746 h 845746"/>
              <a:gd name="connsiteX1" fmla="*/ 211437 w 933837"/>
              <a:gd name="connsiteY1" fmla="*/ 0 h 845746"/>
              <a:gd name="connsiteX2" fmla="*/ 635384 w 933837"/>
              <a:gd name="connsiteY2" fmla="*/ 19567 h 845746"/>
              <a:gd name="connsiteX3" fmla="*/ 933837 w 933837"/>
              <a:gd name="connsiteY3" fmla="*/ 845746 h 845746"/>
              <a:gd name="connsiteX4" fmla="*/ 0 w 933837"/>
              <a:gd name="connsiteY4" fmla="*/ 845746 h 845746"/>
              <a:gd name="connsiteX0" fmla="*/ 0 w 878897"/>
              <a:gd name="connsiteY0" fmla="*/ 845746 h 845746"/>
              <a:gd name="connsiteX1" fmla="*/ 211437 w 878897"/>
              <a:gd name="connsiteY1" fmla="*/ 0 h 845746"/>
              <a:gd name="connsiteX2" fmla="*/ 635384 w 878897"/>
              <a:gd name="connsiteY2" fmla="*/ 19567 h 845746"/>
              <a:gd name="connsiteX3" fmla="*/ 878897 w 878897"/>
              <a:gd name="connsiteY3" fmla="*/ 844755 h 845746"/>
              <a:gd name="connsiteX4" fmla="*/ 0 w 878897"/>
              <a:gd name="connsiteY4" fmla="*/ 845746 h 845746"/>
              <a:gd name="connsiteX0" fmla="*/ 0 w 924445"/>
              <a:gd name="connsiteY0" fmla="*/ 845746 h 845746"/>
              <a:gd name="connsiteX1" fmla="*/ 211437 w 924445"/>
              <a:gd name="connsiteY1" fmla="*/ 0 h 845746"/>
              <a:gd name="connsiteX2" fmla="*/ 635384 w 924445"/>
              <a:gd name="connsiteY2" fmla="*/ 19567 h 845746"/>
              <a:gd name="connsiteX3" fmla="*/ 878897 w 924445"/>
              <a:gd name="connsiteY3" fmla="*/ 844755 h 845746"/>
              <a:gd name="connsiteX4" fmla="*/ 0 w 924445"/>
              <a:gd name="connsiteY4" fmla="*/ 845746 h 845746"/>
              <a:gd name="connsiteX0" fmla="*/ 0 w 924445"/>
              <a:gd name="connsiteY0" fmla="*/ 845746 h 895165"/>
              <a:gd name="connsiteX1" fmla="*/ 211437 w 924445"/>
              <a:gd name="connsiteY1" fmla="*/ 0 h 895165"/>
              <a:gd name="connsiteX2" fmla="*/ 635384 w 924445"/>
              <a:gd name="connsiteY2" fmla="*/ 19567 h 895165"/>
              <a:gd name="connsiteX3" fmla="*/ 878897 w 924445"/>
              <a:gd name="connsiteY3" fmla="*/ 844755 h 895165"/>
              <a:gd name="connsiteX4" fmla="*/ 0 w 924445"/>
              <a:gd name="connsiteY4" fmla="*/ 845746 h 895165"/>
              <a:gd name="connsiteX0" fmla="*/ 0 w 927114"/>
              <a:gd name="connsiteY0" fmla="*/ 856273 h 898070"/>
              <a:gd name="connsiteX1" fmla="*/ 214106 w 927114"/>
              <a:gd name="connsiteY1" fmla="*/ 0 h 898070"/>
              <a:gd name="connsiteX2" fmla="*/ 638053 w 927114"/>
              <a:gd name="connsiteY2" fmla="*/ 19567 h 898070"/>
              <a:gd name="connsiteX3" fmla="*/ 881566 w 927114"/>
              <a:gd name="connsiteY3" fmla="*/ 844755 h 898070"/>
              <a:gd name="connsiteX4" fmla="*/ 0 w 927114"/>
              <a:gd name="connsiteY4" fmla="*/ 856273 h 898070"/>
              <a:gd name="connsiteX0" fmla="*/ 0 w 927114"/>
              <a:gd name="connsiteY0" fmla="*/ 856273 h 920009"/>
              <a:gd name="connsiteX1" fmla="*/ 214106 w 927114"/>
              <a:gd name="connsiteY1" fmla="*/ 0 h 920009"/>
              <a:gd name="connsiteX2" fmla="*/ 638053 w 927114"/>
              <a:gd name="connsiteY2" fmla="*/ 19567 h 920009"/>
              <a:gd name="connsiteX3" fmla="*/ 881566 w 927114"/>
              <a:gd name="connsiteY3" fmla="*/ 844755 h 920009"/>
              <a:gd name="connsiteX4" fmla="*/ 0 w 927114"/>
              <a:gd name="connsiteY4" fmla="*/ 856273 h 920009"/>
              <a:gd name="connsiteX0" fmla="*/ 0 w 927114"/>
              <a:gd name="connsiteY0" fmla="*/ 856273 h 920009"/>
              <a:gd name="connsiteX1" fmla="*/ 214106 w 927114"/>
              <a:gd name="connsiteY1" fmla="*/ 0 h 920009"/>
              <a:gd name="connsiteX2" fmla="*/ 638053 w 927114"/>
              <a:gd name="connsiteY2" fmla="*/ 19567 h 920009"/>
              <a:gd name="connsiteX3" fmla="*/ 881566 w 927114"/>
              <a:gd name="connsiteY3" fmla="*/ 844755 h 920009"/>
              <a:gd name="connsiteX4" fmla="*/ 0 w 927114"/>
              <a:gd name="connsiteY4" fmla="*/ 856273 h 920009"/>
              <a:gd name="connsiteX0" fmla="*/ 0 w 927114"/>
              <a:gd name="connsiteY0" fmla="*/ 856273 h 920009"/>
              <a:gd name="connsiteX1" fmla="*/ 214106 w 927114"/>
              <a:gd name="connsiteY1" fmla="*/ 0 h 920009"/>
              <a:gd name="connsiteX2" fmla="*/ 638053 w 927114"/>
              <a:gd name="connsiteY2" fmla="*/ 19567 h 920009"/>
              <a:gd name="connsiteX3" fmla="*/ 881566 w 927114"/>
              <a:gd name="connsiteY3" fmla="*/ 844755 h 920009"/>
              <a:gd name="connsiteX4" fmla="*/ 0 w 927114"/>
              <a:gd name="connsiteY4" fmla="*/ 856273 h 920009"/>
              <a:gd name="connsiteX0" fmla="*/ 0 w 888649"/>
              <a:gd name="connsiteY0" fmla="*/ 856273 h 907363"/>
              <a:gd name="connsiteX1" fmla="*/ 214106 w 888649"/>
              <a:gd name="connsiteY1" fmla="*/ 0 h 907363"/>
              <a:gd name="connsiteX2" fmla="*/ 638053 w 888649"/>
              <a:gd name="connsiteY2" fmla="*/ 19567 h 907363"/>
              <a:gd name="connsiteX3" fmla="*/ 830678 w 888649"/>
              <a:gd name="connsiteY3" fmla="*/ 818597 h 907363"/>
              <a:gd name="connsiteX4" fmla="*/ 0 w 888649"/>
              <a:gd name="connsiteY4" fmla="*/ 856273 h 90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649" h="907363">
                <a:moveTo>
                  <a:pt x="0" y="856273"/>
                </a:moveTo>
                <a:cubicBezTo>
                  <a:pt x="6187" y="525446"/>
                  <a:pt x="76406" y="294961"/>
                  <a:pt x="214106" y="0"/>
                </a:cubicBezTo>
                <a:lnTo>
                  <a:pt x="638053" y="19567"/>
                </a:lnTo>
                <a:cubicBezTo>
                  <a:pt x="916004" y="361593"/>
                  <a:pt x="934010" y="548976"/>
                  <a:pt x="830678" y="818597"/>
                </a:cubicBezTo>
                <a:cubicBezTo>
                  <a:pt x="573727" y="931605"/>
                  <a:pt x="178789" y="928146"/>
                  <a:pt x="0" y="85627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Trapezio 43">
            <a:extLst>
              <a:ext uri="{FF2B5EF4-FFF2-40B4-BE49-F238E27FC236}">
                <a16:creationId xmlns:a16="http://schemas.microsoft.com/office/drawing/2014/main" id="{530C2EBF-CFAD-ACC1-D571-BA8B6E26AB11}"/>
              </a:ext>
            </a:extLst>
          </p:cNvPr>
          <p:cNvSpPr/>
          <p:nvPr/>
        </p:nvSpPr>
        <p:spPr>
          <a:xfrm rot="1803963">
            <a:off x="6476598" y="3333959"/>
            <a:ext cx="109064" cy="134939"/>
          </a:xfrm>
          <a:custGeom>
            <a:avLst/>
            <a:gdLst>
              <a:gd name="connsiteX0" fmla="*/ 0 w 729289"/>
              <a:gd name="connsiteY0" fmla="*/ 640048 h 640048"/>
              <a:gd name="connsiteX1" fmla="*/ 160012 w 729289"/>
              <a:gd name="connsiteY1" fmla="*/ 0 h 640048"/>
              <a:gd name="connsiteX2" fmla="*/ 569277 w 729289"/>
              <a:gd name="connsiteY2" fmla="*/ 0 h 640048"/>
              <a:gd name="connsiteX3" fmla="*/ 729289 w 729289"/>
              <a:gd name="connsiteY3" fmla="*/ 640048 h 640048"/>
              <a:gd name="connsiteX4" fmla="*/ 0 w 729289"/>
              <a:gd name="connsiteY4" fmla="*/ 640048 h 640048"/>
              <a:gd name="connsiteX0" fmla="*/ 0 w 729289"/>
              <a:gd name="connsiteY0" fmla="*/ 640048 h 640048"/>
              <a:gd name="connsiteX1" fmla="*/ 160012 w 729289"/>
              <a:gd name="connsiteY1" fmla="*/ 0 h 640048"/>
              <a:gd name="connsiteX2" fmla="*/ 500697 w 729289"/>
              <a:gd name="connsiteY2" fmla="*/ 0 h 640048"/>
              <a:gd name="connsiteX3" fmla="*/ 729289 w 729289"/>
              <a:gd name="connsiteY3" fmla="*/ 640048 h 640048"/>
              <a:gd name="connsiteX4" fmla="*/ 0 w 729289"/>
              <a:gd name="connsiteY4" fmla="*/ 640048 h 640048"/>
              <a:gd name="connsiteX0" fmla="*/ 0 w 729289"/>
              <a:gd name="connsiteY0" fmla="*/ 655288 h 655288"/>
              <a:gd name="connsiteX1" fmla="*/ 243832 w 729289"/>
              <a:gd name="connsiteY1" fmla="*/ 0 h 655288"/>
              <a:gd name="connsiteX2" fmla="*/ 500697 w 729289"/>
              <a:gd name="connsiteY2" fmla="*/ 15240 h 655288"/>
              <a:gd name="connsiteX3" fmla="*/ 729289 w 729289"/>
              <a:gd name="connsiteY3" fmla="*/ 655288 h 655288"/>
              <a:gd name="connsiteX4" fmla="*/ 0 w 729289"/>
              <a:gd name="connsiteY4" fmla="*/ 655288 h 655288"/>
              <a:gd name="connsiteX0" fmla="*/ 0 w 729289"/>
              <a:gd name="connsiteY0" fmla="*/ 640048 h 640048"/>
              <a:gd name="connsiteX1" fmla="*/ 251452 w 729289"/>
              <a:gd name="connsiteY1" fmla="*/ 7620 h 640048"/>
              <a:gd name="connsiteX2" fmla="*/ 500697 w 729289"/>
              <a:gd name="connsiteY2" fmla="*/ 0 h 640048"/>
              <a:gd name="connsiteX3" fmla="*/ 729289 w 729289"/>
              <a:gd name="connsiteY3" fmla="*/ 640048 h 640048"/>
              <a:gd name="connsiteX4" fmla="*/ 0 w 729289"/>
              <a:gd name="connsiteY4" fmla="*/ 640048 h 640048"/>
              <a:gd name="connsiteX0" fmla="*/ 0 w 729289"/>
              <a:gd name="connsiteY0" fmla="*/ 665519 h 665519"/>
              <a:gd name="connsiteX1" fmla="*/ 251452 w 729289"/>
              <a:gd name="connsiteY1" fmla="*/ 33091 h 665519"/>
              <a:gd name="connsiteX2" fmla="*/ 500697 w 729289"/>
              <a:gd name="connsiteY2" fmla="*/ 25471 h 665519"/>
              <a:gd name="connsiteX3" fmla="*/ 729289 w 729289"/>
              <a:gd name="connsiteY3" fmla="*/ 665519 h 665519"/>
              <a:gd name="connsiteX4" fmla="*/ 0 w 729289"/>
              <a:gd name="connsiteY4" fmla="*/ 665519 h 665519"/>
              <a:gd name="connsiteX0" fmla="*/ 0 w 729289"/>
              <a:gd name="connsiteY0" fmla="*/ 665519 h 665519"/>
              <a:gd name="connsiteX1" fmla="*/ 251452 w 729289"/>
              <a:gd name="connsiteY1" fmla="*/ 33091 h 665519"/>
              <a:gd name="connsiteX2" fmla="*/ 500697 w 729289"/>
              <a:gd name="connsiteY2" fmla="*/ 25471 h 665519"/>
              <a:gd name="connsiteX3" fmla="*/ 729289 w 729289"/>
              <a:gd name="connsiteY3" fmla="*/ 665519 h 665519"/>
              <a:gd name="connsiteX4" fmla="*/ 0 w 729289"/>
              <a:gd name="connsiteY4" fmla="*/ 665519 h 665519"/>
              <a:gd name="connsiteX0" fmla="*/ 0 w 729289"/>
              <a:gd name="connsiteY0" fmla="*/ 665519 h 665519"/>
              <a:gd name="connsiteX1" fmla="*/ 251452 w 729289"/>
              <a:gd name="connsiteY1" fmla="*/ 33091 h 665519"/>
              <a:gd name="connsiteX2" fmla="*/ 500697 w 729289"/>
              <a:gd name="connsiteY2" fmla="*/ 25471 h 665519"/>
              <a:gd name="connsiteX3" fmla="*/ 729289 w 729289"/>
              <a:gd name="connsiteY3" fmla="*/ 665519 h 665519"/>
              <a:gd name="connsiteX4" fmla="*/ 0 w 729289"/>
              <a:gd name="connsiteY4" fmla="*/ 665519 h 665519"/>
              <a:gd name="connsiteX0" fmla="*/ 0 w 729289"/>
              <a:gd name="connsiteY0" fmla="*/ 687743 h 687743"/>
              <a:gd name="connsiteX1" fmla="*/ 251452 w 729289"/>
              <a:gd name="connsiteY1" fmla="*/ 55315 h 687743"/>
              <a:gd name="connsiteX2" fmla="*/ 500697 w 729289"/>
              <a:gd name="connsiteY2" fmla="*/ 47695 h 687743"/>
              <a:gd name="connsiteX3" fmla="*/ 729289 w 729289"/>
              <a:gd name="connsiteY3" fmla="*/ 687743 h 687743"/>
              <a:gd name="connsiteX4" fmla="*/ 0 w 729289"/>
              <a:gd name="connsiteY4" fmla="*/ 687743 h 687743"/>
              <a:gd name="connsiteX0" fmla="*/ 0 w 729289"/>
              <a:gd name="connsiteY0" fmla="*/ 687743 h 687743"/>
              <a:gd name="connsiteX1" fmla="*/ 251452 w 729289"/>
              <a:gd name="connsiteY1" fmla="*/ 55315 h 687743"/>
              <a:gd name="connsiteX2" fmla="*/ 500697 w 729289"/>
              <a:gd name="connsiteY2" fmla="*/ 47695 h 687743"/>
              <a:gd name="connsiteX3" fmla="*/ 729289 w 729289"/>
              <a:gd name="connsiteY3" fmla="*/ 687743 h 687743"/>
              <a:gd name="connsiteX4" fmla="*/ 0 w 729289"/>
              <a:gd name="connsiteY4" fmla="*/ 687743 h 687743"/>
              <a:gd name="connsiteX0" fmla="*/ 0 w 729289"/>
              <a:gd name="connsiteY0" fmla="*/ 687743 h 687743"/>
              <a:gd name="connsiteX1" fmla="*/ 251452 w 729289"/>
              <a:gd name="connsiteY1" fmla="*/ 55315 h 687743"/>
              <a:gd name="connsiteX2" fmla="*/ 500697 w 729289"/>
              <a:gd name="connsiteY2" fmla="*/ 47695 h 687743"/>
              <a:gd name="connsiteX3" fmla="*/ 729289 w 729289"/>
              <a:gd name="connsiteY3" fmla="*/ 687743 h 687743"/>
              <a:gd name="connsiteX4" fmla="*/ 0 w 729289"/>
              <a:gd name="connsiteY4" fmla="*/ 687743 h 687743"/>
              <a:gd name="connsiteX0" fmla="*/ 0 w 729858"/>
              <a:gd name="connsiteY0" fmla="*/ 687743 h 687743"/>
              <a:gd name="connsiteX1" fmla="*/ 251452 w 729858"/>
              <a:gd name="connsiteY1" fmla="*/ 55315 h 687743"/>
              <a:gd name="connsiteX2" fmla="*/ 500697 w 729858"/>
              <a:gd name="connsiteY2" fmla="*/ 47695 h 687743"/>
              <a:gd name="connsiteX3" fmla="*/ 729289 w 729858"/>
              <a:gd name="connsiteY3" fmla="*/ 687743 h 687743"/>
              <a:gd name="connsiteX4" fmla="*/ 0 w 729858"/>
              <a:gd name="connsiteY4" fmla="*/ 687743 h 687743"/>
              <a:gd name="connsiteX0" fmla="*/ 0 w 729858"/>
              <a:gd name="connsiteY0" fmla="*/ 687743 h 724996"/>
              <a:gd name="connsiteX1" fmla="*/ 251452 w 729858"/>
              <a:gd name="connsiteY1" fmla="*/ 55315 h 724996"/>
              <a:gd name="connsiteX2" fmla="*/ 500697 w 729858"/>
              <a:gd name="connsiteY2" fmla="*/ 47695 h 724996"/>
              <a:gd name="connsiteX3" fmla="*/ 729289 w 729858"/>
              <a:gd name="connsiteY3" fmla="*/ 687743 h 724996"/>
              <a:gd name="connsiteX4" fmla="*/ 0 w 729858"/>
              <a:gd name="connsiteY4" fmla="*/ 687743 h 724996"/>
              <a:gd name="connsiteX0" fmla="*/ 0 w 729858"/>
              <a:gd name="connsiteY0" fmla="*/ 687743 h 742369"/>
              <a:gd name="connsiteX1" fmla="*/ 251452 w 729858"/>
              <a:gd name="connsiteY1" fmla="*/ 55315 h 742369"/>
              <a:gd name="connsiteX2" fmla="*/ 500697 w 729858"/>
              <a:gd name="connsiteY2" fmla="*/ 47695 h 742369"/>
              <a:gd name="connsiteX3" fmla="*/ 729289 w 729858"/>
              <a:gd name="connsiteY3" fmla="*/ 687743 h 742369"/>
              <a:gd name="connsiteX4" fmla="*/ 0 w 729858"/>
              <a:gd name="connsiteY4" fmla="*/ 687743 h 742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9858" h="742369">
                <a:moveTo>
                  <a:pt x="0" y="687743"/>
                </a:moveTo>
                <a:cubicBezTo>
                  <a:pt x="15237" y="438834"/>
                  <a:pt x="68575" y="258504"/>
                  <a:pt x="251452" y="55315"/>
                </a:cubicBezTo>
                <a:cubicBezTo>
                  <a:pt x="334534" y="-15805"/>
                  <a:pt x="425235" y="-18345"/>
                  <a:pt x="500697" y="47695"/>
                </a:cubicBezTo>
                <a:cubicBezTo>
                  <a:pt x="668334" y="192464"/>
                  <a:pt x="736912" y="459154"/>
                  <a:pt x="729289" y="687743"/>
                </a:cubicBezTo>
                <a:cubicBezTo>
                  <a:pt x="524293" y="771563"/>
                  <a:pt x="197376" y="748703"/>
                  <a:pt x="0" y="68774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Trapezio 67">
            <a:extLst>
              <a:ext uri="{FF2B5EF4-FFF2-40B4-BE49-F238E27FC236}">
                <a16:creationId xmlns:a16="http://schemas.microsoft.com/office/drawing/2014/main" id="{F869B36C-7960-F25A-54C7-CB8BAABF6829}"/>
              </a:ext>
            </a:extLst>
          </p:cNvPr>
          <p:cNvSpPr/>
          <p:nvPr/>
        </p:nvSpPr>
        <p:spPr>
          <a:xfrm rot="182189" flipH="1">
            <a:off x="6298797" y="3489305"/>
            <a:ext cx="200088" cy="334126"/>
          </a:xfrm>
          <a:custGeom>
            <a:avLst/>
            <a:gdLst>
              <a:gd name="connsiteX0" fmla="*/ 0 w 1017409"/>
              <a:gd name="connsiteY0" fmla="*/ 1393390 h 1393390"/>
              <a:gd name="connsiteX1" fmla="*/ 149671 w 1017409"/>
              <a:gd name="connsiteY1" fmla="*/ 0 h 1393390"/>
              <a:gd name="connsiteX2" fmla="*/ 867738 w 1017409"/>
              <a:gd name="connsiteY2" fmla="*/ 0 h 1393390"/>
              <a:gd name="connsiteX3" fmla="*/ 1017409 w 1017409"/>
              <a:gd name="connsiteY3" fmla="*/ 1393390 h 1393390"/>
              <a:gd name="connsiteX4" fmla="*/ 0 w 1017409"/>
              <a:gd name="connsiteY4" fmla="*/ 1393390 h 1393390"/>
              <a:gd name="connsiteX0" fmla="*/ 0 w 961936"/>
              <a:gd name="connsiteY0" fmla="*/ 1393390 h 1393390"/>
              <a:gd name="connsiteX1" fmla="*/ 149671 w 961936"/>
              <a:gd name="connsiteY1" fmla="*/ 0 h 1393390"/>
              <a:gd name="connsiteX2" fmla="*/ 867738 w 961936"/>
              <a:gd name="connsiteY2" fmla="*/ 0 h 1393390"/>
              <a:gd name="connsiteX3" fmla="*/ 961936 w 961936"/>
              <a:gd name="connsiteY3" fmla="*/ 1392953 h 1393390"/>
              <a:gd name="connsiteX4" fmla="*/ 0 w 961936"/>
              <a:gd name="connsiteY4" fmla="*/ 1393390 h 1393390"/>
              <a:gd name="connsiteX0" fmla="*/ 0 w 990173"/>
              <a:gd name="connsiteY0" fmla="*/ 1393390 h 1393390"/>
              <a:gd name="connsiteX1" fmla="*/ 149671 w 990173"/>
              <a:gd name="connsiteY1" fmla="*/ 0 h 1393390"/>
              <a:gd name="connsiteX2" fmla="*/ 867738 w 990173"/>
              <a:gd name="connsiteY2" fmla="*/ 0 h 1393390"/>
              <a:gd name="connsiteX3" fmla="*/ 961936 w 990173"/>
              <a:gd name="connsiteY3" fmla="*/ 1392953 h 1393390"/>
              <a:gd name="connsiteX4" fmla="*/ 0 w 990173"/>
              <a:gd name="connsiteY4" fmla="*/ 1393390 h 1393390"/>
              <a:gd name="connsiteX0" fmla="*/ 0 w 990173"/>
              <a:gd name="connsiteY0" fmla="*/ 1393390 h 1393390"/>
              <a:gd name="connsiteX1" fmla="*/ 149671 w 990173"/>
              <a:gd name="connsiteY1" fmla="*/ 0 h 1393390"/>
              <a:gd name="connsiteX2" fmla="*/ 867738 w 990173"/>
              <a:gd name="connsiteY2" fmla="*/ 0 h 1393390"/>
              <a:gd name="connsiteX3" fmla="*/ 961936 w 990173"/>
              <a:gd name="connsiteY3" fmla="*/ 1392953 h 1393390"/>
              <a:gd name="connsiteX4" fmla="*/ 0 w 990173"/>
              <a:gd name="connsiteY4" fmla="*/ 1393390 h 1393390"/>
              <a:gd name="connsiteX0" fmla="*/ 0 w 990173"/>
              <a:gd name="connsiteY0" fmla="*/ 1393390 h 1411727"/>
              <a:gd name="connsiteX1" fmla="*/ 149671 w 990173"/>
              <a:gd name="connsiteY1" fmla="*/ 0 h 1411727"/>
              <a:gd name="connsiteX2" fmla="*/ 867738 w 990173"/>
              <a:gd name="connsiteY2" fmla="*/ 0 h 1411727"/>
              <a:gd name="connsiteX3" fmla="*/ 961936 w 990173"/>
              <a:gd name="connsiteY3" fmla="*/ 1392953 h 1411727"/>
              <a:gd name="connsiteX4" fmla="*/ 0 w 990173"/>
              <a:gd name="connsiteY4" fmla="*/ 1393390 h 1411727"/>
              <a:gd name="connsiteX0" fmla="*/ 11176 w 1001349"/>
              <a:gd name="connsiteY0" fmla="*/ 1393390 h 1411727"/>
              <a:gd name="connsiteX1" fmla="*/ 160847 w 1001349"/>
              <a:gd name="connsiteY1" fmla="*/ 0 h 1411727"/>
              <a:gd name="connsiteX2" fmla="*/ 878914 w 1001349"/>
              <a:gd name="connsiteY2" fmla="*/ 0 h 1411727"/>
              <a:gd name="connsiteX3" fmla="*/ 973112 w 1001349"/>
              <a:gd name="connsiteY3" fmla="*/ 1392953 h 1411727"/>
              <a:gd name="connsiteX4" fmla="*/ 11176 w 1001349"/>
              <a:gd name="connsiteY4" fmla="*/ 1393390 h 1411727"/>
              <a:gd name="connsiteX0" fmla="*/ 13018 w 1003191"/>
              <a:gd name="connsiteY0" fmla="*/ 1393390 h 1411727"/>
              <a:gd name="connsiteX1" fmla="*/ 162689 w 1003191"/>
              <a:gd name="connsiteY1" fmla="*/ 0 h 1411727"/>
              <a:gd name="connsiteX2" fmla="*/ 880756 w 1003191"/>
              <a:gd name="connsiteY2" fmla="*/ 0 h 1411727"/>
              <a:gd name="connsiteX3" fmla="*/ 974954 w 1003191"/>
              <a:gd name="connsiteY3" fmla="*/ 1392953 h 1411727"/>
              <a:gd name="connsiteX4" fmla="*/ 13018 w 1003191"/>
              <a:gd name="connsiteY4" fmla="*/ 1393390 h 1411727"/>
              <a:gd name="connsiteX0" fmla="*/ 13018 w 996432"/>
              <a:gd name="connsiteY0" fmla="*/ 1393390 h 1450462"/>
              <a:gd name="connsiteX1" fmla="*/ 162689 w 996432"/>
              <a:gd name="connsiteY1" fmla="*/ 0 h 1450462"/>
              <a:gd name="connsiteX2" fmla="*/ 880756 w 996432"/>
              <a:gd name="connsiteY2" fmla="*/ 0 h 1450462"/>
              <a:gd name="connsiteX3" fmla="*/ 967173 w 996432"/>
              <a:gd name="connsiteY3" fmla="*/ 1450461 h 1450462"/>
              <a:gd name="connsiteX4" fmla="*/ 13018 w 996432"/>
              <a:gd name="connsiteY4" fmla="*/ 1393390 h 1450462"/>
              <a:gd name="connsiteX0" fmla="*/ 12523 w 995937"/>
              <a:gd name="connsiteY0" fmla="*/ 1393390 h 1450462"/>
              <a:gd name="connsiteX1" fmla="*/ 162194 w 995937"/>
              <a:gd name="connsiteY1" fmla="*/ 0 h 1450462"/>
              <a:gd name="connsiteX2" fmla="*/ 880261 w 995937"/>
              <a:gd name="connsiteY2" fmla="*/ 0 h 1450462"/>
              <a:gd name="connsiteX3" fmla="*/ 966678 w 995937"/>
              <a:gd name="connsiteY3" fmla="*/ 1450461 h 1450462"/>
              <a:gd name="connsiteX4" fmla="*/ 12523 w 995937"/>
              <a:gd name="connsiteY4" fmla="*/ 1393390 h 1450462"/>
              <a:gd name="connsiteX0" fmla="*/ 12523 w 995937"/>
              <a:gd name="connsiteY0" fmla="*/ 1432747 h 1489819"/>
              <a:gd name="connsiteX1" fmla="*/ 162194 w 995937"/>
              <a:gd name="connsiteY1" fmla="*/ 39357 h 1489819"/>
              <a:gd name="connsiteX2" fmla="*/ 880261 w 995937"/>
              <a:gd name="connsiteY2" fmla="*/ 39357 h 1489819"/>
              <a:gd name="connsiteX3" fmla="*/ 966678 w 995937"/>
              <a:gd name="connsiteY3" fmla="*/ 1489818 h 1489819"/>
              <a:gd name="connsiteX4" fmla="*/ 12523 w 995937"/>
              <a:gd name="connsiteY4" fmla="*/ 1432747 h 1489819"/>
              <a:gd name="connsiteX0" fmla="*/ 12523 w 995937"/>
              <a:gd name="connsiteY0" fmla="*/ 1432747 h 1518816"/>
              <a:gd name="connsiteX1" fmla="*/ 162194 w 995937"/>
              <a:gd name="connsiteY1" fmla="*/ 39357 h 1518816"/>
              <a:gd name="connsiteX2" fmla="*/ 880261 w 995937"/>
              <a:gd name="connsiteY2" fmla="*/ 39357 h 1518816"/>
              <a:gd name="connsiteX3" fmla="*/ 966678 w 995937"/>
              <a:gd name="connsiteY3" fmla="*/ 1489818 h 1518816"/>
              <a:gd name="connsiteX4" fmla="*/ 12523 w 995937"/>
              <a:gd name="connsiteY4" fmla="*/ 1432747 h 1518816"/>
              <a:gd name="connsiteX0" fmla="*/ 12523 w 995937"/>
              <a:gd name="connsiteY0" fmla="*/ 1432747 h 1534940"/>
              <a:gd name="connsiteX1" fmla="*/ 162194 w 995937"/>
              <a:gd name="connsiteY1" fmla="*/ 39357 h 1534940"/>
              <a:gd name="connsiteX2" fmla="*/ 880261 w 995937"/>
              <a:gd name="connsiteY2" fmla="*/ 39357 h 1534940"/>
              <a:gd name="connsiteX3" fmla="*/ 966678 w 995937"/>
              <a:gd name="connsiteY3" fmla="*/ 1489818 h 1534940"/>
              <a:gd name="connsiteX4" fmla="*/ 12523 w 995937"/>
              <a:gd name="connsiteY4" fmla="*/ 1432747 h 1534940"/>
              <a:gd name="connsiteX0" fmla="*/ 12523 w 1004252"/>
              <a:gd name="connsiteY0" fmla="*/ 1436363 h 1538556"/>
              <a:gd name="connsiteX1" fmla="*/ 162194 w 1004252"/>
              <a:gd name="connsiteY1" fmla="*/ 42973 h 1538556"/>
              <a:gd name="connsiteX2" fmla="*/ 928330 w 1004252"/>
              <a:gd name="connsiteY2" fmla="*/ 30176 h 1538556"/>
              <a:gd name="connsiteX3" fmla="*/ 966678 w 1004252"/>
              <a:gd name="connsiteY3" fmla="*/ 1493434 h 1538556"/>
              <a:gd name="connsiteX4" fmla="*/ 12523 w 1004252"/>
              <a:gd name="connsiteY4" fmla="*/ 1436363 h 1538556"/>
              <a:gd name="connsiteX0" fmla="*/ 12523 w 993035"/>
              <a:gd name="connsiteY0" fmla="*/ 1436363 h 1538556"/>
              <a:gd name="connsiteX1" fmla="*/ 162194 w 993035"/>
              <a:gd name="connsiteY1" fmla="*/ 42973 h 1538556"/>
              <a:gd name="connsiteX2" fmla="*/ 928330 w 993035"/>
              <a:gd name="connsiteY2" fmla="*/ 30176 h 1538556"/>
              <a:gd name="connsiteX3" fmla="*/ 966678 w 993035"/>
              <a:gd name="connsiteY3" fmla="*/ 1493434 h 1538556"/>
              <a:gd name="connsiteX4" fmla="*/ 12523 w 993035"/>
              <a:gd name="connsiteY4" fmla="*/ 1436363 h 153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3035" h="1538556">
                <a:moveTo>
                  <a:pt x="12523" y="1436363"/>
                </a:moveTo>
                <a:cubicBezTo>
                  <a:pt x="-40980" y="1340577"/>
                  <a:pt x="89837" y="569014"/>
                  <a:pt x="162194" y="42973"/>
                </a:cubicBezTo>
                <a:cubicBezTo>
                  <a:pt x="321651" y="-45582"/>
                  <a:pt x="688974" y="30176"/>
                  <a:pt x="928330" y="30176"/>
                </a:cubicBezTo>
                <a:cubicBezTo>
                  <a:pt x="881718" y="765200"/>
                  <a:pt x="1057201" y="1098114"/>
                  <a:pt x="966678" y="1493434"/>
                </a:cubicBezTo>
                <a:cubicBezTo>
                  <a:pt x="516692" y="1568971"/>
                  <a:pt x="95716" y="1549484"/>
                  <a:pt x="12523" y="143636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159EBDE5-8604-8545-8B05-0993DD255847}"/>
              </a:ext>
            </a:extLst>
          </p:cNvPr>
          <p:cNvSpPr/>
          <p:nvPr/>
        </p:nvSpPr>
        <p:spPr>
          <a:xfrm rot="151533">
            <a:off x="6329396" y="3492873"/>
            <a:ext cx="131178" cy="156888"/>
          </a:xfrm>
          <a:custGeom>
            <a:avLst/>
            <a:gdLst>
              <a:gd name="connsiteX0" fmla="*/ 0 w 616619"/>
              <a:gd name="connsiteY0" fmla="*/ 0 h 621814"/>
              <a:gd name="connsiteX1" fmla="*/ 616619 w 616619"/>
              <a:gd name="connsiteY1" fmla="*/ 0 h 621814"/>
              <a:gd name="connsiteX2" fmla="*/ 616619 w 616619"/>
              <a:gd name="connsiteY2" fmla="*/ 621814 h 621814"/>
              <a:gd name="connsiteX3" fmla="*/ 0 w 616619"/>
              <a:gd name="connsiteY3" fmla="*/ 621814 h 621814"/>
              <a:gd name="connsiteX4" fmla="*/ 0 w 616619"/>
              <a:gd name="connsiteY4" fmla="*/ 0 h 621814"/>
              <a:gd name="connsiteX0" fmla="*/ 0 w 616619"/>
              <a:gd name="connsiteY0" fmla="*/ 0 h 688563"/>
              <a:gd name="connsiteX1" fmla="*/ 616619 w 616619"/>
              <a:gd name="connsiteY1" fmla="*/ 0 h 688563"/>
              <a:gd name="connsiteX2" fmla="*/ 616619 w 616619"/>
              <a:gd name="connsiteY2" fmla="*/ 621814 h 688563"/>
              <a:gd name="connsiteX3" fmla="*/ 0 w 616619"/>
              <a:gd name="connsiteY3" fmla="*/ 621814 h 688563"/>
              <a:gd name="connsiteX4" fmla="*/ 0 w 616619"/>
              <a:gd name="connsiteY4" fmla="*/ 0 h 688563"/>
              <a:gd name="connsiteX0" fmla="*/ 0 w 616619"/>
              <a:gd name="connsiteY0" fmla="*/ 0 h 708755"/>
              <a:gd name="connsiteX1" fmla="*/ 616619 w 616619"/>
              <a:gd name="connsiteY1" fmla="*/ 0 h 708755"/>
              <a:gd name="connsiteX2" fmla="*/ 616619 w 616619"/>
              <a:gd name="connsiteY2" fmla="*/ 621814 h 708755"/>
              <a:gd name="connsiteX3" fmla="*/ 0 w 616619"/>
              <a:gd name="connsiteY3" fmla="*/ 621814 h 708755"/>
              <a:gd name="connsiteX4" fmla="*/ 0 w 616619"/>
              <a:gd name="connsiteY4" fmla="*/ 0 h 708755"/>
              <a:gd name="connsiteX0" fmla="*/ 0 w 616619"/>
              <a:gd name="connsiteY0" fmla="*/ 0 h 711984"/>
              <a:gd name="connsiteX1" fmla="*/ 616619 w 616619"/>
              <a:gd name="connsiteY1" fmla="*/ 0 h 711984"/>
              <a:gd name="connsiteX2" fmla="*/ 616619 w 616619"/>
              <a:gd name="connsiteY2" fmla="*/ 621814 h 711984"/>
              <a:gd name="connsiteX3" fmla="*/ 0 w 616619"/>
              <a:gd name="connsiteY3" fmla="*/ 621814 h 711984"/>
              <a:gd name="connsiteX4" fmla="*/ 0 w 616619"/>
              <a:gd name="connsiteY4" fmla="*/ 0 h 711984"/>
              <a:gd name="connsiteX0" fmla="*/ 0 w 616619"/>
              <a:gd name="connsiteY0" fmla="*/ 0 h 712500"/>
              <a:gd name="connsiteX1" fmla="*/ 616619 w 616619"/>
              <a:gd name="connsiteY1" fmla="*/ 0 h 712500"/>
              <a:gd name="connsiteX2" fmla="*/ 616619 w 616619"/>
              <a:gd name="connsiteY2" fmla="*/ 621814 h 712500"/>
              <a:gd name="connsiteX3" fmla="*/ 0 w 616619"/>
              <a:gd name="connsiteY3" fmla="*/ 621814 h 712500"/>
              <a:gd name="connsiteX4" fmla="*/ 0 w 616619"/>
              <a:gd name="connsiteY4" fmla="*/ 0 h 712500"/>
              <a:gd name="connsiteX0" fmla="*/ 0 w 630030"/>
              <a:gd name="connsiteY0" fmla="*/ 0 h 712500"/>
              <a:gd name="connsiteX1" fmla="*/ 630030 w 630030"/>
              <a:gd name="connsiteY1" fmla="*/ 2440 h 712500"/>
              <a:gd name="connsiteX2" fmla="*/ 616619 w 630030"/>
              <a:gd name="connsiteY2" fmla="*/ 621814 h 712500"/>
              <a:gd name="connsiteX3" fmla="*/ 0 w 630030"/>
              <a:gd name="connsiteY3" fmla="*/ 621814 h 712500"/>
              <a:gd name="connsiteX4" fmla="*/ 0 w 630030"/>
              <a:gd name="connsiteY4" fmla="*/ 0 h 712500"/>
              <a:gd name="connsiteX0" fmla="*/ 0 w 616619"/>
              <a:gd name="connsiteY0" fmla="*/ 0 h 712500"/>
              <a:gd name="connsiteX1" fmla="*/ 583210 w 616619"/>
              <a:gd name="connsiteY1" fmla="*/ 16091 h 712500"/>
              <a:gd name="connsiteX2" fmla="*/ 616619 w 616619"/>
              <a:gd name="connsiteY2" fmla="*/ 621814 h 712500"/>
              <a:gd name="connsiteX3" fmla="*/ 0 w 616619"/>
              <a:gd name="connsiteY3" fmla="*/ 621814 h 712500"/>
              <a:gd name="connsiteX4" fmla="*/ 0 w 616619"/>
              <a:gd name="connsiteY4" fmla="*/ 0 h 712500"/>
              <a:gd name="connsiteX0" fmla="*/ 0 w 629296"/>
              <a:gd name="connsiteY0" fmla="*/ 0 h 712500"/>
              <a:gd name="connsiteX1" fmla="*/ 629296 w 629296"/>
              <a:gd name="connsiteY1" fmla="*/ 21703 h 712500"/>
              <a:gd name="connsiteX2" fmla="*/ 616619 w 629296"/>
              <a:gd name="connsiteY2" fmla="*/ 621814 h 712500"/>
              <a:gd name="connsiteX3" fmla="*/ 0 w 629296"/>
              <a:gd name="connsiteY3" fmla="*/ 621814 h 712500"/>
              <a:gd name="connsiteX4" fmla="*/ 0 w 629296"/>
              <a:gd name="connsiteY4" fmla="*/ 0 h 712500"/>
              <a:gd name="connsiteX0" fmla="*/ 0 w 629296"/>
              <a:gd name="connsiteY0" fmla="*/ 11210 h 723710"/>
              <a:gd name="connsiteX1" fmla="*/ 629296 w 629296"/>
              <a:gd name="connsiteY1" fmla="*/ 32913 h 723710"/>
              <a:gd name="connsiteX2" fmla="*/ 616619 w 629296"/>
              <a:gd name="connsiteY2" fmla="*/ 633024 h 723710"/>
              <a:gd name="connsiteX3" fmla="*/ 0 w 629296"/>
              <a:gd name="connsiteY3" fmla="*/ 633024 h 723710"/>
              <a:gd name="connsiteX4" fmla="*/ 0 w 629296"/>
              <a:gd name="connsiteY4" fmla="*/ 11210 h 723710"/>
              <a:gd name="connsiteX0" fmla="*/ 0 w 629296"/>
              <a:gd name="connsiteY0" fmla="*/ 31201 h 743701"/>
              <a:gd name="connsiteX1" fmla="*/ 629296 w 629296"/>
              <a:gd name="connsiteY1" fmla="*/ 52904 h 743701"/>
              <a:gd name="connsiteX2" fmla="*/ 616619 w 629296"/>
              <a:gd name="connsiteY2" fmla="*/ 653015 h 743701"/>
              <a:gd name="connsiteX3" fmla="*/ 0 w 629296"/>
              <a:gd name="connsiteY3" fmla="*/ 653015 h 743701"/>
              <a:gd name="connsiteX4" fmla="*/ 0 w 629296"/>
              <a:gd name="connsiteY4" fmla="*/ 31201 h 743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296" h="743701">
                <a:moveTo>
                  <a:pt x="0" y="31201"/>
                </a:moveTo>
                <a:cubicBezTo>
                  <a:pt x="200260" y="-15942"/>
                  <a:pt x="415878" y="-10414"/>
                  <a:pt x="629296" y="52904"/>
                </a:cubicBezTo>
                <a:lnTo>
                  <a:pt x="616619" y="653015"/>
                </a:lnTo>
                <a:cubicBezTo>
                  <a:pt x="436182" y="804442"/>
                  <a:pt x="84588" y="739080"/>
                  <a:pt x="0" y="653015"/>
                </a:cubicBezTo>
                <a:lnTo>
                  <a:pt x="0" y="31201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5CACB13E-F797-202C-BDBC-5983ACE0AA7E}"/>
              </a:ext>
            </a:extLst>
          </p:cNvPr>
          <p:cNvSpPr/>
          <p:nvPr/>
        </p:nvSpPr>
        <p:spPr>
          <a:xfrm rot="219375">
            <a:off x="6331858" y="3493707"/>
            <a:ext cx="37648" cy="102424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Esagono 65">
            <a:extLst>
              <a:ext uri="{FF2B5EF4-FFF2-40B4-BE49-F238E27FC236}">
                <a16:creationId xmlns:a16="http://schemas.microsoft.com/office/drawing/2014/main" id="{589E077E-9411-13B2-A25B-4F1E9CE725DE}"/>
              </a:ext>
            </a:extLst>
          </p:cNvPr>
          <p:cNvSpPr/>
          <p:nvPr/>
        </p:nvSpPr>
        <p:spPr>
          <a:xfrm>
            <a:off x="6072461" y="3004955"/>
            <a:ext cx="179979" cy="277366"/>
          </a:xfrm>
          <a:custGeom>
            <a:avLst/>
            <a:gdLst>
              <a:gd name="connsiteX0" fmla="*/ 0 w 751959"/>
              <a:gd name="connsiteY0" fmla="*/ 311993 h 623985"/>
              <a:gd name="connsiteX1" fmla="*/ 155996 w 751959"/>
              <a:gd name="connsiteY1" fmla="*/ 0 h 623985"/>
              <a:gd name="connsiteX2" fmla="*/ 595963 w 751959"/>
              <a:gd name="connsiteY2" fmla="*/ 0 h 623985"/>
              <a:gd name="connsiteX3" fmla="*/ 751959 w 751959"/>
              <a:gd name="connsiteY3" fmla="*/ 311993 h 623985"/>
              <a:gd name="connsiteX4" fmla="*/ 595963 w 751959"/>
              <a:gd name="connsiteY4" fmla="*/ 623985 h 623985"/>
              <a:gd name="connsiteX5" fmla="*/ 155996 w 751959"/>
              <a:gd name="connsiteY5" fmla="*/ 623985 h 623985"/>
              <a:gd name="connsiteX6" fmla="*/ 0 w 75195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595963 w 812919"/>
              <a:gd name="connsiteY2" fmla="*/ 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479123 w 812919"/>
              <a:gd name="connsiteY2" fmla="*/ 20320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235793 h 547785"/>
              <a:gd name="connsiteX1" fmla="*/ 404916 w 812919"/>
              <a:gd name="connsiteY1" fmla="*/ 0 h 547785"/>
              <a:gd name="connsiteX2" fmla="*/ 479123 w 812919"/>
              <a:gd name="connsiteY2" fmla="*/ 127000 h 547785"/>
              <a:gd name="connsiteX3" fmla="*/ 812919 w 812919"/>
              <a:gd name="connsiteY3" fmla="*/ 47833 h 547785"/>
              <a:gd name="connsiteX4" fmla="*/ 595963 w 812919"/>
              <a:gd name="connsiteY4" fmla="*/ 547785 h 547785"/>
              <a:gd name="connsiteX5" fmla="*/ 155996 w 812919"/>
              <a:gd name="connsiteY5" fmla="*/ 547785 h 547785"/>
              <a:gd name="connsiteX6" fmla="*/ 0 w 812919"/>
              <a:gd name="connsiteY6" fmla="*/ 235793 h 547785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115356 w 772279"/>
              <a:gd name="connsiteY5" fmla="*/ 677752 h 677752"/>
              <a:gd name="connsiteX6" fmla="*/ 0 w 772279"/>
              <a:gd name="connsiteY6" fmla="*/ 0 h 677752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49316 w 772279"/>
              <a:gd name="connsiteY5" fmla="*/ 372952 h 677752"/>
              <a:gd name="connsiteX6" fmla="*/ 0 w 772279"/>
              <a:gd name="connsiteY6" fmla="*/ 0 h 67775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896192"/>
              <a:gd name="connsiteX1" fmla="*/ 364276 w 772279"/>
              <a:gd name="connsiteY1" fmla="*/ 1299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03171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811334"/>
              <a:gd name="connsiteY0" fmla="*/ 0 h 1033352"/>
              <a:gd name="connsiteX1" fmla="*/ 324550 w 811334"/>
              <a:gd name="connsiteY1" fmla="*/ 155367 h 1033352"/>
              <a:gd name="connsiteX2" fmla="*/ 403171 w 811334"/>
              <a:gd name="connsiteY2" fmla="*/ 256967 h 1033352"/>
              <a:gd name="connsiteX3" fmla="*/ 772279 w 811334"/>
              <a:gd name="connsiteY3" fmla="*/ 177800 h 1033352"/>
              <a:gd name="connsiteX4" fmla="*/ 811334 w 811334"/>
              <a:gd name="connsiteY4" fmla="*/ 1033352 h 1033352"/>
              <a:gd name="connsiteX5" fmla="*/ 137596 w 811334"/>
              <a:gd name="connsiteY5" fmla="*/ 444072 h 1033352"/>
              <a:gd name="connsiteX6" fmla="*/ 0 w 811334"/>
              <a:gd name="connsiteY6" fmla="*/ 0 h 103335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590634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93456 w 772279"/>
              <a:gd name="connsiteY5" fmla="*/ 48471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50209"/>
              <a:gd name="connsiteY0" fmla="*/ 0 h 1277192"/>
              <a:gd name="connsiteX1" fmla="*/ 324550 w 750209"/>
              <a:gd name="connsiteY1" fmla="*/ 155367 h 1277192"/>
              <a:gd name="connsiteX2" fmla="*/ 403171 w 750209"/>
              <a:gd name="connsiteY2" fmla="*/ 256967 h 1277192"/>
              <a:gd name="connsiteX3" fmla="*/ 750209 w 750209"/>
              <a:gd name="connsiteY3" fmla="*/ 213360 h 1277192"/>
              <a:gd name="connsiteX4" fmla="*/ 365520 w 750209"/>
              <a:gd name="connsiteY4" fmla="*/ 1277192 h 1277192"/>
              <a:gd name="connsiteX5" fmla="*/ 111112 w 750209"/>
              <a:gd name="connsiteY5" fmla="*/ 632032 h 1277192"/>
              <a:gd name="connsiteX6" fmla="*/ 0 w 750209"/>
              <a:gd name="connsiteY6" fmla="*/ 0 h 1277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209" h="1277192">
                <a:moveTo>
                  <a:pt x="0" y="0"/>
                </a:moveTo>
                <a:lnTo>
                  <a:pt x="324550" y="155367"/>
                </a:lnTo>
                <a:cubicBezTo>
                  <a:pt x="389926" y="187540"/>
                  <a:pt x="378435" y="214634"/>
                  <a:pt x="403171" y="256967"/>
                </a:cubicBezTo>
                <a:cubicBezTo>
                  <a:pt x="443316" y="286458"/>
                  <a:pt x="638944" y="239749"/>
                  <a:pt x="750209" y="213360"/>
                </a:cubicBezTo>
                <a:lnTo>
                  <a:pt x="365520" y="1277192"/>
                </a:lnTo>
                <a:cubicBezTo>
                  <a:pt x="214755" y="1162045"/>
                  <a:pt x="206663" y="991019"/>
                  <a:pt x="111112" y="632032"/>
                </a:cubicBezTo>
                <a:cubicBezTo>
                  <a:pt x="49062" y="382408"/>
                  <a:pt x="57636" y="163264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Esagono 65">
            <a:extLst>
              <a:ext uri="{FF2B5EF4-FFF2-40B4-BE49-F238E27FC236}">
                <a16:creationId xmlns:a16="http://schemas.microsoft.com/office/drawing/2014/main" id="{8054296F-245A-5C0D-1260-D6792822D6A0}"/>
              </a:ext>
            </a:extLst>
          </p:cNvPr>
          <p:cNvSpPr/>
          <p:nvPr/>
        </p:nvSpPr>
        <p:spPr>
          <a:xfrm flipH="1">
            <a:off x="6294413" y="3002858"/>
            <a:ext cx="166462" cy="277366"/>
          </a:xfrm>
          <a:custGeom>
            <a:avLst/>
            <a:gdLst>
              <a:gd name="connsiteX0" fmla="*/ 0 w 751959"/>
              <a:gd name="connsiteY0" fmla="*/ 311993 h 623985"/>
              <a:gd name="connsiteX1" fmla="*/ 155996 w 751959"/>
              <a:gd name="connsiteY1" fmla="*/ 0 h 623985"/>
              <a:gd name="connsiteX2" fmla="*/ 595963 w 751959"/>
              <a:gd name="connsiteY2" fmla="*/ 0 h 623985"/>
              <a:gd name="connsiteX3" fmla="*/ 751959 w 751959"/>
              <a:gd name="connsiteY3" fmla="*/ 311993 h 623985"/>
              <a:gd name="connsiteX4" fmla="*/ 595963 w 751959"/>
              <a:gd name="connsiteY4" fmla="*/ 623985 h 623985"/>
              <a:gd name="connsiteX5" fmla="*/ 155996 w 751959"/>
              <a:gd name="connsiteY5" fmla="*/ 623985 h 623985"/>
              <a:gd name="connsiteX6" fmla="*/ 0 w 75195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595963 w 812919"/>
              <a:gd name="connsiteY2" fmla="*/ 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479123 w 812919"/>
              <a:gd name="connsiteY2" fmla="*/ 20320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235793 h 547785"/>
              <a:gd name="connsiteX1" fmla="*/ 404916 w 812919"/>
              <a:gd name="connsiteY1" fmla="*/ 0 h 547785"/>
              <a:gd name="connsiteX2" fmla="*/ 479123 w 812919"/>
              <a:gd name="connsiteY2" fmla="*/ 127000 h 547785"/>
              <a:gd name="connsiteX3" fmla="*/ 812919 w 812919"/>
              <a:gd name="connsiteY3" fmla="*/ 47833 h 547785"/>
              <a:gd name="connsiteX4" fmla="*/ 595963 w 812919"/>
              <a:gd name="connsiteY4" fmla="*/ 547785 h 547785"/>
              <a:gd name="connsiteX5" fmla="*/ 155996 w 812919"/>
              <a:gd name="connsiteY5" fmla="*/ 547785 h 547785"/>
              <a:gd name="connsiteX6" fmla="*/ 0 w 812919"/>
              <a:gd name="connsiteY6" fmla="*/ 235793 h 547785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115356 w 772279"/>
              <a:gd name="connsiteY5" fmla="*/ 677752 h 677752"/>
              <a:gd name="connsiteX6" fmla="*/ 0 w 772279"/>
              <a:gd name="connsiteY6" fmla="*/ 0 h 677752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49316 w 772279"/>
              <a:gd name="connsiteY5" fmla="*/ 372952 h 677752"/>
              <a:gd name="connsiteX6" fmla="*/ 0 w 772279"/>
              <a:gd name="connsiteY6" fmla="*/ 0 h 67775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896192"/>
              <a:gd name="connsiteX1" fmla="*/ 364276 w 772279"/>
              <a:gd name="connsiteY1" fmla="*/ 1299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03171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811334"/>
              <a:gd name="connsiteY0" fmla="*/ 0 h 1033352"/>
              <a:gd name="connsiteX1" fmla="*/ 324550 w 811334"/>
              <a:gd name="connsiteY1" fmla="*/ 155367 h 1033352"/>
              <a:gd name="connsiteX2" fmla="*/ 403171 w 811334"/>
              <a:gd name="connsiteY2" fmla="*/ 256967 h 1033352"/>
              <a:gd name="connsiteX3" fmla="*/ 772279 w 811334"/>
              <a:gd name="connsiteY3" fmla="*/ 177800 h 1033352"/>
              <a:gd name="connsiteX4" fmla="*/ 811334 w 811334"/>
              <a:gd name="connsiteY4" fmla="*/ 1033352 h 1033352"/>
              <a:gd name="connsiteX5" fmla="*/ 137596 w 811334"/>
              <a:gd name="connsiteY5" fmla="*/ 444072 h 1033352"/>
              <a:gd name="connsiteX6" fmla="*/ 0 w 811334"/>
              <a:gd name="connsiteY6" fmla="*/ 0 h 103335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590634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93456 w 772279"/>
              <a:gd name="connsiteY5" fmla="*/ 48471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50209"/>
              <a:gd name="connsiteY0" fmla="*/ 0 h 1277192"/>
              <a:gd name="connsiteX1" fmla="*/ 324550 w 750209"/>
              <a:gd name="connsiteY1" fmla="*/ 155367 h 1277192"/>
              <a:gd name="connsiteX2" fmla="*/ 403171 w 750209"/>
              <a:gd name="connsiteY2" fmla="*/ 256967 h 1277192"/>
              <a:gd name="connsiteX3" fmla="*/ 750209 w 750209"/>
              <a:gd name="connsiteY3" fmla="*/ 213360 h 1277192"/>
              <a:gd name="connsiteX4" fmla="*/ 365520 w 750209"/>
              <a:gd name="connsiteY4" fmla="*/ 1277192 h 1277192"/>
              <a:gd name="connsiteX5" fmla="*/ 111112 w 750209"/>
              <a:gd name="connsiteY5" fmla="*/ 632032 h 1277192"/>
              <a:gd name="connsiteX6" fmla="*/ 0 w 750209"/>
              <a:gd name="connsiteY6" fmla="*/ 0 h 1277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209" h="1277192">
                <a:moveTo>
                  <a:pt x="0" y="0"/>
                </a:moveTo>
                <a:lnTo>
                  <a:pt x="324550" y="155367"/>
                </a:lnTo>
                <a:cubicBezTo>
                  <a:pt x="389926" y="187540"/>
                  <a:pt x="378435" y="214634"/>
                  <a:pt x="403171" y="256967"/>
                </a:cubicBezTo>
                <a:cubicBezTo>
                  <a:pt x="443316" y="286458"/>
                  <a:pt x="638944" y="239749"/>
                  <a:pt x="750209" y="213360"/>
                </a:cubicBezTo>
                <a:lnTo>
                  <a:pt x="365520" y="1277192"/>
                </a:lnTo>
                <a:cubicBezTo>
                  <a:pt x="214755" y="1162045"/>
                  <a:pt x="206663" y="991019"/>
                  <a:pt x="111112" y="632032"/>
                </a:cubicBezTo>
                <a:cubicBezTo>
                  <a:pt x="49062" y="382408"/>
                  <a:pt x="57636" y="163264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Ovale 55">
            <a:extLst>
              <a:ext uri="{FF2B5EF4-FFF2-40B4-BE49-F238E27FC236}">
                <a16:creationId xmlns:a16="http://schemas.microsoft.com/office/drawing/2014/main" id="{7065C2E7-34AC-C222-5BF9-1B6EF6FEEB64}"/>
              </a:ext>
            </a:extLst>
          </p:cNvPr>
          <p:cNvSpPr/>
          <p:nvPr/>
        </p:nvSpPr>
        <p:spPr>
          <a:xfrm>
            <a:off x="6126363" y="3046408"/>
            <a:ext cx="295444" cy="304074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042B6BC1-AAA7-C8E9-50E9-A9D3A0135B3D}"/>
              </a:ext>
            </a:extLst>
          </p:cNvPr>
          <p:cNvGrpSpPr/>
          <p:nvPr/>
        </p:nvGrpSpPr>
        <p:grpSpPr>
          <a:xfrm>
            <a:off x="6380946" y="2991306"/>
            <a:ext cx="207749" cy="204205"/>
            <a:chOff x="7194492" y="1267280"/>
            <a:chExt cx="832077" cy="849267"/>
          </a:xfrm>
          <a:solidFill>
            <a:schemeClr val="bg2">
              <a:lumMod val="25000"/>
            </a:schemeClr>
          </a:solidFill>
        </p:grpSpPr>
        <p:sp>
          <p:nvSpPr>
            <p:cNvPr id="108" name="Ritardo 107">
              <a:extLst>
                <a:ext uri="{FF2B5EF4-FFF2-40B4-BE49-F238E27FC236}">
                  <a16:creationId xmlns:a16="http://schemas.microsoft.com/office/drawing/2014/main" id="{FD67C4CB-F83D-A932-96F7-824837801087}"/>
                </a:ext>
              </a:extLst>
            </p:cNvPr>
            <p:cNvSpPr/>
            <p:nvPr/>
          </p:nvSpPr>
          <p:spPr>
            <a:xfrm rot="5197850">
              <a:off x="7361545" y="1462022"/>
              <a:ext cx="503058" cy="417272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9" name="Cerchio parziale 108">
              <a:extLst>
                <a:ext uri="{FF2B5EF4-FFF2-40B4-BE49-F238E27FC236}">
                  <a16:creationId xmlns:a16="http://schemas.microsoft.com/office/drawing/2014/main" id="{E28C1D36-34C6-7D8F-314F-C415C068214B}"/>
                </a:ext>
              </a:extLst>
            </p:cNvPr>
            <p:cNvSpPr/>
            <p:nvPr/>
          </p:nvSpPr>
          <p:spPr>
            <a:xfrm rot="1936892">
              <a:off x="7194492" y="1267280"/>
              <a:ext cx="832077" cy="849267"/>
            </a:xfrm>
            <a:prstGeom prst="pie">
              <a:avLst>
                <a:gd name="adj1" fmla="val 11382448"/>
                <a:gd name="adj2" fmla="val 166025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sp>
        <p:nvSpPr>
          <p:cNvPr id="58" name="Figura a mano libera: forma 57">
            <a:extLst>
              <a:ext uri="{FF2B5EF4-FFF2-40B4-BE49-F238E27FC236}">
                <a16:creationId xmlns:a16="http://schemas.microsoft.com/office/drawing/2014/main" id="{61856B41-881C-19A9-F6D4-015122EA5B33}"/>
              </a:ext>
            </a:extLst>
          </p:cNvPr>
          <p:cNvSpPr/>
          <p:nvPr/>
        </p:nvSpPr>
        <p:spPr>
          <a:xfrm>
            <a:off x="6307739" y="4114065"/>
            <a:ext cx="178490" cy="65284"/>
          </a:xfrm>
          <a:custGeom>
            <a:avLst/>
            <a:gdLst>
              <a:gd name="connsiteX0" fmla="*/ 0 w 857250"/>
              <a:gd name="connsiteY0" fmla="*/ 129540 h 186690"/>
              <a:gd name="connsiteX1" fmla="*/ 72390 w 857250"/>
              <a:gd name="connsiteY1" fmla="*/ 3810 h 186690"/>
              <a:gd name="connsiteX2" fmla="*/ 495300 w 857250"/>
              <a:gd name="connsiteY2" fmla="*/ 186690 h 186690"/>
              <a:gd name="connsiteX3" fmla="*/ 811530 w 857250"/>
              <a:gd name="connsiteY3" fmla="*/ 0 h 186690"/>
              <a:gd name="connsiteX4" fmla="*/ 857250 w 857250"/>
              <a:gd name="connsiteY4" fmla="*/ 186690 h 186690"/>
              <a:gd name="connsiteX5" fmla="*/ 0 w 857250"/>
              <a:gd name="connsiteY5" fmla="*/ 129540 h 186690"/>
              <a:gd name="connsiteX0" fmla="*/ 0 w 857250"/>
              <a:gd name="connsiteY0" fmla="*/ 129540 h 186690"/>
              <a:gd name="connsiteX1" fmla="*/ 72390 w 857250"/>
              <a:gd name="connsiteY1" fmla="*/ 3810 h 186690"/>
              <a:gd name="connsiteX2" fmla="*/ 483870 w 857250"/>
              <a:gd name="connsiteY2" fmla="*/ 160020 h 186690"/>
              <a:gd name="connsiteX3" fmla="*/ 811530 w 857250"/>
              <a:gd name="connsiteY3" fmla="*/ 0 h 186690"/>
              <a:gd name="connsiteX4" fmla="*/ 857250 w 857250"/>
              <a:gd name="connsiteY4" fmla="*/ 186690 h 186690"/>
              <a:gd name="connsiteX5" fmla="*/ 0 w 857250"/>
              <a:gd name="connsiteY5" fmla="*/ 129540 h 186690"/>
              <a:gd name="connsiteX0" fmla="*/ 0 w 857250"/>
              <a:gd name="connsiteY0" fmla="*/ 129540 h 252004"/>
              <a:gd name="connsiteX1" fmla="*/ 72390 w 857250"/>
              <a:gd name="connsiteY1" fmla="*/ 3810 h 252004"/>
              <a:gd name="connsiteX2" fmla="*/ 483870 w 857250"/>
              <a:gd name="connsiteY2" fmla="*/ 160020 h 252004"/>
              <a:gd name="connsiteX3" fmla="*/ 811530 w 857250"/>
              <a:gd name="connsiteY3" fmla="*/ 0 h 252004"/>
              <a:gd name="connsiteX4" fmla="*/ 857250 w 857250"/>
              <a:gd name="connsiteY4" fmla="*/ 186690 h 252004"/>
              <a:gd name="connsiteX5" fmla="*/ 0 w 857250"/>
              <a:gd name="connsiteY5" fmla="*/ 129540 h 252004"/>
              <a:gd name="connsiteX0" fmla="*/ 313 w 857563"/>
              <a:gd name="connsiteY0" fmla="*/ 129540 h 276462"/>
              <a:gd name="connsiteX1" fmla="*/ 72703 w 857563"/>
              <a:gd name="connsiteY1" fmla="*/ 3810 h 276462"/>
              <a:gd name="connsiteX2" fmla="*/ 484183 w 857563"/>
              <a:gd name="connsiteY2" fmla="*/ 160020 h 276462"/>
              <a:gd name="connsiteX3" fmla="*/ 811843 w 857563"/>
              <a:gd name="connsiteY3" fmla="*/ 0 h 276462"/>
              <a:gd name="connsiteX4" fmla="*/ 857563 w 857563"/>
              <a:gd name="connsiteY4" fmla="*/ 186690 h 276462"/>
              <a:gd name="connsiteX5" fmla="*/ 313 w 857563"/>
              <a:gd name="connsiteY5" fmla="*/ 129540 h 276462"/>
              <a:gd name="connsiteX0" fmla="*/ 4085 w 861335"/>
              <a:gd name="connsiteY0" fmla="*/ 129540 h 276462"/>
              <a:gd name="connsiteX1" fmla="*/ 76475 w 861335"/>
              <a:gd name="connsiteY1" fmla="*/ 3810 h 276462"/>
              <a:gd name="connsiteX2" fmla="*/ 487955 w 861335"/>
              <a:gd name="connsiteY2" fmla="*/ 160020 h 276462"/>
              <a:gd name="connsiteX3" fmla="*/ 815615 w 861335"/>
              <a:gd name="connsiteY3" fmla="*/ 0 h 276462"/>
              <a:gd name="connsiteX4" fmla="*/ 861335 w 861335"/>
              <a:gd name="connsiteY4" fmla="*/ 186690 h 276462"/>
              <a:gd name="connsiteX5" fmla="*/ 4085 w 861335"/>
              <a:gd name="connsiteY5" fmla="*/ 129540 h 276462"/>
              <a:gd name="connsiteX0" fmla="*/ 6370 w 863620"/>
              <a:gd name="connsiteY0" fmla="*/ 129540 h 276462"/>
              <a:gd name="connsiteX1" fmla="*/ 78760 w 863620"/>
              <a:gd name="connsiteY1" fmla="*/ 3810 h 276462"/>
              <a:gd name="connsiteX2" fmla="*/ 490240 w 863620"/>
              <a:gd name="connsiteY2" fmla="*/ 160020 h 276462"/>
              <a:gd name="connsiteX3" fmla="*/ 817900 w 863620"/>
              <a:gd name="connsiteY3" fmla="*/ 0 h 276462"/>
              <a:gd name="connsiteX4" fmla="*/ 863620 w 863620"/>
              <a:gd name="connsiteY4" fmla="*/ 186690 h 276462"/>
              <a:gd name="connsiteX5" fmla="*/ 6370 w 863620"/>
              <a:gd name="connsiteY5" fmla="*/ 129540 h 276462"/>
              <a:gd name="connsiteX0" fmla="*/ 6370 w 863620"/>
              <a:gd name="connsiteY0" fmla="*/ 129540 h 276462"/>
              <a:gd name="connsiteX1" fmla="*/ 78760 w 863620"/>
              <a:gd name="connsiteY1" fmla="*/ 3810 h 276462"/>
              <a:gd name="connsiteX2" fmla="*/ 490240 w 863620"/>
              <a:gd name="connsiteY2" fmla="*/ 160020 h 276462"/>
              <a:gd name="connsiteX3" fmla="*/ 817900 w 863620"/>
              <a:gd name="connsiteY3" fmla="*/ 0 h 276462"/>
              <a:gd name="connsiteX4" fmla="*/ 863620 w 863620"/>
              <a:gd name="connsiteY4" fmla="*/ 186690 h 276462"/>
              <a:gd name="connsiteX5" fmla="*/ 6370 w 863620"/>
              <a:gd name="connsiteY5" fmla="*/ 129540 h 276462"/>
              <a:gd name="connsiteX0" fmla="*/ 6370 w 863620"/>
              <a:gd name="connsiteY0" fmla="*/ 129540 h 276462"/>
              <a:gd name="connsiteX1" fmla="*/ 78760 w 863620"/>
              <a:gd name="connsiteY1" fmla="*/ 3810 h 276462"/>
              <a:gd name="connsiteX2" fmla="*/ 490240 w 863620"/>
              <a:gd name="connsiteY2" fmla="*/ 160020 h 276462"/>
              <a:gd name="connsiteX3" fmla="*/ 817900 w 863620"/>
              <a:gd name="connsiteY3" fmla="*/ 0 h 276462"/>
              <a:gd name="connsiteX4" fmla="*/ 863620 w 863620"/>
              <a:gd name="connsiteY4" fmla="*/ 186690 h 276462"/>
              <a:gd name="connsiteX5" fmla="*/ 6370 w 863620"/>
              <a:gd name="connsiteY5" fmla="*/ 129540 h 276462"/>
              <a:gd name="connsiteX0" fmla="*/ 6370 w 863620"/>
              <a:gd name="connsiteY0" fmla="*/ 129540 h 276462"/>
              <a:gd name="connsiteX1" fmla="*/ 78760 w 863620"/>
              <a:gd name="connsiteY1" fmla="*/ 3810 h 276462"/>
              <a:gd name="connsiteX2" fmla="*/ 490240 w 863620"/>
              <a:gd name="connsiteY2" fmla="*/ 160020 h 276462"/>
              <a:gd name="connsiteX3" fmla="*/ 817900 w 863620"/>
              <a:gd name="connsiteY3" fmla="*/ 0 h 276462"/>
              <a:gd name="connsiteX4" fmla="*/ 863620 w 863620"/>
              <a:gd name="connsiteY4" fmla="*/ 186690 h 276462"/>
              <a:gd name="connsiteX5" fmla="*/ 6370 w 863620"/>
              <a:gd name="connsiteY5" fmla="*/ 129540 h 276462"/>
              <a:gd name="connsiteX0" fmla="*/ 6370 w 863620"/>
              <a:gd name="connsiteY0" fmla="*/ 156130 h 303052"/>
              <a:gd name="connsiteX1" fmla="*/ 78760 w 863620"/>
              <a:gd name="connsiteY1" fmla="*/ 30400 h 303052"/>
              <a:gd name="connsiteX2" fmla="*/ 490240 w 863620"/>
              <a:gd name="connsiteY2" fmla="*/ 186610 h 303052"/>
              <a:gd name="connsiteX3" fmla="*/ 817900 w 863620"/>
              <a:gd name="connsiteY3" fmla="*/ 26590 h 303052"/>
              <a:gd name="connsiteX4" fmla="*/ 863620 w 863620"/>
              <a:gd name="connsiteY4" fmla="*/ 213280 h 303052"/>
              <a:gd name="connsiteX5" fmla="*/ 6370 w 863620"/>
              <a:gd name="connsiteY5" fmla="*/ 156130 h 303052"/>
              <a:gd name="connsiteX0" fmla="*/ 6370 w 863620"/>
              <a:gd name="connsiteY0" fmla="*/ 156130 h 303052"/>
              <a:gd name="connsiteX1" fmla="*/ 78760 w 863620"/>
              <a:gd name="connsiteY1" fmla="*/ 30400 h 303052"/>
              <a:gd name="connsiteX2" fmla="*/ 490240 w 863620"/>
              <a:gd name="connsiteY2" fmla="*/ 186610 h 303052"/>
              <a:gd name="connsiteX3" fmla="*/ 817900 w 863620"/>
              <a:gd name="connsiteY3" fmla="*/ 26590 h 303052"/>
              <a:gd name="connsiteX4" fmla="*/ 863620 w 863620"/>
              <a:gd name="connsiteY4" fmla="*/ 213280 h 303052"/>
              <a:gd name="connsiteX5" fmla="*/ 6370 w 863620"/>
              <a:gd name="connsiteY5" fmla="*/ 156130 h 303052"/>
              <a:gd name="connsiteX0" fmla="*/ 6370 w 887664"/>
              <a:gd name="connsiteY0" fmla="*/ 156130 h 303052"/>
              <a:gd name="connsiteX1" fmla="*/ 78760 w 887664"/>
              <a:gd name="connsiteY1" fmla="*/ 30400 h 303052"/>
              <a:gd name="connsiteX2" fmla="*/ 490240 w 887664"/>
              <a:gd name="connsiteY2" fmla="*/ 186610 h 303052"/>
              <a:gd name="connsiteX3" fmla="*/ 817900 w 887664"/>
              <a:gd name="connsiteY3" fmla="*/ 26590 h 303052"/>
              <a:gd name="connsiteX4" fmla="*/ 863620 w 887664"/>
              <a:gd name="connsiteY4" fmla="*/ 213280 h 303052"/>
              <a:gd name="connsiteX5" fmla="*/ 6370 w 887664"/>
              <a:gd name="connsiteY5" fmla="*/ 156130 h 303052"/>
              <a:gd name="connsiteX0" fmla="*/ 6370 w 887664"/>
              <a:gd name="connsiteY0" fmla="*/ 156130 h 303052"/>
              <a:gd name="connsiteX1" fmla="*/ 78760 w 887664"/>
              <a:gd name="connsiteY1" fmla="*/ 30400 h 303052"/>
              <a:gd name="connsiteX2" fmla="*/ 490240 w 887664"/>
              <a:gd name="connsiteY2" fmla="*/ 186610 h 303052"/>
              <a:gd name="connsiteX3" fmla="*/ 817900 w 887664"/>
              <a:gd name="connsiteY3" fmla="*/ 26590 h 303052"/>
              <a:gd name="connsiteX4" fmla="*/ 863620 w 887664"/>
              <a:gd name="connsiteY4" fmla="*/ 213280 h 303052"/>
              <a:gd name="connsiteX5" fmla="*/ 6370 w 887664"/>
              <a:gd name="connsiteY5" fmla="*/ 156130 h 303052"/>
              <a:gd name="connsiteX0" fmla="*/ 6370 w 887664"/>
              <a:gd name="connsiteY0" fmla="*/ 153690 h 300612"/>
              <a:gd name="connsiteX1" fmla="*/ 78760 w 887664"/>
              <a:gd name="connsiteY1" fmla="*/ 27960 h 300612"/>
              <a:gd name="connsiteX2" fmla="*/ 490240 w 887664"/>
              <a:gd name="connsiteY2" fmla="*/ 184170 h 300612"/>
              <a:gd name="connsiteX3" fmla="*/ 817900 w 887664"/>
              <a:gd name="connsiteY3" fmla="*/ 24150 h 300612"/>
              <a:gd name="connsiteX4" fmla="*/ 863620 w 887664"/>
              <a:gd name="connsiteY4" fmla="*/ 210840 h 300612"/>
              <a:gd name="connsiteX5" fmla="*/ 6370 w 887664"/>
              <a:gd name="connsiteY5" fmla="*/ 153690 h 300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7664" h="300612">
                <a:moveTo>
                  <a:pt x="6370" y="153690"/>
                </a:moveTo>
                <a:cubicBezTo>
                  <a:pt x="-15220" y="88920"/>
                  <a:pt x="20340" y="73680"/>
                  <a:pt x="78760" y="27960"/>
                </a:cubicBezTo>
                <a:cubicBezTo>
                  <a:pt x="166390" y="11450"/>
                  <a:pt x="337840" y="196870"/>
                  <a:pt x="490240" y="184170"/>
                </a:cubicBezTo>
                <a:cubicBezTo>
                  <a:pt x="637560" y="161310"/>
                  <a:pt x="769640" y="-74910"/>
                  <a:pt x="817900" y="24150"/>
                </a:cubicBezTo>
                <a:cubicBezTo>
                  <a:pt x="894100" y="67330"/>
                  <a:pt x="905530" y="171470"/>
                  <a:pt x="863620" y="210840"/>
                </a:cubicBezTo>
                <a:cubicBezTo>
                  <a:pt x="535960" y="378480"/>
                  <a:pt x="-8870" y="283230"/>
                  <a:pt x="6370" y="15369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1FFAA141-2CA0-FA2E-CFF8-3926FE604240}"/>
              </a:ext>
            </a:extLst>
          </p:cNvPr>
          <p:cNvSpPr/>
          <p:nvPr/>
        </p:nvSpPr>
        <p:spPr>
          <a:xfrm rot="556420">
            <a:off x="6284689" y="4028000"/>
            <a:ext cx="154634" cy="5380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60" name="Gruppo 59">
            <a:extLst>
              <a:ext uri="{FF2B5EF4-FFF2-40B4-BE49-F238E27FC236}">
                <a16:creationId xmlns:a16="http://schemas.microsoft.com/office/drawing/2014/main" id="{4A297E36-B137-1EDE-7D37-B0B83875DAC9}"/>
              </a:ext>
            </a:extLst>
          </p:cNvPr>
          <p:cNvGrpSpPr/>
          <p:nvPr/>
        </p:nvGrpSpPr>
        <p:grpSpPr>
          <a:xfrm>
            <a:off x="6284616" y="3800829"/>
            <a:ext cx="192350" cy="267516"/>
            <a:chOff x="8774517" y="4918684"/>
            <a:chExt cx="922752" cy="1231833"/>
          </a:xfrm>
        </p:grpSpPr>
        <p:sp>
          <p:nvSpPr>
            <p:cNvPr id="106" name="Rettangolo 70">
              <a:extLst>
                <a:ext uri="{FF2B5EF4-FFF2-40B4-BE49-F238E27FC236}">
                  <a16:creationId xmlns:a16="http://schemas.microsoft.com/office/drawing/2014/main" id="{80D65879-1D92-16E0-CEA2-5FBD6B3F6344}"/>
                </a:ext>
              </a:extLst>
            </p:cNvPr>
            <p:cNvSpPr/>
            <p:nvPr/>
          </p:nvSpPr>
          <p:spPr>
            <a:xfrm rot="282320" flipH="1">
              <a:off x="8774517" y="4918684"/>
              <a:ext cx="922752" cy="1231833"/>
            </a:xfrm>
            <a:custGeom>
              <a:avLst/>
              <a:gdLst>
                <a:gd name="connsiteX0" fmla="*/ 0 w 755671"/>
                <a:gd name="connsiteY0" fmla="*/ 0 h 1499616"/>
                <a:gd name="connsiteX1" fmla="*/ 755671 w 755671"/>
                <a:gd name="connsiteY1" fmla="*/ 0 h 1499616"/>
                <a:gd name="connsiteX2" fmla="*/ 755671 w 755671"/>
                <a:gd name="connsiteY2" fmla="*/ 1499616 h 1499616"/>
                <a:gd name="connsiteX3" fmla="*/ 0 w 755671"/>
                <a:gd name="connsiteY3" fmla="*/ 1499616 h 1499616"/>
                <a:gd name="connsiteX4" fmla="*/ 0 w 755671"/>
                <a:gd name="connsiteY4" fmla="*/ 0 h 1499616"/>
                <a:gd name="connsiteX0" fmla="*/ 0 w 755671"/>
                <a:gd name="connsiteY0" fmla="*/ 0 h 1499616"/>
                <a:gd name="connsiteX1" fmla="*/ 755671 w 755671"/>
                <a:gd name="connsiteY1" fmla="*/ 0 h 1499616"/>
                <a:gd name="connsiteX2" fmla="*/ 755671 w 755671"/>
                <a:gd name="connsiteY2" fmla="*/ 1499616 h 1499616"/>
                <a:gd name="connsiteX3" fmla="*/ 0 w 755671"/>
                <a:gd name="connsiteY3" fmla="*/ 1499616 h 1499616"/>
                <a:gd name="connsiteX4" fmla="*/ 0 w 755671"/>
                <a:gd name="connsiteY4" fmla="*/ 0 h 1499616"/>
                <a:gd name="connsiteX0" fmla="*/ 20569 w 776240"/>
                <a:gd name="connsiteY0" fmla="*/ 0 h 1499616"/>
                <a:gd name="connsiteX1" fmla="*/ 776240 w 776240"/>
                <a:gd name="connsiteY1" fmla="*/ 0 h 1499616"/>
                <a:gd name="connsiteX2" fmla="*/ 776240 w 776240"/>
                <a:gd name="connsiteY2" fmla="*/ 1499616 h 1499616"/>
                <a:gd name="connsiteX3" fmla="*/ 20569 w 776240"/>
                <a:gd name="connsiteY3" fmla="*/ 1499616 h 1499616"/>
                <a:gd name="connsiteX4" fmla="*/ 20569 w 776240"/>
                <a:gd name="connsiteY4" fmla="*/ 0 h 1499616"/>
                <a:gd name="connsiteX0" fmla="*/ 20569 w 835845"/>
                <a:gd name="connsiteY0" fmla="*/ 0 h 1499616"/>
                <a:gd name="connsiteX1" fmla="*/ 776240 w 835845"/>
                <a:gd name="connsiteY1" fmla="*/ 0 h 1499616"/>
                <a:gd name="connsiteX2" fmla="*/ 776240 w 835845"/>
                <a:gd name="connsiteY2" fmla="*/ 1499616 h 1499616"/>
                <a:gd name="connsiteX3" fmla="*/ 20569 w 835845"/>
                <a:gd name="connsiteY3" fmla="*/ 1499616 h 1499616"/>
                <a:gd name="connsiteX4" fmla="*/ 20569 w 835845"/>
                <a:gd name="connsiteY4" fmla="*/ 0 h 1499616"/>
                <a:gd name="connsiteX0" fmla="*/ 20569 w 818819"/>
                <a:gd name="connsiteY0" fmla="*/ 0 h 1499616"/>
                <a:gd name="connsiteX1" fmla="*/ 776240 w 818819"/>
                <a:gd name="connsiteY1" fmla="*/ 0 h 1499616"/>
                <a:gd name="connsiteX2" fmla="*/ 684800 w 818819"/>
                <a:gd name="connsiteY2" fmla="*/ 1493520 h 1499616"/>
                <a:gd name="connsiteX3" fmla="*/ 20569 w 818819"/>
                <a:gd name="connsiteY3" fmla="*/ 1499616 h 1499616"/>
                <a:gd name="connsiteX4" fmla="*/ 20569 w 818819"/>
                <a:gd name="connsiteY4" fmla="*/ 0 h 1499616"/>
                <a:gd name="connsiteX0" fmla="*/ 20569 w 818819"/>
                <a:gd name="connsiteY0" fmla="*/ 0 h 1547056"/>
                <a:gd name="connsiteX1" fmla="*/ 776240 w 818819"/>
                <a:gd name="connsiteY1" fmla="*/ 0 h 1547056"/>
                <a:gd name="connsiteX2" fmla="*/ 684800 w 818819"/>
                <a:gd name="connsiteY2" fmla="*/ 1493520 h 1547056"/>
                <a:gd name="connsiteX3" fmla="*/ 20569 w 818819"/>
                <a:gd name="connsiteY3" fmla="*/ 1499616 h 1547056"/>
                <a:gd name="connsiteX4" fmla="*/ 20569 w 818819"/>
                <a:gd name="connsiteY4" fmla="*/ 0 h 1547056"/>
                <a:gd name="connsiteX0" fmla="*/ 20569 w 826508"/>
                <a:gd name="connsiteY0" fmla="*/ 0 h 1499616"/>
                <a:gd name="connsiteX1" fmla="*/ 776240 w 826508"/>
                <a:gd name="connsiteY1" fmla="*/ 0 h 1499616"/>
                <a:gd name="connsiteX2" fmla="*/ 733667 w 826508"/>
                <a:gd name="connsiteY2" fmla="*/ 1170381 h 1499616"/>
                <a:gd name="connsiteX3" fmla="*/ 20569 w 826508"/>
                <a:gd name="connsiteY3" fmla="*/ 1499616 h 1499616"/>
                <a:gd name="connsiteX4" fmla="*/ 20569 w 826508"/>
                <a:gd name="connsiteY4" fmla="*/ 0 h 1499616"/>
                <a:gd name="connsiteX0" fmla="*/ 20569 w 827210"/>
                <a:gd name="connsiteY0" fmla="*/ 0 h 1499616"/>
                <a:gd name="connsiteX1" fmla="*/ 776240 w 827210"/>
                <a:gd name="connsiteY1" fmla="*/ 0 h 1499616"/>
                <a:gd name="connsiteX2" fmla="*/ 737403 w 827210"/>
                <a:gd name="connsiteY2" fmla="*/ 1192367 h 1499616"/>
                <a:gd name="connsiteX3" fmla="*/ 20569 w 827210"/>
                <a:gd name="connsiteY3" fmla="*/ 1499616 h 1499616"/>
                <a:gd name="connsiteX4" fmla="*/ 20569 w 827210"/>
                <a:gd name="connsiteY4" fmla="*/ 0 h 1499616"/>
                <a:gd name="connsiteX0" fmla="*/ 20569 w 841645"/>
                <a:gd name="connsiteY0" fmla="*/ 0 h 1499616"/>
                <a:gd name="connsiteX1" fmla="*/ 776240 w 841645"/>
                <a:gd name="connsiteY1" fmla="*/ 0 h 1499616"/>
                <a:gd name="connsiteX2" fmla="*/ 737403 w 841645"/>
                <a:gd name="connsiteY2" fmla="*/ 1192367 h 1499616"/>
                <a:gd name="connsiteX3" fmla="*/ 20569 w 841645"/>
                <a:gd name="connsiteY3" fmla="*/ 1499616 h 1499616"/>
                <a:gd name="connsiteX4" fmla="*/ 20569 w 841645"/>
                <a:gd name="connsiteY4" fmla="*/ 0 h 1499616"/>
                <a:gd name="connsiteX0" fmla="*/ 20569 w 919569"/>
                <a:gd name="connsiteY0" fmla="*/ 0 h 1499616"/>
                <a:gd name="connsiteX1" fmla="*/ 874426 w 919569"/>
                <a:gd name="connsiteY1" fmla="*/ 1012 h 1499616"/>
                <a:gd name="connsiteX2" fmla="*/ 737403 w 919569"/>
                <a:gd name="connsiteY2" fmla="*/ 1192367 h 1499616"/>
                <a:gd name="connsiteX3" fmla="*/ 20569 w 919569"/>
                <a:gd name="connsiteY3" fmla="*/ 1499616 h 1499616"/>
                <a:gd name="connsiteX4" fmla="*/ 20569 w 919569"/>
                <a:gd name="connsiteY4" fmla="*/ 0 h 1499616"/>
                <a:gd name="connsiteX0" fmla="*/ 20569 w 875235"/>
                <a:gd name="connsiteY0" fmla="*/ 0 h 1499616"/>
                <a:gd name="connsiteX1" fmla="*/ 874426 w 875235"/>
                <a:gd name="connsiteY1" fmla="*/ 1012 h 1499616"/>
                <a:gd name="connsiteX2" fmla="*/ 737403 w 875235"/>
                <a:gd name="connsiteY2" fmla="*/ 1192367 h 1499616"/>
                <a:gd name="connsiteX3" fmla="*/ 20569 w 875235"/>
                <a:gd name="connsiteY3" fmla="*/ 1499616 h 1499616"/>
                <a:gd name="connsiteX4" fmla="*/ 20569 w 875235"/>
                <a:gd name="connsiteY4" fmla="*/ 0 h 1499616"/>
                <a:gd name="connsiteX0" fmla="*/ 0 w 902508"/>
                <a:gd name="connsiteY0" fmla="*/ 0 h 1577578"/>
                <a:gd name="connsiteX1" fmla="*/ 901699 w 902508"/>
                <a:gd name="connsiteY1" fmla="*/ 78974 h 1577578"/>
                <a:gd name="connsiteX2" fmla="*/ 764676 w 902508"/>
                <a:gd name="connsiteY2" fmla="*/ 1270329 h 1577578"/>
                <a:gd name="connsiteX3" fmla="*/ 47842 w 902508"/>
                <a:gd name="connsiteY3" fmla="*/ 1577578 h 1577578"/>
                <a:gd name="connsiteX4" fmla="*/ 0 w 902508"/>
                <a:gd name="connsiteY4" fmla="*/ 0 h 1577578"/>
                <a:gd name="connsiteX0" fmla="*/ 0 w 902508"/>
                <a:gd name="connsiteY0" fmla="*/ 0 h 1577578"/>
                <a:gd name="connsiteX1" fmla="*/ 901699 w 902508"/>
                <a:gd name="connsiteY1" fmla="*/ 78974 h 1577578"/>
                <a:gd name="connsiteX2" fmla="*/ 764676 w 902508"/>
                <a:gd name="connsiteY2" fmla="*/ 1270329 h 1577578"/>
                <a:gd name="connsiteX3" fmla="*/ 47842 w 902508"/>
                <a:gd name="connsiteY3" fmla="*/ 1577578 h 1577578"/>
                <a:gd name="connsiteX4" fmla="*/ 0 w 902508"/>
                <a:gd name="connsiteY4" fmla="*/ 0 h 1577578"/>
                <a:gd name="connsiteX0" fmla="*/ 0 w 902508"/>
                <a:gd name="connsiteY0" fmla="*/ 0 h 1338221"/>
                <a:gd name="connsiteX1" fmla="*/ 901699 w 902508"/>
                <a:gd name="connsiteY1" fmla="*/ 78974 h 1338221"/>
                <a:gd name="connsiteX2" fmla="*/ 764676 w 902508"/>
                <a:gd name="connsiteY2" fmla="*/ 1270329 h 1338221"/>
                <a:gd name="connsiteX3" fmla="*/ 38391 w 902508"/>
                <a:gd name="connsiteY3" fmla="*/ 1318393 h 1338221"/>
                <a:gd name="connsiteX4" fmla="*/ 0 w 902508"/>
                <a:gd name="connsiteY4" fmla="*/ 0 h 1338221"/>
                <a:gd name="connsiteX0" fmla="*/ 0 w 902508"/>
                <a:gd name="connsiteY0" fmla="*/ 0 h 1419679"/>
                <a:gd name="connsiteX1" fmla="*/ 901699 w 902508"/>
                <a:gd name="connsiteY1" fmla="*/ 78974 h 1419679"/>
                <a:gd name="connsiteX2" fmla="*/ 764676 w 902508"/>
                <a:gd name="connsiteY2" fmla="*/ 1270329 h 1419679"/>
                <a:gd name="connsiteX3" fmla="*/ 136321 w 902508"/>
                <a:gd name="connsiteY3" fmla="*/ 1419679 h 1419679"/>
                <a:gd name="connsiteX4" fmla="*/ 0 w 902508"/>
                <a:gd name="connsiteY4" fmla="*/ 0 h 1419679"/>
                <a:gd name="connsiteX0" fmla="*/ 0 w 866365"/>
                <a:gd name="connsiteY0" fmla="*/ 0 h 1546267"/>
                <a:gd name="connsiteX1" fmla="*/ 865556 w 866365"/>
                <a:gd name="connsiteY1" fmla="*/ 205562 h 1546267"/>
                <a:gd name="connsiteX2" fmla="*/ 728533 w 866365"/>
                <a:gd name="connsiteY2" fmla="*/ 1396917 h 1546267"/>
                <a:gd name="connsiteX3" fmla="*/ 100178 w 866365"/>
                <a:gd name="connsiteY3" fmla="*/ 1546267 h 1546267"/>
                <a:gd name="connsiteX4" fmla="*/ 0 w 866365"/>
                <a:gd name="connsiteY4" fmla="*/ 0 h 1546267"/>
                <a:gd name="connsiteX0" fmla="*/ 0 w 824778"/>
                <a:gd name="connsiteY0" fmla="*/ 0 h 1546267"/>
                <a:gd name="connsiteX1" fmla="*/ 823198 w 824778"/>
                <a:gd name="connsiteY1" fmla="*/ 125936 h 1546267"/>
                <a:gd name="connsiteX2" fmla="*/ 728533 w 824778"/>
                <a:gd name="connsiteY2" fmla="*/ 1396917 h 1546267"/>
                <a:gd name="connsiteX3" fmla="*/ 100178 w 824778"/>
                <a:gd name="connsiteY3" fmla="*/ 1546267 h 1546267"/>
                <a:gd name="connsiteX4" fmla="*/ 0 w 824778"/>
                <a:gd name="connsiteY4" fmla="*/ 0 h 1546267"/>
                <a:gd name="connsiteX0" fmla="*/ 0 w 824778"/>
                <a:gd name="connsiteY0" fmla="*/ 0 h 1565831"/>
                <a:gd name="connsiteX1" fmla="*/ 823198 w 824778"/>
                <a:gd name="connsiteY1" fmla="*/ 125936 h 1565831"/>
                <a:gd name="connsiteX2" fmla="*/ 728533 w 824778"/>
                <a:gd name="connsiteY2" fmla="*/ 1396917 h 1565831"/>
                <a:gd name="connsiteX3" fmla="*/ 100178 w 824778"/>
                <a:gd name="connsiteY3" fmla="*/ 1546267 h 1565831"/>
                <a:gd name="connsiteX4" fmla="*/ 0 w 824778"/>
                <a:gd name="connsiteY4" fmla="*/ 0 h 1565831"/>
                <a:gd name="connsiteX0" fmla="*/ 0 w 824778"/>
                <a:gd name="connsiteY0" fmla="*/ 0 h 1596225"/>
                <a:gd name="connsiteX1" fmla="*/ 823198 w 824778"/>
                <a:gd name="connsiteY1" fmla="*/ 125936 h 1596225"/>
                <a:gd name="connsiteX2" fmla="*/ 728533 w 824778"/>
                <a:gd name="connsiteY2" fmla="*/ 1396917 h 1596225"/>
                <a:gd name="connsiteX3" fmla="*/ 100178 w 824778"/>
                <a:gd name="connsiteY3" fmla="*/ 1546267 h 1596225"/>
                <a:gd name="connsiteX4" fmla="*/ 0 w 824778"/>
                <a:gd name="connsiteY4" fmla="*/ 0 h 1596225"/>
                <a:gd name="connsiteX0" fmla="*/ 0 w 846606"/>
                <a:gd name="connsiteY0" fmla="*/ 0 h 1633846"/>
                <a:gd name="connsiteX1" fmla="*/ 823198 w 846606"/>
                <a:gd name="connsiteY1" fmla="*/ 125936 h 1633846"/>
                <a:gd name="connsiteX2" fmla="*/ 808015 w 846606"/>
                <a:gd name="connsiteY2" fmla="*/ 1479371 h 1633846"/>
                <a:gd name="connsiteX3" fmla="*/ 100178 w 846606"/>
                <a:gd name="connsiteY3" fmla="*/ 1546267 h 1633846"/>
                <a:gd name="connsiteX4" fmla="*/ 0 w 846606"/>
                <a:gd name="connsiteY4" fmla="*/ 0 h 1633846"/>
                <a:gd name="connsiteX0" fmla="*/ 0 w 846606"/>
                <a:gd name="connsiteY0" fmla="*/ 0 h 1621471"/>
                <a:gd name="connsiteX1" fmla="*/ 823198 w 846606"/>
                <a:gd name="connsiteY1" fmla="*/ 125936 h 1621471"/>
                <a:gd name="connsiteX2" fmla="*/ 808015 w 846606"/>
                <a:gd name="connsiteY2" fmla="*/ 1479371 h 1621471"/>
                <a:gd name="connsiteX3" fmla="*/ 191657 w 846606"/>
                <a:gd name="connsiteY3" fmla="*/ 1516595 h 1621471"/>
                <a:gd name="connsiteX4" fmla="*/ 0 w 846606"/>
                <a:gd name="connsiteY4" fmla="*/ 0 h 1621471"/>
                <a:gd name="connsiteX0" fmla="*/ 0 w 846606"/>
                <a:gd name="connsiteY0" fmla="*/ 0 h 1633472"/>
                <a:gd name="connsiteX1" fmla="*/ 823198 w 846606"/>
                <a:gd name="connsiteY1" fmla="*/ 125936 h 1633472"/>
                <a:gd name="connsiteX2" fmla="*/ 808015 w 846606"/>
                <a:gd name="connsiteY2" fmla="*/ 1479371 h 1633472"/>
                <a:gd name="connsiteX3" fmla="*/ 191657 w 846606"/>
                <a:gd name="connsiteY3" fmla="*/ 1516595 h 1633472"/>
                <a:gd name="connsiteX4" fmla="*/ 0 w 846606"/>
                <a:gd name="connsiteY4" fmla="*/ 0 h 1633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6606" h="1633472">
                  <a:moveTo>
                    <a:pt x="0" y="0"/>
                  </a:moveTo>
                  <a:lnTo>
                    <a:pt x="823198" y="125936"/>
                  </a:lnTo>
                  <a:cubicBezTo>
                    <a:pt x="832712" y="571156"/>
                    <a:pt x="878521" y="1258679"/>
                    <a:pt x="808015" y="1479371"/>
                  </a:cubicBezTo>
                  <a:cubicBezTo>
                    <a:pt x="551744" y="1730491"/>
                    <a:pt x="349006" y="1623484"/>
                    <a:pt x="191657" y="1516595"/>
                  </a:cubicBezTo>
                  <a:cubicBezTo>
                    <a:pt x="81929" y="1028915"/>
                    <a:pt x="184739" y="450462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7" name="Rettangolo 73">
              <a:extLst>
                <a:ext uri="{FF2B5EF4-FFF2-40B4-BE49-F238E27FC236}">
                  <a16:creationId xmlns:a16="http://schemas.microsoft.com/office/drawing/2014/main" id="{47A264D0-222A-DAB4-65E7-222C199D1865}"/>
                </a:ext>
              </a:extLst>
            </p:cNvPr>
            <p:cNvSpPr/>
            <p:nvPr/>
          </p:nvSpPr>
          <p:spPr>
            <a:xfrm rot="230045">
              <a:off x="9076149" y="5519705"/>
              <a:ext cx="309837" cy="620832"/>
            </a:xfrm>
            <a:custGeom>
              <a:avLst/>
              <a:gdLst>
                <a:gd name="connsiteX0" fmla="*/ 0 w 332697"/>
                <a:gd name="connsiteY0" fmla="*/ 0 h 590959"/>
                <a:gd name="connsiteX1" fmla="*/ 332697 w 332697"/>
                <a:gd name="connsiteY1" fmla="*/ 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0 h 590959"/>
                <a:gd name="connsiteX1" fmla="*/ 302217 w 332697"/>
                <a:gd name="connsiteY1" fmla="*/ 3048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0 h 590959"/>
                <a:gd name="connsiteX1" fmla="*/ 306027 w 332697"/>
                <a:gd name="connsiteY1" fmla="*/ 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23706 h 614665"/>
                <a:gd name="connsiteX1" fmla="*/ 306027 w 332697"/>
                <a:gd name="connsiteY1" fmla="*/ 23706 h 614665"/>
                <a:gd name="connsiteX2" fmla="*/ 332697 w 332697"/>
                <a:gd name="connsiteY2" fmla="*/ 614665 h 614665"/>
                <a:gd name="connsiteX3" fmla="*/ 0 w 332697"/>
                <a:gd name="connsiteY3" fmla="*/ 614665 h 614665"/>
                <a:gd name="connsiteX4" fmla="*/ 0 w 332697"/>
                <a:gd name="connsiteY4" fmla="*/ 23706 h 614665"/>
                <a:gd name="connsiteX0" fmla="*/ 0 w 332697"/>
                <a:gd name="connsiteY0" fmla="*/ 34524 h 625483"/>
                <a:gd name="connsiteX1" fmla="*/ 306027 w 332697"/>
                <a:gd name="connsiteY1" fmla="*/ 34524 h 625483"/>
                <a:gd name="connsiteX2" fmla="*/ 332697 w 332697"/>
                <a:gd name="connsiteY2" fmla="*/ 625483 h 625483"/>
                <a:gd name="connsiteX3" fmla="*/ 0 w 332697"/>
                <a:gd name="connsiteY3" fmla="*/ 625483 h 625483"/>
                <a:gd name="connsiteX4" fmla="*/ 0 w 332697"/>
                <a:gd name="connsiteY4" fmla="*/ 34524 h 625483"/>
                <a:gd name="connsiteX0" fmla="*/ 0 w 306027"/>
                <a:gd name="connsiteY0" fmla="*/ 34524 h 625483"/>
                <a:gd name="connsiteX1" fmla="*/ 306027 w 306027"/>
                <a:gd name="connsiteY1" fmla="*/ 34524 h 625483"/>
                <a:gd name="connsiteX2" fmla="*/ 302217 w 306027"/>
                <a:gd name="connsiteY2" fmla="*/ 614053 h 625483"/>
                <a:gd name="connsiteX3" fmla="*/ 0 w 306027"/>
                <a:gd name="connsiteY3" fmla="*/ 625483 h 625483"/>
                <a:gd name="connsiteX4" fmla="*/ 0 w 306027"/>
                <a:gd name="connsiteY4" fmla="*/ 34524 h 625483"/>
                <a:gd name="connsiteX0" fmla="*/ 0 w 302217"/>
                <a:gd name="connsiteY0" fmla="*/ 5802 h 596761"/>
                <a:gd name="connsiteX1" fmla="*/ 264117 w 302217"/>
                <a:gd name="connsiteY1" fmla="*/ 181062 h 596761"/>
                <a:gd name="connsiteX2" fmla="*/ 302217 w 302217"/>
                <a:gd name="connsiteY2" fmla="*/ 585331 h 596761"/>
                <a:gd name="connsiteX3" fmla="*/ 0 w 302217"/>
                <a:gd name="connsiteY3" fmla="*/ 596761 h 596761"/>
                <a:gd name="connsiteX4" fmla="*/ 0 w 302217"/>
                <a:gd name="connsiteY4" fmla="*/ 5802 h 596761"/>
                <a:gd name="connsiteX0" fmla="*/ 0 w 309837"/>
                <a:gd name="connsiteY0" fmla="*/ 32444 h 623403"/>
                <a:gd name="connsiteX1" fmla="*/ 309837 w 309837"/>
                <a:gd name="connsiteY1" fmla="*/ 36254 h 623403"/>
                <a:gd name="connsiteX2" fmla="*/ 302217 w 309837"/>
                <a:gd name="connsiteY2" fmla="*/ 611973 h 623403"/>
                <a:gd name="connsiteX3" fmla="*/ 0 w 309837"/>
                <a:gd name="connsiteY3" fmla="*/ 623403 h 623403"/>
                <a:gd name="connsiteX4" fmla="*/ 0 w 309837"/>
                <a:gd name="connsiteY4" fmla="*/ 32444 h 623403"/>
                <a:gd name="connsiteX0" fmla="*/ 0 w 309837"/>
                <a:gd name="connsiteY0" fmla="*/ 39020 h 618549"/>
                <a:gd name="connsiteX1" fmla="*/ 309837 w 309837"/>
                <a:gd name="connsiteY1" fmla="*/ 31400 h 618549"/>
                <a:gd name="connsiteX2" fmla="*/ 302217 w 309837"/>
                <a:gd name="connsiteY2" fmla="*/ 607119 h 618549"/>
                <a:gd name="connsiteX3" fmla="*/ 0 w 309837"/>
                <a:gd name="connsiteY3" fmla="*/ 618549 h 618549"/>
                <a:gd name="connsiteX4" fmla="*/ 0 w 309837"/>
                <a:gd name="connsiteY4" fmla="*/ 39020 h 618549"/>
                <a:gd name="connsiteX0" fmla="*/ 0 w 309837"/>
                <a:gd name="connsiteY0" fmla="*/ 39020 h 618549"/>
                <a:gd name="connsiteX1" fmla="*/ 309837 w 309837"/>
                <a:gd name="connsiteY1" fmla="*/ 31400 h 618549"/>
                <a:gd name="connsiteX2" fmla="*/ 285738 w 309837"/>
                <a:gd name="connsiteY2" fmla="*/ 589131 h 618549"/>
                <a:gd name="connsiteX3" fmla="*/ 0 w 309837"/>
                <a:gd name="connsiteY3" fmla="*/ 618549 h 618549"/>
                <a:gd name="connsiteX4" fmla="*/ 0 w 309837"/>
                <a:gd name="connsiteY4" fmla="*/ 39020 h 618549"/>
                <a:gd name="connsiteX0" fmla="*/ 0 w 309837"/>
                <a:gd name="connsiteY0" fmla="*/ 39020 h 616766"/>
                <a:gd name="connsiteX1" fmla="*/ 309837 w 309837"/>
                <a:gd name="connsiteY1" fmla="*/ 31400 h 616766"/>
                <a:gd name="connsiteX2" fmla="*/ 285738 w 309837"/>
                <a:gd name="connsiteY2" fmla="*/ 589131 h 616766"/>
                <a:gd name="connsiteX3" fmla="*/ 26610 w 309837"/>
                <a:gd name="connsiteY3" fmla="*/ 616766 h 616766"/>
                <a:gd name="connsiteX4" fmla="*/ 0 w 309837"/>
                <a:gd name="connsiteY4" fmla="*/ 39020 h 616766"/>
                <a:gd name="connsiteX0" fmla="*/ 0 w 309837"/>
                <a:gd name="connsiteY0" fmla="*/ 39020 h 628935"/>
                <a:gd name="connsiteX1" fmla="*/ 309837 w 309837"/>
                <a:gd name="connsiteY1" fmla="*/ 31400 h 628935"/>
                <a:gd name="connsiteX2" fmla="*/ 285738 w 309837"/>
                <a:gd name="connsiteY2" fmla="*/ 589131 h 628935"/>
                <a:gd name="connsiteX3" fmla="*/ 15967 w 309837"/>
                <a:gd name="connsiteY3" fmla="*/ 628935 h 628935"/>
                <a:gd name="connsiteX4" fmla="*/ 0 w 309837"/>
                <a:gd name="connsiteY4" fmla="*/ 39020 h 628935"/>
                <a:gd name="connsiteX0" fmla="*/ 0 w 309837"/>
                <a:gd name="connsiteY0" fmla="*/ 39020 h 613984"/>
                <a:gd name="connsiteX1" fmla="*/ 309837 w 309837"/>
                <a:gd name="connsiteY1" fmla="*/ 31400 h 613984"/>
                <a:gd name="connsiteX2" fmla="*/ 285738 w 309837"/>
                <a:gd name="connsiteY2" fmla="*/ 589131 h 613984"/>
                <a:gd name="connsiteX3" fmla="*/ 11146 w 309837"/>
                <a:gd name="connsiteY3" fmla="*/ 613984 h 613984"/>
                <a:gd name="connsiteX4" fmla="*/ 0 w 309837"/>
                <a:gd name="connsiteY4" fmla="*/ 39020 h 613984"/>
                <a:gd name="connsiteX0" fmla="*/ 0 w 309837"/>
                <a:gd name="connsiteY0" fmla="*/ 39020 h 621034"/>
                <a:gd name="connsiteX1" fmla="*/ 309837 w 309837"/>
                <a:gd name="connsiteY1" fmla="*/ 31400 h 621034"/>
                <a:gd name="connsiteX2" fmla="*/ 285738 w 309837"/>
                <a:gd name="connsiteY2" fmla="*/ 589131 h 621034"/>
                <a:gd name="connsiteX3" fmla="*/ 11146 w 309837"/>
                <a:gd name="connsiteY3" fmla="*/ 613984 h 621034"/>
                <a:gd name="connsiteX4" fmla="*/ 0 w 309837"/>
                <a:gd name="connsiteY4" fmla="*/ 39020 h 621034"/>
                <a:gd name="connsiteX0" fmla="*/ 0 w 309837"/>
                <a:gd name="connsiteY0" fmla="*/ 39020 h 622514"/>
                <a:gd name="connsiteX1" fmla="*/ 309837 w 309837"/>
                <a:gd name="connsiteY1" fmla="*/ 31400 h 622514"/>
                <a:gd name="connsiteX2" fmla="*/ 285738 w 309837"/>
                <a:gd name="connsiteY2" fmla="*/ 589131 h 622514"/>
                <a:gd name="connsiteX3" fmla="*/ 11146 w 309837"/>
                <a:gd name="connsiteY3" fmla="*/ 613984 h 622514"/>
                <a:gd name="connsiteX4" fmla="*/ 0 w 309837"/>
                <a:gd name="connsiteY4" fmla="*/ 39020 h 622514"/>
                <a:gd name="connsiteX0" fmla="*/ 0 w 309837"/>
                <a:gd name="connsiteY0" fmla="*/ 39020 h 621198"/>
                <a:gd name="connsiteX1" fmla="*/ 309837 w 309837"/>
                <a:gd name="connsiteY1" fmla="*/ 31400 h 621198"/>
                <a:gd name="connsiteX2" fmla="*/ 304236 w 309837"/>
                <a:gd name="connsiteY2" fmla="*/ 580254 h 621198"/>
                <a:gd name="connsiteX3" fmla="*/ 11146 w 309837"/>
                <a:gd name="connsiteY3" fmla="*/ 613984 h 621198"/>
                <a:gd name="connsiteX4" fmla="*/ 0 w 309837"/>
                <a:gd name="connsiteY4" fmla="*/ 39020 h 621198"/>
                <a:gd name="connsiteX0" fmla="*/ 0 w 309837"/>
                <a:gd name="connsiteY0" fmla="*/ 39020 h 620832"/>
                <a:gd name="connsiteX1" fmla="*/ 309837 w 309837"/>
                <a:gd name="connsiteY1" fmla="*/ 31400 h 620832"/>
                <a:gd name="connsiteX2" fmla="*/ 292577 w 309837"/>
                <a:gd name="connsiteY2" fmla="*/ 577217 h 620832"/>
                <a:gd name="connsiteX3" fmla="*/ 11146 w 309837"/>
                <a:gd name="connsiteY3" fmla="*/ 613984 h 620832"/>
                <a:gd name="connsiteX4" fmla="*/ 0 w 309837"/>
                <a:gd name="connsiteY4" fmla="*/ 39020 h 62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837" h="620832">
                  <a:moveTo>
                    <a:pt x="0" y="39020"/>
                  </a:moveTo>
                  <a:cubicBezTo>
                    <a:pt x="109629" y="920"/>
                    <a:pt x="162108" y="-21940"/>
                    <a:pt x="309837" y="31400"/>
                  </a:cubicBezTo>
                  <a:lnTo>
                    <a:pt x="292577" y="577217"/>
                  </a:lnTo>
                  <a:cubicBezTo>
                    <a:pt x="205612" y="596651"/>
                    <a:pt x="93311" y="636876"/>
                    <a:pt x="11146" y="613984"/>
                  </a:cubicBezTo>
                  <a:lnTo>
                    <a:pt x="0" y="3902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61" name="Ovale 60">
            <a:extLst>
              <a:ext uri="{FF2B5EF4-FFF2-40B4-BE49-F238E27FC236}">
                <a16:creationId xmlns:a16="http://schemas.microsoft.com/office/drawing/2014/main" id="{4FF15CF1-A890-0FB0-26CC-CC701BA72458}"/>
              </a:ext>
            </a:extLst>
          </p:cNvPr>
          <p:cNvSpPr/>
          <p:nvPr/>
        </p:nvSpPr>
        <p:spPr>
          <a:xfrm rot="556420">
            <a:off x="5966640" y="4023138"/>
            <a:ext cx="154634" cy="53802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Rettangolo 70">
            <a:extLst>
              <a:ext uri="{FF2B5EF4-FFF2-40B4-BE49-F238E27FC236}">
                <a16:creationId xmlns:a16="http://schemas.microsoft.com/office/drawing/2014/main" id="{023A91B2-A281-5D25-3970-907673D5CDC3}"/>
              </a:ext>
            </a:extLst>
          </p:cNvPr>
          <p:cNvSpPr/>
          <p:nvPr/>
        </p:nvSpPr>
        <p:spPr>
          <a:xfrm rot="767930">
            <a:off x="5977107" y="3780272"/>
            <a:ext cx="186413" cy="281158"/>
          </a:xfrm>
          <a:custGeom>
            <a:avLst/>
            <a:gdLst>
              <a:gd name="connsiteX0" fmla="*/ 0 w 755671"/>
              <a:gd name="connsiteY0" fmla="*/ 0 h 1499616"/>
              <a:gd name="connsiteX1" fmla="*/ 755671 w 755671"/>
              <a:gd name="connsiteY1" fmla="*/ 0 h 1499616"/>
              <a:gd name="connsiteX2" fmla="*/ 755671 w 755671"/>
              <a:gd name="connsiteY2" fmla="*/ 1499616 h 1499616"/>
              <a:gd name="connsiteX3" fmla="*/ 0 w 755671"/>
              <a:gd name="connsiteY3" fmla="*/ 1499616 h 1499616"/>
              <a:gd name="connsiteX4" fmla="*/ 0 w 755671"/>
              <a:gd name="connsiteY4" fmla="*/ 0 h 1499616"/>
              <a:gd name="connsiteX0" fmla="*/ 0 w 755671"/>
              <a:gd name="connsiteY0" fmla="*/ 0 h 1499616"/>
              <a:gd name="connsiteX1" fmla="*/ 755671 w 755671"/>
              <a:gd name="connsiteY1" fmla="*/ 0 h 1499616"/>
              <a:gd name="connsiteX2" fmla="*/ 755671 w 755671"/>
              <a:gd name="connsiteY2" fmla="*/ 1499616 h 1499616"/>
              <a:gd name="connsiteX3" fmla="*/ 0 w 755671"/>
              <a:gd name="connsiteY3" fmla="*/ 1499616 h 1499616"/>
              <a:gd name="connsiteX4" fmla="*/ 0 w 755671"/>
              <a:gd name="connsiteY4" fmla="*/ 0 h 1499616"/>
              <a:gd name="connsiteX0" fmla="*/ 20569 w 776240"/>
              <a:gd name="connsiteY0" fmla="*/ 0 h 1499616"/>
              <a:gd name="connsiteX1" fmla="*/ 776240 w 776240"/>
              <a:gd name="connsiteY1" fmla="*/ 0 h 1499616"/>
              <a:gd name="connsiteX2" fmla="*/ 776240 w 776240"/>
              <a:gd name="connsiteY2" fmla="*/ 1499616 h 1499616"/>
              <a:gd name="connsiteX3" fmla="*/ 20569 w 776240"/>
              <a:gd name="connsiteY3" fmla="*/ 1499616 h 1499616"/>
              <a:gd name="connsiteX4" fmla="*/ 20569 w 776240"/>
              <a:gd name="connsiteY4" fmla="*/ 0 h 1499616"/>
              <a:gd name="connsiteX0" fmla="*/ 20569 w 835845"/>
              <a:gd name="connsiteY0" fmla="*/ 0 h 1499616"/>
              <a:gd name="connsiteX1" fmla="*/ 776240 w 835845"/>
              <a:gd name="connsiteY1" fmla="*/ 0 h 1499616"/>
              <a:gd name="connsiteX2" fmla="*/ 776240 w 835845"/>
              <a:gd name="connsiteY2" fmla="*/ 1499616 h 1499616"/>
              <a:gd name="connsiteX3" fmla="*/ 20569 w 835845"/>
              <a:gd name="connsiteY3" fmla="*/ 1499616 h 1499616"/>
              <a:gd name="connsiteX4" fmla="*/ 20569 w 835845"/>
              <a:gd name="connsiteY4" fmla="*/ 0 h 1499616"/>
              <a:gd name="connsiteX0" fmla="*/ 20569 w 818819"/>
              <a:gd name="connsiteY0" fmla="*/ 0 h 1499616"/>
              <a:gd name="connsiteX1" fmla="*/ 776240 w 818819"/>
              <a:gd name="connsiteY1" fmla="*/ 0 h 1499616"/>
              <a:gd name="connsiteX2" fmla="*/ 684800 w 818819"/>
              <a:gd name="connsiteY2" fmla="*/ 1493520 h 1499616"/>
              <a:gd name="connsiteX3" fmla="*/ 20569 w 818819"/>
              <a:gd name="connsiteY3" fmla="*/ 1499616 h 1499616"/>
              <a:gd name="connsiteX4" fmla="*/ 20569 w 818819"/>
              <a:gd name="connsiteY4" fmla="*/ 0 h 1499616"/>
              <a:gd name="connsiteX0" fmla="*/ 20569 w 818819"/>
              <a:gd name="connsiteY0" fmla="*/ 0 h 1547056"/>
              <a:gd name="connsiteX1" fmla="*/ 776240 w 818819"/>
              <a:gd name="connsiteY1" fmla="*/ 0 h 1547056"/>
              <a:gd name="connsiteX2" fmla="*/ 684800 w 818819"/>
              <a:gd name="connsiteY2" fmla="*/ 1493520 h 1547056"/>
              <a:gd name="connsiteX3" fmla="*/ 20569 w 818819"/>
              <a:gd name="connsiteY3" fmla="*/ 1499616 h 1547056"/>
              <a:gd name="connsiteX4" fmla="*/ 20569 w 818819"/>
              <a:gd name="connsiteY4" fmla="*/ 0 h 1547056"/>
              <a:gd name="connsiteX0" fmla="*/ 20569 w 826508"/>
              <a:gd name="connsiteY0" fmla="*/ 0 h 1499616"/>
              <a:gd name="connsiteX1" fmla="*/ 776240 w 826508"/>
              <a:gd name="connsiteY1" fmla="*/ 0 h 1499616"/>
              <a:gd name="connsiteX2" fmla="*/ 733667 w 826508"/>
              <a:gd name="connsiteY2" fmla="*/ 1170381 h 1499616"/>
              <a:gd name="connsiteX3" fmla="*/ 20569 w 826508"/>
              <a:gd name="connsiteY3" fmla="*/ 1499616 h 1499616"/>
              <a:gd name="connsiteX4" fmla="*/ 20569 w 826508"/>
              <a:gd name="connsiteY4" fmla="*/ 0 h 1499616"/>
              <a:gd name="connsiteX0" fmla="*/ 20569 w 827210"/>
              <a:gd name="connsiteY0" fmla="*/ 0 h 1499616"/>
              <a:gd name="connsiteX1" fmla="*/ 776240 w 827210"/>
              <a:gd name="connsiteY1" fmla="*/ 0 h 1499616"/>
              <a:gd name="connsiteX2" fmla="*/ 737403 w 827210"/>
              <a:gd name="connsiteY2" fmla="*/ 1192367 h 1499616"/>
              <a:gd name="connsiteX3" fmla="*/ 20569 w 827210"/>
              <a:gd name="connsiteY3" fmla="*/ 1499616 h 1499616"/>
              <a:gd name="connsiteX4" fmla="*/ 20569 w 827210"/>
              <a:gd name="connsiteY4" fmla="*/ 0 h 1499616"/>
              <a:gd name="connsiteX0" fmla="*/ 20569 w 841645"/>
              <a:gd name="connsiteY0" fmla="*/ 0 h 1499616"/>
              <a:gd name="connsiteX1" fmla="*/ 776240 w 841645"/>
              <a:gd name="connsiteY1" fmla="*/ 0 h 1499616"/>
              <a:gd name="connsiteX2" fmla="*/ 737403 w 841645"/>
              <a:gd name="connsiteY2" fmla="*/ 1192367 h 1499616"/>
              <a:gd name="connsiteX3" fmla="*/ 20569 w 841645"/>
              <a:gd name="connsiteY3" fmla="*/ 1499616 h 1499616"/>
              <a:gd name="connsiteX4" fmla="*/ 20569 w 841645"/>
              <a:gd name="connsiteY4" fmla="*/ 0 h 1499616"/>
              <a:gd name="connsiteX0" fmla="*/ 20569 w 919569"/>
              <a:gd name="connsiteY0" fmla="*/ 0 h 1499616"/>
              <a:gd name="connsiteX1" fmla="*/ 874426 w 919569"/>
              <a:gd name="connsiteY1" fmla="*/ 1012 h 1499616"/>
              <a:gd name="connsiteX2" fmla="*/ 737403 w 919569"/>
              <a:gd name="connsiteY2" fmla="*/ 1192367 h 1499616"/>
              <a:gd name="connsiteX3" fmla="*/ 20569 w 919569"/>
              <a:gd name="connsiteY3" fmla="*/ 1499616 h 1499616"/>
              <a:gd name="connsiteX4" fmla="*/ 20569 w 919569"/>
              <a:gd name="connsiteY4" fmla="*/ 0 h 1499616"/>
              <a:gd name="connsiteX0" fmla="*/ 20569 w 875235"/>
              <a:gd name="connsiteY0" fmla="*/ 0 h 1499616"/>
              <a:gd name="connsiteX1" fmla="*/ 874426 w 875235"/>
              <a:gd name="connsiteY1" fmla="*/ 1012 h 1499616"/>
              <a:gd name="connsiteX2" fmla="*/ 737403 w 875235"/>
              <a:gd name="connsiteY2" fmla="*/ 1192367 h 1499616"/>
              <a:gd name="connsiteX3" fmla="*/ 20569 w 875235"/>
              <a:gd name="connsiteY3" fmla="*/ 1499616 h 1499616"/>
              <a:gd name="connsiteX4" fmla="*/ 20569 w 875235"/>
              <a:gd name="connsiteY4" fmla="*/ 0 h 1499616"/>
              <a:gd name="connsiteX0" fmla="*/ 0 w 902508"/>
              <a:gd name="connsiteY0" fmla="*/ 0 h 1577578"/>
              <a:gd name="connsiteX1" fmla="*/ 901699 w 902508"/>
              <a:gd name="connsiteY1" fmla="*/ 78974 h 1577578"/>
              <a:gd name="connsiteX2" fmla="*/ 764676 w 902508"/>
              <a:gd name="connsiteY2" fmla="*/ 1270329 h 1577578"/>
              <a:gd name="connsiteX3" fmla="*/ 47842 w 902508"/>
              <a:gd name="connsiteY3" fmla="*/ 1577578 h 1577578"/>
              <a:gd name="connsiteX4" fmla="*/ 0 w 902508"/>
              <a:gd name="connsiteY4" fmla="*/ 0 h 1577578"/>
              <a:gd name="connsiteX0" fmla="*/ 0 w 902508"/>
              <a:gd name="connsiteY0" fmla="*/ 0 h 1577578"/>
              <a:gd name="connsiteX1" fmla="*/ 901699 w 902508"/>
              <a:gd name="connsiteY1" fmla="*/ 78974 h 1577578"/>
              <a:gd name="connsiteX2" fmla="*/ 764676 w 902508"/>
              <a:gd name="connsiteY2" fmla="*/ 1270329 h 1577578"/>
              <a:gd name="connsiteX3" fmla="*/ 47842 w 902508"/>
              <a:gd name="connsiteY3" fmla="*/ 1577578 h 1577578"/>
              <a:gd name="connsiteX4" fmla="*/ 0 w 902508"/>
              <a:gd name="connsiteY4" fmla="*/ 0 h 1577578"/>
              <a:gd name="connsiteX0" fmla="*/ 0 w 902508"/>
              <a:gd name="connsiteY0" fmla="*/ 0 h 1338221"/>
              <a:gd name="connsiteX1" fmla="*/ 901699 w 902508"/>
              <a:gd name="connsiteY1" fmla="*/ 78974 h 1338221"/>
              <a:gd name="connsiteX2" fmla="*/ 764676 w 902508"/>
              <a:gd name="connsiteY2" fmla="*/ 1270329 h 1338221"/>
              <a:gd name="connsiteX3" fmla="*/ 38391 w 902508"/>
              <a:gd name="connsiteY3" fmla="*/ 1318393 h 1338221"/>
              <a:gd name="connsiteX4" fmla="*/ 0 w 902508"/>
              <a:gd name="connsiteY4" fmla="*/ 0 h 1338221"/>
              <a:gd name="connsiteX0" fmla="*/ 0 w 902508"/>
              <a:gd name="connsiteY0" fmla="*/ 0 h 1419679"/>
              <a:gd name="connsiteX1" fmla="*/ 901699 w 902508"/>
              <a:gd name="connsiteY1" fmla="*/ 78974 h 1419679"/>
              <a:gd name="connsiteX2" fmla="*/ 764676 w 902508"/>
              <a:gd name="connsiteY2" fmla="*/ 1270329 h 1419679"/>
              <a:gd name="connsiteX3" fmla="*/ 136321 w 902508"/>
              <a:gd name="connsiteY3" fmla="*/ 1419679 h 1419679"/>
              <a:gd name="connsiteX4" fmla="*/ 0 w 902508"/>
              <a:gd name="connsiteY4" fmla="*/ 0 h 1419679"/>
              <a:gd name="connsiteX0" fmla="*/ 0 w 866365"/>
              <a:gd name="connsiteY0" fmla="*/ 0 h 1546267"/>
              <a:gd name="connsiteX1" fmla="*/ 865556 w 866365"/>
              <a:gd name="connsiteY1" fmla="*/ 205562 h 1546267"/>
              <a:gd name="connsiteX2" fmla="*/ 728533 w 866365"/>
              <a:gd name="connsiteY2" fmla="*/ 1396917 h 1546267"/>
              <a:gd name="connsiteX3" fmla="*/ 100178 w 866365"/>
              <a:gd name="connsiteY3" fmla="*/ 1546267 h 1546267"/>
              <a:gd name="connsiteX4" fmla="*/ 0 w 866365"/>
              <a:gd name="connsiteY4" fmla="*/ 0 h 1546267"/>
              <a:gd name="connsiteX0" fmla="*/ 0 w 824778"/>
              <a:gd name="connsiteY0" fmla="*/ 0 h 1546267"/>
              <a:gd name="connsiteX1" fmla="*/ 823198 w 824778"/>
              <a:gd name="connsiteY1" fmla="*/ 125936 h 1546267"/>
              <a:gd name="connsiteX2" fmla="*/ 728533 w 824778"/>
              <a:gd name="connsiteY2" fmla="*/ 1396917 h 1546267"/>
              <a:gd name="connsiteX3" fmla="*/ 100178 w 824778"/>
              <a:gd name="connsiteY3" fmla="*/ 1546267 h 1546267"/>
              <a:gd name="connsiteX4" fmla="*/ 0 w 824778"/>
              <a:gd name="connsiteY4" fmla="*/ 0 h 1546267"/>
              <a:gd name="connsiteX0" fmla="*/ 0 w 824778"/>
              <a:gd name="connsiteY0" fmla="*/ 0 h 1565831"/>
              <a:gd name="connsiteX1" fmla="*/ 823198 w 824778"/>
              <a:gd name="connsiteY1" fmla="*/ 125936 h 1565831"/>
              <a:gd name="connsiteX2" fmla="*/ 728533 w 824778"/>
              <a:gd name="connsiteY2" fmla="*/ 1396917 h 1565831"/>
              <a:gd name="connsiteX3" fmla="*/ 100178 w 824778"/>
              <a:gd name="connsiteY3" fmla="*/ 1546267 h 1565831"/>
              <a:gd name="connsiteX4" fmla="*/ 0 w 824778"/>
              <a:gd name="connsiteY4" fmla="*/ 0 h 1565831"/>
              <a:gd name="connsiteX0" fmla="*/ 0 w 824778"/>
              <a:gd name="connsiteY0" fmla="*/ 0 h 1596225"/>
              <a:gd name="connsiteX1" fmla="*/ 823198 w 824778"/>
              <a:gd name="connsiteY1" fmla="*/ 125936 h 1596225"/>
              <a:gd name="connsiteX2" fmla="*/ 728533 w 824778"/>
              <a:gd name="connsiteY2" fmla="*/ 1396917 h 1596225"/>
              <a:gd name="connsiteX3" fmla="*/ 100178 w 824778"/>
              <a:gd name="connsiteY3" fmla="*/ 1546267 h 1596225"/>
              <a:gd name="connsiteX4" fmla="*/ 0 w 824778"/>
              <a:gd name="connsiteY4" fmla="*/ 0 h 159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4778" h="1596225">
                <a:moveTo>
                  <a:pt x="0" y="0"/>
                </a:moveTo>
                <a:lnTo>
                  <a:pt x="823198" y="125936"/>
                </a:lnTo>
                <a:cubicBezTo>
                  <a:pt x="832712" y="571156"/>
                  <a:pt x="799039" y="1176225"/>
                  <a:pt x="728533" y="1396917"/>
                </a:cubicBezTo>
                <a:cubicBezTo>
                  <a:pt x="472262" y="1648037"/>
                  <a:pt x="287691" y="1616189"/>
                  <a:pt x="100178" y="1546267"/>
                </a:cubicBezTo>
                <a:cubicBezTo>
                  <a:pt x="-9550" y="1058587"/>
                  <a:pt x="184739" y="450462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Rettangolo 73">
            <a:extLst>
              <a:ext uri="{FF2B5EF4-FFF2-40B4-BE49-F238E27FC236}">
                <a16:creationId xmlns:a16="http://schemas.microsoft.com/office/drawing/2014/main" id="{34FB613F-FFBD-83D2-23F4-86957984820B}"/>
              </a:ext>
            </a:extLst>
          </p:cNvPr>
          <p:cNvSpPr/>
          <p:nvPr/>
        </p:nvSpPr>
        <p:spPr>
          <a:xfrm rot="777002">
            <a:off x="6026690" y="3926122"/>
            <a:ext cx="64586" cy="134641"/>
          </a:xfrm>
          <a:custGeom>
            <a:avLst/>
            <a:gdLst>
              <a:gd name="connsiteX0" fmla="*/ 0 w 332697"/>
              <a:gd name="connsiteY0" fmla="*/ 0 h 590959"/>
              <a:gd name="connsiteX1" fmla="*/ 332697 w 332697"/>
              <a:gd name="connsiteY1" fmla="*/ 0 h 590959"/>
              <a:gd name="connsiteX2" fmla="*/ 332697 w 332697"/>
              <a:gd name="connsiteY2" fmla="*/ 590959 h 590959"/>
              <a:gd name="connsiteX3" fmla="*/ 0 w 332697"/>
              <a:gd name="connsiteY3" fmla="*/ 590959 h 590959"/>
              <a:gd name="connsiteX4" fmla="*/ 0 w 332697"/>
              <a:gd name="connsiteY4" fmla="*/ 0 h 590959"/>
              <a:gd name="connsiteX0" fmla="*/ 0 w 332697"/>
              <a:gd name="connsiteY0" fmla="*/ 0 h 590959"/>
              <a:gd name="connsiteX1" fmla="*/ 302217 w 332697"/>
              <a:gd name="connsiteY1" fmla="*/ 30480 h 590959"/>
              <a:gd name="connsiteX2" fmla="*/ 332697 w 332697"/>
              <a:gd name="connsiteY2" fmla="*/ 590959 h 590959"/>
              <a:gd name="connsiteX3" fmla="*/ 0 w 332697"/>
              <a:gd name="connsiteY3" fmla="*/ 590959 h 590959"/>
              <a:gd name="connsiteX4" fmla="*/ 0 w 332697"/>
              <a:gd name="connsiteY4" fmla="*/ 0 h 590959"/>
              <a:gd name="connsiteX0" fmla="*/ 0 w 332697"/>
              <a:gd name="connsiteY0" fmla="*/ 0 h 590959"/>
              <a:gd name="connsiteX1" fmla="*/ 306027 w 332697"/>
              <a:gd name="connsiteY1" fmla="*/ 0 h 590959"/>
              <a:gd name="connsiteX2" fmla="*/ 332697 w 332697"/>
              <a:gd name="connsiteY2" fmla="*/ 590959 h 590959"/>
              <a:gd name="connsiteX3" fmla="*/ 0 w 332697"/>
              <a:gd name="connsiteY3" fmla="*/ 590959 h 590959"/>
              <a:gd name="connsiteX4" fmla="*/ 0 w 332697"/>
              <a:gd name="connsiteY4" fmla="*/ 0 h 590959"/>
              <a:gd name="connsiteX0" fmla="*/ 0 w 332697"/>
              <a:gd name="connsiteY0" fmla="*/ 23706 h 614665"/>
              <a:gd name="connsiteX1" fmla="*/ 306027 w 332697"/>
              <a:gd name="connsiteY1" fmla="*/ 23706 h 614665"/>
              <a:gd name="connsiteX2" fmla="*/ 332697 w 332697"/>
              <a:gd name="connsiteY2" fmla="*/ 614665 h 614665"/>
              <a:gd name="connsiteX3" fmla="*/ 0 w 332697"/>
              <a:gd name="connsiteY3" fmla="*/ 614665 h 614665"/>
              <a:gd name="connsiteX4" fmla="*/ 0 w 332697"/>
              <a:gd name="connsiteY4" fmla="*/ 23706 h 614665"/>
              <a:gd name="connsiteX0" fmla="*/ 0 w 332697"/>
              <a:gd name="connsiteY0" fmla="*/ 34524 h 625483"/>
              <a:gd name="connsiteX1" fmla="*/ 306027 w 332697"/>
              <a:gd name="connsiteY1" fmla="*/ 34524 h 625483"/>
              <a:gd name="connsiteX2" fmla="*/ 332697 w 332697"/>
              <a:gd name="connsiteY2" fmla="*/ 625483 h 625483"/>
              <a:gd name="connsiteX3" fmla="*/ 0 w 332697"/>
              <a:gd name="connsiteY3" fmla="*/ 625483 h 625483"/>
              <a:gd name="connsiteX4" fmla="*/ 0 w 332697"/>
              <a:gd name="connsiteY4" fmla="*/ 34524 h 625483"/>
              <a:gd name="connsiteX0" fmla="*/ 0 w 306027"/>
              <a:gd name="connsiteY0" fmla="*/ 34524 h 625483"/>
              <a:gd name="connsiteX1" fmla="*/ 306027 w 306027"/>
              <a:gd name="connsiteY1" fmla="*/ 34524 h 625483"/>
              <a:gd name="connsiteX2" fmla="*/ 302217 w 306027"/>
              <a:gd name="connsiteY2" fmla="*/ 614053 h 625483"/>
              <a:gd name="connsiteX3" fmla="*/ 0 w 306027"/>
              <a:gd name="connsiteY3" fmla="*/ 625483 h 625483"/>
              <a:gd name="connsiteX4" fmla="*/ 0 w 306027"/>
              <a:gd name="connsiteY4" fmla="*/ 34524 h 625483"/>
              <a:gd name="connsiteX0" fmla="*/ 0 w 302217"/>
              <a:gd name="connsiteY0" fmla="*/ 5802 h 596761"/>
              <a:gd name="connsiteX1" fmla="*/ 264117 w 302217"/>
              <a:gd name="connsiteY1" fmla="*/ 181062 h 596761"/>
              <a:gd name="connsiteX2" fmla="*/ 302217 w 302217"/>
              <a:gd name="connsiteY2" fmla="*/ 585331 h 596761"/>
              <a:gd name="connsiteX3" fmla="*/ 0 w 302217"/>
              <a:gd name="connsiteY3" fmla="*/ 596761 h 596761"/>
              <a:gd name="connsiteX4" fmla="*/ 0 w 302217"/>
              <a:gd name="connsiteY4" fmla="*/ 5802 h 596761"/>
              <a:gd name="connsiteX0" fmla="*/ 0 w 309837"/>
              <a:gd name="connsiteY0" fmla="*/ 32444 h 623403"/>
              <a:gd name="connsiteX1" fmla="*/ 309837 w 309837"/>
              <a:gd name="connsiteY1" fmla="*/ 36254 h 623403"/>
              <a:gd name="connsiteX2" fmla="*/ 302217 w 309837"/>
              <a:gd name="connsiteY2" fmla="*/ 611973 h 623403"/>
              <a:gd name="connsiteX3" fmla="*/ 0 w 309837"/>
              <a:gd name="connsiteY3" fmla="*/ 623403 h 623403"/>
              <a:gd name="connsiteX4" fmla="*/ 0 w 309837"/>
              <a:gd name="connsiteY4" fmla="*/ 32444 h 623403"/>
              <a:gd name="connsiteX0" fmla="*/ 0 w 309837"/>
              <a:gd name="connsiteY0" fmla="*/ 39020 h 618549"/>
              <a:gd name="connsiteX1" fmla="*/ 309837 w 309837"/>
              <a:gd name="connsiteY1" fmla="*/ 31400 h 618549"/>
              <a:gd name="connsiteX2" fmla="*/ 302217 w 309837"/>
              <a:gd name="connsiteY2" fmla="*/ 607119 h 618549"/>
              <a:gd name="connsiteX3" fmla="*/ 0 w 309837"/>
              <a:gd name="connsiteY3" fmla="*/ 618549 h 618549"/>
              <a:gd name="connsiteX4" fmla="*/ 0 w 309837"/>
              <a:gd name="connsiteY4" fmla="*/ 39020 h 618549"/>
              <a:gd name="connsiteX0" fmla="*/ 0 w 309837"/>
              <a:gd name="connsiteY0" fmla="*/ 39020 h 618549"/>
              <a:gd name="connsiteX1" fmla="*/ 309837 w 309837"/>
              <a:gd name="connsiteY1" fmla="*/ 31400 h 618549"/>
              <a:gd name="connsiteX2" fmla="*/ 285738 w 309837"/>
              <a:gd name="connsiteY2" fmla="*/ 589131 h 618549"/>
              <a:gd name="connsiteX3" fmla="*/ 0 w 309837"/>
              <a:gd name="connsiteY3" fmla="*/ 618549 h 618549"/>
              <a:gd name="connsiteX4" fmla="*/ 0 w 309837"/>
              <a:gd name="connsiteY4" fmla="*/ 39020 h 618549"/>
              <a:gd name="connsiteX0" fmla="*/ 0 w 309837"/>
              <a:gd name="connsiteY0" fmla="*/ 39020 h 616766"/>
              <a:gd name="connsiteX1" fmla="*/ 309837 w 309837"/>
              <a:gd name="connsiteY1" fmla="*/ 31400 h 616766"/>
              <a:gd name="connsiteX2" fmla="*/ 285738 w 309837"/>
              <a:gd name="connsiteY2" fmla="*/ 589131 h 616766"/>
              <a:gd name="connsiteX3" fmla="*/ 26610 w 309837"/>
              <a:gd name="connsiteY3" fmla="*/ 616766 h 616766"/>
              <a:gd name="connsiteX4" fmla="*/ 0 w 309837"/>
              <a:gd name="connsiteY4" fmla="*/ 39020 h 616766"/>
              <a:gd name="connsiteX0" fmla="*/ 0 w 309837"/>
              <a:gd name="connsiteY0" fmla="*/ 39020 h 628935"/>
              <a:gd name="connsiteX1" fmla="*/ 309837 w 309837"/>
              <a:gd name="connsiteY1" fmla="*/ 31400 h 628935"/>
              <a:gd name="connsiteX2" fmla="*/ 285738 w 309837"/>
              <a:gd name="connsiteY2" fmla="*/ 589131 h 628935"/>
              <a:gd name="connsiteX3" fmla="*/ 15967 w 309837"/>
              <a:gd name="connsiteY3" fmla="*/ 628935 h 628935"/>
              <a:gd name="connsiteX4" fmla="*/ 0 w 309837"/>
              <a:gd name="connsiteY4" fmla="*/ 39020 h 628935"/>
              <a:gd name="connsiteX0" fmla="*/ 0 w 309837"/>
              <a:gd name="connsiteY0" fmla="*/ 39020 h 613984"/>
              <a:gd name="connsiteX1" fmla="*/ 309837 w 309837"/>
              <a:gd name="connsiteY1" fmla="*/ 31400 h 613984"/>
              <a:gd name="connsiteX2" fmla="*/ 285738 w 309837"/>
              <a:gd name="connsiteY2" fmla="*/ 589131 h 613984"/>
              <a:gd name="connsiteX3" fmla="*/ 11146 w 309837"/>
              <a:gd name="connsiteY3" fmla="*/ 613984 h 613984"/>
              <a:gd name="connsiteX4" fmla="*/ 0 w 309837"/>
              <a:gd name="connsiteY4" fmla="*/ 39020 h 613984"/>
              <a:gd name="connsiteX0" fmla="*/ 0 w 309837"/>
              <a:gd name="connsiteY0" fmla="*/ 39020 h 621034"/>
              <a:gd name="connsiteX1" fmla="*/ 309837 w 309837"/>
              <a:gd name="connsiteY1" fmla="*/ 31400 h 621034"/>
              <a:gd name="connsiteX2" fmla="*/ 285738 w 309837"/>
              <a:gd name="connsiteY2" fmla="*/ 589131 h 621034"/>
              <a:gd name="connsiteX3" fmla="*/ 11146 w 309837"/>
              <a:gd name="connsiteY3" fmla="*/ 613984 h 621034"/>
              <a:gd name="connsiteX4" fmla="*/ 0 w 309837"/>
              <a:gd name="connsiteY4" fmla="*/ 39020 h 621034"/>
              <a:gd name="connsiteX0" fmla="*/ 0 w 309837"/>
              <a:gd name="connsiteY0" fmla="*/ 39020 h 622514"/>
              <a:gd name="connsiteX1" fmla="*/ 309837 w 309837"/>
              <a:gd name="connsiteY1" fmla="*/ 31400 h 622514"/>
              <a:gd name="connsiteX2" fmla="*/ 285738 w 309837"/>
              <a:gd name="connsiteY2" fmla="*/ 589131 h 622514"/>
              <a:gd name="connsiteX3" fmla="*/ 11146 w 309837"/>
              <a:gd name="connsiteY3" fmla="*/ 613984 h 622514"/>
              <a:gd name="connsiteX4" fmla="*/ 0 w 309837"/>
              <a:gd name="connsiteY4" fmla="*/ 39020 h 622514"/>
              <a:gd name="connsiteX0" fmla="*/ 0 w 309837"/>
              <a:gd name="connsiteY0" fmla="*/ 39020 h 621198"/>
              <a:gd name="connsiteX1" fmla="*/ 309837 w 309837"/>
              <a:gd name="connsiteY1" fmla="*/ 31400 h 621198"/>
              <a:gd name="connsiteX2" fmla="*/ 304236 w 309837"/>
              <a:gd name="connsiteY2" fmla="*/ 580254 h 621198"/>
              <a:gd name="connsiteX3" fmla="*/ 11146 w 309837"/>
              <a:gd name="connsiteY3" fmla="*/ 613984 h 621198"/>
              <a:gd name="connsiteX4" fmla="*/ 0 w 309837"/>
              <a:gd name="connsiteY4" fmla="*/ 39020 h 621198"/>
              <a:gd name="connsiteX0" fmla="*/ 0 w 309837"/>
              <a:gd name="connsiteY0" fmla="*/ 39020 h 620832"/>
              <a:gd name="connsiteX1" fmla="*/ 309837 w 309837"/>
              <a:gd name="connsiteY1" fmla="*/ 31400 h 620832"/>
              <a:gd name="connsiteX2" fmla="*/ 292577 w 309837"/>
              <a:gd name="connsiteY2" fmla="*/ 577217 h 620832"/>
              <a:gd name="connsiteX3" fmla="*/ 11146 w 309837"/>
              <a:gd name="connsiteY3" fmla="*/ 613984 h 620832"/>
              <a:gd name="connsiteX4" fmla="*/ 0 w 309837"/>
              <a:gd name="connsiteY4" fmla="*/ 39020 h 620832"/>
              <a:gd name="connsiteX0" fmla="*/ 0 w 309837"/>
              <a:gd name="connsiteY0" fmla="*/ 39020 h 619986"/>
              <a:gd name="connsiteX1" fmla="*/ 309837 w 309837"/>
              <a:gd name="connsiteY1" fmla="*/ 31400 h 619986"/>
              <a:gd name="connsiteX2" fmla="*/ 306291 w 309837"/>
              <a:gd name="connsiteY2" fmla="*/ 568851 h 619986"/>
              <a:gd name="connsiteX3" fmla="*/ 11146 w 309837"/>
              <a:gd name="connsiteY3" fmla="*/ 613984 h 619986"/>
              <a:gd name="connsiteX4" fmla="*/ 0 w 309837"/>
              <a:gd name="connsiteY4" fmla="*/ 39020 h 619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837" h="619986">
                <a:moveTo>
                  <a:pt x="0" y="39020"/>
                </a:moveTo>
                <a:cubicBezTo>
                  <a:pt x="109629" y="920"/>
                  <a:pt x="162108" y="-21940"/>
                  <a:pt x="309837" y="31400"/>
                </a:cubicBezTo>
                <a:lnTo>
                  <a:pt x="306291" y="568851"/>
                </a:lnTo>
                <a:cubicBezTo>
                  <a:pt x="219326" y="588285"/>
                  <a:pt x="93311" y="636876"/>
                  <a:pt x="11146" y="613984"/>
                </a:cubicBezTo>
                <a:lnTo>
                  <a:pt x="0" y="3902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64" name="Gruppo 63">
            <a:extLst>
              <a:ext uri="{FF2B5EF4-FFF2-40B4-BE49-F238E27FC236}">
                <a16:creationId xmlns:a16="http://schemas.microsoft.com/office/drawing/2014/main" id="{80A29D14-25B0-3EAF-92CA-A362BD6429B6}"/>
              </a:ext>
            </a:extLst>
          </p:cNvPr>
          <p:cNvGrpSpPr/>
          <p:nvPr/>
        </p:nvGrpSpPr>
        <p:grpSpPr>
          <a:xfrm>
            <a:off x="6033224" y="3484958"/>
            <a:ext cx="206379" cy="332380"/>
            <a:chOff x="7519203" y="3480608"/>
            <a:chExt cx="990053" cy="1530515"/>
          </a:xfrm>
        </p:grpSpPr>
        <p:sp>
          <p:nvSpPr>
            <p:cNvPr id="102" name="Trapezio 67">
              <a:extLst>
                <a:ext uri="{FF2B5EF4-FFF2-40B4-BE49-F238E27FC236}">
                  <a16:creationId xmlns:a16="http://schemas.microsoft.com/office/drawing/2014/main" id="{918E99A6-2ECE-7A82-EB7D-0CF780C072B0}"/>
                </a:ext>
              </a:extLst>
            </p:cNvPr>
            <p:cNvSpPr/>
            <p:nvPr/>
          </p:nvSpPr>
          <p:spPr>
            <a:xfrm rot="929617">
              <a:off x="7519203" y="3480608"/>
              <a:ext cx="990053" cy="1530515"/>
            </a:xfrm>
            <a:custGeom>
              <a:avLst/>
              <a:gdLst>
                <a:gd name="connsiteX0" fmla="*/ 0 w 1017409"/>
                <a:gd name="connsiteY0" fmla="*/ 1393390 h 1393390"/>
                <a:gd name="connsiteX1" fmla="*/ 149671 w 1017409"/>
                <a:gd name="connsiteY1" fmla="*/ 0 h 1393390"/>
                <a:gd name="connsiteX2" fmla="*/ 867738 w 1017409"/>
                <a:gd name="connsiteY2" fmla="*/ 0 h 1393390"/>
                <a:gd name="connsiteX3" fmla="*/ 1017409 w 1017409"/>
                <a:gd name="connsiteY3" fmla="*/ 1393390 h 1393390"/>
                <a:gd name="connsiteX4" fmla="*/ 0 w 1017409"/>
                <a:gd name="connsiteY4" fmla="*/ 1393390 h 1393390"/>
                <a:gd name="connsiteX0" fmla="*/ 0 w 961936"/>
                <a:gd name="connsiteY0" fmla="*/ 1393390 h 1393390"/>
                <a:gd name="connsiteX1" fmla="*/ 149671 w 961936"/>
                <a:gd name="connsiteY1" fmla="*/ 0 h 1393390"/>
                <a:gd name="connsiteX2" fmla="*/ 867738 w 961936"/>
                <a:gd name="connsiteY2" fmla="*/ 0 h 1393390"/>
                <a:gd name="connsiteX3" fmla="*/ 961936 w 961936"/>
                <a:gd name="connsiteY3" fmla="*/ 1392953 h 1393390"/>
                <a:gd name="connsiteX4" fmla="*/ 0 w 961936"/>
                <a:gd name="connsiteY4" fmla="*/ 1393390 h 1393390"/>
                <a:gd name="connsiteX0" fmla="*/ 0 w 990173"/>
                <a:gd name="connsiteY0" fmla="*/ 1393390 h 1393390"/>
                <a:gd name="connsiteX1" fmla="*/ 149671 w 990173"/>
                <a:gd name="connsiteY1" fmla="*/ 0 h 1393390"/>
                <a:gd name="connsiteX2" fmla="*/ 867738 w 990173"/>
                <a:gd name="connsiteY2" fmla="*/ 0 h 1393390"/>
                <a:gd name="connsiteX3" fmla="*/ 961936 w 990173"/>
                <a:gd name="connsiteY3" fmla="*/ 1392953 h 1393390"/>
                <a:gd name="connsiteX4" fmla="*/ 0 w 990173"/>
                <a:gd name="connsiteY4" fmla="*/ 1393390 h 1393390"/>
                <a:gd name="connsiteX0" fmla="*/ 0 w 990173"/>
                <a:gd name="connsiteY0" fmla="*/ 1393390 h 1393390"/>
                <a:gd name="connsiteX1" fmla="*/ 149671 w 990173"/>
                <a:gd name="connsiteY1" fmla="*/ 0 h 1393390"/>
                <a:gd name="connsiteX2" fmla="*/ 867738 w 990173"/>
                <a:gd name="connsiteY2" fmla="*/ 0 h 1393390"/>
                <a:gd name="connsiteX3" fmla="*/ 961936 w 990173"/>
                <a:gd name="connsiteY3" fmla="*/ 1392953 h 1393390"/>
                <a:gd name="connsiteX4" fmla="*/ 0 w 990173"/>
                <a:gd name="connsiteY4" fmla="*/ 1393390 h 1393390"/>
                <a:gd name="connsiteX0" fmla="*/ 0 w 990173"/>
                <a:gd name="connsiteY0" fmla="*/ 1393390 h 1411727"/>
                <a:gd name="connsiteX1" fmla="*/ 149671 w 990173"/>
                <a:gd name="connsiteY1" fmla="*/ 0 h 1411727"/>
                <a:gd name="connsiteX2" fmla="*/ 867738 w 990173"/>
                <a:gd name="connsiteY2" fmla="*/ 0 h 1411727"/>
                <a:gd name="connsiteX3" fmla="*/ 961936 w 990173"/>
                <a:gd name="connsiteY3" fmla="*/ 1392953 h 1411727"/>
                <a:gd name="connsiteX4" fmla="*/ 0 w 990173"/>
                <a:gd name="connsiteY4" fmla="*/ 1393390 h 1411727"/>
                <a:gd name="connsiteX0" fmla="*/ 11176 w 1001349"/>
                <a:gd name="connsiteY0" fmla="*/ 1393390 h 1411727"/>
                <a:gd name="connsiteX1" fmla="*/ 160847 w 1001349"/>
                <a:gd name="connsiteY1" fmla="*/ 0 h 1411727"/>
                <a:gd name="connsiteX2" fmla="*/ 878914 w 1001349"/>
                <a:gd name="connsiteY2" fmla="*/ 0 h 1411727"/>
                <a:gd name="connsiteX3" fmla="*/ 973112 w 1001349"/>
                <a:gd name="connsiteY3" fmla="*/ 1392953 h 1411727"/>
                <a:gd name="connsiteX4" fmla="*/ 11176 w 1001349"/>
                <a:gd name="connsiteY4" fmla="*/ 1393390 h 1411727"/>
                <a:gd name="connsiteX0" fmla="*/ 13018 w 1003191"/>
                <a:gd name="connsiteY0" fmla="*/ 1393390 h 1411727"/>
                <a:gd name="connsiteX1" fmla="*/ 162689 w 1003191"/>
                <a:gd name="connsiteY1" fmla="*/ 0 h 1411727"/>
                <a:gd name="connsiteX2" fmla="*/ 880756 w 1003191"/>
                <a:gd name="connsiteY2" fmla="*/ 0 h 1411727"/>
                <a:gd name="connsiteX3" fmla="*/ 974954 w 1003191"/>
                <a:gd name="connsiteY3" fmla="*/ 1392953 h 1411727"/>
                <a:gd name="connsiteX4" fmla="*/ 13018 w 1003191"/>
                <a:gd name="connsiteY4" fmla="*/ 1393390 h 1411727"/>
                <a:gd name="connsiteX0" fmla="*/ 13018 w 996432"/>
                <a:gd name="connsiteY0" fmla="*/ 1393390 h 1450462"/>
                <a:gd name="connsiteX1" fmla="*/ 162689 w 996432"/>
                <a:gd name="connsiteY1" fmla="*/ 0 h 1450462"/>
                <a:gd name="connsiteX2" fmla="*/ 880756 w 996432"/>
                <a:gd name="connsiteY2" fmla="*/ 0 h 1450462"/>
                <a:gd name="connsiteX3" fmla="*/ 967173 w 996432"/>
                <a:gd name="connsiteY3" fmla="*/ 1450461 h 1450462"/>
                <a:gd name="connsiteX4" fmla="*/ 13018 w 996432"/>
                <a:gd name="connsiteY4" fmla="*/ 1393390 h 1450462"/>
                <a:gd name="connsiteX0" fmla="*/ 12523 w 995937"/>
                <a:gd name="connsiteY0" fmla="*/ 1393390 h 1450462"/>
                <a:gd name="connsiteX1" fmla="*/ 162194 w 995937"/>
                <a:gd name="connsiteY1" fmla="*/ 0 h 1450462"/>
                <a:gd name="connsiteX2" fmla="*/ 880261 w 995937"/>
                <a:gd name="connsiteY2" fmla="*/ 0 h 1450462"/>
                <a:gd name="connsiteX3" fmla="*/ 966678 w 995937"/>
                <a:gd name="connsiteY3" fmla="*/ 1450461 h 1450462"/>
                <a:gd name="connsiteX4" fmla="*/ 12523 w 995937"/>
                <a:gd name="connsiteY4" fmla="*/ 1393390 h 1450462"/>
                <a:gd name="connsiteX0" fmla="*/ 12523 w 995937"/>
                <a:gd name="connsiteY0" fmla="*/ 1432747 h 1489819"/>
                <a:gd name="connsiteX1" fmla="*/ 162194 w 995937"/>
                <a:gd name="connsiteY1" fmla="*/ 39357 h 1489819"/>
                <a:gd name="connsiteX2" fmla="*/ 880261 w 995937"/>
                <a:gd name="connsiteY2" fmla="*/ 39357 h 1489819"/>
                <a:gd name="connsiteX3" fmla="*/ 966678 w 995937"/>
                <a:gd name="connsiteY3" fmla="*/ 1489818 h 1489819"/>
                <a:gd name="connsiteX4" fmla="*/ 12523 w 995937"/>
                <a:gd name="connsiteY4" fmla="*/ 1432747 h 1489819"/>
                <a:gd name="connsiteX0" fmla="*/ 12523 w 995937"/>
                <a:gd name="connsiteY0" fmla="*/ 1432747 h 1518816"/>
                <a:gd name="connsiteX1" fmla="*/ 162194 w 995937"/>
                <a:gd name="connsiteY1" fmla="*/ 39357 h 1518816"/>
                <a:gd name="connsiteX2" fmla="*/ 880261 w 995937"/>
                <a:gd name="connsiteY2" fmla="*/ 39357 h 1518816"/>
                <a:gd name="connsiteX3" fmla="*/ 966678 w 995937"/>
                <a:gd name="connsiteY3" fmla="*/ 1489818 h 1518816"/>
                <a:gd name="connsiteX4" fmla="*/ 12523 w 995937"/>
                <a:gd name="connsiteY4" fmla="*/ 1432747 h 1518816"/>
                <a:gd name="connsiteX0" fmla="*/ 12523 w 995937"/>
                <a:gd name="connsiteY0" fmla="*/ 1432747 h 1534940"/>
                <a:gd name="connsiteX1" fmla="*/ 162194 w 995937"/>
                <a:gd name="connsiteY1" fmla="*/ 39357 h 1534940"/>
                <a:gd name="connsiteX2" fmla="*/ 880261 w 995937"/>
                <a:gd name="connsiteY2" fmla="*/ 39357 h 1534940"/>
                <a:gd name="connsiteX3" fmla="*/ 966678 w 995937"/>
                <a:gd name="connsiteY3" fmla="*/ 1489818 h 1534940"/>
                <a:gd name="connsiteX4" fmla="*/ 12523 w 995937"/>
                <a:gd name="connsiteY4" fmla="*/ 1432747 h 1534940"/>
                <a:gd name="connsiteX0" fmla="*/ 12523 w 1003560"/>
                <a:gd name="connsiteY0" fmla="*/ 1428322 h 1530515"/>
                <a:gd name="connsiteX1" fmla="*/ 162194 w 1003560"/>
                <a:gd name="connsiteY1" fmla="*/ 34932 h 1530515"/>
                <a:gd name="connsiteX2" fmla="*/ 925119 w 1003560"/>
                <a:gd name="connsiteY2" fmla="*/ 54127 h 1530515"/>
                <a:gd name="connsiteX3" fmla="*/ 966678 w 1003560"/>
                <a:gd name="connsiteY3" fmla="*/ 1485393 h 1530515"/>
                <a:gd name="connsiteX4" fmla="*/ 12523 w 1003560"/>
                <a:gd name="connsiteY4" fmla="*/ 1428322 h 1530515"/>
                <a:gd name="connsiteX0" fmla="*/ 12523 w 991671"/>
                <a:gd name="connsiteY0" fmla="*/ 1428322 h 1530515"/>
                <a:gd name="connsiteX1" fmla="*/ 162194 w 991671"/>
                <a:gd name="connsiteY1" fmla="*/ 34932 h 1530515"/>
                <a:gd name="connsiteX2" fmla="*/ 925119 w 991671"/>
                <a:gd name="connsiteY2" fmla="*/ 54127 h 1530515"/>
                <a:gd name="connsiteX3" fmla="*/ 966678 w 991671"/>
                <a:gd name="connsiteY3" fmla="*/ 1485393 h 1530515"/>
                <a:gd name="connsiteX4" fmla="*/ 12523 w 991671"/>
                <a:gd name="connsiteY4" fmla="*/ 1428322 h 1530515"/>
                <a:gd name="connsiteX0" fmla="*/ 12523 w 990053"/>
                <a:gd name="connsiteY0" fmla="*/ 1428322 h 1530515"/>
                <a:gd name="connsiteX1" fmla="*/ 162194 w 990053"/>
                <a:gd name="connsiteY1" fmla="*/ 34932 h 1530515"/>
                <a:gd name="connsiteX2" fmla="*/ 925119 w 990053"/>
                <a:gd name="connsiteY2" fmla="*/ 54127 h 1530515"/>
                <a:gd name="connsiteX3" fmla="*/ 966678 w 990053"/>
                <a:gd name="connsiteY3" fmla="*/ 1485393 h 1530515"/>
                <a:gd name="connsiteX4" fmla="*/ 12523 w 990053"/>
                <a:gd name="connsiteY4" fmla="*/ 1428322 h 153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0053" h="1530515">
                  <a:moveTo>
                    <a:pt x="12523" y="1428322"/>
                  </a:moveTo>
                  <a:cubicBezTo>
                    <a:pt x="-40980" y="1332536"/>
                    <a:pt x="89837" y="560973"/>
                    <a:pt x="162194" y="34932"/>
                  </a:cubicBezTo>
                  <a:cubicBezTo>
                    <a:pt x="321651" y="-53623"/>
                    <a:pt x="685763" y="54127"/>
                    <a:pt x="925119" y="54127"/>
                  </a:cubicBezTo>
                  <a:cubicBezTo>
                    <a:pt x="850367" y="706018"/>
                    <a:pt x="1057201" y="1090073"/>
                    <a:pt x="966678" y="1485393"/>
                  </a:cubicBezTo>
                  <a:cubicBezTo>
                    <a:pt x="516692" y="1560930"/>
                    <a:pt x="95716" y="1541443"/>
                    <a:pt x="12523" y="142832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" name="Rettangolo 51">
              <a:extLst>
                <a:ext uri="{FF2B5EF4-FFF2-40B4-BE49-F238E27FC236}">
                  <a16:creationId xmlns:a16="http://schemas.microsoft.com/office/drawing/2014/main" id="{004550F3-38A9-AD08-6CB9-A5FAACAC0857}"/>
                </a:ext>
              </a:extLst>
            </p:cNvPr>
            <p:cNvSpPr/>
            <p:nvPr/>
          </p:nvSpPr>
          <p:spPr>
            <a:xfrm rot="975309">
              <a:off x="7836195" y="3544231"/>
              <a:ext cx="629296" cy="743701"/>
            </a:xfrm>
            <a:custGeom>
              <a:avLst/>
              <a:gdLst>
                <a:gd name="connsiteX0" fmla="*/ 0 w 616619"/>
                <a:gd name="connsiteY0" fmla="*/ 0 h 621814"/>
                <a:gd name="connsiteX1" fmla="*/ 616619 w 616619"/>
                <a:gd name="connsiteY1" fmla="*/ 0 h 621814"/>
                <a:gd name="connsiteX2" fmla="*/ 616619 w 616619"/>
                <a:gd name="connsiteY2" fmla="*/ 621814 h 621814"/>
                <a:gd name="connsiteX3" fmla="*/ 0 w 616619"/>
                <a:gd name="connsiteY3" fmla="*/ 621814 h 621814"/>
                <a:gd name="connsiteX4" fmla="*/ 0 w 616619"/>
                <a:gd name="connsiteY4" fmla="*/ 0 h 621814"/>
                <a:gd name="connsiteX0" fmla="*/ 0 w 616619"/>
                <a:gd name="connsiteY0" fmla="*/ 0 h 688563"/>
                <a:gd name="connsiteX1" fmla="*/ 616619 w 616619"/>
                <a:gd name="connsiteY1" fmla="*/ 0 h 688563"/>
                <a:gd name="connsiteX2" fmla="*/ 616619 w 616619"/>
                <a:gd name="connsiteY2" fmla="*/ 621814 h 688563"/>
                <a:gd name="connsiteX3" fmla="*/ 0 w 616619"/>
                <a:gd name="connsiteY3" fmla="*/ 621814 h 688563"/>
                <a:gd name="connsiteX4" fmla="*/ 0 w 616619"/>
                <a:gd name="connsiteY4" fmla="*/ 0 h 688563"/>
                <a:gd name="connsiteX0" fmla="*/ 0 w 616619"/>
                <a:gd name="connsiteY0" fmla="*/ 0 h 708755"/>
                <a:gd name="connsiteX1" fmla="*/ 616619 w 616619"/>
                <a:gd name="connsiteY1" fmla="*/ 0 h 708755"/>
                <a:gd name="connsiteX2" fmla="*/ 616619 w 616619"/>
                <a:gd name="connsiteY2" fmla="*/ 621814 h 708755"/>
                <a:gd name="connsiteX3" fmla="*/ 0 w 616619"/>
                <a:gd name="connsiteY3" fmla="*/ 621814 h 708755"/>
                <a:gd name="connsiteX4" fmla="*/ 0 w 616619"/>
                <a:gd name="connsiteY4" fmla="*/ 0 h 708755"/>
                <a:gd name="connsiteX0" fmla="*/ 0 w 616619"/>
                <a:gd name="connsiteY0" fmla="*/ 0 h 711984"/>
                <a:gd name="connsiteX1" fmla="*/ 616619 w 616619"/>
                <a:gd name="connsiteY1" fmla="*/ 0 h 711984"/>
                <a:gd name="connsiteX2" fmla="*/ 616619 w 616619"/>
                <a:gd name="connsiteY2" fmla="*/ 621814 h 711984"/>
                <a:gd name="connsiteX3" fmla="*/ 0 w 616619"/>
                <a:gd name="connsiteY3" fmla="*/ 621814 h 711984"/>
                <a:gd name="connsiteX4" fmla="*/ 0 w 616619"/>
                <a:gd name="connsiteY4" fmla="*/ 0 h 711984"/>
                <a:gd name="connsiteX0" fmla="*/ 0 w 616619"/>
                <a:gd name="connsiteY0" fmla="*/ 0 h 712500"/>
                <a:gd name="connsiteX1" fmla="*/ 616619 w 616619"/>
                <a:gd name="connsiteY1" fmla="*/ 0 h 712500"/>
                <a:gd name="connsiteX2" fmla="*/ 616619 w 616619"/>
                <a:gd name="connsiteY2" fmla="*/ 621814 h 712500"/>
                <a:gd name="connsiteX3" fmla="*/ 0 w 616619"/>
                <a:gd name="connsiteY3" fmla="*/ 621814 h 712500"/>
                <a:gd name="connsiteX4" fmla="*/ 0 w 616619"/>
                <a:gd name="connsiteY4" fmla="*/ 0 h 712500"/>
                <a:gd name="connsiteX0" fmla="*/ 0 w 630030"/>
                <a:gd name="connsiteY0" fmla="*/ 0 h 712500"/>
                <a:gd name="connsiteX1" fmla="*/ 630030 w 630030"/>
                <a:gd name="connsiteY1" fmla="*/ 2440 h 712500"/>
                <a:gd name="connsiteX2" fmla="*/ 616619 w 630030"/>
                <a:gd name="connsiteY2" fmla="*/ 621814 h 712500"/>
                <a:gd name="connsiteX3" fmla="*/ 0 w 630030"/>
                <a:gd name="connsiteY3" fmla="*/ 621814 h 712500"/>
                <a:gd name="connsiteX4" fmla="*/ 0 w 630030"/>
                <a:gd name="connsiteY4" fmla="*/ 0 h 712500"/>
                <a:gd name="connsiteX0" fmla="*/ 0 w 616619"/>
                <a:gd name="connsiteY0" fmla="*/ 0 h 712500"/>
                <a:gd name="connsiteX1" fmla="*/ 583210 w 616619"/>
                <a:gd name="connsiteY1" fmla="*/ 16091 h 712500"/>
                <a:gd name="connsiteX2" fmla="*/ 616619 w 616619"/>
                <a:gd name="connsiteY2" fmla="*/ 621814 h 712500"/>
                <a:gd name="connsiteX3" fmla="*/ 0 w 616619"/>
                <a:gd name="connsiteY3" fmla="*/ 621814 h 712500"/>
                <a:gd name="connsiteX4" fmla="*/ 0 w 616619"/>
                <a:gd name="connsiteY4" fmla="*/ 0 h 712500"/>
                <a:gd name="connsiteX0" fmla="*/ 0 w 629296"/>
                <a:gd name="connsiteY0" fmla="*/ 0 h 712500"/>
                <a:gd name="connsiteX1" fmla="*/ 629296 w 629296"/>
                <a:gd name="connsiteY1" fmla="*/ 21703 h 712500"/>
                <a:gd name="connsiteX2" fmla="*/ 616619 w 629296"/>
                <a:gd name="connsiteY2" fmla="*/ 621814 h 712500"/>
                <a:gd name="connsiteX3" fmla="*/ 0 w 629296"/>
                <a:gd name="connsiteY3" fmla="*/ 621814 h 712500"/>
                <a:gd name="connsiteX4" fmla="*/ 0 w 629296"/>
                <a:gd name="connsiteY4" fmla="*/ 0 h 712500"/>
                <a:gd name="connsiteX0" fmla="*/ 0 w 629296"/>
                <a:gd name="connsiteY0" fmla="*/ 11210 h 723710"/>
                <a:gd name="connsiteX1" fmla="*/ 629296 w 629296"/>
                <a:gd name="connsiteY1" fmla="*/ 32913 h 723710"/>
                <a:gd name="connsiteX2" fmla="*/ 616619 w 629296"/>
                <a:gd name="connsiteY2" fmla="*/ 633024 h 723710"/>
                <a:gd name="connsiteX3" fmla="*/ 0 w 629296"/>
                <a:gd name="connsiteY3" fmla="*/ 633024 h 723710"/>
                <a:gd name="connsiteX4" fmla="*/ 0 w 629296"/>
                <a:gd name="connsiteY4" fmla="*/ 11210 h 723710"/>
                <a:gd name="connsiteX0" fmla="*/ 0 w 629296"/>
                <a:gd name="connsiteY0" fmla="*/ 31201 h 743701"/>
                <a:gd name="connsiteX1" fmla="*/ 629296 w 629296"/>
                <a:gd name="connsiteY1" fmla="*/ 52904 h 743701"/>
                <a:gd name="connsiteX2" fmla="*/ 616619 w 629296"/>
                <a:gd name="connsiteY2" fmla="*/ 653015 h 743701"/>
                <a:gd name="connsiteX3" fmla="*/ 0 w 629296"/>
                <a:gd name="connsiteY3" fmla="*/ 653015 h 743701"/>
                <a:gd name="connsiteX4" fmla="*/ 0 w 629296"/>
                <a:gd name="connsiteY4" fmla="*/ 31201 h 74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296" h="743701">
                  <a:moveTo>
                    <a:pt x="0" y="31201"/>
                  </a:moveTo>
                  <a:cubicBezTo>
                    <a:pt x="200260" y="-15942"/>
                    <a:pt x="415878" y="-10414"/>
                    <a:pt x="629296" y="52904"/>
                  </a:cubicBezTo>
                  <a:lnTo>
                    <a:pt x="616619" y="653015"/>
                  </a:lnTo>
                  <a:cubicBezTo>
                    <a:pt x="436182" y="804442"/>
                    <a:pt x="84588" y="739080"/>
                    <a:pt x="0" y="653015"/>
                  </a:cubicBezTo>
                  <a:lnTo>
                    <a:pt x="0" y="31201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4" name="Rettangolo con angoli arrotondati 103">
              <a:extLst>
                <a:ext uri="{FF2B5EF4-FFF2-40B4-BE49-F238E27FC236}">
                  <a16:creationId xmlns:a16="http://schemas.microsoft.com/office/drawing/2014/main" id="{0C56B9FA-3A82-94F0-DD71-00E25213CDC6}"/>
                </a:ext>
              </a:extLst>
            </p:cNvPr>
            <p:cNvSpPr/>
            <p:nvPr/>
          </p:nvSpPr>
          <p:spPr>
            <a:xfrm rot="932484">
              <a:off x="7878799" y="3516627"/>
              <a:ext cx="180607" cy="47163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5" name="Rettangolo con angoli arrotondati 104">
              <a:extLst>
                <a:ext uri="{FF2B5EF4-FFF2-40B4-BE49-F238E27FC236}">
                  <a16:creationId xmlns:a16="http://schemas.microsoft.com/office/drawing/2014/main" id="{D3087403-16E1-38F1-D098-ED192069ED57}"/>
                </a:ext>
              </a:extLst>
            </p:cNvPr>
            <p:cNvSpPr/>
            <p:nvPr/>
          </p:nvSpPr>
          <p:spPr>
            <a:xfrm rot="1190323">
              <a:off x="8303944" y="3644241"/>
              <a:ext cx="180607" cy="47163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8FDA341D-F860-30AD-B7F9-4D81B9888DDB}"/>
              </a:ext>
            </a:extLst>
          </p:cNvPr>
          <p:cNvGrpSpPr/>
          <p:nvPr/>
        </p:nvGrpSpPr>
        <p:grpSpPr>
          <a:xfrm>
            <a:off x="6137772" y="3401906"/>
            <a:ext cx="302941" cy="173515"/>
            <a:chOff x="8041251" y="3114001"/>
            <a:chExt cx="1453281" cy="798986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97125994-14D7-4452-C452-001998942A1A}"/>
                </a:ext>
              </a:extLst>
            </p:cNvPr>
            <p:cNvGrpSpPr/>
            <p:nvPr/>
          </p:nvGrpSpPr>
          <p:grpSpPr>
            <a:xfrm>
              <a:off x="8041251" y="3281209"/>
              <a:ext cx="480577" cy="631778"/>
              <a:chOff x="8017161" y="3295527"/>
              <a:chExt cx="480577" cy="631778"/>
            </a:xfrm>
          </p:grpSpPr>
          <p:sp>
            <p:nvSpPr>
              <p:cNvPr id="100" name="Trapezio 49">
                <a:extLst>
                  <a:ext uri="{FF2B5EF4-FFF2-40B4-BE49-F238E27FC236}">
                    <a16:creationId xmlns:a16="http://schemas.microsoft.com/office/drawing/2014/main" id="{26445CC7-1C37-5E10-D80A-190B647EC671}"/>
                  </a:ext>
                </a:extLst>
              </p:cNvPr>
              <p:cNvSpPr/>
              <p:nvPr/>
            </p:nvSpPr>
            <p:spPr>
              <a:xfrm rot="11738135">
                <a:off x="8017161" y="3295527"/>
                <a:ext cx="480577" cy="468662"/>
              </a:xfrm>
              <a:custGeom>
                <a:avLst/>
                <a:gdLst>
                  <a:gd name="connsiteX0" fmla="*/ 0 w 321145"/>
                  <a:gd name="connsiteY0" fmla="*/ 361419 h 361419"/>
                  <a:gd name="connsiteX1" fmla="*/ 80286 w 321145"/>
                  <a:gd name="connsiteY1" fmla="*/ 0 h 361419"/>
                  <a:gd name="connsiteX2" fmla="*/ 240859 w 321145"/>
                  <a:gd name="connsiteY2" fmla="*/ 0 h 361419"/>
                  <a:gd name="connsiteX3" fmla="*/ 321145 w 321145"/>
                  <a:gd name="connsiteY3" fmla="*/ 361419 h 361419"/>
                  <a:gd name="connsiteX4" fmla="*/ 0 w 321145"/>
                  <a:gd name="connsiteY4" fmla="*/ 361419 h 361419"/>
                  <a:gd name="connsiteX0" fmla="*/ 0 w 321145"/>
                  <a:gd name="connsiteY0" fmla="*/ 361419 h 412763"/>
                  <a:gd name="connsiteX1" fmla="*/ 80286 w 321145"/>
                  <a:gd name="connsiteY1" fmla="*/ 0 h 412763"/>
                  <a:gd name="connsiteX2" fmla="*/ 240859 w 321145"/>
                  <a:gd name="connsiteY2" fmla="*/ 0 h 412763"/>
                  <a:gd name="connsiteX3" fmla="*/ 321145 w 321145"/>
                  <a:gd name="connsiteY3" fmla="*/ 361419 h 412763"/>
                  <a:gd name="connsiteX4" fmla="*/ 0 w 321145"/>
                  <a:gd name="connsiteY4" fmla="*/ 361419 h 41276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81953"/>
                  <a:gd name="connsiteY0" fmla="*/ 302475 h 416714"/>
                  <a:gd name="connsiteX1" fmla="*/ 141094 w 381953"/>
                  <a:gd name="connsiteY1" fmla="*/ 0 h 416714"/>
                  <a:gd name="connsiteX2" fmla="*/ 301667 w 381953"/>
                  <a:gd name="connsiteY2" fmla="*/ 0 h 416714"/>
                  <a:gd name="connsiteX3" fmla="*/ 381953 w 381953"/>
                  <a:gd name="connsiteY3" fmla="*/ 361419 h 416714"/>
                  <a:gd name="connsiteX4" fmla="*/ 0 w 381953"/>
                  <a:gd name="connsiteY4" fmla="*/ 302475 h 416714"/>
                  <a:gd name="connsiteX0" fmla="*/ 0 w 433414"/>
                  <a:gd name="connsiteY0" fmla="*/ 302475 h 404427"/>
                  <a:gd name="connsiteX1" fmla="*/ 141094 w 433414"/>
                  <a:gd name="connsiteY1" fmla="*/ 0 h 404427"/>
                  <a:gd name="connsiteX2" fmla="*/ 301667 w 433414"/>
                  <a:gd name="connsiteY2" fmla="*/ 0 h 404427"/>
                  <a:gd name="connsiteX3" fmla="*/ 433414 w 433414"/>
                  <a:gd name="connsiteY3" fmla="*/ 342175 h 404427"/>
                  <a:gd name="connsiteX4" fmla="*/ 0 w 433414"/>
                  <a:gd name="connsiteY4" fmla="*/ 302475 h 404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3414" h="404427">
                    <a:moveTo>
                      <a:pt x="0" y="302475"/>
                    </a:moveTo>
                    <a:cubicBezTo>
                      <a:pt x="179855" y="208788"/>
                      <a:pt x="209883" y="258317"/>
                      <a:pt x="141094" y="0"/>
                    </a:cubicBezTo>
                    <a:lnTo>
                      <a:pt x="301667" y="0"/>
                    </a:lnTo>
                    <a:cubicBezTo>
                      <a:pt x="328429" y="120473"/>
                      <a:pt x="302166" y="187642"/>
                      <a:pt x="433414" y="342175"/>
                    </a:cubicBezTo>
                    <a:cubicBezTo>
                      <a:pt x="335043" y="441031"/>
                      <a:pt x="101399" y="418000"/>
                      <a:pt x="0" y="30247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1" name="Ovale 100">
                <a:extLst>
                  <a:ext uri="{FF2B5EF4-FFF2-40B4-BE49-F238E27FC236}">
                    <a16:creationId xmlns:a16="http://schemas.microsoft.com/office/drawing/2014/main" id="{2C9E513F-BC87-26E7-8FF4-36CCF05F95C9}"/>
                  </a:ext>
                </a:extLst>
              </p:cNvPr>
              <p:cNvSpPr/>
              <p:nvPr/>
            </p:nvSpPr>
            <p:spPr>
              <a:xfrm>
                <a:off x="8030019" y="3658676"/>
                <a:ext cx="268224" cy="268629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96" name="Gruppo 95">
              <a:extLst>
                <a:ext uri="{FF2B5EF4-FFF2-40B4-BE49-F238E27FC236}">
                  <a16:creationId xmlns:a16="http://schemas.microsoft.com/office/drawing/2014/main" id="{A6D847AC-07F1-18F6-9348-6800753DD5A8}"/>
                </a:ext>
              </a:extLst>
            </p:cNvPr>
            <p:cNvGrpSpPr/>
            <p:nvPr/>
          </p:nvGrpSpPr>
          <p:grpSpPr>
            <a:xfrm>
              <a:off x="8992065" y="3239791"/>
              <a:ext cx="502467" cy="641469"/>
              <a:chOff x="8992065" y="3239791"/>
              <a:chExt cx="502467" cy="641469"/>
            </a:xfrm>
          </p:grpSpPr>
          <p:sp>
            <p:nvSpPr>
              <p:cNvPr id="98" name="Trapezio 49">
                <a:extLst>
                  <a:ext uri="{FF2B5EF4-FFF2-40B4-BE49-F238E27FC236}">
                    <a16:creationId xmlns:a16="http://schemas.microsoft.com/office/drawing/2014/main" id="{8C07FB9F-5ED3-2C16-8482-2F045CABB966}"/>
                  </a:ext>
                </a:extLst>
              </p:cNvPr>
              <p:cNvSpPr/>
              <p:nvPr/>
            </p:nvSpPr>
            <p:spPr>
              <a:xfrm rot="9729401" flipH="1">
                <a:off x="8992065" y="3239791"/>
                <a:ext cx="502467" cy="507508"/>
              </a:xfrm>
              <a:custGeom>
                <a:avLst/>
                <a:gdLst>
                  <a:gd name="connsiteX0" fmla="*/ 0 w 321145"/>
                  <a:gd name="connsiteY0" fmla="*/ 361419 h 361419"/>
                  <a:gd name="connsiteX1" fmla="*/ 80286 w 321145"/>
                  <a:gd name="connsiteY1" fmla="*/ 0 h 361419"/>
                  <a:gd name="connsiteX2" fmla="*/ 240859 w 321145"/>
                  <a:gd name="connsiteY2" fmla="*/ 0 h 361419"/>
                  <a:gd name="connsiteX3" fmla="*/ 321145 w 321145"/>
                  <a:gd name="connsiteY3" fmla="*/ 361419 h 361419"/>
                  <a:gd name="connsiteX4" fmla="*/ 0 w 321145"/>
                  <a:gd name="connsiteY4" fmla="*/ 361419 h 361419"/>
                  <a:gd name="connsiteX0" fmla="*/ 0 w 321145"/>
                  <a:gd name="connsiteY0" fmla="*/ 361419 h 412763"/>
                  <a:gd name="connsiteX1" fmla="*/ 80286 w 321145"/>
                  <a:gd name="connsiteY1" fmla="*/ 0 h 412763"/>
                  <a:gd name="connsiteX2" fmla="*/ 240859 w 321145"/>
                  <a:gd name="connsiteY2" fmla="*/ 0 h 412763"/>
                  <a:gd name="connsiteX3" fmla="*/ 321145 w 321145"/>
                  <a:gd name="connsiteY3" fmla="*/ 361419 h 412763"/>
                  <a:gd name="connsiteX4" fmla="*/ 0 w 321145"/>
                  <a:gd name="connsiteY4" fmla="*/ 361419 h 41276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81953"/>
                  <a:gd name="connsiteY0" fmla="*/ 302475 h 416714"/>
                  <a:gd name="connsiteX1" fmla="*/ 141094 w 381953"/>
                  <a:gd name="connsiteY1" fmla="*/ 0 h 416714"/>
                  <a:gd name="connsiteX2" fmla="*/ 301667 w 381953"/>
                  <a:gd name="connsiteY2" fmla="*/ 0 h 416714"/>
                  <a:gd name="connsiteX3" fmla="*/ 381953 w 381953"/>
                  <a:gd name="connsiteY3" fmla="*/ 361419 h 416714"/>
                  <a:gd name="connsiteX4" fmla="*/ 0 w 381953"/>
                  <a:gd name="connsiteY4" fmla="*/ 302475 h 416714"/>
                  <a:gd name="connsiteX0" fmla="*/ 0 w 433414"/>
                  <a:gd name="connsiteY0" fmla="*/ 302475 h 404427"/>
                  <a:gd name="connsiteX1" fmla="*/ 141094 w 433414"/>
                  <a:gd name="connsiteY1" fmla="*/ 0 h 404427"/>
                  <a:gd name="connsiteX2" fmla="*/ 301667 w 433414"/>
                  <a:gd name="connsiteY2" fmla="*/ 0 h 404427"/>
                  <a:gd name="connsiteX3" fmla="*/ 433414 w 433414"/>
                  <a:gd name="connsiteY3" fmla="*/ 342175 h 404427"/>
                  <a:gd name="connsiteX4" fmla="*/ 0 w 433414"/>
                  <a:gd name="connsiteY4" fmla="*/ 302475 h 404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3414" h="404427">
                    <a:moveTo>
                      <a:pt x="0" y="302475"/>
                    </a:moveTo>
                    <a:cubicBezTo>
                      <a:pt x="179855" y="208788"/>
                      <a:pt x="209883" y="258317"/>
                      <a:pt x="141094" y="0"/>
                    </a:cubicBezTo>
                    <a:lnTo>
                      <a:pt x="301667" y="0"/>
                    </a:lnTo>
                    <a:cubicBezTo>
                      <a:pt x="328429" y="120473"/>
                      <a:pt x="302166" y="187642"/>
                      <a:pt x="433414" y="342175"/>
                    </a:cubicBezTo>
                    <a:cubicBezTo>
                      <a:pt x="335043" y="441031"/>
                      <a:pt x="101399" y="418000"/>
                      <a:pt x="0" y="30247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9" name="Ovale 98">
                <a:extLst>
                  <a:ext uri="{FF2B5EF4-FFF2-40B4-BE49-F238E27FC236}">
                    <a16:creationId xmlns:a16="http://schemas.microsoft.com/office/drawing/2014/main" id="{4855F6B6-1B7B-D810-7CC2-F53B7DB598B4}"/>
                  </a:ext>
                </a:extLst>
              </p:cNvPr>
              <p:cNvSpPr/>
              <p:nvPr/>
            </p:nvSpPr>
            <p:spPr>
              <a:xfrm>
                <a:off x="9207716" y="3612631"/>
                <a:ext cx="268224" cy="268629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97" name="Esagono 45">
              <a:extLst>
                <a:ext uri="{FF2B5EF4-FFF2-40B4-BE49-F238E27FC236}">
                  <a16:creationId xmlns:a16="http://schemas.microsoft.com/office/drawing/2014/main" id="{173CF773-D14B-DF31-EDC0-7F8A28800620}"/>
                </a:ext>
              </a:extLst>
            </p:cNvPr>
            <p:cNvSpPr/>
            <p:nvPr/>
          </p:nvSpPr>
          <p:spPr>
            <a:xfrm>
              <a:off x="8240379" y="3114001"/>
              <a:ext cx="997854" cy="678990"/>
            </a:xfrm>
            <a:custGeom>
              <a:avLst/>
              <a:gdLst>
                <a:gd name="connsiteX0" fmla="*/ 0 w 880368"/>
                <a:gd name="connsiteY0" fmla="*/ 414515 h 829030"/>
                <a:gd name="connsiteX1" fmla="*/ 207258 w 880368"/>
                <a:gd name="connsiteY1" fmla="*/ 0 h 829030"/>
                <a:gd name="connsiteX2" fmla="*/ 673111 w 880368"/>
                <a:gd name="connsiteY2" fmla="*/ 0 h 829030"/>
                <a:gd name="connsiteX3" fmla="*/ 880368 w 880368"/>
                <a:gd name="connsiteY3" fmla="*/ 414515 h 829030"/>
                <a:gd name="connsiteX4" fmla="*/ 673111 w 880368"/>
                <a:gd name="connsiteY4" fmla="*/ 829030 h 829030"/>
                <a:gd name="connsiteX5" fmla="*/ 207258 w 880368"/>
                <a:gd name="connsiteY5" fmla="*/ 829030 h 829030"/>
                <a:gd name="connsiteX6" fmla="*/ 0 w 880368"/>
                <a:gd name="connsiteY6" fmla="*/ 414515 h 829030"/>
                <a:gd name="connsiteX0" fmla="*/ 0 w 886471"/>
                <a:gd name="connsiteY0" fmla="*/ 414515 h 829030"/>
                <a:gd name="connsiteX1" fmla="*/ 207258 w 886471"/>
                <a:gd name="connsiteY1" fmla="*/ 0 h 829030"/>
                <a:gd name="connsiteX2" fmla="*/ 886471 w 886471"/>
                <a:gd name="connsiteY2" fmla="*/ 251460 h 829030"/>
                <a:gd name="connsiteX3" fmla="*/ 880368 w 886471"/>
                <a:gd name="connsiteY3" fmla="*/ 414515 h 829030"/>
                <a:gd name="connsiteX4" fmla="*/ 673111 w 886471"/>
                <a:gd name="connsiteY4" fmla="*/ 829030 h 829030"/>
                <a:gd name="connsiteX5" fmla="*/ 207258 w 886471"/>
                <a:gd name="connsiteY5" fmla="*/ 829030 h 829030"/>
                <a:gd name="connsiteX6" fmla="*/ 0 w 886471"/>
                <a:gd name="connsiteY6" fmla="*/ 414515 h 829030"/>
                <a:gd name="connsiteX0" fmla="*/ 0 w 886471"/>
                <a:gd name="connsiteY0" fmla="*/ 163055 h 577570"/>
                <a:gd name="connsiteX1" fmla="*/ 9138 w 886471"/>
                <a:gd name="connsiteY1" fmla="*/ 15240 h 577570"/>
                <a:gd name="connsiteX2" fmla="*/ 886471 w 886471"/>
                <a:gd name="connsiteY2" fmla="*/ 0 h 577570"/>
                <a:gd name="connsiteX3" fmla="*/ 880368 w 886471"/>
                <a:gd name="connsiteY3" fmla="*/ 163055 h 577570"/>
                <a:gd name="connsiteX4" fmla="*/ 673111 w 886471"/>
                <a:gd name="connsiteY4" fmla="*/ 577570 h 577570"/>
                <a:gd name="connsiteX5" fmla="*/ 207258 w 886471"/>
                <a:gd name="connsiteY5" fmla="*/ 577570 h 577570"/>
                <a:gd name="connsiteX6" fmla="*/ 0 w 886471"/>
                <a:gd name="connsiteY6" fmla="*/ 163055 h 57757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673111 w 886471"/>
                <a:gd name="connsiteY4" fmla="*/ 57757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6471" h="585190">
                  <a:moveTo>
                    <a:pt x="0" y="163055"/>
                  </a:moveTo>
                  <a:lnTo>
                    <a:pt x="9138" y="15240"/>
                  </a:lnTo>
                  <a:cubicBezTo>
                    <a:pt x="435102" y="157347"/>
                    <a:pt x="487211" y="181705"/>
                    <a:pt x="886471" y="0"/>
                  </a:cubicBezTo>
                  <a:lnTo>
                    <a:pt x="880368" y="163055"/>
                  </a:lnTo>
                  <a:cubicBezTo>
                    <a:pt x="621142" y="287485"/>
                    <a:pt x="564689" y="300388"/>
                    <a:pt x="528331" y="585190"/>
                  </a:cubicBezTo>
                  <a:lnTo>
                    <a:pt x="367278" y="585190"/>
                  </a:lnTo>
                  <a:cubicBezTo>
                    <a:pt x="293336" y="421618"/>
                    <a:pt x="364310" y="330077"/>
                    <a:pt x="0" y="163055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66" name="Rettangolo con angoli arrotondati 65">
            <a:extLst>
              <a:ext uri="{FF2B5EF4-FFF2-40B4-BE49-F238E27FC236}">
                <a16:creationId xmlns:a16="http://schemas.microsoft.com/office/drawing/2014/main" id="{F2A596FB-D0F0-96B2-A2C9-35A2B7069B64}"/>
              </a:ext>
            </a:extLst>
          </p:cNvPr>
          <p:cNvSpPr/>
          <p:nvPr/>
        </p:nvSpPr>
        <p:spPr>
          <a:xfrm rot="219375">
            <a:off x="6418241" y="3500664"/>
            <a:ext cx="37648" cy="102424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7" name="Figura a mano libera: forma 66">
            <a:extLst>
              <a:ext uri="{FF2B5EF4-FFF2-40B4-BE49-F238E27FC236}">
                <a16:creationId xmlns:a16="http://schemas.microsoft.com/office/drawing/2014/main" id="{18F56767-F4CF-0B32-B1FC-89C0398A3F32}"/>
              </a:ext>
            </a:extLst>
          </p:cNvPr>
          <p:cNvSpPr/>
          <p:nvPr/>
        </p:nvSpPr>
        <p:spPr>
          <a:xfrm>
            <a:off x="5938077" y="4116445"/>
            <a:ext cx="187628" cy="65284"/>
          </a:xfrm>
          <a:custGeom>
            <a:avLst/>
            <a:gdLst>
              <a:gd name="connsiteX0" fmla="*/ 0 w 857250"/>
              <a:gd name="connsiteY0" fmla="*/ 129540 h 186690"/>
              <a:gd name="connsiteX1" fmla="*/ 72390 w 857250"/>
              <a:gd name="connsiteY1" fmla="*/ 3810 h 186690"/>
              <a:gd name="connsiteX2" fmla="*/ 495300 w 857250"/>
              <a:gd name="connsiteY2" fmla="*/ 186690 h 186690"/>
              <a:gd name="connsiteX3" fmla="*/ 811530 w 857250"/>
              <a:gd name="connsiteY3" fmla="*/ 0 h 186690"/>
              <a:gd name="connsiteX4" fmla="*/ 857250 w 857250"/>
              <a:gd name="connsiteY4" fmla="*/ 186690 h 186690"/>
              <a:gd name="connsiteX5" fmla="*/ 0 w 857250"/>
              <a:gd name="connsiteY5" fmla="*/ 129540 h 186690"/>
              <a:gd name="connsiteX0" fmla="*/ 0 w 857250"/>
              <a:gd name="connsiteY0" fmla="*/ 129540 h 186690"/>
              <a:gd name="connsiteX1" fmla="*/ 72390 w 857250"/>
              <a:gd name="connsiteY1" fmla="*/ 3810 h 186690"/>
              <a:gd name="connsiteX2" fmla="*/ 483870 w 857250"/>
              <a:gd name="connsiteY2" fmla="*/ 160020 h 186690"/>
              <a:gd name="connsiteX3" fmla="*/ 811530 w 857250"/>
              <a:gd name="connsiteY3" fmla="*/ 0 h 186690"/>
              <a:gd name="connsiteX4" fmla="*/ 857250 w 857250"/>
              <a:gd name="connsiteY4" fmla="*/ 186690 h 186690"/>
              <a:gd name="connsiteX5" fmla="*/ 0 w 857250"/>
              <a:gd name="connsiteY5" fmla="*/ 129540 h 186690"/>
              <a:gd name="connsiteX0" fmla="*/ 0 w 857250"/>
              <a:gd name="connsiteY0" fmla="*/ 129540 h 252004"/>
              <a:gd name="connsiteX1" fmla="*/ 72390 w 857250"/>
              <a:gd name="connsiteY1" fmla="*/ 3810 h 252004"/>
              <a:gd name="connsiteX2" fmla="*/ 483870 w 857250"/>
              <a:gd name="connsiteY2" fmla="*/ 160020 h 252004"/>
              <a:gd name="connsiteX3" fmla="*/ 811530 w 857250"/>
              <a:gd name="connsiteY3" fmla="*/ 0 h 252004"/>
              <a:gd name="connsiteX4" fmla="*/ 857250 w 857250"/>
              <a:gd name="connsiteY4" fmla="*/ 186690 h 252004"/>
              <a:gd name="connsiteX5" fmla="*/ 0 w 857250"/>
              <a:gd name="connsiteY5" fmla="*/ 129540 h 252004"/>
              <a:gd name="connsiteX0" fmla="*/ 313 w 857563"/>
              <a:gd name="connsiteY0" fmla="*/ 129540 h 276462"/>
              <a:gd name="connsiteX1" fmla="*/ 72703 w 857563"/>
              <a:gd name="connsiteY1" fmla="*/ 3810 h 276462"/>
              <a:gd name="connsiteX2" fmla="*/ 484183 w 857563"/>
              <a:gd name="connsiteY2" fmla="*/ 160020 h 276462"/>
              <a:gd name="connsiteX3" fmla="*/ 811843 w 857563"/>
              <a:gd name="connsiteY3" fmla="*/ 0 h 276462"/>
              <a:gd name="connsiteX4" fmla="*/ 857563 w 857563"/>
              <a:gd name="connsiteY4" fmla="*/ 186690 h 276462"/>
              <a:gd name="connsiteX5" fmla="*/ 313 w 857563"/>
              <a:gd name="connsiteY5" fmla="*/ 129540 h 276462"/>
              <a:gd name="connsiteX0" fmla="*/ 4085 w 861335"/>
              <a:gd name="connsiteY0" fmla="*/ 129540 h 276462"/>
              <a:gd name="connsiteX1" fmla="*/ 76475 w 861335"/>
              <a:gd name="connsiteY1" fmla="*/ 3810 h 276462"/>
              <a:gd name="connsiteX2" fmla="*/ 487955 w 861335"/>
              <a:gd name="connsiteY2" fmla="*/ 160020 h 276462"/>
              <a:gd name="connsiteX3" fmla="*/ 815615 w 861335"/>
              <a:gd name="connsiteY3" fmla="*/ 0 h 276462"/>
              <a:gd name="connsiteX4" fmla="*/ 861335 w 861335"/>
              <a:gd name="connsiteY4" fmla="*/ 186690 h 276462"/>
              <a:gd name="connsiteX5" fmla="*/ 4085 w 861335"/>
              <a:gd name="connsiteY5" fmla="*/ 129540 h 276462"/>
              <a:gd name="connsiteX0" fmla="*/ 6370 w 863620"/>
              <a:gd name="connsiteY0" fmla="*/ 129540 h 276462"/>
              <a:gd name="connsiteX1" fmla="*/ 78760 w 863620"/>
              <a:gd name="connsiteY1" fmla="*/ 3810 h 276462"/>
              <a:gd name="connsiteX2" fmla="*/ 490240 w 863620"/>
              <a:gd name="connsiteY2" fmla="*/ 160020 h 276462"/>
              <a:gd name="connsiteX3" fmla="*/ 817900 w 863620"/>
              <a:gd name="connsiteY3" fmla="*/ 0 h 276462"/>
              <a:gd name="connsiteX4" fmla="*/ 863620 w 863620"/>
              <a:gd name="connsiteY4" fmla="*/ 186690 h 276462"/>
              <a:gd name="connsiteX5" fmla="*/ 6370 w 863620"/>
              <a:gd name="connsiteY5" fmla="*/ 129540 h 276462"/>
              <a:gd name="connsiteX0" fmla="*/ 6370 w 863620"/>
              <a:gd name="connsiteY0" fmla="*/ 129540 h 276462"/>
              <a:gd name="connsiteX1" fmla="*/ 78760 w 863620"/>
              <a:gd name="connsiteY1" fmla="*/ 3810 h 276462"/>
              <a:gd name="connsiteX2" fmla="*/ 490240 w 863620"/>
              <a:gd name="connsiteY2" fmla="*/ 160020 h 276462"/>
              <a:gd name="connsiteX3" fmla="*/ 817900 w 863620"/>
              <a:gd name="connsiteY3" fmla="*/ 0 h 276462"/>
              <a:gd name="connsiteX4" fmla="*/ 863620 w 863620"/>
              <a:gd name="connsiteY4" fmla="*/ 186690 h 276462"/>
              <a:gd name="connsiteX5" fmla="*/ 6370 w 863620"/>
              <a:gd name="connsiteY5" fmla="*/ 129540 h 276462"/>
              <a:gd name="connsiteX0" fmla="*/ 6370 w 863620"/>
              <a:gd name="connsiteY0" fmla="*/ 129540 h 276462"/>
              <a:gd name="connsiteX1" fmla="*/ 78760 w 863620"/>
              <a:gd name="connsiteY1" fmla="*/ 3810 h 276462"/>
              <a:gd name="connsiteX2" fmla="*/ 490240 w 863620"/>
              <a:gd name="connsiteY2" fmla="*/ 160020 h 276462"/>
              <a:gd name="connsiteX3" fmla="*/ 817900 w 863620"/>
              <a:gd name="connsiteY3" fmla="*/ 0 h 276462"/>
              <a:gd name="connsiteX4" fmla="*/ 863620 w 863620"/>
              <a:gd name="connsiteY4" fmla="*/ 186690 h 276462"/>
              <a:gd name="connsiteX5" fmla="*/ 6370 w 863620"/>
              <a:gd name="connsiteY5" fmla="*/ 129540 h 276462"/>
              <a:gd name="connsiteX0" fmla="*/ 6370 w 863620"/>
              <a:gd name="connsiteY0" fmla="*/ 129540 h 276462"/>
              <a:gd name="connsiteX1" fmla="*/ 78760 w 863620"/>
              <a:gd name="connsiteY1" fmla="*/ 3810 h 276462"/>
              <a:gd name="connsiteX2" fmla="*/ 490240 w 863620"/>
              <a:gd name="connsiteY2" fmla="*/ 160020 h 276462"/>
              <a:gd name="connsiteX3" fmla="*/ 817900 w 863620"/>
              <a:gd name="connsiteY3" fmla="*/ 0 h 276462"/>
              <a:gd name="connsiteX4" fmla="*/ 863620 w 863620"/>
              <a:gd name="connsiteY4" fmla="*/ 186690 h 276462"/>
              <a:gd name="connsiteX5" fmla="*/ 6370 w 863620"/>
              <a:gd name="connsiteY5" fmla="*/ 129540 h 276462"/>
              <a:gd name="connsiteX0" fmla="*/ 6370 w 863620"/>
              <a:gd name="connsiteY0" fmla="*/ 156130 h 303052"/>
              <a:gd name="connsiteX1" fmla="*/ 78760 w 863620"/>
              <a:gd name="connsiteY1" fmla="*/ 30400 h 303052"/>
              <a:gd name="connsiteX2" fmla="*/ 490240 w 863620"/>
              <a:gd name="connsiteY2" fmla="*/ 186610 h 303052"/>
              <a:gd name="connsiteX3" fmla="*/ 817900 w 863620"/>
              <a:gd name="connsiteY3" fmla="*/ 26590 h 303052"/>
              <a:gd name="connsiteX4" fmla="*/ 863620 w 863620"/>
              <a:gd name="connsiteY4" fmla="*/ 213280 h 303052"/>
              <a:gd name="connsiteX5" fmla="*/ 6370 w 863620"/>
              <a:gd name="connsiteY5" fmla="*/ 156130 h 303052"/>
              <a:gd name="connsiteX0" fmla="*/ 6370 w 863620"/>
              <a:gd name="connsiteY0" fmla="*/ 156130 h 303052"/>
              <a:gd name="connsiteX1" fmla="*/ 78760 w 863620"/>
              <a:gd name="connsiteY1" fmla="*/ 30400 h 303052"/>
              <a:gd name="connsiteX2" fmla="*/ 490240 w 863620"/>
              <a:gd name="connsiteY2" fmla="*/ 186610 h 303052"/>
              <a:gd name="connsiteX3" fmla="*/ 817900 w 863620"/>
              <a:gd name="connsiteY3" fmla="*/ 26590 h 303052"/>
              <a:gd name="connsiteX4" fmla="*/ 863620 w 863620"/>
              <a:gd name="connsiteY4" fmla="*/ 213280 h 303052"/>
              <a:gd name="connsiteX5" fmla="*/ 6370 w 863620"/>
              <a:gd name="connsiteY5" fmla="*/ 156130 h 303052"/>
              <a:gd name="connsiteX0" fmla="*/ 6370 w 887664"/>
              <a:gd name="connsiteY0" fmla="*/ 156130 h 303052"/>
              <a:gd name="connsiteX1" fmla="*/ 78760 w 887664"/>
              <a:gd name="connsiteY1" fmla="*/ 30400 h 303052"/>
              <a:gd name="connsiteX2" fmla="*/ 490240 w 887664"/>
              <a:gd name="connsiteY2" fmla="*/ 186610 h 303052"/>
              <a:gd name="connsiteX3" fmla="*/ 817900 w 887664"/>
              <a:gd name="connsiteY3" fmla="*/ 26590 h 303052"/>
              <a:gd name="connsiteX4" fmla="*/ 863620 w 887664"/>
              <a:gd name="connsiteY4" fmla="*/ 213280 h 303052"/>
              <a:gd name="connsiteX5" fmla="*/ 6370 w 887664"/>
              <a:gd name="connsiteY5" fmla="*/ 156130 h 303052"/>
              <a:gd name="connsiteX0" fmla="*/ 6370 w 887664"/>
              <a:gd name="connsiteY0" fmla="*/ 156130 h 303052"/>
              <a:gd name="connsiteX1" fmla="*/ 78760 w 887664"/>
              <a:gd name="connsiteY1" fmla="*/ 30400 h 303052"/>
              <a:gd name="connsiteX2" fmla="*/ 490240 w 887664"/>
              <a:gd name="connsiteY2" fmla="*/ 186610 h 303052"/>
              <a:gd name="connsiteX3" fmla="*/ 817900 w 887664"/>
              <a:gd name="connsiteY3" fmla="*/ 26590 h 303052"/>
              <a:gd name="connsiteX4" fmla="*/ 863620 w 887664"/>
              <a:gd name="connsiteY4" fmla="*/ 213280 h 303052"/>
              <a:gd name="connsiteX5" fmla="*/ 6370 w 887664"/>
              <a:gd name="connsiteY5" fmla="*/ 156130 h 303052"/>
              <a:gd name="connsiteX0" fmla="*/ 6370 w 887664"/>
              <a:gd name="connsiteY0" fmla="*/ 153690 h 300612"/>
              <a:gd name="connsiteX1" fmla="*/ 78760 w 887664"/>
              <a:gd name="connsiteY1" fmla="*/ 27960 h 300612"/>
              <a:gd name="connsiteX2" fmla="*/ 490240 w 887664"/>
              <a:gd name="connsiteY2" fmla="*/ 184170 h 300612"/>
              <a:gd name="connsiteX3" fmla="*/ 817900 w 887664"/>
              <a:gd name="connsiteY3" fmla="*/ 24150 h 300612"/>
              <a:gd name="connsiteX4" fmla="*/ 863620 w 887664"/>
              <a:gd name="connsiteY4" fmla="*/ 210840 h 300612"/>
              <a:gd name="connsiteX5" fmla="*/ 6370 w 887664"/>
              <a:gd name="connsiteY5" fmla="*/ 153690 h 300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7664" h="300612">
                <a:moveTo>
                  <a:pt x="6370" y="153690"/>
                </a:moveTo>
                <a:cubicBezTo>
                  <a:pt x="-15220" y="88920"/>
                  <a:pt x="20340" y="73680"/>
                  <a:pt x="78760" y="27960"/>
                </a:cubicBezTo>
                <a:cubicBezTo>
                  <a:pt x="166390" y="11450"/>
                  <a:pt x="337840" y="196870"/>
                  <a:pt x="490240" y="184170"/>
                </a:cubicBezTo>
                <a:cubicBezTo>
                  <a:pt x="637560" y="161310"/>
                  <a:pt x="769640" y="-74910"/>
                  <a:pt x="817900" y="24150"/>
                </a:cubicBezTo>
                <a:cubicBezTo>
                  <a:pt x="894100" y="67330"/>
                  <a:pt x="905530" y="171470"/>
                  <a:pt x="863620" y="210840"/>
                </a:cubicBezTo>
                <a:cubicBezTo>
                  <a:pt x="535960" y="378480"/>
                  <a:pt x="-8870" y="283230"/>
                  <a:pt x="6370" y="15369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68" name="Gruppo 67">
            <a:extLst>
              <a:ext uri="{FF2B5EF4-FFF2-40B4-BE49-F238E27FC236}">
                <a16:creationId xmlns:a16="http://schemas.microsoft.com/office/drawing/2014/main" id="{4F18861B-DE17-5C14-516E-3116BA43AF5E}"/>
              </a:ext>
            </a:extLst>
          </p:cNvPr>
          <p:cNvGrpSpPr/>
          <p:nvPr/>
        </p:nvGrpSpPr>
        <p:grpSpPr>
          <a:xfrm>
            <a:off x="6109862" y="2756718"/>
            <a:ext cx="319633" cy="266334"/>
            <a:chOff x="1553252" y="1735995"/>
            <a:chExt cx="1533360" cy="1226394"/>
          </a:xfrm>
        </p:grpSpPr>
        <p:sp>
          <p:nvSpPr>
            <p:cNvPr id="84" name="Esagono 91">
              <a:extLst>
                <a:ext uri="{FF2B5EF4-FFF2-40B4-BE49-F238E27FC236}">
                  <a16:creationId xmlns:a16="http://schemas.microsoft.com/office/drawing/2014/main" id="{7F6E998F-5AEB-7F81-736C-684727ABEA3E}"/>
                </a:ext>
              </a:extLst>
            </p:cNvPr>
            <p:cNvSpPr/>
            <p:nvPr/>
          </p:nvSpPr>
          <p:spPr>
            <a:xfrm rot="16200000">
              <a:off x="1770553" y="1646330"/>
              <a:ext cx="1098758" cy="1533360"/>
            </a:xfrm>
            <a:custGeom>
              <a:avLst/>
              <a:gdLst>
                <a:gd name="connsiteX0" fmla="*/ 0 w 1182033"/>
                <a:gd name="connsiteY0" fmla="*/ 733427 h 1466854"/>
                <a:gd name="connsiteX1" fmla="*/ 202896 w 1182033"/>
                <a:gd name="connsiteY1" fmla="*/ 0 h 1466854"/>
                <a:gd name="connsiteX2" fmla="*/ 979137 w 1182033"/>
                <a:gd name="connsiteY2" fmla="*/ 0 h 1466854"/>
                <a:gd name="connsiteX3" fmla="*/ 1182033 w 1182033"/>
                <a:gd name="connsiteY3" fmla="*/ 733427 h 1466854"/>
                <a:gd name="connsiteX4" fmla="*/ 979137 w 1182033"/>
                <a:gd name="connsiteY4" fmla="*/ 1466854 h 1466854"/>
                <a:gd name="connsiteX5" fmla="*/ 202896 w 1182033"/>
                <a:gd name="connsiteY5" fmla="*/ 1466854 h 1466854"/>
                <a:gd name="connsiteX6" fmla="*/ 0 w 1182033"/>
                <a:gd name="connsiteY6" fmla="*/ 733427 h 1466854"/>
                <a:gd name="connsiteX0" fmla="*/ 0 w 1182033"/>
                <a:gd name="connsiteY0" fmla="*/ 733427 h 1466854"/>
                <a:gd name="connsiteX1" fmla="*/ 202896 w 1182033"/>
                <a:gd name="connsiteY1" fmla="*/ 0 h 1466854"/>
                <a:gd name="connsiteX2" fmla="*/ 979137 w 1182033"/>
                <a:gd name="connsiteY2" fmla="*/ 0 h 1466854"/>
                <a:gd name="connsiteX3" fmla="*/ 1182033 w 1182033"/>
                <a:gd name="connsiteY3" fmla="*/ 733427 h 1466854"/>
                <a:gd name="connsiteX4" fmla="*/ 979137 w 1182033"/>
                <a:gd name="connsiteY4" fmla="*/ 1466854 h 1466854"/>
                <a:gd name="connsiteX5" fmla="*/ 202896 w 1182033"/>
                <a:gd name="connsiteY5" fmla="*/ 1466854 h 1466854"/>
                <a:gd name="connsiteX6" fmla="*/ 0 w 1182033"/>
                <a:gd name="connsiteY6" fmla="*/ 733427 h 1466854"/>
                <a:gd name="connsiteX0" fmla="*/ 0 w 1182033"/>
                <a:gd name="connsiteY0" fmla="*/ 733427 h 1466854"/>
                <a:gd name="connsiteX1" fmla="*/ 202896 w 1182033"/>
                <a:gd name="connsiteY1" fmla="*/ 0 h 1466854"/>
                <a:gd name="connsiteX2" fmla="*/ 979137 w 1182033"/>
                <a:gd name="connsiteY2" fmla="*/ 0 h 1466854"/>
                <a:gd name="connsiteX3" fmla="*/ 1182033 w 1182033"/>
                <a:gd name="connsiteY3" fmla="*/ 733427 h 1466854"/>
                <a:gd name="connsiteX4" fmla="*/ 979137 w 1182033"/>
                <a:gd name="connsiteY4" fmla="*/ 1466854 h 1466854"/>
                <a:gd name="connsiteX5" fmla="*/ 202896 w 1182033"/>
                <a:gd name="connsiteY5" fmla="*/ 1466854 h 1466854"/>
                <a:gd name="connsiteX6" fmla="*/ 0 w 1182033"/>
                <a:gd name="connsiteY6" fmla="*/ 733427 h 1466854"/>
                <a:gd name="connsiteX0" fmla="*/ 0 w 1182033"/>
                <a:gd name="connsiteY0" fmla="*/ 768986 h 1502413"/>
                <a:gd name="connsiteX1" fmla="*/ 202896 w 1182033"/>
                <a:gd name="connsiteY1" fmla="*/ 35559 h 1502413"/>
                <a:gd name="connsiteX2" fmla="*/ 979137 w 1182033"/>
                <a:gd name="connsiteY2" fmla="*/ 35559 h 1502413"/>
                <a:gd name="connsiteX3" fmla="*/ 1182033 w 1182033"/>
                <a:gd name="connsiteY3" fmla="*/ 768986 h 1502413"/>
                <a:gd name="connsiteX4" fmla="*/ 979137 w 1182033"/>
                <a:gd name="connsiteY4" fmla="*/ 1502413 h 1502413"/>
                <a:gd name="connsiteX5" fmla="*/ 202896 w 1182033"/>
                <a:gd name="connsiteY5" fmla="*/ 1502413 h 1502413"/>
                <a:gd name="connsiteX6" fmla="*/ 0 w 1182033"/>
                <a:gd name="connsiteY6" fmla="*/ 768986 h 1502413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56364"/>
                <a:gd name="connsiteX1" fmla="*/ 202896 w 1182033"/>
                <a:gd name="connsiteY1" fmla="*/ 53102 h 1556364"/>
                <a:gd name="connsiteX2" fmla="*/ 979137 w 1182033"/>
                <a:gd name="connsiteY2" fmla="*/ 53102 h 1556364"/>
                <a:gd name="connsiteX3" fmla="*/ 1182033 w 1182033"/>
                <a:gd name="connsiteY3" fmla="*/ 786529 h 1556364"/>
                <a:gd name="connsiteX4" fmla="*/ 979137 w 1182033"/>
                <a:gd name="connsiteY4" fmla="*/ 1519956 h 1556364"/>
                <a:gd name="connsiteX5" fmla="*/ 202896 w 1182033"/>
                <a:gd name="connsiteY5" fmla="*/ 1519956 h 1556364"/>
                <a:gd name="connsiteX6" fmla="*/ 0 w 1182033"/>
                <a:gd name="connsiteY6" fmla="*/ 786529 h 1556364"/>
                <a:gd name="connsiteX0" fmla="*/ 0 w 1182033"/>
                <a:gd name="connsiteY0" fmla="*/ 786529 h 1577877"/>
                <a:gd name="connsiteX1" fmla="*/ 202896 w 1182033"/>
                <a:gd name="connsiteY1" fmla="*/ 53102 h 1577877"/>
                <a:gd name="connsiteX2" fmla="*/ 979137 w 1182033"/>
                <a:gd name="connsiteY2" fmla="*/ 53102 h 1577877"/>
                <a:gd name="connsiteX3" fmla="*/ 1182033 w 1182033"/>
                <a:gd name="connsiteY3" fmla="*/ 786529 h 1577877"/>
                <a:gd name="connsiteX4" fmla="*/ 979137 w 1182033"/>
                <a:gd name="connsiteY4" fmla="*/ 1519956 h 1577877"/>
                <a:gd name="connsiteX5" fmla="*/ 202896 w 1182033"/>
                <a:gd name="connsiteY5" fmla="*/ 1519956 h 1577877"/>
                <a:gd name="connsiteX6" fmla="*/ 0 w 1182033"/>
                <a:gd name="connsiteY6" fmla="*/ 786529 h 1577877"/>
                <a:gd name="connsiteX0" fmla="*/ 7936 w 1189969"/>
                <a:gd name="connsiteY0" fmla="*/ 786529 h 1577877"/>
                <a:gd name="connsiteX1" fmla="*/ 210832 w 1189969"/>
                <a:gd name="connsiteY1" fmla="*/ 53102 h 1577877"/>
                <a:gd name="connsiteX2" fmla="*/ 987073 w 1189969"/>
                <a:gd name="connsiteY2" fmla="*/ 53102 h 1577877"/>
                <a:gd name="connsiteX3" fmla="*/ 1189969 w 1189969"/>
                <a:gd name="connsiteY3" fmla="*/ 786529 h 1577877"/>
                <a:gd name="connsiteX4" fmla="*/ 987073 w 1189969"/>
                <a:gd name="connsiteY4" fmla="*/ 1519956 h 1577877"/>
                <a:gd name="connsiteX5" fmla="*/ 210832 w 1189969"/>
                <a:gd name="connsiteY5" fmla="*/ 1519956 h 1577877"/>
                <a:gd name="connsiteX6" fmla="*/ 7936 w 1189969"/>
                <a:gd name="connsiteY6" fmla="*/ 786529 h 1577877"/>
                <a:gd name="connsiteX0" fmla="*/ 7936 w 1189969"/>
                <a:gd name="connsiteY0" fmla="*/ 786529 h 1577877"/>
                <a:gd name="connsiteX1" fmla="*/ 210832 w 1189969"/>
                <a:gd name="connsiteY1" fmla="*/ 53102 h 1577877"/>
                <a:gd name="connsiteX2" fmla="*/ 987073 w 1189969"/>
                <a:gd name="connsiteY2" fmla="*/ 53102 h 1577877"/>
                <a:gd name="connsiteX3" fmla="*/ 1189969 w 1189969"/>
                <a:gd name="connsiteY3" fmla="*/ 786529 h 1577877"/>
                <a:gd name="connsiteX4" fmla="*/ 987073 w 1189969"/>
                <a:gd name="connsiteY4" fmla="*/ 1519956 h 1577877"/>
                <a:gd name="connsiteX5" fmla="*/ 210832 w 1189969"/>
                <a:gd name="connsiteY5" fmla="*/ 1519956 h 1577877"/>
                <a:gd name="connsiteX6" fmla="*/ 7936 w 1189969"/>
                <a:gd name="connsiteY6" fmla="*/ 786529 h 1577877"/>
                <a:gd name="connsiteX0" fmla="*/ 1824 w 1183857"/>
                <a:gd name="connsiteY0" fmla="*/ 786529 h 1577877"/>
                <a:gd name="connsiteX1" fmla="*/ 204720 w 1183857"/>
                <a:gd name="connsiteY1" fmla="*/ 53102 h 1577877"/>
                <a:gd name="connsiteX2" fmla="*/ 980961 w 1183857"/>
                <a:gd name="connsiteY2" fmla="*/ 53102 h 1577877"/>
                <a:gd name="connsiteX3" fmla="*/ 1183857 w 1183857"/>
                <a:gd name="connsiteY3" fmla="*/ 786529 h 1577877"/>
                <a:gd name="connsiteX4" fmla="*/ 980961 w 1183857"/>
                <a:gd name="connsiteY4" fmla="*/ 1519956 h 1577877"/>
                <a:gd name="connsiteX5" fmla="*/ 204720 w 1183857"/>
                <a:gd name="connsiteY5" fmla="*/ 1519956 h 1577877"/>
                <a:gd name="connsiteX6" fmla="*/ 1824 w 1183857"/>
                <a:gd name="connsiteY6" fmla="*/ 786529 h 1577877"/>
                <a:gd name="connsiteX0" fmla="*/ 0 w 1182033"/>
                <a:gd name="connsiteY0" fmla="*/ 786529 h 1577877"/>
                <a:gd name="connsiteX1" fmla="*/ 202896 w 1182033"/>
                <a:gd name="connsiteY1" fmla="*/ 53102 h 1577877"/>
                <a:gd name="connsiteX2" fmla="*/ 979137 w 1182033"/>
                <a:gd name="connsiteY2" fmla="*/ 53102 h 1577877"/>
                <a:gd name="connsiteX3" fmla="*/ 1182033 w 1182033"/>
                <a:gd name="connsiteY3" fmla="*/ 786529 h 1577877"/>
                <a:gd name="connsiteX4" fmla="*/ 979137 w 1182033"/>
                <a:gd name="connsiteY4" fmla="*/ 1519956 h 1577877"/>
                <a:gd name="connsiteX5" fmla="*/ 202896 w 1182033"/>
                <a:gd name="connsiteY5" fmla="*/ 1519956 h 1577877"/>
                <a:gd name="connsiteX6" fmla="*/ 0 w 1182033"/>
                <a:gd name="connsiteY6" fmla="*/ 786529 h 1577877"/>
                <a:gd name="connsiteX0" fmla="*/ 0 w 1142683"/>
                <a:gd name="connsiteY0" fmla="*/ 786530 h 1577877"/>
                <a:gd name="connsiteX1" fmla="*/ 163546 w 1142683"/>
                <a:gd name="connsiteY1" fmla="*/ 53102 h 1577877"/>
                <a:gd name="connsiteX2" fmla="*/ 939787 w 1142683"/>
                <a:gd name="connsiteY2" fmla="*/ 53102 h 1577877"/>
                <a:gd name="connsiteX3" fmla="*/ 1142683 w 1142683"/>
                <a:gd name="connsiteY3" fmla="*/ 786529 h 1577877"/>
                <a:gd name="connsiteX4" fmla="*/ 939787 w 1142683"/>
                <a:gd name="connsiteY4" fmla="*/ 1519956 h 1577877"/>
                <a:gd name="connsiteX5" fmla="*/ 163546 w 1142683"/>
                <a:gd name="connsiteY5" fmla="*/ 1519956 h 1577877"/>
                <a:gd name="connsiteX6" fmla="*/ 0 w 1142683"/>
                <a:gd name="connsiteY6" fmla="*/ 786530 h 1577877"/>
                <a:gd name="connsiteX0" fmla="*/ 0 w 1134813"/>
                <a:gd name="connsiteY0" fmla="*/ 802212 h 1577877"/>
                <a:gd name="connsiteX1" fmla="*/ 155676 w 1134813"/>
                <a:gd name="connsiteY1" fmla="*/ 53102 h 1577877"/>
                <a:gd name="connsiteX2" fmla="*/ 931917 w 1134813"/>
                <a:gd name="connsiteY2" fmla="*/ 53102 h 1577877"/>
                <a:gd name="connsiteX3" fmla="*/ 1134813 w 1134813"/>
                <a:gd name="connsiteY3" fmla="*/ 786529 h 1577877"/>
                <a:gd name="connsiteX4" fmla="*/ 931917 w 1134813"/>
                <a:gd name="connsiteY4" fmla="*/ 1519956 h 1577877"/>
                <a:gd name="connsiteX5" fmla="*/ 155676 w 1134813"/>
                <a:gd name="connsiteY5" fmla="*/ 1519956 h 1577877"/>
                <a:gd name="connsiteX6" fmla="*/ 0 w 1134813"/>
                <a:gd name="connsiteY6" fmla="*/ 802212 h 1577877"/>
                <a:gd name="connsiteX0" fmla="*/ 0 w 1134813"/>
                <a:gd name="connsiteY0" fmla="*/ 802212 h 1577877"/>
                <a:gd name="connsiteX1" fmla="*/ 155676 w 1134813"/>
                <a:gd name="connsiteY1" fmla="*/ 53102 h 1577877"/>
                <a:gd name="connsiteX2" fmla="*/ 931917 w 1134813"/>
                <a:gd name="connsiteY2" fmla="*/ 53102 h 1577877"/>
                <a:gd name="connsiteX3" fmla="*/ 1134813 w 1134813"/>
                <a:gd name="connsiteY3" fmla="*/ 786529 h 1577877"/>
                <a:gd name="connsiteX4" fmla="*/ 931917 w 1134813"/>
                <a:gd name="connsiteY4" fmla="*/ 1519956 h 1577877"/>
                <a:gd name="connsiteX5" fmla="*/ 155676 w 1134813"/>
                <a:gd name="connsiteY5" fmla="*/ 1519956 h 1577877"/>
                <a:gd name="connsiteX6" fmla="*/ 0 w 1134813"/>
                <a:gd name="connsiteY6" fmla="*/ 802212 h 157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4813" h="1577877">
                  <a:moveTo>
                    <a:pt x="0" y="802212"/>
                  </a:moveTo>
                  <a:cubicBezTo>
                    <a:pt x="2892" y="314279"/>
                    <a:pt x="99472" y="413789"/>
                    <a:pt x="155676" y="53102"/>
                  </a:cubicBezTo>
                  <a:cubicBezTo>
                    <a:pt x="393468" y="-7858"/>
                    <a:pt x="663645" y="-26906"/>
                    <a:pt x="931917" y="53102"/>
                  </a:cubicBezTo>
                  <a:cubicBezTo>
                    <a:pt x="972881" y="442361"/>
                    <a:pt x="1090041" y="500146"/>
                    <a:pt x="1134813" y="786529"/>
                  </a:cubicBezTo>
                  <a:cubicBezTo>
                    <a:pt x="1097663" y="1097683"/>
                    <a:pt x="955736" y="1126893"/>
                    <a:pt x="931917" y="1519956"/>
                  </a:cubicBezTo>
                  <a:cubicBezTo>
                    <a:pt x="570302" y="1601874"/>
                    <a:pt x="523010" y="1592349"/>
                    <a:pt x="155676" y="1519956"/>
                  </a:cubicBezTo>
                  <a:cubicBezTo>
                    <a:pt x="133768" y="1199286"/>
                    <a:pt x="5685" y="1310135"/>
                    <a:pt x="0" y="80221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85" name="Gruppo 84">
              <a:extLst>
                <a:ext uri="{FF2B5EF4-FFF2-40B4-BE49-F238E27FC236}">
                  <a16:creationId xmlns:a16="http://schemas.microsoft.com/office/drawing/2014/main" id="{E6CB51E6-0F30-0C4C-2DDA-9220F129A258}"/>
                </a:ext>
              </a:extLst>
            </p:cNvPr>
            <p:cNvGrpSpPr/>
            <p:nvPr/>
          </p:nvGrpSpPr>
          <p:grpSpPr>
            <a:xfrm>
              <a:off x="1827580" y="1735995"/>
              <a:ext cx="984703" cy="1129404"/>
              <a:chOff x="1827580" y="1735995"/>
              <a:chExt cx="984703" cy="1129404"/>
            </a:xfrm>
          </p:grpSpPr>
          <p:sp>
            <p:nvSpPr>
              <p:cNvPr id="86" name="Pentagono 94">
                <a:extLst>
                  <a:ext uri="{FF2B5EF4-FFF2-40B4-BE49-F238E27FC236}">
                    <a16:creationId xmlns:a16="http://schemas.microsoft.com/office/drawing/2014/main" id="{B88FB5AB-98D2-1177-C3DF-FECAED03EF12}"/>
                  </a:ext>
                </a:extLst>
              </p:cNvPr>
              <p:cNvSpPr/>
              <p:nvPr/>
            </p:nvSpPr>
            <p:spPr>
              <a:xfrm>
                <a:off x="1827580" y="1863630"/>
                <a:ext cx="984703" cy="502514"/>
              </a:xfrm>
              <a:custGeom>
                <a:avLst/>
                <a:gdLst>
                  <a:gd name="connsiteX0" fmla="*/ 1 w 1050012"/>
                  <a:gd name="connsiteY0" fmla="*/ 206866 h 541583"/>
                  <a:gd name="connsiteX1" fmla="*/ 525006 w 1050012"/>
                  <a:gd name="connsiteY1" fmla="*/ 0 h 541583"/>
                  <a:gd name="connsiteX2" fmla="*/ 1050011 w 1050012"/>
                  <a:gd name="connsiteY2" fmla="*/ 206866 h 541583"/>
                  <a:gd name="connsiteX3" fmla="*/ 849477 w 1050012"/>
                  <a:gd name="connsiteY3" fmla="*/ 541582 h 541583"/>
                  <a:gd name="connsiteX4" fmla="*/ 200535 w 1050012"/>
                  <a:gd name="connsiteY4" fmla="*/ 541582 h 541583"/>
                  <a:gd name="connsiteX5" fmla="*/ 1 w 1050012"/>
                  <a:gd name="connsiteY5" fmla="*/ 206866 h 541583"/>
                  <a:gd name="connsiteX0" fmla="*/ 0 w 1050010"/>
                  <a:gd name="connsiteY0" fmla="*/ 95106 h 429822"/>
                  <a:gd name="connsiteX1" fmla="*/ 547865 w 1050010"/>
                  <a:gd name="connsiteY1" fmla="*/ 0 h 429822"/>
                  <a:gd name="connsiteX2" fmla="*/ 1050010 w 1050010"/>
                  <a:gd name="connsiteY2" fmla="*/ 95106 h 429822"/>
                  <a:gd name="connsiteX3" fmla="*/ 849476 w 1050010"/>
                  <a:gd name="connsiteY3" fmla="*/ 429822 h 429822"/>
                  <a:gd name="connsiteX4" fmla="*/ 200534 w 1050010"/>
                  <a:gd name="connsiteY4" fmla="*/ 429822 h 429822"/>
                  <a:gd name="connsiteX5" fmla="*/ 0 w 1050010"/>
                  <a:gd name="connsiteY5" fmla="*/ 95106 h 429822"/>
                  <a:gd name="connsiteX0" fmla="*/ 0 w 1050010"/>
                  <a:gd name="connsiteY0" fmla="*/ 163686 h 498402"/>
                  <a:gd name="connsiteX1" fmla="*/ 525005 w 1050010"/>
                  <a:gd name="connsiteY1" fmla="*/ 0 h 498402"/>
                  <a:gd name="connsiteX2" fmla="*/ 1050010 w 1050010"/>
                  <a:gd name="connsiteY2" fmla="*/ 163686 h 498402"/>
                  <a:gd name="connsiteX3" fmla="*/ 849476 w 1050010"/>
                  <a:gd name="connsiteY3" fmla="*/ 498402 h 498402"/>
                  <a:gd name="connsiteX4" fmla="*/ 200534 w 1050010"/>
                  <a:gd name="connsiteY4" fmla="*/ 498402 h 498402"/>
                  <a:gd name="connsiteX5" fmla="*/ 0 w 1050010"/>
                  <a:gd name="connsiteY5" fmla="*/ 163686 h 498402"/>
                  <a:gd name="connsiteX0" fmla="*/ 0 w 1019530"/>
                  <a:gd name="connsiteY0" fmla="*/ 163686 h 498402"/>
                  <a:gd name="connsiteX1" fmla="*/ 525005 w 1019530"/>
                  <a:gd name="connsiteY1" fmla="*/ 0 h 498402"/>
                  <a:gd name="connsiteX2" fmla="*/ 1019530 w 1019530"/>
                  <a:gd name="connsiteY2" fmla="*/ 178926 h 498402"/>
                  <a:gd name="connsiteX3" fmla="*/ 849476 w 1019530"/>
                  <a:gd name="connsiteY3" fmla="*/ 498402 h 498402"/>
                  <a:gd name="connsiteX4" fmla="*/ 200534 w 1019530"/>
                  <a:gd name="connsiteY4" fmla="*/ 498402 h 498402"/>
                  <a:gd name="connsiteX5" fmla="*/ 0 w 1019530"/>
                  <a:gd name="connsiteY5" fmla="*/ 163686 h 498402"/>
                  <a:gd name="connsiteX0" fmla="*/ 0 w 1019530"/>
                  <a:gd name="connsiteY0" fmla="*/ 163686 h 498402"/>
                  <a:gd name="connsiteX1" fmla="*/ 525005 w 1019530"/>
                  <a:gd name="connsiteY1" fmla="*/ 0 h 498402"/>
                  <a:gd name="connsiteX2" fmla="*/ 1019530 w 1019530"/>
                  <a:gd name="connsiteY2" fmla="*/ 178926 h 498402"/>
                  <a:gd name="connsiteX3" fmla="*/ 849476 w 1019530"/>
                  <a:gd name="connsiteY3" fmla="*/ 450142 h 498402"/>
                  <a:gd name="connsiteX4" fmla="*/ 200534 w 1019530"/>
                  <a:gd name="connsiteY4" fmla="*/ 498402 h 498402"/>
                  <a:gd name="connsiteX5" fmla="*/ 0 w 1019530"/>
                  <a:gd name="connsiteY5" fmla="*/ 163686 h 498402"/>
                  <a:gd name="connsiteX0" fmla="*/ 0 w 1019530"/>
                  <a:gd name="connsiteY0" fmla="*/ 163686 h 475542"/>
                  <a:gd name="connsiteX1" fmla="*/ 525005 w 1019530"/>
                  <a:gd name="connsiteY1" fmla="*/ 0 h 475542"/>
                  <a:gd name="connsiteX2" fmla="*/ 1019530 w 1019530"/>
                  <a:gd name="connsiteY2" fmla="*/ 178926 h 475542"/>
                  <a:gd name="connsiteX3" fmla="*/ 849476 w 1019530"/>
                  <a:gd name="connsiteY3" fmla="*/ 450142 h 475542"/>
                  <a:gd name="connsiteX4" fmla="*/ 205614 w 1019530"/>
                  <a:gd name="connsiteY4" fmla="*/ 475542 h 475542"/>
                  <a:gd name="connsiteX5" fmla="*/ 0 w 1019530"/>
                  <a:gd name="connsiteY5" fmla="*/ 163686 h 475542"/>
                  <a:gd name="connsiteX0" fmla="*/ 0 w 1019530"/>
                  <a:gd name="connsiteY0" fmla="*/ 163686 h 480622"/>
                  <a:gd name="connsiteX1" fmla="*/ 525005 w 1019530"/>
                  <a:gd name="connsiteY1" fmla="*/ 0 h 480622"/>
                  <a:gd name="connsiteX2" fmla="*/ 1019530 w 1019530"/>
                  <a:gd name="connsiteY2" fmla="*/ 178926 h 480622"/>
                  <a:gd name="connsiteX3" fmla="*/ 811376 w 1019530"/>
                  <a:gd name="connsiteY3" fmla="*/ 480622 h 480622"/>
                  <a:gd name="connsiteX4" fmla="*/ 205614 w 1019530"/>
                  <a:gd name="connsiteY4" fmla="*/ 475542 h 480622"/>
                  <a:gd name="connsiteX5" fmla="*/ 0 w 1019530"/>
                  <a:gd name="connsiteY5" fmla="*/ 163686 h 480622"/>
                  <a:gd name="connsiteX0" fmla="*/ 0 w 973810"/>
                  <a:gd name="connsiteY0" fmla="*/ 184006 h 480622"/>
                  <a:gd name="connsiteX1" fmla="*/ 479285 w 973810"/>
                  <a:gd name="connsiteY1" fmla="*/ 0 h 480622"/>
                  <a:gd name="connsiteX2" fmla="*/ 973810 w 973810"/>
                  <a:gd name="connsiteY2" fmla="*/ 178926 h 480622"/>
                  <a:gd name="connsiteX3" fmla="*/ 765656 w 973810"/>
                  <a:gd name="connsiteY3" fmla="*/ 480622 h 480622"/>
                  <a:gd name="connsiteX4" fmla="*/ 159894 w 973810"/>
                  <a:gd name="connsiteY4" fmla="*/ 475542 h 480622"/>
                  <a:gd name="connsiteX5" fmla="*/ 0 w 973810"/>
                  <a:gd name="connsiteY5" fmla="*/ 184006 h 480622"/>
                  <a:gd name="connsiteX0" fmla="*/ 0 w 973810"/>
                  <a:gd name="connsiteY0" fmla="*/ 184006 h 480622"/>
                  <a:gd name="connsiteX1" fmla="*/ 479285 w 973810"/>
                  <a:gd name="connsiteY1" fmla="*/ 0 h 480622"/>
                  <a:gd name="connsiteX2" fmla="*/ 973810 w 973810"/>
                  <a:gd name="connsiteY2" fmla="*/ 178926 h 480622"/>
                  <a:gd name="connsiteX3" fmla="*/ 765656 w 973810"/>
                  <a:gd name="connsiteY3" fmla="*/ 480622 h 480622"/>
                  <a:gd name="connsiteX4" fmla="*/ 159894 w 973810"/>
                  <a:gd name="connsiteY4" fmla="*/ 475542 h 480622"/>
                  <a:gd name="connsiteX5" fmla="*/ 0 w 973810"/>
                  <a:gd name="connsiteY5" fmla="*/ 184006 h 480622"/>
                  <a:gd name="connsiteX0" fmla="*/ 170 w 973980"/>
                  <a:gd name="connsiteY0" fmla="*/ 184006 h 480622"/>
                  <a:gd name="connsiteX1" fmla="*/ 479455 w 973980"/>
                  <a:gd name="connsiteY1" fmla="*/ 0 h 480622"/>
                  <a:gd name="connsiteX2" fmla="*/ 973980 w 973980"/>
                  <a:gd name="connsiteY2" fmla="*/ 178926 h 480622"/>
                  <a:gd name="connsiteX3" fmla="*/ 765826 w 973980"/>
                  <a:gd name="connsiteY3" fmla="*/ 480622 h 480622"/>
                  <a:gd name="connsiteX4" fmla="*/ 160064 w 973980"/>
                  <a:gd name="connsiteY4" fmla="*/ 475542 h 480622"/>
                  <a:gd name="connsiteX5" fmla="*/ 170 w 973980"/>
                  <a:gd name="connsiteY5" fmla="*/ 184006 h 480622"/>
                  <a:gd name="connsiteX0" fmla="*/ 170 w 973980"/>
                  <a:gd name="connsiteY0" fmla="*/ 184006 h 480622"/>
                  <a:gd name="connsiteX1" fmla="*/ 479455 w 973980"/>
                  <a:gd name="connsiteY1" fmla="*/ 0 h 480622"/>
                  <a:gd name="connsiteX2" fmla="*/ 973980 w 973980"/>
                  <a:gd name="connsiteY2" fmla="*/ 178926 h 480622"/>
                  <a:gd name="connsiteX3" fmla="*/ 765826 w 973980"/>
                  <a:gd name="connsiteY3" fmla="*/ 480622 h 480622"/>
                  <a:gd name="connsiteX4" fmla="*/ 160064 w 973980"/>
                  <a:gd name="connsiteY4" fmla="*/ 475542 h 480622"/>
                  <a:gd name="connsiteX5" fmla="*/ 170 w 973980"/>
                  <a:gd name="connsiteY5" fmla="*/ 184006 h 480622"/>
                  <a:gd name="connsiteX0" fmla="*/ 138 w 973948"/>
                  <a:gd name="connsiteY0" fmla="*/ 184006 h 480622"/>
                  <a:gd name="connsiteX1" fmla="*/ 479423 w 973948"/>
                  <a:gd name="connsiteY1" fmla="*/ 0 h 480622"/>
                  <a:gd name="connsiteX2" fmla="*/ 973948 w 973948"/>
                  <a:gd name="connsiteY2" fmla="*/ 178926 h 480622"/>
                  <a:gd name="connsiteX3" fmla="*/ 765794 w 973948"/>
                  <a:gd name="connsiteY3" fmla="*/ 480622 h 480622"/>
                  <a:gd name="connsiteX4" fmla="*/ 160032 w 973948"/>
                  <a:gd name="connsiteY4" fmla="*/ 475542 h 480622"/>
                  <a:gd name="connsiteX5" fmla="*/ 138 w 973948"/>
                  <a:gd name="connsiteY5" fmla="*/ 184006 h 480622"/>
                  <a:gd name="connsiteX0" fmla="*/ 138 w 973948"/>
                  <a:gd name="connsiteY0" fmla="*/ 184006 h 497603"/>
                  <a:gd name="connsiteX1" fmla="*/ 479423 w 973948"/>
                  <a:gd name="connsiteY1" fmla="*/ 0 h 497603"/>
                  <a:gd name="connsiteX2" fmla="*/ 973948 w 973948"/>
                  <a:gd name="connsiteY2" fmla="*/ 178926 h 497603"/>
                  <a:gd name="connsiteX3" fmla="*/ 765794 w 973948"/>
                  <a:gd name="connsiteY3" fmla="*/ 480622 h 497603"/>
                  <a:gd name="connsiteX4" fmla="*/ 160032 w 973948"/>
                  <a:gd name="connsiteY4" fmla="*/ 475542 h 497603"/>
                  <a:gd name="connsiteX5" fmla="*/ 138 w 973948"/>
                  <a:gd name="connsiteY5" fmla="*/ 184006 h 497603"/>
                  <a:gd name="connsiteX0" fmla="*/ 252 w 974062"/>
                  <a:gd name="connsiteY0" fmla="*/ 184006 h 497603"/>
                  <a:gd name="connsiteX1" fmla="*/ 479537 w 974062"/>
                  <a:gd name="connsiteY1" fmla="*/ 0 h 497603"/>
                  <a:gd name="connsiteX2" fmla="*/ 974062 w 974062"/>
                  <a:gd name="connsiteY2" fmla="*/ 178926 h 497603"/>
                  <a:gd name="connsiteX3" fmla="*/ 765908 w 974062"/>
                  <a:gd name="connsiteY3" fmla="*/ 480622 h 497603"/>
                  <a:gd name="connsiteX4" fmla="*/ 160146 w 974062"/>
                  <a:gd name="connsiteY4" fmla="*/ 475542 h 497603"/>
                  <a:gd name="connsiteX5" fmla="*/ 252 w 974062"/>
                  <a:gd name="connsiteY5" fmla="*/ 184006 h 497603"/>
                  <a:gd name="connsiteX0" fmla="*/ 164 w 973974"/>
                  <a:gd name="connsiteY0" fmla="*/ 184006 h 497603"/>
                  <a:gd name="connsiteX1" fmla="*/ 479449 w 973974"/>
                  <a:gd name="connsiteY1" fmla="*/ 0 h 497603"/>
                  <a:gd name="connsiteX2" fmla="*/ 973974 w 973974"/>
                  <a:gd name="connsiteY2" fmla="*/ 178926 h 497603"/>
                  <a:gd name="connsiteX3" fmla="*/ 765820 w 973974"/>
                  <a:gd name="connsiteY3" fmla="*/ 480622 h 497603"/>
                  <a:gd name="connsiteX4" fmla="*/ 160058 w 973974"/>
                  <a:gd name="connsiteY4" fmla="*/ 475542 h 497603"/>
                  <a:gd name="connsiteX5" fmla="*/ 164 w 973974"/>
                  <a:gd name="connsiteY5" fmla="*/ 184006 h 497603"/>
                  <a:gd name="connsiteX0" fmla="*/ 164 w 973974"/>
                  <a:gd name="connsiteY0" fmla="*/ 184006 h 504987"/>
                  <a:gd name="connsiteX1" fmla="*/ 479449 w 973974"/>
                  <a:gd name="connsiteY1" fmla="*/ 0 h 504987"/>
                  <a:gd name="connsiteX2" fmla="*/ 973974 w 973974"/>
                  <a:gd name="connsiteY2" fmla="*/ 178926 h 504987"/>
                  <a:gd name="connsiteX3" fmla="*/ 765820 w 973974"/>
                  <a:gd name="connsiteY3" fmla="*/ 480622 h 504987"/>
                  <a:gd name="connsiteX4" fmla="*/ 160058 w 973974"/>
                  <a:gd name="connsiteY4" fmla="*/ 475542 h 504987"/>
                  <a:gd name="connsiteX5" fmla="*/ 164 w 973974"/>
                  <a:gd name="connsiteY5" fmla="*/ 184006 h 504987"/>
                  <a:gd name="connsiteX0" fmla="*/ 164 w 973974"/>
                  <a:gd name="connsiteY0" fmla="*/ 184006 h 504987"/>
                  <a:gd name="connsiteX1" fmla="*/ 479449 w 973974"/>
                  <a:gd name="connsiteY1" fmla="*/ 0 h 504987"/>
                  <a:gd name="connsiteX2" fmla="*/ 973974 w 973974"/>
                  <a:gd name="connsiteY2" fmla="*/ 178926 h 504987"/>
                  <a:gd name="connsiteX3" fmla="*/ 765820 w 973974"/>
                  <a:gd name="connsiteY3" fmla="*/ 480622 h 504987"/>
                  <a:gd name="connsiteX4" fmla="*/ 160058 w 973974"/>
                  <a:gd name="connsiteY4" fmla="*/ 475542 h 504987"/>
                  <a:gd name="connsiteX5" fmla="*/ 164 w 973974"/>
                  <a:gd name="connsiteY5" fmla="*/ 184006 h 504987"/>
                  <a:gd name="connsiteX0" fmla="*/ 164 w 973974"/>
                  <a:gd name="connsiteY0" fmla="*/ 184006 h 502514"/>
                  <a:gd name="connsiteX1" fmla="*/ 479449 w 973974"/>
                  <a:gd name="connsiteY1" fmla="*/ 0 h 502514"/>
                  <a:gd name="connsiteX2" fmla="*/ 973974 w 973974"/>
                  <a:gd name="connsiteY2" fmla="*/ 178926 h 502514"/>
                  <a:gd name="connsiteX3" fmla="*/ 765820 w 973974"/>
                  <a:gd name="connsiteY3" fmla="*/ 480622 h 502514"/>
                  <a:gd name="connsiteX4" fmla="*/ 160058 w 973974"/>
                  <a:gd name="connsiteY4" fmla="*/ 475542 h 502514"/>
                  <a:gd name="connsiteX5" fmla="*/ 164 w 973974"/>
                  <a:gd name="connsiteY5" fmla="*/ 184006 h 50251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16 h 502524"/>
                  <a:gd name="connsiteX1" fmla="*/ 479449 w 984703"/>
                  <a:gd name="connsiteY1" fmla="*/ 10 h 502524"/>
                  <a:gd name="connsiteX2" fmla="*/ 973974 w 984703"/>
                  <a:gd name="connsiteY2" fmla="*/ 178936 h 502524"/>
                  <a:gd name="connsiteX3" fmla="*/ 765820 w 984703"/>
                  <a:gd name="connsiteY3" fmla="*/ 480632 h 502524"/>
                  <a:gd name="connsiteX4" fmla="*/ 160058 w 984703"/>
                  <a:gd name="connsiteY4" fmla="*/ 475552 h 502524"/>
                  <a:gd name="connsiteX5" fmla="*/ 164 w 984703"/>
                  <a:gd name="connsiteY5" fmla="*/ 184016 h 50252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06 h 502514"/>
                  <a:gd name="connsiteX1" fmla="*/ 4921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4703" h="502514">
                    <a:moveTo>
                      <a:pt x="164" y="184006"/>
                    </a:moveTo>
                    <a:cubicBezTo>
                      <a:pt x="20226" y="127751"/>
                      <a:pt x="301907" y="10535"/>
                      <a:pt x="492149" y="0"/>
                    </a:cubicBezTo>
                    <a:cubicBezTo>
                      <a:pt x="776371" y="8842"/>
                      <a:pt x="951372" y="124364"/>
                      <a:pt x="973974" y="178926"/>
                    </a:cubicBezTo>
                    <a:cubicBezTo>
                      <a:pt x="990949" y="210911"/>
                      <a:pt x="1020625" y="441017"/>
                      <a:pt x="765820" y="480622"/>
                    </a:cubicBezTo>
                    <a:cubicBezTo>
                      <a:pt x="698519" y="496709"/>
                      <a:pt x="306099" y="522955"/>
                      <a:pt x="160058" y="475542"/>
                    </a:cubicBezTo>
                    <a:cubicBezTo>
                      <a:pt x="111840" y="457103"/>
                      <a:pt x="-4958" y="469145"/>
                      <a:pt x="164" y="184006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87" name="Gruppo 86">
                <a:extLst>
                  <a:ext uri="{FF2B5EF4-FFF2-40B4-BE49-F238E27FC236}">
                    <a16:creationId xmlns:a16="http://schemas.microsoft.com/office/drawing/2014/main" id="{35CBD755-024C-7986-D51D-0F90BEF07B6D}"/>
                  </a:ext>
                </a:extLst>
              </p:cNvPr>
              <p:cNvGrpSpPr/>
              <p:nvPr/>
            </p:nvGrpSpPr>
            <p:grpSpPr>
              <a:xfrm>
                <a:off x="1933690" y="2420226"/>
                <a:ext cx="205740" cy="220979"/>
                <a:chOff x="3634959" y="1562563"/>
                <a:chExt cx="205740" cy="220979"/>
              </a:xfrm>
            </p:grpSpPr>
            <p:sp>
              <p:nvSpPr>
                <p:cNvPr id="93" name="Ovale 92">
                  <a:extLst>
                    <a:ext uri="{FF2B5EF4-FFF2-40B4-BE49-F238E27FC236}">
                      <a16:creationId xmlns:a16="http://schemas.microsoft.com/office/drawing/2014/main" id="{9C71835A-4EF6-F3DF-1964-AD7169410EE6}"/>
                    </a:ext>
                  </a:extLst>
                </p:cNvPr>
                <p:cNvSpPr/>
                <p:nvPr/>
              </p:nvSpPr>
              <p:spPr>
                <a:xfrm>
                  <a:off x="3634959" y="1562563"/>
                  <a:ext cx="205740" cy="220979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4" name="Ovale 93">
                  <a:extLst>
                    <a:ext uri="{FF2B5EF4-FFF2-40B4-BE49-F238E27FC236}">
                      <a16:creationId xmlns:a16="http://schemas.microsoft.com/office/drawing/2014/main" id="{F0F5E363-669F-13B6-5BE6-E0731D90A7B6}"/>
                    </a:ext>
                  </a:extLst>
                </p:cNvPr>
                <p:cNvSpPr/>
                <p:nvPr/>
              </p:nvSpPr>
              <p:spPr>
                <a:xfrm>
                  <a:off x="3701366" y="1634951"/>
                  <a:ext cx="97769" cy="10668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88" name="Trapezio 87">
                <a:extLst>
                  <a:ext uri="{FF2B5EF4-FFF2-40B4-BE49-F238E27FC236}">
                    <a16:creationId xmlns:a16="http://schemas.microsoft.com/office/drawing/2014/main" id="{F0E085B1-AA11-A323-116E-F435334D55AD}"/>
                  </a:ext>
                </a:extLst>
              </p:cNvPr>
              <p:cNvSpPr/>
              <p:nvPr/>
            </p:nvSpPr>
            <p:spPr>
              <a:xfrm rot="10800000">
                <a:off x="2282428" y="2812059"/>
                <a:ext cx="68580" cy="53340"/>
              </a:xfrm>
              <a:prstGeom prst="trapezoi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9" name="Arco 88">
                <a:extLst>
                  <a:ext uri="{FF2B5EF4-FFF2-40B4-BE49-F238E27FC236}">
                    <a16:creationId xmlns:a16="http://schemas.microsoft.com/office/drawing/2014/main" id="{BBAE377D-05DA-6B1E-2A97-A83025944E83}"/>
                  </a:ext>
                </a:extLst>
              </p:cNvPr>
              <p:cNvSpPr/>
              <p:nvPr/>
            </p:nvSpPr>
            <p:spPr>
              <a:xfrm rot="5665335">
                <a:off x="2166812" y="1683605"/>
                <a:ext cx="255270" cy="360049"/>
              </a:xfrm>
              <a:prstGeom prst="arc">
                <a:avLst>
                  <a:gd name="adj1" fmla="val 16200000"/>
                  <a:gd name="adj2" fmla="val 5035040"/>
                </a:avLst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90" name="Gruppo 89">
                <a:extLst>
                  <a:ext uri="{FF2B5EF4-FFF2-40B4-BE49-F238E27FC236}">
                    <a16:creationId xmlns:a16="http://schemas.microsoft.com/office/drawing/2014/main" id="{0D3F7001-2628-DD49-6A1F-6CAFCBA8D19D}"/>
                  </a:ext>
                </a:extLst>
              </p:cNvPr>
              <p:cNvGrpSpPr/>
              <p:nvPr/>
            </p:nvGrpSpPr>
            <p:grpSpPr>
              <a:xfrm>
                <a:off x="2498606" y="2420225"/>
                <a:ext cx="205740" cy="220979"/>
                <a:chOff x="3634959" y="1562563"/>
                <a:chExt cx="205740" cy="220979"/>
              </a:xfrm>
            </p:grpSpPr>
            <p:sp>
              <p:nvSpPr>
                <p:cNvPr id="91" name="Ovale 90">
                  <a:extLst>
                    <a:ext uri="{FF2B5EF4-FFF2-40B4-BE49-F238E27FC236}">
                      <a16:creationId xmlns:a16="http://schemas.microsoft.com/office/drawing/2014/main" id="{2EAF6F21-8567-43F2-4157-AA1A880F7309}"/>
                    </a:ext>
                  </a:extLst>
                </p:cNvPr>
                <p:cNvSpPr/>
                <p:nvPr/>
              </p:nvSpPr>
              <p:spPr>
                <a:xfrm>
                  <a:off x="3634959" y="1562563"/>
                  <a:ext cx="205740" cy="220979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2" name="Ovale 91">
                  <a:extLst>
                    <a:ext uri="{FF2B5EF4-FFF2-40B4-BE49-F238E27FC236}">
                      <a16:creationId xmlns:a16="http://schemas.microsoft.com/office/drawing/2014/main" id="{AA74AE6D-39B5-343C-2FB0-4E9B83189F51}"/>
                    </a:ext>
                  </a:extLst>
                </p:cNvPr>
                <p:cNvSpPr/>
                <p:nvPr/>
              </p:nvSpPr>
              <p:spPr>
                <a:xfrm>
                  <a:off x="3688944" y="1634952"/>
                  <a:ext cx="97769" cy="10668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</p:grpSp>
      <p:grpSp>
        <p:nvGrpSpPr>
          <p:cNvPr id="70" name="Gruppo 69">
            <a:extLst>
              <a:ext uri="{FF2B5EF4-FFF2-40B4-BE49-F238E27FC236}">
                <a16:creationId xmlns:a16="http://schemas.microsoft.com/office/drawing/2014/main" id="{75D21462-35ED-6AB6-6603-D3B28EE78597}"/>
              </a:ext>
            </a:extLst>
          </p:cNvPr>
          <p:cNvGrpSpPr/>
          <p:nvPr/>
        </p:nvGrpSpPr>
        <p:grpSpPr>
          <a:xfrm>
            <a:off x="5984921" y="2994374"/>
            <a:ext cx="205264" cy="210679"/>
            <a:chOff x="7194492" y="1267280"/>
            <a:chExt cx="832077" cy="849267"/>
          </a:xfrm>
          <a:solidFill>
            <a:schemeClr val="bg2">
              <a:lumMod val="25000"/>
            </a:schemeClr>
          </a:solidFill>
        </p:grpSpPr>
        <p:sp>
          <p:nvSpPr>
            <p:cNvPr id="71" name="Ritardo 70">
              <a:extLst>
                <a:ext uri="{FF2B5EF4-FFF2-40B4-BE49-F238E27FC236}">
                  <a16:creationId xmlns:a16="http://schemas.microsoft.com/office/drawing/2014/main" id="{AED4DCFC-5C11-A4C6-A594-3D721436BF1F}"/>
                </a:ext>
              </a:extLst>
            </p:cNvPr>
            <p:cNvSpPr/>
            <p:nvPr/>
          </p:nvSpPr>
          <p:spPr>
            <a:xfrm rot="5197850">
              <a:off x="7374466" y="1439654"/>
              <a:ext cx="503058" cy="417272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2" name="Cerchio parziale 71">
              <a:extLst>
                <a:ext uri="{FF2B5EF4-FFF2-40B4-BE49-F238E27FC236}">
                  <a16:creationId xmlns:a16="http://schemas.microsoft.com/office/drawing/2014/main" id="{24D34335-0EF5-0CC2-81F8-908A54806901}"/>
                </a:ext>
              </a:extLst>
            </p:cNvPr>
            <p:cNvSpPr/>
            <p:nvPr/>
          </p:nvSpPr>
          <p:spPr>
            <a:xfrm rot="1936892">
              <a:off x="7194492" y="1267280"/>
              <a:ext cx="832077" cy="849267"/>
            </a:xfrm>
            <a:prstGeom prst="pie">
              <a:avLst>
                <a:gd name="adj1" fmla="val 11382448"/>
                <a:gd name="adj2" fmla="val 166025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sp>
        <p:nvSpPr>
          <p:cNvPr id="110" name="CasellaDiTesto 109">
            <a:extLst>
              <a:ext uri="{FF2B5EF4-FFF2-40B4-BE49-F238E27FC236}">
                <a16:creationId xmlns:a16="http://schemas.microsoft.com/office/drawing/2014/main" id="{4AF2ADE0-8679-02CE-6DD9-FCD037A92EDF}"/>
              </a:ext>
            </a:extLst>
          </p:cNvPr>
          <p:cNvSpPr txBox="1"/>
          <p:nvPr/>
        </p:nvSpPr>
        <p:spPr>
          <a:xfrm>
            <a:off x="4533615" y="3402175"/>
            <a:ext cx="142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>
                <a:solidFill>
                  <a:schemeClr val="tx2">
                    <a:lumMod val="50000"/>
                    <a:lumOff val="50000"/>
                  </a:schemeClr>
                </a:solidFill>
              </a:rPr>
              <a:t>giocattolo</a:t>
            </a:r>
            <a:endParaRPr lang="it-IT" b="1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03B379E-866F-50E9-A9AC-88FC750058DE}"/>
              </a:ext>
            </a:extLst>
          </p:cNvPr>
          <p:cNvSpPr txBox="1"/>
          <p:nvPr/>
        </p:nvSpPr>
        <p:spPr>
          <a:xfrm>
            <a:off x="6429494" y="2651530"/>
            <a:ext cx="142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robot</a:t>
            </a:r>
            <a:endParaRPr lang="it-IT" b="1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645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419C8-3D05-DB0E-39FF-D752D3262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54ABA66A-8D39-90B4-D543-7D016A9AA98F}"/>
              </a:ext>
            </a:extLst>
          </p:cNvPr>
          <p:cNvSpPr/>
          <p:nvPr/>
        </p:nvSpPr>
        <p:spPr>
          <a:xfrm>
            <a:off x="3030735" y="4330094"/>
            <a:ext cx="829021" cy="8489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C4B5531B-C433-EC2C-8B4D-A1964848CB01}"/>
              </a:ext>
            </a:extLst>
          </p:cNvPr>
          <p:cNvGrpSpPr/>
          <p:nvPr/>
        </p:nvGrpSpPr>
        <p:grpSpPr>
          <a:xfrm>
            <a:off x="7986582" y="1833103"/>
            <a:ext cx="1368312" cy="1546723"/>
            <a:chOff x="8263186" y="1853481"/>
            <a:chExt cx="1825928" cy="1854682"/>
          </a:xfrm>
        </p:grpSpPr>
        <p:sp>
          <p:nvSpPr>
            <p:cNvPr id="34" name="Triangolo isoscele 33">
              <a:extLst>
                <a:ext uri="{FF2B5EF4-FFF2-40B4-BE49-F238E27FC236}">
                  <a16:creationId xmlns:a16="http://schemas.microsoft.com/office/drawing/2014/main" id="{D31DBD39-1E5D-CF5C-3DAC-DB2685A50542}"/>
                </a:ext>
              </a:extLst>
            </p:cNvPr>
            <p:cNvSpPr/>
            <p:nvPr/>
          </p:nvSpPr>
          <p:spPr>
            <a:xfrm>
              <a:off x="8611120" y="2050729"/>
              <a:ext cx="1139103" cy="26993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/>
            </a:p>
          </p:txBody>
        </p: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748A6439-FA86-6310-040C-AD9545C3EB4D}"/>
                </a:ext>
              </a:extLst>
            </p:cNvPr>
            <p:cNvGrpSpPr/>
            <p:nvPr/>
          </p:nvGrpSpPr>
          <p:grpSpPr>
            <a:xfrm>
              <a:off x="8263186" y="1853481"/>
              <a:ext cx="1825928" cy="1854682"/>
              <a:chOff x="8263186" y="1853481"/>
              <a:chExt cx="1825928" cy="1854682"/>
            </a:xfrm>
          </p:grpSpPr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96CC26A8-98CF-1520-32BB-C5AB213241F3}"/>
                  </a:ext>
                </a:extLst>
              </p:cNvPr>
              <p:cNvSpPr/>
              <p:nvPr/>
            </p:nvSpPr>
            <p:spPr>
              <a:xfrm>
                <a:off x="8407311" y="2254378"/>
                <a:ext cx="1514713" cy="105891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8" name="Elemento grafico 27" descr="Cane Corgi con tre palline">
                <a:extLst>
                  <a:ext uri="{FF2B5EF4-FFF2-40B4-BE49-F238E27FC236}">
                    <a16:creationId xmlns:a16="http://schemas.microsoft.com/office/drawing/2014/main" id="{979040AA-12AC-6DDD-87D6-39C59EC6F7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63186" y="1853481"/>
                <a:ext cx="1825928" cy="1854682"/>
              </a:xfrm>
              <a:prstGeom prst="rect">
                <a:avLst/>
              </a:prstGeom>
            </p:spPr>
          </p:pic>
        </p:grpSp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C8DF8CF3-0ECF-B162-D1E4-438ABC0C157C}"/>
              </a:ext>
            </a:extLst>
          </p:cNvPr>
          <p:cNvGrpSpPr/>
          <p:nvPr/>
        </p:nvGrpSpPr>
        <p:grpSpPr>
          <a:xfrm>
            <a:off x="5331447" y="1604009"/>
            <a:ext cx="1131627" cy="1144693"/>
            <a:chOff x="4553138" y="1500396"/>
            <a:chExt cx="1514713" cy="1367687"/>
          </a:xfrm>
        </p:grpSpPr>
        <p:sp>
          <p:nvSpPr>
            <p:cNvPr id="32" name="Triangolo isoscele 31">
              <a:extLst>
                <a:ext uri="{FF2B5EF4-FFF2-40B4-BE49-F238E27FC236}">
                  <a16:creationId xmlns:a16="http://schemas.microsoft.com/office/drawing/2014/main" id="{F1FBFBAA-8856-AC70-9312-F5BFC8C651A2}"/>
                </a:ext>
              </a:extLst>
            </p:cNvPr>
            <p:cNvSpPr/>
            <p:nvPr/>
          </p:nvSpPr>
          <p:spPr>
            <a:xfrm>
              <a:off x="4748203" y="1500396"/>
              <a:ext cx="1139103" cy="26993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C1D364D0-DFF9-42D2-F4CE-7CF99D6DB9F7}"/>
                </a:ext>
              </a:extLst>
            </p:cNvPr>
            <p:cNvGrpSpPr/>
            <p:nvPr/>
          </p:nvGrpSpPr>
          <p:grpSpPr>
            <a:xfrm>
              <a:off x="4553138" y="1629832"/>
              <a:ext cx="1514713" cy="1238251"/>
              <a:chOff x="4553138" y="1629832"/>
              <a:chExt cx="1514713" cy="1238251"/>
            </a:xfrm>
          </p:grpSpPr>
          <p:sp>
            <p:nvSpPr>
              <p:cNvPr id="23" name="Rettangolo 22">
                <a:extLst>
                  <a:ext uri="{FF2B5EF4-FFF2-40B4-BE49-F238E27FC236}">
                    <a16:creationId xmlns:a16="http://schemas.microsoft.com/office/drawing/2014/main" id="{82C20A85-94CB-D211-D6D2-9488895EF4A8}"/>
                  </a:ext>
                </a:extLst>
              </p:cNvPr>
              <p:cNvSpPr/>
              <p:nvPr/>
            </p:nvSpPr>
            <p:spPr>
              <a:xfrm>
                <a:off x="4553138" y="1724292"/>
                <a:ext cx="1514713" cy="105891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9" name="Elemento grafico 28" descr="Gatto">
                <a:extLst>
                  <a:ext uri="{FF2B5EF4-FFF2-40B4-BE49-F238E27FC236}">
                    <a16:creationId xmlns:a16="http://schemas.microsoft.com/office/drawing/2014/main" id="{54BFE0B2-2E80-48BD-125F-1D478085BB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815417" y="1629832"/>
                <a:ext cx="1068917" cy="1238251"/>
              </a:xfrm>
              <a:prstGeom prst="rect">
                <a:avLst/>
              </a:prstGeom>
            </p:spPr>
          </p:pic>
        </p:grpSp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D266F380-7974-A895-C701-1B92C432BB36}"/>
              </a:ext>
            </a:extLst>
          </p:cNvPr>
          <p:cNvGrpSpPr/>
          <p:nvPr/>
        </p:nvGrpSpPr>
        <p:grpSpPr>
          <a:xfrm>
            <a:off x="4696082" y="3432512"/>
            <a:ext cx="2240093" cy="1582800"/>
            <a:chOff x="3521034" y="3460751"/>
            <a:chExt cx="2551332" cy="1651792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5DBC0ABA-08ED-56F1-0D32-65019BFFDE97}"/>
                </a:ext>
              </a:extLst>
            </p:cNvPr>
            <p:cNvSpPr/>
            <p:nvPr/>
          </p:nvSpPr>
          <p:spPr>
            <a:xfrm>
              <a:off x="3521034" y="4230977"/>
              <a:ext cx="2551332" cy="2277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EF3B841D-87B5-B469-AD69-B2943677AD15}"/>
                </a:ext>
              </a:extLst>
            </p:cNvPr>
            <p:cNvSpPr/>
            <p:nvPr/>
          </p:nvSpPr>
          <p:spPr>
            <a:xfrm rot="5400000">
              <a:off x="5420511" y="4727934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7DAB6185-A946-FBB1-E9E1-4529058D631A}"/>
                </a:ext>
              </a:extLst>
            </p:cNvPr>
            <p:cNvSpPr/>
            <p:nvPr/>
          </p:nvSpPr>
          <p:spPr>
            <a:xfrm rot="5400000">
              <a:off x="3498946" y="4717811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1875EC94-8CB6-21C2-5264-46E716688E14}"/>
                </a:ext>
              </a:extLst>
            </p:cNvPr>
            <p:cNvSpPr/>
            <p:nvPr/>
          </p:nvSpPr>
          <p:spPr>
            <a:xfrm rot="5400000">
              <a:off x="3752945" y="4623480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82657216-0A31-D330-BF81-EBDB686CB7C1}"/>
                </a:ext>
              </a:extLst>
            </p:cNvPr>
            <p:cNvSpPr/>
            <p:nvPr/>
          </p:nvSpPr>
          <p:spPr>
            <a:xfrm rot="5400000">
              <a:off x="5199641" y="4617498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6" name="Elemento grafico 35" descr="Un coniglio">
              <a:extLst>
                <a:ext uri="{FF2B5EF4-FFF2-40B4-BE49-F238E27FC236}">
                  <a16:creationId xmlns:a16="http://schemas.microsoft.com/office/drawing/2014/main" id="{6BF953AE-6FEB-E35B-8C90-209964FB5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84084" y="3460751"/>
              <a:ext cx="973669" cy="1058334"/>
            </a:xfrm>
            <a:prstGeom prst="rect">
              <a:avLst/>
            </a:prstGeom>
          </p:spPr>
        </p:pic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09E7FC98-105D-93E4-2A09-B97F84CC8FDD}"/>
              </a:ext>
            </a:extLst>
          </p:cNvPr>
          <p:cNvGrpSpPr/>
          <p:nvPr/>
        </p:nvGrpSpPr>
        <p:grpSpPr>
          <a:xfrm>
            <a:off x="1978631" y="2004609"/>
            <a:ext cx="1161933" cy="1187518"/>
            <a:chOff x="2434167" y="1524000"/>
            <a:chExt cx="1322918" cy="1241179"/>
          </a:xfrm>
        </p:grpSpPr>
        <p:sp>
          <p:nvSpPr>
            <p:cNvPr id="38" name="Triangolo isoscele 37">
              <a:extLst>
                <a:ext uri="{FF2B5EF4-FFF2-40B4-BE49-F238E27FC236}">
                  <a16:creationId xmlns:a16="http://schemas.microsoft.com/office/drawing/2014/main" id="{24086BE9-DEEB-D8DC-4CA4-D64CBFD4E338}"/>
                </a:ext>
              </a:extLst>
            </p:cNvPr>
            <p:cNvSpPr/>
            <p:nvPr/>
          </p:nvSpPr>
          <p:spPr>
            <a:xfrm>
              <a:off x="2605078" y="1524000"/>
              <a:ext cx="969770" cy="23818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/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70556195-AF84-DACF-A65A-1044595FE8CD}"/>
                </a:ext>
              </a:extLst>
            </p:cNvPr>
            <p:cNvSpPr/>
            <p:nvPr/>
          </p:nvSpPr>
          <p:spPr>
            <a:xfrm>
              <a:off x="2437621" y="1704182"/>
              <a:ext cx="1281880" cy="9213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7" name="Elemento grafico 36" descr="Uno scoiattolo">
              <a:extLst>
                <a:ext uri="{FF2B5EF4-FFF2-40B4-BE49-F238E27FC236}">
                  <a16:creationId xmlns:a16="http://schemas.microsoft.com/office/drawing/2014/main" id="{997A03D5-91A7-CF76-5993-1F5B73E97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34167" y="1611594"/>
              <a:ext cx="1322918" cy="1153585"/>
            </a:xfrm>
            <a:prstGeom prst="rect">
              <a:avLst/>
            </a:prstGeom>
          </p:spPr>
        </p:pic>
      </p:grpSp>
      <p:pic>
        <p:nvPicPr>
          <p:cNvPr id="2" name="Elemento grafico 1" descr="Uomo seduto per terra">
            <a:extLst>
              <a:ext uri="{FF2B5EF4-FFF2-40B4-BE49-F238E27FC236}">
                <a16:creationId xmlns:a16="http://schemas.microsoft.com/office/drawing/2014/main" id="{C003B910-3350-BD8A-CBFF-ABB69D7385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6912870" y="3885178"/>
            <a:ext cx="1607409" cy="2198430"/>
          </a:xfrm>
          <a:prstGeom prst="rect">
            <a:avLst/>
          </a:prstGeom>
        </p:spPr>
      </p:pic>
      <p:grpSp>
        <p:nvGrpSpPr>
          <p:cNvPr id="49" name="Gruppo 48">
            <a:extLst>
              <a:ext uri="{FF2B5EF4-FFF2-40B4-BE49-F238E27FC236}">
                <a16:creationId xmlns:a16="http://schemas.microsoft.com/office/drawing/2014/main" id="{54A8330D-597A-4439-D8BA-28D701D85717}"/>
              </a:ext>
            </a:extLst>
          </p:cNvPr>
          <p:cNvGrpSpPr/>
          <p:nvPr/>
        </p:nvGrpSpPr>
        <p:grpSpPr>
          <a:xfrm>
            <a:off x="7550282" y="3192127"/>
            <a:ext cx="697034" cy="875460"/>
            <a:chOff x="9974463" y="3237217"/>
            <a:chExt cx="635203" cy="875460"/>
          </a:xfrm>
        </p:grpSpPr>
        <p:pic>
          <p:nvPicPr>
            <p:cNvPr id="5" name="Elemento grafico 4" descr="Donna che indossa un fiocco">
              <a:extLst>
                <a:ext uri="{FF2B5EF4-FFF2-40B4-BE49-F238E27FC236}">
                  <a16:creationId xmlns:a16="http://schemas.microsoft.com/office/drawing/2014/main" id="{17FEFDF6-300F-D6C8-E898-54D1BD4EF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21379150" flipH="1">
              <a:off x="9974463" y="3237217"/>
              <a:ext cx="635203" cy="875460"/>
            </a:xfrm>
            <a:prstGeom prst="rect">
              <a:avLst/>
            </a:prstGeom>
          </p:spPr>
        </p:pic>
        <p:pic>
          <p:nvPicPr>
            <p:cNvPr id="42" name="Elemento grafico 41" descr="Donna sorridente">
              <a:extLst>
                <a:ext uri="{FF2B5EF4-FFF2-40B4-BE49-F238E27FC236}">
                  <a16:creationId xmlns:a16="http://schemas.microsoft.com/office/drawing/2014/main" id="{162F251E-4AFF-F423-4CF0-844E2C755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668737" flipH="1">
              <a:off x="10030195" y="3615852"/>
              <a:ext cx="290211" cy="436837"/>
            </a:xfrm>
            <a:prstGeom prst="rect">
              <a:avLst/>
            </a:prstGeom>
          </p:spPr>
        </p:pic>
      </p:grpSp>
      <p:pic>
        <p:nvPicPr>
          <p:cNvPr id="9" name="Elemento grafico 8" descr="Donna a gambe incrociate">
            <a:extLst>
              <a:ext uri="{FF2B5EF4-FFF2-40B4-BE49-F238E27FC236}">
                <a16:creationId xmlns:a16="http://schemas.microsoft.com/office/drawing/2014/main" id="{CB23CF18-4EC6-ED1D-FF7E-A7159E1E3AC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16840" y="3167867"/>
            <a:ext cx="1392708" cy="2048047"/>
          </a:xfrm>
          <a:prstGeom prst="rect">
            <a:avLst/>
          </a:prstGeom>
        </p:spPr>
      </p:pic>
      <p:grpSp>
        <p:nvGrpSpPr>
          <p:cNvPr id="48" name="Gruppo 47">
            <a:extLst>
              <a:ext uri="{FF2B5EF4-FFF2-40B4-BE49-F238E27FC236}">
                <a16:creationId xmlns:a16="http://schemas.microsoft.com/office/drawing/2014/main" id="{899D8E34-45A7-1357-4449-6C387AE23D49}"/>
              </a:ext>
            </a:extLst>
          </p:cNvPr>
          <p:cNvGrpSpPr/>
          <p:nvPr/>
        </p:nvGrpSpPr>
        <p:grpSpPr>
          <a:xfrm>
            <a:off x="3140569" y="2634497"/>
            <a:ext cx="780658" cy="737962"/>
            <a:chOff x="3979009" y="1514424"/>
            <a:chExt cx="708598" cy="737962"/>
          </a:xfrm>
        </p:grpSpPr>
        <p:pic>
          <p:nvPicPr>
            <p:cNvPr id="6" name="Elemento grafico 5" descr="Donna con capelli corti">
              <a:extLst>
                <a:ext uri="{FF2B5EF4-FFF2-40B4-BE49-F238E27FC236}">
                  <a16:creationId xmlns:a16="http://schemas.microsoft.com/office/drawing/2014/main" id="{F00940B2-A1B1-1252-DF29-198DF321F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979009" y="1514424"/>
              <a:ext cx="708598" cy="737962"/>
            </a:xfrm>
            <a:prstGeom prst="rect">
              <a:avLst/>
            </a:prstGeom>
          </p:spPr>
        </p:pic>
        <p:pic>
          <p:nvPicPr>
            <p:cNvPr id="43" name="Elemento grafico 42" descr="Faccia felice">
              <a:extLst>
                <a:ext uri="{FF2B5EF4-FFF2-40B4-BE49-F238E27FC236}">
                  <a16:creationId xmlns:a16="http://schemas.microsoft.com/office/drawing/2014/main" id="{4F367C1E-D761-B3F6-3C06-A75BB497C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 r="27360"/>
            <a:stretch/>
          </p:blipFill>
          <p:spPr>
            <a:xfrm rot="21406545">
              <a:off x="4445561" y="1726665"/>
              <a:ext cx="130374" cy="343419"/>
            </a:xfrm>
            <a:prstGeom prst="rect">
              <a:avLst/>
            </a:prstGeom>
          </p:spPr>
        </p:pic>
      </p:grpSp>
      <p:sp>
        <p:nvSpPr>
          <p:cNvPr id="7" name="Ovale 6">
            <a:extLst>
              <a:ext uri="{FF2B5EF4-FFF2-40B4-BE49-F238E27FC236}">
                <a16:creationId xmlns:a16="http://schemas.microsoft.com/office/drawing/2014/main" id="{7C38FD24-6FCF-07F9-7B4E-E59EB70D9D94}"/>
              </a:ext>
            </a:extLst>
          </p:cNvPr>
          <p:cNvSpPr/>
          <p:nvPr/>
        </p:nvSpPr>
        <p:spPr>
          <a:xfrm>
            <a:off x="3336511" y="2725552"/>
            <a:ext cx="334324" cy="51005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C840118-4EAC-DCB8-476C-31693728223F}"/>
              </a:ext>
            </a:extLst>
          </p:cNvPr>
          <p:cNvSpPr txBox="1"/>
          <p:nvPr/>
        </p:nvSpPr>
        <p:spPr>
          <a:xfrm>
            <a:off x="1487622" y="5693961"/>
            <a:ext cx="3208460" cy="36933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/>
              <a:t>Setup for video </a:t>
            </a:r>
            <a:r>
              <a:rPr lang="it-IT" err="1"/>
              <a:t>acquisitions</a:t>
            </a:r>
            <a:endParaRPr lang="it-IT"/>
          </a:p>
        </p:txBody>
      </p:sp>
      <p:pic>
        <p:nvPicPr>
          <p:cNvPr id="4" name="Elemento grafico 3" descr="Ciak con riempimento a tinta unita">
            <a:extLst>
              <a:ext uri="{FF2B5EF4-FFF2-40B4-BE49-F238E27FC236}">
                <a16:creationId xmlns:a16="http://schemas.microsoft.com/office/drawing/2014/main" id="{611BA1A2-609E-DAF5-7870-CDED8E41B7E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49031" y="5580185"/>
            <a:ext cx="914400" cy="914400"/>
          </a:xfrm>
          <a:prstGeom prst="rect">
            <a:avLst/>
          </a:prstGeom>
        </p:spPr>
      </p:pic>
      <p:pic>
        <p:nvPicPr>
          <p:cNvPr id="8" name="Elemento grafico 7" descr="Pezzi del puzzle contorno">
            <a:extLst>
              <a:ext uri="{FF2B5EF4-FFF2-40B4-BE49-F238E27FC236}">
                <a16:creationId xmlns:a16="http://schemas.microsoft.com/office/drawing/2014/main" id="{EE9D0630-62EA-4485-73D5-268C7F97C1F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AB794E3-756A-CBFA-0FE9-75B0E1B59B16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DATA ELABORATION</a:t>
            </a:r>
            <a:endParaRPr lang="it-IT" sz="2400" b="1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59AE201F-42E4-98E8-A7BE-1C6A88A9B6AA}"/>
              </a:ext>
            </a:extLst>
          </p:cNvPr>
          <p:cNvGrpSpPr/>
          <p:nvPr/>
        </p:nvGrpSpPr>
        <p:grpSpPr>
          <a:xfrm>
            <a:off x="5919351" y="2756720"/>
            <a:ext cx="762748" cy="1425027"/>
            <a:chOff x="6950558" y="0"/>
            <a:chExt cx="3808729" cy="6468562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E5EB10C3-5A1E-4AC2-2F72-721CF296960F}"/>
                </a:ext>
              </a:extLst>
            </p:cNvPr>
            <p:cNvSpPr/>
            <p:nvPr/>
          </p:nvSpPr>
          <p:spPr>
            <a:xfrm>
              <a:off x="8488067" y="1183735"/>
              <a:ext cx="373865" cy="15191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Trapezio 79">
              <a:extLst>
                <a:ext uri="{FF2B5EF4-FFF2-40B4-BE49-F238E27FC236}">
                  <a16:creationId xmlns:a16="http://schemas.microsoft.com/office/drawing/2014/main" id="{F5C37EFB-ED7F-D3B9-355D-7254E7BDB33D}"/>
                </a:ext>
              </a:extLst>
            </p:cNvPr>
            <p:cNvSpPr/>
            <p:nvPr/>
          </p:nvSpPr>
          <p:spPr>
            <a:xfrm>
              <a:off x="7026304" y="5626209"/>
              <a:ext cx="1014646" cy="806610"/>
            </a:xfrm>
            <a:custGeom>
              <a:avLst/>
              <a:gdLst>
                <a:gd name="connsiteX0" fmla="*/ 0 w 892194"/>
                <a:gd name="connsiteY0" fmla="*/ 721518 h 721518"/>
                <a:gd name="connsiteX1" fmla="*/ 180380 w 892194"/>
                <a:gd name="connsiteY1" fmla="*/ 0 h 721518"/>
                <a:gd name="connsiteX2" fmla="*/ 711815 w 892194"/>
                <a:gd name="connsiteY2" fmla="*/ 0 h 721518"/>
                <a:gd name="connsiteX3" fmla="*/ 892194 w 892194"/>
                <a:gd name="connsiteY3" fmla="*/ 721518 h 721518"/>
                <a:gd name="connsiteX4" fmla="*/ 0 w 892194"/>
                <a:gd name="connsiteY4" fmla="*/ 721518 h 721518"/>
                <a:gd name="connsiteX0" fmla="*/ 0 w 944225"/>
                <a:gd name="connsiteY0" fmla="*/ 721518 h 721518"/>
                <a:gd name="connsiteX1" fmla="*/ 180380 w 944225"/>
                <a:gd name="connsiteY1" fmla="*/ 0 h 721518"/>
                <a:gd name="connsiteX2" fmla="*/ 944225 w 944225"/>
                <a:gd name="connsiteY2" fmla="*/ 129540 h 721518"/>
                <a:gd name="connsiteX3" fmla="*/ 892194 w 944225"/>
                <a:gd name="connsiteY3" fmla="*/ 721518 h 721518"/>
                <a:gd name="connsiteX4" fmla="*/ 0 w 944225"/>
                <a:gd name="connsiteY4" fmla="*/ 721518 h 721518"/>
                <a:gd name="connsiteX0" fmla="*/ 0 w 944225"/>
                <a:gd name="connsiteY0" fmla="*/ 591978 h 591978"/>
                <a:gd name="connsiteX1" fmla="*/ 111800 w 944225"/>
                <a:gd name="connsiteY1" fmla="*/ 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44225"/>
                <a:gd name="connsiteY0" fmla="*/ 591978 h 591978"/>
                <a:gd name="connsiteX1" fmla="*/ 226100 w 944225"/>
                <a:gd name="connsiteY1" fmla="*/ 9525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44225"/>
                <a:gd name="connsiteY0" fmla="*/ 591978 h 591978"/>
                <a:gd name="connsiteX1" fmla="*/ 88940 w 944225"/>
                <a:gd name="connsiteY1" fmla="*/ 762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70895"/>
                <a:gd name="connsiteY0" fmla="*/ 481488 h 591978"/>
                <a:gd name="connsiteX1" fmla="*/ 115610 w 970895"/>
                <a:gd name="connsiteY1" fmla="*/ 7620 h 591978"/>
                <a:gd name="connsiteX2" fmla="*/ 970895 w 970895"/>
                <a:gd name="connsiteY2" fmla="*/ 0 h 591978"/>
                <a:gd name="connsiteX3" fmla="*/ 918864 w 970895"/>
                <a:gd name="connsiteY3" fmla="*/ 591978 h 591978"/>
                <a:gd name="connsiteX4" fmla="*/ 0 w 970895"/>
                <a:gd name="connsiteY4" fmla="*/ 481488 h 591978"/>
                <a:gd name="connsiteX0" fmla="*/ 0 w 936605"/>
                <a:gd name="connsiteY0" fmla="*/ 527208 h 591978"/>
                <a:gd name="connsiteX1" fmla="*/ 81320 w 936605"/>
                <a:gd name="connsiteY1" fmla="*/ 7620 h 591978"/>
                <a:gd name="connsiteX2" fmla="*/ 936605 w 936605"/>
                <a:gd name="connsiteY2" fmla="*/ 0 h 591978"/>
                <a:gd name="connsiteX3" fmla="*/ 884574 w 936605"/>
                <a:gd name="connsiteY3" fmla="*/ 591978 h 591978"/>
                <a:gd name="connsiteX4" fmla="*/ 0 w 936605"/>
                <a:gd name="connsiteY4" fmla="*/ 527208 h 591978"/>
                <a:gd name="connsiteX0" fmla="*/ 0 w 936605"/>
                <a:gd name="connsiteY0" fmla="*/ 527208 h 609352"/>
                <a:gd name="connsiteX1" fmla="*/ 81320 w 936605"/>
                <a:gd name="connsiteY1" fmla="*/ 7620 h 609352"/>
                <a:gd name="connsiteX2" fmla="*/ 936605 w 936605"/>
                <a:gd name="connsiteY2" fmla="*/ 0 h 609352"/>
                <a:gd name="connsiteX3" fmla="*/ 884574 w 936605"/>
                <a:gd name="connsiteY3" fmla="*/ 591978 h 609352"/>
                <a:gd name="connsiteX4" fmla="*/ 0 w 936605"/>
                <a:gd name="connsiteY4" fmla="*/ 527208 h 609352"/>
                <a:gd name="connsiteX0" fmla="*/ 0 w 936605"/>
                <a:gd name="connsiteY0" fmla="*/ 527208 h 646620"/>
                <a:gd name="connsiteX1" fmla="*/ 81320 w 936605"/>
                <a:gd name="connsiteY1" fmla="*/ 7620 h 646620"/>
                <a:gd name="connsiteX2" fmla="*/ 936605 w 936605"/>
                <a:gd name="connsiteY2" fmla="*/ 0 h 646620"/>
                <a:gd name="connsiteX3" fmla="*/ 884574 w 936605"/>
                <a:gd name="connsiteY3" fmla="*/ 591978 h 646620"/>
                <a:gd name="connsiteX4" fmla="*/ 0 w 936605"/>
                <a:gd name="connsiteY4" fmla="*/ 527208 h 646620"/>
                <a:gd name="connsiteX0" fmla="*/ 0 w 936605"/>
                <a:gd name="connsiteY0" fmla="*/ 527208 h 646620"/>
                <a:gd name="connsiteX1" fmla="*/ 81320 w 936605"/>
                <a:gd name="connsiteY1" fmla="*/ 7620 h 646620"/>
                <a:gd name="connsiteX2" fmla="*/ 936605 w 936605"/>
                <a:gd name="connsiteY2" fmla="*/ 0 h 646620"/>
                <a:gd name="connsiteX3" fmla="*/ 884574 w 936605"/>
                <a:gd name="connsiteY3" fmla="*/ 591978 h 646620"/>
                <a:gd name="connsiteX4" fmla="*/ 0 w 936605"/>
                <a:gd name="connsiteY4" fmla="*/ 527208 h 646620"/>
                <a:gd name="connsiteX0" fmla="*/ 0 w 948035"/>
                <a:gd name="connsiteY0" fmla="*/ 519588 h 639000"/>
                <a:gd name="connsiteX1" fmla="*/ 81320 w 948035"/>
                <a:gd name="connsiteY1" fmla="*/ 0 h 639000"/>
                <a:gd name="connsiteX2" fmla="*/ 948035 w 948035"/>
                <a:gd name="connsiteY2" fmla="*/ 129540 h 639000"/>
                <a:gd name="connsiteX3" fmla="*/ 884574 w 948035"/>
                <a:gd name="connsiteY3" fmla="*/ 584358 h 639000"/>
                <a:gd name="connsiteX4" fmla="*/ 0 w 948035"/>
                <a:gd name="connsiteY4" fmla="*/ 519588 h 639000"/>
                <a:gd name="connsiteX0" fmla="*/ 0 w 949468"/>
                <a:gd name="connsiteY0" fmla="*/ 588368 h 707780"/>
                <a:gd name="connsiteX1" fmla="*/ 81320 w 949468"/>
                <a:gd name="connsiteY1" fmla="*/ 68780 h 707780"/>
                <a:gd name="connsiteX2" fmla="*/ 948035 w 949468"/>
                <a:gd name="connsiteY2" fmla="*/ 198320 h 707780"/>
                <a:gd name="connsiteX3" fmla="*/ 884574 w 949468"/>
                <a:gd name="connsiteY3" fmla="*/ 653138 h 707780"/>
                <a:gd name="connsiteX4" fmla="*/ 0 w 949468"/>
                <a:gd name="connsiteY4" fmla="*/ 588368 h 707780"/>
                <a:gd name="connsiteX0" fmla="*/ 0 w 949477"/>
                <a:gd name="connsiteY0" fmla="*/ 591139 h 710551"/>
                <a:gd name="connsiteX1" fmla="*/ 85130 w 949477"/>
                <a:gd name="connsiteY1" fmla="*/ 63931 h 710551"/>
                <a:gd name="connsiteX2" fmla="*/ 948035 w 949477"/>
                <a:gd name="connsiteY2" fmla="*/ 201091 h 710551"/>
                <a:gd name="connsiteX3" fmla="*/ 884574 w 949477"/>
                <a:gd name="connsiteY3" fmla="*/ 655909 h 710551"/>
                <a:gd name="connsiteX4" fmla="*/ 0 w 949477"/>
                <a:gd name="connsiteY4" fmla="*/ 591139 h 710551"/>
                <a:gd name="connsiteX0" fmla="*/ 0 w 949427"/>
                <a:gd name="connsiteY0" fmla="*/ 698821 h 818233"/>
                <a:gd name="connsiteX1" fmla="*/ 85130 w 949427"/>
                <a:gd name="connsiteY1" fmla="*/ 171613 h 818233"/>
                <a:gd name="connsiteX2" fmla="*/ 948035 w 949427"/>
                <a:gd name="connsiteY2" fmla="*/ 308773 h 818233"/>
                <a:gd name="connsiteX3" fmla="*/ 884574 w 949427"/>
                <a:gd name="connsiteY3" fmla="*/ 763591 h 818233"/>
                <a:gd name="connsiteX4" fmla="*/ 0 w 949427"/>
                <a:gd name="connsiteY4" fmla="*/ 698821 h 818233"/>
                <a:gd name="connsiteX0" fmla="*/ 0 w 949427"/>
                <a:gd name="connsiteY0" fmla="*/ 698821 h 818233"/>
                <a:gd name="connsiteX1" fmla="*/ 85130 w 949427"/>
                <a:gd name="connsiteY1" fmla="*/ 171613 h 818233"/>
                <a:gd name="connsiteX2" fmla="*/ 948035 w 949427"/>
                <a:gd name="connsiteY2" fmla="*/ 308773 h 818233"/>
                <a:gd name="connsiteX3" fmla="*/ 884574 w 949427"/>
                <a:gd name="connsiteY3" fmla="*/ 763591 h 818233"/>
                <a:gd name="connsiteX4" fmla="*/ 0 w 949427"/>
                <a:gd name="connsiteY4" fmla="*/ 698821 h 818233"/>
                <a:gd name="connsiteX0" fmla="*/ 25353 w 974780"/>
                <a:gd name="connsiteY0" fmla="*/ 698821 h 818233"/>
                <a:gd name="connsiteX1" fmla="*/ 110483 w 974780"/>
                <a:gd name="connsiteY1" fmla="*/ 171613 h 818233"/>
                <a:gd name="connsiteX2" fmla="*/ 973388 w 974780"/>
                <a:gd name="connsiteY2" fmla="*/ 308773 h 818233"/>
                <a:gd name="connsiteX3" fmla="*/ 909927 w 974780"/>
                <a:gd name="connsiteY3" fmla="*/ 763591 h 818233"/>
                <a:gd name="connsiteX4" fmla="*/ 25353 w 974780"/>
                <a:gd name="connsiteY4" fmla="*/ 698821 h 81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780" h="818233">
                  <a:moveTo>
                    <a:pt x="25353" y="698821"/>
                  </a:moveTo>
                  <a:cubicBezTo>
                    <a:pt x="-33900" y="523085"/>
                    <a:pt x="17336" y="374019"/>
                    <a:pt x="110483" y="171613"/>
                  </a:cubicBezTo>
                  <a:cubicBezTo>
                    <a:pt x="376528" y="-78577"/>
                    <a:pt x="1008333" y="-73497"/>
                    <a:pt x="973388" y="308773"/>
                  </a:cubicBezTo>
                  <a:cubicBezTo>
                    <a:pt x="887464" y="509909"/>
                    <a:pt x="927271" y="566265"/>
                    <a:pt x="909927" y="763591"/>
                  </a:cubicBezTo>
                  <a:cubicBezTo>
                    <a:pt x="637929" y="841061"/>
                    <a:pt x="251631" y="849951"/>
                    <a:pt x="25353" y="69882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Rettangolo 74">
              <a:extLst>
                <a:ext uri="{FF2B5EF4-FFF2-40B4-BE49-F238E27FC236}">
                  <a16:creationId xmlns:a16="http://schemas.microsoft.com/office/drawing/2014/main" id="{A7B98BA6-A06E-8302-268A-4EDFF3F942DE}"/>
                </a:ext>
              </a:extLst>
            </p:cNvPr>
            <p:cNvSpPr/>
            <p:nvPr/>
          </p:nvSpPr>
          <p:spPr>
            <a:xfrm>
              <a:off x="8699382" y="5807124"/>
              <a:ext cx="1097602" cy="650633"/>
            </a:xfrm>
            <a:custGeom>
              <a:avLst/>
              <a:gdLst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0 w 1158856"/>
                <a:gd name="connsiteY3" fmla="*/ 779114 h 779114"/>
                <a:gd name="connsiteX4" fmla="*/ 0 w 1158856"/>
                <a:gd name="connsiteY4" fmla="*/ 0 h 779114"/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407670 w 1158856"/>
                <a:gd name="connsiteY3" fmla="*/ 580994 h 779114"/>
                <a:gd name="connsiteX4" fmla="*/ 0 w 1158856"/>
                <a:gd name="connsiteY4" fmla="*/ 0 h 779114"/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327660 w 1158856"/>
                <a:gd name="connsiteY3" fmla="*/ 706724 h 779114"/>
                <a:gd name="connsiteX4" fmla="*/ 0 w 1158856"/>
                <a:gd name="connsiteY4" fmla="*/ 0 h 779114"/>
                <a:gd name="connsiteX0" fmla="*/ 0 w 1158856"/>
                <a:gd name="connsiteY0" fmla="*/ 0 h 721964"/>
                <a:gd name="connsiteX1" fmla="*/ 1158856 w 1158856"/>
                <a:gd name="connsiteY1" fmla="*/ 0 h 721964"/>
                <a:gd name="connsiteX2" fmla="*/ 941686 w 1158856"/>
                <a:gd name="connsiteY2" fmla="*/ 721964 h 721964"/>
                <a:gd name="connsiteX3" fmla="*/ 327660 w 1158856"/>
                <a:gd name="connsiteY3" fmla="*/ 706724 h 721964"/>
                <a:gd name="connsiteX4" fmla="*/ 0 w 1158856"/>
                <a:gd name="connsiteY4" fmla="*/ 0 h 721964"/>
                <a:gd name="connsiteX0" fmla="*/ 0 w 1158856"/>
                <a:gd name="connsiteY0" fmla="*/ 0 h 706724"/>
                <a:gd name="connsiteX1" fmla="*/ 1158856 w 1158856"/>
                <a:gd name="connsiteY1" fmla="*/ 0 h 706724"/>
                <a:gd name="connsiteX2" fmla="*/ 1128376 w 1158856"/>
                <a:gd name="connsiteY2" fmla="*/ 630524 h 706724"/>
                <a:gd name="connsiteX3" fmla="*/ 327660 w 1158856"/>
                <a:gd name="connsiteY3" fmla="*/ 706724 h 706724"/>
                <a:gd name="connsiteX4" fmla="*/ 0 w 1158856"/>
                <a:gd name="connsiteY4" fmla="*/ 0 h 706724"/>
                <a:gd name="connsiteX0" fmla="*/ 0 w 1128376"/>
                <a:gd name="connsiteY0" fmla="*/ 0 h 706724"/>
                <a:gd name="connsiteX1" fmla="*/ 1078846 w 1128376"/>
                <a:gd name="connsiteY1" fmla="*/ 270510 h 706724"/>
                <a:gd name="connsiteX2" fmla="*/ 1128376 w 1128376"/>
                <a:gd name="connsiteY2" fmla="*/ 630524 h 706724"/>
                <a:gd name="connsiteX3" fmla="*/ 327660 w 1128376"/>
                <a:gd name="connsiteY3" fmla="*/ 706724 h 706724"/>
                <a:gd name="connsiteX4" fmla="*/ 0 w 1128376"/>
                <a:gd name="connsiteY4" fmla="*/ 0 h 706724"/>
                <a:gd name="connsiteX0" fmla="*/ 0 w 1128376"/>
                <a:gd name="connsiteY0" fmla="*/ 0 h 706724"/>
                <a:gd name="connsiteX1" fmla="*/ 1002646 w 1128376"/>
                <a:gd name="connsiteY1" fmla="*/ 182880 h 706724"/>
                <a:gd name="connsiteX2" fmla="*/ 1128376 w 1128376"/>
                <a:gd name="connsiteY2" fmla="*/ 630524 h 706724"/>
                <a:gd name="connsiteX3" fmla="*/ 327660 w 1128376"/>
                <a:gd name="connsiteY3" fmla="*/ 706724 h 706724"/>
                <a:gd name="connsiteX4" fmla="*/ 0 w 1128376"/>
                <a:gd name="connsiteY4" fmla="*/ 0 h 706724"/>
                <a:gd name="connsiteX0" fmla="*/ 26670 w 800716"/>
                <a:gd name="connsiteY0" fmla="*/ 53340 h 523844"/>
                <a:gd name="connsiteX1" fmla="*/ 674986 w 800716"/>
                <a:gd name="connsiteY1" fmla="*/ 0 h 523844"/>
                <a:gd name="connsiteX2" fmla="*/ 800716 w 800716"/>
                <a:gd name="connsiteY2" fmla="*/ 447644 h 523844"/>
                <a:gd name="connsiteX3" fmla="*/ 0 w 800716"/>
                <a:gd name="connsiteY3" fmla="*/ 523844 h 523844"/>
                <a:gd name="connsiteX4" fmla="*/ 26670 w 800716"/>
                <a:gd name="connsiteY4" fmla="*/ 53340 h 523844"/>
                <a:gd name="connsiteX0" fmla="*/ 0 w 1006456"/>
                <a:gd name="connsiteY0" fmla="*/ 0 h 603854"/>
                <a:gd name="connsiteX1" fmla="*/ 880726 w 1006456"/>
                <a:gd name="connsiteY1" fmla="*/ 80010 h 603854"/>
                <a:gd name="connsiteX2" fmla="*/ 1006456 w 1006456"/>
                <a:gd name="connsiteY2" fmla="*/ 527654 h 603854"/>
                <a:gd name="connsiteX3" fmla="*/ 205740 w 1006456"/>
                <a:gd name="connsiteY3" fmla="*/ 603854 h 603854"/>
                <a:gd name="connsiteX4" fmla="*/ 0 w 1006456"/>
                <a:gd name="connsiteY4" fmla="*/ 0 h 603854"/>
                <a:gd name="connsiteX0" fmla="*/ 23923 w 1030379"/>
                <a:gd name="connsiteY0" fmla="*/ 0 h 603854"/>
                <a:gd name="connsiteX1" fmla="*/ 904649 w 1030379"/>
                <a:gd name="connsiteY1" fmla="*/ 80010 h 603854"/>
                <a:gd name="connsiteX2" fmla="*/ 1030379 w 1030379"/>
                <a:gd name="connsiteY2" fmla="*/ 527654 h 603854"/>
                <a:gd name="connsiteX3" fmla="*/ 229663 w 1030379"/>
                <a:gd name="connsiteY3" fmla="*/ 603854 h 603854"/>
                <a:gd name="connsiteX4" fmla="*/ 23923 w 1030379"/>
                <a:gd name="connsiteY4" fmla="*/ 0 h 603854"/>
                <a:gd name="connsiteX0" fmla="*/ 26945 w 1033401"/>
                <a:gd name="connsiteY0" fmla="*/ 0 h 603854"/>
                <a:gd name="connsiteX1" fmla="*/ 907671 w 1033401"/>
                <a:gd name="connsiteY1" fmla="*/ 80010 h 603854"/>
                <a:gd name="connsiteX2" fmla="*/ 1033401 w 1033401"/>
                <a:gd name="connsiteY2" fmla="*/ 527654 h 603854"/>
                <a:gd name="connsiteX3" fmla="*/ 232685 w 1033401"/>
                <a:gd name="connsiteY3" fmla="*/ 603854 h 603854"/>
                <a:gd name="connsiteX4" fmla="*/ 26945 w 1033401"/>
                <a:gd name="connsiteY4" fmla="*/ 0 h 603854"/>
                <a:gd name="connsiteX0" fmla="*/ 26945 w 1033401"/>
                <a:gd name="connsiteY0" fmla="*/ 0 h 650763"/>
                <a:gd name="connsiteX1" fmla="*/ 907671 w 1033401"/>
                <a:gd name="connsiteY1" fmla="*/ 80010 h 650763"/>
                <a:gd name="connsiteX2" fmla="*/ 1033401 w 1033401"/>
                <a:gd name="connsiteY2" fmla="*/ 527654 h 650763"/>
                <a:gd name="connsiteX3" fmla="*/ 232685 w 1033401"/>
                <a:gd name="connsiteY3" fmla="*/ 603854 h 650763"/>
                <a:gd name="connsiteX4" fmla="*/ 26945 w 1033401"/>
                <a:gd name="connsiteY4" fmla="*/ 0 h 650763"/>
                <a:gd name="connsiteX0" fmla="*/ 26945 w 1033401"/>
                <a:gd name="connsiteY0" fmla="*/ 0 h 660008"/>
                <a:gd name="connsiteX1" fmla="*/ 907671 w 1033401"/>
                <a:gd name="connsiteY1" fmla="*/ 80010 h 660008"/>
                <a:gd name="connsiteX2" fmla="*/ 1033401 w 1033401"/>
                <a:gd name="connsiteY2" fmla="*/ 527654 h 660008"/>
                <a:gd name="connsiteX3" fmla="*/ 232685 w 1033401"/>
                <a:gd name="connsiteY3" fmla="*/ 603854 h 660008"/>
                <a:gd name="connsiteX4" fmla="*/ 26945 w 1033401"/>
                <a:gd name="connsiteY4" fmla="*/ 0 h 660008"/>
                <a:gd name="connsiteX0" fmla="*/ 26945 w 1046843"/>
                <a:gd name="connsiteY0" fmla="*/ 0 h 660008"/>
                <a:gd name="connsiteX1" fmla="*/ 907671 w 1046843"/>
                <a:gd name="connsiteY1" fmla="*/ 80010 h 660008"/>
                <a:gd name="connsiteX2" fmla="*/ 1033401 w 1046843"/>
                <a:gd name="connsiteY2" fmla="*/ 527654 h 660008"/>
                <a:gd name="connsiteX3" fmla="*/ 232685 w 1046843"/>
                <a:gd name="connsiteY3" fmla="*/ 603854 h 660008"/>
                <a:gd name="connsiteX4" fmla="*/ 26945 w 1046843"/>
                <a:gd name="connsiteY4" fmla="*/ 0 h 660008"/>
                <a:gd name="connsiteX0" fmla="*/ 26945 w 1054476"/>
                <a:gd name="connsiteY0" fmla="*/ 0 h 660008"/>
                <a:gd name="connsiteX1" fmla="*/ 907671 w 1054476"/>
                <a:gd name="connsiteY1" fmla="*/ 80010 h 660008"/>
                <a:gd name="connsiteX2" fmla="*/ 1033401 w 1054476"/>
                <a:gd name="connsiteY2" fmla="*/ 527654 h 660008"/>
                <a:gd name="connsiteX3" fmla="*/ 232685 w 1054476"/>
                <a:gd name="connsiteY3" fmla="*/ 603854 h 660008"/>
                <a:gd name="connsiteX4" fmla="*/ 26945 w 1054476"/>
                <a:gd name="connsiteY4" fmla="*/ 0 h 660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476" h="660008">
                  <a:moveTo>
                    <a:pt x="26945" y="0"/>
                  </a:moveTo>
                  <a:lnTo>
                    <a:pt x="907671" y="80010"/>
                  </a:lnTo>
                  <a:cubicBezTo>
                    <a:pt x="1025781" y="156835"/>
                    <a:pt x="1090551" y="370819"/>
                    <a:pt x="1033401" y="527654"/>
                  </a:cubicBezTo>
                  <a:cubicBezTo>
                    <a:pt x="1033196" y="606394"/>
                    <a:pt x="781530" y="734664"/>
                    <a:pt x="232685" y="603854"/>
                  </a:cubicBezTo>
                  <a:cubicBezTo>
                    <a:pt x="126005" y="410189"/>
                    <a:pt x="-72115" y="212715"/>
                    <a:pt x="2694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Trapezio 28">
              <a:extLst>
                <a:ext uri="{FF2B5EF4-FFF2-40B4-BE49-F238E27FC236}">
                  <a16:creationId xmlns:a16="http://schemas.microsoft.com/office/drawing/2014/main" id="{364BEF11-9A0D-3458-B7F4-24AB5F8A338F}"/>
                </a:ext>
              </a:extLst>
            </p:cNvPr>
            <p:cNvSpPr/>
            <p:nvPr/>
          </p:nvSpPr>
          <p:spPr>
            <a:xfrm rot="10800000">
              <a:off x="8050549" y="2047326"/>
              <a:ext cx="1304608" cy="1024419"/>
            </a:xfrm>
            <a:custGeom>
              <a:avLst/>
              <a:gdLst>
                <a:gd name="connsiteX0" fmla="*/ 0 w 1017129"/>
                <a:gd name="connsiteY0" fmla="*/ 932501 h 932501"/>
                <a:gd name="connsiteX1" fmla="*/ 122316 w 1017129"/>
                <a:gd name="connsiteY1" fmla="*/ 0 h 932501"/>
                <a:gd name="connsiteX2" fmla="*/ 894813 w 1017129"/>
                <a:gd name="connsiteY2" fmla="*/ 0 h 932501"/>
                <a:gd name="connsiteX3" fmla="*/ 1017129 w 1017129"/>
                <a:gd name="connsiteY3" fmla="*/ 932501 h 932501"/>
                <a:gd name="connsiteX4" fmla="*/ 0 w 1017129"/>
                <a:gd name="connsiteY4" fmla="*/ 932501 h 932501"/>
                <a:gd name="connsiteX0" fmla="*/ 0 w 1192389"/>
                <a:gd name="connsiteY0" fmla="*/ 932501 h 932501"/>
                <a:gd name="connsiteX1" fmla="*/ 122316 w 1192389"/>
                <a:gd name="connsiteY1" fmla="*/ 0 h 932501"/>
                <a:gd name="connsiteX2" fmla="*/ 894813 w 1192389"/>
                <a:gd name="connsiteY2" fmla="*/ 0 h 932501"/>
                <a:gd name="connsiteX3" fmla="*/ 1192389 w 1192389"/>
                <a:gd name="connsiteY3" fmla="*/ 909641 h 932501"/>
                <a:gd name="connsiteX4" fmla="*/ 0 w 1192389"/>
                <a:gd name="connsiteY4" fmla="*/ 932501 h 93250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825821 h 1023941"/>
                <a:gd name="connsiteX1" fmla="*/ 175656 w 1253349"/>
                <a:gd name="connsiteY1" fmla="*/ 0 h 1023941"/>
                <a:gd name="connsiteX2" fmla="*/ 955773 w 1253349"/>
                <a:gd name="connsiteY2" fmla="*/ 114300 h 1023941"/>
                <a:gd name="connsiteX3" fmla="*/ 1253349 w 1253349"/>
                <a:gd name="connsiteY3" fmla="*/ 1023941 h 1023941"/>
                <a:gd name="connsiteX4" fmla="*/ 0 w 1253349"/>
                <a:gd name="connsiteY4" fmla="*/ 825821 h 1023941"/>
                <a:gd name="connsiteX0" fmla="*/ 0 w 1253349"/>
                <a:gd name="connsiteY0" fmla="*/ 841061 h 1039181"/>
                <a:gd name="connsiteX1" fmla="*/ 175656 w 1253349"/>
                <a:gd name="connsiteY1" fmla="*/ 15240 h 1039181"/>
                <a:gd name="connsiteX2" fmla="*/ 963393 w 1253349"/>
                <a:gd name="connsiteY2" fmla="*/ 0 h 1039181"/>
                <a:gd name="connsiteX3" fmla="*/ 1253349 w 1253349"/>
                <a:gd name="connsiteY3" fmla="*/ 1039181 h 1039181"/>
                <a:gd name="connsiteX4" fmla="*/ 0 w 1253349"/>
                <a:gd name="connsiteY4" fmla="*/ 841061 h 1039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3349" h="1039181">
                  <a:moveTo>
                    <a:pt x="0" y="841061"/>
                  </a:moveTo>
                  <a:cubicBezTo>
                    <a:pt x="61092" y="603887"/>
                    <a:pt x="152664" y="336234"/>
                    <a:pt x="175656" y="15240"/>
                  </a:cubicBezTo>
                  <a:lnTo>
                    <a:pt x="963393" y="0"/>
                  </a:lnTo>
                  <a:cubicBezTo>
                    <a:pt x="994005" y="371794"/>
                    <a:pt x="1100817" y="568327"/>
                    <a:pt x="1253349" y="1039181"/>
                  </a:cubicBezTo>
                  <a:lnTo>
                    <a:pt x="0" y="841061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Trapezio 37">
              <a:extLst>
                <a:ext uri="{FF2B5EF4-FFF2-40B4-BE49-F238E27FC236}">
                  <a16:creationId xmlns:a16="http://schemas.microsoft.com/office/drawing/2014/main" id="{12185B65-1EAF-2C7E-82E2-09129A302562}"/>
                </a:ext>
              </a:extLst>
            </p:cNvPr>
            <p:cNvSpPr/>
            <p:nvPr/>
          </p:nvSpPr>
          <p:spPr>
            <a:xfrm rot="12826572" flipH="1">
              <a:off x="10125367" y="2058819"/>
              <a:ext cx="600493" cy="693589"/>
            </a:xfrm>
            <a:custGeom>
              <a:avLst/>
              <a:gdLst>
                <a:gd name="connsiteX0" fmla="*/ 0 w 653937"/>
                <a:gd name="connsiteY0" fmla="*/ 658283 h 658283"/>
                <a:gd name="connsiteX1" fmla="*/ 110496 w 653937"/>
                <a:gd name="connsiteY1" fmla="*/ 0 h 658283"/>
                <a:gd name="connsiteX2" fmla="*/ 543441 w 653937"/>
                <a:gd name="connsiteY2" fmla="*/ 0 h 658283"/>
                <a:gd name="connsiteX3" fmla="*/ 653937 w 653937"/>
                <a:gd name="connsiteY3" fmla="*/ 658283 h 658283"/>
                <a:gd name="connsiteX4" fmla="*/ 0 w 653937"/>
                <a:gd name="connsiteY4" fmla="*/ 658283 h 658283"/>
                <a:gd name="connsiteX0" fmla="*/ 36933 w 690870"/>
                <a:gd name="connsiteY0" fmla="*/ 658283 h 658734"/>
                <a:gd name="connsiteX1" fmla="*/ 147429 w 690870"/>
                <a:gd name="connsiteY1" fmla="*/ 0 h 658734"/>
                <a:gd name="connsiteX2" fmla="*/ 580374 w 690870"/>
                <a:gd name="connsiteY2" fmla="*/ 0 h 658734"/>
                <a:gd name="connsiteX3" fmla="*/ 690870 w 690870"/>
                <a:gd name="connsiteY3" fmla="*/ 658283 h 658734"/>
                <a:gd name="connsiteX4" fmla="*/ 36933 w 690870"/>
                <a:gd name="connsiteY4" fmla="*/ 658283 h 658734"/>
                <a:gd name="connsiteX0" fmla="*/ 36933 w 690870"/>
                <a:gd name="connsiteY0" fmla="*/ 658283 h 719243"/>
                <a:gd name="connsiteX1" fmla="*/ 147429 w 690870"/>
                <a:gd name="connsiteY1" fmla="*/ 0 h 719243"/>
                <a:gd name="connsiteX2" fmla="*/ 580374 w 690870"/>
                <a:gd name="connsiteY2" fmla="*/ 0 h 719243"/>
                <a:gd name="connsiteX3" fmla="*/ 690870 w 690870"/>
                <a:gd name="connsiteY3" fmla="*/ 658283 h 719243"/>
                <a:gd name="connsiteX4" fmla="*/ 36933 w 690870"/>
                <a:gd name="connsiteY4" fmla="*/ 658283 h 719243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48676 w 702980"/>
                <a:gd name="connsiteY0" fmla="*/ 752153 h 866737"/>
                <a:gd name="connsiteX1" fmla="*/ 91620 w 702980"/>
                <a:gd name="connsiteY1" fmla="*/ 0 h 866737"/>
                <a:gd name="connsiteX2" fmla="*/ 592117 w 702980"/>
                <a:gd name="connsiteY2" fmla="*/ 93870 h 866737"/>
                <a:gd name="connsiteX3" fmla="*/ 702613 w 702980"/>
                <a:gd name="connsiteY3" fmla="*/ 752153 h 866737"/>
                <a:gd name="connsiteX4" fmla="*/ 48676 w 702980"/>
                <a:gd name="connsiteY4" fmla="*/ 752153 h 866737"/>
                <a:gd name="connsiteX0" fmla="*/ 42672 w 696976"/>
                <a:gd name="connsiteY0" fmla="*/ 752153 h 866737"/>
                <a:gd name="connsiteX1" fmla="*/ 85616 w 696976"/>
                <a:gd name="connsiteY1" fmla="*/ 0 h 866737"/>
                <a:gd name="connsiteX2" fmla="*/ 586113 w 696976"/>
                <a:gd name="connsiteY2" fmla="*/ 93870 h 866737"/>
                <a:gd name="connsiteX3" fmla="*/ 696609 w 696976"/>
                <a:gd name="connsiteY3" fmla="*/ 752153 h 866737"/>
                <a:gd name="connsiteX4" fmla="*/ 42672 w 696976"/>
                <a:gd name="connsiteY4" fmla="*/ 752153 h 86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976" h="866737">
                  <a:moveTo>
                    <a:pt x="42672" y="752153"/>
                  </a:moveTo>
                  <a:cubicBezTo>
                    <a:pt x="-72896" y="768945"/>
                    <a:pt x="82560" y="228815"/>
                    <a:pt x="85616" y="0"/>
                  </a:cubicBezTo>
                  <a:lnTo>
                    <a:pt x="586113" y="93870"/>
                  </a:lnTo>
                  <a:cubicBezTo>
                    <a:pt x="622945" y="313298"/>
                    <a:pt x="629297" y="464145"/>
                    <a:pt x="696609" y="752153"/>
                  </a:cubicBezTo>
                  <a:cubicBezTo>
                    <a:pt x="714850" y="919793"/>
                    <a:pt x="47291" y="889313"/>
                    <a:pt x="42672" y="75215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Ovale 23">
              <a:extLst>
                <a:ext uri="{FF2B5EF4-FFF2-40B4-BE49-F238E27FC236}">
                  <a16:creationId xmlns:a16="http://schemas.microsoft.com/office/drawing/2014/main" id="{9C1DFE95-C9D1-D23F-E14B-036D5CC64423}"/>
                </a:ext>
              </a:extLst>
            </p:cNvPr>
            <p:cNvSpPr/>
            <p:nvPr/>
          </p:nvSpPr>
          <p:spPr>
            <a:xfrm>
              <a:off x="10323047" y="2111767"/>
              <a:ext cx="436240" cy="3092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38590A44-8F05-0176-6B59-D72A5739CDC2}"/>
                </a:ext>
              </a:extLst>
            </p:cNvPr>
            <p:cNvSpPr/>
            <p:nvPr/>
          </p:nvSpPr>
          <p:spPr>
            <a:xfrm rot="19062449">
              <a:off x="9831871" y="910706"/>
              <a:ext cx="564197" cy="162779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9" name="Trapezio 42">
              <a:extLst>
                <a:ext uri="{FF2B5EF4-FFF2-40B4-BE49-F238E27FC236}">
                  <a16:creationId xmlns:a16="http://schemas.microsoft.com/office/drawing/2014/main" id="{D97207F4-C6EB-6C27-A389-1E8600ED96B4}"/>
                </a:ext>
              </a:extLst>
            </p:cNvPr>
            <p:cNvSpPr/>
            <p:nvPr/>
          </p:nvSpPr>
          <p:spPr>
            <a:xfrm rot="1959402">
              <a:off x="9626828" y="2574122"/>
              <a:ext cx="798272" cy="894474"/>
            </a:xfrm>
            <a:custGeom>
              <a:avLst/>
              <a:gdLst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722401 w 933837"/>
                <a:gd name="connsiteY2" fmla="*/ 0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878897"/>
                <a:gd name="connsiteY0" fmla="*/ 845746 h 845746"/>
                <a:gd name="connsiteX1" fmla="*/ 211437 w 878897"/>
                <a:gd name="connsiteY1" fmla="*/ 0 h 845746"/>
                <a:gd name="connsiteX2" fmla="*/ 635384 w 878897"/>
                <a:gd name="connsiteY2" fmla="*/ 19567 h 845746"/>
                <a:gd name="connsiteX3" fmla="*/ 878897 w 878897"/>
                <a:gd name="connsiteY3" fmla="*/ 844755 h 845746"/>
                <a:gd name="connsiteX4" fmla="*/ 0 w 878897"/>
                <a:gd name="connsiteY4" fmla="*/ 845746 h 845746"/>
                <a:gd name="connsiteX0" fmla="*/ 0 w 924445"/>
                <a:gd name="connsiteY0" fmla="*/ 845746 h 845746"/>
                <a:gd name="connsiteX1" fmla="*/ 211437 w 924445"/>
                <a:gd name="connsiteY1" fmla="*/ 0 h 845746"/>
                <a:gd name="connsiteX2" fmla="*/ 635384 w 924445"/>
                <a:gd name="connsiteY2" fmla="*/ 19567 h 845746"/>
                <a:gd name="connsiteX3" fmla="*/ 878897 w 924445"/>
                <a:gd name="connsiteY3" fmla="*/ 844755 h 845746"/>
                <a:gd name="connsiteX4" fmla="*/ 0 w 924445"/>
                <a:gd name="connsiteY4" fmla="*/ 845746 h 845746"/>
                <a:gd name="connsiteX0" fmla="*/ 0 w 924445"/>
                <a:gd name="connsiteY0" fmla="*/ 845746 h 895165"/>
                <a:gd name="connsiteX1" fmla="*/ 211437 w 924445"/>
                <a:gd name="connsiteY1" fmla="*/ 0 h 895165"/>
                <a:gd name="connsiteX2" fmla="*/ 635384 w 924445"/>
                <a:gd name="connsiteY2" fmla="*/ 19567 h 895165"/>
                <a:gd name="connsiteX3" fmla="*/ 878897 w 924445"/>
                <a:gd name="connsiteY3" fmla="*/ 844755 h 895165"/>
                <a:gd name="connsiteX4" fmla="*/ 0 w 924445"/>
                <a:gd name="connsiteY4" fmla="*/ 845746 h 895165"/>
                <a:gd name="connsiteX0" fmla="*/ 0 w 927114"/>
                <a:gd name="connsiteY0" fmla="*/ 856273 h 898070"/>
                <a:gd name="connsiteX1" fmla="*/ 214106 w 927114"/>
                <a:gd name="connsiteY1" fmla="*/ 0 h 898070"/>
                <a:gd name="connsiteX2" fmla="*/ 638053 w 927114"/>
                <a:gd name="connsiteY2" fmla="*/ 19567 h 898070"/>
                <a:gd name="connsiteX3" fmla="*/ 881566 w 927114"/>
                <a:gd name="connsiteY3" fmla="*/ 844755 h 898070"/>
                <a:gd name="connsiteX4" fmla="*/ 0 w 927114"/>
                <a:gd name="connsiteY4" fmla="*/ 856273 h 898070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888649"/>
                <a:gd name="connsiteY0" fmla="*/ 856273 h 907363"/>
                <a:gd name="connsiteX1" fmla="*/ 214106 w 888649"/>
                <a:gd name="connsiteY1" fmla="*/ 0 h 907363"/>
                <a:gd name="connsiteX2" fmla="*/ 638053 w 888649"/>
                <a:gd name="connsiteY2" fmla="*/ 19567 h 907363"/>
                <a:gd name="connsiteX3" fmla="*/ 830678 w 888649"/>
                <a:gd name="connsiteY3" fmla="*/ 818597 h 907363"/>
                <a:gd name="connsiteX4" fmla="*/ 0 w 888649"/>
                <a:gd name="connsiteY4" fmla="*/ 856273 h 907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49" h="907363">
                  <a:moveTo>
                    <a:pt x="0" y="856273"/>
                  </a:moveTo>
                  <a:cubicBezTo>
                    <a:pt x="6187" y="525446"/>
                    <a:pt x="76406" y="294961"/>
                    <a:pt x="214106" y="0"/>
                  </a:cubicBezTo>
                  <a:lnTo>
                    <a:pt x="638053" y="19567"/>
                  </a:lnTo>
                  <a:cubicBezTo>
                    <a:pt x="916004" y="361593"/>
                    <a:pt x="934010" y="548976"/>
                    <a:pt x="830678" y="818597"/>
                  </a:cubicBezTo>
                  <a:cubicBezTo>
                    <a:pt x="573727" y="931605"/>
                    <a:pt x="178789" y="928146"/>
                    <a:pt x="0" y="85627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4" name="Trapezio 43">
              <a:extLst>
                <a:ext uri="{FF2B5EF4-FFF2-40B4-BE49-F238E27FC236}">
                  <a16:creationId xmlns:a16="http://schemas.microsoft.com/office/drawing/2014/main" id="{D7FEFE8F-F4E4-5467-76B1-0D0A4BE6D62A}"/>
                </a:ext>
              </a:extLst>
            </p:cNvPr>
            <p:cNvSpPr/>
            <p:nvPr/>
          </p:nvSpPr>
          <p:spPr>
            <a:xfrm rot="1803963">
              <a:off x="9733166" y="2620272"/>
              <a:ext cx="544607" cy="612528"/>
            </a:xfrm>
            <a:custGeom>
              <a:avLst/>
              <a:gdLst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6927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55288 h 655288"/>
                <a:gd name="connsiteX1" fmla="*/ 243832 w 729289"/>
                <a:gd name="connsiteY1" fmla="*/ 0 h 655288"/>
                <a:gd name="connsiteX2" fmla="*/ 500697 w 729289"/>
                <a:gd name="connsiteY2" fmla="*/ 15240 h 655288"/>
                <a:gd name="connsiteX3" fmla="*/ 729289 w 729289"/>
                <a:gd name="connsiteY3" fmla="*/ 655288 h 655288"/>
                <a:gd name="connsiteX4" fmla="*/ 0 w 729289"/>
                <a:gd name="connsiteY4" fmla="*/ 655288 h 655288"/>
                <a:gd name="connsiteX0" fmla="*/ 0 w 729289"/>
                <a:gd name="connsiteY0" fmla="*/ 640048 h 640048"/>
                <a:gd name="connsiteX1" fmla="*/ 251452 w 729289"/>
                <a:gd name="connsiteY1" fmla="*/ 762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858"/>
                <a:gd name="connsiteY0" fmla="*/ 687743 h 687743"/>
                <a:gd name="connsiteX1" fmla="*/ 251452 w 729858"/>
                <a:gd name="connsiteY1" fmla="*/ 55315 h 687743"/>
                <a:gd name="connsiteX2" fmla="*/ 500697 w 729858"/>
                <a:gd name="connsiteY2" fmla="*/ 47695 h 687743"/>
                <a:gd name="connsiteX3" fmla="*/ 729289 w 729858"/>
                <a:gd name="connsiteY3" fmla="*/ 687743 h 687743"/>
                <a:gd name="connsiteX4" fmla="*/ 0 w 729858"/>
                <a:gd name="connsiteY4" fmla="*/ 687743 h 687743"/>
                <a:gd name="connsiteX0" fmla="*/ 0 w 729858"/>
                <a:gd name="connsiteY0" fmla="*/ 687743 h 724996"/>
                <a:gd name="connsiteX1" fmla="*/ 251452 w 729858"/>
                <a:gd name="connsiteY1" fmla="*/ 55315 h 724996"/>
                <a:gd name="connsiteX2" fmla="*/ 500697 w 729858"/>
                <a:gd name="connsiteY2" fmla="*/ 47695 h 724996"/>
                <a:gd name="connsiteX3" fmla="*/ 729289 w 729858"/>
                <a:gd name="connsiteY3" fmla="*/ 687743 h 724996"/>
                <a:gd name="connsiteX4" fmla="*/ 0 w 729858"/>
                <a:gd name="connsiteY4" fmla="*/ 687743 h 724996"/>
                <a:gd name="connsiteX0" fmla="*/ 0 w 729858"/>
                <a:gd name="connsiteY0" fmla="*/ 687743 h 742369"/>
                <a:gd name="connsiteX1" fmla="*/ 251452 w 729858"/>
                <a:gd name="connsiteY1" fmla="*/ 55315 h 742369"/>
                <a:gd name="connsiteX2" fmla="*/ 500697 w 729858"/>
                <a:gd name="connsiteY2" fmla="*/ 47695 h 742369"/>
                <a:gd name="connsiteX3" fmla="*/ 729289 w 729858"/>
                <a:gd name="connsiteY3" fmla="*/ 687743 h 742369"/>
                <a:gd name="connsiteX4" fmla="*/ 0 w 729858"/>
                <a:gd name="connsiteY4" fmla="*/ 687743 h 7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858" h="742369">
                  <a:moveTo>
                    <a:pt x="0" y="687743"/>
                  </a:moveTo>
                  <a:cubicBezTo>
                    <a:pt x="15237" y="438834"/>
                    <a:pt x="68575" y="258504"/>
                    <a:pt x="251452" y="55315"/>
                  </a:cubicBezTo>
                  <a:cubicBezTo>
                    <a:pt x="334534" y="-15805"/>
                    <a:pt x="425235" y="-18345"/>
                    <a:pt x="500697" y="47695"/>
                  </a:cubicBezTo>
                  <a:cubicBezTo>
                    <a:pt x="668334" y="192464"/>
                    <a:pt x="736912" y="459154"/>
                    <a:pt x="729289" y="687743"/>
                  </a:cubicBezTo>
                  <a:cubicBezTo>
                    <a:pt x="524293" y="771563"/>
                    <a:pt x="197376" y="748703"/>
                    <a:pt x="0" y="68774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5" name="Trapezio 67">
              <a:extLst>
                <a:ext uri="{FF2B5EF4-FFF2-40B4-BE49-F238E27FC236}">
                  <a16:creationId xmlns:a16="http://schemas.microsoft.com/office/drawing/2014/main" id="{7EF92162-5104-5B3C-295A-23B81FEEC36A}"/>
                </a:ext>
              </a:extLst>
            </p:cNvPr>
            <p:cNvSpPr/>
            <p:nvPr/>
          </p:nvSpPr>
          <p:spPr>
            <a:xfrm rot="182189" flipH="1">
              <a:off x="8845329" y="3325439"/>
              <a:ext cx="999128" cy="1516701"/>
            </a:xfrm>
            <a:custGeom>
              <a:avLst/>
              <a:gdLst>
                <a:gd name="connsiteX0" fmla="*/ 0 w 1017409"/>
                <a:gd name="connsiteY0" fmla="*/ 1393390 h 1393390"/>
                <a:gd name="connsiteX1" fmla="*/ 149671 w 1017409"/>
                <a:gd name="connsiteY1" fmla="*/ 0 h 1393390"/>
                <a:gd name="connsiteX2" fmla="*/ 867738 w 1017409"/>
                <a:gd name="connsiteY2" fmla="*/ 0 h 1393390"/>
                <a:gd name="connsiteX3" fmla="*/ 1017409 w 1017409"/>
                <a:gd name="connsiteY3" fmla="*/ 1393390 h 1393390"/>
                <a:gd name="connsiteX4" fmla="*/ 0 w 1017409"/>
                <a:gd name="connsiteY4" fmla="*/ 1393390 h 1393390"/>
                <a:gd name="connsiteX0" fmla="*/ 0 w 961936"/>
                <a:gd name="connsiteY0" fmla="*/ 1393390 h 1393390"/>
                <a:gd name="connsiteX1" fmla="*/ 149671 w 961936"/>
                <a:gd name="connsiteY1" fmla="*/ 0 h 1393390"/>
                <a:gd name="connsiteX2" fmla="*/ 867738 w 961936"/>
                <a:gd name="connsiteY2" fmla="*/ 0 h 1393390"/>
                <a:gd name="connsiteX3" fmla="*/ 961936 w 961936"/>
                <a:gd name="connsiteY3" fmla="*/ 1392953 h 1393390"/>
                <a:gd name="connsiteX4" fmla="*/ 0 w 961936"/>
                <a:gd name="connsiteY4" fmla="*/ 1393390 h 1393390"/>
                <a:gd name="connsiteX0" fmla="*/ 0 w 990173"/>
                <a:gd name="connsiteY0" fmla="*/ 1393390 h 1393390"/>
                <a:gd name="connsiteX1" fmla="*/ 149671 w 990173"/>
                <a:gd name="connsiteY1" fmla="*/ 0 h 1393390"/>
                <a:gd name="connsiteX2" fmla="*/ 867738 w 990173"/>
                <a:gd name="connsiteY2" fmla="*/ 0 h 1393390"/>
                <a:gd name="connsiteX3" fmla="*/ 961936 w 990173"/>
                <a:gd name="connsiteY3" fmla="*/ 1392953 h 1393390"/>
                <a:gd name="connsiteX4" fmla="*/ 0 w 990173"/>
                <a:gd name="connsiteY4" fmla="*/ 1393390 h 1393390"/>
                <a:gd name="connsiteX0" fmla="*/ 0 w 990173"/>
                <a:gd name="connsiteY0" fmla="*/ 1393390 h 1393390"/>
                <a:gd name="connsiteX1" fmla="*/ 149671 w 990173"/>
                <a:gd name="connsiteY1" fmla="*/ 0 h 1393390"/>
                <a:gd name="connsiteX2" fmla="*/ 867738 w 990173"/>
                <a:gd name="connsiteY2" fmla="*/ 0 h 1393390"/>
                <a:gd name="connsiteX3" fmla="*/ 961936 w 990173"/>
                <a:gd name="connsiteY3" fmla="*/ 1392953 h 1393390"/>
                <a:gd name="connsiteX4" fmla="*/ 0 w 990173"/>
                <a:gd name="connsiteY4" fmla="*/ 1393390 h 1393390"/>
                <a:gd name="connsiteX0" fmla="*/ 0 w 990173"/>
                <a:gd name="connsiteY0" fmla="*/ 1393390 h 1411727"/>
                <a:gd name="connsiteX1" fmla="*/ 149671 w 990173"/>
                <a:gd name="connsiteY1" fmla="*/ 0 h 1411727"/>
                <a:gd name="connsiteX2" fmla="*/ 867738 w 990173"/>
                <a:gd name="connsiteY2" fmla="*/ 0 h 1411727"/>
                <a:gd name="connsiteX3" fmla="*/ 961936 w 990173"/>
                <a:gd name="connsiteY3" fmla="*/ 1392953 h 1411727"/>
                <a:gd name="connsiteX4" fmla="*/ 0 w 990173"/>
                <a:gd name="connsiteY4" fmla="*/ 1393390 h 1411727"/>
                <a:gd name="connsiteX0" fmla="*/ 11176 w 1001349"/>
                <a:gd name="connsiteY0" fmla="*/ 1393390 h 1411727"/>
                <a:gd name="connsiteX1" fmla="*/ 160847 w 1001349"/>
                <a:gd name="connsiteY1" fmla="*/ 0 h 1411727"/>
                <a:gd name="connsiteX2" fmla="*/ 878914 w 1001349"/>
                <a:gd name="connsiteY2" fmla="*/ 0 h 1411727"/>
                <a:gd name="connsiteX3" fmla="*/ 973112 w 1001349"/>
                <a:gd name="connsiteY3" fmla="*/ 1392953 h 1411727"/>
                <a:gd name="connsiteX4" fmla="*/ 11176 w 1001349"/>
                <a:gd name="connsiteY4" fmla="*/ 1393390 h 1411727"/>
                <a:gd name="connsiteX0" fmla="*/ 13018 w 1003191"/>
                <a:gd name="connsiteY0" fmla="*/ 1393390 h 1411727"/>
                <a:gd name="connsiteX1" fmla="*/ 162689 w 1003191"/>
                <a:gd name="connsiteY1" fmla="*/ 0 h 1411727"/>
                <a:gd name="connsiteX2" fmla="*/ 880756 w 1003191"/>
                <a:gd name="connsiteY2" fmla="*/ 0 h 1411727"/>
                <a:gd name="connsiteX3" fmla="*/ 974954 w 1003191"/>
                <a:gd name="connsiteY3" fmla="*/ 1392953 h 1411727"/>
                <a:gd name="connsiteX4" fmla="*/ 13018 w 1003191"/>
                <a:gd name="connsiteY4" fmla="*/ 1393390 h 1411727"/>
                <a:gd name="connsiteX0" fmla="*/ 13018 w 996432"/>
                <a:gd name="connsiteY0" fmla="*/ 1393390 h 1450462"/>
                <a:gd name="connsiteX1" fmla="*/ 162689 w 996432"/>
                <a:gd name="connsiteY1" fmla="*/ 0 h 1450462"/>
                <a:gd name="connsiteX2" fmla="*/ 880756 w 996432"/>
                <a:gd name="connsiteY2" fmla="*/ 0 h 1450462"/>
                <a:gd name="connsiteX3" fmla="*/ 967173 w 996432"/>
                <a:gd name="connsiteY3" fmla="*/ 1450461 h 1450462"/>
                <a:gd name="connsiteX4" fmla="*/ 13018 w 996432"/>
                <a:gd name="connsiteY4" fmla="*/ 1393390 h 1450462"/>
                <a:gd name="connsiteX0" fmla="*/ 12523 w 995937"/>
                <a:gd name="connsiteY0" fmla="*/ 1393390 h 1450462"/>
                <a:gd name="connsiteX1" fmla="*/ 162194 w 995937"/>
                <a:gd name="connsiteY1" fmla="*/ 0 h 1450462"/>
                <a:gd name="connsiteX2" fmla="*/ 880261 w 995937"/>
                <a:gd name="connsiteY2" fmla="*/ 0 h 1450462"/>
                <a:gd name="connsiteX3" fmla="*/ 966678 w 995937"/>
                <a:gd name="connsiteY3" fmla="*/ 1450461 h 1450462"/>
                <a:gd name="connsiteX4" fmla="*/ 12523 w 995937"/>
                <a:gd name="connsiteY4" fmla="*/ 1393390 h 1450462"/>
                <a:gd name="connsiteX0" fmla="*/ 12523 w 995937"/>
                <a:gd name="connsiteY0" fmla="*/ 1432747 h 1489819"/>
                <a:gd name="connsiteX1" fmla="*/ 162194 w 995937"/>
                <a:gd name="connsiteY1" fmla="*/ 39357 h 1489819"/>
                <a:gd name="connsiteX2" fmla="*/ 880261 w 995937"/>
                <a:gd name="connsiteY2" fmla="*/ 39357 h 1489819"/>
                <a:gd name="connsiteX3" fmla="*/ 966678 w 995937"/>
                <a:gd name="connsiteY3" fmla="*/ 1489818 h 1489819"/>
                <a:gd name="connsiteX4" fmla="*/ 12523 w 995937"/>
                <a:gd name="connsiteY4" fmla="*/ 1432747 h 1489819"/>
                <a:gd name="connsiteX0" fmla="*/ 12523 w 995937"/>
                <a:gd name="connsiteY0" fmla="*/ 1432747 h 1518816"/>
                <a:gd name="connsiteX1" fmla="*/ 162194 w 995937"/>
                <a:gd name="connsiteY1" fmla="*/ 39357 h 1518816"/>
                <a:gd name="connsiteX2" fmla="*/ 880261 w 995937"/>
                <a:gd name="connsiteY2" fmla="*/ 39357 h 1518816"/>
                <a:gd name="connsiteX3" fmla="*/ 966678 w 995937"/>
                <a:gd name="connsiteY3" fmla="*/ 1489818 h 1518816"/>
                <a:gd name="connsiteX4" fmla="*/ 12523 w 995937"/>
                <a:gd name="connsiteY4" fmla="*/ 1432747 h 1518816"/>
                <a:gd name="connsiteX0" fmla="*/ 12523 w 995937"/>
                <a:gd name="connsiteY0" fmla="*/ 1432747 h 1534940"/>
                <a:gd name="connsiteX1" fmla="*/ 162194 w 995937"/>
                <a:gd name="connsiteY1" fmla="*/ 39357 h 1534940"/>
                <a:gd name="connsiteX2" fmla="*/ 880261 w 995937"/>
                <a:gd name="connsiteY2" fmla="*/ 39357 h 1534940"/>
                <a:gd name="connsiteX3" fmla="*/ 966678 w 995937"/>
                <a:gd name="connsiteY3" fmla="*/ 1489818 h 1534940"/>
                <a:gd name="connsiteX4" fmla="*/ 12523 w 995937"/>
                <a:gd name="connsiteY4" fmla="*/ 1432747 h 1534940"/>
                <a:gd name="connsiteX0" fmla="*/ 12523 w 1004252"/>
                <a:gd name="connsiteY0" fmla="*/ 1436363 h 1538556"/>
                <a:gd name="connsiteX1" fmla="*/ 162194 w 1004252"/>
                <a:gd name="connsiteY1" fmla="*/ 42973 h 1538556"/>
                <a:gd name="connsiteX2" fmla="*/ 928330 w 1004252"/>
                <a:gd name="connsiteY2" fmla="*/ 30176 h 1538556"/>
                <a:gd name="connsiteX3" fmla="*/ 966678 w 1004252"/>
                <a:gd name="connsiteY3" fmla="*/ 1493434 h 1538556"/>
                <a:gd name="connsiteX4" fmla="*/ 12523 w 1004252"/>
                <a:gd name="connsiteY4" fmla="*/ 1436363 h 1538556"/>
                <a:gd name="connsiteX0" fmla="*/ 12523 w 993035"/>
                <a:gd name="connsiteY0" fmla="*/ 1436363 h 1538556"/>
                <a:gd name="connsiteX1" fmla="*/ 162194 w 993035"/>
                <a:gd name="connsiteY1" fmla="*/ 42973 h 1538556"/>
                <a:gd name="connsiteX2" fmla="*/ 928330 w 993035"/>
                <a:gd name="connsiteY2" fmla="*/ 30176 h 1538556"/>
                <a:gd name="connsiteX3" fmla="*/ 966678 w 993035"/>
                <a:gd name="connsiteY3" fmla="*/ 1493434 h 1538556"/>
                <a:gd name="connsiteX4" fmla="*/ 12523 w 993035"/>
                <a:gd name="connsiteY4" fmla="*/ 1436363 h 153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035" h="1538556">
                  <a:moveTo>
                    <a:pt x="12523" y="1436363"/>
                  </a:moveTo>
                  <a:cubicBezTo>
                    <a:pt x="-40980" y="1340577"/>
                    <a:pt x="89837" y="569014"/>
                    <a:pt x="162194" y="42973"/>
                  </a:cubicBezTo>
                  <a:cubicBezTo>
                    <a:pt x="321651" y="-45582"/>
                    <a:pt x="688974" y="30176"/>
                    <a:pt x="928330" y="30176"/>
                  </a:cubicBezTo>
                  <a:cubicBezTo>
                    <a:pt x="881718" y="765200"/>
                    <a:pt x="1057201" y="1098114"/>
                    <a:pt x="966678" y="1493434"/>
                  </a:cubicBezTo>
                  <a:cubicBezTo>
                    <a:pt x="516692" y="1568971"/>
                    <a:pt x="95716" y="1549484"/>
                    <a:pt x="12523" y="143636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6" name="Rettangolo 51">
              <a:extLst>
                <a:ext uri="{FF2B5EF4-FFF2-40B4-BE49-F238E27FC236}">
                  <a16:creationId xmlns:a16="http://schemas.microsoft.com/office/drawing/2014/main" id="{C3F7FD0D-AA29-1AF0-CA93-848E6FAD0FB9}"/>
                </a:ext>
              </a:extLst>
            </p:cNvPr>
            <p:cNvSpPr/>
            <p:nvPr/>
          </p:nvSpPr>
          <p:spPr>
            <a:xfrm rot="151533">
              <a:off x="8998121" y="3341635"/>
              <a:ext cx="655033" cy="712164"/>
            </a:xfrm>
            <a:custGeom>
              <a:avLst/>
              <a:gdLst>
                <a:gd name="connsiteX0" fmla="*/ 0 w 616619"/>
                <a:gd name="connsiteY0" fmla="*/ 0 h 621814"/>
                <a:gd name="connsiteX1" fmla="*/ 616619 w 616619"/>
                <a:gd name="connsiteY1" fmla="*/ 0 h 621814"/>
                <a:gd name="connsiteX2" fmla="*/ 616619 w 616619"/>
                <a:gd name="connsiteY2" fmla="*/ 621814 h 621814"/>
                <a:gd name="connsiteX3" fmla="*/ 0 w 616619"/>
                <a:gd name="connsiteY3" fmla="*/ 621814 h 621814"/>
                <a:gd name="connsiteX4" fmla="*/ 0 w 616619"/>
                <a:gd name="connsiteY4" fmla="*/ 0 h 621814"/>
                <a:gd name="connsiteX0" fmla="*/ 0 w 616619"/>
                <a:gd name="connsiteY0" fmla="*/ 0 h 688563"/>
                <a:gd name="connsiteX1" fmla="*/ 616619 w 616619"/>
                <a:gd name="connsiteY1" fmla="*/ 0 h 688563"/>
                <a:gd name="connsiteX2" fmla="*/ 616619 w 616619"/>
                <a:gd name="connsiteY2" fmla="*/ 621814 h 688563"/>
                <a:gd name="connsiteX3" fmla="*/ 0 w 616619"/>
                <a:gd name="connsiteY3" fmla="*/ 621814 h 688563"/>
                <a:gd name="connsiteX4" fmla="*/ 0 w 616619"/>
                <a:gd name="connsiteY4" fmla="*/ 0 h 688563"/>
                <a:gd name="connsiteX0" fmla="*/ 0 w 616619"/>
                <a:gd name="connsiteY0" fmla="*/ 0 h 708755"/>
                <a:gd name="connsiteX1" fmla="*/ 616619 w 616619"/>
                <a:gd name="connsiteY1" fmla="*/ 0 h 708755"/>
                <a:gd name="connsiteX2" fmla="*/ 616619 w 616619"/>
                <a:gd name="connsiteY2" fmla="*/ 621814 h 708755"/>
                <a:gd name="connsiteX3" fmla="*/ 0 w 616619"/>
                <a:gd name="connsiteY3" fmla="*/ 621814 h 708755"/>
                <a:gd name="connsiteX4" fmla="*/ 0 w 616619"/>
                <a:gd name="connsiteY4" fmla="*/ 0 h 708755"/>
                <a:gd name="connsiteX0" fmla="*/ 0 w 616619"/>
                <a:gd name="connsiteY0" fmla="*/ 0 h 711984"/>
                <a:gd name="connsiteX1" fmla="*/ 616619 w 616619"/>
                <a:gd name="connsiteY1" fmla="*/ 0 h 711984"/>
                <a:gd name="connsiteX2" fmla="*/ 616619 w 616619"/>
                <a:gd name="connsiteY2" fmla="*/ 621814 h 711984"/>
                <a:gd name="connsiteX3" fmla="*/ 0 w 616619"/>
                <a:gd name="connsiteY3" fmla="*/ 621814 h 711984"/>
                <a:gd name="connsiteX4" fmla="*/ 0 w 616619"/>
                <a:gd name="connsiteY4" fmla="*/ 0 h 711984"/>
                <a:gd name="connsiteX0" fmla="*/ 0 w 616619"/>
                <a:gd name="connsiteY0" fmla="*/ 0 h 712500"/>
                <a:gd name="connsiteX1" fmla="*/ 616619 w 616619"/>
                <a:gd name="connsiteY1" fmla="*/ 0 h 712500"/>
                <a:gd name="connsiteX2" fmla="*/ 616619 w 616619"/>
                <a:gd name="connsiteY2" fmla="*/ 621814 h 712500"/>
                <a:gd name="connsiteX3" fmla="*/ 0 w 616619"/>
                <a:gd name="connsiteY3" fmla="*/ 621814 h 712500"/>
                <a:gd name="connsiteX4" fmla="*/ 0 w 616619"/>
                <a:gd name="connsiteY4" fmla="*/ 0 h 712500"/>
                <a:gd name="connsiteX0" fmla="*/ 0 w 630030"/>
                <a:gd name="connsiteY0" fmla="*/ 0 h 712500"/>
                <a:gd name="connsiteX1" fmla="*/ 630030 w 630030"/>
                <a:gd name="connsiteY1" fmla="*/ 2440 h 712500"/>
                <a:gd name="connsiteX2" fmla="*/ 616619 w 630030"/>
                <a:gd name="connsiteY2" fmla="*/ 621814 h 712500"/>
                <a:gd name="connsiteX3" fmla="*/ 0 w 630030"/>
                <a:gd name="connsiteY3" fmla="*/ 621814 h 712500"/>
                <a:gd name="connsiteX4" fmla="*/ 0 w 630030"/>
                <a:gd name="connsiteY4" fmla="*/ 0 h 712500"/>
                <a:gd name="connsiteX0" fmla="*/ 0 w 616619"/>
                <a:gd name="connsiteY0" fmla="*/ 0 h 712500"/>
                <a:gd name="connsiteX1" fmla="*/ 583210 w 616619"/>
                <a:gd name="connsiteY1" fmla="*/ 16091 h 712500"/>
                <a:gd name="connsiteX2" fmla="*/ 616619 w 616619"/>
                <a:gd name="connsiteY2" fmla="*/ 621814 h 712500"/>
                <a:gd name="connsiteX3" fmla="*/ 0 w 616619"/>
                <a:gd name="connsiteY3" fmla="*/ 621814 h 712500"/>
                <a:gd name="connsiteX4" fmla="*/ 0 w 616619"/>
                <a:gd name="connsiteY4" fmla="*/ 0 h 712500"/>
                <a:gd name="connsiteX0" fmla="*/ 0 w 629296"/>
                <a:gd name="connsiteY0" fmla="*/ 0 h 712500"/>
                <a:gd name="connsiteX1" fmla="*/ 629296 w 629296"/>
                <a:gd name="connsiteY1" fmla="*/ 21703 h 712500"/>
                <a:gd name="connsiteX2" fmla="*/ 616619 w 629296"/>
                <a:gd name="connsiteY2" fmla="*/ 621814 h 712500"/>
                <a:gd name="connsiteX3" fmla="*/ 0 w 629296"/>
                <a:gd name="connsiteY3" fmla="*/ 621814 h 712500"/>
                <a:gd name="connsiteX4" fmla="*/ 0 w 629296"/>
                <a:gd name="connsiteY4" fmla="*/ 0 h 712500"/>
                <a:gd name="connsiteX0" fmla="*/ 0 w 629296"/>
                <a:gd name="connsiteY0" fmla="*/ 11210 h 723710"/>
                <a:gd name="connsiteX1" fmla="*/ 629296 w 629296"/>
                <a:gd name="connsiteY1" fmla="*/ 32913 h 723710"/>
                <a:gd name="connsiteX2" fmla="*/ 616619 w 629296"/>
                <a:gd name="connsiteY2" fmla="*/ 633024 h 723710"/>
                <a:gd name="connsiteX3" fmla="*/ 0 w 629296"/>
                <a:gd name="connsiteY3" fmla="*/ 633024 h 723710"/>
                <a:gd name="connsiteX4" fmla="*/ 0 w 629296"/>
                <a:gd name="connsiteY4" fmla="*/ 11210 h 723710"/>
                <a:gd name="connsiteX0" fmla="*/ 0 w 629296"/>
                <a:gd name="connsiteY0" fmla="*/ 31201 h 743701"/>
                <a:gd name="connsiteX1" fmla="*/ 629296 w 629296"/>
                <a:gd name="connsiteY1" fmla="*/ 52904 h 743701"/>
                <a:gd name="connsiteX2" fmla="*/ 616619 w 629296"/>
                <a:gd name="connsiteY2" fmla="*/ 653015 h 743701"/>
                <a:gd name="connsiteX3" fmla="*/ 0 w 629296"/>
                <a:gd name="connsiteY3" fmla="*/ 653015 h 743701"/>
                <a:gd name="connsiteX4" fmla="*/ 0 w 629296"/>
                <a:gd name="connsiteY4" fmla="*/ 31201 h 74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296" h="743701">
                  <a:moveTo>
                    <a:pt x="0" y="31201"/>
                  </a:moveTo>
                  <a:cubicBezTo>
                    <a:pt x="200260" y="-15942"/>
                    <a:pt x="415878" y="-10414"/>
                    <a:pt x="629296" y="52904"/>
                  </a:cubicBezTo>
                  <a:lnTo>
                    <a:pt x="616619" y="653015"/>
                  </a:lnTo>
                  <a:cubicBezTo>
                    <a:pt x="436182" y="804442"/>
                    <a:pt x="84588" y="739080"/>
                    <a:pt x="0" y="653015"/>
                  </a:cubicBezTo>
                  <a:lnTo>
                    <a:pt x="0" y="31201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7" name="Rettangolo con angoli arrotondati 46">
              <a:extLst>
                <a:ext uri="{FF2B5EF4-FFF2-40B4-BE49-F238E27FC236}">
                  <a16:creationId xmlns:a16="http://schemas.microsoft.com/office/drawing/2014/main" id="{675A3096-69B7-1B49-CC8D-4631C476019C}"/>
                </a:ext>
              </a:extLst>
            </p:cNvPr>
            <p:cNvSpPr/>
            <p:nvPr/>
          </p:nvSpPr>
          <p:spPr>
            <a:xfrm rot="219375">
              <a:off x="9010416" y="3345421"/>
              <a:ext cx="187993" cy="46493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0" name="Esagono 65">
              <a:extLst>
                <a:ext uri="{FF2B5EF4-FFF2-40B4-BE49-F238E27FC236}">
                  <a16:creationId xmlns:a16="http://schemas.microsoft.com/office/drawing/2014/main" id="{DD69E7D2-C30E-8357-4D51-DFF5D98A0D67}"/>
                </a:ext>
              </a:extLst>
            </p:cNvPr>
            <p:cNvSpPr/>
            <p:nvPr/>
          </p:nvSpPr>
          <p:spPr>
            <a:xfrm>
              <a:off x="7715130" y="1126822"/>
              <a:ext cx="898716" cy="1259049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1" name="Esagono 65">
              <a:extLst>
                <a:ext uri="{FF2B5EF4-FFF2-40B4-BE49-F238E27FC236}">
                  <a16:creationId xmlns:a16="http://schemas.microsoft.com/office/drawing/2014/main" id="{EC6C3458-6E07-A7B0-6C27-2F22B2DDA86A}"/>
                </a:ext>
              </a:extLst>
            </p:cNvPr>
            <p:cNvSpPr/>
            <p:nvPr/>
          </p:nvSpPr>
          <p:spPr>
            <a:xfrm flipH="1">
              <a:off x="8823436" y="1117307"/>
              <a:ext cx="831218" cy="1259049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2" name="Ovale 51">
              <a:extLst>
                <a:ext uri="{FF2B5EF4-FFF2-40B4-BE49-F238E27FC236}">
                  <a16:creationId xmlns:a16="http://schemas.microsoft.com/office/drawing/2014/main" id="{E70DC600-20A7-FC64-EECE-83EDB1E95D2A}"/>
                </a:ext>
              </a:extLst>
            </p:cNvPr>
            <p:cNvSpPr/>
            <p:nvPr/>
          </p:nvSpPr>
          <p:spPr>
            <a:xfrm>
              <a:off x="7984290" y="1314991"/>
              <a:ext cx="1475285" cy="138028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3" name="Gruppo 52">
              <a:extLst>
                <a:ext uri="{FF2B5EF4-FFF2-40B4-BE49-F238E27FC236}">
                  <a16:creationId xmlns:a16="http://schemas.microsoft.com/office/drawing/2014/main" id="{DC631AA1-529E-A062-E2A7-4F7563F3F714}"/>
                </a:ext>
              </a:extLst>
            </p:cNvPr>
            <p:cNvGrpSpPr/>
            <p:nvPr/>
          </p:nvGrpSpPr>
          <p:grpSpPr>
            <a:xfrm>
              <a:off x="9255545" y="1064869"/>
              <a:ext cx="1037387" cy="926950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104" name="Ritardo 103">
                <a:extLst>
                  <a:ext uri="{FF2B5EF4-FFF2-40B4-BE49-F238E27FC236}">
                    <a16:creationId xmlns:a16="http://schemas.microsoft.com/office/drawing/2014/main" id="{ECF3BECE-9E92-D4A2-3179-EA5450521796}"/>
                  </a:ext>
                </a:extLst>
              </p:cNvPr>
              <p:cNvSpPr/>
              <p:nvPr/>
            </p:nvSpPr>
            <p:spPr>
              <a:xfrm rot="5197850">
                <a:off x="7361545" y="1462022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5" name="Cerchio parziale 104">
                <a:extLst>
                  <a:ext uri="{FF2B5EF4-FFF2-40B4-BE49-F238E27FC236}">
                    <a16:creationId xmlns:a16="http://schemas.microsoft.com/office/drawing/2014/main" id="{84F345F8-52C4-A82D-7930-7FC1571D8E77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4" name="Figura a mano libera: forma 53">
              <a:extLst>
                <a:ext uri="{FF2B5EF4-FFF2-40B4-BE49-F238E27FC236}">
                  <a16:creationId xmlns:a16="http://schemas.microsoft.com/office/drawing/2014/main" id="{56C11C17-7918-2D4C-68C5-6B4C40FD7BC9}"/>
                </a:ext>
              </a:extLst>
            </p:cNvPr>
            <p:cNvSpPr/>
            <p:nvPr/>
          </p:nvSpPr>
          <p:spPr>
            <a:xfrm>
              <a:off x="8889978" y="6161416"/>
              <a:ext cx="891279" cy="296342"/>
            </a:xfrm>
            <a:custGeom>
              <a:avLst/>
              <a:gdLst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95300 w 857250"/>
                <a:gd name="connsiteY2" fmla="*/ 18669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83870 w 857250"/>
                <a:gd name="connsiteY2" fmla="*/ 16002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252004"/>
                <a:gd name="connsiteX1" fmla="*/ 72390 w 857250"/>
                <a:gd name="connsiteY1" fmla="*/ 3810 h 252004"/>
                <a:gd name="connsiteX2" fmla="*/ 483870 w 857250"/>
                <a:gd name="connsiteY2" fmla="*/ 160020 h 252004"/>
                <a:gd name="connsiteX3" fmla="*/ 811530 w 857250"/>
                <a:gd name="connsiteY3" fmla="*/ 0 h 252004"/>
                <a:gd name="connsiteX4" fmla="*/ 857250 w 857250"/>
                <a:gd name="connsiteY4" fmla="*/ 186690 h 252004"/>
                <a:gd name="connsiteX5" fmla="*/ 0 w 857250"/>
                <a:gd name="connsiteY5" fmla="*/ 129540 h 252004"/>
                <a:gd name="connsiteX0" fmla="*/ 313 w 857563"/>
                <a:gd name="connsiteY0" fmla="*/ 129540 h 276462"/>
                <a:gd name="connsiteX1" fmla="*/ 72703 w 857563"/>
                <a:gd name="connsiteY1" fmla="*/ 3810 h 276462"/>
                <a:gd name="connsiteX2" fmla="*/ 484183 w 857563"/>
                <a:gd name="connsiteY2" fmla="*/ 160020 h 276462"/>
                <a:gd name="connsiteX3" fmla="*/ 811843 w 857563"/>
                <a:gd name="connsiteY3" fmla="*/ 0 h 276462"/>
                <a:gd name="connsiteX4" fmla="*/ 857563 w 857563"/>
                <a:gd name="connsiteY4" fmla="*/ 186690 h 276462"/>
                <a:gd name="connsiteX5" fmla="*/ 313 w 857563"/>
                <a:gd name="connsiteY5" fmla="*/ 129540 h 276462"/>
                <a:gd name="connsiteX0" fmla="*/ 4085 w 861335"/>
                <a:gd name="connsiteY0" fmla="*/ 129540 h 276462"/>
                <a:gd name="connsiteX1" fmla="*/ 76475 w 861335"/>
                <a:gd name="connsiteY1" fmla="*/ 3810 h 276462"/>
                <a:gd name="connsiteX2" fmla="*/ 487955 w 861335"/>
                <a:gd name="connsiteY2" fmla="*/ 160020 h 276462"/>
                <a:gd name="connsiteX3" fmla="*/ 815615 w 861335"/>
                <a:gd name="connsiteY3" fmla="*/ 0 h 276462"/>
                <a:gd name="connsiteX4" fmla="*/ 861335 w 861335"/>
                <a:gd name="connsiteY4" fmla="*/ 186690 h 276462"/>
                <a:gd name="connsiteX5" fmla="*/ 4085 w 861335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3690 h 300612"/>
                <a:gd name="connsiteX1" fmla="*/ 78760 w 887664"/>
                <a:gd name="connsiteY1" fmla="*/ 27960 h 300612"/>
                <a:gd name="connsiteX2" fmla="*/ 490240 w 887664"/>
                <a:gd name="connsiteY2" fmla="*/ 184170 h 300612"/>
                <a:gd name="connsiteX3" fmla="*/ 817900 w 887664"/>
                <a:gd name="connsiteY3" fmla="*/ 24150 h 300612"/>
                <a:gd name="connsiteX4" fmla="*/ 863620 w 887664"/>
                <a:gd name="connsiteY4" fmla="*/ 210840 h 300612"/>
                <a:gd name="connsiteX5" fmla="*/ 6370 w 887664"/>
                <a:gd name="connsiteY5" fmla="*/ 153690 h 30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7664" h="300612">
                  <a:moveTo>
                    <a:pt x="6370" y="153690"/>
                  </a:moveTo>
                  <a:cubicBezTo>
                    <a:pt x="-15220" y="88920"/>
                    <a:pt x="20340" y="73680"/>
                    <a:pt x="78760" y="27960"/>
                  </a:cubicBezTo>
                  <a:cubicBezTo>
                    <a:pt x="166390" y="11450"/>
                    <a:pt x="337840" y="196870"/>
                    <a:pt x="490240" y="184170"/>
                  </a:cubicBezTo>
                  <a:cubicBezTo>
                    <a:pt x="637560" y="161310"/>
                    <a:pt x="769640" y="-74910"/>
                    <a:pt x="817900" y="24150"/>
                  </a:cubicBezTo>
                  <a:cubicBezTo>
                    <a:pt x="894100" y="67330"/>
                    <a:pt x="905530" y="171470"/>
                    <a:pt x="863620" y="210840"/>
                  </a:cubicBezTo>
                  <a:cubicBezTo>
                    <a:pt x="535960" y="378480"/>
                    <a:pt x="-8870" y="283230"/>
                    <a:pt x="6370" y="15369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5" name="Ovale 54">
              <a:extLst>
                <a:ext uri="{FF2B5EF4-FFF2-40B4-BE49-F238E27FC236}">
                  <a16:creationId xmlns:a16="http://schemas.microsoft.com/office/drawing/2014/main" id="{3CC38B3D-49C7-22FB-CFC3-8461C9EBBDBC}"/>
                </a:ext>
              </a:extLst>
            </p:cNvPr>
            <p:cNvSpPr/>
            <p:nvPr/>
          </p:nvSpPr>
          <p:spPr>
            <a:xfrm rot="556420">
              <a:off x="8774880" y="5770738"/>
              <a:ext cx="772156" cy="24422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6" name="Gruppo 55">
              <a:extLst>
                <a:ext uri="{FF2B5EF4-FFF2-40B4-BE49-F238E27FC236}">
                  <a16:creationId xmlns:a16="http://schemas.microsoft.com/office/drawing/2014/main" id="{96D080A2-3E58-12B0-19A5-979F6E815C16}"/>
                </a:ext>
              </a:extLst>
            </p:cNvPr>
            <p:cNvGrpSpPr/>
            <p:nvPr/>
          </p:nvGrpSpPr>
          <p:grpSpPr>
            <a:xfrm>
              <a:off x="8774517" y="4739538"/>
              <a:ext cx="960490" cy="1214335"/>
              <a:chOff x="8774517" y="4918684"/>
              <a:chExt cx="922752" cy="1231833"/>
            </a:xfrm>
          </p:grpSpPr>
          <p:sp>
            <p:nvSpPr>
              <p:cNvPr id="102" name="Rettangolo 70">
                <a:extLst>
                  <a:ext uri="{FF2B5EF4-FFF2-40B4-BE49-F238E27FC236}">
                    <a16:creationId xmlns:a16="http://schemas.microsoft.com/office/drawing/2014/main" id="{7C70A62E-D001-D6E6-04D1-D06F928FB16F}"/>
                  </a:ext>
                </a:extLst>
              </p:cNvPr>
              <p:cNvSpPr/>
              <p:nvPr/>
            </p:nvSpPr>
            <p:spPr>
              <a:xfrm rot="282320" flipH="1">
                <a:off x="8774517" y="4918684"/>
                <a:ext cx="922752" cy="1231833"/>
              </a:xfrm>
              <a:custGeom>
                <a:avLst/>
                <a:gdLst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20569 w 776240"/>
                  <a:gd name="connsiteY0" fmla="*/ 0 h 1499616"/>
                  <a:gd name="connsiteX1" fmla="*/ 776240 w 776240"/>
                  <a:gd name="connsiteY1" fmla="*/ 0 h 1499616"/>
                  <a:gd name="connsiteX2" fmla="*/ 776240 w 776240"/>
                  <a:gd name="connsiteY2" fmla="*/ 1499616 h 1499616"/>
                  <a:gd name="connsiteX3" fmla="*/ 20569 w 776240"/>
                  <a:gd name="connsiteY3" fmla="*/ 1499616 h 1499616"/>
                  <a:gd name="connsiteX4" fmla="*/ 20569 w 776240"/>
                  <a:gd name="connsiteY4" fmla="*/ 0 h 1499616"/>
                  <a:gd name="connsiteX0" fmla="*/ 20569 w 835845"/>
                  <a:gd name="connsiteY0" fmla="*/ 0 h 1499616"/>
                  <a:gd name="connsiteX1" fmla="*/ 776240 w 835845"/>
                  <a:gd name="connsiteY1" fmla="*/ 0 h 1499616"/>
                  <a:gd name="connsiteX2" fmla="*/ 776240 w 835845"/>
                  <a:gd name="connsiteY2" fmla="*/ 1499616 h 1499616"/>
                  <a:gd name="connsiteX3" fmla="*/ 20569 w 835845"/>
                  <a:gd name="connsiteY3" fmla="*/ 1499616 h 1499616"/>
                  <a:gd name="connsiteX4" fmla="*/ 20569 w 835845"/>
                  <a:gd name="connsiteY4" fmla="*/ 0 h 1499616"/>
                  <a:gd name="connsiteX0" fmla="*/ 20569 w 818819"/>
                  <a:gd name="connsiteY0" fmla="*/ 0 h 1499616"/>
                  <a:gd name="connsiteX1" fmla="*/ 776240 w 818819"/>
                  <a:gd name="connsiteY1" fmla="*/ 0 h 1499616"/>
                  <a:gd name="connsiteX2" fmla="*/ 684800 w 818819"/>
                  <a:gd name="connsiteY2" fmla="*/ 1493520 h 1499616"/>
                  <a:gd name="connsiteX3" fmla="*/ 20569 w 818819"/>
                  <a:gd name="connsiteY3" fmla="*/ 1499616 h 1499616"/>
                  <a:gd name="connsiteX4" fmla="*/ 20569 w 818819"/>
                  <a:gd name="connsiteY4" fmla="*/ 0 h 1499616"/>
                  <a:gd name="connsiteX0" fmla="*/ 20569 w 818819"/>
                  <a:gd name="connsiteY0" fmla="*/ 0 h 1547056"/>
                  <a:gd name="connsiteX1" fmla="*/ 776240 w 818819"/>
                  <a:gd name="connsiteY1" fmla="*/ 0 h 1547056"/>
                  <a:gd name="connsiteX2" fmla="*/ 684800 w 818819"/>
                  <a:gd name="connsiteY2" fmla="*/ 1493520 h 1547056"/>
                  <a:gd name="connsiteX3" fmla="*/ 20569 w 818819"/>
                  <a:gd name="connsiteY3" fmla="*/ 1499616 h 1547056"/>
                  <a:gd name="connsiteX4" fmla="*/ 20569 w 818819"/>
                  <a:gd name="connsiteY4" fmla="*/ 0 h 1547056"/>
                  <a:gd name="connsiteX0" fmla="*/ 20569 w 826508"/>
                  <a:gd name="connsiteY0" fmla="*/ 0 h 1499616"/>
                  <a:gd name="connsiteX1" fmla="*/ 776240 w 826508"/>
                  <a:gd name="connsiteY1" fmla="*/ 0 h 1499616"/>
                  <a:gd name="connsiteX2" fmla="*/ 733667 w 826508"/>
                  <a:gd name="connsiteY2" fmla="*/ 1170381 h 1499616"/>
                  <a:gd name="connsiteX3" fmla="*/ 20569 w 826508"/>
                  <a:gd name="connsiteY3" fmla="*/ 1499616 h 1499616"/>
                  <a:gd name="connsiteX4" fmla="*/ 20569 w 826508"/>
                  <a:gd name="connsiteY4" fmla="*/ 0 h 1499616"/>
                  <a:gd name="connsiteX0" fmla="*/ 20569 w 827210"/>
                  <a:gd name="connsiteY0" fmla="*/ 0 h 1499616"/>
                  <a:gd name="connsiteX1" fmla="*/ 776240 w 827210"/>
                  <a:gd name="connsiteY1" fmla="*/ 0 h 1499616"/>
                  <a:gd name="connsiteX2" fmla="*/ 737403 w 827210"/>
                  <a:gd name="connsiteY2" fmla="*/ 1192367 h 1499616"/>
                  <a:gd name="connsiteX3" fmla="*/ 20569 w 827210"/>
                  <a:gd name="connsiteY3" fmla="*/ 1499616 h 1499616"/>
                  <a:gd name="connsiteX4" fmla="*/ 20569 w 827210"/>
                  <a:gd name="connsiteY4" fmla="*/ 0 h 1499616"/>
                  <a:gd name="connsiteX0" fmla="*/ 20569 w 841645"/>
                  <a:gd name="connsiteY0" fmla="*/ 0 h 1499616"/>
                  <a:gd name="connsiteX1" fmla="*/ 776240 w 841645"/>
                  <a:gd name="connsiteY1" fmla="*/ 0 h 1499616"/>
                  <a:gd name="connsiteX2" fmla="*/ 737403 w 841645"/>
                  <a:gd name="connsiteY2" fmla="*/ 1192367 h 1499616"/>
                  <a:gd name="connsiteX3" fmla="*/ 20569 w 841645"/>
                  <a:gd name="connsiteY3" fmla="*/ 1499616 h 1499616"/>
                  <a:gd name="connsiteX4" fmla="*/ 20569 w 841645"/>
                  <a:gd name="connsiteY4" fmla="*/ 0 h 1499616"/>
                  <a:gd name="connsiteX0" fmla="*/ 20569 w 919569"/>
                  <a:gd name="connsiteY0" fmla="*/ 0 h 1499616"/>
                  <a:gd name="connsiteX1" fmla="*/ 874426 w 919569"/>
                  <a:gd name="connsiteY1" fmla="*/ 1012 h 1499616"/>
                  <a:gd name="connsiteX2" fmla="*/ 737403 w 919569"/>
                  <a:gd name="connsiteY2" fmla="*/ 1192367 h 1499616"/>
                  <a:gd name="connsiteX3" fmla="*/ 20569 w 919569"/>
                  <a:gd name="connsiteY3" fmla="*/ 1499616 h 1499616"/>
                  <a:gd name="connsiteX4" fmla="*/ 20569 w 919569"/>
                  <a:gd name="connsiteY4" fmla="*/ 0 h 1499616"/>
                  <a:gd name="connsiteX0" fmla="*/ 20569 w 875235"/>
                  <a:gd name="connsiteY0" fmla="*/ 0 h 1499616"/>
                  <a:gd name="connsiteX1" fmla="*/ 874426 w 875235"/>
                  <a:gd name="connsiteY1" fmla="*/ 1012 h 1499616"/>
                  <a:gd name="connsiteX2" fmla="*/ 737403 w 875235"/>
                  <a:gd name="connsiteY2" fmla="*/ 1192367 h 1499616"/>
                  <a:gd name="connsiteX3" fmla="*/ 20569 w 875235"/>
                  <a:gd name="connsiteY3" fmla="*/ 1499616 h 1499616"/>
                  <a:gd name="connsiteX4" fmla="*/ 20569 w 875235"/>
                  <a:gd name="connsiteY4" fmla="*/ 0 h 1499616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338221"/>
                  <a:gd name="connsiteX1" fmla="*/ 901699 w 902508"/>
                  <a:gd name="connsiteY1" fmla="*/ 78974 h 1338221"/>
                  <a:gd name="connsiteX2" fmla="*/ 764676 w 902508"/>
                  <a:gd name="connsiteY2" fmla="*/ 1270329 h 1338221"/>
                  <a:gd name="connsiteX3" fmla="*/ 38391 w 902508"/>
                  <a:gd name="connsiteY3" fmla="*/ 1318393 h 1338221"/>
                  <a:gd name="connsiteX4" fmla="*/ 0 w 902508"/>
                  <a:gd name="connsiteY4" fmla="*/ 0 h 1338221"/>
                  <a:gd name="connsiteX0" fmla="*/ 0 w 902508"/>
                  <a:gd name="connsiteY0" fmla="*/ 0 h 1419679"/>
                  <a:gd name="connsiteX1" fmla="*/ 901699 w 902508"/>
                  <a:gd name="connsiteY1" fmla="*/ 78974 h 1419679"/>
                  <a:gd name="connsiteX2" fmla="*/ 764676 w 902508"/>
                  <a:gd name="connsiteY2" fmla="*/ 1270329 h 1419679"/>
                  <a:gd name="connsiteX3" fmla="*/ 136321 w 902508"/>
                  <a:gd name="connsiteY3" fmla="*/ 1419679 h 1419679"/>
                  <a:gd name="connsiteX4" fmla="*/ 0 w 902508"/>
                  <a:gd name="connsiteY4" fmla="*/ 0 h 1419679"/>
                  <a:gd name="connsiteX0" fmla="*/ 0 w 866365"/>
                  <a:gd name="connsiteY0" fmla="*/ 0 h 1546267"/>
                  <a:gd name="connsiteX1" fmla="*/ 865556 w 866365"/>
                  <a:gd name="connsiteY1" fmla="*/ 205562 h 1546267"/>
                  <a:gd name="connsiteX2" fmla="*/ 728533 w 866365"/>
                  <a:gd name="connsiteY2" fmla="*/ 1396917 h 1546267"/>
                  <a:gd name="connsiteX3" fmla="*/ 100178 w 866365"/>
                  <a:gd name="connsiteY3" fmla="*/ 1546267 h 1546267"/>
                  <a:gd name="connsiteX4" fmla="*/ 0 w 866365"/>
                  <a:gd name="connsiteY4" fmla="*/ 0 h 1546267"/>
                  <a:gd name="connsiteX0" fmla="*/ 0 w 824778"/>
                  <a:gd name="connsiteY0" fmla="*/ 0 h 1546267"/>
                  <a:gd name="connsiteX1" fmla="*/ 823198 w 824778"/>
                  <a:gd name="connsiteY1" fmla="*/ 125936 h 1546267"/>
                  <a:gd name="connsiteX2" fmla="*/ 728533 w 824778"/>
                  <a:gd name="connsiteY2" fmla="*/ 1396917 h 1546267"/>
                  <a:gd name="connsiteX3" fmla="*/ 100178 w 824778"/>
                  <a:gd name="connsiteY3" fmla="*/ 1546267 h 1546267"/>
                  <a:gd name="connsiteX4" fmla="*/ 0 w 824778"/>
                  <a:gd name="connsiteY4" fmla="*/ 0 h 1546267"/>
                  <a:gd name="connsiteX0" fmla="*/ 0 w 824778"/>
                  <a:gd name="connsiteY0" fmla="*/ 0 h 1565831"/>
                  <a:gd name="connsiteX1" fmla="*/ 823198 w 824778"/>
                  <a:gd name="connsiteY1" fmla="*/ 125936 h 1565831"/>
                  <a:gd name="connsiteX2" fmla="*/ 728533 w 824778"/>
                  <a:gd name="connsiteY2" fmla="*/ 1396917 h 1565831"/>
                  <a:gd name="connsiteX3" fmla="*/ 100178 w 824778"/>
                  <a:gd name="connsiteY3" fmla="*/ 1546267 h 1565831"/>
                  <a:gd name="connsiteX4" fmla="*/ 0 w 824778"/>
                  <a:gd name="connsiteY4" fmla="*/ 0 h 1565831"/>
                  <a:gd name="connsiteX0" fmla="*/ 0 w 824778"/>
                  <a:gd name="connsiteY0" fmla="*/ 0 h 1596225"/>
                  <a:gd name="connsiteX1" fmla="*/ 823198 w 824778"/>
                  <a:gd name="connsiteY1" fmla="*/ 125936 h 1596225"/>
                  <a:gd name="connsiteX2" fmla="*/ 728533 w 824778"/>
                  <a:gd name="connsiteY2" fmla="*/ 1396917 h 1596225"/>
                  <a:gd name="connsiteX3" fmla="*/ 100178 w 824778"/>
                  <a:gd name="connsiteY3" fmla="*/ 1546267 h 1596225"/>
                  <a:gd name="connsiteX4" fmla="*/ 0 w 824778"/>
                  <a:gd name="connsiteY4" fmla="*/ 0 h 1596225"/>
                  <a:gd name="connsiteX0" fmla="*/ 0 w 846606"/>
                  <a:gd name="connsiteY0" fmla="*/ 0 h 1633846"/>
                  <a:gd name="connsiteX1" fmla="*/ 823198 w 846606"/>
                  <a:gd name="connsiteY1" fmla="*/ 125936 h 1633846"/>
                  <a:gd name="connsiteX2" fmla="*/ 808015 w 846606"/>
                  <a:gd name="connsiteY2" fmla="*/ 1479371 h 1633846"/>
                  <a:gd name="connsiteX3" fmla="*/ 100178 w 846606"/>
                  <a:gd name="connsiteY3" fmla="*/ 1546267 h 1633846"/>
                  <a:gd name="connsiteX4" fmla="*/ 0 w 846606"/>
                  <a:gd name="connsiteY4" fmla="*/ 0 h 1633846"/>
                  <a:gd name="connsiteX0" fmla="*/ 0 w 846606"/>
                  <a:gd name="connsiteY0" fmla="*/ 0 h 1621471"/>
                  <a:gd name="connsiteX1" fmla="*/ 823198 w 846606"/>
                  <a:gd name="connsiteY1" fmla="*/ 125936 h 1621471"/>
                  <a:gd name="connsiteX2" fmla="*/ 808015 w 846606"/>
                  <a:gd name="connsiteY2" fmla="*/ 1479371 h 1621471"/>
                  <a:gd name="connsiteX3" fmla="*/ 191657 w 846606"/>
                  <a:gd name="connsiteY3" fmla="*/ 1516595 h 1621471"/>
                  <a:gd name="connsiteX4" fmla="*/ 0 w 846606"/>
                  <a:gd name="connsiteY4" fmla="*/ 0 h 1621471"/>
                  <a:gd name="connsiteX0" fmla="*/ 0 w 846606"/>
                  <a:gd name="connsiteY0" fmla="*/ 0 h 1633472"/>
                  <a:gd name="connsiteX1" fmla="*/ 823198 w 846606"/>
                  <a:gd name="connsiteY1" fmla="*/ 125936 h 1633472"/>
                  <a:gd name="connsiteX2" fmla="*/ 808015 w 846606"/>
                  <a:gd name="connsiteY2" fmla="*/ 1479371 h 1633472"/>
                  <a:gd name="connsiteX3" fmla="*/ 191657 w 846606"/>
                  <a:gd name="connsiteY3" fmla="*/ 1516595 h 1633472"/>
                  <a:gd name="connsiteX4" fmla="*/ 0 w 846606"/>
                  <a:gd name="connsiteY4" fmla="*/ 0 h 1633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6606" h="1633472">
                    <a:moveTo>
                      <a:pt x="0" y="0"/>
                    </a:moveTo>
                    <a:lnTo>
                      <a:pt x="823198" y="125936"/>
                    </a:lnTo>
                    <a:cubicBezTo>
                      <a:pt x="832712" y="571156"/>
                      <a:pt x="878521" y="1258679"/>
                      <a:pt x="808015" y="1479371"/>
                    </a:cubicBezTo>
                    <a:cubicBezTo>
                      <a:pt x="551744" y="1730491"/>
                      <a:pt x="349006" y="1623484"/>
                      <a:pt x="191657" y="1516595"/>
                    </a:cubicBezTo>
                    <a:cubicBezTo>
                      <a:pt x="81929" y="1028915"/>
                      <a:pt x="184739" y="450462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3" name="Rettangolo 73">
                <a:extLst>
                  <a:ext uri="{FF2B5EF4-FFF2-40B4-BE49-F238E27FC236}">
                    <a16:creationId xmlns:a16="http://schemas.microsoft.com/office/drawing/2014/main" id="{32C7CC64-8172-7A16-34A9-5C1E98EE2E41}"/>
                  </a:ext>
                </a:extLst>
              </p:cNvPr>
              <p:cNvSpPr/>
              <p:nvPr/>
            </p:nvSpPr>
            <p:spPr>
              <a:xfrm rot="230045">
                <a:off x="9076149" y="5519705"/>
                <a:ext cx="309837" cy="620832"/>
              </a:xfrm>
              <a:custGeom>
                <a:avLst/>
                <a:gdLst>
                  <a:gd name="connsiteX0" fmla="*/ 0 w 332697"/>
                  <a:gd name="connsiteY0" fmla="*/ 0 h 590959"/>
                  <a:gd name="connsiteX1" fmla="*/ 33269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2217 w 332697"/>
                  <a:gd name="connsiteY1" fmla="*/ 3048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602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23706 h 614665"/>
                  <a:gd name="connsiteX1" fmla="*/ 306027 w 332697"/>
                  <a:gd name="connsiteY1" fmla="*/ 23706 h 614665"/>
                  <a:gd name="connsiteX2" fmla="*/ 332697 w 332697"/>
                  <a:gd name="connsiteY2" fmla="*/ 614665 h 614665"/>
                  <a:gd name="connsiteX3" fmla="*/ 0 w 332697"/>
                  <a:gd name="connsiteY3" fmla="*/ 614665 h 614665"/>
                  <a:gd name="connsiteX4" fmla="*/ 0 w 332697"/>
                  <a:gd name="connsiteY4" fmla="*/ 23706 h 614665"/>
                  <a:gd name="connsiteX0" fmla="*/ 0 w 332697"/>
                  <a:gd name="connsiteY0" fmla="*/ 34524 h 625483"/>
                  <a:gd name="connsiteX1" fmla="*/ 306027 w 332697"/>
                  <a:gd name="connsiteY1" fmla="*/ 34524 h 625483"/>
                  <a:gd name="connsiteX2" fmla="*/ 332697 w 332697"/>
                  <a:gd name="connsiteY2" fmla="*/ 625483 h 625483"/>
                  <a:gd name="connsiteX3" fmla="*/ 0 w 332697"/>
                  <a:gd name="connsiteY3" fmla="*/ 625483 h 625483"/>
                  <a:gd name="connsiteX4" fmla="*/ 0 w 332697"/>
                  <a:gd name="connsiteY4" fmla="*/ 34524 h 625483"/>
                  <a:gd name="connsiteX0" fmla="*/ 0 w 306027"/>
                  <a:gd name="connsiteY0" fmla="*/ 34524 h 625483"/>
                  <a:gd name="connsiteX1" fmla="*/ 306027 w 306027"/>
                  <a:gd name="connsiteY1" fmla="*/ 34524 h 625483"/>
                  <a:gd name="connsiteX2" fmla="*/ 302217 w 306027"/>
                  <a:gd name="connsiteY2" fmla="*/ 614053 h 625483"/>
                  <a:gd name="connsiteX3" fmla="*/ 0 w 306027"/>
                  <a:gd name="connsiteY3" fmla="*/ 625483 h 625483"/>
                  <a:gd name="connsiteX4" fmla="*/ 0 w 306027"/>
                  <a:gd name="connsiteY4" fmla="*/ 34524 h 625483"/>
                  <a:gd name="connsiteX0" fmla="*/ 0 w 302217"/>
                  <a:gd name="connsiteY0" fmla="*/ 5802 h 596761"/>
                  <a:gd name="connsiteX1" fmla="*/ 264117 w 302217"/>
                  <a:gd name="connsiteY1" fmla="*/ 181062 h 596761"/>
                  <a:gd name="connsiteX2" fmla="*/ 302217 w 302217"/>
                  <a:gd name="connsiteY2" fmla="*/ 585331 h 596761"/>
                  <a:gd name="connsiteX3" fmla="*/ 0 w 302217"/>
                  <a:gd name="connsiteY3" fmla="*/ 596761 h 596761"/>
                  <a:gd name="connsiteX4" fmla="*/ 0 w 302217"/>
                  <a:gd name="connsiteY4" fmla="*/ 5802 h 596761"/>
                  <a:gd name="connsiteX0" fmla="*/ 0 w 309837"/>
                  <a:gd name="connsiteY0" fmla="*/ 32444 h 623403"/>
                  <a:gd name="connsiteX1" fmla="*/ 309837 w 309837"/>
                  <a:gd name="connsiteY1" fmla="*/ 36254 h 623403"/>
                  <a:gd name="connsiteX2" fmla="*/ 302217 w 309837"/>
                  <a:gd name="connsiteY2" fmla="*/ 611973 h 623403"/>
                  <a:gd name="connsiteX3" fmla="*/ 0 w 309837"/>
                  <a:gd name="connsiteY3" fmla="*/ 623403 h 623403"/>
                  <a:gd name="connsiteX4" fmla="*/ 0 w 309837"/>
                  <a:gd name="connsiteY4" fmla="*/ 32444 h 623403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302217 w 309837"/>
                  <a:gd name="connsiteY2" fmla="*/ 607119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285738 w 309837"/>
                  <a:gd name="connsiteY2" fmla="*/ 589131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6766"/>
                  <a:gd name="connsiteX1" fmla="*/ 309837 w 309837"/>
                  <a:gd name="connsiteY1" fmla="*/ 31400 h 616766"/>
                  <a:gd name="connsiteX2" fmla="*/ 285738 w 309837"/>
                  <a:gd name="connsiteY2" fmla="*/ 589131 h 616766"/>
                  <a:gd name="connsiteX3" fmla="*/ 26610 w 309837"/>
                  <a:gd name="connsiteY3" fmla="*/ 616766 h 616766"/>
                  <a:gd name="connsiteX4" fmla="*/ 0 w 309837"/>
                  <a:gd name="connsiteY4" fmla="*/ 39020 h 616766"/>
                  <a:gd name="connsiteX0" fmla="*/ 0 w 309837"/>
                  <a:gd name="connsiteY0" fmla="*/ 39020 h 628935"/>
                  <a:gd name="connsiteX1" fmla="*/ 309837 w 309837"/>
                  <a:gd name="connsiteY1" fmla="*/ 31400 h 628935"/>
                  <a:gd name="connsiteX2" fmla="*/ 285738 w 309837"/>
                  <a:gd name="connsiteY2" fmla="*/ 589131 h 628935"/>
                  <a:gd name="connsiteX3" fmla="*/ 15967 w 309837"/>
                  <a:gd name="connsiteY3" fmla="*/ 628935 h 628935"/>
                  <a:gd name="connsiteX4" fmla="*/ 0 w 309837"/>
                  <a:gd name="connsiteY4" fmla="*/ 39020 h 628935"/>
                  <a:gd name="connsiteX0" fmla="*/ 0 w 309837"/>
                  <a:gd name="connsiteY0" fmla="*/ 39020 h 613984"/>
                  <a:gd name="connsiteX1" fmla="*/ 309837 w 309837"/>
                  <a:gd name="connsiteY1" fmla="*/ 31400 h 613984"/>
                  <a:gd name="connsiteX2" fmla="*/ 285738 w 309837"/>
                  <a:gd name="connsiteY2" fmla="*/ 589131 h 613984"/>
                  <a:gd name="connsiteX3" fmla="*/ 11146 w 309837"/>
                  <a:gd name="connsiteY3" fmla="*/ 613984 h 613984"/>
                  <a:gd name="connsiteX4" fmla="*/ 0 w 309837"/>
                  <a:gd name="connsiteY4" fmla="*/ 39020 h 613984"/>
                  <a:gd name="connsiteX0" fmla="*/ 0 w 309837"/>
                  <a:gd name="connsiteY0" fmla="*/ 39020 h 621034"/>
                  <a:gd name="connsiteX1" fmla="*/ 309837 w 309837"/>
                  <a:gd name="connsiteY1" fmla="*/ 31400 h 621034"/>
                  <a:gd name="connsiteX2" fmla="*/ 285738 w 309837"/>
                  <a:gd name="connsiteY2" fmla="*/ 589131 h 621034"/>
                  <a:gd name="connsiteX3" fmla="*/ 11146 w 309837"/>
                  <a:gd name="connsiteY3" fmla="*/ 613984 h 621034"/>
                  <a:gd name="connsiteX4" fmla="*/ 0 w 309837"/>
                  <a:gd name="connsiteY4" fmla="*/ 39020 h 621034"/>
                  <a:gd name="connsiteX0" fmla="*/ 0 w 309837"/>
                  <a:gd name="connsiteY0" fmla="*/ 39020 h 622514"/>
                  <a:gd name="connsiteX1" fmla="*/ 309837 w 309837"/>
                  <a:gd name="connsiteY1" fmla="*/ 31400 h 622514"/>
                  <a:gd name="connsiteX2" fmla="*/ 285738 w 309837"/>
                  <a:gd name="connsiteY2" fmla="*/ 589131 h 622514"/>
                  <a:gd name="connsiteX3" fmla="*/ 11146 w 309837"/>
                  <a:gd name="connsiteY3" fmla="*/ 613984 h 622514"/>
                  <a:gd name="connsiteX4" fmla="*/ 0 w 309837"/>
                  <a:gd name="connsiteY4" fmla="*/ 39020 h 622514"/>
                  <a:gd name="connsiteX0" fmla="*/ 0 w 309837"/>
                  <a:gd name="connsiteY0" fmla="*/ 39020 h 621198"/>
                  <a:gd name="connsiteX1" fmla="*/ 309837 w 309837"/>
                  <a:gd name="connsiteY1" fmla="*/ 31400 h 621198"/>
                  <a:gd name="connsiteX2" fmla="*/ 304236 w 309837"/>
                  <a:gd name="connsiteY2" fmla="*/ 580254 h 621198"/>
                  <a:gd name="connsiteX3" fmla="*/ 11146 w 309837"/>
                  <a:gd name="connsiteY3" fmla="*/ 613984 h 621198"/>
                  <a:gd name="connsiteX4" fmla="*/ 0 w 309837"/>
                  <a:gd name="connsiteY4" fmla="*/ 39020 h 621198"/>
                  <a:gd name="connsiteX0" fmla="*/ 0 w 309837"/>
                  <a:gd name="connsiteY0" fmla="*/ 39020 h 620832"/>
                  <a:gd name="connsiteX1" fmla="*/ 309837 w 309837"/>
                  <a:gd name="connsiteY1" fmla="*/ 31400 h 620832"/>
                  <a:gd name="connsiteX2" fmla="*/ 292577 w 309837"/>
                  <a:gd name="connsiteY2" fmla="*/ 577217 h 620832"/>
                  <a:gd name="connsiteX3" fmla="*/ 11146 w 309837"/>
                  <a:gd name="connsiteY3" fmla="*/ 613984 h 620832"/>
                  <a:gd name="connsiteX4" fmla="*/ 0 w 309837"/>
                  <a:gd name="connsiteY4" fmla="*/ 39020 h 620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9837" h="620832">
                    <a:moveTo>
                      <a:pt x="0" y="39020"/>
                    </a:moveTo>
                    <a:cubicBezTo>
                      <a:pt x="109629" y="920"/>
                      <a:pt x="162108" y="-21940"/>
                      <a:pt x="309837" y="31400"/>
                    </a:cubicBezTo>
                    <a:lnTo>
                      <a:pt x="292577" y="577217"/>
                    </a:lnTo>
                    <a:cubicBezTo>
                      <a:pt x="205612" y="596651"/>
                      <a:pt x="93311" y="636876"/>
                      <a:pt x="11146" y="613984"/>
                    </a:cubicBezTo>
                    <a:lnTo>
                      <a:pt x="0" y="3902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57" name="Ovale 56">
              <a:extLst>
                <a:ext uri="{FF2B5EF4-FFF2-40B4-BE49-F238E27FC236}">
                  <a16:creationId xmlns:a16="http://schemas.microsoft.com/office/drawing/2014/main" id="{E3911284-BBB7-F459-664B-94DE09E59F94}"/>
                </a:ext>
              </a:extLst>
            </p:cNvPr>
            <p:cNvSpPr/>
            <p:nvPr/>
          </p:nvSpPr>
          <p:spPr>
            <a:xfrm rot="556420">
              <a:off x="7186720" y="5748667"/>
              <a:ext cx="772156" cy="24422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8" name="Rettangolo 70">
              <a:extLst>
                <a:ext uri="{FF2B5EF4-FFF2-40B4-BE49-F238E27FC236}">
                  <a16:creationId xmlns:a16="http://schemas.microsoft.com/office/drawing/2014/main" id="{8261C895-BD85-AF61-2051-2EEDEBBD62C0}"/>
                </a:ext>
              </a:extLst>
            </p:cNvPr>
            <p:cNvSpPr/>
            <p:nvPr/>
          </p:nvSpPr>
          <p:spPr>
            <a:xfrm rot="767930">
              <a:off x="7238988" y="4646225"/>
              <a:ext cx="930846" cy="1276261"/>
            </a:xfrm>
            <a:custGeom>
              <a:avLst/>
              <a:gdLst>
                <a:gd name="connsiteX0" fmla="*/ 0 w 755671"/>
                <a:gd name="connsiteY0" fmla="*/ 0 h 1499616"/>
                <a:gd name="connsiteX1" fmla="*/ 755671 w 755671"/>
                <a:gd name="connsiteY1" fmla="*/ 0 h 1499616"/>
                <a:gd name="connsiteX2" fmla="*/ 755671 w 755671"/>
                <a:gd name="connsiteY2" fmla="*/ 1499616 h 1499616"/>
                <a:gd name="connsiteX3" fmla="*/ 0 w 755671"/>
                <a:gd name="connsiteY3" fmla="*/ 1499616 h 1499616"/>
                <a:gd name="connsiteX4" fmla="*/ 0 w 755671"/>
                <a:gd name="connsiteY4" fmla="*/ 0 h 1499616"/>
                <a:gd name="connsiteX0" fmla="*/ 0 w 755671"/>
                <a:gd name="connsiteY0" fmla="*/ 0 h 1499616"/>
                <a:gd name="connsiteX1" fmla="*/ 755671 w 755671"/>
                <a:gd name="connsiteY1" fmla="*/ 0 h 1499616"/>
                <a:gd name="connsiteX2" fmla="*/ 755671 w 755671"/>
                <a:gd name="connsiteY2" fmla="*/ 1499616 h 1499616"/>
                <a:gd name="connsiteX3" fmla="*/ 0 w 755671"/>
                <a:gd name="connsiteY3" fmla="*/ 1499616 h 1499616"/>
                <a:gd name="connsiteX4" fmla="*/ 0 w 755671"/>
                <a:gd name="connsiteY4" fmla="*/ 0 h 1499616"/>
                <a:gd name="connsiteX0" fmla="*/ 20569 w 776240"/>
                <a:gd name="connsiteY0" fmla="*/ 0 h 1499616"/>
                <a:gd name="connsiteX1" fmla="*/ 776240 w 776240"/>
                <a:gd name="connsiteY1" fmla="*/ 0 h 1499616"/>
                <a:gd name="connsiteX2" fmla="*/ 776240 w 776240"/>
                <a:gd name="connsiteY2" fmla="*/ 1499616 h 1499616"/>
                <a:gd name="connsiteX3" fmla="*/ 20569 w 776240"/>
                <a:gd name="connsiteY3" fmla="*/ 1499616 h 1499616"/>
                <a:gd name="connsiteX4" fmla="*/ 20569 w 776240"/>
                <a:gd name="connsiteY4" fmla="*/ 0 h 1499616"/>
                <a:gd name="connsiteX0" fmla="*/ 20569 w 835845"/>
                <a:gd name="connsiteY0" fmla="*/ 0 h 1499616"/>
                <a:gd name="connsiteX1" fmla="*/ 776240 w 835845"/>
                <a:gd name="connsiteY1" fmla="*/ 0 h 1499616"/>
                <a:gd name="connsiteX2" fmla="*/ 776240 w 835845"/>
                <a:gd name="connsiteY2" fmla="*/ 1499616 h 1499616"/>
                <a:gd name="connsiteX3" fmla="*/ 20569 w 835845"/>
                <a:gd name="connsiteY3" fmla="*/ 1499616 h 1499616"/>
                <a:gd name="connsiteX4" fmla="*/ 20569 w 835845"/>
                <a:gd name="connsiteY4" fmla="*/ 0 h 1499616"/>
                <a:gd name="connsiteX0" fmla="*/ 20569 w 818819"/>
                <a:gd name="connsiteY0" fmla="*/ 0 h 1499616"/>
                <a:gd name="connsiteX1" fmla="*/ 776240 w 818819"/>
                <a:gd name="connsiteY1" fmla="*/ 0 h 1499616"/>
                <a:gd name="connsiteX2" fmla="*/ 684800 w 818819"/>
                <a:gd name="connsiteY2" fmla="*/ 1493520 h 1499616"/>
                <a:gd name="connsiteX3" fmla="*/ 20569 w 818819"/>
                <a:gd name="connsiteY3" fmla="*/ 1499616 h 1499616"/>
                <a:gd name="connsiteX4" fmla="*/ 20569 w 818819"/>
                <a:gd name="connsiteY4" fmla="*/ 0 h 1499616"/>
                <a:gd name="connsiteX0" fmla="*/ 20569 w 818819"/>
                <a:gd name="connsiteY0" fmla="*/ 0 h 1547056"/>
                <a:gd name="connsiteX1" fmla="*/ 776240 w 818819"/>
                <a:gd name="connsiteY1" fmla="*/ 0 h 1547056"/>
                <a:gd name="connsiteX2" fmla="*/ 684800 w 818819"/>
                <a:gd name="connsiteY2" fmla="*/ 1493520 h 1547056"/>
                <a:gd name="connsiteX3" fmla="*/ 20569 w 818819"/>
                <a:gd name="connsiteY3" fmla="*/ 1499616 h 1547056"/>
                <a:gd name="connsiteX4" fmla="*/ 20569 w 818819"/>
                <a:gd name="connsiteY4" fmla="*/ 0 h 1547056"/>
                <a:gd name="connsiteX0" fmla="*/ 20569 w 826508"/>
                <a:gd name="connsiteY0" fmla="*/ 0 h 1499616"/>
                <a:gd name="connsiteX1" fmla="*/ 776240 w 826508"/>
                <a:gd name="connsiteY1" fmla="*/ 0 h 1499616"/>
                <a:gd name="connsiteX2" fmla="*/ 733667 w 826508"/>
                <a:gd name="connsiteY2" fmla="*/ 1170381 h 1499616"/>
                <a:gd name="connsiteX3" fmla="*/ 20569 w 826508"/>
                <a:gd name="connsiteY3" fmla="*/ 1499616 h 1499616"/>
                <a:gd name="connsiteX4" fmla="*/ 20569 w 826508"/>
                <a:gd name="connsiteY4" fmla="*/ 0 h 1499616"/>
                <a:gd name="connsiteX0" fmla="*/ 20569 w 827210"/>
                <a:gd name="connsiteY0" fmla="*/ 0 h 1499616"/>
                <a:gd name="connsiteX1" fmla="*/ 776240 w 827210"/>
                <a:gd name="connsiteY1" fmla="*/ 0 h 1499616"/>
                <a:gd name="connsiteX2" fmla="*/ 737403 w 827210"/>
                <a:gd name="connsiteY2" fmla="*/ 1192367 h 1499616"/>
                <a:gd name="connsiteX3" fmla="*/ 20569 w 827210"/>
                <a:gd name="connsiteY3" fmla="*/ 1499616 h 1499616"/>
                <a:gd name="connsiteX4" fmla="*/ 20569 w 827210"/>
                <a:gd name="connsiteY4" fmla="*/ 0 h 1499616"/>
                <a:gd name="connsiteX0" fmla="*/ 20569 w 841645"/>
                <a:gd name="connsiteY0" fmla="*/ 0 h 1499616"/>
                <a:gd name="connsiteX1" fmla="*/ 776240 w 841645"/>
                <a:gd name="connsiteY1" fmla="*/ 0 h 1499616"/>
                <a:gd name="connsiteX2" fmla="*/ 737403 w 841645"/>
                <a:gd name="connsiteY2" fmla="*/ 1192367 h 1499616"/>
                <a:gd name="connsiteX3" fmla="*/ 20569 w 841645"/>
                <a:gd name="connsiteY3" fmla="*/ 1499616 h 1499616"/>
                <a:gd name="connsiteX4" fmla="*/ 20569 w 841645"/>
                <a:gd name="connsiteY4" fmla="*/ 0 h 1499616"/>
                <a:gd name="connsiteX0" fmla="*/ 20569 w 919569"/>
                <a:gd name="connsiteY0" fmla="*/ 0 h 1499616"/>
                <a:gd name="connsiteX1" fmla="*/ 874426 w 919569"/>
                <a:gd name="connsiteY1" fmla="*/ 1012 h 1499616"/>
                <a:gd name="connsiteX2" fmla="*/ 737403 w 919569"/>
                <a:gd name="connsiteY2" fmla="*/ 1192367 h 1499616"/>
                <a:gd name="connsiteX3" fmla="*/ 20569 w 919569"/>
                <a:gd name="connsiteY3" fmla="*/ 1499616 h 1499616"/>
                <a:gd name="connsiteX4" fmla="*/ 20569 w 919569"/>
                <a:gd name="connsiteY4" fmla="*/ 0 h 1499616"/>
                <a:gd name="connsiteX0" fmla="*/ 20569 w 875235"/>
                <a:gd name="connsiteY0" fmla="*/ 0 h 1499616"/>
                <a:gd name="connsiteX1" fmla="*/ 874426 w 875235"/>
                <a:gd name="connsiteY1" fmla="*/ 1012 h 1499616"/>
                <a:gd name="connsiteX2" fmla="*/ 737403 w 875235"/>
                <a:gd name="connsiteY2" fmla="*/ 1192367 h 1499616"/>
                <a:gd name="connsiteX3" fmla="*/ 20569 w 875235"/>
                <a:gd name="connsiteY3" fmla="*/ 1499616 h 1499616"/>
                <a:gd name="connsiteX4" fmla="*/ 20569 w 875235"/>
                <a:gd name="connsiteY4" fmla="*/ 0 h 1499616"/>
                <a:gd name="connsiteX0" fmla="*/ 0 w 902508"/>
                <a:gd name="connsiteY0" fmla="*/ 0 h 1577578"/>
                <a:gd name="connsiteX1" fmla="*/ 901699 w 902508"/>
                <a:gd name="connsiteY1" fmla="*/ 78974 h 1577578"/>
                <a:gd name="connsiteX2" fmla="*/ 764676 w 902508"/>
                <a:gd name="connsiteY2" fmla="*/ 1270329 h 1577578"/>
                <a:gd name="connsiteX3" fmla="*/ 47842 w 902508"/>
                <a:gd name="connsiteY3" fmla="*/ 1577578 h 1577578"/>
                <a:gd name="connsiteX4" fmla="*/ 0 w 902508"/>
                <a:gd name="connsiteY4" fmla="*/ 0 h 1577578"/>
                <a:gd name="connsiteX0" fmla="*/ 0 w 902508"/>
                <a:gd name="connsiteY0" fmla="*/ 0 h 1577578"/>
                <a:gd name="connsiteX1" fmla="*/ 901699 w 902508"/>
                <a:gd name="connsiteY1" fmla="*/ 78974 h 1577578"/>
                <a:gd name="connsiteX2" fmla="*/ 764676 w 902508"/>
                <a:gd name="connsiteY2" fmla="*/ 1270329 h 1577578"/>
                <a:gd name="connsiteX3" fmla="*/ 47842 w 902508"/>
                <a:gd name="connsiteY3" fmla="*/ 1577578 h 1577578"/>
                <a:gd name="connsiteX4" fmla="*/ 0 w 902508"/>
                <a:gd name="connsiteY4" fmla="*/ 0 h 1577578"/>
                <a:gd name="connsiteX0" fmla="*/ 0 w 902508"/>
                <a:gd name="connsiteY0" fmla="*/ 0 h 1338221"/>
                <a:gd name="connsiteX1" fmla="*/ 901699 w 902508"/>
                <a:gd name="connsiteY1" fmla="*/ 78974 h 1338221"/>
                <a:gd name="connsiteX2" fmla="*/ 764676 w 902508"/>
                <a:gd name="connsiteY2" fmla="*/ 1270329 h 1338221"/>
                <a:gd name="connsiteX3" fmla="*/ 38391 w 902508"/>
                <a:gd name="connsiteY3" fmla="*/ 1318393 h 1338221"/>
                <a:gd name="connsiteX4" fmla="*/ 0 w 902508"/>
                <a:gd name="connsiteY4" fmla="*/ 0 h 1338221"/>
                <a:gd name="connsiteX0" fmla="*/ 0 w 902508"/>
                <a:gd name="connsiteY0" fmla="*/ 0 h 1419679"/>
                <a:gd name="connsiteX1" fmla="*/ 901699 w 902508"/>
                <a:gd name="connsiteY1" fmla="*/ 78974 h 1419679"/>
                <a:gd name="connsiteX2" fmla="*/ 764676 w 902508"/>
                <a:gd name="connsiteY2" fmla="*/ 1270329 h 1419679"/>
                <a:gd name="connsiteX3" fmla="*/ 136321 w 902508"/>
                <a:gd name="connsiteY3" fmla="*/ 1419679 h 1419679"/>
                <a:gd name="connsiteX4" fmla="*/ 0 w 902508"/>
                <a:gd name="connsiteY4" fmla="*/ 0 h 1419679"/>
                <a:gd name="connsiteX0" fmla="*/ 0 w 866365"/>
                <a:gd name="connsiteY0" fmla="*/ 0 h 1546267"/>
                <a:gd name="connsiteX1" fmla="*/ 865556 w 866365"/>
                <a:gd name="connsiteY1" fmla="*/ 205562 h 1546267"/>
                <a:gd name="connsiteX2" fmla="*/ 728533 w 866365"/>
                <a:gd name="connsiteY2" fmla="*/ 1396917 h 1546267"/>
                <a:gd name="connsiteX3" fmla="*/ 100178 w 866365"/>
                <a:gd name="connsiteY3" fmla="*/ 1546267 h 1546267"/>
                <a:gd name="connsiteX4" fmla="*/ 0 w 866365"/>
                <a:gd name="connsiteY4" fmla="*/ 0 h 1546267"/>
                <a:gd name="connsiteX0" fmla="*/ 0 w 824778"/>
                <a:gd name="connsiteY0" fmla="*/ 0 h 1546267"/>
                <a:gd name="connsiteX1" fmla="*/ 823198 w 824778"/>
                <a:gd name="connsiteY1" fmla="*/ 125936 h 1546267"/>
                <a:gd name="connsiteX2" fmla="*/ 728533 w 824778"/>
                <a:gd name="connsiteY2" fmla="*/ 1396917 h 1546267"/>
                <a:gd name="connsiteX3" fmla="*/ 100178 w 824778"/>
                <a:gd name="connsiteY3" fmla="*/ 1546267 h 1546267"/>
                <a:gd name="connsiteX4" fmla="*/ 0 w 824778"/>
                <a:gd name="connsiteY4" fmla="*/ 0 h 1546267"/>
                <a:gd name="connsiteX0" fmla="*/ 0 w 824778"/>
                <a:gd name="connsiteY0" fmla="*/ 0 h 1565831"/>
                <a:gd name="connsiteX1" fmla="*/ 823198 w 824778"/>
                <a:gd name="connsiteY1" fmla="*/ 125936 h 1565831"/>
                <a:gd name="connsiteX2" fmla="*/ 728533 w 824778"/>
                <a:gd name="connsiteY2" fmla="*/ 1396917 h 1565831"/>
                <a:gd name="connsiteX3" fmla="*/ 100178 w 824778"/>
                <a:gd name="connsiteY3" fmla="*/ 1546267 h 1565831"/>
                <a:gd name="connsiteX4" fmla="*/ 0 w 824778"/>
                <a:gd name="connsiteY4" fmla="*/ 0 h 1565831"/>
                <a:gd name="connsiteX0" fmla="*/ 0 w 824778"/>
                <a:gd name="connsiteY0" fmla="*/ 0 h 1596225"/>
                <a:gd name="connsiteX1" fmla="*/ 823198 w 824778"/>
                <a:gd name="connsiteY1" fmla="*/ 125936 h 1596225"/>
                <a:gd name="connsiteX2" fmla="*/ 728533 w 824778"/>
                <a:gd name="connsiteY2" fmla="*/ 1396917 h 1596225"/>
                <a:gd name="connsiteX3" fmla="*/ 100178 w 824778"/>
                <a:gd name="connsiteY3" fmla="*/ 1546267 h 1596225"/>
                <a:gd name="connsiteX4" fmla="*/ 0 w 824778"/>
                <a:gd name="connsiteY4" fmla="*/ 0 h 159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778" h="1596225">
                  <a:moveTo>
                    <a:pt x="0" y="0"/>
                  </a:moveTo>
                  <a:lnTo>
                    <a:pt x="823198" y="125936"/>
                  </a:lnTo>
                  <a:cubicBezTo>
                    <a:pt x="832712" y="571156"/>
                    <a:pt x="799039" y="1176225"/>
                    <a:pt x="728533" y="1396917"/>
                  </a:cubicBezTo>
                  <a:cubicBezTo>
                    <a:pt x="472262" y="1648037"/>
                    <a:pt x="287691" y="1616189"/>
                    <a:pt x="100178" y="1546267"/>
                  </a:cubicBezTo>
                  <a:cubicBezTo>
                    <a:pt x="-9550" y="1058587"/>
                    <a:pt x="184739" y="450462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9" name="Rettangolo 73">
              <a:extLst>
                <a:ext uri="{FF2B5EF4-FFF2-40B4-BE49-F238E27FC236}">
                  <a16:creationId xmlns:a16="http://schemas.microsoft.com/office/drawing/2014/main" id="{6CD048C1-705A-6B01-D758-DC7863B15359}"/>
                </a:ext>
              </a:extLst>
            </p:cNvPr>
            <p:cNvSpPr/>
            <p:nvPr/>
          </p:nvSpPr>
          <p:spPr>
            <a:xfrm rot="777002">
              <a:off x="7486574" y="5308285"/>
              <a:ext cx="322509" cy="611179"/>
            </a:xfrm>
            <a:custGeom>
              <a:avLst/>
              <a:gdLst>
                <a:gd name="connsiteX0" fmla="*/ 0 w 332697"/>
                <a:gd name="connsiteY0" fmla="*/ 0 h 590959"/>
                <a:gd name="connsiteX1" fmla="*/ 332697 w 332697"/>
                <a:gd name="connsiteY1" fmla="*/ 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0 h 590959"/>
                <a:gd name="connsiteX1" fmla="*/ 302217 w 332697"/>
                <a:gd name="connsiteY1" fmla="*/ 3048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0 h 590959"/>
                <a:gd name="connsiteX1" fmla="*/ 306027 w 332697"/>
                <a:gd name="connsiteY1" fmla="*/ 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23706 h 614665"/>
                <a:gd name="connsiteX1" fmla="*/ 306027 w 332697"/>
                <a:gd name="connsiteY1" fmla="*/ 23706 h 614665"/>
                <a:gd name="connsiteX2" fmla="*/ 332697 w 332697"/>
                <a:gd name="connsiteY2" fmla="*/ 614665 h 614665"/>
                <a:gd name="connsiteX3" fmla="*/ 0 w 332697"/>
                <a:gd name="connsiteY3" fmla="*/ 614665 h 614665"/>
                <a:gd name="connsiteX4" fmla="*/ 0 w 332697"/>
                <a:gd name="connsiteY4" fmla="*/ 23706 h 614665"/>
                <a:gd name="connsiteX0" fmla="*/ 0 w 332697"/>
                <a:gd name="connsiteY0" fmla="*/ 34524 h 625483"/>
                <a:gd name="connsiteX1" fmla="*/ 306027 w 332697"/>
                <a:gd name="connsiteY1" fmla="*/ 34524 h 625483"/>
                <a:gd name="connsiteX2" fmla="*/ 332697 w 332697"/>
                <a:gd name="connsiteY2" fmla="*/ 625483 h 625483"/>
                <a:gd name="connsiteX3" fmla="*/ 0 w 332697"/>
                <a:gd name="connsiteY3" fmla="*/ 625483 h 625483"/>
                <a:gd name="connsiteX4" fmla="*/ 0 w 332697"/>
                <a:gd name="connsiteY4" fmla="*/ 34524 h 625483"/>
                <a:gd name="connsiteX0" fmla="*/ 0 w 306027"/>
                <a:gd name="connsiteY0" fmla="*/ 34524 h 625483"/>
                <a:gd name="connsiteX1" fmla="*/ 306027 w 306027"/>
                <a:gd name="connsiteY1" fmla="*/ 34524 h 625483"/>
                <a:gd name="connsiteX2" fmla="*/ 302217 w 306027"/>
                <a:gd name="connsiteY2" fmla="*/ 614053 h 625483"/>
                <a:gd name="connsiteX3" fmla="*/ 0 w 306027"/>
                <a:gd name="connsiteY3" fmla="*/ 625483 h 625483"/>
                <a:gd name="connsiteX4" fmla="*/ 0 w 306027"/>
                <a:gd name="connsiteY4" fmla="*/ 34524 h 625483"/>
                <a:gd name="connsiteX0" fmla="*/ 0 w 302217"/>
                <a:gd name="connsiteY0" fmla="*/ 5802 h 596761"/>
                <a:gd name="connsiteX1" fmla="*/ 264117 w 302217"/>
                <a:gd name="connsiteY1" fmla="*/ 181062 h 596761"/>
                <a:gd name="connsiteX2" fmla="*/ 302217 w 302217"/>
                <a:gd name="connsiteY2" fmla="*/ 585331 h 596761"/>
                <a:gd name="connsiteX3" fmla="*/ 0 w 302217"/>
                <a:gd name="connsiteY3" fmla="*/ 596761 h 596761"/>
                <a:gd name="connsiteX4" fmla="*/ 0 w 302217"/>
                <a:gd name="connsiteY4" fmla="*/ 5802 h 596761"/>
                <a:gd name="connsiteX0" fmla="*/ 0 w 309837"/>
                <a:gd name="connsiteY0" fmla="*/ 32444 h 623403"/>
                <a:gd name="connsiteX1" fmla="*/ 309837 w 309837"/>
                <a:gd name="connsiteY1" fmla="*/ 36254 h 623403"/>
                <a:gd name="connsiteX2" fmla="*/ 302217 w 309837"/>
                <a:gd name="connsiteY2" fmla="*/ 611973 h 623403"/>
                <a:gd name="connsiteX3" fmla="*/ 0 w 309837"/>
                <a:gd name="connsiteY3" fmla="*/ 623403 h 623403"/>
                <a:gd name="connsiteX4" fmla="*/ 0 w 309837"/>
                <a:gd name="connsiteY4" fmla="*/ 32444 h 623403"/>
                <a:gd name="connsiteX0" fmla="*/ 0 w 309837"/>
                <a:gd name="connsiteY0" fmla="*/ 39020 h 618549"/>
                <a:gd name="connsiteX1" fmla="*/ 309837 w 309837"/>
                <a:gd name="connsiteY1" fmla="*/ 31400 h 618549"/>
                <a:gd name="connsiteX2" fmla="*/ 302217 w 309837"/>
                <a:gd name="connsiteY2" fmla="*/ 607119 h 618549"/>
                <a:gd name="connsiteX3" fmla="*/ 0 w 309837"/>
                <a:gd name="connsiteY3" fmla="*/ 618549 h 618549"/>
                <a:gd name="connsiteX4" fmla="*/ 0 w 309837"/>
                <a:gd name="connsiteY4" fmla="*/ 39020 h 618549"/>
                <a:gd name="connsiteX0" fmla="*/ 0 w 309837"/>
                <a:gd name="connsiteY0" fmla="*/ 39020 h 618549"/>
                <a:gd name="connsiteX1" fmla="*/ 309837 w 309837"/>
                <a:gd name="connsiteY1" fmla="*/ 31400 h 618549"/>
                <a:gd name="connsiteX2" fmla="*/ 285738 w 309837"/>
                <a:gd name="connsiteY2" fmla="*/ 589131 h 618549"/>
                <a:gd name="connsiteX3" fmla="*/ 0 w 309837"/>
                <a:gd name="connsiteY3" fmla="*/ 618549 h 618549"/>
                <a:gd name="connsiteX4" fmla="*/ 0 w 309837"/>
                <a:gd name="connsiteY4" fmla="*/ 39020 h 618549"/>
                <a:gd name="connsiteX0" fmla="*/ 0 w 309837"/>
                <a:gd name="connsiteY0" fmla="*/ 39020 h 616766"/>
                <a:gd name="connsiteX1" fmla="*/ 309837 w 309837"/>
                <a:gd name="connsiteY1" fmla="*/ 31400 h 616766"/>
                <a:gd name="connsiteX2" fmla="*/ 285738 w 309837"/>
                <a:gd name="connsiteY2" fmla="*/ 589131 h 616766"/>
                <a:gd name="connsiteX3" fmla="*/ 26610 w 309837"/>
                <a:gd name="connsiteY3" fmla="*/ 616766 h 616766"/>
                <a:gd name="connsiteX4" fmla="*/ 0 w 309837"/>
                <a:gd name="connsiteY4" fmla="*/ 39020 h 616766"/>
                <a:gd name="connsiteX0" fmla="*/ 0 w 309837"/>
                <a:gd name="connsiteY0" fmla="*/ 39020 h 628935"/>
                <a:gd name="connsiteX1" fmla="*/ 309837 w 309837"/>
                <a:gd name="connsiteY1" fmla="*/ 31400 h 628935"/>
                <a:gd name="connsiteX2" fmla="*/ 285738 w 309837"/>
                <a:gd name="connsiteY2" fmla="*/ 589131 h 628935"/>
                <a:gd name="connsiteX3" fmla="*/ 15967 w 309837"/>
                <a:gd name="connsiteY3" fmla="*/ 628935 h 628935"/>
                <a:gd name="connsiteX4" fmla="*/ 0 w 309837"/>
                <a:gd name="connsiteY4" fmla="*/ 39020 h 628935"/>
                <a:gd name="connsiteX0" fmla="*/ 0 w 309837"/>
                <a:gd name="connsiteY0" fmla="*/ 39020 h 613984"/>
                <a:gd name="connsiteX1" fmla="*/ 309837 w 309837"/>
                <a:gd name="connsiteY1" fmla="*/ 31400 h 613984"/>
                <a:gd name="connsiteX2" fmla="*/ 285738 w 309837"/>
                <a:gd name="connsiteY2" fmla="*/ 589131 h 613984"/>
                <a:gd name="connsiteX3" fmla="*/ 11146 w 309837"/>
                <a:gd name="connsiteY3" fmla="*/ 613984 h 613984"/>
                <a:gd name="connsiteX4" fmla="*/ 0 w 309837"/>
                <a:gd name="connsiteY4" fmla="*/ 39020 h 613984"/>
                <a:gd name="connsiteX0" fmla="*/ 0 w 309837"/>
                <a:gd name="connsiteY0" fmla="*/ 39020 h 621034"/>
                <a:gd name="connsiteX1" fmla="*/ 309837 w 309837"/>
                <a:gd name="connsiteY1" fmla="*/ 31400 h 621034"/>
                <a:gd name="connsiteX2" fmla="*/ 285738 w 309837"/>
                <a:gd name="connsiteY2" fmla="*/ 589131 h 621034"/>
                <a:gd name="connsiteX3" fmla="*/ 11146 w 309837"/>
                <a:gd name="connsiteY3" fmla="*/ 613984 h 621034"/>
                <a:gd name="connsiteX4" fmla="*/ 0 w 309837"/>
                <a:gd name="connsiteY4" fmla="*/ 39020 h 621034"/>
                <a:gd name="connsiteX0" fmla="*/ 0 w 309837"/>
                <a:gd name="connsiteY0" fmla="*/ 39020 h 622514"/>
                <a:gd name="connsiteX1" fmla="*/ 309837 w 309837"/>
                <a:gd name="connsiteY1" fmla="*/ 31400 h 622514"/>
                <a:gd name="connsiteX2" fmla="*/ 285738 w 309837"/>
                <a:gd name="connsiteY2" fmla="*/ 589131 h 622514"/>
                <a:gd name="connsiteX3" fmla="*/ 11146 w 309837"/>
                <a:gd name="connsiteY3" fmla="*/ 613984 h 622514"/>
                <a:gd name="connsiteX4" fmla="*/ 0 w 309837"/>
                <a:gd name="connsiteY4" fmla="*/ 39020 h 622514"/>
                <a:gd name="connsiteX0" fmla="*/ 0 w 309837"/>
                <a:gd name="connsiteY0" fmla="*/ 39020 h 621198"/>
                <a:gd name="connsiteX1" fmla="*/ 309837 w 309837"/>
                <a:gd name="connsiteY1" fmla="*/ 31400 h 621198"/>
                <a:gd name="connsiteX2" fmla="*/ 304236 w 309837"/>
                <a:gd name="connsiteY2" fmla="*/ 580254 h 621198"/>
                <a:gd name="connsiteX3" fmla="*/ 11146 w 309837"/>
                <a:gd name="connsiteY3" fmla="*/ 613984 h 621198"/>
                <a:gd name="connsiteX4" fmla="*/ 0 w 309837"/>
                <a:gd name="connsiteY4" fmla="*/ 39020 h 621198"/>
                <a:gd name="connsiteX0" fmla="*/ 0 w 309837"/>
                <a:gd name="connsiteY0" fmla="*/ 39020 h 620832"/>
                <a:gd name="connsiteX1" fmla="*/ 309837 w 309837"/>
                <a:gd name="connsiteY1" fmla="*/ 31400 h 620832"/>
                <a:gd name="connsiteX2" fmla="*/ 292577 w 309837"/>
                <a:gd name="connsiteY2" fmla="*/ 577217 h 620832"/>
                <a:gd name="connsiteX3" fmla="*/ 11146 w 309837"/>
                <a:gd name="connsiteY3" fmla="*/ 613984 h 620832"/>
                <a:gd name="connsiteX4" fmla="*/ 0 w 309837"/>
                <a:gd name="connsiteY4" fmla="*/ 39020 h 620832"/>
                <a:gd name="connsiteX0" fmla="*/ 0 w 309837"/>
                <a:gd name="connsiteY0" fmla="*/ 39020 h 619986"/>
                <a:gd name="connsiteX1" fmla="*/ 309837 w 309837"/>
                <a:gd name="connsiteY1" fmla="*/ 31400 h 619986"/>
                <a:gd name="connsiteX2" fmla="*/ 306291 w 309837"/>
                <a:gd name="connsiteY2" fmla="*/ 568851 h 619986"/>
                <a:gd name="connsiteX3" fmla="*/ 11146 w 309837"/>
                <a:gd name="connsiteY3" fmla="*/ 613984 h 619986"/>
                <a:gd name="connsiteX4" fmla="*/ 0 w 309837"/>
                <a:gd name="connsiteY4" fmla="*/ 39020 h 619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837" h="619986">
                  <a:moveTo>
                    <a:pt x="0" y="39020"/>
                  </a:moveTo>
                  <a:cubicBezTo>
                    <a:pt x="109629" y="920"/>
                    <a:pt x="162108" y="-21940"/>
                    <a:pt x="309837" y="31400"/>
                  </a:cubicBezTo>
                  <a:lnTo>
                    <a:pt x="306291" y="568851"/>
                  </a:lnTo>
                  <a:cubicBezTo>
                    <a:pt x="219326" y="588285"/>
                    <a:pt x="93311" y="636876"/>
                    <a:pt x="11146" y="613984"/>
                  </a:cubicBezTo>
                  <a:lnTo>
                    <a:pt x="0" y="3902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60" name="Gruppo 59">
              <a:extLst>
                <a:ext uri="{FF2B5EF4-FFF2-40B4-BE49-F238E27FC236}">
                  <a16:creationId xmlns:a16="http://schemas.microsoft.com/office/drawing/2014/main" id="{9F3A4CC3-29B3-26A3-771C-B5A39D75403C}"/>
                </a:ext>
              </a:extLst>
            </p:cNvPr>
            <p:cNvGrpSpPr/>
            <p:nvPr/>
          </p:nvGrpSpPr>
          <p:grpSpPr>
            <a:xfrm>
              <a:off x="7519203" y="3305705"/>
              <a:ext cx="1030544" cy="1508774"/>
              <a:chOff x="7519203" y="3480608"/>
              <a:chExt cx="990053" cy="1530515"/>
            </a:xfrm>
          </p:grpSpPr>
          <p:sp>
            <p:nvSpPr>
              <p:cNvPr id="98" name="Trapezio 67">
                <a:extLst>
                  <a:ext uri="{FF2B5EF4-FFF2-40B4-BE49-F238E27FC236}">
                    <a16:creationId xmlns:a16="http://schemas.microsoft.com/office/drawing/2014/main" id="{337E8D25-98C8-87E8-9051-58AC15D5DF85}"/>
                  </a:ext>
                </a:extLst>
              </p:cNvPr>
              <p:cNvSpPr/>
              <p:nvPr/>
            </p:nvSpPr>
            <p:spPr>
              <a:xfrm rot="929617">
                <a:off x="7519203" y="3480608"/>
                <a:ext cx="990053" cy="1530515"/>
              </a:xfrm>
              <a:custGeom>
                <a:avLst/>
                <a:gdLst>
                  <a:gd name="connsiteX0" fmla="*/ 0 w 1017409"/>
                  <a:gd name="connsiteY0" fmla="*/ 1393390 h 1393390"/>
                  <a:gd name="connsiteX1" fmla="*/ 149671 w 1017409"/>
                  <a:gd name="connsiteY1" fmla="*/ 0 h 1393390"/>
                  <a:gd name="connsiteX2" fmla="*/ 867738 w 1017409"/>
                  <a:gd name="connsiteY2" fmla="*/ 0 h 1393390"/>
                  <a:gd name="connsiteX3" fmla="*/ 1017409 w 1017409"/>
                  <a:gd name="connsiteY3" fmla="*/ 1393390 h 1393390"/>
                  <a:gd name="connsiteX4" fmla="*/ 0 w 1017409"/>
                  <a:gd name="connsiteY4" fmla="*/ 1393390 h 1393390"/>
                  <a:gd name="connsiteX0" fmla="*/ 0 w 961936"/>
                  <a:gd name="connsiteY0" fmla="*/ 1393390 h 1393390"/>
                  <a:gd name="connsiteX1" fmla="*/ 149671 w 961936"/>
                  <a:gd name="connsiteY1" fmla="*/ 0 h 1393390"/>
                  <a:gd name="connsiteX2" fmla="*/ 867738 w 961936"/>
                  <a:gd name="connsiteY2" fmla="*/ 0 h 1393390"/>
                  <a:gd name="connsiteX3" fmla="*/ 961936 w 961936"/>
                  <a:gd name="connsiteY3" fmla="*/ 1392953 h 1393390"/>
                  <a:gd name="connsiteX4" fmla="*/ 0 w 961936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411727"/>
                  <a:gd name="connsiteX1" fmla="*/ 149671 w 990173"/>
                  <a:gd name="connsiteY1" fmla="*/ 0 h 1411727"/>
                  <a:gd name="connsiteX2" fmla="*/ 867738 w 990173"/>
                  <a:gd name="connsiteY2" fmla="*/ 0 h 1411727"/>
                  <a:gd name="connsiteX3" fmla="*/ 961936 w 990173"/>
                  <a:gd name="connsiteY3" fmla="*/ 1392953 h 1411727"/>
                  <a:gd name="connsiteX4" fmla="*/ 0 w 990173"/>
                  <a:gd name="connsiteY4" fmla="*/ 1393390 h 1411727"/>
                  <a:gd name="connsiteX0" fmla="*/ 11176 w 1001349"/>
                  <a:gd name="connsiteY0" fmla="*/ 1393390 h 1411727"/>
                  <a:gd name="connsiteX1" fmla="*/ 160847 w 1001349"/>
                  <a:gd name="connsiteY1" fmla="*/ 0 h 1411727"/>
                  <a:gd name="connsiteX2" fmla="*/ 878914 w 1001349"/>
                  <a:gd name="connsiteY2" fmla="*/ 0 h 1411727"/>
                  <a:gd name="connsiteX3" fmla="*/ 973112 w 1001349"/>
                  <a:gd name="connsiteY3" fmla="*/ 1392953 h 1411727"/>
                  <a:gd name="connsiteX4" fmla="*/ 11176 w 1001349"/>
                  <a:gd name="connsiteY4" fmla="*/ 1393390 h 1411727"/>
                  <a:gd name="connsiteX0" fmla="*/ 13018 w 1003191"/>
                  <a:gd name="connsiteY0" fmla="*/ 1393390 h 1411727"/>
                  <a:gd name="connsiteX1" fmla="*/ 162689 w 1003191"/>
                  <a:gd name="connsiteY1" fmla="*/ 0 h 1411727"/>
                  <a:gd name="connsiteX2" fmla="*/ 880756 w 1003191"/>
                  <a:gd name="connsiteY2" fmla="*/ 0 h 1411727"/>
                  <a:gd name="connsiteX3" fmla="*/ 974954 w 1003191"/>
                  <a:gd name="connsiteY3" fmla="*/ 1392953 h 1411727"/>
                  <a:gd name="connsiteX4" fmla="*/ 13018 w 1003191"/>
                  <a:gd name="connsiteY4" fmla="*/ 1393390 h 1411727"/>
                  <a:gd name="connsiteX0" fmla="*/ 13018 w 996432"/>
                  <a:gd name="connsiteY0" fmla="*/ 1393390 h 1450462"/>
                  <a:gd name="connsiteX1" fmla="*/ 162689 w 996432"/>
                  <a:gd name="connsiteY1" fmla="*/ 0 h 1450462"/>
                  <a:gd name="connsiteX2" fmla="*/ 880756 w 996432"/>
                  <a:gd name="connsiteY2" fmla="*/ 0 h 1450462"/>
                  <a:gd name="connsiteX3" fmla="*/ 967173 w 996432"/>
                  <a:gd name="connsiteY3" fmla="*/ 1450461 h 1450462"/>
                  <a:gd name="connsiteX4" fmla="*/ 13018 w 996432"/>
                  <a:gd name="connsiteY4" fmla="*/ 1393390 h 1450462"/>
                  <a:gd name="connsiteX0" fmla="*/ 12523 w 995937"/>
                  <a:gd name="connsiteY0" fmla="*/ 1393390 h 1450462"/>
                  <a:gd name="connsiteX1" fmla="*/ 162194 w 995937"/>
                  <a:gd name="connsiteY1" fmla="*/ 0 h 1450462"/>
                  <a:gd name="connsiteX2" fmla="*/ 880261 w 995937"/>
                  <a:gd name="connsiteY2" fmla="*/ 0 h 1450462"/>
                  <a:gd name="connsiteX3" fmla="*/ 966678 w 995937"/>
                  <a:gd name="connsiteY3" fmla="*/ 1450461 h 1450462"/>
                  <a:gd name="connsiteX4" fmla="*/ 12523 w 995937"/>
                  <a:gd name="connsiteY4" fmla="*/ 1393390 h 1450462"/>
                  <a:gd name="connsiteX0" fmla="*/ 12523 w 995937"/>
                  <a:gd name="connsiteY0" fmla="*/ 1432747 h 1489819"/>
                  <a:gd name="connsiteX1" fmla="*/ 162194 w 995937"/>
                  <a:gd name="connsiteY1" fmla="*/ 39357 h 1489819"/>
                  <a:gd name="connsiteX2" fmla="*/ 880261 w 995937"/>
                  <a:gd name="connsiteY2" fmla="*/ 39357 h 1489819"/>
                  <a:gd name="connsiteX3" fmla="*/ 966678 w 995937"/>
                  <a:gd name="connsiteY3" fmla="*/ 1489818 h 1489819"/>
                  <a:gd name="connsiteX4" fmla="*/ 12523 w 995937"/>
                  <a:gd name="connsiteY4" fmla="*/ 1432747 h 1489819"/>
                  <a:gd name="connsiteX0" fmla="*/ 12523 w 995937"/>
                  <a:gd name="connsiteY0" fmla="*/ 1432747 h 1518816"/>
                  <a:gd name="connsiteX1" fmla="*/ 162194 w 995937"/>
                  <a:gd name="connsiteY1" fmla="*/ 39357 h 1518816"/>
                  <a:gd name="connsiteX2" fmla="*/ 880261 w 995937"/>
                  <a:gd name="connsiteY2" fmla="*/ 39357 h 1518816"/>
                  <a:gd name="connsiteX3" fmla="*/ 966678 w 995937"/>
                  <a:gd name="connsiteY3" fmla="*/ 1489818 h 1518816"/>
                  <a:gd name="connsiteX4" fmla="*/ 12523 w 995937"/>
                  <a:gd name="connsiteY4" fmla="*/ 1432747 h 1518816"/>
                  <a:gd name="connsiteX0" fmla="*/ 12523 w 995937"/>
                  <a:gd name="connsiteY0" fmla="*/ 1432747 h 1534940"/>
                  <a:gd name="connsiteX1" fmla="*/ 162194 w 995937"/>
                  <a:gd name="connsiteY1" fmla="*/ 39357 h 1534940"/>
                  <a:gd name="connsiteX2" fmla="*/ 880261 w 995937"/>
                  <a:gd name="connsiteY2" fmla="*/ 39357 h 1534940"/>
                  <a:gd name="connsiteX3" fmla="*/ 966678 w 995937"/>
                  <a:gd name="connsiteY3" fmla="*/ 1489818 h 1534940"/>
                  <a:gd name="connsiteX4" fmla="*/ 12523 w 995937"/>
                  <a:gd name="connsiteY4" fmla="*/ 1432747 h 1534940"/>
                  <a:gd name="connsiteX0" fmla="*/ 12523 w 1003560"/>
                  <a:gd name="connsiteY0" fmla="*/ 1428322 h 1530515"/>
                  <a:gd name="connsiteX1" fmla="*/ 162194 w 1003560"/>
                  <a:gd name="connsiteY1" fmla="*/ 34932 h 1530515"/>
                  <a:gd name="connsiteX2" fmla="*/ 925119 w 1003560"/>
                  <a:gd name="connsiteY2" fmla="*/ 54127 h 1530515"/>
                  <a:gd name="connsiteX3" fmla="*/ 966678 w 1003560"/>
                  <a:gd name="connsiteY3" fmla="*/ 1485393 h 1530515"/>
                  <a:gd name="connsiteX4" fmla="*/ 12523 w 1003560"/>
                  <a:gd name="connsiteY4" fmla="*/ 1428322 h 1530515"/>
                  <a:gd name="connsiteX0" fmla="*/ 12523 w 991671"/>
                  <a:gd name="connsiteY0" fmla="*/ 1428322 h 1530515"/>
                  <a:gd name="connsiteX1" fmla="*/ 162194 w 991671"/>
                  <a:gd name="connsiteY1" fmla="*/ 34932 h 1530515"/>
                  <a:gd name="connsiteX2" fmla="*/ 925119 w 991671"/>
                  <a:gd name="connsiteY2" fmla="*/ 54127 h 1530515"/>
                  <a:gd name="connsiteX3" fmla="*/ 966678 w 991671"/>
                  <a:gd name="connsiteY3" fmla="*/ 1485393 h 1530515"/>
                  <a:gd name="connsiteX4" fmla="*/ 12523 w 991671"/>
                  <a:gd name="connsiteY4" fmla="*/ 1428322 h 1530515"/>
                  <a:gd name="connsiteX0" fmla="*/ 12523 w 990053"/>
                  <a:gd name="connsiteY0" fmla="*/ 1428322 h 1530515"/>
                  <a:gd name="connsiteX1" fmla="*/ 162194 w 990053"/>
                  <a:gd name="connsiteY1" fmla="*/ 34932 h 1530515"/>
                  <a:gd name="connsiteX2" fmla="*/ 925119 w 990053"/>
                  <a:gd name="connsiteY2" fmla="*/ 54127 h 1530515"/>
                  <a:gd name="connsiteX3" fmla="*/ 966678 w 990053"/>
                  <a:gd name="connsiteY3" fmla="*/ 1485393 h 1530515"/>
                  <a:gd name="connsiteX4" fmla="*/ 12523 w 990053"/>
                  <a:gd name="connsiteY4" fmla="*/ 1428322 h 15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0053" h="1530515">
                    <a:moveTo>
                      <a:pt x="12523" y="1428322"/>
                    </a:moveTo>
                    <a:cubicBezTo>
                      <a:pt x="-40980" y="1332536"/>
                      <a:pt x="89837" y="560973"/>
                      <a:pt x="162194" y="34932"/>
                    </a:cubicBezTo>
                    <a:cubicBezTo>
                      <a:pt x="321651" y="-53623"/>
                      <a:pt x="685763" y="54127"/>
                      <a:pt x="925119" y="54127"/>
                    </a:cubicBezTo>
                    <a:cubicBezTo>
                      <a:pt x="850367" y="706018"/>
                      <a:pt x="1057201" y="1090073"/>
                      <a:pt x="966678" y="1485393"/>
                    </a:cubicBezTo>
                    <a:cubicBezTo>
                      <a:pt x="516692" y="1560930"/>
                      <a:pt x="95716" y="1541443"/>
                      <a:pt x="12523" y="142832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9" name="Rettangolo 51">
                <a:extLst>
                  <a:ext uri="{FF2B5EF4-FFF2-40B4-BE49-F238E27FC236}">
                    <a16:creationId xmlns:a16="http://schemas.microsoft.com/office/drawing/2014/main" id="{CF56BDCB-2261-5D16-43C9-AF8CD44AF48E}"/>
                  </a:ext>
                </a:extLst>
              </p:cNvPr>
              <p:cNvSpPr/>
              <p:nvPr/>
            </p:nvSpPr>
            <p:spPr>
              <a:xfrm rot="975309">
                <a:off x="7836195" y="3544231"/>
                <a:ext cx="629296" cy="743701"/>
              </a:xfrm>
              <a:custGeom>
                <a:avLst/>
                <a:gdLst>
                  <a:gd name="connsiteX0" fmla="*/ 0 w 616619"/>
                  <a:gd name="connsiteY0" fmla="*/ 0 h 621814"/>
                  <a:gd name="connsiteX1" fmla="*/ 616619 w 616619"/>
                  <a:gd name="connsiteY1" fmla="*/ 0 h 621814"/>
                  <a:gd name="connsiteX2" fmla="*/ 616619 w 616619"/>
                  <a:gd name="connsiteY2" fmla="*/ 621814 h 621814"/>
                  <a:gd name="connsiteX3" fmla="*/ 0 w 616619"/>
                  <a:gd name="connsiteY3" fmla="*/ 621814 h 621814"/>
                  <a:gd name="connsiteX4" fmla="*/ 0 w 616619"/>
                  <a:gd name="connsiteY4" fmla="*/ 0 h 621814"/>
                  <a:gd name="connsiteX0" fmla="*/ 0 w 616619"/>
                  <a:gd name="connsiteY0" fmla="*/ 0 h 688563"/>
                  <a:gd name="connsiteX1" fmla="*/ 616619 w 616619"/>
                  <a:gd name="connsiteY1" fmla="*/ 0 h 688563"/>
                  <a:gd name="connsiteX2" fmla="*/ 616619 w 616619"/>
                  <a:gd name="connsiteY2" fmla="*/ 621814 h 688563"/>
                  <a:gd name="connsiteX3" fmla="*/ 0 w 616619"/>
                  <a:gd name="connsiteY3" fmla="*/ 621814 h 688563"/>
                  <a:gd name="connsiteX4" fmla="*/ 0 w 616619"/>
                  <a:gd name="connsiteY4" fmla="*/ 0 h 688563"/>
                  <a:gd name="connsiteX0" fmla="*/ 0 w 616619"/>
                  <a:gd name="connsiteY0" fmla="*/ 0 h 708755"/>
                  <a:gd name="connsiteX1" fmla="*/ 616619 w 616619"/>
                  <a:gd name="connsiteY1" fmla="*/ 0 h 708755"/>
                  <a:gd name="connsiteX2" fmla="*/ 616619 w 616619"/>
                  <a:gd name="connsiteY2" fmla="*/ 621814 h 708755"/>
                  <a:gd name="connsiteX3" fmla="*/ 0 w 616619"/>
                  <a:gd name="connsiteY3" fmla="*/ 621814 h 708755"/>
                  <a:gd name="connsiteX4" fmla="*/ 0 w 616619"/>
                  <a:gd name="connsiteY4" fmla="*/ 0 h 708755"/>
                  <a:gd name="connsiteX0" fmla="*/ 0 w 616619"/>
                  <a:gd name="connsiteY0" fmla="*/ 0 h 711984"/>
                  <a:gd name="connsiteX1" fmla="*/ 616619 w 616619"/>
                  <a:gd name="connsiteY1" fmla="*/ 0 h 711984"/>
                  <a:gd name="connsiteX2" fmla="*/ 616619 w 616619"/>
                  <a:gd name="connsiteY2" fmla="*/ 621814 h 711984"/>
                  <a:gd name="connsiteX3" fmla="*/ 0 w 616619"/>
                  <a:gd name="connsiteY3" fmla="*/ 621814 h 711984"/>
                  <a:gd name="connsiteX4" fmla="*/ 0 w 616619"/>
                  <a:gd name="connsiteY4" fmla="*/ 0 h 711984"/>
                  <a:gd name="connsiteX0" fmla="*/ 0 w 616619"/>
                  <a:gd name="connsiteY0" fmla="*/ 0 h 712500"/>
                  <a:gd name="connsiteX1" fmla="*/ 616619 w 616619"/>
                  <a:gd name="connsiteY1" fmla="*/ 0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30030"/>
                  <a:gd name="connsiteY0" fmla="*/ 0 h 712500"/>
                  <a:gd name="connsiteX1" fmla="*/ 630030 w 630030"/>
                  <a:gd name="connsiteY1" fmla="*/ 2440 h 712500"/>
                  <a:gd name="connsiteX2" fmla="*/ 616619 w 630030"/>
                  <a:gd name="connsiteY2" fmla="*/ 621814 h 712500"/>
                  <a:gd name="connsiteX3" fmla="*/ 0 w 630030"/>
                  <a:gd name="connsiteY3" fmla="*/ 621814 h 712500"/>
                  <a:gd name="connsiteX4" fmla="*/ 0 w 630030"/>
                  <a:gd name="connsiteY4" fmla="*/ 0 h 712500"/>
                  <a:gd name="connsiteX0" fmla="*/ 0 w 616619"/>
                  <a:gd name="connsiteY0" fmla="*/ 0 h 712500"/>
                  <a:gd name="connsiteX1" fmla="*/ 583210 w 616619"/>
                  <a:gd name="connsiteY1" fmla="*/ 16091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29296"/>
                  <a:gd name="connsiteY0" fmla="*/ 0 h 712500"/>
                  <a:gd name="connsiteX1" fmla="*/ 629296 w 629296"/>
                  <a:gd name="connsiteY1" fmla="*/ 21703 h 712500"/>
                  <a:gd name="connsiteX2" fmla="*/ 616619 w 629296"/>
                  <a:gd name="connsiteY2" fmla="*/ 621814 h 712500"/>
                  <a:gd name="connsiteX3" fmla="*/ 0 w 629296"/>
                  <a:gd name="connsiteY3" fmla="*/ 621814 h 712500"/>
                  <a:gd name="connsiteX4" fmla="*/ 0 w 629296"/>
                  <a:gd name="connsiteY4" fmla="*/ 0 h 712500"/>
                  <a:gd name="connsiteX0" fmla="*/ 0 w 629296"/>
                  <a:gd name="connsiteY0" fmla="*/ 11210 h 723710"/>
                  <a:gd name="connsiteX1" fmla="*/ 629296 w 629296"/>
                  <a:gd name="connsiteY1" fmla="*/ 32913 h 723710"/>
                  <a:gd name="connsiteX2" fmla="*/ 616619 w 629296"/>
                  <a:gd name="connsiteY2" fmla="*/ 633024 h 723710"/>
                  <a:gd name="connsiteX3" fmla="*/ 0 w 629296"/>
                  <a:gd name="connsiteY3" fmla="*/ 633024 h 723710"/>
                  <a:gd name="connsiteX4" fmla="*/ 0 w 629296"/>
                  <a:gd name="connsiteY4" fmla="*/ 11210 h 723710"/>
                  <a:gd name="connsiteX0" fmla="*/ 0 w 629296"/>
                  <a:gd name="connsiteY0" fmla="*/ 31201 h 743701"/>
                  <a:gd name="connsiteX1" fmla="*/ 629296 w 629296"/>
                  <a:gd name="connsiteY1" fmla="*/ 52904 h 743701"/>
                  <a:gd name="connsiteX2" fmla="*/ 616619 w 629296"/>
                  <a:gd name="connsiteY2" fmla="*/ 653015 h 743701"/>
                  <a:gd name="connsiteX3" fmla="*/ 0 w 629296"/>
                  <a:gd name="connsiteY3" fmla="*/ 653015 h 743701"/>
                  <a:gd name="connsiteX4" fmla="*/ 0 w 629296"/>
                  <a:gd name="connsiteY4" fmla="*/ 31201 h 743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9296" h="743701">
                    <a:moveTo>
                      <a:pt x="0" y="31201"/>
                    </a:moveTo>
                    <a:cubicBezTo>
                      <a:pt x="200260" y="-15942"/>
                      <a:pt x="415878" y="-10414"/>
                      <a:pt x="629296" y="52904"/>
                    </a:cubicBezTo>
                    <a:lnTo>
                      <a:pt x="616619" y="653015"/>
                    </a:lnTo>
                    <a:cubicBezTo>
                      <a:pt x="436182" y="804442"/>
                      <a:pt x="84588" y="739080"/>
                      <a:pt x="0" y="653015"/>
                    </a:cubicBezTo>
                    <a:lnTo>
                      <a:pt x="0" y="31201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0" name="Rettangolo con angoli arrotondati 99">
                <a:extLst>
                  <a:ext uri="{FF2B5EF4-FFF2-40B4-BE49-F238E27FC236}">
                    <a16:creationId xmlns:a16="http://schemas.microsoft.com/office/drawing/2014/main" id="{A098E7D6-749C-AE76-786A-569B81924A43}"/>
                  </a:ext>
                </a:extLst>
              </p:cNvPr>
              <p:cNvSpPr/>
              <p:nvPr/>
            </p:nvSpPr>
            <p:spPr>
              <a:xfrm rot="932484">
                <a:off x="7878799" y="3516627"/>
                <a:ext cx="180607" cy="4716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1" name="Rettangolo con angoli arrotondati 100">
                <a:extLst>
                  <a:ext uri="{FF2B5EF4-FFF2-40B4-BE49-F238E27FC236}">
                    <a16:creationId xmlns:a16="http://schemas.microsoft.com/office/drawing/2014/main" id="{40A98CBD-198D-C648-308F-AFD92A2F4015}"/>
                  </a:ext>
                </a:extLst>
              </p:cNvPr>
              <p:cNvSpPr/>
              <p:nvPr/>
            </p:nvSpPr>
            <p:spPr>
              <a:xfrm rot="1190323">
                <a:off x="8303944" y="3644241"/>
                <a:ext cx="180607" cy="4716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1" name="Gruppo 60">
              <a:extLst>
                <a:ext uri="{FF2B5EF4-FFF2-40B4-BE49-F238E27FC236}">
                  <a16:creationId xmlns:a16="http://schemas.microsoft.com/office/drawing/2014/main" id="{6AC8746A-3FF2-0EF4-AF2F-55AB7D5341EB}"/>
                </a:ext>
              </a:extLst>
            </p:cNvPr>
            <p:cNvGrpSpPr/>
            <p:nvPr/>
          </p:nvGrpSpPr>
          <p:grpSpPr>
            <a:xfrm>
              <a:off x="8041251" y="2928707"/>
              <a:ext cx="1512717" cy="787636"/>
              <a:chOff x="8041251" y="3114001"/>
              <a:chExt cx="1453281" cy="798986"/>
            </a:xfrm>
          </p:grpSpPr>
          <p:grpSp>
            <p:nvGrpSpPr>
              <p:cNvPr id="91" name="Gruppo 90">
                <a:extLst>
                  <a:ext uri="{FF2B5EF4-FFF2-40B4-BE49-F238E27FC236}">
                    <a16:creationId xmlns:a16="http://schemas.microsoft.com/office/drawing/2014/main" id="{059E22A2-000A-D472-00A5-A43D677958CE}"/>
                  </a:ext>
                </a:extLst>
              </p:cNvPr>
              <p:cNvGrpSpPr/>
              <p:nvPr/>
            </p:nvGrpSpPr>
            <p:grpSpPr>
              <a:xfrm>
                <a:off x="8041251" y="3281209"/>
                <a:ext cx="480577" cy="631778"/>
                <a:chOff x="8017161" y="3295527"/>
                <a:chExt cx="480577" cy="631778"/>
              </a:xfrm>
            </p:grpSpPr>
            <p:sp>
              <p:nvSpPr>
                <p:cNvPr id="96" name="Trapezio 49">
                  <a:extLst>
                    <a:ext uri="{FF2B5EF4-FFF2-40B4-BE49-F238E27FC236}">
                      <a16:creationId xmlns:a16="http://schemas.microsoft.com/office/drawing/2014/main" id="{C771DE42-698A-026F-CEFB-A3919225BC84}"/>
                    </a:ext>
                  </a:extLst>
                </p:cNvPr>
                <p:cNvSpPr/>
                <p:nvPr/>
              </p:nvSpPr>
              <p:spPr>
                <a:xfrm rot="11738135">
                  <a:off x="8017161" y="3295527"/>
                  <a:ext cx="480577" cy="468662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7" name="Ovale 96">
                  <a:extLst>
                    <a:ext uri="{FF2B5EF4-FFF2-40B4-BE49-F238E27FC236}">
                      <a16:creationId xmlns:a16="http://schemas.microsoft.com/office/drawing/2014/main" id="{C22A23C7-9714-57B4-7EC2-5F3459795AF9}"/>
                    </a:ext>
                  </a:extLst>
                </p:cNvPr>
                <p:cNvSpPr/>
                <p:nvPr/>
              </p:nvSpPr>
              <p:spPr>
                <a:xfrm>
                  <a:off x="8030019" y="3658676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92" name="Gruppo 91">
                <a:extLst>
                  <a:ext uri="{FF2B5EF4-FFF2-40B4-BE49-F238E27FC236}">
                    <a16:creationId xmlns:a16="http://schemas.microsoft.com/office/drawing/2014/main" id="{17ACB3B4-A294-FD04-FB5E-D0EF44180078}"/>
                  </a:ext>
                </a:extLst>
              </p:cNvPr>
              <p:cNvGrpSpPr/>
              <p:nvPr/>
            </p:nvGrpSpPr>
            <p:grpSpPr>
              <a:xfrm>
                <a:off x="8992065" y="3239791"/>
                <a:ext cx="502467" cy="641469"/>
                <a:chOff x="8992065" y="3239791"/>
                <a:chExt cx="502467" cy="641469"/>
              </a:xfrm>
            </p:grpSpPr>
            <p:sp>
              <p:nvSpPr>
                <p:cNvPr id="94" name="Trapezio 49">
                  <a:extLst>
                    <a:ext uri="{FF2B5EF4-FFF2-40B4-BE49-F238E27FC236}">
                      <a16:creationId xmlns:a16="http://schemas.microsoft.com/office/drawing/2014/main" id="{9AC74A0F-A38B-449C-A28E-F738051DE09E}"/>
                    </a:ext>
                  </a:extLst>
                </p:cNvPr>
                <p:cNvSpPr/>
                <p:nvPr/>
              </p:nvSpPr>
              <p:spPr>
                <a:xfrm rot="9729401" flipH="1">
                  <a:off x="8992065" y="3239791"/>
                  <a:ext cx="502467" cy="507508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5" name="Ovale 94">
                  <a:extLst>
                    <a:ext uri="{FF2B5EF4-FFF2-40B4-BE49-F238E27FC236}">
                      <a16:creationId xmlns:a16="http://schemas.microsoft.com/office/drawing/2014/main" id="{5E074D23-F657-2FF7-60ED-42DA61425455}"/>
                    </a:ext>
                  </a:extLst>
                </p:cNvPr>
                <p:cNvSpPr/>
                <p:nvPr/>
              </p:nvSpPr>
              <p:spPr>
                <a:xfrm>
                  <a:off x="9207716" y="3612631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93" name="Esagono 45">
                <a:extLst>
                  <a:ext uri="{FF2B5EF4-FFF2-40B4-BE49-F238E27FC236}">
                    <a16:creationId xmlns:a16="http://schemas.microsoft.com/office/drawing/2014/main" id="{F0CF41AB-6FBF-DC13-F18D-5B2A2D566C62}"/>
                  </a:ext>
                </a:extLst>
              </p:cNvPr>
              <p:cNvSpPr/>
              <p:nvPr/>
            </p:nvSpPr>
            <p:spPr>
              <a:xfrm>
                <a:off x="8240379" y="3114001"/>
                <a:ext cx="997854" cy="678990"/>
              </a:xfrm>
              <a:custGeom>
                <a:avLst/>
                <a:gdLst>
                  <a:gd name="connsiteX0" fmla="*/ 0 w 880368"/>
                  <a:gd name="connsiteY0" fmla="*/ 414515 h 829030"/>
                  <a:gd name="connsiteX1" fmla="*/ 207258 w 880368"/>
                  <a:gd name="connsiteY1" fmla="*/ 0 h 829030"/>
                  <a:gd name="connsiteX2" fmla="*/ 673111 w 880368"/>
                  <a:gd name="connsiteY2" fmla="*/ 0 h 829030"/>
                  <a:gd name="connsiteX3" fmla="*/ 880368 w 880368"/>
                  <a:gd name="connsiteY3" fmla="*/ 414515 h 829030"/>
                  <a:gd name="connsiteX4" fmla="*/ 673111 w 880368"/>
                  <a:gd name="connsiteY4" fmla="*/ 829030 h 829030"/>
                  <a:gd name="connsiteX5" fmla="*/ 207258 w 880368"/>
                  <a:gd name="connsiteY5" fmla="*/ 829030 h 829030"/>
                  <a:gd name="connsiteX6" fmla="*/ 0 w 880368"/>
                  <a:gd name="connsiteY6" fmla="*/ 414515 h 829030"/>
                  <a:gd name="connsiteX0" fmla="*/ 0 w 886471"/>
                  <a:gd name="connsiteY0" fmla="*/ 414515 h 829030"/>
                  <a:gd name="connsiteX1" fmla="*/ 207258 w 886471"/>
                  <a:gd name="connsiteY1" fmla="*/ 0 h 829030"/>
                  <a:gd name="connsiteX2" fmla="*/ 886471 w 886471"/>
                  <a:gd name="connsiteY2" fmla="*/ 251460 h 829030"/>
                  <a:gd name="connsiteX3" fmla="*/ 880368 w 886471"/>
                  <a:gd name="connsiteY3" fmla="*/ 414515 h 829030"/>
                  <a:gd name="connsiteX4" fmla="*/ 673111 w 886471"/>
                  <a:gd name="connsiteY4" fmla="*/ 829030 h 829030"/>
                  <a:gd name="connsiteX5" fmla="*/ 207258 w 886471"/>
                  <a:gd name="connsiteY5" fmla="*/ 829030 h 829030"/>
                  <a:gd name="connsiteX6" fmla="*/ 0 w 886471"/>
                  <a:gd name="connsiteY6" fmla="*/ 414515 h 829030"/>
                  <a:gd name="connsiteX0" fmla="*/ 0 w 886471"/>
                  <a:gd name="connsiteY0" fmla="*/ 163055 h 577570"/>
                  <a:gd name="connsiteX1" fmla="*/ 9138 w 886471"/>
                  <a:gd name="connsiteY1" fmla="*/ 15240 h 577570"/>
                  <a:gd name="connsiteX2" fmla="*/ 886471 w 886471"/>
                  <a:gd name="connsiteY2" fmla="*/ 0 h 577570"/>
                  <a:gd name="connsiteX3" fmla="*/ 880368 w 886471"/>
                  <a:gd name="connsiteY3" fmla="*/ 163055 h 577570"/>
                  <a:gd name="connsiteX4" fmla="*/ 673111 w 886471"/>
                  <a:gd name="connsiteY4" fmla="*/ 577570 h 577570"/>
                  <a:gd name="connsiteX5" fmla="*/ 207258 w 886471"/>
                  <a:gd name="connsiteY5" fmla="*/ 577570 h 577570"/>
                  <a:gd name="connsiteX6" fmla="*/ 0 w 886471"/>
                  <a:gd name="connsiteY6" fmla="*/ 163055 h 57757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673111 w 886471"/>
                  <a:gd name="connsiteY4" fmla="*/ 57757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6471" h="585190">
                    <a:moveTo>
                      <a:pt x="0" y="163055"/>
                    </a:moveTo>
                    <a:lnTo>
                      <a:pt x="9138" y="15240"/>
                    </a:lnTo>
                    <a:cubicBezTo>
                      <a:pt x="435102" y="157347"/>
                      <a:pt x="487211" y="181705"/>
                      <a:pt x="886471" y="0"/>
                    </a:cubicBezTo>
                    <a:lnTo>
                      <a:pt x="880368" y="163055"/>
                    </a:lnTo>
                    <a:cubicBezTo>
                      <a:pt x="621142" y="287485"/>
                      <a:pt x="564689" y="300388"/>
                      <a:pt x="528331" y="585190"/>
                    </a:cubicBezTo>
                    <a:lnTo>
                      <a:pt x="367278" y="585190"/>
                    </a:lnTo>
                    <a:cubicBezTo>
                      <a:pt x="293336" y="421618"/>
                      <a:pt x="364310" y="330077"/>
                      <a:pt x="0" y="16305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62" name="Rettangolo con angoli arrotondati 61">
              <a:extLst>
                <a:ext uri="{FF2B5EF4-FFF2-40B4-BE49-F238E27FC236}">
                  <a16:creationId xmlns:a16="http://schemas.microsoft.com/office/drawing/2014/main" id="{85F2353B-DE1F-290F-29DF-CB6AEF027434}"/>
                </a:ext>
              </a:extLst>
            </p:cNvPr>
            <p:cNvSpPr/>
            <p:nvPr/>
          </p:nvSpPr>
          <p:spPr>
            <a:xfrm rot="219375">
              <a:off x="9441768" y="3377001"/>
              <a:ext cx="187993" cy="46493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3" name="Figura a mano libera: forma 62">
              <a:extLst>
                <a:ext uri="{FF2B5EF4-FFF2-40B4-BE49-F238E27FC236}">
                  <a16:creationId xmlns:a16="http://schemas.microsoft.com/office/drawing/2014/main" id="{CFC03C1D-15CD-5F94-074C-3DFB0146430D}"/>
                </a:ext>
              </a:extLst>
            </p:cNvPr>
            <p:cNvSpPr/>
            <p:nvPr/>
          </p:nvSpPr>
          <p:spPr>
            <a:xfrm>
              <a:off x="7044091" y="6172220"/>
              <a:ext cx="936909" cy="296342"/>
            </a:xfrm>
            <a:custGeom>
              <a:avLst/>
              <a:gdLst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95300 w 857250"/>
                <a:gd name="connsiteY2" fmla="*/ 18669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83870 w 857250"/>
                <a:gd name="connsiteY2" fmla="*/ 16002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252004"/>
                <a:gd name="connsiteX1" fmla="*/ 72390 w 857250"/>
                <a:gd name="connsiteY1" fmla="*/ 3810 h 252004"/>
                <a:gd name="connsiteX2" fmla="*/ 483870 w 857250"/>
                <a:gd name="connsiteY2" fmla="*/ 160020 h 252004"/>
                <a:gd name="connsiteX3" fmla="*/ 811530 w 857250"/>
                <a:gd name="connsiteY3" fmla="*/ 0 h 252004"/>
                <a:gd name="connsiteX4" fmla="*/ 857250 w 857250"/>
                <a:gd name="connsiteY4" fmla="*/ 186690 h 252004"/>
                <a:gd name="connsiteX5" fmla="*/ 0 w 857250"/>
                <a:gd name="connsiteY5" fmla="*/ 129540 h 252004"/>
                <a:gd name="connsiteX0" fmla="*/ 313 w 857563"/>
                <a:gd name="connsiteY0" fmla="*/ 129540 h 276462"/>
                <a:gd name="connsiteX1" fmla="*/ 72703 w 857563"/>
                <a:gd name="connsiteY1" fmla="*/ 3810 h 276462"/>
                <a:gd name="connsiteX2" fmla="*/ 484183 w 857563"/>
                <a:gd name="connsiteY2" fmla="*/ 160020 h 276462"/>
                <a:gd name="connsiteX3" fmla="*/ 811843 w 857563"/>
                <a:gd name="connsiteY3" fmla="*/ 0 h 276462"/>
                <a:gd name="connsiteX4" fmla="*/ 857563 w 857563"/>
                <a:gd name="connsiteY4" fmla="*/ 186690 h 276462"/>
                <a:gd name="connsiteX5" fmla="*/ 313 w 857563"/>
                <a:gd name="connsiteY5" fmla="*/ 129540 h 276462"/>
                <a:gd name="connsiteX0" fmla="*/ 4085 w 861335"/>
                <a:gd name="connsiteY0" fmla="*/ 129540 h 276462"/>
                <a:gd name="connsiteX1" fmla="*/ 76475 w 861335"/>
                <a:gd name="connsiteY1" fmla="*/ 3810 h 276462"/>
                <a:gd name="connsiteX2" fmla="*/ 487955 w 861335"/>
                <a:gd name="connsiteY2" fmla="*/ 160020 h 276462"/>
                <a:gd name="connsiteX3" fmla="*/ 815615 w 861335"/>
                <a:gd name="connsiteY3" fmla="*/ 0 h 276462"/>
                <a:gd name="connsiteX4" fmla="*/ 861335 w 861335"/>
                <a:gd name="connsiteY4" fmla="*/ 186690 h 276462"/>
                <a:gd name="connsiteX5" fmla="*/ 4085 w 861335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3690 h 300612"/>
                <a:gd name="connsiteX1" fmla="*/ 78760 w 887664"/>
                <a:gd name="connsiteY1" fmla="*/ 27960 h 300612"/>
                <a:gd name="connsiteX2" fmla="*/ 490240 w 887664"/>
                <a:gd name="connsiteY2" fmla="*/ 184170 h 300612"/>
                <a:gd name="connsiteX3" fmla="*/ 817900 w 887664"/>
                <a:gd name="connsiteY3" fmla="*/ 24150 h 300612"/>
                <a:gd name="connsiteX4" fmla="*/ 863620 w 887664"/>
                <a:gd name="connsiteY4" fmla="*/ 210840 h 300612"/>
                <a:gd name="connsiteX5" fmla="*/ 6370 w 887664"/>
                <a:gd name="connsiteY5" fmla="*/ 153690 h 30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7664" h="300612">
                  <a:moveTo>
                    <a:pt x="6370" y="153690"/>
                  </a:moveTo>
                  <a:cubicBezTo>
                    <a:pt x="-15220" y="88920"/>
                    <a:pt x="20340" y="73680"/>
                    <a:pt x="78760" y="27960"/>
                  </a:cubicBezTo>
                  <a:cubicBezTo>
                    <a:pt x="166390" y="11450"/>
                    <a:pt x="337840" y="196870"/>
                    <a:pt x="490240" y="184170"/>
                  </a:cubicBezTo>
                  <a:cubicBezTo>
                    <a:pt x="637560" y="161310"/>
                    <a:pt x="769640" y="-74910"/>
                    <a:pt x="817900" y="24150"/>
                  </a:cubicBezTo>
                  <a:cubicBezTo>
                    <a:pt x="894100" y="67330"/>
                    <a:pt x="905530" y="171470"/>
                    <a:pt x="863620" y="210840"/>
                  </a:cubicBezTo>
                  <a:cubicBezTo>
                    <a:pt x="535960" y="378480"/>
                    <a:pt x="-8870" y="283230"/>
                    <a:pt x="6370" y="15369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64" name="Gruppo 63">
              <a:extLst>
                <a:ext uri="{FF2B5EF4-FFF2-40B4-BE49-F238E27FC236}">
                  <a16:creationId xmlns:a16="http://schemas.microsoft.com/office/drawing/2014/main" id="{2D4F2AB1-1193-A76C-5B72-17B029933B7F}"/>
                </a:ext>
              </a:extLst>
            </p:cNvPr>
            <p:cNvGrpSpPr/>
            <p:nvPr/>
          </p:nvGrpSpPr>
          <p:grpSpPr>
            <a:xfrm>
              <a:off x="7901889" y="0"/>
              <a:ext cx="1596071" cy="1208973"/>
              <a:chOff x="1553252" y="1735995"/>
              <a:chExt cx="1533360" cy="1226394"/>
            </a:xfrm>
          </p:grpSpPr>
          <p:sp>
            <p:nvSpPr>
              <p:cNvPr id="80" name="Esagono 91">
                <a:extLst>
                  <a:ext uri="{FF2B5EF4-FFF2-40B4-BE49-F238E27FC236}">
                    <a16:creationId xmlns:a16="http://schemas.microsoft.com/office/drawing/2014/main" id="{E69CD810-3A34-9E33-725F-8D6ACC3F6AA4}"/>
                  </a:ext>
                </a:extLst>
              </p:cNvPr>
              <p:cNvSpPr/>
              <p:nvPr/>
            </p:nvSpPr>
            <p:spPr>
              <a:xfrm rot="16200000">
                <a:off x="1770553" y="1646330"/>
                <a:ext cx="1098758" cy="1533360"/>
              </a:xfrm>
              <a:custGeom>
                <a:avLst/>
                <a:gdLst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68986 h 1502413"/>
                  <a:gd name="connsiteX1" fmla="*/ 202896 w 1182033"/>
                  <a:gd name="connsiteY1" fmla="*/ 35559 h 1502413"/>
                  <a:gd name="connsiteX2" fmla="*/ 979137 w 1182033"/>
                  <a:gd name="connsiteY2" fmla="*/ 35559 h 1502413"/>
                  <a:gd name="connsiteX3" fmla="*/ 1182033 w 1182033"/>
                  <a:gd name="connsiteY3" fmla="*/ 768986 h 1502413"/>
                  <a:gd name="connsiteX4" fmla="*/ 979137 w 1182033"/>
                  <a:gd name="connsiteY4" fmla="*/ 1502413 h 1502413"/>
                  <a:gd name="connsiteX5" fmla="*/ 202896 w 1182033"/>
                  <a:gd name="connsiteY5" fmla="*/ 1502413 h 1502413"/>
                  <a:gd name="connsiteX6" fmla="*/ 0 w 1182033"/>
                  <a:gd name="connsiteY6" fmla="*/ 768986 h 1502413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56364"/>
                  <a:gd name="connsiteX1" fmla="*/ 202896 w 1182033"/>
                  <a:gd name="connsiteY1" fmla="*/ 53102 h 1556364"/>
                  <a:gd name="connsiteX2" fmla="*/ 979137 w 1182033"/>
                  <a:gd name="connsiteY2" fmla="*/ 53102 h 1556364"/>
                  <a:gd name="connsiteX3" fmla="*/ 1182033 w 1182033"/>
                  <a:gd name="connsiteY3" fmla="*/ 786529 h 1556364"/>
                  <a:gd name="connsiteX4" fmla="*/ 979137 w 1182033"/>
                  <a:gd name="connsiteY4" fmla="*/ 1519956 h 1556364"/>
                  <a:gd name="connsiteX5" fmla="*/ 202896 w 1182033"/>
                  <a:gd name="connsiteY5" fmla="*/ 1519956 h 1556364"/>
                  <a:gd name="connsiteX6" fmla="*/ 0 w 1182033"/>
                  <a:gd name="connsiteY6" fmla="*/ 786529 h 1556364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1824 w 1183857"/>
                  <a:gd name="connsiteY0" fmla="*/ 786529 h 1577877"/>
                  <a:gd name="connsiteX1" fmla="*/ 204720 w 1183857"/>
                  <a:gd name="connsiteY1" fmla="*/ 53102 h 1577877"/>
                  <a:gd name="connsiteX2" fmla="*/ 980961 w 1183857"/>
                  <a:gd name="connsiteY2" fmla="*/ 53102 h 1577877"/>
                  <a:gd name="connsiteX3" fmla="*/ 1183857 w 1183857"/>
                  <a:gd name="connsiteY3" fmla="*/ 786529 h 1577877"/>
                  <a:gd name="connsiteX4" fmla="*/ 980961 w 1183857"/>
                  <a:gd name="connsiteY4" fmla="*/ 1519956 h 1577877"/>
                  <a:gd name="connsiteX5" fmla="*/ 204720 w 1183857"/>
                  <a:gd name="connsiteY5" fmla="*/ 1519956 h 1577877"/>
                  <a:gd name="connsiteX6" fmla="*/ 1824 w 1183857"/>
                  <a:gd name="connsiteY6" fmla="*/ 786529 h 1577877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0 w 1142683"/>
                  <a:gd name="connsiteY0" fmla="*/ 786530 h 1577877"/>
                  <a:gd name="connsiteX1" fmla="*/ 163546 w 1142683"/>
                  <a:gd name="connsiteY1" fmla="*/ 53102 h 1577877"/>
                  <a:gd name="connsiteX2" fmla="*/ 939787 w 1142683"/>
                  <a:gd name="connsiteY2" fmla="*/ 53102 h 1577877"/>
                  <a:gd name="connsiteX3" fmla="*/ 1142683 w 1142683"/>
                  <a:gd name="connsiteY3" fmla="*/ 786529 h 1577877"/>
                  <a:gd name="connsiteX4" fmla="*/ 939787 w 1142683"/>
                  <a:gd name="connsiteY4" fmla="*/ 1519956 h 1577877"/>
                  <a:gd name="connsiteX5" fmla="*/ 163546 w 1142683"/>
                  <a:gd name="connsiteY5" fmla="*/ 1519956 h 1577877"/>
                  <a:gd name="connsiteX6" fmla="*/ 0 w 1142683"/>
                  <a:gd name="connsiteY6" fmla="*/ 786530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4813" h="1577877">
                    <a:moveTo>
                      <a:pt x="0" y="802212"/>
                    </a:moveTo>
                    <a:cubicBezTo>
                      <a:pt x="2892" y="314279"/>
                      <a:pt x="99472" y="413789"/>
                      <a:pt x="155676" y="53102"/>
                    </a:cubicBezTo>
                    <a:cubicBezTo>
                      <a:pt x="393468" y="-7858"/>
                      <a:pt x="663645" y="-26906"/>
                      <a:pt x="931917" y="53102"/>
                    </a:cubicBezTo>
                    <a:cubicBezTo>
                      <a:pt x="972881" y="442361"/>
                      <a:pt x="1090041" y="500146"/>
                      <a:pt x="1134813" y="786529"/>
                    </a:cubicBezTo>
                    <a:cubicBezTo>
                      <a:pt x="1097663" y="1097683"/>
                      <a:pt x="955736" y="1126893"/>
                      <a:pt x="931917" y="1519956"/>
                    </a:cubicBezTo>
                    <a:cubicBezTo>
                      <a:pt x="570302" y="1601874"/>
                      <a:pt x="523010" y="1592349"/>
                      <a:pt x="155676" y="1519956"/>
                    </a:cubicBezTo>
                    <a:cubicBezTo>
                      <a:pt x="133768" y="1199286"/>
                      <a:pt x="5685" y="1310135"/>
                      <a:pt x="0" y="80221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81" name="Gruppo 80">
                <a:extLst>
                  <a:ext uri="{FF2B5EF4-FFF2-40B4-BE49-F238E27FC236}">
                    <a16:creationId xmlns:a16="http://schemas.microsoft.com/office/drawing/2014/main" id="{7789F55B-9D1A-F7DF-3974-C79A793A4BA9}"/>
                  </a:ext>
                </a:extLst>
              </p:cNvPr>
              <p:cNvGrpSpPr/>
              <p:nvPr/>
            </p:nvGrpSpPr>
            <p:grpSpPr>
              <a:xfrm>
                <a:off x="1827580" y="1735995"/>
                <a:ext cx="984703" cy="1129404"/>
                <a:chOff x="1827580" y="1735995"/>
                <a:chExt cx="984703" cy="1129404"/>
              </a:xfrm>
            </p:grpSpPr>
            <p:sp>
              <p:nvSpPr>
                <p:cNvPr id="82" name="Pentagono 94">
                  <a:extLst>
                    <a:ext uri="{FF2B5EF4-FFF2-40B4-BE49-F238E27FC236}">
                      <a16:creationId xmlns:a16="http://schemas.microsoft.com/office/drawing/2014/main" id="{F54D9D49-8BB6-0FF2-FB58-DF17E4D41311}"/>
                    </a:ext>
                  </a:extLst>
                </p:cNvPr>
                <p:cNvSpPr/>
                <p:nvPr/>
              </p:nvSpPr>
              <p:spPr>
                <a:xfrm>
                  <a:off x="1827580" y="1863630"/>
                  <a:ext cx="984703" cy="502514"/>
                </a:xfrm>
                <a:custGeom>
                  <a:avLst/>
                  <a:gdLst>
                    <a:gd name="connsiteX0" fmla="*/ 1 w 1050012"/>
                    <a:gd name="connsiteY0" fmla="*/ 206866 h 541583"/>
                    <a:gd name="connsiteX1" fmla="*/ 525006 w 1050012"/>
                    <a:gd name="connsiteY1" fmla="*/ 0 h 541583"/>
                    <a:gd name="connsiteX2" fmla="*/ 1050011 w 1050012"/>
                    <a:gd name="connsiteY2" fmla="*/ 206866 h 541583"/>
                    <a:gd name="connsiteX3" fmla="*/ 849477 w 1050012"/>
                    <a:gd name="connsiteY3" fmla="*/ 541582 h 541583"/>
                    <a:gd name="connsiteX4" fmla="*/ 200535 w 1050012"/>
                    <a:gd name="connsiteY4" fmla="*/ 541582 h 541583"/>
                    <a:gd name="connsiteX5" fmla="*/ 1 w 1050012"/>
                    <a:gd name="connsiteY5" fmla="*/ 206866 h 541583"/>
                    <a:gd name="connsiteX0" fmla="*/ 0 w 1050010"/>
                    <a:gd name="connsiteY0" fmla="*/ 95106 h 429822"/>
                    <a:gd name="connsiteX1" fmla="*/ 547865 w 1050010"/>
                    <a:gd name="connsiteY1" fmla="*/ 0 h 429822"/>
                    <a:gd name="connsiteX2" fmla="*/ 1050010 w 1050010"/>
                    <a:gd name="connsiteY2" fmla="*/ 95106 h 429822"/>
                    <a:gd name="connsiteX3" fmla="*/ 849476 w 1050010"/>
                    <a:gd name="connsiteY3" fmla="*/ 429822 h 429822"/>
                    <a:gd name="connsiteX4" fmla="*/ 200534 w 1050010"/>
                    <a:gd name="connsiteY4" fmla="*/ 429822 h 429822"/>
                    <a:gd name="connsiteX5" fmla="*/ 0 w 1050010"/>
                    <a:gd name="connsiteY5" fmla="*/ 95106 h 429822"/>
                    <a:gd name="connsiteX0" fmla="*/ 0 w 1050010"/>
                    <a:gd name="connsiteY0" fmla="*/ 163686 h 498402"/>
                    <a:gd name="connsiteX1" fmla="*/ 525005 w 1050010"/>
                    <a:gd name="connsiteY1" fmla="*/ 0 h 498402"/>
                    <a:gd name="connsiteX2" fmla="*/ 1050010 w 1050010"/>
                    <a:gd name="connsiteY2" fmla="*/ 163686 h 498402"/>
                    <a:gd name="connsiteX3" fmla="*/ 849476 w 1050010"/>
                    <a:gd name="connsiteY3" fmla="*/ 498402 h 498402"/>
                    <a:gd name="connsiteX4" fmla="*/ 200534 w 1050010"/>
                    <a:gd name="connsiteY4" fmla="*/ 498402 h 498402"/>
                    <a:gd name="connsiteX5" fmla="*/ 0 w 105001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9840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5014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75542"/>
                    <a:gd name="connsiteX1" fmla="*/ 525005 w 1019530"/>
                    <a:gd name="connsiteY1" fmla="*/ 0 h 475542"/>
                    <a:gd name="connsiteX2" fmla="*/ 1019530 w 1019530"/>
                    <a:gd name="connsiteY2" fmla="*/ 178926 h 475542"/>
                    <a:gd name="connsiteX3" fmla="*/ 849476 w 1019530"/>
                    <a:gd name="connsiteY3" fmla="*/ 450142 h 475542"/>
                    <a:gd name="connsiteX4" fmla="*/ 205614 w 1019530"/>
                    <a:gd name="connsiteY4" fmla="*/ 475542 h 475542"/>
                    <a:gd name="connsiteX5" fmla="*/ 0 w 1019530"/>
                    <a:gd name="connsiteY5" fmla="*/ 163686 h 475542"/>
                    <a:gd name="connsiteX0" fmla="*/ 0 w 1019530"/>
                    <a:gd name="connsiteY0" fmla="*/ 163686 h 480622"/>
                    <a:gd name="connsiteX1" fmla="*/ 525005 w 1019530"/>
                    <a:gd name="connsiteY1" fmla="*/ 0 h 480622"/>
                    <a:gd name="connsiteX2" fmla="*/ 1019530 w 1019530"/>
                    <a:gd name="connsiteY2" fmla="*/ 178926 h 480622"/>
                    <a:gd name="connsiteX3" fmla="*/ 811376 w 1019530"/>
                    <a:gd name="connsiteY3" fmla="*/ 480622 h 480622"/>
                    <a:gd name="connsiteX4" fmla="*/ 205614 w 1019530"/>
                    <a:gd name="connsiteY4" fmla="*/ 475542 h 480622"/>
                    <a:gd name="connsiteX5" fmla="*/ 0 w 1019530"/>
                    <a:gd name="connsiteY5" fmla="*/ 16368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38 w 973948"/>
                    <a:gd name="connsiteY0" fmla="*/ 184006 h 480622"/>
                    <a:gd name="connsiteX1" fmla="*/ 479423 w 973948"/>
                    <a:gd name="connsiteY1" fmla="*/ 0 h 480622"/>
                    <a:gd name="connsiteX2" fmla="*/ 973948 w 973948"/>
                    <a:gd name="connsiteY2" fmla="*/ 178926 h 480622"/>
                    <a:gd name="connsiteX3" fmla="*/ 765794 w 973948"/>
                    <a:gd name="connsiteY3" fmla="*/ 480622 h 480622"/>
                    <a:gd name="connsiteX4" fmla="*/ 160032 w 973948"/>
                    <a:gd name="connsiteY4" fmla="*/ 475542 h 480622"/>
                    <a:gd name="connsiteX5" fmla="*/ 138 w 973948"/>
                    <a:gd name="connsiteY5" fmla="*/ 184006 h 480622"/>
                    <a:gd name="connsiteX0" fmla="*/ 138 w 973948"/>
                    <a:gd name="connsiteY0" fmla="*/ 184006 h 497603"/>
                    <a:gd name="connsiteX1" fmla="*/ 479423 w 973948"/>
                    <a:gd name="connsiteY1" fmla="*/ 0 h 497603"/>
                    <a:gd name="connsiteX2" fmla="*/ 973948 w 973948"/>
                    <a:gd name="connsiteY2" fmla="*/ 178926 h 497603"/>
                    <a:gd name="connsiteX3" fmla="*/ 765794 w 973948"/>
                    <a:gd name="connsiteY3" fmla="*/ 480622 h 497603"/>
                    <a:gd name="connsiteX4" fmla="*/ 160032 w 973948"/>
                    <a:gd name="connsiteY4" fmla="*/ 475542 h 497603"/>
                    <a:gd name="connsiteX5" fmla="*/ 138 w 973948"/>
                    <a:gd name="connsiteY5" fmla="*/ 184006 h 497603"/>
                    <a:gd name="connsiteX0" fmla="*/ 252 w 974062"/>
                    <a:gd name="connsiteY0" fmla="*/ 184006 h 497603"/>
                    <a:gd name="connsiteX1" fmla="*/ 479537 w 974062"/>
                    <a:gd name="connsiteY1" fmla="*/ 0 h 497603"/>
                    <a:gd name="connsiteX2" fmla="*/ 974062 w 974062"/>
                    <a:gd name="connsiteY2" fmla="*/ 178926 h 497603"/>
                    <a:gd name="connsiteX3" fmla="*/ 765908 w 974062"/>
                    <a:gd name="connsiteY3" fmla="*/ 480622 h 497603"/>
                    <a:gd name="connsiteX4" fmla="*/ 160146 w 974062"/>
                    <a:gd name="connsiteY4" fmla="*/ 475542 h 497603"/>
                    <a:gd name="connsiteX5" fmla="*/ 252 w 974062"/>
                    <a:gd name="connsiteY5" fmla="*/ 184006 h 497603"/>
                    <a:gd name="connsiteX0" fmla="*/ 164 w 973974"/>
                    <a:gd name="connsiteY0" fmla="*/ 184006 h 497603"/>
                    <a:gd name="connsiteX1" fmla="*/ 479449 w 973974"/>
                    <a:gd name="connsiteY1" fmla="*/ 0 h 497603"/>
                    <a:gd name="connsiteX2" fmla="*/ 973974 w 973974"/>
                    <a:gd name="connsiteY2" fmla="*/ 178926 h 497603"/>
                    <a:gd name="connsiteX3" fmla="*/ 765820 w 973974"/>
                    <a:gd name="connsiteY3" fmla="*/ 480622 h 497603"/>
                    <a:gd name="connsiteX4" fmla="*/ 160058 w 973974"/>
                    <a:gd name="connsiteY4" fmla="*/ 475542 h 497603"/>
                    <a:gd name="connsiteX5" fmla="*/ 164 w 973974"/>
                    <a:gd name="connsiteY5" fmla="*/ 184006 h 497603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2514"/>
                    <a:gd name="connsiteX1" fmla="*/ 479449 w 973974"/>
                    <a:gd name="connsiteY1" fmla="*/ 0 h 502514"/>
                    <a:gd name="connsiteX2" fmla="*/ 973974 w 973974"/>
                    <a:gd name="connsiteY2" fmla="*/ 178926 h 502514"/>
                    <a:gd name="connsiteX3" fmla="*/ 765820 w 973974"/>
                    <a:gd name="connsiteY3" fmla="*/ 480622 h 502514"/>
                    <a:gd name="connsiteX4" fmla="*/ 160058 w 973974"/>
                    <a:gd name="connsiteY4" fmla="*/ 475542 h 502514"/>
                    <a:gd name="connsiteX5" fmla="*/ 164 w 973974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16 h 502524"/>
                    <a:gd name="connsiteX1" fmla="*/ 479449 w 984703"/>
                    <a:gd name="connsiteY1" fmla="*/ 10 h 502524"/>
                    <a:gd name="connsiteX2" fmla="*/ 973974 w 984703"/>
                    <a:gd name="connsiteY2" fmla="*/ 178936 h 502524"/>
                    <a:gd name="connsiteX3" fmla="*/ 765820 w 984703"/>
                    <a:gd name="connsiteY3" fmla="*/ 480632 h 502524"/>
                    <a:gd name="connsiteX4" fmla="*/ 160058 w 984703"/>
                    <a:gd name="connsiteY4" fmla="*/ 475552 h 502524"/>
                    <a:gd name="connsiteX5" fmla="*/ 164 w 984703"/>
                    <a:gd name="connsiteY5" fmla="*/ 184016 h 50252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921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84703" h="502514">
                      <a:moveTo>
                        <a:pt x="164" y="184006"/>
                      </a:moveTo>
                      <a:cubicBezTo>
                        <a:pt x="20226" y="127751"/>
                        <a:pt x="301907" y="10535"/>
                        <a:pt x="492149" y="0"/>
                      </a:cubicBezTo>
                      <a:cubicBezTo>
                        <a:pt x="776371" y="8842"/>
                        <a:pt x="951372" y="124364"/>
                        <a:pt x="973974" y="178926"/>
                      </a:cubicBezTo>
                      <a:cubicBezTo>
                        <a:pt x="990949" y="210911"/>
                        <a:pt x="1020625" y="441017"/>
                        <a:pt x="765820" y="480622"/>
                      </a:cubicBezTo>
                      <a:cubicBezTo>
                        <a:pt x="698519" y="496709"/>
                        <a:pt x="306099" y="522955"/>
                        <a:pt x="160058" y="475542"/>
                      </a:cubicBezTo>
                      <a:cubicBezTo>
                        <a:pt x="111840" y="457103"/>
                        <a:pt x="-4958" y="469145"/>
                        <a:pt x="164" y="184006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83" name="Gruppo 82">
                  <a:extLst>
                    <a:ext uri="{FF2B5EF4-FFF2-40B4-BE49-F238E27FC236}">
                      <a16:creationId xmlns:a16="http://schemas.microsoft.com/office/drawing/2014/main" id="{502F740C-E816-BCC2-C1F6-D23BF7F458E1}"/>
                    </a:ext>
                  </a:extLst>
                </p:cNvPr>
                <p:cNvGrpSpPr/>
                <p:nvPr/>
              </p:nvGrpSpPr>
              <p:grpSpPr>
                <a:xfrm>
                  <a:off x="1933690" y="2420226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89" name="Ovale 88">
                    <a:extLst>
                      <a:ext uri="{FF2B5EF4-FFF2-40B4-BE49-F238E27FC236}">
                        <a16:creationId xmlns:a16="http://schemas.microsoft.com/office/drawing/2014/main" id="{B6339C54-C256-1805-128A-3A1B313F1E39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90" name="Ovale 89">
                    <a:extLst>
                      <a:ext uri="{FF2B5EF4-FFF2-40B4-BE49-F238E27FC236}">
                        <a16:creationId xmlns:a16="http://schemas.microsoft.com/office/drawing/2014/main" id="{64474339-0CC9-F5B0-B9FE-BE344581773E}"/>
                      </a:ext>
                    </a:extLst>
                  </p:cNvPr>
                  <p:cNvSpPr/>
                  <p:nvPr/>
                </p:nvSpPr>
                <p:spPr>
                  <a:xfrm>
                    <a:off x="3701366" y="1634951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84" name="Trapezio 83">
                  <a:extLst>
                    <a:ext uri="{FF2B5EF4-FFF2-40B4-BE49-F238E27FC236}">
                      <a16:creationId xmlns:a16="http://schemas.microsoft.com/office/drawing/2014/main" id="{E05F0689-E297-6290-3464-B683972318F1}"/>
                    </a:ext>
                  </a:extLst>
                </p:cNvPr>
                <p:cNvSpPr/>
                <p:nvPr/>
              </p:nvSpPr>
              <p:spPr>
                <a:xfrm rot="10800000">
                  <a:off x="2282428" y="2812059"/>
                  <a:ext cx="68580" cy="53340"/>
                </a:xfrm>
                <a:prstGeom prst="trapezoid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85" name="Arco 84">
                  <a:extLst>
                    <a:ext uri="{FF2B5EF4-FFF2-40B4-BE49-F238E27FC236}">
                      <a16:creationId xmlns:a16="http://schemas.microsoft.com/office/drawing/2014/main" id="{E8F3BC89-AF1E-6898-F7BD-763E485852B6}"/>
                    </a:ext>
                  </a:extLst>
                </p:cNvPr>
                <p:cNvSpPr/>
                <p:nvPr/>
              </p:nvSpPr>
              <p:spPr>
                <a:xfrm rot="5665335">
                  <a:off x="2166812" y="1683605"/>
                  <a:ext cx="255270" cy="360049"/>
                </a:xfrm>
                <a:prstGeom prst="arc">
                  <a:avLst>
                    <a:gd name="adj1" fmla="val 16200000"/>
                    <a:gd name="adj2" fmla="val 5035040"/>
                  </a:avLst>
                </a:prstGeom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86" name="Gruppo 85">
                  <a:extLst>
                    <a:ext uri="{FF2B5EF4-FFF2-40B4-BE49-F238E27FC236}">
                      <a16:creationId xmlns:a16="http://schemas.microsoft.com/office/drawing/2014/main" id="{B946F7E1-DFD4-A44B-EA9D-D640E58101EA}"/>
                    </a:ext>
                  </a:extLst>
                </p:cNvPr>
                <p:cNvGrpSpPr/>
                <p:nvPr/>
              </p:nvGrpSpPr>
              <p:grpSpPr>
                <a:xfrm>
                  <a:off x="2498606" y="2420225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87" name="Ovale 86">
                    <a:extLst>
                      <a:ext uri="{FF2B5EF4-FFF2-40B4-BE49-F238E27FC236}">
                        <a16:creationId xmlns:a16="http://schemas.microsoft.com/office/drawing/2014/main" id="{7731BE6A-D34F-681F-4F94-D36572AFCCF8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88" name="Ovale 87">
                    <a:extLst>
                      <a:ext uri="{FF2B5EF4-FFF2-40B4-BE49-F238E27FC236}">
                        <a16:creationId xmlns:a16="http://schemas.microsoft.com/office/drawing/2014/main" id="{D8D735D8-7C52-AA68-6CAF-479A4404D48D}"/>
                      </a:ext>
                    </a:extLst>
                  </p:cNvPr>
                  <p:cNvSpPr/>
                  <p:nvPr/>
                </p:nvSpPr>
                <p:spPr>
                  <a:xfrm>
                    <a:off x="3688944" y="1634952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</p:grpSp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40FBC1B3-217F-4F8C-62CA-541FCDF94F5A}"/>
                </a:ext>
              </a:extLst>
            </p:cNvPr>
            <p:cNvGrpSpPr/>
            <p:nvPr/>
          </p:nvGrpSpPr>
          <p:grpSpPr>
            <a:xfrm rot="197782">
              <a:off x="6950558" y="1306361"/>
              <a:ext cx="800123" cy="3180373"/>
              <a:chOff x="6892594" y="1663883"/>
              <a:chExt cx="768685" cy="3088539"/>
            </a:xfrm>
          </p:grpSpPr>
          <p:grpSp>
            <p:nvGrpSpPr>
              <p:cNvPr id="69" name="Gruppo 68">
                <a:extLst>
                  <a:ext uri="{FF2B5EF4-FFF2-40B4-BE49-F238E27FC236}">
                    <a16:creationId xmlns:a16="http://schemas.microsoft.com/office/drawing/2014/main" id="{E7A1DF20-9521-D047-EBD0-E4B5AD8A83D9}"/>
                  </a:ext>
                </a:extLst>
              </p:cNvPr>
              <p:cNvGrpSpPr/>
              <p:nvPr/>
            </p:nvGrpSpPr>
            <p:grpSpPr>
              <a:xfrm>
                <a:off x="7148438" y="4062509"/>
                <a:ext cx="480981" cy="689913"/>
                <a:chOff x="7148438" y="4062509"/>
                <a:chExt cx="480981" cy="689913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76" name="Trapezio 85">
                  <a:extLst>
                    <a:ext uri="{FF2B5EF4-FFF2-40B4-BE49-F238E27FC236}">
                      <a16:creationId xmlns:a16="http://schemas.microsoft.com/office/drawing/2014/main" id="{F8DACACE-F69B-45FB-0823-452213D4CE65}"/>
                    </a:ext>
                  </a:extLst>
                </p:cNvPr>
                <p:cNvSpPr/>
                <p:nvPr/>
              </p:nvSpPr>
              <p:spPr>
                <a:xfrm rot="9203511" flipH="1">
                  <a:off x="7358858" y="4062509"/>
                  <a:ext cx="270561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77" name="Trapezio 85">
                  <a:extLst>
                    <a:ext uri="{FF2B5EF4-FFF2-40B4-BE49-F238E27FC236}">
                      <a16:creationId xmlns:a16="http://schemas.microsoft.com/office/drawing/2014/main" id="{BDEC2FD3-601C-3CB4-8A22-EEAB553A80FB}"/>
                    </a:ext>
                  </a:extLst>
                </p:cNvPr>
                <p:cNvSpPr/>
                <p:nvPr/>
              </p:nvSpPr>
              <p:spPr>
                <a:xfrm rot="8837061">
                  <a:off x="7148438" y="4262342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78" name="Trapezio 85">
                  <a:extLst>
                    <a:ext uri="{FF2B5EF4-FFF2-40B4-BE49-F238E27FC236}">
                      <a16:creationId xmlns:a16="http://schemas.microsoft.com/office/drawing/2014/main" id="{F60B1C13-E65C-59E9-E88B-CC5D618EAE02}"/>
                    </a:ext>
                  </a:extLst>
                </p:cNvPr>
                <p:cNvSpPr/>
                <p:nvPr/>
              </p:nvSpPr>
              <p:spPr>
                <a:xfrm rot="9531634">
                  <a:off x="7190797" y="4132743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79" name="Trapezio 85">
                  <a:extLst>
                    <a:ext uri="{FF2B5EF4-FFF2-40B4-BE49-F238E27FC236}">
                      <a16:creationId xmlns:a16="http://schemas.microsoft.com/office/drawing/2014/main" id="{892AC653-678E-1697-1B13-513B9B6E7E93}"/>
                    </a:ext>
                  </a:extLst>
                </p:cNvPr>
                <p:cNvSpPr/>
                <p:nvPr/>
              </p:nvSpPr>
              <p:spPr>
                <a:xfrm rot="10220758">
                  <a:off x="7289894" y="4100496"/>
                  <a:ext cx="277717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70" name="Gruppo 69">
                <a:extLst>
                  <a:ext uri="{FF2B5EF4-FFF2-40B4-BE49-F238E27FC236}">
                    <a16:creationId xmlns:a16="http://schemas.microsoft.com/office/drawing/2014/main" id="{4CC75167-F9FF-BEC5-2E3A-85DEE8DF367A}"/>
                  </a:ext>
                </a:extLst>
              </p:cNvPr>
              <p:cNvGrpSpPr/>
              <p:nvPr/>
            </p:nvGrpSpPr>
            <p:grpSpPr>
              <a:xfrm>
                <a:off x="6892594" y="1663883"/>
                <a:ext cx="768685" cy="2757181"/>
                <a:chOff x="6892594" y="1663883"/>
                <a:chExt cx="768685" cy="2757181"/>
              </a:xfrm>
            </p:grpSpPr>
            <p:grpSp>
              <p:nvGrpSpPr>
                <p:cNvPr id="71" name="Gruppo 70">
                  <a:extLst>
                    <a:ext uri="{FF2B5EF4-FFF2-40B4-BE49-F238E27FC236}">
                      <a16:creationId xmlns:a16="http://schemas.microsoft.com/office/drawing/2014/main" id="{F308F860-8A2A-A1DC-5907-E7B0BB9DD3E9}"/>
                    </a:ext>
                  </a:extLst>
                </p:cNvPr>
                <p:cNvGrpSpPr/>
                <p:nvPr/>
              </p:nvGrpSpPr>
              <p:grpSpPr>
                <a:xfrm>
                  <a:off x="6892594" y="2810465"/>
                  <a:ext cx="695910" cy="1610599"/>
                  <a:chOff x="6892594" y="2810465"/>
                  <a:chExt cx="695910" cy="1610599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73" name="Trapezio 37">
                    <a:extLst>
                      <a:ext uri="{FF2B5EF4-FFF2-40B4-BE49-F238E27FC236}">
                        <a16:creationId xmlns:a16="http://schemas.microsoft.com/office/drawing/2014/main" id="{6056431D-DD41-2B58-653A-5DEB90DC38F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959545" y="2812059"/>
                    <a:ext cx="628959" cy="703583"/>
                  </a:xfrm>
                  <a:custGeom>
                    <a:avLst/>
                    <a:gdLst>
                      <a:gd name="connsiteX0" fmla="*/ 0 w 653937"/>
                      <a:gd name="connsiteY0" fmla="*/ 658283 h 658283"/>
                      <a:gd name="connsiteX1" fmla="*/ 110496 w 653937"/>
                      <a:gd name="connsiteY1" fmla="*/ 0 h 658283"/>
                      <a:gd name="connsiteX2" fmla="*/ 543441 w 653937"/>
                      <a:gd name="connsiteY2" fmla="*/ 0 h 658283"/>
                      <a:gd name="connsiteX3" fmla="*/ 653937 w 653937"/>
                      <a:gd name="connsiteY3" fmla="*/ 658283 h 658283"/>
                      <a:gd name="connsiteX4" fmla="*/ 0 w 653937"/>
                      <a:gd name="connsiteY4" fmla="*/ 658283 h 658283"/>
                      <a:gd name="connsiteX0" fmla="*/ 36933 w 690870"/>
                      <a:gd name="connsiteY0" fmla="*/ 658283 h 658734"/>
                      <a:gd name="connsiteX1" fmla="*/ 147429 w 690870"/>
                      <a:gd name="connsiteY1" fmla="*/ 0 h 658734"/>
                      <a:gd name="connsiteX2" fmla="*/ 580374 w 690870"/>
                      <a:gd name="connsiteY2" fmla="*/ 0 h 658734"/>
                      <a:gd name="connsiteX3" fmla="*/ 690870 w 690870"/>
                      <a:gd name="connsiteY3" fmla="*/ 658283 h 658734"/>
                      <a:gd name="connsiteX4" fmla="*/ 36933 w 690870"/>
                      <a:gd name="connsiteY4" fmla="*/ 658283 h 658734"/>
                      <a:gd name="connsiteX0" fmla="*/ 36933 w 690870"/>
                      <a:gd name="connsiteY0" fmla="*/ 658283 h 719243"/>
                      <a:gd name="connsiteX1" fmla="*/ 147429 w 690870"/>
                      <a:gd name="connsiteY1" fmla="*/ 0 h 719243"/>
                      <a:gd name="connsiteX2" fmla="*/ 580374 w 690870"/>
                      <a:gd name="connsiteY2" fmla="*/ 0 h 719243"/>
                      <a:gd name="connsiteX3" fmla="*/ 690870 w 690870"/>
                      <a:gd name="connsiteY3" fmla="*/ 658283 h 719243"/>
                      <a:gd name="connsiteX4" fmla="*/ 36933 w 690870"/>
                      <a:gd name="connsiteY4" fmla="*/ 658283 h 719243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48676 w 702980"/>
                      <a:gd name="connsiteY0" fmla="*/ 752153 h 866737"/>
                      <a:gd name="connsiteX1" fmla="*/ 91620 w 702980"/>
                      <a:gd name="connsiteY1" fmla="*/ 0 h 866737"/>
                      <a:gd name="connsiteX2" fmla="*/ 592117 w 702980"/>
                      <a:gd name="connsiteY2" fmla="*/ 93870 h 866737"/>
                      <a:gd name="connsiteX3" fmla="*/ 702613 w 702980"/>
                      <a:gd name="connsiteY3" fmla="*/ 752153 h 866737"/>
                      <a:gd name="connsiteX4" fmla="*/ 48676 w 702980"/>
                      <a:gd name="connsiteY4" fmla="*/ 752153 h 866737"/>
                      <a:gd name="connsiteX0" fmla="*/ 42672 w 696976"/>
                      <a:gd name="connsiteY0" fmla="*/ 752153 h 866737"/>
                      <a:gd name="connsiteX1" fmla="*/ 85616 w 696976"/>
                      <a:gd name="connsiteY1" fmla="*/ 0 h 866737"/>
                      <a:gd name="connsiteX2" fmla="*/ 586113 w 696976"/>
                      <a:gd name="connsiteY2" fmla="*/ 93870 h 866737"/>
                      <a:gd name="connsiteX3" fmla="*/ 696609 w 696976"/>
                      <a:gd name="connsiteY3" fmla="*/ 752153 h 866737"/>
                      <a:gd name="connsiteX4" fmla="*/ 42672 w 696976"/>
                      <a:gd name="connsiteY4" fmla="*/ 752153 h 866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6976" h="866737">
                        <a:moveTo>
                          <a:pt x="42672" y="752153"/>
                        </a:moveTo>
                        <a:cubicBezTo>
                          <a:pt x="-72896" y="768945"/>
                          <a:pt x="82560" y="228815"/>
                          <a:pt x="85616" y="0"/>
                        </a:cubicBezTo>
                        <a:lnTo>
                          <a:pt x="586113" y="93870"/>
                        </a:lnTo>
                        <a:cubicBezTo>
                          <a:pt x="622945" y="313298"/>
                          <a:pt x="629297" y="464145"/>
                          <a:pt x="696609" y="752153"/>
                        </a:cubicBezTo>
                        <a:cubicBezTo>
                          <a:pt x="714850" y="919793"/>
                          <a:pt x="47291" y="889313"/>
                          <a:pt x="42672" y="752153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74" name="Ovale 73">
                    <a:extLst>
                      <a:ext uri="{FF2B5EF4-FFF2-40B4-BE49-F238E27FC236}">
                        <a16:creationId xmlns:a16="http://schemas.microsoft.com/office/drawing/2014/main" id="{895640C8-6116-5F42-51E1-D75A8C1DF449}"/>
                      </a:ext>
                    </a:extLst>
                  </p:cNvPr>
                  <p:cNvSpPr/>
                  <p:nvPr/>
                </p:nvSpPr>
                <p:spPr>
                  <a:xfrm rot="1724939">
                    <a:off x="7093645" y="2810465"/>
                    <a:ext cx="419100" cy="313692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75" name="Trapezio 38">
                    <a:extLst>
                      <a:ext uri="{FF2B5EF4-FFF2-40B4-BE49-F238E27FC236}">
                        <a16:creationId xmlns:a16="http://schemas.microsoft.com/office/drawing/2014/main" id="{4B6BE40A-30C9-9475-9CD8-D6F8F2BC91FB}"/>
                      </a:ext>
                    </a:extLst>
                  </p:cNvPr>
                  <p:cNvSpPr/>
                  <p:nvPr/>
                </p:nvSpPr>
                <p:spPr>
                  <a:xfrm>
                    <a:off x="6892594" y="3448289"/>
                    <a:ext cx="667115" cy="972775"/>
                  </a:xfrm>
                  <a:custGeom>
                    <a:avLst/>
                    <a:gdLst>
                      <a:gd name="connsiteX0" fmla="*/ 0 w 923840"/>
                      <a:gd name="connsiteY0" fmla="*/ 1003255 h 1003255"/>
                      <a:gd name="connsiteX1" fmla="*/ 192861 w 923840"/>
                      <a:gd name="connsiteY1" fmla="*/ 0 h 1003255"/>
                      <a:gd name="connsiteX2" fmla="*/ 730979 w 923840"/>
                      <a:gd name="connsiteY2" fmla="*/ 0 h 1003255"/>
                      <a:gd name="connsiteX3" fmla="*/ 923840 w 923840"/>
                      <a:gd name="connsiteY3" fmla="*/ 1003255 h 1003255"/>
                      <a:gd name="connsiteX4" fmla="*/ 0 w 923840"/>
                      <a:gd name="connsiteY4" fmla="*/ 1003255 h 1003255"/>
                      <a:gd name="connsiteX0" fmla="*/ 0 w 931460"/>
                      <a:gd name="connsiteY0" fmla="*/ 988015 h 1003255"/>
                      <a:gd name="connsiteX1" fmla="*/ 200481 w 931460"/>
                      <a:gd name="connsiteY1" fmla="*/ 0 h 1003255"/>
                      <a:gd name="connsiteX2" fmla="*/ 738599 w 931460"/>
                      <a:gd name="connsiteY2" fmla="*/ 0 h 1003255"/>
                      <a:gd name="connsiteX3" fmla="*/ 931460 w 931460"/>
                      <a:gd name="connsiteY3" fmla="*/ 1003255 h 1003255"/>
                      <a:gd name="connsiteX4" fmla="*/ 0 w 931460"/>
                      <a:gd name="connsiteY4" fmla="*/ 988015 h 1003255"/>
                      <a:gd name="connsiteX0" fmla="*/ 0 w 977180"/>
                      <a:gd name="connsiteY0" fmla="*/ 1010875 h 1010875"/>
                      <a:gd name="connsiteX1" fmla="*/ 246201 w 977180"/>
                      <a:gd name="connsiteY1" fmla="*/ 0 h 1010875"/>
                      <a:gd name="connsiteX2" fmla="*/ 784319 w 977180"/>
                      <a:gd name="connsiteY2" fmla="*/ 0 h 1010875"/>
                      <a:gd name="connsiteX3" fmla="*/ 977180 w 977180"/>
                      <a:gd name="connsiteY3" fmla="*/ 1003255 h 1010875"/>
                      <a:gd name="connsiteX4" fmla="*/ 0 w 97718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25203"/>
                      <a:gd name="connsiteX1" fmla="*/ 246201 w 832400"/>
                      <a:gd name="connsiteY1" fmla="*/ 0 h 1025203"/>
                      <a:gd name="connsiteX2" fmla="*/ 784319 w 832400"/>
                      <a:gd name="connsiteY2" fmla="*/ 0 h 1025203"/>
                      <a:gd name="connsiteX3" fmla="*/ 832400 w 832400"/>
                      <a:gd name="connsiteY3" fmla="*/ 645115 h 1025203"/>
                      <a:gd name="connsiteX4" fmla="*/ 0 w 832400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55425"/>
                      <a:gd name="connsiteY0" fmla="*/ 1010875 h 1025203"/>
                      <a:gd name="connsiteX1" fmla="*/ 251306 w 855425"/>
                      <a:gd name="connsiteY1" fmla="*/ 0 h 1025203"/>
                      <a:gd name="connsiteX2" fmla="*/ 789424 w 855425"/>
                      <a:gd name="connsiteY2" fmla="*/ 0 h 1025203"/>
                      <a:gd name="connsiteX3" fmla="*/ 837505 w 855425"/>
                      <a:gd name="connsiteY3" fmla="*/ 645115 h 1025203"/>
                      <a:gd name="connsiteX4" fmla="*/ 5105 w 855425"/>
                      <a:gd name="connsiteY4" fmla="*/ 1010875 h 1025203"/>
                      <a:gd name="connsiteX0" fmla="*/ 6115 w 856435"/>
                      <a:gd name="connsiteY0" fmla="*/ 1070351 h 1084679"/>
                      <a:gd name="connsiteX1" fmla="*/ 213186 w 856435"/>
                      <a:gd name="connsiteY1" fmla="*/ 0 h 1084679"/>
                      <a:gd name="connsiteX2" fmla="*/ 790434 w 856435"/>
                      <a:gd name="connsiteY2" fmla="*/ 59476 h 1084679"/>
                      <a:gd name="connsiteX3" fmla="*/ 838515 w 856435"/>
                      <a:gd name="connsiteY3" fmla="*/ 704591 h 1084679"/>
                      <a:gd name="connsiteX4" fmla="*/ 6115 w 856435"/>
                      <a:gd name="connsiteY4" fmla="*/ 1070351 h 1084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6435" h="1084679">
                        <a:moveTo>
                          <a:pt x="6115" y="1070351"/>
                        </a:moveTo>
                        <a:cubicBezTo>
                          <a:pt x="-33738" y="771493"/>
                          <a:pt x="131119" y="336958"/>
                          <a:pt x="213186" y="0"/>
                        </a:cubicBezTo>
                        <a:lnTo>
                          <a:pt x="790434" y="59476"/>
                        </a:lnTo>
                        <a:cubicBezTo>
                          <a:pt x="722641" y="152594"/>
                          <a:pt x="913928" y="481933"/>
                          <a:pt x="838515" y="704591"/>
                        </a:cubicBezTo>
                        <a:cubicBezTo>
                          <a:pt x="629628" y="651251"/>
                          <a:pt x="542662" y="1177031"/>
                          <a:pt x="6115" y="1070351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72" name="Ovale 161">
                  <a:extLst>
                    <a:ext uri="{FF2B5EF4-FFF2-40B4-BE49-F238E27FC236}">
                      <a16:creationId xmlns:a16="http://schemas.microsoft.com/office/drawing/2014/main" id="{0B9CC9EC-1778-42FE-6ED7-FC14ACD55A67}"/>
                    </a:ext>
                  </a:extLst>
                </p:cNvPr>
                <p:cNvSpPr/>
                <p:nvPr/>
              </p:nvSpPr>
              <p:spPr>
                <a:xfrm rot="419334">
                  <a:off x="7119249" y="1663883"/>
                  <a:ext cx="542030" cy="1442906"/>
                </a:xfrm>
                <a:custGeom>
                  <a:avLst/>
                  <a:gdLst>
                    <a:gd name="connsiteX0" fmla="*/ 0 w 542029"/>
                    <a:gd name="connsiteY0" fmla="*/ 825624 h 1651248"/>
                    <a:gd name="connsiteX1" fmla="*/ 271015 w 542029"/>
                    <a:gd name="connsiteY1" fmla="*/ 0 h 1651248"/>
                    <a:gd name="connsiteX2" fmla="*/ 542030 w 542029"/>
                    <a:gd name="connsiteY2" fmla="*/ 825624 h 1651248"/>
                    <a:gd name="connsiteX3" fmla="*/ 271015 w 542029"/>
                    <a:gd name="connsiteY3" fmla="*/ 1651248 h 1651248"/>
                    <a:gd name="connsiteX4" fmla="*/ 0 w 542029"/>
                    <a:gd name="connsiteY4" fmla="*/ 825624 h 1651248"/>
                    <a:gd name="connsiteX0" fmla="*/ 0 w 542030"/>
                    <a:gd name="connsiteY0" fmla="*/ 617282 h 1442906"/>
                    <a:gd name="connsiteX1" fmla="*/ 269897 w 542030"/>
                    <a:gd name="connsiteY1" fmla="*/ 0 h 1442906"/>
                    <a:gd name="connsiteX2" fmla="*/ 542030 w 542030"/>
                    <a:gd name="connsiteY2" fmla="*/ 617282 h 1442906"/>
                    <a:gd name="connsiteX3" fmla="*/ 271015 w 542030"/>
                    <a:gd name="connsiteY3" fmla="*/ 1442906 h 1442906"/>
                    <a:gd name="connsiteX4" fmla="*/ 0 w 542030"/>
                    <a:gd name="connsiteY4" fmla="*/ 617282 h 1442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2030" h="1442906">
                      <a:moveTo>
                        <a:pt x="0" y="617282"/>
                      </a:moveTo>
                      <a:cubicBezTo>
                        <a:pt x="-186" y="376798"/>
                        <a:pt x="120220" y="0"/>
                        <a:pt x="269897" y="0"/>
                      </a:cubicBezTo>
                      <a:cubicBezTo>
                        <a:pt x="419574" y="0"/>
                        <a:pt x="542030" y="161302"/>
                        <a:pt x="542030" y="617282"/>
                      </a:cubicBezTo>
                      <a:cubicBezTo>
                        <a:pt x="542030" y="1073262"/>
                        <a:pt x="420692" y="1442906"/>
                        <a:pt x="271015" y="1442906"/>
                      </a:cubicBezTo>
                      <a:cubicBezTo>
                        <a:pt x="121338" y="1442906"/>
                        <a:pt x="186" y="857766"/>
                        <a:pt x="0" y="617282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grpSp>
          <p:nvGrpSpPr>
            <p:cNvPr id="66" name="Gruppo 65">
              <a:extLst>
                <a:ext uri="{FF2B5EF4-FFF2-40B4-BE49-F238E27FC236}">
                  <a16:creationId xmlns:a16="http://schemas.microsoft.com/office/drawing/2014/main" id="{F6451968-3902-B27C-F8BC-3DD02A9CC803}"/>
                </a:ext>
              </a:extLst>
            </p:cNvPr>
            <p:cNvGrpSpPr/>
            <p:nvPr/>
          </p:nvGrpSpPr>
          <p:grpSpPr>
            <a:xfrm>
              <a:off x="7278002" y="1078790"/>
              <a:ext cx="1024975" cy="956336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67" name="Ritardo 66">
                <a:extLst>
                  <a:ext uri="{FF2B5EF4-FFF2-40B4-BE49-F238E27FC236}">
                    <a16:creationId xmlns:a16="http://schemas.microsoft.com/office/drawing/2014/main" id="{527D673D-9DA8-4FA8-5D91-8E8F1C5A3603}"/>
                  </a:ext>
                </a:extLst>
              </p:cNvPr>
              <p:cNvSpPr/>
              <p:nvPr/>
            </p:nvSpPr>
            <p:spPr>
              <a:xfrm rot="5197850">
                <a:off x="7374466" y="1439654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8" name="Cerchio parziale 67">
                <a:extLst>
                  <a:ext uri="{FF2B5EF4-FFF2-40B4-BE49-F238E27FC236}">
                    <a16:creationId xmlns:a16="http://schemas.microsoft.com/office/drawing/2014/main" id="{5C4D1CFB-84A5-0C72-4AC2-0AEA73BB4F60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0902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/>
    </mc:Choice>
    <mc:Fallback xmlns="">
      <p:transition spd="slow" advTm="1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CA7FE-E17D-8D4B-F00C-27815888C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327BC032-C3C3-970A-5723-B2EA17684F06}"/>
              </a:ext>
            </a:extLst>
          </p:cNvPr>
          <p:cNvSpPr/>
          <p:nvPr/>
        </p:nvSpPr>
        <p:spPr>
          <a:xfrm>
            <a:off x="3030735" y="4330094"/>
            <a:ext cx="829021" cy="8489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1A33BE39-CBF8-6167-2864-66C932BA1276}"/>
              </a:ext>
            </a:extLst>
          </p:cNvPr>
          <p:cNvGrpSpPr/>
          <p:nvPr/>
        </p:nvGrpSpPr>
        <p:grpSpPr>
          <a:xfrm>
            <a:off x="7986582" y="1833103"/>
            <a:ext cx="1368312" cy="1546723"/>
            <a:chOff x="8263186" y="1853481"/>
            <a:chExt cx="1825928" cy="1854682"/>
          </a:xfrm>
        </p:grpSpPr>
        <p:sp>
          <p:nvSpPr>
            <p:cNvPr id="34" name="Triangolo isoscele 33">
              <a:extLst>
                <a:ext uri="{FF2B5EF4-FFF2-40B4-BE49-F238E27FC236}">
                  <a16:creationId xmlns:a16="http://schemas.microsoft.com/office/drawing/2014/main" id="{FB48D588-A65C-3E32-976D-E69BAACE2F67}"/>
                </a:ext>
              </a:extLst>
            </p:cNvPr>
            <p:cNvSpPr/>
            <p:nvPr/>
          </p:nvSpPr>
          <p:spPr>
            <a:xfrm>
              <a:off x="8611120" y="2050729"/>
              <a:ext cx="1139103" cy="26993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/>
            </a:p>
          </p:txBody>
        </p: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D32E328F-EC33-AAF1-1EC3-4719B495201C}"/>
                </a:ext>
              </a:extLst>
            </p:cNvPr>
            <p:cNvGrpSpPr/>
            <p:nvPr/>
          </p:nvGrpSpPr>
          <p:grpSpPr>
            <a:xfrm>
              <a:off x="8263186" y="1853481"/>
              <a:ext cx="1825928" cy="1854682"/>
              <a:chOff x="8263186" y="1853481"/>
              <a:chExt cx="1825928" cy="1854682"/>
            </a:xfrm>
          </p:grpSpPr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BA2C954D-02C6-6A50-1DA5-9DCC21F0FD4C}"/>
                  </a:ext>
                </a:extLst>
              </p:cNvPr>
              <p:cNvSpPr/>
              <p:nvPr/>
            </p:nvSpPr>
            <p:spPr>
              <a:xfrm>
                <a:off x="8407311" y="2254378"/>
                <a:ext cx="1514713" cy="105891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8" name="Elemento grafico 27" descr="Cane Corgi con tre palline">
                <a:extLst>
                  <a:ext uri="{FF2B5EF4-FFF2-40B4-BE49-F238E27FC236}">
                    <a16:creationId xmlns:a16="http://schemas.microsoft.com/office/drawing/2014/main" id="{5C786BF5-49A9-9058-A01A-19E35BB520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263186" y="1853481"/>
                <a:ext cx="1825928" cy="1854682"/>
              </a:xfrm>
              <a:prstGeom prst="rect">
                <a:avLst/>
              </a:prstGeom>
            </p:spPr>
          </p:pic>
        </p:grpSp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2C5ED637-51AA-EE43-4835-1B0C32973D5E}"/>
              </a:ext>
            </a:extLst>
          </p:cNvPr>
          <p:cNvGrpSpPr/>
          <p:nvPr/>
        </p:nvGrpSpPr>
        <p:grpSpPr>
          <a:xfrm>
            <a:off x="5331447" y="1604009"/>
            <a:ext cx="1131627" cy="1144693"/>
            <a:chOff x="4553138" y="1500396"/>
            <a:chExt cx="1514713" cy="1367687"/>
          </a:xfrm>
        </p:grpSpPr>
        <p:sp>
          <p:nvSpPr>
            <p:cNvPr id="32" name="Triangolo isoscele 31">
              <a:extLst>
                <a:ext uri="{FF2B5EF4-FFF2-40B4-BE49-F238E27FC236}">
                  <a16:creationId xmlns:a16="http://schemas.microsoft.com/office/drawing/2014/main" id="{19AC928D-F43D-2B23-C4D3-8ADB1EA598FD}"/>
                </a:ext>
              </a:extLst>
            </p:cNvPr>
            <p:cNvSpPr/>
            <p:nvPr/>
          </p:nvSpPr>
          <p:spPr>
            <a:xfrm>
              <a:off x="4748203" y="1500396"/>
              <a:ext cx="1139103" cy="26993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CD0CACD0-1FC3-0025-D90A-B372879499E5}"/>
                </a:ext>
              </a:extLst>
            </p:cNvPr>
            <p:cNvGrpSpPr/>
            <p:nvPr/>
          </p:nvGrpSpPr>
          <p:grpSpPr>
            <a:xfrm>
              <a:off x="4553138" y="1629832"/>
              <a:ext cx="1514713" cy="1238251"/>
              <a:chOff x="4553138" y="1629832"/>
              <a:chExt cx="1514713" cy="1238251"/>
            </a:xfrm>
          </p:grpSpPr>
          <p:sp>
            <p:nvSpPr>
              <p:cNvPr id="23" name="Rettangolo 22">
                <a:extLst>
                  <a:ext uri="{FF2B5EF4-FFF2-40B4-BE49-F238E27FC236}">
                    <a16:creationId xmlns:a16="http://schemas.microsoft.com/office/drawing/2014/main" id="{F5A13272-8861-306F-263F-5EA363CFC858}"/>
                  </a:ext>
                </a:extLst>
              </p:cNvPr>
              <p:cNvSpPr/>
              <p:nvPr/>
            </p:nvSpPr>
            <p:spPr>
              <a:xfrm>
                <a:off x="4553138" y="1724292"/>
                <a:ext cx="1514713" cy="105891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9" name="Elemento grafico 28" descr="Gatto">
                <a:extLst>
                  <a:ext uri="{FF2B5EF4-FFF2-40B4-BE49-F238E27FC236}">
                    <a16:creationId xmlns:a16="http://schemas.microsoft.com/office/drawing/2014/main" id="{657024F5-57BE-C8DD-E47C-48DB145DA6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815417" y="1629832"/>
                <a:ext cx="1068917" cy="1238251"/>
              </a:xfrm>
              <a:prstGeom prst="rect">
                <a:avLst/>
              </a:prstGeom>
            </p:spPr>
          </p:pic>
        </p:grpSp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866C8BF4-B9B7-1D5A-CCC9-354AA30E93F7}"/>
              </a:ext>
            </a:extLst>
          </p:cNvPr>
          <p:cNvGrpSpPr/>
          <p:nvPr/>
        </p:nvGrpSpPr>
        <p:grpSpPr>
          <a:xfrm>
            <a:off x="4696082" y="3432506"/>
            <a:ext cx="2240093" cy="1582797"/>
            <a:chOff x="3521034" y="3460751"/>
            <a:chExt cx="2551332" cy="1651792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AFB799DA-0F86-8A15-F036-EFB80483B200}"/>
                </a:ext>
              </a:extLst>
            </p:cNvPr>
            <p:cNvSpPr/>
            <p:nvPr/>
          </p:nvSpPr>
          <p:spPr>
            <a:xfrm>
              <a:off x="3521034" y="4230977"/>
              <a:ext cx="2551332" cy="2277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CFCE2107-AC96-87CC-5150-485A4947DD3F}"/>
                </a:ext>
              </a:extLst>
            </p:cNvPr>
            <p:cNvSpPr/>
            <p:nvPr/>
          </p:nvSpPr>
          <p:spPr>
            <a:xfrm rot="5400000">
              <a:off x="5420511" y="4727934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D0E2A0CC-475B-EA3A-85A4-A3BD74335A74}"/>
                </a:ext>
              </a:extLst>
            </p:cNvPr>
            <p:cNvSpPr/>
            <p:nvPr/>
          </p:nvSpPr>
          <p:spPr>
            <a:xfrm rot="5400000">
              <a:off x="3498946" y="4717811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CB017CF7-FE1E-A49A-8F41-5D20E9C84F5C}"/>
                </a:ext>
              </a:extLst>
            </p:cNvPr>
            <p:cNvSpPr/>
            <p:nvPr/>
          </p:nvSpPr>
          <p:spPr>
            <a:xfrm rot="5400000">
              <a:off x="3752945" y="4623480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87309A8F-E05E-0FB5-00EA-7912F1F5FAE8}"/>
                </a:ext>
              </a:extLst>
            </p:cNvPr>
            <p:cNvSpPr/>
            <p:nvPr/>
          </p:nvSpPr>
          <p:spPr>
            <a:xfrm rot="5400000">
              <a:off x="5199641" y="4617498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6" name="Elemento grafico 35" descr="Un coniglio">
              <a:extLst>
                <a:ext uri="{FF2B5EF4-FFF2-40B4-BE49-F238E27FC236}">
                  <a16:creationId xmlns:a16="http://schemas.microsoft.com/office/drawing/2014/main" id="{A331C3D0-2B9D-9AB2-CF2E-6A78F1281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884084" y="3460751"/>
              <a:ext cx="973669" cy="1058334"/>
            </a:xfrm>
            <a:prstGeom prst="rect">
              <a:avLst/>
            </a:prstGeom>
          </p:spPr>
        </p:pic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F969B25C-1FD8-0E38-A751-62FB78F145F9}"/>
              </a:ext>
            </a:extLst>
          </p:cNvPr>
          <p:cNvGrpSpPr/>
          <p:nvPr/>
        </p:nvGrpSpPr>
        <p:grpSpPr>
          <a:xfrm>
            <a:off x="1978631" y="2004609"/>
            <a:ext cx="1161933" cy="1187518"/>
            <a:chOff x="2434167" y="1524000"/>
            <a:chExt cx="1322918" cy="1241179"/>
          </a:xfrm>
        </p:grpSpPr>
        <p:sp>
          <p:nvSpPr>
            <p:cNvPr id="38" name="Triangolo isoscele 37">
              <a:extLst>
                <a:ext uri="{FF2B5EF4-FFF2-40B4-BE49-F238E27FC236}">
                  <a16:creationId xmlns:a16="http://schemas.microsoft.com/office/drawing/2014/main" id="{25C8BE6A-C933-6090-AEE0-B1C59F06504F}"/>
                </a:ext>
              </a:extLst>
            </p:cNvPr>
            <p:cNvSpPr/>
            <p:nvPr/>
          </p:nvSpPr>
          <p:spPr>
            <a:xfrm>
              <a:off x="2605078" y="1524000"/>
              <a:ext cx="969770" cy="23818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/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728562AB-1E5D-9535-3F89-E160DA633D45}"/>
                </a:ext>
              </a:extLst>
            </p:cNvPr>
            <p:cNvSpPr/>
            <p:nvPr/>
          </p:nvSpPr>
          <p:spPr>
            <a:xfrm>
              <a:off x="2437621" y="1704182"/>
              <a:ext cx="1281880" cy="9213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7" name="Elemento grafico 36" descr="Uno scoiattolo">
              <a:extLst>
                <a:ext uri="{FF2B5EF4-FFF2-40B4-BE49-F238E27FC236}">
                  <a16:creationId xmlns:a16="http://schemas.microsoft.com/office/drawing/2014/main" id="{6C5DC6F1-253F-D117-06D0-4449005DD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34167" y="1611594"/>
              <a:ext cx="1322918" cy="1153585"/>
            </a:xfrm>
            <a:prstGeom prst="rect">
              <a:avLst/>
            </a:prstGeom>
          </p:spPr>
        </p:pic>
      </p:grpSp>
      <p:pic>
        <p:nvPicPr>
          <p:cNvPr id="2" name="Elemento grafico 1" descr="Uomo seduto per terra">
            <a:extLst>
              <a:ext uri="{FF2B5EF4-FFF2-40B4-BE49-F238E27FC236}">
                <a16:creationId xmlns:a16="http://schemas.microsoft.com/office/drawing/2014/main" id="{2382D3B4-C704-DE3C-082B-B43DE20A28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6912870" y="3885178"/>
            <a:ext cx="1607409" cy="2198430"/>
          </a:xfrm>
          <a:prstGeom prst="rect">
            <a:avLst/>
          </a:prstGeom>
        </p:spPr>
      </p:pic>
      <p:grpSp>
        <p:nvGrpSpPr>
          <p:cNvPr id="49" name="Gruppo 48">
            <a:extLst>
              <a:ext uri="{FF2B5EF4-FFF2-40B4-BE49-F238E27FC236}">
                <a16:creationId xmlns:a16="http://schemas.microsoft.com/office/drawing/2014/main" id="{402DDEFA-E5C1-5BDB-C636-03EDA6F5AA5A}"/>
              </a:ext>
            </a:extLst>
          </p:cNvPr>
          <p:cNvGrpSpPr/>
          <p:nvPr/>
        </p:nvGrpSpPr>
        <p:grpSpPr>
          <a:xfrm>
            <a:off x="7550282" y="3192127"/>
            <a:ext cx="697034" cy="875460"/>
            <a:chOff x="9974463" y="3237217"/>
            <a:chExt cx="635203" cy="875460"/>
          </a:xfrm>
        </p:grpSpPr>
        <p:pic>
          <p:nvPicPr>
            <p:cNvPr id="5" name="Elemento grafico 4" descr="Donna che indossa un fiocco">
              <a:extLst>
                <a:ext uri="{FF2B5EF4-FFF2-40B4-BE49-F238E27FC236}">
                  <a16:creationId xmlns:a16="http://schemas.microsoft.com/office/drawing/2014/main" id="{924FDFB0-D811-E15D-0C95-F442FC021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21379150" flipH="1">
              <a:off x="9974463" y="3237217"/>
              <a:ext cx="635203" cy="875460"/>
            </a:xfrm>
            <a:prstGeom prst="rect">
              <a:avLst/>
            </a:prstGeom>
          </p:spPr>
        </p:pic>
        <p:pic>
          <p:nvPicPr>
            <p:cNvPr id="42" name="Elemento grafico 41" descr="Donna sorridente">
              <a:extLst>
                <a:ext uri="{FF2B5EF4-FFF2-40B4-BE49-F238E27FC236}">
                  <a16:creationId xmlns:a16="http://schemas.microsoft.com/office/drawing/2014/main" id="{E3CB8EB9-C471-650B-82D1-A355AF6E3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668737" flipH="1">
              <a:off x="10030195" y="3615852"/>
              <a:ext cx="290211" cy="436837"/>
            </a:xfrm>
            <a:prstGeom prst="rect">
              <a:avLst/>
            </a:prstGeom>
          </p:spPr>
        </p:pic>
      </p:grpSp>
      <p:pic>
        <p:nvPicPr>
          <p:cNvPr id="9" name="Elemento grafico 8" descr="Donna a gambe incrociate">
            <a:extLst>
              <a:ext uri="{FF2B5EF4-FFF2-40B4-BE49-F238E27FC236}">
                <a16:creationId xmlns:a16="http://schemas.microsoft.com/office/drawing/2014/main" id="{8F1681F5-D03C-CF51-1EA3-39C8730574C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16840" y="3167867"/>
            <a:ext cx="1392708" cy="2048047"/>
          </a:xfrm>
          <a:prstGeom prst="rect">
            <a:avLst/>
          </a:prstGeom>
        </p:spPr>
      </p:pic>
      <p:grpSp>
        <p:nvGrpSpPr>
          <p:cNvPr id="48" name="Gruppo 47">
            <a:extLst>
              <a:ext uri="{FF2B5EF4-FFF2-40B4-BE49-F238E27FC236}">
                <a16:creationId xmlns:a16="http://schemas.microsoft.com/office/drawing/2014/main" id="{64D300FB-6E8A-0F68-E400-EE531D920E4F}"/>
              </a:ext>
            </a:extLst>
          </p:cNvPr>
          <p:cNvGrpSpPr/>
          <p:nvPr/>
        </p:nvGrpSpPr>
        <p:grpSpPr>
          <a:xfrm>
            <a:off x="3140569" y="2634497"/>
            <a:ext cx="780658" cy="737962"/>
            <a:chOff x="3979009" y="1514424"/>
            <a:chExt cx="708598" cy="737962"/>
          </a:xfrm>
        </p:grpSpPr>
        <p:pic>
          <p:nvPicPr>
            <p:cNvPr id="6" name="Elemento grafico 5" descr="Donna con capelli corti">
              <a:extLst>
                <a:ext uri="{FF2B5EF4-FFF2-40B4-BE49-F238E27FC236}">
                  <a16:creationId xmlns:a16="http://schemas.microsoft.com/office/drawing/2014/main" id="{2800BD78-8BAC-BE75-3CF8-C6F566AE2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979009" y="1514424"/>
              <a:ext cx="708598" cy="737962"/>
            </a:xfrm>
            <a:prstGeom prst="rect">
              <a:avLst/>
            </a:prstGeom>
          </p:spPr>
        </p:pic>
        <p:pic>
          <p:nvPicPr>
            <p:cNvPr id="43" name="Elemento grafico 42" descr="Faccia felice">
              <a:extLst>
                <a:ext uri="{FF2B5EF4-FFF2-40B4-BE49-F238E27FC236}">
                  <a16:creationId xmlns:a16="http://schemas.microsoft.com/office/drawing/2014/main" id="{8D3320B0-B806-2E9A-5BCF-BD188DAAE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 r="27360"/>
            <a:stretch/>
          </p:blipFill>
          <p:spPr>
            <a:xfrm rot="21406545">
              <a:off x="4445561" y="1726665"/>
              <a:ext cx="130374" cy="343419"/>
            </a:xfrm>
            <a:prstGeom prst="rect">
              <a:avLst/>
            </a:prstGeom>
          </p:spPr>
        </p:pic>
      </p:grpSp>
      <p:sp>
        <p:nvSpPr>
          <p:cNvPr id="7" name="Ovale 6">
            <a:extLst>
              <a:ext uri="{FF2B5EF4-FFF2-40B4-BE49-F238E27FC236}">
                <a16:creationId xmlns:a16="http://schemas.microsoft.com/office/drawing/2014/main" id="{2C47EC91-8ECF-852D-53A1-CAD04833E40A}"/>
              </a:ext>
            </a:extLst>
          </p:cNvPr>
          <p:cNvSpPr/>
          <p:nvPr/>
        </p:nvSpPr>
        <p:spPr>
          <a:xfrm>
            <a:off x="3336511" y="2725552"/>
            <a:ext cx="334324" cy="51005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C863AB08-D0D4-3448-F0A1-548354AE4BBA}"/>
              </a:ext>
            </a:extLst>
          </p:cNvPr>
          <p:cNvGrpSpPr/>
          <p:nvPr/>
        </p:nvGrpSpPr>
        <p:grpSpPr>
          <a:xfrm>
            <a:off x="5919351" y="2756720"/>
            <a:ext cx="762748" cy="1425027"/>
            <a:chOff x="6950558" y="0"/>
            <a:chExt cx="3808729" cy="6468562"/>
          </a:xfrm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A56D3210-2096-2836-BD5F-560FDF6EC866}"/>
                </a:ext>
              </a:extLst>
            </p:cNvPr>
            <p:cNvSpPr/>
            <p:nvPr/>
          </p:nvSpPr>
          <p:spPr>
            <a:xfrm>
              <a:off x="8488067" y="1183735"/>
              <a:ext cx="373865" cy="15191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Trapezio 79">
              <a:extLst>
                <a:ext uri="{FF2B5EF4-FFF2-40B4-BE49-F238E27FC236}">
                  <a16:creationId xmlns:a16="http://schemas.microsoft.com/office/drawing/2014/main" id="{72B21B2E-5B73-7138-3209-65E4DC3E5912}"/>
                </a:ext>
              </a:extLst>
            </p:cNvPr>
            <p:cNvSpPr/>
            <p:nvPr/>
          </p:nvSpPr>
          <p:spPr>
            <a:xfrm>
              <a:off x="7026304" y="5626209"/>
              <a:ext cx="1014646" cy="806610"/>
            </a:xfrm>
            <a:custGeom>
              <a:avLst/>
              <a:gdLst>
                <a:gd name="connsiteX0" fmla="*/ 0 w 892194"/>
                <a:gd name="connsiteY0" fmla="*/ 721518 h 721518"/>
                <a:gd name="connsiteX1" fmla="*/ 180380 w 892194"/>
                <a:gd name="connsiteY1" fmla="*/ 0 h 721518"/>
                <a:gd name="connsiteX2" fmla="*/ 711815 w 892194"/>
                <a:gd name="connsiteY2" fmla="*/ 0 h 721518"/>
                <a:gd name="connsiteX3" fmla="*/ 892194 w 892194"/>
                <a:gd name="connsiteY3" fmla="*/ 721518 h 721518"/>
                <a:gd name="connsiteX4" fmla="*/ 0 w 892194"/>
                <a:gd name="connsiteY4" fmla="*/ 721518 h 721518"/>
                <a:gd name="connsiteX0" fmla="*/ 0 w 944225"/>
                <a:gd name="connsiteY0" fmla="*/ 721518 h 721518"/>
                <a:gd name="connsiteX1" fmla="*/ 180380 w 944225"/>
                <a:gd name="connsiteY1" fmla="*/ 0 h 721518"/>
                <a:gd name="connsiteX2" fmla="*/ 944225 w 944225"/>
                <a:gd name="connsiteY2" fmla="*/ 129540 h 721518"/>
                <a:gd name="connsiteX3" fmla="*/ 892194 w 944225"/>
                <a:gd name="connsiteY3" fmla="*/ 721518 h 721518"/>
                <a:gd name="connsiteX4" fmla="*/ 0 w 944225"/>
                <a:gd name="connsiteY4" fmla="*/ 721518 h 721518"/>
                <a:gd name="connsiteX0" fmla="*/ 0 w 944225"/>
                <a:gd name="connsiteY0" fmla="*/ 591978 h 591978"/>
                <a:gd name="connsiteX1" fmla="*/ 111800 w 944225"/>
                <a:gd name="connsiteY1" fmla="*/ 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44225"/>
                <a:gd name="connsiteY0" fmla="*/ 591978 h 591978"/>
                <a:gd name="connsiteX1" fmla="*/ 226100 w 944225"/>
                <a:gd name="connsiteY1" fmla="*/ 9525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44225"/>
                <a:gd name="connsiteY0" fmla="*/ 591978 h 591978"/>
                <a:gd name="connsiteX1" fmla="*/ 88940 w 944225"/>
                <a:gd name="connsiteY1" fmla="*/ 762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70895"/>
                <a:gd name="connsiteY0" fmla="*/ 481488 h 591978"/>
                <a:gd name="connsiteX1" fmla="*/ 115610 w 970895"/>
                <a:gd name="connsiteY1" fmla="*/ 7620 h 591978"/>
                <a:gd name="connsiteX2" fmla="*/ 970895 w 970895"/>
                <a:gd name="connsiteY2" fmla="*/ 0 h 591978"/>
                <a:gd name="connsiteX3" fmla="*/ 918864 w 970895"/>
                <a:gd name="connsiteY3" fmla="*/ 591978 h 591978"/>
                <a:gd name="connsiteX4" fmla="*/ 0 w 970895"/>
                <a:gd name="connsiteY4" fmla="*/ 481488 h 591978"/>
                <a:gd name="connsiteX0" fmla="*/ 0 w 936605"/>
                <a:gd name="connsiteY0" fmla="*/ 527208 h 591978"/>
                <a:gd name="connsiteX1" fmla="*/ 81320 w 936605"/>
                <a:gd name="connsiteY1" fmla="*/ 7620 h 591978"/>
                <a:gd name="connsiteX2" fmla="*/ 936605 w 936605"/>
                <a:gd name="connsiteY2" fmla="*/ 0 h 591978"/>
                <a:gd name="connsiteX3" fmla="*/ 884574 w 936605"/>
                <a:gd name="connsiteY3" fmla="*/ 591978 h 591978"/>
                <a:gd name="connsiteX4" fmla="*/ 0 w 936605"/>
                <a:gd name="connsiteY4" fmla="*/ 527208 h 591978"/>
                <a:gd name="connsiteX0" fmla="*/ 0 w 936605"/>
                <a:gd name="connsiteY0" fmla="*/ 527208 h 609352"/>
                <a:gd name="connsiteX1" fmla="*/ 81320 w 936605"/>
                <a:gd name="connsiteY1" fmla="*/ 7620 h 609352"/>
                <a:gd name="connsiteX2" fmla="*/ 936605 w 936605"/>
                <a:gd name="connsiteY2" fmla="*/ 0 h 609352"/>
                <a:gd name="connsiteX3" fmla="*/ 884574 w 936605"/>
                <a:gd name="connsiteY3" fmla="*/ 591978 h 609352"/>
                <a:gd name="connsiteX4" fmla="*/ 0 w 936605"/>
                <a:gd name="connsiteY4" fmla="*/ 527208 h 609352"/>
                <a:gd name="connsiteX0" fmla="*/ 0 w 936605"/>
                <a:gd name="connsiteY0" fmla="*/ 527208 h 646620"/>
                <a:gd name="connsiteX1" fmla="*/ 81320 w 936605"/>
                <a:gd name="connsiteY1" fmla="*/ 7620 h 646620"/>
                <a:gd name="connsiteX2" fmla="*/ 936605 w 936605"/>
                <a:gd name="connsiteY2" fmla="*/ 0 h 646620"/>
                <a:gd name="connsiteX3" fmla="*/ 884574 w 936605"/>
                <a:gd name="connsiteY3" fmla="*/ 591978 h 646620"/>
                <a:gd name="connsiteX4" fmla="*/ 0 w 936605"/>
                <a:gd name="connsiteY4" fmla="*/ 527208 h 646620"/>
                <a:gd name="connsiteX0" fmla="*/ 0 w 936605"/>
                <a:gd name="connsiteY0" fmla="*/ 527208 h 646620"/>
                <a:gd name="connsiteX1" fmla="*/ 81320 w 936605"/>
                <a:gd name="connsiteY1" fmla="*/ 7620 h 646620"/>
                <a:gd name="connsiteX2" fmla="*/ 936605 w 936605"/>
                <a:gd name="connsiteY2" fmla="*/ 0 h 646620"/>
                <a:gd name="connsiteX3" fmla="*/ 884574 w 936605"/>
                <a:gd name="connsiteY3" fmla="*/ 591978 h 646620"/>
                <a:gd name="connsiteX4" fmla="*/ 0 w 936605"/>
                <a:gd name="connsiteY4" fmla="*/ 527208 h 646620"/>
                <a:gd name="connsiteX0" fmla="*/ 0 w 948035"/>
                <a:gd name="connsiteY0" fmla="*/ 519588 h 639000"/>
                <a:gd name="connsiteX1" fmla="*/ 81320 w 948035"/>
                <a:gd name="connsiteY1" fmla="*/ 0 h 639000"/>
                <a:gd name="connsiteX2" fmla="*/ 948035 w 948035"/>
                <a:gd name="connsiteY2" fmla="*/ 129540 h 639000"/>
                <a:gd name="connsiteX3" fmla="*/ 884574 w 948035"/>
                <a:gd name="connsiteY3" fmla="*/ 584358 h 639000"/>
                <a:gd name="connsiteX4" fmla="*/ 0 w 948035"/>
                <a:gd name="connsiteY4" fmla="*/ 519588 h 639000"/>
                <a:gd name="connsiteX0" fmla="*/ 0 w 949468"/>
                <a:gd name="connsiteY0" fmla="*/ 588368 h 707780"/>
                <a:gd name="connsiteX1" fmla="*/ 81320 w 949468"/>
                <a:gd name="connsiteY1" fmla="*/ 68780 h 707780"/>
                <a:gd name="connsiteX2" fmla="*/ 948035 w 949468"/>
                <a:gd name="connsiteY2" fmla="*/ 198320 h 707780"/>
                <a:gd name="connsiteX3" fmla="*/ 884574 w 949468"/>
                <a:gd name="connsiteY3" fmla="*/ 653138 h 707780"/>
                <a:gd name="connsiteX4" fmla="*/ 0 w 949468"/>
                <a:gd name="connsiteY4" fmla="*/ 588368 h 707780"/>
                <a:gd name="connsiteX0" fmla="*/ 0 w 949477"/>
                <a:gd name="connsiteY0" fmla="*/ 591139 h 710551"/>
                <a:gd name="connsiteX1" fmla="*/ 85130 w 949477"/>
                <a:gd name="connsiteY1" fmla="*/ 63931 h 710551"/>
                <a:gd name="connsiteX2" fmla="*/ 948035 w 949477"/>
                <a:gd name="connsiteY2" fmla="*/ 201091 h 710551"/>
                <a:gd name="connsiteX3" fmla="*/ 884574 w 949477"/>
                <a:gd name="connsiteY3" fmla="*/ 655909 h 710551"/>
                <a:gd name="connsiteX4" fmla="*/ 0 w 949477"/>
                <a:gd name="connsiteY4" fmla="*/ 591139 h 710551"/>
                <a:gd name="connsiteX0" fmla="*/ 0 w 949427"/>
                <a:gd name="connsiteY0" fmla="*/ 698821 h 818233"/>
                <a:gd name="connsiteX1" fmla="*/ 85130 w 949427"/>
                <a:gd name="connsiteY1" fmla="*/ 171613 h 818233"/>
                <a:gd name="connsiteX2" fmla="*/ 948035 w 949427"/>
                <a:gd name="connsiteY2" fmla="*/ 308773 h 818233"/>
                <a:gd name="connsiteX3" fmla="*/ 884574 w 949427"/>
                <a:gd name="connsiteY3" fmla="*/ 763591 h 818233"/>
                <a:gd name="connsiteX4" fmla="*/ 0 w 949427"/>
                <a:gd name="connsiteY4" fmla="*/ 698821 h 818233"/>
                <a:gd name="connsiteX0" fmla="*/ 0 w 949427"/>
                <a:gd name="connsiteY0" fmla="*/ 698821 h 818233"/>
                <a:gd name="connsiteX1" fmla="*/ 85130 w 949427"/>
                <a:gd name="connsiteY1" fmla="*/ 171613 h 818233"/>
                <a:gd name="connsiteX2" fmla="*/ 948035 w 949427"/>
                <a:gd name="connsiteY2" fmla="*/ 308773 h 818233"/>
                <a:gd name="connsiteX3" fmla="*/ 884574 w 949427"/>
                <a:gd name="connsiteY3" fmla="*/ 763591 h 818233"/>
                <a:gd name="connsiteX4" fmla="*/ 0 w 949427"/>
                <a:gd name="connsiteY4" fmla="*/ 698821 h 818233"/>
                <a:gd name="connsiteX0" fmla="*/ 25353 w 974780"/>
                <a:gd name="connsiteY0" fmla="*/ 698821 h 818233"/>
                <a:gd name="connsiteX1" fmla="*/ 110483 w 974780"/>
                <a:gd name="connsiteY1" fmla="*/ 171613 h 818233"/>
                <a:gd name="connsiteX2" fmla="*/ 973388 w 974780"/>
                <a:gd name="connsiteY2" fmla="*/ 308773 h 818233"/>
                <a:gd name="connsiteX3" fmla="*/ 909927 w 974780"/>
                <a:gd name="connsiteY3" fmla="*/ 763591 h 818233"/>
                <a:gd name="connsiteX4" fmla="*/ 25353 w 974780"/>
                <a:gd name="connsiteY4" fmla="*/ 698821 h 81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780" h="818233">
                  <a:moveTo>
                    <a:pt x="25353" y="698821"/>
                  </a:moveTo>
                  <a:cubicBezTo>
                    <a:pt x="-33900" y="523085"/>
                    <a:pt x="17336" y="374019"/>
                    <a:pt x="110483" y="171613"/>
                  </a:cubicBezTo>
                  <a:cubicBezTo>
                    <a:pt x="376528" y="-78577"/>
                    <a:pt x="1008333" y="-73497"/>
                    <a:pt x="973388" y="308773"/>
                  </a:cubicBezTo>
                  <a:cubicBezTo>
                    <a:pt x="887464" y="509909"/>
                    <a:pt x="927271" y="566265"/>
                    <a:pt x="909927" y="763591"/>
                  </a:cubicBezTo>
                  <a:cubicBezTo>
                    <a:pt x="637929" y="841061"/>
                    <a:pt x="251631" y="849951"/>
                    <a:pt x="25353" y="69882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Rettangolo 74">
              <a:extLst>
                <a:ext uri="{FF2B5EF4-FFF2-40B4-BE49-F238E27FC236}">
                  <a16:creationId xmlns:a16="http://schemas.microsoft.com/office/drawing/2014/main" id="{95C2D1C7-EC7F-BD7C-FE56-A0C117B3D831}"/>
                </a:ext>
              </a:extLst>
            </p:cNvPr>
            <p:cNvSpPr/>
            <p:nvPr/>
          </p:nvSpPr>
          <p:spPr>
            <a:xfrm>
              <a:off x="8699382" y="5807124"/>
              <a:ext cx="1097602" cy="650633"/>
            </a:xfrm>
            <a:custGeom>
              <a:avLst/>
              <a:gdLst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0 w 1158856"/>
                <a:gd name="connsiteY3" fmla="*/ 779114 h 779114"/>
                <a:gd name="connsiteX4" fmla="*/ 0 w 1158856"/>
                <a:gd name="connsiteY4" fmla="*/ 0 h 779114"/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407670 w 1158856"/>
                <a:gd name="connsiteY3" fmla="*/ 580994 h 779114"/>
                <a:gd name="connsiteX4" fmla="*/ 0 w 1158856"/>
                <a:gd name="connsiteY4" fmla="*/ 0 h 779114"/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327660 w 1158856"/>
                <a:gd name="connsiteY3" fmla="*/ 706724 h 779114"/>
                <a:gd name="connsiteX4" fmla="*/ 0 w 1158856"/>
                <a:gd name="connsiteY4" fmla="*/ 0 h 779114"/>
                <a:gd name="connsiteX0" fmla="*/ 0 w 1158856"/>
                <a:gd name="connsiteY0" fmla="*/ 0 h 721964"/>
                <a:gd name="connsiteX1" fmla="*/ 1158856 w 1158856"/>
                <a:gd name="connsiteY1" fmla="*/ 0 h 721964"/>
                <a:gd name="connsiteX2" fmla="*/ 941686 w 1158856"/>
                <a:gd name="connsiteY2" fmla="*/ 721964 h 721964"/>
                <a:gd name="connsiteX3" fmla="*/ 327660 w 1158856"/>
                <a:gd name="connsiteY3" fmla="*/ 706724 h 721964"/>
                <a:gd name="connsiteX4" fmla="*/ 0 w 1158856"/>
                <a:gd name="connsiteY4" fmla="*/ 0 h 721964"/>
                <a:gd name="connsiteX0" fmla="*/ 0 w 1158856"/>
                <a:gd name="connsiteY0" fmla="*/ 0 h 706724"/>
                <a:gd name="connsiteX1" fmla="*/ 1158856 w 1158856"/>
                <a:gd name="connsiteY1" fmla="*/ 0 h 706724"/>
                <a:gd name="connsiteX2" fmla="*/ 1128376 w 1158856"/>
                <a:gd name="connsiteY2" fmla="*/ 630524 h 706724"/>
                <a:gd name="connsiteX3" fmla="*/ 327660 w 1158856"/>
                <a:gd name="connsiteY3" fmla="*/ 706724 h 706724"/>
                <a:gd name="connsiteX4" fmla="*/ 0 w 1158856"/>
                <a:gd name="connsiteY4" fmla="*/ 0 h 706724"/>
                <a:gd name="connsiteX0" fmla="*/ 0 w 1128376"/>
                <a:gd name="connsiteY0" fmla="*/ 0 h 706724"/>
                <a:gd name="connsiteX1" fmla="*/ 1078846 w 1128376"/>
                <a:gd name="connsiteY1" fmla="*/ 270510 h 706724"/>
                <a:gd name="connsiteX2" fmla="*/ 1128376 w 1128376"/>
                <a:gd name="connsiteY2" fmla="*/ 630524 h 706724"/>
                <a:gd name="connsiteX3" fmla="*/ 327660 w 1128376"/>
                <a:gd name="connsiteY3" fmla="*/ 706724 h 706724"/>
                <a:gd name="connsiteX4" fmla="*/ 0 w 1128376"/>
                <a:gd name="connsiteY4" fmla="*/ 0 h 706724"/>
                <a:gd name="connsiteX0" fmla="*/ 0 w 1128376"/>
                <a:gd name="connsiteY0" fmla="*/ 0 h 706724"/>
                <a:gd name="connsiteX1" fmla="*/ 1002646 w 1128376"/>
                <a:gd name="connsiteY1" fmla="*/ 182880 h 706724"/>
                <a:gd name="connsiteX2" fmla="*/ 1128376 w 1128376"/>
                <a:gd name="connsiteY2" fmla="*/ 630524 h 706724"/>
                <a:gd name="connsiteX3" fmla="*/ 327660 w 1128376"/>
                <a:gd name="connsiteY3" fmla="*/ 706724 h 706724"/>
                <a:gd name="connsiteX4" fmla="*/ 0 w 1128376"/>
                <a:gd name="connsiteY4" fmla="*/ 0 h 706724"/>
                <a:gd name="connsiteX0" fmla="*/ 26670 w 800716"/>
                <a:gd name="connsiteY0" fmla="*/ 53340 h 523844"/>
                <a:gd name="connsiteX1" fmla="*/ 674986 w 800716"/>
                <a:gd name="connsiteY1" fmla="*/ 0 h 523844"/>
                <a:gd name="connsiteX2" fmla="*/ 800716 w 800716"/>
                <a:gd name="connsiteY2" fmla="*/ 447644 h 523844"/>
                <a:gd name="connsiteX3" fmla="*/ 0 w 800716"/>
                <a:gd name="connsiteY3" fmla="*/ 523844 h 523844"/>
                <a:gd name="connsiteX4" fmla="*/ 26670 w 800716"/>
                <a:gd name="connsiteY4" fmla="*/ 53340 h 523844"/>
                <a:gd name="connsiteX0" fmla="*/ 0 w 1006456"/>
                <a:gd name="connsiteY0" fmla="*/ 0 h 603854"/>
                <a:gd name="connsiteX1" fmla="*/ 880726 w 1006456"/>
                <a:gd name="connsiteY1" fmla="*/ 80010 h 603854"/>
                <a:gd name="connsiteX2" fmla="*/ 1006456 w 1006456"/>
                <a:gd name="connsiteY2" fmla="*/ 527654 h 603854"/>
                <a:gd name="connsiteX3" fmla="*/ 205740 w 1006456"/>
                <a:gd name="connsiteY3" fmla="*/ 603854 h 603854"/>
                <a:gd name="connsiteX4" fmla="*/ 0 w 1006456"/>
                <a:gd name="connsiteY4" fmla="*/ 0 h 603854"/>
                <a:gd name="connsiteX0" fmla="*/ 23923 w 1030379"/>
                <a:gd name="connsiteY0" fmla="*/ 0 h 603854"/>
                <a:gd name="connsiteX1" fmla="*/ 904649 w 1030379"/>
                <a:gd name="connsiteY1" fmla="*/ 80010 h 603854"/>
                <a:gd name="connsiteX2" fmla="*/ 1030379 w 1030379"/>
                <a:gd name="connsiteY2" fmla="*/ 527654 h 603854"/>
                <a:gd name="connsiteX3" fmla="*/ 229663 w 1030379"/>
                <a:gd name="connsiteY3" fmla="*/ 603854 h 603854"/>
                <a:gd name="connsiteX4" fmla="*/ 23923 w 1030379"/>
                <a:gd name="connsiteY4" fmla="*/ 0 h 603854"/>
                <a:gd name="connsiteX0" fmla="*/ 26945 w 1033401"/>
                <a:gd name="connsiteY0" fmla="*/ 0 h 603854"/>
                <a:gd name="connsiteX1" fmla="*/ 907671 w 1033401"/>
                <a:gd name="connsiteY1" fmla="*/ 80010 h 603854"/>
                <a:gd name="connsiteX2" fmla="*/ 1033401 w 1033401"/>
                <a:gd name="connsiteY2" fmla="*/ 527654 h 603854"/>
                <a:gd name="connsiteX3" fmla="*/ 232685 w 1033401"/>
                <a:gd name="connsiteY3" fmla="*/ 603854 h 603854"/>
                <a:gd name="connsiteX4" fmla="*/ 26945 w 1033401"/>
                <a:gd name="connsiteY4" fmla="*/ 0 h 603854"/>
                <a:gd name="connsiteX0" fmla="*/ 26945 w 1033401"/>
                <a:gd name="connsiteY0" fmla="*/ 0 h 650763"/>
                <a:gd name="connsiteX1" fmla="*/ 907671 w 1033401"/>
                <a:gd name="connsiteY1" fmla="*/ 80010 h 650763"/>
                <a:gd name="connsiteX2" fmla="*/ 1033401 w 1033401"/>
                <a:gd name="connsiteY2" fmla="*/ 527654 h 650763"/>
                <a:gd name="connsiteX3" fmla="*/ 232685 w 1033401"/>
                <a:gd name="connsiteY3" fmla="*/ 603854 h 650763"/>
                <a:gd name="connsiteX4" fmla="*/ 26945 w 1033401"/>
                <a:gd name="connsiteY4" fmla="*/ 0 h 650763"/>
                <a:gd name="connsiteX0" fmla="*/ 26945 w 1033401"/>
                <a:gd name="connsiteY0" fmla="*/ 0 h 660008"/>
                <a:gd name="connsiteX1" fmla="*/ 907671 w 1033401"/>
                <a:gd name="connsiteY1" fmla="*/ 80010 h 660008"/>
                <a:gd name="connsiteX2" fmla="*/ 1033401 w 1033401"/>
                <a:gd name="connsiteY2" fmla="*/ 527654 h 660008"/>
                <a:gd name="connsiteX3" fmla="*/ 232685 w 1033401"/>
                <a:gd name="connsiteY3" fmla="*/ 603854 h 660008"/>
                <a:gd name="connsiteX4" fmla="*/ 26945 w 1033401"/>
                <a:gd name="connsiteY4" fmla="*/ 0 h 660008"/>
                <a:gd name="connsiteX0" fmla="*/ 26945 w 1046843"/>
                <a:gd name="connsiteY0" fmla="*/ 0 h 660008"/>
                <a:gd name="connsiteX1" fmla="*/ 907671 w 1046843"/>
                <a:gd name="connsiteY1" fmla="*/ 80010 h 660008"/>
                <a:gd name="connsiteX2" fmla="*/ 1033401 w 1046843"/>
                <a:gd name="connsiteY2" fmla="*/ 527654 h 660008"/>
                <a:gd name="connsiteX3" fmla="*/ 232685 w 1046843"/>
                <a:gd name="connsiteY3" fmla="*/ 603854 h 660008"/>
                <a:gd name="connsiteX4" fmla="*/ 26945 w 1046843"/>
                <a:gd name="connsiteY4" fmla="*/ 0 h 660008"/>
                <a:gd name="connsiteX0" fmla="*/ 26945 w 1054476"/>
                <a:gd name="connsiteY0" fmla="*/ 0 h 660008"/>
                <a:gd name="connsiteX1" fmla="*/ 907671 w 1054476"/>
                <a:gd name="connsiteY1" fmla="*/ 80010 h 660008"/>
                <a:gd name="connsiteX2" fmla="*/ 1033401 w 1054476"/>
                <a:gd name="connsiteY2" fmla="*/ 527654 h 660008"/>
                <a:gd name="connsiteX3" fmla="*/ 232685 w 1054476"/>
                <a:gd name="connsiteY3" fmla="*/ 603854 h 660008"/>
                <a:gd name="connsiteX4" fmla="*/ 26945 w 1054476"/>
                <a:gd name="connsiteY4" fmla="*/ 0 h 660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476" h="660008">
                  <a:moveTo>
                    <a:pt x="26945" y="0"/>
                  </a:moveTo>
                  <a:lnTo>
                    <a:pt x="907671" y="80010"/>
                  </a:lnTo>
                  <a:cubicBezTo>
                    <a:pt x="1025781" y="156835"/>
                    <a:pt x="1090551" y="370819"/>
                    <a:pt x="1033401" y="527654"/>
                  </a:cubicBezTo>
                  <a:cubicBezTo>
                    <a:pt x="1033196" y="606394"/>
                    <a:pt x="781530" y="734664"/>
                    <a:pt x="232685" y="603854"/>
                  </a:cubicBezTo>
                  <a:cubicBezTo>
                    <a:pt x="126005" y="410189"/>
                    <a:pt x="-72115" y="212715"/>
                    <a:pt x="2694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Trapezio 28">
              <a:extLst>
                <a:ext uri="{FF2B5EF4-FFF2-40B4-BE49-F238E27FC236}">
                  <a16:creationId xmlns:a16="http://schemas.microsoft.com/office/drawing/2014/main" id="{20DB40DA-B24F-1770-B97F-2CB61BCAF01F}"/>
                </a:ext>
              </a:extLst>
            </p:cNvPr>
            <p:cNvSpPr/>
            <p:nvPr/>
          </p:nvSpPr>
          <p:spPr>
            <a:xfrm rot="10800000">
              <a:off x="8050549" y="2047326"/>
              <a:ext cx="1304608" cy="1024419"/>
            </a:xfrm>
            <a:custGeom>
              <a:avLst/>
              <a:gdLst>
                <a:gd name="connsiteX0" fmla="*/ 0 w 1017129"/>
                <a:gd name="connsiteY0" fmla="*/ 932501 h 932501"/>
                <a:gd name="connsiteX1" fmla="*/ 122316 w 1017129"/>
                <a:gd name="connsiteY1" fmla="*/ 0 h 932501"/>
                <a:gd name="connsiteX2" fmla="*/ 894813 w 1017129"/>
                <a:gd name="connsiteY2" fmla="*/ 0 h 932501"/>
                <a:gd name="connsiteX3" fmla="*/ 1017129 w 1017129"/>
                <a:gd name="connsiteY3" fmla="*/ 932501 h 932501"/>
                <a:gd name="connsiteX4" fmla="*/ 0 w 1017129"/>
                <a:gd name="connsiteY4" fmla="*/ 932501 h 932501"/>
                <a:gd name="connsiteX0" fmla="*/ 0 w 1192389"/>
                <a:gd name="connsiteY0" fmla="*/ 932501 h 932501"/>
                <a:gd name="connsiteX1" fmla="*/ 122316 w 1192389"/>
                <a:gd name="connsiteY1" fmla="*/ 0 h 932501"/>
                <a:gd name="connsiteX2" fmla="*/ 894813 w 1192389"/>
                <a:gd name="connsiteY2" fmla="*/ 0 h 932501"/>
                <a:gd name="connsiteX3" fmla="*/ 1192389 w 1192389"/>
                <a:gd name="connsiteY3" fmla="*/ 909641 h 932501"/>
                <a:gd name="connsiteX4" fmla="*/ 0 w 1192389"/>
                <a:gd name="connsiteY4" fmla="*/ 932501 h 93250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825821 h 1023941"/>
                <a:gd name="connsiteX1" fmla="*/ 175656 w 1253349"/>
                <a:gd name="connsiteY1" fmla="*/ 0 h 1023941"/>
                <a:gd name="connsiteX2" fmla="*/ 955773 w 1253349"/>
                <a:gd name="connsiteY2" fmla="*/ 114300 h 1023941"/>
                <a:gd name="connsiteX3" fmla="*/ 1253349 w 1253349"/>
                <a:gd name="connsiteY3" fmla="*/ 1023941 h 1023941"/>
                <a:gd name="connsiteX4" fmla="*/ 0 w 1253349"/>
                <a:gd name="connsiteY4" fmla="*/ 825821 h 1023941"/>
                <a:gd name="connsiteX0" fmla="*/ 0 w 1253349"/>
                <a:gd name="connsiteY0" fmla="*/ 841061 h 1039181"/>
                <a:gd name="connsiteX1" fmla="*/ 175656 w 1253349"/>
                <a:gd name="connsiteY1" fmla="*/ 15240 h 1039181"/>
                <a:gd name="connsiteX2" fmla="*/ 963393 w 1253349"/>
                <a:gd name="connsiteY2" fmla="*/ 0 h 1039181"/>
                <a:gd name="connsiteX3" fmla="*/ 1253349 w 1253349"/>
                <a:gd name="connsiteY3" fmla="*/ 1039181 h 1039181"/>
                <a:gd name="connsiteX4" fmla="*/ 0 w 1253349"/>
                <a:gd name="connsiteY4" fmla="*/ 841061 h 1039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3349" h="1039181">
                  <a:moveTo>
                    <a:pt x="0" y="841061"/>
                  </a:moveTo>
                  <a:cubicBezTo>
                    <a:pt x="61092" y="603887"/>
                    <a:pt x="152664" y="336234"/>
                    <a:pt x="175656" y="15240"/>
                  </a:cubicBezTo>
                  <a:lnTo>
                    <a:pt x="963393" y="0"/>
                  </a:lnTo>
                  <a:cubicBezTo>
                    <a:pt x="994005" y="371794"/>
                    <a:pt x="1100817" y="568327"/>
                    <a:pt x="1253349" y="1039181"/>
                  </a:cubicBezTo>
                  <a:lnTo>
                    <a:pt x="0" y="841061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Trapezio 37">
              <a:extLst>
                <a:ext uri="{FF2B5EF4-FFF2-40B4-BE49-F238E27FC236}">
                  <a16:creationId xmlns:a16="http://schemas.microsoft.com/office/drawing/2014/main" id="{34FE2DD2-CEB9-5C26-F907-E56D5B9E679E}"/>
                </a:ext>
              </a:extLst>
            </p:cNvPr>
            <p:cNvSpPr/>
            <p:nvPr/>
          </p:nvSpPr>
          <p:spPr>
            <a:xfrm rot="12826572" flipH="1">
              <a:off x="10125367" y="2058819"/>
              <a:ext cx="600493" cy="693589"/>
            </a:xfrm>
            <a:custGeom>
              <a:avLst/>
              <a:gdLst>
                <a:gd name="connsiteX0" fmla="*/ 0 w 653937"/>
                <a:gd name="connsiteY0" fmla="*/ 658283 h 658283"/>
                <a:gd name="connsiteX1" fmla="*/ 110496 w 653937"/>
                <a:gd name="connsiteY1" fmla="*/ 0 h 658283"/>
                <a:gd name="connsiteX2" fmla="*/ 543441 w 653937"/>
                <a:gd name="connsiteY2" fmla="*/ 0 h 658283"/>
                <a:gd name="connsiteX3" fmla="*/ 653937 w 653937"/>
                <a:gd name="connsiteY3" fmla="*/ 658283 h 658283"/>
                <a:gd name="connsiteX4" fmla="*/ 0 w 653937"/>
                <a:gd name="connsiteY4" fmla="*/ 658283 h 658283"/>
                <a:gd name="connsiteX0" fmla="*/ 36933 w 690870"/>
                <a:gd name="connsiteY0" fmla="*/ 658283 h 658734"/>
                <a:gd name="connsiteX1" fmla="*/ 147429 w 690870"/>
                <a:gd name="connsiteY1" fmla="*/ 0 h 658734"/>
                <a:gd name="connsiteX2" fmla="*/ 580374 w 690870"/>
                <a:gd name="connsiteY2" fmla="*/ 0 h 658734"/>
                <a:gd name="connsiteX3" fmla="*/ 690870 w 690870"/>
                <a:gd name="connsiteY3" fmla="*/ 658283 h 658734"/>
                <a:gd name="connsiteX4" fmla="*/ 36933 w 690870"/>
                <a:gd name="connsiteY4" fmla="*/ 658283 h 658734"/>
                <a:gd name="connsiteX0" fmla="*/ 36933 w 690870"/>
                <a:gd name="connsiteY0" fmla="*/ 658283 h 719243"/>
                <a:gd name="connsiteX1" fmla="*/ 147429 w 690870"/>
                <a:gd name="connsiteY1" fmla="*/ 0 h 719243"/>
                <a:gd name="connsiteX2" fmla="*/ 580374 w 690870"/>
                <a:gd name="connsiteY2" fmla="*/ 0 h 719243"/>
                <a:gd name="connsiteX3" fmla="*/ 690870 w 690870"/>
                <a:gd name="connsiteY3" fmla="*/ 658283 h 719243"/>
                <a:gd name="connsiteX4" fmla="*/ 36933 w 690870"/>
                <a:gd name="connsiteY4" fmla="*/ 658283 h 719243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48676 w 702980"/>
                <a:gd name="connsiteY0" fmla="*/ 752153 h 866737"/>
                <a:gd name="connsiteX1" fmla="*/ 91620 w 702980"/>
                <a:gd name="connsiteY1" fmla="*/ 0 h 866737"/>
                <a:gd name="connsiteX2" fmla="*/ 592117 w 702980"/>
                <a:gd name="connsiteY2" fmla="*/ 93870 h 866737"/>
                <a:gd name="connsiteX3" fmla="*/ 702613 w 702980"/>
                <a:gd name="connsiteY3" fmla="*/ 752153 h 866737"/>
                <a:gd name="connsiteX4" fmla="*/ 48676 w 702980"/>
                <a:gd name="connsiteY4" fmla="*/ 752153 h 866737"/>
                <a:gd name="connsiteX0" fmla="*/ 42672 w 696976"/>
                <a:gd name="connsiteY0" fmla="*/ 752153 h 866737"/>
                <a:gd name="connsiteX1" fmla="*/ 85616 w 696976"/>
                <a:gd name="connsiteY1" fmla="*/ 0 h 866737"/>
                <a:gd name="connsiteX2" fmla="*/ 586113 w 696976"/>
                <a:gd name="connsiteY2" fmla="*/ 93870 h 866737"/>
                <a:gd name="connsiteX3" fmla="*/ 696609 w 696976"/>
                <a:gd name="connsiteY3" fmla="*/ 752153 h 866737"/>
                <a:gd name="connsiteX4" fmla="*/ 42672 w 696976"/>
                <a:gd name="connsiteY4" fmla="*/ 752153 h 86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976" h="866737">
                  <a:moveTo>
                    <a:pt x="42672" y="752153"/>
                  </a:moveTo>
                  <a:cubicBezTo>
                    <a:pt x="-72896" y="768945"/>
                    <a:pt x="82560" y="228815"/>
                    <a:pt x="85616" y="0"/>
                  </a:cubicBezTo>
                  <a:lnTo>
                    <a:pt x="586113" y="93870"/>
                  </a:lnTo>
                  <a:cubicBezTo>
                    <a:pt x="622945" y="313298"/>
                    <a:pt x="629297" y="464145"/>
                    <a:pt x="696609" y="752153"/>
                  </a:cubicBezTo>
                  <a:cubicBezTo>
                    <a:pt x="714850" y="919793"/>
                    <a:pt x="47291" y="889313"/>
                    <a:pt x="42672" y="75215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Ovale 17">
              <a:extLst>
                <a:ext uri="{FF2B5EF4-FFF2-40B4-BE49-F238E27FC236}">
                  <a16:creationId xmlns:a16="http://schemas.microsoft.com/office/drawing/2014/main" id="{C39D8DEF-1CA6-EA56-BFD0-B0BB283752B2}"/>
                </a:ext>
              </a:extLst>
            </p:cNvPr>
            <p:cNvSpPr/>
            <p:nvPr/>
          </p:nvSpPr>
          <p:spPr>
            <a:xfrm>
              <a:off x="10323047" y="2111767"/>
              <a:ext cx="436240" cy="3092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Ovale 21">
              <a:extLst>
                <a:ext uri="{FF2B5EF4-FFF2-40B4-BE49-F238E27FC236}">
                  <a16:creationId xmlns:a16="http://schemas.microsoft.com/office/drawing/2014/main" id="{B0530771-C332-E69E-911A-C78957023C70}"/>
                </a:ext>
              </a:extLst>
            </p:cNvPr>
            <p:cNvSpPr/>
            <p:nvPr/>
          </p:nvSpPr>
          <p:spPr>
            <a:xfrm rot="19062449">
              <a:off x="9831871" y="910706"/>
              <a:ext cx="564197" cy="162779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Trapezio 42">
              <a:extLst>
                <a:ext uri="{FF2B5EF4-FFF2-40B4-BE49-F238E27FC236}">
                  <a16:creationId xmlns:a16="http://schemas.microsoft.com/office/drawing/2014/main" id="{B8F631C4-C54B-B379-23E7-3129E82C21DF}"/>
                </a:ext>
              </a:extLst>
            </p:cNvPr>
            <p:cNvSpPr/>
            <p:nvPr/>
          </p:nvSpPr>
          <p:spPr>
            <a:xfrm rot="1959402">
              <a:off x="9626828" y="2574122"/>
              <a:ext cx="798272" cy="894474"/>
            </a:xfrm>
            <a:custGeom>
              <a:avLst/>
              <a:gdLst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722401 w 933837"/>
                <a:gd name="connsiteY2" fmla="*/ 0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878897"/>
                <a:gd name="connsiteY0" fmla="*/ 845746 h 845746"/>
                <a:gd name="connsiteX1" fmla="*/ 211437 w 878897"/>
                <a:gd name="connsiteY1" fmla="*/ 0 h 845746"/>
                <a:gd name="connsiteX2" fmla="*/ 635384 w 878897"/>
                <a:gd name="connsiteY2" fmla="*/ 19567 h 845746"/>
                <a:gd name="connsiteX3" fmla="*/ 878897 w 878897"/>
                <a:gd name="connsiteY3" fmla="*/ 844755 h 845746"/>
                <a:gd name="connsiteX4" fmla="*/ 0 w 878897"/>
                <a:gd name="connsiteY4" fmla="*/ 845746 h 845746"/>
                <a:gd name="connsiteX0" fmla="*/ 0 w 924445"/>
                <a:gd name="connsiteY0" fmla="*/ 845746 h 845746"/>
                <a:gd name="connsiteX1" fmla="*/ 211437 w 924445"/>
                <a:gd name="connsiteY1" fmla="*/ 0 h 845746"/>
                <a:gd name="connsiteX2" fmla="*/ 635384 w 924445"/>
                <a:gd name="connsiteY2" fmla="*/ 19567 h 845746"/>
                <a:gd name="connsiteX3" fmla="*/ 878897 w 924445"/>
                <a:gd name="connsiteY3" fmla="*/ 844755 h 845746"/>
                <a:gd name="connsiteX4" fmla="*/ 0 w 924445"/>
                <a:gd name="connsiteY4" fmla="*/ 845746 h 845746"/>
                <a:gd name="connsiteX0" fmla="*/ 0 w 924445"/>
                <a:gd name="connsiteY0" fmla="*/ 845746 h 895165"/>
                <a:gd name="connsiteX1" fmla="*/ 211437 w 924445"/>
                <a:gd name="connsiteY1" fmla="*/ 0 h 895165"/>
                <a:gd name="connsiteX2" fmla="*/ 635384 w 924445"/>
                <a:gd name="connsiteY2" fmla="*/ 19567 h 895165"/>
                <a:gd name="connsiteX3" fmla="*/ 878897 w 924445"/>
                <a:gd name="connsiteY3" fmla="*/ 844755 h 895165"/>
                <a:gd name="connsiteX4" fmla="*/ 0 w 924445"/>
                <a:gd name="connsiteY4" fmla="*/ 845746 h 895165"/>
                <a:gd name="connsiteX0" fmla="*/ 0 w 927114"/>
                <a:gd name="connsiteY0" fmla="*/ 856273 h 898070"/>
                <a:gd name="connsiteX1" fmla="*/ 214106 w 927114"/>
                <a:gd name="connsiteY1" fmla="*/ 0 h 898070"/>
                <a:gd name="connsiteX2" fmla="*/ 638053 w 927114"/>
                <a:gd name="connsiteY2" fmla="*/ 19567 h 898070"/>
                <a:gd name="connsiteX3" fmla="*/ 881566 w 927114"/>
                <a:gd name="connsiteY3" fmla="*/ 844755 h 898070"/>
                <a:gd name="connsiteX4" fmla="*/ 0 w 927114"/>
                <a:gd name="connsiteY4" fmla="*/ 856273 h 898070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888649"/>
                <a:gd name="connsiteY0" fmla="*/ 856273 h 907363"/>
                <a:gd name="connsiteX1" fmla="*/ 214106 w 888649"/>
                <a:gd name="connsiteY1" fmla="*/ 0 h 907363"/>
                <a:gd name="connsiteX2" fmla="*/ 638053 w 888649"/>
                <a:gd name="connsiteY2" fmla="*/ 19567 h 907363"/>
                <a:gd name="connsiteX3" fmla="*/ 830678 w 888649"/>
                <a:gd name="connsiteY3" fmla="*/ 818597 h 907363"/>
                <a:gd name="connsiteX4" fmla="*/ 0 w 888649"/>
                <a:gd name="connsiteY4" fmla="*/ 856273 h 907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49" h="907363">
                  <a:moveTo>
                    <a:pt x="0" y="856273"/>
                  </a:moveTo>
                  <a:cubicBezTo>
                    <a:pt x="6187" y="525446"/>
                    <a:pt x="76406" y="294961"/>
                    <a:pt x="214106" y="0"/>
                  </a:cubicBezTo>
                  <a:lnTo>
                    <a:pt x="638053" y="19567"/>
                  </a:lnTo>
                  <a:cubicBezTo>
                    <a:pt x="916004" y="361593"/>
                    <a:pt x="934010" y="548976"/>
                    <a:pt x="830678" y="818597"/>
                  </a:cubicBezTo>
                  <a:cubicBezTo>
                    <a:pt x="573727" y="931605"/>
                    <a:pt x="178789" y="928146"/>
                    <a:pt x="0" y="85627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9" name="Trapezio 43">
              <a:extLst>
                <a:ext uri="{FF2B5EF4-FFF2-40B4-BE49-F238E27FC236}">
                  <a16:creationId xmlns:a16="http://schemas.microsoft.com/office/drawing/2014/main" id="{196341BD-42F4-E8F6-D5EB-2B021314BD43}"/>
                </a:ext>
              </a:extLst>
            </p:cNvPr>
            <p:cNvSpPr/>
            <p:nvPr/>
          </p:nvSpPr>
          <p:spPr>
            <a:xfrm rot="1803963">
              <a:off x="9733166" y="2620272"/>
              <a:ext cx="544607" cy="612528"/>
            </a:xfrm>
            <a:custGeom>
              <a:avLst/>
              <a:gdLst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6927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55288 h 655288"/>
                <a:gd name="connsiteX1" fmla="*/ 243832 w 729289"/>
                <a:gd name="connsiteY1" fmla="*/ 0 h 655288"/>
                <a:gd name="connsiteX2" fmla="*/ 500697 w 729289"/>
                <a:gd name="connsiteY2" fmla="*/ 15240 h 655288"/>
                <a:gd name="connsiteX3" fmla="*/ 729289 w 729289"/>
                <a:gd name="connsiteY3" fmla="*/ 655288 h 655288"/>
                <a:gd name="connsiteX4" fmla="*/ 0 w 729289"/>
                <a:gd name="connsiteY4" fmla="*/ 655288 h 655288"/>
                <a:gd name="connsiteX0" fmla="*/ 0 w 729289"/>
                <a:gd name="connsiteY0" fmla="*/ 640048 h 640048"/>
                <a:gd name="connsiteX1" fmla="*/ 251452 w 729289"/>
                <a:gd name="connsiteY1" fmla="*/ 762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858"/>
                <a:gd name="connsiteY0" fmla="*/ 687743 h 687743"/>
                <a:gd name="connsiteX1" fmla="*/ 251452 w 729858"/>
                <a:gd name="connsiteY1" fmla="*/ 55315 h 687743"/>
                <a:gd name="connsiteX2" fmla="*/ 500697 w 729858"/>
                <a:gd name="connsiteY2" fmla="*/ 47695 h 687743"/>
                <a:gd name="connsiteX3" fmla="*/ 729289 w 729858"/>
                <a:gd name="connsiteY3" fmla="*/ 687743 h 687743"/>
                <a:gd name="connsiteX4" fmla="*/ 0 w 729858"/>
                <a:gd name="connsiteY4" fmla="*/ 687743 h 687743"/>
                <a:gd name="connsiteX0" fmla="*/ 0 w 729858"/>
                <a:gd name="connsiteY0" fmla="*/ 687743 h 724996"/>
                <a:gd name="connsiteX1" fmla="*/ 251452 w 729858"/>
                <a:gd name="connsiteY1" fmla="*/ 55315 h 724996"/>
                <a:gd name="connsiteX2" fmla="*/ 500697 w 729858"/>
                <a:gd name="connsiteY2" fmla="*/ 47695 h 724996"/>
                <a:gd name="connsiteX3" fmla="*/ 729289 w 729858"/>
                <a:gd name="connsiteY3" fmla="*/ 687743 h 724996"/>
                <a:gd name="connsiteX4" fmla="*/ 0 w 729858"/>
                <a:gd name="connsiteY4" fmla="*/ 687743 h 724996"/>
                <a:gd name="connsiteX0" fmla="*/ 0 w 729858"/>
                <a:gd name="connsiteY0" fmla="*/ 687743 h 742369"/>
                <a:gd name="connsiteX1" fmla="*/ 251452 w 729858"/>
                <a:gd name="connsiteY1" fmla="*/ 55315 h 742369"/>
                <a:gd name="connsiteX2" fmla="*/ 500697 w 729858"/>
                <a:gd name="connsiteY2" fmla="*/ 47695 h 742369"/>
                <a:gd name="connsiteX3" fmla="*/ 729289 w 729858"/>
                <a:gd name="connsiteY3" fmla="*/ 687743 h 742369"/>
                <a:gd name="connsiteX4" fmla="*/ 0 w 729858"/>
                <a:gd name="connsiteY4" fmla="*/ 687743 h 7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858" h="742369">
                  <a:moveTo>
                    <a:pt x="0" y="687743"/>
                  </a:moveTo>
                  <a:cubicBezTo>
                    <a:pt x="15237" y="438834"/>
                    <a:pt x="68575" y="258504"/>
                    <a:pt x="251452" y="55315"/>
                  </a:cubicBezTo>
                  <a:cubicBezTo>
                    <a:pt x="334534" y="-15805"/>
                    <a:pt x="425235" y="-18345"/>
                    <a:pt x="500697" y="47695"/>
                  </a:cubicBezTo>
                  <a:cubicBezTo>
                    <a:pt x="668334" y="192464"/>
                    <a:pt x="736912" y="459154"/>
                    <a:pt x="729289" y="687743"/>
                  </a:cubicBezTo>
                  <a:cubicBezTo>
                    <a:pt x="524293" y="771563"/>
                    <a:pt x="197376" y="748703"/>
                    <a:pt x="0" y="68774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4" name="Trapezio 67">
              <a:extLst>
                <a:ext uri="{FF2B5EF4-FFF2-40B4-BE49-F238E27FC236}">
                  <a16:creationId xmlns:a16="http://schemas.microsoft.com/office/drawing/2014/main" id="{D6ECCBD4-F07E-75FE-47D1-D378B8CC4E29}"/>
                </a:ext>
              </a:extLst>
            </p:cNvPr>
            <p:cNvSpPr/>
            <p:nvPr/>
          </p:nvSpPr>
          <p:spPr>
            <a:xfrm rot="182189" flipH="1">
              <a:off x="8845329" y="3325439"/>
              <a:ext cx="999128" cy="1516701"/>
            </a:xfrm>
            <a:custGeom>
              <a:avLst/>
              <a:gdLst>
                <a:gd name="connsiteX0" fmla="*/ 0 w 1017409"/>
                <a:gd name="connsiteY0" fmla="*/ 1393390 h 1393390"/>
                <a:gd name="connsiteX1" fmla="*/ 149671 w 1017409"/>
                <a:gd name="connsiteY1" fmla="*/ 0 h 1393390"/>
                <a:gd name="connsiteX2" fmla="*/ 867738 w 1017409"/>
                <a:gd name="connsiteY2" fmla="*/ 0 h 1393390"/>
                <a:gd name="connsiteX3" fmla="*/ 1017409 w 1017409"/>
                <a:gd name="connsiteY3" fmla="*/ 1393390 h 1393390"/>
                <a:gd name="connsiteX4" fmla="*/ 0 w 1017409"/>
                <a:gd name="connsiteY4" fmla="*/ 1393390 h 1393390"/>
                <a:gd name="connsiteX0" fmla="*/ 0 w 961936"/>
                <a:gd name="connsiteY0" fmla="*/ 1393390 h 1393390"/>
                <a:gd name="connsiteX1" fmla="*/ 149671 w 961936"/>
                <a:gd name="connsiteY1" fmla="*/ 0 h 1393390"/>
                <a:gd name="connsiteX2" fmla="*/ 867738 w 961936"/>
                <a:gd name="connsiteY2" fmla="*/ 0 h 1393390"/>
                <a:gd name="connsiteX3" fmla="*/ 961936 w 961936"/>
                <a:gd name="connsiteY3" fmla="*/ 1392953 h 1393390"/>
                <a:gd name="connsiteX4" fmla="*/ 0 w 961936"/>
                <a:gd name="connsiteY4" fmla="*/ 1393390 h 1393390"/>
                <a:gd name="connsiteX0" fmla="*/ 0 w 990173"/>
                <a:gd name="connsiteY0" fmla="*/ 1393390 h 1393390"/>
                <a:gd name="connsiteX1" fmla="*/ 149671 w 990173"/>
                <a:gd name="connsiteY1" fmla="*/ 0 h 1393390"/>
                <a:gd name="connsiteX2" fmla="*/ 867738 w 990173"/>
                <a:gd name="connsiteY2" fmla="*/ 0 h 1393390"/>
                <a:gd name="connsiteX3" fmla="*/ 961936 w 990173"/>
                <a:gd name="connsiteY3" fmla="*/ 1392953 h 1393390"/>
                <a:gd name="connsiteX4" fmla="*/ 0 w 990173"/>
                <a:gd name="connsiteY4" fmla="*/ 1393390 h 1393390"/>
                <a:gd name="connsiteX0" fmla="*/ 0 w 990173"/>
                <a:gd name="connsiteY0" fmla="*/ 1393390 h 1393390"/>
                <a:gd name="connsiteX1" fmla="*/ 149671 w 990173"/>
                <a:gd name="connsiteY1" fmla="*/ 0 h 1393390"/>
                <a:gd name="connsiteX2" fmla="*/ 867738 w 990173"/>
                <a:gd name="connsiteY2" fmla="*/ 0 h 1393390"/>
                <a:gd name="connsiteX3" fmla="*/ 961936 w 990173"/>
                <a:gd name="connsiteY3" fmla="*/ 1392953 h 1393390"/>
                <a:gd name="connsiteX4" fmla="*/ 0 w 990173"/>
                <a:gd name="connsiteY4" fmla="*/ 1393390 h 1393390"/>
                <a:gd name="connsiteX0" fmla="*/ 0 w 990173"/>
                <a:gd name="connsiteY0" fmla="*/ 1393390 h 1411727"/>
                <a:gd name="connsiteX1" fmla="*/ 149671 w 990173"/>
                <a:gd name="connsiteY1" fmla="*/ 0 h 1411727"/>
                <a:gd name="connsiteX2" fmla="*/ 867738 w 990173"/>
                <a:gd name="connsiteY2" fmla="*/ 0 h 1411727"/>
                <a:gd name="connsiteX3" fmla="*/ 961936 w 990173"/>
                <a:gd name="connsiteY3" fmla="*/ 1392953 h 1411727"/>
                <a:gd name="connsiteX4" fmla="*/ 0 w 990173"/>
                <a:gd name="connsiteY4" fmla="*/ 1393390 h 1411727"/>
                <a:gd name="connsiteX0" fmla="*/ 11176 w 1001349"/>
                <a:gd name="connsiteY0" fmla="*/ 1393390 h 1411727"/>
                <a:gd name="connsiteX1" fmla="*/ 160847 w 1001349"/>
                <a:gd name="connsiteY1" fmla="*/ 0 h 1411727"/>
                <a:gd name="connsiteX2" fmla="*/ 878914 w 1001349"/>
                <a:gd name="connsiteY2" fmla="*/ 0 h 1411727"/>
                <a:gd name="connsiteX3" fmla="*/ 973112 w 1001349"/>
                <a:gd name="connsiteY3" fmla="*/ 1392953 h 1411727"/>
                <a:gd name="connsiteX4" fmla="*/ 11176 w 1001349"/>
                <a:gd name="connsiteY4" fmla="*/ 1393390 h 1411727"/>
                <a:gd name="connsiteX0" fmla="*/ 13018 w 1003191"/>
                <a:gd name="connsiteY0" fmla="*/ 1393390 h 1411727"/>
                <a:gd name="connsiteX1" fmla="*/ 162689 w 1003191"/>
                <a:gd name="connsiteY1" fmla="*/ 0 h 1411727"/>
                <a:gd name="connsiteX2" fmla="*/ 880756 w 1003191"/>
                <a:gd name="connsiteY2" fmla="*/ 0 h 1411727"/>
                <a:gd name="connsiteX3" fmla="*/ 974954 w 1003191"/>
                <a:gd name="connsiteY3" fmla="*/ 1392953 h 1411727"/>
                <a:gd name="connsiteX4" fmla="*/ 13018 w 1003191"/>
                <a:gd name="connsiteY4" fmla="*/ 1393390 h 1411727"/>
                <a:gd name="connsiteX0" fmla="*/ 13018 w 996432"/>
                <a:gd name="connsiteY0" fmla="*/ 1393390 h 1450462"/>
                <a:gd name="connsiteX1" fmla="*/ 162689 w 996432"/>
                <a:gd name="connsiteY1" fmla="*/ 0 h 1450462"/>
                <a:gd name="connsiteX2" fmla="*/ 880756 w 996432"/>
                <a:gd name="connsiteY2" fmla="*/ 0 h 1450462"/>
                <a:gd name="connsiteX3" fmla="*/ 967173 w 996432"/>
                <a:gd name="connsiteY3" fmla="*/ 1450461 h 1450462"/>
                <a:gd name="connsiteX4" fmla="*/ 13018 w 996432"/>
                <a:gd name="connsiteY4" fmla="*/ 1393390 h 1450462"/>
                <a:gd name="connsiteX0" fmla="*/ 12523 w 995937"/>
                <a:gd name="connsiteY0" fmla="*/ 1393390 h 1450462"/>
                <a:gd name="connsiteX1" fmla="*/ 162194 w 995937"/>
                <a:gd name="connsiteY1" fmla="*/ 0 h 1450462"/>
                <a:gd name="connsiteX2" fmla="*/ 880261 w 995937"/>
                <a:gd name="connsiteY2" fmla="*/ 0 h 1450462"/>
                <a:gd name="connsiteX3" fmla="*/ 966678 w 995937"/>
                <a:gd name="connsiteY3" fmla="*/ 1450461 h 1450462"/>
                <a:gd name="connsiteX4" fmla="*/ 12523 w 995937"/>
                <a:gd name="connsiteY4" fmla="*/ 1393390 h 1450462"/>
                <a:gd name="connsiteX0" fmla="*/ 12523 w 995937"/>
                <a:gd name="connsiteY0" fmla="*/ 1432747 h 1489819"/>
                <a:gd name="connsiteX1" fmla="*/ 162194 w 995937"/>
                <a:gd name="connsiteY1" fmla="*/ 39357 h 1489819"/>
                <a:gd name="connsiteX2" fmla="*/ 880261 w 995937"/>
                <a:gd name="connsiteY2" fmla="*/ 39357 h 1489819"/>
                <a:gd name="connsiteX3" fmla="*/ 966678 w 995937"/>
                <a:gd name="connsiteY3" fmla="*/ 1489818 h 1489819"/>
                <a:gd name="connsiteX4" fmla="*/ 12523 w 995937"/>
                <a:gd name="connsiteY4" fmla="*/ 1432747 h 1489819"/>
                <a:gd name="connsiteX0" fmla="*/ 12523 w 995937"/>
                <a:gd name="connsiteY0" fmla="*/ 1432747 h 1518816"/>
                <a:gd name="connsiteX1" fmla="*/ 162194 w 995937"/>
                <a:gd name="connsiteY1" fmla="*/ 39357 h 1518816"/>
                <a:gd name="connsiteX2" fmla="*/ 880261 w 995937"/>
                <a:gd name="connsiteY2" fmla="*/ 39357 h 1518816"/>
                <a:gd name="connsiteX3" fmla="*/ 966678 w 995937"/>
                <a:gd name="connsiteY3" fmla="*/ 1489818 h 1518816"/>
                <a:gd name="connsiteX4" fmla="*/ 12523 w 995937"/>
                <a:gd name="connsiteY4" fmla="*/ 1432747 h 1518816"/>
                <a:gd name="connsiteX0" fmla="*/ 12523 w 995937"/>
                <a:gd name="connsiteY0" fmla="*/ 1432747 h 1534940"/>
                <a:gd name="connsiteX1" fmla="*/ 162194 w 995937"/>
                <a:gd name="connsiteY1" fmla="*/ 39357 h 1534940"/>
                <a:gd name="connsiteX2" fmla="*/ 880261 w 995937"/>
                <a:gd name="connsiteY2" fmla="*/ 39357 h 1534940"/>
                <a:gd name="connsiteX3" fmla="*/ 966678 w 995937"/>
                <a:gd name="connsiteY3" fmla="*/ 1489818 h 1534940"/>
                <a:gd name="connsiteX4" fmla="*/ 12523 w 995937"/>
                <a:gd name="connsiteY4" fmla="*/ 1432747 h 1534940"/>
                <a:gd name="connsiteX0" fmla="*/ 12523 w 1004252"/>
                <a:gd name="connsiteY0" fmla="*/ 1436363 h 1538556"/>
                <a:gd name="connsiteX1" fmla="*/ 162194 w 1004252"/>
                <a:gd name="connsiteY1" fmla="*/ 42973 h 1538556"/>
                <a:gd name="connsiteX2" fmla="*/ 928330 w 1004252"/>
                <a:gd name="connsiteY2" fmla="*/ 30176 h 1538556"/>
                <a:gd name="connsiteX3" fmla="*/ 966678 w 1004252"/>
                <a:gd name="connsiteY3" fmla="*/ 1493434 h 1538556"/>
                <a:gd name="connsiteX4" fmla="*/ 12523 w 1004252"/>
                <a:gd name="connsiteY4" fmla="*/ 1436363 h 1538556"/>
                <a:gd name="connsiteX0" fmla="*/ 12523 w 993035"/>
                <a:gd name="connsiteY0" fmla="*/ 1436363 h 1538556"/>
                <a:gd name="connsiteX1" fmla="*/ 162194 w 993035"/>
                <a:gd name="connsiteY1" fmla="*/ 42973 h 1538556"/>
                <a:gd name="connsiteX2" fmla="*/ 928330 w 993035"/>
                <a:gd name="connsiteY2" fmla="*/ 30176 h 1538556"/>
                <a:gd name="connsiteX3" fmla="*/ 966678 w 993035"/>
                <a:gd name="connsiteY3" fmla="*/ 1493434 h 1538556"/>
                <a:gd name="connsiteX4" fmla="*/ 12523 w 993035"/>
                <a:gd name="connsiteY4" fmla="*/ 1436363 h 153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035" h="1538556">
                  <a:moveTo>
                    <a:pt x="12523" y="1436363"/>
                  </a:moveTo>
                  <a:cubicBezTo>
                    <a:pt x="-40980" y="1340577"/>
                    <a:pt x="89837" y="569014"/>
                    <a:pt x="162194" y="42973"/>
                  </a:cubicBezTo>
                  <a:cubicBezTo>
                    <a:pt x="321651" y="-45582"/>
                    <a:pt x="688974" y="30176"/>
                    <a:pt x="928330" y="30176"/>
                  </a:cubicBezTo>
                  <a:cubicBezTo>
                    <a:pt x="881718" y="765200"/>
                    <a:pt x="1057201" y="1098114"/>
                    <a:pt x="966678" y="1493434"/>
                  </a:cubicBezTo>
                  <a:cubicBezTo>
                    <a:pt x="516692" y="1568971"/>
                    <a:pt x="95716" y="1549484"/>
                    <a:pt x="12523" y="143636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5" name="Rettangolo 51">
              <a:extLst>
                <a:ext uri="{FF2B5EF4-FFF2-40B4-BE49-F238E27FC236}">
                  <a16:creationId xmlns:a16="http://schemas.microsoft.com/office/drawing/2014/main" id="{A7C4AB86-2FBC-91C2-271C-36D4C16AA79C}"/>
                </a:ext>
              </a:extLst>
            </p:cNvPr>
            <p:cNvSpPr/>
            <p:nvPr/>
          </p:nvSpPr>
          <p:spPr>
            <a:xfrm rot="151533">
              <a:off x="8998121" y="3341635"/>
              <a:ext cx="655033" cy="712164"/>
            </a:xfrm>
            <a:custGeom>
              <a:avLst/>
              <a:gdLst>
                <a:gd name="connsiteX0" fmla="*/ 0 w 616619"/>
                <a:gd name="connsiteY0" fmla="*/ 0 h 621814"/>
                <a:gd name="connsiteX1" fmla="*/ 616619 w 616619"/>
                <a:gd name="connsiteY1" fmla="*/ 0 h 621814"/>
                <a:gd name="connsiteX2" fmla="*/ 616619 w 616619"/>
                <a:gd name="connsiteY2" fmla="*/ 621814 h 621814"/>
                <a:gd name="connsiteX3" fmla="*/ 0 w 616619"/>
                <a:gd name="connsiteY3" fmla="*/ 621814 h 621814"/>
                <a:gd name="connsiteX4" fmla="*/ 0 w 616619"/>
                <a:gd name="connsiteY4" fmla="*/ 0 h 621814"/>
                <a:gd name="connsiteX0" fmla="*/ 0 w 616619"/>
                <a:gd name="connsiteY0" fmla="*/ 0 h 688563"/>
                <a:gd name="connsiteX1" fmla="*/ 616619 w 616619"/>
                <a:gd name="connsiteY1" fmla="*/ 0 h 688563"/>
                <a:gd name="connsiteX2" fmla="*/ 616619 w 616619"/>
                <a:gd name="connsiteY2" fmla="*/ 621814 h 688563"/>
                <a:gd name="connsiteX3" fmla="*/ 0 w 616619"/>
                <a:gd name="connsiteY3" fmla="*/ 621814 h 688563"/>
                <a:gd name="connsiteX4" fmla="*/ 0 w 616619"/>
                <a:gd name="connsiteY4" fmla="*/ 0 h 688563"/>
                <a:gd name="connsiteX0" fmla="*/ 0 w 616619"/>
                <a:gd name="connsiteY0" fmla="*/ 0 h 708755"/>
                <a:gd name="connsiteX1" fmla="*/ 616619 w 616619"/>
                <a:gd name="connsiteY1" fmla="*/ 0 h 708755"/>
                <a:gd name="connsiteX2" fmla="*/ 616619 w 616619"/>
                <a:gd name="connsiteY2" fmla="*/ 621814 h 708755"/>
                <a:gd name="connsiteX3" fmla="*/ 0 w 616619"/>
                <a:gd name="connsiteY3" fmla="*/ 621814 h 708755"/>
                <a:gd name="connsiteX4" fmla="*/ 0 w 616619"/>
                <a:gd name="connsiteY4" fmla="*/ 0 h 708755"/>
                <a:gd name="connsiteX0" fmla="*/ 0 w 616619"/>
                <a:gd name="connsiteY0" fmla="*/ 0 h 711984"/>
                <a:gd name="connsiteX1" fmla="*/ 616619 w 616619"/>
                <a:gd name="connsiteY1" fmla="*/ 0 h 711984"/>
                <a:gd name="connsiteX2" fmla="*/ 616619 w 616619"/>
                <a:gd name="connsiteY2" fmla="*/ 621814 h 711984"/>
                <a:gd name="connsiteX3" fmla="*/ 0 w 616619"/>
                <a:gd name="connsiteY3" fmla="*/ 621814 h 711984"/>
                <a:gd name="connsiteX4" fmla="*/ 0 w 616619"/>
                <a:gd name="connsiteY4" fmla="*/ 0 h 711984"/>
                <a:gd name="connsiteX0" fmla="*/ 0 w 616619"/>
                <a:gd name="connsiteY0" fmla="*/ 0 h 712500"/>
                <a:gd name="connsiteX1" fmla="*/ 616619 w 616619"/>
                <a:gd name="connsiteY1" fmla="*/ 0 h 712500"/>
                <a:gd name="connsiteX2" fmla="*/ 616619 w 616619"/>
                <a:gd name="connsiteY2" fmla="*/ 621814 h 712500"/>
                <a:gd name="connsiteX3" fmla="*/ 0 w 616619"/>
                <a:gd name="connsiteY3" fmla="*/ 621814 h 712500"/>
                <a:gd name="connsiteX4" fmla="*/ 0 w 616619"/>
                <a:gd name="connsiteY4" fmla="*/ 0 h 712500"/>
                <a:gd name="connsiteX0" fmla="*/ 0 w 630030"/>
                <a:gd name="connsiteY0" fmla="*/ 0 h 712500"/>
                <a:gd name="connsiteX1" fmla="*/ 630030 w 630030"/>
                <a:gd name="connsiteY1" fmla="*/ 2440 h 712500"/>
                <a:gd name="connsiteX2" fmla="*/ 616619 w 630030"/>
                <a:gd name="connsiteY2" fmla="*/ 621814 h 712500"/>
                <a:gd name="connsiteX3" fmla="*/ 0 w 630030"/>
                <a:gd name="connsiteY3" fmla="*/ 621814 h 712500"/>
                <a:gd name="connsiteX4" fmla="*/ 0 w 630030"/>
                <a:gd name="connsiteY4" fmla="*/ 0 h 712500"/>
                <a:gd name="connsiteX0" fmla="*/ 0 w 616619"/>
                <a:gd name="connsiteY0" fmla="*/ 0 h 712500"/>
                <a:gd name="connsiteX1" fmla="*/ 583210 w 616619"/>
                <a:gd name="connsiteY1" fmla="*/ 16091 h 712500"/>
                <a:gd name="connsiteX2" fmla="*/ 616619 w 616619"/>
                <a:gd name="connsiteY2" fmla="*/ 621814 h 712500"/>
                <a:gd name="connsiteX3" fmla="*/ 0 w 616619"/>
                <a:gd name="connsiteY3" fmla="*/ 621814 h 712500"/>
                <a:gd name="connsiteX4" fmla="*/ 0 w 616619"/>
                <a:gd name="connsiteY4" fmla="*/ 0 h 712500"/>
                <a:gd name="connsiteX0" fmla="*/ 0 w 629296"/>
                <a:gd name="connsiteY0" fmla="*/ 0 h 712500"/>
                <a:gd name="connsiteX1" fmla="*/ 629296 w 629296"/>
                <a:gd name="connsiteY1" fmla="*/ 21703 h 712500"/>
                <a:gd name="connsiteX2" fmla="*/ 616619 w 629296"/>
                <a:gd name="connsiteY2" fmla="*/ 621814 h 712500"/>
                <a:gd name="connsiteX3" fmla="*/ 0 w 629296"/>
                <a:gd name="connsiteY3" fmla="*/ 621814 h 712500"/>
                <a:gd name="connsiteX4" fmla="*/ 0 w 629296"/>
                <a:gd name="connsiteY4" fmla="*/ 0 h 712500"/>
                <a:gd name="connsiteX0" fmla="*/ 0 w 629296"/>
                <a:gd name="connsiteY0" fmla="*/ 11210 h 723710"/>
                <a:gd name="connsiteX1" fmla="*/ 629296 w 629296"/>
                <a:gd name="connsiteY1" fmla="*/ 32913 h 723710"/>
                <a:gd name="connsiteX2" fmla="*/ 616619 w 629296"/>
                <a:gd name="connsiteY2" fmla="*/ 633024 h 723710"/>
                <a:gd name="connsiteX3" fmla="*/ 0 w 629296"/>
                <a:gd name="connsiteY3" fmla="*/ 633024 h 723710"/>
                <a:gd name="connsiteX4" fmla="*/ 0 w 629296"/>
                <a:gd name="connsiteY4" fmla="*/ 11210 h 723710"/>
                <a:gd name="connsiteX0" fmla="*/ 0 w 629296"/>
                <a:gd name="connsiteY0" fmla="*/ 31201 h 743701"/>
                <a:gd name="connsiteX1" fmla="*/ 629296 w 629296"/>
                <a:gd name="connsiteY1" fmla="*/ 52904 h 743701"/>
                <a:gd name="connsiteX2" fmla="*/ 616619 w 629296"/>
                <a:gd name="connsiteY2" fmla="*/ 653015 h 743701"/>
                <a:gd name="connsiteX3" fmla="*/ 0 w 629296"/>
                <a:gd name="connsiteY3" fmla="*/ 653015 h 743701"/>
                <a:gd name="connsiteX4" fmla="*/ 0 w 629296"/>
                <a:gd name="connsiteY4" fmla="*/ 31201 h 74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296" h="743701">
                  <a:moveTo>
                    <a:pt x="0" y="31201"/>
                  </a:moveTo>
                  <a:cubicBezTo>
                    <a:pt x="200260" y="-15942"/>
                    <a:pt x="415878" y="-10414"/>
                    <a:pt x="629296" y="52904"/>
                  </a:cubicBezTo>
                  <a:lnTo>
                    <a:pt x="616619" y="653015"/>
                  </a:lnTo>
                  <a:cubicBezTo>
                    <a:pt x="436182" y="804442"/>
                    <a:pt x="84588" y="739080"/>
                    <a:pt x="0" y="653015"/>
                  </a:cubicBezTo>
                  <a:lnTo>
                    <a:pt x="0" y="31201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6" name="Rettangolo con angoli arrotondati 45">
              <a:extLst>
                <a:ext uri="{FF2B5EF4-FFF2-40B4-BE49-F238E27FC236}">
                  <a16:creationId xmlns:a16="http://schemas.microsoft.com/office/drawing/2014/main" id="{CCB562DC-9229-5423-9B24-D5AB07D647D0}"/>
                </a:ext>
              </a:extLst>
            </p:cNvPr>
            <p:cNvSpPr/>
            <p:nvPr/>
          </p:nvSpPr>
          <p:spPr>
            <a:xfrm rot="219375">
              <a:off x="9010416" y="3345421"/>
              <a:ext cx="187993" cy="46493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7" name="Esagono 65">
              <a:extLst>
                <a:ext uri="{FF2B5EF4-FFF2-40B4-BE49-F238E27FC236}">
                  <a16:creationId xmlns:a16="http://schemas.microsoft.com/office/drawing/2014/main" id="{73BA4936-FFAA-0367-B74D-FA99D0DDA927}"/>
                </a:ext>
              </a:extLst>
            </p:cNvPr>
            <p:cNvSpPr/>
            <p:nvPr/>
          </p:nvSpPr>
          <p:spPr>
            <a:xfrm>
              <a:off x="7715130" y="1126822"/>
              <a:ext cx="898716" cy="1259049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0" name="Esagono 65">
              <a:extLst>
                <a:ext uri="{FF2B5EF4-FFF2-40B4-BE49-F238E27FC236}">
                  <a16:creationId xmlns:a16="http://schemas.microsoft.com/office/drawing/2014/main" id="{5A9EC67F-90B3-9867-5083-4BE4E5127E64}"/>
                </a:ext>
              </a:extLst>
            </p:cNvPr>
            <p:cNvSpPr/>
            <p:nvPr/>
          </p:nvSpPr>
          <p:spPr>
            <a:xfrm flipH="1">
              <a:off x="8823436" y="1117307"/>
              <a:ext cx="831218" cy="1259049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12828D4A-B072-1C52-CC86-CE597388867B}"/>
                </a:ext>
              </a:extLst>
            </p:cNvPr>
            <p:cNvSpPr/>
            <p:nvPr/>
          </p:nvSpPr>
          <p:spPr>
            <a:xfrm>
              <a:off x="7984290" y="1314991"/>
              <a:ext cx="1475285" cy="138028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2" name="Gruppo 51">
              <a:extLst>
                <a:ext uri="{FF2B5EF4-FFF2-40B4-BE49-F238E27FC236}">
                  <a16:creationId xmlns:a16="http://schemas.microsoft.com/office/drawing/2014/main" id="{1A137095-37F4-D8CA-FB1E-AAE4BA964D2C}"/>
                </a:ext>
              </a:extLst>
            </p:cNvPr>
            <p:cNvGrpSpPr/>
            <p:nvPr/>
          </p:nvGrpSpPr>
          <p:grpSpPr>
            <a:xfrm>
              <a:off x="9255545" y="1064869"/>
              <a:ext cx="1037387" cy="926950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103" name="Ritardo 102">
                <a:extLst>
                  <a:ext uri="{FF2B5EF4-FFF2-40B4-BE49-F238E27FC236}">
                    <a16:creationId xmlns:a16="http://schemas.microsoft.com/office/drawing/2014/main" id="{97850662-B8EB-E0AF-41B4-80DFC1A5A63E}"/>
                  </a:ext>
                </a:extLst>
              </p:cNvPr>
              <p:cNvSpPr/>
              <p:nvPr/>
            </p:nvSpPr>
            <p:spPr>
              <a:xfrm rot="5197850">
                <a:off x="7361545" y="1462022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4" name="Cerchio parziale 103">
                <a:extLst>
                  <a:ext uri="{FF2B5EF4-FFF2-40B4-BE49-F238E27FC236}">
                    <a16:creationId xmlns:a16="http://schemas.microsoft.com/office/drawing/2014/main" id="{CD7B022B-BEF4-4E28-3170-07E9DBE5FCF5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" name="Figura a mano libera: forma 52">
              <a:extLst>
                <a:ext uri="{FF2B5EF4-FFF2-40B4-BE49-F238E27FC236}">
                  <a16:creationId xmlns:a16="http://schemas.microsoft.com/office/drawing/2014/main" id="{D3132741-5B01-A273-F318-28E108E57301}"/>
                </a:ext>
              </a:extLst>
            </p:cNvPr>
            <p:cNvSpPr/>
            <p:nvPr/>
          </p:nvSpPr>
          <p:spPr>
            <a:xfrm>
              <a:off x="8889978" y="6161416"/>
              <a:ext cx="891279" cy="296342"/>
            </a:xfrm>
            <a:custGeom>
              <a:avLst/>
              <a:gdLst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95300 w 857250"/>
                <a:gd name="connsiteY2" fmla="*/ 18669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83870 w 857250"/>
                <a:gd name="connsiteY2" fmla="*/ 16002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252004"/>
                <a:gd name="connsiteX1" fmla="*/ 72390 w 857250"/>
                <a:gd name="connsiteY1" fmla="*/ 3810 h 252004"/>
                <a:gd name="connsiteX2" fmla="*/ 483870 w 857250"/>
                <a:gd name="connsiteY2" fmla="*/ 160020 h 252004"/>
                <a:gd name="connsiteX3" fmla="*/ 811530 w 857250"/>
                <a:gd name="connsiteY3" fmla="*/ 0 h 252004"/>
                <a:gd name="connsiteX4" fmla="*/ 857250 w 857250"/>
                <a:gd name="connsiteY4" fmla="*/ 186690 h 252004"/>
                <a:gd name="connsiteX5" fmla="*/ 0 w 857250"/>
                <a:gd name="connsiteY5" fmla="*/ 129540 h 252004"/>
                <a:gd name="connsiteX0" fmla="*/ 313 w 857563"/>
                <a:gd name="connsiteY0" fmla="*/ 129540 h 276462"/>
                <a:gd name="connsiteX1" fmla="*/ 72703 w 857563"/>
                <a:gd name="connsiteY1" fmla="*/ 3810 h 276462"/>
                <a:gd name="connsiteX2" fmla="*/ 484183 w 857563"/>
                <a:gd name="connsiteY2" fmla="*/ 160020 h 276462"/>
                <a:gd name="connsiteX3" fmla="*/ 811843 w 857563"/>
                <a:gd name="connsiteY3" fmla="*/ 0 h 276462"/>
                <a:gd name="connsiteX4" fmla="*/ 857563 w 857563"/>
                <a:gd name="connsiteY4" fmla="*/ 186690 h 276462"/>
                <a:gd name="connsiteX5" fmla="*/ 313 w 857563"/>
                <a:gd name="connsiteY5" fmla="*/ 129540 h 276462"/>
                <a:gd name="connsiteX0" fmla="*/ 4085 w 861335"/>
                <a:gd name="connsiteY0" fmla="*/ 129540 h 276462"/>
                <a:gd name="connsiteX1" fmla="*/ 76475 w 861335"/>
                <a:gd name="connsiteY1" fmla="*/ 3810 h 276462"/>
                <a:gd name="connsiteX2" fmla="*/ 487955 w 861335"/>
                <a:gd name="connsiteY2" fmla="*/ 160020 h 276462"/>
                <a:gd name="connsiteX3" fmla="*/ 815615 w 861335"/>
                <a:gd name="connsiteY3" fmla="*/ 0 h 276462"/>
                <a:gd name="connsiteX4" fmla="*/ 861335 w 861335"/>
                <a:gd name="connsiteY4" fmla="*/ 186690 h 276462"/>
                <a:gd name="connsiteX5" fmla="*/ 4085 w 861335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3690 h 300612"/>
                <a:gd name="connsiteX1" fmla="*/ 78760 w 887664"/>
                <a:gd name="connsiteY1" fmla="*/ 27960 h 300612"/>
                <a:gd name="connsiteX2" fmla="*/ 490240 w 887664"/>
                <a:gd name="connsiteY2" fmla="*/ 184170 h 300612"/>
                <a:gd name="connsiteX3" fmla="*/ 817900 w 887664"/>
                <a:gd name="connsiteY3" fmla="*/ 24150 h 300612"/>
                <a:gd name="connsiteX4" fmla="*/ 863620 w 887664"/>
                <a:gd name="connsiteY4" fmla="*/ 210840 h 300612"/>
                <a:gd name="connsiteX5" fmla="*/ 6370 w 887664"/>
                <a:gd name="connsiteY5" fmla="*/ 153690 h 30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7664" h="300612">
                  <a:moveTo>
                    <a:pt x="6370" y="153690"/>
                  </a:moveTo>
                  <a:cubicBezTo>
                    <a:pt x="-15220" y="88920"/>
                    <a:pt x="20340" y="73680"/>
                    <a:pt x="78760" y="27960"/>
                  </a:cubicBezTo>
                  <a:cubicBezTo>
                    <a:pt x="166390" y="11450"/>
                    <a:pt x="337840" y="196870"/>
                    <a:pt x="490240" y="184170"/>
                  </a:cubicBezTo>
                  <a:cubicBezTo>
                    <a:pt x="637560" y="161310"/>
                    <a:pt x="769640" y="-74910"/>
                    <a:pt x="817900" y="24150"/>
                  </a:cubicBezTo>
                  <a:cubicBezTo>
                    <a:pt x="894100" y="67330"/>
                    <a:pt x="905530" y="171470"/>
                    <a:pt x="863620" y="210840"/>
                  </a:cubicBezTo>
                  <a:cubicBezTo>
                    <a:pt x="535960" y="378480"/>
                    <a:pt x="-8870" y="283230"/>
                    <a:pt x="6370" y="15369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4" name="Ovale 53">
              <a:extLst>
                <a:ext uri="{FF2B5EF4-FFF2-40B4-BE49-F238E27FC236}">
                  <a16:creationId xmlns:a16="http://schemas.microsoft.com/office/drawing/2014/main" id="{E3A6042D-A756-6E34-B412-DF544EC68092}"/>
                </a:ext>
              </a:extLst>
            </p:cNvPr>
            <p:cNvSpPr/>
            <p:nvPr/>
          </p:nvSpPr>
          <p:spPr>
            <a:xfrm rot="556420">
              <a:off x="8774880" y="5770738"/>
              <a:ext cx="772156" cy="24422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5" name="Gruppo 54">
              <a:extLst>
                <a:ext uri="{FF2B5EF4-FFF2-40B4-BE49-F238E27FC236}">
                  <a16:creationId xmlns:a16="http://schemas.microsoft.com/office/drawing/2014/main" id="{FC237045-9957-FA1D-C7ED-11972FBB6269}"/>
                </a:ext>
              </a:extLst>
            </p:cNvPr>
            <p:cNvGrpSpPr/>
            <p:nvPr/>
          </p:nvGrpSpPr>
          <p:grpSpPr>
            <a:xfrm>
              <a:off x="8774517" y="4739538"/>
              <a:ext cx="960490" cy="1214335"/>
              <a:chOff x="8774517" y="4918684"/>
              <a:chExt cx="922752" cy="1231833"/>
            </a:xfrm>
          </p:grpSpPr>
          <p:sp>
            <p:nvSpPr>
              <p:cNvPr id="101" name="Rettangolo 70">
                <a:extLst>
                  <a:ext uri="{FF2B5EF4-FFF2-40B4-BE49-F238E27FC236}">
                    <a16:creationId xmlns:a16="http://schemas.microsoft.com/office/drawing/2014/main" id="{7A009870-203C-75E7-DEC3-CA1DE282C43B}"/>
                  </a:ext>
                </a:extLst>
              </p:cNvPr>
              <p:cNvSpPr/>
              <p:nvPr/>
            </p:nvSpPr>
            <p:spPr>
              <a:xfrm rot="282320" flipH="1">
                <a:off x="8774517" y="4918684"/>
                <a:ext cx="922752" cy="1231833"/>
              </a:xfrm>
              <a:custGeom>
                <a:avLst/>
                <a:gdLst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20569 w 776240"/>
                  <a:gd name="connsiteY0" fmla="*/ 0 h 1499616"/>
                  <a:gd name="connsiteX1" fmla="*/ 776240 w 776240"/>
                  <a:gd name="connsiteY1" fmla="*/ 0 h 1499616"/>
                  <a:gd name="connsiteX2" fmla="*/ 776240 w 776240"/>
                  <a:gd name="connsiteY2" fmla="*/ 1499616 h 1499616"/>
                  <a:gd name="connsiteX3" fmla="*/ 20569 w 776240"/>
                  <a:gd name="connsiteY3" fmla="*/ 1499616 h 1499616"/>
                  <a:gd name="connsiteX4" fmla="*/ 20569 w 776240"/>
                  <a:gd name="connsiteY4" fmla="*/ 0 h 1499616"/>
                  <a:gd name="connsiteX0" fmla="*/ 20569 w 835845"/>
                  <a:gd name="connsiteY0" fmla="*/ 0 h 1499616"/>
                  <a:gd name="connsiteX1" fmla="*/ 776240 w 835845"/>
                  <a:gd name="connsiteY1" fmla="*/ 0 h 1499616"/>
                  <a:gd name="connsiteX2" fmla="*/ 776240 w 835845"/>
                  <a:gd name="connsiteY2" fmla="*/ 1499616 h 1499616"/>
                  <a:gd name="connsiteX3" fmla="*/ 20569 w 835845"/>
                  <a:gd name="connsiteY3" fmla="*/ 1499616 h 1499616"/>
                  <a:gd name="connsiteX4" fmla="*/ 20569 w 835845"/>
                  <a:gd name="connsiteY4" fmla="*/ 0 h 1499616"/>
                  <a:gd name="connsiteX0" fmla="*/ 20569 w 818819"/>
                  <a:gd name="connsiteY0" fmla="*/ 0 h 1499616"/>
                  <a:gd name="connsiteX1" fmla="*/ 776240 w 818819"/>
                  <a:gd name="connsiteY1" fmla="*/ 0 h 1499616"/>
                  <a:gd name="connsiteX2" fmla="*/ 684800 w 818819"/>
                  <a:gd name="connsiteY2" fmla="*/ 1493520 h 1499616"/>
                  <a:gd name="connsiteX3" fmla="*/ 20569 w 818819"/>
                  <a:gd name="connsiteY3" fmla="*/ 1499616 h 1499616"/>
                  <a:gd name="connsiteX4" fmla="*/ 20569 w 818819"/>
                  <a:gd name="connsiteY4" fmla="*/ 0 h 1499616"/>
                  <a:gd name="connsiteX0" fmla="*/ 20569 w 818819"/>
                  <a:gd name="connsiteY0" fmla="*/ 0 h 1547056"/>
                  <a:gd name="connsiteX1" fmla="*/ 776240 w 818819"/>
                  <a:gd name="connsiteY1" fmla="*/ 0 h 1547056"/>
                  <a:gd name="connsiteX2" fmla="*/ 684800 w 818819"/>
                  <a:gd name="connsiteY2" fmla="*/ 1493520 h 1547056"/>
                  <a:gd name="connsiteX3" fmla="*/ 20569 w 818819"/>
                  <a:gd name="connsiteY3" fmla="*/ 1499616 h 1547056"/>
                  <a:gd name="connsiteX4" fmla="*/ 20569 w 818819"/>
                  <a:gd name="connsiteY4" fmla="*/ 0 h 1547056"/>
                  <a:gd name="connsiteX0" fmla="*/ 20569 w 826508"/>
                  <a:gd name="connsiteY0" fmla="*/ 0 h 1499616"/>
                  <a:gd name="connsiteX1" fmla="*/ 776240 w 826508"/>
                  <a:gd name="connsiteY1" fmla="*/ 0 h 1499616"/>
                  <a:gd name="connsiteX2" fmla="*/ 733667 w 826508"/>
                  <a:gd name="connsiteY2" fmla="*/ 1170381 h 1499616"/>
                  <a:gd name="connsiteX3" fmla="*/ 20569 w 826508"/>
                  <a:gd name="connsiteY3" fmla="*/ 1499616 h 1499616"/>
                  <a:gd name="connsiteX4" fmla="*/ 20569 w 826508"/>
                  <a:gd name="connsiteY4" fmla="*/ 0 h 1499616"/>
                  <a:gd name="connsiteX0" fmla="*/ 20569 w 827210"/>
                  <a:gd name="connsiteY0" fmla="*/ 0 h 1499616"/>
                  <a:gd name="connsiteX1" fmla="*/ 776240 w 827210"/>
                  <a:gd name="connsiteY1" fmla="*/ 0 h 1499616"/>
                  <a:gd name="connsiteX2" fmla="*/ 737403 w 827210"/>
                  <a:gd name="connsiteY2" fmla="*/ 1192367 h 1499616"/>
                  <a:gd name="connsiteX3" fmla="*/ 20569 w 827210"/>
                  <a:gd name="connsiteY3" fmla="*/ 1499616 h 1499616"/>
                  <a:gd name="connsiteX4" fmla="*/ 20569 w 827210"/>
                  <a:gd name="connsiteY4" fmla="*/ 0 h 1499616"/>
                  <a:gd name="connsiteX0" fmla="*/ 20569 w 841645"/>
                  <a:gd name="connsiteY0" fmla="*/ 0 h 1499616"/>
                  <a:gd name="connsiteX1" fmla="*/ 776240 w 841645"/>
                  <a:gd name="connsiteY1" fmla="*/ 0 h 1499616"/>
                  <a:gd name="connsiteX2" fmla="*/ 737403 w 841645"/>
                  <a:gd name="connsiteY2" fmla="*/ 1192367 h 1499616"/>
                  <a:gd name="connsiteX3" fmla="*/ 20569 w 841645"/>
                  <a:gd name="connsiteY3" fmla="*/ 1499616 h 1499616"/>
                  <a:gd name="connsiteX4" fmla="*/ 20569 w 841645"/>
                  <a:gd name="connsiteY4" fmla="*/ 0 h 1499616"/>
                  <a:gd name="connsiteX0" fmla="*/ 20569 w 919569"/>
                  <a:gd name="connsiteY0" fmla="*/ 0 h 1499616"/>
                  <a:gd name="connsiteX1" fmla="*/ 874426 w 919569"/>
                  <a:gd name="connsiteY1" fmla="*/ 1012 h 1499616"/>
                  <a:gd name="connsiteX2" fmla="*/ 737403 w 919569"/>
                  <a:gd name="connsiteY2" fmla="*/ 1192367 h 1499616"/>
                  <a:gd name="connsiteX3" fmla="*/ 20569 w 919569"/>
                  <a:gd name="connsiteY3" fmla="*/ 1499616 h 1499616"/>
                  <a:gd name="connsiteX4" fmla="*/ 20569 w 919569"/>
                  <a:gd name="connsiteY4" fmla="*/ 0 h 1499616"/>
                  <a:gd name="connsiteX0" fmla="*/ 20569 w 875235"/>
                  <a:gd name="connsiteY0" fmla="*/ 0 h 1499616"/>
                  <a:gd name="connsiteX1" fmla="*/ 874426 w 875235"/>
                  <a:gd name="connsiteY1" fmla="*/ 1012 h 1499616"/>
                  <a:gd name="connsiteX2" fmla="*/ 737403 w 875235"/>
                  <a:gd name="connsiteY2" fmla="*/ 1192367 h 1499616"/>
                  <a:gd name="connsiteX3" fmla="*/ 20569 w 875235"/>
                  <a:gd name="connsiteY3" fmla="*/ 1499616 h 1499616"/>
                  <a:gd name="connsiteX4" fmla="*/ 20569 w 875235"/>
                  <a:gd name="connsiteY4" fmla="*/ 0 h 1499616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338221"/>
                  <a:gd name="connsiteX1" fmla="*/ 901699 w 902508"/>
                  <a:gd name="connsiteY1" fmla="*/ 78974 h 1338221"/>
                  <a:gd name="connsiteX2" fmla="*/ 764676 w 902508"/>
                  <a:gd name="connsiteY2" fmla="*/ 1270329 h 1338221"/>
                  <a:gd name="connsiteX3" fmla="*/ 38391 w 902508"/>
                  <a:gd name="connsiteY3" fmla="*/ 1318393 h 1338221"/>
                  <a:gd name="connsiteX4" fmla="*/ 0 w 902508"/>
                  <a:gd name="connsiteY4" fmla="*/ 0 h 1338221"/>
                  <a:gd name="connsiteX0" fmla="*/ 0 w 902508"/>
                  <a:gd name="connsiteY0" fmla="*/ 0 h 1419679"/>
                  <a:gd name="connsiteX1" fmla="*/ 901699 w 902508"/>
                  <a:gd name="connsiteY1" fmla="*/ 78974 h 1419679"/>
                  <a:gd name="connsiteX2" fmla="*/ 764676 w 902508"/>
                  <a:gd name="connsiteY2" fmla="*/ 1270329 h 1419679"/>
                  <a:gd name="connsiteX3" fmla="*/ 136321 w 902508"/>
                  <a:gd name="connsiteY3" fmla="*/ 1419679 h 1419679"/>
                  <a:gd name="connsiteX4" fmla="*/ 0 w 902508"/>
                  <a:gd name="connsiteY4" fmla="*/ 0 h 1419679"/>
                  <a:gd name="connsiteX0" fmla="*/ 0 w 866365"/>
                  <a:gd name="connsiteY0" fmla="*/ 0 h 1546267"/>
                  <a:gd name="connsiteX1" fmla="*/ 865556 w 866365"/>
                  <a:gd name="connsiteY1" fmla="*/ 205562 h 1546267"/>
                  <a:gd name="connsiteX2" fmla="*/ 728533 w 866365"/>
                  <a:gd name="connsiteY2" fmla="*/ 1396917 h 1546267"/>
                  <a:gd name="connsiteX3" fmla="*/ 100178 w 866365"/>
                  <a:gd name="connsiteY3" fmla="*/ 1546267 h 1546267"/>
                  <a:gd name="connsiteX4" fmla="*/ 0 w 866365"/>
                  <a:gd name="connsiteY4" fmla="*/ 0 h 1546267"/>
                  <a:gd name="connsiteX0" fmla="*/ 0 w 824778"/>
                  <a:gd name="connsiteY0" fmla="*/ 0 h 1546267"/>
                  <a:gd name="connsiteX1" fmla="*/ 823198 w 824778"/>
                  <a:gd name="connsiteY1" fmla="*/ 125936 h 1546267"/>
                  <a:gd name="connsiteX2" fmla="*/ 728533 w 824778"/>
                  <a:gd name="connsiteY2" fmla="*/ 1396917 h 1546267"/>
                  <a:gd name="connsiteX3" fmla="*/ 100178 w 824778"/>
                  <a:gd name="connsiteY3" fmla="*/ 1546267 h 1546267"/>
                  <a:gd name="connsiteX4" fmla="*/ 0 w 824778"/>
                  <a:gd name="connsiteY4" fmla="*/ 0 h 1546267"/>
                  <a:gd name="connsiteX0" fmla="*/ 0 w 824778"/>
                  <a:gd name="connsiteY0" fmla="*/ 0 h 1565831"/>
                  <a:gd name="connsiteX1" fmla="*/ 823198 w 824778"/>
                  <a:gd name="connsiteY1" fmla="*/ 125936 h 1565831"/>
                  <a:gd name="connsiteX2" fmla="*/ 728533 w 824778"/>
                  <a:gd name="connsiteY2" fmla="*/ 1396917 h 1565831"/>
                  <a:gd name="connsiteX3" fmla="*/ 100178 w 824778"/>
                  <a:gd name="connsiteY3" fmla="*/ 1546267 h 1565831"/>
                  <a:gd name="connsiteX4" fmla="*/ 0 w 824778"/>
                  <a:gd name="connsiteY4" fmla="*/ 0 h 1565831"/>
                  <a:gd name="connsiteX0" fmla="*/ 0 w 824778"/>
                  <a:gd name="connsiteY0" fmla="*/ 0 h 1596225"/>
                  <a:gd name="connsiteX1" fmla="*/ 823198 w 824778"/>
                  <a:gd name="connsiteY1" fmla="*/ 125936 h 1596225"/>
                  <a:gd name="connsiteX2" fmla="*/ 728533 w 824778"/>
                  <a:gd name="connsiteY2" fmla="*/ 1396917 h 1596225"/>
                  <a:gd name="connsiteX3" fmla="*/ 100178 w 824778"/>
                  <a:gd name="connsiteY3" fmla="*/ 1546267 h 1596225"/>
                  <a:gd name="connsiteX4" fmla="*/ 0 w 824778"/>
                  <a:gd name="connsiteY4" fmla="*/ 0 h 1596225"/>
                  <a:gd name="connsiteX0" fmla="*/ 0 w 846606"/>
                  <a:gd name="connsiteY0" fmla="*/ 0 h 1633846"/>
                  <a:gd name="connsiteX1" fmla="*/ 823198 w 846606"/>
                  <a:gd name="connsiteY1" fmla="*/ 125936 h 1633846"/>
                  <a:gd name="connsiteX2" fmla="*/ 808015 w 846606"/>
                  <a:gd name="connsiteY2" fmla="*/ 1479371 h 1633846"/>
                  <a:gd name="connsiteX3" fmla="*/ 100178 w 846606"/>
                  <a:gd name="connsiteY3" fmla="*/ 1546267 h 1633846"/>
                  <a:gd name="connsiteX4" fmla="*/ 0 w 846606"/>
                  <a:gd name="connsiteY4" fmla="*/ 0 h 1633846"/>
                  <a:gd name="connsiteX0" fmla="*/ 0 w 846606"/>
                  <a:gd name="connsiteY0" fmla="*/ 0 h 1621471"/>
                  <a:gd name="connsiteX1" fmla="*/ 823198 w 846606"/>
                  <a:gd name="connsiteY1" fmla="*/ 125936 h 1621471"/>
                  <a:gd name="connsiteX2" fmla="*/ 808015 w 846606"/>
                  <a:gd name="connsiteY2" fmla="*/ 1479371 h 1621471"/>
                  <a:gd name="connsiteX3" fmla="*/ 191657 w 846606"/>
                  <a:gd name="connsiteY3" fmla="*/ 1516595 h 1621471"/>
                  <a:gd name="connsiteX4" fmla="*/ 0 w 846606"/>
                  <a:gd name="connsiteY4" fmla="*/ 0 h 1621471"/>
                  <a:gd name="connsiteX0" fmla="*/ 0 w 846606"/>
                  <a:gd name="connsiteY0" fmla="*/ 0 h 1633472"/>
                  <a:gd name="connsiteX1" fmla="*/ 823198 w 846606"/>
                  <a:gd name="connsiteY1" fmla="*/ 125936 h 1633472"/>
                  <a:gd name="connsiteX2" fmla="*/ 808015 w 846606"/>
                  <a:gd name="connsiteY2" fmla="*/ 1479371 h 1633472"/>
                  <a:gd name="connsiteX3" fmla="*/ 191657 w 846606"/>
                  <a:gd name="connsiteY3" fmla="*/ 1516595 h 1633472"/>
                  <a:gd name="connsiteX4" fmla="*/ 0 w 846606"/>
                  <a:gd name="connsiteY4" fmla="*/ 0 h 1633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6606" h="1633472">
                    <a:moveTo>
                      <a:pt x="0" y="0"/>
                    </a:moveTo>
                    <a:lnTo>
                      <a:pt x="823198" y="125936"/>
                    </a:lnTo>
                    <a:cubicBezTo>
                      <a:pt x="832712" y="571156"/>
                      <a:pt x="878521" y="1258679"/>
                      <a:pt x="808015" y="1479371"/>
                    </a:cubicBezTo>
                    <a:cubicBezTo>
                      <a:pt x="551744" y="1730491"/>
                      <a:pt x="349006" y="1623484"/>
                      <a:pt x="191657" y="1516595"/>
                    </a:cubicBezTo>
                    <a:cubicBezTo>
                      <a:pt x="81929" y="1028915"/>
                      <a:pt x="184739" y="450462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2" name="Rettangolo 73">
                <a:extLst>
                  <a:ext uri="{FF2B5EF4-FFF2-40B4-BE49-F238E27FC236}">
                    <a16:creationId xmlns:a16="http://schemas.microsoft.com/office/drawing/2014/main" id="{E8BFF9BC-7F17-B3D8-C268-7DB43DA3E8F4}"/>
                  </a:ext>
                </a:extLst>
              </p:cNvPr>
              <p:cNvSpPr/>
              <p:nvPr/>
            </p:nvSpPr>
            <p:spPr>
              <a:xfrm rot="230045">
                <a:off x="9076149" y="5519705"/>
                <a:ext cx="309837" cy="620832"/>
              </a:xfrm>
              <a:custGeom>
                <a:avLst/>
                <a:gdLst>
                  <a:gd name="connsiteX0" fmla="*/ 0 w 332697"/>
                  <a:gd name="connsiteY0" fmla="*/ 0 h 590959"/>
                  <a:gd name="connsiteX1" fmla="*/ 33269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2217 w 332697"/>
                  <a:gd name="connsiteY1" fmla="*/ 3048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602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23706 h 614665"/>
                  <a:gd name="connsiteX1" fmla="*/ 306027 w 332697"/>
                  <a:gd name="connsiteY1" fmla="*/ 23706 h 614665"/>
                  <a:gd name="connsiteX2" fmla="*/ 332697 w 332697"/>
                  <a:gd name="connsiteY2" fmla="*/ 614665 h 614665"/>
                  <a:gd name="connsiteX3" fmla="*/ 0 w 332697"/>
                  <a:gd name="connsiteY3" fmla="*/ 614665 h 614665"/>
                  <a:gd name="connsiteX4" fmla="*/ 0 w 332697"/>
                  <a:gd name="connsiteY4" fmla="*/ 23706 h 614665"/>
                  <a:gd name="connsiteX0" fmla="*/ 0 w 332697"/>
                  <a:gd name="connsiteY0" fmla="*/ 34524 h 625483"/>
                  <a:gd name="connsiteX1" fmla="*/ 306027 w 332697"/>
                  <a:gd name="connsiteY1" fmla="*/ 34524 h 625483"/>
                  <a:gd name="connsiteX2" fmla="*/ 332697 w 332697"/>
                  <a:gd name="connsiteY2" fmla="*/ 625483 h 625483"/>
                  <a:gd name="connsiteX3" fmla="*/ 0 w 332697"/>
                  <a:gd name="connsiteY3" fmla="*/ 625483 h 625483"/>
                  <a:gd name="connsiteX4" fmla="*/ 0 w 332697"/>
                  <a:gd name="connsiteY4" fmla="*/ 34524 h 625483"/>
                  <a:gd name="connsiteX0" fmla="*/ 0 w 306027"/>
                  <a:gd name="connsiteY0" fmla="*/ 34524 h 625483"/>
                  <a:gd name="connsiteX1" fmla="*/ 306027 w 306027"/>
                  <a:gd name="connsiteY1" fmla="*/ 34524 h 625483"/>
                  <a:gd name="connsiteX2" fmla="*/ 302217 w 306027"/>
                  <a:gd name="connsiteY2" fmla="*/ 614053 h 625483"/>
                  <a:gd name="connsiteX3" fmla="*/ 0 w 306027"/>
                  <a:gd name="connsiteY3" fmla="*/ 625483 h 625483"/>
                  <a:gd name="connsiteX4" fmla="*/ 0 w 306027"/>
                  <a:gd name="connsiteY4" fmla="*/ 34524 h 625483"/>
                  <a:gd name="connsiteX0" fmla="*/ 0 w 302217"/>
                  <a:gd name="connsiteY0" fmla="*/ 5802 h 596761"/>
                  <a:gd name="connsiteX1" fmla="*/ 264117 w 302217"/>
                  <a:gd name="connsiteY1" fmla="*/ 181062 h 596761"/>
                  <a:gd name="connsiteX2" fmla="*/ 302217 w 302217"/>
                  <a:gd name="connsiteY2" fmla="*/ 585331 h 596761"/>
                  <a:gd name="connsiteX3" fmla="*/ 0 w 302217"/>
                  <a:gd name="connsiteY3" fmla="*/ 596761 h 596761"/>
                  <a:gd name="connsiteX4" fmla="*/ 0 w 302217"/>
                  <a:gd name="connsiteY4" fmla="*/ 5802 h 596761"/>
                  <a:gd name="connsiteX0" fmla="*/ 0 w 309837"/>
                  <a:gd name="connsiteY0" fmla="*/ 32444 h 623403"/>
                  <a:gd name="connsiteX1" fmla="*/ 309837 w 309837"/>
                  <a:gd name="connsiteY1" fmla="*/ 36254 h 623403"/>
                  <a:gd name="connsiteX2" fmla="*/ 302217 w 309837"/>
                  <a:gd name="connsiteY2" fmla="*/ 611973 h 623403"/>
                  <a:gd name="connsiteX3" fmla="*/ 0 w 309837"/>
                  <a:gd name="connsiteY3" fmla="*/ 623403 h 623403"/>
                  <a:gd name="connsiteX4" fmla="*/ 0 w 309837"/>
                  <a:gd name="connsiteY4" fmla="*/ 32444 h 623403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302217 w 309837"/>
                  <a:gd name="connsiteY2" fmla="*/ 607119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285738 w 309837"/>
                  <a:gd name="connsiteY2" fmla="*/ 589131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6766"/>
                  <a:gd name="connsiteX1" fmla="*/ 309837 w 309837"/>
                  <a:gd name="connsiteY1" fmla="*/ 31400 h 616766"/>
                  <a:gd name="connsiteX2" fmla="*/ 285738 w 309837"/>
                  <a:gd name="connsiteY2" fmla="*/ 589131 h 616766"/>
                  <a:gd name="connsiteX3" fmla="*/ 26610 w 309837"/>
                  <a:gd name="connsiteY3" fmla="*/ 616766 h 616766"/>
                  <a:gd name="connsiteX4" fmla="*/ 0 w 309837"/>
                  <a:gd name="connsiteY4" fmla="*/ 39020 h 616766"/>
                  <a:gd name="connsiteX0" fmla="*/ 0 w 309837"/>
                  <a:gd name="connsiteY0" fmla="*/ 39020 h 628935"/>
                  <a:gd name="connsiteX1" fmla="*/ 309837 w 309837"/>
                  <a:gd name="connsiteY1" fmla="*/ 31400 h 628935"/>
                  <a:gd name="connsiteX2" fmla="*/ 285738 w 309837"/>
                  <a:gd name="connsiteY2" fmla="*/ 589131 h 628935"/>
                  <a:gd name="connsiteX3" fmla="*/ 15967 w 309837"/>
                  <a:gd name="connsiteY3" fmla="*/ 628935 h 628935"/>
                  <a:gd name="connsiteX4" fmla="*/ 0 w 309837"/>
                  <a:gd name="connsiteY4" fmla="*/ 39020 h 628935"/>
                  <a:gd name="connsiteX0" fmla="*/ 0 w 309837"/>
                  <a:gd name="connsiteY0" fmla="*/ 39020 h 613984"/>
                  <a:gd name="connsiteX1" fmla="*/ 309837 w 309837"/>
                  <a:gd name="connsiteY1" fmla="*/ 31400 h 613984"/>
                  <a:gd name="connsiteX2" fmla="*/ 285738 w 309837"/>
                  <a:gd name="connsiteY2" fmla="*/ 589131 h 613984"/>
                  <a:gd name="connsiteX3" fmla="*/ 11146 w 309837"/>
                  <a:gd name="connsiteY3" fmla="*/ 613984 h 613984"/>
                  <a:gd name="connsiteX4" fmla="*/ 0 w 309837"/>
                  <a:gd name="connsiteY4" fmla="*/ 39020 h 613984"/>
                  <a:gd name="connsiteX0" fmla="*/ 0 w 309837"/>
                  <a:gd name="connsiteY0" fmla="*/ 39020 h 621034"/>
                  <a:gd name="connsiteX1" fmla="*/ 309837 w 309837"/>
                  <a:gd name="connsiteY1" fmla="*/ 31400 h 621034"/>
                  <a:gd name="connsiteX2" fmla="*/ 285738 w 309837"/>
                  <a:gd name="connsiteY2" fmla="*/ 589131 h 621034"/>
                  <a:gd name="connsiteX3" fmla="*/ 11146 w 309837"/>
                  <a:gd name="connsiteY3" fmla="*/ 613984 h 621034"/>
                  <a:gd name="connsiteX4" fmla="*/ 0 w 309837"/>
                  <a:gd name="connsiteY4" fmla="*/ 39020 h 621034"/>
                  <a:gd name="connsiteX0" fmla="*/ 0 w 309837"/>
                  <a:gd name="connsiteY0" fmla="*/ 39020 h 622514"/>
                  <a:gd name="connsiteX1" fmla="*/ 309837 w 309837"/>
                  <a:gd name="connsiteY1" fmla="*/ 31400 h 622514"/>
                  <a:gd name="connsiteX2" fmla="*/ 285738 w 309837"/>
                  <a:gd name="connsiteY2" fmla="*/ 589131 h 622514"/>
                  <a:gd name="connsiteX3" fmla="*/ 11146 w 309837"/>
                  <a:gd name="connsiteY3" fmla="*/ 613984 h 622514"/>
                  <a:gd name="connsiteX4" fmla="*/ 0 w 309837"/>
                  <a:gd name="connsiteY4" fmla="*/ 39020 h 622514"/>
                  <a:gd name="connsiteX0" fmla="*/ 0 w 309837"/>
                  <a:gd name="connsiteY0" fmla="*/ 39020 h 621198"/>
                  <a:gd name="connsiteX1" fmla="*/ 309837 w 309837"/>
                  <a:gd name="connsiteY1" fmla="*/ 31400 h 621198"/>
                  <a:gd name="connsiteX2" fmla="*/ 304236 w 309837"/>
                  <a:gd name="connsiteY2" fmla="*/ 580254 h 621198"/>
                  <a:gd name="connsiteX3" fmla="*/ 11146 w 309837"/>
                  <a:gd name="connsiteY3" fmla="*/ 613984 h 621198"/>
                  <a:gd name="connsiteX4" fmla="*/ 0 w 309837"/>
                  <a:gd name="connsiteY4" fmla="*/ 39020 h 621198"/>
                  <a:gd name="connsiteX0" fmla="*/ 0 w 309837"/>
                  <a:gd name="connsiteY0" fmla="*/ 39020 h 620832"/>
                  <a:gd name="connsiteX1" fmla="*/ 309837 w 309837"/>
                  <a:gd name="connsiteY1" fmla="*/ 31400 h 620832"/>
                  <a:gd name="connsiteX2" fmla="*/ 292577 w 309837"/>
                  <a:gd name="connsiteY2" fmla="*/ 577217 h 620832"/>
                  <a:gd name="connsiteX3" fmla="*/ 11146 w 309837"/>
                  <a:gd name="connsiteY3" fmla="*/ 613984 h 620832"/>
                  <a:gd name="connsiteX4" fmla="*/ 0 w 309837"/>
                  <a:gd name="connsiteY4" fmla="*/ 39020 h 620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9837" h="620832">
                    <a:moveTo>
                      <a:pt x="0" y="39020"/>
                    </a:moveTo>
                    <a:cubicBezTo>
                      <a:pt x="109629" y="920"/>
                      <a:pt x="162108" y="-21940"/>
                      <a:pt x="309837" y="31400"/>
                    </a:cubicBezTo>
                    <a:lnTo>
                      <a:pt x="292577" y="577217"/>
                    </a:lnTo>
                    <a:cubicBezTo>
                      <a:pt x="205612" y="596651"/>
                      <a:pt x="93311" y="636876"/>
                      <a:pt x="11146" y="613984"/>
                    </a:cubicBezTo>
                    <a:lnTo>
                      <a:pt x="0" y="3902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56" name="Ovale 55">
              <a:extLst>
                <a:ext uri="{FF2B5EF4-FFF2-40B4-BE49-F238E27FC236}">
                  <a16:creationId xmlns:a16="http://schemas.microsoft.com/office/drawing/2014/main" id="{26D660BB-A8DB-99D8-4DF6-8FF445C079A7}"/>
                </a:ext>
              </a:extLst>
            </p:cNvPr>
            <p:cNvSpPr/>
            <p:nvPr/>
          </p:nvSpPr>
          <p:spPr>
            <a:xfrm rot="556420">
              <a:off x="7186720" y="5748667"/>
              <a:ext cx="772156" cy="24422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7" name="Rettangolo 70">
              <a:extLst>
                <a:ext uri="{FF2B5EF4-FFF2-40B4-BE49-F238E27FC236}">
                  <a16:creationId xmlns:a16="http://schemas.microsoft.com/office/drawing/2014/main" id="{D4FB12AB-16EC-7A1B-FD46-9C3C127EE96F}"/>
                </a:ext>
              </a:extLst>
            </p:cNvPr>
            <p:cNvSpPr/>
            <p:nvPr/>
          </p:nvSpPr>
          <p:spPr>
            <a:xfrm rot="767930">
              <a:off x="7238988" y="4646225"/>
              <a:ext cx="930846" cy="1276261"/>
            </a:xfrm>
            <a:custGeom>
              <a:avLst/>
              <a:gdLst>
                <a:gd name="connsiteX0" fmla="*/ 0 w 755671"/>
                <a:gd name="connsiteY0" fmla="*/ 0 h 1499616"/>
                <a:gd name="connsiteX1" fmla="*/ 755671 w 755671"/>
                <a:gd name="connsiteY1" fmla="*/ 0 h 1499616"/>
                <a:gd name="connsiteX2" fmla="*/ 755671 w 755671"/>
                <a:gd name="connsiteY2" fmla="*/ 1499616 h 1499616"/>
                <a:gd name="connsiteX3" fmla="*/ 0 w 755671"/>
                <a:gd name="connsiteY3" fmla="*/ 1499616 h 1499616"/>
                <a:gd name="connsiteX4" fmla="*/ 0 w 755671"/>
                <a:gd name="connsiteY4" fmla="*/ 0 h 1499616"/>
                <a:gd name="connsiteX0" fmla="*/ 0 w 755671"/>
                <a:gd name="connsiteY0" fmla="*/ 0 h 1499616"/>
                <a:gd name="connsiteX1" fmla="*/ 755671 w 755671"/>
                <a:gd name="connsiteY1" fmla="*/ 0 h 1499616"/>
                <a:gd name="connsiteX2" fmla="*/ 755671 w 755671"/>
                <a:gd name="connsiteY2" fmla="*/ 1499616 h 1499616"/>
                <a:gd name="connsiteX3" fmla="*/ 0 w 755671"/>
                <a:gd name="connsiteY3" fmla="*/ 1499616 h 1499616"/>
                <a:gd name="connsiteX4" fmla="*/ 0 w 755671"/>
                <a:gd name="connsiteY4" fmla="*/ 0 h 1499616"/>
                <a:gd name="connsiteX0" fmla="*/ 20569 w 776240"/>
                <a:gd name="connsiteY0" fmla="*/ 0 h 1499616"/>
                <a:gd name="connsiteX1" fmla="*/ 776240 w 776240"/>
                <a:gd name="connsiteY1" fmla="*/ 0 h 1499616"/>
                <a:gd name="connsiteX2" fmla="*/ 776240 w 776240"/>
                <a:gd name="connsiteY2" fmla="*/ 1499616 h 1499616"/>
                <a:gd name="connsiteX3" fmla="*/ 20569 w 776240"/>
                <a:gd name="connsiteY3" fmla="*/ 1499616 h 1499616"/>
                <a:gd name="connsiteX4" fmla="*/ 20569 w 776240"/>
                <a:gd name="connsiteY4" fmla="*/ 0 h 1499616"/>
                <a:gd name="connsiteX0" fmla="*/ 20569 w 835845"/>
                <a:gd name="connsiteY0" fmla="*/ 0 h 1499616"/>
                <a:gd name="connsiteX1" fmla="*/ 776240 w 835845"/>
                <a:gd name="connsiteY1" fmla="*/ 0 h 1499616"/>
                <a:gd name="connsiteX2" fmla="*/ 776240 w 835845"/>
                <a:gd name="connsiteY2" fmla="*/ 1499616 h 1499616"/>
                <a:gd name="connsiteX3" fmla="*/ 20569 w 835845"/>
                <a:gd name="connsiteY3" fmla="*/ 1499616 h 1499616"/>
                <a:gd name="connsiteX4" fmla="*/ 20569 w 835845"/>
                <a:gd name="connsiteY4" fmla="*/ 0 h 1499616"/>
                <a:gd name="connsiteX0" fmla="*/ 20569 w 818819"/>
                <a:gd name="connsiteY0" fmla="*/ 0 h 1499616"/>
                <a:gd name="connsiteX1" fmla="*/ 776240 w 818819"/>
                <a:gd name="connsiteY1" fmla="*/ 0 h 1499616"/>
                <a:gd name="connsiteX2" fmla="*/ 684800 w 818819"/>
                <a:gd name="connsiteY2" fmla="*/ 1493520 h 1499616"/>
                <a:gd name="connsiteX3" fmla="*/ 20569 w 818819"/>
                <a:gd name="connsiteY3" fmla="*/ 1499616 h 1499616"/>
                <a:gd name="connsiteX4" fmla="*/ 20569 w 818819"/>
                <a:gd name="connsiteY4" fmla="*/ 0 h 1499616"/>
                <a:gd name="connsiteX0" fmla="*/ 20569 w 818819"/>
                <a:gd name="connsiteY0" fmla="*/ 0 h 1547056"/>
                <a:gd name="connsiteX1" fmla="*/ 776240 w 818819"/>
                <a:gd name="connsiteY1" fmla="*/ 0 h 1547056"/>
                <a:gd name="connsiteX2" fmla="*/ 684800 w 818819"/>
                <a:gd name="connsiteY2" fmla="*/ 1493520 h 1547056"/>
                <a:gd name="connsiteX3" fmla="*/ 20569 w 818819"/>
                <a:gd name="connsiteY3" fmla="*/ 1499616 h 1547056"/>
                <a:gd name="connsiteX4" fmla="*/ 20569 w 818819"/>
                <a:gd name="connsiteY4" fmla="*/ 0 h 1547056"/>
                <a:gd name="connsiteX0" fmla="*/ 20569 w 826508"/>
                <a:gd name="connsiteY0" fmla="*/ 0 h 1499616"/>
                <a:gd name="connsiteX1" fmla="*/ 776240 w 826508"/>
                <a:gd name="connsiteY1" fmla="*/ 0 h 1499616"/>
                <a:gd name="connsiteX2" fmla="*/ 733667 w 826508"/>
                <a:gd name="connsiteY2" fmla="*/ 1170381 h 1499616"/>
                <a:gd name="connsiteX3" fmla="*/ 20569 w 826508"/>
                <a:gd name="connsiteY3" fmla="*/ 1499616 h 1499616"/>
                <a:gd name="connsiteX4" fmla="*/ 20569 w 826508"/>
                <a:gd name="connsiteY4" fmla="*/ 0 h 1499616"/>
                <a:gd name="connsiteX0" fmla="*/ 20569 w 827210"/>
                <a:gd name="connsiteY0" fmla="*/ 0 h 1499616"/>
                <a:gd name="connsiteX1" fmla="*/ 776240 w 827210"/>
                <a:gd name="connsiteY1" fmla="*/ 0 h 1499616"/>
                <a:gd name="connsiteX2" fmla="*/ 737403 w 827210"/>
                <a:gd name="connsiteY2" fmla="*/ 1192367 h 1499616"/>
                <a:gd name="connsiteX3" fmla="*/ 20569 w 827210"/>
                <a:gd name="connsiteY3" fmla="*/ 1499616 h 1499616"/>
                <a:gd name="connsiteX4" fmla="*/ 20569 w 827210"/>
                <a:gd name="connsiteY4" fmla="*/ 0 h 1499616"/>
                <a:gd name="connsiteX0" fmla="*/ 20569 w 841645"/>
                <a:gd name="connsiteY0" fmla="*/ 0 h 1499616"/>
                <a:gd name="connsiteX1" fmla="*/ 776240 w 841645"/>
                <a:gd name="connsiteY1" fmla="*/ 0 h 1499616"/>
                <a:gd name="connsiteX2" fmla="*/ 737403 w 841645"/>
                <a:gd name="connsiteY2" fmla="*/ 1192367 h 1499616"/>
                <a:gd name="connsiteX3" fmla="*/ 20569 w 841645"/>
                <a:gd name="connsiteY3" fmla="*/ 1499616 h 1499616"/>
                <a:gd name="connsiteX4" fmla="*/ 20569 w 841645"/>
                <a:gd name="connsiteY4" fmla="*/ 0 h 1499616"/>
                <a:gd name="connsiteX0" fmla="*/ 20569 w 919569"/>
                <a:gd name="connsiteY0" fmla="*/ 0 h 1499616"/>
                <a:gd name="connsiteX1" fmla="*/ 874426 w 919569"/>
                <a:gd name="connsiteY1" fmla="*/ 1012 h 1499616"/>
                <a:gd name="connsiteX2" fmla="*/ 737403 w 919569"/>
                <a:gd name="connsiteY2" fmla="*/ 1192367 h 1499616"/>
                <a:gd name="connsiteX3" fmla="*/ 20569 w 919569"/>
                <a:gd name="connsiteY3" fmla="*/ 1499616 h 1499616"/>
                <a:gd name="connsiteX4" fmla="*/ 20569 w 919569"/>
                <a:gd name="connsiteY4" fmla="*/ 0 h 1499616"/>
                <a:gd name="connsiteX0" fmla="*/ 20569 w 875235"/>
                <a:gd name="connsiteY0" fmla="*/ 0 h 1499616"/>
                <a:gd name="connsiteX1" fmla="*/ 874426 w 875235"/>
                <a:gd name="connsiteY1" fmla="*/ 1012 h 1499616"/>
                <a:gd name="connsiteX2" fmla="*/ 737403 w 875235"/>
                <a:gd name="connsiteY2" fmla="*/ 1192367 h 1499616"/>
                <a:gd name="connsiteX3" fmla="*/ 20569 w 875235"/>
                <a:gd name="connsiteY3" fmla="*/ 1499616 h 1499616"/>
                <a:gd name="connsiteX4" fmla="*/ 20569 w 875235"/>
                <a:gd name="connsiteY4" fmla="*/ 0 h 1499616"/>
                <a:gd name="connsiteX0" fmla="*/ 0 w 902508"/>
                <a:gd name="connsiteY0" fmla="*/ 0 h 1577578"/>
                <a:gd name="connsiteX1" fmla="*/ 901699 w 902508"/>
                <a:gd name="connsiteY1" fmla="*/ 78974 h 1577578"/>
                <a:gd name="connsiteX2" fmla="*/ 764676 w 902508"/>
                <a:gd name="connsiteY2" fmla="*/ 1270329 h 1577578"/>
                <a:gd name="connsiteX3" fmla="*/ 47842 w 902508"/>
                <a:gd name="connsiteY3" fmla="*/ 1577578 h 1577578"/>
                <a:gd name="connsiteX4" fmla="*/ 0 w 902508"/>
                <a:gd name="connsiteY4" fmla="*/ 0 h 1577578"/>
                <a:gd name="connsiteX0" fmla="*/ 0 w 902508"/>
                <a:gd name="connsiteY0" fmla="*/ 0 h 1577578"/>
                <a:gd name="connsiteX1" fmla="*/ 901699 w 902508"/>
                <a:gd name="connsiteY1" fmla="*/ 78974 h 1577578"/>
                <a:gd name="connsiteX2" fmla="*/ 764676 w 902508"/>
                <a:gd name="connsiteY2" fmla="*/ 1270329 h 1577578"/>
                <a:gd name="connsiteX3" fmla="*/ 47842 w 902508"/>
                <a:gd name="connsiteY3" fmla="*/ 1577578 h 1577578"/>
                <a:gd name="connsiteX4" fmla="*/ 0 w 902508"/>
                <a:gd name="connsiteY4" fmla="*/ 0 h 1577578"/>
                <a:gd name="connsiteX0" fmla="*/ 0 w 902508"/>
                <a:gd name="connsiteY0" fmla="*/ 0 h 1338221"/>
                <a:gd name="connsiteX1" fmla="*/ 901699 w 902508"/>
                <a:gd name="connsiteY1" fmla="*/ 78974 h 1338221"/>
                <a:gd name="connsiteX2" fmla="*/ 764676 w 902508"/>
                <a:gd name="connsiteY2" fmla="*/ 1270329 h 1338221"/>
                <a:gd name="connsiteX3" fmla="*/ 38391 w 902508"/>
                <a:gd name="connsiteY3" fmla="*/ 1318393 h 1338221"/>
                <a:gd name="connsiteX4" fmla="*/ 0 w 902508"/>
                <a:gd name="connsiteY4" fmla="*/ 0 h 1338221"/>
                <a:gd name="connsiteX0" fmla="*/ 0 w 902508"/>
                <a:gd name="connsiteY0" fmla="*/ 0 h 1419679"/>
                <a:gd name="connsiteX1" fmla="*/ 901699 w 902508"/>
                <a:gd name="connsiteY1" fmla="*/ 78974 h 1419679"/>
                <a:gd name="connsiteX2" fmla="*/ 764676 w 902508"/>
                <a:gd name="connsiteY2" fmla="*/ 1270329 h 1419679"/>
                <a:gd name="connsiteX3" fmla="*/ 136321 w 902508"/>
                <a:gd name="connsiteY3" fmla="*/ 1419679 h 1419679"/>
                <a:gd name="connsiteX4" fmla="*/ 0 w 902508"/>
                <a:gd name="connsiteY4" fmla="*/ 0 h 1419679"/>
                <a:gd name="connsiteX0" fmla="*/ 0 w 866365"/>
                <a:gd name="connsiteY0" fmla="*/ 0 h 1546267"/>
                <a:gd name="connsiteX1" fmla="*/ 865556 w 866365"/>
                <a:gd name="connsiteY1" fmla="*/ 205562 h 1546267"/>
                <a:gd name="connsiteX2" fmla="*/ 728533 w 866365"/>
                <a:gd name="connsiteY2" fmla="*/ 1396917 h 1546267"/>
                <a:gd name="connsiteX3" fmla="*/ 100178 w 866365"/>
                <a:gd name="connsiteY3" fmla="*/ 1546267 h 1546267"/>
                <a:gd name="connsiteX4" fmla="*/ 0 w 866365"/>
                <a:gd name="connsiteY4" fmla="*/ 0 h 1546267"/>
                <a:gd name="connsiteX0" fmla="*/ 0 w 824778"/>
                <a:gd name="connsiteY0" fmla="*/ 0 h 1546267"/>
                <a:gd name="connsiteX1" fmla="*/ 823198 w 824778"/>
                <a:gd name="connsiteY1" fmla="*/ 125936 h 1546267"/>
                <a:gd name="connsiteX2" fmla="*/ 728533 w 824778"/>
                <a:gd name="connsiteY2" fmla="*/ 1396917 h 1546267"/>
                <a:gd name="connsiteX3" fmla="*/ 100178 w 824778"/>
                <a:gd name="connsiteY3" fmla="*/ 1546267 h 1546267"/>
                <a:gd name="connsiteX4" fmla="*/ 0 w 824778"/>
                <a:gd name="connsiteY4" fmla="*/ 0 h 1546267"/>
                <a:gd name="connsiteX0" fmla="*/ 0 w 824778"/>
                <a:gd name="connsiteY0" fmla="*/ 0 h 1565831"/>
                <a:gd name="connsiteX1" fmla="*/ 823198 w 824778"/>
                <a:gd name="connsiteY1" fmla="*/ 125936 h 1565831"/>
                <a:gd name="connsiteX2" fmla="*/ 728533 w 824778"/>
                <a:gd name="connsiteY2" fmla="*/ 1396917 h 1565831"/>
                <a:gd name="connsiteX3" fmla="*/ 100178 w 824778"/>
                <a:gd name="connsiteY3" fmla="*/ 1546267 h 1565831"/>
                <a:gd name="connsiteX4" fmla="*/ 0 w 824778"/>
                <a:gd name="connsiteY4" fmla="*/ 0 h 1565831"/>
                <a:gd name="connsiteX0" fmla="*/ 0 w 824778"/>
                <a:gd name="connsiteY0" fmla="*/ 0 h 1596225"/>
                <a:gd name="connsiteX1" fmla="*/ 823198 w 824778"/>
                <a:gd name="connsiteY1" fmla="*/ 125936 h 1596225"/>
                <a:gd name="connsiteX2" fmla="*/ 728533 w 824778"/>
                <a:gd name="connsiteY2" fmla="*/ 1396917 h 1596225"/>
                <a:gd name="connsiteX3" fmla="*/ 100178 w 824778"/>
                <a:gd name="connsiteY3" fmla="*/ 1546267 h 1596225"/>
                <a:gd name="connsiteX4" fmla="*/ 0 w 824778"/>
                <a:gd name="connsiteY4" fmla="*/ 0 h 159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778" h="1596225">
                  <a:moveTo>
                    <a:pt x="0" y="0"/>
                  </a:moveTo>
                  <a:lnTo>
                    <a:pt x="823198" y="125936"/>
                  </a:lnTo>
                  <a:cubicBezTo>
                    <a:pt x="832712" y="571156"/>
                    <a:pt x="799039" y="1176225"/>
                    <a:pt x="728533" y="1396917"/>
                  </a:cubicBezTo>
                  <a:cubicBezTo>
                    <a:pt x="472262" y="1648037"/>
                    <a:pt x="287691" y="1616189"/>
                    <a:pt x="100178" y="1546267"/>
                  </a:cubicBezTo>
                  <a:cubicBezTo>
                    <a:pt x="-9550" y="1058587"/>
                    <a:pt x="184739" y="450462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8" name="Rettangolo 73">
              <a:extLst>
                <a:ext uri="{FF2B5EF4-FFF2-40B4-BE49-F238E27FC236}">
                  <a16:creationId xmlns:a16="http://schemas.microsoft.com/office/drawing/2014/main" id="{265DDF1C-C340-0F42-0A18-5040E9CD0218}"/>
                </a:ext>
              </a:extLst>
            </p:cNvPr>
            <p:cNvSpPr/>
            <p:nvPr/>
          </p:nvSpPr>
          <p:spPr>
            <a:xfrm rot="777002">
              <a:off x="7486574" y="5308285"/>
              <a:ext cx="322509" cy="611179"/>
            </a:xfrm>
            <a:custGeom>
              <a:avLst/>
              <a:gdLst>
                <a:gd name="connsiteX0" fmla="*/ 0 w 332697"/>
                <a:gd name="connsiteY0" fmla="*/ 0 h 590959"/>
                <a:gd name="connsiteX1" fmla="*/ 332697 w 332697"/>
                <a:gd name="connsiteY1" fmla="*/ 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0 h 590959"/>
                <a:gd name="connsiteX1" fmla="*/ 302217 w 332697"/>
                <a:gd name="connsiteY1" fmla="*/ 3048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0 h 590959"/>
                <a:gd name="connsiteX1" fmla="*/ 306027 w 332697"/>
                <a:gd name="connsiteY1" fmla="*/ 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23706 h 614665"/>
                <a:gd name="connsiteX1" fmla="*/ 306027 w 332697"/>
                <a:gd name="connsiteY1" fmla="*/ 23706 h 614665"/>
                <a:gd name="connsiteX2" fmla="*/ 332697 w 332697"/>
                <a:gd name="connsiteY2" fmla="*/ 614665 h 614665"/>
                <a:gd name="connsiteX3" fmla="*/ 0 w 332697"/>
                <a:gd name="connsiteY3" fmla="*/ 614665 h 614665"/>
                <a:gd name="connsiteX4" fmla="*/ 0 w 332697"/>
                <a:gd name="connsiteY4" fmla="*/ 23706 h 614665"/>
                <a:gd name="connsiteX0" fmla="*/ 0 w 332697"/>
                <a:gd name="connsiteY0" fmla="*/ 34524 h 625483"/>
                <a:gd name="connsiteX1" fmla="*/ 306027 w 332697"/>
                <a:gd name="connsiteY1" fmla="*/ 34524 h 625483"/>
                <a:gd name="connsiteX2" fmla="*/ 332697 w 332697"/>
                <a:gd name="connsiteY2" fmla="*/ 625483 h 625483"/>
                <a:gd name="connsiteX3" fmla="*/ 0 w 332697"/>
                <a:gd name="connsiteY3" fmla="*/ 625483 h 625483"/>
                <a:gd name="connsiteX4" fmla="*/ 0 w 332697"/>
                <a:gd name="connsiteY4" fmla="*/ 34524 h 625483"/>
                <a:gd name="connsiteX0" fmla="*/ 0 w 306027"/>
                <a:gd name="connsiteY0" fmla="*/ 34524 h 625483"/>
                <a:gd name="connsiteX1" fmla="*/ 306027 w 306027"/>
                <a:gd name="connsiteY1" fmla="*/ 34524 h 625483"/>
                <a:gd name="connsiteX2" fmla="*/ 302217 w 306027"/>
                <a:gd name="connsiteY2" fmla="*/ 614053 h 625483"/>
                <a:gd name="connsiteX3" fmla="*/ 0 w 306027"/>
                <a:gd name="connsiteY3" fmla="*/ 625483 h 625483"/>
                <a:gd name="connsiteX4" fmla="*/ 0 w 306027"/>
                <a:gd name="connsiteY4" fmla="*/ 34524 h 625483"/>
                <a:gd name="connsiteX0" fmla="*/ 0 w 302217"/>
                <a:gd name="connsiteY0" fmla="*/ 5802 h 596761"/>
                <a:gd name="connsiteX1" fmla="*/ 264117 w 302217"/>
                <a:gd name="connsiteY1" fmla="*/ 181062 h 596761"/>
                <a:gd name="connsiteX2" fmla="*/ 302217 w 302217"/>
                <a:gd name="connsiteY2" fmla="*/ 585331 h 596761"/>
                <a:gd name="connsiteX3" fmla="*/ 0 w 302217"/>
                <a:gd name="connsiteY3" fmla="*/ 596761 h 596761"/>
                <a:gd name="connsiteX4" fmla="*/ 0 w 302217"/>
                <a:gd name="connsiteY4" fmla="*/ 5802 h 596761"/>
                <a:gd name="connsiteX0" fmla="*/ 0 w 309837"/>
                <a:gd name="connsiteY0" fmla="*/ 32444 h 623403"/>
                <a:gd name="connsiteX1" fmla="*/ 309837 w 309837"/>
                <a:gd name="connsiteY1" fmla="*/ 36254 h 623403"/>
                <a:gd name="connsiteX2" fmla="*/ 302217 w 309837"/>
                <a:gd name="connsiteY2" fmla="*/ 611973 h 623403"/>
                <a:gd name="connsiteX3" fmla="*/ 0 w 309837"/>
                <a:gd name="connsiteY3" fmla="*/ 623403 h 623403"/>
                <a:gd name="connsiteX4" fmla="*/ 0 w 309837"/>
                <a:gd name="connsiteY4" fmla="*/ 32444 h 623403"/>
                <a:gd name="connsiteX0" fmla="*/ 0 w 309837"/>
                <a:gd name="connsiteY0" fmla="*/ 39020 h 618549"/>
                <a:gd name="connsiteX1" fmla="*/ 309837 w 309837"/>
                <a:gd name="connsiteY1" fmla="*/ 31400 h 618549"/>
                <a:gd name="connsiteX2" fmla="*/ 302217 w 309837"/>
                <a:gd name="connsiteY2" fmla="*/ 607119 h 618549"/>
                <a:gd name="connsiteX3" fmla="*/ 0 w 309837"/>
                <a:gd name="connsiteY3" fmla="*/ 618549 h 618549"/>
                <a:gd name="connsiteX4" fmla="*/ 0 w 309837"/>
                <a:gd name="connsiteY4" fmla="*/ 39020 h 618549"/>
                <a:gd name="connsiteX0" fmla="*/ 0 w 309837"/>
                <a:gd name="connsiteY0" fmla="*/ 39020 h 618549"/>
                <a:gd name="connsiteX1" fmla="*/ 309837 w 309837"/>
                <a:gd name="connsiteY1" fmla="*/ 31400 h 618549"/>
                <a:gd name="connsiteX2" fmla="*/ 285738 w 309837"/>
                <a:gd name="connsiteY2" fmla="*/ 589131 h 618549"/>
                <a:gd name="connsiteX3" fmla="*/ 0 w 309837"/>
                <a:gd name="connsiteY3" fmla="*/ 618549 h 618549"/>
                <a:gd name="connsiteX4" fmla="*/ 0 w 309837"/>
                <a:gd name="connsiteY4" fmla="*/ 39020 h 618549"/>
                <a:gd name="connsiteX0" fmla="*/ 0 w 309837"/>
                <a:gd name="connsiteY0" fmla="*/ 39020 h 616766"/>
                <a:gd name="connsiteX1" fmla="*/ 309837 w 309837"/>
                <a:gd name="connsiteY1" fmla="*/ 31400 h 616766"/>
                <a:gd name="connsiteX2" fmla="*/ 285738 w 309837"/>
                <a:gd name="connsiteY2" fmla="*/ 589131 h 616766"/>
                <a:gd name="connsiteX3" fmla="*/ 26610 w 309837"/>
                <a:gd name="connsiteY3" fmla="*/ 616766 h 616766"/>
                <a:gd name="connsiteX4" fmla="*/ 0 w 309837"/>
                <a:gd name="connsiteY4" fmla="*/ 39020 h 616766"/>
                <a:gd name="connsiteX0" fmla="*/ 0 w 309837"/>
                <a:gd name="connsiteY0" fmla="*/ 39020 h 628935"/>
                <a:gd name="connsiteX1" fmla="*/ 309837 w 309837"/>
                <a:gd name="connsiteY1" fmla="*/ 31400 h 628935"/>
                <a:gd name="connsiteX2" fmla="*/ 285738 w 309837"/>
                <a:gd name="connsiteY2" fmla="*/ 589131 h 628935"/>
                <a:gd name="connsiteX3" fmla="*/ 15967 w 309837"/>
                <a:gd name="connsiteY3" fmla="*/ 628935 h 628935"/>
                <a:gd name="connsiteX4" fmla="*/ 0 w 309837"/>
                <a:gd name="connsiteY4" fmla="*/ 39020 h 628935"/>
                <a:gd name="connsiteX0" fmla="*/ 0 w 309837"/>
                <a:gd name="connsiteY0" fmla="*/ 39020 h 613984"/>
                <a:gd name="connsiteX1" fmla="*/ 309837 w 309837"/>
                <a:gd name="connsiteY1" fmla="*/ 31400 h 613984"/>
                <a:gd name="connsiteX2" fmla="*/ 285738 w 309837"/>
                <a:gd name="connsiteY2" fmla="*/ 589131 h 613984"/>
                <a:gd name="connsiteX3" fmla="*/ 11146 w 309837"/>
                <a:gd name="connsiteY3" fmla="*/ 613984 h 613984"/>
                <a:gd name="connsiteX4" fmla="*/ 0 w 309837"/>
                <a:gd name="connsiteY4" fmla="*/ 39020 h 613984"/>
                <a:gd name="connsiteX0" fmla="*/ 0 w 309837"/>
                <a:gd name="connsiteY0" fmla="*/ 39020 h 621034"/>
                <a:gd name="connsiteX1" fmla="*/ 309837 w 309837"/>
                <a:gd name="connsiteY1" fmla="*/ 31400 h 621034"/>
                <a:gd name="connsiteX2" fmla="*/ 285738 w 309837"/>
                <a:gd name="connsiteY2" fmla="*/ 589131 h 621034"/>
                <a:gd name="connsiteX3" fmla="*/ 11146 w 309837"/>
                <a:gd name="connsiteY3" fmla="*/ 613984 h 621034"/>
                <a:gd name="connsiteX4" fmla="*/ 0 w 309837"/>
                <a:gd name="connsiteY4" fmla="*/ 39020 h 621034"/>
                <a:gd name="connsiteX0" fmla="*/ 0 w 309837"/>
                <a:gd name="connsiteY0" fmla="*/ 39020 h 622514"/>
                <a:gd name="connsiteX1" fmla="*/ 309837 w 309837"/>
                <a:gd name="connsiteY1" fmla="*/ 31400 h 622514"/>
                <a:gd name="connsiteX2" fmla="*/ 285738 w 309837"/>
                <a:gd name="connsiteY2" fmla="*/ 589131 h 622514"/>
                <a:gd name="connsiteX3" fmla="*/ 11146 w 309837"/>
                <a:gd name="connsiteY3" fmla="*/ 613984 h 622514"/>
                <a:gd name="connsiteX4" fmla="*/ 0 w 309837"/>
                <a:gd name="connsiteY4" fmla="*/ 39020 h 622514"/>
                <a:gd name="connsiteX0" fmla="*/ 0 w 309837"/>
                <a:gd name="connsiteY0" fmla="*/ 39020 h 621198"/>
                <a:gd name="connsiteX1" fmla="*/ 309837 w 309837"/>
                <a:gd name="connsiteY1" fmla="*/ 31400 h 621198"/>
                <a:gd name="connsiteX2" fmla="*/ 304236 w 309837"/>
                <a:gd name="connsiteY2" fmla="*/ 580254 h 621198"/>
                <a:gd name="connsiteX3" fmla="*/ 11146 w 309837"/>
                <a:gd name="connsiteY3" fmla="*/ 613984 h 621198"/>
                <a:gd name="connsiteX4" fmla="*/ 0 w 309837"/>
                <a:gd name="connsiteY4" fmla="*/ 39020 h 621198"/>
                <a:gd name="connsiteX0" fmla="*/ 0 w 309837"/>
                <a:gd name="connsiteY0" fmla="*/ 39020 h 620832"/>
                <a:gd name="connsiteX1" fmla="*/ 309837 w 309837"/>
                <a:gd name="connsiteY1" fmla="*/ 31400 h 620832"/>
                <a:gd name="connsiteX2" fmla="*/ 292577 w 309837"/>
                <a:gd name="connsiteY2" fmla="*/ 577217 h 620832"/>
                <a:gd name="connsiteX3" fmla="*/ 11146 w 309837"/>
                <a:gd name="connsiteY3" fmla="*/ 613984 h 620832"/>
                <a:gd name="connsiteX4" fmla="*/ 0 w 309837"/>
                <a:gd name="connsiteY4" fmla="*/ 39020 h 620832"/>
                <a:gd name="connsiteX0" fmla="*/ 0 w 309837"/>
                <a:gd name="connsiteY0" fmla="*/ 39020 h 619986"/>
                <a:gd name="connsiteX1" fmla="*/ 309837 w 309837"/>
                <a:gd name="connsiteY1" fmla="*/ 31400 h 619986"/>
                <a:gd name="connsiteX2" fmla="*/ 306291 w 309837"/>
                <a:gd name="connsiteY2" fmla="*/ 568851 h 619986"/>
                <a:gd name="connsiteX3" fmla="*/ 11146 w 309837"/>
                <a:gd name="connsiteY3" fmla="*/ 613984 h 619986"/>
                <a:gd name="connsiteX4" fmla="*/ 0 w 309837"/>
                <a:gd name="connsiteY4" fmla="*/ 39020 h 619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837" h="619986">
                  <a:moveTo>
                    <a:pt x="0" y="39020"/>
                  </a:moveTo>
                  <a:cubicBezTo>
                    <a:pt x="109629" y="920"/>
                    <a:pt x="162108" y="-21940"/>
                    <a:pt x="309837" y="31400"/>
                  </a:cubicBezTo>
                  <a:lnTo>
                    <a:pt x="306291" y="568851"/>
                  </a:lnTo>
                  <a:cubicBezTo>
                    <a:pt x="219326" y="588285"/>
                    <a:pt x="93311" y="636876"/>
                    <a:pt x="11146" y="613984"/>
                  </a:cubicBezTo>
                  <a:lnTo>
                    <a:pt x="0" y="3902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9" name="Gruppo 58">
              <a:extLst>
                <a:ext uri="{FF2B5EF4-FFF2-40B4-BE49-F238E27FC236}">
                  <a16:creationId xmlns:a16="http://schemas.microsoft.com/office/drawing/2014/main" id="{55C05CDE-A3AE-F11E-2C42-C78757CC700F}"/>
                </a:ext>
              </a:extLst>
            </p:cNvPr>
            <p:cNvGrpSpPr/>
            <p:nvPr/>
          </p:nvGrpSpPr>
          <p:grpSpPr>
            <a:xfrm>
              <a:off x="7519203" y="3305705"/>
              <a:ext cx="1030544" cy="1508774"/>
              <a:chOff x="7519203" y="3480608"/>
              <a:chExt cx="990053" cy="1530515"/>
            </a:xfrm>
          </p:grpSpPr>
          <p:sp>
            <p:nvSpPr>
              <p:cNvPr id="97" name="Trapezio 67">
                <a:extLst>
                  <a:ext uri="{FF2B5EF4-FFF2-40B4-BE49-F238E27FC236}">
                    <a16:creationId xmlns:a16="http://schemas.microsoft.com/office/drawing/2014/main" id="{90B9D474-E507-A48E-2E87-EE704891DF20}"/>
                  </a:ext>
                </a:extLst>
              </p:cNvPr>
              <p:cNvSpPr/>
              <p:nvPr/>
            </p:nvSpPr>
            <p:spPr>
              <a:xfrm rot="929617">
                <a:off x="7519203" y="3480608"/>
                <a:ext cx="990053" cy="1530515"/>
              </a:xfrm>
              <a:custGeom>
                <a:avLst/>
                <a:gdLst>
                  <a:gd name="connsiteX0" fmla="*/ 0 w 1017409"/>
                  <a:gd name="connsiteY0" fmla="*/ 1393390 h 1393390"/>
                  <a:gd name="connsiteX1" fmla="*/ 149671 w 1017409"/>
                  <a:gd name="connsiteY1" fmla="*/ 0 h 1393390"/>
                  <a:gd name="connsiteX2" fmla="*/ 867738 w 1017409"/>
                  <a:gd name="connsiteY2" fmla="*/ 0 h 1393390"/>
                  <a:gd name="connsiteX3" fmla="*/ 1017409 w 1017409"/>
                  <a:gd name="connsiteY3" fmla="*/ 1393390 h 1393390"/>
                  <a:gd name="connsiteX4" fmla="*/ 0 w 1017409"/>
                  <a:gd name="connsiteY4" fmla="*/ 1393390 h 1393390"/>
                  <a:gd name="connsiteX0" fmla="*/ 0 w 961936"/>
                  <a:gd name="connsiteY0" fmla="*/ 1393390 h 1393390"/>
                  <a:gd name="connsiteX1" fmla="*/ 149671 w 961936"/>
                  <a:gd name="connsiteY1" fmla="*/ 0 h 1393390"/>
                  <a:gd name="connsiteX2" fmla="*/ 867738 w 961936"/>
                  <a:gd name="connsiteY2" fmla="*/ 0 h 1393390"/>
                  <a:gd name="connsiteX3" fmla="*/ 961936 w 961936"/>
                  <a:gd name="connsiteY3" fmla="*/ 1392953 h 1393390"/>
                  <a:gd name="connsiteX4" fmla="*/ 0 w 961936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411727"/>
                  <a:gd name="connsiteX1" fmla="*/ 149671 w 990173"/>
                  <a:gd name="connsiteY1" fmla="*/ 0 h 1411727"/>
                  <a:gd name="connsiteX2" fmla="*/ 867738 w 990173"/>
                  <a:gd name="connsiteY2" fmla="*/ 0 h 1411727"/>
                  <a:gd name="connsiteX3" fmla="*/ 961936 w 990173"/>
                  <a:gd name="connsiteY3" fmla="*/ 1392953 h 1411727"/>
                  <a:gd name="connsiteX4" fmla="*/ 0 w 990173"/>
                  <a:gd name="connsiteY4" fmla="*/ 1393390 h 1411727"/>
                  <a:gd name="connsiteX0" fmla="*/ 11176 w 1001349"/>
                  <a:gd name="connsiteY0" fmla="*/ 1393390 h 1411727"/>
                  <a:gd name="connsiteX1" fmla="*/ 160847 w 1001349"/>
                  <a:gd name="connsiteY1" fmla="*/ 0 h 1411727"/>
                  <a:gd name="connsiteX2" fmla="*/ 878914 w 1001349"/>
                  <a:gd name="connsiteY2" fmla="*/ 0 h 1411727"/>
                  <a:gd name="connsiteX3" fmla="*/ 973112 w 1001349"/>
                  <a:gd name="connsiteY3" fmla="*/ 1392953 h 1411727"/>
                  <a:gd name="connsiteX4" fmla="*/ 11176 w 1001349"/>
                  <a:gd name="connsiteY4" fmla="*/ 1393390 h 1411727"/>
                  <a:gd name="connsiteX0" fmla="*/ 13018 w 1003191"/>
                  <a:gd name="connsiteY0" fmla="*/ 1393390 h 1411727"/>
                  <a:gd name="connsiteX1" fmla="*/ 162689 w 1003191"/>
                  <a:gd name="connsiteY1" fmla="*/ 0 h 1411727"/>
                  <a:gd name="connsiteX2" fmla="*/ 880756 w 1003191"/>
                  <a:gd name="connsiteY2" fmla="*/ 0 h 1411727"/>
                  <a:gd name="connsiteX3" fmla="*/ 974954 w 1003191"/>
                  <a:gd name="connsiteY3" fmla="*/ 1392953 h 1411727"/>
                  <a:gd name="connsiteX4" fmla="*/ 13018 w 1003191"/>
                  <a:gd name="connsiteY4" fmla="*/ 1393390 h 1411727"/>
                  <a:gd name="connsiteX0" fmla="*/ 13018 w 996432"/>
                  <a:gd name="connsiteY0" fmla="*/ 1393390 h 1450462"/>
                  <a:gd name="connsiteX1" fmla="*/ 162689 w 996432"/>
                  <a:gd name="connsiteY1" fmla="*/ 0 h 1450462"/>
                  <a:gd name="connsiteX2" fmla="*/ 880756 w 996432"/>
                  <a:gd name="connsiteY2" fmla="*/ 0 h 1450462"/>
                  <a:gd name="connsiteX3" fmla="*/ 967173 w 996432"/>
                  <a:gd name="connsiteY3" fmla="*/ 1450461 h 1450462"/>
                  <a:gd name="connsiteX4" fmla="*/ 13018 w 996432"/>
                  <a:gd name="connsiteY4" fmla="*/ 1393390 h 1450462"/>
                  <a:gd name="connsiteX0" fmla="*/ 12523 w 995937"/>
                  <a:gd name="connsiteY0" fmla="*/ 1393390 h 1450462"/>
                  <a:gd name="connsiteX1" fmla="*/ 162194 w 995937"/>
                  <a:gd name="connsiteY1" fmla="*/ 0 h 1450462"/>
                  <a:gd name="connsiteX2" fmla="*/ 880261 w 995937"/>
                  <a:gd name="connsiteY2" fmla="*/ 0 h 1450462"/>
                  <a:gd name="connsiteX3" fmla="*/ 966678 w 995937"/>
                  <a:gd name="connsiteY3" fmla="*/ 1450461 h 1450462"/>
                  <a:gd name="connsiteX4" fmla="*/ 12523 w 995937"/>
                  <a:gd name="connsiteY4" fmla="*/ 1393390 h 1450462"/>
                  <a:gd name="connsiteX0" fmla="*/ 12523 w 995937"/>
                  <a:gd name="connsiteY0" fmla="*/ 1432747 h 1489819"/>
                  <a:gd name="connsiteX1" fmla="*/ 162194 w 995937"/>
                  <a:gd name="connsiteY1" fmla="*/ 39357 h 1489819"/>
                  <a:gd name="connsiteX2" fmla="*/ 880261 w 995937"/>
                  <a:gd name="connsiteY2" fmla="*/ 39357 h 1489819"/>
                  <a:gd name="connsiteX3" fmla="*/ 966678 w 995937"/>
                  <a:gd name="connsiteY3" fmla="*/ 1489818 h 1489819"/>
                  <a:gd name="connsiteX4" fmla="*/ 12523 w 995937"/>
                  <a:gd name="connsiteY4" fmla="*/ 1432747 h 1489819"/>
                  <a:gd name="connsiteX0" fmla="*/ 12523 w 995937"/>
                  <a:gd name="connsiteY0" fmla="*/ 1432747 h 1518816"/>
                  <a:gd name="connsiteX1" fmla="*/ 162194 w 995937"/>
                  <a:gd name="connsiteY1" fmla="*/ 39357 h 1518816"/>
                  <a:gd name="connsiteX2" fmla="*/ 880261 w 995937"/>
                  <a:gd name="connsiteY2" fmla="*/ 39357 h 1518816"/>
                  <a:gd name="connsiteX3" fmla="*/ 966678 w 995937"/>
                  <a:gd name="connsiteY3" fmla="*/ 1489818 h 1518816"/>
                  <a:gd name="connsiteX4" fmla="*/ 12523 w 995937"/>
                  <a:gd name="connsiteY4" fmla="*/ 1432747 h 1518816"/>
                  <a:gd name="connsiteX0" fmla="*/ 12523 w 995937"/>
                  <a:gd name="connsiteY0" fmla="*/ 1432747 h 1534940"/>
                  <a:gd name="connsiteX1" fmla="*/ 162194 w 995937"/>
                  <a:gd name="connsiteY1" fmla="*/ 39357 h 1534940"/>
                  <a:gd name="connsiteX2" fmla="*/ 880261 w 995937"/>
                  <a:gd name="connsiteY2" fmla="*/ 39357 h 1534940"/>
                  <a:gd name="connsiteX3" fmla="*/ 966678 w 995937"/>
                  <a:gd name="connsiteY3" fmla="*/ 1489818 h 1534940"/>
                  <a:gd name="connsiteX4" fmla="*/ 12523 w 995937"/>
                  <a:gd name="connsiteY4" fmla="*/ 1432747 h 1534940"/>
                  <a:gd name="connsiteX0" fmla="*/ 12523 w 1003560"/>
                  <a:gd name="connsiteY0" fmla="*/ 1428322 h 1530515"/>
                  <a:gd name="connsiteX1" fmla="*/ 162194 w 1003560"/>
                  <a:gd name="connsiteY1" fmla="*/ 34932 h 1530515"/>
                  <a:gd name="connsiteX2" fmla="*/ 925119 w 1003560"/>
                  <a:gd name="connsiteY2" fmla="*/ 54127 h 1530515"/>
                  <a:gd name="connsiteX3" fmla="*/ 966678 w 1003560"/>
                  <a:gd name="connsiteY3" fmla="*/ 1485393 h 1530515"/>
                  <a:gd name="connsiteX4" fmla="*/ 12523 w 1003560"/>
                  <a:gd name="connsiteY4" fmla="*/ 1428322 h 1530515"/>
                  <a:gd name="connsiteX0" fmla="*/ 12523 w 991671"/>
                  <a:gd name="connsiteY0" fmla="*/ 1428322 h 1530515"/>
                  <a:gd name="connsiteX1" fmla="*/ 162194 w 991671"/>
                  <a:gd name="connsiteY1" fmla="*/ 34932 h 1530515"/>
                  <a:gd name="connsiteX2" fmla="*/ 925119 w 991671"/>
                  <a:gd name="connsiteY2" fmla="*/ 54127 h 1530515"/>
                  <a:gd name="connsiteX3" fmla="*/ 966678 w 991671"/>
                  <a:gd name="connsiteY3" fmla="*/ 1485393 h 1530515"/>
                  <a:gd name="connsiteX4" fmla="*/ 12523 w 991671"/>
                  <a:gd name="connsiteY4" fmla="*/ 1428322 h 1530515"/>
                  <a:gd name="connsiteX0" fmla="*/ 12523 w 990053"/>
                  <a:gd name="connsiteY0" fmla="*/ 1428322 h 1530515"/>
                  <a:gd name="connsiteX1" fmla="*/ 162194 w 990053"/>
                  <a:gd name="connsiteY1" fmla="*/ 34932 h 1530515"/>
                  <a:gd name="connsiteX2" fmla="*/ 925119 w 990053"/>
                  <a:gd name="connsiteY2" fmla="*/ 54127 h 1530515"/>
                  <a:gd name="connsiteX3" fmla="*/ 966678 w 990053"/>
                  <a:gd name="connsiteY3" fmla="*/ 1485393 h 1530515"/>
                  <a:gd name="connsiteX4" fmla="*/ 12523 w 990053"/>
                  <a:gd name="connsiteY4" fmla="*/ 1428322 h 15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0053" h="1530515">
                    <a:moveTo>
                      <a:pt x="12523" y="1428322"/>
                    </a:moveTo>
                    <a:cubicBezTo>
                      <a:pt x="-40980" y="1332536"/>
                      <a:pt x="89837" y="560973"/>
                      <a:pt x="162194" y="34932"/>
                    </a:cubicBezTo>
                    <a:cubicBezTo>
                      <a:pt x="321651" y="-53623"/>
                      <a:pt x="685763" y="54127"/>
                      <a:pt x="925119" y="54127"/>
                    </a:cubicBezTo>
                    <a:cubicBezTo>
                      <a:pt x="850367" y="706018"/>
                      <a:pt x="1057201" y="1090073"/>
                      <a:pt x="966678" y="1485393"/>
                    </a:cubicBezTo>
                    <a:cubicBezTo>
                      <a:pt x="516692" y="1560930"/>
                      <a:pt x="95716" y="1541443"/>
                      <a:pt x="12523" y="142832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8" name="Rettangolo 51">
                <a:extLst>
                  <a:ext uri="{FF2B5EF4-FFF2-40B4-BE49-F238E27FC236}">
                    <a16:creationId xmlns:a16="http://schemas.microsoft.com/office/drawing/2014/main" id="{14015F2A-5CD5-FD15-7347-081D1C82AF36}"/>
                  </a:ext>
                </a:extLst>
              </p:cNvPr>
              <p:cNvSpPr/>
              <p:nvPr/>
            </p:nvSpPr>
            <p:spPr>
              <a:xfrm rot="975309">
                <a:off x="7836195" y="3544231"/>
                <a:ext cx="629296" cy="743701"/>
              </a:xfrm>
              <a:custGeom>
                <a:avLst/>
                <a:gdLst>
                  <a:gd name="connsiteX0" fmla="*/ 0 w 616619"/>
                  <a:gd name="connsiteY0" fmla="*/ 0 h 621814"/>
                  <a:gd name="connsiteX1" fmla="*/ 616619 w 616619"/>
                  <a:gd name="connsiteY1" fmla="*/ 0 h 621814"/>
                  <a:gd name="connsiteX2" fmla="*/ 616619 w 616619"/>
                  <a:gd name="connsiteY2" fmla="*/ 621814 h 621814"/>
                  <a:gd name="connsiteX3" fmla="*/ 0 w 616619"/>
                  <a:gd name="connsiteY3" fmla="*/ 621814 h 621814"/>
                  <a:gd name="connsiteX4" fmla="*/ 0 w 616619"/>
                  <a:gd name="connsiteY4" fmla="*/ 0 h 621814"/>
                  <a:gd name="connsiteX0" fmla="*/ 0 w 616619"/>
                  <a:gd name="connsiteY0" fmla="*/ 0 h 688563"/>
                  <a:gd name="connsiteX1" fmla="*/ 616619 w 616619"/>
                  <a:gd name="connsiteY1" fmla="*/ 0 h 688563"/>
                  <a:gd name="connsiteX2" fmla="*/ 616619 w 616619"/>
                  <a:gd name="connsiteY2" fmla="*/ 621814 h 688563"/>
                  <a:gd name="connsiteX3" fmla="*/ 0 w 616619"/>
                  <a:gd name="connsiteY3" fmla="*/ 621814 h 688563"/>
                  <a:gd name="connsiteX4" fmla="*/ 0 w 616619"/>
                  <a:gd name="connsiteY4" fmla="*/ 0 h 688563"/>
                  <a:gd name="connsiteX0" fmla="*/ 0 w 616619"/>
                  <a:gd name="connsiteY0" fmla="*/ 0 h 708755"/>
                  <a:gd name="connsiteX1" fmla="*/ 616619 w 616619"/>
                  <a:gd name="connsiteY1" fmla="*/ 0 h 708755"/>
                  <a:gd name="connsiteX2" fmla="*/ 616619 w 616619"/>
                  <a:gd name="connsiteY2" fmla="*/ 621814 h 708755"/>
                  <a:gd name="connsiteX3" fmla="*/ 0 w 616619"/>
                  <a:gd name="connsiteY3" fmla="*/ 621814 h 708755"/>
                  <a:gd name="connsiteX4" fmla="*/ 0 w 616619"/>
                  <a:gd name="connsiteY4" fmla="*/ 0 h 708755"/>
                  <a:gd name="connsiteX0" fmla="*/ 0 w 616619"/>
                  <a:gd name="connsiteY0" fmla="*/ 0 h 711984"/>
                  <a:gd name="connsiteX1" fmla="*/ 616619 w 616619"/>
                  <a:gd name="connsiteY1" fmla="*/ 0 h 711984"/>
                  <a:gd name="connsiteX2" fmla="*/ 616619 w 616619"/>
                  <a:gd name="connsiteY2" fmla="*/ 621814 h 711984"/>
                  <a:gd name="connsiteX3" fmla="*/ 0 w 616619"/>
                  <a:gd name="connsiteY3" fmla="*/ 621814 h 711984"/>
                  <a:gd name="connsiteX4" fmla="*/ 0 w 616619"/>
                  <a:gd name="connsiteY4" fmla="*/ 0 h 711984"/>
                  <a:gd name="connsiteX0" fmla="*/ 0 w 616619"/>
                  <a:gd name="connsiteY0" fmla="*/ 0 h 712500"/>
                  <a:gd name="connsiteX1" fmla="*/ 616619 w 616619"/>
                  <a:gd name="connsiteY1" fmla="*/ 0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30030"/>
                  <a:gd name="connsiteY0" fmla="*/ 0 h 712500"/>
                  <a:gd name="connsiteX1" fmla="*/ 630030 w 630030"/>
                  <a:gd name="connsiteY1" fmla="*/ 2440 h 712500"/>
                  <a:gd name="connsiteX2" fmla="*/ 616619 w 630030"/>
                  <a:gd name="connsiteY2" fmla="*/ 621814 h 712500"/>
                  <a:gd name="connsiteX3" fmla="*/ 0 w 630030"/>
                  <a:gd name="connsiteY3" fmla="*/ 621814 h 712500"/>
                  <a:gd name="connsiteX4" fmla="*/ 0 w 630030"/>
                  <a:gd name="connsiteY4" fmla="*/ 0 h 712500"/>
                  <a:gd name="connsiteX0" fmla="*/ 0 w 616619"/>
                  <a:gd name="connsiteY0" fmla="*/ 0 h 712500"/>
                  <a:gd name="connsiteX1" fmla="*/ 583210 w 616619"/>
                  <a:gd name="connsiteY1" fmla="*/ 16091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29296"/>
                  <a:gd name="connsiteY0" fmla="*/ 0 h 712500"/>
                  <a:gd name="connsiteX1" fmla="*/ 629296 w 629296"/>
                  <a:gd name="connsiteY1" fmla="*/ 21703 h 712500"/>
                  <a:gd name="connsiteX2" fmla="*/ 616619 w 629296"/>
                  <a:gd name="connsiteY2" fmla="*/ 621814 h 712500"/>
                  <a:gd name="connsiteX3" fmla="*/ 0 w 629296"/>
                  <a:gd name="connsiteY3" fmla="*/ 621814 h 712500"/>
                  <a:gd name="connsiteX4" fmla="*/ 0 w 629296"/>
                  <a:gd name="connsiteY4" fmla="*/ 0 h 712500"/>
                  <a:gd name="connsiteX0" fmla="*/ 0 w 629296"/>
                  <a:gd name="connsiteY0" fmla="*/ 11210 h 723710"/>
                  <a:gd name="connsiteX1" fmla="*/ 629296 w 629296"/>
                  <a:gd name="connsiteY1" fmla="*/ 32913 h 723710"/>
                  <a:gd name="connsiteX2" fmla="*/ 616619 w 629296"/>
                  <a:gd name="connsiteY2" fmla="*/ 633024 h 723710"/>
                  <a:gd name="connsiteX3" fmla="*/ 0 w 629296"/>
                  <a:gd name="connsiteY3" fmla="*/ 633024 h 723710"/>
                  <a:gd name="connsiteX4" fmla="*/ 0 w 629296"/>
                  <a:gd name="connsiteY4" fmla="*/ 11210 h 723710"/>
                  <a:gd name="connsiteX0" fmla="*/ 0 w 629296"/>
                  <a:gd name="connsiteY0" fmla="*/ 31201 h 743701"/>
                  <a:gd name="connsiteX1" fmla="*/ 629296 w 629296"/>
                  <a:gd name="connsiteY1" fmla="*/ 52904 h 743701"/>
                  <a:gd name="connsiteX2" fmla="*/ 616619 w 629296"/>
                  <a:gd name="connsiteY2" fmla="*/ 653015 h 743701"/>
                  <a:gd name="connsiteX3" fmla="*/ 0 w 629296"/>
                  <a:gd name="connsiteY3" fmla="*/ 653015 h 743701"/>
                  <a:gd name="connsiteX4" fmla="*/ 0 w 629296"/>
                  <a:gd name="connsiteY4" fmla="*/ 31201 h 743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9296" h="743701">
                    <a:moveTo>
                      <a:pt x="0" y="31201"/>
                    </a:moveTo>
                    <a:cubicBezTo>
                      <a:pt x="200260" y="-15942"/>
                      <a:pt x="415878" y="-10414"/>
                      <a:pt x="629296" y="52904"/>
                    </a:cubicBezTo>
                    <a:lnTo>
                      <a:pt x="616619" y="653015"/>
                    </a:lnTo>
                    <a:cubicBezTo>
                      <a:pt x="436182" y="804442"/>
                      <a:pt x="84588" y="739080"/>
                      <a:pt x="0" y="653015"/>
                    </a:cubicBezTo>
                    <a:lnTo>
                      <a:pt x="0" y="31201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9" name="Rettangolo con angoli arrotondati 98">
                <a:extLst>
                  <a:ext uri="{FF2B5EF4-FFF2-40B4-BE49-F238E27FC236}">
                    <a16:creationId xmlns:a16="http://schemas.microsoft.com/office/drawing/2014/main" id="{FC9B3E66-CFBC-01C1-5CA0-E13D57CC65B3}"/>
                  </a:ext>
                </a:extLst>
              </p:cNvPr>
              <p:cNvSpPr/>
              <p:nvPr/>
            </p:nvSpPr>
            <p:spPr>
              <a:xfrm rot="932484">
                <a:off x="7878799" y="3516627"/>
                <a:ext cx="180607" cy="4716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0" name="Rettangolo con angoli arrotondati 99">
                <a:extLst>
                  <a:ext uri="{FF2B5EF4-FFF2-40B4-BE49-F238E27FC236}">
                    <a16:creationId xmlns:a16="http://schemas.microsoft.com/office/drawing/2014/main" id="{7358F546-8C45-BFFC-7EC5-FABB09961141}"/>
                  </a:ext>
                </a:extLst>
              </p:cNvPr>
              <p:cNvSpPr/>
              <p:nvPr/>
            </p:nvSpPr>
            <p:spPr>
              <a:xfrm rot="1190323">
                <a:off x="8303944" y="3644241"/>
                <a:ext cx="180607" cy="4716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0" name="Gruppo 59">
              <a:extLst>
                <a:ext uri="{FF2B5EF4-FFF2-40B4-BE49-F238E27FC236}">
                  <a16:creationId xmlns:a16="http://schemas.microsoft.com/office/drawing/2014/main" id="{57CC56D1-82A2-005E-536B-F0519509F0D2}"/>
                </a:ext>
              </a:extLst>
            </p:cNvPr>
            <p:cNvGrpSpPr/>
            <p:nvPr/>
          </p:nvGrpSpPr>
          <p:grpSpPr>
            <a:xfrm>
              <a:off x="8041251" y="2928707"/>
              <a:ext cx="1512717" cy="787636"/>
              <a:chOff x="8041251" y="3114001"/>
              <a:chExt cx="1453281" cy="798986"/>
            </a:xfrm>
          </p:grpSpPr>
          <p:grpSp>
            <p:nvGrpSpPr>
              <p:cNvPr id="90" name="Gruppo 89">
                <a:extLst>
                  <a:ext uri="{FF2B5EF4-FFF2-40B4-BE49-F238E27FC236}">
                    <a16:creationId xmlns:a16="http://schemas.microsoft.com/office/drawing/2014/main" id="{1361F6A7-DE5B-3DB7-A37A-A95CE38DF1F8}"/>
                  </a:ext>
                </a:extLst>
              </p:cNvPr>
              <p:cNvGrpSpPr/>
              <p:nvPr/>
            </p:nvGrpSpPr>
            <p:grpSpPr>
              <a:xfrm>
                <a:off x="8041251" y="3281209"/>
                <a:ext cx="480577" cy="631778"/>
                <a:chOff x="8017161" y="3295527"/>
                <a:chExt cx="480577" cy="631778"/>
              </a:xfrm>
            </p:grpSpPr>
            <p:sp>
              <p:nvSpPr>
                <p:cNvPr id="95" name="Trapezio 49">
                  <a:extLst>
                    <a:ext uri="{FF2B5EF4-FFF2-40B4-BE49-F238E27FC236}">
                      <a16:creationId xmlns:a16="http://schemas.microsoft.com/office/drawing/2014/main" id="{2D4A9D19-725D-DA36-39B2-C8B561977887}"/>
                    </a:ext>
                  </a:extLst>
                </p:cNvPr>
                <p:cNvSpPr/>
                <p:nvPr/>
              </p:nvSpPr>
              <p:spPr>
                <a:xfrm rot="11738135">
                  <a:off x="8017161" y="3295527"/>
                  <a:ext cx="480577" cy="468662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6" name="Ovale 95">
                  <a:extLst>
                    <a:ext uri="{FF2B5EF4-FFF2-40B4-BE49-F238E27FC236}">
                      <a16:creationId xmlns:a16="http://schemas.microsoft.com/office/drawing/2014/main" id="{8F2CBE7D-D525-D4FA-A077-F5C527023BF2}"/>
                    </a:ext>
                  </a:extLst>
                </p:cNvPr>
                <p:cNvSpPr/>
                <p:nvPr/>
              </p:nvSpPr>
              <p:spPr>
                <a:xfrm>
                  <a:off x="8030019" y="3658676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91" name="Gruppo 90">
                <a:extLst>
                  <a:ext uri="{FF2B5EF4-FFF2-40B4-BE49-F238E27FC236}">
                    <a16:creationId xmlns:a16="http://schemas.microsoft.com/office/drawing/2014/main" id="{2E6AAFBB-DDC5-994A-F9E0-4A0A819848C4}"/>
                  </a:ext>
                </a:extLst>
              </p:cNvPr>
              <p:cNvGrpSpPr/>
              <p:nvPr/>
            </p:nvGrpSpPr>
            <p:grpSpPr>
              <a:xfrm>
                <a:off x="8992065" y="3239791"/>
                <a:ext cx="502467" cy="641469"/>
                <a:chOff x="8992065" y="3239791"/>
                <a:chExt cx="502467" cy="641469"/>
              </a:xfrm>
            </p:grpSpPr>
            <p:sp>
              <p:nvSpPr>
                <p:cNvPr id="93" name="Trapezio 49">
                  <a:extLst>
                    <a:ext uri="{FF2B5EF4-FFF2-40B4-BE49-F238E27FC236}">
                      <a16:creationId xmlns:a16="http://schemas.microsoft.com/office/drawing/2014/main" id="{CA11C1BA-27A6-5339-D1C1-5DBD96F84EC5}"/>
                    </a:ext>
                  </a:extLst>
                </p:cNvPr>
                <p:cNvSpPr/>
                <p:nvPr/>
              </p:nvSpPr>
              <p:spPr>
                <a:xfrm rot="9729401" flipH="1">
                  <a:off x="8992065" y="3239791"/>
                  <a:ext cx="502467" cy="507508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4" name="Ovale 93">
                  <a:extLst>
                    <a:ext uri="{FF2B5EF4-FFF2-40B4-BE49-F238E27FC236}">
                      <a16:creationId xmlns:a16="http://schemas.microsoft.com/office/drawing/2014/main" id="{6E5E2497-4036-AE4D-8936-23EB71FC569A}"/>
                    </a:ext>
                  </a:extLst>
                </p:cNvPr>
                <p:cNvSpPr/>
                <p:nvPr/>
              </p:nvSpPr>
              <p:spPr>
                <a:xfrm>
                  <a:off x="9207716" y="3612631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92" name="Esagono 45">
                <a:extLst>
                  <a:ext uri="{FF2B5EF4-FFF2-40B4-BE49-F238E27FC236}">
                    <a16:creationId xmlns:a16="http://schemas.microsoft.com/office/drawing/2014/main" id="{95105962-59ED-C550-AE70-10A2124F6525}"/>
                  </a:ext>
                </a:extLst>
              </p:cNvPr>
              <p:cNvSpPr/>
              <p:nvPr/>
            </p:nvSpPr>
            <p:spPr>
              <a:xfrm>
                <a:off x="8240379" y="3114001"/>
                <a:ext cx="997854" cy="678990"/>
              </a:xfrm>
              <a:custGeom>
                <a:avLst/>
                <a:gdLst>
                  <a:gd name="connsiteX0" fmla="*/ 0 w 880368"/>
                  <a:gd name="connsiteY0" fmla="*/ 414515 h 829030"/>
                  <a:gd name="connsiteX1" fmla="*/ 207258 w 880368"/>
                  <a:gd name="connsiteY1" fmla="*/ 0 h 829030"/>
                  <a:gd name="connsiteX2" fmla="*/ 673111 w 880368"/>
                  <a:gd name="connsiteY2" fmla="*/ 0 h 829030"/>
                  <a:gd name="connsiteX3" fmla="*/ 880368 w 880368"/>
                  <a:gd name="connsiteY3" fmla="*/ 414515 h 829030"/>
                  <a:gd name="connsiteX4" fmla="*/ 673111 w 880368"/>
                  <a:gd name="connsiteY4" fmla="*/ 829030 h 829030"/>
                  <a:gd name="connsiteX5" fmla="*/ 207258 w 880368"/>
                  <a:gd name="connsiteY5" fmla="*/ 829030 h 829030"/>
                  <a:gd name="connsiteX6" fmla="*/ 0 w 880368"/>
                  <a:gd name="connsiteY6" fmla="*/ 414515 h 829030"/>
                  <a:gd name="connsiteX0" fmla="*/ 0 w 886471"/>
                  <a:gd name="connsiteY0" fmla="*/ 414515 h 829030"/>
                  <a:gd name="connsiteX1" fmla="*/ 207258 w 886471"/>
                  <a:gd name="connsiteY1" fmla="*/ 0 h 829030"/>
                  <a:gd name="connsiteX2" fmla="*/ 886471 w 886471"/>
                  <a:gd name="connsiteY2" fmla="*/ 251460 h 829030"/>
                  <a:gd name="connsiteX3" fmla="*/ 880368 w 886471"/>
                  <a:gd name="connsiteY3" fmla="*/ 414515 h 829030"/>
                  <a:gd name="connsiteX4" fmla="*/ 673111 w 886471"/>
                  <a:gd name="connsiteY4" fmla="*/ 829030 h 829030"/>
                  <a:gd name="connsiteX5" fmla="*/ 207258 w 886471"/>
                  <a:gd name="connsiteY5" fmla="*/ 829030 h 829030"/>
                  <a:gd name="connsiteX6" fmla="*/ 0 w 886471"/>
                  <a:gd name="connsiteY6" fmla="*/ 414515 h 829030"/>
                  <a:gd name="connsiteX0" fmla="*/ 0 w 886471"/>
                  <a:gd name="connsiteY0" fmla="*/ 163055 h 577570"/>
                  <a:gd name="connsiteX1" fmla="*/ 9138 w 886471"/>
                  <a:gd name="connsiteY1" fmla="*/ 15240 h 577570"/>
                  <a:gd name="connsiteX2" fmla="*/ 886471 w 886471"/>
                  <a:gd name="connsiteY2" fmla="*/ 0 h 577570"/>
                  <a:gd name="connsiteX3" fmla="*/ 880368 w 886471"/>
                  <a:gd name="connsiteY3" fmla="*/ 163055 h 577570"/>
                  <a:gd name="connsiteX4" fmla="*/ 673111 w 886471"/>
                  <a:gd name="connsiteY4" fmla="*/ 577570 h 577570"/>
                  <a:gd name="connsiteX5" fmla="*/ 207258 w 886471"/>
                  <a:gd name="connsiteY5" fmla="*/ 577570 h 577570"/>
                  <a:gd name="connsiteX6" fmla="*/ 0 w 886471"/>
                  <a:gd name="connsiteY6" fmla="*/ 163055 h 57757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673111 w 886471"/>
                  <a:gd name="connsiteY4" fmla="*/ 57757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6471" h="585190">
                    <a:moveTo>
                      <a:pt x="0" y="163055"/>
                    </a:moveTo>
                    <a:lnTo>
                      <a:pt x="9138" y="15240"/>
                    </a:lnTo>
                    <a:cubicBezTo>
                      <a:pt x="435102" y="157347"/>
                      <a:pt x="487211" y="181705"/>
                      <a:pt x="886471" y="0"/>
                    </a:cubicBezTo>
                    <a:lnTo>
                      <a:pt x="880368" y="163055"/>
                    </a:lnTo>
                    <a:cubicBezTo>
                      <a:pt x="621142" y="287485"/>
                      <a:pt x="564689" y="300388"/>
                      <a:pt x="528331" y="585190"/>
                    </a:cubicBezTo>
                    <a:lnTo>
                      <a:pt x="367278" y="585190"/>
                    </a:lnTo>
                    <a:cubicBezTo>
                      <a:pt x="293336" y="421618"/>
                      <a:pt x="364310" y="330077"/>
                      <a:pt x="0" y="16305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61" name="Rettangolo con angoli arrotondati 60">
              <a:extLst>
                <a:ext uri="{FF2B5EF4-FFF2-40B4-BE49-F238E27FC236}">
                  <a16:creationId xmlns:a16="http://schemas.microsoft.com/office/drawing/2014/main" id="{89BA11E9-DC0D-F9D1-CFB7-BCDFB0830C20}"/>
                </a:ext>
              </a:extLst>
            </p:cNvPr>
            <p:cNvSpPr/>
            <p:nvPr/>
          </p:nvSpPr>
          <p:spPr>
            <a:xfrm rot="219375">
              <a:off x="9441768" y="3377001"/>
              <a:ext cx="187993" cy="46493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2" name="Figura a mano libera: forma 61">
              <a:extLst>
                <a:ext uri="{FF2B5EF4-FFF2-40B4-BE49-F238E27FC236}">
                  <a16:creationId xmlns:a16="http://schemas.microsoft.com/office/drawing/2014/main" id="{153362C0-BCE6-BFCF-118C-21C27E5FC954}"/>
                </a:ext>
              </a:extLst>
            </p:cNvPr>
            <p:cNvSpPr/>
            <p:nvPr/>
          </p:nvSpPr>
          <p:spPr>
            <a:xfrm>
              <a:off x="7044091" y="6172220"/>
              <a:ext cx="936909" cy="296342"/>
            </a:xfrm>
            <a:custGeom>
              <a:avLst/>
              <a:gdLst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95300 w 857250"/>
                <a:gd name="connsiteY2" fmla="*/ 18669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83870 w 857250"/>
                <a:gd name="connsiteY2" fmla="*/ 16002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252004"/>
                <a:gd name="connsiteX1" fmla="*/ 72390 w 857250"/>
                <a:gd name="connsiteY1" fmla="*/ 3810 h 252004"/>
                <a:gd name="connsiteX2" fmla="*/ 483870 w 857250"/>
                <a:gd name="connsiteY2" fmla="*/ 160020 h 252004"/>
                <a:gd name="connsiteX3" fmla="*/ 811530 w 857250"/>
                <a:gd name="connsiteY3" fmla="*/ 0 h 252004"/>
                <a:gd name="connsiteX4" fmla="*/ 857250 w 857250"/>
                <a:gd name="connsiteY4" fmla="*/ 186690 h 252004"/>
                <a:gd name="connsiteX5" fmla="*/ 0 w 857250"/>
                <a:gd name="connsiteY5" fmla="*/ 129540 h 252004"/>
                <a:gd name="connsiteX0" fmla="*/ 313 w 857563"/>
                <a:gd name="connsiteY0" fmla="*/ 129540 h 276462"/>
                <a:gd name="connsiteX1" fmla="*/ 72703 w 857563"/>
                <a:gd name="connsiteY1" fmla="*/ 3810 h 276462"/>
                <a:gd name="connsiteX2" fmla="*/ 484183 w 857563"/>
                <a:gd name="connsiteY2" fmla="*/ 160020 h 276462"/>
                <a:gd name="connsiteX3" fmla="*/ 811843 w 857563"/>
                <a:gd name="connsiteY3" fmla="*/ 0 h 276462"/>
                <a:gd name="connsiteX4" fmla="*/ 857563 w 857563"/>
                <a:gd name="connsiteY4" fmla="*/ 186690 h 276462"/>
                <a:gd name="connsiteX5" fmla="*/ 313 w 857563"/>
                <a:gd name="connsiteY5" fmla="*/ 129540 h 276462"/>
                <a:gd name="connsiteX0" fmla="*/ 4085 w 861335"/>
                <a:gd name="connsiteY0" fmla="*/ 129540 h 276462"/>
                <a:gd name="connsiteX1" fmla="*/ 76475 w 861335"/>
                <a:gd name="connsiteY1" fmla="*/ 3810 h 276462"/>
                <a:gd name="connsiteX2" fmla="*/ 487955 w 861335"/>
                <a:gd name="connsiteY2" fmla="*/ 160020 h 276462"/>
                <a:gd name="connsiteX3" fmla="*/ 815615 w 861335"/>
                <a:gd name="connsiteY3" fmla="*/ 0 h 276462"/>
                <a:gd name="connsiteX4" fmla="*/ 861335 w 861335"/>
                <a:gd name="connsiteY4" fmla="*/ 186690 h 276462"/>
                <a:gd name="connsiteX5" fmla="*/ 4085 w 861335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3690 h 300612"/>
                <a:gd name="connsiteX1" fmla="*/ 78760 w 887664"/>
                <a:gd name="connsiteY1" fmla="*/ 27960 h 300612"/>
                <a:gd name="connsiteX2" fmla="*/ 490240 w 887664"/>
                <a:gd name="connsiteY2" fmla="*/ 184170 h 300612"/>
                <a:gd name="connsiteX3" fmla="*/ 817900 w 887664"/>
                <a:gd name="connsiteY3" fmla="*/ 24150 h 300612"/>
                <a:gd name="connsiteX4" fmla="*/ 863620 w 887664"/>
                <a:gd name="connsiteY4" fmla="*/ 210840 h 300612"/>
                <a:gd name="connsiteX5" fmla="*/ 6370 w 887664"/>
                <a:gd name="connsiteY5" fmla="*/ 153690 h 30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7664" h="300612">
                  <a:moveTo>
                    <a:pt x="6370" y="153690"/>
                  </a:moveTo>
                  <a:cubicBezTo>
                    <a:pt x="-15220" y="88920"/>
                    <a:pt x="20340" y="73680"/>
                    <a:pt x="78760" y="27960"/>
                  </a:cubicBezTo>
                  <a:cubicBezTo>
                    <a:pt x="166390" y="11450"/>
                    <a:pt x="337840" y="196870"/>
                    <a:pt x="490240" y="184170"/>
                  </a:cubicBezTo>
                  <a:cubicBezTo>
                    <a:pt x="637560" y="161310"/>
                    <a:pt x="769640" y="-74910"/>
                    <a:pt x="817900" y="24150"/>
                  </a:cubicBezTo>
                  <a:cubicBezTo>
                    <a:pt x="894100" y="67330"/>
                    <a:pt x="905530" y="171470"/>
                    <a:pt x="863620" y="210840"/>
                  </a:cubicBezTo>
                  <a:cubicBezTo>
                    <a:pt x="535960" y="378480"/>
                    <a:pt x="-8870" y="283230"/>
                    <a:pt x="6370" y="15369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63" name="Gruppo 62">
              <a:extLst>
                <a:ext uri="{FF2B5EF4-FFF2-40B4-BE49-F238E27FC236}">
                  <a16:creationId xmlns:a16="http://schemas.microsoft.com/office/drawing/2014/main" id="{6EC70866-FC6A-22EE-AB3C-B37F40FD0A64}"/>
                </a:ext>
              </a:extLst>
            </p:cNvPr>
            <p:cNvGrpSpPr/>
            <p:nvPr/>
          </p:nvGrpSpPr>
          <p:grpSpPr>
            <a:xfrm>
              <a:off x="7901889" y="0"/>
              <a:ext cx="1596071" cy="1208973"/>
              <a:chOff x="1553252" y="1735995"/>
              <a:chExt cx="1533360" cy="1226394"/>
            </a:xfrm>
          </p:grpSpPr>
          <p:sp>
            <p:nvSpPr>
              <p:cNvPr id="79" name="Esagono 91">
                <a:extLst>
                  <a:ext uri="{FF2B5EF4-FFF2-40B4-BE49-F238E27FC236}">
                    <a16:creationId xmlns:a16="http://schemas.microsoft.com/office/drawing/2014/main" id="{FD8AEF6C-92C9-9333-EFE1-E1D982C16F6D}"/>
                  </a:ext>
                </a:extLst>
              </p:cNvPr>
              <p:cNvSpPr/>
              <p:nvPr/>
            </p:nvSpPr>
            <p:spPr>
              <a:xfrm rot="16200000">
                <a:off x="1770553" y="1646330"/>
                <a:ext cx="1098758" cy="1533360"/>
              </a:xfrm>
              <a:custGeom>
                <a:avLst/>
                <a:gdLst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68986 h 1502413"/>
                  <a:gd name="connsiteX1" fmla="*/ 202896 w 1182033"/>
                  <a:gd name="connsiteY1" fmla="*/ 35559 h 1502413"/>
                  <a:gd name="connsiteX2" fmla="*/ 979137 w 1182033"/>
                  <a:gd name="connsiteY2" fmla="*/ 35559 h 1502413"/>
                  <a:gd name="connsiteX3" fmla="*/ 1182033 w 1182033"/>
                  <a:gd name="connsiteY3" fmla="*/ 768986 h 1502413"/>
                  <a:gd name="connsiteX4" fmla="*/ 979137 w 1182033"/>
                  <a:gd name="connsiteY4" fmla="*/ 1502413 h 1502413"/>
                  <a:gd name="connsiteX5" fmla="*/ 202896 w 1182033"/>
                  <a:gd name="connsiteY5" fmla="*/ 1502413 h 1502413"/>
                  <a:gd name="connsiteX6" fmla="*/ 0 w 1182033"/>
                  <a:gd name="connsiteY6" fmla="*/ 768986 h 1502413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56364"/>
                  <a:gd name="connsiteX1" fmla="*/ 202896 w 1182033"/>
                  <a:gd name="connsiteY1" fmla="*/ 53102 h 1556364"/>
                  <a:gd name="connsiteX2" fmla="*/ 979137 w 1182033"/>
                  <a:gd name="connsiteY2" fmla="*/ 53102 h 1556364"/>
                  <a:gd name="connsiteX3" fmla="*/ 1182033 w 1182033"/>
                  <a:gd name="connsiteY3" fmla="*/ 786529 h 1556364"/>
                  <a:gd name="connsiteX4" fmla="*/ 979137 w 1182033"/>
                  <a:gd name="connsiteY4" fmla="*/ 1519956 h 1556364"/>
                  <a:gd name="connsiteX5" fmla="*/ 202896 w 1182033"/>
                  <a:gd name="connsiteY5" fmla="*/ 1519956 h 1556364"/>
                  <a:gd name="connsiteX6" fmla="*/ 0 w 1182033"/>
                  <a:gd name="connsiteY6" fmla="*/ 786529 h 1556364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1824 w 1183857"/>
                  <a:gd name="connsiteY0" fmla="*/ 786529 h 1577877"/>
                  <a:gd name="connsiteX1" fmla="*/ 204720 w 1183857"/>
                  <a:gd name="connsiteY1" fmla="*/ 53102 h 1577877"/>
                  <a:gd name="connsiteX2" fmla="*/ 980961 w 1183857"/>
                  <a:gd name="connsiteY2" fmla="*/ 53102 h 1577877"/>
                  <a:gd name="connsiteX3" fmla="*/ 1183857 w 1183857"/>
                  <a:gd name="connsiteY3" fmla="*/ 786529 h 1577877"/>
                  <a:gd name="connsiteX4" fmla="*/ 980961 w 1183857"/>
                  <a:gd name="connsiteY4" fmla="*/ 1519956 h 1577877"/>
                  <a:gd name="connsiteX5" fmla="*/ 204720 w 1183857"/>
                  <a:gd name="connsiteY5" fmla="*/ 1519956 h 1577877"/>
                  <a:gd name="connsiteX6" fmla="*/ 1824 w 1183857"/>
                  <a:gd name="connsiteY6" fmla="*/ 786529 h 1577877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0 w 1142683"/>
                  <a:gd name="connsiteY0" fmla="*/ 786530 h 1577877"/>
                  <a:gd name="connsiteX1" fmla="*/ 163546 w 1142683"/>
                  <a:gd name="connsiteY1" fmla="*/ 53102 h 1577877"/>
                  <a:gd name="connsiteX2" fmla="*/ 939787 w 1142683"/>
                  <a:gd name="connsiteY2" fmla="*/ 53102 h 1577877"/>
                  <a:gd name="connsiteX3" fmla="*/ 1142683 w 1142683"/>
                  <a:gd name="connsiteY3" fmla="*/ 786529 h 1577877"/>
                  <a:gd name="connsiteX4" fmla="*/ 939787 w 1142683"/>
                  <a:gd name="connsiteY4" fmla="*/ 1519956 h 1577877"/>
                  <a:gd name="connsiteX5" fmla="*/ 163546 w 1142683"/>
                  <a:gd name="connsiteY5" fmla="*/ 1519956 h 1577877"/>
                  <a:gd name="connsiteX6" fmla="*/ 0 w 1142683"/>
                  <a:gd name="connsiteY6" fmla="*/ 786530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4813" h="1577877">
                    <a:moveTo>
                      <a:pt x="0" y="802212"/>
                    </a:moveTo>
                    <a:cubicBezTo>
                      <a:pt x="2892" y="314279"/>
                      <a:pt x="99472" y="413789"/>
                      <a:pt x="155676" y="53102"/>
                    </a:cubicBezTo>
                    <a:cubicBezTo>
                      <a:pt x="393468" y="-7858"/>
                      <a:pt x="663645" y="-26906"/>
                      <a:pt x="931917" y="53102"/>
                    </a:cubicBezTo>
                    <a:cubicBezTo>
                      <a:pt x="972881" y="442361"/>
                      <a:pt x="1090041" y="500146"/>
                      <a:pt x="1134813" y="786529"/>
                    </a:cubicBezTo>
                    <a:cubicBezTo>
                      <a:pt x="1097663" y="1097683"/>
                      <a:pt x="955736" y="1126893"/>
                      <a:pt x="931917" y="1519956"/>
                    </a:cubicBezTo>
                    <a:cubicBezTo>
                      <a:pt x="570302" y="1601874"/>
                      <a:pt x="523010" y="1592349"/>
                      <a:pt x="155676" y="1519956"/>
                    </a:cubicBezTo>
                    <a:cubicBezTo>
                      <a:pt x="133768" y="1199286"/>
                      <a:pt x="5685" y="1310135"/>
                      <a:pt x="0" y="80221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80" name="Gruppo 79">
                <a:extLst>
                  <a:ext uri="{FF2B5EF4-FFF2-40B4-BE49-F238E27FC236}">
                    <a16:creationId xmlns:a16="http://schemas.microsoft.com/office/drawing/2014/main" id="{DE53EE61-D59D-19B9-3BF3-D3B912E16388}"/>
                  </a:ext>
                </a:extLst>
              </p:cNvPr>
              <p:cNvGrpSpPr/>
              <p:nvPr/>
            </p:nvGrpSpPr>
            <p:grpSpPr>
              <a:xfrm>
                <a:off x="1827580" y="1735995"/>
                <a:ext cx="984703" cy="1129404"/>
                <a:chOff x="1827580" y="1735995"/>
                <a:chExt cx="984703" cy="1129404"/>
              </a:xfrm>
            </p:grpSpPr>
            <p:sp>
              <p:nvSpPr>
                <p:cNvPr id="81" name="Pentagono 94">
                  <a:extLst>
                    <a:ext uri="{FF2B5EF4-FFF2-40B4-BE49-F238E27FC236}">
                      <a16:creationId xmlns:a16="http://schemas.microsoft.com/office/drawing/2014/main" id="{488F375E-8550-D286-0287-EA53AFDB836E}"/>
                    </a:ext>
                  </a:extLst>
                </p:cNvPr>
                <p:cNvSpPr/>
                <p:nvPr/>
              </p:nvSpPr>
              <p:spPr>
                <a:xfrm>
                  <a:off x="1827580" y="1863630"/>
                  <a:ext cx="984703" cy="502514"/>
                </a:xfrm>
                <a:custGeom>
                  <a:avLst/>
                  <a:gdLst>
                    <a:gd name="connsiteX0" fmla="*/ 1 w 1050012"/>
                    <a:gd name="connsiteY0" fmla="*/ 206866 h 541583"/>
                    <a:gd name="connsiteX1" fmla="*/ 525006 w 1050012"/>
                    <a:gd name="connsiteY1" fmla="*/ 0 h 541583"/>
                    <a:gd name="connsiteX2" fmla="*/ 1050011 w 1050012"/>
                    <a:gd name="connsiteY2" fmla="*/ 206866 h 541583"/>
                    <a:gd name="connsiteX3" fmla="*/ 849477 w 1050012"/>
                    <a:gd name="connsiteY3" fmla="*/ 541582 h 541583"/>
                    <a:gd name="connsiteX4" fmla="*/ 200535 w 1050012"/>
                    <a:gd name="connsiteY4" fmla="*/ 541582 h 541583"/>
                    <a:gd name="connsiteX5" fmla="*/ 1 w 1050012"/>
                    <a:gd name="connsiteY5" fmla="*/ 206866 h 541583"/>
                    <a:gd name="connsiteX0" fmla="*/ 0 w 1050010"/>
                    <a:gd name="connsiteY0" fmla="*/ 95106 h 429822"/>
                    <a:gd name="connsiteX1" fmla="*/ 547865 w 1050010"/>
                    <a:gd name="connsiteY1" fmla="*/ 0 h 429822"/>
                    <a:gd name="connsiteX2" fmla="*/ 1050010 w 1050010"/>
                    <a:gd name="connsiteY2" fmla="*/ 95106 h 429822"/>
                    <a:gd name="connsiteX3" fmla="*/ 849476 w 1050010"/>
                    <a:gd name="connsiteY3" fmla="*/ 429822 h 429822"/>
                    <a:gd name="connsiteX4" fmla="*/ 200534 w 1050010"/>
                    <a:gd name="connsiteY4" fmla="*/ 429822 h 429822"/>
                    <a:gd name="connsiteX5" fmla="*/ 0 w 1050010"/>
                    <a:gd name="connsiteY5" fmla="*/ 95106 h 429822"/>
                    <a:gd name="connsiteX0" fmla="*/ 0 w 1050010"/>
                    <a:gd name="connsiteY0" fmla="*/ 163686 h 498402"/>
                    <a:gd name="connsiteX1" fmla="*/ 525005 w 1050010"/>
                    <a:gd name="connsiteY1" fmla="*/ 0 h 498402"/>
                    <a:gd name="connsiteX2" fmla="*/ 1050010 w 1050010"/>
                    <a:gd name="connsiteY2" fmla="*/ 163686 h 498402"/>
                    <a:gd name="connsiteX3" fmla="*/ 849476 w 1050010"/>
                    <a:gd name="connsiteY3" fmla="*/ 498402 h 498402"/>
                    <a:gd name="connsiteX4" fmla="*/ 200534 w 1050010"/>
                    <a:gd name="connsiteY4" fmla="*/ 498402 h 498402"/>
                    <a:gd name="connsiteX5" fmla="*/ 0 w 105001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9840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5014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75542"/>
                    <a:gd name="connsiteX1" fmla="*/ 525005 w 1019530"/>
                    <a:gd name="connsiteY1" fmla="*/ 0 h 475542"/>
                    <a:gd name="connsiteX2" fmla="*/ 1019530 w 1019530"/>
                    <a:gd name="connsiteY2" fmla="*/ 178926 h 475542"/>
                    <a:gd name="connsiteX3" fmla="*/ 849476 w 1019530"/>
                    <a:gd name="connsiteY3" fmla="*/ 450142 h 475542"/>
                    <a:gd name="connsiteX4" fmla="*/ 205614 w 1019530"/>
                    <a:gd name="connsiteY4" fmla="*/ 475542 h 475542"/>
                    <a:gd name="connsiteX5" fmla="*/ 0 w 1019530"/>
                    <a:gd name="connsiteY5" fmla="*/ 163686 h 475542"/>
                    <a:gd name="connsiteX0" fmla="*/ 0 w 1019530"/>
                    <a:gd name="connsiteY0" fmla="*/ 163686 h 480622"/>
                    <a:gd name="connsiteX1" fmla="*/ 525005 w 1019530"/>
                    <a:gd name="connsiteY1" fmla="*/ 0 h 480622"/>
                    <a:gd name="connsiteX2" fmla="*/ 1019530 w 1019530"/>
                    <a:gd name="connsiteY2" fmla="*/ 178926 h 480622"/>
                    <a:gd name="connsiteX3" fmla="*/ 811376 w 1019530"/>
                    <a:gd name="connsiteY3" fmla="*/ 480622 h 480622"/>
                    <a:gd name="connsiteX4" fmla="*/ 205614 w 1019530"/>
                    <a:gd name="connsiteY4" fmla="*/ 475542 h 480622"/>
                    <a:gd name="connsiteX5" fmla="*/ 0 w 1019530"/>
                    <a:gd name="connsiteY5" fmla="*/ 16368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38 w 973948"/>
                    <a:gd name="connsiteY0" fmla="*/ 184006 h 480622"/>
                    <a:gd name="connsiteX1" fmla="*/ 479423 w 973948"/>
                    <a:gd name="connsiteY1" fmla="*/ 0 h 480622"/>
                    <a:gd name="connsiteX2" fmla="*/ 973948 w 973948"/>
                    <a:gd name="connsiteY2" fmla="*/ 178926 h 480622"/>
                    <a:gd name="connsiteX3" fmla="*/ 765794 w 973948"/>
                    <a:gd name="connsiteY3" fmla="*/ 480622 h 480622"/>
                    <a:gd name="connsiteX4" fmla="*/ 160032 w 973948"/>
                    <a:gd name="connsiteY4" fmla="*/ 475542 h 480622"/>
                    <a:gd name="connsiteX5" fmla="*/ 138 w 973948"/>
                    <a:gd name="connsiteY5" fmla="*/ 184006 h 480622"/>
                    <a:gd name="connsiteX0" fmla="*/ 138 w 973948"/>
                    <a:gd name="connsiteY0" fmla="*/ 184006 h 497603"/>
                    <a:gd name="connsiteX1" fmla="*/ 479423 w 973948"/>
                    <a:gd name="connsiteY1" fmla="*/ 0 h 497603"/>
                    <a:gd name="connsiteX2" fmla="*/ 973948 w 973948"/>
                    <a:gd name="connsiteY2" fmla="*/ 178926 h 497603"/>
                    <a:gd name="connsiteX3" fmla="*/ 765794 w 973948"/>
                    <a:gd name="connsiteY3" fmla="*/ 480622 h 497603"/>
                    <a:gd name="connsiteX4" fmla="*/ 160032 w 973948"/>
                    <a:gd name="connsiteY4" fmla="*/ 475542 h 497603"/>
                    <a:gd name="connsiteX5" fmla="*/ 138 w 973948"/>
                    <a:gd name="connsiteY5" fmla="*/ 184006 h 497603"/>
                    <a:gd name="connsiteX0" fmla="*/ 252 w 974062"/>
                    <a:gd name="connsiteY0" fmla="*/ 184006 h 497603"/>
                    <a:gd name="connsiteX1" fmla="*/ 479537 w 974062"/>
                    <a:gd name="connsiteY1" fmla="*/ 0 h 497603"/>
                    <a:gd name="connsiteX2" fmla="*/ 974062 w 974062"/>
                    <a:gd name="connsiteY2" fmla="*/ 178926 h 497603"/>
                    <a:gd name="connsiteX3" fmla="*/ 765908 w 974062"/>
                    <a:gd name="connsiteY3" fmla="*/ 480622 h 497603"/>
                    <a:gd name="connsiteX4" fmla="*/ 160146 w 974062"/>
                    <a:gd name="connsiteY4" fmla="*/ 475542 h 497603"/>
                    <a:gd name="connsiteX5" fmla="*/ 252 w 974062"/>
                    <a:gd name="connsiteY5" fmla="*/ 184006 h 497603"/>
                    <a:gd name="connsiteX0" fmla="*/ 164 w 973974"/>
                    <a:gd name="connsiteY0" fmla="*/ 184006 h 497603"/>
                    <a:gd name="connsiteX1" fmla="*/ 479449 w 973974"/>
                    <a:gd name="connsiteY1" fmla="*/ 0 h 497603"/>
                    <a:gd name="connsiteX2" fmla="*/ 973974 w 973974"/>
                    <a:gd name="connsiteY2" fmla="*/ 178926 h 497603"/>
                    <a:gd name="connsiteX3" fmla="*/ 765820 w 973974"/>
                    <a:gd name="connsiteY3" fmla="*/ 480622 h 497603"/>
                    <a:gd name="connsiteX4" fmla="*/ 160058 w 973974"/>
                    <a:gd name="connsiteY4" fmla="*/ 475542 h 497603"/>
                    <a:gd name="connsiteX5" fmla="*/ 164 w 973974"/>
                    <a:gd name="connsiteY5" fmla="*/ 184006 h 497603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2514"/>
                    <a:gd name="connsiteX1" fmla="*/ 479449 w 973974"/>
                    <a:gd name="connsiteY1" fmla="*/ 0 h 502514"/>
                    <a:gd name="connsiteX2" fmla="*/ 973974 w 973974"/>
                    <a:gd name="connsiteY2" fmla="*/ 178926 h 502514"/>
                    <a:gd name="connsiteX3" fmla="*/ 765820 w 973974"/>
                    <a:gd name="connsiteY3" fmla="*/ 480622 h 502514"/>
                    <a:gd name="connsiteX4" fmla="*/ 160058 w 973974"/>
                    <a:gd name="connsiteY4" fmla="*/ 475542 h 502514"/>
                    <a:gd name="connsiteX5" fmla="*/ 164 w 973974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16 h 502524"/>
                    <a:gd name="connsiteX1" fmla="*/ 479449 w 984703"/>
                    <a:gd name="connsiteY1" fmla="*/ 10 h 502524"/>
                    <a:gd name="connsiteX2" fmla="*/ 973974 w 984703"/>
                    <a:gd name="connsiteY2" fmla="*/ 178936 h 502524"/>
                    <a:gd name="connsiteX3" fmla="*/ 765820 w 984703"/>
                    <a:gd name="connsiteY3" fmla="*/ 480632 h 502524"/>
                    <a:gd name="connsiteX4" fmla="*/ 160058 w 984703"/>
                    <a:gd name="connsiteY4" fmla="*/ 475552 h 502524"/>
                    <a:gd name="connsiteX5" fmla="*/ 164 w 984703"/>
                    <a:gd name="connsiteY5" fmla="*/ 184016 h 50252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921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84703" h="502514">
                      <a:moveTo>
                        <a:pt x="164" y="184006"/>
                      </a:moveTo>
                      <a:cubicBezTo>
                        <a:pt x="20226" y="127751"/>
                        <a:pt x="301907" y="10535"/>
                        <a:pt x="492149" y="0"/>
                      </a:cubicBezTo>
                      <a:cubicBezTo>
                        <a:pt x="776371" y="8842"/>
                        <a:pt x="951372" y="124364"/>
                        <a:pt x="973974" y="178926"/>
                      </a:cubicBezTo>
                      <a:cubicBezTo>
                        <a:pt x="990949" y="210911"/>
                        <a:pt x="1020625" y="441017"/>
                        <a:pt x="765820" y="480622"/>
                      </a:cubicBezTo>
                      <a:cubicBezTo>
                        <a:pt x="698519" y="496709"/>
                        <a:pt x="306099" y="522955"/>
                        <a:pt x="160058" y="475542"/>
                      </a:cubicBezTo>
                      <a:cubicBezTo>
                        <a:pt x="111840" y="457103"/>
                        <a:pt x="-4958" y="469145"/>
                        <a:pt x="164" y="184006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82" name="Gruppo 81">
                  <a:extLst>
                    <a:ext uri="{FF2B5EF4-FFF2-40B4-BE49-F238E27FC236}">
                      <a16:creationId xmlns:a16="http://schemas.microsoft.com/office/drawing/2014/main" id="{81523156-8820-6CB3-67C8-F5E202B4F33A}"/>
                    </a:ext>
                  </a:extLst>
                </p:cNvPr>
                <p:cNvGrpSpPr/>
                <p:nvPr/>
              </p:nvGrpSpPr>
              <p:grpSpPr>
                <a:xfrm>
                  <a:off x="1933690" y="2420226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88" name="Ovale 87">
                    <a:extLst>
                      <a:ext uri="{FF2B5EF4-FFF2-40B4-BE49-F238E27FC236}">
                        <a16:creationId xmlns:a16="http://schemas.microsoft.com/office/drawing/2014/main" id="{DA067721-B1DA-6363-6AF3-51D99366D4F9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89" name="Ovale 88">
                    <a:extLst>
                      <a:ext uri="{FF2B5EF4-FFF2-40B4-BE49-F238E27FC236}">
                        <a16:creationId xmlns:a16="http://schemas.microsoft.com/office/drawing/2014/main" id="{637EFE45-8445-36E6-B7CA-F0B5B9C80E28}"/>
                      </a:ext>
                    </a:extLst>
                  </p:cNvPr>
                  <p:cNvSpPr/>
                  <p:nvPr/>
                </p:nvSpPr>
                <p:spPr>
                  <a:xfrm>
                    <a:off x="3701366" y="1634951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83" name="Trapezio 82">
                  <a:extLst>
                    <a:ext uri="{FF2B5EF4-FFF2-40B4-BE49-F238E27FC236}">
                      <a16:creationId xmlns:a16="http://schemas.microsoft.com/office/drawing/2014/main" id="{A9DE8CC5-9BCD-4A2E-5B49-0192D58185C9}"/>
                    </a:ext>
                  </a:extLst>
                </p:cNvPr>
                <p:cNvSpPr/>
                <p:nvPr/>
              </p:nvSpPr>
              <p:spPr>
                <a:xfrm rot="10800000">
                  <a:off x="2282428" y="2812059"/>
                  <a:ext cx="68580" cy="53340"/>
                </a:xfrm>
                <a:prstGeom prst="trapezoid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84" name="Arco 83">
                  <a:extLst>
                    <a:ext uri="{FF2B5EF4-FFF2-40B4-BE49-F238E27FC236}">
                      <a16:creationId xmlns:a16="http://schemas.microsoft.com/office/drawing/2014/main" id="{E5B8B161-5D16-BF52-BFE2-B572BABAC3F1}"/>
                    </a:ext>
                  </a:extLst>
                </p:cNvPr>
                <p:cNvSpPr/>
                <p:nvPr/>
              </p:nvSpPr>
              <p:spPr>
                <a:xfrm rot="5665335">
                  <a:off x="2166812" y="1683605"/>
                  <a:ext cx="255270" cy="360049"/>
                </a:xfrm>
                <a:prstGeom prst="arc">
                  <a:avLst>
                    <a:gd name="adj1" fmla="val 16200000"/>
                    <a:gd name="adj2" fmla="val 5035040"/>
                  </a:avLst>
                </a:prstGeom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85" name="Gruppo 84">
                  <a:extLst>
                    <a:ext uri="{FF2B5EF4-FFF2-40B4-BE49-F238E27FC236}">
                      <a16:creationId xmlns:a16="http://schemas.microsoft.com/office/drawing/2014/main" id="{3B5927A3-D059-FA9B-18D3-EF584E1CA9EB}"/>
                    </a:ext>
                  </a:extLst>
                </p:cNvPr>
                <p:cNvGrpSpPr/>
                <p:nvPr/>
              </p:nvGrpSpPr>
              <p:grpSpPr>
                <a:xfrm>
                  <a:off x="2498606" y="2420225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86" name="Ovale 85">
                    <a:extLst>
                      <a:ext uri="{FF2B5EF4-FFF2-40B4-BE49-F238E27FC236}">
                        <a16:creationId xmlns:a16="http://schemas.microsoft.com/office/drawing/2014/main" id="{795E5010-C21A-DF14-7338-B8BAF0EABE4C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87" name="Ovale 86">
                    <a:extLst>
                      <a:ext uri="{FF2B5EF4-FFF2-40B4-BE49-F238E27FC236}">
                        <a16:creationId xmlns:a16="http://schemas.microsoft.com/office/drawing/2014/main" id="{A92C55B9-8587-B1C2-9FBF-80BB9FB87C26}"/>
                      </a:ext>
                    </a:extLst>
                  </p:cNvPr>
                  <p:cNvSpPr/>
                  <p:nvPr/>
                </p:nvSpPr>
                <p:spPr>
                  <a:xfrm>
                    <a:off x="3688944" y="1634952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</p:grpSp>
        <p:grpSp>
          <p:nvGrpSpPr>
            <p:cNvPr id="64" name="Gruppo 63">
              <a:extLst>
                <a:ext uri="{FF2B5EF4-FFF2-40B4-BE49-F238E27FC236}">
                  <a16:creationId xmlns:a16="http://schemas.microsoft.com/office/drawing/2014/main" id="{3086FA0D-44C9-CA7D-DC35-12E60B565C4A}"/>
                </a:ext>
              </a:extLst>
            </p:cNvPr>
            <p:cNvGrpSpPr/>
            <p:nvPr/>
          </p:nvGrpSpPr>
          <p:grpSpPr>
            <a:xfrm rot="197782">
              <a:off x="6950558" y="1306361"/>
              <a:ext cx="800123" cy="3180373"/>
              <a:chOff x="6892594" y="1663883"/>
              <a:chExt cx="768685" cy="3088539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A31060C0-D9ED-2B93-B59A-EBE34FFA9BDE}"/>
                  </a:ext>
                </a:extLst>
              </p:cNvPr>
              <p:cNvGrpSpPr/>
              <p:nvPr/>
            </p:nvGrpSpPr>
            <p:grpSpPr>
              <a:xfrm>
                <a:off x="7148438" y="4062509"/>
                <a:ext cx="480981" cy="689913"/>
                <a:chOff x="7148438" y="4062509"/>
                <a:chExt cx="480981" cy="689913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75" name="Trapezio 85">
                  <a:extLst>
                    <a:ext uri="{FF2B5EF4-FFF2-40B4-BE49-F238E27FC236}">
                      <a16:creationId xmlns:a16="http://schemas.microsoft.com/office/drawing/2014/main" id="{00E8FE97-73B7-4012-7E05-38960B429157}"/>
                    </a:ext>
                  </a:extLst>
                </p:cNvPr>
                <p:cNvSpPr/>
                <p:nvPr/>
              </p:nvSpPr>
              <p:spPr>
                <a:xfrm rot="9203511" flipH="1">
                  <a:off x="7358858" y="4062509"/>
                  <a:ext cx="270561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76" name="Trapezio 85">
                  <a:extLst>
                    <a:ext uri="{FF2B5EF4-FFF2-40B4-BE49-F238E27FC236}">
                      <a16:creationId xmlns:a16="http://schemas.microsoft.com/office/drawing/2014/main" id="{3569EF77-07E2-CA22-6B42-7821C30A3984}"/>
                    </a:ext>
                  </a:extLst>
                </p:cNvPr>
                <p:cNvSpPr/>
                <p:nvPr/>
              </p:nvSpPr>
              <p:spPr>
                <a:xfrm rot="8837061">
                  <a:off x="7148438" y="4262342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77" name="Trapezio 85">
                  <a:extLst>
                    <a:ext uri="{FF2B5EF4-FFF2-40B4-BE49-F238E27FC236}">
                      <a16:creationId xmlns:a16="http://schemas.microsoft.com/office/drawing/2014/main" id="{D4A8958B-C9EB-C678-087F-2E2E2A83E53E}"/>
                    </a:ext>
                  </a:extLst>
                </p:cNvPr>
                <p:cNvSpPr/>
                <p:nvPr/>
              </p:nvSpPr>
              <p:spPr>
                <a:xfrm rot="9531634">
                  <a:off x="7190797" y="4132743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78" name="Trapezio 85">
                  <a:extLst>
                    <a:ext uri="{FF2B5EF4-FFF2-40B4-BE49-F238E27FC236}">
                      <a16:creationId xmlns:a16="http://schemas.microsoft.com/office/drawing/2014/main" id="{D853C6AB-0328-BE2D-0F6C-925751A76E47}"/>
                    </a:ext>
                  </a:extLst>
                </p:cNvPr>
                <p:cNvSpPr/>
                <p:nvPr/>
              </p:nvSpPr>
              <p:spPr>
                <a:xfrm rot="10220758">
                  <a:off x="7289894" y="4100496"/>
                  <a:ext cx="277717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69" name="Gruppo 68">
                <a:extLst>
                  <a:ext uri="{FF2B5EF4-FFF2-40B4-BE49-F238E27FC236}">
                    <a16:creationId xmlns:a16="http://schemas.microsoft.com/office/drawing/2014/main" id="{8FB51670-8CB8-9B9B-4846-7AB7BDCF6A6F}"/>
                  </a:ext>
                </a:extLst>
              </p:cNvPr>
              <p:cNvGrpSpPr/>
              <p:nvPr/>
            </p:nvGrpSpPr>
            <p:grpSpPr>
              <a:xfrm>
                <a:off x="6892594" y="1663883"/>
                <a:ext cx="768685" cy="2757181"/>
                <a:chOff x="6892594" y="1663883"/>
                <a:chExt cx="768685" cy="2757181"/>
              </a:xfrm>
            </p:grpSpPr>
            <p:grpSp>
              <p:nvGrpSpPr>
                <p:cNvPr id="70" name="Gruppo 69">
                  <a:extLst>
                    <a:ext uri="{FF2B5EF4-FFF2-40B4-BE49-F238E27FC236}">
                      <a16:creationId xmlns:a16="http://schemas.microsoft.com/office/drawing/2014/main" id="{D7C0799B-77F9-F7A3-97D8-C58F7E090A0A}"/>
                    </a:ext>
                  </a:extLst>
                </p:cNvPr>
                <p:cNvGrpSpPr/>
                <p:nvPr/>
              </p:nvGrpSpPr>
              <p:grpSpPr>
                <a:xfrm>
                  <a:off x="6892594" y="2810465"/>
                  <a:ext cx="695910" cy="1610599"/>
                  <a:chOff x="6892594" y="2810465"/>
                  <a:chExt cx="695910" cy="1610599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72" name="Trapezio 37">
                    <a:extLst>
                      <a:ext uri="{FF2B5EF4-FFF2-40B4-BE49-F238E27FC236}">
                        <a16:creationId xmlns:a16="http://schemas.microsoft.com/office/drawing/2014/main" id="{409B1013-44DD-7A43-F51A-D870C97F391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959545" y="2812059"/>
                    <a:ext cx="628959" cy="703583"/>
                  </a:xfrm>
                  <a:custGeom>
                    <a:avLst/>
                    <a:gdLst>
                      <a:gd name="connsiteX0" fmla="*/ 0 w 653937"/>
                      <a:gd name="connsiteY0" fmla="*/ 658283 h 658283"/>
                      <a:gd name="connsiteX1" fmla="*/ 110496 w 653937"/>
                      <a:gd name="connsiteY1" fmla="*/ 0 h 658283"/>
                      <a:gd name="connsiteX2" fmla="*/ 543441 w 653937"/>
                      <a:gd name="connsiteY2" fmla="*/ 0 h 658283"/>
                      <a:gd name="connsiteX3" fmla="*/ 653937 w 653937"/>
                      <a:gd name="connsiteY3" fmla="*/ 658283 h 658283"/>
                      <a:gd name="connsiteX4" fmla="*/ 0 w 653937"/>
                      <a:gd name="connsiteY4" fmla="*/ 658283 h 658283"/>
                      <a:gd name="connsiteX0" fmla="*/ 36933 w 690870"/>
                      <a:gd name="connsiteY0" fmla="*/ 658283 h 658734"/>
                      <a:gd name="connsiteX1" fmla="*/ 147429 w 690870"/>
                      <a:gd name="connsiteY1" fmla="*/ 0 h 658734"/>
                      <a:gd name="connsiteX2" fmla="*/ 580374 w 690870"/>
                      <a:gd name="connsiteY2" fmla="*/ 0 h 658734"/>
                      <a:gd name="connsiteX3" fmla="*/ 690870 w 690870"/>
                      <a:gd name="connsiteY3" fmla="*/ 658283 h 658734"/>
                      <a:gd name="connsiteX4" fmla="*/ 36933 w 690870"/>
                      <a:gd name="connsiteY4" fmla="*/ 658283 h 658734"/>
                      <a:gd name="connsiteX0" fmla="*/ 36933 w 690870"/>
                      <a:gd name="connsiteY0" fmla="*/ 658283 h 719243"/>
                      <a:gd name="connsiteX1" fmla="*/ 147429 w 690870"/>
                      <a:gd name="connsiteY1" fmla="*/ 0 h 719243"/>
                      <a:gd name="connsiteX2" fmla="*/ 580374 w 690870"/>
                      <a:gd name="connsiteY2" fmla="*/ 0 h 719243"/>
                      <a:gd name="connsiteX3" fmla="*/ 690870 w 690870"/>
                      <a:gd name="connsiteY3" fmla="*/ 658283 h 719243"/>
                      <a:gd name="connsiteX4" fmla="*/ 36933 w 690870"/>
                      <a:gd name="connsiteY4" fmla="*/ 658283 h 719243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48676 w 702980"/>
                      <a:gd name="connsiteY0" fmla="*/ 752153 h 866737"/>
                      <a:gd name="connsiteX1" fmla="*/ 91620 w 702980"/>
                      <a:gd name="connsiteY1" fmla="*/ 0 h 866737"/>
                      <a:gd name="connsiteX2" fmla="*/ 592117 w 702980"/>
                      <a:gd name="connsiteY2" fmla="*/ 93870 h 866737"/>
                      <a:gd name="connsiteX3" fmla="*/ 702613 w 702980"/>
                      <a:gd name="connsiteY3" fmla="*/ 752153 h 866737"/>
                      <a:gd name="connsiteX4" fmla="*/ 48676 w 702980"/>
                      <a:gd name="connsiteY4" fmla="*/ 752153 h 866737"/>
                      <a:gd name="connsiteX0" fmla="*/ 42672 w 696976"/>
                      <a:gd name="connsiteY0" fmla="*/ 752153 h 866737"/>
                      <a:gd name="connsiteX1" fmla="*/ 85616 w 696976"/>
                      <a:gd name="connsiteY1" fmla="*/ 0 h 866737"/>
                      <a:gd name="connsiteX2" fmla="*/ 586113 w 696976"/>
                      <a:gd name="connsiteY2" fmla="*/ 93870 h 866737"/>
                      <a:gd name="connsiteX3" fmla="*/ 696609 w 696976"/>
                      <a:gd name="connsiteY3" fmla="*/ 752153 h 866737"/>
                      <a:gd name="connsiteX4" fmla="*/ 42672 w 696976"/>
                      <a:gd name="connsiteY4" fmla="*/ 752153 h 866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6976" h="866737">
                        <a:moveTo>
                          <a:pt x="42672" y="752153"/>
                        </a:moveTo>
                        <a:cubicBezTo>
                          <a:pt x="-72896" y="768945"/>
                          <a:pt x="82560" y="228815"/>
                          <a:pt x="85616" y="0"/>
                        </a:cubicBezTo>
                        <a:lnTo>
                          <a:pt x="586113" y="93870"/>
                        </a:lnTo>
                        <a:cubicBezTo>
                          <a:pt x="622945" y="313298"/>
                          <a:pt x="629297" y="464145"/>
                          <a:pt x="696609" y="752153"/>
                        </a:cubicBezTo>
                        <a:cubicBezTo>
                          <a:pt x="714850" y="919793"/>
                          <a:pt x="47291" y="889313"/>
                          <a:pt x="42672" y="752153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73" name="Ovale 72">
                    <a:extLst>
                      <a:ext uri="{FF2B5EF4-FFF2-40B4-BE49-F238E27FC236}">
                        <a16:creationId xmlns:a16="http://schemas.microsoft.com/office/drawing/2014/main" id="{C5F597C4-96C4-CF28-E00E-C1B42F5B94A6}"/>
                      </a:ext>
                    </a:extLst>
                  </p:cNvPr>
                  <p:cNvSpPr/>
                  <p:nvPr/>
                </p:nvSpPr>
                <p:spPr>
                  <a:xfrm rot="1724939">
                    <a:off x="7093645" y="2810465"/>
                    <a:ext cx="419100" cy="313692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74" name="Trapezio 38">
                    <a:extLst>
                      <a:ext uri="{FF2B5EF4-FFF2-40B4-BE49-F238E27FC236}">
                        <a16:creationId xmlns:a16="http://schemas.microsoft.com/office/drawing/2014/main" id="{0274CC97-D2A4-F704-2C06-370E366DCA96}"/>
                      </a:ext>
                    </a:extLst>
                  </p:cNvPr>
                  <p:cNvSpPr/>
                  <p:nvPr/>
                </p:nvSpPr>
                <p:spPr>
                  <a:xfrm>
                    <a:off x="6892594" y="3448289"/>
                    <a:ext cx="667115" cy="972775"/>
                  </a:xfrm>
                  <a:custGeom>
                    <a:avLst/>
                    <a:gdLst>
                      <a:gd name="connsiteX0" fmla="*/ 0 w 923840"/>
                      <a:gd name="connsiteY0" fmla="*/ 1003255 h 1003255"/>
                      <a:gd name="connsiteX1" fmla="*/ 192861 w 923840"/>
                      <a:gd name="connsiteY1" fmla="*/ 0 h 1003255"/>
                      <a:gd name="connsiteX2" fmla="*/ 730979 w 923840"/>
                      <a:gd name="connsiteY2" fmla="*/ 0 h 1003255"/>
                      <a:gd name="connsiteX3" fmla="*/ 923840 w 923840"/>
                      <a:gd name="connsiteY3" fmla="*/ 1003255 h 1003255"/>
                      <a:gd name="connsiteX4" fmla="*/ 0 w 923840"/>
                      <a:gd name="connsiteY4" fmla="*/ 1003255 h 1003255"/>
                      <a:gd name="connsiteX0" fmla="*/ 0 w 931460"/>
                      <a:gd name="connsiteY0" fmla="*/ 988015 h 1003255"/>
                      <a:gd name="connsiteX1" fmla="*/ 200481 w 931460"/>
                      <a:gd name="connsiteY1" fmla="*/ 0 h 1003255"/>
                      <a:gd name="connsiteX2" fmla="*/ 738599 w 931460"/>
                      <a:gd name="connsiteY2" fmla="*/ 0 h 1003255"/>
                      <a:gd name="connsiteX3" fmla="*/ 931460 w 931460"/>
                      <a:gd name="connsiteY3" fmla="*/ 1003255 h 1003255"/>
                      <a:gd name="connsiteX4" fmla="*/ 0 w 931460"/>
                      <a:gd name="connsiteY4" fmla="*/ 988015 h 1003255"/>
                      <a:gd name="connsiteX0" fmla="*/ 0 w 977180"/>
                      <a:gd name="connsiteY0" fmla="*/ 1010875 h 1010875"/>
                      <a:gd name="connsiteX1" fmla="*/ 246201 w 977180"/>
                      <a:gd name="connsiteY1" fmla="*/ 0 h 1010875"/>
                      <a:gd name="connsiteX2" fmla="*/ 784319 w 977180"/>
                      <a:gd name="connsiteY2" fmla="*/ 0 h 1010875"/>
                      <a:gd name="connsiteX3" fmla="*/ 977180 w 977180"/>
                      <a:gd name="connsiteY3" fmla="*/ 1003255 h 1010875"/>
                      <a:gd name="connsiteX4" fmla="*/ 0 w 97718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25203"/>
                      <a:gd name="connsiteX1" fmla="*/ 246201 w 832400"/>
                      <a:gd name="connsiteY1" fmla="*/ 0 h 1025203"/>
                      <a:gd name="connsiteX2" fmla="*/ 784319 w 832400"/>
                      <a:gd name="connsiteY2" fmla="*/ 0 h 1025203"/>
                      <a:gd name="connsiteX3" fmla="*/ 832400 w 832400"/>
                      <a:gd name="connsiteY3" fmla="*/ 645115 h 1025203"/>
                      <a:gd name="connsiteX4" fmla="*/ 0 w 832400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55425"/>
                      <a:gd name="connsiteY0" fmla="*/ 1010875 h 1025203"/>
                      <a:gd name="connsiteX1" fmla="*/ 251306 w 855425"/>
                      <a:gd name="connsiteY1" fmla="*/ 0 h 1025203"/>
                      <a:gd name="connsiteX2" fmla="*/ 789424 w 855425"/>
                      <a:gd name="connsiteY2" fmla="*/ 0 h 1025203"/>
                      <a:gd name="connsiteX3" fmla="*/ 837505 w 855425"/>
                      <a:gd name="connsiteY3" fmla="*/ 645115 h 1025203"/>
                      <a:gd name="connsiteX4" fmla="*/ 5105 w 855425"/>
                      <a:gd name="connsiteY4" fmla="*/ 1010875 h 1025203"/>
                      <a:gd name="connsiteX0" fmla="*/ 6115 w 856435"/>
                      <a:gd name="connsiteY0" fmla="*/ 1070351 h 1084679"/>
                      <a:gd name="connsiteX1" fmla="*/ 213186 w 856435"/>
                      <a:gd name="connsiteY1" fmla="*/ 0 h 1084679"/>
                      <a:gd name="connsiteX2" fmla="*/ 790434 w 856435"/>
                      <a:gd name="connsiteY2" fmla="*/ 59476 h 1084679"/>
                      <a:gd name="connsiteX3" fmla="*/ 838515 w 856435"/>
                      <a:gd name="connsiteY3" fmla="*/ 704591 h 1084679"/>
                      <a:gd name="connsiteX4" fmla="*/ 6115 w 856435"/>
                      <a:gd name="connsiteY4" fmla="*/ 1070351 h 1084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6435" h="1084679">
                        <a:moveTo>
                          <a:pt x="6115" y="1070351"/>
                        </a:moveTo>
                        <a:cubicBezTo>
                          <a:pt x="-33738" y="771493"/>
                          <a:pt x="131119" y="336958"/>
                          <a:pt x="213186" y="0"/>
                        </a:cubicBezTo>
                        <a:lnTo>
                          <a:pt x="790434" y="59476"/>
                        </a:lnTo>
                        <a:cubicBezTo>
                          <a:pt x="722641" y="152594"/>
                          <a:pt x="913928" y="481933"/>
                          <a:pt x="838515" y="704591"/>
                        </a:cubicBezTo>
                        <a:cubicBezTo>
                          <a:pt x="629628" y="651251"/>
                          <a:pt x="542662" y="1177031"/>
                          <a:pt x="6115" y="1070351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71" name="Ovale 161">
                  <a:extLst>
                    <a:ext uri="{FF2B5EF4-FFF2-40B4-BE49-F238E27FC236}">
                      <a16:creationId xmlns:a16="http://schemas.microsoft.com/office/drawing/2014/main" id="{9E9FBFD4-7865-5A2D-0ED8-8A528FC016D8}"/>
                    </a:ext>
                  </a:extLst>
                </p:cNvPr>
                <p:cNvSpPr/>
                <p:nvPr/>
              </p:nvSpPr>
              <p:spPr>
                <a:xfrm rot="419334">
                  <a:off x="7119249" y="1663883"/>
                  <a:ext cx="542030" cy="1442906"/>
                </a:xfrm>
                <a:custGeom>
                  <a:avLst/>
                  <a:gdLst>
                    <a:gd name="connsiteX0" fmla="*/ 0 w 542029"/>
                    <a:gd name="connsiteY0" fmla="*/ 825624 h 1651248"/>
                    <a:gd name="connsiteX1" fmla="*/ 271015 w 542029"/>
                    <a:gd name="connsiteY1" fmla="*/ 0 h 1651248"/>
                    <a:gd name="connsiteX2" fmla="*/ 542030 w 542029"/>
                    <a:gd name="connsiteY2" fmla="*/ 825624 h 1651248"/>
                    <a:gd name="connsiteX3" fmla="*/ 271015 w 542029"/>
                    <a:gd name="connsiteY3" fmla="*/ 1651248 h 1651248"/>
                    <a:gd name="connsiteX4" fmla="*/ 0 w 542029"/>
                    <a:gd name="connsiteY4" fmla="*/ 825624 h 1651248"/>
                    <a:gd name="connsiteX0" fmla="*/ 0 w 542030"/>
                    <a:gd name="connsiteY0" fmla="*/ 617282 h 1442906"/>
                    <a:gd name="connsiteX1" fmla="*/ 269897 w 542030"/>
                    <a:gd name="connsiteY1" fmla="*/ 0 h 1442906"/>
                    <a:gd name="connsiteX2" fmla="*/ 542030 w 542030"/>
                    <a:gd name="connsiteY2" fmla="*/ 617282 h 1442906"/>
                    <a:gd name="connsiteX3" fmla="*/ 271015 w 542030"/>
                    <a:gd name="connsiteY3" fmla="*/ 1442906 h 1442906"/>
                    <a:gd name="connsiteX4" fmla="*/ 0 w 542030"/>
                    <a:gd name="connsiteY4" fmla="*/ 617282 h 1442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2030" h="1442906">
                      <a:moveTo>
                        <a:pt x="0" y="617282"/>
                      </a:moveTo>
                      <a:cubicBezTo>
                        <a:pt x="-186" y="376798"/>
                        <a:pt x="120220" y="0"/>
                        <a:pt x="269897" y="0"/>
                      </a:cubicBezTo>
                      <a:cubicBezTo>
                        <a:pt x="419574" y="0"/>
                        <a:pt x="542030" y="161302"/>
                        <a:pt x="542030" y="617282"/>
                      </a:cubicBezTo>
                      <a:cubicBezTo>
                        <a:pt x="542030" y="1073262"/>
                        <a:pt x="420692" y="1442906"/>
                        <a:pt x="271015" y="1442906"/>
                      </a:cubicBezTo>
                      <a:cubicBezTo>
                        <a:pt x="121338" y="1442906"/>
                        <a:pt x="186" y="857766"/>
                        <a:pt x="0" y="617282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48008625-17B7-CCB9-3576-5F08BAFF5B16}"/>
                </a:ext>
              </a:extLst>
            </p:cNvPr>
            <p:cNvGrpSpPr/>
            <p:nvPr/>
          </p:nvGrpSpPr>
          <p:grpSpPr>
            <a:xfrm>
              <a:off x="7278002" y="1078790"/>
              <a:ext cx="1024975" cy="956336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66" name="Ritardo 65">
                <a:extLst>
                  <a:ext uri="{FF2B5EF4-FFF2-40B4-BE49-F238E27FC236}">
                    <a16:creationId xmlns:a16="http://schemas.microsoft.com/office/drawing/2014/main" id="{E3106469-EE69-8289-7BD8-48C041F3896C}"/>
                  </a:ext>
                </a:extLst>
              </p:cNvPr>
              <p:cNvSpPr/>
              <p:nvPr/>
            </p:nvSpPr>
            <p:spPr>
              <a:xfrm rot="5197850">
                <a:off x="7374466" y="1439654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7" name="Cerchio parziale 66">
                <a:extLst>
                  <a:ext uri="{FF2B5EF4-FFF2-40B4-BE49-F238E27FC236}">
                    <a16:creationId xmlns:a16="http://schemas.microsoft.com/office/drawing/2014/main" id="{9B0FCFD4-2269-441B-8F9B-E0A6D63AD45A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06" name="Rettangolo 105">
            <a:extLst>
              <a:ext uri="{FF2B5EF4-FFF2-40B4-BE49-F238E27FC236}">
                <a16:creationId xmlns:a16="http://schemas.microsoft.com/office/drawing/2014/main" id="{B05DA47D-9762-308E-A636-75AC30012BEE}"/>
              </a:ext>
            </a:extLst>
          </p:cNvPr>
          <p:cNvSpPr/>
          <p:nvPr/>
        </p:nvSpPr>
        <p:spPr>
          <a:xfrm>
            <a:off x="7486788" y="3170655"/>
            <a:ext cx="752031" cy="895650"/>
          </a:xfrm>
          <a:prstGeom prst="rect">
            <a:avLst/>
          </a:prstGeom>
          <a:noFill/>
          <a:ln w="28575">
            <a:solidFill>
              <a:srgbClr val="0262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7" name="Rettangolo 106">
            <a:extLst>
              <a:ext uri="{FF2B5EF4-FFF2-40B4-BE49-F238E27FC236}">
                <a16:creationId xmlns:a16="http://schemas.microsoft.com/office/drawing/2014/main" id="{4E9CBC20-6000-7A7F-10E3-DB3A3B78055E}"/>
              </a:ext>
            </a:extLst>
          </p:cNvPr>
          <p:cNvSpPr/>
          <p:nvPr/>
        </p:nvSpPr>
        <p:spPr>
          <a:xfrm>
            <a:off x="3255516" y="2634497"/>
            <a:ext cx="631095" cy="737962"/>
          </a:xfrm>
          <a:prstGeom prst="rect">
            <a:avLst/>
          </a:prstGeom>
          <a:noFill/>
          <a:ln w="28575"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5" name="Elemento grafico 24" descr="Pezzi del puzzle contorno">
            <a:extLst>
              <a:ext uri="{FF2B5EF4-FFF2-40B4-BE49-F238E27FC236}">
                <a16:creationId xmlns:a16="http://schemas.microsoft.com/office/drawing/2014/main" id="{9ABF533E-76D1-53F1-6655-94F360F819C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8" name="CasellaDiTesto 107">
            <a:extLst>
              <a:ext uri="{FF2B5EF4-FFF2-40B4-BE49-F238E27FC236}">
                <a16:creationId xmlns:a16="http://schemas.microsoft.com/office/drawing/2014/main" id="{9191EF25-A8A4-F60A-FB8C-A01CCE9EDEC2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DATA ELABORATION</a:t>
            </a:r>
            <a:endParaRPr lang="it-IT" sz="2400" b="1"/>
          </a:p>
        </p:txBody>
      </p:sp>
      <p:pic>
        <p:nvPicPr>
          <p:cNvPr id="21" name="Paragrafo 5">
            <a:hlinkClick r:id="" action="ppaction://media"/>
            <a:extLst>
              <a:ext uri="{FF2B5EF4-FFF2-40B4-BE49-F238E27FC236}">
                <a16:creationId xmlns:a16="http://schemas.microsoft.com/office/drawing/2014/main" id="{FE7F6F1F-F01B-6229-F956-6D84D33B01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11318875" y="131330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7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F17A4-E33D-DA39-A469-55E3A4543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uppo 104">
            <a:extLst>
              <a:ext uri="{FF2B5EF4-FFF2-40B4-BE49-F238E27FC236}">
                <a16:creationId xmlns:a16="http://schemas.microsoft.com/office/drawing/2014/main" id="{CEE8A606-B17D-CF09-64E7-82E8BFA8EDF8}"/>
              </a:ext>
            </a:extLst>
          </p:cNvPr>
          <p:cNvGrpSpPr/>
          <p:nvPr/>
        </p:nvGrpSpPr>
        <p:grpSpPr>
          <a:xfrm>
            <a:off x="1978631" y="1604009"/>
            <a:ext cx="7376263" cy="4479599"/>
            <a:chOff x="1978631" y="1604009"/>
            <a:chExt cx="7376263" cy="4479599"/>
          </a:xfrm>
        </p:grpSpPr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CB0423AA-5E45-34AF-3B75-4455FC40D99C}"/>
                </a:ext>
              </a:extLst>
            </p:cNvPr>
            <p:cNvSpPr/>
            <p:nvPr/>
          </p:nvSpPr>
          <p:spPr>
            <a:xfrm>
              <a:off x="3030735" y="4330094"/>
              <a:ext cx="829021" cy="84891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200"/>
            </a:p>
          </p:txBody>
        </p:sp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29E07D4B-5217-76D5-ABB1-1D7276481E34}"/>
                </a:ext>
              </a:extLst>
            </p:cNvPr>
            <p:cNvGrpSpPr/>
            <p:nvPr/>
          </p:nvGrpSpPr>
          <p:grpSpPr>
            <a:xfrm>
              <a:off x="7986582" y="1833103"/>
              <a:ext cx="1368312" cy="1546723"/>
              <a:chOff x="8263186" y="1853481"/>
              <a:chExt cx="1825928" cy="1854682"/>
            </a:xfrm>
          </p:grpSpPr>
          <p:sp>
            <p:nvSpPr>
              <p:cNvPr id="34" name="Triangolo isoscele 33">
                <a:extLst>
                  <a:ext uri="{FF2B5EF4-FFF2-40B4-BE49-F238E27FC236}">
                    <a16:creationId xmlns:a16="http://schemas.microsoft.com/office/drawing/2014/main" id="{31686E82-CB54-B1ED-F618-8D7FE405DEDC}"/>
                  </a:ext>
                </a:extLst>
              </p:cNvPr>
              <p:cNvSpPr/>
              <p:nvPr/>
            </p:nvSpPr>
            <p:spPr>
              <a:xfrm>
                <a:off x="8611120" y="2050729"/>
                <a:ext cx="1139103" cy="269938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it-IT" sz="1200"/>
              </a:p>
            </p:txBody>
          </p:sp>
          <p:grpSp>
            <p:nvGrpSpPr>
              <p:cNvPr id="30" name="Gruppo 29">
                <a:extLst>
                  <a:ext uri="{FF2B5EF4-FFF2-40B4-BE49-F238E27FC236}">
                    <a16:creationId xmlns:a16="http://schemas.microsoft.com/office/drawing/2014/main" id="{7175DE1A-50CF-F8E3-F994-8E9EF547BAD9}"/>
                  </a:ext>
                </a:extLst>
              </p:cNvPr>
              <p:cNvGrpSpPr/>
              <p:nvPr/>
            </p:nvGrpSpPr>
            <p:grpSpPr>
              <a:xfrm>
                <a:off x="8263186" y="1853481"/>
                <a:ext cx="1825928" cy="1854682"/>
                <a:chOff x="8263186" y="1853481"/>
                <a:chExt cx="1825928" cy="1854682"/>
              </a:xfrm>
            </p:grpSpPr>
            <p:sp>
              <p:nvSpPr>
                <p:cNvPr id="27" name="Rettangolo 26">
                  <a:extLst>
                    <a:ext uri="{FF2B5EF4-FFF2-40B4-BE49-F238E27FC236}">
                      <a16:creationId xmlns:a16="http://schemas.microsoft.com/office/drawing/2014/main" id="{3E928909-BEAE-123F-BAD8-9DCE52E6EB86}"/>
                    </a:ext>
                  </a:extLst>
                </p:cNvPr>
                <p:cNvSpPr/>
                <p:nvPr/>
              </p:nvSpPr>
              <p:spPr>
                <a:xfrm>
                  <a:off x="8407311" y="2254378"/>
                  <a:ext cx="1514713" cy="105891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sz="1200"/>
                </a:p>
              </p:txBody>
            </p:sp>
            <p:pic>
              <p:nvPicPr>
                <p:cNvPr id="28" name="Elemento grafico 27" descr="Cane Corgi con tre palline">
                  <a:extLst>
                    <a:ext uri="{FF2B5EF4-FFF2-40B4-BE49-F238E27FC236}">
                      <a16:creationId xmlns:a16="http://schemas.microsoft.com/office/drawing/2014/main" id="{4F12972D-CBD5-6B91-069B-A858A654AD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63186" y="1853481"/>
                  <a:ext cx="1825928" cy="185468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3" name="Gruppo 32">
              <a:extLst>
                <a:ext uri="{FF2B5EF4-FFF2-40B4-BE49-F238E27FC236}">
                  <a16:creationId xmlns:a16="http://schemas.microsoft.com/office/drawing/2014/main" id="{6CBDBB4F-2705-58E3-1432-28B7D126549C}"/>
                </a:ext>
              </a:extLst>
            </p:cNvPr>
            <p:cNvGrpSpPr/>
            <p:nvPr/>
          </p:nvGrpSpPr>
          <p:grpSpPr>
            <a:xfrm>
              <a:off x="5331447" y="1604009"/>
              <a:ext cx="1131627" cy="1144693"/>
              <a:chOff x="4553138" y="1500396"/>
              <a:chExt cx="1514713" cy="1367687"/>
            </a:xfrm>
          </p:grpSpPr>
          <p:sp>
            <p:nvSpPr>
              <p:cNvPr id="32" name="Triangolo isoscele 31">
                <a:extLst>
                  <a:ext uri="{FF2B5EF4-FFF2-40B4-BE49-F238E27FC236}">
                    <a16:creationId xmlns:a16="http://schemas.microsoft.com/office/drawing/2014/main" id="{E6ECE4BD-5AA1-0042-04DA-D0E47C1E6BFD}"/>
                  </a:ext>
                </a:extLst>
              </p:cNvPr>
              <p:cNvSpPr/>
              <p:nvPr/>
            </p:nvSpPr>
            <p:spPr>
              <a:xfrm>
                <a:off x="4748203" y="1500396"/>
                <a:ext cx="1139103" cy="269938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200"/>
              </a:p>
            </p:txBody>
          </p:sp>
          <p:grpSp>
            <p:nvGrpSpPr>
              <p:cNvPr id="31" name="Gruppo 30">
                <a:extLst>
                  <a:ext uri="{FF2B5EF4-FFF2-40B4-BE49-F238E27FC236}">
                    <a16:creationId xmlns:a16="http://schemas.microsoft.com/office/drawing/2014/main" id="{CD0F7C49-CB28-2A96-19E9-F136492A11D9}"/>
                  </a:ext>
                </a:extLst>
              </p:cNvPr>
              <p:cNvGrpSpPr/>
              <p:nvPr/>
            </p:nvGrpSpPr>
            <p:grpSpPr>
              <a:xfrm>
                <a:off x="4553138" y="1629832"/>
                <a:ext cx="1514713" cy="1238251"/>
                <a:chOff x="4553138" y="1629832"/>
                <a:chExt cx="1514713" cy="1238251"/>
              </a:xfrm>
            </p:grpSpPr>
            <p:sp>
              <p:nvSpPr>
                <p:cNvPr id="23" name="Rettangolo 22">
                  <a:extLst>
                    <a:ext uri="{FF2B5EF4-FFF2-40B4-BE49-F238E27FC236}">
                      <a16:creationId xmlns:a16="http://schemas.microsoft.com/office/drawing/2014/main" id="{EFBA13EE-9496-9B04-FF0F-14021BE72F43}"/>
                    </a:ext>
                  </a:extLst>
                </p:cNvPr>
                <p:cNvSpPr/>
                <p:nvPr/>
              </p:nvSpPr>
              <p:spPr>
                <a:xfrm>
                  <a:off x="4553138" y="1724292"/>
                  <a:ext cx="1514713" cy="105891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sz="1200"/>
                </a:p>
              </p:txBody>
            </p:sp>
            <p:pic>
              <p:nvPicPr>
                <p:cNvPr id="29" name="Elemento grafico 28" descr="Gatto">
                  <a:extLst>
                    <a:ext uri="{FF2B5EF4-FFF2-40B4-BE49-F238E27FC236}">
                      <a16:creationId xmlns:a16="http://schemas.microsoft.com/office/drawing/2014/main" id="{9AA3580F-953F-F87B-2ED5-69F509C245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15417" y="1629832"/>
                  <a:ext cx="1068917" cy="123825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29DC00FE-4502-E94A-1097-968681CF9929}"/>
                </a:ext>
              </a:extLst>
            </p:cNvPr>
            <p:cNvGrpSpPr/>
            <p:nvPr/>
          </p:nvGrpSpPr>
          <p:grpSpPr>
            <a:xfrm>
              <a:off x="4696082" y="3432512"/>
              <a:ext cx="2240093" cy="1582800"/>
              <a:chOff x="3521034" y="3460751"/>
              <a:chExt cx="2551332" cy="1651792"/>
            </a:xfrm>
          </p:grpSpPr>
          <p:sp>
            <p:nvSpPr>
              <p:cNvPr id="15" name="Rettangolo 14">
                <a:extLst>
                  <a:ext uri="{FF2B5EF4-FFF2-40B4-BE49-F238E27FC236}">
                    <a16:creationId xmlns:a16="http://schemas.microsoft.com/office/drawing/2014/main" id="{3592DD25-91C5-3FAC-D613-CCE060573BD9}"/>
                  </a:ext>
                </a:extLst>
              </p:cNvPr>
              <p:cNvSpPr/>
              <p:nvPr/>
            </p:nvSpPr>
            <p:spPr>
              <a:xfrm>
                <a:off x="3521034" y="4230977"/>
                <a:ext cx="2551332" cy="22779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200"/>
              </a:p>
            </p:txBody>
          </p:sp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FCCBAC07-2CBC-1A1E-57B1-38951B9BD62A}"/>
                  </a:ext>
                </a:extLst>
              </p:cNvPr>
              <p:cNvSpPr/>
              <p:nvPr/>
            </p:nvSpPr>
            <p:spPr>
              <a:xfrm rot="5400000">
                <a:off x="5420511" y="4727934"/>
                <a:ext cx="651854" cy="117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200"/>
              </a:p>
            </p:txBody>
          </p:sp>
          <p:sp>
            <p:nvSpPr>
              <p:cNvPr id="16" name="Rettangolo 15">
                <a:extLst>
                  <a:ext uri="{FF2B5EF4-FFF2-40B4-BE49-F238E27FC236}">
                    <a16:creationId xmlns:a16="http://schemas.microsoft.com/office/drawing/2014/main" id="{3BA973C1-3C53-48C8-07BD-EDD0B213C8A1}"/>
                  </a:ext>
                </a:extLst>
              </p:cNvPr>
              <p:cNvSpPr/>
              <p:nvPr/>
            </p:nvSpPr>
            <p:spPr>
              <a:xfrm rot="5400000">
                <a:off x="3498946" y="4717811"/>
                <a:ext cx="651854" cy="117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200"/>
              </a:p>
            </p:txBody>
          </p:sp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2575D143-F38D-3DBC-C2D4-EFF539D14261}"/>
                  </a:ext>
                </a:extLst>
              </p:cNvPr>
              <p:cNvSpPr/>
              <p:nvPr/>
            </p:nvSpPr>
            <p:spPr>
              <a:xfrm rot="5400000">
                <a:off x="3752945" y="4623480"/>
                <a:ext cx="651854" cy="117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200"/>
              </a:p>
            </p:txBody>
          </p:sp>
          <p:sp>
            <p:nvSpPr>
              <p:cNvPr id="20" name="Rettangolo 19">
                <a:extLst>
                  <a:ext uri="{FF2B5EF4-FFF2-40B4-BE49-F238E27FC236}">
                    <a16:creationId xmlns:a16="http://schemas.microsoft.com/office/drawing/2014/main" id="{9C3353ED-007D-1630-D6FD-826DAC46374F}"/>
                  </a:ext>
                </a:extLst>
              </p:cNvPr>
              <p:cNvSpPr/>
              <p:nvPr/>
            </p:nvSpPr>
            <p:spPr>
              <a:xfrm rot="5400000">
                <a:off x="5199641" y="4617498"/>
                <a:ext cx="651854" cy="117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200"/>
              </a:p>
            </p:txBody>
          </p:sp>
          <p:pic>
            <p:nvPicPr>
              <p:cNvPr id="36" name="Elemento grafico 35" descr="Un coniglio">
                <a:extLst>
                  <a:ext uri="{FF2B5EF4-FFF2-40B4-BE49-F238E27FC236}">
                    <a16:creationId xmlns:a16="http://schemas.microsoft.com/office/drawing/2014/main" id="{74AB6F08-B65E-0ABD-583F-8CBB615B1C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884084" y="3460751"/>
                <a:ext cx="973669" cy="1058334"/>
              </a:xfrm>
              <a:prstGeom prst="rect">
                <a:avLst/>
              </a:prstGeom>
            </p:spPr>
          </p:pic>
        </p:grpSp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6AE9FA00-E6F5-31CC-CAC5-77247BB498A8}"/>
                </a:ext>
              </a:extLst>
            </p:cNvPr>
            <p:cNvGrpSpPr/>
            <p:nvPr/>
          </p:nvGrpSpPr>
          <p:grpSpPr>
            <a:xfrm>
              <a:off x="1978631" y="2004609"/>
              <a:ext cx="1161933" cy="1187518"/>
              <a:chOff x="2434167" y="1524000"/>
              <a:chExt cx="1322918" cy="1241179"/>
            </a:xfrm>
          </p:grpSpPr>
          <p:sp>
            <p:nvSpPr>
              <p:cNvPr id="38" name="Triangolo isoscele 37">
                <a:extLst>
                  <a:ext uri="{FF2B5EF4-FFF2-40B4-BE49-F238E27FC236}">
                    <a16:creationId xmlns:a16="http://schemas.microsoft.com/office/drawing/2014/main" id="{CA4D7825-A4B9-AF5F-908E-58EA6C138E2C}"/>
                  </a:ext>
                </a:extLst>
              </p:cNvPr>
              <p:cNvSpPr/>
              <p:nvPr/>
            </p:nvSpPr>
            <p:spPr>
              <a:xfrm>
                <a:off x="2605078" y="1524000"/>
                <a:ext cx="969770" cy="238188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it-IT" sz="1200"/>
              </a:p>
            </p:txBody>
          </p:sp>
          <p:sp>
            <p:nvSpPr>
              <p:cNvPr id="26" name="Rettangolo 25">
                <a:extLst>
                  <a:ext uri="{FF2B5EF4-FFF2-40B4-BE49-F238E27FC236}">
                    <a16:creationId xmlns:a16="http://schemas.microsoft.com/office/drawing/2014/main" id="{0DB36259-F630-2473-31CF-BCB328469689}"/>
                  </a:ext>
                </a:extLst>
              </p:cNvPr>
              <p:cNvSpPr/>
              <p:nvPr/>
            </p:nvSpPr>
            <p:spPr>
              <a:xfrm>
                <a:off x="2437621" y="1704182"/>
                <a:ext cx="1281880" cy="92132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200"/>
              </a:p>
            </p:txBody>
          </p:sp>
          <p:pic>
            <p:nvPicPr>
              <p:cNvPr id="37" name="Elemento grafico 36" descr="Uno scoiattolo">
                <a:extLst>
                  <a:ext uri="{FF2B5EF4-FFF2-40B4-BE49-F238E27FC236}">
                    <a16:creationId xmlns:a16="http://schemas.microsoft.com/office/drawing/2014/main" id="{F7EE65A2-AF28-EEB7-681A-94D92CE7A1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434167" y="1611594"/>
                <a:ext cx="1322918" cy="1153585"/>
              </a:xfrm>
              <a:prstGeom prst="rect">
                <a:avLst/>
              </a:prstGeom>
            </p:spPr>
          </p:pic>
        </p:grpSp>
        <p:pic>
          <p:nvPicPr>
            <p:cNvPr id="2" name="Elemento grafico 1" descr="Uomo seduto per terra">
              <a:extLst>
                <a:ext uri="{FF2B5EF4-FFF2-40B4-BE49-F238E27FC236}">
                  <a16:creationId xmlns:a16="http://schemas.microsoft.com/office/drawing/2014/main" id="{8B26BAC5-222D-69AA-F59B-F1A9BC778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flipH="1">
              <a:off x="6912870" y="3885178"/>
              <a:ext cx="1607409" cy="2198430"/>
            </a:xfrm>
            <a:prstGeom prst="rect">
              <a:avLst/>
            </a:prstGeom>
          </p:spPr>
        </p:pic>
        <p:grpSp>
          <p:nvGrpSpPr>
            <p:cNvPr id="49" name="Gruppo 48">
              <a:extLst>
                <a:ext uri="{FF2B5EF4-FFF2-40B4-BE49-F238E27FC236}">
                  <a16:creationId xmlns:a16="http://schemas.microsoft.com/office/drawing/2014/main" id="{EB827C59-70EC-6FFF-75FE-8D36395C5347}"/>
                </a:ext>
              </a:extLst>
            </p:cNvPr>
            <p:cNvGrpSpPr/>
            <p:nvPr/>
          </p:nvGrpSpPr>
          <p:grpSpPr>
            <a:xfrm>
              <a:off x="7550282" y="3192127"/>
              <a:ext cx="697034" cy="875460"/>
              <a:chOff x="9974463" y="3237217"/>
              <a:chExt cx="635203" cy="875460"/>
            </a:xfrm>
          </p:grpSpPr>
          <p:pic>
            <p:nvPicPr>
              <p:cNvPr id="5" name="Elemento grafico 4" descr="Donna che indossa un fiocco">
                <a:extLst>
                  <a:ext uri="{FF2B5EF4-FFF2-40B4-BE49-F238E27FC236}">
                    <a16:creationId xmlns:a16="http://schemas.microsoft.com/office/drawing/2014/main" id="{4FB2B4B2-300C-5712-40BE-9E262055A9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 rot="21379150" flipH="1">
                <a:off x="9974463" y="3237217"/>
                <a:ext cx="635203" cy="875460"/>
              </a:xfrm>
              <a:prstGeom prst="rect">
                <a:avLst/>
              </a:prstGeom>
            </p:spPr>
          </p:pic>
          <p:pic>
            <p:nvPicPr>
              <p:cNvPr id="42" name="Elemento grafico 41" descr="Donna sorridente">
                <a:extLst>
                  <a:ext uri="{FF2B5EF4-FFF2-40B4-BE49-F238E27FC236}">
                    <a16:creationId xmlns:a16="http://schemas.microsoft.com/office/drawing/2014/main" id="{97574F1C-F068-13C2-33EA-92D35EE9F6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 rot="668737" flipH="1">
                <a:off x="10030195" y="3615852"/>
                <a:ext cx="290211" cy="436837"/>
              </a:xfrm>
              <a:prstGeom prst="rect">
                <a:avLst/>
              </a:prstGeom>
            </p:spPr>
          </p:pic>
        </p:grpSp>
        <p:pic>
          <p:nvPicPr>
            <p:cNvPr id="9" name="Elemento grafico 8" descr="Donna a gambe incrociate">
              <a:extLst>
                <a:ext uri="{FF2B5EF4-FFF2-40B4-BE49-F238E27FC236}">
                  <a16:creationId xmlns:a16="http://schemas.microsoft.com/office/drawing/2014/main" id="{222472DA-5074-BBDB-B3E7-3E321CB31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216840" y="3167867"/>
              <a:ext cx="1392708" cy="2048047"/>
            </a:xfrm>
            <a:prstGeom prst="rect">
              <a:avLst/>
            </a:prstGeom>
          </p:spPr>
        </p:pic>
        <p:grpSp>
          <p:nvGrpSpPr>
            <p:cNvPr id="48" name="Gruppo 47">
              <a:extLst>
                <a:ext uri="{FF2B5EF4-FFF2-40B4-BE49-F238E27FC236}">
                  <a16:creationId xmlns:a16="http://schemas.microsoft.com/office/drawing/2014/main" id="{DEF35671-28F5-8E48-42D5-E1BA3192CC18}"/>
                </a:ext>
              </a:extLst>
            </p:cNvPr>
            <p:cNvGrpSpPr/>
            <p:nvPr/>
          </p:nvGrpSpPr>
          <p:grpSpPr>
            <a:xfrm>
              <a:off x="3140569" y="2634497"/>
              <a:ext cx="780658" cy="737962"/>
              <a:chOff x="3979009" y="1514424"/>
              <a:chExt cx="708598" cy="737962"/>
            </a:xfrm>
          </p:grpSpPr>
          <p:pic>
            <p:nvPicPr>
              <p:cNvPr id="6" name="Elemento grafico 5" descr="Donna con capelli corti">
                <a:extLst>
                  <a:ext uri="{FF2B5EF4-FFF2-40B4-BE49-F238E27FC236}">
                    <a16:creationId xmlns:a16="http://schemas.microsoft.com/office/drawing/2014/main" id="{679210D3-A22F-B90D-45B1-B61BBBD1D8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3979009" y="1514424"/>
                <a:ext cx="708598" cy="737962"/>
              </a:xfrm>
              <a:prstGeom prst="rect">
                <a:avLst/>
              </a:prstGeom>
            </p:spPr>
          </p:pic>
          <p:pic>
            <p:nvPicPr>
              <p:cNvPr id="43" name="Elemento grafico 42" descr="Faccia felice">
                <a:extLst>
                  <a:ext uri="{FF2B5EF4-FFF2-40B4-BE49-F238E27FC236}">
                    <a16:creationId xmlns:a16="http://schemas.microsoft.com/office/drawing/2014/main" id="{4EAE342F-3436-E8FE-E928-57C2DFD5C1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 r="27360"/>
              <a:stretch/>
            </p:blipFill>
            <p:spPr>
              <a:xfrm rot="21406545">
                <a:off x="4445561" y="1726665"/>
                <a:ext cx="130374" cy="343419"/>
              </a:xfrm>
              <a:prstGeom prst="rect">
                <a:avLst/>
              </a:prstGeom>
            </p:spPr>
          </p:pic>
        </p:grp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77737D73-E6C9-214B-C56A-4F60A2518C54}"/>
                </a:ext>
              </a:extLst>
            </p:cNvPr>
            <p:cNvSpPr/>
            <p:nvPr/>
          </p:nvSpPr>
          <p:spPr>
            <a:xfrm>
              <a:off x="3336511" y="2725552"/>
              <a:ext cx="334324" cy="510052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200"/>
            </a:p>
          </p:txBody>
        </p:sp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EFFFFA4B-0803-C5F8-AF4F-909C781AF586}"/>
                </a:ext>
              </a:extLst>
            </p:cNvPr>
            <p:cNvGrpSpPr/>
            <p:nvPr/>
          </p:nvGrpSpPr>
          <p:grpSpPr>
            <a:xfrm>
              <a:off x="5919351" y="2756720"/>
              <a:ext cx="762748" cy="1425027"/>
              <a:chOff x="6950558" y="0"/>
              <a:chExt cx="3808729" cy="6468562"/>
            </a:xfrm>
          </p:grpSpPr>
          <p:sp>
            <p:nvSpPr>
              <p:cNvPr id="8" name="Rettangolo 7">
                <a:extLst>
                  <a:ext uri="{FF2B5EF4-FFF2-40B4-BE49-F238E27FC236}">
                    <a16:creationId xmlns:a16="http://schemas.microsoft.com/office/drawing/2014/main" id="{30155AD5-86AA-089E-32D8-836BFDCF68F3}"/>
                  </a:ext>
                </a:extLst>
              </p:cNvPr>
              <p:cNvSpPr/>
              <p:nvPr/>
            </p:nvSpPr>
            <p:spPr>
              <a:xfrm>
                <a:off x="8488067" y="1183735"/>
                <a:ext cx="373865" cy="151917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200"/>
              </a:p>
            </p:txBody>
          </p:sp>
          <p:sp>
            <p:nvSpPr>
              <p:cNvPr id="10" name="Trapezio 79">
                <a:extLst>
                  <a:ext uri="{FF2B5EF4-FFF2-40B4-BE49-F238E27FC236}">
                    <a16:creationId xmlns:a16="http://schemas.microsoft.com/office/drawing/2014/main" id="{1A5BA9CB-F726-0670-FBD9-B673752885AA}"/>
                  </a:ext>
                </a:extLst>
              </p:cNvPr>
              <p:cNvSpPr/>
              <p:nvPr/>
            </p:nvSpPr>
            <p:spPr>
              <a:xfrm>
                <a:off x="7026304" y="5626209"/>
                <a:ext cx="1014646" cy="806610"/>
              </a:xfrm>
              <a:custGeom>
                <a:avLst/>
                <a:gdLst>
                  <a:gd name="connsiteX0" fmla="*/ 0 w 892194"/>
                  <a:gd name="connsiteY0" fmla="*/ 721518 h 721518"/>
                  <a:gd name="connsiteX1" fmla="*/ 180380 w 892194"/>
                  <a:gd name="connsiteY1" fmla="*/ 0 h 721518"/>
                  <a:gd name="connsiteX2" fmla="*/ 711815 w 892194"/>
                  <a:gd name="connsiteY2" fmla="*/ 0 h 721518"/>
                  <a:gd name="connsiteX3" fmla="*/ 892194 w 892194"/>
                  <a:gd name="connsiteY3" fmla="*/ 721518 h 721518"/>
                  <a:gd name="connsiteX4" fmla="*/ 0 w 892194"/>
                  <a:gd name="connsiteY4" fmla="*/ 721518 h 721518"/>
                  <a:gd name="connsiteX0" fmla="*/ 0 w 944225"/>
                  <a:gd name="connsiteY0" fmla="*/ 721518 h 721518"/>
                  <a:gd name="connsiteX1" fmla="*/ 180380 w 944225"/>
                  <a:gd name="connsiteY1" fmla="*/ 0 h 721518"/>
                  <a:gd name="connsiteX2" fmla="*/ 944225 w 944225"/>
                  <a:gd name="connsiteY2" fmla="*/ 129540 h 721518"/>
                  <a:gd name="connsiteX3" fmla="*/ 892194 w 944225"/>
                  <a:gd name="connsiteY3" fmla="*/ 721518 h 721518"/>
                  <a:gd name="connsiteX4" fmla="*/ 0 w 944225"/>
                  <a:gd name="connsiteY4" fmla="*/ 721518 h 721518"/>
                  <a:gd name="connsiteX0" fmla="*/ 0 w 944225"/>
                  <a:gd name="connsiteY0" fmla="*/ 591978 h 591978"/>
                  <a:gd name="connsiteX1" fmla="*/ 111800 w 944225"/>
                  <a:gd name="connsiteY1" fmla="*/ 0 h 591978"/>
                  <a:gd name="connsiteX2" fmla="*/ 944225 w 944225"/>
                  <a:gd name="connsiteY2" fmla="*/ 0 h 591978"/>
                  <a:gd name="connsiteX3" fmla="*/ 892194 w 944225"/>
                  <a:gd name="connsiteY3" fmla="*/ 591978 h 591978"/>
                  <a:gd name="connsiteX4" fmla="*/ 0 w 944225"/>
                  <a:gd name="connsiteY4" fmla="*/ 591978 h 591978"/>
                  <a:gd name="connsiteX0" fmla="*/ 0 w 944225"/>
                  <a:gd name="connsiteY0" fmla="*/ 591978 h 591978"/>
                  <a:gd name="connsiteX1" fmla="*/ 226100 w 944225"/>
                  <a:gd name="connsiteY1" fmla="*/ 95250 h 591978"/>
                  <a:gd name="connsiteX2" fmla="*/ 944225 w 944225"/>
                  <a:gd name="connsiteY2" fmla="*/ 0 h 591978"/>
                  <a:gd name="connsiteX3" fmla="*/ 892194 w 944225"/>
                  <a:gd name="connsiteY3" fmla="*/ 591978 h 591978"/>
                  <a:gd name="connsiteX4" fmla="*/ 0 w 944225"/>
                  <a:gd name="connsiteY4" fmla="*/ 591978 h 591978"/>
                  <a:gd name="connsiteX0" fmla="*/ 0 w 944225"/>
                  <a:gd name="connsiteY0" fmla="*/ 591978 h 591978"/>
                  <a:gd name="connsiteX1" fmla="*/ 88940 w 944225"/>
                  <a:gd name="connsiteY1" fmla="*/ 7620 h 591978"/>
                  <a:gd name="connsiteX2" fmla="*/ 944225 w 944225"/>
                  <a:gd name="connsiteY2" fmla="*/ 0 h 591978"/>
                  <a:gd name="connsiteX3" fmla="*/ 892194 w 944225"/>
                  <a:gd name="connsiteY3" fmla="*/ 591978 h 591978"/>
                  <a:gd name="connsiteX4" fmla="*/ 0 w 944225"/>
                  <a:gd name="connsiteY4" fmla="*/ 591978 h 591978"/>
                  <a:gd name="connsiteX0" fmla="*/ 0 w 970895"/>
                  <a:gd name="connsiteY0" fmla="*/ 481488 h 591978"/>
                  <a:gd name="connsiteX1" fmla="*/ 115610 w 970895"/>
                  <a:gd name="connsiteY1" fmla="*/ 7620 h 591978"/>
                  <a:gd name="connsiteX2" fmla="*/ 970895 w 970895"/>
                  <a:gd name="connsiteY2" fmla="*/ 0 h 591978"/>
                  <a:gd name="connsiteX3" fmla="*/ 918864 w 970895"/>
                  <a:gd name="connsiteY3" fmla="*/ 591978 h 591978"/>
                  <a:gd name="connsiteX4" fmla="*/ 0 w 970895"/>
                  <a:gd name="connsiteY4" fmla="*/ 481488 h 591978"/>
                  <a:gd name="connsiteX0" fmla="*/ 0 w 936605"/>
                  <a:gd name="connsiteY0" fmla="*/ 527208 h 591978"/>
                  <a:gd name="connsiteX1" fmla="*/ 81320 w 936605"/>
                  <a:gd name="connsiteY1" fmla="*/ 7620 h 591978"/>
                  <a:gd name="connsiteX2" fmla="*/ 936605 w 936605"/>
                  <a:gd name="connsiteY2" fmla="*/ 0 h 591978"/>
                  <a:gd name="connsiteX3" fmla="*/ 884574 w 936605"/>
                  <a:gd name="connsiteY3" fmla="*/ 591978 h 591978"/>
                  <a:gd name="connsiteX4" fmla="*/ 0 w 936605"/>
                  <a:gd name="connsiteY4" fmla="*/ 527208 h 591978"/>
                  <a:gd name="connsiteX0" fmla="*/ 0 w 936605"/>
                  <a:gd name="connsiteY0" fmla="*/ 527208 h 609352"/>
                  <a:gd name="connsiteX1" fmla="*/ 81320 w 936605"/>
                  <a:gd name="connsiteY1" fmla="*/ 7620 h 609352"/>
                  <a:gd name="connsiteX2" fmla="*/ 936605 w 936605"/>
                  <a:gd name="connsiteY2" fmla="*/ 0 h 609352"/>
                  <a:gd name="connsiteX3" fmla="*/ 884574 w 936605"/>
                  <a:gd name="connsiteY3" fmla="*/ 591978 h 609352"/>
                  <a:gd name="connsiteX4" fmla="*/ 0 w 936605"/>
                  <a:gd name="connsiteY4" fmla="*/ 527208 h 609352"/>
                  <a:gd name="connsiteX0" fmla="*/ 0 w 936605"/>
                  <a:gd name="connsiteY0" fmla="*/ 527208 h 646620"/>
                  <a:gd name="connsiteX1" fmla="*/ 81320 w 936605"/>
                  <a:gd name="connsiteY1" fmla="*/ 7620 h 646620"/>
                  <a:gd name="connsiteX2" fmla="*/ 936605 w 936605"/>
                  <a:gd name="connsiteY2" fmla="*/ 0 h 646620"/>
                  <a:gd name="connsiteX3" fmla="*/ 884574 w 936605"/>
                  <a:gd name="connsiteY3" fmla="*/ 591978 h 646620"/>
                  <a:gd name="connsiteX4" fmla="*/ 0 w 936605"/>
                  <a:gd name="connsiteY4" fmla="*/ 527208 h 646620"/>
                  <a:gd name="connsiteX0" fmla="*/ 0 w 936605"/>
                  <a:gd name="connsiteY0" fmla="*/ 527208 h 646620"/>
                  <a:gd name="connsiteX1" fmla="*/ 81320 w 936605"/>
                  <a:gd name="connsiteY1" fmla="*/ 7620 h 646620"/>
                  <a:gd name="connsiteX2" fmla="*/ 936605 w 936605"/>
                  <a:gd name="connsiteY2" fmla="*/ 0 h 646620"/>
                  <a:gd name="connsiteX3" fmla="*/ 884574 w 936605"/>
                  <a:gd name="connsiteY3" fmla="*/ 591978 h 646620"/>
                  <a:gd name="connsiteX4" fmla="*/ 0 w 936605"/>
                  <a:gd name="connsiteY4" fmla="*/ 527208 h 646620"/>
                  <a:gd name="connsiteX0" fmla="*/ 0 w 948035"/>
                  <a:gd name="connsiteY0" fmla="*/ 519588 h 639000"/>
                  <a:gd name="connsiteX1" fmla="*/ 81320 w 948035"/>
                  <a:gd name="connsiteY1" fmla="*/ 0 h 639000"/>
                  <a:gd name="connsiteX2" fmla="*/ 948035 w 948035"/>
                  <a:gd name="connsiteY2" fmla="*/ 129540 h 639000"/>
                  <a:gd name="connsiteX3" fmla="*/ 884574 w 948035"/>
                  <a:gd name="connsiteY3" fmla="*/ 584358 h 639000"/>
                  <a:gd name="connsiteX4" fmla="*/ 0 w 948035"/>
                  <a:gd name="connsiteY4" fmla="*/ 519588 h 639000"/>
                  <a:gd name="connsiteX0" fmla="*/ 0 w 949468"/>
                  <a:gd name="connsiteY0" fmla="*/ 588368 h 707780"/>
                  <a:gd name="connsiteX1" fmla="*/ 81320 w 949468"/>
                  <a:gd name="connsiteY1" fmla="*/ 68780 h 707780"/>
                  <a:gd name="connsiteX2" fmla="*/ 948035 w 949468"/>
                  <a:gd name="connsiteY2" fmla="*/ 198320 h 707780"/>
                  <a:gd name="connsiteX3" fmla="*/ 884574 w 949468"/>
                  <a:gd name="connsiteY3" fmla="*/ 653138 h 707780"/>
                  <a:gd name="connsiteX4" fmla="*/ 0 w 949468"/>
                  <a:gd name="connsiteY4" fmla="*/ 588368 h 707780"/>
                  <a:gd name="connsiteX0" fmla="*/ 0 w 949477"/>
                  <a:gd name="connsiteY0" fmla="*/ 591139 h 710551"/>
                  <a:gd name="connsiteX1" fmla="*/ 85130 w 949477"/>
                  <a:gd name="connsiteY1" fmla="*/ 63931 h 710551"/>
                  <a:gd name="connsiteX2" fmla="*/ 948035 w 949477"/>
                  <a:gd name="connsiteY2" fmla="*/ 201091 h 710551"/>
                  <a:gd name="connsiteX3" fmla="*/ 884574 w 949477"/>
                  <a:gd name="connsiteY3" fmla="*/ 655909 h 710551"/>
                  <a:gd name="connsiteX4" fmla="*/ 0 w 949477"/>
                  <a:gd name="connsiteY4" fmla="*/ 591139 h 710551"/>
                  <a:gd name="connsiteX0" fmla="*/ 0 w 949427"/>
                  <a:gd name="connsiteY0" fmla="*/ 698821 h 818233"/>
                  <a:gd name="connsiteX1" fmla="*/ 85130 w 949427"/>
                  <a:gd name="connsiteY1" fmla="*/ 171613 h 818233"/>
                  <a:gd name="connsiteX2" fmla="*/ 948035 w 949427"/>
                  <a:gd name="connsiteY2" fmla="*/ 308773 h 818233"/>
                  <a:gd name="connsiteX3" fmla="*/ 884574 w 949427"/>
                  <a:gd name="connsiteY3" fmla="*/ 763591 h 818233"/>
                  <a:gd name="connsiteX4" fmla="*/ 0 w 949427"/>
                  <a:gd name="connsiteY4" fmla="*/ 698821 h 818233"/>
                  <a:gd name="connsiteX0" fmla="*/ 0 w 949427"/>
                  <a:gd name="connsiteY0" fmla="*/ 698821 h 818233"/>
                  <a:gd name="connsiteX1" fmla="*/ 85130 w 949427"/>
                  <a:gd name="connsiteY1" fmla="*/ 171613 h 818233"/>
                  <a:gd name="connsiteX2" fmla="*/ 948035 w 949427"/>
                  <a:gd name="connsiteY2" fmla="*/ 308773 h 818233"/>
                  <a:gd name="connsiteX3" fmla="*/ 884574 w 949427"/>
                  <a:gd name="connsiteY3" fmla="*/ 763591 h 818233"/>
                  <a:gd name="connsiteX4" fmla="*/ 0 w 949427"/>
                  <a:gd name="connsiteY4" fmla="*/ 698821 h 818233"/>
                  <a:gd name="connsiteX0" fmla="*/ 25353 w 974780"/>
                  <a:gd name="connsiteY0" fmla="*/ 698821 h 818233"/>
                  <a:gd name="connsiteX1" fmla="*/ 110483 w 974780"/>
                  <a:gd name="connsiteY1" fmla="*/ 171613 h 818233"/>
                  <a:gd name="connsiteX2" fmla="*/ 973388 w 974780"/>
                  <a:gd name="connsiteY2" fmla="*/ 308773 h 818233"/>
                  <a:gd name="connsiteX3" fmla="*/ 909927 w 974780"/>
                  <a:gd name="connsiteY3" fmla="*/ 763591 h 818233"/>
                  <a:gd name="connsiteX4" fmla="*/ 25353 w 974780"/>
                  <a:gd name="connsiteY4" fmla="*/ 698821 h 818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4780" h="818233">
                    <a:moveTo>
                      <a:pt x="25353" y="698821"/>
                    </a:moveTo>
                    <a:cubicBezTo>
                      <a:pt x="-33900" y="523085"/>
                      <a:pt x="17336" y="374019"/>
                      <a:pt x="110483" y="171613"/>
                    </a:cubicBezTo>
                    <a:cubicBezTo>
                      <a:pt x="376528" y="-78577"/>
                      <a:pt x="1008333" y="-73497"/>
                      <a:pt x="973388" y="308773"/>
                    </a:cubicBezTo>
                    <a:cubicBezTo>
                      <a:pt x="887464" y="509909"/>
                      <a:pt x="927271" y="566265"/>
                      <a:pt x="909927" y="763591"/>
                    </a:cubicBezTo>
                    <a:cubicBezTo>
                      <a:pt x="637929" y="841061"/>
                      <a:pt x="251631" y="849951"/>
                      <a:pt x="25353" y="69882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200"/>
              </a:p>
            </p:txBody>
          </p:sp>
          <p:sp>
            <p:nvSpPr>
              <p:cNvPr id="11" name="Rettangolo 74">
                <a:extLst>
                  <a:ext uri="{FF2B5EF4-FFF2-40B4-BE49-F238E27FC236}">
                    <a16:creationId xmlns:a16="http://schemas.microsoft.com/office/drawing/2014/main" id="{23F6D7DF-7721-2C0D-0664-665AC230F269}"/>
                  </a:ext>
                </a:extLst>
              </p:cNvPr>
              <p:cNvSpPr/>
              <p:nvPr/>
            </p:nvSpPr>
            <p:spPr>
              <a:xfrm>
                <a:off x="8699382" y="5807124"/>
                <a:ext cx="1097602" cy="650633"/>
              </a:xfrm>
              <a:custGeom>
                <a:avLst/>
                <a:gdLst>
                  <a:gd name="connsiteX0" fmla="*/ 0 w 1158856"/>
                  <a:gd name="connsiteY0" fmla="*/ 0 h 779114"/>
                  <a:gd name="connsiteX1" fmla="*/ 1158856 w 1158856"/>
                  <a:gd name="connsiteY1" fmla="*/ 0 h 779114"/>
                  <a:gd name="connsiteX2" fmla="*/ 1158856 w 1158856"/>
                  <a:gd name="connsiteY2" fmla="*/ 779114 h 779114"/>
                  <a:gd name="connsiteX3" fmla="*/ 0 w 1158856"/>
                  <a:gd name="connsiteY3" fmla="*/ 779114 h 779114"/>
                  <a:gd name="connsiteX4" fmla="*/ 0 w 1158856"/>
                  <a:gd name="connsiteY4" fmla="*/ 0 h 779114"/>
                  <a:gd name="connsiteX0" fmla="*/ 0 w 1158856"/>
                  <a:gd name="connsiteY0" fmla="*/ 0 h 779114"/>
                  <a:gd name="connsiteX1" fmla="*/ 1158856 w 1158856"/>
                  <a:gd name="connsiteY1" fmla="*/ 0 h 779114"/>
                  <a:gd name="connsiteX2" fmla="*/ 1158856 w 1158856"/>
                  <a:gd name="connsiteY2" fmla="*/ 779114 h 779114"/>
                  <a:gd name="connsiteX3" fmla="*/ 407670 w 1158856"/>
                  <a:gd name="connsiteY3" fmla="*/ 580994 h 779114"/>
                  <a:gd name="connsiteX4" fmla="*/ 0 w 1158856"/>
                  <a:gd name="connsiteY4" fmla="*/ 0 h 779114"/>
                  <a:gd name="connsiteX0" fmla="*/ 0 w 1158856"/>
                  <a:gd name="connsiteY0" fmla="*/ 0 h 779114"/>
                  <a:gd name="connsiteX1" fmla="*/ 1158856 w 1158856"/>
                  <a:gd name="connsiteY1" fmla="*/ 0 h 779114"/>
                  <a:gd name="connsiteX2" fmla="*/ 1158856 w 1158856"/>
                  <a:gd name="connsiteY2" fmla="*/ 779114 h 779114"/>
                  <a:gd name="connsiteX3" fmla="*/ 327660 w 1158856"/>
                  <a:gd name="connsiteY3" fmla="*/ 706724 h 779114"/>
                  <a:gd name="connsiteX4" fmla="*/ 0 w 1158856"/>
                  <a:gd name="connsiteY4" fmla="*/ 0 h 779114"/>
                  <a:gd name="connsiteX0" fmla="*/ 0 w 1158856"/>
                  <a:gd name="connsiteY0" fmla="*/ 0 h 721964"/>
                  <a:gd name="connsiteX1" fmla="*/ 1158856 w 1158856"/>
                  <a:gd name="connsiteY1" fmla="*/ 0 h 721964"/>
                  <a:gd name="connsiteX2" fmla="*/ 941686 w 1158856"/>
                  <a:gd name="connsiteY2" fmla="*/ 721964 h 721964"/>
                  <a:gd name="connsiteX3" fmla="*/ 327660 w 1158856"/>
                  <a:gd name="connsiteY3" fmla="*/ 706724 h 721964"/>
                  <a:gd name="connsiteX4" fmla="*/ 0 w 1158856"/>
                  <a:gd name="connsiteY4" fmla="*/ 0 h 721964"/>
                  <a:gd name="connsiteX0" fmla="*/ 0 w 1158856"/>
                  <a:gd name="connsiteY0" fmla="*/ 0 h 706724"/>
                  <a:gd name="connsiteX1" fmla="*/ 1158856 w 1158856"/>
                  <a:gd name="connsiteY1" fmla="*/ 0 h 706724"/>
                  <a:gd name="connsiteX2" fmla="*/ 1128376 w 1158856"/>
                  <a:gd name="connsiteY2" fmla="*/ 630524 h 706724"/>
                  <a:gd name="connsiteX3" fmla="*/ 327660 w 1158856"/>
                  <a:gd name="connsiteY3" fmla="*/ 706724 h 706724"/>
                  <a:gd name="connsiteX4" fmla="*/ 0 w 1158856"/>
                  <a:gd name="connsiteY4" fmla="*/ 0 h 706724"/>
                  <a:gd name="connsiteX0" fmla="*/ 0 w 1128376"/>
                  <a:gd name="connsiteY0" fmla="*/ 0 h 706724"/>
                  <a:gd name="connsiteX1" fmla="*/ 1078846 w 1128376"/>
                  <a:gd name="connsiteY1" fmla="*/ 270510 h 706724"/>
                  <a:gd name="connsiteX2" fmla="*/ 1128376 w 1128376"/>
                  <a:gd name="connsiteY2" fmla="*/ 630524 h 706724"/>
                  <a:gd name="connsiteX3" fmla="*/ 327660 w 1128376"/>
                  <a:gd name="connsiteY3" fmla="*/ 706724 h 706724"/>
                  <a:gd name="connsiteX4" fmla="*/ 0 w 1128376"/>
                  <a:gd name="connsiteY4" fmla="*/ 0 h 706724"/>
                  <a:gd name="connsiteX0" fmla="*/ 0 w 1128376"/>
                  <a:gd name="connsiteY0" fmla="*/ 0 h 706724"/>
                  <a:gd name="connsiteX1" fmla="*/ 1002646 w 1128376"/>
                  <a:gd name="connsiteY1" fmla="*/ 182880 h 706724"/>
                  <a:gd name="connsiteX2" fmla="*/ 1128376 w 1128376"/>
                  <a:gd name="connsiteY2" fmla="*/ 630524 h 706724"/>
                  <a:gd name="connsiteX3" fmla="*/ 327660 w 1128376"/>
                  <a:gd name="connsiteY3" fmla="*/ 706724 h 706724"/>
                  <a:gd name="connsiteX4" fmla="*/ 0 w 1128376"/>
                  <a:gd name="connsiteY4" fmla="*/ 0 h 706724"/>
                  <a:gd name="connsiteX0" fmla="*/ 26670 w 800716"/>
                  <a:gd name="connsiteY0" fmla="*/ 53340 h 523844"/>
                  <a:gd name="connsiteX1" fmla="*/ 674986 w 800716"/>
                  <a:gd name="connsiteY1" fmla="*/ 0 h 523844"/>
                  <a:gd name="connsiteX2" fmla="*/ 800716 w 800716"/>
                  <a:gd name="connsiteY2" fmla="*/ 447644 h 523844"/>
                  <a:gd name="connsiteX3" fmla="*/ 0 w 800716"/>
                  <a:gd name="connsiteY3" fmla="*/ 523844 h 523844"/>
                  <a:gd name="connsiteX4" fmla="*/ 26670 w 800716"/>
                  <a:gd name="connsiteY4" fmla="*/ 53340 h 523844"/>
                  <a:gd name="connsiteX0" fmla="*/ 0 w 1006456"/>
                  <a:gd name="connsiteY0" fmla="*/ 0 h 603854"/>
                  <a:gd name="connsiteX1" fmla="*/ 880726 w 1006456"/>
                  <a:gd name="connsiteY1" fmla="*/ 80010 h 603854"/>
                  <a:gd name="connsiteX2" fmla="*/ 1006456 w 1006456"/>
                  <a:gd name="connsiteY2" fmla="*/ 527654 h 603854"/>
                  <a:gd name="connsiteX3" fmla="*/ 205740 w 1006456"/>
                  <a:gd name="connsiteY3" fmla="*/ 603854 h 603854"/>
                  <a:gd name="connsiteX4" fmla="*/ 0 w 1006456"/>
                  <a:gd name="connsiteY4" fmla="*/ 0 h 603854"/>
                  <a:gd name="connsiteX0" fmla="*/ 23923 w 1030379"/>
                  <a:gd name="connsiteY0" fmla="*/ 0 h 603854"/>
                  <a:gd name="connsiteX1" fmla="*/ 904649 w 1030379"/>
                  <a:gd name="connsiteY1" fmla="*/ 80010 h 603854"/>
                  <a:gd name="connsiteX2" fmla="*/ 1030379 w 1030379"/>
                  <a:gd name="connsiteY2" fmla="*/ 527654 h 603854"/>
                  <a:gd name="connsiteX3" fmla="*/ 229663 w 1030379"/>
                  <a:gd name="connsiteY3" fmla="*/ 603854 h 603854"/>
                  <a:gd name="connsiteX4" fmla="*/ 23923 w 1030379"/>
                  <a:gd name="connsiteY4" fmla="*/ 0 h 603854"/>
                  <a:gd name="connsiteX0" fmla="*/ 26945 w 1033401"/>
                  <a:gd name="connsiteY0" fmla="*/ 0 h 603854"/>
                  <a:gd name="connsiteX1" fmla="*/ 907671 w 1033401"/>
                  <a:gd name="connsiteY1" fmla="*/ 80010 h 603854"/>
                  <a:gd name="connsiteX2" fmla="*/ 1033401 w 1033401"/>
                  <a:gd name="connsiteY2" fmla="*/ 527654 h 603854"/>
                  <a:gd name="connsiteX3" fmla="*/ 232685 w 1033401"/>
                  <a:gd name="connsiteY3" fmla="*/ 603854 h 603854"/>
                  <a:gd name="connsiteX4" fmla="*/ 26945 w 1033401"/>
                  <a:gd name="connsiteY4" fmla="*/ 0 h 603854"/>
                  <a:gd name="connsiteX0" fmla="*/ 26945 w 1033401"/>
                  <a:gd name="connsiteY0" fmla="*/ 0 h 650763"/>
                  <a:gd name="connsiteX1" fmla="*/ 907671 w 1033401"/>
                  <a:gd name="connsiteY1" fmla="*/ 80010 h 650763"/>
                  <a:gd name="connsiteX2" fmla="*/ 1033401 w 1033401"/>
                  <a:gd name="connsiteY2" fmla="*/ 527654 h 650763"/>
                  <a:gd name="connsiteX3" fmla="*/ 232685 w 1033401"/>
                  <a:gd name="connsiteY3" fmla="*/ 603854 h 650763"/>
                  <a:gd name="connsiteX4" fmla="*/ 26945 w 1033401"/>
                  <a:gd name="connsiteY4" fmla="*/ 0 h 650763"/>
                  <a:gd name="connsiteX0" fmla="*/ 26945 w 1033401"/>
                  <a:gd name="connsiteY0" fmla="*/ 0 h 660008"/>
                  <a:gd name="connsiteX1" fmla="*/ 907671 w 1033401"/>
                  <a:gd name="connsiteY1" fmla="*/ 80010 h 660008"/>
                  <a:gd name="connsiteX2" fmla="*/ 1033401 w 1033401"/>
                  <a:gd name="connsiteY2" fmla="*/ 527654 h 660008"/>
                  <a:gd name="connsiteX3" fmla="*/ 232685 w 1033401"/>
                  <a:gd name="connsiteY3" fmla="*/ 603854 h 660008"/>
                  <a:gd name="connsiteX4" fmla="*/ 26945 w 1033401"/>
                  <a:gd name="connsiteY4" fmla="*/ 0 h 660008"/>
                  <a:gd name="connsiteX0" fmla="*/ 26945 w 1046843"/>
                  <a:gd name="connsiteY0" fmla="*/ 0 h 660008"/>
                  <a:gd name="connsiteX1" fmla="*/ 907671 w 1046843"/>
                  <a:gd name="connsiteY1" fmla="*/ 80010 h 660008"/>
                  <a:gd name="connsiteX2" fmla="*/ 1033401 w 1046843"/>
                  <a:gd name="connsiteY2" fmla="*/ 527654 h 660008"/>
                  <a:gd name="connsiteX3" fmla="*/ 232685 w 1046843"/>
                  <a:gd name="connsiteY3" fmla="*/ 603854 h 660008"/>
                  <a:gd name="connsiteX4" fmla="*/ 26945 w 1046843"/>
                  <a:gd name="connsiteY4" fmla="*/ 0 h 660008"/>
                  <a:gd name="connsiteX0" fmla="*/ 26945 w 1054476"/>
                  <a:gd name="connsiteY0" fmla="*/ 0 h 660008"/>
                  <a:gd name="connsiteX1" fmla="*/ 907671 w 1054476"/>
                  <a:gd name="connsiteY1" fmla="*/ 80010 h 660008"/>
                  <a:gd name="connsiteX2" fmla="*/ 1033401 w 1054476"/>
                  <a:gd name="connsiteY2" fmla="*/ 527654 h 660008"/>
                  <a:gd name="connsiteX3" fmla="*/ 232685 w 1054476"/>
                  <a:gd name="connsiteY3" fmla="*/ 603854 h 660008"/>
                  <a:gd name="connsiteX4" fmla="*/ 26945 w 1054476"/>
                  <a:gd name="connsiteY4" fmla="*/ 0 h 660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4476" h="660008">
                    <a:moveTo>
                      <a:pt x="26945" y="0"/>
                    </a:moveTo>
                    <a:lnTo>
                      <a:pt x="907671" y="80010"/>
                    </a:lnTo>
                    <a:cubicBezTo>
                      <a:pt x="1025781" y="156835"/>
                      <a:pt x="1090551" y="370819"/>
                      <a:pt x="1033401" y="527654"/>
                    </a:cubicBezTo>
                    <a:cubicBezTo>
                      <a:pt x="1033196" y="606394"/>
                      <a:pt x="781530" y="734664"/>
                      <a:pt x="232685" y="603854"/>
                    </a:cubicBezTo>
                    <a:cubicBezTo>
                      <a:pt x="126005" y="410189"/>
                      <a:pt x="-72115" y="212715"/>
                      <a:pt x="26945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200"/>
              </a:p>
            </p:txBody>
          </p:sp>
          <p:sp>
            <p:nvSpPr>
              <p:cNvPr id="12" name="Trapezio 28">
                <a:extLst>
                  <a:ext uri="{FF2B5EF4-FFF2-40B4-BE49-F238E27FC236}">
                    <a16:creationId xmlns:a16="http://schemas.microsoft.com/office/drawing/2014/main" id="{F4BDD282-1B11-6D4F-3BDB-CB425D46CF48}"/>
                  </a:ext>
                </a:extLst>
              </p:cNvPr>
              <p:cNvSpPr/>
              <p:nvPr/>
            </p:nvSpPr>
            <p:spPr>
              <a:xfrm rot="10800000">
                <a:off x="8050549" y="2047326"/>
                <a:ext cx="1304608" cy="1024419"/>
              </a:xfrm>
              <a:custGeom>
                <a:avLst/>
                <a:gdLst>
                  <a:gd name="connsiteX0" fmla="*/ 0 w 1017129"/>
                  <a:gd name="connsiteY0" fmla="*/ 932501 h 932501"/>
                  <a:gd name="connsiteX1" fmla="*/ 122316 w 1017129"/>
                  <a:gd name="connsiteY1" fmla="*/ 0 h 932501"/>
                  <a:gd name="connsiteX2" fmla="*/ 894813 w 1017129"/>
                  <a:gd name="connsiteY2" fmla="*/ 0 h 932501"/>
                  <a:gd name="connsiteX3" fmla="*/ 1017129 w 1017129"/>
                  <a:gd name="connsiteY3" fmla="*/ 932501 h 932501"/>
                  <a:gd name="connsiteX4" fmla="*/ 0 w 1017129"/>
                  <a:gd name="connsiteY4" fmla="*/ 932501 h 932501"/>
                  <a:gd name="connsiteX0" fmla="*/ 0 w 1192389"/>
                  <a:gd name="connsiteY0" fmla="*/ 932501 h 932501"/>
                  <a:gd name="connsiteX1" fmla="*/ 122316 w 1192389"/>
                  <a:gd name="connsiteY1" fmla="*/ 0 h 932501"/>
                  <a:gd name="connsiteX2" fmla="*/ 894813 w 1192389"/>
                  <a:gd name="connsiteY2" fmla="*/ 0 h 932501"/>
                  <a:gd name="connsiteX3" fmla="*/ 1192389 w 1192389"/>
                  <a:gd name="connsiteY3" fmla="*/ 909641 h 932501"/>
                  <a:gd name="connsiteX4" fmla="*/ 0 w 1192389"/>
                  <a:gd name="connsiteY4" fmla="*/ 932501 h 932501"/>
                  <a:gd name="connsiteX0" fmla="*/ 0 w 1291449"/>
                  <a:gd name="connsiteY0" fmla="*/ 909641 h 909641"/>
                  <a:gd name="connsiteX1" fmla="*/ 221376 w 1291449"/>
                  <a:gd name="connsiteY1" fmla="*/ 0 h 909641"/>
                  <a:gd name="connsiteX2" fmla="*/ 993873 w 1291449"/>
                  <a:gd name="connsiteY2" fmla="*/ 0 h 909641"/>
                  <a:gd name="connsiteX3" fmla="*/ 1291449 w 1291449"/>
                  <a:gd name="connsiteY3" fmla="*/ 909641 h 909641"/>
                  <a:gd name="connsiteX4" fmla="*/ 0 w 1291449"/>
                  <a:gd name="connsiteY4" fmla="*/ 909641 h 909641"/>
                  <a:gd name="connsiteX0" fmla="*/ 0 w 1291449"/>
                  <a:gd name="connsiteY0" fmla="*/ 909641 h 909641"/>
                  <a:gd name="connsiteX1" fmla="*/ 221376 w 1291449"/>
                  <a:gd name="connsiteY1" fmla="*/ 0 h 909641"/>
                  <a:gd name="connsiteX2" fmla="*/ 993873 w 1291449"/>
                  <a:gd name="connsiteY2" fmla="*/ 0 h 909641"/>
                  <a:gd name="connsiteX3" fmla="*/ 1291449 w 1291449"/>
                  <a:gd name="connsiteY3" fmla="*/ 909641 h 909641"/>
                  <a:gd name="connsiteX4" fmla="*/ 0 w 1291449"/>
                  <a:gd name="connsiteY4" fmla="*/ 909641 h 909641"/>
                  <a:gd name="connsiteX0" fmla="*/ 0 w 1291449"/>
                  <a:gd name="connsiteY0" fmla="*/ 909641 h 909641"/>
                  <a:gd name="connsiteX1" fmla="*/ 221376 w 1291449"/>
                  <a:gd name="connsiteY1" fmla="*/ 0 h 909641"/>
                  <a:gd name="connsiteX2" fmla="*/ 993873 w 1291449"/>
                  <a:gd name="connsiteY2" fmla="*/ 0 h 909641"/>
                  <a:gd name="connsiteX3" fmla="*/ 1291449 w 1291449"/>
                  <a:gd name="connsiteY3" fmla="*/ 909641 h 909641"/>
                  <a:gd name="connsiteX4" fmla="*/ 0 w 1291449"/>
                  <a:gd name="connsiteY4" fmla="*/ 909641 h 909641"/>
                  <a:gd name="connsiteX0" fmla="*/ 0 w 1291449"/>
                  <a:gd name="connsiteY0" fmla="*/ 909641 h 909641"/>
                  <a:gd name="connsiteX1" fmla="*/ 221376 w 1291449"/>
                  <a:gd name="connsiteY1" fmla="*/ 0 h 909641"/>
                  <a:gd name="connsiteX2" fmla="*/ 993873 w 1291449"/>
                  <a:gd name="connsiteY2" fmla="*/ 0 h 909641"/>
                  <a:gd name="connsiteX3" fmla="*/ 1291449 w 1291449"/>
                  <a:gd name="connsiteY3" fmla="*/ 909641 h 909641"/>
                  <a:gd name="connsiteX4" fmla="*/ 0 w 1291449"/>
                  <a:gd name="connsiteY4" fmla="*/ 909641 h 909641"/>
                  <a:gd name="connsiteX0" fmla="*/ 0 w 1253349"/>
                  <a:gd name="connsiteY0" fmla="*/ 711521 h 909641"/>
                  <a:gd name="connsiteX1" fmla="*/ 183276 w 1253349"/>
                  <a:gd name="connsiteY1" fmla="*/ 0 h 909641"/>
                  <a:gd name="connsiteX2" fmla="*/ 955773 w 1253349"/>
                  <a:gd name="connsiteY2" fmla="*/ 0 h 909641"/>
                  <a:gd name="connsiteX3" fmla="*/ 1253349 w 1253349"/>
                  <a:gd name="connsiteY3" fmla="*/ 909641 h 909641"/>
                  <a:gd name="connsiteX4" fmla="*/ 0 w 1253349"/>
                  <a:gd name="connsiteY4" fmla="*/ 711521 h 909641"/>
                  <a:gd name="connsiteX0" fmla="*/ 0 w 1253349"/>
                  <a:gd name="connsiteY0" fmla="*/ 711521 h 909641"/>
                  <a:gd name="connsiteX1" fmla="*/ 183276 w 1253349"/>
                  <a:gd name="connsiteY1" fmla="*/ 0 h 909641"/>
                  <a:gd name="connsiteX2" fmla="*/ 955773 w 1253349"/>
                  <a:gd name="connsiteY2" fmla="*/ 0 h 909641"/>
                  <a:gd name="connsiteX3" fmla="*/ 1253349 w 1253349"/>
                  <a:gd name="connsiteY3" fmla="*/ 909641 h 909641"/>
                  <a:gd name="connsiteX4" fmla="*/ 0 w 1253349"/>
                  <a:gd name="connsiteY4" fmla="*/ 711521 h 909641"/>
                  <a:gd name="connsiteX0" fmla="*/ 0 w 1253349"/>
                  <a:gd name="connsiteY0" fmla="*/ 825821 h 1023941"/>
                  <a:gd name="connsiteX1" fmla="*/ 175656 w 1253349"/>
                  <a:gd name="connsiteY1" fmla="*/ 0 h 1023941"/>
                  <a:gd name="connsiteX2" fmla="*/ 955773 w 1253349"/>
                  <a:gd name="connsiteY2" fmla="*/ 114300 h 1023941"/>
                  <a:gd name="connsiteX3" fmla="*/ 1253349 w 1253349"/>
                  <a:gd name="connsiteY3" fmla="*/ 1023941 h 1023941"/>
                  <a:gd name="connsiteX4" fmla="*/ 0 w 1253349"/>
                  <a:gd name="connsiteY4" fmla="*/ 825821 h 1023941"/>
                  <a:gd name="connsiteX0" fmla="*/ 0 w 1253349"/>
                  <a:gd name="connsiteY0" fmla="*/ 841061 h 1039181"/>
                  <a:gd name="connsiteX1" fmla="*/ 175656 w 1253349"/>
                  <a:gd name="connsiteY1" fmla="*/ 15240 h 1039181"/>
                  <a:gd name="connsiteX2" fmla="*/ 963393 w 1253349"/>
                  <a:gd name="connsiteY2" fmla="*/ 0 h 1039181"/>
                  <a:gd name="connsiteX3" fmla="*/ 1253349 w 1253349"/>
                  <a:gd name="connsiteY3" fmla="*/ 1039181 h 1039181"/>
                  <a:gd name="connsiteX4" fmla="*/ 0 w 1253349"/>
                  <a:gd name="connsiteY4" fmla="*/ 841061 h 1039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3349" h="1039181">
                    <a:moveTo>
                      <a:pt x="0" y="841061"/>
                    </a:moveTo>
                    <a:cubicBezTo>
                      <a:pt x="61092" y="603887"/>
                      <a:pt x="152664" y="336234"/>
                      <a:pt x="175656" y="15240"/>
                    </a:cubicBezTo>
                    <a:lnTo>
                      <a:pt x="963393" y="0"/>
                    </a:lnTo>
                    <a:cubicBezTo>
                      <a:pt x="994005" y="371794"/>
                      <a:pt x="1100817" y="568327"/>
                      <a:pt x="1253349" y="1039181"/>
                    </a:cubicBezTo>
                    <a:lnTo>
                      <a:pt x="0" y="841061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200"/>
              </a:p>
            </p:txBody>
          </p:sp>
          <p:sp>
            <p:nvSpPr>
              <p:cNvPr id="13" name="Trapezio 37">
                <a:extLst>
                  <a:ext uri="{FF2B5EF4-FFF2-40B4-BE49-F238E27FC236}">
                    <a16:creationId xmlns:a16="http://schemas.microsoft.com/office/drawing/2014/main" id="{5C7CB8DC-B5C7-599C-5475-833E36A421FD}"/>
                  </a:ext>
                </a:extLst>
              </p:cNvPr>
              <p:cNvSpPr/>
              <p:nvPr/>
            </p:nvSpPr>
            <p:spPr>
              <a:xfrm rot="12826572" flipH="1">
                <a:off x="10125367" y="2058819"/>
                <a:ext cx="600493" cy="693589"/>
              </a:xfrm>
              <a:custGeom>
                <a:avLst/>
                <a:gdLst>
                  <a:gd name="connsiteX0" fmla="*/ 0 w 653937"/>
                  <a:gd name="connsiteY0" fmla="*/ 658283 h 658283"/>
                  <a:gd name="connsiteX1" fmla="*/ 110496 w 653937"/>
                  <a:gd name="connsiteY1" fmla="*/ 0 h 658283"/>
                  <a:gd name="connsiteX2" fmla="*/ 543441 w 653937"/>
                  <a:gd name="connsiteY2" fmla="*/ 0 h 658283"/>
                  <a:gd name="connsiteX3" fmla="*/ 653937 w 653937"/>
                  <a:gd name="connsiteY3" fmla="*/ 658283 h 658283"/>
                  <a:gd name="connsiteX4" fmla="*/ 0 w 653937"/>
                  <a:gd name="connsiteY4" fmla="*/ 658283 h 658283"/>
                  <a:gd name="connsiteX0" fmla="*/ 36933 w 690870"/>
                  <a:gd name="connsiteY0" fmla="*/ 658283 h 658734"/>
                  <a:gd name="connsiteX1" fmla="*/ 147429 w 690870"/>
                  <a:gd name="connsiteY1" fmla="*/ 0 h 658734"/>
                  <a:gd name="connsiteX2" fmla="*/ 580374 w 690870"/>
                  <a:gd name="connsiteY2" fmla="*/ 0 h 658734"/>
                  <a:gd name="connsiteX3" fmla="*/ 690870 w 690870"/>
                  <a:gd name="connsiteY3" fmla="*/ 658283 h 658734"/>
                  <a:gd name="connsiteX4" fmla="*/ 36933 w 690870"/>
                  <a:gd name="connsiteY4" fmla="*/ 658283 h 658734"/>
                  <a:gd name="connsiteX0" fmla="*/ 36933 w 690870"/>
                  <a:gd name="connsiteY0" fmla="*/ 658283 h 719243"/>
                  <a:gd name="connsiteX1" fmla="*/ 147429 w 690870"/>
                  <a:gd name="connsiteY1" fmla="*/ 0 h 719243"/>
                  <a:gd name="connsiteX2" fmla="*/ 580374 w 690870"/>
                  <a:gd name="connsiteY2" fmla="*/ 0 h 719243"/>
                  <a:gd name="connsiteX3" fmla="*/ 690870 w 690870"/>
                  <a:gd name="connsiteY3" fmla="*/ 658283 h 719243"/>
                  <a:gd name="connsiteX4" fmla="*/ 36933 w 690870"/>
                  <a:gd name="connsiteY4" fmla="*/ 658283 h 719243"/>
                  <a:gd name="connsiteX0" fmla="*/ 36933 w 691237"/>
                  <a:gd name="connsiteY0" fmla="*/ 658283 h 772867"/>
                  <a:gd name="connsiteX1" fmla="*/ 147429 w 691237"/>
                  <a:gd name="connsiteY1" fmla="*/ 0 h 772867"/>
                  <a:gd name="connsiteX2" fmla="*/ 580374 w 691237"/>
                  <a:gd name="connsiteY2" fmla="*/ 0 h 772867"/>
                  <a:gd name="connsiteX3" fmla="*/ 690870 w 691237"/>
                  <a:gd name="connsiteY3" fmla="*/ 658283 h 772867"/>
                  <a:gd name="connsiteX4" fmla="*/ 36933 w 691237"/>
                  <a:gd name="connsiteY4" fmla="*/ 658283 h 772867"/>
                  <a:gd name="connsiteX0" fmla="*/ 36933 w 691237"/>
                  <a:gd name="connsiteY0" fmla="*/ 658283 h 772867"/>
                  <a:gd name="connsiteX1" fmla="*/ 147429 w 691237"/>
                  <a:gd name="connsiteY1" fmla="*/ 0 h 772867"/>
                  <a:gd name="connsiteX2" fmla="*/ 580374 w 691237"/>
                  <a:gd name="connsiteY2" fmla="*/ 0 h 772867"/>
                  <a:gd name="connsiteX3" fmla="*/ 690870 w 691237"/>
                  <a:gd name="connsiteY3" fmla="*/ 658283 h 772867"/>
                  <a:gd name="connsiteX4" fmla="*/ 36933 w 691237"/>
                  <a:gd name="connsiteY4" fmla="*/ 658283 h 772867"/>
                  <a:gd name="connsiteX0" fmla="*/ 48676 w 702980"/>
                  <a:gd name="connsiteY0" fmla="*/ 752153 h 866737"/>
                  <a:gd name="connsiteX1" fmla="*/ 91620 w 702980"/>
                  <a:gd name="connsiteY1" fmla="*/ 0 h 866737"/>
                  <a:gd name="connsiteX2" fmla="*/ 592117 w 702980"/>
                  <a:gd name="connsiteY2" fmla="*/ 93870 h 866737"/>
                  <a:gd name="connsiteX3" fmla="*/ 702613 w 702980"/>
                  <a:gd name="connsiteY3" fmla="*/ 752153 h 866737"/>
                  <a:gd name="connsiteX4" fmla="*/ 48676 w 702980"/>
                  <a:gd name="connsiteY4" fmla="*/ 752153 h 866737"/>
                  <a:gd name="connsiteX0" fmla="*/ 42672 w 696976"/>
                  <a:gd name="connsiteY0" fmla="*/ 752153 h 866737"/>
                  <a:gd name="connsiteX1" fmla="*/ 85616 w 696976"/>
                  <a:gd name="connsiteY1" fmla="*/ 0 h 866737"/>
                  <a:gd name="connsiteX2" fmla="*/ 586113 w 696976"/>
                  <a:gd name="connsiteY2" fmla="*/ 93870 h 866737"/>
                  <a:gd name="connsiteX3" fmla="*/ 696609 w 696976"/>
                  <a:gd name="connsiteY3" fmla="*/ 752153 h 866737"/>
                  <a:gd name="connsiteX4" fmla="*/ 42672 w 696976"/>
                  <a:gd name="connsiteY4" fmla="*/ 752153 h 866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6976" h="866737">
                    <a:moveTo>
                      <a:pt x="42672" y="752153"/>
                    </a:moveTo>
                    <a:cubicBezTo>
                      <a:pt x="-72896" y="768945"/>
                      <a:pt x="82560" y="228815"/>
                      <a:pt x="85616" y="0"/>
                    </a:cubicBezTo>
                    <a:lnTo>
                      <a:pt x="586113" y="93870"/>
                    </a:lnTo>
                    <a:cubicBezTo>
                      <a:pt x="622945" y="313298"/>
                      <a:pt x="629297" y="464145"/>
                      <a:pt x="696609" y="752153"/>
                    </a:cubicBezTo>
                    <a:cubicBezTo>
                      <a:pt x="714850" y="919793"/>
                      <a:pt x="47291" y="889313"/>
                      <a:pt x="42672" y="75215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200"/>
              </a:p>
            </p:txBody>
          </p:sp>
          <p:sp>
            <p:nvSpPr>
              <p:cNvPr id="18" name="Ovale 17">
                <a:extLst>
                  <a:ext uri="{FF2B5EF4-FFF2-40B4-BE49-F238E27FC236}">
                    <a16:creationId xmlns:a16="http://schemas.microsoft.com/office/drawing/2014/main" id="{120EAF48-542D-BC0F-C0F7-56ABCF27460E}"/>
                  </a:ext>
                </a:extLst>
              </p:cNvPr>
              <p:cNvSpPr/>
              <p:nvPr/>
            </p:nvSpPr>
            <p:spPr>
              <a:xfrm>
                <a:off x="10323047" y="2111767"/>
                <a:ext cx="436240" cy="30923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200"/>
              </a:p>
            </p:txBody>
          </p:sp>
          <p:sp>
            <p:nvSpPr>
              <p:cNvPr id="22" name="Ovale 21">
                <a:extLst>
                  <a:ext uri="{FF2B5EF4-FFF2-40B4-BE49-F238E27FC236}">
                    <a16:creationId xmlns:a16="http://schemas.microsoft.com/office/drawing/2014/main" id="{351AE01A-B0B8-A91F-162E-26B2142F21ED}"/>
                  </a:ext>
                </a:extLst>
              </p:cNvPr>
              <p:cNvSpPr/>
              <p:nvPr/>
            </p:nvSpPr>
            <p:spPr>
              <a:xfrm rot="19062449">
                <a:off x="9831871" y="910706"/>
                <a:ext cx="564197" cy="1627792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200"/>
              </a:p>
            </p:txBody>
          </p:sp>
          <p:sp>
            <p:nvSpPr>
              <p:cNvPr id="24" name="Trapezio 42">
                <a:extLst>
                  <a:ext uri="{FF2B5EF4-FFF2-40B4-BE49-F238E27FC236}">
                    <a16:creationId xmlns:a16="http://schemas.microsoft.com/office/drawing/2014/main" id="{D973948E-96D8-E4BF-40E4-8DACF5522324}"/>
                  </a:ext>
                </a:extLst>
              </p:cNvPr>
              <p:cNvSpPr/>
              <p:nvPr/>
            </p:nvSpPr>
            <p:spPr>
              <a:xfrm rot="1959402">
                <a:off x="9626828" y="2574122"/>
                <a:ext cx="798272" cy="894474"/>
              </a:xfrm>
              <a:custGeom>
                <a:avLst/>
                <a:gdLst>
                  <a:gd name="connsiteX0" fmla="*/ 0 w 933837"/>
                  <a:gd name="connsiteY0" fmla="*/ 845746 h 845746"/>
                  <a:gd name="connsiteX1" fmla="*/ 211437 w 933837"/>
                  <a:gd name="connsiteY1" fmla="*/ 0 h 845746"/>
                  <a:gd name="connsiteX2" fmla="*/ 722401 w 933837"/>
                  <a:gd name="connsiteY2" fmla="*/ 0 h 845746"/>
                  <a:gd name="connsiteX3" fmla="*/ 933837 w 933837"/>
                  <a:gd name="connsiteY3" fmla="*/ 845746 h 845746"/>
                  <a:gd name="connsiteX4" fmla="*/ 0 w 933837"/>
                  <a:gd name="connsiteY4" fmla="*/ 845746 h 845746"/>
                  <a:gd name="connsiteX0" fmla="*/ 0 w 933837"/>
                  <a:gd name="connsiteY0" fmla="*/ 845746 h 845746"/>
                  <a:gd name="connsiteX1" fmla="*/ 211437 w 933837"/>
                  <a:gd name="connsiteY1" fmla="*/ 0 h 845746"/>
                  <a:gd name="connsiteX2" fmla="*/ 635384 w 933837"/>
                  <a:gd name="connsiteY2" fmla="*/ 19567 h 845746"/>
                  <a:gd name="connsiteX3" fmla="*/ 933837 w 933837"/>
                  <a:gd name="connsiteY3" fmla="*/ 845746 h 845746"/>
                  <a:gd name="connsiteX4" fmla="*/ 0 w 933837"/>
                  <a:gd name="connsiteY4" fmla="*/ 845746 h 845746"/>
                  <a:gd name="connsiteX0" fmla="*/ 0 w 933837"/>
                  <a:gd name="connsiteY0" fmla="*/ 845746 h 845746"/>
                  <a:gd name="connsiteX1" fmla="*/ 211437 w 933837"/>
                  <a:gd name="connsiteY1" fmla="*/ 0 h 845746"/>
                  <a:gd name="connsiteX2" fmla="*/ 635384 w 933837"/>
                  <a:gd name="connsiteY2" fmla="*/ 19567 h 845746"/>
                  <a:gd name="connsiteX3" fmla="*/ 933837 w 933837"/>
                  <a:gd name="connsiteY3" fmla="*/ 845746 h 845746"/>
                  <a:gd name="connsiteX4" fmla="*/ 0 w 933837"/>
                  <a:gd name="connsiteY4" fmla="*/ 845746 h 845746"/>
                  <a:gd name="connsiteX0" fmla="*/ 0 w 878897"/>
                  <a:gd name="connsiteY0" fmla="*/ 845746 h 845746"/>
                  <a:gd name="connsiteX1" fmla="*/ 211437 w 878897"/>
                  <a:gd name="connsiteY1" fmla="*/ 0 h 845746"/>
                  <a:gd name="connsiteX2" fmla="*/ 635384 w 878897"/>
                  <a:gd name="connsiteY2" fmla="*/ 19567 h 845746"/>
                  <a:gd name="connsiteX3" fmla="*/ 878897 w 878897"/>
                  <a:gd name="connsiteY3" fmla="*/ 844755 h 845746"/>
                  <a:gd name="connsiteX4" fmla="*/ 0 w 878897"/>
                  <a:gd name="connsiteY4" fmla="*/ 845746 h 845746"/>
                  <a:gd name="connsiteX0" fmla="*/ 0 w 924445"/>
                  <a:gd name="connsiteY0" fmla="*/ 845746 h 845746"/>
                  <a:gd name="connsiteX1" fmla="*/ 211437 w 924445"/>
                  <a:gd name="connsiteY1" fmla="*/ 0 h 845746"/>
                  <a:gd name="connsiteX2" fmla="*/ 635384 w 924445"/>
                  <a:gd name="connsiteY2" fmla="*/ 19567 h 845746"/>
                  <a:gd name="connsiteX3" fmla="*/ 878897 w 924445"/>
                  <a:gd name="connsiteY3" fmla="*/ 844755 h 845746"/>
                  <a:gd name="connsiteX4" fmla="*/ 0 w 924445"/>
                  <a:gd name="connsiteY4" fmla="*/ 845746 h 845746"/>
                  <a:gd name="connsiteX0" fmla="*/ 0 w 924445"/>
                  <a:gd name="connsiteY0" fmla="*/ 845746 h 895165"/>
                  <a:gd name="connsiteX1" fmla="*/ 211437 w 924445"/>
                  <a:gd name="connsiteY1" fmla="*/ 0 h 895165"/>
                  <a:gd name="connsiteX2" fmla="*/ 635384 w 924445"/>
                  <a:gd name="connsiteY2" fmla="*/ 19567 h 895165"/>
                  <a:gd name="connsiteX3" fmla="*/ 878897 w 924445"/>
                  <a:gd name="connsiteY3" fmla="*/ 844755 h 895165"/>
                  <a:gd name="connsiteX4" fmla="*/ 0 w 924445"/>
                  <a:gd name="connsiteY4" fmla="*/ 845746 h 895165"/>
                  <a:gd name="connsiteX0" fmla="*/ 0 w 927114"/>
                  <a:gd name="connsiteY0" fmla="*/ 856273 h 898070"/>
                  <a:gd name="connsiteX1" fmla="*/ 214106 w 927114"/>
                  <a:gd name="connsiteY1" fmla="*/ 0 h 898070"/>
                  <a:gd name="connsiteX2" fmla="*/ 638053 w 927114"/>
                  <a:gd name="connsiteY2" fmla="*/ 19567 h 898070"/>
                  <a:gd name="connsiteX3" fmla="*/ 881566 w 927114"/>
                  <a:gd name="connsiteY3" fmla="*/ 844755 h 898070"/>
                  <a:gd name="connsiteX4" fmla="*/ 0 w 927114"/>
                  <a:gd name="connsiteY4" fmla="*/ 856273 h 898070"/>
                  <a:gd name="connsiteX0" fmla="*/ 0 w 927114"/>
                  <a:gd name="connsiteY0" fmla="*/ 856273 h 920009"/>
                  <a:gd name="connsiteX1" fmla="*/ 214106 w 927114"/>
                  <a:gd name="connsiteY1" fmla="*/ 0 h 920009"/>
                  <a:gd name="connsiteX2" fmla="*/ 638053 w 927114"/>
                  <a:gd name="connsiteY2" fmla="*/ 19567 h 920009"/>
                  <a:gd name="connsiteX3" fmla="*/ 881566 w 927114"/>
                  <a:gd name="connsiteY3" fmla="*/ 844755 h 920009"/>
                  <a:gd name="connsiteX4" fmla="*/ 0 w 927114"/>
                  <a:gd name="connsiteY4" fmla="*/ 856273 h 920009"/>
                  <a:gd name="connsiteX0" fmla="*/ 0 w 927114"/>
                  <a:gd name="connsiteY0" fmla="*/ 856273 h 920009"/>
                  <a:gd name="connsiteX1" fmla="*/ 214106 w 927114"/>
                  <a:gd name="connsiteY1" fmla="*/ 0 h 920009"/>
                  <a:gd name="connsiteX2" fmla="*/ 638053 w 927114"/>
                  <a:gd name="connsiteY2" fmla="*/ 19567 h 920009"/>
                  <a:gd name="connsiteX3" fmla="*/ 881566 w 927114"/>
                  <a:gd name="connsiteY3" fmla="*/ 844755 h 920009"/>
                  <a:gd name="connsiteX4" fmla="*/ 0 w 927114"/>
                  <a:gd name="connsiteY4" fmla="*/ 856273 h 920009"/>
                  <a:gd name="connsiteX0" fmla="*/ 0 w 927114"/>
                  <a:gd name="connsiteY0" fmla="*/ 856273 h 920009"/>
                  <a:gd name="connsiteX1" fmla="*/ 214106 w 927114"/>
                  <a:gd name="connsiteY1" fmla="*/ 0 h 920009"/>
                  <a:gd name="connsiteX2" fmla="*/ 638053 w 927114"/>
                  <a:gd name="connsiteY2" fmla="*/ 19567 h 920009"/>
                  <a:gd name="connsiteX3" fmla="*/ 881566 w 927114"/>
                  <a:gd name="connsiteY3" fmla="*/ 844755 h 920009"/>
                  <a:gd name="connsiteX4" fmla="*/ 0 w 927114"/>
                  <a:gd name="connsiteY4" fmla="*/ 856273 h 920009"/>
                  <a:gd name="connsiteX0" fmla="*/ 0 w 888649"/>
                  <a:gd name="connsiteY0" fmla="*/ 856273 h 907363"/>
                  <a:gd name="connsiteX1" fmla="*/ 214106 w 888649"/>
                  <a:gd name="connsiteY1" fmla="*/ 0 h 907363"/>
                  <a:gd name="connsiteX2" fmla="*/ 638053 w 888649"/>
                  <a:gd name="connsiteY2" fmla="*/ 19567 h 907363"/>
                  <a:gd name="connsiteX3" fmla="*/ 830678 w 888649"/>
                  <a:gd name="connsiteY3" fmla="*/ 818597 h 907363"/>
                  <a:gd name="connsiteX4" fmla="*/ 0 w 888649"/>
                  <a:gd name="connsiteY4" fmla="*/ 856273 h 907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8649" h="907363">
                    <a:moveTo>
                      <a:pt x="0" y="856273"/>
                    </a:moveTo>
                    <a:cubicBezTo>
                      <a:pt x="6187" y="525446"/>
                      <a:pt x="76406" y="294961"/>
                      <a:pt x="214106" y="0"/>
                    </a:cubicBezTo>
                    <a:lnTo>
                      <a:pt x="638053" y="19567"/>
                    </a:lnTo>
                    <a:cubicBezTo>
                      <a:pt x="916004" y="361593"/>
                      <a:pt x="934010" y="548976"/>
                      <a:pt x="830678" y="818597"/>
                    </a:cubicBezTo>
                    <a:cubicBezTo>
                      <a:pt x="573727" y="931605"/>
                      <a:pt x="178789" y="928146"/>
                      <a:pt x="0" y="85627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200"/>
              </a:p>
            </p:txBody>
          </p:sp>
          <p:sp>
            <p:nvSpPr>
              <p:cNvPr id="39" name="Trapezio 43">
                <a:extLst>
                  <a:ext uri="{FF2B5EF4-FFF2-40B4-BE49-F238E27FC236}">
                    <a16:creationId xmlns:a16="http://schemas.microsoft.com/office/drawing/2014/main" id="{B79A9ECE-B29F-74A2-41B2-1AEEF308FFC7}"/>
                  </a:ext>
                </a:extLst>
              </p:cNvPr>
              <p:cNvSpPr/>
              <p:nvPr/>
            </p:nvSpPr>
            <p:spPr>
              <a:xfrm rot="1803963">
                <a:off x="9733166" y="2620272"/>
                <a:ext cx="544607" cy="612528"/>
              </a:xfrm>
              <a:custGeom>
                <a:avLst/>
                <a:gdLst>
                  <a:gd name="connsiteX0" fmla="*/ 0 w 729289"/>
                  <a:gd name="connsiteY0" fmla="*/ 640048 h 640048"/>
                  <a:gd name="connsiteX1" fmla="*/ 160012 w 729289"/>
                  <a:gd name="connsiteY1" fmla="*/ 0 h 640048"/>
                  <a:gd name="connsiteX2" fmla="*/ 569277 w 729289"/>
                  <a:gd name="connsiteY2" fmla="*/ 0 h 640048"/>
                  <a:gd name="connsiteX3" fmla="*/ 729289 w 729289"/>
                  <a:gd name="connsiteY3" fmla="*/ 640048 h 640048"/>
                  <a:gd name="connsiteX4" fmla="*/ 0 w 729289"/>
                  <a:gd name="connsiteY4" fmla="*/ 640048 h 640048"/>
                  <a:gd name="connsiteX0" fmla="*/ 0 w 729289"/>
                  <a:gd name="connsiteY0" fmla="*/ 640048 h 640048"/>
                  <a:gd name="connsiteX1" fmla="*/ 160012 w 729289"/>
                  <a:gd name="connsiteY1" fmla="*/ 0 h 640048"/>
                  <a:gd name="connsiteX2" fmla="*/ 500697 w 729289"/>
                  <a:gd name="connsiteY2" fmla="*/ 0 h 640048"/>
                  <a:gd name="connsiteX3" fmla="*/ 729289 w 729289"/>
                  <a:gd name="connsiteY3" fmla="*/ 640048 h 640048"/>
                  <a:gd name="connsiteX4" fmla="*/ 0 w 729289"/>
                  <a:gd name="connsiteY4" fmla="*/ 640048 h 640048"/>
                  <a:gd name="connsiteX0" fmla="*/ 0 w 729289"/>
                  <a:gd name="connsiteY0" fmla="*/ 655288 h 655288"/>
                  <a:gd name="connsiteX1" fmla="*/ 243832 w 729289"/>
                  <a:gd name="connsiteY1" fmla="*/ 0 h 655288"/>
                  <a:gd name="connsiteX2" fmla="*/ 500697 w 729289"/>
                  <a:gd name="connsiteY2" fmla="*/ 15240 h 655288"/>
                  <a:gd name="connsiteX3" fmla="*/ 729289 w 729289"/>
                  <a:gd name="connsiteY3" fmla="*/ 655288 h 655288"/>
                  <a:gd name="connsiteX4" fmla="*/ 0 w 729289"/>
                  <a:gd name="connsiteY4" fmla="*/ 655288 h 655288"/>
                  <a:gd name="connsiteX0" fmla="*/ 0 w 729289"/>
                  <a:gd name="connsiteY0" fmla="*/ 640048 h 640048"/>
                  <a:gd name="connsiteX1" fmla="*/ 251452 w 729289"/>
                  <a:gd name="connsiteY1" fmla="*/ 7620 h 640048"/>
                  <a:gd name="connsiteX2" fmla="*/ 500697 w 729289"/>
                  <a:gd name="connsiteY2" fmla="*/ 0 h 640048"/>
                  <a:gd name="connsiteX3" fmla="*/ 729289 w 729289"/>
                  <a:gd name="connsiteY3" fmla="*/ 640048 h 640048"/>
                  <a:gd name="connsiteX4" fmla="*/ 0 w 729289"/>
                  <a:gd name="connsiteY4" fmla="*/ 640048 h 640048"/>
                  <a:gd name="connsiteX0" fmla="*/ 0 w 729289"/>
                  <a:gd name="connsiteY0" fmla="*/ 665519 h 665519"/>
                  <a:gd name="connsiteX1" fmla="*/ 251452 w 729289"/>
                  <a:gd name="connsiteY1" fmla="*/ 33091 h 665519"/>
                  <a:gd name="connsiteX2" fmla="*/ 500697 w 729289"/>
                  <a:gd name="connsiteY2" fmla="*/ 25471 h 665519"/>
                  <a:gd name="connsiteX3" fmla="*/ 729289 w 729289"/>
                  <a:gd name="connsiteY3" fmla="*/ 665519 h 665519"/>
                  <a:gd name="connsiteX4" fmla="*/ 0 w 729289"/>
                  <a:gd name="connsiteY4" fmla="*/ 665519 h 665519"/>
                  <a:gd name="connsiteX0" fmla="*/ 0 w 729289"/>
                  <a:gd name="connsiteY0" fmla="*/ 665519 h 665519"/>
                  <a:gd name="connsiteX1" fmla="*/ 251452 w 729289"/>
                  <a:gd name="connsiteY1" fmla="*/ 33091 h 665519"/>
                  <a:gd name="connsiteX2" fmla="*/ 500697 w 729289"/>
                  <a:gd name="connsiteY2" fmla="*/ 25471 h 665519"/>
                  <a:gd name="connsiteX3" fmla="*/ 729289 w 729289"/>
                  <a:gd name="connsiteY3" fmla="*/ 665519 h 665519"/>
                  <a:gd name="connsiteX4" fmla="*/ 0 w 729289"/>
                  <a:gd name="connsiteY4" fmla="*/ 665519 h 665519"/>
                  <a:gd name="connsiteX0" fmla="*/ 0 w 729289"/>
                  <a:gd name="connsiteY0" fmla="*/ 665519 h 665519"/>
                  <a:gd name="connsiteX1" fmla="*/ 251452 w 729289"/>
                  <a:gd name="connsiteY1" fmla="*/ 33091 h 665519"/>
                  <a:gd name="connsiteX2" fmla="*/ 500697 w 729289"/>
                  <a:gd name="connsiteY2" fmla="*/ 25471 h 665519"/>
                  <a:gd name="connsiteX3" fmla="*/ 729289 w 729289"/>
                  <a:gd name="connsiteY3" fmla="*/ 665519 h 665519"/>
                  <a:gd name="connsiteX4" fmla="*/ 0 w 729289"/>
                  <a:gd name="connsiteY4" fmla="*/ 665519 h 665519"/>
                  <a:gd name="connsiteX0" fmla="*/ 0 w 729289"/>
                  <a:gd name="connsiteY0" fmla="*/ 687743 h 687743"/>
                  <a:gd name="connsiteX1" fmla="*/ 251452 w 729289"/>
                  <a:gd name="connsiteY1" fmla="*/ 55315 h 687743"/>
                  <a:gd name="connsiteX2" fmla="*/ 500697 w 729289"/>
                  <a:gd name="connsiteY2" fmla="*/ 47695 h 687743"/>
                  <a:gd name="connsiteX3" fmla="*/ 729289 w 729289"/>
                  <a:gd name="connsiteY3" fmla="*/ 687743 h 687743"/>
                  <a:gd name="connsiteX4" fmla="*/ 0 w 729289"/>
                  <a:gd name="connsiteY4" fmla="*/ 687743 h 687743"/>
                  <a:gd name="connsiteX0" fmla="*/ 0 w 729289"/>
                  <a:gd name="connsiteY0" fmla="*/ 687743 h 687743"/>
                  <a:gd name="connsiteX1" fmla="*/ 251452 w 729289"/>
                  <a:gd name="connsiteY1" fmla="*/ 55315 h 687743"/>
                  <a:gd name="connsiteX2" fmla="*/ 500697 w 729289"/>
                  <a:gd name="connsiteY2" fmla="*/ 47695 h 687743"/>
                  <a:gd name="connsiteX3" fmla="*/ 729289 w 729289"/>
                  <a:gd name="connsiteY3" fmla="*/ 687743 h 687743"/>
                  <a:gd name="connsiteX4" fmla="*/ 0 w 729289"/>
                  <a:gd name="connsiteY4" fmla="*/ 687743 h 687743"/>
                  <a:gd name="connsiteX0" fmla="*/ 0 w 729289"/>
                  <a:gd name="connsiteY0" fmla="*/ 687743 h 687743"/>
                  <a:gd name="connsiteX1" fmla="*/ 251452 w 729289"/>
                  <a:gd name="connsiteY1" fmla="*/ 55315 h 687743"/>
                  <a:gd name="connsiteX2" fmla="*/ 500697 w 729289"/>
                  <a:gd name="connsiteY2" fmla="*/ 47695 h 687743"/>
                  <a:gd name="connsiteX3" fmla="*/ 729289 w 729289"/>
                  <a:gd name="connsiteY3" fmla="*/ 687743 h 687743"/>
                  <a:gd name="connsiteX4" fmla="*/ 0 w 729289"/>
                  <a:gd name="connsiteY4" fmla="*/ 687743 h 687743"/>
                  <a:gd name="connsiteX0" fmla="*/ 0 w 729858"/>
                  <a:gd name="connsiteY0" fmla="*/ 687743 h 687743"/>
                  <a:gd name="connsiteX1" fmla="*/ 251452 w 729858"/>
                  <a:gd name="connsiteY1" fmla="*/ 55315 h 687743"/>
                  <a:gd name="connsiteX2" fmla="*/ 500697 w 729858"/>
                  <a:gd name="connsiteY2" fmla="*/ 47695 h 687743"/>
                  <a:gd name="connsiteX3" fmla="*/ 729289 w 729858"/>
                  <a:gd name="connsiteY3" fmla="*/ 687743 h 687743"/>
                  <a:gd name="connsiteX4" fmla="*/ 0 w 729858"/>
                  <a:gd name="connsiteY4" fmla="*/ 687743 h 687743"/>
                  <a:gd name="connsiteX0" fmla="*/ 0 w 729858"/>
                  <a:gd name="connsiteY0" fmla="*/ 687743 h 724996"/>
                  <a:gd name="connsiteX1" fmla="*/ 251452 w 729858"/>
                  <a:gd name="connsiteY1" fmla="*/ 55315 h 724996"/>
                  <a:gd name="connsiteX2" fmla="*/ 500697 w 729858"/>
                  <a:gd name="connsiteY2" fmla="*/ 47695 h 724996"/>
                  <a:gd name="connsiteX3" fmla="*/ 729289 w 729858"/>
                  <a:gd name="connsiteY3" fmla="*/ 687743 h 724996"/>
                  <a:gd name="connsiteX4" fmla="*/ 0 w 729858"/>
                  <a:gd name="connsiteY4" fmla="*/ 687743 h 724996"/>
                  <a:gd name="connsiteX0" fmla="*/ 0 w 729858"/>
                  <a:gd name="connsiteY0" fmla="*/ 687743 h 742369"/>
                  <a:gd name="connsiteX1" fmla="*/ 251452 w 729858"/>
                  <a:gd name="connsiteY1" fmla="*/ 55315 h 742369"/>
                  <a:gd name="connsiteX2" fmla="*/ 500697 w 729858"/>
                  <a:gd name="connsiteY2" fmla="*/ 47695 h 742369"/>
                  <a:gd name="connsiteX3" fmla="*/ 729289 w 729858"/>
                  <a:gd name="connsiteY3" fmla="*/ 687743 h 742369"/>
                  <a:gd name="connsiteX4" fmla="*/ 0 w 729858"/>
                  <a:gd name="connsiteY4" fmla="*/ 687743 h 742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9858" h="742369">
                    <a:moveTo>
                      <a:pt x="0" y="687743"/>
                    </a:moveTo>
                    <a:cubicBezTo>
                      <a:pt x="15237" y="438834"/>
                      <a:pt x="68575" y="258504"/>
                      <a:pt x="251452" y="55315"/>
                    </a:cubicBezTo>
                    <a:cubicBezTo>
                      <a:pt x="334534" y="-15805"/>
                      <a:pt x="425235" y="-18345"/>
                      <a:pt x="500697" y="47695"/>
                    </a:cubicBezTo>
                    <a:cubicBezTo>
                      <a:pt x="668334" y="192464"/>
                      <a:pt x="736912" y="459154"/>
                      <a:pt x="729289" y="687743"/>
                    </a:cubicBezTo>
                    <a:cubicBezTo>
                      <a:pt x="524293" y="771563"/>
                      <a:pt x="197376" y="748703"/>
                      <a:pt x="0" y="687743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200"/>
              </a:p>
            </p:txBody>
          </p:sp>
          <p:sp>
            <p:nvSpPr>
              <p:cNvPr id="44" name="Trapezio 67">
                <a:extLst>
                  <a:ext uri="{FF2B5EF4-FFF2-40B4-BE49-F238E27FC236}">
                    <a16:creationId xmlns:a16="http://schemas.microsoft.com/office/drawing/2014/main" id="{A227B266-E755-C1BE-EFFE-25AD919CF7C8}"/>
                  </a:ext>
                </a:extLst>
              </p:cNvPr>
              <p:cNvSpPr/>
              <p:nvPr/>
            </p:nvSpPr>
            <p:spPr>
              <a:xfrm rot="182189" flipH="1">
                <a:off x="8845329" y="3325439"/>
                <a:ext cx="999128" cy="1516701"/>
              </a:xfrm>
              <a:custGeom>
                <a:avLst/>
                <a:gdLst>
                  <a:gd name="connsiteX0" fmla="*/ 0 w 1017409"/>
                  <a:gd name="connsiteY0" fmla="*/ 1393390 h 1393390"/>
                  <a:gd name="connsiteX1" fmla="*/ 149671 w 1017409"/>
                  <a:gd name="connsiteY1" fmla="*/ 0 h 1393390"/>
                  <a:gd name="connsiteX2" fmla="*/ 867738 w 1017409"/>
                  <a:gd name="connsiteY2" fmla="*/ 0 h 1393390"/>
                  <a:gd name="connsiteX3" fmla="*/ 1017409 w 1017409"/>
                  <a:gd name="connsiteY3" fmla="*/ 1393390 h 1393390"/>
                  <a:gd name="connsiteX4" fmla="*/ 0 w 1017409"/>
                  <a:gd name="connsiteY4" fmla="*/ 1393390 h 1393390"/>
                  <a:gd name="connsiteX0" fmla="*/ 0 w 961936"/>
                  <a:gd name="connsiteY0" fmla="*/ 1393390 h 1393390"/>
                  <a:gd name="connsiteX1" fmla="*/ 149671 w 961936"/>
                  <a:gd name="connsiteY1" fmla="*/ 0 h 1393390"/>
                  <a:gd name="connsiteX2" fmla="*/ 867738 w 961936"/>
                  <a:gd name="connsiteY2" fmla="*/ 0 h 1393390"/>
                  <a:gd name="connsiteX3" fmla="*/ 961936 w 961936"/>
                  <a:gd name="connsiteY3" fmla="*/ 1392953 h 1393390"/>
                  <a:gd name="connsiteX4" fmla="*/ 0 w 961936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411727"/>
                  <a:gd name="connsiteX1" fmla="*/ 149671 w 990173"/>
                  <a:gd name="connsiteY1" fmla="*/ 0 h 1411727"/>
                  <a:gd name="connsiteX2" fmla="*/ 867738 w 990173"/>
                  <a:gd name="connsiteY2" fmla="*/ 0 h 1411727"/>
                  <a:gd name="connsiteX3" fmla="*/ 961936 w 990173"/>
                  <a:gd name="connsiteY3" fmla="*/ 1392953 h 1411727"/>
                  <a:gd name="connsiteX4" fmla="*/ 0 w 990173"/>
                  <a:gd name="connsiteY4" fmla="*/ 1393390 h 1411727"/>
                  <a:gd name="connsiteX0" fmla="*/ 11176 w 1001349"/>
                  <a:gd name="connsiteY0" fmla="*/ 1393390 h 1411727"/>
                  <a:gd name="connsiteX1" fmla="*/ 160847 w 1001349"/>
                  <a:gd name="connsiteY1" fmla="*/ 0 h 1411727"/>
                  <a:gd name="connsiteX2" fmla="*/ 878914 w 1001349"/>
                  <a:gd name="connsiteY2" fmla="*/ 0 h 1411727"/>
                  <a:gd name="connsiteX3" fmla="*/ 973112 w 1001349"/>
                  <a:gd name="connsiteY3" fmla="*/ 1392953 h 1411727"/>
                  <a:gd name="connsiteX4" fmla="*/ 11176 w 1001349"/>
                  <a:gd name="connsiteY4" fmla="*/ 1393390 h 1411727"/>
                  <a:gd name="connsiteX0" fmla="*/ 13018 w 1003191"/>
                  <a:gd name="connsiteY0" fmla="*/ 1393390 h 1411727"/>
                  <a:gd name="connsiteX1" fmla="*/ 162689 w 1003191"/>
                  <a:gd name="connsiteY1" fmla="*/ 0 h 1411727"/>
                  <a:gd name="connsiteX2" fmla="*/ 880756 w 1003191"/>
                  <a:gd name="connsiteY2" fmla="*/ 0 h 1411727"/>
                  <a:gd name="connsiteX3" fmla="*/ 974954 w 1003191"/>
                  <a:gd name="connsiteY3" fmla="*/ 1392953 h 1411727"/>
                  <a:gd name="connsiteX4" fmla="*/ 13018 w 1003191"/>
                  <a:gd name="connsiteY4" fmla="*/ 1393390 h 1411727"/>
                  <a:gd name="connsiteX0" fmla="*/ 13018 w 996432"/>
                  <a:gd name="connsiteY0" fmla="*/ 1393390 h 1450462"/>
                  <a:gd name="connsiteX1" fmla="*/ 162689 w 996432"/>
                  <a:gd name="connsiteY1" fmla="*/ 0 h 1450462"/>
                  <a:gd name="connsiteX2" fmla="*/ 880756 w 996432"/>
                  <a:gd name="connsiteY2" fmla="*/ 0 h 1450462"/>
                  <a:gd name="connsiteX3" fmla="*/ 967173 w 996432"/>
                  <a:gd name="connsiteY3" fmla="*/ 1450461 h 1450462"/>
                  <a:gd name="connsiteX4" fmla="*/ 13018 w 996432"/>
                  <a:gd name="connsiteY4" fmla="*/ 1393390 h 1450462"/>
                  <a:gd name="connsiteX0" fmla="*/ 12523 w 995937"/>
                  <a:gd name="connsiteY0" fmla="*/ 1393390 h 1450462"/>
                  <a:gd name="connsiteX1" fmla="*/ 162194 w 995937"/>
                  <a:gd name="connsiteY1" fmla="*/ 0 h 1450462"/>
                  <a:gd name="connsiteX2" fmla="*/ 880261 w 995937"/>
                  <a:gd name="connsiteY2" fmla="*/ 0 h 1450462"/>
                  <a:gd name="connsiteX3" fmla="*/ 966678 w 995937"/>
                  <a:gd name="connsiteY3" fmla="*/ 1450461 h 1450462"/>
                  <a:gd name="connsiteX4" fmla="*/ 12523 w 995937"/>
                  <a:gd name="connsiteY4" fmla="*/ 1393390 h 1450462"/>
                  <a:gd name="connsiteX0" fmla="*/ 12523 w 995937"/>
                  <a:gd name="connsiteY0" fmla="*/ 1432747 h 1489819"/>
                  <a:gd name="connsiteX1" fmla="*/ 162194 w 995937"/>
                  <a:gd name="connsiteY1" fmla="*/ 39357 h 1489819"/>
                  <a:gd name="connsiteX2" fmla="*/ 880261 w 995937"/>
                  <a:gd name="connsiteY2" fmla="*/ 39357 h 1489819"/>
                  <a:gd name="connsiteX3" fmla="*/ 966678 w 995937"/>
                  <a:gd name="connsiteY3" fmla="*/ 1489818 h 1489819"/>
                  <a:gd name="connsiteX4" fmla="*/ 12523 w 995937"/>
                  <a:gd name="connsiteY4" fmla="*/ 1432747 h 1489819"/>
                  <a:gd name="connsiteX0" fmla="*/ 12523 w 995937"/>
                  <a:gd name="connsiteY0" fmla="*/ 1432747 h 1518816"/>
                  <a:gd name="connsiteX1" fmla="*/ 162194 w 995937"/>
                  <a:gd name="connsiteY1" fmla="*/ 39357 h 1518816"/>
                  <a:gd name="connsiteX2" fmla="*/ 880261 w 995937"/>
                  <a:gd name="connsiteY2" fmla="*/ 39357 h 1518816"/>
                  <a:gd name="connsiteX3" fmla="*/ 966678 w 995937"/>
                  <a:gd name="connsiteY3" fmla="*/ 1489818 h 1518816"/>
                  <a:gd name="connsiteX4" fmla="*/ 12523 w 995937"/>
                  <a:gd name="connsiteY4" fmla="*/ 1432747 h 1518816"/>
                  <a:gd name="connsiteX0" fmla="*/ 12523 w 995937"/>
                  <a:gd name="connsiteY0" fmla="*/ 1432747 h 1534940"/>
                  <a:gd name="connsiteX1" fmla="*/ 162194 w 995937"/>
                  <a:gd name="connsiteY1" fmla="*/ 39357 h 1534940"/>
                  <a:gd name="connsiteX2" fmla="*/ 880261 w 995937"/>
                  <a:gd name="connsiteY2" fmla="*/ 39357 h 1534940"/>
                  <a:gd name="connsiteX3" fmla="*/ 966678 w 995937"/>
                  <a:gd name="connsiteY3" fmla="*/ 1489818 h 1534940"/>
                  <a:gd name="connsiteX4" fmla="*/ 12523 w 995937"/>
                  <a:gd name="connsiteY4" fmla="*/ 1432747 h 1534940"/>
                  <a:gd name="connsiteX0" fmla="*/ 12523 w 1004252"/>
                  <a:gd name="connsiteY0" fmla="*/ 1436363 h 1538556"/>
                  <a:gd name="connsiteX1" fmla="*/ 162194 w 1004252"/>
                  <a:gd name="connsiteY1" fmla="*/ 42973 h 1538556"/>
                  <a:gd name="connsiteX2" fmla="*/ 928330 w 1004252"/>
                  <a:gd name="connsiteY2" fmla="*/ 30176 h 1538556"/>
                  <a:gd name="connsiteX3" fmla="*/ 966678 w 1004252"/>
                  <a:gd name="connsiteY3" fmla="*/ 1493434 h 1538556"/>
                  <a:gd name="connsiteX4" fmla="*/ 12523 w 1004252"/>
                  <a:gd name="connsiteY4" fmla="*/ 1436363 h 1538556"/>
                  <a:gd name="connsiteX0" fmla="*/ 12523 w 993035"/>
                  <a:gd name="connsiteY0" fmla="*/ 1436363 h 1538556"/>
                  <a:gd name="connsiteX1" fmla="*/ 162194 w 993035"/>
                  <a:gd name="connsiteY1" fmla="*/ 42973 h 1538556"/>
                  <a:gd name="connsiteX2" fmla="*/ 928330 w 993035"/>
                  <a:gd name="connsiteY2" fmla="*/ 30176 h 1538556"/>
                  <a:gd name="connsiteX3" fmla="*/ 966678 w 993035"/>
                  <a:gd name="connsiteY3" fmla="*/ 1493434 h 1538556"/>
                  <a:gd name="connsiteX4" fmla="*/ 12523 w 993035"/>
                  <a:gd name="connsiteY4" fmla="*/ 1436363 h 1538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3035" h="1538556">
                    <a:moveTo>
                      <a:pt x="12523" y="1436363"/>
                    </a:moveTo>
                    <a:cubicBezTo>
                      <a:pt x="-40980" y="1340577"/>
                      <a:pt x="89837" y="569014"/>
                      <a:pt x="162194" y="42973"/>
                    </a:cubicBezTo>
                    <a:cubicBezTo>
                      <a:pt x="321651" y="-45582"/>
                      <a:pt x="688974" y="30176"/>
                      <a:pt x="928330" y="30176"/>
                    </a:cubicBezTo>
                    <a:cubicBezTo>
                      <a:pt x="881718" y="765200"/>
                      <a:pt x="1057201" y="1098114"/>
                      <a:pt x="966678" y="1493434"/>
                    </a:cubicBezTo>
                    <a:cubicBezTo>
                      <a:pt x="516692" y="1568971"/>
                      <a:pt x="95716" y="1549484"/>
                      <a:pt x="12523" y="143636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200"/>
              </a:p>
            </p:txBody>
          </p:sp>
          <p:sp>
            <p:nvSpPr>
              <p:cNvPr id="45" name="Rettangolo 51">
                <a:extLst>
                  <a:ext uri="{FF2B5EF4-FFF2-40B4-BE49-F238E27FC236}">
                    <a16:creationId xmlns:a16="http://schemas.microsoft.com/office/drawing/2014/main" id="{5B177D0E-BB25-3C31-D563-BDA7586505C0}"/>
                  </a:ext>
                </a:extLst>
              </p:cNvPr>
              <p:cNvSpPr/>
              <p:nvPr/>
            </p:nvSpPr>
            <p:spPr>
              <a:xfrm rot="151533">
                <a:off x="8998121" y="3341635"/>
                <a:ext cx="655033" cy="712164"/>
              </a:xfrm>
              <a:custGeom>
                <a:avLst/>
                <a:gdLst>
                  <a:gd name="connsiteX0" fmla="*/ 0 w 616619"/>
                  <a:gd name="connsiteY0" fmla="*/ 0 h 621814"/>
                  <a:gd name="connsiteX1" fmla="*/ 616619 w 616619"/>
                  <a:gd name="connsiteY1" fmla="*/ 0 h 621814"/>
                  <a:gd name="connsiteX2" fmla="*/ 616619 w 616619"/>
                  <a:gd name="connsiteY2" fmla="*/ 621814 h 621814"/>
                  <a:gd name="connsiteX3" fmla="*/ 0 w 616619"/>
                  <a:gd name="connsiteY3" fmla="*/ 621814 h 621814"/>
                  <a:gd name="connsiteX4" fmla="*/ 0 w 616619"/>
                  <a:gd name="connsiteY4" fmla="*/ 0 h 621814"/>
                  <a:gd name="connsiteX0" fmla="*/ 0 w 616619"/>
                  <a:gd name="connsiteY0" fmla="*/ 0 h 688563"/>
                  <a:gd name="connsiteX1" fmla="*/ 616619 w 616619"/>
                  <a:gd name="connsiteY1" fmla="*/ 0 h 688563"/>
                  <a:gd name="connsiteX2" fmla="*/ 616619 w 616619"/>
                  <a:gd name="connsiteY2" fmla="*/ 621814 h 688563"/>
                  <a:gd name="connsiteX3" fmla="*/ 0 w 616619"/>
                  <a:gd name="connsiteY3" fmla="*/ 621814 h 688563"/>
                  <a:gd name="connsiteX4" fmla="*/ 0 w 616619"/>
                  <a:gd name="connsiteY4" fmla="*/ 0 h 688563"/>
                  <a:gd name="connsiteX0" fmla="*/ 0 w 616619"/>
                  <a:gd name="connsiteY0" fmla="*/ 0 h 708755"/>
                  <a:gd name="connsiteX1" fmla="*/ 616619 w 616619"/>
                  <a:gd name="connsiteY1" fmla="*/ 0 h 708755"/>
                  <a:gd name="connsiteX2" fmla="*/ 616619 w 616619"/>
                  <a:gd name="connsiteY2" fmla="*/ 621814 h 708755"/>
                  <a:gd name="connsiteX3" fmla="*/ 0 w 616619"/>
                  <a:gd name="connsiteY3" fmla="*/ 621814 h 708755"/>
                  <a:gd name="connsiteX4" fmla="*/ 0 w 616619"/>
                  <a:gd name="connsiteY4" fmla="*/ 0 h 708755"/>
                  <a:gd name="connsiteX0" fmla="*/ 0 w 616619"/>
                  <a:gd name="connsiteY0" fmla="*/ 0 h 711984"/>
                  <a:gd name="connsiteX1" fmla="*/ 616619 w 616619"/>
                  <a:gd name="connsiteY1" fmla="*/ 0 h 711984"/>
                  <a:gd name="connsiteX2" fmla="*/ 616619 w 616619"/>
                  <a:gd name="connsiteY2" fmla="*/ 621814 h 711984"/>
                  <a:gd name="connsiteX3" fmla="*/ 0 w 616619"/>
                  <a:gd name="connsiteY3" fmla="*/ 621814 h 711984"/>
                  <a:gd name="connsiteX4" fmla="*/ 0 w 616619"/>
                  <a:gd name="connsiteY4" fmla="*/ 0 h 711984"/>
                  <a:gd name="connsiteX0" fmla="*/ 0 w 616619"/>
                  <a:gd name="connsiteY0" fmla="*/ 0 h 712500"/>
                  <a:gd name="connsiteX1" fmla="*/ 616619 w 616619"/>
                  <a:gd name="connsiteY1" fmla="*/ 0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30030"/>
                  <a:gd name="connsiteY0" fmla="*/ 0 h 712500"/>
                  <a:gd name="connsiteX1" fmla="*/ 630030 w 630030"/>
                  <a:gd name="connsiteY1" fmla="*/ 2440 h 712500"/>
                  <a:gd name="connsiteX2" fmla="*/ 616619 w 630030"/>
                  <a:gd name="connsiteY2" fmla="*/ 621814 h 712500"/>
                  <a:gd name="connsiteX3" fmla="*/ 0 w 630030"/>
                  <a:gd name="connsiteY3" fmla="*/ 621814 h 712500"/>
                  <a:gd name="connsiteX4" fmla="*/ 0 w 630030"/>
                  <a:gd name="connsiteY4" fmla="*/ 0 h 712500"/>
                  <a:gd name="connsiteX0" fmla="*/ 0 w 616619"/>
                  <a:gd name="connsiteY0" fmla="*/ 0 h 712500"/>
                  <a:gd name="connsiteX1" fmla="*/ 583210 w 616619"/>
                  <a:gd name="connsiteY1" fmla="*/ 16091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29296"/>
                  <a:gd name="connsiteY0" fmla="*/ 0 h 712500"/>
                  <a:gd name="connsiteX1" fmla="*/ 629296 w 629296"/>
                  <a:gd name="connsiteY1" fmla="*/ 21703 h 712500"/>
                  <a:gd name="connsiteX2" fmla="*/ 616619 w 629296"/>
                  <a:gd name="connsiteY2" fmla="*/ 621814 h 712500"/>
                  <a:gd name="connsiteX3" fmla="*/ 0 w 629296"/>
                  <a:gd name="connsiteY3" fmla="*/ 621814 h 712500"/>
                  <a:gd name="connsiteX4" fmla="*/ 0 w 629296"/>
                  <a:gd name="connsiteY4" fmla="*/ 0 h 712500"/>
                  <a:gd name="connsiteX0" fmla="*/ 0 w 629296"/>
                  <a:gd name="connsiteY0" fmla="*/ 11210 h 723710"/>
                  <a:gd name="connsiteX1" fmla="*/ 629296 w 629296"/>
                  <a:gd name="connsiteY1" fmla="*/ 32913 h 723710"/>
                  <a:gd name="connsiteX2" fmla="*/ 616619 w 629296"/>
                  <a:gd name="connsiteY2" fmla="*/ 633024 h 723710"/>
                  <a:gd name="connsiteX3" fmla="*/ 0 w 629296"/>
                  <a:gd name="connsiteY3" fmla="*/ 633024 h 723710"/>
                  <a:gd name="connsiteX4" fmla="*/ 0 w 629296"/>
                  <a:gd name="connsiteY4" fmla="*/ 11210 h 723710"/>
                  <a:gd name="connsiteX0" fmla="*/ 0 w 629296"/>
                  <a:gd name="connsiteY0" fmla="*/ 31201 h 743701"/>
                  <a:gd name="connsiteX1" fmla="*/ 629296 w 629296"/>
                  <a:gd name="connsiteY1" fmla="*/ 52904 h 743701"/>
                  <a:gd name="connsiteX2" fmla="*/ 616619 w 629296"/>
                  <a:gd name="connsiteY2" fmla="*/ 653015 h 743701"/>
                  <a:gd name="connsiteX3" fmla="*/ 0 w 629296"/>
                  <a:gd name="connsiteY3" fmla="*/ 653015 h 743701"/>
                  <a:gd name="connsiteX4" fmla="*/ 0 w 629296"/>
                  <a:gd name="connsiteY4" fmla="*/ 31201 h 743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9296" h="743701">
                    <a:moveTo>
                      <a:pt x="0" y="31201"/>
                    </a:moveTo>
                    <a:cubicBezTo>
                      <a:pt x="200260" y="-15942"/>
                      <a:pt x="415878" y="-10414"/>
                      <a:pt x="629296" y="52904"/>
                    </a:cubicBezTo>
                    <a:lnTo>
                      <a:pt x="616619" y="653015"/>
                    </a:lnTo>
                    <a:cubicBezTo>
                      <a:pt x="436182" y="804442"/>
                      <a:pt x="84588" y="739080"/>
                      <a:pt x="0" y="653015"/>
                    </a:cubicBezTo>
                    <a:lnTo>
                      <a:pt x="0" y="31201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200"/>
              </a:p>
            </p:txBody>
          </p:sp>
          <p:sp>
            <p:nvSpPr>
              <p:cNvPr id="46" name="Rettangolo con angoli arrotondati 45">
                <a:extLst>
                  <a:ext uri="{FF2B5EF4-FFF2-40B4-BE49-F238E27FC236}">
                    <a16:creationId xmlns:a16="http://schemas.microsoft.com/office/drawing/2014/main" id="{B308D449-5DF5-7DCE-A503-15E37AAB9760}"/>
                  </a:ext>
                </a:extLst>
              </p:cNvPr>
              <p:cNvSpPr/>
              <p:nvPr/>
            </p:nvSpPr>
            <p:spPr>
              <a:xfrm rot="219375">
                <a:off x="9010416" y="3345421"/>
                <a:ext cx="187993" cy="4649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200"/>
              </a:p>
            </p:txBody>
          </p:sp>
          <p:sp>
            <p:nvSpPr>
              <p:cNvPr id="47" name="Esagono 65">
                <a:extLst>
                  <a:ext uri="{FF2B5EF4-FFF2-40B4-BE49-F238E27FC236}">
                    <a16:creationId xmlns:a16="http://schemas.microsoft.com/office/drawing/2014/main" id="{2CFBD16F-70EC-59B0-2F63-F32761CF39D0}"/>
                  </a:ext>
                </a:extLst>
              </p:cNvPr>
              <p:cNvSpPr/>
              <p:nvPr/>
            </p:nvSpPr>
            <p:spPr>
              <a:xfrm>
                <a:off x="7715130" y="1126822"/>
                <a:ext cx="898716" cy="1259049"/>
              </a:xfrm>
              <a:custGeom>
                <a:avLst/>
                <a:gdLst>
                  <a:gd name="connsiteX0" fmla="*/ 0 w 751959"/>
                  <a:gd name="connsiteY0" fmla="*/ 311993 h 623985"/>
                  <a:gd name="connsiteX1" fmla="*/ 155996 w 751959"/>
                  <a:gd name="connsiteY1" fmla="*/ 0 h 623985"/>
                  <a:gd name="connsiteX2" fmla="*/ 595963 w 751959"/>
                  <a:gd name="connsiteY2" fmla="*/ 0 h 623985"/>
                  <a:gd name="connsiteX3" fmla="*/ 751959 w 751959"/>
                  <a:gd name="connsiteY3" fmla="*/ 311993 h 623985"/>
                  <a:gd name="connsiteX4" fmla="*/ 595963 w 751959"/>
                  <a:gd name="connsiteY4" fmla="*/ 623985 h 623985"/>
                  <a:gd name="connsiteX5" fmla="*/ 155996 w 751959"/>
                  <a:gd name="connsiteY5" fmla="*/ 623985 h 623985"/>
                  <a:gd name="connsiteX6" fmla="*/ 0 w 751959"/>
                  <a:gd name="connsiteY6" fmla="*/ 311993 h 623985"/>
                  <a:gd name="connsiteX0" fmla="*/ 0 w 812919"/>
                  <a:gd name="connsiteY0" fmla="*/ 311993 h 623985"/>
                  <a:gd name="connsiteX1" fmla="*/ 155996 w 812919"/>
                  <a:gd name="connsiteY1" fmla="*/ 0 h 623985"/>
                  <a:gd name="connsiteX2" fmla="*/ 595963 w 812919"/>
                  <a:gd name="connsiteY2" fmla="*/ 0 h 623985"/>
                  <a:gd name="connsiteX3" fmla="*/ 812919 w 812919"/>
                  <a:gd name="connsiteY3" fmla="*/ 124033 h 623985"/>
                  <a:gd name="connsiteX4" fmla="*/ 595963 w 812919"/>
                  <a:gd name="connsiteY4" fmla="*/ 623985 h 623985"/>
                  <a:gd name="connsiteX5" fmla="*/ 155996 w 812919"/>
                  <a:gd name="connsiteY5" fmla="*/ 623985 h 623985"/>
                  <a:gd name="connsiteX6" fmla="*/ 0 w 812919"/>
                  <a:gd name="connsiteY6" fmla="*/ 311993 h 623985"/>
                  <a:gd name="connsiteX0" fmla="*/ 0 w 812919"/>
                  <a:gd name="connsiteY0" fmla="*/ 311993 h 623985"/>
                  <a:gd name="connsiteX1" fmla="*/ 155996 w 812919"/>
                  <a:gd name="connsiteY1" fmla="*/ 0 h 623985"/>
                  <a:gd name="connsiteX2" fmla="*/ 479123 w 812919"/>
                  <a:gd name="connsiteY2" fmla="*/ 203200 h 623985"/>
                  <a:gd name="connsiteX3" fmla="*/ 812919 w 812919"/>
                  <a:gd name="connsiteY3" fmla="*/ 124033 h 623985"/>
                  <a:gd name="connsiteX4" fmla="*/ 595963 w 812919"/>
                  <a:gd name="connsiteY4" fmla="*/ 623985 h 623985"/>
                  <a:gd name="connsiteX5" fmla="*/ 155996 w 812919"/>
                  <a:gd name="connsiteY5" fmla="*/ 623985 h 623985"/>
                  <a:gd name="connsiteX6" fmla="*/ 0 w 812919"/>
                  <a:gd name="connsiteY6" fmla="*/ 311993 h 623985"/>
                  <a:gd name="connsiteX0" fmla="*/ 0 w 812919"/>
                  <a:gd name="connsiteY0" fmla="*/ 235793 h 547785"/>
                  <a:gd name="connsiteX1" fmla="*/ 404916 w 812919"/>
                  <a:gd name="connsiteY1" fmla="*/ 0 h 547785"/>
                  <a:gd name="connsiteX2" fmla="*/ 479123 w 812919"/>
                  <a:gd name="connsiteY2" fmla="*/ 127000 h 547785"/>
                  <a:gd name="connsiteX3" fmla="*/ 812919 w 812919"/>
                  <a:gd name="connsiteY3" fmla="*/ 47833 h 547785"/>
                  <a:gd name="connsiteX4" fmla="*/ 595963 w 812919"/>
                  <a:gd name="connsiteY4" fmla="*/ 547785 h 547785"/>
                  <a:gd name="connsiteX5" fmla="*/ 155996 w 812919"/>
                  <a:gd name="connsiteY5" fmla="*/ 547785 h 547785"/>
                  <a:gd name="connsiteX6" fmla="*/ 0 w 812919"/>
                  <a:gd name="connsiteY6" fmla="*/ 235793 h 547785"/>
                  <a:gd name="connsiteX0" fmla="*/ 0 w 772279"/>
                  <a:gd name="connsiteY0" fmla="*/ 0 h 677752"/>
                  <a:gd name="connsiteX1" fmla="*/ 364276 w 772279"/>
                  <a:gd name="connsiteY1" fmla="*/ 129967 h 677752"/>
                  <a:gd name="connsiteX2" fmla="*/ 438483 w 772279"/>
                  <a:gd name="connsiteY2" fmla="*/ 256967 h 677752"/>
                  <a:gd name="connsiteX3" fmla="*/ 772279 w 772279"/>
                  <a:gd name="connsiteY3" fmla="*/ 177800 h 677752"/>
                  <a:gd name="connsiteX4" fmla="*/ 555323 w 772279"/>
                  <a:gd name="connsiteY4" fmla="*/ 677752 h 677752"/>
                  <a:gd name="connsiteX5" fmla="*/ 115356 w 772279"/>
                  <a:gd name="connsiteY5" fmla="*/ 677752 h 677752"/>
                  <a:gd name="connsiteX6" fmla="*/ 0 w 772279"/>
                  <a:gd name="connsiteY6" fmla="*/ 0 h 677752"/>
                  <a:gd name="connsiteX0" fmla="*/ 0 w 772279"/>
                  <a:gd name="connsiteY0" fmla="*/ 0 h 677752"/>
                  <a:gd name="connsiteX1" fmla="*/ 364276 w 772279"/>
                  <a:gd name="connsiteY1" fmla="*/ 129967 h 677752"/>
                  <a:gd name="connsiteX2" fmla="*/ 438483 w 772279"/>
                  <a:gd name="connsiteY2" fmla="*/ 256967 h 677752"/>
                  <a:gd name="connsiteX3" fmla="*/ 772279 w 772279"/>
                  <a:gd name="connsiteY3" fmla="*/ 177800 h 677752"/>
                  <a:gd name="connsiteX4" fmla="*/ 555323 w 772279"/>
                  <a:gd name="connsiteY4" fmla="*/ 677752 h 677752"/>
                  <a:gd name="connsiteX5" fmla="*/ 49316 w 772279"/>
                  <a:gd name="connsiteY5" fmla="*/ 372952 h 677752"/>
                  <a:gd name="connsiteX6" fmla="*/ 0 w 772279"/>
                  <a:gd name="connsiteY6" fmla="*/ 0 h 67775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72908 w 772279"/>
                  <a:gd name="connsiteY5" fmla="*/ 48979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72908 w 772279"/>
                  <a:gd name="connsiteY5" fmla="*/ 48979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37596 w 772279"/>
                  <a:gd name="connsiteY5" fmla="*/ 44407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37596 w 772279"/>
                  <a:gd name="connsiteY5" fmla="*/ 44407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37596 w 772279"/>
                  <a:gd name="connsiteY5" fmla="*/ 444072 h 1023192"/>
                  <a:gd name="connsiteX6" fmla="*/ 0 w 772279"/>
                  <a:gd name="connsiteY6" fmla="*/ 0 h 1023192"/>
                  <a:gd name="connsiteX0" fmla="*/ 0 w 772279"/>
                  <a:gd name="connsiteY0" fmla="*/ 0 h 896192"/>
                  <a:gd name="connsiteX1" fmla="*/ 364276 w 772279"/>
                  <a:gd name="connsiteY1" fmla="*/ 129967 h 896192"/>
                  <a:gd name="connsiteX2" fmla="*/ 438483 w 772279"/>
                  <a:gd name="connsiteY2" fmla="*/ 256967 h 896192"/>
                  <a:gd name="connsiteX3" fmla="*/ 772279 w 772279"/>
                  <a:gd name="connsiteY3" fmla="*/ 177800 h 896192"/>
                  <a:gd name="connsiteX4" fmla="*/ 409661 w 772279"/>
                  <a:gd name="connsiteY4" fmla="*/ 896192 h 896192"/>
                  <a:gd name="connsiteX5" fmla="*/ 137596 w 772279"/>
                  <a:gd name="connsiteY5" fmla="*/ 444072 h 896192"/>
                  <a:gd name="connsiteX6" fmla="*/ 0 w 772279"/>
                  <a:gd name="connsiteY6" fmla="*/ 0 h 896192"/>
                  <a:gd name="connsiteX0" fmla="*/ 0 w 772279"/>
                  <a:gd name="connsiteY0" fmla="*/ 0 h 896192"/>
                  <a:gd name="connsiteX1" fmla="*/ 324550 w 772279"/>
                  <a:gd name="connsiteY1" fmla="*/ 155367 h 896192"/>
                  <a:gd name="connsiteX2" fmla="*/ 438483 w 772279"/>
                  <a:gd name="connsiteY2" fmla="*/ 256967 h 896192"/>
                  <a:gd name="connsiteX3" fmla="*/ 772279 w 772279"/>
                  <a:gd name="connsiteY3" fmla="*/ 177800 h 896192"/>
                  <a:gd name="connsiteX4" fmla="*/ 409661 w 772279"/>
                  <a:gd name="connsiteY4" fmla="*/ 896192 h 896192"/>
                  <a:gd name="connsiteX5" fmla="*/ 137596 w 772279"/>
                  <a:gd name="connsiteY5" fmla="*/ 444072 h 896192"/>
                  <a:gd name="connsiteX6" fmla="*/ 0 w 772279"/>
                  <a:gd name="connsiteY6" fmla="*/ 0 h 896192"/>
                  <a:gd name="connsiteX0" fmla="*/ 0 w 772279"/>
                  <a:gd name="connsiteY0" fmla="*/ 0 h 896192"/>
                  <a:gd name="connsiteX1" fmla="*/ 324550 w 772279"/>
                  <a:gd name="connsiteY1" fmla="*/ 155367 h 896192"/>
                  <a:gd name="connsiteX2" fmla="*/ 403171 w 772279"/>
                  <a:gd name="connsiteY2" fmla="*/ 256967 h 896192"/>
                  <a:gd name="connsiteX3" fmla="*/ 772279 w 772279"/>
                  <a:gd name="connsiteY3" fmla="*/ 177800 h 896192"/>
                  <a:gd name="connsiteX4" fmla="*/ 409661 w 772279"/>
                  <a:gd name="connsiteY4" fmla="*/ 896192 h 896192"/>
                  <a:gd name="connsiteX5" fmla="*/ 137596 w 772279"/>
                  <a:gd name="connsiteY5" fmla="*/ 444072 h 896192"/>
                  <a:gd name="connsiteX6" fmla="*/ 0 w 772279"/>
                  <a:gd name="connsiteY6" fmla="*/ 0 h 896192"/>
                  <a:gd name="connsiteX0" fmla="*/ 0 w 811334"/>
                  <a:gd name="connsiteY0" fmla="*/ 0 h 1033352"/>
                  <a:gd name="connsiteX1" fmla="*/ 324550 w 811334"/>
                  <a:gd name="connsiteY1" fmla="*/ 155367 h 1033352"/>
                  <a:gd name="connsiteX2" fmla="*/ 403171 w 811334"/>
                  <a:gd name="connsiteY2" fmla="*/ 256967 h 1033352"/>
                  <a:gd name="connsiteX3" fmla="*/ 772279 w 811334"/>
                  <a:gd name="connsiteY3" fmla="*/ 177800 h 1033352"/>
                  <a:gd name="connsiteX4" fmla="*/ 811334 w 811334"/>
                  <a:gd name="connsiteY4" fmla="*/ 1033352 h 1033352"/>
                  <a:gd name="connsiteX5" fmla="*/ 137596 w 811334"/>
                  <a:gd name="connsiteY5" fmla="*/ 444072 h 1033352"/>
                  <a:gd name="connsiteX6" fmla="*/ 0 w 811334"/>
                  <a:gd name="connsiteY6" fmla="*/ 0 h 103335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590634 w 772279"/>
                  <a:gd name="connsiteY4" fmla="*/ 1013032 h 1013032"/>
                  <a:gd name="connsiteX5" fmla="*/ 137596 w 772279"/>
                  <a:gd name="connsiteY5" fmla="*/ 444072 h 1013032"/>
                  <a:gd name="connsiteX6" fmla="*/ 0 w 772279"/>
                  <a:gd name="connsiteY6" fmla="*/ 0 h 101303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462628 w 772279"/>
                  <a:gd name="connsiteY4" fmla="*/ 1013032 h 1013032"/>
                  <a:gd name="connsiteX5" fmla="*/ 137596 w 772279"/>
                  <a:gd name="connsiteY5" fmla="*/ 444072 h 1013032"/>
                  <a:gd name="connsiteX6" fmla="*/ 0 w 772279"/>
                  <a:gd name="connsiteY6" fmla="*/ 0 h 101303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462628 w 772279"/>
                  <a:gd name="connsiteY4" fmla="*/ 1013032 h 1013032"/>
                  <a:gd name="connsiteX5" fmla="*/ 93456 w 772279"/>
                  <a:gd name="connsiteY5" fmla="*/ 484712 h 1013032"/>
                  <a:gd name="connsiteX6" fmla="*/ 0 w 772279"/>
                  <a:gd name="connsiteY6" fmla="*/ 0 h 101303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462628 w 772279"/>
                  <a:gd name="connsiteY4" fmla="*/ 1013032 h 1013032"/>
                  <a:gd name="connsiteX5" fmla="*/ 93456 w 772279"/>
                  <a:gd name="connsiteY5" fmla="*/ 484712 h 1013032"/>
                  <a:gd name="connsiteX6" fmla="*/ 0 w 772279"/>
                  <a:gd name="connsiteY6" fmla="*/ 0 h 1013032"/>
                  <a:gd name="connsiteX0" fmla="*/ 0 w 772279"/>
                  <a:gd name="connsiteY0" fmla="*/ 0 h 1277192"/>
                  <a:gd name="connsiteX1" fmla="*/ 324550 w 772279"/>
                  <a:gd name="connsiteY1" fmla="*/ 155367 h 1277192"/>
                  <a:gd name="connsiteX2" fmla="*/ 403171 w 772279"/>
                  <a:gd name="connsiteY2" fmla="*/ 256967 h 1277192"/>
                  <a:gd name="connsiteX3" fmla="*/ 772279 w 772279"/>
                  <a:gd name="connsiteY3" fmla="*/ 177800 h 1277192"/>
                  <a:gd name="connsiteX4" fmla="*/ 365520 w 772279"/>
                  <a:gd name="connsiteY4" fmla="*/ 1277192 h 1277192"/>
                  <a:gd name="connsiteX5" fmla="*/ 93456 w 772279"/>
                  <a:gd name="connsiteY5" fmla="*/ 484712 h 1277192"/>
                  <a:gd name="connsiteX6" fmla="*/ 0 w 772279"/>
                  <a:gd name="connsiteY6" fmla="*/ 0 h 1277192"/>
                  <a:gd name="connsiteX0" fmla="*/ 0 w 772279"/>
                  <a:gd name="connsiteY0" fmla="*/ 0 h 1277192"/>
                  <a:gd name="connsiteX1" fmla="*/ 324550 w 772279"/>
                  <a:gd name="connsiteY1" fmla="*/ 155367 h 1277192"/>
                  <a:gd name="connsiteX2" fmla="*/ 403171 w 772279"/>
                  <a:gd name="connsiteY2" fmla="*/ 256967 h 1277192"/>
                  <a:gd name="connsiteX3" fmla="*/ 772279 w 772279"/>
                  <a:gd name="connsiteY3" fmla="*/ 177800 h 1277192"/>
                  <a:gd name="connsiteX4" fmla="*/ 365520 w 772279"/>
                  <a:gd name="connsiteY4" fmla="*/ 1277192 h 1277192"/>
                  <a:gd name="connsiteX5" fmla="*/ 111112 w 772279"/>
                  <a:gd name="connsiteY5" fmla="*/ 632032 h 1277192"/>
                  <a:gd name="connsiteX6" fmla="*/ 0 w 772279"/>
                  <a:gd name="connsiteY6" fmla="*/ 0 h 1277192"/>
                  <a:gd name="connsiteX0" fmla="*/ 0 w 772279"/>
                  <a:gd name="connsiteY0" fmla="*/ 0 h 1277192"/>
                  <a:gd name="connsiteX1" fmla="*/ 324550 w 772279"/>
                  <a:gd name="connsiteY1" fmla="*/ 155367 h 1277192"/>
                  <a:gd name="connsiteX2" fmla="*/ 403171 w 772279"/>
                  <a:gd name="connsiteY2" fmla="*/ 256967 h 1277192"/>
                  <a:gd name="connsiteX3" fmla="*/ 772279 w 772279"/>
                  <a:gd name="connsiteY3" fmla="*/ 177800 h 1277192"/>
                  <a:gd name="connsiteX4" fmla="*/ 365520 w 772279"/>
                  <a:gd name="connsiteY4" fmla="*/ 1277192 h 1277192"/>
                  <a:gd name="connsiteX5" fmla="*/ 111112 w 772279"/>
                  <a:gd name="connsiteY5" fmla="*/ 632032 h 1277192"/>
                  <a:gd name="connsiteX6" fmla="*/ 0 w 772279"/>
                  <a:gd name="connsiteY6" fmla="*/ 0 h 1277192"/>
                  <a:gd name="connsiteX0" fmla="*/ 0 w 750209"/>
                  <a:gd name="connsiteY0" fmla="*/ 0 h 1277192"/>
                  <a:gd name="connsiteX1" fmla="*/ 324550 w 750209"/>
                  <a:gd name="connsiteY1" fmla="*/ 155367 h 1277192"/>
                  <a:gd name="connsiteX2" fmla="*/ 403171 w 750209"/>
                  <a:gd name="connsiteY2" fmla="*/ 256967 h 1277192"/>
                  <a:gd name="connsiteX3" fmla="*/ 750209 w 750209"/>
                  <a:gd name="connsiteY3" fmla="*/ 213360 h 1277192"/>
                  <a:gd name="connsiteX4" fmla="*/ 365520 w 750209"/>
                  <a:gd name="connsiteY4" fmla="*/ 1277192 h 1277192"/>
                  <a:gd name="connsiteX5" fmla="*/ 111112 w 750209"/>
                  <a:gd name="connsiteY5" fmla="*/ 632032 h 1277192"/>
                  <a:gd name="connsiteX6" fmla="*/ 0 w 750209"/>
                  <a:gd name="connsiteY6" fmla="*/ 0 h 1277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0209" h="1277192">
                    <a:moveTo>
                      <a:pt x="0" y="0"/>
                    </a:moveTo>
                    <a:lnTo>
                      <a:pt x="324550" y="155367"/>
                    </a:lnTo>
                    <a:cubicBezTo>
                      <a:pt x="389926" y="187540"/>
                      <a:pt x="378435" y="214634"/>
                      <a:pt x="403171" y="256967"/>
                    </a:cubicBezTo>
                    <a:cubicBezTo>
                      <a:pt x="443316" y="286458"/>
                      <a:pt x="638944" y="239749"/>
                      <a:pt x="750209" y="213360"/>
                    </a:cubicBezTo>
                    <a:lnTo>
                      <a:pt x="365520" y="1277192"/>
                    </a:lnTo>
                    <a:cubicBezTo>
                      <a:pt x="214755" y="1162045"/>
                      <a:pt x="206663" y="991019"/>
                      <a:pt x="111112" y="632032"/>
                    </a:cubicBezTo>
                    <a:cubicBezTo>
                      <a:pt x="49062" y="382408"/>
                      <a:pt x="57636" y="163264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200"/>
              </a:p>
            </p:txBody>
          </p:sp>
          <p:sp>
            <p:nvSpPr>
              <p:cNvPr id="50" name="Esagono 65">
                <a:extLst>
                  <a:ext uri="{FF2B5EF4-FFF2-40B4-BE49-F238E27FC236}">
                    <a16:creationId xmlns:a16="http://schemas.microsoft.com/office/drawing/2014/main" id="{197ECF63-ABDA-ABD0-4CBA-5A9B726FC8AF}"/>
                  </a:ext>
                </a:extLst>
              </p:cNvPr>
              <p:cNvSpPr/>
              <p:nvPr/>
            </p:nvSpPr>
            <p:spPr>
              <a:xfrm flipH="1">
                <a:off x="8823436" y="1117307"/>
                <a:ext cx="831218" cy="1259049"/>
              </a:xfrm>
              <a:custGeom>
                <a:avLst/>
                <a:gdLst>
                  <a:gd name="connsiteX0" fmla="*/ 0 w 751959"/>
                  <a:gd name="connsiteY0" fmla="*/ 311993 h 623985"/>
                  <a:gd name="connsiteX1" fmla="*/ 155996 w 751959"/>
                  <a:gd name="connsiteY1" fmla="*/ 0 h 623985"/>
                  <a:gd name="connsiteX2" fmla="*/ 595963 w 751959"/>
                  <a:gd name="connsiteY2" fmla="*/ 0 h 623985"/>
                  <a:gd name="connsiteX3" fmla="*/ 751959 w 751959"/>
                  <a:gd name="connsiteY3" fmla="*/ 311993 h 623985"/>
                  <a:gd name="connsiteX4" fmla="*/ 595963 w 751959"/>
                  <a:gd name="connsiteY4" fmla="*/ 623985 h 623985"/>
                  <a:gd name="connsiteX5" fmla="*/ 155996 w 751959"/>
                  <a:gd name="connsiteY5" fmla="*/ 623985 h 623985"/>
                  <a:gd name="connsiteX6" fmla="*/ 0 w 751959"/>
                  <a:gd name="connsiteY6" fmla="*/ 311993 h 623985"/>
                  <a:gd name="connsiteX0" fmla="*/ 0 w 812919"/>
                  <a:gd name="connsiteY0" fmla="*/ 311993 h 623985"/>
                  <a:gd name="connsiteX1" fmla="*/ 155996 w 812919"/>
                  <a:gd name="connsiteY1" fmla="*/ 0 h 623985"/>
                  <a:gd name="connsiteX2" fmla="*/ 595963 w 812919"/>
                  <a:gd name="connsiteY2" fmla="*/ 0 h 623985"/>
                  <a:gd name="connsiteX3" fmla="*/ 812919 w 812919"/>
                  <a:gd name="connsiteY3" fmla="*/ 124033 h 623985"/>
                  <a:gd name="connsiteX4" fmla="*/ 595963 w 812919"/>
                  <a:gd name="connsiteY4" fmla="*/ 623985 h 623985"/>
                  <a:gd name="connsiteX5" fmla="*/ 155996 w 812919"/>
                  <a:gd name="connsiteY5" fmla="*/ 623985 h 623985"/>
                  <a:gd name="connsiteX6" fmla="*/ 0 w 812919"/>
                  <a:gd name="connsiteY6" fmla="*/ 311993 h 623985"/>
                  <a:gd name="connsiteX0" fmla="*/ 0 w 812919"/>
                  <a:gd name="connsiteY0" fmla="*/ 311993 h 623985"/>
                  <a:gd name="connsiteX1" fmla="*/ 155996 w 812919"/>
                  <a:gd name="connsiteY1" fmla="*/ 0 h 623985"/>
                  <a:gd name="connsiteX2" fmla="*/ 479123 w 812919"/>
                  <a:gd name="connsiteY2" fmla="*/ 203200 h 623985"/>
                  <a:gd name="connsiteX3" fmla="*/ 812919 w 812919"/>
                  <a:gd name="connsiteY3" fmla="*/ 124033 h 623985"/>
                  <a:gd name="connsiteX4" fmla="*/ 595963 w 812919"/>
                  <a:gd name="connsiteY4" fmla="*/ 623985 h 623985"/>
                  <a:gd name="connsiteX5" fmla="*/ 155996 w 812919"/>
                  <a:gd name="connsiteY5" fmla="*/ 623985 h 623985"/>
                  <a:gd name="connsiteX6" fmla="*/ 0 w 812919"/>
                  <a:gd name="connsiteY6" fmla="*/ 311993 h 623985"/>
                  <a:gd name="connsiteX0" fmla="*/ 0 w 812919"/>
                  <a:gd name="connsiteY0" fmla="*/ 235793 h 547785"/>
                  <a:gd name="connsiteX1" fmla="*/ 404916 w 812919"/>
                  <a:gd name="connsiteY1" fmla="*/ 0 h 547785"/>
                  <a:gd name="connsiteX2" fmla="*/ 479123 w 812919"/>
                  <a:gd name="connsiteY2" fmla="*/ 127000 h 547785"/>
                  <a:gd name="connsiteX3" fmla="*/ 812919 w 812919"/>
                  <a:gd name="connsiteY3" fmla="*/ 47833 h 547785"/>
                  <a:gd name="connsiteX4" fmla="*/ 595963 w 812919"/>
                  <a:gd name="connsiteY4" fmla="*/ 547785 h 547785"/>
                  <a:gd name="connsiteX5" fmla="*/ 155996 w 812919"/>
                  <a:gd name="connsiteY5" fmla="*/ 547785 h 547785"/>
                  <a:gd name="connsiteX6" fmla="*/ 0 w 812919"/>
                  <a:gd name="connsiteY6" fmla="*/ 235793 h 547785"/>
                  <a:gd name="connsiteX0" fmla="*/ 0 w 772279"/>
                  <a:gd name="connsiteY0" fmla="*/ 0 h 677752"/>
                  <a:gd name="connsiteX1" fmla="*/ 364276 w 772279"/>
                  <a:gd name="connsiteY1" fmla="*/ 129967 h 677752"/>
                  <a:gd name="connsiteX2" fmla="*/ 438483 w 772279"/>
                  <a:gd name="connsiteY2" fmla="*/ 256967 h 677752"/>
                  <a:gd name="connsiteX3" fmla="*/ 772279 w 772279"/>
                  <a:gd name="connsiteY3" fmla="*/ 177800 h 677752"/>
                  <a:gd name="connsiteX4" fmla="*/ 555323 w 772279"/>
                  <a:gd name="connsiteY4" fmla="*/ 677752 h 677752"/>
                  <a:gd name="connsiteX5" fmla="*/ 115356 w 772279"/>
                  <a:gd name="connsiteY5" fmla="*/ 677752 h 677752"/>
                  <a:gd name="connsiteX6" fmla="*/ 0 w 772279"/>
                  <a:gd name="connsiteY6" fmla="*/ 0 h 677752"/>
                  <a:gd name="connsiteX0" fmla="*/ 0 w 772279"/>
                  <a:gd name="connsiteY0" fmla="*/ 0 h 677752"/>
                  <a:gd name="connsiteX1" fmla="*/ 364276 w 772279"/>
                  <a:gd name="connsiteY1" fmla="*/ 129967 h 677752"/>
                  <a:gd name="connsiteX2" fmla="*/ 438483 w 772279"/>
                  <a:gd name="connsiteY2" fmla="*/ 256967 h 677752"/>
                  <a:gd name="connsiteX3" fmla="*/ 772279 w 772279"/>
                  <a:gd name="connsiteY3" fmla="*/ 177800 h 677752"/>
                  <a:gd name="connsiteX4" fmla="*/ 555323 w 772279"/>
                  <a:gd name="connsiteY4" fmla="*/ 677752 h 677752"/>
                  <a:gd name="connsiteX5" fmla="*/ 49316 w 772279"/>
                  <a:gd name="connsiteY5" fmla="*/ 372952 h 677752"/>
                  <a:gd name="connsiteX6" fmla="*/ 0 w 772279"/>
                  <a:gd name="connsiteY6" fmla="*/ 0 h 67775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72908 w 772279"/>
                  <a:gd name="connsiteY5" fmla="*/ 48979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72908 w 772279"/>
                  <a:gd name="connsiteY5" fmla="*/ 48979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37596 w 772279"/>
                  <a:gd name="connsiteY5" fmla="*/ 44407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37596 w 772279"/>
                  <a:gd name="connsiteY5" fmla="*/ 44407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37596 w 772279"/>
                  <a:gd name="connsiteY5" fmla="*/ 444072 h 1023192"/>
                  <a:gd name="connsiteX6" fmla="*/ 0 w 772279"/>
                  <a:gd name="connsiteY6" fmla="*/ 0 h 1023192"/>
                  <a:gd name="connsiteX0" fmla="*/ 0 w 772279"/>
                  <a:gd name="connsiteY0" fmla="*/ 0 h 896192"/>
                  <a:gd name="connsiteX1" fmla="*/ 364276 w 772279"/>
                  <a:gd name="connsiteY1" fmla="*/ 129967 h 896192"/>
                  <a:gd name="connsiteX2" fmla="*/ 438483 w 772279"/>
                  <a:gd name="connsiteY2" fmla="*/ 256967 h 896192"/>
                  <a:gd name="connsiteX3" fmla="*/ 772279 w 772279"/>
                  <a:gd name="connsiteY3" fmla="*/ 177800 h 896192"/>
                  <a:gd name="connsiteX4" fmla="*/ 409661 w 772279"/>
                  <a:gd name="connsiteY4" fmla="*/ 896192 h 896192"/>
                  <a:gd name="connsiteX5" fmla="*/ 137596 w 772279"/>
                  <a:gd name="connsiteY5" fmla="*/ 444072 h 896192"/>
                  <a:gd name="connsiteX6" fmla="*/ 0 w 772279"/>
                  <a:gd name="connsiteY6" fmla="*/ 0 h 896192"/>
                  <a:gd name="connsiteX0" fmla="*/ 0 w 772279"/>
                  <a:gd name="connsiteY0" fmla="*/ 0 h 896192"/>
                  <a:gd name="connsiteX1" fmla="*/ 324550 w 772279"/>
                  <a:gd name="connsiteY1" fmla="*/ 155367 h 896192"/>
                  <a:gd name="connsiteX2" fmla="*/ 438483 w 772279"/>
                  <a:gd name="connsiteY2" fmla="*/ 256967 h 896192"/>
                  <a:gd name="connsiteX3" fmla="*/ 772279 w 772279"/>
                  <a:gd name="connsiteY3" fmla="*/ 177800 h 896192"/>
                  <a:gd name="connsiteX4" fmla="*/ 409661 w 772279"/>
                  <a:gd name="connsiteY4" fmla="*/ 896192 h 896192"/>
                  <a:gd name="connsiteX5" fmla="*/ 137596 w 772279"/>
                  <a:gd name="connsiteY5" fmla="*/ 444072 h 896192"/>
                  <a:gd name="connsiteX6" fmla="*/ 0 w 772279"/>
                  <a:gd name="connsiteY6" fmla="*/ 0 h 896192"/>
                  <a:gd name="connsiteX0" fmla="*/ 0 w 772279"/>
                  <a:gd name="connsiteY0" fmla="*/ 0 h 896192"/>
                  <a:gd name="connsiteX1" fmla="*/ 324550 w 772279"/>
                  <a:gd name="connsiteY1" fmla="*/ 155367 h 896192"/>
                  <a:gd name="connsiteX2" fmla="*/ 403171 w 772279"/>
                  <a:gd name="connsiteY2" fmla="*/ 256967 h 896192"/>
                  <a:gd name="connsiteX3" fmla="*/ 772279 w 772279"/>
                  <a:gd name="connsiteY3" fmla="*/ 177800 h 896192"/>
                  <a:gd name="connsiteX4" fmla="*/ 409661 w 772279"/>
                  <a:gd name="connsiteY4" fmla="*/ 896192 h 896192"/>
                  <a:gd name="connsiteX5" fmla="*/ 137596 w 772279"/>
                  <a:gd name="connsiteY5" fmla="*/ 444072 h 896192"/>
                  <a:gd name="connsiteX6" fmla="*/ 0 w 772279"/>
                  <a:gd name="connsiteY6" fmla="*/ 0 h 896192"/>
                  <a:gd name="connsiteX0" fmla="*/ 0 w 811334"/>
                  <a:gd name="connsiteY0" fmla="*/ 0 h 1033352"/>
                  <a:gd name="connsiteX1" fmla="*/ 324550 w 811334"/>
                  <a:gd name="connsiteY1" fmla="*/ 155367 h 1033352"/>
                  <a:gd name="connsiteX2" fmla="*/ 403171 w 811334"/>
                  <a:gd name="connsiteY2" fmla="*/ 256967 h 1033352"/>
                  <a:gd name="connsiteX3" fmla="*/ 772279 w 811334"/>
                  <a:gd name="connsiteY3" fmla="*/ 177800 h 1033352"/>
                  <a:gd name="connsiteX4" fmla="*/ 811334 w 811334"/>
                  <a:gd name="connsiteY4" fmla="*/ 1033352 h 1033352"/>
                  <a:gd name="connsiteX5" fmla="*/ 137596 w 811334"/>
                  <a:gd name="connsiteY5" fmla="*/ 444072 h 1033352"/>
                  <a:gd name="connsiteX6" fmla="*/ 0 w 811334"/>
                  <a:gd name="connsiteY6" fmla="*/ 0 h 103335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590634 w 772279"/>
                  <a:gd name="connsiteY4" fmla="*/ 1013032 h 1013032"/>
                  <a:gd name="connsiteX5" fmla="*/ 137596 w 772279"/>
                  <a:gd name="connsiteY5" fmla="*/ 444072 h 1013032"/>
                  <a:gd name="connsiteX6" fmla="*/ 0 w 772279"/>
                  <a:gd name="connsiteY6" fmla="*/ 0 h 101303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462628 w 772279"/>
                  <a:gd name="connsiteY4" fmla="*/ 1013032 h 1013032"/>
                  <a:gd name="connsiteX5" fmla="*/ 137596 w 772279"/>
                  <a:gd name="connsiteY5" fmla="*/ 444072 h 1013032"/>
                  <a:gd name="connsiteX6" fmla="*/ 0 w 772279"/>
                  <a:gd name="connsiteY6" fmla="*/ 0 h 101303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462628 w 772279"/>
                  <a:gd name="connsiteY4" fmla="*/ 1013032 h 1013032"/>
                  <a:gd name="connsiteX5" fmla="*/ 93456 w 772279"/>
                  <a:gd name="connsiteY5" fmla="*/ 484712 h 1013032"/>
                  <a:gd name="connsiteX6" fmla="*/ 0 w 772279"/>
                  <a:gd name="connsiteY6" fmla="*/ 0 h 101303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462628 w 772279"/>
                  <a:gd name="connsiteY4" fmla="*/ 1013032 h 1013032"/>
                  <a:gd name="connsiteX5" fmla="*/ 93456 w 772279"/>
                  <a:gd name="connsiteY5" fmla="*/ 484712 h 1013032"/>
                  <a:gd name="connsiteX6" fmla="*/ 0 w 772279"/>
                  <a:gd name="connsiteY6" fmla="*/ 0 h 1013032"/>
                  <a:gd name="connsiteX0" fmla="*/ 0 w 772279"/>
                  <a:gd name="connsiteY0" fmla="*/ 0 h 1277192"/>
                  <a:gd name="connsiteX1" fmla="*/ 324550 w 772279"/>
                  <a:gd name="connsiteY1" fmla="*/ 155367 h 1277192"/>
                  <a:gd name="connsiteX2" fmla="*/ 403171 w 772279"/>
                  <a:gd name="connsiteY2" fmla="*/ 256967 h 1277192"/>
                  <a:gd name="connsiteX3" fmla="*/ 772279 w 772279"/>
                  <a:gd name="connsiteY3" fmla="*/ 177800 h 1277192"/>
                  <a:gd name="connsiteX4" fmla="*/ 365520 w 772279"/>
                  <a:gd name="connsiteY4" fmla="*/ 1277192 h 1277192"/>
                  <a:gd name="connsiteX5" fmla="*/ 93456 w 772279"/>
                  <a:gd name="connsiteY5" fmla="*/ 484712 h 1277192"/>
                  <a:gd name="connsiteX6" fmla="*/ 0 w 772279"/>
                  <a:gd name="connsiteY6" fmla="*/ 0 h 1277192"/>
                  <a:gd name="connsiteX0" fmla="*/ 0 w 772279"/>
                  <a:gd name="connsiteY0" fmla="*/ 0 h 1277192"/>
                  <a:gd name="connsiteX1" fmla="*/ 324550 w 772279"/>
                  <a:gd name="connsiteY1" fmla="*/ 155367 h 1277192"/>
                  <a:gd name="connsiteX2" fmla="*/ 403171 w 772279"/>
                  <a:gd name="connsiteY2" fmla="*/ 256967 h 1277192"/>
                  <a:gd name="connsiteX3" fmla="*/ 772279 w 772279"/>
                  <a:gd name="connsiteY3" fmla="*/ 177800 h 1277192"/>
                  <a:gd name="connsiteX4" fmla="*/ 365520 w 772279"/>
                  <a:gd name="connsiteY4" fmla="*/ 1277192 h 1277192"/>
                  <a:gd name="connsiteX5" fmla="*/ 111112 w 772279"/>
                  <a:gd name="connsiteY5" fmla="*/ 632032 h 1277192"/>
                  <a:gd name="connsiteX6" fmla="*/ 0 w 772279"/>
                  <a:gd name="connsiteY6" fmla="*/ 0 h 1277192"/>
                  <a:gd name="connsiteX0" fmla="*/ 0 w 772279"/>
                  <a:gd name="connsiteY0" fmla="*/ 0 h 1277192"/>
                  <a:gd name="connsiteX1" fmla="*/ 324550 w 772279"/>
                  <a:gd name="connsiteY1" fmla="*/ 155367 h 1277192"/>
                  <a:gd name="connsiteX2" fmla="*/ 403171 w 772279"/>
                  <a:gd name="connsiteY2" fmla="*/ 256967 h 1277192"/>
                  <a:gd name="connsiteX3" fmla="*/ 772279 w 772279"/>
                  <a:gd name="connsiteY3" fmla="*/ 177800 h 1277192"/>
                  <a:gd name="connsiteX4" fmla="*/ 365520 w 772279"/>
                  <a:gd name="connsiteY4" fmla="*/ 1277192 h 1277192"/>
                  <a:gd name="connsiteX5" fmla="*/ 111112 w 772279"/>
                  <a:gd name="connsiteY5" fmla="*/ 632032 h 1277192"/>
                  <a:gd name="connsiteX6" fmla="*/ 0 w 772279"/>
                  <a:gd name="connsiteY6" fmla="*/ 0 h 1277192"/>
                  <a:gd name="connsiteX0" fmla="*/ 0 w 750209"/>
                  <a:gd name="connsiteY0" fmla="*/ 0 h 1277192"/>
                  <a:gd name="connsiteX1" fmla="*/ 324550 w 750209"/>
                  <a:gd name="connsiteY1" fmla="*/ 155367 h 1277192"/>
                  <a:gd name="connsiteX2" fmla="*/ 403171 w 750209"/>
                  <a:gd name="connsiteY2" fmla="*/ 256967 h 1277192"/>
                  <a:gd name="connsiteX3" fmla="*/ 750209 w 750209"/>
                  <a:gd name="connsiteY3" fmla="*/ 213360 h 1277192"/>
                  <a:gd name="connsiteX4" fmla="*/ 365520 w 750209"/>
                  <a:gd name="connsiteY4" fmla="*/ 1277192 h 1277192"/>
                  <a:gd name="connsiteX5" fmla="*/ 111112 w 750209"/>
                  <a:gd name="connsiteY5" fmla="*/ 632032 h 1277192"/>
                  <a:gd name="connsiteX6" fmla="*/ 0 w 750209"/>
                  <a:gd name="connsiteY6" fmla="*/ 0 h 1277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0209" h="1277192">
                    <a:moveTo>
                      <a:pt x="0" y="0"/>
                    </a:moveTo>
                    <a:lnTo>
                      <a:pt x="324550" y="155367"/>
                    </a:lnTo>
                    <a:cubicBezTo>
                      <a:pt x="389926" y="187540"/>
                      <a:pt x="378435" y="214634"/>
                      <a:pt x="403171" y="256967"/>
                    </a:cubicBezTo>
                    <a:cubicBezTo>
                      <a:pt x="443316" y="286458"/>
                      <a:pt x="638944" y="239749"/>
                      <a:pt x="750209" y="213360"/>
                    </a:cubicBezTo>
                    <a:lnTo>
                      <a:pt x="365520" y="1277192"/>
                    </a:lnTo>
                    <a:cubicBezTo>
                      <a:pt x="214755" y="1162045"/>
                      <a:pt x="206663" y="991019"/>
                      <a:pt x="111112" y="632032"/>
                    </a:cubicBezTo>
                    <a:cubicBezTo>
                      <a:pt x="49062" y="382408"/>
                      <a:pt x="57636" y="163264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200"/>
              </a:p>
            </p:txBody>
          </p:sp>
          <p:sp>
            <p:nvSpPr>
              <p:cNvPr id="51" name="Ovale 50">
                <a:extLst>
                  <a:ext uri="{FF2B5EF4-FFF2-40B4-BE49-F238E27FC236}">
                    <a16:creationId xmlns:a16="http://schemas.microsoft.com/office/drawing/2014/main" id="{A1C2C1EE-4259-BB6F-2A3B-C8BC7E9F242C}"/>
                  </a:ext>
                </a:extLst>
              </p:cNvPr>
              <p:cNvSpPr/>
              <p:nvPr/>
            </p:nvSpPr>
            <p:spPr>
              <a:xfrm>
                <a:off x="7984290" y="1314991"/>
                <a:ext cx="1475285" cy="1380285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200"/>
              </a:p>
            </p:txBody>
          </p:sp>
          <p:grpSp>
            <p:nvGrpSpPr>
              <p:cNvPr id="52" name="Gruppo 51">
                <a:extLst>
                  <a:ext uri="{FF2B5EF4-FFF2-40B4-BE49-F238E27FC236}">
                    <a16:creationId xmlns:a16="http://schemas.microsoft.com/office/drawing/2014/main" id="{7E06052F-1C9B-50A6-B21D-AC420A281702}"/>
                  </a:ext>
                </a:extLst>
              </p:cNvPr>
              <p:cNvGrpSpPr/>
              <p:nvPr/>
            </p:nvGrpSpPr>
            <p:grpSpPr>
              <a:xfrm>
                <a:off x="9255545" y="1064869"/>
                <a:ext cx="1037387" cy="926950"/>
                <a:chOff x="7194492" y="1267280"/>
                <a:chExt cx="832077" cy="849267"/>
              </a:xfrm>
              <a:solidFill>
                <a:schemeClr val="bg2">
                  <a:lumMod val="25000"/>
                </a:schemeClr>
              </a:solidFill>
            </p:grpSpPr>
            <p:sp>
              <p:nvSpPr>
                <p:cNvPr id="103" name="Ritardo 102">
                  <a:extLst>
                    <a:ext uri="{FF2B5EF4-FFF2-40B4-BE49-F238E27FC236}">
                      <a16:creationId xmlns:a16="http://schemas.microsoft.com/office/drawing/2014/main" id="{C13EC49F-1982-3DA4-48F2-580027C75A06}"/>
                    </a:ext>
                  </a:extLst>
                </p:cNvPr>
                <p:cNvSpPr/>
                <p:nvPr/>
              </p:nvSpPr>
              <p:spPr>
                <a:xfrm rot="5197850">
                  <a:off x="7361545" y="1462022"/>
                  <a:ext cx="503058" cy="417272"/>
                </a:xfrm>
                <a:prstGeom prst="flowChartDelay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sz="1200"/>
                </a:p>
              </p:txBody>
            </p:sp>
            <p:sp>
              <p:nvSpPr>
                <p:cNvPr id="104" name="Cerchio parziale 103">
                  <a:extLst>
                    <a:ext uri="{FF2B5EF4-FFF2-40B4-BE49-F238E27FC236}">
                      <a16:creationId xmlns:a16="http://schemas.microsoft.com/office/drawing/2014/main" id="{BEFBED5E-1959-36F4-FE5C-B769B440D3D3}"/>
                    </a:ext>
                  </a:extLst>
                </p:cNvPr>
                <p:cNvSpPr/>
                <p:nvPr/>
              </p:nvSpPr>
              <p:spPr>
                <a:xfrm rot="1936892">
                  <a:off x="7194492" y="1267280"/>
                  <a:ext cx="832077" cy="849267"/>
                </a:xfrm>
                <a:prstGeom prst="pie">
                  <a:avLst>
                    <a:gd name="adj1" fmla="val 11382448"/>
                    <a:gd name="adj2" fmla="val 1660257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sz="12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3" name="Figura a mano libera: forma 52">
                <a:extLst>
                  <a:ext uri="{FF2B5EF4-FFF2-40B4-BE49-F238E27FC236}">
                    <a16:creationId xmlns:a16="http://schemas.microsoft.com/office/drawing/2014/main" id="{0D18B3A2-D0E0-2A7A-9795-370B68A3BE3B}"/>
                  </a:ext>
                </a:extLst>
              </p:cNvPr>
              <p:cNvSpPr/>
              <p:nvPr/>
            </p:nvSpPr>
            <p:spPr>
              <a:xfrm>
                <a:off x="8889978" y="6161416"/>
                <a:ext cx="891279" cy="296342"/>
              </a:xfrm>
              <a:custGeom>
                <a:avLst/>
                <a:gdLst>
                  <a:gd name="connsiteX0" fmla="*/ 0 w 857250"/>
                  <a:gd name="connsiteY0" fmla="*/ 129540 h 186690"/>
                  <a:gd name="connsiteX1" fmla="*/ 72390 w 857250"/>
                  <a:gd name="connsiteY1" fmla="*/ 3810 h 186690"/>
                  <a:gd name="connsiteX2" fmla="*/ 495300 w 857250"/>
                  <a:gd name="connsiteY2" fmla="*/ 186690 h 186690"/>
                  <a:gd name="connsiteX3" fmla="*/ 811530 w 857250"/>
                  <a:gd name="connsiteY3" fmla="*/ 0 h 186690"/>
                  <a:gd name="connsiteX4" fmla="*/ 857250 w 857250"/>
                  <a:gd name="connsiteY4" fmla="*/ 186690 h 186690"/>
                  <a:gd name="connsiteX5" fmla="*/ 0 w 857250"/>
                  <a:gd name="connsiteY5" fmla="*/ 129540 h 186690"/>
                  <a:gd name="connsiteX0" fmla="*/ 0 w 857250"/>
                  <a:gd name="connsiteY0" fmla="*/ 129540 h 186690"/>
                  <a:gd name="connsiteX1" fmla="*/ 72390 w 857250"/>
                  <a:gd name="connsiteY1" fmla="*/ 3810 h 186690"/>
                  <a:gd name="connsiteX2" fmla="*/ 483870 w 857250"/>
                  <a:gd name="connsiteY2" fmla="*/ 160020 h 186690"/>
                  <a:gd name="connsiteX3" fmla="*/ 811530 w 857250"/>
                  <a:gd name="connsiteY3" fmla="*/ 0 h 186690"/>
                  <a:gd name="connsiteX4" fmla="*/ 857250 w 857250"/>
                  <a:gd name="connsiteY4" fmla="*/ 186690 h 186690"/>
                  <a:gd name="connsiteX5" fmla="*/ 0 w 857250"/>
                  <a:gd name="connsiteY5" fmla="*/ 129540 h 186690"/>
                  <a:gd name="connsiteX0" fmla="*/ 0 w 857250"/>
                  <a:gd name="connsiteY0" fmla="*/ 129540 h 252004"/>
                  <a:gd name="connsiteX1" fmla="*/ 72390 w 857250"/>
                  <a:gd name="connsiteY1" fmla="*/ 3810 h 252004"/>
                  <a:gd name="connsiteX2" fmla="*/ 483870 w 857250"/>
                  <a:gd name="connsiteY2" fmla="*/ 160020 h 252004"/>
                  <a:gd name="connsiteX3" fmla="*/ 811530 w 857250"/>
                  <a:gd name="connsiteY3" fmla="*/ 0 h 252004"/>
                  <a:gd name="connsiteX4" fmla="*/ 857250 w 857250"/>
                  <a:gd name="connsiteY4" fmla="*/ 186690 h 252004"/>
                  <a:gd name="connsiteX5" fmla="*/ 0 w 857250"/>
                  <a:gd name="connsiteY5" fmla="*/ 129540 h 252004"/>
                  <a:gd name="connsiteX0" fmla="*/ 313 w 857563"/>
                  <a:gd name="connsiteY0" fmla="*/ 129540 h 276462"/>
                  <a:gd name="connsiteX1" fmla="*/ 72703 w 857563"/>
                  <a:gd name="connsiteY1" fmla="*/ 3810 h 276462"/>
                  <a:gd name="connsiteX2" fmla="*/ 484183 w 857563"/>
                  <a:gd name="connsiteY2" fmla="*/ 160020 h 276462"/>
                  <a:gd name="connsiteX3" fmla="*/ 811843 w 857563"/>
                  <a:gd name="connsiteY3" fmla="*/ 0 h 276462"/>
                  <a:gd name="connsiteX4" fmla="*/ 857563 w 857563"/>
                  <a:gd name="connsiteY4" fmla="*/ 186690 h 276462"/>
                  <a:gd name="connsiteX5" fmla="*/ 313 w 857563"/>
                  <a:gd name="connsiteY5" fmla="*/ 129540 h 276462"/>
                  <a:gd name="connsiteX0" fmla="*/ 4085 w 861335"/>
                  <a:gd name="connsiteY0" fmla="*/ 129540 h 276462"/>
                  <a:gd name="connsiteX1" fmla="*/ 76475 w 861335"/>
                  <a:gd name="connsiteY1" fmla="*/ 3810 h 276462"/>
                  <a:gd name="connsiteX2" fmla="*/ 487955 w 861335"/>
                  <a:gd name="connsiteY2" fmla="*/ 160020 h 276462"/>
                  <a:gd name="connsiteX3" fmla="*/ 815615 w 861335"/>
                  <a:gd name="connsiteY3" fmla="*/ 0 h 276462"/>
                  <a:gd name="connsiteX4" fmla="*/ 861335 w 861335"/>
                  <a:gd name="connsiteY4" fmla="*/ 186690 h 276462"/>
                  <a:gd name="connsiteX5" fmla="*/ 4085 w 861335"/>
                  <a:gd name="connsiteY5" fmla="*/ 129540 h 276462"/>
                  <a:gd name="connsiteX0" fmla="*/ 6370 w 863620"/>
                  <a:gd name="connsiteY0" fmla="*/ 129540 h 276462"/>
                  <a:gd name="connsiteX1" fmla="*/ 78760 w 863620"/>
                  <a:gd name="connsiteY1" fmla="*/ 3810 h 276462"/>
                  <a:gd name="connsiteX2" fmla="*/ 490240 w 863620"/>
                  <a:gd name="connsiteY2" fmla="*/ 160020 h 276462"/>
                  <a:gd name="connsiteX3" fmla="*/ 817900 w 863620"/>
                  <a:gd name="connsiteY3" fmla="*/ 0 h 276462"/>
                  <a:gd name="connsiteX4" fmla="*/ 863620 w 863620"/>
                  <a:gd name="connsiteY4" fmla="*/ 186690 h 276462"/>
                  <a:gd name="connsiteX5" fmla="*/ 6370 w 863620"/>
                  <a:gd name="connsiteY5" fmla="*/ 129540 h 276462"/>
                  <a:gd name="connsiteX0" fmla="*/ 6370 w 863620"/>
                  <a:gd name="connsiteY0" fmla="*/ 129540 h 276462"/>
                  <a:gd name="connsiteX1" fmla="*/ 78760 w 863620"/>
                  <a:gd name="connsiteY1" fmla="*/ 3810 h 276462"/>
                  <a:gd name="connsiteX2" fmla="*/ 490240 w 863620"/>
                  <a:gd name="connsiteY2" fmla="*/ 160020 h 276462"/>
                  <a:gd name="connsiteX3" fmla="*/ 817900 w 863620"/>
                  <a:gd name="connsiteY3" fmla="*/ 0 h 276462"/>
                  <a:gd name="connsiteX4" fmla="*/ 863620 w 863620"/>
                  <a:gd name="connsiteY4" fmla="*/ 186690 h 276462"/>
                  <a:gd name="connsiteX5" fmla="*/ 6370 w 863620"/>
                  <a:gd name="connsiteY5" fmla="*/ 129540 h 276462"/>
                  <a:gd name="connsiteX0" fmla="*/ 6370 w 863620"/>
                  <a:gd name="connsiteY0" fmla="*/ 129540 h 276462"/>
                  <a:gd name="connsiteX1" fmla="*/ 78760 w 863620"/>
                  <a:gd name="connsiteY1" fmla="*/ 3810 h 276462"/>
                  <a:gd name="connsiteX2" fmla="*/ 490240 w 863620"/>
                  <a:gd name="connsiteY2" fmla="*/ 160020 h 276462"/>
                  <a:gd name="connsiteX3" fmla="*/ 817900 w 863620"/>
                  <a:gd name="connsiteY3" fmla="*/ 0 h 276462"/>
                  <a:gd name="connsiteX4" fmla="*/ 863620 w 863620"/>
                  <a:gd name="connsiteY4" fmla="*/ 186690 h 276462"/>
                  <a:gd name="connsiteX5" fmla="*/ 6370 w 863620"/>
                  <a:gd name="connsiteY5" fmla="*/ 129540 h 276462"/>
                  <a:gd name="connsiteX0" fmla="*/ 6370 w 863620"/>
                  <a:gd name="connsiteY0" fmla="*/ 129540 h 276462"/>
                  <a:gd name="connsiteX1" fmla="*/ 78760 w 863620"/>
                  <a:gd name="connsiteY1" fmla="*/ 3810 h 276462"/>
                  <a:gd name="connsiteX2" fmla="*/ 490240 w 863620"/>
                  <a:gd name="connsiteY2" fmla="*/ 160020 h 276462"/>
                  <a:gd name="connsiteX3" fmla="*/ 817900 w 863620"/>
                  <a:gd name="connsiteY3" fmla="*/ 0 h 276462"/>
                  <a:gd name="connsiteX4" fmla="*/ 863620 w 863620"/>
                  <a:gd name="connsiteY4" fmla="*/ 186690 h 276462"/>
                  <a:gd name="connsiteX5" fmla="*/ 6370 w 863620"/>
                  <a:gd name="connsiteY5" fmla="*/ 129540 h 276462"/>
                  <a:gd name="connsiteX0" fmla="*/ 6370 w 863620"/>
                  <a:gd name="connsiteY0" fmla="*/ 156130 h 303052"/>
                  <a:gd name="connsiteX1" fmla="*/ 78760 w 863620"/>
                  <a:gd name="connsiteY1" fmla="*/ 30400 h 303052"/>
                  <a:gd name="connsiteX2" fmla="*/ 490240 w 863620"/>
                  <a:gd name="connsiteY2" fmla="*/ 186610 h 303052"/>
                  <a:gd name="connsiteX3" fmla="*/ 817900 w 863620"/>
                  <a:gd name="connsiteY3" fmla="*/ 26590 h 303052"/>
                  <a:gd name="connsiteX4" fmla="*/ 863620 w 863620"/>
                  <a:gd name="connsiteY4" fmla="*/ 213280 h 303052"/>
                  <a:gd name="connsiteX5" fmla="*/ 6370 w 863620"/>
                  <a:gd name="connsiteY5" fmla="*/ 156130 h 303052"/>
                  <a:gd name="connsiteX0" fmla="*/ 6370 w 863620"/>
                  <a:gd name="connsiteY0" fmla="*/ 156130 h 303052"/>
                  <a:gd name="connsiteX1" fmla="*/ 78760 w 863620"/>
                  <a:gd name="connsiteY1" fmla="*/ 30400 h 303052"/>
                  <a:gd name="connsiteX2" fmla="*/ 490240 w 863620"/>
                  <a:gd name="connsiteY2" fmla="*/ 186610 h 303052"/>
                  <a:gd name="connsiteX3" fmla="*/ 817900 w 863620"/>
                  <a:gd name="connsiteY3" fmla="*/ 26590 h 303052"/>
                  <a:gd name="connsiteX4" fmla="*/ 863620 w 863620"/>
                  <a:gd name="connsiteY4" fmla="*/ 213280 h 303052"/>
                  <a:gd name="connsiteX5" fmla="*/ 6370 w 863620"/>
                  <a:gd name="connsiteY5" fmla="*/ 156130 h 303052"/>
                  <a:gd name="connsiteX0" fmla="*/ 6370 w 887664"/>
                  <a:gd name="connsiteY0" fmla="*/ 156130 h 303052"/>
                  <a:gd name="connsiteX1" fmla="*/ 78760 w 887664"/>
                  <a:gd name="connsiteY1" fmla="*/ 30400 h 303052"/>
                  <a:gd name="connsiteX2" fmla="*/ 490240 w 887664"/>
                  <a:gd name="connsiteY2" fmla="*/ 186610 h 303052"/>
                  <a:gd name="connsiteX3" fmla="*/ 817900 w 887664"/>
                  <a:gd name="connsiteY3" fmla="*/ 26590 h 303052"/>
                  <a:gd name="connsiteX4" fmla="*/ 863620 w 887664"/>
                  <a:gd name="connsiteY4" fmla="*/ 213280 h 303052"/>
                  <a:gd name="connsiteX5" fmla="*/ 6370 w 887664"/>
                  <a:gd name="connsiteY5" fmla="*/ 156130 h 303052"/>
                  <a:gd name="connsiteX0" fmla="*/ 6370 w 887664"/>
                  <a:gd name="connsiteY0" fmla="*/ 156130 h 303052"/>
                  <a:gd name="connsiteX1" fmla="*/ 78760 w 887664"/>
                  <a:gd name="connsiteY1" fmla="*/ 30400 h 303052"/>
                  <a:gd name="connsiteX2" fmla="*/ 490240 w 887664"/>
                  <a:gd name="connsiteY2" fmla="*/ 186610 h 303052"/>
                  <a:gd name="connsiteX3" fmla="*/ 817900 w 887664"/>
                  <a:gd name="connsiteY3" fmla="*/ 26590 h 303052"/>
                  <a:gd name="connsiteX4" fmla="*/ 863620 w 887664"/>
                  <a:gd name="connsiteY4" fmla="*/ 213280 h 303052"/>
                  <a:gd name="connsiteX5" fmla="*/ 6370 w 887664"/>
                  <a:gd name="connsiteY5" fmla="*/ 156130 h 303052"/>
                  <a:gd name="connsiteX0" fmla="*/ 6370 w 887664"/>
                  <a:gd name="connsiteY0" fmla="*/ 153690 h 300612"/>
                  <a:gd name="connsiteX1" fmla="*/ 78760 w 887664"/>
                  <a:gd name="connsiteY1" fmla="*/ 27960 h 300612"/>
                  <a:gd name="connsiteX2" fmla="*/ 490240 w 887664"/>
                  <a:gd name="connsiteY2" fmla="*/ 184170 h 300612"/>
                  <a:gd name="connsiteX3" fmla="*/ 817900 w 887664"/>
                  <a:gd name="connsiteY3" fmla="*/ 24150 h 300612"/>
                  <a:gd name="connsiteX4" fmla="*/ 863620 w 887664"/>
                  <a:gd name="connsiteY4" fmla="*/ 210840 h 300612"/>
                  <a:gd name="connsiteX5" fmla="*/ 6370 w 887664"/>
                  <a:gd name="connsiteY5" fmla="*/ 153690 h 300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7664" h="300612">
                    <a:moveTo>
                      <a:pt x="6370" y="153690"/>
                    </a:moveTo>
                    <a:cubicBezTo>
                      <a:pt x="-15220" y="88920"/>
                      <a:pt x="20340" y="73680"/>
                      <a:pt x="78760" y="27960"/>
                    </a:cubicBezTo>
                    <a:cubicBezTo>
                      <a:pt x="166390" y="11450"/>
                      <a:pt x="337840" y="196870"/>
                      <a:pt x="490240" y="184170"/>
                    </a:cubicBezTo>
                    <a:cubicBezTo>
                      <a:pt x="637560" y="161310"/>
                      <a:pt x="769640" y="-74910"/>
                      <a:pt x="817900" y="24150"/>
                    </a:cubicBezTo>
                    <a:cubicBezTo>
                      <a:pt x="894100" y="67330"/>
                      <a:pt x="905530" y="171470"/>
                      <a:pt x="863620" y="210840"/>
                    </a:cubicBezTo>
                    <a:cubicBezTo>
                      <a:pt x="535960" y="378480"/>
                      <a:pt x="-8870" y="283230"/>
                      <a:pt x="6370" y="153690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200"/>
              </a:p>
            </p:txBody>
          </p:sp>
          <p:sp>
            <p:nvSpPr>
              <p:cNvPr id="54" name="Ovale 53">
                <a:extLst>
                  <a:ext uri="{FF2B5EF4-FFF2-40B4-BE49-F238E27FC236}">
                    <a16:creationId xmlns:a16="http://schemas.microsoft.com/office/drawing/2014/main" id="{1F125459-660B-C334-0CF5-87B3240A188D}"/>
                  </a:ext>
                </a:extLst>
              </p:cNvPr>
              <p:cNvSpPr/>
              <p:nvPr/>
            </p:nvSpPr>
            <p:spPr>
              <a:xfrm rot="556420">
                <a:off x="8774880" y="5770738"/>
                <a:ext cx="772156" cy="24422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200"/>
              </a:p>
            </p:txBody>
          </p:sp>
          <p:grpSp>
            <p:nvGrpSpPr>
              <p:cNvPr id="55" name="Gruppo 54">
                <a:extLst>
                  <a:ext uri="{FF2B5EF4-FFF2-40B4-BE49-F238E27FC236}">
                    <a16:creationId xmlns:a16="http://schemas.microsoft.com/office/drawing/2014/main" id="{ECA99F95-4C1A-FF2D-9778-651BF0AEDA26}"/>
                  </a:ext>
                </a:extLst>
              </p:cNvPr>
              <p:cNvGrpSpPr/>
              <p:nvPr/>
            </p:nvGrpSpPr>
            <p:grpSpPr>
              <a:xfrm>
                <a:off x="8774517" y="4739538"/>
                <a:ext cx="960490" cy="1214335"/>
                <a:chOff x="8774517" y="4918684"/>
                <a:chExt cx="922752" cy="1231833"/>
              </a:xfrm>
            </p:grpSpPr>
            <p:sp>
              <p:nvSpPr>
                <p:cNvPr id="101" name="Rettangolo 70">
                  <a:extLst>
                    <a:ext uri="{FF2B5EF4-FFF2-40B4-BE49-F238E27FC236}">
                      <a16:creationId xmlns:a16="http://schemas.microsoft.com/office/drawing/2014/main" id="{2E9E631B-1219-BCC0-C594-B42F8D7305A9}"/>
                    </a:ext>
                  </a:extLst>
                </p:cNvPr>
                <p:cNvSpPr/>
                <p:nvPr/>
              </p:nvSpPr>
              <p:spPr>
                <a:xfrm rot="282320" flipH="1">
                  <a:off x="8774517" y="4918684"/>
                  <a:ext cx="922752" cy="1231833"/>
                </a:xfrm>
                <a:custGeom>
                  <a:avLst/>
                  <a:gdLst>
                    <a:gd name="connsiteX0" fmla="*/ 0 w 755671"/>
                    <a:gd name="connsiteY0" fmla="*/ 0 h 1499616"/>
                    <a:gd name="connsiteX1" fmla="*/ 755671 w 755671"/>
                    <a:gd name="connsiteY1" fmla="*/ 0 h 1499616"/>
                    <a:gd name="connsiteX2" fmla="*/ 755671 w 755671"/>
                    <a:gd name="connsiteY2" fmla="*/ 1499616 h 1499616"/>
                    <a:gd name="connsiteX3" fmla="*/ 0 w 755671"/>
                    <a:gd name="connsiteY3" fmla="*/ 1499616 h 1499616"/>
                    <a:gd name="connsiteX4" fmla="*/ 0 w 755671"/>
                    <a:gd name="connsiteY4" fmla="*/ 0 h 1499616"/>
                    <a:gd name="connsiteX0" fmla="*/ 0 w 755671"/>
                    <a:gd name="connsiteY0" fmla="*/ 0 h 1499616"/>
                    <a:gd name="connsiteX1" fmla="*/ 755671 w 755671"/>
                    <a:gd name="connsiteY1" fmla="*/ 0 h 1499616"/>
                    <a:gd name="connsiteX2" fmla="*/ 755671 w 755671"/>
                    <a:gd name="connsiteY2" fmla="*/ 1499616 h 1499616"/>
                    <a:gd name="connsiteX3" fmla="*/ 0 w 755671"/>
                    <a:gd name="connsiteY3" fmla="*/ 1499616 h 1499616"/>
                    <a:gd name="connsiteX4" fmla="*/ 0 w 755671"/>
                    <a:gd name="connsiteY4" fmla="*/ 0 h 1499616"/>
                    <a:gd name="connsiteX0" fmla="*/ 20569 w 776240"/>
                    <a:gd name="connsiteY0" fmla="*/ 0 h 1499616"/>
                    <a:gd name="connsiteX1" fmla="*/ 776240 w 776240"/>
                    <a:gd name="connsiteY1" fmla="*/ 0 h 1499616"/>
                    <a:gd name="connsiteX2" fmla="*/ 776240 w 776240"/>
                    <a:gd name="connsiteY2" fmla="*/ 1499616 h 1499616"/>
                    <a:gd name="connsiteX3" fmla="*/ 20569 w 776240"/>
                    <a:gd name="connsiteY3" fmla="*/ 1499616 h 1499616"/>
                    <a:gd name="connsiteX4" fmla="*/ 20569 w 776240"/>
                    <a:gd name="connsiteY4" fmla="*/ 0 h 1499616"/>
                    <a:gd name="connsiteX0" fmla="*/ 20569 w 835845"/>
                    <a:gd name="connsiteY0" fmla="*/ 0 h 1499616"/>
                    <a:gd name="connsiteX1" fmla="*/ 776240 w 835845"/>
                    <a:gd name="connsiteY1" fmla="*/ 0 h 1499616"/>
                    <a:gd name="connsiteX2" fmla="*/ 776240 w 835845"/>
                    <a:gd name="connsiteY2" fmla="*/ 1499616 h 1499616"/>
                    <a:gd name="connsiteX3" fmla="*/ 20569 w 835845"/>
                    <a:gd name="connsiteY3" fmla="*/ 1499616 h 1499616"/>
                    <a:gd name="connsiteX4" fmla="*/ 20569 w 835845"/>
                    <a:gd name="connsiteY4" fmla="*/ 0 h 1499616"/>
                    <a:gd name="connsiteX0" fmla="*/ 20569 w 818819"/>
                    <a:gd name="connsiteY0" fmla="*/ 0 h 1499616"/>
                    <a:gd name="connsiteX1" fmla="*/ 776240 w 818819"/>
                    <a:gd name="connsiteY1" fmla="*/ 0 h 1499616"/>
                    <a:gd name="connsiteX2" fmla="*/ 684800 w 818819"/>
                    <a:gd name="connsiteY2" fmla="*/ 1493520 h 1499616"/>
                    <a:gd name="connsiteX3" fmla="*/ 20569 w 818819"/>
                    <a:gd name="connsiteY3" fmla="*/ 1499616 h 1499616"/>
                    <a:gd name="connsiteX4" fmla="*/ 20569 w 818819"/>
                    <a:gd name="connsiteY4" fmla="*/ 0 h 1499616"/>
                    <a:gd name="connsiteX0" fmla="*/ 20569 w 818819"/>
                    <a:gd name="connsiteY0" fmla="*/ 0 h 1547056"/>
                    <a:gd name="connsiteX1" fmla="*/ 776240 w 818819"/>
                    <a:gd name="connsiteY1" fmla="*/ 0 h 1547056"/>
                    <a:gd name="connsiteX2" fmla="*/ 684800 w 818819"/>
                    <a:gd name="connsiteY2" fmla="*/ 1493520 h 1547056"/>
                    <a:gd name="connsiteX3" fmla="*/ 20569 w 818819"/>
                    <a:gd name="connsiteY3" fmla="*/ 1499616 h 1547056"/>
                    <a:gd name="connsiteX4" fmla="*/ 20569 w 818819"/>
                    <a:gd name="connsiteY4" fmla="*/ 0 h 1547056"/>
                    <a:gd name="connsiteX0" fmla="*/ 20569 w 826508"/>
                    <a:gd name="connsiteY0" fmla="*/ 0 h 1499616"/>
                    <a:gd name="connsiteX1" fmla="*/ 776240 w 826508"/>
                    <a:gd name="connsiteY1" fmla="*/ 0 h 1499616"/>
                    <a:gd name="connsiteX2" fmla="*/ 733667 w 826508"/>
                    <a:gd name="connsiteY2" fmla="*/ 1170381 h 1499616"/>
                    <a:gd name="connsiteX3" fmla="*/ 20569 w 826508"/>
                    <a:gd name="connsiteY3" fmla="*/ 1499616 h 1499616"/>
                    <a:gd name="connsiteX4" fmla="*/ 20569 w 826508"/>
                    <a:gd name="connsiteY4" fmla="*/ 0 h 1499616"/>
                    <a:gd name="connsiteX0" fmla="*/ 20569 w 827210"/>
                    <a:gd name="connsiteY0" fmla="*/ 0 h 1499616"/>
                    <a:gd name="connsiteX1" fmla="*/ 776240 w 827210"/>
                    <a:gd name="connsiteY1" fmla="*/ 0 h 1499616"/>
                    <a:gd name="connsiteX2" fmla="*/ 737403 w 827210"/>
                    <a:gd name="connsiteY2" fmla="*/ 1192367 h 1499616"/>
                    <a:gd name="connsiteX3" fmla="*/ 20569 w 827210"/>
                    <a:gd name="connsiteY3" fmla="*/ 1499616 h 1499616"/>
                    <a:gd name="connsiteX4" fmla="*/ 20569 w 827210"/>
                    <a:gd name="connsiteY4" fmla="*/ 0 h 1499616"/>
                    <a:gd name="connsiteX0" fmla="*/ 20569 w 841645"/>
                    <a:gd name="connsiteY0" fmla="*/ 0 h 1499616"/>
                    <a:gd name="connsiteX1" fmla="*/ 776240 w 841645"/>
                    <a:gd name="connsiteY1" fmla="*/ 0 h 1499616"/>
                    <a:gd name="connsiteX2" fmla="*/ 737403 w 841645"/>
                    <a:gd name="connsiteY2" fmla="*/ 1192367 h 1499616"/>
                    <a:gd name="connsiteX3" fmla="*/ 20569 w 841645"/>
                    <a:gd name="connsiteY3" fmla="*/ 1499616 h 1499616"/>
                    <a:gd name="connsiteX4" fmla="*/ 20569 w 841645"/>
                    <a:gd name="connsiteY4" fmla="*/ 0 h 1499616"/>
                    <a:gd name="connsiteX0" fmla="*/ 20569 w 919569"/>
                    <a:gd name="connsiteY0" fmla="*/ 0 h 1499616"/>
                    <a:gd name="connsiteX1" fmla="*/ 874426 w 919569"/>
                    <a:gd name="connsiteY1" fmla="*/ 1012 h 1499616"/>
                    <a:gd name="connsiteX2" fmla="*/ 737403 w 919569"/>
                    <a:gd name="connsiteY2" fmla="*/ 1192367 h 1499616"/>
                    <a:gd name="connsiteX3" fmla="*/ 20569 w 919569"/>
                    <a:gd name="connsiteY3" fmla="*/ 1499616 h 1499616"/>
                    <a:gd name="connsiteX4" fmla="*/ 20569 w 919569"/>
                    <a:gd name="connsiteY4" fmla="*/ 0 h 1499616"/>
                    <a:gd name="connsiteX0" fmla="*/ 20569 w 875235"/>
                    <a:gd name="connsiteY0" fmla="*/ 0 h 1499616"/>
                    <a:gd name="connsiteX1" fmla="*/ 874426 w 875235"/>
                    <a:gd name="connsiteY1" fmla="*/ 1012 h 1499616"/>
                    <a:gd name="connsiteX2" fmla="*/ 737403 w 875235"/>
                    <a:gd name="connsiteY2" fmla="*/ 1192367 h 1499616"/>
                    <a:gd name="connsiteX3" fmla="*/ 20569 w 875235"/>
                    <a:gd name="connsiteY3" fmla="*/ 1499616 h 1499616"/>
                    <a:gd name="connsiteX4" fmla="*/ 20569 w 875235"/>
                    <a:gd name="connsiteY4" fmla="*/ 0 h 1499616"/>
                    <a:gd name="connsiteX0" fmla="*/ 0 w 902508"/>
                    <a:gd name="connsiteY0" fmla="*/ 0 h 1577578"/>
                    <a:gd name="connsiteX1" fmla="*/ 901699 w 902508"/>
                    <a:gd name="connsiteY1" fmla="*/ 78974 h 1577578"/>
                    <a:gd name="connsiteX2" fmla="*/ 764676 w 902508"/>
                    <a:gd name="connsiteY2" fmla="*/ 1270329 h 1577578"/>
                    <a:gd name="connsiteX3" fmla="*/ 47842 w 902508"/>
                    <a:gd name="connsiteY3" fmla="*/ 1577578 h 1577578"/>
                    <a:gd name="connsiteX4" fmla="*/ 0 w 902508"/>
                    <a:gd name="connsiteY4" fmla="*/ 0 h 1577578"/>
                    <a:gd name="connsiteX0" fmla="*/ 0 w 902508"/>
                    <a:gd name="connsiteY0" fmla="*/ 0 h 1577578"/>
                    <a:gd name="connsiteX1" fmla="*/ 901699 w 902508"/>
                    <a:gd name="connsiteY1" fmla="*/ 78974 h 1577578"/>
                    <a:gd name="connsiteX2" fmla="*/ 764676 w 902508"/>
                    <a:gd name="connsiteY2" fmla="*/ 1270329 h 1577578"/>
                    <a:gd name="connsiteX3" fmla="*/ 47842 w 902508"/>
                    <a:gd name="connsiteY3" fmla="*/ 1577578 h 1577578"/>
                    <a:gd name="connsiteX4" fmla="*/ 0 w 902508"/>
                    <a:gd name="connsiteY4" fmla="*/ 0 h 1577578"/>
                    <a:gd name="connsiteX0" fmla="*/ 0 w 902508"/>
                    <a:gd name="connsiteY0" fmla="*/ 0 h 1338221"/>
                    <a:gd name="connsiteX1" fmla="*/ 901699 w 902508"/>
                    <a:gd name="connsiteY1" fmla="*/ 78974 h 1338221"/>
                    <a:gd name="connsiteX2" fmla="*/ 764676 w 902508"/>
                    <a:gd name="connsiteY2" fmla="*/ 1270329 h 1338221"/>
                    <a:gd name="connsiteX3" fmla="*/ 38391 w 902508"/>
                    <a:gd name="connsiteY3" fmla="*/ 1318393 h 1338221"/>
                    <a:gd name="connsiteX4" fmla="*/ 0 w 902508"/>
                    <a:gd name="connsiteY4" fmla="*/ 0 h 1338221"/>
                    <a:gd name="connsiteX0" fmla="*/ 0 w 902508"/>
                    <a:gd name="connsiteY0" fmla="*/ 0 h 1419679"/>
                    <a:gd name="connsiteX1" fmla="*/ 901699 w 902508"/>
                    <a:gd name="connsiteY1" fmla="*/ 78974 h 1419679"/>
                    <a:gd name="connsiteX2" fmla="*/ 764676 w 902508"/>
                    <a:gd name="connsiteY2" fmla="*/ 1270329 h 1419679"/>
                    <a:gd name="connsiteX3" fmla="*/ 136321 w 902508"/>
                    <a:gd name="connsiteY3" fmla="*/ 1419679 h 1419679"/>
                    <a:gd name="connsiteX4" fmla="*/ 0 w 902508"/>
                    <a:gd name="connsiteY4" fmla="*/ 0 h 1419679"/>
                    <a:gd name="connsiteX0" fmla="*/ 0 w 866365"/>
                    <a:gd name="connsiteY0" fmla="*/ 0 h 1546267"/>
                    <a:gd name="connsiteX1" fmla="*/ 865556 w 866365"/>
                    <a:gd name="connsiteY1" fmla="*/ 205562 h 1546267"/>
                    <a:gd name="connsiteX2" fmla="*/ 728533 w 866365"/>
                    <a:gd name="connsiteY2" fmla="*/ 1396917 h 1546267"/>
                    <a:gd name="connsiteX3" fmla="*/ 100178 w 866365"/>
                    <a:gd name="connsiteY3" fmla="*/ 1546267 h 1546267"/>
                    <a:gd name="connsiteX4" fmla="*/ 0 w 866365"/>
                    <a:gd name="connsiteY4" fmla="*/ 0 h 1546267"/>
                    <a:gd name="connsiteX0" fmla="*/ 0 w 824778"/>
                    <a:gd name="connsiteY0" fmla="*/ 0 h 1546267"/>
                    <a:gd name="connsiteX1" fmla="*/ 823198 w 824778"/>
                    <a:gd name="connsiteY1" fmla="*/ 125936 h 1546267"/>
                    <a:gd name="connsiteX2" fmla="*/ 728533 w 824778"/>
                    <a:gd name="connsiteY2" fmla="*/ 1396917 h 1546267"/>
                    <a:gd name="connsiteX3" fmla="*/ 100178 w 824778"/>
                    <a:gd name="connsiteY3" fmla="*/ 1546267 h 1546267"/>
                    <a:gd name="connsiteX4" fmla="*/ 0 w 824778"/>
                    <a:gd name="connsiteY4" fmla="*/ 0 h 1546267"/>
                    <a:gd name="connsiteX0" fmla="*/ 0 w 824778"/>
                    <a:gd name="connsiteY0" fmla="*/ 0 h 1565831"/>
                    <a:gd name="connsiteX1" fmla="*/ 823198 w 824778"/>
                    <a:gd name="connsiteY1" fmla="*/ 125936 h 1565831"/>
                    <a:gd name="connsiteX2" fmla="*/ 728533 w 824778"/>
                    <a:gd name="connsiteY2" fmla="*/ 1396917 h 1565831"/>
                    <a:gd name="connsiteX3" fmla="*/ 100178 w 824778"/>
                    <a:gd name="connsiteY3" fmla="*/ 1546267 h 1565831"/>
                    <a:gd name="connsiteX4" fmla="*/ 0 w 824778"/>
                    <a:gd name="connsiteY4" fmla="*/ 0 h 1565831"/>
                    <a:gd name="connsiteX0" fmla="*/ 0 w 824778"/>
                    <a:gd name="connsiteY0" fmla="*/ 0 h 1596225"/>
                    <a:gd name="connsiteX1" fmla="*/ 823198 w 824778"/>
                    <a:gd name="connsiteY1" fmla="*/ 125936 h 1596225"/>
                    <a:gd name="connsiteX2" fmla="*/ 728533 w 824778"/>
                    <a:gd name="connsiteY2" fmla="*/ 1396917 h 1596225"/>
                    <a:gd name="connsiteX3" fmla="*/ 100178 w 824778"/>
                    <a:gd name="connsiteY3" fmla="*/ 1546267 h 1596225"/>
                    <a:gd name="connsiteX4" fmla="*/ 0 w 824778"/>
                    <a:gd name="connsiteY4" fmla="*/ 0 h 1596225"/>
                    <a:gd name="connsiteX0" fmla="*/ 0 w 846606"/>
                    <a:gd name="connsiteY0" fmla="*/ 0 h 1633846"/>
                    <a:gd name="connsiteX1" fmla="*/ 823198 w 846606"/>
                    <a:gd name="connsiteY1" fmla="*/ 125936 h 1633846"/>
                    <a:gd name="connsiteX2" fmla="*/ 808015 w 846606"/>
                    <a:gd name="connsiteY2" fmla="*/ 1479371 h 1633846"/>
                    <a:gd name="connsiteX3" fmla="*/ 100178 w 846606"/>
                    <a:gd name="connsiteY3" fmla="*/ 1546267 h 1633846"/>
                    <a:gd name="connsiteX4" fmla="*/ 0 w 846606"/>
                    <a:gd name="connsiteY4" fmla="*/ 0 h 1633846"/>
                    <a:gd name="connsiteX0" fmla="*/ 0 w 846606"/>
                    <a:gd name="connsiteY0" fmla="*/ 0 h 1621471"/>
                    <a:gd name="connsiteX1" fmla="*/ 823198 w 846606"/>
                    <a:gd name="connsiteY1" fmla="*/ 125936 h 1621471"/>
                    <a:gd name="connsiteX2" fmla="*/ 808015 w 846606"/>
                    <a:gd name="connsiteY2" fmla="*/ 1479371 h 1621471"/>
                    <a:gd name="connsiteX3" fmla="*/ 191657 w 846606"/>
                    <a:gd name="connsiteY3" fmla="*/ 1516595 h 1621471"/>
                    <a:gd name="connsiteX4" fmla="*/ 0 w 846606"/>
                    <a:gd name="connsiteY4" fmla="*/ 0 h 1621471"/>
                    <a:gd name="connsiteX0" fmla="*/ 0 w 846606"/>
                    <a:gd name="connsiteY0" fmla="*/ 0 h 1633472"/>
                    <a:gd name="connsiteX1" fmla="*/ 823198 w 846606"/>
                    <a:gd name="connsiteY1" fmla="*/ 125936 h 1633472"/>
                    <a:gd name="connsiteX2" fmla="*/ 808015 w 846606"/>
                    <a:gd name="connsiteY2" fmla="*/ 1479371 h 1633472"/>
                    <a:gd name="connsiteX3" fmla="*/ 191657 w 846606"/>
                    <a:gd name="connsiteY3" fmla="*/ 1516595 h 1633472"/>
                    <a:gd name="connsiteX4" fmla="*/ 0 w 846606"/>
                    <a:gd name="connsiteY4" fmla="*/ 0 h 16334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6606" h="1633472">
                      <a:moveTo>
                        <a:pt x="0" y="0"/>
                      </a:moveTo>
                      <a:lnTo>
                        <a:pt x="823198" y="125936"/>
                      </a:lnTo>
                      <a:cubicBezTo>
                        <a:pt x="832712" y="571156"/>
                        <a:pt x="878521" y="1258679"/>
                        <a:pt x="808015" y="1479371"/>
                      </a:cubicBezTo>
                      <a:cubicBezTo>
                        <a:pt x="551744" y="1730491"/>
                        <a:pt x="349006" y="1623484"/>
                        <a:pt x="191657" y="1516595"/>
                      </a:cubicBezTo>
                      <a:cubicBezTo>
                        <a:pt x="81929" y="1028915"/>
                        <a:pt x="184739" y="450462"/>
                        <a:pt x="0" y="0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sz="1200"/>
                </a:p>
              </p:txBody>
            </p:sp>
            <p:sp>
              <p:nvSpPr>
                <p:cNvPr id="102" name="Rettangolo 73">
                  <a:extLst>
                    <a:ext uri="{FF2B5EF4-FFF2-40B4-BE49-F238E27FC236}">
                      <a16:creationId xmlns:a16="http://schemas.microsoft.com/office/drawing/2014/main" id="{48FE9B21-CDE1-E071-B571-E47A82C3C473}"/>
                    </a:ext>
                  </a:extLst>
                </p:cNvPr>
                <p:cNvSpPr/>
                <p:nvPr/>
              </p:nvSpPr>
              <p:spPr>
                <a:xfrm rot="230045">
                  <a:off x="9076149" y="5519705"/>
                  <a:ext cx="309837" cy="620832"/>
                </a:xfrm>
                <a:custGeom>
                  <a:avLst/>
                  <a:gdLst>
                    <a:gd name="connsiteX0" fmla="*/ 0 w 332697"/>
                    <a:gd name="connsiteY0" fmla="*/ 0 h 590959"/>
                    <a:gd name="connsiteX1" fmla="*/ 332697 w 332697"/>
                    <a:gd name="connsiteY1" fmla="*/ 0 h 590959"/>
                    <a:gd name="connsiteX2" fmla="*/ 332697 w 332697"/>
                    <a:gd name="connsiteY2" fmla="*/ 590959 h 590959"/>
                    <a:gd name="connsiteX3" fmla="*/ 0 w 332697"/>
                    <a:gd name="connsiteY3" fmla="*/ 590959 h 590959"/>
                    <a:gd name="connsiteX4" fmla="*/ 0 w 332697"/>
                    <a:gd name="connsiteY4" fmla="*/ 0 h 590959"/>
                    <a:gd name="connsiteX0" fmla="*/ 0 w 332697"/>
                    <a:gd name="connsiteY0" fmla="*/ 0 h 590959"/>
                    <a:gd name="connsiteX1" fmla="*/ 302217 w 332697"/>
                    <a:gd name="connsiteY1" fmla="*/ 30480 h 590959"/>
                    <a:gd name="connsiteX2" fmla="*/ 332697 w 332697"/>
                    <a:gd name="connsiteY2" fmla="*/ 590959 h 590959"/>
                    <a:gd name="connsiteX3" fmla="*/ 0 w 332697"/>
                    <a:gd name="connsiteY3" fmla="*/ 590959 h 590959"/>
                    <a:gd name="connsiteX4" fmla="*/ 0 w 332697"/>
                    <a:gd name="connsiteY4" fmla="*/ 0 h 590959"/>
                    <a:gd name="connsiteX0" fmla="*/ 0 w 332697"/>
                    <a:gd name="connsiteY0" fmla="*/ 0 h 590959"/>
                    <a:gd name="connsiteX1" fmla="*/ 306027 w 332697"/>
                    <a:gd name="connsiteY1" fmla="*/ 0 h 590959"/>
                    <a:gd name="connsiteX2" fmla="*/ 332697 w 332697"/>
                    <a:gd name="connsiteY2" fmla="*/ 590959 h 590959"/>
                    <a:gd name="connsiteX3" fmla="*/ 0 w 332697"/>
                    <a:gd name="connsiteY3" fmla="*/ 590959 h 590959"/>
                    <a:gd name="connsiteX4" fmla="*/ 0 w 332697"/>
                    <a:gd name="connsiteY4" fmla="*/ 0 h 590959"/>
                    <a:gd name="connsiteX0" fmla="*/ 0 w 332697"/>
                    <a:gd name="connsiteY0" fmla="*/ 23706 h 614665"/>
                    <a:gd name="connsiteX1" fmla="*/ 306027 w 332697"/>
                    <a:gd name="connsiteY1" fmla="*/ 23706 h 614665"/>
                    <a:gd name="connsiteX2" fmla="*/ 332697 w 332697"/>
                    <a:gd name="connsiteY2" fmla="*/ 614665 h 614665"/>
                    <a:gd name="connsiteX3" fmla="*/ 0 w 332697"/>
                    <a:gd name="connsiteY3" fmla="*/ 614665 h 614665"/>
                    <a:gd name="connsiteX4" fmla="*/ 0 w 332697"/>
                    <a:gd name="connsiteY4" fmla="*/ 23706 h 614665"/>
                    <a:gd name="connsiteX0" fmla="*/ 0 w 332697"/>
                    <a:gd name="connsiteY0" fmla="*/ 34524 h 625483"/>
                    <a:gd name="connsiteX1" fmla="*/ 306027 w 332697"/>
                    <a:gd name="connsiteY1" fmla="*/ 34524 h 625483"/>
                    <a:gd name="connsiteX2" fmla="*/ 332697 w 332697"/>
                    <a:gd name="connsiteY2" fmla="*/ 625483 h 625483"/>
                    <a:gd name="connsiteX3" fmla="*/ 0 w 332697"/>
                    <a:gd name="connsiteY3" fmla="*/ 625483 h 625483"/>
                    <a:gd name="connsiteX4" fmla="*/ 0 w 332697"/>
                    <a:gd name="connsiteY4" fmla="*/ 34524 h 625483"/>
                    <a:gd name="connsiteX0" fmla="*/ 0 w 306027"/>
                    <a:gd name="connsiteY0" fmla="*/ 34524 h 625483"/>
                    <a:gd name="connsiteX1" fmla="*/ 306027 w 306027"/>
                    <a:gd name="connsiteY1" fmla="*/ 34524 h 625483"/>
                    <a:gd name="connsiteX2" fmla="*/ 302217 w 306027"/>
                    <a:gd name="connsiteY2" fmla="*/ 614053 h 625483"/>
                    <a:gd name="connsiteX3" fmla="*/ 0 w 306027"/>
                    <a:gd name="connsiteY3" fmla="*/ 625483 h 625483"/>
                    <a:gd name="connsiteX4" fmla="*/ 0 w 306027"/>
                    <a:gd name="connsiteY4" fmla="*/ 34524 h 625483"/>
                    <a:gd name="connsiteX0" fmla="*/ 0 w 302217"/>
                    <a:gd name="connsiteY0" fmla="*/ 5802 h 596761"/>
                    <a:gd name="connsiteX1" fmla="*/ 264117 w 302217"/>
                    <a:gd name="connsiteY1" fmla="*/ 181062 h 596761"/>
                    <a:gd name="connsiteX2" fmla="*/ 302217 w 302217"/>
                    <a:gd name="connsiteY2" fmla="*/ 585331 h 596761"/>
                    <a:gd name="connsiteX3" fmla="*/ 0 w 302217"/>
                    <a:gd name="connsiteY3" fmla="*/ 596761 h 596761"/>
                    <a:gd name="connsiteX4" fmla="*/ 0 w 302217"/>
                    <a:gd name="connsiteY4" fmla="*/ 5802 h 596761"/>
                    <a:gd name="connsiteX0" fmla="*/ 0 w 309837"/>
                    <a:gd name="connsiteY0" fmla="*/ 32444 h 623403"/>
                    <a:gd name="connsiteX1" fmla="*/ 309837 w 309837"/>
                    <a:gd name="connsiteY1" fmla="*/ 36254 h 623403"/>
                    <a:gd name="connsiteX2" fmla="*/ 302217 w 309837"/>
                    <a:gd name="connsiteY2" fmla="*/ 611973 h 623403"/>
                    <a:gd name="connsiteX3" fmla="*/ 0 w 309837"/>
                    <a:gd name="connsiteY3" fmla="*/ 623403 h 623403"/>
                    <a:gd name="connsiteX4" fmla="*/ 0 w 309837"/>
                    <a:gd name="connsiteY4" fmla="*/ 32444 h 623403"/>
                    <a:gd name="connsiteX0" fmla="*/ 0 w 309837"/>
                    <a:gd name="connsiteY0" fmla="*/ 39020 h 618549"/>
                    <a:gd name="connsiteX1" fmla="*/ 309837 w 309837"/>
                    <a:gd name="connsiteY1" fmla="*/ 31400 h 618549"/>
                    <a:gd name="connsiteX2" fmla="*/ 302217 w 309837"/>
                    <a:gd name="connsiteY2" fmla="*/ 607119 h 618549"/>
                    <a:gd name="connsiteX3" fmla="*/ 0 w 309837"/>
                    <a:gd name="connsiteY3" fmla="*/ 618549 h 618549"/>
                    <a:gd name="connsiteX4" fmla="*/ 0 w 309837"/>
                    <a:gd name="connsiteY4" fmla="*/ 39020 h 618549"/>
                    <a:gd name="connsiteX0" fmla="*/ 0 w 309837"/>
                    <a:gd name="connsiteY0" fmla="*/ 39020 h 618549"/>
                    <a:gd name="connsiteX1" fmla="*/ 309837 w 309837"/>
                    <a:gd name="connsiteY1" fmla="*/ 31400 h 618549"/>
                    <a:gd name="connsiteX2" fmla="*/ 285738 w 309837"/>
                    <a:gd name="connsiteY2" fmla="*/ 589131 h 618549"/>
                    <a:gd name="connsiteX3" fmla="*/ 0 w 309837"/>
                    <a:gd name="connsiteY3" fmla="*/ 618549 h 618549"/>
                    <a:gd name="connsiteX4" fmla="*/ 0 w 309837"/>
                    <a:gd name="connsiteY4" fmla="*/ 39020 h 618549"/>
                    <a:gd name="connsiteX0" fmla="*/ 0 w 309837"/>
                    <a:gd name="connsiteY0" fmla="*/ 39020 h 616766"/>
                    <a:gd name="connsiteX1" fmla="*/ 309837 w 309837"/>
                    <a:gd name="connsiteY1" fmla="*/ 31400 h 616766"/>
                    <a:gd name="connsiteX2" fmla="*/ 285738 w 309837"/>
                    <a:gd name="connsiteY2" fmla="*/ 589131 h 616766"/>
                    <a:gd name="connsiteX3" fmla="*/ 26610 w 309837"/>
                    <a:gd name="connsiteY3" fmla="*/ 616766 h 616766"/>
                    <a:gd name="connsiteX4" fmla="*/ 0 w 309837"/>
                    <a:gd name="connsiteY4" fmla="*/ 39020 h 616766"/>
                    <a:gd name="connsiteX0" fmla="*/ 0 w 309837"/>
                    <a:gd name="connsiteY0" fmla="*/ 39020 h 628935"/>
                    <a:gd name="connsiteX1" fmla="*/ 309837 w 309837"/>
                    <a:gd name="connsiteY1" fmla="*/ 31400 h 628935"/>
                    <a:gd name="connsiteX2" fmla="*/ 285738 w 309837"/>
                    <a:gd name="connsiteY2" fmla="*/ 589131 h 628935"/>
                    <a:gd name="connsiteX3" fmla="*/ 15967 w 309837"/>
                    <a:gd name="connsiteY3" fmla="*/ 628935 h 628935"/>
                    <a:gd name="connsiteX4" fmla="*/ 0 w 309837"/>
                    <a:gd name="connsiteY4" fmla="*/ 39020 h 628935"/>
                    <a:gd name="connsiteX0" fmla="*/ 0 w 309837"/>
                    <a:gd name="connsiteY0" fmla="*/ 39020 h 613984"/>
                    <a:gd name="connsiteX1" fmla="*/ 309837 w 309837"/>
                    <a:gd name="connsiteY1" fmla="*/ 31400 h 613984"/>
                    <a:gd name="connsiteX2" fmla="*/ 285738 w 309837"/>
                    <a:gd name="connsiteY2" fmla="*/ 589131 h 613984"/>
                    <a:gd name="connsiteX3" fmla="*/ 11146 w 309837"/>
                    <a:gd name="connsiteY3" fmla="*/ 613984 h 613984"/>
                    <a:gd name="connsiteX4" fmla="*/ 0 w 309837"/>
                    <a:gd name="connsiteY4" fmla="*/ 39020 h 613984"/>
                    <a:gd name="connsiteX0" fmla="*/ 0 w 309837"/>
                    <a:gd name="connsiteY0" fmla="*/ 39020 h 621034"/>
                    <a:gd name="connsiteX1" fmla="*/ 309837 w 309837"/>
                    <a:gd name="connsiteY1" fmla="*/ 31400 h 621034"/>
                    <a:gd name="connsiteX2" fmla="*/ 285738 w 309837"/>
                    <a:gd name="connsiteY2" fmla="*/ 589131 h 621034"/>
                    <a:gd name="connsiteX3" fmla="*/ 11146 w 309837"/>
                    <a:gd name="connsiteY3" fmla="*/ 613984 h 621034"/>
                    <a:gd name="connsiteX4" fmla="*/ 0 w 309837"/>
                    <a:gd name="connsiteY4" fmla="*/ 39020 h 621034"/>
                    <a:gd name="connsiteX0" fmla="*/ 0 w 309837"/>
                    <a:gd name="connsiteY0" fmla="*/ 39020 h 622514"/>
                    <a:gd name="connsiteX1" fmla="*/ 309837 w 309837"/>
                    <a:gd name="connsiteY1" fmla="*/ 31400 h 622514"/>
                    <a:gd name="connsiteX2" fmla="*/ 285738 w 309837"/>
                    <a:gd name="connsiteY2" fmla="*/ 589131 h 622514"/>
                    <a:gd name="connsiteX3" fmla="*/ 11146 w 309837"/>
                    <a:gd name="connsiteY3" fmla="*/ 613984 h 622514"/>
                    <a:gd name="connsiteX4" fmla="*/ 0 w 309837"/>
                    <a:gd name="connsiteY4" fmla="*/ 39020 h 622514"/>
                    <a:gd name="connsiteX0" fmla="*/ 0 w 309837"/>
                    <a:gd name="connsiteY0" fmla="*/ 39020 h 621198"/>
                    <a:gd name="connsiteX1" fmla="*/ 309837 w 309837"/>
                    <a:gd name="connsiteY1" fmla="*/ 31400 h 621198"/>
                    <a:gd name="connsiteX2" fmla="*/ 304236 w 309837"/>
                    <a:gd name="connsiteY2" fmla="*/ 580254 h 621198"/>
                    <a:gd name="connsiteX3" fmla="*/ 11146 w 309837"/>
                    <a:gd name="connsiteY3" fmla="*/ 613984 h 621198"/>
                    <a:gd name="connsiteX4" fmla="*/ 0 w 309837"/>
                    <a:gd name="connsiteY4" fmla="*/ 39020 h 621198"/>
                    <a:gd name="connsiteX0" fmla="*/ 0 w 309837"/>
                    <a:gd name="connsiteY0" fmla="*/ 39020 h 620832"/>
                    <a:gd name="connsiteX1" fmla="*/ 309837 w 309837"/>
                    <a:gd name="connsiteY1" fmla="*/ 31400 h 620832"/>
                    <a:gd name="connsiteX2" fmla="*/ 292577 w 309837"/>
                    <a:gd name="connsiteY2" fmla="*/ 577217 h 620832"/>
                    <a:gd name="connsiteX3" fmla="*/ 11146 w 309837"/>
                    <a:gd name="connsiteY3" fmla="*/ 613984 h 620832"/>
                    <a:gd name="connsiteX4" fmla="*/ 0 w 309837"/>
                    <a:gd name="connsiteY4" fmla="*/ 39020 h 620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9837" h="620832">
                      <a:moveTo>
                        <a:pt x="0" y="39020"/>
                      </a:moveTo>
                      <a:cubicBezTo>
                        <a:pt x="109629" y="920"/>
                        <a:pt x="162108" y="-21940"/>
                        <a:pt x="309837" y="31400"/>
                      </a:cubicBezTo>
                      <a:lnTo>
                        <a:pt x="292577" y="577217"/>
                      </a:lnTo>
                      <a:cubicBezTo>
                        <a:pt x="205612" y="596651"/>
                        <a:pt x="93311" y="636876"/>
                        <a:pt x="11146" y="613984"/>
                      </a:cubicBezTo>
                      <a:lnTo>
                        <a:pt x="0" y="39020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sz="1200"/>
                </a:p>
              </p:txBody>
            </p:sp>
          </p:grpSp>
          <p:sp>
            <p:nvSpPr>
              <p:cNvPr id="56" name="Ovale 55">
                <a:extLst>
                  <a:ext uri="{FF2B5EF4-FFF2-40B4-BE49-F238E27FC236}">
                    <a16:creationId xmlns:a16="http://schemas.microsoft.com/office/drawing/2014/main" id="{AE40797C-E0DA-9A08-2F62-5FBAEF38C20A}"/>
                  </a:ext>
                </a:extLst>
              </p:cNvPr>
              <p:cNvSpPr/>
              <p:nvPr/>
            </p:nvSpPr>
            <p:spPr>
              <a:xfrm rot="556420">
                <a:off x="7186720" y="5748667"/>
                <a:ext cx="772156" cy="24422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200"/>
              </a:p>
            </p:txBody>
          </p:sp>
          <p:sp>
            <p:nvSpPr>
              <p:cNvPr id="57" name="Rettangolo 70">
                <a:extLst>
                  <a:ext uri="{FF2B5EF4-FFF2-40B4-BE49-F238E27FC236}">
                    <a16:creationId xmlns:a16="http://schemas.microsoft.com/office/drawing/2014/main" id="{F8B573CF-D944-9543-71F6-168EADE3EF3A}"/>
                  </a:ext>
                </a:extLst>
              </p:cNvPr>
              <p:cNvSpPr/>
              <p:nvPr/>
            </p:nvSpPr>
            <p:spPr>
              <a:xfrm rot="767930">
                <a:off x="7238988" y="4646225"/>
                <a:ext cx="930846" cy="1276261"/>
              </a:xfrm>
              <a:custGeom>
                <a:avLst/>
                <a:gdLst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20569 w 776240"/>
                  <a:gd name="connsiteY0" fmla="*/ 0 h 1499616"/>
                  <a:gd name="connsiteX1" fmla="*/ 776240 w 776240"/>
                  <a:gd name="connsiteY1" fmla="*/ 0 h 1499616"/>
                  <a:gd name="connsiteX2" fmla="*/ 776240 w 776240"/>
                  <a:gd name="connsiteY2" fmla="*/ 1499616 h 1499616"/>
                  <a:gd name="connsiteX3" fmla="*/ 20569 w 776240"/>
                  <a:gd name="connsiteY3" fmla="*/ 1499616 h 1499616"/>
                  <a:gd name="connsiteX4" fmla="*/ 20569 w 776240"/>
                  <a:gd name="connsiteY4" fmla="*/ 0 h 1499616"/>
                  <a:gd name="connsiteX0" fmla="*/ 20569 w 835845"/>
                  <a:gd name="connsiteY0" fmla="*/ 0 h 1499616"/>
                  <a:gd name="connsiteX1" fmla="*/ 776240 w 835845"/>
                  <a:gd name="connsiteY1" fmla="*/ 0 h 1499616"/>
                  <a:gd name="connsiteX2" fmla="*/ 776240 w 835845"/>
                  <a:gd name="connsiteY2" fmla="*/ 1499616 h 1499616"/>
                  <a:gd name="connsiteX3" fmla="*/ 20569 w 835845"/>
                  <a:gd name="connsiteY3" fmla="*/ 1499616 h 1499616"/>
                  <a:gd name="connsiteX4" fmla="*/ 20569 w 835845"/>
                  <a:gd name="connsiteY4" fmla="*/ 0 h 1499616"/>
                  <a:gd name="connsiteX0" fmla="*/ 20569 w 818819"/>
                  <a:gd name="connsiteY0" fmla="*/ 0 h 1499616"/>
                  <a:gd name="connsiteX1" fmla="*/ 776240 w 818819"/>
                  <a:gd name="connsiteY1" fmla="*/ 0 h 1499616"/>
                  <a:gd name="connsiteX2" fmla="*/ 684800 w 818819"/>
                  <a:gd name="connsiteY2" fmla="*/ 1493520 h 1499616"/>
                  <a:gd name="connsiteX3" fmla="*/ 20569 w 818819"/>
                  <a:gd name="connsiteY3" fmla="*/ 1499616 h 1499616"/>
                  <a:gd name="connsiteX4" fmla="*/ 20569 w 818819"/>
                  <a:gd name="connsiteY4" fmla="*/ 0 h 1499616"/>
                  <a:gd name="connsiteX0" fmla="*/ 20569 w 818819"/>
                  <a:gd name="connsiteY0" fmla="*/ 0 h 1547056"/>
                  <a:gd name="connsiteX1" fmla="*/ 776240 w 818819"/>
                  <a:gd name="connsiteY1" fmla="*/ 0 h 1547056"/>
                  <a:gd name="connsiteX2" fmla="*/ 684800 w 818819"/>
                  <a:gd name="connsiteY2" fmla="*/ 1493520 h 1547056"/>
                  <a:gd name="connsiteX3" fmla="*/ 20569 w 818819"/>
                  <a:gd name="connsiteY3" fmla="*/ 1499616 h 1547056"/>
                  <a:gd name="connsiteX4" fmla="*/ 20569 w 818819"/>
                  <a:gd name="connsiteY4" fmla="*/ 0 h 1547056"/>
                  <a:gd name="connsiteX0" fmla="*/ 20569 w 826508"/>
                  <a:gd name="connsiteY0" fmla="*/ 0 h 1499616"/>
                  <a:gd name="connsiteX1" fmla="*/ 776240 w 826508"/>
                  <a:gd name="connsiteY1" fmla="*/ 0 h 1499616"/>
                  <a:gd name="connsiteX2" fmla="*/ 733667 w 826508"/>
                  <a:gd name="connsiteY2" fmla="*/ 1170381 h 1499616"/>
                  <a:gd name="connsiteX3" fmla="*/ 20569 w 826508"/>
                  <a:gd name="connsiteY3" fmla="*/ 1499616 h 1499616"/>
                  <a:gd name="connsiteX4" fmla="*/ 20569 w 826508"/>
                  <a:gd name="connsiteY4" fmla="*/ 0 h 1499616"/>
                  <a:gd name="connsiteX0" fmla="*/ 20569 w 827210"/>
                  <a:gd name="connsiteY0" fmla="*/ 0 h 1499616"/>
                  <a:gd name="connsiteX1" fmla="*/ 776240 w 827210"/>
                  <a:gd name="connsiteY1" fmla="*/ 0 h 1499616"/>
                  <a:gd name="connsiteX2" fmla="*/ 737403 w 827210"/>
                  <a:gd name="connsiteY2" fmla="*/ 1192367 h 1499616"/>
                  <a:gd name="connsiteX3" fmla="*/ 20569 w 827210"/>
                  <a:gd name="connsiteY3" fmla="*/ 1499616 h 1499616"/>
                  <a:gd name="connsiteX4" fmla="*/ 20569 w 827210"/>
                  <a:gd name="connsiteY4" fmla="*/ 0 h 1499616"/>
                  <a:gd name="connsiteX0" fmla="*/ 20569 w 841645"/>
                  <a:gd name="connsiteY0" fmla="*/ 0 h 1499616"/>
                  <a:gd name="connsiteX1" fmla="*/ 776240 w 841645"/>
                  <a:gd name="connsiteY1" fmla="*/ 0 h 1499616"/>
                  <a:gd name="connsiteX2" fmla="*/ 737403 w 841645"/>
                  <a:gd name="connsiteY2" fmla="*/ 1192367 h 1499616"/>
                  <a:gd name="connsiteX3" fmla="*/ 20569 w 841645"/>
                  <a:gd name="connsiteY3" fmla="*/ 1499616 h 1499616"/>
                  <a:gd name="connsiteX4" fmla="*/ 20569 w 841645"/>
                  <a:gd name="connsiteY4" fmla="*/ 0 h 1499616"/>
                  <a:gd name="connsiteX0" fmla="*/ 20569 w 919569"/>
                  <a:gd name="connsiteY0" fmla="*/ 0 h 1499616"/>
                  <a:gd name="connsiteX1" fmla="*/ 874426 w 919569"/>
                  <a:gd name="connsiteY1" fmla="*/ 1012 h 1499616"/>
                  <a:gd name="connsiteX2" fmla="*/ 737403 w 919569"/>
                  <a:gd name="connsiteY2" fmla="*/ 1192367 h 1499616"/>
                  <a:gd name="connsiteX3" fmla="*/ 20569 w 919569"/>
                  <a:gd name="connsiteY3" fmla="*/ 1499616 h 1499616"/>
                  <a:gd name="connsiteX4" fmla="*/ 20569 w 919569"/>
                  <a:gd name="connsiteY4" fmla="*/ 0 h 1499616"/>
                  <a:gd name="connsiteX0" fmla="*/ 20569 w 875235"/>
                  <a:gd name="connsiteY0" fmla="*/ 0 h 1499616"/>
                  <a:gd name="connsiteX1" fmla="*/ 874426 w 875235"/>
                  <a:gd name="connsiteY1" fmla="*/ 1012 h 1499616"/>
                  <a:gd name="connsiteX2" fmla="*/ 737403 w 875235"/>
                  <a:gd name="connsiteY2" fmla="*/ 1192367 h 1499616"/>
                  <a:gd name="connsiteX3" fmla="*/ 20569 w 875235"/>
                  <a:gd name="connsiteY3" fmla="*/ 1499616 h 1499616"/>
                  <a:gd name="connsiteX4" fmla="*/ 20569 w 875235"/>
                  <a:gd name="connsiteY4" fmla="*/ 0 h 1499616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338221"/>
                  <a:gd name="connsiteX1" fmla="*/ 901699 w 902508"/>
                  <a:gd name="connsiteY1" fmla="*/ 78974 h 1338221"/>
                  <a:gd name="connsiteX2" fmla="*/ 764676 w 902508"/>
                  <a:gd name="connsiteY2" fmla="*/ 1270329 h 1338221"/>
                  <a:gd name="connsiteX3" fmla="*/ 38391 w 902508"/>
                  <a:gd name="connsiteY3" fmla="*/ 1318393 h 1338221"/>
                  <a:gd name="connsiteX4" fmla="*/ 0 w 902508"/>
                  <a:gd name="connsiteY4" fmla="*/ 0 h 1338221"/>
                  <a:gd name="connsiteX0" fmla="*/ 0 w 902508"/>
                  <a:gd name="connsiteY0" fmla="*/ 0 h 1419679"/>
                  <a:gd name="connsiteX1" fmla="*/ 901699 w 902508"/>
                  <a:gd name="connsiteY1" fmla="*/ 78974 h 1419679"/>
                  <a:gd name="connsiteX2" fmla="*/ 764676 w 902508"/>
                  <a:gd name="connsiteY2" fmla="*/ 1270329 h 1419679"/>
                  <a:gd name="connsiteX3" fmla="*/ 136321 w 902508"/>
                  <a:gd name="connsiteY3" fmla="*/ 1419679 h 1419679"/>
                  <a:gd name="connsiteX4" fmla="*/ 0 w 902508"/>
                  <a:gd name="connsiteY4" fmla="*/ 0 h 1419679"/>
                  <a:gd name="connsiteX0" fmla="*/ 0 w 866365"/>
                  <a:gd name="connsiteY0" fmla="*/ 0 h 1546267"/>
                  <a:gd name="connsiteX1" fmla="*/ 865556 w 866365"/>
                  <a:gd name="connsiteY1" fmla="*/ 205562 h 1546267"/>
                  <a:gd name="connsiteX2" fmla="*/ 728533 w 866365"/>
                  <a:gd name="connsiteY2" fmla="*/ 1396917 h 1546267"/>
                  <a:gd name="connsiteX3" fmla="*/ 100178 w 866365"/>
                  <a:gd name="connsiteY3" fmla="*/ 1546267 h 1546267"/>
                  <a:gd name="connsiteX4" fmla="*/ 0 w 866365"/>
                  <a:gd name="connsiteY4" fmla="*/ 0 h 1546267"/>
                  <a:gd name="connsiteX0" fmla="*/ 0 w 824778"/>
                  <a:gd name="connsiteY0" fmla="*/ 0 h 1546267"/>
                  <a:gd name="connsiteX1" fmla="*/ 823198 w 824778"/>
                  <a:gd name="connsiteY1" fmla="*/ 125936 h 1546267"/>
                  <a:gd name="connsiteX2" fmla="*/ 728533 w 824778"/>
                  <a:gd name="connsiteY2" fmla="*/ 1396917 h 1546267"/>
                  <a:gd name="connsiteX3" fmla="*/ 100178 w 824778"/>
                  <a:gd name="connsiteY3" fmla="*/ 1546267 h 1546267"/>
                  <a:gd name="connsiteX4" fmla="*/ 0 w 824778"/>
                  <a:gd name="connsiteY4" fmla="*/ 0 h 1546267"/>
                  <a:gd name="connsiteX0" fmla="*/ 0 w 824778"/>
                  <a:gd name="connsiteY0" fmla="*/ 0 h 1565831"/>
                  <a:gd name="connsiteX1" fmla="*/ 823198 w 824778"/>
                  <a:gd name="connsiteY1" fmla="*/ 125936 h 1565831"/>
                  <a:gd name="connsiteX2" fmla="*/ 728533 w 824778"/>
                  <a:gd name="connsiteY2" fmla="*/ 1396917 h 1565831"/>
                  <a:gd name="connsiteX3" fmla="*/ 100178 w 824778"/>
                  <a:gd name="connsiteY3" fmla="*/ 1546267 h 1565831"/>
                  <a:gd name="connsiteX4" fmla="*/ 0 w 824778"/>
                  <a:gd name="connsiteY4" fmla="*/ 0 h 1565831"/>
                  <a:gd name="connsiteX0" fmla="*/ 0 w 824778"/>
                  <a:gd name="connsiteY0" fmla="*/ 0 h 1596225"/>
                  <a:gd name="connsiteX1" fmla="*/ 823198 w 824778"/>
                  <a:gd name="connsiteY1" fmla="*/ 125936 h 1596225"/>
                  <a:gd name="connsiteX2" fmla="*/ 728533 w 824778"/>
                  <a:gd name="connsiteY2" fmla="*/ 1396917 h 1596225"/>
                  <a:gd name="connsiteX3" fmla="*/ 100178 w 824778"/>
                  <a:gd name="connsiteY3" fmla="*/ 1546267 h 1596225"/>
                  <a:gd name="connsiteX4" fmla="*/ 0 w 824778"/>
                  <a:gd name="connsiteY4" fmla="*/ 0 h 159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4778" h="1596225">
                    <a:moveTo>
                      <a:pt x="0" y="0"/>
                    </a:moveTo>
                    <a:lnTo>
                      <a:pt x="823198" y="125936"/>
                    </a:lnTo>
                    <a:cubicBezTo>
                      <a:pt x="832712" y="571156"/>
                      <a:pt x="799039" y="1176225"/>
                      <a:pt x="728533" y="1396917"/>
                    </a:cubicBezTo>
                    <a:cubicBezTo>
                      <a:pt x="472262" y="1648037"/>
                      <a:pt x="287691" y="1616189"/>
                      <a:pt x="100178" y="1546267"/>
                    </a:cubicBezTo>
                    <a:cubicBezTo>
                      <a:pt x="-9550" y="1058587"/>
                      <a:pt x="184739" y="450462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200"/>
              </a:p>
            </p:txBody>
          </p:sp>
          <p:sp>
            <p:nvSpPr>
              <p:cNvPr id="58" name="Rettangolo 73">
                <a:extLst>
                  <a:ext uri="{FF2B5EF4-FFF2-40B4-BE49-F238E27FC236}">
                    <a16:creationId xmlns:a16="http://schemas.microsoft.com/office/drawing/2014/main" id="{C54F79AB-D884-4BFF-E52F-56FCD3A0AC44}"/>
                  </a:ext>
                </a:extLst>
              </p:cNvPr>
              <p:cNvSpPr/>
              <p:nvPr/>
            </p:nvSpPr>
            <p:spPr>
              <a:xfrm rot="777002">
                <a:off x="7486574" y="5308285"/>
                <a:ext cx="322509" cy="611179"/>
              </a:xfrm>
              <a:custGeom>
                <a:avLst/>
                <a:gdLst>
                  <a:gd name="connsiteX0" fmla="*/ 0 w 332697"/>
                  <a:gd name="connsiteY0" fmla="*/ 0 h 590959"/>
                  <a:gd name="connsiteX1" fmla="*/ 33269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2217 w 332697"/>
                  <a:gd name="connsiteY1" fmla="*/ 3048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602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23706 h 614665"/>
                  <a:gd name="connsiteX1" fmla="*/ 306027 w 332697"/>
                  <a:gd name="connsiteY1" fmla="*/ 23706 h 614665"/>
                  <a:gd name="connsiteX2" fmla="*/ 332697 w 332697"/>
                  <a:gd name="connsiteY2" fmla="*/ 614665 h 614665"/>
                  <a:gd name="connsiteX3" fmla="*/ 0 w 332697"/>
                  <a:gd name="connsiteY3" fmla="*/ 614665 h 614665"/>
                  <a:gd name="connsiteX4" fmla="*/ 0 w 332697"/>
                  <a:gd name="connsiteY4" fmla="*/ 23706 h 614665"/>
                  <a:gd name="connsiteX0" fmla="*/ 0 w 332697"/>
                  <a:gd name="connsiteY0" fmla="*/ 34524 h 625483"/>
                  <a:gd name="connsiteX1" fmla="*/ 306027 w 332697"/>
                  <a:gd name="connsiteY1" fmla="*/ 34524 h 625483"/>
                  <a:gd name="connsiteX2" fmla="*/ 332697 w 332697"/>
                  <a:gd name="connsiteY2" fmla="*/ 625483 h 625483"/>
                  <a:gd name="connsiteX3" fmla="*/ 0 w 332697"/>
                  <a:gd name="connsiteY3" fmla="*/ 625483 h 625483"/>
                  <a:gd name="connsiteX4" fmla="*/ 0 w 332697"/>
                  <a:gd name="connsiteY4" fmla="*/ 34524 h 625483"/>
                  <a:gd name="connsiteX0" fmla="*/ 0 w 306027"/>
                  <a:gd name="connsiteY0" fmla="*/ 34524 h 625483"/>
                  <a:gd name="connsiteX1" fmla="*/ 306027 w 306027"/>
                  <a:gd name="connsiteY1" fmla="*/ 34524 h 625483"/>
                  <a:gd name="connsiteX2" fmla="*/ 302217 w 306027"/>
                  <a:gd name="connsiteY2" fmla="*/ 614053 h 625483"/>
                  <a:gd name="connsiteX3" fmla="*/ 0 w 306027"/>
                  <a:gd name="connsiteY3" fmla="*/ 625483 h 625483"/>
                  <a:gd name="connsiteX4" fmla="*/ 0 w 306027"/>
                  <a:gd name="connsiteY4" fmla="*/ 34524 h 625483"/>
                  <a:gd name="connsiteX0" fmla="*/ 0 w 302217"/>
                  <a:gd name="connsiteY0" fmla="*/ 5802 h 596761"/>
                  <a:gd name="connsiteX1" fmla="*/ 264117 w 302217"/>
                  <a:gd name="connsiteY1" fmla="*/ 181062 h 596761"/>
                  <a:gd name="connsiteX2" fmla="*/ 302217 w 302217"/>
                  <a:gd name="connsiteY2" fmla="*/ 585331 h 596761"/>
                  <a:gd name="connsiteX3" fmla="*/ 0 w 302217"/>
                  <a:gd name="connsiteY3" fmla="*/ 596761 h 596761"/>
                  <a:gd name="connsiteX4" fmla="*/ 0 w 302217"/>
                  <a:gd name="connsiteY4" fmla="*/ 5802 h 596761"/>
                  <a:gd name="connsiteX0" fmla="*/ 0 w 309837"/>
                  <a:gd name="connsiteY0" fmla="*/ 32444 h 623403"/>
                  <a:gd name="connsiteX1" fmla="*/ 309837 w 309837"/>
                  <a:gd name="connsiteY1" fmla="*/ 36254 h 623403"/>
                  <a:gd name="connsiteX2" fmla="*/ 302217 w 309837"/>
                  <a:gd name="connsiteY2" fmla="*/ 611973 h 623403"/>
                  <a:gd name="connsiteX3" fmla="*/ 0 w 309837"/>
                  <a:gd name="connsiteY3" fmla="*/ 623403 h 623403"/>
                  <a:gd name="connsiteX4" fmla="*/ 0 w 309837"/>
                  <a:gd name="connsiteY4" fmla="*/ 32444 h 623403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302217 w 309837"/>
                  <a:gd name="connsiteY2" fmla="*/ 607119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285738 w 309837"/>
                  <a:gd name="connsiteY2" fmla="*/ 589131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6766"/>
                  <a:gd name="connsiteX1" fmla="*/ 309837 w 309837"/>
                  <a:gd name="connsiteY1" fmla="*/ 31400 h 616766"/>
                  <a:gd name="connsiteX2" fmla="*/ 285738 w 309837"/>
                  <a:gd name="connsiteY2" fmla="*/ 589131 h 616766"/>
                  <a:gd name="connsiteX3" fmla="*/ 26610 w 309837"/>
                  <a:gd name="connsiteY3" fmla="*/ 616766 h 616766"/>
                  <a:gd name="connsiteX4" fmla="*/ 0 w 309837"/>
                  <a:gd name="connsiteY4" fmla="*/ 39020 h 616766"/>
                  <a:gd name="connsiteX0" fmla="*/ 0 w 309837"/>
                  <a:gd name="connsiteY0" fmla="*/ 39020 h 628935"/>
                  <a:gd name="connsiteX1" fmla="*/ 309837 w 309837"/>
                  <a:gd name="connsiteY1" fmla="*/ 31400 h 628935"/>
                  <a:gd name="connsiteX2" fmla="*/ 285738 w 309837"/>
                  <a:gd name="connsiteY2" fmla="*/ 589131 h 628935"/>
                  <a:gd name="connsiteX3" fmla="*/ 15967 w 309837"/>
                  <a:gd name="connsiteY3" fmla="*/ 628935 h 628935"/>
                  <a:gd name="connsiteX4" fmla="*/ 0 w 309837"/>
                  <a:gd name="connsiteY4" fmla="*/ 39020 h 628935"/>
                  <a:gd name="connsiteX0" fmla="*/ 0 w 309837"/>
                  <a:gd name="connsiteY0" fmla="*/ 39020 h 613984"/>
                  <a:gd name="connsiteX1" fmla="*/ 309837 w 309837"/>
                  <a:gd name="connsiteY1" fmla="*/ 31400 h 613984"/>
                  <a:gd name="connsiteX2" fmla="*/ 285738 w 309837"/>
                  <a:gd name="connsiteY2" fmla="*/ 589131 h 613984"/>
                  <a:gd name="connsiteX3" fmla="*/ 11146 w 309837"/>
                  <a:gd name="connsiteY3" fmla="*/ 613984 h 613984"/>
                  <a:gd name="connsiteX4" fmla="*/ 0 w 309837"/>
                  <a:gd name="connsiteY4" fmla="*/ 39020 h 613984"/>
                  <a:gd name="connsiteX0" fmla="*/ 0 w 309837"/>
                  <a:gd name="connsiteY0" fmla="*/ 39020 h 621034"/>
                  <a:gd name="connsiteX1" fmla="*/ 309837 w 309837"/>
                  <a:gd name="connsiteY1" fmla="*/ 31400 h 621034"/>
                  <a:gd name="connsiteX2" fmla="*/ 285738 w 309837"/>
                  <a:gd name="connsiteY2" fmla="*/ 589131 h 621034"/>
                  <a:gd name="connsiteX3" fmla="*/ 11146 w 309837"/>
                  <a:gd name="connsiteY3" fmla="*/ 613984 h 621034"/>
                  <a:gd name="connsiteX4" fmla="*/ 0 w 309837"/>
                  <a:gd name="connsiteY4" fmla="*/ 39020 h 621034"/>
                  <a:gd name="connsiteX0" fmla="*/ 0 w 309837"/>
                  <a:gd name="connsiteY0" fmla="*/ 39020 h 622514"/>
                  <a:gd name="connsiteX1" fmla="*/ 309837 w 309837"/>
                  <a:gd name="connsiteY1" fmla="*/ 31400 h 622514"/>
                  <a:gd name="connsiteX2" fmla="*/ 285738 w 309837"/>
                  <a:gd name="connsiteY2" fmla="*/ 589131 h 622514"/>
                  <a:gd name="connsiteX3" fmla="*/ 11146 w 309837"/>
                  <a:gd name="connsiteY3" fmla="*/ 613984 h 622514"/>
                  <a:gd name="connsiteX4" fmla="*/ 0 w 309837"/>
                  <a:gd name="connsiteY4" fmla="*/ 39020 h 622514"/>
                  <a:gd name="connsiteX0" fmla="*/ 0 w 309837"/>
                  <a:gd name="connsiteY0" fmla="*/ 39020 h 621198"/>
                  <a:gd name="connsiteX1" fmla="*/ 309837 w 309837"/>
                  <a:gd name="connsiteY1" fmla="*/ 31400 h 621198"/>
                  <a:gd name="connsiteX2" fmla="*/ 304236 w 309837"/>
                  <a:gd name="connsiteY2" fmla="*/ 580254 h 621198"/>
                  <a:gd name="connsiteX3" fmla="*/ 11146 w 309837"/>
                  <a:gd name="connsiteY3" fmla="*/ 613984 h 621198"/>
                  <a:gd name="connsiteX4" fmla="*/ 0 w 309837"/>
                  <a:gd name="connsiteY4" fmla="*/ 39020 h 621198"/>
                  <a:gd name="connsiteX0" fmla="*/ 0 w 309837"/>
                  <a:gd name="connsiteY0" fmla="*/ 39020 h 620832"/>
                  <a:gd name="connsiteX1" fmla="*/ 309837 w 309837"/>
                  <a:gd name="connsiteY1" fmla="*/ 31400 h 620832"/>
                  <a:gd name="connsiteX2" fmla="*/ 292577 w 309837"/>
                  <a:gd name="connsiteY2" fmla="*/ 577217 h 620832"/>
                  <a:gd name="connsiteX3" fmla="*/ 11146 w 309837"/>
                  <a:gd name="connsiteY3" fmla="*/ 613984 h 620832"/>
                  <a:gd name="connsiteX4" fmla="*/ 0 w 309837"/>
                  <a:gd name="connsiteY4" fmla="*/ 39020 h 620832"/>
                  <a:gd name="connsiteX0" fmla="*/ 0 w 309837"/>
                  <a:gd name="connsiteY0" fmla="*/ 39020 h 619986"/>
                  <a:gd name="connsiteX1" fmla="*/ 309837 w 309837"/>
                  <a:gd name="connsiteY1" fmla="*/ 31400 h 619986"/>
                  <a:gd name="connsiteX2" fmla="*/ 306291 w 309837"/>
                  <a:gd name="connsiteY2" fmla="*/ 568851 h 619986"/>
                  <a:gd name="connsiteX3" fmla="*/ 11146 w 309837"/>
                  <a:gd name="connsiteY3" fmla="*/ 613984 h 619986"/>
                  <a:gd name="connsiteX4" fmla="*/ 0 w 309837"/>
                  <a:gd name="connsiteY4" fmla="*/ 39020 h 619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9837" h="619986">
                    <a:moveTo>
                      <a:pt x="0" y="39020"/>
                    </a:moveTo>
                    <a:cubicBezTo>
                      <a:pt x="109629" y="920"/>
                      <a:pt x="162108" y="-21940"/>
                      <a:pt x="309837" y="31400"/>
                    </a:cubicBezTo>
                    <a:lnTo>
                      <a:pt x="306291" y="568851"/>
                    </a:lnTo>
                    <a:cubicBezTo>
                      <a:pt x="219326" y="588285"/>
                      <a:pt x="93311" y="636876"/>
                      <a:pt x="11146" y="613984"/>
                    </a:cubicBezTo>
                    <a:lnTo>
                      <a:pt x="0" y="3902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200"/>
              </a:p>
            </p:txBody>
          </p:sp>
          <p:grpSp>
            <p:nvGrpSpPr>
              <p:cNvPr id="59" name="Gruppo 58">
                <a:extLst>
                  <a:ext uri="{FF2B5EF4-FFF2-40B4-BE49-F238E27FC236}">
                    <a16:creationId xmlns:a16="http://schemas.microsoft.com/office/drawing/2014/main" id="{908B2E9B-3F89-2C41-9990-FDECD0C81780}"/>
                  </a:ext>
                </a:extLst>
              </p:cNvPr>
              <p:cNvGrpSpPr/>
              <p:nvPr/>
            </p:nvGrpSpPr>
            <p:grpSpPr>
              <a:xfrm>
                <a:off x="7519203" y="3305705"/>
                <a:ext cx="1030544" cy="1508774"/>
                <a:chOff x="7519203" y="3480608"/>
                <a:chExt cx="990053" cy="1530515"/>
              </a:xfrm>
            </p:grpSpPr>
            <p:sp>
              <p:nvSpPr>
                <p:cNvPr id="97" name="Trapezio 67">
                  <a:extLst>
                    <a:ext uri="{FF2B5EF4-FFF2-40B4-BE49-F238E27FC236}">
                      <a16:creationId xmlns:a16="http://schemas.microsoft.com/office/drawing/2014/main" id="{EA570304-1BB2-A887-4715-A1FF41A8F63C}"/>
                    </a:ext>
                  </a:extLst>
                </p:cNvPr>
                <p:cNvSpPr/>
                <p:nvPr/>
              </p:nvSpPr>
              <p:spPr>
                <a:xfrm rot="929617">
                  <a:off x="7519203" y="3480608"/>
                  <a:ext cx="990053" cy="1530515"/>
                </a:xfrm>
                <a:custGeom>
                  <a:avLst/>
                  <a:gdLst>
                    <a:gd name="connsiteX0" fmla="*/ 0 w 1017409"/>
                    <a:gd name="connsiteY0" fmla="*/ 1393390 h 1393390"/>
                    <a:gd name="connsiteX1" fmla="*/ 149671 w 1017409"/>
                    <a:gd name="connsiteY1" fmla="*/ 0 h 1393390"/>
                    <a:gd name="connsiteX2" fmla="*/ 867738 w 1017409"/>
                    <a:gd name="connsiteY2" fmla="*/ 0 h 1393390"/>
                    <a:gd name="connsiteX3" fmla="*/ 1017409 w 1017409"/>
                    <a:gd name="connsiteY3" fmla="*/ 1393390 h 1393390"/>
                    <a:gd name="connsiteX4" fmla="*/ 0 w 1017409"/>
                    <a:gd name="connsiteY4" fmla="*/ 1393390 h 1393390"/>
                    <a:gd name="connsiteX0" fmla="*/ 0 w 961936"/>
                    <a:gd name="connsiteY0" fmla="*/ 1393390 h 1393390"/>
                    <a:gd name="connsiteX1" fmla="*/ 149671 w 961936"/>
                    <a:gd name="connsiteY1" fmla="*/ 0 h 1393390"/>
                    <a:gd name="connsiteX2" fmla="*/ 867738 w 961936"/>
                    <a:gd name="connsiteY2" fmla="*/ 0 h 1393390"/>
                    <a:gd name="connsiteX3" fmla="*/ 961936 w 961936"/>
                    <a:gd name="connsiteY3" fmla="*/ 1392953 h 1393390"/>
                    <a:gd name="connsiteX4" fmla="*/ 0 w 961936"/>
                    <a:gd name="connsiteY4" fmla="*/ 1393390 h 1393390"/>
                    <a:gd name="connsiteX0" fmla="*/ 0 w 990173"/>
                    <a:gd name="connsiteY0" fmla="*/ 1393390 h 1393390"/>
                    <a:gd name="connsiteX1" fmla="*/ 149671 w 990173"/>
                    <a:gd name="connsiteY1" fmla="*/ 0 h 1393390"/>
                    <a:gd name="connsiteX2" fmla="*/ 867738 w 990173"/>
                    <a:gd name="connsiteY2" fmla="*/ 0 h 1393390"/>
                    <a:gd name="connsiteX3" fmla="*/ 961936 w 990173"/>
                    <a:gd name="connsiteY3" fmla="*/ 1392953 h 1393390"/>
                    <a:gd name="connsiteX4" fmla="*/ 0 w 990173"/>
                    <a:gd name="connsiteY4" fmla="*/ 1393390 h 1393390"/>
                    <a:gd name="connsiteX0" fmla="*/ 0 w 990173"/>
                    <a:gd name="connsiteY0" fmla="*/ 1393390 h 1393390"/>
                    <a:gd name="connsiteX1" fmla="*/ 149671 w 990173"/>
                    <a:gd name="connsiteY1" fmla="*/ 0 h 1393390"/>
                    <a:gd name="connsiteX2" fmla="*/ 867738 w 990173"/>
                    <a:gd name="connsiteY2" fmla="*/ 0 h 1393390"/>
                    <a:gd name="connsiteX3" fmla="*/ 961936 w 990173"/>
                    <a:gd name="connsiteY3" fmla="*/ 1392953 h 1393390"/>
                    <a:gd name="connsiteX4" fmla="*/ 0 w 990173"/>
                    <a:gd name="connsiteY4" fmla="*/ 1393390 h 1393390"/>
                    <a:gd name="connsiteX0" fmla="*/ 0 w 990173"/>
                    <a:gd name="connsiteY0" fmla="*/ 1393390 h 1411727"/>
                    <a:gd name="connsiteX1" fmla="*/ 149671 w 990173"/>
                    <a:gd name="connsiteY1" fmla="*/ 0 h 1411727"/>
                    <a:gd name="connsiteX2" fmla="*/ 867738 w 990173"/>
                    <a:gd name="connsiteY2" fmla="*/ 0 h 1411727"/>
                    <a:gd name="connsiteX3" fmla="*/ 961936 w 990173"/>
                    <a:gd name="connsiteY3" fmla="*/ 1392953 h 1411727"/>
                    <a:gd name="connsiteX4" fmla="*/ 0 w 990173"/>
                    <a:gd name="connsiteY4" fmla="*/ 1393390 h 1411727"/>
                    <a:gd name="connsiteX0" fmla="*/ 11176 w 1001349"/>
                    <a:gd name="connsiteY0" fmla="*/ 1393390 h 1411727"/>
                    <a:gd name="connsiteX1" fmla="*/ 160847 w 1001349"/>
                    <a:gd name="connsiteY1" fmla="*/ 0 h 1411727"/>
                    <a:gd name="connsiteX2" fmla="*/ 878914 w 1001349"/>
                    <a:gd name="connsiteY2" fmla="*/ 0 h 1411727"/>
                    <a:gd name="connsiteX3" fmla="*/ 973112 w 1001349"/>
                    <a:gd name="connsiteY3" fmla="*/ 1392953 h 1411727"/>
                    <a:gd name="connsiteX4" fmla="*/ 11176 w 1001349"/>
                    <a:gd name="connsiteY4" fmla="*/ 1393390 h 1411727"/>
                    <a:gd name="connsiteX0" fmla="*/ 13018 w 1003191"/>
                    <a:gd name="connsiteY0" fmla="*/ 1393390 h 1411727"/>
                    <a:gd name="connsiteX1" fmla="*/ 162689 w 1003191"/>
                    <a:gd name="connsiteY1" fmla="*/ 0 h 1411727"/>
                    <a:gd name="connsiteX2" fmla="*/ 880756 w 1003191"/>
                    <a:gd name="connsiteY2" fmla="*/ 0 h 1411727"/>
                    <a:gd name="connsiteX3" fmla="*/ 974954 w 1003191"/>
                    <a:gd name="connsiteY3" fmla="*/ 1392953 h 1411727"/>
                    <a:gd name="connsiteX4" fmla="*/ 13018 w 1003191"/>
                    <a:gd name="connsiteY4" fmla="*/ 1393390 h 1411727"/>
                    <a:gd name="connsiteX0" fmla="*/ 13018 w 996432"/>
                    <a:gd name="connsiteY0" fmla="*/ 1393390 h 1450462"/>
                    <a:gd name="connsiteX1" fmla="*/ 162689 w 996432"/>
                    <a:gd name="connsiteY1" fmla="*/ 0 h 1450462"/>
                    <a:gd name="connsiteX2" fmla="*/ 880756 w 996432"/>
                    <a:gd name="connsiteY2" fmla="*/ 0 h 1450462"/>
                    <a:gd name="connsiteX3" fmla="*/ 967173 w 996432"/>
                    <a:gd name="connsiteY3" fmla="*/ 1450461 h 1450462"/>
                    <a:gd name="connsiteX4" fmla="*/ 13018 w 996432"/>
                    <a:gd name="connsiteY4" fmla="*/ 1393390 h 1450462"/>
                    <a:gd name="connsiteX0" fmla="*/ 12523 w 995937"/>
                    <a:gd name="connsiteY0" fmla="*/ 1393390 h 1450462"/>
                    <a:gd name="connsiteX1" fmla="*/ 162194 w 995937"/>
                    <a:gd name="connsiteY1" fmla="*/ 0 h 1450462"/>
                    <a:gd name="connsiteX2" fmla="*/ 880261 w 995937"/>
                    <a:gd name="connsiteY2" fmla="*/ 0 h 1450462"/>
                    <a:gd name="connsiteX3" fmla="*/ 966678 w 995937"/>
                    <a:gd name="connsiteY3" fmla="*/ 1450461 h 1450462"/>
                    <a:gd name="connsiteX4" fmla="*/ 12523 w 995937"/>
                    <a:gd name="connsiteY4" fmla="*/ 1393390 h 1450462"/>
                    <a:gd name="connsiteX0" fmla="*/ 12523 w 995937"/>
                    <a:gd name="connsiteY0" fmla="*/ 1432747 h 1489819"/>
                    <a:gd name="connsiteX1" fmla="*/ 162194 w 995937"/>
                    <a:gd name="connsiteY1" fmla="*/ 39357 h 1489819"/>
                    <a:gd name="connsiteX2" fmla="*/ 880261 w 995937"/>
                    <a:gd name="connsiteY2" fmla="*/ 39357 h 1489819"/>
                    <a:gd name="connsiteX3" fmla="*/ 966678 w 995937"/>
                    <a:gd name="connsiteY3" fmla="*/ 1489818 h 1489819"/>
                    <a:gd name="connsiteX4" fmla="*/ 12523 w 995937"/>
                    <a:gd name="connsiteY4" fmla="*/ 1432747 h 1489819"/>
                    <a:gd name="connsiteX0" fmla="*/ 12523 w 995937"/>
                    <a:gd name="connsiteY0" fmla="*/ 1432747 h 1518816"/>
                    <a:gd name="connsiteX1" fmla="*/ 162194 w 995937"/>
                    <a:gd name="connsiteY1" fmla="*/ 39357 h 1518816"/>
                    <a:gd name="connsiteX2" fmla="*/ 880261 w 995937"/>
                    <a:gd name="connsiteY2" fmla="*/ 39357 h 1518816"/>
                    <a:gd name="connsiteX3" fmla="*/ 966678 w 995937"/>
                    <a:gd name="connsiteY3" fmla="*/ 1489818 h 1518816"/>
                    <a:gd name="connsiteX4" fmla="*/ 12523 w 995937"/>
                    <a:gd name="connsiteY4" fmla="*/ 1432747 h 1518816"/>
                    <a:gd name="connsiteX0" fmla="*/ 12523 w 995937"/>
                    <a:gd name="connsiteY0" fmla="*/ 1432747 h 1534940"/>
                    <a:gd name="connsiteX1" fmla="*/ 162194 w 995937"/>
                    <a:gd name="connsiteY1" fmla="*/ 39357 h 1534940"/>
                    <a:gd name="connsiteX2" fmla="*/ 880261 w 995937"/>
                    <a:gd name="connsiteY2" fmla="*/ 39357 h 1534940"/>
                    <a:gd name="connsiteX3" fmla="*/ 966678 w 995937"/>
                    <a:gd name="connsiteY3" fmla="*/ 1489818 h 1534940"/>
                    <a:gd name="connsiteX4" fmla="*/ 12523 w 995937"/>
                    <a:gd name="connsiteY4" fmla="*/ 1432747 h 1534940"/>
                    <a:gd name="connsiteX0" fmla="*/ 12523 w 1003560"/>
                    <a:gd name="connsiteY0" fmla="*/ 1428322 h 1530515"/>
                    <a:gd name="connsiteX1" fmla="*/ 162194 w 1003560"/>
                    <a:gd name="connsiteY1" fmla="*/ 34932 h 1530515"/>
                    <a:gd name="connsiteX2" fmla="*/ 925119 w 1003560"/>
                    <a:gd name="connsiteY2" fmla="*/ 54127 h 1530515"/>
                    <a:gd name="connsiteX3" fmla="*/ 966678 w 1003560"/>
                    <a:gd name="connsiteY3" fmla="*/ 1485393 h 1530515"/>
                    <a:gd name="connsiteX4" fmla="*/ 12523 w 1003560"/>
                    <a:gd name="connsiteY4" fmla="*/ 1428322 h 1530515"/>
                    <a:gd name="connsiteX0" fmla="*/ 12523 w 991671"/>
                    <a:gd name="connsiteY0" fmla="*/ 1428322 h 1530515"/>
                    <a:gd name="connsiteX1" fmla="*/ 162194 w 991671"/>
                    <a:gd name="connsiteY1" fmla="*/ 34932 h 1530515"/>
                    <a:gd name="connsiteX2" fmla="*/ 925119 w 991671"/>
                    <a:gd name="connsiteY2" fmla="*/ 54127 h 1530515"/>
                    <a:gd name="connsiteX3" fmla="*/ 966678 w 991671"/>
                    <a:gd name="connsiteY3" fmla="*/ 1485393 h 1530515"/>
                    <a:gd name="connsiteX4" fmla="*/ 12523 w 991671"/>
                    <a:gd name="connsiteY4" fmla="*/ 1428322 h 1530515"/>
                    <a:gd name="connsiteX0" fmla="*/ 12523 w 990053"/>
                    <a:gd name="connsiteY0" fmla="*/ 1428322 h 1530515"/>
                    <a:gd name="connsiteX1" fmla="*/ 162194 w 990053"/>
                    <a:gd name="connsiteY1" fmla="*/ 34932 h 1530515"/>
                    <a:gd name="connsiteX2" fmla="*/ 925119 w 990053"/>
                    <a:gd name="connsiteY2" fmla="*/ 54127 h 1530515"/>
                    <a:gd name="connsiteX3" fmla="*/ 966678 w 990053"/>
                    <a:gd name="connsiteY3" fmla="*/ 1485393 h 1530515"/>
                    <a:gd name="connsiteX4" fmla="*/ 12523 w 990053"/>
                    <a:gd name="connsiteY4" fmla="*/ 1428322 h 1530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0053" h="1530515">
                      <a:moveTo>
                        <a:pt x="12523" y="1428322"/>
                      </a:moveTo>
                      <a:cubicBezTo>
                        <a:pt x="-40980" y="1332536"/>
                        <a:pt x="89837" y="560973"/>
                        <a:pt x="162194" y="34932"/>
                      </a:cubicBezTo>
                      <a:cubicBezTo>
                        <a:pt x="321651" y="-53623"/>
                        <a:pt x="685763" y="54127"/>
                        <a:pt x="925119" y="54127"/>
                      </a:cubicBezTo>
                      <a:cubicBezTo>
                        <a:pt x="850367" y="706018"/>
                        <a:pt x="1057201" y="1090073"/>
                        <a:pt x="966678" y="1485393"/>
                      </a:cubicBezTo>
                      <a:cubicBezTo>
                        <a:pt x="516692" y="1560930"/>
                        <a:pt x="95716" y="1541443"/>
                        <a:pt x="12523" y="1428322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sz="1200"/>
                </a:p>
              </p:txBody>
            </p:sp>
            <p:sp>
              <p:nvSpPr>
                <p:cNvPr id="98" name="Rettangolo 51">
                  <a:extLst>
                    <a:ext uri="{FF2B5EF4-FFF2-40B4-BE49-F238E27FC236}">
                      <a16:creationId xmlns:a16="http://schemas.microsoft.com/office/drawing/2014/main" id="{B838E886-1ADD-A1D9-C482-046980ED8598}"/>
                    </a:ext>
                  </a:extLst>
                </p:cNvPr>
                <p:cNvSpPr/>
                <p:nvPr/>
              </p:nvSpPr>
              <p:spPr>
                <a:xfrm rot="975309">
                  <a:off x="7836195" y="3544231"/>
                  <a:ext cx="629296" cy="743701"/>
                </a:xfrm>
                <a:custGeom>
                  <a:avLst/>
                  <a:gdLst>
                    <a:gd name="connsiteX0" fmla="*/ 0 w 616619"/>
                    <a:gd name="connsiteY0" fmla="*/ 0 h 621814"/>
                    <a:gd name="connsiteX1" fmla="*/ 616619 w 616619"/>
                    <a:gd name="connsiteY1" fmla="*/ 0 h 621814"/>
                    <a:gd name="connsiteX2" fmla="*/ 616619 w 616619"/>
                    <a:gd name="connsiteY2" fmla="*/ 621814 h 621814"/>
                    <a:gd name="connsiteX3" fmla="*/ 0 w 616619"/>
                    <a:gd name="connsiteY3" fmla="*/ 621814 h 621814"/>
                    <a:gd name="connsiteX4" fmla="*/ 0 w 616619"/>
                    <a:gd name="connsiteY4" fmla="*/ 0 h 621814"/>
                    <a:gd name="connsiteX0" fmla="*/ 0 w 616619"/>
                    <a:gd name="connsiteY0" fmla="*/ 0 h 688563"/>
                    <a:gd name="connsiteX1" fmla="*/ 616619 w 616619"/>
                    <a:gd name="connsiteY1" fmla="*/ 0 h 688563"/>
                    <a:gd name="connsiteX2" fmla="*/ 616619 w 616619"/>
                    <a:gd name="connsiteY2" fmla="*/ 621814 h 688563"/>
                    <a:gd name="connsiteX3" fmla="*/ 0 w 616619"/>
                    <a:gd name="connsiteY3" fmla="*/ 621814 h 688563"/>
                    <a:gd name="connsiteX4" fmla="*/ 0 w 616619"/>
                    <a:gd name="connsiteY4" fmla="*/ 0 h 688563"/>
                    <a:gd name="connsiteX0" fmla="*/ 0 w 616619"/>
                    <a:gd name="connsiteY0" fmla="*/ 0 h 708755"/>
                    <a:gd name="connsiteX1" fmla="*/ 616619 w 616619"/>
                    <a:gd name="connsiteY1" fmla="*/ 0 h 708755"/>
                    <a:gd name="connsiteX2" fmla="*/ 616619 w 616619"/>
                    <a:gd name="connsiteY2" fmla="*/ 621814 h 708755"/>
                    <a:gd name="connsiteX3" fmla="*/ 0 w 616619"/>
                    <a:gd name="connsiteY3" fmla="*/ 621814 h 708755"/>
                    <a:gd name="connsiteX4" fmla="*/ 0 w 616619"/>
                    <a:gd name="connsiteY4" fmla="*/ 0 h 708755"/>
                    <a:gd name="connsiteX0" fmla="*/ 0 w 616619"/>
                    <a:gd name="connsiteY0" fmla="*/ 0 h 711984"/>
                    <a:gd name="connsiteX1" fmla="*/ 616619 w 616619"/>
                    <a:gd name="connsiteY1" fmla="*/ 0 h 711984"/>
                    <a:gd name="connsiteX2" fmla="*/ 616619 w 616619"/>
                    <a:gd name="connsiteY2" fmla="*/ 621814 h 711984"/>
                    <a:gd name="connsiteX3" fmla="*/ 0 w 616619"/>
                    <a:gd name="connsiteY3" fmla="*/ 621814 h 711984"/>
                    <a:gd name="connsiteX4" fmla="*/ 0 w 616619"/>
                    <a:gd name="connsiteY4" fmla="*/ 0 h 711984"/>
                    <a:gd name="connsiteX0" fmla="*/ 0 w 616619"/>
                    <a:gd name="connsiteY0" fmla="*/ 0 h 712500"/>
                    <a:gd name="connsiteX1" fmla="*/ 616619 w 616619"/>
                    <a:gd name="connsiteY1" fmla="*/ 0 h 712500"/>
                    <a:gd name="connsiteX2" fmla="*/ 616619 w 616619"/>
                    <a:gd name="connsiteY2" fmla="*/ 621814 h 712500"/>
                    <a:gd name="connsiteX3" fmla="*/ 0 w 616619"/>
                    <a:gd name="connsiteY3" fmla="*/ 621814 h 712500"/>
                    <a:gd name="connsiteX4" fmla="*/ 0 w 616619"/>
                    <a:gd name="connsiteY4" fmla="*/ 0 h 712500"/>
                    <a:gd name="connsiteX0" fmla="*/ 0 w 630030"/>
                    <a:gd name="connsiteY0" fmla="*/ 0 h 712500"/>
                    <a:gd name="connsiteX1" fmla="*/ 630030 w 630030"/>
                    <a:gd name="connsiteY1" fmla="*/ 2440 h 712500"/>
                    <a:gd name="connsiteX2" fmla="*/ 616619 w 630030"/>
                    <a:gd name="connsiteY2" fmla="*/ 621814 h 712500"/>
                    <a:gd name="connsiteX3" fmla="*/ 0 w 630030"/>
                    <a:gd name="connsiteY3" fmla="*/ 621814 h 712500"/>
                    <a:gd name="connsiteX4" fmla="*/ 0 w 630030"/>
                    <a:gd name="connsiteY4" fmla="*/ 0 h 712500"/>
                    <a:gd name="connsiteX0" fmla="*/ 0 w 616619"/>
                    <a:gd name="connsiteY0" fmla="*/ 0 h 712500"/>
                    <a:gd name="connsiteX1" fmla="*/ 583210 w 616619"/>
                    <a:gd name="connsiteY1" fmla="*/ 16091 h 712500"/>
                    <a:gd name="connsiteX2" fmla="*/ 616619 w 616619"/>
                    <a:gd name="connsiteY2" fmla="*/ 621814 h 712500"/>
                    <a:gd name="connsiteX3" fmla="*/ 0 w 616619"/>
                    <a:gd name="connsiteY3" fmla="*/ 621814 h 712500"/>
                    <a:gd name="connsiteX4" fmla="*/ 0 w 616619"/>
                    <a:gd name="connsiteY4" fmla="*/ 0 h 712500"/>
                    <a:gd name="connsiteX0" fmla="*/ 0 w 629296"/>
                    <a:gd name="connsiteY0" fmla="*/ 0 h 712500"/>
                    <a:gd name="connsiteX1" fmla="*/ 629296 w 629296"/>
                    <a:gd name="connsiteY1" fmla="*/ 21703 h 712500"/>
                    <a:gd name="connsiteX2" fmla="*/ 616619 w 629296"/>
                    <a:gd name="connsiteY2" fmla="*/ 621814 h 712500"/>
                    <a:gd name="connsiteX3" fmla="*/ 0 w 629296"/>
                    <a:gd name="connsiteY3" fmla="*/ 621814 h 712500"/>
                    <a:gd name="connsiteX4" fmla="*/ 0 w 629296"/>
                    <a:gd name="connsiteY4" fmla="*/ 0 h 712500"/>
                    <a:gd name="connsiteX0" fmla="*/ 0 w 629296"/>
                    <a:gd name="connsiteY0" fmla="*/ 11210 h 723710"/>
                    <a:gd name="connsiteX1" fmla="*/ 629296 w 629296"/>
                    <a:gd name="connsiteY1" fmla="*/ 32913 h 723710"/>
                    <a:gd name="connsiteX2" fmla="*/ 616619 w 629296"/>
                    <a:gd name="connsiteY2" fmla="*/ 633024 h 723710"/>
                    <a:gd name="connsiteX3" fmla="*/ 0 w 629296"/>
                    <a:gd name="connsiteY3" fmla="*/ 633024 h 723710"/>
                    <a:gd name="connsiteX4" fmla="*/ 0 w 629296"/>
                    <a:gd name="connsiteY4" fmla="*/ 11210 h 723710"/>
                    <a:gd name="connsiteX0" fmla="*/ 0 w 629296"/>
                    <a:gd name="connsiteY0" fmla="*/ 31201 h 743701"/>
                    <a:gd name="connsiteX1" fmla="*/ 629296 w 629296"/>
                    <a:gd name="connsiteY1" fmla="*/ 52904 h 743701"/>
                    <a:gd name="connsiteX2" fmla="*/ 616619 w 629296"/>
                    <a:gd name="connsiteY2" fmla="*/ 653015 h 743701"/>
                    <a:gd name="connsiteX3" fmla="*/ 0 w 629296"/>
                    <a:gd name="connsiteY3" fmla="*/ 653015 h 743701"/>
                    <a:gd name="connsiteX4" fmla="*/ 0 w 629296"/>
                    <a:gd name="connsiteY4" fmla="*/ 31201 h 743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9296" h="743701">
                      <a:moveTo>
                        <a:pt x="0" y="31201"/>
                      </a:moveTo>
                      <a:cubicBezTo>
                        <a:pt x="200260" y="-15942"/>
                        <a:pt x="415878" y="-10414"/>
                        <a:pt x="629296" y="52904"/>
                      </a:cubicBezTo>
                      <a:lnTo>
                        <a:pt x="616619" y="653015"/>
                      </a:lnTo>
                      <a:cubicBezTo>
                        <a:pt x="436182" y="804442"/>
                        <a:pt x="84588" y="739080"/>
                        <a:pt x="0" y="653015"/>
                      </a:cubicBezTo>
                      <a:lnTo>
                        <a:pt x="0" y="31201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sz="1200"/>
                </a:p>
              </p:txBody>
            </p:sp>
            <p:sp>
              <p:nvSpPr>
                <p:cNvPr id="99" name="Rettangolo con angoli arrotondati 98">
                  <a:extLst>
                    <a:ext uri="{FF2B5EF4-FFF2-40B4-BE49-F238E27FC236}">
                      <a16:creationId xmlns:a16="http://schemas.microsoft.com/office/drawing/2014/main" id="{76EE7A67-394D-05D0-6E4F-B58755B4B5E3}"/>
                    </a:ext>
                  </a:extLst>
                </p:cNvPr>
                <p:cNvSpPr/>
                <p:nvPr/>
              </p:nvSpPr>
              <p:spPr>
                <a:xfrm rot="932484">
                  <a:off x="7878799" y="3516627"/>
                  <a:ext cx="180607" cy="471634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sz="1200"/>
                </a:p>
              </p:txBody>
            </p:sp>
            <p:sp>
              <p:nvSpPr>
                <p:cNvPr id="100" name="Rettangolo con angoli arrotondati 99">
                  <a:extLst>
                    <a:ext uri="{FF2B5EF4-FFF2-40B4-BE49-F238E27FC236}">
                      <a16:creationId xmlns:a16="http://schemas.microsoft.com/office/drawing/2014/main" id="{B435A0CA-3080-067E-9EEA-3F07AC756E4F}"/>
                    </a:ext>
                  </a:extLst>
                </p:cNvPr>
                <p:cNvSpPr/>
                <p:nvPr/>
              </p:nvSpPr>
              <p:spPr>
                <a:xfrm rot="1190323">
                  <a:off x="8303944" y="3644241"/>
                  <a:ext cx="180607" cy="471634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sz="1200"/>
                </a:p>
              </p:txBody>
            </p:sp>
          </p:grpSp>
          <p:grpSp>
            <p:nvGrpSpPr>
              <p:cNvPr id="60" name="Gruppo 59">
                <a:extLst>
                  <a:ext uri="{FF2B5EF4-FFF2-40B4-BE49-F238E27FC236}">
                    <a16:creationId xmlns:a16="http://schemas.microsoft.com/office/drawing/2014/main" id="{8D41DAE3-C080-43F9-0AA6-F0E6436B0FF7}"/>
                  </a:ext>
                </a:extLst>
              </p:cNvPr>
              <p:cNvGrpSpPr/>
              <p:nvPr/>
            </p:nvGrpSpPr>
            <p:grpSpPr>
              <a:xfrm>
                <a:off x="8041251" y="2928707"/>
                <a:ext cx="1512717" cy="787636"/>
                <a:chOff x="8041251" y="3114001"/>
                <a:chExt cx="1453281" cy="798986"/>
              </a:xfrm>
            </p:grpSpPr>
            <p:grpSp>
              <p:nvGrpSpPr>
                <p:cNvPr id="90" name="Gruppo 89">
                  <a:extLst>
                    <a:ext uri="{FF2B5EF4-FFF2-40B4-BE49-F238E27FC236}">
                      <a16:creationId xmlns:a16="http://schemas.microsoft.com/office/drawing/2014/main" id="{D94918F1-9851-11E8-8AF7-BC15664C547B}"/>
                    </a:ext>
                  </a:extLst>
                </p:cNvPr>
                <p:cNvGrpSpPr/>
                <p:nvPr/>
              </p:nvGrpSpPr>
              <p:grpSpPr>
                <a:xfrm>
                  <a:off x="8041251" y="3281209"/>
                  <a:ext cx="480577" cy="631778"/>
                  <a:chOff x="8017161" y="3295527"/>
                  <a:chExt cx="480577" cy="631778"/>
                </a:xfrm>
              </p:grpSpPr>
              <p:sp>
                <p:nvSpPr>
                  <p:cNvPr id="95" name="Trapezio 49">
                    <a:extLst>
                      <a:ext uri="{FF2B5EF4-FFF2-40B4-BE49-F238E27FC236}">
                        <a16:creationId xmlns:a16="http://schemas.microsoft.com/office/drawing/2014/main" id="{3EC81D20-BA49-B83C-5650-2BBF3F7D374C}"/>
                      </a:ext>
                    </a:extLst>
                  </p:cNvPr>
                  <p:cNvSpPr/>
                  <p:nvPr/>
                </p:nvSpPr>
                <p:spPr>
                  <a:xfrm rot="11738135">
                    <a:off x="8017161" y="3295527"/>
                    <a:ext cx="480577" cy="468662"/>
                  </a:xfrm>
                  <a:custGeom>
                    <a:avLst/>
                    <a:gdLst>
                      <a:gd name="connsiteX0" fmla="*/ 0 w 321145"/>
                      <a:gd name="connsiteY0" fmla="*/ 361419 h 361419"/>
                      <a:gd name="connsiteX1" fmla="*/ 80286 w 321145"/>
                      <a:gd name="connsiteY1" fmla="*/ 0 h 361419"/>
                      <a:gd name="connsiteX2" fmla="*/ 240859 w 321145"/>
                      <a:gd name="connsiteY2" fmla="*/ 0 h 361419"/>
                      <a:gd name="connsiteX3" fmla="*/ 321145 w 321145"/>
                      <a:gd name="connsiteY3" fmla="*/ 361419 h 361419"/>
                      <a:gd name="connsiteX4" fmla="*/ 0 w 321145"/>
                      <a:gd name="connsiteY4" fmla="*/ 361419 h 361419"/>
                      <a:gd name="connsiteX0" fmla="*/ 0 w 321145"/>
                      <a:gd name="connsiteY0" fmla="*/ 361419 h 412763"/>
                      <a:gd name="connsiteX1" fmla="*/ 80286 w 321145"/>
                      <a:gd name="connsiteY1" fmla="*/ 0 h 412763"/>
                      <a:gd name="connsiteX2" fmla="*/ 240859 w 321145"/>
                      <a:gd name="connsiteY2" fmla="*/ 0 h 412763"/>
                      <a:gd name="connsiteX3" fmla="*/ 321145 w 321145"/>
                      <a:gd name="connsiteY3" fmla="*/ 361419 h 412763"/>
                      <a:gd name="connsiteX4" fmla="*/ 0 w 321145"/>
                      <a:gd name="connsiteY4" fmla="*/ 361419 h 41276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81953"/>
                      <a:gd name="connsiteY0" fmla="*/ 302475 h 416714"/>
                      <a:gd name="connsiteX1" fmla="*/ 141094 w 381953"/>
                      <a:gd name="connsiteY1" fmla="*/ 0 h 416714"/>
                      <a:gd name="connsiteX2" fmla="*/ 301667 w 381953"/>
                      <a:gd name="connsiteY2" fmla="*/ 0 h 416714"/>
                      <a:gd name="connsiteX3" fmla="*/ 381953 w 381953"/>
                      <a:gd name="connsiteY3" fmla="*/ 361419 h 416714"/>
                      <a:gd name="connsiteX4" fmla="*/ 0 w 381953"/>
                      <a:gd name="connsiteY4" fmla="*/ 302475 h 416714"/>
                      <a:gd name="connsiteX0" fmla="*/ 0 w 433414"/>
                      <a:gd name="connsiteY0" fmla="*/ 302475 h 404427"/>
                      <a:gd name="connsiteX1" fmla="*/ 141094 w 433414"/>
                      <a:gd name="connsiteY1" fmla="*/ 0 h 404427"/>
                      <a:gd name="connsiteX2" fmla="*/ 301667 w 433414"/>
                      <a:gd name="connsiteY2" fmla="*/ 0 h 404427"/>
                      <a:gd name="connsiteX3" fmla="*/ 433414 w 433414"/>
                      <a:gd name="connsiteY3" fmla="*/ 342175 h 404427"/>
                      <a:gd name="connsiteX4" fmla="*/ 0 w 433414"/>
                      <a:gd name="connsiteY4" fmla="*/ 302475 h 404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3414" h="404427">
                        <a:moveTo>
                          <a:pt x="0" y="302475"/>
                        </a:moveTo>
                        <a:cubicBezTo>
                          <a:pt x="179855" y="208788"/>
                          <a:pt x="209883" y="258317"/>
                          <a:pt x="141094" y="0"/>
                        </a:cubicBezTo>
                        <a:lnTo>
                          <a:pt x="301667" y="0"/>
                        </a:lnTo>
                        <a:cubicBezTo>
                          <a:pt x="328429" y="120473"/>
                          <a:pt x="302166" y="187642"/>
                          <a:pt x="433414" y="342175"/>
                        </a:cubicBezTo>
                        <a:cubicBezTo>
                          <a:pt x="335043" y="441031"/>
                          <a:pt x="101399" y="418000"/>
                          <a:pt x="0" y="302475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sz="1200"/>
                  </a:p>
                </p:txBody>
              </p:sp>
              <p:sp>
                <p:nvSpPr>
                  <p:cNvPr id="96" name="Ovale 95">
                    <a:extLst>
                      <a:ext uri="{FF2B5EF4-FFF2-40B4-BE49-F238E27FC236}">
                        <a16:creationId xmlns:a16="http://schemas.microsoft.com/office/drawing/2014/main" id="{A37AED09-8BEB-C15D-62EE-0181F8296D60}"/>
                      </a:ext>
                    </a:extLst>
                  </p:cNvPr>
                  <p:cNvSpPr/>
                  <p:nvPr/>
                </p:nvSpPr>
                <p:spPr>
                  <a:xfrm>
                    <a:off x="8030019" y="3658676"/>
                    <a:ext cx="268224" cy="268629"/>
                  </a:xfrm>
                  <a:prstGeom prst="ellipse">
                    <a:avLst/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sz="1200"/>
                  </a:p>
                </p:txBody>
              </p:sp>
            </p:grpSp>
            <p:grpSp>
              <p:nvGrpSpPr>
                <p:cNvPr id="91" name="Gruppo 90">
                  <a:extLst>
                    <a:ext uri="{FF2B5EF4-FFF2-40B4-BE49-F238E27FC236}">
                      <a16:creationId xmlns:a16="http://schemas.microsoft.com/office/drawing/2014/main" id="{B228B75F-6827-EBAB-FF7B-468F61631B40}"/>
                    </a:ext>
                  </a:extLst>
                </p:cNvPr>
                <p:cNvGrpSpPr/>
                <p:nvPr/>
              </p:nvGrpSpPr>
              <p:grpSpPr>
                <a:xfrm>
                  <a:off x="8992065" y="3239791"/>
                  <a:ext cx="502467" cy="641469"/>
                  <a:chOff x="8992065" y="3239791"/>
                  <a:chExt cx="502467" cy="641469"/>
                </a:xfrm>
              </p:grpSpPr>
              <p:sp>
                <p:nvSpPr>
                  <p:cNvPr id="93" name="Trapezio 49">
                    <a:extLst>
                      <a:ext uri="{FF2B5EF4-FFF2-40B4-BE49-F238E27FC236}">
                        <a16:creationId xmlns:a16="http://schemas.microsoft.com/office/drawing/2014/main" id="{77C9A4C5-8C1A-7F2F-4293-E1E249924631}"/>
                      </a:ext>
                    </a:extLst>
                  </p:cNvPr>
                  <p:cNvSpPr/>
                  <p:nvPr/>
                </p:nvSpPr>
                <p:spPr>
                  <a:xfrm rot="9729401" flipH="1">
                    <a:off x="8992065" y="3239791"/>
                    <a:ext cx="502467" cy="507508"/>
                  </a:xfrm>
                  <a:custGeom>
                    <a:avLst/>
                    <a:gdLst>
                      <a:gd name="connsiteX0" fmla="*/ 0 w 321145"/>
                      <a:gd name="connsiteY0" fmla="*/ 361419 h 361419"/>
                      <a:gd name="connsiteX1" fmla="*/ 80286 w 321145"/>
                      <a:gd name="connsiteY1" fmla="*/ 0 h 361419"/>
                      <a:gd name="connsiteX2" fmla="*/ 240859 w 321145"/>
                      <a:gd name="connsiteY2" fmla="*/ 0 h 361419"/>
                      <a:gd name="connsiteX3" fmla="*/ 321145 w 321145"/>
                      <a:gd name="connsiteY3" fmla="*/ 361419 h 361419"/>
                      <a:gd name="connsiteX4" fmla="*/ 0 w 321145"/>
                      <a:gd name="connsiteY4" fmla="*/ 361419 h 361419"/>
                      <a:gd name="connsiteX0" fmla="*/ 0 w 321145"/>
                      <a:gd name="connsiteY0" fmla="*/ 361419 h 412763"/>
                      <a:gd name="connsiteX1" fmla="*/ 80286 w 321145"/>
                      <a:gd name="connsiteY1" fmla="*/ 0 h 412763"/>
                      <a:gd name="connsiteX2" fmla="*/ 240859 w 321145"/>
                      <a:gd name="connsiteY2" fmla="*/ 0 h 412763"/>
                      <a:gd name="connsiteX3" fmla="*/ 321145 w 321145"/>
                      <a:gd name="connsiteY3" fmla="*/ 361419 h 412763"/>
                      <a:gd name="connsiteX4" fmla="*/ 0 w 321145"/>
                      <a:gd name="connsiteY4" fmla="*/ 361419 h 41276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81953"/>
                      <a:gd name="connsiteY0" fmla="*/ 302475 h 416714"/>
                      <a:gd name="connsiteX1" fmla="*/ 141094 w 381953"/>
                      <a:gd name="connsiteY1" fmla="*/ 0 h 416714"/>
                      <a:gd name="connsiteX2" fmla="*/ 301667 w 381953"/>
                      <a:gd name="connsiteY2" fmla="*/ 0 h 416714"/>
                      <a:gd name="connsiteX3" fmla="*/ 381953 w 381953"/>
                      <a:gd name="connsiteY3" fmla="*/ 361419 h 416714"/>
                      <a:gd name="connsiteX4" fmla="*/ 0 w 381953"/>
                      <a:gd name="connsiteY4" fmla="*/ 302475 h 416714"/>
                      <a:gd name="connsiteX0" fmla="*/ 0 w 433414"/>
                      <a:gd name="connsiteY0" fmla="*/ 302475 h 404427"/>
                      <a:gd name="connsiteX1" fmla="*/ 141094 w 433414"/>
                      <a:gd name="connsiteY1" fmla="*/ 0 h 404427"/>
                      <a:gd name="connsiteX2" fmla="*/ 301667 w 433414"/>
                      <a:gd name="connsiteY2" fmla="*/ 0 h 404427"/>
                      <a:gd name="connsiteX3" fmla="*/ 433414 w 433414"/>
                      <a:gd name="connsiteY3" fmla="*/ 342175 h 404427"/>
                      <a:gd name="connsiteX4" fmla="*/ 0 w 433414"/>
                      <a:gd name="connsiteY4" fmla="*/ 302475 h 404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3414" h="404427">
                        <a:moveTo>
                          <a:pt x="0" y="302475"/>
                        </a:moveTo>
                        <a:cubicBezTo>
                          <a:pt x="179855" y="208788"/>
                          <a:pt x="209883" y="258317"/>
                          <a:pt x="141094" y="0"/>
                        </a:cubicBezTo>
                        <a:lnTo>
                          <a:pt x="301667" y="0"/>
                        </a:lnTo>
                        <a:cubicBezTo>
                          <a:pt x="328429" y="120473"/>
                          <a:pt x="302166" y="187642"/>
                          <a:pt x="433414" y="342175"/>
                        </a:cubicBezTo>
                        <a:cubicBezTo>
                          <a:pt x="335043" y="441031"/>
                          <a:pt x="101399" y="418000"/>
                          <a:pt x="0" y="302475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sz="1200"/>
                  </a:p>
                </p:txBody>
              </p:sp>
              <p:sp>
                <p:nvSpPr>
                  <p:cNvPr id="94" name="Ovale 93">
                    <a:extLst>
                      <a:ext uri="{FF2B5EF4-FFF2-40B4-BE49-F238E27FC236}">
                        <a16:creationId xmlns:a16="http://schemas.microsoft.com/office/drawing/2014/main" id="{8B6A4E4E-6152-32F5-AC94-19BC004EA151}"/>
                      </a:ext>
                    </a:extLst>
                  </p:cNvPr>
                  <p:cNvSpPr/>
                  <p:nvPr/>
                </p:nvSpPr>
                <p:spPr>
                  <a:xfrm>
                    <a:off x="9207716" y="3612631"/>
                    <a:ext cx="268224" cy="268629"/>
                  </a:xfrm>
                  <a:prstGeom prst="ellipse">
                    <a:avLst/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sz="1200"/>
                  </a:p>
                </p:txBody>
              </p:sp>
            </p:grpSp>
            <p:sp>
              <p:nvSpPr>
                <p:cNvPr id="92" name="Esagono 45">
                  <a:extLst>
                    <a:ext uri="{FF2B5EF4-FFF2-40B4-BE49-F238E27FC236}">
                      <a16:creationId xmlns:a16="http://schemas.microsoft.com/office/drawing/2014/main" id="{B3916858-D24D-BA53-4CB5-B4241C192D9C}"/>
                    </a:ext>
                  </a:extLst>
                </p:cNvPr>
                <p:cNvSpPr/>
                <p:nvPr/>
              </p:nvSpPr>
              <p:spPr>
                <a:xfrm>
                  <a:off x="8240379" y="3114001"/>
                  <a:ext cx="997854" cy="678990"/>
                </a:xfrm>
                <a:custGeom>
                  <a:avLst/>
                  <a:gdLst>
                    <a:gd name="connsiteX0" fmla="*/ 0 w 880368"/>
                    <a:gd name="connsiteY0" fmla="*/ 414515 h 829030"/>
                    <a:gd name="connsiteX1" fmla="*/ 207258 w 880368"/>
                    <a:gd name="connsiteY1" fmla="*/ 0 h 829030"/>
                    <a:gd name="connsiteX2" fmla="*/ 673111 w 880368"/>
                    <a:gd name="connsiteY2" fmla="*/ 0 h 829030"/>
                    <a:gd name="connsiteX3" fmla="*/ 880368 w 880368"/>
                    <a:gd name="connsiteY3" fmla="*/ 414515 h 829030"/>
                    <a:gd name="connsiteX4" fmla="*/ 673111 w 880368"/>
                    <a:gd name="connsiteY4" fmla="*/ 829030 h 829030"/>
                    <a:gd name="connsiteX5" fmla="*/ 207258 w 880368"/>
                    <a:gd name="connsiteY5" fmla="*/ 829030 h 829030"/>
                    <a:gd name="connsiteX6" fmla="*/ 0 w 880368"/>
                    <a:gd name="connsiteY6" fmla="*/ 414515 h 829030"/>
                    <a:gd name="connsiteX0" fmla="*/ 0 w 886471"/>
                    <a:gd name="connsiteY0" fmla="*/ 414515 h 829030"/>
                    <a:gd name="connsiteX1" fmla="*/ 207258 w 886471"/>
                    <a:gd name="connsiteY1" fmla="*/ 0 h 829030"/>
                    <a:gd name="connsiteX2" fmla="*/ 886471 w 886471"/>
                    <a:gd name="connsiteY2" fmla="*/ 251460 h 829030"/>
                    <a:gd name="connsiteX3" fmla="*/ 880368 w 886471"/>
                    <a:gd name="connsiteY3" fmla="*/ 414515 h 829030"/>
                    <a:gd name="connsiteX4" fmla="*/ 673111 w 886471"/>
                    <a:gd name="connsiteY4" fmla="*/ 829030 h 829030"/>
                    <a:gd name="connsiteX5" fmla="*/ 207258 w 886471"/>
                    <a:gd name="connsiteY5" fmla="*/ 829030 h 829030"/>
                    <a:gd name="connsiteX6" fmla="*/ 0 w 886471"/>
                    <a:gd name="connsiteY6" fmla="*/ 414515 h 829030"/>
                    <a:gd name="connsiteX0" fmla="*/ 0 w 886471"/>
                    <a:gd name="connsiteY0" fmla="*/ 163055 h 577570"/>
                    <a:gd name="connsiteX1" fmla="*/ 9138 w 886471"/>
                    <a:gd name="connsiteY1" fmla="*/ 15240 h 577570"/>
                    <a:gd name="connsiteX2" fmla="*/ 886471 w 886471"/>
                    <a:gd name="connsiteY2" fmla="*/ 0 h 577570"/>
                    <a:gd name="connsiteX3" fmla="*/ 880368 w 886471"/>
                    <a:gd name="connsiteY3" fmla="*/ 163055 h 577570"/>
                    <a:gd name="connsiteX4" fmla="*/ 673111 w 886471"/>
                    <a:gd name="connsiteY4" fmla="*/ 577570 h 577570"/>
                    <a:gd name="connsiteX5" fmla="*/ 207258 w 886471"/>
                    <a:gd name="connsiteY5" fmla="*/ 577570 h 577570"/>
                    <a:gd name="connsiteX6" fmla="*/ 0 w 886471"/>
                    <a:gd name="connsiteY6" fmla="*/ 163055 h 577570"/>
                    <a:gd name="connsiteX0" fmla="*/ 0 w 886471"/>
                    <a:gd name="connsiteY0" fmla="*/ 163055 h 585190"/>
                    <a:gd name="connsiteX1" fmla="*/ 9138 w 886471"/>
                    <a:gd name="connsiteY1" fmla="*/ 15240 h 585190"/>
                    <a:gd name="connsiteX2" fmla="*/ 886471 w 886471"/>
                    <a:gd name="connsiteY2" fmla="*/ 0 h 585190"/>
                    <a:gd name="connsiteX3" fmla="*/ 880368 w 886471"/>
                    <a:gd name="connsiteY3" fmla="*/ 163055 h 585190"/>
                    <a:gd name="connsiteX4" fmla="*/ 673111 w 886471"/>
                    <a:gd name="connsiteY4" fmla="*/ 577570 h 585190"/>
                    <a:gd name="connsiteX5" fmla="*/ 367278 w 886471"/>
                    <a:gd name="connsiteY5" fmla="*/ 585190 h 585190"/>
                    <a:gd name="connsiteX6" fmla="*/ 0 w 886471"/>
                    <a:gd name="connsiteY6" fmla="*/ 163055 h 585190"/>
                    <a:gd name="connsiteX0" fmla="*/ 0 w 886471"/>
                    <a:gd name="connsiteY0" fmla="*/ 163055 h 585190"/>
                    <a:gd name="connsiteX1" fmla="*/ 9138 w 886471"/>
                    <a:gd name="connsiteY1" fmla="*/ 15240 h 585190"/>
                    <a:gd name="connsiteX2" fmla="*/ 886471 w 886471"/>
                    <a:gd name="connsiteY2" fmla="*/ 0 h 585190"/>
                    <a:gd name="connsiteX3" fmla="*/ 880368 w 886471"/>
                    <a:gd name="connsiteY3" fmla="*/ 163055 h 585190"/>
                    <a:gd name="connsiteX4" fmla="*/ 528331 w 886471"/>
                    <a:gd name="connsiteY4" fmla="*/ 585190 h 585190"/>
                    <a:gd name="connsiteX5" fmla="*/ 367278 w 886471"/>
                    <a:gd name="connsiteY5" fmla="*/ 585190 h 585190"/>
                    <a:gd name="connsiteX6" fmla="*/ 0 w 886471"/>
                    <a:gd name="connsiteY6" fmla="*/ 163055 h 585190"/>
                    <a:gd name="connsiteX0" fmla="*/ 0 w 886471"/>
                    <a:gd name="connsiteY0" fmla="*/ 163055 h 585190"/>
                    <a:gd name="connsiteX1" fmla="*/ 9138 w 886471"/>
                    <a:gd name="connsiteY1" fmla="*/ 15240 h 585190"/>
                    <a:gd name="connsiteX2" fmla="*/ 886471 w 886471"/>
                    <a:gd name="connsiteY2" fmla="*/ 0 h 585190"/>
                    <a:gd name="connsiteX3" fmla="*/ 880368 w 886471"/>
                    <a:gd name="connsiteY3" fmla="*/ 163055 h 585190"/>
                    <a:gd name="connsiteX4" fmla="*/ 528331 w 886471"/>
                    <a:gd name="connsiteY4" fmla="*/ 585190 h 585190"/>
                    <a:gd name="connsiteX5" fmla="*/ 367278 w 886471"/>
                    <a:gd name="connsiteY5" fmla="*/ 585190 h 585190"/>
                    <a:gd name="connsiteX6" fmla="*/ 0 w 886471"/>
                    <a:gd name="connsiteY6" fmla="*/ 163055 h 585190"/>
                    <a:gd name="connsiteX0" fmla="*/ 0 w 886471"/>
                    <a:gd name="connsiteY0" fmla="*/ 163055 h 585190"/>
                    <a:gd name="connsiteX1" fmla="*/ 9138 w 886471"/>
                    <a:gd name="connsiteY1" fmla="*/ 15240 h 585190"/>
                    <a:gd name="connsiteX2" fmla="*/ 886471 w 886471"/>
                    <a:gd name="connsiteY2" fmla="*/ 0 h 585190"/>
                    <a:gd name="connsiteX3" fmla="*/ 880368 w 886471"/>
                    <a:gd name="connsiteY3" fmla="*/ 163055 h 585190"/>
                    <a:gd name="connsiteX4" fmla="*/ 528331 w 886471"/>
                    <a:gd name="connsiteY4" fmla="*/ 585190 h 585190"/>
                    <a:gd name="connsiteX5" fmla="*/ 367278 w 886471"/>
                    <a:gd name="connsiteY5" fmla="*/ 585190 h 585190"/>
                    <a:gd name="connsiteX6" fmla="*/ 0 w 886471"/>
                    <a:gd name="connsiteY6" fmla="*/ 163055 h 585190"/>
                    <a:gd name="connsiteX0" fmla="*/ 0 w 886471"/>
                    <a:gd name="connsiteY0" fmla="*/ 163055 h 585190"/>
                    <a:gd name="connsiteX1" fmla="*/ 9138 w 886471"/>
                    <a:gd name="connsiteY1" fmla="*/ 15240 h 585190"/>
                    <a:gd name="connsiteX2" fmla="*/ 886471 w 886471"/>
                    <a:gd name="connsiteY2" fmla="*/ 0 h 585190"/>
                    <a:gd name="connsiteX3" fmla="*/ 880368 w 886471"/>
                    <a:gd name="connsiteY3" fmla="*/ 163055 h 585190"/>
                    <a:gd name="connsiteX4" fmla="*/ 528331 w 886471"/>
                    <a:gd name="connsiteY4" fmla="*/ 585190 h 585190"/>
                    <a:gd name="connsiteX5" fmla="*/ 367278 w 886471"/>
                    <a:gd name="connsiteY5" fmla="*/ 585190 h 585190"/>
                    <a:gd name="connsiteX6" fmla="*/ 0 w 886471"/>
                    <a:gd name="connsiteY6" fmla="*/ 163055 h 585190"/>
                    <a:gd name="connsiteX0" fmla="*/ 0 w 886471"/>
                    <a:gd name="connsiteY0" fmla="*/ 163055 h 585190"/>
                    <a:gd name="connsiteX1" fmla="*/ 9138 w 886471"/>
                    <a:gd name="connsiteY1" fmla="*/ 15240 h 585190"/>
                    <a:gd name="connsiteX2" fmla="*/ 886471 w 886471"/>
                    <a:gd name="connsiteY2" fmla="*/ 0 h 585190"/>
                    <a:gd name="connsiteX3" fmla="*/ 880368 w 886471"/>
                    <a:gd name="connsiteY3" fmla="*/ 163055 h 585190"/>
                    <a:gd name="connsiteX4" fmla="*/ 528331 w 886471"/>
                    <a:gd name="connsiteY4" fmla="*/ 585190 h 585190"/>
                    <a:gd name="connsiteX5" fmla="*/ 367278 w 886471"/>
                    <a:gd name="connsiteY5" fmla="*/ 585190 h 585190"/>
                    <a:gd name="connsiteX6" fmla="*/ 0 w 886471"/>
                    <a:gd name="connsiteY6" fmla="*/ 163055 h 585190"/>
                    <a:gd name="connsiteX0" fmla="*/ 0 w 886471"/>
                    <a:gd name="connsiteY0" fmla="*/ 163055 h 585190"/>
                    <a:gd name="connsiteX1" fmla="*/ 9138 w 886471"/>
                    <a:gd name="connsiteY1" fmla="*/ 15240 h 585190"/>
                    <a:gd name="connsiteX2" fmla="*/ 886471 w 886471"/>
                    <a:gd name="connsiteY2" fmla="*/ 0 h 585190"/>
                    <a:gd name="connsiteX3" fmla="*/ 880368 w 886471"/>
                    <a:gd name="connsiteY3" fmla="*/ 163055 h 585190"/>
                    <a:gd name="connsiteX4" fmla="*/ 528331 w 886471"/>
                    <a:gd name="connsiteY4" fmla="*/ 585190 h 585190"/>
                    <a:gd name="connsiteX5" fmla="*/ 367278 w 886471"/>
                    <a:gd name="connsiteY5" fmla="*/ 585190 h 585190"/>
                    <a:gd name="connsiteX6" fmla="*/ 0 w 886471"/>
                    <a:gd name="connsiteY6" fmla="*/ 163055 h 585190"/>
                    <a:gd name="connsiteX0" fmla="*/ 0 w 886471"/>
                    <a:gd name="connsiteY0" fmla="*/ 163055 h 585190"/>
                    <a:gd name="connsiteX1" fmla="*/ 9138 w 886471"/>
                    <a:gd name="connsiteY1" fmla="*/ 15240 h 585190"/>
                    <a:gd name="connsiteX2" fmla="*/ 886471 w 886471"/>
                    <a:gd name="connsiteY2" fmla="*/ 0 h 585190"/>
                    <a:gd name="connsiteX3" fmla="*/ 880368 w 886471"/>
                    <a:gd name="connsiteY3" fmla="*/ 163055 h 585190"/>
                    <a:gd name="connsiteX4" fmla="*/ 528331 w 886471"/>
                    <a:gd name="connsiteY4" fmla="*/ 585190 h 585190"/>
                    <a:gd name="connsiteX5" fmla="*/ 367278 w 886471"/>
                    <a:gd name="connsiteY5" fmla="*/ 585190 h 585190"/>
                    <a:gd name="connsiteX6" fmla="*/ 0 w 886471"/>
                    <a:gd name="connsiteY6" fmla="*/ 163055 h 585190"/>
                    <a:gd name="connsiteX0" fmla="*/ 0 w 886471"/>
                    <a:gd name="connsiteY0" fmla="*/ 163055 h 585190"/>
                    <a:gd name="connsiteX1" fmla="*/ 9138 w 886471"/>
                    <a:gd name="connsiteY1" fmla="*/ 15240 h 585190"/>
                    <a:gd name="connsiteX2" fmla="*/ 886471 w 886471"/>
                    <a:gd name="connsiteY2" fmla="*/ 0 h 585190"/>
                    <a:gd name="connsiteX3" fmla="*/ 880368 w 886471"/>
                    <a:gd name="connsiteY3" fmla="*/ 163055 h 585190"/>
                    <a:gd name="connsiteX4" fmla="*/ 528331 w 886471"/>
                    <a:gd name="connsiteY4" fmla="*/ 585190 h 585190"/>
                    <a:gd name="connsiteX5" fmla="*/ 367278 w 886471"/>
                    <a:gd name="connsiteY5" fmla="*/ 585190 h 585190"/>
                    <a:gd name="connsiteX6" fmla="*/ 0 w 886471"/>
                    <a:gd name="connsiteY6" fmla="*/ 163055 h 585190"/>
                    <a:gd name="connsiteX0" fmla="*/ 0 w 886471"/>
                    <a:gd name="connsiteY0" fmla="*/ 163055 h 585190"/>
                    <a:gd name="connsiteX1" fmla="*/ 9138 w 886471"/>
                    <a:gd name="connsiteY1" fmla="*/ 15240 h 585190"/>
                    <a:gd name="connsiteX2" fmla="*/ 886471 w 886471"/>
                    <a:gd name="connsiteY2" fmla="*/ 0 h 585190"/>
                    <a:gd name="connsiteX3" fmla="*/ 880368 w 886471"/>
                    <a:gd name="connsiteY3" fmla="*/ 163055 h 585190"/>
                    <a:gd name="connsiteX4" fmla="*/ 528331 w 886471"/>
                    <a:gd name="connsiteY4" fmla="*/ 585190 h 585190"/>
                    <a:gd name="connsiteX5" fmla="*/ 367278 w 886471"/>
                    <a:gd name="connsiteY5" fmla="*/ 585190 h 585190"/>
                    <a:gd name="connsiteX6" fmla="*/ 0 w 886471"/>
                    <a:gd name="connsiteY6" fmla="*/ 163055 h 585190"/>
                    <a:gd name="connsiteX0" fmla="*/ 0 w 886471"/>
                    <a:gd name="connsiteY0" fmla="*/ 163055 h 585190"/>
                    <a:gd name="connsiteX1" fmla="*/ 9138 w 886471"/>
                    <a:gd name="connsiteY1" fmla="*/ 15240 h 585190"/>
                    <a:gd name="connsiteX2" fmla="*/ 886471 w 886471"/>
                    <a:gd name="connsiteY2" fmla="*/ 0 h 585190"/>
                    <a:gd name="connsiteX3" fmla="*/ 880368 w 886471"/>
                    <a:gd name="connsiteY3" fmla="*/ 163055 h 585190"/>
                    <a:gd name="connsiteX4" fmla="*/ 528331 w 886471"/>
                    <a:gd name="connsiteY4" fmla="*/ 585190 h 585190"/>
                    <a:gd name="connsiteX5" fmla="*/ 367278 w 886471"/>
                    <a:gd name="connsiteY5" fmla="*/ 585190 h 585190"/>
                    <a:gd name="connsiteX6" fmla="*/ 0 w 886471"/>
                    <a:gd name="connsiteY6" fmla="*/ 163055 h 585190"/>
                    <a:gd name="connsiteX0" fmla="*/ 0 w 886471"/>
                    <a:gd name="connsiteY0" fmla="*/ 163055 h 585190"/>
                    <a:gd name="connsiteX1" fmla="*/ 9138 w 886471"/>
                    <a:gd name="connsiteY1" fmla="*/ 15240 h 585190"/>
                    <a:gd name="connsiteX2" fmla="*/ 886471 w 886471"/>
                    <a:gd name="connsiteY2" fmla="*/ 0 h 585190"/>
                    <a:gd name="connsiteX3" fmla="*/ 880368 w 886471"/>
                    <a:gd name="connsiteY3" fmla="*/ 163055 h 585190"/>
                    <a:gd name="connsiteX4" fmla="*/ 528331 w 886471"/>
                    <a:gd name="connsiteY4" fmla="*/ 585190 h 585190"/>
                    <a:gd name="connsiteX5" fmla="*/ 367278 w 886471"/>
                    <a:gd name="connsiteY5" fmla="*/ 585190 h 585190"/>
                    <a:gd name="connsiteX6" fmla="*/ 0 w 886471"/>
                    <a:gd name="connsiteY6" fmla="*/ 163055 h 585190"/>
                    <a:gd name="connsiteX0" fmla="*/ 0 w 886471"/>
                    <a:gd name="connsiteY0" fmla="*/ 163055 h 585190"/>
                    <a:gd name="connsiteX1" fmla="*/ 9138 w 886471"/>
                    <a:gd name="connsiteY1" fmla="*/ 15240 h 585190"/>
                    <a:gd name="connsiteX2" fmla="*/ 886471 w 886471"/>
                    <a:gd name="connsiteY2" fmla="*/ 0 h 585190"/>
                    <a:gd name="connsiteX3" fmla="*/ 880368 w 886471"/>
                    <a:gd name="connsiteY3" fmla="*/ 163055 h 585190"/>
                    <a:gd name="connsiteX4" fmla="*/ 528331 w 886471"/>
                    <a:gd name="connsiteY4" fmla="*/ 585190 h 585190"/>
                    <a:gd name="connsiteX5" fmla="*/ 367278 w 886471"/>
                    <a:gd name="connsiteY5" fmla="*/ 585190 h 585190"/>
                    <a:gd name="connsiteX6" fmla="*/ 0 w 886471"/>
                    <a:gd name="connsiteY6" fmla="*/ 163055 h 585190"/>
                    <a:gd name="connsiteX0" fmla="*/ 0 w 886471"/>
                    <a:gd name="connsiteY0" fmla="*/ 163055 h 585190"/>
                    <a:gd name="connsiteX1" fmla="*/ 9138 w 886471"/>
                    <a:gd name="connsiteY1" fmla="*/ 15240 h 585190"/>
                    <a:gd name="connsiteX2" fmla="*/ 886471 w 886471"/>
                    <a:gd name="connsiteY2" fmla="*/ 0 h 585190"/>
                    <a:gd name="connsiteX3" fmla="*/ 880368 w 886471"/>
                    <a:gd name="connsiteY3" fmla="*/ 163055 h 585190"/>
                    <a:gd name="connsiteX4" fmla="*/ 528331 w 886471"/>
                    <a:gd name="connsiteY4" fmla="*/ 585190 h 585190"/>
                    <a:gd name="connsiteX5" fmla="*/ 367278 w 886471"/>
                    <a:gd name="connsiteY5" fmla="*/ 585190 h 585190"/>
                    <a:gd name="connsiteX6" fmla="*/ 0 w 886471"/>
                    <a:gd name="connsiteY6" fmla="*/ 163055 h 585190"/>
                    <a:gd name="connsiteX0" fmla="*/ 0 w 886471"/>
                    <a:gd name="connsiteY0" fmla="*/ 163055 h 585190"/>
                    <a:gd name="connsiteX1" fmla="*/ 9138 w 886471"/>
                    <a:gd name="connsiteY1" fmla="*/ 15240 h 585190"/>
                    <a:gd name="connsiteX2" fmla="*/ 886471 w 886471"/>
                    <a:gd name="connsiteY2" fmla="*/ 0 h 585190"/>
                    <a:gd name="connsiteX3" fmla="*/ 880368 w 886471"/>
                    <a:gd name="connsiteY3" fmla="*/ 163055 h 585190"/>
                    <a:gd name="connsiteX4" fmla="*/ 528331 w 886471"/>
                    <a:gd name="connsiteY4" fmla="*/ 585190 h 585190"/>
                    <a:gd name="connsiteX5" fmla="*/ 367278 w 886471"/>
                    <a:gd name="connsiteY5" fmla="*/ 585190 h 585190"/>
                    <a:gd name="connsiteX6" fmla="*/ 0 w 886471"/>
                    <a:gd name="connsiteY6" fmla="*/ 163055 h 585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86471" h="585190">
                      <a:moveTo>
                        <a:pt x="0" y="163055"/>
                      </a:moveTo>
                      <a:lnTo>
                        <a:pt x="9138" y="15240"/>
                      </a:lnTo>
                      <a:cubicBezTo>
                        <a:pt x="435102" y="157347"/>
                        <a:pt x="487211" y="181705"/>
                        <a:pt x="886471" y="0"/>
                      </a:cubicBezTo>
                      <a:lnTo>
                        <a:pt x="880368" y="163055"/>
                      </a:lnTo>
                      <a:cubicBezTo>
                        <a:pt x="621142" y="287485"/>
                        <a:pt x="564689" y="300388"/>
                        <a:pt x="528331" y="585190"/>
                      </a:cubicBezTo>
                      <a:lnTo>
                        <a:pt x="367278" y="585190"/>
                      </a:lnTo>
                      <a:cubicBezTo>
                        <a:pt x="293336" y="421618"/>
                        <a:pt x="364310" y="330077"/>
                        <a:pt x="0" y="16305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sz="1200"/>
                </a:p>
              </p:txBody>
            </p:sp>
          </p:grpSp>
          <p:sp>
            <p:nvSpPr>
              <p:cNvPr id="61" name="Rettangolo con angoli arrotondati 60">
                <a:extLst>
                  <a:ext uri="{FF2B5EF4-FFF2-40B4-BE49-F238E27FC236}">
                    <a16:creationId xmlns:a16="http://schemas.microsoft.com/office/drawing/2014/main" id="{9D42DD77-90FB-134F-BBBC-97FBB040E8D3}"/>
                  </a:ext>
                </a:extLst>
              </p:cNvPr>
              <p:cNvSpPr/>
              <p:nvPr/>
            </p:nvSpPr>
            <p:spPr>
              <a:xfrm rot="219375">
                <a:off x="9441768" y="3377001"/>
                <a:ext cx="187993" cy="4649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200"/>
              </a:p>
            </p:txBody>
          </p:sp>
          <p:sp>
            <p:nvSpPr>
              <p:cNvPr id="62" name="Figura a mano libera: forma 61">
                <a:extLst>
                  <a:ext uri="{FF2B5EF4-FFF2-40B4-BE49-F238E27FC236}">
                    <a16:creationId xmlns:a16="http://schemas.microsoft.com/office/drawing/2014/main" id="{B1562CFB-720E-C601-DE3F-3D0A85EC9215}"/>
                  </a:ext>
                </a:extLst>
              </p:cNvPr>
              <p:cNvSpPr/>
              <p:nvPr/>
            </p:nvSpPr>
            <p:spPr>
              <a:xfrm>
                <a:off x="7044091" y="6172220"/>
                <a:ext cx="936909" cy="296342"/>
              </a:xfrm>
              <a:custGeom>
                <a:avLst/>
                <a:gdLst>
                  <a:gd name="connsiteX0" fmla="*/ 0 w 857250"/>
                  <a:gd name="connsiteY0" fmla="*/ 129540 h 186690"/>
                  <a:gd name="connsiteX1" fmla="*/ 72390 w 857250"/>
                  <a:gd name="connsiteY1" fmla="*/ 3810 h 186690"/>
                  <a:gd name="connsiteX2" fmla="*/ 495300 w 857250"/>
                  <a:gd name="connsiteY2" fmla="*/ 186690 h 186690"/>
                  <a:gd name="connsiteX3" fmla="*/ 811530 w 857250"/>
                  <a:gd name="connsiteY3" fmla="*/ 0 h 186690"/>
                  <a:gd name="connsiteX4" fmla="*/ 857250 w 857250"/>
                  <a:gd name="connsiteY4" fmla="*/ 186690 h 186690"/>
                  <a:gd name="connsiteX5" fmla="*/ 0 w 857250"/>
                  <a:gd name="connsiteY5" fmla="*/ 129540 h 186690"/>
                  <a:gd name="connsiteX0" fmla="*/ 0 w 857250"/>
                  <a:gd name="connsiteY0" fmla="*/ 129540 h 186690"/>
                  <a:gd name="connsiteX1" fmla="*/ 72390 w 857250"/>
                  <a:gd name="connsiteY1" fmla="*/ 3810 h 186690"/>
                  <a:gd name="connsiteX2" fmla="*/ 483870 w 857250"/>
                  <a:gd name="connsiteY2" fmla="*/ 160020 h 186690"/>
                  <a:gd name="connsiteX3" fmla="*/ 811530 w 857250"/>
                  <a:gd name="connsiteY3" fmla="*/ 0 h 186690"/>
                  <a:gd name="connsiteX4" fmla="*/ 857250 w 857250"/>
                  <a:gd name="connsiteY4" fmla="*/ 186690 h 186690"/>
                  <a:gd name="connsiteX5" fmla="*/ 0 w 857250"/>
                  <a:gd name="connsiteY5" fmla="*/ 129540 h 186690"/>
                  <a:gd name="connsiteX0" fmla="*/ 0 w 857250"/>
                  <a:gd name="connsiteY0" fmla="*/ 129540 h 252004"/>
                  <a:gd name="connsiteX1" fmla="*/ 72390 w 857250"/>
                  <a:gd name="connsiteY1" fmla="*/ 3810 h 252004"/>
                  <a:gd name="connsiteX2" fmla="*/ 483870 w 857250"/>
                  <a:gd name="connsiteY2" fmla="*/ 160020 h 252004"/>
                  <a:gd name="connsiteX3" fmla="*/ 811530 w 857250"/>
                  <a:gd name="connsiteY3" fmla="*/ 0 h 252004"/>
                  <a:gd name="connsiteX4" fmla="*/ 857250 w 857250"/>
                  <a:gd name="connsiteY4" fmla="*/ 186690 h 252004"/>
                  <a:gd name="connsiteX5" fmla="*/ 0 w 857250"/>
                  <a:gd name="connsiteY5" fmla="*/ 129540 h 252004"/>
                  <a:gd name="connsiteX0" fmla="*/ 313 w 857563"/>
                  <a:gd name="connsiteY0" fmla="*/ 129540 h 276462"/>
                  <a:gd name="connsiteX1" fmla="*/ 72703 w 857563"/>
                  <a:gd name="connsiteY1" fmla="*/ 3810 h 276462"/>
                  <a:gd name="connsiteX2" fmla="*/ 484183 w 857563"/>
                  <a:gd name="connsiteY2" fmla="*/ 160020 h 276462"/>
                  <a:gd name="connsiteX3" fmla="*/ 811843 w 857563"/>
                  <a:gd name="connsiteY3" fmla="*/ 0 h 276462"/>
                  <a:gd name="connsiteX4" fmla="*/ 857563 w 857563"/>
                  <a:gd name="connsiteY4" fmla="*/ 186690 h 276462"/>
                  <a:gd name="connsiteX5" fmla="*/ 313 w 857563"/>
                  <a:gd name="connsiteY5" fmla="*/ 129540 h 276462"/>
                  <a:gd name="connsiteX0" fmla="*/ 4085 w 861335"/>
                  <a:gd name="connsiteY0" fmla="*/ 129540 h 276462"/>
                  <a:gd name="connsiteX1" fmla="*/ 76475 w 861335"/>
                  <a:gd name="connsiteY1" fmla="*/ 3810 h 276462"/>
                  <a:gd name="connsiteX2" fmla="*/ 487955 w 861335"/>
                  <a:gd name="connsiteY2" fmla="*/ 160020 h 276462"/>
                  <a:gd name="connsiteX3" fmla="*/ 815615 w 861335"/>
                  <a:gd name="connsiteY3" fmla="*/ 0 h 276462"/>
                  <a:gd name="connsiteX4" fmla="*/ 861335 w 861335"/>
                  <a:gd name="connsiteY4" fmla="*/ 186690 h 276462"/>
                  <a:gd name="connsiteX5" fmla="*/ 4085 w 861335"/>
                  <a:gd name="connsiteY5" fmla="*/ 129540 h 276462"/>
                  <a:gd name="connsiteX0" fmla="*/ 6370 w 863620"/>
                  <a:gd name="connsiteY0" fmla="*/ 129540 h 276462"/>
                  <a:gd name="connsiteX1" fmla="*/ 78760 w 863620"/>
                  <a:gd name="connsiteY1" fmla="*/ 3810 h 276462"/>
                  <a:gd name="connsiteX2" fmla="*/ 490240 w 863620"/>
                  <a:gd name="connsiteY2" fmla="*/ 160020 h 276462"/>
                  <a:gd name="connsiteX3" fmla="*/ 817900 w 863620"/>
                  <a:gd name="connsiteY3" fmla="*/ 0 h 276462"/>
                  <a:gd name="connsiteX4" fmla="*/ 863620 w 863620"/>
                  <a:gd name="connsiteY4" fmla="*/ 186690 h 276462"/>
                  <a:gd name="connsiteX5" fmla="*/ 6370 w 863620"/>
                  <a:gd name="connsiteY5" fmla="*/ 129540 h 276462"/>
                  <a:gd name="connsiteX0" fmla="*/ 6370 w 863620"/>
                  <a:gd name="connsiteY0" fmla="*/ 129540 h 276462"/>
                  <a:gd name="connsiteX1" fmla="*/ 78760 w 863620"/>
                  <a:gd name="connsiteY1" fmla="*/ 3810 h 276462"/>
                  <a:gd name="connsiteX2" fmla="*/ 490240 w 863620"/>
                  <a:gd name="connsiteY2" fmla="*/ 160020 h 276462"/>
                  <a:gd name="connsiteX3" fmla="*/ 817900 w 863620"/>
                  <a:gd name="connsiteY3" fmla="*/ 0 h 276462"/>
                  <a:gd name="connsiteX4" fmla="*/ 863620 w 863620"/>
                  <a:gd name="connsiteY4" fmla="*/ 186690 h 276462"/>
                  <a:gd name="connsiteX5" fmla="*/ 6370 w 863620"/>
                  <a:gd name="connsiteY5" fmla="*/ 129540 h 276462"/>
                  <a:gd name="connsiteX0" fmla="*/ 6370 w 863620"/>
                  <a:gd name="connsiteY0" fmla="*/ 129540 h 276462"/>
                  <a:gd name="connsiteX1" fmla="*/ 78760 w 863620"/>
                  <a:gd name="connsiteY1" fmla="*/ 3810 h 276462"/>
                  <a:gd name="connsiteX2" fmla="*/ 490240 w 863620"/>
                  <a:gd name="connsiteY2" fmla="*/ 160020 h 276462"/>
                  <a:gd name="connsiteX3" fmla="*/ 817900 w 863620"/>
                  <a:gd name="connsiteY3" fmla="*/ 0 h 276462"/>
                  <a:gd name="connsiteX4" fmla="*/ 863620 w 863620"/>
                  <a:gd name="connsiteY4" fmla="*/ 186690 h 276462"/>
                  <a:gd name="connsiteX5" fmla="*/ 6370 w 863620"/>
                  <a:gd name="connsiteY5" fmla="*/ 129540 h 276462"/>
                  <a:gd name="connsiteX0" fmla="*/ 6370 w 863620"/>
                  <a:gd name="connsiteY0" fmla="*/ 129540 h 276462"/>
                  <a:gd name="connsiteX1" fmla="*/ 78760 w 863620"/>
                  <a:gd name="connsiteY1" fmla="*/ 3810 h 276462"/>
                  <a:gd name="connsiteX2" fmla="*/ 490240 w 863620"/>
                  <a:gd name="connsiteY2" fmla="*/ 160020 h 276462"/>
                  <a:gd name="connsiteX3" fmla="*/ 817900 w 863620"/>
                  <a:gd name="connsiteY3" fmla="*/ 0 h 276462"/>
                  <a:gd name="connsiteX4" fmla="*/ 863620 w 863620"/>
                  <a:gd name="connsiteY4" fmla="*/ 186690 h 276462"/>
                  <a:gd name="connsiteX5" fmla="*/ 6370 w 863620"/>
                  <a:gd name="connsiteY5" fmla="*/ 129540 h 276462"/>
                  <a:gd name="connsiteX0" fmla="*/ 6370 w 863620"/>
                  <a:gd name="connsiteY0" fmla="*/ 156130 h 303052"/>
                  <a:gd name="connsiteX1" fmla="*/ 78760 w 863620"/>
                  <a:gd name="connsiteY1" fmla="*/ 30400 h 303052"/>
                  <a:gd name="connsiteX2" fmla="*/ 490240 w 863620"/>
                  <a:gd name="connsiteY2" fmla="*/ 186610 h 303052"/>
                  <a:gd name="connsiteX3" fmla="*/ 817900 w 863620"/>
                  <a:gd name="connsiteY3" fmla="*/ 26590 h 303052"/>
                  <a:gd name="connsiteX4" fmla="*/ 863620 w 863620"/>
                  <a:gd name="connsiteY4" fmla="*/ 213280 h 303052"/>
                  <a:gd name="connsiteX5" fmla="*/ 6370 w 863620"/>
                  <a:gd name="connsiteY5" fmla="*/ 156130 h 303052"/>
                  <a:gd name="connsiteX0" fmla="*/ 6370 w 863620"/>
                  <a:gd name="connsiteY0" fmla="*/ 156130 h 303052"/>
                  <a:gd name="connsiteX1" fmla="*/ 78760 w 863620"/>
                  <a:gd name="connsiteY1" fmla="*/ 30400 h 303052"/>
                  <a:gd name="connsiteX2" fmla="*/ 490240 w 863620"/>
                  <a:gd name="connsiteY2" fmla="*/ 186610 h 303052"/>
                  <a:gd name="connsiteX3" fmla="*/ 817900 w 863620"/>
                  <a:gd name="connsiteY3" fmla="*/ 26590 h 303052"/>
                  <a:gd name="connsiteX4" fmla="*/ 863620 w 863620"/>
                  <a:gd name="connsiteY4" fmla="*/ 213280 h 303052"/>
                  <a:gd name="connsiteX5" fmla="*/ 6370 w 863620"/>
                  <a:gd name="connsiteY5" fmla="*/ 156130 h 303052"/>
                  <a:gd name="connsiteX0" fmla="*/ 6370 w 887664"/>
                  <a:gd name="connsiteY0" fmla="*/ 156130 h 303052"/>
                  <a:gd name="connsiteX1" fmla="*/ 78760 w 887664"/>
                  <a:gd name="connsiteY1" fmla="*/ 30400 h 303052"/>
                  <a:gd name="connsiteX2" fmla="*/ 490240 w 887664"/>
                  <a:gd name="connsiteY2" fmla="*/ 186610 h 303052"/>
                  <a:gd name="connsiteX3" fmla="*/ 817900 w 887664"/>
                  <a:gd name="connsiteY3" fmla="*/ 26590 h 303052"/>
                  <a:gd name="connsiteX4" fmla="*/ 863620 w 887664"/>
                  <a:gd name="connsiteY4" fmla="*/ 213280 h 303052"/>
                  <a:gd name="connsiteX5" fmla="*/ 6370 w 887664"/>
                  <a:gd name="connsiteY5" fmla="*/ 156130 h 303052"/>
                  <a:gd name="connsiteX0" fmla="*/ 6370 w 887664"/>
                  <a:gd name="connsiteY0" fmla="*/ 156130 h 303052"/>
                  <a:gd name="connsiteX1" fmla="*/ 78760 w 887664"/>
                  <a:gd name="connsiteY1" fmla="*/ 30400 h 303052"/>
                  <a:gd name="connsiteX2" fmla="*/ 490240 w 887664"/>
                  <a:gd name="connsiteY2" fmla="*/ 186610 h 303052"/>
                  <a:gd name="connsiteX3" fmla="*/ 817900 w 887664"/>
                  <a:gd name="connsiteY3" fmla="*/ 26590 h 303052"/>
                  <a:gd name="connsiteX4" fmla="*/ 863620 w 887664"/>
                  <a:gd name="connsiteY4" fmla="*/ 213280 h 303052"/>
                  <a:gd name="connsiteX5" fmla="*/ 6370 w 887664"/>
                  <a:gd name="connsiteY5" fmla="*/ 156130 h 303052"/>
                  <a:gd name="connsiteX0" fmla="*/ 6370 w 887664"/>
                  <a:gd name="connsiteY0" fmla="*/ 153690 h 300612"/>
                  <a:gd name="connsiteX1" fmla="*/ 78760 w 887664"/>
                  <a:gd name="connsiteY1" fmla="*/ 27960 h 300612"/>
                  <a:gd name="connsiteX2" fmla="*/ 490240 w 887664"/>
                  <a:gd name="connsiteY2" fmla="*/ 184170 h 300612"/>
                  <a:gd name="connsiteX3" fmla="*/ 817900 w 887664"/>
                  <a:gd name="connsiteY3" fmla="*/ 24150 h 300612"/>
                  <a:gd name="connsiteX4" fmla="*/ 863620 w 887664"/>
                  <a:gd name="connsiteY4" fmla="*/ 210840 h 300612"/>
                  <a:gd name="connsiteX5" fmla="*/ 6370 w 887664"/>
                  <a:gd name="connsiteY5" fmla="*/ 153690 h 300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7664" h="300612">
                    <a:moveTo>
                      <a:pt x="6370" y="153690"/>
                    </a:moveTo>
                    <a:cubicBezTo>
                      <a:pt x="-15220" y="88920"/>
                      <a:pt x="20340" y="73680"/>
                      <a:pt x="78760" y="27960"/>
                    </a:cubicBezTo>
                    <a:cubicBezTo>
                      <a:pt x="166390" y="11450"/>
                      <a:pt x="337840" y="196870"/>
                      <a:pt x="490240" y="184170"/>
                    </a:cubicBezTo>
                    <a:cubicBezTo>
                      <a:pt x="637560" y="161310"/>
                      <a:pt x="769640" y="-74910"/>
                      <a:pt x="817900" y="24150"/>
                    </a:cubicBezTo>
                    <a:cubicBezTo>
                      <a:pt x="894100" y="67330"/>
                      <a:pt x="905530" y="171470"/>
                      <a:pt x="863620" y="210840"/>
                    </a:cubicBezTo>
                    <a:cubicBezTo>
                      <a:pt x="535960" y="378480"/>
                      <a:pt x="-8870" y="283230"/>
                      <a:pt x="6370" y="153690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200"/>
              </a:p>
            </p:txBody>
          </p:sp>
          <p:grpSp>
            <p:nvGrpSpPr>
              <p:cNvPr id="63" name="Gruppo 62">
                <a:extLst>
                  <a:ext uri="{FF2B5EF4-FFF2-40B4-BE49-F238E27FC236}">
                    <a16:creationId xmlns:a16="http://schemas.microsoft.com/office/drawing/2014/main" id="{A057AFF2-A9A1-E6E5-547C-227C8465BCC2}"/>
                  </a:ext>
                </a:extLst>
              </p:cNvPr>
              <p:cNvGrpSpPr/>
              <p:nvPr/>
            </p:nvGrpSpPr>
            <p:grpSpPr>
              <a:xfrm>
                <a:off x="7901889" y="0"/>
                <a:ext cx="1596071" cy="1208973"/>
                <a:chOff x="1553252" y="1735995"/>
                <a:chExt cx="1533360" cy="1226394"/>
              </a:xfrm>
            </p:grpSpPr>
            <p:sp>
              <p:nvSpPr>
                <p:cNvPr id="79" name="Esagono 91">
                  <a:extLst>
                    <a:ext uri="{FF2B5EF4-FFF2-40B4-BE49-F238E27FC236}">
                      <a16:creationId xmlns:a16="http://schemas.microsoft.com/office/drawing/2014/main" id="{47D5CA7D-11C8-DFA0-CC0C-20C88A0A573C}"/>
                    </a:ext>
                  </a:extLst>
                </p:cNvPr>
                <p:cNvSpPr/>
                <p:nvPr/>
              </p:nvSpPr>
              <p:spPr>
                <a:xfrm rot="16200000">
                  <a:off x="1770553" y="1646330"/>
                  <a:ext cx="1098758" cy="1533360"/>
                </a:xfrm>
                <a:custGeom>
                  <a:avLst/>
                  <a:gdLst>
                    <a:gd name="connsiteX0" fmla="*/ 0 w 1182033"/>
                    <a:gd name="connsiteY0" fmla="*/ 733427 h 1466854"/>
                    <a:gd name="connsiteX1" fmla="*/ 202896 w 1182033"/>
                    <a:gd name="connsiteY1" fmla="*/ 0 h 1466854"/>
                    <a:gd name="connsiteX2" fmla="*/ 979137 w 1182033"/>
                    <a:gd name="connsiteY2" fmla="*/ 0 h 1466854"/>
                    <a:gd name="connsiteX3" fmla="*/ 1182033 w 1182033"/>
                    <a:gd name="connsiteY3" fmla="*/ 733427 h 1466854"/>
                    <a:gd name="connsiteX4" fmla="*/ 979137 w 1182033"/>
                    <a:gd name="connsiteY4" fmla="*/ 1466854 h 1466854"/>
                    <a:gd name="connsiteX5" fmla="*/ 202896 w 1182033"/>
                    <a:gd name="connsiteY5" fmla="*/ 1466854 h 1466854"/>
                    <a:gd name="connsiteX6" fmla="*/ 0 w 1182033"/>
                    <a:gd name="connsiteY6" fmla="*/ 733427 h 1466854"/>
                    <a:gd name="connsiteX0" fmla="*/ 0 w 1182033"/>
                    <a:gd name="connsiteY0" fmla="*/ 733427 h 1466854"/>
                    <a:gd name="connsiteX1" fmla="*/ 202896 w 1182033"/>
                    <a:gd name="connsiteY1" fmla="*/ 0 h 1466854"/>
                    <a:gd name="connsiteX2" fmla="*/ 979137 w 1182033"/>
                    <a:gd name="connsiteY2" fmla="*/ 0 h 1466854"/>
                    <a:gd name="connsiteX3" fmla="*/ 1182033 w 1182033"/>
                    <a:gd name="connsiteY3" fmla="*/ 733427 h 1466854"/>
                    <a:gd name="connsiteX4" fmla="*/ 979137 w 1182033"/>
                    <a:gd name="connsiteY4" fmla="*/ 1466854 h 1466854"/>
                    <a:gd name="connsiteX5" fmla="*/ 202896 w 1182033"/>
                    <a:gd name="connsiteY5" fmla="*/ 1466854 h 1466854"/>
                    <a:gd name="connsiteX6" fmla="*/ 0 w 1182033"/>
                    <a:gd name="connsiteY6" fmla="*/ 733427 h 1466854"/>
                    <a:gd name="connsiteX0" fmla="*/ 0 w 1182033"/>
                    <a:gd name="connsiteY0" fmla="*/ 733427 h 1466854"/>
                    <a:gd name="connsiteX1" fmla="*/ 202896 w 1182033"/>
                    <a:gd name="connsiteY1" fmla="*/ 0 h 1466854"/>
                    <a:gd name="connsiteX2" fmla="*/ 979137 w 1182033"/>
                    <a:gd name="connsiteY2" fmla="*/ 0 h 1466854"/>
                    <a:gd name="connsiteX3" fmla="*/ 1182033 w 1182033"/>
                    <a:gd name="connsiteY3" fmla="*/ 733427 h 1466854"/>
                    <a:gd name="connsiteX4" fmla="*/ 979137 w 1182033"/>
                    <a:gd name="connsiteY4" fmla="*/ 1466854 h 1466854"/>
                    <a:gd name="connsiteX5" fmla="*/ 202896 w 1182033"/>
                    <a:gd name="connsiteY5" fmla="*/ 1466854 h 1466854"/>
                    <a:gd name="connsiteX6" fmla="*/ 0 w 1182033"/>
                    <a:gd name="connsiteY6" fmla="*/ 733427 h 1466854"/>
                    <a:gd name="connsiteX0" fmla="*/ 0 w 1182033"/>
                    <a:gd name="connsiteY0" fmla="*/ 768986 h 1502413"/>
                    <a:gd name="connsiteX1" fmla="*/ 202896 w 1182033"/>
                    <a:gd name="connsiteY1" fmla="*/ 35559 h 1502413"/>
                    <a:gd name="connsiteX2" fmla="*/ 979137 w 1182033"/>
                    <a:gd name="connsiteY2" fmla="*/ 35559 h 1502413"/>
                    <a:gd name="connsiteX3" fmla="*/ 1182033 w 1182033"/>
                    <a:gd name="connsiteY3" fmla="*/ 768986 h 1502413"/>
                    <a:gd name="connsiteX4" fmla="*/ 979137 w 1182033"/>
                    <a:gd name="connsiteY4" fmla="*/ 1502413 h 1502413"/>
                    <a:gd name="connsiteX5" fmla="*/ 202896 w 1182033"/>
                    <a:gd name="connsiteY5" fmla="*/ 1502413 h 1502413"/>
                    <a:gd name="connsiteX6" fmla="*/ 0 w 1182033"/>
                    <a:gd name="connsiteY6" fmla="*/ 768986 h 1502413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56364"/>
                    <a:gd name="connsiteX1" fmla="*/ 202896 w 1182033"/>
                    <a:gd name="connsiteY1" fmla="*/ 53102 h 1556364"/>
                    <a:gd name="connsiteX2" fmla="*/ 979137 w 1182033"/>
                    <a:gd name="connsiteY2" fmla="*/ 53102 h 1556364"/>
                    <a:gd name="connsiteX3" fmla="*/ 1182033 w 1182033"/>
                    <a:gd name="connsiteY3" fmla="*/ 786529 h 1556364"/>
                    <a:gd name="connsiteX4" fmla="*/ 979137 w 1182033"/>
                    <a:gd name="connsiteY4" fmla="*/ 1519956 h 1556364"/>
                    <a:gd name="connsiteX5" fmla="*/ 202896 w 1182033"/>
                    <a:gd name="connsiteY5" fmla="*/ 1519956 h 1556364"/>
                    <a:gd name="connsiteX6" fmla="*/ 0 w 1182033"/>
                    <a:gd name="connsiteY6" fmla="*/ 786529 h 1556364"/>
                    <a:gd name="connsiteX0" fmla="*/ 0 w 1182033"/>
                    <a:gd name="connsiteY0" fmla="*/ 786529 h 1577877"/>
                    <a:gd name="connsiteX1" fmla="*/ 202896 w 1182033"/>
                    <a:gd name="connsiteY1" fmla="*/ 53102 h 1577877"/>
                    <a:gd name="connsiteX2" fmla="*/ 979137 w 1182033"/>
                    <a:gd name="connsiteY2" fmla="*/ 53102 h 1577877"/>
                    <a:gd name="connsiteX3" fmla="*/ 1182033 w 1182033"/>
                    <a:gd name="connsiteY3" fmla="*/ 786529 h 1577877"/>
                    <a:gd name="connsiteX4" fmla="*/ 979137 w 1182033"/>
                    <a:gd name="connsiteY4" fmla="*/ 1519956 h 1577877"/>
                    <a:gd name="connsiteX5" fmla="*/ 202896 w 1182033"/>
                    <a:gd name="connsiteY5" fmla="*/ 1519956 h 1577877"/>
                    <a:gd name="connsiteX6" fmla="*/ 0 w 1182033"/>
                    <a:gd name="connsiteY6" fmla="*/ 786529 h 1577877"/>
                    <a:gd name="connsiteX0" fmla="*/ 7936 w 1189969"/>
                    <a:gd name="connsiteY0" fmla="*/ 786529 h 1577877"/>
                    <a:gd name="connsiteX1" fmla="*/ 210832 w 1189969"/>
                    <a:gd name="connsiteY1" fmla="*/ 53102 h 1577877"/>
                    <a:gd name="connsiteX2" fmla="*/ 987073 w 1189969"/>
                    <a:gd name="connsiteY2" fmla="*/ 53102 h 1577877"/>
                    <a:gd name="connsiteX3" fmla="*/ 1189969 w 1189969"/>
                    <a:gd name="connsiteY3" fmla="*/ 786529 h 1577877"/>
                    <a:gd name="connsiteX4" fmla="*/ 987073 w 1189969"/>
                    <a:gd name="connsiteY4" fmla="*/ 1519956 h 1577877"/>
                    <a:gd name="connsiteX5" fmla="*/ 210832 w 1189969"/>
                    <a:gd name="connsiteY5" fmla="*/ 1519956 h 1577877"/>
                    <a:gd name="connsiteX6" fmla="*/ 7936 w 1189969"/>
                    <a:gd name="connsiteY6" fmla="*/ 786529 h 1577877"/>
                    <a:gd name="connsiteX0" fmla="*/ 7936 w 1189969"/>
                    <a:gd name="connsiteY0" fmla="*/ 786529 h 1577877"/>
                    <a:gd name="connsiteX1" fmla="*/ 210832 w 1189969"/>
                    <a:gd name="connsiteY1" fmla="*/ 53102 h 1577877"/>
                    <a:gd name="connsiteX2" fmla="*/ 987073 w 1189969"/>
                    <a:gd name="connsiteY2" fmla="*/ 53102 h 1577877"/>
                    <a:gd name="connsiteX3" fmla="*/ 1189969 w 1189969"/>
                    <a:gd name="connsiteY3" fmla="*/ 786529 h 1577877"/>
                    <a:gd name="connsiteX4" fmla="*/ 987073 w 1189969"/>
                    <a:gd name="connsiteY4" fmla="*/ 1519956 h 1577877"/>
                    <a:gd name="connsiteX5" fmla="*/ 210832 w 1189969"/>
                    <a:gd name="connsiteY5" fmla="*/ 1519956 h 1577877"/>
                    <a:gd name="connsiteX6" fmla="*/ 7936 w 1189969"/>
                    <a:gd name="connsiteY6" fmla="*/ 786529 h 1577877"/>
                    <a:gd name="connsiteX0" fmla="*/ 1824 w 1183857"/>
                    <a:gd name="connsiteY0" fmla="*/ 786529 h 1577877"/>
                    <a:gd name="connsiteX1" fmla="*/ 204720 w 1183857"/>
                    <a:gd name="connsiteY1" fmla="*/ 53102 h 1577877"/>
                    <a:gd name="connsiteX2" fmla="*/ 980961 w 1183857"/>
                    <a:gd name="connsiteY2" fmla="*/ 53102 h 1577877"/>
                    <a:gd name="connsiteX3" fmla="*/ 1183857 w 1183857"/>
                    <a:gd name="connsiteY3" fmla="*/ 786529 h 1577877"/>
                    <a:gd name="connsiteX4" fmla="*/ 980961 w 1183857"/>
                    <a:gd name="connsiteY4" fmla="*/ 1519956 h 1577877"/>
                    <a:gd name="connsiteX5" fmla="*/ 204720 w 1183857"/>
                    <a:gd name="connsiteY5" fmla="*/ 1519956 h 1577877"/>
                    <a:gd name="connsiteX6" fmla="*/ 1824 w 1183857"/>
                    <a:gd name="connsiteY6" fmla="*/ 786529 h 1577877"/>
                    <a:gd name="connsiteX0" fmla="*/ 0 w 1182033"/>
                    <a:gd name="connsiteY0" fmla="*/ 786529 h 1577877"/>
                    <a:gd name="connsiteX1" fmla="*/ 202896 w 1182033"/>
                    <a:gd name="connsiteY1" fmla="*/ 53102 h 1577877"/>
                    <a:gd name="connsiteX2" fmla="*/ 979137 w 1182033"/>
                    <a:gd name="connsiteY2" fmla="*/ 53102 h 1577877"/>
                    <a:gd name="connsiteX3" fmla="*/ 1182033 w 1182033"/>
                    <a:gd name="connsiteY3" fmla="*/ 786529 h 1577877"/>
                    <a:gd name="connsiteX4" fmla="*/ 979137 w 1182033"/>
                    <a:gd name="connsiteY4" fmla="*/ 1519956 h 1577877"/>
                    <a:gd name="connsiteX5" fmla="*/ 202896 w 1182033"/>
                    <a:gd name="connsiteY5" fmla="*/ 1519956 h 1577877"/>
                    <a:gd name="connsiteX6" fmla="*/ 0 w 1182033"/>
                    <a:gd name="connsiteY6" fmla="*/ 786529 h 1577877"/>
                    <a:gd name="connsiteX0" fmla="*/ 0 w 1142683"/>
                    <a:gd name="connsiteY0" fmla="*/ 786530 h 1577877"/>
                    <a:gd name="connsiteX1" fmla="*/ 163546 w 1142683"/>
                    <a:gd name="connsiteY1" fmla="*/ 53102 h 1577877"/>
                    <a:gd name="connsiteX2" fmla="*/ 939787 w 1142683"/>
                    <a:gd name="connsiteY2" fmla="*/ 53102 h 1577877"/>
                    <a:gd name="connsiteX3" fmla="*/ 1142683 w 1142683"/>
                    <a:gd name="connsiteY3" fmla="*/ 786529 h 1577877"/>
                    <a:gd name="connsiteX4" fmla="*/ 939787 w 1142683"/>
                    <a:gd name="connsiteY4" fmla="*/ 1519956 h 1577877"/>
                    <a:gd name="connsiteX5" fmla="*/ 163546 w 1142683"/>
                    <a:gd name="connsiteY5" fmla="*/ 1519956 h 1577877"/>
                    <a:gd name="connsiteX6" fmla="*/ 0 w 1142683"/>
                    <a:gd name="connsiteY6" fmla="*/ 786530 h 1577877"/>
                    <a:gd name="connsiteX0" fmla="*/ 0 w 1134813"/>
                    <a:gd name="connsiteY0" fmla="*/ 802212 h 1577877"/>
                    <a:gd name="connsiteX1" fmla="*/ 155676 w 1134813"/>
                    <a:gd name="connsiteY1" fmla="*/ 53102 h 1577877"/>
                    <a:gd name="connsiteX2" fmla="*/ 931917 w 1134813"/>
                    <a:gd name="connsiteY2" fmla="*/ 53102 h 1577877"/>
                    <a:gd name="connsiteX3" fmla="*/ 1134813 w 1134813"/>
                    <a:gd name="connsiteY3" fmla="*/ 786529 h 1577877"/>
                    <a:gd name="connsiteX4" fmla="*/ 931917 w 1134813"/>
                    <a:gd name="connsiteY4" fmla="*/ 1519956 h 1577877"/>
                    <a:gd name="connsiteX5" fmla="*/ 155676 w 1134813"/>
                    <a:gd name="connsiteY5" fmla="*/ 1519956 h 1577877"/>
                    <a:gd name="connsiteX6" fmla="*/ 0 w 1134813"/>
                    <a:gd name="connsiteY6" fmla="*/ 802212 h 1577877"/>
                    <a:gd name="connsiteX0" fmla="*/ 0 w 1134813"/>
                    <a:gd name="connsiteY0" fmla="*/ 802212 h 1577877"/>
                    <a:gd name="connsiteX1" fmla="*/ 155676 w 1134813"/>
                    <a:gd name="connsiteY1" fmla="*/ 53102 h 1577877"/>
                    <a:gd name="connsiteX2" fmla="*/ 931917 w 1134813"/>
                    <a:gd name="connsiteY2" fmla="*/ 53102 h 1577877"/>
                    <a:gd name="connsiteX3" fmla="*/ 1134813 w 1134813"/>
                    <a:gd name="connsiteY3" fmla="*/ 786529 h 1577877"/>
                    <a:gd name="connsiteX4" fmla="*/ 931917 w 1134813"/>
                    <a:gd name="connsiteY4" fmla="*/ 1519956 h 1577877"/>
                    <a:gd name="connsiteX5" fmla="*/ 155676 w 1134813"/>
                    <a:gd name="connsiteY5" fmla="*/ 1519956 h 1577877"/>
                    <a:gd name="connsiteX6" fmla="*/ 0 w 1134813"/>
                    <a:gd name="connsiteY6" fmla="*/ 802212 h 1577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4813" h="1577877">
                      <a:moveTo>
                        <a:pt x="0" y="802212"/>
                      </a:moveTo>
                      <a:cubicBezTo>
                        <a:pt x="2892" y="314279"/>
                        <a:pt x="99472" y="413789"/>
                        <a:pt x="155676" y="53102"/>
                      </a:cubicBezTo>
                      <a:cubicBezTo>
                        <a:pt x="393468" y="-7858"/>
                        <a:pt x="663645" y="-26906"/>
                        <a:pt x="931917" y="53102"/>
                      </a:cubicBezTo>
                      <a:cubicBezTo>
                        <a:pt x="972881" y="442361"/>
                        <a:pt x="1090041" y="500146"/>
                        <a:pt x="1134813" y="786529"/>
                      </a:cubicBezTo>
                      <a:cubicBezTo>
                        <a:pt x="1097663" y="1097683"/>
                        <a:pt x="955736" y="1126893"/>
                        <a:pt x="931917" y="1519956"/>
                      </a:cubicBezTo>
                      <a:cubicBezTo>
                        <a:pt x="570302" y="1601874"/>
                        <a:pt x="523010" y="1592349"/>
                        <a:pt x="155676" y="1519956"/>
                      </a:cubicBezTo>
                      <a:cubicBezTo>
                        <a:pt x="133768" y="1199286"/>
                        <a:pt x="5685" y="1310135"/>
                        <a:pt x="0" y="802212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sz="1200"/>
                </a:p>
              </p:txBody>
            </p:sp>
            <p:grpSp>
              <p:nvGrpSpPr>
                <p:cNvPr id="80" name="Gruppo 79">
                  <a:extLst>
                    <a:ext uri="{FF2B5EF4-FFF2-40B4-BE49-F238E27FC236}">
                      <a16:creationId xmlns:a16="http://schemas.microsoft.com/office/drawing/2014/main" id="{00F54F74-F20B-1169-567B-380723ADCF1A}"/>
                    </a:ext>
                  </a:extLst>
                </p:cNvPr>
                <p:cNvGrpSpPr/>
                <p:nvPr/>
              </p:nvGrpSpPr>
              <p:grpSpPr>
                <a:xfrm>
                  <a:off x="1827580" y="1735995"/>
                  <a:ext cx="984703" cy="1129404"/>
                  <a:chOff x="1827580" y="1735995"/>
                  <a:chExt cx="984703" cy="1129404"/>
                </a:xfrm>
              </p:grpSpPr>
              <p:sp>
                <p:nvSpPr>
                  <p:cNvPr id="81" name="Pentagono 94">
                    <a:extLst>
                      <a:ext uri="{FF2B5EF4-FFF2-40B4-BE49-F238E27FC236}">
                        <a16:creationId xmlns:a16="http://schemas.microsoft.com/office/drawing/2014/main" id="{637808BA-0A89-D2B9-C4C1-2778C8D8C34D}"/>
                      </a:ext>
                    </a:extLst>
                  </p:cNvPr>
                  <p:cNvSpPr/>
                  <p:nvPr/>
                </p:nvSpPr>
                <p:spPr>
                  <a:xfrm>
                    <a:off x="1827580" y="1863630"/>
                    <a:ext cx="984703" cy="502514"/>
                  </a:xfrm>
                  <a:custGeom>
                    <a:avLst/>
                    <a:gdLst>
                      <a:gd name="connsiteX0" fmla="*/ 1 w 1050012"/>
                      <a:gd name="connsiteY0" fmla="*/ 206866 h 541583"/>
                      <a:gd name="connsiteX1" fmla="*/ 525006 w 1050012"/>
                      <a:gd name="connsiteY1" fmla="*/ 0 h 541583"/>
                      <a:gd name="connsiteX2" fmla="*/ 1050011 w 1050012"/>
                      <a:gd name="connsiteY2" fmla="*/ 206866 h 541583"/>
                      <a:gd name="connsiteX3" fmla="*/ 849477 w 1050012"/>
                      <a:gd name="connsiteY3" fmla="*/ 541582 h 541583"/>
                      <a:gd name="connsiteX4" fmla="*/ 200535 w 1050012"/>
                      <a:gd name="connsiteY4" fmla="*/ 541582 h 541583"/>
                      <a:gd name="connsiteX5" fmla="*/ 1 w 1050012"/>
                      <a:gd name="connsiteY5" fmla="*/ 206866 h 541583"/>
                      <a:gd name="connsiteX0" fmla="*/ 0 w 1050010"/>
                      <a:gd name="connsiteY0" fmla="*/ 95106 h 429822"/>
                      <a:gd name="connsiteX1" fmla="*/ 547865 w 1050010"/>
                      <a:gd name="connsiteY1" fmla="*/ 0 h 429822"/>
                      <a:gd name="connsiteX2" fmla="*/ 1050010 w 1050010"/>
                      <a:gd name="connsiteY2" fmla="*/ 95106 h 429822"/>
                      <a:gd name="connsiteX3" fmla="*/ 849476 w 1050010"/>
                      <a:gd name="connsiteY3" fmla="*/ 429822 h 429822"/>
                      <a:gd name="connsiteX4" fmla="*/ 200534 w 1050010"/>
                      <a:gd name="connsiteY4" fmla="*/ 429822 h 429822"/>
                      <a:gd name="connsiteX5" fmla="*/ 0 w 1050010"/>
                      <a:gd name="connsiteY5" fmla="*/ 95106 h 429822"/>
                      <a:gd name="connsiteX0" fmla="*/ 0 w 1050010"/>
                      <a:gd name="connsiteY0" fmla="*/ 163686 h 498402"/>
                      <a:gd name="connsiteX1" fmla="*/ 525005 w 1050010"/>
                      <a:gd name="connsiteY1" fmla="*/ 0 h 498402"/>
                      <a:gd name="connsiteX2" fmla="*/ 1050010 w 1050010"/>
                      <a:gd name="connsiteY2" fmla="*/ 163686 h 498402"/>
                      <a:gd name="connsiteX3" fmla="*/ 849476 w 1050010"/>
                      <a:gd name="connsiteY3" fmla="*/ 498402 h 498402"/>
                      <a:gd name="connsiteX4" fmla="*/ 200534 w 1050010"/>
                      <a:gd name="connsiteY4" fmla="*/ 498402 h 498402"/>
                      <a:gd name="connsiteX5" fmla="*/ 0 w 1050010"/>
                      <a:gd name="connsiteY5" fmla="*/ 163686 h 498402"/>
                      <a:gd name="connsiteX0" fmla="*/ 0 w 1019530"/>
                      <a:gd name="connsiteY0" fmla="*/ 163686 h 498402"/>
                      <a:gd name="connsiteX1" fmla="*/ 525005 w 1019530"/>
                      <a:gd name="connsiteY1" fmla="*/ 0 h 498402"/>
                      <a:gd name="connsiteX2" fmla="*/ 1019530 w 1019530"/>
                      <a:gd name="connsiteY2" fmla="*/ 178926 h 498402"/>
                      <a:gd name="connsiteX3" fmla="*/ 849476 w 1019530"/>
                      <a:gd name="connsiteY3" fmla="*/ 498402 h 498402"/>
                      <a:gd name="connsiteX4" fmla="*/ 200534 w 1019530"/>
                      <a:gd name="connsiteY4" fmla="*/ 498402 h 498402"/>
                      <a:gd name="connsiteX5" fmla="*/ 0 w 1019530"/>
                      <a:gd name="connsiteY5" fmla="*/ 163686 h 498402"/>
                      <a:gd name="connsiteX0" fmla="*/ 0 w 1019530"/>
                      <a:gd name="connsiteY0" fmla="*/ 163686 h 498402"/>
                      <a:gd name="connsiteX1" fmla="*/ 525005 w 1019530"/>
                      <a:gd name="connsiteY1" fmla="*/ 0 h 498402"/>
                      <a:gd name="connsiteX2" fmla="*/ 1019530 w 1019530"/>
                      <a:gd name="connsiteY2" fmla="*/ 178926 h 498402"/>
                      <a:gd name="connsiteX3" fmla="*/ 849476 w 1019530"/>
                      <a:gd name="connsiteY3" fmla="*/ 450142 h 498402"/>
                      <a:gd name="connsiteX4" fmla="*/ 200534 w 1019530"/>
                      <a:gd name="connsiteY4" fmla="*/ 498402 h 498402"/>
                      <a:gd name="connsiteX5" fmla="*/ 0 w 1019530"/>
                      <a:gd name="connsiteY5" fmla="*/ 163686 h 498402"/>
                      <a:gd name="connsiteX0" fmla="*/ 0 w 1019530"/>
                      <a:gd name="connsiteY0" fmla="*/ 163686 h 475542"/>
                      <a:gd name="connsiteX1" fmla="*/ 525005 w 1019530"/>
                      <a:gd name="connsiteY1" fmla="*/ 0 h 475542"/>
                      <a:gd name="connsiteX2" fmla="*/ 1019530 w 1019530"/>
                      <a:gd name="connsiteY2" fmla="*/ 178926 h 475542"/>
                      <a:gd name="connsiteX3" fmla="*/ 849476 w 1019530"/>
                      <a:gd name="connsiteY3" fmla="*/ 450142 h 475542"/>
                      <a:gd name="connsiteX4" fmla="*/ 205614 w 1019530"/>
                      <a:gd name="connsiteY4" fmla="*/ 475542 h 475542"/>
                      <a:gd name="connsiteX5" fmla="*/ 0 w 1019530"/>
                      <a:gd name="connsiteY5" fmla="*/ 163686 h 475542"/>
                      <a:gd name="connsiteX0" fmla="*/ 0 w 1019530"/>
                      <a:gd name="connsiteY0" fmla="*/ 163686 h 480622"/>
                      <a:gd name="connsiteX1" fmla="*/ 525005 w 1019530"/>
                      <a:gd name="connsiteY1" fmla="*/ 0 h 480622"/>
                      <a:gd name="connsiteX2" fmla="*/ 1019530 w 1019530"/>
                      <a:gd name="connsiteY2" fmla="*/ 178926 h 480622"/>
                      <a:gd name="connsiteX3" fmla="*/ 811376 w 1019530"/>
                      <a:gd name="connsiteY3" fmla="*/ 480622 h 480622"/>
                      <a:gd name="connsiteX4" fmla="*/ 205614 w 1019530"/>
                      <a:gd name="connsiteY4" fmla="*/ 475542 h 480622"/>
                      <a:gd name="connsiteX5" fmla="*/ 0 w 1019530"/>
                      <a:gd name="connsiteY5" fmla="*/ 163686 h 480622"/>
                      <a:gd name="connsiteX0" fmla="*/ 0 w 973810"/>
                      <a:gd name="connsiteY0" fmla="*/ 184006 h 480622"/>
                      <a:gd name="connsiteX1" fmla="*/ 479285 w 973810"/>
                      <a:gd name="connsiteY1" fmla="*/ 0 h 480622"/>
                      <a:gd name="connsiteX2" fmla="*/ 973810 w 973810"/>
                      <a:gd name="connsiteY2" fmla="*/ 178926 h 480622"/>
                      <a:gd name="connsiteX3" fmla="*/ 765656 w 973810"/>
                      <a:gd name="connsiteY3" fmla="*/ 480622 h 480622"/>
                      <a:gd name="connsiteX4" fmla="*/ 159894 w 973810"/>
                      <a:gd name="connsiteY4" fmla="*/ 475542 h 480622"/>
                      <a:gd name="connsiteX5" fmla="*/ 0 w 973810"/>
                      <a:gd name="connsiteY5" fmla="*/ 184006 h 480622"/>
                      <a:gd name="connsiteX0" fmla="*/ 0 w 973810"/>
                      <a:gd name="connsiteY0" fmla="*/ 184006 h 480622"/>
                      <a:gd name="connsiteX1" fmla="*/ 479285 w 973810"/>
                      <a:gd name="connsiteY1" fmla="*/ 0 h 480622"/>
                      <a:gd name="connsiteX2" fmla="*/ 973810 w 973810"/>
                      <a:gd name="connsiteY2" fmla="*/ 178926 h 480622"/>
                      <a:gd name="connsiteX3" fmla="*/ 765656 w 973810"/>
                      <a:gd name="connsiteY3" fmla="*/ 480622 h 480622"/>
                      <a:gd name="connsiteX4" fmla="*/ 159894 w 973810"/>
                      <a:gd name="connsiteY4" fmla="*/ 475542 h 480622"/>
                      <a:gd name="connsiteX5" fmla="*/ 0 w 973810"/>
                      <a:gd name="connsiteY5" fmla="*/ 184006 h 480622"/>
                      <a:gd name="connsiteX0" fmla="*/ 170 w 973980"/>
                      <a:gd name="connsiteY0" fmla="*/ 184006 h 480622"/>
                      <a:gd name="connsiteX1" fmla="*/ 479455 w 973980"/>
                      <a:gd name="connsiteY1" fmla="*/ 0 h 480622"/>
                      <a:gd name="connsiteX2" fmla="*/ 973980 w 973980"/>
                      <a:gd name="connsiteY2" fmla="*/ 178926 h 480622"/>
                      <a:gd name="connsiteX3" fmla="*/ 765826 w 973980"/>
                      <a:gd name="connsiteY3" fmla="*/ 480622 h 480622"/>
                      <a:gd name="connsiteX4" fmla="*/ 160064 w 973980"/>
                      <a:gd name="connsiteY4" fmla="*/ 475542 h 480622"/>
                      <a:gd name="connsiteX5" fmla="*/ 170 w 973980"/>
                      <a:gd name="connsiteY5" fmla="*/ 184006 h 480622"/>
                      <a:gd name="connsiteX0" fmla="*/ 170 w 973980"/>
                      <a:gd name="connsiteY0" fmla="*/ 184006 h 480622"/>
                      <a:gd name="connsiteX1" fmla="*/ 479455 w 973980"/>
                      <a:gd name="connsiteY1" fmla="*/ 0 h 480622"/>
                      <a:gd name="connsiteX2" fmla="*/ 973980 w 973980"/>
                      <a:gd name="connsiteY2" fmla="*/ 178926 h 480622"/>
                      <a:gd name="connsiteX3" fmla="*/ 765826 w 973980"/>
                      <a:gd name="connsiteY3" fmla="*/ 480622 h 480622"/>
                      <a:gd name="connsiteX4" fmla="*/ 160064 w 973980"/>
                      <a:gd name="connsiteY4" fmla="*/ 475542 h 480622"/>
                      <a:gd name="connsiteX5" fmla="*/ 170 w 973980"/>
                      <a:gd name="connsiteY5" fmla="*/ 184006 h 480622"/>
                      <a:gd name="connsiteX0" fmla="*/ 138 w 973948"/>
                      <a:gd name="connsiteY0" fmla="*/ 184006 h 480622"/>
                      <a:gd name="connsiteX1" fmla="*/ 479423 w 973948"/>
                      <a:gd name="connsiteY1" fmla="*/ 0 h 480622"/>
                      <a:gd name="connsiteX2" fmla="*/ 973948 w 973948"/>
                      <a:gd name="connsiteY2" fmla="*/ 178926 h 480622"/>
                      <a:gd name="connsiteX3" fmla="*/ 765794 w 973948"/>
                      <a:gd name="connsiteY3" fmla="*/ 480622 h 480622"/>
                      <a:gd name="connsiteX4" fmla="*/ 160032 w 973948"/>
                      <a:gd name="connsiteY4" fmla="*/ 475542 h 480622"/>
                      <a:gd name="connsiteX5" fmla="*/ 138 w 973948"/>
                      <a:gd name="connsiteY5" fmla="*/ 184006 h 480622"/>
                      <a:gd name="connsiteX0" fmla="*/ 138 w 973948"/>
                      <a:gd name="connsiteY0" fmla="*/ 184006 h 497603"/>
                      <a:gd name="connsiteX1" fmla="*/ 479423 w 973948"/>
                      <a:gd name="connsiteY1" fmla="*/ 0 h 497603"/>
                      <a:gd name="connsiteX2" fmla="*/ 973948 w 973948"/>
                      <a:gd name="connsiteY2" fmla="*/ 178926 h 497603"/>
                      <a:gd name="connsiteX3" fmla="*/ 765794 w 973948"/>
                      <a:gd name="connsiteY3" fmla="*/ 480622 h 497603"/>
                      <a:gd name="connsiteX4" fmla="*/ 160032 w 973948"/>
                      <a:gd name="connsiteY4" fmla="*/ 475542 h 497603"/>
                      <a:gd name="connsiteX5" fmla="*/ 138 w 973948"/>
                      <a:gd name="connsiteY5" fmla="*/ 184006 h 497603"/>
                      <a:gd name="connsiteX0" fmla="*/ 252 w 974062"/>
                      <a:gd name="connsiteY0" fmla="*/ 184006 h 497603"/>
                      <a:gd name="connsiteX1" fmla="*/ 479537 w 974062"/>
                      <a:gd name="connsiteY1" fmla="*/ 0 h 497603"/>
                      <a:gd name="connsiteX2" fmla="*/ 974062 w 974062"/>
                      <a:gd name="connsiteY2" fmla="*/ 178926 h 497603"/>
                      <a:gd name="connsiteX3" fmla="*/ 765908 w 974062"/>
                      <a:gd name="connsiteY3" fmla="*/ 480622 h 497603"/>
                      <a:gd name="connsiteX4" fmla="*/ 160146 w 974062"/>
                      <a:gd name="connsiteY4" fmla="*/ 475542 h 497603"/>
                      <a:gd name="connsiteX5" fmla="*/ 252 w 974062"/>
                      <a:gd name="connsiteY5" fmla="*/ 184006 h 497603"/>
                      <a:gd name="connsiteX0" fmla="*/ 164 w 973974"/>
                      <a:gd name="connsiteY0" fmla="*/ 184006 h 497603"/>
                      <a:gd name="connsiteX1" fmla="*/ 479449 w 973974"/>
                      <a:gd name="connsiteY1" fmla="*/ 0 h 497603"/>
                      <a:gd name="connsiteX2" fmla="*/ 973974 w 973974"/>
                      <a:gd name="connsiteY2" fmla="*/ 178926 h 497603"/>
                      <a:gd name="connsiteX3" fmla="*/ 765820 w 973974"/>
                      <a:gd name="connsiteY3" fmla="*/ 480622 h 497603"/>
                      <a:gd name="connsiteX4" fmla="*/ 160058 w 973974"/>
                      <a:gd name="connsiteY4" fmla="*/ 475542 h 497603"/>
                      <a:gd name="connsiteX5" fmla="*/ 164 w 973974"/>
                      <a:gd name="connsiteY5" fmla="*/ 184006 h 497603"/>
                      <a:gd name="connsiteX0" fmla="*/ 164 w 973974"/>
                      <a:gd name="connsiteY0" fmla="*/ 184006 h 504987"/>
                      <a:gd name="connsiteX1" fmla="*/ 479449 w 973974"/>
                      <a:gd name="connsiteY1" fmla="*/ 0 h 504987"/>
                      <a:gd name="connsiteX2" fmla="*/ 973974 w 973974"/>
                      <a:gd name="connsiteY2" fmla="*/ 178926 h 504987"/>
                      <a:gd name="connsiteX3" fmla="*/ 765820 w 973974"/>
                      <a:gd name="connsiteY3" fmla="*/ 480622 h 504987"/>
                      <a:gd name="connsiteX4" fmla="*/ 160058 w 973974"/>
                      <a:gd name="connsiteY4" fmla="*/ 475542 h 504987"/>
                      <a:gd name="connsiteX5" fmla="*/ 164 w 973974"/>
                      <a:gd name="connsiteY5" fmla="*/ 184006 h 504987"/>
                      <a:gd name="connsiteX0" fmla="*/ 164 w 973974"/>
                      <a:gd name="connsiteY0" fmla="*/ 184006 h 504987"/>
                      <a:gd name="connsiteX1" fmla="*/ 479449 w 973974"/>
                      <a:gd name="connsiteY1" fmla="*/ 0 h 504987"/>
                      <a:gd name="connsiteX2" fmla="*/ 973974 w 973974"/>
                      <a:gd name="connsiteY2" fmla="*/ 178926 h 504987"/>
                      <a:gd name="connsiteX3" fmla="*/ 765820 w 973974"/>
                      <a:gd name="connsiteY3" fmla="*/ 480622 h 504987"/>
                      <a:gd name="connsiteX4" fmla="*/ 160058 w 973974"/>
                      <a:gd name="connsiteY4" fmla="*/ 475542 h 504987"/>
                      <a:gd name="connsiteX5" fmla="*/ 164 w 973974"/>
                      <a:gd name="connsiteY5" fmla="*/ 184006 h 504987"/>
                      <a:gd name="connsiteX0" fmla="*/ 164 w 973974"/>
                      <a:gd name="connsiteY0" fmla="*/ 184006 h 502514"/>
                      <a:gd name="connsiteX1" fmla="*/ 479449 w 973974"/>
                      <a:gd name="connsiteY1" fmla="*/ 0 h 502514"/>
                      <a:gd name="connsiteX2" fmla="*/ 973974 w 973974"/>
                      <a:gd name="connsiteY2" fmla="*/ 178926 h 502514"/>
                      <a:gd name="connsiteX3" fmla="*/ 765820 w 973974"/>
                      <a:gd name="connsiteY3" fmla="*/ 480622 h 502514"/>
                      <a:gd name="connsiteX4" fmla="*/ 160058 w 973974"/>
                      <a:gd name="connsiteY4" fmla="*/ 475542 h 502514"/>
                      <a:gd name="connsiteX5" fmla="*/ 164 w 973974"/>
                      <a:gd name="connsiteY5" fmla="*/ 184006 h 502514"/>
                      <a:gd name="connsiteX0" fmla="*/ 164 w 984703"/>
                      <a:gd name="connsiteY0" fmla="*/ 184006 h 502514"/>
                      <a:gd name="connsiteX1" fmla="*/ 479449 w 984703"/>
                      <a:gd name="connsiteY1" fmla="*/ 0 h 502514"/>
                      <a:gd name="connsiteX2" fmla="*/ 973974 w 984703"/>
                      <a:gd name="connsiteY2" fmla="*/ 178926 h 502514"/>
                      <a:gd name="connsiteX3" fmla="*/ 765820 w 984703"/>
                      <a:gd name="connsiteY3" fmla="*/ 480622 h 502514"/>
                      <a:gd name="connsiteX4" fmla="*/ 160058 w 984703"/>
                      <a:gd name="connsiteY4" fmla="*/ 475542 h 502514"/>
                      <a:gd name="connsiteX5" fmla="*/ 164 w 984703"/>
                      <a:gd name="connsiteY5" fmla="*/ 184006 h 502514"/>
                      <a:gd name="connsiteX0" fmla="*/ 164 w 984703"/>
                      <a:gd name="connsiteY0" fmla="*/ 184006 h 502514"/>
                      <a:gd name="connsiteX1" fmla="*/ 479449 w 984703"/>
                      <a:gd name="connsiteY1" fmla="*/ 0 h 502514"/>
                      <a:gd name="connsiteX2" fmla="*/ 973974 w 984703"/>
                      <a:gd name="connsiteY2" fmla="*/ 178926 h 502514"/>
                      <a:gd name="connsiteX3" fmla="*/ 765820 w 984703"/>
                      <a:gd name="connsiteY3" fmla="*/ 480622 h 502514"/>
                      <a:gd name="connsiteX4" fmla="*/ 160058 w 984703"/>
                      <a:gd name="connsiteY4" fmla="*/ 475542 h 502514"/>
                      <a:gd name="connsiteX5" fmla="*/ 164 w 984703"/>
                      <a:gd name="connsiteY5" fmla="*/ 184006 h 502514"/>
                      <a:gd name="connsiteX0" fmla="*/ 164 w 984703"/>
                      <a:gd name="connsiteY0" fmla="*/ 184006 h 502514"/>
                      <a:gd name="connsiteX1" fmla="*/ 479449 w 984703"/>
                      <a:gd name="connsiteY1" fmla="*/ 0 h 502514"/>
                      <a:gd name="connsiteX2" fmla="*/ 973974 w 984703"/>
                      <a:gd name="connsiteY2" fmla="*/ 178926 h 502514"/>
                      <a:gd name="connsiteX3" fmla="*/ 765820 w 984703"/>
                      <a:gd name="connsiteY3" fmla="*/ 480622 h 502514"/>
                      <a:gd name="connsiteX4" fmla="*/ 160058 w 984703"/>
                      <a:gd name="connsiteY4" fmla="*/ 475542 h 502514"/>
                      <a:gd name="connsiteX5" fmla="*/ 164 w 984703"/>
                      <a:gd name="connsiteY5" fmla="*/ 184006 h 502514"/>
                      <a:gd name="connsiteX0" fmla="*/ 164 w 984703"/>
                      <a:gd name="connsiteY0" fmla="*/ 184006 h 502514"/>
                      <a:gd name="connsiteX1" fmla="*/ 479449 w 984703"/>
                      <a:gd name="connsiteY1" fmla="*/ 0 h 502514"/>
                      <a:gd name="connsiteX2" fmla="*/ 973974 w 984703"/>
                      <a:gd name="connsiteY2" fmla="*/ 178926 h 502514"/>
                      <a:gd name="connsiteX3" fmla="*/ 765820 w 984703"/>
                      <a:gd name="connsiteY3" fmla="*/ 480622 h 502514"/>
                      <a:gd name="connsiteX4" fmla="*/ 160058 w 984703"/>
                      <a:gd name="connsiteY4" fmla="*/ 475542 h 502514"/>
                      <a:gd name="connsiteX5" fmla="*/ 164 w 984703"/>
                      <a:gd name="connsiteY5" fmla="*/ 184006 h 502514"/>
                      <a:gd name="connsiteX0" fmla="*/ 164 w 984703"/>
                      <a:gd name="connsiteY0" fmla="*/ 184006 h 502514"/>
                      <a:gd name="connsiteX1" fmla="*/ 479449 w 984703"/>
                      <a:gd name="connsiteY1" fmla="*/ 0 h 502514"/>
                      <a:gd name="connsiteX2" fmla="*/ 973974 w 984703"/>
                      <a:gd name="connsiteY2" fmla="*/ 178926 h 502514"/>
                      <a:gd name="connsiteX3" fmla="*/ 765820 w 984703"/>
                      <a:gd name="connsiteY3" fmla="*/ 480622 h 502514"/>
                      <a:gd name="connsiteX4" fmla="*/ 160058 w 984703"/>
                      <a:gd name="connsiteY4" fmla="*/ 475542 h 502514"/>
                      <a:gd name="connsiteX5" fmla="*/ 164 w 984703"/>
                      <a:gd name="connsiteY5" fmla="*/ 184006 h 502514"/>
                      <a:gd name="connsiteX0" fmla="*/ 164 w 984703"/>
                      <a:gd name="connsiteY0" fmla="*/ 184016 h 502524"/>
                      <a:gd name="connsiteX1" fmla="*/ 479449 w 984703"/>
                      <a:gd name="connsiteY1" fmla="*/ 10 h 502524"/>
                      <a:gd name="connsiteX2" fmla="*/ 973974 w 984703"/>
                      <a:gd name="connsiteY2" fmla="*/ 178936 h 502524"/>
                      <a:gd name="connsiteX3" fmla="*/ 765820 w 984703"/>
                      <a:gd name="connsiteY3" fmla="*/ 480632 h 502524"/>
                      <a:gd name="connsiteX4" fmla="*/ 160058 w 984703"/>
                      <a:gd name="connsiteY4" fmla="*/ 475552 h 502524"/>
                      <a:gd name="connsiteX5" fmla="*/ 164 w 984703"/>
                      <a:gd name="connsiteY5" fmla="*/ 184016 h 502524"/>
                      <a:gd name="connsiteX0" fmla="*/ 164 w 984703"/>
                      <a:gd name="connsiteY0" fmla="*/ 184006 h 502514"/>
                      <a:gd name="connsiteX1" fmla="*/ 479449 w 984703"/>
                      <a:gd name="connsiteY1" fmla="*/ 0 h 502514"/>
                      <a:gd name="connsiteX2" fmla="*/ 973974 w 984703"/>
                      <a:gd name="connsiteY2" fmla="*/ 178926 h 502514"/>
                      <a:gd name="connsiteX3" fmla="*/ 765820 w 984703"/>
                      <a:gd name="connsiteY3" fmla="*/ 480622 h 502514"/>
                      <a:gd name="connsiteX4" fmla="*/ 160058 w 984703"/>
                      <a:gd name="connsiteY4" fmla="*/ 475542 h 502514"/>
                      <a:gd name="connsiteX5" fmla="*/ 164 w 984703"/>
                      <a:gd name="connsiteY5" fmla="*/ 184006 h 502514"/>
                      <a:gd name="connsiteX0" fmla="*/ 164 w 984703"/>
                      <a:gd name="connsiteY0" fmla="*/ 184006 h 502514"/>
                      <a:gd name="connsiteX1" fmla="*/ 492149 w 984703"/>
                      <a:gd name="connsiteY1" fmla="*/ 0 h 502514"/>
                      <a:gd name="connsiteX2" fmla="*/ 973974 w 984703"/>
                      <a:gd name="connsiteY2" fmla="*/ 178926 h 502514"/>
                      <a:gd name="connsiteX3" fmla="*/ 765820 w 984703"/>
                      <a:gd name="connsiteY3" fmla="*/ 480622 h 502514"/>
                      <a:gd name="connsiteX4" fmla="*/ 160058 w 984703"/>
                      <a:gd name="connsiteY4" fmla="*/ 475542 h 502514"/>
                      <a:gd name="connsiteX5" fmla="*/ 164 w 984703"/>
                      <a:gd name="connsiteY5" fmla="*/ 184006 h 5025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84703" h="502514">
                        <a:moveTo>
                          <a:pt x="164" y="184006"/>
                        </a:moveTo>
                        <a:cubicBezTo>
                          <a:pt x="20226" y="127751"/>
                          <a:pt x="301907" y="10535"/>
                          <a:pt x="492149" y="0"/>
                        </a:cubicBezTo>
                        <a:cubicBezTo>
                          <a:pt x="776371" y="8842"/>
                          <a:pt x="951372" y="124364"/>
                          <a:pt x="973974" y="178926"/>
                        </a:cubicBezTo>
                        <a:cubicBezTo>
                          <a:pt x="990949" y="210911"/>
                          <a:pt x="1020625" y="441017"/>
                          <a:pt x="765820" y="480622"/>
                        </a:cubicBezTo>
                        <a:cubicBezTo>
                          <a:pt x="698519" y="496709"/>
                          <a:pt x="306099" y="522955"/>
                          <a:pt x="160058" y="475542"/>
                        </a:cubicBezTo>
                        <a:cubicBezTo>
                          <a:pt x="111840" y="457103"/>
                          <a:pt x="-4958" y="469145"/>
                          <a:pt x="164" y="184006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sz="1200"/>
                  </a:p>
                </p:txBody>
              </p:sp>
              <p:grpSp>
                <p:nvGrpSpPr>
                  <p:cNvPr id="82" name="Gruppo 81">
                    <a:extLst>
                      <a:ext uri="{FF2B5EF4-FFF2-40B4-BE49-F238E27FC236}">
                        <a16:creationId xmlns:a16="http://schemas.microsoft.com/office/drawing/2014/main" id="{B48732F4-ECC0-CBB9-EE81-C028B9FBCCAB}"/>
                      </a:ext>
                    </a:extLst>
                  </p:cNvPr>
                  <p:cNvGrpSpPr/>
                  <p:nvPr/>
                </p:nvGrpSpPr>
                <p:grpSpPr>
                  <a:xfrm>
                    <a:off x="1933690" y="2420226"/>
                    <a:ext cx="205740" cy="220979"/>
                    <a:chOff x="3634959" y="1562563"/>
                    <a:chExt cx="205740" cy="220979"/>
                  </a:xfrm>
                </p:grpSpPr>
                <p:sp>
                  <p:nvSpPr>
                    <p:cNvPr id="88" name="Ovale 87">
                      <a:extLst>
                        <a:ext uri="{FF2B5EF4-FFF2-40B4-BE49-F238E27FC236}">
                          <a16:creationId xmlns:a16="http://schemas.microsoft.com/office/drawing/2014/main" id="{D1D64AD6-FE14-5D02-DD45-E26FF28CB8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34959" y="1562563"/>
                      <a:ext cx="205740" cy="220979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 sz="1200"/>
                    </a:p>
                  </p:txBody>
                </p:sp>
                <p:sp>
                  <p:nvSpPr>
                    <p:cNvPr id="89" name="Ovale 88">
                      <a:extLst>
                        <a:ext uri="{FF2B5EF4-FFF2-40B4-BE49-F238E27FC236}">
                          <a16:creationId xmlns:a16="http://schemas.microsoft.com/office/drawing/2014/main" id="{536779B6-A8A9-C616-AA11-D4F198A087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01366" y="1634951"/>
                      <a:ext cx="97769" cy="10668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 sz="1200"/>
                    </a:p>
                  </p:txBody>
                </p:sp>
              </p:grpSp>
              <p:sp>
                <p:nvSpPr>
                  <p:cNvPr id="83" name="Trapezio 82">
                    <a:extLst>
                      <a:ext uri="{FF2B5EF4-FFF2-40B4-BE49-F238E27FC236}">
                        <a16:creationId xmlns:a16="http://schemas.microsoft.com/office/drawing/2014/main" id="{ED74387D-F661-35A2-F8BE-0F3C92AC5EC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282428" y="2812059"/>
                    <a:ext cx="68580" cy="53340"/>
                  </a:xfrm>
                  <a:prstGeom prst="trapezoid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sz="1200"/>
                  </a:p>
                </p:txBody>
              </p:sp>
              <p:sp>
                <p:nvSpPr>
                  <p:cNvPr id="84" name="Arco 83">
                    <a:extLst>
                      <a:ext uri="{FF2B5EF4-FFF2-40B4-BE49-F238E27FC236}">
                        <a16:creationId xmlns:a16="http://schemas.microsoft.com/office/drawing/2014/main" id="{423D0933-4FA4-F3B4-4CAF-D5A5BB0738B4}"/>
                      </a:ext>
                    </a:extLst>
                  </p:cNvPr>
                  <p:cNvSpPr/>
                  <p:nvPr/>
                </p:nvSpPr>
                <p:spPr>
                  <a:xfrm rot="5665335">
                    <a:off x="2166812" y="1683605"/>
                    <a:ext cx="255270" cy="360049"/>
                  </a:xfrm>
                  <a:prstGeom prst="arc">
                    <a:avLst>
                      <a:gd name="adj1" fmla="val 16200000"/>
                      <a:gd name="adj2" fmla="val 5035040"/>
                    </a:avLst>
                  </a:prstGeom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sz="1200"/>
                  </a:p>
                </p:txBody>
              </p:sp>
              <p:grpSp>
                <p:nvGrpSpPr>
                  <p:cNvPr id="85" name="Gruppo 84">
                    <a:extLst>
                      <a:ext uri="{FF2B5EF4-FFF2-40B4-BE49-F238E27FC236}">
                        <a16:creationId xmlns:a16="http://schemas.microsoft.com/office/drawing/2014/main" id="{50D6B728-7C1E-BD53-595C-146AEA6806FC}"/>
                      </a:ext>
                    </a:extLst>
                  </p:cNvPr>
                  <p:cNvGrpSpPr/>
                  <p:nvPr/>
                </p:nvGrpSpPr>
                <p:grpSpPr>
                  <a:xfrm>
                    <a:off x="2498606" y="2420225"/>
                    <a:ext cx="205740" cy="220979"/>
                    <a:chOff x="3634959" y="1562563"/>
                    <a:chExt cx="205740" cy="220979"/>
                  </a:xfrm>
                </p:grpSpPr>
                <p:sp>
                  <p:nvSpPr>
                    <p:cNvPr id="86" name="Ovale 85">
                      <a:extLst>
                        <a:ext uri="{FF2B5EF4-FFF2-40B4-BE49-F238E27FC236}">
                          <a16:creationId xmlns:a16="http://schemas.microsoft.com/office/drawing/2014/main" id="{1BAF1A24-A3A3-CFD6-C08B-5CEAB810E9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34959" y="1562563"/>
                      <a:ext cx="205740" cy="220979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 sz="1200"/>
                    </a:p>
                  </p:txBody>
                </p:sp>
                <p:sp>
                  <p:nvSpPr>
                    <p:cNvPr id="87" name="Ovale 86">
                      <a:extLst>
                        <a:ext uri="{FF2B5EF4-FFF2-40B4-BE49-F238E27FC236}">
                          <a16:creationId xmlns:a16="http://schemas.microsoft.com/office/drawing/2014/main" id="{0AF51298-CA0D-DE0B-B1C6-D86C8A6617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88944" y="1634952"/>
                      <a:ext cx="97769" cy="10668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 sz="1200"/>
                    </a:p>
                  </p:txBody>
                </p:sp>
              </p:grpSp>
            </p:grpSp>
          </p:grpSp>
          <p:grpSp>
            <p:nvGrpSpPr>
              <p:cNvPr id="64" name="Gruppo 63">
                <a:extLst>
                  <a:ext uri="{FF2B5EF4-FFF2-40B4-BE49-F238E27FC236}">
                    <a16:creationId xmlns:a16="http://schemas.microsoft.com/office/drawing/2014/main" id="{3859F264-556A-4DF9-BB45-359B9C74D294}"/>
                  </a:ext>
                </a:extLst>
              </p:cNvPr>
              <p:cNvGrpSpPr/>
              <p:nvPr/>
            </p:nvGrpSpPr>
            <p:grpSpPr>
              <a:xfrm rot="197782">
                <a:off x="6950558" y="1306361"/>
                <a:ext cx="800123" cy="3180373"/>
                <a:chOff x="6892594" y="1663883"/>
                <a:chExt cx="768685" cy="3088539"/>
              </a:xfrm>
            </p:grpSpPr>
            <p:grpSp>
              <p:nvGrpSpPr>
                <p:cNvPr id="68" name="Gruppo 67">
                  <a:extLst>
                    <a:ext uri="{FF2B5EF4-FFF2-40B4-BE49-F238E27FC236}">
                      <a16:creationId xmlns:a16="http://schemas.microsoft.com/office/drawing/2014/main" id="{9E0F9950-FA7F-27F9-3CDC-74F9C7B05BED}"/>
                    </a:ext>
                  </a:extLst>
                </p:cNvPr>
                <p:cNvGrpSpPr/>
                <p:nvPr/>
              </p:nvGrpSpPr>
              <p:grpSpPr>
                <a:xfrm>
                  <a:off x="7148438" y="4062509"/>
                  <a:ext cx="480981" cy="689913"/>
                  <a:chOff x="7148438" y="4062509"/>
                  <a:chExt cx="480981" cy="689913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75" name="Trapezio 85">
                    <a:extLst>
                      <a:ext uri="{FF2B5EF4-FFF2-40B4-BE49-F238E27FC236}">
                        <a16:creationId xmlns:a16="http://schemas.microsoft.com/office/drawing/2014/main" id="{D5BC8BCA-283B-28EB-5F12-655D97B5E829}"/>
                      </a:ext>
                    </a:extLst>
                  </p:cNvPr>
                  <p:cNvSpPr/>
                  <p:nvPr/>
                </p:nvSpPr>
                <p:spPr>
                  <a:xfrm rot="9203511" flipH="1">
                    <a:off x="7358858" y="4062509"/>
                    <a:ext cx="270561" cy="359490"/>
                  </a:xfrm>
                  <a:custGeom>
                    <a:avLst/>
                    <a:gdLst>
                      <a:gd name="connsiteX0" fmla="*/ 0 w 160682"/>
                      <a:gd name="connsiteY0" fmla="*/ 544830 h 544830"/>
                      <a:gd name="connsiteX1" fmla="*/ 40171 w 160682"/>
                      <a:gd name="connsiteY1" fmla="*/ 0 h 544830"/>
                      <a:gd name="connsiteX2" fmla="*/ 120512 w 160682"/>
                      <a:gd name="connsiteY2" fmla="*/ 0 h 544830"/>
                      <a:gd name="connsiteX3" fmla="*/ 160682 w 160682"/>
                      <a:gd name="connsiteY3" fmla="*/ 544830 h 544830"/>
                      <a:gd name="connsiteX4" fmla="*/ 0 w 160682"/>
                      <a:gd name="connsiteY4" fmla="*/ 544830 h 544830"/>
                      <a:gd name="connsiteX0" fmla="*/ 61430 w 222112"/>
                      <a:gd name="connsiteY0" fmla="*/ 544830 h 544830"/>
                      <a:gd name="connsiteX1" fmla="*/ 0 w 222112"/>
                      <a:gd name="connsiteY1" fmla="*/ 115869 h 544830"/>
                      <a:gd name="connsiteX2" fmla="*/ 181942 w 222112"/>
                      <a:gd name="connsiteY2" fmla="*/ 0 h 544830"/>
                      <a:gd name="connsiteX3" fmla="*/ 222112 w 222112"/>
                      <a:gd name="connsiteY3" fmla="*/ 544830 h 544830"/>
                      <a:gd name="connsiteX4" fmla="*/ 61430 w 222112"/>
                      <a:gd name="connsiteY4" fmla="*/ 544830 h 54483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117035 w 277717"/>
                      <a:gd name="connsiteY0" fmla="*/ 490080 h 490080"/>
                      <a:gd name="connsiteX1" fmla="*/ 0 w 277717"/>
                      <a:gd name="connsiteY1" fmla="*/ 206249 h 490080"/>
                      <a:gd name="connsiteX2" fmla="*/ 125395 w 277717"/>
                      <a:gd name="connsiteY2" fmla="*/ 0 h 490080"/>
                      <a:gd name="connsiteX3" fmla="*/ 277717 w 277717"/>
                      <a:gd name="connsiteY3" fmla="*/ 490080 h 490080"/>
                      <a:gd name="connsiteX4" fmla="*/ 117035 w 277717"/>
                      <a:gd name="connsiteY4" fmla="*/ 490080 h 490080"/>
                      <a:gd name="connsiteX0" fmla="*/ 117035 w 277717"/>
                      <a:gd name="connsiteY0" fmla="*/ 359490 h 359490"/>
                      <a:gd name="connsiteX1" fmla="*/ 0 w 277717"/>
                      <a:gd name="connsiteY1" fmla="*/ 75659 h 359490"/>
                      <a:gd name="connsiteX2" fmla="*/ 29750 w 277717"/>
                      <a:gd name="connsiteY2" fmla="*/ 0 h 359490"/>
                      <a:gd name="connsiteX3" fmla="*/ 277717 w 277717"/>
                      <a:gd name="connsiteY3" fmla="*/ 359490 h 359490"/>
                      <a:gd name="connsiteX4" fmla="*/ 117035 w 277717"/>
                      <a:gd name="connsiteY4" fmla="*/ 359490 h 359490"/>
                      <a:gd name="connsiteX0" fmla="*/ 117035 w 277717"/>
                      <a:gd name="connsiteY0" fmla="*/ 359490 h 359490"/>
                      <a:gd name="connsiteX1" fmla="*/ 0 w 277717"/>
                      <a:gd name="connsiteY1" fmla="*/ 75659 h 359490"/>
                      <a:gd name="connsiteX2" fmla="*/ 29750 w 277717"/>
                      <a:gd name="connsiteY2" fmla="*/ 0 h 359490"/>
                      <a:gd name="connsiteX3" fmla="*/ 277717 w 277717"/>
                      <a:gd name="connsiteY3" fmla="*/ 359490 h 359490"/>
                      <a:gd name="connsiteX4" fmla="*/ 117035 w 277717"/>
                      <a:gd name="connsiteY4" fmla="*/ 359490 h 359490"/>
                      <a:gd name="connsiteX0" fmla="*/ 117035 w 277717"/>
                      <a:gd name="connsiteY0" fmla="*/ 359490 h 359490"/>
                      <a:gd name="connsiteX1" fmla="*/ 0 w 277717"/>
                      <a:gd name="connsiteY1" fmla="*/ 75659 h 359490"/>
                      <a:gd name="connsiteX2" fmla="*/ 29750 w 277717"/>
                      <a:gd name="connsiteY2" fmla="*/ 0 h 359490"/>
                      <a:gd name="connsiteX3" fmla="*/ 277717 w 277717"/>
                      <a:gd name="connsiteY3" fmla="*/ 359490 h 359490"/>
                      <a:gd name="connsiteX4" fmla="*/ 117035 w 277717"/>
                      <a:gd name="connsiteY4" fmla="*/ 359490 h 359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7717" h="359490">
                        <a:moveTo>
                          <a:pt x="117035" y="359490"/>
                        </a:moveTo>
                        <a:cubicBezTo>
                          <a:pt x="148293" y="213510"/>
                          <a:pt x="162111" y="198768"/>
                          <a:pt x="0" y="75659"/>
                        </a:cubicBezTo>
                        <a:lnTo>
                          <a:pt x="29750" y="0"/>
                        </a:lnTo>
                        <a:cubicBezTo>
                          <a:pt x="249505" y="83006"/>
                          <a:pt x="226943" y="196130"/>
                          <a:pt x="277717" y="359490"/>
                        </a:cubicBezTo>
                        <a:lnTo>
                          <a:pt x="117035" y="359490"/>
                        </a:ln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sz="1200"/>
                  </a:p>
                </p:txBody>
              </p:sp>
              <p:sp>
                <p:nvSpPr>
                  <p:cNvPr id="76" name="Trapezio 85">
                    <a:extLst>
                      <a:ext uri="{FF2B5EF4-FFF2-40B4-BE49-F238E27FC236}">
                        <a16:creationId xmlns:a16="http://schemas.microsoft.com/office/drawing/2014/main" id="{FFA2D336-2A94-2387-40C9-C0278AA6454D}"/>
                      </a:ext>
                    </a:extLst>
                  </p:cNvPr>
                  <p:cNvSpPr/>
                  <p:nvPr/>
                </p:nvSpPr>
                <p:spPr>
                  <a:xfrm rot="8837061">
                    <a:off x="7148438" y="4262342"/>
                    <a:ext cx="222112" cy="490080"/>
                  </a:xfrm>
                  <a:custGeom>
                    <a:avLst/>
                    <a:gdLst>
                      <a:gd name="connsiteX0" fmla="*/ 0 w 160682"/>
                      <a:gd name="connsiteY0" fmla="*/ 544830 h 544830"/>
                      <a:gd name="connsiteX1" fmla="*/ 40171 w 160682"/>
                      <a:gd name="connsiteY1" fmla="*/ 0 h 544830"/>
                      <a:gd name="connsiteX2" fmla="*/ 120512 w 160682"/>
                      <a:gd name="connsiteY2" fmla="*/ 0 h 544830"/>
                      <a:gd name="connsiteX3" fmla="*/ 160682 w 160682"/>
                      <a:gd name="connsiteY3" fmla="*/ 544830 h 544830"/>
                      <a:gd name="connsiteX4" fmla="*/ 0 w 160682"/>
                      <a:gd name="connsiteY4" fmla="*/ 544830 h 544830"/>
                      <a:gd name="connsiteX0" fmla="*/ 61430 w 222112"/>
                      <a:gd name="connsiteY0" fmla="*/ 544830 h 544830"/>
                      <a:gd name="connsiteX1" fmla="*/ 0 w 222112"/>
                      <a:gd name="connsiteY1" fmla="*/ 115869 h 544830"/>
                      <a:gd name="connsiteX2" fmla="*/ 181942 w 222112"/>
                      <a:gd name="connsiteY2" fmla="*/ 0 h 544830"/>
                      <a:gd name="connsiteX3" fmla="*/ 222112 w 222112"/>
                      <a:gd name="connsiteY3" fmla="*/ 544830 h 544830"/>
                      <a:gd name="connsiteX4" fmla="*/ 61430 w 222112"/>
                      <a:gd name="connsiteY4" fmla="*/ 544830 h 54483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112" h="490080">
                        <a:moveTo>
                          <a:pt x="61430" y="490080"/>
                        </a:moveTo>
                        <a:cubicBezTo>
                          <a:pt x="92688" y="344100"/>
                          <a:pt x="123524" y="297471"/>
                          <a:pt x="0" y="61119"/>
                        </a:cubicBezTo>
                        <a:lnTo>
                          <a:pt x="69790" y="0"/>
                        </a:lnTo>
                        <a:cubicBezTo>
                          <a:pt x="205479" y="122812"/>
                          <a:pt x="171338" y="326720"/>
                          <a:pt x="222112" y="490080"/>
                        </a:cubicBezTo>
                        <a:lnTo>
                          <a:pt x="61430" y="490080"/>
                        </a:ln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sz="1200"/>
                  </a:p>
                </p:txBody>
              </p:sp>
              <p:sp>
                <p:nvSpPr>
                  <p:cNvPr id="77" name="Trapezio 85">
                    <a:extLst>
                      <a:ext uri="{FF2B5EF4-FFF2-40B4-BE49-F238E27FC236}">
                        <a16:creationId xmlns:a16="http://schemas.microsoft.com/office/drawing/2014/main" id="{D7319E59-CD85-4136-74B7-3637CFF97223}"/>
                      </a:ext>
                    </a:extLst>
                  </p:cNvPr>
                  <p:cNvSpPr/>
                  <p:nvPr/>
                </p:nvSpPr>
                <p:spPr>
                  <a:xfrm rot="9531634">
                    <a:off x="7190797" y="4132743"/>
                    <a:ext cx="222112" cy="490080"/>
                  </a:xfrm>
                  <a:custGeom>
                    <a:avLst/>
                    <a:gdLst>
                      <a:gd name="connsiteX0" fmla="*/ 0 w 160682"/>
                      <a:gd name="connsiteY0" fmla="*/ 544830 h 544830"/>
                      <a:gd name="connsiteX1" fmla="*/ 40171 w 160682"/>
                      <a:gd name="connsiteY1" fmla="*/ 0 h 544830"/>
                      <a:gd name="connsiteX2" fmla="*/ 120512 w 160682"/>
                      <a:gd name="connsiteY2" fmla="*/ 0 h 544830"/>
                      <a:gd name="connsiteX3" fmla="*/ 160682 w 160682"/>
                      <a:gd name="connsiteY3" fmla="*/ 544830 h 544830"/>
                      <a:gd name="connsiteX4" fmla="*/ 0 w 160682"/>
                      <a:gd name="connsiteY4" fmla="*/ 544830 h 544830"/>
                      <a:gd name="connsiteX0" fmla="*/ 61430 w 222112"/>
                      <a:gd name="connsiteY0" fmla="*/ 544830 h 544830"/>
                      <a:gd name="connsiteX1" fmla="*/ 0 w 222112"/>
                      <a:gd name="connsiteY1" fmla="*/ 115869 h 544830"/>
                      <a:gd name="connsiteX2" fmla="*/ 181942 w 222112"/>
                      <a:gd name="connsiteY2" fmla="*/ 0 h 544830"/>
                      <a:gd name="connsiteX3" fmla="*/ 222112 w 222112"/>
                      <a:gd name="connsiteY3" fmla="*/ 544830 h 544830"/>
                      <a:gd name="connsiteX4" fmla="*/ 61430 w 222112"/>
                      <a:gd name="connsiteY4" fmla="*/ 544830 h 54483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112" h="490080">
                        <a:moveTo>
                          <a:pt x="61430" y="490080"/>
                        </a:moveTo>
                        <a:cubicBezTo>
                          <a:pt x="92688" y="344100"/>
                          <a:pt x="123524" y="297471"/>
                          <a:pt x="0" y="61119"/>
                        </a:cubicBezTo>
                        <a:lnTo>
                          <a:pt x="69790" y="0"/>
                        </a:lnTo>
                        <a:cubicBezTo>
                          <a:pt x="205479" y="122812"/>
                          <a:pt x="171338" y="326720"/>
                          <a:pt x="222112" y="490080"/>
                        </a:cubicBezTo>
                        <a:lnTo>
                          <a:pt x="61430" y="490080"/>
                        </a:ln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sz="1200"/>
                  </a:p>
                </p:txBody>
              </p:sp>
              <p:sp>
                <p:nvSpPr>
                  <p:cNvPr id="78" name="Trapezio 85">
                    <a:extLst>
                      <a:ext uri="{FF2B5EF4-FFF2-40B4-BE49-F238E27FC236}">
                        <a16:creationId xmlns:a16="http://schemas.microsoft.com/office/drawing/2014/main" id="{CB4AC3B3-BD47-E915-F29B-82D4C199F707}"/>
                      </a:ext>
                    </a:extLst>
                  </p:cNvPr>
                  <p:cNvSpPr/>
                  <p:nvPr/>
                </p:nvSpPr>
                <p:spPr>
                  <a:xfrm rot="10220758">
                    <a:off x="7289894" y="4100496"/>
                    <a:ext cx="277717" cy="359490"/>
                  </a:xfrm>
                  <a:custGeom>
                    <a:avLst/>
                    <a:gdLst>
                      <a:gd name="connsiteX0" fmla="*/ 0 w 160682"/>
                      <a:gd name="connsiteY0" fmla="*/ 544830 h 544830"/>
                      <a:gd name="connsiteX1" fmla="*/ 40171 w 160682"/>
                      <a:gd name="connsiteY1" fmla="*/ 0 h 544830"/>
                      <a:gd name="connsiteX2" fmla="*/ 120512 w 160682"/>
                      <a:gd name="connsiteY2" fmla="*/ 0 h 544830"/>
                      <a:gd name="connsiteX3" fmla="*/ 160682 w 160682"/>
                      <a:gd name="connsiteY3" fmla="*/ 544830 h 544830"/>
                      <a:gd name="connsiteX4" fmla="*/ 0 w 160682"/>
                      <a:gd name="connsiteY4" fmla="*/ 544830 h 544830"/>
                      <a:gd name="connsiteX0" fmla="*/ 61430 w 222112"/>
                      <a:gd name="connsiteY0" fmla="*/ 544830 h 544830"/>
                      <a:gd name="connsiteX1" fmla="*/ 0 w 222112"/>
                      <a:gd name="connsiteY1" fmla="*/ 115869 h 544830"/>
                      <a:gd name="connsiteX2" fmla="*/ 181942 w 222112"/>
                      <a:gd name="connsiteY2" fmla="*/ 0 h 544830"/>
                      <a:gd name="connsiteX3" fmla="*/ 222112 w 222112"/>
                      <a:gd name="connsiteY3" fmla="*/ 544830 h 544830"/>
                      <a:gd name="connsiteX4" fmla="*/ 61430 w 222112"/>
                      <a:gd name="connsiteY4" fmla="*/ 544830 h 54483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117035 w 277717"/>
                      <a:gd name="connsiteY0" fmla="*/ 490080 h 490080"/>
                      <a:gd name="connsiteX1" fmla="*/ 0 w 277717"/>
                      <a:gd name="connsiteY1" fmla="*/ 206249 h 490080"/>
                      <a:gd name="connsiteX2" fmla="*/ 125395 w 277717"/>
                      <a:gd name="connsiteY2" fmla="*/ 0 h 490080"/>
                      <a:gd name="connsiteX3" fmla="*/ 277717 w 277717"/>
                      <a:gd name="connsiteY3" fmla="*/ 490080 h 490080"/>
                      <a:gd name="connsiteX4" fmla="*/ 117035 w 277717"/>
                      <a:gd name="connsiteY4" fmla="*/ 490080 h 490080"/>
                      <a:gd name="connsiteX0" fmla="*/ 117035 w 277717"/>
                      <a:gd name="connsiteY0" fmla="*/ 359490 h 359490"/>
                      <a:gd name="connsiteX1" fmla="*/ 0 w 277717"/>
                      <a:gd name="connsiteY1" fmla="*/ 75659 h 359490"/>
                      <a:gd name="connsiteX2" fmla="*/ 29750 w 277717"/>
                      <a:gd name="connsiteY2" fmla="*/ 0 h 359490"/>
                      <a:gd name="connsiteX3" fmla="*/ 277717 w 277717"/>
                      <a:gd name="connsiteY3" fmla="*/ 359490 h 359490"/>
                      <a:gd name="connsiteX4" fmla="*/ 117035 w 277717"/>
                      <a:gd name="connsiteY4" fmla="*/ 359490 h 359490"/>
                      <a:gd name="connsiteX0" fmla="*/ 117035 w 277717"/>
                      <a:gd name="connsiteY0" fmla="*/ 359490 h 359490"/>
                      <a:gd name="connsiteX1" fmla="*/ 0 w 277717"/>
                      <a:gd name="connsiteY1" fmla="*/ 75659 h 359490"/>
                      <a:gd name="connsiteX2" fmla="*/ 29750 w 277717"/>
                      <a:gd name="connsiteY2" fmla="*/ 0 h 359490"/>
                      <a:gd name="connsiteX3" fmla="*/ 277717 w 277717"/>
                      <a:gd name="connsiteY3" fmla="*/ 359490 h 359490"/>
                      <a:gd name="connsiteX4" fmla="*/ 117035 w 277717"/>
                      <a:gd name="connsiteY4" fmla="*/ 359490 h 359490"/>
                      <a:gd name="connsiteX0" fmla="*/ 117035 w 277717"/>
                      <a:gd name="connsiteY0" fmla="*/ 359490 h 359490"/>
                      <a:gd name="connsiteX1" fmla="*/ 0 w 277717"/>
                      <a:gd name="connsiteY1" fmla="*/ 75659 h 359490"/>
                      <a:gd name="connsiteX2" fmla="*/ 29750 w 277717"/>
                      <a:gd name="connsiteY2" fmla="*/ 0 h 359490"/>
                      <a:gd name="connsiteX3" fmla="*/ 277717 w 277717"/>
                      <a:gd name="connsiteY3" fmla="*/ 359490 h 359490"/>
                      <a:gd name="connsiteX4" fmla="*/ 117035 w 277717"/>
                      <a:gd name="connsiteY4" fmla="*/ 359490 h 359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7717" h="359490">
                        <a:moveTo>
                          <a:pt x="117035" y="359490"/>
                        </a:moveTo>
                        <a:cubicBezTo>
                          <a:pt x="148293" y="213510"/>
                          <a:pt x="162111" y="198768"/>
                          <a:pt x="0" y="75659"/>
                        </a:cubicBezTo>
                        <a:lnTo>
                          <a:pt x="29750" y="0"/>
                        </a:lnTo>
                        <a:cubicBezTo>
                          <a:pt x="249505" y="83006"/>
                          <a:pt x="226943" y="196130"/>
                          <a:pt x="277717" y="359490"/>
                        </a:cubicBezTo>
                        <a:lnTo>
                          <a:pt x="117035" y="359490"/>
                        </a:ln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sz="1200"/>
                  </a:p>
                </p:txBody>
              </p:sp>
            </p:grpSp>
            <p:grpSp>
              <p:nvGrpSpPr>
                <p:cNvPr id="69" name="Gruppo 68">
                  <a:extLst>
                    <a:ext uri="{FF2B5EF4-FFF2-40B4-BE49-F238E27FC236}">
                      <a16:creationId xmlns:a16="http://schemas.microsoft.com/office/drawing/2014/main" id="{D34E4075-BC20-501C-10CE-90D1BA5722EA}"/>
                    </a:ext>
                  </a:extLst>
                </p:cNvPr>
                <p:cNvGrpSpPr/>
                <p:nvPr/>
              </p:nvGrpSpPr>
              <p:grpSpPr>
                <a:xfrm>
                  <a:off x="6892594" y="1663883"/>
                  <a:ext cx="768685" cy="2757181"/>
                  <a:chOff x="6892594" y="1663883"/>
                  <a:chExt cx="768685" cy="2757181"/>
                </a:xfrm>
              </p:grpSpPr>
              <p:grpSp>
                <p:nvGrpSpPr>
                  <p:cNvPr id="70" name="Gruppo 69">
                    <a:extLst>
                      <a:ext uri="{FF2B5EF4-FFF2-40B4-BE49-F238E27FC236}">
                        <a16:creationId xmlns:a16="http://schemas.microsoft.com/office/drawing/2014/main" id="{55FD8763-4884-D4DD-0AB9-F634047EF020}"/>
                      </a:ext>
                    </a:extLst>
                  </p:cNvPr>
                  <p:cNvGrpSpPr/>
                  <p:nvPr/>
                </p:nvGrpSpPr>
                <p:grpSpPr>
                  <a:xfrm>
                    <a:off x="6892594" y="2810465"/>
                    <a:ext cx="695910" cy="1610599"/>
                    <a:chOff x="6892594" y="2810465"/>
                    <a:chExt cx="695910" cy="1610599"/>
                  </a:xfrm>
                  <a:solidFill>
                    <a:schemeClr val="bg2">
                      <a:lumMod val="90000"/>
                    </a:schemeClr>
                  </a:solidFill>
                </p:grpSpPr>
                <p:sp>
                  <p:nvSpPr>
                    <p:cNvPr id="72" name="Trapezio 37">
                      <a:extLst>
                        <a:ext uri="{FF2B5EF4-FFF2-40B4-BE49-F238E27FC236}">
                          <a16:creationId xmlns:a16="http://schemas.microsoft.com/office/drawing/2014/main" id="{FBF40714-C724-5734-FE2E-981E851B424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959545" y="2812059"/>
                      <a:ext cx="628959" cy="703583"/>
                    </a:xfrm>
                    <a:custGeom>
                      <a:avLst/>
                      <a:gdLst>
                        <a:gd name="connsiteX0" fmla="*/ 0 w 653937"/>
                        <a:gd name="connsiteY0" fmla="*/ 658283 h 658283"/>
                        <a:gd name="connsiteX1" fmla="*/ 110496 w 653937"/>
                        <a:gd name="connsiteY1" fmla="*/ 0 h 658283"/>
                        <a:gd name="connsiteX2" fmla="*/ 543441 w 653937"/>
                        <a:gd name="connsiteY2" fmla="*/ 0 h 658283"/>
                        <a:gd name="connsiteX3" fmla="*/ 653937 w 653937"/>
                        <a:gd name="connsiteY3" fmla="*/ 658283 h 658283"/>
                        <a:gd name="connsiteX4" fmla="*/ 0 w 653937"/>
                        <a:gd name="connsiteY4" fmla="*/ 658283 h 658283"/>
                        <a:gd name="connsiteX0" fmla="*/ 36933 w 690870"/>
                        <a:gd name="connsiteY0" fmla="*/ 658283 h 658734"/>
                        <a:gd name="connsiteX1" fmla="*/ 147429 w 690870"/>
                        <a:gd name="connsiteY1" fmla="*/ 0 h 658734"/>
                        <a:gd name="connsiteX2" fmla="*/ 580374 w 690870"/>
                        <a:gd name="connsiteY2" fmla="*/ 0 h 658734"/>
                        <a:gd name="connsiteX3" fmla="*/ 690870 w 690870"/>
                        <a:gd name="connsiteY3" fmla="*/ 658283 h 658734"/>
                        <a:gd name="connsiteX4" fmla="*/ 36933 w 690870"/>
                        <a:gd name="connsiteY4" fmla="*/ 658283 h 658734"/>
                        <a:gd name="connsiteX0" fmla="*/ 36933 w 690870"/>
                        <a:gd name="connsiteY0" fmla="*/ 658283 h 719243"/>
                        <a:gd name="connsiteX1" fmla="*/ 147429 w 690870"/>
                        <a:gd name="connsiteY1" fmla="*/ 0 h 719243"/>
                        <a:gd name="connsiteX2" fmla="*/ 580374 w 690870"/>
                        <a:gd name="connsiteY2" fmla="*/ 0 h 719243"/>
                        <a:gd name="connsiteX3" fmla="*/ 690870 w 690870"/>
                        <a:gd name="connsiteY3" fmla="*/ 658283 h 719243"/>
                        <a:gd name="connsiteX4" fmla="*/ 36933 w 690870"/>
                        <a:gd name="connsiteY4" fmla="*/ 658283 h 719243"/>
                        <a:gd name="connsiteX0" fmla="*/ 36933 w 691237"/>
                        <a:gd name="connsiteY0" fmla="*/ 658283 h 772867"/>
                        <a:gd name="connsiteX1" fmla="*/ 147429 w 691237"/>
                        <a:gd name="connsiteY1" fmla="*/ 0 h 772867"/>
                        <a:gd name="connsiteX2" fmla="*/ 580374 w 691237"/>
                        <a:gd name="connsiteY2" fmla="*/ 0 h 772867"/>
                        <a:gd name="connsiteX3" fmla="*/ 690870 w 691237"/>
                        <a:gd name="connsiteY3" fmla="*/ 658283 h 772867"/>
                        <a:gd name="connsiteX4" fmla="*/ 36933 w 691237"/>
                        <a:gd name="connsiteY4" fmla="*/ 658283 h 772867"/>
                        <a:gd name="connsiteX0" fmla="*/ 36933 w 691237"/>
                        <a:gd name="connsiteY0" fmla="*/ 658283 h 772867"/>
                        <a:gd name="connsiteX1" fmla="*/ 147429 w 691237"/>
                        <a:gd name="connsiteY1" fmla="*/ 0 h 772867"/>
                        <a:gd name="connsiteX2" fmla="*/ 580374 w 691237"/>
                        <a:gd name="connsiteY2" fmla="*/ 0 h 772867"/>
                        <a:gd name="connsiteX3" fmla="*/ 690870 w 691237"/>
                        <a:gd name="connsiteY3" fmla="*/ 658283 h 772867"/>
                        <a:gd name="connsiteX4" fmla="*/ 36933 w 691237"/>
                        <a:gd name="connsiteY4" fmla="*/ 658283 h 772867"/>
                        <a:gd name="connsiteX0" fmla="*/ 48676 w 702980"/>
                        <a:gd name="connsiteY0" fmla="*/ 752153 h 866737"/>
                        <a:gd name="connsiteX1" fmla="*/ 91620 w 702980"/>
                        <a:gd name="connsiteY1" fmla="*/ 0 h 866737"/>
                        <a:gd name="connsiteX2" fmla="*/ 592117 w 702980"/>
                        <a:gd name="connsiteY2" fmla="*/ 93870 h 866737"/>
                        <a:gd name="connsiteX3" fmla="*/ 702613 w 702980"/>
                        <a:gd name="connsiteY3" fmla="*/ 752153 h 866737"/>
                        <a:gd name="connsiteX4" fmla="*/ 48676 w 702980"/>
                        <a:gd name="connsiteY4" fmla="*/ 752153 h 866737"/>
                        <a:gd name="connsiteX0" fmla="*/ 42672 w 696976"/>
                        <a:gd name="connsiteY0" fmla="*/ 752153 h 866737"/>
                        <a:gd name="connsiteX1" fmla="*/ 85616 w 696976"/>
                        <a:gd name="connsiteY1" fmla="*/ 0 h 866737"/>
                        <a:gd name="connsiteX2" fmla="*/ 586113 w 696976"/>
                        <a:gd name="connsiteY2" fmla="*/ 93870 h 866737"/>
                        <a:gd name="connsiteX3" fmla="*/ 696609 w 696976"/>
                        <a:gd name="connsiteY3" fmla="*/ 752153 h 866737"/>
                        <a:gd name="connsiteX4" fmla="*/ 42672 w 696976"/>
                        <a:gd name="connsiteY4" fmla="*/ 752153 h 8667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6976" h="866737">
                          <a:moveTo>
                            <a:pt x="42672" y="752153"/>
                          </a:moveTo>
                          <a:cubicBezTo>
                            <a:pt x="-72896" y="768945"/>
                            <a:pt x="82560" y="228815"/>
                            <a:pt x="85616" y="0"/>
                          </a:cubicBezTo>
                          <a:lnTo>
                            <a:pt x="586113" y="93870"/>
                          </a:lnTo>
                          <a:cubicBezTo>
                            <a:pt x="622945" y="313298"/>
                            <a:pt x="629297" y="464145"/>
                            <a:pt x="696609" y="752153"/>
                          </a:cubicBezTo>
                          <a:cubicBezTo>
                            <a:pt x="714850" y="919793"/>
                            <a:pt x="47291" y="889313"/>
                            <a:pt x="42672" y="752153"/>
                          </a:cubicBezTo>
                          <a:close/>
                        </a:path>
                      </a:pathLst>
                    </a:custGeom>
                    <a:grp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 sz="1200"/>
                    </a:p>
                  </p:txBody>
                </p:sp>
                <p:sp>
                  <p:nvSpPr>
                    <p:cNvPr id="73" name="Ovale 72">
                      <a:extLst>
                        <a:ext uri="{FF2B5EF4-FFF2-40B4-BE49-F238E27FC236}">
                          <a16:creationId xmlns:a16="http://schemas.microsoft.com/office/drawing/2014/main" id="{B3B20EEE-D79B-6417-24F1-3257FBEF9C47}"/>
                        </a:ext>
                      </a:extLst>
                    </p:cNvPr>
                    <p:cNvSpPr/>
                    <p:nvPr/>
                  </p:nvSpPr>
                  <p:spPr>
                    <a:xfrm rot="1724939">
                      <a:off x="7093645" y="2810465"/>
                      <a:ext cx="419100" cy="313692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 sz="1200"/>
                    </a:p>
                  </p:txBody>
                </p:sp>
                <p:sp>
                  <p:nvSpPr>
                    <p:cNvPr id="74" name="Trapezio 38">
                      <a:extLst>
                        <a:ext uri="{FF2B5EF4-FFF2-40B4-BE49-F238E27FC236}">
                          <a16:creationId xmlns:a16="http://schemas.microsoft.com/office/drawing/2014/main" id="{425724F4-C49D-4494-742B-D8DC956550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92594" y="3448289"/>
                      <a:ext cx="667115" cy="972775"/>
                    </a:xfrm>
                    <a:custGeom>
                      <a:avLst/>
                      <a:gdLst>
                        <a:gd name="connsiteX0" fmla="*/ 0 w 923840"/>
                        <a:gd name="connsiteY0" fmla="*/ 1003255 h 1003255"/>
                        <a:gd name="connsiteX1" fmla="*/ 192861 w 923840"/>
                        <a:gd name="connsiteY1" fmla="*/ 0 h 1003255"/>
                        <a:gd name="connsiteX2" fmla="*/ 730979 w 923840"/>
                        <a:gd name="connsiteY2" fmla="*/ 0 h 1003255"/>
                        <a:gd name="connsiteX3" fmla="*/ 923840 w 923840"/>
                        <a:gd name="connsiteY3" fmla="*/ 1003255 h 1003255"/>
                        <a:gd name="connsiteX4" fmla="*/ 0 w 923840"/>
                        <a:gd name="connsiteY4" fmla="*/ 1003255 h 1003255"/>
                        <a:gd name="connsiteX0" fmla="*/ 0 w 931460"/>
                        <a:gd name="connsiteY0" fmla="*/ 988015 h 1003255"/>
                        <a:gd name="connsiteX1" fmla="*/ 200481 w 931460"/>
                        <a:gd name="connsiteY1" fmla="*/ 0 h 1003255"/>
                        <a:gd name="connsiteX2" fmla="*/ 738599 w 931460"/>
                        <a:gd name="connsiteY2" fmla="*/ 0 h 1003255"/>
                        <a:gd name="connsiteX3" fmla="*/ 931460 w 931460"/>
                        <a:gd name="connsiteY3" fmla="*/ 1003255 h 1003255"/>
                        <a:gd name="connsiteX4" fmla="*/ 0 w 931460"/>
                        <a:gd name="connsiteY4" fmla="*/ 988015 h 1003255"/>
                        <a:gd name="connsiteX0" fmla="*/ 0 w 977180"/>
                        <a:gd name="connsiteY0" fmla="*/ 1010875 h 1010875"/>
                        <a:gd name="connsiteX1" fmla="*/ 246201 w 977180"/>
                        <a:gd name="connsiteY1" fmla="*/ 0 h 1010875"/>
                        <a:gd name="connsiteX2" fmla="*/ 784319 w 977180"/>
                        <a:gd name="connsiteY2" fmla="*/ 0 h 1010875"/>
                        <a:gd name="connsiteX3" fmla="*/ 977180 w 977180"/>
                        <a:gd name="connsiteY3" fmla="*/ 1003255 h 1010875"/>
                        <a:gd name="connsiteX4" fmla="*/ 0 w 977180"/>
                        <a:gd name="connsiteY4" fmla="*/ 1010875 h 1010875"/>
                        <a:gd name="connsiteX0" fmla="*/ 0 w 832400"/>
                        <a:gd name="connsiteY0" fmla="*/ 1010875 h 1010875"/>
                        <a:gd name="connsiteX1" fmla="*/ 246201 w 832400"/>
                        <a:gd name="connsiteY1" fmla="*/ 0 h 1010875"/>
                        <a:gd name="connsiteX2" fmla="*/ 784319 w 832400"/>
                        <a:gd name="connsiteY2" fmla="*/ 0 h 1010875"/>
                        <a:gd name="connsiteX3" fmla="*/ 832400 w 832400"/>
                        <a:gd name="connsiteY3" fmla="*/ 645115 h 1010875"/>
                        <a:gd name="connsiteX4" fmla="*/ 0 w 832400"/>
                        <a:gd name="connsiteY4" fmla="*/ 1010875 h 1010875"/>
                        <a:gd name="connsiteX0" fmla="*/ 0 w 832400"/>
                        <a:gd name="connsiteY0" fmla="*/ 1010875 h 1010875"/>
                        <a:gd name="connsiteX1" fmla="*/ 246201 w 832400"/>
                        <a:gd name="connsiteY1" fmla="*/ 0 h 1010875"/>
                        <a:gd name="connsiteX2" fmla="*/ 784319 w 832400"/>
                        <a:gd name="connsiteY2" fmla="*/ 0 h 1010875"/>
                        <a:gd name="connsiteX3" fmla="*/ 832400 w 832400"/>
                        <a:gd name="connsiteY3" fmla="*/ 645115 h 1010875"/>
                        <a:gd name="connsiteX4" fmla="*/ 0 w 832400"/>
                        <a:gd name="connsiteY4" fmla="*/ 1010875 h 1010875"/>
                        <a:gd name="connsiteX0" fmla="*/ 0 w 832400"/>
                        <a:gd name="connsiteY0" fmla="*/ 1010875 h 1025203"/>
                        <a:gd name="connsiteX1" fmla="*/ 246201 w 832400"/>
                        <a:gd name="connsiteY1" fmla="*/ 0 h 1025203"/>
                        <a:gd name="connsiteX2" fmla="*/ 784319 w 832400"/>
                        <a:gd name="connsiteY2" fmla="*/ 0 h 1025203"/>
                        <a:gd name="connsiteX3" fmla="*/ 832400 w 832400"/>
                        <a:gd name="connsiteY3" fmla="*/ 645115 h 1025203"/>
                        <a:gd name="connsiteX4" fmla="*/ 0 w 832400"/>
                        <a:gd name="connsiteY4" fmla="*/ 1010875 h 1025203"/>
                        <a:gd name="connsiteX0" fmla="*/ 5105 w 837505"/>
                        <a:gd name="connsiteY0" fmla="*/ 1010875 h 1025203"/>
                        <a:gd name="connsiteX1" fmla="*/ 251306 w 837505"/>
                        <a:gd name="connsiteY1" fmla="*/ 0 h 1025203"/>
                        <a:gd name="connsiteX2" fmla="*/ 789424 w 837505"/>
                        <a:gd name="connsiteY2" fmla="*/ 0 h 1025203"/>
                        <a:gd name="connsiteX3" fmla="*/ 837505 w 837505"/>
                        <a:gd name="connsiteY3" fmla="*/ 645115 h 1025203"/>
                        <a:gd name="connsiteX4" fmla="*/ 5105 w 837505"/>
                        <a:gd name="connsiteY4" fmla="*/ 1010875 h 1025203"/>
                        <a:gd name="connsiteX0" fmla="*/ 5105 w 837505"/>
                        <a:gd name="connsiteY0" fmla="*/ 1010875 h 1025203"/>
                        <a:gd name="connsiteX1" fmla="*/ 251306 w 837505"/>
                        <a:gd name="connsiteY1" fmla="*/ 0 h 1025203"/>
                        <a:gd name="connsiteX2" fmla="*/ 789424 w 837505"/>
                        <a:gd name="connsiteY2" fmla="*/ 0 h 1025203"/>
                        <a:gd name="connsiteX3" fmla="*/ 837505 w 837505"/>
                        <a:gd name="connsiteY3" fmla="*/ 645115 h 1025203"/>
                        <a:gd name="connsiteX4" fmla="*/ 5105 w 837505"/>
                        <a:gd name="connsiteY4" fmla="*/ 1010875 h 1025203"/>
                        <a:gd name="connsiteX0" fmla="*/ 5105 w 855425"/>
                        <a:gd name="connsiteY0" fmla="*/ 1010875 h 1025203"/>
                        <a:gd name="connsiteX1" fmla="*/ 251306 w 855425"/>
                        <a:gd name="connsiteY1" fmla="*/ 0 h 1025203"/>
                        <a:gd name="connsiteX2" fmla="*/ 789424 w 855425"/>
                        <a:gd name="connsiteY2" fmla="*/ 0 h 1025203"/>
                        <a:gd name="connsiteX3" fmla="*/ 837505 w 855425"/>
                        <a:gd name="connsiteY3" fmla="*/ 645115 h 1025203"/>
                        <a:gd name="connsiteX4" fmla="*/ 5105 w 855425"/>
                        <a:gd name="connsiteY4" fmla="*/ 1010875 h 1025203"/>
                        <a:gd name="connsiteX0" fmla="*/ 6115 w 856435"/>
                        <a:gd name="connsiteY0" fmla="*/ 1070351 h 1084679"/>
                        <a:gd name="connsiteX1" fmla="*/ 213186 w 856435"/>
                        <a:gd name="connsiteY1" fmla="*/ 0 h 1084679"/>
                        <a:gd name="connsiteX2" fmla="*/ 790434 w 856435"/>
                        <a:gd name="connsiteY2" fmla="*/ 59476 h 1084679"/>
                        <a:gd name="connsiteX3" fmla="*/ 838515 w 856435"/>
                        <a:gd name="connsiteY3" fmla="*/ 704591 h 1084679"/>
                        <a:gd name="connsiteX4" fmla="*/ 6115 w 856435"/>
                        <a:gd name="connsiteY4" fmla="*/ 1070351 h 10846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56435" h="1084679">
                          <a:moveTo>
                            <a:pt x="6115" y="1070351"/>
                          </a:moveTo>
                          <a:cubicBezTo>
                            <a:pt x="-33738" y="771493"/>
                            <a:pt x="131119" y="336958"/>
                            <a:pt x="213186" y="0"/>
                          </a:cubicBezTo>
                          <a:lnTo>
                            <a:pt x="790434" y="59476"/>
                          </a:lnTo>
                          <a:cubicBezTo>
                            <a:pt x="722641" y="152594"/>
                            <a:pt x="913928" y="481933"/>
                            <a:pt x="838515" y="704591"/>
                          </a:cubicBezTo>
                          <a:cubicBezTo>
                            <a:pt x="629628" y="651251"/>
                            <a:pt x="542662" y="1177031"/>
                            <a:pt x="6115" y="1070351"/>
                          </a:cubicBezTo>
                          <a:close/>
                        </a:path>
                      </a:pathLst>
                    </a:custGeom>
                    <a:grp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 sz="1200"/>
                    </a:p>
                  </p:txBody>
                </p:sp>
              </p:grpSp>
              <p:sp>
                <p:nvSpPr>
                  <p:cNvPr id="71" name="Ovale 161">
                    <a:extLst>
                      <a:ext uri="{FF2B5EF4-FFF2-40B4-BE49-F238E27FC236}">
                        <a16:creationId xmlns:a16="http://schemas.microsoft.com/office/drawing/2014/main" id="{93829C1F-D6E5-B7FF-4CD4-86EC4F9C6924}"/>
                      </a:ext>
                    </a:extLst>
                  </p:cNvPr>
                  <p:cNvSpPr/>
                  <p:nvPr/>
                </p:nvSpPr>
                <p:spPr>
                  <a:xfrm rot="419334">
                    <a:off x="7119249" y="1663883"/>
                    <a:ext cx="542030" cy="1442906"/>
                  </a:xfrm>
                  <a:custGeom>
                    <a:avLst/>
                    <a:gdLst>
                      <a:gd name="connsiteX0" fmla="*/ 0 w 542029"/>
                      <a:gd name="connsiteY0" fmla="*/ 825624 h 1651248"/>
                      <a:gd name="connsiteX1" fmla="*/ 271015 w 542029"/>
                      <a:gd name="connsiteY1" fmla="*/ 0 h 1651248"/>
                      <a:gd name="connsiteX2" fmla="*/ 542030 w 542029"/>
                      <a:gd name="connsiteY2" fmla="*/ 825624 h 1651248"/>
                      <a:gd name="connsiteX3" fmla="*/ 271015 w 542029"/>
                      <a:gd name="connsiteY3" fmla="*/ 1651248 h 1651248"/>
                      <a:gd name="connsiteX4" fmla="*/ 0 w 542029"/>
                      <a:gd name="connsiteY4" fmla="*/ 825624 h 1651248"/>
                      <a:gd name="connsiteX0" fmla="*/ 0 w 542030"/>
                      <a:gd name="connsiteY0" fmla="*/ 617282 h 1442906"/>
                      <a:gd name="connsiteX1" fmla="*/ 269897 w 542030"/>
                      <a:gd name="connsiteY1" fmla="*/ 0 h 1442906"/>
                      <a:gd name="connsiteX2" fmla="*/ 542030 w 542030"/>
                      <a:gd name="connsiteY2" fmla="*/ 617282 h 1442906"/>
                      <a:gd name="connsiteX3" fmla="*/ 271015 w 542030"/>
                      <a:gd name="connsiteY3" fmla="*/ 1442906 h 1442906"/>
                      <a:gd name="connsiteX4" fmla="*/ 0 w 542030"/>
                      <a:gd name="connsiteY4" fmla="*/ 617282 h 14429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2030" h="1442906">
                        <a:moveTo>
                          <a:pt x="0" y="617282"/>
                        </a:moveTo>
                        <a:cubicBezTo>
                          <a:pt x="-186" y="376798"/>
                          <a:pt x="120220" y="0"/>
                          <a:pt x="269897" y="0"/>
                        </a:cubicBezTo>
                        <a:cubicBezTo>
                          <a:pt x="419574" y="0"/>
                          <a:pt x="542030" y="161302"/>
                          <a:pt x="542030" y="617282"/>
                        </a:cubicBezTo>
                        <a:cubicBezTo>
                          <a:pt x="542030" y="1073262"/>
                          <a:pt x="420692" y="1442906"/>
                          <a:pt x="271015" y="1442906"/>
                        </a:cubicBezTo>
                        <a:cubicBezTo>
                          <a:pt x="121338" y="1442906"/>
                          <a:pt x="186" y="857766"/>
                          <a:pt x="0" y="617282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sz="1200"/>
                  </a:p>
                </p:txBody>
              </p:sp>
            </p:grpSp>
          </p:grpSp>
          <p:grpSp>
            <p:nvGrpSpPr>
              <p:cNvPr id="65" name="Gruppo 64">
                <a:extLst>
                  <a:ext uri="{FF2B5EF4-FFF2-40B4-BE49-F238E27FC236}">
                    <a16:creationId xmlns:a16="http://schemas.microsoft.com/office/drawing/2014/main" id="{E6913021-E255-A067-9089-76778CD84281}"/>
                  </a:ext>
                </a:extLst>
              </p:cNvPr>
              <p:cNvGrpSpPr/>
              <p:nvPr/>
            </p:nvGrpSpPr>
            <p:grpSpPr>
              <a:xfrm>
                <a:off x="7278002" y="1078790"/>
                <a:ext cx="1024975" cy="956336"/>
                <a:chOff x="7194492" y="1267280"/>
                <a:chExt cx="832077" cy="849267"/>
              </a:xfrm>
              <a:solidFill>
                <a:schemeClr val="bg2">
                  <a:lumMod val="25000"/>
                </a:schemeClr>
              </a:solidFill>
            </p:grpSpPr>
            <p:sp>
              <p:nvSpPr>
                <p:cNvPr id="66" name="Ritardo 65">
                  <a:extLst>
                    <a:ext uri="{FF2B5EF4-FFF2-40B4-BE49-F238E27FC236}">
                      <a16:creationId xmlns:a16="http://schemas.microsoft.com/office/drawing/2014/main" id="{2BC573DF-3ECD-AF1E-7B59-D6D3DD6BA002}"/>
                    </a:ext>
                  </a:extLst>
                </p:cNvPr>
                <p:cNvSpPr/>
                <p:nvPr/>
              </p:nvSpPr>
              <p:spPr>
                <a:xfrm rot="5197850">
                  <a:off x="7374466" y="1439654"/>
                  <a:ext cx="503058" cy="417272"/>
                </a:xfrm>
                <a:prstGeom prst="flowChartDelay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sz="1200"/>
                </a:p>
              </p:txBody>
            </p:sp>
            <p:sp>
              <p:nvSpPr>
                <p:cNvPr id="67" name="Cerchio parziale 66">
                  <a:extLst>
                    <a:ext uri="{FF2B5EF4-FFF2-40B4-BE49-F238E27FC236}">
                      <a16:creationId xmlns:a16="http://schemas.microsoft.com/office/drawing/2014/main" id="{4B7FB789-CE16-628D-1DD5-FC59039CD3E4}"/>
                    </a:ext>
                  </a:extLst>
                </p:cNvPr>
                <p:cNvSpPr/>
                <p:nvPr/>
              </p:nvSpPr>
              <p:spPr>
                <a:xfrm rot="1936892">
                  <a:off x="7194492" y="1267280"/>
                  <a:ext cx="832077" cy="849267"/>
                </a:xfrm>
                <a:prstGeom prst="pie">
                  <a:avLst>
                    <a:gd name="adj1" fmla="val 11382448"/>
                    <a:gd name="adj2" fmla="val 1660257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sz="120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106" name="Rettangolo 105">
            <a:extLst>
              <a:ext uri="{FF2B5EF4-FFF2-40B4-BE49-F238E27FC236}">
                <a16:creationId xmlns:a16="http://schemas.microsoft.com/office/drawing/2014/main" id="{DEE56CEE-4197-5BBA-336B-5CE452513816}"/>
              </a:ext>
            </a:extLst>
          </p:cNvPr>
          <p:cNvSpPr/>
          <p:nvPr/>
        </p:nvSpPr>
        <p:spPr>
          <a:xfrm>
            <a:off x="7486788" y="3170655"/>
            <a:ext cx="752031" cy="895650"/>
          </a:xfrm>
          <a:prstGeom prst="rect">
            <a:avLst/>
          </a:prstGeom>
          <a:noFill/>
          <a:ln w="28575">
            <a:solidFill>
              <a:srgbClr val="0262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sp>
        <p:nvSpPr>
          <p:cNvPr id="107" name="Rettangolo 106">
            <a:extLst>
              <a:ext uri="{FF2B5EF4-FFF2-40B4-BE49-F238E27FC236}">
                <a16:creationId xmlns:a16="http://schemas.microsoft.com/office/drawing/2014/main" id="{442D1B6B-C4A9-B510-1896-D153DB211BA6}"/>
              </a:ext>
            </a:extLst>
          </p:cNvPr>
          <p:cNvSpPr/>
          <p:nvPr/>
        </p:nvSpPr>
        <p:spPr>
          <a:xfrm>
            <a:off x="3255516" y="2634497"/>
            <a:ext cx="631095" cy="737962"/>
          </a:xfrm>
          <a:prstGeom prst="rect">
            <a:avLst/>
          </a:prstGeom>
          <a:noFill/>
          <a:ln w="28575"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pic>
        <p:nvPicPr>
          <p:cNvPr id="25" name="Elemento grafico 24" descr="Pezzi del puzzle contorno">
            <a:extLst>
              <a:ext uri="{FF2B5EF4-FFF2-40B4-BE49-F238E27FC236}">
                <a16:creationId xmlns:a16="http://schemas.microsoft.com/office/drawing/2014/main" id="{7393F96D-789C-1F7B-7E44-74F1ADD4BC8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9" name="CasellaDiTesto 108">
            <a:extLst>
              <a:ext uri="{FF2B5EF4-FFF2-40B4-BE49-F238E27FC236}">
                <a16:creationId xmlns:a16="http://schemas.microsoft.com/office/drawing/2014/main" id="{81ABA096-54BA-CE8B-E5CC-9012B31B9DE6}"/>
              </a:ext>
            </a:extLst>
          </p:cNvPr>
          <p:cNvSpPr txBox="1"/>
          <p:nvPr/>
        </p:nvSpPr>
        <p:spPr>
          <a:xfrm>
            <a:off x="8489217" y="3153410"/>
            <a:ext cx="1497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0262CB"/>
                </a:solidFill>
              </a:rPr>
              <a:t>Bounding box</a:t>
            </a:r>
            <a:endParaRPr lang="it-IT" sz="1200" b="1">
              <a:solidFill>
                <a:srgbClr val="0262CB"/>
              </a:solidFill>
            </a:endParaRPr>
          </a:p>
        </p:txBody>
      </p:sp>
      <p:sp>
        <p:nvSpPr>
          <p:cNvPr id="110" name="CasellaDiTesto 109">
            <a:extLst>
              <a:ext uri="{FF2B5EF4-FFF2-40B4-BE49-F238E27FC236}">
                <a16:creationId xmlns:a16="http://schemas.microsoft.com/office/drawing/2014/main" id="{05D38C81-0DEC-E953-C78C-74AA1240DBC7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DATA ELABORATION</a:t>
            </a:r>
            <a:endParaRPr lang="it-IT" sz="2400" b="1"/>
          </a:p>
        </p:txBody>
      </p:sp>
    </p:spTree>
    <p:extLst>
      <p:ext uri="{BB962C8B-B14F-4D97-AF65-F5344CB8AC3E}">
        <p14:creationId xmlns:p14="http://schemas.microsoft.com/office/powerpoint/2010/main" val="407930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D3CF8-8EDB-3078-A97C-E656EB1AE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uppo 104">
            <a:extLst>
              <a:ext uri="{FF2B5EF4-FFF2-40B4-BE49-F238E27FC236}">
                <a16:creationId xmlns:a16="http://schemas.microsoft.com/office/drawing/2014/main" id="{2E0CBB9C-7379-92B4-1B46-4270C1D5736C}"/>
              </a:ext>
            </a:extLst>
          </p:cNvPr>
          <p:cNvGrpSpPr/>
          <p:nvPr/>
        </p:nvGrpSpPr>
        <p:grpSpPr>
          <a:xfrm>
            <a:off x="-5290849" y="-1840231"/>
            <a:ext cx="15958849" cy="9079231"/>
            <a:chOff x="1978631" y="1604009"/>
            <a:chExt cx="7376263" cy="4479599"/>
          </a:xfrm>
        </p:grpSpPr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2FAC4615-70D5-6FF1-B267-2E002761127C}"/>
                </a:ext>
              </a:extLst>
            </p:cNvPr>
            <p:cNvSpPr/>
            <p:nvPr/>
          </p:nvSpPr>
          <p:spPr>
            <a:xfrm>
              <a:off x="3030735" y="4330094"/>
              <a:ext cx="829021" cy="84891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0D76DBED-3D34-B191-3970-4F55711C6673}"/>
                </a:ext>
              </a:extLst>
            </p:cNvPr>
            <p:cNvGrpSpPr/>
            <p:nvPr/>
          </p:nvGrpSpPr>
          <p:grpSpPr>
            <a:xfrm>
              <a:off x="7986582" y="1833103"/>
              <a:ext cx="1368312" cy="1546723"/>
              <a:chOff x="8263186" y="1853481"/>
              <a:chExt cx="1825928" cy="1854682"/>
            </a:xfrm>
          </p:grpSpPr>
          <p:sp>
            <p:nvSpPr>
              <p:cNvPr id="34" name="Triangolo isoscele 33">
                <a:extLst>
                  <a:ext uri="{FF2B5EF4-FFF2-40B4-BE49-F238E27FC236}">
                    <a16:creationId xmlns:a16="http://schemas.microsoft.com/office/drawing/2014/main" id="{C4002E2D-1181-155C-C239-1069FB06A739}"/>
                  </a:ext>
                </a:extLst>
              </p:cNvPr>
              <p:cNvSpPr/>
              <p:nvPr/>
            </p:nvSpPr>
            <p:spPr>
              <a:xfrm>
                <a:off x="8611120" y="2050729"/>
                <a:ext cx="1139103" cy="269938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it-IT"/>
              </a:p>
            </p:txBody>
          </p:sp>
          <p:grpSp>
            <p:nvGrpSpPr>
              <p:cNvPr id="30" name="Gruppo 29">
                <a:extLst>
                  <a:ext uri="{FF2B5EF4-FFF2-40B4-BE49-F238E27FC236}">
                    <a16:creationId xmlns:a16="http://schemas.microsoft.com/office/drawing/2014/main" id="{739B4024-9D9B-9F47-5F83-18E10AB55D11}"/>
                  </a:ext>
                </a:extLst>
              </p:cNvPr>
              <p:cNvGrpSpPr/>
              <p:nvPr/>
            </p:nvGrpSpPr>
            <p:grpSpPr>
              <a:xfrm>
                <a:off x="8263186" y="1853481"/>
                <a:ext cx="1825928" cy="1854682"/>
                <a:chOff x="8263186" y="1853481"/>
                <a:chExt cx="1825928" cy="1854682"/>
              </a:xfrm>
            </p:grpSpPr>
            <p:sp>
              <p:nvSpPr>
                <p:cNvPr id="27" name="Rettangolo 26">
                  <a:extLst>
                    <a:ext uri="{FF2B5EF4-FFF2-40B4-BE49-F238E27FC236}">
                      <a16:creationId xmlns:a16="http://schemas.microsoft.com/office/drawing/2014/main" id="{9ADAEEC8-A91B-6F3D-81AF-E8C24D56C194}"/>
                    </a:ext>
                  </a:extLst>
                </p:cNvPr>
                <p:cNvSpPr/>
                <p:nvPr/>
              </p:nvSpPr>
              <p:spPr>
                <a:xfrm>
                  <a:off x="8407311" y="2254378"/>
                  <a:ext cx="1514713" cy="105891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pic>
              <p:nvPicPr>
                <p:cNvPr id="28" name="Elemento grafico 27" descr="Cane Corgi con tre palline">
                  <a:extLst>
                    <a:ext uri="{FF2B5EF4-FFF2-40B4-BE49-F238E27FC236}">
                      <a16:creationId xmlns:a16="http://schemas.microsoft.com/office/drawing/2014/main" id="{D5C89F66-C455-B555-2884-FF0E38C42B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63186" y="1853481"/>
                  <a:ext cx="1825928" cy="185468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3" name="Gruppo 32">
              <a:extLst>
                <a:ext uri="{FF2B5EF4-FFF2-40B4-BE49-F238E27FC236}">
                  <a16:creationId xmlns:a16="http://schemas.microsoft.com/office/drawing/2014/main" id="{3FADDEF7-ADA7-FEC2-0605-CD5842EF7533}"/>
                </a:ext>
              </a:extLst>
            </p:cNvPr>
            <p:cNvGrpSpPr/>
            <p:nvPr/>
          </p:nvGrpSpPr>
          <p:grpSpPr>
            <a:xfrm>
              <a:off x="5331447" y="1604009"/>
              <a:ext cx="1131627" cy="1144693"/>
              <a:chOff x="4553138" y="1500396"/>
              <a:chExt cx="1514713" cy="1367687"/>
            </a:xfrm>
          </p:grpSpPr>
          <p:sp>
            <p:nvSpPr>
              <p:cNvPr id="32" name="Triangolo isoscele 31">
                <a:extLst>
                  <a:ext uri="{FF2B5EF4-FFF2-40B4-BE49-F238E27FC236}">
                    <a16:creationId xmlns:a16="http://schemas.microsoft.com/office/drawing/2014/main" id="{6C8A2F70-4E5E-74FE-3FE1-EE315350E696}"/>
                  </a:ext>
                </a:extLst>
              </p:cNvPr>
              <p:cNvSpPr/>
              <p:nvPr/>
            </p:nvSpPr>
            <p:spPr>
              <a:xfrm>
                <a:off x="4748203" y="1500396"/>
                <a:ext cx="1139103" cy="269938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31" name="Gruppo 30">
                <a:extLst>
                  <a:ext uri="{FF2B5EF4-FFF2-40B4-BE49-F238E27FC236}">
                    <a16:creationId xmlns:a16="http://schemas.microsoft.com/office/drawing/2014/main" id="{B79FB3B4-6239-487D-32CF-EED650A2ED92}"/>
                  </a:ext>
                </a:extLst>
              </p:cNvPr>
              <p:cNvGrpSpPr/>
              <p:nvPr/>
            </p:nvGrpSpPr>
            <p:grpSpPr>
              <a:xfrm>
                <a:off x="4553138" y="1629832"/>
                <a:ext cx="1514713" cy="1238251"/>
                <a:chOff x="4553138" y="1629832"/>
                <a:chExt cx="1514713" cy="1238251"/>
              </a:xfrm>
            </p:grpSpPr>
            <p:sp>
              <p:nvSpPr>
                <p:cNvPr id="23" name="Rettangolo 22">
                  <a:extLst>
                    <a:ext uri="{FF2B5EF4-FFF2-40B4-BE49-F238E27FC236}">
                      <a16:creationId xmlns:a16="http://schemas.microsoft.com/office/drawing/2014/main" id="{92EDAB99-494F-75B0-EA9B-E02C8A8A5539}"/>
                    </a:ext>
                  </a:extLst>
                </p:cNvPr>
                <p:cNvSpPr/>
                <p:nvPr/>
              </p:nvSpPr>
              <p:spPr>
                <a:xfrm>
                  <a:off x="4553138" y="1724292"/>
                  <a:ext cx="1514713" cy="105891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pic>
              <p:nvPicPr>
                <p:cNvPr id="29" name="Elemento grafico 28" descr="Gatto">
                  <a:extLst>
                    <a:ext uri="{FF2B5EF4-FFF2-40B4-BE49-F238E27FC236}">
                      <a16:creationId xmlns:a16="http://schemas.microsoft.com/office/drawing/2014/main" id="{C507413C-AA5F-97AD-1351-E70EC84D23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15417" y="1629832"/>
                  <a:ext cx="1068917" cy="123825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E0CB9A8D-4414-0E93-4F9F-F73B7D9A0868}"/>
                </a:ext>
              </a:extLst>
            </p:cNvPr>
            <p:cNvGrpSpPr/>
            <p:nvPr/>
          </p:nvGrpSpPr>
          <p:grpSpPr>
            <a:xfrm>
              <a:off x="4696082" y="3432512"/>
              <a:ext cx="2240093" cy="1582800"/>
              <a:chOff x="3521034" y="3460751"/>
              <a:chExt cx="2551332" cy="1651792"/>
            </a:xfrm>
          </p:grpSpPr>
          <p:sp>
            <p:nvSpPr>
              <p:cNvPr id="15" name="Rettangolo 14">
                <a:extLst>
                  <a:ext uri="{FF2B5EF4-FFF2-40B4-BE49-F238E27FC236}">
                    <a16:creationId xmlns:a16="http://schemas.microsoft.com/office/drawing/2014/main" id="{EB210F86-A144-A1C1-4840-1EDB9412D6A0}"/>
                  </a:ext>
                </a:extLst>
              </p:cNvPr>
              <p:cNvSpPr/>
              <p:nvPr/>
            </p:nvSpPr>
            <p:spPr>
              <a:xfrm>
                <a:off x="3521034" y="4230977"/>
                <a:ext cx="2551332" cy="22779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B5BCC4E7-A5BA-C810-2F02-42D25FE8C286}"/>
                  </a:ext>
                </a:extLst>
              </p:cNvPr>
              <p:cNvSpPr/>
              <p:nvPr/>
            </p:nvSpPr>
            <p:spPr>
              <a:xfrm rot="5400000">
                <a:off x="5420511" y="4727934"/>
                <a:ext cx="651854" cy="117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6" name="Rettangolo 15">
                <a:extLst>
                  <a:ext uri="{FF2B5EF4-FFF2-40B4-BE49-F238E27FC236}">
                    <a16:creationId xmlns:a16="http://schemas.microsoft.com/office/drawing/2014/main" id="{5C1DB3D4-A139-3408-FEB1-8A2EFCEEB89B}"/>
                  </a:ext>
                </a:extLst>
              </p:cNvPr>
              <p:cNvSpPr/>
              <p:nvPr/>
            </p:nvSpPr>
            <p:spPr>
              <a:xfrm rot="5400000">
                <a:off x="3498946" y="4717811"/>
                <a:ext cx="651854" cy="117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AB16680A-ACEF-F53A-FB31-1B676ABAB36A}"/>
                  </a:ext>
                </a:extLst>
              </p:cNvPr>
              <p:cNvSpPr/>
              <p:nvPr/>
            </p:nvSpPr>
            <p:spPr>
              <a:xfrm rot="5400000">
                <a:off x="3752945" y="4623480"/>
                <a:ext cx="651854" cy="117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0" name="Rettangolo 19">
                <a:extLst>
                  <a:ext uri="{FF2B5EF4-FFF2-40B4-BE49-F238E27FC236}">
                    <a16:creationId xmlns:a16="http://schemas.microsoft.com/office/drawing/2014/main" id="{E55F656B-7A71-7C6A-05E0-8DA018F854B5}"/>
                  </a:ext>
                </a:extLst>
              </p:cNvPr>
              <p:cNvSpPr/>
              <p:nvPr/>
            </p:nvSpPr>
            <p:spPr>
              <a:xfrm rot="5400000">
                <a:off x="5199641" y="4617498"/>
                <a:ext cx="651854" cy="117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36" name="Elemento grafico 35" descr="Un coniglio">
                <a:extLst>
                  <a:ext uri="{FF2B5EF4-FFF2-40B4-BE49-F238E27FC236}">
                    <a16:creationId xmlns:a16="http://schemas.microsoft.com/office/drawing/2014/main" id="{23E51177-EC78-6AE2-EAAC-A758AF82CB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884084" y="3460751"/>
                <a:ext cx="973669" cy="1058334"/>
              </a:xfrm>
              <a:prstGeom prst="rect">
                <a:avLst/>
              </a:prstGeom>
            </p:spPr>
          </p:pic>
        </p:grpSp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0BF883F8-6841-3144-2AE5-02EBA8A43FC6}"/>
                </a:ext>
              </a:extLst>
            </p:cNvPr>
            <p:cNvGrpSpPr/>
            <p:nvPr/>
          </p:nvGrpSpPr>
          <p:grpSpPr>
            <a:xfrm>
              <a:off x="1978631" y="2004609"/>
              <a:ext cx="1161933" cy="1187518"/>
              <a:chOff x="2434167" y="1524000"/>
              <a:chExt cx="1322918" cy="1241179"/>
            </a:xfrm>
          </p:grpSpPr>
          <p:sp>
            <p:nvSpPr>
              <p:cNvPr id="38" name="Triangolo isoscele 37">
                <a:extLst>
                  <a:ext uri="{FF2B5EF4-FFF2-40B4-BE49-F238E27FC236}">
                    <a16:creationId xmlns:a16="http://schemas.microsoft.com/office/drawing/2014/main" id="{1921CDF9-1E64-9AF1-468F-4DFF3711B03B}"/>
                  </a:ext>
                </a:extLst>
              </p:cNvPr>
              <p:cNvSpPr/>
              <p:nvPr/>
            </p:nvSpPr>
            <p:spPr>
              <a:xfrm>
                <a:off x="2605078" y="1524000"/>
                <a:ext cx="969770" cy="238188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it-IT"/>
              </a:p>
            </p:txBody>
          </p:sp>
          <p:sp>
            <p:nvSpPr>
              <p:cNvPr id="26" name="Rettangolo 25">
                <a:extLst>
                  <a:ext uri="{FF2B5EF4-FFF2-40B4-BE49-F238E27FC236}">
                    <a16:creationId xmlns:a16="http://schemas.microsoft.com/office/drawing/2014/main" id="{9E08338A-E979-7E0E-8E97-C4D8E66ECD04}"/>
                  </a:ext>
                </a:extLst>
              </p:cNvPr>
              <p:cNvSpPr/>
              <p:nvPr/>
            </p:nvSpPr>
            <p:spPr>
              <a:xfrm>
                <a:off x="2437621" y="1704182"/>
                <a:ext cx="1281880" cy="92132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37" name="Elemento grafico 36" descr="Uno scoiattolo">
                <a:extLst>
                  <a:ext uri="{FF2B5EF4-FFF2-40B4-BE49-F238E27FC236}">
                    <a16:creationId xmlns:a16="http://schemas.microsoft.com/office/drawing/2014/main" id="{892EFF98-6F9E-BF9A-2440-8B2E19ABB7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434167" y="1611594"/>
                <a:ext cx="1322918" cy="1153585"/>
              </a:xfrm>
              <a:prstGeom prst="rect">
                <a:avLst/>
              </a:prstGeom>
            </p:spPr>
          </p:pic>
        </p:grpSp>
        <p:pic>
          <p:nvPicPr>
            <p:cNvPr id="2" name="Elemento grafico 1" descr="Uomo seduto per terra">
              <a:extLst>
                <a:ext uri="{FF2B5EF4-FFF2-40B4-BE49-F238E27FC236}">
                  <a16:creationId xmlns:a16="http://schemas.microsoft.com/office/drawing/2014/main" id="{53A26263-5154-2EB3-119A-EE28BFD09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flipH="1">
              <a:off x="6912870" y="3885178"/>
              <a:ext cx="1607409" cy="2198430"/>
            </a:xfrm>
            <a:prstGeom prst="rect">
              <a:avLst/>
            </a:prstGeom>
          </p:spPr>
        </p:pic>
        <p:grpSp>
          <p:nvGrpSpPr>
            <p:cNvPr id="49" name="Gruppo 48">
              <a:extLst>
                <a:ext uri="{FF2B5EF4-FFF2-40B4-BE49-F238E27FC236}">
                  <a16:creationId xmlns:a16="http://schemas.microsoft.com/office/drawing/2014/main" id="{E752CC91-0AD6-BB3C-144A-93D6A7ED1A1A}"/>
                </a:ext>
              </a:extLst>
            </p:cNvPr>
            <p:cNvGrpSpPr/>
            <p:nvPr/>
          </p:nvGrpSpPr>
          <p:grpSpPr>
            <a:xfrm>
              <a:off x="7550282" y="3192127"/>
              <a:ext cx="697034" cy="875460"/>
              <a:chOff x="9974463" y="3237217"/>
              <a:chExt cx="635203" cy="875460"/>
            </a:xfrm>
          </p:grpSpPr>
          <p:pic>
            <p:nvPicPr>
              <p:cNvPr id="5" name="Elemento grafico 4" descr="Donna che indossa un fiocco">
                <a:extLst>
                  <a:ext uri="{FF2B5EF4-FFF2-40B4-BE49-F238E27FC236}">
                    <a16:creationId xmlns:a16="http://schemas.microsoft.com/office/drawing/2014/main" id="{52B6D356-86D2-1AE9-41A1-804738FB55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 rot="21379150" flipH="1">
                <a:off x="9974463" y="3237217"/>
                <a:ext cx="635203" cy="875460"/>
              </a:xfrm>
              <a:prstGeom prst="rect">
                <a:avLst/>
              </a:prstGeom>
            </p:spPr>
          </p:pic>
          <p:pic>
            <p:nvPicPr>
              <p:cNvPr id="42" name="Elemento grafico 41" descr="Donna sorridente">
                <a:extLst>
                  <a:ext uri="{FF2B5EF4-FFF2-40B4-BE49-F238E27FC236}">
                    <a16:creationId xmlns:a16="http://schemas.microsoft.com/office/drawing/2014/main" id="{93912657-708E-42B4-BE94-0490458FC0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 rot="668737" flipH="1">
                <a:off x="10030195" y="3615852"/>
                <a:ext cx="290211" cy="436837"/>
              </a:xfrm>
              <a:prstGeom prst="rect">
                <a:avLst/>
              </a:prstGeom>
            </p:spPr>
          </p:pic>
        </p:grpSp>
        <p:pic>
          <p:nvPicPr>
            <p:cNvPr id="9" name="Elemento grafico 8" descr="Donna a gambe incrociate">
              <a:extLst>
                <a:ext uri="{FF2B5EF4-FFF2-40B4-BE49-F238E27FC236}">
                  <a16:creationId xmlns:a16="http://schemas.microsoft.com/office/drawing/2014/main" id="{D31FD44A-79DC-D685-57C7-6AD9E91F4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216840" y="3167867"/>
              <a:ext cx="1392708" cy="2048047"/>
            </a:xfrm>
            <a:prstGeom prst="rect">
              <a:avLst/>
            </a:prstGeom>
          </p:spPr>
        </p:pic>
        <p:grpSp>
          <p:nvGrpSpPr>
            <p:cNvPr id="48" name="Gruppo 47">
              <a:extLst>
                <a:ext uri="{FF2B5EF4-FFF2-40B4-BE49-F238E27FC236}">
                  <a16:creationId xmlns:a16="http://schemas.microsoft.com/office/drawing/2014/main" id="{DFB54EE2-8AA6-5360-FA27-36E10FFE2137}"/>
                </a:ext>
              </a:extLst>
            </p:cNvPr>
            <p:cNvGrpSpPr/>
            <p:nvPr/>
          </p:nvGrpSpPr>
          <p:grpSpPr>
            <a:xfrm>
              <a:off x="3140569" y="2634497"/>
              <a:ext cx="780658" cy="737962"/>
              <a:chOff x="3979009" y="1514424"/>
              <a:chExt cx="708598" cy="737962"/>
            </a:xfrm>
          </p:grpSpPr>
          <p:pic>
            <p:nvPicPr>
              <p:cNvPr id="6" name="Elemento grafico 5" descr="Donna con capelli corti">
                <a:extLst>
                  <a:ext uri="{FF2B5EF4-FFF2-40B4-BE49-F238E27FC236}">
                    <a16:creationId xmlns:a16="http://schemas.microsoft.com/office/drawing/2014/main" id="{58978BF0-7EAE-69C0-988F-AFC27B48C2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3979009" y="1514424"/>
                <a:ext cx="708598" cy="737962"/>
              </a:xfrm>
              <a:prstGeom prst="rect">
                <a:avLst/>
              </a:prstGeom>
            </p:spPr>
          </p:pic>
          <p:pic>
            <p:nvPicPr>
              <p:cNvPr id="43" name="Elemento grafico 42" descr="Faccia felice">
                <a:extLst>
                  <a:ext uri="{FF2B5EF4-FFF2-40B4-BE49-F238E27FC236}">
                    <a16:creationId xmlns:a16="http://schemas.microsoft.com/office/drawing/2014/main" id="{848B9384-26F9-8E13-0554-F61A4B139D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 r="27360"/>
              <a:stretch/>
            </p:blipFill>
            <p:spPr>
              <a:xfrm rot="21406545">
                <a:off x="4445561" y="1726665"/>
                <a:ext cx="130374" cy="343419"/>
              </a:xfrm>
              <a:prstGeom prst="rect">
                <a:avLst/>
              </a:prstGeom>
            </p:spPr>
          </p:pic>
        </p:grp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CD040F03-C503-4055-A018-2AC5E4962DB3}"/>
                </a:ext>
              </a:extLst>
            </p:cNvPr>
            <p:cNvSpPr/>
            <p:nvPr/>
          </p:nvSpPr>
          <p:spPr>
            <a:xfrm>
              <a:off x="3336511" y="2725552"/>
              <a:ext cx="334324" cy="510052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D642E593-E3CB-7376-A11B-E96AF9434169}"/>
                </a:ext>
              </a:extLst>
            </p:cNvPr>
            <p:cNvGrpSpPr/>
            <p:nvPr/>
          </p:nvGrpSpPr>
          <p:grpSpPr>
            <a:xfrm>
              <a:off x="5919351" y="2756720"/>
              <a:ext cx="762748" cy="1425027"/>
              <a:chOff x="6950558" y="0"/>
              <a:chExt cx="3808729" cy="6468562"/>
            </a:xfrm>
          </p:grpSpPr>
          <p:sp>
            <p:nvSpPr>
              <p:cNvPr id="8" name="Rettangolo 7">
                <a:extLst>
                  <a:ext uri="{FF2B5EF4-FFF2-40B4-BE49-F238E27FC236}">
                    <a16:creationId xmlns:a16="http://schemas.microsoft.com/office/drawing/2014/main" id="{CEBBDB8B-2EDF-03A4-DC4C-58FADFA86403}"/>
                  </a:ext>
                </a:extLst>
              </p:cNvPr>
              <p:cNvSpPr/>
              <p:nvPr/>
            </p:nvSpPr>
            <p:spPr>
              <a:xfrm>
                <a:off x="8488067" y="1183735"/>
                <a:ext cx="373865" cy="151917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" name="Trapezio 79">
                <a:extLst>
                  <a:ext uri="{FF2B5EF4-FFF2-40B4-BE49-F238E27FC236}">
                    <a16:creationId xmlns:a16="http://schemas.microsoft.com/office/drawing/2014/main" id="{F196D6D0-B15D-F2E4-F9D2-70D126E4A1DF}"/>
                  </a:ext>
                </a:extLst>
              </p:cNvPr>
              <p:cNvSpPr/>
              <p:nvPr/>
            </p:nvSpPr>
            <p:spPr>
              <a:xfrm>
                <a:off x="7026304" y="5626209"/>
                <a:ext cx="1014646" cy="806610"/>
              </a:xfrm>
              <a:custGeom>
                <a:avLst/>
                <a:gdLst>
                  <a:gd name="connsiteX0" fmla="*/ 0 w 892194"/>
                  <a:gd name="connsiteY0" fmla="*/ 721518 h 721518"/>
                  <a:gd name="connsiteX1" fmla="*/ 180380 w 892194"/>
                  <a:gd name="connsiteY1" fmla="*/ 0 h 721518"/>
                  <a:gd name="connsiteX2" fmla="*/ 711815 w 892194"/>
                  <a:gd name="connsiteY2" fmla="*/ 0 h 721518"/>
                  <a:gd name="connsiteX3" fmla="*/ 892194 w 892194"/>
                  <a:gd name="connsiteY3" fmla="*/ 721518 h 721518"/>
                  <a:gd name="connsiteX4" fmla="*/ 0 w 892194"/>
                  <a:gd name="connsiteY4" fmla="*/ 721518 h 721518"/>
                  <a:gd name="connsiteX0" fmla="*/ 0 w 944225"/>
                  <a:gd name="connsiteY0" fmla="*/ 721518 h 721518"/>
                  <a:gd name="connsiteX1" fmla="*/ 180380 w 944225"/>
                  <a:gd name="connsiteY1" fmla="*/ 0 h 721518"/>
                  <a:gd name="connsiteX2" fmla="*/ 944225 w 944225"/>
                  <a:gd name="connsiteY2" fmla="*/ 129540 h 721518"/>
                  <a:gd name="connsiteX3" fmla="*/ 892194 w 944225"/>
                  <a:gd name="connsiteY3" fmla="*/ 721518 h 721518"/>
                  <a:gd name="connsiteX4" fmla="*/ 0 w 944225"/>
                  <a:gd name="connsiteY4" fmla="*/ 721518 h 721518"/>
                  <a:gd name="connsiteX0" fmla="*/ 0 w 944225"/>
                  <a:gd name="connsiteY0" fmla="*/ 591978 h 591978"/>
                  <a:gd name="connsiteX1" fmla="*/ 111800 w 944225"/>
                  <a:gd name="connsiteY1" fmla="*/ 0 h 591978"/>
                  <a:gd name="connsiteX2" fmla="*/ 944225 w 944225"/>
                  <a:gd name="connsiteY2" fmla="*/ 0 h 591978"/>
                  <a:gd name="connsiteX3" fmla="*/ 892194 w 944225"/>
                  <a:gd name="connsiteY3" fmla="*/ 591978 h 591978"/>
                  <a:gd name="connsiteX4" fmla="*/ 0 w 944225"/>
                  <a:gd name="connsiteY4" fmla="*/ 591978 h 591978"/>
                  <a:gd name="connsiteX0" fmla="*/ 0 w 944225"/>
                  <a:gd name="connsiteY0" fmla="*/ 591978 h 591978"/>
                  <a:gd name="connsiteX1" fmla="*/ 226100 w 944225"/>
                  <a:gd name="connsiteY1" fmla="*/ 95250 h 591978"/>
                  <a:gd name="connsiteX2" fmla="*/ 944225 w 944225"/>
                  <a:gd name="connsiteY2" fmla="*/ 0 h 591978"/>
                  <a:gd name="connsiteX3" fmla="*/ 892194 w 944225"/>
                  <a:gd name="connsiteY3" fmla="*/ 591978 h 591978"/>
                  <a:gd name="connsiteX4" fmla="*/ 0 w 944225"/>
                  <a:gd name="connsiteY4" fmla="*/ 591978 h 591978"/>
                  <a:gd name="connsiteX0" fmla="*/ 0 w 944225"/>
                  <a:gd name="connsiteY0" fmla="*/ 591978 h 591978"/>
                  <a:gd name="connsiteX1" fmla="*/ 88940 w 944225"/>
                  <a:gd name="connsiteY1" fmla="*/ 7620 h 591978"/>
                  <a:gd name="connsiteX2" fmla="*/ 944225 w 944225"/>
                  <a:gd name="connsiteY2" fmla="*/ 0 h 591978"/>
                  <a:gd name="connsiteX3" fmla="*/ 892194 w 944225"/>
                  <a:gd name="connsiteY3" fmla="*/ 591978 h 591978"/>
                  <a:gd name="connsiteX4" fmla="*/ 0 w 944225"/>
                  <a:gd name="connsiteY4" fmla="*/ 591978 h 591978"/>
                  <a:gd name="connsiteX0" fmla="*/ 0 w 970895"/>
                  <a:gd name="connsiteY0" fmla="*/ 481488 h 591978"/>
                  <a:gd name="connsiteX1" fmla="*/ 115610 w 970895"/>
                  <a:gd name="connsiteY1" fmla="*/ 7620 h 591978"/>
                  <a:gd name="connsiteX2" fmla="*/ 970895 w 970895"/>
                  <a:gd name="connsiteY2" fmla="*/ 0 h 591978"/>
                  <a:gd name="connsiteX3" fmla="*/ 918864 w 970895"/>
                  <a:gd name="connsiteY3" fmla="*/ 591978 h 591978"/>
                  <a:gd name="connsiteX4" fmla="*/ 0 w 970895"/>
                  <a:gd name="connsiteY4" fmla="*/ 481488 h 591978"/>
                  <a:gd name="connsiteX0" fmla="*/ 0 w 936605"/>
                  <a:gd name="connsiteY0" fmla="*/ 527208 h 591978"/>
                  <a:gd name="connsiteX1" fmla="*/ 81320 w 936605"/>
                  <a:gd name="connsiteY1" fmla="*/ 7620 h 591978"/>
                  <a:gd name="connsiteX2" fmla="*/ 936605 w 936605"/>
                  <a:gd name="connsiteY2" fmla="*/ 0 h 591978"/>
                  <a:gd name="connsiteX3" fmla="*/ 884574 w 936605"/>
                  <a:gd name="connsiteY3" fmla="*/ 591978 h 591978"/>
                  <a:gd name="connsiteX4" fmla="*/ 0 w 936605"/>
                  <a:gd name="connsiteY4" fmla="*/ 527208 h 591978"/>
                  <a:gd name="connsiteX0" fmla="*/ 0 w 936605"/>
                  <a:gd name="connsiteY0" fmla="*/ 527208 h 609352"/>
                  <a:gd name="connsiteX1" fmla="*/ 81320 w 936605"/>
                  <a:gd name="connsiteY1" fmla="*/ 7620 h 609352"/>
                  <a:gd name="connsiteX2" fmla="*/ 936605 w 936605"/>
                  <a:gd name="connsiteY2" fmla="*/ 0 h 609352"/>
                  <a:gd name="connsiteX3" fmla="*/ 884574 w 936605"/>
                  <a:gd name="connsiteY3" fmla="*/ 591978 h 609352"/>
                  <a:gd name="connsiteX4" fmla="*/ 0 w 936605"/>
                  <a:gd name="connsiteY4" fmla="*/ 527208 h 609352"/>
                  <a:gd name="connsiteX0" fmla="*/ 0 w 936605"/>
                  <a:gd name="connsiteY0" fmla="*/ 527208 h 646620"/>
                  <a:gd name="connsiteX1" fmla="*/ 81320 w 936605"/>
                  <a:gd name="connsiteY1" fmla="*/ 7620 h 646620"/>
                  <a:gd name="connsiteX2" fmla="*/ 936605 w 936605"/>
                  <a:gd name="connsiteY2" fmla="*/ 0 h 646620"/>
                  <a:gd name="connsiteX3" fmla="*/ 884574 w 936605"/>
                  <a:gd name="connsiteY3" fmla="*/ 591978 h 646620"/>
                  <a:gd name="connsiteX4" fmla="*/ 0 w 936605"/>
                  <a:gd name="connsiteY4" fmla="*/ 527208 h 646620"/>
                  <a:gd name="connsiteX0" fmla="*/ 0 w 936605"/>
                  <a:gd name="connsiteY0" fmla="*/ 527208 h 646620"/>
                  <a:gd name="connsiteX1" fmla="*/ 81320 w 936605"/>
                  <a:gd name="connsiteY1" fmla="*/ 7620 h 646620"/>
                  <a:gd name="connsiteX2" fmla="*/ 936605 w 936605"/>
                  <a:gd name="connsiteY2" fmla="*/ 0 h 646620"/>
                  <a:gd name="connsiteX3" fmla="*/ 884574 w 936605"/>
                  <a:gd name="connsiteY3" fmla="*/ 591978 h 646620"/>
                  <a:gd name="connsiteX4" fmla="*/ 0 w 936605"/>
                  <a:gd name="connsiteY4" fmla="*/ 527208 h 646620"/>
                  <a:gd name="connsiteX0" fmla="*/ 0 w 948035"/>
                  <a:gd name="connsiteY0" fmla="*/ 519588 h 639000"/>
                  <a:gd name="connsiteX1" fmla="*/ 81320 w 948035"/>
                  <a:gd name="connsiteY1" fmla="*/ 0 h 639000"/>
                  <a:gd name="connsiteX2" fmla="*/ 948035 w 948035"/>
                  <a:gd name="connsiteY2" fmla="*/ 129540 h 639000"/>
                  <a:gd name="connsiteX3" fmla="*/ 884574 w 948035"/>
                  <a:gd name="connsiteY3" fmla="*/ 584358 h 639000"/>
                  <a:gd name="connsiteX4" fmla="*/ 0 w 948035"/>
                  <a:gd name="connsiteY4" fmla="*/ 519588 h 639000"/>
                  <a:gd name="connsiteX0" fmla="*/ 0 w 949468"/>
                  <a:gd name="connsiteY0" fmla="*/ 588368 h 707780"/>
                  <a:gd name="connsiteX1" fmla="*/ 81320 w 949468"/>
                  <a:gd name="connsiteY1" fmla="*/ 68780 h 707780"/>
                  <a:gd name="connsiteX2" fmla="*/ 948035 w 949468"/>
                  <a:gd name="connsiteY2" fmla="*/ 198320 h 707780"/>
                  <a:gd name="connsiteX3" fmla="*/ 884574 w 949468"/>
                  <a:gd name="connsiteY3" fmla="*/ 653138 h 707780"/>
                  <a:gd name="connsiteX4" fmla="*/ 0 w 949468"/>
                  <a:gd name="connsiteY4" fmla="*/ 588368 h 707780"/>
                  <a:gd name="connsiteX0" fmla="*/ 0 w 949477"/>
                  <a:gd name="connsiteY0" fmla="*/ 591139 h 710551"/>
                  <a:gd name="connsiteX1" fmla="*/ 85130 w 949477"/>
                  <a:gd name="connsiteY1" fmla="*/ 63931 h 710551"/>
                  <a:gd name="connsiteX2" fmla="*/ 948035 w 949477"/>
                  <a:gd name="connsiteY2" fmla="*/ 201091 h 710551"/>
                  <a:gd name="connsiteX3" fmla="*/ 884574 w 949477"/>
                  <a:gd name="connsiteY3" fmla="*/ 655909 h 710551"/>
                  <a:gd name="connsiteX4" fmla="*/ 0 w 949477"/>
                  <a:gd name="connsiteY4" fmla="*/ 591139 h 710551"/>
                  <a:gd name="connsiteX0" fmla="*/ 0 w 949427"/>
                  <a:gd name="connsiteY0" fmla="*/ 698821 h 818233"/>
                  <a:gd name="connsiteX1" fmla="*/ 85130 w 949427"/>
                  <a:gd name="connsiteY1" fmla="*/ 171613 h 818233"/>
                  <a:gd name="connsiteX2" fmla="*/ 948035 w 949427"/>
                  <a:gd name="connsiteY2" fmla="*/ 308773 h 818233"/>
                  <a:gd name="connsiteX3" fmla="*/ 884574 w 949427"/>
                  <a:gd name="connsiteY3" fmla="*/ 763591 h 818233"/>
                  <a:gd name="connsiteX4" fmla="*/ 0 w 949427"/>
                  <a:gd name="connsiteY4" fmla="*/ 698821 h 818233"/>
                  <a:gd name="connsiteX0" fmla="*/ 0 w 949427"/>
                  <a:gd name="connsiteY0" fmla="*/ 698821 h 818233"/>
                  <a:gd name="connsiteX1" fmla="*/ 85130 w 949427"/>
                  <a:gd name="connsiteY1" fmla="*/ 171613 h 818233"/>
                  <a:gd name="connsiteX2" fmla="*/ 948035 w 949427"/>
                  <a:gd name="connsiteY2" fmla="*/ 308773 h 818233"/>
                  <a:gd name="connsiteX3" fmla="*/ 884574 w 949427"/>
                  <a:gd name="connsiteY3" fmla="*/ 763591 h 818233"/>
                  <a:gd name="connsiteX4" fmla="*/ 0 w 949427"/>
                  <a:gd name="connsiteY4" fmla="*/ 698821 h 818233"/>
                  <a:gd name="connsiteX0" fmla="*/ 25353 w 974780"/>
                  <a:gd name="connsiteY0" fmla="*/ 698821 h 818233"/>
                  <a:gd name="connsiteX1" fmla="*/ 110483 w 974780"/>
                  <a:gd name="connsiteY1" fmla="*/ 171613 h 818233"/>
                  <a:gd name="connsiteX2" fmla="*/ 973388 w 974780"/>
                  <a:gd name="connsiteY2" fmla="*/ 308773 h 818233"/>
                  <a:gd name="connsiteX3" fmla="*/ 909927 w 974780"/>
                  <a:gd name="connsiteY3" fmla="*/ 763591 h 818233"/>
                  <a:gd name="connsiteX4" fmla="*/ 25353 w 974780"/>
                  <a:gd name="connsiteY4" fmla="*/ 698821 h 818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4780" h="818233">
                    <a:moveTo>
                      <a:pt x="25353" y="698821"/>
                    </a:moveTo>
                    <a:cubicBezTo>
                      <a:pt x="-33900" y="523085"/>
                      <a:pt x="17336" y="374019"/>
                      <a:pt x="110483" y="171613"/>
                    </a:cubicBezTo>
                    <a:cubicBezTo>
                      <a:pt x="376528" y="-78577"/>
                      <a:pt x="1008333" y="-73497"/>
                      <a:pt x="973388" y="308773"/>
                    </a:cubicBezTo>
                    <a:cubicBezTo>
                      <a:pt x="887464" y="509909"/>
                      <a:pt x="927271" y="566265"/>
                      <a:pt x="909927" y="763591"/>
                    </a:cubicBezTo>
                    <a:cubicBezTo>
                      <a:pt x="637929" y="841061"/>
                      <a:pt x="251631" y="849951"/>
                      <a:pt x="25353" y="69882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" name="Rettangolo 74">
                <a:extLst>
                  <a:ext uri="{FF2B5EF4-FFF2-40B4-BE49-F238E27FC236}">
                    <a16:creationId xmlns:a16="http://schemas.microsoft.com/office/drawing/2014/main" id="{1D8FE33E-55AE-B303-3502-C65FB485782D}"/>
                  </a:ext>
                </a:extLst>
              </p:cNvPr>
              <p:cNvSpPr/>
              <p:nvPr/>
            </p:nvSpPr>
            <p:spPr>
              <a:xfrm>
                <a:off x="8699382" y="5807124"/>
                <a:ext cx="1097602" cy="650633"/>
              </a:xfrm>
              <a:custGeom>
                <a:avLst/>
                <a:gdLst>
                  <a:gd name="connsiteX0" fmla="*/ 0 w 1158856"/>
                  <a:gd name="connsiteY0" fmla="*/ 0 h 779114"/>
                  <a:gd name="connsiteX1" fmla="*/ 1158856 w 1158856"/>
                  <a:gd name="connsiteY1" fmla="*/ 0 h 779114"/>
                  <a:gd name="connsiteX2" fmla="*/ 1158856 w 1158856"/>
                  <a:gd name="connsiteY2" fmla="*/ 779114 h 779114"/>
                  <a:gd name="connsiteX3" fmla="*/ 0 w 1158856"/>
                  <a:gd name="connsiteY3" fmla="*/ 779114 h 779114"/>
                  <a:gd name="connsiteX4" fmla="*/ 0 w 1158856"/>
                  <a:gd name="connsiteY4" fmla="*/ 0 h 779114"/>
                  <a:gd name="connsiteX0" fmla="*/ 0 w 1158856"/>
                  <a:gd name="connsiteY0" fmla="*/ 0 h 779114"/>
                  <a:gd name="connsiteX1" fmla="*/ 1158856 w 1158856"/>
                  <a:gd name="connsiteY1" fmla="*/ 0 h 779114"/>
                  <a:gd name="connsiteX2" fmla="*/ 1158856 w 1158856"/>
                  <a:gd name="connsiteY2" fmla="*/ 779114 h 779114"/>
                  <a:gd name="connsiteX3" fmla="*/ 407670 w 1158856"/>
                  <a:gd name="connsiteY3" fmla="*/ 580994 h 779114"/>
                  <a:gd name="connsiteX4" fmla="*/ 0 w 1158856"/>
                  <a:gd name="connsiteY4" fmla="*/ 0 h 779114"/>
                  <a:gd name="connsiteX0" fmla="*/ 0 w 1158856"/>
                  <a:gd name="connsiteY0" fmla="*/ 0 h 779114"/>
                  <a:gd name="connsiteX1" fmla="*/ 1158856 w 1158856"/>
                  <a:gd name="connsiteY1" fmla="*/ 0 h 779114"/>
                  <a:gd name="connsiteX2" fmla="*/ 1158856 w 1158856"/>
                  <a:gd name="connsiteY2" fmla="*/ 779114 h 779114"/>
                  <a:gd name="connsiteX3" fmla="*/ 327660 w 1158856"/>
                  <a:gd name="connsiteY3" fmla="*/ 706724 h 779114"/>
                  <a:gd name="connsiteX4" fmla="*/ 0 w 1158856"/>
                  <a:gd name="connsiteY4" fmla="*/ 0 h 779114"/>
                  <a:gd name="connsiteX0" fmla="*/ 0 w 1158856"/>
                  <a:gd name="connsiteY0" fmla="*/ 0 h 721964"/>
                  <a:gd name="connsiteX1" fmla="*/ 1158856 w 1158856"/>
                  <a:gd name="connsiteY1" fmla="*/ 0 h 721964"/>
                  <a:gd name="connsiteX2" fmla="*/ 941686 w 1158856"/>
                  <a:gd name="connsiteY2" fmla="*/ 721964 h 721964"/>
                  <a:gd name="connsiteX3" fmla="*/ 327660 w 1158856"/>
                  <a:gd name="connsiteY3" fmla="*/ 706724 h 721964"/>
                  <a:gd name="connsiteX4" fmla="*/ 0 w 1158856"/>
                  <a:gd name="connsiteY4" fmla="*/ 0 h 721964"/>
                  <a:gd name="connsiteX0" fmla="*/ 0 w 1158856"/>
                  <a:gd name="connsiteY0" fmla="*/ 0 h 706724"/>
                  <a:gd name="connsiteX1" fmla="*/ 1158856 w 1158856"/>
                  <a:gd name="connsiteY1" fmla="*/ 0 h 706724"/>
                  <a:gd name="connsiteX2" fmla="*/ 1128376 w 1158856"/>
                  <a:gd name="connsiteY2" fmla="*/ 630524 h 706724"/>
                  <a:gd name="connsiteX3" fmla="*/ 327660 w 1158856"/>
                  <a:gd name="connsiteY3" fmla="*/ 706724 h 706724"/>
                  <a:gd name="connsiteX4" fmla="*/ 0 w 1158856"/>
                  <a:gd name="connsiteY4" fmla="*/ 0 h 706724"/>
                  <a:gd name="connsiteX0" fmla="*/ 0 w 1128376"/>
                  <a:gd name="connsiteY0" fmla="*/ 0 h 706724"/>
                  <a:gd name="connsiteX1" fmla="*/ 1078846 w 1128376"/>
                  <a:gd name="connsiteY1" fmla="*/ 270510 h 706724"/>
                  <a:gd name="connsiteX2" fmla="*/ 1128376 w 1128376"/>
                  <a:gd name="connsiteY2" fmla="*/ 630524 h 706724"/>
                  <a:gd name="connsiteX3" fmla="*/ 327660 w 1128376"/>
                  <a:gd name="connsiteY3" fmla="*/ 706724 h 706724"/>
                  <a:gd name="connsiteX4" fmla="*/ 0 w 1128376"/>
                  <a:gd name="connsiteY4" fmla="*/ 0 h 706724"/>
                  <a:gd name="connsiteX0" fmla="*/ 0 w 1128376"/>
                  <a:gd name="connsiteY0" fmla="*/ 0 h 706724"/>
                  <a:gd name="connsiteX1" fmla="*/ 1002646 w 1128376"/>
                  <a:gd name="connsiteY1" fmla="*/ 182880 h 706724"/>
                  <a:gd name="connsiteX2" fmla="*/ 1128376 w 1128376"/>
                  <a:gd name="connsiteY2" fmla="*/ 630524 h 706724"/>
                  <a:gd name="connsiteX3" fmla="*/ 327660 w 1128376"/>
                  <a:gd name="connsiteY3" fmla="*/ 706724 h 706724"/>
                  <a:gd name="connsiteX4" fmla="*/ 0 w 1128376"/>
                  <a:gd name="connsiteY4" fmla="*/ 0 h 706724"/>
                  <a:gd name="connsiteX0" fmla="*/ 26670 w 800716"/>
                  <a:gd name="connsiteY0" fmla="*/ 53340 h 523844"/>
                  <a:gd name="connsiteX1" fmla="*/ 674986 w 800716"/>
                  <a:gd name="connsiteY1" fmla="*/ 0 h 523844"/>
                  <a:gd name="connsiteX2" fmla="*/ 800716 w 800716"/>
                  <a:gd name="connsiteY2" fmla="*/ 447644 h 523844"/>
                  <a:gd name="connsiteX3" fmla="*/ 0 w 800716"/>
                  <a:gd name="connsiteY3" fmla="*/ 523844 h 523844"/>
                  <a:gd name="connsiteX4" fmla="*/ 26670 w 800716"/>
                  <a:gd name="connsiteY4" fmla="*/ 53340 h 523844"/>
                  <a:gd name="connsiteX0" fmla="*/ 0 w 1006456"/>
                  <a:gd name="connsiteY0" fmla="*/ 0 h 603854"/>
                  <a:gd name="connsiteX1" fmla="*/ 880726 w 1006456"/>
                  <a:gd name="connsiteY1" fmla="*/ 80010 h 603854"/>
                  <a:gd name="connsiteX2" fmla="*/ 1006456 w 1006456"/>
                  <a:gd name="connsiteY2" fmla="*/ 527654 h 603854"/>
                  <a:gd name="connsiteX3" fmla="*/ 205740 w 1006456"/>
                  <a:gd name="connsiteY3" fmla="*/ 603854 h 603854"/>
                  <a:gd name="connsiteX4" fmla="*/ 0 w 1006456"/>
                  <a:gd name="connsiteY4" fmla="*/ 0 h 603854"/>
                  <a:gd name="connsiteX0" fmla="*/ 23923 w 1030379"/>
                  <a:gd name="connsiteY0" fmla="*/ 0 h 603854"/>
                  <a:gd name="connsiteX1" fmla="*/ 904649 w 1030379"/>
                  <a:gd name="connsiteY1" fmla="*/ 80010 h 603854"/>
                  <a:gd name="connsiteX2" fmla="*/ 1030379 w 1030379"/>
                  <a:gd name="connsiteY2" fmla="*/ 527654 h 603854"/>
                  <a:gd name="connsiteX3" fmla="*/ 229663 w 1030379"/>
                  <a:gd name="connsiteY3" fmla="*/ 603854 h 603854"/>
                  <a:gd name="connsiteX4" fmla="*/ 23923 w 1030379"/>
                  <a:gd name="connsiteY4" fmla="*/ 0 h 603854"/>
                  <a:gd name="connsiteX0" fmla="*/ 26945 w 1033401"/>
                  <a:gd name="connsiteY0" fmla="*/ 0 h 603854"/>
                  <a:gd name="connsiteX1" fmla="*/ 907671 w 1033401"/>
                  <a:gd name="connsiteY1" fmla="*/ 80010 h 603854"/>
                  <a:gd name="connsiteX2" fmla="*/ 1033401 w 1033401"/>
                  <a:gd name="connsiteY2" fmla="*/ 527654 h 603854"/>
                  <a:gd name="connsiteX3" fmla="*/ 232685 w 1033401"/>
                  <a:gd name="connsiteY3" fmla="*/ 603854 h 603854"/>
                  <a:gd name="connsiteX4" fmla="*/ 26945 w 1033401"/>
                  <a:gd name="connsiteY4" fmla="*/ 0 h 603854"/>
                  <a:gd name="connsiteX0" fmla="*/ 26945 w 1033401"/>
                  <a:gd name="connsiteY0" fmla="*/ 0 h 650763"/>
                  <a:gd name="connsiteX1" fmla="*/ 907671 w 1033401"/>
                  <a:gd name="connsiteY1" fmla="*/ 80010 h 650763"/>
                  <a:gd name="connsiteX2" fmla="*/ 1033401 w 1033401"/>
                  <a:gd name="connsiteY2" fmla="*/ 527654 h 650763"/>
                  <a:gd name="connsiteX3" fmla="*/ 232685 w 1033401"/>
                  <a:gd name="connsiteY3" fmla="*/ 603854 h 650763"/>
                  <a:gd name="connsiteX4" fmla="*/ 26945 w 1033401"/>
                  <a:gd name="connsiteY4" fmla="*/ 0 h 650763"/>
                  <a:gd name="connsiteX0" fmla="*/ 26945 w 1033401"/>
                  <a:gd name="connsiteY0" fmla="*/ 0 h 660008"/>
                  <a:gd name="connsiteX1" fmla="*/ 907671 w 1033401"/>
                  <a:gd name="connsiteY1" fmla="*/ 80010 h 660008"/>
                  <a:gd name="connsiteX2" fmla="*/ 1033401 w 1033401"/>
                  <a:gd name="connsiteY2" fmla="*/ 527654 h 660008"/>
                  <a:gd name="connsiteX3" fmla="*/ 232685 w 1033401"/>
                  <a:gd name="connsiteY3" fmla="*/ 603854 h 660008"/>
                  <a:gd name="connsiteX4" fmla="*/ 26945 w 1033401"/>
                  <a:gd name="connsiteY4" fmla="*/ 0 h 660008"/>
                  <a:gd name="connsiteX0" fmla="*/ 26945 w 1046843"/>
                  <a:gd name="connsiteY0" fmla="*/ 0 h 660008"/>
                  <a:gd name="connsiteX1" fmla="*/ 907671 w 1046843"/>
                  <a:gd name="connsiteY1" fmla="*/ 80010 h 660008"/>
                  <a:gd name="connsiteX2" fmla="*/ 1033401 w 1046843"/>
                  <a:gd name="connsiteY2" fmla="*/ 527654 h 660008"/>
                  <a:gd name="connsiteX3" fmla="*/ 232685 w 1046843"/>
                  <a:gd name="connsiteY3" fmla="*/ 603854 h 660008"/>
                  <a:gd name="connsiteX4" fmla="*/ 26945 w 1046843"/>
                  <a:gd name="connsiteY4" fmla="*/ 0 h 660008"/>
                  <a:gd name="connsiteX0" fmla="*/ 26945 w 1054476"/>
                  <a:gd name="connsiteY0" fmla="*/ 0 h 660008"/>
                  <a:gd name="connsiteX1" fmla="*/ 907671 w 1054476"/>
                  <a:gd name="connsiteY1" fmla="*/ 80010 h 660008"/>
                  <a:gd name="connsiteX2" fmla="*/ 1033401 w 1054476"/>
                  <a:gd name="connsiteY2" fmla="*/ 527654 h 660008"/>
                  <a:gd name="connsiteX3" fmla="*/ 232685 w 1054476"/>
                  <a:gd name="connsiteY3" fmla="*/ 603854 h 660008"/>
                  <a:gd name="connsiteX4" fmla="*/ 26945 w 1054476"/>
                  <a:gd name="connsiteY4" fmla="*/ 0 h 660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4476" h="660008">
                    <a:moveTo>
                      <a:pt x="26945" y="0"/>
                    </a:moveTo>
                    <a:lnTo>
                      <a:pt x="907671" y="80010"/>
                    </a:lnTo>
                    <a:cubicBezTo>
                      <a:pt x="1025781" y="156835"/>
                      <a:pt x="1090551" y="370819"/>
                      <a:pt x="1033401" y="527654"/>
                    </a:cubicBezTo>
                    <a:cubicBezTo>
                      <a:pt x="1033196" y="606394"/>
                      <a:pt x="781530" y="734664"/>
                      <a:pt x="232685" y="603854"/>
                    </a:cubicBezTo>
                    <a:cubicBezTo>
                      <a:pt x="126005" y="410189"/>
                      <a:pt x="-72115" y="212715"/>
                      <a:pt x="26945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" name="Trapezio 28">
                <a:extLst>
                  <a:ext uri="{FF2B5EF4-FFF2-40B4-BE49-F238E27FC236}">
                    <a16:creationId xmlns:a16="http://schemas.microsoft.com/office/drawing/2014/main" id="{3D1119DC-82CC-A38A-3446-18179CA1DC7E}"/>
                  </a:ext>
                </a:extLst>
              </p:cNvPr>
              <p:cNvSpPr/>
              <p:nvPr/>
            </p:nvSpPr>
            <p:spPr>
              <a:xfrm rot="10800000">
                <a:off x="8050549" y="2047326"/>
                <a:ext cx="1304608" cy="1024419"/>
              </a:xfrm>
              <a:custGeom>
                <a:avLst/>
                <a:gdLst>
                  <a:gd name="connsiteX0" fmla="*/ 0 w 1017129"/>
                  <a:gd name="connsiteY0" fmla="*/ 932501 h 932501"/>
                  <a:gd name="connsiteX1" fmla="*/ 122316 w 1017129"/>
                  <a:gd name="connsiteY1" fmla="*/ 0 h 932501"/>
                  <a:gd name="connsiteX2" fmla="*/ 894813 w 1017129"/>
                  <a:gd name="connsiteY2" fmla="*/ 0 h 932501"/>
                  <a:gd name="connsiteX3" fmla="*/ 1017129 w 1017129"/>
                  <a:gd name="connsiteY3" fmla="*/ 932501 h 932501"/>
                  <a:gd name="connsiteX4" fmla="*/ 0 w 1017129"/>
                  <a:gd name="connsiteY4" fmla="*/ 932501 h 932501"/>
                  <a:gd name="connsiteX0" fmla="*/ 0 w 1192389"/>
                  <a:gd name="connsiteY0" fmla="*/ 932501 h 932501"/>
                  <a:gd name="connsiteX1" fmla="*/ 122316 w 1192389"/>
                  <a:gd name="connsiteY1" fmla="*/ 0 h 932501"/>
                  <a:gd name="connsiteX2" fmla="*/ 894813 w 1192389"/>
                  <a:gd name="connsiteY2" fmla="*/ 0 h 932501"/>
                  <a:gd name="connsiteX3" fmla="*/ 1192389 w 1192389"/>
                  <a:gd name="connsiteY3" fmla="*/ 909641 h 932501"/>
                  <a:gd name="connsiteX4" fmla="*/ 0 w 1192389"/>
                  <a:gd name="connsiteY4" fmla="*/ 932501 h 932501"/>
                  <a:gd name="connsiteX0" fmla="*/ 0 w 1291449"/>
                  <a:gd name="connsiteY0" fmla="*/ 909641 h 909641"/>
                  <a:gd name="connsiteX1" fmla="*/ 221376 w 1291449"/>
                  <a:gd name="connsiteY1" fmla="*/ 0 h 909641"/>
                  <a:gd name="connsiteX2" fmla="*/ 993873 w 1291449"/>
                  <a:gd name="connsiteY2" fmla="*/ 0 h 909641"/>
                  <a:gd name="connsiteX3" fmla="*/ 1291449 w 1291449"/>
                  <a:gd name="connsiteY3" fmla="*/ 909641 h 909641"/>
                  <a:gd name="connsiteX4" fmla="*/ 0 w 1291449"/>
                  <a:gd name="connsiteY4" fmla="*/ 909641 h 909641"/>
                  <a:gd name="connsiteX0" fmla="*/ 0 w 1291449"/>
                  <a:gd name="connsiteY0" fmla="*/ 909641 h 909641"/>
                  <a:gd name="connsiteX1" fmla="*/ 221376 w 1291449"/>
                  <a:gd name="connsiteY1" fmla="*/ 0 h 909641"/>
                  <a:gd name="connsiteX2" fmla="*/ 993873 w 1291449"/>
                  <a:gd name="connsiteY2" fmla="*/ 0 h 909641"/>
                  <a:gd name="connsiteX3" fmla="*/ 1291449 w 1291449"/>
                  <a:gd name="connsiteY3" fmla="*/ 909641 h 909641"/>
                  <a:gd name="connsiteX4" fmla="*/ 0 w 1291449"/>
                  <a:gd name="connsiteY4" fmla="*/ 909641 h 909641"/>
                  <a:gd name="connsiteX0" fmla="*/ 0 w 1291449"/>
                  <a:gd name="connsiteY0" fmla="*/ 909641 h 909641"/>
                  <a:gd name="connsiteX1" fmla="*/ 221376 w 1291449"/>
                  <a:gd name="connsiteY1" fmla="*/ 0 h 909641"/>
                  <a:gd name="connsiteX2" fmla="*/ 993873 w 1291449"/>
                  <a:gd name="connsiteY2" fmla="*/ 0 h 909641"/>
                  <a:gd name="connsiteX3" fmla="*/ 1291449 w 1291449"/>
                  <a:gd name="connsiteY3" fmla="*/ 909641 h 909641"/>
                  <a:gd name="connsiteX4" fmla="*/ 0 w 1291449"/>
                  <a:gd name="connsiteY4" fmla="*/ 909641 h 909641"/>
                  <a:gd name="connsiteX0" fmla="*/ 0 w 1291449"/>
                  <a:gd name="connsiteY0" fmla="*/ 909641 h 909641"/>
                  <a:gd name="connsiteX1" fmla="*/ 221376 w 1291449"/>
                  <a:gd name="connsiteY1" fmla="*/ 0 h 909641"/>
                  <a:gd name="connsiteX2" fmla="*/ 993873 w 1291449"/>
                  <a:gd name="connsiteY2" fmla="*/ 0 h 909641"/>
                  <a:gd name="connsiteX3" fmla="*/ 1291449 w 1291449"/>
                  <a:gd name="connsiteY3" fmla="*/ 909641 h 909641"/>
                  <a:gd name="connsiteX4" fmla="*/ 0 w 1291449"/>
                  <a:gd name="connsiteY4" fmla="*/ 909641 h 909641"/>
                  <a:gd name="connsiteX0" fmla="*/ 0 w 1253349"/>
                  <a:gd name="connsiteY0" fmla="*/ 711521 h 909641"/>
                  <a:gd name="connsiteX1" fmla="*/ 183276 w 1253349"/>
                  <a:gd name="connsiteY1" fmla="*/ 0 h 909641"/>
                  <a:gd name="connsiteX2" fmla="*/ 955773 w 1253349"/>
                  <a:gd name="connsiteY2" fmla="*/ 0 h 909641"/>
                  <a:gd name="connsiteX3" fmla="*/ 1253349 w 1253349"/>
                  <a:gd name="connsiteY3" fmla="*/ 909641 h 909641"/>
                  <a:gd name="connsiteX4" fmla="*/ 0 w 1253349"/>
                  <a:gd name="connsiteY4" fmla="*/ 711521 h 909641"/>
                  <a:gd name="connsiteX0" fmla="*/ 0 w 1253349"/>
                  <a:gd name="connsiteY0" fmla="*/ 711521 h 909641"/>
                  <a:gd name="connsiteX1" fmla="*/ 183276 w 1253349"/>
                  <a:gd name="connsiteY1" fmla="*/ 0 h 909641"/>
                  <a:gd name="connsiteX2" fmla="*/ 955773 w 1253349"/>
                  <a:gd name="connsiteY2" fmla="*/ 0 h 909641"/>
                  <a:gd name="connsiteX3" fmla="*/ 1253349 w 1253349"/>
                  <a:gd name="connsiteY3" fmla="*/ 909641 h 909641"/>
                  <a:gd name="connsiteX4" fmla="*/ 0 w 1253349"/>
                  <a:gd name="connsiteY4" fmla="*/ 711521 h 909641"/>
                  <a:gd name="connsiteX0" fmla="*/ 0 w 1253349"/>
                  <a:gd name="connsiteY0" fmla="*/ 825821 h 1023941"/>
                  <a:gd name="connsiteX1" fmla="*/ 175656 w 1253349"/>
                  <a:gd name="connsiteY1" fmla="*/ 0 h 1023941"/>
                  <a:gd name="connsiteX2" fmla="*/ 955773 w 1253349"/>
                  <a:gd name="connsiteY2" fmla="*/ 114300 h 1023941"/>
                  <a:gd name="connsiteX3" fmla="*/ 1253349 w 1253349"/>
                  <a:gd name="connsiteY3" fmla="*/ 1023941 h 1023941"/>
                  <a:gd name="connsiteX4" fmla="*/ 0 w 1253349"/>
                  <a:gd name="connsiteY4" fmla="*/ 825821 h 1023941"/>
                  <a:gd name="connsiteX0" fmla="*/ 0 w 1253349"/>
                  <a:gd name="connsiteY0" fmla="*/ 841061 h 1039181"/>
                  <a:gd name="connsiteX1" fmla="*/ 175656 w 1253349"/>
                  <a:gd name="connsiteY1" fmla="*/ 15240 h 1039181"/>
                  <a:gd name="connsiteX2" fmla="*/ 963393 w 1253349"/>
                  <a:gd name="connsiteY2" fmla="*/ 0 h 1039181"/>
                  <a:gd name="connsiteX3" fmla="*/ 1253349 w 1253349"/>
                  <a:gd name="connsiteY3" fmla="*/ 1039181 h 1039181"/>
                  <a:gd name="connsiteX4" fmla="*/ 0 w 1253349"/>
                  <a:gd name="connsiteY4" fmla="*/ 841061 h 1039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3349" h="1039181">
                    <a:moveTo>
                      <a:pt x="0" y="841061"/>
                    </a:moveTo>
                    <a:cubicBezTo>
                      <a:pt x="61092" y="603887"/>
                      <a:pt x="152664" y="336234"/>
                      <a:pt x="175656" y="15240"/>
                    </a:cubicBezTo>
                    <a:lnTo>
                      <a:pt x="963393" y="0"/>
                    </a:lnTo>
                    <a:cubicBezTo>
                      <a:pt x="994005" y="371794"/>
                      <a:pt x="1100817" y="568327"/>
                      <a:pt x="1253349" y="1039181"/>
                    </a:cubicBezTo>
                    <a:lnTo>
                      <a:pt x="0" y="841061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3" name="Trapezio 37">
                <a:extLst>
                  <a:ext uri="{FF2B5EF4-FFF2-40B4-BE49-F238E27FC236}">
                    <a16:creationId xmlns:a16="http://schemas.microsoft.com/office/drawing/2014/main" id="{5E064856-8437-E8BF-A3DD-C759971513D3}"/>
                  </a:ext>
                </a:extLst>
              </p:cNvPr>
              <p:cNvSpPr/>
              <p:nvPr/>
            </p:nvSpPr>
            <p:spPr>
              <a:xfrm rot="12826572" flipH="1">
                <a:off x="10125367" y="2058819"/>
                <a:ext cx="600493" cy="693589"/>
              </a:xfrm>
              <a:custGeom>
                <a:avLst/>
                <a:gdLst>
                  <a:gd name="connsiteX0" fmla="*/ 0 w 653937"/>
                  <a:gd name="connsiteY0" fmla="*/ 658283 h 658283"/>
                  <a:gd name="connsiteX1" fmla="*/ 110496 w 653937"/>
                  <a:gd name="connsiteY1" fmla="*/ 0 h 658283"/>
                  <a:gd name="connsiteX2" fmla="*/ 543441 w 653937"/>
                  <a:gd name="connsiteY2" fmla="*/ 0 h 658283"/>
                  <a:gd name="connsiteX3" fmla="*/ 653937 w 653937"/>
                  <a:gd name="connsiteY3" fmla="*/ 658283 h 658283"/>
                  <a:gd name="connsiteX4" fmla="*/ 0 w 653937"/>
                  <a:gd name="connsiteY4" fmla="*/ 658283 h 658283"/>
                  <a:gd name="connsiteX0" fmla="*/ 36933 w 690870"/>
                  <a:gd name="connsiteY0" fmla="*/ 658283 h 658734"/>
                  <a:gd name="connsiteX1" fmla="*/ 147429 w 690870"/>
                  <a:gd name="connsiteY1" fmla="*/ 0 h 658734"/>
                  <a:gd name="connsiteX2" fmla="*/ 580374 w 690870"/>
                  <a:gd name="connsiteY2" fmla="*/ 0 h 658734"/>
                  <a:gd name="connsiteX3" fmla="*/ 690870 w 690870"/>
                  <a:gd name="connsiteY3" fmla="*/ 658283 h 658734"/>
                  <a:gd name="connsiteX4" fmla="*/ 36933 w 690870"/>
                  <a:gd name="connsiteY4" fmla="*/ 658283 h 658734"/>
                  <a:gd name="connsiteX0" fmla="*/ 36933 w 690870"/>
                  <a:gd name="connsiteY0" fmla="*/ 658283 h 719243"/>
                  <a:gd name="connsiteX1" fmla="*/ 147429 w 690870"/>
                  <a:gd name="connsiteY1" fmla="*/ 0 h 719243"/>
                  <a:gd name="connsiteX2" fmla="*/ 580374 w 690870"/>
                  <a:gd name="connsiteY2" fmla="*/ 0 h 719243"/>
                  <a:gd name="connsiteX3" fmla="*/ 690870 w 690870"/>
                  <a:gd name="connsiteY3" fmla="*/ 658283 h 719243"/>
                  <a:gd name="connsiteX4" fmla="*/ 36933 w 690870"/>
                  <a:gd name="connsiteY4" fmla="*/ 658283 h 719243"/>
                  <a:gd name="connsiteX0" fmla="*/ 36933 w 691237"/>
                  <a:gd name="connsiteY0" fmla="*/ 658283 h 772867"/>
                  <a:gd name="connsiteX1" fmla="*/ 147429 w 691237"/>
                  <a:gd name="connsiteY1" fmla="*/ 0 h 772867"/>
                  <a:gd name="connsiteX2" fmla="*/ 580374 w 691237"/>
                  <a:gd name="connsiteY2" fmla="*/ 0 h 772867"/>
                  <a:gd name="connsiteX3" fmla="*/ 690870 w 691237"/>
                  <a:gd name="connsiteY3" fmla="*/ 658283 h 772867"/>
                  <a:gd name="connsiteX4" fmla="*/ 36933 w 691237"/>
                  <a:gd name="connsiteY4" fmla="*/ 658283 h 772867"/>
                  <a:gd name="connsiteX0" fmla="*/ 36933 w 691237"/>
                  <a:gd name="connsiteY0" fmla="*/ 658283 h 772867"/>
                  <a:gd name="connsiteX1" fmla="*/ 147429 w 691237"/>
                  <a:gd name="connsiteY1" fmla="*/ 0 h 772867"/>
                  <a:gd name="connsiteX2" fmla="*/ 580374 w 691237"/>
                  <a:gd name="connsiteY2" fmla="*/ 0 h 772867"/>
                  <a:gd name="connsiteX3" fmla="*/ 690870 w 691237"/>
                  <a:gd name="connsiteY3" fmla="*/ 658283 h 772867"/>
                  <a:gd name="connsiteX4" fmla="*/ 36933 w 691237"/>
                  <a:gd name="connsiteY4" fmla="*/ 658283 h 772867"/>
                  <a:gd name="connsiteX0" fmla="*/ 48676 w 702980"/>
                  <a:gd name="connsiteY0" fmla="*/ 752153 h 866737"/>
                  <a:gd name="connsiteX1" fmla="*/ 91620 w 702980"/>
                  <a:gd name="connsiteY1" fmla="*/ 0 h 866737"/>
                  <a:gd name="connsiteX2" fmla="*/ 592117 w 702980"/>
                  <a:gd name="connsiteY2" fmla="*/ 93870 h 866737"/>
                  <a:gd name="connsiteX3" fmla="*/ 702613 w 702980"/>
                  <a:gd name="connsiteY3" fmla="*/ 752153 h 866737"/>
                  <a:gd name="connsiteX4" fmla="*/ 48676 w 702980"/>
                  <a:gd name="connsiteY4" fmla="*/ 752153 h 866737"/>
                  <a:gd name="connsiteX0" fmla="*/ 42672 w 696976"/>
                  <a:gd name="connsiteY0" fmla="*/ 752153 h 866737"/>
                  <a:gd name="connsiteX1" fmla="*/ 85616 w 696976"/>
                  <a:gd name="connsiteY1" fmla="*/ 0 h 866737"/>
                  <a:gd name="connsiteX2" fmla="*/ 586113 w 696976"/>
                  <a:gd name="connsiteY2" fmla="*/ 93870 h 866737"/>
                  <a:gd name="connsiteX3" fmla="*/ 696609 w 696976"/>
                  <a:gd name="connsiteY3" fmla="*/ 752153 h 866737"/>
                  <a:gd name="connsiteX4" fmla="*/ 42672 w 696976"/>
                  <a:gd name="connsiteY4" fmla="*/ 752153 h 866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6976" h="866737">
                    <a:moveTo>
                      <a:pt x="42672" y="752153"/>
                    </a:moveTo>
                    <a:cubicBezTo>
                      <a:pt x="-72896" y="768945"/>
                      <a:pt x="82560" y="228815"/>
                      <a:pt x="85616" y="0"/>
                    </a:cubicBezTo>
                    <a:lnTo>
                      <a:pt x="586113" y="93870"/>
                    </a:lnTo>
                    <a:cubicBezTo>
                      <a:pt x="622945" y="313298"/>
                      <a:pt x="629297" y="464145"/>
                      <a:pt x="696609" y="752153"/>
                    </a:cubicBezTo>
                    <a:cubicBezTo>
                      <a:pt x="714850" y="919793"/>
                      <a:pt x="47291" y="889313"/>
                      <a:pt x="42672" y="75215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" name="Ovale 17">
                <a:extLst>
                  <a:ext uri="{FF2B5EF4-FFF2-40B4-BE49-F238E27FC236}">
                    <a16:creationId xmlns:a16="http://schemas.microsoft.com/office/drawing/2014/main" id="{2BE55EFB-1FE6-6A4F-657B-71D3356FFF5C}"/>
                  </a:ext>
                </a:extLst>
              </p:cNvPr>
              <p:cNvSpPr/>
              <p:nvPr/>
            </p:nvSpPr>
            <p:spPr>
              <a:xfrm>
                <a:off x="10323047" y="2111767"/>
                <a:ext cx="436240" cy="30923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2" name="Ovale 21">
                <a:extLst>
                  <a:ext uri="{FF2B5EF4-FFF2-40B4-BE49-F238E27FC236}">
                    <a16:creationId xmlns:a16="http://schemas.microsoft.com/office/drawing/2014/main" id="{3932A86E-E510-0F14-B3B9-4234795E1E6E}"/>
                  </a:ext>
                </a:extLst>
              </p:cNvPr>
              <p:cNvSpPr/>
              <p:nvPr/>
            </p:nvSpPr>
            <p:spPr>
              <a:xfrm rot="19062449">
                <a:off x="9831871" y="910706"/>
                <a:ext cx="564197" cy="1627792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4" name="Trapezio 42">
                <a:extLst>
                  <a:ext uri="{FF2B5EF4-FFF2-40B4-BE49-F238E27FC236}">
                    <a16:creationId xmlns:a16="http://schemas.microsoft.com/office/drawing/2014/main" id="{97B63864-73AD-E4CE-0023-5603CB195E2E}"/>
                  </a:ext>
                </a:extLst>
              </p:cNvPr>
              <p:cNvSpPr/>
              <p:nvPr/>
            </p:nvSpPr>
            <p:spPr>
              <a:xfrm rot="1959402">
                <a:off x="9626828" y="2574122"/>
                <a:ext cx="798272" cy="894474"/>
              </a:xfrm>
              <a:custGeom>
                <a:avLst/>
                <a:gdLst>
                  <a:gd name="connsiteX0" fmla="*/ 0 w 933837"/>
                  <a:gd name="connsiteY0" fmla="*/ 845746 h 845746"/>
                  <a:gd name="connsiteX1" fmla="*/ 211437 w 933837"/>
                  <a:gd name="connsiteY1" fmla="*/ 0 h 845746"/>
                  <a:gd name="connsiteX2" fmla="*/ 722401 w 933837"/>
                  <a:gd name="connsiteY2" fmla="*/ 0 h 845746"/>
                  <a:gd name="connsiteX3" fmla="*/ 933837 w 933837"/>
                  <a:gd name="connsiteY3" fmla="*/ 845746 h 845746"/>
                  <a:gd name="connsiteX4" fmla="*/ 0 w 933837"/>
                  <a:gd name="connsiteY4" fmla="*/ 845746 h 845746"/>
                  <a:gd name="connsiteX0" fmla="*/ 0 w 933837"/>
                  <a:gd name="connsiteY0" fmla="*/ 845746 h 845746"/>
                  <a:gd name="connsiteX1" fmla="*/ 211437 w 933837"/>
                  <a:gd name="connsiteY1" fmla="*/ 0 h 845746"/>
                  <a:gd name="connsiteX2" fmla="*/ 635384 w 933837"/>
                  <a:gd name="connsiteY2" fmla="*/ 19567 h 845746"/>
                  <a:gd name="connsiteX3" fmla="*/ 933837 w 933837"/>
                  <a:gd name="connsiteY3" fmla="*/ 845746 h 845746"/>
                  <a:gd name="connsiteX4" fmla="*/ 0 w 933837"/>
                  <a:gd name="connsiteY4" fmla="*/ 845746 h 845746"/>
                  <a:gd name="connsiteX0" fmla="*/ 0 w 933837"/>
                  <a:gd name="connsiteY0" fmla="*/ 845746 h 845746"/>
                  <a:gd name="connsiteX1" fmla="*/ 211437 w 933837"/>
                  <a:gd name="connsiteY1" fmla="*/ 0 h 845746"/>
                  <a:gd name="connsiteX2" fmla="*/ 635384 w 933837"/>
                  <a:gd name="connsiteY2" fmla="*/ 19567 h 845746"/>
                  <a:gd name="connsiteX3" fmla="*/ 933837 w 933837"/>
                  <a:gd name="connsiteY3" fmla="*/ 845746 h 845746"/>
                  <a:gd name="connsiteX4" fmla="*/ 0 w 933837"/>
                  <a:gd name="connsiteY4" fmla="*/ 845746 h 845746"/>
                  <a:gd name="connsiteX0" fmla="*/ 0 w 878897"/>
                  <a:gd name="connsiteY0" fmla="*/ 845746 h 845746"/>
                  <a:gd name="connsiteX1" fmla="*/ 211437 w 878897"/>
                  <a:gd name="connsiteY1" fmla="*/ 0 h 845746"/>
                  <a:gd name="connsiteX2" fmla="*/ 635384 w 878897"/>
                  <a:gd name="connsiteY2" fmla="*/ 19567 h 845746"/>
                  <a:gd name="connsiteX3" fmla="*/ 878897 w 878897"/>
                  <a:gd name="connsiteY3" fmla="*/ 844755 h 845746"/>
                  <a:gd name="connsiteX4" fmla="*/ 0 w 878897"/>
                  <a:gd name="connsiteY4" fmla="*/ 845746 h 845746"/>
                  <a:gd name="connsiteX0" fmla="*/ 0 w 924445"/>
                  <a:gd name="connsiteY0" fmla="*/ 845746 h 845746"/>
                  <a:gd name="connsiteX1" fmla="*/ 211437 w 924445"/>
                  <a:gd name="connsiteY1" fmla="*/ 0 h 845746"/>
                  <a:gd name="connsiteX2" fmla="*/ 635384 w 924445"/>
                  <a:gd name="connsiteY2" fmla="*/ 19567 h 845746"/>
                  <a:gd name="connsiteX3" fmla="*/ 878897 w 924445"/>
                  <a:gd name="connsiteY3" fmla="*/ 844755 h 845746"/>
                  <a:gd name="connsiteX4" fmla="*/ 0 w 924445"/>
                  <a:gd name="connsiteY4" fmla="*/ 845746 h 845746"/>
                  <a:gd name="connsiteX0" fmla="*/ 0 w 924445"/>
                  <a:gd name="connsiteY0" fmla="*/ 845746 h 895165"/>
                  <a:gd name="connsiteX1" fmla="*/ 211437 w 924445"/>
                  <a:gd name="connsiteY1" fmla="*/ 0 h 895165"/>
                  <a:gd name="connsiteX2" fmla="*/ 635384 w 924445"/>
                  <a:gd name="connsiteY2" fmla="*/ 19567 h 895165"/>
                  <a:gd name="connsiteX3" fmla="*/ 878897 w 924445"/>
                  <a:gd name="connsiteY3" fmla="*/ 844755 h 895165"/>
                  <a:gd name="connsiteX4" fmla="*/ 0 w 924445"/>
                  <a:gd name="connsiteY4" fmla="*/ 845746 h 895165"/>
                  <a:gd name="connsiteX0" fmla="*/ 0 w 927114"/>
                  <a:gd name="connsiteY0" fmla="*/ 856273 h 898070"/>
                  <a:gd name="connsiteX1" fmla="*/ 214106 w 927114"/>
                  <a:gd name="connsiteY1" fmla="*/ 0 h 898070"/>
                  <a:gd name="connsiteX2" fmla="*/ 638053 w 927114"/>
                  <a:gd name="connsiteY2" fmla="*/ 19567 h 898070"/>
                  <a:gd name="connsiteX3" fmla="*/ 881566 w 927114"/>
                  <a:gd name="connsiteY3" fmla="*/ 844755 h 898070"/>
                  <a:gd name="connsiteX4" fmla="*/ 0 w 927114"/>
                  <a:gd name="connsiteY4" fmla="*/ 856273 h 898070"/>
                  <a:gd name="connsiteX0" fmla="*/ 0 w 927114"/>
                  <a:gd name="connsiteY0" fmla="*/ 856273 h 920009"/>
                  <a:gd name="connsiteX1" fmla="*/ 214106 w 927114"/>
                  <a:gd name="connsiteY1" fmla="*/ 0 h 920009"/>
                  <a:gd name="connsiteX2" fmla="*/ 638053 w 927114"/>
                  <a:gd name="connsiteY2" fmla="*/ 19567 h 920009"/>
                  <a:gd name="connsiteX3" fmla="*/ 881566 w 927114"/>
                  <a:gd name="connsiteY3" fmla="*/ 844755 h 920009"/>
                  <a:gd name="connsiteX4" fmla="*/ 0 w 927114"/>
                  <a:gd name="connsiteY4" fmla="*/ 856273 h 920009"/>
                  <a:gd name="connsiteX0" fmla="*/ 0 w 927114"/>
                  <a:gd name="connsiteY0" fmla="*/ 856273 h 920009"/>
                  <a:gd name="connsiteX1" fmla="*/ 214106 w 927114"/>
                  <a:gd name="connsiteY1" fmla="*/ 0 h 920009"/>
                  <a:gd name="connsiteX2" fmla="*/ 638053 w 927114"/>
                  <a:gd name="connsiteY2" fmla="*/ 19567 h 920009"/>
                  <a:gd name="connsiteX3" fmla="*/ 881566 w 927114"/>
                  <a:gd name="connsiteY3" fmla="*/ 844755 h 920009"/>
                  <a:gd name="connsiteX4" fmla="*/ 0 w 927114"/>
                  <a:gd name="connsiteY4" fmla="*/ 856273 h 920009"/>
                  <a:gd name="connsiteX0" fmla="*/ 0 w 927114"/>
                  <a:gd name="connsiteY0" fmla="*/ 856273 h 920009"/>
                  <a:gd name="connsiteX1" fmla="*/ 214106 w 927114"/>
                  <a:gd name="connsiteY1" fmla="*/ 0 h 920009"/>
                  <a:gd name="connsiteX2" fmla="*/ 638053 w 927114"/>
                  <a:gd name="connsiteY2" fmla="*/ 19567 h 920009"/>
                  <a:gd name="connsiteX3" fmla="*/ 881566 w 927114"/>
                  <a:gd name="connsiteY3" fmla="*/ 844755 h 920009"/>
                  <a:gd name="connsiteX4" fmla="*/ 0 w 927114"/>
                  <a:gd name="connsiteY4" fmla="*/ 856273 h 920009"/>
                  <a:gd name="connsiteX0" fmla="*/ 0 w 888649"/>
                  <a:gd name="connsiteY0" fmla="*/ 856273 h 907363"/>
                  <a:gd name="connsiteX1" fmla="*/ 214106 w 888649"/>
                  <a:gd name="connsiteY1" fmla="*/ 0 h 907363"/>
                  <a:gd name="connsiteX2" fmla="*/ 638053 w 888649"/>
                  <a:gd name="connsiteY2" fmla="*/ 19567 h 907363"/>
                  <a:gd name="connsiteX3" fmla="*/ 830678 w 888649"/>
                  <a:gd name="connsiteY3" fmla="*/ 818597 h 907363"/>
                  <a:gd name="connsiteX4" fmla="*/ 0 w 888649"/>
                  <a:gd name="connsiteY4" fmla="*/ 856273 h 907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8649" h="907363">
                    <a:moveTo>
                      <a:pt x="0" y="856273"/>
                    </a:moveTo>
                    <a:cubicBezTo>
                      <a:pt x="6187" y="525446"/>
                      <a:pt x="76406" y="294961"/>
                      <a:pt x="214106" y="0"/>
                    </a:cubicBezTo>
                    <a:lnTo>
                      <a:pt x="638053" y="19567"/>
                    </a:lnTo>
                    <a:cubicBezTo>
                      <a:pt x="916004" y="361593"/>
                      <a:pt x="934010" y="548976"/>
                      <a:pt x="830678" y="818597"/>
                    </a:cubicBezTo>
                    <a:cubicBezTo>
                      <a:pt x="573727" y="931605"/>
                      <a:pt x="178789" y="928146"/>
                      <a:pt x="0" y="85627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Trapezio 43">
                <a:extLst>
                  <a:ext uri="{FF2B5EF4-FFF2-40B4-BE49-F238E27FC236}">
                    <a16:creationId xmlns:a16="http://schemas.microsoft.com/office/drawing/2014/main" id="{A9E92C81-193D-EA04-4DE6-FE2F29247579}"/>
                  </a:ext>
                </a:extLst>
              </p:cNvPr>
              <p:cNvSpPr/>
              <p:nvPr/>
            </p:nvSpPr>
            <p:spPr>
              <a:xfrm rot="1803963">
                <a:off x="9733166" y="2620272"/>
                <a:ext cx="544607" cy="612528"/>
              </a:xfrm>
              <a:custGeom>
                <a:avLst/>
                <a:gdLst>
                  <a:gd name="connsiteX0" fmla="*/ 0 w 729289"/>
                  <a:gd name="connsiteY0" fmla="*/ 640048 h 640048"/>
                  <a:gd name="connsiteX1" fmla="*/ 160012 w 729289"/>
                  <a:gd name="connsiteY1" fmla="*/ 0 h 640048"/>
                  <a:gd name="connsiteX2" fmla="*/ 569277 w 729289"/>
                  <a:gd name="connsiteY2" fmla="*/ 0 h 640048"/>
                  <a:gd name="connsiteX3" fmla="*/ 729289 w 729289"/>
                  <a:gd name="connsiteY3" fmla="*/ 640048 h 640048"/>
                  <a:gd name="connsiteX4" fmla="*/ 0 w 729289"/>
                  <a:gd name="connsiteY4" fmla="*/ 640048 h 640048"/>
                  <a:gd name="connsiteX0" fmla="*/ 0 w 729289"/>
                  <a:gd name="connsiteY0" fmla="*/ 640048 h 640048"/>
                  <a:gd name="connsiteX1" fmla="*/ 160012 w 729289"/>
                  <a:gd name="connsiteY1" fmla="*/ 0 h 640048"/>
                  <a:gd name="connsiteX2" fmla="*/ 500697 w 729289"/>
                  <a:gd name="connsiteY2" fmla="*/ 0 h 640048"/>
                  <a:gd name="connsiteX3" fmla="*/ 729289 w 729289"/>
                  <a:gd name="connsiteY3" fmla="*/ 640048 h 640048"/>
                  <a:gd name="connsiteX4" fmla="*/ 0 w 729289"/>
                  <a:gd name="connsiteY4" fmla="*/ 640048 h 640048"/>
                  <a:gd name="connsiteX0" fmla="*/ 0 w 729289"/>
                  <a:gd name="connsiteY0" fmla="*/ 655288 h 655288"/>
                  <a:gd name="connsiteX1" fmla="*/ 243832 w 729289"/>
                  <a:gd name="connsiteY1" fmla="*/ 0 h 655288"/>
                  <a:gd name="connsiteX2" fmla="*/ 500697 w 729289"/>
                  <a:gd name="connsiteY2" fmla="*/ 15240 h 655288"/>
                  <a:gd name="connsiteX3" fmla="*/ 729289 w 729289"/>
                  <a:gd name="connsiteY3" fmla="*/ 655288 h 655288"/>
                  <a:gd name="connsiteX4" fmla="*/ 0 w 729289"/>
                  <a:gd name="connsiteY4" fmla="*/ 655288 h 655288"/>
                  <a:gd name="connsiteX0" fmla="*/ 0 w 729289"/>
                  <a:gd name="connsiteY0" fmla="*/ 640048 h 640048"/>
                  <a:gd name="connsiteX1" fmla="*/ 251452 w 729289"/>
                  <a:gd name="connsiteY1" fmla="*/ 7620 h 640048"/>
                  <a:gd name="connsiteX2" fmla="*/ 500697 w 729289"/>
                  <a:gd name="connsiteY2" fmla="*/ 0 h 640048"/>
                  <a:gd name="connsiteX3" fmla="*/ 729289 w 729289"/>
                  <a:gd name="connsiteY3" fmla="*/ 640048 h 640048"/>
                  <a:gd name="connsiteX4" fmla="*/ 0 w 729289"/>
                  <a:gd name="connsiteY4" fmla="*/ 640048 h 640048"/>
                  <a:gd name="connsiteX0" fmla="*/ 0 w 729289"/>
                  <a:gd name="connsiteY0" fmla="*/ 665519 h 665519"/>
                  <a:gd name="connsiteX1" fmla="*/ 251452 w 729289"/>
                  <a:gd name="connsiteY1" fmla="*/ 33091 h 665519"/>
                  <a:gd name="connsiteX2" fmla="*/ 500697 w 729289"/>
                  <a:gd name="connsiteY2" fmla="*/ 25471 h 665519"/>
                  <a:gd name="connsiteX3" fmla="*/ 729289 w 729289"/>
                  <a:gd name="connsiteY3" fmla="*/ 665519 h 665519"/>
                  <a:gd name="connsiteX4" fmla="*/ 0 w 729289"/>
                  <a:gd name="connsiteY4" fmla="*/ 665519 h 665519"/>
                  <a:gd name="connsiteX0" fmla="*/ 0 w 729289"/>
                  <a:gd name="connsiteY0" fmla="*/ 665519 h 665519"/>
                  <a:gd name="connsiteX1" fmla="*/ 251452 w 729289"/>
                  <a:gd name="connsiteY1" fmla="*/ 33091 h 665519"/>
                  <a:gd name="connsiteX2" fmla="*/ 500697 w 729289"/>
                  <a:gd name="connsiteY2" fmla="*/ 25471 h 665519"/>
                  <a:gd name="connsiteX3" fmla="*/ 729289 w 729289"/>
                  <a:gd name="connsiteY3" fmla="*/ 665519 h 665519"/>
                  <a:gd name="connsiteX4" fmla="*/ 0 w 729289"/>
                  <a:gd name="connsiteY4" fmla="*/ 665519 h 665519"/>
                  <a:gd name="connsiteX0" fmla="*/ 0 w 729289"/>
                  <a:gd name="connsiteY0" fmla="*/ 665519 h 665519"/>
                  <a:gd name="connsiteX1" fmla="*/ 251452 w 729289"/>
                  <a:gd name="connsiteY1" fmla="*/ 33091 h 665519"/>
                  <a:gd name="connsiteX2" fmla="*/ 500697 w 729289"/>
                  <a:gd name="connsiteY2" fmla="*/ 25471 h 665519"/>
                  <a:gd name="connsiteX3" fmla="*/ 729289 w 729289"/>
                  <a:gd name="connsiteY3" fmla="*/ 665519 h 665519"/>
                  <a:gd name="connsiteX4" fmla="*/ 0 w 729289"/>
                  <a:gd name="connsiteY4" fmla="*/ 665519 h 665519"/>
                  <a:gd name="connsiteX0" fmla="*/ 0 w 729289"/>
                  <a:gd name="connsiteY0" fmla="*/ 687743 h 687743"/>
                  <a:gd name="connsiteX1" fmla="*/ 251452 w 729289"/>
                  <a:gd name="connsiteY1" fmla="*/ 55315 h 687743"/>
                  <a:gd name="connsiteX2" fmla="*/ 500697 w 729289"/>
                  <a:gd name="connsiteY2" fmla="*/ 47695 h 687743"/>
                  <a:gd name="connsiteX3" fmla="*/ 729289 w 729289"/>
                  <a:gd name="connsiteY3" fmla="*/ 687743 h 687743"/>
                  <a:gd name="connsiteX4" fmla="*/ 0 w 729289"/>
                  <a:gd name="connsiteY4" fmla="*/ 687743 h 687743"/>
                  <a:gd name="connsiteX0" fmla="*/ 0 w 729289"/>
                  <a:gd name="connsiteY0" fmla="*/ 687743 h 687743"/>
                  <a:gd name="connsiteX1" fmla="*/ 251452 w 729289"/>
                  <a:gd name="connsiteY1" fmla="*/ 55315 h 687743"/>
                  <a:gd name="connsiteX2" fmla="*/ 500697 w 729289"/>
                  <a:gd name="connsiteY2" fmla="*/ 47695 h 687743"/>
                  <a:gd name="connsiteX3" fmla="*/ 729289 w 729289"/>
                  <a:gd name="connsiteY3" fmla="*/ 687743 h 687743"/>
                  <a:gd name="connsiteX4" fmla="*/ 0 w 729289"/>
                  <a:gd name="connsiteY4" fmla="*/ 687743 h 687743"/>
                  <a:gd name="connsiteX0" fmla="*/ 0 w 729289"/>
                  <a:gd name="connsiteY0" fmla="*/ 687743 h 687743"/>
                  <a:gd name="connsiteX1" fmla="*/ 251452 w 729289"/>
                  <a:gd name="connsiteY1" fmla="*/ 55315 h 687743"/>
                  <a:gd name="connsiteX2" fmla="*/ 500697 w 729289"/>
                  <a:gd name="connsiteY2" fmla="*/ 47695 h 687743"/>
                  <a:gd name="connsiteX3" fmla="*/ 729289 w 729289"/>
                  <a:gd name="connsiteY3" fmla="*/ 687743 h 687743"/>
                  <a:gd name="connsiteX4" fmla="*/ 0 w 729289"/>
                  <a:gd name="connsiteY4" fmla="*/ 687743 h 687743"/>
                  <a:gd name="connsiteX0" fmla="*/ 0 w 729858"/>
                  <a:gd name="connsiteY0" fmla="*/ 687743 h 687743"/>
                  <a:gd name="connsiteX1" fmla="*/ 251452 w 729858"/>
                  <a:gd name="connsiteY1" fmla="*/ 55315 h 687743"/>
                  <a:gd name="connsiteX2" fmla="*/ 500697 w 729858"/>
                  <a:gd name="connsiteY2" fmla="*/ 47695 h 687743"/>
                  <a:gd name="connsiteX3" fmla="*/ 729289 w 729858"/>
                  <a:gd name="connsiteY3" fmla="*/ 687743 h 687743"/>
                  <a:gd name="connsiteX4" fmla="*/ 0 w 729858"/>
                  <a:gd name="connsiteY4" fmla="*/ 687743 h 687743"/>
                  <a:gd name="connsiteX0" fmla="*/ 0 w 729858"/>
                  <a:gd name="connsiteY0" fmla="*/ 687743 h 724996"/>
                  <a:gd name="connsiteX1" fmla="*/ 251452 w 729858"/>
                  <a:gd name="connsiteY1" fmla="*/ 55315 h 724996"/>
                  <a:gd name="connsiteX2" fmla="*/ 500697 w 729858"/>
                  <a:gd name="connsiteY2" fmla="*/ 47695 h 724996"/>
                  <a:gd name="connsiteX3" fmla="*/ 729289 w 729858"/>
                  <a:gd name="connsiteY3" fmla="*/ 687743 h 724996"/>
                  <a:gd name="connsiteX4" fmla="*/ 0 w 729858"/>
                  <a:gd name="connsiteY4" fmla="*/ 687743 h 724996"/>
                  <a:gd name="connsiteX0" fmla="*/ 0 w 729858"/>
                  <a:gd name="connsiteY0" fmla="*/ 687743 h 742369"/>
                  <a:gd name="connsiteX1" fmla="*/ 251452 w 729858"/>
                  <a:gd name="connsiteY1" fmla="*/ 55315 h 742369"/>
                  <a:gd name="connsiteX2" fmla="*/ 500697 w 729858"/>
                  <a:gd name="connsiteY2" fmla="*/ 47695 h 742369"/>
                  <a:gd name="connsiteX3" fmla="*/ 729289 w 729858"/>
                  <a:gd name="connsiteY3" fmla="*/ 687743 h 742369"/>
                  <a:gd name="connsiteX4" fmla="*/ 0 w 729858"/>
                  <a:gd name="connsiteY4" fmla="*/ 687743 h 742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9858" h="742369">
                    <a:moveTo>
                      <a:pt x="0" y="687743"/>
                    </a:moveTo>
                    <a:cubicBezTo>
                      <a:pt x="15237" y="438834"/>
                      <a:pt x="68575" y="258504"/>
                      <a:pt x="251452" y="55315"/>
                    </a:cubicBezTo>
                    <a:cubicBezTo>
                      <a:pt x="334534" y="-15805"/>
                      <a:pt x="425235" y="-18345"/>
                      <a:pt x="500697" y="47695"/>
                    </a:cubicBezTo>
                    <a:cubicBezTo>
                      <a:pt x="668334" y="192464"/>
                      <a:pt x="736912" y="459154"/>
                      <a:pt x="729289" y="687743"/>
                    </a:cubicBezTo>
                    <a:cubicBezTo>
                      <a:pt x="524293" y="771563"/>
                      <a:pt x="197376" y="748703"/>
                      <a:pt x="0" y="687743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4" name="Trapezio 67">
                <a:extLst>
                  <a:ext uri="{FF2B5EF4-FFF2-40B4-BE49-F238E27FC236}">
                    <a16:creationId xmlns:a16="http://schemas.microsoft.com/office/drawing/2014/main" id="{6AADB1F5-0458-46DD-EA5D-04D20D24B59A}"/>
                  </a:ext>
                </a:extLst>
              </p:cNvPr>
              <p:cNvSpPr/>
              <p:nvPr/>
            </p:nvSpPr>
            <p:spPr>
              <a:xfrm rot="182189" flipH="1">
                <a:off x="8845329" y="3325439"/>
                <a:ext cx="999128" cy="1516701"/>
              </a:xfrm>
              <a:custGeom>
                <a:avLst/>
                <a:gdLst>
                  <a:gd name="connsiteX0" fmla="*/ 0 w 1017409"/>
                  <a:gd name="connsiteY0" fmla="*/ 1393390 h 1393390"/>
                  <a:gd name="connsiteX1" fmla="*/ 149671 w 1017409"/>
                  <a:gd name="connsiteY1" fmla="*/ 0 h 1393390"/>
                  <a:gd name="connsiteX2" fmla="*/ 867738 w 1017409"/>
                  <a:gd name="connsiteY2" fmla="*/ 0 h 1393390"/>
                  <a:gd name="connsiteX3" fmla="*/ 1017409 w 1017409"/>
                  <a:gd name="connsiteY3" fmla="*/ 1393390 h 1393390"/>
                  <a:gd name="connsiteX4" fmla="*/ 0 w 1017409"/>
                  <a:gd name="connsiteY4" fmla="*/ 1393390 h 1393390"/>
                  <a:gd name="connsiteX0" fmla="*/ 0 w 961936"/>
                  <a:gd name="connsiteY0" fmla="*/ 1393390 h 1393390"/>
                  <a:gd name="connsiteX1" fmla="*/ 149671 w 961936"/>
                  <a:gd name="connsiteY1" fmla="*/ 0 h 1393390"/>
                  <a:gd name="connsiteX2" fmla="*/ 867738 w 961936"/>
                  <a:gd name="connsiteY2" fmla="*/ 0 h 1393390"/>
                  <a:gd name="connsiteX3" fmla="*/ 961936 w 961936"/>
                  <a:gd name="connsiteY3" fmla="*/ 1392953 h 1393390"/>
                  <a:gd name="connsiteX4" fmla="*/ 0 w 961936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411727"/>
                  <a:gd name="connsiteX1" fmla="*/ 149671 w 990173"/>
                  <a:gd name="connsiteY1" fmla="*/ 0 h 1411727"/>
                  <a:gd name="connsiteX2" fmla="*/ 867738 w 990173"/>
                  <a:gd name="connsiteY2" fmla="*/ 0 h 1411727"/>
                  <a:gd name="connsiteX3" fmla="*/ 961936 w 990173"/>
                  <a:gd name="connsiteY3" fmla="*/ 1392953 h 1411727"/>
                  <a:gd name="connsiteX4" fmla="*/ 0 w 990173"/>
                  <a:gd name="connsiteY4" fmla="*/ 1393390 h 1411727"/>
                  <a:gd name="connsiteX0" fmla="*/ 11176 w 1001349"/>
                  <a:gd name="connsiteY0" fmla="*/ 1393390 h 1411727"/>
                  <a:gd name="connsiteX1" fmla="*/ 160847 w 1001349"/>
                  <a:gd name="connsiteY1" fmla="*/ 0 h 1411727"/>
                  <a:gd name="connsiteX2" fmla="*/ 878914 w 1001349"/>
                  <a:gd name="connsiteY2" fmla="*/ 0 h 1411727"/>
                  <a:gd name="connsiteX3" fmla="*/ 973112 w 1001349"/>
                  <a:gd name="connsiteY3" fmla="*/ 1392953 h 1411727"/>
                  <a:gd name="connsiteX4" fmla="*/ 11176 w 1001349"/>
                  <a:gd name="connsiteY4" fmla="*/ 1393390 h 1411727"/>
                  <a:gd name="connsiteX0" fmla="*/ 13018 w 1003191"/>
                  <a:gd name="connsiteY0" fmla="*/ 1393390 h 1411727"/>
                  <a:gd name="connsiteX1" fmla="*/ 162689 w 1003191"/>
                  <a:gd name="connsiteY1" fmla="*/ 0 h 1411727"/>
                  <a:gd name="connsiteX2" fmla="*/ 880756 w 1003191"/>
                  <a:gd name="connsiteY2" fmla="*/ 0 h 1411727"/>
                  <a:gd name="connsiteX3" fmla="*/ 974954 w 1003191"/>
                  <a:gd name="connsiteY3" fmla="*/ 1392953 h 1411727"/>
                  <a:gd name="connsiteX4" fmla="*/ 13018 w 1003191"/>
                  <a:gd name="connsiteY4" fmla="*/ 1393390 h 1411727"/>
                  <a:gd name="connsiteX0" fmla="*/ 13018 w 996432"/>
                  <a:gd name="connsiteY0" fmla="*/ 1393390 h 1450462"/>
                  <a:gd name="connsiteX1" fmla="*/ 162689 w 996432"/>
                  <a:gd name="connsiteY1" fmla="*/ 0 h 1450462"/>
                  <a:gd name="connsiteX2" fmla="*/ 880756 w 996432"/>
                  <a:gd name="connsiteY2" fmla="*/ 0 h 1450462"/>
                  <a:gd name="connsiteX3" fmla="*/ 967173 w 996432"/>
                  <a:gd name="connsiteY3" fmla="*/ 1450461 h 1450462"/>
                  <a:gd name="connsiteX4" fmla="*/ 13018 w 996432"/>
                  <a:gd name="connsiteY4" fmla="*/ 1393390 h 1450462"/>
                  <a:gd name="connsiteX0" fmla="*/ 12523 w 995937"/>
                  <a:gd name="connsiteY0" fmla="*/ 1393390 h 1450462"/>
                  <a:gd name="connsiteX1" fmla="*/ 162194 w 995937"/>
                  <a:gd name="connsiteY1" fmla="*/ 0 h 1450462"/>
                  <a:gd name="connsiteX2" fmla="*/ 880261 w 995937"/>
                  <a:gd name="connsiteY2" fmla="*/ 0 h 1450462"/>
                  <a:gd name="connsiteX3" fmla="*/ 966678 w 995937"/>
                  <a:gd name="connsiteY3" fmla="*/ 1450461 h 1450462"/>
                  <a:gd name="connsiteX4" fmla="*/ 12523 w 995937"/>
                  <a:gd name="connsiteY4" fmla="*/ 1393390 h 1450462"/>
                  <a:gd name="connsiteX0" fmla="*/ 12523 w 995937"/>
                  <a:gd name="connsiteY0" fmla="*/ 1432747 h 1489819"/>
                  <a:gd name="connsiteX1" fmla="*/ 162194 w 995937"/>
                  <a:gd name="connsiteY1" fmla="*/ 39357 h 1489819"/>
                  <a:gd name="connsiteX2" fmla="*/ 880261 w 995937"/>
                  <a:gd name="connsiteY2" fmla="*/ 39357 h 1489819"/>
                  <a:gd name="connsiteX3" fmla="*/ 966678 w 995937"/>
                  <a:gd name="connsiteY3" fmla="*/ 1489818 h 1489819"/>
                  <a:gd name="connsiteX4" fmla="*/ 12523 w 995937"/>
                  <a:gd name="connsiteY4" fmla="*/ 1432747 h 1489819"/>
                  <a:gd name="connsiteX0" fmla="*/ 12523 w 995937"/>
                  <a:gd name="connsiteY0" fmla="*/ 1432747 h 1518816"/>
                  <a:gd name="connsiteX1" fmla="*/ 162194 w 995937"/>
                  <a:gd name="connsiteY1" fmla="*/ 39357 h 1518816"/>
                  <a:gd name="connsiteX2" fmla="*/ 880261 w 995937"/>
                  <a:gd name="connsiteY2" fmla="*/ 39357 h 1518816"/>
                  <a:gd name="connsiteX3" fmla="*/ 966678 w 995937"/>
                  <a:gd name="connsiteY3" fmla="*/ 1489818 h 1518816"/>
                  <a:gd name="connsiteX4" fmla="*/ 12523 w 995937"/>
                  <a:gd name="connsiteY4" fmla="*/ 1432747 h 1518816"/>
                  <a:gd name="connsiteX0" fmla="*/ 12523 w 995937"/>
                  <a:gd name="connsiteY0" fmla="*/ 1432747 h 1534940"/>
                  <a:gd name="connsiteX1" fmla="*/ 162194 w 995937"/>
                  <a:gd name="connsiteY1" fmla="*/ 39357 h 1534940"/>
                  <a:gd name="connsiteX2" fmla="*/ 880261 w 995937"/>
                  <a:gd name="connsiteY2" fmla="*/ 39357 h 1534940"/>
                  <a:gd name="connsiteX3" fmla="*/ 966678 w 995937"/>
                  <a:gd name="connsiteY3" fmla="*/ 1489818 h 1534940"/>
                  <a:gd name="connsiteX4" fmla="*/ 12523 w 995937"/>
                  <a:gd name="connsiteY4" fmla="*/ 1432747 h 1534940"/>
                  <a:gd name="connsiteX0" fmla="*/ 12523 w 1004252"/>
                  <a:gd name="connsiteY0" fmla="*/ 1436363 h 1538556"/>
                  <a:gd name="connsiteX1" fmla="*/ 162194 w 1004252"/>
                  <a:gd name="connsiteY1" fmla="*/ 42973 h 1538556"/>
                  <a:gd name="connsiteX2" fmla="*/ 928330 w 1004252"/>
                  <a:gd name="connsiteY2" fmla="*/ 30176 h 1538556"/>
                  <a:gd name="connsiteX3" fmla="*/ 966678 w 1004252"/>
                  <a:gd name="connsiteY3" fmla="*/ 1493434 h 1538556"/>
                  <a:gd name="connsiteX4" fmla="*/ 12523 w 1004252"/>
                  <a:gd name="connsiteY4" fmla="*/ 1436363 h 1538556"/>
                  <a:gd name="connsiteX0" fmla="*/ 12523 w 993035"/>
                  <a:gd name="connsiteY0" fmla="*/ 1436363 h 1538556"/>
                  <a:gd name="connsiteX1" fmla="*/ 162194 w 993035"/>
                  <a:gd name="connsiteY1" fmla="*/ 42973 h 1538556"/>
                  <a:gd name="connsiteX2" fmla="*/ 928330 w 993035"/>
                  <a:gd name="connsiteY2" fmla="*/ 30176 h 1538556"/>
                  <a:gd name="connsiteX3" fmla="*/ 966678 w 993035"/>
                  <a:gd name="connsiteY3" fmla="*/ 1493434 h 1538556"/>
                  <a:gd name="connsiteX4" fmla="*/ 12523 w 993035"/>
                  <a:gd name="connsiteY4" fmla="*/ 1436363 h 1538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3035" h="1538556">
                    <a:moveTo>
                      <a:pt x="12523" y="1436363"/>
                    </a:moveTo>
                    <a:cubicBezTo>
                      <a:pt x="-40980" y="1340577"/>
                      <a:pt x="89837" y="569014"/>
                      <a:pt x="162194" y="42973"/>
                    </a:cubicBezTo>
                    <a:cubicBezTo>
                      <a:pt x="321651" y="-45582"/>
                      <a:pt x="688974" y="30176"/>
                      <a:pt x="928330" y="30176"/>
                    </a:cubicBezTo>
                    <a:cubicBezTo>
                      <a:pt x="881718" y="765200"/>
                      <a:pt x="1057201" y="1098114"/>
                      <a:pt x="966678" y="1493434"/>
                    </a:cubicBezTo>
                    <a:cubicBezTo>
                      <a:pt x="516692" y="1568971"/>
                      <a:pt x="95716" y="1549484"/>
                      <a:pt x="12523" y="143636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5" name="Rettangolo 51">
                <a:extLst>
                  <a:ext uri="{FF2B5EF4-FFF2-40B4-BE49-F238E27FC236}">
                    <a16:creationId xmlns:a16="http://schemas.microsoft.com/office/drawing/2014/main" id="{2167BD81-01F7-F828-D3DD-E833DA38B361}"/>
                  </a:ext>
                </a:extLst>
              </p:cNvPr>
              <p:cNvSpPr/>
              <p:nvPr/>
            </p:nvSpPr>
            <p:spPr>
              <a:xfrm rot="151533">
                <a:off x="8998121" y="3341635"/>
                <a:ext cx="655033" cy="712164"/>
              </a:xfrm>
              <a:custGeom>
                <a:avLst/>
                <a:gdLst>
                  <a:gd name="connsiteX0" fmla="*/ 0 w 616619"/>
                  <a:gd name="connsiteY0" fmla="*/ 0 h 621814"/>
                  <a:gd name="connsiteX1" fmla="*/ 616619 w 616619"/>
                  <a:gd name="connsiteY1" fmla="*/ 0 h 621814"/>
                  <a:gd name="connsiteX2" fmla="*/ 616619 w 616619"/>
                  <a:gd name="connsiteY2" fmla="*/ 621814 h 621814"/>
                  <a:gd name="connsiteX3" fmla="*/ 0 w 616619"/>
                  <a:gd name="connsiteY3" fmla="*/ 621814 h 621814"/>
                  <a:gd name="connsiteX4" fmla="*/ 0 w 616619"/>
                  <a:gd name="connsiteY4" fmla="*/ 0 h 621814"/>
                  <a:gd name="connsiteX0" fmla="*/ 0 w 616619"/>
                  <a:gd name="connsiteY0" fmla="*/ 0 h 688563"/>
                  <a:gd name="connsiteX1" fmla="*/ 616619 w 616619"/>
                  <a:gd name="connsiteY1" fmla="*/ 0 h 688563"/>
                  <a:gd name="connsiteX2" fmla="*/ 616619 w 616619"/>
                  <a:gd name="connsiteY2" fmla="*/ 621814 h 688563"/>
                  <a:gd name="connsiteX3" fmla="*/ 0 w 616619"/>
                  <a:gd name="connsiteY3" fmla="*/ 621814 h 688563"/>
                  <a:gd name="connsiteX4" fmla="*/ 0 w 616619"/>
                  <a:gd name="connsiteY4" fmla="*/ 0 h 688563"/>
                  <a:gd name="connsiteX0" fmla="*/ 0 w 616619"/>
                  <a:gd name="connsiteY0" fmla="*/ 0 h 708755"/>
                  <a:gd name="connsiteX1" fmla="*/ 616619 w 616619"/>
                  <a:gd name="connsiteY1" fmla="*/ 0 h 708755"/>
                  <a:gd name="connsiteX2" fmla="*/ 616619 w 616619"/>
                  <a:gd name="connsiteY2" fmla="*/ 621814 h 708755"/>
                  <a:gd name="connsiteX3" fmla="*/ 0 w 616619"/>
                  <a:gd name="connsiteY3" fmla="*/ 621814 h 708755"/>
                  <a:gd name="connsiteX4" fmla="*/ 0 w 616619"/>
                  <a:gd name="connsiteY4" fmla="*/ 0 h 708755"/>
                  <a:gd name="connsiteX0" fmla="*/ 0 w 616619"/>
                  <a:gd name="connsiteY0" fmla="*/ 0 h 711984"/>
                  <a:gd name="connsiteX1" fmla="*/ 616619 w 616619"/>
                  <a:gd name="connsiteY1" fmla="*/ 0 h 711984"/>
                  <a:gd name="connsiteX2" fmla="*/ 616619 w 616619"/>
                  <a:gd name="connsiteY2" fmla="*/ 621814 h 711984"/>
                  <a:gd name="connsiteX3" fmla="*/ 0 w 616619"/>
                  <a:gd name="connsiteY3" fmla="*/ 621814 h 711984"/>
                  <a:gd name="connsiteX4" fmla="*/ 0 w 616619"/>
                  <a:gd name="connsiteY4" fmla="*/ 0 h 711984"/>
                  <a:gd name="connsiteX0" fmla="*/ 0 w 616619"/>
                  <a:gd name="connsiteY0" fmla="*/ 0 h 712500"/>
                  <a:gd name="connsiteX1" fmla="*/ 616619 w 616619"/>
                  <a:gd name="connsiteY1" fmla="*/ 0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30030"/>
                  <a:gd name="connsiteY0" fmla="*/ 0 h 712500"/>
                  <a:gd name="connsiteX1" fmla="*/ 630030 w 630030"/>
                  <a:gd name="connsiteY1" fmla="*/ 2440 h 712500"/>
                  <a:gd name="connsiteX2" fmla="*/ 616619 w 630030"/>
                  <a:gd name="connsiteY2" fmla="*/ 621814 h 712500"/>
                  <a:gd name="connsiteX3" fmla="*/ 0 w 630030"/>
                  <a:gd name="connsiteY3" fmla="*/ 621814 h 712500"/>
                  <a:gd name="connsiteX4" fmla="*/ 0 w 630030"/>
                  <a:gd name="connsiteY4" fmla="*/ 0 h 712500"/>
                  <a:gd name="connsiteX0" fmla="*/ 0 w 616619"/>
                  <a:gd name="connsiteY0" fmla="*/ 0 h 712500"/>
                  <a:gd name="connsiteX1" fmla="*/ 583210 w 616619"/>
                  <a:gd name="connsiteY1" fmla="*/ 16091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29296"/>
                  <a:gd name="connsiteY0" fmla="*/ 0 h 712500"/>
                  <a:gd name="connsiteX1" fmla="*/ 629296 w 629296"/>
                  <a:gd name="connsiteY1" fmla="*/ 21703 h 712500"/>
                  <a:gd name="connsiteX2" fmla="*/ 616619 w 629296"/>
                  <a:gd name="connsiteY2" fmla="*/ 621814 h 712500"/>
                  <a:gd name="connsiteX3" fmla="*/ 0 w 629296"/>
                  <a:gd name="connsiteY3" fmla="*/ 621814 h 712500"/>
                  <a:gd name="connsiteX4" fmla="*/ 0 w 629296"/>
                  <a:gd name="connsiteY4" fmla="*/ 0 h 712500"/>
                  <a:gd name="connsiteX0" fmla="*/ 0 w 629296"/>
                  <a:gd name="connsiteY0" fmla="*/ 11210 h 723710"/>
                  <a:gd name="connsiteX1" fmla="*/ 629296 w 629296"/>
                  <a:gd name="connsiteY1" fmla="*/ 32913 h 723710"/>
                  <a:gd name="connsiteX2" fmla="*/ 616619 w 629296"/>
                  <a:gd name="connsiteY2" fmla="*/ 633024 h 723710"/>
                  <a:gd name="connsiteX3" fmla="*/ 0 w 629296"/>
                  <a:gd name="connsiteY3" fmla="*/ 633024 h 723710"/>
                  <a:gd name="connsiteX4" fmla="*/ 0 w 629296"/>
                  <a:gd name="connsiteY4" fmla="*/ 11210 h 723710"/>
                  <a:gd name="connsiteX0" fmla="*/ 0 w 629296"/>
                  <a:gd name="connsiteY0" fmla="*/ 31201 h 743701"/>
                  <a:gd name="connsiteX1" fmla="*/ 629296 w 629296"/>
                  <a:gd name="connsiteY1" fmla="*/ 52904 h 743701"/>
                  <a:gd name="connsiteX2" fmla="*/ 616619 w 629296"/>
                  <a:gd name="connsiteY2" fmla="*/ 653015 h 743701"/>
                  <a:gd name="connsiteX3" fmla="*/ 0 w 629296"/>
                  <a:gd name="connsiteY3" fmla="*/ 653015 h 743701"/>
                  <a:gd name="connsiteX4" fmla="*/ 0 w 629296"/>
                  <a:gd name="connsiteY4" fmla="*/ 31201 h 743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9296" h="743701">
                    <a:moveTo>
                      <a:pt x="0" y="31201"/>
                    </a:moveTo>
                    <a:cubicBezTo>
                      <a:pt x="200260" y="-15942"/>
                      <a:pt x="415878" y="-10414"/>
                      <a:pt x="629296" y="52904"/>
                    </a:cubicBezTo>
                    <a:lnTo>
                      <a:pt x="616619" y="653015"/>
                    </a:lnTo>
                    <a:cubicBezTo>
                      <a:pt x="436182" y="804442"/>
                      <a:pt x="84588" y="739080"/>
                      <a:pt x="0" y="653015"/>
                    </a:cubicBezTo>
                    <a:lnTo>
                      <a:pt x="0" y="31201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6" name="Rettangolo con angoli arrotondati 45">
                <a:extLst>
                  <a:ext uri="{FF2B5EF4-FFF2-40B4-BE49-F238E27FC236}">
                    <a16:creationId xmlns:a16="http://schemas.microsoft.com/office/drawing/2014/main" id="{95D3DD8E-ED09-317C-AAFC-93A6C354FFA3}"/>
                  </a:ext>
                </a:extLst>
              </p:cNvPr>
              <p:cNvSpPr/>
              <p:nvPr/>
            </p:nvSpPr>
            <p:spPr>
              <a:xfrm rot="219375">
                <a:off x="9010416" y="3345421"/>
                <a:ext cx="187993" cy="4649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7" name="Esagono 65">
                <a:extLst>
                  <a:ext uri="{FF2B5EF4-FFF2-40B4-BE49-F238E27FC236}">
                    <a16:creationId xmlns:a16="http://schemas.microsoft.com/office/drawing/2014/main" id="{CB5CAA13-1E7C-151B-873F-E180CC761696}"/>
                  </a:ext>
                </a:extLst>
              </p:cNvPr>
              <p:cNvSpPr/>
              <p:nvPr/>
            </p:nvSpPr>
            <p:spPr>
              <a:xfrm>
                <a:off x="7715130" y="1126822"/>
                <a:ext cx="898716" cy="1259049"/>
              </a:xfrm>
              <a:custGeom>
                <a:avLst/>
                <a:gdLst>
                  <a:gd name="connsiteX0" fmla="*/ 0 w 751959"/>
                  <a:gd name="connsiteY0" fmla="*/ 311993 h 623985"/>
                  <a:gd name="connsiteX1" fmla="*/ 155996 w 751959"/>
                  <a:gd name="connsiteY1" fmla="*/ 0 h 623985"/>
                  <a:gd name="connsiteX2" fmla="*/ 595963 w 751959"/>
                  <a:gd name="connsiteY2" fmla="*/ 0 h 623985"/>
                  <a:gd name="connsiteX3" fmla="*/ 751959 w 751959"/>
                  <a:gd name="connsiteY3" fmla="*/ 311993 h 623985"/>
                  <a:gd name="connsiteX4" fmla="*/ 595963 w 751959"/>
                  <a:gd name="connsiteY4" fmla="*/ 623985 h 623985"/>
                  <a:gd name="connsiteX5" fmla="*/ 155996 w 751959"/>
                  <a:gd name="connsiteY5" fmla="*/ 623985 h 623985"/>
                  <a:gd name="connsiteX6" fmla="*/ 0 w 751959"/>
                  <a:gd name="connsiteY6" fmla="*/ 311993 h 623985"/>
                  <a:gd name="connsiteX0" fmla="*/ 0 w 812919"/>
                  <a:gd name="connsiteY0" fmla="*/ 311993 h 623985"/>
                  <a:gd name="connsiteX1" fmla="*/ 155996 w 812919"/>
                  <a:gd name="connsiteY1" fmla="*/ 0 h 623985"/>
                  <a:gd name="connsiteX2" fmla="*/ 595963 w 812919"/>
                  <a:gd name="connsiteY2" fmla="*/ 0 h 623985"/>
                  <a:gd name="connsiteX3" fmla="*/ 812919 w 812919"/>
                  <a:gd name="connsiteY3" fmla="*/ 124033 h 623985"/>
                  <a:gd name="connsiteX4" fmla="*/ 595963 w 812919"/>
                  <a:gd name="connsiteY4" fmla="*/ 623985 h 623985"/>
                  <a:gd name="connsiteX5" fmla="*/ 155996 w 812919"/>
                  <a:gd name="connsiteY5" fmla="*/ 623985 h 623985"/>
                  <a:gd name="connsiteX6" fmla="*/ 0 w 812919"/>
                  <a:gd name="connsiteY6" fmla="*/ 311993 h 623985"/>
                  <a:gd name="connsiteX0" fmla="*/ 0 w 812919"/>
                  <a:gd name="connsiteY0" fmla="*/ 311993 h 623985"/>
                  <a:gd name="connsiteX1" fmla="*/ 155996 w 812919"/>
                  <a:gd name="connsiteY1" fmla="*/ 0 h 623985"/>
                  <a:gd name="connsiteX2" fmla="*/ 479123 w 812919"/>
                  <a:gd name="connsiteY2" fmla="*/ 203200 h 623985"/>
                  <a:gd name="connsiteX3" fmla="*/ 812919 w 812919"/>
                  <a:gd name="connsiteY3" fmla="*/ 124033 h 623985"/>
                  <a:gd name="connsiteX4" fmla="*/ 595963 w 812919"/>
                  <a:gd name="connsiteY4" fmla="*/ 623985 h 623985"/>
                  <a:gd name="connsiteX5" fmla="*/ 155996 w 812919"/>
                  <a:gd name="connsiteY5" fmla="*/ 623985 h 623985"/>
                  <a:gd name="connsiteX6" fmla="*/ 0 w 812919"/>
                  <a:gd name="connsiteY6" fmla="*/ 311993 h 623985"/>
                  <a:gd name="connsiteX0" fmla="*/ 0 w 812919"/>
                  <a:gd name="connsiteY0" fmla="*/ 235793 h 547785"/>
                  <a:gd name="connsiteX1" fmla="*/ 404916 w 812919"/>
                  <a:gd name="connsiteY1" fmla="*/ 0 h 547785"/>
                  <a:gd name="connsiteX2" fmla="*/ 479123 w 812919"/>
                  <a:gd name="connsiteY2" fmla="*/ 127000 h 547785"/>
                  <a:gd name="connsiteX3" fmla="*/ 812919 w 812919"/>
                  <a:gd name="connsiteY3" fmla="*/ 47833 h 547785"/>
                  <a:gd name="connsiteX4" fmla="*/ 595963 w 812919"/>
                  <a:gd name="connsiteY4" fmla="*/ 547785 h 547785"/>
                  <a:gd name="connsiteX5" fmla="*/ 155996 w 812919"/>
                  <a:gd name="connsiteY5" fmla="*/ 547785 h 547785"/>
                  <a:gd name="connsiteX6" fmla="*/ 0 w 812919"/>
                  <a:gd name="connsiteY6" fmla="*/ 235793 h 547785"/>
                  <a:gd name="connsiteX0" fmla="*/ 0 w 772279"/>
                  <a:gd name="connsiteY0" fmla="*/ 0 h 677752"/>
                  <a:gd name="connsiteX1" fmla="*/ 364276 w 772279"/>
                  <a:gd name="connsiteY1" fmla="*/ 129967 h 677752"/>
                  <a:gd name="connsiteX2" fmla="*/ 438483 w 772279"/>
                  <a:gd name="connsiteY2" fmla="*/ 256967 h 677752"/>
                  <a:gd name="connsiteX3" fmla="*/ 772279 w 772279"/>
                  <a:gd name="connsiteY3" fmla="*/ 177800 h 677752"/>
                  <a:gd name="connsiteX4" fmla="*/ 555323 w 772279"/>
                  <a:gd name="connsiteY4" fmla="*/ 677752 h 677752"/>
                  <a:gd name="connsiteX5" fmla="*/ 115356 w 772279"/>
                  <a:gd name="connsiteY5" fmla="*/ 677752 h 677752"/>
                  <a:gd name="connsiteX6" fmla="*/ 0 w 772279"/>
                  <a:gd name="connsiteY6" fmla="*/ 0 h 677752"/>
                  <a:gd name="connsiteX0" fmla="*/ 0 w 772279"/>
                  <a:gd name="connsiteY0" fmla="*/ 0 h 677752"/>
                  <a:gd name="connsiteX1" fmla="*/ 364276 w 772279"/>
                  <a:gd name="connsiteY1" fmla="*/ 129967 h 677752"/>
                  <a:gd name="connsiteX2" fmla="*/ 438483 w 772279"/>
                  <a:gd name="connsiteY2" fmla="*/ 256967 h 677752"/>
                  <a:gd name="connsiteX3" fmla="*/ 772279 w 772279"/>
                  <a:gd name="connsiteY3" fmla="*/ 177800 h 677752"/>
                  <a:gd name="connsiteX4" fmla="*/ 555323 w 772279"/>
                  <a:gd name="connsiteY4" fmla="*/ 677752 h 677752"/>
                  <a:gd name="connsiteX5" fmla="*/ 49316 w 772279"/>
                  <a:gd name="connsiteY5" fmla="*/ 372952 h 677752"/>
                  <a:gd name="connsiteX6" fmla="*/ 0 w 772279"/>
                  <a:gd name="connsiteY6" fmla="*/ 0 h 67775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72908 w 772279"/>
                  <a:gd name="connsiteY5" fmla="*/ 48979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72908 w 772279"/>
                  <a:gd name="connsiteY5" fmla="*/ 48979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37596 w 772279"/>
                  <a:gd name="connsiteY5" fmla="*/ 44407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37596 w 772279"/>
                  <a:gd name="connsiteY5" fmla="*/ 44407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37596 w 772279"/>
                  <a:gd name="connsiteY5" fmla="*/ 444072 h 1023192"/>
                  <a:gd name="connsiteX6" fmla="*/ 0 w 772279"/>
                  <a:gd name="connsiteY6" fmla="*/ 0 h 1023192"/>
                  <a:gd name="connsiteX0" fmla="*/ 0 w 772279"/>
                  <a:gd name="connsiteY0" fmla="*/ 0 h 896192"/>
                  <a:gd name="connsiteX1" fmla="*/ 364276 w 772279"/>
                  <a:gd name="connsiteY1" fmla="*/ 129967 h 896192"/>
                  <a:gd name="connsiteX2" fmla="*/ 438483 w 772279"/>
                  <a:gd name="connsiteY2" fmla="*/ 256967 h 896192"/>
                  <a:gd name="connsiteX3" fmla="*/ 772279 w 772279"/>
                  <a:gd name="connsiteY3" fmla="*/ 177800 h 896192"/>
                  <a:gd name="connsiteX4" fmla="*/ 409661 w 772279"/>
                  <a:gd name="connsiteY4" fmla="*/ 896192 h 896192"/>
                  <a:gd name="connsiteX5" fmla="*/ 137596 w 772279"/>
                  <a:gd name="connsiteY5" fmla="*/ 444072 h 896192"/>
                  <a:gd name="connsiteX6" fmla="*/ 0 w 772279"/>
                  <a:gd name="connsiteY6" fmla="*/ 0 h 896192"/>
                  <a:gd name="connsiteX0" fmla="*/ 0 w 772279"/>
                  <a:gd name="connsiteY0" fmla="*/ 0 h 896192"/>
                  <a:gd name="connsiteX1" fmla="*/ 324550 w 772279"/>
                  <a:gd name="connsiteY1" fmla="*/ 155367 h 896192"/>
                  <a:gd name="connsiteX2" fmla="*/ 438483 w 772279"/>
                  <a:gd name="connsiteY2" fmla="*/ 256967 h 896192"/>
                  <a:gd name="connsiteX3" fmla="*/ 772279 w 772279"/>
                  <a:gd name="connsiteY3" fmla="*/ 177800 h 896192"/>
                  <a:gd name="connsiteX4" fmla="*/ 409661 w 772279"/>
                  <a:gd name="connsiteY4" fmla="*/ 896192 h 896192"/>
                  <a:gd name="connsiteX5" fmla="*/ 137596 w 772279"/>
                  <a:gd name="connsiteY5" fmla="*/ 444072 h 896192"/>
                  <a:gd name="connsiteX6" fmla="*/ 0 w 772279"/>
                  <a:gd name="connsiteY6" fmla="*/ 0 h 896192"/>
                  <a:gd name="connsiteX0" fmla="*/ 0 w 772279"/>
                  <a:gd name="connsiteY0" fmla="*/ 0 h 896192"/>
                  <a:gd name="connsiteX1" fmla="*/ 324550 w 772279"/>
                  <a:gd name="connsiteY1" fmla="*/ 155367 h 896192"/>
                  <a:gd name="connsiteX2" fmla="*/ 403171 w 772279"/>
                  <a:gd name="connsiteY2" fmla="*/ 256967 h 896192"/>
                  <a:gd name="connsiteX3" fmla="*/ 772279 w 772279"/>
                  <a:gd name="connsiteY3" fmla="*/ 177800 h 896192"/>
                  <a:gd name="connsiteX4" fmla="*/ 409661 w 772279"/>
                  <a:gd name="connsiteY4" fmla="*/ 896192 h 896192"/>
                  <a:gd name="connsiteX5" fmla="*/ 137596 w 772279"/>
                  <a:gd name="connsiteY5" fmla="*/ 444072 h 896192"/>
                  <a:gd name="connsiteX6" fmla="*/ 0 w 772279"/>
                  <a:gd name="connsiteY6" fmla="*/ 0 h 896192"/>
                  <a:gd name="connsiteX0" fmla="*/ 0 w 811334"/>
                  <a:gd name="connsiteY0" fmla="*/ 0 h 1033352"/>
                  <a:gd name="connsiteX1" fmla="*/ 324550 w 811334"/>
                  <a:gd name="connsiteY1" fmla="*/ 155367 h 1033352"/>
                  <a:gd name="connsiteX2" fmla="*/ 403171 w 811334"/>
                  <a:gd name="connsiteY2" fmla="*/ 256967 h 1033352"/>
                  <a:gd name="connsiteX3" fmla="*/ 772279 w 811334"/>
                  <a:gd name="connsiteY3" fmla="*/ 177800 h 1033352"/>
                  <a:gd name="connsiteX4" fmla="*/ 811334 w 811334"/>
                  <a:gd name="connsiteY4" fmla="*/ 1033352 h 1033352"/>
                  <a:gd name="connsiteX5" fmla="*/ 137596 w 811334"/>
                  <a:gd name="connsiteY5" fmla="*/ 444072 h 1033352"/>
                  <a:gd name="connsiteX6" fmla="*/ 0 w 811334"/>
                  <a:gd name="connsiteY6" fmla="*/ 0 h 103335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590634 w 772279"/>
                  <a:gd name="connsiteY4" fmla="*/ 1013032 h 1013032"/>
                  <a:gd name="connsiteX5" fmla="*/ 137596 w 772279"/>
                  <a:gd name="connsiteY5" fmla="*/ 444072 h 1013032"/>
                  <a:gd name="connsiteX6" fmla="*/ 0 w 772279"/>
                  <a:gd name="connsiteY6" fmla="*/ 0 h 101303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462628 w 772279"/>
                  <a:gd name="connsiteY4" fmla="*/ 1013032 h 1013032"/>
                  <a:gd name="connsiteX5" fmla="*/ 137596 w 772279"/>
                  <a:gd name="connsiteY5" fmla="*/ 444072 h 1013032"/>
                  <a:gd name="connsiteX6" fmla="*/ 0 w 772279"/>
                  <a:gd name="connsiteY6" fmla="*/ 0 h 101303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462628 w 772279"/>
                  <a:gd name="connsiteY4" fmla="*/ 1013032 h 1013032"/>
                  <a:gd name="connsiteX5" fmla="*/ 93456 w 772279"/>
                  <a:gd name="connsiteY5" fmla="*/ 484712 h 1013032"/>
                  <a:gd name="connsiteX6" fmla="*/ 0 w 772279"/>
                  <a:gd name="connsiteY6" fmla="*/ 0 h 101303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462628 w 772279"/>
                  <a:gd name="connsiteY4" fmla="*/ 1013032 h 1013032"/>
                  <a:gd name="connsiteX5" fmla="*/ 93456 w 772279"/>
                  <a:gd name="connsiteY5" fmla="*/ 484712 h 1013032"/>
                  <a:gd name="connsiteX6" fmla="*/ 0 w 772279"/>
                  <a:gd name="connsiteY6" fmla="*/ 0 h 1013032"/>
                  <a:gd name="connsiteX0" fmla="*/ 0 w 772279"/>
                  <a:gd name="connsiteY0" fmla="*/ 0 h 1277192"/>
                  <a:gd name="connsiteX1" fmla="*/ 324550 w 772279"/>
                  <a:gd name="connsiteY1" fmla="*/ 155367 h 1277192"/>
                  <a:gd name="connsiteX2" fmla="*/ 403171 w 772279"/>
                  <a:gd name="connsiteY2" fmla="*/ 256967 h 1277192"/>
                  <a:gd name="connsiteX3" fmla="*/ 772279 w 772279"/>
                  <a:gd name="connsiteY3" fmla="*/ 177800 h 1277192"/>
                  <a:gd name="connsiteX4" fmla="*/ 365520 w 772279"/>
                  <a:gd name="connsiteY4" fmla="*/ 1277192 h 1277192"/>
                  <a:gd name="connsiteX5" fmla="*/ 93456 w 772279"/>
                  <a:gd name="connsiteY5" fmla="*/ 484712 h 1277192"/>
                  <a:gd name="connsiteX6" fmla="*/ 0 w 772279"/>
                  <a:gd name="connsiteY6" fmla="*/ 0 h 1277192"/>
                  <a:gd name="connsiteX0" fmla="*/ 0 w 772279"/>
                  <a:gd name="connsiteY0" fmla="*/ 0 h 1277192"/>
                  <a:gd name="connsiteX1" fmla="*/ 324550 w 772279"/>
                  <a:gd name="connsiteY1" fmla="*/ 155367 h 1277192"/>
                  <a:gd name="connsiteX2" fmla="*/ 403171 w 772279"/>
                  <a:gd name="connsiteY2" fmla="*/ 256967 h 1277192"/>
                  <a:gd name="connsiteX3" fmla="*/ 772279 w 772279"/>
                  <a:gd name="connsiteY3" fmla="*/ 177800 h 1277192"/>
                  <a:gd name="connsiteX4" fmla="*/ 365520 w 772279"/>
                  <a:gd name="connsiteY4" fmla="*/ 1277192 h 1277192"/>
                  <a:gd name="connsiteX5" fmla="*/ 111112 w 772279"/>
                  <a:gd name="connsiteY5" fmla="*/ 632032 h 1277192"/>
                  <a:gd name="connsiteX6" fmla="*/ 0 w 772279"/>
                  <a:gd name="connsiteY6" fmla="*/ 0 h 1277192"/>
                  <a:gd name="connsiteX0" fmla="*/ 0 w 772279"/>
                  <a:gd name="connsiteY0" fmla="*/ 0 h 1277192"/>
                  <a:gd name="connsiteX1" fmla="*/ 324550 w 772279"/>
                  <a:gd name="connsiteY1" fmla="*/ 155367 h 1277192"/>
                  <a:gd name="connsiteX2" fmla="*/ 403171 w 772279"/>
                  <a:gd name="connsiteY2" fmla="*/ 256967 h 1277192"/>
                  <a:gd name="connsiteX3" fmla="*/ 772279 w 772279"/>
                  <a:gd name="connsiteY3" fmla="*/ 177800 h 1277192"/>
                  <a:gd name="connsiteX4" fmla="*/ 365520 w 772279"/>
                  <a:gd name="connsiteY4" fmla="*/ 1277192 h 1277192"/>
                  <a:gd name="connsiteX5" fmla="*/ 111112 w 772279"/>
                  <a:gd name="connsiteY5" fmla="*/ 632032 h 1277192"/>
                  <a:gd name="connsiteX6" fmla="*/ 0 w 772279"/>
                  <a:gd name="connsiteY6" fmla="*/ 0 h 1277192"/>
                  <a:gd name="connsiteX0" fmla="*/ 0 w 750209"/>
                  <a:gd name="connsiteY0" fmla="*/ 0 h 1277192"/>
                  <a:gd name="connsiteX1" fmla="*/ 324550 w 750209"/>
                  <a:gd name="connsiteY1" fmla="*/ 155367 h 1277192"/>
                  <a:gd name="connsiteX2" fmla="*/ 403171 w 750209"/>
                  <a:gd name="connsiteY2" fmla="*/ 256967 h 1277192"/>
                  <a:gd name="connsiteX3" fmla="*/ 750209 w 750209"/>
                  <a:gd name="connsiteY3" fmla="*/ 213360 h 1277192"/>
                  <a:gd name="connsiteX4" fmla="*/ 365520 w 750209"/>
                  <a:gd name="connsiteY4" fmla="*/ 1277192 h 1277192"/>
                  <a:gd name="connsiteX5" fmla="*/ 111112 w 750209"/>
                  <a:gd name="connsiteY5" fmla="*/ 632032 h 1277192"/>
                  <a:gd name="connsiteX6" fmla="*/ 0 w 750209"/>
                  <a:gd name="connsiteY6" fmla="*/ 0 h 1277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0209" h="1277192">
                    <a:moveTo>
                      <a:pt x="0" y="0"/>
                    </a:moveTo>
                    <a:lnTo>
                      <a:pt x="324550" y="155367"/>
                    </a:lnTo>
                    <a:cubicBezTo>
                      <a:pt x="389926" y="187540"/>
                      <a:pt x="378435" y="214634"/>
                      <a:pt x="403171" y="256967"/>
                    </a:cubicBezTo>
                    <a:cubicBezTo>
                      <a:pt x="443316" y="286458"/>
                      <a:pt x="638944" y="239749"/>
                      <a:pt x="750209" y="213360"/>
                    </a:cubicBezTo>
                    <a:lnTo>
                      <a:pt x="365520" y="1277192"/>
                    </a:lnTo>
                    <a:cubicBezTo>
                      <a:pt x="214755" y="1162045"/>
                      <a:pt x="206663" y="991019"/>
                      <a:pt x="111112" y="632032"/>
                    </a:cubicBezTo>
                    <a:cubicBezTo>
                      <a:pt x="49062" y="382408"/>
                      <a:pt x="57636" y="163264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0" name="Esagono 65">
                <a:extLst>
                  <a:ext uri="{FF2B5EF4-FFF2-40B4-BE49-F238E27FC236}">
                    <a16:creationId xmlns:a16="http://schemas.microsoft.com/office/drawing/2014/main" id="{FFD15C3A-5EE7-8F28-85E5-6667D99C80AC}"/>
                  </a:ext>
                </a:extLst>
              </p:cNvPr>
              <p:cNvSpPr/>
              <p:nvPr/>
            </p:nvSpPr>
            <p:spPr>
              <a:xfrm flipH="1">
                <a:off x="8823436" y="1117307"/>
                <a:ext cx="831218" cy="1259049"/>
              </a:xfrm>
              <a:custGeom>
                <a:avLst/>
                <a:gdLst>
                  <a:gd name="connsiteX0" fmla="*/ 0 w 751959"/>
                  <a:gd name="connsiteY0" fmla="*/ 311993 h 623985"/>
                  <a:gd name="connsiteX1" fmla="*/ 155996 w 751959"/>
                  <a:gd name="connsiteY1" fmla="*/ 0 h 623985"/>
                  <a:gd name="connsiteX2" fmla="*/ 595963 w 751959"/>
                  <a:gd name="connsiteY2" fmla="*/ 0 h 623985"/>
                  <a:gd name="connsiteX3" fmla="*/ 751959 w 751959"/>
                  <a:gd name="connsiteY3" fmla="*/ 311993 h 623985"/>
                  <a:gd name="connsiteX4" fmla="*/ 595963 w 751959"/>
                  <a:gd name="connsiteY4" fmla="*/ 623985 h 623985"/>
                  <a:gd name="connsiteX5" fmla="*/ 155996 w 751959"/>
                  <a:gd name="connsiteY5" fmla="*/ 623985 h 623985"/>
                  <a:gd name="connsiteX6" fmla="*/ 0 w 751959"/>
                  <a:gd name="connsiteY6" fmla="*/ 311993 h 623985"/>
                  <a:gd name="connsiteX0" fmla="*/ 0 w 812919"/>
                  <a:gd name="connsiteY0" fmla="*/ 311993 h 623985"/>
                  <a:gd name="connsiteX1" fmla="*/ 155996 w 812919"/>
                  <a:gd name="connsiteY1" fmla="*/ 0 h 623985"/>
                  <a:gd name="connsiteX2" fmla="*/ 595963 w 812919"/>
                  <a:gd name="connsiteY2" fmla="*/ 0 h 623985"/>
                  <a:gd name="connsiteX3" fmla="*/ 812919 w 812919"/>
                  <a:gd name="connsiteY3" fmla="*/ 124033 h 623985"/>
                  <a:gd name="connsiteX4" fmla="*/ 595963 w 812919"/>
                  <a:gd name="connsiteY4" fmla="*/ 623985 h 623985"/>
                  <a:gd name="connsiteX5" fmla="*/ 155996 w 812919"/>
                  <a:gd name="connsiteY5" fmla="*/ 623985 h 623985"/>
                  <a:gd name="connsiteX6" fmla="*/ 0 w 812919"/>
                  <a:gd name="connsiteY6" fmla="*/ 311993 h 623985"/>
                  <a:gd name="connsiteX0" fmla="*/ 0 w 812919"/>
                  <a:gd name="connsiteY0" fmla="*/ 311993 h 623985"/>
                  <a:gd name="connsiteX1" fmla="*/ 155996 w 812919"/>
                  <a:gd name="connsiteY1" fmla="*/ 0 h 623985"/>
                  <a:gd name="connsiteX2" fmla="*/ 479123 w 812919"/>
                  <a:gd name="connsiteY2" fmla="*/ 203200 h 623985"/>
                  <a:gd name="connsiteX3" fmla="*/ 812919 w 812919"/>
                  <a:gd name="connsiteY3" fmla="*/ 124033 h 623985"/>
                  <a:gd name="connsiteX4" fmla="*/ 595963 w 812919"/>
                  <a:gd name="connsiteY4" fmla="*/ 623985 h 623985"/>
                  <a:gd name="connsiteX5" fmla="*/ 155996 w 812919"/>
                  <a:gd name="connsiteY5" fmla="*/ 623985 h 623985"/>
                  <a:gd name="connsiteX6" fmla="*/ 0 w 812919"/>
                  <a:gd name="connsiteY6" fmla="*/ 311993 h 623985"/>
                  <a:gd name="connsiteX0" fmla="*/ 0 w 812919"/>
                  <a:gd name="connsiteY0" fmla="*/ 235793 h 547785"/>
                  <a:gd name="connsiteX1" fmla="*/ 404916 w 812919"/>
                  <a:gd name="connsiteY1" fmla="*/ 0 h 547785"/>
                  <a:gd name="connsiteX2" fmla="*/ 479123 w 812919"/>
                  <a:gd name="connsiteY2" fmla="*/ 127000 h 547785"/>
                  <a:gd name="connsiteX3" fmla="*/ 812919 w 812919"/>
                  <a:gd name="connsiteY3" fmla="*/ 47833 h 547785"/>
                  <a:gd name="connsiteX4" fmla="*/ 595963 w 812919"/>
                  <a:gd name="connsiteY4" fmla="*/ 547785 h 547785"/>
                  <a:gd name="connsiteX5" fmla="*/ 155996 w 812919"/>
                  <a:gd name="connsiteY5" fmla="*/ 547785 h 547785"/>
                  <a:gd name="connsiteX6" fmla="*/ 0 w 812919"/>
                  <a:gd name="connsiteY6" fmla="*/ 235793 h 547785"/>
                  <a:gd name="connsiteX0" fmla="*/ 0 w 772279"/>
                  <a:gd name="connsiteY0" fmla="*/ 0 h 677752"/>
                  <a:gd name="connsiteX1" fmla="*/ 364276 w 772279"/>
                  <a:gd name="connsiteY1" fmla="*/ 129967 h 677752"/>
                  <a:gd name="connsiteX2" fmla="*/ 438483 w 772279"/>
                  <a:gd name="connsiteY2" fmla="*/ 256967 h 677752"/>
                  <a:gd name="connsiteX3" fmla="*/ 772279 w 772279"/>
                  <a:gd name="connsiteY3" fmla="*/ 177800 h 677752"/>
                  <a:gd name="connsiteX4" fmla="*/ 555323 w 772279"/>
                  <a:gd name="connsiteY4" fmla="*/ 677752 h 677752"/>
                  <a:gd name="connsiteX5" fmla="*/ 115356 w 772279"/>
                  <a:gd name="connsiteY5" fmla="*/ 677752 h 677752"/>
                  <a:gd name="connsiteX6" fmla="*/ 0 w 772279"/>
                  <a:gd name="connsiteY6" fmla="*/ 0 h 677752"/>
                  <a:gd name="connsiteX0" fmla="*/ 0 w 772279"/>
                  <a:gd name="connsiteY0" fmla="*/ 0 h 677752"/>
                  <a:gd name="connsiteX1" fmla="*/ 364276 w 772279"/>
                  <a:gd name="connsiteY1" fmla="*/ 129967 h 677752"/>
                  <a:gd name="connsiteX2" fmla="*/ 438483 w 772279"/>
                  <a:gd name="connsiteY2" fmla="*/ 256967 h 677752"/>
                  <a:gd name="connsiteX3" fmla="*/ 772279 w 772279"/>
                  <a:gd name="connsiteY3" fmla="*/ 177800 h 677752"/>
                  <a:gd name="connsiteX4" fmla="*/ 555323 w 772279"/>
                  <a:gd name="connsiteY4" fmla="*/ 677752 h 677752"/>
                  <a:gd name="connsiteX5" fmla="*/ 49316 w 772279"/>
                  <a:gd name="connsiteY5" fmla="*/ 372952 h 677752"/>
                  <a:gd name="connsiteX6" fmla="*/ 0 w 772279"/>
                  <a:gd name="connsiteY6" fmla="*/ 0 h 67775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72908 w 772279"/>
                  <a:gd name="connsiteY5" fmla="*/ 48979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72908 w 772279"/>
                  <a:gd name="connsiteY5" fmla="*/ 48979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37596 w 772279"/>
                  <a:gd name="connsiteY5" fmla="*/ 44407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37596 w 772279"/>
                  <a:gd name="connsiteY5" fmla="*/ 44407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37596 w 772279"/>
                  <a:gd name="connsiteY5" fmla="*/ 444072 h 1023192"/>
                  <a:gd name="connsiteX6" fmla="*/ 0 w 772279"/>
                  <a:gd name="connsiteY6" fmla="*/ 0 h 1023192"/>
                  <a:gd name="connsiteX0" fmla="*/ 0 w 772279"/>
                  <a:gd name="connsiteY0" fmla="*/ 0 h 896192"/>
                  <a:gd name="connsiteX1" fmla="*/ 364276 w 772279"/>
                  <a:gd name="connsiteY1" fmla="*/ 129967 h 896192"/>
                  <a:gd name="connsiteX2" fmla="*/ 438483 w 772279"/>
                  <a:gd name="connsiteY2" fmla="*/ 256967 h 896192"/>
                  <a:gd name="connsiteX3" fmla="*/ 772279 w 772279"/>
                  <a:gd name="connsiteY3" fmla="*/ 177800 h 896192"/>
                  <a:gd name="connsiteX4" fmla="*/ 409661 w 772279"/>
                  <a:gd name="connsiteY4" fmla="*/ 896192 h 896192"/>
                  <a:gd name="connsiteX5" fmla="*/ 137596 w 772279"/>
                  <a:gd name="connsiteY5" fmla="*/ 444072 h 896192"/>
                  <a:gd name="connsiteX6" fmla="*/ 0 w 772279"/>
                  <a:gd name="connsiteY6" fmla="*/ 0 h 896192"/>
                  <a:gd name="connsiteX0" fmla="*/ 0 w 772279"/>
                  <a:gd name="connsiteY0" fmla="*/ 0 h 896192"/>
                  <a:gd name="connsiteX1" fmla="*/ 324550 w 772279"/>
                  <a:gd name="connsiteY1" fmla="*/ 155367 h 896192"/>
                  <a:gd name="connsiteX2" fmla="*/ 438483 w 772279"/>
                  <a:gd name="connsiteY2" fmla="*/ 256967 h 896192"/>
                  <a:gd name="connsiteX3" fmla="*/ 772279 w 772279"/>
                  <a:gd name="connsiteY3" fmla="*/ 177800 h 896192"/>
                  <a:gd name="connsiteX4" fmla="*/ 409661 w 772279"/>
                  <a:gd name="connsiteY4" fmla="*/ 896192 h 896192"/>
                  <a:gd name="connsiteX5" fmla="*/ 137596 w 772279"/>
                  <a:gd name="connsiteY5" fmla="*/ 444072 h 896192"/>
                  <a:gd name="connsiteX6" fmla="*/ 0 w 772279"/>
                  <a:gd name="connsiteY6" fmla="*/ 0 h 896192"/>
                  <a:gd name="connsiteX0" fmla="*/ 0 w 772279"/>
                  <a:gd name="connsiteY0" fmla="*/ 0 h 896192"/>
                  <a:gd name="connsiteX1" fmla="*/ 324550 w 772279"/>
                  <a:gd name="connsiteY1" fmla="*/ 155367 h 896192"/>
                  <a:gd name="connsiteX2" fmla="*/ 403171 w 772279"/>
                  <a:gd name="connsiteY2" fmla="*/ 256967 h 896192"/>
                  <a:gd name="connsiteX3" fmla="*/ 772279 w 772279"/>
                  <a:gd name="connsiteY3" fmla="*/ 177800 h 896192"/>
                  <a:gd name="connsiteX4" fmla="*/ 409661 w 772279"/>
                  <a:gd name="connsiteY4" fmla="*/ 896192 h 896192"/>
                  <a:gd name="connsiteX5" fmla="*/ 137596 w 772279"/>
                  <a:gd name="connsiteY5" fmla="*/ 444072 h 896192"/>
                  <a:gd name="connsiteX6" fmla="*/ 0 w 772279"/>
                  <a:gd name="connsiteY6" fmla="*/ 0 h 896192"/>
                  <a:gd name="connsiteX0" fmla="*/ 0 w 811334"/>
                  <a:gd name="connsiteY0" fmla="*/ 0 h 1033352"/>
                  <a:gd name="connsiteX1" fmla="*/ 324550 w 811334"/>
                  <a:gd name="connsiteY1" fmla="*/ 155367 h 1033352"/>
                  <a:gd name="connsiteX2" fmla="*/ 403171 w 811334"/>
                  <a:gd name="connsiteY2" fmla="*/ 256967 h 1033352"/>
                  <a:gd name="connsiteX3" fmla="*/ 772279 w 811334"/>
                  <a:gd name="connsiteY3" fmla="*/ 177800 h 1033352"/>
                  <a:gd name="connsiteX4" fmla="*/ 811334 w 811334"/>
                  <a:gd name="connsiteY4" fmla="*/ 1033352 h 1033352"/>
                  <a:gd name="connsiteX5" fmla="*/ 137596 w 811334"/>
                  <a:gd name="connsiteY5" fmla="*/ 444072 h 1033352"/>
                  <a:gd name="connsiteX6" fmla="*/ 0 w 811334"/>
                  <a:gd name="connsiteY6" fmla="*/ 0 h 103335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590634 w 772279"/>
                  <a:gd name="connsiteY4" fmla="*/ 1013032 h 1013032"/>
                  <a:gd name="connsiteX5" fmla="*/ 137596 w 772279"/>
                  <a:gd name="connsiteY5" fmla="*/ 444072 h 1013032"/>
                  <a:gd name="connsiteX6" fmla="*/ 0 w 772279"/>
                  <a:gd name="connsiteY6" fmla="*/ 0 h 101303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462628 w 772279"/>
                  <a:gd name="connsiteY4" fmla="*/ 1013032 h 1013032"/>
                  <a:gd name="connsiteX5" fmla="*/ 137596 w 772279"/>
                  <a:gd name="connsiteY5" fmla="*/ 444072 h 1013032"/>
                  <a:gd name="connsiteX6" fmla="*/ 0 w 772279"/>
                  <a:gd name="connsiteY6" fmla="*/ 0 h 101303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462628 w 772279"/>
                  <a:gd name="connsiteY4" fmla="*/ 1013032 h 1013032"/>
                  <a:gd name="connsiteX5" fmla="*/ 93456 w 772279"/>
                  <a:gd name="connsiteY5" fmla="*/ 484712 h 1013032"/>
                  <a:gd name="connsiteX6" fmla="*/ 0 w 772279"/>
                  <a:gd name="connsiteY6" fmla="*/ 0 h 101303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462628 w 772279"/>
                  <a:gd name="connsiteY4" fmla="*/ 1013032 h 1013032"/>
                  <a:gd name="connsiteX5" fmla="*/ 93456 w 772279"/>
                  <a:gd name="connsiteY5" fmla="*/ 484712 h 1013032"/>
                  <a:gd name="connsiteX6" fmla="*/ 0 w 772279"/>
                  <a:gd name="connsiteY6" fmla="*/ 0 h 1013032"/>
                  <a:gd name="connsiteX0" fmla="*/ 0 w 772279"/>
                  <a:gd name="connsiteY0" fmla="*/ 0 h 1277192"/>
                  <a:gd name="connsiteX1" fmla="*/ 324550 w 772279"/>
                  <a:gd name="connsiteY1" fmla="*/ 155367 h 1277192"/>
                  <a:gd name="connsiteX2" fmla="*/ 403171 w 772279"/>
                  <a:gd name="connsiteY2" fmla="*/ 256967 h 1277192"/>
                  <a:gd name="connsiteX3" fmla="*/ 772279 w 772279"/>
                  <a:gd name="connsiteY3" fmla="*/ 177800 h 1277192"/>
                  <a:gd name="connsiteX4" fmla="*/ 365520 w 772279"/>
                  <a:gd name="connsiteY4" fmla="*/ 1277192 h 1277192"/>
                  <a:gd name="connsiteX5" fmla="*/ 93456 w 772279"/>
                  <a:gd name="connsiteY5" fmla="*/ 484712 h 1277192"/>
                  <a:gd name="connsiteX6" fmla="*/ 0 w 772279"/>
                  <a:gd name="connsiteY6" fmla="*/ 0 h 1277192"/>
                  <a:gd name="connsiteX0" fmla="*/ 0 w 772279"/>
                  <a:gd name="connsiteY0" fmla="*/ 0 h 1277192"/>
                  <a:gd name="connsiteX1" fmla="*/ 324550 w 772279"/>
                  <a:gd name="connsiteY1" fmla="*/ 155367 h 1277192"/>
                  <a:gd name="connsiteX2" fmla="*/ 403171 w 772279"/>
                  <a:gd name="connsiteY2" fmla="*/ 256967 h 1277192"/>
                  <a:gd name="connsiteX3" fmla="*/ 772279 w 772279"/>
                  <a:gd name="connsiteY3" fmla="*/ 177800 h 1277192"/>
                  <a:gd name="connsiteX4" fmla="*/ 365520 w 772279"/>
                  <a:gd name="connsiteY4" fmla="*/ 1277192 h 1277192"/>
                  <a:gd name="connsiteX5" fmla="*/ 111112 w 772279"/>
                  <a:gd name="connsiteY5" fmla="*/ 632032 h 1277192"/>
                  <a:gd name="connsiteX6" fmla="*/ 0 w 772279"/>
                  <a:gd name="connsiteY6" fmla="*/ 0 h 1277192"/>
                  <a:gd name="connsiteX0" fmla="*/ 0 w 772279"/>
                  <a:gd name="connsiteY0" fmla="*/ 0 h 1277192"/>
                  <a:gd name="connsiteX1" fmla="*/ 324550 w 772279"/>
                  <a:gd name="connsiteY1" fmla="*/ 155367 h 1277192"/>
                  <a:gd name="connsiteX2" fmla="*/ 403171 w 772279"/>
                  <a:gd name="connsiteY2" fmla="*/ 256967 h 1277192"/>
                  <a:gd name="connsiteX3" fmla="*/ 772279 w 772279"/>
                  <a:gd name="connsiteY3" fmla="*/ 177800 h 1277192"/>
                  <a:gd name="connsiteX4" fmla="*/ 365520 w 772279"/>
                  <a:gd name="connsiteY4" fmla="*/ 1277192 h 1277192"/>
                  <a:gd name="connsiteX5" fmla="*/ 111112 w 772279"/>
                  <a:gd name="connsiteY5" fmla="*/ 632032 h 1277192"/>
                  <a:gd name="connsiteX6" fmla="*/ 0 w 772279"/>
                  <a:gd name="connsiteY6" fmla="*/ 0 h 1277192"/>
                  <a:gd name="connsiteX0" fmla="*/ 0 w 750209"/>
                  <a:gd name="connsiteY0" fmla="*/ 0 h 1277192"/>
                  <a:gd name="connsiteX1" fmla="*/ 324550 w 750209"/>
                  <a:gd name="connsiteY1" fmla="*/ 155367 h 1277192"/>
                  <a:gd name="connsiteX2" fmla="*/ 403171 w 750209"/>
                  <a:gd name="connsiteY2" fmla="*/ 256967 h 1277192"/>
                  <a:gd name="connsiteX3" fmla="*/ 750209 w 750209"/>
                  <a:gd name="connsiteY3" fmla="*/ 213360 h 1277192"/>
                  <a:gd name="connsiteX4" fmla="*/ 365520 w 750209"/>
                  <a:gd name="connsiteY4" fmla="*/ 1277192 h 1277192"/>
                  <a:gd name="connsiteX5" fmla="*/ 111112 w 750209"/>
                  <a:gd name="connsiteY5" fmla="*/ 632032 h 1277192"/>
                  <a:gd name="connsiteX6" fmla="*/ 0 w 750209"/>
                  <a:gd name="connsiteY6" fmla="*/ 0 h 1277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0209" h="1277192">
                    <a:moveTo>
                      <a:pt x="0" y="0"/>
                    </a:moveTo>
                    <a:lnTo>
                      <a:pt x="324550" y="155367"/>
                    </a:lnTo>
                    <a:cubicBezTo>
                      <a:pt x="389926" y="187540"/>
                      <a:pt x="378435" y="214634"/>
                      <a:pt x="403171" y="256967"/>
                    </a:cubicBezTo>
                    <a:cubicBezTo>
                      <a:pt x="443316" y="286458"/>
                      <a:pt x="638944" y="239749"/>
                      <a:pt x="750209" y="213360"/>
                    </a:cubicBezTo>
                    <a:lnTo>
                      <a:pt x="365520" y="1277192"/>
                    </a:lnTo>
                    <a:cubicBezTo>
                      <a:pt x="214755" y="1162045"/>
                      <a:pt x="206663" y="991019"/>
                      <a:pt x="111112" y="632032"/>
                    </a:cubicBezTo>
                    <a:cubicBezTo>
                      <a:pt x="49062" y="382408"/>
                      <a:pt x="57636" y="163264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1" name="Ovale 50">
                <a:extLst>
                  <a:ext uri="{FF2B5EF4-FFF2-40B4-BE49-F238E27FC236}">
                    <a16:creationId xmlns:a16="http://schemas.microsoft.com/office/drawing/2014/main" id="{B34BBD03-3855-166A-00D1-1AADE849FCB1}"/>
                  </a:ext>
                </a:extLst>
              </p:cNvPr>
              <p:cNvSpPr/>
              <p:nvPr/>
            </p:nvSpPr>
            <p:spPr>
              <a:xfrm>
                <a:off x="7984290" y="1314991"/>
                <a:ext cx="1475285" cy="1380285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52" name="Gruppo 51">
                <a:extLst>
                  <a:ext uri="{FF2B5EF4-FFF2-40B4-BE49-F238E27FC236}">
                    <a16:creationId xmlns:a16="http://schemas.microsoft.com/office/drawing/2014/main" id="{131A5FE1-0E6A-86F6-EE68-B8EFD249C946}"/>
                  </a:ext>
                </a:extLst>
              </p:cNvPr>
              <p:cNvGrpSpPr/>
              <p:nvPr/>
            </p:nvGrpSpPr>
            <p:grpSpPr>
              <a:xfrm>
                <a:off x="9255545" y="1064869"/>
                <a:ext cx="1037387" cy="926950"/>
                <a:chOff x="7194492" y="1267280"/>
                <a:chExt cx="832077" cy="849267"/>
              </a:xfrm>
              <a:solidFill>
                <a:schemeClr val="bg2">
                  <a:lumMod val="25000"/>
                </a:schemeClr>
              </a:solidFill>
            </p:grpSpPr>
            <p:sp>
              <p:nvSpPr>
                <p:cNvPr id="103" name="Ritardo 102">
                  <a:extLst>
                    <a:ext uri="{FF2B5EF4-FFF2-40B4-BE49-F238E27FC236}">
                      <a16:creationId xmlns:a16="http://schemas.microsoft.com/office/drawing/2014/main" id="{3CF021BE-1249-A4B9-74C8-07ECBD29E261}"/>
                    </a:ext>
                  </a:extLst>
                </p:cNvPr>
                <p:cNvSpPr/>
                <p:nvPr/>
              </p:nvSpPr>
              <p:spPr>
                <a:xfrm rot="5197850">
                  <a:off x="7361545" y="1462022"/>
                  <a:ext cx="503058" cy="417272"/>
                </a:xfrm>
                <a:prstGeom prst="flowChartDelay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04" name="Cerchio parziale 103">
                  <a:extLst>
                    <a:ext uri="{FF2B5EF4-FFF2-40B4-BE49-F238E27FC236}">
                      <a16:creationId xmlns:a16="http://schemas.microsoft.com/office/drawing/2014/main" id="{AA618174-E6CF-AFAA-1FD3-249AA465C2BD}"/>
                    </a:ext>
                  </a:extLst>
                </p:cNvPr>
                <p:cNvSpPr/>
                <p:nvPr/>
              </p:nvSpPr>
              <p:spPr>
                <a:xfrm rot="1936892">
                  <a:off x="7194492" y="1267280"/>
                  <a:ext cx="832077" cy="849267"/>
                </a:xfrm>
                <a:prstGeom prst="pie">
                  <a:avLst>
                    <a:gd name="adj1" fmla="val 11382448"/>
                    <a:gd name="adj2" fmla="val 1660257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3" name="Figura a mano libera: forma 52">
                <a:extLst>
                  <a:ext uri="{FF2B5EF4-FFF2-40B4-BE49-F238E27FC236}">
                    <a16:creationId xmlns:a16="http://schemas.microsoft.com/office/drawing/2014/main" id="{51A3C99A-7981-6514-6B55-72DD93FD2979}"/>
                  </a:ext>
                </a:extLst>
              </p:cNvPr>
              <p:cNvSpPr/>
              <p:nvPr/>
            </p:nvSpPr>
            <p:spPr>
              <a:xfrm>
                <a:off x="8889978" y="6161416"/>
                <a:ext cx="891279" cy="296342"/>
              </a:xfrm>
              <a:custGeom>
                <a:avLst/>
                <a:gdLst>
                  <a:gd name="connsiteX0" fmla="*/ 0 w 857250"/>
                  <a:gd name="connsiteY0" fmla="*/ 129540 h 186690"/>
                  <a:gd name="connsiteX1" fmla="*/ 72390 w 857250"/>
                  <a:gd name="connsiteY1" fmla="*/ 3810 h 186690"/>
                  <a:gd name="connsiteX2" fmla="*/ 495300 w 857250"/>
                  <a:gd name="connsiteY2" fmla="*/ 186690 h 186690"/>
                  <a:gd name="connsiteX3" fmla="*/ 811530 w 857250"/>
                  <a:gd name="connsiteY3" fmla="*/ 0 h 186690"/>
                  <a:gd name="connsiteX4" fmla="*/ 857250 w 857250"/>
                  <a:gd name="connsiteY4" fmla="*/ 186690 h 186690"/>
                  <a:gd name="connsiteX5" fmla="*/ 0 w 857250"/>
                  <a:gd name="connsiteY5" fmla="*/ 129540 h 186690"/>
                  <a:gd name="connsiteX0" fmla="*/ 0 w 857250"/>
                  <a:gd name="connsiteY0" fmla="*/ 129540 h 186690"/>
                  <a:gd name="connsiteX1" fmla="*/ 72390 w 857250"/>
                  <a:gd name="connsiteY1" fmla="*/ 3810 h 186690"/>
                  <a:gd name="connsiteX2" fmla="*/ 483870 w 857250"/>
                  <a:gd name="connsiteY2" fmla="*/ 160020 h 186690"/>
                  <a:gd name="connsiteX3" fmla="*/ 811530 w 857250"/>
                  <a:gd name="connsiteY3" fmla="*/ 0 h 186690"/>
                  <a:gd name="connsiteX4" fmla="*/ 857250 w 857250"/>
                  <a:gd name="connsiteY4" fmla="*/ 186690 h 186690"/>
                  <a:gd name="connsiteX5" fmla="*/ 0 w 857250"/>
                  <a:gd name="connsiteY5" fmla="*/ 129540 h 186690"/>
                  <a:gd name="connsiteX0" fmla="*/ 0 w 857250"/>
                  <a:gd name="connsiteY0" fmla="*/ 129540 h 252004"/>
                  <a:gd name="connsiteX1" fmla="*/ 72390 w 857250"/>
                  <a:gd name="connsiteY1" fmla="*/ 3810 h 252004"/>
                  <a:gd name="connsiteX2" fmla="*/ 483870 w 857250"/>
                  <a:gd name="connsiteY2" fmla="*/ 160020 h 252004"/>
                  <a:gd name="connsiteX3" fmla="*/ 811530 w 857250"/>
                  <a:gd name="connsiteY3" fmla="*/ 0 h 252004"/>
                  <a:gd name="connsiteX4" fmla="*/ 857250 w 857250"/>
                  <a:gd name="connsiteY4" fmla="*/ 186690 h 252004"/>
                  <a:gd name="connsiteX5" fmla="*/ 0 w 857250"/>
                  <a:gd name="connsiteY5" fmla="*/ 129540 h 252004"/>
                  <a:gd name="connsiteX0" fmla="*/ 313 w 857563"/>
                  <a:gd name="connsiteY0" fmla="*/ 129540 h 276462"/>
                  <a:gd name="connsiteX1" fmla="*/ 72703 w 857563"/>
                  <a:gd name="connsiteY1" fmla="*/ 3810 h 276462"/>
                  <a:gd name="connsiteX2" fmla="*/ 484183 w 857563"/>
                  <a:gd name="connsiteY2" fmla="*/ 160020 h 276462"/>
                  <a:gd name="connsiteX3" fmla="*/ 811843 w 857563"/>
                  <a:gd name="connsiteY3" fmla="*/ 0 h 276462"/>
                  <a:gd name="connsiteX4" fmla="*/ 857563 w 857563"/>
                  <a:gd name="connsiteY4" fmla="*/ 186690 h 276462"/>
                  <a:gd name="connsiteX5" fmla="*/ 313 w 857563"/>
                  <a:gd name="connsiteY5" fmla="*/ 129540 h 276462"/>
                  <a:gd name="connsiteX0" fmla="*/ 4085 w 861335"/>
                  <a:gd name="connsiteY0" fmla="*/ 129540 h 276462"/>
                  <a:gd name="connsiteX1" fmla="*/ 76475 w 861335"/>
                  <a:gd name="connsiteY1" fmla="*/ 3810 h 276462"/>
                  <a:gd name="connsiteX2" fmla="*/ 487955 w 861335"/>
                  <a:gd name="connsiteY2" fmla="*/ 160020 h 276462"/>
                  <a:gd name="connsiteX3" fmla="*/ 815615 w 861335"/>
                  <a:gd name="connsiteY3" fmla="*/ 0 h 276462"/>
                  <a:gd name="connsiteX4" fmla="*/ 861335 w 861335"/>
                  <a:gd name="connsiteY4" fmla="*/ 186690 h 276462"/>
                  <a:gd name="connsiteX5" fmla="*/ 4085 w 861335"/>
                  <a:gd name="connsiteY5" fmla="*/ 129540 h 276462"/>
                  <a:gd name="connsiteX0" fmla="*/ 6370 w 863620"/>
                  <a:gd name="connsiteY0" fmla="*/ 129540 h 276462"/>
                  <a:gd name="connsiteX1" fmla="*/ 78760 w 863620"/>
                  <a:gd name="connsiteY1" fmla="*/ 3810 h 276462"/>
                  <a:gd name="connsiteX2" fmla="*/ 490240 w 863620"/>
                  <a:gd name="connsiteY2" fmla="*/ 160020 h 276462"/>
                  <a:gd name="connsiteX3" fmla="*/ 817900 w 863620"/>
                  <a:gd name="connsiteY3" fmla="*/ 0 h 276462"/>
                  <a:gd name="connsiteX4" fmla="*/ 863620 w 863620"/>
                  <a:gd name="connsiteY4" fmla="*/ 186690 h 276462"/>
                  <a:gd name="connsiteX5" fmla="*/ 6370 w 863620"/>
                  <a:gd name="connsiteY5" fmla="*/ 129540 h 276462"/>
                  <a:gd name="connsiteX0" fmla="*/ 6370 w 863620"/>
                  <a:gd name="connsiteY0" fmla="*/ 129540 h 276462"/>
                  <a:gd name="connsiteX1" fmla="*/ 78760 w 863620"/>
                  <a:gd name="connsiteY1" fmla="*/ 3810 h 276462"/>
                  <a:gd name="connsiteX2" fmla="*/ 490240 w 863620"/>
                  <a:gd name="connsiteY2" fmla="*/ 160020 h 276462"/>
                  <a:gd name="connsiteX3" fmla="*/ 817900 w 863620"/>
                  <a:gd name="connsiteY3" fmla="*/ 0 h 276462"/>
                  <a:gd name="connsiteX4" fmla="*/ 863620 w 863620"/>
                  <a:gd name="connsiteY4" fmla="*/ 186690 h 276462"/>
                  <a:gd name="connsiteX5" fmla="*/ 6370 w 863620"/>
                  <a:gd name="connsiteY5" fmla="*/ 129540 h 276462"/>
                  <a:gd name="connsiteX0" fmla="*/ 6370 w 863620"/>
                  <a:gd name="connsiteY0" fmla="*/ 129540 h 276462"/>
                  <a:gd name="connsiteX1" fmla="*/ 78760 w 863620"/>
                  <a:gd name="connsiteY1" fmla="*/ 3810 h 276462"/>
                  <a:gd name="connsiteX2" fmla="*/ 490240 w 863620"/>
                  <a:gd name="connsiteY2" fmla="*/ 160020 h 276462"/>
                  <a:gd name="connsiteX3" fmla="*/ 817900 w 863620"/>
                  <a:gd name="connsiteY3" fmla="*/ 0 h 276462"/>
                  <a:gd name="connsiteX4" fmla="*/ 863620 w 863620"/>
                  <a:gd name="connsiteY4" fmla="*/ 186690 h 276462"/>
                  <a:gd name="connsiteX5" fmla="*/ 6370 w 863620"/>
                  <a:gd name="connsiteY5" fmla="*/ 129540 h 276462"/>
                  <a:gd name="connsiteX0" fmla="*/ 6370 w 863620"/>
                  <a:gd name="connsiteY0" fmla="*/ 129540 h 276462"/>
                  <a:gd name="connsiteX1" fmla="*/ 78760 w 863620"/>
                  <a:gd name="connsiteY1" fmla="*/ 3810 h 276462"/>
                  <a:gd name="connsiteX2" fmla="*/ 490240 w 863620"/>
                  <a:gd name="connsiteY2" fmla="*/ 160020 h 276462"/>
                  <a:gd name="connsiteX3" fmla="*/ 817900 w 863620"/>
                  <a:gd name="connsiteY3" fmla="*/ 0 h 276462"/>
                  <a:gd name="connsiteX4" fmla="*/ 863620 w 863620"/>
                  <a:gd name="connsiteY4" fmla="*/ 186690 h 276462"/>
                  <a:gd name="connsiteX5" fmla="*/ 6370 w 863620"/>
                  <a:gd name="connsiteY5" fmla="*/ 129540 h 276462"/>
                  <a:gd name="connsiteX0" fmla="*/ 6370 w 863620"/>
                  <a:gd name="connsiteY0" fmla="*/ 156130 h 303052"/>
                  <a:gd name="connsiteX1" fmla="*/ 78760 w 863620"/>
                  <a:gd name="connsiteY1" fmla="*/ 30400 h 303052"/>
                  <a:gd name="connsiteX2" fmla="*/ 490240 w 863620"/>
                  <a:gd name="connsiteY2" fmla="*/ 186610 h 303052"/>
                  <a:gd name="connsiteX3" fmla="*/ 817900 w 863620"/>
                  <a:gd name="connsiteY3" fmla="*/ 26590 h 303052"/>
                  <a:gd name="connsiteX4" fmla="*/ 863620 w 863620"/>
                  <a:gd name="connsiteY4" fmla="*/ 213280 h 303052"/>
                  <a:gd name="connsiteX5" fmla="*/ 6370 w 863620"/>
                  <a:gd name="connsiteY5" fmla="*/ 156130 h 303052"/>
                  <a:gd name="connsiteX0" fmla="*/ 6370 w 863620"/>
                  <a:gd name="connsiteY0" fmla="*/ 156130 h 303052"/>
                  <a:gd name="connsiteX1" fmla="*/ 78760 w 863620"/>
                  <a:gd name="connsiteY1" fmla="*/ 30400 h 303052"/>
                  <a:gd name="connsiteX2" fmla="*/ 490240 w 863620"/>
                  <a:gd name="connsiteY2" fmla="*/ 186610 h 303052"/>
                  <a:gd name="connsiteX3" fmla="*/ 817900 w 863620"/>
                  <a:gd name="connsiteY3" fmla="*/ 26590 h 303052"/>
                  <a:gd name="connsiteX4" fmla="*/ 863620 w 863620"/>
                  <a:gd name="connsiteY4" fmla="*/ 213280 h 303052"/>
                  <a:gd name="connsiteX5" fmla="*/ 6370 w 863620"/>
                  <a:gd name="connsiteY5" fmla="*/ 156130 h 303052"/>
                  <a:gd name="connsiteX0" fmla="*/ 6370 w 887664"/>
                  <a:gd name="connsiteY0" fmla="*/ 156130 h 303052"/>
                  <a:gd name="connsiteX1" fmla="*/ 78760 w 887664"/>
                  <a:gd name="connsiteY1" fmla="*/ 30400 h 303052"/>
                  <a:gd name="connsiteX2" fmla="*/ 490240 w 887664"/>
                  <a:gd name="connsiteY2" fmla="*/ 186610 h 303052"/>
                  <a:gd name="connsiteX3" fmla="*/ 817900 w 887664"/>
                  <a:gd name="connsiteY3" fmla="*/ 26590 h 303052"/>
                  <a:gd name="connsiteX4" fmla="*/ 863620 w 887664"/>
                  <a:gd name="connsiteY4" fmla="*/ 213280 h 303052"/>
                  <a:gd name="connsiteX5" fmla="*/ 6370 w 887664"/>
                  <a:gd name="connsiteY5" fmla="*/ 156130 h 303052"/>
                  <a:gd name="connsiteX0" fmla="*/ 6370 w 887664"/>
                  <a:gd name="connsiteY0" fmla="*/ 156130 h 303052"/>
                  <a:gd name="connsiteX1" fmla="*/ 78760 w 887664"/>
                  <a:gd name="connsiteY1" fmla="*/ 30400 h 303052"/>
                  <a:gd name="connsiteX2" fmla="*/ 490240 w 887664"/>
                  <a:gd name="connsiteY2" fmla="*/ 186610 h 303052"/>
                  <a:gd name="connsiteX3" fmla="*/ 817900 w 887664"/>
                  <a:gd name="connsiteY3" fmla="*/ 26590 h 303052"/>
                  <a:gd name="connsiteX4" fmla="*/ 863620 w 887664"/>
                  <a:gd name="connsiteY4" fmla="*/ 213280 h 303052"/>
                  <a:gd name="connsiteX5" fmla="*/ 6370 w 887664"/>
                  <a:gd name="connsiteY5" fmla="*/ 156130 h 303052"/>
                  <a:gd name="connsiteX0" fmla="*/ 6370 w 887664"/>
                  <a:gd name="connsiteY0" fmla="*/ 153690 h 300612"/>
                  <a:gd name="connsiteX1" fmla="*/ 78760 w 887664"/>
                  <a:gd name="connsiteY1" fmla="*/ 27960 h 300612"/>
                  <a:gd name="connsiteX2" fmla="*/ 490240 w 887664"/>
                  <a:gd name="connsiteY2" fmla="*/ 184170 h 300612"/>
                  <a:gd name="connsiteX3" fmla="*/ 817900 w 887664"/>
                  <a:gd name="connsiteY3" fmla="*/ 24150 h 300612"/>
                  <a:gd name="connsiteX4" fmla="*/ 863620 w 887664"/>
                  <a:gd name="connsiteY4" fmla="*/ 210840 h 300612"/>
                  <a:gd name="connsiteX5" fmla="*/ 6370 w 887664"/>
                  <a:gd name="connsiteY5" fmla="*/ 153690 h 300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7664" h="300612">
                    <a:moveTo>
                      <a:pt x="6370" y="153690"/>
                    </a:moveTo>
                    <a:cubicBezTo>
                      <a:pt x="-15220" y="88920"/>
                      <a:pt x="20340" y="73680"/>
                      <a:pt x="78760" y="27960"/>
                    </a:cubicBezTo>
                    <a:cubicBezTo>
                      <a:pt x="166390" y="11450"/>
                      <a:pt x="337840" y="196870"/>
                      <a:pt x="490240" y="184170"/>
                    </a:cubicBezTo>
                    <a:cubicBezTo>
                      <a:pt x="637560" y="161310"/>
                      <a:pt x="769640" y="-74910"/>
                      <a:pt x="817900" y="24150"/>
                    </a:cubicBezTo>
                    <a:cubicBezTo>
                      <a:pt x="894100" y="67330"/>
                      <a:pt x="905530" y="171470"/>
                      <a:pt x="863620" y="210840"/>
                    </a:cubicBezTo>
                    <a:cubicBezTo>
                      <a:pt x="535960" y="378480"/>
                      <a:pt x="-8870" y="283230"/>
                      <a:pt x="6370" y="153690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4" name="Ovale 53">
                <a:extLst>
                  <a:ext uri="{FF2B5EF4-FFF2-40B4-BE49-F238E27FC236}">
                    <a16:creationId xmlns:a16="http://schemas.microsoft.com/office/drawing/2014/main" id="{EEAE4A68-7DCA-9C75-C114-B8026933348F}"/>
                  </a:ext>
                </a:extLst>
              </p:cNvPr>
              <p:cNvSpPr/>
              <p:nvPr/>
            </p:nvSpPr>
            <p:spPr>
              <a:xfrm rot="556420">
                <a:off x="8774880" y="5770738"/>
                <a:ext cx="772156" cy="24422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55" name="Gruppo 54">
                <a:extLst>
                  <a:ext uri="{FF2B5EF4-FFF2-40B4-BE49-F238E27FC236}">
                    <a16:creationId xmlns:a16="http://schemas.microsoft.com/office/drawing/2014/main" id="{3A9D8FFB-F68C-23D4-5666-6E034DE57D01}"/>
                  </a:ext>
                </a:extLst>
              </p:cNvPr>
              <p:cNvGrpSpPr/>
              <p:nvPr/>
            </p:nvGrpSpPr>
            <p:grpSpPr>
              <a:xfrm>
                <a:off x="8774517" y="4739538"/>
                <a:ext cx="960490" cy="1214335"/>
                <a:chOff x="8774517" y="4918684"/>
                <a:chExt cx="922752" cy="1231833"/>
              </a:xfrm>
            </p:grpSpPr>
            <p:sp>
              <p:nvSpPr>
                <p:cNvPr id="101" name="Rettangolo 70">
                  <a:extLst>
                    <a:ext uri="{FF2B5EF4-FFF2-40B4-BE49-F238E27FC236}">
                      <a16:creationId xmlns:a16="http://schemas.microsoft.com/office/drawing/2014/main" id="{A5DF9128-05CE-2E4F-1D18-746F953431E2}"/>
                    </a:ext>
                  </a:extLst>
                </p:cNvPr>
                <p:cNvSpPr/>
                <p:nvPr/>
              </p:nvSpPr>
              <p:spPr>
                <a:xfrm rot="282320" flipH="1">
                  <a:off x="8774517" y="4918684"/>
                  <a:ext cx="922752" cy="1231833"/>
                </a:xfrm>
                <a:custGeom>
                  <a:avLst/>
                  <a:gdLst>
                    <a:gd name="connsiteX0" fmla="*/ 0 w 755671"/>
                    <a:gd name="connsiteY0" fmla="*/ 0 h 1499616"/>
                    <a:gd name="connsiteX1" fmla="*/ 755671 w 755671"/>
                    <a:gd name="connsiteY1" fmla="*/ 0 h 1499616"/>
                    <a:gd name="connsiteX2" fmla="*/ 755671 w 755671"/>
                    <a:gd name="connsiteY2" fmla="*/ 1499616 h 1499616"/>
                    <a:gd name="connsiteX3" fmla="*/ 0 w 755671"/>
                    <a:gd name="connsiteY3" fmla="*/ 1499616 h 1499616"/>
                    <a:gd name="connsiteX4" fmla="*/ 0 w 755671"/>
                    <a:gd name="connsiteY4" fmla="*/ 0 h 1499616"/>
                    <a:gd name="connsiteX0" fmla="*/ 0 w 755671"/>
                    <a:gd name="connsiteY0" fmla="*/ 0 h 1499616"/>
                    <a:gd name="connsiteX1" fmla="*/ 755671 w 755671"/>
                    <a:gd name="connsiteY1" fmla="*/ 0 h 1499616"/>
                    <a:gd name="connsiteX2" fmla="*/ 755671 w 755671"/>
                    <a:gd name="connsiteY2" fmla="*/ 1499616 h 1499616"/>
                    <a:gd name="connsiteX3" fmla="*/ 0 w 755671"/>
                    <a:gd name="connsiteY3" fmla="*/ 1499616 h 1499616"/>
                    <a:gd name="connsiteX4" fmla="*/ 0 w 755671"/>
                    <a:gd name="connsiteY4" fmla="*/ 0 h 1499616"/>
                    <a:gd name="connsiteX0" fmla="*/ 20569 w 776240"/>
                    <a:gd name="connsiteY0" fmla="*/ 0 h 1499616"/>
                    <a:gd name="connsiteX1" fmla="*/ 776240 w 776240"/>
                    <a:gd name="connsiteY1" fmla="*/ 0 h 1499616"/>
                    <a:gd name="connsiteX2" fmla="*/ 776240 w 776240"/>
                    <a:gd name="connsiteY2" fmla="*/ 1499616 h 1499616"/>
                    <a:gd name="connsiteX3" fmla="*/ 20569 w 776240"/>
                    <a:gd name="connsiteY3" fmla="*/ 1499616 h 1499616"/>
                    <a:gd name="connsiteX4" fmla="*/ 20569 w 776240"/>
                    <a:gd name="connsiteY4" fmla="*/ 0 h 1499616"/>
                    <a:gd name="connsiteX0" fmla="*/ 20569 w 835845"/>
                    <a:gd name="connsiteY0" fmla="*/ 0 h 1499616"/>
                    <a:gd name="connsiteX1" fmla="*/ 776240 w 835845"/>
                    <a:gd name="connsiteY1" fmla="*/ 0 h 1499616"/>
                    <a:gd name="connsiteX2" fmla="*/ 776240 w 835845"/>
                    <a:gd name="connsiteY2" fmla="*/ 1499616 h 1499616"/>
                    <a:gd name="connsiteX3" fmla="*/ 20569 w 835845"/>
                    <a:gd name="connsiteY3" fmla="*/ 1499616 h 1499616"/>
                    <a:gd name="connsiteX4" fmla="*/ 20569 w 835845"/>
                    <a:gd name="connsiteY4" fmla="*/ 0 h 1499616"/>
                    <a:gd name="connsiteX0" fmla="*/ 20569 w 818819"/>
                    <a:gd name="connsiteY0" fmla="*/ 0 h 1499616"/>
                    <a:gd name="connsiteX1" fmla="*/ 776240 w 818819"/>
                    <a:gd name="connsiteY1" fmla="*/ 0 h 1499616"/>
                    <a:gd name="connsiteX2" fmla="*/ 684800 w 818819"/>
                    <a:gd name="connsiteY2" fmla="*/ 1493520 h 1499616"/>
                    <a:gd name="connsiteX3" fmla="*/ 20569 w 818819"/>
                    <a:gd name="connsiteY3" fmla="*/ 1499616 h 1499616"/>
                    <a:gd name="connsiteX4" fmla="*/ 20569 w 818819"/>
                    <a:gd name="connsiteY4" fmla="*/ 0 h 1499616"/>
                    <a:gd name="connsiteX0" fmla="*/ 20569 w 818819"/>
                    <a:gd name="connsiteY0" fmla="*/ 0 h 1547056"/>
                    <a:gd name="connsiteX1" fmla="*/ 776240 w 818819"/>
                    <a:gd name="connsiteY1" fmla="*/ 0 h 1547056"/>
                    <a:gd name="connsiteX2" fmla="*/ 684800 w 818819"/>
                    <a:gd name="connsiteY2" fmla="*/ 1493520 h 1547056"/>
                    <a:gd name="connsiteX3" fmla="*/ 20569 w 818819"/>
                    <a:gd name="connsiteY3" fmla="*/ 1499616 h 1547056"/>
                    <a:gd name="connsiteX4" fmla="*/ 20569 w 818819"/>
                    <a:gd name="connsiteY4" fmla="*/ 0 h 1547056"/>
                    <a:gd name="connsiteX0" fmla="*/ 20569 w 826508"/>
                    <a:gd name="connsiteY0" fmla="*/ 0 h 1499616"/>
                    <a:gd name="connsiteX1" fmla="*/ 776240 w 826508"/>
                    <a:gd name="connsiteY1" fmla="*/ 0 h 1499616"/>
                    <a:gd name="connsiteX2" fmla="*/ 733667 w 826508"/>
                    <a:gd name="connsiteY2" fmla="*/ 1170381 h 1499616"/>
                    <a:gd name="connsiteX3" fmla="*/ 20569 w 826508"/>
                    <a:gd name="connsiteY3" fmla="*/ 1499616 h 1499616"/>
                    <a:gd name="connsiteX4" fmla="*/ 20569 w 826508"/>
                    <a:gd name="connsiteY4" fmla="*/ 0 h 1499616"/>
                    <a:gd name="connsiteX0" fmla="*/ 20569 w 827210"/>
                    <a:gd name="connsiteY0" fmla="*/ 0 h 1499616"/>
                    <a:gd name="connsiteX1" fmla="*/ 776240 w 827210"/>
                    <a:gd name="connsiteY1" fmla="*/ 0 h 1499616"/>
                    <a:gd name="connsiteX2" fmla="*/ 737403 w 827210"/>
                    <a:gd name="connsiteY2" fmla="*/ 1192367 h 1499616"/>
                    <a:gd name="connsiteX3" fmla="*/ 20569 w 827210"/>
                    <a:gd name="connsiteY3" fmla="*/ 1499616 h 1499616"/>
                    <a:gd name="connsiteX4" fmla="*/ 20569 w 827210"/>
                    <a:gd name="connsiteY4" fmla="*/ 0 h 1499616"/>
                    <a:gd name="connsiteX0" fmla="*/ 20569 w 841645"/>
                    <a:gd name="connsiteY0" fmla="*/ 0 h 1499616"/>
                    <a:gd name="connsiteX1" fmla="*/ 776240 w 841645"/>
                    <a:gd name="connsiteY1" fmla="*/ 0 h 1499616"/>
                    <a:gd name="connsiteX2" fmla="*/ 737403 w 841645"/>
                    <a:gd name="connsiteY2" fmla="*/ 1192367 h 1499616"/>
                    <a:gd name="connsiteX3" fmla="*/ 20569 w 841645"/>
                    <a:gd name="connsiteY3" fmla="*/ 1499616 h 1499616"/>
                    <a:gd name="connsiteX4" fmla="*/ 20569 w 841645"/>
                    <a:gd name="connsiteY4" fmla="*/ 0 h 1499616"/>
                    <a:gd name="connsiteX0" fmla="*/ 20569 w 919569"/>
                    <a:gd name="connsiteY0" fmla="*/ 0 h 1499616"/>
                    <a:gd name="connsiteX1" fmla="*/ 874426 w 919569"/>
                    <a:gd name="connsiteY1" fmla="*/ 1012 h 1499616"/>
                    <a:gd name="connsiteX2" fmla="*/ 737403 w 919569"/>
                    <a:gd name="connsiteY2" fmla="*/ 1192367 h 1499616"/>
                    <a:gd name="connsiteX3" fmla="*/ 20569 w 919569"/>
                    <a:gd name="connsiteY3" fmla="*/ 1499616 h 1499616"/>
                    <a:gd name="connsiteX4" fmla="*/ 20569 w 919569"/>
                    <a:gd name="connsiteY4" fmla="*/ 0 h 1499616"/>
                    <a:gd name="connsiteX0" fmla="*/ 20569 w 875235"/>
                    <a:gd name="connsiteY0" fmla="*/ 0 h 1499616"/>
                    <a:gd name="connsiteX1" fmla="*/ 874426 w 875235"/>
                    <a:gd name="connsiteY1" fmla="*/ 1012 h 1499616"/>
                    <a:gd name="connsiteX2" fmla="*/ 737403 w 875235"/>
                    <a:gd name="connsiteY2" fmla="*/ 1192367 h 1499616"/>
                    <a:gd name="connsiteX3" fmla="*/ 20569 w 875235"/>
                    <a:gd name="connsiteY3" fmla="*/ 1499616 h 1499616"/>
                    <a:gd name="connsiteX4" fmla="*/ 20569 w 875235"/>
                    <a:gd name="connsiteY4" fmla="*/ 0 h 1499616"/>
                    <a:gd name="connsiteX0" fmla="*/ 0 w 902508"/>
                    <a:gd name="connsiteY0" fmla="*/ 0 h 1577578"/>
                    <a:gd name="connsiteX1" fmla="*/ 901699 w 902508"/>
                    <a:gd name="connsiteY1" fmla="*/ 78974 h 1577578"/>
                    <a:gd name="connsiteX2" fmla="*/ 764676 w 902508"/>
                    <a:gd name="connsiteY2" fmla="*/ 1270329 h 1577578"/>
                    <a:gd name="connsiteX3" fmla="*/ 47842 w 902508"/>
                    <a:gd name="connsiteY3" fmla="*/ 1577578 h 1577578"/>
                    <a:gd name="connsiteX4" fmla="*/ 0 w 902508"/>
                    <a:gd name="connsiteY4" fmla="*/ 0 h 1577578"/>
                    <a:gd name="connsiteX0" fmla="*/ 0 w 902508"/>
                    <a:gd name="connsiteY0" fmla="*/ 0 h 1577578"/>
                    <a:gd name="connsiteX1" fmla="*/ 901699 w 902508"/>
                    <a:gd name="connsiteY1" fmla="*/ 78974 h 1577578"/>
                    <a:gd name="connsiteX2" fmla="*/ 764676 w 902508"/>
                    <a:gd name="connsiteY2" fmla="*/ 1270329 h 1577578"/>
                    <a:gd name="connsiteX3" fmla="*/ 47842 w 902508"/>
                    <a:gd name="connsiteY3" fmla="*/ 1577578 h 1577578"/>
                    <a:gd name="connsiteX4" fmla="*/ 0 w 902508"/>
                    <a:gd name="connsiteY4" fmla="*/ 0 h 1577578"/>
                    <a:gd name="connsiteX0" fmla="*/ 0 w 902508"/>
                    <a:gd name="connsiteY0" fmla="*/ 0 h 1338221"/>
                    <a:gd name="connsiteX1" fmla="*/ 901699 w 902508"/>
                    <a:gd name="connsiteY1" fmla="*/ 78974 h 1338221"/>
                    <a:gd name="connsiteX2" fmla="*/ 764676 w 902508"/>
                    <a:gd name="connsiteY2" fmla="*/ 1270329 h 1338221"/>
                    <a:gd name="connsiteX3" fmla="*/ 38391 w 902508"/>
                    <a:gd name="connsiteY3" fmla="*/ 1318393 h 1338221"/>
                    <a:gd name="connsiteX4" fmla="*/ 0 w 902508"/>
                    <a:gd name="connsiteY4" fmla="*/ 0 h 1338221"/>
                    <a:gd name="connsiteX0" fmla="*/ 0 w 902508"/>
                    <a:gd name="connsiteY0" fmla="*/ 0 h 1419679"/>
                    <a:gd name="connsiteX1" fmla="*/ 901699 w 902508"/>
                    <a:gd name="connsiteY1" fmla="*/ 78974 h 1419679"/>
                    <a:gd name="connsiteX2" fmla="*/ 764676 w 902508"/>
                    <a:gd name="connsiteY2" fmla="*/ 1270329 h 1419679"/>
                    <a:gd name="connsiteX3" fmla="*/ 136321 w 902508"/>
                    <a:gd name="connsiteY3" fmla="*/ 1419679 h 1419679"/>
                    <a:gd name="connsiteX4" fmla="*/ 0 w 902508"/>
                    <a:gd name="connsiteY4" fmla="*/ 0 h 1419679"/>
                    <a:gd name="connsiteX0" fmla="*/ 0 w 866365"/>
                    <a:gd name="connsiteY0" fmla="*/ 0 h 1546267"/>
                    <a:gd name="connsiteX1" fmla="*/ 865556 w 866365"/>
                    <a:gd name="connsiteY1" fmla="*/ 205562 h 1546267"/>
                    <a:gd name="connsiteX2" fmla="*/ 728533 w 866365"/>
                    <a:gd name="connsiteY2" fmla="*/ 1396917 h 1546267"/>
                    <a:gd name="connsiteX3" fmla="*/ 100178 w 866365"/>
                    <a:gd name="connsiteY3" fmla="*/ 1546267 h 1546267"/>
                    <a:gd name="connsiteX4" fmla="*/ 0 w 866365"/>
                    <a:gd name="connsiteY4" fmla="*/ 0 h 1546267"/>
                    <a:gd name="connsiteX0" fmla="*/ 0 w 824778"/>
                    <a:gd name="connsiteY0" fmla="*/ 0 h 1546267"/>
                    <a:gd name="connsiteX1" fmla="*/ 823198 w 824778"/>
                    <a:gd name="connsiteY1" fmla="*/ 125936 h 1546267"/>
                    <a:gd name="connsiteX2" fmla="*/ 728533 w 824778"/>
                    <a:gd name="connsiteY2" fmla="*/ 1396917 h 1546267"/>
                    <a:gd name="connsiteX3" fmla="*/ 100178 w 824778"/>
                    <a:gd name="connsiteY3" fmla="*/ 1546267 h 1546267"/>
                    <a:gd name="connsiteX4" fmla="*/ 0 w 824778"/>
                    <a:gd name="connsiteY4" fmla="*/ 0 h 1546267"/>
                    <a:gd name="connsiteX0" fmla="*/ 0 w 824778"/>
                    <a:gd name="connsiteY0" fmla="*/ 0 h 1565831"/>
                    <a:gd name="connsiteX1" fmla="*/ 823198 w 824778"/>
                    <a:gd name="connsiteY1" fmla="*/ 125936 h 1565831"/>
                    <a:gd name="connsiteX2" fmla="*/ 728533 w 824778"/>
                    <a:gd name="connsiteY2" fmla="*/ 1396917 h 1565831"/>
                    <a:gd name="connsiteX3" fmla="*/ 100178 w 824778"/>
                    <a:gd name="connsiteY3" fmla="*/ 1546267 h 1565831"/>
                    <a:gd name="connsiteX4" fmla="*/ 0 w 824778"/>
                    <a:gd name="connsiteY4" fmla="*/ 0 h 1565831"/>
                    <a:gd name="connsiteX0" fmla="*/ 0 w 824778"/>
                    <a:gd name="connsiteY0" fmla="*/ 0 h 1596225"/>
                    <a:gd name="connsiteX1" fmla="*/ 823198 w 824778"/>
                    <a:gd name="connsiteY1" fmla="*/ 125936 h 1596225"/>
                    <a:gd name="connsiteX2" fmla="*/ 728533 w 824778"/>
                    <a:gd name="connsiteY2" fmla="*/ 1396917 h 1596225"/>
                    <a:gd name="connsiteX3" fmla="*/ 100178 w 824778"/>
                    <a:gd name="connsiteY3" fmla="*/ 1546267 h 1596225"/>
                    <a:gd name="connsiteX4" fmla="*/ 0 w 824778"/>
                    <a:gd name="connsiteY4" fmla="*/ 0 h 1596225"/>
                    <a:gd name="connsiteX0" fmla="*/ 0 w 846606"/>
                    <a:gd name="connsiteY0" fmla="*/ 0 h 1633846"/>
                    <a:gd name="connsiteX1" fmla="*/ 823198 w 846606"/>
                    <a:gd name="connsiteY1" fmla="*/ 125936 h 1633846"/>
                    <a:gd name="connsiteX2" fmla="*/ 808015 w 846606"/>
                    <a:gd name="connsiteY2" fmla="*/ 1479371 h 1633846"/>
                    <a:gd name="connsiteX3" fmla="*/ 100178 w 846606"/>
                    <a:gd name="connsiteY3" fmla="*/ 1546267 h 1633846"/>
                    <a:gd name="connsiteX4" fmla="*/ 0 w 846606"/>
                    <a:gd name="connsiteY4" fmla="*/ 0 h 1633846"/>
                    <a:gd name="connsiteX0" fmla="*/ 0 w 846606"/>
                    <a:gd name="connsiteY0" fmla="*/ 0 h 1621471"/>
                    <a:gd name="connsiteX1" fmla="*/ 823198 w 846606"/>
                    <a:gd name="connsiteY1" fmla="*/ 125936 h 1621471"/>
                    <a:gd name="connsiteX2" fmla="*/ 808015 w 846606"/>
                    <a:gd name="connsiteY2" fmla="*/ 1479371 h 1621471"/>
                    <a:gd name="connsiteX3" fmla="*/ 191657 w 846606"/>
                    <a:gd name="connsiteY3" fmla="*/ 1516595 h 1621471"/>
                    <a:gd name="connsiteX4" fmla="*/ 0 w 846606"/>
                    <a:gd name="connsiteY4" fmla="*/ 0 h 1621471"/>
                    <a:gd name="connsiteX0" fmla="*/ 0 w 846606"/>
                    <a:gd name="connsiteY0" fmla="*/ 0 h 1633472"/>
                    <a:gd name="connsiteX1" fmla="*/ 823198 w 846606"/>
                    <a:gd name="connsiteY1" fmla="*/ 125936 h 1633472"/>
                    <a:gd name="connsiteX2" fmla="*/ 808015 w 846606"/>
                    <a:gd name="connsiteY2" fmla="*/ 1479371 h 1633472"/>
                    <a:gd name="connsiteX3" fmla="*/ 191657 w 846606"/>
                    <a:gd name="connsiteY3" fmla="*/ 1516595 h 1633472"/>
                    <a:gd name="connsiteX4" fmla="*/ 0 w 846606"/>
                    <a:gd name="connsiteY4" fmla="*/ 0 h 16334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6606" h="1633472">
                      <a:moveTo>
                        <a:pt x="0" y="0"/>
                      </a:moveTo>
                      <a:lnTo>
                        <a:pt x="823198" y="125936"/>
                      </a:lnTo>
                      <a:cubicBezTo>
                        <a:pt x="832712" y="571156"/>
                        <a:pt x="878521" y="1258679"/>
                        <a:pt x="808015" y="1479371"/>
                      </a:cubicBezTo>
                      <a:cubicBezTo>
                        <a:pt x="551744" y="1730491"/>
                        <a:pt x="349006" y="1623484"/>
                        <a:pt x="191657" y="1516595"/>
                      </a:cubicBezTo>
                      <a:cubicBezTo>
                        <a:pt x="81929" y="1028915"/>
                        <a:pt x="184739" y="450462"/>
                        <a:pt x="0" y="0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02" name="Rettangolo 73">
                  <a:extLst>
                    <a:ext uri="{FF2B5EF4-FFF2-40B4-BE49-F238E27FC236}">
                      <a16:creationId xmlns:a16="http://schemas.microsoft.com/office/drawing/2014/main" id="{B928D2DD-D8A3-5F54-03AA-326978BC7E9D}"/>
                    </a:ext>
                  </a:extLst>
                </p:cNvPr>
                <p:cNvSpPr/>
                <p:nvPr/>
              </p:nvSpPr>
              <p:spPr>
                <a:xfrm rot="230045">
                  <a:off x="9076149" y="5519705"/>
                  <a:ext cx="309837" cy="620832"/>
                </a:xfrm>
                <a:custGeom>
                  <a:avLst/>
                  <a:gdLst>
                    <a:gd name="connsiteX0" fmla="*/ 0 w 332697"/>
                    <a:gd name="connsiteY0" fmla="*/ 0 h 590959"/>
                    <a:gd name="connsiteX1" fmla="*/ 332697 w 332697"/>
                    <a:gd name="connsiteY1" fmla="*/ 0 h 590959"/>
                    <a:gd name="connsiteX2" fmla="*/ 332697 w 332697"/>
                    <a:gd name="connsiteY2" fmla="*/ 590959 h 590959"/>
                    <a:gd name="connsiteX3" fmla="*/ 0 w 332697"/>
                    <a:gd name="connsiteY3" fmla="*/ 590959 h 590959"/>
                    <a:gd name="connsiteX4" fmla="*/ 0 w 332697"/>
                    <a:gd name="connsiteY4" fmla="*/ 0 h 590959"/>
                    <a:gd name="connsiteX0" fmla="*/ 0 w 332697"/>
                    <a:gd name="connsiteY0" fmla="*/ 0 h 590959"/>
                    <a:gd name="connsiteX1" fmla="*/ 302217 w 332697"/>
                    <a:gd name="connsiteY1" fmla="*/ 30480 h 590959"/>
                    <a:gd name="connsiteX2" fmla="*/ 332697 w 332697"/>
                    <a:gd name="connsiteY2" fmla="*/ 590959 h 590959"/>
                    <a:gd name="connsiteX3" fmla="*/ 0 w 332697"/>
                    <a:gd name="connsiteY3" fmla="*/ 590959 h 590959"/>
                    <a:gd name="connsiteX4" fmla="*/ 0 w 332697"/>
                    <a:gd name="connsiteY4" fmla="*/ 0 h 590959"/>
                    <a:gd name="connsiteX0" fmla="*/ 0 w 332697"/>
                    <a:gd name="connsiteY0" fmla="*/ 0 h 590959"/>
                    <a:gd name="connsiteX1" fmla="*/ 306027 w 332697"/>
                    <a:gd name="connsiteY1" fmla="*/ 0 h 590959"/>
                    <a:gd name="connsiteX2" fmla="*/ 332697 w 332697"/>
                    <a:gd name="connsiteY2" fmla="*/ 590959 h 590959"/>
                    <a:gd name="connsiteX3" fmla="*/ 0 w 332697"/>
                    <a:gd name="connsiteY3" fmla="*/ 590959 h 590959"/>
                    <a:gd name="connsiteX4" fmla="*/ 0 w 332697"/>
                    <a:gd name="connsiteY4" fmla="*/ 0 h 590959"/>
                    <a:gd name="connsiteX0" fmla="*/ 0 w 332697"/>
                    <a:gd name="connsiteY0" fmla="*/ 23706 h 614665"/>
                    <a:gd name="connsiteX1" fmla="*/ 306027 w 332697"/>
                    <a:gd name="connsiteY1" fmla="*/ 23706 h 614665"/>
                    <a:gd name="connsiteX2" fmla="*/ 332697 w 332697"/>
                    <a:gd name="connsiteY2" fmla="*/ 614665 h 614665"/>
                    <a:gd name="connsiteX3" fmla="*/ 0 w 332697"/>
                    <a:gd name="connsiteY3" fmla="*/ 614665 h 614665"/>
                    <a:gd name="connsiteX4" fmla="*/ 0 w 332697"/>
                    <a:gd name="connsiteY4" fmla="*/ 23706 h 614665"/>
                    <a:gd name="connsiteX0" fmla="*/ 0 w 332697"/>
                    <a:gd name="connsiteY0" fmla="*/ 34524 h 625483"/>
                    <a:gd name="connsiteX1" fmla="*/ 306027 w 332697"/>
                    <a:gd name="connsiteY1" fmla="*/ 34524 h 625483"/>
                    <a:gd name="connsiteX2" fmla="*/ 332697 w 332697"/>
                    <a:gd name="connsiteY2" fmla="*/ 625483 h 625483"/>
                    <a:gd name="connsiteX3" fmla="*/ 0 w 332697"/>
                    <a:gd name="connsiteY3" fmla="*/ 625483 h 625483"/>
                    <a:gd name="connsiteX4" fmla="*/ 0 w 332697"/>
                    <a:gd name="connsiteY4" fmla="*/ 34524 h 625483"/>
                    <a:gd name="connsiteX0" fmla="*/ 0 w 306027"/>
                    <a:gd name="connsiteY0" fmla="*/ 34524 h 625483"/>
                    <a:gd name="connsiteX1" fmla="*/ 306027 w 306027"/>
                    <a:gd name="connsiteY1" fmla="*/ 34524 h 625483"/>
                    <a:gd name="connsiteX2" fmla="*/ 302217 w 306027"/>
                    <a:gd name="connsiteY2" fmla="*/ 614053 h 625483"/>
                    <a:gd name="connsiteX3" fmla="*/ 0 w 306027"/>
                    <a:gd name="connsiteY3" fmla="*/ 625483 h 625483"/>
                    <a:gd name="connsiteX4" fmla="*/ 0 w 306027"/>
                    <a:gd name="connsiteY4" fmla="*/ 34524 h 625483"/>
                    <a:gd name="connsiteX0" fmla="*/ 0 w 302217"/>
                    <a:gd name="connsiteY0" fmla="*/ 5802 h 596761"/>
                    <a:gd name="connsiteX1" fmla="*/ 264117 w 302217"/>
                    <a:gd name="connsiteY1" fmla="*/ 181062 h 596761"/>
                    <a:gd name="connsiteX2" fmla="*/ 302217 w 302217"/>
                    <a:gd name="connsiteY2" fmla="*/ 585331 h 596761"/>
                    <a:gd name="connsiteX3" fmla="*/ 0 w 302217"/>
                    <a:gd name="connsiteY3" fmla="*/ 596761 h 596761"/>
                    <a:gd name="connsiteX4" fmla="*/ 0 w 302217"/>
                    <a:gd name="connsiteY4" fmla="*/ 5802 h 596761"/>
                    <a:gd name="connsiteX0" fmla="*/ 0 w 309837"/>
                    <a:gd name="connsiteY0" fmla="*/ 32444 h 623403"/>
                    <a:gd name="connsiteX1" fmla="*/ 309837 w 309837"/>
                    <a:gd name="connsiteY1" fmla="*/ 36254 h 623403"/>
                    <a:gd name="connsiteX2" fmla="*/ 302217 w 309837"/>
                    <a:gd name="connsiteY2" fmla="*/ 611973 h 623403"/>
                    <a:gd name="connsiteX3" fmla="*/ 0 w 309837"/>
                    <a:gd name="connsiteY3" fmla="*/ 623403 h 623403"/>
                    <a:gd name="connsiteX4" fmla="*/ 0 w 309837"/>
                    <a:gd name="connsiteY4" fmla="*/ 32444 h 623403"/>
                    <a:gd name="connsiteX0" fmla="*/ 0 w 309837"/>
                    <a:gd name="connsiteY0" fmla="*/ 39020 h 618549"/>
                    <a:gd name="connsiteX1" fmla="*/ 309837 w 309837"/>
                    <a:gd name="connsiteY1" fmla="*/ 31400 h 618549"/>
                    <a:gd name="connsiteX2" fmla="*/ 302217 w 309837"/>
                    <a:gd name="connsiteY2" fmla="*/ 607119 h 618549"/>
                    <a:gd name="connsiteX3" fmla="*/ 0 w 309837"/>
                    <a:gd name="connsiteY3" fmla="*/ 618549 h 618549"/>
                    <a:gd name="connsiteX4" fmla="*/ 0 w 309837"/>
                    <a:gd name="connsiteY4" fmla="*/ 39020 h 618549"/>
                    <a:gd name="connsiteX0" fmla="*/ 0 w 309837"/>
                    <a:gd name="connsiteY0" fmla="*/ 39020 h 618549"/>
                    <a:gd name="connsiteX1" fmla="*/ 309837 w 309837"/>
                    <a:gd name="connsiteY1" fmla="*/ 31400 h 618549"/>
                    <a:gd name="connsiteX2" fmla="*/ 285738 w 309837"/>
                    <a:gd name="connsiteY2" fmla="*/ 589131 h 618549"/>
                    <a:gd name="connsiteX3" fmla="*/ 0 w 309837"/>
                    <a:gd name="connsiteY3" fmla="*/ 618549 h 618549"/>
                    <a:gd name="connsiteX4" fmla="*/ 0 w 309837"/>
                    <a:gd name="connsiteY4" fmla="*/ 39020 h 618549"/>
                    <a:gd name="connsiteX0" fmla="*/ 0 w 309837"/>
                    <a:gd name="connsiteY0" fmla="*/ 39020 h 616766"/>
                    <a:gd name="connsiteX1" fmla="*/ 309837 w 309837"/>
                    <a:gd name="connsiteY1" fmla="*/ 31400 h 616766"/>
                    <a:gd name="connsiteX2" fmla="*/ 285738 w 309837"/>
                    <a:gd name="connsiteY2" fmla="*/ 589131 h 616766"/>
                    <a:gd name="connsiteX3" fmla="*/ 26610 w 309837"/>
                    <a:gd name="connsiteY3" fmla="*/ 616766 h 616766"/>
                    <a:gd name="connsiteX4" fmla="*/ 0 w 309837"/>
                    <a:gd name="connsiteY4" fmla="*/ 39020 h 616766"/>
                    <a:gd name="connsiteX0" fmla="*/ 0 w 309837"/>
                    <a:gd name="connsiteY0" fmla="*/ 39020 h 628935"/>
                    <a:gd name="connsiteX1" fmla="*/ 309837 w 309837"/>
                    <a:gd name="connsiteY1" fmla="*/ 31400 h 628935"/>
                    <a:gd name="connsiteX2" fmla="*/ 285738 w 309837"/>
                    <a:gd name="connsiteY2" fmla="*/ 589131 h 628935"/>
                    <a:gd name="connsiteX3" fmla="*/ 15967 w 309837"/>
                    <a:gd name="connsiteY3" fmla="*/ 628935 h 628935"/>
                    <a:gd name="connsiteX4" fmla="*/ 0 w 309837"/>
                    <a:gd name="connsiteY4" fmla="*/ 39020 h 628935"/>
                    <a:gd name="connsiteX0" fmla="*/ 0 w 309837"/>
                    <a:gd name="connsiteY0" fmla="*/ 39020 h 613984"/>
                    <a:gd name="connsiteX1" fmla="*/ 309837 w 309837"/>
                    <a:gd name="connsiteY1" fmla="*/ 31400 h 613984"/>
                    <a:gd name="connsiteX2" fmla="*/ 285738 w 309837"/>
                    <a:gd name="connsiteY2" fmla="*/ 589131 h 613984"/>
                    <a:gd name="connsiteX3" fmla="*/ 11146 w 309837"/>
                    <a:gd name="connsiteY3" fmla="*/ 613984 h 613984"/>
                    <a:gd name="connsiteX4" fmla="*/ 0 w 309837"/>
                    <a:gd name="connsiteY4" fmla="*/ 39020 h 613984"/>
                    <a:gd name="connsiteX0" fmla="*/ 0 w 309837"/>
                    <a:gd name="connsiteY0" fmla="*/ 39020 h 621034"/>
                    <a:gd name="connsiteX1" fmla="*/ 309837 w 309837"/>
                    <a:gd name="connsiteY1" fmla="*/ 31400 h 621034"/>
                    <a:gd name="connsiteX2" fmla="*/ 285738 w 309837"/>
                    <a:gd name="connsiteY2" fmla="*/ 589131 h 621034"/>
                    <a:gd name="connsiteX3" fmla="*/ 11146 w 309837"/>
                    <a:gd name="connsiteY3" fmla="*/ 613984 h 621034"/>
                    <a:gd name="connsiteX4" fmla="*/ 0 w 309837"/>
                    <a:gd name="connsiteY4" fmla="*/ 39020 h 621034"/>
                    <a:gd name="connsiteX0" fmla="*/ 0 w 309837"/>
                    <a:gd name="connsiteY0" fmla="*/ 39020 h 622514"/>
                    <a:gd name="connsiteX1" fmla="*/ 309837 w 309837"/>
                    <a:gd name="connsiteY1" fmla="*/ 31400 h 622514"/>
                    <a:gd name="connsiteX2" fmla="*/ 285738 w 309837"/>
                    <a:gd name="connsiteY2" fmla="*/ 589131 h 622514"/>
                    <a:gd name="connsiteX3" fmla="*/ 11146 w 309837"/>
                    <a:gd name="connsiteY3" fmla="*/ 613984 h 622514"/>
                    <a:gd name="connsiteX4" fmla="*/ 0 w 309837"/>
                    <a:gd name="connsiteY4" fmla="*/ 39020 h 622514"/>
                    <a:gd name="connsiteX0" fmla="*/ 0 w 309837"/>
                    <a:gd name="connsiteY0" fmla="*/ 39020 h 621198"/>
                    <a:gd name="connsiteX1" fmla="*/ 309837 w 309837"/>
                    <a:gd name="connsiteY1" fmla="*/ 31400 h 621198"/>
                    <a:gd name="connsiteX2" fmla="*/ 304236 w 309837"/>
                    <a:gd name="connsiteY2" fmla="*/ 580254 h 621198"/>
                    <a:gd name="connsiteX3" fmla="*/ 11146 w 309837"/>
                    <a:gd name="connsiteY3" fmla="*/ 613984 h 621198"/>
                    <a:gd name="connsiteX4" fmla="*/ 0 w 309837"/>
                    <a:gd name="connsiteY4" fmla="*/ 39020 h 621198"/>
                    <a:gd name="connsiteX0" fmla="*/ 0 w 309837"/>
                    <a:gd name="connsiteY0" fmla="*/ 39020 h 620832"/>
                    <a:gd name="connsiteX1" fmla="*/ 309837 w 309837"/>
                    <a:gd name="connsiteY1" fmla="*/ 31400 h 620832"/>
                    <a:gd name="connsiteX2" fmla="*/ 292577 w 309837"/>
                    <a:gd name="connsiteY2" fmla="*/ 577217 h 620832"/>
                    <a:gd name="connsiteX3" fmla="*/ 11146 w 309837"/>
                    <a:gd name="connsiteY3" fmla="*/ 613984 h 620832"/>
                    <a:gd name="connsiteX4" fmla="*/ 0 w 309837"/>
                    <a:gd name="connsiteY4" fmla="*/ 39020 h 620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9837" h="620832">
                      <a:moveTo>
                        <a:pt x="0" y="39020"/>
                      </a:moveTo>
                      <a:cubicBezTo>
                        <a:pt x="109629" y="920"/>
                        <a:pt x="162108" y="-21940"/>
                        <a:pt x="309837" y="31400"/>
                      </a:cubicBezTo>
                      <a:lnTo>
                        <a:pt x="292577" y="577217"/>
                      </a:lnTo>
                      <a:cubicBezTo>
                        <a:pt x="205612" y="596651"/>
                        <a:pt x="93311" y="636876"/>
                        <a:pt x="11146" y="613984"/>
                      </a:cubicBezTo>
                      <a:lnTo>
                        <a:pt x="0" y="39020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56" name="Ovale 55">
                <a:extLst>
                  <a:ext uri="{FF2B5EF4-FFF2-40B4-BE49-F238E27FC236}">
                    <a16:creationId xmlns:a16="http://schemas.microsoft.com/office/drawing/2014/main" id="{70AF323C-5251-842C-7BBD-0F6D9CA0A2B3}"/>
                  </a:ext>
                </a:extLst>
              </p:cNvPr>
              <p:cNvSpPr/>
              <p:nvPr/>
            </p:nvSpPr>
            <p:spPr>
              <a:xfrm rot="556420">
                <a:off x="7186720" y="5748667"/>
                <a:ext cx="772156" cy="24422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7" name="Rettangolo 70">
                <a:extLst>
                  <a:ext uri="{FF2B5EF4-FFF2-40B4-BE49-F238E27FC236}">
                    <a16:creationId xmlns:a16="http://schemas.microsoft.com/office/drawing/2014/main" id="{AA4861DE-C091-FF79-21F8-796F0F28D694}"/>
                  </a:ext>
                </a:extLst>
              </p:cNvPr>
              <p:cNvSpPr/>
              <p:nvPr/>
            </p:nvSpPr>
            <p:spPr>
              <a:xfrm rot="767930">
                <a:off x="7238988" y="4646225"/>
                <a:ext cx="930846" cy="1276261"/>
              </a:xfrm>
              <a:custGeom>
                <a:avLst/>
                <a:gdLst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20569 w 776240"/>
                  <a:gd name="connsiteY0" fmla="*/ 0 h 1499616"/>
                  <a:gd name="connsiteX1" fmla="*/ 776240 w 776240"/>
                  <a:gd name="connsiteY1" fmla="*/ 0 h 1499616"/>
                  <a:gd name="connsiteX2" fmla="*/ 776240 w 776240"/>
                  <a:gd name="connsiteY2" fmla="*/ 1499616 h 1499616"/>
                  <a:gd name="connsiteX3" fmla="*/ 20569 w 776240"/>
                  <a:gd name="connsiteY3" fmla="*/ 1499616 h 1499616"/>
                  <a:gd name="connsiteX4" fmla="*/ 20569 w 776240"/>
                  <a:gd name="connsiteY4" fmla="*/ 0 h 1499616"/>
                  <a:gd name="connsiteX0" fmla="*/ 20569 w 835845"/>
                  <a:gd name="connsiteY0" fmla="*/ 0 h 1499616"/>
                  <a:gd name="connsiteX1" fmla="*/ 776240 w 835845"/>
                  <a:gd name="connsiteY1" fmla="*/ 0 h 1499616"/>
                  <a:gd name="connsiteX2" fmla="*/ 776240 w 835845"/>
                  <a:gd name="connsiteY2" fmla="*/ 1499616 h 1499616"/>
                  <a:gd name="connsiteX3" fmla="*/ 20569 w 835845"/>
                  <a:gd name="connsiteY3" fmla="*/ 1499616 h 1499616"/>
                  <a:gd name="connsiteX4" fmla="*/ 20569 w 835845"/>
                  <a:gd name="connsiteY4" fmla="*/ 0 h 1499616"/>
                  <a:gd name="connsiteX0" fmla="*/ 20569 w 818819"/>
                  <a:gd name="connsiteY0" fmla="*/ 0 h 1499616"/>
                  <a:gd name="connsiteX1" fmla="*/ 776240 w 818819"/>
                  <a:gd name="connsiteY1" fmla="*/ 0 h 1499616"/>
                  <a:gd name="connsiteX2" fmla="*/ 684800 w 818819"/>
                  <a:gd name="connsiteY2" fmla="*/ 1493520 h 1499616"/>
                  <a:gd name="connsiteX3" fmla="*/ 20569 w 818819"/>
                  <a:gd name="connsiteY3" fmla="*/ 1499616 h 1499616"/>
                  <a:gd name="connsiteX4" fmla="*/ 20569 w 818819"/>
                  <a:gd name="connsiteY4" fmla="*/ 0 h 1499616"/>
                  <a:gd name="connsiteX0" fmla="*/ 20569 w 818819"/>
                  <a:gd name="connsiteY0" fmla="*/ 0 h 1547056"/>
                  <a:gd name="connsiteX1" fmla="*/ 776240 w 818819"/>
                  <a:gd name="connsiteY1" fmla="*/ 0 h 1547056"/>
                  <a:gd name="connsiteX2" fmla="*/ 684800 w 818819"/>
                  <a:gd name="connsiteY2" fmla="*/ 1493520 h 1547056"/>
                  <a:gd name="connsiteX3" fmla="*/ 20569 w 818819"/>
                  <a:gd name="connsiteY3" fmla="*/ 1499616 h 1547056"/>
                  <a:gd name="connsiteX4" fmla="*/ 20569 w 818819"/>
                  <a:gd name="connsiteY4" fmla="*/ 0 h 1547056"/>
                  <a:gd name="connsiteX0" fmla="*/ 20569 w 826508"/>
                  <a:gd name="connsiteY0" fmla="*/ 0 h 1499616"/>
                  <a:gd name="connsiteX1" fmla="*/ 776240 w 826508"/>
                  <a:gd name="connsiteY1" fmla="*/ 0 h 1499616"/>
                  <a:gd name="connsiteX2" fmla="*/ 733667 w 826508"/>
                  <a:gd name="connsiteY2" fmla="*/ 1170381 h 1499616"/>
                  <a:gd name="connsiteX3" fmla="*/ 20569 w 826508"/>
                  <a:gd name="connsiteY3" fmla="*/ 1499616 h 1499616"/>
                  <a:gd name="connsiteX4" fmla="*/ 20569 w 826508"/>
                  <a:gd name="connsiteY4" fmla="*/ 0 h 1499616"/>
                  <a:gd name="connsiteX0" fmla="*/ 20569 w 827210"/>
                  <a:gd name="connsiteY0" fmla="*/ 0 h 1499616"/>
                  <a:gd name="connsiteX1" fmla="*/ 776240 w 827210"/>
                  <a:gd name="connsiteY1" fmla="*/ 0 h 1499616"/>
                  <a:gd name="connsiteX2" fmla="*/ 737403 w 827210"/>
                  <a:gd name="connsiteY2" fmla="*/ 1192367 h 1499616"/>
                  <a:gd name="connsiteX3" fmla="*/ 20569 w 827210"/>
                  <a:gd name="connsiteY3" fmla="*/ 1499616 h 1499616"/>
                  <a:gd name="connsiteX4" fmla="*/ 20569 w 827210"/>
                  <a:gd name="connsiteY4" fmla="*/ 0 h 1499616"/>
                  <a:gd name="connsiteX0" fmla="*/ 20569 w 841645"/>
                  <a:gd name="connsiteY0" fmla="*/ 0 h 1499616"/>
                  <a:gd name="connsiteX1" fmla="*/ 776240 w 841645"/>
                  <a:gd name="connsiteY1" fmla="*/ 0 h 1499616"/>
                  <a:gd name="connsiteX2" fmla="*/ 737403 w 841645"/>
                  <a:gd name="connsiteY2" fmla="*/ 1192367 h 1499616"/>
                  <a:gd name="connsiteX3" fmla="*/ 20569 w 841645"/>
                  <a:gd name="connsiteY3" fmla="*/ 1499616 h 1499616"/>
                  <a:gd name="connsiteX4" fmla="*/ 20569 w 841645"/>
                  <a:gd name="connsiteY4" fmla="*/ 0 h 1499616"/>
                  <a:gd name="connsiteX0" fmla="*/ 20569 w 919569"/>
                  <a:gd name="connsiteY0" fmla="*/ 0 h 1499616"/>
                  <a:gd name="connsiteX1" fmla="*/ 874426 w 919569"/>
                  <a:gd name="connsiteY1" fmla="*/ 1012 h 1499616"/>
                  <a:gd name="connsiteX2" fmla="*/ 737403 w 919569"/>
                  <a:gd name="connsiteY2" fmla="*/ 1192367 h 1499616"/>
                  <a:gd name="connsiteX3" fmla="*/ 20569 w 919569"/>
                  <a:gd name="connsiteY3" fmla="*/ 1499616 h 1499616"/>
                  <a:gd name="connsiteX4" fmla="*/ 20569 w 919569"/>
                  <a:gd name="connsiteY4" fmla="*/ 0 h 1499616"/>
                  <a:gd name="connsiteX0" fmla="*/ 20569 w 875235"/>
                  <a:gd name="connsiteY0" fmla="*/ 0 h 1499616"/>
                  <a:gd name="connsiteX1" fmla="*/ 874426 w 875235"/>
                  <a:gd name="connsiteY1" fmla="*/ 1012 h 1499616"/>
                  <a:gd name="connsiteX2" fmla="*/ 737403 w 875235"/>
                  <a:gd name="connsiteY2" fmla="*/ 1192367 h 1499616"/>
                  <a:gd name="connsiteX3" fmla="*/ 20569 w 875235"/>
                  <a:gd name="connsiteY3" fmla="*/ 1499616 h 1499616"/>
                  <a:gd name="connsiteX4" fmla="*/ 20569 w 875235"/>
                  <a:gd name="connsiteY4" fmla="*/ 0 h 1499616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338221"/>
                  <a:gd name="connsiteX1" fmla="*/ 901699 w 902508"/>
                  <a:gd name="connsiteY1" fmla="*/ 78974 h 1338221"/>
                  <a:gd name="connsiteX2" fmla="*/ 764676 w 902508"/>
                  <a:gd name="connsiteY2" fmla="*/ 1270329 h 1338221"/>
                  <a:gd name="connsiteX3" fmla="*/ 38391 w 902508"/>
                  <a:gd name="connsiteY3" fmla="*/ 1318393 h 1338221"/>
                  <a:gd name="connsiteX4" fmla="*/ 0 w 902508"/>
                  <a:gd name="connsiteY4" fmla="*/ 0 h 1338221"/>
                  <a:gd name="connsiteX0" fmla="*/ 0 w 902508"/>
                  <a:gd name="connsiteY0" fmla="*/ 0 h 1419679"/>
                  <a:gd name="connsiteX1" fmla="*/ 901699 w 902508"/>
                  <a:gd name="connsiteY1" fmla="*/ 78974 h 1419679"/>
                  <a:gd name="connsiteX2" fmla="*/ 764676 w 902508"/>
                  <a:gd name="connsiteY2" fmla="*/ 1270329 h 1419679"/>
                  <a:gd name="connsiteX3" fmla="*/ 136321 w 902508"/>
                  <a:gd name="connsiteY3" fmla="*/ 1419679 h 1419679"/>
                  <a:gd name="connsiteX4" fmla="*/ 0 w 902508"/>
                  <a:gd name="connsiteY4" fmla="*/ 0 h 1419679"/>
                  <a:gd name="connsiteX0" fmla="*/ 0 w 866365"/>
                  <a:gd name="connsiteY0" fmla="*/ 0 h 1546267"/>
                  <a:gd name="connsiteX1" fmla="*/ 865556 w 866365"/>
                  <a:gd name="connsiteY1" fmla="*/ 205562 h 1546267"/>
                  <a:gd name="connsiteX2" fmla="*/ 728533 w 866365"/>
                  <a:gd name="connsiteY2" fmla="*/ 1396917 h 1546267"/>
                  <a:gd name="connsiteX3" fmla="*/ 100178 w 866365"/>
                  <a:gd name="connsiteY3" fmla="*/ 1546267 h 1546267"/>
                  <a:gd name="connsiteX4" fmla="*/ 0 w 866365"/>
                  <a:gd name="connsiteY4" fmla="*/ 0 h 1546267"/>
                  <a:gd name="connsiteX0" fmla="*/ 0 w 824778"/>
                  <a:gd name="connsiteY0" fmla="*/ 0 h 1546267"/>
                  <a:gd name="connsiteX1" fmla="*/ 823198 w 824778"/>
                  <a:gd name="connsiteY1" fmla="*/ 125936 h 1546267"/>
                  <a:gd name="connsiteX2" fmla="*/ 728533 w 824778"/>
                  <a:gd name="connsiteY2" fmla="*/ 1396917 h 1546267"/>
                  <a:gd name="connsiteX3" fmla="*/ 100178 w 824778"/>
                  <a:gd name="connsiteY3" fmla="*/ 1546267 h 1546267"/>
                  <a:gd name="connsiteX4" fmla="*/ 0 w 824778"/>
                  <a:gd name="connsiteY4" fmla="*/ 0 h 1546267"/>
                  <a:gd name="connsiteX0" fmla="*/ 0 w 824778"/>
                  <a:gd name="connsiteY0" fmla="*/ 0 h 1565831"/>
                  <a:gd name="connsiteX1" fmla="*/ 823198 w 824778"/>
                  <a:gd name="connsiteY1" fmla="*/ 125936 h 1565831"/>
                  <a:gd name="connsiteX2" fmla="*/ 728533 w 824778"/>
                  <a:gd name="connsiteY2" fmla="*/ 1396917 h 1565831"/>
                  <a:gd name="connsiteX3" fmla="*/ 100178 w 824778"/>
                  <a:gd name="connsiteY3" fmla="*/ 1546267 h 1565831"/>
                  <a:gd name="connsiteX4" fmla="*/ 0 w 824778"/>
                  <a:gd name="connsiteY4" fmla="*/ 0 h 1565831"/>
                  <a:gd name="connsiteX0" fmla="*/ 0 w 824778"/>
                  <a:gd name="connsiteY0" fmla="*/ 0 h 1596225"/>
                  <a:gd name="connsiteX1" fmla="*/ 823198 w 824778"/>
                  <a:gd name="connsiteY1" fmla="*/ 125936 h 1596225"/>
                  <a:gd name="connsiteX2" fmla="*/ 728533 w 824778"/>
                  <a:gd name="connsiteY2" fmla="*/ 1396917 h 1596225"/>
                  <a:gd name="connsiteX3" fmla="*/ 100178 w 824778"/>
                  <a:gd name="connsiteY3" fmla="*/ 1546267 h 1596225"/>
                  <a:gd name="connsiteX4" fmla="*/ 0 w 824778"/>
                  <a:gd name="connsiteY4" fmla="*/ 0 h 159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4778" h="1596225">
                    <a:moveTo>
                      <a:pt x="0" y="0"/>
                    </a:moveTo>
                    <a:lnTo>
                      <a:pt x="823198" y="125936"/>
                    </a:lnTo>
                    <a:cubicBezTo>
                      <a:pt x="832712" y="571156"/>
                      <a:pt x="799039" y="1176225"/>
                      <a:pt x="728533" y="1396917"/>
                    </a:cubicBezTo>
                    <a:cubicBezTo>
                      <a:pt x="472262" y="1648037"/>
                      <a:pt x="287691" y="1616189"/>
                      <a:pt x="100178" y="1546267"/>
                    </a:cubicBezTo>
                    <a:cubicBezTo>
                      <a:pt x="-9550" y="1058587"/>
                      <a:pt x="184739" y="450462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8" name="Rettangolo 73">
                <a:extLst>
                  <a:ext uri="{FF2B5EF4-FFF2-40B4-BE49-F238E27FC236}">
                    <a16:creationId xmlns:a16="http://schemas.microsoft.com/office/drawing/2014/main" id="{AAC8B19B-7048-AC6B-0E06-5C48B011A5F2}"/>
                  </a:ext>
                </a:extLst>
              </p:cNvPr>
              <p:cNvSpPr/>
              <p:nvPr/>
            </p:nvSpPr>
            <p:spPr>
              <a:xfrm rot="777002">
                <a:off x="7486574" y="5308285"/>
                <a:ext cx="322509" cy="611179"/>
              </a:xfrm>
              <a:custGeom>
                <a:avLst/>
                <a:gdLst>
                  <a:gd name="connsiteX0" fmla="*/ 0 w 332697"/>
                  <a:gd name="connsiteY0" fmla="*/ 0 h 590959"/>
                  <a:gd name="connsiteX1" fmla="*/ 33269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2217 w 332697"/>
                  <a:gd name="connsiteY1" fmla="*/ 3048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602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23706 h 614665"/>
                  <a:gd name="connsiteX1" fmla="*/ 306027 w 332697"/>
                  <a:gd name="connsiteY1" fmla="*/ 23706 h 614665"/>
                  <a:gd name="connsiteX2" fmla="*/ 332697 w 332697"/>
                  <a:gd name="connsiteY2" fmla="*/ 614665 h 614665"/>
                  <a:gd name="connsiteX3" fmla="*/ 0 w 332697"/>
                  <a:gd name="connsiteY3" fmla="*/ 614665 h 614665"/>
                  <a:gd name="connsiteX4" fmla="*/ 0 w 332697"/>
                  <a:gd name="connsiteY4" fmla="*/ 23706 h 614665"/>
                  <a:gd name="connsiteX0" fmla="*/ 0 w 332697"/>
                  <a:gd name="connsiteY0" fmla="*/ 34524 h 625483"/>
                  <a:gd name="connsiteX1" fmla="*/ 306027 w 332697"/>
                  <a:gd name="connsiteY1" fmla="*/ 34524 h 625483"/>
                  <a:gd name="connsiteX2" fmla="*/ 332697 w 332697"/>
                  <a:gd name="connsiteY2" fmla="*/ 625483 h 625483"/>
                  <a:gd name="connsiteX3" fmla="*/ 0 w 332697"/>
                  <a:gd name="connsiteY3" fmla="*/ 625483 h 625483"/>
                  <a:gd name="connsiteX4" fmla="*/ 0 w 332697"/>
                  <a:gd name="connsiteY4" fmla="*/ 34524 h 625483"/>
                  <a:gd name="connsiteX0" fmla="*/ 0 w 306027"/>
                  <a:gd name="connsiteY0" fmla="*/ 34524 h 625483"/>
                  <a:gd name="connsiteX1" fmla="*/ 306027 w 306027"/>
                  <a:gd name="connsiteY1" fmla="*/ 34524 h 625483"/>
                  <a:gd name="connsiteX2" fmla="*/ 302217 w 306027"/>
                  <a:gd name="connsiteY2" fmla="*/ 614053 h 625483"/>
                  <a:gd name="connsiteX3" fmla="*/ 0 w 306027"/>
                  <a:gd name="connsiteY3" fmla="*/ 625483 h 625483"/>
                  <a:gd name="connsiteX4" fmla="*/ 0 w 306027"/>
                  <a:gd name="connsiteY4" fmla="*/ 34524 h 625483"/>
                  <a:gd name="connsiteX0" fmla="*/ 0 w 302217"/>
                  <a:gd name="connsiteY0" fmla="*/ 5802 h 596761"/>
                  <a:gd name="connsiteX1" fmla="*/ 264117 w 302217"/>
                  <a:gd name="connsiteY1" fmla="*/ 181062 h 596761"/>
                  <a:gd name="connsiteX2" fmla="*/ 302217 w 302217"/>
                  <a:gd name="connsiteY2" fmla="*/ 585331 h 596761"/>
                  <a:gd name="connsiteX3" fmla="*/ 0 w 302217"/>
                  <a:gd name="connsiteY3" fmla="*/ 596761 h 596761"/>
                  <a:gd name="connsiteX4" fmla="*/ 0 w 302217"/>
                  <a:gd name="connsiteY4" fmla="*/ 5802 h 596761"/>
                  <a:gd name="connsiteX0" fmla="*/ 0 w 309837"/>
                  <a:gd name="connsiteY0" fmla="*/ 32444 h 623403"/>
                  <a:gd name="connsiteX1" fmla="*/ 309837 w 309837"/>
                  <a:gd name="connsiteY1" fmla="*/ 36254 h 623403"/>
                  <a:gd name="connsiteX2" fmla="*/ 302217 w 309837"/>
                  <a:gd name="connsiteY2" fmla="*/ 611973 h 623403"/>
                  <a:gd name="connsiteX3" fmla="*/ 0 w 309837"/>
                  <a:gd name="connsiteY3" fmla="*/ 623403 h 623403"/>
                  <a:gd name="connsiteX4" fmla="*/ 0 w 309837"/>
                  <a:gd name="connsiteY4" fmla="*/ 32444 h 623403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302217 w 309837"/>
                  <a:gd name="connsiteY2" fmla="*/ 607119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285738 w 309837"/>
                  <a:gd name="connsiteY2" fmla="*/ 589131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6766"/>
                  <a:gd name="connsiteX1" fmla="*/ 309837 w 309837"/>
                  <a:gd name="connsiteY1" fmla="*/ 31400 h 616766"/>
                  <a:gd name="connsiteX2" fmla="*/ 285738 w 309837"/>
                  <a:gd name="connsiteY2" fmla="*/ 589131 h 616766"/>
                  <a:gd name="connsiteX3" fmla="*/ 26610 w 309837"/>
                  <a:gd name="connsiteY3" fmla="*/ 616766 h 616766"/>
                  <a:gd name="connsiteX4" fmla="*/ 0 w 309837"/>
                  <a:gd name="connsiteY4" fmla="*/ 39020 h 616766"/>
                  <a:gd name="connsiteX0" fmla="*/ 0 w 309837"/>
                  <a:gd name="connsiteY0" fmla="*/ 39020 h 628935"/>
                  <a:gd name="connsiteX1" fmla="*/ 309837 w 309837"/>
                  <a:gd name="connsiteY1" fmla="*/ 31400 h 628935"/>
                  <a:gd name="connsiteX2" fmla="*/ 285738 w 309837"/>
                  <a:gd name="connsiteY2" fmla="*/ 589131 h 628935"/>
                  <a:gd name="connsiteX3" fmla="*/ 15967 w 309837"/>
                  <a:gd name="connsiteY3" fmla="*/ 628935 h 628935"/>
                  <a:gd name="connsiteX4" fmla="*/ 0 w 309837"/>
                  <a:gd name="connsiteY4" fmla="*/ 39020 h 628935"/>
                  <a:gd name="connsiteX0" fmla="*/ 0 w 309837"/>
                  <a:gd name="connsiteY0" fmla="*/ 39020 h 613984"/>
                  <a:gd name="connsiteX1" fmla="*/ 309837 w 309837"/>
                  <a:gd name="connsiteY1" fmla="*/ 31400 h 613984"/>
                  <a:gd name="connsiteX2" fmla="*/ 285738 w 309837"/>
                  <a:gd name="connsiteY2" fmla="*/ 589131 h 613984"/>
                  <a:gd name="connsiteX3" fmla="*/ 11146 w 309837"/>
                  <a:gd name="connsiteY3" fmla="*/ 613984 h 613984"/>
                  <a:gd name="connsiteX4" fmla="*/ 0 w 309837"/>
                  <a:gd name="connsiteY4" fmla="*/ 39020 h 613984"/>
                  <a:gd name="connsiteX0" fmla="*/ 0 w 309837"/>
                  <a:gd name="connsiteY0" fmla="*/ 39020 h 621034"/>
                  <a:gd name="connsiteX1" fmla="*/ 309837 w 309837"/>
                  <a:gd name="connsiteY1" fmla="*/ 31400 h 621034"/>
                  <a:gd name="connsiteX2" fmla="*/ 285738 w 309837"/>
                  <a:gd name="connsiteY2" fmla="*/ 589131 h 621034"/>
                  <a:gd name="connsiteX3" fmla="*/ 11146 w 309837"/>
                  <a:gd name="connsiteY3" fmla="*/ 613984 h 621034"/>
                  <a:gd name="connsiteX4" fmla="*/ 0 w 309837"/>
                  <a:gd name="connsiteY4" fmla="*/ 39020 h 621034"/>
                  <a:gd name="connsiteX0" fmla="*/ 0 w 309837"/>
                  <a:gd name="connsiteY0" fmla="*/ 39020 h 622514"/>
                  <a:gd name="connsiteX1" fmla="*/ 309837 w 309837"/>
                  <a:gd name="connsiteY1" fmla="*/ 31400 h 622514"/>
                  <a:gd name="connsiteX2" fmla="*/ 285738 w 309837"/>
                  <a:gd name="connsiteY2" fmla="*/ 589131 h 622514"/>
                  <a:gd name="connsiteX3" fmla="*/ 11146 w 309837"/>
                  <a:gd name="connsiteY3" fmla="*/ 613984 h 622514"/>
                  <a:gd name="connsiteX4" fmla="*/ 0 w 309837"/>
                  <a:gd name="connsiteY4" fmla="*/ 39020 h 622514"/>
                  <a:gd name="connsiteX0" fmla="*/ 0 w 309837"/>
                  <a:gd name="connsiteY0" fmla="*/ 39020 h 621198"/>
                  <a:gd name="connsiteX1" fmla="*/ 309837 w 309837"/>
                  <a:gd name="connsiteY1" fmla="*/ 31400 h 621198"/>
                  <a:gd name="connsiteX2" fmla="*/ 304236 w 309837"/>
                  <a:gd name="connsiteY2" fmla="*/ 580254 h 621198"/>
                  <a:gd name="connsiteX3" fmla="*/ 11146 w 309837"/>
                  <a:gd name="connsiteY3" fmla="*/ 613984 h 621198"/>
                  <a:gd name="connsiteX4" fmla="*/ 0 w 309837"/>
                  <a:gd name="connsiteY4" fmla="*/ 39020 h 621198"/>
                  <a:gd name="connsiteX0" fmla="*/ 0 w 309837"/>
                  <a:gd name="connsiteY0" fmla="*/ 39020 h 620832"/>
                  <a:gd name="connsiteX1" fmla="*/ 309837 w 309837"/>
                  <a:gd name="connsiteY1" fmla="*/ 31400 h 620832"/>
                  <a:gd name="connsiteX2" fmla="*/ 292577 w 309837"/>
                  <a:gd name="connsiteY2" fmla="*/ 577217 h 620832"/>
                  <a:gd name="connsiteX3" fmla="*/ 11146 w 309837"/>
                  <a:gd name="connsiteY3" fmla="*/ 613984 h 620832"/>
                  <a:gd name="connsiteX4" fmla="*/ 0 w 309837"/>
                  <a:gd name="connsiteY4" fmla="*/ 39020 h 620832"/>
                  <a:gd name="connsiteX0" fmla="*/ 0 w 309837"/>
                  <a:gd name="connsiteY0" fmla="*/ 39020 h 619986"/>
                  <a:gd name="connsiteX1" fmla="*/ 309837 w 309837"/>
                  <a:gd name="connsiteY1" fmla="*/ 31400 h 619986"/>
                  <a:gd name="connsiteX2" fmla="*/ 306291 w 309837"/>
                  <a:gd name="connsiteY2" fmla="*/ 568851 h 619986"/>
                  <a:gd name="connsiteX3" fmla="*/ 11146 w 309837"/>
                  <a:gd name="connsiteY3" fmla="*/ 613984 h 619986"/>
                  <a:gd name="connsiteX4" fmla="*/ 0 w 309837"/>
                  <a:gd name="connsiteY4" fmla="*/ 39020 h 619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9837" h="619986">
                    <a:moveTo>
                      <a:pt x="0" y="39020"/>
                    </a:moveTo>
                    <a:cubicBezTo>
                      <a:pt x="109629" y="920"/>
                      <a:pt x="162108" y="-21940"/>
                      <a:pt x="309837" y="31400"/>
                    </a:cubicBezTo>
                    <a:lnTo>
                      <a:pt x="306291" y="568851"/>
                    </a:lnTo>
                    <a:cubicBezTo>
                      <a:pt x="219326" y="588285"/>
                      <a:pt x="93311" y="636876"/>
                      <a:pt x="11146" y="613984"/>
                    </a:cubicBezTo>
                    <a:lnTo>
                      <a:pt x="0" y="3902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59" name="Gruppo 58">
                <a:extLst>
                  <a:ext uri="{FF2B5EF4-FFF2-40B4-BE49-F238E27FC236}">
                    <a16:creationId xmlns:a16="http://schemas.microsoft.com/office/drawing/2014/main" id="{468B7476-BE3D-1CF7-8789-941AA08488E1}"/>
                  </a:ext>
                </a:extLst>
              </p:cNvPr>
              <p:cNvGrpSpPr/>
              <p:nvPr/>
            </p:nvGrpSpPr>
            <p:grpSpPr>
              <a:xfrm>
                <a:off x="7519203" y="3305705"/>
                <a:ext cx="1030544" cy="1508774"/>
                <a:chOff x="7519203" y="3480608"/>
                <a:chExt cx="990053" cy="1530515"/>
              </a:xfrm>
            </p:grpSpPr>
            <p:sp>
              <p:nvSpPr>
                <p:cNvPr id="97" name="Trapezio 67">
                  <a:extLst>
                    <a:ext uri="{FF2B5EF4-FFF2-40B4-BE49-F238E27FC236}">
                      <a16:creationId xmlns:a16="http://schemas.microsoft.com/office/drawing/2014/main" id="{A254C49D-4AE7-1DB3-C810-85D0F85F78E2}"/>
                    </a:ext>
                  </a:extLst>
                </p:cNvPr>
                <p:cNvSpPr/>
                <p:nvPr/>
              </p:nvSpPr>
              <p:spPr>
                <a:xfrm rot="929617">
                  <a:off x="7519203" y="3480608"/>
                  <a:ext cx="990053" cy="1530515"/>
                </a:xfrm>
                <a:custGeom>
                  <a:avLst/>
                  <a:gdLst>
                    <a:gd name="connsiteX0" fmla="*/ 0 w 1017409"/>
                    <a:gd name="connsiteY0" fmla="*/ 1393390 h 1393390"/>
                    <a:gd name="connsiteX1" fmla="*/ 149671 w 1017409"/>
                    <a:gd name="connsiteY1" fmla="*/ 0 h 1393390"/>
                    <a:gd name="connsiteX2" fmla="*/ 867738 w 1017409"/>
                    <a:gd name="connsiteY2" fmla="*/ 0 h 1393390"/>
                    <a:gd name="connsiteX3" fmla="*/ 1017409 w 1017409"/>
                    <a:gd name="connsiteY3" fmla="*/ 1393390 h 1393390"/>
                    <a:gd name="connsiteX4" fmla="*/ 0 w 1017409"/>
                    <a:gd name="connsiteY4" fmla="*/ 1393390 h 1393390"/>
                    <a:gd name="connsiteX0" fmla="*/ 0 w 961936"/>
                    <a:gd name="connsiteY0" fmla="*/ 1393390 h 1393390"/>
                    <a:gd name="connsiteX1" fmla="*/ 149671 w 961936"/>
                    <a:gd name="connsiteY1" fmla="*/ 0 h 1393390"/>
                    <a:gd name="connsiteX2" fmla="*/ 867738 w 961936"/>
                    <a:gd name="connsiteY2" fmla="*/ 0 h 1393390"/>
                    <a:gd name="connsiteX3" fmla="*/ 961936 w 961936"/>
                    <a:gd name="connsiteY3" fmla="*/ 1392953 h 1393390"/>
                    <a:gd name="connsiteX4" fmla="*/ 0 w 961936"/>
                    <a:gd name="connsiteY4" fmla="*/ 1393390 h 1393390"/>
                    <a:gd name="connsiteX0" fmla="*/ 0 w 990173"/>
                    <a:gd name="connsiteY0" fmla="*/ 1393390 h 1393390"/>
                    <a:gd name="connsiteX1" fmla="*/ 149671 w 990173"/>
                    <a:gd name="connsiteY1" fmla="*/ 0 h 1393390"/>
                    <a:gd name="connsiteX2" fmla="*/ 867738 w 990173"/>
                    <a:gd name="connsiteY2" fmla="*/ 0 h 1393390"/>
                    <a:gd name="connsiteX3" fmla="*/ 961936 w 990173"/>
                    <a:gd name="connsiteY3" fmla="*/ 1392953 h 1393390"/>
                    <a:gd name="connsiteX4" fmla="*/ 0 w 990173"/>
                    <a:gd name="connsiteY4" fmla="*/ 1393390 h 1393390"/>
                    <a:gd name="connsiteX0" fmla="*/ 0 w 990173"/>
                    <a:gd name="connsiteY0" fmla="*/ 1393390 h 1393390"/>
                    <a:gd name="connsiteX1" fmla="*/ 149671 w 990173"/>
                    <a:gd name="connsiteY1" fmla="*/ 0 h 1393390"/>
                    <a:gd name="connsiteX2" fmla="*/ 867738 w 990173"/>
                    <a:gd name="connsiteY2" fmla="*/ 0 h 1393390"/>
                    <a:gd name="connsiteX3" fmla="*/ 961936 w 990173"/>
                    <a:gd name="connsiteY3" fmla="*/ 1392953 h 1393390"/>
                    <a:gd name="connsiteX4" fmla="*/ 0 w 990173"/>
                    <a:gd name="connsiteY4" fmla="*/ 1393390 h 1393390"/>
                    <a:gd name="connsiteX0" fmla="*/ 0 w 990173"/>
                    <a:gd name="connsiteY0" fmla="*/ 1393390 h 1411727"/>
                    <a:gd name="connsiteX1" fmla="*/ 149671 w 990173"/>
                    <a:gd name="connsiteY1" fmla="*/ 0 h 1411727"/>
                    <a:gd name="connsiteX2" fmla="*/ 867738 w 990173"/>
                    <a:gd name="connsiteY2" fmla="*/ 0 h 1411727"/>
                    <a:gd name="connsiteX3" fmla="*/ 961936 w 990173"/>
                    <a:gd name="connsiteY3" fmla="*/ 1392953 h 1411727"/>
                    <a:gd name="connsiteX4" fmla="*/ 0 w 990173"/>
                    <a:gd name="connsiteY4" fmla="*/ 1393390 h 1411727"/>
                    <a:gd name="connsiteX0" fmla="*/ 11176 w 1001349"/>
                    <a:gd name="connsiteY0" fmla="*/ 1393390 h 1411727"/>
                    <a:gd name="connsiteX1" fmla="*/ 160847 w 1001349"/>
                    <a:gd name="connsiteY1" fmla="*/ 0 h 1411727"/>
                    <a:gd name="connsiteX2" fmla="*/ 878914 w 1001349"/>
                    <a:gd name="connsiteY2" fmla="*/ 0 h 1411727"/>
                    <a:gd name="connsiteX3" fmla="*/ 973112 w 1001349"/>
                    <a:gd name="connsiteY3" fmla="*/ 1392953 h 1411727"/>
                    <a:gd name="connsiteX4" fmla="*/ 11176 w 1001349"/>
                    <a:gd name="connsiteY4" fmla="*/ 1393390 h 1411727"/>
                    <a:gd name="connsiteX0" fmla="*/ 13018 w 1003191"/>
                    <a:gd name="connsiteY0" fmla="*/ 1393390 h 1411727"/>
                    <a:gd name="connsiteX1" fmla="*/ 162689 w 1003191"/>
                    <a:gd name="connsiteY1" fmla="*/ 0 h 1411727"/>
                    <a:gd name="connsiteX2" fmla="*/ 880756 w 1003191"/>
                    <a:gd name="connsiteY2" fmla="*/ 0 h 1411727"/>
                    <a:gd name="connsiteX3" fmla="*/ 974954 w 1003191"/>
                    <a:gd name="connsiteY3" fmla="*/ 1392953 h 1411727"/>
                    <a:gd name="connsiteX4" fmla="*/ 13018 w 1003191"/>
                    <a:gd name="connsiteY4" fmla="*/ 1393390 h 1411727"/>
                    <a:gd name="connsiteX0" fmla="*/ 13018 w 996432"/>
                    <a:gd name="connsiteY0" fmla="*/ 1393390 h 1450462"/>
                    <a:gd name="connsiteX1" fmla="*/ 162689 w 996432"/>
                    <a:gd name="connsiteY1" fmla="*/ 0 h 1450462"/>
                    <a:gd name="connsiteX2" fmla="*/ 880756 w 996432"/>
                    <a:gd name="connsiteY2" fmla="*/ 0 h 1450462"/>
                    <a:gd name="connsiteX3" fmla="*/ 967173 w 996432"/>
                    <a:gd name="connsiteY3" fmla="*/ 1450461 h 1450462"/>
                    <a:gd name="connsiteX4" fmla="*/ 13018 w 996432"/>
                    <a:gd name="connsiteY4" fmla="*/ 1393390 h 1450462"/>
                    <a:gd name="connsiteX0" fmla="*/ 12523 w 995937"/>
                    <a:gd name="connsiteY0" fmla="*/ 1393390 h 1450462"/>
                    <a:gd name="connsiteX1" fmla="*/ 162194 w 995937"/>
                    <a:gd name="connsiteY1" fmla="*/ 0 h 1450462"/>
                    <a:gd name="connsiteX2" fmla="*/ 880261 w 995937"/>
                    <a:gd name="connsiteY2" fmla="*/ 0 h 1450462"/>
                    <a:gd name="connsiteX3" fmla="*/ 966678 w 995937"/>
                    <a:gd name="connsiteY3" fmla="*/ 1450461 h 1450462"/>
                    <a:gd name="connsiteX4" fmla="*/ 12523 w 995937"/>
                    <a:gd name="connsiteY4" fmla="*/ 1393390 h 1450462"/>
                    <a:gd name="connsiteX0" fmla="*/ 12523 w 995937"/>
                    <a:gd name="connsiteY0" fmla="*/ 1432747 h 1489819"/>
                    <a:gd name="connsiteX1" fmla="*/ 162194 w 995937"/>
                    <a:gd name="connsiteY1" fmla="*/ 39357 h 1489819"/>
                    <a:gd name="connsiteX2" fmla="*/ 880261 w 995937"/>
                    <a:gd name="connsiteY2" fmla="*/ 39357 h 1489819"/>
                    <a:gd name="connsiteX3" fmla="*/ 966678 w 995937"/>
                    <a:gd name="connsiteY3" fmla="*/ 1489818 h 1489819"/>
                    <a:gd name="connsiteX4" fmla="*/ 12523 w 995937"/>
                    <a:gd name="connsiteY4" fmla="*/ 1432747 h 1489819"/>
                    <a:gd name="connsiteX0" fmla="*/ 12523 w 995937"/>
                    <a:gd name="connsiteY0" fmla="*/ 1432747 h 1518816"/>
                    <a:gd name="connsiteX1" fmla="*/ 162194 w 995937"/>
                    <a:gd name="connsiteY1" fmla="*/ 39357 h 1518816"/>
                    <a:gd name="connsiteX2" fmla="*/ 880261 w 995937"/>
                    <a:gd name="connsiteY2" fmla="*/ 39357 h 1518816"/>
                    <a:gd name="connsiteX3" fmla="*/ 966678 w 995937"/>
                    <a:gd name="connsiteY3" fmla="*/ 1489818 h 1518816"/>
                    <a:gd name="connsiteX4" fmla="*/ 12523 w 995937"/>
                    <a:gd name="connsiteY4" fmla="*/ 1432747 h 1518816"/>
                    <a:gd name="connsiteX0" fmla="*/ 12523 w 995937"/>
                    <a:gd name="connsiteY0" fmla="*/ 1432747 h 1534940"/>
                    <a:gd name="connsiteX1" fmla="*/ 162194 w 995937"/>
                    <a:gd name="connsiteY1" fmla="*/ 39357 h 1534940"/>
                    <a:gd name="connsiteX2" fmla="*/ 880261 w 995937"/>
                    <a:gd name="connsiteY2" fmla="*/ 39357 h 1534940"/>
                    <a:gd name="connsiteX3" fmla="*/ 966678 w 995937"/>
                    <a:gd name="connsiteY3" fmla="*/ 1489818 h 1534940"/>
                    <a:gd name="connsiteX4" fmla="*/ 12523 w 995937"/>
                    <a:gd name="connsiteY4" fmla="*/ 1432747 h 1534940"/>
                    <a:gd name="connsiteX0" fmla="*/ 12523 w 1003560"/>
                    <a:gd name="connsiteY0" fmla="*/ 1428322 h 1530515"/>
                    <a:gd name="connsiteX1" fmla="*/ 162194 w 1003560"/>
                    <a:gd name="connsiteY1" fmla="*/ 34932 h 1530515"/>
                    <a:gd name="connsiteX2" fmla="*/ 925119 w 1003560"/>
                    <a:gd name="connsiteY2" fmla="*/ 54127 h 1530515"/>
                    <a:gd name="connsiteX3" fmla="*/ 966678 w 1003560"/>
                    <a:gd name="connsiteY3" fmla="*/ 1485393 h 1530515"/>
                    <a:gd name="connsiteX4" fmla="*/ 12523 w 1003560"/>
                    <a:gd name="connsiteY4" fmla="*/ 1428322 h 1530515"/>
                    <a:gd name="connsiteX0" fmla="*/ 12523 w 991671"/>
                    <a:gd name="connsiteY0" fmla="*/ 1428322 h 1530515"/>
                    <a:gd name="connsiteX1" fmla="*/ 162194 w 991671"/>
                    <a:gd name="connsiteY1" fmla="*/ 34932 h 1530515"/>
                    <a:gd name="connsiteX2" fmla="*/ 925119 w 991671"/>
                    <a:gd name="connsiteY2" fmla="*/ 54127 h 1530515"/>
                    <a:gd name="connsiteX3" fmla="*/ 966678 w 991671"/>
                    <a:gd name="connsiteY3" fmla="*/ 1485393 h 1530515"/>
                    <a:gd name="connsiteX4" fmla="*/ 12523 w 991671"/>
                    <a:gd name="connsiteY4" fmla="*/ 1428322 h 1530515"/>
                    <a:gd name="connsiteX0" fmla="*/ 12523 w 990053"/>
                    <a:gd name="connsiteY0" fmla="*/ 1428322 h 1530515"/>
                    <a:gd name="connsiteX1" fmla="*/ 162194 w 990053"/>
                    <a:gd name="connsiteY1" fmla="*/ 34932 h 1530515"/>
                    <a:gd name="connsiteX2" fmla="*/ 925119 w 990053"/>
                    <a:gd name="connsiteY2" fmla="*/ 54127 h 1530515"/>
                    <a:gd name="connsiteX3" fmla="*/ 966678 w 990053"/>
                    <a:gd name="connsiteY3" fmla="*/ 1485393 h 1530515"/>
                    <a:gd name="connsiteX4" fmla="*/ 12523 w 990053"/>
                    <a:gd name="connsiteY4" fmla="*/ 1428322 h 1530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0053" h="1530515">
                      <a:moveTo>
                        <a:pt x="12523" y="1428322"/>
                      </a:moveTo>
                      <a:cubicBezTo>
                        <a:pt x="-40980" y="1332536"/>
                        <a:pt x="89837" y="560973"/>
                        <a:pt x="162194" y="34932"/>
                      </a:cubicBezTo>
                      <a:cubicBezTo>
                        <a:pt x="321651" y="-53623"/>
                        <a:pt x="685763" y="54127"/>
                        <a:pt x="925119" y="54127"/>
                      </a:cubicBezTo>
                      <a:cubicBezTo>
                        <a:pt x="850367" y="706018"/>
                        <a:pt x="1057201" y="1090073"/>
                        <a:pt x="966678" y="1485393"/>
                      </a:cubicBezTo>
                      <a:cubicBezTo>
                        <a:pt x="516692" y="1560930"/>
                        <a:pt x="95716" y="1541443"/>
                        <a:pt x="12523" y="1428322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8" name="Rettangolo 51">
                  <a:extLst>
                    <a:ext uri="{FF2B5EF4-FFF2-40B4-BE49-F238E27FC236}">
                      <a16:creationId xmlns:a16="http://schemas.microsoft.com/office/drawing/2014/main" id="{AA1F2855-0E7A-30E2-9E7C-4B305C4F3F2C}"/>
                    </a:ext>
                  </a:extLst>
                </p:cNvPr>
                <p:cNvSpPr/>
                <p:nvPr/>
              </p:nvSpPr>
              <p:spPr>
                <a:xfrm rot="975309">
                  <a:off x="7836195" y="3544231"/>
                  <a:ext cx="629296" cy="743701"/>
                </a:xfrm>
                <a:custGeom>
                  <a:avLst/>
                  <a:gdLst>
                    <a:gd name="connsiteX0" fmla="*/ 0 w 616619"/>
                    <a:gd name="connsiteY0" fmla="*/ 0 h 621814"/>
                    <a:gd name="connsiteX1" fmla="*/ 616619 w 616619"/>
                    <a:gd name="connsiteY1" fmla="*/ 0 h 621814"/>
                    <a:gd name="connsiteX2" fmla="*/ 616619 w 616619"/>
                    <a:gd name="connsiteY2" fmla="*/ 621814 h 621814"/>
                    <a:gd name="connsiteX3" fmla="*/ 0 w 616619"/>
                    <a:gd name="connsiteY3" fmla="*/ 621814 h 621814"/>
                    <a:gd name="connsiteX4" fmla="*/ 0 w 616619"/>
                    <a:gd name="connsiteY4" fmla="*/ 0 h 621814"/>
                    <a:gd name="connsiteX0" fmla="*/ 0 w 616619"/>
                    <a:gd name="connsiteY0" fmla="*/ 0 h 688563"/>
                    <a:gd name="connsiteX1" fmla="*/ 616619 w 616619"/>
                    <a:gd name="connsiteY1" fmla="*/ 0 h 688563"/>
                    <a:gd name="connsiteX2" fmla="*/ 616619 w 616619"/>
                    <a:gd name="connsiteY2" fmla="*/ 621814 h 688563"/>
                    <a:gd name="connsiteX3" fmla="*/ 0 w 616619"/>
                    <a:gd name="connsiteY3" fmla="*/ 621814 h 688563"/>
                    <a:gd name="connsiteX4" fmla="*/ 0 w 616619"/>
                    <a:gd name="connsiteY4" fmla="*/ 0 h 688563"/>
                    <a:gd name="connsiteX0" fmla="*/ 0 w 616619"/>
                    <a:gd name="connsiteY0" fmla="*/ 0 h 708755"/>
                    <a:gd name="connsiteX1" fmla="*/ 616619 w 616619"/>
                    <a:gd name="connsiteY1" fmla="*/ 0 h 708755"/>
                    <a:gd name="connsiteX2" fmla="*/ 616619 w 616619"/>
                    <a:gd name="connsiteY2" fmla="*/ 621814 h 708755"/>
                    <a:gd name="connsiteX3" fmla="*/ 0 w 616619"/>
                    <a:gd name="connsiteY3" fmla="*/ 621814 h 708755"/>
                    <a:gd name="connsiteX4" fmla="*/ 0 w 616619"/>
                    <a:gd name="connsiteY4" fmla="*/ 0 h 708755"/>
                    <a:gd name="connsiteX0" fmla="*/ 0 w 616619"/>
                    <a:gd name="connsiteY0" fmla="*/ 0 h 711984"/>
                    <a:gd name="connsiteX1" fmla="*/ 616619 w 616619"/>
                    <a:gd name="connsiteY1" fmla="*/ 0 h 711984"/>
                    <a:gd name="connsiteX2" fmla="*/ 616619 w 616619"/>
                    <a:gd name="connsiteY2" fmla="*/ 621814 h 711984"/>
                    <a:gd name="connsiteX3" fmla="*/ 0 w 616619"/>
                    <a:gd name="connsiteY3" fmla="*/ 621814 h 711984"/>
                    <a:gd name="connsiteX4" fmla="*/ 0 w 616619"/>
                    <a:gd name="connsiteY4" fmla="*/ 0 h 711984"/>
                    <a:gd name="connsiteX0" fmla="*/ 0 w 616619"/>
                    <a:gd name="connsiteY0" fmla="*/ 0 h 712500"/>
                    <a:gd name="connsiteX1" fmla="*/ 616619 w 616619"/>
                    <a:gd name="connsiteY1" fmla="*/ 0 h 712500"/>
                    <a:gd name="connsiteX2" fmla="*/ 616619 w 616619"/>
                    <a:gd name="connsiteY2" fmla="*/ 621814 h 712500"/>
                    <a:gd name="connsiteX3" fmla="*/ 0 w 616619"/>
                    <a:gd name="connsiteY3" fmla="*/ 621814 h 712500"/>
                    <a:gd name="connsiteX4" fmla="*/ 0 w 616619"/>
                    <a:gd name="connsiteY4" fmla="*/ 0 h 712500"/>
                    <a:gd name="connsiteX0" fmla="*/ 0 w 630030"/>
                    <a:gd name="connsiteY0" fmla="*/ 0 h 712500"/>
                    <a:gd name="connsiteX1" fmla="*/ 630030 w 630030"/>
                    <a:gd name="connsiteY1" fmla="*/ 2440 h 712500"/>
                    <a:gd name="connsiteX2" fmla="*/ 616619 w 630030"/>
                    <a:gd name="connsiteY2" fmla="*/ 621814 h 712500"/>
                    <a:gd name="connsiteX3" fmla="*/ 0 w 630030"/>
                    <a:gd name="connsiteY3" fmla="*/ 621814 h 712500"/>
                    <a:gd name="connsiteX4" fmla="*/ 0 w 630030"/>
                    <a:gd name="connsiteY4" fmla="*/ 0 h 712500"/>
                    <a:gd name="connsiteX0" fmla="*/ 0 w 616619"/>
                    <a:gd name="connsiteY0" fmla="*/ 0 h 712500"/>
                    <a:gd name="connsiteX1" fmla="*/ 583210 w 616619"/>
                    <a:gd name="connsiteY1" fmla="*/ 16091 h 712500"/>
                    <a:gd name="connsiteX2" fmla="*/ 616619 w 616619"/>
                    <a:gd name="connsiteY2" fmla="*/ 621814 h 712500"/>
                    <a:gd name="connsiteX3" fmla="*/ 0 w 616619"/>
                    <a:gd name="connsiteY3" fmla="*/ 621814 h 712500"/>
                    <a:gd name="connsiteX4" fmla="*/ 0 w 616619"/>
                    <a:gd name="connsiteY4" fmla="*/ 0 h 712500"/>
                    <a:gd name="connsiteX0" fmla="*/ 0 w 629296"/>
                    <a:gd name="connsiteY0" fmla="*/ 0 h 712500"/>
                    <a:gd name="connsiteX1" fmla="*/ 629296 w 629296"/>
                    <a:gd name="connsiteY1" fmla="*/ 21703 h 712500"/>
                    <a:gd name="connsiteX2" fmla="*/ 616619 w 629296"/>
                    <a:gd name="connsiteY2" fmla="*/ 621814 h 712500"/>
                    <a:gd name="connsiteX3" fmla="*/ 0 w 629296"/>
                    <a:gd name="connsiteY3" fmla="*/ 621814 h 712500"/>
                    <a:gd name="connsiteX4" fmla="*/ 0 w 629296"/>
                    <a:gd name="connsiteY4" fmla="*/ 0 h 712500"/>
                    <a:gd name="connsiteX0" fmla="*/ 0 w 629296"/>
                    <a:gd name="connsiteY0" fmla="*/ 11210 h 723710"/>
                    <a:gd name="connsiteX1" fmla="*/ 629296 w 629296"/>
                    <a:gd name="connsiteY1" fmla="*/ 32913 h 723710"/>
                    <a:gd name="connsiteX2" fmla="*/ 616619 w 629296"/>
                    <a:gd name="connsiteY2" fmla="*/ 633024 h 723710"/>
                    <a:gd name="connsiteX3" fmla="*/ 0 w 629296"/>
                    <a:gd name="connsiteY3" fmla="*/ 633024 h 723710"/>
                    <a:gd name="connsiteX4" fmla="*/ 0 w 629296"/>
                    <a:gd name="connsiteY4" fmla="*/ 11210 h 723710"/>
                    <a:gd name="connsiteX0" fmla="*/ 0 w 629296"/>
                    <a:gd name="connsiteY0" fmla="*/ 31201 h 743701"/>
                    <a:gd name="connsiteX1" fmla="*/ 629296 w 629296"/>
                    <a:gd name="connsiteY1" fmla="*/ 52904 h 743701"/>
                    <a:gd name="connsiteX2" fmla="*/ 616619 w 629296"/>
                    <a:gd name="connsiteY2" fmla="*/ 653015 h 743701"/>
                    <a:gd name="connsiteX3" fmla="*/ 0 w 629296"/>
                    <a:gd name="connsiteY3" fmla="*/ 653015 h 743701"/>
                    <a:gd name="connsiteX4" fmla="*/ 0 w 629296"/>
                    <a:gd name="connsiteY4" fmla="*/ 31201 h 743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9296" h="743701">
                      <a:moveTo>
                        <a:pt x="0" y="31201"/>
                      </a:moveTo>
                      <a:cubicBezTo>
                        <a:pt x="200260" y="-15942"/>
                        <a:pt x="415878" y="-10414"/>
                        <a:pt x="629296" y="52904"/>
                      </a:cubicBezTo>
                      <a:lnTo>
                        <a:pt x="616619" y="653015"/>
                      </a:lnTo>
                      <a:cubicBezTo>
                        <a:pt x="436182" y="804442"/>
                        <a:pt x="84588" y="739080"/>
                        <a:pt x="0" y="653015"/>
                      </a:cubicBezTo>
                      <a:lnTo>
                        <a:pt x="0" y="31201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9" name="Rettangolo con angoli arrotondati 98">
                  <a:extLst>
                    <a:ext uri="{FF2B5EF4-FFF2-40B4-BE49-F238E27FC236}">
                      <a16:creationId xmlns:a16="http://schemas.microsoft.com/office/drawing/2014/main" id="{1232955A-C10A-CDB1-FECA-D690FF9C31D3}"/>
                    </a:ext>
                  </a:extLst>
                </p:cNvPr>
                <p:cNvSpPr/>
                <p:nvPr/>
              </p:nvSpPr>
              <p:spPr>
                <a:xfrm rot="932484">
                  <a:off x="7878799" y="3516627"/>
                  <a:ext cx="180607" cy="471634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00" name="Rettangolo con angoli arrotondati 99">
                  <a:extLst>
                    <a:ext uri="{FF2B5EF4-FFF2-40B4-BE49-F238E27FC236}">
                      <a16:creationId xmlns:a16="http://schemas.microsoft.com/office/drawing/2014/main" id="{0AF41980-1B9C-6581-81FA-CCD67BC0BE27}"/>
                    </a:ext>
                  </a:extLst>
                </p:cNvPr>
                <p:cNvSpPr/>
                <p:nvPr/>
              </p:nvSpPr>
              <p:spPr>
                <a:xfrm rot="1190323">
                  <a:off x="8303944" y="3644241"/>
                  <a:ext cx="180607" cy="471634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60" name="Gruppo 59">
                <a:extLst>
                  <a:ext uri="{FF2B5EF4-FFF2-40B4-BE49-F238E27FC236}">
                    <a16:creationId xmlns:a16="http://schemas.microsoft.com/office/drawing/2014/main" id="{EE952D18-3B47-F076-9BEE-6A954C4571C0}"/>
                  </a:ext>
                </a:extLst>
              </p:cNvPr>
              <p:cNvGrpSpPr/>
              <p:nvPr/>
            </p:nvGrpSpPr>
            <p:grpSpPr>
              <a:xfrm>
                <a:off x="8041251" y="2928707"/>
                <a:ext cx="1512717" cy="787636"/>
                <a:chOff x="8041251" y="3114001"/>
                <a:chExt cx="1453281" cy="798986"/>
              </a:xfrm>
            </p:grpSpPr>
            <p:grpSp>
              <p:nvGrpSpPr>
                <p:cNvPr id="90" name="Gruppo 89">
                  <a:extLst>
                    <a:ext uri="{FF2B5EF4-FFF2-40B4-BE49-F238E27FC236}">
                      <a16:creationId xmlns:a16="http://schemas.microsoft.com/office/drawing/2014/main" id="{91C45F93-A8E7-6217-D467-2B1286AD03D1}"/>
                    </a:ext>
                  </a:extLst>
                </p:cNvPr>
                <p:cNvGrpSpPr/>
                <p:nvPr/>
              </p:nvGrpSpPr>
              <p:grpSpPr>
                <a:xfrm>
                  <a:off x="8041251" y="3281209"/>
                  <a:ext cx="480577" cy="631778"/>
                  <a:chOff x="8017161" y="3295527"/>
                  <a:chExt cx="480577" cy="631778"/>
                </a:xfrm>
              </p:grpSpPr>
              <p:sp>
                <p:nvSpPr>
                  <p:cNvPr id="95" name="Trapezio 49">
                    <a:extLst>
                      <a:ext uri="{FF2B5EF4-FFF2-40B4-BE49-F238E27FC236}">
                        <a16:creationId xmlns:a16="http://schemas.microsoft.com/office/drawing/2014/main" id="{506C9F21-ABCC-823A-CA9F-4871B2FB80DD}"/>
                      </a:ext>
                    </a:extLst>
                  </p:cNvPr>
                  <p:cNvSpPr/>
                  <p:nvPr/>
                </p:nvSpPr>
                <p:spPr>
                  <a:xfrm rot="11738135">
                    <a:off x="8017161" y="3295527"/>
                    <a:ext cx="480577" cy="468662"/>
                  </a:xfrm>
                  <a:custGeom>
                    <a:avLst/>
                    <a:gdLst>
                      <a:gd name="connsiteX0" fmla="*/ 0 w 321145"/>
                      <a:gd name="connsiteY0" fmla="*/ 361419 h 361419"/>
                      <a:gd name="connsiteX1" fmla="*/ 80286 w 321145"/>
                      <a:gd name="connsiteY1" fmla="*/ 0 h 361419"/>
                      <a:gd name="connsiteX2" fmla="*/ 240859 w 321145"/>
                      <a:gd name="connsiteY2" fmla="*/ 0 h 361419"/>
                      <a:gd name="connsiteX3" fmla="*/ 321145 w 321145"/>
                      <a:gd name="connsiteY3" fmla="*/ 361419 h 361419"/>
                      <a:gd name="connsiteX4" fmla="*/ 0 w 321145"/>
                      <a:gd name="connsiteY4" fmla="*/ 361419 h 361419"/>
                      <a:gd name="connsiteX0" fmla="*/ 0 w 321145"/>
                      <a:gd name="connsiteY0" fmla="*/ 361419 h 412763"/>
                      <a:gd name="connsiteX1" fmla="*/ 80286 w 321145"/>
                      <a:gd name="connsiteY1" fmla="*/ 0 h 412763"/>
                      <a:gd name="connsiteX2" fmla="*/ 240859 w 321145"/>
                      <a:gd name="connsiteY2" fmla="*/ 0 h 412763"/>
                      <a:gd name="connsiteX3" fmla="*/ 321145 w 321145"/>
                      <a:gd name="connsiteY3" fmla="*/ 361419 h 412763"/>
                      <a:gd name="connsiteX4" fmla="*/ 0 w 321145"/>
                      <a:gd name="connsiteY4" fmla="*/ 361419 h 41276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81953"/>
                      <a:gd name="connsiteY0" fmla="*/ 302475 h 416714"/>
                      <a:gd name="connsiteX1" fmla="*/ 141094 w 381953"/>
                      <a:gd name="connsiteY1" fmla="*/ 0 h 416714"/>
                      <a:gd name="connsiteX2" fmla="*/ 301667 w 381953"/>
                      <a:gd name="connsiteY2" fmla="*/ 0 h 416714"/>
                      <a:gd name="connsiteX3" fmla="*/ 381953 w 381953"/>
                      <a:gd name="connsiteY3" fmla="*/ 361419 h 416714"/>
                      <a:gd name="connsiteX4" fmla="*/ 0 w 381953"/>
                      <a:gd name="connsiteY4" fmla="*/ 302475 h 416714"/>
                      <a:gd name="connsiteX0" fmla="*/ 0 w 433414"/>
                      <a:gd name="connsiteY0" fmla="*/ 302475 h 404427"/>
                      <a:gd name="connsiteX1" fmla="*/ 141094 w 433414"/>
                      <a:gd name="connsiteY1" fmla="*/ 0 h 404427"/>
                      <a:gd name="connsiteX2" fmla="*/ 301667 w 433414"/>
                      <a:gd name="connsiteY2" fmla="*/ 0 h 404427"/>
                      <a:gd name="connsiteX3" fmla="*/ 433414 w 433414"/>
                      <a:gd name="connsiteY3" fmla="*/ 342175 h 404427"/>
                      <a:gd name="connsiteX4" fmla="*/ 0 w 433414"/>
                      <a:gd name="connsiteY4" fmla="*/ 302475 h 404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3414" h="404427">
                        <a:moveTo>
                          <a:pt x="0" y="302475"/>
                        </a:moveTo>
                        <a:cubicBezTo>
                          <a:pt x="179855" y="208788"/>
                          <a:pt x="209883" y="258317"/>
                          <a:pt x="141094" y="0"/>
                        </a:cubicBezTo>
                        <a:lnTo>
                          <a:pt x="301667" y="0"/>
                        </a:lnTo>
                        <a:cubicBezTo>
                          <a:pt x="328429" y="120473"/>
                          <a:pt x="302166" y="187642"/>
                          <a:pt x="433414" y="342175"/>
                        </a:cubicBezTo>
                        <a:cubicBezTo>
                          <a:pt x="335043" y="441031"/>
                          <a:pt x="101399" y="418000"/>
                          <a:pt x="0" y="302475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96" name="Ovale 95">
                    <a:extLst>
                      <a:ext uri="{FF2B5EF4-FFF2-40B4-BE49-F238E27FC236}">
                        <a16:creationId xmlns:a16="http://schemas.microsoft.com/office/drawing/2014/main" id="{4BF99E16-ECE7-3B21-AF30-A8FAB2A90FC0}"/>
                      </a:ext>
                    </a:extLst>
                  </p:cNvPr>
                  <p:cNvSpPr/>
                  <p:nvPr/>
                </p:nvSpPr>
                <p:spPr>
                  <a:xfrm>
                    <a:off x="8030019" y="3658676"/>
                    <a:ext cx="268224" cy="268629"/>
                  </a:xfrm>
                  <a:prstGeom prst="ellipse">
                    <a:avLst/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grpSp>
              <p:nvGrpSpPr>
                <p:cNvPr id="91" name="Gruppo 90">
                  <a:extLst>
                    <a:ext uri="{FF2B5EF4-FFF2-40B4-BE49-F238E27FC236}">
                      <a16:creationId xmlns:a16="http://schemas.microsoft.com/office/drawing/2014/main" id="{9E3BD19A-85EC-5852-F88F-6B5E1B20A29D}"/>
                    </a:ext>
                  </a:extLst>
                </p:cNvPr>
                <p:cNvGrpSpPr/>
                <p:nvPr/>
              </p:nvGrpSpPr>
              <p:grpSpPr>
                <a:xfrm>
                  <a:off x="8992065" y="3239791"/>
                  <a:ext cx="502467" cy="641469"/>
                  <a:chOff x="8992065" y="3239791"/>
                  <a:chExt cx="502467" cy="641469"/>
                </a:xfrm>
              </p:grpSpPr>
              <p:sp>
                <p:nvSpPr>
                  <p:cNvPr id="93" name="Trapezio 49">
                    <a:extLst>
                      <a:ext uri="{FF2B5EF4-FFF2-40B4-BE49-F238E27FC236}">
                        <a16:creationId xmlns:a16="http://schemas.microsoft.com/office/drawing/2014/main" id="{2B1C5363-D9A2-3E03-B7AF-1DB62DAB4266}"/>
                      </a:ext>
                    </a:extLst>
                  </p:cNvPr>
                  <p:cNvSpPr/>
                  <p:nvPr/>
                </p:nvSpPr>
                <p:spPr>
                  <a:xfrm rot="9729401" flipH="1">
                    <a:off x="8992065" y="3239791"/>
                    <a:ext cx="502467" cy="507508"/>
                  </a:xfrm>
                  <a:custGeom>
                    <a:avLst/>
                    <a:gdLst>
                      <a:gd name="connsiteX0" fmla="*/ 0 w 321145"/>
                      <a:gd name="connsiteY0" fmla="*/ 361419 h 361419"/>
                      <a:gd name="connsiteX1" fmla="*/ 80286 w 321145"/>
                      <a:gd name="connsiteY1" fmla="*/ 0 h 361419"/>
                      <a:gd name="connsiteX2" fmla="*/ 240859 w 321145"/>
                      <a:gd name="connsiteY2" fmla="*/ 0 h 361419"/>
                      <a:gd name="connsiteX3" fmla="*/ 321145 w 321145"/>
                      <a:gd name="connsiteY3" fmla="*/ 361419 h 361419"/>
                      <a:gd name="connsiteX4" fmla="*/ 0 w 321145"/>
                      <a:gd name="connsiteY4" fmla="*/ 361419 h 361419"/>
                      <a:gd name="connsiteX0" fmla="*/ 0 w 321145"/>
                      <a:gd name="connsiteY0" fmla="*/ 361419 h 412763"/>
                      <a:gd name="connsiteX1" fmla="*/ 80286 w 321145"/>
                      <a:gd name="connsiteY1" fmla="*/ 0 h 412763"/>
                      <a:gd name="connsiteX2" fmla="*/ 240859 w 321145"/>
                      <a:gd name="connsiteY2" fmla="*/ 0 h 412763"/>
                      <a:gd name="connsiteX3" fmla="*/ 321145 w 321145"/>
                      <a:gd name="connsiteY3" fmla="*/ 361419 h 412763"/>
                      <a:gd name="connsiteX4" fmla="*/ 0 w 321145"/>
                      <a:gd name="connsiteY4" fmla="*/ 361419 h 41276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81953"/>
                      <a:gd name="connsiteY0" fmla="*/ 302475 h 416714"/>
                      <a:gd name="connsiteX1" fmla="*/ 141094 w 381953"/>
                      <a:gd name="connsiteY1" fmla="*/ 0 h 416714"/>
                      <a:gd name="connsiteX2" fmla="*/ 301667 w 381953"/>
                      <a:gd name="connsiteY2" fmla="*/ 0 h 416714"/>
                      <a:gd name="connsiteX3" fmla="*/ 381953 w 381953"/>
                      <a:gd name="connsiteY3" fmla="*/ 361419 h 416714"/>
                      <a:gd name="connsiteX4" fmla="*/ 0 w 381953"/>
                      <a:gd name="connsiteY4" fmla="*/ 302475 h 416714"/>
                      <a:gd name="connsiteX0" fmla="*/ 0 w 433414"/>
                      <a:gd name="connsiteY0" fmla="*/ 302475 h 404427"/>
                      <a:gd name="connsiteX1" fmla="*/ 141094 w 433414"/>
                      <a:gd name="connsiteY1" fmla="*/ 0 h 404427"/>
                      <a:gd name="connsiteX2" fmla="*/ 301667 w 433414"/>
                      <a:gd name="connsiteY2" fmla="*/ 0 h 404427"/>
                      <a:gd name="connsiteX3" fmla="*/ 433414 w 433414"/>
                      <a:gd name="connsiteY3" fmla="*/ 342175 h 404427"/>
                      <a:gd name="connsiteX4" fmla="*/ 0 w 433414"/>
                      <a:gd name="connsiteY4" fmla="*/ 302475 h 404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3414" h="404427">
                        <a:moveTo>
                          <a:pt x="0" y="302475"/>
                        </a:moveTo>
                        <a:cubicBezTo>
                          <a:pt x="179855" y="208788"/>
                          <a:pt x="209883" y="258317"/>
                          <a:pt x="141094" y="0"/>
                        </a:cubicBezTo>
                        <a:lnTo>
                          <a:pt x="301667" y="0"/>
                        </a:lnTo>
                        <a:cubicBezTo>
                          <a:pt x="328429" y="120473"/>
                          <a:pt x="302166" y="187642"/>
                          <a:pt x="433414" y="342175"/>
                        </a:cubicBezTo>
                        <a:cubicBezTo>
                          <a:pt x="335043" y="441031"/>
                          <a:pt x="101399" y="418000"/>
                          <a:pt x="0" y="302475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94" name="Ovale 93">
                    <a:extLst>
                      <a:ext uri="{FF2B5EF4-FFF2-40B4-BE49-F238E27FC236}">
                        <a16:creationId xmlns:a16="http://schemas.microsoft.com/office/drawing/2014/main" id="{03647FCE-7F53-69FF-EE17-C03F778D4A4A}"/>
                      </a:ext>
                    </a:extLst>
                  </p:cNvPr>
                  <p:cNvSpPr/>
                  <p:nvPr/>
                </p:nvSpPr>
                <p:spPr>
                  <a:xfrm>
                    <a:off x="9207716" y="3612631"/>
                    <a:ext cx="268224" cy="268629"/>
                  </a:xfrm>
                  <a:prstGeom prst="ellipse">
                    <a:avLst/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92" name="Esagono 45">
                  <a:extLst>
                    <a:ext uri="{FF2B5EF4-FFF2-40B4-BE49-F238E27FC236}">
                      <a16:creationId xmlns:a16="http://schemas.microsoft.com/office/drawing/2014/main" id="{0F33BAA7-5ADD-7635-119A-40E3E6B94C39}"/>
                    </a:ext>
                  </a:extLst>
                </p:cNvPr>
                <p:cNvSpPr/>
                <p:nvPr/>
              </p:nvSpPr>
              <p:spPr>
                <a:xfrm>
                  <a:off x="8240379" y="3114001"/>
                  <a:ext cx="997854" cy="678990"/>
                </a:xfrm>
                <a:custGeom>
                  <a:avLst/>
                  <a:gdLst>
                    <a:gd name="connsiteX0" fmla="*/ 0 w 880368"/>
                    <a:gd name="connsiteY0" fmla="*/ 414515 h 829030"/>
                    <a:gd name="connsiteX1" fmla="*/ 207258 w 880368"/>
                    <a:gd name="connsiteY1" fmla="*/ 0 h 829030"/>
                    <a:gd name="connsiteX2" fmla="*/ 673111 w 880368"/>
                    <a:gd name="connsiteY2" fmla="*/ 0 h 829030"/>
                    <a:gd name="connsiteX3" fmla="*/ 880368 w 880368"/>
                    <a:gd name="connsiteY3" fmla="*/ 414515 h 829030"/>
                    <a:gd name="connsiteX4" fmla="*/ 673111 w 880368"/>
                    <a:gd name="connsiteY4" fmla="*/ 829030 h 829030"/>
                    <a:gd name="connsiteX5" fmla="*/ 207258 w 880368"/>
                    <a:gd name="connsiteY5" fmla="*/ 829030 h 829030"/>
                    <a:gd name="connsiteX6" fmla="*/ 0 w 880368"/>
                    <a:gd name="connsiteY6" fmla="*/ 414515 h 829030"/>
                    <a:gd name="connsiteX0" fmla="*/ 0 w 886471"/>
                    <a:gd name="connsiteY0" fmla="*/ 414515 h 829030"/>
                    <a:gd name="connsiteX1" fmla="*/ 207258 w 886471"/>
                    <a:gd name="connsiteY1" fmla="*/ 0 h 829030"/>
                    <a:gd name="connsiteX2" fmla="*/ 886471 w 886471"/>
                    <a:gd name="connsiteY2" fmla="*/ 251460 h 829030"/>
                    <a:gd name="connsiteX3" fmla="*/ 880368 w 886471"/>
                    <a:gd name="connsiteY3" fmla="*/ 414515 h 829030"/>
                    <a:gd name="connsiteX4" fmla="*/ 673111 w 886471"/>
                    <a:gd name="connsiteY4" fmla="*/ 829030 h 829030"/>
                    <a:gd name="connsiteX5" fmla="*/ 207258 w 886471"/>
                    <a:gd name="connsiteY5" fmla="*/ 829030 h 829030"/>
                    <a:gd name="connsiteX6" fmla="*/ 0 w 886471"/>
                    <a:gd name="connsiteY6" fmla="*/ 414515 h 829030"/>
                    <a:gd name="connsiteX0" fmla="*/ 0 w 886471"/>
                    <a:gd name="connsiteY0" fmla="*/ 163055 h 577570"/>
                    <a:gd name="connsiteX1" fmla="*/ 9138 w 886471"/>
                    <a:gd name="connsiteY1" fmla="*/ 15240 h 577570"/>
                    <a:gd name="connsiteX2" fmla="*/ 886471 w 886471"/>
                    <a:gd name="connsiteY2" fmla="*/ 0 h 577570"/>
                    <a:gd name="connsiteX3" fmla="*/ 880368 w 886471"/>
                    <a:gd name="connsiteY3" fmla="*/ 163055 h 577570"/>
                    <a:gd name="connsiteX4" fmla="*/ 673111 w 886471"/>
                    <a:gd name="connsiteY4" fmla="*/ 577570 h 577570"/>
                    <a:gd name="connsiteX5" fmla="*/ 207258 w 886471"/>
                    <a:gd name="connsiteY5" fmla="*/ 577570 h 577570"/>
                    <a:gd name="connsiteX6" fmla="*/ 0 w 886471"/>
                    <a:gd name="connsiteY6" fmla="*/ 163055 h 577570"/>
                    <a:gd name="connsiteX0" fmla="*/ 0 w 886471"/>
                    <a:gd name="connsiteY0" fmla="*/ 163055 h 585190"/>
                    <a:gd name="connsiteX1" fmla="*/ 9138 w 886471"/>
                    <a:gd name="connsiteY1" fmla="*/ 15240 h 585190"/>
                    <a:gd name="connsiteX2" fmla="*/ 886471 w 886471"/>
                    <a:gd name="connsiteY2" fmla="*/ 0 h 585190"/>
                    <a:gd name="connsiteX3" fmla="*/ 880368 w 886471"/>
                    <a:gd name="connsiteY3" fmla="*/ 163055 h 585190"/>
                    <a:gd name="connsiteX4" fmla="*/ 673111 w 886471"/>
                    <a:gd name="connsiteY4" fmla="*/ 577570 h 585190"/>
                    <a:gd name="connsiteX5" fmla="*/ 367278 w 886471"/>
                    <a:gd name="connsiteY5" fmla="*/ 585190 h 585190"/>
                    <a:gd name="connsiteX6" fmla="*/ 0 w 886471"/>
                    <a:gd name="connsiteY6" fmla="*/ 163055 h 585190"/>
                    <a:gd name="connsiteX0" fmla="*/ 0 w 886471"/>
                    <a:gd name="connsiteY0" fmla="*/ 163055 h 585190"/>
                    <a:gd name="connsiteX1" fmla="*/ 9138 w 886471"/>
                    <a:gd name="connsiteY1" fmla="*/ 15240 h 585190"/>
                    <a:gd name="connsiteX2" fmla="*/ 886471 w 886471"/>
                    <a:gd name="connsiteY2" fmla="*/ 0 h 585190"/>
                    <a:gd name="connsiteX3" fmla="*/ 880368 w 886471"/>
                    <a:gd name="connsiteY3" fmla="*/ 163055 h 585190"/>
                    <a:gd name="connsiteX4" fmla="*/ 528331 w 886471"/>
                    <a:gd name="connsiteY4" fmla="*/ 585190 h 585190"/>
                    <a:gd name="connsiteX5" fmla="*/ 367278 w 886471"/>
                    <a:gd name="connsiteY5" fmla="*/ 585190 h 585190"/>
                    <a:gd name="connsiteX6" fmla="*/ 0 w 886471"/>
                    <a:gd name="connsiteY6" fmla="*/ 163055 h 585190"/>
                    <a:gd name="connsiteX0" fmla="*/ 0 w 886471"/>
                    <a:gd name="connsiteY0" fmla="*/ 163055 h 585190"/>
                    <a:gd name="connsiteX1" fmla="*/ 9138 w 886471"/>
                    <a:gd name="connsiteY1" fmla="*/ 15240 h 585190"/>
                    <a:gd name="connsiteX2" fmla="*/ 886471 w 886471"/>
                    <a:gd name="connsiteY2" fmla="*/ 0 h 585190"/>
                    <a:gd name="connsiteX3" fmla="*/ 880368 w 886471"/>
                    <a:gd name="connsiteY3" fmla="*/ 163055 h 585190"/>
                    <a:gd name="connsiteX4" fmla="*/ 528331 w 886471"/>
                    <a:gd name="connsiteY4" fmla="*/ 585190 h 585190"/>
                    <a:gd name="connsiteX5" fmla="*/ 367278 w 886471"/>
                    <a:gd name="connsiteY5" fmla="*/ 585190 h 585190"/>
                    <a:gd name="connsiteX6" fmla="*/ 0 w 886471"/>
                    <a:gd name="connsiteY6" fmla="*/ 163055 h 585190"/>
                    <a:gd name="connsiteX0" fmla="*/ 0 w 886471"/>
                    <a:gd name="connsiteY0" fmla="*/ 163055 h 585190"/>
                    <a:gd name="connsiteX1" fmla="*/ 9138 w 886471"/>
                    <a:gd name="connsiteY1" fmla="*/ 15240 h 585190"/>
                    <a:gd name="connsiteX2" fmla="*/ 886471 w 886471"/>
                    <a:gd name="connsiteY2" fmla="*/ 0 h 585190"/>
                    <a:gd name="connsiteX3" fmla="*/ 880368 w 886471"/>
                    <a:gd name="connsiteY3" fmla="*/ 163055 h 585190"/>
                    <a:gd name="connsiteX4" fmla="*/ 528331 w 886471"/>
                    <a:gd name="connsiteY4" fmla="*/ 585190 h 585190"/>
                    <a:gd name="connsiteX5" fmla="*/ 367278 w 886471"/>
                    <a:gd name="connsiteY5" fmla="*/ 585190 h 585190"/>
                    <a:gd name="connsiteX6" fmla="*/ 0 w 886471"/>
                    <a:gd name="connsiteY6" fmla="*/ 163055 h 585190"/>
                    <a:gd name="connsiteX0" fmla="*/ 0 w 886471"/>
                    <a:gd name="connsiteY0" fmla="*/ 163055 h 585190"/>
                    <a:gd name="connsiteX1" fmla="*/ 9138 w 886471"/>
                    <a:gd name="connsiteY1" fmla="*/ 15240 h 585190"/>
                    <a:gd name="connsiteX2" fmla="*/ 886471 w 886471"/>
                    <a:gd name="connsiteY2" fmla="*/ 0 h 585190"/>
                    <a:gd name="connsiteX3" fmla="*/ 880368 w 886471"/>
                    <a:gd name="connsiteY3" fmla="*/ 163055 h 585190"/>
                    <a:gd name="connsiteX4" fmla="*/ 528331 w 886471"/>
                    <a:gd name="connsiteY4" fmla="*/ 585190 h 585190"/>
                    <a:gd name="connsiteX5" fmla="*/ 367278 w 886471"/>
                    <a:gd name="connsiteY5" fmla="*/ 585190 h 585190"/>
                    <a:gd name="connsiteX6" fmla="*/ 0 w 886471"/>
                    <a:gd name="connsiteY6" fmla="*/ 163055 h 585190"/>
                    <a:gd name="connsiteX0" fmla="*/ 0 w 886471"/>
                    <a:gd name="connsiteY0" fmla="*/ 163055 h 585190"/>
                    <a:gd name="connsiteX1" fmla="*/ 9138 w 886471"/>
                    <a:gd name="connsiteY1" fmla="*/ 15240 h 585190"/>
                    <a:gd name="connsiteX2" fmla="*/ 886471 w 886471"/>
                    <a:gd name="connsiteY2" fmla="*/ 0 h 585190"/>
                    <a:gd name="connsiteX3" fmla="*/ 880368 w 886471"/>
                    <a:gd name="connsiteY3" fmla="*/ 163055 h 585190"/>
                    <a:gd name="connsiteX4" fmla="*/ 528331 w 886471"/>
                    <a:gd name="connsiteY4" fmla="*/ 585190 h 585190"/>
                    <a:gd name="connsiteX5" fmla="*/ 367278 w 886471"/>
                    <a:gd name="connsiteY5" fmla="*/ 585190 h 585190"/>
                    <a:gd name="connsiteX6" fmla="*/ 0 w 886471"/>
                    <a:gd name="connsiteY6" fmla="*/ 163055 h 585190"/>
                    <a:gd name="connsiteX0" fmla="*/ 0 w 886471"/>
                    <a:gd name="connsiteY0" fmla="*/ 163055 h 585190"/>
                    <a:gd name="connsiteX1" fmla="*/ 9138 w 886471"/>
                    <a:gd name="connsiteY1" fmla="*/ 15240 h 585190"/>
                    <a:gd name="connsiteX2" fmla="*/ 886471 w 886471"/>
                    <a:gd name="connsiteY2" fmla="*/ 0 h 585190"/>
                    <a:gd name="connsiteX3" fmla="*/ 880368 w 886471"/>
                    <a:gd name="connsiteY3" fmla="*/ 163055 h 585190"/>
                    <a:gd name="connsiteX4" fmla="*/ 528331 w 886471"/>
                    <a:gd name="connsiteY4" fmla="*/ 585190 h 585190"/>
                    <a:gd name="connsiteX5" fmla="*/ 367278 w 886471"/>
                    <a:gd name="connsiteY5" fmla="*/ 585190 h 585190"/>
                    <a:gd name="connsiteX6" fmla="*/ 0 w 886471"/>
                    <a:gd name="connsiteY6" fmla="*/ 163055 h 585190"/>
                    <a:gd name="connsiteX0" fmla="*/ 0 w 886471"/>
                    <a:gd name="connsiteY0" fmla="*/ 163055 h 585190"/>
                    <a:gd name="connsiteX1" fmla="*/ 9138 w 886471"/>
                    <a:gd name="connsiteY1" fmla="*/ 15240 h 585190"/>
                    <a:gd name="connsiteX2" fmla="*/ 886471 w 886471"/>
                    <a:gd name="connsiteY2" fmla="*/ 0 h 585190"/>
                    <a:gd name="connsiteX3" fmla="*/ 880368 w 886471"/>
                    <a:gd name="connsiteY3" fmla="*/ 163055 h 585190"/>
                    <a:gd name="connsiteX4" fmla="*/ 528331 w 886471"/>
                    <a:gd name="connsiteY4" fmla="*/ 585190 h 585190"/>
                    <a:gd name="connsiteX5" fmla="*/ 367278 w 886471"/>
                    <a:gd name="connsiteY5" fmla="*/ 585190 h 585190"/>
                    <a:gd name="connsiteX6" fmla="*/ 0 w 886471"/>
                    <a:gd name="connsiteY6" fmla="*/ 163055 h 585190"/>
                    <a:gd name="connsiteX0" fmla="*/ 0 w 886471"/>
                    <a:gd name="connsiteY0" fmla="*/ 163055 h 585190"/>
                    <a:gd name="connsiteX1" fmla="*/ 9138 w 886471"/>
                    <a:gd name="connsiteY1" fmla="*/ 15240 h 585190"/>
                    <a:gd name="connsiteX2" fmla="*/ 886471 w 886471"/>
                    <a:gd name="connsiteY2" fmla="*/ 0 h 585190"/>
                    <a:gd name="connsiteX3" fmla="*/ 880368 w 886471"/>
                    <a:gd name="connsiteY3" fmla="*/ 163055 h 585190"/>
                    <a:gd name="connsiteX4" fmla="*/ 528331 w 886471"/>
                    <a:gd name="connsiteY4" fmla="*/ 585190 h 585190"/>
                    <a:gd name="connsiteX5" fmla="*/ 367278 w 886471"/>
                    <a:gd name="connsiteY5" fmla="*/ 585190 h 585190"/>
                    <a:gd name="connsiteX6" fmla="*/ 0 w 886471"/>
                    <a:gd name="connsiteY6" fmla="*/ 163055 h 585190"/>
                    <a:gd name="connsiteX0" fmla="*/ 0 w 886471"/>
                    <a:gd name="connsiteY0" fmla="*/ 163055 h 585190"/>
                    <a:gd name="connsiteX1" fmla="*/ 9138 w 886471"/>
                    <a:gd name="connsiteY1" fmla="*/ 15240 h 585190"/>
                    <a:gd name="connsiteX2" fmla="*/ 886471 w 886471"/>
                    <a:gd name="connsiteY2" fmla="*/ 0 h 585190"/>
                    <a:gd name="connsiteX3" fmla="*/ 880368 w 886471"/>
                    <a:gd name="connsiteY3" fmla="*/ 163055 h 585190"/>
                    <a:gd name="connsiteX4" fmla="*/ 528331 w 886471"/>
                    <a:gd name="connsiteY4" fmla="*/ 585190 h 585190"/>
                    <a:gd name="connsiteX5" fmla="*/ 367278 w 886471"/>
                    <a:gd name="connsiteY5" fmla="*/ 585190 h 585190"/>
                    <a:gd name="connsiteX6" fmla="*/ 0 w 886471"/>
                    <a:gd name="connsiteY6" fmla="*/ 163055 h 585190"/>
                    <a:gd name="connsiteX0" fmla="*/ 0 w 886471"/>
                    <a:gd name="connsiteY0" fmla="*/ 163055 h 585190"/>
                    <a:gd name="connsiteX1" fmla="*/ 9138 w 886471"/>
                    <a:gd name="connsiteY1" fmla="*/ 15240 h 585190"/>
                    <a:gd name="connsiteX2" fmla="*/ 886471 w 886471"/>
                    <a:gd name="connsiteY2" fmla="*/ 0 h 585190"/>
                    <a:gd name="connsiteX3" fmla="*/ 880368 w 886471"/>
                    <a:gd name="connsiteY3" fmla="*/ 163055 h 585190"/>
                    <a:gd name="connsiteX4" fmla="*/ 528331 w 886471"/>
                    <a:gd name="connsiteY4" fmla="*/ 585190 h 585190"/>
                    <a:gd name="connsiteX5" fmla="*/ 367278 w 886471"/>
                    <a:gd name="connsiteY5" fmla="*/ 585190 h 585190"/>
                    <a:gd name="connsiteX6" fmla="*/ 0 w 886471"/>
                    <a:gd name="connsiteY6" fmla="*/ 163055 h 585190"/>
                    <a:gd name="connsiteX0" fmla="*/ 0 w 886471"/>
                    <a:gd name="connsiteY0" fmla="*/ 163055 h 585190"/>
                    <a:gd name="connsiteX1" fmla="*/ 9138 w 886471"/>
                    <a:gd name="connsiteY1" fmla="*/ 15240 h 585190"/>
                    <a:gd name="connsiteX2" fmla="*/ 886471 w 886471"/>
                    <a:gd name="connsiteY2" fmla="*/ 0 h 585190"/>
                    <a:gd name="connsiteX3" fmla="*/ 880368 w 886471"/>
                    <a:gd name="connsiteY3" fmla="*/ 163055 h 585190"/>
                    <a:gd name="connsiteX4" fmla="*/ 528331 w 886471"/>
                    <a:gd name="connsiteY4" fmla="*/ 585190 h 585190"/>
                    <a:gd name="connsiteX5" fmla="*/ 367278 w 886471"/>
                    <a:gd name="connsiteY5" fmla="*/ 585190 h 585190"/>
                    <a:gd name="connsiteX6" fmla="*/ 0 w 886471"/>
                    <a:gd name="connsiteY6" fmla="*/ 163055 h 585190"/>
                    <a:gd name="connsiteX0" fmla="*/ 0 w 886471"/>
                    <a:gd name="connsiteY0" fmla="*/ 163055 h 585190"/>
                    <a:gd name="connsiteX1" fmla="*/ 9138 w 886471"/>
                    <a:gd name="connsiteY1" fmla="*/ 15240 h 585190"/>
                    <a:gd name="connsiteX2" fmla="*/ 886471 w 886471"/>
                    <a:gd name="connsiteY2" fmla="*/ 0 h 585190"/>
                    <a:gd name="connsiteX3" fmla="*/ 880368 w 886471"/>
                    <a:gd name="connsiteY3" fmla="*/ 163055 h 585190"/>
                    <a:gd name="connsiteX4" fmla="*/ 528331 w 886471"/>
                    <a:gd name="connsiteY4" fmla="*/ 585190 h 585190"/>
                    <a:gd name="connsiteX5" fmla="*/ 367278 w 886471"/>
                    <a:gd name="connsiteY5" fmla="*/ 585190 h 585190"/>
                    <a:gd name="connsiteX6" fmla="*/ 0 w 886471"/>
                    <a:gd name="connsiteY6" fmla="*/ 163055 h 585190"/>
                    <a:gd name="connsiteX0" fmla="*/ 0 w 886471"/>
                    <a:gd name="connsiteY0" fmla="*/ 163055 h 585190"/>
                    <a:gd name="connsiteX1" fmla="*/ 9138 w 886471"/>
                    <a:gd name="connsiteY1" fmla="*/ 15240 h 585190"/>
                    <a:gd name="connsiteX2" fmla="*/ 886471 w 886471"/>
                    <a:gd name="connsiteY2" fmla="*/ 0 h 585190"/>
                    <a:gd name="connsiteX3" fmla="*/ 880368 w 886471"/>
                    <a:gd name="connsiteY3" fmla="*/ 163055 h 585190"/>
                    <a:gd name="connsiteX4" fmla="*/ 528331 w 886471"/>
                    <a:gd name="connsiteY4" fmla="*/ 585190 h 585190"/>
                    <a:gd name="connsiteX5" fmla="*/ 367278 w 886471"/>
                    <a:gd name="connsiteY5" fmla="*/ 585190 h 585190"/>
                    <a:gd name="connsiteX6" fmla="*/ 0 w 886471"/>
                    <a:gd name="connsiteY6" fmla="*/ 163055 h 585190"/>
                    <a:gd name="connsiteX0" fmla="*/ 0 w 886471"/>
                    <a:gd name="connsiteY0" fmla="*/ 163055 h 585190"/>
                    <a:gd name="connsiteX1" fmla="*/ 9138 w 886471"/>
                    <a:gd name="connsiteY1" fmla="*/ 15240 h 585190"/>
                    <a:gd name="connsiteX2" fmla="*/ 886471 w 886471"/>
                    <a:gd name="connsiteY2" fmla="*/ 0 h 585190"/>
                    <a:gd name="connsiteX3" fmla="*/ 880368 w 886471"/>
                    <a:gd name="connsiteY3" fmla="*/ 163055 h 585190"/>
                    <a:gd name="connsiteX4" fmla="*/ 528331 w 886471"/>
                    <a:gd name="connsiteY4" fmla="*/ 585190 h 585190"/>
                    <a:gd name="connsiteX5" fmla="*/ 367278 w 886471"/>
                    <a:gd name="connsiteY5" fmla="*/ 585190 h 585190"/>
                    <a:gd name="connsiteX6" fmla="*/ 0 w 886471"/>
                    <a:gd name="connsiteY6" fmla="*/ 163055 h 585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86471" h="585190">
                      <a:moveTo>
                        <a:pt x="0" y="163055"/>
                      </a:moveTo>
                      <a:lnTo>
                        <a:pt x="9138" y="15240"/>
                      </a:lnTo>
                      <a:cubicBezTo>
                        <a:pt x="435102" y="157347"/>
                        <a:pt x="487211" y="181705"/>
                        <a:pt x="886471" y="0"/>
                      </a:cubicBezTo>
                      <a:lnTo>
                        <a:pt x="880368" y="163055"/>
                      </a:lnTo>
                      <a:cubicBezTo>
                        <a:pt x="621142" y="287485"/>
                        <a:pt x="564689" y="300388"/>
                        <a:pt x="528331" y="585190"/>
                      </a:cubicBezTo>
                      <a:lnTo>
                        <a:pt x="367278" y="585190"/>
                      </a:lnTo>
                      <a:cubicBezTo>
                        <a:pt x="293336" y="421618"/>
                        <a:pt x="364310" y="330077"/>
                        <a:pt x="0" y="16305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61" name="Rettangolo con angoli arrotondati 60">
                <a:extLst>
                  <a:ext uri="{FF2B5EF4-FFF2-40B4-BE49-F238E27FC236}">
                    <a16:creationId xmlns:a16="http://schemas.microsoft.com/office/drawing/2014/main" id="{119579BE-5106-BB5E-2786-9AB25F03CF0F}"/>
                  </a:ext>
                </a:extLst>
              </p:cNvPr>
              <p:cNvSpPr/>
              <p:nvPr/>
            </p:nvSpPr>
            <p:spPr>
              <a:xfrm rot="219375">
                <a:off x="9441768" y="3377001"/>
                <a:ext cx="187993" cy="4649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2" name="Figura a mano libera: forma 61">
                <a:extLst>
                  <a:ext uri="{FF2B5EF4-FFF2-40B4-BE49-F238E27FC236}">
                    <a16:creationId xmlns:a16="http://schemas.microsoft.com/office/drawing/2014/main" id="{38D387E3-BB08-CC12-3F5F-742EEAF0A878}"/>
                  </a:ext>
                </a:extLst>
              </p:cNvPr>
              <p:cNvSpPr/>
              <p:nvPr/>
            </p:nvSpPr>
            <p:spPr>
              <a:xfrm>
                <a:off x="7044091" y="6172220"/>
                <a:ext cx="936909" cy="296342"/>
              </a:xfrm>
              <a:custGeom>
                <a:avLst/>
                <a:gdLst>
                  <a:gd name="connsiteX0" fmla="*/ 0 w 857250"/>
                  <a:gd name="connsiteY0" fmla="*/ 129540 h 186690"/>
                  <a:gd name="connsiteX1" fmla="*/ 72390 w 857250"/>
                  <a:gd name="connsiteY1" fmla="*/ 3810 h 186690"/>
                  <a:gd name="connsiteX2" fmla="*/ 495300 w 857250"/>
                  <a:gd name="connsiteY2" fmla="*/ 186690 h 186690"/>
                  <a:gd name="connsiteX3" fmla="*/ 811530 w 857250"/>
                  <a:gd name="connsiteY3" fmla="*/ 0 h 186690"/>
                  <a:gd name="connsiteX4" fmla="*/ 857250 w 857250"/>
                  <a:gd name="connsiteY4" fmla="*/ 186690 h 186690"/>
                  <a:gd name="connsiteX5" fmla="*/ 0 w 857250"/>
                  <a:gd name="connsiteY5" fmla="*/ 129540 h 186690"/>
                  <a:gd name="connsiteX0" fmla="*/ 0 w 857250"/>
                  <a:gd name="connsiteY0" fmla="*/ 129540 h 186690"/>
                  <a:gd name="connsiteX1" fmla="*/ 72390 w 857250"/>
                  <a:gd name="connsiteY1" fmla="*/ 3810 h 186690"/>
                  <a:gd name="connsiteX2" fmla="*/ 483870 w 857250"/>
                  <a:gd name="connsiteY2" fmla="*/ 160020 h 186690"/>
                  <a:gd name="connsiteX3" fmla="*/ 811530 w 857250"/>
                  <a:gd name="connsiteY3" fmla="*/ 0 h 186690"/>
                  <a:gd name="connsiteX4" fmla="*/ 857250 w 857250"/>
                  <a:gd name="connsiteY4" fmla="*/ 186690 h 186690"/>
                  <a:gd name="connsiteX5" fmla="*/ 0 w 857250"/>
                  <a:gd name="connsiteY5" fmla="*/ 129540 h 186690"/>
                  <a:gd name="connsiteX0" fmla="*/ 0 w 857250"/>
                  <a:gd name="connsiteY0" fmla="*/ 129540 h 252004"/>
                  <a:gd name="connsiteX1" fmla="*/ 72390 w 857250"/>
                  <a:gd name="connsiteY1" fmla="*/ 3810 h 252004"/>
                  <a:gd name="connsiteX2" fmla="*/ 483870 w 857250"/>
                  <a:gd name="connsiteY2" fmla="*/ 160020 h 252004"/>
                  <a:gd name="connsiteX3" fmla="*/ 811530 w 857250"/>
                  <a:gd name="connsiteY3" fmla="*/ 0 h 252004"/>
                  <a:gd name="connsiteX4" fmla="*/ 857250 w 857250"/>
                  <a:gd name="connsiteY4" fmla="*/ 186690 h 252004"/>
                  <a:gd name="connsiteX5" fmla="*/ 0 w 857250"/>
                  <a:gd name="connsiteY5" fmla="*/ 129540 h 252004"/>
                  <a:gd name="connsiteX0" fmla="*/ 313 w 857563"/>
                  <a:gd name="connsiteY0" fmla="*/ 129540 h 276462"/>
                  <a:gd name="connsiteX1" fmla="*/ 72703 w 857563"/>
                  <a:gd name="connsiteY1" fmla="*/ 3810 h 276462"/>
                  <a:gd name="connsiteX2" fmla="*/ 484183 w 857563"/>
                  <a:gd name="connsiteY2" fmla="*/ 160020 h 276462"/>
                  <a:gd name="connsiteX3" fmla="*/ 811843 w 857563"/>
                  <a:gd name="connsiteY3" fmla="*/ 0 h 276462"/>
                  <a:gd name="connsiteX4" fmla="*/ 857563 w 857563"/>
                  <a:gd name="connsiteY4" fmla="*/ 186690 h 276462"/>
                  <a:gd name="connsiteX5" fmla="*/ 313 w 857563"/>
                  <a:gd name="connsiteY5" fmla="*/ 129540 h 276462"/>
                  <a:gd name="connsiteX0" fmla="*/ 4085 w 861335"/>
                  <a:gd name="connsiteY0" fmla="*/ 129540 h 276462"/>
                  <a:gd name="connsiteX1" fmla="*/ 76475 w 861335"/>
                  <a:gd name="connsiteY1" fmla="*/ 3810 h 276462"/>
                  <a:gd name="connsiteX2" fmla="*/ 487955 w 861335"/>
                  <a:gd name="connsiteY2" fmla="*/ 160020 h 276462"/>
                  <a:gd name="connsiteX3" fmla="*/ 815615 w 861335"/>
                  <a:gd name="connsiteY3" fmla="*/ 0 h 276462"/>
                  <a:gd name="connsiteX4" fmla="*/ 861335 w 861335"/>
                  <a:gd name="connsiteY4" fmla="*/ 186690 h 276462"/>
                  <a:gd name="connsiteX5" fmla="*/ 4085 w 861335"/>
                  <a:gd name="connsiteY5" fmla="*/ 129540 h 276462"/>
                  <a:gd name="connsiteX0" fmla="*/ 6370 w 863620"/>
                  <a:gd name="connsiteY0" fmla="*/ 129540 h 276462"/>
                  <a:gd name="connsiteX1" fmla="*/ 78760 w 863620"/>
                  <a:gd name="connsiteY1" fmla="*/ 3810 h 276462"/>
                  <a:gd name="connsiteX2" fmla="*/ 490240 w 863620"/>
                  <a:gd name="connsiteY2" fmla="*/ 160020 h 276462"/>
                  <a:gd name="connsiteX3" fmla="*/ 817900 w 863620"/>
                  <a:gd name="connsiteY3" fmla="*/ 0 h 276462"/>
                  <a:gd name="connsiteX4" fmla="*/ 863620 w 863620"/>
                  <a:gd name="connsiteY4" fmla="*/ 186690 h 276462"/>
                  <a:gd name="connsiteX5" fmla="*/ 6370 w 863620"/>
                  <a:gd name="connsiteY5" fmla="*/ 129540 h 276462"/>
                  <a:gd name="connsiteX0" fmla="*/ 6370 w 863620"/>
                  <a:gd name="connsiteY0" fmla="*/ 129540 h 276462"/>
                  <a:gd name="connsiteX1" fmla="*/ 78760 w 863620"/>
                  <a:gd name="connsiteY1" fmla="*/ 3810 h 276462"/>
                  <a:gd name="connsiteX2" fmla="*/ 490240 w 863620"/>
                  <a:gd name="connsiteY2" fmla="*/ 160020 h 276462"/>
                  <a:gd name="connsiteX3" fmla="*/ 817900 w 863620"/>
                  <a:gd name="connsiteY3" fmla="*/ 0 h 276462"/>
                  <a:gd name="connsiteX4" fmla="*/ 863620 w 863620"/>
                  <a:gd name="connsiteY4" fmla="*/ 186690 h 276462"/>
                  <a:gd name="connsiteX5" fmla="*/ 6370 w 863620"/>
                  <a:gd name="connsiteY5" fmla="*/ 129540 h 276462"/>
                  <a:gd name="connsiteX0" fmla="*/ 6370 w 863620"/>
                  <a:gd name="connsiteY0" fmla="*/ 129540 h 276462"/>
                  <a:gd name="connsiteX1" fmla="*/ 78760 w 863620"/>
                  <a:gd name="connsiteY1" fmla="*/ 3810 h 276462"/>
                  <a:gd name="connsiteX2" fmla="*/ 490240 w 863620"/>
                  <a:gd name="connsiteY2" fmla="*/ 160020 h 276462"/>
                  <a:gd name="connsiteX3" fmla="*/ 817900 w 863620"/>
                  <a:gd name="connsiteY3" fmla="*/ 0 h 276462"/>
                  <a:gd name="connsiteX4" fmla="*/ 863620 w 863620"/>
                  <a:gd name="connsiteY4" fmla="*/ 186690 h 276462"/>
                  <a:gd name="connsiteX5" fmla="*/ 6370 w 863620"/>
                  <a:gd name="connsiteY5" fmla="*/ 129540 h 276462"/>
                  <a:gd name="connsiteX0" fmla="*/ 6370 w 863620"/>
                  <a:gd name="connsiteY0" fmla="*/ 129540 h 276462"/>
                  <a:gd name="connsiteX1" fmla="*/ 78760 w 863620"/>
                  <a:gd name="connsiteY1" fmla="*/ 3810 h 276462"/>
                  <a:gd name="connsiteX2" fmla="*/ 490240 w 863620"/>
                  <a:gd name="connsiteY2" fmla="*/ 160020 h 276462"/>
                  <a:gd name="connsiteX3" fmla="*/ 817900 w 863620"/>
                  <a:gd name="connsiteY3" fmla="*/ 0 h 276462"/>
                  <a:gd name="connsiteX4" fmla="*/ 863620 w 863620"/>
                  <a:gd name="connsiteY4" fmla="*/ 186690 h 276462"/>
                  <a:gd name="connsiteX5" fmla="*/ 6370 w 863620"/>
                  <a:gd name="connsiteY5" fmla="*/ 129540 h 276462"/>
                  <a:gd name="connsiteX0" fmla="*/ 6370 w 863620"/>
                  <a:gd name="connsiteY0" fmla="*/ 156130 h 303052"/>
                  <a:gd name="connsiteX1" fmla="*/ 78760 w 863620"/>
                  <a:gd name="connsiteY1" fmla="*/ 30400 h 303052"/>
                  <a:gd name="connsiteX2" fmla="*/ 490240 w 863620"/>
                  <a:gd name="connsiteY2" fmla="*/ 186610 h 303052"/>
                  <a:gd name="connsiteX3" fmla="*/ 817900 w 863620"/>
                  <a:gd name="connsiteY3" fmla="*/ 26590 h 303052"/>
                  <a:gd name="connsiteX4" fmla="*/ 863620 w 863620"/>
                  <a:gd name="connsiteY4" fmla="*/ 213280 h 303052"/>
                  <a:gd name="connsiteX5" fmla="*/ 6370 w 863620"/>
                  <a:gd name="connsiteY5" fmla="*/ 156130 h 303052"/>
                  <a:gd name="connsiteX0" fmla="*/ 6370 w 863620"/>
                  <a:gd name="connsiteY0" fmla="*/ 156130 h 303052"/>
                  <a:gd name="connsiteX1" fmla="*/ 78760 w 863620"/>
                  <a:gd name="connsiteY1" fmla="*/ 30400 h 303052"/>
                  <a:gd name="connsiteX2" fmla="*/ 490240 w 863620"/>
                  <a:gd name="connsiteY2" fmla="*/ 186610 h 303052"/>
                  <a:gd name="connsiteX3" fmla="*/ 817900 w 863620"/>
                  <a:gd name="connsiteY3" fmla="*/ 26590 h 303052"/>
                  <a:gd name="connsiteX4" fmla="*/ 863620 w 863620"/>
                  <a:gd name="connsiteY4" fmla="*/ 213280 h 303052"/>
                  <a:gd name="connsiteX5" fmla="*/ 6370 w 863620"/>
                  <a:gd name="connsiteY5" fmla="*/ 156130 h 303052"/>
                  <a:gd name="connsiteX0" fmla="*/ 6370 w 887664"/>
                  <a:gd name="connsiteY0" fmla="*/ 156130 h 303052"/>
                  <a:gd name="connsiteX1" fmla="*/ 78760 w 887664"/>
                  <a:gd name="connsiteY1" fmla="*/ 30400 h 303052"/>
                  <a:gd name="connsiteX2" fmla="*/ 490240 w 887664"/>
                  <a:gd name="connsiteY2" fmla="*/ 186610 h 303052"/>
                  <a:gd name="connsiteX3" fmla="*/ 817900 w 887664"/>
                  <a:gd name="connsiteY3" fmla="*/ 26590 h 303052"/>
                  <a:gd name="connsiteX4" fmla="*/ 863620 w 887664"/>
                  <a:gd name="connsiteY4" fmla="*/ 213280 h 303052"/>
                  <a:gd name="connsiteX5" fmla="*/ 6370 w 887664"/>
                  <a:gd name="connsiteY5" fmla="*/ 156130 h 303052"/>
                  <a:gd name="connsiteX0" fmla="*/ 6370 w 887664"/>
                  <a:gd name="connsiteY0" fmla="*/ 156130 h 303052"/>
                  <a:gd name="connsiteX1" fmla="*/ 78760 w 887664"/>
                  <a:gd name="connsiteY1" fmla="*/ 30400 h 303052"/>
                  <a:gd name="connsiteX2" fmla="*/ 490240 w 887664"/>
                  <a:gd name="connsiteY2" fmla="*/ 186610 h 303052"/>
                  <a:gd name="connsiteX3" fmla="*/ 817900 w 887664"/>
                  <a:gd name="connsiteY3" fmla="*/ 26590 h 303052"/>
                  <a:gd name="connsiteX4" fmla="*/ 863620 w 887664"/>
                  <a:gd name="connsiteY4" fmla="*/ 213280 h 303052"/>
                  <a:gd name="connsiteX5" fmla="*/ 6370 w 887664"/>
                  <a:gd name="connsiteY5" fmla="*/ 156130 h 303052"/>
                  <a:gd name="connsiteX0" fmla="*/ 6370 w 887664"/>
                  <a:gd name="connsiteY0" fmla="*/ 153690 h 300612"/>
                  <a:gd name="connsiteX1" fmla="*/ 78760 w 887664"/>
                  <a:gd name="connsiteY1" fmla="*/ 27960 h 300612"/>
                  <a:gd name="connsiteX2" fmla="*/ 490240 w 887664"/>
                  <a:gd name="connsiteY2" fmla="*/ 184170 h 300612"/>
                  <a:gd name="connsiteX3" fmla="*/ 817900 w 887664"/>
                  <a:gd name="connsiteY3" fmla="*/ 24150 h 300612"/>
                  <a:gd name="connsiteX4" fmla="*/ 863620 w 887664"/>
                  <a:gd name="connsiteY4" fmla="*/ 210840 h 300612"/>
                  <a:gd name="connsiteX5" fmla="*/ 6370 w 887664"/>
                  <a:gd name="connsiteY5" fmla="*/ 153690 h 300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7664" h="300612">
                    <a:moveTo>
                      <a:pt x="6370" y="153690"/>
                    </a:moveTo>
                    <a:cubicBezTo>
                      <a:pt x="-15220" y="88920"/>
                      <a:pt x="20340" y="73680"/>
                      <a:pt x="78760" y="27960"/>
                    </a:cubicBezTo>
                    <a:cubicBezTo>
                      <a:pt x="166390" y="11450"/>
                      <a:pt x="337840" y="196870"/>
                      <a:pt x="490240" y="184170"/>
                    </a:cubicBezTo>
                    <a:cubicBezTo>
                      <a:pt x="637560" y="161310"/>
                      <a:pt x="769640" y="-74910"/>
                      <a:pt x="817900" y="24150"/>
                    </a:cubicBezTo>
                    <a:cubicBezTo>
                      <a:pt x="894100" y="67330"/>
                      <a:pt x="905530" y="171470"/>
                      <a:pt x="863620" y="210840"/>
                    </a:cubicBezTo>
                    <a:cubicBezTo>
                      <a:pt x="535960" y="378480"/>
                      <a:pt x="-8870" y="283230"/>
                      <a:pt x="6370" y="153690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63" name="Gruppo 62">
                <a:extLst>
                  <a:ext uri="{FF2B5EF4-FFF2-40B4-BE49-F238E27FC236}">
                    <a16:creationId xmlns:a16="http://schemas.microsoft.com/office/drawing/2014/main" id="{87308153-96C1-42BA-98FD-8F66C5C759FD}"/>
                  </a:ext>
                </a:extLst>
              </p:cNvPr>
              <p:cNvGrpSpPr/>
              <p:nvPr/>
            </p:nvGrpSpPr>
            <p:grpSpPr>
              <a:xfrm>
                <a:off x="7901889" y="0"/>
                <a:ext cx="1596071" cy="1208973"/>
                <a:chOff x="1553252" y="1735995"/>
                <a:chExt cx="1533360" cy="1226394"/>
              </a:xfrm>
            </p:grpSpPr>
            <p:sp>
              <p:nvSpPr>
                <p:cNvPr id="79" name="Esagono 91">
                  <a:extLst>
                    <a:ext uri="{FF2B5EF4-FFF2-40B4-BE49-F238E27FC236}">
                      <a16:creationId xmlns:a16="http://schemas.microsoft.com/office/drawing/2014/main" id="{1BCEE1A4-5318-E129-B0BA-9E6ADDA36258}"/>
                    </a:ext>
                  </a:extLst>
                </p:cNvPr>
                <p:cNvSpPr/>
                <p:nvPr/>
              </p:nvSpPr>
              <p:spPr>
                <a:xfrm rot="16200000">
                  <a:off x="1770553" y="1646330"/>
                  <a:ext cx="1098758" cy="1533360"/>
                </a:xfrm>
                <a:custGeom>
                  <a:avLst/>
                  <a:gdLst>
                    <a:gd name="connsiteX0" fmla="*/ 0 w 1182033"/>
                    <a:gd name="connsiteY0" fmla="*/ 733427 h 1466854"/>
                    <a:gd name="connsiteX1" fmla="*/ 202896 w 1182033"/>
                    <a:gd name="connsiteY1" fmla="*/ 0 h 1466854"/>
                    <a:gd name="connsiteX2" fmla="*/ 979137 w 1182033"/>
                    <a:gd name="connsiteY2" fmla="*/ 0 h 1466854"/>
                    <a:gd name="connsiteX3" fmla="*/ 1182033 w 1182033"/>
                    <a:gd name="connsiteY3" fmla="*/ 733427 h 1466854"/>
                    <a:gd name="connsiteX4" fmla="*/ 979137 w 1182033"/>
                    <a:gd name="connsiteY4" fmla="*/ 1466854 h 1466854"/>
                    <a:gd name="connsiteX5" fmla="*/ 202896 w 1182033"/>
                    <a:gd name="connsiteY5" fmla="*/ 1466854 h 1466854"/>
                    <a:gd name="connsiteX6" fmla="*/ 0 w 1182033"/>
                    <a:gd name="connsiteY6" fmla="*/ 733427 h 1466854"/>
                    <a:gd name="connsiteX0" fmla="*/ 0 w 1182033"/>
                    <a:gd name="connsiteY0" fmla="*/ 733427 h 1466854"/>
                    <a:gd name="connsiteX1" fmla="*/ 202896 w 1182033"/>
                    <a:gd name="connsiteY1" fmla="*/ 0 h 1466854"/>
                    <a:gd name="connsiteX2" fmla="*/ 979137 w 1182033"/>
                    <a:gd name="connsiteY2" fmla="*/ 0 h 1466854"/>
                    <a:gd name="connsiteX3" fmla="*/ 1182033 w 1182033"/>
                    <a:gd name="connsiteY3" fmla="*/ 733427 h 1466854"/>
                    <a:gd name="connsiteX4" fmla="*/ 979137 w 1182033"/>
                    <a:gd name="connsiteY4" fmla="*/ 1466854 h 1466854"/>
                    <a:gd name="connsiteX5" fmla="*/ 202896 w 1182033"/>
                    <a:gd name="connsiteY5" fmla="*/ 1466854 h 1466854"/>
                    <a:gd name="connsiteX6" fmla="*/ 0 w 1182033"/>
                    <a:gd name="connsiteY6" fmla="*/ 733427 h 1466854"/>
                    <a:gd name="connsiteX0" fmla="*/ 0 w 1182033"/>
                    <a:gd name="connsiteY0" fmla="*/ 733427 h 1466854"/>
                    <a:gd name="connsiteX1" fmla="*/ 202896 w 1182033"/>
                    <a:gd name="connsiteY1" fmla="*/ 0 h 1466854"/>
                    <a:gd name="connsiteX2" fmla="*/ 979137 w 1182033"/>
                    <a:gd name="connsiteY2" fmla="*/ 0 h 1466854"/>
                    <a:gd name="connsiteX3" fmla="*/ 1182033 w 1182033"/>
                    <a:gd name="connsiteY3" fmla="*/ 733427 h 1466854"/>
                    <a:gd name="connsiteX4" fmla="*/ 979137 w 1182033"/>
                    <a:gd name="connsiteY4" fmla="*/ 1466854 h 1466854"/>
                    <a:gd name="connsiteX5" fmla="*/ 202896 w 1182033"/>
                    <a:gd name="connsiteY5" fmla="*/ 1466854 h 1466854"/>
                    <a:gd name="connsiteX6" fmla="*/ 0 w 1182033"/>
                    <a:gd name="connsiteY6" fmla="*/ 733427 h 1466854"/>
                    <a:gd name="connsiteX0" fmla="*/ 0 w 1182033"/>
                    <a:gd name="connsiteY0" fmla="*/ 768986 h 1502413"/>
                    <a:gd name="connsiteX1" fmla="*/ 202896 w 1182033"/>
                    <a:gd name="connsiteY1" fmla="*/ 35559 h 1502413"/>
                    <a:gd name="connsiteX2" fmla="*/ 979137 w 1182033"/>
                    <a:gd name="connsiteY2" fmla="*/ 35559 h 1502413"/>
                    <a:gd name="connsiteX3" fmla="*/ 1182033 w 1182033"/>
                    <a:gd name="connsiteY3" fmla="*/ 768986 h 1502413"/>
                    <a:gd name="connsiteX4" fmla="*/ 979137 w 1182033"/>
                    <a:gd name="connsiteY4" fmla="*/ 1502413 h 1502413"/>
                    <a:gd name="connsiteX5" fmla="*/ 202896 w 1182033"/>
                    <a:gd name="connsiteY5" fmla="*/ 1502413 h 1502413"/>
                    <a:gd name="connsiteX6" fmla="*/ 0 w 1182033"/>
                    <a:gd name="connsiteY6" fmla="*/ 768986 h 1502413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56364"/>
                    <a:gd name="connsiteX1" fmla="*/ 202896 w 1182033"/>
                    <a:gd name="connsiteY1" fmla="*/ 53102 h 1556364"/>
                    <a:gd name="connsiteX2" fmla="*/ 979137 w 1182033"/>
                    <a:gd name="connsiteY2" fmla="*/ 53102 h 1556364"/>
                    <a:gd name="connsiteX3" fmla="*/ 1182033 w 1182033"/>
                    <a:gd name="connsiteY3" fmla="*/ 786529 h 1556364"/>
                    <a:gd name="connsiteX4" fmla="*/ 979137 w 1182033"/>
                    <a:gd name="connsiteY4" fmla="*/ 1519956 h 1556364"/>
                    <a:gd name="connsiteX5" fmla="*/ 202896 w 1182033"/>
                    <a:gd name="connsiteY5" fmla="*/ 1519956 h 1556364"/>
                    <a:gd name="connsiteX6" fmla="*/ 0 w 1182033"/>
                    <a:gd name="connsiteY6" fmla="*/ 786529 h 1556364"/>
                    <a:gd name="connsiteX0" fmla="*/ 0 w 1182033"/>
                    <a:gd name="connsiteY0" fmla="*/ 786529 h 1577877"/>
                    <a:gd name="connsiteX1" fmla="*/ 202896 w 1182033"/>
                    <a:gd name="connsiteY1" fmla="*/ 53102 h 1577877"/>
                    <a:gd name="connsiteX2" fmla="*/ 979137 w 1182033"/>
                    <a:gd name="connsiteY2" fmla="*/ 53102 h 1577877"/>
                    <a:gd name="connsiteX3" fmla="*/ 1182033 w 1182033"/>
                    <a:gd name="connsiteY3" fmla="*/ 786529 h 1577877"/>
                    <a:gd name="connsiteX4" fmla="*/ 979137 w 1182033"/>
                    <a:gd name="connsiteY4" fmla="*/ 1519956 h 1577877"/>
                    <a:gd name="connsiteX5" fmla="*/ 202896 w 1182033"/>
                    <a:gd name="connsiteY5" fmla="*/ 1519956 h 1577877"/>
                    <a:gd name="connsiteX6" fmla="*/ 0 w 1182033"/>
                    <a:gd name="connsiteY6" fmla="*/ 786529 h 1577877"/>
                    <a:gd name="connsiteX0" fmla="*/ 7936 w 1189969"/>
                    <a:gd name="connsiteY0" fmla="*/ 786529 h 1577877"/>
                    <a:gd name="connsiteX1" fmla="*/ 210832 w 1189969"/>
                    <a:gd name="connsiteY1" fmla="*/ 53102 h 1577877"/>
                    <a:gd name="connsiteX2" fmla="*/ 987073 w 1189969"/>
                    <a:gd name="connsiteY2" fmla="*/ 53102 h 1577877"/>
                    <a:gd name="connsiteX3" fmla="*/ 1189969 w 1189969"/>
                    <a:gd name="connsiteY3" fmla="*/ 786529 h 1577877"/>
                    <a:gd name="connsiteX4" fmla="*/ 987073 w 1189969"/>
                    <a:gd name="connsiteY4" fmla="*/ 1519956 h 1577877"/>
                    <a:gd name="connsiteX5" fmla="*/ 210832 w 1189969"/>
                    <a:gd name="connsiteY5" fmla="*/ 1519956 h 1577877"/>
                    <a:gd name="connsiteX6" fmla="*/ 7936 w 1189969"/>
                    <a:gd name="connsiteY6" fmla="*/ 786529 h 1577877"/>
                    <a:gd name="connsiteX0" fmla="*/ 7936 w 1189969"/>
                    <a:gd name="connsiteY0" fmla="*/ 786529 h 1577877"/>
                    <a:gd name="connsiteX1" fmla="*/ 210832 w 1189969"/>
                    <a:gd name="connsiteY1" fmla="*/ 53102 h 1577877"/>
                    <a:gd name="connsiteX2" fmla="*/ 987073 w 1189969"/>
                    <a:gd name="connsiteY2" fmla="*/ 53102 h 1577877"/>
                    <a:gd name="connsiteX3" fmla="*/ 1189969 w 1189969"/>
                    <a:gd name="connsiteY3" fmla="*/ 786529 h 1577877"/>
                    <a:gd name="connsiteX4" fmla="*/ 987073 w 1189969"/>
                    <a:gd name="connsiteY4" fmla="*/ 1519956 h 1577877"/>
                    <a:gd name="connsiteX5" fmla="*/ 210832 w 1189969"/>
                    <a:gd name="connsiteY5" fmla="*/ 1519956 h 1577877"/>
                    <a:gd name="connsiteX6" fmla="*/ 7936 w 1189969"/>
                    <a:gd name="connsiteY6" fmla="*/ 786529 h 1577877"/>
                    <a:gd name="connsiteX0" fmla="*/ 1824 w 1183857"/>
                    <a:gd name="connsiteY0" fmla="*/ 786529 h 1577877"/>
                    <a:gd name="connsiteX1" fmla="*/ 204720 w 1183857"/>
                    <a:gd name="connsiteY1" fmla="*/ 53102 h 1577877"/>
                    <a:gd name="connsiteX2" fmla="*/ 980961 w 1183857"/>
                    <a:gd name="connsiteY2" fmla="*/ 53102 h 1577877"/>
                    <a:gd name="connsiteX3" fmla="*/ 1183857 w 1183857"/>
                    <a:gd name="connsiteY3" fmla="*/ 786529 h 1577877"/>
                    <a:gd name="connsiteX4" fmla="*/ 980961 w 1183857"/>
                    <a:gd name="connsiteY4" fmla="*/ 1519956 h 1577877"/>
                    <a:gd name="connsiteX5" fmla="*/ 204720 w 1183857"/>
                    <a:gd name="connsiteY5" fmla="*/ 1519956 h 1577877"/>
                    <a:gd name="connsiteX6" fmla="*/ 1824 w 1183857"/>
                    <a:gd name="connsiteY6" fmla="*/ 786529 h 1577877"/>
                    <a:gd name="connsiteX0" fmla="*/ 0 w 1182033"/>
                    <a:gd name="connsiteY0" fmla="*/ 786529 h 1577877"/>
                    <a:gd name="connsiteX1" fmla="*/ 202896 w 1182033"/>
                    <a:gd name="connsiteY1" fmla="*/ 53102 h 1577877"/>
                    <a:gd name="connsiteX2" fmla="*/ 979137 w 1182033"/>
                    <a:gd name="connsiteY2" fmla="*/ 53102 h 1577877"/>
                    <a:gd name="connsiteX3" fmla="*/ 1182033 w 1182033"/>
                    <a:gd name="connsiteY3" fmla="*/ 786529 h 1577877"/>
                    <a:gd name="connsiteX4" fmla="*/ 979137 w 1182033"/>
                    <a:gd name="connsiteY4" fmla="*/ 1519956 h 1577877"/>
                    <a:gd name="connsiteX5" fmla="*/ 202896 w 1182033"/>
                    <a:gd name="connsiteY5" fmla="*/ 1519956 h 1577877"/>
                    <a:gd name="connsiteX6" fmla="*/ 0 w 1182033"/>
                    <a:gd name="connsiteY6" fmla="*/ 786529 h 1577877"/>
                    <a:gd name="connsiteX0" fmla="*/ 0 w 1142683"/>
                    <a:gd name="connsiteY0" fmla="*/ 786530 h 1577877"/>
                    <a:gd name="connsiteX1" fmla="*/ 163546 w 1142683"/>
                    <a:gd name="connsiteY1" fmla="*/ 53102 h 1577877"/>
                    <a:gd name="connsiteX2" fmla="*/ 939787 w 1142683"/>
                    <a:gd name="connsiteY2" fmla="*/ 53102 h 1577877"/>
                    <a:gd name="connsiteX3" fmla="*/ 1142683 w 1142683"/>
                    <a:gd name="connsiteY3" fmla="*/ 786529 h 1577877"/>
                    <a:gd name="connsiteX4" fmla="*/ 939787 w 1142683"/>
                    <a:gd name="connsiteY4" fmla="*/ 1519956 h 1577877"/>
                    <a:gd name="connsiteX5" fmla="*/ 163546 w 1142683"/>
                    <a:gd name="connsiteY5" fmla="*/ 1519956 h 1577877"/>
                    <a:gd name="connsiteX6" fmla="*/ 0 w 1142683"/>
                    <a:gd name="connsiteY6" fmla="*/ 786530 h 1577877"/>
                    <a:gd name="connsiteX0" fmla="*/ 0 w 1134813"/>
                    <a:gd name="connsiteY0" fmla="*/ 802212 h 1577877"/>
                    <a:gd name="connsiteX1" fmla="*/ 155676 w 1134813"/>
                    <a:gd name="connsiteY1" fmla="*/ 53102 h 1577877"/>
                    <a:gd name="connsiteX2" fmla="*/ 931917 w 1134813"/>
                    <a:gd name="connsiteY2" fmla="*/ 53102 h 1577877"/>
                    <a:gd name="connsiteX3" fmla="*/ 1134813 w 1134813"/>
                    <a:gd name="connsiteY3" fmla="*/ 786529 h 1577877"/>
                    <a:gd name="connsiteX4" fmla="*/ 931917 w 1134813"/>
                    <a:gd name="connsiteY4" fmla="*/ 1519956 h 1577877"/>
                    <a:gd name="connsiteX5" fmla="*/ 155676 w 1134813"/>
                    <a:gd name="connsiteY5" fmla="*/ 1519956 h 1577877"/>
                    <a:gd name="connsiteX6" fmla="*/ 0 w 1134813"/>
                    <a:gd name="connsiteY6" fmla="*/ 802212 h 1577877"/>
                    <a:gd name="connsiteX0" fmla="*/ 0 w 1134813"/>
                    <a:gd name="connsiteY0" fmla="*/ 802212 h 1577877"/>
                    <a:gd name="connsiteX1" fmla="*/ 155676 w 1134813"/>
                    <a:gd name="connsiteY1" fmla="*/ 53102 h 1577877"/>
                    <a:gd name="connsiteX2" fmla="*/ 931917 w 1134813"/>
                    <a:gd name="connsiteY2" fmla="*/ 53102 h 1577877"/>
                    <a:gd name="connsiteX3" fmla="*/ 1134813 w 1134813"/>
                    <a:gd name="connsiteY3" fmla="*/ 786529 h 1577877"/>
                    <a:gd name="connsiteX4" fmla="*/ 931917 w 1134813"/>
                    <a:gd name="connsiteY4" fmla="*/ 1519956 h 1577877"/>
                    <a:gd name="connsiteX5" fmla="*/ 155676 w 1134813"/>
                    <a:gd name="connsiteY5" fmla="*/ 1519956 h 1577877"/>
                    <a:gd name="connsiteX6" fmla="*/ 0 w 1134813"/>
                    <a:gd name="connsiteY6" fmla="*/ 802212 h 1577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4813" h="1577877">
                      <a:moveTo>
                        <a:pt x="0" y="802212"/>
                      </a:moveTo>
                      <a:cubicBezTo>
                        <a:pt x="2892" y="314279"/>
                        <a:pt x="99472" y="413789"/>
                        <a:pt x="155676" y="53102"/>
                      </a:cubicBezTo>
                      <a:cubicBezTo>
                        <a:pt x="393468" y="-7858"/>
                        <a:pt x="663645" y="-26906"/>
                        <a:pt x="931917" y="53102"/>
                      </a:cubicBezTo>
                      <a:cubicBezTo>
                        <a:pt x="972881" y="442361"/>
                        <a:pt x="1090041" y="500146"/>
                        <a:pt x="1134813" y="786529"/>
                      </a:cubicBezTo>
                      <a:cubicBezTo>
                        <a:pt x="1097663" y="1097683"/>
                        <a:pt x="955736" y="1126893"/>
                        <a:pt x="931917" y="1519956"/>
                      </a:cubicBezTo>
                      <a:cubicBezTo>
                        <a:pt x="570302" y="1601874"/>
                        <a:pt x="523010" y="1592349"/>
                        <a:pt x="155676" y="1519956"/>
                      </a:cubicBezTo>
                      <a:cubicBezTo>
                        <a:pt x="133768" y="1199286"/>
                        <a:pt x="5685" y="1310135"/>
                        <a:pt x="0" y="802212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80" name="Gruppo 79">
                  <a:extLst>
                    <a:ext uri="{FF2B5EF4-FFF2-40B4-BE49-F238E27FC236}">
                      <a16:creationId xmlns:a16="http://schemas.microsoft.com/office/drawing/2014/main" id="{599B2E5D-2976-A180-28CD-48590EAD74AC}"/>
                    </a:ext>
                  </a:extLst>
                </p:cNvPr>
                <p:cNvGrpSpPr/>
                <p:nvPr/>
              </p:nvGrpSpPr>
              <p:grpSpPr>
                <a:xfrm>
                  <a:off x="1827580" y="1735995"/>
                  <a:ext cx="984703" cy="1129404"/>
                  <a:chOff x="1827580" y="1735995"/>
                  <a:chExt cx="984703" cy="1129404"/>
                </a:xfrm>
              </p:grpSpPr>
              <p:sp>
                <p:nvSpPr>
                  <p:cNvPr id="81" name="Pentagono 94">
                    <a:extLst>
                      <a:ext uri="{FF2B5EF4-FFF2-40B4-BE49-F238E27FC236}">
                        <a16:creationId xmlns:a16="http://schemas.microsoft.com/office/drawing/2014/main" id="{39E2082A-F49B-90D4-FFEC-E5799B72688D}"/>
                      </a:ext>
                    </a:extLst>
                  </p:cNvPr>
                  <p:cNvSpPr/>
                  <p:nvPr/>
                </p:nvSpPr>
                <p:spPr>
                  <a:xfrm>
                    <a:off x="1827580" y="1863630"/>
                    <a:ext cx="984703" cy="502514"/>
                  </a:xfrm>
                  <a:custGeom>
                    <a:avLst/>
                    <a:gdLst>
                      <a:gd name="connsiteX0" fmla="*/ 1 w 1050012"/>
                      <a:gd name="connsiteY0" fmla="*/ 206866 h 541583"/>
                      <a:gd name="connsiteX1" fmla="*/ 525006 w 1050012"/>
                      <a:gd name="connsiteY1" fmla="*/ 0 h 541583"/>
                      <a:gd name="connsiteX2" fmla="*/ 1050011 w 1050012"/>
                      <a:gd name="connsiteY2" fmla="*/ 206866 h 541583"/>
                      <a:gd name="connsiteX3" fmla="*/ 849477 w 1050012"/>
                      <a:gd name="connsiteY3" fmla="*/ 541582 h 541583"/>
                      <a:gd name="connsiteX4" fmla="*/ 200535 w 1050012"/>
                      <a:gd name="connsiteY4" fmla="*/ 541582 h 541583"/>
                      <a:gd name="connsiteX5" fmla="*/ 1 w 1050012"/>
                      <a:gd name="connsiteY5" fmla="*/ 206866 h 541583"/>
                      <a:gd name="connsiteX0" fmla="*/ 0 w 1050010"/>
                      <a:gd name="connsiteY0" fmla="*/ 95106 h 429822"/>
                      <a:gd name="connsiteX1" fmla="*/ 547865 w 1050010"/>
                      <a:gd name="connsiteY1" fmla="*/ 0 h 429822"/>
                      <a:gd name="connsiteX2" fmla="*/ 1050010 w 1050010"/>
                      <a:gd name="connsiteY2" fmla="*/ 95106 h 429822"/>
                      <a:gd name="connsiteX3" fmla="*/ 849476 w 1050010"/>
                      <a:gd name="connsiteY3" fmla="*/ 429822 h 429822"/>
                      <a:gd name="connsiteX4" fmla="*/ 200534 w 1050010"/>
                      <a:gd name="connsiteY4" fmla="*/ 429822 h 429822"/>
                      <a:gd name="connsiteX5" fmla="*/ 0 w 1050010"/>
                      <a:gd name="connsiteY5" fmla="*/ 95106 h 429822"/>
                      <a:gd name="connsiteX0" fmla="*/ 0 w 1050010"/>
                      <a:gd name="connsiteY0" fmla="*/ 163686 h 498402"/>
                      <a:gd name="connsiteX1" fmla="*/ 525005 w 1050010"/>
                      <a:gd name="connsiteY1" fmla="*/ 0 h 498402"/>
                      <a:gd name="connsiteX2" fmla="*/ 1050010 w 1050010"/>
                      <a:gd name="connsiteY2" fmla="*/ 163686 h 498402"/>
                      <a:gd name="connsiteX3" fmla="*/ 849476 w 1050010"/>
                      <a:gd name="connsiteY3" fmla="*/ 498402 h 498402"/>
                      <a:gd name="connsiteX4" fmla="*/ 200534 w 1050010"/>
                      <a:gd name="connsiteY4" fmla="*/ 498402 h 498402"/>
                      <a:gd name="connsiteX5" fmla="*/ 0 w 1050010"/>
                      <a:gd name="connsiteY5" fmla="*/ 163686 h 498402"/>
                      <a:gd name="connsiteX0" fmla="*/ 0 w 1019530"/>
                      <a:gd name="connsiteY0" fmla="*/ 163686 h 498402"/>
                      <a:gd name="connsiteX1" fmla="*/ 525005 w 1019530"/>
                      <a:gd name="connsiteY1" fmla="*/ 0 h 498402"/>
                      <a:gd name="connsiteX2" fmla="*/ 1019530 w 1019530"/>
                      <a:gd name="connsiteY2" fmla="*/ 178926 h 498402"/>
                      <a:gd name="connsiteX3" fmla="*/ 849476 w 1019530"/>
                      <a:gd name="connsiteY3" fmla="*/ 498402 h 498402"/>
                      <a:gd name="connsiteX4" fmla="*/ 200534 w 1019530"/>
                      <a:gd name="connsiteY4" fmla="*/ 498402 h 498402"/>
                      <a:gd name="connsiteX5" fmla="*/ 0 w 1019530"/>
                      <a:gd name="connsiteY5" fmla="*/ 163686 h 498402"/>
                      <a:gd name="connsiteX0" fmla="*/ 0 w 1019530"/>
                      <a:gd name="connsiteY0" fmla="*/ 163686 h 498402"/>
                      <a:gd name="connsiteX1" fmla="*/ 525005 w 1019530"/>
                      <a:gd name="connsiteY1" fmla="*/ 0 h 498402"/>
                      <a:gd name="connsiteX2" fmla="*/ 1019530 w 1019530"/>
                      <a:gd name="connsiteY2" fmla="*/ 178926 h 498402"/>
                      <a:gd name="connsiteX3" fmla="*/ 849476 w 1019530"/>
                      <a:gd name="connsiteY3" fmla="*/ 450142 h 498402"/>
                      <a:gd name="connsiteX4" fmla="*/ 200534 w 1019530"/>
                      <a:gd name="connsiteY4" fmla="*/ 498402 h 498402"/>
                      <a:gd name="connsiteX5" fmla="*/ 0 w 1019530"/>
                      <a:gd name="connsiteY5" fmla="*/ 163686 h 498402"/>
                      <a:gd name="connsiteX0" fmla="*/ 0 w 1019530"/>
                      <a:gd name="connsiteY0" fmla="*/ 163686 h 475542"/>
                      <a:gd name="connsiteX1" fmla="*/ 525005 w 1019530"/>
                      <a:gd name="connsiteY1" fmla="*/ 0 h 475542"/>
                      <a:gd name="connsiteX2" fmla="*/ 1019530 w 1019530"/>
                      <a:gd name="connsiteY2" fmla="*/ 178926 h 475542"/>
                      <a:gd name="connsiteX3" fmla="*/ 849476 w 1019530"/>
                      <a:gd name="connsiteY3" fmla="*/ 450142 h 475542"/>
                      <a:gd name="connsiteX4" fmla="*/ 205614 w 1019530"/>
                      <a:gd name="connsiteY4" fmla="*/ 475542 h 475542"/>
                      <a:gd name="connsiteX5" fmla="*/ 0 w 1019530"/>
                      <a:gd name="connsiteY5" fmla="*/ 163686 h 475542"/>
                      <a:gd name="connsiteX0" fmla="*/ 0 w 1019530"/>
                      <a:gd name="connsiteY0" fmla="*/ 163686 h 480622"/>
                      <a:gd name="connsiteX1" fmla="*/ 525005 w 1019530"/>
                      <a:gd name="connsiteY1" fmla="*/ 0 h 480622"/>
                      <a:gd name="connsiteX2" fmla="*/ 1019530 w 1019530"/>
                      <a:gd name="connsiteY2" fmla="*/ 178926 h 480622"/>
                      <a:gd name="connsiteX3" fmla="*/ 811376 w 1019530"/>
                      <a:gd name="connsiteY3" fmla="*/ 480622 h 480622"/>
                      <a:gd name="connsiteX4" fmla="*/ 205614 w 1019530"/>
                      <a:gd name="connsiteY4" fmla="*/ 475542 h 480622"/>
                      <a:gd name="connsiteX5" fmla="*/ 0 w 1019530"/>
                      <a:gd name="connsiteY5" fmla="*/ 163686 h 480622"/>
                      <a:gd name="connsiteX0" fmla="*/ 0 w 973810"/>
                      <a:gd name="connsiteY0" fmla="*/ 184006 h 480622"/>
                      <a:gd name="connsiteX1" fmla="*/ 479285 w 973810"/>
                      <a:gd name="connsiteY1" fmla="*/ 0 h 480622"/>
                      <a:gd name="connsiteX2" fmla="*/ 973810 w 973810"/>
                      <a:gd name="connsiteY2" fmla="*/ 178926 h 480622"/>
                      <a:gd name="connsiteX3" fmla="*/ 765656 w 973810"/>
                      <a:gd name="connsiteY3" fmla="*/ 480622 h 480622"/>
                      <a:gd name="connsiteX4" fmla="*/ 159894 w 973810"/>
                      <a:gd name="connsiteY4" fmla="*/ 475542 h 480622"/>
                      <a:gd name="connsiteX5" fmla="*/ 0 w 973810"/>
                      <a:gd name="connsiteY5" fmla="*/ 184006 h 480622"/>
                      <a:gd name="connsiteX0" fmla="*/ 0 w 973810"/>
                      <a:gd name="connsiteY0" fmla="*/ 184006 h 480622"/>
                      <a:gd name="connsiteX1" fmla="*/ 479285 w 973810"/>
                      <a:gd name="connsiteY1" fmla="*/ 0 h 480622"/>
                      <a:gd name="connsiteX2" fmla="*/ 973810 w 973810"/>
                      <a:gd name="connsiteY2" fmla="*/ 178926 h 480622"/>
                      <a:gd name="connsiteX3" fmla="*/ 765656 w 973810"/>
                      <a:gd name="connsiteY3" fmla="*/ 480622 h 480622"/>
                      <a:gd name="connsiteX4" fmla="*/ 159894 w 973810"/>
                      <a:gd name="connsiteY4" fmla="*/ 475542 h 480622"/>
                      <a:gd name="connsiteX5" fmla="*/ 0 w 973810"/>
                      <a:gd name="connsiteY5" fmla="*/ 184006 h 480622"/>
                      <a:gd name="connsiteX0" fmla="*/ 170 w 973980"/>
                      <a:gd name="connsiteY0" fmla="*/ 184006 h 480622"/>
                      <a:gd name="connsiteX1" fmla="*/ 479455 w 973980"/>
                      <a:gd name="connsiteY1" fmla="*/ 0 h 480622"/>
                      <a:gd name="connsiteX2" fmla="*/ 973980 w 973980"/>
                      <a:gd name="connsiteY2" fmla="*/ 178926 h 480622"/>
                      <a:gd name="connsiteX3" fmla="*/ 765826 w 973980"/>
                      <a:gd name="connsiteY3" fmla="*/ 480622 h 480622"/>
                      <a:gd name="connsiteX4" fmla="*/ 160064 w 973980"/>
                      <a:gd name="connsiteY4" fmla="*/ 475542 h 480622"/>
                      <a:gd name="connsiteX5" fmla="*/ 170 w 973980"/>
                      <a:gd name="connsiteY5" fmla="*/ 184006 h 480622"/>
                      <a:gd name="connsiteX0" fmla="*/ 170 w 973980"/>
                      <a:gd name="connsiteY0" fmla="*/ 184006 h 480622"/>
                      <a:gd name="connsiteX1" fmla="*/ 479455 w 973980"/>
                      <a:gd name="connsiteY1" fmla="*/ 0 h 480622"/>
                      <a:gd name="connsiteX2" fmla="*/ 973980 w 973980"/>
                      <a:gd name="connsiteY2" fmla="*/ 178926 h 480622"/>
                      <a:gd name="connsiteX3" fmla="*/ 765826 w 973980"/>
                      <a:gd name="connsiteY3" fmla="*/ 480622 h 480622"/>
                      <a:gd name="connsiteX4" fmla="*/ 160064 w 973980"/>
                      <a:gd name="connsiteY4" fmla="*/ 475542 h 480622"/>
                      <a:gd name="connsiteX5" fmla="*/ 170 w 973980"/>
                      <a:gd name="connsiteY5" fmla="*/ 184006 h 480622"/>
                      <a:gd name="connsiteX0" fmla="*/ 138 w 973948"/>
                      <a:gd name="connsiteY0" fmla="*/ 184006 h 480622"/>
                      <a:gd name="connsiteX1" fmla="*/ 479423 w 973948"/>
                      <a:gd name="connsiteY1" fmla="*/ 0 h 480622"/>
                      <a:gd name="connsiteX2" fmla="*/ 973948 w 973948"/>
                      <a:gd name="connsiteY2" fmla="*/ 178926 h 480622"/>
                      <a:gd name="connsiteX3" fmla="*/ 765794 w 973948"/>
                      <a:gd name="connsiteY3" fmla="*/ 480622 h 480622"/>
                      <a:gd name="connsiteX4" fmla="*/ 160032 w 973948"/>
                      <a:gd name="connsiteY4" fmla="*/ 475542 h 480622"/>
                      <a:gd name="connsiteX5" fmla="*/ 138 w 973948"/>
                      <a:gd name="connsiteY5" fmla="*/ 184006 h 480622"/>
                      <a:gd name="connsiteX0" fmla="*/ 138 w 973948"/>
                      <a:gd name="connsiteY0" fmla="*/ 184006 h 497603"/>
                      <a:gd name="connsiteX1" fmla="*/ 479423 w 973948"/>
                      <a:gd name="connsiteY1" fmla="*/ 0 h 497603"/>
                      <a:gd name="connsiteX2" fmla="*/ 973948 w 973948"/>
                      <a:gd name="connsiteY2" fmla="*/ 178926 h 497603"/>
                      <a:gd name="connsiteX3" fmla="*/ 765794 w 973948"/>
                      <a:gd name="connsiteY3" fmla="*/ 480622 h 497603"/>
                      <a:gd name="connsiteX4" fmla="*/ 160032 w 973948"/>
                      <a:gd name="connsiteY4" fmla="*/ 475542 h 497603"/>
                      <a:gd name="connsiteX5" fmla="*/ 138 w 973948"/>
                      <a:gd name="connsiteY5" fmla="*/ 184006 h 497603"/>
                      <a:gd name="connsiteX0" fmla="*/ 252 w 974062"/>
                      <a:gd name="connsiteY0" fmla="*/ 184006 h 497603"/>
                      <a:gd name="connsiteX1" fmla="*/ 479537 w 974062"/>
                      <a:gd name="connsiteY1" fmla="*/ 0 h 497603"/>
                      <a:gd name="connsiteX2" fmla="*/ 974062 w 974062"/>
                      <a:gd name="connsiteY2" fmla="*/ 178926 h 497603"/>
                      <a:gd name="connsiteX3" fmla="*/ 765908 w 974062"/>
                      <a:gd name="connsiteY3" fmla="*/ 480622 h 497603"/>
                      <a:gd name="connsiteX4" fmla="*/ 160146 w 974062"/>
                      <a:gd name="connsiteY4" fmla="*/ 475542 h 497603"/>
                      <a:gd name="connsiteX5" fmla="*/ 252 w 974062"/>
                      <a:gd name="connsiteY5" fmla="*/ 184006 h 497603"/>
                      <a:gd name="connsiteX0" fmla="*/ 164 w 973974"/>
                      <a:gd name="connsiteY0" fmla="*/ 184006 h 497603"/>
                      <a:gd name="connsiteX1" fmla="*/ 479449 w 973974"/>
                      <a:gd name="connsiteY1" fmla="*/ 0 h 497603"/>
                      <a:gd name="connsiteX2" fmla="*/ 973974 w 973974"/>
                      <a:gd name="connsiteY2" fmla="*/ 178926 h 497603"/>
                      <a:gd name="connsiteX3" fmla="*/ 765820 w 973974"/>
                      <a:gd name="connsiteY3" fmla="*/ 480622 h 497603"/>
                      <a:gd name="connsiteX4" fmla="*/ 160058 w 973974"/>
                      <a:gd name="connsiteY4" fmla="*/ 475542 h 497603"/>
                      <a:gd name="connsiteX5" fmla="*/ 164 w 973974"/>
                      <a:gd name="connsiteY5" fmla="*/ 184006 h 497603"/>
                      <a:gd name="connsiteX0" fmla="*/ 164 w 973974"/>
                      <a:gd name="connsiteY0" fmla="*/ 184006 h 504987"/>
                      <a:gd name="connsiteX1" fmla="*/ 479449 w 973974"/>
                      <a:gd name="connsiteY1" fmla="*/ 0 h 504987"/>
                      <a:gd name="connsiteX2" fmla="*/ 973974 w 973974"/>
                      <a:gd name="connsiteY2" fmla="*/ 178926 h 504987"/>
                      <a:gd name="connsiteX3" fmla="*/ 765820 w 973974"/>
                      <a:gd name="connsiteY3" fmla="*/ 480622 h 504987"/>
                      <a:gd name="connsiteX4" fmla="*/ 160058 w 973974"/>
                      <a:gd name="connsiteY4" fmla="*/ 475542 h 504987"/>
                      <a:gd name="connsiteX5" fmla="*/ 164 w 973974"/>
                      <a:gd name="connsiteY5" fmla="*/ 184006 h 504987"/>
                      <a:gd name="connsiteX0" fmla="*/ 164 w 973974"/>
                      <a:gd name="connsiteY0" fmla="*/ 184006 h 504987"/>
                      <a:gd name="connsiteX1" fmla="*/ 479449 w 973974"/>
                      <a:gd name="connsiteY1" fmla="*/ 0 h 504987"/>
                      <a:gd name="connsiteX2" fmla="*/ 973974 w 973974"/>
                      <a:gd name="connsiteY2" fmla="*/ 178926 h 504987"/>
                      <a:gd name="connsiteX3" fmla="*/ 765820 w 973974"/>
                      <a:gd name="connsiteY3" fmla="*/ 480622 h 504987"/>
                      <a:gd name="connsiteX4" fmla="*/ 160058 w 973974"/>
                      <a:gd name="connsiteY4" fmla="*/ 475542 h 504987"/>
                      <a:gd name="connsiteX5" fmla="*/ 164 w 973974"/>
                      <a:gd name="connsiteY5" fmla="*/ 184006 h 504987"/>
                      <a:gd name="connsiteX0" fmla="*/ 164 w 973974"/>
                      <a:gd name="connsiteY0" fmla="*/ 184006 h 502514"/>
                      <a:gd name="connsiteX1" fmla="*/ 479449 w 973974"/>
                      <a:gd name="connsiteY1" fmla="*/ 0 h 502514"/>
                      <a:gd name="connsiteX2" fmla="*/ 973974 w 973974"/>
                      <a:gd name="connsiteY2" fmla="*/ 178926 h 502514"/>
                      <a:gd name="connsiteX3" fmla="*/ 765820 w 973974"/>
                      <a:gd name="connsiteY3" fmla="*/ 480622 h 502514"/>
                      <a:gd name="connsiteX4" fmla="*/ 160058 w 973974"/>
                      <a:gd name="connsiteY4" fmla="*/ 475542 h 502514"/>
                      <a:gd name="connsiteX5" fmla="*/ 164 w 973974"/>
                      <a:gd name="connsiteY5" fmla="*/ 184006 h 502514"/>
                      <a:gd name="connsiteX0" fmla="*/ 164 w 984703"/>
                      <a:gd name="connsiteY0" fmla="*/ 184006 h 502514"/>
                      <a:gd name="connsiteX1" fmla="*/ 479449 w 984703"/>
                      <a:gd name="connsiteY1" fmla="*/ 0 h 502514"/>
                      <a:gd name="connsiteX2" fmla="*/ 973974 w 984703"/>
                      <a:gd name="connsiteY2" fmla="*/ 178926 h 502514"/>
                      <a:gd name="connsiteX3" fmla="*/ 765820 w 984703"/>
                      <a:gd name="connsiteY3" fmla="*/ 480622 h 502514"/>
                      <a:gd name="connsiteX4" fmla="*/ 160058 w 984703"/>
                      <a:gd name="connsiteY4" fmla="*/ 475542 h 502514"/>
                      <a:gd name="connsiteX5" fmla="*/ 164 w 984703"/>
                      <a:gd name="connsiteY5" fmla="*/ 184006 h 502514"/>
                      <a:gd name="connsiteX0" fmla="*/ 164 w 984703"/>
                      <a:gd name="connsiteY0" fmla="*/ 184006 h 502514"/>
                      <a:gd name="connsiteX1" fmla="*/ 479449 w 984703"/>
                      <a:gd name="connsiteY1" fmla="*/ 0 h 502514"/>
                      <a:gd name="connsiteX2" fmla="*/ 973974 w 984703"/>
                      <a:gd name="connsiteY2" fmla="*/ 178926 h 502514"/>
                      <a:gd name="connsiteX3" fmla="*/ 765820 w 984703"/>
                      <a:gd name="connsiteY3" fmla="*/ 480622 h 502514"/>
                      <a:gd name="connsiteX4" fmla="*/ 160058 w 984703"/>
                      <a:gd name="connsiteY4" fmla="*/ 475542 h 502514"/>
                      <a:gd name="connsiteX5" fmla="*/ 164 w 984703"/>
                      <a:gd name="connsiteY5" fmla="*/ 184006 h 502514"/>
                      <a:gd name="connsiteX0" fmla="*/ 164 w 984703"/>
                      <a:gd name="connsiteY0" fmla="*/ 184006 h 502514"/>
                      <a:gd name="connsiteX1" fmla="*/ 479449 w 984703"/>
                      <a:gd name="connsiteY1" fmla="*/ 0 h 502514"/>
                      <a:gd name="connsiteX2" fmla="*/ 973974 w 984703"/>
                      <a:gd name="connsiteY2" fmla="*/ 178926 h 502514"/>
                      <a:gd name="connsiteX3" fmla="*/ 765820 w 984703"/>
                      <a:gd name="connsiteY3" fmla="*/ 480622 h 502514"/>
                      <a:gd name="connsiteX4" fmla="*/ 160058 w 984703"/>
                      <a:gd name="connsiteY4" fmla="*/ 475542 h 502514"/>
                      <a:gd name="connsiteX5" fmla="*/ 164 w 984703"/>
                      <a:gd name="connsiteY5" fmla="*/ 184006 h 502514"/>
                      <a:gd name="connsiteX0" fmla="*/ 164 w 984703"/>
                      <a:gd name="connsiteY0" fmla="*/ 184006 h 502514"/>
                      <a:gd name="connsiteX1" fmla="*/ 479449 w 984703"/>
                      <a:gd name="connsiteY1" fmla="*/ 0 h 502514"/>
                      <a:gd name="connsiteX2" fmla="*/ 973974 w 984703"/>
                      <a:gd name="connsiteY2" fmla="*/ 178926 h 502514"/>
                      <a:gd name="connsiteX3" fmla="*/ 765820 w 984703"/>
                      <a:gd name="connsiteY3" fmla="*/ 480622 h 502514"/>
                      <a:gd name="connsiteX4" fmla="*/ 160058 w 984703"/>
                      <a:gd name="connsiteY4" fmla="*/ 475542 h 502514"/>
                      <a:gd name="connsiteX5" fmla="*/ 164 w 984703"/>
                      <a:gd name="connsiteY5" fmla="*/ 184006 h 502514"/>
                      <a:gd name="connsiteX0" fmla="*/ 164 w 984703"/>
                      <a:gd name="connsiteY0" fmla="*/ 184006 h 502514"/>
                      <a:gd name="connsiteX1" fmla="*/ 479449 w 984703"/>
                      <a:gd name="connsiteY1" fmla="*/ 0 h 502514"/>
                      <a:gd name="connsiteX2" fmla="*/ 973974 w 984703"/>
                      <a:gd name="connsiteY2" fmla="*/ 178926 h 502514"/>
                      <a:gd name="connsiteX3" fmla="*/ 765820 w 984703"/>
                      <a:gd name="connsiteY3" fmla="*/ 480622 h 502514"/>
                      <a:gd name="connsiteX4" fmla="*/ 160058 w 984703"/>
                      <a:gd name="connsiteY4" fmla="*/ 475542 h 502514"/>
                      <a:gd name="connsiteX5" fmla="*/ 164 w 984703"/>
                      <a:gd name="connsiteY5" fmla="*/ 184006 h 502514"/>
                      <a:gd name="connsiteX0" fmla="*/ 164 w 984703"/>
                      <a:gd name="connsiteY0" fmla="*/ 184016 h 502524"/>
                      <a:gd name="connsiteX1" fmla="*/ 479449 w 984703"/>
                      <a:gd name="connsiteY1" fmla="*/ 10 h 502524"/>
                      <a:gd name="connsiteX2" fmla="*/ 973974 w 984703"/>
                      <a:gd name="connsiteY2" fmla="*/ 178936 h 502524"/>
                      <a:gd name="connsiteX3" fmla="*/ 765820 w 984703"/>
                      <a:gd name="connsiteY3" fmla="*/ 480632 h 502524"/>
                      <a:gd name="connsiteX4" fmla="*/ 160058 w 984703"/>
                      <a:gd name="connsiteY4" fmla="*/ 475552 h 502524"/>
                      <a:gd name="connsiteX5" fmla="*/ 164 w 984703"/>
                      <a:gd name="connsiteY5" fmla="*/ 184016 h 502524"/>
                      <a:gd name="connsiteX0" fmla="*/ 164 w 984703"/>
                      <a:gd name="connsiteY0" fmla="*/ 184006 h 502514"/>
                      <a:gd name="connsiteX1" fmla="*/ 479449 w 984703"/>
                      <a:gd name="connsiteY1" fmla="*/ 0 h 502514"/>
                      <a:gd name="connsiteX2" fmla="*/ 973974 w 984703"/>
                      <a:gd name="connsiteY2" fmla="*/ 178926 h 502514"/>
                      <a:gd name="connsiteX3" fmla="*/ 765820 w 984703"/>
                      <a:gd name="connsiteY3" fmla="*/ 480622 h 502514"/>
                      <a:gd name="connsiteX4" fmla="*/ 160058 w 984703"/>
                      <a:gd name="connsiteY4" fmla="*/ 475542 h 502514"/>
                      <a:gd name="connsiteX5" fmla="*/ 164 w 984703"/>
                      <a:gd name="connsiteY5" fmla="*/ 184006 h 502514"/>
                      <a:gd name="connsiteX0" fmla="*/ 164 w 984703"/>
                      <a:gd name="connsiteY0" fmla="*/ 184006 h 502514"/>
                      <a:gd name="connsiteX1" fmla="*/ 492149 w 984703"/>
                      <a:gd name="connsiteY1" fmla="*/ 0 h 502514"/>
                      <a:gd name="connsiteX2" fmla="*/ 973974 w 984703"/>
                      <a:gd name="connsiteY2" fmla="*/ 178926 h 502514"/>
                      <a:gd name="connsiteX3" fmla="*/ 765820 w 984703"/>
                      <a:gd name="connsiteY3" fmla="*/ 480622 h 502514"/>
                      <a:gd name="connsiteX4" fmla="*/ 160058 w 984703"/>
                      <a:gd name="connsiteY4" fmla="*/ 475542 h 502514"/>
                      <a:gd name="connsiteX5" fmla="*/ 164 w 984703"/>
                      <a:gd name="connsiteY5" fmla="*/ 184006 h 5025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84703" h="502514">
                        <a:moveTo>
                          <a:pt x="164" y="184006"/>
                        </a:moveTo>
                        <a:cubicBezTo>
                          <a:pt x="20226" y="127751"/>
                          <a:pt x="301907" y="10535"/>
                          <a:pt x="492149" y="0"/>
                        </a:cubicBezTo>
                        <a:cubicBezTo>
                          <a:pt x="776371" y="8842"/>
                          <a:pt x="951372" y="124364"/>
                          <a:pt x="973974" y="178926"/>
                        </a:cubicBezTo>
                        <a:cubicBezTo>
                          <a:pt x="990949" y="210911"/>
                          <a:pt x="1020625" y="441017"/>
                          <a:pt x="765820" y="480622"/>
                        </a:cubicBezTo>
                        <a:cubicBezTo>
                          <a:pt x="698519" y="496709"/>
                          <a:pt x="306099" y="522955"/>
                          <a:pt x="160058" y="475542"/>
                        </a:cubicBezTo>
                        <a:cubicBezTo>
                          <a:pt x="111840" y="457103"/>
                          <a:pt x="-4958" y="469145"/>
                          <a:pt x="164" y="184006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grpSp>
                <p:nvGrpSpPr>
                  <p:cNvPr id="82" name="Gruppo 81">
                    <a:extLst>
                      <a:ext uri="{FF2B5EF4-FFF2-40B4-BE49-F238E27FC236}">
                        <a16:creationId xmlns:a16="http://schemas.microsoft.com/office/drawing/2014/main" id="{C849F317-F52F-1E78-B02F-09754C4E4908}"/>
                      </a:ext>
                    </a:extLst>
                  </p:cNvPr>
                  <p:cNvGrpSpPr/>
                  <p:nvPr/>
                </p:nvGrpSpPr>
                <p:grpSpPr>
                  <a:xfrm>
                    <a:off x="1933690" y="2420226"/>
                    <a:ext cx="205740" cy="220979"/>
                    <a:chOff x="3634959" y="1562563"/>
                    <a:chExt cx="205740" cy="220979"/>
                  </a:xfrm>
                </p:grpSpPr>
                <p:sp>
                  <p:nvSpPr>
                    <p:cNvPr id="88" name="Ovale 87">
                      <a:extLst>
                        <a:ext uri="{FF2B5EF4-FFF2-40B4-BE49-F238E27FC236}">
                          <a16:creationId xmlns:a16="http://schemas.microsoft.com/office/drawing/2014/main" id="{58DC7DA1-49E2-3BE6-B75D-799C51AD69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34959" y="1562563"/>
                      <a:ext cx="205740" cy="220979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89" name="Ovale 88">
                      <a:extLst>
                        <a:ext uri="{FF2B5EF4-FFF2-40B4-BE49-F238E27FC236}">
                          <a16:creationId xmlns:a16="http://schemas.microsoft.com/office/drawing/2014/main" id="{97842D5F-437A-9780-1F4F-E774E33E18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01366" y="1634951"/>
                      <a:ext cx="97769" cy="10668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</p:grpSp>
              <p:sp>
                <p:nvSpPr>
                  <p:cNvPr id="83" name="Trapezio 82">
                    <a:extLst>
                      <a:ext uri="{FF2B5EF4-FFF2-40B4-BE49-F238E27FC236}">
                        <a16:creationId xmlns:a16="http://schemas.microsoft.com/office/drawing/2014/main" id="{ACA930B2-7224-1CBC-D9A4-E1D1F74AE25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282428" y="2812059"/>
                    <a:ext cx="68580" cy="53340"/>
                  </a:xfrm>
                  <a:prstGeom prst="trapezoid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84" name="Arco 83">
                    <a:extLst>
                      <a:ext uri="{FF2B5EF4-FFF2-40B4-BE49-F238E27FC236}">
                        <a16:creationId xmlns:a16="http://schemas.microsoft.com/office/drawing/2014/main" id="{BE42E700-8A12-6399-9456-1A3032132B3E}"/>
                      </a:ext>
                    </a:extLst>
                  </p:cNvPr>
                  <p:cNvSpPr/>
                  <p:nvPr/>
                </p:nvSpPr>
                <p:spPr>
                  <a:xfrm rot="5665335">
                    <a:off x="2166812" y="1683605"/>
                    <a:ext cx="255270" cy="360049"/>
                  </a:xfrm>
                  <a:prstGeom prst="arc">
                    <a:avLst>
                      <a:gd name="adj1" fmla="val 16200000"/>
                      <a:gd name="adj2" fmla="val 5035040"/>
                    </a:avLst>
                  </a:prstGeom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grpSp>
                <p:nvGrpSpPr>
                  <p:cNvPr id="85" name="Gruppo 84">
                    <a:extLst>
                      <a:ext uri="{FF2B5EF4-FFF2-40B4-BE49-F238E27FC236}">
                        <a16:creationId xmlns:a16="http://schemas.microsoft.com/office/drawing/2014/main" id="{ADAB1383-3B50-2A64-2250-DABDB1CFC996}"/>
                      </a:ext>
                    </a:extLst>
                  </p:cNvPr>
                  <p:cNvGrpSpPr/>
                  <p:nvPr/>
                </p:nvGrpSpPr>
                <p:grpSpPr>
                  <a:xfrm>
                    <a:off x="2498606" y="2420225"/>
                    <a:ext cx="205740" cy="220979"/>
                    <a:chOff x="3634959" y="1562563"/>
                    <a:chExt cx="205740" cy="220979"/>
                  </a:xfrm>
                </p:grpSpPr>
                <p:sp>
                  <p:nvSpPr>
                    <p:cNvPr id="86" name="Ovale 85">
                      <a:extLst>
                        <a:ext uri="{FF2B5EF4-FFF2-40B4-BE49-F238E27FC236}">
                          <a16:creationId xmlns:a16="http://schemas.microsoft.com/office/drawing/2014/main" id="{5A4F745B-334D-005A-1191-1C99911BB3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34959" y="1562563"/>
                      <a:ext cx="205740" cy="220979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87" name="Ovale 86">
                      <a:extLst>
                        <a:ext uri="{FF2B5EF4-FFF2-40B4-BE49-F238E27FC236}">
                          <a16:creationId xmlns:a16="http://schemas.microsoft.com/office/drawing/2014/main" id="{6B729738-1014-BDE9-35A6-7620685394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88944" y="1634952"/>
                      <a:ext cx="97769" cy="10668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</p:grpSp>
            </p:grpSp>
          </p:grpSp>
          <p:grpSp>
            <p:nvGrpSpPr>
              <p:cNvPr id="64" name="Gruppo 63">
                <a:extLst>
                  <a:ext uri="{FF2B5EF4-FFF2-40B4-BE49-F238E27FC236}">
                    <a16:creationId xmlns:a16="http://schemas.microsoft.com/office/drawing/2014/main" id="{D39C3C7F-065F-54E6-37F0-6D5FDCCF46E8}"/>
                  </a:ext>
                </a:extLst>
              </p:cNvPr>
              <p:cNvGrpSpPr/>
              <p:nvPr/>
            </p:nvGrpSpPr>
            <p:grpSpPr>
              <a:xfrm rot="197782">
                <a:off x="6950558" y="1306361"/>
                <a:ext cx="800123" cy="3180373"/>
                <a:chOff x="6892594" y="1663883"/>
                <a:chExt cx="768685" cy="3088539"/>
              </a:xfrm>
            </p:grpSpPr>
            <p:grpSp>
              <p:nvGrpSpPr>
                <p:cNvPr id="68" name="Gruppo 67">
                  <a:extLst>
                    <a:ext uri="{FF2B5EF4-FFF2-40B4-BE49-F238E27FC236}">
                      <a16:creationId xmlns:a16="http://schemas.microsoft.com/office/drawing/2014/main" id="{9B362C5D-FFA8-2431-3ABF-892BAF749879}"/>
                    </a:ext>
                  </a:extLst>
                </p:cNvPr>
                <p:cNvGrpSpPr/>
                <p:nvPr/>
              </p:nvGrpSpPr>
              <p:grpSpPr>
                <a:xfrm>
                  <a:off x="7148438" y="4062509"/>
                  <a:ext cx="480981" cy="689913"/>
                  <a:chOff x="7148438" y="4062509"/>
                  <a:chExt cx="480981" cy="689913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75" name="Trapezio 85">
                    <a:extLst>
                      <a:ext uri="{FF2B5EF4-FFF2-40B4-BE49-F238E27FC236}">
                        <a16:creationId xmlns:a16="http://schemas.microsoft.com/office/drawing/2014/main" id="{BA4F4C56-38B7-CA46-DFC9-05C529CAAEBD}"/>
                      </a:ext>
                    </a:extLst>
                  </p:cNvPr>
                  <p:cNvSpPr/>
                  <p:nvPr/>
                </p:nvSpPr>
                <p:spPr>
                  <a:xfrm rot="9203511" flipH="1">
                    <a:off x="7358858" y="4062509"/>
                    <a:ext cx="270561" cy="359490"/>
                  </a:xfrm>
                  <a:custGeom>
                    <a:avLst/>
                    <a:gdLst>
                      <a:gd name="connsiteX0" fmla="*/ 0 w 160682"/>
                      <a:gd name="connsiteY0" fmla="*/ 544830 h 544830"/>
                      <a:gd name="connsiteX1" fmla="*/ 40171 w 160682"/>
                      <a:gd name="connsiteY1" fmla="*/ 0 h 544830"/>
                      <a:gd name="connsiteX2" fmla="*/ 120512 w 160682"/>
                      <a:gd name="connsiteY2" fmla="*/ 0 h 544830"/>
                      <a:gd name="connsiteX3" fmla="*/ 160682 w 160682"/>
                      <a:gd name="connsiteY3" fmla="*/ 544830 h 544830"/>
                      <a:gd name="connsiteX4" fmla="*/ 0 w 160682"/>
                      <a:gd name="connsiteY4" fmla="*/ 544830 h 544830"/>
                      <a:gd name="connsiteX0" fmla="*/ 61430 w 222112"/>
                      <a:gd name="connsiteY0" fmla="*/ 544830 h 544830"/>
                      <a:gd name="connsiteX1" fmla="*/ 0 w 222112"/>
                      <a:gd name="connsiteY1" fmla="*/ 115869 h 544830"/>
                      <a:gd name="connsiteX2" fmla="*/ 181942 w 222112"/>
                      <a:gd name="connsiteY2" fmla="*/ 0 h 544830"/>
                      <a:gd name="connsiteX3" fmla="*/ 222112 w 222112"/>
                      <a:gd name="connsiteY3" fmla="*/ 544830 h 544830"/>
                      <a:gd name="connsiteX4" fmla="*/ 61430 w 222112"/>
                      <a:gd name="connsiteY4" fmla="*/ 544830 h 54483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117035 w 277717"/>
                      <a:gd name="connsiteY0" fmla="*/ 490080 h 490080"/>
                      <a:gd name="connsiteX1" fmla="*/ 0 w 277717"/>
                      <a:gd name="connsiteY1" fmla="*/ 206249 h 490080"/>
                      <a:gd name="connsiteX2" fmla="*/ 125395 w 277717"/>
                      <a:gd name="connsiteY2" fmla="*/ 0 h 490080"/>
                      <a:gd name="connsiteX3" fmla="*/ 277717 w 277717"/>
                      <a:gd name="connsiteY3" fmla="*/ 490080 h 490080"/>
                      <a:gd name="connsiteX4" fmla="*/ 117035 w 277717"/>
                      <a:gd name="connsiteY4" fmla="*/ 490080 h 490080"/>
                      <a:gd name="connsiteX0" fmla="*/ 117035 w 277717"/>
                      <a:gd name="connsiteY0" fmla="*/ 359490 h 359490"/>
                      <a:gd name="connsiteX1" fmla="*/ 0 w 277717"/>
                      <a:gd name="connsiteY1" fmla="*/ 75659 h 359490"/>
                      <a:gd name="connsiteX2" fmla="*/ 29750 w 277717"/>
                      <a:gd name="connsiteY2" fmla="*/ 0 h 359490"/>
                      <a:gd name="connsiteX3" fmla="*/ 277717 w 277717"/>
                      <a:gd name="connsiteY3" fmla="*/ 359490 h 359490"/>
                      <a:gd name="connsiteX4" fmla="*/ 117035 w 277717"/>
                      <a:gd name="connsiteY4" fmla="*/ 359490 h 359490"/>
                      <a:gd name="connsiteX0" fmla="*/ 117035 w 277717"/>
                      <a:gd name="connsiteY0" fmla="*/ 359490 h 359490"/>
                      <a:gd name="connsiteX1" fmla="*/ 0 w 277717"/>
                      <a:gd name="connsiteY1" fmla="*/ 75659 h 359490"/>
                      <a:gd name="connsiteX2" fmla="*/ 29750 w 277717"/>
                      <a:gd name="connsiteY2" fmla="*/ 0 h 359490"/>
                      <a:gd name="connsiteX3" fmla="*/ 277717 w 277717"/>
                      <a:gd name="connsiteY3" fmla="*/ 359490 h 359490"/>
                      <a:gd name="connsiteX4" fmla="*/ 117035 w 277717"/>
                      <a:gd name="connsiteY4" fmla="*/ 359490 h 359490"/>
                      <a:gd name="connsiteX0" fmla="*/ 117035 w 277717"/>
                      <a:gd name="connsiteY0" fmla="*/ 359490 h 359490"/>
                      <a:gd name="connsiteX1" fmla="*/ 0 w 277717"/>
                      <a:gd name="connsiteY1" fmla="*/ 75659 h 359490"/>
                      <a:gd name="connsiteX2" fmla="*/ 29750 w 277717"/>
                      <a:gd name="connsiteY2" fmla="*/ 0 h 359490"/>
                      <a:gd name="connsiteX3" fmla="*/ 277717 w 277717"/>
                      <a:gd name="connsiteY3" fmla="*/ 359490 h 359490"/>
                      <a:gd name="connsiteX4" fmla="*/ 117035 w 277717"/>
                      <a:gd name="connsiteY4" fmla="*/ 359490 h 359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7717" h="359490">
                        <a:moveTo>
                          <a:pt x="117035" y="359490"/>
                        </a:moveTo>
                        <a:cubicBezTo>
                          <a:pt x="148293" y="213510"/>
                          <a:pt x="162111" y="198768"/>
                          <a:pt x="0" y="75659"/>
                        </a:cubicBezTo>
                        <a:lnTo>
                          <a:pt x="29750" y="0"/>
                        </a:lnTo>
                        <a:cubicBezTo>
                          <a:pt x="249505" y="83006"/>
                          <a:pt x="226943" y="196130"/>
                          <a:pt x="277717" y="359490"/>
                        </a:cubicBezTo>
                        <a:lnTo>
                          <a:pt x="117035" y="359490"/>
                        </a:ln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76" name="Trapezio 85">
                    <a:extLst>
                      <a:ext uri="{FF2B5EF4-FFF2-40B4-BE49-F238E27FC236}">
                        <a16:creationId xmlns:a16="http://schemas.microsoft.com/office/drawing/2014/main" id="{5DAC212A-ED02-F1D5-F8DB-90C57518192E}"/>
                      </a:ext>
                    </a:extLst>
                  </p:cNvPr>
                  <p:cNvSpPr/>
                  <p:nvPr/>
                </p:nvSpPr>
                <p:spPr>
                  <a:xfrm rot="8837061">
                    <a:off x="7148438" y="4262342"/>
                    <a:ext cx="222112" cy="490080"/>
                  </a:xfrm>
                  <a:custGeom>
                    <a:avLst/>
                    <a:gdLst>
                      <a:gd name="connsiteX0" fmla="*/ 0 w 160682"/>
                      <a:gd name="connsiteY0" fmla="*/ 544830 h 544830"/>
                      <a:gd name="connsiteX1" fmla="*/ 40171 w 160682"/>
                      <a:gd name="connsiteY1" fmla="*/ 0 h 544830"/>
                      <a:gd name="connsiteX2" fmla="*/ 120512 w 160682"/>
                      <a:gd name="connsiteY2" fmla="*/ 0 h 544830"/>
                      <a:gd name="connsiteX3" fmla="*/ 160682 w 160682"/>
                      <a:gd name="connsiteY3" fmla="*/ 544830 h 544830"/>
                      <a:gd name="connsiteX4" fmla="*/ 0 w 160682"/>
                      <a:gd name="connsiteY4" fmla="*/ 544830 h 544830"/>
                      <a:gd name="connsiteX0" fmla="*/ 61430 w 222112"/>
                      <a:gd name="connsiteY0" fmla="*/ 544830 h 544830"/>
                      <a:gd name="connsiteX1" fmla="*/ 0 w 222112"/>
                      <a:gd name="connsiteY1" fmla="*/ 115869 h 544830"/>
                      <a:gd name="connsiteX2" fmla="*/ 181942 w 222112"/>
                      <a:gd name="connsiteY2" fmla="*/ 0 h 544830"/>
                      <a:gd name="connsiteX3" fmla="*/ 222112 w 222112"/>
                      <a:gd name="connsiteY3" fmla="*/ 544830 h 544830"/>
                      <a:gd name="connsiteX4" fmla="*/ 61430 w 222112"/>
                      <a:gd name="connsiteY4" fmla="*/ 544830 h 54483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112" h="490080">
                        <a:moveTo>
                          <a:pt x="61430" y="490080"/>
                        </a:moveTo>
                        <a:cubicBezTo>
                          <a:pt x="92688" y="344100"/>
                          <a:pt x="123524" y="297471"/>
                          <a:pt x="0" y="61119"/>
                        </a:cubicBezTo>
                        <a:lnTo>
                          <a:pt x="69790" y="0"/>
                        </a:lnTo>
                        <a:cubicBezTo>
                          <a:pt x="205479" y="122812"/>
                          <a:pt x="171338" y="326720"/>
                          <a:pt x="222112" y="490080"/>
                        </a:cubicBezTo>
                        <a:lnTo>
                          <a:pt x="61430" y="490080"/>
                        </a:ln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77" name="Trapezio 85">
                    <a:extLst>
                      <a:ext uri="{FF2B5EF4-FFF2-40B4-BE49-F238E27FC236}">
                        <a16:creationId xmlns:a16="http://schemas.microsoft.com/office/drawing/2014/main" id="{2DFD634A-F0F7-424D-85EE-1E7CB39D6EF9}"/>
                      </a:ext>
                    </a:extLst>
                  </p:cNvPr>
                  <p:cNvSpPr/>
                  <p:nvPr/>
                </p:nvSpPr>
                <p:spPr>
                  <a:xfrm rot="9531634">
                    <a:off x="7190797" y="4132743"/>
                    <a:ext cx="222112" cy="490080"/>
                  </a:xfrm>
                  <a:custGeom>
                    <a:avLst/>
                    <a:gdLst>
                      <a:gd name="connsiteX0" fmla="*/ 0 w 160682"/>
                      <a:gd name="connsiteY0" fmla="*/ 544830 h 544830"/>
                      <a:gd name="connsiteX1" fmla="*/ 40171 w 160682"/>
                      <a:gd name="connsiteY1" fmla="*/ 0 h 544830"/>
                      <a:gd name="connsiteX2" fmla="*/ 120512 w 160682"/>
                      <a:gd name="connsiteY2" fmla="*/ 0 h 544830"/>
                      <a:gd name="connsiteX3" fmla="*/ 160682 w 160682"/>
                      <a:gd name="connsiteY3" fmla="*/ 544830 h 544830"/>
                      <a:gd name="connsiteX4" fmla="*/ 0 w 160682"/>
                      <a:gd name="connsiteY4" fmla="*/ 544830 h 544830"/>
                      <a:gd name="connsiteX0" fmla="*/ 61430 w 222112"/>
                      <a:gd name="connsiteY0" fmla="*/ 544830 h 544830"/>
                      <a:gd name="connsiteX1" fmla="*/ 0 w 222112"/>
                      <a:gd name="connsiteY1" fmla="*/ 115869 h 544830"/>
                      <a:gd name="connsiteX2" fmla="*/ 181942 w 222112"/>
                      <a:gd name="connsiteY2" fmla="*/ 0 h 544830"/>
                      <a:gd name="connsiteX3" fmla="*/ 222112 w 222112"/>
                      <a:gd name="connsiteY3" fmla="*/ 544830 h 544830"/>
                      <a:gd name="connsiteX4" fmla="*/ 61430 w 222112"/>
                      <a:gd name="connsiteY4" fmla="*/ 544830 h 54483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112" h="490080">
                        <a:moveTo>
                          <a:pt x="61430" y="490080"/>
                        </a:moveTo>
                        <a:cubicBezTo>
                          <a:pt x="92688" y="344100"/>
                          <a:pt x="123524" y="297471"/>
                          <a:pt x="0" y="61119"/>
                        </a:cubicBezTo>
                        <a:lnTo>
                          <a:pt x="69790" y="0"/>
                        </a:lnTo>
                        <a:cubicBezTo>
                          <a:pt x="205479" y="122812"/>
                          <a:pt x="171338" y="326720"/>
                          <a:pt x="222112" y="490080"/>
                        </a:cubicBezTo>
                        <a:lnTo>
                          <a:pt x="61430" y="490080"/>
                        </a:ln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78" name="Trapezio 85">
                    <a:extLst>
                      <a:ext uri="{FF2B5EF4-FFF2-40B4-BE49-F238E27FC236}">
                        <a16:creationId xmlns:a16="http://schemas.microsoft.com/office/drawing/2014/main" id="{1CE6A408-C41C-EA82-624C-90429ED2CBA5}"/>
                      </a:ext>
                    </a:extLst>
                  </p:cNvPr>
                  <p:cNvSpPr/>
                  <p:nvPr/>
                </p:nvSpPr>
                <p:spPr>
                  <a:xfrm rot="10220758">
                    <a:off x="7289894" y="4100496"/>
                    <a:ext cx="277717" cy="359490"/>
                  </a:xfrm>
                  <a:custGeom>
                    <a:avLst/>
                    <a:gdLst>
                      <a:gd name="connsiteX0" fmla="*/ 0 w 160682"/>
                      <a:gd name="connsiteY0" fmla="*/ 544830 h 544830"/>
                      <a:gd name="connsiteX1" fmla="*/ 40171 w 160682"/>
                      <a:gd name="connsiteY1" fmla="*/ 0 h 544830"/>
                      <a:gd name="connsiteX2" fmla="*/ 120512 w 160682"/>
                      <a:gd name="connsiteY2" fmla="*/ 0 h 544830"/>
                      <a:gd name="connsiteX3" fmla="*/ 160682 w 160682"/>
                      <a:gd name="connsiteY3" fmla="*/ 544830 h 544830"/>
                      <a:gd name="connsiteX4" fmla="*/ 0 w 160682"/>
                      <a:gd name="connsiteY4" fmla="*/ 544830 h 544830"/>
                      <a:gd name="connsiteX0" fmla="*/ 61430 w 222112"/>
                      <a:gd name="connsiteY0" fmla="*/ 544830 h 544830"/>
                      <a:gd name="connsiteX1" fmla="*/ 0 w 222112"/>
                      <a:gd name="connsiteY1" fmla="*/ 115869 h 544830"/>
                      <a:gd name="connsiteX2" fmla="*/ 181942 w 222112"/>
                      <a:gd name="connsiteY2" fmla="*/ 0 h 544830"/>
                      <a:gd name="connsiteX3" fmla="*/ 222112 w 222112"/>
                      <a:gd name="connsiteY3" fmla="*/ 544830 h 544830"/>
                      <a:gd name="connsiteX4" fmla="*/ 61430 w 222112"/>
                      <a:gd name="connsiteY4" fmla="*/ 544830 h 54483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117035 w 277717"/>
                      <a:gd name="connsiteY0" fmla="*/ 490080 h 490080"/>
                      <a:gd name="connsiteX1" fmla="*/ 0 w 277717"/>
                      <a:gd name="connsiteY1" fmla="*/ 206249 h 490080"/>
                      <a:gd name="connsiteX2" fmla="*/ 125395 w 277717"/>
                      <a:gd name="connsiteY2" fmla="*/ 0 h 490080"/>
                      <a:gd name="connsiteX3" fmla="*/ 277717 w 277717"/>
                      <a:gd name="connsiteY3" fmla="*/ 490080 h 490080"/>
                      <a:gd name="connsiteX4" fmla="*/ 117035 w 277717"/>
                      <a:gd name="connsiteY4" fmla="*/ 490080 h 490080"/>
                      <a:gd name="connsiteX0" fmla="*/ 117035 w 277717"/>
                      <a:gd name="connsiteY0" fmla="*/ 359490 h 359490"/>
                      <a:gd name="connsiteX1" fmla="*/ 0 w 277717"/>
                      <a:gd name="connsiteY1" fmla="*/ 75659 h 359490"/>
                      <a:gd name="connsiteX2" fmla="*/ 29750 w 277717"/>
                      <a:gd name="connsiteY2" fmla="*/ 0 h 359490"/>
                      <a:gd name="connsiteX3" fmla="*/ 277717 w 277717"/>
                      <a:gd name="connsiteY3" fmla="*/ 359490 h 359490"/>
                      <a:gd name="connsiteX4" fmla="*/ 117035 w 277717"/>
                      <a:gd name="connsiteY4" fmla="*/ 359490 h 359490"/>
                      <a:gd name="connsiteX0" fmla="*/ 117035 w 277717"/>
                      <a:gd name="connsiteY0" fmla="*/ 359490 h 359490"/>
                      <a:gd name="connsiteX1" fmla="*/ 0 w 277717"/>
                      <a:gd name="connsiteY1" fmla="*/ 75659 h 359490"/>
                      <a:gd name="connsiteX2" fmla="*/ 29750 w 277717"/>
                      <a:gd name="connsiteY2" fmla="*/ 0 h 359490"/>
                      <a:gd name="connsiteX3" fmla="*/ 277717 w 277717"/>
                      <a:gd name="connsiteY3" fmla="*/ 359490 h 359490"/>
                      <a:gd name="connsiteX4" fmla="*/ 117035 w 277717"/>
                      <a:gd name="connsiteY4" fmla="*/ 359490 h 359490"/>
                      <a:gd name="connsiteX0" fmla="*/ 117035 w 277717"/>
                      <a:gd name="connsiteY0" fmla="*/ 359490 h 359490"/>
                      <a:gd name="connsiteX1" fmla="*/ 0 w 277717"/>
                      <a:gd name="connsiteY1" fmla="*/ 75659 h 359490"/>
                      <a:gd name="connsiteX2" fmla="*/ 29750 w 277717"/>
                      <a:gd name="connsiteY2" fmla="*/ 0 h 359490"/>
                      <a:gd name="connsiteX3" fmla="*/ 277717 w 277717"/>
                      <a:gd name="connsiteY3" fmla="*/ 359490 h 359490"/>
                      <a:gd name="connsiteX4" fmla="*/ 117035 w 277717"/>
                      <a:gd name="connsiteY4" fmla="*/ 359490 h 359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7717" h="359490">
                        <a:moveTo>
                          <a:pt x="117035" y="359490"/>
                        </a:moveTo>
                        <a:cubicBezTo>
                          <a:pt x="148293" y="213510"/>
                          <a:pt x="162111" y="198768"/>
                          <a:pt x="0" y="75659"/>
                        </a:cubicBezTo>
                        <a:lnTo>
                          <a:pt x="29750" y="0"/>
                        </a:lnTo>
                        <a:cubicBezTo>
                          <a:pt x="249505" y="83006"/>
                          <a:pt x="226943" y="196130"/>
                          <a:pt x="277717" y="359490"/>
                        </a:cubicBezTo>
                        <a:lnTo>
                          <a:pt x="117035" y="359490"/>
                        </a:ln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grpSp>
              <p:nvGrpSpPr>
                <p:cNvPr id="69" name="Gruppo 68">
                  <a:extLst>
                    <a:ext uri="{FF2B5EF4-FFF2-40B4-BE49-F238E27FC236}">
                      <a16:creationId xmlns:a16="http://schemas.microsoft.com/office/drawing/2014/main" id="{50AEC414-67BC-FB8B-BF91-254208154877}"/>
                    </a:ext>
                  </a:extLst>
                </p:cNvPr>
                <p:cNvGrpSpPr/>
                <p:nvPr/>
              </p:nvGrpSpPr>
              <p:grpSpPr>
                <a:xfrm>
                  <a:off x="6892594" y="1663883"/>
                  <a:ext cx="768685" cy="2757181"/>
                  <a:chOff x="6892594" y="1663883"/>
                  <a:chExt cx="768685" cy="2757181"/>
                </a:xfrm>
              </p:grpSpPr>
              <p:grpSp>
                <p:nvGrpSpPr>
                  <p:cNvPr id="70" name="Gruppo 69">
                    <a:extLst>
                      <a:ext uri="{FF2B5EF4-FFF2-40B4-BE49-F238E27FC236}">
                        <a16:creationId xmlns:a16="http://schemas.microsoft.com/office/drawing/2014/main" id="{6A992D14-0CC6-8CD5-C731-07A7E9DC93E6}"/>
                      </a:ext>
                    </a:extLst>
                  </p:cNvPr>
                  <p:cNvGrpSpPr/>
                  <p:nvPr/>
                </p:nvGrpSpPr>
                <p:grpSpPr>
                  <a:xfrm>
                    <a:off x="6892594" y="2810465"/>
                    <a:ext cx="695910" cy="1610599"/>
                    <a:chOff x="6892594" y="2810465"/>
                    <a:chExt cx="695910" cy="1610599"/>
                  </a:xfrm>
                  <a:solidFill>
                    <a:schemeClr val="bg2">
                      <a:lumMod val="90000"/>
                    </a:schemeClr>
                  </a:solidFill>
                </p:grpSpPr>
                <p:sp>
                  <p:nvSpPr>
                    <p:cNvPr id="72" name="Trapezio 37">
                      <a:extLst>
                        <a:ext uri="{FF2B5EF4-FFF2-40B4-BE49-F238E27FC236}">
                          <a16:creationId xmlns:a16="http://schemas.microsoft.com/office/drawing/2014/main" id="{1A31D420-DC1A-B31A-CD3A-425B03410FC0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959545" y="2812059"/>
                      <a:ext cx="628959" cy="703583"/>
                    </a:xfrm>
                    <a:custGeom>
                      <a:avLst/>
                      <a:gdLst>
                        <a:gd name="connsiteX0" fmla="*/ 0 w 653937"/>
                        <a:gd name="connsiteY0" fmla="*/ 658283 h 658283"/>
                        <a:gd name="connsiteX1" fmla="*/ 110496 w 653937"/>
                        <a:gd name="connsiteY1" fmla="*/ 0 h 658283"/>
                        <a:gd name="connsiteX2" fmla="*/ 543441 w 653937"/>
                        <a:gd name="connsiteY2" fmla="*/ 0 h 658283"/>
                        <a:gd name="connsiteX3" fmla="*/ 653937 w 653937"/>
                        <a:gd name="connsiteY3" fmla="*/ 658283 h 658283"/>
                        <a:gd name="connsiteX4" fmla="*/ 0 w 653937"/>
                        <a:gd name="connsiteY4" fmla="*/ 658283 h 658283"/>
                        <a:gd name="connsiteX0" fmla="*/ 36933 w 690870"/>
                        <a:gd name="connsiteY0" fmla="*/ 658283 h 658734"/>
                        <a:gd name="connsiteX1" fmla="*/ 147429 w 690870"/>
                        <a:gd name="connsiteY1" fmla="*/ 0 h 658734"/>
                        <a:gd name="connsiteX2" fmla="*/ 580374 w 690870"/>
                        <a:gd name="connsiteY2" fmla="*/ 0 h 658734"/>
                        <a:gd name="connsiteX3" fmla="*/ 690870 w 690870"/>
                        <a:gd name="connsiteY3" fmla="*/ 658283 h 658734"/>
                        <a:gd name="connsiteX4" fmla="*/ 36933 w 690870"/>
                        <a:gd name="connsiteY4" fmla="*/ 658283 h 658734"/>
                        <a:gd name="connsiteX0" fmla="*/ 36933 w 690870"/>
                        <a:gd name="connsiteY0" fmla="*/ 658283 h 719243"/>
                        <a:gd name="connsiteX1" fmla="*/ 147429 w 690870"/>
                        <a:gd name="connsiteY1" fmla="*/ 0 h 719243"/>
                        <a:gd name="connsiteX2" fmla="*/ 580374 w 690870"/>
                        <a:gd name="connsiteY2" fmla="*/ 0 h 719243"/>
                        <a:gd name="connsiteX3" fmla="*/ 690870 w 690870"/>
                        <a:gd name="connsiteY3" fmla="*/ 658283 h 719243"/>
                        <a:gd name="connsiteX4" fmla="*/ 36933 w 690870"/>
                        <a:gd name="connsiteY4" fmla="*/ 658283 h 719243"/>
                        <a:gd name="connsiteX0" fmla="*/ 36933 w 691237"/>
                        <a:gd name="connsiteY0" fmla="*/ 658283 h 772867"/>
                        <a:gd name="connsiteX1" fmla="*/ 147429 w 691237"/>
                        <a:gd name="connsiteY1" fmla="*/ 0 h 772867"/>
                        <a:gd name="connsiteX2" fmla="*/ 580374 w 691237"/>
                        <a:gd name="connsiteY2" fmla="*/ 0 h 772867"/>
                        <a:gd name="connsiteX3" fmla="*/ 690870 w 691237"/>
                        <a:gd name="connsiteY3" fmla="*/ 658283 h 772867"/>
                        <a:gd name="connsiteX4" fmla="*/ 36933 w 691237"/>
                        <a:gd name="connsiteY4" fmla="*/ 658283 h 772867"/>
                        <a:gd name="connsiteX0" fmla="*/ 36933 w 691237"/>
                        <a:gd name="connsiteY0" fmla="*/ 658283 h 772867"/>
                        <a:gd name="connsiteX1" fmla="*/ 147429 w 691237"/>
                        <a:gd name="connsiteY1" fmla="*/ 0 h 772867"/>
                        <a:gd name="connsiteX2" fmla="*/ 580374 w 691237"/>
                        <a:gd name="connsiteY2" fmla="*/ 0 h 772867"/>
                        <a:gd name="connsiteX3" fmla="*/ 690870 w 691237"/>
                        <a:gd name="connsiteY3" fmla="*/ 658283 h 772867"/>
                        <a:gd name="connsiteX4" fmla="*/ 36933 w 691237"/>
                        <a:gd name="connsiteY4" fmla="*/ 658283 h 772867"/>
                        <a:gd name="connsiteX0" fmla="*/ 48676 w 702980"/>
                        <a:gd name="connsiteY0" fmla="*/ 752153 h 866737"/>
                        <a:gd name="connsiteX1" fmla="*/ 91620 w 702980"/>
                        <a:gd name="connsiteY1" fmla="*/ 0 h 866737"/>
                        <a:gd name="connsiteX2" fmla="*/ 592117 w 702980"/>
                        <a:gd name="connsiteY2" fmla="*/ 93870 h 866737"/>
                        <a:gd name="connsiteX3" fmla="*/ 702613 w 702980"/>
                        <a:gd name="connsiteY3" fmla="*/ 752153 h 866737"/>
                        <a:gd name="connsiteX4" fmla="*/ 48676 w 702980"/>
                        <a:gd name="connsiteY4" fmla="*/ 752153 h 866737"/>
                        <a:gd name="connsiteX0" fmla="*/ 42672 w 696976"/>
                        <a:gd name="connsiteY0" fmla="*/ 752153 h 866737"/>
                        <a:gd name="connsiteX1" fmla="*/ 85616 w 696976"/>
                        <a:gd name="connsiteY1" fmla="*/ 0 h 866737"/>
                        <a:gd name="connsiteX2" fmla="*/ 586113 w 696976"/>
                        <a:gd name="connsiteY2" fmla="*/ 93870 h 866737"/>
                        <a:gd name="connsiteX3" fmla="*/ 696609 w 696976"/>
                        <a:gd name="connsiteY3" fmla="*/ 752153 h 866737"/>
                        <a:gd name="connsiteX4" fmla="*/ 42672 w 696976"/>
                        <a:gd name="connsiteY4" fmla="*/ 752153 h 8667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6976" h="866737">
                          <a:moveTo>
                            <a:pt x="42672" y="752153"/>
                          </a:moveTo>
                          <a:cubicBezTo>
                            <a:pt x="-72896" y="768945"/>
                            <a:pt x="82560" y="228815"/>
                            <a:pt x="85616" y="0"/>
                          </a:cubicBezTo>
                          <a:lnTo>
                            <a:pt x="586113" y="93870"/>
                          </a:lnTo>
                          <a:cubicBezTo>
                            <a:pt x="622945" y="313298"/>
                            <a:pt x="629297" y="464145"/>
                            <a:pt x="696609" y="752153"/>
                          </a:cubicBezTo>
                          <a:cubicBezTo>
                            <a:pt x="714850" y="919793"/>
                            <a:pt x="47291" y="889313"/>
                            <a:pt x="42672" y="752153"/>
                          </a:cubicBezTo>
                          <a:close/>
                        </a:path>
                      </a:pathLst>
                    </a:custGeom>
                    <a:grp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73" name="Ovale 72">
                      <a:extLst>
                        <a:ext uri="{FF2B5EF4-FFF2-40B4-BE49-F238E27FC236}">
                          <a16:creationId xmlns:a16="http://schemas.microsoft.com/office/drawing/2014/main" id="{9551D6D2-D568-F1C8-11D9-1B2E20B87F4A}"/>
                        </a:ext>
                      </a:extLst>
                    </p:cNvPr>
                    <p:cNvSpPr/>
                    <p:nvPr/>
                  </p:nvSpPr>
                  <p:spPr>
                    <a:xfrm rot="1724939">
                      <a:off x="7093645" y="2810465"/>
                      <a:ext cx="419100" cy="313692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74" name="Trapezio 38">
                      <a:extLst>
                        <a:ext uri="{FF2B5EF4-FFF2-40B4-BE49-F238E27FC236}">
                          <a16:creationId xmlns:a16="http://schemas.microsoft.com/office/drawing/2014/main" id="{322E2073-2AEE-08F8-7847-7660851AF8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92594" y="3448289"/>
                      <a:ext cx="667115" cy="972775"/>
                    </a:xfrm>
                    <a:custGeom>
                      <a:avLst/>
                      <a:gdLst>
                        <a:gd name="connsiteX0" fmla="*/ 0 w 923840"/>
                        <a:gd name="connsiteY0" fmla="*/ 1003255 h 1003255"/>
                        <a:gd name="connsiteX1" fmla="*/ 192861 w 923840"/>
                        <a:gd name="connsiteY1" fmla="*/ 0 h 1003255"/>
                        <a:gd name="connsiteX2" fmla="*/ 730979 w 923840"/>
                        <a:gd name="connsiteY2" fmla="*/ 0 h 1003255"/>
                        <a:gd name="connsiteX3" fmla="*/ 923840 w 923840"/>
                        <a:gd name="connsiteY3" fmla="*/ 1003255 h 1003255"/>
                        <a:gd name="connsiteX4" fmla="*/ 0 w 923840"/>
                        <a:gd name="connsiteY4" fmla="*/ 1003255 h 1003255"/>
                        <a:gd name="connsiteX0" fmla="*/ 0 w 931460"/>
                        <a:gd name="connsiteY0" fmla="*/ 988015 h 1003255"/>
                        <a:gd name="connsiteX1" fmla="*/ 200481 w 931460"/>
                        <a:gd name="connsiteY1" fmla="*/ 0 h 1003255"/>
                        <a:gd name="connsiteX2" fmla="*/ 738599 w 931460"/>
                        <a:gd name="connsiteY2" fmla="*/ 0 h 1003255"/>
                        <a:gd name="connsiteX3" fmla="*/ 931460 w 931460"/>
                        <a:gd name="connsiteY3" fmla="*/ 1003255 h 1003255"/>
                        <a:gd name="connsiteX4" fmla="*/ 0 w 931460"/>
                        <a:gd name="connsiteY4" fmla="*/ 988015 h 1003255"/>
                        <a:gd name="connsiteX0" fmla="*/ 0 w 977180"/>
                        <a:gd name="connsiteY0" fmla="*/ 1010875 h 1010875"/>
                        <a:gd name="connsiteX1" fmla="*/ 246201 w 977180"/>
                        <a:gd name="connsiteY1" fmla="*/ 0 h 1010875"/>
                        <a:gd name="connsiteX2" fmla="*/ 784319 w 977180"/>
                        <a:gd name="connsiteY2" fmla="*/ 0 h 1010875"/>
                        <a:gd name="connsiteX3" fmla="*/ 977180 w 977180"/>
                        <a:gd name="connsiteY3" fmla="*/ 1003255 h 1010875"/>
                        <a:gd name="connsiteX4" fmla="*/ 0 w 977180"/>
                        <a:gd name="connsiteY4" fmla="*/ 1010875 h 1010875"/>
                        <a:gd name="connsiteX0" fmla="*/ 0 w 832400"/>
                        <a:gd name="connsiteY0" fmla="*/ 1010875 h 1010875"/>
                        <a:gd name="connsiteX1" fmla="*/ 246201 w 832400"/>
                        <a:gd name="connsiteY1" fmla="*/ 0 h 1010875"/>
                        <a:gd name="connsiteX2" fmla="*/ 784319 w 832400"/>
                        <a:gd name="connsiteY2" fmla="*/ 0 h 1010875"/>
                        <a:gd name="connsiteX3" fmla="*/ 832400 w 832400"/>
                        <a:gd name="connsiteY3" fmla="*/ 645115 h 1010875"/>
                        <a:gd name="connsiteX4" fmla="*/ 0 w 832400"/>
                        <a:gd name="connsiteY4" fmla="*/ 1010875 h 1010875"/>
                        <a:gd name="connsiteX0" fmla="*/ 0 w 832400"/>
                        <a:gd name="connsiteY0" fmla="*/ 1010875 h 1010875"/>
                        <a:gd name="connsiteX1" fmla="*/ 246201 w 832400"/>
                        <a:gd name="connsiteY1" fmla="*/ 0 h 1010875"/>
                        <a:gd name="connsiteX2" fmla="*/ 784319 w 832400"/>
                        <a:gd name="connsiteY2" fmla="*/ 0 h 1010875"/>
                        <a:gd name="connsiteX3" fmla="*/ 832400 w 832400"/>
                        <a:gd name="connsiteY3" fmla="*/ 645115 h 1010875"/>
                        <a:gd name="connsiteX4" fmla="*/ 0 w 832400"/>
                        <a:gd name="connsiteY4" fmla="*/ 1010875 h 1010875"/>
                        <a:gd name="connsiteX0" fmla="*/ 0 w 832400"/>
                        <a:gd name="connsiteY0" fmla="*/ 1010875 h 1025203"/>
                        <a:gd name="connsiteX1" fmla="*/ 246201 w 832400"/>
                        <a:gd name="connsiteY1" fmla="*/ 0 h 1025203"/>
                        <a:gd name="connsiteX2" fmla="*/ 784319 w 832400"/>
                        <a:gd name="connsiteY2" fmla="*/ 0 h 1025203"/>
                        <a:gd name="connsiteX3" fmla="*/ 832400 w 832400"/>
                        <a:gd name="connsiteY3" fmla="*/ 645115 h 1025203"/>
                        <a:gd name="connsiteX4" fmla="*/ 0 w 832400"/>
                        <a:gd name="connsiteY4" fmla="*/ 1010875 h 1025203"/>
                        <a:gd name="connsiteX0" fmla="*/ 5105 w 837505"/>
                        <a:gd name="connsiteY0" fmla="*/ 1010875 h 1025203"/>
                        <a:gd name="connsiteX1" fmla="*/ 251306 w 837505"/>
                        <a:gd name="connsiteY1" fmla="*/ 0 h 1025203"/>
                        <a:gd name="connsiteX2" fmla="*/ 789424 w 837505"/>
                        <a:gd name="connsiteY2" fmla="*/ 0 h 1025203"/>
                        <a:gd name="connsiteX3" fmla="*/ 837505 w 837505"/>
                        <a:gd name="connsiteY3" fmla="*/ 645115 h 1025203"/>
                        <a:gd name="connsiteX4" fmla="*/ 5105 w 837505"/>
                        <a:gd name="connsiteY4" fmla="*/ 1010875 h 1025203"/>
                        <a:gd name="connsiteX0" fmla="*/ 5105 w 837505"/>
                        <a:gd name="connsiteY0" fmla="*/ 1010875 h 1025203"/>
                        <a:gd name="connsiteX1" fmla="*/ 251306 w 837505"/>
                        <a:gd name="connsiteY1" fmla="*/ 0 h 1025203"/>
                        <a:gd name="connsiteX2" fmla="*/ 789424 w 837505"/>
                        <a:gd name="connsiteY2" fmla="*/ 0 h 1025203"/>
                        <a:gd name="connsiteX3" fmla="*/ 837505 w 837505"/>
                        <a:gd name="connsiteY3" fmla="*/ 645115 h 1025203"/>
                        <a:gd name="connsiteX4" fmla="*/ 5105 w 837505"/>
                        <a:gd name="connsiteY4" fmla="*/ 1010875 h 1025203"/>
                        <a:gd name="connsiteX0" fmla="*/ 5105 w 855425"/>
                        <a:gd name="connsiteY0" fmla="*/ 1010875 h 1025203"/>
                        <a:gd name="connsiteX1" fmla="*/ 251306 w 855425"/>
                        <a:gd name="connsiteY1" fmla="*/ 0 h 1025203"/>
                        <a:gd name="connsiteX2" fmla="*/ 789424 w 855425"/>
                        <a:gd name="connsiteY2" fmla="*/ 0 h 1025203"/>
                        <a:gd name="connsiteX3" fmla="*/ 837505 w 855425"/>
                        <a:gd name="connsiteY3" fmla="*/ 645115 h 1025203"/>
                        <a:gd name="connsiteX4" fmla="*/ 5105 w 855425"/>
                        <a:gd name="connsiteY4" fmla="*/ 1010875 h 1025203"/>
                        <a:gd name="connsiteX0" fmla="*/ 6115 w 856435"/>
                        <a:gd name="connsiteY0" fmla="*/ 1070351 h 1084679"/>
                        <a:gd name="connsiteX1" fmla="*/ 213186 w 856435"/>
                        <a:gd name="connsiteY1" fmla="*/ 0 h 1084679"/>
                        <a:gd name="connsiteX2" fmla="*/ 790434 w 856435"/>
                        <a:gd name="connsiteY2" fmla="*/ 59476 h 1084679"/>
                        <a:gd name="connsiteX3" fmla="*/ 838515 w 856435"/>
                        <a:gd name="connsiteY3" fmla="*/ 704591 h 1084679"/>
                        <a:gd name="connsiteX4" fmla="*/ 6115 w 856435"/>
                        <a:gd name="connsiteY4" fmla="*/ 1070351 h 10846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56435" h="1084679">
                          <a:moveTo>
                            <a:pt x="6115" y="1070351"/>
                          </a:moveTo>
                          <a:cubicBezTo>
                            <a:pt x="-33738" y="771493"/>
                            <a:pt x="131119" y="336958"/>
                            <a:pt x="213186" y="0"/>
                          </a:cubicBezTo>
                          <a:lnTo>
                            <a:pt x="790434" y="59476"/>
                          </a:lnTo>
                          <a:cubicBezTo>
                            <a:pt x="722641" y="152594"/>
                            <a:pt x="913928" y="481933"/>
                            <a:pt x="838515" y="704591"/>
                          </a:cubicBezTo>
                          <a:cubicBezTo>
                            <a:pt x="629628" y="651251"/>
                            <a:pt x="542662" y="1177031"/>
                            <a:pt x="6115" y="1070351"/>
                          </a:cubicBezTo>
                          <a:close/>
                        </a:path>
                      </a:pathLst>
                    </a:custGeom>
                    <a:grp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</p:grpSp>
              <p:sp>
                <p:nvSpPr>
                  <p:cNvPr id="71" name="Ovale 161">
                    <a:extLst>
                      <a:ext uri="{FF2B5EF4-FFF2-40B4-BE49-F238E27FC236}">
                        <a16:creationId xmlns:a16="http://schemas.microsoft.com/office/drawing/2014/main" id="{B2FA5D47-EA14-7491-7156-DBCB808EF693}"/>
                      </a:ext>
                    </a:extLst>
                  </p:cNvPr>
                  <p:cNvSpPr/>
                  <p:nvPr/>
                </p:nvSpPr>
                <p:spPr>
                  <a:xfrm rot="419334">
                    <a:off x="7119249" y="1663883"/>
                    <a:ext cx="542030" cy="1442906"/>
                  </a:xfrm>
                  <a:custGeom>
                    <a:avLst/>
                    <a:gdLst>
                      <a:gd name="connsiteX0" fmla="*/ 0 w 542029"/>
                      <a:gd name="connsiteY0" fmla="*/ 825624 h 1651248"/>
                      <a:gd name="connsiteX1" fmla="*/ 271015 w 542029"/>
                      <a:gd name="connsiteY1" fmla="*/ 0 h 1651248"/>
                      <a:gd name="connsiteX2" fmla="*/ 542030 w 542029"/>
                      <a:gd name="connsiteY2" fmla="*/ 825624 h 1651248"/>
                      <a:gd name="connsiteX3" fmla="*/ 271015 w 542029"/>
                      <a:gd name="connsiteY3" fmla="*/ 1651248 h 1651248"/>
                      <a:gd name="connsiteX4" fmla="*/ 0 w 542029"/>
                      <a:gd name="connsiteY4" fmla="*/ 825624 h 1651248"/>
                      <a:gd name="connsiteX0" fmla="*/ 0 w 542030"/>
                      <a:gd name="connsiteY0" fmla="*/ 617282 h 1442906"/>
                      <a:gd name="connsiteX1" fmla="*/ 269897 w 542030"/>
                      <a:gd name="connsiteY1" fmla="*/ 0 h 1442906"/>
                      <a:gd name="connsiteX2" fmla="*/ 542030 w 542030"/>
                      <a:gd name="connsiteY2" fmla="*/ 617282 h 1442906"/>
                      <a:gd name="connsiteX3" fmla="*/ 271015 w 542030"/>
                      <a:gd name="connsiteY3" fmla="*/ 1442906 h 1442906"/>
                      <a:gd name="connsiteX4" fmla="*/ 0 w 542030"/>
                      <a:gd name="connsiteY4" fmla="*/ 617282 h 14429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2030" h="1442906">
                        <a:moveTo>
                          <a:pt x="0" y="617282"/>
                        </a:moveTo>
                        <a:cubicBezTo>
                          <a:pt x="-186" y="376798"/>
                          <a:pt x="120220" y="0"/>
                          <a:pt x="269897" y="0"/>
                        </a:cubicBezTo>
                        <a:cubicBezTo>
                          <a:pt x="419574" y="0"/>
                          <a:pt x="542030" y="161302"/>
                          <a:pt x="542030" y="617282"/>
                        </a:cubicBezTo>
                        <a:cubicBezTo>
                          <a:pt x="542030" y="1073262"/>
                          <a:pt x="420692" y="1442906"/>
                          <a:pt x="271015" y="1442906"/>
                        </a:cubicBezTo>
                        <a:cubicBezTo>
                          <a:pt x="121338" y="1442906"/>
                          <a:pt x="186" y="857766"/>
                          <a:pt x="0" y="617282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  <p:grpSp>
            <p:nvGrpSpPr>
              <p:cNvPr id="65" name="Gruppo 64">
                <a:extLst>
                  <a:ext uri="{FF2B5EF4-FFF2-40B4-BE49-F238E27FC236}">
                    <a16:creationId xmlns:a16="http://schemas.microsoft.com/office/drawing/2014/main" id="{DCC746FD-30D4-04B3-D4CB-B9FF21A7CFBE}"/>
                  </a:ext>
                </a:extLst>
              </p:cNvPr>
              <p:cNvGrpSpPr/>
              <p:nvPr/>
            </p:nvGrpSpPr>
            <p:grpSpPr>
              <a:xfrm>
                <a:off x="7278002" y="1078790"/>
                <a:ext cx="1024975" cy="956336"/>
                <a:chOff x="7194492" y="1267280"/>
                <a:chExt cx="832077" cy="849267"/>
              </a:xfrm>
              <a:solidFill>
                <a:schemeClr val="bg2">
                  <a:lumMod val="25000"/>
                </a:schemeClr>
              </a:solidFill>
            </p:grpSpPr>
            <p:sp>
              <p:nvSpPr>
                <p:cNvPr id="66" name="Ritardo 65">
                  <a:extLst>
                    <a:ext uri="{FF2B5EF4-FFF2-40B4-BE49-F238E27FC236}">
                      <a16:creationId xmlns:a16="http://schemas.microsoft.com/office/drawing/2014/main" id="{853607F6-643C-0BD5-E4F8-88D6FE3258CC}"/>
                    </a:ext>
                  </a:extLst>
                </p:cNvPr>
                <p:cNvSpPr/>
                <p:nvPr/>
              </p:nvSpPr>
              <p:spPr>
                <a:xfrm rot="5197850">
                  <a:off x="7374466" y="1439654"/>
                  <a:ext cx="503058" cy="417272"/>
                </a:xfrm>
                <a:prstGeom prst="flowChartDelay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7" name="Cerchio parziale 66">
                  <a:extLst>
                    <a:ext uri="{FF2B5EF4-FFF2-40B4-BE49-F238E27FC236}">
                      <a16:creationId xmlns:a16="http://schemas.microsoft.com/office/drawing/2014/main" id="{98336654-2A86-0AE3-C59A-7873C8D872E5}"/>
                    </a:ext>
                  </a:extLst>
                </p:cNvPr>
                <p:cNvSpPr/>
                <p:nvPr/>
              </p:nvSpPr>
              <p:spPr>
                <a:xfrm rot="1936892">
                  <a:off x="7194492" y="1267280"/>
                  <a:ext cx="832077" cy="849267"/>
                </a:xfrm>
                <a:prstGeom prst="pie">
                  <a:avLst>
                    <a:gd name="adj1" fmla="val 11382448"/>
                    <a:gd name="adj2" fmla="val 1660257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3" name="Rettangolo 2">
            <a:extLst>
              <a:ext uri="{FF2B5EF4-FFF2-40B4-BE49-F238E27FC236}">
                <a16:creationId xmlns:a16="http://schemas.microsoft.com/office/drawing/2014/main" id="{19D135AC-AC78-7F29-200A-9DB87E2C54B4}"/>
              </a:ext>
            </a:extLst>
          </p:cNvPr>
          <p:cNvSpPr/>
          <p:nvPr/>
        </p:nvSpPr>
        <p:spPr>
          <a:xfrm>
            <a:off x="6713561" y="1290530"/>
            <a:ext cx="1558150" cy="1956643"/>
          </a:xfrm>
          <a:prstGeom prst="rect">
            <a:avLst/>
          </a:prstGeom>
          <a:noFill/>
          <a:ln w="57150">
            <a:solidFill>
              <a:srgbClr val="0262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5" name="Rettangolo 204">
            <a:extLst>
              <a:ext uri="{FF2B5EF4-FFF2-40B4-BE49-F238E27FC236}">
                <a16:creationId xmlns:a16="http://schemas.microsoft.com/office/drawing/2014/main" id="{C3ECC975-8069-FB07-72C5-174B74EB1F5F}"/>
              </a:ext>
            </a:extLst>
          </p:cNvPr>
          <p:cNvSpPr/>
          <p:nvPr/>
        </p:nvSpPr>
        <p:spPr>
          <a:xfrm>
            <a:off x="-2445731" y="378772"/>
            <a:ext cx="1390036" cy="1435334"/>
          </a:xfrm>
          <a:prstGeom prst="rect">
            <a:avLst/>
          </a:prstGeom>
          <a:noFill/>
          <a:ln w="57150"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7" name="CasellaDiTesto 206">
            <a:extLst>
              <a:ext uri="{FF2B5EF4-FFF2-40B4-BE49-F238E27FC236}">
                <a16:creationId xmlns:a16="http://schemas.microsoft.com/office/drawing/2014/main" id="{BBF71461-7D3E-4BFF-303D-D95851E87FB8}"/>
              </a:ext>
            </a:extLst>
          </p:cNvPr>
          <p:cNvSpPr txBox="1"/>
          <p:nvPr/>
        </p:nvSpPr>
        <p:spPr>
          <a:xfrm>
            <a:off x="8944324" y="1235845"/>
            <a:ext cx="2200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0262CB"/>
                </a:solidFill>
              </a:rPr>
              <a:t>Bounding box</a:t>
            </a:r>
            <a:endParaRPr lang="it-IT" sz="2400" b="1">
              <a:solidFill>
                <a:srgbClr val="0262CB"/>
              </a:solidFill>
            </a:endParaRPr>
          </a:p>
        </p:txBody>
      </p:sp>
      <p:pic>
        <p:nvPicPr>
          <p:cNvPr id="21" name="Elemento grafico 20" descr="Pezzi del puzzle contorno">
            <a:extLst>
              <a:ext uri="{FF2B5EF4-FFF2-40B4-BE49-F238E27FC236}">
                <a16:creationId xmlns:a16="http://schemas.microsoft.com/office/drawing/2014/main" id="{77361C4E-34C8-5651-0A08-3FF69AD6711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8016887" y="-3969178"/>
            <a:ext cx="1314938" cy="1334477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882F2CC9-57AE-85CE-DF46-A62EDCD7AB93}"/>
              </a:ext>
            </a:extLst>
          </p:cNvPr>
          <p:cNvSpPr txBox="1"/>
          <p:nvPr/>
        </p:nvSpPr>
        <p:spPr>
          <a:xfrm>
            <a:off x="-6832580" y="-3565557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DATA ELABORATION</a:t>
            </a:r>
            <a:endParaRPr lang="it-IT" sz="2400" b="1"/>
          </a:p>
        </p:txBody>
      </p:sp>
    </p:spTree>
    <p:extLst>
      <p:ext uri="{BB962C8B-B14F-4D97-AF65-F5344CB8AC3E}">
        <p14:creationId xmlns:p14="http://schemas.microsoft.com/office/powerpoint/2010/main" val="628268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CDDCF-F0D9-DFFB-D2AE-4BDB92E1B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24D6B8F5-97A0-395B-D928-3C73694090D1}"/>
              </a:ext>
            </a:extLst>
          </p:cNvPr>
          <p:cNvSpPr/>
          <p:nvPr/>
        </p:nvSpPr>
        <p:spPr>
          <a:xfrm>
            <a:off x="-3014579" y="3684986"/>
            <a:ext cx="1793621" cy="172058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8864E6CC-C1CB-1FBF-3926-76E868A14EC8}"/>
              </a:ext>
            </a:extLst>
          </p:cNvPr>
          <p:cNvGrpSpPr/>
          <p:nvPr/>
        </p:nvGrpSpPr>
        <p:grpSpPr>
          <a:xfrm>
            <a:off x="7707601" y="-1375904"/>
            <a:ext cx="2960399" cy="3134891"/>
            <a:chOff x="8263186" y="1853481"/>
            <a:chExt cx="1825928" cy="1854682"/>
          </a:xfrm>
        </p:grpSpPr>
        <p:sp>
          <p:nvSpPr>
            <p:cNvPr id="34" name="Triangolo isoscele 33">
              <a:extLst>
                <a:ext uri="{FF2B5EF4-FFF2-40B4-BE49-F238E27FC236}">
                  <a16:creationId xmlns:a16="http://schemas.microsoft.com/office/drawing/2014/main" id="{8283852F-C31C-8097-1612-E39A59D11416}"/>
                </a:ext>
              </a:extLst>
            </p:cNvPr>
            <p:cNvSpPr/>
            <p:nvPr/>
          </p:nvSpPr>
          <p:spPr>
            <a:xfrm>
              <a:off x="8611120" y="2050729"/>
              <a:ext cx="1139103" cy="26993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/>
            </a:p>
          </p:txBody>
        </p: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E8E2C6F9-FD2F-6124-155D-27C7E6B29C40}"/>
                </a:ext>
              </a:extLst>
            </p:cNvPr>
            <p:cNvGrpSpPr/>
            <p:nvPr/>
          </p:nvGrpSpPr>
          <p:grpSpPr>
            <a:xfrm>
              <a:off x="8263186" y="1853481"/>
              <a:ext cx="1825928" cy="1854682"/>
              <a:chOff x="8263186" y="1853481"/>
              <a:chExt cx="1825928" cy="1854682"/>
            </a:xfrm>
          </p:grpSpPr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EF32B40E-47A1-5AC5-9B57-BD8D0E5C9FC0}"/>
                  </a:ext>
                </a:extLst>
              </p:cNvPr>
              <p:cNvSpPr/>
              <p:nvPr/>
            </p:nvSpPr>
            <p:spPr>
              <a:xfrm>
                <a:off x="8407311" y="2254378"/>
                <a:ext cx="1514713" cy="105891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8" name="Elemento grafico 27" descr="Cane Corgi con tre palline">
                <a:extLst>
                  <a:ext uri="{FF2B5EF4-FFF2-40B4-BE49-F238E27FC236}">
                    <a16:creationId xmlns:a16="http://schemas.microsoft.com/office/drawing/2014/main" id="{B67A7898-7D51-E7FD-6DD3-A569DDD3ED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63186" y="1853481"/>
                <a:ext cx="1825928" cy="1854682"/>
              </a:xfrm>
              <a:prstGeom prst="rect">
                <a:avLst/>
              </a:prstGeom>
            </p:spPr>
          </p:pic>
        </p:grpSp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F7D71BD2-18B6-2BDF-E08D-CA83AB8735EA}"/>
              </a:ext>
            </a:extLst>
          </p:cNvPr>
          <p:cNvGrpSpPr/>
          <p:nvPr/>
        </p:nvGrpSpPr>
        <p:grpSpPr>
          <a:xfrm>
            <a:off x="1963107" y="-1840231"/>
            <a:ext cx="2448322" cy="2320059"/>
            <a:chOff x="4553138" y="1500396"/>
            <a:chExt cx="1514713" cy="1367687"/>
          </a:xfrm>
        </p:grpSpPr>
        <p:sp>
          <p:nvSpPr>
            <p:cNvPr id="32" name="Triangolo isoscele 31">
              <a:extLst>
                <a:ext uri="{FF2B5EF4-FFF2-40B4-BE49-F238E27FC236}">
                  <a16:creationId xmlns:a16="http://schemas.microsoft.com/office/drawing/2014/main" id="{CA0058A8-A06B-F440-B6C0-49022CF5D019}"/>
                </a:ext>
              </a:extLst>
            </p:cNvPr>
            <p:cNvSpPr/>
            <p:nvPr/>
          </p:nvSpPr>
          <p:spPr>
            <a:xfrm>
              <a:off x="4748203" y="1500396"/>
              <a:ext cx="1139103" cy="26993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09D32D96-F697-D7CC-9229-1F38D008679F}"/>
                </a:ext>
              </a:extLst>
            </p:cNvPr>
            <p:cNvGrpSpPr/>
            <p:nvPr/>
          </p:nvGrpSpPr>
          <p:grpSpPr>
            <a:xfrm>
              <a:off x="4553138" y="1629832"/>
              <a:ext cx="1514713" cy="1238251"/>
              <a:chOff x="4553138" y="1629832"/>
              <a:chExt cx="1514713" cy="1238251"/>
            </a:xfrm>
          </p:grpSpPr>
          <p:sp>
            <p:nvSpPr>
              <p:cNvPr id="23" name="Rettangolo 22">
                <a:extLst>
                  <a:ext uri="{FF2B5EF4-FFF2-40B4-BE49-F238E27FC236}">
                    <a16:creationId xmlns:a16="http://schemas.microsoft.com/office/drawing/2014/main" id="{C8F5E382-81E2-824A-A768-A2E1529D48BB}"/>
                  </a:ext>
                </a:extLst>
              </p:cNvPr>
              <p:cNvSpPr/>
              <p:nvPr/>
            </p:nvSpPr>
            <p:spPr>
              <a:xfrm>
                <a:off x="4553138" y="1724292"/>
                <a:ext cx="1514713" cy="105891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9" name="Elemento grafico 28" descr="Gatto">
                <a:extLst>
                  <a:ext uri="{FF2B5EF4-FFF2-40B4-BE49-F238E27FC236}">
                    <a16:creationId xmlns:a16="http://schemas.microsoft.com/office/drawing/2014/main" id="{86D5B8A4-C9AC-E2AD-BA45-A29AE34BDB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815417" y="1629832"/>
                <a:ext cx="1068917" cy="1238251"/>
              </a:xfrm>
              <a:prstGeom prst="rect">
                <a:avLst/>
              </a:prstGeom>
            </p:spPr>
          </p:pic>
        </p:grpSp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50AE2D77-0F11-5F2C-F859-3C29686DB3AC}"/>
              </a:ext>
            </a:extLst>
          </p:cNvPr>
          <p:cNvGrpSpPr/>
          <p:nvPr/>
        </p:nvGrpSpPr>
        <p:grpSpPr>
          <a:xfrm>
            <a:off x="588468" y="1865771"/>
            <a:ext cx="4846534" cy="3208012"/>
            <a:chOff x="3521034" y="3460751"/>
            <a:chExt cx="2551332" cy="1651792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6C4F00ED-FC61-004D-469D-C49615EF394A}"/>
                </a:ext>
              </a:extLst>
            </p:cNvPr>
            <p:cNvSpPr/>
            <p:nvPr/>
          </p:nvSpPr>
          <p:spPr>
            <a:xfrm>
              <a:off x="3521034" y="4230977"/>
              <a:ext cx="2551332" cy="2277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28CF7E18-A312-DA31-3E31-3CCC2E1BB03F}"/>
                </a:ext>
              </a:extLst>
            </p:cNvPr>
            <p:cNvSpPr/>
            <p:nvPr/>
          </p:nvSpPr>
          <p:spPr>
            <a:xfrm rot="5400000">
              <a:off x="5420511" y="4727934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36FCAB36-8107-B150-CEF0-A2D674039B2C}"/>
                </a:ext>
              </a:extLst>
            </p:cNvPr>
            <p:cNvSpPr/>
            <p:nvPr/>
          </p:nvSpPr>
          <p:spPr>
            <a:xfrm rot="5400000">
              <a:off x="3498946" y="4717811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BD45DE49-767C-1E06-BF4E-54F56B6BB785}"/>
                </a:ext>
              </a:extLst>
            </p:cNvPr>
            <p:cNvSpPr/>
            <p:nvPr/>
          </p:nvSpPr>
          <p:spPr>
            <a:xfrm rot="5400000">
              <a:off x="3752945" y="4623480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D2406C4B-BE0E-FB78-4141-17A955F3140B}"/>
                </a:ext>
              </a:extLst>
            </p:cNvPr>
            <p:cNvSpPr/>
            <p:nvPr/>
          </p:nvSpPr>
          <p:spPr>
            <a:xfrm rot="5400000">
              <a:off x="5199641" y="4617498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6" name="Elemento grafico 35" descr="Un coniglio">
              <a:extLst>
                <a:ext uri="{FF2B5EF4-FFF2-40B4-BE49-F238E27FC236}">
                  <a16:creationId xmlns:a16="http://schemas.microsoft.com/office/drawing/2014/main" id="{D2A77995-BF34-F283-34AD-93536EFF1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84084" y="3460751"/>
              <a:ext cx="973669" cy="1058334"/>
            </a:xfrm>
            <a:prstGeom prst="rect">
              <a:avLst/>
            </a:prstGeom>
          </p:spPr>
        </p:pic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3C3F4B29-6AF5-4A37-586A-1F6175A55F86}"/>
              </a:ext>
            </a:extLst>
          </p:cNvPr>
          <p:cNvGrpSpPr/>
          <p:nvPr/>
        </p:nvGrpSpPr>
        <p:grpSpPr>
          <a:xfrm>
            <a:off x="-5290849" y="-1028297"/>
            <a:ext cx="2513890" cy="2406856"/>
            <a:chOff x="2434167" y="1524000"/>
            <a:chExt cx="1322918" cy="1241179"/>
          </a:xfrm>
        </p:grpSpPr>
        <p:sp>
          <p:nvSpPr>
            <p:cNvPr id="38" name="Triangolo isoscele 37">
              <a:extLst>
                <a:ext uri="{FF2B5EF4-FFF2-40B4-BE49-F238E27FC236}">
                  <a16:creationId xmlns:a16="http://schemas.microsoft.com/office/drawing/2014/main" id="{2ED21C3E-897A-4B30-C170-694B4CA19C43}"/>
                </a:ext>
              </a:extLst>
            </p:cNvPr>
            <p:cNvSpPr/>
            <p:nvPr/>
          </p:nvSpPr>
          <p:spPr>
            <a:xfrm>
              <a:off x="2605078" y="1524000"/>
              <a:ext cx="969770" cy="23818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/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90E6EC87-4761-34BF-52E7-F9D823BF1FC5}"/>
                </a:ext>
              </a:extLst>
            </p:cNvPr>
            <p:cNvSpPr/>
            <p:nvPr/>
          </p:nvSpPr>
          <p:spPr>
            <a:xfrm>
              <a:off x="2437621" y="1704182"/>
              <a:ext cx="1281880" cy="9213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7" name="Elemento grafico 36" descr="Uno scoiattolo">
              <a:extLst>
                <a:ext uri="{FF2B5EF4-FFF2-40B4-BE49-F238E27FC236}">
                  <a16:creationId xmlns:a16="http://schemas.microsoft.com/office/drawing/2014/main" id="{302793C1-8FC4-C727-36F4-CC29F1AF4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34167" y="1611594"/>
              <a:ext cx="1322918" cy="1153585"/>
            </a:xfrm>
            <a:prstGeom prst="rect">
              <a:avLst/>
            </a:prstGeom>
          </p:spPr>
        </p:pic>
      </p:grpSp>
      <p:pic>
        <p:nvPicPr>
          <p:cNvPr id="2" name="Elemento grafico 1" descr="Uomo seduto per terra">
            <a:extLst>
              <a:ext uri="{FF2B5EF4-FFF2-40B4-BE49-F238E27FC236}">
                <a16:creationId xmlns:a16="http://schemas.microsoft.com/office/drawing/2014/main" id="{BB2B2DE6-D20D-A18D-E4C9-3163F7CDAD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5384580" y="2783232"/>
            <a:ext cx="3477696" cy="4455768"/>
          </a:xfrm>
          <a:prstGeom prst="rect">
            <a:avLst/>
          </a:prstGeom>
        </p:spPr>
      </p:pic>
      <p:grpSp>
        <p:nvGrpSpPr>
          <p:cNvPr id="49" name="Gruppo 48">
            <a:extLst>
              <a:ext uri="{FF2B5EF4-FFF2-40B4-BE49-F238E27FC236}">
                <a16:creationId xmlns:a16="http://schemas.microsoft.com/office/drawing/2014/main" id="{D8FF492C-1A98-0BBD-1172-FA6336A91DC7}"/>
              </a:ext>
            </a:extLst>
          </p:cNvPr>
          <p:cNvGrpSpPr/>
          <p:nvPr/>
        </p:nvGrpSpPr>
        <p:grpSpPr>
          <a:xfrm>
            <a:off x="6763648" y="1378559"/>
            <a:ext cx="1508062" cy="1774378"/>
            <a:chOff x="9974463" y="3237217"/>
            <a:chExt cx="635203" cy="875460"/>
          </a:xfrm>
        </p:grpSpPr>
        <p:pic>
          <p:nvPicPr>
            <p:cNvPr id="5" name="Elemento grafico 4" descr="Donna che indossa un fiocco">
              <a:extLst>
                <a:ext uri="{FF2B5EF4-FFF2-40B4-BE49-F238E27FC236}">
                  <a16:creationId xmlns:a16="http://schemas.microsoft.com/office/drawing/2014/main" id="{6EBBF35E-0718-715B-E02F-139C0D9D3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21379150" flipH="1">
              <a:off x="9974463" y="3237217"/>
              <a:ext cx="635203" cy="875460"/>
            </a:xfrm>
            <a:prstGeom prst="rect">
              <a:avLst/>
            </a:prstGeom>
          </p:spPr>
        </p:pic>
        <p:pic>
          <p:nvPicPr>
            <p:cNvPr id="42" name="Elemento grafico 41" descr="Donna sorridente">
              <a:extLst>
                <a:ext uri="{FF2B5EF4-FFF2-40B4-BE49-F238E27FC236}">
                  <a16:creationId xmlns:a16="http://schemas.microsoft.com/office/drawing/2014/main" id="{E6A1A972-1BBC-644D-014D-A999F639C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668737" flipH="1">
              <a:off x="10030195" y="3615852"/>
              <a:ext cx="290211" cy="436837"/>
            </a:xfrm>
            <a:prstGeom prst="rect">
              <a:avLst/>
            </a:prstGeom>
          </p:spPr>
        </p:pic>
      </p:grpSp>
      <p:pic>
        <p:nvPicPr>
          <p:cNvPr id="9" name="Elemento grafico 8" descr="Donna a gambe incrociate">
            <a:extLst>
              <a:ext uri="{FF2B5EF4-FFF2-40B4-BE49-F238E27FC236}">
                <a16:creationId xmlns:a16="http://schemas.microsoft.com/office/drawing/2014/main" id="{D79C4DE9-C1C4-8C08-9C35-43DFF4F7BD3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2611933" y="1329389"/>
            <a:ext cx="3013181" cy="4150972"/>
          </a:xfrm>
          <a:prstGeom prst="rect">
            <a:avLst/>
          </a:prstGeom>
        </p:spPr>
      </p:pic>
      <p:grpSp>
        <p:nvGrpSpPr>
          <p:cNvPr id="48" name="Gruppo 47">
            <a:extLst>
              <a:ext uri="{FF2B5EF4-FFF2-40B4-BE49-F238E27FC236}">
                <a16:creationId xmlns:a16="http://schemas.microsoft.com/office/drawing/2014/main" id="{21A5DCCD-4627-E809-88DA-BB819F0D1F2A}"/>
              </a:ext>
            </a:extLst>
          </p:cNvPr>
          <p:cNvGrpSpPr/>
          <p:nvPr/>
        </p:nvGrpSpPr>
        <p:grpSpPr>
          <a:xfrm>
            <a:off x="-2776948" y="248357"/>
            <a:ext cx="1688986" cy="1495698"/>
            <a:chOff x="3979009" y="1514424"/>
            <a:chExt cx="708598" cy="737962"/>
          </a:xfrm>
        </p:grpSpPr>
        <p:pic>
          <p:nvPicPr>
            <p:cNvPr id="6" name="Elemento grafico 5" descr="Donna con capelli corti">
              <a:extLst>
                <a:ext uri="{FF2B5EF4-FFF2-40B4-BE49-F238E27FC236}">
                  <a16:creationId xmlns:a16="http://schemas.microsoft.com/office/drawing/2014/main" id="{27C4B34D-9038-4CAC-0A40-452E36D0A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979009" y="1514424"/>
              <a:ext cx="708598" cy="737962"/>
            </a:xfrm>
            <a:prstGeom prst="rect">
              <a:avLst/>
            </a:prstGeom>
          </p:spPr>
        </p:pic>
        <p:pic>
          <p:nvPicPr>
            <p:cNvPr id="43" name="Elemento grafico 42" descr="Faccia felice">
              <a:extLst>
                <a:ext uri="{FF2B5EF4-FFF2-40B4-BE49-F238E27FC236}">
                  <a16:creationId xmlns:a16="http://schemas.microsoft.com/office/drawing/2014/main" id="{AD08D749-9064-3D63-2FF8-D87331B5A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 r="27360"/>
            <a:stretch/>
          </p:blipFill>
          <p:spPr>
            <a:xfrm rot="21406545">
              <a:off x="4445561" y="1726665"/>
              <a:ext cx="130374" cy="343419"/>
            </a:xfrm>
            <a:prstGeom prst="rect">
              <a:avLst/>
            </a:prstGeom>
          </p:spPr>
        </p:pic>
      </p:grpSp>
      <p:sp>
        <p:nvSpPr>
          <p:cNvPr id="7" name="Ovale 6">
            <a:extLst>
              <a:ext uri="{FF2B5EF4-FFF2-40B4-BE49-F238E27FC236}">
                <a16:creationId xmlns:a16="http://schemas.microsoft.com/office/drawing/2014/main" id="{C6F29E8E-EEE5-5685-FA61-BBD58E316FE0}"/>
              </a:ext>
            </a:extLst>
          </p:cNvPr>
          <p:cNvSpPr/>
          <p:nvPr/>
        </p:nvSpPr>
        <p:spPr>
          <a:xfrm>
            <a:off x="-2353020" y="432907"/>
            <a:ext cx="723324" cy="10337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5F24802-2AC1-86A7-B792-6690887E0847}"/>
              </a:ext>
            </a:extLst>
          </p:cNvPr>
          <p:cNvGrpSpPr/>
          <p:nvPr/>
        </p:nvGrpSpPr>
        <p:grpSpPr>
          <a:xfrm>
            <a:off x="3235061" y="496078"/>
            <a:ext cx="1650237" cy="2888238"/>
            <a:chOff x="6950558" y="0"/>
            <a:chExt cx="3808729" cy="6468562"/>
          </a:xfrm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77D7F014-4835-4E7C-E182-6FF7A96D2F23}"/>
                </a:ext>
              </a:extLst>
            </p:cNvPr>
            <p:cNvSpPr/>
            <p:nvPr/>
          </p:nvSpPr>
          <p:spPr>
            <a:xfrm>
              <a:off x="8488067" y="1183735"/>
              <a:ext cx="373865" cy="15191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Trapezio 79">
              <a:extLst>
                <a:ext uri="{FF2B5EF4-FFF2-40B4-BE49-F238E27FC236}">
                  <a16:creationId xmlns:a16="http://schemas.microsoft.com/office/drawing/2014/main" id="{0DA68A97-3F9A-12A2-27B4-C5669563F3B0}"/>
                </a:ext>
              </a:extLst>
            </p:cNvPr>
            <p:cNvSpPr/>
            <p:nvPr/>
          </p:nvSpPr>
          <p:spPr>
            <a:xfrm>
              <a:off x="7026304" y="5626209"/>
              <a:ext cx="1014646" cy="806610"/>
            </a:xfrm>
            <a:custGeom>
              <a:avLst/>
              <a:gdLst>
                <a:gd name="connsiteX0" fmla="*/ 0 w 892194"/>
                <a:gd name="connsiteY0" fmla="*/ 721518 h 721518"/>
                <a:gd name="connsiteX1" fmla="*/ 180380 w 892194"/>
                <a:gd name="connsiteY1" fmla="*/ 0 h 721518"/>
                <a:gd name="connsiteX2" fmla="*/ 711815 w 892194"/>
                <a:gd name="connsiteY2" fmla="*/ 0 h 721518"/>
                <a:gd name="connsiteX3" fmla="*/ 892194 w 892194"/>
                <a:gd name="connsiteY3" fmla="*/ 721518 h 721518"/>
                <a:gd name="connsiteX4" fmla="*/ 0 w 892194"/>
                <a:gd name="connsiteY4" fmla="*/ 721518 h 721518"/>
                <a:gd name="connsiteX0" fmla="*/ 0 w 944225"/>
                <a:gd name="connsiteY0" fmla="*/ 721518 h 721518"/>
                <a:gd name="connsiteX1" fmla="*/ 180380 w 944225"/>
                <a:gd name="connsiteY1" fmla="*/ 0 h 721518"/>
                <a:gd name="connsiteX2" fmla="*/ 944225 w 944225"/>
                <a:gd name="connsiteY2" fmla="*/ 129540 h 721518"/>
                <a:gd name="connsiteX3" fmla="*/ 892194 w 944225"/>
                <a:gd name="connsiteY3" fmla="*/ 721518 h 721518"/>
                <a:gd name="connsiteX4" fmla="*/ 0 w 944225"/>
                <a:gd name="connsiteY4" fmla="*/ 721518 h 721518"/>
                <a:gd name="connsiteX0" fmla="*/ 0 w 944225"/>
                <a:gd name="connsiteY0" fmla="*/ 591978 h 591978"/>
                <a:gd name="connsiteX1" fmla="*/ 111800 w 944225"/>
                <a:gd name="connsiteY1" fmla="*/ 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44225"/>
                <a:gd name="connsiteY0" fmla="*/ 591978 h 591978"/>
                <a:gd name="connsiteX1" fmla="*/ 226100 w 944225"/>
                <a:gd name="connsiteY1" fmla="*/ 9525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44225"/>
                <a:gd name="connsiteY0" fmla="*/ 591978 h 591978"/>
                <a:gd name="connsiteX1" fmla="*/ 88940 w 944225"/>
                <a:gd name="connsiteY1" fmla="*/ 762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70895"/>
                <a:gd name="connsiteY0" fmla="*/ 481488 h 591978"/>
                <a:gd name="connsiteX1" fmla="*/ 115610 w 970895"/>
                <a:gd name="connsiteY1" fmla="*/ 7620 h 591978"/>
                <a:gd name="connsiteX2" fmla="*/ 970895 w 970895"/>
                <a:gd name="connsiteY2" fmla="*/ 0 h 591978"/>
                <a:gd name="connsiteX3" fmla="*/ 918864 w 970895"/>
                <a:gd name="connsiteY3" fmla="*/ 591978 h 591978"/>
                <a:gd name="connsiteX4" fmla="*/ 0 w 970895"/>
                <a:gd name="connsiteY4" fmla="*/ 481488 h 591978"/>
                <a:gd name="connsiteX0" fmla="*/ 0 w 936605"/>
                <a:gd name="connsiteY0" fmla="*/ 527208 h 591978"/>
                <a:gd name="connsiteX1" fmla="*/ 81320 w 936605"/>
                <a:gd name="connsiteY1" fmla="*/ 7620 h 591978"/>
                <a:gd name="connsiteX2" fmla="*/ 936605 w 936605"/>
                <a:gd name="connsiteY2" fmla="*/ 0 h 591978"/>
                <a:gd name="connsiteX3" fmla="*/ 884574 w 936605"/>
                <a:gd name="connsiteY3" fmla="*/ 591978 h 591978"/>
                <a:gd name="connsiteX4" fmla="*/ 0 w 936605"/>
                <a:gd name="connsiteY4" fmla="*/ 527208 h 591978"/>
                <a:gd name="connsiteX0" fmla="*/ 0 w 936605"/>
                <a:gd name="connsiteY0" fmla="*/ 527208 h 609352"/>
                <a:gd name="connsiteX1" fmla="*/ 81320 w 936605"/>
                <a:gd name="connsiteY1" fmla="*/ 7620 h 609352"/>
                <a:gd name="connsiteX2" fmla="*/ 936605 w 936605"/>
                <a:gd name="connsiteY2" fmla="*/ 0 h 609352"/>
                <a:gd name="connsiteX3" fmla="*/ 884574 w 936605"/>
                <a:gd name="connsiteY3" fmla="*/ 591978 h 609352"/>
                <a:gd name="connsiteX4" fmla="*/ 0 w 936605"/>
                <a:gd name="connsiteY4" fmla="*/ 527208 h 609352"/>
                <a:gd name="connsiteX0" fmla="*/ 0 w 936605"/>
                <a:gd name="connsiteY0" fmla="*/ 527208 h 646620"/>
                <a:gd name="connsiteX1" fmla="*/ 81320 w 936605"/>
                <a:gd name="connsiteY1" fmla="*/ 7620 h 646620"/>
                <a:gd name="connsiteX2" fmla="*/ 936605 w 936605"/>
                <a:gd name="connsiteY2" fmla="*/ 0 h 646620"/>
                <a:gd name="connsiteX3" fmla="*/ 884574 w 936605"/>
                <a:gd name="connsiteY3" fmla="*/ 591978 h 646620"/>
                <a:gd name="connsiteX4" fmla="*/ 0 w 936605"/>
                <a:gd name="connsiteY4" fmla="*/ 527208 h 646620"/>
                <a:gd name="connsiteX0" fmla="*/ 0 w 936605"/>
                <a:gd name="connsiteY0" fmla="*/ 527208 h 646620"/>
                <a:gd name="connsiteX1" fmla="*/ 81320 w 936605"/>
                <a:gd name="connsiteY1" fmla="*/ 7620 h 646620"/>
                <a:gd name="connsiteX2" fmla="*/ 936605 w 936605"/>
                <a:gd name="connsiteY2" fmla="*/ 0 h 646620"/>
                <a:gd name="connsiteX3" fmla="*/ 884574 w 936605"/>
                <a:gd name="connsiteY3" fmla="*/ 591978 h 646620"/>
                <a:gd name="connsiteX4" fmla="*/ 0 w 936605"/>
                <a:gd name="connsiteY4" fmla="*/ 527208 h 646620"/>
                <a:gd name="connsiteX0" fmla="*/ 0 w 948035"/>
                <a:gd name="connsiteY0" fmla="*/ 519588 h 639000"/>
                <a:gd name="connsiteX1" fmla="*/ 81320 w 948035"/>
                <a:gd name="connsiteY1" fmla="*/ 0 h 639000"/>
                <a:gd name="connsiteX2" fmla="*/ 948035 w 948035"/>
                <a:gd name="connsiteY2" fmla="*/ 129540 h 639000"/>
                <a:gd name="connsiteX3" fmla="*/ 884574 w 948035"/>
                <a:gd name="connsiteY3" fmla="*/ 584358 h 639000"/>
                <a:gd name="connsiteX4" fmla="*/ 0 w 948035"/>
                <a:gd name="connsiteY4" fmla="*/ 519588 h 639000"/>
                <a:gd name="connsiteX0" fmla="*/ 0 w 949468"/>
                <a:gd name="connsiteY0" fmla="*/ 588368 h 707780"/>
                <a:gd name="connsiteX1" fmla="*/ 81320 w 949468"/>
                <a:gd name="connsiteY1" fmla="*/ 68780 h 707780"/>
                <a:gd name="connsiteX2" fmla="*/ 948035 w 949468"/>
                <a:gd name="connsiteY2" fmla="*/ 198320 h 707780"/>
                <a:gd name="connsiteX3" fmla="*/ 884574 w 949468"/>
                <a:gd name="connsiteY3" fmla="*/ 653138 h 707780"/>
                <a:gd name="connsiteX4" fmla="*/ 0 w 949468"/>
                <a:gd name="connsiteY4" fmla="*/ 588368 h 707780"/>
                <a:gd name="connsiteX0" fmla="*/ 0 w 949477"/>
                <a:gd name="connsiteY0" fmla="*/ 591139 h 710551"/>
                <a:gd name="connsiteX1" fmla="*/ 85130 w 949477"/>
                <a:gd name="connsiteY1" fmla="*/ 63931 h 710551"/>
                <a:gd name="connsiteX2" fmla="*/ 948035 w 949477"/>
                <a:gd name="connsiteY2" fmla="*/ 201091 h 710551"/>
                <a:gd name="connsiteX3" fmla="*/ 884574 w 949477"/>
                <a:gd name="connsiteY3" fmla="*/ 655909 h 710551"/>
                <a:gd name="connsiteX4" fmla="*/ 0 w 949477"/>
                <a:gd name="connsiteY4" fmla="*/ 591139 h 710551"/>
                <a:gd name="connsiteX0" fmla="*/ 0 w 949427"/>
                <a:gd name="connsiteY0" fmla="*/ 698821 h 818233"/>
                <a:gd name="connsiteX1" fmla="*/ 85130 w 949427"/>
                <a:gd name="connsiteY1" fmla="*/ 171613 h 818233"/>
                <a:gd name="connsiteX2" fmla="*/ 948035 w 949427"/>
                <a:gd name="connsiteY2" fmla="*/ 308773 h 818233"/>
                <a:gd name="connsiteX3" fmla="*/ 884574 w 949427"/>
                <a:gd name="connsiteY3" fmla="*/ 763591 h 818233"/>
                <a:gd name="connsiteX4" fmla="*/ 0 w 949427"/>
                <a:gd name="connsiteY4" fmla="*/ 698821 h 818233"/>
                <a:gd name="connsiteX0" fmla="*/ 0 w 949427"/>
                <a:gd name="connsiteY0" fmla="*/ 698821 h 818233"/>
                <a:gd name="connsiteX1" fmla="*/ 85130 w 949427"/>
                <a:gd name="connsiteY1" fmla="*/ 171613 h 818233"/>
                <a:gd name="connsiteX2" fmla="*/ 948035 w 949427"/>
                <a:gd name="connsiteY2" fmla="*/ 308773 h 818233"/>
                <a:gd name="connsiteX3" fmla="*/ 884574 w 949427"/>
                <a:gd name="connsiteY3" fmla="*/ 763591 h 818233"/>
                <a:gd name="connsiteX4" fmla="*/ 0 w 949427"/>
                <a:gd name="connsiteY4" fmla="*/ 698821 h 818233"/>
                <a:gd name="connsiteX0" fmla="*/ 25353 w 974780"/>
                <a:gd name="connsiteY0" fmla="*/ 698821 h 818233"/>
                <a:gd name="connsiteX1" fmla="*/ 110483 w 974780"/>
                <a:gd name="connsiteY1" fmla="*/ 171613 h 818233"/>
                <a:gd name="connsiteX2" fmla="*/ 973388 w 974780"/>
                <a:gd name="connsiteY2" fmla="*/ 308773 h 818233"/>
                <a:gd name="connsiteX3" fmla="*/ 909927 w 974780"/>
                <a:gd name="connsiteY3" fmla="*/ 763591 h 818233"/>
                <a:gd name="connsiteX4" fmla="*/ 25353 w 974780"/>
                <a:gd name="connsiteY4" fmla="*/ 698821 h 81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780" h="818233">
                  <a:moveTo>
                    <a:pt x="25353" y="698821"/>
                  </a:moveTo>
                  <a:cubicBezTo>
                    <a:pt x="-33900" y="523085"/>
                    <a:pt x="17336" y="374019"/>
                    <a:pt x="110483" y="171613"/>
                  </a:cubicBezTo>
                  <a:cubicBezTo>
                    <a:pt x="376528" y="-78577"/>
                    <a:pt x="1008333" y="-73497"/>
                    <a:pt x="973388" y="308773"/>
                  </a:cubicBezTo>
                  <a:cubicBezTo>
                    <a:pt x="887464" y="509909"/>
                    <a:pt x="927271" y="566265"/>
                    <a:pt x="909927" y="763591"/>
                  </a:cubicBezTo>
                  <a:cubicBezTo>
                    <a:pt x="637929" y="841061"/>
                    <a:pt x="251631" y="849951"/>
                    <a:pt x="25353" y="69882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Rettangolo 74">
              <a:extLst>
                <a:ext uri="{FF2B5EF4-FFF2-40B4-BE49-F238E27FC236}">
                  <a16:creationId xmlns:a16="http://schemas.microsoft.com/office/drawing/2014/main" id="{559C8379-6D75-2B15-FC8A-41BC9EB884AB}"/>
                </a:ext>
              </a:extLst>
            </p:cNvPr>
            <p:cNvSpPr/>
            <p:nvPr/>
          </p:nvSpPr>
          <p:spPr>
            <a:xfrm>
              <a:off x="8699382" y="5807124"/>
              <a:ext cx="1097602" cy="650633"/>
            </a:xfrm>
            <a:custGeom>
              <a:avLst/>
              <a:gdLst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0 w 1158856"/>
                <a:gd name="connsiteY3" fmla="*/ 779114 h 779114"/>
                <a:gd name="connsiteX4" fmla="*/ 0 w 1158856"/>
                <a:gd name="connsiteY4" fmla="*/ 0 h 779114"/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407670 w 1158856"/>
                <a:gd name="connsiteY3" fmla="*/ 580994 h 779114"/>
                <a:gd name="connsiteX4" fmla="*/ 0 w 1158856"/>
                <a:gd name="connsiteY4" fmla="*/ 0 h 779114"/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327660 w 1158856"/>
                <a:gd name="connsiteY3" fmla="*/ 706724 h 779114"/>
                <a:gd name="connsiteX4" fmla="*/ 0 w 1158856"/>
                <a:gd name="connsiteY4" fmla="*/ 0 h 779114"/>
                <a:gd name="connsiteX0" fmla="*/ 0 w 1158856"/>
                <a:gd name="connsiteY0" fmla="*/ 0 h 721964"/>
                <a:gd name="connsiteX1" fmla="*/ 1158856 w 1158856"/>
                <a:gd name="connsiteY1" fmla="*/ 0 h 721964"/>
                <a:gd name="connsiteX2" fmla="*/ 941686 w 1158856"/>
                <a:gd name="connsiteY2" fmla="*/ 721964 h 721964"/>
                <a:gd name="connsiteX3" fmla="*/ 327660 w 1158856"/>
                <a:gd name="connsiteY3" fmla="*/ 706724 h 721964"/>
                <a:gd name="connsiteX4" fmla="*/ 0 w 1158856"/>
                <a:gd name="connsiteY4" fmla="*/ 0 h 721964"/>
                <a:gd name="connsiteX0" fmla="*/ 0 w 1158856"/>
                <a:gd name="connsiteY0" fmla="*/ 0 h 706724"/>
                <a:gd name="connsiteX1" fmla="*/ 1158856 w 1158856"/>
                <a:gd name="connsiteY1" fmla="*/ 0 h 706724"/>
                <a:gd name="connsiteX2" fmla="*/ 1128376 w 1158856"/>
                <a:gd name="connsiteY2" fmla="*/ 630524 h 706724"/>
                <a:gd name="connsiteX3" fmla="*/ 327660 w 1158856"/>
                <a:gd name="connsiteY3" fmla="*/ 706724 h 706724"/>
                <a:gd name="connsiteX4" fmla="*/ 0 w 1158856"/>
                <a:gd name="connsiteY4" fmla="*/ 0 h 706724"/>
                <a:gd name="connsiteX0" fmla="*/ 0 w 1128376"/>
                <a:gd name="connsiteY0" fmla="*/ 0 h 706724"/>
                <a:gd name="connsiteX1" fmla="*/ 1078846 w 1128376"/>
                <a:gd name="connsiteY1" fmla="*/ 270510 h 706724"/>
                <a:gd name="connsiteX2" fmla="*/ 1128376 w 1128376"/>
                <a:gd name="connsiteY2" fmla="*/ 630524 h 706724"/>
                <a:gd name="connsiteX3" fmla="*/ 327660 w 1128376"/>
                <a:gd name="connsiteY3" fmla="*/ 706724 h 706724"/>
                <a:gd name="connsiteX4" fmla="*/ 0 w 1128376"/>
                <a:gd name="connsiteY4" fmla="*/ 0 h 706724"/>
                <a:gd name="connsiteX0" fmla="*/ 0 w 1128376"/>
                <a:gd name="connsiteY0" fmla="*/ 0 h 706724"/>
                <a:gd name="connsiteX1" fmla="*/ 1002646 w 1128376"/>
                <a:gd name="connsiteY1" fmla="*/ 182880 h 706724"/>
                <a:gd name="connsiteX2" fmla="*/ 1128376 w 1128376"/>
                <a:gd name="connsiteY2" fmla="*/ 630524 h 706724"/>
                <a:gd name="connsiteX3" fmla="*/ 327660 w 1128376"/>
                <a:gd name="connsiteY3" fmla="*/ 706724 h 706724"/>
                <a:gd name="connsiteX4" fmla="*/ 0 w 1128376"/>
                <a:gd name="connsiteY4" fmla="*/ 0 h 706724"/>
                <a:gd name="connsiteX0" fmla="*/ 26670 w 800716"/>
                <a:gd name="connsiteY0" fmla="*/ 53340 h 523844"/>
                <a:gd name="connsiteX1" fmla="*/ 674986 w 800716"/>
                <a:gd name="connsiteY1" fmla="*/ 0 h 523844"/>
                <a:gd name="connsiteX2" fmla="*/ 800716 w 800716"/>
                <a:gd name="connsiteY2" fmla="*/ 447644 h 523844"/>
                <a:gd name="connsiteX3" fmla="*/ 0 w 800716"/>
                <a:gd name="connsiteY3" fmla="*/ 523844 h 523844"/>
                <a:gd name="connsiteX4" fmla="*/ 26670 w 800716"/>
                <a:gd name="connsiteY4" fmla="*/ 53340 h 523844"/>
                <a:gd name="connsiteX0" fmla="*/ 0 w 1006456"/>
                <a:gd name="connsiteY0" fmla="*/ 0 h 603854"/>
                <a:gd name="connsiteX1" fmla="*/ 880726 w 1006456"/>
                <a:gd name="connsiteY1" fmla="*/ 80010 h 603854"/>
                <a:gd name="connsiteX2" fmla="*/ 1006456 w 1006456"/>
                <a:gd name="connsiteY2" fmla="*/ 527654 h 603854"/>
                <a:gd name="connsiteX3" fmla="*/ 205740 w 1006456"/>
                <a:gd name="connsiteY3" fmla="*/ 603854 h 603854"/>
                <a:gd name="connsiteX4" fmla="*/ 0 w 1006456"/>
                <a:gd name="connsiteY4" fmla="*/ 0 h 603854"/>
                <a:gd name="connsiteX0" fmla="*/ 23923 w 1030379"/>
                <a:gd name="connsiteY0" fmla="*/ 0 h 603854"/>
                <a:gd name="connsiteX1" fmla="*/ 904649 w 1030379"/>
                <a:gd name="connsiteY1" fmla="*/ 80010 h 603854"/>
                <a:gd name="connsiteX2" fmla="*/ 1030379 w 1030379"/>
                <a:gd name="connsiteY2" fmla="*/ 527654 h 603854"/>
                <a:gd name="connsiteX3" fmla="*/ 229663 w 1030379"/>
                <a:gd name="connsiteY3" fmla="*/ 603854 h 603854"/>
                <a:gd name="connsiteX4" fmla="*/ 23923 w 1030379"/>
                <a:gd name="connsiteY4" fmla="*/ 0 h 603854"/>
                <a:gd name="connsiteX0" fmla="*/ 26945 w 1033401"/>
                <a:gd name="connsiteY0" fmla="*/ 0 h 603854"/>
                <a:gd name="connsiteX1" fmla="*/ 907671 w 1033401"/>
                <a:gd name="connsiteY1" fmla="*/ 80010 h 603854"/>
                <a:gd name="connsiteX2" fmla="*/ 1033401 w 1033401"/>
                <a:gd name="connsiteY2" fmla="*/ 527654 h 603854"/>
                <a:gd name="connsiteX3" fmla="*/ 232685 w 1033401"/>
                <a:gd name="connsiteY3" fmla="*/ 603854 h 603854"/>
                <a:gd name="connsiteX4" fmla="*/ 26945 w 1033401"/>
                <a:gd name="connsiteY4" fmla="*/ 0 h 603854"/>
                <a:gd name="connsiteX0" fmla="*/ 26945 w 1033401"/>
                <a:gd name="connsiteY0" fmla="*/ 0 h 650763"/>
                <a:gd name="connsiteX1" fmla="*/ 907671 w 1033401"/>
                <a:gd name="connsiteY1" fmla="*/ 80010 h 650763"/>
                <a:gd name="connsiteX2" fmla="*/ 1033401 w 1033401"/>
                <a:gd name="connsiteY2" fmla="*/ 527654 h 650763"/>
                <a:gd name="connsiteX3" fmla="*/ 232685 w 1033401"/>
                <a:gd name="connsiteY3" fmla="*/ 603854 h 650763"/>
                <a:gd name="connsiteX4" fmla="*/ 26945 w 1033401"/>
                <a:gd name="connsiteY4" fmla="*/ 0 h 650763"/>
                <a:gd name="connsiteX0" fmla="*/ 26945 w 1033401"/>
                <a:gd name="connsiteY0" fmla="*/ 0 h 660008"/>
                <a:gd name="connsiteX1" fmla="*/ 907671 w 1033401"/>
                <a:gd name="connsiteY1" fmla="*/ 80010 h 660008"/>
                <a:gd name="connsiteX2" fmla="*/ 1033401 w 1033401"/>
                <a:gd name="connsiteY2" fmla="*/ 527654 h 660008"/>
                <a:gd name="connsiteX3" fmla="*/ 232685 w 1033401"/>
                <a:gd name="connsiteY3" fmla="*/ 603854 h 660008"/>
                <a:gd name="connsiteX4" fmla="*/ 26945 w 1033401"/>
                <a:gd name="connsiteY4" fmla="*/ 0 h 660008"/>
                <a:gd name="connsiteX0" fmla="*/ 26945 w 1046843"/>
                <a:gd name="connsiteY0" fmla="*/ 0 h 660008"/>
                <a:gd name="connsiteX1" fmla="*/ 907671 w 1046843"/>
                <a:gd name="connsiteY1" fmla="*/ 80010 h 660008"/>
                <a:gd name="connsiteX2" fmla="*/ 1033401 w 1046843"/>
                <a:gd name="connsiteY2" fmla="*/ 527654 h 660008"/>
                <a:gd name="connsiteX3" fmla="*/ 232685 w 1046843"/>
                <a:gd name="connsiteY3" fmla="*/ 603854 h 660008"/>
                <a:gd name="connsiteX4" fmla="*/ 26945 w 1046843"/>
                <a:gd name="connsiteY4" fmla="*/ 0 h 660008"/>
                <a:gd name="connsiteX0" fmla="*/ 26945 w 1054476"/>
                <a:gd name="connsiteY0" fmla="*/ 0 h 660008"/>
                <a:gd name="connsiteX1" fmla="*/ 907671 w 1054476"/>
                <a:gd name="connsiteY1" fmla="*/ 80010 h 660008"/>
                <a:gd name="connsiteX2" fmla="*/ 1033401 w 1054476"/>
                <a:gd name="connsiteY2" fmla="*/ 527654 h 660008"/>
                <a:gd name="connsiteX3" fmla="*/ 232685 w 1054476"/>
                <a:gd name="connsiteY3" fmla="*/ 603854 h 660008"/>
                <a:gd name="connsiteX4" fmla="*/ 26945 w 1054476"/>
                <a:gd name="connsiteY4" fmla="*/ 0 h 660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476" h="660008">
                  <a:moveTo>
                    <a:pt x="26945" y="0"/>
                  </a:moveTo>
                  <a:lnTo>
                    <a:pt x="907671" y="80010"/>
                  </a:lnTo>
                  <a:cubicBezTo>
                    <a:pt x="1025781" y="156835"/>
                    <a:pt x="1090551" y="370819"/>
                    <a:pt x="1033401" y="527654"/>
                  </a:cubicBezTo>
                  <a:cubicBezTo>
                    <a:pt x="1033196" y="606394"/>
                    <a:pt x="781530" y="734664"/>
                    <a:pt x="232685" y="603854"/>
                  </a:cubicBezTo>
                  <a:cubicBezTo>
                    <a:pt x="126005" y="410189"/>
                    <a:pt x="-72115" y="212715"/>
                    <a:pt x="2694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Trapezio 28">
              <a:extLst>
                <a:ext uri="{FF2B5EF4-FFF2-40B4-BE49-F238E27FC236}">
                  <a16:creationId xmlns:a16="http://schemas.microsoft.com/office/drawing/2014/main" id="{8CA8E182-791A-2ED9-4D6D-F5990AC4B567}"/>
                </a:ext>
              </a:extLst>
            </p:cNvPr>
            <p:cNvSpPr/>
            <p:nvPr/>
          </p:nvSpPr>
          <p:spPr>
            <a:xfrm rot="10800000">
              <a:off x="8050549" y="2047326"/>
              <a:ext cx="1304608" cy="1024419"/>
            </a:xfrm>
            <a:custGeom>
              <a:avLst/>
              <a:gdLst>
                <a:gd name="connsiteX0" fmla="*/ 0 w 1017129"/>
                <a:gd name="connsiteY0" fmla="*/ 932501 h 932501"/>
                <a:gd name="connsiteX1" fmla="*/ 122316 w 1017129"/>
                <a:gd name="connsiteY1" fmla="*/ 0 h 932501"/>
                <a:gd name="connsiteX2" fmla="*/ 894813 w 1017129"/>
                <a:gd name="connsiteY2" fmla="*/ 0 h 932501"/>
                <a:gd name="connsiteX3" fmla="*/ 1017129 w 1017129"/>
                <a:gd name="connsiteY3" fmla="*/ 932501 h 932501"/>
                <a:gd name="connsiteX4" fmla="*/ 0 w 1017129"/>
                <a:gd name="connsiteY4" fmla="*/ 932501 h 932501"/>
                <a:gd name="connsiteX0" fmla="*/ 0 w 1192389"/>
                <a:gd name="connsiteY0" fmla="*/ 932501 h 932501"/>
                <a:gd name="connsiteX1" fmla="*/ 122316 w 1192389"/>
                <a:gd name="connsiteY1" fmla="*/ 0 h 932501"/>
                <a:gd name="connsiteX2" fmla="*/ 894813 w 1192389"/>
                <a:gd name="connsiteY2" fmla="*/ 0 h 932501"/>
                <a:gd name="connsiteX3" fmla="*/ 1192389 w 1192389"/>
                <a:gd name="connsiteY3" fmla="*/ 909641 h 932501"/>
                <a:gd name="connsiteX4" fmla="*/ 0 w 1192389"/>
                <a:gd name="connsiteY4" fmla="*/ 932501 h 93250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825821 h 1023941"/>
                <a:gd name="connsiteX1" fmla="*/ 175656 w 1253349"/>
                <a:gd name="connsiteY1" fmla="*/ 0 h 1023941"/>
                <a:gd name="connsiteX2" fmla="*/ 955773 w 1253349"/>
                <a:gd name="connsiteY2" fmla="*/ 114300 h 1023941"/>
                <a:gd name="connsiteX3" fmla="*/ 1253349 w 1253349"/>
                <a:gd name="connsiteY3" fmla="*/ 1023941 h 1023941"/>
                <a:gd name="connsiteX4" fmla="*/ 0 w 1253349"/>
                <a:gd name="connsiteY4" fmla="*/ 825821 h 1023941"/>
                <a:gd name="connsiteX0" fmla="*/ 0 w 1253349"/>
                <a:gd name="connsiteY0" fmla="*/ 841061 h 1039181"/>
                <a:gd name="connsiteX1" fmla="*/ 175656 w 1253349"/>
                <a:gd name="connsiteY1" fmla="*/ 15240 h 1039181"/>
                <a:gd name="connsiteX2" fmla="*/ 963393 w 1253349"/>
                <a:gd name="connsiteY2" fmla="*/ 0 h 1039181"/>
                <a:gd name="connsiteX3" fmla="*/ 1253349 w 1253349"/>
                <a:gd name="connsiteY3" fmla="*/ 1039181 h 1039181"/>
                <a:gd name="connsiteX4" fmla="*/ 0 w 1253349"/>
                <a:gd name="connsiteY4" fmla="*/ 841061 h 1039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3349" h="1039181">
                  <a:moveTo>
                    <a:pt x="0" y="841061"/>
                  </a:moveTo>
                  <a:cubicBezTo>
                    <a:pt x="61092" y="603887"/>
                    <a:pt x="152664" y="336234"/>
                    <a:pt x="175656" y="15240"/>
                  </a:cubicBezTo>
                  <a:lnTo>
                    <a:pt x="963393" y="0"/>
                  </a:lnTo>
                  <a:cubicBezTo>
                    <a:pt x="994005" y="371794"/>
                    <a:pt x="1100817" y="568327"/>
                    <a:pt x="1253349" y="1039181"/>
                  </a:cubicBezTo>
                  <a:lnTo>
                    <a:pt x="0" y="841061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Trapezio 37">
              <a:extLst>
                <a:ext uri="{FF2B5EF4-FFF2-40B4-BE49-F238E27FC236}">
                  <a16:creationId xmlns:a16="http://schemas.microsoft.com/office/drawing/2014/main" id="{D4470E58-2200-ABD9-0A58-913315C0469F}"/>
                </a:ext>
              </a:extLst>
            </p:cNvPr>
            <p:cNvSpPr/>
            <p:nvPr/>
          </p:nvSpPr>
          <p:spPr>
            <a:xfrm rot="12826572" flipH="1">
              <a:off x="10125367" y="2058819"/>
              <a:ext cx="600493" cy="693589"/>
            </a:xfrm>
            <a:custGeom>
              <a:avLst/>
              <a:gdLst>
                <a:gd name="connsiteX0" fmla="*/ 0 w 653937"/>
                <a:gd name="connsiteY0" fmla="*/ 658283 h 658283"/>
                <a:gd name="connsiteX1" fmla="*/ 110496 w 653937"/>
                <a:gd name="connsiteY1" fmla="*/ 0 h 658283"/>
                <a:gd name="connsiteX2" fmla="*/ 543441 w 653937"/>
                <a:gd name="connsiteY2" fmla="*/ 0 h 658283"/>
                <a:gd name="connsiteX3" fmla="*/ 653937 w 653937"/>
                <a:gd name="connsiteY3" fmla="*/ 658283 h 658283"/>
                <a:gd name="connsiteX4" fmla="*/ 0 w 653937"/>
                <a:gd name="connsiteY4" fmla="*/ 658283 h 658283"/>
                <a:gd name="connsiteX0" fmla="*/ 36933 w 690870"/>
                <a:gd name="connsiteY0" fmla="*/ 658283 h 658734"/>
                <a:gd name="connsiteX1" fmla="*/ 147429 w 690870"/>
                <a:gd name="connsiteY1" fmla="*/ 0 h 658734"/>
                <a:gd name="connsiteX2" fmla="*/ 580374 w 690870"/>
                <a:gd name="connsiteY2" fmla="*/ 0 h 658734"/>
                <a:gd name="connsiteX3" fmla="*/ 690870 w 690870"/>
                <a:gd name="connsiteY3" fmla="*/ 658283 h 658734"/>
                <a:gd name="connsiteX4" fmla="*/ 36933 w 690870"/>
                <a:gd name="connsiteY4" fmla="*/ 658283 h 658734"/>
                <a:gd name="connsiteX0" fmla="*/ 36933 w 690870"/>
                <a:gd name="connsiteY0" fmla="*/ 658283 h 719243"/>
                <a:gd name="connsiteX1" fmla="*/ 147429 w 690870"/>
                <a:gd name="connsiteY1" fmla="*/ 0 h 719243"/>
                <a:gd name="connsiteX2" fmla="*/ 580374 w 690870"/>
                <a:gd name="connsiteY2" fmla="*/ 0 h 719243"/>
                <a:gd name="connsiteX3" fmla="*/ 690870 w 690870"/>
                <a:gd name="connsiteY3" fmla="*/ 658283 h 719243"/>
                <a:gd name="connsiteX4" fmla="*/ 36933 w 690870"/>
                <a:gd name="connsiteY4" fmla="*/ 658283 h 719243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48676 w 702980"/>
                <a:gd name="connsiteY0" fmla="*/ 752153 h 866737"/>
                <a:gd name="connsiteX1" fmla="*/ 91620 w 702980"/>
                <a:gd name="connsiteY1" fmla="*/ 0 h 866737"/>
                <a:gd name="connsiteX2" fmla="*/ 592117 w 702980"/>
                <a:gd name="connsiteY2" fmla="*/ 93870 h 866737"/>
                <a:gd name="connsiteX3" fmla="*/ 702613 w 702980"/>
                <a:gd name="connsiteY3" fmla="*/ 752153 h 866737"/>
                <a:gd name="connsiteX4" fmla="*/ 48676 w 702980"/>
                <a:gd name="connsiteY4" fmla="*/ 752153 h 866737"/>
                <a:gd name="connsiteX0" fmla="*/ 42672 w 696976"/>
                <a:gd name="connsiteY0" fmla="*/ 752153 h 866737"/>
                <a:gd name="connsiteX1" fmla="*/ 85616 w 696976"/>
                <a:gd name="connsiteY1" fmla="*/ 0 h 866737"/>
                <a:gd name="connsiteX2" fmla="*/ 586113 w 696976"/>
                <a:gd name="connsiteY2" fmla="*/ 93870 h 866737"/>
                <a:gd name="connsiteX3" fmla="*/ 696609 w 696976"/>
                <a:gd name="connsiteY3" fmla="*/ 752153 h 866737"/>
                <a:gd name="connsiteX4" fmla="*/ 42672 w 696976"/>
                <a:gd name="connsiteY4" fmla="*/ 752153 h 86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976" h="866737">
                  <a:moveTo>
                    <a:pt x="42672" y="752153"/>
                  </a:moveTo>
                  <a:cubicBezTo>
                    <a:pt x="-72896" y="768945"/>
                    <a:pt x="82560" y="228815"/>
                    <a:pt x="85616" y="0"/>
                  </a:cubicBezTo>
                  <a:lnTo>
                    <a:pt x="586113" y="93870"/>
                  </a:lnTo>
                  <a:cubicBezTo>
                    <a:pt x="622945" y="313298"/>
                    <a:pt x="629297" y="464145"/>
                    <a:pt x="696609" y="752153"/>
                  </a:cubicBezTo>
                  <a:cubicBezTo>
                    <a:pt x="714850" y="919793"/>
                    <a:pt x="47291" y="889313"/>
                    <a:pt x="42672" y="75215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Ovale 17">
              <a:extLst>
                <a:ext uri="{FF2B5EF4-FFF2-40B4-BE49-F238E27FC236}">
                  <a16:creationId xmlns:a16="http://schemas.microsoft.com/office/drawing/2014/main" id="{76AEFF0A-2E6C-E2EA-9895-A68762B5D48E}"/>
                </a:ext>
              </a:extLst>
            </p:cNvPr>
            <p:cNvSpPr/>
            <p:nvPr/>
          </p:nvSpPr>
          <p:spPr>
            <a:xfrm>
              <a:off x="10323047" y="2111767"/>
              <a:ext cx="436240" cy="3092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Ovale 21">
              <a:extLst>
                <a:ext uri="{FF2B5EF4-FFF2-40B4-BE49-F238E27FC236}">
                  <a16:creationId xmlns:a16="http://schemas.microsoft.com/office/drawing/2014/main" id="{A99CCD84-9062-2753-9471-F969E22AE209}"/>
                </a:ext>
              </a:extLst>
            </p:cNvPr>
            <p:cNvSpPr/>
            <p:nvPr/>
          </p:nvSpPr>
          <p:spPr>
            <a:xfrm rot="19062449">
              <a:off x="9831871" y="910706"/>
              <a:ext cx="564197" cy="162779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Trapezio 42">
              <a:extLst>
                <a:ext uri="{FF2B5EF4-FFF2-40B4-BE49-F238E27FC236}">
                  <a16:creationId xmlns:a16="http://schemas.microsoft.com/office/drawing/2014/main" id="{86944308-2E5E-4DE4-E18B-D174C61E6CC6}"/>
                </a:ext>
              </a:extLst>
            </p:cNvPr>
            <p:cNvSpPr/>
            <p:nvPr/>
          </p:nvSpPr>
          <p:spPr>
            <a:xfrm rot="1959402">
              <a:off x="9626828" y="2574122"/>
              <a:ext cx="798272" cy="894474"/>
            </a:xfrm>
            <a:custGeom>
              <a:avLst/>
              <a:gdLst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722401 w 933837"/>
                <a:gd name="connsiteY2" fmla="*/ 0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878897"/>
                <a:gd name="connsiteY0" fmla="*/ 845746 h 845746"/>
                <a:gd name="connsiteX1" fmla="*/ 211437 w 878897"/>
                <a:gd name="connsiteY1" fmla="*/ 0 h 845746"/>
                <a:gd name="connsiteX2" fmla="*/ 635384 w 878897"/>
                <a:gd name="connsiteY2" fmla="*/ 19567 h 845746"/>
                <a:gd name="connsiteX3" fmla="*/ 878897 w 878897"/>
                <a:gd name="connsiteY3" fmla="*/ 844755 h 845746"/>
                <a:gd name="connsiteX4" fmla="*/ 0 w 878897"/>
                <a:gd name="connsiteY4" fmla="*/ 845746 h 845746"/>
                <a:gd name="connsiteX0" fmla="*/ 0 w 924445"/>
                <a:gd name="connsiteY0" fmla="*/ 845746 h 845746"/>
                <a:gd name="connsiteX1" fmla="*/ 211437 w 924445"/>
                <a:gd name="connsiteY1" fmla="*/ 0 h 845746"/>
                <a:gd name="connsiteX2" fmla="*/ 635384 w 924445"/>
                <a:gd name="connsiteY2" fmla="*/ 19567 h 845746"/>
                <a:gd name="connsiteX3" fmla="*/ 878897 w 924445"/>
                <a:gd name="connsiteY3" fmla="*/ 844755 h 845746"/>
                <a:gd name="connsiteX4" fmla="*/ 0 w 924445"/>
                <a:gd name="connsiteY4" fmla="*/ 845746 h 845746"/>
                <a:gd name="connsiteX0" fmla="*/ 0 w 924445"/>
                <a:gd name="connsiteY0" fmla="*/ 845746 h 895165"/>
                <a:gd name="connsiteX1" fmla="*/ 211437 w 924445"/>
                <a:gd name="connsiteY1" fmla="*/ 0 h 895165"/>
                <a:gd name="connsiteX2" fmla="*/ 635384 w 924445"/>
                <a:gd name="connsiteY2" fmla="*/ 19567 h 895165"/>
                <a:gd name="connsiteX3" fmla="*/ 878897 w 924445"/>
                <a:gd name="connsiteY3" fmla="*/ 844755 h 895165"/>
                <a:gd name="connsiteX4" fmla="*/ 0 w 924445"/>
                <a:gd name="connsiteY4" fmla="*/ 845746 h 895165"/>
                <a:gd name="connsiteX0" fmla="*/ 0 w 927114"/>
                <a:gd name="connsiteY0" fmla="*/ 856273 h 898070"/>
                <a:gd name="connsiteX1" fmla="*/ 214106 w 927114"/>
                <a:gd name="connsiteY1" fmla="*/ 0 h 898070"/>
                <a:gd name="connsiteX2" fmla="*/ 638053 w 927114"/>
                <a:gd name="connsiteY2" fmla="*/ 19567 h 898070"/>
                <a:gd name="connsiteX3" fmla="*/ 881566 w 927114"/>
                <a:gd name="connsiteY3" fmla="*/ 844755 h 898070"/>
                <a:gd name="connsiteX4" fmla="*/ 0 w 927114"/>
                <a:gd name="connsiteY4" fmla="*/ 856273 h 898070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888649"/>
                <a:gd name="connsiteY0" fmla="*/ 856273 h 907363"/>
                <a:gd name="connsiteX1" fmla="*/ 214106 w 888649"/>
                <a:gd name="connsiteY1" fmla="*/ 0 h 907363"/>
                <a:gd name="connsiteX2" fmla="*/ 638053 w 888649"/>
                <a:gd name="connsiteY2" fmla="*/ 19567 h 907363"/>
                <a:gd name="connsiteX3" fmla="*/ 830678 w 888649"/>
                <a:gd name="connsiteY3" fmla="*/ 818597 h 907363"/>
                <a:gd name="connsiteX4" fmla="*/ 0 w 888649"/>
                <a:gd name="connsiteY4" fmla="*/ 856273 h 907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49" h="907363">
                  <a:moveTo>
                    <a:pt x="0" y="856273"/>
                  </a:moveTo>
                  <a:cubicBezTo>
                    <a:pt x="6187" y="525446"/>
                    <a:pt x="76406" y="294961"/>
                    <a:pt x="214106" y="0"/>
                  </a:cubicBezTo>
                  <a:lnTo>
                    <a:pt x="638053" y="19567"/>
                  </a:lnTo>
                  <a:cubicBezTo>
                    <a:pt x="916004" y="361593"/>
                    <a:pt x="934010" y="548976"/>
                    <a:pt x="830678" y="818597"/>
                  </a:cubicBezTo>
                  <a:cubicBezTo>
                    <a:pt x="573727" y="931605"/>
                    <a:pt x="178789" y="928146"/>
                    <a:pt x="0" y="85627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9" name="Trapezio 43">
              <a:extLst>
                <a:ext uri="{FF2B5EF4-FFF2-40B4-BE49-F238E27FC236}">
                  <a16:creationId xmlns:a16="http://schemas.microsoft.com/office/drawing/2014/main" id="{A31A17BB-85D1-37DA-08DB-5189BD790907}"/>
                </a:ext>
              </a:extLst>
            </p:cNvPr>
            <p:cNvSpPr/>
            <p:nvPr/>
          </p:nvSpPr>
          <p:spPr>
            <a:xfrm rot="1803963">
              <a:off x="9733166" y="2620272"/>
              <a:ext cx="544607" cy="612528"/>
            </a:xfrm>
            <a:custGeom>
              <a:avLst/>
              <a:gdLst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6927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55288 h 655288"/>
                <a:gd name="connsiteX1" fmla="*/ 243832 w 729289"/>
                <a:gd name="connsiteY1" fmla="*/ 0 h 655288"/>
                <a:gd name="connsiteX2" fmla="*/ 500697 w 729289"/>
                <a:gd name="connsiteY2" fmla="*/ 15240 h 655288"/>
                <a:gd name="connsiteX3" fmla="*/ 729289 w 729289"/>
                <a:gd name="connsiteY3" fmla="*/ 655288 h 655288"/>
                <a:gd name="connsiteX4" fmla="*/ 0 w 729289"/>
                <a:gd name="connsiteY4" fmla="*/ 655288 h 655288"/>
                <a:gd name="connsiteX0" fmla="*/ 0 w 729289"/>
                <a:gd name="connsiteY0" fmla="*/ 640048 h 640048"/>
                <a:gd name="connsiteX1" fmla="*/ 251452 w 729289"/>
                <a:gd name="connsiteY1" fmla="*/ 762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858"/>
                <a:gd name="connsiteY0" fmla="*/ 687743 h 687743"/>
                <a:gd name="connsiteX1" fmla="*/ 251452 w 729858"/>
                <a:gd name="connsiteY1" fmla="*/ 55315 h 687743"/>
                <a:gd name="connsiteX2" fmla="*/ 500697 w 729858"/>
                <a:gd name="connsiteY2" fmla="*/ 47695 h 687743"/>
                <a:gd name="connsiteX3" fmla="*/ 729289 w 729858"/>
                <a:gd name="connsiteY3" fmla="*/ 687743 h 687743"/>
                <a:gd name="connsiteX4" fmla="*/ 0 w 729858"/>
                <a:gd name="connsiteY4" fmla="*/ 687743 h 687743"/>
                <a:gd name="connsiteX0" fmla="*/ 0 w 729858"/>
                <a:gd name="connsiteY0" fmla="*/ 687743 h 724996"/>
                <a:gd name="connsiteX1" fmla="*/ 251452 w 729858"/>
                <a:gd name="connsiteY1" fmla="*/ 55315 h 724996"/>
                <a:gd name="connsiteX2" fmla="*/ 500697 w 729858"/>
                <a:gd name="connsiteY2" fmla="*/ 47695 h 724996"/>
                <a:gd name="connsiteX3" fmla="*/ 729289 w 729858"/>
                <a:gd name="connsiteY3" fmla="*/ 687743 h 724996"/>
                <a:gd name="connsiteX4" fmla="*/ 0 w 729858"/>
                <a:gd name="connsiteY4" fmla="*/ 687743 h 724996"/>
                <a:gd name="connsiteX0" fmla="*/ 0 w 729858"/>
                <a:gd name="connsiteY0" fmla="*/ 687743 h 742369"/>
                <a:gd name="connsiteX1" fmla="*/ 251452 w 729858"/>
                <a:gd name="connsiteY1" fmla="*/ 55315 h 742369"/>
                <a:gd name="connsiteX2" fmla="*/ 500697 w 729858"/>
                <a:gd name="connsiteY2" fmla="*/ 47695 h 742369"/>
                <a:gd name="connsiteX3" fmla="*/ 729289 w 729858"/>
                <a:gd name="connsiteY3" fmla="*/ 687743 h 742369"/>
                <a:gd name="connsiteX4" fmla="*/ 0 w 729858"/>
                <a:gd name="connsiteY4" fmla="*/ 687743 h 7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858" h="742369">
                  <a:moveTo>
                    <a:pt x="0" y="687743"/>
                  </a:moveTo>
                  <a:cubicBezTo>
                    <a:pt x="15237" y="438834"/>
                    <a:pt x="68575" y="258504"/>
                    <a:pt x="251452" y="55315"/>
                  </a:cubicBezTo>
                  <a:cubicBezTo>
                    <a:pt x="334534" y="-15805"/>
                    <a:pt x="425235" y="-18345"/>
                    <a:pt x="500697" y="47695"/>
                  </a:cubicBezTo>
                  <a:cubicBezTo>
                    <a:pt x="668334" y="192464"/>
                    <a:pt x="736912" y="459154"/>
                    <a:pt x="729289" y="687743"/>
                  </a:cubicBezTo>
                  <a:cubicBezTo>
                    <a:pt x="524293" y="771563"/>
                    <a:pt x="197376" y="748703"/>
                    <a:pt x="0" y="68774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4" name="Trapezio 67">
              <a:extLst>
                <a:ext uri="{FF2B5EF4-FFF2-40B4-BE49-F238E27FC236}">
                  <a16:creationId xmlns:a16="http://schemas.microsoft.com/office/drawing/2014/main" id="{8469FC29-A26F-1A9F-350A-3E472A279E72}"/>
                </a:ext>
              </a:extLst>
            </p:cNvPr>
            <p:cNvSpPr/>
            <p:nvPr/>
          </p:nvSpPr>
          <p:spPr>
            <a:xfrm rot="182189" flipH="1">
              <a:off x="8845329" y="3325439"/>
              <a:ext cx="999128" cy="1516701"/>
            </a:xfrm>
            <a:custGeom>
              <a:avLst/>
              <a:gdLst>
                <a:gd name="connsiteX0" fmla="*/ 0 w 1017409"/>
                <a:gd name="connsiteY0" fmla="*/ 1393390 h 1393390"/>
                <a:gd name="connsiteX1" fmla="*/ 149671 w 1017409"/>
                <a:gd name="connsiteY1" fmla="*/ 0 h 1393390"/>
                <a:gd name="connsiteX2" fmla="*/ 867738 w 1017409"/>
                <a:gd name="connsiteY2" fmla="*/ 0 h 1393390"/>
                <a:gd name="connsiteX3" fmla="*/ 1017409 w 1017409"/>
                <a:gd name="connsiteY3" fmla="*/ 1393390 h 1393390"/>
                <a:gd name="connsiteX4" fmla="*/ 0 w 1017409"/>
                <a:gd name="connsiteY4" fmla="*/ 1393390 h 1393390"/>
                <a:gd name="connsiteX0" fmla="*/ 0 w 961936"/>
                <a:gd name="connsiteY0" fmla="*/ 1393390 h 1393390"/>
                <a:gd name="connsiteX1" fmla="*/ 149671 w 961936"/>
                <a:gd name="connsiteY1" fmla="*/ 0 h 1393390"/>
                <a:gd name="connsiteX2" fmla="*/ 867738 w 961936"/>
                <a:gd name="connsiteY2" fmla="*/ 0 h 1393390"/>
                <a:gd name="connsiteX3" fmla="*/ 961936 w 961936"/>
                <a:gd name="connsiteY3" fmla="*/ 1392953 h 1393390"/>
                <a:gd name="connsiteX4" fmla="*/ 0 w 961936"/>
                <a:gd name="connsiteY4" fmla="*/ 1393390 h 1393390"/>
                <a:gd name="connsiteX0" fmla="*/ 0 w 990173"/>
                <a:gd name="connsiteY0" fmla="*/ 1393390 h 1393390"/>
                <a:gd name="connsiteX1" fmla="*/ 149671 w 990173"/>
                <a:gd name="connsiteY1" fmla="*/ 0 h 1393390"/>
                <a:gd name="connsiteX2" fmla="*/ 867738 w 990173"/>
                <a:gd name="connsiteY2" fmla="*/ 0 h 1393390"/>
                <a:gd name="connsiteX3" fmla="*/ 961936 w 990173"/>
                <a:gd name="connsiteY3" fmla="*/ 1392953 h 1393390"/>
                <a:gd name="connsiteX4" fmla="*/ 0 w 990173"/>
                <a:gd name="connsiteY4" fmla="*/ 1393390 h 1393390"/>
                <a:gd name="connsiteX0" fmla="*/ 0 w 990173"/>
                <a:gd name="connsiteY0" fmla="*/ 1393390 h 1393390"/>
                <a:gd name="connsiteX1" fmla="*/ 149671 w 990173"/>
                <a:gd name="connsiteY1" fmla="*/ 0 h 1393390"/>
                <a:gd name="connsiteX2" fmla="*/ 867738 w 990173"/>
                <a:gd name="connsiteY2" fmla="*/ 0 h 1393390"/>
                <a:gd name="connsiteX3" fmla="*/ 961936 w 990173"/>
                <a:gd name="connsiteY3" fmla="*/ 1392953 h 1393390"/>
                <a:gd name="connsiteX4" fmla="*/ 0 w 990173"/>
                <a:gd name="connsiteY4" fmla="*/ 1393390 h 1393390"/>
                <a:gd name="connsiteX0" fmla="*/ 0 w 990173"/>
                <a:gd name="connsiteY0" fmla="*/ 1393390 h 1411727"/>
                <a:gd name="connsiteX1" fmla="*/ 149671 w 990173"/>
                <a:gd name="connsiteY1" fmla="*/ 0 h 1411727"/>
                <a:gd name="connsiteX2" fmla="*/ 867738 w 990173"/>
                <a:gd name="connsiteY2" fmla="*/ 0 h 1411727"/>
                <a:gd name="connsiteX3" fmla="*/ 961936 w 990173"/>
                <a:gd name="connsiteY3" fmla="*/ 1392953 h 1411727"/>
                <a:gd name="connsiteX4" fmla="*/ 0 w 990173"/>
                <a:gd name="connsiteY4" fmla="*/ 1393390 h 1411727"/>
                <a:gd name="connsiteX0" fmla="*/ 11176 w 1001349"/>
                <a:gd name="connsiteY0" fmla="*/ 1393390 h 1411727"/>
                <a:gd name="connsiteX1" fmla="*/ 160847 w 1001349"/>
                <a:gd name="connsiteY1" fmla="*/ 0 h 1411727"/>
                <a:gd name="connsiteX2" fmla="*/ 878914 w 1001349"/>
                <a:gd name="connsiteY2" fmla="*/ 0 h 1411727"/>
                <a:gd name="connsiteX3" fmla="*/ 973112 w 1001349"/>
                <a:gd name="connsiteY3" fmla="*/ 1392953 h 1411727"/>
                <a:gd name="connsiteX4" fmla="*/ 11176 w 1001349"/>
                <a:gd name="connsiteY4" fmla="*/ 1393390 h 1411727"/>
                <a:gd name="connsiteX0" fmla="*/ 13018 w 1003191"/>
                <a:gd name="connsiteY0" fmla="*/ 1393390 h 1411727"/>
                <a:gd name="connsiteX1" fmla="*/ 162689 w 1003191"/>
                <a:gd name="connsiteY1" fmla="*/ 0 h 1411727"/>
                <a:gd name="connsiteX2" fmla="*/ 880756 w 1003191"/>
                <a:gd name="connsiteY2" fmla="*/ 0 h 1411727"/>
                <a:gd name="connsiteX3" fmla="*/ 974954 w 1003191"/>
                <a:gd name="connsiteY3" fmla="*/ 1392953 h 1411727"/>
                <a:gd name="connsiteX4" fmla="*/ 13018 w 1003191"/>
                <a:gd name="connsiteY4" fmla="*/ 1393390 h 1411727"/>
                <a:gd name="connsiteX0" fmla="*/ 13018 w 996432"/>
                <a:gd name="connsiteY0" fmla="*/ 1393390 h 1450462"/>
                <a:gd name="connsiteX1" fmla="*/ 162689 w 996432"/>
                <a:gd name="connsiteY1" fmla="*/ 0 h 1450462"/>
                <a:gd name="connsiteX2" fmla="*/ 880756 w 996432"/>
                <a:gd name="connsiteY2" fmla="*/ 0 h 1450462"/>
                <a:gd name="connsiteX3" fmla="*/ 967173 w 996432"/>
                <a:gd name="connsiteY3" fmla="*/ 1450461 h 1450462"/>
                <a:gd name="connsiteX4" fmla="*/ 13018 w 996432"/>
                <a:gd name="connsiteY4" fmla="*/ 1393390 h 1450462"/>
                <a:gd name="connsiteX0" fmla="*/ 12523 w 995937"/>
                <a:gd name="connsiteY0" fmla="*/ 1393390 h 1450462"/>
                <a:gd name="connsiteX1" fmla="*/ 162194 w 995937"/>
                <a:gd name="connsiteY1" fmla="*/ 0 h 1450462"/>
                <a:gd name="connsiteX2" fmla="*/ 880261 w 995937"/>
                <a:gd name="connsiteY2" fmla="*/ 0 h 1450462"/>
                <a:gd name="connsiteX3" fmla="*/ 966678 w 995937"/>
                <a:gd name="connsiteY3" fmla="*/ 1450461 h 1450462"/>
                <a:gd name="connsiteX4" fmla="*/ 12523 w 995937"/>
                <a:gd name="connsiteY4" fmla="*/ 1393390 h 1450462"/>
                <a:gd name="connsiteX0" fmla="*/ 12523 w 995937"/>
                <a:gd name="connsiteY0" fmla="*/ 1432747 h 1489819"/>
                <a:gd name="connsiteX1" fmla="*/ 162194 w 995937"/>
                <a:gd name="connsiteY1" fmla="*/ 39357 h 1489819"/>
                <a:gd name="connsiteX2" fmla="*/ 880261 w 995937"/>
                <a:gd name="connsiteY2" fmla="*/ 39357 h 1489819"/>
                <a:gd name="connsiteX3" fmla="*/ 966678 w 995937"/>
                <a:gd name="connsiteY3" fmla="*/ 1489818 h 1489819"/>
                <a:gd name="connsiteX4" fmla="*/ 12523 w 995937"/>
                <a:gd name="connsiteY4" fmla="*/ 1432747 h 1489819"/>
                <a:gd name="connsiteX0" fmla="*/ 12523 w 995937"/>
                <a:gd name="connsiteY0" fmla="*/ 1432747 h 1518816"/>
                <a:gd name="connsiteX1" fmla="*/ 162194 w 995937"/>
                <a:gd name="connsiteY1" fmla="*/ 39357 h 1518816"/>
                <a:gd name="connsiteX2" fmla="*/ 880261 w 995937"/>
                <a:gd name="connsiteY2" fmla="*/ 39357 h 1518816"/>
                <a:gd name="connsiteX3" fmla="*/ 966678 w 995937"/>
                <a:gd name="connsiteY3" fmla="*/ 1489818 h 1518816"/>
                <a:gd name="connsiteX4" fmla="*/ 12523 w 995937"/>
                <a:gd name="connsiteY4" fmla="*/ 1432747 h 1518816"/>
                <a:gd name="connsiteX0" fmla="*/ 12523 w 995937"/>
                <a:gd name="connsiteY0" fmla="*/ 1432747 h 1534940"/>
                <a:gd name="connsiteX1" fmla="*/ 162194 w 995937"/>
                <a:gd name="connsiteY1" fmla="*/ 39357 h 1534940"/>
                <a:gd name="connsiteX2" fmla="*/ 880261 w 995937"/>
                <a:gd name="connsiteY2" fmla="*/ 39357 h 1534940"/>
                <a:gd name="connsiteX3" fmla="*/ 966678 w 995937"/>
                <a:gd name="connsiteY3" fmla="*/ 1489818 h 1534940"/>
                <a:gd name="connsiteX4" fmla="*/ 12523 w 995937"/>
                <a:gd name="connsiteY4" fmla="*/ 1432747 h 1534940"/>
                <a:gd name="connsiteX0" fmla="*/ 12523 w 1004252"/>
                <a:gd name="connsiteY0" fmla="*/ 1436363 h 1538556"/>
                <a:gd name="connsiteX1" fmla="*/ 162194 w 1004252"/>
                <a:gd name="connsiteY1" fmla="*/ 42973 h 1538556"/>
                <a:gd name="connsiteX2" fmla="*/ 928330 w 1004252"/>
                <a:gd name="connsiteY2" fmla="*/ 30176 h 1538556"/>
                <a:gd name="connsiteX3" fmla="*/ 966678 w 1004252"/>
                <a:gd name="connsiteY3" fmla="*/ 1493434 h 1538556"/>
                <a:gd name="connsiteX4" fmla="*/ 12523 w 1004252"/>
                <a:gd name="connsiteY4" fmla="*/ 1436363 h 1538556"/>
                <a:gd name="connsiteX0" fmla="*/ 12523 w 993035"/>
                <a:gd name="connsiteY0" fmla="*/ 1436363 h 1538556"/>
                <a:gd name="connsiteX1" fmla="*/ 162194 w 993035"/>
                <a:gd name="connsiteY1" fmla="*/ 42973 h 1538556"/>
                <a:gd name="connsiteX2" fmla="*/ 928330 w 993035"/>
                <a:gd name="connsiteY2" fmla="*/ 30176 h 1538556"/>
                <a:gd name="connsiteX3" fmla="*/ 966678 w 993035"/>
                <a:gd name="connsiteY3" fmla="*/ 1493434 h 1538556"/>
                <a:gd name="connsiteX4" fmla="*/ 12523 w 993035"/>
                <a:gd name="connsiteY4" fmla="*/ 1436363 h 153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035" h="1538556">
                  <a:moveTo>
                    <a:pt x="12523" y="1436363"/>
                  </a:moveTo>
                  <a:cubicBezTo>
                    <a:pt x="-40980" y="1340577"/>
                    <a:pt x="89837" y="569014"/>
                    <a:pt x="162194" y="42973"/>
                  </a:cubicBezTo>
                  <a:cubicBezTo>
                    <a:pt x="321651" y="-45582"/>
                    <a:pt x="688974" y="30176"/>
                    <a:pt x="928330" y="30176"/>
                  </a:cubicBezTo>
                  <a:cubicBezTo>
                    <a:pt x="881718" y="765200"/>
                    <a:pt x="1057201" y="1098114"/>
                    <a:pt x="966678" y="1493434"/>
                  </a:cubicBezTo>
                  <a:cubicBezTo>
                    <a:pt x="516692" y="1568971"/>
                    <a:pt x="95716" y="1549484"/>
                    <a:pt x="12523" y="143636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5" name="Rettangolo 51">
              <a:extLst>
                <a:ext uri="{FF2B5EF4-FFF2-40B4-BE49-F238E27FC236}">
                  <a16:creationId xmlns:a16="http://schemas.microsoft.com/office/drawing/2014/main" id="{551C51B9-2B9C-94F2-7A1F-1FCAA24BCD03}"/>
                </a:ext>
              </a:extLst>
            </p:cNvPr>
            <p:cNvSpPr/>
            <p:nvPr/>
          </p:nvSpPr>
          <p:spPr>
            <a:xfrm rot="151533">
              <a:off x="8998121" y="3341635"/>
              <a:ext cx="655033" cy="712164"/>
            </a:xfrm>
            <a:custGeom>
              <a:avLst/>
              <a:gdLst>
                <a:gd name="connsiteX0" fmla="*/ 0 w 616619"/>
                <a:gd name="connsiteY0" fmla="*/ 0 h 621814"/>
                <a:gd name="connsiteX1" fmla="*/ 616619 w 616619"/>
                <a:gd name="connsiteY1" fmla="*/ 0 h 621814"/>
                <a:gd name="connsiteX2" fmla="*/ 616619 w 616619"/>
                <a:gd name="connsiteY2" fmla="*/ 621814 h 621814"/>
                <a:gd name="connsiteX3" fmla="*/ 0 w 616619"/>
                <a:gd name="connsiteY3" fmla="*/ 621814 h 621814"/>
                <a:gd name="connsiteX4" fmla="*/ 0 w 616619"/>
                <a:gd name="connsiteY4" fmla="*/ 0 h 621814"/>
                <a:gd name="connsiteX0" fmla="*/ 0 w 616619"/>
                <a:gd name="connsiteY0" fmla="*/ 0 h 688563"/>
                <a:gd name="connsiteX1" fmla="*/ 616619 w 616619"/>
                <a:gd name="connsiteY1" fmla="*/ 0 h 688563"/>
                <a:gd name="connsiteX2" fmla="*/ 616619 w 616619"/>
                <a:gd name="connsiteY2" fmla="*/ 621814 h 688563"/>
                <a:gd name="connsiteX3" fmla="*/ 0 w 616619"/>
                <a:gd name="connsiteY3" fmla="*/ 621814 h 688563"/>
                <a:gd name="connsiteX4" fmla="*/ 0 w 616619"/>
                <a:gd name="connsiteY4" fmla="*/ 0 h 688563"/>
                <a:gd name="connsiteX0" fmla="*/ 0 w 616619"/>
                <a:gd name="connsiteY0" fmla="*/ 0 h 708755"/>
                <a:gd name="connsiteX1" fmla="*/ 616619 w 616619"/>
                <a:gd name="connsiteY1" fmla="*/ 0 h 708755"/>
                <a:gd name="connsiteX2" fmla="*/ 616619 w 616619"/>
                <a:gd name="connsiteY2" fmla="*/ 621814 h 708755"/>
                <a:gd name="connsiteX3" fmla="*/ 0 w 616619"/>
                <a:gd name="connsiteY3" fmla="*/ 621814 h 708755"/>
                <a:gd name="connsiteX4" fmla="*/ 0 w 616619"/>
                <a:gd name="connsiteY4" fmla="*/ 0 h 708755"/>
                <a:gd name="connsiteX0" fmla="*/ 0 w 616619"/>
                <a:gd name="connsiteY0" fmla="*/ 0 h 711984"/>
                <a:gd name="connsiteX1" fmla="*/ 616619 w 616619"/>
                <a:gd name="connsiteY1" fmla="*/ 0 h 711984"/>
                <a:gd name="connsiteX2" fmla="*/ 616619 w 616619"/>
                <a:gd name="connsiteY2" fmla="*/ 621814 h 711984"/>
                <a:gd name="connsiteX3" fmla="*/ 0 w 616619"/>
                <a:gd name="connsiteY3" fmla="*/ 621814 h 711984"/>
                <a:gd name="connsiteX4" fmla="*/ 0 w 616619"/>
                <a:gd name="connsiteY4" fmla="*/ 0 h 711984"/>
                <a:gd name="connsiteX0" fmla="*/ 0 w 616619"/>
                <a:gd name="connsiteY0" fmla="*/ 0 h 712500"/>
                <a:gd name="connsiteX1" fmla="*/ 616619 w 616619"/>
                <a:gd name="connsiteY1" fmla="*/ 0 h 712500"/>
                <a:gd name="connsiteX2" fmla="*/ 616619 w 616619"/>
                <a:gd name="connsiteY2" fmla="*/ 621814 h 712500"/>
                <a:gd name="connsiteX3" fmla="*/ 0 w 616619"/>
                <a:gd name="connsiteY3" fmla="*/ 621814 h 712500"/>
                <a:gd name="connsiteX4" fmla="*/ 0 w 616619"/>
                <a:gd name="connsiteY4" fmla="*/ 0 h 712500"/>
                <a:gd name="connsiteX0" fmla="*/ 0 w 630030"/>
                <a:gd name="connsiteY0" fmla="*/ 0 h 712500"/>
                <a:gd name="connsiteX1" fmla="*/ 630030 w 630030"/>
                <a:gd name="connsiteY1" fmla="*/ 2440 h 712500"/>
                <a:gd name="connsiteX2" fmla="*/ 616619 w 630030"/>
                <a:gd name="connsiteY2" fmla="*/ 621814 h 712500"/>
                <a:gd name="connsiteX3" fmla="*/ 0 w 630030"/>
                <a:gd name="connsiteY3" fmla="*/ 621814 h 712500"/>
                <a:gd name="connsiteX4" fmla="*/ 0 w 630030"/>
                <a:gd name="connsiteY4" fmla="*/ 0 h 712500"/>
                <a:gd name="connsiteX0" fmla="*/ 0 w 616619"/>
                <a:gd name="connsiteY0" fmla="*/ 0 h 712500"/>
                <a:gd name="connsiteX1" fmla="*/ 583210 w 616619"/>
                <a:gd name="connsiteY1" fmla="*/ 16091 h 712500"/>
                <a:gd name="connsiteX2" fmla="*/ 616619 w 616619"/>
                <a:gd name="connsiteY2" fmla="*/ 621814 h 712500"/>
                <a:gd name="connsiteX3" fmla="*/ 0 w 616619"/>
                <a:gd name="connsiteY3" fmla="*/ 621814 h 712500"/>
                <a:gd name="connsiteX4" fmla="*/ 0 w 616619"/>
                <a:gd name="connsiteY4" fmla="*/ 0 h 712500"/>
                <a:gd name="connsiteX0" fmla="*/ 0 w 629296"/>
                <a:gd name="connsiteY0" fmla="*/ 0 h 712500"/>
                <a:gd name="connsiteX1" fmla="*/ 629296 w 629296"/>
                <a:gd name="connsiteY1" fmla="*/ 21703 h 712500"/>
                <a:gd name="connsiteX2" fmla="*/ 616619 w 629296"/>
                <a:gd name="connsiteY2" fmla="*/ 621814 h 712500"/>
                <a:gd name="connsiteX3" fmla="*/ 0 w 629296"/>
                <a:gd name="connsiteY3" fmla="*/ 621814 h 712500"/>
                <a:gd name="connsiteX4" fmla="*/ 0 w 629296"/>
                <a:gd name="connsiteY4" fmla="*/ 0 h 712500"/>
                <a:gd name="connsiteX0" fmla="*/ 0 w 629296"/>
                <a:gd name="connsiteY0" fmla="*/ 11210 h 723710"/>
                <a:gd name="connsiteX1" fmla="*/ 629296 w 629296"/>
                <a:gd name="connsiteY1" fmla="*/ 32913 h 723710"/>
                <a:gd name="connsiteX2" fmla="*/ 616619 w 629296"/>
                <a:gd name="connsiteY2" fmla="*/ 633024 h 723710"/>
                <a:gd name="connsiteX3" fmla="*/ 0 w 629296"/>
                <a:gd name="connsiteY3" fmla="*/ 633024 h 723710"/>
                <a:gd name="connsiteX4" fmla="*/ 0 w 629296"/>
                <a:gd name="connsiteY4" fmla="*/ 11210 h 723710"/>
                <a:gd name="connsiteX0" fmla="*/ 0 w 629296"/>
                <a:gd name="connsiteY0" fmla="*/ 31201 h 743701"/>
                <a:gd name="connsiteX1" fmla="*/ 629296 w 629296"/>
                <a:gd name="connsiteY1" fmla="*/ 52904 h 743701"/>
                <a:gd name="connsiteX2" fmla="*/ 616619 w 629296"/>
                <a:gd name="connsiteY2" fmla="*/ 653015 h 743701"/>
                <a:gd name="connsiteX3" fmla="*/ 0 w 629296"/>
                <a:gd name="connsiteY3" fmla="*/ 653015 h 743701"/>
                <a:gd name="connsiteX4" fmla="*/ 0 w 629296"/>
                <a:gd name="connsiteY4" fmla="*/ 31201 h 74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296" h="743701">
                  <a:moveTo>
                    <a:pt x="0" y="31201"/>
                  </a:moveTo>
                  <a:cubicBezTo>
                    <a:pt x="200260" y="-15942"/>
                    <a:pt x="415878" y="-10414"/>
                    <a:pt x="629296" y="52904"/>
                  </a:cubicBezTo>
                  <a:lnTo>
                    <a:pt x="616619" y="653015"/>
                  </a:lnTo>
                  <a:cubicBezTo>
                    <a:pt x="436182" y="804442"/>
                    <a:pt x="84588" y="739080"/>
                    <a:pt x="0" y="653015"/>
                  </a:cubicBezTo>
                  <a:lnTo>
                    <a:pt x="0" y="31201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6" name="Rettangolo con angoli arrotondati 45">
              <a:extLst>
                <a:ext uri="{FF2B5EF4-FFF2-40B4-BE49-F238E27FC236}">
                  <a16:creationId xmlns:a16="http://schemas.microsoft.com/office/drawing/2014/main" id="{9A6231B3-A11D-E795-C969-C904002033AF}"/>
                </a:ext>
              </a:extLst>
            </p:cNvPr>
            <p:cNvSpPr/>
            <p:nvPr/>
          </p:nvSpPr>
          <p:spPr>
            <a:xfrm rot="219375">
              <a:off x="9010416" y="3345421"/>
              <a:ext cx="187993" cy="46493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7" name="Esagono 65">
              <a:extLst>
                <a:ext uri="{FF2B5EF4-FFF2-40B4-BE49-F238E27FC236}">
                  <a16:creationId xmlns:a16="http://schemas.microsoft.com/office/drawing/2014/main" id="{74F74946-8318-6FF8-A6A4-1FD4F4E75DD5}"/>
                </a:ext>
              </a:extLst>
            </p:cNvPr>
            <p:cNvSpPr/>
            <p:nvPr/>
          </p:nvSpPr>
          <p:spPr>
            <a:xfrm>
              <a:off x="7715130" y="1126822"/>
              <a:ext cx="898716" cy="1259049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0" name="Esagono 65">
              <a:extLst>
                <a:ext uri="{FF2B5EF4-FFF2-40B4-BE49-F238E27FC236}">
                  <a16:creationId xmlns:a16="http://schemas.microsoft.com/office/drawing/2014/main" id="{A4EE783F-AE3F-3B80-5268-A8E850E19884}"/>
                </a:ext>
              </a:extLst>
            </p:cNvPr>
            <p:cNvSpPr/>
            <p:nvPr/>
          </p:nvSpPr>
          <p:spPr>
            <a:xfrm flipH="1">
              <a:off x="8823436" y="1117307"/>
              <a:ext cx="831218" cy="1259049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7B2AD55F-C7FD-AFE5-1747-2E2744113F88}"/>
                </a:ext>
              </a:extLst>
            </p:cNvPr>
            <p:cNvSpPr/>
            <p:nvPr/>
          </p:nvSpPr>
          <p:spPr>
            <a:xfrm>
              <a:off x="7984290" y="1314991"/>
              <a:ext cx="1475285" cy="138028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2" name="Gruppo 51">
              <a:extLst>
                <a:ext uri="{FF2B5EF4-FFF2-40B4-BE49-F238E27FC236}">
                  <a16:creationId xmlns:a16="http://schemas.microsoft.com/office/drawing/2014/main" id="{48F6E2FA-8806-BAF5-D710-3A9903450E2E}"/>
                </a:ext>
              </a:extLst>
            </p:cNvPr>
            <p:cNvGrpSpPr/>
            <p:nvPr/>
          </p:nvGrpSpPr>
          <p:grpSpPr>
            <a:xfrm>
              <a:off x="9255545" y="1064869"/>
              <a:ext cx="1037387" cy="926950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103" name="Ritardo 102">
                <a:extLst>
                  <a:ext uri="{FF2B5EF4-FFF2-40B4-BE49-F238E27FC236}">
                    <a16:creationId xmlns:a16="http://schemas.microsoft.com/office/drawing/2014/main" id="{943869BF-9E33-78C1-CE46-DF9D3CBE2F1B}"/>
                  </a:ext>
                </a:extLst>
              </p:cNvPr>
              <p:cNvSpPr/>
              <p:nvPr/>
            </p:nvSpPr>
            <p:spPr>
              <a:xfrm rot="5197850">
                <a:off x="7361545" y="1462022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4" name="Cerchio parziale 103">
                <a:extLst>
                  <a:ext uri="{FF2B5EF4-FFF2-40B4-BE49-F238E27FC236}">
                    <a16:creationId xmlns:a16="http://schemas.microsoft.com/office/drawing/2014/main" id="{23D509A8-DEE3-628C-D64C-DBAA7DA9ADCD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" name="Figura a mano libera: forma 52">
              <a:extLst>
                <a:ext uri="{FF2B5EF4-FFF2-40B4-BE49-F238E27FC236}">
                  <a16:creationId xmlns:a16="http://schemas.microsoft.com/office/drawing/2014/main" id="{52DB6747-A1A8-9AB9-FE48-4051D6B5F7B0}"/>
                </a:ext>
              </a:extLst>
            </p:cNvPr>
            <p:cNvSpPr/>
            <p:nvPr/>
          </p:nvSpPr>
          <p:spPr>
            <a:xfrm>
              <a:off x="8889978" y="6161416"/>
              <a:ext cx="891279" cy="296342"/>
            </a:xfrm>
            <a:custGeom>
              <a:avLst/>
              <a:gdLst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95300 w 857250"/>
                <a:gd name="connsiteY2" fmla="*/ 18669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83870 w 857250"/>
                <a:gd name="connsiteY2" fmla="*/ 16002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252004"/>
                <a:gd name="connsiteX1" fmla="*/ 72390 w 857250"/>
                <a:gd name="connsiteY1" fmla="*/ 3810 h 252004"/>
                <a:gd name="connsiteX2" fmla="*/ 483870 w 857250"/>
                <a:gd name="connsiteY2" fmla="*/ 160020 h 252004"/>
                <a:gd name="connsiteX3" fmla="*/ 811530 w 857250"/>
                <a:gd name="connsiteY3" fmla="*/ 0 h 252004"/>
                <a:gd name="connsiteX4" fmla="*/ 857250 w 857250"/>
                <a:gd name="connsiteY4" fmla="*/ 186690 h 252004"/>
                <a:gd name="connsiteX5" fmla="*/ 0 w 857250"/>
                <a:gd name="connsiteY5" fmla="*/ 129540 h 252004"/>
                <a:gd name="connsiteX0" fmla="*/ 313 w 857563"/>
                <a:gd name="connsiteY0" fmla="*/ 129540 h 276462"/>
                <a:gd name="connsiteX1" fmla="*/ 72703 w 857563"/>
                <a:gd name="connsiteY1" fmla="*/ 3810 h 276462"/>
                <a:gd name="connsiteX2" fmla="*/ 484183 w 857563"/>
                <a:gd name="connsiteY2" fmla="*/ 160020 h 276462"/>
                <a:gd name="connsiteX3" fmla="*/ 811843 w 857563"/>
                <a:gd name="connsiteY3" fmla="*/ 0 h 276462"/>
                <a:gd name="connsiteX4" fmla="*/ 857563 w 857563"/>
                <a:gd name="connsiteY4" fmla="*/ 186690 h 276462"/>
                <a:gd name="connsiteX5" fmla="*/ 313 w 857563"/>
                <a:gd name="connsiteY5" fmla="*/ 129540 h 276462"/>
                <a:gd name="connsiteX0" fmla="*/ 4085 w 861335"/>
                <a:gd name="connsiteY0" fmla="*/ 129540 h 276462"/>
                <a:gd name="connsiteX1" fmla="*/ 76475 w 861335"/>
                <a:gd name="connsiteY1" fmla="*/ 3810 h 276462"/>
                <a:gd name="connsiteX2" fmla="*/ 487955 w 861335"/>
                <a:gd name="connsiteY2" fmla="*/ 160020 h 276462"/>
                <a:gd name="connsiteX3" fmla="*/ 815615 w 861335"/>
                <a:gd name="connsiteY3" fmla="*/ 0 h 276462"/>
                <a:gd name="connsiteX4" fmla="*/ 861335 w 861335"/>
                <a:gd name="connsiteY4" fmla="*/ 186690 h 276462"/>
                <a:gd name="connsiteX5" fmla="*/ 4085 w 861335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3690 h 300612"/>
                <a:gd name="connsiteX1" fmla="*/ 78760 w 887664"/>
                <a:gd name="connsiteY1" fmla="*/ 27960 h 300612"/>
                <a:gd name="connsiteX2" fmla="*/ 490240 w 887664"/>
                <a:gd name="connsiteY2" fmla="*/ 184170 h 300612"/>
                <a:gd name="connsiteX3" fmla="*/ 817900 w 887664"/>
                <a:gd name="connsiteY3" fmla="*/ 24150 h 300612"/>
                <a:gd name="connsiteX4" fmla="*/ 863620 w 887664"/>
                <a:gd name="connsiteY4" fmla="*/ 210840 h 300612"/>
                <a:gd name="connsiteX5" fmla="*/ 6370 w 887664"/>
                <a:gd name="connsiteY5" fmla="*/ 153690 h 30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7664" h="300612">
                  <a:moveTo>
                    <a:pt x="6370" y="153690"/>
                  </a:moveTo>
                  <a:cubicBezTo>
                    <a:pt x="-15220" y="88920"/>
                    <a:pt x="20340" y="73680"/>
                    <a:pt x="78760" y="27960"/>
                  </a:cubicBezTo>
                  <a:cubicBezTo>
                    <a:pt x="166390" y="11450"/>
                    <a:pt x="337840" y="196870"/>
                    <a:pt x="490240" y="184170"/>
                  </a:cubicBezTo>
                  <a:cubicBezTo>
                    <a:pt x="637560" y="161310"/>
                    <a:pt x="769640" y="-74910"/>
                    <a:pt x="817900" y="24150"/>
                  </a:cubicBezTo>
                  <a:cubicBezTo>
                    <a:pt x="894100" y="67330"/>
                    <a:pt x="905530" y="171470"/>
                    <a:pt x="863620" y="210840"/>
                  </a:cubicBezTo>
                  <a:cubicBezTo>
                    <a:pt x="535960" y="378480"/>
                    <a:pt x="-8870" y="283230"/>
                    <a:pt x="6370" y="15369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4" name="Ovale 53">
              <a:extLst>
                <a:ext uri="{FF2B5EF4-FFF2-40B4-BE49-F238E27FC236}">
                  <a16:creationId xmlns:a16="http://schemas.microsoft.com/office/drawing/2014/main" id="{4FD04E1C-3541-D370-0F73-9D011D6F5221}"/>
                </a:ext>
              </a:extLst>
            </p:cNvPr>
            <p:cNvSpPr/>
            <p:nvPr/>
          </p:nvSpPr>
          <p:spPr>
            <a:xfrm rot="556420">
              <a:off x="8774880" y="5770738"/>
              <a:ext cx="772156" cy="24422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5" name="Gruppo 54">
              <a:extLst>
                <a:ext uri="{FF2B5EF4-FFF2-40B4-BE49-F238E27FC236}">
                  <a16:creationId xmlns:a16="http://schemas.microsoft.com/office/drawing/2014/main" id="{0676F4A3-B51F-3E95-BF0D-A69EB91E80AA}"/>
                </a:ext>
              </a:extLst>
            </p:cNvPr>
            <p:cNvGrpSpPr/>
            <p:nvPr/>
          </p:nvGrpSpPr>
          <p:grpSpPr>
            <a:xfrm>
              <a:off x="8774517" y="4739538"/>
              <a:ext cx="960490" cy="1214335"/>
              <a:chOff x="8774517" y="4918684"/>
              <a:chExt cx="922752" cy="1231833"/>
            </a:xfrm>
          </p:grpSpPr>
          <p:sp>
            <p:nvSpPr>
              <p:cNvPr id="101" name="Rettangolo 70">
                <a:extLst>
                  <a:ext uri="{FF2B5EF4-FFF2-40B4-BE49-F238E27FC236}">
                    <a16:creationId xmlns:a16="http://schemas.microsoft.com/office/drawing/2014/main" id="{83AB16AF-2D35-B007-6CB8-9FB0F31514A1}"/>
                  </a:ext>
                </a:extLst>
              </p:cNvPr>
              <p:cNvSpPr/>
              <p:nvPr/>
            </p:nvSpPr>
            <p:spPr>
              <a:xfrm rot="282320" flipH="1">
                <a:off x="8774517" y="4918684"/>
                <a:ext cx="922752" cy="1231833"/>
              </a:xfrm>
              <a:custGeom>
                <a:avLst/>
                <a:gdLst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20569 w 776240"/>
                  <a:gd name="connsiteY0" fmla="*/ 0 h 1499616"/>
                  <a:gd name="connsiteX1" fmla="*/ 776240 w 776240"/>
                  <a:gd name="connsiteY1" fmla="*/ 0 h 1499616"/>
                  <a:gd name="connsiteX2" fmla="*/ 776240 w 776240"/>
                  <a:gd name="connsiteY2" fmla="*/ 1499616 h 1499616"/>
                  <a:gd name="connsiteX3" fmla="*/ 20569 w 776240"/>
                  <a:gd name="connsiteY3" fmla="*/ 1499616 h 1499616"/>
                  <a:gd name="connsiteX4" fmla="*/ 20569 w 776240"/>
                  <a:gd name="connsiteY4" fmla="*/ 0 h 1499616"/>
                  <a:gd name="connsiteX0" fmla="*/ 20569 w 835845"/>
                  <a:gd name="connsiteY0" fmla="*/ 0 h 1499616"/>
                  <a:gd name="connsiteX1" fmla="*/ 776240 w 835845"/>
                  <a:gd name="connsiteY1" fmla="*/ 0 h 1499616"/>
                  <a:gd name="connsiteX2" fmla="*/ 776240 w 835845"/>
                  <a:gd name="connsiteY2" fmla="*/ 1499616 h 1499616"/>
                  <a:gd name="connsiteX3" fmla="*/ 20569 w 835845"/>
                  <a:gd name="connsiteY3" fmla="*/ 1499616 h 1499616"/>
                  <a:gd name="connsiteX4" fmla="*/ 20569 w 835845"/>
                  <a:gd name="connsiteY4" fmla="*/ 0 h 1499616"/>
                  <a:gd name="connsiteX0" fmla="*/ 20569 w 818819"/>
                  <a:gd name="connsiteY0" fmla="*/ 0 h 1499616"/>
                  <a:gd name="connsiteX1" fmla="*/ 776240 w 818819"/>
                  <a:gd name="connsiteY1" fmla="*/ 0 h 1499616"/>
                  <a:gd name="connsiteX2" fmla="*/ 684800 w 818819"/>
                  <a:gd name="connsiteY2" fmla="*/ 1493520 h 1499616"/>
                  <a:gd name="connsiteX3" fmla="*/ 20569 w 818819"/>
                  <a:gd name="connsiteY3" fmla="*/ 1499616 h 1499616"/>
                  <a:gd name="connsiteX4" fmla="*/ 20569 w 818819"/>
                  <a:gd name="connsiteY4" fmla="*/ 0 h 1499616"/>
                  <a:gd name="connsiteX0" fmla="*/ 20569 w 818819"/>
                  <a:gd name="connsiteY0" fmla="*/ 0 h 1547056"/>
                  <a:gd name="connsiteX1" fmla="*/ 776240 w 818819"/>
                  <a:gd name="connsiteY1" fmla="*/ 0 h 1547056"/>
                  <a:gd name="connsiteX2" fmla="*/ 684800 w 818819"/>
                  <a:gd name="connsiteY2" fmla="*/ 1493520 h 1547056"/>
                  <a:gd name="connsiteX3" fmla="*/ 20569 w 818819"/>
                  <a:gd name="connsiteY3" fmla="*/ 1499616 h 1547056"/>
                  <a:gd name="connsiteX4" fmla="*/ 20569 w 818819"/>
                  <a:gd name="connsiteY4" fmla="*/ 0 h 1547056"/>
                  <a:gd name="connsiteX0" fmla="*/ 20569 w 826508"/>
                  <a:gd name="connsiteY0" fmla="*/ 0 h 1499616"/>
                  <a:gd name="connsiteX1" fmla="*/ 776240 w 826508"/>
                  <a:gd name="connsiteY1" fmla="*/ 0 h 1499616"/>
                  <a:gd name="connsiteX2" fmla="*/ 733667 w 826508"/>
                  <a:gd name="connsiteY2" fmla="*/ 1170381 h 1499616"/>
                  <a:gd name="connsiteX3" fmla="*/ 20569 w 826508"/>
                  <a:gd name="connsiteY3" fmla="*/ 1499616 h 1499616"/>
                  <a:gd name="connsiteX4" fmla="*/ 20569 w 826508"/>
                  <a:gd name="connsiteY4" fmla="*/ 0 h 1499616"/>
                  <a:gd name="connsiteX0" fmla="*/ 20569 w 827210"/>
                  <a:gd name="connsiteY0" fmla="*/ 0 h 1499616"/>
                  <a:gd name="connsiteX1" fmla="*/ 776240 w 827210"/>
                  <a:gd name="connsiteY1" fmla="*/ 0 h 1499616"/>
                  <a:gd name="connsiteX2" fmla="*/ 737403 w 827210"/>
                  <a:gd name="connsiteY2" fmla="*/ 1192367 h 1499616"/>
                  <a:gd name="connsiteX3" fmla="*/ 20569 w 827210"/>
                  <a:gd name="connsiteY3" fmla="*/ 1499616 h 1499616"/>
                  <a:gd name="connsiteX4" fmla="*/ 20569 w 827210"/>
                  <a:gd name="connsiteY4" fmla="*/ 0 h 1499616"/>
                  <a:gd name="connsiteX0" fmla="*/ 20569 w 841645"/>
                  <a:gd name="connsiteY0" fmla="*/ 0 h 1499616"/>
                  <a:gd name="connsiteX1" fmla="*/ 776240 w 841645"/>
                  <a:gd name="connsiteY1" fmla="*/ 0 h 1499616"/>
                  <a:gd name="connsiteX2" fmla="*/ 737403 w 841645"/>
                  <a:gd name="connsiteY2" fmla="*/ 1192367 h 1499616"/>
                  <a:gd name="connsiteX3" fmla="*/ 20569 w 841645"/>
                  <a:gd name="connsiteY3" fmla="*/ 1499616 h 1499616"/>
                  <a:gd name="connsiteX4" fmla="*/ 20569 w 841645"/>
                  <a:gd name="connsiteY4" fmla="*/ 0 h 1499616"/>
                  <a:gd name="connsiteX0" fmla="*/ 20569 w 919569"/>
                  <a:gd name="connsiteY0" fmla="*/ 0 h 1499616"/>
                  <a:gd name="connsiteX1" fmla="*/ 874426 w 919569"/>
                  <a:gd name="connsiteY1" fmla="*/ 1012 h 1499616"/>
                  <a:gd name="connsiteX2" fmla="*/ 737403 w 919569"/>
                  <a:gd name="connsiteY2" fmla="*/ 1192367 h 1499616"/>
                  <a:gd name="connsiteX3" fmla="*/ 20569 w 919569"/>
                  <a:gd name="connsiteY3" fmla="*/ 1499616 h 1499616"/>
                  <a:gd name="connsiteX4" fmla="*/ 20569 w 919569"/>
                  <a:gd name="connsiteY4" fmla="*/ 0 h 1499616"/>
                  <a:gd name="connsiteX0" fmla="*/ 20569 w 875235"/>
                  <a:gd name="connsiteY0" fmla="*/ 0 h 1499616"/>
                  <a:gd name="connsiteX1" fmla="*/ 874426 w 875235"/>
                  <a:gd name="connsiteY1" fmla="*/ 1012 h 1499616"/>
                  <a:gd name="connsiteX2" fmla="*/ 737403 w 875235"/>
                  <a:gd name="connsiteY2" fmla="*/ 1192367 h 1499616"/>
                  <a:gd name="connsiteX3" fmla="*/ 20569 w 875235"/>
                  <a:gd name="connsiteY3" fmla="*/ 1499616 h 1499616"/>
                  <a:gd name="connsiteX4" fmla="*/ 20569 w 875235"/>
                  <a:gd name="connsiteY4" fmla="*/ 0 h 1499616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338221"/>
                  <a:gd name="connsiteX1" fmla="*/ 901699 w 902508"/>
                  <a:gd name="connsiteY1" fmla="*/ 78974 h 1338221"/>
                  <a:gd name="connsiteX2" fmla="*/ 764676 w 902508"/>
                  <a:gd name="connsiteY2" fmla="*/ 1270329 h 1338221"/>
                  <a:gd name="connsiteX3" fmla="*/ 38391 w 902508"/>
                  <a:gd name="connsiteY3" fmla="*/ 1318393 h 1338221"/>
                  <a:gd name="connsiteX4" fmla="*/ 0 w 902508"/>
                  <a:gd name="connsiteY4" fmla="*/ 0 h 1338221"/>
                  <a:gd name="connsiteX0" fmla="*/ 0 w 902508"/>
                  <a:gd name="connsiteY0" fmla="*/ 0 h 1419679"/>
                  <a:gd name="connsiteX1" fmla="*/ 901699 w 902508"/>
                  <a:gd name="connsiteY1" fmla="*/ 78974 h 1419679"/>
                  <a:gd name="connsiteX2" fmla="*/ 764676 w 902508"/>
                  <a:gd name="connsiteY2" fmla="*/ 1270329 h 1419679"/>
                  <a:gd name="connsiteX3" fmla="*/ 136321 w 902508"/>
                  <a:gd name="connsiteY3" fmla="*/ 1419679 h 1419679"/>
                  <a:gd name="connsiteX4" fmla="*/ 0 w 902508"/>
                  <a:gd name="connsiteY4" fmla="*/ 0 h 1419679"/>
                  <a:gd name="connsiteX0" fmla="*/ 0 w 866365"/>
                  <a:gd name="connsiteY0" fmla="*/ 0 h 1546267"/>
                  <a:gd name="connsiteX1" fmla="*/ 865556 w 866365"/>
                  <a:gd name="connsiteY1" fmla="*/ 205562 h 1546267"/>
                  <a:gd name="connsiteX2" fmla="*/ 728533 w 866365"/>
                  <a:gd name="connsiteY2" fmla="*/ 1396917 h 1546267"/>
                  <a:gd name="connsiteX3" fmla="*/ 100178 w 866365"/>
                  <a:gd name="connsiteY3" fmla="*/ 1546267 h 1546267"/>
                  <a:gd name="connsiteX4" fmla="*/ 0 w 866365"/>
                  <a:gd name="connsiteY4" fmla="*/ 0 h 1546267"/>
                  <a:gd name="connsiteX0" fmla="*/ 0 w 824778"/>
                  <a:gd name="connsiteY0" fmla="*/ 0 h 1546267"/>
                  <a:gd name="connsiteX1" fmla="*/ 823198 w 824778"/>
                  <a:gd name="connsiteY1" fmla="*/ 125936 h 1546267"/>
                  <a:gd name="connsiteX2" fmla="*/ 728533 w 824778"/>
                  <a:gd name="connsiteY2" fmla="*/ 1396917 h 1546267"/>
                  <a:gd name="connsiteX3" fmla="*/ 100178 w 824778"/>
                  <a:gd name="connsiteY3" fmla="*/ 1546267 h 1546267"/>
                  <a:gd name="connsiteX4" fmla="*/ 0 w 824778"/>
                  <a:gd name="connsiteY4" fmla="*/ 0 h 1546267"/>
                  <a:gd name="connsiteX0" fmla="*/ 0 w 824778"/>
                  <a:gd name="connsiteY0" fmla="*/ 0 h 1565831"/>
                  <a:gd name="connsiteX1" fmla="*/ 823198 w 824778"/>
                  <a:gd name="connsiteY1" fmla="*/ 125936 h 1565831"/>
                  <a:gd name="connsiteX2" fmla="*/ 728533 w 824778"/>
                  <a:gd name="connsiteY2" fmla="*/ 1396917 h 1565831"/>
                  <a:gd name="connsiteX3" fmla="*/ 100178 w 824778"/>
                  <a:gd name="connsiteY3" fmla="*/ 1546267 h 1565831"/>
                  <a:gd name="connsiteX4" fmla="*/ 0 w 824778"/>
                  <a:gd name="connsiteY4" fmla="*/ 0 h 1565831"/>
                  <a:gd name="connsiteX0" fmla="*/ 0 w 824778"/>
                  <a:gd name="connsiteY0" fmla="*/ 0 h 1596225"/>
                  <a:gd name="connsiteX1" fmla="*/ 823198 w 824778"/>
                  <a:gd name="connsiteY1" fmla="*/ 125936 h 1596225"/>
                  <a:gd name="connsiteX2" fmla="*/ 728533 w 824778"/>
                  <a:gd name="connsiteY2" fmla="*/ 1396917 h 1596225"/>
                  <a:gd name="connsiteX3" fmla="*/ 100178 w 824778"/>
                  <a:gd name="connsiteY3" fmla="*/ 1546267 h 1596225"/>
                  <a:gd name="connsiteX4" fmla="*/ 0 w 824778"/>
                  <a:gd name="connsiteY4" fmla="*/ 0 h 1596225"/>
                  <a:gd name="connsiteX0" fmla="*/ 0 w 846606"/>
                  <a:gd name="connsiteY0" fmla="*/ 0 h 1633846"/>
                  <a:gd name="connsiteX1" fmla="*/ 823198 w 846606"/>
                  <a:gd name="connsiteY1" fmla="*/ 125936 h 1633846"/>
                  <a:gd name="connsiteX2" fmla="*/ 808015 w 846606"/>
                  <a:gd name="connsiteY2" fmla="*/ 1479371 h 1633846"/>
                  <a:gd name="connsiteX3" fmla="*/ 100178 w 846606"/>
                  <a:gd name="connsiteY3" fmla="*/ 1546267 h 1633846"/>
                  <a:gd name="connsiteX4" fmla="*/ 0 w 846606"/>
                  <a:gd name="connsiteY4" fmla="*/ 0 h 1633846"/>
                  <a:gd name="connsiteX0" fmla="*/ 0 w 846606"/>
                  <a:gd name="connsiteY0" fmla="*/ 0 h 1621471"/>
                  <a:gd name="connsiteX1" fmla="*/ 823198 w 846606"/>
                  <a:gd name="connsiteY1" fmla="*/ 125936 h 1621471"/>
                  <a:gd name="connsiteX2" fmla="*/ 808015 w 846606"/>
                  <a:gd name="connsiteY2" fmla="*/ 1479371 h 1621471"/>
                  <a:gd name="connsiteX3" fmla="*/ 191657 w 846606"/>
                  <a:gd name="connsiteY3" fmla="*/ 1516595 h 1621471"/>
                  <a:gd name="connsiteX4" fmla="*/ 0 w 846606"/>
                  <a:gd name="connsiteY4" fmla="*/ 0 h 1621471"/>
                  <a:gd name="connsiteX0" fmla="*/ 0 w 846606"/>
                  <a:gd name="connsiteY0" fmla="*/ 0 h 1633472"/>
                  <a:gd name="connsiteX1" fmla="*/ 823198 w 846606"/>
                  <a:gd name="connsiteY1" fmla="*/ 125936 h 1633472"/>
                  <a:gd name="connsiteX2" fmla="*/ 808015 w 846606"/>
                  <a:gd name="connsiteY2" fmla="*/ 1479371 h 1633472"/>
                  <a:gd name="connsiteX3" fmla="*/ 191657 w 846606"/>
                  <a:gd name="connsiteY3" fmla="*/ 1516595 h 1633472"/>
                  <a:gd name="connsiteX4" fmla="*/ 0 w 846606"/>
                  <a:gd name="connsiteY4" fmla="*/ 0 h 1633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6606" h="1633472">
                    <a:moveTo>
                      <a:pt x="0" y="0"/>
                    </a:moveTo>
                    <a:lnTo>
                      <a:pt x="823198" y="125936"/>
                    </a:lnTo>
                    <a:cubicBezTo>
                      <a:pt x="832712" y="571156"/>
                      <a:pt x="878521" y="1258679"/>
                      <a:pt x="808015" y="1479371"/>
                    </a:cubicBezTo>
                    <a:cubicBezTo>
                      <a:pt x="551744" y="1730491"/>
                      <a:pt x="349006" y="1623484"/>
                      <a:pt x="191657" y="1516595"/>
                    </a:cubicBezTo>
                    <a:cubicBezTo>
                      <a:pt x="81929" y="1028915"/>
                      <a:pt x="184739" y="450462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2" name="Rettangolo 73">
                <a:extLst>
                  <a:ext uri="{FF2B5EF4-FFF2-40B4-BE49-F238E27FC236}">
                    <a16:creationId xmlns:a16="http://schemas.microsoft.com/office/drawing/2014/main" id="{E9996EF5-8F18-077E-7071-5A14AEAF3E7C}"/>
                  </a:ext>
                </a:extLst>
              </p:cNvPr>
              <p:cNvSpPr/>
              <p:nvPr/>
            </p:nvSpPr>
            <p:spPr>
              <a:xfrm rot="230045">
                <a:off x="9076149" y="5519705"/>
                <a:ext cx="309837" cy="620832"/>
              </a:xfrm>
              <a:custGeom>
                <a:avLst/>
                <a:gdLst>
                  <a:gd name="connsiteX0" fmla="*/ 0 w 332697"/>
                  <a:gd name="connsiteY0" fmla="*/ 0 h 590959"/>
                  <a:gd name="connsiteX1" fmla="*/ 33269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2217 w 332697"/>
                  <a:gd name="connsiteY1" fmla="*/ 3048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602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23706 h 614665"/>
                  <a:gd name="connsiteX1" fmla="*/ 306027 w 332697"/>
                  <a:gd name="connsiteY1" fmla="*/ 23706 h 614665"/>
                  <a:gd name="connsiteX2" fmla="*/ 332697 w 332697"/>
                  <a:gd name="connsiteY2" fmla="*/ 614665 h 614665"/>
                  <a:gd name="connsiteX3" fmla="*/ 0 w 332697"/>
                  <a:gd name="connsiteY3" fmla="*/ 614665 h 614665"/>
                  <a:gd name="connsiteX4" fmla="*/ 0 w 332697"/>
                  <a:gd name="connsiteY4" fmla="*/ 23706 h 614665"/>
                  <a:gd name="connsiteX0" fmla="*/ 0 w 332697"/>
                  <a:gd name="connsiteY0" fmla="*/ 34524 h 625483"/>
                  <a:gd name="connsiteX1" fmla="*/ 306027 w 332697"/>
                  <a:gd name="connsiteY1" fmla="*/ 34524 h 625483"/>
                  <a:gd name="connsiteX2" fmla="*/ 332697 w 332697"/>
                  <a:gd name="connsiteY2" fmla="*/ 625483 h 625483"/>
                  <a:gd name="connsiteX3" fmla="*/ 0 w 332697"/>
                  <a:gd name="connsiteY3" fmla="*/ 625483 h 625483"/>
                  <a:gd name="connsiteX4" fmla="*/ 0 w 332697"/>
                  <a:gd name="connsiteY4" fmla="*/ 34524 h 625483"/>
                  <a:gd name="connsiteX0" fmla="*/ 0 w 306027"/>
                  <a:gd name="connsiteY0" fmla="*/ 34524 h 625483"/>
                  <a:gd name="connsiteX1" fmla="*/ 306027 w 306027"/>
                  <a:gd name="connsiteY1" fmla="*/ 34524 h 625483"/>
                  <a:gd name="connsiteX2" fmla="*/ 302217 w 306027"/>
                  <a:gd name="connsiteY2" fmla="*/ 614053 h 625483"/>
                  <a:gd name="connsiteX3" fmla="*/ 0 w 306027"/>
                  <a:gd name="connsiteY3" fmla="*/ 625483 h 625483"/>
                  <a:gd name="connsiteX4" fmla="*/ 0 w 306027"/>
                  <a:gd name="connsiteY4" fmla="*/ 34524 h 625483"/>
                  <a:gd name="connsiteX0" fmla="*/ 0 w 302217"/>
                  <a:gd name="connsiteY0" fmla="*/ 5802 h 596761"/>
                  <a:gd name="connsiteX1" fmla="*/ 264117 w 302217"/>
                  <a:gd name="connsiteY1" fmla="*/ 181062 h 596761"/>
                  <a:gd name="connsiteX2" fmla="*/ 302217 w 302217"/>
                  <a:gd name="connsiteY2" fmla="*/ 585331 h 596761"/>
                  <a:gd name="connsiteX3" fmla="*/ 0 w 302217"/>
                  <a:gd name="connsiteY3" fmla="*/ 596761 h 596761"/>
                  <a:gd name="connsiteX4" fmla="*/ 0 w 302217"/>
                  <a:gd name="connsiteY4" fmla="*/ 5802 h 596761"/>
                  <a:gd name="connsiteX0" fmla="*/ 0 w 309837"/>
                  <a:gd name="connsiteY0" fmla="*/ 32444 h 623403"/>
                  <a:gd name="connsiteX1" fmla="*/ 309837 w 309837"/>
                  <a:gd name="connsiteY1" fmla="*/ 36254 h 623403"/>
                  <a:gd name="connsiteX2" fmla="*/ 302217 w 309837"/>
                  <a:gd name="connsiteY2" fmla="*/ 611973 h 623403"/>
                  <a:gd name="connsiteX3" fmla="*/ 0 w 309837"/>
                  <a:gd name="connsiteY3" fmla="*/ 623403 h 623403"/>
                  <a:gd name="connsiteX4" fmla="*/ 0 w 309837"/>
                  <a:gd name="connsiteY4" fmla="*/ 32444 h 623403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302217 w 309837"/>
                  <a:gd name="connsiteY2" fmla="*/ 607119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285738 w 309837"/>
                  <a:gd name="connsiteY2" fmla="*/ 589131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6766"/>
                  <a:gd name="connsiteX1" fmla="*/ 309837 w 309837"/>
                  <a:gd name="connsiteY1" fmla="*/ 31400 h 616766"/>
                  <a:gd name="connsiteX2" fmla="*/ 285738 w 309837"/>
                  <a:gd name="connsiteY2" fmla="*/ 589131 h 616766"/>
                  <a:gd name="connsiteX3" fmla="*/ 26610 w 309837"/>
                  <a:gd name="connsiteY3" fmla="*/ 616766 h 616766"/>
                  <a:gd name="connsiteX4" fmla="*/ 0 w 309837"/>
                  <a:gd name="connsiteY4" fmla="*/ 39020 h 616766"/>
                  <a:gd name="connsiteX0" fmla="*/ 0 w 309837"/>
                  <a:gd name="connsiteY0" fmla="*/ 39020 h 628935"/>
                  <a:gd name="connsiteX1" fmla="*/ 309837 w 309837"/>
                  <a:gd name="connsiteY1" fmla="*/ 31400 h 628935"/>
                  <a:gd name="connsiteX2" fmla="*/ 285738 w 309837"/>
                  <a:gd name="connsiteY2" fmla="*/ 589131 h 628935"/>
                  <a:gd name="connsiteX3" fmla="*/ 15967 w 309837"/>
                  <a:gd name="connsiteY3" fmla="*/ 628935 h 628935"/>
                  <a:gd name="connsiteX4" fmla="*/ 0 w 309837"/>
                  <a:gd name="connsiteY4" fmla="*/ 39020 h 628935"/>
                  <a:gd name="connsiteX0" fmla="*/ 0 w 309837"/>
                  <a:gd name="connsiteY0" fmla="*/ 39020 h 613984"/>
                  <a:gd name="connsiteX1" fmla="*/ 309837 w 309837"/>
                  <a:gd name="connsiteY1" fmla="*/ 31400 h 613984"/>
                  <a:gd name="connsiteX2" fmla="*/ 285738 w 309837"/>
                  <a:gd name="connsiteY2" fmla="*/ 589131 h 613984"/>
                  <a:gd name="connsiteX3" fmla="*/ 11146 w 309837"/>
                  <a:gd name="connsiteY3" fmla="*/ 613984 h 613984"/>
                  <a:gd name="connsiteX4" fmla="*/ 0 w 309837"/>
                  <a:gd name="connsiteY4" fmla="*/ 39020 h 613984"/>
                  <a:gd name="connsiteX0" fmla="*/ 0 w 309837"/>
                  <a:gd name="connsiteY0" fmla="*/ 39020 h 621034"/>
                  <a:gd name="connsiteX1" fmla="*/ 309837 w 309837"/>
                  <a:gd name="connsiteY1" fmla="*/ 31400 h 621034"/>
                  <a:gd name="connsiteX2" fmla="*/ 285738 w 309837"/>
                  <a:gd name="connsiteY2" fmla="*/ 589131 h 621034"/>
                  <a:gd name="connsiteX3" fmla="*/ 11146 w 309837"/>
                  <a:gd name="connsiteY3" fmla="*/ 613984 h 621034"/>
                  <a:gd name="connsiteX4" fmla="*/ 0 w 309837"/>
                  <a:gd name="connsiteY4" fmla="*/ 39020 h 621034"/>
                  <a:gd name="connsiteX0" fmla="*/ 0 w 309837"/>
                  <a:gd name="connsiteY0" fmla="*/ 39020 h 622514"/>
                  <a:gd name="connsiteX1" fmla="*/ 309837 w 309837"/>
                  <a:gd name="connsiteY1" fmla="*/ 31400 h 622514"/>
                  <a:gd name="connsiteX2" fmla="*/ 285738 w 309837"/>
                  <a:gd name="connsiteY2" fmla="*/ 589131 h 622514"/>
                  <a:gd name="connsiteX3" fmla="*/ 11146 w 309837"/>
                  <a:gd name="connsiteY3" fmla="*/ 613984 h 622514"/>
                  <a:gd name="connsiteX4" fmla="*/ 0 w 309837"/>
                  <a:gd name="connsiteY4" fmla="*/ 39020 h 622514"/>
                  <a:gd name="connsiteX0" fmla="*/ 0 w 309837"/>
                  <a:gd name="connsiteY0" fmla="*/ 39020 h 621198"/>
                  <a:gd name="connsiteX1" fmla="*/ 309837 w 309837"/>
                  <a:gd name="connsiteY1" fmla="*/ 31400 h 621198"/>
                  <a:gd name="connsiteX2" fmla="*/ 304236 w 309837"/>
                  <a:gd name="connsiteY2" fmla="*/ 580254 h 621198"/>
                  <a:gd name="connsiteX3" fmla="*/ 11146 w 309837"/>
                  <a:gd name="connsiteY3" fmla="*/ 613984 h 621198"/>
                  <a:gd name="connsiteX4" fmla="*/ 0 w 309837"/>
                  <a:gd name="connsiteY4" fmla="*/ 39020 h 621198"/>
                  <a:gd name="connsiteX0" fmla="*/ 0 w 309837"/>
                  <a:gd name="connsiteY0" fmla="*/ 39020 h 620832"/>
                  <a:gd name="connsiteX1" fmla="*/ 309837 w 309837"/>
                  <a:gd name="connsiteY1" fmla="*/ 31400 h 620832"/>
                  <a:gd name="connsiteX2" fmla="*/ 292577 w 309837"/>
                  <a:gd name="connsiteY2" fmla="*/ 577217 h 620832"/>
                  <a:gd name="connsiteX3" fmla="*/ 11146 w 309837"/>
                  <a:gd name="connsiteY3" fmla="*/ 613984 h 620832"/>
                  <a:gd name="connsiteX4" fmla="*/ 0 w 309837"/>
                  <a:gd name="connsiteY4" fmla="*/ 39020 h 620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9837" h="620832">
                    <a:moveTo>
                      <a:pt x="0" y="39020"/>
                    </a:moveTo>
                    <a:cubicBezTo>
                      <a:pt x="109629" y="920"/>
                      <a:pt x="162108" y="-21940"/>
                      <a:pt x="309837" y="31400"/>
                    </a:cubicBezTo>
                    <a:lnTo>
                      <a:pt x="292577" y="577217"/>
                    </a:lnTo>
                    <a:cubicBezTo>
                      <a:pt x="205612" y="596651"/>
                      <a:pt x="93311" y="636876"/>
                      <a:pt x="11146" y="613984"/>
                    </a:cubicBezTo>
                    <a:lnTo>
                      <a:pt x="0" y="3902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56" name="Ovale 55">
              <a:extLst>
                <a:ext uri="{FF2B5EF4-FFF2-40B4-BE49-F238E27FC236}">
                  <a16:creationId xmlns:a16="http://schemas.microsoft.com/office/drawing/2014/main" id="{C0A89EE8-EED2-217E-3A09-DC53F7BA417A}"/>
                </a:ext>
              </a:extLst>
            </p:cNvPr>
            <p:cNvSpPr/>
            <p:nvPr/>
          </p:nvSpPr>
          <p:spPr>
            <a:xfrm rot="556420">
              <a:off x="7186720" y="5748667"/>
              <a:ext cx="772156" cy="24422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7" name="Rettangolo 70">
              <a:extLst>
                <a:ext uri="{FF2B5EF4-FFF2-40B4-BE49-F238E27FC236}">
                  <a16:creationId xmlns:a16="http://schemas.microsoft.com/office/drawing/2014/main" id="{A2957126-972E-9AAB-63BF-ABB3A4E6E203}"/>
                </a:ext>
              </a:extLst>
            </p:cNvPr>
            <p:cNvSpPr/>
            <p:nvPr/>
          </p:nvSpPr>
          <p:spPr>
            <a:xfrm rot="767930">
              <a:off x="7238988" y="4646225"/>
              <a:ext cx="930846" cy="1276261"/>
            </a:xfrm>
            <a:custGeom>
              <a:avLst/>
              <a:gdLst>
                <a:gd name="connsiteX0" fmla="*/ 0 w 755671"/>
                <a:gd name="connsiteY0" fmla="*/ 0 h 1499616"/>
                <a:gd name="connsiteX1" fmla="*/ 755671 w 755671"/>
                <a:gd name="connsiteY1" fmla="*/ 0 h 1499616"/>
                <a:gd name="connsiteX2" fmla="*/ 755671 w 755671"/>
                <a:gd name="connsiteY2" fmla="*/ 1499616 h 1499616"/>
                <a:gd name="connsiteX3" fmla="*/ 0 w 755671"/>
                <a:gd name="connsiteY3" fmla="*/ 1499616 h 1499616"/>
                <a:gd name="connsiteX4" fmla="*/ 0 w 755671"/>
                <a:gd name="connsiteY4" fmla="*/ 0 h 1499616"/>
                <a:gd name="connsiteX0" fmla="*/ 0 w 755671"/>
                <a:gd name="connsiteY0" fmla="*/ 0 h 1499616"/>
                <a:gd name="connsiteX1" fmla="*/ 755671 w 755671"/>
                <a:gd name="connsiteY1" fmla="*/ 0 h 1499616"/>
                <a:gd name="connsiteX2" fmla="*/ 755671 w 755671"/>
                <a:gd name="connsiteY2" fmla="*/ 1499616 h 1499616"/>
                <a:gd name="connsiteX3" fmla="*/ 0 w 755671"/>
                <a:gd name="connsiteY3" fmla="*/ 1499616 h 1499616"/>
                <a:gd name="connsiteX4" fmla="*/ 0 w 755671"/>
                <a:gd name="connsiteY4" fmla="*/ 0 h 1499616"/>
                <a:gd name="connsiteX0" fmla="*/ 20569 w 776240"/>
                <a:gd name="connsiteY0" fmla="*/ 0 h 1499616"/>
                <a:gd name="connsiteX1" fmla="*/ 776240 w 776240"/>
                <a:gd name="connsiteY1" fmla="*/ 0 h 1499616"/>
                <a:gd name="connsiteX2" fmla="*/ 776240 w 776240"/>
                <a:gd name="connsiteY2" fmla="*/ 1499616 h 1499616"/>
                <a:gd name="connsiteX3" fmla="*/ 20569 w 776240"/>
                <a:gd name="connsiteY3" fmla="*/ 1499616 h 1499616"/>
                <a:gd name="connsiteX4" fmla="*/ 20569 w 776240"/>
                <a:gd name="connsiteY4" fmla="*/ 0 h 1499616"/>
                <a:gd name="connsiteX0" fmla="*/ 20569 w 835845"/>
                <a:gd name="connsiteY0" fmla="*/ 0 h 1499616"/>
                <a:gd name="connsiteX1" fmla="*/ 776240 w 835845"/>
                <a:gd name="connsiteY1" fmla="*/ 0 h 1499616"/>
                <a:gd name="connsiteX2" fmla="*/ 776240 w 835845"/>
                <a:gd name="connsiteY2" fmla="*/ 1499616 h 1499616"/>
                <a:gd name="connsiteX3" fmla="*/ 20569 w 835845"/>
                <a:gd name="connsiteY3" fmla="*/ 1499616 h 1499616"/>
                <a:gd name="connsiteX4" fmla="*/ 20569 w 835845"/>
                <a:gd name="connsiteY4" fmla="*/ 0 h 1499616"/>
                <a:gd name="connsiteX0" fmla="*/ 20569 w 818819"/>
                <a:gd name="connsiteY0" fmla="*/ 0 h 1499616"/>
                <a:gd name="connsiteX1" fmla="*/ 776240 w 818819"/>
                <a:gd name="connsiteY1" fmla="*/ 0 h 1499616"/>
                <a:gd name="connsiteX2" fmla="*/ 684800 w 818819"/>
                <a:gd name="connsiteY2" fmla="*/ 1493520 h 1499616"/>
                <a:gd name="connsiteX3" fmla="*/ 20569 w 818819"/>
                <a:gd name="connsiteY3" fmla="*/ 1499616 h 1499616"/>
                <a:gd name="connsiteX4" fmla="*/ 20569 w 818819"/>
                <a:gd name="connsiteY4" fmla="*/ 0 h 1499616"/>
                <a:gd name="connsiteX0" fmla="*/ 20569 w 818819"/>
                <a:gd name="connsiteY0" fmla="*/ 0 h 1547056"/>
                <a:gd name="connsiteX1" fmla="*/ 776240 w 818819"/>
                <a:gd name="connsiteY1" fmla="*/ 0 h 1547056"/>
                <a:gd name="connsiteX2" fmla="*/ 684800 w 818819"/>
                <a:gd name="connsiteY2" fmla="*/ 1493520 h 1547056"/>
                <a:gd name="connsiteX3" fmla="*/ 20569 w 818819"/>
                <a:gd name="connsiteY3" fmla="*/ 1499616 h 1547056"/>
                <a:gd name="connsiteX4" fmla="*/ 20569 w 818819"/>
                <a:gd name="connsiteY4" fmla="*/ 0 h 1547056"/>
                <a:gd name="connsiteX0" fmla="*/ 20569 w 826508"/>
                <a:gd name="connsiteY0" fmla="*/ 0 h 1499616"/>
                <a:gd name="connsiteX1" fmla="*/ 776240 w 826508"/>
                <a:gd name="connsiteY1" fmla="*/ 0 h 1499616"/>
                <a:gd name="connsiteX2" fmla="*/ 733667 w 826508"/>
                <a:gd name="connsiteY2" fmla="*/ 1170381 h 1499616"/>
                <a:gd name="connsiteX3" fmla="*/ 20569 w 826508"/>
                <a:gd name="connsiteY3" fmla="*/ 1499616 h 1499616"/>
                <a:gd name="connsiteX4" fmla="*/ 20569 w 826508"/>
                <a:gd name="connsiteY4" fmla="*/ 0 h 1499616"/>
                <a:gd name="connsiteX0" fmla="*/ 20569 w 827210"/>
                <a:gd name="connsiteY0" fmla="*/ 0 h 1499616"/>
                <a:gd name="connsiteX1" fmla="*/ 776240 w 827210"/>
                <a:gd name="connsiteY1" fmla="*/ 0 h 1499616"/>
                <a:gd name="connsiteX2" fmla="*/ 737403 w 827210"/>
                <a:gd name="connsiteY2" fmla="*/ 1192367 h 1499616"/>
                <a:gd name="connsiteX3" fmla="*/ 20569 w 827210"/>
                <a:gd name="connsiteY3" fmla="*/ 1499616 h 1499616"/>
                <a:gd name="connsiteX4" fmla="*/ 20569 w 827210"/>
                <a:gd name="connsiteY4" fmla="*/ 0 h 1499616"/>
                <a:gd name="connsiteX0" fmla="*/ 20569 w 841645"/>
                <a:gd name="connsiteY0" fmla="*/ 0 h 1499616"/>
                <a:gd name="connsiteX1" fmla="*/ 776240 w 841645"/>
                <a:gd name="connsiteY1" fmla="*/ 0 h 1499616"/>
                <a:gd name="connsiteX2" fmla="*/ 737403 w 841645"/>
                <a:gd name="connsiteY2" fmla="*/ 1192367 h 1499616"/>
                <a:gd name="connsiteX3" fmla="*/ 20569 w 841645"/>
                <a:gd name="connsiteY3" fmla="*/ 1499616 h 1499616"/>
                <a:gd name="connsiteX4" fmla="*/ 20569 w 841645"/>
                <a:gd name="connsiteY4" fmla="*/ 0 h 1499616"/>
                <a:gd name="connsiteX0" fmla="*/ 20569 w 919569"/>
                <a:gd name="connsiteY0" fmla="*/ 0 h 1499616"/>
                <a:gd name="connsiteX1" fmla="*/ 874426 w 919569"/>
                <a:gd name="connsiteY1" fmla="*/ 1012 h 1499616"/>
                <a:gd name="connsiteX2" fmla="*/ 737403 w 919569"/>
                <a:gd name="connsiteY2" fmla="*/ 1192367 h 1499616"/>
                <a:gd name="connsiteX3" fmla="*/ 20569 w 919569"/>
                <a:gd name="connsiteY3" fmla="*/ 1499616 h 1499616"/>
                <a:gd name="connsiteX4" fmla="*/ 20569 w 919569"/>
                <a:gd name="connsiteY4" fmla="*/ 0 h 1499616"/>
                <a:gd name="connsiteX0" fmla="*/ 20569 w 875235"/>
                <a:gd name="connsiteY0" fmla="*/ 0 h 1499616"/>
                <a:gd name="connsiteX1" fmla="*/ 874426 w 875235"/>
                <a:gd name="connsiteY1" fmla="*/ 1012 h 1499616"/>
                <a:gd name="connsiteX2" fmla="*/ 737403 w 875235"/>
                <a:gd name="connsiteY2" fmla="*/ 1192367 h 1499616"/>
                <a:gd name="connsiteX3" fmla="*/ 20569 w 875235"/>
                <a:gd name="connsiteY3" fmla="*/ 1499616 h 1499616"/>
                <a:gd name="connsiteX4" fmla="*/ 20569 w 875235"/>
                <a:gd name="connsiteY4" fmla="*/ 0 h 1499616"/>
                <a:gd name="connsiteX0" fmla="*/ 0 w 902508"/>
                <a:gd name="connsiteY0" fmla="*/ 0 h 1577578"/>
                <a:gd name="connsiteX1" fmla="*/ 901699 w 902508"/>
                <a:gd name="connsiteY1" fmla="*/ 78974 h 1577578"/>
                <a:gd name="connsiteX2" fmla="*/ 764676 w 902508"/>
                <a:gd name="connsiteY2" fmla="*/ 1270329 h 1577578"/>
                <a:gd name="connsiteX3" fmla="*/ 47842 w 902508"/>
                <a:gd name="connsiteY3" fmla="*/ 1577578 h 1577578"/>
                <a:gd name="connsiteX4" fmla="*/ 0 w 902508"/>
                <a:gd name="connsiteY4" fmla="*/ 0 h 1577578"/>
                <a:gd name="connsiteX0" fmla="*/ 0 w 902508"/>
                <a:gd name="connsiteY0" fmla="*/ 0 h 1577578"/>
                <a:gd name="connsiteX1" fmla="*/ 901699 w 902508"/>
                <a:gd name="connsiteY1" fmla="*/ 78974 h 1577578"/>
                <a:gd name="connsiteX2" fmla="*/ 764676 w 902508"/>
                <a:gd name="connsiteY2" fmla="*/ 1270329 h 1577578"/>
                <a:gd name="connsiteX3" fmla="*/ 47842 w 902508"/>
                <a:gd name="connsiteY3" fmla="*/ 1577578 h 1577578"/>
                <a:gd name="connsiteX4" fmla="*/ 0 w 902508"/>
                <a:gd name="connsiteY4" fmla="*/ 0 h 1577578"/>
                <a:gd name="connsiteX0" fmla="*/ 0 w 902508"/>
                <a:gd name="connsiteY0" fmla="*/ 0 h 1338221"/>
                <a:gd name="connsiteX1" fmla="*/ 901699 w 902508"/>
                <a:gd name="connsiteY1" fmla="*/ 78974 h 1338221"/>
                <a:gd name="connsiteX2" fmla="*/ 764676 w 902508"/>
                <a:gd name="connsiteY2" fmla="*/ 1270329 h 1338221"/>
                <a:gd name="connsiteX3" fmla="*/ 38391 w 902508"/>
                <a:gd name="connsiteY3" fmla="*/ 1318393 h 1338221"/>
                <a:gd name="connsiteX4" fmla="*/ 0 w 902508"/>
                <a:gd name="connsiteY4" fmla="*/ 0 h 1338221"/>
                <a:gd name="connsiteX0" fmla="*/ 0 w 902508"/>
                <a:gd name="connsiteY0" fmla="*/ 0 h 1419679"/>
                <a:gd name="connsiteX1" fmla="*/ 901699 w 902508"/>
                <a:gd name="connsiteY1" fmla="*/ 78974 h 1419679"/>
                <a:gd name="connsiteX2" fmla="*/ 764676 w 902508"/>
                <a:gd name="connsiteY2" fmla="*/ 1270329 h 1419679"/>
                <a:gd name="connsiteX3" fmla="*/ 136321 w 902508"/>
                <a:gd name="connsiteY3" fmla="*/ 1419679 h 1419679"/>
                <a:gd name="connsiteX4" fmla="*/ 0 w 902508"/>
                <a:gd name="connsiteY4" fmla="*/ 0 h 1419679"/>
                <a:gd name="connsiteX0" fmla="*/ 0 w 866365"/>
                <a:gd name="connsiteY0" fmla="*/ 0 h 1546267"/>
                <a:gd name="connsiteX1" fmla="*/ 865556 w 866365"/>
                <a:gd name="connsiteY1" fmla="*/ 205562 h 1546267"/>
                <a:gd name="connsiteX2" fmla="*/ 728533 w 866365"/>
                <a:gd name="connsiteY2" fmla="*/ 1396917 h 1546267"/>
                <a:gd name="connsiteX3" fmla="*/ 100178 w 866365"/>
                <a:gd name="connsiteY3" fmla="*/ 1546267 h 1546267"/>
                <a:gd name="connsiteX4" fmla="*/ 0 w 866365"/>
                <a:gd name="connsiteY4" fmla="*/ 0 h 1546267"/>
                <a:gd name="connsiteX0" fmla="*/ 0 w 824778"/>
                <a:gd name="connsiteY0" fmla="*/ 0 h 1546267"/>
                <a:gd name="connsiteX1" fmla="*/ 823198 w 824778"/>
                <a:gd name="connsiteY1" fmla="*/ 125936 h 1546267"/>
                <a:gd name="connsiteX2" fmla="*/ 728533 w 824778"/>
                <a:gd name="connsiteY2" fmla="*/ 1396917 h 1546267"/>
                <a:gd name="connsiteX3" fmla="*/ 100178 w 824778"/>
                <a:gd name="connsiteY3" fmla="*/ 1546267 h 1546267"/>
                <a:gd name="connsiteX4" fmla="*/ 0 w 824778"/>
                <a:gd name="connsiteY4" fmla="*/ 0 h 1546267"/>
                <a:gd name="connsiteX0" fmla="*/ 0 w 824778"/>
                <a:gd name="connsiteY0" fmla="*/ 0 h 1565831"/>
                <a:gd name="connsiteX1" fmla="*/ 823198 w 824778"/>
                <a:gd name="connsiteY1" fmla="*/ 125936 h 1565831"/>
                <a:gd name="connsiteX2" fmla="*/ 728533 w 824778"/>
                <a:gd name="connsiteY2" fmla="*/ 1396917 h 1565831"/>
                <a:gd name="connsiteX3" fmla="*/ 100178 w 824778"/>
                <a:gd name="connsiteY3" fmla="*/ 1546267 h 1565831"/>
                <a:gd name="connsiteX4" fmla="*/ 0 w 824778"/>
                <a:gd name="connsiteY4" fmla="*/ 0 h 1565831"/>
                <a:gd name="connsiteX0" fmla="*/ 0 w 824778"/>
                <a:gd name="connsiteY0" fmla="*/ 0 h 1596225"/>
                <a:gd name="connsiteX1" fmla="*/ 823198 w 824778"/>
                <a:gd name="connsiteY1" fmla="*/ 125936 h 1596225"/>
                <a:gd name="connsiteX2" fmla="*/ 728533 w 824778"/>
                <a:gd name="connsiteY2" fmla="*/ 1396917 h 1596225"/>
                <a:gd name="connsiteX3" fmla="*/ 100178 w 824778"/>
                <a:gd name="connsiteY3" fmla="*/ 1546267 h 1596225"/>
                <a:gd name="connsiteX4" fmla="*/ 0 w 824778"/>
                <a:gd name="connsiteY4" fmla="*/ 0 h 159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778" h="1596225">
                  <a:moveTo>
                    <a:pt x="0" y="0"/>
                  </a:moveTo>
                  <a:lnTo>
                    <a:pt x="823198" y="125936"/>
                  </a:lnTo>
                  <a:cubicBezTo>
                    <a:pt x="832712" y="571156"/>
                    <a:pt x="799039" y="1176225"/>
                    <a:pt x="728533" y="1396917"/>
                  </a:cubicBezTo>
                  <a:cubicBezTo>
                    <a:pt x="472262" y="1648037"/>
                    <a:pt x="287691" y="1616189"/>
                    <a:pt x="100178" y="1546267"/>
                  </a:cubicBezTo>
                  <a:cubicBezTo>
                    <a:pt x="-9550" y="1058587"/>
                    <a:pt x="184739" y="450462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8" name="Rettangolo 73">
              <a:extLst>
                <a:ext uri="{FF2B5EF4-FFF2-40B4-BE49-F238E27FC236}">
                  <a16:creationId xmlns:a16="http://schemas.microsoft.com/office/drawing/2014/main" id="{67F598FD-3EE2-9F46-D2ED-F99923050CBF}"/>
                </a:ext>
              </a:extLst>
            </p:cNvPr>
            <p:cNvSpPr/>
            <p:nvPr/>
          </p:nvSpPr>
          <p:spPr>
            <a:xfrm rot="777002">
              <a:off x="7486574" y="5308285"/>
              <a:ext cx="322509" cy="611179"/>
            </a:xfrm>
            <a:custGeom>
              <a:avLst/>
              <a:gdLst>
                <a:gd name="connsiteX0" fmla="*/ 0 w 332697"/>
                <a:gd name="connsiteY0" fmla="*/ 0 h 590959"/>
                <a:gd name="connsiteX1" fmla="*/ 332697 w 332697"/>
                <a:gd name="connsiteY1" fmla="*/ 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0 h 590959"/>
                <a:gd name="connsiteX1" fmla="*/ 302217 w 332697"/>
                <a:gd name="connsiteY1" fmla="*/ 3048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0 h 590959"/>
                <a:gd name="connsiteX1" fmla="*/ 306027 w 332697"/>
                <a:gd name="connsiteY1" fmla="*/ 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23706 h 614665"/>
                <a:gd name="connsiteX1" fmla="*/ 306027 w 332697"/>
                <a:gd name="connsiteY1" fmla="*/ 23706 h 614665"/>
                <a:gd name="connsiteX2" fmla="*/ 332697 w 332697"/>
                <a:gd name="connsiteY2" fmla="*/ 614665 h 614665"/>
                <a:gd name="connsiteX3" fmla="*/ 0 w 332697"/>
                <a:gd name="connsiteY3" fmla="*/ 614665 h 614665"/>
                <a:gd name="connsiteX4" fmla="*/ 0 w 332697"/>
                <a:gd name="connsiteY4" fmla="*/ 23706 h 614665"/>
                <a:gd name="connsiteX0" fmla="*/ 0 w 332697"/>
                <a:gd name="connsiteY0" fmla="*/ 34524 h 625483"/>
                <a:gd name="connsiteX1" fmla="*/ 306027 w 332697"/>
                <a:gd name="connsiteY1" fmla="*/ 34524 h 625483"/>
                <a:gd name="connsiteX2" fmla="*/ 332697 w 332697"/>
                <a:gd name="connsiteY2" fmla="*/ 625483 h 625483"/>
                <a:gd name="connsiteX3" fmla="*/ 0 w 332697"/>
                <a:gd name="connsiteY3" fmla="*/ 625483 h 625483"/>
                <a:gd name="connsiteX4" fmla="*/ 0 w 332697"/>
                <a:gd name="connsiteY4" fmla="*/ 34524 h 625483"/>
                <a:gd name="connsiteX0" fmla="*/ 0 w 306027"/>
                <a:gd name="connsiteY0" fmla="*/ 34524 h 625483"/>
                <a:gd name="connsiteX1" fmla="*/ 306027 w 306027"/>
                <a:gd name="connsiteY1" fmla="*/ 34524 h 625483"/>
                <a:gd name="connsiteX2" fmla="*/ 302217 w 306027"/>
                <a:gd name="connsiteY2" fmla="*/ 614053 h 625483"/>
                <a:gd name="connsiteX3" fmla="*/ 0 w 306027"/>
                <a:gd name="connsiteY3" fmla="*/ 625483 h 625483"/>
                <a:gd name="connsiteX4" fmla="*/ 0 w 306027"/>
                <a:gd name="connsiteY4" fmla="*/ 34524 h 625483"/>
                <a:gd name="connsiteX0" fmla="*/ 0 w 302217"/>
                <a:gd name="connsiteY0" fmla="*/ 5802 h 596761"/>
                <a:gd name="connsiteX1" fmla="*/ 264117 w 302217"/>
                <a:gd name="connsiteY1" fmla="*/ 181062 h 596761"/>
                <a:gd name="connsiteX2" fmla="*/ 302217 w 302217"/>
                <a:gd name="connsiteY2" fmla="*/ 585331 h 596761"/>
                <a:gd name="connsiteX3" fmla="*/ 0 w 302217"/>
                <a:gd name="connsiteY3" fmla="*/ 596761 h 596761"/>
                <a:gd name="connsiteX4" fmla="*/ 0 w 302217"/>
                <a:gd name="connsiteY4" fmla="*/ 5802 h 596761"/>
                <a:gd name="connsiteX0" fmla="*/ 0 w 309837"/>
                <a:gd name="connsiteY0" fmla="*/ 32444 h 623403"/>
                <a:gd name="connsiteX1" fmla="*/ 309837 w 309837"/>
                <a:gd name="connsiteY1" fmla="*/ 36254 h 623403"/>
                <a:gd name="connsiteX2" fmla="*/ 302217 w 309837"/>
                <a:gd name="connsiteY2" fmla="*/ 611973 h 623403"/>
                <a:gd name="connsiteX3" fmla="*/ 0 w 309837"/>
                <a:gd name="connsiteY3" fmla="*/ 623403 h 623403"/>
                <a:gd name="connsiteX4" fmla="*/ 0 w 309837"/>
                <a:gd name="connsiteY4" fmla="*/ 32444 h 623403"/>
                <a:gd name="connsiteX0" fmla="*/ 0 w 309837"/>
                <a:gd name="connsiteY0" fmla="*/ 39020 h 618549"/>
                <a:gd name="connsiteX1" fmla="*/ 309837 w 309837"/>
                <a:gd name="connsiteY1" fmla="*/ 31400 h 618549"/>
                <a:gd name="connsiteX2" fmla="*/ 302217 w 309837"/>
                <a:gd name="connsiteY2" fmla="*/ 607119 h 618549"/>
                <a:gd name="connsiteX3" fmla="*/ 0 w 309837"/>
                <a:gd name="connsiteY3" fmla="*/ 618549 h 618549"/>
                <a:gd name="connsiteX4" fmla="*/ 0 w 309837"/>
                <a:gd name="connsiteY4" fmla="*/ 39020 h 618549"/>
                <a:gd name="connsiteX0" fmla="*/ 0 w 309837"/>
                <a:gd name="connsiteY0" fmla="*/ 39020 h 618549"/>
                <a:gd name="connsiteX1" fmla="*/ 309837 w 309837"/>
                <a:gd name="connsiteY1" fmla="*/ 31400 h 618549"/>
                <a:gd name="connsiteX2" fmla="*/ 285738 w 309837"/>
                <a:gd name="connsiteY2" fmla="*/ 589131 h 618549"/>
                <a:gd name="connsiteX3" fmla="*/ 0 w 309837"/>
                <a:gd name="connsiteY3" fmla="*/ 618549 h 618549"/>
                <a:gd name="connsiteX4" fmla="*/ 0 w 309837"/>
                <a:gd name="connsiteY4" fmla="*/ 39020 h 618549"/>
                <a:gd name="connsiteX0" fmla="*/ 0 w 309837"/>
                <a:gd name="connsiteY0" fmla="*/ 39020 h 616766"/>
                <a:gd name="connsiteX1" fmla="*/ 309837 w 309837"/>
                <a:gd name="connsiteY1" fmla="*/ 31400 h 616766"/>
                <a:gd name="connsiteX2" fmla="*/ 285738 w 309837"/>
                <a:gd name="connsiteY2" fmla="*/ 589131 h 616766"/>
                <a:gd name="connsiteX3" fmla="*/ 26610 w 309837"/>
                <a:gd name="connsiteY3" fmla="*/ 616766 h 616766"/>
                <a:gd name="connsiteX4" fmla="*/ 0 w 309837"/>
                <a:gd name="connsiteY4" fmla="*/ 39020 h 616766"/>
                <a:gd name="connsiteX0" fmla="*/ 0 w 309837"/>
                <a:gd name="connsiteY0" fmla="*/ 39020 h 628935"/>
                <a:gd name="connsiteX1" fmla="*/ 309837 w 309837"/>
                <a:gd name="connsiteY1" fmla="*/ 31400 h 628935"/>
                <a:gd name="connsiteX2" fmla="*/ 285738 w 309837"/>
                <a:gd name="connsiteY2" fmla="*/ 589131 h 628935"/>
                <a:gd name="connsiteX3" fmla="*/ 15967 w 309837"/>
                <a:gd name="connsiteY3" fmla="*/ 628935 h 628935"/>
                <a:gd name="connsiteX4" fmla="*/ 0 w 309837"/>
                <a:gd name="connsiteY4" fmla="*/ 39020 h 628935"/>
                <a:gd name="connsiteX0" fmla="*/ 0 w 309837"/>
                <a:gd name="connsiteY0" fmla="*/ 39020 h 613984"/>
                <a:gd name="connsiteX1" fmla="*/ 309837 w 309837"/>
                <a:gd name="connsiteY1" fmla="*/ 31400 h 613984"/>
                <a:gd name="connsiteX2" fmla="*/ 285738 w 309837"/>
                <a:gd name="connsiteY2" fmla="*/ 589131 h 613984"/>
                <a:gd name="connsiteX3" fmla="*/ 11146 w 309837"/>
                <a:gd name="connsiteY3" fmla="*/ 613984 h 613984"/>
                <a:gd name="connsiteX4" fmla="*/ 0 w 309837"/>
                <a:gd name="connsiteY4" fmla="*/ 39020 h 613984"/>
                <a:gd name="connsiteX0" fmla="*/ 0 w 309837"/>
                <a:gd name="connsiteY0" fmla="*/ 39020 h 621034"/>
                <a:gd name="connsiteX1" fmla="*/ 309837 w 309837"/>
                <a:gd name="connsiteY1" fmla="*/ 31400 h 621034"/>
                <a:gd name="connsiteX2" fmla="*/ 285738 w 309837"/>
                <a:gd name="connsiteY2" fmla="*/ 589131 h 621034"/>
                <a:gd name="connsiteX3" fmla="*/ 11146 w 309837"/>
                <a:gd name="connsiteY3" fmla="*/ 613984 h 621034"/>
                <a:gd name="connsiteX4" fmla="*/ 0 w 309837"/>
                <a:gd name="connsiteY4" fmla="*/ 39020 h 621034"/>
                <a:gd name="connsiteX0" fmla="*/ 0 w 309837"/>
                <a:gd name="connsiteY0" fmla="*/ 39020 h 622514"/>
                <a:gd name="connsiteX1" fmla="*/ 309837 w 309837"/>
                <a:gd name="connsiteY1" fmla="*/ 31400 h 622514"/>
                <a:gd name="connsiteX2" fmla="*/ 285738 w 309837"/>
                <a:gd name="connsiteY2" fmla="*/ 589131 h 622514"/>
                <a:gd name="connsiteX3" fmla="*/ 11146 w 309837"/>
                <a:gd name="connsiteY3" fmla="*/ 613984 h 622514"/>
                <a:gd name="connsiteX4" fmla="*/ 0 w 309837"/>
                <a:gd name="connsiteY4" fmla="*/ 39020 h 622514"/>
                <a:gd name="connsiteX0" fmla="*/ 0 w 309837"/>
                <a:gd name="connsiteY0" fmla="*/ 39020 h 621198"/>
                <a:gd name="connsiteX1" fmla="*/ 309837 w 309837"/>
                <a:gd name="connsiteY1" fmla="*/ 31400 h 621198"/>
                <a:gd name="connsiteX2" fmla="*/ 304236 w 309837"/>
                <a:gd name="connsiteY2" fmla="*/ 580254 h 621198"/>
                <a:gd name="connsiteX3" fmla="*/ 11146 w 309837"/>
                <a:gd name="connsiteY3" fmla="*/ 613984 h 621198"/>
                <a:gd name="connsiteX4" fmla="*/ 0 w 309837"/>
                <a:gd name="connsiteY4" fmla="*/ 39020 h 621198"/>
                <a:gd name="connsiteX0" fmla="*/ 0 w 309837"/>
                <a:gd name="connsiteY0" fmla="*/ 39020 h 620832"/>
                <a:gd name="connsiteX1" fmla="*/ 309837 w 309837"/>
                <a:gd name="connsiteY1" fmla="*/ 31400 h 620832"/>
                <a:gd name="connsiteX2" fmla="*/ 292577 w 309837"/>
                <a:gd name="connsiteY2" fmla="*/ 577217 h 620832"/>
                <a:gd name="connsiteX3" fmla="*/ 11146 w 309837"/>
                <a:gd name="connsiteY3" fmla="*/ 613984 h 620832"/>
                <a:gd name="connsiteX4" fmla="*/ 0 w 309837"/>
                <a:gd name="connsiteY4" fmla="*/ 39020 h 620832"/>
                <a:gd name="connsiteX0" fmla="*/ 0 w 309837"/>
                <a:gd name="connsiteY0" fmla="*/ 39020 h 619986"/>
                <a:gd name="connsiteX1" fmla="*/ 309837 w 309837"/>
                <a:gd name="connsiteY1" fmla="*/ 31400 h 619986"/>
                <a:gd name="connsiteX2" fmla="*/ 306291 w 309837"/>
                <a:gd name="connsiteY2" fmla="*/ 568851 h 619986"/>
                <a:gd name="connsiteX3" fmla="*/ 11146 w 309837"/>
                <a:gd name="connsiteY3" fmla="*/ 613984 h 619986"/>
                <a:gd name="connsiteX4" fmla="*/ 0 w 309837"/>
                <a:gd name="connsiteY4" fmla="*/ 39020 h 619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837" h="619986">
                  <a:moveTo>
                    <a:pt x="0" y="39020"/>
                  </a:moveTo>
                  <a:cubicBezTo>
                    <a:pt x="109629" y="920"/>
                    <a:pt x="162108" y="-21940"/>
                    <a:pt x="309837" y="31400"/>
                  </a:cubicBezTo>
                  <a:lnTo>
                    <a:pt x="306291" y="568851"/>
                  </a:lnTo>
                  <a:cubicBezTo>
                    <a:pt x="219326" y="588285"/>
                    <a:pt x="93311" y="636876"/>
                    <a:pt x="11146" y="613984"/>
                  </a:cubicBezTo>
                  <a:lnTo>
                    <a:pt x="0" y="3902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9" name="Gruppo 58">
              <a:extLst>
                <a:ext uri="{FF2B5EF4-FFF2-40B4-BE49-F238E27FC236}">
                  <a16:creationId xmlns:a16="http://schemas.microsoft.com/office/drawing/2014/main" id="{7A70691D-237C-6CE9-B56A-9377C51873ED}"/>
                </a:ext>
              </a:extLst>
            </p:cNvPr>
            <p:cNvGrpSpPr/>
            <p:nvPr/>
          </p:nvGrpSpPr>
          <p:grpSpPr>
            <a:xfrm>
              <a:off x="7519203" y="3305705"/>
              <a:ext cx="1030544" cy="1508774"/>
              <a:chOff x="7519203" y="3480608"/>
              <a:chExt cx="990053" cy="1530515"/>
            </a:xfrm>
          </p:grpSpPr>
          <p:sp>
            <p:nvSpPr>
              <p:cNvPr id="97" name="Trapezio 67">
                <a:extLst>
                  <a:ext uri="{FF2B5EF4-FFF2-40B4-BE49-F238E27FC236}">
                    <a16:creationId xmlns:a16="http://schemas.microsoft.com/office/drawing/2014/main" id="{7E3188E5-E222-5D37-DF19-3E7FA3017FBF}"/>
                  </a:ext>
                </a:extLst>
              </p:cNvPr>
              <p:cNvSpPr/>
              <p:nvPr/>
            </p:nvSpPr>
            <p:spPr>
              <a:xfrm rot="929617">
                <a:off x="7519203" y="3480608"/>
                <a:ext cx="990053" cy="1530515"/>
              </a:xfrm>
              <a:custGeom>
                <a:avLst/>
                <a:gdLst>
                  <a:gd name="connsiteX0" fmla="*/ 0 w 1017409"/>
                  <a:gd name="connsiteY0" fmla="*/ 1393390 h 1393390"/>
                  <a:gd name="connsiteX1" fmla="*/ 149671 w 1017409"/>
                  <a:gd name="connsiteY1" fmla="*/ 0 h 1393390"/>
                  <a:gd name="connsiteX2" fmla="*/ 867738 w 1017409"/>
                  <a:gd name="connsiteY2" fmla="*/ 0 h 1393390"/>
                  <a:gd name="connsiteX3" fmla="*/ 1017409 w 1017409"/>
                  <a:gd name="connsiteY3" fmla="*/ 1393390 h 1393390"/>
                  <a:gd name="connsiteX4" fmla="*/ 0 w 1017409"/>
                  <a:gd name="connsiteY4" fmla="*/ 1393390 h 1393390"/>
                  <a:gd name="connsiteX0" fmla="*/ 0 w 961936"/>
                  <a:gd name="connsiteY0" fmla="*/ 1393390 h 1393390"/>
                  <a:gd name="connsiteX1" fmla="*/ 149671 w 961936"/>
                  <a:gd name="connsiteY1" fmla="*/ 0 h 1393390"/>
                  <a:gd name="connsiteX2" fmla="*/ 867738 w 961936"/>
                  <a:gd name="connsiteY2" fmla="*/ 0 h 1393390"/>
                  <a:gd name="connsiteX3" fmla="*/ 961936 w 961936"/>
                  <a:gd name="connsiteY3" fmla="*/ 1392953 h 1393390"/>
                  <a:gd name="connsiteX4" fmla="*/ 0 w 961936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411727"/>
                  <a:gd name="connsiteX1" fmla="*/ 149671 w 990173"/>
                  <a:gd name="connsiteY1" fmla="*/ 0 h 1411727"/>
                  <a:gd name="connsiteX2" fmla="*/ 867738 w 990173"/>
                  <a:gd name="connsiteY2" fmla="*/ 0 h 1411727"/>
                  <a:gd name="connsiteX3" fmla="*/ 961936 w 990173"/>
                  <a:gd name="connsiteY3" fmla="*/ 1392953 h 1411727"/>
                  <a:gd name="connsiteX4" fmla="*/ 0 w 990173"/>
                  <a:gd name="connsiteY4" fmla="*/ 1393390 h 1411727"/>
                  <a:gd name="connsiteX0" fmla="*/ 11176 w 1001349"/>
                  <a:gd name="connsiteY0" fmla="*/ 1393390 h 1411727"/>
                  <a:gd name="connsiteX1" fmla="*/ 160847 w 1001349"/>
                  <a:gd name="connsiteY1" fmla="*/ 0 h 1411727"/>
                  <a:gd name="connsiteX2" fmla="*/ 878914 w 1001349"/>
                  <a:gd name="connsiteY2" fmla="*/ 0 h 1411727"/>
                  <a:gd name="connsiteX3" fmla="*/ 973112 w 1001349"/>
                  <a:gd name="connsiteY3" fmla="*/ 1392953 h 1411727"/>
                  <a:gd name="connsiteX4" fmla="*/ 11176 w 1001349"/>
                  <a:gd name="connsiteY4" fmla="*/ 1393390 h 1411727"/>
                  <a:gd name="connsiteX0" fmla="*/ 13018 w 1003191"/>
                  <a:gd name="connsiteY0" fmla="*/ 1393390 h 1411727"/>
                  <a:gd name="connsiteX1" fmla="*/ 162689 w 1003191"/>
                  <a:gd name="connsiteY1" fmla="*/ 0 h 1411727"/>
                  <a:gd name="connsiteX2" fmla="*/ 880756 w 1003191"/>
                  <a:gd name="connsiteY2" fmla="*/ 0 h 1411727"/>
                  <a:gd name="connsiteX3" fmla="*/ 974954 w 1003191"/>
                  <a:gd name="connsiteY3" fmla="*/ 1392953 h 1411727"/>
                  <a:gd name="connsiteX4" fmla="*/ 13018 w 1003191"/>
                  <a:gd name="connsiteY4" fmla="*/ 1393390 h 1411727"/>
                  <a:gd name="connsiteX0" fmla="*/ 13018 w 996432"/>
                  <a:gd name="connsiteY0" fmla="*/ 1393390 h 1450462"/>
                  <a:gd name="connsiteX1" fmla="*/ 162689 w 996432"/>
                  <a:gd name="connsiteY1" fmla="*/ 0 h 1450462"/>
                  <a:gd name="connsiteX2" fmla="*/ 880756 w 996432"/>
                  <a:gd name="connsiteY2" fmla="*/ 0 h 1450462"/>
                  <a:gd name="connsiteX3" fmla="*/ 967173 w 996432"/>
                  <a:gd name="connsiteY3" fmla="*/ 1450461 h 1450462"/>
                  <a:gd name="connsiteX4" fmla="*/ 13018 w 996432"/>
                  <a:gd name="connsiteY4" fmla="*/ 1393390 h 1450462"/>
                  <a:gd name="connsiteX0" fmla="*/ 12523 w 995937"/>
                  <a:gd name="connsiteY0" fmla="*/ 1393390 h 1450462"/>
                  <a:gd name="connsiteX1" fmla="*/ 162194 w 995937"/>
                  <a:gd name="connsiteY1" fmla="*/ 0 h 1450462"/>
                  <a:gd name="connsiteX2" fmla="*/ 880261 w 995937"/>
                  <a:gd name="connsiteY2" fmla="*/ 0 h 1450462"/>
                  <a:gd name="connsiteX3" fmla="*/ 966678 w 995937"/>
                  <a:gd name="connsiteY3" fmla="*/ 1450461 h 1450462"/>
                  <a:gd name="connsiteX4" fmla="*/ 12523 w 995937"/>
                  <a:gd name="connsiteY4" fmla="*/ 1393390 h 1450462"/>
                  <a:gd name="connsiteX0" fmla="*/ 12523 w 995937"/>
                  <a:gd name="connsiteY0" fmla="*/ 1432747 h 1489819"/>
                  <a:gd name="connsiteX1" fmla="*/ 162194 w 995937"/>
                  <a:gd name="connsiteY1" fmla="*/ 39357 h 1489819"/>
                  <a:gd name="connsiteX2" fmla="*/ 880261 w 995937"/>
                  <a:gd name="connsiteY2" fmla="*/ 39357 h 1489819"/>
                  <a:gd name="connsiteX3" fmla="*/ 966678 w 995937"/>
                  <a:gd name="connsiteY3" fmla="*/ 1489818 h 1489819"/>
                  <a:gd name="connsiteX4" fmla="*/ 12523 w 995937"/>
                  <a:gd name="connsiteY4" fmla="*/ 1432747 h 1489819"/>
                  <a:gd name="connsiteX0" fmla="*/ 12523 w 995937"/>
                  <a:gd name="connsiteY0" fmla="*/ 1432747 h 1518816"/>
                  <a:gd name="connsiteX1" fmla="*/ 162194 w 995937"/>
                  <a:gd name="connsiteY1" fmla="*/ 39357 h 1518816"/>
                  <a:gd name="connsiteX2" fmla="*/ 880261 w 995937"/>
                  <a:gd name="connsiteY2" fmla="*/ 39357 h 1518816"/>
                  <a:gd name="connsiteX3" fmla="*/ 966678 w 995937"/>
                  <a:gd name="connsiteY3" fmla="*/ 1489818 h 1518816"/>
                  <a:gd name="connsiteX4" fmla="*/ 12523 w 995937"/>
                  <a:gd name="connsiteY4" fmla="*/ 1432747 h 1518816"/>
                  <a:gd name="connsiteX0" fmla="*/ 12523 w 995937"/>
                  <a:gd name="connsiteY0" fmla="*/ 1432747 h 1534940"/>
                  <a:gd name="connsiteX1" fmla="*/ 162194 w 995937"/>
                  <a:gd name="connsiteY1" fmla="*/ 39357 h 1534940"/>
                  <a:gd name="connsiteX2" fmla="*/ 880261 w 995937"/>
                  <a:gd name="connsiteY2" fmla="*/ 39357 h 1534940"/>
                  <a:gd name="connsiteX3" fmla="*/ 966678 w 995937"/>
                  <a:gd name="connsiteY3" fmla="*/ 1489818 h 1534940"/>
                  <a:gd name="connsiteX4" fmla="*/ 12523 w 995937"/>
                  <a:gd name="connsiteY4" fmla="*/ 1432747 h 1534940"/>
                  <a:gd name="connsiteX0" fmla="*/ 12523 w 1003560"/>
                  <a:gd name="connsiteY0" fmla="*/ 1428322 h 1530515"/>
                  <a:gd name="connsiteX1" fmla="*/ 162194 w 1003560"/>
                  <a:gd name="connsiteY1" fmla="*/ 34932 h 1530515"/>
                  <a:gd name="connsiteX2" fmla="*/ 925119 w 1003560"/>
                  <a:gd name="connsiteY2" fmla="*/ 54127 h 1530515"/>
                  <a:gd name="connsiteX3" fmla="*/ 966678 w 1003560"/>
                  <a:gd name="connsiteY3" fmla="*/ 1485393 h 1530515"/>
                  <a:gd name="connsiteX4" fmla="*/ 12523 w 1003560"/>
                  <a:gd name="connsiteY4" fmla="*/ 1428322 h 1530515"/>
                  <a:gd name="connsiteX0" fmla="*/ 12523 w 991671"/>
                  <a:gd name="connsiteY0" fmla="*/ 1428322 h 1530515"/>
                  <a:gd name="connsiteX1" fmla="*/ 162194 w 991671"/>
                  <a:gd name="connsiteY1" fmla="*/ 34932 h 1530515"/>
                  <a:gd name="connsiteX2" fmla="*/ 925119 w 991671"/>
                  <a:gd name="connsiteY2" fmla="*/ 54127 h 1530515"/>
                  <a:gd name="connsiteX3" fmla="*/ 966678 w 991671"/>
                  <a:gd name="connsiteY3" fmla="*/ 1485393 h 1530515"/>
                  <a:gd name="connsiteX4" fmla="*/ 12523 w 991671"/>
                  <a:gd name="connsiteY4" fmla="*/ 1428322 h 1530515"/>
                  <a:gd name="connsiteX0" fmla="*/ 12523 w 990053"/>
                  <a:gd name="connsiteY0" fmla="*/ 1428322 h 1530515"/>
                  <a:gd name="connsiteX1" fmla="*/ 162194 w 990053"/>
                  <a:gd name="connsiteY1" fmla="*/ 34932 h 1530515"/>
                  <a:gd name="connsiteX2" fmla="*/ 925119 w 990053"/>
                  <a:gd name="connsiteY2" fmla="*/ 54127 h 1530515"/>
                  <a:gd name="connsiteX3" fmla="*/ 966678 w 990053"/>
                  <a:gd name="connsiteY3" fmla="*/ 1485393 h 1530515"/>
                  <a:gd name="connsiteX4" fmla="*/ 12523 w 990053"/>
                  <a:gd name="connsiteY4" fmla="*/ 1428322 h 15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0053" h="1530515">
                    <a:moveTo>
                      <a:pt x="12523" y="1428322"/>
                    </a:moveTo>
                    <a:cubicBezTo>
                      <a:pt x="-40980" y="1332536"/>
                      <a:pt x="89837" y="560973"/>
                      <a:pt x="162194" y="34932"/>
                    </a:cubicBezTo>
                    <a:cubicBezTo>
                      <a:pt x="321651" y="-53623"/>
                      <a:pt x="685763" y="54127"/>
                      <a:pt x="925119" y="54127"/>
                    </a:cubicBezTo>
                    <a:cubicBezTo>
                      <a:pt x="850367" y="706018"/>
                      <a:pt x="1057201" y="1090073"/>
                      <a:pt x="966678" y="1485393"/>
                    </a:cubicBezTo>
                    <a:cubicBezTo>
                      <a:pt x="516692" y="1560930"/>
                      <a:pt x="95716" y="1541443"/>
                      <a:pt x="12523" y="142832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8" name="Rettangolo 51">
                <a:extLst>
                  <a:ext uri="{FF2B5EF4-FFF2-40B4-BE49-F238E27FC236}">
                    <a16:creationId xmlns:a16="http://schemas.microsoft.com/office/drawing/2014/main" id="{84D29259-AEE3-E54F-7795-C00C164E4A8E}"/>
                  </a:ext>
                </a:extLst>
              </p:cNvPr>
              <p:cNvSpPr/>
              <p:nvPr/>
            </p:nvSpPr>
            <p:spPr>
              <a:xfrm rot="975309">
                <a:off x="7836195" y="3544231"/>
                <a:ext cx="629296" cy="743701"/>
              </a:xfrm>
              <a:custGeom>
                <a:avLst/>
                <a:gdLst>
                  <a:gd name="connsiteX0" fmla="*/ 0 w 616619"/>
                  <a:gd name="connsiteY0" fmla="*/ 0 h 621814"/>
                  <a:gd name="connsiteX1" fmla="*/ 616619 w 616619"/>
                  <a:gd name="connsiteY1" fmla="*/ 0 h 621814"/>
                  <a:gd name="connsiteX2" fmla="*/ 616619 w 616619"/>
                  <a:gd name="connsiteY2" fmla="*/ 621814 h 621814"/>
                  <a:gd name="connsiteX3" fmla="*/ 0 w 616619"/>
                  <a:gd name="connsiteY3" fmla="*/ 621814 h 621814"/>
                  <a:gd name="connsiteX4" fmla="*/ 0 w 616619"/>
                  <a:gd name="connsiteY4" fmla="*/ 0 h 621814"/>
                  <a:gd name="connsiteX0" fmla="*/ 0 w 616619"/>
                  <a:gd name="connsiteY0" fmla="*/ 0 h 688563"/>
                  <a:gd name="connsiteX1" fmla="*/ 616619 w 616619"/>
                  <a:gd name="connsiteY1" fmla="*/ 0 h 688563"/>
                  <a:gd name="connsiteX2" fmla="*/ 616619 w 616619"/>
                  <a:gd name="connsiteY2" fmla="*/ 621814 h 688563"/>
                  <a:gd name="connsiteX3" fmla="*/ 0 w 616619"/>
                  <a:gd name="connsiteY3" fmla="*/ 621814 h 688563"/>
                  <a:gd name="connsiteX4" fmla="*/ 0 w 616619"/>
                  <a:gd name="connsiteY4" fmla="*/ 0 h 688563"/>
                  <a:gd name="connsiteX0" fmla="*/ 0 w 616619"/>
                  <a:gd name="connsiteY0" fmla="*/ 0 h 708755"/>
                  <a:gd name="connsiteX1" fmla="*/ 616619 w 616619"/>
                  <a:gd name="connsiteY1" fmla="*/ 0 h 708755"/>
                  <a:gd name="connsiteX2" fmla="*/ 616619 w 616619"/>
                  <a:gd name="connsiteY2" fmla="*/ 621814 h 708755"/>
                  <a:gd name="connsiteX3" fmla="*/ 0 w 616619"/>
                  <a:gd name="connsiteY3" fmla="*/ 621814 h 708755"/>
                  <a:gd name="connsiteX4" fmla="*/ 0 w 616619"/>
                  <a:gd name="connsiteY4" fmla="*/ 0 h 708755"/>
                  <a:gd name="connsiteX0" fmla="*/ 0 w 616619"/>
                  <a:gd name="connsiteY0" fmla="*/ 0 h 711984"/>
                  <a:gd name="connsiteX1" fmla="*/ 616619 w 616619"/>
                  <a:gd name="connsiteY1" fmla="*/ 0 h 711984"/>
                  <a:gd name="connsiteX2" fmla="*/ 616619 w 616619"/>
                  <a:gd name="connsiteY2" fmla="*/ 621814 h 711984"/>
                  <a:gd name="connsiteX3" fmla="*/ 0 w 616619"/>
                  <a:gd name="connsiteY3" fmla="*/ 621814 h 711984"/>
                  <a:gd name="connsiteX4" fmla="*/ 0 w 616619"/>
                  <a:gd name="connsiteY4" fmla="*/ 0 h 711984"/>
                  <a:gd name="connsiteX0" fmla="*/ 0 w 616619"/>
                  <a:gd name="connsiteY0" fmla="*/ 0 h 712500"/>
                  <a:gd name="connsiteX1" fmla="*/ 616619 w 616619"/>
                  <a:gd name="connsiteY1" fmla="*/ 0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30030"/>
                  <a:gd name="connsiteY0" fmla="*/ 0 h 712500"/>
                  <a:gd name="connsiteX1" fmla="*/ 630030 w 630030"/>
                  <a:gd name="connsiteY1" fmla="*/ 2440 h 712500"/>
                  <a:gd name="connsiteX2" fmla="*/ 616619 w 630030"/>
                  <a:gd name="connsiteY2" fmla="*/ 621814 h 712500"/>
                  <a:gd name="connsiteX3" fmla="*/ 0 w 630030"/>
                  <a:gd name="connsiteY3" fmla="*/ 621814 h 712500"/>
                  <a:gd name="connsiteX4" fmla="*/ 0 w 630030"/>
                  <a:gd name="connsiteY4" fmla="*/ 0 h 712500"/>
                  <a:gd name="connsiteX0" fmla="*/ 0 w 616619"/>
                  <a:gd name="connsiteY0" fmla="*/ 0 h 712500"/>
                  <a:gd name="connsiteX1" fmla="*/ 583210 w 616619"/>
                  <a:gd name="connsiteY1" fmla="*/ 16091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29296"/>
                  <a:gd name="connsiteY0" fmla="*/ 0 h 712500"/>
                  <a:gd name="connsiteX1" fmla="*/ 629296 w 629296"/>
                  <a:gd name="connsiteY1" fmla="*/ 21703 h 712500"/>
                  <a:gd name="connsiteX2" fmla="*/ 616619 w 629296"/>
                  <a:gd name="connsiteY2" fmla="*/ 621814 h 712500"/>
                  <a:gd name="connsiteX3" fmla="*/ 0 w 629296"/>
                  <a:gd name="connsiteY3" fmla="*/ 621814 h 712500"/>
                  <a:gd name="connsiteX4" fmla="*/ 0 w 629296"/>
                  <a:gd name="connsiteY4" fmla="*/ 0 h 712500"/>
                  <a:gd name="connsiteX0" fmla="*/ 0 w 629296"/>
                  <a:gd name="connsiteY0" fmla="*/ 11210 h 723710"/>
                  <a:gd name="connsiteX1" fmla="*/ 629296 w 629296"/>
                  <a:gd name="connsiteY1" fmla="*/ 32913 h 723710"/>
                  <a:gd name="connsiteX2" fmla="*/ 616619 w 629296"/>
                  <a:gd name="connsiteY2" fmla="*/ 633024 h 723710"/>
                  <a:gd name="connsiteX3" fmla="*/ 0 w 629296"/>
                  <a:gd name="connsiteY3" fmla="*/ 633024 h 723710"/>
                  <a:gd name="connsiteX4" fmla="*/ 0 w 629296"/>
                  <a:gd name="connsiteY4" fmla="*/ 11210 h 723710"/>
                  <a:gd name="connsiteX0" fmla="*/ 0 w 629296"/>
                  <a:gd name="connsiteY0" fmla="*/ 31201 h 743701"/>
                  <a:gd name="connsiteX1" fmla="*/ 629296 w 629296"/>
                  <a:gd name="connsiteY1" fmla="*/ 52904 h 743701"/>
                  <a:gd name="connsiteX2" fmla="*/ 616619 w 629296"/>
                  <a:gd name="connsiteY2" fmla="*/ 653015 h 743701"/>
                  <a:gd name="connsiteX3" fmla="*/ 0 w 629296"/>
                  <a:gd name="connsiteY3" fmla="*/ 653015 h 743701"/>
                  <a:gd name="connsiteX4" fmla="*/ 0 w 629296"/>
                  <a:gd name="connsiteY4" fmla="*/ 31201 h 743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9296" h="743701">
                    <a:moveTo>
                      <a:pt x="0" y="31201"/>
                    </a:moveTo>
                    <a:cubicBezTo>
                      <a:pt x="200260" y="-15942"/>
                      <a:pt x="415878" y="-10414"/>
                      <a:pt x="629296" y="52904"/>
                    </a:cubicBezTo>
                    <a:lnTo>
                      <a:pt x="616619" y="653015"/>
                    </a:lnTo>
                    <a:cubicBezTo>
                      <a:pt x="436182" y="804442"/>
                      <a:pt x="84588" y="739080"/>
                      <a:pt x="0" y="653015"/>
                    </a:cubicBezTo>
                    <a:lnTo>
                      <a:pt x="0" y="31201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9" name="Rettangolo con angoli arrotondati 98">
                <a:extLst>
                  <a:ext uri="{FF2B5EF4-FFF2-40B4-BE49-F238E27FC236}">
                    <a16:creationId xmlns:a16="http://schemas.microsoft.com/office/drawing/2014/main" id="{E20F8EDE-1CD4-C4CF-288B-2382A00EB2FD}"/>
                  </a:ext>
                </a:extLst>
              </p:cNvPr>
              <p:cNvSpPr/>
              <p:nvPr/>
            </p:nvSpPr>
            <p:spPr>
              <a:xfrm rot="932484">
                <a:off x="7878799" y="3516627"/>
                <a:ext cx="180607" cy="4716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0" name="Rettangolo con angoli arrotondati 99">
                <a:extLst>
                  <a:ext uri="{FF2B5EF4-FFF2-40B4-BE49-F238E27FC236}">
                    <a16:creationId xmlns:a16="http://schemas.microsoft.com/office/drawing/2014/main" id="{03628333-22C0-ED69-5F68-5468469161C6}"/>
                  </a:ext>
                </a:extLst>
              </p:cNvPr>
              <p:cNvSpPr/>
              <p:nvPr/>
            </p:nvSpPr>
            <p:spPr>
              <a:xfrm rot="1190323">
                <a:off x="8303944" y="3644241"/>
                <a:ext cx="180607" cy="4716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0" name="Gruppo 59">
              <a:extLst>
                <a:ext uri="{FF2B5EF4-FFF2-40B4-BE49-F238E27FC236}">
                  <a16:creationId xmlns:a16="http://schemas.microsoft.com/office/drawing/2014/main" id="{8B5BF8D2-CDA6-CC1E-3B30-392B02401A84}"/>
                </a:ext>
              </a:extLst>
            </p:cNvPr>
            <p:cNvGrpSpPr/>
            <p:nvPr/>
          </p:nvGrpSpPr>
          <p:grpSpPr>
            <a:xfrm>
              <a:off x="8041251" y="2928707"/>
              <a:ext cx="1512717" cy="787636"/>
              <a:chOff x="8041251" y="3114001"/>
              <a:chExt cx="1453281" cy="798986"/>
            </a:xfrm>
          </p:grpSpPr>
          <p:grpSp>
            <p:nvGrpSpPr>
              <p:cNvPr id="90" name="Gruppo 89">
                <a:extLst>
                  <a:ext uri="{FF2B5EF4-FFF2-40B4-BE49-F238E27FC236}">
                    <a16:creationId xmlns:a16="http://schemas.microsoft.com/office/drawing/2014/main" id="{DB637FE4-FFE5-A4F6-B456-AF042AEB5073}"/>
                  </a:ext>
                </a:extLst>
              </p:cNvPr>
              <p:cNvGrpSpPr/>
              <p:nvPr/>
            </p:nvGrpSpPr>
            <p:grpSpPr>
              <a:xfrm>
                <a:off x="8041251" y="3281209"/>
                <a:ext cx="480577" cy="631778"/>
                <a:chOff x="8017161" y="3295527"/>
                <a:chExt cx="480577" cy="631778"/>
              </a:xfrm>
            </p:grpSpPr>
            <p:sp>
              <p:nvSpPr>
                <p:cNvPr id="95" name="Trapezio 49">
                  <a:extLst>
                    <a:ext uri="{FF2B5EF4-FFF2-40B4-BE49-F238E27FC236}">
                      <a16:creationId xmlns:a16="http://schemas.microsoft.com/office/drawing/2014/main" id="{43963E2E-5A4A-8A0B-ABC3-7A2AAB13D82C}"/>
                    </a:ext>
                  </a:extLst>
                </p:cNvPr>
                <p:cNvSpPr/>
                <p:nvPr/>
              </p:nvSpPr>
              <p:spPr>
                <a:xfrm rot="11738135">
                  <a:off x="8017161" y="3295527"/>
                  <a:ext cx="480577" cy="468662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6" name="Ovale 95">
                  <a:extLst>
                    <a:ext uri="{FF2B5EF4-FFF2-40B4-BE49-F238E27FC236}">
                      <a16:creationId xmlns:a16="http://schemas.microsoft.com/office/drawing/2014/main" id="{5BC4E79D-9A2B-C330-7692-67B645B467C4}"/>
                    </a:ext>
                  </a:extLst>
                </p:cNvPr>
                <p:cNvSpPr/>
                <p:nvPr/>
              </p:nvSpPr>
              <p:spPr>
                <a:xfrm>
                  <a:off x="8030019" y="3658676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91" name="Gruppo 90">
                <a:extLst>
                  <a:ext uri="{FF2B5EF4-FFF2-40B4-BE49-F238E27FC236}">
                    <a16:creationId xmlns:a16="http://schemas.microsoft.com/office/drawing/2014/main" id="{C29272FD-8438-EFF1-8216-7509C96CE233}"/>
                  </a:ext>
                </a:extLst>
              </p:cNvPr>
              <p:cNvGrpSpPr/>
              <p:nvPr/>
            </p:nvGrpSpPr>
            <p:grpSpPr>
              <a:xfrm>
                <a:off x="8992065" y="3239791"/>
                <a:ext cx="502467" cy="641469"/>
                <a:chOff x="8992065" y="3239791"/>
                <a:chExt cx="502467" cy="641469"/>
              </a:xfrm>
            </p:grpSpPr>
            <p:sp>
              <p:nvSpPr>
                <p:cNvPr id="93" name="Trapezio 49">
                  <a:extLst>
                    <a:ext uri="{FF2B5EF4-FFF2-40B4-BE49-F238E27FC236}">
                      <a16:creationId xmlns:a16="http://schemas.microsoft.com/office/drawing/2014/main" id="{DEB8921E-C75A-0ABB-F52B-D3AE11F91909}"/>
                    </a:ext>
                  </a:extLst>
                </p:cNvPr>
                <p:cNvSpPr/>
                <p:nvPr/>
              </p:nvSpPr>
              <p:spPr>
                <a:xfrm rot="9729401" flipH="1">
                  <a:off x="8992065" y="3239791"/>
                  <a:ext cx="502467" cy="507508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4" name="Ovale 93">
                  <a:extLst>
                    <a:ext uri="{FF2B5EF4-FFF2-40B4-BE49-F238E27FC236}">
                      <a16:creationId xmlns:a16="http://schemas.microsoft.com/office/drawing/2014/main" id="{C15F5A73-6C1B-17F6-1F6E-163DD8176AAD}"/>
                    </a:ext>
                  </a:extLst>
                </p:cNvPr>
                <p:cNvSpPr/>
                <p:nvPr/>
              </p:nvSpPr>
              <p:spPr>
                <a:xfrm>
                  <a:off x="9207716" y="3612631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92" name="Esagono 45">
                <a:extLst>
                  <a:ext uri="{FF2B5EF4-FFF2-40B4-BE49-F238E27FC236}">
                    <a16:creationId xmlns:a16="http://schemas.microsoft.com/office/drawing/2014/main" id="{D5EC0736-913E-9DF0-05C3-2F96B4874571}"/>
                  </a:ext>
                </a:extLst>
              </p:cNvPr>
              <p:cNvSpPr/>
              <p:nvPr/>
            </p:nvSpPr>
            <p:spPr>
              <a:xfrm>
                <a:off x="8240379" y="3114001"/>
                <a:ext cx="997854" cy="678990"/>
              </a:xfrm>
              <a:custGeom>
                <a:avLst/>
                <a:gdLst>
                  <a:gd name="connsiteX0" fmla="*/ 0 w 880368"/>
                  <a:gd name="connsiteY0" fmla="*/ 414515 h 829030"/>
                  <a:gd name="connsiteX1" fmla="*/ 207258 w 880368"/>
                  <a:gd name="connsiteY1" fmla="*/ 0 h 829030"/>
                  <a:gd name="connsiteX2" fmla="*/ 673111 w 880368"/>
                  <a:gd name="connsiteY2" fmla="*/ 0 h 829030"/>
                  <a:gd name="connsiteX3" fmla="*/ 880368 w 880368"/>
                  <a:gd name="connsiteY3" fmla="*/ 414515 h 829030"/>
                  <a:gd name="connsiteX4" fmla="*/ 673111 w 880368"/>
                  <a:gd name="connsiteY4" fmla="*/ 829030 h 829030"/>
                  <a:gd name="connsiteX5" fmla="*/ 207258 w 880368"/>
                  <a:gd name="connsiteY5" fmla="*/ 829030 h 829030"/>
                  <a:gd name="connsiteX6" fmla="*/ 0 w 880368"/>
                  <a:gd name="connsiteY6" fmla="*/ 414515 h 829030"/>
                  <a:gd name="connsiteX0" fmla="*/ 0 w 886471"/>
                  <a:gd name="connsiteY0" fmla="*/ 414515 h 829030"/>
                  <a:gd name="connsiteX1" fmla="*/ 207258 w 886471"/>
                  <a:gd name="connsiteY1" fmla="*/ 0 h 829030"/>
                  <a:gd name="connsiteX2" fmla="*/ 886471 w 886471"/>
                  <a:gd name="connsiteY2" fmla="*/ 251460 h 829030"/>
                  <a:gd name="connsiteX3" fmla="*/ 880368 w 886471"/>
                  <a:gd name="connsiteY3" fmla="*/ 414515 h 829030"/>
                  <a:gd name="connsiteX4" fmla="*/ 673111 w 886471"/>
                  <a:gd name="connsiteY4" fmla="*/ 829030 h 829030"/>
                  <a:gd name="connsiteX5" fmla="*/ 207258 w 886471"/>
                  <a:gd name="connsiteY5" fmla="*/ 829030 h 829030"/>
                  <a:gd name="connsiteX6" fmla="*/ 0 w 886471"/>
                  <a:gd name="connsiteY6" fmla="*/ 414515 h 829030"/>
                  <a:gd name="connsiteX0" fmla="*/ 0 w 886471"/>
                  <a:gd name="connsiteY0" fmla="*/ 163055 h 577570"/>
                  <a:gd name="connsiteX1" fmla="*/ 9138 w 886471"/>
                  <a:gd name="connsiteY1" fmla="*/ 15240 h 577570"/>
                  <a:gd name="connsiteX2" fmla="*/ 886471 w 886471"/>
                  <a:gd name="connsiteY2" fmla="*/ 0 h 577570"/>
                  <a:gd name="connsiteX3" fmla="*/ 880368 w 886471"/>
                  <a:gd name="connsiteY3" fmla="*/ 163055 h 577570"/>
                  <a:gd name="connsiteX4" fmla="*/ 673111 w 886471"/>
                  <a:gd name="connsiteY4" fmla="*/ 577570 h 577570"/>
                  <a:gd name="connsiteX5" fmla="*/ 207258 w 886471"/>
                  <a:gd name="connsiteY5" fmla="*/ 577570 h 577570"/>
                  <a:gd name="connsiteX6" fmla="*/ 0 w 886471"/>
                  <a:gd name="connsiteY6" fmla="*/ 163055 h 57757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673111 w 886471"/>
                  <a:gd name="connsiteY4" fmla="*/ 57757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6471" h="585190">
                    <a:moveTo>
                      <a:pt x="0" y="163055"/>
                    </a:moveTo>
                    <a:lnTo>
                      <a:pt x="9138" y="15240"/>
                    </a:lnTo>
                    <a:cubicBezTo>
                      <a:pt x="435102" y="157347"/>
                      <a:pt x="487211" y="181705"/>
                      <a:pt x="886471" y="0"/>
                    </a:cubicBezTo>
                    <a:lnTo>
                      <a:pt x="880368" y="163055"/>
                    </a:lnTo>
                    <a:cubicBezTo>
                      <a:pt x="621142" y="287485"/>
                      <a:pt x="564689" y="300388"/>
                      <a:pt x="528331" y="585190"/>
                    </a:cubicBezTo>
                    <a:lnTo>
                      <a:pt x="367278" y="585190"/>
                    </a:lnTo>
                    <a:cubicBezTo>
                      <a:pt x="293336" y="421618"/>
                      <a:pt x="364310" y="330077"/>
                      <a:pt x="0" y="16305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61" name="Rettangolo con angoli arrotondati 60">
              <a:extLst>
                <a:ext uri="{FF2B5EF4-FFF2-40B4-BE49-F238E27FC236}">
                  <a16:creationId xmlns:a16="http://schemas.microsoft.com/office/drawing/2014/main" id="{C2FD0806-F7B7-A144-E92D-8FAA3415474B}"/>
                </a:ext>
              </a:extLst>
            </p:cNvPr>
            <p:cNvSpPr/>
            <p:nvPr/>
          </p:nvSpPr>
          <p:spPr>
            <a:xfrm rot="219375">
              <a:off x="9441768" y="3377001"/>
              <a:ext cx="187993" cy="46493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2" name="Figura a mano libera: forma 61">
              <a:extLst>
                <a:ext uri="{FF2B5EF4-FFF2-40B4-BE49-F238E27FC236}">
                  <a16:creationId xmlns:a16="http://schemas.microsoft.com/office/drawing/2014/main" id="{1760543D-9B61-5379-136F-B6370BE7E514}"/>
                </a:ext>
              </a:extLst>
            </p:cNvPr>
            <p:cNvSpPr/>
            <p:nvPr/>
          </p:nvSpPr>
          <p:spPr>
            <a:xfrm>
              <a:off x="7044091" y="6172220"/>
              <a:ext cx="936909" cy="296342"/>
            </a:xfrm>
            <a:custGeom>
              <a:avLst/>
              <a:gdLst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95300 w 857250"/>
                <a:gd name="connsiteY2" fmla="*/ 18669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83870 w 857250"/>
                <a:gd name="connsiteY2" fmla="*/ 16002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252004"/>
                <a:gd name="connsiteX1" fmla="*/ 72390 w 857250"/>
                <a:gd name="connsiteY1" fmla="*/ 3810 h 252004"/>
                <a:gd name="connsiteX2" fmla="*/ 483870 w 857250"/>
                <a:gd name="connsiteY2" fmla="*/ 160020 h 252004"/>
                <a:gd name="connsiteX3" fmla="*/ 811530 w 857250"/>
                <a:gd name="connsiteY3" fmla="*/ 0 h 252004"/>
                <a:gd name="connsiteX4" fmla="*/ 857250 w 857250"/>
                <a:gd name="connsiteY4" fmla="*/ 186690 h 252004"/>
                <a:gd name="connsiteX5" fmla="*/ 0 w 857250"/>
                <a:gd name="connsiteY5" fmla="*/ 129540 h 252004"/>
                <a:gd name="connsiteX0" fmla="*/ 313 w 857563"/>
                <a:gd name="connsiteY0" fmla="*/ 129540 h 276462"/>
                <a:gd name="connsiteX1" fmla="*/ 72703 w 857563"/>
                <a:gd name="connsiteY1" fmla="*/ 3810 h 276462"/>
                <a:gd name="connsiteX2" fmla="*/ 484183 w 857563"/>
                <a:gd name="connsiteY2" fmla="*/ 160020 h 276462"/>
                <a:gd name="connsiteX3" fmla="*/ 811843 w 857563"/>
                <a:gd name="connsiteY3" fmla="*/ 0 h 276462"/>
                <a:gd name="connsiteX4" fmla="*/ 857563 w 857563"/>
                <a:gd name="connsiteY4" fmla="*/ 186690 h 276462"/>
                <a:gd name="connsiteX5" fmla="*/ 313 w 857563"/>
                <a:gd name="connsiteY5" fmla="*/ 129540 h 276462"/>
                <a:gd name="connsiteX0" fmla="*/ 4085 w 861335"/>
                <a:gd name="connsiteY0" fmla="*/ 129540 h 276462"/>
                <a:gd name="connsiteX1" fmla="*/ 76475 w 861335"/>
                <a:gd name="connsiteY1" fmla="*/ 3810 h 276462"/>
                <a:gd name="connsiteX2" fmla="*/ 487955 w 861335"/>
                <a:gd name="connsiteY2" fmla="*/ 160020 h 276462"/>
                <a:gd name="connsiteX3" fmla="*/ 815615 w 861335"/>
                <a:gd name="connsiteY3" fmla="*/ 0 h 276462"/>
                <a:gd name="connsiteX4" fmla="*/ 861335 w 861335"/>
                <a:gd name="connsiteY4" fmla="*/ 186690 h 276462"/>
                <a:gd name="connsiteX5" fmla="*/ 4085 w 861335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3690 h 300612"/>
                <a:gd name="connsiteX1" fmla="*/ 78760 w 887664"/>
                <a:gd name="connsiteY1" fmla="*/ 27960 h 300612"/>
                <a:gd name="connsiteX2" fmla="*/ 490240 w 887664"/>
                <a:gd name="connsiteY2" fmla="*/ 184170 h 300612"/>
                <a:gd name="connsiteX3" fmla="*/ 817900 w 887664"/>
                <a:gd name="connsiteY3" fmla="*/ 24150 h 300612"/>
                <a:gd name="connsiteX4" fmla="*/ 863620 w 887664"/>
                <a:gd name="connsiteY4" fmla="*/ 210840 h 300612"/>
                <a:gd name="connsiteX5" fmla="*/ 6370 w 887664"/>
                <a:gd name="connsiteY5" fmla="*/ 153690 h 30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7664" h="300612">
                  <a:moveTo>
                    <a:pt x="6370" y="153690"/>
                  </a:moveTo>
                  <a:cubicBezTo>
                    <a:pt x="-15220" y="88920"/>
                    <a:pt x="20340" y="73680"/>
                    <a:pt x="78760" y="27960"/>
                  </a:cubicBezTo>
                  <a:cubicBezTo>
                    <a:pt x="166390" y="11450"/>
                    <a:pt x="337840" y="196870"/>
                    <a:pt x="490240" y="184170"/>
                  </a:cubicBezTo>
                  <a:cubicBezTo>
                    <a:pt x="637560" y="161310"/>
                    <a:pt x="769640" y="-74910"/>
                    <a:pt x="817900" y="24150"/>
                  </a:cubicBezTo>
                  <a:cubicBezTo>
                    <a:pt x="894100" y="67330"/>
                    <a:pt x="905530" y="171470"/>
                    <a:pt x="863620" y="210840"/>
                  </a:cubicBezTo>
                  <a:cubicBezTo>
                    <a:pt x="535960" y="378480"/>
                    <a:pt x="-8870" y="283230"/>
                    <a:pt x="6370" y="15369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63" name="Gruppo 62">
              <a:extLst>
                <a:ext uri="{FF2B5EF4-FFF2-40B4-BE49-F238E27FC236}">
                  <a16:creationId xmlns:a16="http://schemas.microsoft.com/office/drawing/2014/main" id="{150D2381-4AF0-730F-462F-5AAB065459DC}"/>
                </a:ext>
              </a:extLst>
            </p:cNvPr>
            <p:cNvGrpSpPr/>
            <p:nvPr/>
          </p:nvGrpSpPr>
          <p:grpSpPr>
            <a:xfrm>
              <a:off x="7901889" y="0"/>
              <a:ext cx="1596071" cy="1208973"/>
              <a:chOff x="1553252" y="1735995"/>
              <a:chExt cx="1533360" cy="1226394"/>
            </a:xfrm>
          </p:grpSpPr>
          <p:sp>
            <p:nvSpPr>
              <p:cNvPr id="79" name="Esagono 91">
                <a:extLst>
                  <a:ext uri="{FF2B5EF4-FFF2-40B4-BE49-F238E27FC236}">
                    <a16:creationId xmlns:a16="http://schemas.microsoft.com/office/drawing/2014/main" id="{48B71123-13D5-25E0-D070-D3952A8DAB3A}"/>
                  </a:ext>
                </a:extLst>
              </p:cNvPr>
              <p:cNvSpPr/>
              <p:nvPr/>
            </p:nvSpPr>
            <p:spPr>
              <a:xfrm rot="16200000">
                <a:off x="1770553" y="1646330"/>
                <a:ext cx="1098758" cy="1533360"/>
              </a:xfrm>
              <a:custGeom>
                <a:avLst/>
                <a:gdLst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68986 h 1502413"/>
                  <a:gd name="connsiteX1" fmla="*/ 202896 w 1182033"/>
                  <a:gd name="connsiteY1" fmla="*/ 35559 h 1502413"/>
                  <a:gd name="connsiteX2" fmla="*/ 979137 w 1182033"/>
                  <a:gd name="connsiteY2" fmla="*/ 35559 h 1502413"/>
                  <a:gd name="connsiteX3" fmla="*/ 1182033 w 1182033"/>
                  <a:gd name="connsiteY3" fmla="*/ 768986 h 1502413"/>
                  <a:gd name="connsiteX4" fmla="*/ 979137 w 1182033"/>
                  <a:gd name="connsiteY4" fmla="*/ 1502413 h 1502413"/>
                  <a:gd name="connsiteX5" fmla="*/ 202896 w 1182033"/>
                  <a:gd name="connsiteY5" fmla="*/ 1502413 h 1502413"/>
                  <a:gd name="connsiteX6" fmla="*/ 0 w 1182033"/>
                  <a:gd name="connsiteY6" fmla="*/ 768986 h 1502413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56364"/>
                  <a:gd name="connsiteX1" fmla="*/ 202896 w 1182033"/>
                  <a:gd name="connsiteY1" fmla="*/ 53102 h 1556364"/>
                  <a:gd name="connsiteX2" fmla="*/ 979137 w 1182033"/>
                  <a:gd name="connsiteY2" fmla="*/ 53102 h 1556364"/>
                  <a:gd name="connsiteX3" fmla="*/ 1182033 w 1182033"/>
                  <a:gd name="connsiteY3" fmla="*/ 786529 h 1556364"/>
                  <a:gd name="connsiteX4" fmla="*/ 979137 w 1182033"/>
                  <a:gd name="connsiteY4" fmla="*/ 1519956 h 1556364"/>
                  <a:gd name="connsiteX5" fmla="*/ 202896 w 1182033"/>
                  <a:gd name="connsiteY5" fmla="*/ 1519956 h 1556364"/>
                  <a:gd name="connsiteX6" fmla="*/ 0 w 1182033"/>
                  <a:gd name="connsiteY6" fmla="*/ 786529 h 1556364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1824 w 1183857"/>
                  <a:gd name="connsiteY0" fmla="*/ 786529 h 1577877"/>
                  <a:gd name="connsiteX1" fmla="*/ 204720 w 1183857"/>
                  <a:gd name="connsiteY1" fmla="*/ 53102 h 1577877"/>
                  <a:gd name="connsiteX2" fmla="*/ 980961 w 1183857"/>
                  <a:gd name="connsiteY2" fmla="*/ 53102 h 1577877"/>
                  <a:gd name="connsiteX3" fmla="*/ 1183857 w 1183857"/>
                  <a:gd name="connsiteY3" fmla="*/ 786529 h 1577877"/>
                  <a:gd name="connsiteX4" fmla="*/ 980961 w 1183857"/>
                  <a:gd name="connsiteY4" fmla="*/ 1519956 h 1577877"/>
                  <a:gd name="connsiteX5" fmla="*/ 204720 w 1183857"/>
                  <a:gd name="connsiteY5" fmla="*/ 1519956 h 1577877"/>
                  <a:gd name="connsiteX6" fmla="*/ 1824 w 1183857"/>
                  <a:gd name="connsiteY6" fmla="*/ 786529 h 1577877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0 w 1142683"/>
                  <a:gd name="connsiteY0" fmla="*/ 786530 h 1577877"/>
                  <a:gd name="connsiteX1" fmla="*/ 163546 w 1142683"/>
                  <a:gd name="connsiteY1" fmla="*/ 53102 h 1577877"/>
                  <a:gd name="connsiteX2" fmla="*/ 939787 w 1142683"/>
                  <a:gd name="connsiteY2" fmla="*/ 53102 h 1577877"/>
                  <a:gd name="connsiteX3" fmla="*/ 1142683 w 1142683"/>
                  <a:gd name="connsiteY3" fmla="*/ 786529 h 1577877"/>
                  <a:gd name="connsiteX4" fmla="*/ 939787 w 1142683"/>
                  <a:gd name="connsiteY4" fmla="*/ 1519956 h 1577877"/>
                  <a:gd name="connsiteX5" fmla="*/ 163546 w 1142683"/>
                  <a:gd name="connsiteY5" fmla="*/ 1519956 h 1577877"/>
                  <a:gd name="connsiteX6" fmla="*/ 0 w 1142683"/>
                  <a:gd name="connsiteY6" fmla="*/ 786530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4813" h="1577877">
                    <a:moveTo>
                      <a:pt x="0" y="802212"/>
                    </a:moveTo>
                    <a:cubicBezTo>
                      <a:pt x="2892" y="314279"/>
                      <a:pt x="99472" y="413789"/>
                      <a:pt x="155676" y="53102"/>
                    </a:cubicBezTo>
                    <a:cubicBezTo>
                      <a:pt x="393468" y="-7858"/>
                      <a:pt x="663645" y="-26906"/>
                      <a:pt x="931917" y="53102"/>
                    </a:cubicBezTo>
                    <a:cubicBezTo>
                      <a:pt x="972881" y="442361"/>
                      <a:pt x="1090041" y="500146"/>
                      <a:pt x="1134813" y="786529"/>
                    </a:cubicBezTo>
                    <a:cubicBezTo>
                      <a:pt x="1097663" y="1097683"/>
                      <a:pt x="955736" y="1126893"/>
                      <a:pt x="931917" y="1519956"/>
                    </a:cubicBezTo>
                    <a:cubicBezTo>
                      <a:pt x="570302" y="1601874"/>
                      <a:pt x="523010" y="1592349"/>
                      <a:pt x="155676" y="1519956"/>
                    </a:cubicBezTo>
                    <a:cubicBezTo>
                      <a:pt x="133768" y="1199286"/>
                      <a:pt x="5685" y="1310135"/>
                      <a:pt x="0" y="80221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80" name="Gruppo 79">
                <a:extLst>
                  <a:ext uri="{FF2B5EF4-FFF2-40B4-BE49-F238E27FC236}">
                    <a16:creationId xmlns:a16="http://schemas.microsoft.com/office/drawing/2014/main" id="{5398A1DB-1E26-0D4A-5FA1-AD299DAC6272}"/>
                  </a:ext>
                </a:extLst>
              </p:cNvPr>
              <p:cNvGrpSpPr/>
              <p:nvPr/>
            </p:nvGrpSpPr>
            <p:grpSpPr>
              <a:xfrm>
                <a:off x="1827580" y="1735995"/>
                <a:ext cx="984703" cy="1129404"/>
                <a:chOff x="1827580" y="1735995"/>
                <a:chExt cx="984703" cy="1129404"/>
              </a:xfrm>
            </p:grpSpPr>
            <p:sp>
              <p:nvSpPr>
                <p:cNvPr id="81" name="Pentagono 94">
                  <a:extLst>
                    <a:ext uri="{FF2B5EF4-FFF2-40B4-BE49-F238E27FC236}">
                      <a16:creationId xmlns:a16="http://schemas.microsoft.com/office/drawing/2014/main" id="{E1F0C7D5-2794-CF46-31BE-3DE929D5DE95}"/>
                    </a:ext>
                  </a:extLst>
                </p:cNvPr>
                <p:cNvSpPr/>
                <p:nvPr/>
              </p:nvSpPr>
              <p:spPr>
                <a:xfrm>
                  <a:off x="1827580" y="1863630"/>
                  <a:ext cx="984703" cy="502514"/>
                </a:xfrm>
                <a:custGeom>
                  <a:avLst/>
                  <a:gdLst>
                    <a:gd name="connsiteX0" fmla="*/ 1 w 1050012"/>
                    <a:gd name="connsiteY0" fmla="*/ 206866 h 541583"/>
                    <a:gd name="connsiteX1" fmla="*/ 525006 w 1050012"/>
                    <a:gd name="connsiteY1" fmla="*/ 0 h 541583"/>
                    <a:gd name="connsiteX2" fmla="*/ 1050011 w 1050012"/>
                    <a:gd name="connsiteY2" fmla="*/ 206866 h 541583"/>
                    <a:gd name="connsiteX3" fmla="*/ 849477 w 1050012"/>
                    <a:gd name="connsiteY3" fmla="*/ 541582 h 541583"/>
                    <a:gd name="connsiteX4" fmla="*/ 200535 w 1050012"/>
                    <a:gd name="connsiteY4" fmla="*/ 541582 h 541583"/>
                    <a:gd name="connsiteX5" fmla="*/ 1 w 1050012"/>
                    <a:gd name="connsiteY5" fmla="*/ 206866 h 541583"/>
                    <a:gd name="connsiteX0" fmla="*/ 0 w 1050010"/>
                    <a:gd name="connsiteY0" fmla="*/ 95106 h 429822"/>
                    <a:gd name="connsiteX1" fmla="*/ 547865 w 1050010"/>
                    <a:gd name="connsiteY1" fmla="*/ 0 h 429822"/>
                    <a:gd name="connsiteX2" fmla="*/ 1050010 w 1050010"/>
                    <a:gd name="connsiteY2" fmla="*/ 95106 h 429822"/>
                    <a:gd name="connsiteX3" fmla="*/ 849476 w 1050010"/>
                    <a:gd name="connsiteY3" fmla="*/ 429822 h 429822"/>
                    <a:gd name="connsiteX4" fmla="*/ 200534 w 1050010"/>
                    <a:gd name="connsiteY4" fmla="*/ 429822 h 429822"/>
                    <a:gd name="connsiteX5" fmla="*/ 0 w 1050010"/>
                    <a:gd name="connsiteY5" fmla="*/ 95106 h 429822"/>
                    <a:gd name="connsiteX0" fmla="*/ 0 w 1050010"/>
                    <a:gd name="connsiteY0" fmla="*/ 163686 h 498402"/>
                    <a:gd name="connsiteX1" fmla="*/ 525005 w 1050010"/>
                    <a:gd name="connsiteY1" fmla="*/ 0 h 498402"/>
                    <a:gd name="connsiteX2" fmla="*/ 1050010 w 1050010"/>
                    <a:gd name="connsiteY2" fmla="*/ 163686 h 498402"/>
                    <a:gd name="connsiteX3" fmla="*/ 849476 w 1050010"/>
                    <a:gd name="connsiteY3" fmla="*/ 498402 h 498402"/>
                    <a:gd name="connsiteX4" fmla="*/ 200534 w 1050010"/>
                    <a:gd name="connsiteY4" fmla="*/ 498402 h 498402"/>
                    <a:gd name="connsiteX5" fmla="*/ 0 w 105001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9840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5014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75542"/>
                    <a:gd name="connsiteX1" fmla="*/ 525005 w 1019530"/>
                    <a:gd name="connsiteY1" fmla="*/ 0 h 475542"/>
                    <a:gd name="connsiteX2" fmla="*/ 1019530 w 1019530"/>
                    <a:gd name="connsiteY2" fmla="*/ 178926 h 475542"/>
                    <a:gd name="connsiteX3" fmla="*/ 849476 w 1019530"/>
                    <a:gd name="connsiteY3" fmla="*/ 450142 h 475542"/>
                    <a:gd name="connsiteX4" fmla="*/ 205614 w 1019530"/>
                    <a:gd name="connsiteY4" fmla="*/ 475542 h 475542"/>
                    <a:gd name="connsiteX5" fmla="*/ 0 w 1019530"/>
                    <a:gd name="connsiteY5" fmla="*/ 163686 h 475542"/>
                    <a:gd name="connsiteX0" fmla="*/ 0 w 1019530"/>
                    <a:gd name="connsiteY0" fmla="*/ 163686 h 480622"/>
                    <a:gd name="connsiteX1" fmla="*/ 525005 w 1019530"/>
                    <a:gd name="connsiteY1" fmla="*/ 0 h 480622"/>
                    <a:gd name="connsiteX2" fmla="*/ 1019530 w 1019530"/>
                    <a:gd name="connsiteY2" fmla="*/ 178926 h 480622"/>
                    <a:gd name="connsiteX3" fmla="*/ 811376 w 1019530"/>
                    <a:gd name="connsiteY3" fmla="*/ 480622 h 480622"/>
                    <a:gd name="connsiteX4" fmla="*/ 205614 w 1019530"/>
                    <a:gd name="connsiteY4" fmla="*/ 475542 h 480622"/>
                    <a:gd name="connsiteX5" fmla="*/ 0 w 1019530"/>
                    <a:gd name="connsiteY5" fmla="*/ 16368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38 w 973948"/>
                    <a:gd name="connsiteY0" fmla="*/ 184006 h 480622"/>
                    <a:gd name="connsiteX1" fmla="*/ 479423 w 973948"/>
                    <a:gd name="connsiteY1" fmla="*/ 0 h 480622"/>
                    <a:gd name="connsiteX2" fmla="*/ 973948 w 973948"/>
                    <a:gd name="connsiteY2" fmla="*/ 178926 h 480622"/>
                    <a:gd name="connsiteX3" fmla="*/ 765794 w 973948"/>
                    <a:gd name="connsiteY3" fmla="*/ 480622 h 480622"/>
                    <a:gd name="connsiteX4" fmla="*/ 160032 w 973948"/>
                    <a:gd name="connsiteY4" fmla="*/ 475542 h 480622"/>
                    <a:gd name="connsiteX5" fmla="*/ 138 w 973948"/>
                    <a:gd name="connsiteY5" fmla="*/ 184006 h 480622"/>
                    <a:gd name="connsiteX0" fmla="*/ 138 w 973948"/>
                    <a:gd name="connsiteY0" fmla="*/ 184006 h 497603"/>
                    <a:gd name="connsiteX1" fmla="*/ 479423 w 973948"/>
                    <a:gd name="connsiteY1" fmla="*/ 0 h 497603"/>
                    <a:gd name="connsiteX2" fmla="*/ 973948 w 973948"/>
                    <a:gd name="connsiteY2" fmla="*/ 178926 h 497603"/>
                    <a:gd name="connsiteX3" fmla="*/ 765794 w 973948"/>
                    <a:gd name="connsiteY3" fmla="*/ 480622 h 497603"/>
                    <a:gd name="connsiteX4" fmla="*/ 160032 w 973948"/>
                    <a:gd name="connsiteY4" fmla="*/ 475542 h 497603"/>
                    <a:gd name="connsiteX5" fmla="*/ 138 w 973948"/>
                    <a:gd name="connsiteY5" fmla="*/ 184006 h 497603"/>
                    <a:gd name="connsiteX0" fmla="*/ 252 w 974062"/>
                    <a:gd name="connsiteY0" fmla="*/ 184006 h 497603"/>
                    <a:gd name="connsiteX1" fmla="*/ 479537 w 974062"/>
                    <a:gd name="connsiteY1" fmla="*/ 0 h 497603"/>
                    <a:gd name="connsiteX2" fmla="*/ 974062 w 974062"/>
                    <a:gd name="connsiteY2" fmla="*/ 178926 h 497603"/>
                    <a:gd name="connsiteX3" fmla="*/ 765908 w 974062"/>
                    <a:gd name="connsiteY3" fmla="*/ 480622 h 497603"/>
                    <a:gd name="connsiteX4" fmla="*/ 160146 w 974062"/>
                    <a:gd name="connsiteY4" fmla="*/ 475542 h 497603"/>
                    <a:gd name="connsiteX5" fmla="*/ 252 w 974062"/>
                    <a:gd name="connsiteY5" fmla="*/ 184006 h 497603"/>
                    <a:gd name="connsiteX0" fmla="*/ 164 w 973974"/>
                    <a:gd name="connsiteY0" fmla="*/ 184006 h 497603"/>
                    <a:gd name="connsiteX1" fmla="*/ 479449 w 973974"/>
                    <a:gd name="connsiteY1" fmla="*/ 0 h 497603"/>
                    <a:gd name="connsiteX2" fmla="*/ 973974 w 973974"/>
                    <a:gd name="connsiteY2" fmla="*/ 178926 h 497603"/>
                    <a:gd name="connsiteX3" fmla="*/ 765820 w 973974"/>
                    <a:gd name="connsiteY3" fmla="*/ 480622 h 497603"/>
                    <a:gd name="connsiteX4" fmla="*/ 160058 w 973974"/>
                    <a:gd name="connsiteY4" fmla="*/ 475542 h 497603"/>
                    <a:gd name="connsiteX5" fmla="*/ 164 w 973974"/>
                    <a:gd name="connsiteY5" fmla="*/ 184006 h 497603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2514"/>
                    <a:gd name="connsiteX1" fmla="*/ 479449 w 973974"/>
                    <a:gd name="connsiteY1" fmla="*/ 0 h 502514"/>
                    <a:gd name="connsiteX2" fmla="*/ 973974 w 973974"/>
                    <a:gd name="connsiteY2" fmla="*/ 178926 h 502514"/>
                    <a:gd name="connsiteX3" fmla="*/ 765820 w 973974"/>
                    <a:gd name="connsiteY3" fmla="*/ 480622 h 502514"/>
                    <a:gd name="connsiteX4" fmla="*/ 160058 w 973974"/>
                    <a:gd name="connsiteY4" fmla="*/ 475542 h 502514"/>
                    <a:gd name="connsiteX5" fmla="*/ 164 w 973974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16 h 502524"/>
                    <a:gd name="connsiteX1" fmla="*/ 479449 w 984703"/>
                    <a:gd name="connsiteY1" fmla="*/ 10 h 502524"/>
                    <a:gd name="connsiteX2" fmla="*/ 973974 w 984703"/>
                    <a:gd name="connsiteY2" fmla="*/ 178936 h 502524"/>
                    <a:gd name="connsiteX3" fmla="*/ 765820 w 984703"/>
                    <a:gd name="connsiteY3" fmla="*/ 480632 h 502524"/>
                    <a:gd name="connsiteX4" fmla="*/ 160058 w 984703"/>
                    <a:gd name="connsiteY4" fmla="*/ 475552 h 502524"/>
                    <a:gd name="connsiteX5" fmla="*/ 164 w 984703"/>
                    <a:gd name="connsiteY5" fmla="*/ 184016 h 50252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921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84703" h="502514">
                      <a:moveTo>
                        <a:pt x="164" y="184006"/>
                      </a:moveTo>
                      <a:cubicBezTo>
                        <a:pt x="20226" y="127751"/>
                        <a:pt x="301907" y="10535"/>
                        <a:pt x="492149" y="0"/>
                      </a:cubicBezTo>
                      <a:cubicBezTo>
                        <a:pt x="776371" y="8842"/>
                        <a:pt x="951372" y="124364"/>
                        <a:pt x="973974" y="178926"/>
                      </a:cubicBezTo>
                      <a:cubicBezTo>
                        <a:pt x="990949" y="210911"/>
                        <a:pt x="1020625" y="441017"/>
                        <a:pt x="765820" y="480622"/>
                      </a:cubicBezTo>
                      <a:cubicBezTo>
                        <a:pt x="698519" y="496709"/>
                        <a:pt x="306099" y="522955"/>
                        <a:pt x="160058" y="475542"/>
                      </a:cubicBezTo>
                      <a:cubicBezTo>
                        <a:pt x="111840" y="457103"/>
                        <a:pt x="-4958" y="469145"/>
                        <a:pt x="164" y="184006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82" name="Gruppo 81">
                  <a:extLst>
                    <a:ext uri="{FF2B5EF4-FFF2-40B4-BE49-F238E27FC236}">
                      <a16:creationId xmlns:a16="http://schemas.microsoft.com/office/drawing/2014/main" id="{36F0A663-6564-E9D7-0E80-A02CA51545FD}"/>
                    </a:ext>
                  </a:extLst>
                </p:cNvPr>
                <p:cNvGrpSpPr/>
                <p:nvPr/>
              </p:nvGrpSpPr>
              <p:grpSpPr>
                <a:xfrm>
                  <a:off x="1933690" y="2420226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88" name="Ovale 87">
                    <a:extLst>
                      <a:ext uri="{FF2B5EF4-FFF2-40B4-BE49-F238E27FC236}">
                        <a16:creationId xmlns:a16="http://schemas.microsoft.com/office/drawing/2014/main" id="{38F90699-AE6D-A9D1-7F8A-08CBCE7BEAD3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89" name="Ovale 88">
                    <a:extLst>
                      <a:ext uri="{FF2B5EF4-FFF2-40B4-BE49-F238E27FC236}">
                        <a16:creationId xmlns:a16="http://schemas.microsoft.com/office/drawing/2014/main" id="{A30E39D8-6316-4752-DEF6-5EA74A99A1FB}"/>
                      </a:ext>
                    </a:extLst>
                  </p:cNvPr>
                  <p:cNvSpPr/>
                  <p:nvPr/>
                </p:nvSpPr>
                <p:spPr>
                  <a:xfrm>
                    <a:off x="3701366" y="1634951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83" name="Trapezio 82">
                  <a:extLst>
                    <a:ext uri="{FF2B5EF4-FFF2-40B4-BE49-F238E27FC236}">
                      <a16:creationId xmlns:a16="http://schemas.microsoft.com/office/drawing/2014/main" id="{CF252C81-5DDF-22D9-02D5-B46C7BEC8D93}"/>
                    </a:ext>
                  </a:extLst>
                </p:cNvPr>
                <p:cNvSpPr/>
                <p:nvPr/>
              </p:nvSpPr>
              <p:spPr>
                <a:xfrm rot="10800000">
                  <a:off x="2282428" y="2812059"/>
                  <a:ext cx="68580" cy="53340"/>
                </a:xfrm>
                <a:prstGeom prst="trapezoid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84" name="Arco 83">
                  <a:extLst>
                    <a:ext uri="{FF2B5EF4-FFF2-40B4-BE49-F238E27FC236}">
                      <a16:creationId xmlns:a16="http://schemas.microsoft.com/office/drawing/2014/main" id="{D45CEB7C-0C0A-209B-9F77-54C70D7022DE}"/>
                    </a:ext>
                  </a:extLst>
                </p:cNvPr>
                <p:cNvSpPr/>
                <p:nvPr/>
              </p:nvSpPr>
              <p:spPr>
                <a:xfrm rot="5665335">
                  <a:off x="2166812" y="1683605"/>
                  <a:ext cx="255270" cy="360049"/>
                </a:xfrm>
                <a:prstGeom prst="arc">
                  <a:avLst>
                    <a:gd name="adj1" fmla="val 16200000"/>
                    <a:gd name="adj2" fmla="val 5035040"/>
                  </a:avLst>
                </a:prstGeom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85" name="Gruppo 84">
                  <a:extLst>
                    <a:ext uri="{FF2B5EF4-FFF2-40B4-BE49-F238E27FC236}">
                      <a16:creationId xmlns:a16="http://schemas.microsoft.com/office/drawing/2014/main" id="{A47BEFEC-DC9E-D001-7C24-2B18F53D82E5}"/>
                    </a:ext>
                  </a:extLst>
                </p:cNvPr>
                <p:cNvGrpSpPr/>
                <p:nvPr/>
              </p:nvGrpSpPr>
              <p:grpSpPr>
                <a:xfrm>
                  <a:off x="2498606" y="2420225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86" name="Ovale 85">
                    <a:extLst>
                      <a:ext uri="{FF2B5EF4-FFF2-40B4-BE49-F238E27FC236}">
                        <a16:creationId xmlns:a16="http://schemas.microsoft.com/office/drawing/2014/main" id="{1617C3F6-CC32-A2C0-1E08-4753B98E1FB5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87" name="Ovale 86">
                    <a:extLst>
                      <a:ext uri="{FF2B5EF4-FFF2-40B4-BE49-F238E27FC236}">
                        <a16:creationId xmlns:a16="http://schemas.microsoft.com/office/drawing/2014/main" id="{928666C9-ECA4-A47B-5944-61FB6A9AA8A9}"/>
                      </a:ext>
                    </a:extLst>
                  </p:cNvPr>
                  <p:cNvSpPr/>
                  <p:nvPr/>
                </p:nvSpPr>
                <p:spPr>
                  <a:xfrm>
                    <a:off x="3688944" y="1634952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</p:grpSp>
        <p:grpSp>
          <p:nvGrpSpPr>
            <p:cNvPr id="64" name="Gruppo 63">
              <a:extLst>
                <a:ext uri="{FF2B5EF4-FFF2-40B4-BE49-F238E27FC236}">
                  <a16:creationId xmlns:a16="http://schemas.microsoft.com/office/drawing/2014/main" id="{39C5DAFE-CC44-3499-8A33-D6E92E70567E}"/>
                </a:ext>
              </a:extLst>
            </p:cNvPr>
            <p:cNvGrpSpPr/>
            <p:nvPr/>
          </p:nvGrpSpPr>
          <p:grpSpPr>
            <a:xfrm rot="197782">
              <a:off x="6950558" y="1306361"/>
              <a:ext cx="800123" cy="3180373"/>
              <a:chOff x="6892594" y="1663883"/>
              <a:chExt cx="768685" cy="3088539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CD113728-2418-A090-D26B-B47D95D9D535}"/>
                  </a:ext>
                </a:extLst>
              </p:cNvPr>
              <p:cNvGrpSpPr/>
              <p:nvPr/>
            </p:nvGrpSpPr>
            <p:grpSpPr>
              <a:xfrm>
                <a:off x="7148438" y="4062509"/>
                <a:ext cx="480981" cy="689913"/>
                <a:chOff x="7148438" y="4062509"/>
                <a:chExt cx="480981" cy="689913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75" name="Trapezio 85">
                  <a:extLst>
                    <a:ext uri="{FF2B5EF4-FFF2-40B4-BE49-F238E27FC236}">
                      <a16:creationId xmlns:a16="http://schemas.microsoft.com/office/drawing/2014/main" id="{BDCF17E4-AADD-E62B-62C6-C14FA34DF435}"/>
                    </a:ext>
                  </a:extLst>
                </p:cNvPr>
                <p:cNvSpPr/>
                <p:nvPr/>
              </p:nvSpPr>
              <p:spPr>
                <a:xfrm rot="9203511" flipH="1">
                  <a:off x="7358858" y="4062509"/>
                  <a:ext cx="270561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76" name="Trapezio 85">
                  <a:extLst>
                    <a:ext uri="{FF2B5EF4-FFF2-40B4-BE49-F238E27FC236}">
                      <a16:creationId xmlns:a16="http://schemas.microsoft.com/office/drawing/2014/main" id="{37E9EC8D-18B1-5D29-6508-F5047734EA66}"/>
                    </a:ext>
                  </a:extLst>
                </p:cNvPr>
                <p:cNvSpPr/>
                <p:nvPr/>
              </p:nvSpPr>
              <p:spPr>
                <a:xfrm rot="8837061">
                  <a:off x="7148438" y="4262342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77" name="Trapezio 85">
                  <a:extLst>
                    <a:ext uri="{FF2B5EF4-FFF2-40B4-BE49-F238E27FC236}">
                      <a16:creationId xmlns:a16="http://schemas.microsoft.com/office/drawing/2014/main" id="{B15CC853-6F72-1B04-6E49-2A0AAF8CDF15}"/>
                    </a:ext>
                  </a:extLst>
                </p:cNvPr>
                <p:cNvSpPr/>
                <p:nvPr/>
              </p:nvSpPr>
              <p:spPr>
                <a:xfrm rot="9531634">
                  <a:off x="7190797" y="4132743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78" name="Trapezio 85">
                  <a:extLst>
                    <a:ext uri="{FF2B5EF4-FFF2-40B4-BE49-F238E27FC236}">
                      <a16:creationId xmlns:a16="http://schemas.microsoft.com/office/drawing/2014/main" id="{DEF10FCA-2612-76D8-1E63-6AEAC97D0FBD}"/>
                    </a:ext>
                  </a:extLst>
                </p:cNvPr>
                <p:cNvSpPr/>
                <p:nvPr/>
              </p:nvSpPr>
              <p:spPr>
                <a:xfrm rot="10220758">
                  <a:off x="7289894" y="4100496"/>
                  <a:ext cx="277717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69" name="Gruppo 68">
                <a:extLst>
                  <a:ext uri="{FF2B5EF4-FFF2-40B4-BE49-F238E27FC236}">
                    <a16:creationId xmlns:a16="http://schemas.microsoft.com/office/drawing/2014/main" id="{B91A1A16-B36A-A4D5-B81D-DC2BE443B6B5}"/>
                  </a:ext>
                </a:extLst>
              </p:cNvPr>
              <p:cNvGrpSpPr/>
              <p:nvPr/>
            </p:nvGrpSpPr>
            <p:grpSpPr>
              <a:xfrm>
                <a:off x="6892594" y="1663883"/>
                <a:ext cx="768685" cy="2757181"/>
                <a:chOff x="6892594" y="1663883"/>
                <a:chExt cx="768685" cy="2757181"/>
              </a:xfrm>
            </p:grpSpPr>
            <p:grpSp>
              <p:nvGrpSpPr>
                <p:cNvPr id="70" name="Gruppo 69">
                  <a:extLst>
                    <a:ext uri="{FF2B5EF4-FFF2-40B4-BE49-F238E27FC236}">
                      <a16:creationId xmlns:a16="http://schemas.microsoft.com/office/drawing/2014/main" id="{CD4FA1C9-01A2-1647-EA91-5DE53B199297}"/>
                    </a:ext>
                  </a:extLst>
                </p:cNvPr>
                <p:cNvGrpSpPr/>
                <p:nvPr/>
              </p:nvGrpSpPr>
              <p:grpSpPr>
                <a:xfrm>
                  <a:off x="6892594" y="2810465"/>
                  <a:ext cx="695910" cy="1610599"/>
                  <a:chOff x="6892594" y="2810465"/>
                  <a:chExt cx="695910" cy="1610599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72" name="Trapezio 37">
                    <a:extLst>
                      <a:ext uri="{FF2B5EF4-FFF2-40B4-BE49-F238E27FC236}">
                        <a16:creationId xmlns:a16="http://schemas.microsoft.com/office/drawing/2014/main" id="{A5CC4DCE-00A6-FB74-4B3E-76C488AD8D5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959545" y="2812059"/>
                    <a:ext cx="628959" cy="703583"/>
                  </a:xfrm>
                  <a:custGeom>
                    <a:avLst/>
                    <a:gdLst>
                      <a:gd name="connsiteX0" fmla="*/ 0 w 653937"/>
                      <a:gd name="connsiteY0" fmla="*/ 658283 h 658283"/>
                      <a:gd name="connsiteX1" fmla="*/ 110496 w 653937"/>
                      <a:gd name="connsiteY1" fmla="*/ 0 h 658283"/>
                      <a:gd name="connsiteX2" fmla="*/ 543441 w 653937"/>
                      <a:gd name="connsiteY2" fmla="*/ 0 h 658283"/>
                      <a:gd name="connsiteX3" fmla="*/ 653937 w 653937"/>
                      <a:gd name="connsiteY3" fmla="*/ 658283 h 658283"/>
                      <a:gd name="connsiteX4" fmla="*/ 0 w 653937"/>
                      <a:gd name="connsiteY4" fmla="*/ 658283 h 658283"/>
                      <a:gd name="connsiteX0" fmla="*/ 36933 w 690870"/>
                      <a:gd name="connsiteY0" fmla="*/ 658283 h 658734"/>
                      <a:gd name="connsiteX1" fmla="*/ 147429 w 690870"/>
                      <a:gd name="connsiteY1" fmla="*/ 0 h 658734"/>
                      <a:gd name="connsiteX2" fmla="*/ 580374 w 690870"/>
                      <a:gd name="connsiteY2" fmla="*/ 0 h 658734"/>
                      <a:gd name="connsiteX3" fmla="*/ 690870 w 690870"/>
                      <a:gd name="connsiteY3" fmla="*/ 658283 h 658734"/>
                      <a:gd name="connsiteX4" fmla="*/ 36933 w 690870"/>
                      <a:gd name="connsiteY4" fmla="*/ 658283 h 658734"/>
                      <a:gd name="connsiteX0" fmla="*/ 36933 w 690870"/>
                      <a:gd name="connsiteY0" fmla="*/ 658283 h 719243"/>
                      <a:gd name="connsiteX1" fmla="*/ 147429 w 690870"/>
                      <a:gd name="connsiteY1" fmla="*/ 0 h 719243"/>
                      <a:gd name="connsiteX2" fmla="*/ 580374 w 690870"/>
                      <a:gd name="connsiteY2" fmla="*/ 0 h 719243"/>
                      <a:gd name="connsiteX3" fmla="*/ 690870 w 690870"/>
                      <a:gd name="connsiteY3" fmla="*/ 658283 h 719243"/>
                      <a:gd name="connsiteX4" fmla="*/ 36933 w 690870"/>
                      <a:gd name="connsiteY4" fmla="*/ 658283 h 719243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48676 w 702980"/>
                      <a:gd name="connsiteY0" fmla="*/ 752153 h 866737"/>
                      <a:gd name="connsiteX1" fmla="*/ 91620 w 702980"/>
                      <a:gd name="connsiteY1" fmla="*/ 0 h 866737"/>
                      <a:gd name="connsiteX2" fmla="*/ 592117 w 702980"/>
                      <a:gd name="connsiteY2" fmla="*/ 93870 h 866737"/>
                      <a:gd name="connsiteX3" fmla="*/ 702613 w 702980"/>
                      <a:gd name="connsiteY3" fmla="*/ 752153 h 866737"/>
                      <a:gd name="connsiteX4" fmla="*/ 48676 w 702980"/>
                      <a:gd name="connsiteY4" fmla="*/ 752153 h 866737"/>
                      <a:gd name="connsiteX0" fmla="*/ 42672 w 696976"/>
                      <a:gd name="connsiteY0" fmla="*/ 752153 h 866737"/>
                      <a:gd name="connsiteX1" fmla="*/ 85616 w 696976"/>
                      <a:gd name="connsiteY1" fmla="*/ 0 h 866737"/>
                      <a:gd name="connsiteX2" fmla="*/ 586113 w 696976"/>
                      <a:gd name="connsiteY2" fmla="*/ 93870 h 866737"/>
                      <a:gd name="connsiteX3" fmla="*/ 696609 w 696976"/>
                      <a:gd name="connsiteY3" fmla="*/ 752153 h 866737"/>
                      <a:gd name="connsiteX4" fmla="*/ 42672 w 696976"/>
                      <a:gd name="connsiteY4" fmla="*/ 752153 h 866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6976" h="866737">
                        <a:moveTo>
                          <a:pt x="42672" y="752153"/>
                        </a:moveTo>
                        <a:cubicBezTo>
                          <a:pt x="-72896" y="768945"/>
                          <a:pt x="82560" y="228815"/>
                          <a:pt x="85616" y="0"/>
                        </a:cubicBezTo>
                        <a:lnTo>
                          <a:pt x="586113" y="93870"/>
                        </a:lnTo>
                        <a:cubicBezTo>
                          <a:pt x="622945" y="313298"/>
                          <a:pt x="629297" y="464145"/>
                          <a:pt x="696609" y="752153"/>
                        </a:cubicBezTo>
                        <a:cubicBezTo>
                          <a:pt x="714850" y="919793"/>
                          <a:pt x="47291" y="889313"/>
                          <a:pt x="42672" y="752153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73" name="Ovale 72">
                    <a:extLst>
                      <a:ext uri="{FF2B5EF4-FFF2-40B4-BE49-F238E27FC236}">
                        <a16:creationId xmlns:a16="http://schemas.microsoft.com/office/drawing/2014/main" id="{631ABB0C-73BE-8DFE-20E4-85D3A68B28B8}"/>
                      </a:ext>
                    </a:extLst>
                  </p:cNvPr>
                  <p:cNvSpPr/>
                  <p:nvPr/>
                </p:nvSpPr>
                <p:spPr>
                  <a:xfrm rot="1724939">
                    <a:off x="7093645" y="2810465"/>
                    <a:ext cx="419100" cy="313692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74" name="Trapezio 38">
                    <a:extLst>
                      <a:ext uri="{FF2B5EF4-FFF2-40B4-BE49-F238E27FC236}">
                        <a16:creationId xmlns:a16="http://schemas.microsoft.com/office/drawing/2014/main" id="{C4D985AE-44F1-126A-C13D-C6842D0C9E78}"/>
                      </a:ext>
                    </a:extLst>
                  </p:cNvPr>
                  <p:cNvSpPr/>
                  <p:nvPr/>
                </p:nvSpPr>
                <p:spPr>
                  <a:xfrm>
                    <a:off x="6892594" y="3448289"/>
                    <a:ext cx="667115" cy="972775"/>
                  </a:xfrm>
                  <a:custGeom>
                    <a:avLst/>
                    <a:gdLst>
                      <a:gd name="connsiteX0" fmla="*/ 0 w 923840"/>
                      <a:gd name="connsiteY0" fmla="*/ 1003255 h 1003255"/>
                      <a:gd name="connsiteX1" fmla="*/ 192861 w 923840"/>
                      <a:gd name="connsiteY1" fmla="*/ 0 h 1003255"/>
                      <a:gd name="connsiteX2" fmla="*/ 730979 w 923840"/>
                      <a:gd name="connsiteY2" fmla="*/ 0 h 1003255"/>
                      <a:gd name="connsiteX3" fmla="*/ 923840 w 923840"/>
                      <a:gd name="connsiteY3" fmla="*/ 1003255 h 1003255"/>
                      <a:gd name="connsiteX4" fmla="*/ 0 w 923840"/>
                      <a:gd name="connsiteY4" fmla="*/ 1003255 h 1003255"/>
                      <a:gd name="connsiteX0" fmla="*/ 0 w 931460"/>
                      <a:gd name="connsiteY0" fmla="*/ 988015 h 1003255"/>
                      <a:gd name="connsiteX1" fmla="*/ 200481 w 931460"/>
                      <a:gd name="connsiteY1" fmla="*/ 0 h 1003255"/>
                      <a:gd name="connsiteX2" fmla="*/ 738599 w 931460"/>
                      <a:gd name="connsiteY2" fmla="*/ 0 h 1003255"/>
                      <a:gd name="connsiteX3" fmla="*/ 931460 w 931460"/>
                      <a:gd name="connsiteY3" fmla="*/ 1003255 h 1003255"/>
                      <a:gd name="connsiteX4" fmla="*/ 0 w 931460"/>
                      <a:gd name="connsiteY4" fmla="*/ 988015 h 1003255"/>
                      <a:gd name="connsiteX0" fmla="*/ 0 w 977180"/>
                      <a:gd name="connsiteY0" fmla="*/ 1010875 h 1010875"/>
                      <a:gd name="connsiteX1" fmla="*/ 246201 w 977180"/>
                      <a:gd name="connsiteY1" fmla="*/ 0 h 1010875"/>
                      <a:gd name="connsiteX2" fmla="*/ 784319 w 977180"/>
                      <a:gd name="connsiteY2" fmla="*/ 0 h 1010875"/>
                      <a:gd name="connsiteX3" fmla="*/ 977180 w 977180"/>
                      <a:gd name="connsiteY3" fmla="*/ 1003255 h 1010875"/>
                      <a:gd name="connsiteX4" fmla="*/ 0 w 97718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25203"/>
                      <a:gd name="connsiteX1" fmla="*/ 246201 w 832400"/>
                      <a:gd name="connsiteY1" fmla="*/ 0 h 1025203"/>
                      <a:gd name="connsiteX2" fmla="*/ 784319 w 832400"/>
                      <a:gd name="connsiteY2" fmla="*/ 0 h 1025203"/>
                      <a:gd name="connsiteX3" fmla="*/ 832400 w 832400"/>
                      <a:gd name="connsiteY3" fmla="*/ 645115 h 1025203"/>
                      <a:gd name="connsiteX4" fmla="*/ 0 w 832400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55425"/>
                      <a:gd name="connsiteY0" fmla="*/ 1010875 h 1025203"/>
                      <a:gd name="connsiteX1" fmla="*/ 251306 w 855425"/>
                      <a:gd name="connsiteY1" fmla="*/ 0 h 1025203"/>
                      <a:gd name="connsiteX2" fmla="*/ 789424 w 855425"/>
                      <a:gd name="connsiteY2" fmla="*/ 0 h 1025203"/>
                      <a:gd name="connsiteX3" fmla="*/ 837505 w 855425"/>
                      <a:gd name="connsiteY3" fmla="*/ 645115 h 1025203"/>
                      <a:gd name="connsiteX4" fmla="*/ 5105 w 855425"/>
                      <a:gd name="connsiteY4" fmla="*/ 1010875 h 1025203"/>
                      <a:gd name="connsiteX0" fmla="*/ 6115 w 856435"/>
                      <a:gd name="connsiteY0" fmla="*/ 1070351 h 1084679"/>
                      <a:gd name="connsiteX1" fmla="*/ 213186 w 856435"/>
                      <a:gd name="connsiteY1" fmla="*/ 0 h 1084679"/>
                      <a:gd name="connsiteX2" fmla="*/ 790434 w 856435"/>
                      <a:gd name="connsiteY2" fmla="*/ 59476 h 1084679"/>
                      <a:gd name="connsiteX3" fmla="*/ 838515 w 856435"/>
                      <a:gd name="connsiteY3" fmla="*/ 704591 h 1084679"/>
                      <a:gd name="connsiteX4" fmla="*/ 6115 w 856435"/>
                      <a:gd name="connsiteY4" fmla="*/ 1070351 h 1084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6435" h="1084679">
                        <a:moveTo>
                          <a:pt x="6115" y="1070351"/>
                        </a:moveTo>
                        <a:cubicBezTo>
                          <a:pt x="-33738" y="771493"/>
                          <a:pt x="131119" y="336958"/>
                          <a:pt x="213186" y="0"/>
                        </a:cubicBezTo>
                        <a:lnTo>
                          <a:pt x="790434" y="59476"/>
                        </a:lnTo>
                        <a:cubicBezTo>
                          <a:pt x="722641" y="152594"/>
                          <a:pt x="913928" y="481933"/>
                          <a:pt x="838515" y="704591"/>
                        </a:cubicBezTo>
                        <a:cubicBezTo>
                          <a:pt x="629628" y="651251"/>
                          <a:pt x="542662" y="1177031"/>
                          <a:pt x="6115" y="1070351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71" name="Ovale 161">
                  <a:extLst>
                    <a:ext uri="{FF2B5EF4-FFF2-40B4-BE49-F238E27FC236}">
                      <a16:creationId xmlns:a16="http://schemas.microsoft.com/office/drawing/2014/main" id="{511015AE-8312-482C-077E-CA3CD6AC9249}"/>
                    </a:ext>
                  </a:extLst>
                </p:cNvPr>
                <p:cNvSpPr/>
                <p:nvPr/>
              </p:nvSpPr>
              <p:spPr>
                <a:xfrm rot="419334">
                  <a:off x="7119249" y="1663883"/>
                  <a:ext cx="542030" cy="1442906"/>
                </a:xfrm>
                <a:custGeom>
                  <a:avLst/>
                  <a:gdLst>
                    <a:gd name="connsiteX0" fmla="*/ 0 w 542029"/>
                    <a:gd name="connsiteY0" fmla="*/ 825624 h 1651248"/>
                    <a:gd name="connsiteX1" fmla="*/ 271015 w 542029"/>
                    <a:gd name="connsiteY1" fmla="*/ 0 h 1651248"/>
                    <a:gd name="connsiteX2" fmla="*/ 542030 w 542029"/>
                    <a:gd name="connsiteY2" fmla="*/ 825624 h 1651248"/>
                    <a:gd name="connsiteX3" fmla="*/ 271015 w 542029"/>
                    <a:gd name="connsiteY3" fmla="*/ 1651248 h 1651248"/>
                    <a:gd name="connsiteX4" fmla="*/ 0 w 542029"/>
                    <a:gd name="connsiteY4" fmla="*/ 825624 h 1651248"/>
                    <a:gd name="connsiteX0" fmla="*/ 0 w 542030"/>
                    <a:gd name="connsiteY0" fmla="*/ 617282 h 1442906"/>
                    <a:gd name="connsiteX1" fmla="*/ 269897 w 542030"/>
                    <a:gd name="connsiteY1" fmla="*/ 0 h 1442906"/>
                    <a:gd name="connsiteX2" fmla="*/ 542030 w 542030"/>
                    <a:gd name="connsiteY2" fmla="*/ 617282 h 1442906"/>
                    <a:gd name="connsiteX3" fmla="*/ 271015 w 542030"/>
                    <a:gd name="connsiteY3" fmla="*/ 1442906 h 1442906"/>
                    <a:gd name="connsiteX4" fmla="*/ 0 w 542030"/>
                    <a:gd name="connsiteY4" fmla="*/ 617282 h 1442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2030" h="1442906">
                      <a:moveTo>
                        <a:pt x="0" y="617282"/>
                      </a:moveTo>
                      <a:cubicBezTo>
                        <a:pt x="-186" y="376798"/>
                        <a:pt x="120220" y="0"/>
                        <a:pt x="269897" y="0"/>
                      </a:cubicBezTo>
                      <a:cubicBezTo>
                        <a:pt x="419574" y="0"/>
                        <a:pt x="542030" y="161302"/>
                        <a:pt x="542030" y="617282"/>
                      </a:cubicBezTo>
                      <a:cubicBezTo>
                        <a:pt x="542030" y="1073262"/>
                        <a:pt x="420692" y="1442906"/>
                        <a:pt x="271015" y="1442906"/>
                      </a:cubicBezTo>
                      <a:cubicBezTo>
                        <a:pt x="121338" y="1442906"/>
                        <a:pt x="186" y="857766"/>
                        <a:pt x="0" y="617282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8F6C4B42-42BB-7433-AF39-2755685D0A31}"/>
                </a:ext>
              </a:extLst>
            </p:cNvPr>
            <p:cNvGrpSpPr/>
            <p:nvPr/>
          </p:nvGrpSpPr>
          <p:grpSpPr>
            <a:xfrm>
              <a:off x="7278002" y="1078790"/>
              <a:ext cx="1024975" cy="956336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66" name="Ritardo 65">
                <a:extLst>
                  <a:ext uri="{FF2B5EF4-FFF2-40B4-BE49-F238E27FC236}">
                    <a16:creationId xmlns:a16="http://schemas.microsoft.com/office/drawing/2014/main" id="{63F9B958-7866-27AC-F058-21DA58F0DBC9}"/>
                  </a:ext>
                </a:extLst>
              </p:cNvPr>
              <p:cNvSpPr/>
              <p:nvPr/>
            </p:nvSpPr>
            <p:spPr>
              <a:xfrm rot="5197850">
                <a:off x="7374466" y="1439654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7" name="Cerchio parziale 66">
                <a:extLst>
                  <a:ext uri="{FF2B5EF4-FFF2-40B4-BE49-F238E27FC236}">
                    <a16:creationId xmlns:a16="http://schemas.microsoft.com/office/drawing/2014/main" id="{FB577398-97C4-2A67-A0D6-784C401ED283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" name="Rettangolo 2">
            <a:extLst>
              <a:ext uri="{FF2B5EF4-FFF2-40B4-BE49-F238E27FC236}">
                <a16:creationId xmlns:a16="http://schemas.microsoft.com/office/drawing/2014/main" id="{6CF7DCC7-BD73-DE37-7B08-F68EE9D5F46C}"/>
              </a:ext>
            </a:extLst>
          </p:cNvPr>
          <p:cNvSpPr/>
          <p:nvPr/>
        </p:nvSpPr>
        <p:spPr>
          <a:xfrm>
            <a:off x="6713561" y="1290530"/>
            <a:ext cx="1558150" cy="1956643"/>
          </a:xfrm>
          <a:prstGeom prst="rect">
            <a:avLst/>
          </a:prstGeom>
          <a:noFill/>
          <a:ln w="57150">
            <a:solidFill>
              <a:srgbClr val="0262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8E01D81-0461-1827-A1E2-E1D1CCC148A6}"/>
              </a:ext>
            </a:extLst>
          </p:cNvPr>
          <p:cNvSpPr txBox="1"/>
          <p:nvPr/>
        </p:nvSpPr>
        <p:spPr>
          <a:xfrm>
            <a:off x="8944324" y="1235845"/>
            <a:ext cx="2200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0262CB"/>
                </a:solidFill>
              </a:rPr>
              <a:t>Bounding box</a:t>
            </a:r>
            <a:endParaRPr lang="it-IT" sz="2400" b="1">
              <a:solidFill>
                <a:srgbClr val="0262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89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8A23F-9113-AD96-53C5-A8077DF43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18DCE7D-EE12-3AB2-2C82-04A004CCAB2A}"/>
              </a:ext>
            </a:extLst>
          </p:cNvPr>
          <p:cNvSpPr/>
          <p:nvPr/>
        </p:nvSpPr>
        <p:spPr>
          <a:xfrm>
            <a:off x="-3014579" y="3684986"/>
            <a:ext cx="1793621" cy="172058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E113C503-FF70-905F-D7B1-3A2C0D9DF906}"/>
              </a:ext>
            </a:extLst>
          </p:cNvPr>
          <p:cNvGrpSpPr/>
          <p:nvPr/>
        </p:nvGrpSpPr>
        <p:grpSpPr>
          <a:xfrm>
            <a:off x="7707601" y="-1375904"/>
            <a:ext cx="2960399" cy="3134891"/>
            <a:chOff x="8263186" y="1853481"/>
            <a:chExt cx="1825928" cy="1854682"/>
          </a:xfrm>
        </p:grpSpPr>
        <p:sp>
          <p:nvSpPr>
            <p:cNvPr id="34" name="Triangolo isoscele 33">
              <a:extLst>
                <a:ext uri="{FF2B5EF4-FFF2-40B4-BE49-F238E27FC236}">
                  <a16:creationId xmlns:a16="http://schemas.microsoft.com/office/drawing/2014/main" id="{F7F58228-6B24-4230-1E90-7BAEC1DFCBD3}"/>
                </a:ext>
              </a:extLst>
            </p:cNvPr>
            <p:cNvSpPr/>
            <p:nvPr/>
          </p:nvSpPr>
          <p:spPr>
            <a:xfrm>
              <a:off x="8611120" y="2050729"/>
              <a:ext cx="1139103" cy="26993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/>
            </a:p>
          </p:txBody>
        </p: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5659B285-4473-1737-9236-FD8B629D2761}"/>
                </a:ext>
              </a:extLst>
            </p:cNvPr>
            <p:cNvGrpSpPr/>
            <p:nvPr/>
          </p:nvGrpSpPr>
          <p:grpSpPr>
            <a:xfrm>
              <a:off x="8263186" y="1853481"/>
              <a:ext cx="1825928" cy="1854682"/>
              <a:chOff x="8263186" y="1853481"/>
              <a:chExt cx="1825928" cy="1854682"/>
            </a:xfrm>
          </p:grpSpPr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A96BB646-0E7D-DDCA-61A9-072DDA63F46D}"/>
                  </a:ext>
                </a:extLst>
              </p:cNvPr>
              <p:cNvSpPr/>
              <p:nvPr/>
            </p:nvSpPr>
            <p:spPr>
              <a:xfrm>
                <a:off x="8407311" y="2254378"/>
                <a:ext cx="1514713" cy="105891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8" name="Elemento grafico 27" descr="Cane Corgi con tre palline">
                <a:extLst>
                  <a:ext uri="{FF2B5EF4-FFF2-40B4-BE49-F238E27FC236}">
                    <a16:creationId xmlns:a16="http://schemas.microsoft.com/office/drawing/2014/main" id="{009B1249-6055-301C-7B02-0748DC8A8E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63186" y="1853481"/>
                <a:ext cx="1825928" cy="1854682"/>
              </a:xfrm>
              <a:prstGeom prst="rect">
                <a:avLst/>
              </a:prstGeom>
            </p:spPr>
          </p:pic>
        </p:grpSp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BFC021EB-F911-F923-5AFB-637117C844A1}"/>
              </a:ext>
            </a:extLst>
          </p:cNvPr>
          <p:cNvGrpSpPr/>
          <p:nvPr/>
        </p:nvGrpSpPr>
        <p:grpSpPr>
          <a:xfrm>
            <a:off x="1963107" y="-1840231"/>
            <a:ext cx="2448322" cy="2320059"/>
            <a:chOff x="4553138" y="1500396"/>
            <a:chExt cx="1514713" cy="1367687"/>
          </a:xfrm>
        </p:grpSpPr>
        <p:sp>
          <p:nvSpPr>
            <p:cNvPr id="32" name="Triangolo isoscele 31">
              <a:extLst>
                <a:ext uri="{FF2B5EF4-FFF2-40B4-BE49-F238E27FC236}">
                  <a16:creationId xmlns:a16="http://schemas.microsoft.com/office/drawing/2014/main" id="{BC32113B-32A9-FE66-76EA-0790588F3CF9}"/>
                </a:ext>
              </a:extLst>
            </p:cNvPr>
            <p:cNvSpPr/>
            <p:nvPr/>
          </p:nvSpPr>
          <p:spPr>
            <a:xfrm>
              <a:off x="4748203" y="1500396"/>
              <a:ext cx="1139103" cy="26993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7FB80F5E-9197-28BE-43B0-C415575090BB}"/>
                </a:ext>
              </a:extLst>
            </p:cNvPr>
            <p:cNvGrpSpPr/>
            <p:nvPr/>
          </p:nvGrpSpPr>
          <p:grpSpPr>
            <a:xfrm>
              <a:off x="4553138" y="1629832"/>
              <a:ext cx="1514713" cy="1238251"/>
              <a:chOff x="4553138" y="1629832"/>
              <a:chExt cx="1514713" cy="1238251"/>
            </a:xfrm>
          </p:grpSpPr>
          <p:sp>
            <p:nvSpPr>
              <p:cNvPr id="23" name="Rettangolo 22">
                <a:extLst>
                  <a:ext uri="{FF2B5EF4-FFF2-40B4-BE49-F238E27FC236}">
                    <a16:creationId xmlns:a16="http://schemas.microsoft.com/office/drawing/2014/main" id="{BFC84643-2F25-1E9B-F0DF-AE3283FDD60F}"/>
                  </a:ext>
                </a:extLst>
              </p:cNvPr>
              <p:cNvSpPr/>
              <p:nvPr/>
            </p:nvSpPr>
            <p:spPr>
              <a:xfrm>
                <a:off x="4553138" y="1724292"/>
                <a:ext cx="1514713" cy="105891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9" name="Elemento grafico 28" descr="Gatto">
                <a:extLst>
                  <a:ext uri="{FF2B5EF4-FFF2-40B4-BE49-F238E27FC236}">
                    <a16:creationId xmlns:a16="http://schemas.microsoft.com/office/drawing/2014/main" id="{725DDFD1-1D72-0C78-C3FD-F0D4500DF2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815417" y="1629832"/>
                <a:ext cx="1068917" cy="1238251"/>
              </a:xfrm>
              <a:prstGeom prst="rect">
                <a:avLst/>
              </a:prstGeom>
            </p:spPr>
          </p:pic>
        </p:grpSp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CFE72A54-0AB1-3F11-59ED-8FCE83563D99}"/>
              </a:ext>
            </a:extLst>
          </p:cNvPr>
          <p:cNvGrpSpPr/>
          <p:nvPr/>
        </p:nvGrpSpPr>
        <p:grpSpPr>
          <a:xfrm>
            <a:off x="588468" y="1865771"/>
            <a:ext cx="4846534" cy="3208012"/>
            <a:chOff x="3521034" y="3460751"/>
            <a:chExt cx="2551332" cy="1651792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4583F052-3974-0A3D-D8EF-6DFD1A276A92}"/>
                </a:ext>
              </a:extLst>
            </p:cNvPr>
            <p:cNvSpPr/>
            <p:nvPr/>
          </p:nvSpPr>
          <p:spPr>
            <a:xfrm>
              <a:off x="3521034" y="4230977"/>
              <a:ext cx="2551332" cy="2277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A6275BFB-7686-F376-27AE-B9A4B0C0999E}"/>
                </a:ext>
              </a:extLst>
            </p:cNvPr>
            <p:cNvSpPr/>
            <p:nvPr/>
          </p:nvSpPr>
          <p:spPr>
            <a:xfrm rot="5400000">
              <a:off x="5420511" y="4727934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355818ED-4F7F-F1E1-4168-DC76BDE977C9}"/>
                </a:ext>
              </a:extLst>
            </p:cNvPr>
            <p:cNvSpPr/>
            <p:nvPr/>
          </p:nvSpPr>
          <p:spPr>
            <a:xfrm rot="5400000">
              <a:off x="3498946" y="4717811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E858EA04-2081-5ED2-3732-AA8CAAC32A70}"/>
                </a:ext>
              </a:extLst>
            </p:cNvPr>
            <p:cNvSpPr/>
            <p:nvPr/>
          </p:nvSpPr>
          <p:spPr>
            <a:xfrm rot="5400000">
              <a:off x="3752945" y="4623480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33B65A00-4434-2260-720C-8F971E6DE463}"/>
                </a:ext>
              </a:extLst>
            </p:cNvPr>
            <p:cNvSpPr/>
            <p:nvPr/>
          </p:nvSpPr>
          <p:spPr>
            <a:xfrm rot="5400000">
              <a:off x="5199641" y="4617498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6" name="Elemento grafico 35" descr="Un coniglio">
              <a:extLst>
                <a:ext uri="{FF2B5EF4-FFF2-40B4-BE49-F238E27FC236}">
                  <a16:creationId xmlns:a16="http://schemas.microsoft.com/office/drawing/2014/main" id="{C46E9811-5CFF-E5F5-D005-5CAAA7B82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84084" y="3460751"/>
              <a:ext cx="973669" cy="1058334"/>
            </a:xfrm>
            <a:prstGeom prst="rect">
              <a:avLst/>
            </a:prstGeom>
          </p:spPr>
        </p:pic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68EA7321-85F3-8EA8-7030-6704B36369BF}"/>
              </a:ext>
            </a:extLst>
          </p:cNvPr>
          <p:cNvGrpSpPr/>
          <p:nvPr/>
        </p:nvGrpSpPr>
        <p:grpSpPr>
          <a:xfrm>
            <a:off x="-5290849" y="-1028297"/>
            <a:ext cx="2513890" cy="2406856"/>
            <a:chOff x="2434167" y="1524000"/>
            <a:chExt cx="1322918" cy="1241179"/>
          </a:xfrm>
        </p:grpSpPr>
        <p:sp>
          <p:nvSpPr>
            <p:cNvPr id="38" name="Triangolo isoscele 37">
              <a:extLst>
                <a:ext uri="{FF2B5EF4-FFF2-40B4-BE49-F238E27FC236}">
                  <a16:creationId xmlns:a16="http://schemas.microsoft.com/office/drawing/2014/main" id="{D565618F-AA5A-8514-A9CC-AA4E4F1257EF}"/>
                </a:ext>
              </a:extLst>
            </p:cNvPr>
            <p:cNvSpPr/>
            <p:nvPr/>
          </p:nvSpPr>
          <p:spPr>
            <a:xfrm>
              <a:off x="2605078" y="1524000"/>
              <a:ext cx="969770" cy="23818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/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2376FD63-2B65-92D4-0C71-53F229BCA315}"/>
                </a:ext>
              </a:extLst>
            </p:cNvPr>
            <p:cNvSpPr/>
            <p:nvPr/>
          </p:nvSpPr>
          <p:spPr>
            <a:xfrm>
              <a:off x="2437621" y="1704182"/>
              <a:ext cx="1281880" cy="9213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7" name="Elemento grafico 36" descr="Uno scoiattolo">
              <a:extLst>
                <a:ext uri="{FF2B5EF4-FFF2-40B4-BE49-F238E27FC236}">
                  <a16:creationId xmlns:a16="http://schemas.microsoft.com/office/drawing/2014/main" id="{60F9FC4A-258F-02A4-3590-0A14B967A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34167" y="1611594"/>
              <a:ext cx="1322918" cy="1153585"/>
            </a:xfrm>
            <a:prstGeom prst="rect">
              <a:avLst/>
            </a:prstGeom>
          </p:spPr>
        </p:pic>
      </p:grpSp>
      <p:pic>
        <p:nvPicPr>
          <p:cNvPr id="2" name="Elemento grafico 1" descr="Uomo seduto per terra">
            <a:extLst>
              <a:ext uri="{FF2B5EF4-FFF2-40B4-BE49-F238E27FC236}">
                <a16:creationId xmlns:a16="http://schemas.microsoft.com/office/drawing/2014/main" id="{6753F9F5-FB08-9931-0929-93FABCC4E5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5384580" y="2783232"/>
            <a:ext cx="3477696" cy="4455768"/>
          </a:xfrm>
          <a:prstGeom prst="rect">
            <a:avLst/>
          </a:prstGeom>
        </p:spPr>
      </p:pic>
      <p:grpSp>
        <p:nvGrpSpPr>
          <p:cNvPr id="49" name="Gruppo 48">
            <a:extLst>
              <a:ext uri="{FF2B5EF4-FFF2-40B4-BE49-F238E27FC236}">
                <a16:creationId xmlns:a16="http://schemas.microsoft.com/office/drawing/2014/main" id="{F3793DD0-252C-8DCE-241D-4162B4C5293A}"/>
              </a:ext>
            </a:extLst>
          </p:cNvPr>
          <p:cNvGrpSpPr/>
          <p:nvPr/>
        </p:nvGrpSpPr>
        <p:grpSpPr>
          <a:xfrm>
            <a:off x="6763648" y="1378559"/>
            <a:ext cx="1508062" cy="1774378"/>
            <a:chOff x="9974463" y="3237217"/>
            <a:chExt cx="635203" cy="875460"/>
          </a:xfrm>
        </p:grpSpPr>
        <p:pic>
          <p:nvPicPr>
            <p:cNvPr id="5" name="Elemento grafico 4" descr="Donna che indossa un fiocco">
              <a:extLst>
                <a:ext uri="{FF2B5EF4-FFF2-40B4-BE49-F238E27FC236}">
                  <a16:creationId xmlns:a16="http://schemas.microsoft.com/office/drawing/2014/main" id="{FB5219BC-082E-5715-BD3D-60D5F31E3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21379150" flipH="1">
              <a:off x="9974463" y="3237217"/>
              <a:ext cx="635203" cy="875460"/>
            </a:xfrm>
            <a:prstGeom prst="rect">
              <a:avLst/>
            </a:prstGeom>
          </p:spPr>
        </p:pic>
        <p:pic>
          <p:nvPicPr>
            <p:cNvPr id="42" name="Elemento grafico 41" descr="Donna sorridente">
              <a:extLst>
                <a:ext uri="{FF2B5EF4-FFF2-40B4-BE49-F238E27FC236}">
                  <a16:creationId xmlns:a16="http://schemas.microsoft.com/office/drawing/2014/main" id="{C15AA774-CD5F-9320-4F4A-4A6EAFDFA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668737" flipH="1">
              <a:off x="10030195" y="3615852"/>
              <a:ext cx="290211" cy="436837"/>
            </a:xfrm>
            <a:prstGeom prst="rect">
              <a:avLst/>
            </a:prstGeom>
          </p:spPr>
        </p:pic>
      </p:grpSp>
      <p:pic>
        <p:nvPicPr>
          <p:cNvPr id="9" name="Elemento grafico 8" descr="Donna a gambe incrociate">
            <a:extLst>
              <a:ext uri="{FF2B5EF4-FFF2-40B4-BE49-F238E27FC236}">
                <a16:creationId xmlns:a16="http://schemas.microsoft.com/office/drawing/2014/main" id="{5FF44D3F-345D-5FF4-E8EF-D5A071EDD77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2611933" y="1329389"/>
            <a:ext cx="3013181" cy="4150972"/>
          </a:xfrm>
          <a:prstGeom prst="rect">
            <a:avLst/>
          </a:prstGeom>
        </p:spPr>
      </p:pic>
      <p:grpSp>
        <p:nvGrpSpPr>
          <p:cNvPr id="48" name="Gruppo 47">
            <a:extLst>
              <a:ext uri="{FF2B5EF4-FFF2-40B4-BE49-F238E27FC236}">
                <a16:creationId xmlns:a16="http://schemas.microsoft.com/office/drawing/2014/main" id="{F232D3C7-CDFD-E519-C04F-CD3506B147B4}"/>
              </a:ext>
            </a:extLst>
          </p:cNvPr>
          <p:cNvGrpSpPr/>
          <p:nvPr/>
        </p:nvGrpSpPr>
        <p:grpSpPr>
          <a:xfrm>
            <a:off x="-2776948" y="248357"/>
            <a:ext cx="1688986" cy="1495698"/>
            <a:chOff x="3979009" y="1514424"/>
            <a:chExt cx="708598" cy="737962"/>
          </a:xfrm>
        </p:grpSpPr>
        <p:pic>
          <p:nvPicPr>
            <p:cNvPr id="6" name="Elemento grafico 5" descr="Donna con capelli corti">
              <a:extLst>
                <a:ext uri="{FF2B5EF4-FFF2-40B4-BE49-F238E27FC236}">
                  <a16:creationId xmlns:a16="http://schemas.microsoft.com/office/drawing/2014/main" id="{183D0CC9-04B2-0BED-B3EE-E8E8EB444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979009" y="1514424"/>
              <a:ext cx="708598" cy="737962"/>
            </a:xfrm>
            <a:prstGeom prst="rect">
              <a:avLst/>
            </a:prstGeom>
          </p:spPr>
        </p:pic>
        <p:pic>
          <p:nvPicPr>
            <p:cNvPr id="43" name="Elemento grafico 42" descr="Faccia felice">
              <a:extLst>
                <a:ext uri="{FF2B5EF4-FFF2-40B4-BE49-F238E27FC236}">
                  <a16:creationId xmlns:a16="http://schemas.microsoft.com/office/drawing/2014/main" id="{E95838C9-F6CA-F6FB-3201-8FFCB419B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 r="27360"/>
            <a:stretch/>
          </p:blipFill>
          <p:spPr>
            <a:xfrm rot="21406545">
              <a:off x="4445561" y="1726665"/>
              <a:ext cx="130374" cy="343419"/>
            </a:xfrm>
            <a:prstGeom prst="rect">
              <a:avLst/>
            </a:prstGeom>
          </p:spPr>
        </p:pic>
      </p:grpSp>
      <p:sp>
        <p:nvSpPr>
          <p:cNvPr id="7" name="Ovale 6">
            <a:extLst>
              <a:ext uri="{FF2B5EF4-FFF2-40B4-BE49-F238E27FC236}">
                <a16:creationId xmlns:a16="http://schemas.microsoft.com/office/drawing/2014/main" id="{47F45733-1E21-640A-B14A-FE64B9E899E7}"/>
              </a:ext>
            </a:extLst>
          </p:cNvPr>
          <p:cNvSpPr/>
          <p:nvPr/>
        </p:nvSpPr>
        <p:spPr>
          <a:xfrm>
            <a:off x="-2353020" y="432907"/>
            <a:ext cx="723324" cy="10337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823B4E93-9F69-95FB-B937-52AC5C58B9D5}"/>
              </a:ext>
            </a:extLst>
          </p:cNvPr>
          <p:cNvGrpSpPr/>
          <p:nvPr/>
        </p:nvGrpSpPr>
        <p:grpSpPr>
          <a:xfrm>
            <a:off x="3235061" y="496078"/>
            <a:ext cx="1650237" cy="2888238"/>
            <a:chOff x="6950558" y="0"/>
            <a:chExt cx="3808729" cy="6468562"/>
          </a:xfrm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E3B22CA6-661E-2CB4-1F99-1A9C46D7C0BB}"/>
                </a:ext>
              </a:extLst>
            </p:cNvPr>
            <p:cNvSpPr/>
            <p:nvPr/>
          </p:nvSpPr>
          <p:spPr>
            <a:xfrm>
              <a:off x="8488067" y="1183735"/>
              <a:ext cx="373865" cy="15191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Trapezio 79">
              <a:extLst>
                <a:ext uri="{FF2B5EF4-FFF2-40B4-BE49-F238E27FC236}">
                  <a16:creationId xmlns:a16="http://schemas.microsoft.com/office/drawing/2014/main" id="{8EF67EAB-57E1-9C01-49E6-E1E3290820AB}"/>
                </a:ext>
              </a:extLst>
            </p:cNvPr>
            <p:cNvSpPr/>
            <p:nvPr/>
          </p:nvSpPr>
          <p:spPr>
            <a:xfrm>
              <a:off x="7026304" y="5626209"/>
              <a:ext cx="1014646" cy="806610"/>
            </a:xfrm>
            <a:custGeom>
              <a:avLst/>
              <a:gdLst>
                <a:gd name="connsiteX0" fmla="*/ 0 w 892194"/>
                <a:gd name="connsiteY0" fmla="*/ 721518 h 721518"/>
                <a:gd name="connsiteX1" fmla="*/ 180380 w 892194"/>
                <a:gd name="connsiteY1" fmla="*/ 0 h 721518"/>
                <a:gd name="connsiteX2" fmla="*/ 711815 w 892194"/>
                <a:gd name="connsiteY2" fmla="*/ 0 h 721518"/>
                <a:gd name="connsiteX3" fmla="*/ 892194 w 892194"/>
                <a:gd name="connsiteY3" fmla="*/ 721518 h 721518"/>
                <a:gd name="connsiteX4" fmla="*/ 0 w 892194"/>
                <a:gd name="connsiteY4" fmla="*/ 721518 h 721518"/>
                <a:gd name="connsiteX0" fmla="*/ 0 w 944225"/>
                <a:gd name="connsiteY0" fmla="*/ 721518 h 721518"/>
                <a:gd name="connsiteX1" fmla="*/ 180380 w 944225"/>
                <a:gd name="connsiteY1" fmla="*/ 0 h 721518"/>
                <a:gd name="connsiteX2" fmla="*/ 944225 w 944225"/>
                <a:gd name="connsiteY2" fmla="*/ 129540 h 721518"/>
                <a:gd name="connsiteX3" fmla="*/ 892194 w 944225"/>
                <a:gd name="connsiteY3" fmla="*/ 721518 h 721518"/>
                <a:gd name="connsiteX4" fmla="*/ 0 w 944225"/>
                <a:gd name="connsiteY4" fmla="*/ 721518 h 721518"/>
                <a:gd name="connsiteX0" fmla="*/ 0 w 944225"/>
                <a:gd name="connsiteY0" fmla="*/ 591978 h 591978"/>
                <a:gd name="connsiteX1" fmla="*/ 111800 w 944225"/>
                <a:gd name="connsiteY1" fmla="*/ 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44225"/>
                <a:gd name="connsiteY0" fmla="*/ 591978 h 591978"/>
                <a:gd name="connsiteX1" fmla="*/ 226100 w 944225"/>
                <a:gd name="connsiteY1" fmla="*/ 9525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44225"/>
                <a:gd name="connsiteY0" fmla="*/ 591978 h 591978"/>
                <a:gd name="connsiteX1" fmla="*/ 88940 w 944225"/>
                <a:gd name="connsiteY1" fmla="*/ 762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70895"/>
                <a:gd name="connsiteY0" fmla="*/ 481488 h 591978"/>
                <a:gd name="connsiteX1" fmla="*/ 115610 w 970895"/>
                <a:gd name="connsiteY1" fmla="*/ 7620 h 591978"/>
                <a:gd name="connsiteX2" fmla="*/ 970895 w 970895"/>
                <a:gd name="connsiteY2" fmla="*/ 0 h 591978"/>
                <a:gd name="connsiteX3" fmla="*/ 918864 w 970895"/>
                <a:gd name="connsiteY3" fmla="*/ 591978 h 591978"/>
                <a:gd name="connsiteX4" fmla="*/ 0 w 970895"/>
                <a:gd name="connsiteY4" fmla="*/ 481488 h 591978"/>
                <a:gd name="connsiteX0" fmla="*/ 0 w 936605"/>
                <a:gd name="connsiteY0" fmla="*/ 527208 h 591978"/>
                <a:gd name="connsiteX1" fmla="*/ 81320 w 936605"/>
                <a:gd name="connsiteY1" fmla="*/ 7620 h 591978"/>
                <a:gd name="connsiteX2" fmla="*/ 936605 w 936605"/>
                <a:gd name="connsiteY2" fmla="*/ 0 h 591978"/>
                <a:gd name="connsiteX3" fmla="*/ 884574 w 936605"/>
                <a:gd name="connsiteY3" fmla="*/ 591978 h 591978"/>
                <a:gd name="connsiteX4" fmla="*/ 0 w 936605"/>
                <a:gd name="connsiteY4" fmla="*/ 527208 h 591978"/>
                <a:gd name="connsiteX0" fmla="*/ 0 w 936605"/>
                <a:gd name="connsiteY0" fmla="*/ 527208 h 609352"/>
                <a:gd name="connsiteX1" fmla="*/ 81320 w 936605"/>
                <a:gd name="connsiteY1" fmla="*/ 7620 h 609352"/>
                <a:gd name="connsiteX2" fmla="*/ 936605 w 936605"/>
                <a:gd name="connsiteY2" fmla="*/ 0 h 609352"/>
                <a:gd name="connsiteX3" fmla="*/ 884574 w 936605"/>
                <a:gd name="connsiteY3" fmla="*/ 591978 h 609352"/>
                <a:gd name="connsiteX4" fmla="*/ 0 w 936605"/>
                <a:gd name="connsiteY4" fmla="*/ 527208 h 609352"/>
                <a:gd name="connsiteX0" fmla="*/ 0 w 936605"/>
                <a:gd name="connsiteY0" fmla="*/ 527208 h 646620"/>
                <a:gd name="connsiteX1" fmla="*/ 81320 w 936605"/>
                <a:gd name="connsiteY1" fmla="*/ 7620 h 646620"/>
                <a:gd name="connsiteX2" fmla="*/ 936605 w 936605"/>
                <a:gd name="connsiteY2" fmla="*/ 0 h 646620"/>
                <a:gd name="connsiteX3" fmla="*/ 884574 w 936605"/>
                <a:gd name="connsiteY3" fmla="*/ 591978 h 646620"/>
                <a:gd name="connsiteX4" fmla="*/ 0 w 936605"/>
                <a:gd name="connsiteY4" fmla="*/ 527208 h 646620"/>
                <a:gd name="connsiteX0" fmla="*/ 0 w 936605"/>
                <a:gd name="connsiteY0" fmla="*/ 527208 h 646620"/>
                <a:gd name="connsiteX1" fmla="*/ 81320 w 936605"/>
                <a:gd name="connsiteY1" fmla="*/ 7620 h 646620"/>
                <a:gd name="connsiteX2" fmla="*/ 936605 w 936605"/>
                <a:gd name="connsiteY2" fmla="*/ 0 h 646620"/>
                <a:gd name="connsiteX3" fmla="*/ 884574 w 936605"/>
                <a:gd name="connsiteY3" fmla="*/ 591978 h 646620"/>
                <a:gd name="connsiteX4" fmla="*/ 0 w 936605"/>
                <a:gd name="connsiteY4" fmla="*/ 527208 h 646620"/>
                <a:gd name="connsiteX0" fmla="*/ 0 w 948035"/>
                <a:gd name="connsiteY0" fmla="*/ 519588 h 639000"/>
                <a:gd name="connsiteX1" fmla="*/ 81320 w 948035"/>
                <a:gd name="connsiteY1" fmla="*/ 0 h 639000"/>
                <a:gd name="connsiteX2" fmla="*/ 948035 w 948035"/>
                <a:gd name="connsiteY2" fmla="*/ 129540 h 639000"/>
                <a:gd name="connsiteX3" fmla="*/ 884574 w 948035"/>
                <a:gd name="connsiteY3" fmla="*/ 584358 h 639000"/>
                <a:gd name="connsiteX4" fmla="*/ 0 w 948035"/>
                <a:gd name="connsiteY4" fmla="*/ 519588 h 639000"/>
                <a:gd name="connsiteX0" fmla="*/ 0 w 949468"/>
                <a:gd name="connsiteY0" fmla="*/ 588368 h 707780"/>
                <a:gd name="connsiteX1" fmla="*/ 81320 w 949468"/>
                <a:gd name="connsiteY1" fmla="*/ 68780 h 707780"/>
                <a:gd name="connsiteX2" fmla="*/ 948035 w 949468"/>
                <a:gd name="connsiteY2" fmla="*/ 198320 h 707780"/>
                <a:gd name="connsiteX3" fmla="*/ 884574 w 949468"/>
                <a:gd name="connsiteY3" fmla="*/ 653138 h 707780"/>
                <a:gd name="connsiteX4" fmla="*/ 0 w 949468"/>
                <a:gd name="connsiteY4" fmla="*/ 588368 h 707780"/>
                <a:gd name="connsiteX0" fmla="*/ 0 w 949477"/>
                <a:gd name="connsiteY0" fmla="*/ 591139 h 710551"/>
                <a:gd name="connsiteX1" fmla="*/ 85130 w 949477"/>
                <a:gd name="connsiteY1" fmla="*/ 63931 h 710551"/>
                <a:gd name="connsiteX2" fmla="*/ 948035 w 949477"/>
                <a:gd name="connsiteY2" fmla="*/ 201091 h 710551"/>
                <a:gd name="connsiteX3" fmla="*/ 884574 w 949477"/>
                <a:gd name="connsiteY3" fmla="*/ 655909 h 710551"/>
                <a:gd name="connsiteX4" fmla="*/ 0 w 949477"/>
                <a:gd name="connsiteY4" fmla="*/ 591139 h 710551"/>
                <a:gd name="connsiteX0" fmla="*/ 0 w 949427"/>
                <a:gd name="connsiteY0" fmla="*/ 698821 h 818233"/>
                <a:gd name="connsiteX1" fmla="*/ 85130 w 949427"/>
                <a:gd name="connsiteY1" fmla="*/ 171613 h 818233"/>
                <a:gd name="connsiteX2" fmla="*/ 948035 w 949427"/>
                <a:gd name="connsiteY2" fmla="*/ 308773 h 818233"/>
                <a:gd name="connsiteX3" fmla="*/ 884574 w 949427"/>
                <a:gd name="connsiteY3" fmla="*/ 763591 h 818233"/>
                <a:gd name="connsiteX4" fmla="*/ 0 w 949427"/>
                <a:gd name="connsiteY4" fmla="*/ 698821 h 818233"/>
                <a:gd name="connsiteX0" fmla="*/ 0 w 949427"/>
                <a:gd name="connsiteY0" fmla="*/ 698821 h 818233"/>
                <a:gd name="connsiteX1" fmla="*/ 85130 w 949427"/>
                <a:gd name="connsiteY1" fmla="*/ 171613 h 818233"/>
                <a:gd name="connsiteX2" fmla="*/ 948035 w 949427"/>
                <a:gd name="connsiteY2" fmla="*/ 308773 h 818233"/>
                <a:gd name="connsiteX3" fmla="*/ 884574 w 949427"/>
                <a:gd name="connsiteY3" fmla="*/ 763591 h 818233"/>
                <a:gd name="connsiteX4" fmla="*/ 0 w 949427"/>
                <a:gd name="connsiteY4" fmla="*/ 698821 h 818233"/>
                <a:gd name="connsiteX0" fmla="*/ 25353 w 974780"/>
                <a:gd name="connsiteY0" fmla="*/ 698821 h 818233"/>
                <a:gd name="connsiteX1" fmla="*/ 110483 w 974780"/>
                <a:gd name="connsiteY1" fmla="*/ 171613 h 818233"/>
                <a:gd name="connsiteX2" fmla="*/ 973388 w 974780"/>
                <a:gd name="connsiteY2" fmla="*/ 308773 h 818233"/>
                <a:gd name="connsiteX3" fmla="*/ 909927 w 974780"/>
                <a:gd name="connsiteY3" fmla="*/ 763591 h 818233"/>
                <a:gd name="connsiteX4" fmla="*/ 25353 w 974780"/>
                <a:gd name="connsiteY4" fmla="*/ 698821 h 81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780" h="818233">
                  <a:moveTo>
                    <a:pt x="25353" y="698821"/>
                  </a:moveTo>
                  <a:cubicBezTo>
                    <a:pt x="-33900" y="523085"/>
                    <a:pt x="17336" y="374019"/>
                    <a:pt x="110483" y="171613"/>
                  </a:cubicBezTo>
                  <a:cubicBezTo>
                    <a:pt x="376528" y="-78577"/>
                    <a:pt x="1008333" y="-73497"/>
                    <a:pt x="973388" y="308773"/>
                  </a:cubicBezTo>
                  <a:cubicBezTo>
                    <a:pt x="887464" y="509909"/>
                    <a:pt x="927271" y="566265"/>
                    <a:pt x="909927" y="763591"/>
                  </a:cubicBezTo>
                  <a:cubicBezTo>
                    <a:pt x="637929" y="841061"/>
                    <a:pt x="251631" y="849951"/>
                    <a:pt x="25353" y="69882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Rettangolo 74">
              <a:extLst>
                <a:ext uri="{FF2B5EF4-FFF2-40B4-BE49-F238E27FC236}">
                  <a16:creationId xmlns:a16="http://schemas.microsoft.com/office/drawing/2014/main" id="{D7F34B49-937D-9F2B-AC7F-093C6A72F831}"/>
                </a:ext>
              </a:extLst>
            </p:cNvPr>
            <p:cNvSpPr/>
            <p:nvPr/>
          </p:nvSpPr>
          <p:spPr>
            <a:xfrm>
              <a:off x="8699382" y="5807124"/>
              <a:ext cx="1097602" cy="650633"/>
            </a:xfrm>
            <a:custGeom>
              <a:avLst/>
              <a:gdLst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0 w 1158856"/>
                <a:gd name="connsiteY3" fmla="*/ 779114 h 779114"/>
                <a:gd name="connsiteX4" fmla="*/ 0 w 1158856"/>
                <a:gd name="connsiteY4" fmla="*/ 0 h 779114"/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407670 w 1158856"/>
                <a:gd name="connsiteY3" fmla="*/ 580994 h 779114"/>
                <a:gd name="connsiteX4" fmla="*/ 0 w 1158856"/>
                <a:gd name="connsiteY4" fmla="*/ 0 h 779114"/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327660 w 1158856"/>
                <a:gd name="connsiteY3" fmla="*/ 706724 h 779114"/>
                <a:gd name="connsiteX4" fmla="*/ 0 w 1158856"/>
                <a:gd name="connsiteY4" fmla="*/ 0 h 779114"/>
                <a:gd name="connsiteX0" fmla="*/ 0 w 1158856"/>
                <a:gd name="connsiteY0" fmla="*/ 0 h 721964"/>
                <a:gd name="connsiteX1" fmla="*/ 1158856 w 1158856"/>
                <a:gd name="connsiteY1" fmla="*/ 0 h 721964"/>
                <a:gd name="connsiteX2" fmla="*/ 941686 w 1158856"/>
                <a:gd name="connsiteY2" fmla="*/ 721964 h 721964"/>
                <a:gd name="connsiteX3" fmla="*/ 327660 w 1158856"/>
                <a:gd name="connsiteY3" fmla="*/ 706724 h 721964"/>
                <a:gd name="connsiteX4" fmla="*/ 0 w 1158856"/>
                <a:gd name="connsiteY4" fmla="*/ 0 h 721964"/>
                <a:gd name="connsiteX0" fmla="*/ 0 w 1158856"/>
                <a:gd name="connsiteY0" fmla="*/ 0 h 706724"/>
                <a:gd name="connsiteX1" fmla="*/ 1158856 w 1158856"/>
                <a:gd name="connsiteY1" fmla="*/ 0 h 706724"/>
                <a:gd name="connsiteX2" fmla="*/ 1128376 w 1158856"/>
                <a:gd name="connsiteY2" fmla="*/ 630524 h 706724"/>
                <a:gd name="connsiteX3" fmla="*/ 327660 w 1158856"/>
                <a:gd name="connsiteY3" fmla="*/ 706724 h 706724"/>
                <a:gd name="connsiteX4" fmla="*/ 0 w 1158856"/>
                <a:gd name="connsiteY4" fmla="*/ 0 h 706724"/>
                <a:gd name="connsiteX0" fmla="*/ 0 w 1128376"/>
                <a:gd name="connsiteY0" fmla="*/ 0 h 706724"/>
                <a:gd name="connsiteX1" fmla="*/ 1078846 w 1128376"/>
                <a:gd name="connsiteY1" fmla="*/ 270510 h 706724"/>
                <a:gd name="connsiteX2" fmla="*/ 1128376 w 1128376"/>
                <a:gd name="connsiteY2" fmla="*/ 630524 h 706724"/>
                <a:gd name="connsiteX3" fmla="*/ 327660 w 1128376"/>
                <a:gd name="connsiteY3" fmla="*/ 706724 h 706724"/>
                <a:gd name="connsiteX4" fmla="*/ 0 w 1128376"/>
                <a:gd name="connsiteY4" fmla="*/ 0 h 706724"/>
                <a:gd name="connsiteX0" fmla="*/ 0 w 1128376"/>
                <a:gd name="connsiteY0" fmla="*/ 0 h 706724"/>
                <a:gd name="connsiteX1" fmla="*/ 1002646 w 1128376"/>
                <a:gd name="connsiteY1" fmla="*/ 182880 h 706724"/>
                <a:gd name="connsiteX2" fmla="*/ 1128376 w 1128376"/>
                <a:gd name="connsiteY2" fmla="*/ 630524 h 706724"/>
                <a:gd name="connsiteX3" fmla="*/ 327660 w 1128376"/>
                <a:gd name="connsiteY3" fmla="*/ 706724 h 706724"/>
                <a:gd name="connsiteX4" fmla="*/ 0 w 1128376"/>
                <a:gd name="connsiteY4" fmla="*/ 0 h 706724"/>
                <a:gd name="connsiteX0" fmla="*/ 26670 w 800716"/>
                <a:gd name="connsiteY0" fmla="*/ 53340 h 523844"/>
                <a:gd name="connsiteX1" fmla="*/ 674986 w 800716"/>
                <a:gd name="connsiteY1" fmla="*/ 0 h 523844"/>
                <a:gd name="connsiteX2" fmla="*/ 800716 w 800716"/>
                <a:gd name="connsiteY2" fmla="*/ 447644 h 523844"/>
                <a:gd name="connsiteX3" fmla="*/ 0 w 800716"/>
                <a:gd name="connsiteY3" fmla="*/ 523844 h 523844"/>
                <a:gd name="connsiteX4" fmla="*/ 26670 w 800716"/>
                <a:gd name="connsiteY4" fmla="*/ 53340 h 523844"/>
                <a:gd name="connsiteX0" fmla="*/ 0 w 1006456"/>
                <a:gd name="connsiteY0" fmla="*/ 0 h 603854"/>
                <a:gd name="connsiteX1" fmla="*/ 880726 w 1006456"/>
                <a:gd name="connsiteY1" fmla="*/ 80010 h 603854"/>
                <a:gd name="connsiteX2" fmla="*/ 1006456 w 1006456"/>
                <a:gd name="connsiteY2" fmla="*/ 527654 h 603854"/>
                <a:gd name="connsiteX3" fmla="*/ 205740 w 1006456"/>
                <a:gd name="connsiteY3" fmla="*/ 603854 h 603854"/>
                <a:gd name="connsiteX4" fmla="*/ 0 w 1006456"/>
                <a:gd name="connsiteY4" fmla="*/ 0 h 603854"/>
                <a:gd name="connsiteX0" fmla="*/ 23923 w 1030379"/>
                <a:gd name="connsiteY0" fmla="*/ 0 h 603854"/>
                <a:gd name="connsiteX1" fmla="*/ 904649 w 1030379"/>
                <a:gd name="connsiteY1" fmla="*/ 80010 h 603854"/>
                <a:gd name="connsiteX2" fmla="*/ 1030379 w 1030379"/>
                <a:gd name="connsiteY2" fmla="*/ 527654 h 603854"/>
                <a:gd name="connsiteX3" fmla="*/ 229663 w 1030379"/>
                <a:gd name="connsiteY3" fmla="*/ 603854 h 603854"/>
                <a:gd name="connsiteX4" fmla="*/ 23923 w 1030379"/>
                <a:gd name="connsiteY4" fmla="*/ 0 h 603854"/>
                <a:gd name="connsiteX0" fmla="*/ 26945 w 1033401"/>
                <a:gd name="connsiteY0" fmla="*/ 0 h 603854"/>
                <a:gd name="connsiteX1" fmla="*/ 907671 w 1033401"/>
                <a:gd name="connsiteY1" fmla="*/ 80010 h 603854"/>
                <a:gd name="connsiteX2" fmla="*/ 1033401 w 1033401"/>
                <a:gd name="connsiteY2" fmla="*/ 527654 h 603854"/>
                <a:gd name="connsiteX3" fmla="*/ 232685 w 1033401"/>
                <a:gd name="connsiteY3" fmla="*/ 603854 h 603854"/>
                <a:gd name="connsiteX4" fmla="*/ 26945 w 1033401"/>
                <a:gd name="connsiteY4" fmla="*/ 0 h 603854"/>
                <a:gd name="connsiteX0" fmla="*/ 26945 w 1033401"/>
                <a:gd name="connsiteY0" fmla="*/ 0 h 650763"/>
                <a:gd name="connsiteX1" fmla="*/ 907671 w 1033401"/>
                <a:gd name="connsiteY1" fmla="*/ 80010 h 650763"/>
                <a:gd name="connsiteX2" fmla="*/ 1033401 w 1033401"/>
                <a:gd name="connsiteY2" fmla="*/ 527654 h 650763"/>
                <a:gd name="connsiteX3" fmla="*/ 232685 w 1033401"/>
                <a:gd name="connsiteY3" fmla="*/ 603854 h 650763"/>
                <a:gd name="connsiteX4" fmla="*/ 26945 w 1033401"/>
                <a:gd name="connsiteY4" fmla="*/ 0 h 650763"/>
                <a:gd name="connsiteX0" fmla="*/ 26945 w 1033401"/>
                <a:gd name="connsiteY0" fmla="*/ 0 h 660008"/>
                <a:gd name="connsiteX1" fmla="*/ 907671 w 1033401"/>
                <a:gd name="connsiteY1" fmla="*/ 80010 h 660008"/>
                <a:gd name="connsiteX2" fmla="*/ 1033401 w 1033401"/>
                <a:gd name="connsiteY2" fmla="*/ 527654 h 660008"/>
                <a:gd name="connsiteX3" fmla="*/ 232685 w 1033401"/>
                <a:gd name="connsiteY3" fmla="*/ 603854 h 660008"/>
                <a:gd name="connsiteX4" fmla="*/ 26945 w 1033401"/>
                <a:gd name="connsiteY4" fmla="*/ 0 h 660008"/>
                <a:gd name="connsiteX0" fmla="*/ 26945 w 1046843"/>
                <a:gd name="connsiteY0" fmla="*/ 0 h 660008"/>
                <a:gd name="connsiteX1" fmla="*/ 907671 w 1046843"/>
                <a:gd name="connsiteY1" fmla="*/ 80010 h 660008"/>
                <a:gd name="connsiteX2" fmla="*/ 1033401 w 1046843"/>
                <a:gd name="connsiteY2" fmla="*/ 527654 h 660008"/>
                <a:gd name="connsiteX3" fmla="*/ 232685 w 1046843"/>
                <a:gd name="connsiteY3" fmla="*/ 603854 h 660008"/>
                <a:gd name="connsiteX4" fmla="*/ 26945 w 1046843"/>
                <a:gd name="connsiteY4" fmla="*/ 0 h 660008"/>
                <a:gd name="connsiteX0" fmla="*/ 26945 w 1054476"/>
                <a:gd name="connsiteY0" fmla="*/ 0 h 660008"/>
                <a:gd name="connsiteX1" fmla="*/ 907671 w 1054476"/>
                <a:gd name="connsiteY1" fmla="*/ 80010 h 660008"/>
                <a:gd name="connsiteX2" fmla="*/ 1033401 w 1054476"/>
                <a:gd name="connsiteY2" fmla="*/ 527654 h 660008"/>
                <a:gd name="connsiteX3" fmla="*/ 232685 w 1054476"/>
                <a:gd name="connsiteY3" fmla="*/ 603854 h 660008"/>
                <a:gd name="connsiteX4" fmla="*/ 26945 w 1054476"/>
                <a:gd name="connsiteY4" fmla="*/ 0 h 660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476" h="660008">
                  <a:moveTo>
                    <a:pt x="26945" y="0"/>
                  </a:moveTo>
                  <a:lnTo>
                    <a:pt x="907671" y="80010"/>
                  </a:lnTo>
                  <a:cubicBezTo>
                    <a:pt x="1025781" y="156835"/>
                    <a:pt x="1090551" y="370819"/>
                    <a:pt x="1033401" y="527654"/>
                  </a:cubicBezTo>
                  <a:cubicBezTo>
                    <a:pt x="1033196" y="606394"/>
                    <a:pt x="781530" y="734664"/>
                    <a:pt x="232685" y="603854"/>
                  </a:cubicBezTo>
                  <a:cubicBezTo>
                    <a:pt x="126005" y="410189"/>
                    <a:pt x="-72115" y="212715"/>
                    <a:pt x="2694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Trapezio 28">
              <a:extLst>
                <a:ext uri="{FF2B5EF4-FFF2-40B4-BE49-F238E27FC236}">
                  <a16:creationId xmlns:a16="http://schemas.microsoft.com/office/drawing/2014/main" id="{992E2919-C290-76DF-9628-ECDE4554F212}"/>
                </a:ext>
              </a:extLst>
            </p:cNvPr>
            <p:cNvSpPr/>
            <p:nvPr/>
          </p:nvSpPr>
          <p:spPr>
            <a:xfrm rot="10800000">
              <a:off x="8050549" y="2047326"/>
              <a:ext cx="1304608" cy="1024419"/>
            </a:xfrm>
            <a:custGeom>
              <a:avLst/>
              <a:gdLst>
                <a:gd name="connsiteX0" fmla="*/ 0 w 1017129"/>
                <a:gd name="connsiteY0" fmla="*/ 932501 h 932501"/>
                <a:gd name="connsiteX1" fmla="*/ 122316 w 1017129"/>
                <a:gd name="connsiteY1" fmla="*/ 0 h 932501"/>
                <a:gd name="connsiteX2" fmla="*/ 894813 w 1017129"/>
                <a:gd name="connsiteY2" fmla="*/ 0 h 932501"/>
                <a:gd name="connsiteX3" fmla="*/ 1017129 w 1017129"/>
                <a:gd name="connsiteY3" fmla="*/ 932501 h 932501"/>
                <a:gd name="connsiteX4" fmla="*/ 0 w 1017129"/>
                <a:gd name="connsiteY4" fmla="*/ 932501 h 932501"/>
                <a:gd name="connsiteX0" fmla="*/ 0 w 1192389"/>
                <a:gd name="connsiteY0" fmla="*/ 932501 h 932501"/>
                <a:gd name="connsiteX1" fmla="*/ 122316 w 1192389"/>
                <a:gd name="connsiteY1" fmla="*/ 0 h 932501"/>
                <a:gd name="connsiteX2" fmla="*/ 894813 w 1192389"/>
                <a:gd name="connsiteY2" fmla="*/ 0 h 932501"/>
                <a:gd name="connsiteX3" fmla="*/ 1192389 w 1192389"/>
                <a:gd name="connsiteY3" fmla="*/ 909641 h 932501"/>
                <a:gd name="connsiteX4" fmla="*/ 0 w 1192389"/>
                <a:gd name="connsiteY4" fmla="*/ 932501 h 93250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825821 h 1023941"/>
                <a:gd name="connsiteX1" fmla="*/ 175656 w 1253349"/>
                <a:gd name="connsiteY1" fmla="*/ 0 h 1023941"/>
                <a:gd name="connsiteX2" fmla="*/ 955773 w 1253349"/>
                <a:gd name="connsiteY2" fmla="*/ 114300 h 1023941"/>
                <a:gd name="connsiteX3" fmla="*/ 1253349 w 1253349"/>
                <a:gd name="connsiteY3" fmla="*/ 1023941 h 1023941"/>
                <a:gd name="connsiteX4" fmla="*/ 0 w 1253349"/>
                <a:gd name="connsiteY4" fmla="*/ 825821 h 1023941"/>
                <a:gd name="connsiteX0" fmla="*/ 0 w 1253349"/>
                <a:gd name="connsiteY0" fmla="*/ 841061 h 1039181"/>
                <a:gd name="connsiteX1" fmla="*/ 175656 w 1253349"/>
                <a:gd name="connsiteY1" fmla="*/ 15240 h 1039181"/>
                <a:gd name="connsiteX2" fmla="*/ 963393 w 1253349"/>
                <a:gd name="connsiteY2" fmla="*/ 0 h 1039181"/>
                <a:gd name="connsiteX3" fmla="*/ 1253349 w 1253349"/>
                <a:gd name="connsiteY3" fmla="*/ 1039181 h 1039181"/>
                <a:gd name="connsiteX4" fmla="*/ 0 w 1253349"/>
                <a:gd name="connsiteY4" fmla="*/ 841061 h 1039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3349" h="1039181">
                  <a:moveTo>
                    <a:pt x="0" y="841061"/>
                  </a:moveTo>
                  <a:cubicBezTo>
                    <a:pt x="61092" y="603887"/>
                    <a:pt x="152664" y="336234"/>
                    <a:pt x="175656" y="15240"/>
                  </a:cubicBezTo>
                  <a:lnTo>
                    <a:pt x="963393" y="0"/>
                  </a:lnTo>
                  <a:cubicBezTo>
                    <a:pt x="994005" y="371794"/>
                    <a:pt x="1100817" y="568327"/>
                    <a:pt x="1253349" y="1039181"/>
                  </a:cubicBezTo>
                  <a:lnTo>
                    <a:pt x="0" y="841061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Trapezio 37">
              <a:extLst>
                <a:ext uri="{FF2B5EF4-FFF2-40B4-BE49-F238E27FC236}">
                  <a16:creationId xmlns:a16="http://schemas.microsoft.com/office/drawing/2014/main" id="{0A8EAE8B-BBC2-8B56-5D41-7393D5950DA8}"/>
                </a:ext>
              </a:extLst>
            </p:cNvPr>
            <p:cNvSpPr/>
            <p:nvPr/>
          </p:nvSpPr>
          <p:spPr>
            <a:xfrm rot="12826572" flipH="1">
              <a:off x="10125367" y="2058819"/>
              <a:ext cx="600493" cy="693589"/>
            </a:xfrm>
            <a:custGeom>
              <a:avLst/>
              <a:gdLst>
                <a:gd name="connsiteX0" fmla="*/ 0 w 653937"/>
                <a:gd name="connsiteY0" fmla="*/ 658283 h 658283"/>
                <a:gd name="connsiteX1" fmla="*/ 110496 w 653937"/>
                <a:gd name="connsiteY1" fmla="*/ 0 h 658283"/>
                <a:gd name="connsiteX2" fmla="*/ 543441 w 653937"/>
                <a:gd name="connsiteY2" fmla="*/ 0 h 658283"/>
                <a:gd name="connsiteX3" fmla="*/ 653937 w 653937"/>
                <a:gd name="connsiteY3" fmla="*/ 658283 h 658283"/>
                <a:gd name="connsiteX4" fmla="*/ 0 w 653937"/>
                <a:gd name="connsiteY4" fmla="*/ 658283 h 658283"/>
                <a:gd name="connsiteX0" fmla="*/ 36933 w 690870"/>
                <a:gd name="connsiteY0" fmla="*/ 658283 h 658734"/>
                <a:gd name="connsiteX1" fmla="*/ 147429 w 690870"/>
                <a:gd name="connsiteY1" fmla="*/ 0 h 658734"/>
                <a:gd name="connsiteX2" fmla="*/ 580374 w 690870"/>
                <a:gd name="connsiteY2" fmla="*/ 0 h 658734"/>
                <a:gd name="connsiteX3" fmla="*/ 690870 w 690870"/>
                <a:gd name="connsiteY3" fmla="*/ 658283 h 658734"/>
                <a:gd name="connsiteX4" fmla="*/ 36933 w 690870"/>
                <a:gd name="connsiteY4" fmla="*/ 658283 h 658734"/>
                <a:gd name="connsiteX0" fmla="*/ 36933 w 690870"/>
                <a:gd name="connsiteY0" fmla="*/ 658283 h 719243"/>
                <a:gd name="connsiteX1" fmla="*/ 147429 w 690870"/>
                <a:gd name="connsiteY1" fmla="*/ 0 h 719243"/>
                <a:gd name="connsiteX2" fmla="*/ 580374 w 690870"/>
                <a:gd name="connsiteY2" fmla="*/ 0 h 719243"/>
                <a:gd name="connsiteX3" fmla="*/ 690870 w 690870"/>
                <a:gd name="connsiteY3" fmla="*/ 658283 h 719243"/>
                <a:gd name="connsiteX4" fmla="*/ 36933 w 690870"/>
                <a:gd name="connsiteY4" fmla="*/ 658283 h 719243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48676 w 702980"/>
                <a:gd name="connsiteY0" fmla="*/ 752153 h 866737"/>
                <a:gd name="connsiteX1" fmla="*/ 91620 w 702980"/>
                <a:gd name="connsiteY1" fmla="*/ 0 h 866737"/>
                <a:gd name="connsiteX2" fmla="*/ 592117 w 702980"/>
                <a:gd name="connsiteY2" fmla="*/ 93870 h 866737"/>
                <a:gd name="connsiteX3" fmla="*/ 702613 w 702980"/>
                <a:gd name="connsiteY3" fmla="*/ 752153 h 866737"/>
                <a:gd name="connsiteX4" fmla="*/ 48676 w 702980"/>
                <a:gd name="connsiteY4" fmla="*/ 752153 h 866737"/>
                <a:gd name="connsiteX0" fmla="*/ 42672 w 696976"/>
                <a:gd name="connsiteY0" fmla="*/ 752153 h 866737"/>
                <a:gd name="connsiteX1" fmla="*/ 85616 w 696976"/>
                <a:gd name="connsiteY1" fmla="*/ 0 h 866737"/>
                <a:gd name="connsiteX2" fmla="*/ 586113 w 696976"/>
                <a:gd name="connsiteY2" fmla="*/ 93870 h 866737"/>
                <a:gd name="connsiteX3" fmla="*/ 696609 w 696976"/>
                <a:gd name="connsiteY3" fmla="*/ 752153 h 866737"/>
                <a:gd name="connsiteX4" fmla="*/ 42672 w 696976"/>
                <a:gd name="connsiteY4" fmla="*/ 752153 h 86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976" h="866737">
                  <a:moveTo>
                    <a:pt x="42672" y="752153"/>
                  </a:moveTo>
                  <a:cubicBezTo>
                    <a:pt x="-72896" y="768945"/>
                    <a:pt x="82560" y="228815"/>
                    <a:pt x="85616" y="0"/>
                  </a:cubicBezTo>
                  <a:lnTo>
                    <a:pt x="586113" y="93870"/>
                  </a:lnTo>
                  <a:cubicBezTo>
                    <a:pt x="622945" y="313298"/>
                    <a:pt x="629297" y="464145"/>
                    <a:pt x="696609" y="752153"/>
                  </a:cubicBezTo>
                  <a:cubicBezTo>
                    <a:pt x="714850" y="919793"/>
                    <a:pt x="47291" y="889313"/>
                    <a:pt x="42672" y="75215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Ovale 17">
              <a:extLst>
                <a:ext uri="{FF2B5EF4-FFF2-40B4-BE49-F238E27FC236}">
                  <a16:creationId xmlns:a16="http://schemas.microsoft.com/office/drawing/2014/main" id="{A29EC54B-B340-C4D1-100A-8ADA91021DDE}"/>
                </a:ext>
              </a:extLst>
            </p:cNvPr>
            <p:cNvSpPr/>
            <p:nvPr/>
          </p:nvSpPr>
          <p:spPr>
            <a:xfrm>
              <a:off x="10323047" y="2111767"/>
              <a:ext cx="436240" cy="3092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Ovale 21">
              <a:extLst>
                <a:ext uri="{FF2B5EF4-FFF2-40B4-BE49-F238E27FC236}">
                  <a16:creationId xmlns:a16="http://schemas.microsoft.com/office/drawing/2014/main" id="{7A7F78A8-F79E-45F8-24E8-C850CD1DAB37}"/>
                </a:ext>
              </a:extLst>
            </p:cNvPr>
            <p:cNvSpPr/>
            <p:nvPr/>
          </p:nvSpPr>
          <p:spPr>
            <a:xfrm rot="19062449">
              <a:off x="9831871" y="910706"/>
              <a:ext cx="564197" cy="162779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Trapezio 42">
              <a:extLst>
                <a:ext uri="{FF2B5EF4-FFF2-40B4-BE49-F238E27FC236}">
                  <a16:creationId xmlns:a16="http://schemas.microsoft.com/office/drawing/2014/main" id="{082CC937-4CBD-EA7C-60A6-8ADBA32EBFAF}"/>
                </a:ext>
              </a:extLst>
            </p:cNvPr>
            <p:cNvSpPr/>
            <p:nvPr/>
          </p:nvSpPr>
          <p:spPr>
            <a:xfrm rot="1959402">
              <a:off x="9626828" y="2574122"/>
              <a:ext cx="798272" cy="894474"/>
            </a:xfrm>
            <a:custGeom>
              <a:avLst/>
              <a:gdLst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722401 w 933837"/>
                <a:gd name="connsiteY2" fmla="*/ 0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878897"/>
                <a:gd name="connsiteY0" fmla="*/ 845746 h 845746"/>
                <a:gd name="connsiteX1" fmla="*/ 211437 w 878897"/>
                <a:gd name="connsiteY1" fmla="*/ 0 h 845746"/>
                <a:gd name="connsiteX2" fmla="*/ 635384 w 878897"/>
                <a:gd name="connsiteY2" fmla="*/ 19567 h 845746"/>
                <a:gd name="connsiteX3" fmla="*/ 878897 w 878897"/>
                <a:gd name="connsiteY3" fmla="*/ 844755 h 845746"/>
                <a:gd name="connsiteX4" fmla="*/ 0 w 878897"/>
                <a:gd name="connsiteY4" fmla="*/ 845746 h 845746"/>
                <a:gd name="connsiteX0" fmla="*/ 0 w 924445"/>
                <a:gd name="connsiteY0" fmla="*/ 845746 h 845746"/>
                <a:gd name="connsiteX1" fmla="*/ 211437 w 924445"/>
                <a:gd name="connsiteY1" fmla="*/ 0 h 845746"/>
                <a:gd name="connsiteX2" fmla="*/ 635384 w 924445"/>
                <a:gd name="connsiteY2" fmla="*/ 19567 h 845746"/>
                <a:gd name="connsiteX3" fmla="*/ 878897 w 924445"/>
                <a:gd name="connsiteY3" fmla="*/ 844755 h 845746"/>
                <a:gd name="connsiteX4" fmla="*/ 0 w 924445"/>
                <a:gd name="connsiteY4" fmla="*/ 845746 h 845746"/>
                <a:gd name="connsiteX0" fmla="*/ 0 w 924445"/>
                <a:gd name="connsiteY0" fmla="*/ 845746 h 895165"/>
                <a:gd name="connsiteX1" fmla="*/ 211437 w 924445"/>
                <a:gd name="connsiteY1" fmla="*/ 0 h 895165"/>
                <a:gd name="connsiteX2" fmla="*/ 635384 w 924445"/>
                <a:gd name="connsiteY2" fmla="*/ 19567 h 895165"/>
                <a:gd name="connsiteX3" fmla="*/ 878897 w 924445"/>
                <a:gd name="connsiteY3" fmla="*/ 844755 h 895165"/>
                <a:gd name="connsiteX4" fmla="*/ 0 w 924445"/>
                <a:gd name="connsiteY4" fmla="*/ 845746 h 895165"/>
                <a:gd name="connsiteX0" fmla="*/ 0 w 927114"/>
                <a:gd name="connsiteY0" fmla="*/ 856273 h 898070"/>
                <a:gd name="connsiteX1" fmla="*/ 214106 w 927114"/>
                <a:gd name="connsiteY1" fmla="*/ 0 h 898070"/>
                <a:gd name="connsiteX2" fmla="*/ 638053 w 927114"/>
                <a:gd name="connsiteY2" fmla="*/ 19567 h 898070"/>
                <a:gd name="connsiteX3" fmla="*/ 881566 w 927114"/>
                <a:gd name="connsiteY3" fmla="*/ 844755 h 898070"/>
                <a:gd name="connsiteX4" fmla="*/ 0 w 927114"/>
                <a:gd name="connsiteY4" fmla="*/ 856273 h 898070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888649"/>
                <a:gd name="connsiteY0" fmla="*/ 856273 h 907363"/>
                <a:gd name="connsiteX1" fmla="*/ 214106 w 888649"/>
                <a:gd name="connsiteY1" fmla="*/ 0 h 907363"/>
                <a:gd name="connsiteX2" fmla="*/ 638053 w 888649"/>
                <a:gd name="connsiteY2" fmla="*/ 19567 h 907363"/>
                <a:gd name="connsiteX3" fmla="*/ 830678 w 888649"/>
                <a:gd name="connsiteY3" fmla="*/ 818597 h 907363"/>
                <a:gd name="connsiteX4" fmla="*/ 0 w 888649"/>
                <a:gd name="connsiteY4" fmla="*/ 856273 h 907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49" h="907363">
                  <a:moveTo>
                    <a:pt x="0" y="856273"/>
                  </a:moveTo>
                  <a:cubicBezTo>
                    <a:pt x="6187" y="525446"/>
                    <a:pt x="76406" y="294961"/>
                    <a:pt x="214106" y="0"/>
                  </a:cubicBezTo>
                  <a:lnTo>
                    <a:pt x="638053" y="19567"/>
                  </a:lnTo>
                  <a:cubicBezTo>
                    <a:pt x="916004" y="361593"/>
                    <a:pt x="934010" y="548976"/>
                    <a:pt x="830678" y="818597"/>
                  </a:cubicBezTo>
                  <a:cubicBezTo>
                    <a:pt x="573727" y="931605"/>
                    <a:pt x="178789" y="928146"/>
                    <a:pt x="0" y="85627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9" name="Trapezio 43">
              <a:extLst>
                <a:ext uri="{FF2B5EF4-FFF2-40B4-BE49-F238E27FC236}">
                  <a16:creationId xmlns:a16="http://schemas.microsoft.com/office/drawing/2014/main" id="{A8639AAD-A734-945A-80CF-697AF9C58349}"/>
                </a:ext>
              </a:extLst>
            </p:cNvPr>
            <p:cNvSpPr/>
            <p:nvPr/>
          </p:nvSpPr>
          <p:spPr>
            <a:xfrm rot="1803963">
              <a:off x="9733166" y="2620272"/>
              <a:ext cx="544607" cy="612528"/>
            </a:xfrm>
            <a:custGeom>
              <a:avLst/>
              <a:gdLst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6927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55288 h 655288"/>
                <a:gd name="connsiteX1" fmla="*/ 243832 w 729289"/>
                <a:gd name="connsiteY1" fmla="*/ 0 h 655288"/>
                <a:gd name="connsiteX2" fmla="*/ 500697 w 729289"/>
                <a:gd name="connsiteY2" fmla="*/ 15240 h 655288"/>
                <a:gd name="connsiteX3" fmla="*/ 729289 w 729289"/>
                <a:gd name="connsiteY3" fmla="*/ 655288 h 655288"/>
                <a:gd name="connsiteX4" fmla="*/ 0 w 729289"/>
                <a:gd name="connsiteY4" fmla="*/ 655288 h 655288"/>
                <a:gd name="connsiteX0" fmla="*/ 0 w 729289"/>
                <a:gd name="connsiteY0" fmla="*/ 640048 h 640048"/>
                <a:gd name="connsiteX1" fmla="*/ 251452 w 729289"/>
                <a:gd name="connsiteY1" fmla="*/ 762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858"/>
                <a:gd name="connsiteY0" fmla="*/ 687743 h 687743"/>
                <a:gd name="connsiteX1" fmla="*/ 251452 w 729858"/>
                <a:gd name="connsiteY1" fmla="*/ 55315 h 687743"/>
                <a:gd name="connsiteX2" fmla="*/ 500697 w 729858"/>
                <a:gd name="connsiteY2" fmla="*/ 47695 h 687743"/>
                <a:gd name="connsiteX3" fmla="*/ 729289 w 729858"/>
                <a:gd name="connsiteY3" fmla="*/ 687743 h 687743"/>
                <a:gd name="connsiteX4" fmla="*/ 0 w 729858"/>
                <a:gd name="connsiteY4" fmla="*/ 687743 h 687743"/>
                <a:gd name="connsiteX0" fmla="*/ 0 w 729858"/>
                <a:gd name="connsiteY0" fmla="*/ 687743 h 724996"/>
                <a:gd name="connsiteX1" fmla="*/ 251452 w 729858"/>
                <a:gd name="connsiteY1" fmla="*/ 55315 h 724996"/>
                <a:gd name="connsiteX2" fmla="*/ 500697 w 729858"/>
                <a:gd name="connsiteY2" fmla="*/ 47695 h 724996"/>
                <a:gd name="connsiteX3" fmla="*/ 729289 w 729858"/>
                <a:gd name="connsiteY3" fmla="*/ 687743 h 724996"/>
                <a:gd name="connsiteX4" fmla="*/ 0 w 729858"/>
                <a:gd name="connsiteY4" fmla="*/ 687743 h 724996"/>
                <a:gd name="connsiteX0" fmla="*/ 0 w 729858"/>
                <a:gd name="connsiteY0" fmla="*/ 687743 h 742369"/>
                <a:gd name="connsiteX1" fmla="*/ 251452 w 729858"/>
                <a:gd name="connsiteY1" fmla="*/ 55315 h 742369"/>
                <a:gd name="connsiteX2" fmla="*/ 500697 w 729858"/>
                <a:gd name="connsiteY2" fmla="*/ 47695 h 742369"/>
                <a:gd name="connsiteX3" fmla="*/ 729289 w 729858"/>
                <a:gd name="connsiteY3" fmla="*/ 687743 h 742369"/>
                <a:gd name="connsiteX4" fmla="*/ 0 w 729858"/>
                <a:gd name="connsiteY4" fmla="*/ 687743 h 7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858" h="742369">
                  <a:moveTo>
                    <a:pt x="0" y="687743"/>
                  </a:moveTo>
                  <a:cubicBezTo>
                    <a:pt x="15237" y="438834"/>
                    <a:pt x="68575" y="258504"/>
                    <a:pt x="251452" y="55315"/>
                  </a:cubicBezTo>
                  <a:cubicBezTo>
                    <a:pt x="334534" y="-15805"/>
                    <a:pt x="425235" y="-18345"/>
                    <a:pt x="500697" y="47695"/>
                  </a:cubicBezTo>
                  <a:cubicBezTo>
                    <a:pt x="668334" y="192464"/>
                    <a:pt x="736912" y="459154"/>
                    <a:pt x="729289" y="687743"/>
                  </a:cubicBezTo>
                  <a:cubicBezTo>
                    <a:pt x="524293" y="771563"/>
                    <a:pt x="197376" y="748703"/>
                    <a:pt x="0" y="68774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4" name="Trapezio 67">
              <a:extLst>
                <a:ext uri="{FF2B5EF4-FFF2-40B4-BE49-F238E27FC236}">
                  <a16:creationId xmlns:a16="http://schemas.microsoft.com/office/drawing/2014/main" id="{163E659E-6504-5950-361B-F6E4C6BFB85D}"/>
                </a:ext>
              </a:extLst>
            </p:cNvPr>
            <p:cNvSpPr/>
            <p:nvPr/>
          </p:nvSpPr>
          <p:spPr>
            <a:xfrm rot="182189" flipH="1">
              <a:off x="8845329" y="3325439"/>
              <a:ext cx="999128" cy="1516701"/>
            </a:xfrm>
            <a:custGeom>
              <a:avLst/>
              <a:gdLst>
                <a:gd name="connsiteX0" fmla="*/ 0 w 1017409"/>
                <a:gd name="connsiteY0" fmla="*/ 1393390 h 1393390"/>
                <a:gd name="connsiteX1" fmla="*/ 149671 w 1017409"/>
                <a:gd name="connsiteY1" fmla="*/ 0 h 1393390"/>
                <a:gd name="connsiteX2" fmla="*/ 867738 w 1017409"/>
                <a:gd name="connsiteY2" fmla="*/ 0 h 1393390"/>
                <a:gd name="connsiteX3" fmla="*/ 1017409 w 1017409"/>
                <a:gd name="connsiteY3" fmla="*/ 1393390 h 1393390"/>
                <a:gd name="connsiteX4" fmla="*/ 0 w 1017409"/>
                <a:gd name="connsiteY4" fmla="*/ 1393390 h 1393390"/>
                <a:gd name="connsiteX0" fmla="*/ 0 w 961936"/>
                <a:gd name="connsiteY0" fmla="*/ 1393390 h 1393390"/>
                <a:gd name="connsiteX1" fmla="*/ 149671 w 961936"/>
                <a:gd name="connsiteY1" fmla="*/ 0 h 1393390"/>
                <a:gd name="connsiteX2" fmla="*/ 867738 w 961936"/>
                <a:gd name="connsiteY2" fmla="*/ 0 h 1393390"/>
                <a:gd name="connsiteX3" fmla="*/ 961936 w 961936"/>
                <a:gd name="connsiteY3" fmla="*/ 1392953 h 1393390"/>
                <a:gd name="connsiteX4" fmla="*/ 0 w 961936"/>
                <a:gd name="connsiteY4" fmla="*/ 1393390 h 1393390"/>
                <a:gd name="connsiteX0" fmla="*/ 0 w 990173"/>
                <a:gd name="connsiteY0" fmla="*/ 1393390 h 1393390"/>
                <a:gd name="connsiteX1" fmla="*/ 149671 w 990173"/>
                <a:gd name="connsiteY1" fmla="*/ 0 h 1393390"/>
                <a:gd name="connsiteX2" fmla="*/ 867738 w 990173"/>
                <a:gd name="connsiteY2" fmla="*/ 0 h 1393390"/>
                <a:gd name="connsiteX3" fmla="*/ 961936 w 990173"/>
                <a:gd name="connsiteY3" fmla="*/ 1392953 h 1393390"/>
                <a:gd name="connsiteX4" fmla="*/ 0 w 990173"/>
                <a:gd name="connsiteY4" fmla="*/ 1393390 h 1393390"/>
                <a:gd name="connsiteX0" fmla="*/ 0 w 990173"/>
                <a:gd name="connsiteY0" fmla="*/ 1393390 h 1393390"/>
                <a:gd name="connsiteX1" fmla="*/ 149671 w 990173"/>
                <a:gd name="connsiteY1" fmla="*/ 0 h 1393390"/>
                <a:gd name="connsiteX2" fmla="*/ 867738 w 990173"/>
                <a:gd name="connsiteY2" fmla="*/ 0 h 1393390"/>
                <a:gd name="connsiteX3" fmla="*/ 961936 w 990173"/>
                <a:gd name="connsiteY3" fmla="*/ 1392953 h 1393390"/>
                <a:gd name="connsiteX4" fmla="*/ 0 w 990173"/>
                <a:gd name="connsiteY4" fmla="*/ 1393390 h 1393390"/>
                <a:gd name="connsiteX0" fmla="*/ 0 w 990173"/>
                <a:gd name="connsiteY0" fmla="*/ 1393390 h 1411727"/>
                <a:gd name="connsiteX1" fmla="*/ 149671 w 990173"/>
                <a:gd name="connsiteY1" fmla="*/ 0 h 1411727"/>
                <a:gd name="connsiteX2" fmla="*/ 867738 w 990173"/>
                <a:gd name="connsiteY2" fmla="*/ 0 h 1411727"/>
                <a:gd name="connsiteX3" fmla="*/ 961936 w 990173"/>
                <a:gd name="connsiteY3" fmla="*/ 1392953 h 1411727"/>
                <a:gd name="connsiteX4" fmla="*/ 0 w 990173"/>
                <a:gd name="connsiteY4" fmla="*/ 1393390 h 1411727"/>
                <a:gd name="connsiteX0" fmla="*/ 11176 w 1001349"/>
                <a:gd name="connsiteY0" fmla="*/ 1393390 h 1411727"/>
                <a:gd name="connsiteX1" fmla="*/ 160847 w 1001349"/>
                <a:gd name="connsiteY1" fmla="*/ 0 h 1411727"/>
                <a:gd name="connsiteX2" fmla="*/ 878914 w 1001349"/>
                <a:gd name="connsiteY2" fmla="*/ 0 h 1411727"/>
                <a:gd name="connsiteX3" fmla="*/ 973112 w 1001349"/>
                <a:gd name="connsiteY3" fmla="*/ 1392953 h 1411727"/>
                <a:gd name="connsiteX4" fmla="*/ 11176 w 1001349"/>
                <a:gd name="connsiteY4" fmla="*/ 1393390 h 1411727"/>
                <a:gd name="connsiteX0" fmla="*/ 13018 w 1003191"/>
                <a:gd name="connsiteY0" fmla="*/ 1393390 h 1411727"/>
                <a:gd name="connsiteX1" fmla="*/ 162689 w 1003191"/>
                <a:gd name="connsiteY1" fmla="*/ 0 h 1411727"/>
                <a:gd name="connsiteX2" fmla="*/ 880756 w 1003191"/>
                <a:gd name="connsiteY2" fmla="*/ 0 h 1411727"/>
                <a:gd name="connsiteX3" fmla="*/ 974954 w 1003191"/>
                <a:gd name="connsiteY3" fmla="*/ 1392953 h 1411727"/>
                <a:gd name="connsiteX4" fmla="*/ 13018 w 1003191"/>
                <a:gd name="connsiteY4" fmla="*/ 1393390 h 1411727"/>
                <a:gd name="connsiteX0" fmla="*/ 13018 w 996432"/>
                <a:gd name="connsiteY0" fmla="*/ 1393390 h 1450462"/>
                <a:gd name="connsiteX1" fmla="*/ 162689 w 996432"/>
                <a:gd name="connsiteY1" fmla="*/ 0 h 1450462"/>
                <a:gd name="connsiteX2" fmla="*/ 880756 w 996432"/>
                <a:gd name="connsiteY2" fmla="*/ 0 h 1450462"/>
                <a:gd name="connsiteX3" fmla="*/ 967173 w 996432"/>
                <a:gd name="connsiteY3" fmla="*/ 1450461 h 1450462"/>
                <a:gd name="connsiteX4" fmla="*/ 13018 w 996432"/>
                <a:gd name="connsiteY4" fmla="*/ 1393390 h 1450462"/>
                <a:gd name="connsiteX0" fmla="*/ 12523 w 995937"/>
                <a:gd name="connsiteY0" fmla="*/ 1393390 h 1450462"/>
                <a:gd name="connsiteX1" fmla="*/ 162194 w 995937"/>
                <a:gd name="connsiteY1" fmla="*/ 0 h 1450462"/>
                <a:gd name="connsiteX2" fmla="*/ 880261 w 995937"/>
                <a:gd name="connsiteY2" fmla="*/ 0 h 1450462"/>
                <a:gd name="connsiteX3" fmla="*/ 966678 w 995937"/>
                <a:gd name="connsiteY3" fmla="*/ 1450461 h 1450462"/>
                <a:gd name="connsiteX4" fmla="*/ 12523 w 995937"/>
                <a:gd name="connsiteY4" fmla="*/ 1393390 h 1450462"/>
                <a:gd name="connsiteX0" fmla="*/ 12523 w 995937"/>
                <a:gd name="connsiteY0" fmla="*/ 1432747 h 1489819"/>
                <a:gd name="connsiteX1" fmla="*/ 162194 w 995937"/>
                <a:gd name="connsiteY1" fmla="*/ 39357 h 1489819"/>
                <a:gd name="connsiteX2" fmla="*/ 880261 w 995937"/>
                <a:gd name="connsiteY2" fmla="*/ 39357 h 1489819"/>
                <a:gd name="connsiteX3" fmla="*/ 966678 w 995937"/>
                <a:gd name="connsiteY3" fmla="*/ 1489818 h 1489819"/>
                <a:gd name="connsiteX4" fmla="*/ 12523 w 995937"/>
                <a:gd name="connsiteY4" fmla="*/ 1432747 h 1489819"/>
                <a:gd name="connsiteX0" fmla="*/ 12523 w 995937"/>
                <a:gd name="connsiteY0" fmla="*/ 1432747 h 1518816"/>
                <a:gd name="connsiteX1" fmla="*/ 162194 w 995937"/>
                <a:gd name="connsiteY1" fmla="*/ 39357 h 1518816"/>
                <a:gd name="connsiteX2" fmla="*/ 880261 w 995937"/>
                <a:gd name="connsiteY2" fmla="*/ 39357 h 1518816"/>
                <a:gd name="connsiteX3" fmla="*/ 966678 w 995937"/>
                <a:gd name="connsiteY3" fmla="*/ 1489818 h 1518816"/>
                <a:gd name="connsiteX4" fmla="*/ 12523 w 995937"/>
                <a:gd name="connsiteY4" fmla="*/ 1432747 h 1518816"/>
                <a:gd name="connsiteX0" fmla="*/ 12523 w 995937"/>
                <a:gd name="connsiteY0" fmla="*/ 1432747 h 1534940"/>
                <a:gd name="connsiteX1" fmla="*/ 162194 w 995937"/>
                <a:gd name="connsiteY1" fmla="*/ 39357 h 1534940"/>
                <a:gd name="connsiteX2" fmla="*/ 880261 w 995937"/>
                <a:gd name="connsiteY2" fmla="*/ 39357 h 1534940"/>
                <a:gd name="connsiteX3" fmla="*/ 966678 w 995937"/>
                <a:gd name="connsiteY3" fmla="*/ 1489818 h 1534940"/>
                <a:gd name="connsiteX4" fmla="*/ 12523 w 995937"/>
                <a:gd name="connsiteY4" fmla="*/ 1432747 h 1534940"/>
                <a:gd name="connsiteX0" fmla="*/ 12523 w 1004252"/>
                <a:gd name="connsiteY0" fmla="*/ 1436363 h 1538556"/>
                <a:gd name="connsiteX1" fmla="*/ 162194 w 1004252"/>
                <a:gd name="connsiteY1" fmla="*/ 42973 h 1538556"/>
                <a:gd name="connsiteX2" fmla="*/ 928330 w 1004252"/>
                <a:gd name="connsiteY2" fmla="*/ 30176 h 1538556"/>
                <a:gd name="connsiteX3" fmla="*/ 966678 w 1004252"/>
                <a:gd name="connsiteY3" fmla="*/ 1493434 h 1538556"/>
                <a:gd name="connsiteX4" fmla="*/ 12523 w 1004252"/>
                <a:gd name="connsiteY4" fmla="*/ 1436363 h 1538556"/>
                <a:gd name="connsiteX0" fmla="*/ 12523 w 993035"/>
                <a:gd name="connsiteY0" fmla="*/ 1436363 h 1538556"/>
                <a:gd name="connsiteX1" fmla="*/ 162194 w 993035"/>
                <a:gd name="connsiteY1" fmla="*/ 42973 h 1538556"/>
                <a:gd name="connsiteX2" fmla="*/ 928330 w 993035"/>
                <a:gd name="connsiteY2" fmla="*/ 30176 h 1538556"/>
                <a:gd name="connsiteX3" fmla="*/ 966678 w 993035"/>
                <a:gd name="connsiteY3" fmla="*/ 1493434 h 1538556"/>
                <a:gd name="connsiteX4" fmla="*/ 12523 w 993035"/>
                <a:gd name="connsiteY4" fmla="*/ 1436363 h 153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035" h="1538556">
                  <a:moveTo>
                    <a:pt x="12523" y="1436363"/>
                  </a:moveTo>
                  <a:cubicBezTo>
                    <a:pt x="-40980" y="1340577"/>
                    <a:pt x="89837" y="569014"/>
                    <a:pt x="162194" y="42973"/>
                  </a:cubicBezTo>
                  <a:cubicBezTo>
                    <a:pt x="321651" y="-45582"/>
                    <a:pt x="688974" y="30176"/>
                    <a:pt x="928330" y="30176"/>
                  </a:cubicBezTo>
                  <a:cubicBezTo>
                    <a:pt x="881718" y="765200"/>
                    <a:pt x="1057201" y="1098114"/>
                    <a:pt x="966678" y="1493434"/>
                  </a:cubicBezTo>
                  <a:cubicBezTo>
                    <a:pt x="516692" y="1568971"/>
                    <a:pt x="95716" y="1549484"/>
                    <a:pt x="12523" y="143636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5" name="Rettangolo 51">
              <a:extLst>
                <a:ext uri="{FF2B5EF4-FFF2-40B4-BE49-F238E27FC236}">
                  <a16:creationId xmlns:a16="http://schemas.microsoft.com/office/drawing/2014/main" id="{F0D4FA02-777B-991F-7B2A-E3736EDE32E6}"/>
                </a:ext>
              </a:extLst>
            </p:cNvPr>
            <p:cNvSpPr/>
            <p:nvPr/>
          </p:nvSpPr>
          <p:spPr>
            <a:xfrm rot="151533">
              <a:off x="8998121" y="3341635"/>
              <a:ext cx="655033" cy="712164"/>
            </a:xfrm>
            <a:custGeom>
              <a:avLst/>
              <a:gdLst>
                <a:gd name="connsiteX0" fmla="*/ 0 w 616619"/>
                <a:gd name="connsiteY0" fmla="*/ 0 h 621814"/>
                <a:gd name="connsiteX1" fmla="*/ 616619 w 616619"/>
                <a:gd name="connsiteY1" fmla="*/ 0 h 621814"/>
                <a:gd name="connsiteX2" fmla="*/ 616619 w 616619"/>
                <a:gd name="connsiteY2" fmla="*/ 621814 h 621814"/>
                <a:gd name="connsiteX3" fmla="*/ 0 w 616619"/>
                <a:gd name="connsiteY3" fmla="*/ 621814 h 621814"/>
                <a:gd name="connsiteX4" fmla="*/ 0 w 616619"/>
                <a:gd name="connsiteY4" fmla="*/ 0 h 621814"/>
                <a:gd name="connsiteX0" fmla="*/ 0 w 616619"/>
                <a:gd name="connsiteY0" fmla="*/ 0 h 688563"/>
                <a:gd name="connsiteX1" fmla="*/ 616619 w 616619"/>
                <a:gd name="connsiteY1" fmla="*/ 0 h 688563"/>
                <a:gd name="connsiteX2" fmla="*/ 616619 w 616619"/>
                <a:gd name="connsiteY2" fmla="*/ 621814 h 688563"/>
                <a:gd name="connsiteX3" fmla="*/ 0 w 616619"/>
                <a:gd name="connsiteY3" fmla="*/ 621814 h 688563"/>
                <a:gd name="connsiteX4" fmla="*/ 0 w 616619"/>
                <a:gd name="connsiteY4" fmla="*/ 0 h 688563"/>
                <a:gd name="connsiteX0" fmla="*/ 0 w 616619"/>
                <a:gd name="connsiteY0" fmla="*/ 0 h 708755"/>
                <a:gd name="connsiteX1" fmla="*/ 616619 w 616619"/>
                <a:gd name="connsiteY1" fmla="*/ 0 h 708755"/>
                <a:gd name="connsiteX2" fmla="*/ 616619 w 616619"/>
                <a:gd name="connsiteY2" fmla="*/ 621814 h 708755"/>
                <a:gd name="connsiteX3" fmla="*/ 0 w 616619"/>
                <a:gd name="connsiteY3" fmla="*/ 621814 h 708755"/>
                <a:gd name="connsiteX4" fmla="*/ 0 w 616619"/>
                <a:gd name="connsiteY4" fmla="*/ 0 h 708755"/>
                <a:gd name="connsiteX0" fmla="*/ 0 w 616619"/>
                <a:gd name="connsiteY0" fmla="*/ 0 h 711984"/>
                <a:gd name="connsiteX1" fmla="*/ 616619 w 616619"/>
                <a:gd name="connsiteY1" fmla="*/ 0 h 711984"/>
                <a:gd name="connsiteX2" fmla="*/ 616619 w 616619"/>
                <a:gd name="connsiteY2" fmla="*/ 621814 h 711984"/>
                <a:gd name="connsiteX3" fmla="*/ 0 w 616619"/>
                <a:gd name="connsiteY3" fmla="*/ 621814 h 711984"/>
                <a:gd name="connsiteX4" fmla="*/ 0 w 616619"/>
                <a:gd name="connsiteY4" fmla="*/ 0 h 711984"/>
                <a:gd name="connsiteX0" fmla="*/ 0 w 616619"/>
                <a:gd name="connsiteY0" fmla="*/ 0 h 712500"/>
                <a:gd name="connsiteX1" fmla="*/ 616619 w 616619"/>
                <a:gd name="connsiteY1" fmla="*/ 0 h 712500"/>
                <a:gd name="connsiteX2" fmla="*/ 616619 w 616619"/>
                <a:gd name="connsiteY2" fmla="*/ 621814 h 712500"/>
                <a:gd name="connsiteX3" fmla="*/ 0 w 616619"/>
                <a:gd name="connsiteY3" fmla="*/ 621814 h 712500"/>
                <a:gd name="connsiteX4" fmla="*/ 0 w 616619"/>
                <a:gd name="connsiteY4" fmla="*/ 0 h 712500"/>
                <a:gd name="connsiteX0" fmla="*/ 0 w 630030"/>
                <a:gd name="connsiteY0" fmla="*/ 0 h 712500"/>
                <a:gd name="connsiteX1" fmla="*/ 630030 w 630030"/>
                <a:gd name="connsiteY1" fmla="*/ 2440 h 712500"/>
                <a:gd name="connsiteX2" fmla="*/ 616619 w 630030"/>
                <a:gd name="connsiteY2" fmla="*/ 621814 h 712500"/>
                <a:gd name="connsiteX3" fmla="*/ 0 w 630030"/>
                <a:gd name="connsiteY3" fmla="*/ 621814 h 712500"/>
                <a:gd name="connsiteX4" fmla="*/ 0 w 630030"/>
                <a:gd name="connsiteY4" fmla="*/ 0 h 712500"/>
                <a:gd name="connsiteX0" fmla="*/ 0 w 616619"/>
                <a:gd name="connsiteY0" fmla="*/ 0 h 712500"/>
                <a:gd name="connsiteX1" fmla="*/ 583210 w 616619"/>
                <a:gd name="connsiteY1" fmla="*/ 16091 h 712500"/>
                <a:gd name="connsiteX2" fmla="*/ 616619 w 616619"/>
                <a:gd name="connsiteY2" fmla="*/ 621814 h 712500"/>
                <a:gd name="connsiteX3" fmla="*/ 0 w 616619"/>
                <a:gd name="connsiteY3" fmla="*/ 621814 h 712500"/>
                <a:gd name="connsiteX4" fmla="*/ 0 w 616619"/>
                <a:gd name="connsiteY4" fmla="*/ 0 h 712500"/>
                <a:gd name="connsiteX0" fmla="*/ 0 w 629296"/>
                <a:gd name="connsiteY0" fmla="*/ 0 h 712500"/>
                <a:gd name="connsiteX1" fmla="*/ 629296 w 629296"/>
                <a:gd name="connsiteY1" fmla="*/ 21703 h 712500"/>
                <a:gd name="connsiteX2" fmla="*/ 616619 w 629296"/>
                <a:gd name="connsiteY2" fmla="*/ 621814 h 712500"/>
                <a:gd name="connsiteX3" fmla="*/ 0 w 629296"/>
                <a:gd name="connsiteY3" fmla="*/ 621814 h 712500"/>
                <a:gd name="connsiteX4" fmla="*/ 0 w 629296"/>
                <a:gd name="connsiteY4" fmla="*/ 0 h 712500"/>
                <a:gd name="connsiteX0" fmla="*/ 0 w 629296"/>
                <a:gd name="connsiteY0" fmla="*/ 11210 h 723710"/>
                <a:gd name="connsiteX1" fmla="*/ 629296 w 629296"/>
                <a:gd name="connsiteY1" fmla="*/ 32913 h 723710"/>
                <a:gd name="connsiteX2" fmla="*/ 616619 w 629296"/>
                <a:gd name="connsiteY2" fmla="*/ 633024 h 723710"/>
                <a:gd name="connsiteX3" fmla="*/ 0 w 629296"/>
                <a:gd name="connsiteY3" fmla="*/ 633024 h 723710"/>
                <a:gd name="connsiteX4" fmla="*/ 0 w 629296"/>
                <a:gd name="connsiteY4" fmla="*/ 11210 h 723710"/>
                <a:gd name="connsiteX0" fmla="*/ 0 w 629296"/>
                <a:gd name="connsiteY0" fmla="*/ 31201 h 743701"/>
                <a:gd name="connsiteX1" fmla="*/ 629296 w 629296"/>
                <a:gd name="connsiteY1" fmla="*/ 52904 h 743701"/>
                <a:gd name="connsiteX2" fmla="*/ 616619 w 629296"/>
                <a:gd name="connsiteY2" fmla="*/ 653015 h 743701"/>
                <a:gd name="connsiteX3" fmla="*/ 0 w 629296"/>
                <a:gd name="connsiteY3" fmla="*/ 653015 h 743701"/>
                <a:gd name="connsiteX4" fmla="*/ 0 w 629296"/>
                <a:gd name="connsiteY4" fmla="*/ 31201 h 74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296" h="743701">
                  <a:moveTo>
                    <a:pt x="0" y="31201"/>
                  </a:moveTo>
                  <a:cubicBezTo>
                    <a:pt x="200260" y="-15942"/>
                    <a:pt x="415878" y="-10414"/>
                    <a:pt x="629296" y="52904"/>
                  </a:cubicBezTo>
                  <a:lnTo>
                    <a:pt x="616619" y="653015"/>
                  </a:lnTo>
                  <a:cubicBezTo>
                    <a:pt x="436182" y="804442"/>
                    <a:pt x="84588" y="739080"/>
                    <a:pt x="0" y="653015"/>
                  </a:cubicBezTo>
                  <a:lnTo>
                    <a:pt x="0" y="31201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6" name="Rettangolo con angoli arrotondati 45">
              <a:extLst>
                <a:ext uri="{FF2B5EF4-FFF2-40B4-BE49-F238E27FC236}">
                  <a16:creationId xmlns:a16="http://schemas.microsoft.com/office/drawing/2014/main" id="{EC9E37F1-B15F-C799-94C3-764E0D7EC067}"/>
                </a:ext>
              </a:extLst>
            </p:cNvPr>
            <p:cNvSpPr/>
            <p:nvPr/>
          </p:nvSpPr>
          <p:spPr>
            <a:xfrm rot="219375">
              <a:off x="9010416" y="3345421"/>
              <a:ext cx="187993" cy="46493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7" name="Esagono 65">
              <a:extLst>
                <a:ext uri="{FF2B5EF4-FFF2-40B4-BE49-F238E27FC236}">
                  <a16:creationId xmlns:a16="http://schemas.microsoft.com/office/drawing/2014/main" id="{C5000088-ADA9-17A7-69FD-072080E34614}"/>
                </a:ext>
              </a:extLst>
            </p:cNvPr>
            <p:cNvSpPr/>
            <p:nvPr/>
          </p:nvSpPr>
          <p:spPr>
            <a:xfrm>
              <a:off x="7715130" y="1126822"/>
              <a:ext cx="898716" cy="1259049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0" name="Esagono 65">
              <a:extLst>
                <a:ext uri="{FF2B5EF4-FFF2-40B4-BE49-F238E27FC236}">
                  <a16:creationId xmlns:a16="http://schemas.microsoft.com/office/drawing/2014/main" id="{D3D6CDC8-BC10-28C7-5A24-269B77B25780}"/>
                </a:ext>
              </a:extLst>
            </p:cNvPr>
            <p:cNvSpPr/>
            <p:nvPr/>
          </p:nvSpPr>
          <p:spPr>
            <a:xfrm flipH="1">
              <a:off x="8823436" y="1117307"/>
              <a:ext cx="831218" cy="1259049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B976AF17-3CD8-61A7-25EE-B414FA43EC38}"/>
                </a:ext>
              </a:extLst>
            </p:cNvPr>
            <p:cNvSpPr/>
            <p:nvPr/>
          </p:nvSpPr>
          <p:spPr>
            <a:xfrm>
              <a:off x="7984290" y="1314991"/>
              <a:ext cx="1475285" cy="138028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2" name="Gruppo 51">
              <a:extLst>
                <a:ext uri="{FF2B5EF4-FFF2-40B4-BE49-F238E27FC236}">
                  <a16:creationId xmlns:a16="http://schemas.microsoft.com/office/drawing/2014/main" id="{90235F9B-465B-C000-598D-63DCA437318D}"/>
                </a:ext>
              </a:extLst>
            </p:cNvPr>
            <p:cNvGrpSpPr/>
            <p:nvPr/>
          </p:nvGrpSpPr>
          <p:grpSpPr>
            <a:xfrm>
              <a:off x="9255545" y="1064869"/>
              <a:ext cx="1037387" cy="926950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103" name="Ritardo 102">
                <a:extLst>
                  <a:ext uri="{FF2B5EF4-FFF2-40B4-BE49-F238E27FC236}">
                    <a16:creationId xmlns:a16="http://schemas.microsoft.com/office/drawing/2014/main" id="{60EBFBC6-13A2-F9DC-318B-D3BC24A9749C}"/>
                  </a:ext>
                </a:extLst>
              </p:cNvPr>
              <p:cNvSpPr/>
              <p:nvPr/>
            </p:nvSpPr>
            <p:spPr>
              <a:xfrm rot="5197850">
                <a:off x="7361545" y="1462022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4" name="Cerchio parziale 103">
                <a:extLst>
                  <a:ext uri="{FF2B5EF4-FFF2-40B4-BE49-F238E27FC236}">
                    <a16:creationId xmlns:a16="http://schemas.microsoft.com/office/drawing/2014/main" id="{A9BB19A9-FEFA-49DF-15F2-43A9DBCA440A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" name="Figura a mano libera: forma 52">
              <a:extLst>
                <a:ext uri="{FF2B5EF4-FFF2-40B4-BE49-F238E27FC236}">
                  <a16:creationId xmlns:a16="http://schemas.microsoft.com/office/drawing/2014/main" id="{ACB8E07B-7DEB-3212-85EC-B7357CFC71C4}"/>
                </a:ext>
              </a:extLst>
            </p:cNvPr>
            <p:cNvSpPr/>
            <p:nvPr/>
          </p:nvSpPr>
          <p:spPr>
            <a:xfrm>
              <a:off x="8889978" y="6161416"/>
              <a:ext cx="891279" cy="296342"/>
            </a:xfrm>
            <a:custGeom>
              <a:avLst/>
              <a:gdLst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95300 w 857250"/>
                <a:gd name="connsiteY2" fmla="*/ 18669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83870 w 857250"/>
                <a:gd name="connsiteY2" fmla="*/ 16002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252004"/>
                <a:gd name="connsiteX1" fmla="*/ 72390 w 857250"/>
                <a:gd name="connsiteY1" fmla="*/ 3810 h 252004"/>
                <a:gd name="connsiteX2" fmla="*/ 483870 w 857250"/>
                <a:gd name="connsiteY2" fmla="*/ 160020 h 252004"/>
                <a:gd name="connsiteX3" fmla="*/ 811530 w 857250"/>
                <a:gd name="connsiteY3" fmla="*/ 0 h 252004"/>
                <a:gd name="connsiteX4" fmla="*/ 857250 w 857250"/>
                <a:gd name="connsiteY4" fmla="*/ 186690 h 252004"/>
                <a:gd name="connsiteX5" fmla="*/ 0 w 857250"/>
                <a:gd name="connsiteY5" fmla="*/ 129540 h 252004"/>
                <a:gd name="connsiteX0" fmla="*/ 313 w 857563"/>
                <a:gd name="connsiteY0" fmla="*/ 129540 h 276462"/>
                <a:gd name="connsiteX1" fmla="*/ 72703 w 857563"/>
                <a:gd name="connsiteY1" fmla="*/ 3810 h 276462"/>
                <a:gd name="connsiteX2" fmla="*/ 484183 w 857563"/>
                <a:gd name="connsiteY2" fmla="*/ 160020 h 276462"/>
                <a:gd name="connsiteX3" fmla="*/ 811843 w 857563"/>
                <a:gd name="connsiteY3" fmla="*/ 0 h 276462"/>
                <a:gd name="connsiteX4" fmla="*/ 857563 w 857563"/>
                <a:gd name="connsiteY4" fmla="*/ 186690 h 276462"/>
                <a:gd name="connsiteX5" fmla="*/ 313 w 857563"/>
                <a:gd name="connsiteY5" fmla="*/ 129540 h 276462"/>
                <a:gd name="connsiteX0" fmla="*/ 4085 w 861335"/>
                <a:gd name="connsiteY0" fmla="*/ 129540 h 276462"/>
                <a:gd name="connsiteX1" fmla="*/ 76475 w 861335"/>
                <a:gd name="connsiteY1" fmla="*/ 3810 h 276462"/>
                <a:gd name="connsiteX2" fmla="*/ 487955 w 861335"/>
                <a:gd name="connsiteY2" fmla="*/ 160020 h 276462"/>
                <a:gd name="connsiteX3" fmla="*/ 815615 w 861335"/>
                <a:gd name="connsiteY3" fmla="*/ 0 h 276462"/>
                <a:gd name="connsiteX4" fmla="*/ 861335 w 861335"/>
                <a:gd name="connsiteY4" fmla="*/ 186690 h 276462"/>
                <a:gd name="connsiteX5" fmla="*/ 4085 w 861335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3690 h 300612"/>
                <a:gd name="connsiteX1" fmla="*/ 78760 w 887664"/>
                <a:gd name="connsiteY1" fmla="*/ 27960 h 300612"/>
                <a:gd name="connsiteX2" fmla="*/ 490240 w 887664"/>
                <a:gd name="connsiteY2" fmla="*/ 184170 h 300612"/>
                <a:gd name="connsiteX3" fmla="*/ 817900 w 887664"/>
                <a:gd name="connsiteY3" fmla="*/ 24150 h 300612"/>
                <a:gd name="connsiteX4" fmla="*/ 863620 w 887664"/>
                <a:gd name="connsiteY4" fmla="*/ 210840 h 300612"/>
                <a:gd name="connsiteX5" fmla="*/ 6370 w 887664"/>
                <a:gd name="connsiteY5" fmla="*/ 153690 h 30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7664" h="300612">
                  <a:moveTo>
                    <a:pt x="6370" y="153690"/>
                  </a:moveTo>
                  <a:cubicBezTo>
                    <a:pt x="-15220" y="88920"/>
                    <a:pt x="20340" y="73680"/>
                    <a:pt x="78760" y="27960"/>
                  </a:cubicBezTo>
                  <a:cubicBezTo>
                    <a:pt x="166390" y="11450"/>
                    <a:pt x="337840" y="196870"/>
                    <a:pt x="490240" y="184170"/>
                  </a:cubicBezTo>
                  <a:cubicBezTo>
                    <a:pt x="637560" y="161310"/>
                    <a:pt x="769640" y="-74910"/>
                    <a:pt x="817900" y="24150"/>
                  </a:cubicBezTo>
                  <a:cubicBezTo>
                    <a:pt x="894100" y="67330"/>
                    <a:pt x="905530" y="171470"/>
                    <a:pt x="863620" y="210840"/>
                  </a:cubicBezTo>
                  <a:cubicBezTo>
                    <a:pt x="535960" y="378480"/>
                    <a:pt x="-8870" y="283230"/>
                    <a:pt x="6370" y="15369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4" name="Ovale 53">
              <a:extLst>
                <a:ext uri="{FF2B5EF4-FFF2-40B4-BE49-F238E27FC236}">
                  <a16:creationId xmlns:a16="http://schemas.microsoft.com/office/drawing/2014/main" id="{9CEB6F2D-D685-8BEE-506D-44DAD926EF7D}"/>
                </a:ext>
              </a:extLst>
            </p:cNvPr>
            <p:cNvSpPr/>
            <p:nvPr/>
          </p:nvSpPr>
          <p:spPr>
            <a:xfrm rot="556420">
              <a:off x="8774880" y="5770738"/>
              <a:ext cx="772156" cy="24422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5" name="Gruppo 54">
              <a:extLst>
                <a:ext uri="{FF2B5EF4-FFF2-40B4-BE49-F238E27FC236}">
                  <a16:creationId xmlns:a16="http://schemas.microsoft.com/office/drawing/2014/main" id="{18F8FA90-0237-9102-4186-6303FDCF1A47}"/>
                </a:ext>
              </a:extLst>
            </p:cNvPr>
            <p:cNvGrpSpPr/>
            <p:nvPr/>
          </p:nvGrpSpPr>
          <p:grpSpPr>
            <a:xfrm>
              <a:off x="8774517" y="4739538"/>
              <a:ext cx="960490" cy="1214335"/>
              <a:chOff x="8774517" y="4918684"/>
              <a:chExt cx="922752" cy="1231833"/>
            </a:xfrm>
          </p:grpSpPr>
          <p:sp>
            <p:nvSpPr>
              <p:cNvPr id="101" name="Rettangolo 70">
                <a:extLst>
                  <a:ext uri="{FF2B5EF4-FFF2-40B4-BE49-F238E27FC236}">
                    <a16:creationId xmlns:a16="http://schemas.microsoft.com/office/drawing/2014/main" id="{FFE4C4EF-0985-BCDF-765E-E7E0F158AF76}"/>
                  </a:ext>
                </a:extLst>
              </p:cNvPr>
              <p:cNvSpPr/>
              <p:nvPr/>
            </p:nvSpPr>
            <p:spPr>
              <a:xfrm rot="282320" flipH="1">
                <a:off x="8774517" y="4918684"/>
                <a:ext cx="922752" cy="1231833"/>
              </a:xfrm>
              <a:custGeom>
                <a:avLst/>
                <a:gdLst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20569 w 776240"/>
                  <a:gd name="connsiteY0" fmla="*/ 0 h 1499616"/>
                  <a:gd name="connsiteX1" fmla="*/ 776240 w 776240"/>
                  <a:gd name="connsiteY1" fmla="*/ 0 h 1499616"/>
                  <a:gd name="connsiteX2" fmla="*/ 776240 w 776240"/>
                  <a:gd name="connsiteY2" fmla="*/ 1499616 h 1499616"/>
                  <a:gd name="connsiteX3" fmla="*/ 20569 w 776240"/>
                  <a:gd name="connsiteY3" fmla="*/ 1499616 h 1499616"/>
                  <a:gd name="connsiteX4" fmla="*/ 20569 w 776240"/>
                  <a:gd name="connsiteY4" fmla="*/ 0 h 1499616"/>
                  <a:gd name="connsiteX0" fmla="*/ 20569 w 835845"/>
                  <a:gd name="connsiteY0" fmla="*/ 0 h 1499616"/>
                  <a:gd name="connsiteX1" fmla="*/ 776240 w 835845"/>
                  <a:gd name="connsiteY1" fmla="*/ 0 h 1499616"/>
                  <a:gd name="connsiteX2" fmla="*/ 776240 w 835845"/>
                  <a:gd name="connsiteY2" fmla="*/ 1499616 h 1499616"/>
                  <a:gd name="connsiteX3" fmla="*/ 20569 w 835845"/>
                  <a:gd name="connsiteY3" fmla="*/ 1499616 h 1499616"/>
                  <a:gd name="connsiteX4" fmla="*/ 20569 w 835845"/>
                  <a:gd name="connsiteY4" fmla="*/ 0 h 1499616"/>
                  <a:gd name="connsiteX0" fmla="*/ 20569 w 818819"/>
                  <a:gd name="connsiteY0" fmla="*/ 0 h 1499616"/>
                  <a:gd name="connsiteX1" fmla="*/ 776240 w 818819"/>
                  <a:gd name="connsiteY1" fmla="*/ 0 h 1499616"/>
                  <a:gd name="connsiteX2" fmla="*/ 684800 w 818819"/>
                  <a:gd name="connsiteY2" fmla="*/ 1493520 h 1499616"/>
                  <a:gd name="connsiteX3" fmla="*/ 20569 w 818819"/>
                  <a:gd name="connsiteY3" fmla="*/ 1499616 h 1499616"/>
                  <a:gd name="connsiteX4" fmla="*/ 20569 w 818819"/>
                  <a:gd name="connsiteY4" fmla="*/ 0 h 1499616"/>
                  <a:gd name="connsiteX0" fmla="*/ 20569 w 818819"/>
                  <a:gd name="connsiteY0" fmla="*/ 0 h 1547056"/>
                  <a:gd name="connsiteX1" fmla="*/ 776240 w 818819"/>
                  <a:gd name="connsiteY1" fmla="*/ 0 h 1547056"/>
                  <a:gd name="connsiteX2" fmla="*/ 684800 w 818819"/>
                  <a:gd name="connsiteY2" fmla="*/ 1493520 h 1547056"/>
                  <a:gd name="connsiteX3" fmla="*/ 20569 w 818819"/>
                  <a:gd name="connsiteY3" fmla="*/ 1499616 h 1547056"/>
                  <a:gd name="connsiteX4" fmla="*/ 20569 w 818819"/>
                  <a:gd name="connsiteY4" fmla="*/ 0 h 1547056"/>
                  <a:gd name="connsiteX0" fmla="*/ 20569 w 826508"/>
                  <a:gd name="connsiteY0" fmla="*/ 0 h 1499616"/>
                  <a:gd name="connsiteX1" fmla="*/ 776240 w 826508"/>
                  <a:gd name="connsiteY1" fmla="*/ 0 h 1499616"/>
                  <a:gd name="connsiteX2" fmla="*/ 733667 w 826508"/>
                  <a:gd name="connsiteY2" fmla="*/ 1170381 h 1499616"/>
                  <a:gd name="connsiteX3" fmla="*/ 20569 w 826508"/>
                  <a:gd name="connsiteY3" fmla="*/ 1499616 h 1499616"/>
                  <a:gd name="connsiteX4" fmla="*/ 20569 w 826508"/>
                  <a:gd name="connsiteY4" fmla="*/ 0 h 1499616"/>
                  <a:gd name="connsiteX0" fmla="*/ 20569 w 827210"/>
                  <a:gd name="connsiteY0" fmla="*/ 0 h 1499616"/>
                  <a:gd name="connsiteX1" fmla="*/ 776240 w 827210"/>
                  <a:gd name="connsiteY1" fmla="*/ 0 h 1499616"/>
                  <a:gd name="connsiteX2" fmla="*/ 737403 w 827210"/>
                  <a:gd name="connsiteY2" fmla="*/ 1192367 h 1499616"/>
                  <a:gd name="connsiteX3" fmla="*/ 20569 w 827210"/>
                  <a:gd name="connsiteY3" fmla="*/ 1499616 h 1499616"/>
                  <a:gd name="connsiteX4" fmla="*/ 20569 w 827210"/>
                  <a:gd name="connsiteY4" fmla="*/ 0 h 1499616"/>
                  <a:gd name="connsiteX0" fmla="*/ 20569 w 841645"/>
                  <a:gd name="connsiteY0" fmla="*/ 0 h 1499616"/>
                  <a:gd name="connsiteX1" fmla="*/ 776240 w 841645"/>
                  <a:gd name="connsiteY1" fmla="*/ 0 h 1499616"/>
                  <a:gd name="connsiteX2" fmla="*/ 737403 w 841645"/>
                  <a:gd name="connsiteY2" fmla="*/ 1192367 h 1499616"/>
                  <a:gd name="connsiteX3" fmla="*/ 20569 w 841645"/>
                  <a:gd name="connsiteY3" fmla="*/ 1499616 h 1499616"/>
                  <a:gd name="connsiteX4" fmla="*/ 20569 w 841645"/>
                  <a:gd name="connsiteY4" fmla="*/ 0 h 1499616"/>
                  <a:gd name="connsiteX0" fmla="*/ 20569 w 919569"/>
                  <a:gd name="connsiteY0" fmla="*/ 0 h 1499616"/>
                  <a:gd name="connsiteX1" fmla="*/ 874426 w 919569"/>
                  <a:gd name="connsiteY1" fmla="*/ 1012 h 1499616"/>
                  <a:gd name="connsiteX2" fmla="*/ 737403 w 919569"/>
                  <a:gd name="connsiteY2" fmla="*/ 1192367 h 1499616"/>
                  <a:gd name="connsiteX3" fmla="*/ 20569 w 919569"/>
                  <a:gd name="connsiteY3" fmla="*/ 1499616 h 1499616"/>
                  <a:gd name="connsiteX4" fmla="*/ 20569 w 919569"/>
                  <a:gd name="connsiteY4" fmla="*/ 0 h 1499616"/>
                  <a:gd name="connsiteX0" fmla="*/ 20569 w 875235"/>
                  <a:gd name="connsiteY0" fmla="*/ 0 h 1499616"/>
                  <a:gd name="connsiteX1" fmla="*/ 874426 w 875235"/>
                  <a:gd name="connsiteY1" fmla="*/ 1012 h 1499616"/>
                  <a:gd name="connsiteX2" fmla="*/ 737403 w 875235"/>
                  <a:gd name="connsiteY2" fmla="*/ 1192367 h 1499616"/>
                  <a:gd name="connsiteX3" fmla="*/ 20569 w 875235"/>
                  <a:gd name="connsiteY3" fmla="*/ 1499616 h 1499616"/>
                  <a:gd name="connsiteX4" fmla="*/ 20569 w 875235"/>
                  <a:gd name="connsiteY4" fmla="*/ 0 h 1499616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338221"/>
                  <a:gd name="connsiteX1" fmla="*/ 901699 w 902508"/>
                  <a:gd name="connsiteY1" fmla="*/ 78974 h 1338221"/>
                  <a:gd name="connsiteX2" fmla="*/ 764676 w 902508"/>
                  <a:gd name="connsiteY2" fmla="*/ 1270329 h 1338221"/>
                  <a:gd name="connsiteX3" fmla="*/ 38391 w 902508"/>
                  <a:gd name="connsiteY3" fmla="*/ 1318393 h 1338221"/>
                  <a:gd name="connsiteX4" fmla="*/ 0 w 902508"/>
                  <a:gd name="connsiteY4" fmla="*/ 0 h 1338221"/>
                  <a:gd name="connsiteX0" fmla="*/ 0 w 902508"/>
                  <a:gd name="connsiteY0" fmla="*/ 0 h 1419679"/>
                  <a:gd name="connsiteX1" fmla="*/ 901699 w 902508"/>
                  <a:gd name="connsiteY1" fmla="*/ 78974 h 1419679"/>
                  <a:gd name="connsiteX2" fmla="*/ 764676 w 902508"/>
                  <a:gd name="connsiteY2" fmla="*/ 1270329 h 1419679"/>
                  <a:gd name="connsiteX3" fmla="*/ 136321 w 902508"/>
                  <a:gd name="connsiteY3" fmla="*/ 1419679 h 1419679"/>
                  <a:gd name="connsiteX4" fmla="*/ 0 w 902508"/>
                  <a:gd name="connsiteY4" fmla="*/ 0 h 1419679"/>
                  <a:gd name="connsiteX0" fmla="*/ 0 w 866365"/>
                  <a:gd name="connsiteY0" fmla="*/ 0 h 1546267"/>
                  <a:gd name="connsiteX1" fmla="*/ 865556 w 866365"/>
                  <a:gd name="connsiteY1" fmla="*/ 205562 h 1546267"/>
                  <a:gd name="connsiteX2" fmla="*/ 728533 w 866365"/>
                  <a:gd name="connsiteY2" fmla="*/ 1396917 h 1546267"/>
                  <a:gd name="connsiteX3" fmla="*/ 100178 w 866365"/>
                  <a:gd name="connsiteY3" fmla="*/ 1546267 h 1546267"/>
                  <a:gd name="connsiteX4" fmla="*/ 0 w 866365"/>
                  <a:gd name="connsiteY4" fmla="*/ 0 h 1546267"/>
                  <a:gd name="connsiteX0" fmla="*/ 0 w 824778"/>
                  <a:gd name="connsiteY0" fmla="*/ 0 h 1546267"/>
                  <a:gd name="connsiteX1" fmla="*/ 823198 w 824778"/>
                  <a:gd name="connsiteY1" fmla="*/ 125936 h 1546267"/>
                  <a:gd name="connsiteX2" fmla="*/ 728533 w 824778"/>
                  <a:gd name="connsiteY2" fmla="*/ 1396917 h 1546267"/>
                  <a:gd name="connsiteX3" fmla="*/ 100178 w 824778"/>
                  <a:gd name="connsiteY3" fmla="*/ 1546267 h 1546267"/>
                  <a:gd name="connsiteX4" fmla="*/ 0 w 824778"/>
                  <a:gd name="connsiteY4" fmla="*/ 0 h 1546267"/>
                  <a:gd name="connsiteX0" fmla="*/ 0 w 824778"/>
                  <a:gd name="connsiteY0" fmla="*/ 0 h 1565831"/>
                  <a:gd name="connsiteX1" fmla="*/ 823198 w 824778"/>
                  <a:gd name="connsiteY1" fmla="*/ 125936 h 1565831"/>
                  <a:gd name="connsiteX2" fmla="*/ 728533 w 824778"/>
                  <a:gd name="connsiteY2" fmla="*/ 1396917 h 1565831"/>
                  <a:gd name="connsiteX3" fmla="*/ 100178 w 824778"/>
                  <a:gd name="connsiteY3" fmla="*/ 1546267 h 1565831"/>
                  <a:gd name="connsiteX4" fmla="*/ 0 w 824778"/>
                  <a:gd name="connsiteY4" fmla="*/ 0 h 1565831"/>
                  <a:gd name="connsiteX0" fmla="*/ 0 w 824778"/>
                  <a:gd name="connsiteY0" fmla="*/ 0 h 1596225"/>
                  <a:gd name="connsiteX1" fmla="*/ 823198 w 824778"/>
                  <a:gd name="connsiteY1" fmla="*/ 125936 h 1596225"/>
                  <a:gd name="connsiteX2" fmla="*/ 728533 w 824778"/>
                  <a:gd name="connsiteY2" fmla="*/ 1396917 h 1596225"/>
                  <a:gd name="connsiteX3" fmla="*/ 100178 w 824778"/>
                  <a:gd name="connsiteY3" fmla="*/ 1546267 h 1596225"/>
                  <a:gd name="connsiteX4" fmla="*/ 0 w 824778"/>
                  <a:gd name="connsiteY4" fmla="*/ 0 h 1596225"/>
                  <a:gd name="connsiteX0" fmla="*/ 0 w 846606"/>
                  <a:gd name="connsiteY0" fmla="*/ 0 h 1633846"/>
                  <a:gd name="connsiteX1" fmla="*/ 823198 w 846606"/>
                  <a:gd name="connsiteY1" fmla="*/ 125936 h 1633846"/>
                  <a:gd name="connsiteX2" fmla="*/ 808015 w 846606"/>
                  <a:gd name="connsiteY2" fmla="*/ 1479371 h 1633846"/>
                  <a:gd name="connsiteX3" fmla="*/ 100178 w 846606"/>
                  <a:gd name="connsiteY3" fmla="*/ 1546267 h 1633846"/>
                  <a:gd name="connsiteX4" fmla="*/ 0 w 846606"/>
                  <a:gd name="connsiteY4" fmla="*/ 0 h 1633846"/>
                  <a:gd name="connsiteX0" fmla="*/ 0 w 846606"/>
                  <a:gd name="connsiteY0" fmla="*/ 0 h 1621471"/>
                  <a:gd name="connsiteX1" fmla="*/ 823198 w 846606"/>
                  <a:gd name="connsiteY1" fmla="*/ 125936 h 1621471"/>
                  <a:gd name="connsiteX2" fmla="*/ 808015 w 846606"/>
                  <a:gd name="connsiteY2" fmla="*/ 1479371 h 1621471"/>
                  <a:gd name="connsiteX3" fmla="*/ 191657 w 846606"/>
                  <a:gd name="connsiteY3" fmla="*/ 1516595 h 1621471"/>
                  <a:gd name="connsiteX4" fmla="*/ 0 w 846606"/>
                  <a:gd name="connsiteY4" fmla="*/ 0 h 1621471"/>
                  <a:gd name="connsiteX0" fmla="*/ 0 w 846606"/>
                  <a:gd name="connsiteY0" fmla="*/ 0 h 1633472"/>
                  <a:gd name="connsiteX1" fmla="*/ 823198 w 846606"/>
                  <a:gd name="connsiteY1" fmla="*/ 125936 h 1633472"/>
                  <a:gd name="connsiteX2" fmla="*/ 808015 w 846606"/>
                  <a:gd name="connsiteY2" fmla="*/ 1479371 h 1633472"/>
                  <a:gd name="connsiteX3" fmla="*/ 191657 w 846606"/>
                  <a:gd name="connsiteY3" fmla="*/ 1516595 h 1633472"/>
                  <a:gd name="connsiteX4" fmla="*/ 0 w 846606"/>
                  <a:gd name="connsiteY4" fmla="*/ 0 h 1633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6606" h="1633472">
                    <a:moveTo>
                      <a:pt x="0" y="0"/>
                    </a:moveTo>
                    <a:lnTo>
                      <a:pt x="823198" y="125936"/>
                    </a:lnTo>
                    <a:cubicBezTo>
                      <a:pt x="832712" y="571156"/>
                      <a:pt x="878521" y="1258679"/>
                      <a:pt x="808015" y="1479371"/>
                    </a:cubicBezTo>
                    <a:cubicBezTo>
                      <a:pt x="551744" y="1730491"/>
                      <a:pt x="349006" y="1623484"/>
                      <a:pt x="191657" y="1516595"/>
                    </a:cubicBezTo>
                    <a:cubicBezTo>
                      <a:pt x="81929" y="1028915"/>
                      <a:pt x="184739" y="450462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2" name="Rettangolo 73">
                <a:extLst>
                  <a:ext uri="{FF2B5EF4-FFF2-40B4-BE49-F238E27FC236}">
                    <a16:creationId xmlns:a16="http://schemas.microsoft.com/office/drawing/2014/main" id="{C52A72C4-EDD3-F5ED-CAA1-4048BE180F43}"/>
                  </a:ext>
                </a:extLst>
              </p:cNvPr>
              <p:cNvSpPr/>
              <p:nvPr/>
            </p:nvSpPr>
            <p:spPr>
              <a:xfrm rot="230045">
                <a:off x="9076149" y="5519705"/>
                <a:ext cx="309837" cy="620832"/>
              </a:xfrm>
              <a:custGeom>
                <a:avLst/>
                <a:gdLst>
                  <a:gd name="connsiteX0" fmla="*/ 0 w 332697"/>
                  <a:gd name="connsiteY0" fmla="*/ 0 h 590959"/>
                  <a:gd name="connsiteX1" fmla="*/ 33269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2217 w 332697"/>
                  <a:gd name="connsiteY1" fmla="*/ 3048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602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23706 h 614665"/>
                  <a:gd name="connsiteX1" fmla="*/ 306027 w 332697"/>
                  <a:gd name="connsiteY1" fmla="*/ 23706 h 614665"/>
                  <a:gd name="connsiteX2" fmla="*/ 332697 w 332697"/>
                  <a:gd name="connsiteY2" fmla="*/ 614665 h 614665"/>
                  <a:gd name="connsiteX3" fmla="*/ 0 w 332697"/>
                  <a:gd name="connsiteY3" fmla="*/ 614665 h 614665"/>
                  <a:gd name="connsiteX4" fmla="*/ 0 w 332697"/>
                  <a:gd name="connsiteY4" fmla="*/ 23706 h 614665"/>
                  <a:gd name="connsiteX0" fmla="*/ 0 w 332697"/>
                  <a:gd name="connsiteY0" fmla="*/ 34524 h 625483"/>
                  <a:gd name="connsiteX1" fmla="*/ 306027 w 332697"/>
                  <a:gd name="connsiteY1" fmla="*/ 34524 h 625483"/>
                  <a:gd name="connsiteX2" fmla="*/ 332697 w 332697"/>
                  <a:gd name="connsiteY2" fmla="*/ 625483 h 625483"/>
                  <a:gd name="connsiteX3" fmla="*/ 0 w 332697"/>
                  <a:gd name="connsiteY3" fmla="*/ 625483 h 625483"/>
                  <a:gd name="connsiteX4" fmla="*/ 0 w 332697"/>
                  <a:gd name="connsiteY4" fmla="*/ 34524 h 625483"/>
                  <a:gd name="connsiteX0" fmla="*/ 0 w 306027"/>
                  <a:gd name="connsiteY0" fmla="*/ 34524 h 625483"/>
                  <a:gd name="connsiteX1" fmla="*/ 306027 w 306027"/>
                  <a:gd name="connsiteY1" fmla="*/ 34524 h 625483"/>
                  <a:gd name="connsiteX2" fmla="*/ 302217 w 306027"/>
                  <a:gd name="connsiteY2" fmla="*/ 614053 h 625483"/>
                  <a:gd name="connsiteX3" fmla="*/ 0 w 306027"/>
                  <a:gd name="connsiteY3" fmla="*/ 625483 h 625483"/>
                  <a:gd name="connsiteX4" fmla="*/ 0 w 306027"/>
                  <a:gd name="connsiteY4" fmla="*/ 34524 h 625483"/>
                  <a:gd name="connsiteX0" fmla="*/ 0 w 302217"/>
                  <a:gd name="connsiteY0" fmla="*/ 5802 h 596761"/>
                  <a:gd name="connsiteX1" fmla="*/ 264117 w 302217"/>
                  <a:gd name="connsiteY1" fmla="*/ 181062 h 596761"/>
                  <a:gd name="connsiteX2" fmla="*/ 302217 w 302217"/>
                  <a:gd name="connsiteY2" fmla="*/ 585331 h 596761"/>
                  <a:gd name="connsiteX3" fmla="*/ 0 w 302217"/>
                  <a:gd name="connsiteY3" fmla="*/ 596761 h 596761"/>
                  <a:gd name="connsiteX4" fmla="*/ 0 w 302217"/>
                  <a:gd name="connsiteY4" fmla="*/ 5802 h 596761"/>
                  <a:gd name="connsiteX0" fmla="*/ 0 w 309837"/>
                  <a:gd name="connsiteY0" fmla="*/ 32444 h 623403"/>
                  <a:gd name="connsiteX1" fmla="*/ 309837 w 309837"/>
                  <a:gd name="connsiteY1" fmla="*/ 36254 h 623403"/>
                  <a:gd name="connsiteX2" fmla="*/ 302217 w 309837"/>
                  <a:gd name="connsiteY2" fmla="*/ 611973 h 623403"/>
                  <a:gd name="connsiteX3" fmla="*/ 0 w 309837"/>
                  <a:gd name="connsiteY3" fmla="*/ 623403 h 623403"/>
                  <a:gd name="connsiteX4" fmla="*/ 0 w 309837"/>
                  <a:gd name="connsiteY4" fmla="*/ 32444 h 623403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302217 w 309837"/>
                  <a:gd name="connsiteY2" fmla="*/ 607119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285738 w 309837"/>
                  <a:gd name="connsiteY2" fmla="*/ 589131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6766"/>
                  <a:gd name="connsiteX1" fmla="*/ 309837 w 309837"/>
                  <a:gd name="connsiteY1" fmla="*/ 31400 h 616766"/>
                  <a:gd name="connsiteX2" fmla="*/ 285738 w 309837"/>
                  <a:gd name="connsiteY2" fmla="*/ 589131 h 616766"/>
                  <a:gd name="connsiteX3" fmla="*/ 26610 w 309837"/>
                  <a:gd name="connsiteY3" fmla="*/ 616766 h 616766"/>
                  <a:gd name="connsiteX4" fmla="*/ 0 w 309837"/>
                  <a:gd name="connsiteY4" fmla="*/ 39020 h 616766"/>
                  <a:gd name="connsiteX0" fmla="*/ 0 w 309837"/>
                  <a:gd name="connsiteY0" fmla="*/ 39020 h 628935"/>
                  <a:gd name="connsiteX1" fmla="*/ 309837 w 309837"/>
                  <a:gd name="connsiteY1" fmla="*/ 31400 h 628935"/>
                  <a:gd name="connsiteX2" fmla="*/ 285738 w 309837"/>
                  <a:gd name="connsiteY2" fmla="*/ 589131 h 628935"/>
                  <a:gd name="connsiteX3" fmla="*/ 15967 w 309837"/>
                  <a:gd name="connsiteY3" fmla="*/ 628935 h 628935"/>
                  <a:gd name="connsiteX4" fmla="*/ 0 w 309837"/>
                  <a:gd name="connsiteY4" fmla="*/ 39020 h 628935"/>
                  <a:gd name="connsiteX0" fmla="*/ 0 w 309837"/>
                  <a:gd name="connsiteY0" fmla="*/ 39020 h 613984"/>
                  <a:gd name="connsiteX1" fmla="*/ 309837 w 309837"/>
                  <a:gd name="connsiteY1" fmla="*/ 31400 h 613984"/>
                  <a:gd name="connsiteX2" fmla="*/ 285738 w 309837"/>
                  <a:gd name="connsiteY2" fmla="*/ 589131 h 613984"/>
                  <a:gd name="connsiteX3" fmla="*/ 11146 w 309837"/>
                  <a:gd name="connsiteY3" fmla="*/ 613984 h 613984"/>
                  <a:gd name="connsiteX4" fmla="*/ 0 w 309837"/>
                  <a:gd name="connsiteY4" fmla="*/ 39020 h 613984"/>
                  <a:gd name="connsiteX0" fmla="*/ 0 w 309837"/>
                  <a:gd name="connsiteY0" fmla="*/ 39020 h 621034"/>
                  <a:gd name="connsiteX1" fmla="*/ 309837 w 309837"/>
                  <a:gd name="connsiteY1" fmla="*/ 31400 h 621034"/>
                  <a:gd name="connsiteX2" fmla="*/ 285738 w 309837"/>
                  <a:gd name="connsiteY2" fmla="*/ 589131 h 621034"/>
                  <a:gd name="connsiteX3" fmla="*/ 11146 w 309837"/>
                  <a:gd name="connsiteY3" fmla="*/ 613984 h 621034"/>
                  <a:gd name="connsiteX4" fmla="*/ 0 w 309837"/>
                  <a:gd name="connsiteY4" fmla="*/ 39020 h 621034"/>
                  <a:gd name="connsiteX0" fmla="*/ 0 w 309837"/>
                  <a:gd name="connsiteY0" fmla="*/ 39020 h 622514"/>
                  <a:gd name="connsiteX1" fmla="*/ 309837 w 309837"/>
                  <a:gd name="connsiteY1" fmla="*/ 31400 h 622514"/>
                  <a:gd name="connsiteX2" fmla="*/ 285738 w 309837"/>
                  <a:gd name="connsiteY2" fmla="*/ 589131 h 622514"/>
                  <a:gd name="connsiteX3" fmla="*/ 11146 w 309837"/>
                  <a:gd name="connsiteY3" fmla="*/ 613984 h 622514"/>
                  <a:gd name="connsiteX4" fmla="*/ 0 w 309837"/>
                  <a:gd name="connsiteY4" fmla="*/ 39020 h 622514"/>
                  <a:gd name="connsiteX0" fmla="*/ 0 w 309837"/>
                  <a:gd name="connsiteY0" fmla="*/ 39020 h 621198"/>
                  <a:gd name="connsiteX1" fmla="*/ 309837 w 309837"/>
                  <a:gd name="connsiteY1" fmla="*/ 31400 h 621198"/>
                  <a:gd name="connsiteX2" fmla="*/ 304236 w 309837"/>
                  <a:gd name="connsiteY2" fmla="*/ 580254 h 621198"/>
                  <a:gd name="connsiteX3" fmla="*/ 11146 w 309837"/>
                  <a:gd name="connsiteY3" fmla="*/ 613984 h 621198"/>
                  <a:gd name="connsiteX4" fmla="*/ 0 w 309837"/>
                  <a:gd name="connsiteY4" fmla="*/ 39020 h 621198"/>
                  <a:gd name="connsiteX0" fmla="*/ 0 w 309837"/>
                  <a:gd name="connsiteY0" fmla="*/ 39020 h 620832"/>
                  <a:gd name="connsiteX1" fmla="*/ 309837 w 309837"/>
                  <a:gd name="connsiteY1" fmla="*/ 31400 h 620832"/>
                  <a:gd name="connsiteX2" fmla="*/ 292577 w 309837"/>
                  <a:gd name="connsiteY2" fmla="*/ 577217 h 620832"/>
                  <a:gd name="connsiteX3" fmla="*/ 11146 w 309837"/>
                  <a:gd name="connsiteY3" fmla="*/ 613984 h 620832"/>
                  <a:gd name="connsiteX4" fmla="*/ 0 w 309837"/>
                  <a:gd name="connsiteY4" fmla="*/ 39020 h 620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9837" h="620832">
                    <a:moveTo>
                      <a:pt x="0" y="39020"/>
                    </a:moveTo>
                    <a:cubicBezTo>
                      <a:pt x="109629" y="920"/>
                      <a:pt x="162108" y="-21940"/>
                      <a:pt x="309837" y="31400"/>
                    </a:cubicBezTo>
                    <a:lnTo>
                      <a:pt x="292577" y="577217"/>
                    </a:lnTo>
                    <a:cubicBezTo>
                      <a:pt x="205612" y="596651"/>
                      <a:pt x="93311" y="636876"/>
                      <a:pt x="11146" y="613984"/>
                    </a:cubicBezTo>
                    <a:lnTo>
                      <a:pt x="0" y="3902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56" name="Ovale 55">
              <a:extLst>
                <a:ext uri="{FF2B5EF4-FFF2-40B4-BE49-F238E27FC236}">
                  <a16:creationId xmlns:a16="http://schemas.microsoft.com/office/drawing/2014/main" id="{01491A1C-CD8D-3D9F-EFD7-13636E29CD78}"/>
                </a:ext>
              </a:extLst>
            </p:cNvPr>
            <p:cNvSpPr/>
            <p:nvPr/>
          </p:nvSpPr>
          <p:spPr>
            <a:xfrm rot="556420">
              <a:off x="7186720" y="5748667"/>
              <a:ext cx="772156" cy="24422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7" name="Rettangolo 70">
              <a:extLst>
                <a:ext uri="{FF2B5EF4-FFF2-40B4-BE49-F238E27FC236}">
                  <a16:creationId xmlns:a16="http://schemas.microsoft.com/office/drawing/2014/main" id="{75765426-A353-E682-580E-C7FB661B561D}"/>
                </a:ext>
              </a:extLst>
            </p:cNvPr>
            <p:cNvSpPr/>
            <p:nvPr/>
          </p:nvSpPr>
          <p:spPr>
            <a:xfrm rot="767930">
              <a:off x="7238988" y="4646225"/>
              <a:ext cx="930846" cy="1276261"/>
            </a:xfrm>
            <a:custGeom>
              <a:avLst/>
              <a:gdLst>
                <a:gd name="connsiteX0" fmla="*/ 0 w 755671"/>
                <a:gd name="connsiteY0" fmla="*/ 0 h 1499616"/>
                <a:gd name="connsiteX1" fmla="*/ 755671 w 755671"/>
                <a:gd name="connsiteY1" fmla="*/ 0 h 1499616"/>
                <a:gd name="connsiteX2" fmla="*/ 755671 w 755671"/>
                <a:gd name="connsiteY2" fmla="*/ 1499616 h 1499616"/>
                <a:gd name="connsiteX3" fmla="*/ 0 w 755671"/>
                <a:gd name="connsiteY3" fmla="*/ 1499616 h 1499616"/>
                <a:gd name="connsiteX4" fmla="*/ 0 w 755671"/>
                <a:gd name="connsiteY4" fmla="*/ 0 h 1499616"/>
                <a:gd name="connsiteX0" fmla="*/ 0 w 755671"/>
                <a:gd name="connsiteY0" fmla="*/ 0 h 1499616"/>
                <a:gd name="connsiteX1" fmla="*/ 755671 w 755671"/>
                <a:gd name="connsiteY1" fmla="*/ 0 h 1499616"/>
                <a:gd name="connsiteX2" fmla="*/ 755671 w 755671"/>
                <a:gd name="connsiteY2" fmla="*/ 1499616 h 1499616"/>
                <a:gd name="connsiteX3" fmla="*/ 0 w 755671"/>
                <a:gd name="connsiteY3" fmla="*/ 1499616 h 1499616"/>
                <a:gd name="connsiteX4" fmla="*/ 0 w 755671"/>
                <a:gd name="connsiteY4" fmla="*/ 0 h 1499616"/>
                <a:gd name="connsiteX0" fmla="*/ 20569 w 776240"/>
                <a:gd name="connsiteY0" fmla="*/ 0 h 1499616"/>
                <a:gd name="connsiteX1" fmla="*/ 776240 w 776240"/>
                <a:gd name="connsiteY1" fmla="*/ 0 h 1499616"/>
                <a:gd name="connsiteX2" fmla="*/ 776240 w 776240"/>
                <a:gd name="connsiteY2" fmla="*/ 1499616 h 1499616"/>
                <a:gd name="connsiteX3" fmla="*/ 20569 w 776240"/>
                <a:gd name="connsiteY3" fmla="*/ 1499616 h 1499616"/>
                <a:gd name="connsiteX4" fmla="*/ 20569 w 776240"/>
                <a:gd name="connsiteY4" fmla="*/ 0 h 1499616"/>
                <a:gd name="connsiteX0" fmla="*/ 20569 w 835845"/>
                <a:gd name="connsiteY0" fmla="*/ 0 h 1499616"/>
                <a:gd name="connsiteX1" fmla="*/ 776240 w 835845"/>
                <a:gd name="connsiteY1" fmla="*/ 0 h 1499616"/>
                <a:gd name="connsiteX2" fmla="*/ 776240 w 835845"/>
                <a:gd name="connsiteY2" fmla="*/ 1499616 h 1499616"/>
                <a:gd name="connsiteX3" fmla="*/ 20569 w 835845"/>
                <a:gd name="connsiteY3" fmla="*/ 1499616 h 1499616"/>
                <a:gd name="connsiteX4" fmla="*/ 20569 w 835845"/>
                <a:gd name="connsiteY4" fmla="*/ 0 h 1499616"/>
                <a:gd name="connsiteX0" fmla="*/ 20569 w 818819"/>
                <a:gd name="connsiteY0" fmla="*/ 0 h 1499616"/>
                <a:gd name="connsiteX1" fmla="*/ 776240 w 818819"/>
                <a:gd name="connsiteY1" fmla="*/ 0 h 1499616"/>
                <a:gd name="connsiteX2" fmla="*/ 684800 w 818819"/>
                <a:gd name="connsiteY2" fmla="*/ 1493520 h 1499616"/>
                <a:gd name="connsiteX3" fmla="*/ 20569 w 818819"/>
                <a:gd name="connsiteY3" fmla="*/ 1499616 h 1499616"/>
                <a:gd name="connsiteX4" fmla="*/ 20569 w 818819"/>
                <a:gd name="connsiteY4" fmla="*/ 0 h 1499616"/>
                <a:gd name="connsiteX0" fmla="*/ 20569 w 818819"/>
                <a:gd name="connsiteY0" fmla="*/ 0 h 1547056"/>
                <a:gd name="connsiteX1" fmla="*/ 776240 w 818819"/>
                <a:gd name="connsiteY1" fmla="*/ 0 h 1547056"/>
                <a:gd name="connsiteX2" fmla="*/ 684800 w 818819"/>
                <a:gd name="connsiteY2" fmla="*/ 1493520 h 1547056"/>
                <a:gd name="connsiteX3" fmla="*/ 20569 w 818819"/>
                <a:gd name="connsiteY3" fmla="*/ 1499616 h 1547056"/>
                <a:gd name="connsiteX4" fmla="*/ 20569 w 818819"/>
                <a:gd name="connsiteY4" fmla="*/ 0 h 1547056"/>
                <a:gd name="connsiteX0" fmla="*/ 20569 w 826508"/>
                <a:gd name="connsiteY0" fmla="*/ 0 h 1499616"/>
                <a:gd name="connsiteX1" fmla="*/ 776240 w 826508"/>
                <a:gd name="connsiteY1" fmla="*/ 0 h 1499616"/>
                <a:gd name="connsiteX2" fmla="*/ 733667 w 826508"/>
                <a:gd name="connsiteY2" fmla="*/ 1170381 h 1499616"/>
                <a:gd name="connsiteX3" fmla="*/ 20569 w 826508"/>
                <a:gd name="connsiteY3" fmla="*/ 1499616 h 1499616"/>
                <a:gd name="connsiteX4" fmla="*/ 20569 w 826508"/>
                <a:gd name="connsiteY4" fmla="*/ 0 h 1499616"/>
                <a:gd name="connsiteX0" fmla="*/ 20569 w 827210"/>
                <a:gd name="connsiteY0" fmla="*/ 0 h 1499616"/>
                <a:gd name="connsiteX1" fmla="*/ 776240 w 827210"/>
                <a:gd name="connsiteY1" fmla="*/ 0 h 1499616"/>
                <a:gd name="connsiteX2" fmla="*/ 737403 w 827210"/>
                <a:gd name="connsiteY2" fmla="*/ 1192367 h 1499616"/>
                <a:gd name="connsiteX3" fmla="*/ 20569 w 827210"/>
                <a:gd name="connsiteY3" fmla="*/ 1499616 h 1499616"/>
                <a:gd name="connsiteX4" fmla="*/ 20569 w 827210"/>
                <a:gd name="connsiteY4" fmla="*/ 0 h 1499616"/>
                <a:gd name="connsiteX0" fmla="*/ 20569 w 841645"/>
                <a:gd name="connsiteY0" fmla="*/ 0 h 1499616"/>
                <a:gd name="connsiteX1" fmla="*/ 776240 w 841645"/>
                <a:gd name="connsiteY1" fmla="*/ 0 h 1499616"/>
                <a:gd name="connsiteX2" fmla="*/ 737403 w 841645"/>
                <a:gd name="connsiteY2" fmla="*/ 1192367 h 1499616"/>
                <a:gd name="connsiteX3" fmla="*/ 20569 w 841645"/>
                <a:gd name="connsiteY3" fmla="*/ 1499616 h 1499616"/>
                <a:gd name="connsiteX4" fmla="*/ 20569 w 841645"/>
                <a:gd name="connsiteY4" fmla="*/ 0 h 1499616"/>
                <a:gd name="connsiteX0" fmla="*/ 20569 w 919569"/>
                <a:gd name="connsiteY0" fmla="*/ 0 h 1499616"/>
                <a:gd name="connsiteX1" fmla="*/ 874426 w 919569"/>
                <a:gd name="connsiteY1" fmla="*/ 1012 h 1499616"/>
                <a:gd name="connsiteX2" fmla="*/ 737403 w 919569"/>
                <a:gd name="connsiteY2" fmla="*/ 1192367 h 1499616"/>
                <a:gd name="connsiteX3" fmla="*/ 20569 w 919569"/>
                <a:gd name="connsiteY3" fmla="*/ 1499616 h 1499616"/>
                <a:gd name="connsiteX4" fmla="*/ 20569 w 919569"/>
                <a:gd name="connsiteY4" fmla="*/ 0 h 1499616"/>
                <a:gd name="connsiteX0" fmla="*/ 20569 w 875235"/>
                <a:gd name="connsiteY0" fmla="*/ 0 h 1499616"/>
                <a:gd name="connsiteX1" fmla="*/ 874426 w 875235"/>
                <a:gd name="connsiteY1" fmla="*/ 1012 h 1499616"/>
                <a:gd name="connsiteX2" fmla="*/ 737403 w 875235"/>
                <a:gd name="connsiteY2" fmla="*/ 1192367 h 1499616"/>
                <a:gd name="connsiteX3" fmla="*/ 20569 w 875235"/>
                <a:gd name="connsiteY3" fmla="*/ 1499616 h 1499616"/>
                <a:gd name="connsiteX4" fmla="*/ 20569 w 875235"/>
                <a:gd name="connsiteY4" fmla="*/ 0 h 1499616"/>
                <a:gd name="connsiteX0" fmla="*/ 0 w 902508"/>
                <a:gd name="connsiteY0" fmla="*/ 0 h 1577578"/>
                <a:gd name="connsiteX1" fmla="*/ 901699 w 902508"/>
                <a:gd name="connsiteY1" fmla="*/ 78974 h 1577578"/>
                <a:gd name="connsiteX2" fmla="*/ 764676 w 902508"/>
                <a:gd name="connsiteY2" fmla="*/ 1270329 h 1577578"/>
                <a:gd name="connsiteX3" fmla="*/ 47842 w 902508"/>
                <a:gd name="connsiteY3" fmla="*/ 1577578 h 1577578"/>
                <a:gd name="connsiteX4" fmla="*/ 0 w 902508"/>
                <a:gd name="connsiteY4" fmla="*/ 0 h 1577578"/>
                <a:gd name="connsiteX0" fmla="*/ 0 w 902508"/>
                <a:gd name="connsiteY0" fmla="*/ 0 h 1577578"/>
                <a:gd name="connsiteX1" fmla="*/ 901699 w 902508"/>
                <a:gd name="connsiteY1" fmla="*/ 78974 h 1577578"/>
                <a:gd name="connsiteX2" fmla="*/ 764676 w 902508"/>
                <a:gd name="connsiteY2" fmla="*/ 1270329 h 1577578"/>
                <a:gd name="connsiteX3" fmla="*/ 47842 w 902508"/>
                <a:gd name="connsiteY3" fmla="*/ 1577578 h 1577578"/>
                <a:gd name="connsiteX4" fmla="*/ 0 w 902508"/>
                <a:gd name="connsiteY4" fmla="*/ 0 h 1577578"/>
                <a:gd name="connsiteX0" fmla="*/ 0 w 902508"/>
                <a:gd name="connsiteY0" fmla="*/ 0 h 1338221"/>
                <a:gd name="connsiteX1" fmla="*/ 901699 w 902508"/>
                <a:gd name="connsiteY1" fmla="*/ 78974 h 1338221"/>
                <a:gd name="connsiteX2" fmla="*/ 764676 w 902508"/>
                <a:gd name="connsiteY2" fmla="*/ 1270329 h 1338221"/>
                <a:gd name="connsiteX3" fmla="*/ 38391 w 902508"/>
                <a:gd name="connsiteY3" fmla="*/ 1318393 h 1338221"/>
                <a:gd name="connsiteX4" fmla="*/ 0 w 902508"/>
                <a:gd name="connsiteY4" fmla="*/ 0 h 1338221"/>
                <a:gd name="connsiteX0" fmla="*/ 0 w 902508"/>
                <a:gd name="connsiteY0" fmla="*/ 0 h 1419679"/>
                <a:gd name="connsiteX1" fmla="*/ 901699 w 902508"/>
                <a:gd name="connsiteY1" fmla="*/ 78974 h 1419679"/>
                <a:gd name="connsiteX2" fmla="*/ 764676 w 902508"/>
                <a:gd name="connsiteY2" fmla="*/ 1270329 h 1419679"/>
                <a:gd name="connsiteX3" fmla="*/ 136321 w 902508"/>
                <a:gd name="connsiteY3" fmla="*/ 1419679 h 1419679"/>
                <a:gd name="connsiteX4" fmla="*/ 0 w 902508"/>
                <a:gd name="connsiteY4" fmla="*/ 0 h 1419679"/>
                <a:gd name="connsiteX0" fmla="*/ 0 w 866365"/>
                <a:gd name="connsiteY0" fmla="*/ 0 h 1546267"/>
                <a:gd name="connsiteX1" fmla="*/ 865556 w 866365"/>
                <a:gd name="connsiteY1" fmla="*/ 205562 h 1546267"/>
                <a:gd name="connsiteX2" fmla="*/ 728533 w 866365"/>
                <a:gd name="connsiteY2" fmla="*/ 1396917 h 1546267"/>
                <a:gd name="connsiteX3" fmla="*/ 100178 w 866365"/>
                <a:gd name="connsiteY3" fmla="*/ 1546267 h 1546267"/>
                <a:gd name="connsiteX4" fmla="*/ 0 w 866365"/>
                <a:gd name="connsiteY4" fmla="*/ 0 h 1546267"/>
                <a:gd name="connsiteX0" fmla="*/ 0 w 824778"/>
                <a:gd name="connsiteY0" fmla="*/ 0 h 1546267"/>
                <a:gd name="connsiteX1" fmla="*/ 823198 w 824778"/>
                <a:gd name="connsiteY1" fmla="*/ 125936 h 1546267"/>
                <a:gd name="connsiteX2" fmla="*/ 728533 w 824778"/>
                <a:gd name="connsiteY2" fmla="*/ 1396917 h 1546267"/>
                <a:gd name="connsiteX3" fmla="*/ 100178 w 824778"/>
                <a:gd name="connsiteY3" fmla="*/ 1546267 h 1546267"/>
                <a:gd name="connsiteX4" fmla="*/ 0 w 824778"/>
                <a:gd name="connsiteY4" fmla="*/ 0 h 1546267"/>
                <a:gd name="connsiteX0" fmla="*/ 0 w 824778"/>
                <a:gd name="connsiteY0" fmla="*/ 0 h 1565831"/>
                <a:gd name="connsiteX1" fmla="*/ 823198 w 824778"/>
                <a:gd name="connsiteY1" fmla="*/ 125936 h 1565831"/>
                <a:gd name="connsiteX2" fmla="*/ 728533 w 824778"/>
                <a:gd name="connsiteY2" fmla="*/ 1396917 h 1565831"/>
                <a:gd name="connsiteX3" fmla="*/ 100178 w 824778"/>
                <a:gd name="connsiteY3" fmla="*/ 1546267 h 1565831"/>
                <a:gd name="connsiteX4" fmla="*/ 0 w 824778"/>
                <a:gd name="connsiteY4" fmla="*/ 0 h 1565831"/>
                <a:gd name="connsiteX0" fmla="*/ 0 w 824778"/>
                <a:gd name="connsiteY0" fmla="*/ 0 h 1596225"/>
                <a:gd name="connsiteX1" fmla="*/ 823198 w 824778"/>
                <a:gd name="connsiteY1" fmla="*/ 125936 h 1596225"/>
                <a:gd name="connsiteX2" fmla="*/ 728533 w 824778"/>
                <a:gd name="connsiteY2" fmla="*/ 1396917 h 1596225"/>
                <a:gd name="connsiteX3" fmla="*/ 100178 w 824778"/>
                <a:gd name="connsiteY3" fmla="*/ 1546267 h 1596225"/>
                <a:gd name="connsiteX4" fmla="*/ 0 w 824778"/>
                <a:gd name="connsiteY4" fmla="*/ 0 h 159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778" h="1596225">
                  <a:moveTo>
                    <a:pt x="0" y="0"/>
                  </a:moveTo>
                  <a:lnTo>
                    <a:pt x="823198" y="125936"/>
                  </a:lnTo>
                  <a:cubicBezTo>
                    <a:pt x="832712" y="571156"/>
                    <a:pt x="799039" y="1176225"/>
                    <a:pt x="728533" y="1396917"/>
                  </a:cubicBezTo>
                  <a:cubicBezTo>
                    <a:pt x="472262" y="1648037"/>
                    <a:pt x="287691" y="1616189"/>
                    <a:pt x="100178" y="1546267"/>
                  </a:cubicBezTo>
                  <a:cubicBezTo>
                    <a:pt x="-9550" y="1058587"/>
                    <a:pt x="184739" y="450462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8" name="Rettangolo 73">
              <a:extLst>
                <a:ext uri="{FF2B5EF4-FFF2-40B4-BE49-F238E27FC236}">
                  <a16:creationId xmlns:a16="http://schemas.microsoft.com/office/drawing/2014/main" id="{A1686B96-C2CF-A851-2001-6585198FCA7D}"/>
                </a:ext>
              </a:extLst>
            </p:cNvPr>
            <p:cNvSpPr/>
            <p:nvPr/>
          </p:nvSpPr>
          <p:spPr>
            <a:xfrm rot="777002">
              <a:off x="7486574" y="5308285"/>
              <a:ext cx="322509" cy="611179"/>
            </a:xfrm>
            <a:custGeom>
              <a:avLst/>
              <a:gdLst>
                <a:gd name="connsiteX0" fmla="*/ 0 w 332697"/>
                <a:gd name="connsiteY0" fmla="*/ 0 h 590959"/>
                <a:gd name="connsiteX1" fmla="*/ 332697 w 332697"/>
                <a:gd name="connsiteY1" fmla="*/ 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0 h 590959"/>
                <a:gd name="connsiteX1" fmla="*/ 302217 w 332697"/>
                <a:gd name="connsiteY1" fmla="*/ 3048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0 h 590959"/>
                <a:gd name="connsiteX1" fmla="*/ 306027 w 332697"/>
                <a:gd name="connsiteY1" fmla="*/ 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23706 h 614665"/>
                <a:gd name="connsiteX1" fmla="*/ 306027 w 332697"/>
                <a:gd name="connsiteY1" fmla="*/ 23706 h 614665"/>
                <a:gd name="connsiteX2" fmla="*/ 332697 w 332697"/>
                <a:gd name="connsiteY2" fmla="*/ 614665 h 614665"/>
                <a:gd name="connsiteX3" fmla="*/ 0 w 332697"/>
                <a:gd name="connsiteY3" fmla="*/ 614665 h 614665"/>
                <a:gd name="connsiteX4" fmla="*/ 0 w 332697"/>
                <a:gd name="connsiteY4" fmla="*/ 23706 h 614665"/>
                <a:gd name="connsiteX0" fmla="*/ 0 w 332697"/>
                <a:gd name="connsiteY0" fmla="*/ 34524 h 625483"/>
                <a:gd name="connsiteX1" fmla="*/ 306027 w 332697"/>
                <a:gd name="connsiteY1" fmla="*/ 34524 h 625483"/>
                <a:gd name="connsiteX2" fmla="*/ 332697 w 332697"/>
                <a:gd name="connsiteY2" fmla="*/ 625483 h 625483"/>
                <a:gd name="connsiteX3" fmla="*/ 0 w 332697"/>
                <a:gd name="connsiteY3" fmla="*/ 625483 h 625483"/>
                <a:gd name="connsiteX4" fmla="*/ 0 w 332697"/>
                <a:gd name="connsiteY4" fmla="*/ 34524 h 625483"/>
                <a:gd name="connsiteX0" fmla="*/ 0 w 306027"/>
                <a:gd name="connsiteY0" fmla="*/ 34524 h 625483"/>
                <a:gd name="connsiteX1" fmla="*/ 306027 w 306027"/>
                <a:gd name="connsiteY1" fmla="*/ 34524 h 625483"/>
                <a:gd name="connsiteX2" fmla="*/ 302217 w 306027"/>
                <a:gd name="connsiteY2" fmla="*/ 614053 h 625483"/>
                <a:gd name="connsiteX3" fmla="*/ 0 w 306027"/>
                <a:gd name="connsiteY3" fmla="*/ 625483 h 625483"/>
                <a:gd name="connsiteX4" fmla="*/ 0 w 306027"/>
                <a:gd name="connsiteY4" fmla="*/ 34524 h 625483"/>
                <a:gd name="connsiteX0" fmla="*/ 0 w 302217"/>
                <a:gd name="connsiteY0" fmla="*/ 5802 h 596761"/>
                <a:gd name="connsiteX1" fmla="*/ 264117 w 302217"/>
                <a:gd name="connsiteY1" fmla="*/ 181062 h 596761"/>
                <a:gd name="connsiteX2" fmla="*/ 302217 w 302217"/>
                <a:gd name="connsiteY2" fmla="*/ 585331 h 596761"/>
                <a:gd name="connsiteX3" fmla="*/ 0 w 302217"/>
                <a:gd name="connsiteY3" fmla="*/ 596761 h 596761"/>
                <a:gd name="connsiteX4" fmla="*/ 0 w 302217"/>
                <a:gd name="connsiteY4" fmla="*/ 5802 h 596761"/>
                <a:gd name="connsiteX0" fmla="*/ 0 w 309837"/>
                <a:gd name="connsiteY0" fmla="*/ 32444 h 623403"/>
                <a:gd name="connsiteX1" fmla="*/ 309837 w 309837"/>
                <a:gd name="connsiteY1" fmla="*/ 36254 h 623403"/>
                <a:gd name="connsiteX2" fmla="*/ 302217 w 309837"/>
                <a:gd name="connsiteY2" fmla="*/ 611973 h 623403"/>
                <a:gd name="connsiteX3" fmla="*/ 0 w 309837"/>
                <a:gd name="connsiteY3" fmla="*/ 623403 h 623403"/>
                <a:gd name="connsiteX4" fmla="*/ 0 w 309837"/>
                <a:gd name="connsiteY4" fmla="*/ 32444 h 623403"/>
                <a:gd name="connsiteX0" fmla="*/ 0 w 309837"/>
                <a:gd name="connsiteY0" fmla="*/ 39020 h 618549"/>
                <a:gd name="connsiteX1" fmla="*/ 309837 w 309837"/>
                <a:gd name="connsiteY1" fmla="*/ 31400 h 618549"/>
                <a:gd name="connsiteX2" fmla="*/ 302217 w 309837"/>
                <a:gd name="connsiteY2" fmla="*/ 607119 h 618549"/>
                <a:gd name="connsiteX3" fmla="*/ 0 w 309837"/>
                <a:gd name="connsiteY3" fmla="*/ 618549 h 618549"/>
                <a:gd name="connsiteX4" fmla="*/ 0 w 309837"/>
                <a:gd name="connsiteY4" fmla="*/ 39020 h 618549"/>
                <a:gd name="connsiteX0" fmla="*/ 0 w 309837"/>
                <a:gd name="connsiteY0" fmla="*/ 39020 h 618549"/>
                <a:gd name="connsiteX1" fmla="*/ 309837 w 309837"/>
                <a:gd name="connsiteY1" fmla="*/ 31400 h 618549"/>
                <a:gd name="connsiteX2" fmla="*/ 285738 w 309837"/>
                <a:gd name="connsiteY2" fmla="*/ 589131 h 618549"/>
                <a:gd name="connsiteX3" fmla="*/ 0 w 309837"/>
                <a:gd name="connsiteY3" fmla="*/ 618549 h 618549"/>
                <a:gd name="connsiteX4" fmla="*/ 0 w 309837"/>
                <a:gd name="connsiteY4" fmla="*/ 39020 h 618549"/>
                <a:gd name="connsiteX0" fmla="*/ 0 w 309837"/>
                <a:gd name="connsiteY0" fmla="*/ 39020 h 616766"/>
                <a:gd name="connsiteX1" fmla="*/ 309837 w 309837"/>
                <a:gd name="connsiteY1" fmla="*/ 31400 h 616766"/>
                <a:gd name="connsiteX2" fmla="*/ 285738 w 309837"/>
                <a:gd name="connsiteY2" fmla="*/ 589131 h 616766"/>
                <a:gd name="connsiteX3" fmla="*/ 26610 w 309837"/>
                <a:gd name="connsiteY3" fmla="*/ 616766 h 616766"/>
                <a:gd name="connsiteX4" fmla="*/ 0 w 309837"/>
                <a:gd name="connsiteY4" fmla="*/ 39020 h 616766"/>
                <a:gd name="connsiteX0" fmla="*/ 0 w 309837"/>
                <a:gd name="connsiteY0" fmla="*/ 39020 h 628935"/>
                <a:gd name="connsiteX1" fmla="*/ 309837 w 309837"/>
                <a:gd name="connsiteY1" fmla="*/ 31400 h 628935"/>
                <a:gd name="connsiteX2" fmla="*/ 285738 w 309837"/>
                <a:gd name="connsiteY2" fmla="*/ 589131 h 628935"/>
                <a:gd name="connsiteX3" fmla="*/ 15967 w 309837"/>
                <a:gd name="connsiteY3" fmla="*/ 628935 h 628935"/>
                <a:gd name="connsiteX4" fmla="*/ 0 w 309837"/>
                <a:gd name="connsiteY4" fmla="*/ 39020 h 628935"/>
                <a:gd name="connsiteX0" fmla="*/ 0 w 309837"/>
                <a:gd name="connsiteY0" fmla="*/ 39020 h 613984"/>
                <a:gd name="connsiteX1" fmla="*/ 309837 w 309837"/>
                <a:gd name="connsiteY1" fmla="*/ 31400 h 613984"/>
                <a:gd name="connsiteX2" fmla="*/ 285738 w 309837"/>
                <a:gd name="connsiteY2" fmla="*/ 589131 h 613984"/>
                <a:gd name="connsiteX3" fmla="*/ 11146 w 309837"/>
                <a:gd name="connsiteY3" fmla="*/ 613984 h 613984"/>
                <a:gd name="connsiteX4" fmla="*/ 0 w 309837"/>
                <a:gd name="connsiteY4" fmla="*/ 39020 h 613984"/>
                <a:gd name="connsiteX0" fmla="*/ 0 w 309837"/>
                <a:gd name="connsiteY0" fmla="*/ 39020 h 621034"/>
                <a:gd name="connsiteX1" fmla="*/ 309837 w 309837"/>
                <a:gd name="connsiteY1" fmla="*/ 31400 h 621034"/>
                <a:gd name="connsiteX2" fmla="*/ 285738 w 309837"/>
                <a:gd name="connsiteY2" fmla="*/ 589131 h 621034"/>
                <a:gd name="connsiteX3" fmla="*/ 11146 w 309837"/>
                <a:gd name="connsiteY3" fmla="*/ 613984 h 621034"/>
                <a:gd name="connsiteX4" fmla="*/ 0 w 309837"/>
                <a:gd name="connsiteY4" fmla="*/ 39020 h 621034"/>
                <a:gd name="connsiteX0" fmla="*/ 0 w 309837"/>
                <a:gd name="connsiteY0" fmla="*/ 39020 h 622514"/>
                <a:gd name="connsiteX1" fmla="*/ 309837 w 309837"/>
                <a:gd name="connsiteY1" fmla="*/ 31400 h 622514"/>
                <a:gd name="connsiteX2" fmla="*/ 285738 w 309837"/>
                <a:gd name="connsiteY2" fmla="*/ 589131 h 622514"/>
                <a:gd name="connsiteX3" fmla="*/ 11146 w 309837"/>
                <a:gd name="connsiteY3" fmla="*/ 613984 h 622514"/>
                <a:gd name="connsiteX4" fmla="*/ 0 w 309837"/>
                <a:gd name="connsiteY4" fmla="*/ 39020 h 622514"/>
                <a:gd name="connsiteX0" fmla="*/ 0 w 309837"/>
                <a:gd name="connsiteY0" fmla="*/ 39020 h 621198"/>
                <a:gd name="connsiteX1" fmla="*/ 309837 w 309837"/>
                <a:gd name="connsiteY1" fmla="*/ 31400 h 621198"/>
                <a:gd name="connsiteX2" fmla="*/ 304236 w 309837"/>
                <a:gd name="connsiteY2" fmla="*/ 580254 h 621198"/>
                <a:gd name="connsiteX3" fmla="*/ 11146 w 309837"/>
                <a:gd name="connsiteY3" fmla="*/ 613984 h 621198"/>
                <a:gd name="connsiteX4" fmla="*/ 0 w 309837"/>
                <a:gd name="connsiteY4" fmla="*/ 39020 h 621198"/>
                <a:gd name="connsiteX0" fmla="*/ 0 w 309837"/>
                <a:gd name="connsiteY0" fmla="*/ 39020 h 620832"/>
                <a:gd name="connsiteX1" fmla="*/ 309837 w 309837"/>
                <a:gd name="connsiteY1" fmla="*/ 31400 h 620832"/>
                <a:gd name="connsiteX2" fmla="*/ 292577 w 309837"/>
                <a:gd name="connsiteY2" fmla="*/ 577217 h 620832"/>
                <a:gd name="connsiteX3" fmla="*/ 11146 w 309837"/>
                <a:gd name="connsiteY3" fmla="*/ 613984 h 620832"/>
                <a:gd name="connsiteX4" fmla="*/ 0 w 309837"/>
                <a:gd name="connsiteY4" fmla="*/ 39020 h 620832"/>
                <a:gd name="connsiteX0" fmla="*/ 0 w 309837"/>
                <a:gd name="connsiteY0" fmla="*/ 39020 h 619986"/>
                <a:gd name="connsiteX1" fmla="*/ 309837 w 309837"/>
                <a:gd name="connsiteY1" fmla="*/ 31400 h 619986"/>
                <a:gd name="connsiteX2" fmla="*/ 306291 w 309837"/>
                <a:gd name="connsiteY2" fmla="*/ 568851 h 619986"/>
                <a:gd name="connsiteX3" fmla="*/ 11146 w 309837"/>
                <a:gd name="connsiteY3" fmla="*/ 613984 h 619986"/>
                <a:gd name="connsiteX4" fmla="*/ 0 w 309837"/>
                <a:gd name="connsiteY4" fmla="*/ 39020 h 619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837" h="619986">
                  <a:moveTo>
                    <a:pt x="0" y="39020"/>
                  </a:moveTo>
                  <a:cubicBezTo>
                    <a:pt x="109629" y="920"/>
                    <a:pt x="162108" y="-21940"/>
                    <a:pt x="309837" y="31400"/>
                  </a:cubicBezTo>
                  <a:lnTo>
                    <a:pt x="306291" y="568851"/>
                  </a:lnTo>
                  <a:cubicBezTo>
                    <a:pt x="219326" y="588285"/>
                    <a:pt x="93311" y="636876"/>
                    <a:pt x="11146" y="613984"/>
                  </a:cubicBezTo>
                  <a:lnTo>
                    <a:pt x="0" y="3902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9" name="Gruppo 58">
              <a:extLst>
                <a:ext uri="{FF2B5EF4-FFF2-40B4-BE49-F238E27FC236}">
                  <a16:creationId xmlns:a16="http://schemas.microsoft.com/office/drawing/2014/main" id="{B472871C-99C8-D3D3-EC73-A6153647EFC2}"/>
                </a:ext>
              </a:extLst>
            </p:cNvPr>
            <p:cNvGrpSpPr/>
            <p:nvPr/>
          </p:nvGrpSpPr>
          <p:grpSpPr>
            <a:xfrm>
              <a:off x="7519203" y="3305705"/>
              <a:ext cx="1030544" cy="1508774"/>
              <a:chOff x="7519203" y="3480608"/>
              <a:chExt cx="990053" cy="1530515"/>
            </a:xfrm>
          </p:grpSpPr>
          <p:sp>
            <p:nvSpPr>
              <p:cNvPr id="97" name="Trapezio 67">
                <a:extLst>
                  <a:ext uri="{FF2B5EF4-FFF2-40B4-BE49-F238E27FC236}">
                    <a16:creationId xmlns:a16="http://schemas.microsoft.com/office/drawing/2014/main" id="{7E782F1B-D4E6-7A7D-86A9-367A0ED1425F}"/>
                  </a:ext>
                </a:extLst>
              </p:cNvPr>
              <p:cNvSpPr/>
              <p:nvPr/>
            </p:nvSpPr>
            <p:spPr>
              <a:xfrm rot="929617">
                <a:off x="7519203" y="3480608"/>
                <a:ext cx="990053" cy="1530515"/>
              </a:xfrm>
              <a:custGeom>
                <a:avLst/>
                <a:gdLst>
                  <a:gd name="connsiteX0" fmla="*/ 0 w 1017409"/>
                  <a:gd name="connsiteY0" fmla="*/ 1393390 h 1393390"/>
                  <a:gd name="connsiteX1" fmla="*/ 149671 w 1017409"/>
                  <a:gd name="connsiteY1" fmla="*/ 0 h 1393390"/>
                  <a:gd name="connsiteX2" fmla="*/ 867738 w 1017409"/>
                  <a:gd name="connsiteY2" fmla="*/ 0 h 1393390"/>
                  <a:gd name="connsiteX3" fmla="*/ 1017409 w 1017409"/>
                  <a:gd name="connsiteY3" fmla="*/ 1393390 h 1393390"/>
                  <a:gd name="connsiteX4" fmla="*/ 0 w 1017409"/>
                  <a:gd name="connsiteY4" fmla="*/ 1393390 h 1393390"/>
                  <a:gd name="connsiteX0" fmla="*/ 0 w 961936"/>
                  <a:gd name="connsiteY0" fmla="*/ 1393390 h 1393390"/>
                  <a:gd name="connsiteX1" fmla="*/ 149671 w 961936"/>
                  <a:gd name="connsiteY1" fmla="*/ 0 h 1393390"/>
                  <a:gd name="connsiteX2" fmla="*/ 867738 w 961936"/>
                  <a:gd name="connsiteY2" fmla="*/ 0 h 1393390"/>
                  <a:gd name="connsiteX3" fmla="*/ 961936 w 961936"/>
                  <a:gd name="connsiteY3" fmla="*/ 1392953 h 1393390"/>
                  <a:gd name="connsiteX4" fmla="*/ 0 w 961936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411727"/>
                  <a:gd name="connsiteX1" fmla="*/ 149671 w 990173"/>
                  <a:gd name="connsiteY1" fmla="*/ 0 h 1411727"/>
                  <a:gd name="connsiteX2" fmla="*/ 867738 w 990173"/>
                  <a:gd name="connsiteY2" fmla="*/ 0 h 1411727"/>
                  <a:gd name="connsiteX3" fmla="*/ 961936 w 990173"/>
                  <a:gd name="connsiteY3" fmla="*/ 1392953 h 1411727"/>
                  <a:gd name="connsiteX4" fmla="*/ 0 w 990173"/>
                  <a:gd name="connsiteY4" fmla="*/ 1393390 h 1411727"/>
                  <a:gd name="connsiteX0" fmla="*/ 11176 w 1001349"/>
                  <a:gd name="connsiteY0" fmla="*/ 1393390 h 1411727"/>
                  <a:gd name="connsiteX1" fmla="*/ 160847 w 1001349"/>
                  <a:gd name="connsiteY1" fmla="*/ 0 h 1411727"/>
                  <a:gd name="connsiteX2" fmla="*/ 878914 w 1001349"/>
                  <a:gd name="connsiteY2" fmla="*/ 0 h 1411727"/>
                  <a:gd name="connsiteX3" fmla="*/ 973112 w 1001349"/>
                  <a:gd name="connsiteY3" fmla="*/ 1392953 h 1411727"/>
                  <a:gd name="connsiteX4" fmla="*/ 11176 w 1001349"/>
                  <a:gd name="connsiteY4" fmla="*/ 1393390 h 1411727"/>
                  <a:gd name="connsiteX0" fmla="*/ 13018 w 1003191"/>
                  <a:gd name="connsiteY0" fmla="*/ 1393390 h 1411727"/>
                  <a:gd name="connsiteX1" fmla="*/ 162689 w 1003191"/>
                  <a:gd name="connsiteY1" fmla="*/ 0 h 1411727"/>
                  <a:gd name="connsiteX2" fmla="*/ 880756 w 1003191"/>
                  <a:gd name="connsiteY2" fmla="*/ 0 h 1411727"/>
                  <a:gd name="connsiteX3" fmla="*/ 974954 w 1003191"/>
                  <a:gd name="connsiteY3" fmla="*/ 1392953 h 1411727"/>
                  <a:gd name="connsiteX4" fmla="*/ 13018 w 1003191"/>
                  <a:gd name="connsiteY4" fmla="*/ 1393390 h 1411727"/>
                  <a:gd name="connsiteX0" fmla="*/ 13018 w 996432"/>
                  <a:gd name="connsiteY0" fmla="*/ 1393390 h 1450462"/>
                  <a:gd name="connsiteX1" fmla="*/ 162689 w 996432"/>
                  <a:gd name="connsiteY1" fmla="*/ 0 h 1450462"/>
                  <a:gd name="connsiteX2" fmla="*/ 880756 w 996432"/>
                  <a:gd name="connsiteY2" fmla="*/ 0 h 1450462"/>
                  <a:gd name="connsiteX3" fmla="*/ 967173 w 996432"/>
                  <a:gd name="connsiteY3" fmla="*/ 1450461 h 1450462"/>
                  <a:gd name="connsiteX4" fmla="*/ 13018 w 996432"/>
                  <a:gd name="connsiteY4" fmla="*/ 1393390 h 1450462"/>
                  <a:gd name="connsiteX0" fmla="*/ 12523 w 995937"/>
                  <a:gd name="connsiteY0" fmla="*/ 1393390 h 1450462"/>
                  <a:gd name="connsiteX1" fmla="*/ 162194 w 995937"/>
                  <a:gd name="connsiteY1" fmla="*/ 0 h 1450462"/>
                  <a:gd name="connsiteX2" fmla="*/ 880261 w 995937"/>
                  <a:gd name="connsiteY2" fmla="*/ 0 h 1450462"/>
                  <a:gd name="connsiteX3" fmla="*/ 966678 w 995937"/>
                  <a:gd name="connsiteY3" fmla="*/ 1450461 h 1450462"/>
                  <a:gd name="connsiteX4" fmla="*/ 12523 w 995937"/>
                  <a:gd name="connsiteY4" fmla="*/ 1393390 h 1450462"/>
                  <a:gd name="connsiteX0" fmla="*/ 12523 w 995937"/>
                  <a:gd name="connsiteY0" fmla="*/ 1432747 h 1489819"/>
                  <a:gd name="connsiteX1" fmla="*/ 162194 w 995937"/>
                  <a:gd name="connsiteY1" fmla="*/ 39357 h 1489819"/>
                  <a:gd name="connsiteX2" fmla="*/ 880261 w 995937"/>
                  <a:gd name="connsiteY2" fmla="*/ 39357 h 1489819"/>
                  <a:gd name="connsiteX3" fmla="*/ 966678 w 995937"/>
                  <a:gd name="connsiteY3" fmla="*/ 1489818 h 1489819"/>
                  <a:gd name="connsiteX4" fmla="*/ 12523 w 995937"/>
                  <a:gd name="connsiteY4" fmla="*/ 1432747 h 1489819"/>
                  <a:gd name="connsiteX0" fmla="*/ 12523 w 995937"/>
                  <a:gd name="connsiteY0" fmla="*/ 1432747 h 1518816"/>
                  <a:gd name="connsiteX1" fmla="*/ 162194 w 995937"/>
                  <a:gd name="connsiteY1" fmla="*/ 39357 h 1518816"/>
                  <a:gd name="connsiteX2" fmla="*/ 880261 w 995937"/>
                  <a:gd name="connsiteY2" fmla="*/ 39357 h 1518816"/>
                  <a:gd name="connsiteX3" fmla="*/ 966678 w 995937"/>
                  <a:gd name="connsiteY3" fmla="*/ 1489818 h 1518816"/>
                  <a:gd name="connsiteX4" fmla="*/ 12523 w 995937"/>
                  <a:gd name="connsiteY4" fmla="*/ 1432747 h 1518816"/>
                  <a:gd name="connsiteX0" fmla="*/ 12523 w 995937"/>
                  <a:gd name="connsiteY0" fmla="*/ 1432747 h 1534940"/>
                  <a:gd name="connsiteX1" fmla="*/ 162194 w 995937"/>
                  <a:gd name="connsiteY1" fmla="*/ 39357 h 1534940"/>
                  <a:gd name="connsiteX2" fmla="*/ 880261 w 995937"/>
                  <a:gd name="connsiteY2" fmla="*/ 39357 h 1534940"/>
                  <a:gd name="connsiteX3" fmla="*/ 966678 w 995937"/>
                  <a:gd name="connsiteY3" fmla="*/ 1489818 h 1534940"/>
                  <a:gd name="connsiteX4" fmla="*/ 12523 w 995937"/>
                  <a:gd name="connsiteY4" fmla="*/ 1432747 h 1534940"/>
                  <a:gd name="connsiteX0" fmla="*/ 12523 w 1003560"/>
                  <a:gd name="connsiteY0" fmla="*/ 1428322 h 1530515"/>
                  <a:gd name="connsiteX1" fmla="*/ 162194 w 1003560"/>
                  <a:gd name="connsiteY1" fmla="*/ 34932 h 1530515"/>
                  <a:gd name="connsiteX2" fmla="*/ 925119 w 1003560"/>
                  <a:gd name="connsiteY2" fmla="*/ 54127 h 1530515"/>
                  <a:gd name="connsiteX3" fmla="*/ 966678 w 1003560"/>
                  <a:gd name="connsiteY3" fmla="*/ 1485393 h 1530515"/>
                  <a:gd name="connsiteX4" fmla="*/ 12523 w 1003560"/>
                  <a:gd name="connsiteY4" fmla="*/ 1428322 h 1530515"/>
                  <a:gd name="connsiteX0" fmla="*/ 12523 w 991671"/>
                  <a:gd name="connsiteY0" fmla="*/ 1428322 h 1530515"/>
                  <a:gd name="connsiteX1" fmla="*/ 162194 w 991671"/>
                  <a:gd name="connsiteY1" fmla="*/ 34932 h 1530515"/>
                  <a:gd name="connsiteX2" fmla="*/ 925119 w 991671"/>
                  <a:gd name="connsiteY2" fmla="*/ 54127 h 1530515"/>
                  <a:gd name="connsiteX3" fmla="*/ 966678 w 991671"/>
                  <a:gd name="connsiteY3" fmla="*/ 1485393 h 1530515"/>
                  <a:gd name="connsiteX4" fmla="*/ 12523 w 991671"/>
                  <a:gd name="connsiteY4" fmla="*/ 1428322 h 1530515"/>
                  <a:gd name="connsiteX0" fmla="*/ 12523 w 990053"/>
                  <a:gd name="connsiteY0" fmla="*/ 1428322 h 1530515"/>
                  <a:gd name="connsiteX1" fmla="*/ 162194 w 990053"/>
                  <a:gd name="connsiteY1" fmla="*/ 34932 h 1530515"/>
                  <a:gd name="connsiteX2" fmla="*/ 925119 w 990053"/>
                  <a:gd name="connsiteY2" fmla="*/ 54127 h 1530515"/>
                  <a:gd name="connsiteX3" fmla="*/ 966678 w 990053"/>
                  <a:gd name="connsiteY3" fmla="*/ 1485393 h 1530515"/>
                  <a:gd name="connsiteX4" fmla="*/ 12523 w 990053"/>
                  <a:gd name="connsiteY4" fmla="*/ 1428322 h 15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0053" h="1530515">
                    <a:moveTo>
                      <a:pt x="12523" y="1428322"/>
                    </a:moveTo>
                    <a:cubicBezTo>
                      <a:pt x="-40980" y="1332536"/>
                      <a:pt x="89837" y="560973"/>
                      <a:pt x="162194" y="34932"/>
                    </a:cubicBezTo>
                    <a:cubicBezTo>
                      <a:pt x="321651" y="-53623"/>
                      <a:pt x="685763" y="54127"/>
                      <a:pt x="925119" y="54127"/>
                    </a:cubicBezTo>
                    <a:cubicBezTo>
                      <a:pt x="850367" y="706018"/>
                      <a:pt x="1057201" y="1090073"/>
                      <a:pt x="966678" y="1485393"/>
                    </a:cubicBezTo>
                    <a:cubicBezTo>
                      <a:pt x="516692" y="1560930"/>
                      <a:pt x="95716" y="1541443"/>
                      <a:pt x="12523" y="142832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8" name="Rettangolo 51">
                <a:extLst>
                  <a:ext uri="{FF2B5EF4-FFF2-40B4-BE49-F238E27FC236}">
                    <a16:creationId xmlns:a16="http://schemas.microsoft.com/office/drawing/2014/main" id="{3C2B24D0-82FB-666D-1BB7-C2F89E3E3063}"/>
                  </a:ext>
                </a:extLst>
              </p:cNvPr>
              <p:cNvSpPr/>
              <p:nvPr/>
            </p:nvSpPr>
            <p:spPr>
              <a:xfrm rot="975309">
                <a:off x="7836195" y="3544231"/>
                <a:ext cx="629296" cy="743701"/>
              </a:xfrm>
              <a:custGeom>
                <a:avLst/>
                <a:gdLst>
                  <a:gd name="connsiteX0" fmla="*/ 0 w 616619"/>
                  <a:gd name="connsiteY0" fmla="*/ 0 h 621814"/>
                  <a:gd name="connsiteX1" fmla="*/ 616619 w 616619"/>
                  <a:gd name="connsiteY1" fmla="*/ 0 h 621814"/>
                  <a:gd name="connsiteX2" fmla="*/ 616619 w 616619"/>
                  <a:gd name="connsiteY2" fmla="*/ 621814 h 621814"/>
                  <a:gd name="connsiteX3" fmla="*/ 0 w 616619"/>
                  <a:gd name="connsiteY3" fmla="*/ 621814 h 621814"/>
                  <a:gd name="connsiteX4" fmla="*/ 0 w 616619"/>
                  <a:gd name="connsiteY4" fmla="*/ 0 h 621814"/>
                  <a:gd name="connsiteX0" fmla="*/ 0 w 616619"/>
                  <a:gd name="connsiteY0" fmla="*/ 0 h 688563"/>
                  <a:gd name="connsiteX1" fmla="*/ 616619 w 616619"/>
                  <a:gd name="connsiteY1" fmla="*/ 0 h 688563"/>
                  <a:gd name="connsiteX2" fmla="*/ 616619 w 616619"/>
                  <a:gd name="connsiteY2" fmla="*/ 621814 h 688563"/>
                  <a:gd name="connsiteX3" fmla="*/ 0 w 616619"/>
                  <a:gd name="connsiteY3" fmla="*/ 621814 h 688563"/>
                  <a:gd name="connsiteX4" fmla="*/ 0 w 616619"/>
                  <a:gd name="connsiteY4" fmla="*/ 0 h 688563"/>
                  <a:gd name="connsiteX0" fmla="*/ 0 w 616619"/>
                  <a:gd name="connsiteY0" fmla="*/ 0 h 708755"/>
                  <a:gd name="connsiteX1" fmla="*/ 616619 w 616619"/>
                  <a:gd name="connsiteY1" fmla="*/ 0 h 708755"/>
                  <a:gd name="connsiteX2" fmla="*/ 616619 w 616619"/>
                  <a:gd name="connsiteY2" fmla="*/ 621814 h 708755"/>
                  <a:gd name="connsiteX3" fmla="*/ 0 w 616619"/>
                  <a:gd name="connsiteY3" fmla="*/ 621814 h 708755"/>
                  <a:gd name="connsiteX4" fmla="*/ 0 w 616619"/>
                  <a:gd name="connsiteY4" fmla="*/ 0 h 708755"/>
                  <a:gd name="connsiteX0" fmla="*/ 0 w 616619"/>
                  <a:gd name="connsiteY0" fmla="*/ 0 h 711984"/>
                  <a:gd name="connsiteX1" fmla="*/ 616619 w 616619"/>
                  <a:gd name="connsiteY1" fmla="*/ 0 h 711984"/>
                  <a:gd name="connsiteX2" fmla="*/ 616619 w 616619"/>
                  <a:gd name="connsiteY2" fmla="*/ 621814 h 711984"/>
                  <a:gd name="connsiteX3" fmla="*/ 0 w 616619"/>
                  <a:gd name="connsiteY3" fmla="*/ 621814 h 711984"/>
                  <a:gd name="connsiteX4" fmla="*/ 0 w 616619"/>
                  <a:gd name="connsiteY4" fmla="*/ 0 h 711984"/>
                  <a:gd name="connsiteX0" fmla="*/ 0 w 616619"/>
                  <a:gd name="connsiteY0" fmla="*/ 0 h 712500"/>
                  <a:gd name="connsiteX1" fmla="*/ 616619 w 616619"/>
                  <a:gd name="connsiteY1" fmla="*/ 0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30030"/>
                  <a:gd name="connsiteY0" fmla="*/ 0 h 712500"/>
                  <a:gd name="connsiteX1" fmla="*/ 630030 w 630030"/>
                  <a:gd name="connsiteY1" fmla="*/ 2440 h 712500"/>
                  <a:gd name="connsiteX2" fmla="*/ 616619 w 630030"/>
                  <a:gd name="connsiteY2" fmla="*/ 621814 h 712500"/>
                  <a:gd name="connsiteX3" fmla="*/ 0 w 630030"/>
                  <a:gd name="connsiteY3" fmla="*/ 621814 h 712500"/>
                  <a:gd name="connsiteX4" fmla="*/ 0 w 630030"/>
                  <a:gd name="connsiteY4" fmla="*/ 0 h 712500"/>
                  <a:gd name="connsiteX0" fmla="*/ 0 w 616619"/>
                  <a:gd name="connsiteY0" fmla="*/ 0 h 712500"/>
                  <a:gd name="connsiteX1" fmla="*/ 583210 w 616619"/>
                  <a:gd name="connsiteY1" fmla="*/ 16091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29296"/>
                  <a:gd name="connsiteY0" fmla="*/ 0 h 712500"/>
                  <a:gd name="connsiteX1" fmla="*/ 629296 w 629296"/>
                  <a:gd name="connsiteY1" fmla="*/ 21703 h 712500"/>
                  <a:gd name="connsiteX2" fmla="*/ 616619 w 629296"/>
                  <a:gd name="connsiteY2" fmla="*/ 621814 h 712500"/>
                  <a:gd name="connsiteX3" fmla="*/ 0 w 629296"/>
                  <a:gd name="connsiteY3" fmla="*/ 621814 h 712500"/>
                  <a:gd name="connsiteX4" fmla="*/ 0 w 629296"/>
                  <a:gd name="connsiteY4" fmla="*/ 0 h 712500"/>
                  <a:gd name="connsiteX0" fmla="*/ 0 w 629296"/>
                  <a:gd name="connsiteY0" fmla="*/ 11210 h 723710"/>
                  <a:gd name="connsiteX1" fmla="*/ 629296 w 629296"/>
                  <a:gd name="connsiteY1" fmla="*/ 32913 h 723710"/>
                  <a:gd name="connsiteX2" fmla="*/ 616619 w 629296"/>
                  <a:gd name="connsiteY2" fmla="*/ 633024 h 723710"/>
                  <a:gd name="connsiteX3" fmla="*/ 0 w 629296"/>
                  <a:gd name="connsiteY3" fmla="*/ 633024 h 723710"/>
                  <a:gd name="connsiteX4" fmla="*/ 0 w 629296"/>
                  <a:gd name="connsiteY4" fmla="*/ 11210 h 723710"/>
                  <a:gd name="connsiteX0" fmla="*/ 0 w 629296"/>
                  <a:gd name="connsiteY0" fmla="*/ 31201 h 743701"/>
                  <a:gd name="connsiteX1" fmla="*/ 629296 w 629296"/>
                  <a:gd name="connsiteY1" fmla="*/ 52904 h 743701"/>
                  <a:gd name="connsiteX2" fmla="*/ 616619 w 629296"/>
                  <a:gd name="connsiteY2" fmla="*/ 653015 h 743701"/>
                  <a:gd name="connsiteX3" fmla="*/ 0 w 629296"/>
                  <a:gd name="connsiteY3" fmla="*/ 653015 h 743701"/>
                  <a:gd name="connsiteX4" fmla="*/ 0 w 629296"/>
                  <a:gd name="connsiteY4" fmla="*/ 31201 h 743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9296" h="743701">
                    <a:moveTo>
                      <a:pt x="0" y="31201"/>
                    </a:moveTo>
                    <a:cubicBezTo>
                      <a:pt x="200260" y="-15942"/>
                      <a:pt x="415878" y="-10414"/>
                      <a:pt x="629296" y="52904"/>
                    </a:cubicBezTo>
                    <a:lnTo>
                      <a:pt x="616619" y="653015"/>
                    </a:lnTo>
                    <a:cubicBezTo>
                      <a:pt x="436182" y="804442"/>
                      <a:pt x="84588" y="739080"/>
                      <a:pt x="0" y="653015"/>
                    </a:cubicBezTo>
                    <a:lnTo>
                      <a:pt x="0" y="31201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9" name="Rettangolo con angoli arrotondati 98">
                <a:extLst>
                  <a:ext uri="{FF2B5EF4-FFF2-40B4-BE49-F238E27FC236}">
                    <a16:creationId xmlns:a16="http://schemas.microsoft.com/office/drawing/2014/main" id="{CA5B8E92-2AA6-7A68-610E-A5CC8C17FA7F}"/>
                  </a:ext>
                </a:extLst>
              </p:cNvPr>
              <p:cNvSpPr/>
              <p:nvPr/>
            </p:nvSpPr>
            <p:spPr>
              <a:xfrm rot="932484">
                <a:off x="7878799" y="3516627"/>
                <a:ext cx="180607" cy="4716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0" name="Rettangolo con angoli arrotondati 99">
                <a:extLst>
                  <a:ext uri="{FF2B5EF4-FFF2-40B4-BE49-F238E27FC236}">
                    <a16:creationId xmlns:a16="http://schemas.microsoft.com/office/drawing/2014/main" id="{DABF9861-6860-9567-CC9A-974828CC4791}"/>
                  </a:ext>
                </a:extLst>
              </p:cNvPr>
              <p:cNvSpPr/>
              <p:nvPr/>
            </p:nvSpPr>
            <p:spPr>
              <a:xfrm rot="1190323">
                <a:off x="8303944" y="3644241"/>
                <a:ext cx="180607" cy="4716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0" name="Gruppo 59">
              <a:extLst>
                <a:ext uri="{FF2B5EF4-FFF2-40B4-BE49-F238E27FC236}">
                  <a16:creationId xmlns:a16="http://schemas.microsoft.com/office/drawing/2014/main" id="{38A8E082-29D9-1B81-D964-5BB336F41BD8}"/>
                </a:ext>
              </a:extLst>
            </p:cNvPr>
            <p:cNvGrpSpPr/>
            <p:nvPr/>
          </p:nvGrpSpPr>
          <p:grpSpPr>
            <a:xfrm>
              <a:off x="8041251" y="2928707"/>
              <a:ext cx="1512717" cy="787636"/>
              <a:chOff x="8041251" y="3114001"/>
              <a:chExt cx="1453281" cy="798986"/>
            </a:xfrm>
          </p:grpSpPr>
          <p:grpSp>
            <p:nvGrpSpPr>
              <p:cNvPr id="90" name="Gruppo 89">
                <a:extLst>
                  <a:ext uri="{FF2B5EF4-FFF2-40B4-BE49-F238E27FC236}">
                    <a16:creationId xmlns:a16="http://schemas.microsoft.com/office/drawing/2014/main" id="{6953F602-D2FE-9BD6-6274-ADD60BF2F890}"/>
                  </a:ext>
                </a:extLst>
              </p:cNvPr>
              <p:cNvGrpSpPr/>
              <p:nvPr/>
            </p:nvGrpSpPr>
            <p:grpSpPr>
              <a:xfrm>
                <a:off x="8041251" y="3281209"/>
                <a:ext cx="480577" cy="631778"/>
                <a:chOff x="8017161" y="3295527"/>
                <a:chExt cx="480577" cy="631778"/>
              </a:xfrm>
            </p:grpSpPr>
            <p:sp>
              <p:nvSpPr>
                <p:cNvPr id="95" name="Trapezio 49">
                  <a:extLst>
                    <a:ext uri="{FF2B5EF4-FFF2-40B4-BE49-F238E27FC236}">
                      <a16:creationId xmlns:a16="http://schemas.microsoft.com/office/drawing/2014/main" id="{4DF1B4FB-A303-6CC0-0715-20FC7A11C1C7}"/>
                    </a:ext>
                  </a:extLst>
                </p:cNvPr>
                <p:cNvSpPr/>
                <p:nvPr/>
              </p:nvSpPr>
              <p:spPr>
                <a:xfrm rot="11738135">
                  <a:off x="8017161" y="3295527"/>
                  <a:ext cx="480577" cy="468662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6" name="Ovale 95">
                  <a:extLst>
                    <a:ext uri="{FF2B5EF4-FFF2-40B4-BE49-F238E27FC236}">
                      <a16:creationId xmlns:a16="http://schemas.microsoft.com/office/drawing/2014/main" id="{FAF8D597-B336-3FA6-D292-F6D33C64F6EB}"/>
                    </a:ext>
                  </a:extLst>
                </p:cNvPr>
                <p:cNvSpPr/>
                <p:nvPr/>
              </p:nvSpPr>
              <p:spPr>
                <a:xfrm>
                  <a:off x="8030019" y="3658676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91" name="Gruppo 90">
                <a:extLst>
                  <a:ext uri="{FF2B5EF4-FFF2-40B4-BE49-F238E27FC236}">
                    <a16:creationId xmlns:a16="http://schemas.microsoft.com/office/drawing/2014/main" id="{BC6EA823-436F-CD57-868C-743573BB1AA1}"/>
                  </a:ext>
                </a:extLst>
              </p:cNvPr>
              <p:cNvGrpSpPr/>
              <p:nvPr/>
            </p:nvGrpSpPr>
            <p:grpSpPr>
              <a:xfrm>
                <a:off x="8992065" y="3239791"/>
                <a:ext cx="502467" cy="641469"/>
                <a:chOff x="8992065" y="3239791"/>
                <a:chExt cx="502467" cy="641469"/>
              </a:xfrm>
            </p:grpSpPr>
            <p:sp>
              <p:nvSpPr>
                <p:cNvPr id="93" name="Trapezio 49">
                  <a:extLst>
                    <a:ext uri="{FF2B5EF4-FFF2-40B4-BE49-F238E27FC236}">
                      <a16:creationId xmlns:a16="http://schemas.microsoft.com/office/drawing/2014/main" id="{BEACAA39-313B-B9BA-BCCB-BCDD5826EB0C}"/>
                    </a:ext>
                  </a:extLst>
                </p:cNvPr>
                <p:cNvSpPr/>
                <p:nvPr/>
              </p:nvSpPr>
              <p:spPr>
                <a:xfrm rot="9729401" flipH="1">
                  <a:off x="8992065" y="3239791"/>
                  <a:ext cx="502467" cy="507508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4" name="Ovale 93">
                  <a:extLst>
                    <a:ext uri="{FF2B5EF4-FFF2-40B4-BE49-F238E27FC236}">
                      <a16:creationId xmlns:a16="http://schemas.microsoft.com/office/drawing/2014/main" id="{0BEFE89B-5D6D-3062-B539-FCFCA66BD21A}"/>
                    </a:ext>
                  </a:extLst>
                </p:cNvPr>
                <p:cNvSpPr/>
                <p:nvPr/>
              </p:nvSpPr>
              <p:spPr>
                <a:xfrm>
                  <a:off x="9207716" y="3612631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92" name="Esagono 45">
                <a:extLst>
                  <a:ext uri="{FF2B5EF4-FFF2-40B4-BE49-F238E27FC236}">
                    <a16:creationId xmlns:a16="http://schemas.microsoft.com/office/drawing/2014/main" id="{9F88B12F-763B-EEA2-5C7A-BCD09B89C795}"/>
                  </a:ext>
                </a:extLst>
              </p:cNvPr>
              <p:cNvSpPr/>
              <p:nvPr/>
            </p:nvSpPr>
            <p:spPr>
              <a:xfrm>
                <a:off x="8240379" y="3114001"/>
                <a:ext cx="997854" cy="678990"/>
              </a:xfrm>
              <a:custGeom>
                <a:avLst/>
                <a:gdLst>
                  <a:gd name="connsiteX0" fmla="*/ 0 w 880368"/>
                  <a:gd name="connsiteY0" fmla="*/ 414515 h 829030"/>
                  <a:gd name="connsiteX1" fmla="*/ 207258 w 880368"/>
                  <a:gd name="connsiteY1" fmla="*/ 0 h 829030"/>
                  <a:gd name="connsiteX2" fmla="*/ 673111 w 880368"/>
                  <a:gd name="connsiteY2" fmla="*/ 0 h 829030"/>
                  <a:gd name="connsiteX3" fmla="*/ 880368 w 880368"/>
                  <a:gd name="connsiteY3" fmla="*/ 414515 h 829030"/>
                  <a:gd name="connsiteX4" fmla="*/ 673111 w 880368"/>
                  <a:gd name="connsiteY4" fmla="*/ 829030 h 829030"/>
                  <a:gd name="connsiteX5" fmla="*/ 207258 w 880368"/>
                  <a:gd name="connsiteY5" fmla="*/ 829030 h 829030"/>
                  <a:gd name="connsiteX6" fmla="*/ 0 w 880368"/>
                  <a:gd name="connsiteY6" fmla="*/ 414515 h 829030"/>
                  <a:gd name="connsiteX0" fmla="*/ 0 w 886471"/>
                  <a:gd name="connsiteY0" fmla="*/ 414515 h 829030"/>
                  <a:gd name="connsiteX1" fmla="*/ 207258 w 886471"/>
                  <a:gd name="connsiteY1" fmla="*/ 0 h 829030"/>
                  <a:gd name="connsiteX2" fmla="*/ 886471 w 886471"/>
                  <a:gd name="connsiteY2" fmla="*/ 251460 h 829030"/>
                  <a:gd name="connsiteX3" fmla="*/ 880368 w 886471"/>
                  <a:gd name="connsiteY3" fmla="*/ 414515 h 829030"/>
                  <a:gd name="connsiteX4" fmla="*/ 673111 w 886471"/>
                  <a:gd name="connsiteY4" fmla="*/ 829030 h 829030"/>
                  <a:gd name="connsiteX5" fmla="*/ 207258 w 886471"/>
                  <a:gd name="connsiteY5" fmla="*/ 829030 h 829030"/>
                  <a:gd name="connsiteX6" fmla="*/ 0 w 886471"/>
                  <a:gd name="connsiteY6" fmla="*/ 414515 h 829030"/>
                  <a:gd name="connsiteX0" fmla="*/ 0 w 886471"/>
                  <a:gd name="connsiteY0" fmla="*/ 163055 h 577570"/>
                  <a:gd name="connsiteX1" fmla="*/ 9138 w 886471"/>
                  <a:gd name="connsiteY1" fmla="*/ 15240 h 577570"/>
                  <a:gd name="connsiteX2" fmla="*/ 886471 w 886471"/>
                  <a:gd name="connsiteY2" fmla="*/ 0 h 577570"/>
                  <a:gd name="connsiteX3" fmla="*/ 880368 w 886471"/>
                  <a:gd name="connsiteY3" fmla="*/ 163055 h 577570"/>
                  <a:gd name="connsiteX4" fmla="*/ 673111 w 886471"/>
                  <a:gd name="connsiteY4" fmla="*/ 577570 h 577570"/>
                  <a:gd name="connsiteX5" fmla="*/ 207258 w 886471"/>
                  <a:gd name="connsiteY5" fmla="*/ 577570 h 577570"/>
                  <a:gd name="connsiteX6" fmla="*/ 0 w 886471"/>
                  <a:gd name="connsiteY6" fmla="*/ 163055 h 57757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673111 w 886471"/>
                  <a:gd name="connsiteY4" fmla="*/ 57757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6471" h="585190">
                    <a:moveTo>
                      <a:pt x="0" y="163055"/>
                    </a:moveTo>
                    <a:lnTo>
                      <a:pt x="9138" y="15240"/>
                    </a:lnTo>
                    <a:cubicBezTo>
                      <a:pt x="435102" y="157347"/>
                      <a:pt x="487211" y="181705"/>
                      <a:pt x="886471" y="0"/>
                    </a:cubicBezTo>
                    <a:lnTo>
                      <a:pt x="880368" y="163055"/>
                    </a:lnTo>
                    <a:cubicBezTo>
                      <a:pt x="621142" y="287485"/>
                      <a:pt x="564689" y="300388"/>
                      <a:pt x="528331" y="585190"/>
                    </a:cubicBezTo>
                    <a:lnTo>
                      <a:pt x="367278" y="585190"/>
                    </a:lnTo>
                    <a:cubicBezTo>
                      <a:pt x="293336" y="421618"/>
                      <a:pt x="364310" y="330077"/>
                      <a:pt x="0" y="16305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61" name="Rettangolo con angoli arrotondati 60">
              <a:extLst>
                <a:ext uri="{FF2B5EF4-FFF2-40B4-BE49-F238E27FC236}">
                  <a16:creationId xmlns:a16="http://schemas.microsoft.com/office/drawing/2014/main" id="{BCBBEEA5-009E-9958-C921-27A74C8FAEC6}"/>
                </a:ext>
              </a:extLst>
            </p:cNvPr>
            <p:cNvSpPr/>
            <p:nvPr/>
          </p:nvSpPr>
          <p:spPr>
            <a:xfrm rot="219375">
              <a:off x="9441768" y="3377001"/>
              <a:ext cx="187993" cy="46493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2" name="Figura a mano libera: forma 61">
              <a:extLst>
                <a:ext uri="{FF2B5EF4-FFF2-40B4-BE49-F238E27FC236}">
                  <a16:creationId xmlns:a16="http://schemas.microsoft.com/office/drawing/2014/main" id="{F2EB58AC-8408-4319-241F-BFCC73DF8ACD}"/>
                </a:ext>
              </a:extLst>
            </p:cNvPr>
            <p:cNvSpPr/>
            <p:nvPr/>
          </p:nvSpPr>
          <p:spPr>
            <a:xfrm>
              <a:off x="7044091" y="6172220"/>
              <a:ext cx="936909" cy="296342"/>
            </a:xfrm>
            <a:custGeom>
              <a:avLst/>
              <a:gdLst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95300 w 857250"/>
                <a:gd name="connsiteY2" fmla="*/ 18669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83870 w 857250"/>
                <a:gd name="connsiteY2" fmla="*/ 16002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252004"/>
                <a:gd name="connsiteX1" fmla="*/ 72390 w 857250"/>
                <a:gd name="connsiteY1" fmla="*/ 3810 h 252004"/>
                <a:gd name="connsiteX2" fmla="*/ 483870 w 857250"/>
                <a:gd name="connsiteY2" fmla="*/ 160020 h 252004"/>
                <a:gd name="connsiteX3" fmla="*/ 811530 w 857250"/>
                <a:gd name="connsiteY3" fmla="*/ 0 h 252004"/>
                <a:gd name="connsiteX4" fmla="*/ 857250 w 857250"/>
                <a:gd name="connsiteY4" fmla="*/ 186690 h 252004"/>
                <a:gd name="connsiteX5" fmla="*/ 0 w 857250"/>
                <a:gd name="connsiteY5" fmla="*/ 129540 h 252004"/>
                <a:gd name="connsiteX0" fmla="*/ 313 w 857563"/>
                <a:gd name="connsiteY0" fmla="*/ 129540 h 276462"/>
                <a:gd name="connsiteX1" fmla="*/ 72703 w 857563"/>
                <a:gd name="connsiteY1" fmla="*/ 3810 h 276462"/>
                <a:gd name="connsiteX2" fmla="*/ 484183 w 857563"/>
                <a:gd name="connsiteY2" fmla="*/ 160020 h 276462"/>
                <a:gd name="connsiteX3" fmla="*/ 811843 w 857563"/>
                <a:gd name="connsiteY3" fmla="*/ 0 h 276462"/>
                <a:gd name="connsiteX4" fmla="*/ 857563 w 857563"/>
                <a:gd name="connsiteY4" fmla="*/ 186690 h 276462"/>
                <a:gd name="connsiteX5" fmla="*/ 313 w 857563"/>
                <a:gd name="connsiteY5" fmla="*/ 129540 h 276462"/>
                <a:gd name="connsiteX0" fmla="*/ 4085 w 861335"/>
                <a:gd name="connsiteY0" fmla="*/ 129540 h 276462"/>
                <a:gd name="connsiteX1" fmla="*/ 76475 w 861335"/>
                <a:gd name="connsiteY1" fmla="*/ 3810 h 276462"/>
                <a:gd name="connsiteX2" fmla="*/ 487955 w 861335"/>
                <a:gd name="connsiteY2" fmla="*/ 160020 h 276462"/>
                <a:gd name="connsiteX3" fmla="*/ 815615 w 861335"/>
                <a:gd name="connsiteY3" fmla="*/ 0 h 276462"/>
                <a:gd name="connsiteX4" fmla="*/ 861335 w 861335"/>
                <a:gd name="connsiteY4" fmla="*/ 186690 h 276462"/>
                <a:gd name="connsiteX5" fmla="*/ 4085 w 861335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3690 h 300612"/>
                <a:gd name="connsiteX1" fmla="*/ 78760 w 887664"/>
                <a:gd name="connsiteY1" fmla="*/ 27960 h 300612"/>
                <a:gd name="connsiteX2" fmla="*/ 490240 w 887664"/>
                <a:gd name="connsiteY2" fmla="*/ 184170 h 300612"/>
                <a:gd name="connsiteX3" fmla="*/ 817900 w 887664"/>
                <a:gd name="connsiteY3" fmla="*/ 24150 h 300612"/>
                <a:gd name="connsiteX4" fmla="*/ 863620 w 887664"/>
                <a:gd name="connsiteY4" fmla="*/ 210840 h 300612"/>
                <a:gd name="connsiteX5" fmla="*/ 6370 w 887664"/>
                <a:gd name="connsiteY5" fmla="*/ 153690 h 30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7664" h="300612">
                  <a:moveTo>
                    <a:pt x="6370" y="153690"/>
                  </a:moveTo>
                  <a:cubicBezTo>
                    <a:pt x="-15220" y="88920"/>
                    <a:pt x="20340" y="73680"/>
                    <a:pt x="78760" y="27960"/>
                  </a:cubicBezTo>
                  <a:cubicBezTo>
                    <a:pt x="166390" y="11450"/>
                    <a:pt x="337840" y="196870"/>
                    <a:pt x="490240" y="184170"/>
                  </a:cubicBezTo>
                  <a:cubicBezTo>
                    <a:pt x="637560" y="161310"/>
                    <a:pt x="769640" y="-74910"/>
                    <a:pt x="817900" y="24150"/>
                  </a:cubicBezTo>
                  <a:cubicBezTo>
                    <a:pt x="894100" y="67330"/>
                    <a:pt x="905530" y="171470"/>
                    <a:pt x="863620" y="210840"/>
                  </a:cubicBezTo>
                  <a:cubicBezTo>
                    <a:pt x="535960" y="378480"/>
                    <a:pt x="-8870" y="283230"/>
                    <a:pt x="6370" y="15369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63" name="Gruppo 62">
              <a:extLst>
                <a:ext uri="{FF2B5EF4-FFF2-40B4-BE49-F238E27FC236}">
                  <a16:creationId xmlns:a16="http://schemas.microsoft.com/office/drawing/2014/main" id="{0AC82343-B61F-1262-2FD8-61B6AA35B4EB}"/>
                </a:ext>
              </a:extLst>
            </p:cNvPr>
            <p:cNvGrpSpPr/>
            <p:nvPr/>
          </p:nvGrpSpPr>
          <p:grpSpPr>
            <a:xfrm>
              <a:off x="7901889" y="0"/>
              <a:ext cx="1596071" cy="1208973"/>
              <a:chOff x="1553252" y="1735995"/>
              <a:chExt cx="1533360" cy="1226394"/>
            </a:xfrm>
          </p:grpSpPr>
          <p:sp>
            <p:nvSpPr>
              <p:cNvPr id="79" name="Esagono 91">
                <a:extLst>
                  <a:ext uri="{FF2B5EF4-FFF2-40B4-BE49-F238E27FC236}">
                    <a16:creationId xmlns:a16="http://schemas.microsoft.com/office/drawing/2014/main" id="{AB2ECCD0-DBAD-ADD5-3FB5-0B8330CF2EB0}"/>
                  </a:ext>
                </a:extLst>
              </p:cNvPr>
              <p:cNvSpPr/>
              <p:nvPr/>
            </p:nvSpPr>
            <p:spPr>
              <a:xfrm rot="16200000">
                <a:off x="1770553" y="1646330"/>
                <a:ext cx="1098758" cy="1533360"/>
              </a:xfrm>
              <a:custGeom>
                <a:avLst/>
                <a:gdLst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68986 h 1502413"/>
                  <a:gd name="connsiteX1" fmla="*/ 202896 w 1182033"/>
                  <a:gd name="connsiteY1" fmla="*/ 35559 h 1502413"/>
                  <a:gd name="connsiteX2" fmla="*/ 979137 w 1182033"/>
                  <a:gd name="connsiteY2" fmla="*/ 35559 h 1502413"/>
                  <a:gd name="connsiteX3" fmla="*/ 1182033 w 1182033"/>
                  <a:gd name="connsiteY3" fmla="*/ 768986 h 1502413"/>
                  <a:gd name="connsiteX4" fmla="*/ 979137 w 1182033"/>
                  <a:gd name="connsiteY4" fmla="*/ 1502413 h 1502413"/>
                  <a:gd name="connsiteX5" fmla="*/ 202896 w 1182033"/>
                  <a:gd name="connsiteY5" fmla="*/ 1502413 h 1502413"/>
                  <a:gd name="connsiteX6" fmla="*/ 0 w 1182033"/>
                  <a:gd name="connsiteY6" fmla="*/ 768986 h 1502413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56364"/>
                  <a:gd name="connsiteX1" fmla="*/ 202896 w 1182033"/>
                  <a:gd name="connsiteY1" fmla="*/ 53102 h 1556364"/>
                  <a:gd name="connsiteX2" fmla="*/ 979137 w 1182033"/>
                  <a:gd name="connsiteY2" fmla="*/ 53102 h 1556364"/>
                  <a:gd name="connsiteX3" fmla="*/ 1182033 w 1182033"/>
                  <a:gd name="connsiteY3" fmla="*/ 786529 h 1556364"/>
                  <a:gd name="connsiteX4" fmla="*/ 979137 w 1182033"/>
                  <a:gd name="connsiteY4" fmla="*/ 1519956 h 1556364"/>
                  <a:gd name="connsiteX5" fmla="*/ 202896 w 1182033"/>
                  <a:gd name="connsiteY5" fmla="*/ 1519956 h 1556364"/>
                  <a:gd name="connsiteX6" fmla="*/ 0 w 1182033"/>
                  <a:gd name="connsiteY6" fmla="*/ 786529 h 1556364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1824 w 1183857"/>
                  <a:gd name="connsiteY0" fmla="*/ 786529 h 1577877"/>
                  <a:gd name="connsiteX1" fmla="*/ 204720 w 1183857"/>
                  <a:gd name="connsiteY1" fmla="*/ 53102 h 1577877"/>
                  <a:gd name="connsiteX2" fmla="*/ 980961 w 1183857"/>
                  <a:gd name="connsiteY2" fmla="*/ 53102 h 1577877"/>
                  <a:gd name="connsiteX3" fmla="*/ 1183857 w 1183857"/>
                  <a:gd name="connsiteY3" fmla="*/ 786529 h 1577877"/>
                  <a:gd name="connsiteX4" fmla="*/ 980961 w 1183857"/>
                  <a:gd name="connsiteY4" fmla="*/ 1519956 h 1577877"/>
                  <a:gd name="connsiteX5" fmla="*/ 204720 w 1183857"/>
                  <a:gd name="connsiteY5" fmla="*/ 1519956 h 1577877"/>
                  <a:gd name="connsiteX6" fmla="*/ 1824 w 1183857"/>
                  <a:gd name="connsiteY6" fmla="*/ 786529 h 1577877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0 w 1142683"/>
                  <a:gd name="connsiteY0" fmla="*/ 786530 h 1577877"/>
                  <a:gd name="connsiteX1" fmla="*/ 163546 w 1142683"/>
                  <a:gd name="connsiteY1" fmla="*/ 53102 h 1577877"/>
                  <a:gd name="connsiteX2" fmla="*/ 939787 w 1142683"/>
                  <a:gd name="connsiteY2" fmla="*/ 53102 h 1577877"/>
                  <a:gd name="connsiteX3" fmla="*/ 1142683 w 1142683"/>
                  <a:gd name="connsiteY3" fmla="*/ 786529 h 1577877"/>
                  <a:gd name="connsiteX4" fmla="*/ 939787 w 1142683"/>
                  <a:gd name="connsiteY4" fmla="*/ 1519956 h 1577877"/>
                  <a:gd name="connsiteX5" fmla="*/ 163546 w 1142683"/>
                  <a:gd name="connsiteY5" fmla="*/ 1519956 h 1577877"/>
                  <a:gd name="connsiteX6" fmla="*/ 0 w 1142683"/>
                  <a:gd name="connsiteY6" fmla="*/ 786530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4813" h="1577877">
                    <a:moveTo>
                      <a:pt x="0" y="802212"/>
                    </a:moveTo>
                    <a:cubicBezTo>
                      <a:pt x="2892" y="314279"/>
                      <a:pt x="99472" y="413789"/>
                      <a:pt x="155676" y="53102"/>
                    </a:cubicBezTo>
                    <a:cubicBezTo>
                      <a:pt x="393468" y="-7858"/>
                      <a:pt x="663645" y="-26906"/>
                      <a:pt x="931917" y="53102"/>
                    </a:cubicBezTo>
                    <a:cubicBezTo>
                      <a:pt x="972881" y="442361"/>
                      <a:pt x="1090041" y="500146"/>
                      <a:pt x="1134813" y="786529"/>
                    </a:cubicBezTo>
                    <a:cubicBezTo>
                      <a:pt x="1097663" y="1097683"/>
                      <a:pt x="955736" y="1126893"/>
                      <a:pt x="931917" y="1519956"/>
                    </a:cubicBezTo>
                    <a:cubicBezTo>
                      <a:pt x="570302" y="1601874"/>
                      <a:pt x="523010" y="1592349"/>
                      <a:pt x="155676" y="1519956"/>
                    </a:cubicBezTo>
                    <a:cubicBezTo>
                      <a:pt x="133768" y="1199286"/>
                      <a:pt x="5685" y="1310135"/>
                      <a:pt x="0" y="80221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80" name="Gruppo 79">
                <a:extLst>
                  <a:ext uri="{FF2B5EF4-FFF2-40B4-BE49-F238E27FC236}">
                    <a16:creationId xmlns:a16="http://schemas.microsoft.com/office/drawing/2014/main" id="{625B69DD-00FA-EA29-1C69-0CEAFEAE9CAA}"/>
                  </a:ext>
                </a:extLst>
              </p:cNvPr>
              <p:cNvGrpSpPr/>
              <p:nvPr/>
            </p:nvGrpSpPr>
            <p:grpSpPr>
              <a:xfrm>
                <a:off x="1827580" y="1735995"/>
                <a:ext cx="984703" cy="1129404"/>
                <a:chOff x="1827580" y="1735995"/>
                <a:chExt cx="984703" cy="1129404"/>
              </a:xfrm>
            </p:grpSpPr>
            <p:sp>
              <p:nvSpPr>
                <p:cNvPr id="81" name="Pentagono 94">
                  <a:extLst>
                    <a:ext uri="{FF2B5EF4-FFF2-40B4-BE49-F238E27FC236}">
                      <a16:creationId xmlns:a16="http://schemas.microsoft.com/office/drawing/2014/main" id="{F21469BE-704B-1B66-FD97-6BA628F60B0F}"/>
                    </a:ext>
                  </a:extLst>
                </p:cNvPr>
                <p:cNvSpPr/>
                <p:nvPr/>
              </p:nvSpPr>
              <p:spPr>
                <a:xfrm>
                  <a:off x="1827580" y="1863630"/>
                  <a:ext cx="984703" cy="502514"/>
                </a:xfrm>
                <a:custGeom>
                  <a:avLst/>
                  <a:gdLst>
                    <a:gd name="connsiteX0" fmla="*/ 1 w 1050012"/>
                    <a:gd name="connsiteY0" fmla="*/ 206866 h 541583"/>
                    <a:gd name="connsiteX1" fmla="*/ 525006 w 1050012"/>
                    <a:gd name="connsiteY1" fmla="*/ 0 h 541583"/>
                    <a:gd name="connsiteX2" fmla="*/ 1050011 w 1050012"/>
                    <a:gd name="connsiteY2" fmla="*/ 206866 h 541583"/>
                    <a:gd name="connsiteX3" fmla="*/ 849477 w 1050012"/>
                    <a:gd name="connsiteY3" fmla="*/ 541582 h 541583"/>
                    <a:gd name="connsiteX4" fmla="*/ 200535 w 1050012"/>
                    <a:gd name="connsiteY4" fmla="*/ 541582 h 541583"/>
                    <a:gd name="connsiteX5" fmla="*/ 1 w 1050012"/>
                    <a:gd name="connsiteY5" fmla="*/ 206866 h 541583"/>
                    <a:gd name="connsiteX0" fmla="*/ 0 w 1050010"/>
                    <a:gd name="connsiteY0" fmla="*/ 95106 h 429822"/>
                    <a:gd name="connsiteX1" fmla="*/ 547865 w 1050010"/>
                    <a:gd name="connsiteY1" fmla="*/ 0 h 429822"/>
                    <a:gd name="connsiteX2" fmla="*/ 1050010 w 1050010"/>
                    <a:gd name="connsiteY2" fmla="*/ 95106 h 429822"/>
                    <a:gd name="connsiteX3" fmla="*/ 849476 w 1050010"/>
                    <a:gd name="connsiteY3" fmla="*/ 429822 h 429822"/>
                    <a:gd name="connsiteX4" fmla="*/ 200534 w 1050010"/>
                    <a:gd name="connsiteY4" fmla="*/ 429822 h 429822"/>
                    <a:gd name="connsiteX5" fmla="*/ 0 w 1050010"/>
                    <a:gd name="connsiteY5" fmla="*/ 95106 h 429822"/>
                    <a:gd name="connsiteX0" fmla="*/ 0 w 1050010"/>
                    <a:gd name="connsiteY0" fmla="*/ 163686 h 498402"/>
                    <a:gd name="connsiteX1" fmla="*/ 525005 w 1050010"/>
                    <a:gd name="connsiteY1" fmla="*/ 0 h 498402"/>
                    <a:gd name="connsiteX2" fmla="*/ 1050010 w 1050010"/>
                    <a:gd name="connsiteY2" fmla="*/ 163686 h 498402"/>
                    <a:gd name="connsiteX3" fmla="*/ 849476 w 1050010"/>
                    <a:gd name="connsiteY3" fmla="*/ 498402 h 498402"/>
                    <a:gd name="connsiteX4" fmla="*/ 200534 w 1050010"/>
                    <a:gd name="connsiteY4" fmla="*/ 498402 h 498402"/>
                    <a:gd name="connsiteX5" fmla="*/ 0 w 105001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9840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5014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75542"/>
                    <a:gd name="connsiteX1" fmla="*/ 525005 w 1019530"/>
                    <a:gd name="connsiteY1" fmla="*/ 0 h 475542"/>
                    <a:gd name="connsiteX2" fmla="*/ 1019530 w 1019530"/>
                    <a:gd name="connsiteY2" fmla="*/ 178926 h 475542"/>
                    <a:gd name="connsiteX3" fmla="*/ 849476 w 1019530"/>
                    <a:gd name="connsiteY3" fmla="*/ 450142 h 475542"/>
                    <a:gd name="connsiteX4" fmla="*/ 205614 w 1019530"/>
                    <a:gd name="connsiteY4" fmla="*/ 475542 h 475542"/>
                    <a:gd name="connsiteX5" fmla="*/ 0 w 1019530"/>
                    <a:gd name="connsiteY5" fmla="*/ 163686 h 475542"/>
                    <a:gd name="connsiteX0" fmla="*/ 0 w 1019530"/>
                    <a:gd name="connsiteY0" fmla="*/ 163686 h 480622"/>
                    <a:gd name="connsiteX1" fmla="*/ 525005 w 1019530"/>
                    <a:gd name="connsiteY1" fmla="*/ 0 h 480622"/>
                    <a:gd name="connsiteX2" fmla="*/ 1019530 w 1019530"/>
                    <a:gd name="connsiteY2" fmla="*/ 178926 h 480622"/>
                    <a:gd name="connsiteX3" fmla="*/ 811376 w 1019530"/>
                    <a:gd name="connsiteY3" fmla="*/ 480622 h 480622"/>
                    <a:gd name="connsiteX4" fmla="*/ 205614 w 1019530"/>
                    <a:gd name="connsiteY4" fmla="*/ 475542 h 480622"/>
                    <a:gd name="connsiteX5" fmla="*/ 0 w 1019530"/>
                    <a:gd name="connsiteY5" fmla="*/ 16368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38 w 973948"/>
                    <a:gd name="connsiteY0" fmla="*/ 184006 h 480622"/>
                    <a:gd name="connsiteX1" fmla="*/ 479423 w 973948"/>
                    <a:gd name="connsiteY1" fmla="*/ 0 h 480622"/>
                    <a:gd name="connsiteX2" fmla="*/ 973948 w 973948"/>
                    <a:gd name="connsiteY2" fmla="*/ 178926 h 480622"/>
                    <a:gd name="connsiteX3" fmla="*/ 765794 w 973948"/>
                    <a:gd name="connsiteY3" fmla="*/ 480622 h 480622"/>
                    <a:gd name="connsiteX4" fmla="*/ 160032 w 973948"/>
                    <a:gd name="connsiteY4" fmla="*/ 475542 h 480622"/>
                    <a:gd name="connsiteX5" fmla="*/ 138 w 973948"/>
                    <a:gd name="connsiteY5" fmla="*/ 184006 h 480622"/>
                    <a:gd name="connsiteX0" fmla="*/ 138 w 973948"/>
                    <a:gd name="connsiteY0" fmla="*/ 184006 h 497603"/>
                    <a:gd name="connsiteX1" fmla="*/ 479423 w 973948"/>
                    <a:gd name="connsiteY1" fmla="*/ 0 h 497603"/>
                    <a:gd name="connsiteX2" fmla="*/ 973948 w 973948"/>
                    <a:gd name="connsiteY2" fmla="*/ 178926 h 497603"/>
                    <a:gd name="connsiteX3" fmla="*/ 765794 w 973948"/>
                    <a:gd name="connsiteY3" fmla="*/ 480622 h 497603"/>
                    <a:gd name="connsiteX4" fmla="*/ 160032 w 973948"/>
                    <a:gd name="connsiteY4" fmla="*/ 475542 h 497603"/>
                    <a:gd name="connsiteX5" fmla="*/ 138 w 973948"/>
                    <a:gd name="connsiteY5" fmla="*/ 184006 h 497603"/>
                    <a:gd name="connsiteX0" fmla="*/ 252 w 974062"/>
                    <a:gd name="connsiteY0" fmla="*/ 184006 h 497603"/>
                    <a:gd name="connsiteX1" fmla="*/ 479537 w 974062"/>
                    <a:gd name="connsiteY1" fmla="*/ 0 h 497603"/>
                    <a:gd name="connsiteX2" fmla="*/ 974062 w 974062"/>
                    <a:gd name="connsiteY2" fmla="*/ 178926 h 497603"/>
                    <a:gd name="connsiteX3" fmla="*/ 765908 w 974062"/>
                    <a:gd name="connsiteY3" fmla="*/ 480622 h 497603"/>
                    <a:gd name="connsiteX4" fmla="*/ 160146 w 974062"/>
                    <a:gd name="connsiteY4" fmla="*/ 475542 h 497603"/>
                    <a:gd name="connsiteX5" fmla="*/ 252 w 974062"/>
                    <a:gd name="connsiteY5" fmla="*/ 184006 h 497603"/>
                    <a:gd name="connsiteX0" fmla="*/ 164 w 973974"/>
                    <a:gd name="connsiteY0" fmla="*/ 184006 h 497603"/>
                    <a:gd name="connsiteX1" fmla="*/ 479449 w 973974"/>
                    <a:gd name="connsiteY1" fmla="*/ 0 h 497603"/>
                    <a:gd name="connsiteX2" fmla="*/ 973974 w 973974"/>
                    <a:gd name="connsiteY2" fmla="*/ 178926 h 497603"/>
                    <a:gd name="connsiteX3" fmla="*/ 765820 w 973974"/>
                    <a:gd name="connsiteY3" fmla="*/ 480622 h 497603"/>
                    <a:gd name="connsiteX4" fmla="*/ 160058 w 973974"/>
                    <a:gd name="connsiteY4" fmla="*/ 475542 h 497603"/>
                    <a:gd name="connsiteX5" fmla="*/ 164 w 973974"/>
                    <a:gd name="connsiteY5" fmla="*/ 184006 h 497603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2514"/>
                    <a:gd name="connsiteX1" fmla="*/ 479449 w 973974"/>
                    <a:gd name="connsiteY1" fmla="*/ 0 h 502514"/>
                    <a:gd name="connsiteX2" fmla="*/ 973974 w 973974"/>
                    <a:gd name="connsiteY2" fmla="*/ 178926 h 502514"/>
                    <a:gd name="connsiteX3" fmla="*/ 765820 w 973974"/>
                    <a:gd name="connsiteY3" fmla="*/ 480622 h 502514"/>
                    <a:gd name="connsiteX4" fmla="*/ 160058 w 973974"/>
                    <a:gd name="connsiteY4" fmla="*/ 475542 h 502514"/>
                    <a:gd name="connsiteX5" fmla="*/ 164 w 973974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16 h 502524"/>
                    <a:gd name="connsiteX1" fmla="*/ 479449 w 984703"/>
                    <a:gd name="connsiteY1" fmla="*/ 10 h 502524"/>
                    <a:gd name="connsiteX2" fmla="*/ 973974 w 984703"/>
                    <a:gd name="connsiteY2" fmla="*/ 178936 h 502524"/>
                    <a:gd name="connsiteX3" fmla="*/ 765820 w 984703"/>
                    <a:gd name="connsiteY3" fmla="*/ 480632 h 502524"/>
                    <a:gd name="connsiteX4" fmla="*/ 160058 w 984703"/>
                    <a:gd name="connsiteY4" fmla="*/ 475552 h 502524"/>
                    <a:gd name="connsiteX5" fmla="*/ 164 w 984703"/>
                    <a:gd name="connsiteY5" fmla="*/ 184016 h 50252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921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84703" h="502514">
                      <a:moveTo>
                        <a:pt x="164" y="184006"/>
                      </a:moveTo>
                      <a:cubicBezTo>
                        <a:pt x="20226" y="127751"/>
                        <a:pt x="301907" y="10535"/>
                        <a:pt x="492149" y="0"/>
                      </a:cubicBezTo>
                      <a:cubicBezTo>
                        <a:pt x="776371" y="8842"/>
                        <a:pt x="951372" y="124364"/>
                        <a:pt x="973974" y="178926"/>
                      </a:cubicBezTo>
                      <a:cubicBezTo>
                        <a:pt x="990949" y="210911"/>
                        <a:pt x="1020625" y="441017"/>
                        <a:pt x="765820" y="480622"/>
                      </a:cubicBezTo>
                      <a:cubicBezTo>
                        <a:pt x="698519" y="496709"/>
                        <a:pt x="306099" y="522955"/>
                        <a:pt x="160058" y="475542"/>
                      </a:cubicBezTo>
                      <a:cubicBezTo>
                        <a:pt x="111840" y="457103"/>
                        <a:pt x="-4958" y="469145"/>
                        <a:pt x="164" y="184006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82" name="Gruppo 81">
                  <a:extLst>
                    <a:ext uri="{FF2B5EF4-FFF2-40B4-BE49-F238E27FC236}">
                      <a16:creationId xmlns:a16="http://schemas.microsoft.com/office/drawing/2014/main" id="{78969345-F471-99D0-1D50-1213322DB145}"/>
                    </a:ext>
                  </a:extLst>
                </p:cNvPr>
                <p:cNvGrpSpPr/>
                <p:nvPr/>
              </p:nvGrpSpPr>
              <p:grpSpPr>
                <a:xfrm>
                  <a:off x="1933690" y="2420226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88" name="Ovale 87">
                    <a:extLst>
                      <a:ext uri="{FF2B5EF4-FFF2-40B4-BE49-F238E27FC236}">
                        <a16:creationId xmlns:a16="http://schemas.microsoft.com/office/drawing/2014/main" id="{3CB125EE-8C3D-769B-0E66-B685198D545F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89" name="Ovale 88">
                    <a:extLst>
                      <a:ext uri="{FF2B5EF4-FFF2-40B4-BE49-F238E27FC236}">
                        <a16:creationId xmlns:a16="http://schemas.microsoft.com/office/drawing/2014/main" id="{BCB1B6BF-FAB2-01CB-D652-985898A5CC31}"/>
                      </a:ext>
                    </a:extLst>
                  </p:cNvPr>
                  <p:cNvSpPr/>
                  <p:nvPr/>
                </p:nvSpPr>
                <p:spPr>
                  <a:xfrm>
                    <a:off x="3701366" y="1634951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83" name="Trapezio 82">
                  <a:extLst>
                    <a:ext uri="{FF2B5EF4-FFF2-40B4-BE49-F238E27FC236}">
                      <a16:creationId xmlns:a16="http://schemas.microsoft.com/office/drawing/2014/main" id="{C6254F6C-01E9-4ED8-9B78-FB1389286799}"/>
                    </a:ext>
                  </a:extLst>
                </p:cNvPr>
                <p:cNvSpPr/>
                <p:nvPr/>
              </p:nvSpPr>
              <p:spPr>
                <a:xfrm rot="10800000">
                  <a:off x="2282428" y="2812059"/>
                  <a:ext cx="68580" cy="53340"/>
                </a:xfrm>
                <a:prstGeom prst="trapezoid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84" name="Arco 83">
                  <a:extLst>
                    <a:ext uri="{FF2B5EF4-FFF2-40B4-BE49-F238E27FC236}">
                      <a16:creationId xmlns:a16="http://schemas.microsoft.com/office/drawing/2014/main" id="{EC314C6D-9972-3F37-CD7A-261A82DBED88}"/>
                    </a:ext>
                  </a:extLst>
                </p:cNvPr>
                <p:cNvSpPr/>
                <p:nvPr/>
              </p:nvSpPr>
              <p:spPr>
                <a:xfrm rot="5665335">
                  <a:off x="2166812" y="1683605"/>
                  <a:ext cx="255270" cy="360049"/>
                </a:xfrm>
                <a:prstGeom prst="arc">
                  <a:avLst>
                    <a:gd name="adj1" fmla="val 16200000"/>
                    <a:gd name="adj2" fmla="val 5035040"/>
                  </a:avLst>
                </a:prstGeom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85" name="Gruppo 84">
                  <a:extLst>
                    <a:ext uri="{FF2B5EF4-FFF2-40B4-BE49-F238E27FC236}">
                      <a16:creationId xmlns:a16="http://schemas.microsoft.com/office/drawing/2014/main" id="{BE0A6841-4810-E8D5-E470-BAF00562BDDD}"/>
                    </a:ext>
                  </a:extLst>
                </p:cNvPr>
                <p:cNvGrpSpPr/>
                <p:nvPr/>
              </p:nvGrpSpPr>
              <p:grpSpPr>
                <a:xfrm>
                  <a:off x="2498606" y="2420225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86" name="Ovale 85">
                    <a:extLst>
                      <a:ext uri="{FF2B5EF4-FFF2-40B4-BE49-F238E27FC236}">
                        <a16:creationId xmlns:a16="http://schemas.microsoft.com/office/drawing/2014/main" id="{5BD4D6BE-7D5E-3271-29A1-61D39B78023D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87" name="Ovale 86">
                    <a:extLst>
                      <a:ext uri="{FF2B5EF4-FFF2-40B4-BE49-F238E27FC236}">
                        <a16:creationId xmlns:a16="http://schemas.microsoft.com/office/drawing/2014/main" id="{6B9925A4-CB45-7276-F4BC-4E61C746B089}"/>
                      </a:ext>
                    </a:extLst>
                  </p:cNvPr>
                  <p:cNvSpPr/>
                  <p:nvPr/>
                </p:nvSpPr>
                <p:spPr>
                  <a:xfrm>
                    <a:off x="3688944" y="1634952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</p:grpSp>
        <p:grpSp>
          <p:nvGrpSpPr>
            <p:cNvPr id="64" name="Gruppo 63">
              <a:extLst>
                <a:ext uri="{FF2B5EF4-FFF2-40B4-BE49-F238E27FC236}">
                  <a16:creationId xmlns:a16="http://schemas.microsoft.com/office/drawing/2014/main" id="{7D5FE0CC-36E2-4070-6203-CE9D8237B655}"/>
                </a:ext>
              </a:extLst>
            </p:cNvPr>
            <p:cNvGrpSpPr/>
            <p:nvPr/>
          </p:nvGrpSpPr>
          <p:grpSpPr>
            <a:xfrm rot="197782">
              <a:off x="6950558" y="1306361"/>
              <a:ext cx="800123" cy="3180373"/>
              <a:chOff x="6892594" y="1663883"/>
              <a:chExt cx="768685" cy="3088539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00C48032-0377-0D66-EB56-DEA8F8756E7D}"/>
                  </a:ext>
                </a:extLst>
              </p:cNvPr>
              <p:cNvGrpSpPr/>
              <p:nvPr/>
            </p:nvGrpSpPr>
            <p:grpSpPr>
              <a:xfrm>
                <a:off x="7148438" y="4062509"/>
                <a:ext cx="480981" cy="689913"/>
                <a:chOff x="7148438" y="4062509"/>
                <a:chExt cx="480981" cy="689913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75" name="Trapezio 85">
                  <a:extLst>
                    <a:ext uri="{FF2B5EF4-FFF2-40B4-BE49-F238E27FC236}">
                      <a16:creationId xmlns:a16="http://schemas.microsoft.com/office/drawing/2014/main" id="{F9189209-B247-FA4D-55EA-5ED1974BFF8B}"/>
                    </a:ext>
                  </a:extLst>
                </p:cNvPr>
                <p:cNvSpPr/>
                <p:nvPr/>
              </p:nvSpPr>
              <p:spPr>
                <a:xfrm rot="9203511" flipH="1">
                  <a:off x="7358858" y="4062509"/>
                  <a:ext cx="270561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76" name="Trapezio 85">
                  <a:extLst>
                    <a:ext uri="{FF2B5EF4-FFF2-40B4-BE49-F238E27FC236}">
                      <a16:creationId xmlns:a16="http://schemas.microsoft.com/office/drawing/2014/main" id="{366FECE4-91C7-5EB5-76C0-513C40F0447A}"/>
                    </a:ext>
                  </a:extLst>
                </p:cNvPr>
                <p:cNvSpPr/>
                <p:nvPr/>
              </p:nvSpPr>
              <p:spPr>
                <a:xfrm rot="8837061">
                  <a:off x="7148438" y="4262342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77" name="Trapezio 85">
                  <a:extLst>
                    <a:ext uri="{FF2B5EF4-FFF2-40B4-BE49-F238E27FC236}">
                      <a16:creationId xmlns:a16="http://schemas.microsoft.com/office/drawing/2014/main" id="{0263404C-A9F5-5385-E2DD-12BA74364169}"/>
                    </a:ext>
                  </a:extLst>
                </p:cNvPr>
                <p:cNvSpPr/>
                <p:nvPr/>
              </p:nvSpPr>
              <p:spPr>
                <a:xfrm rot="9531634">
                  <a:off x="7190797" y="4132743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78" name="Trapezio 85">
                  <a:extLst>
                    <a:ext uri="{FF2B5EF4-FFF2-40B4-BE49-F238E27FC236}">
                      <a16:creationId xmlns:a16="http://schemas.microsoft.com/office/drawing/2014/main" id="{40EC8F56-67C5-7DD6-B8CD-ABE4A35509B7}"/>
                    </a:ext>
                  </a:extLst>
                </p:cNvPr>
                <p:cNvSpPr/>
                <p:nvPr/>
              </p:nvSpPr>
              <p:spPr>
                <a:xfrm rot="10220758">
                  <a:off x="7289894" y="4100496"/>
                  <a:ext cx="277717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69" name="Gruppo 68">
                <a:extLst>
                  <a:ext uri="{FF2B5EF4-FFF2-40B4-BE49-F238E27FC236}">
                    <a16:creationId xmlns:a16="http://schemas.microsoft.com/office/drawing/2014/main" id="{5FDD3807-62C2-8741-8FC2-9D65401797BE}"/>
                  </a:ext>
                </a:extLst>
              </p:cNvPr>
              <p:cNvGrpSpPr/>
              <p:nvPr/>
            </p:nvGrpSpPr>
            <p:grpSpPr>
              <a:xfrm>
                <a:off x="6892594" y="1663883"/>
                <a:ext cx="768685" cy="2757181"/>
                <a:chOff x="6892594" y="1663883"/>
                <a:chExt cx="768685" cy="2757181"/>
              </a:xfrm>
            </p:grpSpPr>
            <p:grpSp>
              <p:nvGrpSpPr>
                <p:cNvPr id="70" name="Gruppo 69">
                  <a:extLst>
                    <a:ext uri="{FF2B5EF4-FFF2-40B4-BE49-F238E27FC236}">
                      <a16:creationId xmlns:a16="http://schemas.microsoft.com/office/drawing/2014/main" id="{D247786A-1331-7D3C-1C06-34473E53DDD4}"/>
                    </a:ext>
                  </a:extLst>
                </p:cNvPr>
                <p:cNvGrpSpPr/>
                <p:nvPr/>
              </p:nvGrpSpPr>
              <p:grpSpPr>
                <a:xfrm>
                  <a:off x="6892594" y="2810465"/>
                  <a:ext cx="695910" cy="1610599"/>
                  <a:chOff x="6892594" y="2810465"/>
                  <a:chExt cx="695910" cy="1610599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72" name="Trapezio 37">
                    <a:extLst>
                      <a:ext uri="{FF2B5EF4-FFF2-40B4-BE49-F238E27FC236}">
                        <a16:creationId xmlns:a16="http://schemas.microsoft.com/office/drawing/2014/main" id="{637FBE49-17E7-70D7-77C4-51583B60321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959545" y="2812059"/>
                    <a:ext cx="628959" cy="703583"/>
                  </a:xfrm>
                  <a:custGeom>
                    <a:avLst/>
                    <a:gdLst>
                      <a:gd name="connsiteX0" fmla="*/ 0 w 653937"/>
                      <a:gd name="connsiteY0" fmla="*/ 658283 h 658283"/>
                      <a:gd name="connsiteX1" fmla="*/ 110496 w 653937"/>
                      <a:gd name="connsiteY1" fmla="*/ 0 h 658283"/>
                      <a:gd name="connsiteX2" fmla="*/ 543441 w 653937"/>
                      <a:gd name="connsiteY2" fmla="*/ 0 h 658283"/>
                      <a:gd name="connsiteX3" fmla="*/ 653937 w 653937"/>
                      <a:gd name="connsiteY3" fmla="*/ 658283 h 658283"/>
                      <a:gd name="connsiteX4" fmla="*/ 0 w 653937"/>
                      <a:gd name="connsiteY4" fmla="*/ 658283 h 658283"/>
                      <a:gd name="connsiteX0" fmla="*/ 36933 w 690870"/>
                      <a:gd name="connsiteY0" fmla="*/ 658283 h 658734"/>
                      <a:gd name="connsiteX1" fmla="*/ 147429 w 690870"/>
                      <a:gd name="connsiteY1" fmla="*/ 0 h 658734"/>
                      <a:gd name="connsiteX2" fmla="*/ 580374 w 690870"/>
                      <a:gd name="connsiteY2" fmla="*/ 0 h 658734"/>
                      <a:gd name="connsiteX3" fmla="*/ 690870 w 690870"/>
                      <a:gd name="connsiteY3" fmla="*/ 658283 h 658734"/>
                      <a:gd name="connsiteX4" fmla="*/ 36933 w 690870"/>
                      <a:gd name="connsiteY4" fmla="*/ 658283 h 658734"/>
                      <a:gd name="connsiteX0" fmla="*/ 36933 w 690870"/>
                      <a:gd name="connsiteY0" fmla="*/ 658283 h 719243"/>
                      <a:gd name="connsiteX1" fmla="*/ 147429 w 690870"/>
                      <a:gd name="connsiteY1" fmla="*/ 0 h 719243"/>
                      <a:gd name="connsiteX2" fmla="*/ 580374 w 690870"/>
                      <a:gd name="connsiteY2" fmla="*/ 0 h 719243"/>
                      <a:gd name="connsiteX3" fmla="*/ 690870 w 690870"/>
                      <a:gd name="connsiteY3" fmla="*/ 658283 h 719243"/>
                      <a:gd name="connsiteX4" fmla="*/ 36933 w 690870"/>
                      <a:gd name="connsiteY4" fmla="*/ 658283 h 719243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48676 w 702980"/>
                      <a:gd name="connsiteY0" fmla="*/ 752153 h 866737"/>
                      <a:gd name="connsiteX1" fmla="*/ 91620 w 702980"/>
                      <a:gd name="connsiteY1" fmla="*/ 0 h 866737"/>
                      <a:gd name="connsiteX2" fmla="*/ 592117 w 702980"/>
                      <a:gd name="connsiteY2" fmla="*/ 93870 h 866737"/>
                      <a:gd name="connsiteX3" fmla="*/ 702613 w 702980"/>
                      <a:gd name="connsiteY3" fmla="*/ 752153 h 866737"/>
                      <a:gd name="connsiteX4" fmla="*/ 48676 w 702980"/>
                      <a:gd name="connsiteY4" fmla="*/ 752153 h 866737"/>
                      <a:gd name="connsiteX0" fmla="*/ 42672 w 696976"/>
                      <a:gd name="connsiteY0" fmla="*/ 752153 h 866737"/>
                      <a:gd name="connsiteX1" fmla="*/ 85616 w 696976"/>
                      <a:gd name="connsiteY1" fmla="*/ 0 h 866737"/>
                      <a:gd name="connsiteX2" fmla="*/ 586113 w 696976"/>
                      <a:gd name="connsiteY2" fmla="*/ 93870 h 866737"/>
                      <a:gd name="connsiteX3" fmla="*/ 696609 w 696976"/>
                      <a:gd name="connsiteY3" fmla="*/ 752153 h 866737"/>
                      <a:gd name="connsiteX4" fmla="*/ 42672 w 696976"/>
                      <a:gd name="connsiteY4" fmla="*/ 752153 h 866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6976" h="866737">
                        <a:moveTo>
                          <a:pt x="42672" y="752153"/>
                        </a:moveTo>
                        <a:cubicBezTo>
                          <a:pt x="-72896" y="768945"/>
                          <a:pt x="82560" y="228815"/>
                          <a:pt x="85616" y="0"/>
                        </a:cubicBezTo>
                        <a:lnTo>
                          <a:pt x="586113" y="93870"/>
                        </a:lnTo>
                        <a:cubicBezTo>
                          <a:pt x="622945" y="313298"/>
                          <a:pt x="629297" y="464145"/>
                          <a:pt x="696609" y="752153"/>
                        </a:cubicBezTo>
                        <a:cubicBezTo>
                          <a:pt x="714850" y="919793"/>
                          <a:pt x="47291" y="889313"/>
                          <a:pt x="42672" y="752153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73" name="Ovale 72">
                    <a:extLst>
                      <a:ext uri="{FF2B5EF4-FFF2-40B4-BE49-F238E27FC236}">
                        <a16:creationId xmlns:a16="http://schemas.microsoft.com/office/drawing/2014/main" id="{D4351DE1-4534-31C9-F4B7-70E421E7C450}"/>
                      </a:ext>
                    </a:extLst>
                  </p:cNvPr>
                  <p:cNvSpPr/>
                  <p:nvPr/>
                </p:nvSpPr>
                <p:spPr>
                  <a:xfrm rot="1724939">
                    <a:off x="7093645" y="2810465"/>
                    <a:ext cx="419100" cy="313692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74" name="Trapezio 38">
                    <a:extLst>
                      <a:ext uri="{FF2B5EF4-FFF2-40B4-BE49-F238E27FC236}">
                        <a16:creationId xmlns:a16="http://schemas.microsoft.com/office/drawing/2014/main" id="{00341859-D91E-04F7-20FA-8272945F986E}"/>
                      </a:ext>
                    </a:extLst>
                  </p:cNvPr>
                  <p:cNvSpPr/>
                  <p:nvPr/>
                </p:nvSpPr>
                <p:spPr>
                  <a:xfrm>
                    <a:off x="6892594" y="3448289"/>
                    <a:ext cx="667115" cy="972775"/>
                  </a:xfrm>
                  <a:custGeom>
                    <a:avLst/>
                    <a:gdLst>
                      <a:gd name="connsiteX0" fmla="*/ 0 w 923840"/>
                      <a:gd name="connsiteY0" fmla="*/ 1003255 h 1003255"/>
                      <a:gd name="connsiteX1" fmla="*/ 192861 w 923840"/>
                      <a:gd name="connsiteY1" fmla="*/ 0 h 1003255"/>
                      <a:gd name="connsiteX2" fmla="*/ 730979 w 923840"/>
                      <a:gd name="connsiteY2" fmla="*/ 0 h 1003255"/>
                      <a:gd name="connsiteX3" fmla="*/ 923840 w 923840"/>
                      <a:gd name="connsiteY3" fmla="*/ 1003255 h 1003255"/>
                      <a:gd name="connsiteX4" fmla="*/ 0 w 923840"/>
                      <a:gd name="connsiteY4" fmla="*/ 1003255 h 1003255"/>
                      <a:gd name="connsiteX0" fmla="*/ 0 w 931460"/>
                      <a:gd name="connsiteY0" fmla="*/ 988015 h 1003255"/>
                      <a:gd name="connsiteX1" fmla="*/ 200481 w 931460"/>
                      <a:gd name="connsiteY1" fmla="*/ 0 h 1003255"/>
                      <a:gd name="connsiteX2" fmla="*/ 738599 w 931460"/>
                      <a:gd name="connsiteY2" fmla="*/ 0 h 1003255"/>
                      <a:gd name="connsiteX3" fmla="*/ 931460 w 931460"/>
                      <a:gd name="connsiteY3" fmla="*/ 1003255 h 1003255"/>
                      <a:gd name="connsiteX4" fmla="*/ 0 w 931460"/>
                      <a:gd name="connsiteY4" fmla="*/ 988015 h 1003255"/>
                      <a:gd name="connsiteX0" fmla="*/ 0 w 977180"/>
                      <a:gd name="connsiteY0" fmla="*/ 1010875 h 1010875"/>
                      <a:gd name="connsiteX1" fmla="*/ 246201 w 977180"/>
                      <a:gd name="connsiteY1" fmla="*/ 0 h 1010875"/>
                      <a:gd name="connsiteX2" fmla="*/ 784319 w 977180"/>
                      <a:gd name="connsiteY2" fmla="*/ 0 h 1010875"/>
                      <a:gd name="connsiteX3" fmla="*/ 977180 w 977180"/>
                      <a:gd name="connsiteY3" fmla="*/ 1003255 h 1010875"/>
                      <a:gd name="connsiteX4" fmla="*/ 0 w 97718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25203"/>
                      <a:gd name="connsiteX1" fmla="*/ 246201 w 832400"/>
                      <a:gd name="connsiteY1" fmla="*/ 0 h 1025203"/>
                      <a:gd name="connsiteX2" fmla="*/ 784319 w 832400"/>
                      <a:gd name="connsiteY2" fmla="*/ 0 h 1025203"/>
                      <a:gd name="connsiteX3" fmla="*/ 832400 w 832400"/>
                      <a:gd name="connsiteY3" fmla="*/ 645115 h 1025203"/>
                      <a:gd name="connsiteX4" fmla="*/ 0 w 832400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55425"/>
                      <a:gd name="connsiteY0" fmla="*/ 1010875 h 1025203"/>
                      <a:gd name="connsiteX1" fmla="*/ 251306 w 855425"/>
                      <a:gd name="connsiteY1" fmla="*/ 0 h 1025203"/>
                      <a:gd name="connsiteX2" fmla="*/ 789424 w 855425"/>
                      <a:gd name="connsiteY2" fmla="*/ 0 h 1025203"/>
                      <a:gd name="connsiteX3" fmla="*/ 837505 w 855425"/>
                      <a:gd name="connsiteY3" fmla="*/ 645115 h 1025203"/>
                      <a:gd name="connsiteX4" fmla="*/ 5105 w 855425"/>
                      <a:gd name="connsiteY4" fmla="*/ 1010875 h 1025203"/>
                      <a:gd name="connsiteX0" fmla="*/ 6115 w 856435"/>
                      <a:gd name="connsiteY0" fmla="*/ 1070351 h 1084679"/>
                      <a:gd name="connsiteX1" fmla="*/ 213186 w 856435"/>
                      <a:gd name="connsiteY1" fmla="*/ 0 h 1084679"/>
                      <a:gd name="connsiteX2" fmla="*/ 790434 w 856435"/>
                      <a:gd name="connsiteY2" fmla="*/ 59476 h 1084679"/>
                      <a:gd name="connsiteX3" fmla="*/ 838515 w 856435"/>
                      <a:gd name="connsiteY3" fmla="*/ 704591 h 1084679"/>
                      <a:gd name="connsiteX4" fmla="*/ 6115 w 856435"/>
                      <a:gd name="connsiteY4" fmla="*/ 1070351 h 1084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6435" h="1084679">
                        <a:moveTo>
                          <a:pt x="6115" y="1070351"/>
                        </a:moveTo>
                        <a:cubicBezTo>
                          <a:pt x="-33738" y="771493"/>
                          <a:pt x="131119" y="336958"/>
                          <a:pt x="213186" y="0"/>
                        </a:cubicBezTo>
                        <a:lnTo>
                          <a:pt x="790434" y="59476"/>
                        </a:lnTo>
                        <a:cubicBezTo>
                          <a:pt x="722641" y="152594"/>
                          <a:pt x="913928" y="481933"/>
                          <a:pt x="838515" y="704591"/>
                        </a:cubicBezTo>
                        <a:cubicBezTo>
                          <a:pt x="629628" y="651251"/>
                          <a:pt x="542662" y="1177031"/>
                          <a:pt x="6115" y="1070351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71" name="Ovale 161">
                  <a:extLst>
                    <a:ext uri="{FF2B5EF4-FFF2-40B4-BE49-F238E27FC236}">
                      <a16:creationId xmlns:a16="http://schemas.microsoft.com/office/drawing/2014/main" id="{B274A628-CB3F-EE56-771B-A41A27F2E362}"/>
                    </a:ext>
                  </a:extLst>
                </p:cNvPr>
                <p:cNvSpPr/>
                <p:nvPr/>
              </p:nvSpPr>
              <p:spPr>
                <a:xfrm rot="419334">
                  <a:off x="7119249" y="1663883"/>
                  <a:ext cx="542030" cy="1442906"/>
                </a:xfrm>
                <a:custGeom>
                  <a:avLst/>
                  <a:gdLst>
                    <a:gd name="connsiteX0" fmla="*/ 0 w 542029"/>
                    <a:gd name="connsiteY0" fmla="*/ 825624 h 1651248"/>
                    <a:gd name="connsiteX1" fmla="*/ 271015 w 542029"/>
                    <a:gd name="connsiteY1" fmla="*/ 0 h 1651248"/>
                    <a:gd name="connsiteX2" fmla="*/ 542030 w 542029"/>
                    <a:gd name="connsiteY2" fmla="*/ 825624 h 1651248"/>
                    <a:gd name="connsiteX3" fmla="*/ 271015 w 542029"/>
                    <a:gd name="connsiteY3" fmla="*/ 1651248 h 1651248"/>
                    <a:gd name="connsiteX4" fmla="*/ 0 w 542029"/>
                    <a:gd name="connsiteY4" fmla="*/ 825624 h 1651248"/>
                    <a:gd name="connsiteX0" fmla="*/ 0 w 542030"/>
                    <a:gd name="connsiteY0" fmla="*/ 617282 h 1442906"/>
                    <a:gd name="connsiteX1" fmla="*/ 269897 w 542030"/>
                    <a:gd name="connsiteY1" fmla="*/ 0 h 1442906"/>
                    <a:gd name="connsiteX2" fmla="*/ 542030 w 542030"/>
                    <a:gd name="connsiteY2" fmla="*/ 617282 h 1442906"/>
                    <a:gd name="connsiteX3" fmla="*/ 271015 w 542030"/>
                    <a:gd name="connsiteY3" fmla="*/ 1442906 h 1442906"/>
                    <a:gd name="connsiteX4" fmla="*/ 0 w 542030"/>
                    <a:gd name="connsiteY4" fmla="*/ 617282 h 1442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2030" h="1442906">
                      <a:moveTo>
                        <a:pt x="0" y="617282"/>
                      </a:moveTo>
                      <a:cubicBezTo>
                        <a:pt x="-186" y="376798"/>
                        <a:pt x="120220" y="0"/>
                        <a:pt x="269897" y="0"/>
                      </a:cubicBezTo>
                      <a:cubicBezTo>
                        <a:pt x="419574" y="0"/>
                        <a:pt x="542030" y="161302"/>
                        <a:pt x="542030" y="617282"/>
                      </a:cubicBezTo>
                      <a:cubicBezTo>
                        <a:pt x="542030" y="1073262"/>
                        <a:pt x="420692" y="1442906"/>
                        <a:pt x="271015" y="1442906"/>
                      </a:cubicBezTo>
                      <a:cubicBezTo>
                        <a:pt x="121338" y="1442906"/>
                        <a:pt x="186" y="857766"/>
                        <a:pt x="0" y="617282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1536EA53-C279-4B1E-184E-072A8A579FCB}"/>
                </a:ext>
              </a:extLst>
            </p:cNvPr>
            <p:cNvGrpSpPr/>
            <p:nvPr/>
          </p:nvGrpSpPr>
          <p:grpSpPr>
            <a:xfrm>
              <a:off x="7278002" y="1078790"/>
              <a:ext cx="1024975" cy="956336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66" name="Ritardo 65">
                <a:extLst>
                  <a:ext uri="{FF2B5EF4-FFF2-40B4-BE49-F238E27FC236}">
                    <a16:creationId xmlns:a16="http://schemas.microsoft.com/office/drawing/2014/main" id="{3346919F-5183-457C-D335-609FBA957510}"/>
                  </a:ext>
                </a:extLst>
              </p:cNvPr>
              <p:cNvSpPr/>
              <p:nvPr/>
            </p:nvSpPr>
            <p:spPr>
              <a:xfrm rot="5197850">
                <a:off x="7374466" y="1439654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7" name="Cerchio parziale 66">
                <a:extLst>
                  <a:ext uri="{FF2B5EF4-FFF2-40B4-BE49-F238E27FC236}">
                    <a16:creationId xmlns:a16="http://schemas.microsoft.com/office/drawing/2014/main" id="{868AC3EA-EA4D-E8AC-9A2E-EF6FEE8F5217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" name="Ovale 2">
            <a:extLst>
              <a:ext uri="{FF2B5EF4-FFF2-40B4-BE49-F238E27FC236}">
                <a16:creationId xmlns:a16="http://schemas.microsoft.com/office/drawing/2014/main" id="{CBFE2276-E76D-038E-5866-A7D8AB676294}"/>
              </a:ext>
            </a:extLst>
          </p:cNvPr>
          <p:cNvSpPr/>
          <p:nvPr/>
        </p:nvSpPr>
        <p:spPr>
          <a:xfrm>
            <a:off x="6058683" y="2072825"/>
            <a:ext cx="2624798" cy="69353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C91AFC90-36F5-9ABE-1AD3-928A7C5D03F3}"/>
              </a:ext>
            </a:extLst>
          </p:cNvPr>
          <p:cNvSpPr/>
          <p:nvPr/>
        </p:nvSpPr>
        <p:spPr>
          <a:xfrm>
            <a:off x="6713561" y="1290530"/>
            <a:ext cx="1558150" cy="1956643"/>
          </a:xfrm>
          <a:prstGeom prst="rect">
            <a:avLst/>
          </a:prstGeom>
          <a:noFill/>
          <a:ln w="57150">
            <a:solidFill>
              <a:srgbClr val="0262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4B85197-A398-B31F-9F06-F4EEEBD5FD07}"/>
              </a:ext>
            </a:extLst>
          </p:cNvPr>
          <p:cNvSpPr txBox="1"/>
          <p:nvPr/>
        </p:nvSpPr>
        <p:spPr>
          <a:xfrm>
            <a:off x="8944324" y="1235845"/>
            <a:ext cx="2200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0262CB"/>
                </a:solidFill>
              </a:rPr>
              <a:t>Bounding box</a:t>
            </a:r>
            <a:endParaRPr lang="it-IT" sz="2400" b="1">
              <a:solidFill>
                <a:srgbClr val="0262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977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Tm="0">
        <p159:morph option="byObject"/>
      </p:transition>
    </mc:Choice>
    <mc:Fallback xmlns="">
      <p:transition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BDF03-CFA9-2E01-1A8B-3F81A9F24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rapezio 74">
            <a:extLst>
              <a:ext uri="{FF2B5EF4-FFF2-40B4-BE49-F238E27FC236}">
                <a16:creationId xmlns:a16="http://schemas.microsoft.com/office/drawing/2014/main" id="{B9E6808B-A519-747C-1882-1D3FE4BA9D7E}"/>
              </a:ext>
            </a:extLst>
          </p:cNvPr>
          <p:cNvSpPr/>
          <p:nvPr/>
        </p:nvSpPr>
        <p:spPr>
          <a:xfrm>
            <a:off x="10107975" y="6579020"/>
            <a:ext cx="2271252" cy="245268"/>
          </a:xfrm>
          <a:prstGeom prst="trapezoid">
            <a:avLst>
              <a:gd name="adj" fmla="val 126144"/>
            </a:avLst>
          </a:prstGeom>
          <a:solidFill>
            <a:srgbClr val="0262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Elemento grafico 7" descr="Pezzi del puzzle contorno">
            <a:extLst>
              <a:ext uri="{FF2B5EF4-FFF2-40B4-BE49-F238E27FC236}">
                <a16:creationId xmlns:a16="http://schemas.microsoft.com/office/drawing/2014/main" id="{2E5D2EBC-036C-46C1-492A-D3C6DFA0C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84BBC5A-250B-EF13-E928-748C8ECDA556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THE CONTEXT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715AC00A-3A10-987C-13F7-8921BA79252B}"/>
              </a:ext>
            </a:extLst>
          </p:cNvPr>
          <p:cNvGrpSpPr/>
          <p:nvPr/>
        </p:nvGrpSpPr>
        <p:grpSpPr>
          <a:xfrm rot="18038802">
            <a:off x="12192000" y="4209209"/>
            <a:ext cx="1543916" cy="2648791"/>
            <a:chOff x="6951902" y="179224"/>
            <a:chExt cx="3790245" cy="6485982"/>
          </a:xfrm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2133720B-0C7E-0088-A7E2-B899CBCC07CF}"/>
                </a:ext>
              </a:extLst>
            </p:cNvPr>
            <p:cNvSpPr/>
            <p:nvPr/>
          </p:nvSpPr>
          <p:spPr>
            <a:xfrm>
              <a:off x="8488068" y="1378191"/>
              <a:ext cx="359176" cy="15410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Trapezio 79">
              <a:extLst>
                <a:ext uri="{FF2B5EF4-FFF2-40B4-BE49-F238E27FC236}">
                  <a16:creationId xmlns:a16="http://schemas.microsoft.com/office/drawing/2014/main" id="{3DABED3F-0CF5-C663-77E6-EA908D2D50B4}"/>
                </a:ext>
              </a:extLst>
            </p:cNvPr>
            <p:cNvSpPr/>
            <p:nvPr/>
          </p:nvSpPr>
          <p:spPr>
            <a:xfrm>
              <a:off x="7026304" y="5811230"/>
              <a:ext cx="974780" cy="818233"/>
            </a:xfrm>
            <a:custGeom>
              <a:avLst/>
              <a:gdLst>
                <a:gd name="connsiteX0" fmla="*/ 0 w 892194"/>
                <a:gd name="connsiteY0" fmla="*/ 721518 h 721518"/>
                <a:gd name="connsiteX1" fmla="*/ 180380 w 892194"/>
                <a:gd name="connsiteY1" fmla="*/ 0 h 721518"/>
                <a:gd name="connsiteX2" fmla="*/ 711815 w 892194"/>
                <a:gd name="connsiteY2" fmla="*/ 0 h 721518"/>
                <a:gd name="connsiteX3" fmla="*/ 892194 w 892194"/>
                <a:gd name="connsiteY3" fmla="*/ 721518 h 721518"/>
                <a:gd name="connsiteX4" fmla="*/ 0 w 892194"/>
                <a:gd name="connsiteY4" fmla="*/ 721518 h 721518"/>
                <a:gd name="connsiteX0" fmla="*/ 0 w 944225"/>
                <a:gd name="connsiteY0" fmla="*/ 721518 h 721518"/>
                <a:gd name="connsiteX1" fmla="*/ 180380 w 944225"/>
                <a:gd name="connsiteY1" fmla="*/ 0 h 721518"/>
                <a:gd name="connsiteX2" fmla="*/ 944225 w 944225"/>
                <a:gd name="connsiteY2" fmla="*/ 129540 h 721518"/>
                <a:gd name="connsiteX3" fmla="*/ 892194 w 944225"/>
                <a:gd name="connsiteY3" fmla="*/ 721518 h 721518"/>
                <a:gd name="connsiteX4" fmla="*/ 0 w 944225"/>
                <a:gd name="connsiteY4" fmla="*/ 721518 h 721518"/>
                <a:gd name="connsiteX0" fmla="*/ 0 w 944225"/>
                <a:gd name="connsiteY0" fmla="*/ 591978 h 591978"/>
                <a:gd name="connsiteX1" fmla="*/ 111800 w 944225"/>
                <a:gd name="connsiteY1" fmla="*/ 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44225"/>
                <a:gd name="connsiteY0" fmla="*/ 591978 h 591978"/>
                <a:gd name="connsiteX1" fmla="*/ 226100 w 944225"/>
                <a:gd name="connsiteY1" fmla="*/ 9525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44225"/>
                <a:gd name="connsiteY0" fmla="*/ 591978 h 591978"/>
                <a:gd name="connsiteX1" fmla="*/ 88940 w 944225"/>
                <a:gd name="connsiteY1" fmla="*/ 762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70895"/>
                <a:gd name="connsiteY0" fmla="*/ 481488 h 591978"/>
                <a:gd name="connsiteX1" fmla="*/ 115610 w 970895"/>
                <a:gd name="connsiteY1" fmla="*/ 7620 h 591978"/>
                <a:gd name="connsiteX2" fmla="*/ 970895 w 970895"/>
                <a:gd name="connsiteY2" fmla="*/ 0 h 591978"/>
                <a:gd name="connsiteX3" fmla="*/ 918864 w 970895"/>
                <a:gd name="connsiteY3" fmla="*/ 591978 h 591978"/>
                <a:gd name="connsiteX4" fmla="*/ 0 w 970895"/>
                <a:gd name="connsiteY4" fmla="*/ 481488 h 591978"/>
                <a:gd name="connsiteX0" fmla="*/ 0 w 936605"/>
                <a:gd name="connsiteY0" fmla="*/ 527208 h 591978"/>
                <a:gd name="connsiteX1" fmla="*/ 81320 w 936605"/>
                <a:gd name="connsiteY1" fmla="*/ 7620 h 591978"/>
                <a:gd name="connsiteX2" fmla="*/ 936605 w 936605"/>
                <a:gd name="connsiteY2" fmla="*/ 0 h 591978"/>
                <a:gd name="connsiteX3" fmla="*/ 884574 w 936605"/>
                <a:gd name="connsiteY3" fmla="*/ 591978 h 591978"/>
                <a:gd name="connsiteX4" fmla="*/ 0 w 936605"/>
                <a:gd name="connsiteY4" fmla="*/ 527208 h 591978"/>
                <a:gd name="connsiteX0" fmla="*/ 0 w 936605"/>
                <a:gd name="connsiteY0" fmla="*/ 527208 h 609352"/>
                <a:gd name="connsiteX1" fmla="*/ 81320 w 936605"/>
                <a:gd name="connsiteY1" fmla="*/ 7620 h 609352"/>
                <a:gd name="connsiteX2" fmla="*/ 936605 w 936605"/>
                <a:gd name="connsiteY2" fmla="*/ 0 h 609352"/>
                <a:gd name="connsiteX3" fmla="*/ 884574 w 936605"/>
                <a:gd name="connsiteY3" fmla="*/ 591978 h 609352"/>
                <a:gd name="connsiteX4" fmla="*/ 0 w 936605"/>
                <a:gd name="connsiteY4" fmla="*/ 527208 h 609352"/>
                <a:gd name="connsiteX0" fmla="*/ 0 w 936605"/>
                <a:gd name="connsiteY0" fmla="*/ 527208 h 646620"/>
                <a:gd name="connsiteX1" fmla="*/ 81320 w 936605"/>
                <a:gd name="connsiteY1" fmla="*/ 7620 h 646620"/>
                <a:gd name="connsiteX2" fmla="*/ 936605 w 936605"/>
                <a:gd name="connsiteY2" fmla="*/ 0 h 646620"/>
                <a:gd name="connsiteX3" fmla="*/ 884574 w 936605"/>
                <a:gd name="connsiteY3" fmla="*/ 591978 h 646620"/>
                <a:gd name="connsiteX4" fmla="*/ 0 w 936605"/>
                <a:gd name="connsiteY4" fmla="*/ 527208 h 646620"/>
                <a:gd name="connsiteX0" fmla="*/ 0 w 936605"/>
                <a:gd name="connsiteY0" fmla="*/ 527208 h 646620"/>
                <a:gd name="connsiteX1" fmla="*/ 81320 w 936605"/>
                <a:gd name="connsiteY1" fmla="*/ 7620 h 646620"/>
                <a:gd name="connsiteX2" fmla="*/ 936605 w 936605"/>
                <a:gd name="connsiteY2" fmla="*/ 0 h 646620"/>
                <a:gd name="connsiteX3" fmla="*/ 884574 w 936605"/>
                <a:gd name="connsiteY3" fmla="*/ 591978 h 646620"/>
                <a:gd name="connsiteX4" fmla="*/ 0 w 936605"/>
                <a:gd name="connsiteY4" fmla="*/ 527208 h 646620"/>
                <a:gd name="connsiteX0" fmla="*/ 0 w 948035"/>
                <a:gd name="connsiteY0" fmla="*/ 519588 h 639000"/>
                <a:gd name="connsiteX1" fmla="*/ 81320 w 948035"/>
                <a:gd name="connsiteY1" fmla="*/ 0 h 639000"/>
                <a:gd name="connsiteX2" fmla="*/ 948035 w 948035"/>
                <a:gd name="connsiteY2" fmla="*/ 129540 h 639000"/>
                <a:gd name="connsiteX3" fmla="*/ 884574 w 948035"/>
                <a:gd name="connsiteY3" fmla="*/ 584358 h 639000"/>
                <a:gd name="connsiteX4" fmla="*/ 0 w 948035"/>
                <a:gd name="connsiteY4" fmla="*/ 519588 h 639000"/>
                <a:gd name="connsiteX0" fmla="*/ 0 w 949468"/>
                <a:gd name="connsiteY0" fmla="*/ 588368 h 707780"/>
                <a:gd name="connsiteX1" fmla="*/ 81320 w 949468"/>
                <a:gd name="connsiteY1" fmla="*/ 68780 h 707780"/>
                <a:gd name="connsiteX2" fmla="*/ 948035 w 949468"/>
                <a:gd name="connsiteY2" fmla="*/ 198320 h 707780"/>
                <a:gd name="connsiteX3" fmla="*/ 884574 w 949468"/>
                <a:gd name="connsiteY3" fmla="*/ 653138 h 707780"/>
                <a:gd name="connsiteX4" fmla="*/ 0 w 949468"/>
                <a:gd name="connsiteY4" fmla="*/ 588368 h 707780"/>
                <a:gd name="connsiteX0" fmla="*/ 0 w 949477"/>
                <a:gd name="connsiteY0" fmla="*/ 591139 h 710551"/>
                <a:gd name="connsiteX1" fmla="*/ 85130 w 949477"/>
                <a:gd name="connsiteY1" fmla="*/ 63931 h 710551"/>
                <a:gd name="connsiteX2" fmla="*/ 948035 w 949477"/>
                <a:gd name="connsiteY2" fmla="*/ 201091 h 710551"/>
                <a:gd name="connsiteX3" fmla="*/ 884574 w 949477"/>
                <a:gd name="connsiteY3" fmla="*/ 655909 h 710551"/>
                <a:gd name="connsiteX4" fmla="*/ 0 w 949477"/>
                <a:gd name="connsiteY4" fmla="*/ 591139 h 710551"/>
                <a:gd name="connsiteX0" fmla="*/ 0 w 949427"/>
                <a:gd name="connsiteY0" fmla="*/ 698821 h 818233"/>
                <a:gd name="connsiteX1" fmla="*/ 85130 w 949427"/>
                <a:gd name="connsiteY1" fmla="*/ 171613 h 818233"/>
                <a:gd name="connsiteX2" fmla="*/ 948035 w 949427"/>
                <a:gd name="connsiteY2" fmla="*/ 308773 h 818233"/>
                <a:gd name="connsiteX3" fmla="*/ 884574 w 949427"/>
                <a:gd name="connsiteY3" fmla="*/ 763591 h 818233"/>
                <a:gd name="connsiteX4" fmla="*/ 0 w 949427"/>
                <a:gd name="connsiteY4" fmla="*/ 698821 h 818233"/>
                <a:gd name="connsiteX0" fmla="*/ 0 w 949427"/>
                <a:gd name="connsiteY0" fmla="*/ 698821 h 818233"/>
                <a:gd name="connsiteX1" fmla="*/ 85130 w 949427"/>
                <a:gd name="connsiteY1" fmla="*/ 171613 h 818233"/>
                <a:gd name="connsiteX2" fmla="*/ 948035 w 949427"/>
                <a:gd name="connsiteY2" fmla="*/ 308773 h 818233"/>
                <a:gd name="connsiteX3" fmla="*/ 884574 w 949427"/>
                <a:gd name="connsiteY3" fmla="*/ 763591 h 818233"/>
                <a:gd name="connsiteX4" fmla="*/ 0 w 949427"/>
                <a:gd name="connsiteY4" fmla="*/ 698821 h 818233"/>
                <a:gd name="connsiteX0" fmla="*/ 25353 w 974780"/>
                <a:gd name="connsiteY0" fmla="*/ 698821 h 818233"/>
                <a:gd name="connsiteX1" fmla="*/ 110483 w 974780"/>
                <a:gd name="connsiteY1" fmla="*/ 171613 h 818233"/>
                <a:gd name="connsiteX2" fmla="*/ 973388 w 974780"/>
                <a:gd name="connsiteY2" fmla="*/ 308773 h 818233"/>
                <a:gd name="connsiteX3" fmla="*/ 909927 w 974780"/>
                <a:gd name="connsiteY3" fmla="*/ 763591 h 818233"/>
                <a:gd name="connsiteX4" fmla="*/ 25353 w 974780"/>
                <a:gd name="connsiteY4" fmla="*/ 698821 h 81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780" h="818233">
                  <a:moveTo>
                    <a:pt x="25353" y="698821"/>
                  </a:moveTo>
                  <a:cubicBezTo>
                    <a:pt x="-33900" y="523085"/>
                    <a:pt x="17336" y="374019"/>
                    <a:pt x="110483" y="171613"/>
                  </a:cubicBezTo>
                  <a:cubicBezTo>
                    <a:pt x="376528" y="-78577"/>
                    <a:pt x="1008333" y="-73497"/>
                    <a:pt x="973388" y="308773"/>
                  </a:cubicBezTo>
                  <a:cubicBezTo>
                    <a:pt x="887464" y="509909"/>
                    <a:pt x="927271" y="566265"/>
                    <a:pt x="909927" y="763591"/>
                  </a:cubicBezTo>
                  <a:cubicBezTo>
                    <a:pt x="637929" y="841061"/>
                    <a:pt x="251631" y="849951"/>
                    <a:pt x="25353" y="69882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Rettangolo 74">
              <a:extLst>
                <a:ext uri="{FF2B5EF4-FFF2-40B4-BE49-F238E27FC236}">
                  <a16:creationId xmlns:a16="http://schemas.microsoft.com/office/drawing/2014/main" id="{3B896723-99DC-A105-2718-ADF1E3B66F0B}"/>
                </a:ext>
              </a:extLst>
            </p:cNvPr>
            <p:cNvSpPr/>
            <p:nvPr/>
          </p:nvSpPr>
          <p:spPr>
            <a:xfrm>
              <a:off x="8699382" y="5994394"/>
              <a:ext cx="1054476" cy="660008"/>
            </a:xfrm>
            <a:custGeom>
              <a:avLst/>
              <a:gdLst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0 w 1158856"/>
                <a:gd name="connsiteY3" fmla="*/ 779114 h 779114"/>
                <a:gd name="connsiteX4" fmla="*/ 0 w 1158856"/>
                <a:gd name="connsiteY4" fmla="*/ 0 h 779114"/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407670 w 1158856"/>
                <a:gd name="connsiteY3" fmla="*/ 580994 h 779114"/>
                <a:gd name="connsiteX4" fmla="*/ 0 w 1158856"/>
                <a:gd name="connsiteY4" fmla="*/ 0 h 779114"/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327660 w 1158856"/>
                <a:gd name="connsiteY3" fmla="*/ 706724 h 779114"/>
                <a:gd name="connsiteX4" fmla="*/ 0 w 1158856"/>
                <a:gd name="connsiteY4" fmla="*/ 0 h 779114"/>
                <a:gd name="connsiteX0" fmla="*/ 0 w 1158856"/>
                <a:gd name="connsiteY0" fmla="*/ 0 h 721964"/>
                <a:gd name="connsiteX1" fmla="*/ 1158856 w 1158856"/>
                <a:gd name="connsiteY1" fmla="*/ 0 h 721964"/>
                <a:gd name="connsiteX2" fmla="*/ 941686 w 1158856"/>
                <a:gd name="connsiteY2" fmla="*/ 721964 h 721964"/>
                <a:gd name="connsiteX3" fmla="*/ 327660 w 1158856"/>
                <a:gd name="connsiteY3" fmla="*/ 706724 h 721964"/>
                <a:gd name="connsiteX4" fmla="*/ 0 w 1158856"/>
                <a:gd name="connsiteY4" fmla="*/ 0 h 721964"/>
                <a:gd name="connsiteX0" fmla="*/ 0 w 1158856"/>
                <a:gd name="connsiteY0" fmla="*/ 0 h 706724"/>
                <a:gd name="connsiteX1" fmla="*/ 1158856 w 1158856"/>
                <a:gd name="connsiteY1" fmla="*/ 0 h 706724"/>
                <a:gd name="connsiteX2" fmla="*/ 1128376 w 1158856"/>
                <a:gd name="connsiteY2" fmla="*/ 630524 h 706724"/>
                <a:gd name="connsiteX3" fmla="*/ 327660 w 1158856"/>
                <a:gd name="connsiteY3" fmla="*/ 706724 h 706724"/>
                <a:gd name="connsiteX4" fmla="*/ 0 w 1158856"/>
                <a:gd name="connsiteY4" fmla="*/ 0 h 706724"/>
                <a:gd name="connsiteX0" fmla="*/ 0 w 1128376"/>
                <a:gd name="connsiteY0" fmla="*/ 0 h 706724"/>
                <a:gd name="connsiteX1" fmla="*/ 1078846 w 1128376"/>
                <a:gd name="connsiteY1" fmla="*/ 270510 h 706724"/>
                <a:gd name="connsiteX2" fmla="*/ 1128376 w 1128376"/>
                <a:gd name="connsiteY2" fmla="*/ 630524 h 706724"/>
                <a:gd name="connsiteX3" fmla="*/ 327660 w 1128376"/>
                <a:gd name="connsiteY3" fmla="*/ 706724 h 706724"/>
                <a:gd name="connsiteX4" fmla="*/ 0 w 1128376"/>
                <a:gd name="connsiteY4" fmla="*/ 0 h 706724"/>
                <a:gd name="connsiteX0" fmla="*/ 0 w 1128376"/>
                <a:gd name="connsiteY0" fmla="*/ 0 h 706724"/>
                <a:gd name="connsiteX1" fmla="*/ 1002646 w 1128376"/>
                <a:gd name="connsiteY1" fmla="*/ 182880 h 706724"/>
                <a:gd name="connsiteX2" fmla="*/ 1128376 w 1128376"/>
                <a:gd name="connsiteY2" fmla="*/ 630524 h 706724"/>
                <a:gd name="connsiteX3" fmla="*/ 327660 w 1128376"/>
                <a:gd name="connsiteY3" fmla="*/ 706724 h 706724"/>
                <a:gd name="connsiteX4" fmla="*/ 0 w 1128376"/>
                <a:gd name="connsiteY4" fmla="*/ 0 h 706724"/>
                <a:gd name="connsiteX0" fmla="*/ 26670 w 800716"/>
                <a:gd name="connsiteY0" fmla="*/ 53340 h 523844"/>
                <a:gd name="connsiteX1" fmla="*/ 674986 w 800716"/>
                <a:gd name="connsiteY1" fmla="*/ 0 h 523844"/>
                <a:gd name="connsiteX2" fmla="*/ 800716 w 800716"/>
                <a:gd name="connsiteY2" fmla="*/ 447644 h 523844"/>
                <a:gd name="connsiteX3" fmla="*/ 0 w 800716"/>
                <a:gd name="connsiteY3" fmla="*/ 523844 h 523844"/>
                <a:gd name="connsiteX4" fmla="*/ 26670 w 800716"/>
                <a:gd name="connsiteY4" fmla="*/ 53340 h 523844"/>
                <a:gd name="connsiteX0" fmla="*/ 0 w 1006456"/>
                <a:gd name="connsiteY0" fmla="*/ 0 h 603854"/>
                <a:gd name="connsiteX1" fmla="*/ 880726 w 1006456"/>
                <a:gd name="connsiteY1" fmla="*/ 80010 h 603854"/>
                <a:gd name="connsiteX2" fmla="*/ 1006456 w 1006456"/>
                <a:gd name="connsiteY2" fmla="*/ 527654 h 603854"/>
                <a:gd name="connsiteX3" fmla="*/ 205740 w 1006456"/>
                <a:gd name="connsiteY3" fmla="*/ 603854 h 603854"/>
                <a:gd name="connsiteX4" fmla="*/ 0 w 1006456"/>
                <a:gd name="connsiteY4" fmla="*/ 0 h 603854"/>
                <a:gd name="connsiteX0" fmla="*/ 23923 w 1030379"/>
                <a:gd name="connsiteY0" fmla="*/ 0 h 603854"/>
                <a:gd name="connsiteX1" fmla="*/ 904649 w 1030379"/>
                <a:gd name="connsiteY1" fmla="*/ 80010 h 603854"/>
                <a:gd name="connsiteX2" fmla="*/ 1030379 w 1030379"/>
                <a:gd name="connsiteY2" fmla="*/ 527654 h 603854"/>
                <a:gd name="connsiteX3" fmla="*/ 229663 w 1030379"/>
                <a:gd name="connsiteY3" fmla="*/ 603854 h 603854"/>
                <a:gd name="connsiteX4" fmla="*/ 23923 w 1030379"/>
                <a:gd name="connsiteY4" fmla="*/ 0 h 603854"/>
                <a:gd name="connsiteX0" fmla="*/ 26945 w 1033401"/>
                <a:gd name="connsiteY0" fmla="*/ 0 h 603854"/>
                <a:gd name="connsiteX1" fmla="*/ 907671 w 1033401"/>
                <a:gd name="connsiteY1" fmla="*/ 80010 h 603854"/>
                <a:gd name="connsiteX2" fmla="*/ 1033401 w 1033401"/>
                <a:gd name="connsiteY2" fmla="*/ 527654 h 603854"/>
                <a:gd name="connsiteX3" fmla="*/ 232685 w 1033401"/>
                <a:gd name="connsiteY3" fmla="*/ 603854 h 603854"/>
                <a:gd name="connsiteX4" fmla="*/ 26945 w 1033401"/>
                <a:gd name="connsiteY4" fmla="*/ 0 h 603854"/>
                <a:gd name="connsiteX0" fmla="*/ 26945 w 1033401"/>
                <a:gd name="connsiteY0" fmla="*/ 0 h 650763"/>
                <a:gd name="connsiteX1" fmla="*/ 907671 w 1033401"/>
                <a:gd name="connsiteY1" fmla="*/ 80010 h 650763"/>
                <a:gd name="connsiteX2" fmla="*/ 1033401 w 1033401"/>
                <a:gd name="connsiteY2" fmla="*/ 527654 h 650763"/>
                <a:gd name="connsiteX3" fmla="*/ 232685 w 1033401"/>
                <a:gd name="connsiteY3" fmla="*/ 603854 h 650763"/>
                <a:gd name="connsiteX4" fmla="*/ 26945 w 1033401"/>
                <a:gd name="connsiteY4" fmla="*/ 0 h 650763"/>
                <a:gd name="connsiteX0" fmla="*/ 26945 w 1033401"/>
                <a:gd name="connsiteY0" fmla="*/ 0 h 660008"/>
                <a:gd name="connsiteX1" fmla="*/ 907671 w 1033401"/>
                <a:gd name="connsiteY1" fmla="*/ 80010 h 660008"/>
                <a:gd name="connsiteX2" fmla="*/ 1033401 w 1033401"/>
                <a:gd name="connsiteY2" fmla="*/ 527654 h 660008"/>
                <a:gd name="connsiteX3" fmla="*/ 232685 w 1033401"/>
                <a:gd name="connsiteY3" fmla="*/ 603854 h 660008"/>
                <a:gd name="connsiteX4" fmla="*/ 26945 w 1033401"/>
                <a:gd name="connsiteY4" fmla="*/ 0 h 660008"/>
                <a:gd name="connsiteX0" fmla="*/ 26945 w 1046843"/>
                <a:gd name="connsiteY0" fmla="*/ 0 h 660008"/>
                <a:gd name="connsiteX1" fmla="*/ 907671 w 1046843"/>
                <a:gd name="connsiteY1" fmla="*/ 80010 h 660008"/>
                <a:gd name="connsiteX2" fmla="*/ 1033401 w 1046843"/>
                <a:gd name="connsiteY2" fmla="*/ 527654 h 660008"/>
                <a:gd name="connsiteX3" fmla="*/ 232685 w 1046843"/>
                <a:gd name="connsiteY3" fmla="*/ 603854 h 660008"/>
                <a:gd name="connsiteX4" fmla="*/ 26945 w 1046843"/>
                <a:gd name="connsiteY4" fmla="*/ 0 h 660008"/>
                <a:gd name="connsiteX0" fmla="*/ 26945 w 1054476"/>
                <a:gd name="connsiteY0" fmla="*/ 0 h 660008"/>
                <a:gd name="connsiteX1" fmla="*/ 907671 w 1054476"/>
                <a:gd name="connsiteY1" fmla="*/ 80010 h 660008"/>
                <a:gd name="connsiteX2" fmla="*/ 1033401 w 1054476"/>
                <a:gd name="connsiteY2" fmla="*/ 527654 h 660008"/>
                <a:gd name="connsiteX3" fmla="*/ 232685 w 1054476"/>
                <a:gd name="connsiteY3" fmla="*/ 603854 h 660008"/>
                <a:gd name="connsiteX4" fmla="*/ 26945 w 1054476"/>
                <a:gd name="connsiteY4" fmla="*/ 0 h 660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476" h="660008">
                  <a:moveTo>
                    <a:pt x="26945" y="0"/>
                  </a:moveTo>
                  <a:lnTo>
                    <a:pt x="907671" y="80010"/>
                  </a:lnTo>
                  <a:cubicBezTo>
                    <a:pt x="1025781" y="156835"/>
                    <a:pt x="1090551" y="370819"/>
                    <a:pt x="1033401" y="527654"/>
                  </a:cubicBezTo>
                  <a:cubicBezTo>
                    <a:pt x="1033196" y="606394"/>
                    <a:pt x="781530" y="734664"/>
                    <a:pt x="232685" y="603854"/>
                  </a:cubicBezTo>
                  <a:cubicBezTo>
                    <a:pt x="126005" y="410189"/>
                    <a:pt x="-72115" y="212715"/>
                    <a:pt x="2694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Trapezio 28">
              <a:extLst>
                <a:ext uri="{FF2B5EF4-FFF2-40B4-BE49-F238E27FC236}">
                  <a16:creationId xmlns:a16="http://schemas.microsoft.com/office/drawing/2014/main" id="{9186E34D-0ABB-0E78-D06C-09E557EE34A0}"/>
                </a:ext>
              </a:extLst>
            </p:cNvPr>
            <p:cNvSpPr/>
            <p:nvPr/>
          </p:nvSpPr>
          <p:spPr>
            <a:xfrm rot="10800000">
              <a:off x="8050550" y="2229209"/>
              <a:ext cx="1253349" cy="1039181"/>
            </a:xfrm>
            <a:custGeom>
              <a:avLst/>
              <a:gdLst>
                <a:gd name="connsiteX0" fmla="*/ 0 w 1017129"/>
                <a:gd name="connsiteY0" fmla="*/ 932501 h 932501"/>
                <a:gd name="connsiteX1" fmla="*/ 122316 w 1017129"/>
                <a:gd name="connsiteY1" fmla="*/ 0 h 932501"/>
                <a:gd name="connsiteX2" fmla="*/ 894813 w 1017129"/>
                <a:gd name="connsiteY2" fmla="*/ 0 h 932501"/>
                <a:gd name="connsiteX3" fmla="*/ 1017129 w 1017129"/>
                <a:gd name="connsiteY3" fmla="*/ 932501 h 932501"/>
                <a:gd name="connsiteX4" fmla="*/ 0 w 1017129"/>
                <a:gd name="connsiteY4" fmla="*/ 932501 h 932501"/>
                <a:gd name="connsiteX0" fmla="*/ 0 w 1192389"/>
                <a:gd name="connsiteY0" fmla="*/ 932501 h 932501"/>
                <a:gd name="connsiteX1" fmla="*/ 122316 w 1192389"/>
                <a:gd name="connsiteY1" fmla="*/ 0 h 932501"/>
                <a:gd name="connsiteX2" fmla="*/ 894813 w 1192389"/>
                <a:gd name="connsiteY2" fmla="*/ 0 h 932501"/>
                <a:gd name="connsiteX3" fmla="*/ 1192389 w 1192389"/>
                <a:gd name="connsiteY3" fmla="*/ 909641 h 932501"/>
                <a:gd name="connsiteX4" fmla="*/ 0 w 1192389"/>
                <a:gd name="connsiteY4" fmla="*/ 932501 h 93250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825821 h 1023941"/>
                <a:gd name="connsiteX1" fmla="*/ 175656 w 1253349"/>
                <a:gd name="connsiteY1" fmla="*/ 0 h 1023941"/>
                <a:gd name="connsiteX2" fmla="*/ 955773 w 1253349"/>
                <a:gd name="connsiteY2" fmla="*/ 114300 h 1023941"/>
                <a:gd name="connsiteX3" fmla="*/ 1253349 w 1253349"/>
                <a:gd name="connsiteY3" fmla="*/ 1023941 h 1023941"/>
                <a:gd name="connsiteX4" fmla="*/ 0 w 1253349"/>
                <a:gd name="connsiteY4" fmla="*/ 825821 h 1023941"/>
                <a:gd name="connsiteX0" fmla="*/ 0 w 1253349"/>
                <a:gd name="connsiteY0" fmla="*/ 841061 h 1039181"/>
                <a:gd name="connsiteX1" fmla="*/ 175656 w 1253349"/>
                <a:gd name="connsiteY1" fmla="*/ 15240 h 1039181"/>
                <a:gd name="connsiteX2" fmla="*/ 963393 w 1253349"/>
                <a:gd name="connsiteY2" fmla="*/ 0 h 1039181"/>
                <a:gd name="connsiteX3" fmla="*/ 1253349 w 1253349"/>
                <a:gd name="connsiteY3" fmla="*/ 1039181 h 1039181"/>
                <a:gd name="connsiteX4" fmla="*/ 0 w 1253349"/>
                <a:gd name="connsiteY4" fmla="*/ 841061 h 1039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3349" h="1039181">
                  <a:moveTo>
                    <a:pt x="0" y="841061"/>
                  </a:moveTo>
                  <a:cubicBezTo>
                    <a:pt x="61092" y="603887"/>
                    <a:pt x="152664" y="336234"/>
                    <a:pt x="175656" y="15240"/>
                  </a:cubicBezTo>
                  <a:lnTo>
                    <a:pt x="963393" y="0"/>
                  </a:lnTo>
                  <a:cubicBezTo>
                    <a:pt x="994005" y="371794"/>
                    <a:pt x="1100817" y="568327"/>
                    <a:pt x="1253349" y="1039181"/>
                  </a:cubicBezTo>
                  <a:lnTo>
                    <a:pt x="0" y="841061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Trapezio 37">
              <a:extLst>
                <a:ext uri="{FF2B5EF4-FFF2-40B4-BE49-F238E27FC236}">
                  <a16:creationId xmlns:a16="http://schemas.microsoft.com/office/drawing/2014/main" id="{61BEF0AD-9C9E-BCA8-0E48-6840F1EF3D44}"/>
                </a:ext>
              </a:extLst>
            </p:cNvPr>
            <p:cNvSpPr/>
            <p:nvPr/>
          </p:nvSpPr>
          <p:spPr>
            <a:xfrm rot="12826572" flipH="1">
              <a:off x="10130137" y="2239755"/>
              <a:ext cx="576899" cy="703583"/>
            </a:xfrm>
            <a:custGeom>
              <a:avLst/>
              <a:gdLst>
                <a:gd name="connsiteX0" fmla="*/ 0 w 653937"/>
                <a:gd name="connsiteY0" fmla="*/ 658283 h 658283"/>
                <a:gd name="connsiteX1" fmla="*/ 110496 w 653937"/>
                <a:gd name="connsiteY1" fmla="*/ 0 h 658283"/>
                <a:gd name="connsiteX2" fmla="*/ 543441 w 653937"/>
                <a:gd name="connsiteY2" fmla="*/ 0 h 658283"/>
                <a:gd name="connsiteX3" fmla="*/ 653937 w 653937"/>
                <a:gd name="connsiteY3" fmla="*/ 658283 h 658283"/>
                <a:gd name="connsiteX4" fmla="*/ 0 w 653937"/>
                <a:gd name="connsiteY4" fmla="*/ 658283 h 658283"/>
                <a:gd name="connsiteX0" fmla="*/ 36933 w 690870"/>
                <a:gd name="connsiteY0" fmla="*/ 658283 h 658734"/>
                <a:gd name="connsiteX1" fmla="*/ 147429 w 690870"/>
                <a:gd name="connsiteY1" fmla="*/ 0 h 658734"/>
                <a:gd name="connsiteX2" fmla="*/ 580374 w 690870"/>
                <a:gd name="connsiteY2" fmla="*/ 0 h 658734"/>
                <a:gd name="connsiteX3" fmla="*/ 690870 w 690870"/>
                <a:gd name="connsiteY3" fmla="*/ 658283 h 658734"/>
                <a:gd name="connsiteX4" fmla="*/ 36933 w 690870"/>
                <a:gd name="connsiteY4" fmla="*/ 658283 h 658734"/>
                <a:gd name="connsiteX0" fmla="*/ 36933 w 690870"/>
                <a:gd name="connsiteY0" fmla="*/ 658283 h 719243"/>
                <a:gd name="connsiteX1" fmla="*/ 147429 w 690870"/>
                <a:gd name="connsiteY1" fmla="*/ 0 h 719243"/>
                <a:gd name="connsiteX2" fmla="*/ 580374 w 690870"/>
                <a:gd name="connsiteY2" fmla="*/ 0 h 719243"/>
                <a:gd name="connsiteX3" fmla="*/ 690870 w 690870"/>
                <a:gd name="connsiteY3" fmla="*/ 658283 h 719243"/>
                <a:gd name="connsiteX4" fmla="*/ 36933 w 690870"/>
                <a:gd name="connsiteY4" fmla="*/ 658283 h 719243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48676 w 702980"/>
                <a:gd name="connsiteY0" fmla="*/ 752153 h 866737"/>
                <a:gd name="connsiteX1" fmla="*/ 91620 w 702980"/>
                <a:gd name="connsiteY1" fmla="*/ 0 h 866737"/>
                <a:gd name="connsiteX2" fmla="*/ 592117 w 702980"/>
                <a:gd name="connsiteY2" fmla="*/ 93870 h 866737"/>
                <a:gd name="connsiteX3" fmla="*/ 702613 w 702980"/>
                <a:gd name="connsiteY3" fmla="*/ 752153 h 866737"/>
                <a:gd name="connsiteX4" fmla="*/ 48676 w 702980"/>
                <a:gd name="connsiteY4" fmla="*/ 752153 h 866737"/>
                <a:gd name="connsiteX0" fmla="*/ 42672 w 696976"/>
                <a:gd name="connsiteY0" fmla="*/ 752153 h 866737"/>
                <a:gd name="connsiteX1" fmla="*/ 85616 w 696976"/>
                <a:gd name="connsiteY1" fmla="*/ 0 h 866737"/>
                <a:gd name="connsiteX2" fmla="*/ 586113 w 696976"/>
                <a:gd name="connsiteY2" fmla="*/ 93870 h 866737"/>
                <a:gd name="connsiteX3" fmla="*/ 696609 w 696976"/>
                <a:gd name="connsiteY3" fmla="*/ 752153 h 866737"/>
                <a:gd name="connsiteX4" fmla="*/ 42672 w 696976"/>
                <a:gd name="connsiteY4" fmla="*/ 752153 h 86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976" h="866737">
                  <a:moveTo>
                    <a:pt x="42672" y="752153"/>
                  </a:moveTo>
                  <a:cubicBezTo>
                    <a:pt x="-72896" y="768945"/>
                    <a:pt x="82560" y="228815"/>
                    <a:pt x="85616" y="0"/>
                  </a:cubicBezTo>
                  <a:lnTo>
                    <a:pt x="586113" y="93870"/>
                  </a:lnTo>
                  <a:cubicBezTo>
                    <a:pt x="622945" y="313298"/>
                    <a:pt x="629297" y="464145"/>
                    <a:pt x="696609" y="752153"/>
                  </a:cubicBezTo>
                  <a:cubicBezTo>
                    <a:pt x="714850" y="919793"/>
                    <a:pt x="47291" y="889313"/>
                    <a:pt x="42672" y="75215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2430D3F4-A913-F1B8-5D84-FC8E422F3A6B}"/>
                </a:ext>
              </a:extLst>
            </p:cNvPr>
            <p:cNvSpPr/>
            <p:nvPr/>
          </p:nvSpPr>
          <p:spPr>
            <a:xfrm>
              <a:off x="10323047" y="2303955"/>
              <a:ext cx="419100" cy="31369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Ovale 12">
              <a:extLst>
                <a:ext uri="{FF2B5EF4-FFF2-40B4-BE49-F238E27FC236}">
                  <a16:creationId xmlns:a16="http://schemas.microsoft.com/office/drawing/2014/main" id="{456C8652-4016-ACC1-2087-3B24D18983B5}"/>
                </a:ext>
              </a:extLst>
            </p:cNvPr>
            <p:cNvSpPr/>
            <p:nvPr/>
          </p:nvSpPr>
          <p:spPr>
            <a:xfrm rot="19062449">
              <a:off x="9826864" y="1094405"/>
              <a:ext cx="542029" cy="1651248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Trapezio 42">
              <a:extLst>
                <a:ext uri="{FF2B5EF4-FFF2-40B4-BE49-F238E27FC236}">
                  <a16:creationId xmlns:a16="http://schemas.microsoft.com/office/drawing/2014/main" id="{1948B45F-997B-408F-6EBE-AAF95DC7720C}"/>
                </a:ext>
              </a:extLst>
            </p:cNvPr>
            <p:cNvSpPr/>
            <p:nvPr/>
          </p:nvSpPr>
          <p:spPr>
            <a:xfrm rot="1959402">
              <a:off x="9632785" y="2750433"/>
              <a:ext cx="766907" cy="907363"/>
            </a:xfrm>
            <a:custGeom>
              <a:avLst/>
              <a:gdLst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722401 w 933837"/>
                <a:gd name="connsiteY2" fmla="*/ 0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878897"/>
                <a:gd name="connsiteY0" fmla="*/ 845746 h 845746"/>
                <a:gd name="connsiteX1" fmla="*/ 211437 w 878897"/>
                <a:gd name="connsiteY1" fmla="*/ 0 h 845746"/>
                <a:gd name="connsiteX2" fmla="*/ 635384 w 878897"/>
                <a:gd name="connsiteY2" fmla="*/ 19567 h 845746"/>
                <a:gd name="connsiteX3" fmla="*/ 878897 w 878897"/>
                <a:gd name="connsiteY3" fmla="*/ 844755 h 845746"/>
                <a:gd name="connsiteX4" fmla="*/ 0 w 878897"/>
                <a:gd name="connsiteY4" fmla="*/ 845746 h 845746"/>
                <a:gd name="connsiteX0" fmla="*/ 0 w 924445"/>
                <a:gd name="connsiteY0" fmla="*/ 845746 h 845746"/>
                <a:gd name="connsiteX1" fmla="*/ 211437 w 924445"/>
                <a:gd name="connsiteY1" fmla="*/ 0 h 845746"/>
                <a:gd name="connsiteX2" fmla="*/ 635384 w 924445"/>
                <a:gd name="connsiteY2" fmla="*/ 19567 h 845746"/>
                <a:gd name="connsiteX3" fmla="*/ 878897 w 924445"/>
                <a:gd name="connsiteY3" fmla="*/ 844755 h 845746"/>
                <a:gd name="connsiteX4" fmla="*/ 0 w 924445"/>
                <a:gd name="connsiteY4" fmla="*/ 845746 h 845746"/>
                <a:gd name="connsiteX0" fmla="*/ 0 w 924445"/>
                <a:gd name="connsiteY0" fmla="*/ 845746 h 895165"/>
                <a:gd name="connsiteX1" fmla="*/ 211437 w 924445"/>
                <a:gd name="connsiteY1" fmla="*/ 0 h 895165"/>
                <a:gd name="connsiteX2" fmla="*/ 635384 w 924445"/>
                <a:gd name="connsiteY2" fmla="*/ 19567 h 895165"/>
                <a:gd name="connsiteX3" fmla="*/ 878897 w 924445"/>
                <a:gd name="connsiteY3" fmla="*/ 844755 h 895165"/>
                <a:gd name="connsiteX4" fmla="*/ 0 w 924445"/>
                <a:gd name="connsiteY4" fmla="*/ 845746 h 895165"/>
                <a:gd name="connsiteX0" fmla="*/ 0 w 927114"/>
                <a:gd name="connsiteY0" fmla="*/ 856273 h 898070"/>
                <a:gd name="connsiteX1" fmla="*/ 214106 w 927114"/>
                <a:gd name="connsiteY1" fmla="*/ 0 h 898070"/>
                <a:gd name="connsiteX2" fmla="*/ 638053 w 927114"/>
                <a:gd name="connsiteY2" fmla="*/ 19567 h 898070"/>
                <a:gd name="connsiteX3" fmla="*/ 881566 w 927114"/>
                <a:gd name="connsiteY3" fmla="*/ 844755 h 898070"/>
                <a:gd name="connsiteX4" fmla="*/ 0 w 927114"/>
                <a:gd name="connsiteY4" fmla="*/ 856273 h 898070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888649"/>
                <a:gd name="connsiteY0" fmla="*/ 856273 h 907363"/>
                <a:gd name="connsiteX1" fmla="*/ 214106 w 888649"/>
                <a:gd name="connsiteY1" fmla="*/ 0 h 907363"/>
                <a:gd name="connsiteX2" fmla="*/ 638053 w 888649"/>
                <a:gd name="connsiteY2" fmla="*/ 19567 h 907363"/>
                <a:gd name="connsiteX3" fmla="*/ 830678 w 888649"/>
                <a:gd name="connsiteY3" fmla="*/ 818597 h 907363"/>
                <a:gd name="connsiteX4" fmla="*/ 0 w 888649"/>
                <a:gd name="connsiteY4" fmla="*/ 856273 h 907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49" h="907363">
                  <a:moveTo>
                    <a:pt x="0" y="856273"/>
                  </a:moveTo>
                  <a:cubicBezTo>
                    <a:pt x="6187" y="525446"/>
                    <a:pt x="76406" y="294961"/>
                    <a:pt x="214106" y="0"/>
                  </a:cubicBezTo>
                  <a:lnTo>
                    <a:pt x="638053" y="19567"/>
                  </a:lnTo>
                  <a:cubicBezTo>
                    <a:pt x="916004" y="361593"/>
                    <a:pt x="934010" y="548976"/>
                    <a:pt x="830678" y="818597"/>
                  </a:cubicBezTo>
                  <a:cubicBezTo>
                    <a:pt x="573727" y="931605"/>
                    <a:pt x="178789" y="928146"/>
                    <a:pt x="0" y="85627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Trapezio 43">
              <a:extLst>
                <a:ext uri="{FF2B5EF4-FFF2-40B4-BE49-F238E27FC236}">
                  <a16:creationId xmlns:a16="http://schemas.microsoft.com/office/drawing/2014/main" id="{AD9B592F-D524-AE55-79FE-C9B18BB0553E}"/>
                </a:ext>
              </a:extLst>
            </p:cNvPr>
            <p:cNvSpPr/>
            <p:nvPr/>
          </p:nvSpPr>
          <p:spPr>
            <a:xfrm rot="1803963">
              <a:off x="9736817" y="2803324"/>
              <a:ext cx="523209" cy="621354"/>
            </a:xfrm>
            <a:custGeom>
              <a:avLst/>
              <a:gdLst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6927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55288 h 655288"/>
                <a:gd name="connsiteX1" fmla="*/ 243832 w 729289"/>
                <a:gd name="connsiteY1" fmla="*/ 0 h 655288"/>
                <a:gd name="connsiteX2" fmla="*/ 500697 w 729289"/>
                <a:gd name="connsiteY2" fmla="*/ 15240 h 655288"/>
                <a:gd name="connsiteX3" fmla="*/ 729289 w 729289"/>
                <a:gd name="connsiteY3" fmla="*/ 655288 h 655288"/>
                <a:gd name="connsiteX4" fmla="*/ 0 w 729289"/>
                <a:gd name="connsiteY4" fmla="*/ 655288 h 655288"/>
                <a:gd name="connsiteX0" fmla="*/ 0 w 729289"/>
                <a:gd name="connsiteY0" fmla="*/ 640048 h 640048"/>
                <a:gd name="connsiteX1" fmla="*/ 251452 w 729289"/>
                <a:gd name="connsiteY1" fmla="*/ 762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858"/>
                <a:gd name="connsiteY0" fmla="*/ 687743 h 687743"/>
                <a:gd name="connsiteX1" fmla="*/ 251452 w 729858"/>
                <a:gd name="connsiteY1" fmla="*/ 55315 h 687743"/>
                <a:gd name="connsiteX2" fmla="*/ 500697 w 729858"/>
                <a:gd name="connsiteY2" fmla="*/ 47695 h 687743"/>
                <a:gd name="connsiteX3" fmla="*/ 729289 w 729858"/>
                <a:gd name="connsiteY3" fmla="*/ 687743 h 687743"/>
                <a:gd name="connsiteX4" fmla="*/ 0 w 729858"/>
                <a:gd name="connsiteY4" fmla="*/ 687743 h 687743"/>
                <a:gd name="connsiteX0" fmla="*/ 0 w 729858"/>
                <a:gd name="connsiteY0" fmla="*/ 687743 h 724996"/>
                <a:gd name="connsiteX1" fmla="*/ 251452 w 729858"/>
                <a:gd name="connsiteY1" fmla="*/ 55315 h 724996"/>
                <a:gd name="connsiteX2" fmla="*/ 500697 w 729858"/>
                <a:gd name="connsiteY2" fmla="*/ 47695 h 724996"/>
                <a:gd name="connsiteX3" fmla="*/ 729289 w 729858"/>
                <a:gd name="connsiteY3" fmla="*/ 687743 h 724996"/>
                <a:gd name="connsiteX4" fmla="*/ 0 w 729858"/>
                <a:gd name="connsiteY4" fmla="*/ 687743 h 724996"/>
                <a:gd name="connsiteX0" fmla="*/ 0 w 729858"/>
                <a:gd name="connsiteY0" fmla="*/ 687743 h 742369"/>
                <a:gd name="connsiteX1" fmla="*/ 251452 w 729858"/>
                <a:gd name="connsiteY1" fmla="*/ 55315 h 742369"/>
                <a:gd name="connsiteX2" fmla="*/ 500697 w 729858"/>
                <a:gd name="connsiteY2" fmla="*/ 47695 h 742369"/>
                <a:gd name="connsiteX3" fmla="*/ 729289 w 729858"/>
                <a:gd name="connsiteY3" fmla="*/ 687743 h 742369"/>
                <a:gd name="connsiteX4" fmla="*/ 0 w 729858"/>
                <a:gd name="connsiteY4" fmla="*/ 687743 h 7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858" h="742369">
                  <a:moveTo>
                    <a:pt x="0" y="687743"/>
                  </a:moveTo>
                  <a:cubicBezTo>
                    <a:pt x="15237" y="438834"/>
                    <a:pt x="68575" y="258504"/>
                    <a:pt x="251452" y="55315"/>
                  </a:cubicBezTo>
                  <a:cubicBezTo>
                    <a:pt x="334534" y="-15805"/>
                    <a:pt x="425235" y="-18345"/>
                    <a:pt x="500697" y="47695"/>
                  </a:cubicBezTo>
                  <a:cubicBezTo>
                    <a:pt x="668334" y="192464"/>
                    <a:pt x="736912" y="459154"/>
                    <a:pt x="729289" y="687743"/>
                  </a:cubicBezTo>
                  <a:cubicBezTo>
                    <a:pt x="524293" y="771563"/>
                    <a:pt x="197376" y="748703"/>
                    <a:pt x="0" y="68774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Trapezio 67">
              <a:extLst>
                <a:ext uri="{FF2B5EF4-FFF2-40B4-BE49-F238E27FC236}">
                  <a16:creationId xmlns:a16="http://schemas.microsoft.com/office/drawing/2014/main" id="{7FCD5324-949A-B62F-5A47-0198A47CD7A7}"/>
                </a:ext>
              </a:extLst>
            </p:cNvPr>
            <p:cNvSpPr/>
            <p:nvPr/>
          </p:nvSpPr>
          <p:spPr>
            <a:xfrm rot="182189" flipH="1">
              <a:off x="8845936" y="3499204"/>
              <a:ext cx="959871" cy="1538556"/>
            </a:xfrm>
            <a:custGeom>
              <a:avLst/>
              <a:gdLst>
                <a:gd name="connsiteX0" fmla="*/ 0 w 1017409"/>
                <a:gd name="connsiteY0" fmla="*/ 1393390 h 1393390"/>
                <a:gd name="connsiteX1" fmla="*/ 149671 w 1017409"/>
                <a:gd name="connsiteY1" fmla="*/ 0 h 1393390"/>
                <a:gd name="connsiteX2" fmla="*/ 867738 w 1017409"/>
                <a:gd name="connsiteY2" fmla="*/ 0 h 1393390"/>
                <a:gd name="connsiteX3" fmla="*/ 1017409 w 1017409"/>
                <a:gd name="connsiteY3" fmla="*/ 1393390 h 1393390"/>
                <a:gd name="connsiteX4" fmla="*/ 0 w 1017409"/>
                <a:gd name="connsiteY4" fmla="*/ 1393390 h 1393390"/>
                <a:gd name="connsiteX0" fmla="*/ 0 w 961936"/>
                <a:gd name="connsiteY0" fmla="*/ 1393390 h 1393390"/>
                <a:gd name="connsiteX1" fmla="*/ 149671 w 961936"/>
                <a:gd name="connsiteY1" fmla="*/ 0 h 1393390"/>
                <a:gd name="connsiteX2" fmla="*/ 867738 w 961936"/>
                <a:gd name="connsiteY2" fmla="*/ 0 h 1393390"/>
                <a:gd name="connsiteX3" fmla="*/ 961936 w 961936"/>
                <a:gd name="connsiteY3" fmla="*/ 1392953 h 1393390"/>
                <a:gd name="connsiteX4" fmla="*/ 0 w 961936"/>
                <a:gd name="connsiteY4" fmla="*/ 1393390 h 1393390"/>
                <a:gd name="connsiteX0" fmla="*/ 0 w 990173"/>
                <a:gd name="connsiteY0" fmla="*/ 1393390 h 1393390"/>
                <a:gd name="connsiteX1" fmla="*/ 149671 w 990173"/>
                <a:gd name="connsiteY1" fmla="*/ 0 h 1393390"/>
                <a:gd name="connsiteX2" fmla="*/ 867738 w 990173"/>
                <a:gd name="connsiteY2" fmla="*/ 0 h 1393390"/>
                <a:gd name="connsiteX3" fmla="*/ 961936 w 990173"/>
                <a:gd name="connsiteY3" fmla="*/ 1392953 h 1393390"/>
                <a:gd name="connsiteX4" fmla="*/ 0 w 990173"/>
                <a:gd name="connsiteY4" fmla="*/ 1393390 h 1393390"/>
                <a:gd name="connsiteX0" fmla="*/ 0 w 990173"/>
                <a:gd name="connsiteY0" fmla="*/ 1393390 h 1393390"/>
                <a:gd name="connsiteX1" fmla="*/ 149671 w 990173"/>
                <a:gd name="connsiteY1" fmla="*/ 0 h 1393390"/>
                <a:gd name="connsiteX2" fmla="*/ 867738 w 990173"/>
                <a:gd name="connsiteY2" fmla="*/ 0 h 1393390"/>
                <a:gd name="connsiteX3" fmla="*/ 961936 w 990173"/>
                <a:gd name="connsiteY3" fmla="*/ 1392953 h 1393390"/>
                <a:gd name="connsiteX4" fmla="*/ 0 w 990173"/>
                <a:gd name="connsiteY4" fmla="*/ 1393390 h 1393390"/>
                <a:gd name="connsiteX0" fmla="*/ 0 w 990173"/>
                <a:gd name="connsiteY0" fmla="*/ 1393390 h 1411727"/>
                <a:gd name="connsiteX1" fmla="*/ 149671 w 990173"/>
                <a:gd name="connsiteY1" fmla="*/ 0 h 1411727"/>
                <a:gd name="connsiteX2" fmla="*/ 867738 w 990173"/>
                <a:gd name="connsiteY2" fmla="*/ 0 h 1411727"/>
                <a:gd name="connsiteX3" fmla="*/ 961936 w 990173"/>
                <a:gd name="connsiteY3" fmla="*/ 1392953 h 1411727"/>
                <a:gd name="connsiteX4" fmla="*/ 0 w 990173"/>
                <a:gd name="connsiteY4" fmla="*/ 1393390 h 1411727"/>
                <a:gd name="connsiteX0" fmla="*/ 11176 w 1001349"/>
                <a:gd name="connsiteY0" fmla="*/ 1393390 h 1411727"/>
                <a:gd name="connsiteX1" fmla="*/ 160847 w 1001349"/>
                <a:gd name="connsiteY1" fmla="*/ 0 h 1411727"/>
                <a:gd name="connsiteX2" fmla="*/ 878914 w 1001349"/>
                <a:gd name="connsiteY2" fmla="*/ 0 h 1411727"/>
                <a:gd name="connsiteX3" fmla="*/ 973112 w 1001349"/>
                <a:gd name="connsiteY3" fmla="*/ 1392953 h 1411727"/>
                <a:gd name="connsiteX4" fmla="*/ 11176 w 1001349"/>
                <a:gd name="connsiteY4" fmla="*/ 1393390 h 1411727"/>
                <a:gd name="connsiteX0" fmla="*/ 13018 w 1003191"/>
                <a:gd name="connsiteY0" fmla="*/ 1393390 h 1411727"/>
                <a:gd name="connsiteX1" fmla="*/ 162689 w 1003191"/>
                <a:gd name="connsiteY1" fmla="*/ 0 h 1411727"/>
                <a:gd name="connsiteX2" fmla="*/ 880756 w 1003191"/>
                <a:gd name="connsiteY2" fmla="*/ 0 h 1411727"/>
                <a:gd name="connsiteX3" fmla="*/ 974954 w 1003191"/>
                <a:gd name="connsiteY3" fmla="*/ 1392953 h 1411727"/>
                <a:gd name="connsiteX4" fmla="*/ 13018 w 1003191"/>
                <a:gd name="connsiteY4" fmla="*/ 1393390 h 1411727"/>
                <a:gd name="connsiteX0" fmla="*/ 13018 w 996432"/>
                <a:gd name="connsiteY0" fmla="*/ 1393390 h 1450462"/>
                <a:gd name="connsiteX1" fmla="*/ 162689 w 996432"/>
                <a:gd name="connsiteY1" fmla="*/ 0 h 1450462"/>
                <a:gd name="connsiteX2" fmla="*/ 880756 w 996432"/>
                <a:gd name="connsiteY2" fmla="*/ 0 h 1450462"/>
                <a:gd name="connsiteX3" fmla="*/ 967173 w 996432"/>
                <a:gd name="connsiteY3" fmla="*/ 1450461 h 1450462"/>
                <a:gd name="connsiteX4" fmla="*/ 13018 w 996432"/>
                <a:gd name="connsiteY4" fmla="*/ 1393390 h 1450462"/>
                <a:gd name="connsiteX0" fmla="*/ 12523 w 995937"/>
                <a:gd name="connsiteY0" fmla="*/ 1393390 h 1450462"/>
                <a:gd name="connsiteX1" fmla="*/ 162194 w 995937"/>
                <a:gd name="connsiteY1" fmla="*/ 0 h 1450462"/>
                <a:gd name="connsiteX2" fmla="*/ 880261 w 995937"/>
                <a:gd name="connsiteY2" fmla="*/ 0 h 1450462"/>
                <a:gd name="connsiteX3" fmla="*/ 966678 w 995937"/>
                <a:gd name="connsiteY3" fmla="*/ 1450461 h 1450462"/>
                <a:gd name="connsiteX4" fmla="*/ 12523 w 995937"/>
                <a:gd name="connsiteY4" fmla="*/ 1393390 h 1450462"/>
                <a:gd name="connsiteX0" fmla="*/ 12523 w 995937"/>
                <a:gd name="connsiteY0" fmla="*/ 1432747 h 1489819"/>
                <a:gd name="connsiteX1" fmla="*/ 162194 w 995937"/>
                <a:gd name="connsiteY1" fmla="*/ 39357 h 1489819"/>
                <a:gd name="connsiteX2" fmla="*/ 880261 w 995937"/>
                <a:gd name="connsiteY2" fmla="*/ 39357 h 1489819"/>
                <a:gd name="connsiteX3" fmla="*/ 966678 w 995937"/>
                <a:gd name="connsiteY3" fmla="*/ 1489818 h 1489819"/>
                <a:gd name="connsiteX4" fmla="*/ 12523 w 995937"/>
                <a:gd name="connsiteY4" fmla="*/ 1432747 h 1489819"/>
                <a:gd name="connsiteX0" fmla="*/ 12523 w 995937"/>
                <a:gd name="connsiteY0" fmla="*/ 1432747 h 1518816"/>
                <a:gd name="connsiteX1" fmla="*/ 162194 w 995937"/>
                <a:gd name="connsiteY1" fmla="*/ 39357 h 1518816"/>
                <a:gd name="connsiteX2" fmla="*/ 880261 w 995937"/>
                <a:gd name="connsiteY2" fmla="*/ 39357 h 1518816"/>
                <a:gd name="connsiteX3" fmla="*/ 966678 w 995937"/>
                <a:gd name="connsiteY3" fmla="*/ 1489818 h 1518816"/>
                <a:gd name="connsiteX4" fmla="*/ 12523 w 995937"/>
                <a:gd name="connsiteY4" fmla="*/ 1432747 h 1518816"/>
                <a:gd name="connsiteX0" fmla="*/ 12523 w 995937"/>
                <a:gd name="connsiteY0" fmla="*/ 1432747 h 1534940"/>
                <a:gd name="connsiteX1" fmla="*/ 162194 w 995937"/>
                <a:gd name="connsiteY1" fmla="*/ 39357 h 1534940"/>
                <a:gd name="connsiteX2" fmla="*/ 880261 w 995937"/>
                <a:gd name="connsiteY2" fmla="*/ 39357 h 1534940"/>
                <a:gd name="connsiteX3" fmla="*/ 966678 w 995937"/>
                <a:gd name="connsiteY3" fmla="*/ 1489818 h 1534940"/>
                <a:gd name="connsiteX4" fmla="*/ 12523 w 995937"/>
                <a:gd name="connsiteY4" fmla="*/ 1432747 h 1534940"/>
                <a:gd name="connsiteX0" fmla="*/ 12523 w 1004252"/>
                <a:gd name="connsiteY0" fmla="*/ 1436363 h 1538556"/>
                <a:gd name="connsiteX1" fmla="*/ 162194 w 1004252"/>
                <a:gd name="connsiteY1" fmla="*/ 42973 h 1538556"/>
                <a:gd name="connsiteX2" fmla="*/ 928330 w 1004252"/>
                <a:gd name="connsiteY2" fmla="*/ 30176 h 1538556"/>
                <a:gd name="connsiteX3" fmla="*/ 966678 w 1004252"/>
                <a:gd name="connsiteY3" fmla="*/ 1493434 h 1538556"/>
                <a:gd name="connsiteX4" fmla="*/ 12523 w 1004252"/>
                <a:gd name="connsiteY4" fmla="*/ 1436363 h 1538556"/>
                <a:gd name="connsiteX0" fmla="*/ 12523 w 993035"/>
                <a:gd name="connsiteY0" fmla="*/ 1436363 h 1538556"/>
                <a:gd name="connsiteX1" fmla="*/ 162194 w 993035"/>
                <a:gd name="connsiteY1" fmla="*/ 42973 h 1538556"/>
                <a:gd name="connsiteX2" fmla="*/ 928330 w 993035"/>
                <a:gd name="connsiteY2" fmla="*/ 30176 h 1538556"/>
                <a:gd name="connsiteX3" fmla="*/ 966678 w 993035"/>
                <a:gd name="connsiteY3" fmla="*/ 1493434 h 1538556"/>
                <a:gd name="connsiteX4" fmla="*/ 12523 w 993035"/>
                <a:gd name="connsiteY4" fmla="*/ 1436363 h 153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035" h="1538556">
                  <a:moveTo>
                    <a:pt x="12523" y="1436363"/>
                  </a:moveTo>
                  <a:cubicBezTo>
                    <a:pt x="-40980" y="1340577"/>
                    <a:pt x="89837" y="569014"/>
                    <a:pt x="162194" y="42973"/>
                  </a:cubicBezTo>
                  <a:cubicBezTo>
                    <a:pt x="321651" y="-45582"/>
                    <a:pt x="688974" y="30176"/>
                    <a:pt x="928330" y="30176"/>
                  </a:cubicBezTo>
                  <a:cubicBezTo>
                    <a:pt x="881718" y="765200"/>
                    <a:pt x="1057201" y="1098114"/>
                    <a:pt x="966678" y="1493434"/>
                  </a:cubicBezTo>
                  <a:cubicBezTo>
                    <a:pt x="516692" y="1568971"/>
                    <a:pt x="95716" y="1549484"/>
                    <a:pt x="12523" y="143636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ttangolo 51">
              <a:extLst>
                <a:ext uri="{FF2B5EF4-FFF2-40B4-BE49-F238E27FC236}">
                  <a16:creationId xmlns:a16="http://schemas.microsoft.com/office/drawing/2014/main" id="{E25A252D-55C5-5A22-FD60-011E404D66AE}"/>
                </a:ext>
              </a:extLst>
            </p:cNvPr>
            <p:cNvSpPr/>
            <p:nvPr/>
          </p:nvSpPr>
          <p:spPr>
            <a:xfrm rot="151533">
              <a:off x="8998360" y="3527455"/>
              <a:ext cx="629296" cy="722426"/>
            </a:xfrm>
            <a:custGeom>
              <a:avLst/>
              <a:gdLst>
                <a:gd name="connsiteX0" fmla="*/ 0 w 616619"/>
                <a:gd name="connsiteY0" fmla="*/ 0 h 621814"/>
                <a:gd name="connsiteX1" fmla="*/ 616619 w 616619"/>
                <a:gd name="connsiteY1" fmla="*/ 0 h 621814"/>
                <a:gd name="connsiteX2" fmla="*/ 616619 w 616619"/>
                <a:gd name="connsiteY2" fmla="*/ 621814 h 621814"/>
                <a:gd name="connsiteX3" fmla="*/ 0 w 616619"/>
                <a:gd name="connsiteY3" fmla="*/ 621814 h 621814"/>
                <a:gd name="connsiteX4" fmla="*/ 0 w 616619"/>
                <a:gd name="connsiteY4" fmla="*/ 0 h 621814"/>
                <a:gd name="connsiteX0" fmla="*/ 0 w 616619"/>
                <a:gd name="connsiteY0" fmla="*/ 0 h 688563"/>
                <a:gd name="connsiteX1" fmla="*/ 616619 w 616619"/>
                <a:gd name="connsiteY1" fmla="*/ 0 h 688563"/>
                <a:gd name="connsiteX2" fmla="*/ 616619 w 616619"/>
                <a:gd name="connsiteY2" fmla="*/ 621814 h 688563"/>
                <a:gd name="connsiteX3" fmla="*/ 0 w 616619"/>
                <a:gd name="connsiteY3" fmla="*/ 621814 h 688563"/>
                <a:gd name="connsiteX4" fmla="*/ 0 w 616619"/>
                <a:gd name="connsiteY4" fmla="*/ 0 h 688563"/>
                <a:gd name="connsiteX0" fmla="*/ 0 w 616619"/>
                <a:gd name="connsiteY0" fmla="*/ 0 h 708755"/>
                <a:gd name="connsiteX1" fmla="*/ 616619 w 616619"/>
                <a:gd name="connsiteY1" fmla="*/ 0 h 708755"/>
                <a:gd name="connsiteX2" fmla="*/ 616619 w 616619"/>
                <a:gd name="connsiteY2" fmla="*/ 621814 h 708755"/>
                <a:gd name="connsiteX3" fmla="*/ 0 w 616619"/>
                <a:gd name="connsiteY3" fmla="*/ 621814 h 708755"/>
                <a:gd name="connsiteX4" fmla="*/ 0 w 616619"/>
                <a:gd name="connsiteY4" fmla="*/ 0 h 708755"/>
                <a:gd name="connsiteX0" fmla="*/ 0 w 616619"/>
                <a:gd name="connsiteY0" fmla="*/ 0 h 711984"/>
                <a:gd name="connsiteX1" fmla="*/ 616619 w 616619"/>
                <a:gd name="connsiteY1" fmla="*/ 0 h 711984"/>
                <a:gd name="connsiteX2" fmla="*/ 616619 w 616619"/>
                <a:gd name="connsiteY2" fmla="*/ 621814 h 711984"/>
                <a:gd name="connsiteX3" fmla="*/ 0 w 616619"/>
                <a:gd name="connsiteY3" fmla="*/ 621814 h 711984"/>
                <a:gd name="connsiteX4" fmla="*/ 0 w 616619"/>
                <a:gd name="connsiteY4" fmla="*/ 0 h 711984"/>
                <a:gd name="connsiteX0" fmla="*/ 0 w 616619"/>
                <a:gd name="connsiteY0" fmla="*/ 0 h 712500"/>
                <a:gd name="connsiteX1" fmla="*/ 616619 w 616619"/>
                <a:gd name="connsiteY1" fmla="*/ 0 h 712500"/>
                <a:gd name="connsiteX2" fmla="*/ 616619 w 616619"/>
                <a:gd name="connsiteY2" fmla="*/ 621814 h 712500"/>
                <a:gd name="connsiteX3" fmla="*/ 0 w 616619"/>
                <a:gd name="connsiteY3" fmla="*/ 621814 h 712500"/>
                <a:gd name="connsiteX4" fmla="*/ 0 w 616619"/>
                <a:gd name="connsiteY4" fmla="*/ 0 h 712500"/>
                <a:gd name="connsiteX0" fmla="*/ 0 w 630030"/>
                <a:gd name="connsiteY0" fmla="*/ 0 h 712500"/>
                <a:gd name="connsiteX1" fmla="*/ 630030 w 630030"/>
                <a:gd name="connsiteY1" fmla="*/ 2440 h 712500"/>
                <a:gd name="connsiteX2" fmla="*/ 616619 w 630030"/>
                <a:gd name="connsiteY2" fmla="*/ 621814 h 712500"/>
                <a:gd name="connsiteX3" fmla="*/ 0 w 630030"/>
                <a:gd name="connsiteY3" fmla="*/ 621814 h 712500"/>
                <a:gd name="connsiteX4" fmla="*/ 0 w 630030"/>
                <a:gd name="connsiteY4" fmla="*/ 0 h 712500"/>
                <a:gd name="connsiteX0" fmla="*/ 0 w 616619"/>
                <a:gd name="connsiteY0" fmla="*/ 0 h 712500"/>
                <a:gd name="connsiteX1" fmla="*/ 583210 w 616619"/>
                <a:gd name="connsiteY1" fmla="*/ 16091 h 712500"/>
                <a:gd name="connsiteX2" fmla="*/ 616619 w 616619"/>
                <a:gd name="connsiteY2" fmla="*/ 621814 h 712500"/>
                <a:gd name="connsiteX3" fmla="*/ 0 w 616619"/>
                <a:gd name="connsiteY3" fmla="*/ 621814 h 712500"/>
                <a:gd name="connsiteX4" fmla="*/ 0 w 616619"/>
                <a:gd name="connsiteY4" fmla="*/ 0 h 712500"/>
                <a:gd name="connsiteX0" fmla="*/ 0 w 629296"/>
                <a:gd name="connsiteY0" fmla="*/ 0 h 712500"/>
                <a:gd name="connsiteX1" fmla="*/ 629296 w 629296"/>
                <a:gd name="connsiteY1" fmla="*/ 21703 h 712500"/>
                <a:gd name="connsiteX2" fmla="*/ 616619 w 629296"/>
                <a:gd name="connsiteY2" fmla="*/ 621814 h 712500"/>
                <a:gd name="connsiteX3" fmla="*/ 0 w 629296"/>
                <a:gd name="connsiteY3" fmla="*/ 621814 h 712500"/>
                <a:gd name="connsiteX4" fmla="*/ 0 w 629296"/>
                <a:gd name="connsiteY4" fmla="*/ 0 h 712500"/>
                <a:gd name="connsiteX0" fmla="*/ 0 w 629296"/>
                <a:gd name="connsiteY0" fmla="*/ 11210 h 723710"/>
                <a:gd name="connsiteX1" fmla="*/ 629296 w 629296"/>
                <a:gd name="connsiteY1" fmla="*/ 32913 h 723710"/>
                <a:gd name="connsiteX2" fmla="*/ 616619 w 629296"/>
                <a:gd name="connsiteY2" fmla="*/ 633024 h 723710"/>
                <a:gd name="connsiteX3" fmla="*/ 0 w 629296"/>
                <a:gd name="connsiteY3" fmla="*/ 633024 h 723710"/>
                <a:gd name="connsiteX4" fmla="*/ 0 w 629296"/>
                <a:gd name="connsiteY4" fmla="*/ 11210 h 723710"/>
                <a:gd name="connsiteX0" fmla="*/ 0 w 629296"/>
                <a:gd name="connsiteY0" fmla="*/ 31201 h 743701"/>
                <a:gd name="connsiteX1" fmla="*/ 629296 w 629296"/>
                <a:gd name="connsiteY1" fmla="*/ 52904 h 743701"/>
                <a:gd name="connsiteX2" fmla="*/ 616619 w 629296"/>
                <a:gd name="connsiteY2" fmla="*/ 653015 h 743701"/>
                <a:gd name="connsiteX3" fmla="*/ 0 w 629296"/>
                <a:gd name="connsiteY3" fmla="*/ 653015 h 743701"/>
                <a:gd name="connsiteX4" fmla="*/ 0 w 629296"/>
                <a:gd name="connsiteY4" fmla="*/ 31201 h 74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296" h="743701">
                  <a:moveTo>
                    <a:pt x="0" y="31201"/>
                  </a:moveTo>
                  <a:cubicBezTo>
                    <a:pt x="200260" y="-15942"/>
                    <a:pt x="415878" y="-10414"/>
                    <a:pt x="629296" y="52904"/>
                  </a:cubicBezTo>
                  <a:lnTo>
                    <a:pt x="616619" y="653015"/>
                  </a:lnTo>
                  <a:cubicBezTo>
                    <a:pt x="436182" y="804442"/>
                    <a:pt x="84588" y="739080"/>
                    <a:pt x="0" y="653015"/>
                  </a:cubicBezTo>
                  <a:lnTo>
                    <a:pt x="0" y="31201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FA29118C-8625-0244-A8BB-F4A14D802CD3}"/>
                </a:ext>
              </a:extLst>
            </p:cNvPr>
            <p:cNvSpPr/>
            <p:nvPr/>
          </p:nvSpPr>
          <p:spPr>
            <a:xfrm rot="219375">
              <a:off x="9010637" y="3535137"/>
              <a:ext cx="180607" cy="47163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Esagono 65">
              <a:extLst>
                <a:ext uri="{FF2B5EF4-FFF2-40B4-BE49-F238E27FC236}">
                  <a16:creationId xmlns:a16="http://schemas.microsoft.com/office/drawing/2014/main" id="{C369AEA6-AEC5-4E2A-B5B1-518CA5D62F1B}"/>
                </a:ext>
              </a:extLst>
            </p:cNvPr>
            <p:cNvSpPr/>
            <p:nvPr/>
          </p:nvSpPr>
          <p:spPr>
            <a:xfrm>
              <a:off x="7715130" y="1305324"/>
              <a:ext cx="863405" cy="1277192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Esagono 65">
              <a:extLst>
                <a:ext uri="{FF2B5EF4-FFF2-40B4-BE49-F238E27FC236}">
                  <a16:creationId xmlns:a16="http://schemas.microsoft.com/office/drawing/2014/main" id="{3F17CFEB-9638-2085-4041-1095D9BF084F}"/>
                </a:ext>
              </a:extLst>
            </p:cNvPr>
            <p:cNvSpPr/>
            <p:nvPr/>
          </p:nvSpPr>
          <p:spPr>
            <a:xfrm flipH="1">
              <a:off x="8823437" y="1295809"/>
              <a:ext cx="798559" cy="1277192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1C0DD9B9-E802-43EC-0972-AB018821E4CB}"/>
                </a:ext>
              </a:extLst>
            </p:cNvPr>
            <p:cNvSpPr/>
            <p:nvPr/>
          </p:nvSpPr>
          <p:spPr>
            <a:xfrm>
              <a:off x="7984291" y="1491745"/>
              <a:ext cx="1417320" cy="140017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52C2B9DF-6D7F-ED5C-E0A6-30747FCD6943}"/>
                </a:ext>
              </a:extLst>
            </p:cNvPr>
            <p:cNvGrpSpPr/>
            <p:nvPr/>
          </p:nvGrpSpPr>
          <p:grpSpPr>
            <a:xfrm>
              <a:off x="9255545" y="1248156"/>
              <a:ext cx="996627" cy="940307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73" name="Ritardo 72">
                <a:extLst>
                  <a:ext uri="{FF2B5EF4-FFF2-40B4-BE49-F238E27FC236}">
                    <a16:creationId xmlns:a16="http://schemas.microsoft.com/office/drawing/2014/main" id="{3186C27F-855D-6E3A-C0CC-93DDDF43C0D3}"/>
                  </a:ext>
                </a:extLst>
              </p:cNvPr>
              <p:cNvSpPr/>
              <p:nvPr/>
            </p:nvSpPr>
            <p:spPr>
              <a:xfrm rot="5197850">
                <a:off x="7361545" y="1462022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4" name="Cerchio parziale 73">
                <a:extLst>
                  <a:ext uri="{FF2B5EF4-FFF2-40B4-BE49-F238E27FC236}">
                    <a16:creationId xmlns:a16="http://schemas.microsoft.com/office/drawing/2014/main" id="{4ADB6EEE-722A-DE44-6FEA-26417094A795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3" name="Figura a mano libera: forma 22">
              <a:extLst>
                <a:ext uri="{FF2B5EF4-FFF2-40B4-BE49-F238E27FC236}">
                  <a16:creationId xmlns:a16="http://schemas.microsoft.com/office/drawing/2014/main" id="{CE842C78-DBBC-2E1E-C5FA-961EA9B43FC3}"/>
                </a:ext>
              </a:extLst>
            </p:cNvPr>
            <p:cNvSpPr/>
            <p:nvPr/>
          </p:nvSpPr>
          <p:spPr>
            <a:xfrm>
              <a:off x="8889979" y="6353790"/>
              <a:ext cx="856260" cy="300612"/>
            </a:xfrm>
            <a:custGeom>
              <a:avLst/>
              <a:gdLst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95300 w 857250"/>
                <a:gd name="connsiteY2" fmla="*/ 18669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83870 w 857250"/>
                <a:gd name="connsiteY2" fmla="*/ 16002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252004"/>
                <a:gd name="connsiteX1" fmla="*/ 72390 w 857250"/>
                <a:gd name="connsiteY1" fmla="*/ 3810 h 252004"/>
                <a:gd name="connsiteX2" fmla="*/ 483870 w 857250"/>
                <a:gd name="connsiteY2" fmla="*/ 160020 h 252004"/>
                <a:gd name="connsiteX3" fmla="*/ 811530 w 857250"/>
                <a:gd name="connsiteY3" fmla="*/ 0 h 252004"/>
                <a:gd name="connsiteX4" fmla="*/ 857250 w 857250"/>
                <a:gd name="connsiteY4" fmla="*/ 186690 h 252004"/>
                <a:gd name="connsiteX5" fmla="*/ 0 w 857250"/>
                <a:gd name="connsiteY5" fmla="*/ 129540 h 252004"/>
                <a:gd name="connsiteX0" fmla="*/ 313 w 857563"/>
                <a:gd name="connsiteY0" fmla="*/ 129540 h 276462"/>
                <a:gd name="connsiteX1" fmla="*/ 72703 w 857563"/>
                <a:gd name="connsiteY1" fmla="*/ 3810 h 276462"/>
                <a:gd name="connsiteX2" fmla="*/ 484183 w 857563"/>
                <a:gd name="connsiteY2" fmla="*/ 160020 h 276462"/>
                <a:gd name="connsiteX3" fmla="*/ 811843 w 857563"/>
                <a:gd name="connsiteY3" fmla="*/ 0 h 276462"/>
                <a:gd name="connsiteX4" fmla="*/ 857563 w 857563"/>
                <a:gd name="connsiteY4" fmla="*/ 186690 h 276462"/>
                <a:gd name="connsiteX5" fmla="*/ 313 w 857563"/>
                <a:gd name="connsiteY5" fmla="*/ 129540 h 276462"/>
                <a:gd name="connsiteX0" fmla="*/ 4085 w 861335"/>
                <a:gd name="connsiteY0" fmla="*/ 129540 h 276462"/>
                <a:gd name="connsiteX1" fmla="*/ 76475 w 861335"/>
                <a:gd name="connsiteY1" fmla="*/ 3810 h 276462"/>
                <a:gd name="connsiteX2" fmla="*/ 487955 w 861335"/>
                <a:gd name="connsiteY2" fmla="*/ 160020 h 276462"/>
                <a:gd name="connsiteX3" fmla="*/ 815615 w 861335"/>
                <a:gd name="connsiteY3" fmla="*/ 0 h 276462"/>
                <a:gd name="connsiteX4" fmla="*/ 861335 w 861335"/>
                <a:gd name="connsiteY4" fmla="*/ 186690 h 276462"/>
                <a:gd name="connsiteX5" fmla="*/ 4085 w 861335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3690 h 300612"/>
                <a:gd name="connsiteX1" fmla="*/ 78760 w 887664"/>
                <a:gd name="connsiteY1" fmla="*/ 27960 h 300612"/>
                <a:gd name="connsiteX2" fmla="*/ 490240 w 887664"/>
                <a:gd name="connsiteY2" fmla="*/ 184170 h 300612"/>
                <a:gd name="connsiteX3" fmla="*/ 817900 w 887664"/>
                <a:gd name="connsiteY3" fmla="*/ 24150 h 300612"/>
                <a:gd name="connsiteX4" fmla="*/ 863620 w 887664"/>
                <a:gd name="connsiteY4" fmla="*/ 210840 h 300612"/>
                <a:gd name="connsiteX5" fmla="*/ 6370 w 887664"/>
                <a:gd name="connsiteY5" fmla="*/ 153690 h 30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7664" h="300612">
                  <a:moveTo>
                    <a:pt x="6370" y="153690"/>
                  </a:moveTo>
                  <a:cubicBezTo>
                    <a:pt x="-15220" y="88920"/>
                    <a:pt x="20340" y="73680"/>
                    <a:pt x="78760" y="27960"/>
                  </a:cubicBezTo>
                  <a:cubicBezTo>
                    <a:pt x="166390" y="11450"/>
                    <a:pt x="337840" y="196870"/>
                    <a:pt x="490240" y="184170"/>
                  </a:cubicBezTo>
                  <a:cubicBezTo>
                    <a:pt x="637560" y="161310"/>
                    <a:pt x="769640" y="-74910"/>
                    <a:pt x="817900" y="24150"/>
                  </a:cubicBezTo>
                  <a:cubicBezTo>
                    <a:pt x="894100" y="67330"/>
                    <a:pt x="905530" y="171470"/>
                    <a:pt x="863620" y="210840"/>
                  </a:cubicBezTo>
                  <a:cubicBezTo>
                    <a:pt x="535960" y="378480"/>
                    <a:pt x="-8870" y="283230"/>
                    <a:pt x="6370" y="15369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Ovale 23">
              <a:extLst>
                <a:ext uri="{FF2B5EF4-FFF2-40B4-BE49-F238E27FC236}">
                  <a16:creationId xmlns:a16="http://schemas.microsoft.com/office/drawing/2014/main" id="{F6B3D6B4-7729-75A8-6837-5635BC3BA223}"/>
                </a:ext>
              </a:extLst>
            </p:cNvPr>
            <p:cNvSpPr/>
            <p:nvPr/>
          </p:nvSpPr>
          <p:spPr>
            <a:xfrm rot="556420">
              <a:off x="8775361" y="5961441"/>
              <a:ext cx="741817" cy="247745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25" name="Gruppo 24">
              <a:extLst>
                <a:ext uri="{FF2B5EF4-FFF2-40B4-BE49-F238E27FC236}">
                  <a16:creationId xmlns:a16="http://schemas.microsoft.com/office/drawing/2014/main" id="{CDC8E5C8-E0FC-D356-6BCE-DF9A0D272F00}"/>
                </a:ext>
              </a:extLst>
            </p:cNvPr>
            <p:cNvGrpSpPr/>
            <p:nvPr/>
          </p:nvGrpSpPr>
          <p:grpSpPr>
            <a:xfrm>
              <a:off x="8774517" y="4918684"/>
              <a:ext cx="922752" cy="1231833"/>
              <a:chOff x="8774517" y="4918684"/>
              <a:chExt cx="922752" cy="1231833"/>
            </a:xfrm>
          </p:grpSpPr>
          <p:sp>
            <p:nvSpPr>
              <p:cNvPr id="71" name="Rettangolo 70">
                <a:extLst>
                  <a:ext uri="{FF2B5EF4-FFF2-40B4-BE49-F238E27FC236}">
                    <a16:creationId xmlns:a16="http://schemas.microsoft.com/office/drawing/2014/main" id="{3656DF79-A2BD-C5F5-BB05-55079866F331}"/>
                  </a:ext>
                </a:extLst>
              </p:cNvPr>
              <p:cNvSpPr/>
              <p:nvPr/>
            </p:nvSpPr>
            <p:spPr>
              <a:xfrm rot="282320" flipH="1">
                <a:off x="8774517" y="4918684"/>
                <a:ext cx="922752" cy="1231833"/>
              </a:xfrm>
              <a:custGeom>
                <a:avLst/>
                <a:gdLst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20569 w 776240"/>
                  <a:gd name="connsiteY0" fmla="*/ 0 h 1499616"/>
                  <a:gd name="connsiteX1" fmla="*/ 776240 w 776240"/>
                  <a:gd name="connsiteY1" fmla="*/ 0 h 1499616"/>
                  <a:gd name="connsiteX2" fmla="*/ 776240 w 776240"/>
                  <a:gd name="connsiteY2" fmla="*/ 1499616 h 1499616"/>
                  <a:gd name="connsiteX3" fmla="*/ 20569 w 776240"/>
                  <a:gd name="connsiteY3" fmla="*/ 1499616 h 1499616"/>
                  <a:gd name="connsiteX4" fmla="*/ 20569 w 776240"/>
                  <a:gd name="connsiteY4" fmla="*/ 0 h 1499616"/>
                  <a:gd name="connsiteX0" fmla="*/ 20569 w 835845"/>
                  <a:gd name="connsiteY0" fmla="*/ 0 h 1499616"/>
                  <a:gd name="connsiteX1" fmla="*/ 776240 w 835845"/>
                  <a:gd name="connsiteY1" fmla="*/ 0 h 1499616"/>
                  <a:gd name="connsiteX2" fmla="*/ 776240 w 835845"/>
                  <a:gd name="connsiteY2" fmla="*/ 1499616 h 1499616"/>
                  <a:gd name="connsiteX3" fmla="*/ 20569 w 835845"/>
                  <a:gd name="connsiteY3" fmla="*/ 1499616 h 1499616"/>
                  <a:gd name="connsiteX4" fmla="*/ 20569 w 835845"/>
                  <a:gd name="connsiteY4" fmla="*/ 0 h 1499616"/>
                  <a:gd name="connsiteX0" fmla="*/ 20569 w 818819"/>
                  <a:gd name="connsiteY0" fmla="*/ 0 h 1499616"/>
                  <a:gd name="connsiteX1" fmla="*/ 776240 w 818819"/>
                  <a:gd name="connsiteY1" fmla="*/ 0 h 1499616"/>
                  <a:gd name="connsiteX2" fmla="*/ 684800 w 818819"/>
                  <a:gd name="connsiteY2" fmla="*/ 1493520 h 1499616"/>
                  <a:gd name="connsiteX3" fmla="*/ 20569 w 818819"/>
                  <a:gd name="connsiteY3" fmla="*/ 1499616 h 1499616"/>
                  <a:gd name="connsiteX4" fmla="*/ 20569 w 818819"/>
                  <a:gd name="connsiteY4" fmla="*/ 0 h 1499616"/>
                  <a:gd name="connsiteX0" fmla="*/ 20569 w 818819"/>
                  <a:gd name="connsiteY0" fmla="*/ 0 h 1547056"/>
                  <a:gd name="connsiteX1" fmla="*/ 776240 w 818819"/>
                  <a:gd name="connsiteY1" fmla="*/ 0 h 1547056"/>
                  <a:gd name="connsiteX2" fmla="*/ 684800 w 818819"/>
                  <a:gd name="connsiteY2" fmla="*/ 1493520 h 1547056"/>
                  <a:gd name="connsiteX3" fmla="*/ 20569 w 818819"/>
                  <a:gd name="connsiteY3" fmla="*/ 1499616 h 1547056"/>
                  <a:gd name="connsiteX4" fmla="*/ 20569 w 818819"/>
                  <a:gd name="connsiteY4" fmla="*/ 0 h 1547056"/>
                  <a:gd name="connsiteX0" fmla="*/ 20569 w 826508"/>
                  <a:gd name="connsiteY0" fmla="*/ 0 h 1499616"/>
                  <a:gd name="connsiteX1" fmla="*/ 776240 w 826508"/>
                  <a:gd name="connsiteY1" fmla="*/ 0 h 1499616"/>
                  <a:gd name="connsiteX2" fmla="*/ 733667 w 826508"/>
                  <a:gd name="connsiteY2" fmla="*/ 1170381 h 1499616"/>
                  <a:gd name="connsiteX3" fmla="*/ 20569 w 826508"/>
                  <a:gd name="connsiteY3" fmla="*/ 1499616 h 1499616"/>
                  <a:gd name="connsiteX4" fmla="*/ 20569 w 826508"/>
                  <a:gd name="connsiteY4" fmla="*/ 0 h 1499616"/>
                  <a:gd name="connsiteX0" fmla="*/ 20569 w 827210"/>
                  <a:gd name="connsiteY0" fmla="*/ 0 h 1499616"/>
                  <a:gd name="connsiteX1" fmla="*/ 776240 w 827210"/>
                  <a:gd name="connsiteY1" fmla="*/ 0 h 1499616"/>
                  <a:gd name="connsiteX2" fmla="*/ 737403 w 827210"/>
                  <a:gd name="connsiteY2" fmla="*/ 1192367 h 1499616"/>
                  <a:gd name="connsiteX3" fmla="*/ 20569 w 827210"/>
                  <a:gd name="connsiteY3" fmla="*/ 1499616 h 1499616"/>
                  <a:gd name="connsiteX4" fmla="*/ 20569 w 827210"/>
                  <a:gd name="connsiteY4" fmla="*/ 0 h 1499616"/>
                  <a:gd name="connsiteX0" fmla="*/ 20569 w 841645"/>
                  <a:gd name="connsiteY0" fmla="*/ 0 h 1499616"/>
                  <a:gd name="connsiteX1" fmla="*/ 776240 w 841645"/>
                  <a:gd name="connsiteY1" fmla="*/ 0 h 1499616"/>
                  <a:gd name="connsiteX2" fmla="*/ 737403 w 841645"/>
                  <a:gd name="connsiteY2" fmla="*/ 1192367 h 1499616"/>
                  <a:gd name="connsiteX3" fmla="*/ 20569 w 841645"/>
                  <a:gd name="connsiteY3" fmla="*/ 1499616 h 1499616"/>
                  <a:gd name="connsiteX4" fmla="*/ 20569 w 841645"/>
                  <a:gd name="connsiteY4" fmla="*/ 0 h 1499616"/>
                  <a:gd name="connsiteX0" fmla="*/ 20569 w 919569"/>
                  <a:gd name="connsiteY0" fmla="*/ 0 h 1499616"/>
                  <a:gd name="connsiteX1" fmla="*/ 874426 w 919569"/>
                  <a:gd name="connsiteY1" fmla="*/ 1012 h 1499616"/>
                  <a:gd name="connsiteX2" fmla="*/ 737403 w 919569"/>
                  <a:gd name="connsiteY2" fmla="*/ 1192367 h 1499616"/>
                  <a:gd name="connsiteX3" fmla="*/ 20569 w 919569"/>
                  <a:gd name="connsiteY3" fmla="*/ 1499616 h 1499616"/>
                  <a:gd name="connsiteX4" fmla="*/ 20569 w 919569"/>
                  <a:gd name="connsiteY4" fmla="*/ 0 h 1499616"/>
                  <a:gd name="connsiteX0" fmla="*/ 20569 w 875235"/>
                  <a:gd name="connsiteY0" fmla="*/ 0 h 1499616"/>
                  <a:gd name="connsiteX1" fmla="*/ 874426 w 875235"/>
                  <a:gd name="connsiteY1" fmla="*/ 1012 h 1499616"/>
                  <a:gd name="connsiteX2" fmla="*/ 737403 w 875235"/>
                  <a:gd name="connsiteY2" fmla="*/ 1192367 h 1499616"/>
                  <a:gd name="connsiteX3" fmla="*/ 20569 w 875235"/>
                  <a:gd name="connsiteY3" fmla="*/ 1499616 h 1499616"/>
                  <a:gd name="connsiteX4" fmla="*/ 20569 w 875235"/>
                  <a:gd name="connsiteY4" fmla="*/ 0 h 1499616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338221"/>
                  <a:gd name="connsiteX1" fmla="*/ 901699 w 902508"/>
                  <a:gd name="connsiteY1" fmla="*/ 78974 h 1338221"/>
                  <a:gd name="connsiteX2" fmla="*/ 764676 w 902508"/>
                  <a:gd name="connsiteY2" fmla="*/ 1270329 h 1338221"/>
                  <a:gd name="connsiteX3" fmla="*/ 38391 w 902508"/>
                  <a:gd name="connsiteY3" fmla="*/ 1318393 h 1338221"/>
                  <a:gd name="connsiteX4" fmla="*/ 0 w 902508"/>
                  <a:gd name="connsiteY4" fmla="*/ 0 h 1338221"/>
                  <a:gd name="connsiteX0" fmla="*/ 0 w 902508"/>
                  <a:gd name="connsiteY0" fmla="*/ 0 h 1419679"/>
                  <a:gd name="connsiteX1" fmla="*/ 901699 w 902508"/>
                  <a:gd name="connsiteY1" fmla="*/ 78974 h 1419679"/>
                  <a:gd name="connsiteX2" fmla="*/ 764676 w 902508"/>
                  <a:gd name="connsiteY2" fmla="*/ 1270329 h 1419679"/>
                  <a:gd name="connsiteX3" fmla="*/ 136321 w 902508"/>
                  <a:gd name="connsiteY3" fmla="*/ 1419679 h 1419679"/>
                  <a:gd name="connsiteX4" fmla="*/ 0 w 902508"/>
                  <a:gd name="connsiteY4" fmla="*/ 0 h 1419679"/>
                  <a:gd name="connsiteX0" fmla="*/ 0 w 866365"/>
                  <a:gd name="connsiteY0" fmla="*/ 0 h 1546267"/>
                  <a:gd name="connsiteX1" fmla="*/ 865556 w 866365"/>
                  <a:gd name="connsiteY1" fmla="*/ 205562 h 1546267"/>
                  <a:gd name="connsiteX2" fmla="*/ 728533 w 866365"/>
                  <a:gd name="connsiteY2" fmla="*/ 1396917 h 1546267"/>
                  <a:gd name="connsiteX3" fmla="*/ 100178 w 866365"/>
                  <a:gd name="connsiteY3" fmla="*/ 1546267 h 1546267"/>
                  <a:gd name="connsiteX4" fmla="*/ 0 w 866365"/>
                  <a:gd name="connsiteY4" fmla="*/ 0 h 1546267"/>
                  <a:gd name="connsiteX0" fmla="*/ 0 w 824778"/>
                  <a:gd name="connsiteY0" fmla="*/ 0 h 1546267"/>
                  <a:gd name="connsiteX1" fmla="*/ 823198 w 824778"/>
                  <a:gd name="connsiteY1" fmla="*/ 125936 h 1546267"/>
                  <a:gd name="connsiteX2" fmla="*/ 728533 w 824778"/>
                  <a:gd name="connsiteY2" fmla="*/ 1396917 h 1546267"/>
                  <a:gd name="connsiteX3" fmla="*/ 100178 w 824778"/>
                  <a:gd name="connsiteY3" fmla="*/ 1546267 h 1546267"/>
                  <a:gd name="connsiteX4" fmla="*/ 0 w 824778"/>
                  <a:gd name="connsiteY4" fmla="*/ 0 h 1546267"/>
                  <a:gd name="connsiteX0" fmla="*/ 0 w 824778"/>
                  <a:gd name="connsiteY0" fmla="*/ 0 h 1565831"/>
                  <a:gd name="connsiteX1" fmla="*/ 823198 w 824778"/>
                  <a:gd name="connsiteY1" fmla="*/ 125936 h 1565831"/>
                  <a:gd name="connsiteX2" fmla="*/ 728533 w 824778"/>
                  <a:gd name="connsiteY2" fmla="*/ 1396917 h 1565831"/>
                  <a:gd name="connsiteX3" fmla="*/ 100178 w 824778"/>
                  <a:gd name="connsiteY3" fmla="*/ 1546267 h 1565831"/>
                  <a:gd name="connsiteX4" fmla="*/ 0 w 824778"/>
                  <a:gd name="connsiteY4" fmla="*/ 0 h 1565831"/>
                  <a:gd name="connsiteX0" fmla="*/ 0 w 824778"/>
                  <a:gd name="connsiteY0" fmla="*/ 0 h 1596225"/>
                  <a:gd name="connsiteX1" fmla="*/ 823198 w 824778"/>
                  <a:gd name="connsiteY1" fmla="*/ 125936 h 1596225"/>
                  <a:gd name="connsiteX2" fmla="*/ 728533 w 824778"/>
                  <a:gd name="connsiteY2" fmla="*/ 1396917 h 1596225"/>
                  <a:gd name="connsiteX3" fmla="*/ 100178 w 824778"/>
                  <a:gd name="connsiteY3" fmla="*/ 1546267 h 1596225"/>
                  <a:gd name="connsiteX4" fmla="*/ 0 w 824778"/>
                  <a:gd name="connsiteY4" fmla="*/ 0 h 1596225"/>
                  <a:gd name="connsiteX0" fmla="*/ 0 w 846606"/>
                  <a:gd name="connsiteY0" fmla="*/ 0 h 1633846"/>
                  <a:gd name="connsiteX1" fmla="*/ 823198 w 846606"/>
                  <a:gd name="connsiteY1" fmla="*/ 125936 h 1633846"/>
                  <a:gd name="connsiteX2" fmla="*/ 808015 w 846606"/>
                  <a:gd name="connsiteY2" fmla="*/ 1479371 h 1633846"/>
                  <a:gd name="connsiteX3" fmla="*/ 100178 w 846606"/>
                  <a:gd name="connsiteY3" fmla="*/ 1546267 h 1633846"/>
                  <a:gd name="connsiteX4" fmla="*/ 0 w 846606"/>
                  <a:gd name="connsiteY4" fmla="*/ 0 h 1633846"/>
                  <a:gd name="connsiteX0" fmla="*/ 0 w 846606"/>
                  <a:gd name="connsiteY0" fmla="*/ 0 h 1621471"/>
                  <a:gd name="connsiteX1" fmla="*/ 823198 w 846606"/>
                  <a:gd name="connsiteY1" fmla="*/ 125936 h 1621471"/>
                  <a:gd name="connsiteX2" fmla="*/ 808015 w 846606"/>
                  <a:gd name="connsiteY2" fmla="*/ 1479371 h 1621471"/>
                  <a:gd name="connsiteX3" fmla="*/ 191657 w 846606"/>
                  <a:gd name="connsiteY3" fmla="*/ 1516595 h 1621471"/>
                  <a:gd name="connsiteX4" fmla="*/ 0 w 846606"/>
                  <a:gd name="connsiteY4" fmla="*/ 0 h 1621471"/>
                  <a:gd name="connsiteX0" fmla="*/ 0 w 846606"/>
                  <a:gd name="connsiteY0" fmla="*/ 0 h 1633472"/>
                  <a:gd name="connsiteX1" fmla="*/ 823198 w 846606"/>
                  <a:gd name="connsiteY1" fmla="*/ 125936 h 1633472"/>
                  <a:gd name="connsiteX2" fmla="*/ 808015 w 846606"/>
                  <a:gd name="connsiteY2" fmla="*/ 1479371 h 1633472"/>
                  <a:gd name="connsiteX3" fmla="*/ 191657 w 846606"/>
                  <a:gd name="connsiteY3" fmla="*/ 1516595 h 1633472"/>
                  <a:gd name="connsiteX4" fmla="*/ 0 w 846606"/>
                  <a:gd name="connsiteY4" fmla="*/ 0 h 1633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6606" h="1633472">
                    <a:moveTo>
                      <a:pt x="0" y="0"/>
                    </a:moveTo>
                    <a:lnTo>
                      <a:pt x="823198" y="125936"/>
                    </a:lnTo>
                    <a:cubicBezTo>
                      <a:pt x="832712" y="571156"/>
                      <a:pt x="878521" y="1258679"/>
                      <a:pt x="808015" y="1479371"/>
                    </a:cubicBezTo>
                    <a:cubicBezTo>
                      <a:pt x="551744" y="1730491"/>
                      <a:pt x="349006" y="1623484"/>
                      <a:pt x="191657" y="1516595"/>
                    </a:cubicBezTo>
                    <a:cubicBezTo>
                      <a:pt x="81929" y="1028915"/>
                      <a:pt x="184739" y="450462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2" name="Rettangolo 73">
                <a:extLst>
                  <a:ext uri="{FF2B5EF4-FFF2-40B4-BE49-F238E27FC236}">
                    <a16:creationId xmlns:a16="http://schemas.microsoft.com/office/drawing/2014/main" id="{A12C58C3-CCF8-9E0C-3FEF-8E0D21849089}"/>
                  </a:ext>
                </a:extLst>
              </p:cNvPr>
              <p:cNvSpPr/>
              <p:nvPr/>
            </p:nvSpPr>
            <p:spPr>
              <a:xfrm rot="230045">
                <a:off x="9076149" y="5519705"/>
                <a:ext cx="309837" cy="620832"/>
              </a:xfrm>
              <a:custGeom>
                <a:avLst/>
                <a:gdLst>
                  <a:gd name="connsiteX0" fmla="*/ 0 w 332697"/>
                  <a:gd name="connsiteY0" fmla="*/ 0 h 590959"/>
                  <a:gd name="connsiteX1" fmla="*/ 33269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2217 w 332697"/>
                  <a:gd name="connsiteY1" fmla="*/ 3048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602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23706 h 614665"/>
                  <a:gd name="connsiteX1" fmla="*/ 306027 w 332697"/>
                  <a:gd name="connsiteY1" fmla="*/ 23706 h 614665"/>
                  <a:gd name="connsiteX2" fmla="*/ 332697 w 332697"/>
                  <a:gd name="connsiteY2" fmla="*/ 614665 h 614665"/>
                  <a:gd name="connsiteX3" fmla="*/ 0 w 332697"/>
                  <a:gd name="connsiteY3" fmla="*/ 614665 h 614665"/>
                  <a:gd name="connsiteX4" fmla="*/ 0 w 332697"/>
                  <a:gd name="connsiteY4" fmla="*/ 23706 h 614665"/>
                  <a:gd name="connsiteX0" fmla="*/ 0 w 332697"/>
                  <a:gd name="connsiteY0" fmla="*/ 34524 h 625483"/>
                  <a:gd name="connsiteX1" fmla="*/ 306027 w 332697"/>
                  <a:gd name="connsiteY1" fmla="*/ 34524 h 625483"/>
                  <a:gd name="connsiteX2" fmla="*/ 332697 w 332697"/>
                  <a:gd name="connsiteY2" fmla="*/ 625483 h 625483"/>
                  <a:gd name="connsiteX3" fmla="*/ 0 w 332697"/>
                  <a:gd name="connsiteY3" fmla="*/ 625483 h 625483"/>
                  <a:gd name="connsiteX4" fmla="*/ 0 w 332697"/>
                  <a:gd name="connsiteY4" fmla="*/ 34524 h 625483"/>
                  <a:gd name="connsiteX0" fmla="*/ 0 w 306027"/>
                  <a:gd name="connsiteY0" fmla="*/ 34524 h 625483"/>
                  <a:gd name="connsiteX1" fmla="*/ 306027 w 306027"/>
                  <a:gd name="connsiteY1" fmla="*/ 34524 h 625483"/>
                  <a:gd name="connsiteX2" fmla="*/ 302217 w 306027"/>
                  <a:gd name="connsiteY2" fmla="*/ 614053 h 625483"/>
                  <a:gd name="connsiteX3" fmla="*/ 0 w 306027"/>
                  <a:gd name="connsiteY3" fmla="*/ 625483 h 625483"/>
                  <a:gd name="connsiteX4" fmla="*/ 0 w 306027"/>
                  <a:gd name="connsiteY4" fmla="*/ 34524 h 625483"/>
                  <a:gd name="connsiteX0" fmla="*/ 0 w 302217"/>
                  <a:gd name="connsiteY0" fmla="*/ 5802 h 596761"/>
                  <a:gd name="connsiteX1" fmla="*/ 264117 w 302217"/>
                  <a:gd name="connsiteY1" fmla="*/ 181062 h 596761"/>
                  <a:gd name="connsiteX2" fmla="*/ 302217 w 302217"/>
                  <a:gd name="connsiteY2" fmla="*/ 585331 h 596761"/>
                  <a:gd name="connsiteX3" fmla="*/ 0 w 302217"/>
                  <a:gd name="connsiteY3" fmla="*/ 596761 h 596761"/>
                  <a:gd name="connsiteX4" fmla="*/ 0 w 302217"/>
                  <a:gd name="connsiteY4" fmla="*/ 5802 h 596761"/>
                  <a:gd name="connsiteX0" fmla="*/ 0 w 309837"/>
                  <a:gd name="connsiteY0" fmla="*/ 32444 h 623403"/>
                  <a:gd name="connsiteX1" fmla="*/ 309837 w 309837"/>
                  <a:gd name="connsiteY1" fmla="*/ 36254 h 623403"/>
                  <a:gd name="connsiteX2" fmla="*/ 302217 w 309837"/>
                  <a:gd name="connsiteY2" fmla="*/ 611973 h 623403"/>
                  <a:gd name="connsiteX3" fmla="*/ 0 w 309837"/>
                  <a:gd name="connsiteY3" fmla="*/ 623403 h 623403"/>
                  <a:gd name="connsiteX4" fmla="*/ 0 w 309837"/>
                  <a:gd name="connsiteY4" fmla="*/ 32444 h 623403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302217 w 309837"/>
                  <a:gd name="connsiteY2" fmla="*/ 607119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285738 w 309837"/>
                  <a:gd name="connsiteY2" fmla="*/ 589131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6766"/>
                  <a:gd name="connsiteX1" fmla="*/ 309837 w 309837"/>
                  <a:gd name="connsiteY1" fmla="*/ 31400 h 616766"/>
                  <a:gd name="connsiteX2" fmla="*/ 285738 w 309837"/>
                  <a:gd name="connsiteY2" fmla="*/ 589131 h 616766"/>
                  <a:gd name="connsiteX3" fmla="*/ 26610 w 309837"/>
                  <a:gd name="connsiteY3" fmla="*/ 616766 h 616766"/>
                  <a:gd name="connsiteX4" fmla="*/ 0 w 309837"/>
                  <a:gd name="connsiteY4" fmla="*/ 39020 h 616766"/>
                  <a:gd name="connsiteX0" fmla="*/ 0 w 309837"/>
                  <a:gd name="connsiteY0" fmla="*/ 39020 h 628935"/>
                  <a:gd name="connsiteX1" fmla="*/ 309837 w 309837"/>
                  <a:gd name="connsiteY1" fmla="*/ 31400 h 628935"/>
                  <a:gd name="connsiteX2" fmla="*/ 285738 w 309837"/>
                  <a:gd name="connsiteY2" fmla="*/ 589131 h 628935"/>
                  <a:gd name="connsiteX3" fmla="*/ 15967 w 309837"/>
                  <a:gd name="connsiteY3" fmla="*/ 628935 h 628935"/>
                  <a:gd name="connsiteX4" fmla="*/ 0 w 309837"/>
                  <a:gd name="connsiteY4" fmla="*/ 39020 h 628935"/>
                  <a:gd name="connsiteX0" fmla="*/ 0 w 309837"/>
                  <a:gd name="connsiteY0" fmla="*/ 39020 h 613984"/>
                  <a:gd name="connsiteX1" fmla="*/ 309837 w 309837"/>
                  <a:gd name="connsiteY1" fmla="*/ 31400 h 613984"/>
                  <a:gd name="connsiteX2" fmla="*/ 285738 w 309837"/>
                  <a:gd name="connsiteY2" fmla="*/ 589131 h 613984"/>
                  <a:gd name="connsiteX3" fmla="*/ 11146 w 309837"/>
                  <a:gd name="connsiteY3" fmla="*/ 613984 h 613984"/>
                  <a:gd name="connsiteX4" fmla="*/ 0 w 309837"/>
                  <a:gd name="connsiteY4" fmla="*/ 39020 h 613984"/>
                  <a:gd name="connsiteX0" fmla="*/ 0 w 309837"/>
                  <a:gd name="connsiteY0" fmla="*/ 39020 h 621034"/>
                  <a:gd name="connsiteX1" fmla="*/ 309837 w 309837"/>
                  <a:gd name="connsiteY1" fmla="*/ 31400 h 621034"/>
                  <a:gd name="connsiteX2" fmla="*/ 285738 w 309837"/>
                  <a:gd name="connsiteY2" fmla="*/ 589131 h 621034"/>
                  <a:gd name="connsiteX3" fmla="*/ 11146 w 309837"/>
                  <a:gd name="connsiteY3" fmla="*/ 613984 h 621034"/>
                  <a:gd name="connsiteX4" fmla="*/ 0 w 309837"/>
                  <a:gd name="connsiteY4" fmla="*/ 39020 h 621034"/>
                  <a:gd name="connsiteX0" fmla="*/ 0 w 309837"/>
                  <a:gd name="connsiteY0" fmla="*/ 39020 h 622514"/>
                  <a:gd name="connsiteX1" fmla="*/ 309837 w 309837"/>
                  <a:gd name="connsiteY1" fmla="*/ 31400 h 622514"/>
                  <a:gd name="connsiteX2" fmla="*/ 285738 w 309837"/>
                  <a:gd name="connsiteY2" fmla="*/ 589131 h 622514"/>
                  <a:gd name="connsiteX3" fmla="*/ 11146 w 309837"/>
                  <a:gd name="connsiteY3" fmla="*/ 613984 h 622514"/>
                  <a:gd name="connsiteX4" fmla="*/ 0 w 309837"/>
                  <a:gd name="connsiteY4" fmla="*/ 39020 h 622514"/>
                  <a:gd name="connsiteX0" fmla="*/ 0 w 309837"/>
                  <a:gd name="connsiteY0" fmla="*/ 39020 h 621198"/>
                  <a:gd name="connsiteX1" fmla="*/ 309837 w 309837"/>
                  <a:gd name="connsiteY1" fmla="*/ 31400 h 621198"/>
                  <a:gd name="connsiteX2" fmla="*/ 304236 w 309837"/>
                  <a:gd name="connsiteY2" fmla="*/ 580254 h 621198"/>
                  <a:gd name="connsiteX3" fmla="*/ 11146 w 309837"/>
                  <a:gd name="connsiteY3" fmla="*/ 613984 h 621198"/>
                  <a:gd name="connsiteX4" fmla="*/ 0 w 309837"/>
                  <a:gd name="connsiteY4" fmla="*/ 39020 h 621198"/>
                  <a:gd name="connsiteX0" fmla="*/ 0 w 309837"/>
                  <a:gd name="connsiteY0" fmla="*/ 39020 h 620832"/>
                  <a:gd name="connsiteX1" fmla="*/ 309837 w 309837"/>
                  <a:gd name="connsiteY1" fmla="*/ 31400 h 620832"/>
                  <a:gd name="connsiteX2" fmla="*/ 292577 w 309837"/>
                  <a:gd name="connsiteY2" fmla="*/ 577217 h 620832"/>
                  <a:gd name="connsiteX3" fmla="*/ 11146 w 309837"/>
                  <a:gd name="connsiteY3" fmla="*/ 613984 h 620832"/>
                  <a:gd name="connsiteX4" fmla="*/ 0 w 309837"/>
                  <a:gd name="connsiteY4" fmla="*/ 39020 h 620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9837" h="620832">
                    <a:moveTo>
                      <a:pt x="0" y="39020"/>
                    </a:moveTo>
                    <a:cubicBezTo>
                      <a:pt x="109629" y="920"/>
                      <a:pt x="162108" y="-21940"/>
                      <a:pt x="309837" y="31400"/>
                    </a:cubicBezTo>
                    <a:lnTo>
                      <a:pt x="292577" y="577217"/>
                    </a:lnTo>
                    <a:cubicBezTo>
                      <a:pt x="205612" y="596651"/>
                      <a:pt x="93311" y="636876"/>
                      <a:pt x="11146" y="613984"/>
                    </a:cubicBezTo>
                    <a:lnTo>
                      <a:pt x="0" y="3902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40C0FFF1-8D6F-E263-424B-59C219495B4F}"/>
                </a:ext>
              </a:extLst>
            </p:cNvPr>
            <p:cNvSpPr/>
            <p:nvPr/>
          </p:nvSpPr>
          <p:spPr>
            <a:xfrm rot="556420">
              <a:off x="7187201" y="5939370"/>
              <a:ext cx="741817" cy="247745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7" name="Rettangolo 70">
              <a:extLst>
                <a:ext uri="{FF2B5EF4-FFF2-40B4-BE49-F238E27FC236}">
                  <a16:creationId xmlns:a16="http://schemas.microsoft.com/office/drawing/2014/main" id="{C1960268-53D7-4E74-EFF2-D767683BEE16}"/>
                </a:ext>
              </a:extLst>
            </p:cNvPr>
            <p:cNvSpPr/>
            <p:nvPr/>
          </p:nvSpPr>
          <p:spPr>
            <a:xfrm rot="767930">
              <a:off x="7241480" y="4820656"/>
              <a:ext cx="894272" cy="1294652"/>
            </a:xfrm>
            <a:custGeom>
              <a:avLst/>
              <a:gdLst>
                <a:gd name="connsiteX0" fmla="*/ 0 w 755671"/>
                <a:gd name="connsiteY0" fmla="*/ 0 h 1499616"/>
                <a:gd name="connsiteX1" fmla="*/ 755671 w 755671"/>
                <a:gd name="connsiteY1" fmla="*/ 0 h 1499616"/>
                <a:gd name="connsiteX2" fmla="*/ 755671 w 755671"/>
                <a:gd name="connsiteY2" fmla="*/ 1499616 h 1499616"/>
                <a:gd name="connsiteX3" fmla="*/ 0 w 755671"/>
                <a:gd name="connsiteY3" fmla="*/ 1499616 h 1499616"/>
                <a:gd name="connsiteX4" fmla="*/ 0 w 755671"/>
                <a:gd name="connsiteY4" fmla="*/ 0 h 1499616"/>
                <a:gd name="connsiteX0" fmla="*/ 0 w 755671"/>
                <a:gd name="connsiteY0" fmla="*/ 0 h 1499616"/>
                <a:gd name="connsiteX1" fmla="*/ 755671 w 755671"/>
                <a:gd name="connsiteY1" fmla="*/ 0 h 1499616"/>
                <a:gd name="connsiteX2" fmla="*/ 755671 w 755671"/>
                <a:gd name="connsiteY2" fmla="*/ 1499616 h 1499616"/>
                <a:gd name="connsiteX3" fmla="*/ 0 w 755671"/>
                <a:gd name="connsiteY3" fmla="*/ 1499616 h 1499616"/>
                <a:gd name="connsiteX4" fmla="*/ 0 w 755671"/>
                <a:gd name="connsiteY4" fmla="*/ 0 h 1499616"/>
                <a:gd name="connsiteX0" fmla="*/ 20569 w 776240"/>
                <a:gd name="connsiteY0" fmla="*/ 0 h 1499616"/>
                <a:gd name="connsiteX1" fmla="*/ 776240 w 776240"/>
                <a:gd name="connsiteY1" fmla="*/ 0 h 1499616"/>
                <a:gd name="connsiteX2" fmla="*/ 776240 w 776240"/>
                <a:gd name="connsiteY2" fmla="*/ 1499616 h 1499616"/>
                <a:gd name="connsiteX3" fmla="*/ 20569 w 776240"/>
                <a:gd name="connsiteY3" fmla="*/ 1499616 h 1499616"/>
                <a:gd name="connsiteX4" fmla="*/ 20569 w 776240"/>
                <a:gd name="connsiteY4" fmla="*/ 0 h 1499616"/>
                <a:gd name="connsiteX0" fmla="*/ 20569 w 835845"/>
                <a:gd name="connsiteY0" fmla="*/ 0 h 1499616"/>
                <a:gd name="connsiteX1" fmla="*/ 776240 w 835845"/>
                <a:gd name="connsiteY1" fmla="*/ 0 h 1499616"/>
                <a:gd name="connsiteX2" fmla="*/ 776240 w 835845"/>
                <a:gd name="connsiteY2" fmla="*/ 1499616 h 1499616"/>
                <a:gd name="connsiteX3" fmla="*/ 20569 w 835845"/>
                <a:gd name="connsiteY3" fmla="*/ 1499616 h 1499616"/>
                <a:gd name="connsiteX4" fmla="*/ 20569 w 835845"/>
                <a:gd name="connsiteY4" fmla="*/ 0 h 1499616"/>
                <a:gd name="connsiteX0" fmla="*/ 20569 w 818819"/>
                <a:gd name="connsiteY0" fmla="*/ 0 h 1499616"/>
                <a:gd name="connsiteX1" fmla="*/ 776240 w 818819"/>
                <a:gd name="connsiteY1" fmla="*/ 0 h 1499616"/>
                <a:gd name="connsiteX2" fmla="*/ 684800 w 818819"/>
                <a:gd name="connsiteY2" fmla="*/ 1493520 h 1499616"/>
                <a:gd name="connsiteX3" fmla="*/ 20569 w 818819"/>
                <a:gd name="connsiteY3" fmla="*/ 1499616 h 1499616"/>
                <a:gd name="connsiteX4" fmla="*/ 20569 w 818819"/>
                <a:gd name="connsiteY4" fmla="*/ 0 h 1499616"/>
                <a:gd name="connsiteX0" fmla="*/ 20569 w 818819"/>
                <a:gd name="connsiteY0" fmla="*/ 0 h 1547056"/>
                <a:gd name="connsiteX1" fmla="*/ 776240 w 818819"/>
                <a:gd name="connsiteY1" fmla="*/ 0 h 1547056"/>
                <a:gd name="connsiteX2" fmla="*/ 684800 w 818819"/>
                <a:gd name="connsiteY2" fmla="*/ 1493520 h 1547056"/>
                <a:gd name="connsiteX3" fmla="*/ 20569 w 818819"/>
                <a:gd name="connsiteY3" fmla="*/ 1499616 h 1547056"/>
                <a:gd name="connsiteX4" fmla="*/ 20569 w 818819"/>
                <a:gd name="connsiteY4" fmla="*/ 0 h 1547056"/>
                <a:gd name="connsiteX0" fmla="*/ 20569 w 826508"/>
                <a:gd name="connsiteY0" fmla="*/ 0 h 1499616"/>
                <a:gd name="connsiteX1" fmla="*/ 776240 w 826508"/>
                <a:gd name="connsiteY1" fmla="*/ 0 h 1499616"/>
                <a:gd name="connsiteX2" fmla="*/ 733667 w 826508"/>
                <a:gd name="connsiteY2" fmla="*/ 1170381 h 1499616"/>
                <a:gd name="connsiteX3" fmla="*/ 20569 w 826508"/>
                <a:gd name="connsiteY3" fmla="*/ 1499616 h 1499616"/>
                <a:gd name="connsiteX4" fmla="*/ 20569 w 826508"/>
                <a:gd name="connsiteY4" fmla="*/ 0 h 1499616"/>
                <a:gd name="connsiteX0" fmla="*/ 20569 w 827210"/>
                <a:gd name="connsiteY0" fmla="*/ 0 h 1499616"/>
                <a:gd name="connsiteX1" fmla="*/ 776240 w 827210"/>
                <a:gd name="connsiteY1" fmla="*/ 0 h 1499616"/>
                <a:gd name="connsiteX2" fmla="*/ 737403 w 827210"/>
                <a:gd name="connsiteY2" fmla="*/ 1192367 h 1499616"/>
                <a:gd name="connsiteX3" fmla="*/ 20569 w 827210"/>
                <a:gd name="connsiteY3" fmla="*/ 1499616 h 1499616"/>
                <a:gd name="connsiteX4" fmla="*/ 20569 w 827210"/>
                <a:gd name="connsiteY4" fmla="*/ 0 h 1499616"/>
                <a:gd name="connsiteX0" fmla="*/ 20569 w 841645"/>
                <a:gd name="connsiteY0" fmla="*/ 0 h 1499616"/>
                <a:gd name="connsiteX1" fmla="*/ 776240 w 841645"/>
                <a:gd name="connsiteY1" fmla="*/ 0 h 1499616"/>
                <a:gd name="connsiteX2" fmla="*/ 737403 w 841645"/>
                <a:gd name="connsiteY2" fmla="*/ 1192367 h 1499616"/>
                <a:gd name="connsiteX3" fmla="*/ 20569 w 841645"/>
                <a:gd name="connsiteY3" fmla="*/ 1499616 h 1499616"/>
                <a:gd name="connsiteX4" fmla="*/ 20569 w 841645"/>
                <a:gd name="connsiteY4" fmla="*/ 0 h 1499616"/>
                <a:gd name="connsiteX0" fmla="*/ 20569 w 919569"/>
                <a:gd name="connsiteY0" fmla="*/ 0 h 1499616"/>
                <a:gd name="connsiteX1" fmla="*/ 874426 w 919569"/>
                <a:gd name="connsiteY1" fmla="*/ 1012 h 1499616"/>
                <a:gd name="connsiteX2" fmla="*/ 737403 w 919569"/>
                <a:gd name="connsiteY2" fmla="*/ 1192367 h 1499616"/>
                <a:gd name="connsiteX3" fmla="*/ 20569 w 919569"/>
                <a:gd name="connsiteY3" fmla="*/ 1499616 h 1499616"/>
                <a:gd name="connsiteX4" fmla="*/ 20569 w 919569"/>
                <a:gd name="connsiteY4" fmla="*/ 0 h 1499616"/>
                <a:gd name="connsiteX0" fmla="*/ 20569 w 875235"/>
                <a:gd name="connsiteY0" fmla="*/ 0 h 1499616"/>
                <a:gd name="connsiteX1" fmla="*/ 874426 w 875235"/>
                <a:gd name="connsiteY1" fmla="*/ 1012 h 1499616"/>
                <a:gd name="connsiteX2" fmla="*/ 737403 w 875235"/>
                <a:gd name="connsiteY2" fmla="*/ 1192367 h 1499616"/>
                <a:gd name="connsiteX3" fmla="*/ 20569 w 875235"/>
                <a:gd name="connsiteY3" fmla="*/ 1499616 h 1499616"/>
                <a:gd name="connsiteX4" fmla="*/ 20569 w 875235"/>
                <a:gd name="connsiteY4" fmla="*/ 0 h 1499616"/>
                <a:gd name="connsiteX0" fmla="*/ 0 w 902508"/>
                <a:gd name="connsiteY0" fmla="*/ 0 h 1577578"/>
                <a:gd name="connsiteX1" fmla="*/ 901699 w 902508"/>
                <a:gd name="connsiteY1" fmla="*/ 78974 h 1577578"/>
                <a:gd name="connsiteX2" fmla="*/ 764676 w 902508"/>
                <a:gd name="connsiteY2" fmla="*/ 1270329 h 1577578"/>
                <a:gd name="connsiteX3" fmla="*/ 47842 w 902508"/>
                <a:gd name="connsiteY3" fmla="*/ 1577578 h 1577578"/>
                <a:gd name="connsiteX4" fmla="*/ 0 w 902508"/>
                <a:gd name="connsiteY4" fmla="*/ 0 h 1577578"/>
                <a:gd name="connsiteX0" fmla="*/ 0 w 902508"/>
                <a:gd name="connsiteY0" fmla="*/ 0 h 1577578"/>
                <a:gd name="connsiteX1" fmla="*/ 901699 w 902508"/>
                <a:gd name="connsiteY1" fmla="*/ 78974 h 1577578"/>
                <a:gd name="connsiteX2" fmla="*/ 764676 w 902508"/>
                <a:gd name="connsiteY2" fmla="*/ 1270329 h 1577578"/>
                <a:gd name="connsiteX3" fmla="*/ 47842 w 902508"/>
                <a:gd name="connsiteY3" fmla="*/ 1577578 h 1577578"/>
                <a:gd name="connsiteX4" fmla="*/ 0 w 902508"/>
                <a:gd name="connsiteY4" fmla="*/ 0 h 1577578"/>
                <a:gd name="connsiteX0" fmla="*/ 0 w 902508"/>
                <a:gd name="connsiteY0" fmla="*/ 0 h 1338221"/>
                <a:gd name="connsiteX1" fmla="*/ 901699 w 902508"/>
                <a:gd name="connsiteY1" fmla="*/ 78974 h 1338221"/>
                <a:gd name="connsiteX2" fmla="*/ 764676 w 902508"/>
                <a:gd name="connsiteY2" fmla="*/ 1270329 h 1338221"/>
                <a:gd name="connsiteX3" fmla="*/ 38391 w 902508"/>
                <a:gd name="connsiteY3" fmla="*/ 1318393 h 1338221"/>
                <a:gd name="connsiteX4" fmla="*/ 0 w 902508"/>
                <a:gd name="connsiteY4" fmla="*/ 0 h 1338221"/>
                <a:gd name="connsiteX0" fmla="*/ 0 w 902508"/>
                <a:gd name="connsiteY0" fmla="*/ 0 h 1419679"/>
                <a:gd name="connsiteX1" fmla="*/ 901699 w 902508"/>
                <a:gd name="connsiteY1" fmla="*/ 78974 h 1419679"/>
                <a:gd name="connsiteX2" fmla="*/ 764676 w 902508"/>
                <a:gd name="connsiteY2" fmla="*/ 1270329 h 1419679"/>
                <a:gd name="connsiteX3" fmla="*/ 136321 w 902508"/>
                <a:gd name="connsiteY3" fmla="*/ 1419679 h 1419679"/>
                <a:gd name="connsiteX4" fmla="*/ 0 w 902508"/>
                <a:gd name="connsiteY4" fmla="*/ 0 h 1419679"/>
                <a:gd name="connsiteX0" fmla="*/ 0 w 866365"/>
                <a:gd name="connsiteY0" fmla="*/ 0 h 1546267"/>
                <a:gd name="connsiteX1" fmla="*/ 865556 w 866365"/>
                <a:gd name="connsiteY1" fmla="*/ 205562 h 1546267"/>
                <a:gd name="connsiteX2" fmla="*/ 728533 w 866365"/>
                <a:gd name="connsiteY2" fmla="*/ 1396917 h 1546267"/>
                <a:gd name="connsiteX3" fmla="*/ 100178 w 866365"/>
                <a:gd name="connsiteY3" fmla="*/ 1546267 h 1546267"/>
                <a:gd name="connsiteX4" fmla="*/ 0 w 866365"/>
                <a:gd name="connsiteY4" fmla="*/ 0 h 1546267"/>
                <a:gd name="connsiteX0" fmla="*/ 0 w 824778"/>
                <a:gd name="connsiteY0" fmla="*/ 0 h 1546267"/>
                <a:gd name="connsiteX1" fmla="*/ 823198 w 824778"/>
                <a:gd name="connsiteY1" fmla="*/ 125936 h 1546267"/>
                <a:gd name="connsiteX2" fmla="*/ 728533 w 824778"/>
                <a:gd name="connsiteY2" fmla="*/ 1396917 h 1546267"/>
                <a:gd name="connsiteX3" fmla="*/ 100178 w 824778"/>
                <a:gd name="connsiteY3" fmla="*/ 1546267 h 1546267"/>
                <a:gd name="connsiteX4" fmla="*/ 0 w 824778"/>
                <a:gd name="connsiteY4" fmla="*/ 0 h 1546267"/>
                <a:gd name="connsiteX0" fmla="*/ 0 w 824778"/>
                <a:gd name="connsiteY0" fmla="*/ 0 h 1565831"/>
                <a:gd name="connsiteX1" fmla="*/ 823198 w 824778"/>
                <a:gd name="connsiteY1" fmla="*/ 125936 h 1565831"/>
                <a:gd name="connsiteX2" fmla="*/ 728533 w 824778"/>
                <a:gd name="connsiteY2" fmla="*/ 1396917 h 1565831"/>
                <a:gd name="connsiteX3" fmla="*/ 100178 w 824778"/>
                <a:gd name="connsiteY3" fmla="*/ 1546267 h 1565831"/>
                <a:gd name="connsiteX4" fmla="*/ 0 w 824778"/>
                <a:gd name="connsiteY4" fmla="*/ 0 h 1565831"/>
                <a:gd name="connsiteX0" fmla="*/ 0 w 824778"/>
                <a:gd name="connsiteY0" fmla="*/ 0 h 1596225"/>
                <a:gd name="connsiteX1" fmla="*/ 823198 w 824778"/>
                <a:gd name="connsiteY1" fmla="*/ 125936 h 1596225"/>
                <a:gd name="connsiteX2" fmla="*/ 728533 w 824778"/>
                <a:gd name="connsiteY2" fmla="*/ 1396917 h 1596225"/>
                <a:gd name="connsiteX3" fmla="*/ 100178 w 824778"/>
                <a:gd name="connsiteY3" fmla="*/ 1546267 h 1596225"/>
                <a:gd name="connsiteX4" fmla="*/ 0 w 824778"/>
                <a:gd name="connsiteY4" fmla="*/ 0 h 159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778" h="1596225">
                  <a:moveTo>
                    <a:pt x="0" y="0"/>
                  </a:moveTo>
                  <a:lnTo>
                    <a:pt x="823198" y="125936"/>
                  </a:lnTo>
                  <a:cubicBezTo>
                    <a:pt x="832712" y="571156"/>
                    <a:pt x="799039" y="1176225"/>
                    <a:pt x="728533" y="1396917"/>
                  </a:cubicBezTo>
                  <a:cubicBezTo>
                    <a:pt x="472262" y="1648037"/>
                    <a:pt x="287691" y="1616189"/>
                    <a:pt x="100178" y="1546267"/>
                  </a:cubicBezTo>
                  <a:cubicBezTo>
                    <a:pt x="-9550" y="1058587"/>
                    <a:pt x="184739" y="450462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8" name="Rettangolo 73">
              <a:extLst>
                <a:ext uri="{FF2B5EF4-FFF2-40B4-BE49-F238E27FC236}">
                  <a16:creationId xmlns:a16="http://schemas.microsoft.com/office/drawing/2014/main" id="{D2D6473D-1F5C-A773-6EC5-9C8932A8CAF9}"/>
                </a:ext>
              </a:extLst>
            </p:cNvPr>
            <p:cNvSpPr/>
            <p:nvPr/>
          </p:nvSpPr>
          <p:spPr>
            <a:xfrm rot="777002">
              <a:off x="7487722" y="5494815"/>
              <a:ext cx="309837" cy="619986"/>
            </a:xfrm>
            <a:custGeom>
              <a:avLst/>
              <a:gdLst>
                <a:gd name="connsiteX0" fmla="*/ 0 w 332697"/>
                <a:gd name="connsiteY0" fmla="*/ 0 h 590959"/>
                <a:gd name="connsiteX1" fmla="*/ 332697 w 332697"/>
                <a:gd name="connsiteY1" fmla="*/ 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0 h 590959"/>
                <a:gd name="connsiteX1" fmla="*/ 302217 w 332697"/>
                <a:gd name="connsiteY1" fmla="*/ 3048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0 h 590959"/>
                <a:gd name="connsiteX1" fmla="*/ 306027 w 332697"/>
                <a:gd name="connsiteY1" fmla="*/ 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23706 h 614665"/>
                <a:gd name="connsiteX1" fmla="*/ 306027 w 332697"/>
                <a:gd name="connsiteY1" fmla="*/ 23706 h 614665"/>
                <a:gd name="connsiteX2" fmla="*/ 332697 w 332697"/>
                <a:gd name="connsiteY2" fmla="*/ 614665 h 614665"/>
                <a:gd name="connsiteX3" fmla="*/ 0 w 332697"/>
                <a:gd name="connsiteY3" fmla="*/ 614665 h 614665"/>
                <a:gd name="connsiteX4" fmla="*/ 0 w 332697"/>
                <a:gd name="connsiteY4" fmla="*/ 23706 h 614665"/>
                <a:gd name="connsiteX0" fmla="*/ 0 w 332697"/>
                <a:gd name="connsiteY0" fmla="*/ 34524 h 625483"/>
                <a:gd name="connsiteX1" fmla="*/ 306027 w 332697"/>
                <a:gd name="connsiteY1" fmla="*/ 34524 h 625483"/>
                <a:gd name="connsiteX2" fmla="*/ 332697 w 332697"/>
                <a:gd name="connsiteY2" fmla="*/ 625483 h 625483"/>
                <a:gd name="connsiteX3" fmla="*/ 0 w 332697"/>
                <a:gd name="connsiteY3" fmla="*/ 625483 h 625483"/>
                <a:gd name="connsiteX4" fmla="*/ 0 w 332697"/>
                <a:gd name="connsiteY4" fmla="*/ 34524 h 625483"/>
                <a:gd name="connsiteX0" fmla="*/ 0 w 306027"/>
                <a:gd name="connsiteY0" fmla="*/ 34524 h 625483"/>
                <a:gd name="connsiteX1" fmla="*/ 306027 w 306027"/>
                <a:gd name="connsiteY1" fmla="*/ 34524 h 625483"/>
                <a:gd name="connsiteX2" fmla="*/ 302217 w 306027"/>
                <a:gd name="connsiteY2" fmla="*/ 614053 h 625483"/>
                <a:gd name="connsiteX3" fmla="*/ 0 w 306027"/>
                <a:gd name="connsiteY3" fmla="*/ 625483 h 625483"/>
                <a:gd name="connsiteX4" fmla="*/ 0 w 306027"/>
                <a:gd name="connsiteY4" fmla="*/ 34524 h 625483"/>
                <a:gd name="connsiteX0" fmla="*/ 0 w 302217"/>
                <a:gd name="connsiteY0" fmla="*/ 5802 h 596761"/>
                <a:gd name="connsiteX1" fmla="*/ 264117 w 302217"/>
                <a:gd name="connsiteY1" fmla="*/ 181062 h 596761"/>
                <a:gd name="connsiteX2" fmla="*/ 302217 w 302217"/>
                <a:gd name="connsiteY2" fmla="*/ 585331 h 596761"/>
                <a:gd name="connsiteX3" fmla="*/ 0 w 302217"/>
                <a:gd name="connsiteY3" fmla="*/ 596761 h 596761"/>
                <a:gd name="connsiteX4" fmla="*/ 0 w 302217"/>
                <a:gd name="connsiteY4" fmla="*/ 5802 h 596761"/>
                <a:gd name="connsiteX0" fmla="*/ 0 w 309837"/>
                <a:gd name="connsiteY0" fmla="*/ 32444 h 623403"/>
                <a:gd name="connsiteX1" fmla="*/ 309837 w 309837"/>
                <a:gd name="connsiteY1" fmla="*/ 36254 h 623403"/>
                <a:gd name="connsiteX2" fmla="*/ 302217 w 309837"/>
                <a:gd name="connsiteY2" fmla="*/ 611973 h 623403"/>
                <a:gd name="connsiteX3" fmla="*/ 0 w 309837"/>
                <a:gd name="connsiteY3" fmla="*/ 623403 h 623403"/>
                <a:gd name="connsiteX4" fmla="*/ 0 w 309837"/>
                <a:gd name="connsiteY4" fmla="*/ 32444 h 623403"/>
                <a:gd name="connsiteX0" fmla="*/ 0 w 309837"/>
                <a:gd name="connsiteY0" fmla="*/ 39020 h 618549"/>
                <a:gd name="connsiteX1" fmla="*/ 309837 w 309837"/>
                <a:gd name="connsiteY1" fmla="*/ 31400 h 618549"/>
                <a:gd name="connsiteX2" fmla="*/ 302217 w 309837"/>
                <a:gd name="connsiteY2" fmla="*/ 607119 h 618549"/>
                <a:gd name="connsiteX3" fmla="*/ 0 w 309837"/>
                <a:gd name="connsiteY3" fmla="*/ 618549 h 618549"/>
                <a:gd name="connsiteX4" fmla="*/ 0 w 309837"/>
                <a:gd name="connsiteY4" fmla="*/ 39020 h 618549"/>
                <a:gd name="connsiteX0" fmla="*/ 0 w 309837"/>
                <a:gd name="connsiteY0" fmla="*/ 39020 h 618549"/>
                <a:gd name="connsiteX1" fmla="*/ 309837 w 309837"/>
                <a:gd name="connsiteY1" fmla="*/ 31400 h 618549"/>
                <a:gd name="connsiteX2" fmla="*/ 285738 w 309837"/>
                <a:gd name="connsiteY2" fmla="*/ 589131 h 618549"/>
                <a:gd name="connsiteX3" fmla="*/ 0 w 309837"/>
                <a:gd name="connsiteY3" fmla="*/ 618549 h 618549"/>
                <a:gd name="connsiteX4" fmla="*/ 0 w 309837"/>
                <a:gd name="connsiteY4" fmla="*/ 39020 h 618549"/>
                <a:gd name="connsiteX0" fmla="*/ 0 w 309837"/>
                <a:gd name="connsiteY0" fmla="*/ 39020 h 616766"/>
                <a:gd name="connsiteX1" fmla="*/ 309837 w 309837"/>
                <a:gd name="connsiteY1" fmla="*/ 31400 h 616766"/>
                <a:gd name="connsiteX2" fmla="*/ 285738 w 309837"/>
                <a:gd name="connsiteY2" fmla="*/ 589131 h 616766"/>
                <a:gd name="connsiteX3" fmla="*/ 26610 w 309837"/>
                <a:gd name="connsiteY3" fmla="*/ 616766 h 616766"/>
                <a:gd name="connsiteX4" fmla="*/ 0 w 309837"/>
                <a:gd name="connsiteY4" fmla="*/ 39020 h 616766"/>
                <a:gd name="connsiteX0" fmla="*/ 0 w 309837"/>
                <a:gd name="connsiteY0" fmla="*/ 39020 h 628935"/>
                <a:gd name="connsiteX1" fmla="*/ 309837 w 309837"/>
                <a:gd name="connsiteY1" fmla="*/ 31400 h 628935"/>
                <a:gd name="connsiteX2" fmla="*/ 285738 w 309837"/>
                <a:gd name="connsiteY2" fmla="*/ 589131 h 628935"/>
                <a:gd name="connsiteX3" fmla="*/ 15967 w 309837"/>
                <a:gd name="connsiteY3" fmla="*/ 628935 h 628935"/>
                <a:gd name="connsiteX4" fmla="*/ 0 w 309837"/>
                <a:gd name="connsiteY4" fmla="*/ 39020 h 628935"/>
                <a:gd name="connsiteX0" fmla="*/ 0 w 309837"/>
                <a:gd name="connsiteY0" fmla="*/ 39020 h 613984"/>
                <a:gd name="connsiteX1" fmla="*/ 309837 w 309837"/>
                <a:gd name="connsiteY1" fmla="*/ 31400 h 613984"/>
                <a:gd name="connsiteX2" fmla="*/ 285738 w 309837"/>
                <a:gd name="connsiteY2" fmla="*/ 589131 h 613984"/>
                <a:gd name="connsiteX3" fmla="*/ 11146 w 309837"/>
                <a:gd name="connsiteY3" fmla="*/ 613984 h 613984"/>
                <a:gd name="connsiteX4" fmla="*/ 0 w 309837"/>
                <a:gd name="connsiteY4" fmla="*/ 39020 h 613984"/>
                <a:gd name="connsiteX0" fmla="*/ 0 w 309837"/>
                <a:gd name="connsiteY0" fmla="*/ 39020 h 621034"/>
                <a:gd name="connsiteX1" fmla="*/ 309837 w 309837"/>
                <a:gd name="connsiteY1" fmla="*/ 31400 h 621034"/>
                <a:gd name="connsiteX2" fmla="*/ 285738 w 309837"/>
                <a:gd name="connsiteY2" fmla="*/ 589131 h 621034"/>
                <a:gd name="connsiteX3" fmla="*/ 11146 w 309837"/>
                <a:gd name="connsiteY3" fmla="*/ 613984 h 621034"/>
                <a:gd name="connsiteX4" fmla="*/ 0 w 309837"/>
                <a:gd name="connsiteY4" fmla="*/ 39020 h 621034"/>
                <a:gd name="connsiteX0" fmla="*/ 0 w 309837"/>
                <a:gd name="connsiteY0" fmla="*/ 39020 h 622514"/>
                <a:gd name="connsiteX1" fmla="*/ 309837 w 309837"/>
                <a:gd name="connsiteY1" fmla="*/ 31400 h 622514"/>
                <a:gd name="connsiteX2" fmla="*/ 285738 w 309837"/>
                <a:gd name="connsiteY2" fmla="*/ 589131 h 622514"/>
                <a:gd name="connsiteX3" fmla="*/ 11146 w 309837"/>
                <a:gd name="connsiteY3" fmla="*/ 613984 h 622514"/>
                <a:gd name="connsiteX4" fmla="*/ 0 w 309837"/>
                <a:gd name="connsiteY4" fmla="*/ 39020 h 622514"/>
                <a:gd name="connsiteX0" fmla="*/ 0 w 309837"/>
                <a:gd name="connsiteY0" fmla="*/ 39020 h 621198"/>
                <a:gd name="connsiteX1" fmla="*/ 309837 w 309837"/>
                <a:gd name="connsiteY1" fmla="*/ 31400 h 621198"/>
                <a:gd name="connsiteX2" fmla="*/ 304236 w 309837"/>
                <a:gd name="connsiteY2" fmla="*/ 580254 h 621198"/>
                <a:gd name="connsiteX3" fmla="*/ 11146 w 309837"/>
                <a:gd name="connsiteY3" fmla="*/ 613984 h 621198"/>
                <a:gd name="connsiteX4" fmla="*/ 0 w 309837"/>
                <a:gd name="connsiteY4" fmla="*/ 39020 h 621198"/>
                <a:gd name="connsiteX0" fmla="*/ 0 w 309837"/>
                <a:gd name="connsiteY0" fmla="*/ 39020 h 620832"/>
                <a:gd name="connsiteX1" fmla="*/ 309837 w 309837"/>
                <a:gd name="connsiteY1" fmla="*/ 31400 h 620832"/>
                <a:gd name="connsiteX2" fmla="*/ 292577 w 309837"/>
                <a:gd name="connsiteY2" fmla="*/ 577217 h 620832"/>
                <a:gd name="connsiteX3" fmla="*/ 11146 w 309837"/>
                <a:gd name="connsiteY3" fmla="*/ 613984 h 620832"/>
                <a:gd name="connsiteX4" fmla="*/ 0 w 309837"/>
                <a:gd name="connsiteY4" fmla="*/ 39020 h 620832"/>
                <a:gd name="connsiteX0" fmla="*/ 0 w 309837"/>
                <a:gd name="connsiteY0" fmla="*/ 39020 h 619986"/>
                <a:gd name="connsiteX1" fmla="*/ 309837 w 309837"/>
                <a:gd name="connsiteY1" fmla="*/ 31400 h 619986"/>
                <a:gd name="connsiteX2" fmla="*/ 306291 w 309837"/>
                <a:gd name="connsiteY2" fmla="*/ 568851 h 619986"/>
                <a:gd name="connsiteX3" fmla="*/ 11146 w 309837"/>
                <a:gd name="connsiteY3" fmla="*/ 613984 h 619986"/>
                <a:gd name="connsiteX4" fmla="*/ 0 w 309837"/>
                <a:gd name="connsiteY4" fmla="*/ 39020 h 619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837" h="619986">
                  <a:moveTo>
                    <a:pt x="0" y="39020"/>
                  </a:moveTo>
                  <a:cubicBezTo>
                    <a:pt x="109629" y="920"/>
                    <a:pt x="162108" y="-21940"/>
                    <a:pt x="309837" y="31400"/>
                  </a:cubicBezTo>
                  <a:lnTo>
                    <a:pt x="306291" y="568851"/>
                  </a:lnTo>
                  <a:cubicBezTo>
                    <a:pt x="219326" y="588285"/>
                    <a:pt x="93311" y="636876"/>
                    <a:pt x="11146" y="613984"/>
                  </a:cubicBezTo>
                  <a:lnTo>
                    <a:pt x="0" y="3902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ED3C88C7-0B38-306F-D596-882D2A7556AD}"/>
                </a:ext>
              </a:extLst>
            </p:cNvPr>
            <p:cNvGrpSpPr/>
            <p:nvPr/>
          </p:nvGrpSpPr>
          <p:grpSpPr>
            <a:xfrm>
              <a:off x="7519203" y="3480608"/>
              <a:ext cx="990053" cy="1530515"/>
              <a:chOff x="7519203" y="3480608"/>
              <a:chExt cx="990053" cy="1530515"/>
            </a:xfrm>
          </p:grpSpPr>
          <p:sp>
            <p:nvSpPr>
              <p:cNvPr id="67" name="Trapezio 67">
                <a:extLst>
                  <a:ext uri="{FF2B5EF4-FFF2-40B4-BE49-F238E27FC236}">
                    <a16:creationId xmlns:a16="http://schemas.microsoft.com/office/drawing/2014/main" id="{49B66D06-F841-3AF8-28A6-E3EE34B639D2}"/>
                  </a:ext>
                </a:extLst>
              </p:cNvPr>
              <p:cNvSpPr/>
              <p:nvPr/>
            </p:nvSpPr>
            <p:spPr>
              <a:xfrm rot="929617">
                <a:off x="7519203" y="3480608"/>
                <a:ext cx="990053" cy="1530515"/>
              </a:xfrm>
              <a:custGeom>
                <a:avLst/>
                <a:gdLst>
                  <a:gd name="connsiteX0" fmla="*/ 0 w 1017409"/>
                  <a:gd name="connsiteY0" fmla="*/ 1393390 h 1393390"/>
                  <a:gd name="connsiteX1" fmla="*/ 149671 w 1017409"/>
                  <a:gd name="connsiteY1" fmla="*/ 0 h 1393390"/>
                  <a:gd name="connsiteX2" fmla="*/ 867738 w 1017409"/>
                  <a:gd name="connsiteY2" fmla="*/ 0 h 1393390"/>
                  <a:gd name="connsiteX3" fmla="*/ 1017409 w 1017409"/>
                  <a:gd name="connsiteY3" fmla="*/ 1393390 h 1393390"/>
                  <a:gd name="connsiteX4" fmla="*/ 0 w 1017409"/>
                  <a:gd name="connsiteY4" fmla="*/ 1393390 h 1393390"/>
                  <a:gd name="connsiteX0" fmla="*/ 0 w 961936"/>
                  <a:gd name="connsiteY0" fmla="*/ 1393390 h 1393390"/>
                  <a:gd name="connsiteX1" fmla="*/ 149671 w 961936"/>
                  <a:gd name="connsiteY1" fmla="*/ 0 h 1393390"/>
                  <a:gd name="connsiteX2" fmla="*/ 867738 w 961936"/>
                  <a:gd name="connsiteY2" fmla="*/ 0 h 1393390"/>
                  <a:gd name="connsiteX3" fmla="*/ 961936 w 961936"/>
                  <a:gd name="connsiteY3" fmla="*/ 1392953 h 1393390"/>
                  <a:gd name="connsiteX4" fmla="*/ 0 w 961936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411727"/>
                  <a:gd name="connsiteX1" fmla="*/ 149671 w 990173"/>
                  <a:gd name="connsiteY1" fmla="*/ 0 h 1411727"/>
                  <a:gd name="connsiteX2" fmla="*/ 867738 w 990173"/>
                  <a:gd name="connsiteY2" fmla="*/ 0 h 1411727"/>
                  <a:gd name="connsiteX3" fmla="*/ 961936 w 990173"/>
                  <a:gd name="connsiteY3" fmla="*/ 1392953 h 1411727"/>
                  <a:gd name="connsiteX4" fmla="*/ 0 w 990173"/>
                  <a:gd name="connsiteY4" fmla="*/ 1393390 h 1411727"/>
                  <a:gd name="connsiteX0" fmla="*/ 11176 w 1001349"/>
                  <a:gd name="connsiteY0" fmla="*/ 1393390 h 1411727"/>
                  <a:gd name="connsiteX1" fmla="*/ 160847 w 1001349"/>
                  <a:gd name="connsiteY1" fmla="*/ 0 h 1411727"/>
                  <a:gd name="connsiteX2" fmla="*/ 878914 w 1001349"/>
                  <a:gd name="connsiteY2" fmla="*/ 0 h 1411727"/>
                  <a:gd name="connsiteX3" fmla="*/ 973112 w 1001349"/>
                  <a:gd name="connsiteY3" fmla="*/ 1392953 h 1411727"/>
                  <a:gd name="connsiteX4" fmla="*/ 11176 w 1001349"/>
                  <a:gd name="connsiteY4" fmla="*/ 1393390 h 1411727"/>
                  <a:gd name="connsiteX0" fmla="*/ 13018 w 1003191"/>
                  <a:gd name="connsiteY0" fmla="*/ 1393390 h 1411727"/>
                  <a:gd name="connsiteX1" fmla="*/ 162689 w 1003191"/>
                  <a:gd name="connsiteY1" fmla="*/ 0 h 1411727"/>
                  <a:gd name="connsiteX2" fmla="*/ 880756 w 1003191"/>
                  <a:gd name="connsiteY2" fmla="*/ 0 h 1411727"/>
                  <a:gd name="connsiteX3" fmla="*/ 974954 w 1003191"/>
                  <a:gd name="connsiteY3" fmla="*/ 1392953 h 1411727"/>
                  <a:gd name="connsiteX4" fmla="*/ 13018 w 1003191"/>
                  <a:gd name="connsiteY4" fmla="*/ 1393390 h 1411727"/>
                  <a:gd name="connsiteX0" fmla="*/ 13018 w 996432"/>
                  <a:gd name="connsiteY0" fmla="*/ 1393390 h 1450462"/>
                  <a:gd name="connsiteX1" fmla="*/ 162689 w 996432"/>
                  <a:gd name="connsiteY1" fmla="*/ 0 h 1450462"/>
                  <a:gd name="connsiteX2" fmla="*/ 880756 w 996432"/>
                  <a:gd name="connsiteY2" fmla="*/ 0 h 1450462"/>
                  <a:gd name="connsiteX3" fmla="*/ 967173 w 996432"/>
                  <a:gd name="connsiteY3" fmla="*/ 1450461 h 1450462"/>
                  <a:gd name="connsiteX4" fmla="*/ 13018 w 996432"/>
                  <a:gd name="connsiteY4" fmla="*/ 1393390 h 1450462"/>
                  <a:gd name="connsiteX0" fmla="*/ 12523 w 995937"/>
                  <a:gd name="connsiteY0" fmla="*/ 1393390 h 1450462"/>
                  <a:gd name="connsiteX1" fmla="*/ 162194 w 995937"/>
                  <a:gd name="connsiteY1" fmla="*/ 0 h 1450462"/>
                  <a:gd name="connsiteX2" fmla="*/ 880261 w 995937"/>
                  <a:gd name="connsiteY2" fmla="*/ 0 h 1450462"/>
                  <a:gd name="connsiteX3" fmla="*/ 966678 w 995937"/>
                  <a:gd name="connsiteY3" fmla="*/ 1450461 h 1450462"/>
                  <a:gd name="connsiteX4" fmla="*/ 12523 w 995937"/>
                  <a:gd name="connsiteY4" fmla="*/ 1393390 h 1450462"/>
                  <a:gd name="connsiteX0" fmla="*/ 12523 w 995937"/>
                  <a:gd name="connsiteY0" fmla="*/ 1432747 h 1489819"/>
                  <a:gd name="connsiteX1" fmla="*/ 162194 w 995937"/>
                  <a:gd name="connsiteY1" fmla="*/ 39357 h 1489819"/>
                  <a:gd name="connsiteX2" fmla="*/ 880261 w 995937"/>
                  <a:gd name="connsiteY2" fmla="*/ 39357 h 1489819"/>
                  <a:gd name="connsiteX3" fmla="*/ 966678 w 995937"/>
                  <a:gd name="connsiteY3" fmla="*/ 1489818 h 1489819"/>
                  <a:gd name="connsiteX4" fmla="*/ 12523 w 995937"/>
                  <a:gd name="connsiteY4" fmla="*/ 1432747 h 1489819"/>
                  <a:gd name="connsiteX0" fmla="*/ 12523 w 995937"/>
                  <a:gd name="connsiteY0" fmla="*/ 1432747 h 1518816"/>
                  <a:gd name="connsiteX1" fmla="*/ 162194 w 995937"/>
                  <a:gd name="connsiteY1" fmla="*/ 39357 h 1518816"/>
                  <a:gd name="connsiteX2" fmla="*/ 880261 w 995937"/>
                  <a:gd name="connsiteY2" fmla="*/ 39357 h 1518816"/>
                  <a:gd name="connsiteX3" fmla="*/ 966678 w 995937"/>
                  <a:gd name="connsiteY3" fmla="*/ 1489818 h 1518816"/>
                  <a:gd name="connsiteX4" fmla="*/ 12523 w 995937"/>
                  <a:gd name="connsiteY4" fmla="*/ 1432747 h 1518816"/>
                  <a:gd name="connsiteX0" fmla="*/ 12523 w 995937"/>
                  <a:gd name="connsiteY0" fmla="*/ 1432747 h 1534940"/>
                  <a:gd name="connsiteX1" fmla="*/ 162194 w 995937"/>
                  <a:gd name="connsiteY1" fmla="*/ 39357 h 1534940"/>
                  <a:gd name="connsiteX2" fmla="*/ 880261 w 995937"/>
                  <a:gd name="connsiteY2" fmla="*/ 39357 h 1534940"/>
                  <a:gd name="connsiteX3" fmla="*/ 966678 w 995937"/>
                  <a:gd name="connsiteY3" fmla="*/ 1489818 h 1534940"/>
                  <a:gd name="connsiteX4" fmla="*/ 12523 w 995937"/>
                  <a:gd name="connsiteY4" fmla="*/ 1432747 h 1534940"/>
                  <a:gd name="connsiteX0" fmla="*/ 12523 w 1003560"/>
                  <a:gd name="connsiteY0" fmla="*/ 1428322 h 1530515"/>
                  <a:gd name="connsiteX1" fmla="*/ 162194 w 1003560"/>
                  <a:gd name="connsiteY1" fmla="*/ 34932 h 1530515"/>
                  <a:gd name="connsiteX2" fmla="*/ 925119 w 1003560"/>
                  <a:gd name="connsiteY2" fmla="*/ 54127 h 1530515"/>
                  <a:gd name="connsiteX3" fmla="*/ 966678 w 1003560"/>
                  <a:gd name="connsiteY3" fmla="*/ 1485393 h 1530515"/>
                  <a:gd name="connsiteX4" fmla="*/ 12523 w 1003560"/>
                  <a:gd name="connsiteY4" fmla="*/ 1428322 h 1530515"/>
                  <a:gd name="connsiteX0" fmla="*/ 12523 w 991671"/>
                  <a:gd name="connsiteY0" fmla="*/ 1428322 h 1530515"/>
                  <a:gd name="connsiteX1" fmla="*/ 162194 w 991671"/>
                  <a:gd name="connsiteY1" fmla="*/ 34932 h 1530515"/>
                  <a:gd name="connsiteX2" fmla="*/ 925119 w 991671"/>
                  <a:gd name="connsiteY2" fmla="*/ 54127 h 1530515"/>
                  <a:gd name="connsiteX3" fmla="*/ 966678 w 991671"/>
                  <a:gd name="connsiteY3" fmla="*/ 1485393 h 1530515"/>
                  <a:gd name="connsiteX4" fmla="*/ 12523 w 991671"/>
                  <a:gd name="connsiteY4" fmla="*/ 1428322 h 1530515"/>
                  <a:gd name="connsiteX0" fmla="*/ 12523 w 990053"/>
                  <a:gd name="connsiteY0" fmla="*/ 1428322 h 1530515"/>
                  <a:gd name="connsiteX1" fmla="*/ 162194 w 990053"/>
                  <a:gd name="connsiteY1" fmla="*/ 34932 h 1530515"/>
                  <a:gd name="connsiteX2" fmla="*/ 925119 w 990053"/>
                  <a:gd name="connsiteY2" fmla="*/ 54127 h 1530515"/>
                  <a:gd name="connsiteX3" fmla="*/ 966678 w 990053"/>
                  <a:gd name="connsiteY3" fmla="*/ 1485393 h 1530515"/>
                  <a:gd name="connsiteX4" fmla="*/ 12523 w 990053"/>
                  <a:gd name="connsiteY4" fmla="*/ 1428322 h 15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0053" h="1530515">
                    <a:moveTo>
                      <a:pt x="12523" y="1428322"/>
                    </a:moveTo>
                    <a:cubicBezTo>
                      <a:pt x="-40980" y="1332536"/>
                      <a:pt x="89837" y="560973"/>
                      <a:pt x="162194" y="34932"/>
                    </a:cubicBezTo>
                    <a:cubicBezTo>
                      <a:pt x="321651" y="-53623"/>
                      <a:pt x="685763" y="54127"/>
                      <a:pt x="925119" y="54127"/>
                    </a:cubicBezTo>
                    <a:cubicBezTo>
                      <a:pt x="850367" y="706018"/>
                      <a:pt x="1057201" y="1090073"/>
                      <a:pt x="966678" y="1485393"/>
                    </a:cubicBezTo>
                    <a:cubicBezTo>
                      <a:pt x="516692" y="1560930"/>
                      <a:pt x="95716" y="1541443"/>
                      <a:pt x="12523" y="142832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8" name="Rettangolo 51">
                <a:extLst>
                  <a:ext uri="{FF2B5EF4-FFF2-40B4-BE49-F238E27FC236}">
                    <a16:creationId xmlns:a16="http://schemas.microsoft.com/office/drawing/2014/main" id="{EC8F5ED0-E115-64CF-48F1-1F2241591EC7}"/>
                  </a:ext>
                </a:extLst>
              </p:cNvPr>
              <p:cNvSpPr/>
              <p:nvPr/>
            </p:nvSpPr>
            <p:spPr>
              <a:xfrm rot="975309">
                <a:off x="7836195" y="3544231"/>
                <a:ext cx="629296" cy="743701"/>
              </a:xfrm>
              <a:custGeom>
                <a:avLst/>
                <a:gdLst>
                  <a:gd name="connsiteX0" fmla="*/ 0 w 616619"/>
                  <a:gd name="connsiteY0" fmla="*/ 0 h 621814"/>
                  <a:gd name="connsiteX1" fmla="*/ 616619 w 616619"/>
                  <a:gd name="connsiteY1" fmla="*/ 0 h 621814"/>
                  <a:gd name="connsiteX2" fmla="*/ 616619 w 616619"/>
                  <a:gd name="connsiteY2" fmla="*/ 621814 h 621814"/>
                  <a:gd name="connsiteX3" fmla="*/ 0 w 616619"/>
                  <a:gd name="connsiteY3" fmla="*/ 621814 h 621814"/>
                  <a:gd name="connsiteX4" fmla="*/ 0 w 616619"/>
                  <a:gd name="connsiteY4" fmla="*/ 0 h 621814"/>
                  <a:gd name="connsiteX0" fmla="*/ 0 w 616619"/>
                  <a:gd name="connsiteY0" fmla="*/ 0 h 688563"/>
                  <a:gd name="connsiteX1" fmla="*/ 616619 w 616619"/>
                  <a:gd name="connsiteY1" fmla="*/ 0 h 688563"/>
                  <a:gd name="connsiteX2" fmla="*/ 616619 w 616619"/>
                  <a:gd name="connsiteY2" fmla="*/ 621814 h 688563"/>
                  <a:gd name="connsiteX3" fmla="*/ 0 w 616619"/>
                  <a:gd name="connsiteY3" fmla="*/ 621814 h 688563"/>
                  <a:gd name="connsiteX4" fmla="*/ 0 w 616619"/>
                  <a:gd name="connsiteY4" fmla="*/ 0 h 688563"/>
                  <a:gd name="connsiteX0" fmla="*/ 0 w 616619"/>
                  <a:gd name="connsiteY0" fmla="*/ 0 h 708755"/>
                  <a:gd name="connsiteX1" fmla="*/ 616619 w 616619"/>
                  <a:gd name="connsiteY1" fmla="*/ 0 h 708755"/>
                  <a:gd name="connsiteX2" fmla="*/ 616619 w 616619"/>
                  <a:gd name="connsiteY2" fmla="*/ 621814 h 708755"/>
                  <a:gd name="connsiteX3" fmla="*/ 0 w 616619"/>
                  <a:gd name="connsiteY3" fmla="*/ 621814 h 708755"/>
                  <a:gd name="connsiteX4" fmla="*/ 0 w 616619"/>
                  <a:gd name="connsiteY4" fmla="*/ 0 h 708755"/>
                  <a:gd name="connsiteX0" fmla="*/ 0 w 616619"/>
                  <a:gd name="connsiteY0" fmla="*/ 0 h 711984"/>
                  <a:gd name="connsiteX1" fmla="*/ 616619 w 616619"/>
                  <a:gd name="connsiteY1" fmla="*/ 0 h 711984"/>
                  <a:gd name="connsiteX2" fmla="*/ 616619 w 616619"/>
                  <a:gd name="connsiteY2" fmla="*/ 621814 h 711984"/>
                  <a:gd name="connsiteX3" fmla="*/ 0 w 616619"/>
                  <a:gd name="connsiteY3" fmla="*/ 621814 h 711984"/>
                  <a:gd name="connsiteX4" fmla="*/ 0 w 616619"/>
                  <a:gd name="connsiteY4" fmla="*/ 0 h 711984"/>
                  <a:gd name="connsiteX0" fmla="*/ 0 w 616619"/>
                  <a:gd name="connsiteY0" fmla="*/ 0 h 712500"/>
                  <a:gd name="connsiteX1" fmla="*/ 616619 w 616619"/>
                  <a:gd name="connsiteY1" fmla="*/ 0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30030"/>
                  <a:gd name="connsiteY0" fmla="*/ 0 h 712500"/>
                  <a:gd name="connsiteX1" fmla="*/ 630030 w 630030"/>
                  <a:gd name="connsiteY1" fmla="*/ 2440 h 712500"/>
                  <a:gd name="connsiteX2" fmla="*/ 616619 w 630030"/>
                  <a:gd name="connsiteY2" fmla="*/ 621814 h 712500"/>
                  <a:gd name="connsiteX3" fmla="*/ 0 w 630030"/>
                  <a:gd name="connsiteY3" fmla="*/ 621814 h 712500"/>
                  <a:gd name="connsiteX4" fmla="*/ 0 w 630030"/>
                  <a:gd name="connsiteY4" fmla="*/ 0 h 712500"/>
                  <a:gd name="connsiteX0" fmla="*/ 0 w 616619"/>
                  <a:gd name="connsiteY0" fmla="*/ 0 h 712500"/>
                  <a:gd name="connsiteX1" fmla="*/ 583210 w 616619"/>
                  <a:gd name="connsiteY1" fmla="*/ 16091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29296"/>
                  <a:gd name="connsiteY0" fmla="*/ 0 h 712500"/>
                  <a:gd name="connsiteX1" fmla="*/ 629296 w 629296"/>
                  <a:gd name="connsiteY1" fmla="*/ 21703 h 712500"/>
                  <a:gd name="connsiteX2" fmla="*/ 616619 w 629296"/>
                  <a:gd name="connsiteY2" fmla="*/ 621814 h 712500"/>
                  <a:gd name="connsiteX3" fmla="*/ 0 w 629296"/>
                  <a:gd name="connsiteY3" fmla="*/ 621814 h 712500"/>
                  <a:gd name="connsiteX4" fmla="*/ 0 w 629296"/>
                  <a:gd name="connsiteY4" fmla="*/ 0 h 712500"/>
                  <a:gd name="connsiteX0" fmla="*/ 0 w 629296"/>
                  <a:gd name="connsiteY0" fmla="*/ 11210 h 723710"/>
                  <a:gd name="connsiteX1" fmla="*/ 629296 w 629296"/>
                  <a:gd name="connsiteY1" fmla="*/ 32913 h 723710"/>
                  <a:gd name="connsiteX2" fmla="*/ 616619 w 629296"/>
                  <a:gd name="connsiteY2" fmla="*/ 633024 h 723710"/>
                  <a:gd name="connsiteX3" fmla="*/ 0 w 629296"/>
                  <a:gd name="connsiteY3" fmla="*/ 633024 h 723710"/>
                  <a:gd name="connsiteX4" fmla="*/ 0 w 629296"/>
                  <a:gd name="connsiteY4" fmla="*/ 11210 h 723710"/>
                  <a:gd name="connsiteX0" fmla="*/ 0 w 629296"/>
                  <a:gd name="connsiteY0" fmla="*/ 31201 h 743701"/>
                  <a:gd name="connsiteX1" fmla="*/ 629296 w 629296"/>
                  <a:gd name="connsiteY1" fmla="*/ 52904 h 743701"/>
                  <a:gd name="connsiteX2" fmla="*/ 616619 w 629296"/>
                  <a:gd name="connsiteY2" fmla="*/ 653015 h 743701"/>
                  <a:gd name="connsiteX3" fmla="*/ 0 w 629296"/>
                  <a:gd name="connsiteY3" fmla="*/ 653015 h 743701"/>
                  <a:gd name="connsiteX4" fmla="*/ 0 w 629296"/>
                  <a:gd name="connsiteY4" fmla="*/ 31201 h 743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9296" h="743701">
                    <a:moveTo>
                      <a:pt x="0" y="31201"/>
                    </a:moveTo>
                    <a:cubicBezTo>
                      <a:pt x="200260" y="-15942"/>
                      <a:pt x="415878" y="-10414"/>
                      <a:pt x="629296" y="52904"/>
                    </a:cubicBezTo>
                    <a:lnTo>
                      <a:pt x="616619" y="653015"/>
                    </a:lnTo>
                    <a:cubicBezTo>
                      <a:pt x="436182" y="804442"/>
                      <a:pt x="84588" y="739080"/>
                      <a:pt x="0" y="653015"/>
                    </a:cubicBezTo>
                    <a:lnTo>
                      <a:pt x="0" y="31201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9" name="Rettangolo con angoli arrotondati 68">
                <a:extLst>
                  <a:ext uri="{FF2B5EF4-FFF2-40B4-BE49-F238E27FC236}">
                    <a16:creationId xmlns:a16="http://schemas.microsoft.com/office/drawing/2014/main" id="{22F9B18D-FAA5-6BC4-C2ED-DDFBEF2F652C}"/>
                  </a:ext>
                </a:extLst>
              </p:cNvPr>
              <p:cNvSpPr/>
              <p:nvPr/>
            </p:nvSpPr>
            <p:spPr>
              <a:xfrm rot="932484">
                <a:off x="7878799" y="3516627"/>
                <a:ext cx="180607" cy="4716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Rettangolo con angoli arrotondati 69">
                <a:extLst>
                  <a:ext uri="{FF2B5EF4-FFF2-40B4-BE49-F238E27FC236}">
                    <a16:creationId xmlns:a16="http://schemas.microsoft.com/office/drawing/2014/main" id="{8148E16D-2406-FC05-E74D-96513B58854C}"/>
                  </a:ext>
                </a:extLst>
              </p:cNvPr>
              <p:cNvSpPr/>
              <p:nvPr/>
            </p:nvSpPr>
            <p:spPr>
              <a:xfrm rot="1190323">
                <a:off x="8303944" y="3644241"/>
                <a:ext cx="180607" cy="4716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93EB1705-E7BE-AFB4-F961-3EB0C73AD69E}"/>
                </a:ext>
              </a:extLst>
            </p:cNvPr>
            <p:cNvGrpSpPr/>
            <p:nvPr/>
          </p:nvGrpSpPr>
          <p:grpSpPr>
            <a:xfrm>
              <a:off x="8041251" y="3114001"/>
              <a:ext cx="1453281" cy="798986"/>
              <a:chOff x="8041251" y="3114001"/>
              <a:chExt cx="1453281" cy="798986"/>
            </a:xfrm>
          </p:grpSpPr>
          <p:grpSp>
            <p:nvGrpSpPr>
              <p:cNvPr id="60" name="Gruppo 59">
                <a:extLst>
                  <a:ext uri="{FF2B5EF4-FFF2-40B4-BE49-F238E27FC236}">
                    <a16:creationId xmlns:a16="http://schemas.microsoft.com/office/drawing/2014/main" id="{504B4E27-F3EB-C060-EC50-EDD6427F54ED}"/>
                  </a:ext>
                </a:extLst>
              </p:cNvPr>
              <p:cNvGrpSpPr/>
              <p:nvPr/>
            </p:nvGrpSpPr>
            <p:grpSpPr>
              <a:xfrm>
                <a:off x="8041251" y="3281209"/>
                <a:ext cx="480577" cy="631778"/>
                <a:chOff x="8017161" y="3295527"/>
                <a:chExt cx="480577" cy="631778"/>
              </a:xfrm>
            </p:grpSpPr>
            <p:sp>
              <p:nvSpPr>
                <p:cNvPr id="65" name="Trapezio 49">
                  <a:extLst>
                    <a:ext uri="{FF2B5EF4-FFF2-40B4-BE49-F238E27FC236}">
                      <a16:creationId xmlns:a16="http://schemas.microsoft.com/office/drawing/2014/main" id="{094477E4-704E-64F4-3077-63F79414C6E8}"/>
                    </a:ext>
                  </a:extLst>
                </p:cNvPr>
                <p:cNvSpPr/>
                <p:nvPr/>
              </p:nvSpPr>
              <p:spPr>
                <a:xfrm rot="11738135">
                  <a:off x="8017161" y="3295527"/>
                  <a:ext cx="480577" cy="468662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6" name="Ovale 65">
                  <a:extLst>
                    <a:ext uri="{FF2B5EF4-FFF2-40B4-BE49-F238E27FC236}">
                      <a16:creationId xmlns:a16="http://schemas.microsoft.com/office/drawing/2014/main" id="{D250C48E-AA92-B55B-166F-ACEBD5295B11}"/>
                    </a:ext>
                  </a:extLst>
                </p:cNvPr>
                <p:cNvSpPr/>
                <p:nvPr/>
              </p:nvSpPr>
              <p:spPr>
                <a:xfrm>
                  <a:off x="8030019" y="3658676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61" name="Gruppo 60">
                <a:extLst>
                  <a:ext uri="{FF2B5EF4-FFF2-40B4-BE49-F238E27FC236}">
                    <a16:creationId xmlns:a16="http://schemas.microsoft.com/office/drawing/2014/main" id="{6392A4DF-0740-F5AA-ED52-398B566A0E36}"/>
                  </a:ext>
                </a:extLst>
              </p:cNvPr>
              <p:cNvGrpSpPr/>
              <p:nvPr/>
            </p:nvGrpSpPr>
            <p:grpSpPr>
              <a:xfrm>
                <a:off x="8992065" y="3239791"/>
                <a:ext cx="502467" cy="641469"/>
                <a:chOff x="8992065" y="3239791"/>
                <a:chExt cx="502467" cy="641469"/>
              </a:xfrm>
            </p:grpSpPr>
            <p:sp>
              <p:nvSpPr>
                <p:cNvPr id="63" name="Trapezio 49">
                  <a:extLst>
                    <a:ext uri="{FF2B5EF4-FFF2-40B4-BE49-F238E27FC236}">
                      <a16:creationId xmlns:a16="http://schemas.microsoft.com/office/drawing/2014/main" id="{71596AB3-8638-55AA-113F-D5004BC80CC9}"/>
                    </a:ext>
                  </a:extLst>
                </p:cNvPr>
                <p:cNvSpPr/>
                <p:nvPr/>
              </p:nvSpPr>
              <p:spPr>
                <a:xfrm rot="9729401" flipH="1">
                  <a:off x="8992065" y="3239791"/>
                  <a:ext cx="502467" cy="507508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4" name="Ovale 63">
                  <a:extLst>
                    <a:ext uri="{FF2B5EF4-FFF2-40B4-BE49-F238E27FC236}">
                      <a16:creationId xmlns:a16="http://schemas.microsoft.com/office/drawing/2014/main" id="{4F729A88-6753-21B9-BC6C-647D65355133}"/>
                    </a:ext>
                  </a:extLst>
                </p:cNvPr>
                <p:cNvSpPr/>
                <p:nvPr/>
              </p:nvSpPr>
              <p:spPr>
                <a:xfrm>
                  <a:off x="9207716" y="3612631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62" name="Esagono 45">
                <a:extLst>
                  <a:ext uri="{FF2B5EF4-FFF2-40B4-BE49-F238E27FC236}">
                    <a16:creationId xmlns:a16="http://schemas.microsoft.com/office/drawing/2014/main" id="{C8133C4F-9690-A15D-8E23-CB8F0C59BABA}"/>
                  </a:ext>
                </a:extLst>
              </p:cNvPr>
              <p:cNvSpPr/>
              <p:nvPr/>
            </p:nvSpPr>
            <p:spPr>
              <a:xfrm>
                <a:off x="8240379" y="3114001"/>
                <a:ext cx="997854" cy="678990"/>
              </a:xfrm>
              <a:custGeom>
                <a:avLst/>
                <a:gdLst>
                  <a:gd name="connsiteX0" fmla="*/ 0 w 880368"/>
                  <a:gd name="connsiteY0" fmla="*/ 414515 h 829030"/>
                  <a:gd name="connsiteX1" fmla="*/ 207258 w 880368"/>
                  <a:gd name="connsiteY1" fmla="*/ 0 h 829030"/>
                  <a:gd name="connsiteX2" fmla="*/ 673111 w 880368"/>
                  <a:gd name="connsiteY2" fmla="*/ 0 h 829030"/>
                  <a:gd name="connsiteX3" fmla="*/ 880368 w 880368"/>
                  <a:gd name="connsiteY3" fmla="*/ 414515 h 829030"/>
                  <a:gd name="connsiteX4" fmla="*/ 673111 w 880368"/>
                  <a:gd name="connsiteY4" fmla="*/ 829030 h 829030"/>
                  <a:gd name="connsiteX5" fmla="*/ 207258 w 880368"/>
                  <a:gd name="connsiteY5" fmla="*/ 829030 h 829030"/>
                  <a:gd name="connsiteX6" fmla="*/ 0 w 880368"/>
                  <a:gd name="connsiteY6" fmla="*/ 414515 h 829030"/>
                  <a:gd name="connsiteX0" fmla="*/ 0 w 886471"/>
                  <a:gd name="connsiteY0" fmla="*/ 414515 h 829030"/>
                  <a:gd name="connsiteX1" fmla="*/ 207258 w 886471"/>
                  <a:gd name="connsiteY1" fmla="*/ 0 h 829030"/>
                  <a:gd name="connsiteX2" fmla="*/ 886471 w 886471"/>
                  <a:gd name="connsiteY2" fmla="*/ 251460 h 829030"/>
                  <a:gd name="connsiteX3" fmla="*/ 880368 w 886471"/>
                  <a:gd name="connsiteY3" fmla="*/ 414515 h 829030"/>
                  <a:gd name="connsiteX4" fmla="*/ 673111 w 886471"/>
                  <a:gd name="connsiteY4" fmla="*/ 829030 h 829030"/>
                  <a:gd name="connsiteX5" fmla="*/ 207258 w 886471"/>
                  <a:gd name="connsiteY5" fmla="*/ 829030 h 829030"/>
                  <a:gd name="connsiteX6" fmla="*/ 0 w 886471"/>
                  <a:gd name="connsiteY6" fmla="*/ 414515 h 829030"/>
                  <a:gd name="connsiteX0" fmla="*/ 0 w 886471"/>
                  <a:gd name="connsiteY0" fmla="*/ 163055 h 577570"/>
                  <a:gd name="connsiteX1" fmla="*/ 9138 w 886471"/>
                  <a:gd name="connsiteY1" fmla="*/ 15240 h 577570"/>
                  <a:gd name="connsiteX2" fmla="*/ 886471 w 886471"/>
                  <a:gd name="connsiteY2" fmla="*/ 0 h 577570"/>
                  <a:gd name="connsiteX3" fmla="*/ 880368 w 886471"/>
                  <a:gd name="connsiteY3" fmla="*/ 163055 h 577570"/>
                  <a:gd name="connsiteX4" fmla="*/ 673111 w 886471"/>
                  <a:gd name="connsiteY4" fmla="*/ 577570 h 577570"/>
                  <a:gd name="connsiteX5" fmla="*/ 207258 w 886471"/>
                  <a:gd name="connsiteY5" fmla="*/ 577570 h 577570"/>
                  <a:gd name="connsiteX6" fmla="*/ 0 w 886471"/>
                  <a:gd name="connsiteY6" fmla="*/ 163055 h 57757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673111 w 886471"/>
                  <a:gd name="connsiteY4" fmla="*/ 57757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6471" h="585190">
                    <a:moveTo>
                      <a:pt x="0" y="163055"/>
                    </a:moveTo>
                    <a:lnTo>
                      <a:pt x="9138" y="15240"/>
                    </a:lnTo>
                    <a:cubicBezTo>
                      <a:pt x="435102" y="157347"/>
                      <a:pt x="487211" y="181705"/>
                      <a:pt x="886471" y="0"/>
                    </a:cubicBezTo>
                    <a:lnTo>
                      <a:pt x="880368" y="163055"/>
                    </a:lnTo>
                    <a:cubicBezTo>
                      <a:pt x="621142" y="287485"/>
                      <a:pt x="564689" y="300388"/>
                      <a:pt x="528331" y="585190"/>
                    </a:cubicBezTo>
                    <a:lnTo>
                      <a:pt x="367278" y="585190"/>
                    </a:lnTo>
                    <a:cubicBezTo>
                      <a:pt x="293336" y="421618"/>
                      <a:pt x="364310" y="330077"/>
                      <a:pt x="0" y="16305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31" name="Rettangolo con angoli arrotondati 30">
              <a:extLst>
                <a:ext uri="{FF2B5EF4-FFF2-40B4-BE49-F238E27FC236}">
                  <a16:creationId xmlns:a16="http://schemas.microsoft.com/office/drawing/2014/main" id="{042D2F59-98C5-4240-B38B-A696F4B6D1A0}"/>
                </a:ext>
              </a:extLst>
            </p:cNvPr>
            <p:cNvSpPr/>
            <p:nvPr/>
          </p:nvSpPr>
          <p:spPr>
            <a:xfrm rot="219375">
              <a:off x="9441989" y="3566717"/>
              <a:ext cx="180607" cy="47163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2" name="Figura a mano libera: forma 31">
              <a:extLst>
                <a:ext uri="{FF2B5EF4-FFF2-40B4-BE49-F238E27FC236}">
                  <a16:creationId xmlns:a16="http://schemas.microsoft.com/office/drawing/2014/main" id="{E5CFD8E5-E198-4D01-C325-24863B6C008B}"/>
                </a:ext>
              </a:extLst>
            </p:cNvPr>
            <p:cNvSpPr/>
            <p:nvPr/>
          </p:nvSpPr>
          <p:spPr>
            <a:xfrm>
              <a:off x="7044091" y="6364594"/>
              <a:ext cx="900097" cy="300612"/>
            </a:xfrm>
            <a:custGeom>
              <a:avLst/>
              <a:gdLst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95300 w 857250"/>
                <a:gd name="connsiteY2" fmla="*/ 18669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83870 w 857250"/>
                <a:gd name="connsiteY2" fmla="*/ 16002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252004"/>
                <a:gd name="connsiteX1" fmla="*/ 72390 w 857250"/>
                <a:gd name="connsiteY1" fmla="*/ 3810 h 252004"/>
                <a:gd name="connsiteX2" fmla="*/ 483870 w 857250"/>
                <a:gd name="connsiteY2" fmla="*/ 160020 h 252004"/>
                <a:gd name="connsiteX3" fmla="*/ 811530 w 857250"/>
                <a:gd name="connsiteY3" fmla="*/ 0 h 252004"/>
                <a:gd name="connsiteX4" fmla="*/ 857250 w 857250"/>
                <a:gd name="connsiteY4" fmla="*/ 186690 h 252004"/>
                <a:gd name="connsiteX5" fmla="*/ 0 w 857250"/>
                <a:gd name="connsiteY5" fmla="*/ 129540 h 252004"/>
                <a:gd name="connsiteX0" fmla="*/ 313 w 857563"/>
                <a:gd name="connsiteY0" fmla="*/ 129540 h 276462"/>
                <a:gd name="connsiteX1" fmla="*/ 72703 w 857563"/>
                <a:gd name="connsiteY1" fmla="*/ 3810 h 276462"/>
                <a:gd name="connsiteX2" fmla="*/ 484183 w 857563"/>
                <a:gd name="connsiteY2" fmla="*/ 160020 h 276462"/>
                <a:gd name="connsiteX3" fmla="*/ 811843 w 857563"/>
                <a:gd name="connsiteY3" fmla="*/ 0 h 276462"/>
                <a:gd name="connsiteX4" fmla="*/ 857563 w 857563"/>
                <a:gd name="connsiteY4" fmla="*/ 186690 h 276462"/>
                <a:gd name="connsiteX5" fmla="*/ 313 w 857563"/>
                <a:gd name="connsiteY5" fmla="*/ 129540 h 276462"/>
                <a:gd name="connsiteX0" fmla="*/ 4085 w 861335"/>
                <a:gd name="connsiteY0" fmla="*/ 129540 h 276462"/>
                <a:gd name="connsiteX1" fmla="*/ 76475 w 861335"/>
                <a:gd name="connsiteY1" fmla="*/ 3810 h 276462"/>
                <a:gd name="connsiteX2" fmla="*/ 487955 w 861335"/>
                <a:gd name="connsiteY2" fmla="*/ 160020 h 276462"/>
                <a:gd name="connsiteX3" fmla="*/ 815615 w 861335"/>
                <a:gd name="connsiteY3" fmla="*/ 0 h 276462"/>
                <a:gd name="connsiteX4" fmla="*/ 861335 w 861335"/>
                <a:gd name="connsiteY4" fmla="*/ 186690 h 276462"/>
                <a:gd name="connsiteX5" fmla="*/ 4085 w 861335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3690 h 300612"/>
                <a:gd name="connsiteX1" fmla="*/ 78760 w 887664"/>
                <a:gd name="connsiteY1" fmla="*/ 27960 h 300612"/>
                <a:gd name="connsiteX2" fmla="*/ 490240 w 887664"/>
                <a:gd name="connsiteY2" fmla="*/ 184170 h 300612"/>
                <a:gd name="connsiteX3" fmla="*/ 817900 w 887664"/>
                <a:gd name="connsiteY3" fmla="*/ 24150 h 300612"/>
                <a:gd name="connsiteX4" fmla="*/ 863620 w 887664"/>
                <a:gd name="connsiteY4" fmla="*/ 210840 h 300612"/>
                <a:gd name="connsiteX5" fmla="*/ 6370 w 887664"/>
                <a:gd name="connsiteY5" fmla="*/ 153690 h 30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7664" h="300612">
                  <a:moveTo>
                    <a:pt x="6370" y="153690"/>
                  </a:moveTo>
                  <a:cubicBezTo>
                    <a:pt x="-15220" y="88920"/>
                    <a:pt x="20340" y="73680"/>
                    <a:pt x="78760" y="27960"/>
                  </a:cubicBezTo>
                  <a:cubicBezTo>
                    <a:pt x="166390" y="11450"/>
                    <a:pt x="337840" y="196870"/>
                    <a:pt x="490240" y="184170"/>
                  </a:cubicBezTo>
                  <a:cubicBezTo>
                    <a:pt x="637560" y="161310"/>
                    <a:pt x="769640" y="-74910"/>
                    <a:pt x="817900" y="24150"/>
                  </a:cubicBezTo>
                  <a:cubicBezTo>
                    <a:pt x="894100" y="67330"/>
                    <a:pt x="905530" y="171470"/>
                    <a:pt x="863620" y="210840"/>
                  </a:cubicBezTo>
                  <a:cubicBezTo>
                    <a:pt x="535960" y="378480"/>
                    <a:pt x="-8870" y="283230"/>
                    <a:pt x="6370" y="15369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33" name="Gruppo 32">
              <a:extLst>
                <a:ext uri="{FF2B5EF4-FFF2-40B4-BE49-F238E27FC236}">
                  <a16:creationId xmlns:a16="http://schemas.microsoft.com/office/drawing/2014/main" id="{82E7188E-0575-6971-30E6-239A73A4ACA4}"/>
                </a:ext>
              </a:extLst>
            </p:cNvPr>
            <p:cNvGrpSpPr/>
            <p:nvPr/>
          </p:nvGrpSpPr>
          <p:grpSpPr>
            <a:xfrm>
              <a:off x="7901890" y="179224"/>
              <a:ext cx="1533360" cy="1226394"/>
              <a:chOff x="1553252" y="1735995"/>
              <a:chExt cx="1533360" cy="1226394"/>
            </a:xfrm>
          </p:grpSpPr>
          <p:sp>
            <p:nvSpPr>
              <p:cNvPr id="49" name="Esagono 91">
                <a:extLst>
                  <a:ext uri="{FF2B5EF4-FFF2-40B4-BE49-F238E27FC236}">
                    <a16:creationId xmlns:a16="http://schemas.microsoft.com/office/drawing/2014/main" id="{5A4B5509-1AE4-EF6A-B5CC-06992E64681F}"/>
                  </a:ext>
                </a:extLst>
              </p:cNvPr>
              <p:cNvSpPr/>
              <p:nvPr/>
            </p:nvSpPr>
            <p:spPr>
              <a:xfrm rot="16200000">
                <a:off x="1770553" y="1646330"/>
                <a:ext cx="1098758" cy="1533360"/>
              </a:xfrm>
              <a:custGeom>
                <a:avLst/>
                <a:gdLst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68986 h 1502413"/>
                  <a:gd name="connsiteX1" fmla="*/ 202896 w 1182033"/>
                  <a:gd name="connsiteY1" fmla="*/ 35559 h 1502413"/>
                  <a:gd name="connsiteX2" fmla="*/ 979137 w 1182033"/>
                  <a:gd name="connsiteY2" fmla="*/ 35559 h 1502413"/>
                  <a:gd name="connsiteX3" fmla="*/ 1182033 w 1182033"/>
                  <a:gd name="connsiteY3" fmla="*/ 768986 h 1502413"/>
                  <a:gd name="connsiteX4" fmla="*/ 979137 w 1182033"/>
                  <a:gd name="connsiteY4" fmla="*/ 1502413 h 1502413"/>
                  <a:gd name="connsiteX5" fmla="*/ 202896 w 1182033"/>
                  <a:gd name="connsiteY5" fmla="*/ 1502413 h 1502413"/>
                  <a:gd name="connsiteX6" fmla="*/ 0 w 1182033"/>
                  <a:gd name="connsiteY6" fmla="*/ 768986 h 1502413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56364"/>
                  <a:gd name="connsiteX1" fmla="*/ 202896 w 1182033"/>
                  <a:gd name="connsiteY1" fmla="*/ 53102 h 1556364"/>
                  <a:gd name="connsiteX2" fmla="*/ 979137 w 1182033"/>
                  <a:gd name="connsiteY2" fmla="*/ 53102 h 1556364"/>
                  <a:gd name="connsiteX3" fmla="*/ 1182033 w 1182033"/>
                  <a:gd name="connsiteY3" fmla="*/ 786529 h 1556364"/>
                  <a:gd name="connsiteX4" fmla="*/ 979137 w 1182033"/>
                  <a:gd name="connsiteY4" fmla="*/ 1519956 h 1556364"/>
                  <a:gd name="connsiteX5" fmla="*/ 202896 w 1182033"/>
                  <a:gd name="connsiteY5" fmla="*/ 1519956 h 1556364"/>
                  <a:gd name="connsiteX6" fmla="*/ 0 w 1182033"/>
                  <a:gd name="connsiteY6" fmla="*/ 786529 h 1556364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1824 w 1183857"/>
                  <a:gd name="connsiteY0" fmla="*/ 786529 h 1577877"/>
                  <a:gd name="connsiteX1" fmla="*/ 204720 w 1183857"/>
                  <a:gd name="connsiteY1" fmla="*/ 53102 h 1577877"/>
                  <a:gd name="connsiteX2" fmla="*/ 980961 w 1183857"/>
                  <a:gd name="connsiteY2" fmla="*/ 53102 h 1577877"/>
                  <a:gd name="connsiteX3" fmla="*/ 1183857 w 1183857"/>
                  <a:gd name="connsiteY3" fmla="*/ 786529 h 1577877"/>
                  <a:gd name="connsiteX4" fmla="*/ 980961 w 1183857"/>
                  <a:gd name="connsiteY4" fmla="*/ 1519956 h 1577877"/>
                  <a:gd name="connsiteX5" fmla="*/ 204720 w 1183857"/>
                  <a:gd name="connsiteY5" fmla="*/ 1519956 h 1577877"/>
                  <a:gd name="connsiteX6" fmla="*/ 1824 w 1183857"/>
                  <a:gd name="connsiteY6" fmla="*/ 786529 h 1577877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0 w 1142683"/>
                  <a:gd name="connsiteY0" fmla="*/ 786530 h 1577877"/>
                  <a:gd name="connsiteX1" fmla="*/ 163546 w 1142683"/>
                  <a:gd name="connsiteY1" fmla="*/ 53102 h 1577877"/>
                  <a:gd name="connsiteX2" fmla="*/ 939787 w 1142683"/>
                  <a:gd name="connsiteY2" fmla="*/ 53102 h 1577877"/>
                  <a:gd name="connsiteX3" fmla="*/ 1142683 w 1142683"/>
                  <a:gd name="connsiteY3" fmla="*/ 786529 h 1577877"/>
                  <a:gd name="connsiteX4" fmla="*/ 939787 w 1142683"/>
                  <a:gd name="connsiteY4" fmla="*/ 1519956 h 1577877"/>
                  <a:gd name="connsiteX5" fmla="*/ 163546 w 1142683"/>
                  <a:gd name="connsiteY5" fmla="*/ 1519956 h 1577877"/>
                  <a:gd name="connsiteX6" fmla="*/ 0 w 1142683"/>
                  <a:gd name="connsiteY6" fmla="*/ 786530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4813" h="1577877">
                    <a:moveTo>
                      <a:pt x="0" y="802212"/>
                    </a:moveTo>
                    <a:cubicBezTo>
                      <a:pt x="2892" y="314279"/>
                      <a:pt x="99472" y="413789"/>
                      <a:pt x="155676" y="53102"/>
                    </a:cubicBezTo>
                    <a:cubicBezTo>
                      <a:pt x="393468" y="-7858"/>
                      <a:pt x="663645" y="-26906"/>
                      <a:pt x="931917" y="53102"/>
                    </a:cubicBezTo>
                    <a:cubicBezTo>
                      <a:pt x="972881" y="442361"/>
                      <a:pt x="1090041" y="500146"/>
                      <a:pt x="1134813" y="786529"/>
                    </a:cubicBezTo>
                    <a:cubicBezTo>
                      <a:pt x="1097663" y="1097683"/>
                      <a:pt x="955736" y="1126893"/>
                      <a:pt x="931917" y="1519956"/>
                    </a:cubicBezTo>
                    <a:cubicBezTo>
                      <a:pt x="570302" y="1601874"/>
                      <a:pt x="523010" y="1592349"/>
                      <a:pt x="155676" y="1519956"/>
                    </a:cubicBezTo>
                    <a:cubicBezTo>
                      <a:pt x="133768" y="1199286"/>
                      <a:pt x="5685" y="1310135"/>
                      <a:pt x="0" y="80221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50" name="Gruppo 49">
                <a:extLst>
                  <a:ext uri="{FF2B5EF4-FFF2-40B4-BE49-F238E27FC236}">
                    <a16:creationId xmlns:a16="http://schemas.microsoft.com/office/drawing/2014/main" id="{F78F09BF-7C4D-C6E3-F982-0AB0A34F5BC9}"/>
                  </a:ext>
                </a:extLst>
              </p:cNvPr>
              <p:cNvGrpSpPr/>
              <p:nvPr/>
            </p:nvGrpSpPr>
            <p:grpSpPr>
              <a:xfrm>
                <a:off x="1827580" y="1735995"/>
                <a:ext cx="984703" cy="1129404"/>
                <a:chOff x="1827580" y="1735995"/>
                <a:chExt cx="984703" cy="1129404"/>
              </a:xfrm>
            </p:grpSpPr>
            <p:sp>
              <p:nvSpPr>
                <p:cNvPr id="51" name="Pentagono 94">
                  <a:extLst>
                    <a:ext uri="{FF2B5EF4-FFF2-40B4-BE49-F238E27FC236}">
                      <a16:creationId xmlns:a16="http://schemas.microsoft.com/office/drawing/2014/main" id="{45EB5A36-891B-9AE1-E4F1-510C3ED40476}"/>
                    </a:ext>
                  </a:extLst>
                </p:cNvPr>
                <p:cNvSpPr/>
                <p:nvPr/>
              </p:nvSpPr>
              <p:spPr>
                <a:xfrm>
                  <a:off x="1827580" y="1863630"/>
                  <a:ext cx="984703" cy="502514"/>
                </a:xfrm>
                <a:custGeom>
                  <a:avLst/>
                  <a:gdLst>
                    <a:gd name="connsiteX0" fmla="*/ 1 w 1050012"/>
                    <a:gd name="connsiteY0" fmla="*/ 206866 h 541583"/>
                    <a:gd name="connsiteX1" fmla="*/ 525006 w 1050012"/>
                    <a:gd name="connsiteY1" fmla="*/ 0 h 541583"/>
                    <a:gd name="connsiteX2" fmla="*/ 1050011 w 1050012"/>
                    <a:gd name="connsiteY2" fmla="*/ 206866 h 541583"/>
                    <a:gd name="connsiteX3" fmla="*/ 849477 w 1050012"/>
                    <a:gd name="connsiteY3" fmla="*/ 541582 h 541583"/>
                    <a:gd name="connsiteX4" fmla="*/ 200535 w 1050012"/>
                    <a:gd name="connsiteY4" fmla="*/ 541582 h 541583"/>
                    <a:gd name="connsiteX5" fmla="*/ 1 w 1050012"/>
                    <a:gd name="connsiteY5" fmla="*/ 206866 h 541583"/>
                    <a:gd name="connsiteX0" fmla="*/ 0 w 1050010"/>
                    <a:gd name="connsiteY0" fmla="*/ 95106 h 429822"/>
                    <a:gd name="connsiteX1" fmla="*/ 547865 w 1050010"/>
                    <a:gd name="connsiteY1" fmla="*/ 0 h 429822"/>
                    <a:gd name="connsiteX2" fmla="*/ 1050010 w 1050010"/>
                    <a:gd name="connsiteY2" fmla="*/ 95106 h 429822"/>
                    <a:gd name="connsiteX3" fmla="*/ 849476 w 1050010"/>
                    <a:gd name="connsiteY3" fmla="*/ 429822 h 429822"/>
                    <a:gd name="connsiteX4" fmla="*/ 200534 w 1050010"/>
                    <a:gd name="connsiteY4" fmla="*/ 429822 h 429822"/>
                    <a:gd name="connsiteX5" fmla="*/ 0 w 1050010"/>
                    <a:gd name="connsiteY5" fmla="*/ 95106 h 429822"/>
                    <a:gd name="connsiteX0" fmla="*/ 0 w 1050010"/>
                    <a:gd name="connsiteY0" fmla="*/ 163686 h 498402"/>
                    <a:gd name="connsiteX1" fmla="*/ 525005 w 1050010"/>
                    <a:gd name="connsiteY1" fmla="*/ 0 h 498402"/>
                    <a:gd name="connsiteX2" fmla="*/ 1050010 w 1050010"/>
                    <a:gd name="connsiteY2" fmla="*/ 163686 h 498402"/>
                    <a:gd name="connsiteX3" fmla="*/ 849476 w 1050010"/>
                    <a:gd name="connsiteY3" fmla="*/ 498402 h 498402"/>
                    <a:gd name="connsiteX4" fmla="*/ 200534 w 1050010"/>
                    <a:gd name="connsiteY4" fmla="*/ 498402 h 498402"/>
                    <a:gd name="connsiteX5" fmla="*/ 0 w 105001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9840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5014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75542"/>
                    <a:gd name="connsiteX1" fmla="*/ 525005 w 1019530"/>
                    <a:gd name="connsiteY1" fmla="*/ 0 h 475542"/>
                    <a:gd name="connsiteX2" fmla="*/ 1019530 w 1019530"/>
                    <a:gd name="connsiteY2" fmla="*/ 178926 h 475542"/>
                    <a:gd name="connsiteX3" fmla="*/ 849476 w 1019530"/>
                    <a:gd name="connsiteY3" fmla="*/ 450142 h 475542"/>
                    <a:gd name="connsiteX4" fmla="*/ 205614 w 1019530"/>
                    <a:gd name="connsiteY4" fmla="*/ 475542 h 475542"/>
                    <a:gd name="connsiteX5" fmla="*/ 0 w 1019530"/>
                    <a:gd name="connsiteY5" fmla="*/ 163686 h 475542"/>
                    <a:gd name="connsiteX0" fmla="*/ 0 w 1019530"/>
                    <a:gd name="connsiteY0" fmla="*/ 163686 h 480622"/>
                    <a:gd name="connsiteX1" fmla="*/ 525005 w 1019530"/>
                    <a:gd name="connsiteY1" fmla="*/ 0 h 480622"/>
                    <a:gd name="connsiteX2" fmla="*/ 1019530 w 1019530"/>
                    <a:gd name="connsiteY2" fmla="*/ 178926 h 480622"/>
                    <a:gd name="connsiteX3" fmla="*/ 811376 w 1019530"/>
                    <a:gd name="connsiteY3" fmla="*/ 480622 h 480622"/>
                    <a:gd name="connsiteX4" fmla="*/ 205614 w 1019530"/>
                    <a:gd name="connsiteY4" fmla="*/ 475542 h 480622"/>
                    <a:gd name="connsiteX5" fmla="*/ 0 w 1019530"/>
                    <a:gd name="connsiteY5" fmla="*/ 16368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38 w 973948"/>
                    <a:gd name="connsiteY0" fmla="*/ 184006 h 480622"/>
                    <a:gd name="connsiteX1" fmla="*/ 479423 w 973948"/>
                    <a:gd name="connsiteY1" fmla="*/ 0 h 480622"/>
                    <a:gd name="connsiteX2" fmla="*/ 973948 w 973948"/>
                    <a:gd name="connsiteY2" fmla="*/ 178926 h 480622"/>
                    <a:gd name="connsiteX3" fmla="*/ 765794 w 973948"/>
                    <a:gd name="connsiteY3" fmla="*/ 480622 h 480622"/>
                    <a:gd name="connsiteX4" fmla="*/ 160032 w 973948"/>
                    <a:gd name="connsiteY4" fmla="*/ 475542 h 480622"/>
                    <a:gd name="connsiteX5" fmla="*/ 138 w 973948"/>
                    <a:gd name="connsiteY5" fmla="*/ 184006 h 480622"/>
                    <a:gd name="connsiteX0" fmla="*/ 138 w 973948"/>
                    <a:gd name="connsiteY0" fmla="*/ 184006 h 497603"/>
                    <a:gd name="connsiteX1" fmla="*/ 479423 w 973948"/>
                    <a:gd name="connsiteY1" fmla="*/ 0 h 497603"/>
                    <a:gd name="connsiteX2" fmla="*/ 973948 w 973948"/>
                    <a:gd name="connsiteY2" fmla="*/ 178926 h 497603"/>
                    <a:gd name="connsiteX3" fmla="*/ 765794 w 973948"/>
                    <a:gd name="connsiteY3" fmla="*/ 480622 h 497603"/>
                    <a:gd name="connsiteX4" fmla="*/ 160032 w 973948"/>
                    <a:gd name="connsiteY4" fmla="*/ 475542 h 497603"/>
                    <a:gd name="connsiteX5" fmla="*/ 138 w 973948"/>
                    <a:gd name="connsiteY5" fmla="*/ 184006 h 497603"/>
                    <a:gd name="connsiteX0" fmla="*/ 252 w 974062"/>
                    <a:gd name="connsiteY0" fmla="*/ 184006 h 497603"/>
                    <a:gd name="connsiteX1" fmla="*/ 479537 w 974062"/>
                    <a:gd name="connsiteY1" fmla="*/ 0 h 497603"/>
                    <a:gd name="connsiteX2" fmla="*/ 974062 w 974062"/>
                    <a:gd name="connsiteY2" fmla="*/ 178926 h 497603"/>
                    <a:gd name="connsiteX3" fmla="*/ 765908 w 974062"/>
                    <a:gd name="connsiteY3" fmla="*/ 480622 h 497603"/>
                    <a:gd name="connsiteX4" fmla="*/ 160146 w 974062"/>
                    <a:gd name="connsiteY4" fmla="*/ 475542 h 497603"/>
                    <a:gd name="connsiteX5" fmla="*/ 252 w 974062"/>
                    <a:gd name="connsiteY5" fmla="*/ 184006 h 497603"/>
                    <a:gd name="connsiteX0" fmla="*/ 164 w 973974"/>
                    <a:gd name="connsiteY0" fmla="*/ 184006 h 497603"/>
                    <a:gd name="connsiteX1" fmla="*/ 479449 w 973974"/>
                    <a:gd name="connsiteY1" fmla="*/ 0 h 497603"/>
                    <a:gd name="connsiteX2" fmla="*/ 973974 w 973974"/>
                    <a:gd name="connsiteY2" fmla="*/ 178926 h 497603"/>
                    <a:gd name="connsiteX3" fmla="*/ 765820 w 973974"/>
                    <a:gd name="connsiteY3" fmla="*/ 480622 h 497603"/>
                    <a:gd name="connsiteX4" fmla="*/ 160058 w 973974"/>
                    <a:gd name="connsiteY4" fmla="*/ 475542 h 497603"/>
                    <a:gd name="connsiteX5" fmla="*/ 164 w 973974"/>
                    <a:gd name="connsiteY5" fmla="*/ 184006 h 497603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2514"/>
                    <a:gd name="connsiteX1" fmla="*/ 479449 w 973974"/>
                    <a:gd name="connsiteY1" fmla="*/ 0 h 502514"/>
                    <a:gd name="connsiteX2" fmla="*/ 973974 w 973974"/>
                    <a:gd name="connsiteY2" fmla="*/ 178926 h 502514"/>
                    <a:gd name="connsiteX3" fmla="*/ 765820 w 973974"/>
                    <a:gd name="connsiteY3" fmla="*/ 480622 h 502514"/>
                    <a:gd name="connsiteX4" fmla="*/ 160058 w 973974"/>
                    <a:gd name="connsiteY4" fmla="*/ 475542 h 502514"/>
                    <a:gd name="connsiteX5" fmla="*/ 164 w 973974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16 h 502524"/>
                    <a:gd name="connsiteX1" fmla="*/ 479449 w 984703"/>
                    <a:gd name="connsiteY1" fmla="*/ 10 h 502524"/>
                    <a:gd name="connsiteX2" fmla="*/ 973974 w 984703"/>
                    <a:gd name="connsiteY2" fmla="*/ 178936 h 502524"/>
                    <a:gd name="connsiteX3" fmla="*/ 765820 w 984703"/>
                    <a:gd name="connsiteY3" fmla="*/ 480632 h 502524"/>
                    <a:gd name="connsiteX4" fmla="*/ 160058 w 984703"/>
                    <a:gd name="connsiteY4" fmla="*/ 475552 h 502524"/>
                    <a:gd name="connsiteX5" fmla="*/ 164 w 984703"/>
                    <a:gd name="connsiteY5" fmla="*/ 184016 h 50252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921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84703" h="502514">
                      <a:moveTo>
                        <a:pt x="164" y="184006"/>
                      </a:moveTo>
                      <a:cubicBezTo>
                        <a:pt x="20226" y="127751"/>
                        <a:pt x="301907" y="10535"/>
                        <a:pt x="492149" y="0"/>
                      </a:cubicBezTo>
                      <a:cubicBezTo>
                        <a:pt x="776371" y="8842"/>
                        <a:pt x="951372" y="124364"/>
                        <a:pt x="973974" y="178926"/>
                      </a:cubicBezTo>
                      <a:cubicBezTo>
                        <a:pt x="990949" y="210911"/>
                        <a:pt x="1020625" y="441017"/>
                        <a:pt x="765820" y="480622"/>
                      </a:cubicBezTo>
                      <a:cubicBezTo>
                        <a:pt x="698519" y="496709"/>
                        <a:pt x="306099" y="522955"/>
                        <a:pt x="160058" y="475542"/>
                      </a:cubicBezTo>
                      <a:cubicBezTo>
                        <a:pt x="111840" y="457103"/>
                        <a:pt x="-4958" y="469145"/>
                        <a:pt x="164" y="184006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52" name="Gruppo 51">
                  <a:extLst>
                    <a:ext uri="{FF2B5EF4-FFF2-40B4-BE49-F238E27FC236}">
                      <a16:creationId xmlns:a16="http://schemas.microsoft.com/office/drawing/2014/main" id="{0C234E3D-2FAA-40BB-19C6-C92E9DAB3267}"/>
                    </a:ext>
                  </a:extLst>
                </p:cNvPr>
                <p:cNvGrpSpPr/>
                <p:nvPr/>
              </p:nvGrpSpPr>
              <p:grpSpPr>
                <a:xfrm>
                  <a:off x="1933690" y="2420226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58" name="Ovale 57">
                    <a:extLst>
                      <a:ext uri="{FF2B5EF4-FFF2-40B4-BE49-F238E27FC236}">
                        <a16:creationId xmlns:a16="http://schemas.microsoft.com/office/drawing/2014/main" id="{1B39A63F-1205-8BF5-1BCA-50A44884A5AD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59" name="Ovale 58">
                    <a:extLst>
                      <a:ext uri="{FF2B5EF4-FFF2-40B4-BE49-F238E27FC236}">
                        <a16:creationId xmlns:a16="http://schemas.microsoft.com/office/drawing/2014/main" id="{0A3A4A06-E962-CE17-549E-FADED446BD0A}"/>
                      </a:ext>
                    </a:extLst>
                  </p:cNvPr>
                  <p:cNvSpPr/>
                  <p:nvPr/>
                </p:nvSpPr>
                <p:spPr>
                  <a:xfrm>
                    <a:off x="3701366" y="1634951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53" name="Trapezio 52">
                  <a:extLst>
                    <a:ext uri="{FF2B5EF4-FFF2-40B4-BE49-F238E27FC236}">
                      <a16:creationId xmlns:a16="http://schemas.microsoft.com/office/drawing/2014/main" id="{223CF1DA-68E0-7F92-9188-C81A8FD82DC0}"/>
                    </a:ext>
                  </a:extLst>
                </p:cNvPr>
                <p:cNvSpPr/>
                <p:nvPr/>
              </p:nvSpPr>
              <p:spPr>
                <a:xfrm rot="10800000">
                  <a:off x="2282428" y="2812059"/>
                  <a:ext cx="68580" cy="53340"/>
                </a:xfrm>
                <a:prstGeom prst="trapezoid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4" name="Arco 53">
                  <a:extLst>
                    <a:ext uri="{FF2B5EF4-FFF2-40B4-BE49-F238E27FC236}">
                      <a16:creationId xmlns:a16="http://schemas.microsoft.com/office/drawing/2014/main" id="{5090D9CF-0E51-2748-5712-71D1756FF610}"/>
                    </a:ext>
                  </a:extLst>
                </p:cNvPr>
                <p:cNvSpPr/>
                <p:nvPr/>
              </p:nvSpPr>
              <p:spPr>
                <a:xfrm rot="5665335">
                  <a:off x="2166812" y="1683605"/>
                  <a:ext cx="255270" cy="360049"/>
                </a:xfrm>
                <a:prstGeom prst="arc">
                  <a:avLst>
                    <a:gd name="adj1" fmla="val 16200000"/>
                    <a:gd name="adj2" fmla="val 5035040"/>
                  </a:avLst>
                </a:prstGeom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55" name="Gruppo 54">
                  <a:extLst>
                    <a:ext uri="{FF2B5EF4-FFF2-40B4-BE49-F238E27FC236}">
                      <a16:creationId xmlns:a16="http://schemas.microsoft.com/office/drawing/2014/main" id="{BCD526DF-A152-3FDC-1C2A-641EDB2FBED2}"/>
                    </a:ext>
                  </a:extLst>
                </p:cNvPr>
                <p:cNvGrpSpPr/>
                <p:nvPr/>
              </p:nvGrpSpPr>
              <p:grpSpPr>
                <a:xfrm>
                  <a:off x="2498606" y="2420225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56" name="Ovale 55">
                    <a:extLst>
                      <a:ext uri="{FF2B5EF4-FFF2-40B4-BE49-F238E27FC236}">
                        <a16:creationId xmlns:a16="http://schemas.microsoft.com/office/drawing/2014/main" id="{B9E844D2-7B8C-4C80-2134-6338911C5646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57" name="Ovale 56">
                    <a:extLst>
                      <a:ext uri="{FF2B5EF4-FFF2-40B4-BE49-F238E27FC236}">
                        <a16:creationId xmlns:a16="http://schemas.microsoft.com/office/drawing/2014/main" id="{F34A8DE8-2FC0-23FB-6D8D-650947ED946D}"/>
                      </a:ext>
                    </a:extLst>
                  </p:cNvPr>
                  <p:cNvSpPr/>
                  <p:nvPr/>
                </p:nvSpPr>
                <p:spPr>
                  <a:xfrm>
                    <a:off x="3688944" y="1634952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</p:grpSp>
        <p:grpSp>
          <p:nvGrpSpPr>
            <p:cNvPr id="34" name="Gruppo 33">
              <a:extLst>
                <a:ext uri="{FF2B5EF4-FFF2-40B4-BE49-F238E27FC236}">
                  <a16:creationId xmlns:a16="http://schemas.microsoft.com/office/drawing/2014/main" id="{D9D6A0B2-E9FF-52CC-9B0B-75276C1B294A}"/>
                </a:ext>
              </a:extLst>
            </p:cNvPr>
            <p:cNvGrpSpPr/>
            <p:nvPr/>
          </p:nvGrpSpPr>
          <p:grpSpPr>
            <a:xfrm rot="197782">
              <a:off x="6951902" y="1456311"/>
              <a:ext cx="768685" cy="3226201"/>
              <a:chOff x="6892594" y="1663883"/>
              <a:chExt cx="768685" cy="3088539"/>
            </a:xfrm>
          </p:grpSpPr>
          <p:grpSp>
            <p:nvGrpSpPr>
              <p:cNvPr id="38" name="Gruppo 37">
                <a:extLst>
                  <a:ext uri="{FF2B5EF4-FFF2-40B4-BE49-F238E27FC236}">
                    <a16:creationId xmlns:a16="http://schemas.microsoft.com/office/drawing/2014/main" id="{88E432EA-9439-894A-90AA-EB6680884283}"/>
                  </a:ext>
                </a:extLst>
              </p:cNvPr>
              <p:cNvGrpSpPr/>
              <p:nvPr/>
            </p:nvGrpSpPr>
            <p:grpSpPr>
              <a:xfrm>
                <a:off x="7148438" y="4062509"/>
                <a:ext cx="480981" cy="689913"/>
                <a:chOff x="7148438" y="4062509"/>
                <a:chExt cx="480981" cy="689913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45" name="Trapezio 85">
                  <a:extLst>
                    <a:ext uri="{FF2B5EF4-FFF2-40B4-BE49-F238E27FC236}">
                      <a16:creationId xmlns:a16="http://schemas.microsoft.com/office/drawing/2014/main" id="{D5E6CE55-8EE1-5232-C4C4-A40F9D01FC97}"/>
                    </a:ext>
                  </a:extLst>
                </p:cNvPr>
                <p:cNvSpPr/>
                <p:nvPr/>
              </p:nvSpPr>
              <p:spPr>
                <a:xfrm rot="9203511" flipH="1">
                  <a:off x="7358858" y="4062509"/>
                  <a:ext cx="270561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6" name="Trapezio 85">
                  <a:extLst>
                    <a:ext uri="{FF2B5EF4-FFF2-40B4-BE49-F238E27FC236}">
                      <a16:creationId xmlns:a16="http://schemas.microsoft.com/office/drawing/2014/main" id="{D73747A7-3249-B4DF-232C-00A4307AF77E}"/>
                    </a:ext>
                  </a:extLst>
                </p:cNvPr>
                <p:cNvSpPr/>
                <p:nvPr/>
              </p:nvSpPr>
              <p:spPr>
                <a:xfrm rot="8837061">
                  <a:off x="7148438" y="4262342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7" name="Trapezio 85">
                  <a:extLst>
                    <a:ext uri="{FF2B5EF4-FFF2-40B4-BE49-F238E27FC236}">
                      <a16:creationId xmlns:a16="http://schemas.microsoft.com/office/drawing/2014/main" id="{447D377A-3E52-8BF5-77D9-EAC47303F237}"/>
                    </a:ext>
                  </a:extLst>
                </p:cNvPr>
                <p:cNvSpPr/>
                <p:nvPr/>
              </p:nvSpPr>
              <p:spPr>
                <a:xfrm rot="9531634">
                  <a:off x="7190797" y="4132743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8" name="Trapezio 85">
                  <a:extLst>
                    <a:ext uri="{FF2B5EF4-FFF2-40B4-BE49-F238E27FC236}">
                      <a16:creationId xmlns:a16="http://schemas.microsoft.com/office/drawing/2014/main" id="{D562A931-7FDB-C7A2-F55B-45E288F64B38}"/>
                    </a:ext>
                  </a:extLst>
                </p:cNvPr>
                <p:cNvSpPr/>
                <p:nvPr/>
              </p:nvSpPr>
              <p:spPr>
                <a:xfrm rot="10220758">
                  <a:off x="7289894" y="4100496"/>
                  <a:ext cx="277717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39" name="Gruppo 38">
                <a:extLst>
                  <a:ext uri="{FF2B5EF4-FFF2-40B4-BE49-F238E27FC236}">
                    <a16:creationId xmlns:a16="http://schemas.microsoft.com/office/drawing/2014/main" id="{54D6A886-6EE6-0D4C-F1BB-B8F8F0E3881D}"/>
                  </a:ext>
                </a:extLst>
              </p:cNvPr>
              <p:cNvGrpSpPr/>
              <p:nvPr/>
            </p:nvGrpSpPr>
            <p:grpSpPr>
              <a:xfrm>
                <a:off x="6892594" y="1663883"/>
                <a:ext cx="768685" cy="2757181"/>
                <a:chOff x="6892594" y="1663883"/>
                <a:chExt cx="768685" cy="2757181"/>
              </a:xfrm>
            </p:grpSpPr>
            <p:grpSp>
              <p:nvGrpSpPr>
                <p:cNvPr id="40" name="Gruppo 39">
                  <a:extLst>
                    <a:ext uri="{FF2B5EF4-FFF2-40B4-BE49-F238E27FC236}">
                      <a16:creationId xmlns:a16="http://schemas.microsoft.com/office/drawing/2014/main" id="{0C4903AE-6F8D-609D-48B1-ACBA655C80CD}"/>
                    </a:ext>
                  </a:extLst>
                </p:cNvPr>
                <p:cNvGrpSpPr/>
                <p:nvPr/>
              </p:nvGrpSpPr>
              <p:grpSpPr>
                <a:xfrm>
                  <a:off x="6892594" y="2810465"/>
                  <a:ext cx="695910" cy="1610599"/>
                  <a:chOff x="6892594" y="2810465"/>
                  <a:chExt cx="695910" cy="1610599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42" name="Trapezio 37">
                    <a:extLst>
                      <a:ext uri="{FF2B5EF4-FFF2-40B4-BE49-F238E27FC236}">
                        <a16:creationId xmlns:a16="http://schemas.microsoft.com/office/drawing/2014/main" id="{69838B90-FFB5-508D-5B58-5AA26E72548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959545" y="2812059"/>
                    <a:ext cx="628959" cy="703583"/>
                  </a:xfrm>
                  <a:custGeom>
                    <a:avLst/>
                    <a:gdLst>
                      <a:gd name="connsiteX0" fmla="*/ 0 w 653937"/>
                      <a:gd name="connsiteY0" fmla="*/ 658283 h 658283"/>
                      <a:gd name="connsiteX1" fmla="*/ 110496 w 653937"/>
                      <a:gd name="connsiteY1" fmla="*/ 0 h 658283"/>
                      <a:gd name="connsiteX2" fmla="*/ 543441 w 653937"/>
                      <a:gd name="connsiteY2" fmla="*/ 0 h 658283"/>
                      <a:gd name="connsiteX3" fmla="*/ 653937 w 653937"/>
                      <a:gd name="connsiteY3" fmla="*/ 658283 h 658283"/>
                      <a:gd name="connsiteX4" fmla="*/ 0 w 653937"/>
                      <a:gd name="connsiteY4" fmla="*/ 658283 h 658283"/>
                      <a:gd name="connsiteX0" fmla="*/ 36933 w 690870"/>
                      <a:gd name="connsiteY0" fmla="*/ 658283 h 658734"/>
                      <a:gd name="connsiteX1" fmla="*/ 147429 w 690870"/>
                      <a:gd name="connsiteY1" fmla="*/ 0 h 658734"/>
                      <a:gd name="connsiteX2" fmla="*/ 580374 w 690870"/>
                      <a:gd name="connsiteY2" fmla="*/ 0 h 658734"/>
                      <a:gd name="connsiteX3" fmla="*/ 690870 w 690870"/>
                      <a:gd name="connsiteY3" fmla="*/ 658283 h 658734"/>
                      <a:gd name="connsiteX4" fmla="*/ 36933 w 690870"/>
                      <a:gd name="connsiteY4" fmla="*/ 658283 h 658734"/>
                      <a:gd name="connsiteX0" fmla="*/ 36933 w 690870"/>
                      <a:gd name="connsiteY0" fmla="*/ 658283 h 719243"/>
                      <a:gd name="connsiteX1" fmla="*/ 147429 w 690870"/>
                      <a:gd name="connsiteY1" fmla="*/ 0 h 719243"/>
                      <a:gd name="connsiteX2" fmla="*/ 580374 w 690870"/>
                      <a:gd name="connsiteY2" fmla="*/ 0 h 719243"/>
                      <a:gd name="connsiteX3" fmla="*/ 690870 w 690870"/>
                      <a:gd name="connsiteY3" fmla="*/ 658283 h 719243"/>
                      <a:gd name="connsiteX4" fmla="*/ 36933 w 690870"/>
                      <a:gd name="connsiteY4" fmla="*/ 658283 h 719243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48676 w 702980"/>
                      <a:gd name="connsiteY0" fmla="*/ 752153 h 866737"/>
                      <a:gd name="connsiteX1" fmla="*/ 91620 w 702980"/>
                      <a:gd name="connsiteY1" fmla="*/ 0 h 866737"/>
                      <a:gd name="connsiteX2" fmla="*/ 592117 w 702980"/>
                      <a:gd name="connsiteY2" fmla="*/ 93870 h 866737"/>
                      <a:gd name="connsiteX3" fmla="*/ 702613 w 702980"/>
                      <a:gd name="connsiteY3" fmla="*/ 752153 h 866737"/>
                      <a:gd name="connsiteX4" fmla="*/ 48676 w 702980"/>
                      <a:gd name="connsiteY4" fmla="*/ 752153 h 866737"/>
                      <a:gd name="connsiteX0" fmla="*/ 42672 w 696976"/>
                      <a:gd name="connsiteY0" fmla="*/ 752153 h 866737"/>
                      <a:gd name="connsiteX1" fmla="*/ 85616 w 696976"/>
                      <a:gd name="connsiteY1" fmla="*/ 0 h 866737"/>
                      <a:gd name="connsiteX2" fmla="*/ 586113 w 696976"/>
                      <a:gd name="connsiteY2" fmla="*/ 93870 h 866737"/>
                      <a:gd name="connsiteX3" fmla="*/ 696609 w 696976"/>
                      <a:gd name="connsiteY3" fmla="*/ 752153 h 866737"/>
                      <a:gd name="connsiteX4" fmla="*/ 42672 w 696976"/>
                      <a:gd name="connsiteY4" fmla="*/ 752153 h 866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6976" h="866737">
                        <a:moveTo>
                          <a:pt x="42672" y="752153"/>
                        </a:moveTo>
                        <a:cubicBezTo>
                          <a:pt x="-72896" y="768945"/>
                          <a:pt x="82560" y="228815"/>
                          <a:pt x="85616" y="0"/>
                        </a:cubicBezTo>
                        <a:lnTo>
                          <a:pt x="586113" y="93870"/>
                        </a:lnTo>
                        <a:cubicBezTo>
                          <a:pt x="622945" y="313298"/>
                          <a:pt x="629297" y="464145"/>
                          <a:pt x="696609" y="752153"/>
                        </a:cubicBezTo>
                        <a:cubicBezTo>
                          <a:pt x="714850" y="919793"/>
                          <a:pt x="47291" y="889313"/>
                          <a:pt x="42672" y="752153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43" name="Ovale 42">
                    <a:extLst>
                      <a:ext uri="{FF2B5EF4-FFF2-40B4-BE49-F238E27FC236}">
                        <a16:creationId xmlns:a16="http://schemas.microsoft.com/office/drawing/2014/main" id="{C8446567-DA43-00D2-0BE6-94068CF92D28}"/>
                      </a:ext>
                    </a:extLst>
                  </p:cNvPr>
                  <p:cNvSpPr/>
                  <p:nvPr/>
                </p:nvSpPr>
                <p:spPr>
                  <a:xfrm rot="1724939">
                    <a:off x="7093645" y="2810465"/>
                    <a:ext cx="419100" cy="313692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44" name="Trapezio 38">
                    <a:extLst>
                      <a:ext uri="{FF2B5EF4-FFF2-40B4-BE49-F238E27FC236}">
                        <a16:creationId xmlns:a16="http://schemas.microsoft.com/office/drawing/2014/main" id="{A7B3FC8A-FDC5-FB62-3BCC-CBE925298901}"/>
                      </a:ext>
                    </a:extLst>
                  </p:cNvPr>
                  <p:cNvSpPr/>
                  <p:nvPr/>
                </p:nvSpPr>
                <p:spPr>
                  <a:xfrm>
                    <a:off x="6892594" y="3448289"/>
                    <a:ext cx="667115" cy="972775"/>
                  </a:xfrm>
                  <a:custGeom>
                    <a:avLst/>
                    <a:gdLst>
                      <a:gd name="connsiteX0" fmla="*/ 0 w 923840"/>
                      <a:gd name="connsiteY0" fmla="*/ 1003255 h 1003255"/>
                      <a:gd name="connsiteX1" fmla="*/ 192861 w 923840"/>
                      <a:gd name="connsiteY1" fmla="*/ 0 h 1003255"/>
                      <a:gd name="connsiteX2" fmla="*/ 730979 w 923840"/>
                      <a:gd name="connsiteY2" fmla="*/ 0 h 1003255"/>
                      <a:gd name="connsiteX3" fmla="*/ 923840 w 923840"/>
                      <a:gd name="connsiteY3" fmla="*/ 1003255 h 1003255"/>
                      <a:gd name="connsiteX4" fmla="*/ 0 w 923840"/>
                      <a:gd name="connsiteY4" fmla="*/ 1003255 h 1003255"/>
                      <a:gd name="connsiteX0" fmla="*/ 0 w 931460"/>
                      <a:gd name="connsiteY0" fmla="*/ 988015 h 1003255"/>
                      <a:gd name="connsiteX1" fmla="*/ 200481 w 931460"/>
                      <a:gd name="connsiteY1" fmla="*/ 0 h 1003255"/>
                      <a:gd name="connsiteX2" fmla="*/ 738599 w 931460"/>
                      <a:gd name="connsiteY2" fmla="*/ 0 h 1003255"/>
                      <a:gd name="connsiteX3" fmla="*/ 931460 w 931460"/>
                      <a:gd name="connsiteY3" fmla="*/ 1003255 h 1003255"/>
                      <a:gd name="connsiteX4" fmla="*/ 0 w 931460"/>
                      <a:gd name="connsiteY4" fmla="*/ 988015 h 1003255"/>
                      <a:gd name="connsiteX0" fmla="*/ 0 w 977180"/>
                      <a:gd name="connsiteY0" fmla="*/ 1010875 h 1010875"/>
                      <a:gd name="connsiteX1" fmla="*/ 246201 w 977180"/>
                      <a:gd name="connsiteY1" fmla="*/ 0 h 1010875"/>
                      <a:gd name="connsiteX2" fmla="*/ 784319 w 977180"/>
                      <a:gd name="connsiteY2" fmla="*/ 0 h 1010875"/>
                      <a:gd name="connsiteX3" fmla="*/ 977180 w 977180"/>
                      <a:gd name="connsiteY3" fmla="*/ 1003255 h 1010875"/>
                      <a:gd name="connsiteX4" fmla="*/ 0 w 97718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25203"/>
                      <a:gd name="connsiteX1" fmla="*/ 246201 w 832400"/>
                      <a:gd name="connsiteY1" fmla="*/ 0 h 1025203"/>
                      <a:gd name="connsiteX2" fmla="*/ 784319 w 832400"/>
                      <a:gd name="connsiteY2" fmla="*/ 0 h 1025203"/>
                      <a:gd name="connsiteX3" fmla="*/ 832400 w 832400"/>
                      <a:gd name="connsiteY3" fmla="*/ 645115 h 1025203"/>
                      <a:gd name="connsiteX4" fmla="*/ 0 w 832400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55425"/>
                      <a:gd name="connsiteY0" fmla="*/ 1010875 h 1025203"/>
                      <a:gd name="connsiteX1" fmla="*/ 251306 w 855425"/>
                      <a:gd name="connsiteY1" fmla="*/ 0 h 1025203"/>
                      <a:gd name="connsiteX2" fmla="*/ 789424 w 855425"/>
                      <a:gd name="connsiteY2" fmla="*/ 0 h 1025203"/>
                      <a:gd name="connsiteX3" fmla="*/ 837505 w 855425"/>
                      <a:gd name="connsiteY3" fmla="*/ 645115 h 1025203"/>
                      <a:gd name="connsiteX4" fmla="*/ 5105 w 855425"/>
                      <a:gd name="connsiteY4" fmla="*/ 1010875 h 1025203"/>
                      <a:gd name="connsiteX0" fmla="*/ 6115 w 856435"/>
                      <a:gd name="connsiteY0" fmla="*/ 1070351 h 1084679"/>
                      <a:gd name="connsiteX1" fmla="*/ 213186 w 856435"/>
                      <a:gd name="connsiteY1" fmla="*/ 0 h 1084679"/>
                      <a:gd name="connsiteX2" fmla="*/ 790434 w 856435"/>
                      <a:gd name="connsiteY2" fmla="*/ 59476 h 1084679"/>
                      <a:gd name="connsiteX3" fmla="*/ 838515 w 856435"/>
                      <a:gd name="connsiteY3" fmla="*/ 704591 h 1084679"/>
                      <a:gd name="connsiteX4" fmla="*/ 6115 w 856435"/>
                      <a:gd name="connsiteY4" fmla="*/ 1070351 h 1084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6435" h="1084679">
                        <a:moveTo>
                          <a:pt x="6115" y="1070351"/>
                        </a:moveTo>
                        <a:cubicBezTo>
                          <a:pt x="-33738" y="771493"/>
                          <a:pt x="131119" y="336958"/>
                          <a:pt x="213186" y="0"/>
                        </a:cubicBezTo>
                        <a:lnTo>
                          <a:pt x="790434" y="59476"/>
                        </a:lnTo>
                        <a:cubicBezTo>
                          <a:pt x="722641" y="152594"/>
                          <a:pt x="913928" y="481933"/>
                          <a:pt x="838515" y="704591"/>
                        </a:cubicBezTo>
                        <a:cubicBezTo>
                          <a:pt x="629628" y="651251"/>
                          <a:pt x="542662" y="1177031"/>
                          <a:pt x="6115" y="1070351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41" name="Ovale 161">
                  <a:extLst>
                    <a:ext uri="{FF2B5EF4-FFF2-40B4-BE49-F238E27FC236}">
                      <a16:creationId xmlns:a16="http://schemas.microsoft.com/office/drawing/2014/main" id="{40A44E06-69FE-B561-6E76-A5FF3502A075}"/>
                    </a:ext>
                  </a:extLst>
                </p:cNvPr>
                <p:cNvSpPr/>
                <p:nvPr/>
              </p:nvSpPr>
              <p:spPr>
                <a:xfrm rot="419334">
                  <a:off x="7119249" y="1663883"/>
                  <a:ext cx="542030" cy="1442906"/>
                </a:xfrm>
                <a:custGeom>
                  <a:avLst/>
                  <a:gdLst>
                    <a:gd name="connsiteX0" fmla="*/ 0 w 542029"/>
                    <a:gd name="connsiteY0" fmla="*/ 825624 h 1651248"/>
                    <a:gd name="connsiteX1" fmla="*/ 271015 w 542029"/>
                    <a:gd name="connsiteY1" fmla="*/ 0 h 1651248"/>
                    <a:gd name="connsiteX2" fmla="*/ 542030 w 542029"/>
                    <a:gd name="connsiteY2" fmla="*/ 825624 h 1651248"/>
                    <a:gd name="connsiteX3" fmla="*/ 271015 w 542029"/>
                    <a:gd name="connsiteY3" fmla="*/ 1651248 h 1651248"/>
                    <a:gd name="connsiteX4" fmla="*/ 0 w 542029"/>
                    <a:gd name="connsiteY4" fmla="*/ 825624 h 1651248"/>
                    <a:gd name="connsiteX0" fmla="*/ 0 w 542030"/>
                    <a:gd name="connsiteY0" fmla="*/ 617282 h 1442906"/>
                    <a:gd name="connsiteX1" fmla="*/ 269897 w 542030"/>
                    <a:gd name="connsiteY1" fmla="*/ 0 h 1442906"/>
                    <a:gd name="connsiteX2" fmla="*/ 542030 w 542030"/>
                    <a:gd name="connsiteY2" fmla="*/ 617282 h 1442906"/>
                    <a:gd name="connsiteX3" fmla="*/ 271015 w 542030"/>
                    <a:gd name="connsiteY3" fmla="*/ 1442906 h 1442906"/>
                    <a:gd name="connsiteX4" fmla="*/ 0 w 542030"/>
                    <a:gd name="connsiteY4" fmla="*/ 617282 h 1442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2030" h="1442906">
                      <a:moveTo>
                        <a:pt x="0" y="617282"/>
                      </a:moveTo>
                      <a:cubicBezTo>
                        <a:pt x="-186" y="376798"/>
                        <a:pt x="120220" y="0"/>
                        <a:pt x="269897" y="0"/>
                      </a:cubicBezTo>
                      <a:cubicBezTo>
                        <a:pt x="419574" y="0"/>
                        <a:pt x="542030" y="161302"/>
                        <a:pt x="542030" y="617282"/>
                      </a:cubicBezTo>
                      <a:cubicBezTo>
                        <a:pt x="542030" y="1073262"/>
                        <a:pt x="420692" y="1442906"/>
                        <a:pt x="271015" y="1442906"/>
                      </a:cubicBezTo>
                      <a:cubicBezTo>
                        <a:pt x="121338" y="1442906"/>
                        <a:pt x="186" y="857766"/>
                        <a:pt x="0" y="617282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8135FB53-1685-ADD1-5641-C794CD424C7A}"/>
                </a:ext>
              </a:extLst>
            </p:cNvPr>
            <p:cNvGrpSpPr/>
            <p:nvPr/>
          </p:nvGrpSpPr>
          <p:grpSpPr>
            <a:xfrm>
              <a:off x="7278002" y="1261653"/>
              <a:ext cx="984703" cy="970117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36" name="Ritardo 35">
                <a:extLst>
                  <a:ext uri="{FF2B5EF4-FFF2-40B4-BE49-F238E27FC236}">
                    <a16:creationId xmlns:a16="http://schemas.microsoft.com/office/drawing/2014/main" id="{C21C1F2C-050A-01A5-D46A-B17B51C95D52}"/>
                  </a:ext>
                </a:extLst>
              </p:cNvPr>
              <p:cNvSpPr/>
              <p:nvPr/>
            </p:nvSpPr>
            <p:spPr>
              <a:xfrm rot="5197850">
                <a:off x="7374466" y="1439654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7" name="Cerchio parziale 36">
                <a:extLst>
                  <a:ext uri="{FF2B5EF4-FFF2-40B4-BE49-F238E27FC236}">
                    <a16:creationId xmlns:a16="http://schemas.microsoft.com/office/drawing/2014/main" id="{CDAF32E9-4AF7-4CBD-9183-4C2168F0855B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76" name="Gruppo 75">
            <a:extLst>
              <a:ext uri="{FF2B5EF4-FFF2-40B4-BE49-F238E27FC236}">
                <a16:creationId xmlns:a16="http://schemas.microsoft.com/office/drawing/2014/main" id="{84439A24-751B-16B3-08DD-359DB6B0412B}"/>
              </a:ext>
            </a:extLst>
          </p:cNvPr>
          <p:cNvGrpSpPr/>
          <p:nvPr/>
        </p:nvGrpSpPr>
        <p:grpSpPr>
          <a:xfrm>
            <a:off x="170375" y="3302321"/>
            <a:ext cx="3514968" cy="3029381"/>
            <a:chOff x="170375" y="3302321"/>
            <a:chExt cx="3514968" cy="3029381"/>
          </a:xfrm>
        </p:grpSpPr>
        <p:pic>
          <p:nvPicPr>
            <p:cNvPr id="77" name="Immagine 76" descr="mondo autismo consapevolezza giorno. colorato puzzle design cartello.  simbolo di autismo. medico piatto illustrazione. Salute cura 21437128 PNG">
              <a:extLst>
                <a:ext uri="{FF2B5EF4-FFF2-40B4-BE49-F238E27FC236}">
                  <a16:creationId xmlns:a16="http://schemas.microsoft.com/office/drawing/2014/main" id="{627179CE-A5FB-2312-BC0E-19C989E73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1000" contrast="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0375" y="3302321"/>
              <a:ext cx="3514968" cy="3029381"/>
            </a:xfrm>
            <a:prstGeom prst="rect">
              <a:avLst/>
            </a:prstGeom>
          </p:spPr>
        </p:pic>
        <p:pic>
          <p:nvPicPr>
            <p:cNvPr id="78" name="Elemento grafico 77" descr="Chat contorno">
              <a:extLst>
                <a:ext uri="{FF2B5EF4-FFF2-40B4-BE49-F238E27FC236}">
                  <a16:creationId xmlns:a16="http://schemas.microsoft.com/office/drawing/2014/main" id="{2D9245D5-B4FC-B2F0-7831-705E63931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86261" y="4156611"/>
              <a:ext cx="660400" cy="660400"/>
            </a:xfrm>
            <a:prstGeom prst="rect">
              <a:avLst/>
            </a:prstGeom>
          </p:spPr>
        </p:pic>
        <p:pic>
          <p:nvPicPr>
            <p:cNvPr id="79" name="Elemento grafico 78" descr="Distanziamento sociale con riempimento a tinta unita">
              <a:extLst>
                <a:ext uri="{FF2B5EF4-FFF2-40B4-BE49-F238E27FC236}">
                  <a16:creationId xmlns:a16="http://schemas.microsoft.com/office/drawing/2014/main" id="{CF74D20E-B601-94B1-2A1B-A3A7BE645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8051" y="5005363"/>
              <a:ext cx="679940" cy="670170"/>
            </a:xfrm>
            <a:prstGeom prst="rect">
              <a:avLst/>
            </a:prstGeom>
          </p:spPr>
        </p:pic>
      </p:grpSp>
      <p:sp>
        <p:nvSpPr>
          <p:cNvPr id="84" name="CasellaDiTesto 83">
            <a:extLst>
              <a:ext uri="{FF2B5EF4-FFF2-40B4-BE49-F238E27FC236}">
                <a16:creationId xmlns:a16="http://schemas.microsoft.com/office/drawing/2014/main" id="{9EBF2F7D-FCDE-77FA-8DD5-4CA9DE7CD808}"/>
              </a:ext>
            </a:extLst>
          </p:cNvPr>
          <p:cNvSpPr txBox="1"/>
          <p:nvPr/>
        </p:nvSpPr>
        <p:spPr>
          <a:xfrm>
            <a:off x="9970176" y="3462523"/>
            <a:ext cx="2409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Social Assistive Robot</a:t>
            </a:r>
            <a:endParaRPr lang="it-IT" sz="2400"/>
          </a:p>
        </p:txBody>
      </p:sp>
      <p:sp>
        <p:nvSpPr>
          <p:cNvPr id="85" name="Segnaposto contenuto 2">
            <a:extLst>
              <a:ext uri="{FF2B5EF4-FFF2-40B4-BE49-F238E27FC236}">
                <a16:creationId xmlns:a16="http://schemas.microsoft.com/office/drawing/2014/main" id="{89C8066D-03FE-2894-F364-51E0789D94A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>
                <a:latin typeface="Aptos"/>
                <a:ea typeface="Open Sans"/>
                <a:cs typeface="Open Sans"/>
              </a:rPr>
              <a:t>Autism Spectrum Disorder (ASD) is a group of neurodevelopmental disorders characterized by </a:t>
            </a:r>
            <a:r>
              <a:rPr lang="en-US" b="1">
                <a:latin typeface="Aptos"/>
                <a:ea typeface="Open Sans"/>
                <a:cs typeface="Open Sans"/>
              </a:rPr>
              <a:t>difficulties</a:t>
            </a:r>
            <a:r>
              <a:rPr lang="en-US">
                <a:latin typeface="Aptos"/>
                <a:ea typeface="Open Sans"/>
                <a:cs typeface="Open Sans"/>
              </a:rPr>
              <a:t> </a:t>
            </a:r>
            <a:r>
              <a:rPr lang="en-US" b="1">
                <a:latin typeface="Aptos"/>
                <a:ea typeface="Open Sans"/>
                <a:cs typeface="Open Sans"/>
              </a:rPr>
              <a:t>in</a:t>
            </a:r>
            <a:r>
              <a:rPr lang="en-US">
                <a:latin typeface="Aptos"/>
                <a:ea typeface="Open Sans"/>
                <a:cs typeface="Open Sans"/>
              </a:rPr>
              <a:t> </a:t>
            </a:r>
            <a:r>
              <a:rPr lang="en-US" b="1">
                <a:latin typeface="Aptos"/>
                <a:ea typeface="Open Sans"/>
                <a:cs typeface="Open Sans"/>
              </a:rPr>
              <a:t>social interactions, communication and behavior.</a:t>
            </a:r>
            <a:endParaRPr lang="it-IT">
              <a:latin typeface="Aptos"/>
              <a:ea typeface="Open Sans"/>
              <a:cs typeface="Open Sans"/>
            </a:endParaRPr>
          </a:p>
        </p:txBody>
      </p:sp>
      <p:sp>
        <p:nvSpPr>
          <p:cNvPr id="86" name="Freccia a destra 85">
            <a:extLst>
              <a:ext uri="{FF2B5EF4-FFF2-40B4-BE49-F238E27FC236}">
                <a16:creationId xmlns:a16="http://schemas.microsoft.com/office/drawing/2014/main" id="{0828F06E-3E80-963A-1FED-1405DD9BC6B8}"/>
              </a:ext>
            </a:extLst>
          </p:cNvPr>
          <p:cNvSpPr/>
          <p:nvPr/>
        </p:nvSpPr>
        <p:spPr>
          <a:xfrm>
            <a:off x="3395816" y="4650739"/>
            <a:ext cx="1016000" cy="32394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CasellaDiTesto 86">
            <a:extLst>
              <a:ext uri="{FF2B5EF4-FFF2-40B4-BE49-F238E27FC236}">
                <a16:creationId xmlns:a16="http://schemas.microsoft.com/office/drawing/2014/main" id="{6C3A177B-F0F2-1000-3CAE-DEE2891BCE05}"/>
              </a:ext>
            </a:extLst>
          </p:cNvPr>
          <p:cNvSpPr txBox="1"/>
          <p:nvPr/>
        </p:nvSpPr>
        <p:spPr>
          <a:xfrm>
            <a:off x="4578670" y="4551103"/>
            <a:ext cx="3514968" cy="52322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err="1">
                <a:ea typeface="Open Sans" panose="020B0606030504020204" pitchFamily="34" charset="0"/>
                <a:cs typeface="Open Sans" panose="020B0606030504020204" pitchFamily="34" charset="0"/>
              </a:rPr>
              <a:t>Attention</a:t>
            </a:r>
            <a:r>
              <a:rPr lang="it-IT" sz="2800">
                <a:ea typeface="Open Sans" panose="020B0606030504020204" pitchFamily="34" charset="0"/>
                <a:cs typeface="Open Sans" panose="020B0606030504020204" pitchFamily="34" charset="0"/>
              </a:rPr>
              <a:t> Evaluation</a:t>
            </a:r>
          </a:p>
        </p:txBody>
      </p:sp>
    </p:spTree>
    <p:extLst>
      <p:ext uri="{BB962C8B-B14F-4D97-AF65-F5344CB8AC3E}">
        <p14:creationId xmlns:p14="http://schemas.microsoft.com/office/powerpoint/2010/main" val="710791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50738-2FA3-E358-4E39-7CA283356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71040A5B-4E69-7179-A706-7182B45698E1}"/>
              </a:ext>
            </a:extLst>
          </p:cNvPr>
          <p:cNvSpPr/>
          <p:nvPr/>
        </p:nvSpPr>
        <p:spPr>
          <a:xfrm>
            <a:off x="-3014579" y="3684986"/>
            <a:ext cx="1793621" cy="172058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5003B2F4-5C52-0D7B-2E4D-0F5938F589B4}"/>
              </a:ext>
            </a:extLst>
          </p:cNvPr>
          <p:cNvGrpSpPr/>
          <p:nvPr/>
        </p:nvGrpSpPr>
        <p:grpSpPr>
          <a:xfrm>
            <a:off x="7707601" y="-1375904"/>
            <a:ext cx="2960399" cy="3134891"/>
            <a:chOff x="8263186" y="1853481"/>
            <a:chExt cx="1825928" cy="1854682"/>
          </a:xfrm>
        </p:grpSpPr>
        <p:sp>
          <p:nvSpPr>
            <p:cNvPr id="34" name="Triangolo isoscele 33">
              <a:extLst>
                <a:ext uri="{FF2B5EF4-FFF2-40B4-BE49-F238E27FC236}">
                  <a16:creationId xmlns:a16="http://schemas.microsoft.com/office/drawing/2014/main" id="{DC33F797-9911-161E-E545-9AD2D8E23DE5}"/>
                </a:ext>
              </a:extLst>
            </p:cNvPr>
            <p:cNvSpPr/>
            <p:nvPr/>
          </p:nvSpPr>
          <p:spPr>
            <a:xfrm>
              <a:off x="8611120" y="2050729"/>
              <a:ext cx="1139103" cy="26993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/>
            </a:p>
          </p:txBody>
        </p: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27CD1FB8-2AF5-2D19-57FB-F0607523F99C}"/>
                </a:ext>
              </a:extLst>
            </p:cNvPr>
            <p:cNvGrpSpPr/>
            <p:nvPr/>
          </p:nvGrpSpPr>
          <p:grpSpPr>
            <a:xfrm>
              <a:off x="8263186" y="1853481"/>
              <a:ext cx="1825928" cy="1854682"/>
              <a:chOff x="8263186" y="1853481"/>
              <a:chExt cx="1825928" cy="1854682"/>
            </a:xfrm>
          </p:grpSpPr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6A1FF5C5-8DDE-88FD-35E9-922BD0297207}"/>
                  </a:ext>
                </a:extLst>
              </p:cNvPr>
              <p:cNvSpPr/>
              <p:nvPr/>
            </p:nvSpPr>
            <p:spPr>
              <a:xfrm>
                <a:off x="8407311" y="2254378"/>
                <a:ext cx="1514713" cy="105891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8" name="Elemento grafico 27" descr="Cane Corgi con tre palline">
                <a:extLst>
                  <a:ext uri="{FF2B5EF4-FFF2-40B4-BE49-F238E27FC236}">
                    <a16:creationId xmlns:a16="http://schemas.microsoft.com/office/drawing/2014/main" id="{916DFBA4-B885-E92D-D17B-4897F2B012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63186" y="1853481"/>
                <a:ext cx="1825928" cy="1854682"/>
              </a:xfrm>
              <a:prstGeom prst="rect">
                <a:avLst/>
              </a:prstGeom>
            </p:spPr>
          </p:pic>
        </p:grpSp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09F392E9-A32A-1376-3E8A-D1DA5A4D2835}"/>
              </a:ext>
            </a:extLst>
          </p:cNvPr>
          <p:cNvGrpSpPr/>
          <p:nvPr/>
        </p:nvGrpSpPr>
        <p:grpSpPr>
          <a:xfrm>
            <a:off x="1963107" y="-1840231"/>
            <a:ext cx="2448322" cy="2320059"/>
            <a:chOff x="4553138" y="1500396"/>
            <a:chExt cx="1514713" cy="1367687"/>
          </a:xfrm>
        </p:grpSpPr>
        <p:sp>
          <p:nvSpPr>
            <p:cNvPr id="32" name="Triangolo isoscele 31">
              <a:extLst>
                <a:ext uri="{FF2B5EF4-FFF2-40B4-BE49-F238E27FC236}">
                  <a16:creationId xmlns:a16="http://schemas.microsoft.com/office/drawing/2014/main" id="{66174B1D-C52B-EE84-557E-398091137DF8}"/>
                </a:ext>
              </a:extLst>
            </p:cNvPr>
            <p:cNvSpPr/>
            <p:nvPr/>
          </p:nvSpPr>
          <p:spPr>
            <a:xfrm>
              <a:off x="4748203" y="1500396"/>
              <a:ext cx="1139103" cy="26993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A42DC174-2A0C-886D-108A-5BFD03F7B705}"/>
                </a:ext>
              </a:extLst>
            </p:cNvPr>
            <p:cNvGrpSpPr/>
            <p:nvPr/>
          </p:nvGrpSpPr>
          <p:grpSpPr>
            <a:xfrm>
              <a:off x="4553138" y="1629832"/>
              <a:ext cx="1514713" cy="1238251"/>
              <a:chOff x="4553138" y="1629832"/>
              <a:chExt cx="1514713" cy="1238251"/>
            </a:xfrm>
          </p:grpSpPr>
          <p:sp>
            <p:nvSpPr>
              <p:cNvPr id="23" name="Rettangolo 22">
                <a:extLst>
                  <a:ext uri="{FF2B5EF4-FFF2-40B4-BE49-F238E27FC236}">
                    <a16:creationId xmlns:a16="http://schemas.microsoft.com/office/drawing/2014/main" id="{2810A6C0-9575-E91F-11C6-83A57A095F5D}"/>
                  </a:ext>
                </a:extLst>
              </p:cNvPr>
              <p:cNvSpPr/>
              <p:nvPr/>
            </p:nvSpPr>
            <p:spPr>
              <a:xfrm>
                <a:off x="4553138" y="1724292"/>
                <a:ext cx="1514713" cy="105891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9" name="Elemento grafico 28" descr="Gatto">
                <a:extLst>
                  <a:ext uri="{FF2B5EF4-FFF2-40B4-BE49-F238E27FC236}">
                    <a16:creationId xmlns:a16="http://schemas.microsoft.com/office/drawing/2014/main" id="{8DBE7E75-014D-9818-EE2B-66EC5DF89A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815417" y="1629832"/>
                <a:ext cx="1068917" cy="1238251"/>
              </a:xfrm>
              <a:prstGeom prst="rect">
                <a:avLst/>
              </a:prstGeom>
            </p:spPr>
          </p:pic>
        </p:grpSp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10649FA3-50B6-42B1-7472-10929EE62C7E}"/>
              </a:ext>
            </a:extLst>
          </p:cNvPr>
          <p:cNvGrpSpPr/>
          <p:nvPr/>
        </p:nvGrpSpPr>
        <p:grpSpPr>
          <a:xfrm>
            <a:off x="588468" y="1865771"/>
            <a:ext cx="4846534" cy="3208012"/>
            <a:chOff x="3521034" y="3460751"/>
            <a:chExt cx="2551332" cy="1651792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3D2456D3-3A9B-E2C6-EB00-34835AB0425C}"/>
                </a:ext>
              </a:extLst>
            </p:cNvPr>
            <p:cNvSpPr/>
            <p:nvPr/>
          </p:nvSpPr>
          <p:spPr>
            <a:xfrm>
              <a:off x="3521034" y="4230977"/>
              <a:ext cx="2551332" cy="2277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B2D156A8-EFAA-D3EC-EC8D-7E2DB565D3EB}"/>
                </a:ext>
              </a:extLst>
            </p:cNvPr>
            <p:cNvSpPr/>
            <p:nvPr/>
          </p:nvSpPr>
          <p:spPr>
            <a:xfrm rot="5400000">
              <a:off x="5420511" y="4727934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335D97D2-8F1C-C56B-9465-FD96B1B34A5F}"/>
                </a:ext>
              </a:extLst>
            </p:cNvPr>
            <p:cNvSpPr/>
            <p:nvPr/>
          </p:nvSpPr>
          <p:spPr>
            <a:xfrm rot="5400000">
              <a:off x="3498946" y="4717811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85BCA770-58BD-EE86-48AA-1341B4DCE6EB}"/>
                </a:ext>
              </a:extLst>
            </p:cNvPr>
            <p:cNvSpPr/>
            <p:nvPr/>
          </p:nvSpPr>
          <p:spPr>
            <a:xfrm rot="5400000">
              <a:off x="3752945" y="4623480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912DECCA-1D59-2044-D770-BD5F0CCD5472}"/>
                </a:ext>
              </a:extLst>
            </p:cNvPr>
            <p:cNvSpPr/>
            <p:nvPr/>
          </p:nvSpPr>
          <p:spPr>
            <a:xfrm rot="5400000">
              <a:off x="5199641" y="4617498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6" name="Elemento grafico 35" descr="Un coniglio">
              <a:extLst>
                <a:ext uri="{FF2B5EF4-FFF2-40B4-BE49-F238E27FC236}">
                  <a16:creationId xmlns:a16="http://schemas.microsoft.com/office/drawing/2014/main" id="{58513A03-CB43-7243-FCD1-54963AD0F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84084" y="3460751"/>
              <a:ext cx="973669" cy="1058334"/>
            </a:xfrm>
            <a:prstGeom prst="rect">
              <a:avLst/>
            </a:prstGeom>
          </p:spPr>
        </p:pic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0B71D87-6374-15EE-92A9-694CA11D9370}"/>
              </a:ext>
            </a:extLst>
          </p:cNvPr>
          <p:cNvGrpSpPr/>
          <p:nvPr/>
        </p:nvGrpSpPr>
        <p:grpSpPr>
          <a:xfrm>
            <a:off x="-5290849" y="-1028297"/>
            <a:ext cx="2513890" cy="2406856"/>
            <a:chOff x="2434167" y="1524000"/>
            <a:chExt cx="1322918" cy="1241179"/>
          </a:xfrm>
        </p:grpSpPr>
        <p:sp>
          <p:nvSpPr>
            <p:cNvPr id="38" name="Triangolo isoscele 37">
              <a:extLst>
                <a:ext uri="{FF2B5EF4-FFF2-40B4-BE49-F238E27FC236}">
                  <a16:creationId xmlns:a16="http://schemas.microsoft.com/office/drawing/2014/main" id="{02D9B53E-F2C7-3480-9355-E8C34BC30D42}"/>
                </a:ext>
              </a:extLst>
            </p:cNvPr>
            <p:cNvSpPr/>
            <p:nvPr/>
          </p:nvSpPr>
          <p:spPr>
            <a:xfrm>
              <a:off x="2605078" y="1524000"/>
              <a:ext cx="969770" cy="23818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/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1922FBEE-3260-75C0-1629-CEE5048C91FA}"/>
                </a:ext>
              </a:extLst>
            </p:cNvPr>
            <p:cNvSpPr/>
            <p:nvPr/>
          </p:nvSpPr>
          <p:spPr>
            <a:xfrm>
              <a:off x="2437621" y="1704182"/>
              <a:ext cx="1281880" cy="9213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7" name="Elemento grafico 36" descr="Uno scoiattolo">
              <a:extLst>
                <a:ext uri="{FF2B5EF4-FFF2-40B4-BE49-F238E27FC236}">
                  <a16:creationId xmlns:a16="http://schemas.microsoft.com/office/drawing/2014/main" id="{01914E58-D029-BB1A-F62C-5CFFD8EF2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34167" y="1611594"/>
              <a:ext cx="1322918" cy="1153585"/>
            </a:xfrm>
            <a:prstGeom prst="rect">
              <a:avLst/>
            </a:prstGeom>
          </p:spPr>
        </p:pic>
      </p:grpSp>
      <p:pic>
        <p:nvPicPr>
          <p:cNvPr id="2" name="Elemento grafico 1" descr="Uomo seduto per terra">
            <a:extLst>
              <a:ext uri="{FF2B5EF4-FFF2-40B4-BE49-F238E27FC236}">
                <a16:creationId xmlns:a16="http://schemas.microsoft.com/office/drawing/2014/main" id="{5DB9B3A8-9F3F-E194-4849-8761E2207D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5384580" y="2783232"/>
            <a:ext cx="3477696" cy="4455768"/>
          </a:xfrm>
          <a:prstGeom prst="rect">
            <a:avLst/>
          </a:prstGeom>
        </p:spPr>
      </p:pic>
      <p:grpSp>
        <p:nvGrpSpPr>
          <p:cNvPr id="49" name="Gruppo 48">
            <a:extLst>
              <a:ext uri="{FF2B5EF4-FFF2-40B4-BE49-F238E27FC236}">
                <a16:creationId xmlns:a16="http://schemas.microsoft.com/office/drawing/2014/main" id="{C5C93074-EF0F-07EA-C71C-E150319A556D}"/>
              </a:ext>
            </a:extLst>
          </p:cNvPr>
          <p:cNvGrpSpPr/>
          <p:nvPr/>
        </p:nvGrpSpPr>
        <p:grpSpPr>
          <a:xfrm>
            <a:off x="6763648" y="1378559"/>
            <a:ext cx="1508062" cy="1774378"/>
            <a:chOff x="9974463" y="3237217"/>
            <a:chExt cx="635203" cy="875460"/>
          </a:xfrm>
        </p:grpSpPr>
        <p:pic>
          <p:nvPicPr>
            <p:cNvPr id="5" name="Elemento grafico 4" descr="Donna che indossa un fiocco">
              <a:extLst>
                <a:ext uri="{FF2B5EF4-FFF2-40B4-BE49-F238E27FC236}">
                  <a16:creationId xmlns:a16="http://schemas.microsoft.com/office/drawing/2014/main" id="{B72AFD6E-D05C-F789-B86D-1ADE8335F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21379150" flipH="1">
              <a:off x="9974463" y="3237217"/>
              <a:ext cx="635203" cy="875460"/>
            </a:xfrm>
            <a:prstGeom prst="rect">
              <a:avLst/>
            </a:prstGeom>
          </p:spPr>
        </p:pic>
        <p:pic>
          <p:nvPicPr>
            <p:cNvPr id="42" name="Elemento grafico 41" descr="Donna sorridente">
              <a:extLst>
                <a:ext uri="{FF2B5EF4-FFF2-40B4-BE49-F238E27FC236}">
                  <a16:creationId xmlns:a16="http://schemas.microsoft.com/office/drawing/2014/main" id="{BBB7228D-343C-736F-EA87-A231944F7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668737" flipH="1">
              <a:off x="10030195" y="3615852"/>
              <a:ext cx="290211" cy="436837"/>
            </a:xfrm>
            <a:prstGeom prst="rect">
              <a:avLst/>
            </a:prstGeom>
          </p:spPr>
        </p:pic>
      </p:grpSp>
      <p:pic>
        <p:nvPicPr>
          <p:cNvPr id="9" name="Elemento grafico 8" descr="Donna a gambe incrociate">
            <a:extLst>
              <a:ext uri="{FF2B5EF4-FFF2-40B4-BE49-F238E27FC236}">
                <a16:creationId xmlns:a16="http://schemas.microsoft.com/office/drawing/2014/main" id="{5662B294-D888-2F41-B4C1-BB99878B34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2611933" y="1329389"/>
            <a:ext cx="3013181" cy="4150972"/>
          </a:xfrm>
          <a:prstGeom prst="rect">
            <a:avLst/>
          </a:prstGeom>
        </p:spPr>
      </p:pic>
      <p:grpSp>
        <p:nvGrpSpPr>
          <p:cNvPr id="48" name="Gruppo 47">
            <a:extLst>
              <a:ext uri="{FF2B5EF4-FFF2-40B4-BE49-F238E27FC236}">
                <a16:creationId xmlns:a16="http://schemas.microsoft.com/office/drawing/2014/main" id="{728DFBDB-88ED-C897-31DE-FF14724387C9}"/>
              </a:ext>
            </a:extLst>
          </p:cNvPr>
          <p:cNvGrpSpPr/>
          <p:nvPr/>
        </p:nvGrpSpPr>
        <p:grpSpPr>
          <a:xfrm>
            <a:off x="-2776948" y="248357"/>
            <a:ext cx="1688986" cy="1495698"/>
            <a:chOff x="3979009" y="1514424"/>
            <a:chExt cx="708598" cy="737962"/>
          </a:xfrm>
        </p:grpSpPr>
        <p:pic>
          <p:nvPicPr>
            <p:cNvPr id="6" name="Elemento grafico 5" descr="Donna con capelli corti">
              <a:extLst>
                <a:ext uri="{FF2B5EF4-FFF2-40B4-BE49-F238E27FC236}">
                  <a16:creationId xmlns:a16="http://schemas.microsoft.com/office/drawing/2014/main" id="{8C7DF13E-FAB4-D35F-6425-5FF8FBD0E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979009" y="1514424"/>
              <a:ext cx="708598" cy="737962"/>
            </a:xfrm>
            <a:prstGeom prst="rect">
              <a:avLst/>
            </a:prstGeom>
          </p:spPr>
        </p:pic>
        <p:pic>
          <p:nvPicPr>
            <p:cNvPr id="43" name="Elemento grafico 42" descr="Faccia felice">
              <a:extLst>
                <a:ext uri="{FF2B5EF4-FFF2-40B4-BE49-F238E27FC236}">
                  <a16:creationId xmlns:a16="http://schemas.microsoft.com/office/drawing/2014/main" id="{AB793A47-31BF-E11A-8939-CA9DEC305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 r="27360"/>
            <a:stretch/>
          </p:blipFill>
          <p:spPr>
            <a:xfrm rot="21406545">
              <a:off x="4445561" y="1726665"/>
              <a:ext cx="130374" cy="343419"/>
            </a:xfrm>
            <a:prstGeom prst="rect">
              <a:avLst/>
            </a:prstGeom>
          </p:spPr>
        </p:pic>
      </p:grpSp>
      <p:sp>
        <p:nvSpPr>
          <p:cNvPr id="7" name="Ovale 6">
            <a:extLst>
              <a:ext uri="{FF2B5EF4-FFF2-40B4-BE49-F238E27FC236}">
                <a16:creationId xmlns:a16="http://schemas.microsoft.com/office/drawing/2014/main" id="{FC86D23E-C0A2-15A5-D665-670ED890DA9B}"/>
              </a:ext>
            </a:extLst>
          </p:cNvPr>
          <p:cNvSpPr/>
          <p:nvPr/>
        </p:nvSpPr>
        <p:spPr>
          <a:xfrm>
            <a:off x="-2353020" y="432907"/>
            <a:ext cx="723324" cy="10337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F155319A-7807-66E0-BA52-ADB480CFE1A5}"/>
              </a:ext>
            </a:extLst>
          </p:cNvPr>
          <p:cNvGrpSpPr/>
          <p:nvPr/>
        </p:nvGrpSpPr>
        <p:grpSpPr>
          <a:xfrm>
            <a:off x="3235061" y="496078"/>
            <a:ext cx="1650237" cy="2888238"/>
            <a:chOff x="6950558" y="0"/>
            <a:chExt cx="3808729" cy="6468562"/>
          </a:xfrm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F40BDAD6-EA23-BFAC-9251-B83E73BAA416}"/>
                </a:ext>
              </a:extLst>
            </p:cNvPr>
            <p:cNvSpPr/>
            <p:nvPr/>
          </p:nvSpPr>
          <p:spPr>
            <a:xfrm>
              <a:off x="8488067" y="1183735"/>
              <a:ext cx="373865" cy="15191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Trapezio 79">
              <a:extLst>
                <a:ext uri="{FF2B5EF4-FFF2-40B4-BE49-F238E27FC236}">
                  <a16:creationId xmlns:a16="http://schemas.microsoft.com/office/drawing/2014/main" id="{27ECE455-616E-4A7C-B35D-108891184719}"/>
                </a:ext>
              </a:extLst>
            </p:cNvPr>
            <p:cNvSpPr/>
            <p:nvPr/>
          </p:nvSpPr>
          <p:spPr>
            <a:xfrm>
              <a:off x="7026304" y="5626209"/>
              <a:ext cx="1014646" cy="806610"/>
            </a:xfrm>
            <a:custGeom>
              <a:avLst/>
              <a:gdLst>
                <a:gd name="connsiteX0" fmla="*/ 0 w 892194"/>
                <a:gd name="connsiteY0" fmla="*/ 721518 h 721518"/>
                <a:gd name="connsiteX1" fmla="*/ 180380 w 892194"/>
                <a:gd name="connsiteY1" fmla="*/ 0 h 721518"/>
                <a:gd name="connsiteX2" fmla="*/ 711815 w 892194"/>
                <a:gd name="connsiteY2" fmla="*/ 0 h 721518"/>
                <a:gd name="connsiteX3" fmla="*/ 892194 w 892194"/>
                <a:gd name="connsiteY3" fmla="*/ 721518 h 721518"/>
                <a:gd name="connsiteX4" fmla="*/ 0 w 892194"/>
                <a:gd name="connsiteY4" fmla="*/ 721518 h 721518"/>
                <a:gd name="connsiteX0" fmla="*/ 0 w 944225"/>
                <a:gd name="connsiteY0" fmla="*/ 721518 h 721518"/>
                <a:gd name="connsiteX1" fmla="*/ 180380 w 944225"/>
                <a:gd name="connsiteY1" fmla="*/ 0 h 721518"/>
                <a:gd name="connsiteX2" fmla="*/ 944225 w 944225"/>
                <a:gd name="connsiteY2" fmla="*/ 129540 h 721518"/>
                <a:gd name="connsiteX3" fmla="*/ 892194 w 944225"/>
                <a:gd name="connsiteY3" fmla="*/ 721518 h 721518"/>
                <a:gd name="connsiteX4" fmla="*/ 0 w 944225"/>
                <a:gd name="connsiteY4" fmla="*/ 721518 h 721518"/>
                <a:gd name="connsiteX0" fmla="*/ 0 w 944225"/>
                <a:gd name="connsiteY0" fmla="*/ 591978 h 591978"/>
                <a:gd name="connsiteX1" fmla="*/ 111800 w 944225"/>
                <a:gd name="connsiteY1" fmla="*/ 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44225"/>
                <a:gd name="connsiteY0" fmla="*/ 591978 h 591978"/>
                <a:gd name="connsiteX1" fmla="*/ 226100 w 944225"/>
                <a:gd name="connsiteY1" fmla="*/ 9525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44225"/>
                <a:gd name="connsiteY0" fmla="*/ 591978 h 591978"/>
                <a:gd name="connsiteX1" fmla="*/ 88940 w 944225"/>
                <a:gd name="connsiteY1" fmla="*/ 762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70895"/>
                <a:gd name="connsiteY0" fmla="*/ 481488 h 591978"/>
                <a:gd name="connsiteX1" fmla="*/ 115610 w 970895"/>
                <a:gd name="connsiteY1" fmla="*/ 7620 h 591978"/>
                <a:gd name="connsiteX2" fmla="*/ 970895 w 970895"/>
                <a:gd name="connsiteY2" fmla="*/ 0 h 591978"/>
                <a:gd name="connsiteX3" fmla="*/ 918864 w 970895"/>
                <a:gd name="connsiteY3" fmla="*/ 591978 h 591978"/>
                <a:gd name="connsiteX4" fmla="*/ 0 w 970895"/>
                <a:gd name="connsiteY4" fmla="*/ 481488 h 591978"/>
                <a:gd name="connsiteX0" fmla="*/ 0 w 936605"/>
                <a:gd name="connsiteY0" fmla="*/ 527208 h 591978"/>
                <a:gd name="connsiteX1" fmla="*/ 81320 w 936605"/>
                <a:gd name="connsiteY1" fmla="*/ 7620 h 591978"/>
                <a:gd name="connsiteX2" fmla="*/ 936605 w 936605"/>
                <a:gd name="connsiteY2" fmla="*/ 0 h 591978"/>
                <a:gd name="connsiteX3" fmla="*/ 884574 w 936605"/>
                <a:gd name="connsiteY3" fmla="*/ 591978 h 591978"/>
                <a:gd name="connsiteX4" fmla="*/ 0 w 936605"/>
                <a:gd name="connsiteY4" fmla="*/ 527208 h 591978"/>
                <a:gd name="connsiteX0" fmla="*/ 0 w 936605"/>
                <a:gd name="connsiteY0" fmla="*/ 527208 h 609352"/>
                <a:gd name="connsiteX1" fmla="*/ 81320 w 936605"/>
                <a:gd name="connsiteY1" fmla="*/ 7620 h 609352"/>
                <a:gd name="connsiteX2" fmla="*/ 936605 w 936605"/>
                <a:gd name="connsiteY2" fmla="*/ 0 h 609352"/>
                <a:gd name="connsiteX3" fmla="*/ 884574 w 936605"/>
                <a:gd name="connsiteY3" fmla="*/ 591978 h 609352"/>
                <a:gd name="connsiteX4" fmla="*/ 0 w 936605"/>
                <a:gd name="connsiteY4" fmla="*/ 527208 h 609352"/>
                <a:gd name="connsiteX0" fmla="*/ 0 w 936605"/>
                <a:gd name="connsiteY0" fmla="*/ 527208 h 646620"/>
                <a:gd name="connsiteX1" fmla="*/ 81320 w 936605"/>
                <a:gd name="connsiteY1" fmla="*/ 7620 h 646620"/>
                <a:gd name="connsiteX2" fmla="*/ 936605 w 936605"/>
                <a:gd name="connsiteY2" fmla="*/ 0 h 646620"/>
                <a:gd name="connsiteX3" fmla="*/ 884574 w 936605"/>
                <a:gd name="connsiteY3" fmla="*/ 591978 h 646620"/>
                <a:gd name="connsiteX4" fmla="*/ 0 w 936605"/>
                <a:gd name="connsiteY4" fmla="*/ 527208 h 646620"/>
                <a:gd name="connsiteX0" fmla="*/ 0 w 936605"/>
                <a:gd name="connsiteY0" fmla="*/ 527208 h 646620"/>
                <a:gd name="connsiteX1" fmla="*/ 81320 w 936605"/>
                <a:gd name="connsiteY1" fmla="*/ 7620 h 646620"/>
                <a:gd name="connsiteX2" fmla="*/ 936605 w 936605"/>
                <a:gd name="connsiteY2" fmla="*/ 0 h 646620"/>
                <a:gd name="connsiteX3" fmla="*/ 884574 w 936605"/>
                <a:gd name="connsiteY3" fmla="*/ 591978 h 646620"/>
                <a:gd name="connsiteX4" fmla="*/ 0 w 936605"/>
                <a:gd name="connsiteY4" fmla="*/ 527208 h 646620"/>
                <a:gd name="connsiteX0" fmla="*/ 0 w 948035"/>
                <a:gd name="connsiteY0" fmla="*/ 519588 h 639000"/>
                <a:gd name="connsiteX1" fmla="*/ 81320 w 948035"/>
                <a:gd name="connsiteY1" fmla="*/ 0 h 639000"/>
                <a:gd name="connsiteX2" fmla="*/ 948035 w 948035"/>
                <a:gd name="connsiteY2" fmla="*/ 129540 h 639000"/>
                <a:gd name="connsiteX3" fmla="*/ 884574 w 948035"/>
                <a:gd name="connsiteY3" fmla="*/ 584358 h 639000"/>
                <a:gd name="connsiteX4" fmla="*/ 0 w 948035"/>
                <a:gd name="connsiteY4" fmla="*/ 519588 h 639000"/>
                <a:gd name="connsiteX0" fmla="*/ 0 w 949468"/>
                <a:gd name="connsiteY0" fmla="*/ 588368 h 707780"/>
                <a:gd name="connsiteX1" fmla="*/ 81320 w 949468"/>
                <a:gd name="connsiteY1" fmla="*/ 68780 h 707780"/>
                <a:gd name="connsiteX2" fmla="*/ 948035 w 949468"/>
                <a:gd name="connsiteY2" fmla="*/ 198320 h 707780"/>
                <a:gd name="connsiteX3" fmla="*/ 884574 w 949468"/>
                <a:gd name="connsiteY3" fmla="*/ 653138 h 707780"/>
                <a:gd name="connsiteX4" fmla="*/ 0 w 949468"/>
                <a:gd name="connsiteY4" fmla="*/ 588368 h 707780"/>
                <a:gd name="connsiteX0" fmla="*/ 0 w 949477"/>
                <a:gd name="connsiteY0" fmla="*/ 591139 h 710551"/>
                <a:gd name="connsiteX1" fmla="*/ 85130 w 949477"/>
                <a:gd name="connsiteY1" fmla="*/ 63931 h 710551"/>
                <a:gd name="connsiteX2" fmla="*/ 948035 w 949477"/>
                <a:gd name="connsiteY2" fmla="*/ 201091 h 710551"/>
                <a:gd name="connsiteX3" fmla="*/ 884574 w 949477"/>
                <a:gd name="connsiteY3" fmla="*/ 655909 h 710551"/>
                <a:gd name="connsiteX4" fmla="*/ 0 w 949477"/>
                <a:gd name="connsiteY4" fmla="*/ 591139 h 710551"/>
                <a:gd name="connsiteX0" fmla="*/ 0 w 949427"/>
                <a:gd name="connsiteY0" fmla="*/ 698821 h 818233"/>
                <a:gd name="connsiteX1" fmla="*/ 85130 w 949427"/>
                <a:gd name="connsiteY1" fmla="*/ 171613 h 818233"/>
                <a:gd name="connsiteX2" fmla="*/ 948035 w 949427"/>
                <a:gd name="connsiteY2" fmla="*/ 308773 h 818233"/>
                <a:gd name="connsiteX3" fmla="*/ 884574 w 949427"/>
                <a:gd name="connsiteY3" fmla="*/ 763591 h 818233"/>
                <a:gd name="connsiteX4" fmla="*/ 0 w 949427"/>
                <a:gd name="connsiteY4" fmla="*/ 698821 h 818233"/>
                <a:gd name="connsiteX0" fmla="*/ 0 w 949427"/>
                <a:gd name="connsiteY0" fmla="*/ 698821 h 818233"/>
                <a:gd name="connsiteX1" fmla="*/ 85130 w 949427"/>
                <a:gd name="connsiteY1" fmla="*/ 171613 h 818233"/>
                <a:gd name="connsiteX2" fmla="*/ 948035 w 949427"/>
                <a:gd name="connsiteY2" fmla="*/ 308773 h 818233"/>
                <a:gd name="connsiteX3" fmla="*/ 884574 w 949427"/>
                <a:gd name="connsiteY3" fmla="*/ 763591 h 818233"/>
                <a:gd name="connsiteX4" fmla="*/ 0 w 949427"/>
                <a:gd name="connsiteY4" fmla="*/ 698821 h 818233"/>
                <a:gd name="connsiteX0" fmla="*/ 25353 w 974780"/>
                <a:gd name="connsiteY0" fmla="*/ 698821 h 818233"/>
                <a:gd name="connsiteX1" fmla="*/ 110483 w 974780"/>
                <a:gd name="connsiteY1" fmla="*/ 171613 h 818233"/>
                <a:gd name="connsiteX2" fmla="*/ 973388 w 974780"/>
                <a:gd name="connsiteY2" fmla="*/ 308773 h 818233"/>
                <a:gd name="connsiteX3" fmla="*/ 909927 w 974780"/>
                <a:gd name="connsiteY3" fmla="*/ 763591 h 818233"/>
                <a:gd name="connsiteX4" fmla="*/ 25353 w 974780"/>
                <a:gd name="connsiteY4" fmla="*/ 698821 h 81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780" h="818233">
                  <a:moveTo>
                    <a:pt x="25353" y="698821"/>
                  </a:moveTo>
                  <a:cubicBezTo>
                    <a:pt x="-33900" y="523085"/>
                    <a:pt x="17336" y="374019"/>
                    <a:pt x="110483" y="171613"/>
                  </a:cubicBezTo>
                  <a:cubicBezTo>
                    <a:pt x="376528" y="-78577"/>
                    <a:pt x="1008333" y="-73497"/>
                    <a:pt x="973388" y="308773"/>
                  </a:cubicBezTo>
                  <a:cubicBezTo>
                    <a:pt x="887464" y="509909"/>
                    <a:pt x="927271" y="566265"/>
                    <a:pt x="909927" y="763591"/>
                  </a:cubicBezTo>
                  <a:cubicBezTo>
                    <a:pt x="637929" y="841061"/>
                    <a:pt x="251631" y="849951"/>
                    <a:pt x="25353" y="69882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Rettangolo 74">
              <a:extLst>
                <a:ext uri="{FF2B5EF4-FFF2-40B4-BE49-F238E27FC236}">
                  <a16:creationId xmlns:a16="http://schemas.microsoft.com/office/drawing/2014/main" id="{79A93EFF-7013-6F99-36A3-117AFCAF7162}"/>
                </a:ext>
              </a:extLst>
            </p:cNvPr>
            <p:cNvSpPr/>
            <p:nvPr/>
          </p:nvSpPr>
          <p:spPr>
            <a:xfrm>
              <a:off x="8699382" y="5807124"/>
              <a:ext cx="1097602" cy="650633"/>
            </a:xfrm>
            <a:custGeom>
              <a:avLst/>
              <a:gdLst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0 w 1158856"/>
                <a:gd name="connsiteY3" fmla="*/ 779114 h 779114"/>
                <a:gd name="connsiteX4" fmla="*/ 0 w 1158856"/>
                <a:gd name="connsiteY4" fmla="*/ 0 h 779114"/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407670 w 1158856"/>
                <a:gd name="connsiteY3" fmla="*/ 580994 h 779114"/>
                <a:gd name="connsiteX4" fmla="*/ 0 w 1158856"/>
                <a:gd name="connsiteY4" fmla="*/ 0 h 779114"/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327660 w 1158856"/>
                <a:gd name="connsiteY3" fmla="*/ 706724 h 779114"/>
                <a:gd name="connsiteX4" fmla="*/ 0 w 1158856"/>
                <a:gd name="connsiteY4" fmla="*/ 0 h 779114"/>
                <a:gd name="connsiteX0" fmla="*/ 0 w 1158856"/>
                <a:gd name="connsiteY0" fmla="*/ 0 h 721964"/>
                <a:gd name="connsiteX1" fmla="*/ 1158856 w 1158856"/>
                <a:gd name="connsiteY1" fmla="*/ 0 h 721964"/>
                <a:gd name="connsiteX2" fmla="*/ 941686 w 1158856"/>
                <a:gd name="connsiteY2" fmla="*/ 721964 h 721964"/>
                <a:gd name="connsiteX3" fmla="*/ 327660 w 1158856"/>
                <a:gd name="connsiteY3" fmla="*/ 706724 h 721964"/>
                <a:gd name="connsiteX4" fmla="*/ 0 w 1158856"/>
                <a:gd name="connsiteY4" fmla="*/ 0 h 721964"/>
                <a:gd name="connsiteX0" fmla="*/ 0 w 1158856"/>
                <a:gd name="connsiteY0" fmla="*/ 0 h 706724"/>
                <a:gd name="connsiteX1" fmla="*/ 1158856 w 1158856"/>
                <a:gd name="connsiteY1" fmla="*/ 0 h 706724"/>
                <a:gd name="connsiteX2" fmla="*/ 1128376 w 1158856"/>
                <a:gd name="connsiteY2" fmla="*/ 630524 h 706724"/>
                <a:gd name="connsiteX3" fmla="*/ 327660 w 1158856"/>
                <a:gd name="connsiteY3" fmla="*/ 706724 h 706724"/>
                <a:gd name="connsiteX4" fmla="*/ 0 w 1158856"/>
                <a:gd name="connsiteY4" fmla="*/ 0 h 706724"/>
                <a:gd name="connsiteX0" fmla="*/ 0 w 1128376"/>
                <a:gd name="connsiteY0" fmla="*/ 0 h 706724"/>
                <a:gd name="connsiteX1" fmla="*/ 1078846 w 1128376"/>
                <a:gd name="connsiteY1" fmla="*/ 270510 h 706724"/>
                <a:gd name="connsiteX2" fmla="*/ 1128376 w 1128376"/>
                <a:gd name="connsiteY2" fmla="*/ 630524 h 706724"/>
                <a:gd name="connsiteX3" fmla="*/ 327660 w 1128376"/>
                <a:gd name="connsiteY3" fmla="*/ 706724 h 706724"/>
                <a:gd name="connsiteX4" fmla="*/ 0 w 1128376"/>
                <a:gd name="connsiteY4" fmla="*/ 0 h 706724"/>
                <a:gd name="connsiteX0" fmla="*/ 0 w 1128376"/>
                <a:gd name="connsiteY0" fmla="*/ 0 h 706724"/>
                <a:gd name="connsiteX1" fmla="*/ 1002646 w 1128376"/>
                <a:gd name="connsiteY1" fmla="*/ 182880 h 706724"/>
                <a:gd name="connsiteX2" fmla="*/ 1128376 w 1128376"/>
                <a:gd name="connsiteY2" fmla="*/ 630524 h 706724"/>
                <a:gd name="connsiteX3" fmla="*/ 327660 w 1128376"/>
                <a:gd name="connsiteY3" fmla="*/ 706724 h 706724"/>
                <a:gd name="connsiteX4" fmla="*/ 0 w 1128376"/>
                <a:gd name="connsiteY4" fmla="*/ 0 h 706724"/>
                <a:gd name="connsiteX0" fmla="*/ 26670 w 800716"/>
                <a:gd name="connsiteY0" fmla="*/ 53340 h 523844"/>
                <a:gd name="connsiteX1" fmla="*/ 674986 w 800716"/>
                <a:gd name="connsiteY1" fmla="*/ 0 h 523844"/>
                <a:gd name="connsiteX2" fmla="*/ 800716 w 800716"/>
                <a:gd name="connsiteY2" fmla="*/ 447644 h 523844"/>
                <a:gd name="connsiteX3" fmla="*/ 0 w 800716"/>
                <a:gd name="connsiteY3" fmla="*/ 523844 h 523844"/>
                <a:gd name="connsiteX4" fmla="*/ 26670 w 800716"/>
                <a:gd name="connsiteY4" fmla="*/ 53340 h 523844"/>
                <a:gd name="connsiteX0" fmla="*/ 0 w 1006456"/>
                <a:gd name="connsiteY0" fmla="*/ 0 h 603854"/>
                <a:gd name="connsiteX1" fmla="*/ 880726 w 1006456"/>
                <a:gd name="connsiteY1" fmla="*/ 80010 h 603854"/>
                <a:gd name="connsiteX2" fmla="*/ 1006456 w 1006456"/>
                <a:gd name="connsiteY2" fmla="*/ 527654 h 603854"/>
                <a:gd name="connsiteX3" fmla="*/ 205740 w 1006456"/>
                <a:gd name="connsiteY3" fmla="*/ 603854 h 603854"/>
                <a:gd name="connsiteX4" fmla="*/ 0 w 1006456"/>
                <a:gd name="connsiteY4" fmla="*/ 0 h 603854"/>
                <a:gd name="connsiteX0" fmla="*/ 23923 w 1030379"/>
                <a:gd name="connsiteY0" fmla="*/ 0 h 603854"/>
                <a:gd name="connsiteX1" fmla="*/ 904649 w 1030379"/>
                <a:gd name="connsiteY1" fmla="*/ 80010 h 603854"/>
                <a:gd name="connsiteX2" fmla="*/ 1030379 w 1030379"/>
                <a:gd name="connsiteY2" fmla="*/ 527654 h 603854"/>
                <a:gd name="connsiteX3" fmla="*/ 229663 w 1030379"/>
                <a:gd name="connsiteY3" fmla="*/ 603854 h 603854"/>
                <a:gd name="connsiteX4" fmla="*/ 23923 w 1030379"/>
                <a:gd name="connsiteY4" fmla="*/ 0 h 603854"/>
                <a:gd name="connsiteX0" fmla="*/ 26945 w 1033401"/>
                <a:gd name="connsiteY0" fmla="*/ 0 h 603854"/>
                <a:gd name="connsiteX1" fmla="*/ 907671 w 1033401"/>
                <a:gd name="connsiteY1" fmla="*/ 80010 h 603854"/>
                <a:gd name="connsiteX2" fmla="*/ 1033401 w 1033401"/>
                <a:gd name="connsiteY2" fmla="*/ 527654 h 603854"/>
                <a:gd name="connsiteX3" fmla="*/ 232685 w 1033401"/>
                <a:gd name="connsiteY3" fmla="*/ 603854 h 603854"/>
                <a:gd name="connsiteX4" fmla="*/ 26945 w 1033401"/>
                <a:gd name="connsiteY4" fmla="*/ 0 h 603854"/>
                <a:gd name="connsiteX0" fmla="*/ 26945 w 1033401"/>
                <a:gd name="connsiteY0" fmla="*/ 0 h 650763"/>
                <a:gd name="connsiteX1" fmla="*/ 907671 w 1033401"/>
                <a:gd name="connsiteY1" fmla="*/ 80010 h 650763"/>
                <a:gd name="connsiteX2" fmla="*/ 1033401 w 1033401"/>
                <a:gd name="connsiteY2" fmla="*/ 527654 h 650763"/>
                <a:gd name="connsiteX3" fmla="*/ 232685 w 1033401"/>
                <a:gd name="connsiteY3" fmla="*/ 603854 h 650763"/>
                <a:gd name="connsiteX4" fmla="*/ 26945 w 1033401"/>
                <a:gd name="connsiteY4" fmla="*/ 0 h 650763"/>
                <a:gd name="connsiteX0" fmla="*/ 26945 w 1033401"/>
                <a:gd name="connsiteY0" fmla="*/ 0 h 660008"/>
                <a:gd name="connsiteX1" fmla="*/ 907671 w 1033401"/>
                <a:gd name="connsiteY1" fmla="*/ 80010 h 660008"/>
                <a:gd name="connsiteX2" fmla="*/ 1033401 w 1033401"/>
                <a:gd name="connsiteY2" fmla="*/ 527654 h 660008"/>
                <a:gd name="connsiteX3" fmla="*/ 232685 w 1033401"/>
                <a:gd name="connsiteY3" fmla="*/ 603854 h 660008"/>
                <a:gd name="connsiteX4" fmla="*/ 26945 w 1033401"/>
                <a:gd name="connsiteY4" fmla="*/ 0 h 660008"/>
                <a:gd name="connsiteX0" fmla="*/ 26945 w 1046843"/>
                <a:gd name="connsiteY0" fmla="*/ 0 h 660008"/>
                <a:gd name="connsiteX1" fmla="*/ 907671 w 1046843"/>
                <a:gd name="connsiteY1" fmla="*/ 80010 h 660008"/>
                <a:gd name="connsiteX2" fmla="*/ 1033401 w 1046843"/>
                <a:gd name="connsiteY2" fmla="*/ 527654 h 660008"/>
                <a:gd name="connsiteX3" fmla="*/ 232685 w 1046843"/>
                <a:gd name="connsiteY3" fmla="*/ 603854 h 660008"/>
                <a:gd name="connsiteX4" fmla="*/ 26945 w 1046843"/>
                <a:gd name="connsiteY4" fmla="*/ 0 h 660008"/>
                <a:gd name="connsiteX0" fmla="*/ 26945 w 1054476"/>
                <a:gd name="connsiteY0" fmla="*/ 0 h 660008"/>
                <a:gd name="connsiteX1" fmla="*/ 907671 w 1054476"/>
                <a:gd name="connsiteY1" fmla="*/ 80010 h 660008"/>
                <a:gd name="connsiteX2" fmla="*/ 1033401 w 1054476"/>
                <a:gd name="connsiteY2" fmla="*/ 527654 h 660008"/>
                <a:gd name="connsiteX3" fmla="*/ 232685 w 1054476"/>
                <a:gd name="connsiteY3" fmla="*/ 603854 h 660008"/>
                <a:gd name="connsiteX4" fmla="*/ 26945 w 1054476"/>
                <a:gd name="connsiteY4" fmla="*/ 0 h 660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476" h="660008">
                  <a:moveTo>
                    <a:pt x="26945" y="0"/>
                  </a:moveTo>
                  <a:lnTo>
                    <a:pt x="907671" y="80010"/>
                  </a:lnTo>
                  <a:cubicBezTo>
                    <a:pt x="1025781" y="156835"/>
                    <a:pt x="1090551" y="370819"/>
                    <a:pt x="1033401" y="527654"/>
                  </a:cubicBezTo>
                  <a:cubicBezTo>
                    <a:pt x="1033196" y="606394"/>
                    <a:pt x="781530" y="734664"/>
                    <a:pt x="232685" y="603854"/>
                  </a:cubicBezTo>
                  <a:cubicBezTo>
                    <a:pt x="126005" y="410189"/>
                    <a:pt x="-72115" y="212715"/>
                    <a:pt x="2694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Trapezio 28">
              <a:extLst>
                <a:ext uri="{FF2B5EF4-FFF2-40B4-BE49-F238E27FC236}">
                  <a16:creationId xmlns:a16="http://schemas.microsoft.com/office/drawing/2014/main" id="{EE4FC30A-F903-3A57-2899-D026C5066F14}"/>
                </a:ext>
              </a:extLst>
            </p:cNvPr>
            <p:cNvSpPr/>
            <p:nvPr/>
          </p:nvSpPr>
          <p:spPr>
            <a:xfrm rot="10800000">
              <a:off x="8050549" y="2047326"/>
              <a:ext cx="1304608" cy="1024419"/>
            </a:xfrm>
            <a:custGeom>
              <a:avLst/>
              <a:gdLst>
                <a:gd name="connsiteX0" fmla="*/ 0 w 1017129"/>
                <a:gd name="connsiteY0" fmla="*/ 932501 h 932501"/>
                <a:gd name="connsiteX1" fmla="*/ 122316 w 1017129"/>
                <a:gd name="connsiteY1" fmla="*/ 0 h 932501"/>
                <a:gd name="connsiteX2" fmla="*/ 894813 w 1017129"/>
                <a:gd name="connsiteY2" fmla="*/ 0 h 932501"/>
                <a:gd name="connsiteX3" fmla="*/ 1017129 w 1017129"/>
                <a:gd name="connsiteY3" fmla="*/ 932501 h 932501"/>
                <a:gd name="connsiteX4" fmla="*/ 0 w 1017129"/>
                <a:gd name="connsiteY4" fmla="*/ 932501 h 932501"/>
                <a:gd name="connsiteX0" fmla="*/ 0 w 1192389"/>
                <a:gd name="connsiteY0" fmla="*/ 932501 h 932501"/>
                <a:gd name="connsiteX1" fmla="*/ 122316 w 1192389"/>
                <a:gd name="connsiteY1" fmla="*/ 0 h 932501"/>
                <a:gd name="connsiteX2" fmla="*/ 894813 w 1192389"/>
                <a:gd name="connsiteY2" fmla="*/ 0 h 932501"/>
                <a:gd name="connsiteX3" fmla="*/ 1192389 w 1192389"/>
                <a:gd name="connsiteY3" fmla="*/ 909641 h 932501"/>
                <a:gd name="connsiteX4" fmla="*/ 0 w 1192389"/>
                <a:gd name="connsiteY4" fmla="*/ 932501 h 93250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825821 h 1023941"/>
                <a:gd name="connsiteX1" fmla="*/ 175656 w 1253349"/>
                <a:gd name="connsiteY1" fmla="*/ 0 h 1023941"/>
                <a:gd name="connsiteX2" fmla="*/ 955773 w 1253349"/>
                <a:gd name="connsiteY2" fmla="*/ 114300 h 1023941"/>
                <a:gd name="connsiteX3" fmla="*/ 1253349 w 1253349"/>
                <a:gd name="connsiteY3" fmla="*/ 1023941 h 1023941"/>
                <a:gd name="connsiteX4" fmla="*/ 0 w 1253349"/>
                <a:gd name="connsiteY4" fmla="*/ 825821 h 1023941"/>
                <a:gd name="connsiteX0" fmla="*/ 0 w 1253349"/>
                <a:gd name="connsiteY0" fmla="*/ 841061 h 1039181"/>
                <a:gd name="connsiteX1" fmla="*/ 175656 w 1253349"/>
                <a:gd name="connsiteY1" fmla="*/ 15240 h 1039181"/>
                <a:gd name="connsiteX2" fmla="*/ 963393 w 1253349"/>
                <a:gd name="connsiteY2" fmla="*/ 0 h 1039181"/>
                <a:gd name="connsiteX3" fmla="*/ 1253349 w 1253349"/>
                <a:gd name="connsiteY3" fmla="*/ 1039181 h 1039181"/>
                <a:gd name="connsiteX4" fmla="*/ 0 w 1253349"/>
                <a:gd name="connsiteY4" fmla="*/ 841061 h 1039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3349" h="1039181">
                  <a:moveTo>
                    <a:pt x="0" y="841061"/>
                  </a:moveTo>
                  <a:cubicBezTo>
                    <a:pt x="61092" y="603887"/>
                    <a:pt x="152664" y="336234"/>
                    <a:pt x="175656" y="15240"/>
                  </a:cubicBezTo>
                  <a:lnTo>
                    <a:pt x="963393" y="0"/>
                  </a:lnTo>
                  <a:cubicBezTo>
                    <a:pt x="994005" y="371794"/>
                    <a:pt x="1100817" y="568327"/>
                    <a:pt x="1253349" y="1039181"/>
                  </a:cubicBezTo>
                  <a:lnTo>
                    <a:pt x="0" y="841061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Trapezio 37">
              <a:extLst>
                <a:ext uri="{FF2B5EF4-FFF2-40B4-BE49-F238E27FC236}">
                  <a16:creationId xmlns:a16="http://schemas.microsoft.com/office/drawing/2014/main" id="{B23ADEEC-782C-9B63-594D-BB8C5E37E95E}"/>
                </a:ext>
              </a:extLst>
            </p:cNvPr>
            <p:cNvSpPr/>
            <p:nvPr/>
          </p:nvSpPr>
          <p:spPr>
            <a:xfrm rot="12826572" flipH="1">
              <a:off x="10125367" y="2058819"/>
              <a:ext cx="600493" cy="693589"/>
            </a:xfrm>
            <a:custGeom>
              <a:avLst/>
              <a:gdLst>
                <a:gd name="connsiteX0" fmla="*/ 0 w 653937"/>
                <a:gd name="connsiteY0" fmla="*/ 658283 h 658283"/>
                <a:gd name="connsiteX1" fmla="*/ 110496 w 653937"/>
                <a:gd name="connsiteY1" fmla="*/ 0 h 658283"/>
                <a:gd name="connsiteX2" fmla="*/ 543441 w 653937"/>
                <a:gd name="connsiteY2" fmla="*/ 0 h 658283"/>
                <a:gd name="connsiteX3" fmla="*/ 653937 w 653937"/>
                <a:gd name="connsiteY3" fmla="*/ 658283 h 658283"/>
                <a:gd name="connsiteX4" fmla="*/ 0 w 653937"/>
                <a:gd name="connsiteY4" fmla="*/ 658283 h 658283"/>
                <a:gd name="connsiteX0" fmla="*/ 36933 w 690870"/>
                <a:gd name="connsiteY0" fmla="*/ 658283 h 658734"/>
                <a:gd name="connsiteX1" fmla="*/ 147429 w 690870"/>
                <a:gd name="connsiteY1" fmla="*/ 0 h 658734"/>
                <a:gd name="connsiteX2" fmla="*/ 580374 w 690870"/>
                <a:gd name="connsiteY2" fmla="*/ 0 h 658734"/>
                <a:gd name="connsiteX3" fmla="*/ 690870 w 690870"/>
                <a:gd name="connsiteY3" fmla="*/ 658283 h 658734"/>
                <a:gd name="connsiteX4" fmla="*/ 36933 w 690870"/>
                <a:gd name="connsiteY4" fmla="*/ 658283 h 658734"/>
                <a:gd name="connsiteX0" fmla="*/ 36933 w 690870"/>
                <a:gd name="connsiteY0" fmla="*/ 658283 h 719243"/>
                <a:gd name="connsiteX1" fmla="*/ 147429 w 690870"/>
                <a:gd name="connsiteY1" fmla="*/ 0 h 719243"/>
                <a:gd name="connsiteX2" fmla="*/ 580374 w 690870"/>
                <a:gd name="connsiteY2" fmla="*/ 0 h 719243"/>
                <a:gd name="connsiteX3" fmla="*/ 690870 w 690870"/>
                <a:gd name="connsiteY3" fmla="*/ 658283 h 719243"/>
                <a:gd name="connsiteX4" fmla="*/ 36933 w 690870"/>
                <a:gd name="connsiteY4" fmla="*/ 658283 h 719243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48676 w 702980"/>
                <a:gd name="connsiteY0" fmla="*/ 752153 h 866737"/>
                <a:gd name="connsiteX1" fmla="*/ 91620 w 702980"/>
                <a:gd name="connsiteY1" fmla="*/ 0 h 866737"/>
                <a:gd name="connsiteX2" fmla="*/ 592117 w 702980"/>
                <a:gd name="connsiteY2" fmla="*/ 93870 h 866737"/>
                <a:gd name="connsiteX3" fmla="*/ 702613 w 702980"/>
                <a:gd name="connsiteY3" fmla="*/ 752153 h 866737"/>
                <a:gd name="connsiteX4" fmla="*/ 48676 w 702980"/>
                <a:gd name="connsiteY4" fmla="*/ 752153 h 866737"/>
                <a:gd name="connsiteX0" fmla="*/ 42672 w 696976"/>
                <a:gd name="connsiteY0" fmla="*/ 752153 h 866737"/>
                <a:gd name="connsiteX1" fmla="*/ 85616 w 696976"/>
                <a:gd name="connsiteY1" fmla="*/ 0 h 866737"/>
                <a:gd name="connsiteX2" fmla="*/ 586113 w 696976"/>
                <a:gd name="connsiteY2" fmla="*/ 93870 h 866737"/>
                <a:gd name="connsiteX3" fmla="*/ 696609 w 696976"/>
                <a:gd name="connsiteY3" fmla="*/ 752153 h 866737"/>
                <a:gd name="connsiteX4" fmla="*/ 42672 w 696976"/>
                <a:gd name="connsiteY4" fmla="*/ 752153 h 86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976" h="866737">
                  <a:moveTo>
                    <a:pt x="42672" y="752153"/>
                  </a:moveTo>
                  <a:cubicBezTo>
                    <a:pt x="-72896" y="768945"/>
                    <a:pt x="82560" y="228815"/>
                    <a:pt x="85616" y="0"/>
                  </a:cubicBezTo>
                  <a:lnTo>
                    <a:pt x="586113" y="93870"/>
                  </a:lnTo>
                  <a:cubicBezTo>
                    <a:pt x="622945" y="313298"/>
                    <a:pt x="629297" y="464145"/>
                    <a:pt x="696609" y="752153"/>
                  </a:cubicBezTo>
                  <a:cubicBezTo>
                    <a:pt x="714850" y="919793"/>
                    <a:pt x="47291" y="889313"/>
                    <a:pt x="42672" y="75215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Ovale 17">
              <a:extLst>
                <a:ext uri="{FF2B5EF4-FFF2-40B4-BE49-F238E27FC236}">
                  <a16:creationId xmlns:a16="http://schemas.microsoft.com/office/drawing/2014/main" id="{055BC00B-9D06-9F75-A691-02DFBF12CF94}"/>
                </a:ext>
              </a:extLst>
            </p:cNvPr>
            <p:cNvSpPr/>
            <p:nvPr/>
          </p:nvSpPr>
          <p:spPr>
            <a:xfrm>
              <a:off x="10323047" y="2111767"/>
              <a:ext cx="436240" cy="3092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Ovale 21">
              <a:extLst>
                <a:ext uri="{FF2B5EF4-FFF2-40B4-BE49-F238E27FC236}">
                  <a16:creationId xmlns:a16="http://schemas.microsoft.com/office/drawing/2014/main" id="{736E7729-6AF3-86EF-CD65-148A50A318E3}"/>
                </a:ext>
              </a:extLst>
            </p:cNvPr>
            <p:cNvSpPr/>
            <p:nvPr/>
          </p:nvSpPr>
          <p:spPr>
            <a:xfrm rot="19062449">
              <a:off x="9831871" y="910706"/>
              <a:ext cx="564197" cy="162779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Trapezio 42">
              <a:extLst>
                <a:ext uri="{FF2B5EF4-FFF2-40B4-BE49-F238E27FC236}">
                  <a16:creationId xmlns:a16="http://schemas.microsoft.com/office/drawing/2014/main" id="{52EA527B-7B24-DAFA-7978-146E848FBB5C}"/>
                </a:ext>
              </a:extLst>
            </p:cNvPr>
            <p:cNvSpPr/>
            <p:nvPr/>
          </p:nvSpPr>
          <p:spPr>
            <a:xfrm rot="1959402">
              <a:off x="9626828" y="2574122"/>
              <a:ext cx="798272" cy="894474"/>
            </a:xfrm>
            <a:custGeom>
              <a:avLst/>
              <a:gdLst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722401 w 933837"/>
                <a:gd name="connsiteY2" fmla="*/ 0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878897"/>
                <a:gd name="connsiteY0" fmla="*/ 845746 h 845746"/>
                <a:gd name="connsiteX1" fmla="*/ 211437 w 878897"/>
                <a:gd name="connsiteY1" fmla="*/ 0 h 845746"/>
                <a:gd name="connsiteX2" fmla="*/ 635384 w 878897"/>
                <a:gd name="connsiteY2" fmla="*/ 19567 h 845746"/>
                <a:gd name="connsiteX3" fmla="*/ 878897 w 878897"/>
                <a:gd name="connsiteY3" fmla="*/ 844755 h 845746"/>
                <a:gd name="connsiteX4" fmla="*/ 0 w 878897"/>
                <a:gd name="connsiteY4" fmla="*/ 845746 h 845746"/>
                <a:gd name="connsiteX0" fmla="*/ 0 w 924445"/>
                <a:gd name="connsiteY0" fmla="*/ 845746 h 845746"/>
                <a:gd name="connsiteX1" fmla="*/ 211437 w 924445"/>
                <a:gd name="connsiteY1" fmla="*/ 0 h 845746"/>
                <a:gd name="connsiteX2" fmla="*/ 635384 w 924445"/>
                <a:gd name="connsiteY2" fmla="*/ 19567 h 845746"/>
                <a:gd name="connsiteX3" fmla="*/ 878897 w 924445"/>
                <a:gd name="connsiteY3" fmla="*/ 844755 h 845746"/>
                <a:gd name="connsiteX4" fmla="*/ 0 w 924445"/>
                <a:gd name="connsiteY4" fmla="*/ 845746 h 845746"/>
                <a:gd name="connsiteX0" fmla="*/ 0 w 924445"/>
                <a:gd name="connsiteY0" fmla="*/ 845746 h 895165"/>
                <a:gd name="connsiteX1" fmla="*/ 211437 w 924445"/>
                <a:gd name="connsiteY1" fmla="*/ 0 h 895165"/>
                <a:gd name="connsiteX2" fmla="*/ 635384 w 924445"/>
                <a:gd name="connsiteY2" fmla="*/ 19567 h 895165"/>
                <a:gd name="connsiteX3" fmla="*/ 878897 w 924445"/>
                <a:gd name="connsiteY3" fmla="*/ 844755 h 895165"/>
                <a:gd name="connsiteX4" fmla="*/ 0 w 924445"/>
                <a:gd name="connsiteY4" fmla="*/ 845746 h 895165"/>
                <a:gd name="connsiteX0" fmla="*/ 0 w 927114"/>
                <a:gd name="connsiteY0" fmla="*/ 856273 h 898070"/>
                <a:gd name="connsiteX1" fmla="*/ 214106 w 927114"/>
                <a:gd name="connsiteY1" fmla="*/ 0 h 898070"/>
                <a:gd name="connsiteX2" fmla="*/ 638053 w 927114"/>
                <a:gd name="connsiteY2" fmla="*/ 19567 h 898070"/>
                <a:gd name="connsiteX3" fmla="*/ 881566 w 927114"/>
                <a:gd name="connsiteY3" fmla="*/ 844755 h 898070"/>
                <a:gd name="connsiteX4" fmla="*/ 0 w 927114"/>
                <a:gd name="connsiteY4" fmla="*/ 856273 h 898070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888649"/>
                <a:gd name="connsiteY0" fmla="*/ 856273 h 907363"/>
                <a:gd name="connsiteX1" fmla="*/ 214106 w 888649"/>
                <a:gd name="connsiteY1" fmla="*/ 0 h 907363"/>
                <a:gd name="connsiteX2" fmla="*/ 638053 w 888649"/>
                <a:gd name="connsiteY2" fmla="*/ 19567 h 907363"/>
                <a:gd name="connsiteX3" fmla="*/ 830678 w 888649"/>
                <a:gd name="connsiteY3" fmla="*/ 818597 h 907363"/>
                <a:gd name="connsiteX4" fmla="*/ 0 w 888649"/>
                <a:gd name="connsiteY4" fmla="*/ 856273 h 907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49" h="907363">
                  <a:moveTo>
                    <a:pt x="0" y="856273"/>
                  </a:moveTo>
                  <a:cubicBezTo>
                    <a:pt x="6187" y="525446"/>
                    <a:pt x="76406" y="294961"/>
                    <a:pt x="214106" y="0"/>
                  </a:cubicBezTo>
                  <a:lnTo>
                    <a:pt x="638053" y="19567"/>
                  </a:lnTo>
                  <a:cubicBezTo>
                    <a:pt x="916004" y="361593"/>
                    <a:pt x="934010" y="548976"/>
                    <a:pt x="830678" y="818597"/>
                  </a:cubicBezTo>
                  <a:cubicBezTo>
                    <a:pt x="573727" y="931605"/>
                    <a:pt x="178789" y="928146"/>
                    <a:pt x="0" y="85627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9" name="Trapezio 43">
              <a:extLst>
                <a:ext uri="{FF2B5EF4-FFF2-40B4-BE49-F238E27FC236}">
                  <a16:creationId xmlns:a16="http://schemas.microsoft.com/office/drawing/2014/main" id="{7F105CCE-C3BE-77BA-0CA5-0D3C20E510F4}"/>
                </a:ext>
              </a:extLst>
            </p:cNvPr>
            <p:cNvSpPr/>
            <p:nvPr/>
          </p:nvSpPr>
          <p:spPr>
            <a:xfrm rot="1803963">
              <a:off x="9733166" y="2620272"/>
              <a:ext cx="544607" cy="612528"/>
            </a:xfrm>
            <a:custGeom>
              <a:avLst/>
              <a:gdLst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6927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55288 h 655288"/>
                <a:gd name="connsiteX1" fmla="*/ 243832 w 729289"/>
                <a:gd name="connsiteY1" fmla="*/ 0 h 655288"/>
                <a:gd name="connsiteX2" fmla="*/ 500697 w 729289"/>
                <a:gd name="connsiteY2" fmla="*/ 15240 h 655288"/>
                <a:gd name="connsiteX3" fmla="*/ 729289 w 729289"/>
                <a:gd name="connsiteY3" fmla="*/ 655288 h 655288"/>
                <a:gd name="connsiteX4" fmla="*/ 0 w 729289"/>
                <a:gd name="connsiteY4" fmla="*/ 655288 h 655288"/>
                <a:gd name="connsiteX0" fmla="*/ 0 w 729289"/>
                <a:gd name="connsiteY0" fmla="*/ 640048 h 640048"/>
                <a:gd name="connsiteX1" fmla="*/ 251452 w 729289"/>
                <a:gd name="connsiteY1" fmla="*/ 762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858"/>
                <a:gd name="connsiteY0" fmla="*/ 687743 h 687743"/>
                <a:gd name="connsiteX1" fmla="*/ 251452 w 729858"/>
                <a:gd name="connsiteY1" fmla="*/ 55315 h 687743"/>
                <a:gd name="connsiteX2" fmla="*/ 500697 w 729858"/>
                <a:gd name="connsiteY2" fmla="*/ 47695 h 687743"/>
                <a:gd name="connsiteX3" fmla="*/ 729289 w 729858"/>
                <a:gd name="connsiteY3" fmla="*/ 687743 h 687743"/>
                <a:gd name="connsiteX4" fmla="*/ 0 w 729858"/>
                <a:gd name="connsiteY4" fmla="*/ 687743 h 687743"/>
                <a:gd name="connsiteX0" fmla="*/ 0 w 729858"/>
                <a:gd name="connsiteY0" fmla="*/ 687743 h 724996"/>
                <a:gd name="connsiteX1" fmla="*/ 251452 w 729858"/>
                <a:gd name="connsiteY1" fmla="*/ 55315 h 724996"/>
                <a:gd name="connsiteX2" fmla="*/ 500697 w 729858"/>
                <a:gd name="connsiteY2" fmla="*/ 47695 h 724996"/>
                <a:gd name="connsiteX3" fmla="*/ 729289 w 729858"/>
                <a:gd name="connsiteY3" fmla="*/ 687743 h 724996"/>
                <a:gd name="connsiteX4" fmla="*/ 0 w 729858"/>
                <a:gd name="connsiteY4" fmla="*/ 687743 h 724996"/>
                <a:gd name="connsiteX0" fmla="*/ 0 w 729858"/>
                <a:gd name="connsiteY0" fmla="*/ 687743 h 742369"/>
                <a:gd name="connsiteX1" fmla="*/ 251452 w 729858"/>
                <a:gd name="connsiteY1" fmla="*/ 55315 h 742369"/>
                <a:gd name="connsiteX2" fmla="*/ 500697 w 729858"/>
                <a:gd name="connsiteY2" fmla="*/ 47695 h 742369"/>
                <a:gd name="connsiteX3" fmla="*/ 729289 w 729858"/>
                <a:gd name="connsiteY3" fmla="*/ 687743 h 742369"/>
                <a:gd name="connsiteX4" fmla="*/ 0 w 729858"/>
                <a:gd name="connsiteY4" fmla="*/ 687743 h 7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858" h="742369">
                  <a:moveTo>
                    <a:pt x="0" y="687743"/>
                  </a:moveTo>
                  <a:cubicBezTo>
                    <a:pt x="15237" y="438834"/>
                    <a:pt x="68575" y="258504"/>
                    <a:pt x="251452" y="55315"/>
                  </a:cubicBezTo>
                  <a:cubicBezTo>
                    <a:pt x="334534" y="-15805"/>
                    <a:pt x="425235" y="-18345"/>
                    <a:pt x="500697" y="47695"/>
                  </a:cubicBezTo>
                  <a:cubicBezTo>
                    <a:pt x="668334" y="192464"/>
                    <a:pt x="736912" y="459154"/>
                    <a:pt x="729289" y="687743"/>
                  </a:cubicBezTo>
                  <a:cubicBezTo>
                    <a:pt x="524293" y="771563"/>
                    <a:pt x="197376" y="748703"/>
                    <a:pt x="0" y="68774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4" name="Trapezio 67">
              <a:extLst>
                <a:ext uri="{FF2B5EF4-FFF2-40B4-BE49-F238E27FC236}">
                  <a16:creationId xmlns:a16="http://schemas.microsoft.com/office/drawing/2014/main" id="{AB8A4219-C5E5-BDD3-84E3-8D42B15F36A2}"/>
                </a:ext>
              </a:extLst>
            </p:cNvPr>
            <p:cNvSpPr/>
            <p:nvPr/>
          </p:nvSpPr>
          <p:spPr>
            <a:xfrm rot="182189" flipH="1">
              <a:off x="8845329" y="3325439"/>
              <a:ext cx="999128" cy="1516701"/>
            </a:xfrm>
            <a:custGeom>
              <a:avLst/>
              <a:gdLst>
                <a:gd name="connsiteX0" fmla="*/ 0 w 1017409"/>
                <a:gd name="connsiteY0" fmla="*/ 1393390 h 1393390"/>
                <a:gd name="connsiteX1" fmla="*/ 149671 w 1017409"/>
                <a:gd name="connsiteY1" fmla="*/ 0 h 1393390"/>
                <a:gd name="connsiteX2" fmla="*/ 867738 w 1017409"/>
                <a:gd name="connsiteY2" fmla="*/ 0 h 1393390"/>
                <a:gd name="connsiteX3" fmla="*/ 1017409 w 1017409"/>
                <a:gd name="connsiteY3" fmla="*/ 1393390 h 1393390"/>
                <a:gd name="connsiteX4" fmla="*/ 0 w 1017409"/>
                <a:gd name="connsiteY4" fmla="*/ 1393390 h 1393390"/>
                <a:gd name="connsiteX0" fmla="*/ 0 w 961936"/>
                <a:gd name="connsiteY0" fmla="*/ 1393390 h 1393390"/>
                <a:gd name="connsiteX1" fmla="*/ 149671 w 961936"/>
                <a:gd name="connsiteY1" fmla="*/ 0 h 1393390"/>
                <a:gd name="connsiteX2" fmla="*/ 867738 w 961936"/>
                <a:gd name="connsiteY2" fmla="*/ 0 h 1393390"/>
                <a:gd name="connsiteX3" fmla="*/ 961936 w 961936"/>
                <a:gd name="connsiteY3" fmla="*/ 1392953 h 1393390"/>
                <a:gd name="connsiteX4" fmla="*/ 0 w 961936"/>
                <a:gd name="connsiteY4" fmla="*/ 1393390 h 1393390"/>
                <a:gd name="connsiteX0" fmla="*/ 0 w 990173"/>
                <a:gd name="connsiteY0" fmla="*/ 1393390 h 1393390"/>
                <a:gd name="connsiteX1" fmla="*/ 149671 w 990173"/>
                <a:gd name="connsiteY1" fmla="*/ 0 h 1393390"/>
                <a:gd name="connsiteX2" fmla="*/ 867738 w 990173"/>
                <a:gd name="connsiteY2" fmla="*/ 0 h 1393390"/>
                <a:gd name="connsiteX3" fmla="*/ 961936 w 990173"/>
                <a:gd name="connsiteY3" fmla="*/ 1392953 h 1393390"/>
                <a:gd name="connsiteX4" fmla="*/ 0 w 990173"/>
                <a:gd name="connsiteY4" fmla="*/ 1393390 h 1393390"/>
                <a:gd name="connsiteX0" fmla="*/ 0 w 990173"/>
                <a:gd name="connsiteY0" fmla="*/ 1393390 h 1393390"/>
                <a:gd name="connsiteX1" fmla="*/ 149671 w 990173"/>
                <a:gd name="connsiteY1" fmla="*/ 0 h 1393390"/>
                <a:gd name="connsiteX2" fmla="*/ 867738 w 990173"/>
                <a:gd name="connsiteY2" fmla="*/ 0 h 1393390"/>
                <a:gd name="connsiteX3" fmla="*/ 961936 w 990173"/>
                <a:gd name="connsiteY3" fmla="*/ 1392953 h 1393390"/>
                <a:gd name="connsiteX4" fmla="*/ 0 w 990173"/>
                <a:gd name="connsiteY4" fmla="*/ 1393390 h 1393390"/>
                <a:gd name="connsiteX0" fmla="*/ 0 w 990173"/>
                <a:gd name="connsiteY0" fmla="*/ 1393390 h 1411727"/>
                <a:gd name="connsiteX1" fmla="*/ 149671 w 990173"/>
                <a:gd name="connsiteY1" fmla="*/ 0 h 1411727"/>
                <a:gd name="connsiteX2" fmla="*/ 867738 w 990173"/>
                <a:gd name="connsiteY2" fmla="*/ 0 h 1411727"/>
                <a:gd name="connsiteX3" fmla="*/ 961936 w 990173"/>
                <a:gd name="connsiteY3" fmla="*/ 1392953 h 1411727"/>
                <a:gd name="connsiteX4" fmla="*/ 0 w 990173"/>
                <a:gd name="connsiteY4" fmla="*/ 1393390 h 1411727"/>
                <a:gd name="connsiteX0" fmla="*/ 11176 w 1001349"/>
                <a:gd name="connsiteY0" fmla="*/ 1393390 h 1411727"/>
                <a:gd name="connsiteX1" fmla="*/ 160847 w 1001349"/>
                <a:gd name="connsiteY1" fmla="*/ 0 h 1411727"/>
                <a:gd name="connsiteX2" fmla="*/ 878914 w 1001349"/>
                <a:gd name="connsiteY2" fmla="*/ 0 h 1411727"/>
                <a:gd name="connsiteX3" fmla="*/ 973112 w 1001349"/>
                <a:gd name="connsiteY3" fmla="*/ 1392953 h 1411727"/>
                <a:gd name="connsiteX4" fmla="*/ 11176 w 1001349"/>
                <a:gd name="connsiteY4" fmla="*/ 1393390 h 1411727"/>
                <a:gd name="connsiteX0" fmla="*/ 13018 w 1003191"/>
                <a:gd name="connsiteY0" fmla="*/ 1393390 h 1411727"/>
                <a:gd name="connsiteX1" fmla="*/ 162689 w 1003191"/>
                <a:gd name="connsiteY1" fmla="*/ 0 h 1411727"/>
                <a:gd name="connsiteX2" fmla="*/ 880756 w 1003191"/>
                <a:gd name="connsiteY2" fmla="*/ 0 h 1411727"/>
                <a:gd name="connsiteX3" fmla="*/ 974954 w 1003191"/>
                <a:gd name="connsiteY3" fmla="*/ 1392953 h 1411727"/>
                <a:gd name="connsiteX4" fmla="*/ 13018 w 1003191"/>
                <a:gd name="connsiteY4" fmla="*/ 1393390 h 1411727"/>
                <a:gd name="connsiteX0" fmla="*/ 13018 w 996432"/>
                <a:gd name="connsiteY0" fmla="*/ 1393390 h 1450462"/>
                <a:gd name="connsiteX1" fmla="*/ 162689 w 996432"/>
                <a:gd name="connsiteY1" fmla="*/ 0 h 1450462"/>
                <a:gd name="connsiteX2" fmla="*/ 880756 w 996432"/>
                <a:gd name="connsiteY2" fmla="*/ 0 h 1450462"/>
                <a:gd name="connsiteX3" fmla="*/ 967173 w 996432"/>
                <a:gd name="connsiteY3" fmla="*/ 1450461 h 1450462"/>
                <a:gd name="connsiteX4" fmla="*/ 13018 w 996432"/>
                <a:gd name="connsiteY4" fmla="*/ 1393390 h 1450462"/>
                <a:gd name="connsiteX0" fmla="*/ 12523 w 995937"/>
                <a:gd name="connsiteY0" fmla="*/ 1393390 h 1450462"/>
                <a:gd name="connsiteX1" fmla="*/ 162194 w 995937"/>
                <a:gd name="connsiteY1" fmla="*/ 0 h 1450462"/>
                <a:gd name="connsiteX2" fmla="*/ 880261 w 995937"/>
                <a:gd name="connsiteY2" fmla="*/ 0 h 1450462"/>
                <a:gd name="connsiteX3" fmla="*/ 966678 w 995937"/>
                <a:gd name="connsiteY3" fmla="*/ 1450461 h 1450462"/>
                <a:gd name="connsiteX4" fmla="*/ 12523 w 995937"/>
                <a:gd name="connsiteY4" fmla="*/ 1393390 h 1450462"/>
                <a:gd name="connsiteX0" fmla="*/ 12523 w 995937"/>
                <a:gd name="connsiteY0" fmla="*/ 1432747 h 1489819"/>
                <a:gd name="connsiteX1" fmla="*/ 162194 w 995937"/>
                <a:gd name="connsiteY1" fmla="*/ 39357 h 1489819"/>
                <a:gd name="connsiteX2" fmla="*/ 880261 w 995937"/>
                <a:gd name="connsiteY2" fmla="*/ 39357 h 1489819"/>
                <a:gd name="connsiteX3" fmla="*/ 966678 w 995937"/>
                <a:gd name="connsiteY3" fmla="*/ 1489818 h 1489819"/>
                <a:gd name="connsiteX4" fmla="*/ 12523 w 995937"/>
                <a:gd name="connsiteY4" fmla="*/ 1432747 h 1489819"/>
                <a:gd name="connsiteX0" fmla="*/ 12523 w 995937"/>
                <a:gd name="connsiteY0" fmla="*/ 1432747 h 1518816"/>
                <a:gd name="connsiteX1" fmla="*/ 162194 w 995937"/>
                <a:gd name="connsiteY1" fmla="*/ 39357 h 1518816"/>
                <a:gd name="connsiteX2" fmla="*/ 880261 w 995937"/>
                <a:gd name="connsiteY2" fmla="*/ 39357 h 1518816"/>
                <a:gd name="connsiteX3" fmla="*/ 966678 w 995937"/>
                <a:gd name="connsiteY3" fmla="*/ 1489818 h 1518816"/>
                <a:gd name="connsiteX4" fmla="*/ 12523 w 995937"/>
                <a:gd name="connsiteY4" fmla="*/ 1432747 h 1518816"/>
                <a:gd name="connsiteX0" fmla="*/ 12523 w 995937"/>
                <a:gd name="connsiteY0" fmla="*/ 1432747 h 1534940"/>
                <a:gd name="connsiteX1" fmla="*/ 162194 w 995937"/>
                <a:gd name="connsiteY1" fmla="*/ 39357 h 1534940"/>
                <a:gd name="connsiteX2" fmla="*/ 880261 w 995937"/>
                <a:gd name="connsiteY2" fmla="*/ 39357 h 1534940"/>
                <a:gd name="connsiteX3" fmla="*/ 966678 w 995937"/>
                <a:gd name="connsiteY3" fmla="*/ 1489818 h 1534940"/>
                <a:gd name="connsiteX4" fmla="*/ 12523 w 995937"/>
                <a:gd name="connsiteY4" fmla="*/ 1432747 h 1534940"/>
                <a:gd name="connsiteX0" fmla="*/ 12523 w 1004252"/>
                <a:gd name="connsiteY0" fmla="*/ 1436363 h 1538556"/>
                <a:gd name="connsiteX1" fmla="*/ 162194 w 1004252"/>
                <a:gd name="connsiteY1" fmla="*/ 42973 h 1538556"/>
                <a:gd name="connsiteX2" fmla="*/ 928330 w 1004252"/>
                <a:gd name="connsiteY2" fmla="*/ 30176 h 1538556"/>
                <a:gd name="connsiteX3" fmla="*/ 966678 w 1004252"/>
                <a:gd name="connsiteY3" fmla="*/ 1493434 h 1538556"/>
                <a:gd name="connsiteX4" fmla="*/ 12523 w 1004252"/>
                <a:gd name="connsiteY4" fmla="*/ 1436363 h 1538556"/>
                <a:gd name="connsiteX0" fmla="*/ 12523 w 993035"/>
                <a:gd name="connsiteY0" fmla="*/ 1436363 h 1538556"/>
                <a:gd name="connsiteX1" fmla="*/ 162194 w 993035"/>
                <a:gd name="connsiteY1" fmla="*/ 42973 h 1538556"/>
                <a:gd name="connsiteX2" fmla="*/ 928330 w 993035"/>
                <a:gd name="connsiteY2" fmla="*/ 30176 h 1538556"/>
                <a:gd name="connsiteX3" fmla="*/ 966678 w 993035"/>
                <a:gd name="connsiteY3" fmla="*/ 1493434 h 1538556"/>
                <a:gd name="connsiteX4" fmla="*/ 12523 w 993035"/>
                <a:gd name="connsiteY4" fmla="*/ 1436363 h 153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035" h="1538556">
                  <a:moveTo>
                    <a:pt x="12523" y="1436363"/>
                  </a:moveTo>
                  <a:cubicBezTo>
                    <a:pt x="-40980" y="1340577"/>
                    <a:pt x="89837" y="569014"/>
                    <a:pt x="162194" y="42973"/>
                  </a:cubicBezTo>
                  <a:cubicBezTo>
                    <a:pt x="321651" y="-45582"/>
                    <a:pt x="688974" y="30176"/>
                    <a:pt x="928330" y="30176"/>
                  </a:cubicBezTo>
                  <a:cubicBezTo>
                    <a:pt x="881718" y="765200"/>
                    <a:pt x="1057201" y="1098114"/>
                    <a:pt x="966678" y="1493434"/>
                  </a:cubicBezTo>
                  <a:cubicBezTo>
                    <a:pt x="516692" y="1568971"/>
                    <a:pt x="95716" y="1549484"/>
                    <a:pt x="12523" y="143636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5" name="Rettangolo 51">
              <a:extLst>
                <a:ext uri="{FF2B5EF4-FFF2-40B4-BE49-F238E27FC236}">
                  <a16:creationId xmlns:a16="http://schemas.microsoft.com/office/drawing/2014/main" id="{C31918D1-98A7-AA83-1158-066C8675C4E7}"/>
                </a:ext>
              </a:extLst>
            </p:cNvPr>
            <p:cNvSpPr/>
            <p:nvPr/>
          </p:nvSpPr>
          <p:spPr>
            <a:xfrm rot="151533">
              <a:off x="8998121" y="3341635"/>
              <a:ext cx="655033" cy="712164"/>
            </a:xfrm>
            <a:custGeom>
              <a:avLst/>
              <a:gdLst>
                <a:gd name="connsiteX0" fmla="*/ 0 w 616619"/>
                <a:gd name="connsiteY0" fmla="*/ 0 h 621814"/>
                <a:gd name="connsiteX1" fmla="*/ 616619 w 616619"/>
                <a:gd name="connsiteY1" fmla="*/ 0 h 621814"/>
                <a:gd name="connsiteX2" fmla="*/ 616619 w 616619"/>
                <a:gd name="connsiteY2" fmla="*/ 621814 h 621814"/>
                <a:gd name="connsiteX3" fmla="*/ 0 w 616619"/>
                <a:gd name="connsiteY3" fmla="*/ 621814 h 621814"/>
                <a:gd name="connsiteX4" fmla="*/ 0 w 616619"/>
                <a:gd name="connsiteY4" fmla="*/ 0 h 621814"/>
                <a:gd name="connsiteX0" fmla="*/ 0 w 616619"/>
                <a:gd name="connsiteY0" fmla="*/ 0 h 688563"/>
                <a:gd name="connsiteX1" fmla="*/ 616619 w 616619"/>
                <a:gd name="connsiteY1" fmla="*/ 0 h 688563"/>
                <a:gd name="connsiteX2" fmla="*/ 616619 w 616619"/>
                <a:gd name="connsiteY2" fmla="*/ 621814 h 688563"/>
                <a:gd name="connsiteX3" fmla="*/ 0 w 616619"/>
                <a:gd name="connsiteY3" fmla="*/ 621814 h 688563"/>
                <a:gd name="connsiteX4" fmla="*/ 0 w 616619"/>
                <a:gd name="connsiteY4" fmla="*/ 0 h 688563"/>
                <a:gd name="connsiteX0" fmla="*/ 0 w 616619"/>
                <a:gd name="connsiteY0" fmla="*/ 0 h 708755"/>
                <a:gd name="connsiteX1" fmla="*/ 616619 w 616619"/>
                <a:gd name="connsiteY1" fmla="*/ 0 h 708755"/>
                <a:gd name="connsiteX2" fmla="*/ 616619 w 616619"/>
                <a:gd name="connsiteY2" fmla="*/ 621814 h 708755"/>
                <a:gd name="connsiteX3" fmla="*/ 0 w 616619"/>
                <a:gd name="connsiteY3" fmla="*/ 621814 h 708755"/>
                <a:gd name="connsiteX4" fmla="*/ 0 w 616619"/>
                <a:gd name="connsiteY4" fmla="*/ 0 h 708755"/>
                <a:gd name="connsiteX0" fmla="*/ 0 w 616619"/>
                <a:gd name="connsiteY0" fmla="*/ 0 h 711984"/>
                <a:gd name="connsiteX1" fmla="*/ 616619 w 616619"/>
                <a:gd name="connsiteY1" fmla="*/ 0 h 711984"/>
                <a:gd name="connsiteX2" fmla="*/ 616619 w 616619"/>
                <a:gd name="connsiteY2" fmla="*/ 621814 h 711984"/>
                <a:gd name="connsiteX3" fmla="*/ 0 w 616619"/>
                <a:gd name="connsiteY3" fmla="*/ 621814 h 711984"/>
                <a:gd name="connsiteX4" fmla="*/ 0 w 616619"/>
                <a:gd name="connsiteY4" fmla="*/ 0 h 711984"/>
                <a:gd name="connsiteX0" fmla="*/ 0 w 616619"/>
                <a:gd name="connsiteY0" fmla="*/ 0 h 712500"/>
                <a:gd name="connsiteX1" fmla="*/ 616619 w 616619"/>
                <a:gd name="connsiteY1" fmla="*/ 0 h 712500"/>
                <a:gd name="connsiteX2" fmla="*/ 616619 w 616619"/>
                <a:gd name="connsiteY2" fmla="*/ 621814 h 712500"/>
                <a:gd name="connsiteX3" fmla="*/ 0 w 616619"/>
                <a:gd name="connsiteY3" fmla="*/ 621814 h 712500"/>
                <a:gd name="connsiteX4" fmla="*/ 0 w 616619"/>
                <a:gd name="connsiteY4" fmla="*/ 0 h 712500"/>
                <a:gd name="connsiteX0" fmla="*/ 0 w 630030"/>
                <a:gd name="connsiteY0" fmla="*/ 0 h 712500"/>
                <a:gd name="connsiteX1" fmla="*/ 630030 w 630030"/>
                <a:gd name="connsiteY1" fmla="*/ 2440 h 712500"/>
                <a:gd name="connsiteX2" fmla="*/ 616619 w 630030"/>
                <a:gd name="connsiteY2" fmla="*/ 621814 h 712500"/>
                <a:gd name="connsiteX3" fmla="*/ 0 w 630030"/>
                <a:gd name="connsiteY3" fmla="*/ 621814 h 712500"/>
                <a:gd name="connsiteX4" fmla="*/ 0 w 630030"/>
                <a:gd name="connsiteY4" fmla="*/ 0 h 712500"/>
                <a:gd name="connsiteX0" fmla="*/ 0 w 616619"/>
                <a:gd name="connsiteY0" fmla="*/ 0 h 712500"/>
                <a:gd name="connsiteX1" fmla="*/ 583210 w 616619"/>
                <a:gd name="connsiteY1" fmla="*/ 16091 h 712500"/>
                <a:gd name="connsiteX2" fmla="*/ 616619 w 616619"/>
                <a:gd name="connsiteY2" fmla="*/ 621814 h 712500"/>
                <a:gd name="connsiteX3" fmla="*/ 0 w 616619"/>
                <a:gd name="connsiteY3" fmla="*/ 621814 h 712500"/>
                <a:gd name="connsiteX4" fmla="*/ 0 w 616619"/>
                <a:gd name="connsiteY4" fmla="*/ 0 h 712500"/>
                <a:gd name="connsiteX0" fmla="*/ 0 w 629296"/>
                <a:gd name="connsiteY0" fmla="*/ 0 h 712500"/>
                <a:gd name="connsiteX1" fmla="*/ 629296 w 629296"/>
                <a:gd name="connsiteY1" fmla="*/ 21703 h 712500"/>
                <a:gd name="connsiteX2" fmla="*/ 616619 w 629296"/>
                <a:gd name="connsiteY2" fmla="*/ 621814 h 712500"/>
                <a:gd name="connsiteX3" fmla="*/ 0 w 629296"/>
                <a:gd name="connsiteY3" fmla="*/ 621814 h 712500"/>
                <a:gd name="connsiteX4" fmla="*/ 0 w 629296"/>
                <a:gd name="connsiteY4" fmla="*/ 0 h 712500"/>
                <a:gd name="connsiteX0" fmla="*/ 0 w 629296"/>
                <a:gd name="connsiteY0" fmla="*/ 11210 h 723710"/>
                <a:gd name="connsiteX1" fmla="*/ 629296 w 629296"/>
                <a:gd name="connsiteY1" fmla="*/ 32913 h 723710"/>
                <a:gd name="connsiteX2" fmla="*/ 616619 w 629296"/>
                <a:gd name="connsiteY2" fmla="*/ 633024 h 723710"/>
                <a:gd name="connsiteX3" fmla="*/ 0 w 629296"/>
                <a:gd name="connsiteY3" fmla="*/ 633024 h 723710"/>
                <a:gd name="connsiteX4" fmla="*/ 0 w 629296"/>
                <a:gd name="connsiteY4" fmla="*/ 11210 h 723710"/>
                <a:gd name="connsiteX0" fmla="*/ 0 w 629296"/>
                <a:gd name="connsiteY0" fmla="*/ 31201 h 743701"/>
                <a:gd name="connsiteX1" fmla="*/ 629296 w 629296"/>
                <a:gd name="connsiteY1" fmla="*/ 52904 h 743701"/>
                <a:gd name="connsiteX2" fmla="*/ 616619 w 629296"/>
                <a:gd name="connsiteY2" fmla="*/ 653015 h 743701"/>
                <a:gd name="connsiteX3" fmla="*/ 0 w 629296"/>
                <a:gd name="connsiteY3" fmla="*/ 653015 h 743701"/>
                <a:gd name="connsiteX4" fmla="*/ 0 w 629296"/>
                <a:gd name="connsiteY4" fmla="*/ 31201 h 74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296" h="743701">
                  <a:moveTo>
                    <a:pt x="0" y="31201"/>
                  </a:moveTo>
                  <a:cubicBezTo>
                    <a:pt x="200260" y="-15942"/>
                    <a:pt x="415878" y="-10414"/>
                    <a:pt x="629296" y="52904"/>
                  </a:cubicBezTo>
                  <a:lnTo>
                    <a:pt x="616619" y="653015"/>
                  </a:lnTo>
                  <a:cubicBezTo>
                    <a:pt x="436182" y="804442"/>
                    <a:pt x="84588" y="739080"/>
                    <a:pt x="0" y="653015"/>
                  </a:cubicBezTo>
                  <a:lnTo>
                    <a:pt x="0" y="31201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6" name="Rettangolo con angoli arrotondati 45">
              <a:extLst>
                <a:ext uri="{FF2B5EF4-FFF2-40B4-BE49-F238E27FC236}">
                  <a16:creationId xmlns:a16="http://schemas.microsoft.com/office/drawing/2014/main" id="{5CACA3B7-8E2C-1006-2BAB-3D8CFB37AF52}"/>
                </a:ext>
              </a:extLst>
            </p:cNvPr>
            <p:cNvSpPr/>
            <p:nvPr/>
          </p:nvSpPr>
          <p:spPr>
            <a:xfrm rot="219375">
              <a:off x="9010416" y="3345421"/>
              <a:ext cx="187993" cy="46493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7" name="Esagono 65">
              <a:extLst>
                <a:ext uri="{FF2B5EF4-FFF2-40B4-BE49-F238E27FC236}">
                  <a16:creationId xmlns:a16="http://schemas.microsoft.com/office/drawing/2014/main" id="{C4AA120E-EDB0-DF87-C3D2-E596DDA6587D}"/>
                </a:ext>
              </a:extLst>
            </p:cNvPr>
            <p:cNvSpPr/>
            <p:nvPr/>
          </p:nvSpPr>
          <p:spPr>
            <a:xfrm>
              <a:off x="7715130" y="1126822"/>
              <a:ext cx="898716" cy="1259049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0" name="Esagono 65">
              <a:extLst>
                <a:ext uri="{FF2B5EF4-FFF2-40B4-BE49-F238E27FC236}">
                  <a16:creationId xmlns:a16="http://schemas.microsoft.com/office/drawing/2014/main" id="{AAFD467C-0FD3-EC73-A4E9-6A9CFD8A221E}"/>
                </a:ext>
              </a:extLst>
            </p:cNvPr>
            <p:cNvSpPr/>
            <p:nvPr/>
          </p:nvSpPr>
          <p:spPr>
            <a:xfrm flipH="1">
              <a:off x="8823436" y="1117307"/>
              <a:ext cx="831218" cy="1259049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061D661A-4BF6-ADA4-5AD2-CCAB29449500}"/>
                </a:ext>
              </a:extLst>
            </p:cNvPr>
            <p:cNvSpPr/>
            <p:nvPr/>
          </p:nvSpPr>
          <p:spPr>
            <a:xfrm>
              <a:off x="7984290" y="1314991"/>
              <a:ext cx="1475285" cy="138028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2" name="Gruppo 51">
              <a:extLst>
                <a:ext uri="{FF2B5EF4-FFF2-40B4-BE49-F238E27FC236}">
                  <a16:creationId xmlns:a16="http://schemas.microsoft.com/office/drawing/2014/main" id="{B10CF262-D852-32D0-A9B0-70673F8FF8B7}"/>
                </a:ext>
              </a:extLst>
            </p:cNvPr>
            <p:cNvGrpSpPr/>
            <p:nvPr/>
          </p:nvGrpSpPr>
          <p:grpSpPr>
            <a:xfrm>
              <a:off x="9255545" y="1064869"/>
              <a:ext cx="1037387" cy="926950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103" name="Ritardo 102">
                <a:extLst>
                  <a:ext uri="{FF2B5EF4-FFF2-40B4-BE49-F238E27FC236}">
                    <a16:creationId xmlns:a16="http://schemas.microsoft.com/office/drawing/2014/main" id="{4CEC8234-0CEC-425C-7379-036FF59C105D}"/>
                  </a:ext>
                </a:extLst>
              </p:cNvPr>
              <p:cNvSpPr/>
              <p:nvPr/>
            </p:nvSpPr>
            <p:spPr>
              <a:xfrm rot="5197850">
                <a:off x="7361545" y="1462022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4" name="Cerchio parziale 103">
                <a:extLst>
                  <a:ext uri="{FF2B5EF4-FFF2-40B4-BE49-F238E27FC236}">
                    <a16:creationId xmlns:a16="http://schemas.microsoft.com/office/drawing/2014/main" id="{669B58AE-94E2-6E43-B1F7-D62E3D8479BF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" name="Figura a mano libera: forma 52">
              <a:extLst>
                <a:ext uri="{FF2B5EF4-FFF2-40B4-BE49-F238E27FC236}">
                  <a16:creationId xmlns:a16="http://schemas.microsoft.com/office/drawing/2014/main" id="{5E5DD070-8652-7394-A77E-F51B7E4E521B}"/>
                </a:ext>
              </a:extLst>
            </p:cNvPr>
            <p:cNvSpPr/>
            <p:nvPr/>
          </p:nvSpPr>
          <p:spPr>
            <a:xfrm>
              <a:off x="8889978" y="6161416"/>
              <a:ext cx="891279" cy="296342"/>
            </a:xfrm>
            <a:custGeom>
              <a:avLst/>
              <a:gdLst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95300 w 857250"/>
                <a:gd name="connsiteY2" fmla="*/ 18669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83870 w 857250"/>
                <a:gd name="connsiteY2" fmla="*/ 16002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252004"/>
                <a:gd name="connsiteX1" fmla="*/ 72390 w 857250"/>
                <a:gd name="connsiteY1" fmla="*/ 3810 h 252004"/>
                <a:gd name="connsiteX2" fmla="*/ 483870 w 857250"/>
                <a:gd name="connsiteY2" fmla="*/ 160020 h 252004"/>
                <a:gd name="connsiteX3" fmla="*/ 811530 w 857250"/>
                <a:gd name="connsiteY3" fmla="*/ 0 h 252004"/>
                <a:gd name="connsiteX4" fmla="*/ 857250 w 857250"/>
                <a:gd name="connsiteY4" fmla="*/ 186690 h 252004"/>
                <a:gd name="connsiteX5" fmla="*/ 0 w 857250"/>
                <a:gd name="connsiteY5" fmla="*/ 129540 h 252004"/>
                <a:gd name="connsiteX0" fmla="*/ 313 w 857563"/>
                <a:gd name="connsiteY0" fmla="*/ 129540 h 276462"/>
                <a:gd name="connsiteX1" fmla="*/ 72703 w 857563"/>
                <a:gd name="connsiteY1" fmla="*/ 3810 h 276462"/>
                <a:gd name="connsiteX2" fmla="*/ 484183 w 857563"/>
                <a:gd name="connsiteY2" fmla="*/ 160020 h 276462"/>
                <a:gd name="connsiteX3" fmla="*/ 811843 w 857563"/>
                <a:gd name="connsiteY3" fmla="*/ 0 h 276462"/>
                <a:gd name="connsiteX4" fmla="*/ 857563 w 857563"/>
                <a:gd name="connsiteY4" fmla="*/ 186690 h 276462"/>
                <a:gd name="connsiteX5" fmla="*/ 313 w 857563"/>
                <a:gd name="connsiteY5" fmla="*/ 129540 h 276462"/>
                <a:gd name="connsiteX0" fmla="*/ 4085 w 861335"/>
                <a:gd name="connsiteY0" fmla="*/ 129540 h 276462"/>
                <a:gd name="connsiteX1" fmla="*/ 76475 w 861335"/>
                <a:gd name="connsiteY1" fmla="*/ 3810 h 276462"/>
                <a:gd name="connsiteX2" fmla="*/ 487955 w 861335"/>
                <a:gd name="connsiteY2" fmla="*/ 160020 h 276462"/>
                <a:gd name="connsiteX3" fmla="*/ 815615 w 861335"/>
                <a:gd name="connsiteY3" fmla="*/ 0 h 276462"/>
                <a:gd name="connsiteX4" fmla="*/ 861335 w 861335"/>
                <a:gd name="connsiteY4" fmla="*/ 186690 h 276462"/>
                <a:gd name="connsiteX5" fmla="*/ 4085 w 861335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3690 h 300612"/>
                <a:gd name="connsiteX1" fmla="*/ 78760 w 887664"/>
                <a:gd name="connsiteY1" fmla="*/ 27960 h 300612"/>
                <a:gd name="connsiteX2" fmla="*/ 490240 w 887664"/>
                <a:gd name="connsiteY2" fmla="*/ 184170 h 300612"/>
                <a:gd name="connsiteX3" fmla="*/ 817900 w 887664"/>
                <a:gd name="connsiteY3" fmla="*/ 24150 h 300612"/>
                <a:gd name="connsiteX4" fmla="*/ 863620 w 887664"/>
                <a:gd name="connsiteY4" fmla="*/ 210840 h 300612"/>
                <a:gd name="connsiteX5" fmla="*/ 6370 w 887664"/>
                <a:gd name="connsiteY5" fmla="*/ 153690 h 30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7664" h="300612">
                  <a:moveTo>
                    <a:pt x="6370" y="153690"/>
                  </a:moveTo>
                  <a:cubicBezTo>
                    <a:pt x="-15220" y="88920"/>
                    <a:pt x="20340" y="73680"/>
                    <a:pt x="78760" y="27960"/>
                  </a:cubicBezTo>
                  <a:cubicBezTo>
                    <a:pt x="166390" y="11450"/>
                    <a:pt x="337840" y="196870"/>
                    <a:pt x="490240" y="184170"/>
                  </a:cubicBezTo>
                  <a:cubicBezTo>
                    <a:pt x="637560" y="161310"/>
                    <a:pt x="769640" y="-74910"/>
                    <a:pt x="817900" y="24150"/>
                  </a:cubicBezTo>
                  <a:cubicBezTo>
                    <a:pt x="894100" y="67330"/>
                    <a:pt x="905530" y="171470"/>
                    <a:pt x="863620" y="210840"/>
                  </a:cubicBezTo>
                  <a:cubicBezTo>
                    <a:pt x="535960" y="378480"/>
                    <a:pt x="-8870" y="283230"/>
                    <a:pt x="6370" y="15369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4" name="Ovale 53">
              <a:extLst>
                <a:ext uri="{FF2B5EF4-FFF2-40B4-BE49-F238E27FC236}">
                  <a16:creationId xmlns:a16="http://schemas.microsoft.com/office/drawing/2014/main" id="{B494002D-5833-C639-2CD2-D5C7FB2D6ABF}"/>
                </a:ext>
              </a:extLst>
            </p:cNvPr>
            <p:cNvSpPr/>
            <p:nvPr/>
          </p:nvSpPr>
          <p:spPr>
            <a:xfrm rot="556420">
              <a:off x="8774880" y="5770738"/>
              <a:ext cx="772156" cy="24422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5" name="Gruppo 54">
              <a:extLst>
                <a:ext uri="{FF2B5EF4-FFF2-40B4-BE49-F238E27FC236}">
                  <a16:creationId xmlns:a16="http://schemas.microsoft.com/office/drawing/2014/main" id="{B0D5BEDD-403C-C88D-BBB1-A46636FC80E8}"/>
                </a:ext>
              </a:extLst>
            </p:cNvPr>
            <p:cNvGrpSpPr/>
            <p:nvPr/>
          </p:nvGrpSpPr>
          <p:grpSpPr>
            <a:xfrm>
              <a:off x="8774517" y="4739538"/>
              <a:ext cx="960490" cy="1214335"/>
              <a:chOff x="8774517" y="4918684"/>
              <a:chExt cx="922752" cy="1231833"/>
            </a:xfrm>
          </p:grpSpPr>
          <p:sp>
            <p:nvSpPr>
              <p:cNvPr id="101" name="Rettangolo 70">
                <a:extLst>
                  <a:ext uri="{FF2B5EF4-FFF2-40B4-BE49-F238E27FC236}">
                    <a16:creationId xmlns:a16="http://schemas.microsoft.com/office/drawing/2014/main" id="{AF409327-5474-724E-0D87-921C17E315D6}"/>
                  </a:ext>
                </a:extLst>
              </p:cNvPr>
              <p:cNvSpPr/>
              <p:nvPr/>
            </p:nvSpPr>
            <p:spPr>
              <a:xfrm rot="282320" flipH="1">
                <a:off x="8774517" y="4918684"/>
                <a:ext cx="922752" cy="1231833"/>
              </a:xfrm>
              <a:custGeom>
                <a:avLst/>
                <a:gdLst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20569 w 776240"/>
                  <a:gd name="connsiteY0" fmla="*/ 0 h 1499616"/>
                  <a:gd name="connsiteX1" fmla="*/ 776240 w 776240"/>
                  <a:gd name="connsiteY1" fmla="*/ 0 h 1499616"/>
                  <a:gd name="connsiteX2" fmla="*/ 776240 w 776240"/>
                  <a:gd name="connsiteY2" fmla="*/ 1499616 h 1499616"/>
                  <a:gd name="connsiteX3" fmla="*/ 20569 w 776240"/>
                  <a:gd name="connsiteY3" fmla="*/ 1499616 h 1499616"/>
                  <a:gd name="connsiteX4" fmla="*/ 20569 w 776240"/>
                  <a:gd name="connsiteY4" fmla="*/ 0 h 1499616"/>
                  <a:gd name="connsiteX0" fmla="*/ 20569 w 835845"/>
                  <a:gd name="connsiteY0" fmla="*/ 0 h 1499616"/>
                  <a:gd name="connsiteX1" fmla="*/ 776240 w 835845"/>
                  <a:gd name="connsiteY1" fmla="*/ 0 h 1499616"/>
                  <a:gd name="connsiteX2" fmla="*/ 776240 w 835845"/>
                  <a:gd name="connsiteY2" fmla="*/ 1499616 h 1499616"/>
                  <a:gd name="connsiteX3" fmla="*/ 20569 w 835845"/>
                  <a:gd name="connsiteY3" fmla="*/ 1499616 h 1499616"/>
                  <a:gd name="connsiteX4" fmla="*/ 20569 w 835845"/>
                  <a:gd name="connsiteY4" fmla="*/ 0 h 1499616"/>
                  <a:gd name="connsiteX0" fmla="*/ 20569 w 818819"/>
                  <a:gd name="connsiteY0" fmla="*/ 0 h 1499616"/>
                  <a:gd name="connsiteX1" fmla="*/ 776240 w 818819"/>
                  <a:gd name="connsiteY1" fmla="*/ 0 h 1499616"/>
                  <a:gd name="connsiteX2" fmla="*/ 684800 w 818819"/>
                  <a:gd name="connsiteY2" fmla="*/ 1493520 h 1499616"/>
                  <a:gd name="connsiteX3" fmla="*/ 20569 w 818819"/>
                  <a:gd name="connsiteY3" fmla="*/ 1499616 h 1499616"/>
                  <a:gd name="connsiteX4" fmla="*/ 20569 w 818819"/>
                  <a:gd name="connsiteY4" fmla="*/ 0 h 1499616"/>
                  <a:gd name="connsiteX0" fmla="*/ 20569 w 818819"/>
                  <a:gd name="connsiteY0" fmla="*/ 0 h 1547056"/>
                  <a:gd name="connsiteX1" fmla="*/ 776240 w 818819"/>
                  <a:gd name="connsiteY1" fmla="*/ 0 h 1547056"/>
                  <a:gd name="connsiteX2" fmla="*/ 684800 w 818819"/>
                  <a:gd name="connsiteY2" fmla="*/ 1493520 h 1547056"/>
                  <a:gd name="connsiteX3" fmla="*/ 20569 w 818819"/>
                  <a:gd name="connsiteY3" fmla="*/ 1499616 h 1547056"/>
                  <a:gd name="connsiteX4" fmla="*/ 20569 w 818819"/>
                  <a:gd name="connsiteY4" fmla="*/ 0 h 1547056"/>
                  <a:gd name="connsiteX0" fmla="*/ 20569 w 826508"/>
                  <a:gd name="connsiteY0" fmla="*/ 0 h 1499616"/>
                  <a:gd name="connsiteX1" fmla="*/ 776240 w 826508"/>
                  <a:gd name="connsiteY1" fmla="*/ 0 h 1499616"/>
                  <a:gd name="connsiteX2" fmla="*/ 733667 w 826508"/>
                  <a:gd name="connsiteY2" fmla="*/ 1170381 h 1499616"/>
                  <a:gd name="connsiteX3" fmla="*/ 20569 w 826508"/>
                  <a:gd name="connsiteY3" fmla="*/ 1499616 h 1499616"/>
                  <a:gd name="connsiteX4" fmla="*/ 20569 w 826508"/>
                  <a:gd name="connsiteY4" fmla="*/ 0 h 1499616"/>
                  <a:gd name="connsiteX0" fmla="*/ 20569 w 827210"/>
                  <a:gd name="connsiteY0" fmla="*/ 0 h 1499616"/>
                  <a:gd name="connsiteX1" fmla="*/ 776240 w 827210"/>
                  <a:gd name="connsiteY1" fmla="*/ 0 h 1499616"/>
                  <a:gd name="connsiteX2" fmla="*/ 737403 w 827210"/>
                  <a:gd name="connsiteY2" fmla="*/ 1192367 h 1499616"/>
                  <a:gd name="connsiteX3" fmla="*/ 20569 w 827210"/>
                  <a:gd name="connsiteY3" fmla="*/ 1499616 h 1499616"/>
                  <a:gd name="connsiteX4" fmla="*/ 20569 w 827210"/>
                  <a:gd name="connsiteY4" fmla="*/ 0 h 1499616"/>
                  <a:gd name="connsiteX0" fmla="*/ 20569 w 841645"/>
                  <a:gd name="connsiteY0" fmla="*/ 0 h 1499616"/>
                  <a:gd name="connsiteX1" fmla="*/ 776240 w 841645"/>
                  <a:gd name="connsiteY1" fmla="*/ 0 h 1499616"/>
                  <a:gd name="connsiteX2" fmla="*/ 737403 w 841645"/>
                  <a:gd name="connsiteY2" fmla="*/ 1192367 h 1499616"/>
                  <a:gd name="connsiteX3" fmla="*/ 20569 w 841645"/>
                  <a:gd name="connsiteY3" fmla="*/ 1499616 h 1499616"/>
                  <a:gd name="connsiteX4" fmla="*/ 20569 w 841645"/>
                  <a:gd name="connsiteY4" fmla="*/ 0 h 1499616"/>
                  <a:gd name="connsiteX0" fmla="*/ 20569 w 919569"/>
                  <a:gd name="connsiteY0" fmla="*/ 0 h 1499616"/>
                  <a:gd name="connsiteX1" fmla="*/ 874426 w 919569"/>
                  <a:gd name="connsiteY1" fmla="*/ 1012 h 1499616"/>
                  <a:gd name="connsiteX2" fmla="*/ 737403 w 919569"/>
                  <a:gd name="connsiteY2" fmla="*/ 1192367 h 1499616"/>
                  <a:gd name="connsiteX3" fmla="*/ 20569 w 919569"/>
                  <a:gd name="connsiteY3" fmla="*/ 1499616 h 1499616"/>
                  <a:gd name="connsiteX4" fmla="*/ 20569 w 919569"/>
                  <a:gd name="connsiteY4" fmla="*/ 0 h 1499616"/>
                  <a:gd name="connsiteX0" fmla="*/ 20569 w 875235"/>
                  <a:gd name="connsiteY0" fmla="*/ 0 h 1499616"/>
                  <a:gd name="connsiteX1" fmla="*/ 874426 w 875235"/>
                  <a:gd name="connsiteY1" fmla="*/ 1012 h 1499616"/>
                  <a:gd name="connsiteX2" fmla="*/ 737403 w 875235"/>
                  <a:gd name="connsiteY2" fmla="*/ 1192367 h 1499616"/>
                  <a:gd name="connsiteX3" fmla="*/ 20569 w 875235"/>
                  <a:gd name="connsiteY3" fmla="*/ 1499616 h 1499616"/>
                  <a:gd name="connsiteX4" fmla="*/ 20569 w 875235"/>
                  <a:gd name="connsiteY4" fmla="*/ 0 h 1499616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338221"/>
                  <a:gd name="connsiteX1" fmla="*/ 901699 w 902508"/>
                  <a:gd name="connsiteY1" fmla="*/ 78974 h 1338221"/>
                  <a:gd name="connsiteX2" fmla="*/ 764676 w 902508"/>
                  <a:gd name="connsiteY2" fmla="*/ 1270329 h 1338221"/>
                  <a:gd name="connsiteX3" fmla="*/ 38391 w 902508"/>
                  <a:gd name="connsiteY3" fmla="*/ 1318393 h 1338221"/>
                  <a:gd name="connsiteX4" fmla="*/ 0 w 902508"/>
                  <a:gd name="connsiteY4" fmla="*/ 0 h 1338221"/>
                  <a:gd name="connsiteX0" fmla="*/ 0 w 902508"/>
                  <a:gd name="connsiteY0" fmla="*/ 0 h 1419679"/>
                  <a:gd name="connsiteX1" fmla="*/ 901699 w 902508"/>
                  <a:gd name="connsiteY1" fmla="*/ 78974 h 1419679"/>
                  <a:gd name="connsiteX2" fmla="*/ 764676 w 902508"/>
                  <a:gd name="connsiteY2" fmla="*/ 1270329 h 1419679"/>
                  <a:gd name="connsiteX3" fmla="*/ 136321 w 902508"/>
                  <a:gd name="connsiteY3" fmla="*/ 1419679 h 1419679"/>
                  <a:gd name="connsiteX4" fmla="*/ 0 w 902508"/>
                  <a:gd name="connsiteY4" fmla="*/ 0 h 1419679"/>
                  <a:gd name="connsiteX0" fmla="*/ 0 w 866365"/>
                  <a:gd name="connsiteY0" fmla="*/ 0 h 1546267"/>
                  <a:gd name="connsiteX1" fmla="*/ 865556 w 866365"/>
                  <a:gd name="connsiteY1" fmla="*/ 205562 h 1546267"/>
                  <a:gd name="connsiteX2" fmla="*/ 728533 w 866365"/>
                  <a:gd name="connsiteY2" fmla="*/ 1396917 h 1546267"/>
                  <a:gd name="connsiteX3" fmla="*/ 100178 w 866365"/>
                  <a:gd name="connsiteY3" fmla="*/ 1546267 h 1546267"/>
                  <a:gd name="connsiteX4" fmla="*/ 0 w 866365"/>
                  <a:gd name="connsiteY4" fmla="*/ 0 h 1546267"/>
                  <a:gd name="connsiteX0" fmla="*/ 0 w 824778"/>
                  <a:gd name="connsiteY0" fmla="*/ 0 h 1546267"/>
                  <a:gd name="connsiteX1" fmla="*/ 823198 w 824778"/>
                  <a:gd name="connsiteY1" fmla="*/ 125936 h 1546267"/>
                  <a:gd name="connsiteX2" fmla="*/ 728533 w 824778"/>
                  <a:gd name="connsiteY2" fmla="*/ 1396917 h 1546267"/>
                  <a:gd name="connsiteX3" fmla="*/ 100178 w 824778"/>
                  <a:gd name="connsiteY3" fmla="*/ 1546267 h 1546267"/>
                  <a:gd name="connsiteX4" fmla="*/ 0 w 824778"/>
                  <a:gd name="connsiteY4" fmla="*/ 0 h 1546267"/>
                  <a:gd name="connsiteX0" fmla="*/ 0 w 824778"/>
                  <a:gd name="connsiteY0" fmla="*/ 0 h 1565831"/>
                  <a:gd name="connsiteX1" fmla="*/ 823198 w 824778"/>
                  <a:gd name="connsiteY1" fmla="*/ 125936 h 1565831"/>
                  <a:gd name="connsiteX2" fmla="*/ 728533 w 824778"/>
                  <a:gd name="connsiteY2" fmla="*/ 1396917 h 1565831"/>
                  <a:gd name="connsiteX3" fmla="*/ 100178 w 824778"/>
                  <a:gd name="connsiteY3" fmla="*/ 1546267 h 1565831"/>
                  <a:gd name="connsiteX4" fmla="*/ 0 w 824778"/>
                  <a:gd name="connsiteY4" fmla="*/ 0 h 1565831"/>
                  <a:gd name="connsiteX0" fmla="*/ 0 w 824778"/>
                  <a:gd name="connsiteY0" fmla="*/ 0 h 1596225"/>
                  <a:gd name="connsiteX1" fmla="*/ 823198 w 824778"/>
                  <a:gd name="connsiteY1" fmla="*/ 125936 h 1596225"/>
                  <a:gd name="connsiteX2" fmla="*/ 728533 w 824778"/>
                  <a:gd name="connsiteY2" fmla="*/ 1396917 h 1596225"/>
                  <a:gd name="connsiteX3" fmla="*/ 100178 w 824778"/>
                  <a:gd name="connsiteY3" fmla="*/ 1546267 h 1596225"/>
                  <a:gd name="connsiteX4" fmla="*/ 0 w 824778"/>
                  <a:gd name="connsiteY4" fmla="*/ 0 h 1596225"/>
                  <a:gd name="connsiteX0" fmla="*/ 0 w 846606"/>
                  <a:gd name="connsiteY0" fmla="*/ 0 h 1633846"/>
                  <a:gd name="connsiteX1" fmla="*/ 823198 w 846606"/>
                  <a:gd name="connsiteY1" fmla="*/ 125936 h 1633846"/>
                  <a:gd name="connsiteX2" fmla="*/ 808015 w 846606"/>
                  <a:gd name="connsiteY2" fmla="*/ 1479371 h 1633846"/>
                  <a:gd name="connsiteX3" fmla="*/ 100178 w 846606"/>
                  <a:gd name="connsiteY3" fmla="*/ 1546267 h 1633846"/>
                  <a:gd name="connsiteX4" fmla="*/ 0 w 846606"/>
                  <a:gd name="connsiteY4" fmla="*/ 0 h 1633846"/>
                  <a:gd name="connsiteX0" fmla="*/ 0 w 846606"/>
                  <a:gd name="connsiteY0" fmla="*/ 0 h 1621471"/>
                  <a:gd name="connsiteX1" fmla="*/ 823198 w 846606"/>
                  <a:gd name="connsiteY1" fmla="*/ 125936 h 1621471"/>
                  <a:gd name="connsiteX2" fmla="*/ 808015 w 846606"/>
                  <a:gd name="connsiteY2" fmla="*/ 1479371 h 1621471"/>
                  <a:gd name="connsiteX3" fmla="*/ 191657 w 846606"/>
                  <a:gd name="connsiteY3" fmla="*/ 1516595 h 1621471"/>
                  <a:gd name="connsiteX4" fmla="*/ 0 w 846606"/>
                  <a:gd name="connsiteY4" fmla="*/ 0 h 1621471"/>
                  <a:gd name="connsiteX0" fmla="*/ 0 w 846606"/>
                  <a:gd name="connsiteY0" fmla="*/ 0 h 1633472"/>
                  <a:gd name="connsiteX1" fmla="*/ 823198 w 846606"/>
                  <a:gd name="connsiteY1" fmla="*/ 125936 h 1633472"/>
                  <a:gd name="connsiteX2" fmla="*/ 808015 w 846606"/>
                  <a:gd name="connsiteY2" fmla="*/ 1479371 h 1633472"/>
                  <a:gd name="connsiteX3" fmla="*/ 191657 w 846606"/>
                  <a:gd name="connsiteY3" fmla="*/ 1516595 h 1633472"/>
                  <a:gd name="connsiteX4" fmla="*/ 0 w 846606"/>
                  <a:gd name="connsiteY4" fmla="*/ 0 h 1633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6606" h="1633472">
                    <a:moveTo>
                      <a:pt x="0" y="0"/>
                    </a:moveTo>
                    <a:lnTo>
                      <a:pt x="823198" y="125936"/>
                    </a:lnTo>
                    <a:cubicBezTo>
                      <a:pt x="832712" y="571156"/>
                      <a:pt x="878521" y="1258679"/>
                      <a:pt x="808015" y="1479371"/>
                    </a:cubicBezTo>
                    <a:cubicBezTo>
                      <a:pt x="551744" y="1730491"/>
                      <a:pt x="349006" y="1623484"/>
                      <a:pt x="191657" y="1516595"/>
                    </a:cubicBezTo>
                    <a:cubicBezTo>
                      <a:pt x="81929" y="1028915"/>
                      <a:pt x="184739" y="450462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2" name="Rettangolo 73">
                <a:extLst>
                  <a:ext uri="{FF2B5EF4-FFF2-40B4-BE49-F238E27FC236}">
                    <a16:creationId xmlns:a16="http://schemas.microsoft.com/office/drawing/2014/main" id="{D6285C4B-10F7-BAF7-1A60-9BA82985C83A}"/>
                  </a:ext>
                </a:extLst>
              </p:cNvPr>
              <p:cNvSpPr/>
              <p:nvPr/>
            </p:nvSpPr>
            <p:spPr>
              <a:xfrm rot="230045">
                <a:off x="9076149" y="5519705"/>
                <a:ext cx="309837" cy="620832"/>
              </a:xfrm>
              <a:custGeom>
                <a:avLst/>
                <a:gdLst>
                  <a:gd name="connsiteX0" fmla="*/ 0 w 332697"/>
                  <a:gd name="connsiteY0" fmla="*/ 0 h 590959"/>
                  <a:gd name="connsiteX1" fmla="*/ 33269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2217 w 332697"/>
                  <a:gd name="connsiteY1" fmla="*/ 3048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602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23706 h 614665"/>
                  <a:gd name="connsiteX1" fmla="*/ 306027 w 332697"/>
                  <a:gd name="connsiteY1" fmla="*/ 23706 h 614665"/>
                  <a:gd name="connsiteX2" fmla="*/ 332697 w 332697"/>
                  <a:gd name="connsiteY2" fmla="*/ 614665 h 614665"/>
                  <a:gd name="connsiteX3" fmla="*/ 0 w 332697"/>
                  <a:gd name="connsiteY3" fmla="*/ 614665 h 614665"/>
                  <a:gd name="connsiteX4" fmla="*/ 0 w 332697"/>
                  <a:gd name="connsiteY4" fmla="*/ 23706 h 614665"/>
                  <a:gd name="connsiteX0" fmla="*/ 0 w 332697"/>
                  <a:gd name="connsiteY0" fmla="*/ 34524 h 625483"/>
                  <a:gd name="connsiteX1" fmla="*/ 306027 w 332697"/>
                  <a:gd name="connsiteY1" fmla="*/ 34524 h 625483"/>
                  <a:gd name="connsiteX2" fmla="*/ 332697 w 332697"/>
                  <a:gd name="connsiteY2" fmla="*/ 625483 h 625483"/>
                  <a:gd name="connsiteX3" fmla="*/ 0 w 332697"/>
                  <a:gd name="connsiteY3" fmla="*/ 625483 h 625483"/>
                  <a:gd name="connsiteX4" fmla="*/ 0 w 332697"/>
                  <a:gd name="connsiteY4" fmla="*/ 34524 h 625483"/>
                  <a:gd name="connsiteX0" fmla="*/ 0 w 306027"/>
                  <a:gd name="connsiteY0" fmla="*/ 34524 h 625483"/>
                  <a:gd name="connsiteX1" fmla="*/ 306027 w 306027"/>
                  <a:gd name="connsiteY1" fmla="*/ 34524 h 625483"/>
                  <a:gd name="connsiteX2" fmla="*/ 302217 w 306027"/>
                  <a:gd name="connsiteY2" fmla="*/ 614053 h 625483"/>
                  <a:gd name="connsiteX3" fmla="*/ 0 w 306027"/>
                  <a:gd name="connsiteY3" fmla="*/ 625483 h 625483"/>
                  <a:gd name="connsiteX4" fmla="*/ 0 w 306027"/>
                  <a:gd name="connsiteY4" fmla="*/ 34524 h 625483"/>
                  <a:gd name="connsiteX0" fmla="*/ 0 w 302217"/>
                  <a:gd name="connsiteY0" fmla="*/ 5802 h 596761"/>
                  <a:gd name="connsiteX1" fmla="*/ 264117 w 302217"/>
                  <a:gd name="connsiteY1" fmla="*/ 181062 h 596761"/>
                  <a:gd name="connsiteX2" fmla="*/ 302217 w 302217"/>
                  <a:gd name="connsiteY2" fmla="*/ 585331 h 596761"/>
                  <a:gd name="connsiteX3" fmla="*/ 0 w 302217"/>
                  <a:gd name="connsiteY3" fmla="*/ 596761 h 596761"/>
                  <a:gd name="connsiteX4" fmla="*/ 0 w 302217"/>
                  <a:gd name="connsiteY4" fmla="*/ 5802 h 596761"/>
                  <a:gd name="connsiteX0" fmla="*/ 0 w 309837"/>
                  <a:gd name="connsiteY0" fmla="*/ 32444 h 623403"/>
                  <a:gd name="connsiteX1" fmla="*/ 309837 w 309837"/>
                  <a:gd name="connsiteY1" fmla="*/ 36254 h 623403"/>
                  <a:gd name="connsiteX2" fmla="*/ 302217 w 309837"/>
                  <a:gd name="connsiteY2" fmla="*/ 611973 h 623403"/>
                  <a:gd name="connsiteX3" fmla="*/ 0 w 309837"/>
                  <a:gd name="connsiteY3" fmla="*/ 623403 h 623403"/>
                  <a:gd name="connsiteX4" fmla="*/ 0 w 309837"/>
                  <a:gd name="connsiteY4" fmla="*/ 32444 h 623403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302217 w 309837"/>
                  <a:gd name="connsiteY2" fmla="*/ 607119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285738 w 309837"/>
                  <a:gd name="connsiteY2" fmla="*/ 589131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6766"/>
                  <a:gd name="connsiteX1" fmla="*/ 309837 w 309837"/>
                  <a:gd name="connsiteY1" fmla="*/ 31400 h 616766"/>
                  <a:gd name="connsiteX2" fmla="*/ 285738 w 309837"/>
                  <a:gd name="connsiteY2" fmla="*/ 589131 h 616766"/>
                  <a:gd name="connsiteX3" fmla="*/ 26610 w 309837"/>
                  <a:gd name="connsiteY3" fmla="*/ 616766 h 616766"/>
                  <a:gd name="connsiteX4" fmla="*/ 0 w 309837"/>
                  <a:gd name="connsiteY4" fmla="*/ 39020 h 616766"/>
                  <a:gd name="connsiteX0" fmla="*/ 0 w 309837"/>
                  <a:gd name="connsiteY0" fmla="*/ 39020 h 628935"/>
                  <a:gd name="connsiteX1" fmla="*/ 309837 w 309837"/>
                  <a:gd name="connsiteY1" fmla="*/ 31400 h 628935"/>
                  <a:gd name="connsiteX2" fmla="*/ 285738 w 309837"/>
                  <a:gd name="connsiteY2" fmla="*/ 589131 h 628935"/>
                  <a:gd name="connsiteX3" fmla="*/ 15967 w 309837"/>
                  <a:gd name="connsiteY3" fmla="*/ 628935 h 628935"/>
                  <a:gd name="connsiteX4" fmla="*/ 0 w 309837"/>
                  <a:gd name="connsiteY4" fmla="*/ 39020 h 628935"/>
                  <a:gd name="connsiteX0" fmla="*/ 0 w 309837"/>
                  <a:gd name="connsiteY0" fmla="*/ 39020 h 613984"/>
                  <a:gd name="connsiteX1" fmla="*/ 309837 w 309837"/>
                  <a:gd name="connsiteY1" fmla="*/ 31400 h 613984"/>
                  <a:gd name="connsiteX2" fmla="*/ 285738 w 309837"/>
                  <a:gd name="connsiteY2" fmla="*/ 589131 h 613984"/>
                  <a:gd name="connsiteX3" fmla="*/ 11146 w 309837"/>
                  <a:gd name="connsiteY3" fmla="*/ 613984 h 613984"/>
                  <a:gd name="connsiteX4" fmla="*/ 0 w 309837"/>
                  <a:gd name="connsiteY4" fmla="*/ 39020 h 613984"/>
                  <a:gd name="connsiteX0" fmla="*/ 0 w 309837"/>
                  <a:gd name="connsiteY0" fmla="*/ 39020 h 621034"/>
                  <a:gd name="connsiteX1" fmla="*/ 309837 w 309837"/>
                  <a:gd name="connsiteY1" fmla="*/ 31400 h 621034"/>
                  <a:gd name="connsiteX2" fmla="*/ 285738 w 309837"/>
                  <a:gd name="connsiteY2" fmla="*/ 589131 h 621034"/>
                  <a:gd name="connsiteX3" fmla="*/ 11146 w 309837"/>
                  <a:gd name="connsiteY3" fmla="*/ 613984 h 621034"/>
                  <a:gd name="connsiteX4" fmla="*/ 0 w 309837"/>
                  <a:gd name="connsiteY4" fmla="*/ 39020 h 621034"/>
                  <a:gd name="connsiteX0" fmla="*/ 0 w 309837"/>
                  <a:gd name="connsiteY0" fmla="*/ 39020 h 622514"/>
                  <a:gd name="connsiteX1" fmla="*/ 309837 w 309837"/>
                  <a:gd name="connsiteY1" fmla="*/ 31400 h 622514"/>
                  <a:gd name="connsiteX2" fmla="*/ 285738 w 309837"/>
                  <a:gd name="connsiteY2" fmla="*/ 589131 h 622514"/>
                  <a:gd name="connsiteX3" fmla="*/ 11146 w 309837"/>
                  <a:gd name="connsiteY3" fmla="*/ 613984 h 622514"/>
                  <a:gd name="connsiteX4" fmla="*/ 0 w 309837"/>
                  <a:gd name="connsiteY4" fmla="*/ 39020 h 622514"/>
                  <a:gd name="connsiteX0" fmla="*/ 0 w 309837"/>
                  <a:gd name="connsiteY0" fmla="*/ 39020 h 621198"/>
                  <a:gd name="connsiteX1" fmla="*/ 309837 w 309837"/>
                  <a:gd name="connsiteY1" fmla="*/ 31400 h 621198"/>
                  <a:gd name="connsiteX2" fmla="*/ 304236 w 309837"/>
                  <a:gd name="connsiteY2" fmla="*/ 580254 h 621198"/>
                  <a:gd name="connsiteX3" fmla="*/ 11146 w 309837"/>
                  <a:gd name="connsiteY3" fmla="*/ 613984 h 621198"/>
                  <a:gd name="connsiteX4" fmla="*/ 0 w 309837"/>
                  <a:gd name="connsiteY4" fmla="*/ 39020 h 621198"/>
                  <a:gd name="connsiteX0" fmla="*/ 0 w 309837"/>
                  <a:gd name="connsiteY0" fmla="*/ 39020 h 620832"/>
                  <a:gd name="connsiteX1" fmla="*/ 309837 w 309837"/>
                  <a:gd name="connsiteY1" fmla="*/ 31400 h 620832"/>
                  <a:gd name="connsiteX2" fmla="*/ 292577 w 309837"/>
                  <a:gd name="connsiteY2" fmla="*/ 577217 h 620832"/>
                  <a:gd name="connsiteX3" fmla="*/ 11146 w 309837"/>
                  <a:gd name="connsiteY3" fmla="*/ 613984 h 620832"/>
                  <a:gd name="connsiteX4" fmla="*/ 0 w 309837"/>
                  <a:gd name="connsiteY4" fmla="*/ 39020 h 620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9837" h="620832">
                    <a:moveTo>
                      <a:pt x="0" y="39020"/>
                    </a:moveTo>
                    <a:cubicBezTo>
                      <a:pt x="109629" y="920"/>
                      <a:pt x="162108" y="-21940"/>
                      <a:pt x="309837" y="31400"/>
                    </a:cubicBezTo>
                    <a:lnTo>
                      <a:pt x="292577" y="577217"/>
                    </a:lnTo>
                    <a:cubicBezTo>
                      <a:pt x="205612" y="596651"/>
                      <a:pt x="93311" y="636876"/>
                      <a:pt x="11146" y="613984"/>
                    </a:cubicBezTo>
                    <a:lnTo>
                      <a:pt x="0" y="3902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56" name="Ovale 55">
              <a:extLst>
                <a:ext uri="{FF2B5EF4-FFF2-40B4-BE49-F238E27FC236}">
                  <a16:creationId xmlns:a16="http://schemas.microsoft.com/office/drawing/2014/main" id="{404CDC6D-DFD3-B7E4-BB24-FF987111B7FE}"/>
                </a:ext>
              </a:extLst>
            </p:cNvPr>
            <p:cNvSpPr/>
            <p:nvPr/>
          </p:nvSpPr>
          <p:spPr>
            <a:xfrm rot="556420">
              <a:off x="7186720" y="5748667"/>
              <a:ext cx="772156" cy="24422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7" name="Rettangolo 70">
              <a:extLst>
                <a:ext uri="{FF2B5EF4-FFF2-40B4-BE49-F238E27FC236}">
                  <a16:creationId xmlns:a16="http://schemas.microsoft.com/office/drawing/2014/main" id="{C9C46209-F22D-A7D6-6EF4-6C346E4A85AC}"/>
                </a:ext>
              </a:extLst>
            </p:cNvPr>
            <p:cNvSpPr/>
            <p:nvPr/>
          </p:nvSpPr>
          <p:spPr>
            <a:xfrm rot="767930">
              <a:off x="7238988" y="4646225"/>
              <a:ext cx="930846" cy="1276261"/>
            </a:xfrm>
            <a:custGeom>
              <a:avLst/>
              <a:gdLst>
                <a:gd name="connsiteX0" fmla="*/ 0 w 755671"/>
                <a:gd name="connsiteY0" fmla="*/ 0 h 1499616"/>
                <a:gd name="connsiteX1" fmla="*/ 755671 w 755671"/>
                <a:gd name="connsiteY1" fmla="*/ 0 h 1499616"/>
                <a:gd name="connsiteX2" fmla="*/ 755671 w 755671"/>
                <a:gd name="connsiteY2" fmla="*/ 1499616 h 1499616"/>
                <a:gd name="connsiteX3" fmla="*/ 0 w 755671"/>
                <a:gd name="connsiteY3" fmla="*/ 1499616 h 1499616"/>
                <a:gd name="connsiteX4" fmla="*/ 0 w 755671"/>
                <a:gd name="connsiteY4" fmla="*/ 0 h 1499616"/>
                <a:gd name="connsiteX0" fmla="*/ 0 w 755671"/>
                <a:gd name="connsiteY0" fmla="*/ 0 h 1499616"/>
                <a:gd name="connsiteX1" fmla="*/ 755671 w 755671"/>
                <a:gd name="connsiteY1" fmla="*/ 0 h 1499616"/>
                <a:gd name="connsiteX2" fmla="*/ 755671 w 755671"/>
                <a:gd name="connsiteY2" fmla="*/ 1499616 h 1499616"/>
                <a:gd name="connsiteX3" fmla="*/ 0 w 755671"/>
                <a:gd name="connsiteY3" fmla="*/ 1499616 h 1499616"/>
                <a:gd name="connsiteX4" fmla="*/ 0 w 755671"/>
                <a:gd name="connsiteY4" fmla="*/ 0 h 1499616"/>
                <a:gd name="connsiteX0" fmla="*/ 20569 w 776240"/>
                <a:gd name="connsiteY0" fmla="*/ 0 h 1499616"/>
                <a:gd name="connsiteX1" fmla="*/ 776240 w 776240"/>
                <a:gd name="connsiteY1" fmla="*/ 0 h 1499616"/>
                <a:gd name="connsiteX2" fmla="*/ 776240 w 776240"/>
                <a:gd name="connsiteY2" fmla="*/ 1499616 h 1499616"/>
                <a:gd name="connsiteX3" fmla="*/ 20569 w 776240"/>
                <a:gd name="connsiteY3" fmla="*/ 1499616 h 1499616"/>
                <a:gd name="connsiteX4" fmla="*/ 20569 w 776240"/>
                <a:gd name="connsiteY4" fmla="*/ 0 h 1499616"/>
                <a:gd name="connsiteX0" fmla="*/ 20569 w 835845"/>
                <a:gd name="connsiteY0" fmla="*/ 0 h 1499616"/>
                <a:gd name="connsiteX1" fmla="*/ 776240 w 835845"/>
                <a:gd name="connsiteY1" fmla="*/ 0 h 1499616"/>
                <a:gd name="connsiteX2" fmla="*/ 776240 w 835845"/>
                <a:gd name="connsiteY2" fmla="*/ 1499616 h 1499616"/>
                <a:gd name="connsiteX3" fmla="*/ 20569 w 835845"/>
                <a:gd name="connsiteY3" fmla="*/ 1499616 h 1499616"/>
                <a:gd name="connsiteX4" fmla="*/ 20569 w 835845"/>
                <a:gd name="connsiteY4" fmla="*/ 0 h 1499616"/>
                <a:gd name="connsiteX0" fmla="*/ 20569 w 818819"/>
                <a:gd name="connsiteY0" fmla="*/ 0 h 1499616"/>
                <a:gd name="connsiteX1" fmla="*/ 776240 w 818819"/>
                <a:gd name="connsiteY1" fmla="*/ 0 h 1499616"/>
                <a:gd name="connsiteX2" fmla="*/ 684800 w 818819"/>
                <a:gd name="connsiteY2" fmla="*/ 1493520 h 1499616"/>
                <a:gd name="connsiteX3" fmla="*/ 20569 w 818819"/>
                <a:gd name="connsiteY3" fmla="*/ 1499616 h 1499616"/>
                <a:gd name="connsiteX4" fmla="*/ 20569 w 818819"/>
                <a:gd name="connsiteY4" fmla="*/ 0 h 1499616"/>
                <a:gd name="connsiteX0" fmla="*/ 20569 w 818819"/>
                <a:gd name="connsiteY0" fmla="*/ 0 h 1547056"/>
                <a:gd name="connsiteX1" fmla="*/ 776240 w 818819"/>
                <a:gd name="connsiteY1" fmla="*/ 0 h 1547056"/>
                <a:gd name="connsiteX2" fmla="*/ 684800 w 818819"/>
                <a:gd name="connsiteY2" fmla="*/ 1493520 h 1547056"/>
                <a:gd name="connsiteX3" fmla="*/ 20569 w 818819"/>
                <a:gd name="connsiteY3" fmla="*/ 1499616 h 1547056"/>
                <a:gd name="connsiteX4" fmla="*/ 20569 w 818819"/>
                <a:gd name="connsiteY4" fmla="*/ 0 h 1547056"/>
                <a:gd name="connsiteX0" fmla="*/ 20569 w 826508"/>
                <a:gd name="connsiteY0" fmla="*/ 0 h 1499616"/>
                <a:gd name="connsiteX1" fmla="*/ 776240 w 826508"/>
                <a:gd name="connsiteY1" fmla="*/ 0 h 1499616"/>
                <a:gd name="connsiteX2" fmla="*/ 733667 w 826508"/>
                <a:gd name="connsiteY2" fmla="*/ 1170381 h 1499616"/>
                <a:gd name="connsiteX3" fmla="*/ 20569 w 826508"/>
                <a:gd name="connsiteY3" fmla="*/ 1499616 h 1499616"/>
                <a:gd name="connsiteX4" fmla="*/ 20569 w 826508"/>
                <a:gd name="connsiteY4" fmla="*/ 0 h 1499616"/>
                <a:gd name="connsiteX0" fmla="*/ 20569 w 827210"/>
                <a:gd name="connsiteY0" fmla="*/ 0 h 1499616"/>
                <a:gd name="connsiteX1" fmla="*/ 776240 w 827210"/>
                <a:gd name="connsiteY1" fmla="*/ 0 h 1499616"/>
                <a:gd name="connsiteX2" fmla="*/ 737403 w 827210"/>
                <a:gd name="connsiteY2" fmla="*/ 1192367 h 1499616"/>
                <a:gd name="connsiteX3" fmla="*/ 20569 w 827210"/>
                <a:gd name="connsiteY3" fmla="*/ 1499616 h 1499616"/>
                <a:gd name="connsiteX4" fmla="*/ 20569 w 827210"/>
                <a:gd name="connsiteY4" fmla="*/ 0 h 1499616"/>
                <a:gd name="connsiteX0" fmla="*/ 20569 w 841645"/>
                <a:gd name="connsiteY0" fmla="*/ 0 h 1499616"/>
                <a:gd name="connsiteX1" fmla="*/ 776240 w 841645"/>
                <a:gd name="connsiteY1" fmla="*/ 0 h 1499616"/>
                <a:gd name="connsiteX2" fmla="*/ 737403 w 841645"/>
                <a:gd name="connsiteY2" fmla="*/ 1192367 h 1499616"/>
                <a:gd name="connsiteX3" fmla="*/ 20569 w 841645"/>
                <a:gd name="connsiteY3" fmla="*/ 1499616 h 1499616"/>
                <a:gd name="connsiteX4" fmla="*/ 20569 w 841645"/>
                <a:gd name="connsiteY4" fmla="*/ 0 h 1499616"/>
                <a:gd name="connsiteX0" fmla="*/ 20569 w 919569"/>
                <a:gd name="connsiteY0" fmla="*/ 0 h 1499616"/>
                <a:gd name="connsiteX1" fmla="*/ 874426 w 919569"/>
                <a:gd name="connsiteY1" fmla="*/ 1012 h 1499616"/>
                <a:gd name="connsiteX2" fmla="*/ 737403 w 919569"/>
                <a:gd name="connsiteY2" fmla="*/ 1192367 h 1499616"/>
                <a:gd name="connsiteX3" fmla="*/ 20569 w 919569"/>
                <a:gd name="connsiteY3" fmla="*/ 1499616 h 1499616"/>
                <a:gd name="connsiteX4" fmla="*/ 20569 w 919569"/>
                <a:gd name="connsiteY4" fmla="*/ 0 h 1499616"/>
                <a:gd name="connsiteX0" fmla="*/ 20569 w 875235"/>
                <a:gd name="connsiteY0" fmla="*/ 0 h 1499616"/>
                <a:gd name="connsiteX1" fmla="*/ 874426 w 875235"/>
                <a:gd name="connsiteY1" fmla="*/ 1012 h 1499616"/>
                <a:gd name="connsiteX2" fmla="*/ 737403 w 875235"/>
                <a:gd name="connsiteY2" fmla="*/ 1192367 h 1499616"/>
                <a:gd name="connsiteX3" fmla="*/ 20569 w 875235"/>
                <a:gd name="connsiteY3" fmla="*/ 1499616 h 1499616"/>
                <a:gd name="connsiteX4" fmla="*/ 20569 w 875235"/>
                <a:gd name="connsiteY4" fmla="*/ 0 h 1499616"/>
                <a:gd name="connsiteX0" fmla="*/ 0 w 902508"/>
                <a:gd name="connsiteY0" fmla="*/ 0 h 1577578"/>
                <a:gd name="connsiteX1" fmla="*/ 901699 w 902508"/>
                <a:gd name="connsiteY1" fmla="*/ 78974 h 1577578"/>
                <a:gd name="connsiteX2" fmla="*/ 764676 w 902508"/>
                <a:gd name="connsiteY2" fmla="*/ 1270329 h 1577578"/>
                <a:gd name="connsiteX3" fmla="*/ 47842 w 902508"/>
                <a:gd name="connsiteY3" fmla="*/ 1577578 h 1577578"/>
                <a:gd name="connsiteX4" fmla="*/ 0 w 902508"/>
                <a:gd name="connsiteY4" fmla="*/ 0 h 1577578"/>
                <a:gd name="connsiteX0" fmla="*/ 0 w 902508"/>
                <a:gd name="connsiteY0" fmla="*/ 0 h 1577578"/>
                <a:gd name="connsiteX1" fmla="*/ 901699 w 902508"/>
                <a:gd name="connsiteY1" fmla="*/ 78974 h 1577578"/>
                <a:gd name="connsiteX2" fmla="*/ 764676 w 902508"/>
                <a:gd name="connsiteY2" fmla="*/ 1270329 h 1577578"/>
                <a:gd name="connsiteX3" fmla="*/ 47842 w 902508"/>
                <a:gd name="connsiteY3" fmla="*/ 1577578 h 1577578"/>
                <a:gd name="connsiteX4" fmla="*/ 0 w 902508"/>
                <a:gd name="connsiteY4" fmla="*/ 0 h 1577578"/>
                <a:gd name="connsiteX0" fmla="*/ 0 w 902508"/>
                <a:gd name="connsiteY0" fmla="*/ 0 h 1338221"/>
                <a:gd name="connsiteX1" fmla="*/ 901699 w 902508"/>
                <a:gd name="connsiteY1" fmla="*/ 78974 h 1338221"/>
                <a:gd name="connsiteX2" fmla="*/ 764676 w 902508"/>
                <a:gd name="connsiteY2" fmla="*/ 1270329 h 1338221"/>
                <a:gd name="connsiteX3" fmla="*/ 38391 w 902508"/>
                <a:gd name="connsiteY3" fmla="*/ 1318393 h 1338221"/>
                <a:gd name="connsiteX4" fmla="*/ 0 w 902508"/>
                <a:gd name="connsiteY4" fmla="*/ 0 h 1338221"/>
                <a:gd name="connsiteX0" fmla="*/ 0 w 902508"/>
                <a:gd name="connsiteY0" fmla="*/ 0 h 1419679"/>
                <a:gd name="connsiteX1" fmla="*/ 901699 w 902508"/>
                <a:gd name="connsiteY1" fmla="*/ 78974 h 1419679"/>
                <a:gd name="connsiteX2" fmla="*/ 764676 w 902508"/>
                <a:gd name="connsiteY2" fmla="*/ 1270329 h 1419679"/>
                <a:gd name="connsiteX3" fmla="*/ 136321 w 902508"/>
                <a:gd name="connsiteY3" fmla="*/ 1419679 h 1419679"/>
                <a:gd name="connsiteX4" fmla="*/ 0 w 902508"/>
                <a:gd name="connsiteY4" fmla="*/ 0 h 1419679"/>
                <a:gd name="connsiteX0" fmla="*/ 0 w 866365"/>
                <a:gd name="connsiteY0" fmla="*/ 0 h 1546267"/>
                <a:gd name="connsiteX1" fmla="*/ 865556 w 866365"/>
                <a:gd name="connsiteY1" fmla="*/ 205562 h 1546267"/>
                <a:gd name="connsiteX2" fmla="*/ 728533 w 866365"/>
                <a:gd name="connsiteY2" fmla="*/ 1396917 h 1546267"/>
                <a:gd name="connsiteX3" fmla="*/ 100178 w 866365"/>
                <a:gd name="connsiteY3" fmla="*/ 1546267 h 1546267"/>
                <a:gd name="connsiteX4" fmla="*/ 0 w 866365"/>
                <a:gd name="connsiteY4" fmla="*/ 0 h 1546267"/>
                <a:gd name="connsiteX0" fmla="*/ 0 w 824778"/>
                <a:gd name="connsiteY0" fmla="*/ 0 h 1546267"/>
                <a:gd name="connsiteX1" fmla="*/ 823198 w 824778"/>
                <a:gd name="connsiteY1" fmla="*/ 125936 h 1546267"/>
                <a:gd name="connsiteX2" fmla="*/ 728533 w 824778"/>
                <a:gd name="connsiteY2" fmla="*/ 1396917 h 1546267"/>
                <a:gd name="connsiteX3" fmla="*/ 100178 w 824778"/>
                <a:gd name="connsiteY3" fmla="*/ 1546267 h 1546267"/>
                <a:gd name="connsiteX4" fmla="*/ 0 w 824778"/>
                <a:gd name="connsiteY4" fmla="*/ 0 h 1546267"/>
                <a:gd name="connsiteX0" fmla="*/ 0 w 824778"/>
                <a:gd name="connsiteY0" fmla="*/ 0 h 1565831"/>
                <a:gd name="connsiteX1" fmla="*/ 823198 w 824778"/>
                <a:gd name="connsiteY1" fmla="*/ 125936 h 1565831"/>
                <a:gd name="connsiteX2" fmla="*/ 728533 w 824778"/>
                <a:gd name="connsiteY2" fmla="*/ 1396917 h 1565831"/>
                <a:gd name="connsiteX3" fmla="*/ 100178 w 824778"/>
                <a:gd name="connsiteY3" fmla="*/ 1546267 h 1565831"/>
                <a:gd name="connsiteX4" fmla="*/ 0 w 824778"/>
                <a:gd name="connsiteY4" fmla="*/ 0 h 1565831"/>
                <a:gd name="connsiteX0" fmla="*/ 0 w 824778"/>
                <a:gd name="connsiteY0" fmla="*/ 0 h 1596225"/>
                <a:gd name="connsiteX1" fmla="*/ 823198 w 824778"/>
                <a:gd name="connsiteY1" fmla="*/ 125936 h 1596225"/>
                <a:gd name="connsiteX2" fmla="*/ 728533 w 824778"/>
                <a:gd name="connsiteY2" fmla="*/ 1396917 h 1596225"/>
                <a:gd name="connsiteX3" fmla="*/ 100178 w 824778"/>
                <a:gd name="connsiteY3" fmla="*/ 1546267 h 1596225"/>
                <a:gd name="connsiteX4" fmla="*/ 0 w 824778"/>
                <a:gd name="connsiteY4" fmla="*/ 0 h 159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778" h="1596225">
                  <a:moveTo>
                    <a:pt x="0" y="0"/>
                  </a:moveTo>
                  <a:lnTo>
                    <a:pt x="823198" y="125936"/>
                  </a:lnTo>
                  <a:cubicBezTo>
                    <a:pt x="832712" y="571156"/>
                    <a:pt x="799039" y="1176225"/>
                    <a:pt x="728533" y="1396917"/>
                  </a:cubicBezTo>
                  <a:cubicBezTo>
                    <a:pt x="472262" y="1648037"/>
                    <a:pt x="287691" y="1616189"/>
                    <a:pt x="100178" y="1546267"/>
                  </a:cubicBezTo>
                  <a:cubicBezTo>
                    <a:pt x="-9550" y="1058587"/>
                    <a:pt x="184739" y="450462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8" name="Rettangolo 73">
              <a:extLst>
                <a:ext uri="{FF2B5EF4-FFF2-40B4-BE49-F238E27FC236}">
                  <a16:creationId xmlns:a16="http://schemas.microsoft.com/office/drawing/2014/main" id="{BDE512DE-4509-9965-A58C-7DD5122A7E3D}"/>
                </a:ext>
              </a:extLst>
            </p:cNvPr>
            <p:cNvSpPr/>
            <p:nvPr/>
          </p:nvSpPr>
          <p:spPr>
            <a:xfrm rot="777002">
              <a:off x="7486574" y="5308285"/>
              <a:ext cx="322509" cy="611179"/>
            </a:xfrm>
            <a:custGeom>
              <a:avLst/>
              <a:gdLst>
                <a:gd name="connsiteX0" fmla="*/ 0 w 332697"/>
                <a:gd name="connsiteY0" fmla="*/ 0 h 590959"/>
                <a:gd name="connsiteX1" fmla="*/ 332697 w 332697"/>
                <a:gd name="connsiteY1" fmla="*/ 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0 h 590959"/>
                <a:gd name="connsiteX1" fmla="*/ 302217 w 332697"/>
                <a:gd name="connsiteY1" fmla="*/ 3048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0 h 590959"/>
                <a:gd name="connsiteX1" fmla="*/ 306027 w 332697"/>
                <a:gd name="connsiteY1" fmla="*/ 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23706 h 614665"/>
                <a:gd name="connsiteX1" fmla="*/ 306027 w 332697"/>
                <a:gd name="connsiteY1" fmla="*/ 23706 h 614665"/>
                <a:gd name="connsiteX2" fmla="*/ 332697 w 332697"/>
                <a:gd name="connsiteY2" fmla="*/ 614665 h 614665"/>
                <a:gd name="connsiteX3" fmla="*/ 0 w 332697"/>
                <a:gd name="connsiteY3" fmla="*/ 614665 h 614665"/>
                <a:gd name="connsiteX4" fmla="*/ 0 w 332697"/>
                <a:gd name="connsiteY4" fmla="*/ 23706 h 614665"/>
                <a:gd name="connsiteX0" fmla="*/ 0 w 332697"/>
                <a:gd name="connsiteY0" fmla="*/ 34524 h 625483"/>
                <a:gd name="connsiteX1" fmla="*/ 306027 w 332697"/>
                <a:gd name="connsiteY1" fmla="*/ 34524 h 625483"/>
                <a:gd name="connsiteX2" fmla="*/ 332697 w 332697"/>
                <a:gd name="connsiteY2" fmla="*/ 625483 h 625483"/>
                <a:gd name="connsiteX3" fmla="*/ 0 w 332697"/>
                <a:gd name="connsiteY3" fmla="*/ 625483 h 625483"/>
                <a:gd name="connsiteX4" fmla="*/ 0 w 332697"/>
                <a:gd name="connsiteY4" fmla="*/ 34524 h 625483"/>
                <a:gd name="connsiteX0" fmla="*/ 0 w 306027"/>
                <a:gd name="connsiteY0" fmla="*/ 34524 h 625483"/>
                <a:gd name="connsiteX1" fmla="*/ 306027 w 306027"/>
                <a:gd name="connsiteY1" fmla="*/ 34524 h 625483"/>
                <a:gd name="connsiteX2" fmla="*/ 302217 w 306027"/>
                <a:gd name="connsiteY2" fmla="*/ 614053 h 625483"/>
                <a:gd name="connsiteX3" fmla="*/ 0 w 306027"/>
                <a:gd name="connsiteY3" fmla="*/ 625483 h 625483"/>
                <a:gd name="connsiteX4" fmla="*/ 0 w 306027"/>
                <a:gd name="connsiteY4" fmla="*/ 34524 h 625483"/>
                <a:gd name="connsiteX0" fmla="*/ 0 w 302217"/>
                <a:gd name="connsiteY0" fmla="*/ 5802 h 596761"/>
                <a:gd name="connsiteX1" fmla="*/ 264117 w 302217"/>
                <a:gd name="connsiteY1" fmla="*/ 181062 h 596761"/>
                <a:gd name="connsiteX2" fmla="*/ 302217 w 302217"/>
                <a:gd name="connsiteY2" fmla="*/ 585331 h 596761"/>
                <a:gd name="connsiteX3" fmla="*/ 0 w 302217"/>
                <a:gd name="connsiteY3" fmla="*/ 596761 h 596761"/>
                <a:gd name="connsiteX4" fmla="*/ 0 w 302217"/>
                <a:gd name="connsiteY4" fmla="*/ 5802 h 596761"/>
                <a:gd name="connsiteX0" fmla="*/ 0 w 309837"/>
                <a:gd name="connsiteY0" fmla="*/ 32444 h 623403"/>
                <a:gd name="connsiteX1" fmla="*/ 309837 w 309837"/>
                <a:gd name="connsiteY1" fmla="*/ 36254 h 623403"/>
                <a:gd name="connsiteX2" fmla="*/ 302217 w 309837"/>
                <a:gd name="connsiteY2" fmla="*/ 611973 h 623403"/>
                <a:gd name="connsiteX3" fmla="*/ 0 w 309837"/>
                <a:gd name="connsiteY3" fmla="*/ 623403 h 623403"/>
                <a:gd name="connsiteX4" fmla="*/ 0 w 309837"/>
                <a:gd name="connsiteY4" fmla="*/ 32444 h 623403"/>
                <a:gd name="connsiteX0" fmla="*/ 0 w 309837"/>
                <a:gd name="connsiteY0" fmla="*/ 39020 h 618549"/>
                <a:gd name="connsiteX1" fmla="*/ 309837 w 309837"/>
                <a:gd name="connsiteY1" fmla="*/ 31400 h 618549"/>
                <a:gd name="connsiteX2" fmla="*/ 302217 w 309837"/>
                <a:gd name="connsiteY2" fmla="*/ 607119 h 618549"/>
                <a:gd name="connsiteX3" fmla="*/ 0 w 309837"/>
                <a:gd name="connsiteY3" fmla="*/ 618549 h 618549"/>
                <a:gd name="connsiteX4" fmla="*/ 0 w 309837"/>
                <a:gd name="connsiteY4" fmla="*/ 39020 h 618549"/>
                <a:gd name="connsiteX0" fmla="*/ 0 w 309837"/>
                <a:gd name="connsiteY0" fmla="*/ 39020 h 618549"/>
                <a:gd name="connsiteX1" fmla="*/ 309837 w 309837"/>
                <a:gd name="connsiteY1" fmla="*/ 31400 h 618549"/>
                <a:gd name="connsiteX2" fmla="*/ 285738 w 309837"/>
                <a:gd name="connsiteY2" fmla="*/ 589131 h 618549"/>
                <a:gd name="connsiteX3" fmla="*/ 0 w 309837"/>
                <a:gd name="connsiteY3" fmla="*/ 618549 h 618549"/>
                <a:gd name="connsiteX4" fmla="*/ 0 w 309837"/>
                <a:gd name="connsiteY4" fmla="*/ 39020 h 618549"/>
                <a:gd name="connsiteX0" fmla="*/ 0 w 309837"/>
                <a:gd name="connsiteY0" fmla="*/ 39020 h 616766"/>
                <a:gd name="connsiteX1" fmla="*/ 309837 w 309837"/>
                <a:gd name="connsiteY1" fmla="*/ 31400 h 616766"/>
                <a:gd name="connsiteX2" fmla="*/ 285738 w 309837"/>
                <a:gd name="connsiteY2" fmla="*/ 589131 h 616766"/>
                <a:gd name="connsiteX3" fmla="*/ 26610 w 309837"/>
                <a:gd name="connsiteY3" fmla="*/ 616766 h 616766"/>
                <a:gd name="connsiteX4" fmla="*/ 0 w 309837"/>
                <a:gd name="connsiteY4" fmla="*/ 39020 h 616766"/>
                <a:gd name="connsiteX0" fmla="*/ 0 w 309837"/>
                <a:gd name="connsiteY0" fmla="*/ 39020 h 628935"/>
                <a:gd name="connsiteX1" fmla="*/ 309837 w 309837"/>
                <a:gd name="connsiteY1" fmla="*/ 31400 h 628935"/>
                <a:gd name="connsiteX2" fmla="*/ 285738 w 309837"/>
                <a:gd name="connsiteY2" fmla="*/ 589131 h 628935"/>
                <a:gd name="connsiteX3" fmla="*/ 15967 w 309837"/>
                <a:gd name="connsiteY3" fmla="*/ 628935 h 628935"/>
                <a:gd name="connsiteX4" fmla="*/ 0 w 309837"/>
                <a:gd name="connsiteY4" fmla="*/ 39020 h 628935"/>
                <a:gd name="connsiteX0" fmla="*/ 0 w 309837"/>
                <a:gd name="connsiteY0" fmla="*/ 39020 h 613984"/>
                <a:gd name="connsiteX1" fmla="*/ 309837 w 309837"/>
                <a:gd name="connsiteY1" fmla="*/ 31400 h 613984"/>
                <a:gd name="connsiteX2" fmla="*/ 285738 w 309837"/>
                <a:gd name="connsiteY2" fmla="*/ 589131 h 613984"/>
                <a:gd name="connsiteX3" fmla="*/ 11146 w 309837"/>
                <a:gd name="connsiteY3" fmla="*/ 613984 h 613984"/>
                <a:gd name="connsiteX4" fmla="*/ 0 w 309837"/>
                <a:gd name="connsiteY4" fmla="*/ 39020 h 613984"/>
                <a:gd name="connsiteX0" fmla="*/ 0 w 309837"/>
                <a:gd name="connsiteY0" fmla="*/ 39020 h 621034"/>
                <a:gd name="connsiteX1" fmla="*/ 309837 w 309837"/>
                <a:gd name="connsiteY1" fmla="*/ 31400 h 621034"/>
                <a:gd name="connsiteX2" fmla="*/ 285738 w 309837"/>
                <a:gd name="connsiteY2" fmla="*/ 589131 h 621034"/>
                <a:gd name="connsiteX3" fmla="*/ 11146 w 309837"/>
                <a:gd name="connsiteY3" fmla="*/ 613984 h 621034"/>
                <a:gd name="connsiteX4" fmla="*/ 0 w 309837"/>
                <a:gd name="connsiteY4" fmla="*/ 39020 h 621034"/>
                <a:gd name="connsiteX0" fmla="*/ 0 w 309837"/>
                <a:gd name="connsiteY0" fmla="*/ 39020 h 622514"/>
                <a:gd name="connsiteX1" fmla="*/ 309837 w 309837"/>
                <a:gd name="connsiteY1" fmla="*/ 31400 h 622514"/>
                <a:gd name="connsiteX2" fmla="*/ 285738 w 309837"/>
                <a:gd name="connsiteY2" fmla="*/ 589131 h 622514"/>
                <a:gd name="connsiteX3" fmla="*/ 11146 w 309837"/>
                <a:gd name="connsiteY3" fmla="*/ 613984 h 622514"/>
                <a:gd name="connsiteX4" fmla="*/ 0 w 309837"/>
                <a:gd name="connsiteY4" fmla="*/ 39020 h 622514"/>
                <a:gd name="connsiteX0" fmla="*/ 0 w 309837"/>
                <a:gd name="connsiteY0" fmla="*/ 39020 h 621198"/>
                <a:gd name="connsiteX1" fmla="*/ 309837 w 309837"/>
                <a:gd name="connsiteY1" fmla="*/ 31400 h 621198"/>
                <a:gd name="connsiteX2" fmla="*/ 304236 w 309837"/>
                <a:gd name="connsiteY2" fmla="*/ 580254 h 621198"/>
                <a:gd name="connsiteX3" fmla="*/ 11146 w 309837"/>
                <a:gd name="connsiteY3" fmla="*/ 613984 h 621198"/>
                <a:gd name="connsiteX4" fmla="*/ 0 w 309837"/>
                <a:gd name="connsiteY4" fmla="*/ 39020 h 621198"/>
                <a:gd name="connsiteX0" fmla="*/ 0 w 309837"/>
                <a:gd name="connsiteY0" fmla="*/ 39020 h 620832"/>
                <a:gd name="connsiteX1" fmla="*/ 309837 w 309837"/>
                <a:gd name="connsiteY1" fmla="*/ 31400 h 620832"/>
                <a:gd name="connsiteX2" fmla="*/ 292577 w 309837"/>
                <a:gd name="connsiteY2" fmla="*/ 577217 h 620832"/>
                <a:gd name="connsiteX3" fmla="*/ 11146 w 309837"/>
                <a:gd name="connsiteY3" fmla="*/ 613984 h 620832"/>
                <a:gd name="connsiteX4" fmla="*/ 0 w 309837"/>
                <a:gd name="connsiteY4" fmla="*/ 39020 h 620832"/>
                <a:gd name="connsiteX0" fmla="*/ 0 w 309837"/>
                <a:gd name="connsiteY0" fmla="*/ 39020 h 619986"/>
                <a:gd name="connsiteX1" fmla="*/ 309837 w 309837"/>
                <a:gd name="connsiteY1" fmla="*/ 31400 h 619986"/>
                <a:gd name="connsiteX2" fmla="*/ 306291 w 309837"/>
                <a:gd name="connsiteY2" fmla="*/ 568851 h 619986"/>
                <a:gd name="connsiteX3" fmla="*/ 11146 w 309837"/>
                <a:gd name="connsiteY3" fmla="*/ 613984 h 619986"/>
                <a:gd name="connsiteX4" fmla="*/ 0 w 309837"/>
                <a:gd name="connsiteY4" fmla="*/ 39020 h 619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837" h="619986">
                  <a:moveTo>
                    <a:pt x="0" y="39020"/>
                  </a:moveTo>
                  <a:cubicBezTo>
                    <a:pt x="109629" y="920"/>
                    <a:pt x="162108" y="-21940"/>
                    <a:pt x="309837" y="31400"/>
                  </a:cubicBezTo>
                  <a:lnTo>
                    <a:pt x="306291" y="568851"/>
                  </a:lnTo>
                  <a:cubicBezTo>
                    <a:pt x="219326" y="588285"/>
                    <a:pt x="93311" y="636876"/>
                    <a:pt x="11146" y="613984"/>
                  </a:cubicBezTo>
                  <a:lnTo>
                    <a:pt x="0" y="3902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9" name="Gruppo 58">
              <a:extLst>
                <a:ext uri="{FF2B5EF4-FFF2-40B4-BE49-F238E27FC236}">
                  <a16:creationId xmlns:a16="http://schemas.microsoft.com/office/drawing/2014/main" id="{14A787F7-D1E4-4952-7620-B0C67B4CC517}"/>
                </a:ext>
              </a:extLst>
            </p:cNvPr>
            <p:cNvGrpSpPr/>
            <p:nvPr/>
          </p:nvGrpSpPr>
          <p:grpSpPr>
            <a:xfrm>
              <a:off x="7519203" y="3305705"/>
              <a:ext cx="1030544" cy="1508774"/>
              <a:chOff x="7519203" y="3480608"/>
              <a:chExt cx="990053" cy="1530515"/>
            </a:xfrm>
          </p:grpSpPr>
          <p:sp>
            <p:nvSpPr>
              <p:cNvPr id="97" name="Trapezio 67">
                <a:extLst>
                  <a:ext uri="{FF2B5EF4-FFF2-40B4-BE49-F238E27FC236}">
                    <a16:creationId xmlns:a16="http://schemas.microsoft.com/office/drawing/2014/main" id="{D33761A5-9993-F7C0-84A3-A23A6B258721}"/>
                  </a:ext>
                </a:extLst>
              </p:cNvPr>
              <p:cNvSpPr/>
              <p:nvPr/>
            </p:nvSpPr>
            <p:spPr>
              <a:xfrm rot="929617">
                <a:off x="7519203" y="3480608"/>
                <a:ext cx="990053" cy="1530515"/>
              </a:xfrm>
              <a:custGeom>
                <a:avLst/>
                <a:gdLst>
                  <a:gd name="connsiteX0" fmla="*/ 0 w 1017409"/>
                  <a:gd name="connsiteY0" fmla="*/ 1393390 h 1393390"/>
                  <a:gd name="connsiteX1" fmla="*/ 149671 w 1017409"/>
                  <a:gd name="connsiteY1" fmla="*/ 0 h 1393390"/>
                  <a:gd name="connsiteX2" fmla="*/ 867738 w 1017409"/>
                  <a:gd name="connsiteY2" fmla="*/ 0 h 1393390"/>
                  <a:gd name="connsiteX3" fmla="*/ 1017409 w 1017409"/>
                  <a:gd name="connsiteY3" fmla="*/ 1393390 h 1393390"/>
                  <a:gd name="connsiteX4" fmla="*/ 0 w 1017409"/>
                  <a:gd name="connsiteY4" fmla="*/ 1393390 h 1393390"/>
                  <a:gd name="connsiteX0" fmla="*/ 0 w 961936"/>
                  <a:gd name="connsiteY0" fmla="*/ 1393390 h 1393390"/>
                  <a:gd name="connsiteX1" fmla="*/ 149671 w 961936"/>
                  <a:gd name="connsiteY1" fmla="*/ 0 h 1393390"/>
                  <a:gd name="connsiteX2" fmla="*/ 867738 w 961936"/>
                  <a:gd name="connsiteY2" fmla="*/ 0 h 1393390"/>
                  <a:gd name="connsiteX3" fmla="*/ 961936 w 961936"/>
                  <a:gd name="connsiteY3" fmla="*/ 1392953 h 1393390"/>
                  <a:gd name="connsiteX4" fmla="*/ 0 w 961936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411727"/>
                  <a:gd name="connsiteX1" fmla="*/ 149671 w 990173"/>
                  <a:gd name="connsiteY1" fmla="*/ 0 h 1411727"/>
                  <a:gd name="connsiteX2" fmla="*/ 867738 w 990173"/>
                  <a:gd name="connsiteY2" fmla="*/ 0 h 1411727"/>
                  <a:gd name="connsiteX3" fmla="*/ 961936 w 990173"/>
                  <a:gd name="connsiteY3" fmla="*/ 1392953 h 1411727"/>
                  <a:gd name="connsiteX4" fmla="*/ 0 w 990173"/>
                  <a:gd name="connsiteY4" fmla="*/ 1393390 h 1411727"/>
                  <a:gd name="connsiteX0" fmla="*/ 11176 w 1001349"/>
                  <a:gd name="connsiteY0" fmla="*/ 1393390 h 1411727"/>
                  <a:gd name="connsiteX1" fmla="*/ 160847 w 1001349"/>
                  <a:gd name="connsiteY1" fmla="*/ 0 h 1411727"/>
                  <a:gd name="connsiteX2" fmla="*/ 878914 w 1001349"/>
                  <a:gd name="connsiteY2" fmla="*/ 0 h 1411727"/>
                  <a:gd name="connsiteX3" fmla="*/ 973112 w 1001349"/>
                  <a:gd name="connsiteY3" fmla="*/ 1392953 h 1411727"/>
                  <a:gd name="connsiteX4" fmla="*/ 11176 w 1001349"/>
                  <a:gd name="connsiteY4" fmla="*/ 1393390 h 1411727"/>
                  <a:gd name="connsiteX0" fmla="*/ 13018 w 1003191"/>
                  <a:gd name="connsiteY0" fmla="*/ 1393390 h 1411727"/>
                  <a:gd name="connsiteX1" fmla="*/ 162689 w 1003191"/>
                  <a:gd name="connsiteY1" fmla="*/ 0 h 1411727"/>
                  <a:gd name="connsiteX2" fmla="*/ 880756 w 1003191"/>
                  <a:gd name="connsiteY2" fmla="*/ 0 h 1411727"/>
                  <a:gd name="connsiteX3" fmla="*/ 974954 w 1003191"/>
                  <a:gd name="connsiteY3" fmla="*/ 1392953 h 1411727"/>
                  <a:gd name="connsiteX4" fmla="*/ 13018 w 1003191"/>
                  <a:gd name="connsiteY4" fmla="*/ 1393390 h 1411727"/>
                  <a:gd name="connsiteX0" fmla="*/ 13018 w 996432"/>
                  <a:gd name="connsiteY0" fmla="*/ 1393390 h 1450462"/>
                  <a:gd name="connsiteX1" fmla="*/ 162689 w 996432"/>
                  <a:gd name="connsiteY1" fmla="*/ 0 h 1450462"/>
                  <a:gd name="connsiteX2" fmla="*/ 880756 w 996432"/>
                  <a:gd name="connsiteY2" fmla="*/ 0 h 1450462"/>
                  <a:gd name="connsiteX3" fmla="*/ 967173 w 996432"/>
                  <a:gd name="connsiteY3" fmla="*/ 1450461 h 1450462"/>
                  <a:gd name="connsiteX4" fmla="*/ 13018 w 996432"/>
                  <a:gd name="connsiteY4" fmla="*/ 1393390 h 1450462"/>
                  <a:gd name="connsiteX0" fmla="*/ 12523 w 995937"/>
                  <a:gd name="connsiteY0" fmla="*/ 1393390 h 1450462"/>
                  <a:gd name="connsiteX1" fmla="*/ 162194 w 995937"/>
                  <a:gd name="connsiteY1" fmla="*/ 0 h 1450462"/>
                  <a:gd name="connsiteX2" fmla="*/ 880261 w 995937"/>
                  <a:gd name="connsiteY2" fmla="*/ 0 h 1450462"/>
                  <a:gd name="connsiteX3" fmla="*/ 966678 w 995937"/>
                  <a:gd name="connsiteY3" fmla="*/ 1450461 h 1450462"/>
                  <a:gd name="connsiteX4" fmla="*/ 12523 w 995937"/>
                  <a:gd name="connsiteY4" fmla="*/ 1393390 h 1450462"/>
                  <a:gd name="connsiteX0" fmla="*/ 12523 w 995937"/>
                  <a:gd name="connsiteY0" fmla="*/ 1432747 h 1489819"/>
                  <a:gd name="connsiteX1" fmla="*/ 162194 w 995937"/>
                  <a:gd name="connsiteY1" fmla="*/ 39357 h 1489819"/>
                  <a:gd name="connsiteX2" fmla="*/ 880261 w 995937"/>
                  <a:gd name="connsiteY2" fmla="*/ 39357 h 1489819"/>
                  <a:gd name="connsiteX3" fmla="*/ 966678 w 995937"/>
                  <a:gd name="connsiteY3" fmla="*/ 1489818 h 1489819"/>
                  <a:gd name="connsiteX4" fmla="*/ 12523 w 995937"/>
                  <a:gd name="connsiteY4" fmla="*/ 1432747 h 1489819"/>
                  <a:gd name="connsiteX0" fmla="*/ 12523 w 995937"/>
                  <a:gd name="connsiteY0" fmla="*/ 1432747 h 1518816"/>
                  <a:gd name="connsiteX1" fmla="*/ 162194 w 995937"/>
                  <a:gd name="connsiteY1" fmla="*/ 39357 h 1518816"/>
                  <a:gd name="connsiteX2" fmla="*/ 880261 w 995937"/>
                  <a:gd name="connsiteY2" fmla="*/ 39357 h 1518816"/>
                  <a:gd name="connsiteX3" fmla="*/ 966678 w 995937"/>
                  <a:gd name="connsiteY3" fmla="*/ 1489818 h 1518816"/>
                  <a:gd name="connsiteX4" fmla="*/ 12523 w 995937"/>
                  <a:gd name="connsiteY4" fmla="*/ 1432747 h 1518816"/>
                  <a:gd name="connsiteX0" fmla="*/ 12523 w 995937"/>
                  <a:gd name="connsiteY0" fmla="*/ 1432747 h 1534940"/>
                  <a:gd name="connsiteX1" fmla="*/ 162194 w 995937"/>
                  <a:gd name="connsiteY1" fmla="*/ 39357 h 1534940"/>
                  <a:gd name="connsiteX2" fmla="*/ 880261 w 995937"/>
                  <a:gd name="connsiteY2" fmla="*/ 39357 h 1534940"/>
                  <a:gd name="connsiteX3" fmla="*/ 966678 w 995937"/>
                  <a:gd name="connsiteY3" fmla="*/ 1489818 h 1534940"/>
                  <a:gd name="connsiteX4" fmla="*/ 12523 w 995937"/>
                  <a:gd name="connsiteY4" fmla="*/ 1432747 h 1534940"/>
                  <a:gd name="connsiteX0" fmla="*/ 12523 w 1003560"/>
                  <a:gd name="connsiteY0" fmla="*/ 1428322 h 1530515"/>
                  <a:gd name="connsiteX1" fmla="*/ 162194 w 1003560"/>
                  <a:gd name="connsiteY1" fmla="*/ 34932 h 1530515"/>
                  <a:gd name="connsiteX2" fmla="*/ 925119 w 1003560"/>
                  <a:gd name="connsiteY2" fmla="*/ 54127 h 1530515"/>
                  <a:gd name="connsiteX3" fmla="*/ 966678 w 1003560"/>
                  <a:gd name="connsiteY3" fmla="*/ 1485393 h 1530515"/>
                  <a:gd name="connsiteX4" fmla="*/ 12523 w 1003560"/>
                  <a:gd name="connsiteY4" fmla="*/ 1428322 h 1530515"/>
                  <a:gd name="connsiteX0" fmla="*/ 12523 w 991671"/>
                  <a:gd name="connsiteY0" fmla="*/ 1428322 h 1530515"/>
                  <a:gd name="connsiteX1" fmla="*/ 162194 w 991671"/>
                  <a:gd name="connsiteY1" fmla="*/ 34932 h 1530515"/>
                  <a:gd name="connsiteX2" fmla="*/ 925119 w 991671"/>
                  <a:gd name="connsiteY2" fmla="*/ 54127 h 1530515"/>
                  <a:gd name="connsiteX3" fmla="*/ 966678 w 991671"/>
                  <a:gd name="connsiteY3" fmla="*/ 1485393 h 1530515"/>
                  <a:gd name="connsiteX4" fmla="*/ 12523 w 991671"/>
                  <a:gd name="connsiteY4" fmla="*/ 1428322 h 1530515"/>
                  <a:gd name="connsiteX0" fmla="*/ 12523 w 990053"/>
                  <a:gd name="connsiteY0" fmla="*/ 1428322 h 1530515"/>
                  <a:gd name="connsiteX1" fmla="*/ 162194 w 990053"/>
                  <a:gd name="connsiteY1" fmla="*/ 34932 h 1530515"/>
                  <a:gd name="connsiteX2" fmla="*/ 925119 w 990053"/>
                  <a:gd name="connsiteY2" fmla="*/ 54127 h 1530515"/>
                  <a:gd name="connsiteX3" fmla="*/ 966678 w 990053"/>
                  <a:gd name="connsiteY3" fmla="*/ 1485393 h 1530515"/>
                  <a:gd name="connsiteX4" fmla="*/ 12523 w 990053"/>
                  <a:gd name="connsiteY4" fmla="*/ 1428322 h 15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0053" h="1530515">
                    <a:moveTo>
                      <a:pt x="12523" y="1428322"/>
                    </a:moveTo>
                    <a:cubicBezTo>
                      <a:pt x="-40980" y="1332536"/>
                      <a:pt x="89837" y="560973"/>
                      <a:pt x="162194" y="34932"/>
                    </a:cubicBezTo>
                    <a:cubicBezTo>
                      <a:pt x="321651" y="-53623"/>
                      <a:pt x="685763" y="54127"/>
                      <a:pt x="925119" y="54127"/>
                    </a:cubicBezTo>
                    <a:cubicBezTo>
                      <a:pt x="850367" y="706018"/>
                      <a:pt x="1057201" y="1090073"/>
                      <a:pt x="966678" y="1485393"/>
                    </a:cubicBezTo>
                    <a:cubicBezTo>
                      <a:pt x="516692" y="1560930"/>
                      <a:pt x="95716" y="1541443"/>
                      <a:pt x="12523" y="142832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8" name="Rettangolo 51">
                <a:extLst>
                  <a:ext uri="{FF2B5EF4-FFF2-40B4-BE49-F238E27FC236}">
                    <a16:creationId xmlns:a16="http://schemas.microsoft.com/office/drawing/2014/main" id="{686D1313-DC84-D5EE-B0EE-F20178A5AEBF}"/>
                  </a:ext>
                </a:extLst>
              </p:cNvPr>
              <p:cNvSpPr/>
              <p:nvPr/>
            </p:nvSpPr>
            <p:spPr>
              <a:xfrm rot="975309">
                <a:off x="7836195" y="3544231"/>
                <a:ext cx="629296" cy="743701"/>
              </a:xfrm>
              <a:custGeom>
                <a:avLst/>
                <a:gdLst>
                  <a:gd name="connsiteX0" fmla="*/ 0 w 616619"/>
                  <a:gd name="connsiteY0" fmla="*/ 0 h 621814"/>
                  <a:gd name="connsiteX1" fmla="*/ 616619 w 616619"/>
                  <a:gd name="connsiteY1" fmla="*/ 0 h 621814"/>
                  <a:gd name="connsiteX2" fmla="*/ 616619 w 616619"/>
                  <a:gd name="connsiteY2" fmla="*/ 621814 h 621814"/>
                  <a:gd name="connsiteX3" fmla="*/ 0 w 616619"/>
                  <a:gd name="connsiteY3" fmla="*/ 621814 h 621814"/>
                  <a:gd name="connsiteX4" fmla="*/ 0 w 616619"/>
                  <a:gd name="connsiteY4" fmla="*/ 0 h 621814"/>
                  <a:gd name="connsiteX0" fmla="*/ 0 w 616619"/>
                  <a:gd name="connsiteY0" fmla="*/ 0 h 688563"/>
                  <a:gd name="connsiteX1" fmla="*/ 616619 w 616619"/>
                  <a:gd name="connsiteY1" fmla="*/ 0 h 688563"/>
                  <a:gd name="connsiteX2" fmla="*/ 616619 w 616619"/>
                  <a:gd name="connsiteY2" fmla="*/ 621814 h 688563"/>
                  <a:gd name="connsiteX3" fmla="*/ 0 w 616619"/>
                  <a:gd name="connsiteY3" fmla="*/ 621814 h 688563"/>
                  <a:gd name="connsiteX4" fmla="*/ 0 w 616619"/>
                  <a:gd name="connsiteY4" fmla="*/ 0 h 688563"/>
                  <a:gd name="connsiteX0" fmla="*/ 0 w 616619"/>
                  <a:gd name="connsiteY0" fmla="*/ 0 h 708755"/>
                  <a:gd name="connsiteX1" fmla="*/ 616619 w 616619"/>
                  <a:gd name="connsiteY1" fmla="*/ 0 h 708755"/>
                  <a:gd name="connsiteX2" fmla="*/ 616619 w 616619"/>
                  <a:gd name="connsiteY2" fmla="*/ 621814 h 708755"/>
                  <a:gd name="connsiteX3" fmla="*/ 0 w 616619"/>
                  <a:gd name="connsiteY3" fmla="*/ 621814 h 708755"/>
                  <a:gd name="connsiteX4" fmla="*/ 0 w 616619"/>
                  <a:gd name="connsiteY4" fmla="*/ 0 h 708755"/>
                  <a:gd name="connsiteX0" fmla="*/ 0 w 616619"/>
                  <a:gd name="connsiteY0" fmla="*/ 0 h 711984"/>
                  <a:gd name="connsiteX1" fmla="*/ 616619 w 616619"/>
                  <a:gd name="connsiteY1" fmla="*/ 0 h 711984"/>
                  <a:gd name="connsiteX2" fmla="*/ 616619 w 616619"/>
                  <a:gd name="connsiteY2" fmla="*/ 621814 h 711984"/>
                  <a:gd name="connsiteX3" fmla="*/ 0 w 616619"/>
                  <a:gd name="connsiteY3" fmla="*/ 621814 h 711984"/>
                  <a:gd name="connsiteX4" fmla="*/ 0 w 616619"/>
                  <a:gd name="connsiteY4" fmla="*/ 0 h 711984"/>
                  <a:gd name="connsiteX0" fmla="*/ 0 w 616619"/>
                  <a:gd name="connsiteY0" fmla="*/ 0 h 712500"/>
                  <a:gd name="connsiteX1" fmla="*/ 616619 w 616619"/>
                  <a:gd name="connsiteY1" fmla="*/ 0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30030"/>
                  <a:gd name="connsiteY0" fmla="*/ 0 h 712500"/>
                  <a:gd name="connsiteX1" fmla="*/ 630030 w 630030"/>
                  <a:gd name="connsiteY1" fmla="*/ 2440 h 712500"/>
                  <a:gd name="connsiteX2" fmla="*/ 616619 w 630030"/>
                  <a:gd name="connsiteY2" fmla="*/ 621814 h 712500"/>
                  <a:gd name="connsiteX3" fmla="*/ 0 w 630030"/>
                  <a:gd name="connsiteY3" fmla="*/ 621814 h 712500"/>
                  <a:gd name="connsiteX4" fmla="*/ 0 w 630030"/>
                  <a:gd name="connsiteY4" fmla="*/ 0 h 712500"/>
                  <a:gd name="connsiteX0" fmla="*/ 0 w 616619"/>
                  <a:gd name="connsiteY0" fmla="*/ 0 h 712500"/>
                  <a:gd name="connsiteX1" fmla="*/ 583210 w 616619"/>
                  <a:gd name="connsiteY1" fmla="*/ 16091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29296"/>
                  <a:gd name="connsiteY0" fmla="*/ 0 h 712500"/>
                  <a:gd name="connsiteX1" fmla="*/ 629296 w 629296"/>
                  <a:gd name="connsiteY1" fmla="*/ 21703 h 712500"/>
                  <a:gd name="connsiteX2" fmla="*/ 616619 w 629296"/>
                  <a:gd name="connsiteY2" fmla="*/ 621814 h 712500"/>
                  <a:gd name="connsiteX3" fmla="*/ 0 w 629296"/>
                  <a:gd name="connsiteY3" fmla="*/ 621814 h 712500"/>
                  <a:gd name="connsiteX4" fmla="*/ 0 w 629296"/>
                  <a:gd name="connsiteY4" fmla="*/ 0 h 712500"/>
                  <a:gd name="connsiteX0" fmla="*/ 0 w 629296"/>
                  <a:gd name="connsiteY0" fmla="*/ 11210 h 723710"/>
                  <a:gd name="connsiteX1" fmla="*/ 629296 w 629296"/>
                  <a:gd name="connsiteY1" fmla="*/ 32913 h 723710"/>
                  <a:gd name="connsiteX2" fmla="*/ 616619 w 629296"/>
                  <a:gd name="connsiteY2" fmla="*/ 633024 h 723710"/>
                  <a:gd name="connsiteX3" fmla="*/ 0 w 629296"/>
                  <a:gd name="connsiteY3" fmla="*/ 633024 h 723710"/>
                  <a:gd name="connsiteX4" fmla="*/ 0 w 629296"/>
                  <a:gd name="connsiteY4" fmla="*/ 11210 h 723710"/>
                  <a:gd name="connsiteX0" fmla="*/ 0 w 629296"/>
                  <a:gd name="connsiteY0" fmla="*/ 31201 h 743701"/>
                  <a:gd name="connsiteX1" fmla="*/ 629296 w 629296"/>
                  <a:gd name="connsiteY1" fmla="*/ 52904 h 743701"/>
                  <a:gd name="connsiteX2" fmla="*/ 616619 w 629296"/>
                  <a:gd name="connsiteY2" fmla="*/ 653015 h 743701"/>
                  <a:gd name="connsiteX3" fmla="*/ 0 w 629296"/>
                  <a:gd name="connsiteY3" fmla="*/ 653015 h 743701"/>
                  <a:gd name="connsiteX4" fmla="*/ 0 w 629296"/>
                  <a:gd name="connsiteY4" fmla="*/ 31201 h 743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9296" h="743701">
                    <a:moveTo>
                      <a:pt x="0" y="31201"/>
                    </a:moveTo>
                    <a:cubicBezTo>
                      <a:pt x="200260" y="-15942"/>
                      <a:pt x="415878" y="-10414"/>
                      <a:pt x="629296" y="52904"/>
                    </a:cubicBezTo>
                    <a:lnTo>
                      <a:pt x="616619" y="653015"/>
                    </a:lnTo>
                    <a:cubicBezTo>
                      <a:pt x="436182" y="804442"/>
                      <a:pt x="84588" y="739080"/>
                      <a:pt x="0" y="653015"/>
                    </a:cubicBezTo>
                    <a:lnTo>
                      <a:pt x="0" y="31201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9" name="Rettangolo con angoli arrotondati 98">
                <a:extLst>
                  <a:ext uri="{FF2B5EF4-FFF2-40B4-BE49-F238E27FC236}">
                    <a16:creationId xmlns:a16="http://schemas.microsoft.com/office/drawing/2014/main" id="{23AF0B22-962E-27CA-8D6D-8EE1C91A3405}"/>
                  </a:ext>
                </a:extLst>
              </p:cNvPr>
              <p:cNvSpPr/>
              <p:nvPr/>
            </p:nvSpPr>
            <p:spPr>
              <a:xfrm rot="932484">
                <a:off x="7878799" y="3516627"/>
                <a:ext cx="180607" cy="4716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0" name="Rettangolo con angoli arrotondati 99">
                <a:extLst>
                  <a:ext uri="{FF2B5EF4-FFF2-40B4-BE49-F238E27FC236}">
                    <a16:creationId xmlns:a16="http://schemas.microsoft.com/office/drawing/2014/main" id="{465E7B0F-D4C4-320C-D4E7-B17EC43C53ED}"/>
                  </a:ext>
                </a:extLst>
              </p:cNvPr>
              <p:cNvSpPr/>
              <p:nvPr/>
            </p:nvSpPr>
            <p:spPr>
              <a:xfrm rot="1190323">
                <a:off x="8303944" y="3644241"/>
                <a:ext cx="180607" cy="4716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0" name="Gruppo 59">
              <a:extLst>
                <a:ext uri="{FF2B5EF4-FFF2-40B4-BE49-F238E27FC236}">
                  <a16:creationId xmlns:a16="http://schemas.microsoft.com/office/drawing/2014/main" id="{56853B33-6954-6D39-5B3C-495D26F4A5E8}"/>
                </a:ext>
              </a:extLst>
            </p:cNvPr>
            <p:cNvGrpSpPr/>
            <p:nvPr/>
          </p:nvGrpSpPr>
          <p:grpSpPr>
            <a:xfrm>
              <a:off x="8041251" y="2928707"/>
              <a:ext cx="1512717" cy="787636"/>
              <a:chOff x="8041251" y="3114001"/>
              <a:chExt cx="1453281" cy="798986"/>
            </a:xfrm>
          </p:grpSpPr>
          <p:grpSp>
            <p:nvGrpSpPr>
              <p:cNvPr id="90" name="Gruppo 89">
                <a:extLst>
                  <a:ext uri="{FF2B5EF4-FFF2-40B4-BE49-F238E27FC236}">
                    <a16:creationId xmlns:a16="http://schemas.microsoft.com/office/drawing/2014/main" id="{4606B9FC-8327-5659-5FE4-394842D98587}"/>
                  </a:ext>
                </a:extLst>
              </p:cNvPr>
              <p:cNvGrpSpPr/>
              <p:nvPr/>
            </p:nvGrpSpPr>
            <p:grpSpPr>
              <a:xfrm>
                <a:off x="8041251" y="3281209"/>
                <a:ext cx="480577" cy="631778"/>
                <a:chOff x="8017161" y="3295527"/>
                <a:chExt cx="480577" cy="631778"/>
              </a:xfrm>
            </p:grpSpPr>
            <p:sp>
              <p:nvSpPr>
                <p:cNvPr id="95" name="Trapezio 49">
                  <a:extLst>
                    <a:ext uri="{FF2B5EF4-FFF2-40B4-BE49-F238E27FC236}">
                      <a16:creationId xmlns:a16="http://schemas.microsoft.com/office/drawing/2014/main" id="{9929B37F-26A9-E42B-12DE-34D5AF84C203}"/>
                    </a:ext>
                  </a:extLst>
                </p:cNvPr>
                <p:cNvSpPr/>
                <p:nvPr/>
              </p:nvSpPr>
              <p:spPr>
                <a:xfrm rot="11738135">
                  <a:off x="8017161" y="3295527"/>
                  <a:ext cx="480577" cy="468662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6" name="Ovale 95">
                  <a:extLst>
                    <a:ext uri="{FF2B5EF4-FFF2-40B4-BE49-F238E27FC236}">
                      <a16:creationId xmlns:a16="http://schemas.microsoft.com/office/drawing/2014/main" id="{4CC8DB0C-1360-CD60-D3A2-C5A4116DB691}"/>
                    </a:ext>
                  </a:extLst>
                </p:cNvPr>
                <p:cNvSpPr/>
                <p:nvPr/>
              </p:nvSpPr>
              <p:spPr>
                <a:xfrm>
                  <a:off x="8030019" y="3658676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91" name="Gruppo 90">
                <a:extLst>
                  <a:ext uri="{FF2B5EF4-FFF2-40B4-BE49-F238E27FC236}">
                    <a16:creationId xmlns:a16="http://schemas.microsoft.com/office/drawing/2014/main" id="{493467C2-EBBC-797F-F84C-866209DB364F}"/>
                  </a:ext>
                </a:extLst>
              </p:cNvPr>
              <p:cNvGrpSpPr/>
              <p:nvPr/>
            </p:nvGrpSpPr>
            <p:grpSpPr>
              <a:xfrm>
                <a:off x="8992065" y="3239791"/>
                <a:ext cx="502467" cy="641469"/>
                <a:chOff x="8992065" y="3239791"/>
                <a:chExt cx="502467" cy="641469"/>
              </a:xfrm>
            </p:grpSpPr>
            <p:sp>
              <p:nvSpPr>
                <p:cNvPr id="93" name="Trapezio 49">
                  <a:extLst>
                    <a:ext uri="{FF2B5EF4-FFF2-40B4-BE49-F238E27FC236}">
                      <a16:creationId xmlns:a16="http://schemas.microsoft.com/office/drawing/2014/main" id="{9D9252F2-E179-DA81-AFD6-83845374CECF}"/>
                    </a:ext>
                  </a:extLst>
                </p:cNvPr>
                <p:cNvSpPr/>
                <p:nvPr/>
              </p:nvSpPr>
              <p:spPr>
                <a:xfrm rot="9729401" flipH="1">
                  <a:off x="8992065" y="3239791"/>
                  <a:ext cx="502467" cy="507508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4" name="Ovale 93">
                  <a:extLst>
                    <a:ext uri="{FF2B5EF4-FFF2-40B4-BE49-F238E27FC236}">
                      <a16:creationId xmlns:a16="http://schemas.microsoft.com/office/drawing/2014/main" id="{5F5BDAC5-7787-C409-70BD-035FB0BA00AB}"/>
                    </a:ext>
                  </a:extLst>
                </p:cNvPr>
                <p:cNvSpPr/>
                <p:nvPr/>
              </p:nvSpPr>
              <p:spPr>
                <a:xfrm>
                  <a:off x="9207716" y="3612631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92" name="Esagono 45">
                <a:extLst>
                  <a:ext uri="{FF2B5EF4-FFF2-40B4-BE49-F238E27FC236}">
                    <a16:creationId xmlns:a16="http://schemas.microsoft.com/office/drawing/2014/main" id="{7981E0C4-B5B2-8F66-239D-280F615F0C26}"/>
                  </a:ext>
                </a:extLst>
              </p:cNvPr>
              <p:cNvSpPr/>
              <p:nvPr/>
            </p:nvSpPr>
            <p:spPr>
              <a:xfrm>
                <a:off x="8240379" y="3114001"/>
                <a:ext cx="997854" cy="678990"/>
              </a:xfrm>
              <a:custGeom>
                <a:avLst/>
                <a:gdLst>
                  <a:gd name="connsiteX0" fmla="*/ 0 w 880368"/>
                  <a:gd name="connsiteY0" fmla="*/ 414515 h 829030"/>
                  <a:gd name="connsiteX1" fmla="*/ 207258 w 880368"/>
                  <a:gd name="connsiteY1" fmla="*/ 0 h 829030"/>
                  <a:gd name="connsiteX2" fmla="*/ 673111 w 880368"/>
                  <a:gd name="connsiteY2" fmla="*/ 0 h 829030"/>
                  <a:gd name="connsiteX3" fmla="*/ 880368 w 880368"/>
                  <a:gd name="connsiteY3" fmla="*/ 414515 h 829030"/>
                  <a:gd name="connsiteX4" fmla="*/ 673111 w 880368"/>
                  <a:gd name="connsiteY4" fmla="*/ 829030 h 829030"/>
                  <a:gd name="connsiteX5" fmla="*/ 207258 w 880368"/>
                  <a:gd name="connsiteY5" fmla="*/ 829030 h 829030"/>
                  <a:gd name="connsiteX6" fmla="*/ 0 w 880368"/>
                  <a:gd name="connsiteY6" fmla="*/ 414515 h 829030"/>
                  <a:gd name="connsiteX0" fmla="*/ 0 w 886471"/>
                  <a:gd name="connsiteY0" fmla="*/ 414515 h 829030"/>
                  <a:gd name="connsiteX1" fmla="*/ 207258 w 886471"/>
                  <a:gd name="connsiteY1" fmla="*/ 0 h 829030"/>
                  <a:gd name="connsiteX2" fmla="*/ 886471 w 886471"/>
                  <a:gd name="connsiteY2" fmla="*/ 251460 h 829030"/>
                  <a:gd name="connsiteX3" fmla="*/ 880368 w 886471"/>
                  <a:gd name="connsiteY3" fmla="*/ 414515 h 829030"/>
                  <a:gd name="connsiteX4" fmla="*/ 673111 w 886471"/>
                  <a:gd name="connsiteY4" fmla="*/ 829030 h 829030"/>
                  <a:gd name="connsiteX5" fmla="*/ 207258 w 886471"/>
                  <a:gd name="connsiteY5" fmla="*/ 829030 h 829030"/>
                  <a:gd name="connsiteX6" fmla="*/ 0 w 886471"/>
                  <a:gd name="connsiteY6" fmla="*/ 414515 h 829030"/>
                  <a:gd name="connsiteX0" fmla="*/ 0 w 886471"/>
                  <a:gd name="connsiteY0" fmla="*/ 163055 h 577570"/>
                  <a:gd name="connsiteX1" fmla="*/ 9138 w 886471"/>
                  <a:gd name="connsiteY1" fmla="*/ 15240 h 577570"/>
                  <a:gd name="connsiteX2" fmla="*/ 886471 w 886471"/>
                  <a:gd name="connsiteY2" fmla="*/ 0 h 577570"/>
                  <a:gd name="connsiteX3" fmla="*/ 880368 w 886471"/>
                  <a:gd name="connsiteY3" fmla="*/ 163055 h 577570"/>
                  <a:gd name="connsiteX4" fmla="*/ 673111 w 886471"/>
                  <a:gd name="connsiteY4" fmla="*/ 577570 h 577570"/>
                  <a:gd name="connsiteX5" fmla="*/ 207258 w 886471"/>
                  <a:gd name="connsiteY5" fmla="*/ 577570 h 577570"/>
                  <a:gd name="connsiteX6" fmla="*/ 0 w 886471"/>
                  <a:gd name="connsiteY6" fmla="*/ 163055 h 57757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673111 w 886471"/>
                  <a:gd name="connsiteY4" fmla="*/ 57757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6471" h="585190">
                    <a:moveTo>
                      <a:pt x="0" y="163055"/>
                    </a:moveTo>
                    <a:lnTo>
                      <a:pt x="9138" y="15240"/>
                    </a:lnTo>
                    <a:cubicBezTo>
                      <a:pt x="435102" y="157347"/>
                      <a:pt x="487211" y="181705"/>
                      <a:pt x="886471" y="0"/>
                    </a:cubicBezTo>
                    <a:lnTo>
                      <a:pt x="880368" y="163055"/>
                    </a:lnTo>
                    <a:cubicBezTo>
                      <a:pt x="621142" y="287485"/>
                      <a:pt x="564689" y="300388"/>
                      <a:pt x="528331" y="585190"/>
                    </a:cubicBezTo>
                    <a:lnTo>
                      <a:pt x="367278" y="585190"/>
                    </a:lnTo>
                    <a:cubicBezTo>
                      <a:pt x="293336" y="421618"/>
                      <a:pt x="364310" y="330077"/>
                      <a:pt x="0" y="16305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61" name="Rettangolo con angoli arrotondati 60">
              <a:extLst>
                <a:ext uri="{FF2B5EF4-FFF2-40B4-BE49-F238E27FC236}">
                  <a16:creationId xmlns:a16="http://schemas.microsoft.com/office/drawing/2014/main" id="{E2DA456F-CFBE-E22B-3F9E-4815DB8230F2}"/>
                </a:ext>
              </a:extLst>
            </p:cNvPr>
            <p:cNvSpPr/>
            <p:nvPr/>
          </p:nvSpPr>
          <p:spPr>
            <a:xfrm rot="219375">
              <a:off x="9441768" y="3377001"/>
              <a:ext cx="187993" cy="46493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2" name="Figura a mano libera: forma 61">
              <a:extLst>
                <a:ext uri="{FF2B5EF4-FFF2-40B4-BE49-F238E27FC236}">
                  <a16:creationId xmlns:a16="http://schemas.microsoft.com/office/drawing/2014/main" id="{E5ABDDBD-DDB3-EA64-D8BA-B13292CD0284}"/>
                </a:ext>
              </a:extLst>
            </p:cNvPr>
            <p:cNvSpPr/>
            <p:nvPr/>
          </p:nvSpPr>
          <p:spPr>
            <a:xfrm>
              <a:off x="7044091" y="6172220"/>
              <a:ext cx="936909" cy="296342"/>
            </a:xfrm>
            <a:custGeom>
              <a:avLst/>
              <a:gdLst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95300 w 857250"/>
                <a:gd name="connsiteY2" fmla="*/ 18669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83870 w 857250"/>
                <a:gd name="connsiteY2" fmla="*/ 16002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252004"/>
                <a:gd name="connsiteX1" fmla="*/ 72390 w 857250"/>
                <a:gd name="connsiteY1" fmla="*/ 3810 h 252004"/>
                <a:gd name="connsiteX2" fmla="*/ 483870 w 857250"/>
                <a:gd name="connsiteY2" fmla="*/ 160020 h 252004"/>
                <a:gd name="connsiteX3" fmla="*/ 811530 w 857250"/>
                <a:gd name="connsiteY3" fmla="*/ 0 h 252004"/>
                <a:gd name="connsiteX4" fmla="*/ 857250 w 857250"/>
                <a:gd name="connsiteY4" fmla="*/ 186690 h 252004"/>
                <a:gd name="connsiteX5" fmla="*/ 0 w 857250"/>
                <a:gd name="connsiteY5" fmla="*/ 129540 h 252004"/>
                <a:gd name="connsiteX0" fmla="*/ 313 w 857563"/>
                <a:gd name="connsiteY0" fmla="*/ 129540 h 276462"/>
                <a:gd name="connsiteX1" fmla="*/ 72703 w 857563"/>
                <a:gd name="connsiteY1" fmla="*/ 3810 h 276462"/>
                <a:gd name="connsiteX2" fmla="*/ 484183 w 857563"/>
                <a:gd name="connsiteY2" fmla="*/ 160020 h 276462"/>
                <a:gd name="connsiteX3" fmla="*/ 811843 w 857563"/>
                <a:gd name="connsiteY3" fmla="*/ 0 h 276462"/>
                <a:gd name="connsiteX4" fmla="*/ 857563 w 857563"/>
                <a:gd name="connsiteY4" fmla="*/ 186690 h 276462"/>
                <a:gd name="connsiteX5" fmla="*/ 313 w 857563"/>
                <a:gd name="connsiteY5" fmla="*/ 129540 h 276462"/>
                <a:gd name="connsiteX0" fmla="*/ 4085 w 861335"/>
                <a:gd name="connsiteY0" fmla="*/ 129540 h 276462"/>
                <a:gd name="connsiteX1" fmla="*/ 76475 w 861335"/>
                <a:gd name="connsiteY1" fmla="*/ 3810 h 276462"/>
                <a:gd name="connsiteX2" fmla="*/ 487955 w 861335"/>
                <a:gd name="connsiteY2" fmla="*/ 160020 h 276462"/>
                <a:gd name="connsiteX3" fmla="*/ 815615 w 861335"/>
                <a:gd name="connsiteY3" fmla="*/ 0 h 276462"/>
                <a:gd name="connsiteX4" fmla="*/ 861335 w 861335"/>
                <a:gd name="connsiteY4" fmla="*/ 186690 h 276462"/>
                <a:gd name="connsiteX5" fmla="*/ 4085 w 861335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3690 h 300612"/>
                <a:gd name="connsiteX1" fmla="*/ 78760 w 887664"/>
                <a:gd name="connsiteY1" fmla="*/ 27960 h 300612"/>
                <a:gd name="connsiteX2" fmla="*/ 490240 w 887664"/>
                <a:gd name="connsiteY2" fmla="*/ 184170 h 300612"/>
                <a:gd name="connsiteX3" fmla="*/ 817900 w 887664"/>
                <a:gd name="connsiteY3" fmla="*/ 24150 h 300612"/>
                <a:gd name="connsiteX4" fmla="*/ 863620 w 887664"/>
                <a:gd name="connsiteY4" fmla="*/ 210840 h 300612"/>
                <a:gd name="connsiteX5" fmla="*/ 6370 w 887664"/>
                <a:gd name="connsiteY5" fmla="*/ 153690 h 30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7664" h="300612">
                  <a:moveTo>
                    <a:pt x="6370" y="153690"/>
                  </a:moveTo>
                  <a:cubicBezTo>
                    <a:pt x="-15220" y="88920"/>
                    <a:pt x="20340" y="73680"/>
                    <a:pt x="78760" y="27960"/>
                  </a:cubicBezTo>
                  <a:cubicBezTo>
                    <a:pt x="166390" y="11450"/>
                    <a:pt x="337840" y="196870"/>
                    <a:pt x="490240" y="184170"/>
                  </a:cubicBezTo>
                  <a:cubicBezTo>
                    <a:pt x="637560" y="161310"/>
                    <a:pt x="769640" y="-74910"/>
                    <a:pt x="817900" y="24150"/>
                  </a:cubicBezTo>
                  <a:cubicBezTo>
                    <a:pt x="894100" y="67330"/>
                    <a:pt x="905530" y="171470"/>
                    <a:pt x="863620" y="210840"/>
                  </a:cubicBezTo>
                  <a:cubicBezTo>
                    <a:pt x="535960" y="378480"/>
                    <a:pt x="-8870" y="283230"/>
                    <a:pt x="6370" y="15369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63" name="Gruppo 62">
              <a:extLst>
                <a:ext uri="{FF2B5EF4-FFF2-40B4-BE49-F238E27FC236}">
                  <a16:creationId xmlns:a16="http://schemas.microsoft.com/office/drawing/2014/main" id="{4E8DEC5C-079F-5226-D895-E49AD50D65E1}"/>
                </a:ext>
              </a:extLst>
            </p:cNvPr>
            <p:cNvGrpSpPr/>
            <p:nvPr/>
          </p:nvGrpSpPr>
          <p:grpSpPr>
            <a:xfrm>
              <a:off x="7901889" y="0"/>
              <a:ext cx="1596071" cy="1208973"/>
              <a:chOff x="1553252" y="1735995"/>
              <a:chExt cx="1533360" cy="1226394"/>
            </a:xfrm>
          </p:grpSpPr>
          <p:sp>
            <p:nvSpPr>
              <p:cNvPr id="79" name="Esagono 91">
                <a:extLst>
                  <a:ext uri="{FF2B5EF4-FFF2-40B4-BE49-F238E27FC236}">
                    <a16:creationId xmlns:a16="http://schemas.microsoft.com/office/drawing/2014/main" id="{53986F7D-F2C3-6AA5-CAA0-67BA511898B3}"/>
                  </a:ext>
                </a:extLst>
              </p:cNvPr>
              <p:cNvSpPr/>
              <p:nvPr/>
            </p:nvSpPr>
            <p:spPr>
              <a:xfrm rot="16200000">
                <a:off x="1770553" y="1646330"/>
                <a:ext cx="1098758" cy="1533360"/>
              </a:xfrm>
              <a:custGeom>
                <a:avLst/>
                <a:gdLst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68986 h 1502413"/>
                  <a:gd name="connsiteX1" fmla="*/ 202896 w 1182033"/>
                  <a:gd name="connsiteY1" fmla="*/ 35559 h 1502413"/>
                  <a:gd name="connsiteX2" fmla="*/ 979137 w 1182033"/>
                  <a:gd name="connsiteY2" fmla="*/ 35559 h 1502413"/>
                  <a:gd name="connsiteX3" fmla="*/ 1182033 w 1182033"/>
                  <a:gd name="connsiteY3" fmla="*/ 768986 h 1502413"/>
                  <a:gd name="connsiteX4" fmla="*/ 979137 w 1182033"/>
                  <a:gd name="connsiteY4" fmla="*/ 1502413 h 1502413"/>
                  <a:gd name="connsiteX5" fmla="*/ 202896 w 1182033"/>
                  <a:gd name="connsiteY5" fmla="*/ 1502413 h 1502413"/>
                  <a:gd name="connsiteX6" fmla="*/ 0 w 1182033"/>
                  <a:gd name="connsiteY6" fmla="*/ 768986 h 1502413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56364"/>
                  <a:gd name="connsiteX1" fmla="*/ 202896 w 1182033"/>
                  <a:gd name="connsiteY1" fmla="*/ 53102 h 1556364"/>
                  <a:gd name="connsiteX2" fmla="*/ 979137 w 1182033"/>
                  <a:gd name="connsiteY2" fmla="*/ 53102 h 1556364"/>
                  <a:gd name="connsiteX3" fmla="*/ 1182033 w 1182033"/>
                  <a:gd name="connsiteY3" fmla="*/ 786529 h 1556364"/>
                  <a:gd name="connsiteX4" fmla="*/ 979137 w 1182033"/>
                  <a:gd name="connsiteY4" fmla="*/ 1519956 h 1556364"/>
                  <a:gd name="connsiteX5" fmla="*/ 202896 w 1182033"/>
                  <a:gd name="connsiteY5" fmla="*/ 1519956 h 1556364"/>
                  <a:gd name="connsiteX6" fmla="*/ 0 w 1182033"/>
                  <a:gd name="connsiteY6" fmla="*/ 786529 h 1556364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1824 w 1183857"/>
                  <a:gd name="connsiteY0" fmla="*/ 786529 h 1577877"/>
                  <a:gd name="connsiteX1" fmla="*/ 204720 w 1183857"/>
                  <a:gd name="connsiteY1" fmla="*/ 53102 h 1577877"/>
                  <a:gd name="connsiteX2" fmla="*/ 980961 w 1183857"/>
                  <a:gd name="connsiteY2" fmla="*/ 53102 h 1577877"/>
                  <a:gd name="connsiteX3" fmla="*/ 1183857 w 1183857"/>
                  <a:gd name="connsiteY3" fmla="*/ 786529 h 1577877"/>
                  <a:gd name="connsiteX4" fmla="*/ 980961 w 1183857"/>
                  <a:gd name="connsiteY4" fmla="*/ 1519956 h 1577877"/>
                  <a:gd name="connsiteX5" fmla="*/ 204720 w 1183857"/>
                  <a:gd name="connsiteY5" fmla="*/ 1519956 h 1577877"/>
                  <a:gd name="connsiteX6" fmla="*/ 1824 w 1183857"/>
                  <a:gd name="connsiteY6" fmla="*/ 786529 h 1577877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0 w 1142683"/>
                  <a:gd name="connsiteY0" fmla="*/ 786530 h 1577877"/>
                  <a:gd name="connsiteX1" fmla="*/ 163546 w 1142683"/>
                  <a:gd name="connsiteY1" fmla="*/ 53102 h 1577877"/>
                  <a:gd name="connsiteX2" fmla="*/ 939787 w 1142683"/>
                  <a:gd name="connsiteY2" fmla="*/ 53102 h 1577877"/>
                  <a:gd name="connsiteX3" fmla="*/ 1142683 w 1142683"/>
                  <a:gd name="connsiteY3" fmla="*/ 786529 h 1577877"/>
                  <a:gd name="connsiteX4" fmla="*/ 939787 w 1142683"/>
                  <a:gd name="connsiteY4" fmla="*/ 1519956 h 1577877"/>
                  <a:gd name="connsiteX5" fmla="*/ 163546 w 1142683"/>
                  <a:gd name="connsiteY5" fmla="*/ 1519956 h 1577877"/>
                  <a:gd name="connsiteX6" fmla="*/ 0 w 1142683"/>
                  <a:gd name="connsiteY6" fmla="*/ 786530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4813" h="1577877">
                    <a:moveTo>
                      <a:pt x="0" y="802212"/>
                    </a:moveTo>
                    <a:cubicBezTo>
                      <a:pt x="2892" y="314279"/>
                      <a:pt x="99472" y="413789"/>
                      <a:pt x="155676" y="53102"/>
                    </a:cubicBezTo>
                    <a:cubicBezTo>
                      <a:pt x="393468" y="-7858"/>
                      <a:pt x="663645" y="-26906"/>
                      <a:pt x="931917" y="53102"/>
                    </a:cubicBezTo>
                    <a:cubicBezTo>
                      <a:pt x="972881" y="442361"/>
                      <a:pt x="1090041" y="500146"/>
                      <a:pt x="1134813" y="786529"/>
                    </a:cubicBezTo>
                    <a:cubicBezTo>
                      <a:pt x="1097663" y="1097683"/>
                      <a:pt x="955736" y="1126893"/>
                      <a:pt x="931917" y="1519956"/>
                    </a:cubicBezTo>
                    <a:cubicBezTo>
                      <a:pt x="570302" y="1601874"/>
                      <a:pt x="523010" y="1592349"/>
                      <a:pt x="155676" y="1519956"/>
                    </a:cubicBezTo>
                    <a:cubicBezTo>
                      <a:pt x="133768" y="1199286"/>
                      <a:pt x="5685" y="1310135"/>
                      <a:pt x="0" y="80221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80" name="Gruppo 79">
                <a:extLst>
                  <a:ext uri="{FF2B5EF4-FFF2-40B4-BE49-F238E27FC236}">
                    <a16:creationId xmlns:a16="http://schemas.microsoft.com/office/drawing/2014/main" id="{85BF4C16-B45E-5A9F-2162-E4E8330ABCC1}"/>
                  </a:ext>
                </a:extLst>
              </p:cNvPr>
              <p:cNvGrpSpPr/>
              <p:nvPr/>
            </p:nvGrpSpPr>
            <p:grpSpPr>
              <a:xfrm>
                <a:off x="1827580" y="1735995"/>
                <a:ext cx="984703" cy="1129404"/>
                <a:chOff x="1827580" y="1735995"/>
                <a:chExt cx="984703" cy="1129404"/>
              </a:xfrm>
            </p:grpSpPr>
            <p:sp>
              <p:nvSpPr>
                <p:cNvPr id="81" name="Pentagono 94">
                  <a:extLst>
                    <a:ext uri="{FF2B5EF4-FFF2-40B4-BE49-F238E27FC236}">
                      <a16:creationId xmlns:a16="http://schemas.microsoft.com/office/drawing/2014/main" id="{521613C7-320B-F76F-4AC1-BD7A301A3EA7}"/>
                    </a:ext>
                  </a:extLst>
                </p:cNvPr>
                <p:cNvSpPr/>
                <p:nvPr/>
              </p:nvSpPr>
              <p:spPr>
                <a:xfrm>
                  <a:off x="1827580" y="1863630"/>
                  <a:ext cx="984703" cy="502514"/>
                </a:xfrm>
                <a:custGeom>
                  <a:avLst/>
                  <a:gdLst>
                    <a:gd name="connsiteX0" fmla="*/ 1 w 1050012"/>
                    <a:gd name="connsiteY0" fmla="*/ 206866 h 541583"/>
                    <a:gd name="connsiteX1" fmla="*/ 525006 w 1050012"/>
                    <a:gd name="connsiteY1" fmla="*/ 0 h 541583"/>
                    <a:gd name="connsiteX2" fmla="*/ 1050011 w 1050012"/>
                    <a:gd name="connsiteY2" fmla="*/ 206866 h 541583"/>
                    <a:gd name="connsiteX3" fmla="*/ 849477 w 1050012"/>
                    <a:gd name="connsiteY3" fmla="*/ 541582 h 541583"/>
                    <a:gd name="connsiteX4" fmla="*/ 200535 w 1050012"/>
                    <a:gd name="connsiteY4" fmla="*/ 541582 h 541583"/>
                    <a:gd name="connsiteX5" fmla="*/ 1 w 1050012"/>
                    <a:gd name="connsiteY5" fmla="*/ 206866 h 541583"/>
                    <a:gd name="connsiteX0" fmla="*/ 0 w 1050010"/>
                    <a:gd name="connsiteY0" fmla="*/ 95106 h 429822"/>
                    <a:gd name="connsiteX1" fmla="*/ 547865 w 1050010"/>
                    <a:gd name="connsiteY1" fmla="*/ 0 h 429822"/>
                    <a:gd name="connsiteX2" fmla="*/ 1050010 w 1050010"/>
                    <a:gd name="connsiteY2" fmla="*/ 95106 h 429822"/>
                    <a:gd name="connsiteX3" fmla="*/ 849476 w 1050010"/>
                    <a:gd name="connsiteY3" fmla="*/ 429822 h 429822"/>
                    <a:gd name="connsiteX4" fmla="*/ 200534 w 1050010"/>
                    <a:gd name="connsiteY4" fmla="*/ 429822 h 429822"/>
                    <a:gd name="connsiteX5" fmla="*/ 0 w 1050010"/>
                    <a:gd name="connsiteY5" fmla="*/ 95106 h 429822"/>
                    <a:gd name="connsiteX0" fmla="*/ 0 w 1050010"/>
                    <a:gd name="connsiteY0" fmla="*/ 163686 h 498402"/>
                    <a:gd name="connsiteX1" fmla="*/ 525005 w 1050010"/>
                    <a:gd name="connsiteY1" fmla="*/ 0 h 498402"/>
                    <a:gd name="connsiteX2" fmla="*/ 1050010 w 1050010"/>
                    <a:gd name="connsiteY2" fmla="*/ 163686 h 498402"/>
                    <a:gd name="connsiteX3" fmla="*/ 849476 w 1050010"/>
                    <a:gd name="connsiteY3" fmla="*/ 498402 h 498402"/>
                    <a:gd name="connsiteX4" fmla="*/ 200534 w 1050010"/>
                    <a:gd name="connsiteY4" fmla="*/ 498402 h 498402"/>
                    <a:gd name="connsiteX5" fmla="*/ 0 w 105001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9840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5014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75542"/>
                    <a:gd name="connsiteX1" fmla="*/ 525005 w 1019530"/>
                    <a:gd name="connsiteY1" fmla="*/ 0 h 475542"/>
                    <a:gd name="connsiteX2" fmla="*/ 1019530 w 1019530"/>
                    <a:gd name="connsiteY2" fmla="*/ 178926 h 475542"/>
                    <a:gd name="connsiteX3" fmla="*/ 849476 w 1019530"/>
                    <a:gd name="connsiteY3" fmla="*/ 450142 h 475542"/>
                    <a:gd name="connsiteX4" fmla="*/ 205614 w 1019530"/>
                    <a:gd name="connsiteY4" fmla="*/ 475542 h 475542"/>
                    <a:gd name="connsiteX5" fmla="*/ 0 w 1019530"/>
                    <a:gd name="connsiteY5" fmla="*/ 163686 h 475542"/>
                    <a:gd name="connsiteX0" fmla="*/ 0 w 1019530"/>
                    <a:gd name="connsiteY0" fmla="*/ 163686 h 480622"/>
                    <a:gd name="connsiteX1" fmla="*/ 525005 w 1019530"/>
                    <a:gd name="connsiteY1" fmla="*/ 0 h 480622"/>
                    <a:gd name="connsiteX2" fmla="*/ 1019530 w 1019530"/>
                    <a:gd name="connsiteY2" fmla="*/ 178926 h 480622"/>
                    <a:gd name="connsiteX3" fmla="*/ 811376 w 1019530"/>
                    <a:gd name="connsiteY3" fmla="*/ 480622 h 480622"/>
                    <a:gd name="connsiteX4" fmla="*/ 205614 w 1019530"/>
                    <a:gd name="connsiteY4" fmla="*/ 475542 h 480622"/>
                    <a:gd name="connsiteX5" fmla="*/ 0 w 1019530"/>
                    <a:gd name="connsiteY5" fmla="*/ 16368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38 w 973948"/>
                    <a:gd name="connsiteY0" fmla="*/ 184006 h 480622"/>
                    <a:gd name="connsiteX1" fmla="*/ 479423 w 973948"/>
                    <a:gd name="connsiteY1" fmla="*/ 0 h 480622"/>
                    <a:gd name="connsiteX2" fmla="*/ 973948 w 973948"/>
                    <a:gd name="connsiteY2" fmla="*/ 178926 h 480622"/>
                    <a:gd name="connsiteX3" fmla="*/ 765794 w 973948"/>
                    <a:gd name="connsiteY3" fmla="*/ 480622 h 480622"/>
                    <a:gd name="connsiteX4" fmla="*/ 160032 w 973948"/>
                    <a:gd name="connsiteY4" fmla="*/ 475542 h 480622"/>
                    <a:gd name="connsiteX5" fmla="*/ 138 w 973948"/>
                    <a:gd name="connsiteY5" fmla="*/ 184006 h 480622"/>
                    <a:gd name="connsiteX0" fmla="*/ 138 w 973948"/>
                    <a:gd name="connsiteY0" fmla="*/ 184006 h 497603"/>
                    <a:gd name="connsiteX1" fmla="*/ 479423 w 973948"/>
                    <a:gd name="connsiteY1" fmla="*/ 0 h 497603"/>
                    <a:gd name="connsiteX2" fmla="*/ 973948 w 973948"/>
                    <a:gd name="connsiteY2" fmla="*/ 178926 h 497603"/>
                    <a:gd name="connsiteX3" fmla="*/ 765794 w 973948"/>
                    <a:gd name="connsiteY3" fmla="*/ 480622 h 497603"/>
                    <a:gd name="connsiteX4" fmla="*/ 160032 w 973948"/>
                    <a:gd name="connsiteY4" fmla="*/ 475542 h 497603"/>
                    <a:gd name="connsiteX5" fmla="*/ 138 w 973948"/>
                    <a:gd name="connsiteY5" fmla="*/ 184006 h 497603"/>
                    <a:gd name="connsiteX0" fmla="*/ 252 w 974062"/>
                    <a:gd name="connsiteY0" fmla="*/ 184006 h 497603"/>
                    <a:gd name="connsiteX1" fmla="*/ 479537 w 974062"/>
                    <a:gd name="connsiteY1" fmla="*/ 0 h 497603"/>
                    <a:gd name="connsiteX2" fmla="*/ 974062 w 974062"/>
                    <a:gd name="connsiteY2" fmla="*/ 178926 h 497603"/>
                    <a:gd name="connsiteX3" fmla="*/ 765908 w 974062"/>
                    <a:gd name="connsiteY3" fmla="*/ 480622 h 497603"/>
                    <a:gd name="connsiteX4" fmla="*/ 160146 w 974062"/>
                    <a:gd name="connsiteY4" fmla="*/ 475542 h 497603"/>
                    <a:gd name="connsiteX5" fmla="*/ 252 w 974062"/>
                    <a:gd name="connsiteY5" fmla="*/ 184006 h 497603"/>
                    <a:gd name="connsiteX0" fmla="*/ 164 w 973974"/>
                    <a:gd name="connsiteY0" fmla="*/ 184006 h 497603"/>
                    <a:gd name="connsiteX1" fmla="*/ 479449 w 973974"/>
                    <a:gd name="connsiteY1" fmla="*/ 0 h 497603"/>
                    <a:gd name="connsiteX2" fmla="*/ 973974 w 973974"/>
                    <a:gd name="connsiteY2" fmla="*/ 178926 h 497603"/>
                    <a:gd name="connsiteX3" fmla="*/ 765820 w 973974"/>
                    <a:gd name="connsiteY3" fmla="*/ 480622 h 497603"/>
                    <a:gd name="connsiteX4" fmla="*/ 160058 w 973974"/>
                    <a:gd name="connsiteY4" fmla="*/ 475542 h 497603"/>
                    <a:gd name="connsiteX5" fmla="*/ 164 w 973974"/>
                    <a:gd name="connsiteY5" fmla="*/ 184006 h 497603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2514"/>
                    <a:gd name="connsiteX1" fmla="*/ 479449 w 973974"/>
                    <a:gd name="connsiteY1" fmla="*/ 0 h 502514"/>
                    <a:gd name="connsiteX2" fmla="*/ 973974 w 973974"/>
                    <a:gd name="connsiteY2" fmla="*/ 178926 h 502514"/>
                    <a:gd name="connsiteX3" fmla="*/ 765820 w 973974"/>
                    <a:gd name="connsiteY3" fmla="*/ 480622 h 502514"/>
                    <a:gd name="connsiteX4" fmla="*/ 160058 w 973974"/>
                    <a:gd name="connsiteY4" fmla="*/ 475542 h 502514"/>
                    <a:gd name="connsiteX5" fmla="*/ 164 w 973974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16 h 502524"/>
                    <a:gd name="connsiteX1" fmla="*/ 479449 w 984703"/>
                    <a:gd name="connsiteY1" fmla="*/ 10 h 502524"/>
                    <a:gd name="connsiteX2" fmla="*/ 973974 w 984703"/>
                    <a:gd name="connsiteY2" fmla="*/ 178936 h 502524"/>
                    <a:gd name="connsiteX3" fmla="*/ 765820 w 984703"/>
                    <a:gd name="connsiteY3" fmla="*/ 480632 h 502524"/>
                    <a:gd name="connsiteX4" fmla="*/ 160058 w 984703"/>
                    <a:gd name="connsiteY4" fmla="*/ 475552 h 502524"/>
                    <a:gd name="connsiteX5" fmla="*/ 164 w 984703"/>
                    <a:gd name="connsiteY5" fmla="*/ 184016 h 50252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921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84703" h="502514">
                      <a:moveTo>
                        <a:pt x="164" y="184006"/>
                      </a:moveTo>
                      <a:cubicBezTo>
                        <a:pt x="20226" y="127751"/>
                        <a:pt x="301907" y="10535"/>
                        <a:pt x="492149" y="0"/>
                      </a:cubicBezTo>
                      <a:cubicBezTo>
                        <a:pt x="776371" y="8842"/>
                        <a:pt x="951372" y="124364"/>
                        <a:pt x="973974" y="178926"/>
                      </a:cubicBezTo>
                      <a:cubicBezTo>
                        <a:pt x="990949" y="210911"/>
                        <a:pt x="1020625" y="441017"/>
                        <a:pt x="765820" y="480622"/>
                      </a:cubicBezTo>
                      <a:cubicBezTo>
                        <a:pt x="698519" y="496709"/>
                        <a:pt x="306099" y="522955"/>
                        <a:pt x="160058" y="475542"/>
                      </a:cubicBezTo>
                      <a:cubicBezTo>
                        <a:pt x="111840" y="457103"/>
                        <a:pt x="-4958" y="469145"/>
                        <a:pt x="164" y="184006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82" name="Gruppo 81">
                  <a:extLst>
                    <a:ext uri="{FF2B5EF4-FFF2-40B4-BE49-F238E27FC236}">
                      <a16:creationId xmlns:a16="http://schemas.microsoft.com/office/drawing/2014/main" id="{560B18E7-E600-B4B3-E2A8-7055A4EAE81E}"/>
                    </a:ext>
                  </a:extLst>
                </p:cNvPr>
                <p:cNvGrpSpPr/>
                <p:nvPr/>
              </p:nvGrpSpPr>
              <p:grpSpPr>
                <a:xfrm>
                  <a:off x="1933690" y="2420226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88" name="Ovale 87">
                    <a:extLst>
                      <a:ext uri="{FF2B5EF4-FFF2-40B4-BE49-F238E27FC236}">
                        <a16:creationId xmlns:a16="http://schemas.microsoft.com/office/drawing/2014/main" id="{A659280C-7B5F-0794-5592-71C545984986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89" name="Ovale 88">
                    <a:extLst>
                      <a:ext uri="{FF2B5EF4-FFF2-40B4-BE49-F238E27FC236}">
                        <a16:creationId xmlns:a16="http://schemas.microsoft.com/office/drawing/2014/main" id="{2A701799-5C9F-EFE1-3555-AE5723BD72B9}"/>
                      </a:ext>
                    </a:extLst>
                  </p:cNvPr>
                  <p:cNvSpPr/>
                  <p:nvPr/>
                </p:nvSpPr>
                <p:spPr>
                  <a:xfrm>
                    <a:off x="3701366" y="1634951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83" name="Trapezio 82">
                  <a:extLst>
                    <a:ext uri="{FF2B5EF4-FFF2-40B4-BE49-F238E27FC236}">
                      <a16:creationId xmlns:a16="http://schemas.microsoft.com/office/drawing/2014/main" id="{98B4CB98-856F-18CB-B6D8-019C72823C4F}"/>
                    </a:ext>
                  </a:extLst>
                </p:cNvPr>
                <p:cNvSpPr/>
                <p:nvPr/>
              </p:nvSpPr>
              <p:spPr>
                <a:xfrm rot="10800000">
                  <a:off x="2282428" y="2812059"/>
                  <a:ext cx="68580" cy="53340"/>
                </a:xfrm>
                <a:prstGeom prst="trapezoid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84" name="Arco 83">
                  <a:extLst>
                    <a:ext uri="{FF2B5EF4-FFF2-40B4-BE49-F238E27FC236}">
                      <a16:creationId xmlns:a16="http://schemas.microsoft.com/office/drawing/2014/main" id="{311EEF62-F12A-3EC9-4E7C-CA4C6E35B943}"/>
                    </a:ext>
                  </a:extLst>
                </p:cNvPr>
                <p:cNvSpPr/>
                <p:nvPr/>
              </p:nvSpPr>
              <p:spPr>
                <a:xfrm rot="5665335">
                  <a:off x="2166812" y="1683605"/>
                  <a:ext cx="255270" cy="360049"/>
                </a:xfrm>
                <a:prstGeom prst="arc">
                  <a:avLst>
                    <a:gd name="adj1" fmla="val 16200000"/>
                    <a:gd name="adj2" fmla="val 5035040"/>
                  </a:avLst>
                </a:prstGeom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85" name="Gruppo 84">
                  <a:extLst>
                    <a:ext uri="{FF2B5EF4-FFF2-40B4-BE49-F238E27FC236}">
                      <a16:creationId xmlns:a16="http://schemas.microsoft.com/office/drawing/2014/main" id="{79E1F2C3-042A-D984-ABB5-742AC3F9C596}"/>
                    </a:ext>
                  </a:extLst>
                </p:cNvPr>
                <p:cNvGrpSpPr/>
                <p:nvPr/>
              </p:nvGrpSpPr>
              <p:grpSpPr>
                <a:xfrm>
                  <a:off x="2498606" y="2420225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86" name="Ovale 85">
                    <a:extLst>
                      <a:ext uri="{FF2B5EF4-FFF2-40B4-BE49-F238E27FC236}">
                        <a16:creationId xmlns:a16="http://schemas.microsoft.com/office/drawing/2014/main" id="{0C6DDBA1-76F8-DBD4-0B84-64F7E03E5B52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87" name="Ovale 86">
                    <a:extLst>
                      <a:ext uri="{FF2B5EF4-FFF2-40B4-BE49-F238E27FC236}">
                        <a16:creationId xmlns:a16="http://schemas.microsoft.com/office/drawing/2014/main" id="{3DDF47FB-26FA-4726-B0A3-BDE5C33937BD}"/>
                      </a:ext>
                    </a:extLst>
                  </p:cNvPr>
                  <p:cNvSpPr/>
                  <p:nvPr/>
                </p:nvSpPr>
                <p:spPr>
                  <a:xfrm>
                    <a:off x="3688944" y="1634952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</p:grpSp>
        <p:grpSp>
          <p:nvGrpSpPr>
            <p:cNvPr id="64" name="Gruppo 63">
              <a:extLst>
                <a:ext uri="{FF2B5EF4-FFF2-40B4-BE49-F238E27FC236}">
                  <a16:creationId xmlns:a16="http://schemas.microsoft.com/office/drawing/2014/main" id="{0A087FD4-0BBC-8C5B-C4EF-5A5280AA2E69}"/>
                </a:ext>
              </a:extLst>
            </p:cNvPr>
            <p:cNvGrpSpPr/>
            <p:nvPr/>
          </p:nvGrpSpPr>
          <p:grpSpPr>
            <a:xfrm rot="197782">
              <a:off x="6950558" y="1306361"/>
              <a:ext cx="800123" cy="3180373"/>
              <a:chOff x="6892594" y="1663883"/>
              <a:chExt cx="768685" cy="3088539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D862EE11-8426-6CAA-C86D-59225856BDA4}"/>
                  </a:ext>
                </a:extLst>
              </p:cNvPr>
              <p:cNvGrpSpPr/>
              <p:nvPr/>
            </p:nvGrpSpPr>
            <p:grpSpPr>
              <a:xfrm>
                <a:off x="7148438" y="4062509"/>
                <a:ext cx="480981" cy="689913"/>
                <a:chOff x="7148438" y="4062509"/>
                <a:chExt cx="480981" cy="689913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75" name="Trapezio 85">
                  <a:extLst>
                    <a:ext uri="{FF2B5EF4-FFF2-40B4-BE49-F238E27FC236}">
                      <a16:creationId xmlns:a16="http://schemas.microsoft.com/office/drawing/2014/main" id="{1235B7AB-2035-4A2F-871E-C9B3ACC23593}"/>
                    </a:ext>
                  </a:extLst>
                </p:cNvPr>
                <p:cNvSpPr/>
                <p:nvPr/>
              </p:nvSpPr>
              <p:spPr>
                <a:xfrm rot="9203511" flipH="1">
                  <a:off x="7358858" y="4062509"/>
                  <a:ext cx="270561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76" name="Trapezio 85">
                  <a:extLst>
                    <a:ext uri="{FF2B5EF4-FFF2-40B4-BE49-F238E27FC236}">
                      <a16:creationId xmlns:a16="http://schemas.microsoft.com/office/drawing/2014/main" id="{53A4F9C0-1237-FEC4-E60F-10137D94049E}"/>
                    </a:ext>
                  </a:extLst>
                </p:cNvPr>
                <p:cNvSpPr/>
                <p:nvPr/>
              </p:nvSpPr>
              <p:spPr>
                <a:xfrm rot="8837061">
                  <a:off x="7148438" y="4262342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77" name="Trapezio 85">
                  <a:extLst>
                    <a:ext uri="{FF2B5EF4-FFF2-40B4-BE49-F238E27FC236}">
                      <a16:creationId xmlns:a16="http://schemas.microsoft.com/office/drawing/2014/main" id="{B82AAB46-AB12-385B-D601-BE593B51BB21}"/>
                    </a:ext>
                  </a:extLst>
                </p:cNvPr>
                <p:cNvSpPr/>
                <p:nvPr/>
              </p:nvSpPr>
              <p:spPr>
                <a:xfrm rot="9531634">
                  <a:off x="7190797" y="4132743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78" name="Trapezio 85">
                  <a:extLst>
                    <a:ext uri="{FF2B5EF4-FFF2-40B4-BE49-F238E27FC236}">
                      <a16:creationId xmlns:a16="http://schemas.microsoft.com/office/drawing/2014/main" id="{DCF09668-7D23-580F-339B-28C42ECC2D19}"/>
                    </a:ext>
                  </a:extLst>
                </p:cNvPr>
                <p:cNvSpPr/>
                <p:nvPr/>
              </p:nvSpPr>
              <p:spPr>
                <a:xfrm rot="10220758">
                  <a:off x="7289894" y="4100496"/>
                  <a:ext cx="277717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69" name="Gruppo 68">
                <a:extLst>
                  <a:ext uri="{FF2B5EF4-FFF2-40B4-BE49-F238E27FC236}">
                    <a16:creationId xmlns:a16="http://schemas.microsoft.com/office/drawing/2014/main" id="{C01FB37A-39BD-34C7-F3F8-3428ED8D5D9B}"/>
                  </a:ext>
                </a:extLst>
              </p:cNvPr>
              <p:cNvGrpSpPr/>
              <p:nvPr/>
            </p:nvGrpSpPr>
            <p:grpSpPr>
              <a:xfrm>
                <a:off x="6892594" y="1663883"/>
                <a:ext cx="768685" cy="2757181"/>
                <a:chOff x="6892594" y="1663883"/>
                <a:chExt cx="768685" cy="2757181"/>
              </a:xfrm>
            </p:grpSpPr>
            <p:grpSp>
              <p:nvGrpSpPr>
                <p:cNvPr id="70" name="Gruppo 69">
                  <a:extLst>
                    <a:ext uri="{FF2B5EF4-FFF2-40B4-BE49-F238E27FC236}">
                      <a16:creationId xmlns:a16="http://schemas.microsoft.com/office/drawing/2014/main" id="{C0B59E55-CBA7-721F-917C-127FAAA72908}"/>
                    </a:ext>
                  </a:extLst>
                </p:cNvPr>
                <p:cNvGrpSpPr/>
                <p:nvPr/>
              </p:nvGrpSpPr>
              <p:grpSpPr>
                <a:xfrm>
                  <a:off x="6892594" y="2810465"/>
                  <a:ext cx="695910" cy="1610599"/>
                  <a:chOff x="6892594" y="2810465"/>
                  <a:chExt cx="695910" cy="1610599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72" name="Trapezio 37">
                    <a:extLst>
                      <a:ext uri="{FF2B5EF4-FFF2-40B4-BE49-F238E27FC236}">
                        <a16:creationId xmlns:a16="http://schemas.microsoft.com/office/drawing/2014/main" id="{A545D09A-D7ED-2769-3BA8-D1224D06DD5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959545" y="2812059"/>
                    <a:ext cx="628959" cy="703583"/>
                  </a:xfrm>
                  <a:custGeom>
                    <a:avLst/>
                    <a:gdLst>
                      <a:gd name="connsiteX0" fmla="*/ 0 w 653937"/>
                      <a:gd name="connsiteY0" fmla="*/ 658283 h 658283"/>
                      <a:gd name="connsiteX1" fmla="*/ 110496 w 653937"/>
                      <a:gd name="connsiteY1" fmla="*/ 0 h 658283"/>
                      <a:gd name="connsiteX2" fmla="*/ 543441 w 653937"/>
                      <a:gd name="connsiteY2" fmla="*/ 0 h 658283"/>
                      <a:gd name="connsiteX3" fmla="*/ 653937 w 653937"/>
                      <a:gd name="connsiteY3" fmla="*/ 658283 h 658283"/>
                      <a:gd name="connsiteX4" fmla="*/ 0 w 653937"/>
                      <a:gd name="connsiteY4" fmla="*/ 658283 h 658283"/>
                      <a:gd name="connsiteX0" fmla="*/ 36933 w 690870"/>
                      <a:gd name="connsiteY0" fmla="*/ 658283 h 658734"/>
                      <a:gd name="connsiteX1" fmla="*/ 147429 w 690870"/>
                      <a:gd name="connsiteY1" fmla="*/ 0 h 658734"/>
                      <a:gd name="connsiteX2" fmla="*/ 580374 w 690870"/>
                      <a:gd name="connsiteY2" fmla="*/ 0 h 658734"/>
                      <a:gd name="connsiteX3" fmla="*/ 690870 w 690870"/>
                      <a:gd name="connsiteY3" fmla="*/ 658283 h 658734"/>
                      <a:gd name="connsiteX4" fmla="*/ 36933 w 690870"/>
                      <a:gd name="connsiteY4" fmla="*/ 658283 h 658734"/>
                      <a:gd name="connsiteX0" fmla="*/ 36933 w 690870"/>
                      <a:gd name="connsiteY0" fmla="*/ 658283 h 719243"/>
                      <a:gd name="connsiteX1" fmla="*/ 147429 w 690870"/>
                      <a:gd name="connsiteY1" fmla="*/ 0 h 719243"/>
                      <a:gd name="connsiteX2" fmla="*/ 580374 w 690870"/>
                      <a:gd name="connsiteY2" fmla="*/ 0 h 719243"/>
                      <a:gd name="connsiteX3" fmla="*/ 690870 w 690870"/>
                      <a:gd name="connsiteY3" fmla="*/ 658283 h 719243"/>
                      <a:gd name="connsiteX4" fmla="*/ 36933 w 690870"/>
                      <a:gd name="connsiteY4" fmla="*/ 658283 h 719243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48676 w 702980"/>
                      <a:gd name="connsiteY0" fmla="*/ 752153 h 866737"/>
                      <a:gd name="connsiteX1" fmla="*/ 91620 w 702980"/>
                      <a:gd name="connsiteY1" fmla="*/ 0 h 866737"/>
                      <a:gd name="connsiteX2" fmla="*/ 592117 w 702980"/>
                      <a:gd name="connsiteY2" fmla="*/ 93870 h 866737"/>
                      <a:gd name="connsiteX3" fmla="*/ 702613 w 702980"/>
                      <a:gd name="connsiteY3" fmla="*/ 752153 h 866737"/>
                      <a:gd name="connsiteX4" fmla="*/ 48676 w 702980"/>
                      <a:gd name="connsiteY4" fmla="*/ 752153 h 866737"/>
                      <a:gd name="connsiteX0" fmla="*/ 42672 w 696976"/>
                      <a:gd name="connsiteY0" fmla="*/ 752153 h 866737"/>
                      <a:gd name="connsiteX1" fmla="*/ 85616 w 696976"/>
                      <a:gd name="connsiteY1" fmla="*/ 0 h 866737"/>
                      <a:gd name="connsiteX2" fmla="*/ 586113 w 696976"/>
                      <a:gd name="connsiteY2" fmla="*/ 93870 h 866737"/>
                      <a:gd name="connsiteX3" fmla="*/ 696609 w 696976"/>
                      <a:gd name="connsiteY3" fmla="*/ 752153 h 866737"/>
                      <a:gd name="connsiteX4" fmla="*/ 42672 w 696976"/>
                      <a:gd name="connsiteY4" fmla="*/ 752153 h 866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6976" h="866737">
                        <a:moveTo>
                          <a:pt x="42672" y="752153"/>
                        </a:moveTo>
                        <a:cubicBezTo>
                          <a:pt x="-72896" y="768945"/>
                          <a:pt x="82560" y="228815"/>
                          <a:pt x="85616" y="0"/>
                        </a:cubicBezTo>
                        <a:lnTo>
                          <a:pt x="586113" y="93870"/>
                        </a:lnTo>
                        <a:cubicBezTo>
                          <a:pt x="622945" y="313298"/>
                          <a:pt x="629297" y="464145"/>
                          <a:pt x="696609" y="752153"/>
                        </a:cubicBezTo>
                        <a:cubicBezTo>
                          <a:pt x="714850" y="919793"/>
                          <a:pt x="47291" y="889313"/>
                          <a:pt x="42672" y="752153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73" name="Ovale 72">
                    <a:extLst>
                      <a:ext uri="{FF2B5EF4-FFF2-40B4-BE49-F238E27FC236}">
                        <a16:creationId xmlns:a16="http://schemas.microsoft.com/office/drawing/2014/main" id="{771A7E14-3348-AC8E-8D97-1E6F4426E5CB}"/>
                      </a:ext>
                    </a:extLst>
                  </p:cNvPr>
                  <p:cNvSpPr/>
                  <p:nvPr/>
                </p:nvSpPr>
                <p:spPr>
                  <a:xfrm rot="1724939">
                    <a:off x="7093645" y="2810465"/>
                    <a:ext cx="419100" cy="313692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74" name="Trapezio 38">
                    <a:extLst>
                      <a:ext uri="{FF2B5EF4-FFF2-40B4-BE49-F238E27FC236}">
                        <a16:creationId xmlns:a16="http://schemas.microsoft.com/office/drawing/2014/main" id="{18B517F6-56DE-F8BE-F36F-CAA7CC8343C6}"/>
                      </a:ext>
                    </a:extLst>
                  </p:cNvPr>
                  <p:cNvSpPr/>
                  <p:nvPr/>
                </p:nvSpPr>
                <p:spPr>
                  <a:xfrm>
                    <a:off x="6892594" y="3448289"/>
                    <a:ext cx="667115" cy="972775"/>
                  </a:xfrm>
                  <a:custGeom>
                    <a:avLst/>
                    <a:gdLst>
                      <a:gd name="connsiteX0" fmla="*/ 0 w 923840"/>
                      <a:gd name="connsiteY0" fmla="*/ 1003255 h 1003255"/>
                      <a:gd name="connsiteX1" fmla="*/ 192861 w 923840"/>
                      <a:gd name="connsiteY1" fmla="*/ 0 h 1003255"/>
                      <a:gd name="connsiteX2" fmla="*/ 730979 w 923840"/>
                      <a:gd name="connsiteY2" fmla="*/ 0 h 1003255"/>
                      <a:gd name="connsiteX3" fmla="*/ 923840 w 923840"/>
                      <a:gd name="connsiteY3" fmla="*/ 1003255 h 1003255"/>
                      <a:gd name="connsiteX4" fmla="*/ 0 w 923840"/>
                      <a:gd name="connsiteY4" fmla="*/ 1003255 h 1003255"/>
                      <a:gd name="connsiteX0" fmla="*/ 0 w 931460"/>
                      <a:gd name="connsiteY0" fmla="*/ 988015 h 1003255"/>
                      <a:gd name="connsiteX1" fmla="*/ 200481 w 931460"/>
                      <a:gd name="connsiteY1" fmla="*/ 0 h 1003255"/>
                      <a:gd name="connsiteX2" fmla="*/ 738599 w 931460"/>
                      <a:gd name="connsiteY2" fmla="*/ 0 h 1003255"/>
                      <a:gd name="connsiteX3" fmla="*/ 931460 w 931460"/>
                      <a:gd name="connsiteY3" fmla="*/ 1003255 h 1003255"/>
                      <a:gd name="connsiteX4" fmla="*/ 0 w 931460"/>
                      <a:gd name="connsiteY4" fmla="*/ 988015 h 1003255"/>
                      <a:gd name="connsiteX0" fmla="*/ 0 w 977180"/>
                      <a:gd name="connsiteY0" fmla="*/ 1010875 h 1010875"/>
                      <a:gd name="connsiteX1" fmla="*/ 246201 w 977180"/>
                      <a:gd name="connsiteY1" fmla="*/ 0 h 1010875"/>
                      <a:gd name="connsiteX2" fmla="*/ 784319 w 977180"/>
                      <a:gd name="connsiteY2" fmla="*/ 0 h 1010875"/>
                      <a:gd name="connsiteX3" fmla="*/ 977180 w 977180"/>
                      <a:gd name="connsiteY3" fmla="*/ 1003255 h 1010875"/>
                      <a:gd name="connsiteX4" fmla="*/ 0 w 97718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25203"/>
                      <a:gd name="connsiteX1" fmla="*/ 246201 w 832400"/>
                      <a:gd name="connsiteY1" fmla="*/ 0 h 1025203"/>
                      <a:gd name="connsiteX2" fmla="*/ 784319 w 832400"/>
                      <a:gd name="connsiteY2" fmla="*/ 0 h 1025203"/>
                      <a:gd name="connsiteX3" fmla="*/ 832400 w 832400"/>
                      <a:gd name="connsiteY3" fmla="*/ 645115 h 1025203"/>
                      <a:gd name="connsiteX4" fmla="*/ 0 w 832400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55425"/>
                      <a:gd name="connsiteY0" fmla="*/ 1010875 h 1025203"/>
                      <a:gd name="connsiteX1" fmla="*/ 251306 w 855425"/>
                      <a:gd name="connsiteY1" fmla="*/ 0 h 1025203"/>
                      <a:gd name="connsiteX2" fmla="*/ 789424 w 855425"/>
                      <a:gd name="connsiteY2" fmla="*/ 0 h 1025203"/>
                      <a:gd name="connsiteX3" fmla="*/ 837505 w 855425"/>
                      <a:gd name="connsiteY3" fmla="*/ 645115 h 1025203"/>
                      <a:gd name="connsiteX4" fmla="*/ 5105 w 855425"/>
                      <a:gd name="connsiteY4" fmla="*/ 1010875 h 1025203"/>
                      <a:gd name="connsiteX0" fmla="*/ 6115 w 856435"/>
                      <a:gd name="connsiteY0" fmla="*/ 1070351 h 1084679"/>
                      <a:gd name="connsiteX1" fmla="*/ 213186 w 856435"/>
                      <a:gd name="connsiteY1" fmla="*/ 0 h 1084679"/>
                      <a:gd name="connsiteX2" fmla="*/ 790434 w 856435"/>
                      <a:gd name="connsiteY2" fmla="*/ 59476 h 1084679"/>
                      <a:gd name="connsiteX3" fmla="*/ 838515 w 856435"/>
                      <a:gd name="connsiteY3" fmla="*/ 704591 h 1084679"/>
                      <a:gd name="connsiteX4" fmla="*/ 6115 w 856435"/>
                      <a:gd name="connsiteY4" fmla="*/ 1070351 h 1084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6435" h="1084679">
                        <a:moveTo>
                          <a:pt x="6115" y="1070351"/>
                        </a:moveTo>
                        <a:cubicBezTo>
                          <a:pt x="-33738" y="771493"/>
                          <a:pt x="131119" y="336958"/>
                          <a:pt x="213186" y="0"/>
                        </a:cubicBezTo>
                        <a:lnTo>
                          <a:pt x="790434" y="59476"/>
                        </a:lnTo>
                        <a:cubicBezTo>
                          <a:pt x="722641" y="152594"/>
                          <a:pt x="913928" y="481933"/>
                          <a:pt x="838515" y="704591"/>
                        </a:cubicBezTo>
                        <a:cubicBezTo>
                          <a:pt x="629628" y="651251"/>
                          <a:pt x="542662" y="1177031"/>
                          <a:pt x="6115" y="1070351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71" name="Ovale 161">
                  <a:extLst>
                    <a:ext uri="{FF2B5EF4-FFF2-40B4-BE49-F238E27FC236}">
                      <a16:creationId xmlns:a16="http://schemas.microsoft.com/office/drawing/2014/main" id="{07300172-F4A7-B35C-AF4F-BACC3D7F00FD}"/>
                    </a:ext>
                  </a:extLst>
                </p:cNvPr>
                <p:cNvSpPr/>
                <p:nvPr/>
              </p:nvSpPr>
              <p:spPr>
                <a:xfrm rot="419334">
                  <a:off x="7119249" y="1663883"/>
                  <a:ext cx="542030" cy="1442906"/>
                </a:xfrm>
                <a:custGeom>
                  <a:avLst/>
                  <a:gdLst>
                    <a:gd name="connsiteX0" fmla="*/ 0 w 542029"/>
                    <a:gd name="connsiteY0" fmla="*/ 825624 h 1651248"/>
                    <a:gd name="connsiteX1" fmla="*/ 271015 w 542029"/>
                    <a:gd name="connsiteY1" fmla="*/ 0 h 1651248"/>
                    <a:gd name="connsiteX2" fmla="*/ 542030 w 542029"/>
                    <a:gd name="connsiteY2" fmla="*/ 825624 h 1651248"/>
                    <a:gd name="connsiteX3" fmla="*/ 271015 w 542029"/>
                    <a:gd name="connsiteY3" fmla="*/ 1651248 h 1651248"/>
                    <a:gd name="connsiteX4" fmla="*/ 0 w 542029"/>
                    <a:gd name="connsiteY4" fmla="*/ 825624 h 1651248"/>
                    <a:gd name="connsiteX0" fmla="*/ 0 w 542030"/>
                    <a:gd name="connsiteY0" fmla="*/ 617282 h 1442906"/>
                    <a:gd name="connsiteX1" fmla="*/ 269897 w 542030"/>
                    <a:gd name="connsiteY1" fmla="*/ 0 h 1442906"/>
                    <a:gd name="connsiteX2" fmla="*/ 542030 w 542030"/>
                    <a:gd name="connsiteY2" fmla="*/ 617282 h 1442906"/>
                    <a:gd name="connsiteX3" fmla="*/ 271015 w 542030"/>
                    <a:gd name="connsiteY3" fmla="*/ 1442906 h 1442906"/>
                    <a:gd name="connsiteX4" fmla="*/ 0 w 542030"/>
                    <a:gd name="connsiteY4" fmla="*/ 617282 h 1442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2030" h="1442906">
                      <a:moveTo>
                        <a:pt x="0" y="617282"/>
                      </a:moveTo>
                      <a:cubicBezTo>
                        <a:pt x="-186" y="376798"/>
                        <a:pt x="120220" y="0"/>
                        <a:pt x="269897" y="0"/>
                      </a:cubicBezTo>
                      <a:cubicBezTo>
                        <a:pt x="419574" y="0"/>
                        <a:pt x="542030" y="161302"/>
                        <a:pt x="542030" y="617282"/>
                      </a:cubicBezTo>
                      <a:cubicBezTo>
                        <a:pt x="542030" y="1073262"/>
                        <a:pt x="420692" y="1442906"/>
                        <a:pt x="271015" y="1442906"/>
                      </a:cubicBezTo>
                      <a:cubicBezTo>
                        <a:pt x="121338" y="1442906"/>
                        <a:pt x="186" y="857766"/>
                        <a:pt x="0" y="617282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C09BCD95-8BC0-A265-3A67-F066B01FCD58}"/>
                </a:ext>
              </a:extLst>
            </p:cNvPr>
            <p:cNvGrpSpPr/>
            <p:nvPr/>
          </p:nvGrpSpPr>
          <p:grpSpPr>
            <a:xfrm>
              <a:off x="7278002" y="1078790"/>
              <a:ext cx="1024975" cy="956336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66" name="Ritardo 65">
                <a:extLst>
                  <a:ext uri="{FF2B5EF4-FFF2-40B4-BE49-F238E27FC236}">
                    <a16:creationId xmlns:a16="http://schemas.microsoft.com/office/drawing/2014/main" id="{FA526CFB-DCB1-5DF7-67D6-272AA374CE23}"/>
                  </a:ext>
                </a:extLst>
              </p:cNvPr>
              <p:cNvSpPr/>
              <p:nvPr/>
            </p:nvSpPr>
            <p:spPr>
              <a:xfrm rot="5197850">
                <a:off x="7374466" y="1439654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7" name="Cerchio parziale 66">
                <a:extLst>
                  <a:ext uri="{FF2B5EF4-FFF2-40B4-BE49-F238E27FC236}">
                    <a16:creationId xmlns:a16="http://schemas.microsoft.com/office/drawing/2014/main" id="{3AF8DD86-0D27-8CFA-49F6-2C5FFD091491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" name="Ovale 2">
            <a:extLst>
              <a:ext uri="{FF2B5EF4-FFF2-40B4-BE49-F238E27FC236}">
                <a16:creationId xmlns:a16="http://schemas.microsoft.com/office/drawing/2014/main" id="{DFB456F2-FED7-C92D-D072-9CB0E8DD782C}"/>
              </a:ext>
            </a:extLst>
          </p:cNvPr>
          <p:cNvSpPr/>
          <p:nvPr/>
        </p:nvSpPr>
        <p:spPr>
          <a:xfrm>
            <a:off x="6058683" y="2072825"/>
            <a:ext cx="2624798" cy="69353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1F12B942-8EC7-4BD3-18DB-21764C8330EC}"/>
              </a:ext>
            </a:extLst>
          </p:cNvPr>
          <p:cNvCxnSpPr>
            <a:cxnSpLocks/>
          </p:cNvCxnSpPr>
          <p:nvPr/>
        </p:nvCxnSpPr>
        <p:spPr>
          <a:xfrm flipH="1">
            <a:off x="6460518" y="2369744"/>
            <a:ext cx="832764" cy="484316"/>
          </a:xfrm>
          <a:prstGeom prst="straightConnector1">
            <a:avLst/>
          </a:prstGeom>
          <a:ln w="38100">
            <a:solidFill>
              <a:srgbClr val="3B7D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C0CFED48-B072-74BA-0597-C0295DE6C669}"/>
              </a:ext>
            </a:extLst>
          </p:cNvPr>
          <p:cNvCxnSpPr>
            <a:cxnSpLocks/>
          </p:cNvCxnSpPr>
          <p:nvPr/>
        </p:nvCxnSpPr>
        <p:spPr>
          <a:xfrm flipH="1">
            <a:off x="6460518" y="2369744"/>
            <a:ext cx="841820" cy="484316"/>
          </a:xfrm>
          <a:prstGeom prst="straightConnector1">
            <a:avLst/>
          </a:prstGeom>
          <a:ln w="9525">
            <a:solidFill>
              <a:srgbClr val="3B7D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Cerchio parziale 104">
            <a:extLst>
              <a:ext uri="{FF2B5EF4-FFF2-40B4-BE49-F238E27FC236}">
                <a16:creationId xmlns:a16="http://schemas.microsoft.com/office/drawing/2014/main" id="{08FF52C3-419B-369B-7385-EF9D5765C815}"/>
              </a:ext>
            </a:extLst>
          </p:cNvPr>
          <p:cNvSpPr/>
          <p:nvPr/>
        </p:nvSpPr>
        <p:spPr>
          <a:xfrm rot="8205145">
            <a:off x="6849998" y="1908446"/>
            <a:ext cx="927974" cy="949019"/>
          </a:xfrm>
          <a:prstGeom prst="pie">
            <a:avLst>
              <a:gd name="adj1" fmla="val 823882"/>
              <a:gd name="adj2" fmla="val 1095984"/>
            </a:avLst>
          </a:prstGeom>
          <a:solidFill>
            <a:srgbClr val="3B7D23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06" name="Rettangolo 105">
            <a:extLst>
              <a:ext uri="{FF2B5EF4-FFF2-40B4-BE49-F238E27FC236}">
                <a16:creationId xmlns:a16="http://schemas.microsoft.com/office/drawing/2014/main" id="{CA9931C5-70C2-5F92-2360-B3D6A33527F9}"/>
              </a:ext>
            </a:extLst>
          </p:cNvPr>
          <p:cNvSpPr/>
          <p:nvPr/>
        </p:nvSpPr>
        <p:spPr>
          <a:xfrm>
            <a:off x="6713561" y="1290530"/>
            <a:ext cx="1558150" cy="1956643"/>
          </a:xfrm>
          <a:prstGeom prst="rect">
            <a:avLst/>
          </a:prstGeom>
          <a:noFill/>
          <a:ln w="57150">
            <a:solidFill>
              <a:srgbClr val="0262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8" name="CasellaDiTesto 107">
            <a:extLst>
              <a:ext uri="{FF2B5EF4-FFF2-40B4-BE49-F238E27FC236}">
                <a16:creationId xmlns:a16="http://schemas.microsoft.com/office/drawing/2014/main" id="{ADD6F6C1-CA3F-59AD-4135-8C0B81AB43CD}"/>
              </a:ext>
            </a:extLst>
          </p:cNvPr>
          <p:cNvSpPr txBox="1"/>
          <p:nvPr/>
        </p:nvSpPr>
        <p:spPr>
          <a:xfrm>
            <a:off x="8944324" y="1235845"/>
            <a:ext cx="2200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0262CB"/>
                </a:solidFill>
              </a:rPr>
              <a:t>Bounding box</a:t>
            </a:r>
            <a:endParaRPr lang="it-IT" sz="2400" b="1">
              <a:solidFill>
                <a:srgbClr val="0262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722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27FFD-A3F3-CE9F-B073-316DE8161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768A85E-FDD1-3A72-8870-D5DA58565328}"/>
              </a:ext>
            </a:extLst>
          </p:cNvPr>
          <p:cNvSpPr/>
          <p:nvPr/>
        </p:nvSpPr>
        <p:spPr>
          <a:xfrm>
            <a:off x="-3014579" y="3684986"/>
            <a:ext cx="1793621" cy="172058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ADA3C6F8-E667-3548-FFC5-1156CD13EB36}"/>
              </a:ext>
            </a:extLst>
          </p:cNvPr>
          <p:cNvGrpSpPr/>
          <p:nvPr/>
        </p:nvGrpSpPr>
        <p:grpSpPr>
          <a:xfrm>
            <a:off x="7707601" y="-1375904"/>
            <a:ext cx="2960399" cy="3134891"/>
            <a:chOff x="8263186" y="1853481"/>
            <a:chExt cx="1825928" cy="1854682"/>
          </a:xfrm>
        </p:grpSpPr>
        <p:sp>
          <p:nvSpPr>
            <p:cNvPr id="34" name="Triangolo isoscele 33">
              <a:extLst>
                <a:ext uri="{FF2B5EF4-FFF2-40B4-BE49-F238E27FC236}">
                  <a16:creationId xmlns:a16="http://schemas.microsoft.com/office/drawing/2014/main" id="{19565D42-5B47-9D82-EB26-84827B43DEDF}"/>
                </a:ext>
              </a:extLst>
            </p:cNvPr>
            <p:cNvSpPr/>
            <p:nvPr/>
          </p:nvSpPr>
          <p:spPr>
            <a:xfrm>
              <a:off x="8611120" y="2050729"/>
              <a:ext cx="1139103" cy="26993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/>
            </a:p>
          </p:txBody>
        </p: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B4CFF8B6-1A6F-0B55-7D47-092C207A5CB2}"/>
                </a:ext>
              </a:extLst>
            </p:cNvPr>
            <p:cNvGrpSpPr/>
            <p:nvPr/>
          </p:nvGrpSpPr>
          <p:grpSpPr>
            <a:xfrm>
              <a:off x="8263186" y="1853481"/>
              <a:ext cx="1825928" cy="1854682"/>
              <a:chOff x="8263186" y="1853481"/>
              <a:chExt cx="1825928" cy="1854682"/>
            </a:xfrm>
          </p:grpSpPr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8AEA9613-E0DF-B6D4-33EC-5A9DADE09CC4}"/>
                  </a:ext>
                </a:extLst>
              </p:cNvPr>
              <p:cNvSpPr/>
              <p:nvPr/>
            </p:nvSpPr>
            <p:spPr>
              <a:xfrm>
                <a:off x="8407311" y="2254378"/>
                <a:ext cx="1514713" cy="105891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8" name="Elemento grafico 27" descr="Cane Corgi con tre palline">
                <a:extLst>
                  <a:ext uri="{FF2B5EF4-FFF2-40B4-BE49-F238E27FC236}">
                    <a16:creationId xmlns:a16="http://schemas.microsoft.com/office/drawing/2014/main" id="{6E8DC90C-BF34-44B4-3056-50A98BAEAD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63186" y="1853481"/>
                <a:ext cx="1825928" cy="1854682"/>
              </a:xfrm>
              <a:prstGeom prst="rect">
                <a:avLst/>
              </a:prstGeom>
            </p:spPr>
          </p:pic>
        </p:grpSp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9A9CE4D1-6C53-EB41-52E4-4720F451C45C}"/>
              </a:ext>
            </a:extLst>
          </p:cNvPr>
          <p:cNvGrpSpPr/>
          <p:nvPr/>
        </p:nvGrpSpPr>
        <p:grpSpPr>
          <a:xfrm>
            <a:off x="1963107" y="-1840231"/>
            <a:ext cx="2448322" cy="2320059"/>
            <a:chOff x="4553138" y="1500396"/>
            <a:chExt cx="1514713" cy="1367687"/>
          </a:xfrm>
        </p:grpSpPr>
        <p:sp>
          <p:nvSpPr>
            <p:cNvPr id="32" name="Triangolo isoscele 31">
              <a:extLst>
                <a:ext uri="{FF2B5EF4-FFF2-40B4-BE49-F238E27FC236}">
                  <a16:creationId xmlns:a16="http://schemas.microsoft.com/office/drawing/2014/main" id="{91D0D6E8-69E3-F3E5-A7E3-56BA3F0CD15A}"/>
                </a:ext>
              </a:extLst>
            </p:cNvPr>
            <p:cNvSpPr/>
            <p:nvPr/>
          </p:nvSpPr>
          <p:spPr>
            <a:xfrm>
              <a:off x="4748203" y="1500396"/>
              <a:ext cx="1139103" cy="26993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6187957E-D352-3003-4D62-F9D555155CB0}"/>
                </a:ext>
              </a:extLst>
            </p:cNvPr>
            <p:cNvGrpSpPr/>
            <p:nvPr/>
          </p:nvGrpSpPr>
          <p:grpSpPr>
            <a:xfrm>
              <a:off x="4553138" y="1629832"/>
              <a:ext cx="1514713" cy="1238251"/>
              <a:chOff x="4553138" y="1629832"/>
              <a:chExt cx="1514713" cy="1238251"/>
            </a:xfrm>
          </p:grpSpPr>
          <p:sp>
            <p:nvSpPr>
              <p:cNvPr id="23" name="Rettangolo 22">
                <a:extLst>
                  <a:ext uri="{FF2B5EF4-FFF2-40B4-BE49-F238E27FC236}">
                    <a16:creationId xmlns:a16="http://schemas.microsoft.com/office/drawing/2014/main" id="{017A6077-EEFD-96D6-E099-56C788F77D48}"/>
                  </a:ext>
                </a:extLst>
              </p:cNvPr>
              <p:cNvSpPr/>
              <p:nvPr/>
            </p:nvSpPr>
            <p:spPr>
              <a:xfrm>
                <a:off x="4553138" y="1724292"/>
                <a:ext cx="1514713" cy="105891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9" name="Elemento grafico 28" descr="Gatto">
                <a:extLst>
                  <a:ext uri="{FF2B5EF4-FFF2-40B4-BE49-F238E27FC236}">
                    <a16:creationId xmlns:a16="http://schemas.microsoft.com/office/drawing/2014/main" id="{E4B098AD-8F62-B656-0FB8-5D7DD037F9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815417" y="1629832"/>
                <a:ext cx="1068917" cy="1238251"/>
              </a:xfrm>
              <a:prstGeom prst="rect">
                <a:avLst/>
              </a:prstGeom>
            </p:spPr>
          </p:pic>
        </p:grpSp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A2369724-2D45-1C6A-23F6-2B5052420671}"/>
              </a:ext>
            </a:extLst>
          </p:cNvPr>
          <p:cNvGrpSpPr/>
          <p:nvPr/>
        </p:nvGrpSpPr>
        <p:grpSpPr>
          <a:xfrm>
            <a:off x="588468" y="1865771"/>
            <a:ext cx="4846534" cy="3208012"/>
            <a:chOff x="3521034" y="3460751"/>
            <a:chExt cx="2551332" cy="1651792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DD1B7248-E3A4-8DBA-FB29-1FD185923C61}"/>
                </a:ext>
              </a:extLst>
            </p:cNvPr>
            <p:cNvSpPr/>
            <p:nvPr/>
          </p:nvSpPr>
          <p:spPr>
            <a:xfrm>
              <a:off x="3521034" y="4230977"/>
              <a:ext cx="2551332" cy="2277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E34F4406-3F19-E5E1-7887-3E102EC2AFCB}"/>
                </a:ext>
              </a:extLst>
            </p:cNvPr>
            <p:cNvSpPr/>
            <p:nvPr/>
          </p:nvSpPr>
          <p:spPr>
            <a:xfrm rot="5400000">
              <a:off x="5420511" y="4727934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70D59FE0-D073-F8D6-6E5E-C5CCE7CF33A9}"/>
                </a:ext>
              </a:extLst>
            </p:cNvPr>
            <p:cNvSpPr/>
            <p:nvPr/>
          </p:nvSpPr>
          <p:spPr>
            <a:xfrm rot="5400000">
              <a:off x="3498946" y="4717811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692011E3-B3A0-EC84-ABCA-CAF89AAF978C}"/>
                </a:ext>
              </a:extLst>
            </p:cNvPr>
            <p:cNvSpPr/>
            <p:nvPr/>
          </p:nvSpPr>
          <p:spPr>
            <a:xfrm rot="5400000">
              <a:off x="3752945" y="4623480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39C7AE18-8B16-662E-9052-E9C62DB9BF08}"/>
                </a:ext>
              </a:extLst>
            </p:cNvPr>
            <p:cNvSpPr/>
            <p:nvPr/>
          </p:nvSpPr>
          <p:spPr>
            <a:xfrm rot="5400000">
              <a:off x="5199641" y="4617498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6" name="Elemento grafico 35" descr="Un coniglio">
              <a:extLst>
                <a:ext uri="{FF2B5EF4-FFF2-40B4-BE49-F238E27FC236}">
                  <a16:creationId xmlns:a16="http://schemas.microsoft.com/office/drawing/2014/main" id="{69DC1852-6CCE-EEC1-8B33-7F83F4B7F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84084" y="3460751"/>
              <a:ext cx="973669" cy="1058334"/>
            </a:xfrm>
            <a:prstGeom prst="rect">
              <a:avLst/>
            </a:prstGeom>
          </p:spPr>
        </p:pic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F72B6C56-34F0-D809-B900-4C838DC17A7F}"/>
              </a:ext>
            </a:extLst>
          </p:cNvPr>
          <p:cNvGrpSpPr/>
          <p:nvPr/>
        </p:nvGrpSpPr>
        <p:grpSpPr>
          <a:xfrm>
            <a:off x="-5290849" y="-1028297"/>
            <a:ext cx="2513890" cy="2406856"/>
            <a:chOff x="2434167" y="1524000"/>
            <a:chExt cx="1322918" cy="1241179"/>
          </a:xfrm>
        </p:grpSpPr>
        <p:sp>
          <p:nvSpPr>
            <p:cNvPr id="38" name="Triangolo isoscele 37">
              <a:extLst>
                <a:ext uri="{FF2B5EF4-FFF2-40B4-BE49-F238E27FC236}">
                  <a16:creationId xmlns:a16="http://schemas.microsoft.com/office/drawing/2014/main" id="{37B1F7C7-DC42-A522-FE66-8FDFB45988A4}"/>
                </a:ext>
              </a:extLst>
            </p:cNvPr>
            <p:cNvSpPr/>
            <p:nvPr/>
          </p:nvSpPr>
          <p:spPr>
            <a:xfrm>
              <a:off x="2605078" y="1524000"/>
              <a:ext cx="969770" cy="23818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/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134BF3A8-83C7-7D70-2C00-F705B0D02B92}"/>
                </a:ext>
              </a:extLst>
            </p:cNvPr>
            <p:cNvSpPr/>
            <p:nvPr/>
          </p:nvSpPr>
          <p:spPr>
            <a:xfrm>
              <a:off x="2437621" y="1704182"/>
              <a:ext cx="1281880" cy="9213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7" name="Elemento grafico 36" descr="Uno scoiattolo">
              <a:extLst>
                <a:ext uri="{FF2B5EF4-FFF2-40B4-BE49-F238E27FC236}">
                  <a16:creationId xmlns:a16="http://schemas.microsoft.com/office/drawing/2014/main" id="{97725DC5-7857-29CB-3F3E-BB8499899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34167" y="1611594"/>
              <a:ext cx="1322918" cy="1153585"/>
            </a:xfrm>
            <a:prstGeom prst="rect">
              <a:avLst/>
            </a:prstGeom>
          </p:spPr>
        </p:pic>
      </p:grpSp>
      <p:pic>
        <p:nvPicPr>
          <p:cNvPr id="2" name="Elemento grafico 1" descr="Uomo seduto per terra">
            <a:extLst>
              <a:ext uri="{FF2B5EF4-FFF2-40B4-BE49-F238E27FC236}">
                <a16:creationId xmlns:a16="http://schemas.microsoft.com/office/drawing/2014/main" id="{94064BA5-F4DB-74D9-4C90-C1D64EF4B7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5384580" y="2783232"/>
            <a:ext cx="3477696" cy="4455768"/>
          </a:xfrm>
          <a:prstGeom prst="rect">
            <a:avLst/>
          </a:prstGeom>
        </p:spPr>
      </p:pic>
      <p:grpSp>
        <p:nvGrpSpPr>
          <p:cNvPr id="49" name="Gruppo 48">
            <a:extLst>
              <a:ext uri="{FF2B5EF4-FFF2-40B4-BE49-F238E27FC236}">
                <a16:creationId xmlns:a16="http://schemas.microsoft.com/office/drawing/2014/main" id="{9EFAD7A0-D371-A59B-777D-3B608B894AB8}"/>
              </a:ext>
            </a:extLst>
          </p:cNvPr>
          <p:cNvGrpSpPr/>
          <p:nvPr/>
        </p:nvGrpSpPr>
        <p:grpSpPr>
          <a:xfrm>
            <a:off x="6763648" y="1378559"/>
            <a:ext cx="1508062" cy="1774378"/>
            <a:chOff x="9974463" y="3237217"/>
            <a:chExt cx="635203" cy="875460"/>
          </a:xfrm>
        </p:grpSpPr>
        <p:pic>
          <p:nvPicPr>
            <p:cNvPr id="5" name="Elemento grafico 4" descr="Donna che indossa un fiocco">
              <a:extLst>
                <a:ext uri="{FF2B5EF4-FFF2-40B4-BE49-F238E27FC236}">
                  <a16:creationId xmlns:a16="http://schemas.microsoft.com/office/drawing/2014/main" id="{69D5DB53-3E27-FA05-1A3A-A38262E48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21379150" flipH="1">
              <a:off x="9974463" y="3237217"/>
              <a:ext cx="635203" cy="875460"/>
            </a:xfrm>
            <a:prstGeom prst="rect">
              <a:avLst/>
            </a:prstGeom>
          </p:spPr>
        </p:pic>
        <p:pic>
          <p:nvPicPr>
            <p:cNvPr id="42" name="Elemento grafico 41" descr="Donna sorridente">
              <a:extLst>
                <a:ext uri="{FF2B5EF4-FFF2-40B4-BE49-F238E27FC236}">
                  <a16:creationId xmlns:a16="http://schemas.microsoft.com/office/drawing/2014/main" id="{507F05D2-18E1-972C-F208-31229C2F1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668737" flipH="1">
              <a:off x="10030195" y="3615852"/>
              <a:ext cx="290211" cy="436837"/>
            </a:xfrm>
            <a:prstGeom prst="rect">
              <a:avLst/>
            </a:prstGeom>
          </p:spPr>
        </p:pic>
      </p:grpSp>
      <p:pic>
        <p:nvPicPr>
          <p:cNvPr id="9" name="Elemento grafico 8" descr="Donna a gambe incrociate">
            <a:extLst>
              <a:ext uri="{FF2B5EF4-FFF2-40B4-BE49-F238E27FC236}">
                <a16:creationId xmlns:a16="http://schemas.microsoft.com/office/drawing/2014/main" id="{2D2A0BA5-273E-BA14-0080-6C169DEE51C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2611933" y="1329389"/>
            <a:ext cx="3013181" cy="4150972"/>
          </a:xfrm>
          <a:prstGeom prst="rect">
            <a:avLst/>
          </a:prstGeom>
        </p:spPr>
      </p:pic>
      <p:grpSp>
        <p:nvGrpSpPr>
          <p:cNvPr id="48" name="Gruppo 47">
            <a:extLst>
              <a:ext uri="{FF2B5EF4-FFF2-40B4-BE49-F238E27FC236}">
                <a16:creationId xmlns:a16="http://schemas.microsoft.com/office/drawing/2014/main" id="{FD8CC60F-BA76-7E9E-C6F0-D8AD2F61C8CF}"/>
              </a:ext>
            </a:extLst>
          </p:cNvPr>
          <p:cNvGrpSpPr/>
          <p:nvPr/>
        </p:nvGrpSpPr>
        <p:grpSpPr>
          <a:xfrm>
            <a:off x="-2776948" y="248357"/>
            <a:ext cx="1688986" cy="1495698"/>
            <a:chOff x="3979009" y="1514424"/>
            <a:chExt cx="708598" cy="737962"/>
          </a:xfrm>
        </p:grpSpPr>
        <p:pic>
          <p:nvPicPr>
            <p:cNvPr id="6" name="Elemento grafico 5" descr="Donna con capelli corti">
              <a:extLst>
                <a:ext uri="{FF2B5EF4-FFF2-40B4-BE49-F238E27FC236}">
                  <a16:creationId xmlns:a16="http://schemas.microsoft.com/office/drawing/2014/main" id="{EE799387-80D3-0D56-E2C1-B54D8479A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979009" y="1514424"/>
              <a:ext cx="708598" cy="737962"/>
            </a:xfrm>
            <a:prstGeom prst="rect">
              <a:avLst/>
            </a:prstGeom>
          </p:spPr>
        </p:pic>
        <p:pic>
          <p:nvPicPr>
            <p:cNvPr id="43" name="Elemento grafico 42" descr="Faccia felice">
              <a:extLst>
                <a:ext uri="{FF2B5EF4-FFF2-40B4-BE49-F238E27FC236}">
                  <a16:creationId xmlns:a16="http://schemas.microsoft.com/office/drawing/2014/main" id="{EAC417C4-B4DF-653B-DABF-47C2A8F8D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 r="27360"/>
            <a:stretch/>
          </p:blipFill>
          <p:spPr>
            <a:xfrm rot="21406545">
              <a:off x="4445561" y="1726665"/>
              <a:ext cx="130374" cy="343419"/>
            </a:xfrm>
            <a:prstGeom prst="rect">
              <a:avLst/>
            </a:prstGeom>
          </p:spPr>
        </p:pic>
      </p:grpSp>
      <p:sp>
        <p:nvSpPr>
          <p:cNvPr id="7" name="Ovale 6">
            <a:extLst>
              <a:ext uri="{FF2B5EF4-FFF2-40B4-BE49-F238E27FC236}">
                <a16:creationId xmlns:a16="http://schemas.microsoft.com/office/drawing/2014/main" id="{951343AC-F025-B1A6-7C61-D1A3417E04FE}"/>
              </a:ext>
            </a:extLst>
          </p:cNvPr>
          <p:cNvSpPr/>
          <p:nvPr/>
        </p:nvSpPr>
        <p:spPr>
          <a:xfrm>
            <a:off x="-2353020" y="432907"/>
            <a:ext cx="723324" cy="10337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B4596BFB-E892-22D6-B036-D98A0E0B8B68}"/>
              </a:ext>
            </a:extLst>
          </p:cNvPr>
          <p:cNvGrpSpPr/>
          <p:nvPr/>
        </p:nvGrpSpPr>
        <p:grpSpPr>
          <a:xfrm>
            <a:off x="3235061" y="496078"/>
            <a:ext cx="1650237" cy="2888238"/>
            <a:chOff x="6950558" y="0"/>
            <a:chExt cx="3808729" cy="6468562"/>
          </a:xfrm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6D04A999-7D75-8665-8BFB-4F75242D3F24}"/>
                </a:ext>
              </a:extLst>
            </p:cNvPr>
            <p:cNvSpPr/>
            <p:nvPr/>
          </p:nvSpPr>
          <p:spPr>
            <a:xfrm>
              <a:off x="8488067" y="1183735"/>
              <a:ext cx="373865" cy="15191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Trapezio 79">
              <a:extLst>
                <a:ext uri="{FF2B5EF4-FFF2-40B4-BE49-F238E27FC236}">
                  <a16:creationId xmlns:a16="http://schemas.microsoft.com/office/drawing/2014/main" id="{4D12666B-E52F-9B4A-BE25-4B544D8F68C4}"/>
                </a:ext>
              </a:extLst>
            </p:cNvPr>
            <p:cNvSpPr/>
            <p:nvPr/>
          </p:nvSpPr>
          <p:spPr>
            <a:xfrm>
              <a:off x="7026304" y="5626209"/>
              <a:ext cx="1014646" cy="806610"/>
            </a:xfrm>
            <a:custGeom>
              <a:avLst/>
              <a:gdLst>
                <a:gd name="connsiteX0" fmla="*/ 0 w 892194"/>
                <a:gd name="connsiteY0" fmla="*/ 721518 h 721518"/>
                <a:gd name="connsiteX1" fmla="*/ 180380 w 892194"/>
                <a:gd name="connsiteY1" fmla="*/ 0 h 721518"/>
                <a:gd name="connsiteX2" fmla="*/ 711815 w 892194"/>
                <a:gd name="connsiteY2" fmla="*/ 0 h 721518"/>
                <a:gd name="connsiteX3" fmla="*/ 892194 w 892194"/>
                <a:gd name="connsiteY3" fmla="*/ 721518 h 721518"/>
                <a:gd name="connsiteX4" fmla="*/ 0 w 892194"/>
                <a:gd name="connsiteY4" fmla="*/ 721518 h 721518"/>
                <a:gd name="connsiteX0" fmla="*/ 0 w 944225"/>
                <a:gd name="connsiteY0" fmla="*/ 721518 h 721518"/>
                <a:gd name="connsiteX1" fmla="*/ 180380 w 944225"/>
                <a:gd name="connsiteY1" fmla="*/ 0 h 721518"/>
                <a:gd name="connsiteX2" fmla="*/ 944225 w 944225"/>
                <a:gd name="connsiteY2" fmla="*/ 129540 h 721518"/>
                <a:gd name="connsiteX3" fmla="*/ 892194 w 944225"/>
                <a:gd name="connsiteY3" fmla="*/ 721518 h 721518"/>
                <a:gd name="connsiteX4" fmla="*/ 0 w 944225"/>
                <a:gd name="connsiteY4" fmla="*/ 721518 h 721518"/>
                <a:gd name="connsiteX0" fmla="*/ 0 w 944225"/>
                <a:gd name="connsiteY0" fmla="*/ 591978 h 591978"/>
                <a:gd name="connsiteX1" fmla="*/ 111800 w 944225"/>
                <a:gd name="connsiteY1" fmla="*/ 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44225"/>
                <a:gd name="connsiteY0" fmla="*/ 591978 h 591978"/>
                <a:gd name="connsiteX1" fmla="*/ 226100 w 944225"/>
                <a:gd name="connsiteY1" fmla="*/ 9525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44225"/>
                <a:gd name="connsiteY0" fmla="*/ 591978 h 591978"/>
                <a:gd name="connsiteX1" fmla="*/ 88940 w 944225"/>
                <a:gd name="connsiteY1" fmla="*/ 762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70895"/>
                <a:gd name="connsiteY0" fmla="*/ 481488 h 591978"/>
                <a:gd name="connsiteX1" fmla="*/ 115610 w 970895"/>
                <a:gd name="connsiteY1" fmla="*/ 7620 h 591978"/>
                <a:gd name="connsiteX2" fmla="*/ 970895 w 970895"/>
                <a:gd name="connsiteY2" fmla="*/ 0 h 591978"/>
                <a:gd name="connsiteX3" fmla="*/ 918864 w 970895"/>
                <a:gd name="connsiteY3" fmla="*/ 591978 h 591978"/>
                <a:gd name="connsiteX4" fmla="*/ 0 w 970895"/>
                <a:gd name="connsiteY4" fmla="*/ 481488 h 591978"/>
                <a:gd name="connsiteX0" fmla="*/ 0 w 936605"/>
                <a:gd name="connsiteY0" fmla="*/ 527208 h 591978"/>
                <a:gd name="connsiteX1" fmla="*/ 81320 w 936605"/>
                <a:gd name="connsiteY1" fmla="*/ 7620 h 591978"/>
                <a:gd name="connsiteX2" fmla="*/ 936605 w 936605"/>
                <a:gd name="connsiteY2" fmla="*/ 0 h 591978"/>
                <a:gd name="connsiteX3" fmla="*/ 884574 w 936605"/>
                <a:gd name="connsiteY3" fmla="*/ 591978 h 591978"/>
                <a:gd name="connsiteX4" fmla="*/ 0 w 936605"/>
                <a:gd name="connsiteY4" fmla="*/ 527208 h 591978"/>
                <a:gd name="connsiteX0" fmla="*/ 0 w 936605"/>
                <a:gd name="connsiteY0" fmla="*/ 527208 h 609352"/>
                <a:gd name="connsiteX1" fmla="*/ 81320 w 936605"/>
                <a:gd name="connsiteY1" fmla="*/ 7620 h 609352"/>
                <a:gd name="connsiteX2" fmla="*/ 936605 w 936605"/>
                <a:gd name="connsiteY2" fmla="*/ 0 h 609352"/>
                <a:gd name="connsiteX3" fmla="*/ 884574 w 936605"/>
                <a:gd name="connsiteY3" fmla="*/ 591978 h 609352"/>
                <a:gd name="connsiteX4" fmla="*/ 0 w 936605"/>
                <a:gd name="connsiteY4" fmla="*/ 527208 h 609352"/>
                <a:gd name="connsiteX0" fmla="*/ 0 w 936605"/>
                <a:gd name="connsiteY0" fmla="*/ 527208 h 646620"/>
                <a:gd name="connsiteX1" fmla="*/ 81320 w 936605"/>
                <a:gd name="connsiteY1" fmla="*/ 7620 h 646620"/>
                <a:gd name="connsiteX2" fmla="*/ 936605 w 936605"/>
                <a:gd name="connsiteY2" fmla="*/ 0 h 646620"/>
                <a:gd name="connsiteX3" fmla="*/ 884574 w 936605"/>
                <a:gd name="connsiteY3" fmla="*/ 591978 h 646620"/>
                <a:gd name="connsiteX4" fmla="*/ 0 w 936605"/>
                <a:gd name="connsiteY4" fmla="*/ 527208 h 646620"/>
                <a:gd name="connsiteX0" fmla="*/ 0 w 936605"/>
                <a:gd name="connsiteY0" fmla="*/ 527208 h 646620"/>
                <a:gd name="connsiteX1" fmla="*/ 81320 w 936605"/>
                <a:gd name="connsiteY1" fmla="*/ 7620 h 646620"/>
                <a:gd name="connsiteX2" fmla="*/ 936605 w 936605"/>
                <a:gd name="connsiteY2" fmla="*/ 0 h 646620"/>
                <a:gd name="connsiteX3" fmla="*/ 884574 w 936605"/>
                <a:gd name="connsiteY3" fmla="*/ 591978 h 646620"/>
                <a:gd name="connsiteX4" fmla="*/ 0 w 936605"/>
                <a:gd name="connsiteY4" fmla="*/ 527208 h 646620"/>
                <a:gd name="connsiteX0" fmla="*/ 0 w 948035"/>
                <a:gd name="connsiteY0" fmla="*/ 519588 h 639000"/>
                <a:gd name="connsiteX1" fmla="*/ 81320 w 948035"/>
                <a:gd name="connsiteY1" fmla="*/ 0 h 639000"/>
                <a:gd name="connsiteX2" fmla="*/ 948035 w 948035"/>
                <a:gd name="connsiteY2" fmla="*/ 129540 h 639000"/>
                <a:gd name="connsiteX3" fmla="*/ 884574 w 948035"/>
                <a:gd name="connsiteY3" fmla="*/ 584358 h 639000"/>
                <a:gd name="connsiteX4" fmla="*/ 0 w 948035"/>
                <a:gd name="connsiteY4" fmla="*/ 519588 h 639000"/>
                <a:gd name="connsiteX0" fmla="*/ 0 w 949468"/>
                <a:gd name="connsiteY0" fmla="*/ 588368 h 707780"/>
                <a:gd name="connsiteX1" fmla="*/ 81320 w 949468"/>
                <a:gd name="connsiteY1" fmla="*/ 68780 h 707780"/>
                <a:gd name="connsiteX2" fmla="*/ 948035 w 949468"/>
                <a:gd name="connsiteY2" fmla="*/ 198320 h 707780"/>
                <a:gd name="connsiteX3" fmla="*/ 884574 w 949468"/>
                <a:gd name="connsiteY3" fmla="*/ 653138 h 707780"/>
                <a:gd name="connsiteX4" fmla="*/ 0 w 949468"/>
                <a:gd name="connsiteY4" fmla="*/ 588368 h 707780"/>
                <a:gd name="connsiteX0" fmla="*/ 0 w 949477"/>
                <a:gd name="connsiteY0" fmla="*/ 591139 h 710551"/>
                <a:gd name="connsiteX1" fmla="*/ 85130 w 949477"/>
                <a:gd name="connsiteY1" fmla="*/ 63931 h 710551"/>
                <a:gd name="connsiteX2" fmla="*/ 948035 w 949477"/>
                <a:gd name="connsiteY2" fmla="*/ 201091 h 710551"/>
                <a:gd name="connsiteX3" fmla="*/ 884574 w 949477"/>
                <a:gd name="connsiteY3" fmla="*/ 655909 h 710551"/>
                <a:gd name="connsiteX4" fmla="*/ 0 w 949477"/>
                <a:gd name="connsiteY4" fmla="*/ 591139 h 710551"/>
                <a:gd name="connsiteX0" fmla="*/ 0 w 949427"/>
                <a:gd name="connsiteY0" fmla="*/ 698821 h 818233"/>
                <a:gd name="connsiteX1" fmla="*/ 85130 w 949427"/>
                <a:gd name="connsiteY1" fmla="*/ 171613 h 818233"/>
                <a:gd name="connsiteX2" fmla="*/ 948035 w 949427"/>
                <a:gd name="connsiteY2" fmla="*/ 308773 h 818233"/>
                <a:gd name="connsiteX3" fmla="*/ 884574 w 949427"/>
                <a:gd name="connsiteY3" fmla="*/ 763591 h 818233"/>
                <a:gd name="connsiteX4" fmla="*/ 0 w 949427"/>
                <a:gd name="connsiteY4" fmla="*/ 698821 h 818233"/>
                <a:gd name="connsiteX0" fmla="*/ 0 w 949427"/>
                <a:gd name="connsiteY0" fmla="*/ 698821 h 818233"/>
                <a:gd name="connsiteX1" fmla="*/ 85130 w 949427"/>
                <a:gd name="connsiteY1" fmla="*/ 171613 h 818233"/>
                <a:gd name="connsiteX2" fmla="*/ 948035 w 949427"/>
                <a:gd name="connsiteY2" fmla="*/ 308773 h 818233"/>
                <a:gd name="connsiteX3" fmla="*/ 884574 w 949427"/>
                <a:gd name="connsiteY3" fmla="*/ 763591 h 818233"/>
                <a:gd name="connsiteX4" fmla="*/ 0 w 949427"/>
                <a:gd name="connsiteY4" fmla="*/ 698821 h 818233"/>
                <a:gd name="connsiteX0" fmla="*/ 25353 w 974780"/>
                <a:gd name="connsiteY0" fmla="*/ 698821 h 818233"/>
                <a:gd name="connsiteX1" fmla="*/ 110483 w 974780"/>
                <a:gd name="connsiteY1" fmla="*/ 171613 h 818233"/>
                <a:gd name="connsiteX2" fmla="*/ 973388 w 974780"/>
                <a:gd name="connsiteY2" fmla="*/ 308773 h 818233"/>
                <a:gd name="connsiteX3" fmla="*/ 909927 w 974780"/>
                <a:gd name="connsiteY3" fmla="*/ 763591 h 818233"/>
                <a:gd name="connsiteX4" fmla="*/ 25353 w 974780"/>
                <a:gd name="connsiteY4" fmla="*/ 698821 h 81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780" h="818233">
                  <a:moveTo>
                    <a:pt x="25353" y="698821"/>
                  </a:moveTo>
                  <a:cubicBezTo>
                    <a:pt x="-33900" y="523085"/>
                    <a:pt x="17336" y="374019"/>
                    <a:pt x="110483" y="171613"/>
                  </a:cubicBezTo>
                  <a:cubicBezTo>
                    <a:pt x="376528" y="-78577"/>
                    <a:pt x="1008333" y="-73497"/>
                    <a:pt x="973388" y="308773"/>
                  </a:cubicBezTo>
                  <a:cubicBezTo>
                    <a:pt x="887464" y="509909"/>
                    <a:pt x="927271" y="566265"/>
                    <a:pt x="909927" y="763591"/>
                  </a:cubicBezTo>
                  <a:cubicBezTo>
                    <a:pt x="637929" y="841061"/>
                    <a:pt x="251631" y="849951"/>
                    <a:pt x="25353" y="69882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Rettangolo 74">
              <a:extLst>
                <a:ext uri="{FF2B5EF4-FFF2-40B4-BE49-F238E27FC236}">
                  <a16:creationId xmlns:a16="http://schemas.microsoft.com/office/drawing/2014/main" id="{3CFA4433-5A66-6C9D-710C-BE9FD316F407}"/>
                </a:ext>
              </a:extLst>
            </p:cNvPr>
            <p:cNvSpPr/>
            <p:nvPr/>
          </p:nvSpPr>
          <p:spPr>
            <a:xfrm>
              <a:off x="8699382" y="5807124"/>
              <a:ext cx="1097602" cy="650633"/>
            </a:xfrm>
            <a:custGeom>
              <a:avLst/>
              <a:gdLst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0 w 1158856"/>
                <a:gd name="connsiteY3" fmla="*/ 779114 h 779114"/>
                <a:gd name="connsiteX4" fmla="*/ 0 w 1158856"/>
                <a:gd name="connsiteY4" fmla="*/ 0 h 779114"/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407670 w 1158856"/>
                <a:gd name="connsiteY3" fmla="*/ 580994 h 779114"/>
                <a:gd name="connsiteX4" fmla="*/ 0 w 1158856"/>
                <a:gd name="connsiteY4" fmla="*/ 0 h 779114"/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327660 w 1158856"/>
                <a:gd name="connsiteY3" fmla="*/ 706724 h 779114"/>
                <a:gd name="connsiteX4" fmla="*/ 0 w 1158856"/>
                <a:gd name="connsiteY4" fmla="*/ 0 h 779114"/>
                <a:gd name="connsiteX0" fmla="*/ 0 w 1158856"/>
                <a:gd name="connsiteY0" fmla="*/ 0 h 721964"/>
                <a:gd name="connsiteX1" fmla="*/ 1158856 w 1158856"/>
                <a:gd name="connsiteY1" fmla="*/ 0 h 721964"/>
                <a:gd name="connsiteX2" fmla="*/ 941686 w 1158856"/>
                <a:gd name="connsiteY2" fmla="*/ 721964 h 721964"/>
                <a:gd name="connsiteX3" fmla="*/ 327660 w 1158856"/>
                <a:gd name="connsiteY3" fmla="*/ 706724 h 721964"/>
                <a:gd name="connsiteX4" fmla="*/ 0 w 1158856"/>
                <a:gd name="connsiteY4" fmla="*/ 0 h 721964"/>
                <a:gd name="connsiteX0" fmla="*/ 0 w 1158856"/>
                <a:gd name="connsiteY0" fmla="*/ 0 h 706724"/>
                <a:gd name="connsiteX1" fmla="*/ 1158856 w 1158856"/>
                <a:gd name="connsiteY1" fmla="*/ 0 h 706724"/>
                <a:gd name="connsiteX2" fmla="*/ 1128376 w 1158856"/>
                <a:gd name="connsiteY2" fmla="*/ 630524 h 706724"/>
                <a:gd name="connsiteX3" fmla="*/ 327660 w 1158856"/>
                <a:gd name="connsiteY3" fmla="*/ 706724 h 706724"/>
                <a:gd name="connsiteX4" fmla="*/ 0 w 1158856"/>
                <a:gd name="connsiteY4" fmla="*/ 0 h 706724"/>
                <a:gd name="connsiteX0" fmla="*/ 0 w 1128376"/>
                <a:gd name="connsiteY0" fmla="*/ 0 h 706724"/>
                <a:gd name="connsiteX1" fmla="*/ 1078846 w 1128376"/>
                <a:gd name="connsiteY1" fmla="*/ 270510 h 706724"/>
                <a:gd name="connsiteX2" fmla="*/ 1128376 w 1128376"/>
                <a:gd name="connsiteY2" fmla="*/ 630524 h 706724"/>
                <a:gd name="connsiteX3" fmla="*/ 327660 w 1128376"/>
                <a:gd name="connsiteY3" fmla="*/ 706724 h 706724"/>
                <a:gd name="connsiteX4" fmla="*/ 0 w 1128376"/>
                <a:gd name="connsiteY4" fmla="*/ 0 h 706724"/>
                <a:gd name="connsiteX0" fmla="*/ 0 w 1128376"/>
                <a:gd name="connsiteY0" fmla="*/ 0 h 706724"/>
                <a:gd name="connsiteX1" fmla="*/ 1002646 w 1128376"/>
                <a:gd name="connsiteY1" fmla="*/ 182880 h 706724"/>
                <a:gd name="connsiteX2" fmla="*/ 1128376 w 1128376"/>
                <a:gd name="connsiteY2" fmla="*/ 630524 h 706724"/>
                <a:gd name="connsiteX3" fmla="*/ 327660 w 1128376"/>
                <a:gd name="connsiteY3" fmla="*/ 706724 h 706724"/>
                <a:gd name="connsiteX4" fmla="*/ 0 w 1128376"/>
                <a:gd name="connsiteY4" fmla="*/ 0 h 706724"/>
                <a:gd name="connsiteX0" fmla="*/ 26670 w 800716"/>
                <a:gd name="connsiteY0" fmla="*/ 53340 h 523844"/>
                <a:gd name="connsiteX1" fmla="*/ 674986 w 800716"/>
                <a:gd name="connsiteY1" fmla="*/ 0 h 523844"/>
                <a:gd name="connsiteX2" fmla="*/ 800716 w 800716"/>
                <a:gd name="connsiteY2" fmla="*/ 447644 h 523844"/>
                <a:gd name="connsiteX3" fmla="*/ 0 w 800716"/>
                <a:gd name="connsiteY3" fmla="*/ 523844 h 523844"/>
                <a:gd name="connsiteX4" fmla="*/ 26670 w 800716"/>
                <a:gd name="connsiteY4" fmla="*/ 53340 h 523844"/>
                <a:gd name="connsiteX0" fmla="*/ 0 w 1006456"/>
                <a:gd name="connsiteY0" fmla="*/ 0 h 603854"/>
                <a:gd name="connsiteX1" fmla="*/ 880726 w 1006456"/>
                <a:gd name="connsiteY1" fmla="*/ 80010 h 603854"/>
                <a:gd name="connsiteX2" fmla="*/ 1006456 w 1006456"/>
                <a:gd name="connsiteY2" fmla="*/ 527654 h 603854"/>
                <a:gd name="connsiteX3" fmla="*/ 205740 w 1006456"/>
                <a:gd name="connsiteY3" fmla="*/ 603854 h 603854"/>
                <a:gd name="connsiteX4" fmla="*/ 0 w 1006456"/>
                <a:gd name="connsiteY4" fmla="*/ 0 h 603854"/>
                <a:gd name="connsiteX0" fmla="*/ 23923 w 1030379"/>
                <a:gd name="connsiteY0" fmla="*/ 0 h 603854"/>
                <a:gd name="connsiteX1" fmla="*/ 904649 w 1030379"/>
                <a:gd name="connsiteY1" fmla="*/ 80010 h 603854"/>
                <a:gd name="connsiteX2" fmla="*/ 1030379 w 1030379"/>
                <a:gd name="connsiteY2" fmla="*/ 527654 h 603854"/>
                <a:gd name="connsiteX3" fmla="*/ 229663 w 1030379"/>
                <a:gd name="connsiteY3" fmla="*/ 603854 h 603854"/>
                <a:gd name="connsiteX4" fmla="*/ 23923 w 1030379"/>
                <a:gd name="connsiteY4" fmla="*/ 0 h 603854"/>
                <a:gd name="connsiteX0" fmla="*/ 26945 w 1033401"/>
                <a:gd name="connsiteY0" fmla="*/ 0 h 603854"/>
                <a:gd name="connsiteX1" fmla="*/ 907671 w 1033401"/>
                <a:gd name="connsiteY1" fmla="*/ 80010 h 603854"/>
                <a:gd name="connsiteX2" fmla="*/ 1033401 w 1033401"/>
                <a:gd name="connsiteY2" fmla="*/ 527654 h 603854"/>
                <a:gd name="connsiteX3" fmla="*/ 232685 w 1033401"/>
                <a:gd name="connsiteY3" fmla="*/ 603854 h 603854"/>
                <a:gd name="connsiteX4" fmla="*/ 26945 w 1033401"/>
                <a:gd name="connsiteY4" fmla="*/ 0 h 603854"/>
                <a:gd name="connsiteX0" fmla="*/ 26945 w 1033401"/>
                <a:gd name="connsiteY0" fmla="*/ 0 h 650763"/>
                <a:gd name="connsiteX1" fmla="*/ 907671 w 1033401"/>
                <a:gd name="connsiteY1" fmla="*/ 80010 h 650763"/>
                <a:gd name="connsiteX2" fmla="*/ 1033401 w 1033401"/>
                <a:gd name="connsiteY2" fmla="*/ 527654 h 650763"/>
                <a:gd name="connsiteX3" fmla="*/ 232685 w 1033401"/>
                <a:gd name="connsiteY3" fmla="*/ 603854 h 650763"/>
                <a:gd name="connsiteX4" fmla="*/ 26945 w 1033401"/>
                <a:gd name="connsiteY4" fmla="*/ 0 h 650763"/>
                <a:gd name="connsiteX0" fmla="*/ 26945 w 1033401"/>
                <a:gd name="connsiteY0" fmla="*/ 0 h 660008"/>
                <a:gd name="connsiteX1" fmla="*/ 907671 w 1033401"/>
                <a:gd name="connsiteY1" fmla="*/ 80010 h 660008"/>
                <a:gd name="connsiteX2" fmla="*/ 1033401 w 1033401"/>
                <a:gd name="connsiteY2" fmla="*/ 527654 h 660008"/>
                <a:gd name="connsiteX3" fmla="*/ 232685 w 1033401"/>
                <a:gd name="connsiteY3" fmla="*/ 603854 h 660008"/>
                <a:gd name="connsiteX4" fmla="*/ 26945 w 1033401"/>
                <a:gd name="connsiteY4" fmla="*/ 0 h 660008"/>
                <a:gd name="connsiteX0" fmla="*/ 26945 w 1046843"/>
                <a:gd name="connsiteY0" fmla="*/ 0 h 660008"/>
                <a:gd name="connsiteX1" fmla="*/ 907671 w 1046843"/>
                <a:gd name="connsiteY1" fmla="*/ 80010 h 660008"/>
                <a:gd name="connsiteX2" fmla="*/ 1033401 w 1046843"/>
                <a:gd name="connsiteY2" fmla="*/ 527654 h 660008"/>
                <a:gd name="connsiteX3" fmla="*/ 232685 w 1046843"/>
                <a:gd name="connsiteY3" fmla="*/ 603854 h 660008"/>
                <a:gd name="connsiteX4" fmla="*/ 26945 w 1046843"/>
                <a:gd name="connsiteY4" fmla="*/ 0 h 660008"/>
                <a:gd name="connsiteX0" fmla="*/ 26945 w 1054476"/>
                <a:gd name="connsiteY0" fmla="*/ 0 h 660008"/>
                <a:gd name="connsiteX1" fmla="*/ 907671 w 1054476"/>
                <a:gd name="connsiteY1" fmla="*/ 80010 h 660008"/>
                <a:gd name="connsiteX2" fmla="*/ 1033401 w 1054476"/>
                <a:gd name="connsiteY2" fmla="*/ 527654 h 660008"/>
                <a:gd name="connsiteX3" fmla="*/ 232685 w 1054476"/>
                <a:gd name="connsiteY3" fmla="*/ 603854 h 660008"/>
                <a:gd name="connsiteX4" fmla="*/ 26945 w 1054476"/>
                <a:gd name="connsiteY4" fmla="*/ 0 h 660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476" h="660008">
                  <a:moveTo>
                    <a:pt x="26945" y="0"/>
                  </a:moveTo>
                  <a:lnTo>
                    <a:pt x="907671" y="80010"/>
                  </a:lnTo>
                  <a:cubicBezTo>
                    <a:pt x="1025781" y="156835"/>
                    <a:pt x="1090551" y="370819"/>
                    <a:pt x="1033401" y="527654"/>
                  </a:cubicBezTo>
                  <a:cubicBezTo>
                    <a:pt x="1033196" y="606394"/>
                    <a:pt x="781530" y="734664"/>
                    <a:pt x="232685" y="603854"/>
                  </a:cubicBezTo>
                  <a:cubicBezTo>
                    <a:pt x="126005" y="410189"/>
                    <a:pt x="-72115" y="212715"/>
                    <a:pt x="2694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Trapezio 28">
              <a:extLst>
                <a:ext uri="{FF2B5EF4-FFF2-40B4-BE49-F238E27FC236}">
                  <a16:creationId xmlns:a16="http://schemas.microsoft.com/office/drawing/2014/main" id="{D9875275-B979-40D3-394A-A8E5F79D2562}"/>
                </a:ext>
              </a:extLst>
            </p:cNvPr>
            <p:cNvSpPr/>
            <p:nvPr/>
          </p:nvSpPr>
          <p:spPr>
            <a:xfrm rot="10800000">
              <a:off x="8050549" y="2047326"/>
              <a:ext cx="1304608" cy="1024419"/>
            </a:xfrm>
            <a:custGeom>
              <a:avLst/>
              <a:gdLst>
                <a:gd name="connsiteX0" fmla="*/ 0 w 1017129"/>
                <a:gd name="connsiteY0" fmla="*/ 932501 h 932501"/>
                <a:gd name="connsiteX1" fmla="*/ 122316 w 1017129"/>
                <a:gd name="connsiteY1" fmla="*/ 0 h 932501"/>
                <a:gd name="connsiteX2" fmla="*/ 894813 w 1017129"/>
                <a:gd name="connsiteY2" fmla="*/ 0 h 932501"/>
                <a:gd name="connsiteX3" fmla="*/ 1017129 w 1017129"/>
                <a:gd name="connsiteY3" fmla="*/ 932501 h 932501"/>
                <a:gd name="connsiteX4" fmla="*/ 0 w 1017129"/>
                <a:gd name="connsiteY4" fmla="*/ 932501 h 932501"/>
                <a:gd name="connsiteX0" fmla="*/ 0 w 1192389"/>
                <a:gd name="connsiteY0" fmla="*/ 932501 h 932501"/>
                <a:gd name="connsiteX1" fmla="*/ 122316 w 1192389"/>
                <a:gd name="connsiteY1" fmla="*/ 0 h 932501"/>
                <a:gd name="connsiteX2" fmla="*/ 894813 w 1192389"/>
                <a:gd name="connsiteY2" fmla="*/ 0 h 932501"/>
                <a:gd name="connsiteX3" fmla="*/ 1192389 w 1192389"/>
                <a:gd name="connsiteY3" fmla="*/ 909641 h 932501"/>
                <a:gd name="connsiteX4" fmla="*/ 0 w 1192389"/>
                <a:gd name="connsiteY4" fmla="*/ 932501 h 93250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825821 h 1023941"/>
                <a:gd name="connsiteX1" fmla="*/ 175656 w 1253349"/>
                <a:gd name="connsiteY1" fmla="*/ 0 h 1023941"/>
                <a:gd name="connsiteX2" fmla="*/ 955773 w 1253349"/>
                <a:gd name="connsiteY2" fmla="*/ 114300 h 1023941"/>
                <a:gd name="connsiteX3" fmla="*/ 1253349 w 1253349"/>
                <a:gd name="connsiteY3" fmla="*/ 1023941 h 1023941"/>
                <a:gd name="connsiteX4" fmla="*/ 0 w 1253349"/>
                <a:gd name="connsiteY4" fmla="*/ 825821 h 1023941"/>
                <a:gd name="connsiteX0" fmla="*/ 0 w 1253349"/>
                <a:gd name="connsiteY0" fmla="*/ 841061 h 1039181"/>
                <a:gd name="connsiteX1" fmla="*/ 175656 w 1253349"/>
                <a:gd name="connsiteY1" fmla="*/ 15240 h 1039181"/>
                <a:gd name="connsiteX2" fmla="*/ 963393 w 1253349"/>
                <a:gd name="connsiteY2" fmla="*/ 0 h 1039181"/>
                <a:gd name="connsiteX3" fmla="*/ 1253349 w 1253349"/>
                <a:gd name="connsiteY3" fmla="*/ 1039181 h 1039181"/>
                <a:gd name="connsiteX4" fmla="*/ 0 w 1253349"/>
                <a:gd name="connsiteY4" fmla="*/ 841061 h 1039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3349" h="1039181">
                  <a:moveTo>
                    <a:pt x="0" y="841061"/>
                  </a:moveTo>
                  <a:cubicBezTo>
                    <a:pt x="61092" y="603887"/>
                    <a:pt x="152664" y="336234"/>
                    <a:pt x="175656" y="15240"/>
                  </a:cubicBezTo>
                  <a:lnTo>
                    <a:pt x="963393" y="0"/>
                  </a:lnTo>
                  <a:cubicBezTo>
                    <a:pt x="994005" y="371794"/>
                    <a:pt x="1100817" y="568327"/>
                    <a:pt x="1253349" y="1039181"/>
                  </a:cubicBezTo>
                  <a:lnTo>
                    <a:pt x="0" y="841061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Trapezio 37">
              <a:extLst>
                <a:ext uri="{FF2B5EF4-FFF2-40B4-BE49-F238E27FC236}">
                  <a16:creationId xmlns:a16="http://schemas.microsoft.com/office/drawing/2014/main" id="{C13D59C9-E92D-1FC7-CE75-72019761A329}"/>
                </a:ext>
              </a:extLst>
            </p:cNvPr>
            <p:cNvSpPr/>
            <p:nvPr/>
          </p:nvSpPr>
          <p:spPr>
            <a:xfrm rot="12826572" flipH="1">
              <a:off x="10125367" y="2058819"/>
              <a:ext cx="600493" cy="693589"/>
            </a:xfrm>
            <a:custGeom>
              <a:avLst/>
              <a:gdLst>
                <a:gd name="connsiteX0" fmla="*/ 0 w 653937"/>
                <a:gd name="connsiteY0" fmla="*/ 658283 h 658283"/>
                <a:gd name="connsiteX1" fmla="*/ 110496 w 653937"/>
                <a:gd name="connsiteY1" fmla="*/ 0 h 658283"/>
                <a:gd name="connsiteX2" fmla="*/ 543441 w 653937"/>
                <a:gd name="connsiteY2" fmla="*/ 0 h 658283"/>
                <a:gd name="connsiteX3" fmla="*/ 653937 w 653937"/>
                <a:gd name="connsiteY3" fmla="*/ 658283 h 658283"/>
                <a:gd name="connsiteX4" fmla="*/ 0 w 653937"/>
                <a:gd name="connsiteY4" fmla="*/ 658283 h 658283"/>
                <a:gd name="connsiteX0" fmla="*/ 36933 w 690870"/>
                <a:gd name="connsiteY0" fmla="*/ 658283 h 658734"/>
                <a:gd name="connsiteX1" fmla="*/ 147429 w 690870"/>
                <a:gd name="connsiteY1" fmla="*/ 0 h 658734"/>
                <a:gd name="connsiteX2" fmla="*/ 580374 w 690870"/>
                <a:gd name="connsiteY2" fmla="*/ 0 h 658734"/>
                <a:gd name="connsiteX3" fmla="*/ 690870 w 690870"/>
                <a:gd name="connsiteY3" fmla="*/ 658283 h 658734"/>
                <a:gd name="connsiteX4" fmla="*/ 36933 w 690870"/>
                <a:gd name="connsiteY4" fmla="*/ 658283 h 658734"/>
                <a:gd name="connsiteX0" fmla="*/ 36933 w 690870"/>
                <a:gd name="connsiteY0" fmla="*/ 658283 h 719243"/>
                <a:gd name="connsiteX1" fmla="*/ 147429 w 690870"/>
                <a:gd name="connsiteY1" fmla="*/ 0 h 719243"/>
                <a:gd name="connsiteX2" fmla="*/ 580374 w 690870"/>
                <a:gd name="connsiteY2" fmla="*/ 0 h 719243"/>
                <a:gd name="connsiteX3" fmla="*/ 690870 w 690870"/>
                <a:gd name="connsiteY3" fmla="*/ 658283 h 719243"/>
                <a:gd name="connsiteX4" fmla="*/ 36933 w 690870"/>
                <a:gd name="connsiteY4" fmla="*/ 658283 h 719243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48676 w 702980"/>
                <a:gd name="connsiteY0" fmla="*/ 752153 h 866737"/>
                <a:gd name="connsiteX1" fmla="*/ 91620 w 702980"/>
                <a:gd name="connsiteY1" fmla="*/ 0 h 866737"/>
                <a:gd name="connsiteX2" fmla="*/ 592117 w 702980"/>
                <a:gd name="connsiteY2" fmla="*/ 93870 h 866737"/>
                <a:gd name="connsiteX3" fmla="*/ 702613 w 702980"/>
                <a:gd name="connsiteY3" fmla="*/ 752153 h 866737"/>
                <a:gd name="connsiteX4" fmla="*/ 48676 w 702980"/>
                <a:gd name="connsiteY4" fmla="*/ 752153 h 866737"/>
                <a:gd name="connsiteX0" fmla="*/ 42672 w 696976"/>
                <a:gd name="connsiteY0" fmla="*/ 752153 h 866737"/>
                <a:gd name="connsiteX1" fmla="*/ 85616 w 696976"/>
                <a:gd name="connsiteY1" fmla="*/ 0 h 866737"/>
                <a:gd name="connsiteX2" fmla="*/ 586113 w 696976"/>
                <a:gd name="connsiteY2" fmla="*/ 93870 h 866737"/>
                <a:gd name="connsiteX3" fmla="*/ 696609 w 696976"/>
                <a:gd name="connsiteY3" fmla="*/ 752153 h 866737"/>
                <a:gd name="connsiteX4" fmla="*/ 42672 w 696976"/>
                <a:gd name="connsiteY4" fmla="*/ 752153 h 86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976" h="866737">
                  <a:moveTo>
                    <a:pt x="42672" y="752153"/>
                  </a:moveTo>
                  <a:cubicBezTo>
                    <a:pt x="-72896" y="768945"/>
                    <a:pt x="82560" y="228815"/>
                    <a:pt x="85616" y="0"/>
                  </a:cubicBezTo>
                  <a:lnTo>
                    <a:pt x="586113" y="93870"/>
                  </a:lnTo>
                  <a:cubicBezTo>
                    <a:pt x="622945" y="313298"/>
                    <a:pt x="629297" y="464145"/>
                    <a:pt x="696609" y="752153"/>
                  </a:cubicBezTo>
                  <a:cubicBezTo>
                    <a:pt x="714850" y="919793"/>
                    <a:pt x="47291" y="889313"/>
                    <a:pt x="42672" y="75215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Ovale 17">
              <a:extLst>
                <a:ext uri="{FF2B5EF4-FFF2-40B4-BE49-F238E27FC236}">
                  <a16:creationId xmlns:a16="http://schemas.microsoft.com/office/drawing/2014/main" id="{B3F9600C-7212-8B8D-05F3-41DCAEFFA1D6}"/>
                </a:ext>
              </a:extLst>
            </p:cNvPr>
            <p:cNvSpPr/>
            <p:nvPr/>
          </p:nvSpPr>
          <p:spPr>
            <a:xfrm>
              <a:off x="10323047" y="2111767"/>
              <a:ext cx="436240" cy="3092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Ovale 21">
              <a:extLst>
                <a:ext uri="{FF2B5EF4-FFF2-40B4-BE49-F238E27FC236}">
                  <a16:creationId xmlns:a16="http://schemas.microsoft.com/office/drawing/2014/main" id="{EF9B59F8-342A-204E-5FBB-BFA811056FE7}"/>
                </a:ext>
              </a:extLst>
            </p:cNvPr>
            <p:cNvSpPr/>
            <p:nvPr/>
          </p:nvSpPr>
          <p:spPr>
            <a:xfrm rot="19062449">
              <a:off x="9831871" y="910706"/>
              <a:ext cx="564197" cy="162779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Trapezio 42">
              <a:extLst>
                <a:ext uri="{FF2B5EF4-FFF2-40B4-BE49-F238E27FC236}">
                  <a16:creationId xmlns:a16="http://schemas.microsoft.com/office/drawing/2014/main" id="{2FA6228F-A16F-480A-C4A1-4C7E878CC666}"/>
                </a:ext>
              </a:extLst>
            </p:cNvPr>
            <p:cNvSpPr/>
            <p:nvPr/>
          </p:nvSpPr>
          <p:spPr>
            <a:xfrm rot="1959402">
              <a:off x="9626828" y="2574122"/>
              <a:ext cx="798272" cy="894474"/>
            </a:xfrm>
            <a:custGeom>
              <a:avLst/>
              <a:gdLst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722401 w 933837"/>
                <a:gd name="connsiteY2" fmla="*/ 0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878897"/>
                <a:gd name="connsiteY0" fmla="*/ 845746 h 845746"/>
                <a:gd name="connsiteX1" fmla="*/ 211437 w 878897"/>
                <a:gd name="connsiteY1" fmla="*/ 0 h 845746"/>
                <a:gd name="connsiteX2" fmla="*/ 635384 w 878897"/>
                <a:gd name="connsiteY2" fmla="*/ 19567 h 845746"/>
                <a:gd name="connsiteX3" fmla="*/ 878897 w 878897"/>
                <a:gd name="connsiteY3" fmla="*/ 844755 h 845746"/>
                <a:gd name="connsiteX4" fmla="*/ 0 w 878897"/>
                <a:gd name="connsiteY4" fmla="*/ 845746 h 845746"/>
                <a:gd name="connsiteX0" fmla="*/ 0 w 924445"/>
                <a:gd name="connsiteY0" fmla="*/ 845746 h 845746"/>
                <a:gd name="connsiteX1" fmla="*/ 211437 w 924445"/>
                <a:gd name="connsiteY1" fmla="*/ 0 h 845746"/>
                <a:gd name="connsiteX2" fmla="*/ 635384 w 924445"/>
                <a:gd name="connsiteY2" fmla="*/ 19567 h 845746"/>
                <a:gd name="connsiteX3" fmla="*/ 878897 w 924445"/>
                <a:gd name="connsiteY3" fmla="*/ 844755 h 845746"/>
                <a:gd name="connsiteX4" fmla="*/ 0 w 924445"/>
                <a:gd name="connsiteY4" fmla="*/ 845746 h 845746"/>
                <a:gd name="connsiteX0" fmla="*/ 0 w 924445"/>
                <a:gd name="connsiteY0" fmla="*/ 845746 h 895165"/>
                <a:gd name="connsiteX1" fmla="*/ 211437 w 924445"/>
                <a:gd name="connsiteY1" fmla="*/ 0 h 895165"/>
                <a:gd name="connsiteX2" fmla="*/ 635384 w 924445"/>
                <a:gd name="connsiteY2" fmla="*/ 19567 h 895165"/>
                <a:gd name="connsiteX3" fmla="*/ 878897 w 924445"/>
                <a:gd name="connsiteY3" fmla="*/ 844755 h 895165"/>
                <a:gd name="connsiteX4" fmla="*/ 0 w 924445"/>
                <a:gd name="connsiteY4" fmla="*/ 845746 h 895165"/>
                <a:gd name="connsiteX0" fmla="*/ 0 w 927114"/>
                <a:gd name="connsiteY0" fmla="*/ 856273 h 898070"/>
                <a:gd name="connsiteX1" fmla="*/ 214106 w 927114"/>
                <a:gd name="connsiteY1" fmla="*/ 0 h 898070"/>
                <a:gd name="connsiteX2" fmla="*/ 638053 w 927114"/>
                <a:gd name="connsiteY2" fmla="*/ 19567 h 898070"/>
                <a:gd name="connsiteX3" fmla="*/ 881566 w 927114"/>
                <a:gd name="connsiteY3" fmla="*/ 844755 h 898070"/>
                <a:gd name="connsiteX4" fmla="*/ 0 w 927114"/>
                <a:gd name="connsiteY4" fmla="*/ 856273 h 898070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888649"/>
                <a:gd name="connsiteY0" fmla="*/ 856273 h 907363"/>
                <a:gd name="connsiteX1" fmla="*/ 214106 w 888649"/>
                <a:gd name="connsiteY1" fmla="*/ 0 h 907363"/>
                <a:gd name="connsiteX2" fmla="*/ 638053 w 888649"/>
                <a:gd name="connsiteY2" fmla="*/ 19567 h 907363"/>
                <a:gd name="connsiteX3" fmla="*/ 830678 w 888649"/>
                <a:gd name="connsiteY3" fmla="*/ 818597 h 907363"/>
                <a:gd name="connsiteX4" fmla="*/ 0 w 888649"/>
                <a:gd name="connsiteY4" fmla="*/ 856273 h 907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49" h="907363">
                  <a:moveTo>
                    <a:pt x="0" y="856273"/>
                  </a:moveTo>
                  <a:cubicBezTo>
                    <a:pt x="6187" y="525446"/>
                    <a:pt x="76406" y="294961"/>
                    <a:pt x="214106" y="0"/>
                  </a:cubicBezTo>
                  <a:lnTo>
                    <a:pt x="638053" y="19567"/>
                  </a:lnTo>
                  <a:cubicBezTo>
                    <a:pt x="916004" y="361593"/>
                    <a:pt x="934010" y="548976"/>
                    <a:pt x="830678" y="818597"/>
                  </a:cubicBezTo>
                  <a:cubicBezTo>
                    <a:pt x="573727" y="931605"/>
                    <a:pt x="178789" y="928146"/>
                    <a:pt x="0" y="85627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9" name="Trapezio 43">
              <a:extLst>
                <a:ext uri="{FF2B5EF4-FFF2-40B4-BE49-F238E27FC236}">
                  <a16:creationId xmlns:a16="http://schemas.microsoft.com/office/drawing/2014/main" id="{8E97D830-8AAB-6B2D-7920-AD5109A92135}"/>
                </a:ext>
              </a:extLst>
            </p:cNvPr>
            <p:cNvSpPr/>
            <p:nvPr/>
          </p:nvSpPr>
          <p:spPr>
            <a:xfrm rot="1803963">
              <a:off x="9733166" y="2620272"/>
              <a:ext cx="544607" cy="612528"/>
            </a:xfrm>
            <a:custGeom>
              <a:avLst/>
              <a:gdLst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6927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55288 h 655288"/>
                <a:gd name="connsiteX1" fmla="*/ 243832 w 729289"/>
                <a:gd name="connsiteY1" fmla="*/ 0 h 655288"/>
                <a:gd name="connsiteX2" fmla="*/ 500697 w 729289"/>
                <a:gd name="connsiteY2" fmla="*/ 15240 h 655288"/>
                <a:gd name="connsiteX3" fmla="*/ 729289 w 729289"/>
                <a:gd name="connsiteY3" fmla="*/ 655288 h 655288"/>
                <a:gd name="connsiteX4" fmla="*/ 0 w 729289"/>
                <a:gd name="connsiteY4" fmla="*/ 655288 h 655288"/>
                <a:gd name="connsiteX0" fmla="*/ 0 w 729289"/>
                <a:gd name="connsiteY0" fmla="*/ 640048 h 640048"/>
                <a:gd name="connsiteX1" fmla="*/ 251452 w 729289"/>
                <a:gd name="connsiteY1" fmla="*/ 762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858"/>
                <a:gd name="connsiteY0" fmla="*/ 687743 h 687743"/>
                <a:gd name="connsiteX1" fmla="*/ 251452 w 729858"/>
                <a:gd name="connsiteY1" fmla="*/ 55315 h 687743"/>
                <a:gd name="connsiteX2" fmla="*/ 500697 w 729858"/>
                <a:gd name="connsiteY2" fmla="*/ 47695 h 687743"/>
                <a:gd name="connsiteX3" fmla="*/ 729289 w 729858"/>
                <a:gd name="connsiteY3" fmla="*/ 687743 h 687743"/>
                <a:gd name="connsiteX4" fmla="*/ 0 w 729858"/>
                <a:gd name="connsiteY4" fmla="*/ 687743 h 687743"/>
                <a:gd name="connsiteX0" fmla="*/ 0 w 729858"/>
                <a:gd name="connsiteY0" fmla="*/ 687743 h 724996"/>
                <a:gd name="connsiteX1" fmla="*/ 251452 w 729858"/>
                <a:gd name="connsiteY1" fmla="*/ 55315 h 724996"/>
                <a:gd name="connsiteX2" fmla="*/ 500697 w 729858"/>
                <a:gd name="connsiteY2" fmla="*/ 47695 h 724996"/>
                <a:gd name="connsiteX3" fmla="*/ 729289 w 729858"/>
                <a:gd name="connsiteY3" fmla="*/ 687743 h 724996"/>
                <a:gd name="connsiteX4" fmla="*/ 0 w 729858"/>
                <a:gd name="connsiteY4" fmla="*/ 687743 h 724996"/>
                <a:gd name="connsiteX0" fmla="*/ 0 w 729858"/>
                <a:gd name="connsiteY0" fmla="*/ 687743 h 742369"/>
                <a:gd name="connsiteX1" fmla="*/ 251452 w 729858"/>
                <a:gd name="connsiteY1" fmla="*/ 55315 h 742369"/>
                <a:gd name="connsiteX2" fmla="*/ 500697 w 729858"/>
                <a:gd name="connsiteY2" fmla="*/ 47695 h 742369"/>
                <a:gd name="connsiteX3" fmla="*/ 729289 w 729858"/>
                <a:gd name="connsiteY3" fmla="*/ 687743 h 742369"/>
                <a:gd name="connsiteX4" fmla="*/ 0 w 729858"/>
                <a:gd name="connsiteY4" fmla="*/ 687743 h 7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858" h="742369">
                  <a:moveTo>
                    <a:pt x="0" y="687743"/>
                  </a:moveTo>
                  <a:cubicBezTo>
                    <a:pt x="15237" y="438834"/>
                    <a:pt x="68575" y="258504"/>
                    <a:pt x="251452" y="55315"/>
                  </a:cubicBezTo>
                  <a:cubicBezTo>
                    <a:pt x="334534" y="-15805"/>
                    <a:pt x="425235" y="-18345"/>
                    <a:pt x="500697" y="47695"/>
                  </a:cubicBezTo>
                  <a:cubicBezTo>
                    <a:pt x="668334" y="192464"/>
                    <a:pt x="736912" y="459154"/>
                    <a:pt x="729289" y="687743"/>
                  </a:cubicBezTo>
                  <a:cubicBezTo>
                    <a:pt x="524293" y="771563"/>
                    <a:pt x="197376" y="748703"/>
                    <a:pt x="0" y="68774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4" name="Trapezio 67">
              <a:extLst>
                <a:ext uri="{FF2B5EF4-FFF2-40B4-BE49-F238E27FC236}">
                  <a16:creationId xmlns:a16="http://schemas.microsoft.com/office/drawing/2014/main" id="{DCE313A9-36EC-395E-ECB6-2F6B34EE8DFD}"/>
                </a:ext>
              </a:extLst>
            </p:cNvPr>
            <p:cNvSpPr/>
            <p:nvPr/>
          </p:nvSpPr>
          <p:spPr>
            <a:xfrm rot="182189" flipH="1">
              <a:off x="8845329" y="3325439"/>
              <a:ext cx="999128" cy="1516701"/>
            </a:xfrm>
            <a:custGeom>
              <a:avLst/>
              <a:gdLst>
                <a:gd name="connsiteX0" fmla="*/ 0 w 1017409"/>
                <a:gd name="connsiteY0" fmla="*/ 1393390 h 1393390"/>
                <a:gd name="connsiteX1" fmla="*/ 149671 w 1017409"/>
                <a:gd name="connsiteY1" fmla="*/ 0 h 1393390"/>
                <a:gd name="connsiteX2" fmla="*/ 867738 w 1017409"/>
                <a:gd name="connsiteY2" fmla="*/ 0 h 1393390"/>
                <a:gd name="connsiteX3" fmla="*/ 1017409 w 1017409"/>
                <a:gd name="connsiteY3" fmla="*/ 1393390 h 1393390"/>
                <a:gd name="connsiteX4" fmla="*/ 0 w 1017409"/>
                <a:gd name="connsiteY4" fmla="*/ 1393390 h 1393390"/>
                <a:gd name="connsiteX0" fmla="*/ 0 w 961936"/>
                <a:gd name="connsiteY0" fmla="*/ 1393390 h 1393390"/>
                <a:gd name="connsiteX1" fmla="*/ 149671 w 961936"/>
                <a:gd name="connsiteY1" fmla="*/ 0 h 1393390"/>
                <a:gd name="connsiteX2" fmla="*/ 867738 w 961936"/>
                <a:gd name="connsiteY2" fmla="*/ 0 h 1393390"/>
                <a:gd name="connsiteX3" fmla="*/ 961936 w 961936"/>
                <a:gd name="connsiteY3" fmla="*/ 1392953 h 1393390"/>
                <a:gd name="connsiteX4" fmla="*/ 0 w 961936"/>
                <a:gd name="connsiteY4" fmla="*/ 1393390 h 1393390"/>
                <a:gd name="connsiteX0" fmla="*/ 0 w 990173"/>
                <a:gd name="connsiteY0" fmla="*/ 1393390 h 1393390"/>
                <a:gd name="connsiteX1" fmla="*/ 149671 w 990173"/>
                <a:gd name="connsiteY1" fmla="*/ 0 h 1393390"/>
                <a:gd name="connsiteX2" fmla="*/ 867738 w 990173"/>
                <a:gd name="connsiteY2" fmla="*/ 0 h 1393390"/>
                <a:gd name="connsiteX3" fmla="*/ 961936 w 990173"/>
                <a:gd name="connsiteY3" fmla="*/ 1392953 h 1393390"/>
                <a:gd name="connsiteX4" fmla="*/ 0 w 990173"/>
                <a:gd name="connsiteY4" fmla="*/ 1393390 h 1393390"/>
                <a:gd name="connsiteX0" fmla="*/ 0 w 990173"/>
                <a:gd name="connsiteY0" fmla="*/ 1393390 h 1393390"/>
                <a:gd name="connsiteX1" fmla="*/ 149671 w 990173"/>
                <a:gd name="connsiteY1" fmla="*/ 0 h 1393390"/>
                <a:gd name="connsiteX2" fmla="*/ 867738 w 990173"/>
                <a:gd name="connsiteY2" fmla="*/ 0 h 1393390"/>
                <a:gd name="connsiteX3" fmla="*/ 961936 w 990173"/>
                <a:gd name="connsiteY3" fmla="*/ 1392953 h 1393390"/>
                <a:gd name="connsiteX4" fmla="*/ 0 w 990173"/>
                <a:gd name="connsiteY4" fmla="*/ 1393390 h 1393390"/>
                <a:gd name="connsiteX0" fmla="*/ 0 w 990173"/>
                <a:gd name="connsiteY0" fmla="*/ 1393390 h 1411727"/>
                <a:gd name="connsiteX1" fmla="*/ 149671 w 990173"/>
                <a:gd name="connsiteY1" fmla="*/ 0 h 1411727"/>
                <a:gd name="connsiteX2" fmla="*/ 867738 w 990173"/>
                <a:gd name="connsiteY2" fmla="*/ 0 h 1411727"/>
                <a:gd name="connsiteX3" fmla="*/ 961936 w 990173"/>
                <a:gd name="connsiteY3" fmla="*/ 1392953 h 1411727"/>
                <a:gd name="connsiteX4" fmla="*/ 0 w 990173"/>
                <a:gd name="connsiteY4" fmla="*/ 1393390 h 1411727"/>
                <a:gd name="connsiteX0" fmla="*/ 11176 w 1001349"/>
                <a:gd name="connsiteY0" fmla="*/ 1393390 h 1411727"/>
                <a:gd name="connsiteX1" fmla="*/ 160847 w 1001349"/>
                <a:gd name="connsiteY1" fmla="*/ 0 h 1411727"/>
                <a:gd name="connsiteX2" fmla="*/ 878914 w 1001349"/>
                <a:gd name="connsiteY2" fmla="*/ 0 h 1411727"/>
                <a:gd name="connsiteX3" fmla="*/ 973112 w 1001349"/>
                <a:gd name="connsiteY3" fmla="*/ 1392953 h 1411727"/>
                <a:gd name="connsiteX4" fmla="*/ 11176 w 1001349"/>
                <a:gd name="connsiteY4" fmla="*/ 1393390 h 1411727"/>
                <a:gd name="connsiteX0" fmla="*/ 13018 w 1003191"/>
                <a:gd name="connsiteY0" fmla="*/ 1393390 h 1411727"/>
                <a:gd name="connsiteX1" fmla="*/ 162689 w 1003191"/>
                <a:gd name="connsiteY1" fmla="*/ 0 h 1411727"/>
                <a:gd name="connsiteX2" fmla="*/ 880756 w 1003191"/>
                <a:gd name="connsiteY2" fmla="*/ 0 h 1411727"/>
                <a:gd name="connsiteX3" fmla="*/ 974954 w 1003191"/>
                <a:gd name="connsiteY3" fmla="*/ 1392953 h 1411727"/>
                <a:gd name="connsiteX4" fmla="*/ 13018 w 1003191"/>
                <a:gd name="connsiteY4" fmla="*/ 1393390 h 1411727"/>
                <a:gd name="connsiteX0" fmla="*/ 13018 w 996432"/>
                <a:gd name="connsiteY0" fmla="*/ 1393390 h 1450462"/>
                <a:gd name="connsiteX1" fmla="*/ 162689 w 996432"/>
                <a:gd name="connsiteY1" fmla="*/ 0 h 1450462"/>
                <a:gd name="connsiteX2" fmla="*/ 880756 w 996432"/>
                <a:gd name="connsiteY2" fmla="*/ 0 h 1450462"/>
                <a:gd name="connsiteX3" fmla="*/ 967173 w 996432"/>
                <a:gd name="connsiteY3" fmla="*/ 1450461 h 1450462"/>
                <a:gd name="connsiteX4" fmla="*/ 13018 w 996432"/>
                <a:gd name="connsiteY4" fmla="*/ 1393390 h 1450462"/>
                <a:gd name="connsiteX0" fmla="*/ 12523 w 995937"/>
                <a:gd name="connsiteY0" fmla="*/ 1393390 h 1450462"/>
                <a:gd name="connsiteX1" fmla="*/ 162194 w 995937"/>
                <a:gd name="connsiteY1" fmla="*/ 0 h 1450462"/>
                <a:gd name="connsiteX2" fmla="*/ 880261 w 995937"/>
                <a:gd name="connsiteY2" fmla="*/ 0 h 1450462"/>
                <a:gd name="connsiteX3" fmla="*/ 966678 w 995937"/>
                <a:gd name="connsiteY3" fmla="*/ 1450461 h 1450462"/>
                <a:gd name="connsiteX4" fmla="*/ 12523 w 995937"/>
                <a:gd name="connsiteY4" fmla="*/ 1393390 h 1450462"/>
                <a:gd name="connsiteX0" fmla="*/ 12523 w 995937"/>
                <a:gd name="connsiteY0" fmla="*/ 1432747 h 1489819"/>
                <a:gd name="connsiteX1" fmla="*/ 162194 w 995937"/>
                <a:gd name="connsiteY1" fmla="*/ 39357 h 1489819"/>
                <a:gd name="connsiteX2" fmla="*/ 880261 w 995937"/>
                <a:gd name="connsiteY2" fmla="*/ 39357 h 1489819"/>
                <a:gd name="connsiteX3" fmla="*/ 966678 w 995937"/>
                <a:gd name="connsiteY3" fmla="*/ 1489818 h 1489819"/>
                <a:gd name="connsiteX4" fmla="*/ 12523 w 995937"/>
                <a:gd name="connsiteY4" fmla="*/ 1432747 h 1489819"/>
                <a:gd name="connsiteX0" fmla="*/ 12523 w 995937"/>
                <a:gd name="connsiteY0" fmla="*/ 1432747 h 1518816"/>
                <a:gd name="connsiteX1" fmla="*/ 162194 w 995937"/>
                <a:gd name="connsiteY1" fmla="*/ 39357 h 1518816"/>
                <a:gd name="connsiteX2" fmla="*/ 880261 w 995937"/>
                <a:gd name="connsiteY2" fmla="*/ 39357 h 1518816"/>
                <a:gd name="connsiteX3" fmla="*/ 966678 w 995937"/>
                <a:gd name="connsiteY3" fmla="*/ 1489818 h 1518816"/>
                <a:gd name="connsiteX4" fmla="*/ 12523 w 995937"/>
                <a:gd name="connsiteY4" fmla="*/ 1432747 h 1518816"/>
                <a:gd name="connsiteX0" fmla="*/ 12523 w 995937"/>
                <a:gd name="connsiteY0" fmla="*/ 1432747 h 1534940"/>
                <a:gd name="connsiteX1" fmla="*/ 162194 w 995937"/>
                <a:gd name="connsiteY1" fmla="*/ 39357 h 1534940"/>
                <a:gd name="connsiteX2" fmla="*/ 880261 w 995937"/>
                <a:gd name="connsiteY2" fmla="*/ 39357 h 1534940"/>
                <a:gd name="connsiteX3" fmla="*/ 966678 w 995937"/>
                <a:gd name="connsiteY3" fmla="*/ 1489818 h 1534940"/>
                <a:gd name="connsiteX4" fmla="*/ 12523 w 995937"/>
                <a:gd name="connsiteY4" fmla="*/ 1432747 h 1534940"/>
                <a:gd name="connsiteX0" fmla="*/ 12523 w 1004252"/>
                <a:gd name="connsiteY0" fmla="*/ 1436363 h 1538556"/>
                <a:gd name="connsiteX1" fmla="*/ 162194 w 1004252"/>
                <a:gd name="connsiteY1" fmla="*/ 42973 h 1538556"/>
                <a:gd name="connsiteX2" fmla="*/ 928330 w 1004252"/>
                <a:gd name="connsiteY2" fmla="*/ 30176 h 1538556"/>
                <a:gd name="connsiteX3" fmla="*/ 966678 w 1004252"/>
                <a:gd name="connsiteY3" fmla="*/ 1493434 h 1538556"/>
                <a:gd name="connsiteX4" fmla="*/ 12523 w 1004252"/>
                <a:gd name="connsiteY4" fmla="*/ 1436363 h 1538556"/>
                <a:gd name="connsiteX0" fmla="*/ 12523 w 993035"/>
                <a:gd name="connsiteY0" fmla="*/ 1436363 h 1538556"/>
                <a:gd name="connsiteX1" fmla="*/ 162194 w 993035"/>
                <a:gd name="connsiteY1" fmla="*/ 42973 h 1538556"/>
                <a:gd name="connsiteX2" fmla="*/ 928330 w 993035"/>
                <a:gd name="connsiteY2" fmla="*/ 30176 h 1538556"/>
                <a:gd name="connsiteX3" fmla="*/ 966678 w 993035"/>
                <a:gd name="connsiteY3" fmla="*/ 1493434 h 1538556"/>
                <a:gd name="connsiteX4" fmla="*/ 12523 w 993035"/>
                <a:gd name="connsiteY4" fmla="*/ 1436363 h 153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035" h="1538556">
                  <a:moveTo>
                    <a:pt x="12523" y="1436363"/>
                  </a:moveTo>
                  <a:cubicBezTo>
                    <a:pt x="-40980" y="1340577"/>
                    <a:pt x="89837" y="569014"/>
                    <a:pt x="162194" y="42973"/>
                  </a:cubicBezTo>
                  <a:cubicBezTo>
                    <a:pt x="321651" y="-45582"/>
                    <a:pt x="688974" y="30176"/>
                    <a:pt x="928330" y="30176"/>
                  </a:cubicBezTo>
                  <a:cubicBezTo>
                    <a:pt x="881718" y="765200"/>
                    <a:pt x="1057201" y="1098114"/>
                    <a:pt x="966678" y="1493434"/>
                  </a:cubicBezTo>
                  <a:cubicBezTo>
                    <a:pt x="516692" y="1568971"/>
                    <a:pt x="95716" y="1549484"/>
                    <a:pt x="12523" y="143636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5" name="Rettangolo 51">
              <a:extLst>
                <a:ext uri="{FF2B5EF4-FFF2-40B4-BE49-F238E27FC236}">
                  <a16:creationId xmlns:a16="http://schemas.microsoft.com/office/drawing/2014/main" id="{F6A03A54-3252-A6E6-72F5-89394FB735E0}"/>
                </a:ext>
              </a:extLst>
            </p:cNvPr>
            <p:cNvSpPr/>
            <p:nvPr/>
          </p:nvSpPr>
          <p:spPr>
            <a:xfrm rot="151533">
              <a:off x="8998121" y="3341635"/>
              <a:ext cx="655033" cy="712164"/>
            </a:xfrm>
            <a:custGeom>
              <a:avLst/>
              <a:gdLst>
                <a:gd name="connsiteX0" fmla="*/ 0 w 616619"/>
                <a:gd name="connsiteY0" fmla="*/ 0 h 621814"/>
                <a:gd name="connsiteX1" fmla="*/ 616619 w 616619"/>
                <a:gd name="connsiteY1" fmla="*/ 0 h 621814"/>
                <a:gd name="connsiteX2" fmla="*/ 616619 w 616619"/>
                <a:gd name="connsiteY2" fmla="*/ 621814 h 621814"/>
                <a:gd name="connsiteX3" fmla="*/ 0 w 616619"/>
                <a:gd name="connsiteY3" fmla="*/ 621814 h 621814"/>
                <a:gd name="connsiteX4" fmla="*/ 0 w 616619"/>
                <a:gd name="connsiteY4" fmla="*/ 0 h 621814"/>
                <a:gd name="connsiteX0" fmla="*/ 0 w 616619"/>
                <a:gd name="connsiteY0" fmla="*/ 0 h 688563"/>
                <a:gd name="connsiteX1" fmla="*/ 616619 w 616619"/>
                <a:gd name="connsiteY1" fmla="*/ 0 h 688563"/>
                <a:gd name="connsiteX2" fmla="*/ 616619 w 616619"/>
                <a:gd name="connsiteY2" fmla="*/ 621814 h 688563"/>
                <a:gd name="connsiteX3" fmla="*/ 0 w 616619"/>
                <a:gd name="connsiteY3" fmla="*/ 621814 h 688563"/>
                <a:gd name="connsiteX4" fmla="*/ 0 w 616619"/>
                <a:gd name="connsiteY4" fmla="*/ 0 h 688563"/>
                <a:gd name="connsiteX0" fmla="*/ 0 w 616619"/>
                <a:gd name="connsiteY0" fmla="*/ 0 h 708755"/>
                <a:gd name="connsiteX1" fmla="*/ 616619 w 616619"/>
                <a:gd name="connsiteY1" fmla="*/ 0 h 708755"/>
                <a:gd name="connsiteX2" fmla="*/ 616619 w 616619"/>
                <a:gd name="connsiteY2" fmla="*/ 621814 h 708755"/>
                <a:gd name="connsiteX3" fmla="*/ 0 w 616619"/>
                <a:gd name="connsiteY3" fmla="*/ 621814 h 708755"/>
                <a:gd name="connsiteX4" fmla="*/ 0 w 616619"/>
                <a:gd name="connsiteY4" fmla="*/ 0 h 708755"/>
                <a:gd name="connsiteX0" fmla="*/ 0 w 616619"/>
                <a:gd name="connsiteY0" fmla="*/ 0 h 711984"/>
                <a:gd name="connsiteX1" fmla="*/ 616619 w 616619"/>
                <a:gd name="connsiteY1" fmla="*/ 0 h 711984"/>
                <a:gd name="connsiteX2" fmla="*/ 616619 w 616619"/>
                <a:gd name="connsiteY2" fmla="*/ 621814 h 711984"/>
                <a:gd name="connsiteX3" fmla="*/ 0 w 616619"/>
                <a:gd name="connsiteY3" fmla="*/ 621814 h 711984"/>
                <a:gd name="connsiteX4" fmla="*/ 0 w 616619"/>
                <a:gd name="connsiteY4" fmla="*/ 0 h 711984"/>
                <a:gd name="connsiteX0" fmla="*/ 0 w 616619"/>
                <a:gd name="connsiteY0" fmla="*/ 0 h 712500"/>
                <a:gd name="connsiteX1" fmla="*/ 616619 w 616619"/>
                <a:gd name="connsiteY1" fmla="*/ 0 h 712500"/>
                <a:gd name="connsiteX2" fmla="*/ 616619 w 616619"/>
                <a:gd name="connsiteY2" fmla="*/ 621814 h 712500"/>
                <a:gd name="connsiteX3" fmla="*/ 0 w 616619"/>
                <a:gd name="connsiteY3" fmla="*/ 621814 h 712500"/>
                <a:gd name="connsiteX4" fmla="*/ 0 w 616619"/>
                <a:gd name="connsiteY4" fmla="*/ 0 h 712500"/>
                <a:gd name="connsiteX0" fmla="*/ 0 w 630030"/>
                <a:gd name="connsiteY0" fmla="*/ 0 h 712500"/>
                <a:gd name="connsiteX1" fmla="*/ 630030 w 630030"/>
                <a:gd name="connsiteY1" fmla="*/ 2440 h 712500"/>
                <a:gd name="connsiteX2" fmla="*/ 616619 w 630030"/>
                <a:gd name="connsiteY2" fmla="*/ 621814 h 712500"/>
                <a:gd name="connsiteX3" fmla="*/ 0 w 630030"/>
                <a:gd name="connsiteY3" fmla="*/ 621814 h 712500"/>
                <a:gd name="connsiteX4" fmla="*/ 0 w 630030"/>
                <a:gd name="connsiteY4" fmla="*/ 0 h 712500"/>
                <a:gd name="connsiteX0" fmla="*/ 0 w 616619"/>
                <a:gd name="connsiteY0" fmla="*/ 0 h 712500"/>
                <a:gd name="connsiteX1" fmla="*/ 583210 w 616619"/>
                <a:gd name="connsiteY1" fmla="*/ 16091 h 712500"/>
                <a:gd name="connsiteX2" fmla="*/ 616619 w 616619"/>
                <a:gd name="connsiteY2" fmla="*/ 621814 h 712500"/>
                <a:gd name="connsiteX3" fmla="*/ 0 w 616619"/>
                <a:gd name="connsiteY3" fmla="*/ 621814 h 712500"/>
                <a:gd name="connsiteX4" fmla="*/ 0 w 616619"/>
                <a:gd name="connsiteY4" fmla="*/ 0 h 712500"/>
                <a:gd name="connsiteX0" fmla="*/ 0 w 629296"/>
                <a:gd name="connsiteY0" fmla="*/ 0 h 712500"/>
                <a:gd name="connsiteX1" fmla="*/ 629296 w 629296"/>
                <a:gd name="connsiteY1" fmla="*/ 21703 h 712500"/>
                <a:gd name="connsiteX2" fmla="*/ 616619 w 629296"/>
                <a:gd name="connsiteY2" fmla="*/ 621814 h 712500"/>
                <a:gd name="connsiteX3" fmla="*/ 0 w 629296"/>
                <a:gd name="connsiteY3" fmla="*/ 621814 h 712500"/>
                <a:gd name="connsiteX4" fmla="*/ 0 w 629296"/>
                <a:gd name="connsiteY4" fmla="*/ 0 h 712500"/>
                <a:gd name="connsiteX0" fmla="*/ 0 w 629296"/>
                <a:gd name="connsiteY0" fmla="*/ 11210 h 723710"/>
                <a:gd name="connsiteX1" fmla="*/ 629296 w 629296"/>
                <a:gd name="connsiteY1" fmla="*/ 32913 h 723710"/>
                <a:gd name="connsiteX2" fmla="*/ 616619 w 629296"/>
                <a:gd name="connsiteY2" fmla="*/ 633024 h 723710"/>
                <a:gd name="connsiteX3" fmla="*/ 0 w 629296"/>
                <a:gd name="connsiteY3" fmla="*/ 633024 h 723710"/>
                <a:gd name="connsiteX4" fmla="*/ 0 w 629296"/>
                <a:gd name="connsiteY4" fmla="*/ 11210 h 723710"/>
                <a:gd name="connsiteX0" fmla="*/ 0 w 629296"/>
                <a:gd name="connsiteY0" fmla="*/ 31201 h 743701"/>
                <a:gd name="connsiteX1" fmla="*/ 629296 w 629296"/>
                <a:gd name="connsiteY1" fmla="*/ 52904 h 743701"/>
                <a:gd name="connsiteX2" fmla="*/ 616619 w 629296"/>
                <a:gd name="connsiteY2" fmla="*/ 653015 h 743701"/>
                <a:gd name="connsiteX3" fmla="*/ 0 w 629296"/>
                <a:gd name="connsiteY3" fmla="*/ 653015 h 743701"/>
                <a:gd name="connsiteX4" fmla="*/ 0 w 629296"/>
                <a:gd name="connsiteY4" fmla="*/ 31201 h 74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296" h="743701">
                  <a:moveTo>
                    <a:pt x="0" y="31201"/>
                  </a:moveTo>
                  <a:cubicBezTo>
                    <a:pt x="200260" y="-15942"/>
                    <a:pt x="415878" y="-10414"/>
                    <a:pt x="629296" y="52904"/>
                  </a:cubicBezTo>
                  <a:lnTo>
                    <a:pt x="616619" y="653015"/>
                  </a:lnTo>
                  <a:cubicBezTo>
                    <a:pt x="436182" y="804442"/>
                    <a:pt x="84588" y="739080"/>
                    <a:pt x="0" y="653015"/>
                  </a:cubicBezTo>
                  <a:lnTo>
                    <a:pt x="0" y="31201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6" name="Rettangolo con angoli arrotondati 45">
              <a:extLst>
                <a:ext uri="{FF2B5EF4-FFF2-40B4-BE49-F238E27FC236}">
                  <a16:creationId xmlns:a16="http://schemas.microsoft.com/office/drawing/2014/main" id="{54EC6F27-4283-B93E-B695-3839785AE4EB}"/>
                </a:ext>
              </a:extLst>
            </p:cNvPr>
            <p:cNvSpPr/>
            <p:nvPr/>
          </p:nvSpPr>
          <p:spPr>
            <a:xfrm rot="219375">
              <a:off x="9010416" y="3345421"/>
              <a:ext cx="187993" cy="46493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7" name="Esagono 65">
              <a:extLst>
                <a:ext uri="{FF2B5EF4-FFF2-40B4-BE49-F238E27FC236}">
                  <a16:creationId xmlns:a16="http://schemas.microsoft.com/office/drawing/2014/main" id="{2AF71632-14EC-2EF3-1590-C56203FEAFD6}"/>
                </a:ext>
              </a:extLst>
            </p:cNvPr>
            <p:cNvSpPr/>
            <p:nvPr/>
          </p:nvSpPr>
          <p:spPr>
            <a:xfrm>
              <a:off x="7715130" y="1126822"/>
              <a:ext cx="898716" cy="1259049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0" name="Esagono 65">
              <a:extLst>
                <a:ext uri="{FF2B5EF4-FFF2-40B4-BE49-F238E27FC236}">
                  <a16:creationId xmlns:a16="http://schemas.microsoft.com/office/drawing/2014/main" id="{DB0F85A1-9670-6221-B79E-665E9633B49F}"/>
                </a:ext>
              </a:extLst>
            </p:cNvPr>
            <p:cNvSpPr/>
            <p:nvPr/>
          </p:nvSpPr>
          <p:spPr>
            <a:xfrm flipH="1">
              <a:off x="8823436" y="1117307"/>
              <a:ext cx="831218" cy="1259049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3E5CCAF4-0A10-2444-7ED7-4DAD267A00E1}"/>
                </a:ext>
              </a:extLst>
            </p:cNvPr>
            <p:cNvSpPr/>
            <p:nvPr/>
          </p:nvSpPr>
          <p:spPr>
            <a:xfrm>
              <a:off x="7984290" y="1314991"/>
              <a:ext cx="1475285" cy="138028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2" name="Gruppo 51">
              <a:extLst>
                <a:ext uri="{FF2B5EF4-FFF2-40B4-BE49-F238E27FC236}">
                  <a16:creationId xmlns:a16="http://schemas.microsoft.com/office/drawing/2014/main" id="{82F4CC14-4274-3171-DB4C-7592AFC4EF9C}"/>
                </a:ext>
              </a:extLst>
            </p:cNvPr>
            <p:cNvGrpSpPr/>
            <p:nvPr/>
          </p:nvGrpSpPr>
          <p:grpSpPr>
            <a:xfrm>
              <a:off x="9255545" y="1064869"/>
              <a:ext cx="1037387" cy="926950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103" name="Ritardo 102">
                <a:extLst>
                  <a:ext uri="{FF2B5EF4-FFF2-40B4-BE49-F238E27FC236}">
                    <a16:creationId xmlns:a16="http://schemas.microsoft.com/office/drawing/2014/main" id="{0A71E543-4437-08D2-8F6D-C53B5B89458E}"/>
                  </a:ext>
                </a:extLst>
              </p:cNvPr>
              <p:cNvSpPr/>
              <p:nvPr/>
            </p:nvSpPr>
            <p:spPr>
              <a:xfrm rot="5197850">
                <a:off x="7361545" y="1462022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4" name="Cerchio parziale 103">
                <a:extLst>
                  <a:ext uri="{FF2B5EF4-FFF2-40B4-BE49-F238E27FC236}">
                    <a16:creationId xmlns:a16="http://schemas.microsoft.com/office/drawing/2014/main" id="{42D47C8C-69B9-E383-80B5-48335B7430D7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" name="Figura a mano libera: forma 52">
              <a:extLst>
                <a:ext uri="{FF2B5EF4-FFF2-40B4-BE49-F238E27FC236}">
                  <a16:creationId xmlns:a16="http://schemas.microsoft.com/office/drawing/2014/main" id="{6C49A6FE-51DB-5451-B338-8DF9C14997F3}"/>
                </a:ext>
              </a:extLst>
            </p:cNvPr>
            <p:cNvSpPr/>
            <p:nvPr/>
          </p:nvSpPr>
          <p:spPr>
            <a:xfrm>
              <a:off x="8889978" y="6161416"/>
              <a:ext cx="891279" cy="296342"/>
            </a:xfrm>
            <a:custGeom>
              <a:avLst/>
              <a:gdLst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95300 w 857250"/>
                <a:gd name="connsiteY2" fmla="*/ 18669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83870 w 857250"/>
                <a:gd name="connsiteY2" fmla="*/ 16002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252004"/>
                <a:gd name="connsiteX1" fmla="*/ 72390 w 857250"/>
                <a:gd name="connsiteY1" fmla="*/ 3810 h 252004"/>
                <a:gd name="connsiteX2" fmla="*/ 483870 w 857250"/>
                <a:gd name="connsiteY2" fmla="*/ 160020 h 252004"/>
                <a:gd name="connsiteX3" fmla="*/ 811530 w 857250"/>
                <a:gd name="connsiteY3" fmla="*/ 0 h 252004"/>
                <a:gd name="connsiteX4" fmla="*/ 857250 w 857250"/>
                <a:gd name="connsiteY4" fmla="*/ 186690 h 252004"/>
                <a:gd name="connsiteX5" fmla="*/ 0 w 857250"/>
                <a:gd name="connsiteY5" fmla="*/ 129540 h 252004"/>
                <a:gd name="connsiteX0" fmla="*/ 313 w 857563"/>
                <a:gd name="connsiteY0" fmla="*/ 129540 h 276462"/>
                <a:gd name="connsiteX1" fmla="*/ 72703 w 857563"/>
                <a:gd name="connsiteY1" fmla="*/ 3810 h 276462"/>
                <a:gd name="connsiteX2" fmla="*/ 484183 w 857563"/>
                <a:gd name="connsiteY2" fmla="*/ 160020 h 276462"/>
                <a:gd name="connsiteX3" fmla="*/ 811843 w 857563"/>
                <a:gd name="connsiteY3" fmla="*/ 0 h 276462"/>
                <a:gd name="connsiteX4" fmla="*/ 857563 w 857563"/>
                <a:gd name="connsiteY4" fmla="*/ 186690 h 276462"/>
                <a:gd name="connsiteX5" fmla="*/ 313 w 857563"/>
                <a:gd name="connsiteY5" fmla="*/ 129540 h 276462"/>
                <a:gd name="connsiteX0" fmla="*/ 4085 w 861335"/>
                <a:gd name="connsiteY0" fmla="*/ 129540 h 276462"/>
                <a:gd name="connsiteX1" fmla="*/ 76475 w 861335"/>
                <a:gd name="connsiteY1" fmla="*/ 3810 h 276462"/>
                <a:gd name="connsiteX2" fmla="*/ 487955 w 861335"/>
                <a:gd name="connsiteY2" fmla="*/ 160020 h 276462"/>
                <a:gd name="connsiteX3" fmla="*/ 815615 w 861335"/>
                <a:gd name="connsiteY3" fmla="*/ 0 h 276462"/>
                <a:gd name="connsiteX4" fmla="*/ 861335 w 861335"/>
                <a:gd name="connsiteY4" fmla="*/ 186690 h 276462"/>
                <a:gd name="connsiteX5" fmla="*/ 4085 w 861335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3690 h 300612"/>
                <a:gd name="connsiteX1" fmla="*/ 78760 w 887664"/>
                <a:gd name="connsiteY1" fmla="*/ 27960 h 300612"/>
                <a:gd name="connsiteX2" fmla="*/ 490240 w 887664"/>
                <a:gd name="connsiteY2" fmla="*/ 184170 h 300612"/>
                <a:gd name="connsiteX3" fmla="*/ 817900 w 887664"/>
                <a:gd name="connsiteY3" fmla="*/ 24150 h 300612"/>
                <a:gd name="connsiteX4" fmla="*/ 863620 w 887664"/>
                <a:gd name="connsiteY4" fmla="*/ 210840 h 300612"/>
                <a:gd name="connsiteX5" fmla="*/ 6370 w 887664"/>
                <a:gd name="connsiteY5" fmla="*/ 153690 h 30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7664" h="300612">
                  <a:moveTo>
                    <a:pt x="6370" y="153690"/>
                  </a:moveTo>
                  <a:cubicBezTo>
                    <a:pt x="-15220" y="88920"/>
                    <a:pt x="20340" y="73680"/>
                    <a:pt x="78760" y="27960"/>
                  </a:cubicBezTo>
                  <a:cubicBezTo>
                    <a:pt x="166390" y="11450"/>
                    <a:pt x="337840" y="196870"/>
                    <a:pt x="490240" y="184170"/>
                  </a:cubicBezTo>
                  <a:cubicBezTo>
                    <a:pt x="637560" y="161310"/>
                    <a:pt x="769640" y="-74910"/>
                    <a:pt x="817900" y="24150"/>
                  </a:cubicBezTo>
                  <a:cubicBezTo>
                    <a:pt x="894100" y="67330"/>
                    <a:pt x="905530" y="171470"/>
                    <a:pt x="863620" y="210840"/>
                  </a:cubicBezTo>
                  <a:cubicBezTo>
                    <a:pt x="535960" y="378480"/>
                    <a:pt x="-8870" y="283230"/>
                    <a:pt x="6370" y="15369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4" name="Ovale 53">
              <a:extLst>
                <a:ext uri="{FF2B5EF4-FFF2-40B4-BE49-F238E27FC236}">
                  <a16:creationId xmlns:a16="http://schemas.microsoft.com/office/drawing/2014/main" id="{F9CA42F7-0182-2DA5-EB4A-088D6479D5B7}"/>
                </a:ext>
              </a:extLst>
            </p:cNvPr>
            <p:cNvSpPr/>
            <p:nvPr/>
          </p:nvSpPr>
          <p:spPr>
            <a:xfrm rot="556420">
              <a:off x="8774880" y="5770738"/>
              <a:ext cx="772156" cy="24422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5" name="Gruppo 54">
              <a:extLst>
                <a:ext uri="{FF2B5EF4-FFF2-40B4-BE49-F238E27FC236}">
                  <a16:creationId xmlns:a16="http://schemas.microsoft.com/office/drawing/2014/main" id="{83BD23A5-596B-ADE6-2459-47D273C6BE70}"/>
                </a:ext>
              </a:extLst>
            </p:cNvPr>
            <p:cNvGrpSpPr/>
            <p:nvPr/>
          </p:nvGrpSpPr>
          <p:grpSpPr>
            <a:xfrm>
              <a:off x="8774517" y="4739538"/>
              <a:ext cx="960490" cy="1214335"/>
              <a:chOff x="8774517" y="4918684"/>
              <a:chExt cx="922752" cy="1231833"/>
            </a:xfrm>
          </p:grpSpPr>
          <p:sp>
            <p:nvSpPr>
              <p:cNvPr id="101" name="Rettangolo 70">
                <a:extLst>
                  <a:ext uri="{FF2B5EF4-FFF2-40B4-BE49-F238E27FC236}">
                    <a16:creationId xmlns:a16="http://schemas.microsoft.com/office/drawing/2014/main" id="{314F469D-F5FC-D642-C587-65FFA514E45B}"/>
                  </a:ext>
                </a:extLst>
              </p:cNvPr>
              <p:cNvSpPr/>
              <p:nvPr/>
            </p:nvSpPr>
            <p:spPr>
              <a:xfrm rot="282320" flipH="1">
                <a:off x="8774517" y="4918684"/>
                <a:ext cx="922752" cy="1231833"/>
              </a:xfrm>
              <a:custGeom>
                <a:avLst/>
                <a:gdLst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20569 w 776240"/>
                  <a:gd name="connsiteY0" fmla="*/ 0 h 1499616"/>
                  <a:gd name="connsiteX1" fmla="*/ 776240 w 776240"/>
                  <a:gd name="connsiteY1" fmla="*/ 0 h 1499616"/>
                  <a:gd name="connsiteX2" fmla="*/ 776240 w 776240"/>
                  <a:gd name="connsiteY2" fmla="*/ 1499616 h 1499616"/>
                  <a:gd name="connsiteX3" fmla="*/ 20569 w 776240"/>
                  <a:gd name="connsiteY3" fmla="*/ 1499616 h 1499616"/>
                  <a:gd name="connsiteX4" fmla="*/ 20569 w 776240"/>
                  <a:gd name="connsiteY4" fmla="*/ 0 h 1499616"/>
                  <a:gd name="connsiteX0" fmla="*/ 20569 w 835845"/>
                  <a:gd name="connsiteY0" fmla="*/ 0 h 1499616"/>
                  <a:gd name="connsiteX1" fmla="*/ 776240 w 835845"/>
                  <a:gd name="connsiteY1" fmla="*/ 0 h 1499616"/>
                  <a:gd name="connsiteX2" fmla="*/ 776240 w 835845"/>
                  <a:gd name="connsiteY2" fmla="*/ 1499616 h 1499616"/>
                  <a:gd name="connsiteX3" fmla="*/ 20569 w 835845"/>
                  <a:gd name="connsiteY3" fmla="*/ 1499616 h 1499616"/>
                  <a:gd name="connsiteX4" fmla="*/ 20569 w 835845"/>
                  <a:gd name="connsiteY4" fmla="*/ 0 h 1499616"/>
                  <a:gd name="connsiteX0" fmla="*/ 20569 w 818819"/>
                  <a:gd name="connsiteY0" fmla="*/ 0 h 1499616"/>
                  <a:gd name="connsiteX1" fmla="*/ 776240 w 818819"/>
                  <a:gd name="connsiteY1" fmla="*/ 0 h 1499616"/>
                  <a:gd name="connsiteX2" fmla="*/ 684800 w 818819"/>
                  <a:gd name="connsiteY2" fmla="*/ 1493520 h 1499616"/>
                  <a:gd name="connsiteX3" fmla="*/ 20569 w 818819"/>
                  <a:gd name="connsiteY3" fmla="*/ 1499616 h 1499616"/>
                  <a:gd name="connsiteX4" fmla="*/ 20569 w 818819"/>
                  <a:gd name="connsiteY4" fmla="*/ 0 h 1499616"/>
                  <a:gd name="connsiteX0" fmla="*/ 20569 w 818819"/>
                  <a:gd name="connsiteY0" fmla="*/ 0 h 1547056"/>
                  <a:gd name="connsiteX1" fmla="*/ 776240 w 818819"/>
                  <a:gd name="connsiteY1" fmla="*/ 0 h 1547056"/>
                  <a:gd name="connsiteX2" fmla="*/ 684800 w 818819"/>
                  <a:gd name="connsiteY2" fmla="*/ 1493520 h 1547056"/>
                  <a:gd name="connsiteX3" fmla="*/ 20569 w 818819"/>
                  <a:gd name="connsiteY3" fmla="*/ 1499616 h 1547056"/>
                  <a:gd name="connsiteX4" fmla="*/ 20569 w 818819"/>
                  <a:gd name="connsiteY4" fmla="*/ 0 h 1547056"/>
                  <a:gd name="connsiteX0" fmla="*/ 20569 w 826508"/>
                  <a:gd name="connsiteY0" fmla="*/ 0 h 1499616"/>
                  <a:gd name="connsiteX1" fmla="*/ 776240 w 826508"/>
                  <a:gd name="connsiteY1" fmla="*/ 0 h 1499616"/>
                  <a:gd name="connsiteX2" fmla="*/ 733667 w 826508"/>
                  <a:gd name="connsiteY2" fmla="*/ 1170381 h 1499616"/>
                  <a:gd name="connsiteX3" fmla="*/ 20569 w 826508"/>
                  <a:gd name="connsiteY3" fmla="*/ 1499616 h 1499616"/>
                  <a:gd name="connsiteX4" fmla="*/ 20569 w 826508"/>
                  <a:gd name="connsiteY4" fmla="*/ 0 h 1499616"/>
                  <a:gd name="connsiteX0" fmla="*/ 20569 w 827210"/>
                  <a:gd name="connsiteY0" fmla="*/ 0 h 1499616"/>
                  <a:gd name="connsiteX1" fmla="*/ 776240 w 827210"/>
                  <a:gd name="connsiteY1" fmla="*/ 0 h 1499616"/>
                  <a:gd name="connsiteX2" fmla="*/ 737403 w 827210"/>
                  <a:gd name="connsiteY2" fmla="*/ 1192367 h 1499616"/>
                  <a:gd name="connsiteX3" fmla="*/ 20569 w 827210"/>
                  <a:gd name="connsiteY3" fmla="*/ 1499616 h 1499616"/>
                  <a:gd name="connsiteX4" fmla="*/ 20569 w 827210"/>
                  <a:gd name="connsiteY4" fmla="*/ 0 h 1499616"/>
                  <a:gd name="connsiteX0" fmla="*/ 20569 w 841645"/>
                  <a:gd name="connsiteY0" fmla="*/ 0 h 1499616"/>
                  <a:gd name="connsiteX1" fmla="*/ 776240 w 841645"/>
                  <a:gd name="connsiteY1" fmla="*/ 0 h 1499616"/>
                  <a:gd name="connsiteX2" fmla="*/ 737403 w 841645"/>
                  <a:gd name="connsiteY2" fmla="*/ 1192367 h 1499616"/>
                  <a:gd name="connsiteX3" fmla="*/ 20569 w 841645"/>
                  <a:gd name="connsiteY3" fmla="*/ 1499616 h 1499616"/>
                  <a:gd name="connsiteX4" fmla="*/ 20569 w 841645"/>
                  <a:gd name="connsiteY4" fmla="*/ 0 h 1499616"/>
                  <a:gd name="connsiteX0" fmla="*/ 20569 w 919569"/>
                  <a:gd name="connsiteY0" fmla="*/ 0 h 1499616"/>
                  <a:gd name="connsiteX1" fmla="*/ 874426 w 919569"/>
                  <a:gd name="connsiteY1" fmla="*/ 1012 h 1499616"/>
                  <a:gd name="connsiteX2" fmla="*/ 737403 w 919569"/>
                  <a:gd name="connsiteY2" fmla="*/ 1192367 h 1499616"/>
                  <a:gd name="connsiteX3" fmla="*/ 20569 w 919569"/>
                  <a:gd name="connsiteY3" fmla="*/ 1499616 h 1499616"/>
                  <a:gd name="connsiteX4" fmla="*/ 20569 w 919569"/>
                  <a:gd name="connsiteY4" fmla="*/ 0 h 1499616"/>
                  <a:gd name="connsiteX0" fmla="*/ 20569 w 875235"/>
                  <a:gd name="connsiteY0" fmla="*/ 0 h 1499616"/>
                  <a:gd name="connsiteX1" fmla="*/ 874426 w 875235"/>
                  <a:gd name="connsiteY1" fmla="*/ 1012 h 1499616"/>
                  <a:gd name="connsiteX2" fmla="*/ 737403 w 875235"/>
                  <a:gd name="connsiteY2" fmla="*/ 1192367 h 1499616"/>
                  <a:gd name="connsiteX3" fmla="*/ 20569 w 875235"/>
                  <a:gd name="connsiteY3" fmla="*/ 1499616 h 1499616"/>
                  <a:gd name="connsiteX4" fmla="*/ 20569 w 875235"/>
                  <a:gd name="connsiteY4" fmla="*/ 0 h 1499616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338221"/>
                  <a:gd name="connsiteX1" fmla="*/ 901699 w 902508"/>
                  <a:gd name="connsiteY1" fmla="*/ 78974 h 1338221"/>
                  <a:gd name="connsiteX2" fmla="*/ 764676 w 902508"/>
                  <a:gd name="connsiteY2" fmla="*/ 1270329 h 1338221"/>
                  <a:gd name="connsiteX3" fmla="*/ 38391 w 902508"/>
                  <a:gd name="connsiteY3" fmla="*/ 1318393 h 1338221"/>
                  <a:gd name="connsiteX4" fmla="*/ 0 w 902508"/>
                  <a:gd name="connsiteY4" fmla="*/ 0 h 1338221"/>
                  <a:gd name="connsiteX0" fmla="*/ 0 w 902508"/>
                  <a:gd name="connsiteY0" fmla="*/ 0 h 1419679"/>
                  <a:gd name="connsiteX1" fmla="*/ 901699 w 902508"/>
                  <a:gd name="connsiteY1" fmla="*/ 78974 h 1419679"/>
                  <a:gd name="connsiteX2" fmla="*/ 764676 w 902508"/>
                  <a:gd name="connsiteY2" fmla="*/ 1270329 h 1419679"/>
                  <a:gd name="connsiteX3" fmla="*/ 136321 w 902508"/>
                  <a:gd name="connsiteY3" fmla="*/ 1419679 h 1419679"/>
                  <a:gd name="connsiteX4" fmla="*/ 0 w 902508"/>
                  <a:gd name="connsiteY4" fmla="*/ 0 h 1419679"/>
                  <a:gd name="connsiteX0" fmla="*/ 0 w 866365"/>
                  <a:gd name="connsiteY0" fmla="*/ 0 h 1546267"/>
                  <a:gd name="connsiteX1" fmla="*/ 865556 w 866365"/>
                  <a:gd name="connsiteY1" fmla="*/ 205562 h 1546267"/>
                  <a:gd name="connsiteX2" fmla="*/ 728533 w 866365"/>
                  <a:gd name="connsiteY2" fmla="*/ 1396917 h 1546267"/>
                  <a:gd name="connsiteX3" fmla="*/ 100178 w 866365"/>
                  <a:gd name="connsiteY3" fmla="*/ 1546267 h 1546267"/>
                  <a:gd name="connsiteX4" fmla="*/ 0 w 866365"/>
                  <a:gd name="connsiteY4" fmla="*/ 0 h 1546267"/>
                  <a:gd name="connsiteX0" fmla="*/ 0 w 824778"/>
                  <a:gd name="connsiteY0" fmla="*/ 0 h 1546267"/>
                  <a:gd name="connsiteX1" fmla="*/ 823198 w 824778"/>
                  <a:gd name="connsiteY1" fmla="*/ 125936 h 1546267"/>
                  <a:gd name="connsiteX2" fmla="*/ 728533 w 824778"/>
                  <a:gd name="connsiteY2" fmla="*/ 1396917 h 1546267"/>
                  <a:gd name="connsiteX3" fmla="*/ 100178 w 824778"/>
                  <a:gd name="connsiteY3" fmla="*/ 1546267 h 1546267"/>
                  <a:gd name="connsiteX4" fmla="*/ 0 w 824778"/>
                  <a:gd name="connsiteY4" fmla="*/ 0 h 1546267"/>
                  <a:gd name="connsiteX0" fmla="*/ 0 w 824778"/>
                  <a:gd name="connsiteY0" fmla="*/ 0 h 1565831"/>
                  <a:gd name="connsiteX1" fmla="*/ 823198 w 824778"/>
                  <a:gd name="connsiteY1" fmla="*/ 125936 h 1565831"/>
                  <a:gd name="connsiteX2" fmla="*/ 728533 w 824778"/>
                  <a:gd name="connsiteY2" fmla="*/ 1396917 h 1565831"/>
                  <a:gd name="connsiteX3" fmla="*/ 100178 w 824778"/>
                  <a:gd name="connsiteY3" fmla="*/ 1546267 h 1565831"/>
                  <a:gd name="connsiteX4" fmla="*/ 0 w 824778"/>
                  <a:gd name="connsiteY4" fmla="*/ 0 h 1565831"/>
                  <a:gd name="connsiteX0" fmla="*/ 0 w 824778"/>
                  <a:gd name="connsiteY0" fmla="*/ 0 h 1596225"/>
                  <a:gd name="connsiteX1" fmla="*/ 823198 w 824778"/>
                  <a:gd name="connsiteY1" fmla="*/ 125936 h 1596225"/>
                  <a:gd name="connsiteX2" fmla="*/ 728533 w 824778"/>
                  <a:gd name="connsiteY2" fmla="*/ 1396917 h 1596225"/>
                  <a:gd name="connsiteX3" fmla="*/ 100178 w 824778"/>
                  <a:gd name="connsiteY3" fmla="*/ 1546267 h 1596225"/>
                  <a:gd name="connsiteX4" fmla="*/ 0 w 824778"/>
                  <a:gd name="connsiteY4" fmla="*/ 0 h 1596225"/>
                  <a:gd name="connsiteX0" fmla="*/ 0 w 846606"/>
                  <a:gd name="connsiteY0" fmla="*/ 0 h 1633846"/>
                  <a:gd name="connsiteX1" fmla="*/ 823198 w 846606"/>
                  <a:gd name="connsiteY1" fmla="*/ 125936 h 1633846"/>
                  <a:gd name="connsiteX2" fmla="*/ 808015 w 846606"/>
                  <a:gd name="connsiteY2" fmla="*/ 1479371 h 1633846"/>
                  <a:gd name="connsiteX3" fmla="*/ 100178 w 846606"/>
                  <a:gd name="connsiteY3" fmla="*/ 1546267 h 1633846"/>
                  <a:gd name="connsiteX4" fmla="*/ 0 w 846606"/>
                  <a:gd name="connsiteY4" fmla="*/ 0 h 1633846"/>
                  <a:gd name="connsiteX0" fmla="*/ 0 w 846606"/>
                  <a:gd name="connsiteY0" fmla="*/ 0 h 1621471"/>
                  <a:gd name="connsiteX1" fmla="*/ 823198 w 846606"/>
                  <a:gd name="connsiteY1" fmla="*/ 125936 h 1621471"/>
                  <a:gd name="connsiteX2" fmla="*/ 808015 w 846606"/>
                  <a:gd name="connsiteY2" fmla="*/ 1479371 h 1621471"/>
                  <a:gd name="connsiteX3" fmla="*/ 191657 w 846606"/>
                  <a:gd name="connsiteY3" fmla="*/ 1516595 h 1621471"/>
                  <a:gd name="connsiteX4" fmla="*/ 0 w 846606"/>
                  <a:gd name="connsiteY4" fmla="*/ 0 h 1621471"/>
                  <a:gd name="connsiteX0" fmla="*/ 0 w 846606"/>
                  <a:gd name="connsiteY0" fmla="*/ 0 h 1633472"/>
                  <a:gd name="connsiteX1" fmla="*/ 823198 w 846606"/>
                  <a:gd name="connsiteY1" fmla="*/ 125936 h 1633472"/>
                  <a:gd name="connsiteX2" fmla="*/ 808015 w 846606"/>
                  <a:gd name="connsiteY2" fmla="*/ 1479371 h 1633472"/>
                  <a:gd name="connsiteX3" fmla="*/ 191657 w 846606"/>
                  <a:gd name="connsiteY3" fmla="*/ 1516595 h 1633472"/>
                  <a:gd name="connsiteX4" fmla="*/ 0 w 846606"/>
                  <a:gd name="connsiteY4" fmla="*/ 0 h 1633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6606" h="1633472">
                    <a:moveTo>
                      <a:pt x="0" y="0"/>
                    </a:moveTo>
                    <a:lnTo>
                      <a:pt x="823198" y="125936"/>
                    </a:lnTo>
                    <a:cubicBezTo>
                      <a:pt x="832712" y="571156"/>
                      <a:pt x="878521" y="1258679"/>
                      <a:pt x="808015" y="1479371"/>
                    </a:cubicBezTo>
                    <a:cubicBezTo>
                      <a:pt x="551744" y="1730491"/>
                      <a:pt x="349006" y="1623484"/>
                      <a:pt x="191657" y="1516595"/>
                    </a:cubicBezTo>
                    <a:cubicBezTo>
                      <a:pt x="81929" y="1028915"/>
                      <a:pt x="184739" y="450462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2" name="Rettangolo 73">
                <a:extLst>
                  <a:ext uri="{FF2B5EF4-FFF2-40B4-BE49-F238E27FC236}">
                    <a16:creationId xmlns:a16="http://schemas.microsoft.com/office/drawing/2014/main" id="{F1FF4283-ABC5-8C35-B7F7-46AE098186C6}"/>
                  </a:ext>
                </a:extLst>
              </p:cNvPr>
              <p:cNvSpPr/>
              <p:nvPr/>
            </p:nvSpPr>
            <p:spPr>
              <a:xfrm rot="230045">
                <a:off x="9076149" y="5519705"/>
                <a:ext cx="309837" cy="620832"/>
              </a:xfrm>
              <a:custGeom>
                <a:avLst/>
                <a:gdLst>
                  <a:gd name="connsiteX0" fmla="*/ 0 w 332697"/>
                  <a:gd name="connsiteY0" fmla="*/ 0 h 590959"/>
                  <a:gd name="connsiteX1" fmla="*/ 33269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2217 w 332697"/>
                  <a:gd name="connsiteY1" fmla="*/ 3048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602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23706 h 614665"/>
                  <a:gd name="connsiteX1" fmla="*/ 306027 w 332697"/>
                  <a:gd name="connsiteY1" fmla="*/ 23706 h 614665"/>
                  <a:gd name="connsiteX2" fmla="*/ 332697 w 332697"/>
                  <a:gd name="connsiteY2" fmla="*/ 614665 h 614665"/>
                  <a:gd name="connsiteX3" fmla="*/ 0 w 332697"/>
                  <a:gd name="connsiteY3" fmla="*/ 614665 h 614665"/>
                  <a:gd name="connsiteX4" fmla="*/ 0 w 332697"/>
                  <a:gd name="connsiteY4" fmla="*/ 23706 h 614665"/>
                  <a:gd name="connsiteX0" fmla="*/ 0 w 332697"/>
                  <a:gd name="connsiteY0" fmla="*/ 34524 h 625483"/>
                  <a:gd name="connsiteX1" fmla="*/ 306027 w 332697"/>
                  <a:gd name="connsiteY1" fmla="*/ 34524 h 625483"/>
                  <a:gd name="connsiteX2" fmla="*/ 332697 w 332697"/>
                  <a:gd name="connsiteY2" fmla="*/ 625483 h 625483"/>
                  <a:gd name="connsiteX3" fmla="*/ 0 w 332697"/>
                  <a:gd name="connsiteY3" fmla="*/ 625483 h 625483"/>
                  <a:gd name="connsiteX4" fmla="*/ 0 w 332697"/>
                  <a:gd name="connsiteY4" fmla="*/ 34524 h 625483"/>
                  <a:gd name="connsiteX0" fmla="*/ 0 w 306027"/>
                  <a:gd name="connsiteY0" fmla="*/ 34524 h 625483"/>
                  <a:gd name="connsiteX1" fmla="*/ 306027 w 306027"/>
                  <a:gd name="connsiteY1" fmla="*/ 34524 h 625483"/>
                  <a:gd name="connsiteX2" fmla="*/ 302217 w 306027"/>
                  <a:gd name="connsiteY2" fmla="*/ 614053 h 625483"/>
                  <a:gd name="connsiteX3" fmla="*/ 0 w 306027"/>
                  <a:gd name="connsiteY3" fmla="*/ 625483 h 625483"/>
                  <a:gd name="connsiteX4" fmla="*/ 0 w 306027"/>
                  <a:gd name="connsiteY4" fmla="*/ 34524 h 625483"/>
                  <a:gd name="connsiteX0" fmla="*/ 0 w 302217"/>
                  <a:gd name="connsiteY0" fmla="*/ 5802 h 596761"/>
                  <a:gd name="connsiteX1" fmla="*/ 264117 w 302217"/>
                  <a:gd name="connsiteY1" fmla="*/ 181062 h 596761"/>
                  <a:gd name="connsiteX2" fmla="*/ 302217 w 302217"/>
                  <a:gd name="connsiteY2" fmla="*/ 585331 h 596761"/>
                  <a:gd name="connsiteX3" fmla="*/ 0 w 302217"/>
                  <a:gd name="connsiteY3" fmla="*/ 596761 h 596761"/>
                  <a:gd name="connsiteX4" fmla="*/ 0 w 302217"/>
                  <a:gd name="connsiteY4" fmla="*/ 5802 h 596761"/>
                  <a:gd name="connsiteX0" fmla="*/ 0 w 309837"/>
                  <a:gd name="connsiteY0" fmla="*/ 32444 h 623403"/>
                  <a:gd name="connsiteX1" fmla="*/ 309837 w 309837"/>
                  <a:gd name="connsiteY1" fmla="*/ 36254 h 623403"/>
                  <a:gd name="connsiteX2" fmla="*/ 302217 w 309837"/>
                  <a:gd name="connsiteY2" fmla="*/ 611973 h 623403"/>
                  <a:gd name="connsiteX3" fmla="*/ 0 w 309837"/>
                  <a:gd name="connsiteY3" fmla="*/ 623403 h 623403"/>
                  <a:gd name="connsiteX4" fmla="*/ 0 w 309837"/>
                  <a:gd name="connsiteY4" fmla="*/ 32444 h 623403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302217 w 309837"/>
                  <a:gd name="connsiteY2" fmla="*/ 607119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285738 w 309837"/>
                  <a:gd name="connsiteY2" fmla="*/ 589131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6766"/>
                  <a:gd name="connsiteX1" fmla="*/ 309837 w 309837"/>
                  <a:gd name="connsiteY1" fmla="*/ 31400 h 616766"/>
                  <a:gd name="connsiteX2" fmla="*/ 285738 w 309837"/>
                  <a:gd name="connsiteY2" fmla="*/ 589131 h 616766"/>
                  <a:gd name="connsiteX3" fmla="*/ 26610 w 309837"/>
                  <a:gd name="connsiteY3" fmla="*/ 616766 h 616766"/>
                  <a:gd name="connsiteX4" fmla="*/ 0 w 309837"/>
                  <a:gd name="connsiteY4" fmla="*/ 39020 h 616766"/>
                  <a:gd name="connsiteX0" fmla="*/ 0 w 309837"/>
                  <a:gd name="connsiteY0" fmla="*/ 39020 h 628935"/>
                  <a:gd name="connsiteX1" fmla="*/ 309837 w 309837"/>
                  <a:gd name="connsiteY1" fmla="*/ 31400 h 628935"/>
                  <a:gd name="connsiteX2" fmla="*/ 285738 w 309837"/>
                  <a:gd name="connsiteY2" fmla="*/ 589131 h 628935"/>
                  <a:gd name="connsiteX3" fmla="*/ 15967 w 309837"/>
                  <a:gd name="connsiteY3" fmla="*/ 628935 h 628935"/>
                  <a:gd name="connsiteX4" fmla="*/ 0 w 309837"/>
                  <a:gd name="connsiteY4" fmla="*/ 39020 h 628935"/>
                  <a:gd name="connsiteX0" fmla="*/ 0 w 309837"/>
                  <a:gd name="connsiteY0" fmla="*/ 39020 h 613984"/>
                  <a:gd name="connsiteX1" fmla="*/ 309837 w 309837"/>
                  <a:gd name="connsiteY1" fmla="*/ 31400 h 613984"/>
                  <a:gd name="connsiteX2" fmla="*/ 285738 w 309837"/>
                  <a:gd name="connsiteY2" fmla="*/ 589131 h 613984"/>
                  <a:gd name="connsiteX3" fmla="*/ 11146 w 309837"/>
                  <a:gd name="connsiteY3" fmla="*/ 613984 h 613984"/>
                  <a:gd name="connsiteX4" fmla="*/ 0 w 309837"/>
                  <a:gd name="connsiteY4" fmla="*/ 39020 h 613984"/>
                  <a:gd name="connsiteX0" fmla="*/ 0 w 309837"/>
                  <a:gd name="connsiteY0" fmla="*/ 39020 h 621034"/>
                  <a:gd name="connsiteX1" fmla="*/ 309837 w 309837"/>
                  <a:gd name="connsiteY1" fmla="*/ 31400 h 621034"/>
                  <a:gd name="connsiteX2" fmla="*/ 285738 w 309837"/>
                  <a:gd name="connsiteY2" fmla="*/ 589131 h 621034"/>
                  <a:gd name="connsiteX3" fmla="*/ 11146 w 309837"/>
                  <a:gd name="connsiteY3" fmla="*/ 613984 h 621034"/>
                  <a:gd name="connsiteX4" fmla="*/ 0 w 309837"/>
                  <a:gd name="connsiteY4" fmla="*/ 39020 h 621034"/>
                  <a:gd name="connsiteX0" fmla="*/ 0 w 309837"/>
                  <a:gd name="connsiteY0" fmla="*/ 39020 h 622514"/>
                  <a:gd name="connsiteX1" fmla="*/ 309837 w 309837"/>
                  <a:gd name="connsiteY1" fmla="*/ 31400 h 622514"/>
                  <a:gd name="connsiteX2" fmla="*/ 285738 w 309837"/>
                  <a:gd name="connsiteY2" fmla="*/ 589131 h 622514"/>
                  <a:gd name="connsiteX3" fmla="*/ 11146 w 309837"/>
                  <a:gd name="connsiteY3" fmla="*/ 613984 h 622514"/>
                  <a:gd name="connsiteX4" fmla="*/ 0 w 309837"/>
                  <a:gd name="connsiteY4" fmla="*/ 39020 h 622514"/>
                  <a:gd name="connsiteX0" fmla="*/ 0 w 309837"/>
                  <a:gd name="connsiteY0" fmla="*/ 39020 h 621198"/>
                  <a:gd name="connsiteX1" fmla="*/ 309837 w 309837"/>
                  <a:gd name="connsiteY1" fmla="*/ 31400 h 621198"/>
                  <a:gd name="connsiteX2" fmla="*/ 304236 w 309837"/>
                  <a:gd name="connsiteY2" fmla="*/ 580254 h 621198"/>
                  <a:gd name="connsiteX3" fmla="*/ 11146 w 309837"/>
                  <a:gd name="connsiteY3" fmla="*/ 613984 h 621198"/>
                  <a:gd name="connsiteX4" fmla="*/ 0 w 309837"/>
                  <a:gd name="connsiteY4" fmla="*/ 39020 h 621198"/>
                  <a:gd name="connsiteX0" fmla="*/ 0 w 309837"/>
                  <a:gd name="connsiteY0" fmla="*/ 39020 h 620832"/>
                  <a:gd name="connsiteX1" fmla="*/ 309837 w 309837"/>
                  <a:gd name="connsiteY1" fmla="*/ 31400 h 620832"/>
                  <a:gd name="connsiteX2" fmla="*/ 292577 w 309837"/>
                  <a:gd name="connsiteY2" fmla="*/ 577217 h 620832"/>
                  <a:gd name="connsiteX3" fmla="*/ 11146 w 309837"/>
                  <a:gd name="connsiteY3" fmla="*/ 613984 h 620832"/>
                  <a:gd name="connsiteX4" fmla="*/ 0 w 309837"/>
                  <a:gd name="connsiteY4" fmla="*/ 39020 h 620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9837" h="620832">
                    <a:moveTo>
                      <a:pt x="0" y="39020"/>
                    </a:moveTo>
                    <a:cubicBezTo>
                      <a:pt x="109629" y="920"/>
                      <a:pt x="162108" y="-21940"/>
                      <a:pt x="309837" y="31400"/>
                    </a:cubicBezTo>
                    <a:lnTo>
                      <a:pt x="292577" y="577217"/>
                    </a:lnTo>
                    <a:cubicBezTo>
                      <a:pt x="205612" y="596651"/>
                      <a:pt x="93311" y="636876"/>
                      <a:pt x="11146" y="613984"/>
                    </a:cubicBezTo>
                    <a:lnTo>
                      <a:pt x="0" y="3902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56" name="Ovale 55">
              <a:extLst>
                <a:ext uri="{FF2B5EF4-FFF2-40B4-BE49-F238E27FC236}">
                  <a16:creationId xmlns:a16="http://schemas.microsoft.com/office/drawing/2014/main" id="{C4A31AA6-3B25-2596-8836-FC8F99D62C4B}"/>
                </a:ext>
              </a:extLst>
            </p:cNvPr>
            <p:cNvSpPr/>
            <p:nvPr/>
          </p:nvSpPr>
          <p:spPr>
            <a:xfrm rot="556420">
              <a:off x="7186720" y="5748667"/>
              <a:ext cx="772156" cy="24422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7" name="Rettangolo 70">
              <a:extLst>
                <a:ext uri="{FF2B5EF4-FFF2-40B4-BE49-F238E27FC236}">
                  <a16:creationId xmlns:a16="http://schemas.microsoft.com/office/drawing/2014/main" id="{274A07B5-F775-AE34-F417-F1C8A0A09DB7}"/>
                </a:ext>
              </a:extLst>
            </p:cNvPr>
            <p:cNvSpPr/>
            <p:nvPr/>
          </p:nvSpPr>
          <p:spPr>
            <a:xfrm rot="767930">
              <a:off x="7238988" y="4646225"/>
              <a:ext cx="930846" cy="1276261"/>
            </a:xfrm>
            <a:custGeom>
              <a:avLst/>
              <a:gdLst>
                <a:gd name="connsiteX0" fmla="*/ 0 w 755671"/>
                <a:gd name="connsiteY0" fmla="*/ 0 h 1499616"/>
                <a:gd name="connsiteX1" fmla="*/ 755671 w 755671"/>
                <a:gd name="connsiteY1" fmla="*/ 0 h 1499616"/>
                <a:gd name="connsiteX2" fmla="*/ 755671 w 755671"/>
                <a:gd name="connsiteY2" fmla="*/ 1499616 h 1499616"/>
                <a:gd name="connsiteX3" fmla="*/ 0 w 755671"/>
                <a:gd name="connsiteY3" fmla="*/ 1499616 h 1499616"/>
                <a:gd name="connsiteX4" fmla="*/ 0 w 755671"/>
                <a:gd name="connsiteY4" fmla="*/ 0 h 1499616"/>
                <a:gd name="connsiteX0" fmla="*/ 0 w 755671"/>
                <a:gd name="connsiteY0" fmla="*/ 0 h 1499616"/>
                <a:gd name="connsiteX1" fmla="*/ 755671 w 755671"/>
                <a:gd name="connsiteY1" fmla="*/ 0 h 1499616"/>
                <a:gd name="connsiteX2" fmla="*/ 755671 w 755671"/>
                <a:gd name="connsiteY2" fmla="*/ 1499616 h 1499616"/>
                <a:gd name="connsiteX3" fmla="*/ 0 w 755671"/>
                <a:gd name="connsiteY3" fmla="*/ 1499616 h 1499616"/>
                <a:gd name="connsiteX4" fmla="*/ 0 w 755671"/>
                <a:gd name="connsiteY4" fmla="*/ 0 h 1499616"/>
                <a:gd name="connsiteX0" fmla="*/ 20569 w 776240"/>
                <a:gd name="connsiteY0" fmla="*/ 0 h 1499616"/>
                <a:gd name="connsiteX1" fmla="*/ 776240 w 776240"/>
                <a:gd name="connsiteY1" fmla="*/ 0 h 1499616"/>
                <a:gd name="connsiteX2" fmla="*/ 776240 w 776240"/>
                <a:gd name="connsiteY2" fmla="*/ 1499616 h 1499616"/>
                <a:gd name="connsiteX3" fmla="*/ 20569 w 776240"/>
                <a:gd name="connsiteY3" fmla="*/ 1499616 h 1499616"/>
                <a:gd name="connsiteX4" fmla="*/ 20569 w 776240"/>
                <a:gd name="connsiteY4" fmla="*/ 0 h 1499616"/>
                <a:gd name="connsiteX0" fmla="*/ 20569 w 835845"/>
                <a:gd name="connsiteY0" fmla="*/ 0 h 1499616"/>
                <a:gd name="connsiteX1" fmla="*/ 776240 w 835845"/>
                <a:gd name="connsiteY1" fmla="*/ 0 h 1499616"/>
                <a:gd name="connsiteX2" fmla="*/ 776240 w 835845"/>
                <a:gd name="connsiteY2" fmla="*/ 1499616 h 1499616"/>
                <a:gd name="connsiteX3" fmla="*/ 20569 w 835845"/>
                <a:gd name="connsiteY3" fmla="*/ 1499616 h 1499616"/>
                <a:gd name="connsiteX4" fmla="*/ 20569 w 835845"/>
                <a:gd name="connsiteY4" fmla="*/ 0 h 1499616"/>
                <a:gd name="connsiteX0" fmla="*/ 20569 w 818819"/>
                <a:gd name="connsiteY0" fmla="*/ 0 h 1499616"/>
                <a:gd name="connsiteX1" fmla="*/ 776240 w 818819"/>
                <a:gd name="connsiteY1" fmla="*/ 0 h 1499616"/>
                <a:gd name="connsiteX2" fmla="*/ 684800 w 818819"/>
                <a:gd name="connsiteY2" fmla="*/ 1493520 h 1499616"/>
                <a:gd name="connsiteX3" fmla="*/ 20569 w 818819"/>
                <a:gd name="connsiteY3" fmla="*/ 1499616 h 1499616"/>
                <a:gd name="connsiteX4" fmla="*/ 20569 w 818819"/>
                <a:gd name="connsiteY4" fmla="*/ 0 h 1499616"/>
                <a:gd name="connsiteX0" fmla="*/ 20569 w 818819"/>
                <a:gd name="connsiteY0" fmla="*/ 0 h 1547056"/>
                <a:gd name="connsiteX1" fmla="*/ 776240 w 818819"/>
                <a:gd name="connsiteY1" fmla="*/ 0 h 1547056"/>
                <a:gd name="connsiteX2" fmla="*/ 684800 w 818819"/>
                <a:gd name="connsiteY2" fmla="*/ 1493520 h 1547056"/>
                <a:gd name="connsiteX3" fmla="*/ 20569 w 818819"/>
                <a:gd name="connsiteY3" fmla="*/ 1499616 h 1547056"/>
                <a:gd name="connsiteX4" fmla="*/ 20569 w 818819"/>
                <a:gd name="connsiteY4" fmla="*/ 0 h 1547056"/>
                <a:gd name="connsiteX0" fmla="*/ 20569 w 826508"/>
                <a:gd name="connsiteY0" fmla="*/ 0 h 1499616"/>
                <a:gd name="connsiteX1" fmla="*/ 776240 w 826508"/>
                <a:gd name="connsiteY1" fmla="*/ 0 h 1499616"/>
                <a:gd name="connsiteX2" fmla="*/ 733667 w 826508"/>
                <a:gd name="connsiteY2" fmla="*/ 1170381 h 1499616"/>
                <a:gd name="connsiteX3" fmla="*/ 20569 w 826508"/>
                <a:gd name="connsiteY3" fmla="*/ 1499616 h 1499616"/>
                <a:gd name="connsiteX4" fmla="*/ 20569 w 826508"/>
                <a:gd name="connsiteY4" fmla="*/ 0 h 1499616"/>
                <a:gd name="connsiteX0" fmla="*/ 20569 w 827210"/>
                <a:gd name="connsiteY0" fmla="*/ 0 h 1499616"/>
                <a:gd name="connsiteX1" fmla="*/ 776240 w 827210"/>
                <a:gd name="connsiteY1" fmla="*/ 0 h 1499616"/>
                <a:gd name="connsiteX2" fmla="*/ 737403 w 827210"/>
                <a:gd name="connsiteY2" fmla="*/ 1192367 h 1499616"/>
                <a:gd name="connsiteX3" fmla="*/ 20569 w 827210"/>
                <a:gd name="connsiteY3" fmla="*/ 1499616 h 1499616"/>
                <a:gd name="connsiteX4" fmla="*/ 20569 w 827210"/>
                <a:gd name="connsiteY4" fmla="*/ 0 h 1499616"/>
                <a:gd name="connsiteX0" fmla="*/ 20569 w 841645"/>
                <a:gd name="connsiteY0" fmla="*/ 0 h 1499616"/>
                <a:gd name="connsiteX1" fmla="*/ 776240 w 841645"/>
                <a:gd name="connsiteY1" fmla="*/ 0 h 1499616"/>
                <a:gd name="connsiteX2" fmla="*/ 737403 w 841645"/>
                <a:gd name="connsiteY2" fmla="*/ 1192367 h 1499616"/>
                <a:gd name="connsiteX3" fmla="*/ 20569 w 841645"/>
                <a:gd name="connsiteY3" fmla="*/ 1499616 h 1499616"/>
                <a:gd name="connsiteX4" fmla="*/ 20569 w 841645"/>
                <a:gd name="connsiteY4" fmla="*/ 0 h 1499616"/>
                <a:gd name="connsiteX0" fmla="*/ 20569 w 919569"/>
                <a:gd name="connsiteY0" fmla="*/ 0 h 1499616"/>
                <a:gd name="connsiteX1" fmla="*/ 874426 w 919569"/>
                <a:gd name="connsiteY1" fmla="*/ 1012 h 1499616"/>
                <a:gd name="connsiteX2" fmla="*/ 737403 w 919569"/>
                <a:gd name="connsiteY2" fmla="*/ 1192367 h 1499616"/>
                <a:gd name="connsiteX3" fmla="*/ 20569 w 919569"/>
                <a:gd name="connsiteY3" fmla="*/ 1499616 h 1499616"/>
                <a:gd name="connsiteX4" fmla="*/ 20569 w 919569"/>
                <a:gd name="connsiteY4" fmla="*/ 0 h 1499616"/>
                <a:gd name="connsiteX0" fmla="*/ 20569 w 875235"/>
                <a:gd name="connsiteY0" fmla="*/ 0 h 1499616"/>
                <a:gd name="connsiteX1" fmla="*/ 874426 w 875235"/>
                <a:gd name="connsiteY1" fmla="*/ 1012 h 1499616"/>
                <a:gd name="connsiteX2" fmla="*/ 737403 w 875235"/>
                <a:gd name="connsiteY2" fmla="*/ 1192367 h 1499616"/>
                <a:gd name="connsiteX3" fmla="*/ 20569 w 875235"/>
                <a:gd name="connsiteY3" fmla="*/ 1499616 h 1499616"/>
                <a:gd name="connsiteX4" fmla="*/ 20569 w 875235"/>
                <a:gd name="connsiteY4" fmla="*/ 0 h 1499616"/>
                <a:gd name="connsiteX0" fmla="*/ 0 w 902508"/>
                <a:gd name="connsiteY0" fmla="*/ 0 h 1577578"/>
                <a:gd name="connsiteX1" fmla="*/ 901699 w 902508"/>
                <a:gd name="connsiteY1" fmla="*/ 78974 h 1577578"/>
                <a:gd name="connsiteX2" fmla="*/ 764676 w 902508"/>
                <a:gd name="connsiteY2" fmla="*/ 1270329 h 1577578"/>
                <a:gd name="connsiteX3" fmla="*/ 47842 w 902508"/>
                <a:gd name="connsiteY3" fmla="*/ 1577578 h 1577578"/>
                <a:gd name="connsiteX4" fmla="*/ 0 w 902508"/>
                <a:gd name="connsiteY4" fmla="*/ 0 h 1577578"/>
                <a:gd name="connsiteX0" fmla="*/ 0 w 902508"/>
                <a:gd name="connsiteY0" fmla="*/ 0 h 1577578"/>
                <a:gd name="connsiteX1" fmla="*/ 901699 w 902508"/>
                <a:gd name="connsiteY1" fmla="*/ 78974 h 1577578"/>
                <a:gd name="connsiteX2" fmla="*/ 764676 w 902508"/>
                <a:gd name="connsiteY2" fmla="*/ 1270329 h 1577578"/>
                <a:gd name="connsiteX3" fmla="*/ 47842 w 902508"/>
                <a:gd name="connsiteY3" fmla="*/ 1577578 h 1577578"/>
                <a:gd name="connsiteX4" fmla="*/ 0 w 902508"/>
                <a:gd name="connsiteY4" fmla="*/ 0 h 1577578"/>
                <a:gd name="connsiteX0" fmla="*/ 0 w 902508"/>
                <a:gd name="connsiteY0" fmla="*/ 0 h 1338221"/>
                <a:gd name="connsiteX1" fmla="*/ 901699 w 902508"/>
                <a:gd name="connsiteY1" fmla="*/ 78974 h 1338221"/>
                <a:gd name="connsiteX2" fmla="*/ 764676 w 902508"/>
                <a:gd name="connsiteY2" fmla="*/ 1270329 h 1338221"/>
                <a:gd name="connsiteX3" fmla="*/ 38391 w 902508"/>
                <a:gd name="connsiteY3" fmla="*/ 1318393 h 1338221"/>
                <a:gd name="connsiteX4" fmla="*/ 0 w 902508"/>
                <a:gd name="connsiteY4" fmla="*/ 0 h 1338221"/>
                <a:gd name="connsiteX0" fmla="*/ 0 w 902508"/>
                <a:gd name="connsiteY0" fmla="*/ 0 h 1419679"/>
                <a:gd name="connsiteX1" fmla="*/ 901699 w 902508"/>
                <a:gd name="connsiteY1" fmla="*/ 78974 h 1419679"/>
                <a:gd name="connsiteX2" fmla="*/ 764676 w 902508"/>
                <a:gd name="connsiteY2" fmla="*/ 1270329 h 1419679"/>
                <a:gd name="connsiteX3" fmla="*/ 136321 w 902508"/>
                <a:gd name="connsiteY3" fmla="*/ 1419679 h 1419679"/>
                <a:gd name="connsiteX4" fmla="*/ 0 w 902508"/>
                <a:gd name="connsiteY4" fmla="*/ 0 h 1419679"/>
                <a:gd name="connsiteX0" fmla="*/ 0 w 866365"/>
                <a:gd name="connsiteY0" fmla="*/ 0 h 1546267"/>
                <a:gd name="connsiteX1" fmla="*/ 865556 w 866365"/>
                <a:gd name="connsiteY1" fmla="*/ 205562 h 1546267"/>
                <a:gd name="connsiteX2" fmla="*/ 728533 w 866365"/>
                <a:gd name="connsiteY2" fmla="*/ 1396917 h 1546267"/>
                <a:gd name="connsiteX3" fmla="*/ 100178 w 866365"/>
                <a:gd name="connsiteY3" fmla="*/ 1546267 h 1546267"/>
                <a:gd name="connsiteX4" fmla="*/ 0 w 866365"/>
                <a:gd name="connsiteY4" fmla="*/ 0 h 1546267"/>
                <a:gd name="connsiteX0" fmla="*/ 0 w 824778"/>
                <a:gd name="connsiteY0" fmla="*/ 0 h 1546267"/>
                <a:gd name="connsiteX1" fmla="*/ 823198 w 824778"/>
                <a:gd name="connsiteY1" fmla="*/ 125936 h 1546267"/>
                <a:gd name="connsiteX2" fmla="*/ 728533 w 824778"/>
                <a:gd name="connsiteY2" fmla="*/ 1396917 h 1546267"/>
                <a:gd name="connsiteX3" fmla="*/ 100178 w 824778"/>
                <a:gd name="connsiteY3" fmla="*/ 1546267 h 1546267"/>
                <a:gd name="connsiteX4" fmla="*/ 0 w 824778"/>
                <a:gd name="connsiteY4" fmla="*/ 0 h 1546267"/>
                <a:gd name="connsiteX0" fmla="*/ 0 w 824778"/>
                <a:gd name="connsiteY0" fmla="*/ 0 h 1565831"/>
                <a:gd name="connsiteX1" fmla="*/ 823198 w 824778"/>
                <a:gd name="connsiteY1" fmla="*/ 125936 h 1565831"/>
                <a:gd name="connsiteX2" fmla="*/ 728533 w 824778"/>
                <a:gd name="connsiteY2" fmla="*/ 1396917 h 1565831"/>
                <a:gd name="connsiteX3" fmla="*/ 100178 w 824778"/>
                <a:gd name="connsiteY3" fmla="*/ 1546267 h 1565831"/>
                <a:gd name="connsiteX4" fmla="*/ 0 w 824778"/>
                <a:gd name="connsiteY4" fmla="*/ 0 h 1565831"/>
                <a:gd name="connsiteX0" fmla="*/ 0 w 824778"/>
                <a:gd name="connsiteY0" fmla="*/ 0 h 1596225"/>
                <a:gd name="connsiteX1" fmla="*/ 823198 w 824778"/>
                <a:gd name="connsiteY1" fmla="*/ 125936 h 1596225"/>
                <a:gd name="connsiteX2" fmla="*/ 728533 w 824778"/>
                <a:gd name="connsiteY2" fmla="*/ 1396917 h 1596225"/>
                <a:gd name="connsiteX3" fmla="*/ 100178 w 824778"/>
                <a:gd name="connsiteY3" fmla="*/ 1546267 h 1596225"/>
                <a:gd name="connsiteX4" fmla="*/ 0 w 824778"/>
                <a:gd name="connsiteY4" fmla="*/ 0 h 159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778" h="1596225">
                  <a:moveTo>
                    <a:pt x="0" y="0"/>
                  </a:moveTo>
                  <a:lnTo>
                    <a:pt x="823198" y="125936"/>
                  </a:lnTo>
                  <a:cubicBezTo>
                    <a:pt x="832712" y="571156"/>
                    <a:pt x="799039" y="1176225"/>
                    <a:pt x="728533" y="1396917"/>
                  </a:cubicBezTo>
                  <a:cubicBezTo>
                    <a:pt x="472262" y="1648037"/>
                    <a:pt x="287691" y="1616189"/>
                    <a:pt x="100178" y="1546267"/>
                  </a:cubicBezTo>
                  <a:cubicBezTo>
                    <a:pt x="-9550" y="1058587"/>
                    <a:pt x="184739" y="450462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8" name="Rettangolo 73">
              <a:extLst>
                <a:ext uri="{FF2B5EF4-FFF2-40B4-BE49-F238E27FC236}">
                  <a16:creationId xmlns:a16="http://schemas.microsoft.com/office/drawing/2014/main" id="{EF95AB6D-DBED-4CA3-C937-A0E59FF57FEF}"/>
                </a:ext>
              </a:extLst>
            </p:cNvPr>
            <p:cNvSpPr/>
            <p:nvPr/>
          </p:nvSpPr>
          <p:spPr>
            <a:xfrm rot="777002">
              <a:off x="7486574" y="5308285"/>
              <a:ext cx="322509" cy="611179"/>
            </a:xfrm>
            <a:custGeom>
              <a:avLst/>
              <a:gdLst>
                <a:gd name="connsiteX0" fmla="*/ 0 w 332697"/>
                <a:gd name="connsiteY0" fmla="*/ 0 h 590959"/>
                <a:gd name="connsiteX1" fmla="*/ 332697 w 332697"/>
                <a:gd name="connsiteY1" fmla="*/ 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0 h 590959"/>
                <a:gd name="connsiteX1" fmla="*/ 302217 w 332697"/>
                <a:gd name="connsiteY1" fmla="*/ 3048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0 h 590959"/>
                <a:gd name="connsiteX1" fmla="*/ 306027 w 332697"/>
                <a:gd name="connsiteY1" fmla="*/ 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23706 h 614665"/>
                <a:gd name="connsiteX1" fmla="*/ 306027 w 332697"/>
                <a:gd name="connsiteY1" fmla="*/ 23706 h 614665"/>
                <a:gd name="connsiteX2" fmla="*/ 332697 w 332697"/>
                <a:gd name="connsiteY2" fmla="*/ 614665 h 614665"/>
                <a:gd name="connsiteX3" fmla="*/ 0 w 332697"/>
                <a:gd name="connsiteY3" fmla="*/ 614665 h 614665"/>
                <a:gd name="connsiteX4" fmla="*/ 0 w 332697"/>
                <a:gd name="connsiteY4" fmla="*/ 23706 h 614665"/>
                <a:gd name="connsiteX0" fmla="*/ 0 w 332697"/>
                <a:gd name="connsiteY0" fmla="*/ 34524 h 625483"/>
                <a:gd name="connsiteX1" fmla="*/ 306027 w 332697"/>
                <a:gd name="connsiteY1" fmla="*/ 34524 h 625483"/>
                <a:gd name="connsiteX2" fmla="*/ 332697 w 332697"/>
                <a:gd name="connsiteY2" fmla="*/ 625483 h 625483"/>
                <a:gd name="connsiteX3" fmla="*/ 0 w 332697"/>
                <a:gd name="connsiteY3" fmla="*/ 625483 h 625483"/>
                <a:gd name="connsiteX4" fmla="*/ 0 w 332697"/>
                <a:gd name="connsiteY4" fmla="*/ 34524 h 625483"/>
                <a:gd name="connsiteX0" fmla="*/ 0 w 306027"/>
                <a:gd name="connsiteY0" fmla="*/ 34524 h 625483"/>
                <a:gd name="connsiteX1" fmla="*/ 306027 w 306027"/>
                <a:gd name="connsiteY1" fmla="*/ 34524 h 625483"/>
                <a:gd name="connsiteX2" fmla="*/ 302217 w 306027"/>
                <a:gd name="connsiteY2" fmla="*/ 614053 h 625483"/>
                <a:gd name="connsiteX3" fmla="*/ 0 w 306027"/>
                <a:gd name="connsiteY3" fmla="*/ 625483 h 625483"/>
                <a:gd name="connsiteX4" fmla="*/ 0 w 306027"/>
                <a:gd name="connsiteY4" fmla="*/ 34524 h 625483"/>
                <a:gd name="connsiteX0" fmla="*/ 0 w 302217"/>
                <a:gd name="connsiteY0" fmla="*/ 5802 h 596761"/>
                <a:gd name="connsiteX1" fmla="*/ 264117 w 302217"/>
                <a:gd name="connsiteY1" fmla="*/ 181062 h 596761"/>
                <a:gd name="connsiteX2" fmla="*/ 302217 w 302217"/>
                <a:gd name="connsiteY2" fmla="*/ 585331 h 596761"/>
                <a:gd name="connsiteX3" fmla="*/ 0 w 302217"/>
                <a:gd name="connsiteY3" fmla="*/ 596761 h 596761"/>
                <a:gd name="connsiteX4" fmla="*/ 0 w 302217"/>
                <a:gd name="connsiteY4" fmla="*/ 5802 h 596761"/>
                <a:gd name="connsiteX0" fmla="*/ 0 w 309837"/>
                <a:gd name="connsiteY0" fmla="*/ 32444 h 623403"/>
                <a:gd name="connsiteX1" fmla="*/ 309837 w 309837"/>
                <a:gd name="connsiteY1" fmla="*/ 36254 h 623403"/>
                <a:gd name="connsiteX2" fmla="*/ 302217 w 309837"/>
                <a:gd name="connsiteY2" fmla="*/ 611973 h 623403"/>
                <a:gd name="connsiteX3" fmla="*/ 0 w 309837"/>
                <a:gd name="connsiteY3" fmla="*/ 623403 h 623403"/>
                <a:gd name="connsiteX4" fmla="*/ 0 w 309837"/>
                <a:gd name="connsiteY4" fmla="*/ 32444 h 623403"/>
                <a:gd name="connsiteX0" fmla="*/ 0 w 309837"/>
                <a:gd name="connsiteY0" fmla="*/ 39020 h 618549"/>
                <a:gd name="connsiteX1" fmla="*/ 309837 w 309837"/>
                <a:gd name="connsiteY1" fmla="*/ 31400 h 618549"/>
                <a:gd name="connsiteX2" fmla="*/ 302217 w 309837"/>
                <a:gd name="connsiteY2" fmla="*/ 607119 h 618549"/>
                <a:gd name="connsiteX3" fmla="*/ 0 w 309837"/>
                <a:gd name="connsiteY3" fmla="*/ 618549 h 618549"/>
                <a:gd name="connsiteX4" fmla="*/ 0 w 309837"/>
                <a:gd name="connsiteY4" fmla="*/ 39020 h 618549"/>
                <a:gd name="connsiteX0" fmla="*/ 0 w 309837"/>
                <a:gd name="connsiteY0" fmla="*/ 39020 h 618549"/>
                <a:gd name="connsiteX1" fmla="*/ 309837 w 309837"/>
                <a:gd name="connsiteY1" fmla="*/ 31400 h 618549"/>
                <a:gd name="connsiteX2" fmla="*/ 285738 w 309837"/>
                <a:gd name="connsiteY2" fmla="*/ 589131 h 618549"/>
                <a:gd name="connsiteX3" fmla="*/ 0 w 309837"/>
                <a:gd name="connsiteY3" fmla="*/ 618549 h 618549"/>
                <a:gd name="connsiteX4" fmla="*/ 0 w 309837"/>
                <a:gd name="connsiteY4" fmla="*/ 39020 h 618549"/>
                <a:gd name="connsiteX0" fmla="*/ 0 w 309837"/>
                <a:gd name="connsiteY0" fmla="*/ 39020 h 616766"/>
                <a:gd name="connsiteX1" fmla="*/ 309837 w 309837"/>
                <a:gd name="connsiteY1" fmla="*/ 31400 h 616766"/>
                <a:gd name="connsiteX2" fmla="*/ 285738 w 309837"/>
                <a:gd name="connsiteY2" fmla="*/ 589131 h 616766"/>
                <a:gd name="connsiteX3" fmla="*/ 26610 w 309837"/>
                <a:gd name="connsiteY3" fmla="*/ 616766 h 616766"/>
                <a:gd name="connsiteX4" fmla="*/ 0 w 309837"/>
                <a:gd name="connsiteY4" fmla="*/ 39020 h 616766"/>
                <a:gd name="connsiteX0" fmla="*/ 0 w 309837"/>
                <a:gd name="connsiteY0" fmla="*/ 39020 h 628935"/>
                <a:gd name="connsiteX1" fmla="*/ 309837 w 309837"/>
                <a:gd name="connsiteY1" fmla="*/ 31400 h 628935"/>
                <a:gd name="connsiteX2" fmla="*/ 285738 w 309837"/>
                <a:gd name="connsiteY2" fmla="*/ 589131 h 628935"/>
                <a:gd name="connsiteX3" fmla="*/ 15967 w 309837"/>
                <a:gd name="connsiteY3" fmla="*/ 628935 h 628935"/>
                <a:gd name="connsiteX4" fmla="*/ 0 w 309837"/>
                <a:gd name="connsiteY4" fmla="*/ 39020 h 628935"/>
                <a:gd name="connsiteX0" fmla="*/ 0 w 309837"/>
                <a:gd name="connsiteY0" fmla="*/ 39020 h 613984"/>
                <a:gd name="connsiteX1" fmla="*/ 309837 w 309837"/>
                <a:gd name="connsiteY1" fmla="*/ 31400 h 613984"/>
                <a:gd name="connsiteX2" fmla="*/ 285738 w 309837"/>
                <a:gd name="connsiteY2" fmla="*/ 589131 h 613984"/>
                <a:gd name="connsiteX3" fmla="*/ 11146 w 309837"/>
                <a:gd name="connsiteY3" fmla="*/ 613984 h 613984"/>
                <a:gd name="connsiteX4" fmla="*/ 0 w 309837"/>
                <a:gd name="connsiteY4" fmla="*/ 39020 h 613984"/>
                <a:gd name="connsiteX0" fmla="*/ 0 w 309837"/>
                <a:gd name="connsiteY0" fmla="*/ 39020 h 621034"/>
                <a:gd name="connsiteX1" fmla="*/ 309837 w 309837"/>
                <a:gd name="connsiteY1" fmla="*/ 31400 h 621034"/>
                <a:gd name="connsiteX2" fmla="*/ 285738 w 309837"/>
                <a:gd name="connsiteY2" fmla="*/ 589131 h 621034"/>
                <a:gd name="connsiteX3" fmla="*/ 11146 w 309837"/>
                <a:gd name="connsiteY3" fmla="*/ 613984 h 621034"/>
                <a:gd name="connsiteX4" fmla="*/ 0 w 309837"/>
                <a:gd name="connsiteY4" fmla="*/ 39020 h 621034"/>
                <a:gd name="connsiteX0" fmla="*/ 0 w 309837"/>
                <a:gd name="connsiteY0" fmla="*/ 39020 h 622514"/>
                <a:gd name="connsiteX1" fmla="*/ 309837 w 309837"/>
                <a:gd name="connsiteY1" fmla="*/ 31400 h 622514"/>
                <a:gd name="connsiteX2" fmla="*/ 285738 w 309837"/>
                <a:gd name="connsiteY2" fmla="*/ 589131 h 622514"/>
                <a:gd name="connsiteX3" fmla="*/ 11146 w 309837"/>
                <a:gd name="connsiteY3" fmla="*/ 613984 h 622514"/>
                <a:gd name="connsiteX4" fmla="*/ 0 w 309837"/>
                <a:gd name="connsiteY4" fmla="*/ 39020 h 622514"/>
                <a:gd name="connsiteX0" fmla="*/ 0 w 309837"/>
                <a:gd name="connsiteY0" fmla="*/ 39020 h 621198"/>
                <a:gd name="connsiteX1" fmla="*/ 309837 w 309837"/>
                <a:gd name="connsiteY1" fmla="*/ 31400 h 621198"/>
                <a:gd name="connsiteX2" fmla="*/ 304236 w 309837"/>
                <a:gd name="connsiteY2" fmla="*/ 580254 h 621198"/>
                <a:gd name="connsiteX3" fmla="*/ 11146 w 309837"/>
                <a:gd name="connsiteY3" fmla="*/ 613984 h 621198"/>
                <a:gd name="connsiteX4" fmla="*/ 0 w 309837"/>
                <a:gd name="connsiteY4" fmla="*/ 39020 h 621198"/>
                <a:gd name="connsiteX0" fmla="*/ 0 w 309837"/>
                <a:gd name="connsiteY0" fmla="*/ 39020 h 620832"/>
                <a:gd name="connsiteX1" fmla="*/ 309837 w 309837"/>
                <a:gd name="connsiteY1" fmla="*/ 31400 h 620832"/>
                <a:gd name="connsiteX2" fmla="*/ 292577 w 309837"/>
                <a:gd name="connsiteY2" fmla="*/ 577217 h 620832"/>
                <a:gd name="connsiteX3" fmla="*/ 11146 w 309837"/>
                <a:gd name="connsiteY3" fmla="*/ 613984 h 620832"/>
                <a:gd name="connsiteX4" fmla="*/ 0 w 309837"/>
                <a:gd name="connsiteY4" fmla="*/ 39020 h 620832"/>
                <a:gd name="connsiteX0" fmla="*/ 0 w 309837"/>
                <a:gd name="connsiteY0" fmla="*/ 39020 h 619986"/>
                <a:gd name="connsiteX1" fmla="*/ 309837 w 309837"/>
                <a:gd name="connsiteY1" fmla="*/ 31400 h 619986"/>
                <a:gd name="connsiteX2" fmla="*/ 306291 w 309837"/>
                <a:gd name="connsiteY2" fmla="*/ 568851 h 619986"/>
                <a:gd name="connsiteX3" fmla="*/ 11146 w 309837"/>
                <a:gd name="connsiteY3" fmla="*/ 613984 h 619986"/>
                <a:gd name="connsiteX4" fmla="*/ 0 w 309837"/>
                <a:gd name="connsiteY4" fmla="*/ 39020 h 619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837" h="619986">
                  <a:moveTo>
                    <a:pt x="0" y="39020"/>
                  </a:moveTo>
                  <a:cubicBezTo>
                    <a:pt x="109629" y="920"/>
                    <a:pt x="162108" y="-21940"/>
                    <a:pt x="309837" y="31400"/>
                  </a:cubicBezTo>
                  <a:lnTo>
                    <a:pt x="306291" y="568851"/>
                  </a:lnTo>
                  <a:cubicBezTo>
                    <a:pt x="219326" y="588285"/>
                    <a:pt x="93311" y="636876"/>
                    <a:pt x="11146" y="613984"/>
                  </a:cubicBezTo>
                  <a:lnTo>
                    <a:pt x="0" y="3902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9" name="Gruppo 58">
              <a:extLst>
                <a:ext uri="{FF2B5EF4-FFF2-40B4-BE49-F238E27FC236}">
                  <a16:creationId xmlns:a16="http://schemas.microsoft.com/office/drawing/2014/main" id="{D99F7D27-D678-E353-D20F-274A25FA535E}"/>
                </a:ext>
              </a:extLst>
            </p:cNvPr>
            <p:cNvGrpSpPr/>
            <p:nvPr/>
          </p:nvGrpSpPr>
          <p:grpSpPr>
            <a:xfrm>
              <a:off x="7519203" y="3305705"/>
              <a:ext cx="1030544" cy="1508774"/>
              <a:chOff x="7519203" y="3480608"/>
              <a:chExt cx="990053" cy="1530515"/>
            </a:xfrm>
          </p:grpSpPr>
          <p:sp>
            <p:nvSpPr>
              <p:cNvPr id="97" name="Trapezio 67">
                <a:extLst>
                  <a:ext uri="{FF2B5EF4-FFF2-40B4-BE49-F238E27FC236}">
                    <a16:creationId xmlns:a16="http://schemas.microsoft.com/office/drawing/2014/main" id="{DF509631-0AA5-1261-4E96-E1141F84BCFC}"/>
                  </a:ext>
                </a:extLst>
              </p:cNvPr>
              <p:cNvSpPr/>
              <p:nvPr/>
            </p:nvSpPr>
            <p:spPr>
              <a:xfrm rot="929617">
                <a:off x="7519203" y="3480608"/>
                <a:ext cx="990053" cy="1530515"/>
              </a:xfrm>
              <a:custGeom>
                <a:avLst/>
                <a:gdLst>
                  <a:gd name="connsiteX0" fmla="*/ 0 w 1017409"/>
                  <a:gd name="connsiteY0" fmla="*/ 1393390 h 1393390"/>
                  <a:gd name="connsiteX1" fmla="*/ 149671 w 1017409"/>
                  <a:gd name="connsiteY1" fmla="*/ 0 h 1393390"/>
                  <a:gd name="connsiteX2" fmla="*/ 867738 w 1017409"/>
                  <a:gd name="connsiteY2" fmla="*/ 0 h 1393390"/>
                  <a:gd name="connsiteX3" fmla="*/ 1017409 w 1017409"/>
                  <a:gd name="connsiteY3" fmla="*/ 1393390 h 1393390"/>
                  <a:gd name="connsiteX4" fmla="*/ 0 w 1017409"/>
                  <a:gd name="connsiteY4" fmla="*/ 1393390 h 1393390"/>
                  <a:gd name="connsiteX0" fmla="*/ 0 w 961936"/>
                  <a:gd name="connsiteY0" fmla="*/ 1393390 h 1393390"/>
                  <a:gd name="connsiteX1" fmla="*/ 149671 w 961936"/>
                  <a:gd name="connsiteY1" fmla="*/ 0 h 1393390"/>
                  <a:gd name="connsiteX2" fmla="*/ 867738 w 961936"/>
                  <a:gd name="connsiteY2" fmla="*/ 0 h 1393390"/>
                  <a:gd name="connsiteX3" fmla="*/ 961936 w 961936"/>
                  <a:gd name="connsiteY3" fmla="*/ 1392953 h 1393390"/>
                  <a:gd name="connsiteX4" fmla="*/ 0 w 961936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411727"/>
                  <a:gd name="connsiteX1" fmla="*/ 149671 w 990173"/>
                  <a:gd name="connsiteY1" fmla="*/ 0 h 1411727"/>
                  <a:gd name="connsiteX2" fmla="*/ 867738 w 990173"/>
                  <a:gd name="connsiteY2" fmla="*/ 0 h 1411727"/>
                  <a:gd name="connsiteX3" fmla="*/ 961936 w 990173"/>
                  <a:gd name="connsiteY3" fmla="*/ 1392953 h 1411727"/>
                  <a:gd name="connsiteX4" fmla="*/ 0 w 990173"/>
                  <a:gd name="connsiteY4" fmla="*/ 1393390 h 1411727"/>
                  <a:gd name="connsiteX0" fmla="*/ 11176 w 1001349"/>
                  <a:gd name="connsiteY0" fmla="*/ 1393390 h 1411727"/>
                  <a:gd name="connsiteX1" fmla="*/ 160847 w 1001349"/>
                  <a:gd name="connsiteY1" fmla="*/ 0 h 1411727"/>
                  <a:gd name="connsiteX2" fmla="*/ 878914 w 1001349"/>
                  <a:gd name="connsiteY2" fmla="*/ 0 h 1411727"/>
                  <a:gd name="connsiteX3" fmla="*/ 973112 w 1001349"/>
                  <a:gd name="connsiteY3" fmla="*/ 1392953 h 1411727"/>
                  <a:gd name="connsiteX4" fmla="*/ 11176 w 1001349"/>
                  <a:gd name="connsiteY4" fmla="*/ 1393390 h 1411727"/>
                  <a:gd name="connsiteX0" fmla="*/ 13018 w 1003191"/>
                  <a:gd name="connsiteY0" fmla="*/ 1393390 h 1411727"/>
                  <a:gd name="connsiteX1" fmla="*/ 162689 w 1003191"/>
                  <a:gd name="connsiteY1" fmla="*/ 0 h 1411727"/>
                  <a:gd name="connsiteX2" fmla="*/ 880756 w 1003191"/>
                  <a:gd name="connsiteY2" fmla="*/ 0 h 1411727"/>
                  <a:gd name="connsiteX3" fmla="*/ 974954 w 1003191"/>
                  <a:gd name="connsiteY3" fmla="*/ 1392953 h 1411727"/>
                  <a:gd name="connsiteX4" fmla="*/ 13018 w 1003191"/>
                  <a:gd name="connsiteY4" fmla="*/ 1393390 h 1411727"/>
                  <a:gd name="connsiteX0" fmla="*/ 13018 w 996432"/>
                  <a:gd name="connsiteY0" fmla="*/ 1393390 h 1450462"/>
                  <a:gd name="connsiteX1" fmla="*/ 162689 w 996432"/>
                  <a:gd name="connsiteY1" fmla="*/ 0 h 1450462"/>
                  <a:gd name="connsiteX2" fmla="*/ 880756 w 996432"/>
                  <a:gd name="connsiteY2" fmla="*/ 0 h 1450462"/>
                  <a:gd name="connsiteX3" fmla="*/ 967173 w 996432"/>
                  <a:gd name="connsiteY3" fmla="*/ 1450461 h 1450462"/>
                  <a:gd name="connsiteX4" fmla="*/ 13018 w 996432"/>
                  <a:gd name="connsiteY4" fmla="*/ 1393390 h 1450462"/>
                  <a:gd name="connsiteX0" fmla="*/ 12523 w 995937"/>
                  <a:gd name="connsiteY0" fmla="*/ 1393390 h 1450462"/>
                  <a:gd name="connsiteX1" fmla="*/ 162194 w 995937"/>
                  <a:gd name="connsiteY1" fmla="*/ 0 h 1450462"/>
                  <a:gd name="connsiteX2" fmla="*/ 880261 w 995937"/>
                  <a:gd name="connsiteY2" fmla="*/ 0 h 1450462"/>
                  <a:gd name="connsiteX3" fmla="*/ 966678 w 995937"/>
                  <a:gd name="connsiteY3" fmla="*/ 1450461 h 1450462"/>
                  <a:gd name="connsiteX4" fmla="*/ 12523 w 995937"/>
                  <a:gd name="connsiteY4" fmla="*/ 1393390 h 1450462"/>
                  <a:gd name="connsiteX0" fmla="*/ 12523 w 995937"/>
                  <a:gd name="connsiteY0" fmla="*/ 1432747 h 1489819"/>
                  <a:gd name="connsiteX1" fmla="*/ 162194 w 995937"/>
                  <a:gd name="connsiteY1" fmla="*/ 39357 h 1489819"/>
                  <a:gd name="connsiteX2" fmla="*/ 880261 w 995937"/>
                  <a:gd name="connsiteY2" fmla="*/ 39357 h 1489819"/>
                  <a:gd name="connsiteX3" fmla="*/ 966678 w 995937"/>
                  <a:gd name="connsiteY3" fmla="*/ 1489818 h 1489819"/>
                  <a:gd name="connsiteX4" fmla="*/ 12523 w 995937"/>
                  <a:gd name="connsiteY4" fmla="*/ 1432747 h 1489819"/>
                  <a:gd name="connsiteX0" fmla="*/ 12523 w 995937"/>
                  <a:gd name="connsiteY0" fmla="*/ 1432747 h 1518816"/>
                  <a:gd name="connsiteX1" fmla="*/ 162194 w 995937"/>
                  <a:gd name="connsiteY1" fmla="*/ 39357 h 1518816"/>
                  <a:gd name="connsiteX2" fmla="*/ 880261 w 995937"/>
                  <a:gd name="connsiteY2" fmla="*/ 39357 h 1518816"/>
                  <a:gd name="connsiteX3" fmla="*/ 966678 w 995937"/>
                  <a:gd name="connsiteY3" fmla="*/ 1489818 h 1518816"/>
                  <a:gd name="connsiteX4" fmla="*/ 12523 w 995937"/>
                  <a:gd name="connsiteY4" fmla="*/ 1432747 h 1518816"/>
                  <a:gd name="connsiteX0" fmla="*/ 12523 w 995937"/>
                  <a:gd name="connsiteY0" fmla="*/ 1432747 h 1534940"/>
                  <a:gd name="connsiteX1" fmla="*/ 162194 w 995937"/>
                  <a:gd name="connsiteY1" fmla="*/ 39357 h 1534940"/>
                  <a:gd name="connsiteX2" fmla="*/ 880261 w 995937"/>
                  <a:gd name="connsiteY2" fmla="*/ 39357 h 1534940"/>
                  <a:gd name="connsiteX3" fmla="*/ 966678 w 995937"/>
                  <a:gd name="connsiteY3" fmla="*/ 1489818 h 1534940"/>
                  <a:gd name="connsiteX4" fmla="*/ 12523 w 995937"/>
                  <a:gd name="connsiteY4" fmla="*/ 1432747 h 1534940"/>
                  <a:gd name="connsiteX0" fmla="*/ 12523 w 1003560"/>
                  <a:gd name="connsiteY0" fmla="*/ 1428322 h 1530515"/>
                  <a:gd name="connsiteX1" fmla="*/ 162194 w 1003560"/>
                  <a:gd name="connsiteY1" fmla="*/ 34932 h 1530515"/>
                  <a:gd name="connsiteX2" fmla="*/ 925119 w 1003560"/>
                  <a:gd name="connsiteY2" fmla="*/ 54127 h 1530515"/>
                  <a:gd name="connsiteX3" fmla="*/ 966678 w 1003560"/>
                  <a:gd name="connsiteY3" fmla="*/ 1485393 h 1530515"/>
                  <a:gd name="connsiteX4" fmla="*/ 12523 w 1003560"/>
                  <a:gd name="connsiteY4" fmla="*/ 1428322 h 1530515"/>
                  <a:gd name="connsiteX0" fmla="*/ 12523 w 991671"/>
                  <a:gd name="connsiteY0" fmla="*/ 1428322 h 1530515"/>
                  <a:gd name="connsiteX1" fmla="*/ 162194 w 991671"/>
                  <a:gd name="connsiteY1" fmla="*/ 34932 h 1530515"/>
                  <a:gd name="connsiteX2" fmla="*/ 925119 w 991671"/>
                  <a:gd name="connsiteY2" fmla="*/ 54127 h 1530515"/>
                  <a:gd name="connsiteX3" fmla="*/ 966678 w 991671"/>
                  <a:gd name="connsiteY3" fmla="*/ 1485393 h 1530515"/>
                  <a:gd name="connsiteX4" fmla="*/ 12523 w 991671"/>
                  <a:gd name="connsiteY4" fmla="*/ 1428322 h 1530515"/>
                  <a:gd name="connsiteX0" fmla="*/ 12523 w 990053"/>
                  <a:gd name="connsiteY0" fmla="*/ 1428322 h 1530515"/>
                  <a:gd name="connsiteX1" fmla="*/ 162194 w 990053"/>
                  <a:gd name="connsiteY1" fmla="*/ 34932 h 1530515"/>
                  <a:gd name="connsiteX2" fmla="*/ 925119 w 990053"/>
                  <a:gd name="connsiteY2" fmla="*/ 54127 h 1530515"/>
                  <a:gd name="connsiteX3" fmla="*/ 966678 w 990053"/>
                  <a:gd name="connsiteY3" fmla="*/ 1485393 h 1530515"/>
                  <a:gd name="connsiteX4" fmla="*/ 12523 w 990053"/>
                  <a:gd name="connsiteY4" fmla="*/ 1428322 h 15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0053" h="1530515">
                    <a:moveTo>
                      <a:pt x="12523" y="1428322"/>
                    </a:moveTo>
                    <a:cubicBezTo>
                      <a:pt x="-40980" y="1332536"/>
                      <a:pt x="89837" y="560973"/>
                      <a:pt x="162194" y="34932"/>
                    </a:cubicBezTo>
                    <a:cubicBezTo>
                      <a:pt x="321651" y="-53623"/>
                      <a:pt x="685763" y="54127"/>
                      <a:pt x="925119" y="54127"/>
                    </a:cubicBezTo>
                    <a:cubicBezTo>
                      <a:pt x="850367" y="706018"/>
                      <a:pt x="1057201" y="1090073"/>
                      <a:pt x="966678" y="1485393"/>
                    </a:cubicBezTo>
                    <a:cubicBezTo>
                      <a:pt x="516692" y="1560930"/>
                      <a:pt x="95716" y="1541443"/>
                      <a:pt x="12523" y="142832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8" name="Rettangolo 51">
                <a:extLst>
                  <a:ext uri="{FF2B5EF4-FFF2-40B4-BE49-F238E27FC236}">
                    <a16:creationId xmlns:a16="http://schemas.microsoft.com/office/drawing/2014/main" id="{6D4A0224-E29D-4BD0-E6D3-2F67A6532621}"/>
                  </a:ext>
                </a:extLst>
              </p:cNvPr>
              <p:cNvSpPr/>
              <p:nvPr/>
            </p:nvSpPr>
            <p:spPr>
              <a:xfrm rot="975309">
                <a:off x="7836195" y="3544231"/>
                <a:ext cx="629296" cy="743701"/>
              </a:xfrm>
              <a:custGeom>
                <a:avLst/>
                <a:gdLst>
                  <a:gd name="connsiteX0" fmla="*/ 0 w 616619"/>
                  <a:gd name="connsiteY0" fmla="*/ 0 h 621814"/>
                  <a:gd name="connsiteX1" fmla="*/ 616619 w 616619"/>
                  <a:gd name="connsiteY1" fmla="*/ 0 h 621814"/>
                  <a:gd name="connsiteX2" fmla="*/ 616619 w 616619"/>
                  <a:gd name="connsiteY2" fmla="*/ 621814 h 621814"/>
                  <a:gd name="connsiteX3" fmla="*/ 0 w 616619"/>
                  <a:gd name="connsiteY3" fmla="*/ 621814 h 621814"/>
                  <a:gd name="connsiteX4" fmla="*/ 0 w 616619"/>
                  <a:gd name="connsiteY4" fmla="*/ 0 h 621814"/>
                  <a:gd name="connsiteX0" fmla="*/ 0 w 616619"/>
                  <a:gd name="connsiteY0" fmla="*/ 0 h 688563"/>
                  <a:gd name="connsiteX1" fmla="*/ 616619 w 616619"/>
                  <a:gd name="connsiteY1" fmla="*/ 0 h 688563"/>
                  <a:gd name="connsiteX2" fmla="*/ 616619 w 616619"/>
                  <a:gd name="connsiteY2" fmla="*/ 621814 h 688563"/>
                  <a:gd name="connsiteX3" fmla="*/ 0 w 616619"/>
                  <a:gd name="connsiteY3" fmla="*/ 621814 h 688563"/>
                  <a:gd name="connsiteX4" fmla="*/ 0 w 616619"/>
                  <a:gd name="connsiteY4" fmla="*/ 0 h 688563"/>
                  <a:gd name="connsiteX0" fmla="*/ 0 w 616619"/>
                  <a:gd name="connsiteY0" fmla="*/ 0 h 708755"/>
                  <a:gd name="connsiteX1" fmla="*/ 616619 w 616619"/>
                  <a:gd name="connsiteY1" fmla="*/ 0 h 708755"/>
                  <a:gd name="connsiteX2" fmla="*/ 616619 w 616619"/>
                  <a:gd name="connsiteY2" fmla="*/ 621814 h 708755"/>
                  <a:gd name="connsiteX3" fmla="*/ 0 w 616619"/>
                  <a:gd name="connsiteY3" fmla="*/ 621814 h 708755"/>
                  <a:gd name="connsiteX4" fmla="*/ 0 w 616619"/>
                  <a:gd name="connsiteY4" fmla="*/ 0 h 708755"/>
                  <a:gd name="connsiteX0" fmla="*/ 0 w 616619"/>
                  <a:gd name="connsiteY0" fmla="*/ 0 h 711984"/>
                  <a:gd name="connsiteX1" fmla="*/ 616619 w 616619"/>
                  <a:gd name="connsiteY1" fmla="*/ 0 h 711984"/>
                  <a:gd name="connsiteX2" fmla="*/ 616619 w 616619"/>
                  <a:gd name="connsiteY2" fmla="*/ 621814 h 711984"/>
                  <a:gd name="connsiteX3" fmla="*/ 0 w 616619"/>
                  <a:gd name="connsiteY3" fmla="*/ 621814 h 711984"/>
                  <a:gd name="connsiteX4" fmla="*/ 0 w 616619"/>
                  <a:gd name="connsiteY4" fmla="*/ 0 h 711984"/>
                  <a:gd name="connsiteX0" fmla="*/ 0 w 616619"/>
                  <a:gd name="connsiteY0" fmla="*/ 0 h 712500"/>
                  <a:gd name="connsiteX1" fmla="*/ 616619 w 616619"/>
                  <a:gd name="connsiteY1" fmla="*/ 0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30030"/>
                  <a:gd name="connsiteY0" fmla="*/ 0 h 712500"/>
                  <a:gd name="connsiteX1" fmla="*/ 630030 w 630030"/>
                  <a:gd name="connsiteY1" fmla="*/ 2440 h 712500"/>
                  <a:gd name="connsiteX2" fmla="*/ 616619 w 630030"/>
                  <a:gd name="connsiteY2" fmla="*/ 621814 h 712500"/>
                  <a:gd name="connsiteX3" fmla="*/ 0 w 630030"/>
                  <a:gd name="connsiteY3" fmla="*/ 621814 h 712500"/>
                  <a:gd name="connsiteX4" fmla="*/ 0 w 630030"/>
                  <a:gd name="connsiteY4" fmla="*/ 0 h 712500"/>
                  <a:gd name="connsiteX0" fmla="*/ 0 w 616619"/>
                  <a:gd name="connsiteY0" fmla="*/ 0 h 712500"/>
                  <a:gd name="connsiteX1" fmla="*/ 583210 w 616619"/>
                  <a:gd name="connsiteY1" fmla="*/ 16091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29296"/>
                  <a:gd name="connsiteY0" fmla="*/ 0 h 712500"/>
                  <a:gd name="connsiteX1" fmla="*/ 629296 w 629296"/>
                  <a:gd name="connsiteY1" fmla="*/ 21703 h 712500"/>
                  <a:gd name="connsiteX2" fmla="*/ 616619 w 629296"/>
                  <a:gd name="connsiteY2" fmla="*/ 621814 h 712500"/>
                  <a:gd name="connsiteX3" fmla="*/ 0 w 629296"/>
                  <a:gd name="connsiteY3" fmla="*/ 621814 h 712500"/>
                  <a:gd name="connsiteX4" fmla="*/ 0 w 629296"/>
                  <a:gd name="connsiteY4" fmla="*/ 0 h 712500"/>
                  <a:gd name="connsiteX0" fmla="*/ 0 w 629296"/>
                  <a:gd name="connsiteY0" fmla="*/ 11210 h 723710"/>
                  <a:gd name="connsiteX1" fmla="*/ 629296 w 629296"/>
                  <a:gd name="connsiteY1" fmla="*/ 32913 h 723710"/>
                  <a:gd name="connsiteX2" fmla="*/ 616619 w 629296"/>
                  <a:gd name="connsiteY2" fmla="*/ 633024 h 723710"/>
                  <a:gd name="connsiteX3" fmla="*/ 0 w 629296"/>
                  <a:gd name="connsiteY3" fmla="*/ 633024 h 723710"/>
                  <a:gd name="connsiteX4" fmla="*/ 0 w 629296"/>
                  <a:gd name="connsiteY4" fmla="*/ 11210 h 723710"/>
                  <a:gd name="connsiteX0" fmla="*/ 0 w 629296"/>
                  <a:gd name="connsiteY0" fmla="*/ 31201 h 743701"/>
                  <a:gd name="connsiteX1" fmla="*/ 629296 w 629296"/>
                  <a:gd name="connsiteY1" fmla="*/ 52904 h 743701"/>
                  <a:gd name="connsiteX2" fmla="*/ 616619 w 629296"/>
                  <a:gd name="connsiteY2" fmla="*/ 653015 h 743701"/>
                  <a:gd name="connsiteX3" fmla="*/ 0 w 629296"/>
                  <a:gd name="connsiteY3" fmla="*/ 653015 h 743701"/>
                  <a:gd name="connsiteX4" fmla="*/ 0 w 629296"/>
                  <a:gd name="connsiteY4" fmla="*/ 31201 h 743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9296" h="743701">
                    <a:moveTo>
                      <a:pt x="0" y="31201"/>
                    </a:moveTo>
                    <a:cubicBezTo>
                      <a:pt x="200260" y="-15942"/>
                      <a:pt x="415878" y="-10414"/>
                      <a:pt x="629296" y="52904"/>
                    </a:cubicBezTo>
                    <a:lnTo>
                      <a:pt x="616619" y="653015"/>
                    </a:lnTo>
                    <a:cubicBezTo>
                      <a:pt x="436182" y="804442"/>
                      <a:pt x="84588" y="739080"/>
                      <a:pt x="0" y="653015"/>
                    </a:cubicBezTo>
                    <a:lnTo>
                      <a:pt x="0" y="31201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9" name="Rettangolo con angoli arrotondati 98">
                <a:extLst>
                  <a:ext uri="{FF2B5EF4-FFF2-40B4-BE49-F238E27FC236}">
                    <a16:creationId xmlns:a16="http://schemas.microsoft.com/office/drawing/2014/main" id="{C64D3EE7-B3B5-AB78-BD21-815EBB90678D}"/>
                  </a:ext>
                </a:extLst>
              </p:cNvPr>
              <p:cNvSpPr/>
              <p:nvPr/>
            </p:nvSpPr>
            <p:spPr>
              <a:xfrm rot="932484">
                <a:off x="7878799" y="3516627"/>
                <a:ext cx="180607" cy="4716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0" name="Rettangolo con angoli arrotondati 99">
                <a:extLst>
                  <a:ext uri="{FF2B5EF4-FFF2-40B4-BE49-F238E27FC236}">
                    <a16:creationId xmlns:a16="http://schemas.microsoft.com/office/drawing/2014/main" id="{CBA95DB0-8BE3-2E13-381F-8611A5F8185E}"/>
                  </a:ext>
                </a:extLst>
              </p:cNvPr>
              <p:cNvSpPr/>
              <p:nvPr/>
            </p:nvSpPr>
            <p:spPr>
              <a:xfrm rot="1190323">
                <a:off x="8303944" y="3644241"/>
                <a:ext cx="180607" cy="4716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0" name="Gruppo 59">
              <a:extLst>
                <a:ext uri="{FF2B5EF4-FFF2-40B4-BE49-F238E27FC236}">
                  <a16:creationId xmlns:a16="http://schemas.microsoft.com/office/drawing/2014/main" id="{73EBBC4D-9150-4FB3-3EC7-65DFB0553C9C}"/>
                </a:ext>
              </a:extLst>
            </p:cNvPr>
            <p:cNvGrpSpPr/>
            <p:nvPr/>
          </p:nvGrpSpPr>
          <p:grpSpPr>
            <a:xfrm>
              <a:off x="8041251" y="2928707"/>
              <a:ext cx="1512717" cy="787636"/>
              <a:chOff x="8041251" y="3114001"/>
              <a:chExt cx="1453281" cy="798986"/>
            </a:xfrm>
          </p:grpSpPr>
          <p:grpSp>
            <p:nvGrpSpPr>
              <p:cNvPr id="90" name="Gruppo 89">
                <a:extLst>
                  <a:ext uri="{FF2B5EF4-FFF2-40B4-BE49-F238E27FC236}">
                    <a16:creationId xmlns:a16="http://schemas.microsoft.com/office/drawing/2014/main" id="{56C717FE-537B-0E1B-BB13-BA93565A126A}"/>
                  </a:ext>
                </a:extLst>
              </p:cNvPr>
              <p:cNvGrpSpPr/>
              <p:nvPr/>
            </p:nvGrpSpPr>
            <p:grpSpPr>
              <a:xfrm>
                <a:off x="8041251" y="3281209"/>
                <a:ext cx="480577" cy="631778"/>
                <a:chOff x="8017161" y="3295527"/>
                <a:chExt cx="480577" cy="631778"/>
              </a:xfrm>
            </p:grpSpPr>
            <p:sp>
              <p:nvSpPr>
                <p:cNvPr id="95" name="Trapezio 49">
                  <a:extLst>
                    <a:ext uri="{FF2B5EF4-FFF2-40B4-BE49-F238E27FC236}">
                      <a16:creationId xmlns:a16="http://schemas.microsoft.com/office/drawing/2014/main" id="{9EB6E545-5FC9-D2D1-6CD9-1063EEEADEEA}"/>
                    </a:ext>
                  </a:extLst>
                </p:cNvPr>
                <p:cNvSpPr/>
                <p:nvPr/>
              </p:nvSpPr>
              <p:spPr>
                <a:xfrm rot="11738135">
                  <a:off x="8017161" y="3295527"/>
                  <a:ext cx="480577" cy="468662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6" name="Ovale 95">
                  <a:extLst>
                    <a:ext uri="{FF2B5EF4-FFF2-40B4-BE49-F238E27FC236}">
                      <a16:creationId xmlns:a16="http://schemas.microsoft.com/office/drawing/2014/main" id="{A0FCC54F-895B-D942-DEDF-1E29E623C1E3}"/>
                    </a:ext>
                  </a:extLst>
                </p:cNvPr>
                <p:cNvSpPr/>
                <p:nvPr/>
              </p:nvSpPr>
              <p:spPr>
                <a:xfrm>
                  <a:off x="8030019" y="3658676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91" name="Gruppo 90">
                <a:extLst>
                  <a:ext uri="{FF2B5EF4-FFF2-40B4-BE49-F238E27FC236}">
                    <a16:creationId xmlns:a16="http://schemas.microsoft.com/office/drawing/2014/main" id="{334AAC5B-0738-DF20-EBCC-C4F7DE542B15}"/>
                  </a:ext>
                </a:extLst>
              </p:cNvPr>
              <p:cNvGrpSpPr/>
              <p:nvPr/>
            </p:nvGrpSpPr>
            <p:grpSpPr>
              <a:xfrm>
                <a:off x="8992065" y="3239791"/>
                <a:ext cx="502467" cy="641469"/>
                <a:chOff x="8992065" y="3239791"/>
                <a:chExt cx="502467" cy="641469"/>
              </a:xfrm>
            </p:grpSpPr>
            <p:sp>
              <p:nvSpPr>
                <p:cNvPr id="93" name="Trapezio 49">
                  <a:extLst>
                    <a:ext uri="{FF2B5EF4-FFF2-40B4-BE49-F238E27FC236}">
                      <a16:creationId xmlns:a16="http://schemas.microsoft.com/office/drawing/2014/main" id="{ACAACF9B-9332-8D4E-BD65-B93CC32F1745}"/>
                    </a:ext>
                  </a:extLst>
                </p:cNvPr>
                <p:cNvSpPr/>
                <p:nvPr/>
              </p:nvSpPr>
              <p:spPr>
                <a:xfrm rot="9729401" flipH="1">
                  <a:off x="8992065" y="3239791"/>
                  <a:ext cx="502467" cy="507508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4" name="Ovale 93">
                  <a:extLst>
                    <a:ext uri="{FF2B5EF4-FFF2-40B4-BE49-F238E27FC236}">
                      <a16:creationId xmlns:a16="http://schemas.microsoft.com/office/drawing/2014/main" id="{FF0F75C0-F1EA-2A48-8AD6-724D2A01A9AA}"/>
                    </a:ext>
                  </a:extLst>
                </p:cNvPr>
                <p:cNvSpPr/>
                <p:nvPr/>
              </p:nvSpPr>
              <p:spPr>
                <a:xfrm>
                  <a:off x="9207716" y="3612631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92" name="Esagono 45">
                <a:extLst>
                  <a:ext uri="{FF2B5EF4-FFF2-40B4-BE49-F238E27FC236}">
                    <a16:creationId xmlns:a16="http://schemas.microsoft.com/office/drawing/2014/main" id="{FF24345C-A895-0602-F716-398F6E0426A0}"/>
                  </a:ext>
                </a:extLst>
              </p:cNvPr>
              <p:cNvSpPr/>
              <p:nvPr/>
            </p:nvSpPr>
            <p:spPr>
              <a:xfrm>
                <a:off x="8240379" y="3114001"/>
                <a:ext cx="997854" cy="678990"/>
              </a:xfrm>
              <a:custGeom>
                <a:avLst/>
                <a:gdLst>
                  <a:gd name="connsiteX0" fmla="*/ 0 w 880368"/>
                  <a:gd name="connsiteY0" fmla="*/ 414515 h 829030"/>
                  <a:gd name="connsiteX1" fmla="*/ 207258 w 880368"/>
                  <a:gd name="connsiteY1" fmla="*/ 0 h 829030"/>
                  <a:gd name="connsiteX2" fmla="*/ 673111 w 880368"/>
                  <a:gd name="connsiteY2" fmla="*/ 0 h 829030"/>
                  <a:gd name="connsiteX3" fmla="*/ 880368 w 880368"/>
                  <a:gd name="connsiteY3" fmla="*/ 414515 h 829030"/>
                  <a:gd name="connsiteX4" fmla="*/ 673111 w 880368"/>
                  <a:gd name="connsiteY4" fmla="*/ 829030 h 829030"/>
                  <a:gd name="connsiteX5" fmla="*/ 207258 w 880368"/>
                  <a:gd name="connsiteY5" fmla="*/ 829030 h 829030"/>
                  <a:gd name="connsiteX6" fmla="*/ 0 w 880368"/>
                  <a:gd name="connsiteY6" fmla="*/ 414515 h 829030"/>
                  <a:gd name="connsiteX0" fmla="*/ 0 w 886471"/>
                  <a:gd name="connsiteY0" fmla="*/ 414515 h 829030"/>
                  <a:gd name="connsiteX1" fmla="*/ 207258 w 886471"/>
                  <a:gd name="connsiteY1" fmla="*/ 0 h 829030"/>
                  <a:gd name="connsiteX2" fmla="*/ 886471 w 886471"/>
                  <a:gd name="connsiteY2" fmla="*/ 251460 h 829030"/>
                  <a:gd name="connsiteX3" fmla="*/ 880368 w 886471"/>
                  <a:gd name="connsiteY3" fmla="*/ 414515 h 829030"/>
                  <a:gd name="connsiteX4" fmla="*/ 673111 w 886471"/>
                  <a:gd name="connsiteY4" fmla="*/ 829030 h 829030"/>
                  <a:gd name="connsiteX5" fmla="*/ 207258 w 886471"/>
                  <a:gd name="connsiteY5" fmla="*/ 829030 h 829030"/>
                  <a:gd name="connsiteX6" fmla="*/ 0 w 886471"/>
                  <a:gd name="connsiteY6" fmla="*/ 414515 h 829030"/>
                  <a:gd name="connsiteX0" fmla="*/ 0 w 886471"/>
                  <a:gd name="connsiteY0" fmla="*/ 163055 h 577570"/>
                  <a:gd name="connsiteX1" fmla="*/ 9138 w 886471"/>
                  <a:gd name="connsiteY1" fmla="*/ 15240 h 577570"/>
                  <a:gd name="connsiteX2" fmla="*/ 886471 w 886471"/>
                  <a:gd name="connsiteY2" fmla="*/ 0 h 577570"/>
                  <a:gd name="connsiteX3" fmla="*/ 880368 w 886471"/>
                  <a:gd name="connsiteY3" fmla="*/ 163055 h 577570"/>
                  <a:gd name="connsiteX4" fmla="*/ 673111 w 886471"/>
                  <a:gd name="connsiteY4" fmla="*/ 577570 h 577570"/>
                  <a:gd name="connsiteX5" fmla="*/ 207258 w 886471"/>
                  <a:gd name="connsiteY5" fmla="*/ 577570 h 577570"/>
                  <a:gd name="connsiteX6" fmla="*/ 0 w 886471"/>
                  <a:gd name="connsiteY6" fmla="*/ 163055 h 57757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673111 w 886471"/>
                  <a:gd name="connsiteY4" fmla="*/ 57757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6471" h="585190">
                    <a:moveTo>
                      <a:pt x="0" y="163055"/>
                    </a:moveTo>
                    <a:lnTo>
                      <a:pt x="9138" y="15240"/>
                    </a:lnTo>
                    <a:cubicBezTo>
                      <a:pt x="435102" y="157347"/>
                      <a:pt x="487211" y="181705"/>
                      <a:pt x="886471" y="0"/>
                    </a:cubicBezTo>
                    <a:lnTo>
                      <a:pt x="880368" y="163055"/>
                    </a:lnTo>
                    <a:cubicBezTo>
                      <a:pt x="621142" y="287485"/>
                      <a:pt x="564689" y="300388"/>
                      <a:pt x="528331" y="585190"/>
                    </a:cubicBezTo>
                    <a:lnTo>
                      <a:pt x="367278" y="585190"/>
                    </a:lnTo>
                    <a:cubicBezTo>
                      <a:pt x="293336" y="421618"/>
                      <a:pt x="364310" y="330077"/>
                      <a:pt x="0" y="16305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61" name="Rettangolo con angoli arrotondati 60">
              <a:extLst>
                <a:ext uri="{FF2B5EF4-FFF2-40B4-BE49-F238E27FC236}">
                  <a16:creationId xmlns:a16="http://schemas.microsoft.com/office/drawing/2014/main" id="{F6FEFB2C-D6CE-4619-845F-BE1EFA341D3D}"/>
                </a:ext>
              </a:extLst>
            </p:cNvPr>
            <p:cNvSpPr/>
            <p:nvPr/>
          </p:nvSpPr>
          <p:spPr>
            <a:xfrm rot="219375">
              <a:off x="9441768" y="3377001"/>
              <a:ext cx="187993" cy="46493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2" name="Figura a mano libera: forma 61">
              <a:extLst>
                <a:ext uri="{FF2B5EF4-FFF2-40B4-BE49-F238E27FC236}">
                  <a16:creationId xmlns:a16="http://schemas.microsoft.com/office/drawing/2014/main" id="{E104868C-7C24-1853-E6E5-112166ECE310}"/>
                </a:ext>
              </a:extLst>
            </p:cNvPr>
            <p:cNvSpPr/>
            <p:nvPr/>
          </p:nvSpPr>
          <p:spPr>
            <a:xfrm>
              <a:off x="7044091" y="6172220"/>
              <a:ext cx="936909" cy="296342"/>
            </a:xfrm>
            <a:custGeom>
              <a:avLst/>
              <a:gdLst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95300 w 857250"/>
                <a:gd name="connsiteY2" fmla="*/ 18669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83870 w 857250"/>
                <a:gd name="connsiteY2" fmla="*/ 16002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252004"/>
                <a:gd name="connsiteX1" fmla="*/ 72390 w 857250"/>
                <a:gd name="connsiteY1" fmla="*/ 3810 h 252004"/>
                <a:gd name="connsiteX2" fmla="*/ 483870 w 857250"/>
                <a:gd name="connsiteY2" fmla="*/ 160020 h 252004"/>
                <a:gd name="connsiteX3" fmla="*/ 811530 w 857250"/>
                <a:gd name="connsiteY3" fmla="*/ 0 h 252004"/>
                <a:gd name="connsiteX4" fmla="*/ 857250 w 857250"/>
                <a:gd name="connsiteY4" fmla="*/ 186690 h 252004"/>
                <a:gd name="connsiteX5" fmla="*/ 0 w 857250"/>
                <a:gd name="connsiteY5" fmla="*/ 129540 h 252004"/>
                <a:gd name="connsiteX0" fmla="*/ 313 w 857563"/>
                <a:gd name="connsiteY0" fmla="*/ 129540 h 276462"/>
                <a:gd name="connsiteX1" fmla="*/ 72703 w 857563"/>
                <a:gd name="connsiteY1" fmla="*/ 3810 h 276462"/>
                <a:gd name="connsiteX2" fmla="*/ 484183 w 857563"/>
                <a:gd name="connsiteY2" fmla="*/ 160020 h 276462"/>
                <a:gd name="connsiteX3" fmla="*/ 811843 w 857563"/>
                <a:gd name="connsiteY3" fmla="*/ 0 h 276462"/>
                <a:gd name="connsiteX4" fmla="*/ 857563 w 857563"/>
                <a:gd name="connsiteY4" fmla="*/ 186690 h 276462"/>
                <a:gd name="connsiteX5" fmla="*/ 313 w 857563"/>
                <a:gd name="connsiteY5" fmla="*/ 129540 h 276462"/>
                <a:gd name="connsiteX0" fmla="*/ 4085 w 861335"/>
                <a:gd name="connsiteY0" fmla="*/ 129540 h 276462"/>
                <a:gd name="connsiteX1" fmla="*/ 76475 w 861335"/>
                <a:gd name="connsiteY1" fmla="*/ 3810 h 276462"/>
                <a:gd name="connsiteX2" fmla="*/ 487955 w 861335"/>
                <a:gd name="connsiteY2" fmla="*/ 160020 h 276462"/>
                <a:gd name="connsiteX3" fmla="*/ 815615 w 861335"/>
                <a:gd name="connsiteY3" fmla="*/ 0 h 276462"/>
                <a:gd name="connsiteX4" fmla="*/ 861335 w 861335"/>
                <a:gd name="connsiteY4" fmla="*/ 186690 h 276462"/>
                <a:gd name="connsiteX5" fmla="*/ 4085 w 861335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3690 h 300612"/>
                <a:gd name="connsiteX1" fmla="*/ 78760 w 887664"/>
                <a:gd name="connsiteY1" fmla="*/ 27960 h 300612"/>
                <a:gd name="connsiteX2" fmla="*/ 490240 w 887664"/>
                <a:gd name="connsiteY2" fmla="*/ 184170 h 300612"/>
                <a:gd name="connsiteX3" fmla="*/ 817900 w 887664"/>
                <a:gd name="connsiteY3" fmla="*/ 24150 h 300612"/>
                <a:gd name="connsiteX4" fmla="*/ 863620 w 887664"/>
                <a:gd name="connsiteY4" fmla="*/ 210840 h 300612"/>
                <a:gd name="connsiteX5" fmla="*/ 6370 w 887664"/>
                <a:gd name="connsiteY5" fmla="*/ 153690 h 30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7664" h="300612">
                  <a:moveTo>
                    <a:pt x="6370" y="153690"/>
                  </a:moveTo>
                  <a:cubicBezTo>
                    <a:pt x="-15220" y="88920"/>
                    <a:pt x="20340" y="73680"/>
                    <a:pt x="78760" y="27960"/>
                  </a:cubicBezTo>
                  <a:cubicBezTo>
                    <a:pt x="166390" y="11450"/>
                    <a:pt x="337840" y="196870"/>
                    <a:pt x="490240" y="184170"/>
                  </a:cubicBezTo>
                  <a:cubicBezTo>
                    <a:pt x="637560" y="161310"/>
                    <a:pt x="769640" y="-74910"/>
                    <a:pt x="817900" y="24150"/>
                  </a:cubicBezTo>
                  <a:cubicBezTo>
                    <a:pt x="894100" y="67330"/>
                    <a:pt x="905530" y="171470"/>
                    <a:pt x="863620" y="210840"/>
                  </a:cubicBezTo>
                  <a:cubicBezTo>
                    <a:pt x="535960" y="378480"/>
                    <a:pt x="-8870" y="283230"/>
                    <a:pt x="6370" y="15369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63" name="Gruppo 62">
              <a:extLst>
                <a:ext uri="{FF2B5EF4-FFF2-40B4-BE49-F238E27FC236}">
                  <a16:creationId xmlns:a16="http://schemas.microsoft.com/office/drawing/2014/main" id="{31089144-E469-E9CB-AABE-A48DD1BADB03}"/>
                </a:ext>
              </a:extLst>
            </p:cNvPr>
            <p:cNvGrpSpPr/>
            <p:nvPr/>
          </p:nvGrpSpPr>
          <p:grpSpPr>
            <a:xfrm>
              <a:off x="7901889" y="0"/>
              <a:ext cx="1596071" cy="1208973"/>
              <a:chOff x="1553252" y="1735995"/>
              <a:chExt cx="1533360" cy="1226394"/>
            </a:xfrm>
          </p:grpSpPr>
          <p:sp>
            <p:nvSpPr>
              <p:cNvPr id="79" name="Esagono 91">
                <a:extLst>
                  <a:ext uri="{FF2B5EF4-FFF2-40B4-BE49-F238E27FC236}">
                    <a16:creationId xmlns:a16="http://schemas.microsoft.com/office/drawing/2014/main" id="{B26D68CE-89C3-8138-D2DA-B50E29FA014F}"/>
                  </a:ext>
                </a:extLst>
              </p:cNvPr>
              <p:cNvSpPr/>
              <p:nvPr/>
            </p:nvSpPr>
            <p:spPr>
              <a:xfrm rot="16200000">
                <a:off x="1770553" y="1646330"/>
                <a:ext cx="1098758" cy="1533360"/>
              </a:xfrm>
              <a:custGeom>
                <a:avLst/>
                <a:gdLst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68986 h 1502413"/>
                  <a:gd name="connsiteX1" fmla="*/ 202896 w 1182033"/>
                  <a:gd name="connsiteY1" fmla="*/ 35559 h 1502413"/>
                  <a:gd name="connsiteX2" fmla="*/ 979137 w 1182033"/>
                  <a:gd name="connsiteY2" fmla="*/ 35559 h 1502413"/>
                  <a:gd name="connsiteX3" fmla="*/ 1182033 w 1182033"/>
                  <a:gd name="connsiteY3" fmla="*/ 768986 h 1502413"/>
                  <a:gd name="connsiteX4" fmla="*/ 979137 w 1182033"/>
                  <a:gd name="connsiteY4" fmla="*/ 1502413 h 1502413"/>
                  <a:gd name="connsiteX5" fmla="*/ 202896 w 1182033"/>
                  <a:gd name="connsiteY5" fmla="*/ 1502413 h 1502413"/>
                  <a:gd name="connsiteX6" fmla="*/ 0 w 1182033"/>
                  <a:gd name="connsiteY6" fmla="*/ 768986 h 1502413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56364"/>
                  <a:gd name="connsiteX1" fmla="*/ 202896 w 1182033"/>
                  <a:gd name="connsiteY1" fmla="*/ 53102 h 1556364"/>
                  <a:gd name="connsiteX2" fmla="*/ 979137 w 1182033"/>
                  <a:gd name="connsiteY2" fmla="*/ 53102 h 1556364"/>
                  <a:gd name="connsiteX3" fmla="*/ 1182033 w 1182033"/>
                  <a:gd name="connsiteY3" fmla="*/ 786529 h 1556364"/>
                  <a:gd name="connsiteX4" fmla="*/ 979137 w 1182033"/>
                  <a:gd name="connsiteY4" fmla="*/ 1519956 h 1556364"/>
                  <a:gd name="connsiteX5" fmla="*/ 202896 w 1182033"/>
                  <a:gd name="connsiteY5" fmla="*/ 1519956 h 1556364"/>
                  <a:gd name="connsiteX6" fmla="*/ 0 w 1182033"/>
                  <a:gd name="connsiteY6" fmla="*/ 786529 h 1556364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1824 w 1183857"/>
                  <a:gd name="connsiteY0" fmla="*/ 786529 h 1577877"/>
                  <a:gd name="connsiteX1" fmla="*/ 204720 w 1183857"/>
                  <a:gd name="connsiteY1" fmla="*/ 53102 h 1577877"/>
                  <a:gd name="connsiteX2" fmla="*/ 980961 w 1183857"/>
                  <a:gd name="connsiteY2" fmla="*/ 53102 h 1577877"/>
                  <a:gd name="connsiteX3" fmla="*/ 1183857 w 1183857"/>
                  <a:gd name="connsiteY3" fmla="*/ 786529 h 1577877"/>
                  <a:gd name="connsiteX4" fmla="*/ 980961 w 1183857"/>
                  <a:gd name="connsiteY4" fmla="*/ 1519956 h 1577877"/>
                  <a:gd name="connsiteX5" fmla="*/ 204720 w 1183857"/>
                  <a:gd name="connsiteY5" fmla="*/ 1519956 h 1577877"/>
                  <a:gd name="connsiteX6" fmla="*/ 1824 w 1183857"/>
                  <a:gd name="connsiteY6" fmla="*/ 786529 h 1577877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0 w 1142683"/>
                  <a:gd name="connsiteY0" fmla="*/ 786530 h 1577877"/>
                  <a:gd name="connsiteX1" fmla="*/ 163546 w 1142683"/>
                  <a:gd name="connsiteY1" fmla="*/ 53102 h 1577877"/>
                  <a:gd name="connsiteX2" fmla="*/ 939787 w 1142683"/>
                  <a:gd name="connsiteY2" fmla="*/ 53102 h 1577877"/>
                  <a:gd name="connsiteX3" fmla="*/ 1142683 w 1142683"/>
                  <a:gd name="connsiteY3" fmla="*/ 786529 h 1577877"/>
                  <a:gd name="connsiteX4" fmla="*/ 939787 w 1142683"/>
                  <a:gd name="connsiteY4" fmla="*/ 1519956 h 1577877"/>
                  <a:gd name="connsiteX5" fmla="*/ 163546 w 1142683"/>
                  <a:gd name="connsiteY5" fmla="*/ 1519956 h 1577877"/>
                  <a:gd name="connsiteX6" fmla="*/ 0 w 1142683"/>
                  <a:gd name="connsiteY6" fmla="*/ 786530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4813" h="1577877">
                    <a:moveTo>
                      <a:pt x="0" y="802212"/>
                    </a:moveTo>
                    <a:cubicBezTo>
                      <a:pt x="2892" y="314279"/>
                      <a:pt x="99472" y="413789"/>
                      <a:pt x="155676" y="53102"/>
                    </a:cubicBezTo>
                    <a:cubicBezTo>
                      <a:pt x="393468" y="-7858"/>
                      <a:pt x="663645" y="-26906"/>
                      <a:pt x="931917" y="53102"/>
                    </a:cubicBezTo>
                    <a:cubicBezTo>
                      <a:pt x="972881" y="442361"/>
                      <a:pt x="1090041" y="500146"/>
                      <a:pt x="1134813" y="786529"/>
                    </a:cubicBezTo>
                    <a:cubicBezTo>
                      <a:pt x="1097663" y="1097683"/>
                      <a:pt x="955736" y="1126893"/>
                      <a:pt x="931917" y="1519956"/>
                    </a:cubicBezTo>
                    <a:cubicBezTo>
                      <a:pt x="570302" y="1601874"/>
                      <a:pt x="523010" y="1592349"/>
                      <a:pt x="155676" y="1519956"/>
                    </a:cubicBezTo>
                    <a:cubicBezTo>
                      <a:pt x="133768" y="1199286"/>
                      <a:pt x="5685" y="1310135"/>
                      <a:pt x="0" y="80221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80" name="Gruppo 79">
                <a:extLst>
                  <a:ext uri="{FF2B5EF4-FFF2-40B4-BE49-F238E27FC236}">
                    <a16:creationId xmlns:a16="http://schemas.microsoft.com/office/drawing/2014/main" id="{839D7355-07CE-0D42-FB68-98B2D4AAC5A5}"/>
                  </a:ext>
                </a:extLst>
              </p:cNvPr>
              <p:cNvGrpSpPr/>
              <p:nvPr/>
            </p:nvGrpSpPr>
            <p:grpSpPr>
              <a:xfrm>
                <a:off x="1827580" y="1735995"/>
                <a:ext cx="984703" cy="1129404"/>
                <a:chOff x="1827580" y="1735995"/>
                <a:chExt cx="984703" cy="1129404"/>
              </a:xfrm>
            </p:grpSpPr>
            <p:sp>
              <p:nvSpPr>
                <p:cNvPr id="81" name="Pentagono 94">
                  <a:extLst>
                    <a:ext uri="{FF2B5EF4-FFF2-40B4-BE49-F238E27FC236}">
                      <a16:creationId xmlns:a16="http://schemas.microsoft.com/office/drawing/2014/main" id="{95955727-DFE6-D71A-194F-39396EF75255}"/>
                    </a:ext>
                  </a:extLst>
                </p:cNvPr>
                <p:cNvSpPr/>
                <p:nvPr/>
              </p:nvSpPr>
              <p:spPr>
                <a:xfrm>
                  <a:off x="1827580" y="1863630"/>
                  <a:ext cx="984703" cy="502514"/>
                </a:xfrm>
                <a:custGeom>
                  <a:avLst/>
                  <a:gdLst>
                    <a:gd name="connsiteX0" fmla="*/ 1 w 1050012"/>
                    <a:gd name="connsiteY0" fmla="*/ 206866 h 541583"/>
                    <a:gd name="connsiteX1" fmla="*/ 525006 w 1050012"/>
                    <a:gd name="connsiteY1" fmla="*/ 0 h 541583"/>
                    <a:gd name="connsiteX2" fmla="*/ 1050011 w 1050012"/>
                    <a:gd name="connsiteY2" fmla="*/ 206866 h 541583"/>
                    <a:gd name="connsiteX3" fmla="*/ 849477 w 1050012"/>
                    <a:gd name="connsiteY3" fmla="*/ 541582 h 541583"/>
                    <a:gd name="connsiteX4" fmla="*/ 200535 w 1050012"/>
                    <a:gd name="connsiteY4" fmla="*/ 541582 h 541583"/>
                    <a:gd name="connsiteX5" fmla="*/ 1 w 1050012"/>
                    <a:gd name="connsiteY5" fmla="*/ 206866 h 541583"/>
                    <a:gd name="connsiteX0" fmla="*/ 0 w 1050010"/>
                    <a:gd name="connsiteY0" fmla="*/ 95106 h 429822"/>
                    <a:gd name="connsiteX1" fmla="*/ 547865 w 1050010"/>
                    <a:gd name="connsiteY1" fmla="*/ 0 h 429822"/>
                    <a:gd name="connsiteX2" fmla="*/ 1050010 w 1050010"/>
                    <a:gd name="connsiteY2" fmla="*/ 95106 h 429822"/>
                    <a:gd name="connsiteX3" fmla="*/ 849476 w 1050010"/>
                    <a:gd name="connsiteY3" fmla="*/ 429822 h 429822"/>
                    <a:gd name="connsiteX4" fmla="*/ 200534 w 1050010"/>
                    <a:gd name="connsiteY4" fmla="*/ 429822 h 429822"/>
                    <a:gd name="connsiteX5" fmla="*/ 0 w 1050010"/>
                    <a:gd name="connsiteY5" fmla="*/ 95106 h 429822"/>
                    <a:gd name="connsiteX0" fmla="*/ 0 w 1050010"/>
                    <a:gd name="connsiteY0" fmla="*/ 163686 h 498402"/>
                    <a:gd name="connsiteX1" fmla="*/ 525005 w 1050010"/>
                    <a:gd name="connsiteY1" fmla="*/ 0 h 498402"/>
                    <a:gd name="connsiteX2" fmla="*/ 1050010 w 1050010"/>
                    <a:gd name="connsiteY2" fmla="*/ 163686 h 498402"/>
                    <a:gd name="connsiteX3" fmla="*/ 849476 w 1050010"/>
                    <a:gd name="connsiteY3" fmla="*/ 498402 h 498402"/>
                    <a:gd name="connsiteX4" fmla="*/ 200534 w 1050010"/>
                    <a:gd name="connsiteY4" fmla="*/ 498402 h 498402"/>
                    <a:gd name="connsiteX5" fmla="*/ 0 w 105001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9840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5014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75542"/>
                    <a:gd name="connsiteX1" fmla="*/ 525005 w 1019530"/>
                    <a:gd name="connsiteY1" fmla="*/ 0 h 475542"/>
                    <a:gd name="connsiteX2" fmla="*/ 1019530 w 1019530"/>
                    <a:gd name="connsiteY2" fmla="*/ 178926 h 475542"/>
                    <a:gd name="connsiteX3" fmla="*/ 849476 w 1019530"/>
                    <a:gd name="connsiteY3" fmla="*/ 450142 h 475542"/>
                    <a:gd name="connsiteX4" fmla="*/ 205614 w 1019530"/>
                    <a:gd name="connsiteY4" fmla="*/ 475542 h 475542"/>
                    <a:gd name="connsiteX5" fmla="*/ 0 w 1019530"/>
                    <a:gd name="connsiteY5" fmla="*/ 163686 h 475542"/>
                    <a:gd name="connsiteX0" fmla="*/ 0 w 1019530"/>
                    <a:gd name="connsiteY0" fmla="*/ 163686 h 480622"/>
                    <a:gd name="connsiteX1" fmla="*/ 525005 w 1019530"/>
                    <a:gd name="connsiteY1" fmla="*/ 0 h 480622"/>
                    <a:gd name="connsiteX2" fmla="*/ 1019530 w 1019530"/>
                    <a:gd name="connsiteY2" fmla="*/ 178926 h 480622"/>
                    <a:gd name="connsiteX3" fmla="*/ 811376 w 1019530"/>
                    <a:gd name="connsiteY3" fmla="*/ 480622 h 480622"/>
                    <a:gd name="connsiteX4" fmla="*/ 205614 w 1019530"/>
                    <a:gd name="connsiteY4" fmla="*/ 475542 h 480622"/>
                    <a:gd name="connsiteX5" fmla="*/ 0 w 1019530"/>
                    <a:gd name="connsiteY5" fmla="*/ 16368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38 w 973948"/>
                    <a:gd name="connsiteY0" fmla="*/ 184006 h 480622"/>
                    <a:gd name="connsiteX1" fmla="*/ 479423 w 973948"/>
                    <a:gd name="connsiteY1" fmla="*/ 0 h 480622"/>
                    <a:gd name="connsiteX2" fmla="*/ 973948 w 973948"/>
                    <a:gd name="connsiteY2" fmla="*/ 178926 h 480622"/>
                    <a:gd name="connsiteX3" fmla="*/ 765794 w 973948"/>
                    <a:gd name="connsiteY3" fmla="*/ 480622 h 480622"/>
                    <a:gd name="connsiteX4" fmla="*/ 160032 w 973948"/>
                    <a:gd name="connsiteY4" fmla="*/ 475542 h 480622"/>
                    <a:gd name="connsiteX5" fmla="*/ 138 w 973948"/>
                    <a:gd name="connsiteY5" fmla="*/ 184006 h 480622"/>
                    <a:gd name="connsiteX0" fmla="*/ 138 w 973948"/>
                    <a:gd name="connsiteY0" fmla="*/ 184006 h 497603"/>
                    <a:gd name="connsiteX1" fmla="*/ 479423 w 973948"/>
                    <a:gd name="connsiteY1" fmla="*/ 0 h 497603"/>
                    <a:gd name="connsiteX2" fmla="*/ 973948 w 973948"/>
                    <a:gd name="connsiteY2" fmla="*/ 178926 h 497603"/>
                    <a:gd name="connsiteX3" fmla="*/ 765794 w 973948"/>
                    <a:gd name="connsiteY3" fmla="*/ 480622 h 497603"/>
                    <a:gd name="connsiteX4" fmla="*/ 160032 w 973948"/>
                    <a:gd name="connsiteY4" fmla="*/ 475542 h 497603"/>
                    <a:gd name="connsiteX5" fmla="*/ 138 w 973948"/>
                    <a:gd name="connsiteY5" fmla="*/ 184006 h 497603"/>
                    <a:gd name="connsiteX0" fmla="*/ 252 w 974062"/>
                    <a:gd name="connsiteY0" fmla="*/ 184006 h 497603"/>
                    <a:gd name="connsiteX1" fmla="*/ 479537 w 974062"/>
                    <a:gd name="connsiteY1" fmla="*/ 0 h 497603"/>
                    <a:gd name="connsiteX2" fmla="*/ 974062 w 974062"/>
                    <a:gd name="connsiteY2" fmla="*/ 178926 h 497603"/>
                    <a:gd name="connsiteX3" fmla="*/ 765908 w 974062"/>
                    <a:gd name="connsiteY3" fmla="*/ 480622 h 497603"/>
                    <a:gd name="connsiteX4" fmla="*/ 160146 w 974062"/>
                    <a:gd name="connsiteY4" fmla="*/ 475542 h 497603"/>
                    <a:gd name="connsiteX5" fmla="*/ 252 w 974062"/>
                    <a:gd name="connsiteY5" fmla="*/ 184006 h 497603"/>
                    <a:gd name="connsiteX0" fmla="*/ 164 w 973974"/>
                    <a:gd name="connsiteY0" fmla="*/ 184006 h 497603"/>
                    <a:gd name="connsiteX1" fmla="*/ 479449 w 973974"/>
                    <a:gd name="connsiteY1" fmla="*/ 0 h 497603"/>
                    <a:gd name="connsiteX2" fmla="*/ 973974 w 973974"/>
                    <a:gd name="connsiteY2" fmla="*/ 178926 h 497603"/>
                    <a:gd name="connsiteX3" fmla="*/ 765820 w 973974"/>
                    <a:gd name="connsiteY3" fmla="*/ 480622 h 497603"/>
                    <a:gd name="connsiteX4" fmla="*/ 160058 w 973974"/>
                    <a:gd name="connsiteY4" fmla="*/ 475542 h 497603"/>
                    <a:gd name="connsiteX5" fmla="*/ 164 w 973974"/>
                    <a:gd name="connsiteY5" fmla="*/ 184006 h 497603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2514"/>
                    <a:gd name="connsiteX1" fmla="*/ 479449 w 973974"/>
                    <a:gd name="connsiteY1" fmla="*/ 0 h 502514"/>
                    <a:gd name="connsiteX2" fmla="*/ 973974 w 973974"/>
                    <a:gd name="connsiteY2" fmla="*/ 178926 h 502514"/>
                    <a:gd name="connsiteX3" fmla="*/ 765820 w 973974"/>
                    <a:gd name="connsiteY3" fmla="*/ 480622 h 502514"/>
                    <a:gd name="connsiteX4" fmla="*/ 160058 w 973974"/>
                    <a:gd name="connsiteY4" fmla="*/ 475542 h 502514"/>
                    <a:gd name="connsiteX5" fmla="*/ 164 w 973974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16 h 502524"/>
                    <a:gd name="connsiteX1" fmla="*/ 479449 w 984703"/>
                    <a:gd name="connsiteY1" fmla="*/ 10 h 502524"/>
                    <a:gd name="connsiteX2" fmla="*/ 973974 w 984703"/>
                    <a:gd name="connsiteY2" fmla="*/ 178936 h 502524"/>
                    <a:gd name="connsiteX3" fmla="*/ 765820 w 984703"/>
                    <a:gd name="connsiteY3" fmla="*/ 480632 h 502524"/>
                    <a:gd name="connsiteX4" fmla="*/ 160058 w 984703"/>
                    <a:gd name="connsiteY4" fmla="*/ 475552 h 502524"/>
                    <a:gd name="connsiteX5" fmla="*/ 164 w 984703"/>
                    <a:gd name="connsiteY5" fmla="*/ 184016 h 50252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921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84703" h="502514">
                      <a:moveTo>
                        <a:pt x="164" y="184006"/>
                      </a:moveTo>
                      <a:cubicBezTo>
                        <a:pt x="20226" y="127751"/>
                        <a:pt x="301907" y="10535"/>
                        <a:pt x="492149" y="0"/>
                      </a:cubicBezTo>
                      <a:cubicBezTo>
                        <a:pt x="776371" y="8842"/>
                        <a:pt x="951372" y="124364"/>
                        <a:pt x="973974" y="178926"/>
                      </a:cubicBezTo>
                      <a:cubicBezTo>
                        <a:pt x="990949" y="210911"/>
                        <a:pt x="1020625" y="441017"/>
                        <a:pt x="765820" y="480622"/>
                      </a:cubicBezTo>
                      <a:cubicBezTo>
                        <a:pt x="698519" y="496709"/>
                        <a:pt x="306099" y="522955"/>
                        <a:pt x="160058" y="475542"/>
                      </a:cubicBezTo>
                      <a:cubicBezTo>
                        <a:pt x="111840" y="457103"/>
                        <a:pt x="-4958" y="469145"/>
                        <a:pt x="164" y="184006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82" name="Gruppo 81">
                  <a:extLst>
                    <a:ext uri="{FF2B5EF4-FFF2-40B4-BE49-F238E27FC236}">
                      <a16:creationId xmlns:a16="http://schemas.microsoft.com/office/drawing/2014/main" id="{96207D9D-6266-11BE-0B70-51B4C43C35B6}"/>
                    </a:ext>
                  </a:extLst>
                </p:cNvPr>
                <p:cNvGrpSpPr/>
                <p:nvPr/>
              </p:nvGrpSpPr>
              <p:grpSpPr>
                <a:xfrm>
                  <a:off x="1933690" y="2420226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88" name="Ovale 87">
                    <a:extLst>
                      <a:ext uri="{FF2B5EF4-FFF2-40B4-BE49-F238E27FC236}">
                        <a16:creationId xmlns:a16="http://schemas.microsoft.com/office/drawing/2014/main" id="{10B0141F-17AC-E314-D1ED-E49AA668D5C9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89" name="Ovale 88">
                    <a:extLst>
                      <a:ext uri="{FF2B5EF4-FFF2-40B4-BE49-F238E27FC236}">
                        <a16:creationId xmlns:a16="http://schemas.microsoft.com/office/drawing/2014/main" id="{25544145-511D-B444-2745-406F4855A3B5}"/>
                      </a:ext>
                    </a:extLst>
                  </p:cNvPr>
                  <p:cNvSpPr/>
                  <p:nvPr/>
                </p:nvSpPr>
                <p:spPr>
                  <a:xfrm>
                    <a:off x="3701366" y="1634951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83" name="Trapezio 82">
                  <a:extLst>
                    <a:ext uri="{FF2B5EF4-FFF2-40B4-BE49-F238E27FC236}">
                      <a16:creationId xmlns:a16="http://schemas.microsoft.com/office/drawing/2014/main" id="{C7B0F63C-4373-CAAF-69A9-E7F71505ACDB}"/>
                    </a:ext>
                  </a:extLst>
                </p:cNvPr>
                <p:cNvSpPr/>
                <p:nvPr/>
              </p:nvSpPr>
              <p:spPr>
                <a:xfrm rot="10800000">
                  <a:off x="2282428" y="2812059"/>
                  <a:ext cx="68580" cy="53340"/>
                </a:xfrm>
                <a:prstGeom prst="trapezoid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84" name="Arco 83">
                  <a:extLst>
                    <a:ext uri="{FF2B5EF4-FFF2-40B4-BE49-F238E27FC236}">
                      <a16:creationId xmlns:a16="http://schemas.microsoft.com/office/drawing/2014/main" id="{1D6204D2-E916-D18C-3429-B39898350CE1}"/>
                    </a:ext>
                  </a:extLst>
                </p:cNvPr>
                <p:cNvSpPr/>
                <p:nvPr/>
              </p:nvSpPr>
              <p:spPr>
                <a:xfrm rot="5665335">
                  <a:off x="2166812" y="1683605"/>
                  <a:ext cx="255270" cy="360049"/>
                </a:xfrm>
                <a:prstGeom prst="arc">
                  <a:avLst>
                    <a:gd name="adj1" fmla="val 16200000"/>
                    <a:gd name="adj2" fmla="val 5035040"/>
                  </a:avLst>
                </a:prstGeom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85" name="Gruppo 84">
                  <a:extLst>
                    <a:ext uri="{FF2B5EF4-FFF2-40B4-BE49-F238E27FC236}">
                      <a16:creationId xmlns:a16="http://schemas.microsoft.com/office/drawing/2014/main" id="{FAD19324-0834-3761-87A3-98EB3EF667D3}"/>
                    </a:ext>
                  </a:extLst>
                </p:cNvPr>
                <p:cNvGrpSpPr/>
                <p:nvPr/>
              </p:nvGrpSpPr>
              <p:grpSpPr>
                <a:xfrm>
                  <a:off x="2498606" y="2420225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86" name="Ovale 85">
                    <a:extLst>
                      <a:ext uri="{FF2B5EF4-FFF2-40B4-BE49-F238E27FC236}">
                        <a16:creationId xmlns:a16="http://schemas.microsoft.com/office/drawing/2014/main" id="{BDCD5E6C-33C0-A921-FFA5-3D2936F9B677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87" name="Ovale 86">
                    <a:extLst>
                      <a:ext uri="{FF2B5EF4-FFF2-40B4-BE49-F238E27FC236}">
                        <a16:creationId xmlns:a16="http://schemas.microsoft.com/office/drawing/2014/main" id="{3DA03F10-B29D-C6CA-073E-2314F901A7CB}"/>
                      </a:ext>
                    </a:extLst>
                  </p:cNvPr>
                  <p:cNvSpPr/>
                  <p:nvPr/>
                </p:nvSpPr>
                <p:spPr>
                  <a:xfrm>
                    <a:off x="3688944" y="1634952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</p:grpSp>
        <p:grpSp>
          <p:nvGrpSpPr>
            <p:cNvPr id="64" name="Gruppo 63">
              <a:extLst>
                <a:ext uri="{FF2B5EF4-FFF2-40B4-BE49-F238E27FC236}">
                  <a16:creationId xmlns:a16="http://schemas.microsoft.com/office/drawing/2014/main" id="{F2ED9A21-9A84-B0D7-B964-6C8187343A74}"/>
                </a:ext>
              </a:extLst>
            </p:cNvPr>
            <p:cNvGrpSpPr/>
            <p:nvPr/>
          </p:nvGrpSpPr>
          <p:grpSpPr>
            <a:xfrm rot="197782">
              <a:off x="6950558" y="1306361"/>
              <a:ext cx="800123" cy="3180373"/>
              <a:chOff x="6892594" y="1663883"/>
              <a:chExt cx="768685" cy="3088539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A81EFD5D-0071-122A-C529-782EE7F0AAA5}"/>
                  </a:ext>
                </a:extLst>
              </p:cNvPr>
              <p:cNvGrpSpPr/>
              <p:nvPr/>
            </p:nvGrpSpPr>
            <p:grpSpPr>
              <a:xfrm>
                <a:off x="7148438" y="4062509"/>
                <a:ext cx="480981" cy="689913"/>
                <a:chOff x="7148438" y="4062509"/>
                <a:chExt cx="480981" cy="689913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75" name="Trapezio 85">
                  <a:extLst>
                    <a:ext uri="{FF2B5EF4-FFF2-40B4-BE49-F238E27FC236}">
                      <a16:creationId xmlns:a16="http://schemas.microsoft.com/office/drawing/2014/main" id="{3C31D165-2393-6C9A-C1A4-FD91E3745BE4}"/>
                    </a:ext>
                  </a:extLst>
                </p:cNvPr>
                <p:cNvSpPr/>
                <p:nvPr/>
              </p:nvSpPr>
              <p:spPr>
                <a:xfrm rot="9203511" flipH="1">
                  <a:off x="7358858" y="4062509"/>
                  <a:ext cx="270561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76" name="Trapezio 85">
                  <a:extLst>
                    <a:ext uri="{FF2B5EF4-FFF2-40B4-BE49-F238E27FC236}">
                      <a16:creationId xmlns:a16="http://schemas.microsoft.com/office/drawing/2014/main" id="{6F448E44-07BF-4AFF-3357-0593203110D7}"/>
                    </a:ext>
                  </a:extLst>
                </p:cNvPr>
                <p:cNvSpPr/>
                <p:nvPr/>
              </p:nvSpPr>
              <p:spPr>
                <a:xfrm rot="8837061">
                  <a:off x="7148438" y="4262342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77" name="Trapezio 85">
                  <a:extLst>
                    <a:ext uri="{FF2B5EF4-FFF2-40B4-BE49-F238E27FC236}">
                      <a16:creationId xmlns:a16="http://schemas.microsoft.com/office/drawing/2014/main" id="{C1E7E3B3-14A7-51EE-3BBD-D81C78B3D885}"/>
                    </a:ext>
                  </a:extLst>
                </p:cNvPr>
                <p:cNvSpPr/>
                <p:nvPr/>
              </p:nvSpPr>
              <p:spPr>
                <a:xfrm rot="9531634">
                  <a:off x="7190797" y="4132743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78" name="Trapezio 85">
                  <a:extLst>
                    <a:ext uri="{FF2B5EF4-FFF2-40B4-BE49-F238E27FC236}">
                      <a16:creationId xmlns:a16="http://schemas.microsoft.com/office/drawing/2014/main" id="{7365CAFC-D2C8-7C59-5345-F40E16FFF190}"/>
                    </a:ext>
                  </a:extLst>
                </p:cNvPr>
                <p:cNvSpPr/>
                <p:nvPr/>
              </p:nvSpPr>
              <p:spPr>
                <a:xfrm rot="10220758">
                  <a:off x="7289894" y="4100496"/>
                  <a:ext cx="277717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69" name="Gruppo 68">
                <a:extLst>
                  <a:ext uri="{FF2B5EF4-FFF2-40B4-BE49-F238E27FC236}">
                    <a16:creationId xmlns:a16="http://schemas.microsoft.com/office/drawing/2014/main" id="{8FD08E3E-AEB5-1219-C657-05D2B5C3B98F}"/>
                  </a:ext>
                </a:extLst>
              </p:cNvPr>
              <p:cNvGrpSpPr/>
              <p:nvPr/>
            </p:nvGrpSpPr>
            <p:grpSpPr>
              <a:xfrm>
                <a:off x="6892594" y="1663883"/>
                <a:ext cx="768685" cy="2757181"/>
                <a:chOff x="6892594" y="1663883"/>
                <a:chExt cx="768685" cy="2757181"/>
              </a:xfrm>
            </p:grpSpPr>
            <p:grpSp>
              <p:nvGrpSpPr>
                <p:cNvPr id="70" name="Gruppo 69">
                  <a:extLst>
                    <a:ext uri="{FF2B5EF4-FFF2-40B4-BE49-F238E27FC236}">
                      <a16:creationId xmlns:a16="http://schemas.microsoft.com/office/drawing/2014/main" id="{0AAE1FC1-3624-5FCC-D922-8B57D2709887}"/>
                    </a:ext>
                  </a:extLst>
                </p:cNvPr>
                <p:cNvGrpSpPr/>
                <p:nvPr/>
              </p:nvGrpSpPr>
              <p:grpSpPr>
                <a:xfrm>
                  <a:off x="6892594" y="2810465"/>
                  <a:ext cx="695910" cy="1610599"/>
                  <a:chOff x="6892594" y="2810465"/>
                  <a:chExt cx="695910" cy="1610599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72" name="Trapezio 37">
                    <a:extLst>
                      <a:ext uri="{FF2B5EF4-FFF2-40B4-BE49-F238E27FC236}">
                        <a16:creationId xmlns:a16="http://schemas.microsoft.com/office/drawing/2014/main" id="{B6655D01-77DC-74CD-7FE5-90B27132CD0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959545" y="2812059"/>
                    <a:ext cx="628959" cy="703583"/>
                  </a:xfrm>
                  <a:custGeom>
                    <a:avLst/>
                    <a:gdLst>
                      <a:gd name="connsiteX0" fmla="*/ 0 w 653937"/>
                      <a:gd name="connsiteY0" fmla="*/ 658283 h 658283"/>
                      <a:gd name="connsiteX1" fmla="*/ 110496 w 653937"/>
                      <a:gd name="connsiteY1" fmla="*/ 0 h 658283"/>
                      <a:gd name="connsiteX2" fmla="*/ 543441 w 653937"/>
                      <a:gd name="connsiteY2" fmla="*/ 0 h 658283"/>
                      <a:gd name="connsiteX3" fmla="*/ 653937 w 653937"/>
                      <a:gd name="connsiteY3" fmla="*/ 658283 h 658283"/>
                      <a:gd name="connsiteX4" fmla="*/ 0 w 653937"/>
                      <a:gd name="connsiteY4" fmla="*/ 658283 h 658283"/>
                      <a:gd name="connsiteX0" fmla="*/ 36933 w 690870"/>
                      <a:gd name="connsiteY0" fmla="*/ 658283 h 658734"/>
                      <a:gd name="connsiteX1" fmla="*/ 147429 w 690870"/>
                      <a:gd name="connsiteY1" fmla="*/ 0 h 658734"/>
                      <a:gd name="connsiteX2" fmla="*/ 580374 w 690870"/>
                      <a:gd name="connsiteY2" fmla="*/ 0 h 658734"/>
                      <a:gd name="connsiteX3" fmla="*/ 690870 w 690870"/>
                      <a:gd name="connsiteY3" fmla="*/ 658283 h 658734"/>
                      <a:gd name="connsiteX4" fmla="*/ 36933 w 690870"/>
                      <a:gd name="connsiteY4" fmla="*/ 658283 h 658734"/>
                      <a:gd name="connsiteX0" fmla="*/ 36933 w 690870"/>
                      <a:gd name="connsiteY0" fmla="*/ 658283 h 719243"/>
                      <a:gd name="connsiteX1" fmla="*/ 147429 w 690870"/>
                      <a:gd name="connsiteY1" fmla="*/ 0 h 719243"/>
                      <a:gd name="connsiteX2" fmla="*/ 580374 w 690870"/>
                      <a:gd name="connsiteY2" fmla="*/ 0 h 719243"/>
                      <a:gd name="connsiteX3" fmla="*/ 690870 w 690870"/>
                      <a:gd name="connsiteY3" fmla="*/ 658283 h 719243"/>
                      <a:gd name="connsiteX4" fmla="*/ 36933 w 690870"/>
                      <a:gd name="connsiteY4" fmla="*/ 658283 h 719243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48676 w 702980"/>
                      <a:gd name="connsiteY0" fmla="*/ 752153 h 866737"/>
                      <a:gd name="connsiteX1" fmla="*/ 91620 w 702980"/>
                      <a:gd name="connsiteY1" fmla="*/ 0 h 866737"/>
                      <a:gd name="connsiteX2" fmla="*/ 592117 w 702980"/>
                      <a:gd name="connsiteY2" fmla="*/ 93870 h 866737"/>
                      <a:gd name="connsiteX3" fmla="*/ 702613 w 702980"/>
                      <a:gd name="connsiteY3" fmla="*/ 752153 h 866737"/>
                      <a:gd name="connsiteX4" fmla="*/ 48676 w 702980"/>
                      <a:gd name="connsiteY4" fmla="*/ 752153 h 866737"/>
                      <a:gd name="connsiteX0" fmla="*/ 42672 w 696976"/>
                      <a:gd name="connsiteY0" fmla="*/ 752153 h 866737"/>
                      <a:gd name="connsiteX1" fmla="*/ 85616 w 696976"/>
                      <a:gd name="connsiteY1" fmla="*/ 0 h 866737"/>
                      <a:gd name="connsiteX2" fmla="*/ 586113 w 696976"/>
                      <a:gd name="connsiteY2" fmla="*/ 93870 h 866737"/>
                      <a:gd name="connsiteX3" fmla="*/ 696609 w 696976"/>
                      <a:gd name="connsiteY3" fmla="*/ 752153 h 866737"/>
                      <a:gd name="connsiteX4" fmla="*/ 42672 w 696976"/>
                      <a:gd name="connsiteY4" fmla="*/ 752153 h 866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6976" h="866737">
                        <a:moveTo>
                          <a:pt x="42672" y="752153"/>
                        </a:moveTo>
                        <a:cubicBezTo>
                          <a:pt x="-72896" y="768945"/>
                          <a:pt x="82560" y="228815"/>
                          <a:pt x="85616" y="0"/>
                        </a:cubicBezTo>
                        <a:lnTo>
                          <a:pt x="586113" y="93870"/>
                        </a:lnTo>
                        <a:cubicBezTo>
                          <a:pt x="622945" y="313298"/>
                          <a:pt x="629297" y="464145"/>
                          <a:pt x="696609" y="752153"/>
                        </a:cubicBezTo>
                        <a:cubicBezTo>
                          <a:pt x="714850" y="919793"/>
                          <a:pt x="47291" y="889313"/>
                          <a:pt x="42672" y="752153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73" name="Ovale 72">
                    <a:extLst>
                      <a:ext uri="{FF2B5EF4-FFF2-40B4-BE49-F238E27FC236}">
                        <a16:creationId xmlns:a16="http://schemas.microsoft.com/office/drawing/2014/main" id="{0B4A17F5-4FC3-1DC2-B438-C963D11B3283}"/>
                      </a:ext>
                    </a:extLst>
                  </p:cNvPr>
                  <p:cNvSpPr/>
                  <p:nvPr/>
                </p:nvSpPr>
                <p:spPr>
                  <a:xfrm rot="1724939">
                    <a:off x="7093645" y="2810465"/>
                    <a:ext cx="419100" cy="313692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74" name="Trapezio 38">
                    <a:extLst>
                      <a:ext uri="{FF2B5EF4-FFF2-40B4-BE49-F238E27FC236}">
                        <a16:creationId xmlns:a16="http://schemas.microsoft.com/office/drawing/2014/main" id="{663753BB-2ABB-2658-EF65-E59AFB03E509}"/>
                      </a:ext>
                    </a:extLst>
                  </p:cNvPr>
                  <p:cNvSpPr/>
                  <p:nvPr/>
                </p:nvSpPr>
                <p:spPr>
                  <a:xfrm>
                    <a:off x="6892594" y="3448289"/>
                    <a:ext cx="667115" cy="972775"/>
                  </a:xfrm>
                  <a:custGeom>
                    <a:avLst/>
                    <a:gdLst>
                      <a:gd name="connsiteX0" fmla="*/ 0 w 923840"/>
                      <a:gd name="connsiteY0" fmla="*/ 1003255 h 1003255"/>
                      <a:gd name="connsiteX1" fmla="*/ 192861 w 923840"/>
                      <a:gd name="connsiteY1" fmla="*/ 0 h 1003255"/>
                      <a:gd name="connsiteX2" fmla="*/ 730979 w 923840"/>
                      <a:gd name="connsiteY2" fmla="*/ 0 h 1003255"/>
                      <a:gd name="connsiteX3" fmla="*/ 923840 w 923840"/>
                      <a:gd name="connsiteY3" fmla="*/ 1003255 h 1003255"/>
                      <a:gd name="connsiteX4" fmla="*/ 0 w 923840"/>
                      <a:gd name="connsiteY4" fmla="*/ 1003255 h 1003255"/>
                      <a:gd name="connsiteX0" fmla="*/ 0 w 931460"/>
                      <a:gd name="connsiteY0" fmla="*/ 988015 h 1003255"/>
                      <a:gd name="connsiteX1" fmla="*/ 200481 w 931460"/>
                      <a:gd name="connsiteY1" fmla="*/ 0 h 1003255"/>
                      <a:gd name="connsiteX2" fmla="*/ 738599 w 931460"/>
                      <a:gd name="connsiteY2" fmla="*/ 0 h 1003255"/>
                      <a:gd name="connsiteX3" fmla="*/ 931460 w 931460"/>
                      <a:gd name="connsiteY3" fmla="*/ 1003255 h 1003255"/>
                      <a:gd name="connsiteX4" fmla="*/ 0 w 931460"/>
                      <a:gd name="connsiteY4" fmla="*/ 988015 h 1003255"/>
                      <a:gd name="connsiteX0" fmla="*/ 0 w 977180"/>
                      <a:gd name="connsiteY0" fmla="*/ 1010875 h 1010875"/>
                      <a:gd name="connsiteX1" fmla="*/ 246201 w 977180"/>
                      <a:gd name="connsiteY1" fmla="*/ 0 h 1010875"/>
                      <a:gd name="connsiteX2" fmla="*/ 784319 w 977180"/>
                      <a:gd name="connsiteY2" fmla="*/ 0 h 1010875"/>
                      <a:gd name="connsiteX3" fmla="*/ 977180 w 977180"/>
                      <a:gd name="connsiteY3" fmla="*/ 1003255 h 1010875"/>
                      <a:gd name="connsiteX4" fmla="*/ 0 w 97718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25203"/>
                      <a:gd name="connsiteX1" fmla="*/ 246201 w 832400"/>
                      <a:gd name="connsiteY1" fmla="*/ 0 h 1025203"/>
                      <a:gd name="connsiteX2" fmla="*/ 784319 w 832400"/>
                      <a:gd name="connsiteY2" fmla="*/ 0 h 1025203"/>
                      <a:gd name="connsiteX3" fmla="*/ 832400 w 832400"/>
                      <a:gd name="connsiteY3" fmla="*/ 645115 h 1025203"/>
                      <a:gd name="connsiteX4" fmla="*/ 0 w 832400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55425"/>
                      <a:gd name="connsiteY0" fmla="*/ 1010875 h 1025203"/>
                      <a:gd name="connsiteX1" fmla="*/ 251306 w 855425"/>
                      <a:gd name="connsiteY1" fmla="*/ 0 h 1025203"/>
                      <a:gd name="connsiteX2" fmla="*/ 789424 w 855425"/>
                      <a:gd name="connsiteY2" fmla="*/ 0 h 1025203"/>
                      <a:gd name="connsiteX3" fmla="*/ 837505 w 855425"/>
                      <a:gd name="connsiteY3" fmla="*/ 645115 h 1025203"/>
                      <a:gd name="connsiteX4" fmla="*/ 5105 w 855425"/>
                      <a:gd name="connsiteY4" fmla="*/ 1010875 h 1025203"/>
                      <a:gd name="connsiteX0" fmla="*/ 6115 w 856435"/>
                      <a:gd name="connsiteY0" fmla="*/ 1070351 h 1084679"/>
                      <a:gd name="connsiteX1" fmla="*/ 213186 w 856435"/>
                      <a:gd name="connsiteY1" fmla="*/ 0 h 1084679"/>
                      <a:gd name="connsiteX2" fmla="*/ 790434 w 856435"/>
                      <a:gd name="connsiteY2" fmla="*/ 59476 h 1084679"/>
                      <a:gd name="connsiteX3" fmla="*/ 838515 w 856435"/>
                      <a:gd name="connsiteY3" fmla="*/ 704591 h 1084679"/>
                      <a:gd name="connsiteX4" fmla="*/ 6115 w 856435"/>
                      <a:gd name="connsiteY4" fmla="*/ 1070351 h 1084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6435" h="1084679">
                        <a:moveTo>
                          <a:pt x="6115" y="1070351"/>
                        </a:moveTo>
                        <a:cubicBezTo>
                          <a:pt x="-33738" y="771493"/>
                          <a:pt x="131119" y="336958"/>
                          <a:pt x="213186" y="0"/>
                        </a:cubicBezTo>
                        <a:lnTo>
                          <a:pt x="790434" y="59476"/>
                        </a:lnTo>
                        <a:cubicBezTo>
                          <a:pt x="722641" y="152594"/>
                          <a:pt x="913928" y="481933"/>
                          <a:pt x="838515" y="704591"/>
                        </a:cubicBezTo>
                        <a:cubicBezTo>
                          <a:pt x="629628" y="651251"/>
                          <a:pt x="542662" y="1177031"/>
                          <a:pt x="6115" y="1070351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71" name="Ovale 161">
                  <a:extLst>
                    <a:ext uri="{FF2B5EF4-FFF2-40B4-BE49-F238E27FC236}">
                      <a16:creationId xmlns:a16="http://schemas.microsoft.com/office/drawing/2014/main" id="{ED91C22F-1944-B281-0983-9847B715D3FE}"/>
                    </a:ext>
                  </a:extLst>
                </p:cNvPr>
                <p:cNvSpPr/>
                <p:nvPr/>
              </p:nvSpPr>
              <p:spPr>
                <a:xfrm rot="419334">
                  <a:off x="7119249" y="1663883"/>
                  <a:ext cx="542030" cy="1442906"/>
                </a:xfrm>
                <a:custGeom>
                  <a:avLst/>
                  <a:gdLst>
                    <a:gd name="connsiteX0" fmla="*/ 0 w 542029"/>
                    <a:gd name="connsiteY0" fmla="*/ 825624 h 1651248"/>
                    <a:gd name="connsiteX1" fmla="*/ 271015 w 542029"/>
                    <a:gd name="connsiteY1" fmla="*/ 0 h 1651248"/>
                    <a:gd name="connsiteX2" fmla="*/ 542030 w 542029"/>
                    <a:gd name="connsiteY2" fmla="*/ 825624 h 1651248"/>
                    <a:gd name="connsiteX3" fmla="*/ 271015 w 542029"/>
                    <a:gd name="connsiteY3" fmla="*/ 1651248 h 1651248"/>
                    <a:gd name="connsiteX4" fmla="*/ 0 w 542029"/>
                    <a:gd name="connsiteY4" fmla="*/ 825624 h 1651248"/>
                    <a:gd name="connsiteX0" fmla="*/ 0 w 542030"/>
                    <a:gd name="connsiteY0" fmla="*/ 617282 h 1442906"/>
                    <a:gd name="connsiteX1" fmla="*/ 269897 w 542030"/>
                    <a:gd name="connsiteY1" fmla="*/ 0 h 1442906"/>
                    <a:gd name="connsiteX2" fmla="*/ 542030 w 542030"/>
                    <a:gd name="connsiteY2" fmla="*/ 617282 h 1442906"/>
                    <a:gd name="connsiteX3" fmla="*/ 271015 w 542030"/>
                    <a:gd name="connsiteY3" fmla="*/ 1442906 h 1442906"/>
                    <a:gd name="connsiteX4" fmla="*/ 0 w 542030"/>
                    <a:gd name="connsiteY4" fmla="*/ 617282 h 1442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2030" h="1442906">
                      <a:moveTo>
                        <a:pt x="0" y="617282"/>
                      </a:moveTo>
                      <a:cubicBezTo>
                        <a:pt x="-186" y="376798"/>
                        <a:pt x="120220" y="0"/>
                        <a:pt x="269897" y="0"/>
                      </a:cubicBezTo>
                      <a:cubicBezTo>
                        <a:pt x="419574" y="0"/>
                        <a:pt x="542030" y="161302"/>
                        <a:pt x="542030" y="617282"/>
                      </a:cubicBezTo>
                      <a:cubicBezTo>
                        <a:pt x="542030" y="1073262"/>
                        <a:pt x="420692" y="1442906"/>
                        <a:pt x="271015" y="1442906"/>
                      </a:cubicBezTo>
                      <a:cubicBezTo>
                        <a:pt x="121338" y="1442906"/>
                        <a:pt x="186" y="857766"/>
                        <a:pt x="0" y="617282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54AC45F9-36C8-1DAB-140A-0614A15761FF}"/>
                </a:ext>
              </a:extLst>
            </p:cNvPr>
            <p:cNvGrpSpPr/>
            <p:nvPr/>
          </p:nvGrpSpPr>
          <p:grpSpPr>
            <a:xfrm>
              <a:off x="7278002" y="1078790"/>
              <a:ext cx="1024975" cy="956336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66" name="Ritardo 65">
                <a:extLst>
                  <a:ext uri="{FF2B5EF4-FFF2-40B4-BE49-F238E27FC236}">
                    <a16:creationId xmlns:a16="http://schemas.microsoft.com/office/drawing/2014/main" id="{A06CCFFB-F5AE-BEF9-B253-2844E3ED2412}"/>
                  </a:ext>
                </a:extLst>
              </p:cNvPr>
              <p:cNvSpPr/>
              <p:nvPr/>
            </p:nvSpPr>
            <p:spPr>
              <a:xfrm rot="5197850">
                <a:off x="7374466" y="1439654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7" name="Cerchio parziale 66">
                <a:extLst>
                  <a:ext uri="{FF2B5EF4-FFF2-40B4-BE49-F238E27FC236}">
                    <a16:creationId xmlns:a16="http://schemas.microsoft.com/office/drawing/2014/main" id="{35E44BB6-079E-B239-BCD8-6A2E3A15F813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" name="Ovale 2">
            <a:extLst>
              <a:ext uri="{FF2B5EF4-FFF2-40B4-BE49-F238E27FC236}">
                <a16:creationId xmlns:a16="http://schemas.microsoft.com/office/drawing/2014/main" id="{0604FD00-C6EE-986C-205A-98CE3A0D37C2}"/>
              </a:ext>
            </a:extLst>
          </p:cNvPr>
          <p:cNvSpPr/>
          <p:nvPr/>
        </p:nvSpPr>
        <p:spPr>
          <a:xfrm>
            <a:off x="6058683" y="2072825"/>
            <a:ext cx="2624798" cy="69353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206C498B-6E11-3252-E50F-0BE8FFAE97A7}"/>
              </a:ext>
            </a:extLst>
          </p:cNvPr>
          <p:cNvCxnSpPr>
            <a:cxnSpLocks/>
          </p:cNvCxnSpPr>
          <p:nvPr/>
        </p:nvCxnSpPr>
        <p:spPr>
          <a:xfrm flipH="1">
            <a:off x="5829300" y="2369744"/>
            <a:ext cx="1463982" cy="0"/>
          </a:xfrm>
          <a:prstGeom prst="straightConnector1">
            <a:avLst/>
          </a:prstGeom>
          <a:ln w="38100">
            <a:solidFill>
              <a:srgbClr val="3B7D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C07AF9FA-D4F8-8419-483A-5806DEC0CCA1}"/>
              </a:ext>
            </a:extLst>
          </p:cNvPr>
          <p:cNvCxnSpPr>
            <a:cxnSpLocks/>
          </p:cNvCxnSpPr>
          <p:nvPr/>
        </p:nvCxnSpPr>
        <p:spPr>
          <a:xfrm flipH="1">
            <a:off x="6461760" y="2369744"/>
            <a:ext cx="840578" cy="502735"/>
          </a:xfrm>
          <a:prstGeom prst="straightConnector1">
            <a:avLst/>
          </a:prstGeom>
          <a:ln w="9525">
            <a:solidFill>
              <a:srgbClr val="3B7D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Cerchio parziale 118">
            <a:extLst>
              <a:ext uri="{FF2B5EF4-FFF2-40B4-BE49-F238E27FC236}">
                <a16:creationId xmlns:a16="http://schemas.microsoft.com/office/drawing/2014/main" id="{934598C7-6EAC-3F2C-ADA0-92643CAF9CCA}"/>
              </a:ext>
            </a:extLst>
          </p:cNvPr>
          <p:cNvSpPr/>
          <p:nvPr/>
        </p:nvSpPr>
        <p:spPr>
          <a:xfrm rot="8205145">
            <a:off x="6849998" y="1908446"/>
            <a:ext cx="927974" cy="949019"/>
          </a:xfrm>
          <a:prstGeom prst="pie">
            <a:avLst>
              <a:gd name="adj1" fmla="val 823882"/>
              <a:gd name="adj2" fmla="val 2800100"/>
            </a:avLst>
          </a:prstGeom>
          <a:solidFill>
            <a:srgbClr val="3B7D23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20" name="Rettangolo 119">
            <a:extLst>
              <a:ext uri="{FF2B5EF4-FFF2-40B4-BE49-F238E27FC236}">
                <a16:creationId xmlns:a16="http://schemas.microsoft.com/office/drawing/2014/main" id="{7A65B10F-8E93-B167-5D23-E200D45022F5}"/>
              </a:ext>
            </a:extLst>
          </p:cNvPr>
          <p:cNvSpPr/>
          <p:nvPr/>
        </p:nvSpPr>
        <p:spPr>
          <a:xfrm>
            <a:off x="6713561" y="1290530"/>
            <a:ext cx="1558150" cy="1956643"/>
          </a:xfrm>
          <a:prstGeom prst="rect">
            <a:avLst/>
          </a:prstGeom>
          <a:noFill/>
          <a:ln w="57150">
            <a:solidFill>
              <a:srgbClr val="0262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1" name="CasellaDiTesto 120">
            <a:extLst>
              <a:ext uri="{FF2B5EF4-FFF2-40B4-BE49-F238E27FC236}">
                <a16:creationId xmlns:a16="http://schemas.microsoft.com/office/drawing/2014/main" id="{2C668A57-DAED-7F03-3351-94AD30744FDD}"/>
              </a:ext>
            </a:extLst>
          </p:cNvPr>
          <p:cNvSpPr txBox="1"/>
          <p:nvPr/>
        </p:nvSpPr>
        <p:spPr>
          <a:xfrm>
            <a:off x="8928521" y="2147910"/>
            <a:ext cx="1344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3B7D23"/>
                </a:solidFill>
              </a:rPr>
              <a:t>Azimuth</a:t>
            </a:r>
            <a:endParaRPr lang="it-IT" b="1">
              <a:solidFill>
                <a:srgbClr val="3B7D23"/>
              </a:solidFill>
            </a:endParaRPr>
          </a:p>
        </p:txBody>
      </p:sp>
      <p:sp>
        <p:nvSpPr>
          <p:cNvPr id="122" name="CasellaDiTesto 121">
            <a:extLst>
              <a:ext uri="{FF2B5EF4-FFF2-40B4-BE49-F238E27FC236}">
                <a16:creationId xmlns:a16="http://schemas.microsoft.com/office/drawing/2014/main" id="{7FF8876D-8874-41E6-E564-0692AB11186E}"/>
              </a:ext>
            </a:extLst>
          </p:cNvPr>
          <p:cNvSpPr txBox="1"/>
          <p:nvPr/>
        </p:nvSpPr>
        <p:spPr>
          <a:xfrm>
            <a:off x="8944324" y="1235845"/>
            <a:ext cx="2200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0262CB"/>
                </a:solidFill>
              </a:rPr>
              <a:t>Bounding box</a:t>
            </a:r>
            <a:endParaRPr lang="it-IT" sz="2400" b="1">
              <a:solidFill>
                <a:srgbClr val="0262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83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69DC7-906A-30FE-2546-CE924DC87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5745BE72-4260-84EF-9729-BDBD84372365}"/>
              </a:ext>
            </a:extLst>
          </p:cNvPr>
          <p:cNvSpPr/>
          <p:nvPr/>
        </p:nvSpPr>
        <p:spPr>
          <a:xfrm>
            <a:off x="-3014579" y="3684986"/>
            <a:ext cx="1793621" cy="172058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CA399E4B-14EB-DD67-88E6-70223AD1D863}"/>
              </a:ext>
            </a:extLst>
          </p:cNvPr>
          <p:cNvGrpSpPr/>
          <p:nvPr/>
        </p:nvGrpSpPr>
        <p:grpSpPr>
          <a:xfrm>
            <a:off x="7707601" y="-1375904"/>
            <a:ext cx="2960399" cy="3134891"/>
            <a:chOff x="8263186" y="1853481"/>
            <a:chExt cx="1825928" cy="1854682"/>
          </a:xfrm>
        </p:grpSpPr>
        <p:sp>
          <p:nvSpPr>
            <p:cNvPr id="34" name="Triangolo isoscele 33">
              <a:extLst>
                <a:ext uri="{FF2B5EF4-FFF2-40B4-BE49-F238E27FC236}">
                  <a16:creationId xmlns:a16="http://schemas.microsoft.com/office/drawing/2014/main" id="{4E0F8D86-910F-EA0D-04D6-6BD5597A72EF}"/>
                </a:ext>
              </a:extLst>
            </p:cNvPr>
            <p:cNvSpPr/>
            <p:nvPr/>
          </p:nvSpPr>
          <p:spPr>
            <a:xfrm>
              <a:off x="8611120" y="2050729"/>
              <a:ext cx="1139103" cy="26993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/>
            </a:p>
          </p:txBody>
        </p: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65D2A8FC-F1F2-476F-FABA-E4A31217C5C9}"/>
                </a:ext>
              </a:extLst>
            </p:cNvPr>
            <p:cNvGrpSpPr/>
            <p:nvPr/>
          </p:nvGrpSpPr>
          <p:grpSpPr>
            <a:xfrm>
              <a:off x="8263186" y="1853481"/>
              <a:ext cx="1825928" cy="1854682"/>
              <a:chOff x="8263186" y="1853481"/>
              <a:chExt cx="1825928" cy="1854682"/>
            </a:xfrm>
          </p:grpSpPr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6C17E30D-12B4-64A9-0617-53A7B5B59DCB}"/>
                  </a:ext>
                </a:extLst>
              </p:cNvPr>
              <p:cNvSpPr/>
              <p:nvPr/>
            </p:nvSpPr>
            <p:spPr>
              <a:xfrm>
                <a:off x="8407311" y="2254378"/>
                <a:ext cx="1514713" cy="105891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8" name="Elemento grafico 27" descr="Cane Corgi con tre palline">
                <a:extLst>
                  <a:ext uri="{FF2B5EF4-FFF2-40B4-BE49-F238E27FC236}">
                    <a16:creationId xmlns:a16="http://schemas.microsoft.com/office/drawing/2014/main" id="{FEA93E31-CB43-C09A-2493-3D0F313AFA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63186" y="1853481"/>
                <a:ext cx="1825928" cy="1854682"/>
              </a:xfrm>
              <a:prstGeom prst="rect">
                <a:avLst/>
              </a:prstGeom>
            </p:spPr>
          </p:pic>
        </p:grpSp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7E8130E0-0967-4F25-5712-AC3914AEAA4C}"/>
              </a:ext>
            </a:extLst>
          </p:cNvPr>
          <p:cNvGrpSpPr/>
          <p:nvPr/>
        </p:nvGrpSpPr>
        <p:grpSpPr>
          <a:xfrm>
            <a:off x="1963107" y="-1840231"/>
            <a:ext cx="2448322" cy="2320059"/>
            <a:chOff x="4553138" y="1500396"/>
            <a:chExt cx="1514713" cy="1367687"/>
          </a:xfrm>
        </p:grpSpPr>
        <p:sp>
          <p:nvSpPr>
            <p:cNvPr id="32" name="Triangolo isoscele 31">
              <a:extLst>
                <a:ext uri="{FF2B5EF4-FFF2-40B4-BE49-F238E27FC236}">
                  <a16:creationId xmlns:a16="http://schemas.microsoft.com/office/drawing/2014/main" id="{7DD9B708-56E8-8F82-7764-3EA838774DE9}"/>
                </a:ext>
              </a:extLst>
            </p:cNvPr>
            <p:cNvSpPr/>
            <p:nvPr/>
          </p:nvSpPr>
          <p:spPr>
            <a:xfrm>
              <a:off x="4748203" y="1500396"/>
              <a:ext cx="1139103" cy="26993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DE85EA19-FFA7-D45E-EE87-4B3A4764360C}"/>
                </a:ext>
              </a:extLst>
            </p:cNvPr>
            <p:cNvGrpSpPr/>
            <p:nvPr/>
          </p:nvGrpSpPr>
          <p:grpSpPr>
            <a:xfrm>
              <a:off x="4553138" y="1629832"/>
              <a:ext cx="1514713" cy="1238251"/>
              <a:chOff x="4553138" y="1629832"/>
              <a:chExt cx="1514713" cy="1238251"/>
            </a:xfrm>
          </p:grpSpPr>
          <p:sp>
            <p:nvSpPr>
              <p:cNvPr id="23" name="Rettangolo 22">
                <a:extLst>
                  <a:ext uri="{FF2B5EF4-FFF2-40B4-BE49-F238E27FC236}">
                    <a16:creationId xmlns:a16="http://schemas.microsoft.com/office/drawing/2014/main" id="{C67E509E-A2A4-8DFD-24ED-583EB5579E2E}"/>
                  </a:ext>
                </a:extLst>
              </p:cNvPr>
              <p:cNvSpPr/>
              <p:nvPr/>
            </p:nvSpPr>
            <p:spPr>
              <a:xfrm>
                <a:off x="4553138" y="1724292"/>
                <a:ext cx="1514713" cy="105891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9" name="Elemento grafico 28" descr="Gatto">
                <a:extLst>
                  <a:ext uri="{FF2B5EF4-FFF2-40B4-BE49-F238E27FC236}">
                    <a16:creationId xmlns:a16="http://schemas.microsoft.com/office/drawing/2014/main" id="{8E9E2EF1-8822-FD18-F967-6D39AD09F2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815417" y="1629832"/>
                <a:ext cx="1068917" cy="1238251"/>
              </a:xfrm>
              <a:prstGeom prst="rect">
                <a:avLst/>
              </a:prstGeom>
            </p:spPr>
          </p:pic>
        </p:grpSp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6EF6BDD6-B7B7-DFE5-6DEE-2E61F4087928}"/>
              </a:ext>
            </a:extLst>
          </p:cNvPr>
          <p:cNvGrpSpPr/>
          <p:nvPr/>
        </p:nvGrpSpPr>
        <p:grpSpPr>
          <a:xfrm>
            <a:off x="588468" y="1865771"/>
            <a:ext cx="4846534" cy="3208012"/>
            <a:chOff x="3521034" y="3460751"/>
            <a:chExt cx="2551332" cy="1651792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8DA7A1F8-AB24-6172-6FFB-83A1FD18EF31}"/>
                </a:ext>
              </a:extLst>
            </p:cNvPr>
            <p:cNvSpPr/>
            <p:nvPr/>
          </p:nvSpPr>
          <p:spPr>
            <a:xfrm>
              <a:off x="3521034" y="4230977"/>
              <a:ext cx="2551332" cy="2277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0874C800-2363-C93B-BE08-BD2DA951671F}"/>
                </a:ext>
              </a:extLst>
            </p:cNvPr>
            <p:cNvSpPr/>
            <p:nvPr/>
          </p:nvSpPr>
          <p:spPr>
            <a:xfrm rot="5400000">
              <a:off x="5420511" y="4727934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DAF3CD72-9BAD-3E01-911A-DA23880BEC47}"/>
                </a:ext>
              </a:extLst>
            </p:cNvPr>
            <p:cNvSpPr/>
            <p:nvPr/>
          </p:nvSpPr>
          <p:spPr>
            <a:xfrm rot="5400000">
              <a:off x="3498946" y="4717811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7E442AC7-094D-31A8-024C-6916015C2A2A}"/>
                </a:ext>
              </a:extLst>
            </p:cNvPr>
            <p:cNvSpPr/>
            <p:nvPr/>
          </p:nvSpPr>
          <p:spPr>
            <a:xfrm rot="5400000">
              <a:off x="3752945" y="4623480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74B302F6-7071-EBB6-6715-0DC22707EF17}"/>
                </a:ext>
              </a:extLst>
            </p:cNvPr>
            <p:cNvSpPr/>
            <p:nvPr/>
          </p:nvSpPr>
          <p:spPr>
            <a:xfrm rot="5400000">
              <a:off x="5199641" y="4617498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6" name="Elemento grafico 35" descr="Un coniglio">
              <a:extLst>
                <a:ext uri="{FF2B5EF4-FFF2-40B4-BE49-F238E27FC236}">
                  <a16:creationId xmlns:a16="http://schemas.microsoft.com/office/drawing/2014/main" id="{2EC7C87E-5740-8696-918D-368ACB4C3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84084" y="3460751"/>
              <a:ext cx="973669" cy="1058334"/>
            </a:xfrm>
            <a:prstGeom prst="rect">
              <a:avLst/>
            </a:prstGeom>
          </p:spPr>
        </p:pic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57CA287F-67A5-7025-3970-A41BFE696428}"/>
              </a:ext>
            </a:extLst>
          </p:cNvPr>
          <p:cNvGrpSpPr/>
          <p:nvPr/>
        </p:nvGrpSpPr>
        <p:grpSpPr>
          <a:xfrm>
            <a:off x="-5290849" y="-1028297"/>
            <a:ext cx="2513890" cy="2406856"/>
            <a:chOff x="2434167" y="1524000"/>
            <a:chExt cx="1322918" cy="1241179"/>
          </a:xfrm>
        </p:grpSpPr>
        <p:sp>
          <p:nvSpPr>
            <p:cNvPr id="38" name="Triangolo isoscele 37">
              <a:extLst>
                <a:ext uri="{FF2B5EF4-FFF2-40B4-BE49-F238E27FC236}">
                  <a16:creationId xmlns:a16="http://schemas.microsoft.com/office/drawing/2014/main" id="{3CD918C2-92EE-9788-C3D7-3CF1B970FF9A}"/>
                </a:ext>
              </a:extLst>
            </p:cNvPr>
            <p:cNvSpPr/>
            <p:nvPr/>
          </p:nvSpPr>
          <p:spPr>
            <a:xfrm>
              <a:off x="2605078" y="1524000"/>
              <a:ext cx="969770" cy="23818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/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99B69AC5-C39C-1FA8-5D53-4BC5633E668A}"/>
                </a:ext>
              </a:extLst>
            </p:cNvPr>
            <p:cNvSpPr/>
            <p:nvPr/>
          </p:nvSpPr>
          <p:spPr>
            <a:xfrm>
              <a:off x="2437621" y="1704182"/>
              <a:ext cx="1281880" cy="9213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7" name="Elemento grafico 36" descr="Uno scoiattolo">
              <a:extLst>
                <a:ext uri="{FF2B5EF4-FFF2-40B4-BE49-F238E27FC236}">
                  <a16:creationId xmlns:a16="http://schemas.microsoft.com/office/drawing/2014/main" id="{8E8612AF-A5EA-CAC9-3CC8-F87AA4FC7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34167" y="1611594"/>
              <a:ext cx="1322918" cy="1153585"/>
            </a:xfrm>
            <a:prstGeom prst="rect">
              <a:avLst/>
            </a:prstGeom>
          </p:spPr>
        </p:pic>
      </p:grpSp>
      <p:pic>
        <p:nvPicPr>
          <p:cNvPr id="2" name="Elemento grafico 1" descr="Uomo seduto per terra">
            <a:extLst>
              <a:ext uri="{FF2B5EF4-FFF2-40B4-BE49-F238E27FC236}">
                <a16:creationId xmlns:a16="http://schemas.microsoft.com/office/drawing/2014/main" id="{F8302CE3-5D26-0FE6-B04A-77A07FFF08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5384580" y="2783232"/>
            <a:ext cx="3477696" cy="4455768"/>
          </a:xfrm>
          <a:prstGeom prst="rect">
            <a:avLst/>
          </a:prstGeom>
        </p:spPr>
      </p:pic>
      <p:grpSp>
        <p:nvGrpSpPr>
          <p:cNvPr id="49" name="Gruppo 48">
            <a:extLst>
              <a:ext uri="{FF2B5EF4-FFF2-40B4-BE49-F238E27FC236}">
                <a16:creationId xmlns:a16="http://schemas.microsoft.com/office/drawing/2014/main" id="{F7022875-3D44-9B90-9D66-713AD86D4C0C}"/>
              </a:ext>
            </a:extLst>
          </p:cNvPr>
          <p:cNvGrpSpPr/>
          <p:nvPr/>
        </p:nvGrpSpPr>
        <p:grpSpPr>
          <a:xfrm>
            <a:off x="6763648" y="1378559"/>
            <a:ext cx="1508062" cy="1774378"/>
            <a:chOff x="9974463" y="3237217"/>
            <a:chExt cx="635203" cy="875460"/>
          </a:xfrm>
        </p:grpSpPr>
        <p:pic>
          <p:nvPicPr>
            <p:cNvPr id="5" name="Elemento grafico 4" descr="Donna che indossa un fiocco">
              <a:extLst>
                <a:ext uri="{FF2B5EF4-FFF2-40B4-BE49-F238E27FC236}">
                  <a16:creationId xmlns:a16="http://schemas.microsoft.com/office/drawing/2014/main" id="{29D011AA-8E35-589F-C55F-D151C4359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21379150" flipH="1">
              <a:off x="9974463" y="3237217"/>
              <a:ext cx="635203" cy="875460"/>
            </a:xfrm>
            <a:prstGeom prst="rect">
              <a:avLst/>
            </a:prstGeom>
          </p:spPr>
        </p:pic>
        <p:pic>
          <p:nvPicPr>
            <p:cNvPr id="42" name="Elemento grafico 41" descr="Donna sorridente">
              <a:extLst>
                <a:ext uri="{FF2B5EF4-FFF2-40B4-BE49-F238E27FC236}">
                  <a16:creationId xmlns:a16="http://schemas.microsoft.com/office/drawing/2014/main" id="{220BC99C-0EAE-1841-CAB9-13B6F8881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668737" flipH="1">
              <a:off x="10030195" y="3615852"/>
              <a:ext cx="290211" cy="436837"/>
            </a:xfrm>
            <a:prstGeom prst="rect">
              <a:avLst/>
            </a:prstGeom>
          </p:spPr>
        </p:pic>
      </p:grpSp>
      <p:pic>
        <p:nvPicPr>
          <p:cNvPr id="9" name="Elemento grafico 8" descr="Donna a gambe incrociate">
            <a:extLst>
              <a:ext uri="{FF2B5EF4-FFF2-40B4-BE49-F238E27FC236}">
                <a16:creationId xmlns:a16="http://schemas.microsoft.com/office/drawing/2014/main" id="{FE6E779B-53DA-27BA-6BFB-E2010D3847B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2611933" y="1329389"/>
            <a:ext cx="3013181" cy="4150972"/>
          </a:xfrm>
          <a:prstGeom prst="rect">
            <a:avLst/>
          </a:prstGeom>
        </p:spPr>
      </p:pic>
      <p:grpSp>
        <p:nvGrpSpPr>
          <p:cNvPr id="48" name="Gruppo 47">
            <a:extLst>
              <a:ext uri="{FF2B5EF4-FFF2-40B4-BE49-F238E27FC236}">
                <a16:creationId xmlns:a16="http://schemas.microsoft.com/office/drawing/2014/main" id="{93B69042-6454-E56E-FDF8-3809294DFB71}"/>
              </a:ext>
            </a:extLst>
          </p:cNvPr>
          <p:cNvGrpSpPr/>
          <p:nvPr/>
        </p:nvGrpSpPr>
        <p:grpSpPr>
          <a:xfrm>
            <a:off x="-2776948" y="248357"/>
            <a:ext cx="1688986" cy="1495698"/>
            <a:chOff x="3979009" y="1514424"/>
            <a:chExt cx="708598" cy="737962"/>
          </a:xfrm>
        </p:grpSpPr>
        <p:pic>
          <p:nvPicPr>
            <p:cNvPr id="6" name="Elemento grafico 5" descr="Donna con capelli corti">
              <a:extLst>
                <a:ext uri="{FF2B5EF4-FFF2-40B4-BE49-F238E27FC236}">
                  <a16:creationId xmlns:a16="http://schemas.microsoft.com/office/drawing/2014/main" id="{B04B5AED-C5CB-6519-85BF-5346D0CAB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979009" y="1514424"/>
              <a:ext cx="708598" cy="737962"/>
            </a:xfrm>
            <a:prstGeom prst="rect">
              <a:avLst/>
            </a:prstGeom>
          </p:spPr>
        </p:pic>
        <p:pic>
          <p:nvPicPr>
            <p:cNvPr id="43" name="Elemento grafico 42" descr="Faccia felice">
              <a:extLst>
                <a:ext uri="{FF2B5EF4-FFF2-40B4-BE49-F238E27FC236}">
                  <a16:creationId xmlns:a16="http://schemas.microsoft.com/office/drawing/2014/main" id="{9F9594C1-D4D5-9424-FF15-858CA05DF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 r="27360"/>
            <a:stretch/>
          </p:blipFill>
          <p:spPr>
            <a:xfrm rot="21406545">
              <a:off x="4445561" y="1726665"/>
              <a:ext cx="130374" cy="343419"/>
            </a:xfrm>
            <a:prstGeom prst="rect">
              <a:avLst/>
            </a:prstGeom>
          </p:spPr>
        </p:pic>
      </p:grpSp>
      <p:sp>
        <p:nvSpPr>
          <p:cNvPr id="7" name="Ovale 6">
            <a:extLst>
              <a:ext uri="{FF2B5EF4-FFF2-40B4-BE49-F238E27FC236}">
                <a16:creationId xmlns:a16="http://schemas.microsoft.com/office/drawing/2014/main" id="{7CB2A14F-1358-2494-7E2D-12FB5458D580}"/>
              </a:ext>
            </a:extLst>
          </p:cNvPr>
          <p:cNvSpPr/>
          <p:nvPr/>
        </p:nvSpPr>
        <p:spPr>
          <a:xfrm>
            <a:off x="-2353020" y="432907"/>
            <a:ext cx="723324" cy="10337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F0465463-0CEA-4270-6182-9EF6B67F2382}"/>
              </a:ext>
            </a:extLst>
          </p:cNvPr>
          <p:cNvGrpSpPr/>
          <p:nvPr/>
        </p:nvGrpSpPr>
        <p:grpSpPr>
          <a:xfrm>
            <a:off x="3235061" y="496078"/>
            <a:ext cx="1650237" cy="2888238"/>
            <a:chOff x="6950558" y="0"/>
            <a:chExt cx="3808729" cy="6468562"/>
          </a:xfrm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613DC6EE-8AB5-FC75-F668-46FC3BDB3D23}"/>
                </a:ext>
              </a:extLst>
            </p:cNvPr>
            <p:cNvSpPr/>
            <p:nvPr/>
          </p:nvSpPr>
          <p:spPr>
            <a:xfrm>
              <a:off x="8488067" y="1183735"/>
              <a:ext cx="373865" cy="15191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Trapezio 79">
              <a:extLst>
                <a:ext uri="{FF2B5EF4-FFF2-40B4-BE49-F238E27FC236}">
                  <a16:creationId xmlns:a16="http://schemas.microsoft.com/office/drawing/2014/main" id="{485FA1D1-8DF3-21A4-1580-7E46D0A2FE25}"/>
                </a:ext>
              </a:extLst>
            </p:cNvPr>
            <p:cNvSpPr/>
            <p:nvPr/>
          </p:nvSpPr>
          <p:spPr>
            <a:xfrm>
              <a:off x="7026304" y="5626209"/>
              <a:ext cx="1014646" cy="806610"/>
            </a:xfrm>
            <a:custGeom>
              <a:avLst/>
              <a:gdLst>
                <a:gd name="connsiteX0" fmla="*/ 0 w 892194"/>
                <a:gd name="connsiteY0" fmla="*/ 721518 h 721518"/>
                <a:gd name="connsiteX1" fmla="*/ 180380 w 892194"/>
                <a:gd name="connsiteY1" fmla="*/ 0 h 721518"/>
                <a:gd name="connsiteX2" fmla="*/ 711815 w 892194"/>
                <a:gd name="connsiteY2" fmla="*/ 0 h 721518"/>
                <a:gd name="connsiteX3" fmla="*/ 892194 w 892194"/>
                <a:gd name="connsiteY3" fmla="*/ 721518 h 721518"/>
                <a:gd name="connsiteX4" fmla="*/ 0 w 892194"/>
                <a:gd name="connsiteY4" fmla="*/ 721518 h 721518"/>
                <a:gd name="connsiteX0" fmla="*/ 0 w 944225"/>
                <a:gd name="connsiteY0" fmla="*/ 721518 h 721518"/>
                <a:gd name="connsiteX1" fmla="*/ 180380 w 944225"/>
                <a:gd name="connsiteY1" fmla="*/ 0 h 721518"/>
                <a:gd name="connsiteX2" fmla="*/ 944225 w 944225"/>
                <a:gd name="connsiteY2" fmla="*/ 129540 h 721518"/>
                <a:gd name="connsiteX3" fmla="*/ 892194 w 944225"/>
                <a:gd name="connsiteY3" fmla="*/ 721518 h 721518"/>
                <a:gd name="connsiteX4" fmla="*/ 0 w 944225"/>
                <a:gd name="connsiteY4" fmla="*/ 721518 h 721518"/>
                <a:gd name="connsiteX0" fmla="*/ 0 w 944225"/>
                <a:gd name="connsiteY0" fmla="*/ 591978 h 591978"/>
                <a:gd name="connsiteX1" fmla="*/ 111800 w 944225"/>
                <a:gd name="connsiteY1" fmla="*/ 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44225"/>
                <a:gd name="connsiteY0" fmla="*/ 591978 h 591978"/>
                <a:gd name="connsiteX1" fmla="*/ 226100 w 944225"/>
                <a:gd name="connsiteY1" fmla="*/ 9525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44225"/>
                <a:gd name="connsiteY0" fmla="*/ 591978 h 591978"/>
                <a:gd name="connsiteX1" fmla="*/ 88940 w 944225"/>
                <a:gd name="connsiteY1" fmla="*/ 762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70895"/>
                <a:gd name="connsiteY0" fmla="*/ 481488 h 591978"/>
                <a:gd name="connsiteX1" fmla="*/ 115610 w 970895"/>
                <a:gd name="connsiteY1" fmla="*/ 7620 h 591978"/>
                <a:gd name="connsiteX2" fmla="*/ 970895 w 970895"/>
                <a:gd name="connsiteY2" fmla="*/ 0 h 591978"/>
                <a:gd name="connsiteX3" fmla="*/ 918864 w 970895"/>
                <a:gd name="connsiteY3" fmla="*/ 591978 h 591978"/>
                <a:gd name="connsiteX4" fmla="*/ 0 w 970895"/>
                <a:gd name="connsiteY4" fmla="*/ 481488 h 591978"/>
                <a:gd name="connsiteX0" fmla="*/ 0 w 936605"/>
                <a:gd name="connsiteY0" fmla="*/ 527208 h 591978"/>
                <a:gd name="connsiteX1" fmla="*/ 81320 w 936605"/>
                <a:gd name="connsiteY1" fmla="*/ 7620 h 591978"/>
                <a:gd name="connsiteX2" fmla="*/ 936605 w 936605"/>
                <a:gd name="connsiteY2" fmla="*/ 0 h 591978"/>
                <a:gd name="connsiteX3" fmla="*/ 884574 w 936605"/>
                <a:gd name="connsiteY3" fmla="*/ 591978 h 591978"/>
                <a:gd name="connsiteX4" fmla="*/ 0 w 936605"/>
                <a:gd name="connsiteY4" fmla="*/ 527208 h 591978"/>
                <a:gd name="connsiteX0" fmla="*/ 0 w 936605"/>
                <a:gd name="connsiteY0" fmla="*/ 527208 h 609352"/>
                <a:gd name="connsiteX1" fmla="*/ 81320 w 936605"/>
                <a:gd name="connsiteY1" fmla="*/ 7620 h 609352"/>
                <a:gd name="connsiteX2" fmla="*/ 936605 w 936605"/>
                <a:gd name="connsiteY2" fmla="*/ 0 h 609352"/>
                <a:gd name="connsiteX3" fmla="*/ 884574 w 936605"/>
                <a:gd name="connsiteY3" fmla="*/ 591978 h 609352"/>
                <a:gd name="connsiteX4" fmla="*/ 0 w 936605"/>
                <a:gd name="connsiteY4" fmla="*/ 527208 h 609352"/>
                <a:gd name="connsiteX0" fmla="*/ 0 w 936605"/>
                <a:gd name="connsiteY0" fmla="*/ 527208 h 646620"/>
                <a:gd name="connsiteX1" fmla="*/ 81320 w 936605"/>
                <a:gd name="connsiteY1" fmla="*/ 7620 h 646620"/>
                <a:gd name="connsiteX2" fmla="*/ 936605 w 936605"/>
                <a:gd name="connsiteY2" fmla="*/ 0 h 646620"/>
                <a:gd name="connsiteX3" fmla="*/ 884574 w 936605"/>
                <a:gd name="connsiteY3" fmla="*/ 591978 h 646620"/>
                <a:gd name="connsiteX4" fmla="*/ 0 w 936605"/>
                <a:gd name="connsiteY4" fmla="*/ 527208 h 646620"/>
                <a:gd name="connsiteX0" fmla="*/ 0 w 936605"/>
                <a:gd name="connsiteY0" fmla="*/ 527208 h 646620"/>
                <a:gd name="connsiteX1" fmla="*/ 81320 w 936605"/>
                <a:gd name="connsiteY1" fmla="*/ 7620 h 646620"/>
                <a:gd name="connsiteX2" fmla="*/ 936605 w 936605"/>
                <a:gd name="connsiteY2" fmla="*/ 0 h 646620"/>
                <a:gd name="connsiteX3" fmla="*/ 884574 w 936605"/>
                <a:gd name="connsiteY3" fmla="*/ 591978 h 646620"/>
                <a:gd name="connsiteX4" fmla="*/ 0 w 936605"/>
                <a:gd name="connsiteY4" fmla="*/ 527208 h 646620"/>
                <a:gd name="connsiteX0" fmla="*/ 0 w 948035"/>
                <a:gd name="connsiteY0" fmla="*/ 519588 h 639000"/>
                <a:gd name="connsiteX1" fmla="*/ 81320 w 948035"/>
                <a:gd name="connsiteY1" fmla="*/ 0 h 639000"/>
                <a:gd name="connsiteX2" fmla="*/ 948035 w 948035"/>
                <a:gd name="connsiteY2" fmla="*/ 129540 h 639000"/>
                <a:gd name="connsiteX3" fmla="*/ 884574 w 948035"/>
                <a:gd name="connsiteY3" fmla="*/ 584358 h 639000"/>
                <a:gd name="connsiteX4" fmla="*/ 0 w 948035"/>
                <a:gd name="connsiteY4" fmla="*/ 519588 h 639000"/>
                <a:gd name="connsiteX0" fmla="*/ 0 w 949468"/>
                <a:gd name="connsiteY0" fmla="*/ 588368 h 707780"/>
                <a:gd name="connsiteX1" fmla="*/ 81320 w 949468"/>
                <a:gd name="connsiteY1" fmla="*/ 68780 h 707780"/>
                <a:gd name="connsiteX2" fmla="*/ 948035 w 949468"/>
                <a:gd name="connsiteY2" fmla="*/ 198320 h 707780"/>
                <a:gd name="connsiteX3" fmla="*/ 884574 w 949468"/>
                <a:gd name="connsiteY3" fmla="*/ 653138 h 707780"/>
                <a:gd name="connsiteX4" fmla="*/ 0 w 949468"/>
                <a:gd name="connsiteY4" fmla="*/ 588368 h 707780"/>
                <a:gd name="connsiteX0" fmla="*/ 0 w 949477"/>
                <a:gd name="connsiteY0" fmla="*/ 591139 h 710551"/>
                <a:gd name="connsiteX1" fmla="*/ 85130 w 949477"/>
                <a:gd name="connsiteY1" fmla="*/ 63931 h 710551"/>
                <a:gd name="connsiteX2" fmla="*/ 948035 w 949477"/>
                <a:gd name="connsiteY2" fmla="*/ 201091 h 710551"/>
                <a:gd name="connsiteX3" fmla="*/ 884574 w 949477"/>
                <a:gd name="connsiteY3" fmla="*/ 655909 h 710551"/>
                <a:gd name="connsiteX4" fmla="*/ 0 w 949477"/>
                <a:gd name="connsiteY4" fmla="*/ 591139 h 710551"/>
                <a:gd name="connsiteX0" fmla="*/ 0 w 949427"/>
                <a:gd name="connsiteY0" fmla="*/ 698821 h 818233"/>
                <a:gd name="connsiteX1" fmla="*/ 85130 w 949427"/>
                <a:gd name="connsiteY1" fmla="*/ 171613 h 818233"/>
                <a:gd name="connsiteX2" fmla="*/ 948035 w 949427"/>
                <a:gd name="connsiteY2" fmla="*/ 308773 h 818233"/>
                <a:gd name="connsiteX3" fmla="*/ 884574 w 949427"/>
                <a:gd name="connsiteY3" fmla="*/ 763591 h 818233"/>
                <a:gd name="connsiteX4" fmla="*/ 0 w 949427"/>
                <a:gd name="connsiteY4" fmla="*/ 698821 h 818233"/>
                <a:gd name="connsiteX0" fmla="*/ 0 w 949427"/>
                <a:gd name="connsiteY0" fmla="*/ 698821 h 818233"/>
                <a:gd name="connsiteX1" fmla="*/ 85130 w 949427"/>
                <a:gd name="connsiteY1" fmla="*/ 171613 h 818233"/>
                <a:gd name="connsiteX2" fmla="*/ 948035 w 949427"/>
                <a:gd name="connsiteY2" fmla="*/ 308773 h 818233"/>
                <a:gd name="connsiteX3" fmla="*/ 884574 w 949427"/>
                <a:gd name="connsiteY3" fmla="*/ 763591 h 818233"/>
                <a:gd name="connsiteX4" fmla="*/ 0 w 949427"/>
                <a:gd name="connsiteY4" fmla="*/ 698821 h 818233"/>
                <a:gd name="connsiteX0" fmla="*/ 25353 w 974780"/>
                <a:gd name="connsiteY0" fmla="*/ 698821 h 818233"/>
                <a:gd name="connsiteX1" fmla="*/ 110483 w 974780"/>
                <a:gd name="connsiteY1" fmla="*/ 171613 h 818233"/>
                <a:gd name="connsiteX2" fmla="*/ 973388 w 974780"/>
                <a:gd name="connsiteY2" fmla="*/ 308773 h 818233"/>
                <a:gd name="connsiteX3" fmla="*/ 909927 w 974780"/>
                <a:gd name="connsiteY3" fmla="*/ 763591 h 818233"/>
                <a:gd name="connsiteX4" fmla="*/ 25353 w 974780"/>
                <a:gd name="connsiteY4" fmla="*/ 698821 h 81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780" h="818233">
                  <a:moveTo>
                    <a:pt x="25353" y="698821"/>
                  </a:moveTo>
                  <a:cubicBezTo>
                    <a:pt x="-33900" y="523085"/>
                    <a:pt x="17336" y="374019"/>
                    <a:pt x="110483" y="171613"/>
                  </a:cubicBezTo>
                  <a:cubicBezTo>
                    <a:pt x="376528" y="-78577"/>
                    <a:pt x="1008333" y="-73497"/>
                    <a:pt x="973388" y="308773"/>
                  </a:cubicBezTo>
                  <a:cubicBezTo>
                    <a:pt x="887464" y="509909"/>
                    <a:pt x="927271" y="566265"/>
                    <a:pt x="909927" y="763591"/>
                  </a:cubicBezTo>
                  <a:cubicBezTo>
                    <a:pt x="637929" y="841061"/>
                    <a:pt x="251631" y="849951"/>
                    <a:pt x="25353" y="69882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Rettangolo 74">
              <a:extLst>
                <a:ext uri="{FF2B5EF4-FFF2-40B4-BE49-F238E27FC236}">
                  <a16:creationId xmlns:a16="http://schemas.microsoft.com/office/drawing/2014/main" id="{B443023A-CE2F-68AF-23D4-B12EA17CFE15}"/>
                </a:ext>
              </a:extLst>
            </p:cNvPr>
            <p:cNvSpPr/>
            <p:nvPr/>
          </p:nvSpPr>
          <p:spPr>
            <a:xfrm>
              <a:off x="8699382" y="5807124"/>
              <a:ext cx="1097602" cy="650633"/>
            </a:xfrm>
            <a:custGeom>
              <a:avLst/>
              <a:gdLst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0 w 1158856"/>
                <a:gd name="connsiteY3" fmla="*/ 779114 h 779114"/>
                <a:gd name="connsiteX4" fmla="*/ 0 w 1158856"/>
                <a:gd name="connsiteY4" fmla="*/ 0 h 779114"/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407670 w 1158856"/>
                <a:gd name="connsiteY3" fmla="*/ 580994 h 779114"/>
                <a:gd name="connsiteX4" fmla="*/ 0 w 1158856"/>
                <a:gd name="connsiteY4" fmla="*/ 0 h 779114"/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327660 w 1158856"/>
                <a:gd name="connsiteY3" fmla="*/ 706724 h 779114"/>
                <a:gd name="connsiteX4" fmla="*/ 0 w 1158856"/>
                <a:gd name="connsiteY4" fmla="*/ 0 h 779114"/>
                <a:gd name="connsiteX0" fmla="*/ 0 w 1158856"/>
                <a:gd name="connsiteY0" fmla="*/ 0 h 721964"/>
                <a:gd name="connsiteX1" fmla="*/ 1158856 w 1158856"/>
                <a:gd name="connsiteY1" fmla="*/ 0 h 721964"/>
                <a:gd name="connsiteX2" fmla="*/ 941686 w 1158856"/>
                <a:gd name="connsiteY2" fmla="*/ 721964 h 721964"/>
                <a:gd name="connsiteX3" fmla="*/ 327660 w 1158856"/>
                <a:gd name="connsiteY3" fmla="*/ 706724 h 721964"/>
                <a:gd name="connsiteX4" fmla="*/ 0 w 1158856"/>
                <a:gd name="connsiteY4" fmla="*/ 0 h 721964"/>
                <a:gd name="connsiteX0" fmla="*/ 0 w 1158856"/>
                <a:gd name="connsiteY0" fmla="*/ 0 h 706724"/>
                <a:gd name="connsiteX1" fmla="*/ 1158856 w 1158856"/>
                <a:gd name="connsiteY1" fmla="*/ 0 h 706724"/>
                <a:gd name="connsiteX2" fmla="*/ 1128376 w 1158856"/>
                <a:gd name="connsiteY2" fmla="*/ 630524 h 706724"/>
                <a:gd name="connsiteX3" fmla="*/ 327660 w 1158856"/>
                <a:gd name="connsiteY3" fmla="*/ 706724 h 706724"/>
                <a:gd name="connsiteX4" fmla="*/ 0 w 1158856"/>
                <a:gd name="connsiteY4" fmla="*/ 0 h 706724"/>
                <a:gd name="connsiteX0" fmla="*/ 0 w 1128376"/>
                <a:gd name="connsiteY0" fmla="*/ 0 h 706724"/>
                <a:gd name="connsiteX1" fmla="*/ 1078846 w 1128376"/>
                <a:gd name="connsiteY1" fmla="*/ 270510 h 706724"/>
                <a:gd name="connsiteX2" fmla="*/ 1128376 w 1128376"/>
                <a:gd name="connsiteY2" fmla="*/ 630524 h 706724"/>
                <a:gd name="connsiteX3" fmla="*/ 327660 w 1128376"/>
                <a:gd name="connsiteY3" fmla="*/ 706724 h 706724"/>
                <a:gd name="connsiteX4" fmla="*/ 0 w 1128376"/>
                <a:gd name="connsiteY4" fmla="*/ 0 h 706724"/>
                <a:gd name="connsiteX0" fmla="*/ 0 w 1128376"/>
                <a:gd name="connsiteY0" fmla="*/ 0 h 706724"/>
                <a:gd name="connsiteX1" fmla="*/ 1002646 w 1128376"/>
                <a:gd name="connsiteY1" fmla="*/ 182880 h 706724"/>
                <a:gd name="connsiteX2" fmla="*/ 1128376 w 1128376"/>
                <a:gd name="connsiteY2" fmla="*/ 630524 h 706724"/>
                <a:gd name="connsiteX3" fmla="*/ 327660 w 1128376"/>
                <a:gd name="connsiteY3" fmla="*/ 706724 h 706724"/>
                <a:gd name="connsiteX4" fmla="*/ 0 w 1128376"/>
                <a:gd name="connsiteY4" fmla="*/ 0 h 706724"/>
                <a:gd name="connsiteX0" fmla="*/ 26670 w 800716"/>
                <a:gd name="connsiteY0" fmla="*/ 53340 h 523844"/>
                <a:gd name="connsiteX1" fmla="*/ 674986 w 800716"/>
                <a:gd name="connsiteY1" fmla="*/ 0 h 523844"/>
                <a:gd name="connsiteX2" fmla="*/ 800716 w 800716"/>
                <a:gd name="connsiteY2" fmla="*/ 447644 h 523844"/>
                <a:gd name="connsiteX3" fmla="*/ 0 w 800716"/>
                <a:gd name="connsiteY3" fmla="*/ 523844 h 523844"/>
                <a:gd name="connsiteX4" fmla="*/ 26670 w 800716"/>
                <a:gd name="connsiteY4" fmla="*/ 53340 h 523844"/>
                <a:gd name="connsiteX0" fmla="*/ 0 w 1006456"/>
                <a:gd name="connsiteY0" fmla="*/ 0 h 603854"/>
                <a:gd name="connsiteX1" fmla="*/ 880726 w 1006456"/>
                <a:gd name="connsiteY1" fmla="*/ 80010 h 603854"/>
                <a:gd name="connsiteX2" fmla="*/ 1006456 w 1006456"/>
                <a:gd name="connsiteY2" fmla="*/ 527654 h 603854"/>
                <a:gd name="connsiteX3" fmla="*/ 205740 w 1006456"/>
                <a:gd name="connsiteY3" fmla="*/ 603854 h 603854"/>
                <a:gd name="connsiteX4" fmla="*/ 0 w 1006456"/>
                <a:gd name="connsiteY4" fmla="*/ 0 h 603854"/>
                <a:gd name="connsiteX0" fmla="*/ 23923 w 1030379"/>
                <a:gd name="connsiteY0" fmla="*/ 0 h 603854"/>
                <a:gd name="connsiteX1" fmla="*/ 904649 w 1030379"/>
                <a:gd name="connsiteY1" fmla="*/ 80010 h 603854"/>
                <a:gd name="connsiteX2" fmla="*/ 1030379 w 1030379"/>
                <a:gd name="connsiteY2" fmla="*/ 527654 h 603854"/>
                <a:gd name="connsiteX3" fmla="*/ 229663 w 1030379"/>
                <a:gd name="connsiteY3" fmla="*/ 603854 h 603854"/>
                <a:gd name="connsiteX4" fmla="*/ 23923 w 1030379"/>
                <a:gd name="connsiteY4" fmla="*/ 0 h 603854"/>
                <a:gd name="connsiteX0" fmla="*/ 26945 w 1033401"/>
                <a:gd name="connsiteY0" fmla="*/ 0 h 603854"/>
                <a:gd name="connsiteX1" fmla="*/ 907671 w 1033401"/>
                <a:gd name="connsiteY1" fmla="*/ 80010 h 603854"/>
                <a:gd name="connsiteX2" fmla="*/ 1033401 w 1033401"/>
                <a:gd name="connsiteY2" fmla="*/ 527654 h 603854"/>
                <a:gd name="connsiteX3" fmla="*/ 232685 w 1033401"/>
                <a:gd name="connsiteY3" fmla="*/ 603854 h 603854"/>
                <a:gd name="connsiteX4" fmla="*/ 26945 w 1033401"/>
                <a:gd name="connsiteY4" fmla="*/ 0 h 603854"/>
                <a:gd name="connsiteX0" fmla="*/ 26945 w 1033401"/>
                <a:gd name="connsiteY0" fmla="*/ 0 h 650763"/>
                <a:gd name="connsiteX1" fmla="*/ 907671 w 1033401"/>
                <a:gd name="connsiteY1" fmla="*/ 80010 h 650763"/>
                <a:gd name="connsiteX2" fmla="*/ 1033401 w 1033401"/>
                <a:gd name="connsiteY2" fmla="*/ 527654 h 650763"/>
                <a:gd name="connsiteX3" fmla="*/ 232685 w 1033401"/>
                <a:gd name="connsiteY3" fmla="*/ 603854 h 650763"/>
                <a:gd name="connsiteX4" fmla="*/ 26945 w 1033401"/>
                <a:gd name="connsiteY4" fmla="*/ 0 h 650763"/>
                <a:gd name="connsiteX0" fmla="*/ 26945 w 1033401"/>
                <a:gd name="connsiteY0" fmla="*/ 0 h 660008"/>
                <a:gd name="connsiteX1" fmla="*/ 907671 w 1033401"/>
                <a:gd name="connsiteY1" fmla="*/ 80010 h 660008"/>
                <a:gd name="connsiteX2" fmla="*/ 1033401 w 1033401"/>
                <a:gd name="connsiteY2" fmla="*/ 527654 h 660008"/>
                <a:gd name="connsiteX3" fmla="*/ 232685 w 1033401"/>
                <a:gd name="connsiteY3" fmla="*/ 603854 h 660008"/>
                <a:gd name="connsiteX4" fmla="*/ 26945 w 1033401"/>
                <a:gd name="connsiteY4" fmla="*/ 0 h 660008"/>
                <a:gd name="connsiteX0" fmla="*/ 26945 w 1046843"/>
                <a:gd name="connsiteY0" fmla="*/ 0 h 660008"/>
                <a:gd name="connsiteX1" fmla="*/ 907671 w 1046843"/>
                <a:gd name="connsiteY1" fmla="*/ 80010 h 660008"/>
                <a:gd name="connsiteX2" fmla="*/ 1033401 w 1046843"/>
                <a:gd name="connsiteY2" fmla="*/ 527654 h 660008"/>
                <a:gd name="connsiteX3" fmla="*/ 232685 w 1046843"/>
                <a:gd name="connsiteY3" fmla="*/ 603854 h 660008"/>
                <a:gd name="connsiteX4" fmla="*/ 26945 w 1046843"/>
                <a:gd name="connsiteY4" fmla="*/ 0 h 660008"/>
                <a:gd name="connsiteX0" fmla="*/ 26945 w 1054476"/>
                <a:gd name="connsiteY0" fmla="*/ 0 h 660008"/>
                <a:gd name="connsiteX1" fmla="*/ 907671 w 1054476"/>
                <a:gd name="connsiteY1" fmla="*/ 80010 h 660008"/>
                <a:gd name="connsiteX2" fmla="*/ 1033401 w 1054476"/>
                <a:gd name="connsiteY2" fmla="*/ 527654 h 660008"/>
                <a:gd name="connsiteX3" fmla="*/ 232685 w 1054476"/>
                <a:gd name="connsiteY3" fmla="*/ 603854 h 660008"/>
                <a:gd name="connsiteX4" fmla="*/ 26945 w 1054476"/>
                <a:gd name="connsiteY4" fmla="*/ 0 h 660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476" h="660008">
                  <a:moveTo>
                    <a:pt x="26945" y="0"/>
                  </a:moveTo>
                  <a:lnTo>
                    <a:pt x="907671" y="80010"/>
                  </a:lnTo>
                  <a:cubicBezTo>
                    <a:pt x="1025781" y="156835"/>
                    <a:pt x="1090551" y="370819"/>
                    <a:pt x="1033401" y="527654"/>
                  </a:cubicBezTo>
                  <a:cubicBezTo>
                    <a:pt x="1033196" y="606394"/>
                    <a:pt x="781530" y="734664"/>
                    <a:pt x="232685" y="603854"/>
                  </a:cubicBezTo>
                  <a:cubicBezTo>
                    <a:pt x="126005" y="410189"/>
                    <a:pt x="-72115" y="212715"/>
                    <a:pt x="2694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Trapezio 28">
              <a:extLst>
                <a:ext uri="{FF2B5EF4-FFF2-40B4-BE49-F238E27FC236}">
                  <a16:creationId xmlns:a16="http://schemas.microsoft.com/office/drawing/2014/main" id="{33EBD45C-9D59-74E7-E300-3C095AE1D87C}"/>
                </a:ext>
              </a:extLst>
            </p:cNvPr>
            <p:cNvSpPr/>
            <p:nvPr/>
          </p:nvSpPr>
          <p:spPr>
            <a:xfrm rot="10800000">
              <a:off x="8050549" y="2047326"/>
              <a:ext cx="1304608" cy="1024419"/>
            </a:xfrm>
            <a:custGeom>
              <a:avLst/>
              <a:gdLst>
                <a:gd name="connsiteX0" fmla="*/ 0 w 1017129"/>
                <a:gd name="connsiteY0" fmla="*/ 932501 h 932501"/>
                <a:gd name="connsiteX1" fmla="*/ 122316 w 1017129"/>
                <a:gd name="connsiteY1" fmla="*/ 0 h 932501"/>
                <a:gd name="connsiteX2" fmla="*/ 894813 w 1017129"/>
                <a:gd name="connsiteY2" fmla="*/ 0 h 932501"/>
                <a:gd name="connsiteX3" fmla="*/ 1017129 w 1017129"/>
                <a:gd name="connsiteY3" fmla="*/ 932501 h 932501"/>
                <a:gd name="connsiteX4" fmla="*/ 0 w 1017129"/>
                <a:gd name="connsiteY4" fmla="*/ 932501 h 932501"/>
                <a:gd name="connsiteX0" fmla="*/ 0 w 1192389"/>
                <a:gd name="connsiteY0" fmla="*/ 932501 h 932501"/>
                <a:gd name="connsiteX1" fmla="*/ 122316 w 1192389"/>
                <a:gd name="connsiteY1" fmla="*/ 0 h 932501"/>
                <a:gd name="connsiteX2" fmla="*/ 894813 w 1192389"/>
                <a:gd name="connsiteY2" fmla="*/ 0 h 932501"/>
                <a:gd name="connsiteX3" fmla="*/ 1192389 w 1192389"/>
                <a:gd name="connsiteY3" fmla="*/ 909641 h 932501"/>
                <a:gd name="connsiteX4" fmla="*/ 0 w 1192389"/>
                <a:gd name="connsiteY4" fmla="*/ 932501 h 93250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825821 h 1023941"/>
                <a:gd name="connsiteX1" fmla="*/ 175656 w 1253349"/>
                <a:gd name="connsiteY1" fmla="*/ 0 h 1023941"/>
                <a:gd name="connsiteX2" fmla="*/ 955773 w 1253349"/>
                <a:gd name="connsiteY2" fmla="*/ 114300 h 1023941"/>
                <a:gd name="connsiteX3" fmla="*/ 1253349 w 1253349"/>
                <a:gd name="connsiteY3" fmla="*/ 1023941 h 1023941"/>
                <a:gd name="connsiteX4" fmla="*/ 0 w 1253349"/>
                <a:gd name="connsiteY4" fmla="*/ 825821 h 1023941"/>
                <a:gd name="connsiteX0" fmla="*/ 0 w 1253349"/>
                <a:gd name="connsiteY0" fmla="*/ 841061 h 1039181"/>
                <a:gd name="connsiteX1" fmla="*/ 175656 w 1253349"/>
                <a:gd name="connsiteY1" fmla="*/ 15240 h 1039181"/>
                <a:gd name="connsiteX2" fmla="*/ 963393 w 1253349"/>
                <a:gd name="connsiteY2" fmla="*/ 0 h 1039181"/>
                <a:gd name="connsiteX3" fmla="*/ 1253349 w 1253349"/>
                <a:gd name="connsiteY3" fmla="*/ 1039181 h 1039181"/>
                <a:gd name="connsiteX4" fmla="*/ 0 w 1253349"/>
                <a:gd name="connsiteY4" fmla="*/ 841061 h 1039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3349" h="1039181">
                  <a:moveTo>
                    <a:pt x="0" y="841061"/>
                  </a:moveTo>
                  <a:cubicBezTo>
                    <a:pt x="61092" y="603887"/>
                    <a:pt x="152664" y="336234"/>
                    <a:pt x="175656" y="15240"/>
                  </a:cubicBezTo>
                  <a:lnTo>
                    <a:pt x="963393" y="0"/>
                  </a:lnTo>
                  <a:cubicBezTo>
                    <a:pt x="994005" y="371794"/>
                    <a:pt x="1100817" y="568327"/>
                    <a:pt x="1253349" y="1039181"/>
                  </a:cubicBezTo>
                  <a:lnTo>
                    <a:pt x="0" y="841061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Trapezio 37">
              <a:extLst>
                <a:ext uri="{FF2B5EF4-FFF2-40B4-BE49-F238E27FC236}">
                  <a16:creationId xmlns:a16="http://schemas.microsoft.com/office/drawing/2014/main" id="{B947EAC1-E0C6-9E20-C33F-4BBB4397097B}"/>
                </a:ext>
              </a:extLst>
            </p:cNvPr>
            <p:cNvSpPr/>
            <p:nvPr/>
          </p:nvSpPr>
          <p:spPr>
            <a:xfrm rot="12826572" flipH="1">
              <a:off x="10125367" y="2058819"/>
              <a:ext cx="600493" cy="693589"/>
            </a:xfrm>
            <a:custGeom>
              <a:avLst/>
              <a:gdLst>
                <a:gd name="connsiteX0" fmla="*/ 0 w 653937"/>
                <a:gd name="connsiteY0" fmla="*/ 658283 h 658283"/>
                <a:gd name="connsiteX1" fmla="*/ 110496 w 653937"/>
                <a:gd name="connsiteY1" fmla="*/ 0 h 658283"/>
                <a:gd name="connsiteX2" fmla="*/ 543441 w 653937"/>
                <a:gd name="connsiteY2" fmla="*/ 0 h 658283"/>
                <a:gd name="connsiteX3" fmla="*/ 653937 w 653937"/>
                <a:gd name="connsiteY3" fmla="*/ 658283 h 658283"/>
                <a:gd name="connsiteX4" fmla="*/ 0 w 653937"/>
                <a:gd name="connsiteY4" fmla="*/ 658283 h 658283"/>
                <a:gd name="connsiteX0" fmla="*/ 36933 w 690870"/>
                <a:gd name="connsiteY0" fmla="*/ 658283 h 658734"/>
                <a:gd name="connsiteX1" fmla="*/ 147429 w 690870"/>
                <a:gd name="connsiteY1" fmla="*/ 0 h 658734"/>
                <a:gd name="connsiteX2" fmla="*/ 580374 w 690870"/>
                <a:gd name="connsiteY2" fmla="*/ 0 h 658734"/>
                <a:gd name="connsiteX3" fmla="*/ 690870 w 690870"/>
                <a:gd name="connsiteY3" fmla="*/ 658283 h 658734"/>
                <a:gd name="connsiteX4" fmla="*/ 36933 w 690870"/>
                <a:gd name="connsiteY4" fmla="*/ 658283 h 658734"/>
                <a:gd name="connsiteX0" fmla="*/ 36933 w 690870"/>
                <a:gd name="connsiteY0" fmla="*/ 658283 h 719243"/>
                <a:gd name="connsiteX1" fmla="*/ 147429 w 690870"/>
                <a:gd name="connsiteY1" fmla="*/ 0 h 719243"/>
                <a:gd name="connsiteX2" fmla="*/ 580374 w 690870"/>
                <a:gd name="connsiteY2" fmla="*/ 0 h 719243"/>
                <a:gd name="connsiteX3" fmla="*/ 690870 w 690870"/>
                <a:gd name="connsiteY3" fmla="*/ 658283 h 719243"/>
                <a:gd name="connsiteX4" fmla="*/ 36933 w 690870"/>
                <a:gd name="connsiteY4" fmla="*/ 658283 h 719243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48676 w 702980"/>
                <a:gd name="connsiteY0" fmla="*/ 752153 h 866737"/>
                <a:gd name="connsiteX1" fmla="*/ 91620 w 702980"/>
                <a:gd name="connsiteY1" fmla="*/ 0 h 866737"/>
                <a:gd name="connsiteX2" fmla="*/ 592117 w 702980"/>
                <a:gd name="connsiteY2" fmla="*/ 93870 h 866737"/>
                <a:gd name="connsiteX3" fmla="*/ 702613 w 702980"/>
                <a:gd name="connsiteY3" fmla="*/ 752153 h 866737"/>
                <a:gd name="connsiteX4" fmla="*/ 48676 w 702980"/>
                <a:gd name="connsiteY4" fmla="*/ 752153 h 866737"/>
                <a:gd name="connsiteX0" fmla="*/ 42672 w 696976"/>
                <a:gd name="connsiteY0" fmla="*/ 752153 h 866737"/>
                <a:gd name="connsiteX1" fmla="*/ 85616 w 696976"/>
                <a:gd name="connsiteY1" fmla="*/ 0 h 866737"/>
                <a:gd name="connsiteX2" fmla="*/ 586113 w 696976"/>
                <a:gd name="connsiteY2" fmla="*/ 93870 h 866737"/>
                <a:gd name="connsiteX3" fmla="*/ 696609 w 696976"/>
                <a:gd name="connsiteY3" fmla="*/ 752153 h 866737"/>
                <a:gd name="connsiteX4" fmla="*/ 42672 w 696976"/>
                <a:gd name="connsiteY4" fmla="*/ 752153 h 86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976" h="866737">
                  <a:moveTo>
                    <a:pt x="42672" y="752153"/>
                  </a:moveTo>
                  <a:cubicBezTo>
                    <a:pt x="-72896" y="768945"/>
                    <a:pt x="82560" y="228815"/>
                    <a:pt x="85616" y="0"/>
                  </a:cubicBezTo>
                  <a:lnTo>
                    <a:pt x="586113" y="93870"/>
                  </a:lnTo>
                  <a:cubicBezTo>
                    <a:pt x="622945" y="313298"/>
                    <a:pt x="629297" y="464145"/>
                    <a:pt x="696609" y="752153"/>
                  </a:cubicBezTo>
                  <a:cubicBezTo>
                    <a:pt x="714850" y="919793"/>
                    <a:pt x="47291" y="889313"/>
                    <a:pt x="42672" y="75215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Ovale 17">
              <a:extLst>
                <a:ext uri="{FF2B5EF4-FFF2-40B4-BE49-F238E27FC236}">
                  <a16:creationId xmlns:a16="http://schemas.microsoft.com/office/drawing/2014/main" id="{CF026B93-D28E-6CDB-9338-BECEF2A5BF4E}"/>
                </a:ext>
              </a:extLst>
            </p:cNvPr>
            <p:cNvSpPr/>
            <p:nvPr/>
          </p:nvSpPr>
          <p:spPr>
            <a:xfrm>
              <a:off x="10323047" y="2111767"/>
              <a:ext cx="436240" cy="3092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Ovale 21">
              <a:extLst>
                <a:ext uri="{FF2B5EF4-FFF2-40B4-BE49-F238E27FC236}">
                  <a16:creationId xmlns:a16="http://schemas.microsoft.com/office/drawing/2014/main" id="{B9C14300-D438-B93D-0C00-7933965BBFE5}"/>
                </a:ext>
              </a:extLst>
            </p:cNvPr>
            <p:cNvSpPr/>
            <p:nvPr/>
          </p:nvSpPr>
          <p:spPr>
            <a:xfrm rot="19062449">
              <a:off x="9831871" y="910706"/>
              <a:ext cx="564197" cy="162779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Trapezio 42">
              <a:extLst>
                <a:ext uri="{FF2B5EF4-FFF2-40B4-BE49-F238E27FC236}">
                  <a16:creationId xmlns:a16="http://schemas.microsoft.com/office/drawing/2014/main" id="{F5DB0735-B069-53E1-DEE1-D230589C23F1}"/>
                </a:ext>
              </a:extLst>
            </p:cNvPr>
            <p:cNvSpPr/>
            <p:nvPr/>
          </p:nvSpPr>
          <p:spPr>
            <a:xfrm rot="1959402">
              <a:off x="9626828" y="2574122"/>
              <a:ext cx="798272" cy="894474"/>
            </a:xfrm>
            <a:custGeom>
              <a:avLst/>
              <a:gdLst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722401 w 933837"/>
                <a:gd name="connsiteY2" fmla="*/ 0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878897"/>
                <a:gd name="connsiteY0" fmla="*/ 845746 h 845746"/>
                <a:gd name="connsiteX1" fmla="*/ 211437 w 878897"/>
                <a:gd name="connsiteY1" fmla="*/ 0 h 845746"/>
                <a:gd name="connsiteX2" fmla="*/ 635384 w 878897"/>
                <a:gd name="connsiteY2" fmla="*/ 19567 h 845746"/>
                <a:gd name="connsiteX3" fmla="*/ 878897 w 878897"/>
                <a:gd name="connsiteY3" fmla="*/ 844755 h 845746"/>
                <a:gd name="connsiteX4" fmla="*/ 0 w 878897"/>
                <a:gd name="connsiteY4" fmla="*/ 845746 h 845746"/>
                <a:gd name="connsiteX0" fmla="*/ 0 w 924445"/>
                <a:gd name="connsiteY0" fmla="*/ 845746 h 845746"/>
                <a:gd name="connsiteX1" fmla="*/ 211437 w 924445"/>
                <a:gd name="connsiteY1" fmla="*/ 0 h 845746"/>
                <a:gd name="connsiteX2" fmla="*/ 635384 w 924445"/>
                <a:gd name="connsiteY2" fmla="*/ 19567 h 845746"/>
                <a:gd name="connsiteX3" fmla="*/ 878897 w 924445"/>
                <a:gd name="connsiteY3" fmla="*/ 844755 h 845746"/>
                <a:gd name="connsiteX4" fmla="*/ 0 w 924445"/>
                <a:gd name="connsiteY4" fmla="*/ 845746 h 845746"/>
                <a:gd name="connsiteX0" fmla="*/ 0 w 924445"/>
                <a:gd name="connsiteY0" fmla="*/ 845746 h 895165"/>
                <a:gd name="connsiteX1" fmla="*/ 211437 w 924445"/>
                <a:gd name="connsiteY1" fmla="*/ 0 h 895165"/>
                <a:gd name="connsiteX2" fmla="*/ 635384 w 924445"/>
                <a:gd name="connsiteY2" fmla="*/ 19567 h 895165"/>
                <a:gd name="connsiteX3" fmla="*/ 878897 w 924445"/>
                <a:gd name="connsiteY3" fmla="*/ 844755 h 895165"/>
                <a:gd name="connsiteX4" fmla="*/ 0 w 924445"/>
                <a:gd name="connsiteY4" fmla="*/ 845746 h 895165"/>
                <a:gd name="connsiteX0" fmla="*/ 0 w 927114"/>
                <a:gd name="connsiteY0" fmla="*/ 856273 h 898070"/>
                <a:gd name="connsiteX1" fmla="*/ 214106 w 927114"/>
                <a:gd name="connsiteY1" fmla="*/ 0 h 898070"/>
                <a:gd name="connsiteX2" fmla="*/ 638053 w 927114"/>
                <a:gd name="connsiteY2" fmla="*/ 19567 h 898070"/>
                <a:gd name="connsiteX3" fmla="*/ 881566 w 927114"/>
                <a:gd name="connsiteY3" fmla="*/ 844755 h 898070"/>
                <a:gd name="connsiteX4" fmla="*/ 0 w 927114"/>
                <a:gd name="connsiteY4" fmla="*/ 856273 h 898070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888649"/>
                <a:gd name="connsiteY0" fmla="*/ 856273 h 907363"/>
                <a:gd name="connsiteX1" fmla="*/ 214106 w 888649"/>
                <a:gd name="connsiteY1" fmla="*/ 0 h 907363"/>
                <a:gd name="connsiteX2" fmla="*/ 638053 w 888649"/>
                <a:gd name="connsiteY2" fmla="*/ 19567 h 907363"/>
                <a:gd name="connsiteX3" fmla="*/ 830678 w 888649"/>
                <a:gd name="connsiteY3" fmla="*/ 818597 h 907363"/>
                <a:gd name="connsiteX4" fmla="*/ 0 w 888649"/>
                <a:gd name="connsiteY4" fmla="*/ 856273 h 907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49" h="907363">
                  <a:moveTo>
                    <a:pt x="0" y="856273"/>
                  </a:moveTo>
                  <a:cubicBezTo>
                    <a:pt x="6187" y="525446"/>
                    <a:pt x="76406" y="294961"/>
                    <a:pt x="214106" y="0"/>
                  </a:cubicBezTo>
                  <a:lnTo>
                    <a:pt x="638053" y="19567"/>
                  </a:lnTo>
                  <a:cubicBezTo>
                    <a:pt x="916004" y="361593"/>
                    <a:pt x="934010" y="548976"/>
                    <a:pt x="830678" y="818597"/>
                  </a:cubicBezTo>
                  <a:cubicBezTo>
                    <a:pt x="573727" y="931605"/>
                    <a:pt x="178789" y="928146"/>
                    <a:pt x="0" y="85627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9" name="Trapezio 43">
              <a:extLst>
                <a:ext uri="{FF2B5EF4-FFF2-40B4-BE49-F238E27FC236}">
                  <a16:creationId xmlns:a16="http://schemas.microsoft.com/office/drawing/2014/main" id="{CAB18486-40FA-8EE6-B8FC-2EA100700661}"/>
                </a:ext>
              </a:extLst>
            </p:cNvPr>
            <p:cNvSpPr/>
            <p:nvPr/>
          </p:nvSpPr>
          <p:spPr>
            <a:xfrm rot="1803963">
              <a:off x="9733166" y="2620272"/>
              <a:ext cx="544607" cy="612528"/>
            </a:xfrm>
            <a:custGeom>
              <a:avLst/>
              <a:gdLst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6927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55288 h 655288"/>
                <a:gd name="connsiteX1" fmla="*/ 243832 w 729289"/>
                <a:gd name="connsiteY1" fmla="*/ 0 h 655288"/>
                <a:gd name="connsiteX2" fmla="*/ 500697 w 729289"/>
                <a:gd name="connsiteY2" fmla="*/ 15240 h 655288"/>
                <a:gd name="connsiteX3" fmla="*/ 729289 w 729289"/>
                <a:gd name="connsiteY3" fmla="*/ 655288 h 655288"/>
                <a:gd name="connsiteX4" fmla="*/ 0 w 729289"/>
                <a:gd name="connsiteY4" fmla="*/ 655288 h 655288"/>
                <a:gd name="connsiteX0" fmla="*/ 0 w 729289"/>
                <a:gd name="connsiteY0" fmla="*/ 640048 h 640048"/>
                <a:gd name="connsiteX1" fmla="*/ 251452 w 729289"/>
                <a:gd name="connsiteY1" fmla="*/ 762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858"/>
                <a:gd name="connsiteY0" fmla="*/ 687743 h 687743"/>
                <a:gd name="connsiteX1" fmla="*/ 251452 w 729858"/>
                <a:gd name="connsiteY1" fmla="*/ 55315 h 687743"/>
                <a:gd name="connsiteX2" fmla="*/ 500697 w 729858"/>
                <a:gd name="connsiteY2" fmla="*/ 47695 h 687743"/>
                <a:gd name="connsiteX3" fmla="*/ 729289 w 729858"/>
                <a:gd name="connsiteY3" fmla="*/ 687743 h 687743"/>
                <a:gd name="connsiteX4" fmla="*/ 0 w 729858"/>
                <a:gd name="connsiteY4" fmla="*/ 687743 h 687743"/>
                <a:gd name="connsiteX0" fmla="*/ 0 w 729858"/>
                <a:gd name="connsiteY0" fmla="*/ 687743 h 724996"/>
                <a:gd name="connsiteX1" fmla="*/ 251452 w 729858"/>
                <a:gd name="connsiteY1" fmla="*/ 55315 h 724996"/>
                <a:gd name="connsiteX2" fmla="*/ 500697 w 729858"/>
                <a:gd name="connsiteY2" fmla="*/ 47695 h 724996"/>
                <a:gd name="connsiteX3" fmla="*/ 729289 w 729858"/>
                <a:gd name="connsiteY3" fmla="*/ 687743 h 724996"/>
                <a:gd name="connsiteX4" fmla="*/ 0 w 729858"/>
                <a:gd name="connsiteY4" fmla="*/ 687743 h 724996"/>
                <a:gd name="connsiteX0" fmla="*/ 0 w 729858"/>
                <a:gd name="connsiteY0" fmla="*/ 687743 h 742369"/>
                <a:gd name="connsiteX1" fmla="*/ 251452 w 729858"/>
                <a:gd name="connsiteY1" fmla="*/ 55315 h 742369"/>
                <a:gd name="connsiteX2" fmla="*/ 500697 w 729858"/>
                <a:gd name="connsiteY2" fmla="*/ 47695 h 742369"/>
                <a:gd name="connsiteX3" fmla="*/ 729289 w 729858"/>
                <a:gd name="connsiteY3" fmla="*/ 687743 h 742369"/>
                <a:gd name="connsiteX4" fmla="*/ 0 w 729858"/>
                <a:gd name="connsiteY4" fmla="*/ 687743 h 7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858" h="742369">
                  <a:moveTo>
                    <a:pt x="0" y="687743"/>
                  </a:moveTo>
                  <a:cubicBezTo>
                    <a:pt x="15237" y="438834"/>
                    <a:pt x="68575" y="258504"/>
                    <a:pt x="251452" y="55315"/>
                  </a:cubicBezTo>
                  <a:cubicBezTo>
                    <a:pt x="334534" y="-15805"/>
                    <a:pt x="425235" y="-18345"/>
                    <a:pt x="500697" y="47695"/>
                  </a:cubicBezTo>
                  <a:cubicBezTo>
                    <a:pt x="668334" y="192464"/>
                    <a:pt x="736912" y="459154"/>
                    <a:pt x="729289" y="687743"/>
                  </a:cubicBezTo>
                  <a:cubicBezTo>
                    <a:pt x="524293" y="771563"/>
                    <a:pt x="197376" y="748703"/>
                    <a:pt x="0" y="68774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4" name="Trapezio 67">
              <a:extLst>
                <a:ext uri="{FF2B5EF4-FFF2-40B4-BE49-F238E27FC236}">
                  <a16:creationId xmlns:a16="http://schemas.microsoft.com/office/drawing/2014/main" id="{14CD0713-639E-EF1E-D612-C5222565B479}"/>
                </a:ext>
              </a:extLst>
            </p:cNvPr>
            <p:cNvSpPr/>
            <p:nvPr/>
          </p:nvSpPr>
          <p:spPr>
            <a:xfrm rot="182189" flipH="1">
              <a:off x="8845329" y="3325439"/>
              <a:ext cx="999128" cy="1516701"/>
            </a:xfrm>
            <a:custGeom>
              <a:avLst/>
              <a:gdLst>
                <a:gd name="connsiteX0" fmla="*/ 0 w 1017409"/>
                <a:gd name="connsiteY0" fmla="*/ 1393390 h 1393390"/>
                <a:gd name="connsiteX1" fmla="*/ 149671 w 1017409"/>
                <a:gd name="connsiteY1" fmla="*/ 0 h 1393390"/>
                <a:gd name="connsiteX2" fmla="*/ 867738 w 1017409"/>
                <a:gd name="connsiteY2" fmla="*/ 0 h 1393390"/>
                <a:gd name="connsiteX3" fmla="*/ 1017409 w 1017409"/>
                <a:gd name="connsiteY3" fmla="*/ 1393390 h 1393390"/>
                <a:gd name="connsiteX4" fmla="*/ 0 w 1017409"/>
                <a:gd name="connsiteY4" fmla="*/ 1393390 h 1393390"/>
                <a:gd name="connsiteX0" fmla="*/ 0 w 961936"/>
                <a:gd name="connsiteY0" fmla="*/ 1393390 h 1393390"/>
                <a:gd name="connsiteX1" fmla="*/ 149671 w 961936"/>
                <a:gd name="connsiteY1" fmla="*/ 0 h 1393390"/>
                <a:gd name="connsiteX2" fmla="*/ 867738 w 961936"/>
                <a:gd name="connsiteY2" fmla="*/ 0 h 1393390"/>
                <a:gd name="connsiteX3" fmla="*/ 961936 w 961936"/>
                <a:gd name="connsiteY3" fmla="*/ 1392953 h 1393390"/>
                <a:gd name="connsiteX4" fmla="*/ 0 w 961936"/>
                <a:gd name="connsiteY4" fmla="*/ 1393390 h 1393390"/>
                <a:gd name="connsiteX0" fmla="*/ 0 w 990173"/>
                <a:gd name="connsiteY0" fmla="*/ 1393390 h 1393390"/>
                <a:gd name="connsiteX1" fmla="*/ 149671 w 990173"/>
                <a:gd name="connsiteY1" fmla="*/ 0 h 1393390"/>
                <a:gd name="connsiteX2" fmla="*/ 867738 w 990173"/>
                <a:gd name="connsiteY2" fmla="*/ 0 h 1393390"/>
                <a:gd name="connsiteX3" fmla="*/ 961936 w 990173"/>
                <a:gd name="connsiteY3" fmla="*/ 1392953 h 1393390"/>
                <a:gd name="connsiteX4" fmla="*/ 0 w 990173"/>
                <a:gd name="connsiteY4" fmla="*/ 1393390 h 1393390"/>
                <a:gd name="connsiteX0" fmla="*/ 0 w 990173"/>
                <a:gd name="connsiteY0" fmla="*/ 1393390 h 1393390"/>
                <a:gd name="connsiteX1" fmla="*/ 149671 w 990173"/>
                <a:gd name="connsiteY1" fmla="*/ 0 h 1393390"/>
                <a:gd name="connsiteX2" fmla="*/ 867738 w 990173"/>
                <a:gd name="connsiteY2" fmla="*/ 0 h 1393390"/>
                <a:gd name="connsiteX3" fmla="*/ 961936 w 990173"/>
                <a:gd name="connsiteY3" fmla="*/ 1392953 h 1393390"/>
                <a:gd name="connsiteX4" fmla="*/ 0 w 990173"/>
                <a:gd name="connsiteY4" fmla="*/ 1393390 h 1393390"/>
                <a:gd name="connsiteX0" fmla="*/ 0 w 990173"/>
                <a:gd name="connsiteY0" fmla="*/ 1393390 h 1411727"/>
                <a:gd name="connsiteX1" fmla="*/ 149671 w 990173"/>
                <a:gd name="connsiteY1" fmla="*/ 0 h 1411727"/>
                <a:gd name="connsiteX2" fmla="*/ 867738 w 990173"/>
                <a:gd name="connsiteY2" fmla="*/ 0 h 1411727"/>
                <a:gd name="connsiteX3" fmla="*/ 961936 w 990173"/>
                <a:gd name="connsiteY3" fmla="*/ 1392953 h 1411727"/>
                <a:gd name="connsiteX4" fmla="*/ 0 w 990173"/>
                <a:gd name="connsiteY4" fmla="*/ 1393390 h 1411727"/>
                <a:gd name="connsiteX0" fmla="*/ 11176 w 1001349"/>
                <a:gd name="connsiteY0" fmla="*/ 1393390 h 1411727"/>
                <a:gd name="connsiteX1" fmla="*/ 160847 w 1001349"/>
                <a:gd name="connsiteY1" fmla="*/ 0 h 1411727"/>
                <a:gd name="connsiteX2" fmla="*/ 878914 w 1001349"/>
                <a:gd name="connsiteY2" fmla="*/ 0 h 1411727"/>
                <a:gd name="connsiteX3" fmla="*/ 973112 w 1001349"/>
                <a:gd name="connsiteY3" fmla="*/ 1392953 h 1411727"/>
                <a:gd name="connsiteX4" fmla="*/ 11176 w 1001349"/>
                <a:gd name="connsiteY4" fmla="*/ 1393390 h 1411727"/>
                <a:gd name="connsiteX0" fmla="*/ 13018 w 1003191"/>
                <a:gd name="connsiteY0" fmla="*/ 1393390 h 1411727"/>
                <a:gd name="connsiteX1" fmla="*/ 162689 w 1003191"/>
                <a:gd name="connsiteY1" fmla="*/ 0 h 1411727"/>
                <a:gd name="connsiteX2" fmla="*/ 880756 w 1003191"/>
                <a:gd name="connsiteY2" fmla="*/ 0 h 1411727"/>
                <a:gd name="connsiteX3" fmla="*/ 974954 w 1003191"/>
                <a:gd name="connsiteY3" fmla="*/ 1392953 h 1411727"/>
                <a:gd name="connsiteX4" fmla="*/ 13018 w 1003191"/>
                <a:gd name="connsiteY4" fmla="*/ 1393390 h 1411727"/>
                <a:gd name="connsiteX0" fmla="*/ 13018 w 996432"/>
                <a:gd name="connsiteY0" fmla="*/ 1393390 h 1450462"/>
                <a:gd name="connsiteX1" fmla="*/ 162689 w 996432"/>
                <a:gd name="connsiteY1" fmla="*/ 0 h 1450462"/>
                <a:gd name="connsiteX2" fmla="*/ 880756 w 996432"/>
                <a:gd name="connsiteY2" fmla="*/ 0 h 1450462"/>
                <a:gd name="connsiteX3" fmla="*/ 967173 w 996432"/>
                <a:gd name="connsiteY3" fmla="*/ 1450461 h 1450462"/>
                <a:gd name="connsiteX4" fmla="*/ 13018 w 996432"/>
                <a:gd name="connsiteY4" fmla="*/ 1393390 h 1450462"/>
                <a:gd name="connsiteX0" fmla="*/ 12523 w 995937"/>
                <a:gd name="connsiteY0" fmla="*/ 1393390 h 1450462"/>
                <a:gd name="connsiteX1" fmla="*/ 162194 w 995937"/>
                <a:gd name="connsiteY1" fmla="*/ 0 h 1450462"/>
                <a:gd name="connsiteX2" fmla="*/ 880261 w 995937"/>
                <a:gd name="connsiteY2" fmla="*/ 0 h 1450462"/>
                <a:gd name="connsiteX3" fmla="*/ 966678 w 995937"/>
                <a:gd name="connsiteY3" fmla="*/ 1450461 h 1450462"/>
                <a:gd name="connsiteX4" fmla="*/ 12523 w 995937"/>
                <a:gd name="connsiteY4" fmla="*/ 1393390 h 1450462"/>
                <a:gd name="connsiteX0" fmla="*/ 12523 w 995937"/>
                <a:gd name="connsiteY0" fmla="*/ 1432747 h 1489819"/>
                <a:gd name="connsiteX1" fmla="*/ 162194 w 995937"/>
                <a:gd name="connsiteY1" fmla="*/ 39357 h 1489819"/>
                <a:gd name="connsiteX2" fmla="*/ 880261 w 995937"/>
                <a:gd name="connsiteY2" fmla="*/ 39357 h 1489819"/>
                <a:gd name="connsiteX3" fmla="*/ 966678 w 995937"/>
                <a:gd name="connsiteY3" fmla="*/ 1489818 h 1489819"/>
                <a:gd name="connsiteX4" fmla="*/ 12523 w 995937"/>
                <a:gd name="connsiteY4" fmla="*/ 1432747 h 1489819"/>
                <a:gd name="connsiteX0" fmla="*/ 12523 w 995937"/>
                <a:gd name="connsiteY0" fmla="*/ 1432747 h 1518816"/>
                <a:gd name="connsiteX1" fmla="*/ 162194 w 995937"/>
                <a:gd name="connsiteY1" fmla="*/ 39357 h 1518816"/>
                <a:gd name="connsiteX2" fmla="*/ 880261 w 995937"/>
                <a:gd name="connsiteY2" fmla="*/ 39357 h 1518816"/>
                <a:gd name="connsiteX3" fmla="*/ 966678 w 995937"/>
                <a:gd name="connsiteY3" fmla="*/ 1489818 h 1518816"/>
                <a:gd name="connsiteX4" fmla="*/ 12523 w 995937"/>
                <a:gd name="connsiteY4" fmla="*/ 1432747 h 1518816"/>
                <a:gd name="connsiteX0" fmla="*/ 12523 w 995937"/>
                <a:gd name="connsiteY0" fmla="*/ 1432747 h 1534940"/>
                <a:gd name="connsiteX1" fmla="*/ 162194 w 995937"/>
                <a:gd name="connsiteY1" fmla="*/ 39357 h 1534940"/>
                <a:gd name="connsiteX2" fmla="*/ 880261 w 995937"/>
                <a:gd name="connsiteY2" fmla="*/ 39357 h 1534940"/>
                <a:gd name="connsiteX3" fmla="*/ 966678 w 995937"/>
                <a:gd name="connsiteY3" fmla="*/ 1489818 h 1534940"/>
                <a:gd name="connsiteX4" fmla="*/ 12523 w 995937"/>
                <a:gd name="connsiteY4" fmla="*/ 1432747 h 1534940"/>
                <a:gd name="connsiteX0" fmla="*/ 12523 w 1004252"/>
                <a:gd name="connsiteY0" fmla="*/ 1436363 h 1538556"/>
                <a:gd name="connsiteX1" fmla="*/ 162194 w 1004252"/>
                <a:gd name="connsiteY1" fmla="*/ 42973 h 1538556"/>
                <a:gd name="connsiteX2" fmla="*/ 928330 w 1004252"/>
                <a:gd name="connsiteY2" fmla="*/ 30176 h 1538556"/>
                <a:gd name="connsiteX3" fmla="*/ 966678 w 1004252"/>
                <a:gd name="connsiteY3" fmla="*/ 1493434 h 1538556"/>
                <a:gd name="connsiteX4" fmla="*/ 12523 w 1004252"/>
                <a:gd name="connsiteY4" fmla="*/ 1436363 h 1538556"/>
                <a:gd name="connsiteX0" fmla="*/ 12523 w 993035"/>
                <a:gd name="connsiteY0" fmla="*/ 1436363 h 1538556"/>
                <a:gd name="connsiteX1" fmla="*/ 162194 w 993035"/>
                <a:gd name="connsiteY1" fmla="*/ 42973 h 1538556"/>
                <a:gd name="connsiteX2" fmla="*/ 928330 w 993035"/>
                <a:gd name="connsiteY2" fmla="*/ 30176 h 1538556"/>
                <a:gd name="connsiteX3" fmla="*/ 966678 w 993035"/>
                <a:gd name="connsiteY3" fmla="*/ 1493434 h 1538556"/>
                <a:gd name="connsiteX4" fmla="*/ 12523 w 993035"/>
                <a:gd name="connsiteY4" fmla="*/ 1436363 h 153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035" h="1538556">
                  <a:moveTo>
                    <a:pt x="12523" y="1436363"/>
                  </a:moveTo>
                  <a:cubicBezTo>
                    <a:pt x="-40980" y="1340577"/>
                    <a:pt x="89837" y="569014"/>
                    <a:pt x="162194" y="42973"/>
                  </a:cubicBezTo>
                  <a:cubicBezTo>
                    <a:pt x="321651" y="-45582"/>
                    <a:pt x="688974" y="30176"/>
                    <a:pt x="928330" y="30176"/>
                  </a:cubicBezTo>
                  <a:cubicBezTo>
                    <a:pt x="881718" y="765200"/>
                    <a:pt x="1057201" y="1098114"/>
                    <a:pt x="966678" y="1493434"/>
                  </a:cubicBezTo>
                  <a:cubicBezTo>
                    <a:pt x="516692" y="1568971"/>
                    <a:pt x="95716" y="1549484"/>
                    <a:pt x="12523" y="143636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5" name="Rettangolo 51">
              <a:extLst>
                <a:ext uri="{FF2B5EF4-FFF2-40B4-BE49-F238E27FC236}">
                  <a16:creationId xmlns:a16="http://schemas.microsoft.com/office/drawing/2014/main" id="{3AFE205E-4059-CAD6-F695-C8223C19AF33}"/>
                </a:ext>
              </a:extLst>
            </p:cNvPr>
            <p:cNvSpPr/>
            <p:nvPr/>
          </p:nvSpPr>
          <p:spPr>
            <a:xfrm rot="151533">
              <a:off x="8998121" y="3341635"/>
              <a:ext cx="655033" cy="712164"/>
            </a:xfrm>
            <a:custGeom>
              <a:avLst/>
              <a:gdLst>
                <a:gd name="connsiteX0" fmla="*/ 0 w 616619"/>
                <a:gd name="connsiteY0" fmla="*/ 0 h 621814"/>
                <a:gd name="connsiteX1" fmla="*/ 616619 w 616619"/>
                <a:gd name="connsiteY1" fmla="*/ 0 h 621814"/>
                <a:gd name="connsiteX2" fmla="*/ 616619 w 616619"/>
                <a:gd name="connsiteY2" fmla="*/ 621814 h 621814"/>
                <a:gd name="connsiteX3" fmla="*/ 0 w 616619"/>
                <a:gd name="connsiteY3" fmla="*/ 621814 h 621814"/>
                <a:gd name="connsiteX4" fmla="*/ 0 w 616619"/>
                <a:gd name="connsiteY4" fmla="*/ 0 h 621814"/>
                <a:gd name="connsiteX0" fmla="*/ 0 w 616619"/>
                <a:gd name="connsiteY0" fmla="*/ 0 h 688563"/>
                <a:gd name="connsiteX1" fmla="*/ 616619 w 616619"/>
                <a:gd name="connsiteY1" fmla="*/ 0 h 688563"/>
                <a:gd name="connsiteX2" fmla="*/ 616619 w 616619"/>
                <a:gd name="connsiteY2" fmla="*/ 621814 h 688563"/>
                <a:gd name="connsiteX3" fmla="*/ 0 w 616619"/>
                <a:gd name="connsiteY3" fmla="*/ 621814 h 688563"/>
                <a:gd name="connsiteX4" fmla="*/ 0 w 616619"/>
                <a:gd name="connsiteY4" fmla="*/ 0 h 688563"/>
                <a:gd name="connsiteX0" fmla="*/ 0 w 616619"/>
                <a:gd name="connsiteY0" fmla="*/ 0 h 708755"/>
                <a:gd name="connsiteX1" fmla="*/ 616619 w 616619"/>
                <a:gd name="connsiteY1" fmla="*/ 0 h 708755"/>
                <a:gd name="connsiteX2" fmla="*/ 616619 w 616619"/>
                <a:gd name="connsiteY2" fmla="*/ 621814 h 708755"/>
                <a:gd name="connsiteX3" fmla="*/ 0 w 616619"/>
                <a:gd name="connsiteY3" fmla="*/ 621814 h 708755"/>
                <a:gd name="connsiteX4" fmla="*/ 0 w 616619"/>
                <a:gd name="connsiteY4" fmla="*/ 0 h 708755"/>
                <a:gd name="connsiteX0" fmla="*/ 0 w 616619"/>
                <a:gd name="connsiteY0" fmla="*/ 0 h 711984"/>
                <a:gd name="connsiteX1" fmla="*/ 616619 w 616619"/>
                <a:gd name="connsiteY1" fmla="*/ 0 h 711984"/>
                <a:gd name="connsiteX2" fmla="*/ 616619 w 616619"/>
                <a:gd name="connsiteY2" fmla="*/ 621814 h 711984"/>
                <a:gd name="connsiteX3" fmla="*/ 0 w 616619"/>
                <a:gd name="connsiteY3" fmla="*/ 621814 h 711984"/>
                <a:gd name="connsiteX4" fmla="*/ 0 w 616619"/>
                <a:gd name="connsiteY4" fmla="*/ 0 h 711984"/>
                <a:gd name="connsiteX0" fmla="*/ 0 w 616619"/>
                <a:gd name="connsiteY0" fmla="*/ 0 h 712500"/>
                <a:gd name="connsiteX1" fmla="*/ 616619 w 616619"/>
                <a:gd name="connsiteY1" fmla="*/ 0 h 712500"/>
                <a:gd name="connsiteX2" fmla="*/ 616619 w 616619"/>
                <a:gd name="connsiteY2" fmla="*/ 621814 h 712500"/>
                <a:gd name="connsiteX3" fmla="*/ 0 w 616619"/>
                <a:gd name="connsiteY3" fmla="*/ 621814 h 712500"/>
                <a:gd name="connsiteX4" fmla="*/ 0 w 616619"/>
                <a:gd name="connsiteY4" fmla="*/ 0 h 712500"/>
                <a:gd name="connsiteX0" fmla="*/ 0 w 630030"/>
                <a:gd name="connsiteY0" fmla="*/ 0 h 712500"/>
                <a:gd name="connsiteX1" fmla="*/ 630030 w 630030"/>
                <a:gd name="connsiteY1" fmla="*/ 2440 h 712500"/>
                <a:gd name="connsiteX2" fmla="*/ 616619 w 630030"/>
                <a:gd name="connsiteY2" fmla="*/ 621814 h 712500"/>
                <a:gd name="connsiteX3" fmla="*/ 0 w 630030"/>
                <a:gd name="connsiteY3" fmla="*/ 621814 h 712500"/>
                <a:gd name="connsiteX4" fmla="*/ 0 w 630030"/>
                <a:gd name="connsiteY4" fmla="*/ 0 h 712500"/>
                <a:gd name="connsiteX0" fmla="*/ 0 w 616619"/>
                <a:gd name="connsiteY0" fmla="*/ 0 h 712500"/>
                <a:gd name="connsiteX1" fmla="*/ 583210 w 616619"/>
                <a:gd name="connsiteY1" fmla="*/ 16091 h 712500"/>
                <a:gd name="connsiteX2" fmla="*/ 616619 w 616619"/>
                <a:gd name="connsiteY2" fmla="*/ 621814 h 712500"/>
                <a:gd name="connsiteX3" fmla="*/ 0 w 616619"/>
                <a:gd name="connsiteY3" fmla="*/ 621814 h 712500"/>
                <a:gd name="connsiteX4" fmla="*/ 0 w 616619"/>
                <a:gd name="connsiteY4" fmla="*/ 0 h 712500"/>
                <a:gd name="connsiteX0" fmla="*/ 0 w 629296"/>
                <a:gd name="connsiteY0" fmla="*/ 0 h 712500"/>
                <a:gd name="connsiteX1" fmla="*/ 629296 w 629296"/>
                <a:gd name="connsiteY1" fmla="*/ 21703 h 712500"/>
                <a:gd name="connsiteX2" fmla="*/ 616619 w 629296"/>
                <a:gd name="connsiteY2" fmla="*/ 621814 h 712500"/>
                <a:gd name="connsiteX3" fmla="*/ 0 w 629296"/>
                <a:gd name="connsiteY3" fmla="*/ 621814 h 712500"/>
                <a:gd name="connsiteX4" fmla="*/ 0 w 629296"/>
                <a:gd name="connsiteY4" fmla="*/ 0 h 712500"/>
                <a:gd name="connsiteX0" fmla="*/ 0 w 629296"/>
                <a:gd name="connsiteY0" fmla="*/ 11210 h 723710"/>
                <a:gd name="connsiteX1" fmla="*/ 629296 w 629296"/>
                <a:gd name="connsiteY1" fmla="*/ 32913 h 723710"/>
                <a:gd name="connsiteX2" fmla="*/ 616619 w 629296"/>
                <a:gd name="connsiteY2" fmla="*/ 633024 h 723710"/>
                <a:gd name="connsiteX3" fmla="*/ 0 w 629296"/>
                <a:gd name="connsiteY3" fmla="*/ 633024 h 723710"/>
                <a:gd name="connsiteX4" fmla="*/ 0 w 629296"/>
                <a:gd name="connsiteY4" fmla="*/ 11210 h 723710"/>
                <a:gd name="connsiteX0" fmla="*/ 0 w 629296"/>
                <a:gd name="connsiteY0" fmla="*/ 31201 h 743701"/>
                <a:gd name="connsiteX1" fmla="*/ 629296 w 629296"/>
                <a:gd name="connsiteY1" fmla="*/ 52904 h 743701"/>
                <a:gd name="connsiteX2" fmla="*/ 616619 w 629296"/>
                <a:gd name="connsiteY2" fmla="*/ 653015 h 743701"/>
                <a:gd name="connsiteX3" fmla="*/ 0 w 629296"/>
                <a:gd name="connsiteY3" fmla="*/ 653015 h 743701"/>
                <a:gd name="connsiteX4" fmla="*/ 0 w 629296"/>
                <a:gd name="connsiteY4" fmla="*/ 31201 h 74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296" h="743701">
                  <a:moveTo>
                    <a:pt x="0" y="31201"/>
                  </a:moveTo>
                  <a:cubicBezTo>
                    <a:pt x="200260" y="-15942"/>
                    <a:pt x="415878" y="-10414"/>
                    <a:pt x="629296" y="52904"/>
                  </a:cubicBezTo>
                  <a:lnTo>
                    <a:pt x="616619" y="653015"/>
                  </a:lnTo>
                  <a:cubicBezTo>
                    <a:pt x="436182" y="804442"/>
                    <a:pt x="84588" y="739080"/>
                    <a:pt x="0" y="653015"/>
                  </a:cubicBezTo>
                  <a:lnTo>
                    <a:pt x="0" y="31201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6" name="Rettangolo con angoli arrotondati 45">
              <a:extLst>
                <a:ext uri="{FF2B5EF4-FFF2-40B4-BE49-F238E27FC236}">
                  <a16:creationId xmlns:a16="http://schemas.microsoft.com/office/drawing/2014/main" id="{A5699205-B900-46F9-BA29-A21A2C359A5C}"/>
                </a:ext>
              </a:extLst>
            </p:cNvPr>
            <p:cNvSpPr/>
            <p:nvPr/>
          </p:nvSpPr>
          <p:spPr>
            <a:xfrm rot="219375">
              <a:off x="9010416" y="3345421"/>
              <a:ext cx="187993" cy="46493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7" name="Esagono 65">
              <a:extLst>
                <a:ext uri="{FF2B5EF4-FFF2-40B4-BE49-F238E27FC236}">
                  <a16:creationId xmlns:a16="http://schemas.microsoft.com/office/drawing/2014/main" id="{B68F2E4F-96CA-9668-FB1E-7783432E1EC1}"/>
                </a:ext>
              </a:extLst>
            </p:cNvPr>
            <p:cNvSpPr/>
            <p:nvPr/>
          </p:nvSpPr>
          <p:spPr>
            <a:xfrm>
              <a:off x="7715130" y="1126822"/>
              <a:ext cx="898716" cy="1259049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0" name="Esagono 65">
              <a:extLst>
                <a:ext uri="{FF2B5EF4-FFF2-40B4-BE49-F238E27FC236}">
                  <a16:creationId xmlns:a16="http://schemas.microsoft.com/office/drawing/2014/main" id="{14778A43-7941-565E-5539-EAF8AE8F3A51}"/>
                </a:ext>
              </a:extLst>
            </p:cNvPr>
            <p:cNvSpPr/>
            <p:nvPr/>
          </p:nvSpPr>
          <p:spPr>
            <a:xfrm flipH="1">
              <a:off x="8823436" y="1117307"/>
              <a:ext cx="831218" cy="1259049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C5E0B2EF-8736-3512-EB32-391A40F711BC}"/>
                </a:ext>
              </a:extLst>
            </p:cNvPr>
            <p:cNvSpPr/>
            <p:nvPr/>
          </p:nvSpPr>
          <p:spPr>
            <a:xfrm>
              <a:off x="7984290" y="1314991"/>
              <a:ext cx="1475285" cy="138028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2" name="Gruppo 51">
              <a:extLst>
                <a:ext uri="{FF2B5EF4-FFF2-40B4-BE49-F238E27FC236}">
                  <a16:creationId xmlns:a16="http://schemas.microsoft.com/office/drawing/2014/main" id="{7F208738-6654-5510-F4D0-FA741D5B1E09}"/>
                </a:ext>
              </a:extLst>
            </p:cNvPr>
            <p:cNvGrpSpPr/>
            <p:nvPr/>
          </p:nvGrpSpPr>
          <p:grpSpPr>
            <a:xfrm>
              <a:off x="9255545" y="1064869"/>
              <a:ext cx="1037387" cy="926950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103" name="Ritardo 102">
                <a:extLst>
                  <a:ext uri="{FF2B5EF4-FFF2-40B4-BE49-F238E27FC236}">
                    <a16:creationId xmlns:a16="http://schemas.microsoft.com/office/drawing/2014/main" id="{FEADCED9-7AD9-46D4-A9FA-B22E5A3B3FBD}"/>
                  </a:ext>
                </a:extLst>
              </p:cNvPr>
              <p:cNvSpPr/>
              <p:nvPr/>
            </p:nvSpPr>
            <p:spPr>
              <a:xfrm rot="5197850">
                <a:off x="7361545" y="1462022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4" name="Cerchio parziale 103">
                <a:extLst>
                  <a:ext uri="{FF2B5EF4-FFF2-40B4-BE49-F238E27FC236}">
                    <a16:creationId xmlns:a16="http://schemas.microsoft.com/office/drawing/2014/main" id="{489F4DFD-F3B1-FBA4-481F-66733C472888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" name="Figura a mano libera: forma 52">
              <a:extLst>
                <a:ext uri="{FF2B5EF4-FFF2-40B4-BE49-F238E27FC236}">
                  <a16:creationId xmlns:a16="http://schemas.microsoft.com/office/drawing/2014/main" id="{1D1DBB13-CD51-02E6-7E13-86CBAD8C86F6}"/>
                </a:ext>
              </a:extLst>
            </p:cNvPr>
            <p:cNvSpPr/>
            <p:nvPr/>
          </p:nvSpPr>
          <p:spPr>
            <a:xfrm>
              <a:off x="8889978" y="6161416"/>
              <a:ext cx="891279" cy="296342"/>
            </a:xfrm>
            <a:custGeom>
              <a:avLst/>
              <a:gdLst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95300 w 857250"/>
                <a:gd name="connsiteY2" fmla="*/ 18669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83870 w 857250"/>
                <a:gd name="connsiteY2" fmla="*/ 16002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252004"/>
                <a:gd name="connsiteX1" fmla="*/ 72390 w 857250"/>
                <a:gd name="connsiteY1" fmla="*/ 3810 h 252004"/>
                <a:gd name="connsiteX2" fmla="*/ 483870 w 857250"/>
                <a:gd name="connsiteY2" fmla="*/ 160020 h 252004"/>
                <a:gd name="connsiteX3" fmla="*/ 811530 w 857250"/>
                <a:gd name="connsiteY3" fmla="*/ 0 h 252004"/>
                <a:gd name="connsiteX4" fmla="*/ 857250 w 857250"/>
                <a:gd name="connsiteY4" fmla="*/ 186690 h 252004"/>
                <a:gd name="connsiteX5" fmla="*/ 0 w 857250"/>
                <a:gd name="connsiteY5" fmla="*/ 129540 h 252004"/>
                <a:gd name="connsiteX0" fmla="*/ 313 w 857563"/>
                <a:gd name="connsiteY0" fmla="*/ 129540 h 276462"/>
                <a:gd name="connsiteX1" fmla="*/ 72703 w 857563"/>
                <a:gd name="connsiteY1" fmla="*/ 3810 h 276462"/>
                <a:gd name="connsiteX2" fmla="*/ 484183 w 857563"/>
                <a:gd name="connsiteY2" fmla="*/ 160020 h 276462"/>
                <a:gd name="connsiteX3" fmla="*/ 811843 w 857563"/>
                <a:gd name="connsiteY3" fmla="*/ 0 h 276462"/>
                <a:gd name="connsiteX4" fmla="*/ 857563 w 857563"/>
                <a:gd name="connsiteY4" fmla="*/ 186690 h 276462"/>
                <a:gd name="connsiteX5" fmla="*/ 313 w 857563"/>
                <a:gd name="connsiteY5" fmla="*/ 129540 h 276462"/>
                <a:gd name="connsiteX0" fmla="*/ 4085 w 861335"/>
                <a:gd name="connsiteY0" fmla="*/ 129540 h 276462"/>
                <a:gd name="connsiteX1" fmla="*/ 76475 w 861335"/>
                <a:gd name="connsiteY1" fmla="*/ 3810 h 276462"/>
                <a:gd name="connsiteX2" fmla="*/ 487955 w 861335"/>
                <a:gd name="connsiteY2" fmla="*/ 160020 h 276462"/>
                <a:gd name="connsiteX3" fmla="*/ 815615 w 861335"/>
                <a:gd name="connsiteY3" fmla="*/ 0 h 276462"/>
                <a:gd name="connsiteX4" fmla="*/ 861335 w 861335"/>
                <a:gd name="connsiteY4" fmla="*/ 186690 h 276462"/>
                <a:gd name="connsiteX5" fmla="*/ 4085 w 861335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3690 h 300612"/>
                <a:gd name="connsiteX1" fmla="*/ 78760 w 887664"/>
                <a:gd name="connsiteY1" fmla="*/ 27960 h 300612"/>
                <a:gd name="connsiteX2" fmla="*/ 490240 w 887664"/>
                <a:gd name="connsiteY2" fmla="*/ 184170 h 300612"/>
                <a:gd name="connsiteX3" fmla="*/ 817900 w 887664"/>
                <a:gd name="connsiteY3" fmla="*/ 24150 h 300612"/>
                <a:gd name="connsiteX4" fmla="*/ 863620 w 887664"/>
                <a:gd name="connsiteY4" fmla="*/ 210840 h 300612"/>
                <a:gd name="connsiteX5" fmla="*/ 6370 w 887664"/>
                <a:gd name="connsiteY5" fmla="*/ 153690 h 30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7664" h="300612">
                  <a:moveTo>
                    <a:pt x="6370" y="153690"/>
                  </a:moveTo>
                  <a:cubicBezTo>
                    <a:pt x="-15220" y="88920"/>
                    <a:pt x="20340" y="73680"/>
                    <a:pt x="78760" y="27960"/>
                  </a:cubicBezTo>
                  <a:cubicBezTo>
                    <a:pt x="166390" y="11450"/>
                    <a:pt x="337840" y="196870"/>
                    <a:pt x="490240" y="184170"/>
                  </a:cubicBezTo>
                  <a:cubicBezTo>
                    <a:pt x="637560" y="161310"/>
                    <a:pt x="769640" y="-74910"/>
                    <a:pt x="817900" y="24150"/>
                  </a:cubicBezTo>
                  <a:cubicBezTo>
                    <a:pt x="894100" y="67330"/>
                    <a:pt x="905530" y="171470"/>
                    <a:pt x="863620" y="210840"/>
                  </a:cubicBezTo>
                  <a:cubicBezTo>
                    <a:pt x="535960" y="378480"/>
                    <a:pt x="-8870" y="283230"/>
                    <a:pt x="6370" y="15369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4" name="Ovale 53">
              <a:extLst>
                <a:ext uri="{FF2B5EF4-FFF2-40B4-BE49-F238E27FC236}">
                  <a16:creationId xmlns:a16="http://schemas.microsoft.com/office/drawing/2014/main" id="{ACCFDE99-C749-4890-6E92-42322402E3B0}"/>
                </a:ext>
              </a:extLst>
            </p:cNvPr>
            <p:cNvSpPr/>
            <p:nvPr/>
          </p:nvSpPr>
          <p:spPr>
            <a:xfrm rot="556420">
              <a:off x="8774880" y="5770738"/>
              <a:ext cx="772156" cy="24422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5" name="Gruppo 54">
              <a:extLst>
                <a:ext uri="{FF2B5EF4-FFF2-40B4-BE49-F238E27FC236}">
                  <a16:creationId xmlns:a16="http://schemas.microsoft.com/office/drawing/2014/main" id="{C4DDB75A-C6DF-BCC3-0912-1839B151EC68}"/>
                </a:ext>
              </a:extLst>
            </p:cNvPr>
            <p:cNvGrpSpPr/>
            <p:nvPr/>
          </p:nvGrpSpPr>
          <p:grpSpPr>
            <a:xfrm>
              <a:off x="8774517" y="4739538"/>
              <a:ext cx="960490" cy="1214335"/>
              <a:chOff x="8774517" y="4918684"/>
              <a:chExt cx="922752" cy="1231833"/>
            </a:xfrm>
          </p:grpSpPr>
          <p:sp>
            <p:nvSpPr>
              <p:cNvPr id="101" name="Rettangolo 70">
                <a:extLst>
                  <a:ext uri="{FF2B5EF4-FFF2-40B4-BE49-F238E27FC236}">
                    <a16:creationId xmlns:a16="http://schemas.microsoft.com/office/drawing/2014/main" id="{F469AE6E-EC86-3DBD-086C-C9F5D77F498F}"/>
                  </a:ext>
                </a:extLst>
              </p:cNvPr>
              <p:cNvSpPr/>
              <p:nvPr/>
            </p:nvSpPr>
            <p:spPr>
              <a:xfrm rot="282320" flipH="1">
                <a:off x="8774517" y="4918684"/>
                <a:ext cx="922752" cy="1231833"/>
              </a:xfrm>
              <a:custGeom>
                <a:avLst/>
                <a:gdLst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20569 w 776240"/>
                  <a:gd name="connsiteY0" fmla="*/ 0 h 1499616"/>
                  <a:gd name="connsiteX1" fmla="*/ 776240 w 776240"/>
                  <a:gd name="connsiteY1" fmla="*/ 0 h 1499616"/>
                  <a:gd name="connsiteX2" fmla="*/ 776240 w 776240"/>
                  <a:gd name="connsiteY2" fmla="*/ 1499616 h 1499616"/>
                  <a:gd name="connsiteX3" fmla="*/ 20569 w 776240"/>
                  <a:gd name="connsiteY3" fmla="*/ 1499616 h 1499616"/>
                  <a:gd name="connsiteX4" fmla="*/ 20569 w 776240"/>
                  <a:gd name="connsiteY4" fmla="*/ 0 h 1499616"/>
                  <a:gd name="connsiteX0" fmla="*/ 20569 w 835845"/>
                  <a:gd name="connsiteY0" fmla="*/ 0 h 1499616"/>
                  <a:gd name="connsiteX1" fmla="*/ 776240 w 835845"/>
                  <a:gd name="connsiteY1" fmla="*/ 0 h 1499616"/>
                  <a:gd name="connsiteX2" fmla="*/ 776240 w 835845"/>
                  <a:gd name="connsiteY2" fmla="*/ 1499616 h 1499616"/>
                  <a:gd name="connsiteX3" fmla="*/ 20569 w 835845"/>
                  <a:gd name="connsiteY3" fmla="*/ 1499616 h 1499616"/>
                  <a:gd name="connsiteX4" fmla="*/ 20569 w 835845"/>
                  <a:gd name="connsiteY4" fmla="*/ 0 h 1499616"/>
                  <a:gd name="connsiteX0" fmla="*/ 20569 w 818819"/>
                  <a:gd name="connsiteY0" fmla="*/ 0 h 1499616"/>
                  <a:gd name="connsiteX1" fmla="*/ 776240 w 818819"/>
                  <a:gd name="connsiteY1" fmla="*/ 0 h 1499616"/>
                  <a:gd name="connsiteX2" fmla="*/ 684800 w 818819"/>
                  <a:gd name="connsiteY2" fmla="*/ 1493520 h 1499616"/>
                  <a:gd name="connsiteX3" fmla="*/ 20569 w 818819"/>
                  <a:gd name="connsiteY3" fmla="*/ 1499616 h 1499616"/>
                  <a:gd name="connsiteX4" fmla="*/ 20569 w 818819"/>
                  <a:gd name="connsiteY4" fmla="*/ 0 h 1499616"/>
                  <a:gd name="connsiteX0" fmla="*/ 20569 w 818819"/>
                  <a:gd name="connsiteY0" fmla="*/ 0 h 1547056"/>
                  <a:gd name="connsiteX1" fmla="*/ 776240 w 818819"/>
                  <a:gd name="connsiteY1" fmla="*/ 0 h 1547056"/>
                  <a:gd name="connsiteX2" fmla="*/ 684800 w 818819"/>
                  <a:gd name="connsiteY2" fmla="*/ 1493520 h 1547056"/>
                  <a:gd name="connsiteX3" fmla="*/ 20569 w 818819"/>
                  <a:gd name="connsiteY3" fmla="*/ 1499616 h 1547056"/>
                  <a:gd name="connsiteX4" fmla="*/ 20569 w 818819"/>
                  <a:gd name="connsiteY4" fmla="*/ 0 h 1547056"/>
                  <a:gd name="connsiteX0" fmla="*/ 20569 w 826508"/>
                  <a:gd name="connsiteY0" fmla="*/ 0 h 1499616"/>
                  <a:gd name="connsiteX1" fmla="*/ 776240 w 826508"/>
                  <a:gd name="connsiteY1" fmla="*/ 0 h 1499616"/>
                  <a:gd name="connsiteX2" fmla="*/ 733667 w 826508"/>
                  <a:gd name="connsiteY2" fmla="*/ 1170381 h 1499616"/>
                  <a:gd name="connsiteX3" fmla="*/ 20569 w 826508"/>
                  <a:gd name="connsiteY3" fmla="*/ 1499616 h 1499616"/>
                  <a:gd name="connsiteX4" fmla="*/ 20569 w 826508"/>
                  <a:gd name="connsiteY4" fmla="*/ 0 h 1499616"/>
                  <a:gd name="connsiteX0" fmla="*/ 20569 w 827210"/>
                  <a:gd name="connsiteY0" fmla="*/ 0 h 1499616"/>
                  <a:gd name="connsiteX1" fmla="*/ 776240 w 827210"/>
                  <a:gd name="connsiteY1" fmla="*/ 0 h 1499616"/>
                  <a:gd name="connsiteX2" fmla="*/ 737403 w 827210"/>
                  <a:gd name="connsiteY2" fmla="*/ 1192367 h 1499616"/>
                  <a:gd name="connsiteX3" fmla="*/ 20569 w 827210"/>
                  <a:gd name="connsiteY3" fmla="*/ 1499616 h 1499616"/>
                  <a:gd name="connsiteX4" fmla="*/ 20569 w 827210"/>
                  <a:gd name="connsiteY4" fmla="*/ 0 h 1499616"/>
                  <a:gd name="connsiteX0" fmla="*/ 20569 w 841645"/>
                  <a:gd name="connsiteY0" fmla="*/ 0 h 1499616"/>
                  <a:gd name="connsiteX1" fmla="*/ 776240 w 841645"/>
                  <a:gd name="connsiteY1" fmla="*/ 0 h 1499616"/>
                  <a:gd name="connsiteX2" fmla="*/ 737403 w 841645"/>
                  <a:gd name="connsiteY2" fmla="*/ 1192367 h 1499616"/>
                  <a:gd name="connsiteX3" fmla="*/ 20569 w 841645"/>
                  <a:gd name="connsiteY3" fmla="*/ 1499616 h 1499616"/>
                  <a:gd name="connsiteX4" fmla="*/ 20569 w 841645"/>
                  <a:gd name="connsiteY4" fmla="*/ 0 h 1499616"/>
                  <a:gd name="connsiteX0" fmla="*/ 20569 w 919569"/>
                  <a:gd name="connsiteY0" fmla="*/ 0 h 1499616"/>
                  <a:gd name="connsiteX1" fmla="*/ 874426 w 919569"/>
                  <a:gd name="connsiteY1" fmla="*/ 1012 h 1499616"/>
                  <a:gd name="connsiteX2" fmla="*/ 737403 w 919569"/>
                  <a:gd name="connsiteY2" fmla="*/ 1192367 h 1499616"/>
                  <a:gd name="connsiteX3" fmla="*/ 20569 w 919569"/>
                  <a:gd name="connsiteY3" fmla="*/ 1499616 h 1499616"/>
                  <a:gd name="connsiteX4" fmla="*/ 20569 w 919569"/>
                  <a:gd name="connsiteY4" fmla="*/ 0 h 1499616"/>
                  <a:gd name="connsiteX0" fmla="*/ 20569 w 875235"/>
                  <a:gd name="connsiteY0" fmla="*/ 0 h 1499616"/>
                  <a:gd name="connsiteX1" fmla="*/ 874426 w 875235"/>
                  <a:gd name="connsiteY1" fmla="*/ 1012 h 1499616"/>
                  <a:gd name="connsiteX2" fmla="*/ 737403 w 875235"/>
                  <a:gd name="connsiteY2" fmla="*/ 1192367 h 1499616"/>
                  <a:gd name="connsiteX3" fmla="*/ 20569 w 875235"/>
                  <a:gd name="connsiteY3" fmla="*/ 1499616 h 1499616"/>
                  <a:gd name="connsiteX4" fmla="*/ 20569 w 875235"/>
                  <a:gd name="connsiteY4" fmla="*/ 0 h 1499616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338221"/>
                  <a:gd name="connsiteX1" fmla="*/ 901699 w 902508"/>
                  <a:gd name="connsiteY1" fmla="*/ 78974 h 1338221"/>
                  <a:gd name="connsiteX2" fmla="*/ 764676 w 902508"/>
                  <a:gd name="connsiteY2" fmla="*/ 1270329 h 1338221"/>
                  <a:gd name="connsiteX3" fmla="*/ 38391 w 902508"/>
                  <a:gd name="connsiteY3" fmla="*/ 1318393 h 1338221"/>
                  <a:gd name="connsiteX4" fmla="*/ 0 w 902508"/>
                  <a:gd name="connsiteY4" fmla="*/ 0 h 1338221"/>
                  <a:gd name="connsiteX0" fmla="*/ 0 w 902508"/>
                  <a:gd name="connsiteY0" fmla="*/ 0 h 1419679"/>
                  <a:gd name="connsiteX1" fmla="*/ 901699 w 902508"/>
                  <a:gd name="connsiteY1" fmla="*/ 78974 h 1419679"/>
                  <a:gd name="connsiteX2" fmla="*/ 764676 w 902508"/>
                  <a:gd name="connsiteY2" fmla="*/ 1270329 h 1419679"/>
                  <a:gd name="connsiteX3" fmla="*/ 136321 w 902508"/>
                  <a:gd name="connsiteY3" fmla="*/ 1419679 h 1419679"/>
                  <a:gd name="connsiteX4" fmla="*/ 0 w 902508"/>
                  <a:gd name="connsiteY4" fmla="*/ 0 h 1419679"/>
                  <a:gd name="connsiteX0" fmla="*/ 0 w 866365"/>
                  <a:gd name="connsiteY0" fmla="*/ 0 h 1546267"/>
                  <a:gd name="connsiteX1" fmla="*/ 865556 w 866365"/>
                  <a:gd name="connsiteY1" fmla="*/ 205562 h 1546267"/>
                  <a:gd name="connsiteX2" fmla="*/ 728533 w 866365"/>
                  <a:gd name="connsiteY2" fmla="*/ 1396917 h 1546267"/>
                  <a:gd name="connsiteX3" fmla="*/ 100178 w 866365"/>
                  <a:gd name="connsiteY3" fmla="*/ 1546267 h 1546267"/>
                  <a:gd name="connsiteX4" fmla="*/ 0 w 866365"/>
                  <a:gd name="connsiteY4" fmla="*/ 0 h 1546267"/>
                  <a:gd name="connsiteX0" fmla="*/ 0 w 824778"/>
                  <a:gd name="connsiteY0" fmla="*/ 0 h 1546267"/>
                  <a:gd name="connsiteX1" fmla="*/ 823198 w 824778"/>
                  <a:gd name="connsiteY1" fmla="*/ 125936 h 1546267"/>
                  <a:gd name="connsiteX2" fmla="*/ 728533 w 824778"/>
                  <a:gd name="connsiteY2" fmla="*/ 1396917 h 1546267"/>
                  <a:gd name="connsiteX3" fmla="*/ 100178 w 824778"/>
                  <a:gd name="connsiteY3" fmla="*/ 1546267 h 1546267"/>
                  <a:gd name="connsiteX4" fmla="*/ 0 w 824778"/>
                  <a:gd name="connsiteY4" fmla="*/ 0 h 1546267"/>
                  <a:gd name="connsiteX0" fmla="*/ 0 w 824778"/>
                  <a:gd name="connsiteY0" fmla="*/ 0 h 1565831"/>
                  <a:gd name="connsiteX1" fmla="*/ 823198 w 824778"/>
                  <a:gd name="connsiteY1" fmla="*/ 125936 h 1565831"/>
                  <a:gd name="connsiteX2" fmla="*/ 728533 w 824778"/>
                  <a:gd name="connsiteY2" fmla="*/ 1396917 h 1565831"/>
                  <a:gd name="connsiteX3" fmla="*/ 100178 w 824778"/>
                  <a:gd name="connsiteY3" fmla="*/ 1546267 h 1565831"/>
                  <a:gd name="connsiteX4" fmla="*/ 0 w 824778"/>
                  <a:gd name="connsiteY4" fmla="*/ 0 h 1565831"/>
                  <a:gd name="connsiteX0" fmla="*/ 0 w 824778"/>
                  <a:gd name="connsiteY0" fmla="*/ 0 h 1596225"/>
                  <a:gd name="connsiteX1" fmla="*/ 823198 w 824778"/>
                  <a:gd name="connsiteY1" fmla="*/ 125936 h 1596225"/>
                  <a:gd name="connsiteX2" fmla="*/ 728533 w 824778"/>
                  <a:gd name="connsiteY2" fmla="*/ 1396917 h 1596225"/>
                  <a:gd name="connsiteX3" fmla="*/ 100178 w 824778"/>
                  <a:gd name="connsiteY3" fmla="*/ 1546267 h 1596225"/>
                  <a:gd name="connsiteX4" fmla="*/ 0 w 824778"/>
                  <a:gd name="connsiteY4" fmla="*/ 0 h 1596225"/>
                  <a:gd name="connsiteX0" fmla="*/ 0 w 846606"/>
                  <a:gd name="connsiteY0" fmla="*/ 0 h 1633846"/>
                  <a:gd name="connsiteX1" fmla="*/ 823198 w 846606"/>
                  <a:gd name="connsiteY1" fmla="*/ 125936 h 1633846"/>
                  <a:gd name="connsiteX2" fmla="*/ 808015 w 846606"/>
                  <a:gd name="connsiteY2" fmla="*/ 1479371 h 1633846"/>
                  <a:gd name="connsiteX3" fmla="*/ 100178 w 846606"/>
                  <a:gd name="connsiteY3" fmla="*/ 1546267 h 1633846"/>
                  <a:gd name="connsiteX4" fmla="*/ 0 w 846606"/>
                  <a:gd name="connsiteY4" fmla="*/ 0 h 1633846"/>
                  <a:gd name="connsiteX0" fmla="*/ 0 w 846606"/>
                  <a:gd name="connsiteY0" fmla="*/ 0 h 1621471"/>
                  <a:gd name="connsiteX1" fmla="*/ 823198 w 846606"/>
                  <a:gd name="connsiteY1" fmla="*/ 125936 h 1621471"/>
                  <a:gd name="connsiteX2" fmla="*/ 808015 w 846606"/>
                  <a:gd name="connsiteY2" fmla="*/ 1479371 h 1621471"/>
                  <a:gd name="connsiteX3" fmla="*/ 191657 w 846606"/>
                  <a:gd name="connsiteY3" fmla="*/ 1516595 h 1621471"/>
                  <a:gd name="connsiteX4" fmla="*/ 0 w 846606"/>
                  <a:gd name="connsiteY4" fmla="*/ 0 h 1621471"/>
                  <a:gd name="connsiteX0" fmla="*/ 0 w 846606"/>
                  <a:gd name="connsiteY0" fmla="*/ 0 h 1633472"/>
                  <a:gd name="connsiteX1" fmla="*/ 823198 w 846606"/>
                  <a:gd name="connsiteY1" fmla="*/ 125936 h 1633472"/>
                  <a:gd name="connsiteX2" fmla="*/ 808015 w 846606"/>
                  <a:gd name="connsiteY2" fmla="*/ 1479371 h 1633472"/>
                  <a:gd name="connsiteX3" fmla="*/ 191657 w 846606"/>
                  <a:gd name="connsiteY3" fmla="*/ 1516595 h 1633472"/>
                  <a:gd name="connsiteX4" fmla="*/ 0 w 846606"/>
                  <a:gd name="connsiteY4" fmla="*/ 0 h 1633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6606" h="1633472">
                    <a:moveTo>
                      <a:pt x="0" y="0"/>
                    </a:moveTo>
                    <a:lnTo>
                      <a:pt x="823198" y="125936"/>
                    </a:lnTo>
                    <a:cubicBezTo>
                      <a:pt x="832712" y="571156"/>
                      <a:pt x="878521" y="1258679"/>
                      <a:pt x="808015" y="1479371"/>
                    </a:cubicBezTo>
                    <a:cubicBezTo>
                      <a:pt x="551744" y="1730491"/>
                      <a:pt x="349006" y="1623484"/>
                      <a:pt x="191657" y="1516595"/>
                    </a:cubicBezTo>
                    <a:cubicBezTo>
                      <a:pt x="81929" y="1028915"/>
                      <a:pt x="184739" y="450462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2" name="Rettangolo 73">
                <a:extLst>
                  <a:ext uri="{FF2B5EF4-FFF2-40B4-BE49-F238E27FC236}">
                    <a16:creationId xmlns:a16="http://schemas.microsoft.com/office/drawing/2014/main" id="{2E4EAF57-89D2-5E16-688E-3984E1D1D570}"/>
                  </a:ext>
                </a:extLst>
              </p:cNvPr>
              <p:cNvSpPr/>
              <p:nvPr/>
            </p:nvSpPr>
            <p:spPr>
              <a:xfrm rot="230045">
                <a:off x="9076149" y="5519705"/>
                <a:ext cx="309837" cy="620832"/>
              </a:xfrm>
              <a:custGeom>
                <a:avLst/>
                <a:gdLst>
                  <a:gd name="connsiteX0" fmla="*/ 0 w 332697"/>
                  <a:gd name="connsiteY0" fmla="*/ 0 h 590959"/>
                  <a:gd name="connsiteX1" fmla="*/ 33269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2217 w 332697"/>
                  <a:gd name="connsiteY1" fmla="*/ 3048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602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23706 h 614665"/>
                  <a:gd name="connsiteX1" fmla="*/ 306027 w 332697"/>
                  <a:gd name="connsiteY1" fmla="*/ 23706 h 614665"/>
                  <a:gd name="connsiteX2" fmla="*/ 332697 w 332697"/>
                  <a:gd name="connsiteY2" fmla="*/ 614665 h 614665"/>
                  <a:gd name="connsiteX3" fmla="*/ 0 w 332697"/>
                  <a:gd name="connsiteY3" fmla="*/ 614665 h 614665"/>
                  <a:gd name="connsiteX4" fmla="*/ 0 w 332697"/>
                  <a:gd name="connsiteY4" fmla="*/ 23706 h 614665"/>
                  <a:gd name="connsiteX0" fmla="*/ 0 w 332697"/>
                  <a:gd name="connsiteY0" fmla="*/ 34524 h 625483"/>
                  <a:gd name="connsiteX1" fmla="*/ 306027 w 332697"/>
                  <a:gd name="connsiteY1" fmla="*/ 34524 h 625483"/>
                  <a:gd name="connsiteX2" fmla="*/ 332697 w 332697"/>
                  <a:gd name="connsiteY2" fmla="*/ 625483 h 625483"/>
                  <a:gd name="connsiteX3" fmla="*/ 0 w 332697"/>
                  <a:gd name="connsiteY3" fmla="*/ 625483 h 625483"/>
                  <a:gd name="connsiteX4" fmla="*/ 0 w 332697"/>
                  <a:gd name="connsiteY4" fmla="*/ 34524 h 625483"/>
                  <a:gd name="connsiteX0" fmla="*/ 0 w 306027"/>
                  <a:gd name="connsiteY0" fmla="*/ 34524 h 625483"/>
                  <a:gd name="connsiteX1" fmla="*/ 306027 w 306027"/>
                  <a:gd name="connsiteY1" fmla="*/ 34524 h 625483"/>
                  <a:gd name="connsiteX2" fmla="*/ 302217 w 306027"/>
                  <a:gd name="connsiteY2" fmla="*/ 614053 h 625483"/>
                  <a:gd name="connsiteX3" fmla="*/ 0 w 306027"/>
                  <a:gd name="connsiteY3" fmla="*/ 625483 h 625483"/>
                  <a:gd name="connsiteX4" fmla="*/ 0 w 306027"/>
                  <a:gd name="connsiteY4" fmla="*/ 34524 h 625483"/>
                  <a:gd name="connsiteX0" fmla="*/ 0 w 302217"/>
                  <a:gd name="connsiteY0" fmla="*/ 5802 h 596761"/>
                  <a:gd name="connsiteX1" fmla="*/ 264117 w 302217"/>
                  <a:gd name="connsiteY1" fmla="*/ 181062 h 596761"/>
                  <a:gd name="connsiteX2" fmla="*/ 302217 w 302217"/>
                  <a:gd name="connsiteY2" fmla="*/ 585331 h 596761"/>
                  <a:gd name="connsiteX3" fmla="*/ 0 w 302217"/>
                  <a:gd name="connsiteY3" fmla="*/ 596761 h 596761"/>
                  <a:gd name="connsiteX4" fmla="*/ 0 w 302217"/>
                  <a:gd name="connsiteY4" fmla="*/ 5802 h 596761"/>
                  <a:gd name="connsiteX0" fmla="*/ 0 w 309837"/>
                  <a:gd name="connsiteY0" fmla="*/ 32444 h 623403"/>
                  <a:gd name="connsiteX1" fmla="*/ 309837 w 309837"/>
                  <a:gd name="connsiteY1" fmla="*/ 36254 h 623403"/>
                  <a:gd name="connsiteX2" fmla="*/ 302217 w 309837"/>
                  <a:gd name="connsiteY2" fmla="*/ 611973 h 623403"/>
                  <a:gd name="connsiteX3" fmla="*/ 0 w 309837"/>
                  <a:gd name="connsiteY3" fmla="*/ 623403 h 623403"/>
                  <a:gd name="connsiteX4" fmla="*/ 0 w 309837"/>
                  <a:gd name="connsiteY4" fmla="*/ 32444 h 623403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302217 w 309837"/>
                  <a:gd name="connsiteY2" fmla="*/ 607119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285738 w 309837"/>
                  <a:gd name="connsiteY2" fmla="*/ 589131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6766"/>
                  <a:gd name="connsiteX1" fmla="*/ 309837 w 309837"/>
                  <a:gd name="connsiteY1" fmla="*/ 31400 h 616766"/>
                  <a:gd name="connsiteX2" fmla="*/ 285738 w 309837"/>
                  <a:gd name="connsiteY2" fmla="*/ 589131 h 616766"/>
                  <a:gd name="connsiteX3" fmla="*/ 26610 w 309837"/>
                  <a:gd name="connsiteY3" fmla="*/ 616766 h 616766"/>
                  <a:gd name="connsiteX4" fmla="*/ 0 w 309837"/>
                  <a:gd name="connsiteY4" fmla="*/ 39020 h 616766"/>
                  <a:gd name="connsiteX0" fmla="*/ 0 w 309837"/>
                  <a:gd name="connsiteY0" fmla="*/ 39020 h 628935"/>
                  <a:gd name="connsiteX1" fmla="*/ 309837 w 309837"/>
                  <a:gd name="connsiteY1" fmla="*/ 31400 h 628935"/>
                  <a:gd name="connsiteX2" fmla="*/ 285738 w 309837"/>
                  <a:gd name="connsiteY2" fmla="*/ 589131 h 628935"/>
                  <a:gd name="connsiteX3" fmla="*/ 15967 w 309837"/>
                  <a:gd name="connsiteY3" fmla="*/ 628935 h 628935"/>
                  <a:gd name="connsiteX4" fmla="*/ 0 w 309837"/>
                  <a:gd name="connsiteY4" fmla="*/ 39020 h 628935"/>
                  <a:gd name="connsiteX0" fmla="*/ 0 w 309837"/>
                  <a:gd name="connsiteY0" fmla="*/ 39020 h 613984"/>
                  <a:gd name="connsiteX1" fmla="*/ 309837 w 309837"/>
                  <a:gd name="connsiteY1" fmla="*/ 31400 h 613984"/>
                  <a:gd name="connsiteX2" fmla="*/ 285738 w 309837"/>
                  <a:gd name="connsiteY2" fmla="*/ 589131 h 613984"/>
                  <a:gd name="connsiteX3" fmla="*/ 11146 w 309837"/>
                  <a:gd name="connsiteY3" fmla="*/ 613984 h 613984"/>
                  <a:gd name="connsiteX4" fmla="*/ 0 w 309837"/>
                  <a:gd name="connsiteY4" fmla="*/ 39020 h 613984"/>
                  <a:gd name="connsiteX0" fmla="*/ 0 w 309837"/>
                  <a:gd name="connsiteY0" fmla="*/ 39020 h 621034"/>
                  <a:gd name="connsiteX1" fmla="*/ 309837 w 309837"/>
                  <a:gd name="connsiteY1" fmla="*/ 31400 h 621034"/>
                  <a:gd name="connsiteX2" fmla="*/ 285738 w 309837"/>
                  <a:gd name="connsiteY2" fmla="*/ 589131 h 621034"/>
                  <a:gd name="connsiteX3" fmla="*/ 11146 w 309837"/>
                  <a:gd name="connsiteY3" fmla="*/ 613984 h 621034"/>
                  <a:gd name="connsiteX4" fmla="*/ 0 w 309837"/>
                  <a:gd name="connsiteY4" fmla="*/ 39020 h 621034"/>
                  <a:gd name="connsiteX0" fmla="*/ 0 w 309837"/>
                  <a:gd name="connsiteY0" fmla="*/ 39020 h 622514"/>
                  <a:gd name="connsiteX1" fmla="*/ 309837 w 309837"/>
                  <a:gd name="connsiteY1" fmla="*/ 31400 h 622514"/>
                  <a:gd name="connsiteX2" fmla="*/ 285738 w 309837"/>
                  <a:gd name="connsiteY2" fmla="*/ 589131 h 622514"/>
                  <a:gd name="connsiteX3" fmla="*/ 11146 w 309837"/>
                  <a:gd name="connsiteY3" fmla="*/ 613984 h 622514"/>
                  <a:gd name="connsiteX4" fmla="*/ 0 w 309837"/>
                  <a:gd name="connsiteY4" fmla="*/ 39020 h 622514"/>
                  <a:gd name="connsiteX0" fmla="*/ 0 w 309837"/>
                  <a:gd name="connsiteY0" fmla="*/ 39020 h 621198"/>
                  <a:gd name="connsiteX1" fmla="*/ 309837 w 309837"/>
                  <a:gd name="connsiteY1" fmla="*/ 31400 h 621198"/>
                  <a:gd name="connsiteX2" fmla="*/ 304236 w 309837"/>
                  <a:gd name="connsiteY2" fmla="*/ 580254 h 621198"/>
                  <a:gd name="connsiteX3" fmla="*/ 11146 w 309837"/>
                  <a:gd name="connsiteY3" fmla="*/ 613984 h 621198"/>
                  <a:gd name="connsiteX4" fmla="*/ 0 w 309837"/>
                  <a:gd name="connsiteY4" fmla="*/ 39020 h 621198"/>
                  <a:gd name="connsiteX0" fmla="*/ 0 w 309837"/>
                  <a:gd name="connsiteY0" fmla="*/ 39020 h 620832"/>
                  <a:gd name="connsiteX1" fmla="*/ 309837 w 309837"/>
                  <a:gd name="connsiteY1" fmla="*/ 31400 h 620832"/>
                  <a:gd name="connsiteX2" fmla="*/ 292577 w 309837"/>
                  <a:gd name="connsiteY2" fmla="*/ 577217 h 620832"/>
                  <a:gd name="connsiteX3" fmla="*/ 11146 w 309837"/>
                  <a:gd name="connsiteY3" fmla="*/ 613984 h 620832"/>
                  <a:gd name="connsiteX4" fmla="*/ 0 w 309837"/>
                  <a:gd name="connsiteY4" fmla="*/ 39020 h 620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9837" h="620832">
                    <a:moveTo>
                      <a:pt x="0" y="39020"/>
                    </a:moveTo>
                    <a:cubicBezTo>
                      <a:pt x="109629" y="920"/>
                      <a:pt x="162108" y="-21940"/>
                      <a:pt x="309837" y="31400"/>
                    </a:cubicBezTo>
                    <a:lnTo>
                      <a:pt x="292577" y="577217"/>
                    </a:lnTo>
                    <a:cubicBezTo>
                      <a:pt x="205612" y="596651"/>
                      <a:pt x="93311" y="636876"/>
                      <a:pt x="11146" y="613984"/>
                    </a:cubicBezTo>
                    <a:lnTo>
                      <a:pt x="0" y="3902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56" name="Ovale 55">
              <a:extLst>
                <a:ext uri="{FF2B5EF4-FFF2-40B4-BE49-F238E27FC236}">
                  <a16:creationId xmlns:a16="http://schemas.microsoft.com/office/drawing/2014/main" id="{154AAC9A-D442-1F9A-C570-E45B36215A68}"/>
                </a:ext>
              </a:extLst>
            </p:cNvPr>
            <p:cNvSpPr/>
            <p:nvPr/>
          </p:nvSpPr>
          <p:spPr>
            <a:xfrm rot="556420">
              <a:off x="7186720" y="5748667"/>
              <a:ext cx="772156" cy="24422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7" name="Rettangolo 70">
              <a:extLst>
                <a:ext uri="{FF2B5EF4-FFF2-40B4-BE49-F238E27FC236}">
                  <a16:creationId xmlns:a16="http://schemas.microsoft.com/office/drawing/2014/main" id="{686C7230-ECD4-54A1-472C-ACEC538D9588}"/>
                </a:ext>
              </a:extLst>
            </p:cNvPr>
            <p:cNvSpPr/>
            <p:nvPr/>
          </p:nvSpPr>
          <p:spPr>
            <a:xfrm rot="767930">
              <a:off x="7238988" y="4646225"/>
              <a:ext cx="930846" cy="1276261"/>
            </a:xfrm>
            <a:custGeom>
              <a:avLst/>
              <a:gdLst>
                <a:gd name="connsiteX0" fmla="*/ 0 w 755671"/>
                <a:gd name="connsiteY0" fmla="*/ 0 h 1499616"/>
                <a:gd name="connsiteX1" fmla="*/ 755671 w 755671"/>
                <a:gd name="connsiteY1" fmla="*/ 0 h 1499616"/>
                <a:gd name="connsiteX2" fmla="*/ 755671 w 755671"/>
                <a:gd name="connsiteY2" fmla="*/ 1499616 h 1499616"/>
                <a:gd name="connsiteX3" fmla="*/ 0 w 755671"/>
                <a:gd name="connsiteY3" fmla="*/ 1499616 h 1499616"/>
                <a:gd name="connsiteX4" fmla="*/ 0 w 755671"/>
                <a:gd name="connsiteY4" fmla="*/ 0 h 1499616"/>
                <a:gd name="connsiteX0" fmla="*/ 0 w 755671"/>
                <a:gd name="connsiteY0" fmla="*/ 0 h 1499616"/>
                <a:gd name="connsiteX1" fmla="*/ 755671 w 755671"/>
                <a:gd name="connsiteY1" fmla="*/ 0 h 1499616"/>
                <a:gd name="connsiteX2" fmla="*/ 755671 w 755671"/>
                <a:gd name="connsiteY2" fmla="*/ 1499616 h 1499616"/>
                <a:gd name="connsiteX3" fmla="*/ 0 w 755671"/>
                <a:gd name="connsiteY3" fmla="*/ 1499616 h 1499616"/>
                <a:gd name="connsiteX4" fmla="*/ 0 w 755671"/>
                <a:gd name="connsiteY4" fmla="*/ 0 h 1499616"/>
                <a:gd name="connsiteX0" fmla="*/ 20569 w 776240"/>
                <a:gd name="connsiteY0" fmla="*/ 0 h 1499616"/>
                <a:gd name="connsiteX1" fmla="*/ 776240 w 776240"/>
                <a:gd name="connsiteY1" fmla="*/ 0 h 1499616"/>
                <a:gd name="connsiteX2" fmla="*/ 776240 w 776240"/>
                <a:gd name="connsiteY2" fmla="*/ 1499616 h 1499616"/>
                <a:gd name="connsiteX3" fmla="*/ 20569 w 776240"/>
                <a:gd name="connsiteY3" fmla="*/ 1499616 h 1499616"/>
                <a:gd name="connsiteX4" fmla="*/ 20569 w 776240"/>
                <a:gd name="connsiteY4" fmla="*/ 0 h 1499616"/>
                <a:gd name="connsiteX0" fmla="*/ 20569 w 835845"/>
                <a:gd name="connsiteY0" fmla="*/ 0 h 1499616"/>
                <a:gd name="connsiteX1" fmla="*/ 776240 w 835845"/>
                <a:gd name="connsiteY1" fmla="*/ 0 h 1499616"/>
                <a:gd name="connsiteX2" fmla="*/ 776240 w 835845"/>
                <a:gd name="connsiteY2" fmla="*/ 1499616 h 1499616"/>
                <a:gd name="connsiteX3" fmla="*/ 20569 w 835845"/>
                <a:gd name="connsiteY3" fmla="*/ 1499616 h 1499616"/>
                <a:gd name="connsiteX4" fmla="*/ 20569 w 835845"/>
                <a:gd name="connsiteY4" fmla="*/ 0 h 1499616"/>
                <a:gd name="connsiteX0" fmla="*/ 20569 w 818819"/>
                <a:gd name="connsiteY0" fmla="*/ 0 h 1499616"/>
                <a:gd name="connsiteX1" fmla="*/ 776240 w 818819"/>
                <a:gd name="connsiteY1" fmla="*/ 0 h 1499616"/>
                <a:gd name="connsiteX2" fmla="*/ 684800 w 818819"/>
                <a:gd name="connsiteY2" fmla="*/ 1493520 h 1499616"/>
                <a:gd name="connsiteX3" fmla="*/ 20569 w 818819"/>
                <a:gd name="connsiteY3" fmla="*/ 1499616 h 1499616"/>
                <a:gd name="connsiteX4" fmla="*/ 20569 w 818819"/>
                <a:gd name="connsiteY4" fmla="*/ 0 h 1499616"/>
                <a:gd name="connsiteX0" fmla="*/ 20569 w 818819"/>
                <a:gd name="connsiteY0" fmla="*/ 0 h 1547056"/>
                <a:gd name="connsiteX1" fmla="*/ 776240 w 818819"/>
                <a:gd name="connsiteY1" fmla="*/ 0 h 1547056"/>
                <a:gd name="connsiteX2" fmla="*/ 684800 w 818819"/>
                <a:gd name="connsiteY2" fmla="*/ 1493520 h 1547056"/>
                <a:gd name="connsiteX3" fmla="*/ 20569 w 818819"/>
                <a:gd name="connsiteY3" fmla="*/ 1499616 h 1547056"/>
                <a:gd name="connsiteX4" fmla="*/ 20569 w 818819"/>
                <a:gd name="connsiteY4" fmla="*/ 0 h 1547056"/>
                <a:gd name="connsiteX0" fmla="*/ 20569 w 826508"/>
                <a:gd name="connsiteY0" fmla="*/ 0 h 1499616"/>
                <a:gd name="connsiteX1" fmla="*/ 776240 w 826508"/>
                <a:gd name="connsiteY1" fmla="*/ 0 h 1499616"/>
                <a:gd name="connsiteX2" fmla="*/ 733667 w 826508"/>
                <a:gd name="connsiteY2" fmla="*/ 1170381 h 1499616"/>
                <a:gd name="connsiteX3" fmla="*/ 20569 w 826508"/>
                <a:gd name="connsiteY3" fmla="*/ 1499616 h 1499616"/>
                <a:gd name="connsiteX4" fmla="*/ 20569 w 826508"/>
                <a:gd name="connsiteY4" fmla="*/ 0 h 1499616"/>
                <a:gd name="connsiteX0" fmla="*/ 20569 w 827210"/>
                <a:gd name="connsiteY0" fmla="*/ 0 h 1499616"/>
                <a:gd name="connsiteX1" fmla="*/ 776240 w 827210"/>
                <a:gd name="connsiteY1" fmla="*/ 0 h 1499616"/>
                <a:gd name="connsiteX2" fmla="*/ 737403 w 827210"/>
                <a:gd name="connsiteY2" fmla="*/ 1192367 h 1499616"/>
                <a:gd name="connsiteX3" fmla="*/ 20569 w 827210"/>
                <a:gd name="connsiteY3" fmla="*/ 1499616 h 1499616"/>
                <a:gd name="connsiteX4" fmla="*/ 20569 w 827210"/>
                <a:gd name="connsiteY4" fmla="*/ 0 h 1499616"/>
                <a:gd name="connsiteX0" fmla="*/ 20569 w 841645"/>
                <a:gd name="connsiteY0" fmla="*/ 0 h 1499616"/>
                <a:gd name="connsiteX1" fmla="*/ 776240 w 841645"/>
                <a:gd name="connsiteY1" fmla="*/ 0 h 1499616"/>
                <a:gd name="connsiteX2" fmla="*/ 737403 w 841645"/>
                <a:gd name="connsiteY2" fmla="*/ 1192367 h 1499616"/>
                <a:gd name="connsiteX3" fmla="*/ 20569 w 841645"/>
                <a:gd name="connsiteY3" fmla="*/ 1499616 h 1499616"/>
                <a:gd name="connsiteX4" fmla="*/ 20569 w 841645"/>
                <a:gd name="connsiteY4" fmla="*/ 0 h 1499616"/>
                <a:gd name="connsiteX0" fmla="*/ 20569 w 919569"/>
                <a:gd name="connsiteY0" fmla="*/ 0 h 1499616"/>
                <a:gd name="connsiteX1" fmla="*/ 874426 w 919569"/>
                <a:gd name="connsiteY1" fmla="*/ 1012 h 1499616"/>
                <a:gd name="connsiteX2" fmla="*/ 737403 w 919569"/>
                <a:gd name="connsiteY2" fmla="*/ 1192367 h 1499616"/>
                <a:gd name="connsiteX3" fmla="*/ 20569 w 919569"/>
                <a:gd name="connsiteY3" fmla="*/ 1499616 h 1499616"/>
                <a:gd name="connsiteX4" fmla="*/ 20569 w 919569"/>
                <a:gd name="connsiteY4" fmla="*/ 0 h 1499616"/>
                <a:gd name="connsiteX0" fmla="*/ 20569 w 875235"/>
                <a:gd name="connsiteY0" fmla="*/ 0 h 1499616"/>
                <a:gd name="connsiteX1" fmla="*/ 874426 w 875235"/>
                <a:gd name="connsiteY1" fmla="*/ 1012 h 1499616"/>
                <a:gd name="connsiteX2" fmla="*/ 737403 w 875235"/>
                <a:gd name="connsiteY2" fmla="*/ 1192367 h 1499616"/>
                <a:gd name="connsiteX3" fmla="*/ 20569 w 875235"/>
                <a:gd name="connsiteY3" fmla="*/ 1499616 h 1499616"/>
                <a:gd name="connsiteX4" fmla="*/ 20569 w 875235"/>
                <a:gd name="connsiteY4" fmla="*/ 0 h 1499616"/>
                <a:gd name="connsiteX0" fmla="*/ 0 w 902508"/>
                <a:gd name="connsiteY0" fmla="*/ 0 h 1577578"/>
                <a:gd name="connsiteX1" fmla="*/ 901699 w 902508"/>
                <a:gd name="connsiteY1" fmla="*/ 78974 h 1577578"/>
                <a:gd name="connsiteX2" fmla="*/ 764676 w 902508"/>
                <a:gd name="connsiteY2" fmla="*/ 1270329 h 1577578"/>
                <a:gd name="connsiteX3" fmla="*/ 47842 w 902508"/>
                <a:gd name="connsiteY3" fmla="*/ 1577578 h 1577578"/>
                <a:gd name="connsiteX4" fmla="*/ 0 w 902508"/>
                <a:gd name="connsiteY4" fmla="*/ 0 h 1577578"/>
                <a:gd name="connsiteX0" fmla="*/ 0 w 902508"/>
                <a:gd name="connsiteY0" fmla="*/ 0 h 1577578"/>
                <a:gd name="connsiteX1" fmla="*/ 901699 w 902508"/>
                <a:gd name="connsiteY1" fmla="*/ 78974 h 1577578"/>
                <a:gd name="connsiteX2" fmla="*/ 764676 w 902508"/>
                <a:gd name="connsiteY2" fmla="*/ 1270329 h 1577578"/>
                <a:gd name="connsiteX3" fmla="*/ 47842 w 902508"/>
                <a:gd name="connsiteY3" fmla="*/ 1577578 h 1577578"/>
                <a:gd name="connsiteX4" fmla="*/ 0 w 902508"/>
                <a:gd name="connsiteY4" fmla="*/ 0 h 1577578"/>
                <a:gd name="connsiteX0" fmla="*/ 0 w 902508"/>
                <a:gd name="connsiteY0" fmla="*/ 0 h 1338221"/>
                <a:gd name="connsiteX1" fmla="*/ 901699 w 902508"/>
                <a:gd name="connsiteY1" fmla="*/ 78974 h 1338221"/>
                <a:gd name="connsiteX2" fmla="*/ 764676 w 902508"/>
                <a:gd name="connsiteY2" fmla="*/ 1270329 h 1338221"/>
                <a:gd name="connsiteX3" fmla="*/ 38391 w 902508"/>
                <a:gd name="connsiteY3" fmla="*/ 1318393 h 1338221"/>
                <a:gd name="connsiteX4" fmla="*/ 0 w 902508"/>
                <a:gd name="connsiteY4" fmla="*/ 0 h 1338221"/>
                <a:gd name="connsiteX0" fmla="*/ 0 w 902508"/>
                <a:gd name="connsiteY0" fmla="*/ 0 h 1419679"/>
                <a:gd name="connsiteX1" fmla="*/ 901699 w 902508"/>
                <a:gd name="connsiteY1" fmla="*/ 78974 h 1419679"/>
                <a:gd name="connsiteX2" fmla="*/ 764676 w 902508"/>
                <a:gd name="connsiteY2" fmla="*/ 1270329 h 1419679"/>
                <a:gd name="connsiteX3" fmla="*/ 136321 w 902508"/>
                <a:gd name="connsiteY3" fmla="*/ 1419679 h 1419679"/>
                <a:gd name="connsiteX4" fmla="*/ 0 w 902508"/>
                <a:gd name="connsiteY4" fmla="*/ 0 h 1419679"/>
                <a:gd name="connsiteX0" fmla="*/ 0 w 866365"/>
                <a:gd name="connsiteY0" fmla="*/ 0 h 1546267"/>
                <a:gd name="connsiteX1" fmla="*/ 865556 w 866365"/>
                <a:gd name="connsiteY1" fmla="*/ 205562 h 1546267"/>
                <a:gd name="connsiteX2" fmla="*/ 728533 w 866365"/>
                <a:gd name="connsiteY2" fmla="*/ 1396917 h 1546267"/>
                <a:gd name="connsiteX3" fmla="*/ 100178 w 866365"/>
                <a:gd name="connsiteY3" fmla="*/ 1546267 h 1546267"/>
                <a:gd name="connsiteX4" fmla="*/ 0 w 866365"/>
                <a:gd name="connsiteY4" fmla="*/ 0 h 1546267"/>
                <a:gd name="connsiteX0" fmla="*/ 0 w 824778"/>
                <a:gd name="connsiteY0" fmla="*/ 0 h 1546267"/>
                <a:gd name="connsiteX1" fmla="*/ 823198 w 824778"/>
                <a:gd name="connsiteY1" fmla="*/ 125936 h 1546267"/>
                <a:gd name="connsiteX2" fmla="*/ 728533 w 824778"/>
                <a:gd name="connsiteY2" fmla="*/ 1396917 h 1546267"/>
                <a:gd name="connsiteX3" fmla="*/ 100178 w 824778"/>
                <a:gd name="connsiteY3" fmla="*/ 1546267 h 1546267"/>
                <a:gd name="connsiteX4" fmla="*/ 0 w 824778"/>
                <a:gd name="connsiteY4" fmla="*/ 0 h 1546267"/>
                <a:gd name="connsiteX0" fmla="*/ 0 w 824778"/>
                <a:gd name="connsiteY0" fmla="*/ 0 h 1565831"/>
                <a:gd name="connsiteX1" fmla="*/ 823198 w 824778"/>
                <a:gd name="connsiteY1" fmla="*/ 125936 h 1565831"/>
                <a:gd name="connsiteX2" fmla="*/ 728533 w 824778"/>
                <a:gd name="connsiteY2" fmla="*/ 1396917 h 1565831"/>
                <a:gd name="connsiteX3" fmla="*/ 100178 w 824778"/>
                <a:gd name="connsiteY3" fmla="*/ 1546267 h 1565831"/>
                <a:gd name="connsiteX4" fmla="*/ 0 w 824778"/>
                <a:gd name="connsiteY4" fmla="*/ 0 h 1565831"/>
                <a:gd name="connsiteX0" fmla="*/ 0 w 824778"/>
                <a:gd name="connsiteY0" fmla="*/ 0 h 1596225"/>
                <a:gd name="connsiteX1" fmla="*/ 823198 w 824778"/>
                <a:gd name="connsiteY1" fmla="*/ 125936 h 1596225"/>
                <a:gd name="connsiteX2" fmla="*/ 728533 w 824778"/>
                <a:gd name="connsiteY2" fmla="*/ 1396917 h 1596225"/>
                <a:gd name="connsiteX3" fmla="*/ 100178 w 824778"/>
                <a:gd name="connsiteY3" fmla="*/ 1546267 h 1596225"/>
                <a:gd name="connsiteX4" fmla="*/ 0 w 824778"/>
                <a:gd name="connsiteY4" fmla="*/ 0 h 159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778" h="1596225">
                  <a:moveTo>
                    <a:pt x="0" y="0"/>
                  </a:moveTo>
                  <a:lnTo>
                    <a:pt x="823198" y="125936"/>
                  </a:lnTo>
                  <a:cubicBezTo>
                    <a:pt x="832712" y="571156"/>
                    <a:pt x="799039" y="1176225"/>
                    <a:pt x="728533" y="1396917"/>
                  </a:cubicBezTo>
                  <a:cubicBezTo>
                    <a:pt x="472262" y="1648037"/>
                    <a:pt x="287691" y="1616189"/>
                    <a:pt x="100178" y="1546267"/>
                  </a:cubicBezTo>
                  <a:cubicBezTo>
                    <a:pt x="-9550" y="1058587"/>
                    <a:pt x="184739" y="450462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8" name="Rettangolo 73">
              <a:extLst>
                <a:ext uri="{FF2B5EF4-FFF2-40B4-BE49-F238E27FC236}">
                  <a16:creationId xmlns:a16="http://schemas.microsoft.com/office/drawing/2014/main" id="{E1FDD3AE-20E5-A91B-6866-1572307AEE04}"/>
                </a:ext>
              </a:extLst>
            </p:cNvPr>
            <p:cNvSpPr/>
            <p:nvPr/>
          </p:nvSpPr>
          <p:spPr>
            <a:xfrm rot="777002">
              <a:off x="7486574" y="5308285"/>
              <a:ext cx="322509" cy="611179"/>
            </a:xfrm>
            <a:custGeom>
              <a:avLst/>
              <a:gdLst>
                <a:gd name="connsiteX0" fmla="*/ 0 w 332697"/>
                <a:gd name="connsiteY0" fmla="*/ 0 h 590959"/>
                <a:gd name="connsiteX1" fmla="*/ 332697 w 332697"/>
                <a:gd name="connsiteY1" fmla="*/ 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0 h 590959"/>
                <a:gd name="connsiteX1" fmla="*/ 302217 w 332697"/>
                <a:gd name="connsiteY1" fmla="*/ 3048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0 h 590959"/>
                <a:gd name="connsiteX1" fmla="*/ 306027 w 332697"/>
                <a:gd name="connsiteY1" fmla="*/ 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23706 h 614665"/>
                <a:gd name="connsiteX1" fmla="*/ 306027 w 332697"/>
                <a:gd name="connsiteY1" fmla="*/ 23706 h 614665"/>
                <a:gd name="connsiteX2" fmla="*/ 332697 w 332697"/>
                <a:gd name="connsiteY2" fmla="*/ 614665 h 614665"/>
                <a:gd name="connsiteX3" fmla="*/ 0 w 332697"/>
                <a:gd name="connsiteY3" fmla="*/ 614665 h 614665"/>
                <a:gd name="connsiteX4" fmla="*/ 0 w 332697"/>
                <a:gd name="connsiteY4" fmla="*/ 23706 h 614665"/>
                <a:gd name="connsiteX0" fmla="*/ 0 w 332697"/>
                <a:gd name="connsiteY0" fmla="*/ 34524 h 625483"/>
                <a:gd name="connsiteX1" fmla="*/ 306027 w 332697"/>
                <a:gd name="connsiteY1" fmla="*/ 34524 h 625483"/>
                <a:gd name="connsiteX2" fmla="*/ 332697 w 332697"/>
                <a:gd name="connsiteY2" fmla="*/ 625483 h 625483"/>
                <a:gd name="connsiteX3" fmla="*/ 0 w 332697"/>
                <a:gd name="connsiteY3" fmla="*/ 625483 h 625483"/>
                <a:gd name="connsiteX4" fmla="*/ 0 w 332697"/>
                <a:gd name="connsiteY4" fmla="*/ 34524 h 625483"/>
                <a:gd name="connsiteX0" fmla="*/ 0 w 306027"/>
                <a:gd name="connsiteY0" fmla="*/ 34524 h 625483"/>
                <a:gd name="connsiteX1" fmla="*/ 306027 w 306027"/>
                <a:gd name="connsiteY1" fmla="*/ 34524 h 625483"/>
                <a:gd name="connsiteX2" fmla="*/ 302217 w 306027"/>
                <a:gd name="connsiteY2" fmla="*/ 614053 h 625483"/>
                <a:gd name="connsiteX3" fmla="*/ 0 w 306027"/>
                <a:gd name="connsiteY3" fmla="*/ 625483 h 625483"/>
                <a:gd name="connsiteX4" fmla="*/ 0 w 306027"/>
                <a:gd name="connsiteY4" fmla="*/ 34524 h 625483"/>
                <a:gd name="connsiteX0" fmla="*/ 0 w 302217"/>
                <a:gd name="connsiteY0" fmla="*/ 5802 h 596761"/>
                <a:gd name="connsiteX1" fmla="*/ 264117 w 302217"/>
                <a:gd name="connsiteY1" fmla="*/ 181062 h 596761"/>
                <a:gd name="connsiteX2" fmla="*/ 302217 w 302217"/>
                <a:gd name="connsiteY2" fmla="*/ 585331 h 596761"/>
                <a:gd name="connsiteX3" fmla="*/ 0 w 302217"/>
                <a:gd name="connsiteY3" fmla="*/ 596761 h 596761"/>
                <a:gd name="connsiteX4" fmla="*/ 0 w 302217"/>
                <a:gd name="connsiteY4" fmla="*/ 5802 h 596761"/>
                <a:gd name="connsiteX0" fmla="*/ 0 w 309837"/>
                <a:gd name="connsiteY0" fmla="*/ 32444 h 623403"/>
                <a:gd name="connsiteX1" fmla="*/ 309837 w 309837"/>
                <a:gd name="connsiteY1" fmla="*/ 36254 h 623403"/>
                <a:gd name="connsiteX2" fmla="*/ 302217 w 309837"/>
                <a:gd name="connsiteY2" fmla="*/ 611973 h 623403"/>
                <a:gd name="connsiteX3" fmla="*/ 0 w 309837"/>
                <a:gd name="connsiteY3" fmla="*/ 623403 h 623403"/>
                <a:gd name="connsiteX4" fmla="*/ 0 w 309837"/>
                <a:gd name="connsiteY4" fmla="*/ 32444 h 623403"/>
                <a:gd name="connsiteX0" fmla="*/ 0 w 309837"/>
                <a:gd name="connsiteY0" fmla="*/ 39020 h 618549"/>
                <a:gd name="connsiteX1" fmla="*/ 309837 w 309837"/>
                <a:gd name="connsiteY1" fmla="*/ 31400 h 618549"/>
                <a:gd name="connsiteX2" fmla="*/ 302217 w 309837"/>
                <a:gd name="connsiteY2" fmla="*/ 607119 h 618549"/>
                <a:gd name="connsiteX3" fmla="*/ 0 w 309837"/>
                <a:gd name="connsiteY3" fmla="*/ 618549 h 618549"/>
                <a:gd name="connsiteX4" fmla="*/ 0 w 309837"/>
                <a:gd name="connsiteY4" fmla="*/ 39020 h 618549"/>
                <a:gd name="connsiteX0" fmla="*/ 0 w 309837"/>
                <a:gd name="connsiteY0" fmla="*/ 39020 h 618549"/>
                <a:gd name="connsiteX1" fmla="*/ 309837 w 309837"/>
                <a:gd name="connsiteY1" fmla="*/ 31400 h 618549"/>
                <a:gd name="connsiteX2" fmla="*/ 285738 w 309837"/>
                <a:gd name="connsiteY2" fmla="*/ 589131 h 618549"/>
                <a:gd name="connsiteX3" fmla="*/ 0 w 309837"/>
                <a:gd name="connsiteY3" fmla="*/ 618549 h 618549"/>
                <a:gd name="connsiteX4" fmla="*/ 0 w 309837"/>
                <a:gd name="connsiteY4" fmla="*/ 39020 h 618549"/>
                <a:gd name="connsiteX0" fmla="*/ 0 w 309837"/>
                <a:gd name="connsiteY0" fmla="*/ 39020 h 616766"/>
                <a:gd name="connsiteX1" fmla="*/ 309837 w 309837"/>
                <a:gd name="connsiteY1" fmla="*/ 31400 h 616766"/>
                <a:gd name="connsiteX2" fmla="*/ 285738 w 309837"/>
                <a:gd name="connsiteY2" fmla="*/ 589131 h 616766"/>
                <a:gd name="connsiteX3" fmla="*/ 26610 w 309837"/>
                <a:gd name="connsiteY3" fmla="*/ 616766 h 616766"/>
                <a:gd name="connsiteX4" fmla="*/ 0 w 309837"/>
                <a:gd name="connsiteY4" fmla="*/ 39020 h 616766"/>
                <a:gd name="connsiteX0" fmla="*/ 0 w 309837"/>
                <a:gd name="connsiteY0" fmla="*/ 39020 h 628935"/>
                <a:gd name="connsiteX1" fmla="*/ 309837 w 309837"/>
                <a:gd name="connsiteY1" fmla="*/ 31400 h 628935"/>
                <a:gd name="connsiteX2" fmla="*/ 285738 w 309837"/>
                <a:gd name="connsiteY2" fmla="*/ 589131 h 628935"/>
                <a:gd name="connsiteX3" fmla="*/ 15967 w 309837"/>
                <a:gd name="connsiteY3" fmla="*/ 628935 h 628935"/>
                <a:gd name="connsiteX4" fmla="*/ 0 w 309837"/>
                <a:gd name="connsiteY4" fmla="*/ 39020 h 628935"/>
                <a:gd name="connsiteX0" fmla="*/ 0 w 309837"/>
                <a:gd name="connsiteY0" fmla="*/ 39020 h 613984"/>
                <a:gd name="connsiteX1" fmla="*/ 309837 w 309837"/>
                <a:gd name="connsiteY1" fmla="*/ 31400 h 613984"/>
                <a:gd name="connsiteX2" fmla="*/ 285738 w 309837"/>
                <a:gd name="connsiteY2" fmla="*/ 589131 h 613984"/>
                <a:gd name="connsiteX3" fmla="*/ 11146 w 309837"/>
                <a:gd name="connsiteY3" fmla="*/ 613984 h 613984"/>
                <a:gd name="connsiteX4" fmla="*/ 0 w 309837"/>
                <a:gd name="connsiteY4" fmla="*/ 39020 h 613984"/>
                <a:gd name="connsiteX0" fmla="*/ 0 w 309837"/>
                <a:gd name="connsiteY0" fmla="*/ 39020 h 621034"/>
                <a:gd name="connsiteX1" fmla="*/ 309837 w 309837"/>
                <a:gd name="connsiteY1" fmla="*/ 31400 h 621034"/>
                <a:gd name="connsiteX2" fmla="*/ 285738 w 309837"/>
                <a:gd name="connsiteY2" fmla="*/ 589131 h 621034"/>
                <a:gd name="connsiteX3" fmla="*/ 11146 w 309837"/>
                <a:gd name="connsiteY3" fmla="*/ 613984 h 621034"/>
                <a:gd name="connsiteX4" fmla="*/ 0 w 309837"/>
                <a:gd name="connsiteY4" fmla="*/ 39020 h 621034"/>
                <a:gd name="connsiteX0" fmla="*/ 0 w 309837"/>
                <a:gd name="connsiteY0" fmla="*/ 39020 h 622514"/>
                <a:gd name="connsiteX1" fmla="*/ 309837 w 309837"/>
                <a:gd name="connsiteY1" fmla="*/ 31400 h 622514"/>
                <a:gd name="connsiteX2" fmla="*/ 285738 w 309837"/>
                <a:gd name="connsiteY2" fmla="*/ 589131 h 622514"/>
                <a:gd name="connsiteX3" fmla="*/ 11146 w 309837"/>
                <a:gd name="connsiteY3" fmla="*/ 613984 h 622514"/>
                <a:gd name="connsiteX4" fmla="*/ 0 w 309837"/>
                <a:gd name="connsiteY4" fmla="*/ 39020 h 622514"/>
                <a:gd name="connsiteX0" fmla="*/ 0 w 309837"/>
                <a:gd name="connsiteY0" fmla="*/ 39020 h 621198"/>
                <a:gd name="connsiteX1" fmla="*/ 309837 w 309837"/>
                <a:gd name="connsiteY1" fmla="*/ 31400 h 621198"/>
                <a:gd name="connsiteX2" fmla="*/ 304236 w 309837"/>
                <a:gd name="connsiteY2" fmla="*/ 580254 h 621198"/>
                <a:gd name="connsiteX3" fmla="*/ 11146 w 309837"/>
                <a:gd name="connsiteY3" fmla="*/ 613984 h 621198"/>
                <a:gd name="connsiteX4" fmla="*/ 0 w 309837"/>
                <a:gd name="connsiteY4" fmla="*/ 39020 h 621198"/>
                <a:gd name="connsiteX0" fmla="*/ 0 w 309837"/>
                <a:gd name="connsiteY0" fmla="*/ 39020 h 620832"/>
                <a:gd name="connsiteX1" fmla="*/ 309837 w 309837"/>
                <a:gd name="connsiteY1" fmla="*/ 31400 h 620832"/>
                <a:gd name="connsiteX2" fmla="*/ 292577 w 309837"/>
                <a:gd name="connsiteY2" fmla="*/ 577217 h 620832"/>
                <a:gd name="connsiteX3" fmla="*/ 11146 w 309837"/>
                <a:gd name="connsiteY3" fmla="*/ 613984 h 620832"/>
                <a:gd name="connsiteX4" fmla="*/ 0 w 309837"/>
                <a:gd name="connsiteY4" fmla="*/ 39020 h 620832"/>
                <a:gd name="connsiteX0" fmla="*/ 0 w 309837"/>
                <a:gd name="connsiteY0" fmla="*/ 39020 h 619986"/>
                <a:gd name="connsiteX1" fmla="*/ 309837 w 309837"/>
                <a:gd name="connsiteY1" fmla="*/ 31400 h 619986"/>
                <a:gd name="connsiteX2" fmla="*/ 306291 w 309837"/>
                <a:gd name="connsiteY2" fmla="*/ 568851 h 619986"/>
                <a:gd name="connsiteX3" fmla="*/ 11146 w 309837"/>
                <a:gd name="connsiteY3" fmla="*/ 613984 h 619986"/>
                <a:gd name="connsiteX4" fmla="*/ 0 w 309837"/>
                <a:gd name="connsiteY4" fmla="*/ 39020 h 619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837" h="619986">
                  <a:moveTo>
                    <a:pt x="0" y="39020"/>
                  </a:moveTo>
                  <a:cubicBezTo>
                    <a:pt x="109629" y="920"/>
                    <a:pt x="162108" y="-21940"/>
                    <a:pt x="309837" y="31400"/>
                  </a:cubicBezTo>
                  <a:lnTo>
                    <a:pt x="306291" y="568851"/>
                  </a:lnTo>
                  <a:cubicBezTo>
                    <a:pt x="219326" y="588285"/>
                    <a:pt x="93311" y="636876"/>
                    <a:pt x="11146" y="613984"/>
                  </a:cubicBezTo>
                  <a:lnTo>
                    <a:pt x="0" y="3902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9" name="Gruppo 58">
              <a:extLst>
                <a:ext uri="{FF2B5EF4-FFF2-40B4-BE49-F238E27FC236}">
                  <a16:creationId xmlns:a16="http://schemas.microsoft.com/office/drawing/2014/main" id="{64F39B71-D3AA-B606-C19E-F51E47BE3B59}"/>
                </a:ext>
              </a:extLst>
            </p:cNvPr>
            <p:cNvGrpSpPr/>
            <p:nvPr/>
          </p:nvGrpSpPr>
          <p:grpSpPr>
            <a:xfrm>
              <a:off x="7519203" y="3305705"/>
              <a:ext cx="1030544" cy="1508774"/>
              <a:chOff x="7519203" y="3480608"/>
              <a:chExt cx="990053" cy="1530515"/>
            </a:xfrm>
          </p:grpSpPr>
          <p:sp>
            <p:nvSpPr>
              <p:cNvPr id="97" name="Trapezio 67">
                <a:extLst>
                  <a:ext uri="{FF2B5EF4-FFF2-40B4-BE49-F238E27FC236}">
                    <a16:creationId xmlns:a16="http://schemas.microsoft.com/office/drawing/2014/main" id="{EEA15910-CA2F-C12C-0FFA-CD74801510D1}"/>
                  </a:ext>
                </a:extLst>
              </p:cNvPr>
              <p:cNvSpPr/>
              <p:nvPr/>
            </p:nvSpPr>
            <p:spPr>
              <a:xfrm rot="929617">
                <a:off x="7519203" y="3480608"/>
                <a:ext cx="990053" cy="1530515"/>
              </a:xfrm>
              <a:custGeom>
                <a:avLst/>
                <a:gdLst>
                  <a:gd name="connsiteX0" fmla="*/ 0 w 1017409"/>
                  <a:gd name="connsiteY0" fmla="*/ 1393390 h 1393390"/>
                  <a:gd name="connsiteX1" fmla="*/ 149671 w 1017409"/>
                  <a:gd name="connsiteY1" fmla="*/ 0 h 1393390"/>
                  <a:gd name="connsiteX2" fmla="*/ 867738 w 1017409"/>
                  <a:gd name="connsiteY2" fmla="*/ 0 h 1393390"/>
                  <a:gd name="connsiteX3" fmla="*/ 1017409 w 1017409"/>
                  <a:gd name="connsiteY3" fmla="*/ 1393390 h 1393390"/>
                  <a:gd name="connsiteX4" fmla="*/ 0 w 1017409"/>
                  <a:gd name="connsiteY4" fmla="*/ 1393390 h 1393390"/>
                  <a:gd name="connsiteX0" fmla="*/ 0 w 961936"/>
                  <a:gd name="connsiteY0" fmla="*/ 1393390 h 1393390"/>
                  <a:gd name="connsiteX1" fmla="*/ 149671 w 961936"/>
                  <a:gd name="connsiteY1" fmla="*/ 0 h 1393390"/>
                  <a:gd name="connsiteX2" fmla="*/ 867738 w 961936"/>
                  <a:gd name="connsiteY2" fmla="*/ 0 h 1393390"/>
                  <a:gd name="connsiteX3" fmla="*/ 961936 w 961936"/>
                  <a:gd name="connsiteY3" fmla="*/ 1392953 h 1393390"/>
                  <a:gd name="connsiteX4" fmla="*/ 0 w 961936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411727"/>
                  <a:gd name="connsiteX1" fmla="*/ 149671 w 990173"/>
                  <a:gd name="connsiteY1" fmla="*/ 0 h 1411727"/>
                  <a:gd name="connsiteX2" fmla="*/ 867738 w 990173"/>
                  <a:gd name="connsiteY2" fmla="*/ 0 h 1411727"/>
                  <a:gd name="connsiteX3" fmla="*/ 961936 w 990173"/>
                  <a:gd name="connsiteY3" fmla="*/ 1392953 h 1411727"/>
                  <a:gd name="connsiteX4" fmla="*/ 0 w 990173"/>
                  <a:gd name="connsiteY4" fmla="*/ 1393390 h 1411727"/>
                  <a:gd name="connsiteX0" fmla="*/ 11176 w 1001349"/>
                  <a:gd name="connsiteY0" fmla="*/ 1393390 h 1411727"/>
                  <a:gd name="connsiteX1" fmla="*/ 160847 w 1001349"/>
                  <a:gd name="connsiteY1" fmla="*/ 0 h 1411727"/>
                  <a:gd name="connsiteX2" fmla="*/ 878914 w 1001349"/>
                  <a:gd name="connsiteY2" fmla="*/ 0 h 1411727"/>
                  <a:gd name="connsiteX3" fmla="*/ 973112 w 1001349"/>
                  <a:gd name="connsiteY3" fmla="*/ 1392953 h 1411727"/>
                  <a:gd name="connsiteX4" fmla="*/ 11176 w 1001349"/>
                  <a:gd name="connsiteY4" fmla="*/ 1393390 h 1411727"/>
                  <a:gd name="connsiteX0" fmla="*/ 13018 w 1003191"/>
                  <a:gd name="connsiteY0" fmla="*/ 1393390 h 1411727"/>
                  <a:gd name="connsiteX1" fmla="*/ 162689 w 1003191"/>
                  <a:gd name="connsiteY1" fmla="*/ 0 h 1411727"/>
                  <a:gd name="connsiteX2" fmla="*/ 880756 w 1003191"/>
                  <a:gd name="connsiteY2" fmla="*/ 0 h 1411727"/>
                  <a:gd name="connsiteX3" fmla="*/ 974954 w 1003191"/>
                  <a:gd name="connsiteY3" fmla="*/ 1392953 h 1411727"/>
                  <a:gd name="connsiteX4" fmla="*/ 13018 w 1003191"/>
                  <a:gd name="connsiteY4" fmla="*/ 1393390 h 1411727"/>
                  <a:gd name="connsiteX0" fmla="*/ 13018 w 996432"/>
                  <a:gd name="connsiteY0" fmla="*/ 1393390 h 1450462"/>
                  <a:gd name="connsiteX1" fmla="*/ 162689 w 996432"/>
                  <a:gd name="connsiteY1" fmla="*/ 0 h 1450462"/>
                  <a:gd name="connsiteX2" fmla="*/ 880756 w 996432"/>
                  <a:gd name="connsiteY2" fmla="*/ 0 h 1450462"/>
                  <a:gd name="connsiteX3" fmla="*/ 967173 w 996432"/>
                  <a:gd name="connsiteY3" fmla="*/ 1450461 h 1450462"/>
                  <a:gd name="connsiteX4" fmla="*/ 13018 w 996432"/>
                  <a:gd name="connsiteY4" fmla="*/ 1393390 h 1450462"/>
                  <a:gd name="connsiteX0" fmla="*/ 12523 w 995937"/>
                  <a:gd name="connsiteY0" fmla="*/ 1393390 h 1450462"/>
                  <a:gd name="connsiteX1" fmla="*/ 162194 w 995937"/>
                  <a:gd name="connsiteY1" fmla="*/ 0 h 1450462"/>
                  <a:gd name="connsiteX2" fmla="*/ 880261 w 995937"/>
                  <a:gd name="connsiteY2" fmla="*/ 0 h 1450462"/>
                  <a:gd name="connsiteX3" fmla="*/ 966678 w 995937"/>
                  <a:gd name="connsiteY3" fmla="*/ 1450461 h 1450462"/>
                  <a:gd name="connsiteX4" fmla="*/ 12523 w 995937"/>
                  <a:gd name="connsiteY4" fmla="*/ 1393390 h 1450462"/>
                  <a:gd name="connsiteX0" fmla="*/ 12523 w 995937"/>
                  <a:gd name="connsiteY0" fmla="*/ 1432747 h 1489819"/>
                  <a:gd name="connsiteX1" fmla="*/ 162194 w 995937"/>
                  <a:gd name="connsiteY1" fmla="*/ 39357 h 1489819"/>
                  <a:gd name="connsiteX2" fmla="*/ 880261 w 995937"/>
                  <a:gd name="connsiteY2" fmla="*/ 39357 h 1489819"/>
                  <a:gd name="connsiteX3" fmla="*/ 966678 w 995937"/>
                  <a:gd name="connsiteY3" fmla="*/ 1489818 h 1489819"/>
                  <a:gd name="connsiteX4" fmla="*/ 12523 w 995937"/>
                  <a:gd name="connsiteY4" fmla="*/ 1432747 h 1489819"/>
                  <a:gd name="connsiteX0" fmla="*/ 12523 w 995937"/>
                  <a:gd name="connsiteY0" fmla="*/ 1432747 h 1518816"/>
                  <a:gd name="connsiteX1" fmla="*/ 162194 w 995937"/>
                  <a:gd name="connsiteY1" fmla="*/ 39357 h 1518816"/>
                  <a:gd name="connsiteX2" fmla="*/ 880261 w 995937"/>
                  <a:gd name="connsiteY2" fmla="*/ 39357 h 1518816"/>
                  <a:gd name="connsiteX3" fmla="*/ 966678 w 995937"/>
                  <a:gd name="connsiteY3" fmla="*/ 1489818 h 1518816"/>
                  <a:gd name="connsiteX4" fmla="*/ 12523 w 995937"/>
                  <a:gd name="connsiteY4" fmla="*/ 1432747 h 1518816"/>
                  <a:gd name="connsiteX0" fmla="*/ 12523 w 995937"/>
                  <a:gd name="connsiteY0" fmla="*/ 1432747 h 1534940"/>
                  <a:gd name="connsiteX1" fmla="*/ 162194 w 995937"/>
                  <a:gd name="connsiteY1" fmla="*/ 39357 h 1534940"/>
                  <a:gd name="connsiteX2" fmla="*/ 880261 w 995937"/>
                  <a:gd name="connsiteY2" fmla="*/ 39357 h 1534940"/>
                  <a:gd name="connsiteX3" fmla="*/ 966678 w 995937"/>
                  <a:gd name="connsiteY3" fmla="*/ 1489818 h 1534940"/>
                  <a:gd name="connsiteX4" fmla="*/ 12523 w 995937"/>
                  <a:gd name="connsiteY4" fmla="*/ 1432747 h 1534940"/>
                  <a:gd name="connsiteX0" fmla="*/ 12523 w 1003560"/>
                  <a:gd name="connsiteY0" fmla="*/ 1428322 h 1530515"/>
                  <a:gd name="connsiteX1" fmla="*/ 162194 w 1003560"/>
                  <a:gd name="connsiteY1" fmla="*/ 34932 h 1530515"/>
                  <a:gd name="connsiteX2" fmla="*/ 925119 w 1003560"/>
                  <a:gd name="connsiteY2" fmla="*/ 54127 h 1530515"/>
                  <a:gd name="connsiteX3" fmla="*/ 966678 w 1003560"/>
                  <a:gd name="connsiteY3" fmla="*/ 1485393 h 1530515"/>
                  <a:gd name="connsiteX4" fmla="*/ 12523 w 1003560"/>
                  <a:gd name="connsiteY4" fmla="*/ 1428322 h 1530515"/>
                  <a:gd name="connsiteX0" fmla="*/ 12523 w 991671"/>
                  <a:gd name="connsiteY0" fmla="*/ 1428322 h 1530515"/>
                  <a:gd name="connsiteX1" fmla="*/ 162194 w 991671"/>
                  <a:gd name="connsiteY1" fmla="*/ 34932 h 1530515"/>
                  <a:gd name="connsiteX2" fmla="*/ 925119 w 991671"/>
                  <a:gd name="connsiteY2" fmla="*/ 54127 h 1530515"/>
                  <a:gd name="connsiteX3" fmla="*/ 966678 w 991671"/>
                  <a:gd name="connsiteY3" fmla="*/ 1485393 h 1530515"/>
                  <a:gd name="connsiteX4" fmla="*/ 12523 w 991671"/>
                  <a:gd name="connsiteY4" fmla="*/ 1428322 h 1530515"/>
                  <a:gd name="connsiteX0" fmla="*/ 12523 w 990053"/>
                  <a:gd name="connsiteY0" fmla="*/ 1428322 h 1530515"/>
                  <a:gd name="connsiteX1" fmla="*/ 162194 w 990053"/>
                  <a:gd name="connsiteY1" fmla="*/ 34932 h 1530515"/>
                  <a:gd name="connsiteX2" fmla="*/ 925119 w 990053"/>
                  <a:gd name="connsiteY2" fmla="*/ 54127 h 1530515"/>
                  <a:gd name="connsiteX3" fmla="*/ 966678 w 990053"/>
                  <a:gd name="connsiteY3" fmla="*/ 1485393 h 1530515"/>
                  <a:gd name="connsiteX4" fmla="*/ 12523 w 990053"/>
                  <a:gd name="connsiteY4" fmla="*/ 1428322 h 15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0053" h="1530515">
                    <a:moveTo>
                      <a:pt x="12523" y="1428322"/>
                    </a:moveTo>
                    <a:cubicBezTo>
                      <a:pt x="-40980" y="1332536"/>
                      <a:pt x="89837" y="560973"/>
                      <a:pt x="162194" y="34932"/>
                    </a:cubicBezTo>
                    <a:cubicBezTo>
                      <a:pt x="321651" y="-53623"/>
                      <a:pt x="685763" y="54127"/>
                      <a:pt x="925119" y="54127"/>
                    </a:cubicBezTo>
                    <a:cubicBezTo>
                      <a:pt x="850367" y="706018"/>
                      <a:pt x="1057201" y="1090073"/>
                      <a:pt x="966678" y="1485393"/>
                    </a:cubicBezTo>
                    <a:cubicBezTo>
                      <a:pt x="516692" y="1560930"/>
                      <a:pt x="95716" y="1541443"/>
                      <a:pt x="12523" y="142832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8" name="Rettangolo 51">
                <a:extLst>
                  <a:ext uri="{FF2B5EF4-FFF2-40B4-BE49-F238E27FC236}">
                    <a16:creationId xmlns:a16="http://schemas.microsoft.com/office/drawing/2014/main" id="{6F684DE0-C4C5-142D-5411-67613C044E5E}"/>
                  </a:ext>
                </a:extLst>
              </p:cNvPr>
              <p:cNvSpPr/>
              <p:nvPr/>
            </p:nvSpPr>
            <p:spPr>
              <a:xfrm rot="975309">
                <a:off x="7836195" y="3544231"/>
                <a:ext cx="629296" cy="743701"/>
              </a:xfrm>
              <a:custGeom>
                <a:avLst/>
                <a:gdLst>
                  <a:gd name="connsiteX0" fmla="*/ 0 w 616619"/>
                  <a:gd name="connsiteY0" fmla="*/ 0 h 621814"/>
                  <a:gd name="connsiteX1" fmla="*/ 616619 w 616619"/>
                  <a:gd name="connsiteY1" fmla="*/ 0 h 621814"/>
                  <a:gd name="connsiteX2" fmla="*/ 616619 w 616619"/>
                  <a:gd name="connsiteY2" fmla="*/ 621814 h 621814"/>
                  <a:gd name="connsiteX3" fmla="*/ 0 w 616619"/>
                  <a:gd name="connsiteY3" fmla="*/ 621814 h 621814"/>
                  <a:gd name="connsiteX4" fmla="*/ 0 w 616619"/>
                  <a:gd name="connsiteY4" fmla="*/ 0 h 621814"/>
                  <a:gd name="connsiteX0" fmla="*/ 0 w 616619"/>
                  <a:gd name="connsiteY0" fmla="*/ 0 h 688563"/>
                  <a:gd name="connsiteX1" fmla="*/ 616619 w 616619"/>
                  <a:gd name="connsiteY1" fmla="*/ 0 h 688563"/>
                  <a:gd name="connsiteX2" fmla="*/ 616619 w 616619"/>
                  <a:gd name="connsiteY2" fmla="*/ 621814 h 688563"/>
                  <a:gd name="connsiteX3" fmla="*/ 0 w 616619"/>
                  <a:gd name="connsiteY3" fmla="*/ 621814 h 688563"/>
                  <a:gd name="connsiteX4" fmla="*/ 0 w 616619"/>
                  <a:gd name="connsiteY4" fmla="*/ 0 h 688563"/>
                  <a:gd name="connsiteX0" fmla="*/ 0 w 616619"/>
                  <a:gd name="connsiteY0" fmla="*/ 0 h 708755"/>
                  <a:gd name="connsiteX1" fmla="*/ 616619 w 616619"/>
                  <a:gd name="connsiteY1" fmla="*/ 0 h 708755"/>
                  <a:gd name="connsiteX2" fmla="*/ 616619 w 616619"/>
                  <a:gd name="connsiteY2" fmla="*/ 621814 h 708755"/>
                  <a:gd name="connsiteX3" fmla="*/ 0 w 616619"/>
                  <a:gd name="connsiteY3" fmla="*/ 621814 h 708755"/>
                  <a:gd name="connsiteX4" fmla="*/ 0 w 616619"/>
                  <a:gd name="connsiteY4" fmla="*/ 0 h 708755"/>
                  <a:gd name="connsiteX0" fmla="*/ 0 w 616619"/>
                  <a:gd name="connsiteY0" fmla="*/ 0 h 711984"/>
                  <a:gd name="connsiteX1" fmla="*/ 616619 w 616619"/>
                  <a:gd name="connsiteY1" fmla="*/ 0 h 711984"/>
                  <a:gd name="connsiteX2" fmla="*/ 616619 w 616619"/>
                  <a:gd name="connsiteY2" fmla="*/ 621814 h 711984"/>
                  <a:gd name="connsiteX3" fmla="*/ 0 w 616619"/>
                  <a:gd name="connsiteY3" fmla="*/ 621814 h 711984"/>
                  <a:gd name="connsiteX4" fmla="*/ 0 w 616619"/>
                  <a:gd name="connsiteY4" fmla="*/ 0 h 711984"/>
                  <a:gd name="connsiteX0" fmla="*/ 0 w 616619"/>
                  <a:gd name="connsiteY0" fmla="*/ 0 h 712500"/>
                  <a:gd name="connsiteX1" fmla="*/ 616619 w 616619"/>
                  <a:gd name="connsiteY1" fmla="*/ 0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30030"/>
                  <a:gd name="connsiteY0" fmla="*/ 0 h 712500"/>
                  <a:gd name="connsiteX1" fmla="*/ 630030 w 630030"/>
                  <a:gd name="connsiteY1" fmla="*/ 2440 h 712500"/>
                  <a:gd name="connsiteX2" fmla="*/ 616619 w 630030"/>
                  <a:gd name="connsiteY2" fmla="*/ 621814 h 712500"/>
                  <a:gd name="connsiteX3" fmla="*/ 0 w 630030"/>
                  <a:gd name="connsiteY3" fmla="*/ 621814 h 712500"/>
                  <a:gd name="connsiteX4" fmla="*/ 0 w 630030"/>
                  <a:gd name="connsiteY4" fmla="*/ 0 h 712500"/>
                  <a:gd name="connsiteX0" fmla="*/ 0 w 616619"/>
                  <a:gd name="connsiteY0" fmla="*/ 0 h 712500"/>
                  <a:gd name="connsiteX1" fmla="*/ 583210 w 616619"/>
                  <a:gd name="connsiteY1" fmla="*/ 16091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29296"/>
                  <a:gd name="connsiteY0" fmla="*/ 0 h 712500"/>
                  <a:gd name="connsiteX1" fmla="*/ 629296 w 629296"/>
                  <a:gd name="connsiteY1" fmla="*/ 21703 h 712500"/>
                  <a:gd name="connsiteX2" fmla="*/ 616619 w 629296"/>
                  <a:gd name="connsiteY2" fmla="*/ 621814 h 712500"/>
                  <a:gd name="connsiteX3" fmla="*/ 0 w 629296"/>
                  <a:gd name="connsiteY3" fmla="*/ 621814 h 712500"/>
                  <a:gd name="connsiteX4" fmla="*/ 0 w 629296"/>
                  <a:gd name="connsiteY4" fmla="*/ 0 h 712500"/>
                  <a:gd name="connsiteX0" fmla="*/ 0 w 629296"/>
                  <a:gd name="connsiteY0" fmla="*/ 11210 h 723710"/>
                  <a:gd name="connsiteX1" fmla="*/ 629296 w 629296"/>
                  <a:gd name="connsiteY1" fmla="*/ 32913 h 723710"/>
                  <a:gd name="connsiteX2" fmla="*/ 616619 w 629296"/>
                  <a:gd name="connsiteY2" fmla="*/ 633024 h 723710"/>
                  <a:gd name="connsiteX3" fmla="*/ 0 w 629296"/>
                  <a:gd name="connsiteY3" fmla="*/ 633024 h 723710"/>
                  <a:gd name="connsiteX4" fmla="*/ 0 w 629296"/>
                  <a:gd name="connsiteY4" fmla="*/ 11210 h 723710"/>
                  <a:gd name="connsiteX0" fmla="*/ 0 w 629296"/>
                  <a:gd name="connsiteY0" fmla="*/ 31201 h 743701"/>
                  <a:gd name="connsiteX1" fmla="*/ 629296 w 629296"/>
                  <a:gd name="connsiteY1" fmla="*/ 52904 h 743701"/>
                  <a:gd name="connsiteX2" fmla="*/ 616619 w 629296"/>
                  <a:gd name="connsiteY2" fmla="*/ 653015 h 743701"/>
                  <a:gd name="connsiteX3" fmla="*/ 0 w 629296"/>
                  <a:gd name="connsiteY3" fmla="*/ 653015 h 743701"/>
                  <a:gd name="connsiteX4" fmla="*/ 0 w 629296"/>
                  <a:gd name="connsiteY4" fmla="*/ 31201 h 743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9296" h="743701">
                    <a:moveTo>
                      <a:pt x="0" y="31201"/>
                    </a:moveTo>
                    <a:cubicBezTo>
                      <a:pt x="200260" y="-15942"/>
                      <a:pt x="415878" y="-10414"/>
                      <a:pt x="629296" y="52904"/>
                    </a:cubicBezTo>
                    <a:lnTo>
                      <a:pt x="616619" y="653015"/>
                    </a:lnTo>
                    <a:cubicBezTo>
                      <a:pt x="436182" y="804442"/>
                      <a:pt x="84588" y="739080"/>
                      <a:pt x="0" y="653015"/>
                    </a:cubicBezTo>
                    <a:lnTo>
                      <a:pt x="0" y="31201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9" name="Rettangolo con angoli arrotondati 98">
                <a:extLst>
                  <a:ext uri="{FF2B5EF4-FFF2-40B4-BE49-F238E27FC236}">
                    <a16:creationId xmlns:a16="http://schemas.microsoft.com/office/drawing/2014/main" id="{8CBA7838-C252-52C1-546D-B8C4984282CC}"/>
                  </a:ext>
                </a:extLst>
              </p:cNvPr>
              <p:cNvSpPr/>
              <p:nvPr/>
            </p:nvSpPr>
            <p:spPr>
              <a:xfrm rot="932484">
                <a:off x="7878799" y="3516627"/>
                <a:ext cx="180607" cy="4716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0" name="Rettangolo con angoli arrotondati 99">
                <a:extLst>
                  <a:ext uri="{FF2B5EF4-FFF2-40B4-BE49-F238E27FC236}">
                    <a16:creationId xmlns:a16="http://schemas.microsoft.com/office/drawing/2014/main" id="{8D75D282-5141-40CA-B359-F231F2485466}"/>
                  </a:ext>
                </a:extLst>
              </p:cNvPr>
              <p:cNvSpPr/>
              <p:nvPr/>
            </p:nvSpPr>
            <p:spPr>
              <a:xfrm rot="1190323">
                <a:off x="8303944" y="3644241"/>
                <a:ext cx="180607" cy="4716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0" name="Gruppo 59">
              <a:extLst>
                <a:ext uri="{FF2B5EF4-FFF2-40B4-BE49-F238E27FC236}">
                  <a16:creationId xmlns:a16="http://schemas.microsoft.com/office/drawing/2014/main" id="{476F49FA-CEA7-2CE2-997C-B31D491F7B0B}"/>
                </a:ext>
              </a:extLst>
            </p:cNvPr>
            <p:cNvGrpSpPr/>
            <p:nvPr/>
          </p:nvGrpSpPr>
          <p:grpSpPr>
            <a:xfrm>
              <a:off x="8041251" y="2928707"/>
              <a:ext cx="1512717" cy="787636"/>
              <a:chOff x="8041251" y="3114001"/>
              <a:chExt cx="1453281" cy="798986"/>
            </a:xfrm>
          </p:grpSpPr>
          <p:grpSp>
            <p:nvGrpSpPr>
              <p:cNvPr id="90" name="Gruppo 89">
                <a:extLst>
                  <a:ext uri="{FF2B5EF4-FFF2-40B4-BE49-F238E27FC236}">
                    <a16:creationId xmlns:a16="http://schemas.microsoft.com/office/drawing/2014/main" id="{7739AF3A-ABAB-A7AE-EB9E-256694864FDE}"/>
                  </a:ext>
                </a:extLst>
              </p:cNvPr>
              <p:cNvGrpSpPr/>
              <p:nvPr/>
            </p:nvGrpSpPr>
            <p:grpSpPr>
              <a:xfrm>
                <a:off x="8041251" y="3281209"/>
                <a:ext cx="480577" cy="631778"/>
                <a:chOff x="8017161" y="3295527"/>
                <a:chExt cx="480577" cy="631778"/>
              </a:xfrm>
            </p:grpSpPr>
            <p:sp>
              <p:nvSpPr>
                <p:cNvPr id="95" name="Trapezio 49">
                  <a:extLst>
                    <a:ext uri="{FF2B5EF4-FFF2-40B4-BE49-F238E27FC236}">
                      <a16:creationId xmlns:a16="http://schemas.microsoft.com/office/drawing/2014/main" id="{5EA95034-9997-7F78-56F6-4D1DAD449B19}"/>
                    </a:ext>
                  </a:extLst>
                </p:cNvPr>
                <p:cNvSpPr/>
                <p:nvPr/>
              </p:nvSpPr>
              <p:spPr>
                <a:xfrm rot="11738135">
                  <a:off x="8017161" y="3295527"/>
                  <a:ext cx="480577" cy="468662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6" name="Ovale 95">
                  <a:extLst>
                    <a:ext uri="{FF2B5EF4-FFF2-40B4-BE49-F238E27FC236}">
                      <a16:creationId xmlns:a16="http://schemas.microsoft.com/office/drawing/2014/main" id="{2A5961D5-7080-A903-7D50-BA972939001B}"/>
                    </a:ext>
                  </a:extLst>
                </p:cNvPr>
                <p:cNvSpPr/>
                <p:nvPr/>
              </p:nvSpPr>
              <p:spPr>
                <a:xfrm>
                  <a:off x="8030019" y="3658676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91" name="Gruppo 90">
                <a:extLst>
                  <a:ext uri="{FF2B5EF4-FFF2-40B4-BE49-F238E27FC236}">
                    <a16:creationId xmlns:a16="http://schemas.microsoft.com/office/drawing/2014/main" id="{7E8C3232-B07C-B129-9BB3-83BA8B2CA5E7}"/>
                  </a:ext>
                </a:extLst>
              </p:cNvPr>
              <p:cNvGrpSpPr/>
              <p:nvPr/>
            </p:nvGrpSpPr>
            <p:grpSpPr>
              <a:xfrm>
                <a:off x="8992065" y="3239791"/>
                <a:ext cx="502467" cy="641469"/>
                <a:chOff x="8992065" y="3239791"/>
                <a:chExt cx="502467" cy="641469"/>
              </a:xfrm>
            </p:grpSpPr>
            <p:sp>
              <p:nvSpPr>
                <p:cNvPr id="93" name="Trapezio 49">
                  <a:extLst>
                    <a:ext uri="{FF2B5EF4-FFF2-40B4-BE49-F238E27FC236}">
                      <a16:creationId xmlns:a16="http://schemas.microsoft.com/office/drawing/2014/main" id="{5F4D5C20-16DF-56BF-618D-7162CE0B6B7E}"/>
                    </a:ext>
                  </a:extLst>
                </p:cNvPr>
                <p:cNvSpPr/>
                <p:nvPr/>
              </p:nvSpPr>
              <p:spPr>
                <a:xfrm rot="9729401" flipH="1">
                  <a:off x="8992065" y="3239791"/>
                  <a:ext cx="502467" cy="507508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4" name="Ovale 93">
                  <a:extLst>
                    <a:ext uri="{FF2B5EF4-FFF2-40B4-BE49-F238E27FC236}">
                      <a16:creationId xmlns:a16="http://schemas.microsoft.com/office/drawing/2014/main" id="{8040090D-D1D3-8247-7F7D-95366BFF8C42}"/>
                    </a:ext>
                  </a:extLst>
                </p:cNvPr>
                <p:cNvSpPr/>
                <p:nvPr/>
              </p:nvSpPr>
              <p:spPr>
                <a:xfrm>
                  <a:off x="9207716" y="3612631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92" name="Esagono 45">
                <a:extLst>
                  <a:ext uri="{FF2B5EF4-FFF2-40B4-BE49-F238E27FC236}">
                    <a16:creationId xmlns:a16="http://schemas.microsoft.com/office/drawing/2014/main" id="{3D4C3174-D081-8ABA-1BA0-04D9F1359449}"/>
                  </a:ext>
                </a:extLst>
              </p:cNvPr>
              <p:cNvSpPr/>
              <p:nvPr/>
            </p:nvSpPr>
            <p:spPr>
              <a:xfrm>
                <a:off x="8240379" y="3114001"/>
                <a:ext cx="997854" cy="678990"/>
              </a:xfrm>
              <a:custGeom>
                <a:avLst/>
                <a:gdLst>
                  <a:gd name="connsiteX0" fmla="*/ 0 w 880368"/>
                  <a:gd name="connsiteY0" fmla="*/ 414515 h 829030"/>
                  <a:gd name="connsiteX1" fmla="*/ 207258 w 880368"/>
                  <a:gd name="connsiteY1" fmla="*/ 0 h 829030"/>
                  <a:gd name="connsiteX2" fmla="*/ 673111 w 880368"/>
                  <a:gd name="connsiteY2" fmla="*/ 0 h 829030"/>
                  <a:gd name="connsiteX3" fmla="*/ 880368 w 880368"/>
                  <a:gd name="connsiteY3" fmla="*/ 414515 h 829030"/>
                  <a:gd name="connsiteX4" fmla="*/ 673111 w 880368"/>
                  <a:gd name="connsiteY4" fmla="*/ 829030 h 829030"/>
                  <a:gd name="connsiteX5" fmla="*/ 207258 w 880368"/>
                  <a:gd name="connsiteY5" fmla="*/ 829030 h 829030"/>
                  <a:gd name="connsiteX6" fmla="*/ 0 w 880368"/>
                  <a:gd name="connsiteY6" fmla="*/ 414515 h 829030"/>
                  <a:gd name="connsiteX0" fmla="*/ 0 w 886471"/>
                  <a:gd name="connsiteY0" fmla="*/ 414515 h 829030"/>
                  <a:gd name="connsiteX1" fmla="*/ 207258 w 886471"/>
                  <a:gd name="connsiteY1" fmla="*/ 0 h 829030"/>
                  <a:gd name="connsiteX2" fmla="*/ 886471 w 886471"/>
                  <a:gd name="connsiteY2" fmla="*/ 251460 h 829030"/>
                  <a:gd name="connsiteX3" fmla="*/ 880368 w 886471"/>
                  <a:gd name="connsiteY3" fmla="*/ 414515 h 829030"/>
                  <a:gd name="connsiteX4" fmla="*/ 673111 w 886471"/>
                  <a:gd name="connsiteY4" fmla="*/ 829030 h 829030"/>
                  <a:gd name="connsiteX5" fmla="*/ 207258 w 886471"/>
                  <a:gd name="connsiteY5" fmla="*/ 829030 h 829030"/>
                  <a:gd name="connsiteX6" fmla="*/ 0 w 886471"/>
                  <a:gd name="connsiteY6" fmla="*/ 414515 h 829030"/>
                  <a:gd name="connsiteX0" fmla="*/ 0 w 886471"/>
                  <a:gd name="connsiteY0" fmla="*/ 163055 h 577570"/>
                  <a:gd name="connsiteX1" fmla="*/ 9138 w 886471"/>
                  <a:gd name="connsiteY1" fmla="*/ 15240 h 577570"/>
                  <a:gd name="connsiteX2" fmla="*/ 886471 w 886471"/>
                  <a:gd name="connsiteY2" fmla="*/ 0 h 577570"/>
                  <a:gd name="connsiteX3" fmla="*/ 880368 w 886471"/>
                  <a:gd name="connsiteY3" fmla="*/ 163055 h 577570"/>
                  <a:gd name="connsiteX4" fmla="*/ 673111 w 886471"/>
                  <a:gd name="connsiteY4" fmla="*/ 577570 h 577570"/>
                  <a:gd name="connsiteX5" fmla="*/ 207258 w 886471"/>
                  <a:gd name="connsiteY5" fmla="*/ 577570 h 577570"/>
                  <a:gd name="connsiteX6" fmla="*/ 0 w 886471"/>
                  <a:gd name="connsiteY6" fmla="*/ 163055 h 57757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673111 w 886471"/>
                  <a:gd name="connsiteY4" fmla="*/ 57757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6471" h="585190">
                    <a:moveTo>
                      <a:pt x="0" y="163055"/>
                    </a:moveTo>
                    <a:lnTo>
                      <a:pt x="9138" y="15240"/>
                    </a:lnTo>
                    <a:cubicBezTo>
                      <a:pt x="435102" y="157347"/>
                      <a:pt x="487211" y="181705"/>
                      <a:pt x="886471" y="0"/>
                    </a:cubicBezTo>
                    <a:lnTo>
                      <a:pt x="880368" y="163055"/>
                    </a:lnTo>
                    <a:cubicBezTo>
                      <a:pt x="621142" y="287485"/>
                      <a:pt x="564689" y="300388"/>
                      <a:pt x="528331" y="585190"/>
                    </a:cubicBezTo>
                    <a:lnTo>
                      <a:pt x="367278" y="585190"/>
                    </a:lnTo>
                    <a:cubicBezTo>
                      <a:pt x="293336" y="421618"/>
                      <a:pt x="364310" y="330077"/>
                      <a:pt x="0" y="16305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61" name="Rettangolo con angoli arrotondati 60">
              <a:extLst>
                <a:ext uri="{FF2B5EF4-FFF2-40B4-BE49-F238E27FC236}">
                  <a16:creationId xmlns:a16="http://schemas.microsoft.com/office/drawing/2014/main" id="{393F579D-DA0A-BD0E-8E98-FD6BBE9A1447}"/>
                </a:ext>
              </a:extLst>
            </p:cNvPr>
            <p:cNvSpPr/>
            <p:nvPr/>
          </p:nvSpPr>
          <p:spPr>
            <a:xfrm rot="219375">
              <a:off x="9441768" y="3377001"/>
              <a:ext cx="187993" cy="46493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2" name="Figura a mano libera: forma 61">
              <a:extLst>
                <a:ext uri="{FF2B5EF4-FFF2-40B4-BE49-F238E27FC236}">
                  <a16:creationId xmlns:a16="http://schemas.microsoft.com/office/drawing/2014/main" id="{DB138A1A-9BC6-25B1-3949-6F257E7A03B4}"/>
                </a:ext>
              </a:extLst>
            </p:cNvPr>
            <p:cNvSpPr/>
            <p:nvPr/>
          </p:nvSpPr>
          <p:spPr>
            <a:xfrm>
              <a:off x="7044091" y="6172220"/>
              <a:ext cx="936909" cy="296342"/>
            </a:xfrm>
            <a:custGeom>
              <a:avLst/>
              <a:gdLst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95300 w 857250"/>
                <a:gd name="connsiteY2" fmla="*/ 18669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83870 w 857250"/>
                <a:gd name="connsiteY2" fmla="*/ 16002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252004"/>
                <a:gd name="connsiteX1" fmla="*/ 72390 w 857250"/>
                <a:gd name="connsiteY1" fmla="*/ 3810 h 252004"/>
                <a:gd name="connsiteX2" fmla="*/ 483870 w 857250"/>
                <a:gd name="connsiteY2" fmla="*/ 160020 h 252004"/>
                <a:gd name="connsiteX3" fmla="*/ 811530 w 857250"/>
                <a:gd name="connsiteY3" fmla="*/ 0 h 252004"/>
                <a:gd name="connsiteX4" fmla="*/ 857250 w 857250"/>
                <a:gd name="connsiteY4" fmla="*/ 186690 h 252004"/>
                <a:gd name="connsiteX5" fmla="*/ 0 w 857250"/>
                <a:gd name="connsiteY5" fmla="*/ 129540 h 252004"/>
                <a:gd name="connsiteX0" fmla="*/ 313 w 857563"/>
                <a:gd name="connsiteY0" fmla="*/ 129540 h 276462"/>
                <a:gd name="connsiteX1" fmla="*/ 72703 w 857563"/>
                <a:gd name="connsiteY1" fmla="*/ 3810 h 276462"/>
                <a:gd name="connsiteX2" fmla="*/ 484183 w 857563"/>
                <a:gd name="connsiteY2" fmla="*/ 160020 h 276462"/>
                <a:gd name="connsiteX3" fmla="*/ 811843 w 857563"/>
                <a:gd name="connsiteY3" fmla="*/ 0 h 276462"/>
                <a:gd name="connsiteX4" fmla="*/ 857563 w 857563"/>
                <a:gd name="connsiteY4" fmla="*/ 186690 h 276462"/>
                <a:gd name="connsiteX5" fmla="*/ 313 w 857563"/>
                <a:gd name="connsiteY5" fmla="*/ 129540 h 276462"/>
                <a:gd name="connsiteX0" fmla="*/ 4085 w 861335"/>
                <a:gd name="connsiteY0" fmla="*/ 129540 h 276462"/>
                <a:gd name="connsiteX1" fmla="*/ 76475 w 861335"/>
                <a:gd name="connsiteY1" fmla="*/ 3810 h 276462"/>
                <a:gd name="connsiteX2" fmla="*/ 487955 w 861335"/>
                <a:gd name="connsiteY2" fmla="*/ 160020 h 276462"/>
                <a:gd name="connsiteX3" fmla="*/ 815615 w 861335"/>
                <a:gd name="connsiteY3" fmla="*/ 0 h 276462"/>
                <a:gd name="connsiteX4" fmla="*/ 861335 w 861335"/>
                <a:gd name="connsiteY4" fmla="*/ 186690 h 276462"/>
                <a:gd name="connsiteX5" fmla="*/ 4085 w 861335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3690 h 300612"/>
                <a:gd name="connsiteX1" fmla="*/ 78760 w 887664"/>
                <a:gd name="connsiteY1" fmla="*/ 27960 h 300612"/>
                <a:gd name="connsiteX2" fmla="*/ 490240 w 887664"/>
                <a:gd name="connsiteY2" fmla="*/ 184170 h 300612"/>
                <a:gd name="connsiteX3" fmla="*/ 817900 w 887664"/>
                <a:gd name="connsiteY3" fmla="*/ 24150 h 300612"/>
                <a:gd name="connsiteX4" fmla="*/ 863620 w 887664"/>
                <a:gd name="connsiteY4" fmla="*/ 210840 h 300612"/>
                <a:gd name="connsiteX5" fmla="*/ 6370 w 887664"/>
                <a:gd name="connsiteY5" fmla="*/ 153690 h 30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7664" h="300612">
                  <a:moveTo>
                    <a:pt x="6370" y="153690"/>
                  </a:moveTo>
                  <a:cubicBezTo>
                    <a:pt x="-15220" y="88920"/>
                    <a:pt x="20340" y="73680"/>
                    <a:pt x="78760" y="27960"/>
                  </a:cubicBezTo>
                  <a:cubicBezTo>
                    <a:pt x="166390" y="11450"/>
                    <a:pt x="337840" y="196870"/>
                    <a:pt x="490240" y="184170"/>
                  </a:cubicBezTo>
                  <a:cubicBezTo>
                    <a:pt x="637560" y="161310"/>
                    <a:pt x="769640" y="-74910"/>
                    <a:pt x="817900" y="24150"/>
                  </a:cubicBezTo>
                  <a:cubicBezTo>
                    <a:pt x="894100" y="67330"/>
                    <a:pt x="905530" y="171470"/>
                    <a:pt x="863620" y="210840"/>
                  </a:cubicBezTo>
                  <a:cubicBezTo>
                    <a:pt x="535960" y="378480"/>
                    <a:pt x="-8870" y="283230"/>
                    <a:pt x="6370" y="15369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63" name="Gruppo 62">
              <a:extLst>
                <a:ext uri="{FF2B5EF4-FFF2-40B4-BE49-F238E27FC236}">
                  <a16:creationId xmlns:a16="http://schemas.microsoft.com/office/drawing/2014/main" id="{58D205F0-069A-0AC8-D930-EEC0CFE5423C}"/>
                </a:ext>
              </a:extLst>
            </p:cNvPr>
            <p:cNvGrpSpPr/>
            <p:nvPr/>
          </p:nvGrpSpPr>
          <p:grpSpPr>
            <a:xfrm>
              <a:off x="7901889" y="0"/>
              <a:ext cx="1596071" cy="1208973"/>
              <a:chOff x="1553252" y="1735995"/>
              <a:chExt cx="1533360" cy="1226394"/>
            </a:xfrm>
          </p:grpSpPr>
          <p:sp>
            <p:nvSpPr>
              <p:cNvPr id="79" name="Esagono 91">
                <a:extLst>
                  <a:ext uri="{FF2B5EF4-FFF2-40B4-BE49-F238E27FC236}">
                    <a16:creationId xmlns:a16="http://schemas.microsoft.com/office/drawing/2014/main" id="{CDD134E3-6EBD-330E-7AB0-0377BC57D12C}"/>
                  </a:ext>
                </a:extLst>
              </p:cNvPr>
              <p:cNvSpPr/>
              <p:nvPr/>
            </p:nvSpPr>
            <p:spPr>
              <a:xfrm rot="16200000">
                <a:off x="1770553" y="1646330"/>
                <a:ext cx="1098758" cy="1533360"/>
              </a:xfrm>
              <a:custGeom>
                <a:avLst/>
                <a:gdLst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68986 h 1502413"/>
                  <a:gd name="connsiteX1" fmla="*/ 202896 w 1182033"/>
                  <a:gd name="connsiteY1" fmla="*/ 35559 h 1502413"/>
                  <a:gd name="connsiteX2" fmla="*/ 979137 w 1182033"/>
                  <a:gd name="connsiteY2" fmla="*/ 35559 h 1502413"/>
                  <a:gd name="connsiteX3" fmla="*/ 1182033 w 1182033"/>
                  <a:gd name="connsiteY3" fmla="*/ 768986 h 1502413"/>
                  <a:gd name="connsiteX4" fmla="*/ 979137 w 1182033"/>
                  <a:gd name="connsiteY4" fmla="*/ 1502413 h 1502413"/>
                  <a:gd name="connsiteX5" fmla="*/ 202896 w 1182033"/>
                  <a:gd name="connsiteY5" fmla="*/ 1502413 h 1502413"/>
                  <a:gd name="connsiteX6" fmla="*/ 0 w 1182033"/>
                  <a:gd name="connsiteY6" fmla="*/ 768986 h 1502413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56364"/>
                  <a:gd name="connsiteX1" fmla="*/ 202896 w 1182033"/>
                  <a:gd name="connsiteY1" fmla="*/ 53102 h 1556364"/>
                  <a:gd name="connsiteX2" fmla="*/ 979137 w 1182033"/>
                  <a:gd name="connsiteY2" fmla="*/ 53102 h 1556364"/>
                  <a:gd name="connsiteX3" fmla="*/ 1182033 w 1182033"/>
                  <a:gd name="connsiteY3" fmla="*/ 786529 h 1556364"/>
                  <a:gd name="connsiteX4" fmla="*/ 979137 w 1182033"/>
                  <a:gd name="connsiteY4" fmla="*/ 1519956 h 1556364"/>
                  <a:gd name="connsiteX5" fmla="*/ 202896 w 1182033"/>
                  <a:gd name="connsiteY5" fmla="*/ 1519956 h 1556364"/>
                  <a:gd name="connsiteX6" fmla="*/ 0 w 1182033"/>
                  <a:gd name="connsiteY6" fmla="*/ 786529 h 1556364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1824 w 1183857"/>
                  <a:gd name="connsiteY0" fmla="*/ 786529 h 1577877"/>
                  <a:gd name="connsiteX1" fmla="*/ 204720 w 1183857"/>
                  <a:gd name="connsiteY1" fmla="*/ 53102 h 1577877"/>
                  <a:gd name="connsiteX2" fmla="*/ 980961 w 1183857"/>
                  <a:gd name="connsiteY2" fmla="*/ 53102 h 1577877"/>
                  <a:gd name="connsiteX3" fmla="*/ 1183857 w 1183857"/>
                  <a:gd name="connsiteY3" fmla="*/ 786529 h 1577877"/>
                  <a:gd name="connsiteX4" fmla="*/ 980961 w 1183857"/>
                  <a:gd name="connsiteY4" fmla="*/ 1519956 h 1577877"/>
                  <a:gd name="connsiteX5" fmla="*/ 204720 w 1183857"/>
                  <a:gd name="connsiteY5" fmla="*/ 1519956 h 1577877"/>
                  <a:gd name="connsiteX6" fmla="*/ 1824 w 1183857"/>
                  <a:gd name="connsiteY6" fmla="*/ 786529 h 1577877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0 w 1142683"/>
                  <a:gd name="connsiteY0" fmla="*/ 786530 h 1577877"/>
                  <a:gd name="connsiteX1" fmla="*/ 163546 w 1142683"/>
                  <a:gd name="connsiteY1" fmla="*/ 53102 h 1577877"/>
                  <a:gd name="connsiteX2" fmla="*/ 939787 w 1142683"/>
                  <a:gd name="connsiteY2" fmla="*/ 53102 h 1577877"/>
                  <a:gd name="connsiteX3" fmla="*/ 1142683 w 1142683"/>
                  <a:gd name="connsiteY3" fmla="*/ 786529 h 1577877"/>
                  <a:gd name="connsiteX4" fmla="*/ 939787 w 1142683"/>
                  <a:gd name="connsiteY4" fmla="*/ 1519956 h 1577877"/>
                  <a:gd name="connsiteX5" fmla="*/ 163546 w 1142683"/>
                  <a:gd name="connsiteY5" fmla="*/ 1519956 h 1577877"/>
                  <a:gd name="connsiteX6" fmla="*/ 0 w 1142683"/>
                  <a:gd name="connsiteY6" fmla="*/ 786530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4813" h="1577877">
                    <a:moveTo>
                      <a:pt x="0" y="802212"/>
                    </a:moveTo>
                    <a:cubicBezTo>
                      <a:pt x="2892" y="314279"/>
                      <a:pt x="99472" y="413789"/>
                      <a:pt x="155676" y="53102"/>
                    </a:cubicBezTo>
                    <a:cubicBezTo>
                      <a:pt x="393468" y="-7858"/>
                      <a:pt x="663645" y="-26906"/>
                      <a:pt x="931917" y="53102"/>
                    </a:cubicBezTo>
                    <a:cubicBezTo>
                      <a:pt x="972881" y="442361"/>
                      <a:pt x="1090041" y="500146"/>
                      <a:pt x="1134813" y="786529"/>
                    </a:cubicBezTo>
                    <a:cubicBezTo>
                      <a:pt x="1097663" y="1097683"/>
                      <a:pt x="955736" y="1126893"/>
                      <a:pt x="931917" y="1519956"/>
                    </a:cubicBezTo>
                    <a:cubicBezTo>
                      <a:pt x="570302" y="1601874"/>
                      <a:pt x="523010" y="1592349"/>
                      <a:pt x="155676" y="1519956"/>
                    </a:cubicBezTo>
                    <a:cubicBezTo>
                      <a:pt x="133768" y="1199286"/>
                      <a:pt x="5685" y="1310135"/>
                      <a:pt x="0" y="80221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80" name="Gruppo 79">
                <a:extLst>
                  <a:ext uri="{FF2B5EF4-FFF2-40B4-BE49-F238E27FC236}">
                    <a16:creationId xmlns:a16="http://schemas.microsoft.com/office/drawing/2014/main" id="{A6FE411D-5455-ED14-0858-1D85A3A16C09}"/>
                  </a:ext>
                </a:extLst>
              </p:cNvPr>
              <p:cNvGrpSpPr/>
              <p:nvPr/>
            </p:nvGrpSpPr>
            <p:grpSpPr>
              <a:xfrm>
                <a:off x="1827580" y="1735995"/>
                <a:ext cx="984703" cy="1129404"/>
                <a:chOff x="1827580" y="1735995"/>
                <a:chExt cx="984703" cy="1129404"/>
              </a:xfrm>
            </p:grpSpPr>
            <p:sp>
              <p:nvSpPr>
                <p:cNvPr id="81" name="Pentagono 94">
                  <a:extLst>
                    <a:ext uri="{FF2B5EF4-FFF2-40B4-BE49-F238E27FC236}">
                      <a16:creationId xmlns:a16="http://schemas.microsoft.com/office/drawing/2014/main" id="{FCB32924-0D8B-1A6A-C744-1D3BED3D4160}"/>
                    </a:ext>
                  </a:extLst>
                </p:cNvPr>
                <p:cNvSpPr/>
                <p:nvPr/>
              </p:nvSpPr>
              <p:spPr>
                <a:xfrm>
                  <a:off x="1827580" y="1863630"/>
                  <a:ext cx="984703" cy="502514"/>
                </a:xfrm>
                <a:custGeom>
                  <a:avLst/>
                  <a:gdLst>
                    <a:gd name="connsiteX0" fmla="*/ 1 w 1050012"/>
                    <a:gd name="connsiteY0" fmla="*/ 206866 h 541583"/>
                    <a:gd name="connsiteX1" fmla="*/ 525006 w 1050012"/>
                    <a:gd name="connsiteY1" fmla="*/ 0 h 541583"/>
                    <a:gd name="connsiteX2" fmla="*/ 1050011 w 1050012"/>
                    <a:gd name="connsiteY2" fmla="*/ 206866 h 541583"/>
                    <a:gd name="connsiteX3" fmla="*/ 849477 w 1050012"/>
                    <a:gd name="connsiteY3" fmla="*/ 541582 h 541583"/>
                    <a:gd name="connsiteX4" fmla="*/ 200535 w 1050012"/>
                    <a:gd name="connsiteY4" fmla="*/ 541582 h 541583"/>
                    <a:gd name="connsiteX5" fmla="*/ 1 w 1050012"/>
                    <a:gd name="connsiteY5" fmla="*/ 206866 h 541583"/>
                    <a:gd name="connsiteX0" fmla="*/ 0 w 1050010"/>
                    <a:gd name="connsiteY0" fmla="*/ 95106 h 429822"/>
                    <a:gd name="connsiteX1" fmla="*/ 547865 w 1050010"/>
                    <a:gd name="connsiteY1" fmla="*/ 0 h 429822"/>
                    <a:gd name="connsiteX2" fmla="*/ 1050010 w 1050010"/>
                    <a:gd name="connsiteY2" fmla="*/ 95106 h 429822"/>
                    <a:gd name="connsiteX3" fmla="*/ 849476 w 1050010"/>
                    <a:gd name="connsiteY3" fmla="*/ 429822 h 429822"/>
                    <a:gd name="connsiteX4" fmla="*/ 200534 w 1050010"/>
                    <a:gd name="connsiteY4" fmla="*/ 429822 h 429822"/>
                    <a:gd name="connsiteX5" fmla="*/ 0 w 1050010"/>
                    <a:gd name="connsiteY5" fmla="*/ 95106 h 429822"/>
                    <a:gd name="connsiteX0" fmla="*/ 0 w 1050010"/>
                    <a:gd name="connsiteY0" fmla="*/ 163686 h 498402"/>
                    <a:gd name="connsiteX1" fmla="*/ 525005 w 1050010"/>
                    <a:gd name="connsiteY1" fmla="*/ 0 h 498402"/>
                    <a:gd name="connsiteX2" fmla="*/ 1050010 w 1050010"/>
                    <a:gd name="connsiteY2" fmla="*/ 163686 h 498402"/>
                    <a:gd name="connsiteX3" fmla="*/ 849476 w 1050010"/>
                    <a:gd name="connsiteY3" fmla="*/ 498402 h 498402"/>
                    <a:gd name="connsiteX4" fmla="*/ 200534 w 1050010"/>
                    <a:gd name="connsiteY4" fmla="*/ 498402 h 498402"/>
                    <a:gd name="connsiteX5" fmla="*/ 0 w 105001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9840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5014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75542"/>
                    <a:gd name="connsiteX1" fmla="*/ 525005 w 1019530"/>
                    <a:gd name="connsiteY1" fmla="*/ 0 h 475542"/>
                    <a:gd name="connsiteX2" fmla="*/ 1019530 w 1019530"/>
                    <a:gd name="connsiteY2" fmla="*/ 178926 h 475542"/>
                    <a:gd name="connsiteX3" fmla="*/ 849476 w 1019530"/>
                    <a:gd name="connsiteY3" fmla="*/ 450142 h 475542"/>
                    <a:gd name="connsiteX4" fmla="*/ 205614 w 1019530"/>
                    <a:gd name="connsiteY4" fmla="*/ 475542 h 475542"/>
                    <a:gd name="connsiteX5" fmla="*/ 0 w 1019530"/>
                    <a:gd name="connsiteY5" fmla="*/ 163686 h 475542"/>
                    <a:gd name="connsiteX0" fmla="*/ 0 w 1019530"/>
                    <a:gd name="connsiteY0" fmla="*/ 163686 h 480622"/>
                    <a:gd name="connsiteX1" fmla="*/ 525005 w 1019530"/>
                    <a:gd name="connsiteY1" fmla="*/ 0 h 480622"/>
                    <a:gd name="connsiteX2" fmla="*/ 1019530 w 1019530"/>
                    <a:gd name="connsiteY2" fmla="*/ 178926 h 480622"/>
                    <a:gd name="connsiteX3" fmla="*/ 811376 w 1019530"/>
                    <a:gd name="connsiteY3" fmla="*/ 480622 h 480622"/>
                    <a:gd name="connsiteX4" fmla="*/ 205614 w 1019530"/>
                    <a:gd name="connsiteY4" fmla="*/ 475542 h 480622"/>
                    <a:gd name="connsiteX5" fmla="*/ 0 w 1019530"/>
                    <a:gd name="connsiteY5" fmla="*/ 16368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38 w 973948"/>
                    <a:gd name="connsiteY0" fmla="*/ 184006 h 480622"/>
                    <a:gd name="connsiteX1" fmla="*/ 479423 w 973948"/>
                    <a:gd name="connsiteY1" fmla="*/ 0 h 480622"/>
                    <a:gd name="connsiteX2" fmla="*/ 973948 w 973948"/>
                    <a:gd name="connsiteY2" fmla="*/ 178926 h 480622"/>
                    <a:gd name="connsiteX3" fmla="*/ 765794 w 973948"/>
                    <a:gd name="connsiteY3" fmla="*/ 480622 h 480622"/>
                    <a:gd name="connsiteX4" fmla="*/ 160032 w 973948"/>
                    <a:gd name="connsiteY4" fmla="*/ 475542 h 480622"/>
                    <a:gd name="connsiteX5" fmla="*/ 138 w 973948"/>
                    <a:gd name="connsiteY5" fmla="*/ 184006 h 480622"/>
                    <a:gd name="connsiteX0" fmla="*/ 138 w 973948"/>
                    <a:gd name="connsiteY0" fmla="*/ 184006 h 497603"/>
                    <a:gd name="connsiteX1" fmla="*/ 479423 w 973948"/>
                    <a:gd name="connsiteY1" fmla="*/ 0 h 497603"/>
                    <a:gd name="connsiteX2" fmla="*/ 973948 w 973948"/>
                    <a:gd name="connsiteY2" fmla="*/ 178926 h 497603"/>
                    <a:gd name="connsiteX3" fmla="*/ 765794 w 973948"/>
                    <a:gd name="connsiteY3" fmla="*/ 480622 h 497603"/>
                    <a:gd name="connsiteX4" fmla="*/ 160032 w 973948"/>
                    <a:gd name="connsiteY4" fmla="*/ 475542 h 497603"/>
                    <a:gd name="connsiteX5" fmla="*/ 138 w 973948"/>
                    <a:gd name="connsiteY5" fmla="*/ 184006 h 497603"/>
                    <a:gd name="connsiteX0" fmla="*/ 252 w 974062"/>
                    <a:gd name="connsiteY0" fmla="*/ 184006 h 497603"/>
                    <a:gd name="connsiteX1" fmla="*/ 479537 w 974062"/>
                    <a:gd name="connsiteY1" fmla="*/ 0 h 497603"/>
                    <a:gd name="connsiteX2" fmla="*/ 974062 w 974062"/>
                    <a:gd name="connsiteY2" fmla="*/ 178926 h 497603"/>
                    <a:gd name="connsiteX3" fmla="*/ 765908 w 974062"/>
                    <a:gd name="connsiteY3" fmla="*/ 480622 h 497603"/>
                    <a:gd name="connsiteX4" fmla="*/ 160146 w 974062"/>
                    <a:gd name="connsiteY4" fmla="*/ 475542 h 497603"/>
                    <a:gd name="connsiteX5" fmla="*/ 252 w 974062"/>
                    <a:gd name="connsiteY5" fmla="*/ 184006 h 497603"/>
                    <a:gd name="connsiteX0" fmla="*/ 164 w 973974"/>
                    <a:gd name="connsiteY0" fmla="*/ 184006 h 497603"/>
                    <a:gd name="connsiteX1" fmla="*/ 479449 w 973974"/>
                    <a:gd name="connsiteY1" fmla="*/ 0 h 497603"/>
                    <a:gd name="connsiteX2" fmla="*/ 973974 w 973974"/>
                    <a:gd name="connsiteY2" fmla="*/ 178926 h 497603"/>
                    <a:gd name="connsiteX3" fmla="*/ 765820 w 973974"/>
                    <a:gd name="connsiteY3" fmla="*/ 480622 h 497603"/>
                    <a:gd name="connsiteX4" fmla="*/ 160058 w 973974"/>
                    <a:gd name="connsiteY4" fmla="*/ 475542 h 497603"/>
                    <a:gd name="connsiteX5" fmla="*/ 164 w 973974"/>
                    <a:gd name="connsiteY5" fmla="*/ 184006 h 497603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2514"/>
                    <a:gd name="connsiteX1" fmla="*/ 479449 w 973974"/>
                    <a:gd name="connsiteY1" fmla="*/ 0 h 502514"/>
                    <a:gd name="connsiteX2" fmla="*/ 973974 w 973974"/>
                    <a:gd name="connsiteY2" fmla="*/ 178926 h 502514"/>
                    <a:gd name="connsiteX3" fmla="*/ 765820 w 973974"/>
                    <a:gd name="connsiteY3" fmla="*/ 480622 h 502514"/>
                    <a:gd name="connsiteX4" fmla="*/ 160058 w 973974"/>
                    <a:gd name="connsiteY4" fmla="*/ 475542 h 502514"/>
                    <a:gd name="connsiteX5" fmla="*/ 164 w 973974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16 h 502524"/>
                    <a:gd name="connsiteX1" fmla="*/ 479449 w 984703"/>
                    <a:gd name="connsiteY1" fmla="*/ 10 h 502524"/>
                    <a:gd name="connsiteX2" fmla="*/ 973974 w 984703"/>
                    <a:gd name="connsiteY2" fmla="*/ 178936 h 502524"/>
                    <a:gd name="connsiteX3" fmla="*/ 765820 w 984703"/>
                    <a:gd name="connsiteY3" fmla="*/ 480632 h 502524"/>
                    <a:gd name="connsiteX4" fmla="*/ 160058 w 984703"/>
                    <a:gd name="connsiteY4" fmla="*/ 475552 h 502524"/>
                    <a:gd name="connsiteX5" fmla="*/ 164 w 984703"/>
                    <a:gd name="connsiteY5" fmla="*/ 184016 h 50252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921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84703" h="502514">
                      <a:moveTo>
                        <a:pt x="164" y="184006"/>
                      </a:moveTo>
                      <a:cubicBezTo>
                        <a:pt x="20226" y="127751"/>
                        <a:pt x="301907" y="10535"/>
                        <a:pt x="492149" y="0"/>
                      </a:cubicBezTo>
                      <a:cubicBezTo>
                        <a:pt x="776371" y="8842"/>
                        <a:pt x="951372" y="124364"/>
                        <a:pt x="973974" y="178926"/>
                      </a:cubicBezTo>
                      <a:cubicBezTo>
                        <a:pt x="990949" y="210911"/>
                        <a:pt x="1020625" y="441017"/>
                        <a:pt x="765820" y="480622"/>
                      </a:cubicBezTo>
                      <a:cubicBezTo>
                        <a:pt x="698519" y="496709"/>
                        <a:pt x="306099" y="522955"/>
                        <a:pt x="160058" y="475542"/>
                      </a:cubicBezTo>
                      <a:cubicBezTo>
                        <a:pt x="111840" y="457103"/>
                        <a:pt x="-4958" y="469145"/>
                        <a:pt x="164" y="184006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82" name="Gruppo 81">
                  <a:extLst>
                    <a:ext uri="{FF2B5EF4-FFF2-40B4-BE49-F238E27FC236}">
                      <a16:creationId xmlns:a16="http://schemas.microsoft.com/office/drawing/2014/main" id="{F3C66F1E-05A9-51CD-6986-459E3F3C2A81}"/>
                    </a:ext>
                  </a:extLst>
                </p:cNvPr>
                <p:cNvGrpSpPr/>
                <p:nvPr/>
              </p:nvGrpSpPr>
              <p:grpSpPr>
                <a:xfrm>
                  <a:off x="1933690" y="2420226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88" name="Ovale 87">
                    <a:extLst>
                      <a:ext uri="{FF2B5EF4-FFF2-40B4-BE49-F238E27FC236}">
                        <a16:creationId xmlns:a16="http://schemas.microsoft.com/office/drawing/2014/main" id="{DE4DFC0C-4F24-F720-B0C7-8F51A92570F2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89" name="Ovale 88">
                    <a:extLst>
                      <a:ext uri="{FF2B5EF4-FFF2-40B4-BE49-F238E27FC236}">
                        <a16:creationId xmlns:a16="http://schemas.microsoft.com/office/drawing/2014/main" id="{5A402C35-8140-F599-4EAE-83713FFB2576}"/>
                      </a:ext>
                    </a:extLst>
                  </p:cNvPr>
                  <p:cNvSpPr/>
                  <p:nvPr/>
                </p:nvSpPr>
                <p:spPr>
                  <a:xfrm>
                    <a:off x="3701366" y="1634951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83" name="Trapezio 82">
                  <a:extLst>
                    <a:ext uri="{FF2B5EF4-FFF2-40B4-BE49-F238E27FC236}">
                      <a16:creationId xmlns:a16="http://schemas.microsoft.com/office/drawing/2014/main" id="{3FFF0274-18B1-F4F0-1256-45DE06944858}"/>
                    </a:ext>
                  </a:extLst>
                </p:cNvPr>
                <p:cNvSpPr/>
                <p:nvPr/>
              </p:nvSpPr>
              <p:spPr>
                <a:xfrm rot="10800000">
                  <a:off x="2282428" y="2812059"/>
                  <a:ext cx="68580" cy="53340"/>
                </a:xfrm>
                <a:prstGeom prst="trapezoid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84" name="Arco 83">
                  <a:extLst>
                    <a:ext uri="{FF2B5EF4-FFF2-40B4-BE49-F238E27FC236}">
                      <a16:creationId xmlns:a16="http://schemas.microsoft.com/office/drawing/2014/main" id="{D4F11E95-6B34-0D93-D44D-DBC857F4BD84}"/>
                    </a:ext>
                  </a:extLst>
                </p:cNvPr>
                <p:cNvSpPr/>
                <p:nvPr/>
              </p:nvSpPr>
              <p:spPr>
                <a:xfrm rot="5665335">
                  <a:off x="2166812" y="1683605"/>
                  <a:ext cx="255270" cy="360049"/>
                </a:xfrm>
                <a:prstGeom prst="arc">
                  <a:avLst>
                    <a:gd name="adj1" fmla="val 16200000"/>
                    <a:gd name="adj2" fmla="val 5035040"/>
                  </a:avLst>
                </a:prstGeom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85" name="Gruppo 84">
                  <a:extLst>
                    <a:ext uri="{FF2B5EF4-FFF2-40B4-BE49-F238E27FC236}">
                      <a16:creationId xmlns:a16="http://schemas.microsoft.com/office/drawing/2014/main" id="{B9432ECB-6152-CACC-54C0-9BAE7B92FC9D}"/>
                    </a:ext>
                  </a:extLst>
                </p:cNvPr>
                <p:cNvGrpSpPr/>
                <p:nvPr/>
              </p:nvGrpSpPr>
              <p:grpSpPr>
                <a:xfrm>
                  <a:off x="2498606" y="2420225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86" name="Ovale 85">
                    <a:extLst>
                      <a:ext uri="{FF2B5EF4-FFF2-40B4-BE49-F238E27FC236}">
                        <a16:creationId xmlns:a16="http://schemas.microsoft.com/office/drawing/2014/main" id="{E99A5247-BBE9-A463-DF22-34210E1D2CD4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87" name="Ovale 86">
                    <a:extLst>
                      <a:ext uri="{FF2B5EF4-FFF2-40B4-BE49-F238E27FC236}">
                        <a16:creationId xmlns:a16="http://schemas.microsoft.com/office/drawing/2014/main" id="{3DAD8A6C-282B-5053-ACBB-AC56BF4A7E7D}"/>
                      </a:ext>
                    </a:extLst>
                  </p:cNvPr>
                  <p:cNvSpPr/>
                  <p:nvPr/>
                </p:nvSpPr>
                <p:spPr>
                  <a:xfrm>
                    <a:off x="3688944" y="1634952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</p:grpSp>
        <p:grpSp>
          <p:nvGrpSpPr>
            <p:cNvPr id="64" name="Gruppo 63">
              <a:extLst>
                <a:ext uri="{FF2B5EF4-FFF2-40B4-BE49-F238E27FC236}">
                  <a16:creationId xmlns:a16="http://schemas.microsoft.com/office/drawing/2014/main" id="{0926BB06-B60E-8BEB-C92F-F2750C8676FE}"/>
                </a:ext>
              </a:extLst>
            </p:cNvPr>
            <p:cNvGrpSpPr/>
            <p:nvPr/>
          </p:nvGrpSpPr>
          <p:grpSpPr>
            <a:xfrm rot="197782">
              <a:off x="6950558" y="1306361"/>
              <a:ext cx="800123" cy="3180373"/>
              <a:chOff x="6892594" y="1663883"/>
              <a:chExt cx="768685" cy="3088539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ADDB7F8B-C17F-02BE-C7B4-E54B661F0F56}"/>
                  </a:ext>
                </a:extLst>
              </p:cNvPr>
              <p:cNvGrpSpPr/>
              <p:nvPr/>
            </p:nvGrpSpPr>
            <p:grpSpPr>
              <a:xfrm>
                <a:off x="7148438" y="4062509"/>
                <a:ext cx="480981" cy="689913"/>
                <a:chOff x="7148438" y="4062509"/>
                <a:chExt cx="480981" cy="689913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75" name="Trapezio 85">
                  <a:extLst>
                    <a:ext uri="{FF2B5EF4-FFF2-40B4-BE49-F238E27FC236}">
                      <a16:creationId xmlns:a16="http://schemas.microsoft.com/office/drawing/2014/main" id="{2D0FF686-9189-99EC-0A55-631957509F79}"/>
                    </a:ext>
                  </a:extLst>
                </p:cNvPr>
                <p:cNvSpPr/>
                <p:nvPr/>
              </p:nvSpPr>
              <p:spPr>
                <a:xfrm rot="9203511" flipH="1">
                  <a:off x="7358858" y="4062509"/>
                  <a:ext cx="270561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76" name="Trapezio 85">
                  <a:extLst>
                    <a:ext uri="{FF2B5EF4-FFF2-40B4-BE49-F238E27FC236}">
                      <a16:creationId xmlns:a16="http://schemas.microsoft.com/office/drawing/2014/main" id="{10D3E05A-41B4-9341-8587-7F3F050E58B6}"/>
                    </a:ext>
                  </a:extLst>
                </p:cNvPr>
                <p:cNvSpPr/>
                <p:nvPr/>
              </p:nvSpPr>
              <p:spPr>
                <a:xfrm rot="8837061">
                  <a:off x="7148438" y="4262342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77" name="Trapezio 85">
                  <a:extLst>
                    <a:ext uri="{FF2B5EF4-FFF2-40B4-BE49-F238E27FC236}">
                      <a16:creationId xmlns:a16="http://schemas.microsoft.com/office/drawing/2014/main" id="{065A8F99-09D1-F645-2A50-B588BE21FBEF}"/>
                    </a:ext>
                  </a:extLst>
                </p:cNvPr>
                <p:cNvSpPr/>
                <p:nvPr/>
              </p:nvSpPr>
              <p:spPr>
                <a:xfrm rot="9531634">
                  <a:off x="7190797" y="4132743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78" name="Trapezio 85">
                  <a:extLst>
                    <a:ext uri="{FF2B5EF4-FFF2-40B4-BE49-F238E27FC236}">
                      <a16:creationId xmlns:a16="http://schemas.microsoft.com/office/drawing/2014/main" id="{C23B8D6B-C85D-192F-DF28-E5E6A5B9E31B}"/>
                    </a:ext>
                  </a:extLst>
                </p:cNvPr>
                <p:cNvSpPr/>
                <p:nvPr/>
              </p:nvSpPr>
              <p:spPr>
                <a:xfrm rot="10220758">
                  <a:off x="7289894" y="4100496"/>
                  <a:ext cx="277717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69" name="Gruppo 68">
                <a:extLst>
                  <a:ext uri="{FF2B5EF4-FFF2-40B4-BE49-F238E27FC236}">
                    <a16:creationId xmlns:a16="http://schemas.microsoft.com/office/drawing/2014/main" id="{C31E4FBF-1A58-395B-0447-DFA8F61AAB7C}"/>
                  </a:ext>
                </a:extLst>
              </p:cNvPr>
              <p:cNvGrpSpPr/>
              <p:nvPr/>
            </p:nvGrpSpPr>
            <p:grpSpPr>
              <a:xfrm>
                <a:off x="6892594" y="1663883"/>
                <a:ext cx="768685" cy="2757181"/>
                <a:chOff x="6892594" y="1663883"/>
                <a:chExt cx="768685" cy="2757181"/>
              </a:xfrm>
            </p:grpSpPr>
            <p:grpSp>
              <p:nvGrpSpPr>
                <p:cNvPr id="70" name="Gruppo 69">
                  <a:extLst>
                    <a:ext uri="{FF2B5EF4-FFF2-40B4-BE49-F238E27FC236}">
                      <a16:creationId xmlns:a16="http://schemas.microsoft.com/office/drawing/2014/main" id="{5793A2A2-0FAE-EDE5-7777-45E426990A2D}"/>
                    </a:ext>
                  </a:extLst>
                </p:cNvPr>
                <p:cNvGrpSpPr/>
                <p:nvPr/>
              </p:nvGrpSpPr>
              <p:grpSpPr>
                <a:xfrm>
                  <a:off x="6892594" y="2810465"/>
                  <a:ext cx="695910" cy="1610599"/>
                  <a:chOff x="6892594" y="2810465"/>
                  <a:chExt cx="695910" cy="1610599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72" name="Trapezio 37">
                    <a:extLst>
                      <a:ext uri="{FF2B5EF4-FFF2-40B4-BE49-F238E27FC236}">
                        <a16:creationId xmlns:a16="http://schemas.microsoft.com/office/drawing/2014/main" id="{6C678603-6AD1-6ADC-2682-986907A5727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959545" y="2812059"/>
                    <a:ext cx="628959" cy="703583"/>
                  </a:xfrm>
                  <a:custGeom>
                    <a:avLst/>
                    <a:gdLst>
                      <a:gd name="connsiteX0" fmla="*/ 0 w 653937"/>
                      <a:gd name="connsiteY0" fmla="*/ 658283 h 658283"/>
                      <a:gd name="connsiteX1" fmla="*/ 110496 w 653937"/>
                      <a:gd name="connsiteY1" fmla="*/ 0 h 658283"/>
                      <a:gd name="connsiteX2" fmla="*/ 543441 w 653937"/>
                      <a:gd name="connsiteY2" fmla="*/ 0 h 658283"/>
                      <a:gd name="connsiteX3" fmla="*/ 653937 w 653937"/>
                      <a:gd name="connsiteY3" fmla="*/ 658283 h 658283"/>
                      <a:gd name="connsiteX4" fmla="*/ 0 w 653937"/>
                      <a:gd name="connsiteY4" fmla="*/ 658283 h 658283"/>
                      <a:gd name="connsiteX0" fmla="*/ 36933 w 690870"/>
                      <a:gd name="connsiteY0" fmla="*/ 658283 h 658734"/>
                      <a:gd name="connsiteX1" fmla="*/ 147429 w 690870"/>
                      <a:gd name="connsiteY1" fmla="*/ 0 h 658734"/>
                      <a:gd name="connsiteX2" fmla="*/ 580374 w 690870"/>
                      <a:gd name="connsiteY2" fmla="*/ 0 h 658734"/>
                      <a:gd name="connsiteX3" fmla="*/ 690870 w 690870"/>
                      <a:gd name="connsiteY3" fmla="*/ 658283 h 658734"/>
                      <a:gd name="connsiteX4" fmla="*/ 36933 w 690870"/>
                      <a:gd name="connsiteY4" fmla="*/ 658283 h 658734"/>
                      <a:gd name="connsiteX0" fmla="*/ 36933 w 690870"/>
                      <a:gd name="connsiteY0" fmla="*/ 658283 h 719243"/>
                      <a:gd name="connsiteX1" fmla="*/ 147429 w 690870"/>
                      <a:gd name="connsiteY1" fmla="*/ 0 h 719243"/>
                      <a:gd name="connsiteX2" fmla="*/ 580374 w 690870"/>
                      <a:gd name="connsiteY2" fmla="*/ 0 h 719243"/>
                      <a:gd name="connsiteX3" fmla="*/ 690870 w 690870"/>
                      <a:gd name="connsiteY3" fmla="*/ 658283 h 719243"/>
                      <a:gd name="connsiteX4" fmla="*/ 36933 w 690870"/>
                      <a:gd name="connsiteY4" fmla="*/ 658283 h 719243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48676 w 702980"/>
                      <a:gd name="connsiteY0" fmla="*/ 752153 h 866737"/>
                      <a:gd name="connsiteX1" fmla="*/ 91620 w 702980"/>
                      <a:gd name="connsiteY1" fmla="*/ 0 h 866737"/>
                      <a:gd name="connsiteX2" fmla="*/ 592117 w 702980"/>
                      <a:gd name="connsiteY2" fmla="*/ 93870 h 866737"/>
                      <a:gd name="connsiteX3" fmla="*/ 702613 w 702980"/>
                      <a:gd name="connsiteY3" fmla="*/ 752153 h 866737"/>
                      <a:gd name="connsiteX4" fmla="*/ 48676 w 702980"/>
                      <a:gd name="connsiteY4" fmla="*/ 752153 h 866737"/>
                      <a:gd name="connsiteX0" fmla="*/ 42672 w 696976"/>
                      <a:gd name="connsiteY0" fmla="*/ 752153 h 866737"/>
                      <a:gd name="connsiteX1" fmla="*/ 85616 w 696976"/>
                      <a:gd name="connsiteY1" fmla="*/ 0 h 866737"/>
                      <a:gd name="connsiteX2" fmla="*/ 586113 w 696976"/>
                      <a:gd name="connsiteY2" fmla="*/ 93870 h 866737"/>
                      <a:gd name="connsiteX3" fmla="*/ 696609 w 696976"/>
                      <a:gd name="connsiteY3" fmla="*/ 752153 h 866737"/>
                      <a:gd name="connsiteX4" fmla="*/ 42672 w 696976"/>
                      <a:gd name="connsiteY4" fmla="*/ 752153 h 866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6976" h="866737">
                        <a:moveTo>
                          <a:pt x="42672" y="752153"/>
                        </a:moveTo>
                        <a:cubicBezTo>
                          <a:pt x="-72896" y="768945"/>
                          <a:pt x="82560" y="228815"/>
                          <a:pt x="85616" y="0"/>
                        </a:cubicBezTo>
                        <a:lnTo>
                          <a:pt x="586113" y="93870"/>
                        </a:lnTo>
                        <a:cubicBezTo>
                          <a:pt x="622945" y="313298"/>
                          <a:pt x="629297" y="464145"/>
                          <a:pt x="696609" y="752153"/>
                        </a:cubicBezTo>
                        <a:cubicBezTo>
                          <a:pt x="714850" y="919793"/>
                          <a:pt x="47291" y="889313"/>
                          <a:pt x="42672" y="752153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73" name="Ovale 72">
                    <a:extLst>
                      <a:ext uri="{FF2B5EF4-FFF2-40B4-BE49-F238E27FC236}">
                        <a16:creationId xmlns:a16="http://schemas.microsoft.com/office/drawing/2014/main" id="{46B0624C-C6B5-870B-66DE-44223080C4CB}"/>
                      </a:ext>
                    </a:extLst>
                  </p:cNvPr>
                  <p:cNvSpPr/>
                  <p:nvPr/>
                </p:nvSpPr>
                <p:spPr>
                  <a:xfrm rot="1724939">
                    <a:off x="7093645" y="2810465"/>
                    <a:ext cx="419100" cy="313692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74" name="Trapezio 38">
                    <a:extLst>
                      <a:ext uri="{FF2B5EF4-FFF2-40B4-BE49-F238E27FC236}">
                        <a16:creationId xmlns:a16="http://schemas.microsoft.com/office/drawing/2014/main" id="{9079D777-36A6-0426-AA90-D1C047181E23}"/>
                      </a:ext>
                    </a:extLst>
                  </p:cNvPr>
                  <p:cNvSpPr/>
                  <p:nvPr/>
                </p:nvSpPr>
                <p:spPr>
                  <a:xfrm>
                    <a:off x="6892594" y="3448289"/>
                    <a:ext cx="667115" cy="972775"/>
                  </a:xfrm>
                  <a:custGeom>
                    <a:avLst/>
                    <a:gdLst>
                      <a:gd name="connsiteX0" fmla="*/ 0 w 923840"/>
                      <a:gd name="connsiteY0" fmla="*/ 1003255 h 1003255"/>
                      <a:gd name="connsiteX1" fmla="*/ 192861 w 923840"/>
                      <a:gd name="connsiteY1" fmla="*/ 0 h 1003255"/>
                      <a:gd name="connsiteX2" fmla="*/ 730979 w 923840"/>
                      <a:gd name="connsiteY2" fmla="*/ 0 h 1003255"/>
                      <a:gd name="connsiteX3" fmla="*/ 923840 w 923840"/>
                      <a:gd name="connsiteY3" fmla="*/ 1003255 h 1003255"/>
                      <a:gd name="connsiteX4" fmla="*/ 0 w 923840"/>
                      <a:gd name="connsiteY4" fmla="*/ 1003255 h 1003255"/>
                      <a:gd name="connsiteX0" fmla="*/ 0 w 931460"/>
                      <a:gd name="connsiteY0" fmla="*/ 988015 h 1003255"/>
                      <a:gd name="connsiteX1" fmla="*/ 200481 w 931460"/>
                      <a:gd name="connsiteY1" fmla="*/ 0 h 1003255"/>
                      <a:gd name="connsiteX2" fmla="*/ 738599 w 931460"/>
                      <a:gd name="connsiteY2" fmla="*/ 0 h 1003255"/>
                      <a:gd name="connsiteX3" fmla="*/ 931460 w 931460"/>
                      <a:gd name="connsiteY3" fmla="*/ 1003255 h 1003255"/>
                      <a:gd name="connsiteX4" fmla="*/ 0 w 931460"/>
                      <a:gd name="connsiteY4" fmla="*/ 988015 h 1003255"/>
                      <a:gd name="connsiteX0" fmla="*/ 0 w 977180"/>
                      <a:gd name="connsiteY0" fmla="*/ 1010875 h 1010875"/>
                      <a:gd name="connsiteX1" fmla="*/ 246201 w 977180"/>
                      <a:gd name="connsiteY1" fmla="*/ 0 h 1010875"/>
                      <a:gd name="connsiteX2" fmla="*/ 784319 w 977180"/>
                      <a:gd name="connsiteY2" fmla="*/ 0 h 1010875"/>
                      <a:gd name="connsiteX3" fmla="*/ 977180 w 977180"/>
                      <a:gd name="connsiteY3" fmla="*/ 1003255 h 1010875"/>
                      <a:gd name="connsiteX4" fmla="*/ 0 w 97718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25203"/>
                      <a:gd name="connsiteX1" fmla="*/ 246201 w 832400"/>
                      <a:gd name="connsiteY1" fmla="*/ 0 h 1025203"/>
                      <a:gd name="connsiteX2" fmla="*/ 784319 w 832400"/>
                      <a:gd name="connsiteY2" fmla="*/ 0 h 1025203"/>
                      <a:gd name="connsiteX3" fmla="*/ 832400 w 832400"/>
                      <a:gd name="connsiteY3" fmla="*/ 645115 h 1025203"/>
                      <a:gd name="connsiteX4" fmla="*/ 0 w 832400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55425"/>
                      <a:gd name="connsiteY0" fmla="*/ 1010875 h 1025203"/>
                      <a:gd name="connsiteX1" fmla="*/ 251306 w 855425"/>
                      <a:gd name="connsiteY1" fmla="*/ 0 h 1025203"/>
                      <a:gd name="connsiteX2" fmla="*/ 789424 w 855425"/>
                      <a:gd name="connsiteY2" fmla="*/ 0 h 1025203"/>
                      <a:gd name="connsiteX3" fmla="*/ 837505 w 855425"/>
                      <a:gd name="connsiteY3" fmla="*/ 645115 h 1025203"/>
                      <a:gd name="connsiteX4" fmla="*/ 5105 w 855425"/>
                      <a:gd name="connsiteY4" fmla="*/ 1010875 h 1025203"/>
                      <a:gd name="connsiteX0" fmla="*/ 6115 w 856435"/>
                      <a:gd name="connsiteY0" fmla="*/ 1070351 h 1084679"/>
                      <a:gd name="connsiteX1" fmla="*/ 213186 w 856435"/>
                      <a:gd name="connsiteY1" fmla="*/ 0 h 1084679"/>
                      <a:gd name="connsiteX2" fmla="*/ 790434 w 856435"/>
                      <a:gd name="connsiteY2" fmla="*/ 59476 h 1084679"/>
                      <a:gd name="connsiteX3" fmla="*/ 838515 w 856435"/>
                      <a:gd name="connsiteY3" fmla="*/ 704591 h 1084679"/>
                      <a:gd name="connsiteX4" fmla="*/ 6115 w 856435"/>
                      <a:gd name="connsiteY4" fmla="*/ 1070351 h 1084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6435" h="1084679">
                        <a:moveTo>
                          <a:pt x="6115" y="1070351"/>
                        </a:moveTo>
                        <a:cubicBezTo>
                          <a:pt x="-33738" y="771493"/>
                          <a:pt x="131119" y="336958"/>
                          <a:pt x="213186" y="0"/>
                        </a:cubicBezTo>
                        <a:lnTo>
                          <a:pt x="790434" y="59476"/>
                        </a:lnTo>
                        <a:cubicBezTo>
                          <a:pt x="722641" y="152594"/>
                          <a:pt x="913928" y="481933"/>
                          <a:pt x="838515" y="704591"/>
                        </a:cubicBezTo>
                        <a:cubicBezTo>
                          <a:pt x="629628" y="651251"/>
                          <a:pt x="542662" y="1177031"/>
                          <a:pt x="6115" y="1070351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71" name="Ovale 161">
                  <a:extLst>
                    <a:ext uri="{FF2B5EF4-FFF2-40B4-BE49-F238E27FC236}">
                      <a16:creationId xmlns:a16="http://schemas.microsoft.com/office/drawing/2014/main" id="{9DB8AEF8-C2A0-210D-B4F9-35B4BA994423}"/>
                    </a:ext>
                  </a:extLst>
                </p:cNvPr>
                <p:cNvSpPr/>
                <p:nvPr/>
              </p:nvSpPr>
              <p:spPr>
                <a:xfrm rot="419334">
                  <a:off x="7119249" y="1663883"/>
                  <a:ext cx="542030" cy="1442906"/>
                </a:xfrm>
                <a:custGeom>
                  <a:avLst/>
                  <a:gdLst>
                    <a:gd name="connsiteX0" fmla="*/ 0 w 542029"/>
                    <a:gd name="connsiteY0" fmla="*/ 825624 h 1651248"/>
                    <a:gd name="connsiteX1" fmla="*/ 271015 w 542029"/>
                    <a:gd name="connsiteY1" fmla="*/ 0 h 1651248"/>
                    <a:gd name="connsiteX2" fmla="*/ 542030 w 542029"/>
                    <a:gd name="connsiteY2" fmla="*/ 825624 h 1651248"/>
                    <a:gd name="connsiteX3" fmla="*/ 271015 w 542029"/>
                    <a:gd name="connsiteY3" fmla="*/ 1651248 h 1651248"/>
                    <a:gd name="connsiteX4" fmla="*/ 0 w 542029"/>
                    <a:gd name="connsiteY4" fmla="*/ 825624 h 1651248"/>
                    <a:gd name="connsiteX0" fmla="*/ 0 w 542030"/>
                    <a:gd name="connsiteY0" fmla="*/ 617282 h 1442906"/>
                    <a:gd name="connsiteX1" fmla="*/ 269897 w 542030"/>
                    <a:gd name="connsiteY1" fmla="*/ 0 h 1442906"/>
                    <a:gd name="connsiteX2" fmla="*/ 542030 w 542030"/>
                    <a:gd name="connsiteY2" fmla="*/ 617282 h 1442906"/>
                    <a:gd name="connsiteX3" fmla="*/ 271015 w 542030"/>
                    <a:gd name="connsiteY3" fmla="*/ 1442906 h 1442906"/>
                    <a:gd name="connsiteX4" fmla="*/ 0 w 542030"/>
                    <a:gd name="connsiteY4" fmla="*/ 617282 h 1442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2030" h="1442906">
                      <a:moveTo>
                        <a:pt x="0" y="617282"/>
                      </a:moveTo>
                      <a:cubicBezTo>
                        <a:pt x="-186" y="376798"/>
                        <a:pt x="120220" y="0"/>
                        <a:pt x="269897" y="0"/>
                      </a:cubicBezTo>
                      <a:cubicBezTo>
                        <a:pt x="419574" y="0"/>
                        <a:pt x="542030" y="161302"/>
                        <a:pt x="542030" y="617282"/>
                      </a:cubicBezTo>
                      <a:cubicBezTo>
                        <a:pt x="542030" y="1073262"/>
                        <a:pt x="420692" y="1442906"/>
                        <a:pt x="271015" y="1442906"/>
                      </a:cubicBezTo>
                      <a:cubicBezTo>
                        <a:pt x="121338" y="1442906"/>
                        <a:pt x="186" y="857766"/>
                        <a:pt x="0" y="617282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4CE4B92A-F07F-12D3-23BC-532A444044E3}"/>
                </a:ext>
              </a:extLst>
            </p:cNvPr>
            <p:cNvGrpSpPr/>
            <p:nvPr/>
          </p:nvGrpSpPr>
          <p:grpSpPr>
            <a:xfrm>
              <a:off x="7278002" y="1078790"/>
              <a:ext cx="1024975" cy="956336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66" name="Ritardo 65">
                <a:extLst>
                  <a:ext uri="{FF2B5EF4-FFF2-40B4-BE49-F238E27FC236}">
                    <a16:creationId xmlns:a16="http://schemas.microsoft.com/office/drawing/2014/main" id="{9D10A5A1-7196-3487-7DD7-2E2C2B6E73AD}"/>
                  </a:ext>
                </a:extLst>
              </p:cNvPr>
              <p:cNvSpPr/>
              <p:nvPr/>
            </p:nvSpPr>
            <p:spPr>
              <a:xfrm rot="5197850">
                <a:off x="7374466" y="1439654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7" name="Cerchio parziale 66">
                <a:extLst>
                  <a:ext uri="{FF2B5EF4-FFF2-40B4-BE49-F238E27FC236}">
                    <a16:creationId xmlns:a16="http://schemas.microsoft.com/office/drawing/2014/main" id="{933A18EE-3B6A-5086-6559-538AE67BDEB6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" name="Ovale 2">
            <a:extLst>
              <a:ext uri="{FF2B5EF4-FFF2-40B4-BE49-F238E27FC236}">
                <a16:creationId xmlns:a16="http://schemas.microsoft.com/office/drawing/2014/main" id="{5EBA4304-DDFD-0EC4-AC5A-D9DE8231D259}"/>
              </a:ext>
            </a:extLst>
          </p:cNvPr>
          <p:cNvSpPr/>
          <p:nvPr/>
        </p:nvSpPr>
        <p:spPr>
          <a:xfrm>
            <a:off x="6058683" y="2072825"/>
            <a:ext cx="2624798" cy="69353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E7973B32-8899-81D9-A11B-712D4BEA07A2}"/>
              </a:ext>
            </a:extLst>
          </p:cNvPr>
          <p:cNvCxnSpPr>
            <a:cxnSpLocks/>
          </p:cNvCxnSpPr>
          <p:nvPr/>
        </p:nvCxnSpPr>
        <p:spPr>
          <a:xfrm flipH="1">
            <a:off x="5829300" y="2369744"/>
            <a:ext cx="1463982" cy="0"/>
          </a:xfrm>
          <a:prstGeom prst="straightConnector1">
            <a:avLst/>
          </a:prstGeom>
          <a:ln w="38100">
            <a:solidFill>
              <a:srgbClr val="3B7D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754C0D13-6388-F1D0-9B13-F011FA2DA9E8}"/>
              </a:ext>
            </a:extLst>
          </p:cNvPr>
          <p:cNvCxnSpPr>
            <a:cxnSpLocks/>
          </p:cNvCxnSpPr>
          <p:nvPr/>
        </p:nvCxnSpPr>
        <p:spPr>
          <a:xfrm flipH="1">
            <a:off x="6461760" y="2369744"/>
            <a:ext cx="840578" cy="502735"/>
          </a:xfrm>
          <a:prstGeom prst="straightConnector1">
            <a:avLst/>
          </a:prstGeom>
          <a:ln w="9525">
            <a:solidFill>
              <a:srgbClr val="3B7D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Cerchio parziale 118">
            <a:extLst>
              <a:ext uri="{FF2B5EF4-FFF2-40B4-BE49-F238E27FC236}">
                <a16:creationId xmlns:a16="http://schemas.microsoft.com/office/drawing/2014/main" id="{3E65CE2D-5DCD-E0F3-4006-B32575D020AF}"/>
              </a:ext>
            </a:extLst>
          </p:cNvPr>
          <p:cNvSpPr/>
          <p:nvPr/>
        </p:nvSpPr>
        <p:spPr>
          <a:xfrm rot="8205145">
            <a:off x="6849998" y="1908446"/>
            <a:ext cx="927974" cy="949019"/>
          </a:xfrm>
          <a:prstGeom prst="pie">
            <a:avLst>
              <a:gd name="adj1" fmla="val 823882"/>
              <a:gd name="adj2" fmla="val 2800100"/>
            </a:avLst>
          </a:prstGeom>
          <a:solidFill>
            <a:srgbClr val="3B7D23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05" name="Rettangolo 104">
            <a:extLst>
              <a:ext uri="{FF2B5EF4-FFF2-40B4-BE49-F238E27FC236}">
                <a16:creationId xmlns:a16="http://schemas.microsoft.com/office/drawing/2014/main" id="{FC770B09-D14F-8970-C65A-8E7C541CFF69}"/>
              </a:ext>
            </a:extLst>
          </p:cNvPr>
          <p:cNvSpPr/>
          <p:nvPr/>
        </p:nvSpPr>
        <p:spPr>
          <a:xfrm>
            <a:off x="6713561" y="1290530"/>
            <a:ext cx="1558150" cy="1956643"/>
          </a:xfrm>
          <a:prstGeom prst="rect">
            <a:avLst/>
          </a:prstGeom>
          <a:noFill/>
          <a:ln w="57150">
            <a:solidFill>
              <a:srgbClr val="0262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6" name="CasellaDiTesto 105">
            <a:extLst>
              <a:ext uri="{FF2B5EF4-FFF2-40B4-BE49-F238E27FC236}">
                <a16:creationId xmlns:a16="http://schemas.microsoft.com/office/drawing/2014/main" id="{AE57476B-5700-64E4-5C5E-49629137DD76}"/>
              </a:ext>
            </a:extLst>
          </p:cNvPr>
          <p:cNvSpPr txBox="1"/>
          <p:nvPr/>
        </p:nvSpPr>
        <p:spPr>
          <a:xfrm>
            <a:off x="8928521" y="2147910"/>
            <a:ext cx="1344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3B7D23"/>
                </a:solidFill>
              </a:rPr>
              <a:t>Azimuth</a:t>
            </a:r>
            <a:endParaRPr lang="it-IT" b="1">
              <a:solidFill>
                <a:srgbClr val="3B7D23"/>
              </a:solidFill>
            </a:endParaRPr>
          </a:p>
        </p:txBody>
      </p:sp>
      <p:sp>
        <p:nvSpPr>
          <p:cNvPr id="107" name="CasellaDiTesto 106">
            <a:extLst>
              <a:ext uri="{FF2B5EF4-FFF2-40B4-BE49-F238E27FC236}">
                <a16:creationId xmlns:a16="http://schemas.microsoft.com/office/drawing/2014/main" id="{B1ADE553-94DB-EA01-0519-04FF53B40D6E}"/>
              </a:ext>
            </a:extLst>
          </p:cNvPr>
          <p:cNvSpPr txBox="1"/>
          <p:nvPr/>
        </p:nvSpPr>
        <p:spPr>
          <a:xfrm>
            <a:off x="8944324" y="1235845"/>
            <a:ext cx="2200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0262CB"/>
                </a:solidFill>
              </a:rPr>
              <a:t>Bounding box</a:t>
            </a:r>
            <a:endParaRPr lang="it-IT" sz="2400" b="1">
              <a:solidFill>
                <a:srgbClr val="0262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02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35ADD-A590-693D-CFCE-407A64843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o grafico 1" descr="Uomo seduto per terra">
            <a:extLst>
              <a:ext uri="{FF2B5EF4-FFF2-40B4-BE49-F238E27FC236}">
                <a16:creationId xmlns:a16="http://schemas.microsoft.com/office/drawing/2014/main" id="{70B2F752-FAF4-073F-3363-2A7DDC443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384580" y="2783232"/>
            <a:ext cx="3477696" cy="4455768"/>
          </a:xfrm>
          <a:prstGeom prst="rect">
            <a:avLst/>
          </a:prstGeom>
        </p:spPr>
      </p:pic>
      <p:grpSp>
        <p:nvGrpSpPr>
          <p:cNvPr id="49" name="Gruppo 48">
            <a:extLst>
              <a:ext uri="{FF2B5EF4-FFF2-40B4-BE49-F238E27FC236}">
                <a16:creationId xmlns:a16="http://schemas.microsoft.com/office/drawing/2014/main" id="{8318C34D-020F-947C-5F58-088D600B1393}"/>
              </a:ext>
            </a:extLst>
          </p:cNvPr>
          <p:cNvGrpSpPr/>
          <p:nvPr/>
        </p:nvGrpSpPr>
        <p:grpSpPr>
          <a:xfrm>
            <a:off x="6763648" y="1378559"/>
            <a:ext cx="1508062" cy="1774378"/>
            <a:chOff x="9974463" y="3237217"/>
            <a:chExt cx="635203" cy="875460"/>
          </a:xfrm>
        </p:grpSpPr>
        <p:pic>
          <p:nvPicPr>
            <p:cNvPr id="5" name="Elemento grafico 4" descr="Donna che indossa un fiocco">
              <a:extLst>
                <a:ext uri="{FF2B5EF4-FFF2-40B4-BE49-F238E27FC236}">
                  <a16:creationId xmlns:a16="http://schemas.microsoft.com/office/drawing/2014/main" id="{1F63F845-8751-28F7-99E4-6F33C76AA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1379150" flipH="1">
              <a:off x="9974463" y="3237217"/>
              <a:ext cx="635203" cy="875460"/>
            </a:xfrm>
            <a:prstGeom prst="rect">
              <a:avLst/>
            </a:prstGeom>
          </p:spPr>
        </p:pic>
        <p:pic>
          <p:nvPicPr>
            <p:cNvPr id="42" name="Elemento grafico 41" descr="Donna sorridente">
              <a:extLst>
                <a:ext uri="{FF2B5EF4-FFF2-40B4-BE49-F238E27FC236}">
                  <a16:creationId xmlns:a16="http://schemas.microsoft.com/office/drawing/2014/main" id="{EC67E068-7FF8-34B2-5C92-023A93BB9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668737" flipH="1">
              <a:off x="10030195" y="3615852"/>
              <a:ext cx="290211" cy="436837"/>
            </a:xfrm>
            <a:prstGeom prst="rect">
              <a:avLst/>
            </a:prstGeom>
          </p:spPr>
        </p:pic>
      </p:grpSp>
      <p:cxnSp>
        <p:nvCxnSpPr>
          <p:cNvPr id="105" name="Connettore 2 104">
            <a:extLst>
              <a:ext uri="{FF2B5EF4-FFF2-40B4-BE49-F238E27FC236}">
                <a16:creationId xmlns:a16="http://schemas.microsoft.com/office/drawing/2014/main" id="{4078D745-47A5-DB76-F1C7-F88D0A7DB372}"/>
              </a:ext>
            </a:extLst>
          </p:cNvPr>
          <p:cNvCxnSpPr>
            <a:cxnSpLocks/>
          </p:cNvCxnSpPr>
          <p:nvPr/>
        </p:nvCxnSpPr>
        <p:spPr>
          <a:xfrm flipH="1" flipV="1">
            <a:off x="5829300" y="2360619"/>
            <a:ext cx="1463982" cy="912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55D7E740-6B26-0176-7FE3-280514104FB8}"/>
              </a:ext>
            </a:extLst>
          </p:cNvPr>
          <p:cNvSpPr/>
          <p:nvPr/>
        </p:nvSpPr>
        <p:spPr>
          <a:xfrm>
            <a:off x="-3014579" y="3684986"/>
            <a:ext cx="1793621" cy="172058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92467BFF-6B5B-345F-D890-75BBB52D7845}"/>
              </a:ext>
            </a:extLst>
          </p:cNvPr>
          <p:cNvGrpSpPr/>
          <p:nvPr/>
        </p:nvGrpSpPr>
        <p:grpSpPr>
          <a:xfrm>
            <a:off x="7707601" y="-1375904"/>
            <a:ext cx="2960399" cy="3134891"/>
            <a:chOff x="8263186" y="1853481"/>
            <a:chExt cx="1825928" cy="1854682"/>
          </a:xfrm>
        </p:grpSpPr>
        <p:sp>
          <p:nvSpPr>
            <p:cNvPr id="34" name="Triangolo isoscele 33">
              <a:extLst>
                <a:ext uri="{FF2B5EF4-FFF2-40B4-BE49-F238E27FC236}">
                  <a16:creationId xmlns:a16="http://schemas.microsoft.com/office/drawing/2014/main" id="{8DA629B1-45C4-8ECE-0B02-C88ECF083B16}"/>
                </a:ext>
              </a:extLst>
            </p:cNvPr>
            <p:cNvSpPr/>
            <p:nvPr/>
          </p:nvSpPr>
          <p:spPr>
            <a:xfrm>
              <a:off x="8611120" y="2050729"/>
              <a:ext cx="1139103" cy="26993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/>
            </a:p>
          </p:txBody>
        </p: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02CA1786-85EB-A89A-B428-9B33F698A9F9}"/>
                </a:ext>
              </a:extLst>
            </p:cNvPr>
            <p:cNvGrpSpPr/>
            <p:nvPr/>
          </p:nvGrpSpPr>
          <p:grpSpPr>
            <a:xfrm>
              <a:off x="8263186" y="1853481"/>
              <a:ext cx="1825928" cy="1854682"/>
              <a:chOff x="8263186" y="1853481"/>
              <a:chExt cx="1825928" cy="1854682"/>
            </a:xfrm>
          </p:grpSpPr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5C60FC21-E978-6F18-0BCE-1C3B55DFA58D}"/>
                  </a:ext>
                </a:extLst>
              </p:cNvPr>
              <p:cNvSpPr/>
              <p:nvPr/>
            </p:nvSpPr>
            <p:spPr>
              <a:xfrm>
                <a:off x="8407311" y="2254378"/>
                <a:ext cx="1514713" cy="105891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8" name="Elemento grafico 27" descr="Cane Corgi con tre palline">
                <a:extLst>
                  <a:ext uri="{FF2B5EF4-FFF2-40B4-BE49-F238E27FC236}">
                    <a16:creationId xmlns:a16="http://schemas.microsoft.com/office/drawing/2014/main" id="{1A166516-D26B-0821-6C24-5EC9B5FE03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263186" y="1853481"/>
                <a:ext cx="1825928" cy="1854682"/>
              </a:xfrm>
              <a:prstGeom prst="rect">
                <a:avLst/>
              </a:prstGeom>
            </p:spPr>
          </p:pic>
        </p:grpSp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73C910F2-90AD-1C0B-EDA6-A2ABF28BE4C9}"/>
              </a:ext>
            </a:extLst>
          </p:cNvPr>
          <p:cNvGrpSpPr/>
          <p:nvPr/>
        </p:nvGrpSpPr>
        <p:grpSpPr>
          <a:xfrm>
            <a:off x="1963107" y="-1840231"/>
            <a:ext cx="2448322" cy="2320059"/>
            <a:chOff x="4553138" y="1500396"/>
            <a:chExt cx="1514713" cy="1367687"/>
          </a:xfrm>
        </p:grpSpPr>
        <p:sp>
          <p:nvSpPr>
            <p:cNvPr id="32" name="Triangolo isoscele 31">
              <a:extLst>
                <a:ext uri="{FF2B5EF4-FFF2-40B4-BE49-F238E27FC236}">
                  <a16:creationId xmlns:a16="http://schemas.microsoft.com/office/drawing/2014/main" id="{EB0EE456-12F6-0F7C-1D73-ACC8874F6F5D}"/>
                </a:ext>
              </a:extLst>
            </p:cNvPr>
            <p:cNvSpPr/>
            <p:nvPr/>
          </p:nvSpPr>
          <p:spPr>
            <a:xfrm>
              <a:off x="4748203" y="1500396"/>
              <a:ext cx="1139103" cy="26993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510562FE-C79B-4114-F38A-08BE745061D8}"/>
                </a:ext>
              </a:extLst>
            </p:cNvPr>
            <p:cNvGrpSpPr/>
            <p:nvPr/>
          </p:nvGrpSpPr>
          <p:grpSpPr>
            <a:xfrm>
              <a:off x="4553138" y="1629832"/>
              <a:ext cx="1514713" cy="1238251"/>
              <a:chOff x="4553138" y="1629832"/>
              <a:chExt cx="1514713" cy="1238251"/>
            </a:xfrm>
          </p:grpSpPr>
          <p:sp>
            <p:nvSpPr>
              <p:cNvPr id="23" name="Rettangolo 22">
                <a:extLst>
                  <a:ext uri="{FF2B5EF4-FFF2-40B4-BE49-F238E27FC236}">
                    <a16:creationId xmlns:a16="http://schemas.microsoft.com/office/drawing/2014/main" id="{B0CD536C-4AC2-04CF-DD05-63970D30F6D7}"/>
                  </a:ext>
                </a:extLst>
              </p:cNvPr>
              <p:cNvSpPr/>
              <p:nvPr/>
            </p:nvSpPr>
            <p:spPr>
              <a:xfrm>
                <a:off x="4553138" y="1724292"/>
                <a:ext cx="1514713" cy="105891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9" name="Elemento grafico 28" descr="Gatto">
                <a:extLst>
                  <a:ext uri="{FF2B5EF4-FFF2-40B4-BE49-F238E27FC236}">
                    <a16:creationId xmlns:a16="http://schemas.microsoft.com/office/drawing/2014/main" id="{70BC1AB4-E6EC-646C-F419-4364C98009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815417" y="1629832"/>
                <a:ext cx="1068917" cy="1238251"/>
              </a:xfrm>
              <a:prstGeom prst="rect">
                <a:avLst/>
              </a:prstGeom>
            </p:spPr>
          </p:pic>
        </p:grpSp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C97E793E-F0C2-F531-E618-BB901F2F43A4}"/>
              </a:ext>
            </a:extLst>
          </p:cNvPr>
          <p:cNvGrpSpPr/>
          <p:nvPr/>
        </p:nvGrpSpPr>
        <p:grpSpPr>
          <a:xfrm>
            <a:off x="588468" y="1865771"/>
            <a:ext cx="4846534" cy="3208012"/>
            <a:chOff x="3521034" y="3460751"/>
            <a:chExt cx="2551332" cy="1651792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4B8FA88D-7B85-D762-0EC0-8E04E6C0363E}"/>
                </a:ext>
              </a:extLst>
            </p:cNvPr>
            <p:cNvSpPr/>
            <p:nvPr/>
          </p:nvSpPr>
          <p:spPr>
            <a:xfrm>
              <a:off x="3521034" y="4230977"/>
              <a:ext cx="2551332" cy="2277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245A4252-3252-5785-1E13-F78832A16E39}"/>
                </a:ext>
              </a:extLst>
            </p:cNvPr>
            <p:cNvSpPr/>
            <p:nvPr/>
          </p:nvSpPr>
          <p:spPr>
            <a:xfrm rot="5400000">
              <a:off x="5420511" y="4727934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3548CD5F-616A-3D6B-3B2B-87F67B8C4328}"/>
                </a:ext>
              </a:extLst>
            </p:cNvPr>
            <p:cNvSpPr/>
            <p:nvPr/>
          </p:nvSpPr>
          <p:spPr>
            <a:xfrm rot="5400000">
              <a:off x="3498946" y="4717811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94642F88-D836-1719-5A55-A369F9F45894}"/>
                </a:ext>
              </a:extLst>
            </p:cNvPr>
            <p:cNvSpPr/>
            <p:nvPr/>
          </p:nvSpPr>
          <p:spPr>
            <a:xfrm rot="5400000">
              <a:off x="3752945" y="4623480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5FC8F8F2-5FED-4250-4099-85F1E9745823}"/>
                </a:ext>
              </a:extLst>
            </p:cNvPr>
            <p:cNvSpPr/>
            <p:nvPr/>
          </p:nvSpPr>
          <p:spPr>
            <a:xfrm rot="5400000">
              <a:off x="5199641" y="4617498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6" name="Elemento grafico 35" descr="Un coniglio">
              <a:extLst>
                <a:ext uri="{FF2B5EF4-FFF2-40B4-BE49-F238E27FC236}">
                  <a16:creationId xmlns:a16="http://schemas.microsoft.com/office/drawing/2014/main" id="{1385D18F-4E7E-B0DF-9F01-E4665EFF0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884084" y="3460751"/>
              <a:ext cx="973669" cy="1058334"/>
            </a:xfrm>
            <a:prstGeom prst="rect">
              <a:avLst/>
            </a:prstGeom>
          </p:spPr>
        </p:pic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79663EC1-A147-7605-60EE-36C4DA93A277}"/>
              </a:ext>
            </a:extLst>
          </p:cNvPr>
          <p:cNvGrpSpPr/>
          <p:nvPr/>
        </p:nvGrpSpPr>
        <p:grpSpPr>
          <a:xfrm>
            <a:off x="-5290849" y="-1028297"/>
            <a:ext cx="2513890" cy="2406856"/>
            <a:chOff x="2434167" y="1524000"/>
            <a:chExt cx="1322918" cy="1241179"/>
          </a:xfrm>
        </p:grpSpPr>
        <p:sp>
          <p:nvSpPr>
            <p:cNvPr id="38" name="Triangolo isoscele 37">
              <a:extLst>
                <a:ext uri="{FF2B5EF4-FFF2-40B4-BE49-F238E27FC236}">
                  <a16:creationId xmlns:a16="http://schemas.microsoft.com/office/drawing/2014/main" id="{539FC653-E312-EA55-EDE0-5A0F7B458A4D}"/>
                </a:ext>
              </a:extLst>
            </p:cNvPr>
            <p:cNvSpPr/>
            <p:nvPr/>
          </p:nvSpPr>
          <p:spPr>
            <a:xfrm>
              <a:off x="2605078" y="1524000"/>
              <a:ext cx="969770" cy="23818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/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E16B0C66-A871-3845-2049-91BA18265623}"/>
                </a:ext>
              </a:extLst>
            </p:cNvPr>
            <p:cNvSpPr/>
            <p:nvPr/>
          </p:nvSpPr>
          <p:spPr>
            <a:xfrm>
              <a:off x="2437621" y="1704182"/>
              <a:ext cx="1281880" cy="9213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7" name="Elemento grafico 36" descr="Uno scoiattolo">
              <a:extLst>
                <a:ext uri="{FF2B5EF4-FFF2-40B4-BE49-F238E27FC236}">
                  <a16:creationId xmlns:a16="http://schemas.microsoft.com/office/drawing/2014/main" id="{89393F5D-9414-763C-C7F7-F6CD1DDC7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434167" y="1611594"/>
              <a:ext cx="1322918" cy="1153585"/>
            </a:xfrm>
            <a:prstGeom prst="rect">
              <a:avLst/>
            </a:prstGeom>
          </p:spPr>
        </p:pic>
      </p:grpSp>
      <p:pic>
        <p:nvPicPr>
          <p:cNvPr id="9" name="Elemento grafico 8" descr="Donna a gambe incrociate">
            <a:extLst>
              <a:ext uri="{FF2B5EF4-FFF2-40B4-BE49-F238E27FC236}">
                <a16:creationId xmlns:a16="http://schemas.microsoft.com/office/drawing/2014/main" id="{BB259938-1E48-5D2F-A6E0-7AA62B73AB1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2611933" y="1329389"/>
            <a:ext cx="3013181" cy="4150972"/>
          </a:xfrm>
          <a:prstGeom prst="rect">
            <a:avLst/>
          </a:prstGeom>
        </p:spPr>
      </p:pic>
      <p:grpSp>
        <p:nvGrpSpPr>
          <p:cNvPr id="48" name="Gruppo 47">
            <a:extLst>
              <a:ext uri="{FF2B5EF4-FFF2-40B4-BE49-F238E27FC236}">
                <a16:creationId xmlns:a16="http://schemas.microsoft.com/office/drawing/2014/main" id="{A4D4253A-6FB6-DF70-8CBE-6ADB535208B0}"/>
              </a:ext>
            </a:extLst>
          </p:cNvPr>
          <p:cNvGrpSpPr/>
          <p:nvPr/>
        </p:nvGrpSpPr>
        <p:grpSpPr>
          <a:xfrm>
            <a:off x="-2776948" y="248357"/>
            <a:ext cx="1688986" cy="1495698"/>
            <a:chOff x="3979009" y="1514424"/>
            <a:chExt cx="708598" cy="737962"/>
          </a:xfrm>
        </p:grpSpPr>
        <p:pic>
          <p:nvPicPr>
            <p:cNvPr id="6" name="Elemento grafico 5" descr="Donna con capelli corti">
              <a:extLst>
                <a:ext uri="{FF2B5EF4-FFF2-40B4-BE49-F238E27FC236}">
                  <a16:creationId xmlns:a16="http://schemas.microsoft.com/office/drawing/2014/main" id="{70109868-919D-AEA7-65E4-9E66FB709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979009" y="1514424"/>
              <a:ext cx="708598" cy="737962"/>
            </a:xfrm>
            <a:prstGeom prst="rect">
              <a:avLst/>
            </a:prstGeom>
          </p:spPr>
        </p:pic>
        <p:pic>
          <p:nvPicPr>
            <p:cNvPr id="43" name="Elemento grafico 42" descr="Faccia felice">
              <a:extLst>
                <a:ext uri="{FF2B5EF4-FFF2-40B4-BE49-F238E27FC236}">
                  <a16:creationId xmlns:a16="http://schemas.microsoft.com/office/drawing/2014/main" id="{E397A1C8-B722-C98D-214A-464DB221D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 r="27360"/>
            <a:stretch/>
          </p:blipFill>
          <p:spPr>
            <a:xfrm rot="21406545">
              <a:off x="4445561" y="1726665"/>
              <a:ext cx="130374" cy="343419"/>
            </a:xfrm>
            <a:prstGeom prst="rect">
              <a:avLst/>
            </a:prstGeom>
          </p:spPr>
        </p:pic>
      </p:grpSp>
      <p:sp>
        <p:nvSpPr>
          <p:cNvPr id="7" name="Ovale 6">
            <a:extLst>
              <a:ext uri="{FF2B5EF4-FFF2-40B4-BE49-F238E27FC236}">
                <a16:creationId xmlns:a16="http://schemas.microsoft.com/office/drawing/2014/main" id="{26E945A3-A545-3DEF-64B8-6AEB245A8D1F}"/>
              </a:ext>
            </a:extLst>
          </p:cNvPr>
          <p:cNvSpPr/>
          <p:nvPr/>
        </p:nvSpPr>
        <p:spPr>
          <a:xfrm>
            <a:off x="-2353020" y="432907"/>
            <a:ext cx="723324" cy="10337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285BC331-3D25-DAA0-94FB-BB9512FF7403}"/>
              </a:ext>
            </a:extLst>
          </p:cNvPr>
          <p:cNvGrpSpPr/>
          <p:nvPr/>
        </p:nvGrpSpPr>
        <p:grpSpPr>
          <a:xfrm>
            <a:off x="3235061" y="496078"/>
            <a:ext cx="1650237" cy="2888238"/>
            <a:chOff x="6950558" y="0"/>
            <a:chExt cx="3808729" cy="6468562"/>
          </a:xfrm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BCBC9E33-F499-B4B1-2897-B1368E528FB0}"/>
                </a:ext>
              </a:extLst>
            </p:cNvPr>
            <p:cNvSpPr/>
            <p:nvPr/>
          </p:nvSpPr>
          <p:spPr>
            <a:xfrm>
              <a:off x="8488067" y="1183735"/>
              <a:ext cx="373865" cy="15191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Trapezio 79">
              <a:extLst>
                <a:ext uri="{FF2B5EF4-FFF2-40B4-BE49-F238E27FC236}">
                  <a16:creationId xmlns:a16="http://schemas.microsoft.com/office/drawing/2014/main" id="{F46D8D5C-FA0F-EE04-3B3D-2C21F240FD9B}"/>
                </a:ext>
              </a:extLst>
            </p:cNvPr>
            <p:cNvSpPr/>
            <p:nvPr/>
          </p:nvSpPr>
          <p:spPr>
            <a:xfrm>
              <a:off x="7026304" y="5626209"/>
              <a:ext cx="1014646" cy="806610"/>
            </a:xfrm>
            <a:custGeom>
              <a:avLst/>
              <a:gdLst>
                <a:gd name="connsiteX0" fmla="*/ 0 w 892194"/>
                <a:gd name="connsiteY0" fmla="*/ 721518 h 721518"/>
                <a:gd name="connsiteX1" fmla="*/ 180380 w 892194"/>
                <a:gd name="connsiteY1" fmla="*/ 0 h 721518"/>
                <a:gd name="connsiteX2" fmla="*/ 711815 w 892194"/>
                <a:gd name="connsiteY2" fmla="*/ 0 h 721518"/>
                <a:gd name="connsiteX3" fmla="*/ 892194 w 892194"/>
                <a:gd name="connsiteY3" fmla="*/ 721518 h 721518"/>
                <a:gd name="connsiteX4" fmla="*/ 0 w 892194"/>
                <a:gd name="connsiteY4" fmla="*/ 721518 h 721518"/>
                <a:gd name="connsiteX0" fmla="*/ 0 w 944225"/>
                <a:gd name="connsiteY0" fmla="*/ 721518 h 721518"/>
                <a:gd name="connsiteX1" fmla="*/ 180380 w 944225"/>
                <a:gd name="connsiteY1" fmla="*/ 0 h 721518"/>
                <a:gd name="connsiteX2" fmla="*/ 944225 w 944225"/>
                <a:gd name="connsiteY2" fmla="*/ 129540 h 721518"/>
                <a:gd name="connsiteX3" fmla="*/ 892194 w 944225"/>
                <a:gd name="connsiteY3" fmla="*/ 721518 h 721518"/>
                <a:gd name="connsiteX4" fmla="*/ 0 w 944225"/>
                <a:gd name="connsiteY4" fmla="*/ 721518 h 721518"/>
                <a:gd name="connsiteX0" fmla="*/ 0 w 944225"/>
                <a:gd name="connsiteY0" fmla="*/ 591978 h 591978"/>
                <a:gd name="connsiteX1" fmla="*/ 111800 w 944225"/>
                <a:gd name="connsiteY1" fmla="*/ 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44225"/>
                <a:gd name="connsiteY0" fmla="*/ 591978 h 591978"/>
                <a:gd name="connsiteX1" fmla="*/ 226100 w 944225"/>
                <a:gd name="connsiteY1" fmla="*/ 9525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44225"/>
                <a:gd name="connsiteY0" fmla="*/ 591978 h 591978"/>
                <a:gd name="connsiteX1" fmla="*/ 88940 w 944225"/>
                <a:gd name="connsiteY1" fmla="*/ 762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70895"/>
                <a:gd name="connsiteY0" fmla="*/ 481488 h 591978"/>
                <a:gd name="connsiteX1" fmla="*/ 115610 w 970895"/>
                <a:gd name="connsiteY1" fmla="*/ 7620 h 591978"/>
                <a:gd name="connsiteX2" fmla="*/ 970895 w 970895"/>
                <a:gd name="connsiteY2" fmla="*/ 0 h 591978"/>
                <a:gd name="connsiteX3" fmla="*/ 918864 w 970895"/>
                <a:gd name="connsiteY3" fmla="*/ 591978 h 591978"/>
                <a:gd name="connsiteX4" fmla="*/ 0 w 970895"/>
                <a:gd name="connsiteY4" fmla="*/ 481488 h 591978"/>
                <a:gd name="connsiteX0" fmla="*/ 0 w 936605"/>
                <a:gd name="connsiteY0" fmla="*/ 527208 h 591978"/>
                <a:gd name="connsiteX1" fmla="*/ 81320 w 936605"/>
                <a:gd name="connsiteY1" fmla="*/ 7620 h 591978"/>
                <a:gd name="connsiteX2" fmla="*/ 936605 w 936605"/>
                <a:gd name="connsiteY2" fmla="*/ 0 h 591978"/>
                <a:gd name="connsiteX3" fmla="*/ 884574 w 936605"/>
                <a:gd name="connsiteY3" fmla="*/ 591978 h 591978"/>
                <a:gd name="connsiteX4" fmla="*/ 0 w 936605"/>
                <a:gd name="connsiteY4" fmla="*/ 527208 h 591978"/>
                <a:gd name="connsiteX0" fmla="*/ 0 w 936605"/>
                <a:gd name="connsiteY0" fmla="*/ 527208 h 609352"/>
                <a:gd name="connsiteX1" fmla="*/ 81320 w 936605"/>
                <a:gd name="connsiteY1" fmla="*/ 7620 h 609352"/>
                <a:gd name="connsiteX2" fmla="*/ 936605 w 936605"/>
                <a:gd name="connsiteY2" fmla="*/ 0 h 609352"/>
                <a:gd name="connsiteX3" fmla="*/ 884574 w 936605"/>
                <a:gd name="connsiteY3" fmla="*/ 591978 h 609352"/>
                <a:gd name="connsiteX4" fmla="*/ 0 w 936605"/>
                <a:gd name="connsiteY4" fmla="*/ 527208 h 609352"/>
                <a:gd name="connsiteX0" fmla="*/ 0 w 936605"/>
                <a:gd name="connsiteY0" fmla="*/ 527208 h 646620"/>
                <a:gd name="connsiteX1" fmla="*/ 81320 w 936605"/>
                <a:gd name="connsiteY1" fmla="*/ 7620 h 646620"/>
                <a:gd name="connsiteX2" fmla="*/ 936605 w 936605"/>
                <a:gd name="connsiteY2" fmla="*/ 0 h 646620"/>
                <a:gd name="connsiteX3" fmla="*/ 884574 w 936605"/>
                <a:gd name="connsiteY3" fmla="*/ 591978 h 646620"/>
                <a:gd name="connsiteX4" fmla="*/ 0 w 936605"/>
                <a:gd name="connsiteY4" fmla="*/ 527208 h 646620"/>
                <a:gd name="connsiteX0" fmla="*/ 0 w 936605"/>
                <a:gd name="connsiteY0" fmla="*/ 527208 h 646620"/>
                <a:gd name="connsiteX1" fmla="*/ 81320 w 936605"/>
                <a:gd name="connsiteY1" fmla="*/ 7620 h 646620"/>
                <a:gd name="connsiteX2" fmla="*/ 936605 w 936605"/>
                <a:gd name="connsiteY2" fmla="*/ 0 h 646620"/>
                <a:gd name="connsiteX3" fmla="*/ 884574 w 936605"/>
                <a:gd name="connsiteY3" fmla="*/ 591978 h 646620"/>
                <a:gd name="connsiteX4" fmla="*/ 0 w 936605"/>
                <a:gd name="connsiteY4" fmla="*/ 527208 h 646620"/>
                <a:gd name="connsiteX0" fmla="*/ 0 w 948035"/>
                <a:gd name="connsiteY0" fmla="*/ 519588 h 639000"/>
                <a:gd name="connsiteX1" fmla="*/ 81320 w 948035"/>
                <a:gd name="connsiteY1" fmla="*/ 0 h 639000"/>
                <a:gd name="connsiteX2" fmla="*/ 948035 w 948035"/>
                <a:gd name="connsiteY2" fmla="*/ 129540 h 639000"/>
                <a:gd name="connsiteX3" fmla="*/ 884574 w 948035"/>
                <a:gd name="connsiteY3" fmla="*/ 584358 h 639000"/>
                <a:gd name="connsiteX4" fmla="*/ 0 w 948035"/>
                <a:gd name="connsiteY4" fmla="*/ 519588 h 639000"/>
                <a:gd name="connsiteX0" fmla="*/ 0 w 949468"/>
                <a:gd name="connsiteY0" fmla="*/ 588368 h 707780"/>
                <a:gd name="connsiteX1" fmla="*/ 81320 w 949468"/>
                <a:gd name="connsiteY1" fmla="*/ 68780 h 707780"/>
                <a:gd name="connsiteX2" fmla="*/ 948035 w 949468"/>
                <a:gd name="connsiteY2" fmla="*/ 198320 h 707780"/>
                <a:gd name="connsiteX3" fmla="*/ 884574 w 949468"/>
                <a:gd name="connsiteY3" fmla="*/ 653138 h 707780"/>
                <a:gd name="connsiteX4" fmla="*/ 0 w 949468"/>
                <a:gd name="connsiteY4" fmla="*/ 588368 h 707780"/>
                <a:gd name="connsiteX0" fmla="*/ 0 w 949477"/>
                <a:gd name="connsiteY0" fmla="*/ 591139 h 710551"/>
                <a:gd name="connsiteX1" fmla="*/ 85130 w 949477"/>
                <a:gd name="connsiteY1" fmla="*/ 63931 h 710551"/>
                <a:gd name="connsiteX2" fmla="*/ 948035 w 949477"/>
                <a:gd name="connsiteY2" fmla="*/ 201091 h 710551"/>
                <a:gd name="connsiteX3" fmla="*/ 884574 w 949477"/>
                <a:gd name="connsiteY3" fmla="*/ 655909 h 710551"/>
                <a:gd name="connsiteX4" fmla="*/ 0 w 949477"/>
                <a:gd name="connsiteY4" fmla="*/ 591139 h 710551"/>
                <a:gd name="connsiteX0" fmla="*/ 0 w 949427"/>
                <a:gd name="connsiteY0" fmla="*/ 698821 h 818233"/>
                <a:gd name="connsiteX1" fmla="*/ 85130 w 949427"/>
                <a:gd name="connsiteY1" fmla="*/ 171613 h 818233"/>
                <a:gd name="connsiteX2" fmla="*/ 948035 w 949427"/>
                <a:gd name="connsiteY2" fmla="*/ 308773 h 818233"/>
                <a:gd name="connsiteX3" fmla="*/ 884574 w 949427"/>
                <a:gd name="connsiteY3" fmla="*/ 763591 h 818233"/>
                <a:gd name="connsiteX4" fmla="*/ 0 w 949427"/>
                <a:gd name="connsiteY4" fmla="*/ 698821 h 818233"/>
                <a:gd name="connsiteX0" fmla="*/ 0 w 949427"/>
                <a:gd name="connsiteY0" fmla="*/ 698821 h 818233"/>
                <a:gd name="connsiteX1" fmla="*/ 85130 w 949427"/>
                <a:gd name="connsiteY1" fmla="*/ 171613 h 818233"/>
                <a:gd name="connsiteX2" fmla="*/ 948035 w 949427"/>
                <a:gd name="connsiteY2" fmla="*/ 308773 h 818233"/>
                <a:gd name="connsiteX3" fmla="*/ 884574 w 949427"/>
                <a:gd name="connsiteY3" fmla="*/ 763591 h 818233"/>
                <a:gd name="connsiteX4" fmla="*/ 0 w 949427"/>
                <a:gd name="connsiteY4" fmla="*/ 698821 h 818233"/>
                <a:gd name="connsiteX0" fmla="*/ 25353 w 974780"/>
                <a:gd name="connsiteY0" fmla="*/ 698821 h 818233"/>
                <a:gd name="connsiteX1" fmla="*/ 110483 w 974780"/>
                <a:gd name="connsiteY1" fmla="*/ 171613 h 818233"/>
                <a:gd name="connsiteX2" fmla="*/ 973388 w 974780"/>
                <a:gd name="connsiteY2" fmla="*/ 308773 h 818233"/>
                <a:gd name="connsiteX3" fmla="*/ 909927 w 974780"/>
                <a:gd name="connsiteY3" fmla="*/ 763591 h 818233"/>
                <a:gd name="connsiteX4" fmla="*/ 25353 w 974780"/>
                <a:gd name="connsiteY4" fmla="*/ 698821 h 81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780" h="818233">
                  <a:moveTo>
                    <a:pt x="25353" y="698821"/>
                  </a:moveTo>
                  <a:cubicBezTo>
                    <a:pt x="-33900" y="523085"/>
                    <a:pt x="17336" y="374019"/>
                    <a:pt x="110483" y="171613"/>
                  </a:cubicBezTo>
                  <a:cubicBezTo>
                    <a:pt x="376528" y="-78577"/>
                    <a:pt x="1008333" y="-73497"/>
                    <a:pt x="973388" y="308773"/>
                  </a:cubicBezTo>
                  <a:cubicBezTo>
                    <a:pt x="887464" y="509909"/>
                    <a:pt x="927271" y="566265"/>
                    <a:pt x="909927" y="763591"/>
                  </a:cubicBezTo>
                  <a:cubicBezTo>
                    <a:pt x="637929" y="841061"/>
                    <a:pt x="251631" y="849951"/>
                    <a:pt x="25353" y="69882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Rettangolo 74">
              <a:extLst>
                <a:ext uri="{FF2B5EF4-FFF2-40B4-BE49-F238E27FC236}">
                  <a16:creationId xmlns:a16="http://schemas.microsoft.com/office/drawing/2014/main" id="{9DDB1711-E4D4-897D-0546-0356194D48D3}"/>
                </a:ext>
              </a:extLst>
            </p:cNvPr>
            <p:cNvSpPr/>
            <p:nvPr/>
          </p:nvSpPr>
          <p:spPr>
            <a:xfrm>
              <a:off x="8699382" y="5807124"/>
              <a:ext cx="1097602" cy="650633"/>
            </a:xfrm>
            <a:custGeom>
              <a:avLst/>
              <a:gdLst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0 w 1158856"/>
                <a:gd name="connsiteY3" fmla="*/ 779114 h 779114"/>
                <a:gd name="connsiteX4" fmla="*/ 0 w 1158856"/>
                <a:gd name="connsiteY4" fmla="*/ 0 h 779114"/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407670 w 1158856"/>
                <a:gd name="connsiteY3" fmla="*/ 580994 h 779114"/>
                <a:gd name="connsiteX4" fmla="*/ 0 w 1158856"/>
                <a:gd name="connsiteY4" fmla="*/ 0 h 779114"/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327660 w 1158856"/>
                <a:gd name="connsiteY3" fmla="*/ 706724 h 779114"/>
                <a:gd name="connsiteX4" fmla="*/ 0 w 1158856"/>
                <a:gd name="connsiteY4" fmla="*/ 0 h 779114"/>
                <a:gd name="connsiteX0" fmla="*/ 0 w 1158856"/>
                <a:gd name="connsiteY0" fmla="*/ 0 h 721964"/>
                <a:gd name="connsiteX1" fmla="*/ 1158856 w 1158856"/>
                <a:gd name="connsiteY1" fmla="*/ 0 h 721964"/>
                <a:gd name="connsiteX2" fmla="*/ 941686 w 1158856"/>
                <a:gd name="connsiteY2" fmla="*/ 721964 h 721964"/>
                <a:gd name="connsiteX3" fmla="*/ 327660 w 1158856"/>
                <a:gd name="connsiteY3" fmla="*/ 706724 h 721964"/>
                <a:gd name="connsiteX4" fmla="*/ 0 w 1158856"/>
                <a:gd name="connsiteY4" fmla="*/ 0 h 721964"/>
                <a:gd name="connsiteX0" fmla="*/ 0 w 1158856"/>
                <a:gd name="connsiteY0" fmla="*/ 0 h 706724"/>
                <a:gd name="connsiteX1" fmla="*/ 1158856 w 1158856"/>
                <a:gd name="connsiteY1" fmla="*/ 0 h 706724"/>
                <a:gd name="connsiteX2" fmla="*/ 1128376 w 1158856"/>
                <a:gd name="connsiteY2" fmla="*/ 630524 h 706724"/>
                <a:gd name="connsiteX3" fmla="*/ 327660 w 1158856"/>
                <a:gd name="connsiteY3" fmla="*/ 706724 h 706724"/>
                <a:gd name="connsiteX4" fmla="*/ 0 w 1158856"/>
                <a:gd name="connsiteY4" fmla="*/ 0 h 706724"/>
                <a:gd name="connsiteX0" fmla="*/ 0 w 1128376"/>
                <a:gd name="connsiteY0" fmla="*/ 0 h 706724"/>
                <a:gd name="connsiteX1" fmla="*/ 1078846 w 1128376"/>
                <a:gd name="connsiteY1" fmla="*/ 270510 h 706724"/>
                <a:gd name="connsiteX2" fmla="*/ 1128376 w 1128376"/>
                <a:gd name="connsiteY2" fmla="*/ 630524 h 706724"/>
                <a:gd name="connsiteX3" fmla="*/ 327660 w 1128376"/>
                <a:gd name="connsiteY3" fmla="*/ 706724 h 706724"/>
                <a:gd name="connsiteX4" fmla="*/ 0 w 1128376"/>
                <a:gd name="connsiteY4" fmla="*/ 0 h 706724"/>
                <a:gd name="connsiteX0" fmla="*/ 0 w 1128376"/>
                <a:gd name="connsiteY0" fmla="*/ 0 h 706724"/>
                <a:gd name="connsiteX1" fmla="*/ 1002646 w 1128376"/>
                <a:gd name="connsiteY1" fmla="*/ 182880 h 706724"/>
                <a:gd name="connsiteX2" fmla="*/ 1128376 w 1128376"/>
                <a:gd name="connsiteY2" fmla="*/ 630524 h 706724"/>
                <a:gd name="connsiteX3" fmla="*/ 327660 w 1128376"/>
                <a:gd name="connsiteY3" fmla="*/ 706724 h 706724"/>
                <a:gd name="connsiteX4" fmla="*/ 0 w 1128376"/>
                <a:gd name="connsiteY4" fmla="*/ 0 h 706724"/>
                <a:gd name="connsiteX0" fmla="*/ 26670 w 800716"/>
                <a:gd name="connsiteY0" fmla="*/ 53340 h 523844"/>
                <a:gd name="connsiteX1" fmla="*/ 674986 w 800716"/>
                <a:gd name="connsiteY1" fmla="*/ 0 h 523844"/>
                <a:gd name="connsiteX2" fmla="*/ 800716 w 800716"/>
                <a:gd name="connsiteY2" fmla="*/ 447644 h 523844"/>
                <a:gd name="connsiteX3" fmla="*/ 0 w 800716"/>
                <a:gd name="connsiteY3" fmla="*/ 523844 h 523844"/>
                <a:gd name="connsiteX4" fmla="*/ 26670 w 800716"/>
                <a:gd name="connsiteY4" fmla="*/ 53340 h 523844"/>
                <a:gd name="connsiteX0" fmla="*/ 0 w 1006456"/>
                <a:gd name="connsiteY0" fmla="*/ 0 h 603854"/>
                <a:gd name="connsiteX1" fmla="*/ 880726 w 1006456"/>
                <a:gd name="connsiteY1" fmla="*/ 80010 h 603854"/>
                <a:gd name="connsiteX2" fmla="*/ 1006456 w 1006456"/>
                <a:gd name="connsiteY2" fmla="*/ 527654 h 603854"/>
                <a:gd name="connsiteX3" fmla="*/ 205740 w 1006456"/>
                <a:gd name="connsiteY3" fmla="*/ 603854 h 603854"/>
                <a:gd name="connsiteX4" fmla="*/ 0 w 1006456"/>
                <a:gd name="connsiteY4" fmla="*/ 0 h 603854"/>
                <a:gd name="connsiteX0" fmla="*/ 23923 w 1030379"/>
                <a:gd name="connsiteY0" fmla="*/ 0 h 603854"/>
                <a:gd name="connsiteX1" fmla="*/ 904649 w 1030379"/>
                <a:gd name="connsiteY1" fmla="*/ 80010 h 603854"/>
                <a:gd name="connsiteX2" fmla="*/ 1030379 w 1030379"/>
                <a:gd name="connsiteY2" fmla="*/ 527654 h 603854"/>
                <a:gd name="connsiteX3" fmla="*/ 229663 w 1030379"/>
                <a:gd name="connsiteY3" fmla="*/ 603854 h 603854"/>
                <a:gd name="connsiteX4" fmla="*/ 23923 w 1030379"/>
                <a:gd name="connsiteY4" fmla="*/ 0 h 603854"/>
                <a:gd name="connsiteX0" fmla="*/ 26945 w 1033401"/>
                <a:gd name="connsiteY0" fmla="*/ 0 h 603854"/>
                <a:gd name="connsiteX1" fmla="*/ 907671 w 1033401"/>
                <a:gd name="connsiteY1" fmla="*/ 80010 h 603854"/>
                <a:gd name="connsiteX2" fmla="*/ 1033401 w 1033401"/>
                <a:gd name="connsiteY2" fmla="*/ 527654 h 603854"/>
                <a:gd name="connsiteX3" fmla="*/ 232685 w 1033401"/>
                <a:gd name="connsiteY3" fmla="*/ 603854 h 603854"/>
                <a:gd name="connsiteX4" fmla="*/ 26945 w 1033401"/>
                <a:gd name="connsiteY4" fmla="*/ 0 h 603854"/>
                <a:gd name="connsiteX0" fmla="*/ 26945 w 1033401"/>
                <a:gd name="connsiteY0" fmla="*/ 0 h 650763"/>
                <a:gd name="connsiteX1" fmla="*/ 907671 w 1033401"/>
                <a:gd name="connsiteY1" fmla="*/ 80010 h 650763"/>
                <a:gd name="connsiteX2" fmla="*/ 1033401 w 1033401"/>
                <a:gd name="connsiteY2" fmla="*/ 527654 h 650763"/>
                <a:gd name="connsiteX3" fmla="*/ 232685 w 1033401"/>
                <a:gd name="connsiteY3" fmla="*/ 603854 h 650763"/>
                <a:gd name="connsiteX4" fmla="*/ 26945 w 1033401"/>
                <a:gd name="connsiteY4" fmla="*/ 0 h 650763"/>
                <a:gd name="connsiteX0" fmla="*/ 26945 w 1033401"/>
                <a:gd name="connsiteY0" fmla="*/ 0 h 660008"/>
                <a:gd name="connsiteX1" fmla="*/ 907671 w 1033401"/>
                <a:gd name="connsiteY1" fmla="*/ 80010 h 660008"/>
                <a:gd name="connsiteX2" fmla="*/ 1033401 w 1033401"/>
                <a:gd name="connsiteY2" fmla="*/ 527654 h 660008"/>
                <a:gd name="connsiteX3" fmla="*/ 232685 w 1033401"/>
                <a:gd name="connsiteY3" fmla="*/ 603854 h 660008"/>
                <a:gd name="connsiteX4" fmla="*/ 26945 w 1033401"/>
                <a:gd name="connsiteY4" fmla="*/ 0 h 660008"/>
                <a:gd name="connsiteX0" fmla="*/ 26945 w 1046843"/>
                <a:gd name="connsiteY0" fmla="*/ 0 h 660008"/>
                <a:gd name="connsiteX1" fmla="*/ 907671 w 1046843"/>
                <a:gd name="connsiteY1" fmla="*/ 80010 h 660008"/>
                <a:gd name="connsiteX2" fmla="*/ 1033401 w 1046843"/>
                <a:gd name="connsiteY2" fmla="*/ 527654 h 660008"/>
                <a:gd name="connsiteX3" fmla="*/ 232685 w 1046843"/>
                <a:gd name="connsiteY3" fmla="*/ 603854 h 660008"/>
                <a:gd name="connsiteX4" fmla="*/ 26945 w 1046843"/>
                <a:gd name="connsiteY4" fmla="*/ 0 h 660008"/>
                <a:gd name="connsiteX0" fmla="*/ 26945 w 1054476"/>
                <a:gd name="connsiteY0" fmla="*/ 0 h 660008"/>
                <a:gd name="connsiteX1" fmla="*/ 907671 w 1054476"/>
                <a:gd name="connsiteY1" fmla="*/ 80010 h 660008"/>
                <a:gd name="connsiteX2" fmla="*/ 1033401 w 1054476"/>
                <a:gd name="connsiteY2" fmla="*/ 527654 h 660008"/>
                <a:gd name="connsiteX3" fmla="*/ 232685 w 1054476"/>
                <a:gd name="connsiteY3" fmla="*/ 603854 h 660008"/>
                <a:gd name="connsiteX4" fmla="*/ 26945 w 1054476"/>
                <a:gd name="connsiteY4" fmla="*/ 0 h 660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476" h="660008">
                  <a:moveTo>
                    <a:pt x="26945" y="0"/>
                  </a:moveTo>
                  <a:lnTo>
                    <a:pt x="907671" y="80010"/>
                  </a:lnTo>
                  <a:cubicBezTo>
                    <a:pt x="1025781" y="156835"/>
                    <a:pt x="1090551" y="370819"/>
                    <a:pt x="1033401" y="527654"/>
                  </a:cubicBezTo>
                  <a:cubicBezTo>
                    <a:pt x="1033196" y="606394"/>
                    <a:pt x="781530" y="734664"/>
                    <a:pt x="232685" y="603854"/>
                  </a:cubicBezTo>
                  <a:cubicBezTo>
                    <a:pt x="126005" y="410189"/>
                    <a:pt x="-72115" y="212715"/>
                    <a:pt x="2694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Trapezio 28">
              <a:extLst>
                <a:ext uri="{FF2B5EF4-FFF2-40B4-BE49-F238E27FC236}">
                  <a16:creationId xmlns:a16="http://schemas.microsoft.com/office/drawing/2014/main" id="{163F86AE-41CB-DD10-C63C-14CB911D8185}"/>
                </a:ext>
              </a:extLst>
            </p:cNvPr>
            <p:cNvSpPr/>
            <p:nvPr/>
          </p:nvSpPr>
          <p:spPr>
            <a:xfrm rot="10800000">
              <a:off x="8050549" y="2047326"/>
              <a:ext cx="1304608" cy="1024419"/>
            </a:xfrm>
            <a:custGeom>
              <a:avLst/>
              <a:gdLst>
                <a:gd name="connsiteX0" fmla="*/ 0 w 1017129"/>
                <a:gd name="connsiteY0" fmla="*/ 932501 h 932501"/>
                <a:gd name="connsiteX1" fmla="*/ 122316 w 1017129"/>
                <a:gd name="connsiteY1" fmla="*/ 0 h 932501"/>
                <a:gd name="connsiteX2" fmla="*/ 894813 w 1017129"/>
                <a:gd name="connsiteY2" fmla="*/ 0 h 932501"/>
                <a:gd name="connsiteX3" fmla="*/ 1017129 w 1017129"/>
                <a:gd name="connsiteY3" fmla="*/ 932501 h 932501"/>
                <a:gd name="connsiteX4" fmla="*/ 0 w 1017129"/>
                <a:gd name="connsiteY4" fmla="*/ 932501 h 932501"/>
                <a:gd name="connsiteX0" fmla="*/ 0 w 1192389"/>
                <a:gd name="connsiteY0" fmla="*/ 932501 h 932501"/>
                <a:gd name="connsiteX1" fmla="*/ 122316 w 1192389"/>
                <a:gd name="connsiteY1" fmla="*/ 0 h 932501"/>
                <a:gd name="connsiteX2" fmla="*/ 894813 w 1192389"/>
                <a:gd name="connsiteY2" fmla="*/ 0 h 932501"/>
                <a:gd name="connsiteX3" fmla="*/ 1192389 w 1192389"/>
                <a:gd name="connsiteY3" fmla="*/ 909641 h 932501"/>
                <a:gd name="connsiteX4" fmla="*/ 0 w 1192389"/>
                <a:gd name="connsiteY4" fmla="*/ 932501 h 93250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825821 h 1023941"/>
                <a:gd name="connsiteX1" fmla="*/ 175656 w 1253349"/>
                <a:gd name="connsiteY1" fmla="*/ 0 h 1023941"/>
                <a:gd name="connsiteX2" fmla="*/ 955773 w 1253349"/>
                <a:gd name="connsiteY2" fmla="*/ 114300 h 1023941"/>
                <a:gd name="connsiteX3" fmla="*/ 1253349 w 1253349"/>
                <a:gd name="connsiteY3" fmla="*/ 1023941 h 1023941"/>
                <a:gd name="connsiteX4" fmla="*/ 0 w 1253349"/>
                <a:gd name="connsiteY4" fmla="*/ 825821 h 1023941"/>
                <a:gd name="connsiteX0" fmla="*/ 0 w 1253349"/>
                <a:gd name="connsiteY0" fmla="*/ 841061 h 1039181"/>
                <a:gd name="connsiteX1" fmla="*/ 175656 w 1253349"/>
                <a:gd name="connsiteY1" fmla="*/ 15240 h 1039181"/>
                <a:gd name="connsiteX2" fmla="*/ 963393 w 1253349"/>
                <a:gd name="connsiteY2" fmla="*/ 0 h 1039181"/>
                <a:gd name="connsiteX3" fmla="*/ 1253349 w 1253349"/>
                <a:gd name="connsiteY3" fmla="*/ 1039181 h 1039181"/>
                <a:gd name="connsiteX4" fmla="*/ 0 w 1253349"/>
                <a:gd name="connsiteY4" fmla="*/ 841061 h 1039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3349" h="1039181">
                  <a:moveTo>
                    <a:pt x="0" y="841061"/>
                  </a:moveTo>
                  <a:cubicBezTo>
                    <a:pt x="61092" y="603887"/>
                    <a:pt x="152664" y="336234"/>
                    <a:pt x="175656" y="15240"/>
                  </a:cubicBezTo>
                  <a:lnTo>
                    <a:pt x="963393" y="0"/>
                  </a:lnTo>
                  <a:cubicBezTo>
                    <a:pt x="994005" y="371794"/>
                    <a:pt x="1100817" y="568327"/>
                    <a:pt x="1253349" y="1039181"/>
                  </a:cubicBezTo>
                  <a:lnTo>
                    <a:pt x="0" y="841061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Trapezio 37">
              <a:extLst>
                <a:ext uri="{FF2B5EF4-FFF2-40B4-BE49-F238E27FC236}">
                  <a16:creationId xmlns:a16="http://schemas.microsoft.com/office/drawing/2014/main" id="{0C0CAB64-823E-324B-2AC0-16AB90E3E519}"/>
                </a:ext>
              </a:extLst>
            </p:cNvPr>
            <p:cNvSpPr/>
            <p:nvPr/>
          </p:nvSpPr>
          <p:spPr>
            <a:xfrm rot="12826572" flipH="1">
              <a:off x="10125367" y="2058819"/>
              <a:ext cx="600493" cy="693589"/>
            </a:xfrm>
            <a:custGeom>
              <a:avLst/>
              <a:gdLst>
                <a:gd name="connsiteX0" fmla="*/ 0 w 653937"/>
                <a:gd name="connsiteY0" fmla="*/ 658283 h 658283"/>
                <a:gd name="connsiteX1" fmla="*/ 110496 w 653937"/>
                <a:gd name="connsiteY1" fmla="*/ 0 h 658283"/>
                <a:gd name="connsiteX2" fmla="*/ 543441 w 653937"/>
                <a:gd name="connsiteY2" fmla="*/ 0 h 658283"/>
                <a:gd name="connsiteX3" fmla="*/ 653937 w 653937"/>
                <a:gd name="connsiteY3" fmla="*/ 658283 h 658283"/>
                <a:gd name="connsiteX4" fmla="*/ 0 w 653937"/>
                <a:gd name="connsiteY4" fmla="*/ 658283 h 658283"/>
                <a:gd name="connsiteX0" fmla="*/ 36933 w 690870"/>
                <a:gd name="connsiteY0" fmla="*/ 658283 h 658734"/>
                <a:gd name="connsiteX1" fmla="*/ 147429 w 690870"/>
                <a:gd name="connsiteY1" fmla="*/ 0 h 658734"/>
                <a:gd name="connsiteX2" fmla="*/ 580374 w 690870"/>
                <a:gd name="connsiteY2" fmla="*/ 0 h 658734"/>
                <a:gd name="connsiteX3" fmla="*/ 690870 w 690870"/>
                <a:gd name="connsiteY3" fmla="*/ 658283 h 658734"/>
                <a:gd name="connsiteX4" fmla="*/ 36933 w 690870"/>
                <a:gd name="connsiteY4" fmla="*/ 658283 h 658734"/>
                <a:gd name="connsiteX0" fmla="*/ 36933 w 690870"/>
                <a:gd name="connsiteY0" fmla="*/ 658283 h 719243"/>
                <a:gd name="connsiteX1" fmla="*/ 147429 w 690870"/>
                <a:gd name="connsiteY1" fmla="*/ 0 h 719243"/>
                <a:gd name="connsiteX2" fmla="*/ 580374 w 690870"/>
                <a:gd name="connsiteY2" fmla="*/ 0 h 719243"/>
                <a:gd name="connsiteX3" fmla="*/ 690870 w 690870"/>
                <a:gd name="connsiteY3" fmla="*/ 658283 h 719243"/>
                <a:gd name="connsiteX4" fmla="*/ 36933 w 690870"/>
                <a:gd name="connsiteY4" fmla="*/ 658283 h 719243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48676 w 702980"/>
                <a:gd name="connsiteY0" fmla="*/ 752153 h 866737"/>
                <a:gd name="connsiteX1" fmla="*/ 91620 w 702980"/>
                <a:gd name="connsiteY1" fmla="*/ 0 h 866737"/>
                <a:gd name="connsiteX2" fmla="*/ 592117 w 702980"/>
                <a:gd name="connsiteY2" fmla="*/ 93870 h 866737"/>
                <a:gd name="connsiteX3" fmla="*/ 702613 w 702980"/>
                <a:gd name="connsiteY3" fmla="*/ 752153 h 866737"/>
                <a:gd name="connsiteX4" fmla="*/ 48676 w 702980"/>
                <a:gd name="connsiteY4" fmla="*/ 752153 h 866737"/>
                <a:gd name="connsiteX0" fmla="*/ 42672 w 696976"/>
                <a:gd name="connsiteY0" fmla="*/ 752153 h 866737"/>
                <a:gd name="connsiteX1" fmla="*/ 85616 w 696976"/>
                <a:gd name="connsiteY1" fmla="*/ 0 h 866737"/>
                <a:gd name="connsiteX2" fmla="*/ 586113 w 696976"/>
                <a:gd name="connsiteY2" fmla="*/ 93870 h 866737"/>
                <a:gd name="connsiteX3" fmla="*/ 696609 w 696976"/>
                <a:gd name="connsiteY3" fmla="*/ 752153 h 866737"/>
                <a:gd name="connsiteX4" fmla="*/ 42672 w 696976"/>
                <a:gd name="connsiteY4" fmla="*/ 752153 h 86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976" h="866737">
                  <a:moveTo>
                    <a:pt x="42672" y="752153"/>
                  </a:moveTo>
                  <a:cubicBezTo>
                    <a:pt x="-72896" y="768945"/>
                    <a:pt x="82560" y="228815"/>
                    <a:pt x="85616" y="0"/>
                  </a:cubicBezTo>
                  <a:lnTo>
                    <a:pt x="586113" y="93870"/>
                  </a:lnTo>
                  <a:cubicBezTo>
                    <a:pt x="622945" y="313298"/>
                    <a:pt x="629297" y="464145"/>
                    <a:pt x="696609" y="752153"/>
                  </a:cubicBezTo>
                  <a:cubicBezTo>
                    <a:pt x="714850" y="919793"/>
                    <a:pt x="47291" y="889313"/>
                    <a:pt x="42672" y="75215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Ovale 17">
              <a:extLst>
                <a:ext uri="{FF2B5EF4-FFF2-40B4-BE49-F238E27FC236}">
                  <a16:creationId xmlns:a16="http://schemas.microsoft.com/office/drawing/2014/main" id="{E993FB2B-8495-3C7D-1E1F-0CEE2B6D95AA}"/>
                </a:ext>
              </a:extLst>
            </p:cNvPr>
            <p:cNvSpPr/>
            <p:nvPr/>
          </p:nvSpPr>
          <p:spPr>
            <a:xfrm>
              <a:off x="10323047" y="2111767"/>
              <a:ext cx="436240" cy="3092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Ovale 21">
              <a:extLst>
                <a:ext uri="{FF2B5EF4-FFF2-40B4-BE49-F238E27FC236}">
                  <a16:creationId xmlns:a16="http://schemas.microsoft.com/office/drawing/2014/main" id="{BFE86F36-031E-425A-11E8-12281AA3C282}"/>
                </a:ext>
              </a:extLst>
            </p:cNvPr>
            <p:cNvSpPr/>
            <p:nvPr/>
          </p:nvSpPr>
          <p:spPr>
            <a:xfrm rot="19062449">
              <a:off x="9831871" y="910706"/>
              <a:ext cx="564197" cy="162779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Trapezio 42">
              <a:extLst>
                <a:ext uri="{FF2B5EF4-FFF2-40B4-BE49-F238E27FC236}">
                  <a16:creationId xmlns:a16="http://schemas.microsoft.com/office/drawing/2014/main" id="{BC1B0FB2-FB5F-AEEA-A151-8A8CC243EE88}"/>
                </a:ext>
              </a:extLst>
            </p:cNvPr>
            <p:cNvSpPr/>
            <p:nvPr/>
          </p:nvSpPr>
          <p:spPr>
            <a:xfrm rot="1959402">
              <a:off x="9626828" y="2574122"/>
              <a:ext cx="798272" cy="894474"/>
            </a:xfrm>
            <a:custGeom>
              <a:avLst/>
              <a:gdLst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722401 w 933837"/>
                <a:gd name="connsiteY2" fmla="*/ 0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878897"/>
                <a:gd name="connsiteY0" fmla="*/ 845746 h 845746"/>
                <a:gd name="connsiteX1" fmla="*/ 211437 w 878897"/>
                <a:gd name="connsiteY1" fmla="*/ 0 h 845746"/>
                <a:gd name="connsiteX2" fmla="*/ 635384 w 878897"/>
                <a:gd name="connsiteY2" fmla="*/ 19567 h 845746"/>
                <a:gd name="connsiteX3" fmla="*/ 878897 w 878897"/>
                <a:gd name="connsiteY3" fmla="*/ 844755 h 845746"/>
                <a:gd name="connsiteX4" fmla="*/ 0 w 878897"/>
                <a:gd name="connsiteY4" fmla="*/ 845746 h 845746"/>
                <a:gd name="connsiteX0" fmla="*/ 0 w 924445"/>
                <a:gd name="connsiteY0" fmla="*/ 845746 h 845746"/>
                <a:gd name="connsiteX1" fmla="*/ 211437 w 924445"/>
                <a:gd name="connsiteY1" fmla="*/ 0 h 845746"/>
                <a:gd name="connsiteX2" fmla="*/ 635384 w 924445"/>
                <a:gd name="connsiteY2" fmla="*/ 19567 h 845746"/>
                <a:gd name="connsiteX3" fmla="*/ 878897 w 924445"/>
                <a:gd name="connsiteY3" fmla="*/ 844755 h 845746"/>
                <a:gd name="connsiteX4" fmla="*/ 0 w 924445"/>
                <a:gd name="connsiteY4" fmla="*/ 845746 h 845746"/>
                <a:gd name="connsiteX0" fmla="*/ 0 w 924445"/>
                <a:gd name="connsiteY0" fmla="*/ 845746 h 895165"/>
                <a:gd name="connsiteX1" fmla="*/ 211437 w 924445"/>
                <a:gd name="connsiteY1" fmla="*/ 0 h 895165"/>
                <a:gd name="connsiteX2" fmla="*/ 635384 w 924445"/>
                <a:gd name="connsiteY2" fmla="*/ 19567 h 895165"/>
                <a:gd name="connsiteX3" fmla="*/ 878897 w 924445"/>
                <a:gd name="connsiteY3" fmla="*/ 844755 h 895165"/>
                <a:gd name="connsiteX4" fmla="*/ 0 w 924445"/>
                <a:gd name="connsiteY4" fmla="*/ 845746 h 895165"/>
                <a:gd name="connsiteX0" fmla="*/ 0 w 927114"/>
                <a:gd name="connsiteY0" fmla="*/ 856273 h 898070"/>
                <a:gd name="connsiteX1" fmla="*/ 214106 w 927114"/>
                <a:gd name="connsiteY1" fmla="*/ 0 h 898070"/>
                <a:gd name="connsiteX2" fmla="*/ 638053 w 927114"/>
                <a:gd name="connsiteY2" fmla="*/ 19567 h 898070"/>
                <a:gd name="connsiteX3" fmla="*/ 881566 w 927114"/>
                <a:gd name="connsiteY3" fmla="*/ 844755 h 898070"/>
                <a:gd name="connsiteX4" fmla="*/ 0 w 927114"/>
                <a:gd name="connsiteY4" fmla="*/ 856273 h 898070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888649"/>
                <a:gd name="connsiteY0" fmla="*/ 856273 h 907363"/>
                <a:gd name="connsiteX1" fmla="*/ 214106 w 888649"/>
                <a:gd name="connsiteY1" fmla="*/ 0 h 907363"/>
                <a:gd name="connsiteX2" fmla="*/ 638053 w 888649"/>
                <a:gd name="connsiteY2" fmla="*/ 19567 h 907363"/>
                <a:gd name="connsiteX3" fmla="*/ 830678 w 888649"/>
                <a:gd name="connsiteY3" fmla="*/ 818597 h 907363"/>
                <a:gd name="connsiteX4" fmla="*/ 0 w 888649"/>
                <a:gd name="connsiteY4" fmla="*/ 856273 h 907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49" h="907363">
                  <a:moveTo>
                    <a:pt x="0" y="856273"/>
                  </a:moveTo>
                  <a:cubicBezTo>
                    <a:pt x="6187" y="525446"/>
                    <a:pt x="76406" y="294961"/>
                    <a:pt x="214106" y="0"/>
                  </a:cubicBezTo>
                  <a:lnTo>
                    <a:pt x="638053" y="19567"/>
                  </a:lnTo>
                  <a:cubicBezTo>
                    <a:pt x="916004" y="361593"/>
                    <a:pt x="934010" y="548976"/>
                    <a:pt x="830678" y="818597"/>
                  </a:cubicBezTo>
                  <a:cubicBezTo>
                    <a:pt x="573727" y="931605"/>
                    <a:pt x="178789" y="928146"/>
                    <a:pt x="0" y="85627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9" name="Trapezio 43">
              <a:extLst>
                <a:ext uri="{FF2B5EF4-FFF2-40B4-BE49-F238E27FC236}">
                  <a16:creationId xmlns:a16="http://schemas.microsoft.com/office/drawing/2014/main" id="{F3DCF854-EBBF-3F40-B17C-88F7B7FAA92C}"/>
                </a:ext>
              </a:extLst>
            </p:cNvPr>
            <p:cNvSpPr/>
            <p:nvPr/>
          </p:nvSpPr>
          <p:spPr>
            <a:xfrm rot="1803963">
              <a:off x="9733166" y="2620272"/>
              <a:ext cx="544607" cy="612528"/>
            </a:xfrm>
            <a:custGeom>
              <a:avLst/>
              <a:gdLst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6927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55288 h 655288"/>
                <a:gd name="connsiteX1" fmla="*/ 243832 w 729289"/>
                <a:gd name="connsiteY1" fmla="*/ 0 h 655288"/>
                <a:gd name="connsiteX2" fmla="*/ 500697 w 729289"/>
                <a:gd name="connsiteY2" fmla="*/ 15240 h 655288"/>
                <a:gd name="connsiteX3" fmla="*/ 729289 w 729289"/>
                <a:gd name="connsiteY3" fmla="*/ 655288 h 655288"/>
                <a:gd name="connsiteX4" fmla="*/ 0 w 729289"/>
                <a:gd name="connsiteY4" fmla="*/ 655288 h 655288"/>
                <a:gd name="connsiteX0" fmla="*/ 0 w 729289"/>
                <a:gd name="connsiteY0" fmla="*/ 640048 h 640048"/>
                <a:gd name="connsiteX1" fmla="*/ 251452 w 729289"/>
                <a:gd name="connsiteY1" fmla="*/ 762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858"/>
                <a:gd name="connsiteY0" fmla="*/ 687743 h 687743"/>
                <a:gd name="connsiteX1" fmla="*/ 251452 w 729858"/>
                <a:gd name="connsiteY1" fmla="*/ 55315 h 687743"/>
                <a:gd name="connsiteX2" fmla="*/ 500697 w 729858"/>
                <a:gd name="connsiteY2" fmla="*/ 47695 h 687743"/>
                <a:gd name="connsiteX3" fmla="*/ 729289 w 729858"/>
                <a:gd name="connsiteY3" fmla="*/ 687743 h 687743"/>
                <a:gd name="connsiteX4" fmla="*/ 0 w 729858"/>
                <a:gd name="connsiteY4" fmla="*/ 687743 h 687743"/>
                <a:gd name="connsiteX0" fmla="*/ 0 w 729858"/>
                <a:gd name="connsiteY0" fmla="*/ 687743 h 724996"/>
                <a:gd name="connsiteX1" fmla="*/ 251452 w 729858"/>
                <a:gd name="connsiteY1" fmla="*/ 55315 h 724996"/>
                <a:gd name="connsiteX2" fmla="*/ 500697 w 729858"/>
                <a:gd name="connsiteY2" fmla="*/ 47695 h 724996"/>
                <a:gd name="connsiteX3" fmla="*/ 729289 w 729858"/>
                <a:gd name="connsiteY3" fmla="*/ 687743 h 724996"/>
                <a:gd name="connsiteX4" fmla="*/ 0 w 729858"/>
                <a:gd name="connsiteY4" fmla="*/ 687743 h 724996"/>
                <a:gd name="connsiteX0" fmla="*/ 0 w 729858"/>
                <a:gd name="connsiteY0" fmla="*/ 687743 h 742369"/>
                <a:gd name="connsiteX1" fmla="*/ 251452 w 729858"/>
                <a:gd name="connsiteY1" fmla="*/ 55315 h 742369"/>
                <a:gd name="connsiteX2" fmla="*/ 500697 w 729858"/>
                <a:gd name="connsiteY2" fmla="*/ 47695 h 742369"/>
                <a:gd name="connsiteX3" fmla="*/ 729289 w 729858"/>
                <a:gd name="connsiteY3" fmla="*/ 687743 h 742369"/>
                <a:gd name="connsiteX4" fmla="*/ 0 w 729858"/>
                <a:gd name="connsiteY4" fmla="*/ 687743 h 7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858" h="742369">
                  <a:moveTo>
                    <a:pt x="0" y="687743"/>
                  </a:moveTo>
                  <a:cubicBezTo>
                    <a:pt x="15237" y="438834"/>
                    <a:pt x="68575" y="258504"/>
                    <a:pt x="251452" y="55315"/>
                  </a:cubicBezTo>
                  <a:cubicBezTo>
                    <a:pt x="334534" y="-15805"/>
                    <a:pt x="425235" y="-18345"/>
                    <a:pt x="500697" y="47695"/>
                  </a:cubicBezTo>
                  <a:cubicBezTo>
                    <a:pt x="668334" y="192464"/>
                    <a:pt x="736912" y="459154"/>
                    <a:pt x="729289" y="687743"/>
                  </a:cubicBezTo>
                  <a:cubicBezTo>
                    <a:pt x="524293" y="771563"/>
                    <a:pt x="197376" y="748703"/>
                    <a:pt x="0" y="68774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4" name="Trapezio 67">
              <a:extLst>
                <a:ext uri="{FF2B5EF4-FFF2-40B4-BE49-F238E27FC236}">
                  <a16:creationId xmlns:a16="http://schemas.microsoft.com/office/drawing/2014/main" id="{02E5040F-B246-625B-2C55-DC2537469126}"/>
                </a:ext>
              </a:extLst>
            </p:cNvPr>
            <p:cNvSpPr/>
            <p:nvPr/>
          </p:nvSpPr>
          <p:spPr>
            <a:xfrm rot="182189" flipH="1">
              <a:off x="8845329" y="3325439"/>
              <a:ext cx="999128" cy="1516701"/>
            </a:xfrm>
            <a:custGeom>
              <a:avLst/>
              <a:gdLst>
                <a:gd name="connsiteX0" fmla="*/ 0 w 1017409"/>
                <a:gd name="connsiteY0" fmla="*/ 1393390 h 1393390"/>
                <a:gd name="connsiteX1" fmla="*/ 149671 w 1017409"/>
                <a:gd name="connsiteY1" fmla="*/ 0 h 1393390"/>
                <a:gd name="connsiteX2" fmla="*/ 867738 w 1017409"/>
                <a:gd name="connsiteY2" fmla="*/ 0 h 1393390"/>
                <a:gd name="connsiteX3" fmla="*/ 1017409 w 1017409"/>
                <a:gd name="connsiteY3" fmla="*/ 1393390 h 1393390"/>
                <a:gd name="connsiteX4" fmla="*/ 0 w 1017409"/>
                <a:gd name="connsiteY4" fmla="*/ 1393390 h 1393390"/>
                <a:gd name="connsiteX0" fmla="*/ 0 w 961936"/>
                <a:gd name="connsiteY0" fmla="*/ 1393390 h 1393390"/>
                <a:gd name="connsiteX1" fmla="*/ 149671 w 961936"/>
                <a:gd name="connsiteY1" fmla="*/ 0 h 1393390"/>
                <a:gd name="connsiteX2" fmla="*/ 867738 w 961936"/>
                <a:gd name="connsiteY2" fmla="*/ 0 h 1393390"/>
                <a:gd name="connsiteX3" fmla="*/ 961936 w 961936"/>
                <a:gd name="connsiteY3" fmla="*/ 1392953 h 1393390"/>
                <a:gd name="connsiteX4" fmla="*/ 0 w 961936"/>
                <a:gd name="connsiteY4" fmla="*/ 1393390 h 1393390"/>
                <a:gd name="connsiteX0" fmla="*/ 0 w 990173"/>
                <a:gd name="connsiteY0" fmla="*/ 1393390 h 1393390"/>
                <a:gd name="connsiteX1" fmla="*/ 149671 w 990173"/>
                <a:gd name="connsiteY1" fmla="*/ 0 h 1393390"/>
                <a:gd name="connsiteX2" fmla="*/ 867738 w 990173"/>
                <a:gd name="connsiteY2" fmla="*/ 0 h 1393390"/>
                <a:gd name="connsiteX3" fmla="*/ 961936 w 990173"/>
                <a:gd name="connsiteY3" fmla="*/ 1392953 h 1393390"/>
                <a:gd name="connsiteX4" fmla="*/ 0 w 990173"/>
                <a:gd name="connsiteY4" fmla="*/ 1393390 h 1393390"/>
                <a:gd name="connsiteX0" fmla="*/ 0 w 990173"/>
                <a:gd name="connsiteY0" fmla="*/ 1393390 h 1393390"/>
                <a:gd name="connsiteX1" fmla="*/ 149671 w 990173"/>
                <a:gd name="connsiteY1" fmla="*/ 0 h 1393390"/>
                <a:gd name="connsiteX2" fmla="*/ 867738 w 990173"/>
                <a:gd name="connsiteY2" fmla="*/ 0 h 1393390"/>
                <a:gd name="connsiteX3" fmla="*/ 961936 w 990173"/>
                <a:gd name="connsiteY3" fmla="*/ 1392953 h 1393390"/>
                <a:gd name="connsiteX4" fmla="*/ 0 w 990173"/>
                <a:gd name="connsiteY4" fmla="*/ 1393390 h 1393390"/>
                <a:gd name="connsiteX0" fmla="*/ 0 w 990173"/>
                <a:gd name="connsiteY0" fmla="*/ 1393390 h 1411727"/>
                <a:gd name="connsiteX1" fmla="*/ 149671 w 990173"/>
                <a:gd name="connsiteY1" fmla="*/ 0 h 1411727"/>
                <a:gd name="connsiteX2" fmla="*/ 867738 w 990173"/>
                <a:gd name="connsiteY2" fmla="*/ 0 h 1411727"/>
                <a:gd name="connsiteX3" fmla="*/ 961936 w 990173"/>
                <a:gd name="connsiteY3" fmla="*/ 1392953 h 1411727"/>
                <a:gd name="connsiteX4" fmla="*/ 0 w 990173"/>
                <a:gd name="connsiteY4" fmla="*/ 1393390 h 1411727"/>
                <a:gd name="connsiteX0" fmla="*/ 11176 w 1001349"/>
                <a:gd name="connsiteY0" fmla="*/ 1393390 h 1411727"/>
                <a:gd name="connsiteX1" fmla="*/ 160847 w 1001349"/>
                <a:gd name="connsiteY1" fmla="*/ 0 h 1411727"/>
                <a:gd name="connsiteX2" fmla="*/ 878914 w 1001349"/>
                <a:gd name="connsiteY2" fmla="*/ 0 h 1411727"/>
                <a:gd name="connsiteX3" fmla="*/ 973112 w 1001349"/>
                <a:gd name="connsiteY3" fmla="*/ 1392953 h 1411727"/>
                <a:gd name="connsiteX4" fmla="*/ 11176 w 1001349"/>
                <a:gd name="connsiteY4" fmla="*/ 1393390 h 1411727"/>
                <a:gd name="connsiteX0" fmla="*/ 13018 w 1003191"/>
                <a:gd name="connsiteY0" fmla="*/ 1393390 h 1411727"/>
                <a:gd name="connsiteX1" fmla="*/ 162689 w 1003191"/>
                <a:gd name="connsiteY1" fmla="*/ 0 h 1411727"/>
                <a:gd name="connsiteX2" fmla="*/ 880756 w 1003191"/>
                <a:gd name="connsiteY2" fmla="*/ 0 h 1411727"/>
                <a:gd name="connsiteX3" fmla="*/ 974954 w 1003191"/>
                <a:gd name="connsiteY3" fmla="*/ 1392953 h 1411727"/>
                <a:gd name="connsiteX4" fmla="*/ 13018 w 1003191"/>
                <a:gd name="connsiteY4" fmla="*/ 1393390 h 1411727"/>
                <a:gd name="connsiteX0" fmla="*/ 13018 w 996432"/>
                <a:gd name="connsiteY0" fmla="*/ 1393390 h 1450462"/>
                <a:gd name="connsiteX1" fmla="*/ 162689 w 996432"/>
                <a:gd name="connsiteY1" fmla="*/ 0 h 1450462"/>
                <a:gd name="connsiteX2" fmla="*/ 880756 w 996432"/>
                <a:gd name="connsiteY2" fmla="*/ 0 h 1450462"/>
                <a:gd name="connsiteX3" fmla="*/ 967173 w 996432"/>
                <a:gd name="connsiteY3" fmla="*/ 1450461 h 1450462"/>
                <a:gd name="connsiteX4" fmla="*/ 13018 w 996432"/>
                <a:gd name="connsiteY4" fmla="*/ 1393390 h 1450462"/>
                <a:gd name="connsiteX0" fmla="*/ 12523 w 995937"/>
                <a:gd name="connsiteY0" fmla="*/ 1393390 h 1450462"/>
                <a:gd name="connsiteX1" fmla="*/ 162194 w 995937"/>
                <a:gd name="connsiteY1" fmla="*/ 0 h 1450462"/>
                <a:gd name="connsiteX2" fmla="*/ 880261 w 995937"/>
                <a:gd name="connsiteY2" fmla="*/ 0 h 1450462"/>
                <a:gd name="connsiteX3" fmla="*/ 966678 w 995937"/>
                <a:gd name="connsiteY3" fmla="*/ 1450461 h 1450462"/>
                <a:gd name="connsiteX4" fmla="*/ 12523 w 995937"/>
                <a:gd name="connsiteY4" fmla="*/ 1393390 h 1450462"/>
                <a:gd name="connsiteX0" fmla="*/ 12523 w 995937"/>
                <a:gd name="connsiteY0" fmla="*/ 1432747 h 1489819"/>
                <a:gd name="connsiteX1" fmla="*/ 162194 w 995937"/>
                <a:gd name="connsiteY1" fmla="*/ 39357 h 1489819"/>
                <a:gd name="connsiteX2" fmla="*/ 880261 w 995937"/>
                <a:gd name="connsiteY2" fmla="*/ 39357 h 1489819"/>
                <a:gd name="connsiteX3" fmla="*/ 966678 w 995937"/>
                <a:gd name="connsiteY3" fmla="*/ 1489818 h 1489819"/>
                <a:gd name="connsiteX4" fmla="*/ 12523 w 995937"/>
                <a:gd name="connsiteY4" fmla="*/ 1432747 h 1489819"/>
                <a:gd name="connsiteX0" fmla="*/ 12523 w 995937"/>
                <a:gd name="connsiteY0" fmla="*/ 1432747 h 1518816"/>
                <a:gd name="connsiteX1" fmla="*/ 162194 w 995937"/>
                <a:gd name="connsiteY1" fmla="*/ 39357 h 1518816"/>
                <a:gd name="connsiteX2" fmla="*/ 880261 w 995937"/>
                <a:gd name="connsiteY2" fmla="*/ 39357 h 1518816"/>
                <a:gd name="connsiteX3" fmla="*/ 966678 w 995937"/>
                <a:gd name="connsiteY3" fmla="*/ 1489818 h 1518816"/>
                <a:gd name="connsiteX4" fmla="*/ 12523 w 995937"/>
                <a:gd name="connsiteY4" fmla="*/ 1432747 h 1518816"/>
                <a:gd name="connsiteX0" fmla="*/ 12523 w 995937"/>
                <a:gd name="connsiteY0" fmla="*/ 1432747 h 1534940"/>
                <a:gd name="connsiteX1" fmla="*/ 162194 w 995937"/>
                <a:gd name="connsiteY1" fmla="*/ 39357 h 1534940"/>
                <a:gd name="connsiteX2" fmla="*/ 880261 w 995937"/>
                <a:gd name="connsiteY2" fmla="*/ 39357 h 1534940"/>
                <a:gd name="connsiteX3" fmla="*/ 966678 w 995937"/>
                <a:gd name="connsiteY3" fmla="*/ 1489818 h 1534940"/>
                <a:gd name="connsiteX4" fmla="*/ 12523 w 995937"/>
                <a:gd name="connsiteY4" fmla="*/ 1432747 h 1534940"/>
                <a:gd name="connsiteX0" fmla="*/ 12523 w 1004252"/>
                <a:gd name="connsiteY0" fmla="*/ 1436363 h 1538556"/>
                <a:gd name="connsiteX1" fmla="*/ 162194 w 1004252"/>
                <a:gd name="connsiteY1" fmla="*/ 42973 h 1538556"/>
                <a:gd name="connsiteX2" fmla="*/ 928330 w 1004252"/>
                <a:gd name="connsiteY2" fmla="*/ 30176 h 1538556"/>
                <a:gd name="connsiteX3" fmla="*/ 966678 w 1004252"/>
                <a:gd name="connsiteY3" fmla="*/ 1493434 h 1538556"/>
                <a:gd name="connsiteX4" fmla="*/ 12523 w 1004252"/>
                <a:gd name="connsiteY4" fmla="*/ 1436363 h 1538556"/>
                <a:gd name="connsiteX0" fmla="*/ 12523 w 993035"/>
                <a:gd name="connsiteY0" fmla="*/ 1436363 h 1538556"/>
                <a:gd name="connsiteX1" fmla="*/ 162194 w 993035"/>
                <a:gd name="connsiteY1" fmla="*/ 42973 h 1538556"/>
                <a:gd name="connsiteX2" fmla="*/ 928330 w 993035"/>
                <a:gd name="connsiteY2" fmla="*/ 30176 h 1538556"/>
                <a:gd name="connsiteX3" fmla="*/ 966678 w 993035"/>
                <a:gd name="connsiteY3" fmla="*/ 1493434 h 1538556"/>
                <a:gd name="connsiteX4" fmla="*/ 12523 w 993035"/>
                <a:gd name="connsiteY4" fmla="*/ 1436363 h 153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035" h="1538556">
                  <a:moveTo>
                    <a:pt x="12523" y="1436363"/>
                  </a:moveTo>
                  <a:cubicBezTo>
                    <a:pt x="-40980" y="1340577"/>
                    <a:pt x="89837" y="569014"/>
                    <a:pt x="162194" y="42973"/>
                  </a:cubicBezTo>
                  <a:cubicBezTo>
                    <a:pt x="321651" y="-45582"/>
                    <a:pt x="688974" y="30176"/>
                    <a:pt x="928330" y="30176"/>
                  </a:cubicBezTo>
                  <a:cubicBezTo>
                    <a:pt x="881718" y="765200"/>
                    <a:pt x="1057201" y="1098114"/>
                    <a:pt x="966678" y="1493434"/>
                  </a:cubicBezTo>
                  <a:cubicBezTo>
                    <a:pt x="516692" y="1568971"/>
                    <a:pt x="95716" y="1549484"/>
                    <a:pt x="12523" y="143636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5" name="Rettangolo 51">
              <a:extLst>
                <a:ext uri="{FF2B5EF4-FFF2-40B4-BE49-F238E27FC236}">
                  <a16:creationId xmlns:a16="http://schemas.microsoft.com/office/drawing/2014/main" id="{8B7827BA-CA5D-D5F5-3366-9A275E222023}"/>
                </a:ext>
              </a:extLst>
            </p:cNvPr>
            <p:cNvSpPr/>
            <p:nvPr/>
          </p:nvSpPr>
          <p:spPr>
            <a:xfrm rot="151533">
              <a:off x="8998121" y="3341635"/>
              <a:ext cx="655033" cy="712164"/>
            </a:xfrm>
            <a:custGeom>
              <a:avLst/>
              <a:gdLst>
                <a:gd name="connsiteX0" fmla="*/ 0 w 616619"/>
                <a:gd name="connsiteY0" fmla="*/ 0 h 621814"/>
                <a:gd name="connsiteX1" fmla="*/ 616619 w 616619"/>
                <a:gd name="connsiteY1" fmla="*/ 0 h 621814"/>
                <a:gd name="connsiteX2" fmla="*/ 616619 w 616619"/>
                <a:gd name="connsiteY2" fmla="*/ 621814 h 621814"/>
                <a:gd name="connsiteX3" fmla="*/ 0 w 616619"/>
                <a:gd name="connsiteY3" fmla="*/ 621814 h 621814"/>
                <a:gd name="connsiteX4" fmla="*/ 0 w 616619"/>
                <a:gd name="connsiteY4" fmla="*/ 0 h 621814"/>
                <a:gd name="connsiteX0" fmla="*/ 0 w 616619"/>
                <a:gd name="connsiteY0" fmla="*/ 0 h 688563"/>
                <a:gd name="connsiteX1" fmla="*/ 616619 w 616619"/>
                <a:gd name="connsiteY1" fmla="*/ 0 h 688563"/>
                <a:gd name="connsiteX2" fmla="*/ 616619 w 616619"/>
                <a:gd name="connsiteY2" fmla="*/ 621814 h 688563"/>
                <a:gd name="connsiteX3" fmla="*/ 0 w 616619"/>
                <a:gd name="connsiteY3" fmla="*/ 621814 h 688563"/>
                <a:gd name="connsiteX4" fmla="*/ 0 w 616619"/>
                <a:gd name="connsiteY4" fmla="*/ 0 h 688563"/>
                <a:gd name="connsiteX0" fmla="*/ 0 w 616619"/>
                <a:gd name="connsiteY0" fmla="*/ 0 h 708755"/>
                <a:gd name="connsiteX1" fmla="*/ 616619 w 616619"/>
                <a:gd name="connsiteY1" fmla="*/ 0 h 708755"/>
                <a:gd name="connsiteX2" fmla="*/ 616619 w 616619"/>
                <a:gd name="connsiteY2" fmla="*/ 621814 h 708755"/>
                <a:gd name="connsiteX3" fmla="*/ 0 w 616619"/>
                <a:gd name="connsiteY3" fmla="*/ 621814 h 708755"/>
                <a:gd name="connsiteX4" fmla="*/ 0 w 616619"/>
                <a:gd name="connsiteY4" fmla="*/ 0 h 708755"/>
                <a:gd name="connsiteX0" fmla="*/ 0 w 616619"/>
                <a:gd name="connsiteY0" fmla="*/ 0 h 711984"/>
                <a:gd name="connsiteX1" fmla="*/ 616619 w 616619"/>
                <a:gd name="connsiteY1" fmla="*/ 0 h 711984"/>
                <a:gd name="connsiteX2" fmla="*/ 616619 w 616619"/>
                <a:gd name="connsiteY2" fmla="*/ 621814 h 711984"/>
                <a:gd name="connsiteX3" fmla="*/ 0 w 616619"/>
                <a:gd name="connsiteY3" fmla="*/ 621814 h 711984"/>
                <a:gd name="connsiteX4" fmla="*/ 0 w 616619"/>
                <a:gd name="connsiteY4" fmla="*/ 0 h 711984"/>
                <a:gd name="connsiteX0" fmla="*/ 0 w 616619"/>
                <a:gd name="connsiteY0" fmla="*/ 0 h 712500"/>
                <a:gd name="connsiteX1" fmla="*/ 616619 w 616619"/>
                <a:gd name="connsiteY1" fmla="*/ 0 h 712500"/>
                <a:gd name="connsiteX2" fmla="*/ 616619 w 616619"/>
                <a:gd name="connsiteY2" fmla="*/ 621814 h 712500"/>
                <a:gd name="connsiteX3" fmla="*/ 0 w 616619"/>
                <a:gd name="connsiteY3" fmla="*/ 621814 h 712500"/>
                <a:gd name="connsiteX4" fmla="*/ 0 w 616619"/>
                <a:gd name="connsiteY4" fmla="*/ 0 h 712500"/>
                <a:gd name="connsiteX0" fmla="*/ 0 w 630030"/>
                <a:gd name="connsiteY0" fmla="*/ 0 h 712500"/>
                <a:gd name="connsiteX1" fmla="*/ 630030 w 630030"/>
                <a:gd name="connsiteY1" fmla="*/ 2440 h 712500"/>
                <a:gd name="connsiteX2" fmla="*/ 616619 w 630030"/>
                <a:gd name="connsiteY2" fmla="*/ 621814 h 712500"/>
                <a:gd name="connsiteX3" fmla="*/ 0 w 630030"/>
                <a:gd name="connsiteY3" fmla="*/ 621814 h 712500"/>
                <a:gd name="connsiteX4" fmla="*/ 0 w 630030"/>
                <a:gd name="connsiteY4" fmla="*/ 0 h 712500"/>
                <a:gd name="connsiteX0" fmla="*/ 0 w 616619"/>
                <a:gd name="connsiteY0" fmla="*/ 0 h 712500"/>
                <a:gd name="connsiteX1" fmla="*/ 583210 w 616619"/>
                <a:gd name="connsiteY1" fmla="*/ 16091 h 712500"/>
                <a:gd name="connsiteX2" fmla="*/ 616619 w 616619"/>
                <a:gd name="connsiteY2" fmla="*/ 621814 h 712500"/>
                <a:gd name="connsiteX3" fmla="*/ 0 w 616619"/>
                <a:gd name="connsiteY3" fmla="*/ 621814 h 712500"/>
                <a:gd name="connsiteX4" fmla="*/ 0 w 616619"/>
                <a:gd name="connsiteY4" fmla="*/ 0 h 712500"/>
                <a:gd name="connsiteX0" fmla="*/ 0 w 629296"/>
                <a:gd name="connsiteY0" fmla="*/ 0 h 712500"/>
                <a:gd name="connsiteX1" fmla="*/ 629296 w 629296"/>
                <a:gd name="connsiteY1" fmla="*/ 21703 h 712500"/>
                <a:gd name="connsiteX2" fmla="*/ 616619 w 629296"/>
                <a:gd name="connsiteY2" fmla="*/ 621814 h 712500"/>
                <a:gd name="connsiteX3" fmla="*/ 0 w 629296"/>
                <a:gd name="connsiteY3" fmla="*/ 621814 h 712500"/>
                <a:gd name="connsiteX4" fmla="*/ 0 w 629296"/>
                <a:gd name="connsiteY4" fmla="*/ 0 h 712500"/>
                <a:gd name="connsiteX0" fmla="*/ 0 w 629296"/>
                <a:gd name="connsiteY0" fmla="*/ 11210 h 723710"/>
                <a:gd name="connsiteX1" fmla="*/ 629296 w 629296"/>
                <a:gd name="connsiteY1" fmla="*/ 32913 h 723710"/>
                <a:gd name="connsiteX2" fmla="*/ 616619 w 629296"/>
                <a:gd name="connsiteY2" fmla="*/ 633024 h 723710"/>
                <a:gd name="connsiteX3" fmla="*/ 0 w 629296"/>
                <a:gd name="connsiteY3" fmla="*/ 633024 h 723710"/>
                <a:gd name="connsiteX4" fmla="*/ 0 w 629296"/>
                <a:gd name="connsiteY4" fmla="*/ 11210 h 723710"/>
                <a:gd name="connsiteX0" fmla="*/ 0 w 629296"/>
                <a:gd name="connsiteY0" fmla="*/ 31201 h 743701"/>
                <a:gd name="connsiteX1" fmla="*/ 629296 w 629296"/>
                <a:gd name="connsiteY1" fmla="*/ 52904 h 743701"/>
                <a:gd name="connsiteX2" fmla="*/ 616619 w 629296"/>
                <a:gd name="connsiteY2" fmla="*/ 653015 h 743701"/>
                <a:gd name="connsiteX3" fmla="*/ 0 w 629296"/>
                <a:gd name="connsiteY3" fmla="*/ 653015 h 743701"/>
                <a:gd name="connsiteX4" fmla="*/ 0 w 629296"/>
                <a:gd name="connsiteY4" fmla="*/ 31201 h 74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296" h="743701">
                  <a:moveTo>
                    <a:pt x="0" y="31201"/>
                  </a:moveTo>
                  <a:cubicBezTo>
                    <a:pt x="200260" y="-15942"/>
                    <a:pt x="415878" y="-10414"/>
                    <a:pt x="629296" y="52904"/>
                  </a:cubicBezTo>
                  <a:lnTo>
                    <a:pt x="616619" y="653015"/>
                  </a:lnTo>
                  <a:cubicBezTo>
                    <a:pt x="436182" y="804442"/>
                    <a:pt x="84588" y="739080"/>
                    <a:pt x="0" y="653015"/>
                  </a:cubicBezTo>
                  <a:lnTo>
                    <a:pt x="0" y="31201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6" name="Rettangolo con angoli arrotondati 45">
              <a:extLst>
                <a:ext uri="{FF2B5EF4-FFF2-40B4-BE49-F238E27FC236}">
                  <a16:creationId xmlns:a16="http://schemas.microsoft.com/office/drawing/2014/main" id="{A4AE85AF-2697-00D9-C1FA-177567834E2D}"/>
                </a:ext>
              </a:extLst>
            </p:cNvPr>
            <p:cNvSpPr/>
            <p:nvPr/>
          </p:nvSpPr>
          <p:spPr>
            <a:xfrm rot="219375">
              <a:off x="9010416" y="3345421"/>
              <a:ext cx="187993" cy="46493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7" name="Esagono 65">
              <a:extLst>
                <a:ext uri="{FF2B5EF4-FFF2-40B4-BE49-F238E27FC236}">
                  <a16:creationId xmlns:a16="http://schemas.microsoft.com/office/drawing/2014/main" id="{3164BFC5-0430-1254-D58A-BC022D793C5B}"/>
                </a:ext>
              </a:extLst>
            </p:cNvPr>
            <p:cNvSpPr/>
            <p:nvPr/>
          </p:nvSpPr>
          <p:spPr>
            <a:xfrm>
              <a:off x="7715130" y="1126822"/>
              <a:ext cx="898716" cy="1259049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0" name="Esagono 65">
              <a:extLst>
                <a:ext uri="{FF2B5EF4-FFF2-40B4-BE49-F238E27FC236}">
                  <a16:creationId xmlns:a16="http://schemas.microsoft.com/office/drawing/2014/main" id="{8A7FB822-0FA5-3224-9264-AF43D3E4D0DD}"/>
                </a:ext>
              </a:extLst>
            </p:cNvPr>
            <p:cNvSpPr/>
            <p:nvPr/>
          </p:nvSpPr>
          <p:spPr>
            <a:xfrm flipH="1">
              <a:off x="8823436" y="1117307"/>
              <a:ext cx="831218" cy="1259049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38F94CCE-4FDB-B85D-3B35-A9BDD7A8585D}"/>
                </a:ext>
              </a:extLst>
            </p:cNvPr>
            <p:cNvSpPr/>
            <p:nvPr/>
          </p:nvSpPr>
          <p:spPr>
            <a:xfrm>
              <a:off x="7984290" y="1314991"/>
              <a:ext cx="1475285" cy="138028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2" name="Gruppo 51">
              <a:extLst>
                <a:ext uri="{FF2B5EF4-FFF2-40B4-BE49-F238E27FC236}">
                  <a16:creationId xmlns:a16="http://schemas.microsoft.com/office/drawing/2014/main" id="{84D702D1-053E-51FE-8B94-4075D5A62476}"/>
                </a:ext>
              </a:extLst>
            </p:cNvPr>
            <p:cNvGrpSpPr/>
            <p:nvPr/>
          </p:nvGrpSpPr>
          <p:grpSpPr>
            <a:xfrm>
              <a:off x="9255545" y="1064869"/>
              <a:ext cx="1037387" cy="926950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103" name="Ritardo 102">
                <a:extLst>
                  <a:ext uri="{FF2B5EF4-FFF2-40B4-BE49-F238E27FC236}">
                    <a16:creationId xmlns:a16="http://schemas.microsoft.com/office/drawing/2014/main" id="{7CFDB66B-265F-5199-56F2-9CE6DA7B877F}"/>
                  </a:ext>
                </a:extLst>
              </p:cNvPr>
              <p:cNvSpPr/>
              <p:nvPr/>
            </p:nvSpPr>
            <p:spPr>
              <a:xfrm rot="5197850">
                <a:off x="7361545" y="1462022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4" name="Cerchio parziale 103">
                <a:extLst>
                  <a:ext uri="{FF2B5EF4-FFF2-40B4-BE49-F238E27FC236}">
                    <a16:creationId xmlns:a16="http://schemas.microsoft.com/office/drawing/2014/main" id="{A4B0ACED-D9EE-1AAB-8236-33D30F5B114D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" name="Figura a mano libera: forma 52">
              <a:extLst>
                <a:ext uri="{FF2B5EF4-FFF2-40B4-BE49-F238E27FC236}">
                  <a16:creationId xmlns:a16="http://schemas.microsoft.com/office/drawing/2014/main" id="{79CB3E22-99DD-9FD3-DE2A-DC1C6DC6452B}"/>
                </a:ext>
              </a:extLst>
            </p:cNvPr>
            <p:cNvSpPr/>
            <p:nvPr/>
          </p:nvSpPr>
          <p:spPr>
            <a:xfrm>
              <a:off x="8889978" y="6161416"/>
              <a:ext cx="891279" cy="296342"/>
            </a:xfrm>
            <a:custGeom>
              <a:avLst/>
              <a:gdLst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95300 w 857250"/>
                <a:gd name="connsiteY2" fmla="*/ 18669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83870 w 857250"/>
                <a:gd name="connsiteY2" fmla="*/ 16002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252004"/>
                <a:gd name="connsiteX1" fmla="*/ 72390 w 857250"/>
                <a:gd name="connsiteY1" fmla="*/ 3810 h 252004"/>
                <a:gd name="connsiteX2" fmla="*/ 483870 w 857250"/>
                <a:gd name="connsiteY2" fmla="*/ 160020 h 252004"/>
                <a:gd name="connsiteX3" fmla="*/ 811530 w 857250"/>
                <a:gd name="connsiteY3" fmla="*/ 0 h 252004"/>
                <a:gd name="connsiteX4" fmla="*/ 857250 w 857250"/>
                <a:gd name="connsiteY4" fmla="*/ 186690 h 252004"/>
                <a:gd name="connsiteX5" fmla="*/ 0 w 857250"/>
                <a:gd name="connsiteY5" fmla="*/ 129540 h 252004"/>
                <a:gd name="connsiteX0" fmla="*/ 313 w 857563"/>
                <a:gd name="connsiteY0" fmla="*/ 129540 h 276462"/>
                <a:gd name="connsiteX1" fmla="*/ 72703 w 857563"/>
                <a:gd name="connsiteY1" fmla="*/ 3810 h 276462"/>
                <a:gd name="connsiteX2" fmla="*/ 484183 w 857563"/>
                <a:gd name="connsiteY2" fmla="*/ 160020 h 276462"/>
                <a:gd name="connsiteX3" fmla="*/ 811843 w 857563"/>
                <a:gd name="connsiteY3" fmla="*/ 0 h 276462"/>
                <a:gd name="connsiteX4" fmla="*/ 857563 w 857563"/>
                <a:gd name="connsiteY4" fmla="*/ 186690 h 276462"/>
                <a:gd name="connsiteX5" fmla="*/ 313 w 857563"/>
                <a:gd name="connsiteY5" fmla="*/ 129540 h 276462"/>
                <a:gd name="connsiteX0" fmla="*/ 4085 w 861335"/>
                <a:gd name="connsiteY0" fmla="*/ 129540 h 276462"/>
                <a:gd name="connsiteX1" fmla="*/ 76475 w 861335"/>
                <a:gd name="connsiteY1" fmla="*/ 3810 h 276462"/>
                <a:gd name="connsiteX2" fmla="*/ 487955 w 861335"/>
                <a:gd name="connsiteY2" fmla="*/ 160020 h 276462"/>
                <a:gd name="connsiteX3" fmla="*/ 815615 w 861335"/>
                <a:gd name="connsiteY3" fmla="*/ 0 h 276462"/>
                <a:gd name="connsiteX4" fmla="*/ 861335 w 861335"/>
                <a:gd name="connsiteY4" fmla="*/ 186690 h 276462"/>
                <a:gd name="connsiteX5" fmla="*/ 4085 w 861335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3690 h 300612"/>
                <a:gd name="connsiteX1" fmla="*/ 78760 w 887664"/>
                <a:gd name="connsiteY1" fmla="*/ 27960 h 300612"/>
                <a:gd name="connsiteX2" fmla="*/ 490240 w 887664"/>
                <a:gd name="connsiteY2" fmla="*/ 184170 h 300612"/>
                <a:gd name="connsiteX3" fmla="*/ 817900 w 887664"/>
                <a:gd name="connsiteY3" fmla="*/ 24150 h 300612"/>
                <a:gd name="connsiteX4" fmla="*/ 863620 w 887664"/>
                <a:gd name="connsiteY4" fmla="*/ 210840 h 300612"/>
                <a:gd name="connsiteX5" fmla="*/ 6370 w 887664"/>
                <a:gd name="connsiteY5" fmla="*/ 153690 h 30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7664" h="300612">
                  <a:moveTo>
                    <a:pt x="6370" y="153690"/>
                  </a:moveTo>
                  <a:cubicBezTo>
                    <a:pt x="-15220" y="88920"/>
                    <a:pt x="20340" y="73680"/>
                    <a:pt x="78760" y="27960"/>
                  </a:cubicBezTo>
                  <a:cubicBezTo>
                    <a:pt x="166390" y="11450"/>
                    <a:pt x="337840" y="196870"/>
                    <a:pt x="490240" y="184170"/>
                  </a:cubicBezTo>
                  <a:cubicBezTo>
                    <a:pt x="637560" y="161310"/>
                    <a:pt x="769640" y="-74910"/>
                    <a:pt x="817900" y="24150"/>
                  </a:cubicBezTo>
                  <a:cubicBezTo>
                    <a:pt x="894100" y="67330"/>
                    <a:pt x="905530" y="171470"/>
                    <a:pt x="863620" y="210840"/>
                  </a:cubicBezTo>
                  <a:cubicBezTo>
                    <a:pt x="535960" y="378480"/>
                    <a:pt x="-8870" y="283230"/>
                    <a:pt x="6370" y="15369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4" name="Ovale 53">
              <a:extLst>
                <a:ext uri="{FF2B5EF4-FFF2-40B4-BE49-F238E27FC236}">
                  <a16:creationId xmlns:a16="http://schemas.microsoft.com/office/drawing/2014/main" id="{923BF395-8EF7-276D-8EED-C8DA656E76FD}"/>
                </a:ext>
              </a:extLst>
            </p:cNvPr>
            <p:cNvSpPr/>
            <p:nvPr/>
          </p:nvSpPr>
          <p:spPr>
            <a:xfrm rot="556420">
              <a:off x="8774880" y="5770738"/>
              <a:ext cx="772156" cy="24422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5" name="Gruppo 54">
              <a:extLst>
                <a:ext uri="{FF2B5EF4-FFF2-40B4-BE49-F238E27FC236}">
                  <a16:creationId xmlns:a16="http://schemas.microsoft.com/office/drawing/2014/main" id="{0625C930-4AB2-51C4-EA89-D9630B1F362D}"/>
                </a:ext>
              </a:extLst>
            </p:cNvPr>
            <p:cNvGrpSpPr/>
            <p:nvPr/>
          </p:nvGrpSpPr>
          <p:grpSpPr>
            <a:xfrm>
              <a:off x="8774517" y="4739538"/>
              <a:ext cx="960490" cy="1214335"/>
              <a:chOff x="8774517" y="4918684"/>
              <a:chExt cx="922752" cy="1231833"/>
            </a:xfrm>
          </p:grpSpPr>
          <p:sp>
            <p:nvSpPr>
              <p:cNvPr id="101" name="Rettangolo 70">
                <a:extLst>
                  <a:ext uri="{FF2B5EF4-FFF2-40B4-BE49-F238E27FC236}">
                    <a16:creationId xmlns:a16="http://schemas.microsoft.com/office/drawing/2014/main" id="{E7C1A5F4-F663-A66A-500C-7BD9F984C869}"/>
                  </a:ext>
                </a:extLst>
              </p:cNvPr>
              <p:cNvSpPr/>
              <p:nvPr/>
            </p:nvSpPr>
            <p:spPr>
              <a:xfrm rot="282320" flipH="1">
                <a:off x="8774517" y="4918684"/>
                <a:ext cx="922752" cy="1231833"/>
              </a:xfrm>
              <a:custGeom>
                <a:avLst/>
                <a:gdLst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20569 w 776240"/>
                  <a:gd name="connsiteY0" fmla="*/ 0 h 1499616"/>
                  <a:gd name="connsiteX1" fmla="*/ 776240 w 776240"/>
                  <a:gd name="connsiteY1" fmla="*/ 0 h 1499616"/>
                  <a:gd name="connsiteX2" fmla="*/ 776240 w 776240"/>
                  <a:gd name="connsiteY2" fmla="*/ 1499616 h 1499616"/>
                  <a:gd name="connsiteX3" fmla="*/ 20569 w 776240"/>
                  <a:gd name="connsiteY3" fmla="*/ 1499616 h 1499616"/>
                  <a:gd name="connsiteX4" fmla="*/ 20569 w 776240"/>
                  <a:gd name="connsiteY4" fmla="*/ 0 h 1499616"/>
                  <a:gd name="connsiteX0" fmla="*/ 20569 w 835845"/>
                  <a:gd name="connsiteY0" fmla="*/ 0 h 1499616"/>
                  <a:gd name="connsiteX1" fmla="*/ 776240 w 835845"/>
                  <a:gd name="connsiteY1" fmla="*/ 0 h 1499616"/>
                  <a:gd name="connsiteX2" fmla="*/ 776240 w 835845"/>
                  <a:gd name="connsiteY2" fmla="*/ 1499616 h 1499616"/>
                  <a:gd name="connsiteX3" fmla="*/ 20569 w 835845"/>
                  <a:gd name="connsiteY3" fmla="*/ 1499616 h 1499616"/>
                  <a:gd name="connsiteX4" fmla="*/ 20569 w 835845"/>
                  <a:gd name="connsiteY4" fmla="*/ 0 h 1499616"/>
                  <a:gd name="connsiteX0" fmla="*/ 20569 w 818819"/>
                  <a:gd name="connsiteY0" fmla="*/ 0 h 1499616"/>
                  <a:gd name="connsiteX1" fmla="*/ 776240 w 818819"/>
                  <a:gd name="connsiteY1" fmla="*/ 0 h 1499616"/>
                  <a:gd name="connsiteX2" fmla="*/ 684800 w 818819"/>
                  <a:gd name="connsiteY2" fmla="*/ 1493520 h 1499616"/>
                  <a:gd name="connsiteX3" fmla="*/ 20569 w 818819"/>
                  <a:gd name="connsiteY3" fmla="*/ 1499616 h 1499616"/>
                  <a:gd name="connsiteX4" fmla="*/ 20569 w 818819"/>
                  <a:gd name="connsiteY4" fmla="*/ 0 h 1499616"/>
                  <a:gd name="connsiteX0" fmla="*/ 20569 w 818819"/>
                  <a:gd name="connsiteY0" fmla="*/ 0 h 1547056"/>
                  <a:gd name="connsiteX1" fmla="*/ 776240 w 818819"/>
                  <a:gd name="connsiteY1" fmla="*/ 0 h 1547056"/>
                  <a:gd name="connsiteX2" fmla="*/ 684800 w 818819"/>
                  <a:gd name="connsiteY2" fmla="*/ 1493520 h 1547056"/>
                  <a:gd name="connsiteX3" fmla="*/ 20569 w 818819"/>
                  <a:gd name="connsiteY3" fmla="*/ 1499616 h 1547056"/>
                  <a:gd name="connsiteX4" fmla="*/ 20569 w 818819"/>
                  <a:gd name="connsiteY4" fmla="*/ 0 h 1547056"/>
                  <a:gd name="connsiteX0" fmla="*/ 20569 w 826508"/>
                  <a:gd name="connsiteY0" fmla="*/ 0 h 1499616"/>
                  <a:gd name="connsiteX1" fmla="*/ 776240 w 826508"/>
                  <a:gd name="connsiteY1" fmla="*/ 0 h 1499616"/>
                  <a:gd name="connsiteX2" fmla="*/ 733667 w 826508"/>
                  <a:gd name="connsiteY2" fmla="*/ 1170381 h 1499616"/>
                  <a:gd name="connsiteX3" fmla="*/ 20569 w 826508"/>
                  <a:gd name="connsiteY3" fmla="*/ 1499616 h 1499616"/>
                  <a:gd name="connsiteX4" fmla="*/ 20569 w 826508"/>
                  <a:gd name="connsiteY4" fmla="*/ 0 h 1499616"/>
                  <a:gd name="connsiteX0" fmla="*/ 20569 w 827210"/>
                  <a:gd name="connsiteY0" fmla="*/ 0 h 1499616"/>
                  <a:gd name="connsiteX1" fmla="*/ 776240 w 827210"/>
                  <a:gd name="connsiteY1" fmla="*/ 0 h 1499616"/>
                  <a:gd name="connsiteX2" fmla="*/ 737403 w 827210"/>
                  <a:gd name="connsiteY2" fmla="*/ 1192367 h 1499616"/>
                  <a:gd name="connsiteX3" fmla="*/ 20569 w 827210"/>
                  <a:gd name="connsiteY3" fmla="*/ 1499616 h 1499616"/>
                  <a:gd name="connsiteX4" fmla="*/ 20569 w 827210"/>
                  <a:gd name="connsiteY4" fmla="*/ 0 h 1499616"/>
                  <a:gd name="connsiteX0" fmla="*/ 20569 w 841645"/>
                  <a:gd name="connsiteY0" fmla="*/ 0 h 1499616"/>
                  <a:gd name="connsiteX1" fmla="*/ 776240 w 841645"/>
                  <a:gd name="connsiteY1" fmla="*/ 0 h 1499616"/>
                  <a:gd name="connsiteX2" fmla="*/ 737403 w 841645"/>
                  <a:gd name="connsiteY2" fmla="*/ 1192367 h 1499616"/>
                  <a:gd name="connsiteX3" fmla="*/ 20569 w 841645"/>
                  <a:gd name="connsiteY3" fmla="*/ 1499616 h 1499616"/>
                  <a:gd name="connsiteX4" fmla="*/ 20569 w 841645"/>
                  <a:gd name="connsiteY4" fmla="*/ 0 h 1499616"/>
                  <a:gd name="connsiteX0" fmla="*/ 20569 w 919569"/>
                  <a:gd name="connsiteY0" fmla="*/ 0 h 1499616"/>
                  <a:gd name="connsiteX1" fmla="*/ 874426 w 919569"/>
                  <a:gd name="connsiteY1" fmla="*/ 1012 h 1499616"/>
                  <a:gd name="connsiteX2" fmla="*/ 737403 w 919569"/>
                  <a:gd name="connsiteY2" fmla="*/ 1192367 h 1499616"/>
                  <a:gd name="connsiteX3" fmla="*/ 20569 w 919569"/>
                  <a:gd name="connsiteY3" fmla="*/ 1499616 h 1499616"/>
                  <a:gd name="connsiteX4" fmla="*/ 20569 w 919569"/>
                  <a:gd name="connsiteY4" fmla="*/ 0 h 1499616"/>
                  <a:gd name="connsiteX0" fmla="*/ 20569 w 875235"/>
                  <a:gd name="connsiteY0" fmla="*/ 0 h 1499616"/>
                  <a:gd name="connsiteX1" fmla="*/ 874426 w 875235"/>
                  <a:gd name="connsiteY1" fmla="*/ 1012 h 1499616"/>
                  <a:gd name="connsiteX2" fmla="*/ 737403 w 875235"/>
                  <a:gd name="connsiteY2" fmla="*/ 1192367 h 1499616"/>
                  <a:gd name="connsiteX3" fmla="*/ 20569 w 875235"/>
                  <a:gd name="connsiteY3" fmla="*/ 1499616 h 1499616"/>
                  <a:gd name="connsiteX4" fmla="*/ 20569 w 875235"/>
                  <a:gd name="connsiteY4" fmla="*/ 0 h 1499616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338221"/>
                  <a:gd name="connsiteX1" fmla="*/ 901699 w 902508"/>
                  <a:gd name="connsiteY1" fmla="*/ 78974 h 1338221"/>
                  <a:gd name="connsiteX2" fmla="*/ 764676 w 902508"/>
                  <a:gd name="connsiteY2" fmla="*/ 1270329 h 1338221"/>
                  <a:gd name="connsiteX3" fmla="*/ 38391 w 902508"/>
                  <a:gd name="connsiteY3" fmla="*/ 1318393 h 1338221"/>
                  <a:gd name="connsiteX4" fmla="*/ 0 w 902508"/>
                  <a:gd name="connsiteY4" fmla="*/ 0 h 1338221"/>
                  <a:gd name="connsiteX0" fmla="*/ 0 w 902508"/>
                  <a:gd name="connsiteY0" fmla="*/ 0 h 1419679"/>
                  <a:gd name="connsiteX1" fmla="*/ 901699 w 902508"/>
                  <a:gd name="connsiteY1" fmla="*/ 78974 h 1419679"/>
                  <a:gd name="connsiteX2" fmla="*/ 764676 w 902508"/>
                  <a:gd name="connsiteY2" fmla="*/ 1270329 h 1419679"/>
                  <a:gd name="connsiteX3" fmla="*/ 136321 w 902508"/>
                  <a:gd name="connsiteY3" fmla="*/ 1419679 h 1419679"/>
                  <a:gd name="connsiteX4" fmla="*/ 0 w 902508"/>
                  <a:gd name="connsiteY4" fmla="*/ 0 h 1419679"/>
                  <a:gd name="connsiteX0" fmla="*/ 0 w 866365"/>
                  <a:gd name="connsiteY0" fmla="*/ 0 h 1546267"/>
                  <a:gd name="connsiteX1" fmla="*/ 865556 w 866365"/>
                  <a:gd name="connsiteY1" fmla="*/ 205562 h 1546267"/>
                  <a:gd name="connsiteX2" fmla="*/ 728533 w 866365"/>
                  <a:gd name="connsiteY2" fmla="*/ 1396917 h 1546267"/>
                  <a:gd name="connsiteX3" fmla="*/ 100178 w 866365"/>
                  <a:gd name="connsiteY3" fmla="*/ 1546267 h 1546267"/>
                  <a:gd name="connsiteX4" fmla="*/ 0 w 866365"/>
                  <a:gd name="connsiteY4" fmla="*/ 0 h 1546267"/>
                  <a:gd name="connsiteX0" fmla="*/ 0 w 824778"/>
                  <a:gd name="connsiteY0" fmla="*/ 0 h 1546267"/>
                  <a:gd name="connsiteX1" fmla="*/ 823198 w 824778"/>
                  <a:gd name="connsiteY1" fmla="*/ 125936 h 1546267"/>
                  <a:gd name="connsiteX2" fmla="*/ 728533 w 824778"/>
                  <a:gd name="connsiteY2" fmla="*/ 1396917 h 1546267"/>
                  <a:gd name="connsiteX3" fmla="*/ 100178 w 824778"/>
                  <a:gd name="connsiteY3" fmla="*/ 1546267 h 1546267"/>
                  <a:gd name="connsiteX4" fmla="*/ 0 w 824778"/>
                  <a:gd name="connsiteY4" fmla="*/ 0 h 1546267"/>
                  <a:gd name="connsiteX0" fmla="*/ 0 w 824778"/>
                  <a:gd name="connsiteY0" fmla="*/ 0 h 1565831"/>
                  <a:gd name="connsiteX1" fmla="*/ 823198 w 824778"/>
                  <a:gd name="connsiteY1" fmla="*/ 125936 h 1565831"/>
                  <a:gd name="connsiteX2" fmla="*/ 728533 w 824778"/>
                  <a:gd name="connsiteY2" fmla="*/ 1396917 h 1565831"/>
                  <a:gd name="connsiteX3" fmla="*/ 100178 w 824778"/>
                  <a:gd name="connsiteY3" fmla="*/ 1546267 h 1565831"/>
                  <a:gd name="connsiteX4" fmla="*/ 0 w 824778"/>
                  <a:gd name="connsiteY4" fmla="*/ 0 h 1565831"/>
                  <a:gd name="connsiteX0" fmla="*/ 0 w 824778"/>
                  <a:gd name="connsiteY0" fmla="*/ 0 h 1596225"/>
                  <a:gd name="connsiteX1" fmla="*/ 823198 w 824778"/>
                  <a:gd name="connsiteY1" fmla="*/ 125936 h 1596225"/>
                  <a:gd name="connsiteX2" fmla="*/ 728533 w 824778"/>
                  <a:gd name="connsiteY2" fmla="*/ 1396917 h 1596225"/>
                  <a:gd name="connsiteX3" fmla="*/ 100178 w 824778"/>
                  <a:gd name="connsiteY3" fmla="*/ 1546267 h 1596225"/>
                  <a:gd name="connsiteX4" fmla="*/ 0 w 824778"/>
                  <a:gd name="connsiteY4" fmla="*/ 0 h 1596225"/>
                  <a:gd name="connsiteX0" fmla="*/ 0 w 846606"/>
                  <a:gd name="connsiteY0" fmla="*/ 0 h 1633846"/>
                  <a:gd name="connsiteX1" fmla="*/ 823198 w 846606"/>
                  <a:gd name="connsiteY1" fmla="*/ 125936 h 1633846"/>
                  <a:gd name="connsiteX2" fmla="*/ 808015 w 846606"/>
                  <a:gd name="connsiteY2" fmla="*/ 1479371 h 1633846"/>
                  <a:gd name="connsiteX3" fmla="*/ 100178 w 846606"/>
                  <a:gd name="connsiteY3" fmla="*/ 1546267 h 1633846"/>
                  <a:gd name="connsiteX4" fmla="*/ 0 w 846606"/>
                  <a:gd name="connsiteY4" fmla="*/ 0 h 1633846"/>
                  <a:gd name="connsiteX0" fmla="*/ 0 w 846606"/>
                  <a:gd name="connsiteY0" fmla="*/ 0 h 1621471"/>
                  <a:gd name="connsiteX1" fmla="*/ 823198 w 846606"/>
                  <a:gd name="connsiteY1" fmla="*/ 125936 h 1621471"/>
                  <a:gd name="connsiteX2" fmla="*/ 808015 w 846606"/>
                  <a:gd name="connsiteY2" fmla="*/ 1479371 h 1621471"/>
                  <a:gd name="connsiteX3" fmla="*/ 191657 w 846606"/>
                  <a:gd name="connsiteY3" fmla="*/ 1516595 h 1621471"/>
                  <a:gd name="connsiteX4" fmla="*/ 0 w 846606"/>
                  <a:gd name="connsiteY4" fmla="*/ 0 h 1621471"/>
                  <a:gd name="connsiteX0" fmla="*/ 0 w 846606"/>
                  <a:gd name="connsiteY0" fmla="*/ 0 h 1633472"/>
                  <a:gd name="connsiteX1" fmla="*/ 823198 w 846606"/>
                  <a:gd name="connsiteY1" fmla="*/ 125936 h 1633472"/>
                  <a:gd name="connsiteX2" fmla="*/ 808015 w 846606"/>
                  <a:gd name="connsiteY2" fmla="*/ 1479371 h 1633472"/>
                  <a:gd name="connsiteX3" fmla="*/ 191657 w 846606"/>
                  <a:gd name="connsiteY3" fmla="*/ 1516595 h 1633472"/>
                  <a:gd name="connsiteX4" fmla="*/ 0 w 846606"/>
                  <a:gd name="connsiteY4" fmla="*/ 0 h 1633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6606" h="1633472">
                    <a:moveTo>
                      <a:pt x="0" y="0"/>
                    </a:moveTo>
                    <a:lnTo>
                      <a:pt x="823198" y="125936"/>
                    </a:lnTo>
                    <a:cubicBezTo>
                      <a:pt x="832712" y="571156"/>
                      <a:pt x="878521" y="1258679"/>
                      <a:pt x="808015" y="1479371"/>
                    </a:cubicBezTo>
                    <a:cubicBezTo>
                      <a:pt x="551744" y="1730491"/>
                      <a:pt x="349006" y="1623484"/>
                      <a:pt x="191657" y="1516595"/>
                    </a:cubicBezTo>
                    <a:cubicBezTo>
                      <a:pt x="81929" y="1028915"/>
                      <a:pt x="184739" y="450462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2" name="Rettangolo 73">
                <a:extLst>
                  <a:ext uri="{FF2B5EF4-FFF2-40B4-BE49-F238E27FC236}">
                    <a16:creationId xmlns:a16="http://schemas.microsoft.com/office/drawing/2014/main" id="{3CF4ACB0-1602-FFA1-1EF0-3986AA0C88B2}"/>
                  </a:ext>
                </a:extLst>
              </p:cNvPr>
              <p:cNvSpPr/>
              <p:nvPr/>
            </p:nvSpPr>
            <p:spPr>
              <a:xfrm rot="230045">
                <a:off x="9076149" y="5519705"/>
                <a:ext cx="309837" cy="620832"/>
              </a:xfrm>
              <a:custGeom>
                <a:avLst/>
                <a:gdLst>
                  <a:gd name="connsiteX0" fmla="*/ 0 w 332697"/>
                  <a:gd name="connsiteY0" fmla="*/ 0 h 590959"/>
                  <a:gd name="connsiteX1" fmla="*/ 33269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2217 w 332697"/>
                  <a:gd name="connsiteY1" fmla="*/ 3048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602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23706 h 614665"/>
                  <a:gd name="connsiteX1" fmla="*/ 306027 w 332697"/>
                  <a:gd name="connsiteY1" fmla="*/ 23706 h 614665"/>
                  <a:gd name="connsiteX2" fmla="*/ 332697 w 332697"/>
                  <a:gd name="connsiteY2" fmla="*/ 614665 h 614665"/>
                  <a:gd name="connsiteX3" fmla="*/ 0 w 332697"/>
                  <a:gd name="connsiteY3" fmla="*/ 614665 h 614665"/>
                  <a:gd name="connsiteX4" fmla="*/ 0 w 332697"/>
                  <a:gd name="connsiteY4" fmla="*/ 23706 h 614665"/>
                  <a:gd name="connsiteX0" fmla="*/ 0 w 332697"/>
                  <a:gd name="connsiteY0" fmla="*/ 34524 h 625483"/>
                  <a:gd name="connsiteX1" fmla="*/ 306027 w 332697"/>
                  <a:gd name="connsiteY1" fmla="*/ 34524 h 625483"/>
                  <a:gd name="connsiteX2" fmla="*/ 332697 w 332697"/>
                  <a:gd name="connsiteY2" fmla="*/ 625483 h 625483"/>
                  <a:gd name="connsiteX3" fmla="*/ 0 w 332697"/>
                  <a:gd name="connsiteY3" fmla="*/ 625483 h 625483"/>
                  <a:gd name="connsiteX4" fmla="*/ 0 w 332697"/>
                  <a:gd name="connsiteY4" fmla="*/ 34524 h 625483"/>
                  <a:gd name="connsiteX0" fmla="*/ 0 w 306027"/>
                  <a:gd name="connsiteY0" fmla="*/ 34524 h 625483"/>
                  <a:gd name="connsiteX1" fmla="*/ 306027 w 306027"/>
                  <a:gd name="connsiteY1" fmla="*/ 34524 h 625483"/>
                  <a:gd name="connsiteX2" fmla="*/ 302217 w 306027"/>
                  <a:gd name="connsiteY2" fmla="*/ 614053 h 625483"/>
                  <a:gd name="connsiteX3" fmla="*/ 0 w 306027"/>
                  <a:gd name="connsiteY3" fmla="*/ 625483 h 625483"/>
                  <a:gd name="connsiteX4" fmla="*/ 0 w 306027"/>
                  <a:gd name="connsiteY4" fmla="*/ 34524 h 625483"/>
                  <a:gd name="connsiteX0" fmla="*/ 0 w 302217"/>
                  <a:gd name="connsiteY0" fmla="*/ 5802 h 596761"/>
                  <a:gd name="connsiteX1" fmla="*/ 264117 w 302217"/>
                  <a:gd name="connsiteY1" fmla="*/ 181062 h 596761"/>
                  <a:gd name="connsiteX2" fmla="*/ 302217 w 302217"/>
                  <a:gd name="connsiteY2" fmla="*/ 585331 h 596761"/>
                  <a:gd name="connsiteX3" fmla="*/ 0 w 302217"/>
                  <a:gd name="connsiteY3" fmla="*/ 596761 h 596761"/>
                  <a:gd name="connsiteX4" fmla="*/ 0 w 302217"/>
                  <a:gd name="connsiteY4" fmla="*/ 5802 h 596761"/>
                  <a:gd name="connsiteX0" fmla="*/ 0 w 309837"/>
                  <a:gd name="connsiteY0" fmla="*/ 32444 h 623403"/>
                  <a:gd name="connsiteX1" fmla="*/ 309837 w 309837"/>
                  <a:gd name="connsiteY1" fmla="*/ 36254 h 623403"/>
                  <a:gd name="connsiteX2" fmla="*/ 302217 w 309837"/>
                  <a:gd name="connsiteY2" fmla="*/ 611973 h 623403"/>
                  <a:gd name="connsiteX3" fmla="*/ 0 w 309837"/>
                  <a:gd name="connsiteY3" fmla="*/ 623403 h 623403"/>
                  <a:gd name="connsiteX4" fmla="*/ 0 w 309837"/>
                  <a:gd name="connsiteY4" fmla="*/ 32444 h 623403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302217 w 309837"/>
                  <a:gd name="connsiteY2" fmla="*/ 607119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285738 w 309837"/>
                  <a:gd name="connsiteY2" fmla="*/ 589131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6766"/>
                  <a:gd name="connsiteX1" fmla="*/ 309837 w 309837"/>
                  <a:gd name="connsiteY1" fmla="*/ 31400 h 616766"/>
                  <a:gd name="connsiteX2" fmla="*/ 285738 w 309837"/>
                  <a:gd name="connsiteY2" fmla="*/ 589131 h 616766"/>
                  <a:gd name="connsiteX3" fmla="*/ 26610 w 309837"/>
                  <a:gd name="connsiteY3" fmla="*/ 616766 h 616766"/>
                  <a:gd name="connsiteX4" fmla="*/ 0 w 309837"/>
                  <a:gd name="connsiteY4" fmla="*/ 39020 h 616766"/>
                  <a:gd name="connsiteX0" fmla="*/ 0 w 309837"/>
                  <a:gd name="connsiteY0" fmla="*/ 39020 h 628935"/>
                  <a:gd name="connsiteX1" fmla="*/ 309837 w 309837"/>
                  <a:gd name="connsiteY1" fmla="*/ 31400 h 628935"/>
                  <a:gd name="connsiteX2" fmla="*/ 285738 w 309837"/>
                  <a:gd name="connsiteY2" fmla="*/ 589131 h 628935"/>
                  <a:gd name="connsiteX3" fmla="*/ 15967 w 309837"/>
                  <a:gd name="connsiteY3" fmla="*/ 628935 h 628935"/>
                  <a:gd name="connsiteX4" fmla="*/ 0 w 309837"/>
                  <a:gd name="connsiteY4" fmla="*/ 39020 h 628935"/>
                  <a:gd name="connsiteX0" fmla="*/ 0 w 309837"/>
                  <a:gd name="connsiteY0" fmla="*/ 39020 h 613984"/>
                  <a:gd name="connsiteX1" fmla="*/ 309837 w 309837"/>
                  <a:gd name="connsiteY1" fmla="*/ 31400 h 613984"/>
                  <a:gd name="connsiteX2" fmla="*/ 285738 w 309837"/>
                  <a:gd name="connsiteY2" fmla="*/ 589131 h 613984"/>
                  <a:gd name="connsiteX3" fmla="*/ 11146 w 309837"/>
                  <a:gd name="connsiteY3" fmla="*/ 613984 h 613984"/>
                  <a:gd name="connsiteX4" fmla="*/ 0 w 309837"/>
                  <a:gd name="connsiteY4" fmla="*/ 39020 h 613984"/>
                  <a:gd name="connsiteX0" fmla="*/ 0 w 309837"/>
                  <a:gd name="connsiteY0" fmla="*/ 39020 h 621034"/>
                  <a:gd name="connsiteX1" fmla="*/ 309837 w 309837"/>
                  <a:gd name="connsiteY1" fmla="*/ 31400 h 621034"/>
                  <a:gd name="connsiteX2" fmla="*/ 285738 w 309837"/>
                  <a:gd name="connsiteY2" fmla="*/ 589131 h 621034"/>
                  <a:gd name="connsiteX3" fmla="*/ 11146 w 309837"/>
                  <a:gd name="connsiteY3" fmla="*/ 613984 h 621034"/>
                  <a:gd name="connsiteX4" fmla="*/ 0 w 309837"/>
                  <a:gd name="connsiteY4" fmla="*/ 39020 h 621034"/>
                  <a:gd name="connsiteX0" fmla="*/ 0 w 309837"/>
                  <a:gd name="connsiteY0" fmla="*/ 39020 h 622514"/>
                  <a:gd name="connsiteX1" fmla="*/ 309837 w 309837"/>
                  <a:gd name="connsiteY1" fmla="*/ 31400 h 622514"/>
                  <a:gd name="connsiteX2" fmla="*/ 285738 w 309837"/>
                  <a:gd name="connsiteY2" fmla="*/ 589131 h 622514"/>
                  <a:gd name="connsiteX3" fmla="*/ 11146 w 309837"/>
                  <a:gd name="connsiteY3" fmla="*/ 613984 h 622514"/>
                  <a:gd name="connsiteX4" fmla="*/ 0 w 309837"/>
                  <a:gd name="connsiteY4" fmla="*/ 39020 h 622514"/>
                  <a:gd name="connsiteX0" fmla="*/ 0 w 309837"/>
                  <a:gd name="connsiteY0" fmla="*/ 39020 h 621198"/>
                  <a:gd name="connsiteX1" fmla="*/ 309837 w 309837"/>
                  <a:gd name="connsiteY1" fmla="*/ 31400 h 621198"/>
                  <a:gd name="connsiteX2" fmla="*/ 304236 w 309837"/>
                  <a:gd name="connsiteY2" fmla="*/ 580254 h 621198"/>
                  <a:gd name="connsiteX3" fmla="*/ 11146 w 309837"/>
                  <a:gd name="connsiteY3" fmla="*/ 613984 h 621198"/>
                  <a:gd name="connsiteX4" fmla="*/ 0 w 309837"/>
                  <a:gd name="connsiteY4" fmla="*/ 39020 h 621198"/>
                  <a:gd name="connsiteX0" fmla="*/ 0 w 309837"/>
                  <a:gd name="connsiteY0" fmla="*/ 39020 h 620832"/>
                  <a:gd name="connsiteX1" fmla="*/ 309837 w 309837"/>
                  <a:gd name="connsiteY1" fmla="*/ 31400 h 620832"/>
                  <a:gd name="connsiteX2" fmla="*/ 292577 w 309837"/>
                  <a:gd name="connsiteY2" fmla="*/ 577217 h 620832"/>
                  <a:gd name="connsiteX3" fmla="*/ 11146 w 309837"/>
                  <a:gd name="connsiteY3" fmla="*/ 613984 h 620832"/>
                  <a:gd name="connsiteX4" fmla="*/ 0 w 309837"/>
                  <a:gd name="connsiteY4" fmla="*/ 39020 h 620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9837" h="620832">
                    <a:moveTo>
                      <a:pt x="0" y="39020"/>
                    </a:moveTo>
                    <a:cubicBezTo>
                      <a:pt x="109629" y="920"/>
                      <a:pt x="162108" y="-21940"/>
                      <a:pt x="309837" y="31400"/>
                    </a:cubicBezTo>
                    <a:lnTo>
                      <a:pt x="292577" y="577217"/>
                    </a:lnTo>
                    <a:cubicBezTo>
                      <a:pt x="205612" y="596651"/>
                      <a:pt x="93311" y="636876"/>
                      <a:pt x="11146" y="613984"/>
                    </a:cubicBezTo>
                    <a:lnTo>
                      <a:pt x="0" y="3902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56" name="Ovale 55">
              <a:extLst>
                <a:ext uri="{FF2B5EF4-FFF2-40B4-BE49-F238E27FC236}">
                  <a16:creationId xmlns:a16="http://schemas.microsoft.com/office/drawing/2014/main" id="{CC377096-AE1B-BFC3-D292-F356D1C7807A}"/>
                </a:ext>
              </a:extLst>
            </p:cNvPr>
            <p:cNvSpPr/>
            <p:nvPr/>
          </p:nvSpPr>
          <p:spPr>
            <a:xfrm rot="556420">
              <a:off x="7186720" y="5748667"/>
              <a:ext cx="772156" cy="24422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7" name="Rettangolo 70">
              <a:extLst>
                <a:ext uri="{FF2B5EF4-FFF2-40B4-BE49-F238E27FC236}">
                  <a16:creationId xmlns:a16="http://schemas.microsoft.com/office/drawing/2014/main" id="{85ED76A9-77F9-2495-B31D-D0496EC247FB}"/>
                </a:ext>
              </a:extLst>
            </p:cNvPr>
            <p:cNvSpPr/>
            <p:nvPr/>
          </p:nvSpPr>
          <p:spPr>
            <a:xfrm rot="767930">
              <a:off x="7238988" y="4646225"/>
              <a:ext cx="930846" cy="1276261"/>
            </a:xfrm>
            <a:custGeom>
              <a:avLst/>
              <a:gdLst>
                <a:gd name="connsiteX0" fmla="*/ 0 w 755671"/>
                <a:gd name="connsiteY0" fmla="*/ 0 h 1499616"/>
                <a:gd name="connsiteX1" fmla="*/ 755671 w 755671"/>
                <a:gd name="connsiteY1" fmla="*/ 0 h 1499616"/>
                <a:gd name="connsiteX2" fmla="*/ 755671 w 755671"/>
                <a:gd name="connsiteY2" fmla="*/ 1499616 h 1499616"/>
                <a:gd name="connsiteX3" fmla="*/ 0 w 755671"/>
                <a:gd name="connsiteY3" fmla="*/ 1499616 h 1499616"/>
                <a:gd name="connsiteX4" fmla="*/ 0 w 755671"/>
                <a:gd name="connsiteY4" fmla="*/ 0 h 1499616"/>
                <a:gd name="connsiteX0" fmla="*/ 0 w 755671"/>
                <a:gd name="connsiteY0" fmla="*/ 0 h 1499616"/>
                <a:gd name="connsiteX1" fmla="*/ 755671 w 755671"/>
                <a:gd name="connsiteY1" fmla="*/ 0 h 1499616"/>
                <a:gd name="connsiteX2" fmla="*/ 755671 w 755671"/>
                <a:gd name="connsiteY2" fmla="*/ 1499616 h 1499616"/>
                <a:gd name="connsiteX3" fmla="*/ 0 w 755671"/>
                <a:gd name="connsiteY3" fmla="*/ 1499616 h 1499616"/>
                <a:gd name="connsiteX4" fmla="*/ 0 w 755671"/>
                <a:gd name="connsiteY4" fmla="*/ 0 h 1499616"/>
                <a:gd name="connsiteX0" fmla="*/ 20569 w 776240"/>
                <a:gd name="connsiteY0" fmla="*/ 0 h 1499616"/>
                <a:gd name="connsiteX1" fmla="*/ 776240 w 776240"/>
                <a:gd name="connsiteY1" fmla="*/ 0 h 1499616"/>
                <a:gd name="connsiteX2" fmla="*/ 776240 w 776240"/>
                <a:gd name="connsiteY2" fmla="*/ 1499616 h 1499616"/>
                <a:gd name="connsiteX3" fmla="*/ 20569 w 776240"/>
                <a:gd name="connsiteY3" fmla="*/ 1499616 h 1499616"/>
                <a:gd name="connsiteX4" fmla="*/ 20569 w 776240"/>
                <a:gd name="connsiteY4" fmla="*/ 0 h 1499616"/>
                <a:gd name="connsiteX0" fmla="*/ 20569 w 835845"/>
                <a:gd name="connsiteY0" fmla="*/ 0 h 1499616"/>
                <a:gd name="connsiteX1" fmla="*/ 776240 w 835845"/>
                <a:gd name="connsiteY1" fmla="*/ 0 h 1499616"/>
                <a:gd name="connsiteX2" fmla="*/ 776240 w 835845"/>
                <a:gd name="connsiteY2" fmla="*/ 1499616 h 1499616"/>
                <a:gd name="connsiteX3" fmla="*/ 20569 w 835845"/>
                <a:gd name="connsiteY3" fmla="*/ 1499616 h 1499616"/>
                <a:gd name="connsiteX4" fmla="*/ 20569 w 835845"/>
                <a:gd name="connsiteY4" fmla="*/ 0 h 1499616"/>
                <a:gd name="connsiteX0" fmla="*/ 20569 w 818819"/>
                <a:gd name="connsiteY0" fmla="*/ 0 h 1499616"/>
                <a:gd name="connsiteX1" fmla="*/ 776240 w 818819"/>
                <a:gd name="connsiteY1" fmla="*/ 0 h 1499616"/>
                <a:gd name="connsiteX2" fmla="*/ 684800 w 818819"/>
                <a:gd name="connsiteY2" fmla="*/ 1493520 h 1499616"/>
                <a:gd name="connsiteX3" fmla="*/ 20569 w 818819"/>
                <a:gd name="connsiteY3" fmla="*/ 1499616 h 1499616"/>
                <a:gd name="connsiteX4" fmla="*/ 20569 w 818819"/>
                <a:gd name="connsiteY4" fmla="*/ 0 h 1499616"/>
                <a:gd name="connsiteX0" fmla="*/ 20569 w 818819"/>
                <a:gd name="connsiteY0" fmla="*/ 0 h 1547056"/>
                <a:gd name="connsiteX1" fmla="*/ 776240 w 818819"/>
                <a:gd name="connsiteY1" fmla="*/ 0 h 1547056"/>
                <a:gd name="connsiteX2" fmla="*/ 684800 w 818819"/>
                <a:gd name="connsiteY2" fmla="*/ 1493520 h 1547056"/>
                <a:gd name="connsiteX3" fmla="*/ 20569 w 818819"/>
                <a:gd name="connsiteY3" fmla="*/ 1499616 h 1547056"/>
                <a:gd name="connsiteX4" fmla="*/ 20569 w 818819"/>
                <a:gd name="connsiteY4" fmla="*/ 0 h 1547056"/>
                <a:gd name="connsiteX0" fmla="*/ 20569 w 826508"/>
                <a:gd name="connsiteY0" fmla="*/ 0 h 1499616"/>
                <a:gd name="connsiteX1" fmla="*/ 776240 w 826508"/>
                <a:gd name="connsiteY1" fmla="*/ 0 h 1499616"/>
                <a:gd name="connsiteX2" fmla="*/ 733667 w 826508"/>
                <a:gd name="connsiteY2" fmla="*/ 1170381 h 1499616"/>
                <a:gd name="connsiteX3" fmla="*/ 20569 w 826508"/>
                <a:gd name="connsiteY3" fmla="*/ 1499616 h 1499616"/>
                <a:gd name="connsiteX4" fmla="*/ 20569 w 826508"/>
                <a:gd name="connsiteY4" fmla="*/ 0 h 1499616"/>
                <a:gd name="connsiteX0" fmla="*/ 20569 w 827210"/>
                <a:gd name="connsiteY0" fmla="*/ 0 h 1499616"/>
                <a:gd name="connsiteX1" fmla="*/ 776240 w 827210"/>
                <a:gd name="connsiteY1" fmla="*/ 0 h 1499616"/>
                <a:gd name="connsiteX2" fmla="*/ 737403 w 827210"/>
                <a:gd name="connsiteY2" fmla="*/ 1192367 h 1499616"/>
                <a:gd name="connsiteX3" fmla="*/ 20569 w 827210"/>
                <a:gd name="connsiteY3" fmla="*/ 1499616 h 1499616"/>
                <a:gd name="connsiteX4" fmla="*/ 20569 w 827210"/>
                <a:gd name="connsiteY4" fmla="*/ 0 h 1499616"/>
                <a:gd name="connsiteX0" fmla="*/ 20569 w 841645"/>
                <a:gd name="connsiteY0" fmla="*/ 0 h 1499616"/>
                <a:gd name="connsiteX1" fmla="*/ 776240 w 841645"/>
                <a:gd name="connsiteY1" fmla="*/ 0 h 1499616"/>
                <a:gd name="connsiteX2" fmla="*/ 737403 w 841645"/>
                <a:gd name="connsiteY2" fmla="*/ 1192367 h 1499616"/>
                <a:gd name="connsiteX3" fmla="*/ 20569 w 841645"/>
                <a:gd name="connsiteY3" fmla="*/ 1499616 h 1499616"/>
                <a:gd name="connsiteX4" fmla="*/ 20569 w 841645"/>
                <a:gd name="connsiteY4" fmla="*/ 0 h 1499616"/>
                <a:gd name="connsiteX0" fmla="*/ 20569 w 919569"/>
                <a:gd name="connsiteY0" fmla="*/ 0 h 1499616"/>
                <a:gd name="connsiteX1" fmla="*/ 874426 w 919569"/>
                <a:gd name="connsiteY1" fmla="*/ 1012 h 1499616"/>
                <a:gd name="connsiteX2" fmla="*/ 737403 w 919569"/>
                <a:gd name="connsiteY2" fmla="*/ 1192367 h 1499616"/>
                <a:gd name="connsiteX3" fmla="*/ 20569 w 919569"/>
                <a:gd name="connsiteY3" fmla="*/ 1499616 h 1499616"/>
                <a:gd name="connsiteX4" fmla="*/ 20569 w 919569"/>
                <a:gd name="connsiteY4" fmla="*/ 0 h 1499616"/>
                <a:gd name="connsiteX0" fmla="*/ 20569 w 875235"/>
                <a:gd name="connsiteY0" fmla="*/ 0 h 1499616"/>
                <a:gd name="connsiteX1" fmla="*/ 874426 w 875235"/>
                <a:gd name="connsiteY1" fmla="*/ 1012 h 1499616"/>
                <a:gd name="connsiteX2" fmla="*/ 737403 w 875235"/>
                <a:gd name="connsiteY2" fmla="*/ 1192367 h 1499616"/>
                <a:gd name="connsiteX3" fmla="*/ 20569 w 875235"/>
                <a:gd name="connsiteY3" fmla="*/ 1499616 h 1499616"/>
                <a:gd name="connsiteX4" fmla="*/ 20569 w 875235"/>
                <a:gd name="connsiteY4" fmla="*/ 0 h 1499616"/>
                <a:gd name="connsiteX0" fmla="*/ 0 w 902508"/>
                <a:gd name="connsiteY0" fmla="*/ 0 h 1577578"/>
                <a:gd name="connsiteX1" fmla="*/ 901699 w 902508"/>
                <a:gd name="connsiteY1" fmla="*/ 78974 h 1577578"/>
                <a:gd name="connsiteX2" fmla="*/ 764676 w 902508"/>
                <a:gd name="connsiteY2" fmla="*/ 1270329 h 1577578"/>
                <a:gd name="connsiteX3" fmla="*/ 47842 w 902508"/>
                <a:gd name="connsiteY3" fmla="*/ 1577578 h 1577578"/>
                <a:gd name="connsiteX4" fmla="*/ 0 w 902508"/>
                <a:gd name="connsiteY4" fmla="*/ 0 h 1577578"/>
                <a:gd name="connsiteX0" fmla="*/ 0 w 902508"/>
                <a:gd name="connsiteY0" fmla="*/ 0 h 1577578"/>
                <a:gd name="connsiteX1" fmla="*/ 901699 w 902508"/>
                <a:gd name="connsiteY1" fmla="*/ 78974 h 1577578"/>
                <a:gd name="connsiteX2" fmla="*/ 764676 w 902508"/>
                <a:gd name="connsiteY2" fmla="*/ 1270329 h 1577578"/>
                <a:gd name="connsiteX3" fmla="*/ 47842 w 902508"/>
                <a:gd name="connsiteY3" fmla="*/ 1577578 h 1577578"/>
                <a:gd name="connsiteX4" fmla="*/ 0 w 902508"/>
                <a:gd name="connsiteY4" fmla="*/ 0 h 1577578"/>
                <a:gd name="connsiteX0" fmla="*/ 0 w 902508"/>
                <a:gd name="connsiteY0" fmla="*/ 0 h 1338221"/>
                <a:gd name="connsiteX1" fmla="*/ 901699 w 902508"/>
                <a:gd name="connsiteY1" fmla="*/ 78974 h 1338221"/>
                <a:gd name="connsiteX2" fmla="*/ 764676 w 902508"/>
                <a:gd name="connsiteY2" fmla="*/ 1270329 h 1338221"/>
                <a:gd name="connsiteX3" fmla="*/ 38391 w 902508"/>
                <a:gd name="connsiteY3" fmla="*/ 1318393 h 1338221"/>
                <a:gd name="connsiteX4" fmla="*/ 0 w 902508"/>
                <a:gd name="connsiteY4" fmla="*/ 0 h 1338221"/>
                <a:gd name="connsiteX0" fmla="*/ 0 w 902508"/>
                <a:gd name="connsiteY0" fmla="*/ 0 h 1419679"/>
                <a:gd name="connsiteX1" fmla="*/ 901699 w 902508"/>
                <a:gd name="connsiteY1" fmla="*/ 78974 h 1419679"/>
                <a:gd name="connsiteX2" fmla="*/ 764676 w 902508"/>
                <a:gd name="connsiteY2" fmla="*/ 1270329 h 1419679"/>
                <a:gd name="connsiteX3" fmla="*/ 136321 w 902508"/>
                <a:gd name="connsiteY3" fmla="*/ 1419679 h 1419679"/>
                <a:gd name="connsiteX4" fmla="*/ 0 w 902508"/>
                <a:gd name="connsiteY4" fmla="*/ 0 h 1419679"/>
                <a:gd name="connsiteX0" fmla="*/ 0 w 866365"/>
                <a:gd name="connsiteY0" fmla="*/ 0 h 1546267"/>
                <a:gd name="connsiteX1" fmla="*/ 865556 w 866365"/>
                <a:gd name="connsiteY1" fmla="*/ 205562 h 1546267"/>
                <a:gd name="connsiteX2" fmla="*/ 728533 w 866365"/>
                <a:gd name="connsiteY2" fmla="*/ 1396917 h 1546267"/>
                <a:gd name="connsiteX3" fmla="*/ 100178 w 866365"/>
                <a:gd name="connsiteY3" fmla="*/ 1546267 h 1546267"/>
                <a:gd name="connsiteX4" fmla="*/ 0 w 866365"/>
                <a:gd name="connsiteY4" fmla="*/ 0 h 1546267"/>
                <a:gd name="connsiteX0" fmla="*/ 0 w 824778"/>
                <a:gd name="connsiteY0" fmla="*/ 0 h 1546267"/>
                <a:gd name="connsiteX1" fmla="*/ 823198 w 824778"/>
                <a:gd name="connsiteY1" fmla="*/ 125936 h 1546267"/>
                <a:gd name="connsiteX2" fmla="*/ 728533 w 824778"/>
                <a:gd name="connsiteY2" fmla="*/ 1396917 h 1546267"/>
                <a:gd name="connsiteX3" fmla="*/ 100178 w 824778"/>
                <a:gd name="connsiteY3" fmla="*/ 1546267 h 1546267"/>
                <a:gd name="connsiteX4" fmla="*/ 0 w 824778"/>
                <a:gd name="connsiteY4" fmla="*/ 0 h 1546267"/>
                <a:gd name="connsiteX0" fmla="*/ 0 w 824778"/>
                <a:gd name="connsiteY0" fmla="*/ 0 h 1565831"/>
                <a:gd name="connsiteX1" fmla="*/ 823198 w 824778"/>
                <a:gd name="connsiteY1" fmla="*/ 125936 h 1565831"/>
                <a:gd name="connsiteX2" fmla="*/ 728533 w 824778"/>
                <a:gd name="connsiteY2" fmla="*/ 1396917 h 1565831"/>
                <a:gd name="connsiteX3" fmla="*/ 100178 w 824778"/>
                <a:gd name="connsiteY3" fmla="*/ 1546267 h 1565831"/>
                <a:gd name="connsiteX4" fmla="*/ 0 w 824778"/>
                <a:gd name="connsiteY4" fmla="*/ 0 h 1565831"/>
                <a:gd name="connsiteX0" fmla="*/ 0 w 824778"/>
                <a:gd name="connsiteY0" fmla="*/ 0 h 1596225"/>
                <a:gd name="connsiteX1" fmla="*/ 823198 w 824778"/>
                <a:gd name="connsiteY1" fmla="*/ 125936 h 1596225"/>
                <a:gd name="connsiteX2" fmla="*/ 728533 w 824778"/>
                <a:gd name="connsiteY2" fmla="*/ 1396917 h 1596225"/>
                <a:gd name="connsiteX3" fmla="*/ 100178 w 824778"/>
                <a:gd name="connsiteY3" fmla="*/ 1546267 h 1596225"/>
                <a:gd name="connsiteX4" fmla="*/ 0 w 824778"/>
                <a:gd name="connsiteY4" fmla="*/ 0 h 159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778" h="1596225">
                  <a:moveTo>
                    <a:pt x="0" y="0"/>
                  </a:moveTo>
                  <a:lnTo>
                    <a:pt x="823198" y="125936"/>
                  </a:lnTo>
                  <a:cubicBezTo>
                    <a:pt x="832712" y="571156"/>
                    <a:pt x="799039" y="1176225"/>
                    <a:pt x="728533" y="1396917"/>
                  </a:cubicBezTo>
                  <a:cubicBezTo>
                    <a:pt x="472262" y="1648037"/>
                    <a:pt x="287691" y="1616189"/>
                    <a:pt x="100178" y="1546267"/>
                  </a:cubicBezTo>
                  <a:cubicBezTo>
                    <a:pt x="-9550" y="1058587"/>
                    <a:pt x="184739" y="450462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8" name="Rettangolo 73">
              <a:extLst>
                <a:ext uri="{FF2B5EF4-FFF2-40B4-BE49-F238E27FC236}">
                  <a16:creationId xmlns:a16="http://schemas.microsoft.com/office/drawing/2014/main" id="{6645556C-6F6B-E637-FA8C-AEA5BBC57BEF}"/>
                </a:ext>
              </a:extLst>
            </p:cNvPr>
            <p:cNvSpPr/>
            <p:nvPr/>
          </p:nvSpPr>
          <p:spPr>
            <a:xfrm rot="777002">
              <a:off x="7486574" y="5308285"/>
              <a:ext cx="322509" cy="611179"/>
            </a:xfrm>
            <a:custGeom>
              <a:avLst/>
              <a:gdLst>
                <a:gd name="connsiteX0" fmla="*/ 0 w 332697"/>
                <a:gd name="connsiteY0" fmla="*/ 0 h 590959"/>
                <a:gd name="connsiteX1" fmla="*/ 332697 w 332697"/>
                <a:gd name="connsiteY1" fmla="*/ 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0 h 590959"/>
                <a:gd name="connsiteX1" fmla="*/ 302217 w 332697"/>
                <a:gd name="connsiteY1" fmla="*/ 3048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0 h 590959"/>
                <a:gd name="connsiteX1" fmla="*/ 306027 w 332697"/>
                <a:gd name="connsiteY1" fmla="*/ 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23706 h 614665"/>
                <a:gd name="connsiteX1" fmla="*/ 306027 w 332697"/>
                <a:gd name="connsiteY1" fmla="*/ 23706 h 614665"/>
                <a:gd name="connsiteX2" fmla="*/ 332697 w 332697"/>
                <a:gd name="connsiteY2" fmla="*/ 614665 h 614665"/>
                <a:gd name="connsiteX3" fmla="*/ 0 w 332697"/>
                <a:gd name="connsiteY3" fmla="*/ 614665 h 614665"/>
                <a:gd name="connsiteX4" fmla="*/ 0 w 332697"/>
                <a:gd name="connsiteY4" fmla="*/ 23706 h 614665"/>
                <a:gd name="connsiteX0" fmla="*/ 0 w 332697"/>
                <a:gd name="connsiteY0" fmla="*/ 34524 h 625483"/>
                <a:gd name="connsiteX1" fmla="*/ 306027 w 332697"/>
                <a:gd name="connsiteY1" fmla="*/ 34524 h 625483"/>
                <a:gd name="connsiteX2" fmla="*/ 332697 w 332697"/>
                <a:gd name="connsiteY2" fmla="*/ 625483 h 625483"/>
                <a:gd name="connsiteX3" fmla="*/ 0 w 332697"/>
                <a:gd name="connsiteY3" fmla="*/ 625483 h 625483"/>
                <a:gd name="connsiteX4" fmla="*/ 0 w 332697"/>
                <a:gd name="connsiteY4" fmla="*/ 34524 h 625483"/>
                <a:gd name="connsiteX0" fmla="*/ 0 w 306027"/>
                <a:gd name="connsiteY0" fmla="*/ 34524 h 625483"/>
                <a:gd name="connsiteX1" fmla="*/ 306027 w 306027"/>
                <a:gd name="connsiteY1" fmla="*/ 34524 h 625483"/>
                <a:gd name="connsiteX2" fmla="*/ 302217 w 306027"/>
                <a:gd name="connsiteY2" fmla="*/ 614053 h 625483"/>
                <a:gd name="connsiteX3" fmla="*/ 0 w 306027"/>
                <a:gd name="connsiteY3" fmla="*/ 625483 h 625483"/>
                <a:gd name="connsiteX4" fmla="*/ 0 w 306027"/>
                <a:gd name="connsiteY4" fmla="*/ 34524 h 625483"/>
                <a:gd name="connsiteX0" fmla="*/ 0 w 302217"/>
                <a:gd name="connsiteY0" fmla="*/ 5802 h 596761"/>
                <a:gd name="connsiteX1" fmla="*/ 264117 w 302217"/>
                <a:gd name="connsiteY1" fmla="*/ 181062 h 596761"/>
                <a:gd name="connsiteX2" fmla="*/ 302217 w 302217"/>
                <a:gd name="connsiteY2" fmla="*/ 585331 h 596761"/>
                <a:gd name="connsiteX3" fmla="*/ 0 w 302217"/>
                <a:gd name="connsiteY3" fmla="*/ 596761 h 596761"/>
                <a:gd name="connsiteX4" fmla="*/ 0 w 302217"/>
                <a:gd name="connsiteY4" fmla="*/ 5802 h 596761"/>
                <a:gd name="connsiteX0" fmla="*/ 0 w 309837"/>
                <a:gd name="connsiteY0" fmla="*/ 32444 h 623403"/>
                <a:gd name="connsiteX1" fmla="*/ 309837 w 309837"/>
                <a:gd name="connsiteY1" fmla="*/ 36254 h 623403"/>
                <a:gd name="connsiteX2" fmla="*/ 302217 w 309837"/>
                <a:gd name="connsiteY2" fmla="*/ 611973 h 623403"/>
                <a:gd name="connsiteX3" fmla="*/ 0 w 309837"/>
                <a:gd name="connsiteY3" fmla="*/ 623403 h 623403"/>
                <a:gd name="connsiteX4" fmla="*/ 0 w 309837"/>
                <a:gd name="connsiteY4" fmla="*/ 32444 h 623403"/>
                <a:gd name="connsiteX0" fmla="*/ 0 w 309837"/>
                <a:gd name="connsiteY0" fmla="*/ 39020 h 618549"/>
                <a:gd name="connsiteX1" fmla="*/ 309837 w 309837"/>
                <a:gd name="connsiteY1" fmla="*/ 31400 h 618549"/>
                <a:gd name="connsiteX2" fmla="*/ 302217 w 309837"/>
                <a:gd name="connsiteY2" fmla="*/ 607119 h 618549"/>
                <a:gd name="connsiteX3" fmla="*/ 0 w 309837"/>
                <a:gd name="connsiteY3" fmla="*/ 618549 h 618549"/>
                <a:gd name="connsiteX4" fmla="*/ 0 w 309837"/>
                <a:gd name="connsiteY4" fmla="*/ 39020 h 618549"/>
                <a:gd name="connsiteX0" fmla="*/ 0 w 309837"/>
                <a:gd name="connsiteY0" fmla="*/ 39020 h 618549"/>
                <a:gd name="connsiteX1" fmla="*/ 309837 w 309837"/>
                <a:gd name="connsiteY1" fmla="*/ 31400 h 618549"/>
                <a:gd name="connsiteX2" fmla="*/ 285738 w 309837"/>
                <a:gd name="connsiteY2" fmla="*/ 589131 h 618549"/>
                <a:gd name="connsiteX3" fmla="*/ 0 w 309837"/>
                <a:gd name="connsiteY3" fmla="*/ 618549 h 618549"/>
                <a:gd name="connsiteX4" fmla="*/ 0 w 309837"/>
                <a:gd name="connsiteY4" fmla="*/ 39020 h 618549"/>
                <a:gd name="connsiteX0" fmla="*/ 0 w 309837"/>
                <a:gd name="connsiteY0" fmla="*/ 39020 h 616766"/>
                <a:gd name="connsiteX1" fmla="*/ 309837 w 309837"/>
                <a:gd name="connsiteY1" fmla="*/ 31400 h 616766"/>
                <a:gd name="connsiteX2" fmla="*/ 285738 w 309837"/>
                <a:gd name="connsiteY2" fmla="*/ 589131 h 616766"/>
                <a:gd name="connsiteX3" fmla="*/ 26610 w 309837"/>
                <a:gd name="connsiteY3" fmla="*/ 616766 h 616766"/>
                <a:gd name="connsiteX4" fmla="*/ 0 w 309837"/>
                <a:gd name="connsiteY4" fmla="*/ 39020 h 616766"/>
                <a:gd name="connsiteX0" fmla="*/ 0 w 309837"/>
                <a:gd name="connsiteY0" fmla="*/ 39020 h 628935"/>
                <a:gd name="connsiteX1" fmla="*/ 309837 w 309837"/>
                <a:gd name="connsiteY1" fmla="*/ 31400 h 628935"/>
                <a:gd name="connsiteX2" fmla="*/ 285738 w 309837"/>
                <a:gd name="connsiteY2" fmla="*/ 589131 h 628935"/>
                <a:gd name="connsiteX3" fmla="*/ 15967 w 309837"/>
                <a:gd name="connsiteY3" fmla="*/ 628935 h 628935"/>
                <a:gd name="connsiteX4" fmla="*/ 0 w 309837"/>
                <a:gd name="connsiteY4" fmla="*/ 39020 h 628935"/>
                <a:gd name="connsiteX0" fmla="*/ 0 w 309837"/>
                <a:gd name="connsiteY0" fmla="*/ 39020 h 613984"/>
                <a:gd name="connsiteX1" fmla="*/ 309837 w 309837"/>
                <a:gd name="connsiteY1" fmla="*/ 31400 h 613984"/>
                <a:gd name="connsiteX2" fmla="*/ 285738 w 309837"/>
                <a:gd name="connsiteY2" fmla="*/ 589131 h 613984"/>
                <a:gd name="connsiteX3" fmla="*/ 11146 w 309837"/>
                <a:gd name="connsiteY3" fmla="*/ 613984 h 613984"/>
                <a:gd name="connsiteX4" fmla="*/ 0 w 309837"/>
                <a:gd name="connsiteY4" fmla="*/ 39020 h 613984"/>
                <a:gd name="connsiteX0" fmla="*/ 0 w 309837"/>
                <a:gd name="connsiteY0" fmla="*/ 39020 h 621034"/>
                <a:gd name="connsiteX1" fmla="*/ 309837 w 309837"/>
                <a:gd name="connsiteY1" fmla="*/ 31400 h 621034"/>
                <a:gd name="connsiteX2" fmla="*/ 285738 w 309837"/>
                <a:gd name="connsiteY2" fmla="*/ 589131 h 621034"/>
                <a:gd name="connsiteX3" fmla="*/ 11146 w 309837"/>
                <a:gd name="connsiteY3" fmla="*/ 613984 h 621034"/>
                <a:gd name="connsiteX4" fmla="*/ 0 w 309837"/>
                <a:gd name="connsiteY4" fmla="*/ 39020 h 621034"/>
                <a:gd name="connsiteX0" fmla="*/ 0 w 309837"/>
                <a:gd name="connsiteY0" fmla="*/ 39020 h 622514"/>
                <a:gd name="connsiteX1" fmla="*/ 309837 w 309837"/>
                <a:gd name="connsiteY1" fmla="*/ 31400 h 622514"/>
                <a:gd name="connsiteX2" fmla="*/ 285738 w 309837"/>
                <a:gd name="connsiteY2" fmla="*/ 589131 h 622514"/>
                <a:gd name="connsiteX3" fmla="*/ 11146 w 309837"/>
                <a:gd name="connsiteY3" fmla="*/ 613984 h 622514"/>
                <a:gd name="connsiteX4" fmla="*/ 0 w 309837"/>
                <a:gd name="connsiteY4" fmla="*/ 39020 h 622514"/>
                <a:gd name="connsiteX0" fmla="*/ 0 w 309837"/>
                <a:gd name="connsiteY0" fmla="*/ 39020 h 621198"/>
                <a:gd name="connsiteX1" fmla="*/ 309837 w 309837"/>
                <a:gd name="connsiteY1" fmla="*/ 31400 h 621198"/>
                <a:gd name="connsiteX2" fmla="*/ 304236 w 309837"/>
                <a:gd name="connsiteY2" fmla="*/ 580254 h 621198"/>
                <a:gd name="connsiteX3" fmla="*/ 11146 w 309837"/>
                <a:gd name="connsiteY3" fmla="*/ 613984 h 621198"/>
                <a:gd name="connsiteX4" fmla="*/ 0 w 309837"/>
                <a:gd name="connsiteY4" fmla="*/ 39020 h 621198"/>
                <a:gd name="connsiteX0" fmla="*/ 0 w 309837"/>
                <a:gd name="connsiteY0" fmla="*/ 39020 h 620832"/>
                <a:gd name="connsiteX1" fmla="*/ 309837 w 309837"/>
                <a:gd name="connsiteY1" fmla="*/ 31400 h 620832"/>
                <a:gd name="connsiteX2" fmla="*/ 292577 w 309837"/>
                <a:gd name="connsiteY2" fmla="*/ 577217 h 620832"/>
                <a:gd name="connsiteX3" fmla="*/ 11146 w 309837"/>
                <a:gd name="connsiteY3" fmla="*/ 613984 h 620832"/>
                <a:gd name="connsiteX4" fmla="*/ 0 w 309837"/>
                <a:gd name="connsiteY4" fmla="*/ 39020 h 620832"/>
                <a:gd name="connsiteX0" fmla="*/ 0 w 309837"/>
                <a:gd name="connsiteY0" fmla="*/ 39020 h 619986"/>
                <a:gd name="connsiteX1" fmla="*/ 309837 w 309837"/>
                <a:gd name="connsiteY1" fmla="*/ 31400 h 619986"/>
                <a:gd name="connsiteX2" fmla="*/ 306291 w 309837"/>
                <a:gd name="connsiteY2" fmla="*/ 568851 h 619986"/>
                <a:gd name="connsiteX3" fmla="*/ 11146 w 309837"/>
                <a:gd name="connsiteY3" fmla="*/ 613984 h 619986"/>
                <a:gd name="connsiteX4" fmla="*/ 0 w 309837"/>
                <a:gd name="connsiteY4" fmla="*/ 39020 h 619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837" h="619986">
                  <a:moveTo>
                    <a:pt x="0" y="39020"/>
                  </a:moveTo>
                  <a:cubicBezTo>
                    <a:pt x="109629" y="920"/>
                    <a:pt x="162108" y="-21940"/>
                    <a:pt x="309837" y="31400"/>
                  </a:cubicBezTo>
                  <a:lnTo>
                    <a:pt x="306291" y="568851"/>
                  </a:lnTo>
                  <a:cubicBezTo>
                    <a:pt x="219326" y="588285"/>
                    <a:pt x="93311" y="636876"/>
                    <a:pt x="11146" y="613984"/>
                  </a:cubicBezTo>
                  <a:lnTo>
                    <a:pt x="0" y="3902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9" name="Gruppo 58">
              <a:extLst>
                <a:ext uri="{FF2B5EF4-FFF2-40B4-BE49-F238E27FC236}">
                  <a16:creationId xmlns:a16="http://schemas.microsoft.com/office/drawing/2014/main" id="{955DA3E6-7E1C-C11C-83E0-9320E3C2F895}"/>
                </a:ext>
              </a:extLst>
            </p:cNvPr>
            <p:cNvGrpSpPr/>
            <p:nvPr/>
          </p:nvGrpSpPr>
          <p:grpSpPr>
            <a:xfrm>
              <a:off x="7519203" y="3305705"/>
              <a:ext cx="1030544" cy="1508774"/>
              <a:chOff x="7519203" y="3480608"/>
              <a:chExt cx="990053" cy="1530515"/>
            </a:xfrm>
          </p:grpSpPr>
          <p:sp>
            <p:nvSpPr>
              <p:cNvPr id="97" name="Trapezio 67">
                <a:extLst>
                  <a:ext uri="{FF2B5EF4-FFF2-40B4-BE49-F238E27FC236}">
                    <a16:creationId xmlns:a16="http://schemas.microsoft.com/office/drawing/2014/main" id="{326B22EE-2966-3066-454B-E56907073FE4}"/>
                  </a:ext>
                </a:extLst>
              </p:cNvPr>
              <p:cNvSpPr/>
              <p:nvPr/>
            </p:nvSpPr>
            <p:spPr>
              <a:xfrm rot="929617">
                <a:off x="7519203" y="3480608"/>
                <a:ext cx="990053" cy="1530515"/>
              </a:xfrm>
              <a:custGeom>
                <a:avLst/>
                <a:gdLst>
                  <a:gd name="connsiteX0" fmla="*/ 0 w 1017409"/>
                  <a:gd name="connsiteY0" fmla="*/ 1393390 h 1393390"/>
                  <a:gd name="connsiteX1" fmla="*/ 149671 w 1017409"/>
                  <a:gd name="connsiteY1" fmla="*/ 0 h 1393390"/>
                  <a:gd name="connsiteX2" fmla="*/ 867738 w 1017409"/>
                  <a:gd name="connsiteY2" fmla="*/ 0 h 1393390"/>
                  <a:gd name="connsiteX3" fmla="*/ 1017409 w 1017409"/>
                  <a:gd name="connsiteY3" fmla="*/ 1393390 h 1393390"/>
                  <a:gd name="connsiteX4" fmla="*/ 0 w 1017409"/>
                  <a:gd name="connsiteY4" fmla="*/ 1393390 h 1393390"/>
                  <a:gd name="connsiteX0" fmla="*/ 0 w 961936"/>
                  <a:gd name="connsiteY0" fmla="*/ 1393390 h 1393390"/>
                  <a:gd name="connsiteX1" fmla="*/ 149671 w 961936"/>
                  <a:gd name="connsiteY1" fmla="*/ 0 h 1393390"/>
                  <a:gd name="connsiteX2" fmla="*/ 867738 w 961936"/>
                  <a:gd name="connsiteY2" fmla="*/ 0 h 1393390"/>
                  <a:gd name="connsiteX3" fmla="*/ 961936 w 961936"/>
                  <a:gd name="connsiteY3" fmla="*/ 1392953 h 1393390"/>
                  <a:gd name="connsiteX4" fmla="*/ 0 w 961936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411727"/>
                  <a:gd name="connsiteX1" fmla="*/ 149671 w 990173"/>
                  <a:gd name="connsiteY1" fmla="*/ 0 h 1411727"/>
                  <a:gd name="connsiteX2" fmla="*/ 867738 w 990173"/>
                  <a:gd name="connsiteY2" fmla="*/ 0 h 1411727"/>
                  <a:gd name="connsiteX3" fmla="*/ 961936 w 990173"/>
                  <a:gd name="connsiteY3" fmla="*/ 1392953 h 1411727"/>
                  <a:gd name="connsiteX4" fmla="*/ 0 w 990173"/>
                  <a:gd name="connsiteY4" fmla="*/ 1393390 h 1411727"/>
                  <a:gd name="connsiteX0" fmla="*/ 11176 w 1001349"/>
                  <a:gd name="connsiteY0" fmla="*/ 1393390 h 1411727"/>
                  <a:gd name="connsiteX1" fmla="*/ 160847 w 1001349"/>
                  <a:gd name="connsiteY1" fmla="*/ 0 h 1411727"/>
                  <a:gd name="connsiteX2" fmla="*/ 878914 w 1001349"/>
                  <a:gd name="connsiteY2" fmla="*/ 0 h 1411727"/>
                  <a:gd name="connsiteX3" fmla="*/ 973112 w 1001349"/>
                  <a:gd name="connsiteY3" fmla="*/ 1392953 h 1411727"/>
                  <a:gd name="connsiteX4" fmla="*/ 11176 w 1001349"/>
                  <a:gd name="connsiteY4" fmla="*/ 1393390 h 1411727"/>
                  <a:gd name="connsiteX0" fmla="*/ 13018 w 1003191"/>
                  <a:gd name="connsiteY0" fmla="*/ 1393390 h 1411727"/>
                  <a:gd name="connsiteX1" fmla="*/ 162689 w 1003191"/>
                  <a:gd name="connsiteY1" fmla="*/ 0 h 1411727"/>
                  <a:gd name="connsiteX2" fmla="*/ 880756 w 1003191"/>
                  <a:gd name="connsiteY2" fmla="*/ 0 h 1411727"/>
                  <a:gd name="connsiteX3" fmla="*/ 974954 w 1003191"/>
                  <a:gd name="connsiteY3" fmla="*/ 1392953 h 1411727"/>
                  <a:gd name="connsiteX4" fmla="*/ 13018 w 1003191"/>
                  <a:gd name="connsiteY4" fmla="*/ 1393390 h 1411727"/>
                  <a:gd name="connsiteX0" fmla="*/ 13018 w 996432"/>
                  <a:gd name="connsiteY0" fmla="*/ 1393390 h 1450462"/>
                  <a:gd name="connsiteX1" fmla="*/ 162689 w 996432"/>
                  <a:gd name="connsiteY1" fmla="*/ 0 h 1450462"/>
                  <a:gd name="connsiteX2" fmla="*/ 880756 w 996432"/>
                  <a:gd name="connsiteY2" fmla="*/ 0 h 1450462"/>
                  <a:gd name="connsiteX3" fmla="*/ 967173 w 996432"/>
                  <a:gd name="connsiteY3" fmla="*/ 1450461 h 1450462"/>
                  <a:gd name="connsiteX4" fmla="*/ 13018 w 996432"/>
                  <a:gd name="connsiteY4" fmla="*/ 1393390 h 1450462"/>
                  <a:gd name="connsiteX0" fmla="*/ 12523 w 995937"/>
                  <a:gd name="connsiteY0" fmla="*/ 1393390 h 1450462"/>
                  <a:gd name="connsiteX1" fmla="*/ 162194 w 995937"/>
                  <a:gd name="connsiteY1" fmla="*/ 0 h 1450462"/>
                  <a:gd name="connsiteX2" fmla="*/ 880261 w 995937"/>
                  <a:gd name="connsiteY2" fmla="*/ 0 h 1450462"/>
                  <a:gd name="connsiteX3" fmla="*/ 966678 w 995937"/>
                  <a:gd name="connsiteY3" fmla="*/ 1450461 h 1450462"/>
                  <a:gd name="connsiteX4" fmla="*/ 12523 w 995937"/>
                  <a:gd name="connsiteY4" fmla="*/ 1393390 h 1450462"/>
                  <a:gd name="connsiteX0" fmla="*/ 12523 w 995937"/>
                  <a:gd name="connsiteY0" fmla="*/ 1432747 h 1489819"/>
                  <a:gd name="connsiteX1" fmla="*/ 162194 w 995937"/>
                  <a:gd name="connsiteY1" fmla="*/ 39357 h 1489819"/>
                  <a:gd name="connsiteX2" fmla="*/ 880261 w 995937"/>
                  <a:gd name="connsiteY2" fmla="*/ 39357 h 1489819"/>
                  <a:gd name="connsiteX3" fmla="*/ 966678 w 995937"/>
                  <a:gd name="connsiteY3" fmla="*/ 1489818 h 1489819"/>
                  <a:gd name="connsiteX4" fmla="*/ 12523 w 995937"/>
                  <a:gd name="connsiteY4" fmla="*/ 1432747 h 1489819"/>
                  <a:gd name="connsiteX0" fmla="*/ 12523 w 995937"/>
                  <a:gd name="connsiteY0" fmla="*/ 1432747 h 1518816"/>
                  <a:gd name="connsiteX1" fmla="*/ 162194 w 995937"/>
                  <a:gd name="connsiteY1" fmla="*/ 39357 h 1518816"/>
                  <a:gd name="connsiteX2" fmla="*/ 880261 w 995937"/>
                  <a:gd name="connsiteY2" fmla="*/ 39357 h 1518816"/>
                  <a:gd name="connsiteX3" fmla="*/ 966678 w 995937"/>
                  <a:gd name="connsiteY3" fmla="*/ 1489818 h 1518816"/>
                  <a:gd name="connsiteX4" fmla="*/ 12523 w 995937"/>
                  <a:gd name="connsiteY4" fmla="*/ 1432747 h 1518816"/>
                  <a:gd name="connsiteX0" fmla="*/ 12523 w 995937"/>
                  <a:gd name="connsiteY0" fmla="*/ 1432747 h 1534940"/>
                  <a:gd name="connsiteX1" fmla="*/ 162194 w 995937"/>
                  <a:gd name="connsiteY1" fmla="*/ 39357 h 1534940"/>
                  <a:gd name="connsiteX2" fmla="*/ 880261 w 995937"/>
                  <a:gd name="connsiteY2" fmla="*/ 39357 h 1534940"/>
                  <a:gd name="connsiteX3" fmla="*/ 966678 w 995937"/>
                  <a:gd name="connsiteY3" fmla="*/ 1489818 h 1534940"/>
                  <a:gd name="connsiteX4" fmla="*/ 12523 w 995937"/>
                  <a:gd name="connsiteY4" fmla="*/ 1432747 h 1534940"/>
                  <a:gd name="connsiteX0" fmla="*/ 12523 w 1003560"/>
                  <a:gd name="connsiteY0" fmla="*/ 1428322 h 1530515"/>
                  <a:gd name="connsiteX1" fmla="*/ 162194 w 1003560"/>
                  <a:gd name="connsiteY1" fmla="*/ 34932 h 1530515"/>
                  <a:gd name="connsiteX2" fmla="*/ 925119 w 1003560"/>
                  <a:gd name="connsiteY2" fmla="*/ 54127 h 1530515"/>
                  <a:gd name="connsiteX3" fmla="*/ 966678 w 1003560"/>
                  <a:gd name="connsiteY3" fmla="*/ 1485393 h 1530515"/>
                  <a:gd name="connsiteX4" fmla="*/ 12523 w 1003560"/>
                  <a:gd name="connsiteY4" fmla="*/ 1428322 h 1530515"/>
                  <a:gd name="connsiteX0" fmla="*/ 12523 w 991671"/>
                  <a:gd name="connsiteY0" fmla="*/ 1428322 h 1530515"/>
                  <a:gd name="connsiteX1" fmla="*/ 162194 w 991671"/>
                  <a:gd name="connsiteY1" fmla="*/ 34932 h 1530515"/>
                  <a:gd name="connsiteX2" fmla="*/ 925119 w 991671"/>
                  <a:gd name="connsiteY2" fmla="*/ 54127 h 1530515"/>
                  <a:gd name="connsiteX3" fmla="*/ 966678 w 991671"/>
                  <a:gd name="connsiteY3" fmla="*/ 1485393 h 1530515"/>
                  <a:gd name="connsiteX4" fmla="*/ 12523 w 991671"/>
                  <a:gd name="connsiteY4" fmla="*/ 1428322 h 1530515"/>
                  <a:gd name="connsiteX0" fmla="*/ 12523 w 990053"/>
                  <a:gd name="connsiteY0" fmla="*/ 1428322 h 1530515"/>
                  <a:gd name="connsiteX1" fmla="*/ 162194 w 990053"/>
                  <a:gd name="connsiteY1" fmla="*/ 34932 h 1530515"/>
                  <a:gd name="connsiteX2" fmla="*/ 925119 w 990053"/>
                  <a:gd name="connsiteY2" fmla="*/ 54127 h 1530515"/>
                  <a:gd name="connsiteX3" fmla="*/ 966678 w 990053"/>
                  <a:gd name="connsiteY3" fmla="*/ 1485393 h 1530515"/>
                  <a:gd name="connsiteX4" fmla="*/ 12523 w 990053"/>
                  <a:gd name="connsiteY4" fmla="*/ 1428322 h 15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0053" h="1530515">
                    <a:moveTo>
                      <a:pt x="12523" y="1428322"/>
                    </a:moveTo>
                    <a:cubicBezTo>
                      <a:pt x="-40980" y="1332536"/>
                      <a:pt x="89837" y="560973"/>
                      <a:pt x="162194" y="34932"/>
                    </a:cubicBezTo>
                    <a:cubicBezTo>
                      <a:pt x="321651" y="-53623"/>
                      <a:pt x="685763" y="54127"/>
                      <a:pt x="925119" y="54127"/>
                    </a:cubicBezTo>
                    <a:cubicBezTo>
                      <a:pt x="850367" y="706018"/>
                      <a:pt x="1057201" y="1090073"/>
                      <a:pt x="966678" y="1485393"/>
                    </a:cubicBezTo>
                    <a:cubicBezTo>
                      <a:pt x="516692" y="1560930"/>
                      <a:pt x="95716" y="1541443"/>
                      <a:pt x="12523" y="142832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8" name="Rettangolo 51">
                <a:extLst>
                  <a:ext uri="{FF2B5EF4-FFF2-40B4-BE49-F238E27FC236}">
                    <a16:creationId xmlns:a16="http://schemas.microsoft.com/office/drawing/2014/main" id="{15E5CCE6-BF6D-83A2-CF4A-D5DE9A2256AF}"/>
                  </a:ext>
                </a:extLst>
              </p:cNvPr>
              <p:cNvSpPr/>
              <p:nvPr/>
            </p:nvSpPr>
            <p:spPr>
              <a:xfrm rot="975309">
                <a:off x="7836195" y="3544231"/>
                <a:ext cx="629296" cy="743701"/>
              </a:xfrm>
              <a:custGeom>
                <a:avLst/>
                <a:gdLst>
                  <a:gd name="connsiteX0" fmla="*/ 0 w 616619"/>
                  <a:gd name="connsiteY0" fmla="*/ 0 h 621814"/>
                  <a:gd name="connsiteX1" fmla="*/ 616619 w 616619"/>
                  <a:gd name="connsiteY1" fmla="*/ 0 h 621814"/>
                  <a:gd name="connsiteX2" fmla="*/ 616619 w 616619"/>
                  <a:gd name="connsiteY2" fmla="*/ 621814 h 621814"/>
                  <a:gd name="connsiteX3" fmla="*/ 0 w 616619"/>
                  <a:gd name="connsiteY3" fmla="*/ 621814 h 621814"/>
                  <a:gd name="connsiteX4" fmla="*/ 0 w 616619"/>
                  <a:gd name="connsiteY4" fmla="*/ 0 h 621814"/>
                  <a:gd name="connsiteX0" fmla="*/ 0 w 616619"/>
                  <a:gd name="connsiteY0" fmla="*/ 0 h 688563"/>
                  <a:gd name="connsiteX1" fmla="*/ 616619 w 616619"/>
                  <a:gd name="connsiteY1" fmla="*/ 0 h 688563"/>
                  <a:gd name="connsiteX2" fmla="*/ 616619 w 616619"/>
                  <a:gd name="connsiteY2" fmla="*/ 621814 h 688563"/>
                  <a:gd name="connsiteX3" fmla="*/ 0 w 616619"/>
                  <a:gd name="connsiteY3" fmla="*/ 621814 h 688563"/>
                  <a:gd name="connsiteX4" fmla="*/ 0 w 616619"/>
                  <a:gd name="connsiteY4" fmla="*/ 0 h 688563"/>
                  <a:gd name="connsiteX0" fmla="*/ 0 w 616619"/>
                  <a:gd name="connsiteY0" fmla="*/ 0 h 708755"/>
                  <a:gd name="connsiteX1" fmla="*/ 616619 w 616619"/>
                  <a:gd name="connsiteY1" fmla="*/ 0 h 708755"/>
                  <a:gd name="connsiteX2" fmla="*/ 616619 w 616619"/>
                  <a:gd name="connsiteY2" fmla="*/ 621814 h 708755"/>
                  <a:gd name="connsiteX3" fmla="*/ 0 w 616619"/>
                  <a:gd name="connsiteY3" fmla="*/ 621814 h 708755"/>
                  <a:gd name="connsiteX4" fmla="*/ 0 w 616619"/>
                  <a:gd name="connsiteY4" fmla="*/ 0 h 708755"/>
                  <a:gd name="connsiteX0" fmla="*/ 0 w 616619"/>
                  <a:gd name="connsiteY0" fmla="*/ 0 h 711984"/>
                  <a:gd name="connsiteX1" fmla="*/ 616619 w 616619"/>
                  <a:gd name="connsiteY1" fmla="*/ 0 h 711984"/>
                  <a:gd name="connsiteX2" fmla="*/ 616619 w 616619"/>
                  <a:gd name="connsiteY2" fmla="*/ 621814 h 711984"/>
                  <a:gd name="connsiteX3" fmla="*/ 0 w 616619"/>
                  <a:gd name="connsiteY3" fmla="*/ 621814 h 711984"/>
                  <a:gd name="connsiteX4" fmla="*/ 0 w 616619"/>
                  <a:gd name="connsiteY4" fmla="*/ 0 h 711984"/>
                  <a:gd name="connsiteX0" fmla="*/ 0 w 616619"/>
                  <a:gd name="connsiteY0" fmla="*/ 0 h 712500"/>
                  <a:gd name="connsiteX1" fmla="*/ 616619 w 616619"/>
                  <a:gd name="connsiteY1" fmla="*/ 0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30030"/>
                  <a:gd name="connsiteY0" fmla="*/ 0 h 712500"/>
                  <a:gd name="connsiteX1" fmla="*/ 630030 w 630030"/>
                  <a:gd name="connsiteY1" fmla="*/ 2440 h 712500"/>
                  <a:gd name="connsiteX2" fmla="*/ 616619 w 630030"/>
                  <a:gd name="connsiteY2" fmla="*/ 621814 h 712500"/>
                  <a:gd name="connsiteX3" fmla="*/ 0 w 630030"/>
                  <a:gd name="connsiteY3" fmla="*/ 621814 h 712500"/>
                  <a:gd name="connsiteX4" fmla="*/ 0 w 630030"/>
                  <a:gd name="connsiteY4" fmla="*/ 0 h 712500"/>
                  <a:gd name="connsiteX0" fmla="*/ 0 w 616619"/>
                  <a:gd name="connsiteY0" fmla="*/ 0 h 712500"/>
                  <a:gd name="connsiteX1" fmla="*/ 583210 w 616619"/>
                  <a:gd name="connsiteY1" fmla="*/ 16091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29296"/>
                  <a:gd name="connsiteY0" fmla="*/ 0 h 712500"/>
                  <a:gd name="connsiteX1" fmla="*/ 629296 w 629296"/>
                  <a:gd name="connsiteY1" fmla="*/ 21703 h 712500"/>
                  <a:gd name="connsiteX2" fmla="*/ 616619 w 629296"/>
                  <a:gd name="connsiteY2" fmla="*/ 621814 h 712500"/>
                  <a:gd name="connsiteX3" fmla="*/ 0 w 629296"/>
                  <a:gd name="connsiteY3" fmla="*/ 621814 h 712500"/>
                  <a:gd name="connsiteX4" fmla="*/ 0 w 629296"/>
                  <a:gd name="connsiteY4" fmla="*/ 0 h 712500"/>
                  <a:gd name="connsiteX0" fmla="*/ 0 w 629296"/>
                  <a:gd name="connsiteY0" fmla="*/ 11210 h 723710"/>
                  <a:gd name="connsiteX1" fmla="*/ 629296 w 629296"/>
                  <a:gd name="connsiteY1" fmla="*/ 32913 h 723710"/>
                  <a:gd name="connsiteX2" fmla="*/ 616619 w 629296"/>
                  <a:gd name="connsiteY2" fmla="*/ 633024 h 723710"/>
                  <a:gd name="connsiteX3" fmla="*/ 0 w 629296"/>
                  <a:gd name="connsiteY3" fmla="*/ 633024 h 723710"/>
                  <a:gd name="connsiteX4" fmla="*/ 0 w 629296"/>
                  <a:gd name="connsiteY4" fmla="*/ 11210 h 723710"/>
                  <a:gd name="connsiteX0" fmla="*/ 0 w 629296"/>
                  <a:gd name="connsiteY0" fmla="*/ 31201 h 743701"/>
                  <a:gd name="connsiteX1" fmla="*/ 629296 w 629296"/>
                  <a:gd name="connsiteY1" fmla="*/ 52904 h 743701"/>
                  <a:gd name="connsiteX2" fmla="*/ 616619 w 629296"/>
                  <a:gd name="connsiteY2" fmla="*/ 653015 h 743701"/>
                  <a:gd name="connsiteX3" fmla="*/ 0 w 629296"/>
                  <a:gd name="connsiteY3" fmla="*/ 653015 h 743701"/>
                  <a:gd name="connsiteX4" fmla="*/ 0 w 629296"/>
                  <a:gd name="connsiteY4" fmla="*/ 31201 h 743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9296" h="743701">
                    <a:moveTo>
                      <a:pt x="0" y="31201"/>
                    </a:moveTo>
                    <a:cubicBezTo>
                      <a:pt x="200260" y="-15942"/>
                      <a:pt x="415878" y="-10414"/>
                      <a:pt x="629296" y="52904"/>
                    </a:cubicBezTo>
                    <a:lnTo>
                      <a:pt x="616619" y="653015"/>
                    </a:lnTo>
                    <a:cubicBezTo>
                      <a:pt x="436182" y="804442"/>
                      <a:pt x="84588" y="739080"/>
                      <a:pt x="0" y="653015"/>
                    </a:cubicBezTo>
                    <a:lnTo>
                      <a:pt x="0" y="31201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9" name="Rettangolo con angoli arrotondati 98">
                <a:extLst>
                  <a:ext uri="{FF2B5EF4-FFF2-40B4-BE49-F238E27FC236}">
                    <a16:creationId xmlns:a16="http://schemas.microsoft.com/office/drawing/2014/main" id="{C83AE671-78E7-7326-A545-69B77B5BBE43}"/>
                  </a:ext>
                </a:extLst>
              </p:cNvPr>
              <p:cNvSpPr/>
              <p:nvPr/>
            </p:nvSpPr>
            <p:spPr>
              <a:xfrm rot="932484">
                <a:off x="7878799" y="3516627"/>
                <a:ext cx="180607" cy="4716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0" name="Rettangolo con angoli arrotondati 99">
                <a:extLst>
                  <a:ext uri="{FF2B5EF4-FFF2-40B4-BE49-F238E27FC236}">
                    <a16:creationId xmlns:a16="http://schemas.microsoft.com/office/drawing/2014/main" id="{6B353C29-4259-2767-92FB-28643A3ECAC1}"/>
                  </a:ext>
                </a:extLst>
              </p:cNvPr>
              <p:cNvSpPr/>
              <p:nvPr/>
            </p:nvSpPr>
            <p:spPr>
              <a:xfrm rot="1190323">
                <a:off x="8303944" y="3644241"/>
                <a:ext cx="180607" cy="4716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0" name="Gruppo 59">
              <a:extLst>
                <a:ext uri="{FF2B5EF4-FFF2-40B4-BE49-F238E27FC236}">
                  <a16:creationId xmlns:a16="http://schemas.microsoft.com/office/drawing/2014/main" id="{E22E01C5-5957-25DC-137C-5603C1DDFD51}"/>
                </a:ext>
              </a:extLst>
            </p:cNvPr>
            <p:cNvGrpSpPr/>
            <p:nvPr/>
          </p:nvGrpSpPr>
          <p:grpSpPr>
            <a:xfrm>
              <a:off x="8041251" y="2928707"/>
              <a:ext cx="1512717" cy="787636"/>
              <a:chOff x="8041251" y="3114001"/>
              <a:chExt cx="1453281" cy="798986"/>
            </a:xfrm>
          </p:grpSpPr>
          <p:grpSp>
            <p:nvGrpSpPr>
              <p:cNvPr id="90" name="Gruppo 89">
                <a:extLst>
                  <a:ext uri="{FF2B5EF4-FFF2-40B4-BE49-F238E27FC236}">
                    <a16:creationId xmlns:a16="http://schemas.microsoft.com/office/drawing/2014/main" id="{E85E70B7-2E88-E1CA-9CEA-7ACBDAD529CD}"/>
                  </a:ext>
                </a:extLst>
              </p:cNvPr>
              <p:cNvGrpSpPr/>
              <p:nvPr/>
            </p:nvGrpSpPr>
            <p:grpSpPr>
              <a:xfrm>
                <a:off x="8041251" y="3281209"/>
                <a:ext cx="480577" cy="631778"/>
                <a:chOff x="8017161" y="3295527"/>
                <a:chExt cx="480577" cy="631778"/>
              </a:xfrm>
            </p:grpSpPr>
            <p:sp>
              <p:nvSpPr>
                <p:cNvPr id="95" name="Trapezio 49">
                  <a:extLst>
                    <a:ext uri="{FF2B5EF4-FFF2-40B4-BE49-F238E27FC236}">
                      <a16:creationId xmlns:a16="http://schemas.microsoft.com/office/drawing/2014/main" id="{3D6713D8-4A14-9232-EFF8-262DDD665A1E}"/>
                    </a:ext>
                  </a:extLst>
                </p:cNvPr>
                <p:cNvSpPr/>
                <p:nvPr/>
              </p:nvSpPr>
              <p:spPr>
                <a:xfrm rot="11738135">
                  <a:off x="8017161" y="3295527"/>
                  <a:ext cx="480577" cy="468662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6" name="Ovale 95">
                  <a:extLst>
                    <a:ext uri="{FF2B5EF4-FFF2-40B4-BE49-F238E27FC236}">
                      <a16:creationId xmlns:a16="http://schemas.microsoft.com/office/drawing/2014/main" id="{E3848804-5237-6ABC-EE46-2A253BB96FAD}"/>
                    </a:ext>
                  </a:extLst>
                </p:cNvPr>
                <p:cNvSpPr/>
                <p:nvPr/>
              </p:nvSpPr>
              <p:spPr>
                <a:xfrm>
                  <a:off x="8030019" y="3658676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91" name="Gruppo 90">
                <a:extLst>
                  <a:ext uri="{FF2B5EF4-FFF2-40B4-BE49-F238E27FC236}">
                    <a16:creationId xmlns:a16="http://schemas.microsoft.com/office/drawing/2014/main" id="{D69C1949-4B11-2289-C4EE-F4125BFF6B90}"/>
                  </a:ext>
                </a:extLst>
              </p:cNvPr>
              <p:cNvGrpSpPr/>
              <p:nvPr/>
            </p:nvGrpSpPr>
            <p:grpSpPr>
              <a:xfrm>
                <a:off x="8992065" y="3239791"/>
                <a:ext cx="502467" cy="641469"/>
                <a:chOff x="8992065" y="3239791"/>
                <a:chExt cx="502467" cy="641469"/>
              </a:xfrm>
            </p:grpSpPr>
            <p:sp>
              <p:nvSpPr>
                <p:cNvPr id="93" name="Trapezio 49">
                  <a:extLst>
                    <a:ext uri="{FF2B5EF4-FFF2-40B4-BE49-F238E27FC236}">
                      <a16:creationId xmlns:a16="http://schemas.microsoft.com/office/drawing/2014/main" id="{14D9EE94-C1C5-A765-7A7C-468AB26823F2}"/>
                    </a:ext>
                  </a:extLst>
                </p:cNvPr>
                <p:cNvSpPr/>
                <p:nvPr/>
              </p:nvSpPr>
              <p:spPr>
                <a:xfrm rot="9729401" flipH="1">
                  <a:off x="8992065" y="3239791"/>
                  <a:ext cx="502467" cy="507508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4" name="Ovale 93">
                  <a:extLst>
                    <a:ext uri="{FF2B5EF4-FFF2-40B4-BE49-F238E27FC236}">
                      <a16:creationId xmlns:a16="http://schemas.microsoft.com/office/drawing/2014/main" id="{13DFB7D2-D030-A10A-08E9-DDE3E698CEA4}"/>
                    </a:ext>
                  </a:extLst>
                </p:cNvPr>
                <p:cNvSpPr/>
                <p:nvPr/>
              </p:nvSpPr>
              <p:spPr>
                <a:xfrm>
                  <a:off x="9207716" y="3612631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92" name="Esagono 45">
                <a:extLst>
                  <a:ext uri="{FF2B5EF4-FFF2-40B4-BE49-F238E27FC236}">
                    <a16:creationId xmlns:a16="http://schemas.microsoft.com/office/drawing/2014/main" id="{759D29A3-7A5C-7F61-4F53-A59FEE9A4C4C}"/>
                  </a:ext>
                </a:extLst>
              </p:cNvPr>
              <p:cNvSpPr/>
              <p:nvPr/>
            </p:nvSpPr>
            <p:spPr>
              <a:xfrm>
                <a:off x="8240379" y="3114001"/>
                <a:ext cx="997854" cy="678990"/>
              </a:xfrm>
              <a:custGeom>
                <a:avLst/>
                <a:gdLst>
                  <a:gd name="connsiteX0" fmla="*/ 0 w 880368"/>
                  <a:gd name="connsiteY0" fmla="*/ 414515 h 829030"/>
                  <a:gd name="connsiteX1" fmla="*/ 207258 w 880368"/>
                  <a:gd name="connsiteY1" fmla="*/ 0 h 829030"/>
                  <a:gd name="connsiteX2" fmla="*/ 673111 w 880368"/>
                  <a:gd name="connsiteY2" fmla="*/ 0 h 829030"/>
                  <a:gd name="connsiteX3" fmla="*/ 880368 w 880368"/>
                  <a:gd name="connsiteY3" fmla="*/ 414515 h 829030"/>
                  <a:gd name="connsiteX4" fmla="*/ 673111 w 880368"/>
                  <a:gd name="connsiteY4" fmla="*/ 829030 h 829030"/>
                  <a:gd name="connsiteX5" fmla="*/ 207258 w 880368"/>
                  <a:gd name="connsiteY5" fmla="*/ 829030 h 829030"/>
                  <a:gd name="connsiteX6" fmla="*/ 0 w 880368"/>
                  <a:gd name="connsiteY6" fmla="*/ 414515 h 829030"/>
                  <a:gd name="connsiteX0" fmla="*/ 0 w 886471"/>
                  <a:gd name="connsiteY0" fmla="*/ 414515 h 829030"/>
                  <a:gd name="connsiteX1" fmla="*/ 207258 w 886471"/>
                  <a:gd name="connsiteY1" fmla="*/ 0 h 829030"/>
                  <a:gd name="connsiteX2" fmla="*/ 886471 w 886471"/>
                  <a:gd name="connsiteY2" fmla="*/ 251460 h 829030"/>
                  <a:gd name="connsiteX3" fmla="*/ 880368 w 886471"/>
                  <a:gd name="connsiteY3" fmla="*/ 414515 h 829030"/>
                  <a:gd name="connsiteX4" fmla="*/ 673111 w 886471"/>
                  <a:gd name="connsiteY4" fmla="*/ 829030 h 829030"/>
                  <a:gd name="connsiteX5" fmla="*/ 207258 w 886471"/>
                  <a:gd name="connsiteY5" fmla="*/ 829030 h 829030"/>
                  <a:gd name="connsiteX6" fmla="*/ 0 w 886471"/>
                  <a:gd name="connsiteY6" fmla="*/ 414515 h 829030"/>
                  <a:gd name="connsiteX0" fmla="*/ 0 w 886471"/>
                  <a:gd name="connsiteY0" fmla="*/ 163055 h 577570"/>
                  <a:gd name="connsiteX1" fmla="*/ 9138 w 886471"/>
                  <a:gd name="connsiteY1" fmla="*/ 15240 h 577570"/>
                  <a:gd name="connsiteX2" fmla="*/ 886471 w 886471"/>
                  <a:gd name="connsiteY2" fmla="*/ 0 h 577570"/>
                  <a:gd name="connsiteX3" fmla="*/ 880368 w 886471"/>
                  <a:gd name="connsiteY3" fmla="*/ 163055 h 577570"/>
                  <a:gd name="connsiteX4" fmla="*/ 673111 w 886471"/>
                  <a:gd name="connsiteY4" fmla="*/ 577570 h 577570"/>
                  <a:gd name="connsiteX5" fmla="*/ 207258 w 886471"/>
                  <a:gd name="connsiteY5" fmla="*/ 577570 h 577570"/>
                  <a:gd name="connsiteX6" fmla="*/ 0 w 886471"/>
                  <a:gd name="connsiteY6" fmla="*/ 163055 h 57757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673111 w 886471"/>
                  <a:gd name="connsiteY4" fmla="*/ 57757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6471" h="585190">
                    <a:moveTo>
                      <a:pt x="0" y="163055"/>
                    </a:moveTo>
                    <a:lnTo>
                      <a:pt x="9138" y="15240"/>
                    </a:lnTo>
                    <a:cubicBezTo>
                      <a:pt x="435102" y="157347"/>
                      <a:pt x="487211" y="181705"/>
                      <a:pt x="886471" y="0"/>
                    </a:cubicBezTo>
                    <a:lnTo>
                      <a:pt x="880368" y="163055"/>
                    </a:lnTo>
                    <a:cubicBezTo>
                      <a:pt x="621142" y="287485"/>
                      <a:pt x="564689" y="300388"/>
                      <a:pt x="528331" y="585190"/>
                    </a:cubicBezTo>
                    <a:lnTo>
                      <a:pt x="367278" y="585190"/>
                    </a:lnTo>
                    <a:cubicBezTo>
                      <a:pt x="293336" y="421618"/>
                      <a:pt x="364310" y="330077"/>
                      <a:pt x="0" y="16305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61" name="Rettangolo con angoli arrotondati 60">
              <a:extLst>
                <a:ext uri="{FF2B5EF4-FFF2-40B4-BE49-F238E27FC236}">
                  <a16:creationId xmlns:a16="http://schemas.microsoft.com/office/drawing/2014/main" id="{64C51FAD-A188-A717-3FB0-0B0ECFAB97AC}"/>
                </a:ext>
              </a:extLst>
            </p:cNvPr>
            <p:cNvSpPr/>
            <p:nvPr/>
          </p:nvSpPr>
          <p:spPr>
            <a:xfrm rot="219375">
              <a:off x="9441768" y="3377001"/>
              <a:ext cx="187993" cy="46493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2" name="Figura a mano libera: forma 61">
              <a:extLst>
                <a:ext uri="{FF2B5EF4-FFF2-40B4-BE49-F238E27FC236}">
                  <a16:creationId xmlns:a16="http://schemas.microsoft.com/office/drawing/2014/main" id="{1C592625-E297-7546-36B0-4BA23508A082}"/>
                </a:ext>
              </a:extLst>
            </p:cNvPr>
            <p:cNvSpPr/>
            <p:nvPr/>
          </p:nvSpPr>
          <p:spPr>
            <a:xfrm>
              <a:off x="7044091" y="6172220"/>
              <a:ext cx="936909" cy="296342"/>
            </a:xfrm>
            <a:custGeom>
              <a:avLst/>
              <a:gdLst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95300 w 857250"/>
                <a:gd name="connsiteY2" fmla="*/ 18669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83870 w 857250"/>
                <a:gd name="connsiteY2" fmla="*/ 16002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252004"/>
                <a:gd name="connsiteX1" fmla="*/ 72390 w 857250"/>
                <a:gd name="connsiteY1" fmla="*/ 3810 h 252004"/>
                <a:gd name="connsiteX2" fmla="*/ 483870 w 857250"/>
                <a:gd name="connsiteY2" fmla="*/ 160020 h 252004"/>
                <a:gd name="connsiteX3" fmla="*/ 811530 w 857250"/>
                <a:gd name="connsiteY3" fmla="*/ 0 h 252004"/>
                <a:gd name="connsiteX4" fmla="*/ 857250 w 857250"/>
                <a:gd name="connsiteY4" fmla="*/ 186690 h 252004"/>
                <a:gd name="connsiteX5" fmla="*/ 0 w 857250"/>
                <a:gd name="connsiteY5" fmla="*/ 129540 h 252004"/>
                <a:gd name="connsiteX0" fmla="*/ 313 w 857563"/>
                <a:gd name="connsiteY0" fmla="*/ 129540 h 276462"/>
                <a:gd name="connsiteX1" fmla="*/ 72703 w 857563"/>
                <a:gd name="connsiteY1" fmla="*/ 3810 h 276462"/>
                <a:gd name="connsiteX2" fmla="*/ 484183 w 857563"/>
                <a:gd name="connsiteY2" fmla="*/ 160020 h 276462"/>
                <a:gd name="connsiteX3" fmla="*/ 811843 w 857563"/>
                <a:gd name="connsiteY3" fmla="*/ 0 h 276462"/>
                <a:gd name="connsiteX4" fmla="*/ 857563 w 857563"/>
                <a:gd name="connsiteY4" fmla="*/ 186690 h 276462"/>
                <a:gd name="connsiteX5" fmla="*/ 313 w 857563"/>
                <a:gd name="connsiteY5" fmla="*/ 129540 h 276462"/>
                <a:gd name="connsiteX0" fmla="*/ 4085 w 861335"/>
                <a:gd name="connsiteY0" fmla="*/ 129540 h 276462"/>
                <a:gd name="connsiteX1" fmla="*/ 76475 w 861335"/>
                <a:gd name="connsiteY1" fmla="*/ 3810 h 276462"/>
                <a:gd name="connsiteX2" fmla="*/ 487955 w 861335"/>
                <a:gd name="connsiteY2" fmla="*/ 160020 h 276462"/>
                <a:gd name="connsiteX3" fmla="*/ 815615 w 861335"/>
                <a:gd name="connsiteY3" fmla="*/ 0 h 276462"/>
                <a:gd name="connsiteX4" fmla="*/ 861335 w 861335"/>
                <a:gd name="connsiteY4" fmla="*/ 186690 h 276462"/>
                <a:gd name="connsiteX5" fmla="*/ 4085 w 861335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3690 h 300612"/>
                <a:gd name="connsiteX1" fmla="*/ 78760 w 887664"/>
                <a:gd name="connsiteY1" fmla="*/ 27960 h 300612"/>
                <a:gd name="connsiteX2" fmla="*/ 490240 w 887664"/>
                <a:gd name="connsiteY2" fmla="*/ 184170 h 300612"/>
                <a:gd name="connsiteX3" fmla="*/ 817900 w 887664"/>
                <a:gd name="connsiteY3" fmla="*/ 24150 h 300612"/>
                <a:gd name="connsiteX4" fmla="*/ 863620 w 887664"/>
                <a:gd name="connsiteY4" fmla="*/ 210840 h 300612"/>
                <a:gd name="connsiteX5" fmla="*/ 6370 w 887664"/>
                <a:gd name="connsiteY5" fmla="*/ 153690 h 30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7664" h="300612">
                  <a:moveTo>
                    <a:pt x="6370" y="153690"/>
                  </a:moveTo>
                  <a:cubicBezTo>
                    <a:pt x="-15220" y="88920"/>
                    <a:pt x="20340" y="73680"/>
                    <a:pt x="78760" y="27960"/>
                  </a:cubicBezTo>
                  <a:cubicBezTo>
                    <a:pt x="166390" y="11450"/>
                    <a:pt x="337840" y="196870"/>
                    <a:pt x="490240" y="184170"/>
                  </a:cubicBezTo>
                  <a:cubicBezTo>
                    <a:pt x="637560" y="161310"/>
                    <a:pt x="769640" y="-74910"/>
                    <a:pt x="817900" y="24150"/>
                  </a:cubicBezTo>
                  <a:cubicBezTo>
                    <a:pt x="894100" y="67330"/>
                    <a:pt x="905530" y="171470"/>
                    <a:pt x="863620" y="210840"/>
                  </a:cubicBezTo>
                  <a:cubicBezTo>
                    <a:pt x="535960" y="378480"/>
                    <a:pt x="-8870" y="283230"/>
                    <a:pt x="6370" y="15369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63" name="Gruppo 62">
              <a:extLst>
                <a:ext uri="{FF2B5EF4-FFF2-40B4-BE49-F238E27FC236}">
                  <a16:creationId xmlns:a16="http://schemas.microsoft.com/office/drawing/2014/main" id="{2C2260A6-2832-8EC0-A8D4-02974CFB8EAF}"/>
                </a:ext>
              </a:extLst>
            </p:cNvPr>
            <p:cNvGrpSpPr/>
            <p:nvPr/>
          </p:nvGrpSpPr>
          <p:grpSpPr>
            <a:xfrm>
              <a:off x="7901889" y="0"/>
              <a:ext cx="1596071" cy="1208973"/>
              <a:chOff x="1553252" y="1735995"/>
              <a:chExt cx="1533360" cy="1226394"/>
            </a:xfrm>
          </p:grpSpPr>
          <p:sp>
            <p:nvSpPr>
              <p:cNvPr id="79" name="Esagono 91">
                <a:extLst>
                  <a:ext uri="{FF2B5EF4-FFF2-40B4-BE49-F238E27FC236}">
                    <a16:creationId xmlns:a16="http://schemas.microsoft.com/office/drawing/2014/main" id="{20C0BCA8-7C87-68C8-B58A-EDC71BE0EF11}"/>
                  </a:ext>
                </a:extLst>
              </p:cNvPr>
              <p:cNvSpPr/>
              <p:nvPr/>
            </p:nvSpPr>
            <p:spPr>
              <a:xfrm rot="16200000">
                <a:off x="1770553" y="1646330"/>
                <a:ext cx="1098758" cy="1533360"/>
              </a:xfrm>
              <a:custGeom>
                <a:avLst/>
                <a:gdLst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68986 h 1502413"/>
                  <a:gd name="connsiteX1" fmla="*/ 202896 w 1182033"/>
                  <a:gd name="connsiteY1" fmla="*/ 35559 h 1502413"/>
                  <a:gd name="connsiteX2" fmla="*/ 979137 w 1182033"/>
                  <a:gd name="connsiteY2" fmla="*/ 35559 h 1502413"/>
                  <a:gd name="connsiteX3" fmla="*/ 1182033 w 1182033"/>
                  <a:gd name="connsiteY3" fmla="*/ 768986 h 1502413"/>
                  <a:gd name="connsiteX4" fmla="*/ 979137 w 1182033"/>
                  <a:gd name="connsiteY4" fmla="*/ 1502413 h 1502413"/>
                  <a:gd name="connsiteX5" fmla="*/ 202896 w 1182033"/>
                  <a:gd name="connsiteY5" fmla="*/ 1502413 h 1502413"/>
                  <a:gd name="connsiteX6" fmla="*/ 0 w 1182033"/>
                  <a:gd name="connsiteY6" fmla="*/ 768986 h 1502413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56364"/>
                  <a:gd name="connsiteX1" fmla="*/ 202896 w 1182033"/>
                  <a:gd name="connsiteY1" fmla="*/ 53102 h 1556364"/>
                  <a:gd name="connsiteX2" fmla="*/ 979137 w 1182033"/>
                  <a:gd name="connsiteY2" fmla="*/ 53102 h 1556364"/>
                  <a:gd name="connsiteX3" fmla="*/ 1182033 w 1182033"/>
                  <a:gd name="connsiteY3" fmla="*/ 786529 h 1556364"/>
                  <a:gd name="connsiteX4" fmla="*/ 979137 w 1182033"/>
                  <a:gd name="connsiteY4" fmla="*/ 1519956 h 1556364"/>
                  <a:gd name="connsiteX5" fmla="*/ 202896 w 1182033"/>
                  <a:gd name="connsiteY5" fmla="*/ 1519956 h 1556364"/>
                  <a:gd name="connsiteX6" fmla="*/ 0 w 1182033"/>
                  <a:gd name="connsiteY6" fmla="*/ 786529 h 1556364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1824 w 1183857"/>
                  <a:gd name="connsiteY0" fmla="*/ 786529 h 1577877"/>
                  <a:gd name="connsiteX1" fmla="*/ 204720 w 1183857"/>
                  <a:gd name="connsiteY1" fmla="*/ 53102 h 1577877"/>
                  <a:gd name="connsiteX2" fmla="*/ 980961 w 1183857"/>
                  <a:gd name="connsiteY2" fmla="*/ 53102 h 1577877"/>
                  <a:gd name="connsiteX3" fmla="*/ 1183857 w 1183857"/>
                  <a:gd name="connsiteY3" fmla="*/ 786529 h 1577877"/>
                  <a:gd name="connsiteX4" fmla="*/ 980961 w 1183857"/>
                  <a:gd name="connsiteY4" fmla="*/ 1519956 h 1577877"/>
                  <a:gd name="connsiteX5" fmla="*/ 204720 w 1183857"/>
                  <a:gd name="connsiteY5" fmla="*/ 1519956 h 1577877"/>
                  <a:gd name="connsiteX6" fmla="*/ 1824 w 1183857"/>
                  <a:gd name="connsiteY6" fmla="*/ 786529 h 1577877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0 w 1142683"/>
                  <a:gd name="connsiteY0" fmla="*/ 786530 h 1577877"/>
                  <a:gd name="connsiteX1" fmla="*/ 163546 w 1142683"/>
                  <a:gd name="connsiteY1" fmla="*/ 53102 h 1577877"/>
                  <a:gd name="connsiteX2" fmla="*/ 939787 w 1142683"/>
                  <a:gd name="connsiteY2" fmla="*/ 53102 h 1577877"/>
                  <a:gd name="connsiteX3" fmla="*/ 1142683 w 1142683"/>
                  <a:gd name="connsiteY3" fmla="*/ 786529 h 1577877"/>
                  <a:gd name="connsiteX4" fmla="*/ 939787 w 1142683"/>
                  <a:gd name="connsiteY4" fmla="*/ 1519956 h 1577877"/>
                  <a:gd name="connsiteX5" fmla="*/ 163546 w 1142683"/>
                  <a:gd name="connsiteY5" fmla="*/ 1519956 h 1577877"/>
                  <a:gd name="connsiteX6" fmla="*/ 0 w 1142683"/>
                  <a:gd name="connsiteY6" fmla="*/ 786530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4813" h="1577877">
                    <a:moveTo>
                      <a:pt x="0" y="802212"/>
                    </a:moveTo>
                    <a:cubicBezTo>
                      <a:pt x="2892" y="314279"/>
                      <a:pt x="99472" y="413789"/>
                      <a:pt x="155676" y="53102"/>
                    </a:cubicBezTo>
                    <a:cubicBezTo>
                      <a:pt x="393468" y="-7858"/>
                      <a:pt x="663645" y="-26906"/>
                      <a:pt x="931917" y="53102"/>
                    </a:cubicBezTo>
                    <a:cubicBezTo>
                      <a:pt x="972881" y="442361"/>
                      <a:pt x="1090041" y="500146"/>
                      <a:pt x="1134813" y="786529"/>
                    </a:cubicBezTo>
                    <a:cubicBezTo>
                      <a:pt x="1097663" y="1097683"/>
                      <a:pt x="955736" y="1126893"/>
                      <a:pt x="931917" y="1519956"/>
                    </a:cubicBezTo>
                    <a:cubicBezTo>
                      <a:pt x="570302" y="1601874"/>
                      <a:pt x="523010" y="1592349"/>
                      <a:pt x="155676" y="1519956"/>
                    </a:cubicBezTo>
                    <a:cubicBezTo>
                      <a:pt x="133768" y="1199286"/>
                      <a:pt x="5685" y="1310135"/>
                      <a:pt x="0" y="80221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80" name="Gruppo 79">
                <a:extLst>
                  <a:ext uri="{FF2B5EF4-FFF2-40B4-BE49-F238E27FC236}">
                    <a16:creationId xmlns:a16="http://schemas.microsoft.com/office/drawing/2014/main" id="{E2CECDEC-7AB8-58C0-D29A-7C3D0100041B}"/>
                  </a:ext>
                </a:extLst>
              </p:cNvPr>
              <p:cNvGrpSpPr/>
              <p:nvPr/>
            </p:nvGrpSpPr>
            <p:grpSpPr>
              <a:xfrm>
                <a:off x="1827580" y="1735995"/>
                <a:ext cx="984703" cy="1129404"/>
                <a:chOff x="1827580" y="1735995"/>
                <a:chExt cx="984703" cy="1129404"/>
              </a:xfrm>
            </p:grpSpPr>
            <p:sp>
              <p:nvSpPr>
                <p:cNvPr id="81" name="Pentagono 94">
                  <a:extLst>
                    <a:ext uri="{FF2B5EF4-FFF2-40B4-BE49-F238E27FC236}">
                      <a16:creationId xmlns:a16="http://schemas.microsoft.com/office/drawing/2014/main" id="{D11FB76E-24F6-DC9A-1143-01B21EA3A19B}"/>
                    </a:ext>
                  </a:extLst>
                </p:cNvPr>
                <p:cNvSpPr/>
                <p:nvPr/>
              </p:nvSpPr>
              <p:spPr>
                <a:xfrm>
                  <a:off x="1827580" y="1863630"/>
                  <a:ext cx="984703" cy="502514"/>
                </a:xfrm>
                <a:custGeom>
                  <a:avLst/>
                  <a:gdLst>
                    <a:gd name="connsiteX0" fmla="*/ 1 w 1050012"/>
                    <a:gd name="connsiteY0" fmla="*/ 206866 h 541583"/>
                    <a:gd name="connsiteX1" fmla="*/ 525006 w 1050012"/>
                    <a:gd name="connsiteY1" fmla="*/ 0 h 541583"/>
                    <a:gd name="connsiteX2" fmla="*/ 1050011 w 1050012"/>
                    <a:gd name="connsiteY2" fmla="*/ 206866 h 541583"/>
                    <a:gd name="connsiteX3" fmla="*/ 849477 w 1050012"/>
                    <a:gd name="connsiteY3" fmla="*/ 541582 h 541583"/>
                    <a:gd name="connsiteX4" fmla="*/ 200535 w 1050012"/>
                    <a:gd name="connsiteY4" fmla="*/ 541582 h 541583"/>
                    <a:gd name="connsiteX5" fmla="*/ 1 w 1050012"/>
                    <a:gd name="connsiteY5" fmla="*/ 206866 h 541583"/>
                    <a:gd name="connsiteX0" fmla="*/ 0 w 1050010"/>
                    <a:gd name="connsiteY0" fmla="*/ 95106 h 429822"/>
                    <a:gd name="connsiteX1" fmla="*/ 547865 w 1050010"/>
                    <a:gd name="connsiteY1" fmla="*/ 0 h 429822"/>
                    <a:gd name="connsiteX2" fmla="*/ 1050010 w 1050010"/>
                    <a:gd name="connsiteY2" fmla="*/ 95106 h 429822"/>
                    <a:gd name="connsiteX3" fmla="*/ 849476 w 1050010"/>
                    <a:gd name="connsiteY3" fmla="*/ 429822 h 429822"/>
                    <a:gd name="connsiteX4" fmla="*/ 200534 w 1050010"/>
                    <a:gd name="connsiteY4" fmla="*/ 429822 h 429822"/>
                    <a:gd name="connsiteX5" fmla="*/ 0 w 1050010"/>
                    <a:gd name="connsiteY5" fmla="*/ 95106 h 429822"/>
                    <a:gd name="connsiteX0" fmla="*/ 0 w 1050010"/>
                    <a:gd name="connsiteY0" fmla="*/ 163686 h 498402"/>
                    <a:gd name="connsiteX1" fmla="*/ 525005 w 1050010"/>
                    <a:gd name="connsiteY1" fmla="*/ 0 h 498402"/>
                    <a:gd name="connsiteX2" fmla="*/ 1050010 w 1050010"/>
                    <a:gd name="connsiteY2" fmla="*/ 163686 h 498402"/>
                    <a:gd name="connsiteX3" fmla="*/ 849476 w 1050010"/>
                    <a:gd name="connsiteY3" fmla="*/ 498402 h 498402"/>
                    <a:gd name="connsiteX4" fmla="*/ 200534 w 1050010"/>
                    <a:gd name="connsiteY4" fmla="*/ 498402 h 498402"/>
                    <a:gd name="connsiteX5" fmla="*/ 0 w 105001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9840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5014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75542"/>
                    <a:gd name="connsiteX1" fmla="*/ 525005 w 1019530"/>
                    <a:gd name="connsiteY1" fmla="*/ 0 h 475542"/>
                    <a:gd name="connsiteX2" fmla="*/ 1019530 w 1019530"/>
                    <a:gd name="connsiteY2" fmla="*/ 178926 h 475542"/>
                    <a:gd name="connsiteX3" fmla="*/ 849476 w 1019530"/>
                    <a:gd name="connsiteY3" fmla="*/ 450142 h 475542"/>
                    <a:gd name="connsiteX4" fmla="*/ 205614 w 1019530"/>
                    <a:gd name="connsiteY4" fmla="*/ 475542 h 475542"/>
                    <a:gd name="connsiteX5" fmla="*/ 0 w 1019530"/>
                    <a:gd name="connsiteY5" fmla="*/ 163686 h 475542"/>
                    <a:gd name="connsiteX0" fmla="*/ 0 w 1019530"/>
                    <a:gd name="connsiteY0" fmla="*/ 163686 h 480622"/>
                    <a:gd name="connsiteX1" fmla="*/ 525005 w 1019530"/>
                    <a:gd name="connsiteY1" fmla="*/ 0 h 480622"/>
                    <a:gd name="connsiteX2" fmla="*/ 1019530 w 1019530"/>
                    <a:gd name="connsiteY2" fmla="*/ 178926 h 480622"/>
                    <a:gd name="connsiteX3" fmla="*/ 811376 w 1019530"/>
                    <a:gd name="connsiteY3" fmla="*/ 480622 h 480622"/>
                    <a:gd name="connsiteX4" fmla="*/ 205614 w 1019530"/>
                    <a:gd name="connsiteY4" fmla="*/ 475542 h 480622"/>
                    <a:gd name="connsiteX5" fmla="*/ 0 w 1019530"/>
                    <a:gd name="connsiteY5" fmla="*/ 16368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38 w 973948"/>
                    <a:gd name="connsiteY0" fmla="*/ 184006 h 480622"/>
                    <a:gd name="connsiteX1" fmla="*/ 479423 w 973948"/>
                    <a:gd name="connsiteY1" fmla="*/ 0 h 480622"/>
                    <a:gd name="connsiteX2" fmla="*/ 973948 w 973948"/>
                    <a:gd name="connsiteY2" fmla="*/ 178926 h 480622"/>
                    <a:gd name="connsiteX3" fmla="*/ 765794 w 973948"/>
                    <a:gd name="connsiteY3" fmla="*/ 480622 h 480622"/>
                    <a:gd name="connsiteX4" fmla="*/ 160032 w 973948"/>
                    <a:gd name="connsiteY4" fmla="*/ 475542 h 480622"/>
                    <a:gd name="connsiteX5" fmla="*/ 138 w 973948"/>
                    <a:gd name="connsiteY5" fmla="*/ 184006 h 480622"/>
                    <a:gd name="connsiteX0" fmla="*/ 138 w 973948"/>
                    <a:gd name="connsiteY0" fmla="*/ 184006 h 497603"/>
                    <a:gd name="connsiteX1" fmla="*/ 479423 w 973948"/>
                    <a:gd name="connsiteY1" fmla="*/ 0 h 497603"/>
                    <a:gd name="connsiteX2" fmla="*/ 973948 w 973948"/>
                    <a:gd name="connsiteY2" fmla="*/ 178926 h 497603"/>
                    <a:gd name="connsiteX3" fmla="*/ 765794 w 973948"/>
                    <a:gd name="connsiteY3" fmla="*/ 480622 h 497603"/>
                    <a:gd name="connsiteX4" fmla="*/ 160032 w 973948"/>
                    <a:gd name="connsiteY4" fmla="*/ 475542 h 497603"/>
                    <a:gd name="connsiteX5" fmla="*/ 138 w 973948"/>
                    <a:gd name="connsiteY5" fmla="*/ 184006 h 497603"/>
                    <a:gd name="connsiteX0" fmla="*/ 252 w 974062"/>
                    <a:gd name="connsiteY0" fmla="*/ 184006 h 497603"/>
                    <a:gd name="connsiteX1" fmla="*/ 479537 w 974062"/>
                    <a:gd name="connsiteY1" fmla="*/ 0 h 497603"/>
                    <a:gd name="connsiteX2" fmla="*/ 974062 w 974062"/>
                    <a:gd name="connsiteY2" fmla="*/ 178926 h 497603"/>
                    <a:gd name="connsiteX3" fmla="*/ 765908 w 974062"/>
                    <a:gd name="connsiteY3" fmla="*/ 480622 h 497603"/>
                    <a:gd name="connsiteX4" fmla="*/ 160146 w 974062"/>
                    <a:gd name="connsiteY4" fmla="*/ 475542 h 497603"/>
                    <a:gd name="connsiteX5" fmla="*/ 252 w 974062"/>
                    <a:gd name="connsiteY5" fmla="*/ 184006 h 497603"/>
                    <a:gd name="connsiteX0" fmla="*/ 164 w 973974"/>
                    <a:gd name="connsiteY0" fmla="*/ 184006 h 497603"/>
                    <a:gd name="connsiteX1" fmla="*/ 479449 w 973974"/>
                    <a:gd name="connsiteY1" fmla="*/ 0 h 497603"/>
                    <a:gd name="connsiteX2" fmla="*/ 973974 w 973974"/>
                    <a:gd name="connsiteY2" fmla="*/ 178926 h 497603"/>
                    <a:gd name="connsiteX3" fmla="*/ 765820 w 973974"/>
                    <a:gd name="connsiteY3" fmla="*/ 480622 h 497603"/>
                    <a:gd name="connsiteX4" fmla="*/ 160058 w 973974"/>
                    <a:gd name="connsiteY4" fmla="*/ 475542 h 497603"/>
                    <a:gd name="connsiteX5" fmla="*/ 164 w 973974"/>
                    <a:gd name="connsiteY5" fmla="*/ 184006 h 497603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2514"/>
                    <a:gd name="connsiteX1" fmla="*/ 479449 w 973974"/>
                    <a:gd name="connsiteY1" fmla="*/ 0 h 502514"/>
                    <a:gd name="connsiteX2" fmla="*/ 973974 w 973974"/>
                    <a:gd name="connsiteY2" fmla="*/ 178926 h 502514"/>
                    <a:gd name="connsiteX3" fmla="*/ 765820 w 973974"/>
                    <a:gd name="connsiteY3" fmla="*/ 480622 h 502514"/>
                    <a:gd name="connsiteX4" fmla="*/ 160058 w 973974"/>
                    <a:gd name="connsiteY4" fmla="*/ 475542 h 502514"/>
                    <a:gd name="connsiteX5" fmla="*/ 164 w 973974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16 h 502524"/>
                    <a:gd name="connsiteX1" fmla="*/ 479449 w 984703"/>
                    <a:gd name="connsiteY1" fmla="*/ 10 h 502524"/>
                    <a:gd name="connsiteX2" fmla="*/ 973974 w 984703"/>
                    <a:gd name="connsiteY2" fmla="*/ 178936 h 502524"/>
                    <a:gd name="connsiteX3" fmla="*/ 765820 w 984703"/>
                    <a:gd name="connsiteY3" fmla="*/ 480632 h 502524"/>
                    <a:gd name="connsiteX4" fmla="*/ 160058 w 984703"/>
                    <a:gd name="connsiteY4" fmla="*/ 475552 h 502524"/>
                    <a:gd name="connsiteX5" fmla="*/ 164 w 984703"/>
                    <a:gd name="connsiteY5" fmla="*/ 184016 h 50252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921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84703" h="502514">
                      <a:moveTo>
                        <a:pt x="164" y="184006"/>
                      </a:moveTo>
                      <a:cubicBezTo>
                        <a:pt x="20226" y="127751"/>
                        <a:pt x="301907" y="10535"/>
                        <a:pt x="492149" y="0"/>
                      </a:cubicBezTo>
                      <a:cubicBezTo>
                        <a:pt x="776371" y="8842"/>
                        <a:pt x="951372" y="124364"/>
                        <a:pt x="973974" y="178926"/>
                      </a:cubicBezTo>
                      <a:cubicBezTo>
                        <a:pt x="990949" y="210911"/>
                        <a:pt x="1020625" y="441017"/>
                        <a:pt x="765820" y="480622"/>
                      </a:cubicBezTo>
                      <a:cubicBezTo>
                        <a:pt x="698519" y="496709"/>
                        <a:pt x="306099" y="522955"/>
                        <a:pt x="160058" y="475542"/>
                      </a:cubicBezTo>
                      <a:cubicBezTo>
                        <a:pt x="111840" y="457103"/>
                        <a:pt x="-4958" y="469145"/>
                        <a:pt x="164" y="184006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82" name="Gruppo 81">
                  <a:extLst>
                    <a:ext uri="{FF2B5EF4-FFF2-40B4-BE49-F238E27FC236}">
                      <a16:creationId xmlns:a16="http://schemas.microsoft.com/office/drawing/2014/main" id="{0E62A101-02E2-55F9-B05C-F76410F00BBE}"/>
                    </a:ext>
                  </a:extLst>
                </p:cNvPr>
                <p:cNvGrpSpPr/>
                <p:nvPr/>
              </p:nvGrpSpPr>
              <p:grpSpPr>
                <a:xfrm>
                  <a:off x="1933690" y="2420226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88" name="Ovale 87">
                    <a:extLst>
                      <a:ext uri="{FF2B5EF4-FFF2-40B4-BE49-F238E27FC236}">
                        <a16:creationId xmlns:a16="http://schemas.microsoft.com/office/drawing/2014/main" id="{979659AE-20DA-8578-DAEB-3852BAE7148B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89" name="Ovale 88">
                    <a:extLst>
                      <a:ext uri="{FF2B5EF4-FFF2-40B4-BE49-F238E27FC236}">
                        <a16:creationId xmlns:a16="http://schemas.microsoft.com/office/drawing/2014/main" id="{BD2E3F82-CDC6-38F2-56CD-8695E3ACD48A}"/>
                      </a:ext>
                    </a:extLst>
                  </p:cNvPr>
                  <p:cNvSpPr/>
                  <p:nvPr/>
                </p:nvSpPr>
                <p:spPr>
                  <a:xfrm>
                    <a:off x="3701366" y="1634951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83" name="Trapezio 82">
                  <a:extLst>
                    <a:ext uri="{FF2B5EF4-FFF2-40B4-BE49-F238E27FC236}">
                      <a16:creationId xmlns:a16="http://schemas.microsoft.com/office/drawing/2014/main" id="{F35913D3-8CB3-BAEF-B8F0-E59C43BAEF61}"/>
                    </a:ext>
                  </a:extLst>
                </p:cNvPr>
                <p:cNvSpPr/>
                <p:nvPr/>
              </p:nvSpPr>
              <p:spPr>
                <a:xfrm rot="10800000">
                  <a:off x="2282428" y="2812059"/>
                  <a:ext cx="68580" cy="53340"/>
                </a:xfrm>
                <a:prstGeom prst="trapezoid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84" name="Arco 83">
                  <a:extLst>
                    <a:ext uri="{FF2B5EF4-FFF2-40B4-BE49-F238E27FC236}">
                      <a16:creationId xmlns:a16="http://schemas.microsoft.com/office/drawing/2014/main" id="{D4CD7394-9C57-AC07-FA7A-FC417E9C4855}"/>
                    </a:ext>
                  </a:extLst>
                </p:cNvPr>
                <p:cNvSpPr/>
                <p:nvPr/>
              </p:nvSpPr>
              <p:spPr>
                <a:xfrm rot="5665335">
                  <a:off x="2166812" y="1683605"/>
                  <a:ext cx="255270" cy="360049"/>
                </a:xfrm>
                <a:prstGeom prst="arc">
                  <a:avLst>
                    <a:gd name="adj1" fmla="val 16200000"/>
                    <a:gd name="adj2" fmla="val 5035040"/>
                  </a:avLst>
                </a:prstGeom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85" name="Gruppo 84">
                  <a:extLst>
                    <a:ext uri="{FF2B5EF4-FFF2-40B4-BE49-F238E27FC236}">
                      <a16:creationId xmlns:a16="http://schemas.microsoft.com/office/drawing/2014/main" id="{613F3B9F-DE3E-162F-4738-6E3D90E28273}"/>
                    </a:ext>
                  </a:extLst>
                </p:cNvPr>
                <p:cNvGrpSpPr/>
                <p:nvPr/>
              </p:nvGrpSpPr>
              <p:grpSpPr>
                <a:xfrm>
                  <a:off x="2498606" y="2420225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86" name="Ovale 85">
                    <a:extLst>
                      <a:ext uri="{FF2B5EF4-FFF2-40B4-BE49-F238E27FC236}">
                        <a16:creationId xmlns:a16="http://schemas.microsoft.com/office/drawing/2014/main" id="{38F0B9A7-D5AD-BEE3-D05B-660DDCBFC733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87" name="Ovale 86">
                    <a:extLst>
                      <a:ext uri="{FF2B5EF4-FFF2-40B4-BE49-F238E27FC236}">
                        <a16:creationId xmlns:a16="http://schemas.microsoft.com/office/drawing/2014/main" id="{FF20348D-06C4-3197-EA2B-F0F34896F85B}"/>
                      </a:ext>
                    </a:extLst>
                  </p:cNvPr>
                  <p:cNvSpPr/>
                  <p:nvPr/>
                </p:nvSpPr>
                <p:spPr>
                  <a:xfrm>
                    <a:off x="3688944" y="1634952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</p:grpSp>
        <p:grpSp>
          <p:nvGrpSpPr>
            <p:cNvPr id="64" name="Gruppo 63">
              <a:extLst>
                <a:ext uri="{FF2B5EF4-FFF2-40B4-BE49-F238E27FC236}">
                  <a16:creationId xmlns:a16="http://schemas.microsoft.com/office/drawing/2014/main" id="{4DA2EEE2-10BC-2EBC-3D27-7518EDDC6C1C}"/>
                </a:ext>
              </a:extLst>
            </p:cNvPr>
            <p:cNvGrpSpPr/>
            <p:nvPr/>
          </p:nvGrpSpPr>
          <p:grpSpPr>
            <a:xfrm rot="197782">
              <a:off x="6950558" y="1306361"/>
              <a:ext cx="800123" cy="3180373"/>
              <a:chOff x="6892594" y="1663883"/>
              <a:chExt cx="768685" cy="3088539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5D24E75E-E3D0-A5CC-C0BE-023FEB643824}"/>
                  </a:ext>
                </a:extLst>
              </p:cNvPr>
              <p:cNvGrpSpPr/>
              <p:nvPr/>
            </p:nvGrpSpPr>
            <p:grpSpPr>
              <a:xfrm>
                <a:off x="7148438" y="4062509"/>
                <a:ext cx="480981" cy="689913"/>
                <a:chOff x="7148438" y="4062509"/>
                <a:chExt cx="480981" cy="689913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75" name="Trapezio 85">
                  <a:extLst>
                    <a:ext uri="{FF2B5EF4-FFF2-40B4-BE49-F238E27FC236}">
                      <a16:creationId xmlns:a16="http://schemas.microsoft.com/office/drawing/2014/main" id="{CFD66360-EA92-0DB0-8490-DC7ED6D18A38}"/>
                    </a:ext>
                  </a:extLst>
                </p:cNvPr>
                <p:cNvSpPr/>
                <p:nvPr/>
              </p:nvSpPr>
              <p:spPr>
                <a:xfrm rot="9203511" flipH="1">
                  <a:off x="7358858" y="4062509"/>
                  <a:ext cx="270561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76" name="Trapezio 85">
                  <a:extLst>
                    <a:ext uri="{FF2B5EF4-FFF2-40B4-BE49-F238E27FC236}">
                      <a16:creationId xmlns:a16="http://schemas.microsoft.com/office/drawing/2014/main" id="{D6844909-0523-E7FF-D62B-3E3505BE215D}"/>
                    </a:ext>
                  </a:extLst>
                </p:cNvPr>
                <p:cNvSpPr/>
                <p:nvPr/>
              </p:nvSpPr>
              <p:spPr>
                <a:xfrm rot="8837061">
                  <a:off x="7148438" y="4262342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77" name="Trapezio 85">
                  <a:extLst>
                    <a:ext uri="{FF2B5EF4-FFF2-40B4-BE49-F238E27FC236}">
                      <a16:creationId xmlns:a16="http://schemas.microsoft.com/office/drawing/2014/main" id="{319233BB-C357-6388-5DCE-A2E035CBB2BE}"/>
                    </a:ext>
                  </a:extLst>
                </p:cNvPr>
                <p:cNvSpPr/>
                <p:nvPr/>
              </p:nvSpPr>
              <p:spPr>
                <a:xfrm rot="9531634">
                  <a:off x="7190797" y="4132743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78" name="Trapezio 85">
                  <a:extLst>
                    <a:ext uri="{FF2B5EF4-FFF2-40B4-BE49-F238E27FC236}">
                      <a16:creationId xmlns:a16="http://schemas.microsoft.com/office/drawing/2014/main" id="{319CD6A5-3B81-E004-D9B4-0146AB8DC910}"/>
                    </a:ext>
                  </a:extLst>
                </p:cNvPr>
                <p:cNvSpPr/>
                <p:nvPr/>
              </p:nvSpPr>
              <p:spPr>
                <a:xfrm rot="10220758">
                  <a:off x="7289894" y="4100496"/>
                  <a:ext cx="277717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69" name="Gruppo 68">
                <a:extLst>
                  <a:ext uri="{FF2B5EF4-FFF2-40B4-BE49-F238E27FC236}">
                    <a16:creationId xmlns:a16="http://schemas.microsoft.com/office/drawing/2014/main" id="{17970948-E168-FFD6-8AEE-3E8E8DC51A79}"/>
                  </a:ext>
                </a:extLst>
              </p:cNvPr>
              <p:cNvGrpSpPr/>
              <p:nvPr/>
            </p:nvGrpSpPr>
            <p:grpSpPr>
              <a:xfrm>
                <a:off x="6892594" y="1663883"/>
                <a:ext cx="768685" cy="2757181"/>
                <a:chOff x="6892594" y="1663883"/>
                <a:chExt cx="768685" cy="2757181"/>
              </a:xfrm>
            </p:grpSpPr>
            <p:grpSp>
              <p:nvGrpSpPr>
                <p:cNvPr id="70" name="Gruppo 69">
                  <a:extLst>
                    <a:ext uri="{FF2B5EF4-FFF2-40B4-BE49-F238E27FC236}">
                      <a16:creationId xmlns:a16="http://schemas.microsoft.com/office/drawing/2014/main" id="{412E8A12-DF29-8419-F7D4-FAE5E1AC472B}"/>
                    </a:ext>
                  </a:extLst>
                </p:cNvPr>
                <p:cNvGrpSpPr/>
                <p:nvPr/>
              </p:nvGrpSpPr>
              <p:grpSpPr>
                <a:xfrm>
                  <a:off x="6892594" y="2810465"/>
                  <a:ext cx="695910" cy="1610599"/>
                  <a:chOff x="6892594" y="2810465"/>
                  <a:chExt cx="695910" cy="1610599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72" name="Trapezio 37">
                    <a:extLst>
                      <a:ext uri="{FF2B5EF4-FFF2-40B4-BE49-F238E27FC236}">
                        <a16:creationId xmlns:a16="http://schemas.microsoft.com/office/drawing/2014/main" id="{BEECAAEE-A699-903E-2CE8-448BDA14700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959545" y="2812059"/>
                    <a:ext cx="628959" cy="703583"/>
                  </a:xfrm>
                  <a:custGeom>
                    <a:avLst/>
                    <a:gdLst>
                      <a:gd name="connsiteX0" fmla="*/ 0 w 653937"/>
                      <a:gd name="connsiteY0" fmla="*/ 658283 h 658283"/>
                      <a:gd name="connsiteX1" fmla="*/ 110496 w 653937"/>
                      <a:gd name="connsiteY1" fmla="*/ 0 h 658283"/>
                      <a:gd name="connsiteX2" fmla="*/ 543441 w 653937"/>
                      <a:gd name="connsiteY2" fmla="*/ 0 h 658283"/>
                      <a:gd name="connsiteX3" fmla="*/ 653937 w 653937"/>
                      <a:gd name="connsiteY3" fmla="*/ 658283 h 658283"/>
                      <a:gd name="connsiteX4" fmla="*/ 0 w 653937"/>
                      <a:gd name="connsiteY4" fmla="*/ 658283 h 658283"/>
                      <a:gd name="connsiteX0" fmla="*/ 36933 w 690870"/>
                      <a:gd name="connsiteY0" fmla="*/ 658283 h 658734"/>
                      <a:gd name="connsiteX1" fmla="*/ 147429 w 690870"/>
                      <a:gd name="connsiteY1" fmla="*/ 0 h 658734"/>
                      <a:gd name="connsiteX2" fmla="*/ 580374 w 690870"/>
                      <a:gd name="connsiteY2" fmla="*/ 0 h 658734"/>
                      <a:gd name="connsiteX3" fmla="*/ 690870 w 690870"/>
                      <a:gd name="connsiteY3" fmla="*/ 658283 h 658734"/>
                      <a:gd name="connsiteX4" fmla="*/ 36933 w 690870"/>
                      <a:gd name="connsiteY4" fmla="*/ 658283 h 658734"/>
                      <a:gd name="connsiteX0" fmla="*/ 36933 w 690870"/>
                      <a:gd name="connsiteY0" fmla="*/ 658283 h 719243"/>
                      <a:gd name="connsiteX1" fmla="*/ 147429 w 690870"/>
                      <a:gd name="connsiteY1" fmla="*/ 0 h 719243"/>
                      <a:gd name="connsiteX2" fmla="*/ 580374 w 690870"/>
                      <a:gd name="connsiteY2" fmla="*/ 0 h 719243"/>
                      <a:gd name="connsiteX3" fmla="*/ 690870 w 690870"/>
                      <a:gd name="connsiteY3" fmla="*/ 658283 h 719243"/>
                      <a:gd name="connsiteX4" fmla="*/ 36933 w 690870"/>
                      <a:gd name="connsiteY4" fmla="*/ 658283 h 719243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48676 w 702980"/>
                      <a:gd name="connsiteY0" fmla="*/ 752153 h 866737"/>
                      <a:gd name="connsiteX1" fmla="*/ 91620 w 702980"/>
                      <a:gd name="connsiteY1" fmla="*/ 0 h 866737"/>
                      <a:gd name="connsiteX2" fmla="*/ 592117 w 702980"/>
                      <a:gd name="connsiteY2" fmla="*/ 93870 h 866737"/>
                      <a:gd name="connsiteX3" fmla="*/ 702613 w 702980"/>
                      <a:gd name="connsiteY3" fmla="*/ 752153 h 866737"/>
                      <a:gd name="connsiteX4" fmla="*/ 48676 w 702980"/>
                      <a:gd name="connsiteY4" fmla="*/ 752153 h 866737"/>
                      <a:gd name="connsiteX0" fmla="*/ 42672 w 696976"/>
                      <a:gd name="connsiteY0" fmla="*/ 752153 h 866737"/>
                      <a:gd name="connsiteX1" fmla="*/ 85616 w 696976"/>
                      <a:gd name="connsiteY1" fmla="*/ 0 h 866737"/>
                      <a:gd name="connsiteX2" fmla="*/ 586113 w 696976"/>
                      <a:gd name="connsiteY2" fmla="*/ 93870 h 866737"/>
                      <a:gd name="connsiteX3" fmla="*/ 696609 w 696976"/>
                      <a:gd name="connsiteY3" fmla="*/ 752153 h 866737"/>
                      <a:gd name="connsiteX4" fmla="*/ 42672 w 696976"/>
                      <a:gd name="connsiteY4" fmla="*/ 752153 h 866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6976" h="866737">
                        <a:moveTo>
                          <a:pt x="42672" y="752153"/>
                        </a:moveTo>
                        <a:cubicBezTo>
                          <a:pt x="-72896" y="768945"/>
                          <a:pt x="82560" y="228815"/>
                          <a:pt x="85616" y="0"/>
                        </a:cubicBezTo>
                        <a:lnTo>
                          <a:pt x="586113" y="93870"/>
                        </a:lnTo>
                        <a:cubicBezTo>
                          <a:pt x="622945" y="313298"/>
                          <a:pt x="629297" y="464145"/>
                          <a:pt x="696609" y="752153"/>
                        </a:cubicBezTo>
                        <a:cubicBezTo>
                          <a:pt x="714850" y="919793"/>
                          <a:pt x="47291" y="889313"/>
                          <a:pt x="42672" y="752153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73" name="Ovale 72">
                    <a:extLst>
                      <a:ext uri="{FF2B5EF4-FFF2-40B4-BE49-F238E27FC236}">
                        <a16:creationId xmlns:a16="http://schemas.microsoft.com/office/drawing/2014/main" id="{E0920E0D-B9E6-BFB9-2AE5-A93FF6BCC27A}"/>
                      </a:ext>
                    </a:extLst>
                  </p:cNvPr>
                  <p:cNvSpPr/>
                  <p:nvPr/>
                </p:nvSpPr>
                <p:spPr>
                  <a:xfrm rot="1724939">
                    <a:off x="7093645" y="2810465"/>
                    <a:ext cx="419100" cy="313692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74" name="Trapezio 38">
                    <a:extLst>
                      <a:ext uri="{FF2B5EF4-FFF2-40B4-BE49-F238E27FC236}">
                        <a16:creationId xmlns:a16="http://schemas.microsoft.com/office/drawing/2014/main" id="{FF6E3FEE-3EA0-7B6D-4D35-DE77F0580B29}"/>
                      </a:ext>
                    </a:extLst>
                  </p:cNvPr>
                  <p:cNvSpPr/>
                  <p:nvPr/>
                </p:nvSpPr>
                <p:spPr>
                  <a:xfrm>
                    <a:off x="6892594" y="3448289"/>
                    <a:ext cx="667115" cy="972775"/>
                  </a:xfrm>
                  <a:custGeom>
                    <a:avLst/>
                    <a:gdLst>
                      <a:gd name="connsiteX0" fmla="*/ 0 w 923840"/>
                      <a:gd name="connsiteY0" fmla="*/ 1003255 h 1003255"/>
                      <a:gd name="connsiteX1" fmla="*/ 192861 w 923840"/>
                      <a:gd name="connsiteY1" fmla="*/ 0 h 1003255"/>
                      <a:gd name="connsiteX2" fmla="*/ 730979 w 923840"/>
                      <a:gd name="connsiteY2" fmla="*/ 0 h 1003255"/>
                      <a:gd name="connsiteX3" fmla="*/ 923840 w 923840"/>
                      <a:gd name="connsiteY3" fmla="*/ 1003255 h 1003255"/>
                      <a:gd name="connsiteX4" fmla="*/ 0 w 923840"/>
                      <a:gd name="connsiteY4" fmla="*/ 1003255 h 1003255"/>
                      <a:gd name="connsiteX0" fmla="*/ 0 w 931460"/>
                      <a:gd name="connsiteY0" fmla="*/ 988015 h 1003255"/>
                      <a:gd name="connsiteX1" fmla="*/ 200481 w 931460"/>
                      <a:gd name="connsiteY1" fmla="*/ 0 h 1003255"/>
                      <a:gd name="connsiteX2" fmla="*/ 738599 w 931460"/>
                      <a:gd name="connsiteY2" fmla="*/ 0 h 1003255"/>
                      <a:gd name="connsiteX3" fmla="*/ 931460 w 931460"/>
                      <a:gd name="connsiteY3" fmla="*/ 1003255 h 1003255"/>
                      <a:gd name="connsiteX4" fmla="*/ 0 w 931460"/>
                      <a:gd name="connsiteY4" fmla="*/ 988015 h 1003255"/>
                      <a:gd name="connsiteX0" fmla="*/ 0 w 977180"/>
                      <a:gd name="connsiteY0" fmla="*/ 1010875 h 1010875"/>
                      <a:gd name="connsiteX1" fmla="*/ 246201 w 977180"/>
                      <a:gd name="connsiteY1" fmla="*/ 0 h 1010875"/>
                      <a:gd name="connsiteX2" fmla="*/ 784319 w 977180"/>
                      <a:gd name="connsiteY2" fmla="*/ 0 h 1010875"/>
                      <a:gd name="connsiteX3" fmla="*/ 977180 w 977180"/>
                      <a:gd name="connsiteY3" fmla="*/ 1003255 h 1010875"/>
                      <a:gd name="connsiteX4" fmla="*/ 0 w 97718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25203"/>
                      <a:gd name="connsiteX1" fmla="*/ 246201 w 832400"/>
                      <a:gd name="connsiteY1" fmla="*/ 0 h 1025203"/>
                      <a:gd name="connsiteX2" fmla="*/ 784319 w 832400"/>
                      <a:gd name="connsiteY2" fmla="*/ 0 h 1025203"/>
                      <a:gd name="connsiteX3" fmla="*/ 832400 w 832400"/>
                      <a:gd name="connsiteY3" fmla="*/ 645115 h 1025203"/>
                      <a:gd name="connsiteX4" fmla="*/ 0 w 832400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55425"/>
                      <a:gd name="connsiteY0" fmla="*/ 1010875 h 1025203"/>
                      <a:gd name="connsiteX1" fmla="*/ 251306 w 855425"/>
                      <a:gd name="connsiteY1" fmla="*/ 0 h 1025203"/>
                      <a:gd name="connsiteX2" fmla="*/ 789424 w 855425"/>
                      <a:gd name="connsiteY2" fmla="*/ 0 h 1025203"/>
                      <a:gd name="connsiteX3" fmla="*/ 837505 w 855425"/>
                      <a:gd name="connsiteY3" fmla="*/ 645115 h 1025203"/>
                      <a:gd name="connsiteX4" fmla="*/ 5105 w 855425"/>
                      <a:gd name="connsiteY4" fmla="*/ 1010875 h 1025203"/>
                      <a:gd name="connsiteX0" fmla="*/ 6115 w 856435"/>
                      <a:gd name="connsiteY0" fmla="*/ 1070351 h 1084679"/>
                      <a:gd name="connsiteX1" fmla="*/ 213186 w 856435"/>
                      <a:gd name="connsiteY1" fmla="*/ 0 h 1084679"/>
                      <a:gd name="connsiteX2" fmla="*/ 790434 w 856435"/>
                      <a:gd name="connsiteY2" fmla="*/ 59476 h 1084679"/>
                      <a:gd name="connsiteX3" fmla="*/ 838515 w 856435"/>
                      <a:gd name="connsiteY3" fmla="*/ 704591 h 1084679"/>
                      <a:gd name="connsiteX4" fmla="*/ 6115 w 856435"/>
                      <a:gd name="connsiteY4" fmla="*/ 1070351 h 1084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6435" h="1084679">
                        <a:moveTo>
                          <a:pt x="6115" y="1070351"/>
                        </a:moveTo>
                        <a:cubicBezTo>
                          <a:pt x="-33738" y="771493"/>
                          <a:pt x="131119" y="336958"/>
                          <a:pt x="213186" y="0"/>
                        </a:cubicBezTo>
                        <a:lnTo>
                          <a:pt x="790434" y="59476"/>
                        </a:lnTo>
                        <a:cubicBezTo>
                          <a:pt x="722641" y="152594"/>
                          <a:pt x="913928" y="481933"/>
                          <a:pt x="838515" y="704591"/>
                        </a:cubicBezTo>
                        <a:cubicBezTo>
                          <a:pt x="629628" y="651251"/>
                          <a:pt x="542662" y="1177031"/>
                          <a:pt x="6115" y="1070351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71" name="Ovale 161">
                  <a:extLst>
                    <a:ext uri="{FF2B5EF4-FFF2-40B4-BE49-F238E27FC236}">
                      <a16:creationId xmlns:a16="http://schemas.microsoft.com/office/drawing/2014/main" id="{72224476-A4EB-C1D0-1E10-D52BF420637D}"/>
                    </a:ext>
                  </a:extLst>
                </p:cNvPr>
                <p:cNvSpPr/>
                <p:nvPr/>
              </p:nvSpPr>
              <p:spPr>
                <a:xfrm rot="419334">
                  <a:off x="7119249" y="1663883"/>
                  <a:ext cx="542030" cy="1442906"/>
                </a:xfrm>
                <a:custGeom>
                  <a:avLst/>
                  <a:gdLst>
                    <a:gd name="connsiteX0" fmla="*/ 0 w 542029"/>
                    <a:gd name="connsiteY0" fmla="*/ 825624 h 1651248"/>
                    <a:gd name="connsiteX1" fmla="*/ 271015 w 542029"/>
                    <a:gd name="connsiteY1" fmla="*/ 0 h 1651248"/>
                    <a:gd name="connsiteX2" fmla="*/ 542030 w 542029"/>
                    <a:gd name="connsiteY2" fmla="*/ 825624 h 1651248"/>
                    <a:gd name="connsiteX3" fmla="*/ 271015 w 542029"/>
                    <a:gd name="connsiteY3" fmla="*/ 1651248 h 1651248"/>
                    <a:gd name="connsiteX4" fmla="*/ 0 w 542029"/>
                    <a:gd name="connsiteY4" fmla="*/ 825624 h 1651248"/>
                    <a:gd name="connsiteX0" fmla="*/ 0 w 542030"/>
                    <a:gd name="connsiteY0" fmla="*/ 617282 h 1442906"/>
                    <a:gd name="connsiteX1" fmla="*/ 269897 w 542030"/>
                    <a:gd name="connsiteY1" fmla="*/ 0 h 1442906"/>
                    <a:gd name="connsiteX2" fmla="*/ 542030 w 542030"/>
                    <a:gd name="connsiteY2" fmla="*/ 617282 h 1442906"/>
                    <a:gd name="connsiteX3" fmla="*/ 271015 w 542030"/>
                    <a:gd name="connsiteY3" fmla="*/ 1442906 h 1442906"/>
                    <a:gd name="connsiteX4" fmla="*/ 0 w 542030"/>
                    <a:gd name="connsiteY4" fmla="*/ 617282 h 1442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2030" h="1442906">
                      <a:moveTo>
                        <a:pt x="0" y="617282"/>
                      </a:moveTo>
                      <a:cubicBezTo>
                        <a:pt x="-186" y="376798"/>
                        <a:pt x="120220" y="0"/>
                        <a:pt x="269897" y="0"/>
                      </a:cubicBezTo>
                      <a:cubicBezTo>
                        <a:pt x="419574" y="0"/>
                        <a:pt x="542030" y="161302"/>
                        <a:pt x="542030" y="617282"/>
                      </a:cubicBezTo>
                      <a:cubicBezTo>
                        <a:pt x="542030" y="1073262"/>
                        <a:pt x="420692" y="1442906"/>
                        <a:pt x="271015" y="1442906"/>
                      </a:cubicBezTo>
                      <a:cubicBezTo>
                        <a:pt x="121338" y="1442906"/>
                        <a:pt x="186" y="857766"/>
                        <a:pt x="0" y="617282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D3128187-EA0F-EC01-51D4-E900F65EB396}"/>
                </a:ext>
              </a:extLst>
            </p:cNvPr>
            <p:cNvGrpSpPr/>
            <p:nvPr/>
          </p:nvGrpSpPr>
          <p:grpSpPr>
            <a:xfrm>
              <a:off x="7278002" y="1078790"/>
              <a:ext cx="1024975" cy="956336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66" name="Ritardo 65">
                <a:extLst>
                  <a:ext uri="{FF2B5EF4-FFF2-40B4-BE49-F238E27FC236}">
                    <a16:creationId xmlns:a16="http://schemas.microsoft.com/office/drawing/2014/main" id="{7F5D50DD-848F-B2B9-7914-933A77A906A0}"/>
                  </a:ext>
                </a:extLst>
              </p:cNvPr>
              <p:cNvSpPr/>
              <p:nvPr/>
            </p:nvSpPr>
            <p:spPr>
              <a:xfrm rot="5197850">
                <a:off x="7374466" y="1439654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7" name="Cerchio parziale 66">
                <a:extLst>
                  <a:ext uri="{FF2B5EF4-FFF2-40B4-BE49-F238E27FC236}">
                    <a16:creationId xmlns:a16="http://schemas.microsoft.com/office/drawing/2014/main" id="{41723922-CDF2-CED5-E0C0-66D5AD912CDF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4C918E9-5BB7-5ADA-49E8-0BFC8C9DD29C}"/>
              </a:ext>
            </a:extLst>
          </p:cNvPr>
          <p:cNvCxnSpPr>
            <a:cxnSpLocks/>
          </p:cNvCxnSpPr>
          <p:nvPr/>
        </p:nvCxnSpPr>
        <p:spPr>
          <a:xfrm flipH="1">
            <a:off x="5829300" y="2369744"/>
            <a:ext cx="1463982" cy="0"/>
          </a:xfrm>
          <a:prstGeom prst="straightConnector1">
            <a:avLst/>
          </a:prstGeom>
          <a:ln w="38100">
            <a:solidFill>
              <a:srgbClr val="3B7D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Rettangolo 107">
            <a:extLst>
              <a:ext uri="{FF2B5EF4-FFF2-40B4-BE49-F238E27FC236}">
                <a16:creationId xmlns:a16="http://schemas.microsoft.com/office/drawing/2014/main" id="{C8435E01-00EC-FDF7-BDEE-72FCCCE71B91}"/>
              </a:ext>
            </a:extLst>
          </p:cNvPr>
          <p:cNvSpPr/>
          <p:nvPr/>
        </p:nvSpPr>
        <p:spPr>
          <a:xfrm>
            <a:off x="6713561" y="1290530"/>
            <a:ext cx="1558150" cy="1956643"/>
          </a:xfrm>
          <a:prstGeom prst="rect">
            <a:avLst/>
          </a:prstGeom>
          <a:noFill/>
          <a:ln w="57150">
            <a:solidFill>
              <a:srgbClr val="0262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9" name="Cerchio parziale 108">
            <a:extLst>
              <a:ext uri="{FF2B5EF4-FFF2-40B4-BE49-F238E27FC236}">
                <a16:creationId xmlns:a16="http://schemas.microsoft.com/office/drawing/2014/main" id="{3F8F4CCD-7C3D-5D87-DC98-995723CD2C23}"/>
              </a:ext>
            </a:extLst>
          </p:cNvPr>
          <p:cNvSpPr/>
          <p:nvPr/>
        </p:nvSpPr>
        <p:spPr>
          <a:xfrm rot="8205145">
            <a:off x="6849998" y="1908446"/>
            <a:ext cx="927974" cy="949019"/>
          </a:xfrm>
          <a:prstGeom prst="pie">
            <a:avLst>
              <a:gd name="adj1" fmla="val 2720166"/>
              <a:gd name="adj2" fmla="val 2983913"/>
            </a:avLst>
          </a:prstGeom>
          <a:solidFill>
            <a:srgbClr val="FFC0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10" name="CasellaDiTesto 109">
            <a:extLst>
              <a:ext uri="{FF2B5EF4-FFF2-40B4-BE49-F238E27FC236}">
                <a16:creationId xmlns:a16="http://schemas.microsoft.com/office/drawing/2014/main" id="{8B2CA481-3D09-C29F-30AE-F5F4F15A8498}"/>
              </a:ext>
            </a:extLst>
          </p:cNvPr>
          <p:cNvSpPr txBox="1"/>
          <p:nvPr/>
        </p:nvSpPr>
        <p:spPr>
          <a:xfrm>
            <a:off x="8928521" y="2147910"/>
            <a:ext cx="1344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3B7D23"/>
                </a:solidFill>
              </a:rPr>
              <a:t>Azimuth</a:t>
            </a:r>
            <a:endParaRPr lang="it-IT" b="1">
              <a:solidFill>
                <a:srgbClr val="3B7D23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7806609-AC7E-24A5-7187-83A1085CF546}"/>
              </a:ext>
            </a:extLst>
          </p:cNvPr>
          <p:cNvSpPr txBox="1"/>
          <p:nvPr/>
        </p:nvSpPr>
        <p:spPr>
          <a:xfrm>
            <a:off x="8944324" y="1235845"/>
            <a:ext cx="2200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0262CB"/>
                </a:solidFill>
              </a:rPr>
              <a:t>Bounding box</a:t>
            </a:r>
            <a:endParaRPr lang="it-IT" sz="2400" b="1">
              <a:solidFill>
                <a:srgbClr val="0262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9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Tm="0">
        <p:fade/>
      </p:transition>
    </mc:Choice>
    <mc:Fallback xmlns="">
      <p:transition advTm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8A8E3-07FD-6945-5846-9CEC44BA3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o grafico 1" descr="Uomo seduto per terra">
            <a:extLst>
              <a:ext uri="{FF2B5EF4-FFF2-40B4-BE49-F238E27FC236}">
                <a16:creationId xmlns:a16="http://schemas.microsoft.com/office/drawing/2014/main" id="{F3A5E5DD-B2BC-E118-4E94-05385AABB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384580" y="2783232"/>
            <a:ext cx="3477696" cy="4455768"/>
          </a:xfrm>
          <a:prstGeom prst="rect">
            <a:avLst/>
          </a:prstGeom>
        </p:spPr>
      </p:pic>
      <p:grpSp>
        <p:nvGrpSpPr>
          <p:cNvPr id="49" name="Gruppo 48">
            <a:extLst>
              <a:ext uri="{FF2B5EF4-FFF2-40B4-BE49-F238E27FC236}">
                <a16:creationId xmlns:a16="http://schemas.microsoft.com/office/drawing/2014/main" id="{8D88C7E4-395D-312D-492D-7AB62E388B34}"/>
              </a:ext>
            </a:extLst>
          </p:cNvPr>
          <p:cNvGrpSpPr/>
          <p:nvPr/>
        </p:nvGrpSpPr>
        <p:grpSpPr>
          <a:xfrm rot="1012796">
            <a:off x="6750606" y="1380271"/>
            <a:ext cx="1508062" cy="1774378"/>
            <a:chOff x="9974463" y="3237217"/>
            <a:chExt cx="635203" cy="875460"/>
          </a:xfrm>
        </p:grpSpPr>
        <p:pic>
          <p:nvPicPr>
            <p:cNvPr id="5" name="Elemento grafico 4" descr="Donna che indossa un fiocco">
              <a:extLst>
                <a:ext uri="{FF2B5EF4-FFF2-40B4-BE49-F238E27FC236}">
                  <a16:creationId xmlns:a16="http://schemas.microsoft.com/office/drawing/2014/main" id="{C2FE55BA-8D0A-714A-DFC4-F35EBB71E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1379150" flipH="1">
              <a:off x="9974463" y="3237217"/>
              <a:ext cx="635203" cy="875460"/>
            </a:xfrm>
            <a:prstGeom prst="rect">
              <a:avLst/>
            </a:prstGeom>
          </p:spPr>
        </p:pic>
        <p:pic>
          <p:nvPicPr>
            <p:cNvPr id="42" name="Elemento grafico 41" descr="Donna sorridente">
              <a:extLst>
                <a:ext uri="{FF2B5EF4-FFF2-40B4-BE49-F238E27FC236}">
                  <a16:creationId xmlns:a16="http://schemas.microsoft.com/office/drawing/2014/main" id="{6C6380B0-E2CF-B9E7-E5BB-26B4774FD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668737" flipH="1">
              <a:off x="10030195" y="3615852"/>
              <a:ext cx="290211" cy="436837"/>
            </a:xfrm>
            <a:prstGeom prst="rect">
              <a:avLst/>
            </a:prstGeom>
          </p:spPr>
        </p:pic>
      </p:grpSp>
      <p:cxnSp>
        <p:nvCxnSpPr>
          <p:cNvPr id="105" name="Connettore 2 104">
            <a:extLst>
              <a:ext uri="{FF2B5EF4-FFF2-40B4-BE49-F238E27FC236}">
                <a16:creationId xmlns:a16="http://schemas.microsoft.com/office/drawing/2014/main" id="{A0958F26-06C2-29A7-16A0-CBA96D8B3AFB}"/>
              </a:ext>
            </a:extLst>
          </p:cNvPr>
          <p:cNvCxnSpPr>
            <a:cxnSpLocks/>
          </p:cNvCxnSpPr>
          <p:nvPr/>
        </p:nvCxnSpPr>
        <p:spPr>
          <a:xfrm flipH="1" flipV="1">
            <a:off x="5924550" y="1699530"/>
            <a:ext cx="1368732" cy="65851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B8FFA8DF-EF6D-AA92-0950-1999EF69D13C}"/>
              </a:ext>
            </a:extLst>
          </p:cNvPr>
          <p:cNvSpPr/>
          <p:nvPr/>
        </p:nvSpPr>
        <p:spPr>
          <a:xfrm>
            <a:off x="-3014579" y="3684986"/>
            <a:ext cx="1793621" cy="172058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282FBC0E-55F4-5C1F-2638-DA5BC2BD48DE}"/>
              </a:ext>
            </a:extLst>
          </p:cNvPr>
          <p:cNvGrpSpPr/>
          <p:nvPr/>
        </p:nvGrpSpPr>
        <p:grpSpPr>
          <a:xfrm>
            <a:off x="7707601" y="-1375904"/>
            <a:ext cx="2960399" cy="3134891"/>
            <a:chOff x="8263186" y="1853481"/>
            <a:chExt cx="1825928" cy="1854682"/>
          </a:xfrm>
        </p:grpSpPr>
        <p:sp>
          <p:nvSpPr>
            <p:cNvPr id="34" name="Triangolo isoscele 33">
              <a:extLst>
                <a:ext uri="{FF2B5EF4-FFF2-40B4-BE49-F238E27FC236}">
                  <a16:creationId xmlns:a16="http://schemas.microsoft.com/office/drawing/2014/main" id="{3B095C49-661F-AE4E-E8DB-FD865B3ABB7F}"/>
                </a:ext>
              </a:extLst>
            </p:cNvPr>
            <p:cNvSpPr/>
            <p:nvPr/>
          </p:nvSpPr>
          <p:spPr>
            <a:xfrm>
              <a:off x="8611120" y="2050729"/>
              <a:ext cx="1139103" cy="26993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/>
            </a:p>
          </p:txBody>
        </p: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D9A6E1D8-F994-15EB-6209-15B3F782B17F}"/>
                </a:ext>
              </a:extLst>
            </p:cNvPr>
            <p:cNvGrpSpPr/>
            <p:nvPr/>
          </p:nvGrpSpPr>
          <p:grpSpPr>
            <a:xfrm>
              <a:off x="8263186" y="1853481"/>
              <a:ext cx="1825928" cy="1854682"/>
              <a:chOff x="8263186" y="1853481"/>
              <a:chExt cx="1825928" cy="1854682"/>
            </a:xfrm>
          </p:grpSpPr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3270170F-A9DE-E730-E9F9-5C70C271785D}"/>
                  </a:ext>
                </a:extLst>
              </p:cNvPr>
              <p:cNvSpPr/>
              <p:nvPr/>
            </p:nvSpPr>
            <p:spPr>
              <a:xfrm>
                <a:off x="8407311" y="2254378"/>
                <a:ext cx="1514713" cy="105891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8" name="Elemento grafico 27" descr="Cane Corgi con tre palline">
                <a:extLst>
                  <a:ext uri="{FF2B5EF4-FFF2-40B4-BE49-F238E27FC236}">
                    <a16:creationId xmlns:a16="http://schemas.microsoft.com/office/drawing/2014/main" id="{9A25D9A9-8717-A01D-A09F-D97268646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263186" y="1853481"/>
                <a:ext cx="1825928" cy="1854682"/>
              </a:xfrm>
              <a:prstGeom prst="rect">
                <a:avLst/>
              </a:prstGeom>
            </p:spPr>
          </p:pic>
        </p:grpSp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9247FB9E-DBB3-AEC4-95A6-747DF73EA845}"/>
              </a:ext>
            </a:extLst>
          </p:cNvPr>
          <p:cNvGrpSpPr/>
          <p:nvPr/>
        </p:nvGrpSpPr>
        <p:grpSpPr>
          <a:xfrm>
            <a:off x="1963107" y="-1840231"/>
            <a:ext cx="2448322" cy="2320059"/>
            <a:chOff x="4553138" y="1500396"/>
            <a:chExt cx="1514713" cy="1367687"/>
          </a:xfrm>
        </p:grpSpPr>
        <p:sp>
          <p:nvSpPr>
            <p:cNvPr id="32" name="Triangolo isoscele 31">
              <a:extLst>
                <a:ext uri="{FF2B5EF4-FFF2-40B4-BE49-F238E27FC236}">
                  <a16:creationId xmlns:a16="http://schemas.microsoft.com/office/drawing/2014/main" id="{0F07DDBF-B355-D36A-CE65-B57E562717AB}"/>
                </a:ext>
              </a:extLst>
            </p:cNvPr>
            <p:cNvSpPr/>
            <p:nvPr/>
          </p:nvSpPr>
          <p:spPr>
            <a:xfrm>
              <a:off x="4748203" y="1500396"/>
              <a:ext cx="1139103" cy="26993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411804F5-2BFD-74C7-31D9-3475A887D7CF}"/>
                </a:ext>
              </a:extLst>
            </p:cNvPr>
            <p:cNvGrpSpPr/>
            <p:nvPr/>
          </p:nvGrpSpPr>
          <p:grpSpPr>
            <a:xfrm>
              <a:off x="4553138" y="1629832"/>
              <a:ext cx="1514713" cy="1238251"/>
              <a:chOff x="4553138" y="1629832"/>
              <a:chExt cx="1514713" cy="1238251"/>
            </a:xfrm>
          </p:grpSpPr>
          <p:sp>
            <p:nvSpPr>
              <p:cNvPr id="23" name="Rettangolo 22">
                <a:extLst>
                  <a:ext uri="{FF2B5EF4-FFF2-40B4-BE49-F238E27FC236}">
                    <a16:creationId xmlns:a16="http://schemas.microsoft.com/office/drawing/2014/main" id="{C4BED1F8-772C-D965-D995-E0500BB94914}"/>
                  </a:ext>
                </a:extLst>
              </p:cNvPr>
              <p:cNvSpPr/>
              <p:nvPr/>
            </p:nvSpPr>
            <p:spPr>
              <a:xfrm>
                <a:off x="4553138" y="1724292"/>
                <a:ext cx="1514713" cy="105891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9" name="Elemento grafico 28" descr="Gatto">
                <a:extLst>
                  <a:ext uri="{FF2B5EF4-FFF2-40B4-BE49-F238E27FC236}">
                    <a16:creationId xmlns:a16="http://schemas.microsoft.com/office/drawing/2014/main" id="{D0C1D109-2CCB-A348-1E9C-13F0620585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815417" y="1629832"/>
                <a:ext cx="1068917" cy="1238251"/>
              </a:xfrm>
              <a:prstGeom prst="rect">
                <a:avLst/>
              </a:prstGeom>
            </p:spPr>
          </p:pic>
        </p:grpSp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7D3A8476-D8E4-3715-A82B-AD6A59820E63}"/>
              </a:ext>
            </a:extLst>
          </p:cNvPr>
          <p:cNvGrpSpPr/>
          <p:nvPr/>
        </p:nvGrpSpPr>
        <p:grpSpPr>
          <a:xfrm>
            <a:off x="588468" y="1865771"/>
            <a:ext cx="4846534" cy="3208012"/>
            <a:chOff x="3521034" y="3460751"/>
            <a:chExt cx="2551332" cy="1651792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6A76C5E9-21A1-7570-525B-6000DC6D4AE4}"/>
                </a:ext>
              </a:extLst>
            </p:cNvPr>
            <p:cNvSpPr/>
            <p:nvPr/>
          </p:nvSpPr>
          <p:spPr>
            <a:xfrm>
              <a:off x="3521034" y="4230977"/>
              <a:ext cx="2551332" cy="2277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CC2DD509-F5E7-F13C-BDEC-464B890CE871}"/>
                </a:ext>
              </a:extLst>
            </p:cNvPr>
            <p:cNvSpPr/>
            <p:nvPr/>
          </p:nvSpPr>
          <p:spPr>
            <a:xfrm rot="5400000">
              <a:off x="5420511" y="4727934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7A69EA3E-C1CC-9745-09E7-855E823A99D4}"/>
                </a:ext>
              </a:extLst>
            </p:cNvPr>
            <p:cNvSpPr/>
            <p:nvPr/>
          </p:nvSpPr>
          <p:spPr>
            <a:xfrm rot="5400000">
              <a:off x="3498946" y="4717811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65EFF870-6AD2-ED5D-3D04-89F184827F72}"/>
                </a:ext>
              </a:extLst>
            </p:cNvPr>
            <p:cNvSpPr/>
            <p:nvPr/>
          </p:nvSpPr>
          <p:spPr>
            <a:xfrm rot="5400000">
              <a:off x="3752945" y="4623480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6CB3D475-5E5B-25D8-5CF7-50BC4701F858}"/>
                </a:ext>
              </a:extLst>
            </p:cNvPr>
            <p:cNvSpPr/>
            <p:nvPr/>
          </p:nvSpPr>
          <p:spPr>
            <a:xfrm rot="5400000">
              <a:off x="5199641" y="4617498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6" name="Elemento grafico 35" descr="Un coniglio">
              <a:extLst>
                <a:ext uri="{FF2B5EF4-FFF2-40B4-BE49-F238E27FC236}">
                  <a16:creationId xmlns:a16="http://schemas.microsoft.com/office/drawing/2014/main" id="{0B906366-3D9B-4011-7E74-38F44CC19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884084" y="3460751"/>
              <a:ext cx="973669" cy="1058334"/>
            </a:xfrm>
            <a:prstGeom prst="rect">
              <a:avLst/>
            </a:prstGeom>
          </p:spPr>
        </p:pic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6EF35425-2EC0-0013-C4E1-751D2A929F5C}"/>
              </a:ext>
            </a:extLst>
          </p:cNvPr>
          <p:cNvGrpSpPr/>
          <p:nvPr/>
        </p:nvGrpSpPr>
        <p:grpSpPr>
          <a:xfrm>
            <a:off x="-5290849" y="-1028297"/>
            <a:ext cx="2513890" cy="2406856"/>
            <a:chOff x="2434167" y="1524000"/>
            <a:chExt cx="1322918" cy="1241179"/>
          </a:xfrm>
        </p:grpSpPr>
        <p:sp>
          <p:nvSpPr>
            <p:cNvPr id="38" name="Triangolo isoscele 37">
              <a:extLst>
                <a:ext uri="{FF2B5EF4-FFF2-40B4-BE49-F238E27FC236}">
                  <a16:creationId xmlns:a16="http://schemas.microsoft.com/office/drawing/2014/main" id="{6D093F9F-4027-CFDE-6DE3-EDC454B0DE74}"/>
                </a:ext>
              </a:extLst>
            </p:cNvPr>
            <p:cNvSpPr/>
            <p:nvPr/>
          </p:nvSpPr>
          <p:spPr>
            <a:xfrm>
              <a:off x="2605078" y="1524000"/>
              <a:ext cx="969770" cy="23818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/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1CEFF957-AAEC-88B3-8CF9-6AC835656232}"/>
                </a:ext>
              </a:extLst>
            </p:cNvPr>
            <p:cNvSpPr/>
            <p:nvPr/>
          </p:nvSpPr>
          <p:spPr>
            <a:xfrm>
              <a:off x="2437621" y="1704182"/>
              <a:ext cx="1281880" cy="9213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7" name="Elemento grafico 36" descr="Uno scoiattolo">
              <a:extLst>
                <a:ext uri="{FF2B5EF4-FFF2-40B4-BE49-F238E27FC236}">
                  <a16:creationId xmlns:a16="http://schemas.microsoft.com/office/drawing/2014/main" id="{5E6CD2C7-1EE1-A03F-84EA-D5D39D385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434167" y="1611594"/>
              <a:ext cx="1322918" cy="1153585"/>
            </a:xfrm>
            <a:prstGeom prst="rect">
              <a:avLst/>
            </a:prstGeom>
          </p:spPr>
        </p:pic>
      </p:grpSp>
      <p:pic>
        <p:nvPicPr>
          <p:cNvPr id="9" name="Elemento grafico 8" descr="Donna a gambe incrociate">
            <a:extLst>
              <a:ext uri="{FF2B5EF4-FFF2-40B4-BE49-F238E27FC236}">
                <a16:creationId xmlns:a16="http://schemas.microsoft.com/office/drawing/2014/main" id="{70B576D5-2969-4C76-FCD8-5E1C89F4054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2611933" y="1329389"/>
            <a:ext cx="3013181" cy="4150972"/>
          </a:xfrm>
          <a:prstGeom prst="rect">
            <a:avLst/>
          </a:prstGeom>
        </p:spPr>
      </p:pic>
      <p:grpSp>
        <p:nvGrpSpPr>
          <p:cNvPr id="48" name="Gruppo 47">
            <a:extLst>
              <a:ext uri="{FF2B5EF4-FFF2-40B4-BE49-F238E27FC236}">
                <a16:creationId xmlns:a16="http://schemas.microsoft.com/office/drawing/2014/main" id="{61973C81-ABC3-C5BC-9694-7406FB7095FD}"/>
              </a:ext>
            </a:extLst>
          </p:cNvPr>
          <p:cNvGrpSpPr/>
          <p:nvPr/>
        </p:nvGrpSpPr>
        <p:grpSpPr>
          <a:xfrm>
            <a:off x="-2776948" y="248357"/>
            <a:ext cx="1688986" cy="1495698"/>
            <a:chOff x="3979009" y="1514424"/>
            <a:chExt cx="708598" cy="737962"/>
          </a:xfrm>
        </p:grpSpPr>
        <p:pic>
          <p:nvPicPr>
            <p:cNvPr id="6" name="Elemento grafico 5" descr="Donna con capelli corti">
              <a:extLst>
                <a:ext uri="{FF2B5EF4-FFF2-40B4-BE49-F238E27FC236}">
                  <a16:creationId xmlns:a16="http://schemas.microsoft.com/office/drawing/2014/main" id="{AA7ADC10-301C-224B-E22A-BF497D582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979009" y="1514424"/>
              <a:ext cx="708598" cy="737962"/>
            </a:xfrm>
            <a:prstGeom prst="rect">
              <a:avLst/>
            </a:prstGeom>
          </p:spPr>
        </p:pic>
        <p:pic>
          <p:nvPicPr>
            <p:cNvPr id="43" name="Elemento grafico 42" descr="Faccia felice">
              <a:extLst>
                <a:ext uri="{FF2B5EF4-FFF2-40B4-BE49-F238E27FC236}">
                  <a16:creationId xmlns:a16="http://schemas.microsoft.com/office/drawing/2014/main" id="{282C7395-CFAE-78F8-E257-3BFDA7E41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 r="27360"/>
            <a:stretch/>
          </p:blipFill>
          <p:spPr>
            <a:xfrm rot="21406545">
              <a:off x="4445561" y="1726665"/>
              <a:ext cx="130374" cy="343419"/>
            </a:xfrm>
            <a:prstGeom prst="rect">
              <a:avLst/>
            </a:prstGeom>
          </p:spPr>
        </p:pic>
      </p:grpSp>
      <p:sp>
        <p:nvSpPr>
          <p:cNvPr id="7" name="Ovale 6">
            <a:extLst>
              <a:ext uri="{FF2B5EF4-FFF2-40B4-BE49-F238E27FC236}">
                <a16:creationId xmlns:a16="http://schemas.microsoft.com/office/drawing/2014/main" id="{1A55664A-9185-7CD0-66AE-0A74D263CDBC}"/>
              </a:ext>
            </a:extLst>
          </p:cNvPr>
          <p:cNvSpPr/>
          <p:nvPr/>
        </p:nvSpPr>
        <p:spPr>
          <a:xfrm>
            <a:off x="-2353020" y="432907"/>
            <a:ext cx="723324" cy="10337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999A58D1-4490-C92C-4B7B-66149F8176F0}"/>
              </a:ext>
            </a:extLst>
          </p:cNvPr>
          <p:cNvGrpSpPr/>
          <p:nvPr/>
        </p:nvGrpSpPr>
        <p:grpSpPr>
          <a:xfrm>
            <a:off x="3235061" y="496078"/>
            <a:ext cx="1650237" cy="2888238"/>
            <a:chOff x="6950558" y="0"/>
            <a:chExt cx="3808729" cy="6468562"/>
          </a:xfrm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2FDD18E6-9977-E620-B9DB-56FC86216956}"/>
                </a:ext>
              </a:extLst>
            </p:cNvPr>
            <p:cNvSpPr/>
            <p:nvPr/>
          </p:nvSpPr>
          <p:spPr>
            <a:xfrm>
              <a:off x="8488067" y="1183735"/>
              <a:ext cx="373865" cy="15191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Trapezio 79">
              <a:extLst>
                <a:ext uri="{FF2B5EF4-FFF2-40B4-BE49-F238E27FC236}">
                  <a16:creationId xmlns:a16="http://schemas.microsoft.com/office/drawing/2014/main" id="{08BF5513-8C39-4DB5-2734-35414101A74A}"/>
                </a:ext>
              </a:extLst>
            </p:cNvPr>
            <p:cNvSpPr/>
            <p:nvPr/>
          </p:nvSpPr>
          <p:spPr>
            <a:xfrm>
              <a:off x="7026304" y="5626209"/>
              <a:ext cx="1014646" cy="806610"/>
            </a:xfrm>
            <a:custGeom>
              <a:avLst/>
              <a:gdLst>
                <a:gd name="connsiteX0" fmla="*/ 0 w 892194"/>
                <a:gd name="connsiteY0" fmla="*/ 721518 h 721518"/>
                <a:gd name="connsiteX1" fmla="*/ 180380 w 892194"/>
                <a:gd name="connsiteY1" fmla="*/ 0 h 721518"/>
                <a:gd name="connsiteX2" fmla="*/ 711815 w 892194"/>
                <a:gd name="connsiteY2" fmla="*/ 0 h 721518"/>
                <a:gd name="connsiteX3" fmla="*/ 892194 w 892194"/>
                <a:gd name="connsiteY3" fmla="*/ 721518 h 721518"/>
                <a:gd name="connsiteX4" fmla="*/ 0 w 892194"/>
                <a:gd name="connsiteY4" fmla="*/ 721518 h 721518"/>
                <a:gd name="connsiteX0" fmla="*/ 0 w 944225"/>
                <a:gd name="connsiteY0" fmla="*/ 721518 h 721518"/>
                <a:gd name="connsiteX1" fmla="*/ 180380 w 944225"/>
                <a:gd name="connsiteY1" fmla="*/ 0 h 721518"/>
                <a:gd name="connsiteX2" fmla="*/ 944225 w 944225"/>
                <a:gd name="connsiteY2" fmla="*/ 129540 h 721518"/>
                <a:gd name="connsiteX3" fmla="*/ 892194 w 944225"/>
                <a:gd name="connsiteY3" fmla="*/ 721518 h 721518"/>
                <a:gd name="connsiteX4" fmla="*/ 0 w 944225"/>
                <a:gd name="connsiteY4" fmla="*/ 721518 h 721518"/>
                <a:gd name="connsiteX0" fmla="*/ 0 w 944225"/>
                <a:gd name="connsiteY0" fmla="*/ 591978 h 591978"/>
                <a:gd name="connsiteX1" fmla="*/ 111800 w 944225"/>
                <a:gd name="connsiteY1" fmla="*/ 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44225"/>
                <a:gd name="connsiteY0" fmla="*/ 591978 h 591978"/>
                <a:gd name="connsiteX1" fmla="*/ 226100 w 944225"/>
                <a:gd name="connsiteY1" fmla="*/ 9525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44225"/>
                <a:gd name="connsiteY0" fmla="*/ 591978 h 591978"/>
                <a:gd name="connsiteX1" fmla="*/ 88940 w 944225"/>
                <a:gd name="connsiteY1" fmla="*/ 762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70895"/>
                <a:gd name="connsiteY0" fmla="*/ 481488 h 591978"/>
                <a:gd name="connsiteX1" fmla="*/ 115610 w 970895"/>
                <a:gd name="connsiteY1" fmla="*/ 7620 h 591978"/>
                <a:gd name="connsiteX2" fmla="*/ 970895 w 970895"/>
                <a:gd name="connsiteY2" fmla="*/ 0 h 591978"/>
                <a:gd name="connsiteX3" fmla="*/ 918864 w 970895"/>
                <a:gd name="connsiteY3" fmla="*/ 591978 h 591978"/>
                <a:gd name="connsiteX4" fmla="*/ 0 w 970895"/>
                <a:gd name="connsiteY4" fmla="*/ 481488 h 591978"/>
                <a:gd name="connsiteX0" fmla="*/ 0 w 936605"/>
                <a:gd name="connsiteY0" fmla="*/ 527208 h 591978"/>
                <a:gd name="connsiteX1" fmla="*/ 81320 w 936605"/>
                <a:gd name="connsiteY1" fmla="*/ 7620 h 591978"/>
                <a:gd name="connsiteX2" fmla="*/ 936605 w 936605"/>
                <a:gd name="connsiteY2" fmla="*/ 0 h 591978"/>
                <a:gd name="connsiteX3" fmla="*/ 884574 w 936605"/>
                <a:gd name="connsiteY3" fmla="*/ 591978 h 591978"/>
                <a:gd name="connsiteX4" fmla="*/ 0 w 936605"/>
                <a:gd name="connsiteY4" fmla="*/ 527208 h 591978"/>
                <a:gd name="connsiteX0" fmla="*/ 0 w 936605"/>
                <a:gd name="connsiteY0" fmla="*/ 527208 h 609352"/>
                <a:gd name="connsiteX1" fmla="*/ 81320 w 936605"/>
                <a:gd name="connsiteY1" fmla="*/ 7620 h 609352"/>
                <a:gd name="connsiteX2" fmla="*/ 936605 w 936605"/>
                <a:gd name="connsiteY2" fmla="*/ 0 h 609352"/>
                <a:gd name="connsiteX3" fmla="*/ 884574 w 936605"/>
                <a:gd name="connsiteY3" fmla="*/ 591978 h 609352"/>
                <a:gd name="connsiteX4" fmla="*/ 0 w 936605"/>
                <a:gd name="connsiteY4" fmla="*/ 527208 h 609352"/>
                <a:gd name="connsiteX0" fmla="*/ 0 w 936605"/>
                <a:gd name="connsiteY0" fmla="*/ 527208 h 646620"/>
                <a:gd name="connsiteX1" fmla="*/ 81320 w 936605"/>
                <a:gd name="connsiteY1" fmla="*/ 7620 h 646620"/>
                <a:gd name="connsiteX2" fmla="*/ 936605 w 936605"/>
                <a:gd name="connsiteY2" fmla="*/ 0 h 646620"/>
                <a:gd name="connsiteX3" fmla="*/ 884574 w 936605"/>
                <a:gd name="connsiteY3" fmla="*/ 591978 h 646620"/>
                <a:gd name="connsiteX4" fmla="*/ 0 w 936605"/>
                <a:gd name="connsiteY4" fmla="*/ 527208 h 646620"/>
                <a:gd name="connsiteX0" fmla="*/ 0 w 936605"/>
                <a:gd name="connsiteY0" fmla="*/ 527208 h 646620"/>
                <a:gd name="connsiteX1" fmla="*/ 81320 w 936605"/>
                <a:gd name="connsiteY1" fmla="*/ 7620 h 646620"/>
                <a:gd name="connsiteX2" fmla="*/ 936605 w 936605"/>
                <a:gd name="connsiteY2" fmla="*/ 0 h 646620"/>
                <a:gd name="connsiteX3" fmla="*/ 884574 w 936605"/>
                <a:gd name="connsiteY3" fmla="*/ 591978 h 646620"/>
                <a:gd name="connsiteX4" fmla="*/ 0 w 936605"/>
                <a:gd name="connsiteY4" fmla="*/ 527208 h 646620"/>
                <a:gd name="connsiteX0" fmla="*/ 0 w 948035"/>
                <a:gd name="connsiteY0" fmla="*/ 519588 h 639000"/>
                <a:gd name="connsiteX1" fmla="*/ 81320 w 948035"/>
                <a:gd name="connsiteY1" fmla="*/ 0 h 639000"/>
                <a:gd name="connsiteX2" fmla="*/ 948035 w 948035"/>
                <a:gd name="connsiteY2" fmla="*/ 129540 h 639000"/>
                <a:gd name="connsiteX3" fmla="*/ 884574 w 948035"/>
                <a:gd name="connsiteY3" fmla="*/ 584358 h 639000"/>
                <a:gd name="connsiteX4" fmla="*/ 0 w 948035"/>
                <a:gd name="connsiteY4" fmla="*/ 519588 h 639000"/>
                <a:gd name="connsiteX0" fmla="*/ 0 w 949468"/>
                <a:gd name="connsiteY0" fmla="*/ 588368 h 707780"/>
                <a:gd name="connsiteX1" fmla="*/ 81320 w 949468"/>
                <a:gd name="connsiteY1" fmla="*/ 68780 h 707780"/>
                <a:gd name="connsiteX2" fmla="*/ 948035 w 949468"/>
                <a:gd name="connsiteY2" fmla="*/ 198320 h 707780"/>
                <a:gd name="connsiteX3" fmla="*/ 884574 w 949468"/>
                <a:gd name="connsiteY3" fmla="*/ 653138 h 707780"/>
                <a:gd name="connsiteX4" fmla="*/ 0 w 949468"/>
                <a:gd name="connsiteY4" fmla="*/ 588368 h 707780"/>
                <a:gd name="connsiteX0" fmla="*/ 0 w 949477"/>
                <a:gd name="connsiteY0" fmla="*/ 591139 h 710551"/>
                <a:gd name="connsiteX1" fmla="*/ 85130 w 949477"/>
                <a:gd name="connsiteY1" fmla="*/ 63931 h 710551"/>
                <a:gd name="connsiteX2" fmla="*/ 948035 w 949477"/>
                <a:gd name="connsiteY2" fmla="*/ 201091 h 710551"/>
                <a:gd name="connsiteX3" fmla="*/ 884574 w 949477"/>
                <a:gd name="connsiteY3" fmla="*/ 655909 h 710551"/>
                <a:gd name="connsiteX4" fmla="*/ 0 w 949477"/>
                <a:gd name="connsiteY4" fmla="*/ 591139 h 710551"/>
                <a:gd name="connsiteX0" fmla="*/ 0 w 949427"/>
                <a:gd name="connsiteY0" fmla="*/ 698821 h 818233"/>
                <a:gd name="connsiteX1" fmla="*/ 85130 w 949427"/>
                <a:gd name="connsiteY1" fmla="*/ 171613 h 818233"/>
                <a:gd name="connsiteX2" fmla="*/ 948035 w 949427"/>
                <a:gd name="connsiteY2" fmla="*/ 308773 h 818233"/>
                <a:gd name="connsiteX3" fmla="*/ 884574 w 949427"/>
                <a:gd name="connsiteY3" fmla="*/ 763591 h 818233"/>
                <a:gd name="connsiteX4" fmla="*/ 0 w 949427"/>
                <a:gd name="connsiteY4" fmla="*/ 698821 h 818233"/>
                <a:gd name="connsiteX0" fmla="*/ 0 w 949427"/>
                <a:gd name="connsiteY0" fmla="*/ 698821 h 818233"/>
                <a:gd name="connsiteX1" fmla="*/ 85130 w 949427"/>
                <a:gd name="connsiteY1" fmla="*/ 171613 h 818233"/>
                <a:gd name="connsiteX2" fmla="*/ 948035 w 949427"/>
                <a:gd name="connsiteY2" fmla="*/ 308773 h 818233"/>
                <a:gd name="connsiteX3" fmla="*/ 884574 w 949427"/>
                <a:gd name="connsiteY3" fmla="*/ 763591 h 818233"/>
                <a:gd name="connsiteX4" fmla="*/ 0 w 949427"/>
                <a:gd name="connsiteY4" fmla="*/ 698821 h 818233"/>
                <a:gd name="connsiteX0" fmla="*/ 25353 w 974780"/>
                <a:gd name="connsiteY0" fmla="*/ 698821 h 818233"/>
                <a:gd name="connsiteX1" fmla="*/ 110483 w 974780"/>
                <a:gd name="connsiteY1" fmla="*/ 171613 h 818233"/>
                <a:gd name="connsiteX2" fmla="*/ 973388 w 974780"/>
                <a:gd name="connsiteY2" fmla="*/ 308773 h 818233"/>
                <a:gd name="connsiteX3" fmla="*/ 909927 w 974780"/>
                <a:gd name="connsiteY3" fmla="*/ 763591 h 818233"/>
                <a:gd name="connsiteX4" fmla="*/ 25353 w 974780"/>
                <a:gd name="connsiteY4" fmla="*/ 698821 h 81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780" h="818233">
                  <a:moveTo>
                    <a:pt x="25353" y="698821"/>
                  </a:moveTo>
                  <a:cubicBezTo>
                    <a:pt x="-33900" y="523085"/>
                    <a:pt x="17336" y="374019"/>
                    <a:pt x="110483" y="171613"/>
                  </a:cubicBezTo>
                  <a:cubicBezTo>
                    <a:pt x="376528" y="-78577"/>
                    <a:pt x="1008333" y="-73497"/>
                    <a:pt x="973388" y="308773"/>
                  </a:cubicBezTo>
                  <a:cubicBezTo>
                    <a:pt x="887464" y="509909"/>
                    <a:pt x="927271" y="566265"/>
                    <a:pt x="909927" y="763591"/>
                  </a:cubicBezTo>
                  <a:cubicBezTo>
                    <a:pt x="637929" y="841061"/>
                    <a:pt x="251631" y="849951"/>
                    <a:pt x="25353" y="69882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Rettangolo 74">
              <a:extLst>
                <a:ext uri="{FF2B5EF4-FFF2-40B4-BE49-F238E27FC236}">
                  <a16:creationId xmlns:a16="http://schemas.microsoft.com/office/drawing/2014/main" id="{ED6EAE58-C8EF-1939-15FB-1D80A10834A8}"/>
                </a:ext>
              </a:extLst>
            </p:cNvPr>
            <p:cNvSpPr/>
            <p:nvPr/>
          </p:nvSpPr>
          <p:spPr>
            <a:xfrm>
              <a:off x="8699382" y="5807124"/>
              <a:ext cx="1097602" cy="650633"/>
            </a:xfrm>
            <a:custGeom>
              <a:avLst/>
              <a:gdLst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0 w 1158856"/>
                <a:gd name="connsiteY3" fmla="*/ 779114 h 779114"/>
                <a:gd name="connsiteX4" fmla="*/ 0 w 1158856"/>
                <a:gd name="connsiteY4" fmla="*/ 0 h 779114"/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407670 w 1158856"/>
                <a:gd name="connsiteY3" fmla="*/ 580994 h 779114"/>
                <a:gd name="connsiteX4" fmla="*/ 0 w 1158856"/>
                <a:gd name="connsiteY4" fmla="*/ 0 h 779114"/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327660 w 1158856"/>
                <a:gd name="connsiteY3" fmla="*/ 706724 h 779114"/>
                <a:gd name="connsiteX4" fmla="*/ 0 w 1158856"/>
                <a:gd name="connsiteY4" fmla="*/ 0 h 779114"/>
                <a:gd name="connsiteX0" fmla="*/ 0 w 1158856"/>
                <a:gd name="connsiteY0" fmla="*/ 0 h 721964"/>
                <a:gd name="connsiteX1" fmla="*/ 1158856 w 1158856"/>
                <a:gd name="connsiteY1" fmla="*/ 0 h 721964"/>
                <a:gd name="connsiteX2" fmla="*/ 941686 w 1158856"/>
                <a:gd name="connsiteY2" fmla="*/ 721964 h 721964"/>
                <a:gd name="connsiteX3" fmla="*/ 327660 w 1158856"/>
                <a:gd name="connsiteY3" fmla="*/ 706724 h 721964"/>
                <a:gd name="connsiteX4" fmla="*/ 0 w 1158856"/>
                <a:gd name="connsiteY4" fmla="*/ 0 h 721964"/>
                <a:gd name="connsiteX0" fmla="*/ 0 w 1158856"/>
                <a:gd name="connsiteY0" fmla="*/ 0 h 706724"/>
                <a:gd name="connsiteX1" fmla="*/ 1158856 w 1158856"/>
                <a:gd name="connsiteY1" fmla="*/ 0 h 706724"/>
                <a:gd name="connsiteX2" fmla="*/ 1128376 w 1158856"/>
                <a:gd name="connsiteY2" fmla="*/ 630524 h 706724"/>
                <a:gd name="connsiteX3" fmla="*/ 327660 w 1158856"/>
                <a:gd name="connsiteY3" fmla="*/ 706724 h 706724"/>
                <a:gd name="connsiteX4" fmla="*/ 0 w 1158856"/>
                <a:gd name="connsiteY4" fmla="*/ 0 h 706724"/>
                <a:gd name="connsiteX0" fmla="*/ 0 w 1128376"/>
                <a:gd name="connsiteY0" fmla="*/ 0 h 706724"/>
                <a:gd name="connsiteX1" fmla="*/ 1078846 w 1128376"/>
                <a:gd name="connsiteY1" fmla="*/ 270510 h 706724"/>
                <a:gd name="connsiteX2" fmla="*/ 1128376 w 1128376"/>
                <a:gd name="connsiteY2" fmla="*/ 630524 h 706724"/>
                <a:gd name="connsiteX3" fmla="*/ 327660 w 1128376"/>
                <a:gd name="connsiteY3" fmla="*/ 706724 h 706724"/>
                <a:gd name="connsiteX4" fmla="*/ 0 w 1128376"/>
                <a:gd name="connsiteY4" fmla="*/ 0 h 706724"/>
                <a:gd name="connsiteX0" fmla="*/ 0 w 1128376"/>
                <a:gd name="connsiteY0" fmla="*/ 0 h 706724"/>
                <a:gd name="connsiteX1" fmla="*/ 1002646 w 1128376"/>
                <a:gd name="connsiteY1" fmla="*/ 182880 h 706724"/>
                <a:gd name="connsiteX2" fmla="*/ 1128376 w 1128376"/>
                <a:gd name="connsiteY2" fmla="*/ 630524 h 706724"/>
                <a:gd name="connsiteX3" fmla="*/ 327660 w 1128376"/>
                <a:gd name="connsiteY3" fmla="*/ 706724 h 706724"/>
                <a:gd name="connsiteX4" fmla="*/ 0 w 1128376"/>
                <a:gd name="connsiteY4" fmla="*/ 0 h 706724"/>
                <a:gd name="connsiteX0" fmla="*/ 26670 w 800716"/>
                <a:gd name="connsiteY0" fmla="*/ 53340 h 523844"/>
                <a:gd name="connsiteX1" fmla="*/ 674986 w 800716"/>
                <a:gd name="connsiteY1" fmla="*/ 0 h 523844"/>
                <a:gd name="connsiteX2" fmla="*/ 800716 w 800716"/>
                <a:gd name="connsiteY2" fmla="*/ 447644 h 523844"/>
                <a:gd name="connsiteX3" fmla="*/ 0 w 800716"/>
                <a:gd name="connsiteY3" fmla="*/ 523844 h 523844"/>
                <a:gd name="connsiteX4" fmla="*/ 26670 w 800716"/>
                <a:gd name="connsiteY4" fmla="*/ 53340 h 523844"/>
                <a:gd name="connsiteX0" fmla="*/ 0 w 1006456"/>
                <a:gd name="connsiteY0" fmla="*/ 0 h 603854"/>
                <a:gd name="connsiteX1" fmla="*/ 880726 w 1006456"/>
                <a:gd name="connsiteY1" fmla="*/ 80010 h 603854"/>
                <a:gd name="connsiteX2" fmla="*/ 1006456 w 1006456"/>
                <a:gd name="connsiteY2" fmla="*/ 527654 h 603854"/>
                <a:gd name="connsiteX3" fmla="*/ 205740 w 1006456"/>
                <a:gd name="connsiteY3" fmla="*/ 603854 h 603854"/>
                <a:gd name="connsiteX4" fmla="*/ 0 w 1006456"/>
                <a:gd name="connsiteY4" fmla="*/ 0 h 603854"/>
                <a:gd name="connsiteX0" fmla="*/ 23923 w 1030379"/>
                <a:gd name="connsiteY0" fmla="*/ 0 h 603854"/>
                <a:gd name="connsiteX1" fmla="*/ 904649 w 1030379"/>
                <a:gd name="connsiteY1" fmla="*/ 80010 h 603854"/>
                <a:gd name="connsiteX2" fmla="*/ 1030379 w 1030379"/>
                <a:gd name="connsiteY2" fmla="*/ 527654 h 603854"/>
                <a:gd name="connsiteX3" fmla="*/ 229663 w 1030379"/>
                <a:gd name="connsiteY3" fmla="*/ 603854 h 603854"/>
                <a:gd name="connsiteX4" fmla="*/ 23923 w 1030379"/>
                <a:gd name="connsiteY4" fmla="*/ 0 h 603854"/>
                <a:gd name="connsiteX0" fmla="*/ 26945 w 1033401"/>
                <a:gd name="connsiteY0" fmla="*/ 0 h 603854"/>
                <a:gd name="connsiteX1" fmla="*/ 907671 w 1033401"/>
                <a:gd name="connsiteY1" fmla="*/ 80010 h 603854"/>
                <a:gd name="connsiteX2" fmla="*/ 1033401 w 1033401"/>
                <a:gd name="connsiteY2" fmla="*/ 527654 h 603854"/>
                <a:gd name="connsiteX3" fmla="*/ 232685 w 1033401"/>
                <a:gd name="connsiteY3" fmla="*/ 603854 h 603854"/>
                <a:gd name="connsiteX4" fmla="*/ 26945 w 1033401"/>
                <a:gd name="connsiteY4" fmla="*/ 0 h 603854"/>
                <a:gd name="connsiteX0" fmla="*/ 26945 w 1033401"/>
                <a:gd name="connsiteY0" fmla="*/ 0 h 650763"/>
                <a:gd name="connsiteX1" fmla="*/ 907671 w 1033401"/>
                <a:gd name="connsiteY1" fmla="*/ 80010 h 650763"/>
                <a:gd name="connsiteX2" fmla="*/ 1033401 w 1033401"/>
                <a:gd name="connsiteY2" fmla="*/ 527654 h 650763"/>
                <a:gd name="connsiteX3" fmla="*/ 232685 w 1033401"/>
                <a:gd name="connsiteY3" fmla="*/ 603854 h 650763"/>
                <a:gd name="connsiteX4" fmla="*/ 26945 w 1033401"/>
                <a:gd name="connsiteY4" fmla="*/ 0 h 650763"/>
                <a:gd name="connsiteX0" fmla="*/ 26945 w 1033401"/>
                <a:gd name="connsiteY0" fmla="*/ 0 h 660008"/>
                <a:gd name="connsiteX1" fmla="*/ 907671 w 1033401"/>
                <a:gd name="connsiteY1" fmla="*/ 80010 h 660008"/>
                <a:gd name="connsiteX2" fmla="*/ 1033401 w 1033401"/>
                <a:gd name="connsiteY2" fmla="*/ 527654 h 660008"/>
                <a:gd name="connsiteX3" fmla="*/ 232685 w 1033401"/>
                <a:gd name="connsiteY3" fmla="*/ 603854 h 660008"/>
                <a:gd name="connsiteX4" fmla="*/ 26945 w 1033401"/>
                <a:gd name="connsiteY4" fmla="*/ 0 h 660008"/>
                <a:gd name="connsiteX0" fmla="*/ 26945 w 1046843"/>
                <a:gd name="connsiteY0" fmla="*/ 0 h 660008"/>
                <a:gd name="connsiteX1" fmla="*/ 907671 w 1046843"/>
                <a:gd name="connsiteY1" fmla="*/ 80010 h 660008"/>
                <a:gd name="connsiteX2" fmla="*/ 1033401 w 1046843"/>
                <a:gd name="connsiteY2" fmla="*/ 527654 h 660008"/>
                <a:gd name="connsiteX3" fmla="*/ 232685 w 1046843"/>
                <a:gd name="connsiteY3" fmla="*/ 603854 h 660008"/>
                <a:gd name="connsiteX4" fmla="*/ 26945 w 1046843"/>
                <a:gd name="connsiteY4" fmla="*/ 0 h 660008"/>
                <a:gd name="connsiteX0" fmla="*/ 26945 w 1054476"/>
                <a:gd name="connsiteY0" fmla="*/ 0 h 660008"/>
                <a:gd name="connsiteX1" fmla="*/ 907671 w 1054476"/>
                <a:gd name="connsiteY1" fmla="*/ 80010 h 660008"/>
                <a:gd name="connsiteX2" fmla="*/ 1033401 w 1054476"/>
                <a:gd name="connsiteY2" fmla="*/ 527654 h 660008"/>
                <a:gd name="connsiteX3" fmla="*/ 232685 w 1054476"/>
                <a:gd name="connsiteY3" fmla="*/ 603854 h 660008"/>
                <a:gd name="connsiteX4" fmla="*/ 26945 w 1054476"/>
                <a:gd name="connsiteY4" fmla="*/ 0 h 660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476" h="660008">
                  <a:moveTo>
                    <a:pt x="26945" y="0"/>
                  </a:moveTo>
                  <a:lnTo>
                    <a:pt x="907671" y="80010"/>
                  </a:lnTo>
                  <a:cubicBezTo>
                    <a:pt x="1025781" y="156835"/>
                    <a:pt x="1090551" y="370819"/>
                    <a:pt x="1033401" y="527654"/>
                  </a:cubicBezTo>
                  <a:cubicBezTo>
                    <a:pt x="1033196" y="606394"/>
                    <a:pt x="781530" y="734664"/>
                    <a:pt x="232685" y="603854"/>
                  </a:cubicBezTo>
                  <a:cubicBezTo>
                    <a:pt x="126005" y="410189"/>
                    <a:pt x="-72115" y="212715"/>
                    <a:pt x="2694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Trapezio 28">
              <a:extLst>
                <a:ext uri="{FF2B5EF4-FFF2-40B4-BE49-F238E27FC236}">
                  <a16:creationId xmlns:a16="http://schemas.microsoft.com/office/drawing/2014/main" id="{2483BC21-7D7B-8FB8-F355-40F71F563342}"/>
                </a:ext>
              </a:extLst>
            </p:cNvPr>
            <p:cNvSpPr/>
            <p:nvPr/>
          </p:nvSpPr>
          <p:spPr>
            <a:xfrm rot="10800000">
              <a:off x="8050549" y="2047326"/>
              <a:ext cx="1304608" cy="1024419"/>
            </a:xfrm>
            <a:custGeom>
              <a:avLst/>
              <a:gdLst>
                <a:gd name="connsiteX0" fmla="*/ 0 w 1017129"/>
                <a:gd name="connsiteY0" fmla="*/ 932501 h 932501"/>
                <a:gd name="connsiteX1" fmla="*/ 122316 w 1017129"/>
                <a:gd name="connsiteY1" fmla="*/ 0 h 932501"/>
                <a:gd name="connsiteX2" fmla="*/ 894813 w 1017129"/>
                <a:gd name="connsiteY2" fmla="*/ 0 h 932501"/>
                <a:gd name="connsiteX3" fmla="*/ 1017129 w 1017129"/>
                <a:gd name="connsiteY3" fmla="*/ 932501 h 932501"/>
                <a:gd name="connsiteX4" fmla="*/ 0 w 1017129"/>
                <a:gd name="connsiteY4" fmla="*/ 932501 h 932501"/>
                <a:gd name="connsiteX0" fmla="*/ 0 w 1192389"/>
                <a:gd name="connsiteY0" fmla="*/ 932501 h 932501"/>
                <a:gd name="connsiteX1" fmla="*/ 122316 w 1192389"/>
                <a:gd name="connsiteY1" fmla="*/ 0 h 932501"/>
                <a:gd name="connsiteX2" fmla="*/ 894813 w 1192389"/>
                <a:gd name="connsiteY2" fmla="*/ 0 h 932501"/>
                <a:gd name="connsiteX3" fmla="*/ 1192389 w 1192389"/>
                <a:gd name="connsiteY3" fmla="*/ 909641 h 932501"/>
                <a:gd name="connsiteX4" fmla="*/ 0 w 1192389"/>
                <a:gd name="connsiteY4" fmla="*/ 932501 h 93250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825821 h 1023941"/>
                <a:gd name="connsiteX1" fmla="*/ 175656 w 1253349"/>
                <a:gd name="connsiteY1" fmla="*/ 0 h 1023941"/>
                <a:gd name="connsiteX2" fmla="*/ 955773 w 1253349"/>
                <a:gd name="connsiteY2" fmla="*/ 114300 h 1023941"/>
                <a:gd name="connsiteX3" fmla="*/ 1253349 w 1253349"/>
                <a:gd name="connsiteY3" fmla="*/ 1023941 h 1023941"/>
                <a:gd name="connsiteX4" fmla="*/ 0 w 1253349"/>
                <a:gd name="connsiteY4" fmla="*/ 825821 h 1023941"/>
                <a:gd name="connsiteX0" fmla="*/ 0 w 1253349"/>
                <a:gd name="connsiteY0" fmla="*/ 841061 h 1039181"/>
                <a:gd name="connsiteX1" fmla="*/ 175656 w 1253349"/>
                <a:gd name="connsiteY1" fmla="*/ 15240 h 1039181"/>
                <a:gd name="connsiteX2" fmla="*/ 963393 w 1253349"/>
                <a:gd name="connsiteY2" fmla="*/ 0 h 1039181"/>
                <a:gd name="connsiteX3" fmla="*/ 1253349 w 1253349"/>
                <a:gd name="connsiteY3" fmla="*/ 1039181 h 1039181"/>
                <a:gd name="connsiteX4" fmla="*/ 0 w 1253349"/>
                <a:gd name="connsiteY4" fmla="*/ 841061 h 1039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3349" h="1039181">
                  <a:moveTo>
                    <a:pt x="0" y="841061"/>
                  </a:moveTo>
                  <a:cubicBezTo>
                    <a:pt x="61092" y="603887"/>
                    <a:pt x="152664" y="336234"/>
                    <a:pt x="175656" y="15240"/>
                  </a:cubicBezTo>
                  <a:lnTo>
                    <a:pt x="963393" y="0"/>
                  </a:lnTo>
                  <a:cubicBezTo>
                    <a:pt x="994005" y="371794"/>
                    <a:pt x="1100817" y="568327"/>
                    <a:pt x="1253349" y="1039181"/>
                  </a:cubicBezTo>
                  <a:lnTo>
                    <a:pt x="0" y="841061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Trapezio 37">
              <a:extLst>
                <a:ext uri="{FF2B5EF4-FFF2-40B4-BE49-F238E27FC236}">
                  <a16:creationId xmlns:a16="http://schemas.microsoft.com/office/drawing/2014/main" id="{DD991016-6D40-5EFC-C893-BCCC7F3B3CF7}"/>
                </a:ext>
              </a:extLst>
            </p:cNvPr>
            <p:cNvSpPr/>
            <p:nvPr/>
          </p:nvSpPr>
          <p:spPr>
            <a:xfrm rot="12826572" flipH="1">
              <a:off x="10125367" y="2058819"/>
              <a:ext cx="600493" cy="693589"/>
            </a:xfrm>
            <a:custGeom>
              <a:avLst/>
              <a:gdLst>
                <a:gd name="connsiteX0" fmla="*/ 0 w 653937"/>
                <a:gd name="connsiteY0" fmla="*/ 658283 h 658283"/>
                <a:gd name="connsiteX1" fmla="*/ 110496 w 653937"/>
                <a:gd name="connsiteY1" fmla="*/ 0 h 658283"/>
                <a:gd name="connsiteX2" fmla="*/ 543441 w 653937"/>
                <a:gd name="connsiteY2" fmla="*/ 0 h 658283"/>
                <a:gd name="connsiteX3" fmla="*/ 653937 w 653937"/>
                <a:gd name="connsiteY3" fmla="*/ 658283 h 658283"/>
                <a:gd name="connsiteX4" fmla="*/ 0 w 653937"/>
                <a:gd name="connsiteY4" fmla="*/ 658283 h 658283"/>
                <a:gd name="connsiteX0" fmla="*/ 36933 w 690870"/>
                <a:gd name="connsiteY0" fmla="*/ 658283 h 658734"/>
                <a:gd name="connsiteX1" fmla="*/ 147429 w 690870"/>
                <a:gd name="connsiteY1" fmla="*/ 0 h 658734"/>
                <a:gd name="connsiteX2" fmla="*/ 580374 w 690870"/>
                <a:gd name="connsiteY2" fmla="*/ 0 h 658734"/>
                <a:gd name="connsiteX3" fmla="*/ 690870 w 690870"/>
                <a:gd name="connsiteY3" fmla="*/ 658283 h 658734"/>
                <a:gd name="connsiteX4" fmla="*/ 36933 w 690870"/>
                <a:gd name="connsiteY4" fmla="*/ 658283 h 658734"/>
                <a:gd name="connsiteX0" fmla="*/ 36933 w 690870"/>
                <a:gd name="connsiteY0" fmla="*/ 658283 h 719243"/>
                <a:gd name="connsiteX1" fmla="*/ 147429 w 690870"/>
                <a:gd name="connsiteY1" fmla="*/ 0 h 719243"/>
                <a:gd name="connsiteX2" fmla="*/ 580374 w 690870"/>
                <a:gd name="connsiteY2" fmla="*/ 0 h 719243"/>
                <a:gd name="connsiteX3" fmla="*/ 690870 w 690870"/>
                <a:gd name="connsiteY3" fmla="*/ 658283 h 719243"/>
                <a:gd name="connsiteX4" fmla="*/ 36933 w 690870"/>
                <a:gd name="connsiteY4" fmla="*/ 658283 h 719243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48676 w 702980"/>
                <a:gd name="connsiteY0" fmla="*/ 752153 h 866737"/>
                <a:gd name="connsiteX1" fmla="*/ 91620 w 702980"/>
                <a:gd name="connsiteY1" fmla="*/ 0 h 866737"/>
                <a:gd name="connsiteX2" fmla="*/ 592117 w 702980"/>
                <a:gd name="connsiteY2" fmla="*/ 93870 h 866737"/>
                <a:gd name="connsiteX3" fmla="*/ 702613 w 702980"/>
                <a:gd name="connsiteY3" fmla="*/ 752153 h 866737"/>
                <a:gd name="connsiteX4" fmla="*/ 48676 w 702980"/>
                <a:gd name="connsiteY4" fmla="*/ 752153 h 866737"/>
                <a:gd name="connsiteX0" fmla="*/ 42672 w 696976"/>
                <a:gd name="connsiteY0" fmla="*/ 752153 h 866737"/>
                <a:gd name="connsiteX1" fmla="*/ 85616 w 696976"/>
                <a:gd name="connsiteY1" fmla="*/ 0 h 866737"/>
                <a:gd name="connsiteX2" fmla="*/ 586113 w 696976"/>
                <a:gd name="connsiteY2" fmla="*/ 93870 h 866737"/>
                <a:gd name="connsiteX3" fmla="*/ 696609 w 696976"/>
                <a:gd name="connsiteY3" fmla="*/ 752153 h 866737"/>
                <a:gd name="connsiteX4" fmla="*/ 42672 w 696976"/>
                <a:gd name="connsiteY4" fmla="*/ 752153 h 86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976" h="866737">
                  <a:moveTo>
                    <a:pt x="42672" y="752153"/>
                  </a:moveTo>
                  <a:cubicBezTo>
                    <a:pt x="-72896" y="768945"/>
                    <a:pt x="82560" y="228815"/>
                    <a:pt x="85616" y="0"/>
                  </a:cubicBezTo>
                  <a:lnTo>
                    <a:pt x="586113" y="93870"/>
                  </a:lnTo>
                  <a:cubicBezTo>
                    <a:pt x="622945" y="313298"/>
                    <a:pt x="629297" y="464145"/>
                    <a:pt x="696609" y="752153"/>
                  </a:cubicBezTo>
                  <a:cubicBezTo>
                    <a:pt x="714850" y="919793"/>
                    <a:pt x="47291" y="889313"/>
                    <a:pt x="42672" y="75215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Ovale 17">
              <a:extLst>
                <a:ext uri="{FF2B5EF4-FFF2-40B4-BE49-F238E27FC236}">
                  <a16:creationId xmlns:a16="http://schemas.microsoft.com/office/drawing/2014/main" id="{54396CC9-5C89-C7DB-00FF-F991F0198B47}"/>
                </a:ext>
              </a:extLst>
            </p:cNvPr>
            <p:cNvSpPr/>
            <p:nvPr/>
          </p:nvSpPr>
          <p:spPr>
            <a:xfrm>
              <a:off x="10323047" y="2111767"/>
              <a:ext cx="436240" cy="3092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Ovale 21">
              <a:extLst>
                <a:ext uri="{FF2B5EF4-FFF2-40B4-BE49-F238E27FC236}">
                  <a16:creationId xmlns:a16="http://schemas.microsoft.com/office/drawing/2014/main" id="{4057745D-E571-35A6-2E20-4DA71061E8AA}"/>
                </a:ext>
              </a:extLst>
            </p:cNvPr>
            <p:cNvSpPr/>
            <p:nvPr/>
          </p:nvSpPr>
          <p:spPr>
            <a:xfrm rot="19062449">
              <a:off x="9831871" y="910706"/>
              <a:ext cx="564197" cy="162779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Trapezio 42">
              <a:extLst>
                <a:ext uri="{FF2B5EF4-FFF2-40B4-BE49-F238E27FC236}">
                  <a16:creationId xmlns:a16="http://schemas.microsoft.com/office/drawing/2014/main" id="{F94A98AA-A2CC-3E61-A901-B51B8CDC1A4F}"/>
                </a:ext>
              </a:extLst>
            </p:cNvPr>
            <p:cNvSpPr/>
            <p:nvPr/>
          </p:nvSpPr>
          <p:spPr>
            <a:xfrm rot="1959402">
              <a:off x="9626828" y="2574122"/>
              <a:ext cx="798272" cy="894474"/>
            </a:xfrm>
            <a:custGeom>
              <a:avLst/>
              <a:gdLst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722401 w 933837"/>
                <a:gd name="connsiteY2" fmla="*/ 0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878897"/>
                <a:gd name="connsiteY0" fmla="*/ 845746 h 845746"/>
                <a:gd name="connsiteX1" fmla="*/ 211437 w 878897"/>
                <a:gd name="connsiteY1" fmla="*/ 0 h 845746"/>
                <a:gd name="connsiteX2" fmla="*/ 635384 w 878897"/>
                <a:gd name="connsiteY2" fmla="*/ 19567 h 845746"/>
                <a:gd name="connsiteX3" fmla="*/ 878897 w 878897"/>
                <a:gd name="connsiteY3" fmla="*/ 844755 h 845746"/>
                <a:gd name="connsiteX4" fmla="*/ 0 w 878897"/>
                <a:gd name="connsiteY4" fmla="*/ 845746 h 845746"/>
                <a:gd name="connsiteX0" fmla="*/ 0 w 924445"/>
                <a:gd name="connsiteY0" fmla="*/ 845746 h 845746"/>
                <a:gd name="connsiteX1" fmla="*/ 211437 w 924445"/>
                <a:gd name="connsiteY1" fmla="*/ 0 h 845746"/>
                <a:gd name="connsiteX2" fmla="*/ 635384 w 924445"/>
                <a:gd name="connsiteY2" fmla="*/ 19567 h 845746"/>
                <a:gd name="connsiteX3" fmla="*/ 878897 w 924445"/>
                <a:gd name="connsiteY3" fmla="*/ 844755 h 845746"/>
                <a:gd name="connsiteX4" fmla="*/ 0 w 924445"/>
                <a:gd name="connsiteY4" fmla="*/ 845746 h 845746"/>
                <a:gd name="connsiteX0" fmla="*/ 0 w 924445"/>
                <a:gd name="connsiteY0" fmla="*/ 845746 h 895165"/>
                <a:gd name="connsiteX1" fmla="*/ 211437 w 924445"/>
                <a:gd name="connsiteY1" fmla="*/ 0 h 895165"/>
                <a:gd name="connsiteX2" fmla="*/ 635384 w 924445"/>
                <a:gd name="connsiteY2" fmla="*/ 19567 h 895165"/>
                <a:gd name="connsiteX3" fmla="*/ 878897 w 924445"/>
                <a:gd name="connsiteY3" fmla="*/ 844755 h 895165"/>
                <a:gd name="connsiteX4" fmla="*/ 0 w 924445"/>
                <a:gd name="connsiteY4" fmla="*/ 845746 h 895165"/>
                <a:gd name="connsiteX0" fmla="*/ 0 w 927114"/>
                <a:gd name="connsiteY0" fmla="*/ 856273 h 898070"/>
                <a:gd name="connsiteX1" fmla="*/ 214106 w 927114"/>
                <a:gd name="connsiteY1" fmla="*/ 0 h 898070"/>
                <a:gd name="connsiteX2" fmla="*/ 638053 w 927114"/>
                <a:gd name="connsiteY2" fmla="*/ 19567 h 898070"/>
                <a:gd name="connsiteX3" fmla="*/ 881566 w 927114"/>
                <a:gd name="connsiteY3" fmla="*/ 844755 h 898070"/>
                <a:gd name="connsiteX4" fmla="*/ 0 w 927114"/>
                <a:gd name="connsiteY4" fmla="*/ 856273 h 898070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888649"/>
                <a:gd name="connsiteY0" fmla="*/ 856273 h 907363"/>
                <a:gd name="connsiteX1" fmla="*/ 214106 w 888649"/>
                <a:gd name="connsiteY1" fmla="*/ 0 h 907363"/>
                <a:gd name="connsiteX2" fmla="*/ 638053 w 888649"/>
                <a:gd name="connsiteY2" fmla="*/ 19567 h 907363"/>
                <a:gd name="connsiteX3" fmla="*/ 830678 w 888649"/>
                <a:gd name="connsiteY3" fmla="*/ 818597 h 907363"/>
                <a:gd name="connsiteX4" fmla="*/ 0 w 888649"/>
                <a:gd name="connsiteY4" fmla="*/ 856273 h 907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49" h="907363">
                  <a:moveTo>
                    <a:pt x="0" y="856273"/>
                  </a:moveTo>
                  <a:cubicBezTo>
                    <a:pt x="6187" y="525446"/>
                    <a:pt x="76406" y="294961"/>
                    <a:pt x="214106" y="0"/>
                  </a:cubicBezTo>
                  <a:lnTo>
                    <a:pt x="638053" y="19567"/>
                  </a:lnTo>
                  <a:cubicBezTo>
                    <a:pt x="916004" y="361593"/>
                    <a:pt x="934010" y="548976"/>
                    <a:pt x="830678" y="818597"/>
                  </a:cubicBezTo>
                  <a:cubicBezTo>
                    <a:pt x="573727" y="931605"/>
                    <a:pt x="178789" y="928146"/>
                    <a:pt x="0" y="85627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9" name="Trapezio 43">
              <a:extLst>
                <a:ext uri="{FF2B5EF4-FFF2-40B4-BE49-F238E27FC236}">
                  <a16:creationId xmlns:a16="http://schemas.microsoft.com/office/drawing/2014/main" id="{C1C16CF2-800E-5DA7-5630-A6769D9C9115}"/>
                </a:ext>
              </a:extLst>
            </p:cNvPr>
            <p:cNvSpPr/>
            <p:nvPr/>
          </p:nvSpPr>
          <p:spPr>
            <a:xfrm rot="1803963">
              <a:off x="9733166" y="2620272"/>
              <a:ext cx="544607" cy="612528"/>
            </a:xfrm>
            <a:custGeom>
              <a:avLst/>
              <a:gdLst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6927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55288 h 655288"/>
                <a:gd name="connsiteX1" fmla="*/ 243832 w 729289"/>
                <a:gd name="connsiteY1" fmla="*/ 0 h 655288"/>
                <a:gd name="connsiteX2" fmla="*/ 500697 w 729289"/>
                <a:gd name="connsiteY2" fmla="*/ 15240 h 655288"/>
                <a:gd name="connsiteX3" fmla="*/ 729289 w 729289"/>
                <a:gd name="connsiteY3" fmla="*/ 655288 h 655288"/>
                <a:gd name="connsiteX4" fmla="*/ 0 w 729289"/>
                <a:gd name="connsiteY4" fmla="*/ 655288 h 655288"/>
                <a:gd name="connsiteX0" fmla="*/ 0 w 729289"/>
                <a:gd name="connsiteY0" fmla="*/ 640048 h 640048"/>
                <a:gd name="connsiteX1" fmla="*/ 251452 w 729289"/>
                <a:gd name="connsiteY1" fmla="*/ 762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858"/>
                <a:gd name="connsiteY0" fmla="*/ 687743 h 687743"/>
                <a:gd name="connsiteX1" fmla="*/ 251452 w 729858"/>
                <a:gd name="connsiteY1" fmla="*/ 55315 h 687743"/>
                <a:gd name="connsiteX2" fmla="*/ 500697 w 729858"/>
                <a:gd name="connsiteY2" fmla="*/ 47695 h 687743"/>
                <a:gd name="connsiteX3" fmla="*/ 729289 w 729858"/>
                <a:gd name="connsiteY3" fmla="*/ 687743 h 687743"/>
                <a:gd name="connsiteX4" fmla="*/ 0 w 729858"/>
                <a:gd name="connsiteY4" fmla="*/ 687743 h 687743"/>
                <a:gd name="connsiteX0" fmla="*/ 0 w 729858"/>
                <a:gd name="connsiteY0" fmla="*/ 687743 h 724996"/>
                <a:gd name="connsiteX1" fmla="*/ 251452 w 729858"/>
                <a:gd name="connsiteY1" fmla="*/ 55315 h 724996"/>
                <a:gd name="connsiteX2" fmla="*/ 500697 w 729858"/>
                <a:gd name="connsiteY2" fmla="*/ 47695 h 724996"/>
                <a:gd name="connsiteX3" fmla="*/ 729289 w 729858"/>
                <a:gd name="connsiteY3" fmla="*/ 687743 h 724996"/>
                <a:gd name="connsiteX4" fmla="*/ 0 w 729858"/>
                <a:gd name="connsiteY4" fmla="*/ 687743 h 724996"/>
                <a:gd name="connsiteX0" fmla="*/ 0 w 729858"/>
                <a:gd name="connsiteY0" fmla="*/ 687743 h 742369"/>
                <a:gd name="connsiteX1" fmla="*/ 251452 w 729858"/>
                <a:gd name="connsiteY1" fmla="*/ 55315 h 742369"/>
                <a:gd name="connsiteX2" fmla="*/ 500697 w 729858"/>
                <a:gd name="connsiteY2" fmla="*/ 47695 h 742369"/>
                <a:gd name="connsiteX3" fmla="*/ 729289 w 729858"/>
                <a:gd name="connsiteY3" fmla="*/ 687743 h 742369"/>
                <a:gd name="connsiteX4" fmla="*/ 0 w 729858"/>
                <a:gd name="connsiteY4" fmla="*/ 687743 h 7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858" h="742369">
                  <a:moveTo>
                    <a:pt x="0" y="687743"/>
                  </a:moveTo>
                  <a:cubicBezTo>
                    <a:pt x="15237" y="438834"/>
                    <a:pt x="68575" y="258504"/>
                    <a:pt x="251452" y="55315"/>
                  </a:cubicBezTo>
                  <a:cubicBezTo>
                    <a:pt x="334534" y="-15805"/>
                    <a:pt x="425235" y="-18345"/>
                    <a:pt x="500697" y="47695"/>
                  </a:cubicBezTo>
                  <a:cubicBezTo>
                    <a:pt x="668334" y="192464"/>
                    <a:pt x="736912" y="459154"/>
                    <a:pt x="729289" y="687743"/>
                  </a:cubicBezTo>
                  <a:cubicBezTo>
                    <a:pt x="524293" y="771563"/>
                    <a:pt x="197376" y="748703"/>
                    <a:pt x="0" y="68774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4" name="Trapezio 67">
              <a:extLst>
                <a:ext uri="{FF2B5EF4-FFF2-40B4-BE49-F238E27FC236}">
                  <a16:creationId xmlns:a16="http://schemas.microsoft.com/office/drawing/2014/main" id="{ED95F67F-2C03-5225-151E-EB165E681A8C}"/>
                </a:ext>
              </a:extLst>
            </p:cNvPr>
            <p:cNvSpPr/>
            <p:nvPr/>
          </p:nvSpPr>
          <p:spPr>
            <a:xfrm rot="182189" flipH="1">
              <a:off x="8845329" y="3325439"/>
              <a:ext cx="999128" cy="1516701"/>
            </a:xfrm>
            <a:custGeom>
              <a:avLst/>
              <a:gdLst>
                <a:gd name="connsiteX0" fmla="*/ 0 w 1017409"/>
                <a:gd name="connsiteY0" fmla="*/ 1393390 h 1393390"/>
                <a:gd name="connsiteX1" fmla="*/ 149671 w 1017409"/>
                <a:gd name="connsiteY1" fmla="*/ 0 h 1393390"/>
                <a:gd name="connsiteX2" fmla="*/ 867738 w 1017409"/>
                <a:gd name="connsiteY2" fmla="*/ 0 h 1393390"/>
                <a:gd name="connsiteX3" fmla="*/ 1017409 w 1017409"/>
                <a:gd name="connsiteY3" fmla="*/ 1393390 h 1393390"/>
                <a:gd name="connsiteX4" fmla="*/ 0 w 1017409"/>
                <a:gd name="connsiteY4" fmla="*/ 1393390 h 1393390"/>
                <a:gd name="connsiteX0" fmla="*/ 0 w 961936"/>
                <a:gd name="connsiteY0" fmla="*/ 1393390 h 1393390"/>
                <a:gd name="connsiteX1" fmla="*/ 149671 w 961936"/>
                <a:gd name="connsiteY1" fmla="*/ 0 h 1393390"/>
                <a:gd name="connsiteX2" fmla="*/ 867738 w 961936"/>
                <a:gd name="connsiteY2" fmla="*/ 0 h 1393390"/>
                <a:gd name="connsiteX3" fmla="*/ 961936 w 961936"/>
                <a:gd name="connsiteY3" fmla="*/ 1392953 h 1393390"/>
                <a:gd name="connsiteX4" fmla="*/ 0 w 961936"/>
                <a:gd name="connsiteY4" fmla="*/ 1393390 h 1393390"/>
                <a:gd name="connsiteX0" fmla="*/ 0 w 990173"/>
                <a:gd name="connsiteY0" fmla="*/ 1393390 h 1393390"/>
                <a:gd name="connsiteX1" fmla="*/ 149671 w 990173"/>
                <a:gd name="connsiteY1" fmla="*/ 0 h 1393390"/>
                <a:gd name="connsiteX2" fmla="*/ 867738 w 990173"/>
                <a:gd name="connsiteY2" fmla="*/ 0 h 1393390"/>
                <a:gd name="connsiteX3" fmla="*/ 961936 w 990173"/>
                <a:gd name="connsiteY3" fmla="*/ 1392953 h 1393390"/>
                <a:gd name="connsiteX4" fmla="*/ 0 w 990173"/>
                <a:gd name="connsiteY4" fmla="*/ 1393390 h 1393390"/>
                <a:gd name="connsiteX0" fmla="*/ 0 w 990173"/>
                <a:gd name="connsiteY0" fmla="*/ 1393390 h 1393390"/>
                <a:gd name="connsiteX1" fmla="*/ 149671 w 990173"/>
                <a:gd name="connsiteY1" fmla="*/ 0 h 1393390"/>
                <a:gd name="connsiteX2" fmla="*/ 867738 w 990173"/>
                <a:gd name="connsiteY2" fmla="*/ 0 h 1393390"/>
                <a:gd name="connsiteX3" fmla="*/ 961936 w 990173"/>
                <a:gd name="connsiteY3" fmla="*/ 1392953 h 1393390"/>
                <a:gd name="connsiteX4" fmla="*/ 0 w 990173"/>
                <a:gd name="connsiteY4" fmla="*/ 1393390 h 1393390"/>
                <a:gd name="connsiteX0" fmla="*/ 0 w 990173"/>
                <a:gd name="connsiteY0" fmla="*/ 1393390 h 1411727"/>
                <a:gd name="connsiteX1" fmla="*/ 149671 w 990173"/>
                <a:gd name="connsiteY1" fmla="*/ 0 h 1411727"/>
                <a:gd name="connsiteX2" fmla="*/ 867738 w 990173"/>
                <a:gd name="connsiteY2" fmla="*/ 0 h 1411727"/>
                <a:gd name="connsiteX3" fmla="*/ 961936 w 990173"/>
                <a:gd name="connsiteY3" fmla="*/ 1392953 h 1411727"/>
                <a:gd name="connsiteX4" fmla="*/ 0 w 990173"/>
                <a:gd name="connsiteY4" fmla="*/ 1393390 h 1411727"/>
                <a:gd name="connsiteX0" fmla="*/ 11176 w 1001349"/>
                <a:gd name="connsiteY0" fmla="*/ 1393390 h 1411727"/>
                <a:gd name="connsiteX1" fmla="*/ 160847 w 1001349"/>
                <a:gd name="connsiteY1" fmla="*/ 0 h 1411727"/>
                <a:gd name="connsiteX2" fmla="*/ 878914 w 1001349"/>
                <a:gd name="connsiteY2" fmla="*/ 0 h 1411727"/>
                <a:gd name="connsiteX3" fmla="*/ 973112 w 1001349"/>
                <a:gd name="connsiteY3" fmla="*/ 1392953 h 1411727"/>
                <a:gd name="connsiteX4" fmla="*/ 11176 w 1001349"/>
                <a:gd name="connsiteY4" fmla="*/ 1393390 h 1411727"/>
                <a:gd name="connsiteX0" fmla="*/ 13018 w 1003191"/>
                <a:gd name="connsiteY0" fmla="*/ 1393390 h 1411727"/>
                <a:gd name="connsiteX1" fmla="*/ 162689 w 1003191"/>
                <a:gd name="connsiteY1" fmla="*/ 0 h 1411727"/>
                <a:gd name="connsiteX2" fmla="*/ 880756 w 1003191"/>
                <a:gd name="connsiteY2" fmla="*/ 0 h 1411727"/>
                <a:gd name="connsiteX3" fmla="*/ 974954 w 1003191"/>
                <a:gd name="connsiteY3" fmla="*/ 1392953 h 1411727"/>
                <a:gd name="connsiteX4" fmla="*/ 13018 w 1003191"/>
                <a:gd name="connsiteY4" fmla="*/ 1393390 h 1411727"/>
                <a:gd name="connsiteX0" fmla="*/ 13018 w 996432"/>
                <a:gd name="connsiteY0" fmla="*/ 1393390 h 1450462"/>
                <a:gd name="connsiteX1" fmla="*/ 162689 w 996432"/>
                <a:gd name="connsiteY1" fmla="*/ 0 h 1450462"/>
                <a:gd name="connsiteX2" fmla="*/ 880756 w 996432"/>
                <a:gd name="connsiteY2" fmla="*/ 0 h 1450462"/>
                <a:gd name="connsiteX3" fmla="*/ 967173 w 996432"/>
                <a:gd name="connsiteY3" fmla="*/ 1450461 h 1450462"/>
                <a:gd name="connsiteX4" fmla="*/ 13018 w 996432"/>
                <a:gd name="connsiteY4" fmla="*/ 1393390 h 1450462"/>
                <a:gd name="connsiteX0" fmla="*/ 12523 w 995937"/>
                <a:gd name="connsiteY0" fmla="*/ 1393390 h 1450462"/>
                <a:gd name="connsiteX1" fmla="*/ 162194 w 995937"/>
                <a:gd name="connsiteY1" fmla="*/ 0 h 1450462"/>
                <a:gd name="connsiteX2" fmla="*/ 880261 w 995937"/>
                <a:gd name="connsiteY2" fmla="*/ 0 h 1450462"/>
                <a:gd name="connsiteX3" fmla="*/ 966678 w 995937"/>
                <a:gd name="connsiteY3" fmla="*/ 1450461 h 1450462"/>
                <a:gd name="connsiteX4" fmla="*/ 12523 w 995937"/>
                <a:gd name="connsiteY4" fmla="*/ 1393390 h 1450462"/>
                <a:gd name="connsiteX0" fmla="*/ 12523 w 995937"/>
                <a:gd name="connsiteY0" fmla="*/ 1432747 h 1489819"/>
                <a:gd name="connsiteX1" fmla="*/ 162194 w 995937"/>
                <a:gd name="connsiteY1" fmla="*/ 39357 h 1489819"/>
                <a:gd name="connsiteX2" fmla="*/ 880261 w 995937"/>
                <a:gd name="connsiteY2" fmla="*/ 39357 h 1489819"/>
                <a:gd name="connsiteX3" fmla="*/ 966678 w 995937"/>
                <a:gd name="connsiteY3" fmla="*/ 1489818 h 1489819"/>
                <a:gd name="connsiteX4" fmla="*/ 12523 w 995937"/>
                <a:gd name="connsiteY4" fmla="*/ 1432747 h 1489819"/>
                <a:gd name="connsiteX0" fmla="*/ 12523 w 995937"/>
                <a:gd name="connsiteY0" fmla="*/ 1432747 h 1518816"/>
                <a:gd name="connsiteX1" fmla="*/ 162194 w 995937"/>
                <a:gd name="connsiteY1" fmla="*/ 39357 h 1518816"/>
                <a:gd name="connsiteX2" fmla="*/ 880261 w 995937"/>
                <a:gd name="connsiteY2" fmla="*/ 39357 h 1518816"/>
                <a:gd name="connsiteX3" fmla="*/ 966678 w 995937"/>
                <a:gd name="connsiteY3" fmla="*/ 1489818 h 1518816"/>
                <a:gd name="connsiteX4" fmla="*/ 12523 w 995937"/>
                <a:gd name="connsiteY4" fmla="*/ 1432747 h 1518816"/>
                <a:gd name="connsiteX0" fmla="*/ 12523 w 995937"/>
                <a:gd name="connsiteY0" fmla="*/ 1432747 h 1534940"/>
                <a:gd name="connsiteX1" fmla="*/ 162194 w 995937"/>
                <a:gd name="connsiteY1" fmla="*/ 39357 h 1534940"/>
                <a:gd name="connsiteX2" fmla="*/ 880261 w 995937"/>
                <a:gd name="connsiteY2" fmla="*/ 39357 h 1534940"/>
                <a:gd name="connsiteX3" fmla="*/ 966678 w 995937"/>
                <a:gd name="connsiteY3" fmla="*/ 1489818 h 1534940"/>
                <a:gd name="connsiteX4" fmla="*/ 12523 w 995937"/>
                <a:gd name="connsiteY4" fmla="*/ 1432747 h 1534940"/>
                <a:gd name="connsiteX0" fmla="*/ 12523 w 1004252"/>
                <a:gd name="connsiteY0" fmla="*/ 1436363 h 1538556"/>
                <a:gd name="connsiteX1" fmla="*/ 162194 w 1004252"/>
                <a:gd name="connsiteY1" fmla="*/ 42973 h 1538556"/>
                <a:gd name="connsiteX2" fmla="*/ 928330 w 1004252"/>
                <a:gd name="connsiteY2" fmla="*/ 30176 h 1538556"/>
                <a:gd name="connsiteX3" fmla="*/ 966678 w 1004252"/>
                <a:gd name="connsiteY3" fmla="*/ 1493434 h 1538556"/>
                <a:gd name="connsiteX4" fmla="*/ 12523 w 1004252"/>
                <a:gd name="connsiteY4" fmla="*/ 1436363 h 1538556"/>
                <a:gd name="connsiteX0" fmla="*/ 12523 w 993035"/>
                <a:gd name="connsiteY0" fmla="*/ 1436363 h 1538556"/>
                <a:gd name="connsiteX1" fmla="*/ 162194 w 993035"/>
                <a:gd name="connsiteY1" fmla="*/ 42973 h 1538556"/>
                <a:gd name="connsiteX2" fmla="*/ 928330 w 993035"/>
                <a:gd name="connsiteY2" fmla="*/ 30176 h 1538556"/>
                <a:gd name="connsiteX3" fmla="*/ 966678 w 993035"/>
                <a:gd name="connsiteY3" fmla="*/ 1493434 h 1538556"/>
                <a:gd name="connsiteX4" fmla="*/ 12523 w 993035"/>
                <a:gd name="connsiteY4" fmla="*/ 1436363 h 153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035" h="1538556">
                  <a:moveTo>
                    <a:pt x="12523" y="1436363"/>
                  </a:moveTo>
                  <a:cubicBezTo>
                    <a:pt x="-40980" y="1340577"/>
                    <a:pt x="89837" y="569014"/>
                    <a:pt x="162194" y="42973"/>
                  </a:cubicBezTo>
                  <a:cubicBezTo>
                    <a:pt x="321651" y="-45582"/>
                    <a:pt x="688974" y="30176"/>
                    <a:pt x="928330" y="30176"/>
                  </a:cubicBezTo>
                  <a:cubicBezTo>
                    <a:pt x="881718" y="765200"/>
                    <a:pt x="1057201" y="1098114"/>
                    <a:pt x="966678" y="1493434"/>
                  </a:cubicBezTo>
                  <a:cubicBezTo>
                    <a:pt x="516692" y="1568971"/>
                    <a:pt x="95716" y="1549484"/>
                    <a:pt x="12523" y="143636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5" name="Rettangolo 51">
              <a:extLst>
                <a:ext uri="{FF2B5EF4-FFF2-40B4-BE49-F238E27FC236}">
                  <a16:creationId xmlns:a16="http://schemas.microsoft.com/office/drawing/2014/main" id="{4425F315-F2B7-3FDB-94D9-87A32F0C3A4F}"/>
                </a:ext>
              </a:extLst>
            </p:cNvPr>
            <p:cNvSpPr/>
            <p:nvPr/>
          </p:nvSpPr>
          <p:spPr>
            <a:xfrm rot="151533">
              <a:off x="8998121" y="3341635"/>
              <a:ext cx="655033" cy="712164"/>
            </a:xfrm>
            <a:custGeom>
              <a:avLst/>
              <a:gdLst>
                <a:gd name="connsiteX0" fmla="*/ 0 w 616619"/>
                <a:gd name="connsiteY0" fmla="*/ 0 h 621814"/>
                <a:gd name="connsiteX1" fmla="*/ 616619 w 616619"/>
                <a:gd name="connsiteY1" fmla="*/ 0 h 621814"/>
                <a:gd name="connsiteX2" fmla="*/ 616619 w 616619"/>
                <a:gd name="connsiteY2" fmla="*/ 621814 h 621814"/>
                <a:gd name="connsiteX3" fmla="*/ 0 w 616619"/>
                <a:gd name="connsiteY3" fmla="*/ 621814 h 621814"/>
                <a:gd name="connsiteX4" fmla="*/ 0 w 616619"/>
                <a:gd name="connsiteY4" fmla="*/ 0 h 621814"/>
                <a:gd name="connsiteX0" fmla="*/ 0 w 616619"/>
                <a:gd name="connsiteY0" fmla="*/ 0 h 688563"/>
                <a:gd name="connsiteX1" fmla="*/ 616619 w 616619"/>
                <a:gd name="connsiteY1" fmla="*/ 0 h 688563"/>
                <a:gd name="connsiteX2" fmla="*/ 616619 w 616619"/>
                <a:gd name="connsiteY2" fmla="*/ 621814 h 688563"/>
                <a:gd name="connsiteX3" fmla="*/ 0 w 616619"/>
                <a:gd name="connsiteY3" fmla="*/ 621814 h 688563"/>
                <a:gd name="connsiteX4" fmla="*/ 0 w 616619"/>
                <a:gd name="connsiteY4" fmla="*/ 0 h 688563"/>
                <a:gd name="connsiteX0" fmla="*/ 0 w 616619"/>
                <a:gd name="connsiteY0" fmla="*/ 0 h 708755"/>
                <a:gd name="connsiteX1" fmla="*/ 616619 w 616619"/>
                <a:gd name="connsiteY1" fmla="*/ 0 h 708755"/>
                <a:gd name="connsiteX2" fmla="*/ 616619 w 616619"/>
                <a:gd name="connsiteY2" fmla="*/ 621814 h 708755"/>
                <a:gd name="connsiteX3" fmla="*/ 0 w 616619"/>
                <a:gd name="connsiteY3" fmla="*/ 621814 h 708755"/>
                <a:gd name="connsiteX4" fmla="*/ 0 w 616619"/>
                <a:gd name="connsiteY4" fmla="*/ 0 h 708755"/>
                <a:gd name="connsiteX0" fmla="*/ 0 w 616619"/>
                <a:gd name="connsiteY0" fmla="*/ 0 h 711984"/>
                <a:gd name="connsiteX1" fmla="*/ 616619 w 616619"/>
                <a:gd name="connsiteY1" fmla="*/ 0 h 711984"/>
                <a:gd name="connsiteX2" fmla="*/ 616619 w 616619"/>
                <a:gd name="connsiteY2" fmla="*/ 621814 h 711984"/>
                <a:gd name="connsiteX3" fmla="*/ 0 w 616619"/>
                <a:gd name="connsiteY3" fmla="*/ 621814 h 711984"/>
                <a:gd name="connsiteX4" fmla="*/ 0 w 616619"/>
                <a:gd name="connsiteY4" fmla="*/ 0 h 711984"/>
                <a:gd name="connsiteX0" fmla="*/ 0 w 616619"/>
                <a:gd name="connsiteY0" fmla="*/ 0 h 712500"/>
                <a:gd name="connsiteX1" fmla="*/ 616619 w 616619"/>
                <a:gd name="connsiteY1" fmla="*/ 0 h 712500"/>
                <a:gd name="connsiteX2" fmla="*/ 616619 w 616619"/>
                <a:gd name="connsiteY2" fmla="*/ 621814 h 712500"/>
                <a:gd name="connsiteX3" fmla="*/ 0 w 616619"/>
                <a:gd name="connsiteY3" fmla="*/ 621814 h 712500"/>
                <a:gd name="connsiteX4" fmla="*/ 0 w 616619"/>
                <a:gd name="connsiteY4" fmla="*/ 0 h 712500"/>
                <a:gd name="connsiteX0" fmla="*/ 0 w 630030"/>
                <a:gd name="connsiteY0" fmla="*/ 0 h 712500"/>
                <a:gd name="connsiteX1" fmla="*/ 630030 w 630030"/>
                <a:gd name="connsiteY1" fmla="*/ 2440 h 712500"/>
                <a:gd name="connsiteX2" fmla="*/ 616619 w 630030"/>
                <a:gd name="connsiteY2" fmla="*/ 621814 h 712500"/>
                <a:gd name="connsiteX3" fmla="*/ 0 w 630030"/>
                <a:gd name="connsiteY3" fmla="*/ 621814 h 712500"/>
                <a:gd name="connsiteX4" fmla="*/ 0 w 630030"/>
                <a:gd name="connsiteY4" fmla="*/ 0 h 712500"/>
                <a:gd name="connsiteX0" fmla="*/ 0 w 616619"/>
                <a:gd name="connsiteY0" fmla="*/ 0 h 712500"/>
                <a:gd name="connsiteX1" fmla="*/ 583210 w 616619"/>
                <a:gd name="connsiteY1" fmla="*/ 16091 h 712500"/>
                <a:gd name="connsiteX2" fmla="*/ 616619 w 616619"/>
                <a:gd name="connsiteY2" fmla="*/ 621814 h 712500"/>
                <a:gd name="connsiteX3" fmla="*/ 0 w 616619"/>
                <a:gd name="connsiteY3" fmla="*/ 621814 h 712500"/>
                <a:gd name="connsiteX4" fmla="*/ 0 w 616619"/>
                <a:gd name="connsiteY4" fmla="*/ 0 h 712500"/>
                <a:gd name="connsiteX0" fmla="*/ 0 w 629296"/>
                <a:gd name="connsiteY0" fmla="*/ 0 h 712500"/>
                <a:gd name="connsiteX1" fmla="*/ 629296 w 629296"/>
                <a:gd name="connsiteY1" fmla="*/ 21703 h 712500"/>
                <a:gd name="connsiteX2" fmla="*/ 616619 w 629296"/>
                <a:gd name="connsiteY2" fmla="*/ 621814 h 712500"/>
                <a:gd name="connsiteX3" fmla="*/ 0 w 629296"/>
                <a:gd name="connsiteY3" fmla="*/ 621814 h 712500"/>
                <a:gd name="connsiteX4" fmla="*/ 0 w 629296"/>
                <a:gd name="connsiteY4" fmla="*/ 0 h 712500"/>
                <a:gd name="connsiteX0" fmla="*/ 0 w 629296"/>
                <a:gd name="connsiteY0" fmla="*/ 11210 h 723710"/>
                <a:gd name="connsiteX1" fmla="*/ 629296 w 629296"/>
                <a:gd name="connsiteY1" fmla="*/ 32913 h 723710"/>
                <a:gd name="connsiteX2" fmla="*/ 616619 w 629296"/>
                <a:gd name="connsiteY2" fmla="*/ 633024 h 723710"/>
                <a:gd name="connsiteX3" fmla="*/ 0 w 629296"/>
                <a:gd name="connsiteY3" fmla="*/ 633024 h 723710"/>
                <a:gd name="connsiteX4" fmla="*/ 0 w 629296"/>
                <a:gd name="connsiteY4" fmla="*/ 11210 h 723710"/>
                <a:gd name="connsiteX0" fmla="*/ 0 w 629296"/>
                <a:gd name="connsiteY0" fmla="*/ 31201 h 743701"/>
                <a:gd name="connsiteX1" fmla="*/ 629296 w 629296"/>
                <a:gd name="connsiteY1" fmla="*/ 52904 h 743701"/>
                <a:gd name="connsiteX2" fmla="*/ 616619 w 629296"/>
                <a:gd name="connsiteY2" fmla="*/ 653015 h 743701"/>
                <a:gd name="connsiteX3" fmla="*/ 0 w 629296"/>
                <a:gd name="connsiteY3" fmla="*/ 653015 h 743701"/>
                <a:gd name="connsiteX4" fmla="*/ 0 w 629296"/>
                <a:gd name="connsiteY4" fmla="*/ 31201 h 74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296" h="743701">
                  <a:moveTo>
                    <a:pt x="0" y="31201"/>
                  </a:moveTo>
                  <a:cubicBezTo>
                    <a:pt x="200260" y="-15942"/>
                    <a:pt x="415878" y="-10414"/>
                    <a:pt x="629296" y="52904"/>
                  </a:cubicBezTo>
                  <a:lnTo>
                    <a:pt x="616619" y="653015"/>
                  </a:lnTo>
                  <a:cubicBezTo>
                    <a:pt x="436182" y="804442"/>
                    <a:pt x="84588" y="739080"/>
                    <a:pt x="0" y="653015"/>
                  </a:cubicBezTo>
                  <a:lnTo>
                    <a:pt x="0" y="31201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6" name="Rettangolo con angoli arrotondati 45">
              <a:extLst>
                <a:ext uri="{FF2B5EF4-FFF2-40B4-BE49-F238E27FC236}">
                  <a16:creationId xmlns:a16="http://schemas.microsoft.com/office/drawing/2014/main" id="{196CC7D2-CD5A-2242-3A72-1A607C425E86}"/>
                </a:ext>
              </a:extLst>
            </p:cNvPr>
            <p:cNvSpPr/>
            <p:nvPr/>
          </p:nvSpPr>
          <p:spPr>
            <a:xfrm rot="219375">
              <a:off x="9010416" y="3345421"/>
              <a:ext cx="187993" cy="46493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7" name="Esagono 65">
              <a:extLst>
                <a:ext uri="{FF2B5EF4-FFF2-40B4-BE49-F238E27FC236}">
                  <a16:creationId xmlns:a16="http://schemas.microsoft.com/office/drawing/2014/main" id="{6B16D157-C5CA-A899-AD6E-2E8804CC76BD}"/>
                </a:ext>
              </a:extLst>
            </p:cNvPr>
            <p:cNvSpPr/>
            <p:nvPr/>
          </p:nvSpPr>
          <p:spPr>
            <a:xfrm>
              <a:off x="7715130" y="1126822"/>
              <a:ext cx="898716" cy="1259049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0" name="Esagono 65">
              <a:extLst>
                <a:ext uri="{FF2B5EF4-FFF2-40B4-BE49-F238E27FC236}">
                  <a16:creationId xmlns:a16="http://schemas.microsoft.com/office/drawing/2014/main" id="{2B499ADB-1560-93AF-7C6C-1C69852030E3}"/>
                </a:ext>
              </a:extLst>
            </p:cNvPr>
            <p:cNvSpPr/>
            <p:nvPr/>
          </p:nvSpPr>
          <p:spPr>
            <a:xfrm flipH="1">
              <a:off x="8823436" y="1117307"/>
              <a:ext cx="831218" cy="1259049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F8B5E27A-DE06-8053-6F8E-63D3BCEA420E}"/>
                </a:ext>
              </a:extLst>
            </p:cNvPr>
            <p:cNvSpPr/>
            <p:nvPr/>
          </p:nvSpPr>
          <p:spPr>
            <a:xfrm>
              <a:off x="7984290" y="1314991"/>
              <a:ext cx="1475285" cy="138028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2" name="Gruppo 51">
              <a:extLst>
                <a:ext uri="{FF2B5EF4-FFF2-40B4-BE49-F238E27FC236}">
                  <a16:creationId xmlns:a16="http://schemas.microsoft.com/office/drawing/2014/main" id="{A90C50DA-71DB-1CBB-F19D-2CA9846D17E3}"/>
                </a:ext>
              </a:extLst>
            </p:cNvPr>
            <p:cNvGrpSpPr/>
            <p:nvPr/>
          </p:nvGrpSpPr>
          <p:grpSpPr>
            <a:xfrm>
              <a:off x="9255545" y="1064869"/>
              <a:ext cx="1037387" cy="926950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103" name="Ritardo 102">
                <a:extLst>
                  <a:ext uri="{FF2B5EF4-FFF2-40B4-BE49-F238E27FC236}">
                    <a16:creationId xmlns:a16="http://schemas.microsoft.com/office/drawing/2014/main" id="{DAB140FB-417E-48E4-BEC2-093AC3BBE86A}"/>
                  </a:ext>
                </a:extLst>
              </p:cNvPr>
              <p:cNvSpPr/>
              <p:nvPr/>
            </p:nvSpPr>
            <p:spPr>
              <a:xfrm rot="5197850">
                <a:off x="7361545" y="1462022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4" name="Cerchio parziale 103">
                <a:extLst>
                  <a:ext uri="{FF2B5EF4-FFF2-40B4-BE49-F238E27FC236}">
                    <a16:creationId xmlns:a16="http://schemas.microsoft.com/office/drawing/2014/main" id="{D22C52BE-E38B-E129-6427-C4FE8A2C6922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" name="Figura a mano libera: forma 52">
              <a:extLst>
                <a:ext uri="{FF2B5EF4-FFF2-40B4-BE49-F238E27FC236}">
                  <a16:creationId xmlns:a16="http://schemas.microsoft.com/office/drawing/2014/main" id="{7264C51E-546E-AD0D-1D90-DC7C7B5A2BFE}"/>
                </a:ext>
              </a:extLst>
            </p:cNvPr>
            <p:cNvSpPr/>
            <p:nvPr/>
          </p:nvSpPr>
          <p:spPr>
            <a:xfrm>
              <a:off x="8889978" y="6161416"/>
              <a:ext cx="891279" cy="296342"/>
            </a:xfrm>
            <a:custGeom>
              <a:avLst/>
              <a:gdLst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95300 w 857250"/>
                <a:gd name="connsiteY2" fmla="*/ 18669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83870 w 857250"/>
                <a:gd name="connsiteY2" fmla="*/ 16002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252004"/>
                <a:gd name="connsiteX1" fmla="*/ 72390 w 857250"/>
                <a:gd name="connsiteY1" fmla="*/ 3810 h 252004"/>
                <a:gd name="connsiteX2" fmla="*/ 483870 w 857250"/>
                <a:gd name="connsiteY2" fmla="*/ 160020 h 252004"/>
                <a:gd name="connsiteX3" fmla="*/ 811530 w 857250"/>
                <a:gd name="connsiteY3" fmla="*/ 0 h 252004"/>
                <a:gd name="connsiteX4" fmla="*/ 857250 w 857250"/>
                <a:gd name="connsiteY4" fmla="*/ 186690 h 252004"/>
                <a:gd name="connsiteX5" fmla="*/ 0 w 857250"/>
                <a:gd name="connsiteY5" fmla="*/ 129540 h 252004"/>
                <a:gd name="connsiteX0" fmla="*/ 313 w 857563"/>
                <a:gd name="connsiteY0" fmla="*/ 129540 h 276462"/>
                <a:gd name="connsiteX1" fmla="*/ 72703 w 857563"/>
                <a:gd name="connsiteY1" fmla="*/ 3810 h 276462"/>
                <a:gd name="connsiteX2" fmla="*/ 484183 w 857563"/>
                <a:gd name="connsiteY2" fmla="*/ 160020 h 276462"/>
                <a:gd name="connsiteX3" fmla="*/ 811843 w 857563"/>
                <a:gd name="connsiteY3" fmla="*/ 0 h 276462"/>
                <a:gd name="connsiteX4" fmla="*/ 857563 w 857563"/>
                <a:gd name="connsiteY4" fmla="*/ 186690 h 276462"/>
                <a:gd name="connsiteX5" fmla="*/ 313 w 857563"/>
                <a:gd name="connsiteY5" fmla="*/ 129540 h 276462"/>
                <a:gd name="connsiteX0" fmla="*/ 4085 w 861335"/>
                <a:gd name="connsiteY0" fmla="*/ 129540 h 276462"/>
                <a:gd name="connsiteX1" fmla="*/ 76475 w 861335"/>
                <a:gd name="connsiteY1" fmla="*/ 3810 h 276462"/>
                <a:gd name="connsiteX2" fmla="*/ 487955 w 861335"/>
                <a:gd name="connsiteY2" fmla="*/ 160020 h 276462"/>
                <a:gd name="connsiteX3" fmla="*/ 815615 w 861335"/>
                <a:gd name="connsiteY3" fmla="*/ 0 h 276462"/>
                <a:gd name="connsiteX4" fmla="*/ 861335 w 861335"/>
                <a:gd name="connsiteY4" fmla="*/ 186690 h 276462"/>
                <a:gd name="connsiteX5" fmla="*/ 4085 w 861335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3690 h 300612"/>
                <a:gd name="connsiteX1" fmla="*/ 78760 w 887664"/>
                <a:gd name="connsiteY1" fmla="*/ 27960 h 300612"/>
                <a:gd name="connsiteX2" fmla="*/ 490240 w 887664"/>
                <a:gd name="connsiteY2" fmla="*/ 184170 h 300612"/>
                <a:gd name="connsiteX3" fmla="*/ 817900 w 887664"/>
                <a:gd name="connsiteY3" fmla="*/ 24150 h 300612"/>
                <a:gd name="connsiteX4" fmla="*/ 863620 w 887664"/>
                <a:gd name="connsiteY4" fmla="*/ 210840 h 300612"/>
                <a:gd name="connsiteX5" fmla="*/ 6370 w 887664"/>
                <a:gd name="connsiteY5" fmla="*/ 153690 h 30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7664" h="300612">
                  <a:moveTo>
                    <a:pt x="6370" y="153690"/>
                  </a:moveTo>
                  <a:cubicBezTo>
                    <a:pt x="-15220" y="88920"/>
                    <a:pt x="20340" y="73680"/>
                    <a:pt x="78760" y="27960"/>
                  </a:cubicBezTo>
                  <a:cubicBezTo>
                    <a:pt x="166390" y="11450"/>
                    <a:pt x="337840" y="196870"/>
                    <a:pt x="490240" y="184170"/>
                  </a:cubicBezTo>
                  <a:cubicBezTo>
                    <a:pt x="637560" y="161310"/>
                    <a:pt x="769640" y="-74910"/>
                    <a:pt x="817900" y="24150"/>
                  </a:cubicBezTo>
                  <a:cubicBezTo>
                    <a:pt x="894100" y="67330"/>
                    <a:pt x="905530" y="171470"/>
                    <a:pt x="863620" y="210840"/>
                  </a:cubicBezTo>
                  <a:cubicBezTo>
                    <a:pt x="535960" y="378480"/>
                    <a:pt x="-8870" y="283230"/>
                    <a:pt x="6370" y="15369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4" name="Ovale 53">
              <a:extLst>
                <a:ext uri="{FF2B5EF4-FFF2-40B4-BE49-F238E27FC236}">
                  <a16:creationId xmlns:a16="http://schemas.microsoft.com/office/drawing/2014/main" id="{9E74F1A2-A08E-B3CC-752B-F12A5EFD5499}"/>
                </a:ext>
              </a:extLst>
            </p:cNvPr>
            <p:cNvSpPr/>
            <p:nvPr/>
          </p:nvSpPr>
          <p:spPr>
            <a:xfrm rot="556420">
              <a:off x="8774880" y="5770738"/>
              <a:ext cx="772156" cy="24422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5" name="Gruppo 54">
              <a:extLst>
                <a:ext uri="{FF2B5EF4-FFF2-40B4-BE49-F238E27FC236}">
                  <a16:creationId xmlns:a16="http://schemas.microsoft.com/office/drawing/2014/main" id="{5270B645-5CD4-6E43-58D2-8E65B61D6B2C}"/>
                </a:ext>
              </a:extLst>
            </p:cNvPr>
            <p:cNvGrpSpPr/>
            <p:nvPr/>
          </p:nvGrpSpPr>
          <p:grpSpPr>
            <a:xfrm>
              <a:off x="8774517" y="4739538"/>
              <a:ext cx="960490" cy="1214335"/>
              <a:chOff x="8774517" y="4918684"/>
              <a:chExt cx="922752" cy="1231833"/>
            </a:xfrm>
          </p:grpSpPr>
          <p:sp>
            <p:nvSpPr>
              <p:cNvPr id="101" name="Rettangolo 70">
                <a:extLst>
                  <a:ext uri="{FF2B5EF4-FFF2-40B4-BE49-F238E27FC236}">
                    <a16:creationId xmlns:a16="http://schemas.microsoft.com/office/drawing/2014/main" id="{48B9EAB6-692E-A6C1-5C5D-D583E237F153}"/>
                  </a:ext>
                </a:extLst>
              </p:cNvPr>
              <p:cNvSpPr/>
              <p:nvPr/>
            </p:nvSpPr>
            <p:spPr>
              <a:xfrm rot="282320" flipH="1">
                <a:off x="8774517" y="4918684"/>
                <a:ext cx="922752" cy="1231833"/>
              </a:xfrm>
              <a:custGeom>
                <a:avLst/>
                <a:gdLst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20569 w 776240"/>
                  <a:gd name="connsiteY0" fmla="*/ 0 h 1499616"/>
                  <a:gd name="connsiteX1" fmla="*/ 776240 w 776240"/>
                  <a:gd name="connsiteY1" fmla="*/ 0 h 1499616"/>
                  <a:gd name="connsiteX2" fmla="*/ 776240 w 776240"/>
                  <a:gd name="connsiteY2" fmla="*/ 1499616 h 1499616"/>
                  <a:gd name="connsiteX3" fmla="*/ 20569 w 776240"/>
                  <a:gd name="connsiteY3" fmla="*/ 1499616 h 1499616"/>
                  <a:gd name="connsiteX4" fmla="*/ 20569 w 776240"/>
                  <a:gd name="connsiteY4" fmla="*/ 0 h 1499616"/>
                  <a:gd name="connsiteX0" fmla="*/ 20569 w 835845"/>
                  <a:gd name="connsiteY0" fmla="*/ 0 h 1499616"/>
                  <a:gd name="connsiteX1" fmla="*/ 776240 w 835845"/>
                  <a:gd name="connsiteY1" fmla="*/ 0 h 1499616"/>
                  <a:gd name="connsiteX2" fmla="*/ 776240 w 835845"/>
                  <a:gd name="connsiteY2" fmla="*/ 1499616 h 1499616"/>
                  <a:gd name="connsiteX3" fmla="*/ 20569 w 835845"/>
                  <a:gd name="connsiteY3" fmla="*/ 1499616 h 1499616"/>
                  <a:gd name="connsiteX4" fmla="*/ 20569 w 835845"/>
                  <a:gd name="connsiteY4" fmla="*/ 0 h 1499616"/>
                  <a:gd name="connsiteX0" fmla="*/ 20569 w 818819"/>
                  <a:gd name="connsiteY0" fmla="*/ 0 h 1499616"/>
                  <a:gd name="connsiteX1" fmla="*/ 776240 w 818819"/>
                  <a:gd name="connsiteY1" fmla="*/ 0 h 1499616"/>
                  <a:gd name="connsiteX2" fmla="*/ 684800 w 818819"/>
                  <a:gd name="connsiteY2" fmla="*/ 1493520 h 1499616"/>
                  <a:gd name="connsiteX3" fmla="*/ 20569 w 818819"/>
                  <a:gd name="connsiteY3" fmla="*/ 1499616 h 1499616"/>
                  <a:gd name="connsiteX4" fmla="*/ 20569 w 818819"/>
                  <a:gd name="connsiteY4" fmla="*/ 0 h 1499616"/>
                  <a:gd name="connsiteX0" fmla="*/ 20569 w 818819"/>
                  <a:gd name="connsiteY0" fmla="*/ 0 h 1547056"/>
                  <a:gd name="connsiteX1" fmla="*/ 776240 w 818819"/>
                  <a:gd name="connsiteY1" fmla="*/ 0 h 1547056"/>
                  <a:gd name="connsiteX2" fmla="*/ 684800 w 818819"/>
                  <a:gd name="connsiteY2" fmla="*/ 1493520 h 1547056"/>
                  <a:gd name="connsiteX3" fmla="*/ 20569 w 818819"/>
                  <a:gd name="connsiteY3" fmla="*/ 1499616 h 1547056"/>
                  <a:gd name="connsiteX4" fmla="*/ 20569 w 818819"/>
                  <a:gd name="connsiteY4" fmla="*/ 0 h 1547056"/>
                  <a:gd name="connsiteX0" fmla="*/ 20569 w 826508"/>
                  <a:gd name="connsiteY0" fmla="*/ 0 h 1499616"/>
                  <a:gd name="connsiteX1" fmla="*/ 776240 w 826508"/>
                  <a:gd name="connsiteY1" fmla="*/ 0 h 1499616"/>
                  <a:gd name="connsiteX2" fmla="*/ 733667 w 826508"/>
                  <a:gd name="connsiteY2" fmla="*/ 1170381 h 1499616"/>
                  <a:gd name="connsiteX3" fmla="*/ 20569 w 826508"/>
                  <a:gd name="connsiteY3" fmla="*/ 1499616 h 1499616"/>
                  <a:gd name="connsiteX4" fmla="*/ 20569 w 826508"/>
                  <a:gd name="connsiteY4" fmla="*/ 0 h 1499616"/>
                  <a:gd name="connsiteX0" fmla="*/ 20569 w 827210"/>
                  <a:gd name="connsiteY0" fmla="*/ 0 h 1499616"/>
                  <a:gd name="connsiteX1" fmla="*/ 776240 w 827210"/>
                  <a:gd name="connsiteY1" fmla="*/ 0 h 1499616"/>
                  <a:gd name="connsiteX2" fmla="*/ 737403 w 827210"/>
                  <a:gd name="connsiteY2" fmla="*/ 1192367 h 1499616"/>
                  <a:gd name="connsiteX3" fmla="*/ 20569 w 827210"/>
                  <a:gd name="connsiteY3" fmla="*/ 1499616 h 1499616"/>
                  <a:gd name="connsiteX4" fmla="*/ 20569 w 827210"/>
                  <a:gd name="connsiteY4" fmla="*/ 0 h 1499616"/>
                  <a:gd name="connsiteX0" fmla="*/ 20569 w 841645"/>
                  <a:gd name="connsiteY0" fmla="*/ 0 h 1499616"/>
                  <a:gd name="connsiteX1" fmla="*/ 776240 w 841645"/>
                  <a:gd name="connsiteY1" fmla="*/ 0 h 1499616"/>
                  <a:gd name="connsiteX2" fmla="*/ 737403 w 841645"/>
                  <a:gd name="connsiteY2" fmla="*/ 1192367 h 1499616"/>
                  <a:gd name="connsiteX3" fmla="*/ 20569 w 841645"/>
                  <a:gd name="connsiteY3" fmla="*/ 1499616 h 1499616"/>
                  <a:gd name="connsiteX4" fmla="*/ 20569 w 841645"/>
                  <a:gd name="connsiteY4" fmla="*/ 0 h 1499616"/>
                  <a:gd name="connsiteX0" fmla="*/ 20569 w 919569"/>
                  <a:gd name="connsiteY0" fmla="*/ 0 h 1499616"/>
                  <a:gd name="connsiteX1" fmla="*/ 874426 w 919569"/>
                  <a:gd name="connsiteY1" fmla="*/ 1012 h 1499616"/>
                  <a:gd name="connsiteX2" fmla="*/ 737403 w 919569"/>
                  <a:gd name="connsiteY2" fmla="*/ 1192367 h 1499616"/>
                  <a:gd name="connsiteX3" fmla="*/ 20569 w 919569"/>
                  <a:gd name="connsiteY3" fmla="*/ 1499616 h 1499616"/>
                  <a:gd name="connsiteX4" fmla="*/ 20569 w 919569"/>
                  <a:gd name="connsiteY4" fmla="*/ 0 h 1499616"/>
                  <a:gd name="connsiteX0" fmla="*/ 20569 w 875235"/>
                  <a:gd name="connsiteY0" fmla="*/ 0 h 1499616"/>
                  <a:gd name="connsiteX1" fmla="*/ 874426 w 875235"/>
                  <a:gd name="connsiteY1" fmla="*/ 1012 h 1499616"/>
                  <a:gd name="connsiteX2" fmla="*/ 737403 w 875235"/>
                  <a:gd name="connsiteY2" fmla="*/ 1192367 h 1499616"/>
                  <a:gd name="connsiteX3" fmla="*/ 20569 w 875235"/>
                  <a:gd name="connsiteY3" fmla="*/ 1499616 h 1499616"/>
                  <a:gd name="connsiteX4" fmla="*/ 20569 w 875235"/>
                  <a:gd name="connsiteY4" fmla="*/ 0 h 1499616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338221"/>
                  <a:gd name="connsiteX1" fmla="*/ 901699 w 902508"/>
                  <a:gd name="connsiteY1" fmla="*/ 78974 h 1338221"/>
                  <a:gd name="connsiteX2" fmla="*/ 764676 w 902508"/>
                  <a:gd name="connsiteY2" fmla="*/ 1270329 h 1338221"/>
                  <a:gd name="connsiteX3" fmla="*/ 38391 w 902508"/>
                  <a:gd name="connsiteY3" fmla="*/ 1318393 h 1338221"/>
                  <a:gd name="connsiteX4" fmla="*/ 0 w 902508"/>
                  <a:gd name="connsiteY4" fmla="*/ 0 h 1338221"/>
                  <a:gd name="connsiteX0" fmla="*/ 0 w 902508"/>
                  <a:gd name="connsiteY0" fmla="*/ 0 h 1419679"/>
                  <a:gd name="connsiteX1" fmla="*/ 901699 w 902508"/>
                  <a:gd name="connsiteY1" fmla="*/ 78974 h 1419679"/>
                  <a:gd name="connsiteX2" fmla="*/ 764676 w 902508"/>
                  <a:gd name="connsiteY2" fmla="*/ 1270329 h 1419679"/>
                  <a:gd name="connsiteX3" fmla="*/ 136321 w 902508"/>
                  <a:gd name="connsiteY3" fmla="*/ 1419679 h 1419679"/>
                  <a:gd name="connsiteX4" fmla="*/ 0 w 902508"/>
                  <a:gd name="connsiteY4" fmla="*/ 0 h 1419679"/>
                  <a:gd name="connsiteX0" fmla="*/ 0 w 866365"/>
                  <a:gd name="connsiteY0" fmla="*/ 0 h 1546267"/>
                  <a:gd name="connsiteX1" fmla="*/ 865556 w 866365"/>
                  <a:gd name="connsiteY1" fmla="*/ 205562 h 1546267"/>
                  <a:gd name="connsiteX2" fmla="*/ 728533 w 866365"/>
                  <a:gd name="connsiteY2" fmla="*/ 1396917 h 1546267"/>
                  <a:gd name="connsiteX3" fmla="*/ 100178 w 866365"/>
                  <a:gd name="connsiteY3" fmla="*/ 1546267 h 1546267"/>
                  <a:gd name="connsiteX4" fmla="*/ 0 w 866365"/>
                  <a:gd name="connsiteY4" fmla="*/ 0 h 1546267"/>
                  <a:gd name="connsiteX0" fmla="*/ 0 w 824778"/>
                  <a:gd name="connsiteY0" fmla="*/ 0 h 1546267"/>
                  <a:gd name="connsiteX1" fmla="*/ 823198 w 824778"/>
                  <a:gd name="connsiteY1" fmla="*/ 125936 h 1546267"/>
                  <a:gd name="connsiteX2" fmla="*/ 728533 w 824778"/>
                  <a:gd name="connsiteY2" fmla="*/ 1396917 h 1546267"/>
                  <a:gd name="connsiteX3" fmla="*/ 100178 w 824778"/>
                  <a:gd name="connsiteY3" fmla="*/ 1546267 h 1546267"/>
                  <a:gd name="connsiteX4" fmla="*/ 0 w 824778"/>
                  <a:gd name="connsiteY4" fmla="*/ 0 h 1546267"/>
                  <a:gd name="connsiteX0" fmla="*/ 0 w 824778"/>
                  <a:gd name="connsiteY0" fmla="*/ 0 h 1565831"/>
                  <a:gd name="connsiteX1" fmla="*/ 823198 w 824778"/>
                  <a:gd name="connsiteY1" fmla="*/ 125936 h 1565831"/>
                  <a:gd name="connsiteX2" fmla="*/ 728533 w 824778"/>
                  <a:gd name="connsiteY2" fmla="*/ 1396917 h 1565831"/>
                  <a:gd name="connsiteX3" fmla="*/ 100178 w 824778"/>
                  <a:gd name="connsiteY3" fmla="*/ 1546267 h 1565831"/>
                  <a:gd name="connsiteX4" fmla="*/ 0 w 824778"/>
                  <a:gd name="connsiteY4" fmla="*/ 0 h 1565831"/>
                  <a:gd name="connsiteX0" fmla="*/ 0 w 824778"/>
                  <a:gd name="connsiteY0" fmla="*/ 0 h 1596225"/>
                  <a:gd name="connsiteX1" fmla="*/ 823198 w 824778"/>
                  <a:gd name="connsiteY1" fmla="*/ 125936 h 1596225"/>
                  <a:gd name="connsiteX2" fmla="*/ 728533 w 824778"/>
                  <a:gd name="connsiteY2" fmla="*/ 1396917 h 1596225"/>
                  <a:gd name="connsiteX3" fmla="*/ 100178 w 824778"/>
                  <a:gd name="connsiteY3" fmla="*/ 1546267 h 1596225"/>
                  <a:gd name="connsiteX4" fmla="*/ 0 w 824778"/>
                  <a:gd name="connsiteY4" fmla="*/ 0 h 1596225"/>
                  <a:gd name="connsiteX0" fmla="*/ 0 w 846606"/>
                  <a:gd name="connsiteY0" fmla="*/ 0 h 1633846"/>
                  <a:gd name="connsiteX1" fmla="*/ 823198 w 846606"/>
                  <a:gd name="connsiteY1" fmla="*/ 125936 h 1633846"/>
                  <a:gd name="connsiteX2" fmla="*/ 808015 w 846606"/>
                  <a:gd name="connsiteY2" fmla="*/ 1479371 h 1633846"/>
                  <a:gd name="connsiteX3" fmla="*/ 100178 w 846606"/>
                  <a:gd name="connsiteY3" fmla="*/ 1546267 h 1633846"/>
                  <a:gd name="connsiteX4" fmla="*/ 0 w 846606"/>
                  <a:gd name="connsiteY4" fmla="*/ 0 h 1633846"/>
                  <a:gd name="connsiteX0" fmla="*/ 0 w 846606"/>
                  <a:gd name="connsiteY0" fmla="*/ 0 h 1621471"/>
                  <a:gd name="connsiteX1" fmla="*/ 823198 w 846606"/>
                  <a:gd name="connsiteY1" fmla="*/ 125936 h 1621471"/>
                  <a:gd name="connsiteX2" fmla="*/ 808015 w 846606"/>
                  <a:gd name="connsiteY2" fmla="*/ 1479371 h 1621471"/>
                  <a:gd name="connsiteX3" fmla="*/ 191657 w 846606"/>
                  <a:gd name="connsiteY3" fmla="*/ 1516595 h 1621471"/>
                  <a:gd name="connsiteX4" fmla="*/ 0 w 846606"/>
                  <a:gd name="connsiteY4" fmla="*/ 0 h 1621471"/>
                  <a:gd name="connsiteX0" fmla="*/ 0 w 846606"/>
                  <a:gd name="connsiteY0" fmla="*/ 0 h 1633472"/>
                  <a:gd name="connsiteX1" fmla="*/ 823198 w 846606"/>
                  <a:gd name="connsiteY1" fmla="*/ 125936 h 1633472"/>
                  <a:gd name="connsiteX2" fmla="*/ 808015 w 846606"/>
                  <a:gd name="connsiteY2" fmla="*/ 1479371 h 1633472"/>
                  <a:gd name="connsiteX3" fmla="*/ 191657 w 846606"/>
                  <a:gd name="connsiteY3" fmla="*/ 1516595 h 1633472"/>
                  <a:gd name="connsiteX4" fmla="*/ 0 w 846606"/>
                  <a:gd name="connsiteY4" fmla="*/ 0 h 1633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6606" h="1633472">
                    <a:moveTo>
                      <a:pt x="0" y="0"/>
                    </a:moveTo>
                    <a:lnTo>
                      <a:pt x="823198" y="125936"/>
                    </a:lnTo>
                    <a:cubicBezTo>
                      <a:pt x="832712" y="571156"/>
                      <a:pt x="878521" y="1258679"/>
                      <a:pt x="808015" y="1479371"/>
                    </a:cubicBezTo>
                    <a:cubicBezTo>
                      <a:pt x="551744" y="1730491"/>
                      <a:pt x="349006" y="1623484"/>
                      <a:pt x="191657" y="1516595"/>
                    </a:cubicBezTo>
                    <a:cubicBezTo>
                      <a:pt x="81929" y="1028915"/>
                      <a:pt x="184739" y="450462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2" name="Rettangolo 73">
                <a:extLst>
                  <a:ext uri="{FF2B5EF4-FFF2-40B4-BE49-F238E27FC236}">
                    <a16:creationId xmlns:a16="http://schemas.microsoft.com/office/drawing/2014/main" id="{94701C31-7D30-3791-306D-85434D89126E}"/>
                  </a:ext>
                </a:extLst>
              </p:cNvPr>
              <p:cNvSpPr/>
              <p:nvPr/>
            </p:nvSpPr>
            <p:spPr>
              <a:xfrm rot="230045">
                <a:off x="9076149" y="5519705"/>
                <a:ext cx="309837" cy="620832"/>
              </a:xfrm>
              <a:custGeom>
                <a:avLst/>
                <a:gdLst>
                  <a:gd name="connsiteX0" fmla="*/ 0 w 332697"/>
                  <a:gd name="connsiteY0" fmla="*/ 0 h 590959"/>
                  <a:gd name="connsiteX1" fmla="*/ 33269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2217 w 332697"/>
                  <a:gd name="connsiteY1" fmla="*/ 3048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602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23706 h 614665"/>
                  <a:gd name="connsiteX1" fmla="*/ 306027 w 332697"/>
                  <a:gd name="connsiteY1" fmla="*/ 23706 h 614665"/>
                  <a:gd name="connsiteX2" fmla="*/ 332697 w 332697"/>
                  <a:gd name="connsiteY2" fmla="*/ 614665 h 614665"/>
                  <a:gd name="connsiteX3" fmla="*/ 0 w 332697"/>
                  <a:gd name="connsiteY3" fmla="*/ 614665 h 614665"/>
                  <a:gd name="connsiteX4" fmla="*/ 0 w 332697"/>
                  <a:gd name="connsiteY4" fmla="*/ 23706 h 614665"/>
                  <a:gd name="connsiteX0" fmla="*/ 0 w 332697"/>
                  <a:gd name="connsiteY0" fmla="*/ 34524 h 625483"/>
                  <a:gd name="connsiteX1" fmla="*/ 306027 w 332697"/>
                  <a:gd name="connsiteY1" fmla="*/ 34524 h 625483"/>
                  <a:gd name="connsiteX2" fmla="*/ 332697 w 332697"/>
                  <a:gd name="connsiteY2" fmla="*/ 625483 h 625483"/>
                  <a:gd name="connsiteX3" fmla="*/ 0 w 332697"/>
                  <a:gd name="connsiteY3" fmla="*/ 625483 h 625483"/>
                  <a:gd name="connsiteX4" fmla="*/ 0 w 332697"/>
                  <a:gd name="connsiteY4" fmla="*/ 34524 h 625483"/>
                  <a:gd name="connsiteX0" fmla="*/ 0 w 306027"/>
                  <a:gd name="connsiteY0" fmla="*/ 34524 h 625483"/>
                  <a:gd name="connsiteX1" fmla="*/ 306027 w 306027"/>
                  <a:gd name="connsiteY1" fmla="*/ 34524 h 625483"/>
                  <a:gd name="connsiteX2" fmla="*/ 302217 w 306027"/>
                  <a:gd name="connsiteY2" fmla="*/ 614053 h 625483"/>
                  <a:gd name="connsiteX3" fmla="*/ 0 w 306027"/>
                  <a:gd name="connsiteY3" fmla="*/ 625483 h 625483"/>
                  <a:gd name="connsiteX4" fmla="*/ 0 w 306027"/>
                  <a:gd name="connsiteY4" fmla="*/ 34524 h 625483"/>
                  <a:gd name="connsiteX0" fmla="*/ 0 w 302217"/>
                  <a:gd name="connsiteY0" fmla="*/ 5802 h 596761"/>
                  <a:gd name="connsiteX1" fmla="*/ 264117 w 302217"/>
                  <a:gd name="connsiteY1" fmla="*/ 181062 h 596761"/>
                  <a:gd name="connsiteX2" fmla="*/ 302217 w 302217"/>
                  <a:gd name="connsiteY2" fmla="*/ 585331 h 596761"/>
                  <a:gd name="connsiteX3" fmla="*/ 0 w 302217"/>
                  <a:gd name="connsiteY3" fmla="*/ 596761 h 596761"/>
                  <a:gd name="connsiteX4" fmla="*/ 0 w 302217"/>
                  <a:gd name="connsiteY4" fmla="*/ 5802 h 596761"/>
                  <a:gd name="connsiteX0" fmla="*/ 0 w 309837"/>
                  <a:gd name="connsiteY0" fmla="*/ 32444 h 623403"/>
                  <a:gd name="connsiteX1" fmla="*/ 309837 w 309837"/>
                  <a:gd name="connsiteY1" fmla="*/ 36254 h 623403"/>
                  <a:gd name="connsiteX2" fmla="*/ 302217 w 309837"/>
                  <a:gd name="connsiteY2" fmla="*/ 611973 h 623403"/>
                  <a:gd name="connsiteX3" fmla="*/ 0 w 309837"/>
                  <a:gd name="connsiteY3" fmla="*/ 623403 h 623403"/>
                  <a:gd name="connsiteX4" fmla="*/ 0 w 309837"/>
                  <a:gd name="connsiteY4" fmla="*/ 32444 h 623403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302217 w 309837"/>
                  <a:gd name="connsiteY2" fmla="*/ 607119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285738 w 309837"/>
                  <a:gd name="connsiteY2" fmla="*/ 589131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6766"/>
                  <a:gd name="connsiteX1" fmla="*/ 309837 w 309837"/>
                  <a:gd name="connsiteY1" fmla="*/ 31400 h 616766"/>
                  <a:gd name="connsiteX2" fmla="*/ 285738 w 309837"/>
                  <a:gd name="connsiteY2" fmla="*/ 589131 h 616766"/>
                  <a:gd name="connsiteX3" fmla="*/ 26610 w 309837"/>
                  <a:gd name="connsiteY3" fmla="*/ 616766 h 616766"/>
                  <a:gd name="connsiteX4" fmla="*/ 0 w 309837"/>
                  <a:gd name="connsiteY4" fmla="*/ 39020 h 616766"/>
                  <a:gd name="connsiteX0" fmla="*/ 0 w 309837"/>
                  <a:gd name="connsiteY0" fmla="*/ 39020 h 628935"/>
                  <a:gd name="connsiteX1" fmla="*/ 309837 w 309837"/>
                  <a:gd name="connsiteY1" fmla="*/ 31400 h 628935"/>
                  <a:gd name="connsiteX2" fmla="*/ 285738 w 309837"/>
                  <a:gd name="connsiteY2" fmla="*/ 589131 h 628935"/>
                  <a:gd name="connsiteX3" fmla="*/ 15967 w 309837"/>
                  <a:gd name="connsiteY3" fmla="*/ 628935 h 628935"/>
                  <a:gd name="connsiteX4" fmla="*/ 0 w 309837"/>
                  <a:gd name="connsiteY4" fmla="*/ 39020 h 628935"/>
                  <a:gd name="connsiteX0" fmla="*/ 0 w 309837"/>
                  <a:gd name="connsiteY0" fmla="*/ 39020 h 613984"/>
                  <a:gd name="connsiteX1" fmla="*/ 309837 w 309837"/>
                  <a:gd name="connsiteY1" fmla="*/ 31400 h 613984"/>
                  <a:gd name="connsiteX2" fmla="*/ 285738 w 309837"/>
                  <a:gd name="connsiteY2" fmla="*/ 589131 h 613984"/>
                  <a:gd name="connsiteX3" fmla="*/ 11146 w 309837"/>
                  <a:gd name="connsiteY3" fmla="*/ 613984 h 613984"/>
                  <a:gd name="connsiteX4" fmla="*/ 0 w 309837"/>
                  <a:gd name="connsiteY4" fmla="*/ 39020 h 613984"/>
                  <a:gd name="connsiteX0" fmla="*/ 0 w 309837"/>
                  <a:gd name="connsiteY0" fmla="*/ 39020 h 621034"/>
                  <a:gd name="connsiteX1" fmla="*/ 309837 w 309837"/>
                  <a:gd name="connsiteY1" fmla="*/ 31400 h 621034"/>
                  <a:gd name="connsiteX2" fmla="*/ 285738 w 309837"/>
                  <a:gd name="connsiteY2" fmla="*/ 589131 h 621034"/>
                  <a:gd name="connsiteX3" fmla="*/ 11146 w 309837"/>
                  <a:gd name="connsiteY3" fmla="*/ 613984 h 621034"/>
                  <a:gd name="connsiteX4" fmla="*/ 0 w 309837"/>
                  <a:gd name="connsiteY4" fmla="*/ 39020 h 621034"/>
                  <a:gd name="connsiteX0" fmla="*/ 0 w 309837"/>
                  <a:gd name="connsiteY0" fmla="*/ 39020 h 622514"/>
                  <a:gd name="connsiteX1" fmla="*/ 309837 w 309837"/>
                  <a:gd name="connsiteY1" fmla="*/ 31400 h 622514"/>
                  <a:gd name="connsiteX2" fmla="*/ 285738 w 309837"/>
                  <a:gd name="connsiteY2" fmla="*/ 589131 h 622514"/>
                  <a:gd name="connsiteX3" fmla="*/ 11146 w 309837"/>
                  <a:gd name="connsiteY3" fmla="*/ 613984 h 622514"/>
                  <a:gd name="connsiteX4" fmla="*/ 0 w 309837"/>
                  <a:gd name="connsiteY4" fmla="*/ 39020 h 622514"/>
                  <a:gd name="connsiteX0" fmla="*/ 0 w 309837"/>
                  <a:gd name="connsiteY0" fmla="*/ 39020 h 621198"/>
                  <a:gd name="connsiteX1" fmla="*/ 309837 w 309837"/>
                  <a:gd name="connsiteY1" fmla="*/ 31400 h 621198"/>
                  <a:gd name="connsiteX2" fmla="*/ 304236 w 309837"/>
                  <a:gd name="connsiteY2" fmla="*/ 580254 h 621198"/>
                  <a:gd name="connsiteX3" fmla="*/ 11146 w 309837"/>
                  <a:gd name="connsiteY3" fmla="*/ 613984 h 621198"/>
                  <a:gd name="connsiteX4" fmla="*/ 0 w 309837"/>
                  <a:gd name="connsiteY4" fmla="*/ 39020 h 621198"/>
                  <a:gd name="connsiteX0" fmla="*/ 0 w 309837"/>
                  <a:gd name="connsiteY0" fmla="*/ 39020 h 620832"/>
                  <a:gd name="connsiteX1" fmla="*/ 309837 w 309837"/>
                  <a:gd name="connsiteY1" fmla="*/ 31400 h 620832"/>
                  <a:gd name="connsiteX2" fmla="*/ 292577 w 309837"/>
                  <a:gd name="connsiteY2" fmla="*/ 577217 h 620832"/>
                  <a:gd name="connsiteX3" fmla="*/ 11146 w 309837"/>
                  <a:gd name="connsiteY3" fmla="*/ 613984 h 620832"/>
                  <a:gd name="connsiteX4" fmla="*/ 0 w 309837"/>
                  <a:gd name="connsiteY4" fmla="*/ 39020 h 620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9837" h="620832">
                    <a:moveTo>
                      <a:pt x="0" y="39020"/>
                    </a:moveTo>
                    <a:cubicBezTo>
                      <a:pt x="109629" y="920"/>
                      <a:pt x="162108" y="-21940"/>
                      <a:pt x="309837" y="31400"/>
                    </a:cubicBezTo>
                    <a:lnTo>
                      <a:pt x="292577" y="577217"/>
                    </a:lnTo>
                    <a:cubicBezTo>
                      <a:pt x="205612" y="596651"/>
                      <a:pt x="93311" y="636876"/>
                      <a:pt x="11146" y="613984"/>
                    </a:cubicBezTo>
                    <a:lnTo>
                      <a:pt x="0" y="3902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56" name="Ovale 55">
              <a:extLst>
                <a:ext uri="{FF2B5EF4-FFF2-40B4-BE49-F238E27FC236}">
                  <a16:creationId xmlns:a16="http://schemas.microsoft.com/office/drawing/2014/main" id="{3581D084-0405-FA34-236B-D8E773080F8D}"/>
                </a:ext>
              </a:extLst>
            </p:cNvPr>
            <p:cNvSpPr/>
            <p:nvPr/>
          </p:nvSpPr>
          <p:spPr>
            <a:xfrm rot="556420">
              <a:off x="7186720" y="5748667"/>
              <a:ext cx="772156" cy="24422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7" name="Rettangolo 70">
              <a:extLst>
                <a:ext uri="{FF2B5EF4-FFF2-40B4-BE49-F238E27FC236}">
                  <a16:creationId xmlns:a16="http://schemas.microsoft.com/office/drawing/2014/main" id="{C808C3EB-948A-76A2-F800-70215692D8FE}"/>
                </a:ext>
              </a:extLst>
            </p:cNvPr>
            <p:cNvSpPr/>
            <p:nvPr/>
          </p:nvSpPr>
          <p:spPr>
            <a:xfrm rot="767930">
              <a:off x="7238988" y="4646225"/>
              <a:ext cx="930846" cy="1276261"/>
            </a:xfrm>
            <a:custGeom>
              <a:avLst/>
              <a:gdLst>
                <a:gd name="connsiteX0" fmla="*/ 0 w 755671"/>
                <a:gd name="connsiteY0" fmla="*/ 0 h 1499616"/>
                <a:gd name="connsiteX1" fmla="*/ 755671 w 755671"/>
                <a:gd name="connsiteY1" fmla="*/ 0 h 1499616"/>
                <a:gd name="connsiteX2" fmla="*/ 755671 w 755671"/>
                <a:gd name="connsiteY2" fmla="*/ 1499616 h 1499616"/>
                <a:gd name="connsiteX3" fmla="*/ 0 w 755671"/>
                <a:gd name="connsiteY3" fmla="*/ 1499616 h 1499616"/>
                <a:gd name="connsiteX4" fmla="*/ 0 w 755671"/>
                <a:gd name="connsiteY4" fmla="*/ 0 h 1499616"/>
                <a:gd name="connsiteX0" fmla="*/ 0 w 755671"/>
                <a:gd name="connsiteY0" fmla="*/ 0 h 1499616"/>
                <a:gd name="connsiteX1" fmla="*/ 755671 w 755671"/>
                <a:gd name="connsiteY1" fmla="*/ 0 h 1499616"/>
                <a:gd name="connsiteX2" fmla="*/ 755671 w 755671"/>
                <a:gd name="connsiteY2" fmla="*/ 1499616 h 1499616"/>
                <a:gd name="connsiteX3" fmla="*/ 0 w 755671"/>
                <a:gd name="connsiteY3" fmla="*/ 1499616 h 1499616"/>
                <a:gd name="connsiteX4" fmla="*/ 0 w 755671"/>
                <a:gd name="connsiteY4" fmla="*/ 0 h 1499616"/>
                <a:gd name="connsiteX0" fmla="*/ 20569 w 776240"/>
                <a:gd name="connsiteY0" fmla="*/ 0 h 1499616"/>
                <a:gd name="connsiteX1" fmla="*/ 776240 w 776240"/>
                <a:gd name="connsiteY1" fmla="*/ 0 h 1499616"/>
                <a:gd name="connsiteX2" fmla="*/ 776240 w 776240"/>
                <a:gd name="connsiteY2" fmla="*/ 1499616 h 1499616"/>
                <a:gd name="connsiteX3" fmla="*/ 20569 w 776240"/>
                <a:gd name="connsiteY3" fmla="*/ 1499616 h 1499616"/>
                <a:gd name="connsiteX4" fmla="*/ 20569 w 776240"/>
                <a:gd name="connsiteY4" fmla="*/ 0 h 1499616"/>
                <a:gd name="connsiteX0" fmla="*/ 20569 w 835845"/>
                <a:gd name="connsiteY0" fmla="*/ 0 h 1499616"/>
                <a:gd name="connsiteX1" fmla="*/ 776240 w 835845"/>
                <a:gd name="connsiteY1" fmla="*/ 0 h 1499616"/>
                <a:gd name="connsiteX2" fmla="*/ 776240 w 835845"/>
                <a:gd name="connsiteY2" fmla="*/ 1499616 h 1499616"/>
                <a:gd name="connsiteX3" fmla="*/ 20569 w 835845"/>
                <a:gd name="connsiteY3" fmla="*/ 1499616 h 1499616"/>
                <a:gd name="connsiteX4" fmla="*/ 20569 w 835845"/>
                <a:gd name="connsiteY4" fmla="*/ 0 h 1499616"/>
                <a:gd name="connsiteX0" fmla="*/ 20569 w 818819"/>
                <a:gd name="connsiteY0" fmla="*/ 0 h 1499616"/>
                <a:gd name="connsiteX1" fmla="*/ 776240 w 818819"/>
                <a:gd name="connsiteY1" fmla="*/ 0 h 1499616"/>
                <a:gd name="connsiteX2" fmla="*/ 684800 w 818819"/>
                <a:gd name="connsiteY2" fmla="*/ 1493520 h 1499616"/>
                <a:gd name="connsiteX3" fmla="*/ 20569 w 818819"/>
                <a:gd name="connsiteY3" fmla="*/ 1499616 h 1499616"/>
                <a:gd name="connsiteX4" fmla="*/ 20569 w 818819"/>
                <a:gd name="connsiteY4" fmla="*/ 0 h 1499616"/>
                <a:gd name="connsiteX0" fmla="*/ 20569 w 818819"/>
                <a:gd name="connsiteY0" fmla="*/ 0 h 1547056"/>
                <a:gd name="connsiteX1" fmla="*/ 776240 w 818819"/>
                <a:gd name="connsiteY1" fmla="*/ 0 h 1547056"/>
                <a:gd name="connsiteX2" fmla="*/ 684800 w 818819"/>
                <a:gd name="connsiteY2" fmla="*/ 1493520 h 1547056"/>
                <a:gd name="connsiteX3" fmla="*/ 20569 w 818819"/>
                <a:gd name="connsiteY3" fmla="*/ 1499616 h 1547056"/>
                <a:gd name="connsiteX4" fmla="*/ 20569 w 818819"/>
                <a:gd name="connsiteY4" fmla="*/ 0 h 1547056"/>
                <a:gd name="connsiteX0" fmla="*/ 20569 w 826508"/>
                <a:gd name="connsiteY0" fmla="*/ 0 h 1499616"/>
                <a:gd name="connsiteX1" fmla="*/ 776240 w 826508"/>
                <a:gd name="connsiteY1" fmla="*/ 0 h 1499616"/>
                <a:gd name="connsiteX2" fmla="*/ 733667 w 826508"/>
                <a:gd name="connsiteY2" fmla="*/ 1170381 h 1499616"/>
                <a:gd name="connsiteX3" fmla="*/ 20569 w 826508"/>
                <a:gd name="connsiteY3" fmla="*/ 1499616 h 1499616"/>
                <a:gd name="connsiteX4" fmla="*/ 20569 w 826508"/>
                <a:gd name="connsiteY4" fmla="*/ 0 h 1499616"/>
                <a:gd name="connsiteX0" fmla="*/ 20569 w 827210"/>
                <a:gd name="connsiteY0" fmla="*/ 0 h 1499616"/>
                <a:gd name="connsiteX1" fmla="*/ 776240 w 827210"/>
                <a:gd name="connsiteY1" fmla="*/ 0 h 1499616"/>
                <a:gd name="connsiteX2" fmla="*/ 737403 w 827210"/>
                <a:gd name="connsiteY2" fmla="*/ 1192367 h 1499616"/>
                <a:gd name="connsiteX3" fmla="*/ 20569 w 827210"/>
                <a:gd name="connsiteY3" fmla="*/ 1499616 h 1499616"/>
                <a:gd name="connsiteX4" fmla="*/ 20569 w 827210"/>
                <a:gd name="connsiteY4" fmla="*/ 0 h 1499616"/>
                <a:gd name="connsiteX0" fmla="*/ 20569 w 841645"/>
                <a:gd name="connsiteY0" fmla="*/ 0 h 1499616"/>
                <a:gd name="connsiteX1" fmla="*/ 776240 w 841645"/>
                <a:gd name="connsiteY1" fmla="*/ 0 h 1499616"/>
                <a:gd name="connsiteX2" fmla="*/ 737403 w 841645"/>
                <a:gd name="connsiteY2" fmla="*/ 1192367 h 1499616"/>
                <a:gd name="connsiteX3" fmla="*/ 20569 w 841645"/>
                <a:gd name="connsiteY3" fmla="*/ 1499616 h 1499616"/>
                <a:gd name="connsiteX4" fmla="*/ 20569 w 841645"/>
                <a:gd name="connsiteY4" fmla="*/ 0 h 1499616"/>
                <a:gd name="connsiteX0" fmla="*/ 20569 w 919569"/>
                <a:gd name="connsiteY0" fmla="*/ 0 h 1499616"/>
                <a:gd name="connsiteX1" fmla="*/ 874426 w 919569"/>
                <a:gd name="connsiteY1" fmla="*/ 1012 h 1499616"/>
                <a:gd name="connsiteX2" fmla="*/ 737403 w 919569"/>
                <a:gd name="connsiteY2" fmla="*/ 1192367 h 1499616"/>
                <a:gd name="connsiteX3" fmla="*/ 20569 w 919569"/>
                <a:gd name="connsiteY3" fmla="*/ 1499616 h 1499616"/>
                <a:gd name="connsiteX4" fmla="*/ 20569 w 919569"/>
                <a:gd name="connsiteY4" fmla="*/ 0 h 1499616"/>
                <a:gd name="connsiteX0" fmla="*/ 20569 w 875235"/>
                <a:gd name="connsiteY0" fmla="*/ 0 h 1499616"/>
                <a:gd name="connsiteX1" fmla="*/ 874426 w 875235"/>
                <a:gd name="connsiteY1" fmla="*/ 1012 h 1499616"/>
                <a:gd name="connsiteX2" fmla="*/ 737403 w 875235"/>
                <a:gd name="connsiteY2" fmla="*/ 1192367 h 1499616"/>
                <a:gd name="connsiteX3" fmla="*/ 20569 w 875235"/>
                <a:gd name="connsiteY3" fmla="*/ 1499616 h 1499616"/>
                <a:gd name="connsiteX4" fmla="*/ 20569 w 875235"/>
                <a:gd name="connsiteY4" fmla="*/ 0 h 1499616"/>
                <a:gd name="connsiteX0" fmla="*/ 0 w 902508"/>
                <a:gd name="connsiteY0" fmla="*/ 0 h 1577578"/>
                <a:gd name="connsiteX1" fmla="*/ 901699 w 902508"/>
                <a:gd name="connsiteY1" fmla="*/ 78974 h 1577578"/>
                <a:gd name="connsiteX2" fmla="*/ 764676 w 902508"/>
                <a:gd name="connsiteY2" fmla="*/ 1270329 h 1577578"/>
                <a:gd name="connsiteX3" fmla="*/ 47842 w 902508"/>
                <a:gd name="connsiteY3" fmla="*/ 1577578 h 1577578"/>
                <a:gd name="connsiteX4" fmla="*/ 0 w 902508"/>
                <a:gd name="connsiteY4" fmla="*/ 0 h 1577578"/>
                <a:gd name="connsiteX0" fmla="*/ 0 w 902508"/>
                <a:gd name="connsiteY0" fmla="*/ 0 h 1577578"/>
                <a:gd name="connsiteX1" fmla="*/ 901699 w 902508"/>
                <a:gd name="connsiteY1" fmla="*/ 78974 h 1577578"/>
                <a:gd name="connsiteX2" fmla="*/ 764676 w 902508"/>
                <a:gd name="connsiteY2" fmla="*/ 1270329 h 1577578"/>
                <a:gd name="connsiteX3" fmla="*/ 47842 w 902508"/>
                <a:gd name="connsiteY3" fmla="*/ 1577578 h 1577578"/>
                <a:gd name="connsiteX4" fmla="*/ 0 w 902508"/>
                <a:gd name="connsiteY4" fmla="*/ 0 h 1577578"/>
                <a:gd name="connsiteX0" fmla="*/ 0 w 902508"/>
                <a:gd name="connsiteY0" fmla="*/ 0 h 1338221"/>
                <a:gd name="connsiteX1" fmla="*/ 901699 w 902508"/>
                <a:gd name="connsiteY1" fmla="*/ 78974 h 1338221"/>
                <a:gd name="connsiteX2" fmla="*/ 764676 w 902508"/>
                <a:gd name="connsiteY2" fmla="*/ 1270329 h 1338221"/>
                <a:gd name="connsiteX3" fmla="*/ 38391 w 902508"/>
                <a:gd name="connsiteY3" fmla="*/ 1318393 h 1338221"/>
                <a:gd name="connsiteX4" fmla="*/ 0 w 902508"/>
                <a:gd name="connsiteY4" fmla="*/ 0 h 1338221"/>
                <a:gd name="connsiteX0" fmla="*/ 0 w 902508"/>
                <a:gd name="connsiteY0" fmla="*/ 0 h 1419679"/>
                <a:gd name="connsiteX1" fmla="*/ 901699 w 902508"/>
                <a:gd name="connsiteY1" fmla="*/ 78974 h 1419679"/>
                <a:gd name="connsiteX2" fmla="*/ 764676 w 902508"/>
                <a:gd name="connsiteY2" fmla="*/ 1270329 h 1419679"/>
                <a:gd name="connsiteX3" fmla="*/ 136321 w 902508"/>
                <a:gd name="connsiteY3" fmla="*/ 1419679 h 1419679"/>
                <a:gd name="connsiteX4" fmla="*/ 0 w 902508"/>
                <a:gd name="connsiteY4" fmla="*/ 0 h 1419679"/>
                <a:gd name="connsiteX0" fmla="*/ 0 w 866365"/>
                <a:gd name="connsiteY0" fmla="*/ 0 h 1546267"/>
                <a:gd name="connsiteX1" fmla="*/ 865556 w 866365"/>
                <a:gd name="connsiteY1" fmla="*/ 205562 h 1546267"/>
                <a:gd name="connsiteX2" fmla="*/ 728533 w 866365"/>
                <a:gd name="connsiteY2" fmla="*/ 1396917 h 1546267"/>
                <a:gd name="connsiteX3" fmla="*/ 100178 w 866365"/>
                <a:gd name="connsiteY3" fmla="*/ 1546267 h 1546267"/>
                <a:gd name="connsiteX4" fmla="*/ 0 w 866365"/>
                <a:gd name="connsiteY4" fmla="*/ 0 h 1546267"/>
                <a:gd name="connsiteX0" fmla="*/ 0 w 824778"/>
                <a:gd name="connsiteY0" fmla="*/ 0 h 1546267"/>
                <a:gd name="connsiteX1" fmla="*/ 823198 w 824778"/>
                <a:gd name="connsiteY1" fmla="*/ 125936 h 1546267"/>
                <a:gd name="connsiteX2" fmla="*/ 728533 w 824778"/>
                <a:gd name="connsiteY2" fmla="*/ 1396917 h 1546267"/>
                <a:gd name="connsiteX3" fmla="*/ 100178 w 824778"/>
                <a:gd name="connsiteY3" fmla="*/ 1546267 h 1546267"/>
                <a:gd name="connsiteX4" fmla="*/ 0 w 824778"/>
                <a:gd name="connsiteY4" fmla="*/ 0 h 1546267"/>
                <a:gd name="connsiteX0" fmla="*/ 0 w 824778"/>
                <a:gd name="connsiteY0" fmla="*/ 0 h 1565831"/>
                <a:gd name="connsiteX1" fmla="*/ 823198 w 824778"/>
                <a:gd name="connsiteY1" fmla="*/ 125936 h 1565831"/>
                <a:gd name="connsiteX2" fmla="*/ 728533 w 824778"/>
                <a:gd name="connsiteY2" fmla="*/ 1396917 h 1565831"/>
                <a:gd name="connsiteX3" fmla="*/ 100178 w 824778"/>
                <a:gd name="connsiteY3" fmla="*/ 1546267 h 1565831"/>
                <a:gd name="connsiteX4" fmla="*/ 0 w 824778"/>
                <a:gd name="connsiteY4" fmla="*/ 0 h 1565831"/>
                <a:gd name="connsiteX0" fmla="*/ 0 w 824778"/>
                <a:gd name="connsiteY0" fmla="*/ 0 h 1596225"/>
                <a:gd name="connsiteX1" fmla="*/ 823198 w 824778"/>
                <a:gd name="connsiteY1" fmla="*/ 125936 h 1596225"/>
                <a:gd name="connsiteX2" fmla="*/ 728533 w 824778"/>
                <a:gd name="connsiteY2" fmla="*/ 1396917 h 1596225"/>
                <a:gd name="connsiteX3" fmla="*/ 100178 w 824778"/>
                <a:gd name="connsiteY3" fmla="*/ 1546267 h 1596225"/>
                <a:gd name="connsiteX4" fmla="*/ 0 w 824778"/>
                <a:gd name="connsiteY4" fmla="*/ 0 h 159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778" h="1596225">
                  <a:moveTo>
                    <a:pt x="0" y="0"/>
                  </a:moveTo>
                  <a:lnTo>
                    <a:pt x="823198" y="125936"/>
                  </a:lnTo>
                  <a:cubicBezTo>
                    <a:pt x="832712" y="571156"/>
                    <a:pt x="799039" y="1176225"/>
                    <a:pt x="728533" y="1396917"/>
                  </a:cubicBezTo>
                  <a:cubicBezTo>
                    <a:pt x="472262" y="1648037"/>
                    <a:pt x="287691" y="1616189"/>
                    <a:pt x="100178" y="1546267"/>
                  </a:cubicBezTo>
                  <a:cubicBezTo>
                    <a:pt x="-9550" y="1058587"/>
                    <a:pt x="184739" y="450462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8" name="Rettangolo 73">
              <a:extLst>
                <a:ext uri="{FF2B5EF4-FFF2-40B4-BE49-F238E27FC236}">
                  <a16:creationId xmlns:a16="http://schemas.microsoft.com/office/drawing/2014/main" id="{76C53861-4882-BA80-57A8-BE93BDF0DF47}"/>
                </a:ext>
              </a:extLst>
            </p:cNvPr>
            <p:cNvSpPr/>
            <p:nvPr/>
          </p:nvSpPr>
          <p:spPr>
            <a:xfrm rot="777002">
              <a:off x="7486574" y="5308285"/>
              <a:ext cx="322509" cy="611179"/>
            </a:xfrm>
            <a:custGeom>
              <a:avLst/>
              <a:gdLst>
                <a:gd name="connsiteX0" fmla="*/ 0 w 332697"/>
                <a:gd name="connsiteY0" fmla="*/ 0 h 590959"/>
                <a:gd name="connsiteX1" fmla="*/ 332697 w 332697"/>
                <a:gd name="connsiteY1" fmla="*/ 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0 h 590959"/>
                <a:gd name="connsiteX1" fmla="*/ 302217 w 332697"/>
                <a:gd name="connsiteY1" fmla="*/ 3048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0 h 590959"/>
                <a:gd name="connsiteX1" fmla="*/ 306027 w 332697"/>
                <a:gd name="connsiteY1" fmla="*/ 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23706 h 614665"/>
                <a:gd name="connsiteX1" fmla="*/ 306027 w 332697"/>
                <a:gd name="connsiteY1" fmla="*/ 23706 h 614665"/>
                <a:gd name="connsiteX2" fmla="*/ 332697 w 332697"/>
                <a:gd name="connsiteY2" fmla="*/ 614665 h 614665"/>
                <a:gd name="connsiteX3" fmla="*/ 0 w 332697"/>
                <a:gd name="connsiteY3" fmla="*/ 614665 h 614665"/>
                <a:gd name="connsiteX4" fmla="*/ 0 w 332697"/>
                <a:gd name="connsiteY4" fmla="*/ 23706 h 614665"/>
                <a:gd name="connsiteX0" fmla="*/ 0 w 332697"/>
                <a:gd name="connsiteY0" fmla="*/ 34524 h 625483"/>
                <a:gd name="connsiteX1" fmla="*/ 306027 w 332697"/>
                <a:gd name="connsiteY1" fmla="*/ 34524 h 625483"/>
                <a:gd name="connsiteX2" fmla="*/ 332697 w 332697"/>
                <a:gd name="connsiteY2" fmla="*/ 625483 h 625483"/>
                <a:gd name="connsiteX3" fmla="*/ 0 w 332697"/>
                <a:gd name="connsiteY3" fmla="*/ 625483 h 625483"/>
                <a:gd name="connsiteX4" fmla="*/ 0 w 332697"/>
                <a:gd name="connsiteY4" fmla="*/ 34524 h 625483"/>
                <a:gd name="connsiteX0" fmla="*/ 0 w 306027"/>
                <a:gd name="connsiteY0" fmla="*/ 34524 h 625483"/>
                <a:gd name="connsiteX1" fmla="*/ 306027 w 306027"/>
                <a:gd name="connsiteY1" fmla="*/ 34524 h 625483"/>
                <a:gd name="connsiteX2" fmla="*/ 302217 w 306027"/>
                <a:gd name="connsiteY2" fmla="*/ 614053 h 625483"/>
                <a:gd name="connsiteX3" fmla="*/ 0 w 306027"/>
                <a:gd name="connsiteY3" fmla="*/ 625483 h 625483"/>
                <a:gd name="connsiteX4" fmla="*/ 0 w 306027"/>
                <a:gd name="connsiteY4" fmla="*/ 34524 h 625483"/>
                <a:gd name="connsiteX0" fmla="*/ 0 w 302217"/>
                <a:gd name="connsiteY0" fmla="*/ 5802 h 596761"/>
                <a:gd name="connsiteX1" fmla="*/ 264117 w 302217"/>
                <a:gd name="connsiteY1" fmla="*/ 181062 h 596761"/>
                <a:gd name="connsiteX2" fmla="*/ 302217 w 302217"/>
                <a:gd name="connsiteY2" fmla="*/ 585331 h 596761"/>
                <a:gd name="connsiteX3" fmla="*/ 0 w 302217"/>
                <a:gd name="connsiteY3" fmla="*/ 596761 h 596761"/>
                <a:gd name="connsiteX4" fmla="*/ 0 w 302217"/>
                <a:gd name="connsiteY4" fmla="*/ 5802 h 596761"/>
                <a:gd name="connsiteX0" fmla="*/ 0 w 309837"/>
                <a:gd name="connsiteY0" fmla="*/ 32444 h 623403"/>
                <a:gd name="connsiteX1" fmla="*/ 309837 w 309837"/>
                <a:gd name="connsiteY1" fmla="*/ 36254 h 623403"/>
                <a:gd name="connsiteX2" fmla="*/ 302217 w 309837"/>
                <a:gd name="connsiteY2" fmla="*/ 611973 h 623403"/>
                <a:gd name="connsiteX3" fmla="*/ 0 w 309837"/>
                <a:gd name="connsiteY3" fmla="*/ 623403 h 623403"/>
                <a:gd name="connsiteX4" fmla="*/ 0 w 309837"/>
                <a:gd name="connsiteY4" fmla="*/ 32444 h 623403"/>
                <a:gd name="connsiteX0" fmla="*/ 0 w 309837"/>
                <a:gd name="connsiteY0" fmla="*/ 39020 h 618549"/>
                <a:gd name="connsiteX1" fmla="*/ 309837 w 309837"/>
                <a:gd name="connsiteY1" fmla="*/ 31400 h 618549"/>
                <a:gd name="connsiteX2" fmla="*/ 302217 w 309837"/>
                <a:gd name="connsiteY2" fmla="*/ 607119 h 618549"/>
                <a:gd name="connsiteX3" fmla="*/ 0 w 309837"/>
                <a:gd name="connsiteY3" fmla="*/ 618549 h 618549"/>
                <a:gd name="connsiteX4" fmla="*/ 0 w 309837"/>
                <a:gd name="connsiteY4" fmla="*/ 39020 h 618549"/>
                <a:gd name="connsiteX0" fmla="*/ 0 w 309837"/>
                <a:gd name="connsiteY0" fmla="*/ 39020 h 618549"/>
                <a:gd name="connsiteX1" fmla="*/ 309837 w 309837"/>
                <a:gd name="connsiteY1" fmla="*/ 31400 h 618549"/>
                <a:gd name="connsiteX2" fmla="*/ 285738 w 309837"/>
                <a:gd name="connsiteY2" fmla="*/ 589131 h 618549"/>
                <a:gd name="connsiteX3" fmla="*/ 0 w 309837"/>
                <a:gd name="connsiteY3" fmla="*/ 618549 h 618549"/>
                <a:gd name="connsiteX4" fmla="*/ 0 w 309837"/>
                <a:gd name="connsiteY4" fmla="*/ 39020 h 618549"/>
                <a:gd name="connsiteX0" fmla="*/ 0 w 309837"/>
                <a:gd name="connsiteY0" fmla="*/ 39020 h 616766"/>
                <a:gd name="connsiteX1" fmla="*/ 309837 w 309837"/>
                <a:gd name="connsiteY1" fmla="*/ 31400 h 616766"/>
                <a:gd name="connsiteX2" fmla="*/ 285738 w 309837"/>
                <a:gd name="connsiteY2" fmla="*/ 589131 h 616766"/>
                <a:gd name="connsiteX3" fmla="*/ 26610 w 309837"/>
                <a:gd name="connsiteY3" fmla="*/ 616766 h 616766"/>
                <a:gd name="connsiteX4" fmla="*/ 0 w 309837"/>
                <a:gd name="connsiteY4" fmla="*/ 39020 h 616766"/>
                <a:gd name="connsiteX0" fmla="*/ 0 w 309837"/>
                <a:gd name="connsiteY0" fmla="*/ 39020 h 628935"/>
                <a:gd name="connsiteX1" fmla="*/ 309837 w 309837"/>
                <a:gd name="connsiteY1" fmla="*/ 31400 h 628935"/>
                <a:gd name="connsiteX2" fmla="*/ 285738 w 309837"/>
                <a:gd name="connsiteY2" fmla="*/ 589131 h 628935"/>
                <a:gd name="connsiteX3" fmla="*/ 15967 w 309837"/>
                <a:gd name="connsiteY3" fmla="*/ 628935 h 628935"/>
                <a:gd name="connsiteX4" fmla="*/ 0 w 309837"/>
                <a:gd name="connsiteY4" fmla="*/ 39020 h 628935"/>
                <a:gd name="connsiteX0" fmla="*/ 0 w 309837"/>
                <a:gd name="connsiteY0" fmla="*/ 39020 h 613984"/>
                <a:gd name="connsiteX1" fmla="*/ 309837 w 309837"/>
                <a:gd name="connsiteY1" fmla="*/ 31400 h 613984"/>
                <a:gd name="connsiteX2" fmla="*/ 285738 w 309837"/>
                <a:gd name="connsiteY2" fmla="*/ 589131 h 613984"/>
                <a:gd name="connsiteX3" fmla="*/ 11146 w 309837"/>
                <a:gd name="connsiteY3" fmla="*/ 613984 h 613984"/>
                <a:gd name="connsiteX4" fmla="*/ 0 w 309837"/>
                <a:gd name="connsiteY4" fmla="*/ 39020 h 613984"/>
                <a:gd name="connsiteX0" fmla="*/ 0 w 309837"/>
                <a:gd name="connsiteY0" fmla="*/ 39020 h 621034"/>
                <a:gd name="connsiteX1" fmla="*/ 309837 w 309837"/>
                <a:gd name="connsiteY1" fmla="*/ 31400 h 621034"/>
                <a:gd name="connsiteX2" fmla="*/ 285738 w 309837"/>
                <a:gd name="connsiteY2" fmla="*/ 589131 h 621034"/>
                <a:gd name="connsiteX3" fmla="*/ 11146 w 309837"/>
                <a:gd name="connsiteY3" fmla="*/ 613984 h 621034"/>
                <a:gd name="connsiteX4" fmla="*/ 0 w 309837"/>
                <a:gd name="connsiteY4" fmla="*/ 39020 h 621034"/>
                <a:gd name="connsiteX0" fmla="*/ 0 w 309837"/>
                <a:gd name="connsiteY0" fmla="*/ 39020 h 622514"/>
                <a:gd name="connsiteX1" fmla="*/ 309837 w 309837"/>
                <a:gd name="connsiteY1" fmla="*/ 31400 h 622514"/>
                <a:gd name="connsiteX2" fmla="*/ 285738 w 309837"/>
                <a:gd name="connsiteY2" fmla="*/ 589131 h 622514"/>
                <a:gd name="connsiteX3" fmla="*/ 11146 w 309837"/>
                <a:gd name="connsiteY3" fmla="*/ 613984 h 622514"/>
                <a:gd name="connsiteX4" fmla="*/ 0 w 309837"/>
                <a:gd name="connsiteY4" fmla="*/ 39020 h 622514"/>
                <a:gd name="connsiteX0" fmla="*/ 0 w 309837"/>
                <a:gd name="connsiteY0" fmla="*/ 39020 h 621198"/>
                <a:gd name="connsiteX1" fmla="*/ 309837 w 309837"/>
                <a:gd name="connsiteY1" fmla="*/ 31400 h 621198"/>
                <a:gd name="connsiteX2" fmla="*/ 304236 w 309837"/>
                <a:gd name="connsiteY2" fmla="*/ 580254 h 621198"/>
                <a:gd name="connsiteX3" fmla="*/ 11146 w 309837"/>
                <a:gd name="connsiteY3" fmla="*/ 613984 h 621198"/>
                <a:gd name="connsiteX4" fmla="*/ 0 w 309837"/>
                <a:gd name="connsiteY4" fmla="*/ 39020 h 621198"/>
                <a:gd name="connsiteX0" fmla="*/ 0 w 309837"/>
                <a:gd name="connsiteY0" fmla="*/ 39020 h 620832"/>
                <a:gd name="connsiteX1" fmla="*/ 309837 w 309837"/>
                <a:gd name="connsiteY1" fmla="*/ 31400 h 620832"/>
                <a:gd name="connsiteX2" fmla="*/ 292577 w 309837"/>
                <a:gd name="connsiteY2" fmla="*/ 577217 h 620832"/>
                <a:gd name="connsiteX3" fmla="*/ 11146 w 309837"/>
                <a:gd name="connsiteY3" fmla="*/ 613984 h 620832"/>
                <a:gd name="connsiteX4" fmla="*/ 0 w 309837"/>
                <a:gd name="connsiteY4" fmla="*/ 39020 h 620832"/>
                <a:gd name="connsiteX0" fmla="*/ 0 w 309837"/>
                <a:gd name="connsiteY0" fmla="*/ 39020 h 619986"/>
                <a:gd name="connsiteX1" fmla="*/ 309837 w 309837"/>
                <a:gd name="connsiteY1" fmla="*/ 31400 h 619986"/>
                <a:gd name="connsiteX2" fmla="*/ 306291 w 309837"/>
                <a:gd name="connsiteY2" fmla="*/ 568851 h 619986"/>
                <a:gd name="connsiteX3" fmla="*/ 11146 w 309837"/>
                <a:gd name="connsiteY3" fmla="*/ 613984 h 619986"/>
                <a:gd name="connsiteX4" fmla="*/ 0 w 309837"/>
                <a:gd name="connsiteY4" fmla="*/ 39020 h 619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837" h="619986">
                  <a:moveTo>
                    <a:pt x="0" y="39020"/>
                  </a:moveTo>
                  <a:cubicBezTo>
                    <a:pt x="109629" y="920"/>
                    <a:pt x="162108" y="-21940"/>
                    <a:pt x="309837" y="31400"/>
                  </a:cubicBezTo>
                  <a:lnTo>
                    <a:pt x="306291" y="568851"/>
                  </a:lnTo>
                  <a:cubicBezTo>
                    <a:pt x="219326" y="588285"/>
                    <a:pt x="93311" y="636876"/>
                    <a:pt x="11146" y="613984"/>
                  </a:cubicBezTo>
                  <a:lnTo>
                    <a:pt x="0" y="3902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9" name="Gruppo 58">
              <a:extLst>
                <a:ext uri="{FF2B5EF4-FFF2-40B4-BE49-F238E27FC236}">
                  <a16:creationId xmlns:a16="http://schemas.microsoft.com/office/drawing/2014/main" id="{F936C5B3-A5F3-7831-E9D0-E68312D89581}"/>
                </a:ext>
              </a:extLst>
            </p:cNvPr>
            <p:cNvGrpSpPr/>
            <p:nvPr/>
          </p:nvGrpSpPr>
          <p:grpSpPr>
            <a:xfrm>
              <a:off x="7519203" y="3305705"/>
              <a:ext cx="1030544" cy="1508774"/>
              <a:chOff x="7519203" y="3480608"/>
              <a:chExt cx="990053" cy="1530515"/>
            </a:xfrm>
          </p:grpSpPr>
          <p:sp>
            <p:nvSpPr>
              <p:cNvPr id="97" name="Trapezio 67">
                <a:extLst>
                  <a:ext uri="{FF2B5EF4-FFF2-40B4-BE49-F238E27FC236}">
                    <a16:creationId xmlns:a16="http://schemas.microsoft.com/office/drawing/2014/main" id="{0C9A5809-94E1-60FA-7223-B2955800A9F7}"/>
                  </a:ext>
                </a:extLst>
              </p:cNvPr>
              <p:cNvSpPr/>
              <p:nvPr/>
            </p:nvSpPr>
            <p:spPr>
              <a:xfrm rot="929617">
                <a:off x="7519203" y="3480608"/>
                <a:ext cx="990053" cy="1530515"/>
              </a:xfrm>
              <a:custGeom>
                <a:avLst/>
                <a:gdLst>
                  <a:gd name="connsiteX0" fmla="*/ 0 w 1017409"/>
                  <a:gd name="connsiteY0" fmla="*/ 1393390 h 1393390"/>
                  <a:gd name="connsiteX1" fmla="*/ 149671 w 1017409"/>
                  <a:gd name="connsiteY1" fmla="*/ 0 h 1393390"/>
                  <a:gd name="connsiteX2" fmla="*/ 867738 w 1017409"/>
                  <a:gd name="connsiteY2" fmla="*/ 0 h 1393390"/>
                  <a:gd name="connsiteX3" fmla="*/ 1017409 w 1017409"/>
                  <a:gd name="connsiteY3" fmla="*/ 1393390 h 1393390"/>
                  <a:gd name="connsiteX4" fmla="*/ 0 w 1017409"/>
                  <a:gd name="connsiteY4" fmla="*/ 1393390 h 1393390"/>
                  <a:gd name="connsiteX0" fmla="*/ 0 w 961936"/>
                  <a:gd name="connsiteY0" fmla="*/ 1393390 h 1393390"/>
                  <a:gd name="connsiteX1" fmla="*/ 149671 w 961936"/>
                  <a:gd name="connsiteY1" fmla="*/ 0 h 1393390"/>
                  <a:gd name="connsiteX2" fmla="*/ 867738 w 961936"/>
                  <a:gd name="connsiteY2" fmla="*/ 0 h 1393390"/>
                  <a:gd name="connsiteX3" fmla="*/ 961936 w 961936"/>
                  <a:gd name="connsiteY3" fmla="*/ 1392953 h 1393390"/>
                  <a:gd name="connsiteX4" fmla="*/ 0 w 961936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411727"/>
                  <a:gd name="connsiteX1" fmla="*/ 149671 w 990173"/>
                  <a:gd name="connsiteY1" fmla="*/ 0 h 1411727"/>
                  <a:gd name="connsiteX2" fmla="*/ 867738 w 990173"/>
                  <a:gd name="connsiteY2" fmla="*/ 0 h 1411727"/>
                  <a:gd name="connsiteX3" fmla="*/ 961936 w 990173"/>
                  <a:gd name="connsiteY3" fmla="*/ 1392953 h 1411727"/>
                  <a:gd name="connsiteX4" fmla="*/ 0 w 990173"/>
                  <a:gd name="connsiteY4" fmla="*/ 1393390 h 1411727"/>
                  <a:gd name="connsiteX0" fmla="*/ 11176 w 1001349"/>
                  <a:gd name="connsiteY0" fmla="*/ 1393390 h 1411727"/>
                  <a:gd name="connsiteX1" fmla="*/ 160847 w 1001349"/>
                  <a:gd name="connsiteY1" fmla="*/ 0 h 1411727"/>
                  <a:gd name="connsiteX2" fmla="*/ 878914 w 1001349"/>
                  <a:gd name="connsiteY2" fmla="*/ 0 h 1411727"/>
                  <a:gd name="connsiteX3" fmla="*/ 973112 w 1001349"/>
                  <a:gd name="connsiteY3" fmla="*/ 1392953 h 1411727"/>
                  <a:gd name="connsiteX4" fmla="*/ 11176 w 1001349"/>
                  <a:gd name="connsiteY4" fmla="*/ 1393390 h 1411727"/>
                  <a:gd name="connsiteX0" fmla="*/ 13018 w 1003191"/>
                  <a:gd name="connsiteY0" fmla="*/ 1393390 h 1411727"/>
                  <a:gd name="connsiteX1" fmla="*/ 162689 w 1003191"/>
                  <a:gd name="connsiteY1" fmla="*/ 0 h 1411727"/>
                  <a:gd name="connsiteX2" fmla="*/ 880756 w 1003191"/>
                  <a:gd name="connsiteY2" fmla="*/ 0 h 1411727"/>
                  <a:gd name="connsiteX3" fmla="*/ 974954 w 1003191"/>
                  <a:gd name="connsiteY3" fmla="*/ 1392953 h 1411727"/>
                  <a:gd name="connsiteX4" fmla="*/ 13018 w 1003191"/>
                  <a:gd name="connsiteY4" fmla="*/ 1393390 h 1411727"/>
                  <a:gd name="connsiteX0" fmla="*/ 13018 w 996432"/>
                  <a:gd name="connsiteY0" fmla="*/ 1393390 h 1450462"/>
                  <a:gd name="connsiteX1" fmla="*/ 162689 w 996432"/>
                  <a:gd name="connsiteY1" fmla="*/ 0 h 1450462"/>
                  <a:gd name="connsiteX2" fmla="*/ 880756 w 996432"/>
                  <a:gd name="connsiteY2" fmla="*/ 0 h 1450462"/>
                  <a:gd name="connsiteX3" fmla="*/ 967173 w 996432"/>
                  <a:gd name="connsiteY3" fmla="*/ 1450461 h 1450462"/>
                  <a:gd name="connsiteX4" fmla="*/ 13018 w 996432"/>
                  <a:gd name="connsiteY4" fmla="*/ 1393390 h 1450462"/>
                  <a:gd name="connsiteX0" fmla="*/ 12523 w 995937"/>
                  <a:gd name="connsiteY0" fmla="*/ 1393390 h 1450462"/>
                  <a:gd name="connsiteX1" fmla="*/ 162194 w 995937"/>
                  <a:gd name="connsiteY1" fmla="*/ 0 h 1450462"/>
                  <a:gd name="connsiteX2" fmla="*/ 880261 w 995937"/>
                  <a:gd name="connsiteY2" fmla="*/ 0 h 1450462"/>
                  <a:gd name="connsiteX3" fmla="*/ 966678 w 995937"/>
                  <a:gd name="connsiteY3" fmla="*/ 1450461 h 1450462"/>
                  <a:gd name="connsiteX4" fmla="*/ 12523 w 995937"/>
                  <a:gd name="connsiteY4" fmla="*/ 1393390 h 1450462"/>
                  <a:gd name="connsiteX0" fmla="*/ 12523 w 995937"/>
                  <a:gd name="connsiteY0" fmla="*/ 1432747 h 1489819"/>
                  <a:gd name="connsiteX1" fmla="*/ 162194 w 995937"/>
                  <a:gd name="connsiteY1" fmla="*/ 39357 h 1489819"/>
                  <a:gd name="connsiteX2" fmla="*/ 880261 w 995937"/>
                  <a:gd name="connsiteY2" fmla="*/ 39357 h 1489819"/>
                  <a:gd name="connsiteX3" fmla="*/ 966678 w 995937"/>
                  <a:gd name="connsiteY3" fmla="*/ 1489818 h 1489819"/>
                  <a:gd name="connsiteX4" fmla="*/ 12523 w 995937"/>
                  <a:gd name="connsiteY4" fmla="*/ 1432747 h 1489819"/>
                  <a:gd name="connsiteX0" fmla="*/ 12523 w 995937"/>
                  <a:gd name="connsiteY0" fmla="*/ 1432747 h 1518816"/>
                  <a:gd name="connsiteX1" fmla="*/ 162194 w 995937"/>
                  <a:gd name="connsiteY1" fmla="*/ 39357 h 1518816"/>
                  <a:gd name="connsiteX2" fmla="*/ 880261 w 995937"/>
                  <a:gd name="connsiteY2" fmla="*/ 39357 h 1518816"/>
                  <a:gd name="connsiteX3" fmla="*/ 966678 w 995937"/>
                  <a:gd name="connsiteY3" fmla="*/ 1489818 h 1518816"/>
                  <a:gd name="connsiteX4" fmla="*/ 12523 w 995937"/>
                  <a:gd name="connsiteY4" fmla="*/ 1432747 h 1518816"/>
                  <a:gd name="connsiteX0" fmla="*/ 12523 w 995937"/>
                  <a:gd name="connsiteY0" fmla="*/ 1432747 h 1534940"/>
                  <a:gd name="connsiteX1" fmla="*/ 162194 w 995937"/>
                  <a:gd name="connsiteY1" fmla="*/ 39357 h 1534940"/>
                  <a:gd name="connsiteX2" fmla="*/ 880261 w 995937"/>
                  <a:gd name="connsiteY2" fmla="*/ 39357 h 1534940"/>
                  <a:gd name="connsiteX3" fmla="*/ 966678 w 995937"/>
                  <a:gd name="connsiteY3" fmla="*/ 1489818 h 1534940"/>
                  <a:gd name="connsiteX4" fmla="*/ 12523 w 995937"/>
                  <a:gd name="connsiteY4" fmla="*/ 1432747 h 1534940"/>
                  <a:gd name="connsiteX0" fmla="*/ 12523 w 1003560"/>
                  <a:gd name="connsiteY0" fmla="*/ 1428322 h 1530515"/>
                  <a:gd name="connsiteX1" fmla="*/ 162194 w 1003560"/>
                  <a:gd name="connsiteY1" fmla="*/ 34932 h 1530515"/>
                  <a:gd name="connsiteX2" fmla="*/ 925119 w 1003560"/>
                  <a:gd name="connsiteY2" fmla="*/ 54127 h 1530515"/>
                  <a:gd name="connsiteX3" fmla="*/ 966678 w 1003560"/>
                  <a:gd name="connsiteY3" fmla="*/ 1485393 h 1530515"/>
                  <a:gd name="connsiteX4" fmla="*/ 12523 w 1003560"/>
                  <a:gd name="connsiteY4" fmla="*/ 1428322 h 1530515"/>
                  <a:gd name="connsiteX0" fmla="*/ 12523 w 991671"/>
                  <a:gd name="connsiteY0" fmla="*/ 1428322 h 1530515"/>
                  <a:gd name="connsiteX1" fmla="*/ 162194 w 991671"/>
                  <a:gd name="connsiteY1" fmla="*/ 34932 h 1530515"/>
                  <a:gd name="connsiteX2" fmla="*/ 925119 w 991671"/>
                  <a:gd name="connsiteY2" fmla="*/ 54127 h 1530515"/>
                  <a:gd name="connsiteX3" fmla="*/ 966678 w 991671"/>
                  <a:gd name="connsiteY3" fmla="*/ 1485393 h 1530515"/>
                  <a:gd name="connsiteX4" fmla="*/ 12523 w 991671"/>
                  <a:gd name="connsiteY4" fmla="*/ 1428322 h 1530515"/>
                  <a:gd name="connsiteX0" fmla="*/ 12523 w 990053"/>
                  <a:gd name="connsiteY0" fmla="*/ 1428322 h 1530515"/>
                  <a:gd name="connsiteX1" fmla="*/ 162194 w 990053"/>
                  <a:gd name="connsiteY1" fmla="*/ 34932 h 1530515"/>
                  <a:gd name="connsiteX2" fmla="*/ 925119 w 990053"/>
                  <a:gd name="connsiteY2" fmla="*/ 54127 h 1530515"/>
                  <a:gd name="connsiteX3" fmla="*/ 966678 w 990053"/>
                  <a:gd name="connsiteY3" fmla="*/ 1485393 h 1530515"/>
                  <a:gd name="connsiteX4" fmla="*/ 12523 w 990053"/>
                  <a:gd name="connsiteY4" fmla="*/ 1428322 h 15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0053" h="1530515">
                    <a:moveTo>
                      <a:pt x="12523" y="1428322"/>
                    </a:moveTo>
                    <a:cubicBezTo>
                      <a:pt x="-40980" y="1332536"/>
                      <a:pt x="89837" y="560973"/>
                      <a:pt x="162194" y="34932"/>
                    </a:cubicBezTo>
                    <a:cubicBezTo>
                      <a:pt x="321651" y="-53623"/>
                      <a:pt x="685763" y="54127"/>
                      <a:pt x="925119" y="54127"/>
                    </a:cubicBezTo>
                    <a:cubicBezTo>
                      <a:pt x="850367" y="706018"/>
                      <a:pt x="1057201" y="1090073"/>
                      <a:pt x="966678" y="1485393"/>
                    </a:cubicBezTo>
                    <a:cubicBezTo>
                      <a:pt x="516692" y="1560930"/>
                      <a:pt x="95716" y="1541443"/>
                      <a:pt x="12523" y="142832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8" name="Rettangolo 51">
                <a:extLst>
                  <a:ext uri="{FF2B5EF4-FFF2-40B4-BE49-F238E27FC236}">
                    <a16:creationId xmlns:a16="http://schemas.microsoft.com/office/drawing/2014/main" id="{A5933E88-B1CD-6119-2847-E8EC617FE11E}"/>
                  </a:ext>
                </a:extLst>
              </p:cNvPr>
              <p:cNvSpPr/>
              <p:nvPr/>
            </p:nvSpPr>
            <p:spPr>
              <a:xfrm rot="975309">
                <a:off x="7836195" y="3544231"/>
                <a:ext cx="629296" cy="743701"/>
              </a:xfrm>
              <a:custGeom>
                <a:avLst/>
                <a:gdLst>
                  <a:gd name="connsiteX0" fmla="*/ 0 w 616619"/>
                  <a:gd name="connsiteY0" fmla="*/ 0 h 621814"/>
                  <a:gd name="connsiteX1" fmla="*/ 616619 w 616619"/>
                  <a:gd name="connsiteY1" fmla="*/ 0 h 621814"/>
                  <a:gd name="connsiteX2" fmla="*/ 616619 w 616619"/>
                  <a:gd name="connsiteY2" fmla="*/ 621814 h 621814"/>
                  <a:gd name="connsiteX3" fmla="*/ 0 w 616619"/>
                  <a:gd name="connsiteY3" fmla="*/ 621814 h 621814"/>
                  <a:gd name="connsiteX4" fmla="*/ 0 w 616619"/>
                  <a:gd name="connsiteY4" fmla="*/ 0 h 621814"/>
                  <a:gd name="connsiteX0" fmla="*/ 0 w 616619"/>
                  <a:gd name="connsiteY0" fmla="*/ 0 h 688563"/>
                  <a:gd name="connsiteX1" fmla="*/ 616619 w 616619"/>
                  <a:gd name="connsiteY1" fmla="*/ 0 h 688563"/>
                  <a:gd name="connsiteX2" fmla="*/ 616619 w 616619"/>
                  <a:gd name="connsiteY2" fmla="*/ 621814 h 688563"/>
                  <a:gd name="connsiteX3" fmla="*/ 0 w 616619"/>
                  <a:gd name="connsiteY3" fmla="*/ 621814 h 688563"/>
                  <a:gd name="connsiteX4" fmla="*/ 0 w 616619"/>
                  <a:gd name="connsiteY4" fmla="*/ 0 h 688563"/>
                  <a:gd name="connsiteX0" fmla="*/ 0 w 616619"/>
                  <a:gd name="connsiteY0" fmla="*/ 0 h 708755"/>
                  <a:gd name="connsiteX1" fmla="*/ 616619 w 616619"/>
                  <a:gd name="connsiteY1" fmla="*/ 0 h 708755"/>
                  <a:gd name="connsiteX2" fmla="*/ 616619 w 616619"/>
                  <a:gd name="connsiteY2" fmla="*/ 621814 h 708755"/>
                  <a:gd name="connsiteX3" fmla="*/ 0 w 616619"/>
                  <a:gd name="connsiteY3" fmla="*/ 621814 h 708755"/>
                  <a:gd name="connsiteX4" fmla="*/ 0 w 616619"/>
                  <a:gd name="connsiteY4" fmla="*/ 0 h 708755"/>
                  <a:gd name="connsiteX0" fmla="*/ 0 w 616619"/>
                  <a:gd name="connsiteY0" fmla="*/ 0 h 711984"/>
                  <a:gd name="connsiteX1" fmla="*/ 616619 w 616619"/>
                  <a:gd name="connsiteY1" fmla="*/ 0 h 711984"/>
                  <a:gd name="connsiteX2" fmla="*/ 616619 w 616619"/>
                  <a:gd name="connsiteY2" fmla="*/ 621814 h 711984"/>
                  <a:gd name="connsiteX3" fmla="*/ 0 w 616619"/>
                  <a:gd name="connsiteY3" fmla="*/ 621814 h 711984"/>
                  <a:gd name="connsiteX4" fmla="*/ 0 w 616619"/>
                  <a:gd name="connsiteY4" fmla="*/ 0 h 711984"/>
                  <a:gd name="connsiteX0" fmla="*/ 0 w 616619"/>
                  <a:gd name="connsiteY0" fmla="*/ 0 h 712500"/>
                  <a:gd name="connsiteX1" fmla="*/ 616619 w 616619"/>
                  <a:gd name="connsiteY1" fmla="*/ 0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30030"/>
                  <a:gd name="connsiteY0" fmla="*/ 0 h 712500"/>
                  <a:gd name="connsiteX1" fmla="*/ 630030 w 630030"/>
                  <a:gd name="connsiteY1" fmla="*/ 2440 h 712500"/>
                  <a:gd name="connsiteX2" fmla="*/ 616619 w 630030"/>
                  <a:gd name="connsiteY2" fmla="*/ 621814 h 712500"/>
                  <a:gd name="connsiteX3" fmla="*/ 0 w 630030"/>
                  <a:gd name="connsiteY3" fmla="*/ 621814 h 712500"/>
                  <a:gd name="connsiteX4" fmla="*/ 0 w 630030"/>
                  <a:gd name="connsiteY4" fmla="*/ 0 h 712500"/>
                  <a:gd name="connsiteX0" fmla="*/ 0 w 616619"/>
                  <a:gd name="connsiteY0" fmla="*/ 0 h 712500"/>
                  <a:gd name="connsiteX1" fmla="*/ 583210 w 616619"/>
                  <a:gd name="connsiteY1" fmla="*/ 16091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29296"/>
                  <a:gd name="connsiteY0" fmla="*/ 0 h 712500"/>
                  <a:gd name="connsiteX1" fmla="*/ 629296 w 629296"/>
                  <a:gd name="connsiteY1" fmla="*/ 21703 h 712500"/>
                  <a:gd name="connsiteX2" fmla="*/ 616619 w 629296"/>
                  <a:gd name="connsiteY2" fmla="*/ 621814 h 712500"/>
                  <a:gd name="connsiteX3" fmla="*/ 0 w 629296"/>
                  <a:gd name="connsiteY3" fmla="*/ 621814 h 712500"/>
                  <a:gd name="connsiteX4" fmla="*/ 0 w 629296"/>
                  <a:gd name="connsiteY4" fmla="*/ 0 h 712500"/>
                  <a:gd name="connsiteX0" fmla="*/ 0 w 629296"/>
                  <a:gd name="connsiteY0" fmla="*/ 11210 h 723710"/>
                  <a:gd name="connsiteX1" fmla="*/ 629296 w 629296"/>
                  <a:gd name="connsiteY1" fmla="*/ 32913 h 723710"/>
                  <a:gd name="connsiteX2" fmla="*/ 616619 w 629296"/>
                  <a:gd name="connsiteY2" fmla="*/ 633024 h 723710"/>
                  <a:gd name="connsiteX3" fmla="*/ 0 w 629296"/>
                  <a:gd name="connsiteY3" fmla="*/ 633024 h 723710"/>
                  <a:gd name="connsiteX4" fmla="*/ 0 w 629296"/>
                  <a:gd name="connsiteY4" fmla="*/ 11210 h 723710"/>
                  <a:gd name="connsiteX0" fmla="*/ 0 w 629296"/>
                  <a:gd name="connsiteY0" fmla="*/ 31201 h 743701"/>
                  <a:gd name="connsiteX1" fmla="*/ 629296 w 629296"/>
                  <a:gd name="connsiteY1" fmla="*/ 52904 h 743701"/>
                  <a:gd name="connsiteX2" fmla="*/ 616619 w 629296"/>
                  <a:gd name="connsiteY2" fmla="*/ 653015 h 743701"/>
                  <a:gd name="connsiteX3" fmla="*/ 0 w 629296"/>
                  <a:gd name="connsiteY3" fmla="*/ 653015 h 743701"/>
                  <a:gd name="connsiteX4" fmla="*/ 0 w 629296"/>
                  <a:gd name="connsiteY4" fmla="*/ 31201 h 743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9296" h="743701">
                    <a:moveTo>
                      <a:pt x="0" y="31201"/>
                    </a:moveTo>
                    <a:cubicBezTo>
                      <a:pt x="200260" y="-15942"/>
                      <a:pt x="415878" y="-10414"/>
                      <a:pt x="629296" y="52904"/>
                    </a:cubicBezTo>
                    <a:lnTo>
                      <a:pt x="616619" y="653015"/>
                    </a:lnTo>
                    <a:cubicBezTo>
                      <a:pt x="436182" y="804442"/>
                      <a:pt x="84588" y="739080"/>
                      <a:pt x="0" y="653015"/>
                    </a:cubicBezTo>
                    <a:lnTo>
                      <a:pt x="0" y="31201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9" name="Rettangolo con angoli arrotondati 98">
                <a:extLst>
                  <a:ext uri="{FF2B5EF4-FFF2-40B4-BE49-F238E27FC236}">
                    <a16:creationId xmlns:a16="http://schemas.microsoft.com/office/drawing/2014/main" id="{D487780D-C193-FB5F-EFAC-5BAC9E0960EB}"/>
                  </a:ext>
                </a:extLst>
              </p:cNvPr>
              <p:cNvSpPr/>
              <p:nvPr/>
            </p:nvSpPr>
            <p:spPr>
              <a:xfrm rot="932484">
                <a:off x="7878799" y="3516627"/>
                <a:ext cx="180607" cy="4716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0" name="Rettangolo con angoli arrotondati 99">
                <a:extLst>
                  <a:ext uri="{FF2B5EF4-FFF2-40B4-BE49-F238E27FC236}">
                    <a16:creationId xmlns:a16="http://schemas.microsoft.com/office/drawing/2014/main" id="{896D89C6-3E4D-3987-3D34-D9C5237F86AD}"/>
                  </a:ext>
                </a:extLst>
              </p:cNvPr>
              <p:cNvSpPr/>
              <p:nvPr/>
            </p:nvSpPr>
            <p:spPr>
              <a:xfrm rot="1190323">
                <a:off x="8303944" y="3644241"/>
                <a:ext cx="180607" cy="4716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0" name="Gruppo 59">
              <a:extLst>
                <a:ext uri="{FF2B5EF4-FFF2-40B4-BE49-F238E27FC236}">
                  <a16:creationId xmlns:a16="http://schemas.microsoft.com/office/drawing/2014/main" id="{6394EF96-2D6E-52AB-84AD-3A0540EBA4AF}"/>
                </a:ext>
              </a:extLst>
            </p:cNvPr>
            <p:cNvGrpSpPr/>
            <p:nvPr/>
          </p:nvGrpSpPr>
          <p:grpSpPr>
            <a:xfrm>
              <a:off x="8041251" y="2928707"/>
              <a:ext cx="1512717" cy="787636"/>
              <a:chOff x="8041251" y="3114001"/>
              <a:chExt cx="1453281" cy="798986"/>
            </a:xfrm>
          </p:grpSpPr>
          <p:grpSp>
            <p:nvGrpSpPr>
              <p:cNvPr id="90" name="Gruppo 89">
                <a:extLst>
                  <a:ext uri="{FF2B5EF4-FFF2-40B4-BE49-F238E27FC236}">
                    <a16:creationId xmlns:a16="http://schemas.microsoft.com/office/drawing/2014/main" id="{2CFB1FA3-7E13-24AF-9691-13A1202F50DE}"/>
                  </a:ext>
                </a:extLst>
              </p:cNvPr>
              <p:cNvGrpSpPr/>
              <p:nvPr/>
            </p:nvGrpSpPr>
            <p:grpSpPr>
              <a:xfrm>
                <a:off x="8041251" y="3281209"/>
                <a:ext cx="480577" cy="631778"/>
                <a:chOff x="8017161" y="3295527"/>
                <a:chExt cx="480577" cy="631778"/>
              </a:xfrm>
            </p:grpSpPr>
            <p:sp>
              <p:nvSpPr>
                <p:cNvPr id="95" name="Trapezio 49">
                  <a:extLst>
                    <a:ext uri="{FF2B5EF4-FFF2-40B4-BE49-F238E27FC236}">
                      <a16:creationId xmlns:a16="http://schemas.microsoft.com/office/drawing/2014/main" id="{469BF1B0-99CB-25BF-6AD2-FB7473761E27}"/>
                    </a:ext>
                  </a:extLst>
                </p:cNvPr>
                <p:cNvSpPr/>
                <p:nvPr/>
              </p:nvSpPr>
              <p:spPr>
                <a:xfrm rot="11738135">
                  <a:off x="8017161" y="3295527"/>
                  <a:ext cx="480577" cy="468662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6" name="Ovale 95">
                  <a:extLst>
                    <a:ext uri="{FF2B5EF4-FFF2-40B4-BE49-F238E27FC236}">
                      <a16:creationId xmlns:a16="http://schemas.microsoft.com/office/drawing/2014/main" id="{AFFF1179-8EFC-8B22-F1C0-97BF1E20E778}"/>
                    </a:ext>
                  </a:extLst>
                </p:cNvPr>
                <p:cNvSpPr/>
                <p:nvPr/>
              </p:nvSpPr>
              <p:spPr>
                <a:xfrm>
                  <a:off x="8030019" y="3658676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91" name="Gruppo 90">
                <a:extLst>
                  <a:ext uri="{FF2B5EF4-FFF2-40B4-BE49-F238E27FC236}">
                    <a16:creationId xmlns:a16="http://schemas.microsoft.com/office/drawing/2014/main" id="{CECEF182-DDF4-0AFC-4AF6-224C37DF7604}"/>
                  </a:ext>
                </a:extLst>
              </p:cNvPr>
              <p:cNvGrpSpPr/>
              <p:nvPr/>
            </p:nvGrpSpPr>
            <p:grpSpPr>
              <a:xfrm>
                <a:off x="8992065" y="3239791"/>
                <a:ext cx="502467" cy="641469"/>
                <a:chOff x="8992065" y="3239791"/>
                <a:chExt cx="502467" cy="641469"/>
              </a:xfrm>
            </p:grpSpPr>
            <p:sp>
              <p:nvSpPr>
                <p:cNvPr id="93" name="Trapezio 49">
                  <a:extLst>
                    <a:ext uri="{FF2B5EF4-FFF2-40B4-BE49-F238E27FC236}">
                      <a16:creationId xmlns:a16="http://schemas.microsoft.com/office/drawing/2014/main" id="{326D73B0-6240-865F-FFDC-EC9AA1454B52}"/>
                    </a:ext>
                  </a:extLst>
                </p:cNvPr>
                <p:cNvSpPr/>
                <p:nvPr/>
              </p:nvSpPr>
              <p:spPr>
                <a:xfrm rot="9729401" flipH="1">
                  <a:off x="8992065" y="3239791"/>
                  <a:ext cx="502467" cy="507508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4" name="Ovale 93">
                  <a:extLst>
                    <a:ext uri="{FF2B5EF4-FFF2-40B4-BE49-F238E27FC236}">
                      <a16:creationId xmlns:a16="http://schemas.microsoft.com/office/drawing/2014/main" id="{70BD104F-FC3F-5A25-5814-F168C29DAD76}"/>
                    </a:ext>
                  </a:extLst>
                </p:cNvPr>
                <p:cNvSpPr/>
                <p:nvPr/>
              </p:nvSpPr>
              <p:spPr>
                <a:xfrm>
                  <a:off x="9207716" y="3612631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92" name="Esagono 45">
                <a:extLst>
                  <a:ext uri="{FF2B5EF4-FFF2-40B4-BE49-F238E27FC236}">
                    <a16:creationId xmlns:a16="http://schemas.microsoft.com/office/drawing/2014/main" id="{89A16AA3-F888-884D-0C72-67C0549D0527}"/>
                  </a:ext>
                </a:extLst>
              </p:cNvPr>
              <p:cNvSpPr/>
              <p:nvPr/>
            </p:nvSpPr>
            <p:spPr>
              <a:xfrm>
                <a:off x="8240379" y="3114001"/>
                <a:ext cx="997854" cy="678990"/>
              </a:xfrm>
              <a:custGeom>
                <a:avLst/>
                <a:gdLst>
                  <a:gd name="connsiteX0" fmla="*/ 0 w 880368"/>
                  <a:gd name="connsiteY0" fmla="*/ 414515 h 829030"/>
                  <a:gd name="connsiteX1" fmla="*/ 207258 w 880368"/>
                  <a:gd name="connsiteY1" fmla="*/ 0 h 829030"/>
                  <a:gd name="connsiteX2" fmla="*/ 673111 w 880368"/>
                  <a:gd name="connsiteY2" fmla="*/ 0 h 829030"/>
                  <a:gd name="connsiteX3" fmla="*/ 880368 w 880368"/>
                  <a:gd name="connsiteY3" fmla="*/ 414515 h 829030"/>
                  <a:gd name="connsiteX4" fmla="*/ 673111 w 880368"/>
                  <a:gd name="connsiteY4" fmla="*/ 829030 h 829030"/>
                  <a:gd name="connsiteX5" fmla="*/ 207258 w 880368"/>
                  <a:gd name="connsiteY5" fmla="*/ 829030 h 829030"/>
                  <a:gd name="connsiteX6" fmla="*/ 0 w 880368"/>
                  <a:gd name="connsiteY6" fmla="*/ 414515 h 829030"/>
                  <a:gd name="connsiteX0" fmla="*/ 0 w 886471"/>
                  <a:gd name="connsiteY0" fmla="*/ 414515 h 829030"/>
                  <a:gd name="connsiteX1" fmla="*/ 207258 w 886471"/>
                  <a:gd name="connsiteY1" fmla="*/ 0 h 829030"/>
                  <a:gd name="connsiteX2" fmla="*/ 886471 w 886471"/>
                  <a:gd name="connsiteY2" fmla="*/ 251460 h 829030"/>
                  <a:gd name="connsiteX3" fmla="*/ 880368 w 886471"/>
                  <a:gd name="connsiteY3" fmla="*/ 414515 h 829030"/>
                  <a:gd name="connsiteX4" fmla="*/ 673111 w 886471"/>
                  <a:gd name="connsiteY4" fmla="*/ 829030 h 829030"/>
                  <a:gd name="connsiteX5" fmla="*/ 207258 w 886471"/>
                  <a:gd name="connsiteY5" fmla="*/ 829030 h 829030"/>
                  <a:gd name="connsiteX6" fmla="*/ 0 w 886471"/>
                  <a:gd name="connsiteY6" fmla="*/ 414515 h 829030"/>
                  <a:gd name="connsiteX0" fmla="*/ 0 w 886471"/>
                  <a:gd name="connsiteY0" fmla="*/ 163055 h 577570"/>
                  <a:gd name="connsiteX1" fmla="*/ 9138 w 886471"/>
                  <a:gd name="connsiteY1" fmla="*/ 15240 h 577570"/>
                  <a:gd name="connsiteX2" fmla="*/ 886471 w 886471"/>
                  <a:gd name="connsiteY2" fmla="*/ 0 h 577570"/>
                  <a:gd name="connsiteX3" fmla="*/ 880368 w 886471"/>
                  <a:gd name="connsiteY3" fmla="*/ 163055 h 577570"/>
                  <a:gd name="connsiteX4" fmla="*/ 673111 w 886471"/>
                  <a:gd name="connsiteY4" fmla="*/ 577570 h 577570"/>
                  <a:gd name="connsiteX5" fmla="*/ 207258 w 886471"/>
                  <a:gd name="connsiteY5" fmla="*/ 577570 h 577570"/>
                  <a:gd name="connsiteX6" fmla="*/ 0 w 886471"/>
                  <a:gd name="connsiteY6" fmla="*/ 163055 h 57757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673111 w 886471"/>
                  <a:gd name="connsiteY4" fmla="*/ 57757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6471" h="585190">
                    <a:moveTo>
                      <a:pt x="0" y="163055"/>
                    </a:moveTo>
                    <a:lnTo>
                      <a:pt x="9138" y="15240"/>
                    </a:lnTo>
                    <a:cubicBezTo>
                      <a:pt x="435102" y="157347"/>
                      <a:pt x="487211" y="181705"/>
                      <a:pt x="886471" y="0"/>
                    </a:cubicBezTo>
                    <a:lnTo>
                      <a:pt x="880368" y="163055"/>
                    </a:lnTo>
                    <a:cubicBezTo>
                      <a:pt x="621142" y="287485"/>
                      <a:pt x="564689" y="300388"/>
                      <a:pt x="528331" y="585190"/>
                    </a:cubicBezTo>
                    <a:lnTo>
                      <a:pt x="367278" y="585190"/>
                    </a:lnTo>
                    <a:cubicBezTo>
                      <a:pt x="293336" y="421618"/>
                      <a:pt x="364310" y="330077"/>
                      <a:pt x="0" y="16305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61" name="Rettangolo con angoli arrotondati 60">
              <a:extLst>
                <a:ext uri="{FF2B5EF4-FFF2-40B4-BE49-F238E27FC236}">
                  <a16:creationId xmlns:a16="http://schemas.microsoft.com/office/drawing/2014/main" id="{D47E783F-91FD-72EA-0ABE-4E335C7BCC67}"/>
                </a:ext>
              </a:extLst>
            </p:cNvPr>
            <p:cNvSpPr/>
            <p:nvPr/>
          </p:nvSpPr>
          <p:spPr>
            <a:xfrm rot="219375">
              <a:off x="9441768" y="3377001"/>
              <a:ext cx="187993" cy="46493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2" name="Figura a mano libera: forma 61">
              <a:extLst>
                <a:ext uri="{FF2B5EF4-FFF2-40B4-BE49-F238E27FC236}">
                  <a16:creationId xmlns:a16="http://schemas.microsoft.com/office/drawing/2014/main" id="{43AD9484-C19F-473E-F94A-F62D8894C45E}"/>
                </a:ext>
              </a:extLst>
            </p:cNvPr>
            <p:cNvSpPr/>
            <p:nvPr/>
          </p:nvSpPr>
          <p:spPr>
            <a:xfrm>
              <a:off x="7044091" y="6172220"/>
              <a:ext cx="936909" cy="296342"/>
            </a:xfrm>
            <a:custGeom>
              <a:avLst/>
              <a:gdLst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95300 w 857250"/>
                <a:gd name="connsiteY2" fmla="*/ 18669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83870 w 857250"/>
                <a:gd name="connsiteY2" fmla="*/ 16002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252004"/>
                <a:gd name="connsiteX1" fmla="*/ 72390 w 857250"/>
                <a:gd name="connsiteY1" fmla="*/ 3810 h 252004"/>
                <a:gd name="connsiteX2" fmla="*/ 483870 w 857250"/>
                <a:gd name="connsiteY2" fmla="*/ 160020 h 252004"/>
                <a:gd name="connsiteX3" fmla="*/ 811530 w 857250"/>
                <a:gd name="connsiteY3" fmla="*/ 0 h 252004"/>
                <a:gd name="connsiteX4" fmla="*/ 857250 w 857250"/>
                <a:gd name="connsiteY4" fmla="*/ 186690 h 252004"/>
                <a:gd name="connsiteX5" fmla="*/ 0 w 857250"/>
                <a:gd name="connsiteY5" fmla="*/ 129540 h 252004"/>
                <a:gd name="connsiteX0" fmla="*/ 313 w 857563"/>
                <a:gd name="connsiteY0" fmla="*/ 129540 h 276462"/>
                <a:gd name="connsiteX1" fmla="*/ 72703 w 857563"/>
                <a:gd name="connsiteY1" fmla="*/ 3810 h 276462"/>
                <a:gd name="connsiteX2" fmla="*/ 484183 w 857563"/>
                <a:gd name="connsiteY2" fmla="*/ 160020 h 276462"/>
                <a:gd name="connsiteX3" fmla="*/ 811843 w 857563"/>
                <a:gd name="connsiteY3" fmla="*/ 0 h 276462"/>
                <a:gd name="connsiteX4" fmla="*/ 857563 w 857563"/>
                <a:gd name="connsiteY4" fmla="*/ 186690 h 276462"/>
                <a:gd name="connsiteX5" fmla="*/ 313 w 857563"/>
                <a:gd name="connsiteY5" fmla="*/ 129540 h 276462"/>
                <a:gd name="connsiteX0" fmla="*/ 4085 w 861335"/>
                <a:gd name="connsiteY0" fmla="*/ 129540 h 276462"/>
                <a:gd name="connsiteX1" fmla="*/ 76475 w 861335"/>
                <a:gd name="connsiteY1" fmla="*/ 3810 h 276462"/>
                <a:gd name="connsiteX2" fmla="*/ 487955 w 861335"/>
                <a:gd name="connsiteY2" fmla="*/ 160020 h 276462"/>
                <a:gd name="connsiteX3" fmla="*/ 815615 w 861335"/>
                <a:gd name="connsiteY3" fmla="*/ 0 h 276462"/>
                <a:gd name="connsiteX4" fmla="*/ 861335 w 861335"/>
                <a:gd name="connsiteY4" fmla="*/ 186690 h 276462"/>
                <a:gd name="connsiteX5" fmla="*/ 4085 w 861335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3690 h 300612"/>
                <a:gd name="connsiteX1" fmla="*/ 78760 w 887664"/>
                <a:gd name="connsiteY1" fmla="*/ 27960 h 300612"/>
                <a:gd name="connsiteX2" fmla="*/ 490240 w 887664"/>
                <a:gd name="connsiteY2" fmla="*/ 184170 h 300612"/>
                <a:gd name="connsiteX3" fmla="*/ 817900 w 887664"/>
                <a:gd name="connsiteY3" fmla="*/ 24150 h 300612"/>
                <a:gd name="connsiteX4" fmla="*/ 863620 w 887664"/>
                <a:gd name="connsiteY4" fmla="*/ 210840 h 300612"/>
                <a:gd name="connsiteX5" fmla="*/ 6370 w 887664"/>
                <a:gd name="connsiteY5" fmla="*/ 153690 h 30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7664" h="300612">
                  <a:moveTo>
                    <a:pt x="6370" y="153690"/>
                  </a:moveTo>
                  <a:cubicBezTo>
                    <a:pt x="-15220" y="88920"/>
                    <a:pt x="20340" y="73680"/>
                    <a:pt x="78760" y="27960"/>
                  </a:cubicBezTo>
                  <a:cubicBezTo>
                    <a:pt x="166390" y="11450"/>
                    <a:pt x="337840" y="196870"/>
                    <a:pt x="490240" y="184170"/>
                  </a:cubicBezTo>
                  <a:cubicBezTo>
                    <a:pt x="637560" y="161310"/>
                    <a:pt x="769640" y="-74910"/>
                    <a:pt x="817900" y="24150"/>
                  </a:cubicBezTo>
                  <a:cubicBezTo>
                    <a:pt x="894100" y="67330"/>
                    <a:pt x="905530" y="171470"/>
                    <a:pt x="863620" y="210840"/>
                  </a:cubicBezTo>
                  <a:cubicBezTo>
                    <a:pt x="535960" y="378480"/>
                    <a:pt x="-8870" y="283230"/>
                    <a:pt x="6370" y="15369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63" name="Gruppo 62">
              <a:extLst>
                <a:ext uri="{FF2B5EF4-FFF2-40B4-BE49-F238E27FC236}">
                  <a16:creationId xmlns:a16="http://schemas.microsoft.com/office/drawing/2014/main" id="{D3595133-66FB-5EB3-2CEB-E720E0ECF348}"/>
                </a:ext>
              </a:extLst>
            </p:cNvPr>
            <p:cNvGrpSpPr/>
            <p:nvPr/>
          </p:nvGrpSpPr>
          <p:grpSpPr>
            <a:xfrm>
              <a:off x="7901889" y="0"/>
              <a:ext cx="1596071" cy="1208973"/>
              <a:chOff x="1553252" y="1735995"/>
              <a:chExt cx="1533360" cy="1226394"/>
            </a:xfrm>
          </p:grpSpPr>
          <p:sp>
            <p:nvSpPr>
              <p:cNvPr id="79" name="Esagono 91">
                <a:extLst>
                  <a:ext uri="{FF2B5EF4-FFF2-40B4-BE49-F238E27FC236}">
                    <a16:creationId xmlns:a16="http://schemas.microsoft.com/office/drawing/2014/main" id="{5DF51F90-88DE-12E3-8090-00E9F1614FB8}"/>
                  </a:ext>
                </a:extLst>
              </p:cNvPr>
              <p:cNvSpPr/>
              <p:nvPr/>
            </p:nvSpPr>
            <p:spPr>
              <a:xfrm rot="16200000">
                <a:off x="1770553" y="1646330"/>
                <a:ext cx="1098758" cy="1533360"/>
              </a:xfrm>
              <a:custGeom>
                <a:avLst/>
                <a:gdLst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68986 h 1502413"/>
                  <a:gd name="connsiteX1" fmla="*/ 202896 w 1182033"/>
                  <a:gd name="connsiteY1" fmla="*/ 35559 h 1502413"/>
                  <a:gd name="connsiteX2" fmla="*/ 979137 w 1182033"/>
                  <a:gd name="connsiteY2" fmla="*/ 35559 h 1502413"/>
                  <a:gd name="connsiteX3" fmla="*/ 1182033 w 1182033"/>
                  <a:gd name="connsiteY3" fmla="*/ 768986 h 1502413"/>
                  <a:gd name="connsiteX4" fmla="*/ 979137 w 1182033"/>
                  <a:gd name="connsiteY4" fmla="*/ 1502413 h 1502413"/>
                  <a:gd name="connsiteX5" fmla="*/ 202896 w 1182033"/>
                  <a:gd name="connsiteY5" fmla="*/ 1502413 h 1502413"/>
                  <a:gd name="connsiteX6" fmla="*/ 0 w 1182033"/>
                  <a:gd name="connsiteY6" fmla="*/ 768986 h 1502413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56364"/>
                  <a:gd name="connsiteX1" fmla="*/ 202896 w 1182033"/>
                  <a:gd name="connsiteY1" fmla="*/ 53102 h 1556364"/>
                  <a:gd name="connsiteX2" fmla="*/ 979137 w 1182033"/>
                  <a:gd name="connsiteY2" fmla="*/ 53102 h 1556364"/>
                  <a:gd name="connsiteX3" fmla="*/ 1182033 w 1182033"/>
                  <a:gd name="connsiteY3" fmla="*/ 786529 h 1556364"/>
                  <a:gd name="connsiteX4" fmla="*/ 979137 w 1182033"/>
                  <a:gd name="connsiteY4" fmla="*/ 1519956 h 1556364"/>
                  <a:gd name="connsiteX5" fmla="*/ 202896 w 1182033"/>
                  <a:gd name="connsiteY5" fmla="*/ 1519956 h 1556364"/>
                  <a:gd name="connsiteX6" fmla="*/ 0 w 1182033"/>
                  <a:gd name="connsiteY6" fmla="*/ 786529 h 1556364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1824 w 1183857"/>
                  <a:gd name="connsiteY0" fmla="*/ 786529 h 1577877"/>
                  <a:gd name="connsiteX1" fmla="*/ 204720 w 1183857"/>
                  <a:gd name="connsiteY1" fmla="*/ 53102 h 1577877"/>
                  <a:gd name="connsiteX2" fmla="*/ 980961 w 1183857"/>
                  <a:gd name="connsiteY2" fmla="*/ 53102 h 1577877"/>
                  <a:gd name="connsiteX3" fmla="*/ 1183857 w 1183857"/>
                  <a:gd name="connsiteY3" fmla="*/ 786529 h 1577877"/>
                  <a:gd name="connsiteX4" fmla="*/ 980961 w 1183857"/>
                  <a:gd name="connsiteY4" fmla="*/ 1519956 h 1577877"/>
                  <a:gd name="connsiteX5" fmla="*/ 204720 w 1183857"/>
                  <a:gd name="connsiteY5" fmla="*/ 1519956 h 1577877"/>
                  <a:gd name="connsiteX6" fmla="*/ 1824 w 1183857"/>
                  <a:gd name="connsiteY6" fmla="*/ 786529 h 1577877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0 w 1142683"/>
                  <a:gd name="connsiteY0" fmla="*/ 786530 h 1577877"/>
                  <a:gd name="connsiteX1" fmla="*/ 163546 w 1142683"/>
                  <a:gd name="connsiteY1" fmla="*/ 53102 h 1577877"/>
                  <a:gd name="connsiteX2" fmla="*/ 939787 w 1142683"/>
                  <a:gd name="connsiteY2" fmla="*/ 53102 h 1577877"/>
                  <a:gd name="connsiteX3" fmla="*/ 1142683 w 1142683"/>
                  <a:gd name="connsiteY3" fmla="*/ 786529 h 1577877"/>
                  <a:gd name="connsiteX4" fmla="*/ 939787 w 1142683"/>
                  <a:gd name="connsiteY4" fmla="*/ 1519956 h 1577877"/>
                  <a:gd name="connsiteX5" fmla="*/ 163546 w 1142683"/>
                  <a:gd name="connsiteY5" fmla="*/ 1519956 h 1577877"/>
                  <a:gd name="connsiteX6" fmla="*/ 0 w 1142683"/>
                  <a:gd name="connsiteY6" fmla="*/ 786530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4813" h="1577877">
                    <a:moveTo>
                      <a:pt x="0" y="802212"/>
                    </a:moveTo>
                    <a:cubicBezTo>
                      <a:pt x="2892" y="314279"/>
                      <a:pt x="99472" y="413789"/>
                      <a:pt x="155676" y="53102"/>
                    </a:cubicBezTo>
                    <a:cubicBezTo>
                      <a:pt x="393468" y="-7858"/>
                      <a:pt x="663645" y="-26906"/>
                      <a:pt x="931917" y="53102"/>
                    </a:cubicBezTo>
                    <a:cubicBezTo>
                      <a:pt x="972881" y="442361"/>
                      <a:pt x="1090041" y="500146"/>
                      <a:pt x="1134813" y="786529"/>
                    </a:cubicBezTo>
                    <a:cubicBezTo>
                      <a:pt x="1097663" y="1097683"/>
                      <a:pt x="955736" y="1126893"/>
                      <a:pt x="931917" y="1519956"/>
                    </a:cubicBezTo>
                    <a:cubicBezTo>
                      <a:pt x="570302" y="1601874"/>
                      <a:pt x="523010" y="1592349"/>
                      <a:pt x="155676" y="1519956"/>
                    </a:cubicBezTo>
                    <a:cubicBezTo>
                      <a:pt x="133768" y="1199286"/>
                      <a:pt x="5685" y="1310135"/>
                      <a:pt x="0" y="80221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80" name="Gruppo 79">
                <a:extLst>
                  <a:ext uri="{FF2B5EF4-FFF2-40B4-BE49-F238E27FC236}">
                    <a16:creationId xmlns:a16="http://schemas.microsoft.com/office/drawing/2014/main" id="{DDB0B367-246D-AB2E-1CCD-BA862E560AED}"/>
                  </a:ext>
                </a:extLst>
              </p:cNvPr>
              <p:cNvGrpSpPr/>
              <p:nvPr/>
            </p:nvGrpSpPr>
            <p:grpSpPr>
              <a:xfrm>
                <a:off x="1827580" y="1735995"/>
                <a:ext cx="984703" cy="1129404"/>
                <a:chOff x="1827580" y="1735995"/>
                <a:chExt cx="984703" cy="1129404"/>
              </a:xfrm>
            </p:grpSpPr>
            <p:sp>
              <p:nvSpPr>
                <p:cNvPr id="81" name="Pentagono 94">
                  <a:extLst>
                    <a:ext uri="{FF2B5EF4-FFF2-40B4-BE49-F238E27FC236}">
                      <a16:creationId xmlns:a16="http://schemas.microsoft.com/office/drawing/2014/main" id="{7CBA1A8A-1A05-9799-87A0-347BEE28291D}"/>
                    </a:ext>
                  </a:extLst>
                </p:cNvPr>
                <p:cNvSpPr/>
                <p:nvPr/>
              </p:nvSpPr>
              <p:spPr>
                <a:xfrm>
                  <a:off x="1827580" y="1863630"/>
                  <a:ext cx="984703" cy="502514"/>
                </a:xfrm>
                <a:custGeom>
                  <a:avLst/>
                  <a:gdLst>
                    <a:gd name="connsiteX0" fmla="*/ 1 w 1050012"/>
                    <a:gd name="connsiteY0" fmla="*/ 206866 h 541583"/>
                    <a:gd name="connsiteX1" fmla="*/ 525006 w 1050012"/>
                    <a:gd name="connsiteY1" fmla="*/ 0 h 541583"/>
                    <a:gd name="connsiteX2" fmla="*/ 1050011 w 1050012"/>
                    <a:gd name="connsiteY2" fmla="*/ 206866 h 541583"/>
                    <a:gd name="connsiteX3" fmla="*/ 849477 w 1050012"/>
                    <a:gd name="connsiteY3" fmla="*/ 541582 h 541583"/>
                    <a:gd name="connsiteX4" fmla="*/ 200535 w 1050012"/>
                    <a:gd name="connsiteY4" fmla="*/ 541582 h 541583"/>
                    <a:gd name="connsiteX5" fmla="*/ 1 w 1050012"/>
                    <a:gd name="connsiteY5" fmla="*/ 206866 h 541583"/>
                    <a:gd name="connsiteX0" fmla="*/ 0 w 1050010"/>
                    <a:gd name="connsiteY0" fmla="*/ 95106 h 429822"/>
                    <a:gd name="connsiteX1" fmla="*/ 547865 w 1050010"/>
                    <a:gd name="connsiteY1" fmla="*/ 0 h 429822"/>
                    <a:gd name="connsiteX2" fmla="*/ 1050010 w 1050010"/>
                    <a:gd name="connsiteY2" fmla="*/ 95106 h 429822"/>
                    <a:gd name="connsiteX3" fmla="*/ 849476 w 1050010"/>
                    <a:gd name="connsiteY3" fmla="*/ 429822 h 429822"/>
                    <a:gd name="connsiteX4" fmla="*/ 200534 w 1050010"/>
                    <a:gd name="connsiteY4" fmla="*/ 429822 h 429822"/>
                    <a:gd name="connsiteX5" fmla="*/ 0 w 1050010"/>
                    <a:gd name="connsiteY5" fmla="*/ 95106 h 429822"/>
                    <a:gd name="connsiteX0" fmla="*/ 0 w 1050010"/>
                    <a:gd name="connsiteY0" fmla="*/ 163686 h 498402"/>
                    <a:gd name="connsiteX1" fmla="*/ 525005 w 1050010"/>
                    <a:gd name="connsiteY1" fmla="*/ 0 h 498402"/>
                    <a:gd name="connsiteX2" fmla="*/ 1050010 w 1050010"/>
                    <a:gd name="connsiteY2" fmla="*/ 163686 h 498402"/>
                    <a:gd name="connsiteX3" fmla="*/ 849476 w 1050010"/>
                    <a:gd name="connsiteY3" fmla="*/ 498402 h 498402"/>
                    <a:gd name="connsiteX4" fmla="*/ 200534 w 1050010"/>
                    <a:gd name="connsiteY4" fmla="*/ 498402 h 498402"/>
                    <a:gd name="connsiteX5" fmla="*/ 0 w 105001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9840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5014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75542"/>
                    <a:gd name="connsiteX1" fmla="*/ 525005 w 1019530"/>
                    <a:gd name="connsiteY1" fmla="*/ 0 h 475542"/>
                    <a:gd name="connsiteX2" fmla="*/ 1019530 w 1019530"/>
                    <a:gd name="connsiteY2" fmla="*/ 178926 h 475542"/>
                    <a:gd name="connsiteX3" fmla="*/ 849476 w 1019530"/>
                    <a:gd name="connsiteY3" fmla="*/ 450142 h 475542"/>
                    <a:gd name="connsiteX4" fmla="*/ 205614 w 1019530"/>
                    <a:gd name="connsiteY4" fmla="*/ 475542 h 475542"/>
                    <a:gd name="connsiteX5" fmla="*/ 0 w 1019530"/>
                    <a:gd name="connsiteY5" fmla="*/ 163686 h 475542"/>
                    <a:gd name="connsiteX0" fmla="*/ 0 w 1019530"/>
                    <a:gd name="connsiteY0" fmla="*/ 163686 h 480622"/>
                    <a:gd name="connsiteX1" fmla="*/ 525005 w 1019530"/>
                    <a:gd name="connsiteY1" fmla="*/ 0 h 480622"/>
                    <a:gd name="connsiteX2" fmla="*/ 1019530 w 1019530"/>
                    <a:gd name="connsiteY2" fmla="*/ 178926 h 480622"/>
                    <a:gd name="connsiteX3" fmla="*/ 811376 w 1019530"/>
                    <a:gd name="connsiteY3" fmla="*/ 480622 h 480622"/>
                    <a:gd name="connsiteX4" fmla="*/ 205614 w 1019530"/>
                    <a:gd name="connsiteY4" fmla="*/ 475542 h 480622"/>
                    <a:gd name="connsiteX5" fmla="*/ 0 w 1019530"/>
                    <a:gd name="connsiteY5" fmla="*/ 16368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38 w 973948"/>
                    <a:gd name="connsiteY0" fmla="*/ 184006 h 480622"/>
                    <a:gd name="connsiteX1" fmla="*/ 479423 w 973948"/>
                    <a:gd name="connsiteY1" fmla="*/ 0 h 480622"/>
                    <a:gd name="connsiteX2" fmla="*/ 973948 w 973948"/>
                    <a:gd name="connsiteY2" fmla="*/ 178926 h 480622"/>
                    <a:gd name="connsiteX3" fmla="*/ 765794 w 973948"/>
                    <a:gd name="connsiteY3" fmla="*/ 480622 h 480622"/>
                    <a:gd name="connsiteX4" fmla="*/ 160032 w 973948"/>
                    <a:gd name="connsiteY4" fmla="*/ 475542 h 480622"/>
                    <a:gd name="connsiteX5" fmla="*/ 138 w 973948"/>
                    <a:gd name="connsiteY5" fmla="*/ 184006 h 480622"/>
                    <a:gd name="connsiteX0" fmla="*/ 138 w 973948"/>
                    <a:gd name="connsiteY0" fmla="*/ 184006 h 497603"/>
                    <a:gd name="connsiteX1" fmla="*/ 479423 w 973948"/>
                    <a:gd name="connsiteY1" fmla="*/ 0 h 497603"/>
                    <a:gd name="connsiteX2" fmla="*/ 973948 w 973948"/>
                    <a:gd name="connsiteY2" fmla="*/ 178926 h 497603"/>
                    <a:gd name="connsiteX3" fmla="*/ 765794 w 973948"/>
                    <a:gd name="connsiteY3" fmla="*/ 480622 h 497603"/>
                    <a:gd name="connsiteX4" fmla="*/ 160032 w 973948"/>
                    <a:gd name="connsiteY4" fmla="*/ 475542 h 497603"/>
                    <a:gd name="connsiteX5" fmla="*/ 138 w 973948"/>
                    <a:gd name="connsiteY5" fmla="*/ 184006 h 497603"/>
                    <a:gd name="connsiteX0" fmla="*/ 252 w 974062"/>
                    <a:gd name="connsiteY0" fmla="*/ 184006 h 497603"/>
                    <a:gd name="connsiteX1" fmla="*/ 479537 w 974062"/>
                    <a:gd name="connsiteY1" fmla="*/ 0 h 497603"/>
                    <a:gd name="connsiteX2" fmla="*/ 974062 w 974062"/>
                    <a:gd name="connsiteY2" fmla="*/ 178926 h 497603"/>
                    <a:gd name="connsiteX3" fmla="*/ 765908 w 974062"/>
                    <a:gd name="connsiteY3" fmla="*/ 480622 h 497603"/>
                    <a:gd name="connsiteX4" fmla="*/ 160146 w 974062"/>
                    <a:gd name="connsiteY4" fmla="*/ 475542 h 497603"/>
                    <a:gd name="connsiteX5" fmla="*/ 252 w 974062"/>
                    <a:gd name="connsiteY5" fmla="*/ 184006 h 497603"/>
                    <a:gd name="connsiteX0" fmla="*/ 164 w 973974"/>
                    <a:gd name="connsiteY0" fmla="*/ 184006 h 497603"/>
                    <a:gd name="connsiteX1" fmla="*/ 479449 w 973974"/>
                    <a:gd name="connsiteY1" fmla="*/ 0 h 497603"/>
                    <a:gd name="connsiteX2" fmla="*/ 973974 w 973974"/>
                    <a:gd name="connsiteY2" fmla="*/ 178926 h 497603"/>
                    <a:gd name="connsiteX3" fmla="*/ 765820 w 973974"/>
                    <a:gd name="connsiteY3" fmla="*/ 480622 h 497603"/>
                    <a:gd name="connsiteX4" fmla="*/ 160058 w 973974"/>
                    <a:gd name="connsiteY4" fmla="*/ 475542 h 497603"/>
                    <a:gd name="connsiteX5" fmla="*/ 164 w 973974"/>
                    <a:gd name="connsiteY5" fmla="*/ 184006 h 497603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2514"/>
                    <a:gd name="connsiteX1" fmla="*/ 479449 w 973974"/>
                    <a:gd name="connsiteY1" fmla="*/ 0 h 502514"/>
                    <a:gd name="connsiteX2" fmla="*/ 973974 w 973974"/>
                    <a:gd name="connsiteY2" fmla="*/ 178926 h 502514"/>
                    <a:gd name="connsiteX3" fmla="*/ 765820 w 973974"/>
                    <a:gd name="connsiteY3" fmla="*/ 480622 h 502514"/>
                    <a:gd name="connsiteX4" fmla="*/ 160058 w 973974"/>
                    <a:gd name="connsiteY4" fmla="*/ 475542 h 502514"/>
                    <a:gd name="connsiteX5" fmla="*/ 164 w 973974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16 h 502524"/>
                    <a:gd name="connsiteX1" fmla="*/ 479449 w 984703"/>
                    <a:gd name="connsiteY1" fmla="*/ 10 h 502524"/>
                    <a:gd name="connsiteX2" fmla="*/ 973974 w 984703"/>
                    <a:gd name="connsiteY2" fmla="*/ 178936 h 502524"/>
                    <a:gd name="connsiteX3" fmla="*/ 765820 w 984703"/>
                    <a:gd name="connsiteY3" fmla="*/ 480632 h 502524"/>
                    <a:gd name="connsiteX4" fmla="*/ 160058 w 984703"/>
                    <a:gd name="connsiteY4" fmla="*/ 475552 h 502524"/>
                    <a:gd name="connsiteX5" fmla="*/ 164 w 984703"/>
                    <a:gd name="connsiteY5" fmla="*/ 184016 h 50252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921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84703" h="502514">
                      <a:moveTo>
                        <a:pt x="164" y="184006"/>
                      </a:moveTo>
                      <a:cubicBezTo>
                        <a:pt x="20226" y="127751"/>
                        <a:pt x="301907" y="10535"/>
                        <a:pt x="492149" y="0"/>
                      </a:cubicBezTo>
                      <a:cubicBezTo>
                        <a:pt x="776371" y="8842"/>
                        <a:pt x="951372" y="124364"/>
                        <a:pt x="973974" y="178926"/>
                      </a:cubicBezTo>
                      <a:cubicBezTo>
                        <a:pt x="990949" y="210911"/>
                        <a:pt x="1020625" y="441017"/>
                        <a:pt x="765820" y="480622"/>
                      </a:cubicBezTo>
                      <a:cubicBezTo>
                        <a:pt x="698519" y="496709"/>
                        <a:pt x="306099" y="522955"/>
                        <a:pt x="160058" y="475542"/>
                      </a:cubicBezTo>
                      <a:cubicBezTo>
                        <a:pt x="111840" y="457103"/>
                        <a:pt x="-4958" y="469145"/>
                        <a:pt x="164" y="184006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82" name="Gruppo 81">
                  <a:extLst>
                    <a:ext uri="{FF2B5EF4-FFF2-40B4-BE49-F238E27FC236}">
                      <a16:creationId xmlns:a16="http://schemas.microsoft.com/office/drawing/2014/main" id="{EAAC6185-9E43-53EE-B2BF-99F06306F280}"/>
                    </a:ext>
                  </a:extLst>
                </p:cNvPr>
                <p:cNvGrpSpPr/>
                <p:nvPr/>
              </p:nvGrpSpPr>
              <p:grpSpPr>
                <a:xfrm>
                  <a:off x="1933690" y="2420226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88" name="Ovale 87">
                    <a:extLst>
                      <a:ext uri="{FF2B5EF4-FFF2-40B4-BE49-F238E27FC236}">
                        <a16:creationId xmlns:a16="http://schemas.microsoft.com/office/drawing/2014/main" id="{DBBE167D-86D1-921B-B1CD-3A0CFFA495A7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89" name="Ovale 88">
                    <a:extLst>
                      <a:ext uri="{FF2B5EF4-FFF2-40B4-BE49-F238E27FC236}">
                        <a16:creationId xmlns:a16="http://schemas.microsoft.com/office/drawing/2014/main" id="{0D5A3617-600D-6D5B-2C58-AC5478E78B37}"/>
                      </a:ext>
                    </a:extLst>
                  </p:cNvPr>
                  <p:cNvSpPr/>
                  <p:nvPr/>
                </p:nvSpPr>
                <p:spPr>
                  <a:xfrm>
                    <a:off x="3701366" y="1634951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83" name="Trapezio 82">
                  <a:extLst>
                    <a:ext uri="{FF2B5EF4-FFF2-40B4-BE49-F238E27FC236}">
                      <a16:creationId xmlns:a16="http://schemas.microsoft.com/office/drawing/2014/main" id="{261E67BC-D97F-83ED-6DEC-60E8B34D02CF}"/>
                    </a:ext>
                  </a:extLst>
                </p:cNvPr>
                <p:cNvSpPr/>
                <p:nvPr/>
              </p:nvSpPr>
              <p:spPr>
                <a:xfrm rot="10800000">
                  <a:off x="2282428" y="2812059"/>
                  <a:ext cx="68580" cy="53340"/>
                </a:xfrm>
                <a:prstGeom prst="trapezoid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84" name="Arco 83">
                  <a:extLst>
                    <a:ext uri="{FF2B5EF4-FFF2-40B4-BE49-F238E27FC236}">
                      <a16:creationId xmlns:a16="http://schemas.microsoft.com/office/drawing/2014/main" id="{9E88F361-4B9E-F031-9EAA-96A1C30F3D41}"/>
                    </a:ext>
                  </a:extLst>
                </p:cNvPr>
                <p:cNvSpPr/>
                <p:nvPr/>
              </p:nvSpPr>
              <p:spPr>
                <a:xfrm rot="5665335">
                  <a:off x="2166812" y="1683605"/>
                  <a:ext cx="255270" cy="360049"/>
                </a:xfrm>
                <a:prstGeom prst="arc">
                  <a:avLst>
                    <a:gd name="adj1" fmla="val 16200000"/>
                    <a:gd name="adj2" fmla="val 5035040"/>
                  </a:avLst>
                </a:prstGeom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85" name="Gruppo 84">
                  <a:extLst>
                    <a:ext uri="{FF2B5EF4-FFF2-40B4-BE49-F238E27FC236}">
                      <a16:creationId xmlns:a16="http://schemas.microsoft.com/office/drawing/2014/main" id="{5928332A-EB7D-7F3E-EA80-89EA8AB36285}"/>
                    </a:ext>
                  </a:extLst>
                </p:cNvPr>
                <p:cNvGrpSpPr/>
                <p:nvPr/>
              </p:nvGrpSpPr>
              <p:grpSpPr>
                <a:xfrm>
                  <a:off x="2498606" y="2420225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86" name="Ovale 85">
                    <a:extLst>
                      <a:ext uri="{FF2B5EF4-FFF2-40B4-BE49-F238E27FC236}">
                        <a16:creationId xmlns:a16="http://schemas.microsoft.com/office/drawing/2014/main" id="{C102C324-C302-A491-8B8F-F1D3C7C7FAA3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87" name="Ovale 86">
                    <a:extLst>
                      <a:ext uri="{FF2B5EF4-FFF2-40B4-BE49-F238E27FC236}">
                        <a16:creationId xmlns:a16="http://schemas.microsoft.com/office/drawing/2014/main" id="{1C3E0E54-0E9C-0A8B-442E-6D4F580916E8}"/>
                      </a:ext>
                    </a:extLst>
                  </p:cNvPr>
                  <p:cNvSpPr/>
                  <p:nvPr/>
                </p:nvSpPr>
                <p:spPr>
                  <a:xfrm>
                    <a:off x="3688944" y="1634952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</p:grpSp>
        <p:grpSp>
          <p:nvGrpSpPr>
            <p:cNvPr id="64" name="Gruppo 63">
              <a:extLst>
                <a:ext uri="{FF2B5EF4-FFF2-40B4-BE49-F238E27FC236}">
                  <a16:creationId xmlns:a16="http://schemas.microsoft.com/office/drawing/2014/main" id="{D0F9E786-B77A-F302-E822-D96F78E2C258}"/>
                </a:ext>
              </a:extLst>
            </p:cNvPr>
            <p:cNvGrpSpPr/>
            <p:nvPr/>
          </p:nvGrpSpPr>
          <p:grpSpPr>
            <a:xfrm rot="197782">
              <a:off x="6950558" y="1306361"/>
              <a:ext cx="800123" cy="3180373"/>
              <a:chOff x="6892594" y="1663883"/>
              <a:chExt cx="768685" cy="3088539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F9DC5BA6-F636-771F-B021-DD9B9773AAEC}"/>
                  </a:ext>
                </a:extLst>
              </p:cNvPr>
              <p:cNvGrpSpPr/>
              <p:nvPr/>
            </p:nvGrpSpPr>
            <p:grpSpPr>
              <a:xfrm>
                <a:off x="7148438" y="4062509"/>
                <a:ext cx="480981" cy="689913"/>
                <a:chOff x="7148438" y="4062509"/>
                <a:chExt cx="480981" cy="689913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75" name="Trapezio 85">
                  <a:extLst>
                    <a:ext uri="{FF2B5EF4-FFF2-40B4-BE49-F238E27FC236}">
                      <a16:creationId xmlns:a16="http://schemas.microsoft.com/office/drawing/2014/main" id="{A999EF1E-C175-2B14-9CAC-90F74B106744}"/>
                    </a:ext>
                  </a:extLst>
                </p:cNvPr>
                <p:cNvSpPr/>
                <p:nvPr/>
              </p:nvSpPr>
              <p:spPr>
                <a:xfrm rot="9203511" flipH="1">
                  <a:off x="7358858" y="4062509"/>
                  <a:ext cx="270561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76" name="Trapezio 85">
                  <a:extLst>
                    <a:ext uri="{FF2B5EF4-FFF2-40B4-BE49-F238E27FC236}">
                      <a16:creationId xmlns:a16="http://schemas.microsoft.com/office/drawing/2014/main" id="{A680FCDD-B723-1E1B-A60A-A1BF904DC73E}"/>
                    </a:ext>
                  </a:extLst>
                </p:cNvPr>
                <p:cNvSpPr/>
                <p:nvPr/>
              </p:nvSpPr>
              <p:spPr>
                <a:xfrm rot="8837061">
                  <a:off x="7148438" y="4262342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77" name="Trapezio 85">
                  <a:extLst>
                    <a:ext uri="{FF2B5EF4-FFF2-40B4-BE49-F238E27FC236}">
                      <a16:creationId xmlns:a16="http://schemas.microsoft.com/office/drawing/2014/main" id="{0B9AA1DA-317F-CDA5-C81D-98166499E951}"/>
                    </a:ext>
                  </a:extLst>
                </p:cNvPr>
                <p:cNvSpPr/>
                <p:nvPr/>
              </p:nvSpPr>
              <p:spPr>
                <a:xfrm rot="9531634">
                  <a:off x="7190797" y="4132743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78" name="Trapezio 85">
                  <a:extLst>
                    <a:ext uri="{FF2B5EF4-FFF2-40B4-BE49-F238E27FC236}">
                      <a16:creationId xmlns:a16="http://schemas.microsoft.com/office/drawing/2014/main" id="{7276475E-B001-5FFC-2C7A-93CEE09D1266}"/>
                    </a:ext>
                  </a:extLst>
                </p:cNvPr>
                <p:cNvSpPr/>
                <p:nvPr/>
              </p:nvSpPr>
              <p:spPr>
                <a:xfrm rot="10220758">
                  <a:off x="7289894" y="4100496"/>
                  <a:ext cx="277717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69" name="Gruppo 68">
                <a:extLst>
                  <a:ext uri="{FF2B5EF4-FFF2-40B4-BE49-F238E27FC236}">
                    <a16:creationId xmlns:a16="http://schemas.microsoft.com/office/drawing/2014/main" id="{4238A466-5342-D04B-7099-522CBED1821B}"/>
                  </a:ext>
                </a:extLst>
              </p:cNvPr>
              <p:cNvGrpSpPr/>
              <p:nvPr/>
            </p:nvGrpSpPr>
            <p:grpSpPr>
              <a:xfrm>
                <a:off x="6892594" y="1663883"/>
                <a:ext cx="768685" cy="2757181"/>
                <a:chOff x="6892594" y="1663883"/>
                <a:chExt cx="768685" cy="2757181"/>
              </a:xfrm>
            </p:grpSpPr>
            <p:grpSp>
              <p:nvGrpSpPr>
                <p:cNvPr id="70" name="Gruppo 69">
                  <a:extLst>
                    <a:ext uri="{FF2B5EF4-FFF2-40B4-BE49-F238E27FC236}">
                      <a16:creationId xmlns:a16="http://schemas.microsoft.com/office/drawing/2014/main" id="{AC4E6A35-6F1D-AB3B-970C-BA0CA59675C7}"/>
                    </a:ext>
                  </a:extLst>
                </p:cNvPr>
                <p:cNvGrpSpPr/>
                <p:nvPr/>
              </p:nvGrpSpPr>
              <p:grpSpPr>
                <a:xfrm>
                  <a:off x="6892594" y="2810465"/>
                  <a:ext cx="695910" cy="1610599"/>
                  <a:chOff x="6892594" y="2810465"/>
                  <a:chExt cx="695910" cy="1610599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72" name="Trapezio 37">
                    <a:extLst>
                      <a:ext uri="{FF2B5EF4-FFF2-40B4-BE49-F238E27FC236}">
                        <a16:creationId xmlns:a16="http://schemas.microsoft.com/office/drawing/2014/main" id="{644AE2D9-9E48-6169-B23C-296B1419810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959545" y="2812059"/>
                    <a:ext cx="628959" cy="703583"/>
                  </a:xfrm>
                  <a:custGeom>
                    <a:avLst/>
                    <a:gdLst>
                      <a:gd name="connsiteX0" fmla="*/ 0 w 653937"/>
                      <a:gd name="connsiteY0" fmla="*/ 658283 h 658283"/>
                      <a:gd name="connsiteX1" fmla="*/ 110496 w 653937"/>
                      <a:gd name="connsiteY1" fmla="*/ 0 h 658283"/>
                      <a:gd name="connsiteX2" fmla="*/ 543441 w 653937"/>
                      <a:gd name="connsiteY2" fmla="*/ 0 h 658283"/>
                      <a:gd name="connsiteX3" fmla="*/ 653937 w 653937"/>
                      <a:gd name="connsiteY3" fmla="*/ 658283 h 658283"/>
                      <a:gd name="connsiteX4" fmla="*/ 0 w 653937"/>
                      <a:gd name="connsiteY4" fmla="*/ 658283 h 658283"/>
                      <a:gd name="connsiteX0" fmla="*/ 36933 w 690870"/>
                      <a:gd name="connsiteY0" fmla="*/ 658283 h 658734"/>
                      <a:gd name="connsiteX1" fmla="*/ 147429 w 690870"/>
                      <a:gd name="connsiteY1" fmla="*/ 0 h 658734"/>
                      <a:gd name="connsiteX2" fmla="*/ 580374 w 690870"/>
                      <a:gd name="connsiteY2" fmla="*/ 0 h 658734"/>
                      <a:gd name="connsiteX3" fmla="*/ 690870 w 690870"/>
                      <a:gd name="connsiteY3" fmla="*/ 658283 h 658734"/>
                      <a:gd name="connsiteX4" fmla="*/ 36933 w 690870"/>
                      <a:gd name="connsiteY4" fmla="*/ 658283 h 658734"/>
                      <a:gd name="connsiteX0" fmla="*/ 36933 w 690870"/>
                      <a:gd name="connsiteY0" fmla="*/ 658283 h 719243"/>
                      <a:gd name="connsiteX1" fmla="*/ 147429 w 690870"/>
                      <a:gd name="connsiteY1" fmla="*/ 0 h 719243"/>
                      <a:gd name="connsiteX2" fmla="*/ 580374 w 690870"/>
                      <a:gd name="connsiteY2" fmla="*/ 0 h 719243"/>
                      <a:gd name="connsiteX3" fmla="*/ 690870 w 690870"/>
                      <a:gd name="connsiteY3" fmla="*/ 658283 h 719243"/>
                      <a:gd name="connsiteX4" fmla="*/ 36933 w 690870"/>
                      <a:gd name="connsiteY4" fmla="*/ 658283 h 719243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48676 w 702980"/>
                      <a:gd name="connsiteY0" fmla="*/ 752153 h 866737"/>
                      <a:gd name="connsiteX1" fmla="*/ 91620 w 702980"/>
                      <a:gd name="connsiteY1" fmla="*/ 0 h 866737"/>
                      <a:gd name="connsiteX2" fmla="*/ 592117 w 702980"/>
                      <a:gd name="connsiteY2" fmla="*/ 93870 h 866737"/>
                      <a:gd name="connsiteX3" fmla="*/ 702613 w 702980"/>
                      <a:gd name="connsiteY3" fmla="*/ 752153 h 866737"/>
                      <a:gd name="connsiteX4" fmla="*/ 48676 w 702980"/>
                      <a:gd name="connsiteY4" fmla="*/ 752153 h 866737"/>
                      <a:gd name="connsiteX0" fmla="*/ 42672 w 696976"/>
                      <a:gd name="connsiteY0" fmla="*/ 752153 h 866737"/>
                      <a:gd name="connsiteX1" fmla="*/ 85616 w 696976"/>
                      <a:gd name="connsiteY1" fmla="*/ 0 h 866737"/>
                      <a:gd name="connsiteX2" fmla="*/ 586113 w 696976"/>
                      <a:gd name="connsiteY2" fmla="*/ 93870 h 866737"/>
                      <a:gd name="connsiteX3" fmla="*/ 696609 w 696976"/>
                      <a:gd name="connsiteY3" fmla="*/ 752153 h 866737"/>
                      <a:gd name="connsiteX4" fmla="*/ 42672 w 696976"/>
                      <a:gd name="connsiteY4" fmla="*/ 752153 h 866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6976" h="866737">
                        <a:moveTo>
                          <a:pt x="42672" y="752153"/>
                        </a:moveTo>
                        <a:cubicBezTo>
                          <a:pt x="-72896" y="768945"/>
                          <a:pt x="82560" y="228815"/>
                          <a:pt x="85616" y="0"/>
                        </a:cubicBezTo>
                        <a:lnTo>
                          <a:pt x="586113" y="93870"/>
                        </a:lnTo>
                        <a:cubicBezTo>
                          <a:pt x="622945" y="313298"/>
                          <a:pt x="629297" y="464145"/>
                          <a:pt x="696609" y="752153"/>
                        </a:cubicBezTo>
                        <a:cubicBezTo>
                          <a:pt x="714850" y="919793"/>
                          <a:pt x="47291" y="889313"/>
                          <a:pt x="42672" y="752153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73" name="Ovale 72">
                    <a:extLst>
                      <a:ext uri="{FF2B5EF4-FFF2-40B4-BE49-F238E27FC236}">
                        <a16:creationId xmlns:a16="http://schemas.microsoft.com/office/drawing/2014/main" id="{6753594B-87B1-4198-FE70-B44F7C92653D}"/>
                      </a:ext>
                    </a:extLst>
                  </p:cNvPr>
                  <p:cNvSpPr/>
                  <p:nvPr/>
                </p:nvSpPr>
                <p:spPr>
                  <a:xfrm rot="1724939">
                    <a:off x="7093645" y="2810465"/>
                    <a:ext cx="419100" cy="313692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74" name="Trapezio 38">
                    <a:extLst>
                      <a:ext uri="{FF2B5EF4-FFF2-40B4-BE49-F238E27FC236}">
                        <a16:creationId xmlns:a16="http://schemas.microsoft.com/office/drawing/2014/main" id="{34834161-F75A-5943-A529-9F7C4ECCE38D}"/>
                      </a:ext>
                    </a:extLst>
                  </p:cNvPr>
                  <p:cNvSpPr/>
                  <p:nvPr/>
                </p:nvSpPr>
                <p:spPr>
                  <a:xfrm>
                    <a:off x="6892594" y="3448289"/>
                    <a:ext cx="667115" cy="972775"/>
                  </a:xfrm>
                  <a:custGeom>
                    <a:avLst/>
                    <a:gdLst>
                      <a:gd name="connsiteX0" fmla="*/ 0 w 923840"/>
                      <a:gd name="connsiteY0" fmla="*/ 1003255 h 1003255"/>
                      <a:gd name="connsiteX1" fmla="*/ 192861 w 923840"/>
                      <a:gd name="connsiteY1" fmla="*/ 0 h 1003255"/>
                      <a:gd name="connsiteX2" fmla="*/ 730979 w 923840"/>
                      <a:gd name="connsiteY2" fmla="*/ 0 h 1003255"/>
                      <a:gd name="connsiteX3" fmla="*/ 923840 w 923840"/>
                      <a:gd name="connsiteY3" fmla="*/ 1003255 h 1003255"/>
                      <a:gd name="connsiteX4" fmla="*/ 0 w 923840"/>
                      <a:gd name="connsiteY4" fmla="*/ 1003255 h 1003255"/>
                      <a:gd name="connsiteX0" fmla="*/ 0 w 931460"/>
                      <a:gd name="connsiteY0" fmla="*/ 988015 h 1003255"/>
                      <a:gd name="connsiteX1" fmla="*/ 200481 w 931460"/>
                      <a:gd name="connsiteY1" fmla="*/ 0 h 1003255"/>
                      <a:gd name="connsiteX2" fmla="*/ 738599 w 931460"/>
                      <a:gd name="connsiteY2" fmla="*/ 0 h 1003255"/>
                      <a:gd name="connsiteX3" fmla="*/ 931460 w 931460"/>
                      <a:gd name="connsiteY3" fmla="*/ 1003255 h 1003255"/>
                      <a:gd name="connsiteX4" fmla="*/ 0 w 931460"/>
                      <a:gd name="connsiteY4" fmla="*/ 988015 h 1003255"/>
                      <a:gd name="connsiteX0" fmla="*/ 0 w 977180"/>
                      <a:gd name="connsiteY0" fmla="*/ 1010875 h 1010875"/>
                      <a:gd name="connsiteX1" fmla="*/ 246201 w 977180"/>
                      <a:gd name="connsiteY1" fmla="*/ 0 h 1010875"/>
                      <a:gd name="connsiteX2" fmla="*/ 784319 w 977180"/>
                      <a:gd name="connsiteY2" fmla="*/ 0 h 1010875"/>
                      <a:gd name="connsiteX3" fmla="*/ 977180 w 977180"/>
                      <a:gd name="connsiteY3" fmla="*/ 1003255 h 1010875"/>
                      <a:gd name="connsiteX4" fmla="*/ 0 w 97718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25203"/>
                      <a:gd name="connsiteX1" fmla="*/ 246201 w 832400"/>
                      <a:gd name="connsiteY1" fmla="*/ 0 h 1025203"/>
                      <a:gd name="connsiteX2" fmla="*/ 784319 w 832400"/>
                      <a:gd name="connsiteY2" fmla="*/ 0 h 1025203"/>
                      <a:gd name="connsiteX3" fmla="*/ 832400 w 832400"/>
                      <a:gd name="connsiteY3" fmla="*/ 645115 h 1025203"/>
                      <a:gd name="connsiteX4" fmla="*/ 0 w 832400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55425"/>
                      <a:gd name="connsiteY0" fmla="*/ 1010875 h 1025203"/>
                      <a:gd name="connsiteX1" fmla="*/ 251306 w 855425"/>
                      <a:gd name="connsiteY1" fmla="*/ 0 h 1025203"/>
                      <a:gd name="connsiteX2" fmla="*/ 789424 w 855425"/>
                      <a:gd name="connsiteY2" fmla="*/ 0 h 1025203"/>
                      <a:gd name="connsiteX3" fmla="*/ 837505 w 855425"/>
                      <a:gd name="connsiteY3" fmla="*/ 645115 h 1025203"/>
                      <a:gd name="connsiteX4" fmla="*/ 5105 w 855425"/>
                      <a:gd name="connsiteY4" fmla="*/ 1010875 h 1025203"/>
                      <a:gd name="connsiteX0" fmla="*/ 6115 w 856435"/>
                      <a:gd name="connsiteY0" fmla="*/ 1070351 h 1084679"/>
                      <a:gd name="connsiteX1" fmla="*/ 213186 w 856435"/>
                      <a:gd name="connsiteY1" fmla="*/ 0 h 1084679"/>
                      <a:gd name="connsiteX2" fmla="*/ 790434 w 856435"/>
                      <a:gd name="connsiteY2" fmla="*/ 59476 h 1084679"/>
                      <a:gd name="connsiteX3" fmla="*/ 838515 w 856435"/>
                      <a:gd name="connsiteY3" fmla="*/ 704591 h 1084679"/>
                      <a:gd name="connsiteX4" fmla="*/ 6115 w 856435"/>
                      <a:gd name="connsiteY4" fmla="*/ 1070351 h 1084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6435" h="1084679">
                        <a:moveTo>
                          <a:pt x="6115" y="1070351"/>
                        </a:moveTo>
                        <a:cubicBezTo>
                          <a:pt x="-33738" y="771493"/>
                          <a:pt x="131119" y="336958"/>
                          <a:pt x="213186" y="0"/>
                        </a:cubicBezTo>
                        <a:lnTo>
                          <a:pt x="790434" y="59476"/>
                        </a:lnTo>
                        <a:cubicBezTo>
                          <a:pt x="722641" y="152594"/>
                          <a:pt x="913928" y="481933"/>
                          <a:pt x="838515" y="704591"/>
                        </a:cubicBezTo>
                        <a:cubicBezTo>
                          <a:pt x="629628" y="651251"/>
                          <a:pt x="542662" y="1177031"/>
                          <a:pt x="6115" y="1070351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71" name="Ovale 161">
                  <a:extLst>
                    <a:ext uri="{FF2B5EF4-FFF2-40B4-BE49-F238E27FC236}">
                      <a16:creationId xmlns:a16="http://schemas.microsoft.com/office/drawing/2014/main" id="{15B2CE99-098A-579A-EB31-CD663ADA77C5}"/>
                    </a:ext>
                  </a:extLst>
                </p:cNvPr>
                <p:cNvSpPr/>
                <p:nvPr/>
              </p:nvSpPr>
              <p:spPr>
                <a:xfrm rot="419334">
                  <a:off x="7119249" y="1663883"/>
                  <a:ext cx="542030" cy="1442906"/>
                </a:xfrm>
                <a:custGeom>
                  <a:avLst/>
                  <a:gdLst>
                    <a:gd name="connsiteX0" fmla="*/ 0 w 542029"/>
                    <a:gd name="connsiteY0" fmla="*/ 825624 h 1651248"/>
                    <a:gd name="connsiteX1" fmla="*/ 271015 w 542029"/>
                    <a:gd name="connsiteY1" fmla="*/ 0 h 1651248"/>
                    <a:gd name="connsiteX2" fmla="*/ 542030 w 542029"/>
                    <a:gd name="connsiteY2" fmla="*/ 825624 h 1651248"/>
                    <a:gd name="connsiteX3" fmla="*/ 271015 w 542029"/>
                    <a:gd name="connsiteY3" fmla="*/ 1651248 h 1651248"/>
                    <a:gd name="connsiteX4" fmla="*/ 0 w 542029"/>
                    <a:gd name="connsiteY4" fmla="*/ 825624 h 1651248"/>
                    <a:gd name="connsiteX0" fmla="*/ 0 w 542030"/>
                    <a:gd name="connsiteY0" fmla="*/ 617282 h 1442906"/>
                    <a:gd name="connsiteX1" fmla="*/ 269897 w 542030"/>
                    <a:gd name="connsiteY1" fmla="*/ 0 h 1442906"/>
                    <a:gd name="connsiteX2" fmla="*/ 542030 w 542030"/>
                    <a:gd name="connsiteY2" fmla="*/ 617282 h 1442906"/>
                    <a:gd name="connsiteX3" fmla="*/ 271015 w 542030"/>
                    <a:gd name="connsiteY3" fmla="*/ 1442906 h 1442906"/>
                    <a:gd name="connsiteX4" fmla="*/ 0 w 542030"/>
                    <a:gd name="connsiteY4" fmla="*/ 617282 h 1442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2030" h="1442906">
                      <a:moveTo>
                        <a:pt x="0" y="617282"/>
                      </a:moveTo>
                      <a:cubicBezTo>
                        <a:pt x="-186" y="376798"/>
                        <a:pt x="120220" y="0"/>
                        <a:pt x="269897" y="0"/>
                      </a:cubicBezTo>
                      <a:cubicBezTo>
                        <a:pt x="419574" y="0"/>
                        <a:pt x="542030" y="161302"/>
                        <a:pt x="542030" y="617282"/>
                      </a:cubicBezTo>
                      <a:cubicBezTo>
                        <a:pt x="542030" y="1073262"/>
                        <a:pt x="420692" y="1442906"/>
                        <a:pt x="271015" y="1442906"/>
                      </a:cubicBezTo>
                      <a:cubicBezTo>
                        <a:pt x="121338" y="1442906"/>
                        <a:pt x="186" y="857766"/>
                        <a:pt x="0" y="617282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56D6924E-F6AA-ECEF-27EF-DE0C41C1DC8C}"/>
                </a:ext>
              </a:extLst>
            </p:cNvPr>
            <p:cNvGrpSpPr/>
            <p:nvPr/>
          </p:nvGrpSpPr>
          <p:grpSpPr>
            <a:xfrm>
              <a:off x="7278002" y="1078790"/>
              <a:ext cx="1024975" cy="956336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66" name="Ritardo 65">
                <a:extLst>
                  <a:ext uri="{FF2B5EF4-FFF2-40B4-BE49-F238E27FC236}">
                    <a16:creationId xmlns:a16="http://schemas.microsoft.com/office/drawing/2014/main" id="{37829AF8-CBBE-6C33-E0D3-206D5FFFFBE7}"/>
                  </a:ext>
                </a:extLst>
              </p:cNvPr>
              <p:cNvSpPr/>
              <p:nvPr/>
            </p:nvSpPr>
            <p:spPr>
              <a:xfrm rot="5197850">
                <a:off x="7374466" y="1439654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7" name="Cerchio parziale 66">
                <a:extLst>
                  <a:ext uri="{FF2B5EF4-FFF2-40B4-BE49-F238E27FC236}">
                    <a16:creationId xmlns:a16="http://schemas.microsoft.com/office/drawing/2014/main" id="{38B013C0-9907-EADC-B7BC-4A273D8C4130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1E757885-2B85-3126-F289-E08EDB6583F7}"/>
              </a:ext>
            </a:extLst>
          </p:cNvPr>
          <p:cNvCxnSpPr>
            <a:cxnSpLocks/>
          </p:cNvCxnSpPr>
          <p:nvPr/>
        </p:nvCxnSpPr>
        <p:spPr>
          <a:xfrm flipH="1">
            <a:off x="5829300" y="2369744"/>
            <a:ext cx="1463982" cy="0"/>
          </a:xfrm>
          <a:prstGeom prst="straightConnector1">
            <a:avLst/>
          </a:prstGeom>
          <a:ln w="19050">
            <a:solidFill>
              <a:srgbClr val="3B7D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erchio parziale 24">
            <a:extLst>
              <a:ext uri="{FF2B5EF4-FFF2-40B4-BE49-F238E27FC236}">
                <a16:creationId xmlns:a16="http://schemas.microsoft.com/office/drawing/2014/main" id="{66B3FF4D-E773-9D64-9F3E-1116624AB845}"/>
              </a:ext>
            </a:extLst>
          </p:cNvPr>
          <p:cNvSpPr/>
          <p:nvPr/>
        </p:nvSpPr>
        <p:spPr>
          <a:xfrm rot="8205145">
            <a:off x="6783353" y="1850983"/>
            <a:ext cx="1056885" cy="1067713"/>
          </a:xfrm>
          <a:prstGeom prst="pie">
            <a:avLst>
              <a:gd name="adj1" fmla="val 2720166"/>
              <a:gd name="adj2" fmla="val 4255267"/>
            </a:avLst>
          </a:prstGeom>
          <a:solidFill>
            <a:srgbClr val="FFC0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06" name="Rettangolo 105">
            <a:extLst>
              <a:ext uri="{FF2B5EF4-FFF2-40B4-BE49-F238E27FC236}">
                <a16:creationId xmlns:a16="http://schemas.microsoft.com/office/drawing/2014/main" id="{3A82F8C8-B8AA-6FA3-FDB2-94C1B2076733}"/>
              </a:ext>
            </a:extLst>
          </p:cNvPr>
          <p:cNvSpPr/>
          <p:nvPr/>
        </p:nvSpPr>
        <p:spPr>
          <a:xfrm>
            <a:off x="6713561" y="1290530"/>
            <a:ext cx="1558150" cy="1956643"/>
          </a:xfrm>
          <a:prstGeom prst="rect">
            <a:avLst/>
          </a:prstGeom>
          <a:noFill/>
          <a:ln w="57150">
            <a:solidFill>
              <a:srgbClr val="0262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067AEB2-ECFE-CC23-9757-4696F79D7F43}"/>
              </a:ext>
            </a:extLst>
          </p:cNvPr>
          <p:cNvSpPr txBox="1"/>
          <p:nvPr/>
        </p:nvSpPr>
        <p:spPr>
          <a:xfrm>
            <a:off x="8928521" y="1735929"/>
            <a:ext cx="1344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3B7D23"/>
                </a:solidFill>
              </a:rPr>
              <a:t>Azimuth</a:t>
            </a:r>
            <a:endParaRPr lang="it-IT" b="1">
              <a:solidFill>
                <a:srgbClr val="3B7D23"/>
              </a:solidFill>
            </a:endParaRPr>
          </a:p>
        </p:txBody>
      </p:sp>
      <p:sp>
        <p:nvSpPr>
          <p:cNvPr id="107" name="CasellaDiTesto 106">
            <a:extLst>
              <a:ext uri="{FF2B5EF4-FFF2-40B4-BE49-F238E27FC236}">
                <a16:creationId xmlns:a16="http://schemas.microsoft.com/office/drawing/2014/main" id="{0E6E421B-AA1B-FB16-0D1F-7D0A00AD4E5F}"/>
              </a:ext>
            </a:extLst>
          </p:cNvPr>
          <p:cNvSpPr txBox="1"/>
          <p:nvPr/>
        </p:nvSpPr>
        <p:spPr>
          <a:xfrm>
            <a:off x="8928521" y="2172535"/>
            <a:ext cx="1484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C000"/>
                </a:solidFill>
              </a:rPr>
              <a:t>Elevation</a:t>
            </a:r>
            <a:endParaRPr lang="it-IT" b="1">
              <a:solidFill>
                <a:srgbClr val="FFC000"/>
              </a:solidFill>
            </a:endParaRPr>
          </a:p>
        </p:txBody>
      </p:sp>
      <p:sp>
        <p:nvSpPr>
          <p:cNvPr id="108" name="CasellaDiTesto 107">
            <a:extLst>
              <a:ext uri="{FF2B5EF4-FFF2-40B4-BE49-F238E27FC236}">
                <a16:creationId xmlns:a16="http://schemas.microsoft.com/office/drawing/2014/main" id="{B2812F2F-EFAF-2ED6-2FAC-4AA08FD28126}"/>
              </a:ext>
            </a:extLst>
          </p:cNvPr>
          <p:cNvSpPr txBox="1"/>
          <p:nvPr/>
        </p:nvSpPr>
        <p:spPr>
          <a:xfrm>
            <a:off x="8944324" y="1235845"/>
            <a:ext cx="2200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0262CB"/>
                </a:solidFill>
              </a:rPr>
              <a:t>Bounding box</a:t>
            </a:r>
            <a:endParaRPr lang="it-IT" sz="2400" b="1">
              <a:solidFill>
                <a:srgbClr val="0262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007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EFA6A-B944-1998-3C3D-68AC7976E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o grafico 1" descr="Uomo seduto per terra">
            <a:extLst>
              <a:ext uri="{FF2B5EF4-FFF2-40B4-BE49-F238E27FC236}">
                <a16:creationId xmlns:a16="http://schemas.microsoft.com/office/drawing/2014/main" id="{210CA151-1408-2D10-05DB-3C5DA0F07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384580" y="2783232"/>
            <a:ext cx="3477696" cy="4455768"/>
          </a:xfrm>
          <a:prstGeom prst="rect">
            <a:avLst/>
          </a:prstGeom>
        </p:spPr>
      </p:pic>
      <p:grpSp>
        <p:nvGrpSpPr>
          <p:cNvPr id="49" name="Gruppo 48">
            <a:extLst>
              <a:ext uri="{FF2B5EF4-FFF2-40B4-BE49-F238E27FC236}">
                <a16:creationId xmlns:a16="http://schemas.microsoft.com/office/drawing/2014/main" id="{A9DF8B06-E041-21AD-F90A-884BFFA29F3D}"/>
              </a:ext>
            </a:extLst>
          </p:cNvPr>
          <p:cNvGrpSpPr/>
          <p:nvPr/>
        </p:nvGrpSpPr>
        <p:grpSpPr>
          <a:xfrm rot="1012796">
            <a:off x="6750606" y="1380271"/>
            <a:ext cx="1508062" cy="1774378"/>
            <a:chOff x="9974463" y="3237217"/>
            <a:chExt cx="635203" cy="875460"/>
          </a:xfrm>
        </p:grpSpPr>
        <p:pic>
          <p:nvPicPr>
            <p:cNvPr id="5" name="Elemento grafico 4" descr="Donna che indossa un fiocco">
              <a:extLst>
                <a:ext uri="{FF2B5EF4-FFF2-40B4-BE49-F238E27FC236}">
                  <a16:creationId xmlns:a16="http://schemas.microsoft.com/office/drawing/2014/main" id="{BA3B6E9A-6AA2-1E4B-4A13-E187CC4EC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1379150" flipH="1">
              <a:off x="9974463" y="3237217"/>
              <a:ext cx="635203" cy="875460"/>
            </a:xfrm>
            <a:prstGeom prst="rect">
              <a:avLst/>
            </a:prstGeom>
          </p:spPr>
        </p:pic>
        <p:pic>
          <p:nvPicPr>
            <p:cNvPr id="42" name="Elemento grafico 41" descr="Donna sorridente">
              <a:extLst>
                <a:ext uri="{FF2B5EF4-FFF2-40B4-BE49-F238E27FC236}">
                  <a16:creationId xmlns:a16="http://schemas.microsoft.com/office/drawing/2014/main" id="{C6B0AF73-CEAC-5BA0-B997-808A73EEF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668737" flipH="1">
              <a:off x="10030195" y="3615852"/>
              <a:ext cx="290211" cy="436837"/>
            </a:xfrm>
            <a:prstGeom prst="rect">
              <a:avLst/>
            </a:prstGeom>
          </p:spPr>
        </p:pic>
      </p:grpSp>
      <p:cxnSp>
        <p:nvCxnSpPr>
          <p:cNvPr id="105" name="Connettore 2 104">
            <a:extLst>
              <a:ext uri="{FF2B5EF4-FFF2-40B4-BE49-F238E27FC236}">
                <a16:creationId xmlns:a16="http://schemas.microsoft.com/office/drawing/2014/main" id="{60A41A16-D0E9-B2C6-07A3-352673130FCF}"/>
              </a:ext>
            </a:extLst>
          </p:cNvPr>
          <p:cNvCxnSpPr>
            <a:cxnSpLocks/>
          </p:cNvCxnSpPr>
          <p:nvPr/>
        </p:nvCxnSpPr>
        <p:spPr>
          <a:xfrm flipH="1" flipV="1">
            <a:off x="5924550" y="1699530"/>
            <a:ext cx="1368732" cy="65851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80F1E59A-40FD-5C60-7D24-CFCB7C9D1736}"/>
              </a:ext>
            </a:extLst>
          </p:cNvPr>
          <p:cNvSpPr/>
          <p:nvPr/>
        </p:nvSpPr>
        <p:spPr>
          <a:xfrm>
            <a:off x="-3014579" y="3684986"/>
            <a:ext cx="1793621" cy="172058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2FFF0D66-F598-555A-C8FE-5193C22DF903}"/>
              </a:ext>
            </a:extLst>
          </p:cNvPr>
          <p:cNvGrpSpPr/>
          <p:nvPr/>
        </p:nvGrpSpPr>
        <p:grpSpPr>
          <a:xfrm>
            <a:off x="7707601" y="-1375904"/>
            <a:ext cx="2960399" cy="3134891"/>
            <a:chOff x="8263186" y="1853481"/>
            <a:chExt cx="1825928" cy="1854682"/>
          </a:xfrm>
        </p:grpSpPr>
        <p:sp>
          <p:nvSpPr>
            <p:cNvPr id="34" name="Triangolo isoscele 33">
              <a:extLst>
                <a:ext uri="{FF2B5EF4-FFF2-40B4-BE49-F238E27FC236}">
                  <a16:creationId xmlns:a16="http://schemas.microsoft.com/office/drawing/2014/main" id="{74D44AC3-D477-0E19-8F4E-DD17E705A897}"/>
                </a:ext>
              </a:extLst>
            </p:cNvPr>
            <p:cNvSpPr/>
            <p:nvPr/>
          </p:nvSpPr>
          <p:spPr>
            <a:xfrm>
              <a:off x="8611120" y="2050729"/>
              <a:ext cx="1139103" cy="26993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/>
            </a:p>
          </p:txBody>
        </p: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EC424F19-4CBD-640A-B171-C7EE433E3954}"/>
                </a:ext>
              </a:extLst>
            </p:cNvPr>
            <p:cNvGrpSpPr/>
            <p:nvPr/>
          </p:nvGrpSpPr>
          <p:grpSpPr>
            <a:xfrm>
              <a:off x="8263186" y="1853481"/>
              <a:ext cx="1825928" cy="1854682"/>
              <a:chOff x="8263186" y="1853481"/>
              <a:chExt cx="1825928" cy="1854682"/>
            </a:xfrm>
          </p:grpSpPr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9FD0C258-AAA0-1826-953F-CF5FD84EF795}"/>
                  </a:ext>
                </a:extLst>
              </p:cNvPr>
              <p:cNvSpPr/>
              <p:nvPr/>
            </p:nvSpPr>
            <p:spPr>
              <a:xfrm>
                <a:off x="8407311" y="2254378"/>
                <a:ext cx="1514713" cy="105891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8" name="Elemento grafico 27" descr="Cane Corgi con tre palline">
                <a:extLst>
                  <a:ext uri="{FF2B5EF4-FFF2-40B4-BE49-F238E27FC236}">
                    <a16:creationId xmlns:a16="http://schemas.microsoft.com/office/drawing/2014/main" id="{3C08813F-3DAB-5EF7-83BB-632269C93C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263186" y="1853481"/>
                <a:ext cx="1825928" cy="1854682"/>
              </a:xfrm>
              <a:prstGeom prst="rect">
                <a:avLst/>
              </a:prstGeom>
            </p:spPr>
          </p:pic>
        </p:grpSp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92A2668F-D12F-5E73-C840-2C6485CC5E6E}"/>
              </a:ext>
            </a:extLst>
          </p:cNvPr>
          <p:cNvGrpSpPr/>
          <p:nvPr/>
        </p:nvGrpSpPr>
        <p:grpSpPr>
          <a:xfrm>
            <a:off x="1963107" y="-1840231"/>
            <a:ext cx="2448322" cy="2320059"/>
            <a:chOff x="4553138" y="1500396"/>
            <a:chExt cx="1514713" cy="1367687"/>
          </a:xfrm>
        </p:grpSpPr>
        <p:sp>
          <p:nvSpPr>
            <p:cNvPr id="32" name="Triangolo isoscele 31">
              <a:extLst>
                <a:ext uri="{FF2B5EF4-FFF2-40B4-BE49-F238E27FC236}">
                  <a16:creationId xmlns:a16="http://schemas.microsoft.com/office/drawing/2014/main" id="{BEB131BA-0A11-78CE-8F8C-168BB8EA7A79}"/>
                </a:ext>
              </a:extLst>
            </p:cNvPr>
            <p:cNvSpPr/>
            <p:nvPr/>
          </p:nvSpPr>
          <p:spPr>
            <a:xfrm>
              <a:off x="4748203" y="1500396"/>
              <a:ext cx="1139103" cy="26993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AD93A2AB-0CE2-CB59-090B-DE487AB53CCC}"/>
                </a:ext>
              </a:extLst>
            </p:cNvPr>
            <p:cNvGrpSpPr/>
            <p:nvPr/>
          </p:nvGrpSpPr>
          <p:grpSpPr>
            <a:xfrm>
              <a:off x="4553138" y="1629832"/>
              <a:ext cx="1514713" cy="1238251"/>
              <a:chOff x="4553138" y="1629832"/>
              <a:chExt cx="1514713" cy="1238251"/>
            </a:xfrm>
          </p:grpSpPr>
          <p:sp>
            <p:nvSpPr>
              <p:cNvPr id="23" name="Rettangolo 22">
                <a:extLst>
                  <a:ext uri="{FF2B5EF4-FFF2-40B4-BE49-F238E27FC236}">
                    <a16:creationId xmlns:a16="http://schemas.microsoft.com/office/drawing/2014/main" id="{75C8870F-0855-1542-4EAE-287348ACF4A1}"/>
                  </a:ext>
                </a:extLst>
              </p:cNvPr>
              <p:cNvSpPr/>
              <p:nvPr/>
            </p:nvSpPr>
            <p:spPr>
              <a:xfrm>
                <a:off x="4553138" y="1724292"/>
                <a:ext cx="1514713" cy="105891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9" name="Elemento grafico 28" descr="Gatto">
                <a:extLst>
                  <a:ext uri="{FF2B5EF4-FFF2-40B4-BE49-F238E27FC236}">
                    <a16:creationId xmlns:a16="http://schemas.microsoft.com/office/drawing/2014/main" id="{8D731878-71F5-F498-3DB8-579B3CC484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815417" y="1629832"/>
                <a:ext cx="1068917" cy="1238251"/>
              </a:xfrm>
              <a:prstGeom prst="rect">
                <a:avLst/>
              </a:prstGeom>
            </p:spPr>
          </p:pic>
        </p:grpSp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A3FC118E-3AB0-CA34-6898-BEF9361B359A}"/>
              </a:ext>
            </a:extLst>
          </p:cNvPr>
          <p:cNvGrpSpPr/>
          <p:nvPr/>
        </p:nvGrpSpPr>
        <p:grpSpPr>
          <a:xfrm>
            <a:off x="588468" y="1865771"/>
            <a:ext cx="4846534" cy="3208012"/>
            <a:chOff x="3521034" y="3460751"/>
            <a:chExt cx="2551332" cy="1651792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F6D8609A-2AC2-4271-920D-4AE2020F583A}"/>
                </a:ext>
              </a:extLst>
            </p:cNvPr>
            <p:cNvSpPr/>
            <p:nvPr/>
          </p:nvSpPr>
          <p:spPr>
            <a:xfrm>
              <a:off x="3521034" y="4230977"/>
              <a:ext cx="2551332" cy="2277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6AC2106E-9164-ABCE-0567-09CD549A7728}"/>
                </a:ext>
              </a:extLst>
            </p:cNvPr>
            <p:cNvSpPr/>
            <p:nvPr/>
          </p:nvSpPr>
          <p:spPr>
            <a:xfrm rot="5400000">
              <a:off x="5420511" y="4727934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62A5D652-045A-4B35-B4E9-861188A26D56}"/>
                </a:ext>
              </a:extLst>
            </p:cNvPr>
            <p:cNvSpPr/>
            <p:nvPr/>
          </p:nvSpPr>
          <p:spPr>
            <a:xfrm rot="5400000">
              <a:off x="3498946" y="4717811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194D0DFC-1011-80BD-5597-689B172DA695}"/>
                </a:ext>
              </a:extLst>
            </p:cNvPr>
            <p:cNvSpPr/>
            <p:nvPr/>
          </p:nvSpPr>
          <p:spPr>
            <a:xfrm rot="5400000">
              <a:off x="3752945" y="4623480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B6FC8ECC-8630-7998-70B3-4481D39DCE9B}"/>
                </a:ext>
              </a:extLst>
            </p:cNvPr>
            <p:cNvSpPr/>
            <p:nvPr/>
          </p:nvSpPr>
          <p:spPr>
            <a:xfrm rot="5400000">
              <a:off x="5199641" y="4617498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6" name="Elemento grafico 35" descr="Un coniglio">
              <a:extLst>
                <a:ext uri="{FF2B5EF4-FFF2-40B4-BE49-F238E27FC236}">
                  <a16:creationId xmlns:a16="http://schemas.microsoft.com/office/drawing/2014/main" id="{9735A3EA-FAC5-5D3E-A215-1D11C3D5E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884084" y="3460751"/>
              <a:ext cx="973669" cy="1058334"/>
            </a:xfrm>
            <a:prstGeom prst="rect">
              <a:avLst/>
            </a:prstGeom>
          </p:spPr>
        </p:pic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27C1DD36-496F-CC76-12F8-8ED86C8E3E8C}"/>
              </a:ext>
            </a:extLst>
          </p:cNvPr>
          <p:cNvGrpSpPr/>
          <p:nvPr/>
        </p:nvGrpSpPr>
        <p:grpSpPr>
          <a:xfrm>
            <a:off x="-5290849" y="-1028297"/>
            <a:ext cx="2513890" cy="2406856"/>
            <a:chOff x="2434167" y="1524000"/>
            <a:chExt cx="1322918" cy="1241179"/>
          </a:xfrm>
        </p:grpSpPr>
        <p:sp>
          <p:nvSpPr>
            <p:cNvPr id="38" name="Triangolo isoscele 37">
              <a:extLst>
                <a:ext uri="{FF2B5EF4-FFF2-40B4-BE49-F238E27FC236}">
                  <a16:creationId xmlns:a16="http://schemas.microsoft.com/office/drawing/2014/main" id="{E95A96E6-4E6C-1973-3B2E-A045168C05A6}"/>
                </a:ext>
              </a:extLst>
            </p:cNvPr>
            <p:cNvSpPr/>
            <p:nvPr/>
          </p:nvSpPr>
          <p:spPr>
            <a:xfrm>
              <a:off x="2605078" y="1524000"/>
              <a:ext cx="969770" cy="23818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/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CB418939-DADB-7C67-127A-B4B0EA81B7DB}"/>
                </a:ext>
              </a:extLst>
            </p:cNvPr>
            <p:cNvSpPr/>
            <p:nvPr/>
          </p:nvSpPr>
          <p:spPr>
            <a:xfrm>
              <a:off x="2437621" y="1704182"/>
              <a:ext cx="1281880" cy="9213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7" name="Elemento grafico 36" descr="Uno scoiattolo">
              <a:extLst>
                <a:ext uri="{FF2B5EF4-FFF2-40B4-BE49-F238E27FC236}">
                  <a16:creationId xmlns:a16="http://schemas.microsoft.com/office/drawing/2014/main" id="{E339658C-D16D-205C-2C24-7EFFFBF7F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434167" y="1611594"/>
              <a:ext cx="1322918" cy="1153585"/>
            </a:xfrm>
            <a:prstGeom prst="rect">
              <a:avLst/>
            </a:prstGeom>
          </p:spPr>
        </p:pic>
      </p:grpSp>
      <p:pic>
        <p:nvPicPr>
          <p:cNvPr id="9" name="Elemento grafico 8" descr="Donna a gambe incrociate">
            <a:extLst>
              <a:ext uri="{FF2B5EF4-FFF2-40B4-BE49-F238E27FC236}">
                <a16:creationId xmlns:a16="http://schemas.microsoft.com/office/drawing/2014/main" id="{EDF7046E-7FB8-2501-8193-7830E6875D8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2611933" y="1329389"/>
            <a:ext cx="3013181" cy="4150972"/>
          </a:xfrm>
          <a:prstGeom prst="rect">
            <a:avLst/>
          </a:prstGeom>
        </p:spPr>
      </p:pic>
      <p:grpSp>
        <p:nvGrpSpPr>
          <p:cNvPr id="48" name="Gruppo 47">
            <a:extLst>
              <a:ext uri="{FF2B5EF4-FFF2-40B4-BE49-F238E27FC236}">
                <a16:creationId xmlns:a16="http://schemas.microsoft.com/office/drawing/2014/main" id="{63D9250C-7640-4D47-5D0E-924B0D1429B3}"/>
              </a:ext>
            </a:extLst>
          </p:cNvPr>
          <p:cNvGrpSpPr/>
          <p:nvPr/>
        </p:nvGrpSpPr>
        <p:grpSpPr>
          <a:xfrm>
            <a:off x="-2776948" y="248357"/>
            <a:ext cx="1688986" cy="1495698"/>
            <a:chOff x="3979009" y="1514424"/>
            <a:chExt cx="708598" cy="737962"/>
          </a:xfrm>
        </p:grpSpPr>
        <p:pic>
          <p:nvPicPr>
            <p:cNvPr id="6" name="Elemento grafico 5" descr="Donna con capelli corti">
              <a:extLst>
                <a:ext uri="{FF2B5EF4-FFF2-40B4-BE49-F238E27FC236}">
                  <a16:creationId xmlns:a16="http://schemas.microsoft.com/office/drawing/2014/main" id="{9B0F873A-B868-5D50-17FD-AFDE1EAF0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979009" y="1514424"/>
              <a:ext cx="708598" cy="737962"/>
            </a:xfrm>
            <a:prstGeom prst="rect">
              <a:avLst/>
            </a:prstGeom>
          </p:spPr>
        </p:pic>
        <p:pic>
          <p:nvPicPr>
            <p:cNvPr id="43" name="Elemento grafico 42" descr="Faccia felice">
              <a:extLst>
                <a:ext uri="{FF2B5EF4-FFF2-40B4-BE49-F238E27FC236}">
                  <a16:creationId xmlns:a16="http://schemas.microsoft.com/office/drawing/2014/main" id="{AD8A6186-1A84-ECF8-8811-6DD4A0D1B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 r="27360"/>
            <a:stretch/>
          </p:blipFill>
          <p:spPr>
            <a:xfrm rot="21406545">
              <a:off x="4445561" y="1726665"/>
              <a:ext cx="130374" cy="343419"/>
            </a:xfrm>
            <a:prstGeom prst="rect">
              <a:avLst/>
            </a:prstGeom>
          </p:spPr>
        </p:pic>
      </p:grpSp>
      <p:sp>
        <p:nvSpPr>
          <p:cNvPr id="7" name="Ovale 6">
            <a:extLst>
              <a:ext uri="{FF2B5EF4-FFF2-40B4-BE49-F238E27FC236}">
                <a16:creationId xmlns:a16="http://schemas.microsoft.com/office/drawing/2014/main" id="{D088DB6D-754B-C309-1187-0CA733EFF849}"/>
              </a:ext>
            </a:extLst>
          </p:cNvPr>
          <p:cNvSpPr/>
          <p:nvPr/>
        </p:nvSpPr>
        <p:spPr>
          <a:xfrm>
            <a:off x="-2353020" y="432907"/>
            <a:ext cx="723324" cy="10337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A5FD778D-F973-AE6C-46F0-F66BBA5D4BF6}"/>
              </a:ext>
            </a:extLst>
          </p:cNvPr>
          <p:cNvGrpSpPr/>
          <p:nvPr/>
        </p:nvGrpSpPr>
        <p:grpSpPr>
          <a:xfrm>
            <a:off x="3235061" y="496078"/>
            <a:ext cx="1650237" cy="2888238"/>
            <a:chOff x="6950558" y="0"/>
            <a:chExt cx="3808729" cy="6468562"/>
          </a:xfrm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CDD448FE-1FBD-579F-378F-FB37C4DD593F}"/>
                </a:ext>
              </a:extLst>
            </p:cNvPr>
            <p:cNvSpPr/>
            <p:nvPr/>
          </p:nvSpPr>
          <p:spPr>
            <a:xfrm>
              <a:off x="8488067" y="1183735"/>
              <a:ext cx="373865" cy="15191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Trapezio 79">
              <a:extLst>
                <a:ext uri="{FF2B5EF4-FFF2-40B4-BE49-F238E27FC236}">
                  <a16:creationId xmlns:a16="http://schemas.microsoft.com/office/drawing/2014/main" id="{471A390A-C31A-2495-E680-90D125309FAA}"/>
                </a:ext>
              </a:extLst>
            </p:cNvPr>
            <p:cNvSpPr/>
            <p:nvPr/>
          </p:nvSpPr>
          <p:spPr>
            <a:xfrm>
              <a:off x="7026304" y="5626209"/>
              <a:ext cx="1014646" cy="806610"/>
            </a:xfrm>
            <a:custGeom>
              <a:avLst/>
              <a:gdLst>
                <a:gd name="connsiteX0" fmla="*/ 0 w 892194"/>
                <a:gd name="connsiteY0" fmla="*/ 721518 h 721518"/>
                <a:gd name="connsiteX1" fmla="*/ 180380 w 892194"/>
                <a:gd name="connsiteY1" fmla="*/ 0 h 721518"/>
                <a:gd name="connsiteX2" fmla="*/ 711815 w 892194"/>
                <a:gd name="connsiteY2" fmla="*/ 0 h 721518"/>
                <a:gd name="connsiteX3" fmla="*/ 892194 w 892194"/>
                <a:gd name="connsiteY3" fmla="*/ 721518 h 721518"/>
                <a:gd name="connsiteX4" fmla="*/ 0 w 892194"/>
                <a:gd name="connsiteY4" fmla="*/ 721518 h 721518"/>
                <a:gd name="connsiteX0" fmla="*/ 0 w 944225"/>
                <a:gd name="connsiteY0" fmla="*/ 721518 h 721518"/>
                <a:gd name="connsiteX1" fmla="*/ 180380 w 944225"/>
                <a:gd name="connsiteY1" fmla="*/ 0 h 721518"/>
                <a:gd name="connsiteX2" fmla="*/ 944225 w 944225"/>
                <a:gd name="connsiteY2" fmla="*/ 129540 h 721518"/>
                <a:gd name="connsiteX3" fmla="*/ 892194 w 944225"/>
                <a:gd name="connsiteY3" fmla="*/ 721518 h 721518"/>
                <a:gd name="connsiteX4" fmla="*/ 0 w 944225"/>
                <a:gd name="connsiteY4" fmla="*/ 721518 h 721518"/>
                <a:gd name="connsiteX0" fmla="*/ 0 w 944225"/>
                <a:gd name="connsiteY0" fmla="*/ 591978 h 591978"/>
                <a:gd name="connsiteX1" fmla="*/ 111800 w 944225"/>
                <a:gd name="connsiteY1" fmla="*/ 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44225"/>
                <a:gd name="connsiteY0" fmla="*/ 591978 h 591978"/>
                <a:gd name="connsiteX1" fmla="*/ 226100 w 944225"/>
                <a:gd name="connsiteY1" fmla="*/ 9525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44225"/>
                <a:gd name="connsiteY0" fmla="*/ 591978 h 591978"/>
                <a:gd name="connsiteX1" fmla="*/ 88940 w 944225"/>
                <a:gd name="connsiteY1" fmla="*/ 762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70895"/>
                <a:gd name="connsiteY0" fmla="*/ 481488 h 591978"/>
                <a:gd name="connsiteX1" fmla="*/ 115610 w 970895"/>
                <a:gd name="connsiteY1" fmla="*/ 7620 h 591978"/>
                <a:gd name="connsiteX2" fmla="*/ 970895 w 970895"/>
                <a:gd name="connsiteY2" fmla="*/ 0 h 591978"/>
                <a:gd name="connsiteX3" fmla="*/ 918864 w 970895"/>
                <a:gd name="connsiteY3" fmla="*/ 591978 h 591978"/>
                <a:gd name="connsiteX4" fmla="*/ 0 w 970895"/>
                <a:gd name="connsiteY4" fmla="*/ 481488 h 591978"/>
                <a:gd name="connsiteX0" fmla="*/ 0 w 936605"/>
                <a:gd name="connsiteY0" fmla="*/ 527208 h 591978"/>
                <a:gd name="connsiteX1" fmla="*/ 81320 w 936605"/>
                <a:gd name="connsiteY1" fmla="*/ 7620 h 591978"/>
                <a:gd name="connsiteX2" fmla="*/ 936605 w 936605"/>
                <a:gd name="connsiteY2" fmla="*/ 0 h 591978"/>
                <a:gd name="connsiteX3" fmla="*/ 884574 w 936605"/>
                <a:gd name="connsiteY3" fmla="*/ 591978 h 591978"/>
                <a:gd name="connsiteX4" fmla="*/ 0 w 936605"/>
                <a:gd name="connsiteY4" fmla="*/ 527208 h 591978"/>
                <a:gd name="connsiteX0" fmla="*/ 0 w 936605"/>
                <a:gd name="connsiteY0" fmla="*/ 527208 h 609352"/>
                <a:gd name="connsiteX1" fmla="*/ 81320 w 936605"/>
                <a:gd name="connsiteY1" fmla="*/ 7620 h 609352"/>
                <a:gd name="connsiteX2" fmla="*/ 936605 w 936605"/>
                <a:gd name="connsiteY2" fmla="*/ 0 h 609352"/>
                <a:gd name="connsiteX3" fmla="*/ 884574 w 936605"/>
                <a:gd name="connsiteY3" fmla="*/ 591978 h 609352"/>
                <a:gd name="connsiteX4" fmla="*/ 0 w 936605"/>
                <a:gd name="connsiteY4" fmla="*/ 527208 h 609352"/>
                <a:gd name="connsiteX0" fmla="*/ 0 w 936605"/>
                <a:gd name="connsiteY0" fmla="*/ 527208 h 646620"/>
                <a:gd name="connsiteX1" fmla="*/ 81320 w 936605"/>
                <a:gd name="connsiteY1" fmla="*/ 7620 h 646620"/>
                <a:gd name="connsiteX2" fmla="*/ 936605 w 936605"/>
                <a:gd name="connsiteY2" fmla="*/ 0 h 646620"/>
                <a:gd name="connsiteX3" fmla="*/ 884574 w 936605"/>
                <a:gd name="connsiteY3" fmla="*/ 591978 h 646620"/>
                <a:gd name="connsiteX4" fmla="*/ 0 w 936605"/>
                <a:gd name="connsiteY4" fmla="*/ 527208 h 646620"/>
                <a:gd name="connsiteX0" fmla="*/ 0 w 936605"/>
                <a:gd name="connsiteY0" fmla="*/ 527208 h 646620"/>
                <a:gd name="connsiteX1" fmla="*/ 81320 w 936605"/>
                <a:gd name="connsiteY1" fmla="*/ 7620 h 646620"/>
                <a:gd name="connsiteX2" fmla="*/ 936605 w 936605"/>
                <a:gd name="connsiteY2" fmla="*/ 0 h 646620"/>
                <a:gd name="connsiteX3" fmla="*/ 884574 w 936605"/>
                <a:gd name="connsiteY3" fmla="*/ 591978 h 646620"/>
                <a:gd name="connsiteX4" fmla="*/ 0 w 936605"/>
                <a:gd name="connsiteY4" fmla="*/ 527208 h 646620"/>
                <a:gd name="connsiteX0" fmla="*/ 0 w 948035"/>
                <a:gd name="connsiteY0" fmla="*/ 519588 h 639000"/>
                <a:gd name="connsiteX1" fmla="*/ 81320 w 948035"/>
                <a:gd name="connsiteY1" fmla="*/ 0 h 639000"/>
                <a:gd name="connsiteX2" fmla="*/ 948035 w 948035"/>
                <a:gd name="connsiteY2" fmla="*/ 129540 h 639000"/>
                <a:gd name="connsiteX3" fmla="*/ 884574 w 948035"/>
                <a:gd name="connsiteY3" fmla="*/ 584358 h 639000"/>
                <a:gd name="connsiteX4" fmla="*/ 0 w 948035"/>
                <a:gd name="connsiteY4" fmla="*/ 519588 h 639000"/>
                <a:gd name="connsiteX0" fmla="*/ 0 w 949468"/>
                <a:gd name="connsiteY0" fmla="*/ 588368 h 707780"/>
                <a:gd name="connsiteX1" fmla="*/ 81320 w 949468"/>
                <a:gd name="connsiteY1" fmla="*/ 68780 h 707780"/>
                <a:gd name="connsiteX2" fmla="*/ 948035 w 949468"/>
                <a:gd name="connsiteY2" fmla="*/ 198320 h 707780"/>
                <a:gd name="connsiteX3" fmla="*/ 884574 w 949468"/>
                <a:gd name="connsiteY3" fmla="*/ 653138 h 707780"/>
                <a:gd name="connsiteX4" fmla="*/ 0 w 949468"/>
                <a:gd name="connsiteY4" fmla="*/ 588368 h 707780"/>
                <a:gd name="connsiteX0" fmla="*/ 0 w 949477"/>
                <a:gd name="connsiteY0" fmla="*/ 591139 h 710551"/>
                <a:gd name="connsiteX1" fmla="*/ 85130 w 949477"/>
                <a:gd name="connsiteY1" fmla="*/ 63931 h 710551"/>
                <a:gd name="connsiteX2" fmla="*/ 948035 w 949477"/>
                <a:gd name="connsiteY2" fmla="*/ 201091 h 710551"/>
                <a:gd name="connsiteX3" fmla="*/ 884574 w 949477"/>
                <a:gd name="connsiteY3" fmla="*/ 655909 h 710551"/>
                <a:gd name="connsiteX4" fmla="*/ 0 w 949477"/>
                <a:gd name="connsiteY4" fmla="*/ 591139 h 710551"/>
                <a:gd name="connsiteX0" fmla="*/ 0 w 949427"/>
                <a:gd name="connsiteY0" fmla="*/ 698821 h 818233"/>
                <a:gd name="connsiteX1" fmla="*/ 85130 w 949427"/>
                <a:gd name="connsiteY1" fmla="*/ 171613 h 818233"/>
                <a:gd name="connsiteX2" fmla="*/ 948035 w 949427"/>
                <a:gd name="connsiteY2" fmla="*/ 308773 h 818233"/>
                <a:gd name="connsiteX3" fmla="*/ 884574 w 949427"/>
                <a:gd name="connsiteY3" fmla="*/ 763591 h 818233"/>
                <a:gd name="connsiteX4" fmla="*/ 0 w 949427"/>
                <a:gd name="connsiteY4" fmla="*/ 698821 h 818233"/>
                <a:gd name="connsiteX0" fmla="*/ 0 w 949427"/>
                <a:gd name="connsiteY0" fmla="*/ 698821 h 818233"/>
                <a:gd name="connsiteX1" fmla="*/ 85130 w 949427"/>
                <a:gd name="connsiteY1" fmla="*/ 171613 h 818233"/>
                <a:gd name="connsiteX2" fmla="*/ 948035 w 949427"/>
                <a:gd name="connsiteY2" fmla="*/ 308773 h 818233"/>
                <a:gd name="connsiteX3" fmla="*/ 884574 w 949427"/>
                <a:gd name="connsiteY3" fmla="*/ 763591 h 818233"/>
                <a:gd name="connsiteX4" fmla="*/ 0 w 949427"/>
                <a:gd name="connsiteY4" fmla="*/ 698821 h 818233"/>
                <a:gd name="connsiteX0" fmla="*/ 25353 w 974780"/>
                <a:gd name="connsiteY0" fmla="*/ 698821 h 818233"/>
                <a:gd name="connsiteX1" fmla="*/ 110483 w 974780"/>
                <a:gd name="connsiteY1" fmla="*/ 171613 h 818233"/>
                <a:gd name="connsiteX2" fmla="*/ 973388 w 974780"/>
                <a:gd name="connsiteY2" fmla="*/ 308773 h 818233"/>
                <a:gd name="connsiteX3" fmla="*/ 909927 w 974780"/>
                <a:gd name="connsiteY3" fmla="*/ 763591 h 818233"/>
                <a:gd name="connsiteX4" fmla="*/ 25353 w 974780"/>
                <a:gd name="connsiteY4" fmla="*/ 698821 h 81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780" h="818233">
                  <a:moveTo>
                    <a:pt x="25353" y="698821"/>
                  </a:moveTo>
                  <a:cubicBezTo>
                    <a:pt x="-33900" y="523085"/>
                    <a:pt x="17336" y="374019"/>
                    <a:pt x="110483" y="171613"/>
                  </a:cubicBezTo>
                  <a:cubicBezTo>
                    <a:pt x="376528" y="-78577"/>
                    <a:pt x="1008333" y="-73497"/>
                    <a:pt x="973388" y="308773"/>
                  </a:cubicBezTo>
                  <a:cubicBezTo>
                    <a:pt x="887464" y="509909"/>
                    <a:pt x="927271" y="566265"/>
                    <a:pt x="909927" y="763591"/>
                  </a:cubicBezTo>
                  <a:cubicBezTo>
                    <a:pt x="637929" y="841061"/>
                    <a:pt x="251631" y="849951"/>
                    <a:pt x="25353" y="69882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Rettangolo 74">
              <a:extLst>
                <a:ext uri="{FF2B5EF4-FFF2-40B4-BE49-F238E27FC236}">
                  <a16:creationId xmlns:a16="http://schemas.microsoft.com/office/drawing/2014/main" id="{A6CA0659-C2AD-0F2B-0B12-579997369E72}"/>
                </a:ext>
              </a:extLst>
            </p:cNvPr>
            <p:cNvSpPr/>
            <p:nvPr/>
          </p:nvSpPr>
          <p:spPr>
            <a:xfrm>
              <a:off x="8699382" y="5807124"/>
              <a:ext cx="1097602" cy="650633"/>
            </a:xfrm>
            <a:custGeom>
              <a:avLst/>
              <a:gdLst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0 w 1158856"/>
                <a:gd name="connsiteY3" fmla="*/ 779114 h 779114"/>
                <a:gd name="connsiteX4" fmla="*/ 0 w 1158856"/>
                <a:gd name="connsiteY4" fmla="*/ 0 h 779114"/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407670 w 1158856"/>
                <a:gd name="connsiteY3" fmla="*/ 580994 h 779114"/>
                <a:gd name="connsiteX4" fmla="*/ 0 w 1158856"/>
                <a:gd name="connsiteY4" fmla="*/ 0 h 779114"/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327660 w 1158856"/>
                <a:gd name="connsiteY3" fmla="*/ 706724 h 779114"/>
                <a:gd name="connsiteX4" fmla="*/ 0 w 1158856"/>
                <a:gd name="connsiteY4" fmla="*/ 0 h 779114"/>
                <a:gd name="connsiteX0" fmla="*/ 0 w 1158856"/>
                <a:gd name="connsiteY0" fmla="*/ 0 h 721964"/>
                <a:gd name="connsiteX1" fmla="*/ 1158856 w 1158856"/>
                <a:gd name="connsiteY1" fmla="*/ 0 h 721964"/>
                <a:gd name="connsiteX2" fmla="*/ 941686 w 1158856"/>
                <a:gd name="connsiteY2" fmla="*/ 721964 h 721964"/>
                <a:gd name="connsiteX3" fmla="*/ 327660 w 1158856"/>
                <a:gd name="connsiteY3" fmla="*/ 706724 h 721964"/>
                <a:gd name="connsiteX4" fmla="*/ 0 w 1158856"/>
                <a:gd name="connsiteY4" fmla="*/ 0 h 721964"/>
                <a:gd name="connsiteX0" fmla="*/ 0 w 1158856"/>
                <a:gd name="connsiteY0" fmla="*/ 0 h 706724"/>
                <a:gd name="connsiteX1" fmla="*/ 1158856 w 1158856"/>
                <a:gd name="connsiteY1" fmla="*/ 0 h 706724"/>
                <a:gd name="connsiteX2" fmla="*/ 1128376 w 1158856"/>
                <a:gd name="connsiteY2" fmla="*/ 630524 h 706724"/>
                <a:gd name="connsiteX3" fmla="*/ 327660 w 1158856"/>
                <a:gd name="connsiteY3" fmla="*/ 706724 h 706724"/>
                <a:gd name="connsiteX4" fmla="*/ 0 w 1158856"/>
                <a:gd name="connsiteY4" fmla="*/ 0 h 706724"/>
                <a:gd name="connsiteX0" fmla="*/ 0 w 1128376"/>
                <a:gd name="connsiteY0" fmla="*/ 0 h 706724"/>
                <a:gd name="connsiteX1" fmla="*/ 1078846 w 1128376"/>
                <a:gd name="connsiteY1" fmla="*/ 270510 h 706724"/>
                <a:gd name="connsiteX2" fmla="*/ 1128376 w 1128376"/>
                <a:gd name="connsiteY2" fmla="*/ 630524 h 706724"/>
                <a:gd name="connsiteX3" fmla="*/ 327660 w 1128376"/>
                <a:gd name="connsiteY3" fmla="*/ 706724 h 706724"/>
                <a:gd name="connsiteX4" fmla="*/ 0 w 1128376"/>
                <a:gd name="connsiteY4" fmla="*/ 0 h 706724"/>
                <a:gd name="connsiteX0" fmla="*/ 0 w 1128376"/>
                <a:gd name="connsiteY0" fmla="*/ 0 h 706724"/>
                <a:gd name="connsiteX1" fmla="*/ 1002646 w 1128376"/>
                <a:gd name="connsiteY1" fmla="*/ 182880 h 706724"/>
                <a:gd name="connsiteX2" fmla="*/ 1128376 w 1128376"/>
                <a:gd name="connsiteY2" fmla="*/ 630524 h 706724"/>
                <a:gd name="connsiteX3" fmla="*/ 327660 w 1128376"/>
                <a:gd name="connsiteY3" fmla="*/ 706724 h 706724"/>
                <a:gd name="connsiteX4" fmla="*/ 0 w 1128376"/>
                <a:gd name="connsiteY4" fmla="*/ 0 h 706724"/>
                <a:gd name="connsiteX0" fmla="*/ 26670 w 800716"/>
                <a:gd name="connsiteY0" fmla="*/ 53340 h 523844"/>
                <a:gd name="connsiteX1" fmla="*/ 674986 w 800716"/>
                <a:gd name="connsiteY1" fmla="*/ 0 h 523844"/>
                <a:gd name="connsiteX2" fmla="*/ 800716 w 800716"/>
                <a:gd name="connsiteY2" fmla="*/ 447644 h 523844"/>
                <a:gd name="connsiteX3" fmla="*/ 0 w 800716"/>
                <a:gd name="connsiteY3" fmla="*/ 523844 h 523844"/>
                <a:gd name="connsiteX4" fmla="*/ 26670 w 800716"/>
                <a:gd name="connsiteY4" fmla="*/ 53340 h 523844"/>
                <a:gd name="connsiteX0" fmla="*/ 0 w 1006456"/>
                <a:gd name="connsiteY0" fmla="*/ 0 h 603854"/>
                <a:gd name="connsiteX1" fmla="*/ 880726 w 1006456"/>
                <a:gd name="connsiteY1" fmla="*/ 80010 h 603854"/>
                <a:gd name="connsiteX2" fmla="*/ 1006456 w 1006456"/>
                <a:gd name="connsiteY2" fmla="*/ 527654 h 603854"/>
                <a:gd name="connsiteX3" fmla="*/ 205740 w 1006456"/>
                <a:gd name="connsiteY3" fmla="*/ 603854 h 603854"/>
                <a:gd name="connsiteX4" fmla="*/ 0 w 1006456"/>
                <a:gd name="connsiteY4" fmla="*/ 0 h 603854"/>
                <a:gd name="connsiteX0" fmla="*/ 23923 w 1030379"/>
                <a:gd name="connsiteY0" fmla="*/ 0 h 603854"/>
                <a:gd name="connsiteX1" fmla="*/ 904649 w 1030379"/>
                <a:gd name="connsiteY1" fmla="*/ 80010 h 603854"/>
                <a:gd name="connsiteX2" fmla="*/ 1030379 w 1030379"/>
                <a:gd name="connsiteY2" fmla="*/ 527654 h 603854"/>
                <a:gd name="connsiteX3" fmla="*/ 229663 w 1030379"/>
                <a:gd name="connsiteY3" fmla="*/ 603854 h 603854"/>
                <a:gd name="connsiteX4" fmla="*/ 23923 w 1030379"/>
                <a:gd name="connsiteY4" fmla="*/ 0 h 603854"/>
                <a:gd name="connsiteX0" fmla="*/ 26945 w 1033401"/>
                <a:gd name="connsiteY0" fmla="*/ 0 h 603854"/>
                <a:gd name="connsiteX1" fmla="*/ 907671 w 1033401"/>
                <a:gd name="connsiteY1" fmla="*/ 80010 h 603854"/>
                <a:gd name="connsiteX2" fmla="*/ 1033401 w 1033401"/>
                <a:gd name="connsiteY2" fmla="*/ 527654 h 603854"/>
                <a:gd name="connsiteX3" fmla="*/ 232685 w 1033401"/>
                <a:gd name="connsiteY3" fmla="*/ 603854 h 603854"/>
                <a:gd name="connsiteX4" fmla="*/ 26945 w 1033401"/>
                <a:gd name="connsiteY4" fmla="*/ 0 h 603854"/>
                <a:gd name="connsiteX0" fmla="*/ 26945 w 1033401"/>
                <a:gd name="connsiteY0" fmla="*/ 0 h 650763"/>
                <a:gd name="connsiteX1" fmla="*/ 907671 w 1033401"/>
                <a:gd name="connsiteY1" fmla="*/ 80010 h 650763"/>
                <a:gd name="connsiteX2" fmla="*/ 1033401 w 1033401"/>
                <a:gd name="connsiteY2" fmla="*/ 527654 h 650763"/>
                <a:gd name="connsiteX3" fmla="*/ 232685 w 1033401"/>
                <a:gd name="connsiteY3" fmla="*/ 603854 h 650763"/>
                <a:gd name="connsiteX4" fmla="*/ 26945 w 1033401"/>
                <a:gd name="connsiteY4" fmla="*/ 0 h 650763"/>
                <a:gd name="connsiteX0" fmla="*/ 26945 w 1033401"/>
                <a:gd name="connsiteY0" fmla="*/ 0 h 660008"/>
                <a:gd name="connsiteX1" fmla="*/ 907671 w 1033401"/>
                <a:gd name="connsiteY1" fmla="*/ 80010 h 660008"/>
                <a:gd name="connsiteX2" fmla="*/ 1033401 w 1033401"/>
                <a:gd name="connsiteY2" fmla="*/ 527654 h 660008"/>
                <a:gd name="connsiteX3" fmla="*/ 232685 w 1033401"/>
                <a:gd name="connsiteY3" fmla="*/ 603854 h 660008"/>
                <a:gd name="connsiteX4" fmla="*/ 26945 w 1033401"/>
                <a:gd name="connsiteY4" fmla="*/ 0 h 660008"/>
                <a:gd name="connsiteX0" fmla="*/ 26945 w 1046843"/>
                <a:gd name="connsiteY0" fmla="*/ 0 h 660008"/>
                <a:gd name="connsiteX1" fmla="*/ 907671 w 1046843"/>
                <a:gd name="connsiteY1" fmla="*/ 80010 h 660008"/>
                <a:gd name="connsiteX2" fmla="*/ 1033401 w 1046843"/>
                <a:gd name="connsiteY2" fmla="*/ 527654 h 660008"/>
                <a:gd name="connsiteX3" fmla="*/ 232685 w 1046843"/>
                <a:gd name="connsiteY3" fmla="*/ 603854 h 660008"/>
                <a:gd name="connsiteX4" fmla="*/ 26945 w 1046843"/>
                <a:gd name="connsiteY4" fmla="*/ 0 h 660008"/>
                <a:gd name="connsiteX0" fmla="*/ 26945 w 1054476"/>
                <a:gd name="connsiteY0" fmla="*/ 0 h 660008"/>
                <a:gd name="connsiteX1" fmla="*/ 907671 w 1054476"/>
                <a:gd name="connsiteY1" fmla="*/ 80010 h 660008"/>
                <a:gd name="connsiteX2" fmla="*/ 1033401 w 1054476"/>
                <a:gd name="connsiteY2" fmla="*/ 527654 h 660008"/>
                <a:gd name="connsiteX3" fmla="*/ 232685 w 1054476"/>
                <a:gd name="connsiteY3" fmla="*/ 603854 h 660008"/>
                <a:gd name="connsiteX4" fmla="*/ 26945 w 1054476"/>
                <a:gd name="connsiteY4" fmla="*/ 0 h 660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476" h="660008">
                  <a:moveTo>
                    <a:pt x="26945" y="0"/>
                  </a:moveTo>
                  <a:lnTo>
                    <a:pt x="907671" y="80010"/>
                  </a:lnTo>
                  <a:cubicBezTo>
                    <a:pt x="1025781" y="156835"/>
                    <a:pt x="1090551" y="370819"/>
                    <a:pt x="1033401" y="527654"/>
                  </a:cubicBezTo>
                  <a:cubicBezTo>
                    <a:pt x="1033196" y="606394"/>
                    <a:pt x="781530" y="734664"/>
                    <a:pt x="232685" y="603854"/>
                  </a:cubicBezTo>
                  <a:cubicBezTo>
                    <a:pt x="126005" y="410189"/>
                    <a:pt x="-72115" y="212715"/>
                    <a:pt x="2694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Trapezio 28">
              <a:extLst>
                <a:ext uri="{FF2B5EF4-FFF2-40B4-BE49-F238E27FC236}">
                  <a16:creationId xmlns:a16="http://schemas.microsoft.com/office/drawing/2014/main" id="{75FE4459-29AF-8A09-9B66-ABEB8A1DF90E}"/>
                </a:ext>
              </a:extLst>
            </p:cNvPr>
            <p:cNvSpPr/>
            <p:nvPr/>
          </p:nvSpPr>
          <p:spPr>
            <a:xfrm rot="10800000">
              <a:off x="8050549" y="2047326"/>
              <a:ext cx="1304608" cy="1024419"/>
            </a:xfrm>
            <a:custGeom>
              <a:avLst/>
              <a:gdLst>
                <a:gd name="connsiteX0" fmla="*/ 0 w 1017129"/>
                <a:gd name="connsiteY0" fmla="*/ 932501 h 932501"/>
                <a:gd name="connsiteX1" fmla="*/ 122316 w 1017129"/>
                <a:gd name="connsiteY1" fmla="*/ 0 h 932501"/>
                <a:gd name="connsiteX2" fmla="*/ 894813 w 1017129"/>
                <a:gd name="connsiteY2" fmla="*/ 0 h 932501"/>
                <a:gd name="connsiteX3" fmla="*/ 1017129 w 1017129"/>
                <a:gd name="connsiteY3" fmla="*/ 932501 h 932501"/>
                <a:gd name="connsiteX4" fmla="*/ 0 w 1017129"/>
                <a:gd name="connsiteY4" fmla="*/ 932501 h 932501"/>
                <a:gd name="connsiteX0" fmla="*/ 0 w 1192389"/>
                <a:gd name="connsiteY0" fmla="*/ 932501 h 932501"/>
                <a:gd name="connsiteX1" fmla="*/ 122316 w 1192389"/>
                <a:gd name="connsiteY1" fmla="*/ 0 h 932501"/>
                <a:gd name="connsiteX2" fmla="*/ 894813 w 1192389"/>
                <a:gd name="connsiteY2" fmla="*/ 0 h 932501"/>
                <a:gd name="connsiteX3" fmla="*/ 1192389 w 1192389"/>
                <a:gd name="connsiteY3" fmla="*/ 909641 h 932501"/>
                <a:gd name="connsiteX4" fmla="*/ 0 w 1192389"/>
                <a:gd name="connsiteY4" fmla="*/ 932501 h 93250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825821 h 1023941"/>
                <a:gd name="connsiteX1" fmla="*/ 175656 w 1253349"/>
                <a:gd name="connsiteY1" fmla="*/ 0 h 1023941"/>
                <a:gd name="connsiteX2" fmla="*/ 955773 w 1253349"/>
                <a:gd name="connsiteY2" fmla="*/ 114300 h 1023941"/>
                <a:gd name="connsiteX3" fmla="*/ 1253349 w 1253349"/>
                <a:gd name="connsiteY3" fmla="*/ 1023941 h 1023941"/>
                <a:gd name="connsiteX4" fmla="*/ 0 w 1253349"/>
                <a:gd name="connsiteY4" fmla="*/ 825821 h 1023941"/>
                <a:gd name="connsiteX0" fmla="*/ 0 w 1253349"/>
                <a:gd name="connsiteY0" fmla="*/ 841061 h 1039181"/>
                <a:gd name="connsiteX1" fmla="*/ 175656 w 1253349"/>
                <a:gd name="connsiteY1" fmla="*/ 15240 h 1039181"/>
                <a:gd name="connsiteX2" fmla="*/ 963393 w 1253349"/>
                <a:gd name="connsiteY2" fmla="*/ 0 h 1039181"/>
                <a:gd name="connsiteX3" fmla="*/ 1253349 w 1253349"/>
                <a:gd name="connsiteY3" fmla="*/ 1039181 h 1039181"/>
                <a:gd name="connsiteX4" fmla="*/ 0 w 1253349"/>
                <a:gd name="connsiteY4" fmla="*/ 841061 h 1039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3349" h="1039181">
                  <a:moveTo>
                    <a:pt x="0" y="841061"/>
                  </a:moveTo>
                  <a:cubicBezTo>
                    <a:pt x="61092" y="603887"/>
                    <a:pt x="152664" y="336234"/>
                    <a:pt x="175656" y="15240"/>
                  </a:cubicBezTo>
                  <a:lnTo>
                    <a:pt x="963393" y="0"/>
                  </a:lnTo>
                  <a:cubicBezTo>
                    <a:pt x="994005" y="371794"/>
                    <a:pt x="1100817" y="568327"/>
                    <a:pt x="1253349" y="1039181"/>
                  </a:cubicBezTo>
                  <a:lnTo>
                    <a:pt x="0" y="841061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Trapezio 37">
              <a:extLst>
                <a:ext uri="{FF2B5EF4-FFF2-40B4-BE49-F238E27FC236}">
                  <a16:creationId xmlns:a16="http://schemas.microsoft.com/office/drawing/2014/main" id="{31A0FEA3-030C-D68C-6B71-51F3B8E46B7B}"/>
                </a:ext>
              </a:extLst>
            </p:cNvPr>
            <p:cNvSpPr/>
            <p:nvPr/>
          </p:nvSpPr>
          <p:spPr>
            <a:xfrm rot="12826572" flipH="1">
              <a:off x="10125367" y="2058819"/>
              <a:ext cx="600493" cy="693589"/>
            </a:xfrm>
            <a:custGeom>
              <a:avLst/>
              <a:gdLst>
                <a:gd name="connsiteX0" fmla="*/ 0 w 653937"/>
                <a:gd name="connsiteY0" fmla="*/ 658283 h 658283"/>
                <a:gd name="connsiteX1" fmla="*/ 110496 w 653937"/>
                <a:gd name="connsiteY1" fmla="*/ 0 h 658283"/>
                <a:gd name="connsiteX2" fmla="*/ 543441 w 653937"/>
                <a:gd name="connsiteY2" fmla="*/ 0 h 658283"/>
                <a:gd name="connsiteX3" fmla="*/ 653937 w 653937"/>
                <a:gd name="connsiteY3" fmla="*/ 658283 h 658283"/>
                <a:gd name="connsiteX4" fmla="*/ 0 w 653937"/>
                <a:gd name="connsiteY4" fmla="*/ 658283 h 658283"/>
                <a:gd name="connsiteX0" fmla="*/ 36933 w 690870"/>
                <a:gd name="connsiteY0" fmla="*/ 658283 h 658734"/>
                <a:gd name="connsiteX1" fmla="*/ 147429 w 690870"/>
                <a:gd name="connsiteY1" fmla="*/ 0 h 658734"/>
                <a:gd name="connsiteX2" fmla="*/ 580374 w 690870"/>
                <a:gd name="connsiteY2" fmla="*/ 0 h 658734"/>
                <a:gd name="connsiteX3" fmla="*/ 690870 w 690870"/>
                <a:gd name="connsiteY3" fmla="*/ 658283 h 658734"/>
                <a:gd name="connsiteX4" fmla="*/ 36933 w 690870"/>
                <a:gd name="connsiteY4" fmla="*/ 658283 h 658734"/>
                <a:gd name="connsiteX0" fmla="*/ 36933 w 690870"/>
                <a:gd name="connsiteY0" fmla="*/ 658283 h 719243"/>
                <a:gd name="connsiteX1" fmla="*/ 147429 w 690870"/>
                <a:gd name="connsiteY1" fmla="*/ 0 h 719243"/>
                <a:gd name="connsiteX2" fmla="*/ 580374 w 690870"/>
                <a:gd name="connsiteY2" fmla="*/ 0 h 719243"/>
                <a:gd name="connsiteX3" fmla="*/ 690870 w 690870"/>
                <a:gd name="connsiteY3" fmla="*/ 658283 h 719243"/>
                <a:gd name="connsiteX4" fmla="*/ 36933 w 690870"/>
                <a:gd name="connsiteY4" fmla="*/ 658283 h 719243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48676 w 702980"/>
                <a:gd name="connsiteY0" fmla="*/ 752153 h 866737"/>
                <a:gd name="connsiteX1" fmla="*/ 91620 w 702980"/>
                <a:gd name="connsiteY1" fmla="*/ 0 h 866737"/>
                <a:gd name="connsiteX2" fmla="*/ 592117 w 702980"/>
                <a:gd name="connsiteY2" fmla="*/ 93870 h 866737"/>
                <a:gd name="connsiteX3" fmla="*/ 702613 w 702980"/>
                <a:gd name="connsiteY3" fmla="*/ 752153 h 866737"/>
                <a:gd name="connsiteX4" fmla="*/ 48676 w 702980"/>
                <a:gd name="connsiteY4" fmla="*/ 752153 h 866737"/>
                <a:gd name="connsiteX0" fmla="*/ 42672 w 696976"/>
                <a:gd name="connsiteY0" fmla="*/ 752153 h 866737"/>
                <a:gd name="connsiteX1" fmla="*/ 85616 w 696976"/>
                <a:gd name="connsiteY1" fmla="*/ 0 h 866737"/>
                <a:gd name="connsiteX2" fmla="*/ 586113 w 696976"/>
                <a:gd name="connsiteY2" fmla="*/ 93870 h 866737"/>
                <a:gd name="connsiteX3" fmla="*/ 696609 w 696976"/>
                <a:gd name="connsiteY3" fmla="*/ 752153 h 866737"/>
                <a:gd name="connsiteX4" fmla="*/ 42672 w 696976"/>
                <a:gd name="connsiteY4" fmla="*/ 752153 h 86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976" h="866737">
                  <a:moveTo>
                    <a:pt x="42672" y="752153"/>
                  </a:moveTo>
                  <a:cubicBezTo>
                    <a:pt x="-72896" y="768945"/>
                    <a:pt x="82560" y="228815"/>
                    <a:pt x="85616" y="0"/>
                  </a:cubicBezTo>
                  <a:lnTo>
                    <a:pt x="586113" y="93870"/>
                  </a:lnTo>
                  <a:cubicBezTo>
                    <a:pt x="622945" y="313298"/>
                    <a:pt x="629297" y="464145"/>
                    <a:pt x="696609" y="752153"/>
                  </a:cubicBezTo>
                  <a:cubicBezTo>
                    <a:pt x="714850" y="919793"/>
                    <a:pt x="47291" y="889313"/>
                    <a:pt x="42672" y="75215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Ovale 17">
              <a:extLst>
                <a:ext uri="{FF2B5EF4-FFF2-40B4-BE49-F238E27FC236}">
                  <a16:creationId xmlns:a16="http://schemas.microsoft.com/office/drawing/2014/main" id="{1420C06C-8037-CE8D-E257-1040C2E2A853}"/>
                </a:ext>
              </a:extLst>
            </p:cNvPr>
            <p:cNvSpPr/>
            <p:nvPr/>
          </p:nvSpPr>
          <p:spPr>
            <a:xfrm>
              <a:off x="10323047" y="2111767"/>
              <a:ext cx="436240" cy="3092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Ovale 21">
              <a:extLst>
                <a:ext uri="{FF2B5EF4-FFF2-40B4-BE49-F238E27FC236}">
                  <a16:creationId xmlns:a16="http://schemas.microsoft.com/office/drawing/2014/main" id="{8917B1AF-6116-D1B3-7DF1-4DCFC84B04E5}"/>
                </a:ext>
              </a:extLst>
            </p:cNvPr>
            <p:cNvSpPr/>
            <p:nvPr/>
          </p:nvSpPr>
          <p:spPr>
            <a:xfrm rot="19062449">
              <a:off x="9831871" y="910706"/>
              <a:ext cx="564197" cy="162779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Trapezio 42">
              <a:extLst>
                <a:ext uri="{FF2B5EF4-FFF2-40B4-BE49-F238E27FC236}">
                  <a16:creationId xmlns:a16="http://schemas.microsoft.com/office/drawing/2014/main" id="{65291713-4D84-3FB1-27BC-AC176BDCE330}"/>
                </a:ext>
              </a:extLst>
            </p:cNvPr>
            <p:cNvSpPr/>
            <p:nvPr/>
          </p:nvSpPr>
          <p:spPr>
            <a:xfrm rot="1959402">
              <a:off x="9626828" y="2574122"/>
              <a:ext cx="798272" cy="894474"/>
            </a:xfrm>
            <a:custGeom>
              <a:avLst/>
              <a:gdLst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722401 w 933837"/>
                <a:gd name="connsiteY2" fmla="*/ 0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878897"/>
                <a:gd name="connsiteY0" fmla="*/ 845746 h 845746"/>
                <a:gd name="connsiteX1" fmla="*/ 211437 w 878897"/>
                <a:gd name="connsiteY1" fmla="*/ 0 h 845746"/>
                <a:gd name="connsiteX2" fmla="*/ 635384 w 878897"/>
                <a:gd name="connsiteY2" fmla="*/ 19567 h 845746"/>
                <a:gd name="connsiteX3" fmla="*/ 878897 w 878897"/>
                <a:gd name="connsiteY3" fmla="*/ 844755 h 845746"/>
                <a:gd name="connsiteX4" fmla="*/ 0 w 878897"/>
                <a:gd name="connsiteY4" fmla="*/ 845746 h 845746"/>
                <a:gd name="connsiteX0" fmla="*/ 0 w 924445"/>
                <a:gd name="connsiteY0" fmla="*/ 845746 h 845746"/>
                <a:gd name="connsiteX1" fmla="*/ 211437 w 924445"/>
                <a:gd name="connsiteY1" fmla="*/ 0 h 845746"/>
                <a:gd name="connsiteX2" fmla="*/ 635384 w 924445"/>
                <a:gd name="connsiteY2" fmla="*/ 19567 h 845746"/>
                <a:gd name="connsiteX3" fmla="*/ 878897 w 924445"/>
                <a:gd name="connsiteY3" fmla="*/ 844755 h 845746"/>
                <a:gd name="connsiteX4" fmla="*/ 0 w 924445"/>
                <a:gd name="connsiteY4" fmla="*/ 845746 h 845746"/>
                <a:gd name="connsiteX0" fmla="*/ 0 w 924445"/>
                <a:gd name="connsiteY0" fmla="*/ 845746 h 895165"/>
                <a:gd name="connsiteX1" fmla="*/ 211437 w 924445"/>
                <a:gd name="connsiteY1" fmla="*/ 0 h 895165"/>
                <a:gd name="connsiteX2" fmla="*/ 635384 w 924445"/>
                <a:gd name="connsiteY2" fmla="*/ 19567 h 895165"/>
                <a:gd name="connsiteX3" fmla="*/ 878897 w 924445"/>
                <a:gd name="connsiteY3" fmla="*/ 844755 h 895165"/>
                <a:gd name="connsiteX4" fmla="*/ 0 w 924445"/>
                <a:gd name="connsiteY4" fmla="*/ 845746 h 895165"/>
                <a:gd name="connsiteX0" fmla="*/ 0 w 927114"/>
                <a:gd name="connsiteY0" fmla="*/ 856273 h 898070"/>
                <a:gd name="connsiteX1" fmla="*/ 214106 w 927114"/>
                <a:gd name="connsiteY1" fmla="*/ 0 h 898070"/>
                <a:gd name="connsiteX2" fmla="*/ 638053 w 927114"/>
                <a:gd name="connsiteY2" fmla="*/ 19567 h 898070"/>
                <a:gd name="connsiteX3" fmla="*/ 881566 w 927114"/>
                <a:gd name="connsiteY3" fmla="*/ 844755 h 898070"/>
                <a:gd name="connsiteX4" fmla="*/ 0 w 927114"/>
                <a:gd name="connsiteY4" fmla="*/ 856273 h 898070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888649"/>
                <a:gd name="connsiteY0" fmla="*/ 856273 h 907363"/>
                <a:gd name="connsiteX1" fmla="*/ 214106 w 888649"/>
                <a:gd name="connsiteY1" fmla="*/ 0 h 907363"/>
                <a:gd name="connsiteX2" fmla="*/ 638053 w 888649"/>
                <a:gd name="connsiteY2" fmla="*/ 19567 h 907363"/>
                <a:gd name="connsiteX3" fmla="*/ 830678 w 888649"/>
                <a:gd name="connsiteY3" fmla="*/ 818597 h 907363"/>
                <a:gd name="connsiteX4" fmla="*/ 0 w 888649"/>
                <a:gd name="connsiteY4" fmla="*/ 856273 h 907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49" h="907363">
                  <a:moveTo>
                    <a:pt x="0" y="856273"/>
                  </a:moveTo>
                  <a:cubicBezTo>
                    <a:pt x="6187" y="525446"/>
                    <a:pt x="76406" y="294961"/>
                    <a:pt x="214106" y="0"/>
                  </a:cubicBezTo>
                  <a:lnTo>
                    <a:pt x="638053" y="19567"/>
                  </a:lnTo>
                  <a:cubicBezTo>
                    <a:pt x="916004" y="361593"/>
                    <a:pt x="934010" y="548976"/>
                    <a:pt x="830678" y="818597"/>
                  </a:cubicBezTo>
                  <a:cubicBezTo>
                    <a:pt x="573727" y="931605"/>
                    <a:pt x="178789" y="928146"/>
                    <a:pt x="0" y="85627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9" name="Trapezio 43">
              <a:extLst>
                <a:ext uri="{FF2B5EF4-FFF2-40B4-BE49-F238E27FC236}">
                  <a16:creationId xmlns:a16="http://schemas.microsoft.com/office/drawing/2014/main" id="{BD6B4564-ECBE-D4E4-A91D-A9E49DE692B3}"/>
                </a:ext>
              </a:extLst>
            </p:cNvPr>
            <p:cNvSpPr/>
            <p:nvPr/>
          </p:nvSpPr>
          <p:spPr>
            <a:xfrm rot="1803963">
              <a:off x="9733166" y="2620272"/>
              <a:ext cx="544607" cy="612528"/>
            </a:xfrm>
            <a:custGeom>
              <a:avLst/>
              <a:gdLst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6927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55288 h 655288"/>
                <a:gd name="connsiteX1" fmla="*/ 243832 w 729289"/>
                <a:gd name="connsiteY1" fmla="*/ 0 h 655288"/>
                <a:gd name="connsiteX2" fmla="*/ 500697 w 729289"/>
                <a:gd name="connsiteY2" fmla="*/ 15240 h 655288"/>
                <a:gd name="connsiteX3" fmla="*/ 729289 w 729289"/>
                <a:gd name="connsiteY3" fmla="*/ 655288 h 655288"/>
                <a:gd name="connsiteX4" fmla="*/ 0 w 729289"/>
                <a:gd name="connsiteY4" fmla="*/ 655288 h 655288"/>
                <a:gd name="connsiteX0" fmla="*/ 0 w 729289"/>
                <a:gd name="connsiteY0" fmla="*/ 640048 h 640048"/>
                <a:gd name="connsiteX1" fmla="*/ 251452 w 729289"/>
                <a:gd name="connsiteY1" fmla="*/ 762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858"/>
                <a:gd name="connsiteY0" fmla="*/ 687743 h 687743"/>
                <a:gd name="connsiteX1" fmla="*/ 251452 w 729858"/>
                <a:gd name="connsiteY1" fmla="*/ 55315 h 687743"/>
                <a:gd name="connsiteX2" fmla="*/ 500697 w 729858"/>
                <a:gd name="connsiteY2" fmla="*/ 47695 h 687743"/>
                <a:gd name="connsiteX3" fmla="*/ 729289 w 729858"/>
                <a:gd name="connsiteY3" fmla="*/ 687743 h 687743"/>
                <a:gd name="connsiteX4" fmla="*/ 0 w 729858"/>
                <a:gd name="connsiteY4" fmla="*/ 687743 h 687743"/>
                <a:gd name="connsiteX0" fmla="*/ 0 w 729858"/>
                <a:gd name="connsiteY0" fmla="*/ 687743 h 724996"/>
                <a:gd name="connsiteX1" fmla="*/ 251452 w 729858"/>
                <a:gd name="connsiteY1" fmla="*/ 55315 h 724996"/>
                <a:gd name="connsiteX2" fmla="*/ 500697 w 729858"/>
                <a:gd name="connsiteY2" fmla="*/ 47695 h 724996"/>
                <a:gd name="connsiteX3" fmla="*/ 729289 w 729858"/>
                <a:gd name="connsiteY3" fmla="*/ 687743 h 724996"/>
                <a:gd name="connsiteX4" fmla="*/ 0 w 729858"/>
                <a:gd name="connsiteY4" fmla="*/ 687743 h 724996"/>
                <a:gd name="connsiteX0" fmla="*/ 0 w 729858"/>
                <a:gd name="connsiteY0" fmla="*/ 687743 h 742369"/>
                <a:gd name="connsiteX1" fmla="*/ 251452 w 729858"/>
                <a:gd name="connsiteY1" fmla="*/ 55315 h 742369"/>
                <a:gd name="connsiteX2" fmla="*/ 500697 w 729858"/>
                <a:gd name="connsiteY2" fmla="*/ 47695 h 742369"/>
                <a:gd name="connsiteX3" fmla="*/ 729289 w 729858"/>
                <a:gd name="connsiteY3" fmla="*/ 687743 h 742369"/>
                <a:gd name="connsiteX4" fmla="*/ 0 w 729858"/>
                <a:gd name="connsiteY4" fmla="*/ 687743 h 7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858" h="742369">
                  <a:moveTo>
                    <a:pt x="0" y="687743"/>
                  </a:moveTo>
                  <a:cubicBezTo>
                    <a:pt x="15237" y="438834"/>
                    <a:pt x="68575" y="258504"/>
                    <a:pt x="251452" y="55315"/>
                  </a:cubicBezTo>
                  <a:cubicBezTo>
                    <a:pt x="334534" y="-15805"/>
                    <a:pt x="425235" y="-18345"/>
                    <a:pt x="500697" y="47695"/>
                  </a:cubicBezTo>
                  <a:cubicBezTo>
                    <a:pt x="668334" y="192464"/>
                    <a:pt x="736912" y="459154"/>
                    <a:pt x="729289" y="687743"/>
                  </a:cubicBezTo>
                  <a:cubicBezTo>
                    <a:pt x="524293" y="771563"/>
                    <a:pt x="197376" y="748703"/>
                    <a:pt x="0" y="68774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4" name="Trapezio 67">
              <a:extLst>
                <a:ext uri="{FF2B5EF4-FFF2-40B4-BE49-F238E27FC236}">
                  <a16:creationId xmlns:a16="http://schemas.microsoft.com/office/drawing/2014/main" id="{693A9FFD-26EB-B2E9-2CBC-1A8417B15148}"/>
                </a:ext>
              </a:extLst>
            </p:cNvPr>
            <p:cNvSpPr/>
            <p:nvPr/>
          </p:nvSpPr>
          <p:spPr>
            <a:xfrm rot="182189" flipH="1">
              <a:off x="8845329" y="3325439"/>
              <a:ext cx="999128" cy="1516701"/>
            </a:xfrm>
            <a:custGeom>
              <a:avLst/>
              <a:gdLst>
                <a:gd name="connsiteX0" fmla="*/ 0 w 1017409"/>
                <a:gd name="connsiteY0" fmla="*/ 1393390 h 1393390"/>
                <a:gd name="connsiteX1" fmla="*/ 149671 w 1017409"/>
                <a:gd name="connsiteY1" fmla="*/ 0 h 1393390"/>
                <a:gd name="connsiteX2" fmla="*/ 867738 w 1017409"/>
                <a:gd name="connsiteY2" fmla="*/ 0 h 1393390"/>
                <a:gd name="connsiteX3" fmla="*/ 1017409 w 1017409"/>
                <a:gd name="connsiteY3" fmla="*/ 1393390 h 1393390"/>
                <a:gd name="connsiteX4" fmla="*/ 0 w 1017409"/>
                <a:gd name="connsiteY4" fmla="*/ 1393390 h 1393390"/>
                <a:gd name="connsiteX0" fmla="*/ 0 w 961936"/>
                <a:gd name="connsiteY0" fmla="*/ 1393390 h 1393390"/>
                <a:gd name="connsiteX1" fmla="*/ 149671 w 961936"/>
                <a:gd name="connsiteY1" fmla="*/ 0 h 1393390"/>
                <a:gd name="connsiteX2" fmla="*/ 867738 w 961936"/>
                <a:gd name="connsiteY2" fmla="*/ 0 h 1393390"/>
                <a:gd name="connsiteX3" fmla="*/ 961936 w 961936"/>
                <a:gd name="connsiteY3" fmla="*/ 1392953 h 1393390"/>
                <a:gd name="connsiteX4" fmla="*/ 0 w 961936"/>
                <a:gd name="connsiteY4" fmla="*/ 1393390 h 1393390"/>
                <a:gd name="connsiteX0" fmla="*/ 0 w 990173"/>
                <a:gd name="connsiteY0" fmla="*/ 1393390 h 1393390"/>
                <a:gd name="connsiteX1" fmla="*/ 149671 w 990173"/>
                <a:gd name="connsiteY1" fmla="*/ 0 h 1393390"/>
                <a:gd name="connsiteX2" fmla="*/ 867738 w 990173"/>
                <a:gd name="connsiteY2" fmla="*/ 0 h 1393390"/>
                <a:gd name="connsiteX3" fmla="*/ 961936 w 990173"/>
                <a:gd name="connsiteY3" fmla="*/ 1392953 h 1393390"/>
                <a:gd name="connsiteX4" fmla="*/ 0 w 990173"/>
                <a:gd name="connsiteY4" fmla="*/ 1393390 h 1393390"/>
                <a:gd name="connsiteX0" fmla="*/ 0 w 990173"/>
                <a:gd name="connsiteY0" fmla="*/ 1393390 h 1393390"/>
                <a:gd name="connsiteX1" fmla="*/ 149671 w 990173"/>
                <a:gd name="connsiteY1" fmla="*/ 0 h 1393390"/>
                <a:gd name="connsiteX2" fmla="*/ 867738 w 990173"/>
                <a:gd name="connsiteY2" fmla="*/ 0 h 1393390"/>
                <a:gd name="connsiteX3" fmla="*/ 961936 w 990173"/>
                <a:gd name="connsiteY3" fmla="*/ 1392953 h 1393390"/>
                <a:gd name="connsiteX4" fmla="*/ 0 w 990173"/>
                <a:gd name="connsiteY4" fmla="*/ 1393390 h 1393390"/>
                <a:gd name="connsiteX0" fmla="*/ 0 w 990173"/>
                <a:gd name="connsiteY0" fmla="*/ 1393390 h 1411727"/>
                <a:gd name="connsiteX1" fmla="*/ 149671 w 990173"/>
                <a:gd name="connsiteY1" fmla="*/ 0 h 1411727"/>
                <a:gd name="connsiteX2" fmla="*/ 867738 w 990173"/>
                <a:gd name="connsiteY2" fmla="*/ 0 h 1411727"/>
                <a:gd name="connsiteX3" fmla="*/ 961936 w 990173"/>
                <a:gd name="connsiteY3" fmla="*/ 1392953 h 1411727"/>
                <a:gd name="connsiteX4" fmla="*/ 0 w 990173"/>
                <a:gd name="connsiteY4" fmla="*/ 1393390 h 1411727"/>
                <a:gd name="connsiteX0" fmla="*/ 11176 w 1001349"/>
                <a:gd name="connsiteY0" fmla="*/ 1393390 h 1411727"/>
                <a:gd name="connsiteX1" fmla="*/ 160847 w 1001349"/>
                <a:gd name="connsiteY1" fmla="*/ 0 h 1411727"/>
                <a:gd name="connsiteX2" fmla="*/ 878914 w 1001349"/>
                <a:gd name="connsiteY2" fmla="*/ 0 h 1411727"/>
                <a:gd name="connsiteX3" fmla="*/ 973112 w 1001349"/>
                <a:gd name="connsiteY3" fmla="*/ 1392953 h 1411727"/>
                <a:gd name="connsiteX4" fmla="*/ 11176 w 1001349"/>
                <a:gd name="connsiteY4" fmla="*/ 1393390 h 1411727"/>
                <a:gd name="connsiteX0" fmla="*/ 13018 w 1003191"/>
                <a:gd name="connsiteY0" fmla="*/ 1393390 h 1411727"/>
                <a:gd name="connsiteX1" fmla="*/ 162689 w 1003191"/>
                <a:gd name="connsiteY1" fmla="*/ 0 h 1411727"/>
                <a:gd name="connsiteX2" fmla="*/ 880756 w 1003191"/>
                <a:gd name="connsiteY2" fmla="*/ 0 h 1411727"/>
                <a:gd name="connsiteX3" fmla="*/ 974954 w 1003191"/>
                <a:gd name="connsiteY3" fmla="*/ 1392953 h 1411727"/>
                <a:gd name="connsiteX4" fmla="*/ 13018 w 1003191"/>
                <a:gd name="connsiteY4" fmla="*/ 1393390 h 1411727"/>
                <a:gd name="connsiteX0" fmla="*/ 13018 w 996432"/>
                <a:gd name="connsiteY0" fmla="*/ 1393390 h 1450462"/>
                <a:gd name="connsiteX1" fmla="*/ 162689 w 996432"/>
                <a:gd name="connsiteY1" fmla="*/ 0 h 1450462"/>
                <a:gd name="connsiteX2" fmla="*/ 880756 w 996432"/>
                <a:gd name="connsiteY2" fmla="*/ 0 h 1450462"/>
                <a:gd name="connsiteX3" fmla="*/ 967173 w 996432"/>
                <a:gd name="connsiteY3" fmla="*/ 1450461 h 1450462"/>
                <a:gd name="connsiteX4" fmla="*/ 13018 w 996432"/>
                <a:gd name="connsiteY4" fmla="*/ 1393390 h 1450462"/>
                <a:gd name="connsiteX0" fmla="*/ 12523 w 995937"/>
                <a:gd name="connsiteY0" fmla="*/ 1393390 h 1450462"/>
                <a:gd name="connsiteX1" fmla="*/ 162194 w 995937"/>
                <a:gd name="connsiteY1" fmla="*/ 0 h 1450462"/>
                <a:gd name="connsiteX2" fmla="*/ 880261 w 995937"/>
                <a:gd name="connsiteY2" fmla="*/ 0 h 1450462"/>
                <a:gd name="connsiteX3" fmla="*/ 966678 w 995937"/>
                <a:gd name="connsiteY3" fmla="*/ 1450461 h 1450462"/>
                <a:gd name="connsiteX4" fmla="*/ 12523 w 995937"/>
                <a:gd name="connsiteY4" fmla="*/ 1393390 h 1450462"/>
                <a:gd name="connsiteX0" fmla="*/ 12523 w 995937"/>
                <a:gd name="connsiteY0" fmla="*/ 1432747 h 1489819"/>
                <a:gd name="connsiteX1" fmla="*/ 162194 w 995937"/>
                <a:gd name="connsiteY1" fmla="*/ 39357 h 1489819"/>
                <a:gd name="connsiteX2" fmla="*/ 880261 w 995937"/>
                <a:gd name="connsiteY2" fmla="*/ 39357 h 1489819"/>
                <a:gd name="connsiteX3" fmla="*/ 966678 w 995937"/>
                <a:gd name="connsiteY3" fmla="*/ 1489818 h 1489819"/>
                <a:gd name="connsiteX4" fmla="*/ 12523 w 995937"/>
                <a:gd name="connsiteY4" fmla="*/ 1432747 h 1489819"/>
                <a:gd name="connsiteX0" fmla="*/ 12523 w 995937"/>
                <a:gd name="connsiteY0" fmla="*/ 1432747 h 1518816"/>
                <a:gd name="connsiteX1" fmla="*/ 162194 w 995937"/>
                <a:gd name="connsiteY1" fmla="*/ 39357 h 1518816"/>
                <a:gd name="connsiteX2" fmla="*/ 880261 w 995937"/>
                <a:gd name="connsiteY2" fmla="*/ 39357 h 1518816"/>
                <a:gd name="connsiteX3" fmla="*/ 966678 w 995937"/>
                <a:gd name="connsiteY3" fmla="*/ 1489818 h 1518816"/>
                <a:gd name="connsiteX4" fmla="*/ 12523 w 995937"/>
                <a:gd name="connsiteY4" fmla="*/ 1432747 h 1518816"/>
                <a:gd name="connsiteX0" fmla="*/ 12523 w 995937"/>
                <a:gd name="connsiteY0" fmla="*/ 1432747 h 1534940"/>
                <a:gd name="connsiteX1" fmla="*/ 162194 w 995937"/>
                <a:gd name="connsiteY1" fmla="*/ 39357 h 1534940"/>
                <a:gd name="connsiteX2" fmla="*/ 880261 w 995937"/>
                <a:gd name="connsiteY2" fmla="*/ 39357 h 1534940"/>
                <a:gd name="connsiteX3" fmla="*/ 966678 w 995937"/>
                <a:gd name="connsiteY3" fmla="*/ 1489818 h 1534940"/>
                <a:gd name="connsiteX4" fmla="*/ 12523 w 995937"/>
                <a:gd name="connsiteY4" fmla="*/ 1432747 h 1534940"/>
                <a:gd name="connsiteX0" fmla="*/ 12523 w 1004252"/>
                <a:gd name="connsiteY0" fmla="*/ 1436363 h 1538556"/>
                <a:gd name="connsiteX1" fmla="*/ 162194 w 1004252"/>
                <a:gd name="connsiteY1" fmla="*/ 42973 h 1538556"/>
                <a:gd name="connsiteX2" fmla="*/ 928330 w 1004252"/>
                <a:gd name="connsiteY2" fmla="*/ 30176 h 1538556"/>
                <a:gd name="connsiteX3" fmla="*/ 966678 w 1004252"/>
                <a:gd name="connsiteY3" fmla="*/ 1493434 h 1538556"/>
                <a:gd name="connsiteX4" fmla="*/ 12523 w 1004252"/>
                <a:gd name="connsiteY4" fmla="*/ 1436363 h 1538556"/>
                <a:gd name="connsiteX0" fmla="*/ 12523 w 993035"/>
                <a:gd name="connsiteY0" fmla="*/ 1436363 h 1538556"/>
                <a:gd name="connsiteX1" fmla="*/ 162194 w 993035"/>
                <a:gd name="connsiteY1" fmla="*/ 42973 h 1538556"/>
                <a:gd name="connsiteX2" fmla="*/ 928330 w 993035"/>
                <a:gd name="connsiteY2" fmla="*/ 30176 h 1538556"/>
                <a:gd name="connsiteX3" fmla="*/ 966678 w 993035"/>
                <a:gd name="connsiteY3" fmla="*/ 1493434 h 1538556"/>
                <a:gd name="connsiteX4" fmla="*/ 12523 w 993035"/>
                <a:gd name="connsiteY4" fmla="*/ 1436363 h 153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035" h="1538556">
                  <a:moveTo>
                    <a:pt x="12523" y="1436363"/>
                  </a:moveTo>
                  <a:cubicBezTo>
                    <a:pt x="-40980" y="1340577"/>
                    <a:pt x="89837" y="569014"/>
                    <a:pt x="162194" y="42973"/>
                  </a:cubicBezTo>
                  <a:cubicBezTo>
                    <a:pt x="321651" y="-45582"/>
                    <a:pt x="688974" y="30176"/>
                    <a:pt x="928330" y="30176"/>
                  </a:cubicBezTo>
                  <a:cubicBezTo>
                    <a:pt x="881718" y="765200"/>
                    <a:pt x="1057201" y="1098114"/>
                    <a:pt x="966678" y="1493434"/>
                  </a:cubicBezTo>
                  <a:cubicBezTo>
                    <a:pt x="516692" y="1568971"/>
                    <a:pt x="95716" y="1549484"/>
                    <a:pt x="12523" y="143636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5" name="Rettangolo 51">
              <a:extLst>
                <a:ext uri="{FF2B5EF4-FFF2-40B4-BE49-F238E27FC236}">
                  <a16:creationId xmlns:a16="http://schemas.microsoft.com/office/drawing/2014/main" id="{DBEF77C5-E789-1612-A04B-50A51915853A}"/>
                </a:ext>
              </a:extLst>
            </p:cNvPr>
            <p:cNvSpPr/>
            <p:nvPr/>
          </p:nvSpPr>
          <p:spPr>
            <a:xfrm rot="151533">
              <a:off x="8998121" y="3341635"/>
              <a:ext cx="655033" cy="712164"/>
            </a:xfrm>
            <a:custGeom>
              <a:avLst/>
              <a:gdLst>
                <a:gd name="connsiteX0" fmla="*/ 0 w 616619"/>
                <a:gd name="connsiteY0" fmla="*/ 0 h 621814"/>
                <a:gd name="connsiteX1" fmla="*/ 616619 w 616619"/>
                <a:gd name="connsiteY1" fmla="*/ 0 h 621814"/>
                <a:gd name="connsiteX2" fmla="*/ 616619 w 616619"/>
                <a:gd name="connsiteY2" fmla="*/ 621814 h 621814"/>
                <a:gd name="connsiteX3" fmla="*/ 0 w 616619"/>
                <a:gd name="connsiteY3" fmla="*/ 621814 h 621814"/>
                <a:gd name="connsiteX4" fmla="*/ 0 w 616619"/>
                <a:gd name="connsiteY4" fmla="*/ 0 h 621814"/>
                <a:gd name="connsiteX0" fmla="*/ 0 w 616619"/>
                <a:gd name="connsiteY0" fmla="*/ 0 h 688563"/>
                <a:gd name="connsiteX1" fmla="*/ 616619 w 616619"/>
                <a:gd name="connsiteY1" fmla="*/ 0 h 688563"/>
                <a:gd name="connsiteX2" fmla="*/ 616619 w 616619"/>
                <a:gd name="connsiteY2" fmla="*/ 621814 h 688563"/>
                <a:gd name="connsiteX3" fmla="*/ 0 w 616619"/>
                <a:gd name="connsiteY3" fmla="*/ 621814 h 688563"/>
                <a:gd name="connsiteX4" fmla="*/ 0 w 616619"/>
                <a:gd name="connsiteY4" fmla="*/ 0 h 688563"/>
                <a:gd name="connsiteX0" fmla="*/ 0 w 616619"/>
                <a:gd name="connsiteY0" fmla="*/ 0 h 708755"/>
                <a:gd name="connsiteX1" fmla="*/ 616619 w 616619"/>
                <a:gd name="connsiteY1" fmla="*/ 0 h 708755"/>
                <a:gd name="connsiteX2" fmla="*/ 616619 w 616619"/>
                <a:gd name="connsiteY2" fmla="*/ 621814 h 708755"/>
                <a:gd name="connsiteX3" fmla="*/ 0 w 616619"/>
                <a:gd name="connsiteY3" fmla="*/ 621814 h 708755"/>
                <a:gd name="connsiteX4" fmla="*/ 0 w 616619"/>
                <a:gd name="connsiteY4" fmla="*/ 0 h 708755"/>
                <a:gd name="connsiteX0" fmla="*/ 0 w 616619"/>
                <a:gd name="connsiteY0" fmla="*/ 0 h 711984"/>
                <a:gd name="connsiteX1" fmla="*/ 616619 w 616619"/>
                <a:gd name="connsiteY1" fmla="*/ 0 h 711984"/>
                <a:gd name="connsiteX2" fmla="*/ 616619 w 616619"/>
                <a:gd name="connsiteY2" fmla="*/ 621814 h 711984"/>
                <a:gd name="connsiteX3" fmla="*/ 0 w 616619"/>
                <a:gd name="connsiteY3" fmla="*/ 621814 h 711984"/>
                <a:gd name="connsiteX4" fmla="*/ 0 w 616619"/>
                <a:gd name="connsiteY4" fmla="*/ 0 h 711984"/>
                <a:gd name="connsiteX0" fmla="*/ 0 w 616619"/>
                <a:gd name="connsiteY0" fmla="*/ 0 h 712500"/>
                <a:gd name="connsiteX1" fmla="*/ 616619 w 616619"/>
                <a:gd name="connsiteY1" fmla="*/ 0 h 712500"/>
                <a:gd name="connsiteX2" fmla="*/ 616619 w 616619"/>
                <a:gd name="connsiteY2" fmla="*/ 621814 h 712500"/>
                <a:gd name="connsiteX3" fmla="*/ 0 w 616619"/>
                <a:gd name="connsiteY3" fmla="*/ 621814 h 712500"/>
                <a:gd name="connsiteX4" fmla="*/ 0 w 616619"/>
                <a:gd name="connsiteY4" fmla="*/ 0 h 712500"/>
                <a:gd name="connsiteX0" fmla="*/ 0 w 630030"/>
                <a:gd name="connsiteY0" fmla="*/ 0 h 712500"/>
                <a:gd name="connsiteX1" fmla="*/ 630030 w 630030"/>
                <a:gd name="connsiteY1" fmla="*/ 2440 h 712500"/>
                <a:gd name="connsiteX2" fmla="*/ 616619 w 630030"/>
                <a:gd name="connsiteY2" fmla="*/ 621814 h 712500"/>
                <a:gd name="connsiteX3" fmla="*/ 0 w 630030"/>
                <a:gd name="connsiteY3" fmla="*/ 621814 h 712500"/>
                <a:gd name="connsiteX4" fmla="*/ 0 w 630030"/>
                <a:gd name="connsiteY4" fmla="*/ 0 h 712500"/>
                <a:gd name="connsiteX0" fmla="*/ 0 w 616619"/>
                <a:gd name="connsiteY0" fmla="*/ 0 h 712500"/>
                <a:gd name="connsiteX1" fmla="*/ 583210 w 616619"/>
                <a:gd name="connsiteY1" fmla="*/ 16091 h 712500"/>
                <a:gd name="connsiteX2" fmla="*/ 616619 w 616619"/>
                <a:gd name="connsiteY2" fmla="*/ 621814 h 712500"/>
                <a:gd name="connsiteX3" fmla="*/ 0 w 616619"/>
                <a:gd name="connsiteY3" fmla="*/ 621814 h 712500"/>
                <a:gd name="connsiteX4" fmla="*/ 0 w 616619"/>
                <a:gd name="connsiteY4" fmla="*/ 0 h 712500"/>
                <a:gd name="connsiteX0" fmla="*/ 0 w 629296"/>
                <a:gd name="connsiteY0" fmla="*/ 0 h 712500"/>
                <a:gd name="connsiteX1" fmla="*/ 629296 w 629296"/>
                <a:gd name="connsiteY1" fmla="*/ 21703 h 712500"/>
                <a:gd name="connsiteX2" fmla="*/ 616619 w 629296"/>
                <a:gd name="connsiteY2" fmla="*/ 621814 h 712500"/>
                <a:gd name="connsiteX3" fmla="*/ 0 w 629296"/>
                <a:gd name="connsiteY3" fmla="*/ 621814 h 712500"/>
                <a:gd name="connsiteX4" fmla="*/ 0 w 629296"/>
                <a:gd name="connsiteY4" fmla="*/ 0 h 712500"/>
                <a:gd name="connsiteX0" fmla="*/ 0 w 629296"/>
                <a:gd name="connsiteY0" fmla="*/ 11210 h 723710"/>
                <a:gd name="connsiteX1" fmla="*/ 629296 w 629296"/>
                <a:gd name="connsiteY1" fmla="*/ 32913 h 723710"/>
                <a:gd name="connsiteX2" fmla="*/ 616619 w 629296"/>
                <a:gd name="connsiteY2" fmla="*/ 633024 h 723710"/>
                <a:gd name="connsiteX3" fmla="*/ 0 w 629296"/>
                <a:gd name="connsiteY3" fmla="*/ 633024 h 723710"/>
                <a:gd name="connsiteX4" fmla="*/ 0 w 629296"/>
                <a:gd name="connsiteY4" fmla="*/ 11210 h 723710"/>
                <a:gd name="connsiteX0" fmla="*/ 0 w 629296"/>
                <a:gd name="connsiteY0" fmla="*/ 31201 h 743701"/>
                <a:gd name="connsiteX1" fmla="*/ 629296 w 629296"/>
                <a:gd name="connsiteY1" fmla="*/ 52904 h 743701"/>
                <a:gd name="connsiteX2" fmla="*/ 616619 w 629296"/>
                <a:gd name="connsiteY2" fmla="*/ 653015 h 743701"/>
                <a:gd name="connsiteX3" fmla="*/ 0 w 629296"/>
                <a:gd name="connsiteY3" fmla="*/ 653015 h 743701"/>
                <a:gd name="connsiteX4" fmla="*/ 0 w 629296"/>
                <a:gd name="connsiteY4" fmla="*/ 31201 h 74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296" h="743701">
                  <a:moveTo>
                    <a:pt x="0" y="31201"/>
                  </a:moveTo>
                  <a:cubicBezTo>
                    <a:pt x="200260" y="-15942"/>
                    <a:pt x="415878" y="-10414"/>
                    <a:pt x="629296" y="52904"/>
                  </a:cubicBezTo>
                  <a:lnTo>
                    <a:pt x="616619" y="653015"/>
                  </a:lnTo>
                  <a:cubicBezTo>
                    <a:pt x="436182" y="804442"/>
                    <a:pt x="84588" y="739080"/>
                    <a:pt x="0" y="653015"/>
                  </a:cubicBezTo>
                  <a:lnTo>
                    <a:pt x="0" y="31201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6" name="Rettangolo con angoli arrotondati 45">
              <a:extLst>
                <a:ext uri="{FF2B5EF4-FFF2-40B4-BE49-F238E27FC236}">
                  <a16:creationId xmlns:a16="http://schemas.microsoft.com/office/drawing/2014/main" id="{32340FC7-FFD8-EA2E-1BC7-6B2CD4C48019}"/>
                </a:ext>
              </a:extLst>
            </p:cNvPr>
            <p:cNvSpPr/>
            <p:nvPr/>
          </p:nvSpPr>
          <p:spPr>
            <a:xfrm rot="219375">
              <a:off x="9010416" y="3345421"/>
              <a:ext cx="187993" cy="46493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7" name="Esagono 65">
              <a:extLst>
                <a:ext uri="{FF2B5EF4-FFF2-40B4-BE49-F238E27FC236}">
                  <a16:creationId xmlns:a16="http://schemas.microsoft.com/office/drawing/2014/main" id="{AF1D6A09-597E-E08A-155E-4D31C141933C}"/>
                </a:ext>
              </a:extLst>
            </p:cNvPr>
            <p:cNvSpPr/>
            <p:nvPr/>
          </p:nvSpPr>
          <p:spPr>
            <a:xfrm>
              <a:off x="7715130" y="1126822"/>
              <a:ext cx="898716" cy="1259049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0" name="Esagono 65">
              <a:extLst>
                <a:ext uri="{FF2B5EF4-FFF2-40B4-BE49-F238E27FC236}">
                  <a16:creationId xmlns:a16="http://schemas.microsoft.com/office/drawing/2014/main" id="{D27F3466-1A40-5DA4-F85F-7FE71D7FDFB6}"/>
                </a:ext>
              </a:extLst>
            </p:cNvPr>
            <p:cNvSpPr/>
            <p:nvPr/>
          </p:nvSpPr>
          <p:spPr>
            <a:xfrm flipH="1">
              <a:off x="8823436" y="1117307"/>
              <a:ext cx="831218" cy="1259049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E1303AF8-D1AF-F3CB-9D16-272895BAFD68}"/>
                </a:ext>
              </a:extLst>
            </p:cNvPr>
            <p:cNvSpPr/>
            <p:nvPr/>
          </p:nvSpPr>
          <p:spPr>
            <a:xfrm>
              <a:off x="7984290" y="1314991"/>
              <a:ext cx="1475285" cy="138028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2" name="Gruppo 51">
              <a:extLst>
                <a:ext uri="{FF2B5EF4-FFF2-40B4-BE49-F238E27FC236}">
                  <a16:creationId xmlns:a16="http://schemas.microsoft.com/office/drawing/2014/main" id="{666E8B47-91CC-ABA4-57B4-535D28E2638B}"/>
                </a:ext>
              </a:extLst>
            </p:cNvPr>
            <p:cNvGrpSpPr/>
            <p:nvPr/>
          </p:nvGrpSpPr>
          <p:grpSpPr>
            <a:xfrm>
              <a:off x="9255545" y="1064869"/>
              <a:ext cx="1037387" cy="926950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103" name="Ritardo 102">
                <a:extLst>
                  <a:ext uri="{FF2B5EF4-FFF2-40B4-BE49-F238E27FC236}">
                    <a16:creationId xmlns:a16="http://schemas.microsoft.com/office/drawing/2014/main" id="{EFACC254-2A70-5BB7-FC33-E995E57B5FCD}"/>
                  </a:ext>
                </a:extLst>
              </p:cNvPr>
              <p:cNvSpPr/>
              <p:nvPr/>
            </p:nvSpPr>
            <p:spPr>
              <a:xfrm rot="5197850">
                <a:off x="7361545" y="1462022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4" name="Cerchio parziale 103">
                <a:extLst>
                  <a:ext uri="{FF2B5EF4-FFF2-40B4-BE49-F238E27FC236}">
                    <a16:creationId xmlns:a16="http://schemas.microsoft.com/office/drawing/2014/main" id="{0172ED89-80E7-6EC6-3546-AF400BE225D6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" name="Figura a mano libera: forma 52">
              <a:extLst>
                <a:ext uri="{FF2B5EF4-FFF2-40B4-BE49-F238E27FC236}">
                  <a16:creationId xmlns:a16="http://schemas.microsoft.com/office/drawing/2014/main" id="{504BB5AC-3F0D-DB0D-8A91-F78924D13D15}"/>
                </a:ext>
              </a:extLst>
            </p:cNvPr>
            <p:cNvSpPr/>
            <p:nvPr/>
          </p:nvSpPr>
          <p:spPr>
            <a:xfrm>
              <a:off x="8889978" y="6161416"/>
              <a:ext cx="891279" cy="296342"/>
            </a:xfrm>
            <a:custGeom>
              <a:avLst/>
              <a:gdLst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95300 w 857250"/>
                <a:gd name="connsiteY2" fmla="*/ 18669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83870 w 857250"/>
                <a:gd name="connsiteY2" fmla="*/ 16002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252004"/>
                <a:gd name="connsiteX1" fmla="*/ 72390 w 857250"/>
                <a:gd name="connsiteY1" fmla="*/ 3810 h 252004"/>
                <a:gd name="connsiteX2" fmla="*/ 483870 w 857250"/>
                <a:gd name="connsiteY2" fmla="*/ 160020 h 252004"/>
                <a:gd name="connsiteX3" fmla="*/ 811530 w 857250"/>
                <a:gd name="connsiteY3" fmla="*/ 0 h 252004"/>
                <a:gd name="connsiteX4" fmla="*/ 857250 w 857250"/>
                <a:gd name="connsiteY4" fmla="*/ 186690 h 252004"/>
                <a:gd name="connsiteX5" fmla="*/ 0 w 857250"/>
                <a:gd name="connsiteY5" fmla="*/ 129540 h 252004"/>
                <a:gd name="connsiteX0" fmla="*/ 313 w 857563"/>
                <a:gd name="connsiteY0" fmla="*/ 129540 h 276462"/>
                <a:gd name="connsiteX1" fmla="*/ 72703 w 857563"/>
                <a:gd name="connsiteY1" fmla="*/ 3810 h 276462"/>
                <a:gd name="connsiteX2" fmla="*/ 484183 w 857563"/>
                <a:gd name="connsiteY2" fmla="*/ 160020 h 276462"/>
                <a:gd name="connsiteX3" fmla="*/ 811843 w 857563"/>
                <a:gd name="connsiteY3" fmla="*/ 0 h 276462"/>
                <a:gd name="connsiteX4" fmla="*/ 857563 w 857563"/>
                <a:gd name="connsiteY4" fmla="*/ 186690 h 276462"/>
                <a:gd name="connsiteX5" fmla="*/ 313 w 857563"/>
                <a:gd name="connsiteY5" fmla="*/ 129540 h 276462"/>
                <a:gd name="connsiteX0" fmla="*/ 4085 w 861335"/>
                <a:gd name="connsiteY0" fmla="*/ 129540 h 276462"/>
                <a:gd name="connsiteX1" fmla="*/ 76475 w 861335"/>
                <a:gd name="connsiteY1" fmla="*/ 3810 h 276462"/>
                <a:gd name="connsiteX2" fmla="*/ 487955 w 861335"/>
                <a:gd name="connsiteY2" fmla="*/ 160020 h 276462"/>
                <a:gd name="connsiteX3" fmla="*/ 815615 w 861335"/>
                <a:gd name="connsiteY3" fmla="*/ 0 h 276462"/>
                <a:gd name="connsiteX4" fmla="*/ 861335 w 861335"/>
                <a:gd name="connsiteY4" fmla="*/ 186690 h 276462"/>
                <a:gd name="connsiteX5" fmla="*/ 4085 w 861335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3690 h 300612"/>
                <a:gd name="connsiteX1" fmla="*/ 78760 w 887664"/>
                <a:gd name="connsiteY1" fmla="*/ 27960 h 300612"/>
                <a:gd name="connsiteX2" fmla="*/ 490240 w 887664"/>
                <a:gd name="connsiteY2" fmla="*/ 184170 h 300612"/>
                <a:gd name="connsiteX3" fmla="*/ 817900 w 887664"/>
                <a:gd name="connsiteY3" fmla="*/ 24150 h 300612"/>
                <a:gd name="connsiteX4" fmla="*/ 863620 w 887664"/>
                <a:gd name="connsiteY4" fmla="*/ 210840 h 300612"/>
                <a:gd name="connsiteX5" fmla="*/ 6370 w 887664"/>
                <a:gd name="connsiteY5" fmla="*/ 153690 h 30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7664" h="300612">
                  <a:moveTo>
                    <a:pt x="6370" y="153690"/>
                  </a:moveTo>
                  <a:cubicBezTo>
                    <a:pt x="-15220" y="88920"/>
                    <a:pt x="20340" y="73680"/>
                    <a:pt x="78760" y="27960"/>
                  </a:cubicBezTo>
                  <a:cubicBezTo>
                    <a:pt x="166390" y="11450"/>
                    <a:pt x="337840" y="196870"/>
                    <a:pt x="490240" y="184170"/>
                  </a:cubicBezTo>
                  <a:cubicBezTo>
                    <a:pt x="637560" y="161310"/>
                    <a:pt x="769640" y="-74910"/>
                    <a:pt x="817900" y="24150"/>
                  </a:cubicBezTo>
                  <a:cubicBezTo>
                    <a:pt x="894100" y="67330"/>
                    <a:pt x="905530" y="171470"/>
                    <a:pt x="863620" y="210840"/>
                  </a:cubicBezTo>
                  <a:cubicBezTo>
                    <a:pt x="535960" y="378480"/>
                    <a:pt x="-8870" y="283230"/>
                    <a:pt x="6370" y="15369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4" name="Ovale 53">
              <a:extLst>
                <a:ext uri="{FF2B5EF4-FFF2-40B4-BE49-F238E27FC236}">
                  <a16:creationId xmlns:a16="http://schemas.microsoft.com/office/drawing/2014/main" id="{AB6F5DC7-1836-BB5E-0563-0547AC1BE928}"/>
                </a:ext>
              </a:extLst>
            </p:cNvPr>
            <p:cNvSpPr/>
            <p:nvPr/>
          </p:nvSpPr>
          <p:spPr>
            <a:xfrm rot="556420">
              <a:off x="8774880" y="5770738"/>
              <a:ext cx="772156" cy="24422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5" name="Gruppo 54">
              <a:extLst>
                <a:ext uri="{FF2B5EF4-FFF2-40B4-BE49-F238E27FC236}">
                  <a16:creationId xmlns:a16="http://schemas.microsoft.com/office/drawing/2014/main" id="{C6F8E167-BBA2-3FD4-4F6A-0548DEE1BC05}"/>
                </a:ext>
              </a:extLst>
            </p:cNvPr>
            <p:cNvGrpSpPr/>
            <p:nvPr/>
          </p:nvGrpSpPr>
          <p:grpSpPr>
            <a:xfrm>
              <a:off x="8774517" y="4739538"/>
              <a:ext cx="960490" cy="1214335"/>
              <a:chOff x="8774517" y="4918684"/>
              <a:chExt cx="922752" cy="1231833"/>
            </a:xfrm>
          </p:grpSpPr>
          <p:sp>
            <p:nvSpPr>
              <p:cNvPr id="101" name="Rettangolo 70">
                <a:extLst>
                  <a:ext uri="{FF2B5EF4-FFF2-40B4-BE49-F238E27FC236}">
                    <a16:creationId xmlns:a16="http://schemas.microsoft.com/office/drawing/2014/main" id="{C084D423-F0DC-A0B4-5924-8631A685AD46}"/>
                  </a:ext>
                </a:extLst>
              </p:cNvPr>
              <p:cNvSpPr/>
              <p:nvPr/>
            </p:nvSpPr>
            <p:spPr>
              <a:xfrm rot="282320" flipH="1">
                <a:off x="8774517" y="4918684"/>
                <a:ext cx="922752" cy="1231833"/>
              </a:xfrm>
              <a:custGeom>
                <a:avLst/>
                <a:gdLst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20569 w 776240"/>
                  <a:gd name="connsiteY0" fmla="*/ 0 h 1499616"/>
                  <a:gd name="connsiteX1" fmla="*/ 776240 w 776240"/>
                  <a:gd name="connsiteY1" fmla="*/ 0 h 1499616"/>
                  <a:gd name="connsiteX2" fmla="*/ 776240 w 776240"/>
                  <a:gd name="connsiteY2" fmla="*/ 1499616 h 1499616"/>
                  <a:gd name="connsiteX3" fmla="*/ 20569 w 776240"/>
                  <a:gd name="connsiteY3" fmla="*/ 1499616 h 1499616"/>
                  <a:gd name="connsiteX4" fmla="*/ 20569 w 776240"/>
                  <a:gd name="connsiteY4" fmla="*/ 0 h 1499616"/>
                  <a:gd name="connsiteX0" fmla="*/ 20569 w 835845"/>
                  <a:gd name="connsiteY0" fmla="*/ 0 h 1499616"/>
                  <a:gd name="connsiteX1" fmla="*/ 776240 w 835845"/>
                  <a:gd name="connsiteY1" fmla="*/ 0 h 1499616"/>
                  <a:gd name="connsiteX2" fmla="*/ 776240 w 835845"/>
                  <a:gd name="connsiteY2" fmla="*/ 1499616 h 1499616"/>
                  <a:gd name="connsiteX3" fmla="*/ 20569 w 835845"/>
                  <a:gd name="connsiteY3" fmla="*/ 1499616 h 1499616"/>
                  <a:gd name="connsiteX4" fmla="*/ 20569 w 835845"/>
                  <a:gd name="connsiteY4" fmla="*/ 0 h 1499616"/>
                  <a:gd name="connsiteX0" fmla="*/ 20569 w 818819"/>
                  <a:gd name="connsiteY0" fmla="*/ 0 h 1499616"/>
                  <a:gd name="connsiteX1" fmla="*/ 776240 w 818819"/>
                  <a:gd name="connsiteY1" fmla="*/ 0 h 1499616"/>
                  <a:gd name="connsiteX2" fmla="*/ 684800 w 818819"/>
                  <a:gd name="connsiteY2" fmla="*/ 1493520 h 1499616"/>
                  <a:gd name="connsiteX3" fmla="*/ 20569 w 818819"/>
                  <a:gd name="connsiteY3" fmla="*/ 1499616 h 1499616"/>
                  <a:gd name="connsiteX4" fmla="*/ 20569 w 818819"/>
                  <a:gd name="connsiteY4" fmla="*/ 0 h 1499616"/>
                  <a:gd name="connsiteX0" fmla="*/ 20569 w 818819"/>
                  <a:gd name="connsiteY0" fmla="*/ 0 h 1547056"/>
                  <a:gd name="connsiteX1" fmla="*/ 776240 w 818819"/>
                  <a:gd name="connsiteY1" fmla="*/ 0 h 1547056"/>
                  <a:gd name="connsiteX2" fmla="*/ 684800 w 818819"/>
                  <a:gd name="connsiteY2" fmla="*/ 1493520 h 1547056"/>
                  <a:gd name="connsiteX3" fmla="*/ 20569 w 818819"/>
                  <a:gd name="connsiteY3" fmla="*/ 1499616 h 1547056"/>
                  <a:gd name="connsiteX4" fmla="*/ 20569 w 818819"/>
                  <a:gd name="connsiteY4" fmla="*/ 0 h 1547056"/>
                  <a:gd name="connsiteX0" fmla="*/ 20569 w 826508"/>
                  <a:gd name="connsiteY0" fmla="*/ 0 h 1499616"/>
                  <a:gd name="connsiteX1" fmla="*/ 776240 w 826508"/>
                  <a:gd name="connsiteY1" fmla="*/ 0 h 1499616"/>
                  <a:gd name="connsiteX2" fmla="*/ 733667 w 826508"/>
                  <a:gd name="connsiteY2" fmla="*/ 1170381 h 1499616"/>
                  <a:gd name="connsiteX3" fmla="*/ 20569 w 826508"/>
                  <a:gd name="connsiteY3" fmla="*/ 1499616 h 1499616"/>
                  <a:gd name="connsiteX4" fmla="*/ 20569 w 826508"/>
                  <a:gd name="connsiteY4" fmla="*/ 0 h 1499616"/>
                  <a:gd name="connsiteX0" fmla="*/ 20569 w 827210"/>
                  <a:gd name="connsiteY0" fmla="*/ 0 h 1499616"/>
                  <a:gd name="connsiteX1" fmla="*/ 776240 w 827210"/>
                  <a:gd name="connsiteY1" fmla="*/ 0 h 1499616"/>
                  <a:gd name="connsiteX2" fmla="*/ 737403 w 827210"/>
                  <a:gd name="connsiteY2" fmla="*/ 1192367 h 1499616"/>
                  <a:gd name="connsiteX3" fmla="*/ 20569 w 827210"/>
                  <a:gd name="connsiteY3" fmla="*/ 1499616 h 1499616"/>
                  <a:gd name="connsiteX4" fmla="*/ 20569 w 827210"/>
                  <a:gd name="connsiteY4" fmla="*/ 0 h 1499616"/>
                  <a:gd name="connsiteX0" fmla="*/ 20569 w 841645"/>
                  <a:gd name="connsiteY0" fmla="*/ 0 h 1499616"/>
                  <a:gd name="connsiteX1" fmla="*/ 776240 w 841645"/>
                  <a:gd name="connsiteY1" fmla="*/ 0 h 1499616"/>
                  <a:gd name="connsiteX2" fmla="*/ 737403 w 841645"/>
                  <a:gd name="connsiteY2" fmla="*/ 1192367 h 1499616"/>
                  <a:gd name="connsiteX3" fmla="*/ 20569 w 841645"/>
                  <a:gd name="connsiteY3" fmla="*/ 1499616 h 1499616"/>
                  <a:gd name="connsiteX4" fmla="*/ 20569 w 841645"/>
                  <a:gd name="connsiteY4" fmla="*/ 0 h 1499616"/>
                  <a:gd name="connsiteX0" fmla="*/ 20569 w 919569"/>
                  <a:gd name="connsiteY0" fmla="*/ 0 h 1499616"/>
                  <a:gd name="connsiteX1" fmla="*/ 874426 w 919569"/>
                  <a:gd name="connsiteY1" fmla="*/ 1012 h 1499616"/>
                  <a:gd name="connsiteX2" fmla="*/ 737403 w 919569"/>
                  <a:gd name="connsiteY2" fmla="*/ 1192367 h 1499616"/>
                  <a:gd name="connsiteX3" fmla="*/ 20569 w 919569"/>
                  <a:gd name="connsiteY3" fmla="*/ 1499616 h 1499616"/>
                  <a:gd name="connsiteX4" fmla="*/ 20569 w 919569"/>
                  <a:gd name="connsiteY4" fmla="*/ 0 h 1499616"/>
                  <a:gd name="connsiteX0" fmla="*/ 20569 w 875235"/>
                  <a:gd name="connsiteY0" fmla="*/ 0 h 1499616"/>
                  <a:gd name="connsiteX1" fmla="*/ 874426 w 875235"/>
                  <a:gd name="connsiteY1" fmla="*/ 1012 h 1499616"/>
                  <a:gd name="connsiteX2" fmla="*/ 737403 w 875235"/>
                  <a:gd name="connsiteY2" fmla="*/ 1192367 h 1499616"/>
                  <a:gd name="connsiteX3" fmla="*/ 20569 w 875235"/>
                  <a:gd name="connsiteY3" fmla="*/ 1499616 h 1499616"/>
                  <a:gd name="connsiteX4" fmla="*/ 20569 w 875235"/>
                  <a:gd name="connsiteY4" fmla="*/ 0 h 1499616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338221"/>
                  <a:gd name="connsiteX1" fmla="*/ 901699 w 902508"/>
                  <a:gd name="connsiteY1" fmla="*/ 78974 h 1338221"/>
                  <a:gd name="connsiteX2" fmla="*/ 764676 w 902508"/>
                  <a:gd name="connsiteY2" fmla="*/ 1270329 h 1338221"/>
                  <a:gd name="connsiteX3" fmla="*/ 38391 w 902508"/>
                  <a:gd name="connsiteY3" fmla="*/ 1318393 h 1338221"/>
                  <a:gd name="connsiteX4" fmla="*/ 0 w 902508"/>
                  <a:gd name="connsiteY4" fmla="*/ 0 h 1338221"/>
                  <a:gd name="connsiteX0" fmla="*/ 0 w 902508"/>
                  <a:gd name="connsiteY0" fmla="*/ 0 h 1419679"/>
                  <a:gd name="connsiteX1" fmla="*/ 901699 w 902508"/>
                  <a:gd name="connsiteY1" fmla="*/ 78974 h 1419679"/>
                  <a:gd name="connsiteX2" fmla="*/ 764676 w 902508"/>
                  <a:gd name="connsiteY2" fmla="*/ 1270329 h 1419679"/>
                  <a:gd name="connsiteX3" fmla="*/ 136321 w 902508"/>
                  <a:gd name="connsiteY3" fmla="*/ 1419679 h 1419679"/>
                  <a:gd name="connsiteX4" fmla="*/ 0 w 902508"/>
                  <a:gd name="connsiteY4" fmla="*/ 0 h 1419679"/>
                  <a:gd name="connsiteX0" fmla="*/ 0 w 866365"/>
                  <a:gd name="connsiteY0" fmla="*/ 0 h 1546267"/>
                  <a:gd name="connsiteX1" fmla="*/ 865556 w 866365"/>
                  <a:gd name="connsiteY1" fmla="*/ 205562 h 1546267"/>
                  <a:gd name="connsiteX2" fmla="*/ 728533 w 866365"/>
                  <a:gd name="connsiteY2" fmla="*/ 1396917 h 1546267"/>
                  <a:gd name="connsiteX3" fmla="*/ 100178 w 866365"/>
                  <a:gd name="connsiteY3" fmla="*/ 1546267 h 1546267"/>
                  <a:gd name="connsiteX4" fmla="*/ 0 w 866365"/>
                  <a:gd name="connsiteY4" fmla="*/ 0 h 1546267"/>
                  <a:gd name="connsiteX0" fmla="*/ 0 w 824778"/>
                  <a:gd name="connsiteY0" fmla="*/ 0 h 1546267"/>
                  <a:gd name="connsiteX1" fmla="*/ 823198 w 824778"/>
                  <a:gd name="connsiteY1" fmla="*/ 125936 h 1546267"/>
                  <a:gd name="connsiteX2" fmla="*/ 728533 w 824778"/>
                  <a:gd name="connsiteY2" fmla="*/ 1396917 h 1546267"/>
                  <a:gd name="connsiteX3" fmla="*/ 100178 w 824778"/>
                  <a:gd name="connsiteY3" fmla="*/ 1546267 h 1546267"/>
                  <a:gd name="connsiteX4" fmla="*/ 0 w 824778"/>
                  <a:gd name="connsiteY4" fmla="*/ 0 h 1546267"/>
                  <a:gd name="connsiteX0" fmla="*/ 0 w 824778"/>
                  <a:gd name="connsiteY0" fmla="*/ 0 h 1565831"/>
                  <a:gd name="connsiteX1" fmla="*/ 823198 w 824778"/>
                  <a:gd name="connsiteY1" fmla="*/ 125936 h 1565831"/>
                  <a:gd name="connsiteX2" fmla="*/ 728533 w 824778"/>
                  <a:gd name="connsiteY2" fmla="*/ 1396917 h 1565831"/>
                  <a:gd name="connsiteX3" fmla="*/ 100178 w 824778"/>
                  <a:gd name="connsiteY3" fmla="*/ 1546267 h 1565831"/>
                  <a:gd name="connsiteX4" fmla="*/ 0 w 824778"/>
                  <a:gd name="connsiteY4" fmla="*/ 0 h 1565831"/>
                  <a:gd name="connsiteX0" fmla="*/ 0 w 824778"/>
                  <a:gd name="connsiteY0" fmla="*/ 0 h 1596225"/>
                  <a:gd name="connsiteX1" fmla="*/ 823198 w 824778"/>
                  <a:gd name="connsiteY1" fmla="*/ 125936 h 1596225"/>
                  <a:gd name="connsiteX2" fmla="*/ 728533 w 824778"/>
                  <a:gd name="connsiteY2" fmla="*/ 1396917 h 1596225"/>
                  <a:gd name="connsiteX3" fmla="*/ 100178 w 824778"/>
                  <a:gd name="connsiteY3" fmla="*/ 1546267 h 1596225"/>
                  <a:gd name="connsiteX4" fmla="*/ 0 w 824778"/>
                  <a:gd name="connsiteY4" fmla="*/ 0 h 1596225"/>
                  <a:gd name="connsiteX0" fmla="*/ 0 w 846606"/>
                  <a:gd name="connsiteY0" fmla="*/ 0 h 1633846"/>
                  <a:gd name="connsiteX1" fmla="*/ 823198 w 846606"/>
                  <a:gd name="connsiteY1" fmla="*/ 125936 h 1633846"/>
                  <a:gd name="connsiteX2" fmla="*/ 808015 w 846606"/>
                  <a:gd name="connsiteY2" fmla="*/ 1479371 h 1633846"/>
                  <a:gd name="connsiteX3" fmla="*/ 100178 w 846606"/>
                  <a:gd name="connsiteY3" fmla="*/ 1546267 h 1633846"/>
                  <a:gd name="connsiteX4" fmla="*/ 0 w 846606"/>
                  <a:gd name="connsiteY4" fmla="*/ 0 h 1633846"/>
                  <a:gd name="connsiteX0" fmla="*/ 0 w 846606"/>
                  <a:gd name="connsiteY0" fmla="*/ 0 h 1621471"/>
                  <a:gd name="connsiteX1" fmla="*/ 823198 w 846606"/>
                  <a:gd name="connsiteY1" fmla="*/ 125936 h 1621471"/>
                  <a:gd name="connsiteX2" fmla="*/ 808015 w 846606"/>
                  <a:gd name="connsiteY2" fmla="*/ 1479371 h 1621471"/>
                  <a:gd name="connsiteX3" fmla="*/ 191657 w 846606"/>
                  <a:gd name="connsiteY3" fmla="*/ 1516595 h 1621471"/>
                  <a:gd name="connsiteX4" fmla="*/ 0 w 846606"/>
                  <a:gd name="connsiteY4" fmla="*/ 0 h 1621471"/>
                  <a:gd name="connsiteX0" fmla="*/ 0 w 846606"/>
                  <a:gd name="connsiteY0" fmla="*/ 0 h 1633472"/>
                  <a:gd name="connsiteX1" fmla="*/ 823198 w 846606"/>
                  <a:gd name="connsiteY1" fmla="*/ 125936 h 1633472"/>
                  <a:gd name="connsiteX2" fmla="*/ 808015 w 846606"/>
                  <a:gd name="connsiteY2" fmla="*/ 1479371 h 1633472"/>
                  <a:gd name="connsiteX3" fmla="*/ 191657 w 846606"/>
                  <a:gd name="connsiteY3" fmla="*/ 1516595 h 1633472"/>
                  <a:gd name="connsiteX4" fmla="*/ 0 w 846606"/>
                  <a:gd name="connsiteY4" fmla="*/ 0 h 1633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6606" h="1633472">
                    <a:moveTo>
                      <a:pt x="0" y="0"/>
                    </a:moveTo>
                    <a:lnTo>
                      <a:pt x="823198" y="125936"/>
                    </a:lnTo>
                    <a:cubicBezTo>
                      <a:pt x="832712" y="571156"/>
                      <a:pt x="878521" y="1258679"/>
                      <a:pt x="808015" y="1479371"/>
                    </a:cubicBezTo>
                    <a:cubicBezTo>
                      <a:pt x="551744" y="1730491"/>
                      <a:pt x="349006" y="1623484"/>
                      <a:pt x="191657" y="1516595"/>
                    </a:cubicBezTo>
                    <a:cubicBezTo>
                      <a:pt x="81929" y="1028915"/>
                      <a:pt x="184739" y="450462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2" name="Rettangolo 73">
                <a:extLst>
                  <a:ext uri="{FF2B5EF4-FFF2-40B4-BE49-F238E27FC236}">
                    <a16:creationId xmlns:a16="http://schemas.microsoft.com/office/drawing/2014/main" id="{2B9834F2-DB26-003E-5E21-A898A047C156}"/>
                  </a:ext>
                </a:extLst>
              </p:cNvPr>
              <p:cNvSpPr/>
              <p:nvPr/>
            </p:nvSpPr>
            <p:spPr>
              <a:xfrm rot="230045">
                <a:off x="9076149" y="5519705"/>
                <a:ext cx="309837" cy="620832"/>
              </a:xfrm>
              <a:custGeom>
                <a:avLst/>
                <a:gdLst>
                  <a:gd name="connsiteX0" fmla="*/ 0 w 332697"/>
                  <a:gd name="connsiteY0" fmla="*/ 0 h 590959"/>
                  <a:gd name="connsiteX1" fmla="*/ 33269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2217 w 332697"/>
                  <a:gd name="connsiteY1" fmla="*/ 3048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602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23706 h 614665"/>
                  <a:gd name="connsiteX1" fmla="*/ 306027 w 332697"/>
                  <a:gd name="connsiteY1" fmla="*/ 23706 h 614665"/>
                  <a:gd name="connsiteX2" fmla="*/ 332697 w 332697"/>
                  <a:gd name="connsiteY2" fmla="*/ 614665 h 614665"/>
                  <a:gd name="connsiteX3" fmla="*/ 0 w 332697"/>
                  <a:gd name="connsiteY3" fmla="*/ 614665 h 614665"/>
                  <a:gd name="connsiteX4" fmla="*/ 0 w 332697"/>
                  <a:gd name="connsiteY4" fmla="*/ 23706 h 614665"/>
                  <a:gd name="connsiteX0" fmla="*/ 0 w 332697"/>
                  <a:gd name="connsiteY0" fmla="*/ 34524 h 625483"/>
                  <a:gd name="connsiteX1" fmla="*/ 306027 w 332697"/>
                  <a:gd name="connsiteY1" fmla="*/ 34524 h 625483"/>
                  <a:gd name="connsiteX2" fmla="*/ 332697 w 332697"/>
                  <a:gd name="connsiteY2" fmla="*/ 625483 h 625483"/>
                  <a:gd name="connsiteX3" fmla="*/ 0 w 332697"/>
                  <a:gd name="connsiteY3" fmla="*/ 625483 h 625483"/>
                  <a:gd name="connsiteX4" fmla="*/ 0 w 332697"/>
                  <a:gd name="connsiteY4" fmla="*/ 34524 h 625483"/>
                  <a:gd name="connsiteX0" fmla="*/ 0 w 306027"/>
                  <a:gd name="connsiteY0" fmla="*/ 34524 h 625483"/>
                  <a:gd name="connsiteX1" fmla="*/ 306027 w 306027"/>
                  <a:gd name="connsiteY1" fmla="*/ 34524 h 625483"/>
                  <a:gd name="connsiteX2" fmla="*/ 302217 w 306027"/>
                  <a:gd name="connsiteY2" fmla="*/ 614053 h 625483"/>
                  <a:gd name="connsiteX3" fmla="*/ 0 w 306027"/>
                  <a:gd name="connsiteY3" fmla="*/ 625483 h 625483"/>
                  <a:gd name="connsiteX4" fmla="*/ 0 w 306027"/>
                  <a:gd name="connsiteY4" fmla="*/ 34524 h 625483"/>
                  <a:gd name="connsiteX0" fmla="*/ 0 w 302217"/>
                  <a:gd name="connsiteY0" fmla="*/ 5802 h 596761"/>
                  <a:gd name="connsiteX1" fmla="*/ 264117 w 302217"/>
                  <a:gd name="connsiteY1" fmla="*/ 181062 h 596761"/>
                  <a:gd name="connsiteX2" fmla="*/ 302217 w 302217"/>
                  <a:gd name="connsiteY2" fmla="*/ 585331 h 596761"/>
                  <a:gd name="connsiteX3" fmla="*/ 0 w 302217"/>
                  <a:gd name="connsiteY3" fmla="*/ 596761 h 596761"/>
                  <a:gd name="connsiteX4" fmla="*/ 0 w 302217"/>
                  <a:gd name="connsiteY4" fmla="*/ 5802 h 596761"/>
                  <a:gd name="connsiteX0" fmla="*/ 0 w 309837"/>
                  <a:gd name="connsiteY0" fmla="*/ 32444 h 623403"/>
                  <a:gd name="connsiteX1" fmla="*/ 309837 w 309837"/>
                  <a:gd name="connsiteY1" fmla="*/ 36254 h 623403"/>
                  <a:gd name="connsiteX2" fmla="*/ 302217 w 309837"/>
                  <a:gd name="connsiteY2" fmla="*/ 611973 h 623403"/>
                  <a:gd name="connsiteX3" fmla="*/ 0 w 309837"/>
                  <a:gd name="connsiteY3" fmla="*/ 623403 h 623403"/>
                  <a:gd name="connsiteX4" fmla="*/ 0 w 309837"/>
                  <a:gd name="connsiteY4" fmla="*/ 32444 h 623403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302217 w 309837"/>
                  <a:gd name="connsiteY2" fmla="*/ 607119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285738 w 309837"/>
                  <a:gd name="connsiteY2" fmla="*/ 589131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6766"/>
                  <a:gd name="connsiteX1" fmla="*/ 309837 w 309837"/>
                  <a:gd name="connsiteY1" fmla="*/ 31400 h 616766"/>
                  <a:gd name="connsiteX2" fmla="*/ 285738 w 309837"/>
                  <a:gd name="connsiteY2" fmla="*/ 589131 h 616766"/>
                  <a:gd name="connsiteX3" fmla="*/ 26610 w 309837"/>
                  <a:gd name="connsiteY3" fmla="*/ 616766 h 616766"/>
                  <a:gd name="connsiteX4" fmla="*/ 0 w 309837"/>
                  <a:gd name="connsiteY4" fmla="*/ 39020 h 616766"/>
                  <a:gd name="connsiteX0" fmla="*/ 0 w 309837"/>
                  <a:gd name="connsiteY0" fmla="*/ 39020 h 628935"/>
                  <a:gd name="connsiteX1" fmla="*/ 309837 w 309837"/>
                  <a:gd name="connsiteY1" fmla="*/ 31400 h 628935"/>
                  <a:gd name="connsiteX2" fmla="*/ 285738 w 309837"/>
                  <a:gd name="connsiteY2" fmla="*/ 589131 h 628935"/>
                  <a:gd name="connsiteX3" fmla="*/ 15967 w 309837"/>
                  <a:gd name="connsiteY3" fmla="*/ 628935 h 628935"/>
                  <a:gd name="connsiteX4" fmla="*/ 0 w 309837"/>
                  <a:gd name="connsiteY4" fmla="*/ 39020 h 628935"/>
                  <a:gd name="connsiteX0" fmla="*/ 0 w 309837"/>
                  <a:gd name="connsiteY0" fmla="*/ 39020 h 613984"/>
                  <a:gd name="connsiteX1" fmla="*/ 309837 w 309837"/>
                  <a:gd name="connsiteY1" fmla="*/ 31400 h 613984"/>
                  <a:gd name="connsiteX2" fmla="*/ 285738 w 309837"/>
                  <a:gd name="connsiteY2" fmla="*/ 589131 h 613984"/>
                  <a:gd name="connsiteX3" fmla="*/ 11146 w 309837"/>
                  <a:gd name="connsiteY3" fmla="*/ 613984 h 613984"/>
                  <a:gd name="connsiteX4" fmla="*/ 0 w 309837"/>
                  <a:gd name="connsiteY4" fmla="*/ 39020 h 613984"/>
                  <a:gd name="connsiteX0" fmla="*/ 0 w 309837"/>
                  <a:gd name="connsiteY0" fmla="*/ 39020 h 621034"/>
                  <a:gd name="connsiteX1" fmla="*/ 309837 w 309837"/>
                  <a:gd name="connsiteY1" fmla="*/ 31400 h 621034"/>
                  <a:gd name="connsiteX2" fmla="*/ 285738 w 309837"/>
                  <a:gd name="connsiteY2" fmla="*/ 589131 h 621034"/>
                  <a:gd name="connsiteX3" fmla="*/ 11146 w 309837"/>
                  <a:gd name="connsiteY3" fmla="*/ 613984 h 621034"/>
                  <a:gd name="connsiteX4" fmla="*/ 0 w 309837"/>
                  <a:gd name="connsiteY4" fmla="*/ 39020 h 621034"/>
                  <a:gd name="connsiteX0" fmla="*/ 0 w 309837"/>
                  <a:gd name="connsiteY0" fmla="*/ 39020 h 622514"/>
                  <a:gd name="connsiteX1" fmla="*/ 309837 w 309837"/>
                  <a:gd name="connsiteY1" fmla="*/ 31400 h 622514"/>
                  <a:gd name="connsiteX2" fmla="*/ 285738 w 309837"/>
                  <a:gd name="connsiteY2" fmla="*/ 589131 h 622514"/>
                  <a:gd name="connsiteX3" fmla="*/ 11146 w 309837"/>
                  <a:gd name="connsiteY3" fmla="*/ 613984 h 622514"/>
                  <a:gd name="connsiteX4" fmla="*/ 0 w 309837"/>
                  <a:gd name="connsiteY4" fmla="*/ 39020 h 622514"/>
                  <a:gd name="connsiteX0" fmla="*/ 0 w 309837"/>
                  <a:gd name="connsiteY0" fmla="*/ 39020 h 621198"/>
                  <a:gd name="connsiteX1" fmla="*/ 309837 w 309837"/>
                  <a:gd name="connsiteY1" fmla="*/ 31400 h 621198"/>
                  <a:gd name="connsiteX2" fmla="*/ 304236 w 309837"/>
                  <a:gd name="connsiteY2" fmla="*/ 580254 h 621198"/>
                  <a:gd name="connsiteX3" fmla="*/ 11146 w 309837"/>
                  <a:gd name="connsiteY3" fmla="*/ 613984 h 621198"/>
                  <a:gd name="connsiteX4" fmla="*/ 0 w 309837"/>
                  <a:gd name="connsiteY4" fmla="*/ 39020 h 621198"/>
                  <a:gd name="connsiteX0" fmla="*/ 0 w 309837"/>
                  <a:gd name="connsiteY0" fmla="*/ 39020 h 620832"/>
                  <a:gd name="connsiteX1" fmla="*/ 309837 w 309837"/>
                  <a:gd name="connsiteY1" fmla="*/ 31400 h 620832"/>
                  <a:gd name="connsiteX2" fmla="*/ 292577 w 309837"/>
                  <a:gd name="connsiteY2" fmla="*/ 577217 h 620832"/>
                  <a:gd name="connsiteX3" fmla="*/ 11146 w 309837"/>
                  <a:gd name="connsiteY3" fmla="*/ 613984 h 620832"/>
                  <a:gd name="connsiteX4" fmla="*/ 0 w 309837"/>
                  <a:gd name="connsiteY4" fmla="*/ 39020 h 620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9837" h="620832">
                    <a:moveTo>
                      <a:pt x="0" y="39020"/>
                    </a:moveTo>
                    <a:cubicBezTo>
                      <a:pt x="109629" y="920"/>
                      <a:pt x="162108" y="-21940"/>
                      <a:pt x="309837" y="31400"/>
                    </a:cubicBezTo>
                    <a:lnTo>
                      <a:pt x="292577" y="577217"/>
                    </a:lnTo>
                    <a:cubicBezTo>
                      <a:pt x="205612" y="596651"/>
                      <a:pt x="93311" y="636876"/>
                      <a:pt x="11146" y="613984"/>
                    </a:cubicBezTo>
                    <a:lnTo>
                      <a:pt x="0" y="3902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56" name="Ovale 55">
              <a:extLst>
                <a:ext uri="{FF2B5EF4-FFF2-40B4-BE49-F238E27FC236}">
                  <a16:creationId xmlns:a16="http://schemas.microsoft.com/office/drawing/2014/main" id="{5D54FA90-89CF-87BC-B1A9-AE086BEE179C}"/>
                </a:ext>
              </a:extLst>
            </p:cNvPr>
            <p:cNvSpPr/>
            <p:nvPr/>
          </p:nvSpPr>
          <p:spPr>
            <a:xfrm rot="556420">
              <a:off x="7186720" y="5748667"/>
              <a:ext cx="772156" cy="24422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7" name="Rettangolo 70">
              <a:extLst>
                <a:ext uri="{FF2B5EF4-FFF2-40B4-BE49-F238E27FC236}">
                  <a16:creationId xmlns:a16="http://schemas.microsoft.com/office/drawing/2014/main" id="{B130A8C1-7AF1-8EAE-9C09-68CDC7902069}"/>
                </a:ext>
              </a:extLst>
            </p:cNvPr>
            <p:cNvSpPr/>
            <p:nvPr/>
          </p:nvSpPr>
          <p:spPr>
            <a:xfrm rot="767930">
              <a:off x="7238988" y="4646225"/>
              <a:ext cx="930846" cy="1276261"/>
            </a:xfrm>
            <a:custGeom>
              <a:avLst/>
              <a:gdLst>
                <a:gd name="connsiteX0" fmla="*/ 0 w 755671"/>
                <a:gd name="connsiteY0" fmla="*/ 0 h 1499616"/>
                <a:gd name="connsiteX1" fmla="*/ 755671 w 755671"/>
                <a:gd name="connsiteY1" fmla="*/ 0 h 1499616"/>
                <a:gd name="connsiteX2" fmla="*/ 755671 w 755671"/>
                <a:gd name="connsiteY2" fmla="*/ 1499616 h 1499616"/>
                <a:gd name="connsiteX3" fmla="*/ 0 w 755671"/>
                <a:gd name="connsiteY3" fmla="*/ 1499616 h 1499616"/>
                <a:gd name="connsiteX4" fmla="*/ 0 w 755671"/>
                <a:gd name="connsiteY4" fmla="*/ 0 h 1499616"/>
                <a:gd name="connsiteX0" fmla="*/ 0 w 755671"/>
                <a:gd name="connsiteY0" fmla="*/ 0 h 1499616"/>
                <a:gd name="connsiteX1" fmla="*/ 755671 w 755671"/>
                <a:gd name="connsiteY1" fmla="*/ 0 h 1499616"/>
                <a:gd name="connsiteX2" fmla="*/ 755671 w 755671"/>
                <a:gd name="connsiteY2" fmla="*/ 1499616 h 1499616"/>
                <a:gd name="connsiteX3" fmla="*/ 0 w 755671"/>
                <a:gd name="connsiteY3" fmla="*/ 1499616 h 1499616"/>
                <a:gd name="connsiteX4" fmla="*/ 0 w 755671"/>
                <a:gd name="connsiteY4" fmla="*/ 0 h 1499616"/>
                <a:gd name="connsiteX0" fmla="*/ 20569 w 776240"/>
                <a:gd name="connsiteY0" fmla="*/ 0 h 1499616"/>
                <a:gd name="connsiteX1" fmla="*/ 776240 w 776240"/>
                <a:gd name="connsiteY1" fmla="*/ 0 h 1499616"/>
                <a:gd name="connsiteX2" fmla="*/ 776240 w 776240"/>
                <a:gd name="connsiteY2" fmla="*/ 1499616 h 1499616"/>
                <a:gd name="connsiteX3" fmla="*/ 20569 w 776240"/>
                <a:gd name="connsiteY3" fmla="*/ 1499616 h 1499616"/>
                <a:gd name="connsiteX4" fmla="*/ 20569 w 776240"/>
                <a:gd name="connsiteY4" fmla="*/ 0 h 1499616"/>
                <a:gd name="connsiteX0" fmla="*/ 20569 w 835845"/>
                <a:gd name="connsiteY0" fmla="*/ 0 h 1499616"/>
                <a:gd name="connsiteX1" fmla="*/ 776240 w 835845"/>
                <a:gd name="connsiteY1" fmla="*/ 0 h 1499616"/>
                <a:gd name="connsiteX2" fmla="*/ 776240 w 835845"/>
                <a:gd name="connsiteY2" fmla="*/ 1499616 h 1499616"/>
                <a:gd name="connsiteX3" fmla="*/ 20569 w 835845"/>
                <a:gd name="connsiteY3" fmla="*/ 1499616 h 1499616"/>
                <a:gd name="connsiteX4" fmla="*/ 20569 w 835845"/>
                <a:gd name="connsiteY4" fmla="*/ 0 h 1499616"/>
                <a:gd name="connsiteX0" fmla="*/ 20569 w 818819"/>
                <a:gd name="connsiteY0" fmla="*/ 0 h 1499616"/>
                <a:gd name="connsiteX1" fmla="*/ 776240 w 818819"/>
                <a:gd name="connsiteY1" fmla="*/ 0 h 1499616"/>
                <a:gd name="connsiteX2" fmla="*/ 684800 w 818819"/>
                <a:gd name="connsiteY2" fmla="*/ 1493520 h 1499616"/>
                <a:gd name="connsiteX3" fmla="*/ 20569 w 818819"/>
                <a:gd name="connsiteY3" fmla="*/ 1499616 h 1499616"/>
                <a:gd name="connsiteX4" fmla="*/ 20569 w 818819"/>
                <a:gd name="connsiteY4" fmla="*/ 0 h 1499616"/>
                <a:gd name="connsiteX0" fmla="*/ 20569 w 818819"/>
                <a:gd name="connsiteY0" fmla="*/ 0 h 1547056"/>
                <a:gd name="connsiteX1" fmla="*/ 776240 w 818819"/>
                <a:gd name="connsiteY1" fmla="*/ 0 h 1547056"/>
                <a:gd name="connsiteX2" fmla="*/ 684800 w 818819"/>
                <a:gd name="connsiteY2" fmla="*/ 1493520 h 1547056"/>
                <a:gd name="connsiteX3" fmla="*/ 20569 w 818819"/>
                <a:gd name="connsiteY3" fmla="*/ 1499616 h 1547056"/>
                <a:gd name="connsiteX4" fmla="*/ 20569 w 818819"/>
                <a:gd name="connsiteY4" fmla="*/ 0 h 1547056"/>
                <a:gd name="connsiteX0" fmla="*/ 20569 w 826508"/>
                <a:gd name="connsiteY0" fmla="*/ 0 h 1499616"/>
                <a:gd name="connsiteX1" fmla="*/ 776240 w 826508"/>
                <a:gd name="connsiteY1" fmla="*/ 0 h 1499616"/>
                <a:gd name="connsiteX2" fmla="*/ 733667 w 826508"/>
                <a:gd name="connsiteY2" fmla="*/ 1170381 h 1499616"/>
                <a:gd name="connsiteX3" fmla="*/ 20569 w 826508"/>
                <a:gd name="connsiteY3" fmla="*/ 1499616 h 1499616"/>
                <a:gd name="connsiteX4" fmla="*/ 20569 w 826508"/>
                <a:gd name="connsiteY4" fmla="*/ 0 h 1499616"/>
                <a:gd name="connsiteX0" fmla="*/ 20569 w 827210"/>
                <a:gd name="connsiteY0" fmla="*/ 0 h 1499616"/>
                <a:gd name="connsiteX1" fmla="*/ 776240 w 827210"/>
                <a:gd name="connsiteY1" fmla="*/ 0 h 1499616"/>
                <a:gd name="connsiteX2" fmla="*/ 737403 w 827210"/>
                <a:gd name="connsiteY2" fmla="*/ 1192367 h 1499616"/>
                <a:gd name="connsiteX3" fmla="*/ 20569 w 827210"/>
                <a:gd name="connsiteY3" fmla="*/ 1499616 h 1499616"/>
                <a:gd name="connsiteX4" fmla="*/ 20569 w 827210"/>
                <a:gd name="connsiteY4" fmla="*/ 0 h 1499616"/>
                <a:gd name="connsiteX0" fmla="*/ 20569 w 841645"/>
                <a:gd name="connsiteY0" fmla="*/ 0 h 1499616"/>
                <a:gd name="connsiteX1" fmla="*/ 776240 w 841645"/>
                <a:gd name="connsiteY1" fmla="*/ 0 h 1499616"/>
                <a:gd name="connsiteX2" fmla="*/ 737403 w 841645"/>
                <a:gd name="connsiteY2" fmla="*/ 1192367 h 1499616"/>
                <a:gd name="connsiteX3" fmla="*/ 20569 w 841645"/>
                <a:gd name="connsiteY3" fmla="*/ 1499616 h 1499616"/>
                <a:gd name="connsiteX4" fmla="*/ 20569 w 841645"/>
                <a:gd name="connsiteY4" fmla="*/ 0 h 1499616"/>
                <a:gd name="connsiteX0" fmla="*/ 20569 w 919569"/>
                <a:gd name="connsiteY0" fmla="*/ 0 h 1499616"/>
                <a:gd name="connsiteX1" fmla="*/ 874426 w 919569"/>
                <a:gd name="connsiteY1" fmla="*/ 1012 h 1499616"/>
                <a:gd name="connsiteX2" fmla="*/ 737403 w 919569"/>
                <a:gd name="connsiteY2" fmla="*/ 1192367 h 1499616"/>
                <a:gd name="connsiteX3" fmla="*/ 20569 w 919569"/>
                <a:gd name="connsiteY3" fmla="*/ 1499616 h 1499616"/>
                <a:gd name="connsiteX4" fmla="*/ 20569 w 919569"/>
                <a:gd name="connsiteY4" fmla="*/ 0 h 1499616"/>
                <a:gd name="connsiteX0" fmla="*/ 20569 w 875235"/>
                <a:gd name="connsiteY0" fmla="*/ 0 h 1499616"/>
                <a:gd name="connsiteX1" fmla="*/ 874426 w 875235"/>
                <a:gd name="connsiteY1" fmla="*/ 1012 h 1499616"/>
                <a:gd name="connsiteX2" fmla="*/ 737403 w 875235"/>
                <a:gd name="connsiteY2" fmla="*/ 1192367 h 1499616"/>
                <a:gd name="connsiteX3" fmla="*/ 20569 w 875235"/>
                <a:gd name="connsiteY3" fmla="*/ 1499616 h 1499616"/>
                <a:gd name="connsiteX4" fmla="*/ 20569 w 875235"/>
                <a:gd name="connsiteY4" fmla="*/ 0 h 1499616"/>
                <a:gd name="connsiteX0" fmla="*/ 0 w 902508"/>
                <a:gd name="connsiteY0" fmla="*/ 0 h 1577578"/>
                <a:gd name="connsiteX1" fmla="*/ 901699 w 902508"/>
                <a:gd name="connsiteY1" fmla="*/ 78974 h 1577578"/>
                <a:gd name="connsiteX2" fmla="*/ 764676 w 902508"/>
                <a:gd name="connsiteY2" fmla="*/ 1270329 h 1577578"/>
                <a:gd name="connsiteX3" fmla="*/ 47842 w 902508"/>
                <a:gd name="connsiteY3" fmla="*/ 1577578 h 1577578"/>
                <a:gd name="connsiteX4" fmla="*/ 0 w 902508"/>
                <a:gd name="connsiteY4" fmla="*/ 0 h 1577578"/>
                <a:gd name="connsiteX0" fmla="*/ 0 w 902508"/>
                <a:gd name="connsiteY0" fmla="*/ 0 h 1577578"/>
                <a:gd name="connsiteX1" fmla="*/ 901699 w 902508"/>
                <a:gd name="connsiteY1" fmla="*/ 78974 h 1577578"/>
                <a:gd name="connsiteX2" fmla="*/ 764676 w 902508"/>
                <a:gd name="connsiteY2" fmla="*/ 1270329 h 1577578"/>
                <a:gd name="connsiteX3" fmla="*/ 47842 w 902508"/>
                <a:gd name="connsiteY3" fmla="*/ 1577578 h 1577578"/>
                <a:gd name="connsiteX4" fmla="*/ 0 w 902508"/>
                <a:gd name="connsiteY4" fmla="*/ 0 h 1577578"/>
                <a:gd name="connsiteX0" fmla="*/ 0 w 902508"/>
                <a:gd name="connsiteY0" fmla="*/ 0 h 1338221"/>
                <a:gd name="connsiteX1" fmla="*/ 901699 w 902508"/>
                <a:gd name="connsiteY1" fmla="*/ 78974 h 1338221"/>
                <a:gd name="connsiteX2" fmla="*/ 764676 w 902508"/>
                <a:gd name="connsiteY2" fmla="*/ 1270329 h 1338221"/>
                <a:gd name="connsiteX3" fmla="*/ 38391 w 902508"/>
                <a:gd name="connsiteY3" fmla="*/ 1318393 h 1338221"/>
                <a:gd name="connsiteX4" fmla="*/ 0 w 902508"/>
                <a:gd name="connsiteY4" fmla="*/ 0 h 1338221"/>
                <a:gd name="connsiteX0" fmla="*/ 0 w 902508"/>
                <a:gd name="connsiteY0" fmla="*/ 0 h 1419679"/>
                <a:gd name="connsiteX1" fmla="*/ 901699 w 902508"/>
                <a:gd name="connsiteY1" fmla="*/ 78974 h 1419679"/>
                <a:gd name="connsiteX2" fmla="*/ 764676 w 902508"/>
                <a:gd name="connsiteY2" fmla="*/ 1270329 h 1419679"/>
                <a:gd name="connsiteX3" fmla="*/ 136321 w 902508"/>
                <a:gd name="connsiteY3" fmla="*/ 1419679 h 1419679"/>
                <a:gd name="connsiteX4" fmla="*/ 0 w 902508"/>
                <a:gd name="connsiteY4" fmla="*/ 0 h 1419679"/>
                <a:gd name="connsiteX0" fmla="*/ 0 w 866365"/>
                <a:gd name="connsiteY0" fmla="*/ 0 h 1546267"/>
                <a:gd name="connsiteX1" fmla="*/ 865556 w 866365"/>
                <a:gd name="connsiteY1" fmla="*/ 205562 h 1546267"/>
                <a:gd name="connsiteX2" fmla="*/ 728533 w 866365"/>
                <a:gd name="connsiteY2" fmla="*/ 1396917 h 1546267"/>
                <a:gd name="connsiteX3" fmla="*/ 100178 w 866365"/>
                <a:gd name="connsiteY3" fmla="*/ 1546267 h 1546267"/>
                <a:gd name="connsiteX4" fmla="*/ 0 w 866365"/>
                <a:gd name="connsiteY4" fmla="*/ 0 h 1546267"/>
                <a:gd name="connsiteX0" fmla="*/ 0 w 824778"/>
                <a:gd name="connsiteY0" fmla="*/ 0 h 1546267"/>
                <a:gd name="connsiteX1" fmla="*/ 823198 w 824778"/>
                <a:gd name="connsiteY1" fmla="*/ 125936 h 1546267"/>
                <a:gd name="connsiteX2" fmla="*/ 728533 w 824778"/>
                <a:gd name="connsiteY2" fmla="*/ 1396917 h 1546267"/>
                <a:gd name="connsiteX3" fmla="*/ 100178 w 824778"/>
                <a:gd name="connsiteY3" fmla="*/ 1546267 h 1546267"/>
                <a:gd name="connsiteX4" fmla="*/ 0 w 824778"/>
                <a:gd name="connsiteY4" fmla="*/ 0 h 1546267"/>
                <a:gd name="connsiteX0" fmla="*/ 0 w 824778"/>
                <a:gd name="connsiteY0" fmla="*/ 0 h 1565831"/>
                <a:gd name="connsiteX1" fmla="*/ 823198 w 824778"/>
                <a:gd name="connsiteY1" fmla="*/ 125936 h 1565831"/>
                <a:gd name="connsiteX2" fmla="*/ 728533 w 824778"/>
                <a:gd name="connsiteY2" fmla="*/ 1396917 h 1565831"/>
                <a:gd name="connsiteX3" fmla="*/ 100178 w 824778"/>
                <a:gd name="connsiteY3" fmla="*/ 1546267 h 1565831"/>
                <a:gd name="connsiteX4" fmla="*/ 0 w 824778"/>
                <a:gd name="connsiteY4" fmla="*/ 0 h 1565831"/>
                <a:gd name="connsiteX0" fmla="*/ 0 w 824778"/>
                <a:gd name="connsiteY0" fmla="*/ 0 h 1596225"/>
                <a:gd name="connsiteX1" fmla="*/ 823198 w 824778"/>
                <a:gd name="connsiteY1" fmla="*/ 125936 h 1596225"/>
                <a:gd name="connsiteX2" fmla="*/ 728533 w 824778"/>
                <a:gd name="connsiteY2" fmla="*/ 1396917 h 1596225"/>
                <a:gd name="connsiteX3" fmla="*/ 100178 w 824778"/>
                <a:gd name="connsiteY3" fmla="*/ 1546267 h 1596225"/>
                <a:gd name="connsiteX4" fmla="*/ 0 w 824778"/>
                <a:gd name="connsiteY4" fmla="*/ 0 h 159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778" h="1596225">
                  <a:moveTo>
                    <a:pt x="0" y="0"/>
                  </a:moveTo>
                  <a:lnTo>
                    <a:pt x="823198" y="125936"/>
                  </a:lnTo>
                  <a:cubicBezTo>
                    <a:pt x="832712" y="571156"/>
                    <a:pt x="799039" y="1176225"/>
                    <a:pt x="728533" y="1396917"/>
                  </a:cubicBezTo>
                  <a:cubicBezTo>
                    <a:pt x="472262" y="1648037"/>
                    <a:pt x="287691" y="1616189"/>
                    <a:pt x="100178" y="1546267"/>
                  </a:cubicBezTo>
                  <a:cubicBezTo>
                    <a:pt x="-9550" y="1058587"/>
                    <a:pt x="184739" y="450462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8" name="Rettangolo 73">
              <a:extLst>
                <a:ext uri="{FF2B5EF4-FFF2-40B4-BE49-F238E27FC236}">
                  <a16:creationId xmlns:a16="http://schemas.microsoft.com/office/drawing/2014/main" id="{AC37E934-BB51-F39E-D978-FF45C08A0E8B}"/>
                </a:ext>
              </a:extLst>
            </p:cNvPr>
            <p:cNvSpPr/>
            <p:nvPr/>
          </p:nvSpPr>
          <p:spPr>
            <a:xfrm rot="777002">
              <a:off x="7486574" y="5308285"/>
              <a:ext cx="322509" cy="611179"/>
            </a:xfrm>
            <a:custGeom>
              <a:avLst/>
              <a:gdLst>
                <a:gd name="connsiteX0" fmla="*/ 0 w 332697"/>
                <a:gd name="connsiteY0" fmla="*/ 0 h 590959"/>
                <a:gd name="connsiteX1" fmla="*/ 332697 w 332697"/>
                <a:gd name="connsiteY1" fmla="*/ 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0 h 590959"/>
                <a:gd name="connsiteX1" fmla="*/ 302217 w 332697"/>
                <a:gd name="connsiteY1" fmla="*/ 3048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0 h 590959"/>
                <a:gd name="connsiteX1" fmla="*/ 306027 w 332697"/>
                <a:gd name="connsiteY1" fmla="*/ 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23706 h 614665"/>
                <a:gd name="connsiteX1" fmla="*/ 306027 w 332697"/>
                <a:gd name="connsiteY1" fmla="*/ 23706 h 614665"/>
                <a:gd name="connsiteX2" fmla="*/ 332697 w 332697"/>
                <a:gd name="connsiteY2" fmla="*/ 614665 h 614665"/>
                <a:gd name="connsiteX3" fmla="*/ 0 w 332697"/>
                <a:gd name="connsiteY3" fmla="*/ 614665 h 614665"/>
                <a:gd name="connsiteX4" fmla="*/ 0 w 332697"/>
                <a:gd name="connsiteY4" fmla="*/ 23706 h 614665"/>
                <a:gd name="connsiteX0" fmla="*/ 0 w 332697"/>
                <a:gd name="connsiteY0" fmla="*/ 34524 h 625483"/>
                <a:gd name="connsiteX1" fmla="*/ 306027 w 332697"/>
                <a:gd name="connsiteY1" fmla="*/ 34524 h 625483"/>
                <a:gd name="connsiteX2" fmla="*/ 332697 w 332697"/>
                <a:gd name="connsiteY2" fmla="*/ 625483 h 625483"/>
                <a:gd name="connsiteX3" fmla="*/ 0 w 332697"/>
                <a:gd name="connsiteY3" fmla="*/ 625483 h 625483"/>
                <a:gd name="connsiteX4" fmla="*/ 0 w 332697"/>
                <a:gd name="connsiteY4" fmla="*/ 34524 h 625483"/>
                <a:gd name="connsiteX0" fmla="*/ 0 w 306027"/>
                <a:gd name="connsiteY0" fmla="*/ 34524 h 625483"/>
                <a:gd name="connsiteX1" fmla="*/ 306027 w 306027"/>
                <a:gd name="connsiteY1" fmla="*/ 34524 h 625483"/>
                <a:gd name="connsiteX2" fmla="*/ 302217 w 306027"/>
                <a:gd name="connsiteY2" fmla="*/ 614053 h 625483"/>
                <a:gd name="connsiteX3" fmla="*/ 0 w 306027"/>
                <a:gd name="connsiteY3" fmla="*/ 625483 h 625483"/>
                <a:gd name="connsiteX4" fmla="*/ 0 w 306027"/>
                <a:gd name="connsiteY4" fmla="*/ 34524 h 625483"/>
                <a:gd name="connsiteX0" fmla="*/ 0 w 302217"/>
                <a:gd name="connsiteY0" fmla="*/ 5802 h 596761"/>
                <a:gd name="connsiteX1" fmla="*/ 264117 w 302217"/>
                <a:gd name="connsiteY1" fmla="*/ 181062 h 596761"/>
                <a:gd name="connsiteX2" fmla="*/ 302217 w 302217"/>
                <a:gd name="connsiteY2" fmla="*/ 585331 h 596761"/>
                <a:gd name="connsiteX3" fmla="*/ 0 w 302217"/>
                <a:gd name="connsiteY3" fmla="*/ 596761 h 596761"/>
                <a:gd name="connsiteX4" fmla="*/ 0 w 302217"/>
                <a:gd name="connsiteY4" fmla="*/ 5802 h 596761"/>
                <a:gd name="connsiteX0" fmla="*/ 0 w 309837"/>
                <a:gd name="connsiteY0" fmla="*/ 32444 h 623403"/>
                <a:gd name="connsiteX1" fmla="*/ 309837 w 309837"/>
                <a:gd name="connsiteY1" fmla="*/ 36254 h 623403"/>
                <a:gd name="connsiteX2" fmla="*/ 302217 w 309837"/>
                <a:gd name="connsiteY2" fmla="*/ 611973 h 623403"/>
                <a:gd name="connsiteX3" fmla="*/ 0 w 309837"/>
                <a:gd name="connsiteY3" fmla="*/ 623403 h 623403"/>
                <a:gd name="connsiteX4" fmla="*/ 0 w 309837"/>
                <a:gd name="connsiteY4" fmla="*/ 32444 h 623403"/>
                <a:gd name="connsiteX0" fmla="*/ 0 w 309837"/>
                <a:gd name="connsiteY0" fmla="*/ 39020 h 618549"/>
                <a:gd name="connsiteX1" fmla="*/ 309837 w 309837"/>
                <a:gd name="connsiteY1" fmla="*/ 31400 h 618549"/>
                <a:gd name="connsiteX2" fmla="*/ 302217 w 309837"/>
                <a:gd name="connsiteY2" fmla="*/ 607119 h 618549"/>
                <a:gd name="connsiteX3" fmla="*/ 0 w 309837"/>
                <a:gd name="connsiteY3" fmla="*/ 618549 h 618549"/>
                <a:gd name="connsiteX4" fmla="*/ 0 w 309837"/>
                <a:gd name="connsiteY4" fmla="*/ 39020 h 618549"/>
                <a:gd name="connsiteX0" fmla="*/ 0 w 309837"/>
                <a:gd name="connsiteY0" fmla="*/ 39020 h 618549"/>
                <a:gd name="connsiteX1" fmla="*/ 309837 w 309837"/>
                <a:gd name="connsiteY1" fmla="*/ 31400 h 618549"/>
                <a:gd name="connsiteX2" fmla="*/ 285738 w 309837"/>
                <a:gd name="connsiteY2" fmla="*/ 589131 h 618549"/>
                <a:gd name="connsiteX3" fmla="*/ 0 w 309837"/>
                <a:gd name="connsiteY3" fmla="*/ 618549 h 618549"/>
                <a:gd name="connsiteX4" fmla="*/ 0 w 309837"/>
                <a:gd name="connsiteY4" fmla="*/ 39020 h 618549"/>
                <a:gd name="connsiteX0" fmla="*/ 0 w 309837"/>
                <a:gd name="connsiteY0" fmla="*/ 39020 h 616766"/>
                <a:gd name="connsiteX1" fmla="*/ 309837 w 309837"/>
                <a:gd name="connsiteY1" fmla="*/ 31400 h 616766"/>
                <a:gd name="connsiteX2" fmla="*/ 285738 w 309837"/>
                <a:gd name="connsiteY2" fmla="*/ 589131 h 616766"/>
                <a:gd name="connsiteX3" fmla="*/ 26610 w 309837"/>
                <a:gd name="connsiteY3" fmla="*/ 616766 h 616766"/>
                <a:gd name="connsiteX4" fmla="*/ 0 w 309837"/>
                <a:gd name="connsiteY4" fmla="*/ 39020 h 616766"/>
                <a:gd name="connsiteX0" fmla="*/ 0 w 309837"/>
                <a:gd name="connsiteY0" fmla="*/ 39020 h 628935"/>
                <a:gd name="connsiteX1" fmla="*/ 309837 w 309837"/>
                <a:gd name="connsiteY1" fmla="*/ 31400 h 628935"/>
                <a:gd name="connsiteX2" fmla="*/ 285738 w 309837"/>
                <a:gd name="connsiteY2" fmla="*/ 589131 h 628935"/>
                <a:gd name="connsiteX3" fmla="*/ 15967 w 309837"/>
                <a:gd name="connsiteY3" fmla="*/ 628935 h 628935"/>
                <a:gd name="connsiteX4" fmla="*/ 0 w 309837"/>
                <a:gd name="connsiteY4" fmla="*/ 39020 h 628935"/>
                <a:gd name="connsiteX0" fmla="*/ 0 w 309837"/>
                <a:gd name="connsiteY0" fmla="*/ 39020 h 613984"/>
                <a:gd name="connsiteX1" fmla="*/ 309837 w 309837"/>
                <a:gd name="connsiteY1" fmla="*/ 31400 h 613984"/>
                <a:gd name="connsiteX2" fmla="*/ 285738 w 309837"/>
                <a:gd name="connsiteY2" fmla="*/ 589131 h 613984"/>
                <a:gd name="connsiteX3" fmla="*/ 11146 w 309837"/>
                <a:gd name="connsiteY3" fmla="*/ 613984 h 613984"/>
                <a:gd name="connsiteX4" fmla="*/ 0 w 309837"/>
                <a:gd name="connsiteY4" fmla="*/ 39020 h 613984"/>
                <a:gd name="connsiteX0" fmla="*/ 0 w 309837"/>
                <a:gd name="connsiteY0" fmla="*/ 39020 h 621034"/>
                <a:gd name="connsiteX1" fmla="*/ 309837 w 309837"/>
                <a:gd name="connsiteY1" fmla="*/ 31400 h 621034"/>
                <a:gd name="connsiteX2" fmla="*/ 285738 w 309837"/>
                <a:gd name="connsiteY2" fmla="*/ 589131 h 621034"/>
                <a:gd name="connsiteX3" fmla="*/ 11146 w 309837"/>
                <a:gd name="connsiteY3" fmla="*/ 613984 h 621034"/>
                <a:gd name="connsiteX4" fmla="*/ 0 w 309837"/>
                <a:gd name="connsiteY4" fmla="*/ 39020 h 621034"/>
                <a:gd name="connsiteX0" fmla="*/ 0 w 309837"/>
                <a:gd name="connsiteY0" fmla="*/ 39020 h 622514"/>
                <a:gd name="connsiteX1" fmla="*/ 309837 w 309837"/>
                <a:gd name="connsiteY1" fmla="*/ 31400 h 622514"/>
                <a:gd name="connsiteX2" fmla="*/ 285738 w 309837"/>
                <a:gd name="connsiteY2" fmla="*/ 589131 h 622514"/>
                <a:gd name="connsiteX3" fmla="*/ 11146 w 309837"/>
                <a:gd name="connsiteY3" fmla="*/ 613984 h 622514"/>
                <a:gd name="connsiteX4" fmla="*/ 0 w 309837"/>
                <a:gd name="connsiteY4" fmla="*/ 39020 h 622514"/>
                <a:gd name="connsiteX0" fmla="*/ 0 w 309837"/>
                <a:gd name="connsiteY0" fmla="*/ 39020 h 621198"/>
                <a:gd name="connsiteX1" fmla="*/ 309837 w 309837"/>
                <a:gd name="connsiteY1" fmla="*/ 31400 h 621198"/>
                <a:gd name="connsiteX2" fmla="*/ 304236 w 309837"/>
                <a:gd name="connsiteY2" fmla="*/ 580254 h 621198"/>
                <a:gd name="connsiteX3" fmla="*/ 11146 w 309837"/>
                <a:gd name="connsiteY3" fmla="*/ 613984 h 621198"/>
                <a:gd name="connsiteX4" fmla="*/ 0 w 309837"/>
                <a:gd name="connsiteY4" fmla="*/ 39020 h 621198"/>
                <a:gd name="connsiteX0" fmla="*/ 0 w 309837"/>
                <a:gd name="connsiteY0" fmla="*/ 39020 h 620832"/>
                <a:gd name="connsiteX1" fmla="*/ 309837 w 309837"/>
                <a:gd name="connsiteY1" fmla="*/ 31400 h 620832"/>
                <a:gd name="connsiteX2" fmla="*/ 292577 w 309837"/>
                <a:gd name="connsiteY2" fmla="*/ 577217 h 620832"/>
                <a:gd name="connsiteX3" fmla="*/ 11146 w 309837"/>
                <a:gd name="connsiteY3" fmla="*/ 613984 h 620832"/>
                <a:gd name="connsiteX4" fmla="*/ 0 w 309837"/>
                <a:gd name="connsiteY4" fmla="*/ 39020 h 620832"/>
                <a:gd name="connsiteX0" fmla="*/ 0 w 309837"/>
                <a:gd name="connsiteY0" fmla="*/ 39020 h 619986"/>
                <a:gd name="connsiteX1" fmla="*/ 309837 w 309837"/>
                <a:gd name="connsiteY1" fmla="*/ 31400 h 619986"/>
                <a:gd name="connsiteX2" fmla="*/ 306291 w 309837"/>
                <a:gd name="connsiteY2" fmla="*/ 568851 h 619986"/>
                <a:gd name="connsiteX3" fmla="*/ 11146 w 309837"/>
                <a:gd name="connsiteY3" fmla="*/ 613984 h 619986"/>
                <a:gd name="connsiteX4" fmla="*/ 0 w 309837"/>
                <a:gd name="connsiteY4" fmla="*/ 39020 h 619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837" h="619986">
                  <a:moveTo>
                    <a:pt x="0" y="39020"/>
                  </a:moveTo>
                  <a:cubicBezTo>
                    <a:pt x="109629" y="920"/>
                    <a:pt x="162108" y="-21940"/>
                    <a:pt x="309837" y="31400"/>
                  </a:cubicBezTo>
                  <a:lnTo>
                    <a:pt x="306291" y="568851"/>
                  </a:lnTo>
                  <a:cubicBezTo>
                    <a:pt x="219326" y="588285"/>
                    <a:pt x="93311" y="636876"/>
                    <a:pt x="11146" y="613984"/>
                  </a:cubicBezTo>
                  <a:lnTo>
                    <a:pt x="0" y="3902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9" name="Gruppo 58">
              <a:extLst>
                <a:ext uri="{FF2B5EF4-FFF2-40B4-BE49-F238E27FC236}">
                  <a16:creationId xmlns:a16="http://schemas.microsoft.com/office/drawing/2014/main" id="{FA04A62D-8E24-8BB6-09EA-7B02B871ADB2}"/>
                </a:ext>
              </a:extLst>
            </p:cNvPr>
            <p:cNvGrpSpPr/>
            <p:nvPr/>
          </p:nvGrpSpPr>
          <p:grpSpPr>
            <a:xfrm>
              <a:off x="7519203" y="3305705"/>
              <a:ext cx="1030544" cy="1508774"/>
              <a:chOff x="7519203" y="3480608"/>
              <a:chExt cx="990053" cy="1530515"/>
            </a:xfrm>
          </p:grpSpPr>
          <p:sp>
            <p:nvSpPr>
              <p:cNvPr id="97" name="Trapezio 67">
                <a:extLst>
                  <a:ext uri="{FF2B5EF4-FFF2-40B4-BE49-F238E27FC236}">
                    <a16:creationId xmlns:a16="http://schemas.microsoft.com/office/drawing/2014/main" id="{C5C70ED4-A48A-9AE8-3B90-5F187290167D}"/>
                  </a:ext>
                </a:extLst>
              </p:cNvPr>
              <p:cNvSpPr/>
              <p:nvPr/>
            </p:nvSpPr>
            <p:spPr>
              <a:xfrm rot="929617">
                <a:off x="7519203" y="3480608"/>
                <a:ext cx="990053" cy="1530515"/>
              </a:xfrm>
              <a:custGeom>
                <a:avLst/>
                <a:gdLst>
                  <a:gd name="connsiteX0" fmla="*/ 0 w 1017409"/>
                  <a:gd name="connsiteY0" fmla="*/ 1393390 h 1393390"/>
                  <a:gd name="connsiteX1" fmla="*/ 149671 w 1017409"/>
                  <a:gd name="connsiteY1" fmla="*/ 0 h 1393390"/>
                  <a:gd name="connsiteX2" fmla="*/ 867738 w 1017409"/>
                  <a:gd name="connsiteY2" fmla="*/ 0 h 1393390"/>
                  <a:gd name="connsiteX3" fmla="*/ 1017409 w 1017409"/>
                  <a:gd name="connsiteY3" fmla="*/ 1393390 h 1393390"/>
                  <a:gd name="connsiteX4" fmla="*/ 0 w 1017409"/>
                  <a:gd name="connsiteY4" fmla="*/ 1393390 h 1393390"/>
                  <a:gd name="connsiteX0" fmla="*/ 0 w 961936"/>
                  <a:gd name="connsiteY0" fmla="*/ 1393390 h 1393390"/>
                  <a:gd name="connsiteX1" fmla="*/ 149671 w 961936"/>
                  <a:gd name="connsiteY1" fmla="*/ 0 h 1393390"/>
                  <a:gd name="connsiteX2" fmla="*/ 867738 w 961936"/>
                  <a:gd name="connsiteY2" fmla="*/ 0 h 1393390"/>
                  <a:gd name="connsiteX3" fmla="*/ 961936 w 961936"/>
                  <a:gd name="connsiteY3" fmla="*/ 1392953 h 1393390"/>
                  <a:gd name="connsiteX4" fmla="*/ 0 w 961936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411727"/>
                  <a:gd name="connsiteX1" fmla="*/ 149671 w 990173"/>
                  <a:gd name="connsiteY1" fmla="*/ 0 h 1411727"/>
                  <a:gd name="connsiteX2" fmla="*/ 867738 w 990173"/>
                  <a:gd name="connsiteY2" fmla="*/ 0 h 1411727"/>
                  <a:gd name="connsiteX3" fmla="*/ 961936 w 990173"/>
                  <a:gd name="connsiteY3" fmla="*/ 1392953 h 1411727"/>
                  <a:gd name="connsiteX4" fmla="*/ 0 w 990173"/>
                  <a:gd name="connsiteY4" fmla="*/ 1393390 h 1411727"/>
                  <a:gd name="connsiteX0" fmla="*/ 11176 w 1001349"/>
                  <a:gd name="connsiteY0" fmla="*/ 1393390 h 1411727"/>
                  <a:gd name="connsiteX1" fmla="*/ 160847 w 1001349"/>
                  <a:gd name="connsiteY1" fmla="*/ 0 h 1411727"/>
                  <a:gd name="connsiteX2" fmla="*/ 878914 w 1001349"/>
                  <a:gd name="connsiteY2" fmla="*/ 0 h 1411727"/>
                  <a:gd name="connsiteX3" fmla="*/ 973112 w 1001349"/>
                  <a:gd name="connsiteY3" fmla="*/ 1392953 h 1411727"/>
                  <a:gd name="connsiteX4" fmla="*/ 11176 w 1001349"/>
                  <a:gd name="connsiteY4" fmla="*/ 1393390 h 1411727"/>
                  <a:gd name="connsiteX0" fmla="*/ 13018 w 1003191"/>
                  <a:gd name="connsiteY0" fmla="*/ 1393390 h 1411727"/>
                  <a:gd name="connsiteX1" fmla="*/ 162689 w 1003191"/>
                  <a:gd name="connsiteY1" fmla="*/ 0 h 1411727"/>
                  <a:gd name="connsiteX2" fmla="*/ 880756 w 1003191"/>
                  <a:gd name="connsiteY2" fmla="*/ 0 h 1411727"/>
                  <a:gd name="connsiteX3" fmla="*/ 974954 w 1003191"/>
                  <a:gd name="connsiteY3" fmla="*/ 1392953 h 1411727"/>
                  <a:gd name="connsiteX4" fmla="*/ 13018 w 1003191"/>
                  <a:gd name="connsiteY4" fmla="*/ 1393390 h 1411727"/>
                  <a:gd name="connsiteX0" fmla="*/ 13018 w 996432"/>
                  <a:gd name="connsiteY0" fmla="*/ 1393390 h 1450462"/>
                  <a:gd name="connsiteX1" fmla="*/ 162689 w 996432"/>
                  <a:gd name="connsiteY1" fmla="*/ 0 h 1450462"/>
                  <a:gd name="connsiteX2" fmla="*/ 880756 w 996432"/>
                  <a:gd name="connsiteY2" fmla="*/ 0 h 1450462"/>
                  <a:gd name="connsiteX3" fmla="*/ 967173 w 996432"/>
                  <a:gd name="connsiteY3" fmla="*/ 1450461 h 1450462"/>
                  <a:gd name="connsiteX4" fmla="*/ 13018 w 996432"/>
                  <a:gd name="connsiteY4" fmla="*/ 1393390 h 1450462"/>
                  <a:gd name="connsiteX0" fmla="*/ 12523 w 995937"/>
                  <a:gd name="connsiteY0" fmla="*/ 1393390 h 1450462"/>
                  <a:gd name="connsiteX1" fmla="*/ 162194 w 995937"/>
                  <a:gd name="connsiteY1" fmla="*/ 0 h 1450462"/>
                  <a:gd name="connsiteX2" fmla="*/ 880261 w 995937"/>
                  <a:gd name="connsiteY2" fmla="*/ 0 h 1450462"/>
                  <a:gd name="connsiteX3" fmla="*/ 966678 w 995937"/>
                  <a:gd name="connsiteY3" fmla="*/ 1450461 h 1450462"/>
                  <a:gd name="connsiteX4" fmla="*/ 12523 w 995937"/>
                  <a:gd name="connsiteY4" fmla="*/ 1393390 h 1450462"/>
                  <a:gd name="connsiteX0" fmla="*/ 12523 w 995937"/>
                  <a:gd name="connsiteY0" fmla="*/ 1432747 h 1489819"/>
                  <a:gd name="connsiteX1" fmla="*/ 162194 w 995937"/>
                  <a:gd name="connsiteY1" fmla="*/ 39357 h 1489819"/>
                  <a:gd name="connsiteX2" fmla="*/ 880261 w 995937"/>
                  <a:gd name="connsiteY2" fmla="*/ 39357 h 1489819"/>
                  <a:gd name="connsiteX3" fmla="*/ 966678 w 995937"/>
                  <a:gd name="connsiteY3" fmla="*/ 1489818 h 1489819"/>
                  <a:gd name="connsiteX4" fmla="*/ 12523 w 995937"/>
                  <a:gd name="connsiteY4" fmla="*/ 1432747 h 1489819"/>
                  <a:gd name="connsiteX0" fmla="*/ 12523 w 995937"/>
                  <a:gd name="connsiteY0" fmla="*/ 1432747 h 1518816"/>
                  <a:gd name="connsiteX1" fmla="*/ 162194 w 995937"/>
                  <a:gd name="connsiteY1" fmla="*/ 39357 h 1518816"/>
                  <a:gd name="connsiteX2" fmla="*/ 880261 w 995937"/>
                  <a:gd name="connsiteY2" fmla="*/ 39357 h 1518816"/>
                  <a:gd name="connsiteX3" fmla="*/ 966678 w 995937"/>
                  <a:gd name="connsiteY3" fmla="*/ 1489818 h 1518816"/>
                  <a:gd name="connsiteX4" fmla="*/ 12523 w 995937"/>
                  <a:gd name="connsiteY4" fmla="*/ 1432747 h 1518816"/>
                  <a:gd name="connsiteX0" fmla="*/ 12523 w 995937"/>
                  <a:gd name="connsiteY0" fmla="*/ 1432747 h 1534940"/>
                  <a:gd name="connsiteX1" fmla="*/ 162194 w 995937"/>
                  <a:gd name="connsiteY1" fmla="*/ 39357 h 1534940"/>
                  <a:gd name="connsiteX2" fmla="*/ 880261 w 995937"/>
                  <a:gd name="connsiteY2" fmla="*/ 39357 h 1534940"/>
                  <a:gd name="connsiteX3" fmla="*/ 966678 w 995937"/>
                  <a:gd name="connsiteY3" fmla="*/ 1489818 h 1534940"/>
                  <a:gd name="connsiteX4" fmla="*/ 12523 w 995937"/>
                  <a:gd name="connsiteY4" fmla="*/ 1432747 h 1534940"/>
                  <a:gd name="connsiteX0" fmla="*/ 12523 w 1003560"/>
                  <a:gd name="connsiteY0" fmla="*/ 1428322 h 1530515"/>
                  <a:gd name="connsiteX1" fmla="*/ 162194 w 1003560"/>
                  <a:gd name="connsiteY1" fmla="*/ 34932 h 1530515"/>
                  <a:gd name="connsiteX2" fmla="*/ 925119 w 1003560"/>
                  <a:gd name="connsiteY2" fmla="*/ 54127 h 1530515"/>
                  <a:gd name="connsiteX3" fmla="*/ 966678 w 1003560"/>
                  <a:gd name="connsiteY3" fmla="*/ 1485393 h 1530515"/>
                  <a:gd name="connsiteX4" fmla="*/ 12523 w 1003560"/>
                  <a:gd name="connsiteY4" fmla="*/ 1428322 h 1530515"/>
                  <a:gd name="connsiteX0" fmla="*/ 12523 w 991671"/>
                  <a:gd name="connsiteY0" fmla="*/ 1428322 h 1530515"/>
                  <a:gd name="connsiteX1" fmla="*/ 162194 w 991671"/>
                  <a:gd name="connsiteY1" fmla="*/ 34932 h 1530515"/>
                  <a:gd name="connsiteX2" fmla="*/ 925119 w 991671"/>
                  <a:gd name="connsiteY2" fmla="*/ 54127 h 1530515"/>
                  <a:gd name="connsiteX3" fmla="*/ 966678 w 991671"/>
                  <a:gd name="connsiteY3" fmla="*/ 1485393 h 1530515"/>
                  <a:gd name="connsiteX4" fmla="*/ 12523 w 991671"/>
                  <a:gd name="connsiteY4" fmla="*/ 1428322 h 1530515"/>
                  <a:gd name="connsiteX0" fmla="*/ 12523 w 990053"/>
                  <a:gd name="connsiteY0" fmla="*/ 1428322 h 1530515"/>
                  <a:gd name="connsiteX1" fmla="*/ 162194 w 990053"/>
                  <a:gd name="connsiteY1" fmla="*/ 34932 h 1530515"/>
                  <a:gd name="connsiteX2" fmla="*/ 925119 w 990053"/>
                  <a:gd name="connsiteY2" fmla="*/ 54127 h 1530515"/>
                  <a:gd name="connsiteX3" fmla="*/ 966678 w 990053"/>
                  <a:gd name="connsiteY3" fmla="*/ 1485393 h 1530515"/>
                  <a:gd name="connsiteX4" fmla="*/ 12523 w 990053"/>
                  <a:gd name="connsiteY4" fmla="*/ 1428322 h 15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0053" h="1530515">
                    <a:moveTo>
                      <a:pt x="12523" y="1428322"/>
                    </a:moveTo>
                    <a:cubicBezTo>
                      <a:pt x="-40980" y="1332536"/>
                      <a:pt x="89837" y="560973"/>
                      <a:pt x="162194" y="34932"/>
                    </a:cubicBezTo>
                    <a:cubicBezTo>
                      <a:pt x="321651" y="-53623"/>
                      <a:pt x="685763" y="54127"/>
                      <a:pt x="925119" y="54127"/>
                    </a:cubicBezTo>
                    <a:cubicBezTo>
                      <a:pt x="850367" y="706018"/>
                      <a:pt x="1057201" y="1090073"/>
                      <a:pt x="966678" y="1485393"/>
                    </a:cubicBezTo>
                    <a:cubicBezTo>
                      <a:pt x="516692" y="1560930"/>
                      <a:pt x="95716" y="1541443"/>
                      <a:pt x="12523" y="142832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8" name="Rettangolo 51">
                <a:extLst>
                  <a:ext uri="{FF2B5EF4-FFF2-40B4-BE49-F238E27FC236}">
                    <a16:creationId xmlns:a16="http://schemas.microsoft.com/office/drawing/2014/main" id="{0DECBA5A-BEA8-C14E-E8AA-F9C29832F345}"/>
                  </a:ext>
                </a:extLst>
              </p:cNvPr>
              <p:cNvSpPr/>
              <p:nvPr/>
            </p:nvSpPr>
            <p:spPr>
              <a:xfrm rot="975309">
                <a:off x="7836195" y="3544231"/>
                <a:ext cx="629296" cy="743701"/>
              </a:xfrm>
              <a:custGeom>
                <a:avLst/>
                <a:gdLst>
                  <a:gd name="connsiteX0" fmla="*/ 0 w 616619"/>
                  <a:gd name="connsiteY0" fmla="*/ 0 h 621814"/>
                  <a:gd name="connsiteX1" fmla="*/ 616619 w 616619"/>
                  <a:gd name="connsiteY1" fmla="*/ 0 h 621814"/>
                  <a:gd name="connsiteX2" fmla="*/ 616619 w 616619"/>
                  <a:gd name="connsiteY2" fmla="*/ 621814 h 621814"/>
                  <a:gd name="connsiteX3" fmla="*/ 0 w 616619"/>
                  <a:gd name="connsiteY3" fmla="*/ 621814 h 621814"/>
                  <a:gd name="connsiteX4" fmla="*/ 0 w 616619"/>
                  <a:gd name="connsiteY4" fmla="*/ 0 h 621814"/>
                  <a:gd name="connsiteX0" fmla="*/ 0 w 616619"/>
                  <a:gd name="connsiteY0" fmla="*/ 0 h 688563"/>
                  <a:gd name="connsiteX1" fmla="*/ 616619 w 616619"/>
                  <a:gd name="connsiteY1" fmla="*/ 0 h 688563"/>
                  <a:gd name="connsiteX2" fmla="*/ 616619 w 616619"/>
                  <a:gd name="connsiteY2" fmla="*/ 621814 h 688563"/>
                  <a:gd name="connsiteX3" fmla="*/ 0 w 616619"/>
                  <a:gd name="connsiteY3" fmla="*/ 621814 h 688563"/>
                  <a:gd name="connsiteX4" fmla="*/ 0 w 616619"/>
                  <a:gd name="connsiteY4" fmla="*/ 0 h 688563"/>
                  <a:gd name="connsiteX0" fmla="*/ 0 w 616619"/>
                  <a:gd name="connsiteY0" fmla="*/ 0 h 708755"/>
                  <a:gd name="connsiteX1" fmla="*/ 616619 w 616619"/>
                  <a:gd name="connsiteY1" fmla="*/ 0 h 708755"/>
                  <a:gd name="connsiteX2" fmla="*/ 616619 w 616619"/>
                  <a:gd name="connsiteY2" fmla="*/ 621814 h 708755"/>
                  <a:gd name="connsiteX3" fmla="*/ 0 w 616619"/>
                  <a:gd name="connsiteY3" fmla="*/ 621814 h 708755"/>
                  <a:gd name="connsiteX4" fmla="*/ 0 w 616619"/>
                  <a:gd name="connsiteY4" fmla="*/ 0 h 708755"/>
                  <a:gd name="connsiteX0" fmla="*/ 0 w 616619"/>
                  <a:gd name="connsiteY0" fmla="*/ 0 h 711984"/>
                  <a:gd name="connsiteX1" fmla="*/ 616619 w 616619"/>
                  <a:gd name="connsiteY1" fmla="*/ 0 h 711984"/>
                  <a:gd name="connsiteX2" fmla="*/ 616619 w 616619"/>
                  <a:gd name="connsiteY2" fmla="*/ 621814 h 711984"/>
                  <a:gd name="connsiteX3" fmla="*/ 0 w 616619"/>
                  <a:gd name="connsiteY3" fmla="*/ 621814 h 711984"/>
                  <a:gd name="connsiteX4" fmla="*/ 0 w 616619"/>
                  <a:gd name="connsiteY4" fmla="*/ 0 h 711984"/>
                  <a:gd name="connsiteX0" fmla="*/ 0 w 616619"/>
                  <a:gd name="connsiteY0" fmla="*/ 0 h 712500"/>
                  <a:gd name="connsiteX1" fmla="*/ 616619 w 616619"/>
                  <a:gd name="connsiteY1" fmla="*/ 0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30030"/>
                  <a:gd name="connsiteY0" fmla="*/ 0 h 712500"/>
                  <a:gd name="connsiteX1" fmla="*/ 630030 w 630030"/>
                  <a:gd name="connsiteY1" fmla="*/ 2440 h 712500"/>
                  <a:gd name="connsiteX2" fmla="*/ 616619 w 630030"/>
                  <a:gd name="connsiteY2" fmla="*/ 621814 h 712500"/>
                  <a:gd name="connsiteX3" fmla="*/ 0 w 630030"/>
                  <a:gd name="connsiteY3" fmla="*/ 621814 h 712500"/>
                  <a:gd name="connsiteX4" fmla="*/ 0 w 630030"/>
                  <a:gd name="connsiteY4" fmla="*/ 0 h 712500"/>
                  <a:gd name="connsiteX0" fmla="*/ 0 w 616619"/>
                  <a:gd name="connsiteY0" fmla="*/ 0 h 712500"/>
                  <a:gd name="connsiteX1" fmla="*/ 583210 w 616619"/>
                  <a:gd name="connsiteY1" fmla="*/ 16091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29296"/>
                  <a:gd name="connsiteY0" fmla="*/ 0 h 712500"/>
                  <a:gd name="connsiteX1" fmla="*/ 629296 w 629296"/>
                  <a:gd name="connsiteY1" fmla="*/ 21703 h 712500"/>
                  <a:gd name="connsiteX2" fmla="*/ 616619 w 629296"/>
                  <a:gd name="connsiteY2" fmla="*/ 621814 h 712500"/>
                  <a:gd name="connsiteX3" fmla="*/ 0 w 629296"/>
                  <a:gd name="connsiteY3" fmla="*/ 621814 h 712500"/>
                  <a:gd name="connsiteX4" fmla="*/ 0 w 629296"/>
                  <a:gd name="connsiteY4" fmla="*/ 0 h 712500"/>
                  <a:gd name="connsiteX0" fmla="*/ 0 w 629296"/>
                  <a:gd name="connsiteY0" fmla="*/ 11210 h 723710"/>
                  <a:gd name="connsiteX1" fmla="*/ 629296 w 629296"/>
                  <a:gd name="connsiteY1" fmla="*/ 32913 h 723710"/>
                  <a:gd name="connsiteX2" fmla="*/ 616619 w 629296"/>
                  <a:gd name="connsiteY2" fmla="*/ 633024 h 723710"/>
                  <a:gd name="connsiteX3" fmla="*/ 0 w 629296"/>
                  <a:gd name="connsiteY3" fmla="*/ 633024 h 723710"/>
                  <a:gd name="connsiteX4" fmla="*/ 0 w 629296"/>
                  <a:gd name="connsiteY4" fmla="*/ 11210 h 723710"/>
                  <a:gd name="connsiteX0" fmla="*/ 0 w 629296"/>
                  <a:gd name="connsiteY0" fmla="*/ 31201 h 743701"/>
                  <a:gd name="connsiteX1" fmla="*/ 629296 w 629296"/>
                  <a:gd name="connsiteY1" fmla="*/ 52904 h 743701"/>
                  <a:gd name="connsiteX2" fmla="*/ 616619 w 629296"/>
                  <a:gd name="connsiteY2" fmla="*/ 653015 h 743701"/>
                  <a:gd name="connsiteX3" fmla="*/ 0 w 629296"/>
                  <a:gd name="connsiteY3" fmla="*/ 653015 h 743701"/>
                  <a:gd name="connsiteX4" fmla="*/ 0 w 629296"/>
                  <a:gd name="connsiteY4" fmla="*/ 31201 h 743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9296" h="743701">
                    <a:moveTo>
                      <a:pt x="0" y="31201"/>
                    </a:moveTo>
                    <a:cubicBezTo>
                      <a:pt x="200260" y="-15942"/>
                      <a:pt x="415878" y="-10414"/>
                      <a:pt x="629296" y="52904"/>
                    </a:cubicBezTo>
                    <a:lnTo>
                      <a:pt x="616619" y="653015"/>
                    </a:lnTo>
                    <a:cubicBezTo>
                      <a:pt x="436182" y="804442"/>
                      <a:pt x="84588" y="739080"/>
                      <a:pt x="0" y="653015"/>
                    </a:cubicBezTo>
                    <a:lnTo>
                      <a:pt x="0" y="31201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9" name="Rettangolo con angoli arrotondati 98">
                <a:extLst>
                  <a:ext uri="{FF2B5EF4-FFF2-40B4-BE49-F238E27FC236}">
                    <a16:creationId xmlns:a16="http://schemas.microsoft.com/office/drawing/2014/main" id="{0A2C23AE-B175-85C4-9D56-A1572E25B0A9}"/>
                  </a:ext>
                </a:extLst>
              </p:cNvPr>
              <p:cNvSpPr/>
              <p:nvPr/>
            </p:nvSpPr>
            <p:spPr>
              <a:xfrm rot="932484">
                <a:off x="7878799" y="3516627"/>
                <a:ext cx="180607" cy="4716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0" name="Rettangolo con angoli arrotondati 99">
                <a:extLst>
                  <a:ext uri="{FF2B5EF4-FFF2-40B4-BE49-F238E27FC236}">
                    <a16:creationId xmlns:a16="http://schemas.microsoft.com/office/drawing/2014/main" id="{DE3BC924-38CA-01CC-DBDE-3C4E8F300131}"/>
                  </a:ext>
                </a:extLst>
              </p:cNvPr>
              <p:cNvSpPr/>
              <p:nvPr/>
            </p:nvSpPr>
            <p:spPr>
              <a:xfrm rot="1190323">
                <a:off x="8303944" y="3644241"/>
                <a:ext cx="180607" cy="4716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0" name="Gruppo 59">
              <a:extLst>
                <a:ext uri="{FF2B5EF4-FFF2-40B4-BE49-F238E27FC236}">
                  <a16:creationId xmlns:a16="http://schemas.microsoft.com/office/drawing/2014/main" id="{AFEBBD88-D8AD-41D1-A389-3BA27798DEBF}"/>
                </a:ext>
              </a:extLst>
            </p:cNvPr>
            <p:cNvGrpSpPr/>
            <p:nvPr/>
          </p:nvGrpSpPr>
          <p:grpSpPr>
            <a:xfrm>
              <a:off x="8041251" y="2928707"/>
              <a:ext cx="1512717" cy="787636"/>
              <a:chOff x="8041251" y="3114001"/>
              <a:chExt cx="1453281" cy="798986"/>
            </a:xfrm>
          </p:grpSpPr>
          <p:grpSp>
            <p:nvGrpSpPr>
              <p:cNvPr id="90" name="Gruppo 89">
                <a:extLst>
                  <a:ext uri="{FF2B5EF4-FFF2-40B4-BE49-F238E27FC236}">
                    <a16:creationId xmlns:a16="http://schemas.microsoft.com/office/drawing/2014/main" id="{51474143-FA90-C1F9-B788-05842EA17D26}"/>
                  </a:ext>
                </a:extLst>
              </p:cNvPr>
              <p:cNvGrpSpPr/>
              <p:nvPr/>
            </p:nvGrpSpPr>
            <p:grpSpPr>
              <a:xfrm>
                <a:off x="8041251" y="3281209"/>
                <a:ext cx="480577" cy="631778"/>
                <a:chOff x="8017161" y="3295527"/>
                <a:chExt cx="480577" cy="631778"/>
              </a:xfrm>
            </p:grpSpPr>
            <p:sp>
              <p:nvSpPr>
                <p:cNvPr id="95" name="Trapezio 49">
                  <a:extLst>
                    <a:ext uri="{FF2B5EF4-FFF2-40B4-BE49-F238E27FC236}">
                      <a16:creationId xmlns:a16="http://schemas.microsoft.com/office/drawing/2014/main" id="{5F8DEEB5-F765-A2EF-3175-A571F1C80ABA}"/>
                    </a:ext>
                  </a:extLst>
                </p:cNvPr>
                <p:cNvSpPr/>
                <p:nvPr/>
              </p:nvSpPr>
              <p:spPr>
                <a:xfrm rot="11738135">
                  <a:off x="8017161" y="3295527"/>
                  <a:ext cx="480577" cy="468662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6" name="Ovale 95">
                  <a:extLst>
                    <a:ext uri="{FF2B5EF4-FFF2-40B4-BE49-F238E27FC236}">
                      <a16:creationId xmlns:a16="http://schemas.microsoft.com/office/drawing/2014/main" id="{41FB6BEB-4F42-2CAD-98D9-8FACA5DEB130}"/>
                    </a:ext>
                  </a:extLst>
                </p:cNvPr>
                <p:cNvSpPr/>
                <p:nvPr/>
              </p:nvSpPr>
              <p:spPr>
                <a:xfrm>
                  <a:off x="8030019" y="3658676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91" name="Gruppo 90">
                <a:extLst>
                  <a:ext uri="{FF2B5EF4-FFF2-40B4-BE49-F238E27FC236}">
                    <a16:creationId xmlns:a16="http://schemas.microsoft.com/office/drawing/2014/main" id="{14153DAC-B93B-20F2-02B1-E9AB89E8D92D}"/>
                  </a:ext>
                </a:extLst>
              </p:cNvPr>
              <p:cNvGrpSpPr/>
              <p:nvPr/>
            </p:nvGrpSpPr>
            <p:grpSpPr>
              <a:xfrm>
                <a:off x="8992065" y="3239791"/>
                <a:ext cx="502467" cy="641469"/>
                <a:chOff x="8992065" y="3239791"/>
                <a:chExt cx="502467" cy="641469"/>
              </a:xfrm>
            </p:grpSpPr>
            <p:sp>
              <p:nvSpPr>
                <p:cNvPr id="93" name="Trapezio 49">
                  <a:extLst>
                    <a:ext uri="{FF2B5EF4-FFF2-40B4-BE49-F238E27FC236}">
                      <a16:creationId xmlns:a16="http://schemas.microsoft.com/office/drawing/2014/main" id="{54560896-8486-9FFA-AE4A-19577A98ACA1}"/>
                    </a:ext>
                  </a:extLst>
                </p:cNvPr>
                <p:cNvSpPr/>
                <p:nvPr/>
              </p:nvSpPr>
              <p:spPr>
                <a:xfrm rot="9729401" flipH="1">
                  <a:off x="8992065" y="3239791"/>
                  <a:ext cx="502467" cy="507508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4" name="Ovale 93">
                  <a:extLst>
                    <a:ext uri="{FF2B5EF4-FFF2-40B4-BE49-F238E27FC236}">
                      <a16:creationId xmlns:a16="http://schemas.microsoft.com/office/drawing/2014/main" id="{0498C736-C976-7685-0993-4989E1B2C9F2}"/>
                    </a:ext>
                  </a:extLst>
                </p:cNvPr>
                <p:cNvSpPr/>
                <p:nvPr/>
              </p:nvSpPr>
              <p:spPr>
                <a:xfrm>
                  <a:off x="9207716" y="3612631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92" name="Esagono 45">
                <a:extLst>
                  <a:ext uri="{FF2B5EF4-FFF2-40B4-BE49-F238E27FC236}">
                    <a16:creationId xmlns:a16="http://schemas.microsoft.com/office/drawing/2014/main" id="{BD1304B4-B1DC-CBA7-0D65-70A471197718}"/>
                  </a:ext>
                </a:extLst>
              </p:cNvPr>
              <p:cNvSpPr/>
              <p:nvPr/>
            </p:nvSpPr>
            <p:spPr>
              <a:xfrm>
                <a:off x="8240379" y="3114001"/>
                <a:ext cx="997854" cy="678990"/>
              </a:xfrm>
              <a:custGeom>
                <a:avLst/>
                <a:gdLst>
                  <a:gd name="connsiteX0" fmla="*/ 0 w 880368"/>
                  <a:gd name="connsiteY0" fmla="*/ 414515 h 829030"/>
                  <a:gd name="connsiteX1" fmla="*/ 207258 w 880368"/>
                  <a:gd name="connsiteY1" fmla="*/ 0 h 829030"/>
                  <a:gd name="connsiteX2" fmla="*/ 673111 w 880368"/>
                  <a:gd name="connsiteY2" fmla="*/ 0 h 829030"/>
                  <a:gd name="connsiteX3" fmla="*/ 880368 w 880368"/>
                  <a:gd name="connsiteY3" fmla="*/ 414515 h 829030"/>
                  <a:gd name="connsiteX4" fmla="*/ 673111 w 880368"/>
                  <a:gd name="connsiteY4" fmla="*/ 829030 h 829030"/>
                  <a:gd name="connsiteX5" fmla="*/ 207258 w 880368"/>
                  <a:gd name="connsiteY5" fmla="*/ 829030 h 829030"/>
                  <a:gd name="connsiteX6" fmla="*/ 0 w 880368"/>
                  <a:gd name="connsiteY6" fmla="*/ 414515 h 829030"/>
                  <a:gd name="connsiteX0" fmla="*/ 0 w 886471"/>
                  <a:gd name="connsiteY0" fmla="*/ 414515 h 829030"/>
                  <a:gd name="connsiteX1" fmla="*/ 207258 w 886471"/>
                  <a:gd name="connsiteY1" fmla="*/ 0 h 829030"/>
                  <a:gd name="connsiteX2" fmla="*/ 886471 w 886471"/>
                  <a:gd name="connsiteY2" fmla="*/ 251460 h 829030"/>
                  <a:gd name="connsiteX3" fmla="*/ 880368 w 886471"/>
                  <a:gd name="connsiteY3" fmla="*/ 414515 h 829030"/>
                  <a:gd name="connsiteX4" fmla="*/ 673111 w 886471"/>
                  <a:gd name="connsiteY4" fmla="*/ 829030 h 829030"/>
                  <a:gd name="connsiteX5" fmla="*/ 207258 w 886471"/>
                  <a:gd name="connsiteY5" fmla="*/ 829030 h 829030"/>
                  <a:gd name="connsiteX6" fmla="*/ 0 w 886471"/>
                  <a:gd name="connsiteY6" fmla="*/ 414515 h 829030"/>
                  <a:gd name="connsiteX0" fmla="*/ 0 w 886471"/>
                  <a:gd name="connsiteY0" fmla="*/ 163055 h 577570"/>
                  <a:gd name="connsiteX1" fmla="*/ 9138 w 886471"/>
                  <a:gd name="connsiteY1" fmla="*/ 15240 h 577570"/>
                  <a:gd name="connsiteX2" fmla="*/ 886471 w 886471"/>
                  <a:gd name="connsiteY2" fmla="*/ 0 h 577570"/>
                  <a:gd name="connsiteX3" fmla="*/ 880368 w 886471"/>
                  <a:gd name="connsiteY3" fmla="*/ 163055 h 577570"/>
                  <a:gd name="connsiteX4" fmla="*/ 673111 w 886471"/>
                  <a:gd name="connsiteY4" fmla="*/ 577570 h 577570"/>
                  <a:gd name="connsiteX5" fmla="*/ 207258 w 886471"/>
                  <a:gd name="connsiteY5" fmla="*/ 577570 h 577570"/>
                  <a:gd name="connsiteX6" fmla="*/ 0 w 886471"/>
                  <a:gd name="connsiteY6" fmla="*/ 163055 h 57757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673111 w 886471"/>
                  <a:gd name="connsiteY4" fmla="*/ 57757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6471" h="585190">
                    <a:moveTo>
                      <a:pt x="0" y="163055"/>
                    </a:moveTo>
                    <a:lnTo>
                      <a:pt x="9138" y="15240"/>
                    </a:lnTo>
                    <a:cubicBezTo>
                      <a:pt x="435102" y="157347"/>
                      <a:pt x="487211" y="181705"/>
                      <a:pt x="886471" y="0"/>
                    </a:cubicBezTo>
                    <a:lnTo>
                      <a:pt x="880368" y="163055"/>
                    </a:lnTo>
                    <a:cubicBezTo>
                      <a:pt x="621142" y="287485"/>
                      <a:pt x="564689" y="300388"/>
                      <a:pt x="528331" y="585190"/>
                    </a:cubicBezTo>
                    <a:lnTo>
                      <a:pt x="367278" y="585190"/>
                    </a:lnTo>
                    <a:cubicBezTo>
                      <a:pt x="293336" y="421618"/>
                      <a:pt x="364310" y="330077"/>
                      <a:pt x="0" y="16305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61" name="Rettangolo con angoli arrotondati 60">
              <a:extLst>
                <a:ext uri="{FF2B5EF4-FFF2-40B4-BE49-F238E27FC236}">
                  <a16:creationId xmlns:a16="http://schemas.microsoft.com/office/drawing/2014/main" id="{8185DAB5-5A69-900E-93CA-833CD920B4EB}"/>
                </a:ext>
              </a:extLst>
            </p:cNvPr>
            <p:cNvSpPr/>
            <p:nvPr/>
          </p:nvSpPr>
          <p:spPr>
            <a:xfrm rot="219375">
              <a:off x="9441768" y="3377001"/>
              <a:ext cx="187993" cy="46493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2" name="Figura a mano libera: forma 61">
              <a:extLst>
                <a:ext uri="{FF2B5EF4-FFF2-40B4-BE49-F238E27FC236}">
                  <a16:creationId xmlns:a16="http://schemas.microsoft.com/office/drawing/2014/main" id="{AB2BF426-0C19-FDCD-FF45-3FE09B6849C8}"/>
                </a:ext>
              </a:extLst>
            </p:cNvPr>
            <p:cNvSpPr/>
            <p:nvPr/>
          </p:nvSpPr>
          <p:spPr>
            <a:xfrm>
              <a:off x="7044091" y="6172220"/>
              <a:ext cx="936909" cy="296342"/>
            </a:xfrm>
            <a:custGeom>
              <a:avLst/>
              <a:gdLst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95300 w 857250"/>
                <a:gd name="connsiteY2" fmla="*/ 18669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83870 w 857250"/>
                <a:gd name="connsiteY2" fmla="*/ 16002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252004"/>
                <a:gd name="connsiteX1" fmla="*/ 72390 w 857250"/>
                <a:gd name="connsiteY1" fmla="*/ 3810 h 252004"/>
                <a:gd name="connsiteX2" fmla="*/ 483870 w 857250"/>
                <a:gd name="connsiteY2" fmla="*/ 160020 h 252004"/>
                <a:gd name="connsiteX3" fmla="*/ 811530 w 857250"/>
                <a:gd name="connsiteY3" fmla="*/ 0 h 252004"/>
                <a:gd name="connsiteX4" fmla="*/ 857250 w 857250"/>
                <a:gd name="connsiteY4" fmla="*/ 186690 h 252004"/>
                <a:gd name="connsiteX5" fmla="*/ 0 w 857250"/>
                <a:gd name="connsiteY5" fmla="*/ 129540 h 252004"/>
                <a:gd name="connsiteX0" fmla="*/ 313 w 857563"/>
                <a:gd name="connsiteY0" fmla="*/ 129540 h 276462"/>
                <a:gd name="connsiteX1" fmla="*/ 72703 w 857563"/>
                <a:gd name="connsiteY1" fmla="*/ 3810 h 276462"/>
                <a:gd name="connsiteX2" fmla="*/ 484183 w 857563"/>
                <a:gd name="connsiteY2" fmla="*/ 160020 h 276462"/>
                <a:gd name="connsiteX3" fmla="*/ 811843 w 857563"/>
                <a:gd name="connsiteY3" fmla="*/ 0 h 276462"/>
                <a:gd name="connsiteX4" fmla="*/ 857563 w 857563"/>
                <a:gd name="connsiteY4" fmla="*/ 186690 h 276462"/>
                <a:gd name="connsiteX5" fmla="*/ 313 w 857563"/>
                <a:gd name="connsiteY5" fmla="*/ 129540 h 276462"/>
                <a:gd name="connsiteX0" fmla="*/ 4085 w 861335"/>
                <a:gd name="connsiteY0" fmla="*/ 129540 h 276462"/>
                <a:gd name="connsiteX1" fmla="*/ 76475 w 861335"/>
                <a:gd name="connsiteY1" fmla="*/ 3810 h 276462"/>
                <a:gd name="connsiteX2" fmla="*/ 487955 w 861335"/>
                <a:gd name="connsiteY2" fmla="*/ 160020 h 276462"/>
                <a:gd name="connsiteX3" fmla="*/ 815615 w 861335"/>
                <a:gd name="connsiteY3" fmla="*/ 0 h 276462"/>
                <a:gd name="connsiteX4" fmla="*/ 861335 w 861335"/>
                <a:gd name="connsiteY4" fmla="*/ 186690 h 276462"/>
                <a:gd name="connsiteX5" fmla="*/ 4085 w 861335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3690 h 300612"/>
                <a:gd name="connsiteX1" fmla="*/ 78760 w 887664"/>
                <a:gd name="connsiteY1" fmla="*/ 27960 h 300612"/>
                <a:gd name="connsiteX2" fmla="*/ 490240 w 887664"/>
                <a:gd name="connsiteY2" fmla="*/ 184170 h 300612"/>
                <a:gd name="connsiteX3" fmla="*/ 817900 w 887664"/>
                <a:gd name="connsiteY3" fmla="*/ 24150 h 300612"/>
                <a:gd name="connsiteX4" fmla="*/ 863620 w 887664"/>
                <a:gd name="connsiteY4" fmla="*/ 210840 h 300612"/>
                <a:gd name="connsiteX5" fmla="*/ 6370 w 887664"/>
                <a:gd name="connsiteY5" fmla="*/ 153690 h 30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7664" h="300612">
                  <a:moveTo>
                    <a:pt x="6370" y="153690"/>
                  </a:moveTo>
                  <a:cubicBezTo>
                    <a:pt x="-15220" y="88920"/>
                    <a:pt x="20340" y="73680"/>
                    <a:pt x="78760" y="27960"/>
                  </a:cubicBezTo>
                  <a:cubicBezTo>
                    <a:pt x="166390" y="11450"/>
                    <a:pt x="337840" y="196870"/>
                    <a:pt x="490240" y="184170"/>
                  </a:cubicBezTo>
                  <a:cubicBezTo>
                    <a:pt x="637560" y="161310"/>
                    <a:pt x="769640" y="-74910"/>
                    <a:pt x="817900" y="24150"/>
                  </a:cubicBezTo>
                  <a:cubicBezTo>
                    <a:pt x="894100" y="67330"/>
                    <a:pt x="905530" y="171470"/>
                    <a:pt x="863620" y="210840"/>
                  </a:cubicBezTo>
                  <a:cubicBezTo>
                    <a:pt x="535960" y="378480"/>
                    <a:pt x="-8870" y="283230"/>
                    <a:pt x="6370" y="15369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63" name="Gruppo 62">
              <a:extLst>
                <a:ext uri="{FF2B5EF4-FFF2-40B4-BE49-F238E27FC236}">
                  <a16:creationId xmlns:a16="http://schemas.microsoft.com/office/drawing/2014/main" id="{9E289A2F-50A0-E99A-DC74-2D52426EE2B0}"/>
                </a:ext>
              </a:extLst>
            </p:cNvPr>
            <p:cNvGrpSpPr/>
            <p:nvPr/>
          </p:nvGrpSpPr>
          <p:grpSpPr>
            <a:xfrm>
              <a:off x="7901889" y="0"/>
              <a:ext cx="1596071" cy="1208973"/>
              <a:chOff x="1553252" y="1735995"/>
              <a:chExt cx="1533360" cy="1226394"/>
            </a:xfrm>
          </p:grpSpPr>
          <p:sp>
            <p:nvSpPr>
              <p:cNvPr id="79" name="Esagono 91">
                <a:extLst>
                  <a:ext uri="{FF2B5EF4-FFF2-40B4-BE49-F238E27FC236}">
                    <a16:creationId xmlns:a16="http://schemas.microsoft.com/office/drawing/2014/main" id="{F32BD32B-77A4-D802-ED90-5238122CFDDD}"/>
                  </a:ext>
                </a:extLst>
              </p:cNvPr>
              <p:cNvSpPr/>
              <p:nvPr/>
            </p:nvSpPr>
            <p:spPr>
              <a:xfrm rot="16200000">
                <a:off x="1770553" y="1646330"/>
                <a:ext cx="1098758" cy="1533360"/>
              </a:xfrm>
              <a:custGeom>
                <a:avLst/>
                <a:gdLst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68986 h 1502413"/>
                  <a:gd name="connsiteX1" fmla="*/ 202896 w 1182033"/>
                  <a:gd name="connsiteY1" fmla="*/ 35559 h 1502413"/>
                  <a:gd name="connsiteX2" fmla="*/ 979137 w 1182033"/>
                  <a:gd name="connsiteY2" fmla="*/ 35559 h 1502413"/>
                  <a:gd name="connsiteX3" fmla="*/ 1182033 w 1182033"/>
                  <a:gd name="connsiteY3" fmla="*/ 768986 h 1502413"/>
                  <a:gd name="connsiteX4" fmla="*/ 979137 w 1182033"/>
                  <a:gd name="connsiteY4" fmla="*/ 1502413 h 1502413"/>
                  <a:gd name="connsiteX5" fmla="*/ 202896 w 1182033"/>
                  <a:gd name="connsiteY5" fmla="*/ 1502413 h 1502413"/>
                  <a:gd name="connsiteX6" fmla="*/ 0 w 1182033"/>
                  <a:gd name="connsiteY6" fmla="*/ 768986 h 1502413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56364"/>
                  <a:gd name="connsiteX1" fmla="*/ 202896 w 1182033"/>
                  <a:gd name="connsiteY1" fmla="*/ 53102 h 1556364"/>
                  <a:gd name="connsiteX2" fmla="*/ 979137 w 1182033"/>
                  <a:gd name="connsiteY2" fmla="*/ 53102 h 1556364"/>
                  <a:gd name="connsiteX3" fmla="*/ 1182033 w 1182033"/>
                  <a:gd name="connsiteY3" fmla="*/ 786529 h 1556364"/>
                  <a:gd name="connsiteX4" fmla="*/ 979137 w 1182033"/>
                  <a:gd name="connsiteY4" fmla="*/ 1519956 h 1556364"/>
                  <a:gd name="connsiteX5" fmla="*/ 202896 w 1182033"/>
                  <a:gd name="connsiteY5" fmla="*/ 1519956 h 1556364"/>
                  <a:gd name="connsiteX6" fmla="*/ 0 w 1182033"/>
                  <a:gd name="connsiteY6" fmla="*/ 786529 h 1556364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1824 w 1183857"/>
                  <a:gd name="connsiteY0" fmla="*/ 786529 h 1577877"/>
                  <a:gd name="connsiteX1" fmla="*/ 204720 w 1183857"/>
                  <a:gd name="connsiteY1" fmla="*/ 53102 h 1577877"/>
                  <a:gd name="connsiteX2" fmla="*/ 980961 w 1183857"/>
                  <a:gd name="connsiteY2" fmla="*/ 53102 h 1577877"/>
                  <a:gd name="connsiteX3" fmla="*/ 1183857 w 1183857"/>
                  <a:gd name="connsiteY3" fmla="*/ 786529 h 1577877"/>
                  <a:gd name="connsiteX4" fmla="*/ 980961 w 1183857"/>
                  <a:gd name="connsiteY4" fmla="*/ 1519956 h 1577877"/>
                  <a:gd name="connsiteX5" fmla="*/ 204720 w 1183857"/>
                  <a:gd name="connsiteY5" fmla="*/ 1519956 h 1577877"/>
                  <a:gd name="connsiteX6" fmla="*/ 1824 w 1183857"/>
                  <a:gd name="connsiteY6" fmla="*/ 786529 h 1577877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0 w 1142683"/>
                  <a:gd name="connsiteY0" fmla="*/ 786530 h 1577877"/>
                  <a:gd name="connsiteX1" fmla="*/ 163546 w 1142683"/>
                  <a:gd name="connsiteY1" fmla="*/ 53102 h 1577877"/>
                  <a:gd name="connsiteX2" fmla="*/ 939787 w 1142683"/>
                  <a:gd name="connsiteY2" fmla="*/ 53102 h 1577877"/>
                  <a:gd name="connsiteX3" fmla="*/ 1142683 w 1142683"/>
                  <a:gd name="connsiteY3" fmla="*/ 786529 h 1577877"/>
                  <a:gd name="connsiteX4" fmla="*/ 939787 w 1142683"/>
                  <a:gd name="connsiteY4" fmla="*/ 1519956 h 1577877"/>
                  <a:gd name="connsiteX5" fmla="*/ 163546 w 1142683"/>
                  <a:gd name="connsiteY5" fmla="*/ 1519956 h 1577877"/>
                  <a:gd name="connsiteX6" fmla="*/ 0 w 1142683"/>
                  <a:gd name="connsiteY6" fmla="*/ 786530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4813" h="1577877">
                    <a:moveTo>
                      <a:pt x="0" y="802212"/>
                    </a:moveTo>
                    <a:cubicBezTo>
                      <a:pt x="2892" y="314279"/>
                      <a:pt x="99472" y="413789"/>
                      <a:pt x="155676" y="53102"/>
                    </a:cubicBezTo>
                    <a:cubicBezTo>
                      <a:pt x="393468" y="-7858"/>
                      <a:pt x="663645" y="-26906"/>
                      <a:pt x="931917" y="53102"/>
                    </a:cubicBezTo>
                    <a:cubicBezTo>
                      <a:pt x="972881" y="442361"/>
                      <a:pt x="1090041" y="500146"/>
                      <a:pt x="1134813" y="786529"/>
                    </a:cubicBezTo>
                    <a:cubicBezTo>
                      <a:pt x="1097663" y="1097683"/>
                      <a:pt x="955736" y="1126893"/>
                      <a:pt x="931917" y="1519956"/>
                    </a:cubicBezTo>
                    <a:cubicBezTo>
                      <a:pt x="570302" y="1601874"/>
                      <a:pt x="523010" y="1592349"/>
                      <a:pt x="155676" y="1519956"/>
                    </a:cubicBezTo>
                    <a:cubicBezTo>
                      <a:pt x="133768" y="1199286"/>
                      <a:pt x="5685" y="1310135"/>
                      <a:pt x="0" y="80221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80" name="Gruppo 79">
                <a:extLst>
                  <a:ext uri="{FF2B5EF4-FFF2-40B4-BE49-F238E27FC236}">
                    <a16:creationId xmlns:a16="http://schemas.microsoft.com/office/drawing/2014/main" id="{685AA840-3D93-7017-C7C7-F170E2B55139}"/>
                  </a:ext>
                </a:extLst>
              </p:cNvPr>
              <p:cNvGrpSpPr/>
              <p:nvPr/>
            </p:nvGrpSpPr>
            <p:grpSpPr>
              <a:xfrm>
                <a:off x="1827580" y="1735995"/>
                <a:ext cx="984703" cy="1129404"/>
                <a:chOff x="1827580" y="1735995"/>
                <a:chExt cx="984703" cy="1129404"/>
              </a:xfrm>
            </p:grpSpPr>
            <p:sp>
              <p:nvSpPr>
                <p:cNvPr id="81" name="Pentagono 94">
                  <a:extLst>
                    <a:ext uri="{FF2B5EF4-FFF2-40B4-BE49-F238E27FC236}">
                      <a16:creationId xmlns:a16="http://schemas.microsoft.com/office/drawing/2014/main" id="{E7843DBB-4F0C-B3DC-FB84-D6ADF554BA08}"/>
                    </a:ext>
                  </a:extLst>
                </p:cNvPr>
                <p:cNvSpPr/>
                <p:nvPr/>
              </p:nvSpPr>
              <p:spPr>
                <a:xfrm>
                  <a:off x="1827580" y="1863630"/>
                  <a:ext cx="984703" cy="502514"/>
                </a:xfrm>
                <a:custGeom>
                  <a:avLst/>
                  <a:gdLst>
                    <a:gd name="connsiteX0" fmla="*/ 1 w 1050012"/>
                    <a:gd name="connsiteY0" fmla="*/ 206866 h 541583"/>
                    <a:gd name="connsiteX1" fmla="*/ 525006 w 1050012"/>
                    <a:gd name="connsiteY1" fmla="*/ 0 h 541583"/>
                    <a:gd name="connsiteX2" fmla="*/ 1050011 w 1050012"/>
                    <a:gd name="connsiteY2" fmla="*/ 206866 h 541583"/>
                    <a:gd name="connsiteX3" fmla="*/ 849477 w 1050012"/>
                    <a:gd name="connsiteY3" fmla="*/ 541582 h 541583"/>
                    <a:gd name="connsiteX4" fmla="*/ 200535 w 1050012"/>
                    <a:gd name="connsiteY4" fmla="*/ 541582 h 541583"/>
                    <a:gd name="connsiteX5" fmla="*/ 1 w 1050012"/>
                    <a:gd name="connsiteY5" fmla="*/ 206866 h 541583"/>
                    <a:gd name="connsiteX0" fmla="*/ 0 w 1050010"/>
                    <a:gd name="connsiteY0" fmla="*/ 95106 h 429822"/>
                    <a:gd name="connsiteX1" fmla="*/ 547865 w 1050010"/>
                    <a:gd name="connsiteY1" fmla="*/ 0 h 429822"/>
                    <a:gd name="connsiteX2" fmla="*/ 1050010 w 1050010"/>
                    <a:gd name="connsiteY2" fmla="*/ 95106 h 429822"/>
                    <a:gd name="connsiteX3" fmla="*/ 849476 w 1050010"/>
                    <a:gd name="connsiteY3" fmla="*/ 429822 h 429822"/>
                    <a:gd name="connsiteX4" fmla="*/ 200534 w 1050010"/>
                    <a:gd name="connsiteY4" fmla="*/ 429822 h 429822"/>
                    <a:gd name="connsiteX5" fmla="*/ 0 w 1050010"/>
                    <a:gd name="connsiteY5" fmla="*/ 95106 h 429822"/>
                    <a:gd name="connsiteX0" fmla="*/ 0 w 1050010"/>
                    <a:gd name="connsiteY0" fmla="*/ 163686 h 498402"/>
                    <a:gd name="connsiteX1" fmla="*/ 525005 w 1050010"/>
                    <a:gd name="connsiteY1" fmla="*/ 0 h 498402"/>
                    <a:gd name="connsiteX2" fmla="*/ 1050010 w 1050010"/>
                    <a:gd name="connsiteY2" fmla="*/ 163686 h 498402"/>
                    <a:gd name="connsiteX3" fmla="*/ 849476 w 1050010"/>
                    <a:gd name="connsiteY3" fmla="*/ 498402 h 498402"/>
                    <a:gd name="connsiteX4" fmla="*/ 200534 w 1050010"/>
                    <a:gd name="connsiteY4" fmla="*/ 498402 h 498402"/>
                    <a:gd name="connsiteX5" fmla="*/ 0 w 105001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9840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5014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75542"/>
                    <a:gd name="connsiteX1" fmla="*/ 525005 w 1019530"/>
                    <a:gd name="connsiteY1" fmla="*/ 0 h 475542"/>
                    <a:gd name="connsiteX2" fmla="*/ 1019530 w 1019530"/>
                    <a:gd name="connsiteY2" fmla="*/ 178926 h 475542"/>
                    <a:gd name="connsiteX3" fmla="*/ 849476 w 1019530"/>
                    <a:gd name="connsiteY3" fmla="*/ 450142 h 475542"/>
                    <a:gd name="connsiteX4" fmla="*/ 205614 w 1019530"/>
                    <a:gd name="connsiteY4" fmla="*/ 475542 h 475542"/>
                    <a:gd name="connsiteX5" fmla="*/ 0 w 1019530"/>
                    <a:gd name="connsiteY5" fmla="*/ 163686 h 475542"/>
                    <a:gd name="connsiteX0" fmla="*/ 0 w 1019530"/>
                    <a:gd name="connsiteY0" fmla="*/ 163686 h 480622"/>
                    <a:gd name="connsiteX1" fmla="*/ 525005 w 1019530"/>
                    <a:gd name="connsiteY1" fmla="*/ 0 h 480622"/>
                    <a:gd name="connsiteX2" fmla="*/ 1019530 w 1019530"/>
                    <a:gd name="connsiteY2" fmla="*/ 178926 h 480622"/>
                    <a:gd name="connsiteX3" fmla="*/ 811376 w 1019530"/>
                    <a:gd name="connsiteY3" fmla="*/ 480622 h 480622"/>
                    <a:gd name="connsiteX4" fmla="*/ 205614 w 1019530"/>
                    <a:gd name="connsiteY4" fmla="*/ 475542 h 480622"/>
                    <a:gd name="connsiteX5" fmla="*/ 0 w 1019530"/>
                    <a:gd name="connsiteY5" fmla="*/ 16368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38 w 973948"/>
                    <a:gd name="connsiteY0" fmla="*/ 184006 h 480622"/>
                    <a:gd name="connsiteX1" fmla="*/ 479423 w 973948"/>
                    <a:gd name="connsiteY1" fmla="*/ 0 h 480622"/>
                    <a:gd name="connsiteX2" fmla="*/ 973948 w 973948"/>
                    <a:gd name="connsiteY2" fmla="*/ 178926 h 480622"/>
                    <a:gd name="connsiteX3" fmla="*/ 765794 w 973948"/>
                    <a:gd name="connsiteY3" fmla="*/ 480622 h 480622"/>
                    <a:gd name="connsiteX4" fmla="*/ 160032 w 973948"/>
                    <a:gd name="connsiteY4" fmla="*/ 475542 h 480622"/>
                    <a:gd name="connsiteX5" fmla="*/ 138 w 973948"/>
                    <a:gd name="connsiteY5" fmla="*/ 184006 h 480622"/>
                    <a:gd name="connsiteX0" fmla="*/ 138 w 973948"/>
                    <a:gd name="connsiteY0" fmla="*/ 184006 h 497603"/>
                    <a:gd name="connsiteX1" fmla="*/ 479423 w 973948"/>
                    <a:gd name="connsiteY1" fmla="*/ 0 h 497603"/>
                    <a:gd name="connsiteX2" fmla="*/ 973948 w 973948"/>
                    <a:gd name="connsiteY2" fmla="*/ 178926 h 497603"/>
                    <a:gd name="connsiteX3" fmla="*/ 765794 w 973948"/>
                    <a:gd name="connsiteY3" fmla="*/ 480622 h 497603"/>
                    <a:gd name="connsiteX4" fmla="*/ 160032 w 973948"/>
                    <a:gd name="connsiteY4" fmla="*/ 475542 h 497603"/>
                    <a:gd name="connsiteX5" fmla="*/ 138 w 973948"/>
                    <a:gd name="connsiteY5" fmla="*/ 184006 h 497603"/>
                    <a:gd name="connsiteX0" fmla="*/ 252 w 974062"/>
                    <a:gd name="connsiteY0" fmla="*/ 184006 h 497603"/>
                    <a:gd name="connsiteX1" fmla="*/ 479537 w 974062"/>
                    <a:gd name="connsiteY1" fmla="*/ 0 h 497603"/>
                    <a:gd name="connsiteX2" fmla="*/ 974062 w 974062"/>
                    <a:gd name="connsiteY2" fmla="*/ 178926 h 497603"/>
                    <a:gd name="connsiteX3" fmla="*/ 765908 w 974062"/>
                    <a:gd name="connsiteY3" fmla="*/ 480622 h 497603"/>
                    <a:gd name="connsiteX4" fmla="*/ 160146 w 974062"/>
                    <a:gd name="connsiteY4" fmla="*/ 475542 h 497603"/>
                    <a:gd name="connsiteX5" fmla="*/ 252 w 974062"/>
                    <a:gd name="connsiteY5" fmla="*/ 184006 h 497603"/>
                    <a:gd name="connsiteX0" fmla="*/ 164 w 973974"/>
                    <a:gd name="connsiteY0" fmla="*/ 184006 h 497603"/>
                    <a:gd name="connsiteX1" fmla="*/ 479449 w 973974"/>
                    <a:gd name="connsiteY1" fmla="*/ 0 h 497603"/>
                    <a:gd name="connsiteX2" fmla="*/ 973974 w 973974"/>
                    <a:gd name="connsiteY2" fmla="*/ 178926 h 497603"/>
                    <a:gd name="connsiteX3" fmla="*/ 765820 w 973974"/>
                    <a:gd name="connsiteY3" fmla="*/ 480622 h 497603"/>
                    <a:gd name="connsiteX4" fmla="*/ 160058 w 973974"/>
                    <a:gd name="connsiteY4" fmla="*/ 475542 h 497603"/>
                    <a:gd name="connsiteX5" fmla="*/ 164 w 973974"/>
                    <a:gd name="connsiteY5" fmla="*/ 184006 h 497603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2514"/>
                    <a:gd name="connsiteX1" fmla="*/ 479449 w 973974"/>
                    <a:gd name="connsiteY1" fmla="*/ 0 h 502514"/>
                    <a:gd name="connsiteX2" fmla="*/ 973974 w 973974"/>
                    <a:gd name="connsiteY2" fmla="*/ 178926 h 502514"/>
                    <a:gd name="connsiteX3" fmla="*/ 765820 w 973974"/>
                    <a:gd name="connsiteY3" fmla="*/ 480622 h 502514"/>
                    <a:gd name="connsiteX4" fmla="*/ 160058 w 973974"/>
                    <a:gd name="connsiteY4" fmla="*/ 475542 h 502514"/>
                    <a:gd name="connsiteX5" fmla="*/ 164 w 973974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16 h 502524"/>
                    <a:gd name="connsiteX1" fmla="*/ 479449 w 984703"/>
                    <a:gd name="connsiteY1" fmla="*/ 10 h 502524"/>
                    <a:gd name="connsiteX2" fmla="*/ 973974 w 984703"/>
                    <a:gd name="connsiteY2" fmla="*/ 178936 h 502524"/>
                    <a:gd name="connsiteX3" fmla="*/ 765820 w 984703"/>
                    <a:gd name="connsiteY3" fmla="*/ 480632 h 502524"/>
                    <a:gd name="connsiteX4" fmla="*/ 160058 w 984703"/>
                    <a:gd name="connsiteY4" fmla="*/ 475552 h 502524"/>
                    <a:gd name="connsiteX5" fmla="*/ 164 w 984703"/>
                    <a:gd name="connsiteY5" fmla="*/ 184016 h 50252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921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84703" h="502514">
                      <a:moveTo>
                        <a:pt x="164" y="184006"/>
                      </a:moveTo>
                      <a:cubicBezTo>
                        <a:pt x="20226" y="127751"/>
                        <a:pt x="301907" y="10535"/>
                        <a:pt x="492149" y="0"/>
                      </a:cubicBezTo>
                      <a:cubicBezTo>
                        <a:pt x="776371" y="8842"/>
                        <a:pt x="951372" y="124364"/>
                        <a:pt x="973974" y="178926"/>
                      </a:cubicBezTo>
                      <a:cubicBezTo>
                        <a:pt x="990949" y="210911"/>
                        <a:pt x="1020625" y="441017"/>
                        <a:pt x="765820" y="480622"/>
                      </a:cubicBezTo>
                      <a:cubicBezTo>
                        <a:pt x="698519" y="496709"/>
                        <a:pt x="306099" y="522955"/>
                        <a:pt x="160058" y="475542"/>
                      </a:cubicBezTo>
                      <a:cubicBezTo>
                        <a:pt x="111840" y="457103"/>
                        <a:pt x="-4958" y="469145"/>
                        <a:pt x="164" y="184006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82" name="Gruppo 81">
                  <a:extLst>
                    <a:ext uri="{FF2B5EF4-FFF2-40B4-BE49-F238E27FC236}">
                      <a16:creationId xmlns:a16="http://schemas.microsoft.com/office/drawing/2014/main" id="{5187C103-2023-C0ED-D24B-5864407AB0CB}"/>
                    </a:ext>
                  </a:extLst>
                </p:cNvPr>
                <p:cNvGrpSpPr/>
                <p:nvPr/>
              </p:nvGrpSpPr>
              <p:grpSpPr>
                <a:xfrm>
                  <a:off x="1933690" y="2420226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88" name="Ovale 87">
                    <a:extLst>
                      <a:ext uri="{FF2B5EF4-FFF2-40B4-BE49-F238E27FC236}">
                        <a16:creationId xmlns:a16="http://schemas.microsoft.com/office/drawing/2014/main" id="{E0BCD0EF-7157-5160-E200-F11FA753D56B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89" name="Ovale 88">
                    <a:extLst>
                      <a:ext uri="{FF2B5EF4-FFF2-40B4-BE49-F238E27FC236}">
                        <a16:creationId xmlns:a16="http://schemas.microsoft.com/office/drawing/2014/main" id="{76315DCC-BD61-D39C-ADF2-534C8AD13912}"/>
                      </a:ext>
                    </a:extLst>
                  </p:cNvPr>
                  <p:cNvSpPr/>
                  <p:nvPr/>
                </p:nvSpPr>
                <p:spPr>
                  <a:xfrm>
                    <a:off x="3701366" y="1634951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83" name="Trapezio 82">
                  <a:extLst>
                    <a:ext uri="{FF2B5EF4-FFF2-40B4-BE49-F238E27FC236}">
                      <a16:creationId xmlns:a16="http://schemas.microsoft.com/office/drawing/2014/main" id="{BBEEB07C-955D-D411-7223-D2AA1376F7F6}"/>
                    </a:ext>
                  </a:extLst>
                </p:cNvPr>
                <p:cNvSpPr/>
                <p:nvPr/>
              </p:nvSpPr>
              <p:spPr>
                <a:xfrm rot="10800000">
                  <a:off x="2282428" y="2812059"/>
                  <a:ext cx="68580" cy="53340"/>
                </a:xfrm>
                <a:prstGeom prst="trapezoid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84" name="Arco 83">
                  <a:extLst>
                    <a:ext uri="{FF2B5EF4-FFF2-40B4-BE49-F238E27FC236}">
                      <a16:creationId xmlns:a16="http://schemas.microsoft.com/office/drawing/2014/main" id="{2E08BD37-0A81-D4F3-9C3D-0CF792EFE3C1}"/>
                    </a:ext>
                  </a:extLst>
                </p:cNvPr>
                <p:cNvSpPr/>
                <p:nvPr/>
              </p:nvSpPr>
              <p:spPr>
                <a:xfrm rot="5665335">
                  <a:off x="2166812" y="1683605"/>
                  <a:ext cx="255270" cy="360049"/>
                </a:xfrm>
                <a:prstGeom prst="arc">
                  <a:avLst>
                    <a:gd name="adj1" fmla="val 16200000"/>
                    <a:gd name="adj2" fmla="val 5035040"/>
                  </a:avLst>
                </a:prstGeom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85" name="Gruppo 84">
                  <a:extLst>
                    <a:ext uri="{FF2B5EF4-FFF2-40B4-BE49-F238E27FC236}">
                      <a16:creationId xmlns:a16="http://schemas.microsoft.com/office/drawing/2014/main" id="{E7283758-FAA3-9BDC-4A00-6414DA76987C}"/>
                    </a:ext>
                  </a:extLst>
                </p:cNvPr>
                <p:cNvGrpSpPr/>
                <p:nvPr/>
              </p:nvGrpSpPr>
              <p:grpSpPr>
                <a:xfrm>
                  <a:off x="2498606" y="2420225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86" name="Ovale 85">
                    <a:extLst>
                      <a:ext uri="{FF2B5EF4-FFF2-40B4-BE49-F238E27FC236}">
                        <a16:creationId xmlns:a16="http://schemas.microsoft.com/office/drawing/2014/main" id="{7C8DBCD7-6207-BE83-E124-4B9CCF0BB315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87" name="Ovale 86">
                    <a:extLst>
                      <a:ext uri="{FF2B5EF4-FFF2-40B4-BE49-F238E27FC236}">
                        <a16:creationId xmlns:a16="http://schemas.microsoft.com/office/drawing/2014/main" id="{D4643F24-ADBB-5D79-DB7C-B8BE37E5CD5C}"/>
                      </a:ext>
                    </a:extLst>
                  </p:cNvPr>
                  <p:cNvSpPr/>
                  <p:nvPr/>
                </p:nvSpPr>
                <p:spPr>
                  <a:xfrm>
                    <a:off x="3688944" y="1634952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</p:grpSp>
        <p:grpSp>
          <p:nvGrpSpPr>
            <p:cNvPr id="64" name="Gruppo 63">
              <a:extLst>
                <a:ext uri="{FF2B5EF4-FFF2-40B4-BE49-F238E27FC236}">
                  <a16:creationId xmlns:a16="http://schemas.microsoft.com/office/drawing/2014/main" id="{409968E4-56CE-69D0-3F67-AA8F667751C3}"/>
                </a:ext>
              </a:extLst>
            </p:cNvPr>
            <p:cNvGrpSpPr/>
            <p:nvPr/>
          </p:nvGrpSpPr>
          <p:grpSpPr>
            <a:xfrm rot="197782">
              <a:off x="6950558" y="1306361"/>
              <a:ext cx="800123" cy="3180373"/>
              <a:chOff x="6892594" y="1663883"/>
              <a:chExt cx="768685" cy="3088539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0131E47C-F5CD-2823-CEB7-21629EFC07EB}"/>
                  </a:ext>
                </a:extLst>
              </p:cNvPr>
              <p:cNvGrpSpPr/>
              <p:nvPr/>
            </p:nvGrpSpPr>
            <p:grpSpPr>
              <a:xfrm>
                <a:off x="7148438" y="4062509"/>
                <a:ext cx="480981" cy="689913"/>
                <a:chOff x="7148438" y="4062509"/>
                <a:chExt cx="480981" cy="689913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75" name="Trapezio 85">
                  <a:extLst>
                    <a:ext uri="{FF2B5EF4-FFF2-40B4-BE49-F238E27FC236}">
                      <a16:creationId xmlns:a16="http://schemas.microsoft.com/office/drawing/2014/main" id="{5813E28F-4344-7880-2E32-B4E028F51FBD}"/>
                    </a:ext>
                  </a:extLst>
                </p:cNvPr>
                <p:cNvSpPr/>
                <p:nvPr/>
              </p:nvSpPr>
              <p:spPr>
                <a:xfrm rot="9203511" flipH="1">
                  <a:off x="7358858" y="4062509"/>
                  <a:ext cx="270561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76" name="Trapezio 85">
                  <a:extLst>
                    <a:ext uri="{FF2B5EF4-FFF2-40B4-BE49-F238E27FC236}">
                      <a16:creationId xmlns:a16="http://schemas.microsoft.com/office/drawing/2014/main" id="{5A0E54D3-BDA4-E0BE-C4DA-BB0B2AFAFBDC}"/>
                    </a:ext>
                  </a:extLst>
                </p:cNvPr>
                <p:cNvSpPr/>
                <p:nvPr/>
              </p:nvSpPr>
              <p:spPr>
                <a:xfrm rot="8837061">
                  <a:off x="7148438" y="4262342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77" name="Trapezio 85">
                  <a:extLst>
                    <a:ext uri="{FF2B5EF4-FFF2-40B4-BE49-F238E27FC236}">
                      <a16:creationId xmlns:a16="http://schemas.microsoft.com/office/drawing/2014/main" id="{4CF9041A-2DA3-F856-A1D9-4DCC3B9E39F2}"/>
                    </a:ext>
                  </a:extLst>
                </p:cNvPr>
                <p:cNvSpPr/>
                <p:nvPr/>
              </p:nvSpPr>
              <p:spPr>
                <a:xfrm rot="9531634">
                  <a:off x="7190797" y="4132743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78" name="Trapezio 85">
                  <a:extLst>
                    <a:ext uri="{FF2B5EF4-FFF2-40B4-BE49-F238E27FC236}">
                      <a16:creationId xmlns:a16="http://schemas.microsoft.com/office/drawing/2014/main" id="{09C9389D-FDD2-B7E4-87CB-2BA7A41E1F50}"/>
                    </a:ext>
                  </a:extLst>
                </p:cNvPr>
                <p:cNvSpPr/>
                <p:nvPr/>
              </p:nvSpPr>
              <p:spPr>
                <a:xfrm rot="10220758">
                  <a:off x="7289894" y="4100496"/>
                  <a:ext cx="277717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69" name="Gruppo 68">
                <a:extLst>
                  <a:ext uri="{FF2B5EF4-FFF2-40B4-BE49-F238E27FC236}">
                    <a16:creationId xmlns:a16="http://schemas.microsoft.com/office/drawing/2014/main" id="{A299FB39-1ED7-E637-2EA6-3EB5C9A6A179}"/>
                  </a:ext>
                </a:extLst>
              </p:cNvPr>
              <p:cNvGrpSpPr/>
              <p:nvPr/>
            </p:nvGrpSpPr>
            <p:grpSpPr>
              <a:xfrm>
                <a:off x="6892594" y="1663883"/>
                <a:ext cx="768685" cy="2757181"/>
                <a:chOff x="6892594" y="1663883"/>
                <a:chExt cx="768685" cy="2757181"/>
              </a:xfrm>
            </p:grpSpPr>
            <p:grpSp>
              <p:nvGrpSpPr>
                <p:cNvPr id="70" name="Gruppo 69">
                  <a:extLst>
                    <a:ext uri="{FF2B5EF4-FFF2-40B4-BE49-F238E27FC236}">
                      <a16:creationId xmlns:a16="http://schemas.microsoft.com/office/drawing/2014/main" id="{64B6DA5F-BA1B-448C-CD7B-285907572CF3}"/>
                    </a:ext>
                  </a:extLst>
                </p:cNvPr>
                <p:cNvGrpSpPr/>
                <p:nvPr/>
              </p:nvGrpSpPr>
              <p:grpSpPr>
                <a:xfrm>
                  <a:off x="6892594" y="2810465"/>
                  <a:ext cx="695910" cy="1610599"/>
                  <a:chOff x="6892594" y="2810465"/>
                  <a:chExt cx="695910" cy="1610599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72" name="Trapezio 37">
                    <a:extLst>
                      <a:ext uri="{FF2B5EF4-FFF2-40B4-BE49-F238E27FC236}">
                        <a16:creationId xmlns:a16="http://schemas.microsoft.com/office/drawing/2014/main" id="{95705BFF-A83E-97B1-50A8-EBFD84C901E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959545" y="2812059"/>
                    <a:ext cx="628959" cy="703583"/>
                  </a:xfrm>
                  <a:custGeom>
                    <a:avLst/>
                    <a:gdLst>
                      <a:gd name="connsiteX0" fmla="*/ 0 w 653937"/>
                      <a:gd name="connsiteY0" fmla="*/ 658283 h 658283"/>
                      <a:gd name="connsiteX1" fmla="*/ 110496 w 653937"/>
                      <a:gd name="connsiteY1" fmla="*/ 0 h 658283"/>
                      <a:gd name="connsiteX2" fmla="*/ 543441 w 653937"/>
                      <a:gd name="connsiteY2" fmla="*/ 0 h 658283"/>
                      <a:gd name="connsiteX3" fmla="*/ 653937 w 653937"/>
                      <a:gd name="connsiteY3" fmla="*/ 658283 h 658283"/>
                      <a:gd name="connsiteX4" fmla="*/ 0 w 653937"/>
                      <a:gd name="connsiteY4" fmla="*/ 658283 h 658283"/>
                      <a:gd name="connsiteX0" fmla="*/ 36933 w 690870"/>
                      <a:gd name="connsiteY0" fmla="*/ 658283 h 658734"/>
                      <a:gd name="connsiteX1" fmla="*/ 147429 w 690870"/>
                      <a:gd name="connsiteY1" fmla="*/ 0 h 658734"/>
                      <a:gd name="connsiteX2" fmla="*/ 580374 w 690870"/>
                      <a:gd name="connsiteY2" fmla="*/ 0 h 658734"/>
                      <a:gd name="connsiteX3" fmla="*/ 690870 w 690870"/>
                      <a:gd name="connsiteY3" fmla="*/ 658283 h 658734"/>
                      <a:gd name="connsiteX4" fmla="*/ 36933 w 690870"/>
                      <a:gd name="connsiteY4" fmla="*/ 658283 h 658734"/>
                      <a:gd name="connsiteX0" fmla="*/ 36933 w 690870"/>
                      <a:gd name="connsiteY0" fmla="*/ 658283 h 719243"/>
                      <a:gd name="connsiteX1" fmla="*/ 147429 w 690870"/>
                      <a:gd name="connsiteY1" fmla="*/ 0 h 719243"/>
                      <a:gd name="connsiteX2" fmla="*/ 580374 w 690870"/>
                      <a:gd name="connsiteY2" fmla="*/ 0 h 719243"/>
                      <a:gd name="connsiteX3" fmla="*/ 690870 w 690870"/>
                      <a:gd name="connsiteY3" fmla="*/ 658283 h 719243"/>
                      <a:gd name="connsiteX4" fmla="*/ 36933 w 690870"/>
                      <a:gd name="connsiteY4" fmla="*/ 658283 h 719243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48676 w 702980"/>
                      <a:gd name="connsiteY0" fmla="*/ 752153 h 866737"/>
                      <a:gd name="connsiteX1" fmla="*/ 91620 w 702980"/>
                      <a:gd name="connsiteY1" fmla="*/ 0 h 866737"/>
                      <a:gd name="connsiteX2" fmla="*/ 592117 w 702980"/>
                      <a:gd name="connsiteY2" fmla="*/ 93870 h 866737"/>
                      <a:gd name="connsiteX3" fmla="*/ 702613 w 702980"/>
                      <a:gd name="connsiteY3" fmla="*/ 752153 h 866737"/>
                      <a:gd name="connsiteX4" fmla="*/ 48676 w 702980"/>
                      <a:gd name="connsiteY4" fmla="*/ 752153 h 866737"/>
                      <a:gd name="connsiteX0" fmla="*/ 42672 w 696976"/>
                      <a:gd name="connsiteY0" fmla="*/ 752153 h 866737"/>
                      <a:gd name="connsiteX1" fmla="*/ 85616 w 696976"/>
                      <a:gd name="connsiteY1" fmla="*/ 0 h 866737"/>
                      <a:gd name="connsiteX2" fmla="*/ 586113 w 696976"/>
                      <a:gd name="connsiteY2" fmla="*/ 93870 h 866737"/>
                      <a:gd name="connsiteX3" fmla="*/ 696609 w 696976"/>
                      <a:gd name="connsiteY3" fmla="*/ 752153 h 866737"/>
                      <a:gd name="connsiteX4" fmla="*/ 42672 w 696976"/>
                      <a:gd name="connsiteY4" fmla="*/ 752153 h 866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6976" h="866737">
                        <a:moveTo>
                          <a:pt x="42672" y="752153"/>
                        </a:moveTo>
                        <a:cubicBezTo>
                          <a:pt x="-72896" y="768945"/>
                          <a:pt x="82560" y="228815"/>
                          <a:pt x="85616" y="0"/>
                        </a:cubicBezTo>
                        <a:lnTo>
                          <a:pt x="586113" y="93870"/>
                        </a:lnTo>
                        <a:cubicBezTo>
                          <a:pt x="622945" y="313298"/>
                          <a:pt x="629297" y="464145"/>
                          <a:pt x="696609" y="752153"/>
                        </a:cubicBezTo>
                        <a:cubicBezTo>
                          <a:pt x="714850" y="919793"/>
                          <a:pt x="47291" y="889313"/>
                          <a:pt x="42672" y="752153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73" name="Ovale 72">
                    <a:extLst>
                      <a:ext uri="{FF2B5EF4-FFF2-40B4-BE49-F238E27FC236}">
                        <a16:creationId xmlns:a16="http://schemas.microsoft.com/office/drawing/2014/main" id="{3860EEBD-E240-4EBA-4822-D5FE688C720E}"/>
                      </a:ext>
                    </a:extLst>
                  </p:cNvPr>
                  <p:cNvSpPr/>
                  <p:nvPr/>
                </p:nvSpPr>
                <p:spPr>
                  <a:xfrm rot="1724939">
                    <a:off x="7093645" y="2810465"/>
                    <a:ext cx="419100" cy="313692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74" name="Trapezio 38">
                    <a:extLst>
                      <a:ext uri="{FF2B5EF4-FFF2-40B4-BE49-F238E27FC236}">
                        <a16:creationId xmlns:a16="http://schemas.microsoft.com/office/drawing/2014/main" id="{CD0E8A9F-E1ED-E6D2-7A3F-368BE1B3C303}"/>
                      </a:ext>
                    </a:extLst>
                  </p:cNvPr>
                  <p:cNvSpPr/>
                  <p:nvPr/>
                </p:nvSpPr>
                <p:spPr>
                  <a:xfrm>
                    <a:off x="6892594" y="3448289"/>
                    <a:ext cx="667115" cy="972775"/>
                  </a:xfrm>
                  <a:custGeom>
                    <a:avLst/>
                    <a:gdLst>
                      <a:gd name="connsiteX0" fmla="*/ 0 w 923840"/>
                      <a:gd name="connsiteY0" fmla="*/ 1003255 h 1003255"/>
                      <a:gd name="connsiteX1" fmla="*/ 192861 w 923840"/>
                      <a:gd name="connsiteY1" fmla="*/ 0 h 1003255"/>
                      <a:gd name="connsiteX2" fmla="*/ 730979 w 923840"/>
                      <a:gd name="connsiteY2" fmla="*/ 0 h 1003255"/>
                      <a:gd name="connsiteX3" fmla="*/ 923840 w 923840"/>
                      <a:gd name="connsiteY3" fmla="*/ 1003255 h 1003255"/>
                      <a:gd name="connsiteX4" fmla="*/ 0 w 923840"/>
                      <a:gd name="connsiteY4" fmla="*/ 1003255 h 1003255"/>
                      <a:gd name="connsiteX0" fmla="*/ 0 w 931460"/>
                      <a:gd name="connsiteY0" fmla="*/ 988015 h 1003255"/>
                      <a:gd name="connsiteX1" fmla="*/ 200481 w 931460"/>
                      <a:gd name="connsiteY1" fmla="*/ 0 h 1003255"/>
                      <a:gd name="connsiteX2" fmla="*/ 738599 w 931460"/>
                      <a:gd name="connsiteY2" fmla="*/ 0 h 1003255"/>
                      <a:gd name="connsiteX3" fmla="*/ 931460 w 931460"/>
                      <a:gd name="connsiteY3" fmla="*/ 1003255 h 1003255"/>
                      <a:gd name="connsiteX4" fmla="*/ 0 w 931460"/>
                      <a:gd name="connsiteY4" fmla="*/ 988015 h 1003255"/>
                      <a:gd name="connsiteX0" fmla="*/ 0 w 977180"/>
                      <a:gd name="connsiteY0" fmla="*/ 1010875 h 1010875"/>
                      <a:gd name="connsiteX1" fmla="*/ 246201 w 977180"/>
                      <a:gd name="connsiteY1" fmla="*/ 0 h 1010875"/>
                      <a:gd name="connsiteX2" fmla="*/ 784319 w 977180"/>
                      <a:gd name="connsiteY2" fmla="*/ 0 h 1010875"/>
                      <a:gd name="connsiteX3" fmla="*/ 977180 w 977180"/>
                      <a:gd name="connsiteY3" fmla="*/ 1003255 h 1010875"/>
                      <a:gd name="connsiteX4" fmla="*/ 0 w 97718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25203"/>
                      <a:gd name="connsiteX1" fmla="*/ 246201 w 832400"/>
                      <a:gd name="connsiteY1" fmla="*/ 0 h 1025203"/>
                      <a:gd name="connsiteX2" fmla="*/ 784319 w 832400"/>
                      <a:gd name="connsiteY2" fmla="*/ 0 h 1025203"/>
                      <a:gd name="connsiteX3" fmla="*/ 832400 w 832400"/>
                      <a:gd name="connsiteY3" fmla="*/ 645115 h 1025203"/>
                      <a:gd name="connsiteX4" fmla="*/ 0 w 832400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55425"/>
                      <a:gd name="connsiteY0" fmla="*/ 1010875 h 1025203"/>
                      <a:gd name="connsiteX1" fmla="*/ 251306 w 855425"/>
                      <a:gd name="connsiteY1" fmla="*/ 0 h 1025203"/>
                      <a:gd name="connsiteX2" fmla="*/ 789424 w 855425"/>
                      <a:gd name="connsiteY2" fmla="*/ 0 h 1025203"/>
                      <a:gd name="connsiteX3" fmla="*/ 837505 w 855425"/>
                      <a:gd name="connsiteY3" fmla="*/ 645115 h 1025203"/>
                      <a:gd name="connsiteX4" fmla="*/ 5105 w 855425"/>
                      <a:gd name="connsiteY4" fmla="*/ 1010875 h 1025203"/>
                      <a:gd name="connsiteX0" fmla="*/ 6115 w 856435"/>
                      <a:gd name="connsiteY0" fmla="*/ 1070351 h 1084679"/>
                      <a:gd name="connsiteX1" fmla="*/ 213186 w 856435"/>
                      <a:gd name="connsiteY1" fmla="*/ 0 h 1084679"/>
                      <a:gd name="connsiteX2" fmla="*/ 790434 w 856435"/>
                      <a:gd name="connsiteY2" fmla="*/ 59476 h 1084679"/>
                      <a:gd name="connsiteX3" fmla="*/ 838515 w 856435"/>
                      <a:gd name="connsiteY3" fmla="*/ 704591 h 1084679"/>
                      <a:gd name="connsiteX4" fmla="*/ 6115 w 856435"/>
                      <a:gd name="connsiteY4" fmla="*/ 1070351 h 1084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6435" h="1084679">
                        <a:moveTo>
                          <a:pt x="6115" y="1070351"/>
                        </a:moveTo>
                        <a:cubicBezTo>
                          <a:pt x="-33738" y="771493"/>
                          <a:pt x="131119" y="336958"/>
                          <a:pt x="213186" y="0"/>
                        </a:cubicBezTo>
                        <a:lnTo>
                          <a:pt x="790434" y="59476"/>
                        </a:lnTo>
                        <a:cubicBezTo>
                          <a:pt x="722641" y="152594"/>
                          <a:pt x="913928" y="481933"/>
                          <a:pt x="838515" y="704591"/>
                        </a:cubicBezTo>
                        <a:cubicBezTo>
                          <a:pt x="629628" y="651251"/>
                          <a:pt x="542662" y="1177031"/>
                          <a:pt x="6115" y="1070351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71" name="Ovale 161">
                  <a:extLst>
                    <a:ext uri="{FF2B5EF4-FFF2-40B4-BE49-F238E27FC236}">
                      <a16:creationId xmlns:a16="http://schemas.microsoft.com/office/drawing/2014/main" id="{7AAE6A93-C837-916F-3529-CE20E1134862}"/>
                    </a:ext>
                  </a:extLst>
                </p:cNvPr>
                <p:cNvSpPr/>
                <p:nvPr/>
              </p:nvSpPr>
              <p:spPr>
                <a:xfrm rot="419334">
                  <a:off x="7119249" y="1663883"/>
                  <a:ext cx="542030" cy="1442906"/>
                </a:xfrm>
                <a:custGeom>
                  <a:avLst/>
                  <a:gdLst>
                    <a:gd name="connsiteX0" fmla="*/ 0 w 542029"/>
                    <a:gd name="connsiteY0" fmla="*/ 825624 h 1651248"/>
                    <a:gd name="connsiteX1" fmla="*/ 271015 w 542029"/>
                    <a:gd name="connsiteY1" fmla="*/ 0 h 1651248"/>
                    <a:gd name="connsiteX2" fmla="*/ 542030 w 542029"/>
                    <a:gd name="connsiteY2" fmla="*/ 825624 h 1651248"/>
                    <a:gd name="connsiteX3" fmla="*/ 271015 w 542029"/>
                    <a:gd name="connsiteY3" fmla="*/ 1651248 h 1651248"/>
                    <a:gd name="connsiteX4" fmla="*/ 0 w 542029"/>
                    <a:gd name="connsiteY4" fmla="*/ 825624 h 1651248"/>
                    <a:gd name="connsiteX0" fmla="*/ 0 w 542030"/>
                    <a:gd name="connsiteY0" fmla="*/ 617282 h 1442906"/>
                    <a:gd name="connsiteX1" fmla="*/ 269897 w 542030"/>
                    <a:gd name="connsiteY1" fmla="*/ 0 h 1442906"/>
                    <a:gd name="connsiteX2" fmla="*/ 542030 w 542030"/>
                    <a:gd name="connsiteY2" fmla="*/ 617282 h 1442906"/>
                    <a:gd name="connsiteX3" fmla="*/ 271015 w 542030"/>
                    <a:gd name="connsiteY3" fmla="*/ 1442906 h 1442906"/>
                    <a:gd name="connsiteX4" fmla="*/ 0 w 542030"/>
                    <a:gd name="connsiteY4" fmla="*/ 617282 h 1442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2030" h="1442906">
                      <a:moveTo>
                        <a:pt x="0" y="617282"/>
                      </a:moveTo>
                      <a:cubicBezTo>
                        <a:pt x="-186" y="376798"/>
                        <a:pt x="120220" y="0"/>
                        <a:pt x="269897" y="0"/>
                      </a:cubicBezTo>
                      <a:cubicBezTo>
                        <a:pt x="419574" y="0"/>
                        <a:pt x="542030" y="161302"/>
                        <a:pt x="542030" y="617282"/>
                      </a:cubicBezTo>
                      <a:cubicBezTo>
                        <a:pt x="542030" y="1073262"/>
                        <a:pt x="420692" y="1442906"/>
                        <a:pt x="271015" y="1442906"/>
                      </a:cubicBezTo>
                      <a:cubicBezTo>
                        <a:pt x="121338" y="1442906"/>
                        <a:pt x="186" y="857766"/>
                        <a:pt x="0" y="617282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52B424E2-78E3-663F-EC73-AC3EA056EF57}"/>
                </a:ext>
              </a:extLst>
            </p:cNvPr>
            <p:cNvGrpSpPr/>
            <p:nvPr/>
          </p:nvGrpSpPr>
          <p:grpSpPr>
            <a:xfrm>
              <a:off x="7278002" y="1078790"/>
              <a:ext cx="1024975" cy="956336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66" name="Ritardo 65">
                <a:extLst>
                  <a:ext uri="{FF2B5EF4-FFF2-40B4-BE49-F238E27FC236}">
                    <a16:creationId xmlns:a16="http://schemas.microsoft.com/office/drawing/2014/main" id="{B744742A-4E98-10B4-B8FA-FF937D56CC88}"/>
                  </a:ext>
                </a:extLst>
              </p:cNvPr>
              <p:cNvSpPr/>
              <p:nvPr/>
            </p:nvSpPr>
            <p:spPr>
              <a:xfrm rot="5197850">
                <a:off x="7374466" y="1439654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7" name="Cerchio parziale 66">
                <a:extLst>
                  <a:ext uri="{FF2B5EF4-FFF2-40B4-BE49-F238E27FC236}">
                    <a16:creationId xmlns:a16="http://schemas.microsoft.com/office/drawing/2014/main" id="{DC1DA00A-C8E6-8F9A-17A0-F9C3771E0FD3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A872CFD8-FC35-C80B-6BEE-7E7DF9A5EA22}"/>
              </a:ext>
            </a:extLst>
          </p:cNvPr>
          <p:cNvCxnSpPr>
            <a:cxnSpLocks/>
          </p:cNvCxnSpPr>
          <p:nvPr/>
        </p:nvCxnSpPr>
        <p:spPr>
          <a:xfrm flipH="1">
            <a:off x="5829300" y="2369744"/>
            <a:ext cx="1463982" cy="0"/>
          </a:xfrm>
          <a:prstGeom prst="straightConnector1">
            <a:avLst/>
          </a:prstGeom>
          <a:ln w="19050">
            <a:solidFill>
              <a:srgbClr val="3B7D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erchio parziale 24">
            <a:extLst>
              <a:ext uri="{FF2B5EF4-FFF2-40B4-BE49-F238E27FC236}">
                <a16:creationId xmlns:a16="http://schemas.microsoft.com/office/drawing/2014/main" id="{A95527EA-6E2E-895B-60F4-62F476F8B0B5}"/>
              </a:ext>
            </a:extLst>
          </p:cNvPr>
          <p:cNvSpPr/>
          <p:nvPr/>
        </p:nvSpPr>
        <p:spPr>
          <a:xfrm rot="8205145">
            <a:off x="6783353" y="1850983"/>
            <a:ext cx="1056885" cy="1067713"/>
          </a:xfrm>
          <a:prstGeom prst="pie">
            <a:avLst>
              <a:gd name="adj1" fmla="val 2720166"/>
              <a:gd name="adj2" fmla="val 4255267"/>
            </a:avLst>
          </a:prstGeom>
          <a:solidFill>
            <a:srgbClr val="FFC0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06" name="Rettangolo 105">
            <a:extLst>
              <a:ext uri="{FF2B5EF4-FFF2-40B4-BE49-F238E27FC236}">
                <a16:creationId xmlns:a16="http://schemas.microsoft.com/office/drawing/2014/main" id="{3DC81FA9-8C63-3F96-EF61-1BD1DF7E5FE9}"/>
              </a:ext>
            </a:extLst>
          </p:cNvPr>
          <p:cNvSpPr/>
          <p:nvPr/>
        </p:nvSpPr>
        <p:spPr>
          <a:xfrm>
            <a:off x="6713561" y="1290530"/>
            <a:ext cx="1558150" cy="1956643"/>
          </a:xfrm>
          <a:prstGeom prst="rect">
            <a:avLst/>
          </a:prstGeom>
          <a:noFill/>
          <a:ln w="57150">
            <a:solidFill>
              <a:srgbClr val="0262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3A447B3-3D0A-8ACA-AF49-981E3A7E8F08}"/>
              </a:ext>
            </a:extLst>
          </p:cNvPr>
          <p:cNvSpPr txBox="1"/>
          <p:nvPr/>
        </p:nvSpPr>
        <p:spPr>
          <a:xfrm>
            <a:off x="8928521" y="1735929"/>
            <a:ext cx="1344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3B7D23"/>
                </a:solidFill>
              </a:rPr>
              <a:t>Azimuth</a:t>
            </a:r>
            <a:endParaRPr lang="it-IT" b="1">
              <a:solidFill>
                <a:srgbClr val="3B7D23"/>
              </a:solidFill>
            </a:endParaRPr>
          </a:p>
        </p:txBody>
      </p:sp>
      <p:sp>
        <p:nvSpPr>
          <p:cNvPr id="107" name="CasellaDiTesto 106">
            <a:extLst>
              <a:ext uri="{FF2B5EF4-FFF2-40B4-BE49-F238E27FC236}">
                <a16:creationId xmlns:a16="http://schemas.microsoft.com/office/drawing/2014/main" id="{4FD75657-7BFF-7399-14E9-37AB875CBC64}"/>
              </a:ext>
            </a:extLst>
          </p:cNvPr>
          <p:cNvSpPr txBox="1"/>
          <p:nvPr/>
        </p:nvSpPr>
        <p:spPr>
          <a:xfrm>
            <a:off x="8928521" y="2172535"/>
            <a:ext cx="1484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C000"/>
                </a:solidFill>
              </a:rPr>
              <a:t>Elevation</a:t>
            </a:r>
            <a:endParaRPr lang="it-IT" b="1">
              <a:solidFill>
                <a:srgbClr val="FFC000"/>
              </a:solidFill>
            </a:endParaRPr>
          </a:p>
        </p:txBody>
      </p:sp>
      <p:sp>
        <p:nvSpPr>
          <p:cNvPr id="108" name="CasellaDiTesto 107">
            <a:extLst>
              <a:ext uri="{FF2B5EF4-FFF2-40B4-BE49-F238E27FC236}">
                <a16:creationId xmlns:a16="http://schemas.microsoft.com/office/drawing/2014/main" id="{16FAFA2C-70E8-EB00-3495-C62F8E887349}"/>
              </a:ext>
            </a:extLst>
          </p:cNvPr>
          <p:cNvSpPr txBox="1"/>
          <p:nvPr/>
        </p:nvSpPr>
        <p:spPr>
          <a:xfrm>
            <a:off x="8944324" y="1235845"/>
            <a:ext cx="2200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0262CB"/>
                </a:solidFill>
              </a:rPr>
              <a:t>Bounding box</a:t>
            </a:r>
            <a:endParaRPr lang="it-IT" sz="2400" b="1">
              <a:solidFill>
                <a:srgbClr val="0262CB"/>
              </a:solidFill>
            </a:endParaRPr>
          </a:p>
        </p:txBody>
      </p:sp>
      <p:sp>
        <p:nvSpPr>
          <p:cNvPr id="109" name="CasellaDiTesto 108">
            <a:extLst>
              <a:ext uri="{FF2B5EF4-FFF2-40B4-BE49-F238E27FC236}">
                <a16:creationId xmlns:a16="http://schemas.microsoft.com/office/drawing/2014/main" id="{E61245EB-D0EA-32B5-E65D-0509124C74DD}"/>
              </a:ext>
            </a:extLst>
          </p:cNvPr>
          <p:cNvSpPr txBox="1"/>
          <p:nvPr/>
        </p:nvSpPr>
        <p:spPr>
          <a:xfrm>
            <a:off x="8940019" y="2584825"/>
            <a:ext cx="1811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bg2">
                    <a:lumMod val="25000"/>
                  </a:schemeClr>
                </a:solidFill>
              </a:rPr>
              <a:t>Confidence</a:t>
            </a:r>
            <a:endParaRPr lang="it-IT" b="1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083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85432-241C-FFEA-DEE9-DF170CE6C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61E79A52-E7D4-6E27-C94B-CA1DCA520D1C}"/>
              </a:ext>
            </a:extLst>
          </p:cNvPr>
          <p:cNvSpPr/>
          <p:nvPr/>
        </p:nvSpPr>
        <p:spPr>
          <a:xfrm>
            <a:off x="-3014579" y="3684986"/>
            <a:ext cx="1793621" cy="172058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EEA4E429-5306-8C55-958E-CD6FDE5CEBD0}"/>
              </a:ext>
            </a:extLst>
          </p:cNvPr>
          <p:cNvGrpSpPr/>
          <p:nvPr/>
        </p:nvGrpSpPr>
        <p:grpSpPr>
          <a:xfrm>
            <a:off x="7707601" y="-1375904"/>
            <a:ext cx="2960399" cy="3134891"/>
            <a:chOff x="8263186" y="1853481"/>
            <a:chExt cx="1825928" cy="1854682"/>
          </a:xfrm>
        </p:grpSpPr>
        <p:sp>
          <p:nvSpPr>
            <p:cNvPr id="34" name="Triangolo isoscele 33">
              <a:extLst>
                <a:ext uri="{FF2B5EF4-FFF2-40B4-BE49-F238E27FC236}">
                  <a16:creationId xmlns:a16="http://schemas.microsoft.com/office/drawing/2014/main" id="{83243AC4-F842-F50B-4F52-DAB80DBC0BF2}"/>
                </a:ext>
              </a:extLst>
            </p:cNvPr>
            <p:cNvSpPr/>
            <p:nvPr/>
          </p:nvSpPr>
          <p:spPr>
            <a:xfrm>
              <a:off x="8611120" y="2050729"/>
              <a:ext cx="1139103" cy="26993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/>
            </a:p>
          </p:txBody>
        </p: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EEB53BF8-1E42-A815-A1B7-7649DF447232}"/>
                </a:ext>
              </a:extLst>
            </p:cNvPr>
            <p:cNvGrpSpPr/>
            <p:nvPr/>
          </p:nvGrpSpPr>
          <p:grpSpPr>
            <a:xfrm>
              <a:off x="8263186" y="1853481"/>
              <a:ext cx="1825928" cy="1854682"/>
              <a:chOff x="8263186" y="1853481"/>
              <a:chExt cx="1825928" cy="1854682"/>
            </a:xfrm>
          </p:grpSpPr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7FEC754C-1F96-7AA6-4C15-10E1449D88DF}"/>
                  </a:ext>
                </a:extLst>
              </p:cNvPr>
              <p:cNvSpPr/>
              <p:nvPr/>
            </p:nvSpPr>
            <p:spPr>
              <a:xfrm>
                <a:off x="8407311" y="2254378"/>
                <a:ext cx="1514713" cy="105891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8" name="Elemento grafico 27" descr="Cane Corgi con tre palline">
                <a:extLst>
                  <a:ext uri="{FF2B5EF4-FFF2-40B4-BE49-F238E27FC236}">
                    <a16:creationId xmlns:a16="http://schemas.microsoft.com/office/drawing/2014/main" id="{6238B659-2DE0-8DFD-BB85-6A4744A60A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63186" y="1853481"/>
                <a:ext cx="1825928" cy="1854682"/>
              </a:xfrm>
              <a:prstGeom prst="rect">
                <a:avLst/>
              </a:prstGeom>
            </p:spPr>
          </p:pic>
        </p:grpSp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36F587CA-34D6-E672-F8F1-4B17F170850E}"/>
              </a:ext>
            </a:extLst>
          </p:cNvPr>
          <p:cNvGrpSpPr/>
          <p:nvPr/>
        </p:nvGrpSpPr>
        <p:grpSpPr>
          <a:xfrm>
            <a:off x="1963107" y="-1840231"/>
            <a:ext cx="2448322" cy="2320059"/>
            <a:chOff x="4553138" y="1500396"/>
            <a:chExt cx="1514713" cy="1367687"/>
          </a:xfrm>
        </p:grpSpPr>
        <p:sp>
          <p:nvSpPr>
            <p:cNvPr id="32" name="Triangolo isoscele 31">
              <a:extLst>
                <a:ext uri="{FF2B5EF4-FFF2-40B4-BE49-F238E27FC236}">
                  <a16:creationId xmlns:a16="http://schemas.microsoft.com/office/drawing/2014/main" id="{D961B472-C173-64B4-74D0-76A6EB643C82}"/>
                </a:ext>
              </a:extLst>
            </p:cNvPr>
            <p:cNvSpPr/>
            <p:nvPr/>
          </p:nvSpPr>
          <p:spPr>
            <a:xfrm>
              <a:off x="4748203" y="1500396"/>
              <a:ext cx="1139103" cy="26993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7B164B96-4274-51A4-3721-11C0D99984C1}"/>
                </a:ext>
              </a:extLst>
            </p:cNvPr>
            <p:cNvGrpSpPr/>
            <p:nvPr/>
          </p:nvGrpSpPr>
          <p:grpSpPr>
            <a:xfrm>
              <a:off x="4553138" y="1629832"/>
              <a:ext cx="1514713" cy="1238251"/>
              <a:chOff x="4553138" y="1629832"/>
              <a:chExt cx="1514713" cy="1238251"/>
            </a:xfrm>
          </p:grpSpPr>
          <p:sp>
            <p:nvSpPr>
              <p:cNvPr id="23" name="Rettangolo 22">
                <a:extLst>
                  <a:ext uri="{FF2B5EF4-FFF2-40B4-BE49-F238E27FC236}">
                    <a16:creationId xmlns:a16="http://schemas.microsoft.com/office/drawing/2014/main" id="{02836AEF-DDE4-3B9F-8302-2254CBE0DFF2}"/>
                  </a:ext>
                </a:extLst>
              </p:cNvPr>
              <p:cNvSpPr/>
              <p:nvPr/>
            </p:nvSpPr>
            <p:spPr>
              <a:xfrm>
                <a:off x="4553138" y="1724292"/>
                <a:ext cx="1514713" cy="105891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9" name="Elemento grafico 28" descr="Gatto">
                <a:extLst>
                  <a:ext uri="{FF2B5EF4-FFF2-40B4-BE49-F238E27FC236}">
                    <a16:creationId xmlns:a16="http://schemas.microsoft.com/office/drawing/2014/main" id="{06DDC932-AE35-B6AB-34F1-ECE47C7534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815417" y="1629832"/>
                <a:ext cx="1068917" cy="1238251"/>
              </a:xfrm>
              <a:prstGeom prst="rect">
                <a:avLst/>
              </a:prstGeom>
            </p:spPr>
          </p:pic>
        </p:grpSp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4A9BB7ED-148E-EF40-7C9A-2AECFE269F88}"/>
              </a:ext>
            </a:extLst>
          </p:cNvPr>
          <p:cNvGrpSpPr/>
          <p:nvPr/>
        </p:nvGrpSpPr>
        <p:grpSpPr>
          <a:xfrm>
            <a:off x="588468" y="1865771"/>
            <a:ext cx="4846534" cy="3208012"/>
            <a:chOff x="3521034" y="3460751"/>
            <a:chExt cx="2551332" cy="1651792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876A357D-2605-A912-703E-4DB8E3CC9BB9}"/>
                </a:ext>
              </a:extLst>
            </p:cNvPr>
            <p:cNvSpPr/>
            <p:nvPr/>
          </p:nvSpPr>
          <p:spPr>
            <a:xfrm>
              <a:off x="3521034" y="4230977"/>
              <a:ext cx="2551332" cy="2277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7946C6C8-C09F-29F9-04D9-C9DBFD4F2B98}"/>
                </a:ext>
              </a:extLst>
            </p:cNvPr>
            <p:cNvSpPr/>
            <p:nvPr/>
          </p:nvSpPr>
          <p:spPr>
            <a:xfrm rot="5400000">
              <a:off x="5420511" y="4727934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009AC6FE-BA0C-2CC3-CACB-188D1D72BF41}"/>
                </a:ext>
              </a:extLst>
            </p:cNvPr>
            <p:cNvSpPr/>
            <p:nvPr/>
          </p:nvSpPr>
          <p:spPr>
            <a:xfrm rot="5400000">
              <a:off x="3498946" y="4717811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80DD7D7D-F5F7-632B-8B22-50C459425465}"/>
                </a:ext>
              </a:extLst>
            </p:cNvPr>
            <p:cNvSpPr/>
            <p:nvPr/>
          </p:nvSpPr>
          <p:spPr>
            <a:xfrm rot="5400000">
              <a:off x="3752945" y="4623480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1446A537-80A4-8DB5-DC01-D63A1D81BD41}"/>
                </a:ext>
              </a:extLst>
            </p:cNvPr>
            <p:cNvSpPr/>
            <p:nvPr/>
          </p:nvSpPr>
          <p:spPr>
            <a:xfrm rot="5400000">
              <a:off x="5199641" y="4617498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6" name="Elemento grafico 35" descr="Un coniglio">
              <a:extLst>
                <a:ext uri="{FF2B5EF4-FFF2-40B4-BE49-F238E27FC236}">
                  <a16:creationId xmlns:a16="http://schemas.microsoft.com/office/drawing/2014/main" id="{099434A0-7C54-6616-2E94-BBBBE3C5C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84084" y="3460751"/>
              <a:ext cx="973669" cy="1058334"/>
            </a:xfrm>
            <a:prstGeom prst="rect">
              <a:avLst/>
            </a:prstGeom>
          </p:spPr>
        </p:pic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E3EA6BA6-74AA-5822-8B31-F3D44CF30022}"/>
              </a:ext>
            </a:extLst>
          </p:cNvPr>
          <p:cNvGrpSpPr/>
          <p:nvPr/>
        </p:nvGrpSpPr>
        <p:grpSpPr>
          <a:xfrm>
            <a:off x="-5290849" y="-1028297"/>
            <a:ext cx="2513890" cy="2406856"/>
            <a:chOff x="2434167" y="1524000"/>
            <a:chExt cx="1322918" cy="1241179"/>
          </a:xfrm>
        </p:grpSpPr>
        <p:sp>
          <p:nvSpPr>
            <p:cNvPr id="38" name="Triangolo isoscele 37">
              <a:extLst>
                <a:ext uri="{FF2B5EF4-FFF2-40B4-BE49-F238E27FC236}">
                  <a16:creationId xmlns:a16="http://schemas.microsoft.com/office/drawing/2014/main" id="{5C8DAB46-978B-1F2F-782A-C8A96EE2926A}"/>
                </a:ext>
              </a:extLst>
            </p:cNvPr>
            <p:cNvSpPr/>
            <p:nvPr/>
          </p:nvSpPr>
          <p:spPr>
            <a:xfrm>
              <a:off x="2605078" y="1524000"/>
              <a:ext cx="969770" cy="23818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/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54966ADF-FB50-2482-3086-CBB66AC1B891}"/>
                </a:ext>
              </a:extLst>
            </p:cNvPr>
            <p:cNvSpPr/>
            <p:nvPr/>
          </p:nvSpPr>
          <p:spPr>
            <a:xfrm>
              <a:off x="2437621" y="1704182"/>
              <a:ext cx="1281880" cy="9213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7" name="Elemento grafico 36" descr="Uno scoiattolo">
              <a:extLst>
                <a:ext uri="{FF2B5EF4-FFF2-40B4-BE49-F238E27FC236}">
                  <a16:creationId xmlns:a16="http://schemas.microsoft.com/office/drawing/2014/main" id="{2B4C89EB-CB52-BA3C-8240-6EBDCAE42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34167" y="1611594"/>
              <a:ext cx="1322918" cy="1153585"/>
            </a:xfrm>
            <a:prstGeom prst="rect">
              <a:avLst/>
            </a:prstGeom>
          </p:spPr>
        </p:pic>
      </p:grpSp>
      <p:pic>
        <p:nvPicPr>
          <p:cNvPr id="2" name="Elemento grafico 1" descr="Uomo seduto per terra">
            <a:extLst>
              <a:ext uri="{FF2B5EF4-FFF2-40B4-BE49-F238E27FC236}">
                <a16:creationId xmlns:a16="http://schemas.microsoft.com/office/drawing/2014/main" id="{D31C5E5F-0C4E-7748-5336-3F63EF729A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5384580" y="2783232"/>
            <a:ext cx="3477696" cy="4455768"/>
          </a:xfrm>
          <a:prstGeom prst="rect">
            <a:avLst/>
          </a:prstGeom>
        </p:spPr>
      </p:pic>
      <p:grpSp>
        <p:nvGrpSpPr>
          <p:cNvPr id="49" name="Gruppo 48">
            <a:extLst>
              <a:ext uri="{FF2B5EF4-FFF2-40B4-BE49-F238E27FC236}">
                <a16:creationId xmlns:a16="http://schemas.microsoft.com/office/drawing/2014/main" id="{13D3A918-5BA9-9E27-1930-D7913494AB9C}"/>
              </a:ext>
            </a:extLst>
          </p:cNvPr>
          <p:cNvGrpSpPr/>
          <p:nvPr/>
        </p:nvGrpSpPr>
        <p:grpSpPr>
          <a:xfrm>
            <a:off x="6763648" y="1378559"/>
            <a:ext cx="1508062" cy="1774378"/>
            <a:chOff x="9974463" y="3237217"/>
            <a:chExt cx="635203" cy="875460"/>
          </a:xfrm>
        </p:grpSpPr>
        <p:pic>
          <p:nvPicPr>
            <p:cNvPr id="5" name="Elemento grafico 4" descr="Donna che indossa un fiocco">
              <a:extLst>
                <a:ext uri="{FF2B5EF4-FFF2-40B4-BE49-F238E27FC236}">
                  <a16:creationId xmlns:a16="http://schemas.microsoft.com/office/drawing/2014/main" id="{97EF0BD4-9F1D-2578-922E-B0225B8CF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21379150" flipH="1">
              <a:off x="9974463" y="3237217"/>
              <a:ext cx="635203" cy="875460"/>
            </a:xfrm>
            <a:prstGeom prst="rect">
              <a:avLst/>
            </a:prstGeom>
          </p:spPr>
        </p:pic>
        <p:pic>
          <p:nvPicPr>
            <p:cNvPr id="42" name="Elemento grafico 41" descr="Donna sorridente">
              <a:extLst>
                <a:ext uri="{FF2B5EF4-FFF2-40B4-BE49-F238E27FC236}">
                  <a16:creationId xmlns:a16="http://schemas.microsoft.com/office/drawing/2014/main" id="{05CFFC0C-B210-5854-B8C1-6432EB610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668737" flipH="1">
              <a:off x="10030195" y="3615852"/>
              <a:ext cx="290211" cy="436837"/>
            </a:xfrm>
            <a:prstGeom prst="rect">
              <a:avLst/>
            </a:prstGeom>
          </p:spPr>
        </p:pic>
      </p:grpSp>
      <p:pic>
        <p:nvPicPr>
          <p:cNvPr id="9" name="Elemento grafico 8" descr="Donna a gambe incrociate">
            <a:extLst>
              <a:ext uri="{FF2B5EF4-FFF2-40B4-BE49-F238E27FC236}">
                <a16:creationId xmlns:a16="http://schemas.microsoft.com/office/drawing/2014/main" id="{AAA16C8C-2FF6-5398-4DEE-7D921965F4F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2611933" y="1329389"/>
            <a:ext cx="3013181" cy="4150972"/>
          </a:xfrm>
          <a:prstGeom prst="rect">
            <a:avLst/>
          </a:prstGeom>
        </p:spPr>
      </p:pic>
      <p:grpSp>
        <p:nvGrpSpPr>
          <p:cNvPr id="48" name="Gruppo 47">
            <a:extLst>
              <a:ext uri="{FF2B5EF4-FFF2-40B4-BE49-F238E27FC236}">
                <a16:creationId xmlns:a16="http://schemas.microsoft.com/office/drawing/2014/main" id="{4D7BC257-99F8-2433-4EB6-84A68A4483D8}"/>
              </a:ext>
            </a:extLst>
          </p:cNvPr>
          <p:cNvGrpSpPr/>
          <p:nvPr/>
        </p:nvGrpSpPr>
        <p:grpSpPr>
          <a:xfrm>
            <a:off x="-2776948" y="248357"/>
            <a:ext cx="1688986" cy="1495698"/>
            <a:chOff x="3979009" y="1514424"/>
            <a:chExt cx="708598" cy="737962"/>
          </a:xfrm>
        </p:grpSpPr>
        <p:pic>
          <p:nvPicPr>
            <p:cNvPr id="6" name="Elemento grafico 5" descr="Donna con capelli corti">
              <a:extLst>
                <a:ext uri="{FF2B5EF4-FFF2-40B4-BE49-F238E27FC236}">
                  <a16:creationId xmlns:a16="http://schemas.microsoft.com/office/drawing/2014/main" id="{9DAB1E77-E1A8-4F52-170C-A20136249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979009" y="1514424"/>
              <a:ext cx="708598" cy="737962"/>
            </a:xfrm>
            <a:prstGeom prst="rect">
              <a:avLst/>
            </a:prstGeom>
          </p:spPr>
        </p:pic>
        <p:pic>
          <p:nvPicPr>
            <p:cNvPr id="43" name="Elemento grafico 42" descr="Faccia felice">
              <a:extLst>
                <a:ext uri="{FF2B5EF4-FFF2-40B4-BE49-F238E27FC236}">
                  <a16:creationId xmlns:a16="http://schemas.microsoft.com/office/drawing/2014/main" id="{8C982782-0A9B-A1CB-288C-2DDFB952A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 r="27360"/>
            <a:stretch/>
          </p:blipFill>
          <p:spPr>
            <a:xfrm rot="21406545">
              <a:off x="4445561" y="1726665"/>
              <a:ext cx="130374" cy="343419"/>
            </a:xfrm>
            <a:prstGeom prst="rect">
              <a:avLst/>
            </a:prstGeom>
          </p:spPr>
        </p:pic>
      </p:grpSp>
      <p:sp>
        <p:nvSpPr>
          <p:cNvPr id="7" name="Ovale 6">
            <a:extLst>
              <a:ext uri="{FF2B5EF4-FFF2-40B4-BE49-F238E27FC236}">
                <a16:creationId xmlns:a16="http://schemas.microsoft.com/office/drawing/2014/main" id="{F0E4105D-DC35-936A-FA8E-0D2EA9C6EEBD}"/>
              </a:ext>
            </a:extLst>
          </p:cNvPr>
          <p:cNvSpPr/>
          <p:nvPr/>
        </p:nvSpPr>
        <p:spPr>
          <a:xfrm>
            <a:off x="-2353020" y="432907"/>
            <a:ext cx="723324" cy="10337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C0BD6B89-CD2B-B178-5F56-43250774F9B8}"/>
              </a:ext>
            </a:extLst>
          </p:cNvPr>
          <p:cNvGrpSpPr/>
          <p:nvPr/>
        </p:nvGrpSpPr>
        <p:grpSpPr>
          <a:xfrm>
            <a:off x="3235061" y="496078"/>
            <a:ext cx="1650237" cy="2888238"/>
            <a:chOff x="6950558" y="0"/>
            <a:chExt cx="3808729" cy="6468562"/>
          </a:xfrm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4FC6394B-4D00-A97B-7660-92082FC65D6B}"/>
                </a:ext>
              </a:extLst>
            </p:cNvPr>
            <p:cNvSpPr/>
            <p:nvPr/>
          </p:nvSpPr>
          <p:spPr>
            <a:xfrm>
              <a:off x="8488067" y="1183735"/>
              <a:ext cx="373865" cy="15191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Trapezio 79">
              <a:extLst>
                <a:ext uri="{FF2B5EF4-FFF2-40B4-BE49-F238E27FC236}">
                  <a16:creationId xmlns:a16="http://schemas.microsoft.com/office/drawing/2014/main" id="{8795F6E4-0DBC-209C-BCFD-FC6D102AE010}"/>
                </a:ext>
              </a:extLst>
            </p:cNvPr>
            <p:cNvSpPr/>
            <p:nvPr/>
          </p:nvSpPr>
          <p:spPr>
            <a:xfrm>
              <a:off x="7026304" y="5626209"/>
              <a:ext cx="1014646" cy="806610"/>
            </a:xfrm>
            <a:custGeom>
              <a:avLst/>
              <a:gdLst>
                <a:gd name="connsiteX0" fmla="*/ 0 w 892194"/>
                <a:gd name="connsiteY0" fmla="*/ 721518 h 721518"/>
                <a:gd name="connsiteX1" fmla="*/ 180380 w 892194"/>
                <a:gd name="connsiteY1" fmla="*/ 0 h 721518"/>
                <a:gd name="connsiteX2" fmla="*/ 711815 w 892194"/>
                <a:gd name="connsiteY2" fmla="*/ 0 h 721518"/>
                <a:gd name="connsiteX3" fmla="*/ 892194 w 892194"/>
                <a:gd name="connsiteY3" fmla="*/ 721518 h 721518"/>
                <a:gd name="connsiteX4" fmla="*/ 0 w 892194"/>
                <a:gd name="connsiteY4" fmla="*/ 721518 h 721518"/>
                <a:gd name="connsiteX0" fmla="*/ 0 w 944225"/>
                <a:gd name="connsiteY0" fmla="*/ 721518 h 721518"/>
                <a:gd name="connsiteX1" fmla="*/ 180380 w 944225"/>
                <a:gd name="connsiteY1" fmla="*/ 0 h 721518"/>
                <a:gd name="connsiteX2" fmla="*/ 944225 w 944225"/>
                <a:gd name="connsiteY2" fmla="*/ 129540 h 721518"/>
                <a:gd name="connsiteX3" fmla="*/ 892194 w 944225"/>
                <a:gd name="connsiteY3" fmla="*/ 721518 h 721518"/>
                <a:gd name="connsiteX4" fmla="*/ 0 w 944225"/>
                <a:gd name="connsiteY4" fmla="*/ 721518 h 721518"/>
                <a:gd name="connsiteX0" fmla="*/ 0 w 944225"/>
                <a:gd name="connsiteY0" fmla="*/ 591978 h 591978"/>
                <a:gd name="connsiteX1" fmla="*/ 111800 w 944225"/>
                <a:gd name="connsiteY1" fmla="*/ 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44225"/>
                <a:gd name="connsiteY0" fmla="*/ 591978 h 591978"/>
                <a:gd name="connsiteX1" fmla="*/ 226100 w 944225"/>
                <a:gd name="connsiteY1" fmla="*/ 9525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44225"/>
                <a:gd name="connsiteY0" fmla="*/ 591978 h 591978"/>
                <a:gd name="connsiteX1" fmla="*/ 88940 w 944225"/>
                <a:gd name="connsiteY1" fmla="*/ 762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70895"/>
                <a:gd name="connsiteY0" fmla="*/ 481488 h 591978"/>
                <a:gd name="connsiteX1" fmla="*/ 115610 w 970895"/>
                <a:gd name="connsiteY1" fmla="*/ 7620 h 591978"/>
                <a:gd name="connsiteX2" fmla="*/ 970895 w 970895"/>
                <a:gd name="connsiteY2" fmla="*/ 0 h 591978"/>
                <a:gd name="connsiteX3" fmla="*/ 918864 w 970895"/>
                <a:gd name="connsiteY3" fmla="*/ 591978 h 591978"/>
                <a:gd name="connsiteX4" fmla="*/ 0 w 970895"/>
                <a:gd name="connsiteY4" fmla="*/ 481488 h 591978"/>
                <a:gd name="connsiteX0" fmla="*/ 0 w 936605"/>
                <a:gd name="connsiteY0" fmla="*/ 527208 h 591978"/>
                <a:gd name="connsiteX1" fmla="*/ 81320 w 936605"/>
                <a:gd name="connsiteY1" fmla="*/ 7620 h 591978"/>
                <a:gd name="connsiteX2" fmla="*/ 936605 w 936605"/>
                <a:gd name="connsiteY2" fmla="*/ 0 h 591978"/>
                <a:gd name="connsiteX3" fmla="*/ 884574 w 936605"/>
                <a:gd name="connsiteY3" fmla="*/ 591978 h 591978"/>
                <a:gd name="connsiteX4" fmla="*/ 0 w 936605"/>
                <a:gd name="connsiteY4" fmla="*/ 527208 h 591978"/>
                <a:gd name="connsiteX0" fmla="*/ 0 w 936605"/>
                <a:gd name="connsiteY0" fmla="*/ 527208 h 609352"/>
                <a:gd name="connsiteX1" fmla="*/ 81320 w 936605"/>
                <a:gd name="connsiteY1" fmla="*/ 7620 h 609352"/>
                <a:gd name="connsiteX2" fmla="*/ 936605 w 936605"/>
                <a:gd name="connsiteY2" fmla="*/ 0 h 609352"/>
                <a:gd name="connsiteX3" fmla="*/ 884574 w 936605"/>
                <a:gd name="connsiteY3" fmla="*/ 591978 h 609352"/>
                <a:gd name="connsiteX4" fmla="*/ 0 w 936605"/>
                <a:gd name="connsiteY4" fmla="*/ 527208 h 609352"/>
                <a:gd name="connsiteX0" fmla="*/ 0 w 936605"/>
                <a:gd name="connsiteY0" fmla="*/ 527208 h 646620"/>
                <a:gd name="connsiteX1" fmla="*/ 81320 w 936605"/>
                <a:gd name="connsiteY1" fmla="*/ 7620 h 646620"/>
                <a:gd name="connsiteX2" fmla="*/ 936605 w 936605"/>
                <a:gd name="connsiteY2" fmla="*/ 0 h 646620"/>
                <a:gd name="connsiteX3" fmla="*/ 884574 w 936605"/>
                <a:gd name="connsiteY3" fmla="*/ 591978 h 646620"/>
                <a:gd name="connsiteX4" fmla="*/ 0 w 936605"/>
                <a:gd name="connsiteY4" fmla="*/ 527208 h 646620"/>
                <a:gd name="connsiteX0" fmla="*/ 0 w 936605"/>
                <a:gd name="connsiteY0" fmla="*/ 527208 h 646620"/>
                <a:gd name="connsiteX1" fmla="*/ 81320 w 936605"/>
                <a:gd name="connsiteY1" fmla="*/ 7620 h 646620"/>
                <a:gd name="connsiteX2" fmla="*/ 936605 w 936605"/>
                <a:gd name="connsiteY2" fmla="*/ 0 h 646620"/>
                <a:gd name="connsiteX3" fmla="*/ 884574 w 936605"/>
                <a:gd name="connsiteY3" fmla="*/ 591978 h 646620"/>
                <a:gd name="connsiteX4" fmla="*/ 0 w 936605"/>
                <a:gd name="connsiteY4" fmla="*/ 527208 h 646620"/>
                <a:gd name="connsiteX0" fmla="*/ 0 w 948035"/>
                <a:gd name="connsiteY0" fmla="*/ 519588 h 639000"/>
                <a:gd name="connsiteX1" fmla="*/ 81320 w 948035"/>
                <a:gd name="connsiteY1" fmla="*/ 0 h 639000"/>
                <a:gd name="connsiteX2" fmla="*/ 948035 w 948035"/>
                <a:gd name="connsiteY2" fmla="*/ 129540 h 639000"/>
                <a:gd name="connsiteX3" fmla="*/ 884574 w 948035"/>
                <a:gd name="connsiteY3" fmla="*/ 584358 h 639000"/>
                <a:gd name="connsiteX4" fmla="*/ 0 w 948035"/>
                <a:gd name="connsiteY4" fmla="*/ 519588 h 639000"/>
                <a:gd name="connsiteX0" fmla="*/ 0 w 949468"/>
                <a:gd name="connsiteY0" fmla="*/ 588368 h 707780"/>
                <a:gd name="connsiteX1" fmla="*/ 81320 w 949468"/>
                <a:gd name="connsiteY1" fmla="*/ 68780 h 707780"/>
                <a:gd name="connsiteX2" fmla="*/ 948035 w 949468"/>
                <a:gd name="connsiteY2" fmla="*/ 198320 h 707780"/>
                <a:gd name="connsiteX3" fmla="*/ 884574 w 949468"/>
                <a:gd name="connsiteY3" fmla="*/ 653138 h 707780"/>
                <a:gd name="connsiteX4" fmla="*/ 0 w 949468"/>
                <a:gd name="connsiteY4" fmla="*/ 588368 h 707780"/>
                <a:gd name="connsiteX0" fmla="*/ 0 w 949477"/>
                <a:gd name="connsiteY0" fmla="*/ 591139 h 710551"/>
                <a:gd name="connsiteX1" fmla="*/ 85130 w 949477"/>
                <a:gd name="connsiteY1" fmla="*/ 63931 h 710551"/>
                <a:gd name="connsiteX2" fmla="*/ 948035 w 949477"/>
                <a:gd name="connsiteY2" fmla="*/ 201091 h 710551"/>
                <a:gd name="connsiteX3" fmla="*/ 884574 w 949477"/>
                <a:gd name="connsiteY3" fmla="*/ 655909 h 710551"/>
                <a:gd name="connsiteX4" fmla="*/ 0 w 949477"/>
                <a:gd name="connsiteY4" fmla="*/ 591139 h 710551"/>
                <a:gd name="connsiteX0" fmla="*/ 0 w 949427"/>
                <a:gd name="connsiteY0" fmla="*/ 698821 h 818233"/>
                <a:gd name="connsiteX1" fmla="*/ 85130 w 949427"/>
                <a:gd name="connsiteY1" fmla="*/ 171613 h 818233"/>
                <a:gd name="connsiteX2" fmla="*/ 948035 w 949427"/>
                <a:gd name="connsiteY2" fmla="*/ 308773 h 818233"/>
                <a:gd name="connsiteX3" fmla="*/ 884574 w 949427"/>
                <a:gd name="connsiteY3" fmla="*/ 763591 h 818233"/>
                <a:gd name="connsiteX4" fmla="*/ 0 w 949427"/>
                <a:gd name="connsiteY4" fmla="*/ 698821 h 818233"/>
                <a:gd name="connsiteX0" fmla="*/ 0 w 949427"/>
                <a:gd name="connsiteY0" fmla="*/ 698821 h 818233"/>
                <a:gd name="connsiteX1" fmla="*/ 85130 w 949427"/>
                <a:gd name="connsiteY1" fmla="*/ 171613 h 818233"/>
                <a:gd name="connsiteX2" fmla="*/ 948035 w 949427"/>
                <a:gd name="connsiteY2" fmla="*/ 308773 h 818233"/>
                <a:gd name="connsiteX3" fmla="*/ 884574 w 949427"/>
                <a:gd name="connsiteY3" fmla="*/ 763591 h 818233"/>
                <a:gd name="connsiteX4" fmla="*/ 0 w 949427"/>
                <a:gd name="connsiteY4" fmla="*/ 698821 h 818233"/>
                <a:gd name="connsiteX0" fmla="*/ 25353 w 974780"/>
                <a:gd name="connsiteY0" fmla="*/ 698821 h 818233"/>
                <a:gd name="connsiteX1" fmla="*/ 110483 w 974780"/>
                <a:gd name="connsiteY1" fmla="*/ 171613 h 818233"/>
                <a:gd name="connsiteX2" fmla="*/ 973388 w 974780"/>
                <a:gd name="connsiteY2" fmla="*/ 308773 h 818233"/>
                <a:gd name="connsiteX3" fmla="*/ 909927 w 974780"/>
                <a:gd name="connsiteY3" fmla="*/ 763591 h 818233"/>
                <a:gd name="connsiteX4" fmla="*/ 25353 w 974780"/>
                <a:gd name="connsiteY4" fmla="*/ 698821 h 81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780" h="818233">
                  <a:moveTo>
                    <a:pt x="25353" y="698821"/>
                  </a:moveTo>
                  <a:cubicBezTo>
                    <a:pt x="-33900" y="523085"/>
                    <a:pt x="17336" y="374019"/>
                    <a:pt x="110483" y="171613"/>
                  </a:cubicBezTo>
                  <a:cubicBezTo>
                    <a:pt x="376528" y="-78577"/>
                    <a:pt x="1008333" y="-73497"/>
                    <a:pt x="973388" y="308773"/>
                  </a:cubicBezTo>
                  <a:cubicBezTo>
                    <a:pt x="887464" y="509909"/>
                    <a:pt x="927271" y="566265"/>
                    <a:pt x="909927" y="763591"/>
                  </a:cubicBezTo>
                  <a:cubicBezTo>
                    <a:pt x="637929" y="841061"/>
                    <a:pt x="251631" y="849951"/>
                    <a:pt x="25353" y="69882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Rettangolo 74">
              <a:extLst>
                <a:ext uri="{FF2B5EF4-FFF2-40B4-BE49-F238E27FC236}">
                  <a16:creationId xmlns:a16="http://schemas.microsoft.com/office/drawing/2014/main" id="{3CB1F199-3708-E601-C604-95AF13235CFC}"/>
                </a:ext>
              </a:extLst>
            </p:cNvPr>
            <p:cNvSpPr/>
            <p:nvPr/>
          </p:nvSpPr>
          <p:spPr>
            <a:xfrm>
              <a:off x="8699382" y="5807124"/>
              <a:ext cx="1097602" cy="650633"/>
            </a:xfrm>
            <a:custGeom>
              <a:avLst/>
              <a:gdLst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0 w 1158856"/>
                <a:gd name="connsiteY3" fmla="*/ 779114 h 779114"/>
                <a:gd name="connsiteX4" fmla="*/ 0 w 1158856"/>
                <a:gd name="connsiteY4" fmla="*/ 0 h 779114"/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407670 w 1158856"/>
                <a:gd name="connsiteY3" fmla="*/ 580994 h 779114"/>
                <a:gd name="connsiteX4" fmla="*/ 0 w 1158856"/>
                <a:gd name="connsiteY4" fmla="*/ 0 h 779114"/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327660 w 1158856"/>
                <a:gd name="connsiteY3" fmla="*/ 706724 h 779114"/>
                <a:gd name="connsiteX4" fmla="*/ 0 w 1158856"/>
                <a:gd name="connsiteY4" fmla="*/ 0 h 779114"/>
                <a:gd name="connsiteX0" fmla="*/ 0 w 1158856"/>
                <a:gd name="connsiteY0" fmla="*/ 0 h 721964"/>
                <a:gd name="connsiteX1" fmla="*/ 1158856 w 1158856"/>
                <a:gd name="connsiteY1" fmla="*/ 0 h 721964"/>
                <a:gd name="connsiteX2" fmla="*/ 941686 w 1158856"/>
                <a:gd name="connsiteY2" fmla="*/ 721964 h 721964"/>
                <a:gd name="connsiteX3" fmla="*/ 327660 w 1158856"/>
                <a:gd name="connsiteY3" fmla="*/ 706724 h 721964"/>
                <a:gd name="connsiteX4" fmla="*/ 0 w 1158856"/>
                <a:gd name="connsiteY4" fmla="*/ 0 h 721964"/>
                <a:gd name="connsiteX0" fmla="*/ 0 w 1158856"/>
                <a:gd name="connsiteY0" fmla="*/ 0 h 706724"/>
                <a:gd name="connsiteX1" fmla="*/ 1158856 w 1158856"/>
                <a:gd name="connsiteY1" fmla="*/ 0 h 706724"/>
                <a:gd name="connsiteX2" fmla="*/ 1128376 w 1158856"/>
                <a:gd name="connsiteY2" fmla="*/ 630524 h 706724"/>
                <a:gd name="connsiteX3" fmla="*/ 327660 w 1158856"/>
                <a:gd name="connsiteY3" fmla="*/ 706724 h 706724"/>
                <a:gd name="connsiteX4" fmla="*/ 0 w 1158856"/>
                <a:gd name="connsiteY4" fmla="*/ 0 h 706724"/>
                <a:gd name="connsiteX0" fmla="*/ 0 w 1128376"/>
                <a:gd name="connsiteY0" fmla="*/ 0 h 706724"/>
                <a:gd name="connsiteX1" fmla="*/ 1078846 w 1128376"/>
                <a:gd name="connsiteY1" fmla="*/ 270510 h 706724"/>
                <a:gd name="connsiteX2" fmla="*/ 1128376 w 1128376"/>
                <a:gd name="connsiteY2" fmla="*/ 630524 h 706724"/>
                <a:gd name="connsiteX3" fmla="*/ 327660 w 1128376"/>
                <a:gd name="connsiteY3" fmla="*/ 706724 h 706724"/>
                <a:gd name="connsiteX4" fmla="*/ 0 w 1128376"/>
                <a:gd name="connsiteY4" fmla="*/ 0 h 706724"/>
                <a:gd name="connsiteX0" fmla="*/ 0 w 1128376"/>
                <a:gd name="connsiteY0" fmla="*/ 0 h 706724"/>
                <a:gd name="connsiteX1" fmla="*/ 1002646 w 1128376"/>
                <a:gd name="connsiteY1" fmla="*/ 182880 h 706724"/>
                <a:gd name="connsiteX2" fmla="*/ 1128376 w 1128376"/>
                <a:gd name="connsiteY2" fmla="*/ 630524 h 706724"/>
                <a:gd name="connsiteX3" fmla="*/ 327660 w 1128376"/>
                <a:gd name="connsiteY3" fmla="*/ 706724 h 706724"/>
                <a:gd name="connsiteX4" fmla="*/ 0 w 1128376"/>
                <a:gd name="connsiteY4" fmla="*/ 0 h 706724"/>
                <a:gd name="connsiteX0" fmla="*/ 26670 w 800716"/>
                <a:gd name="connsiteY0" fmla="*/ 53340 h 523844"/>
                <a:gd name="connsiteX1" fmla="*/ 674986 w 800716"/>
                <a:gd name="connsiteY1" fmla="*/ 0 h 523844"/>
                <a:gd name="connsiteX2" fmla="*/ 800716 w 800716"/>
                <a:gd name="connsiteY2" fmla="*/ 447644 h 523844"/>
                <a:gd name="connsiteX3" fmla="*/ 0 w 800716"/>
                <a:gd name="connsiteY3" fmla="*/ 523844 h 523844"/>
                <a:gd name="connsiteX4" fmla="*/ 26670 w 800716"/>
                <a:gd name="connsiteY4" fmla="*/ 53340 h 523844"/>
                <a:gd name="connsiteX0" fmla="*/ 0 w 1006456"/>
                <a:gd name="connsiteY0" fmla="*/ 0 h 603854"/>
                <a:gd name="connsiteX1" fmla="*/ 880726 w 1006456"/>
                <a:gd name="connsiteY1" fmla="*/ 80010 h 603854"/>
                <a:gd name="connsiteX2" fmla="*/ 1006456 w 1006456"/>
                <a:gd name="connsiteY2" fmla="*/ 527654 h 603854"/>
                <a:gd name="connsiteX3" fmla="*/ 205740 w 1006456"/>
                <a:gd name="connsiteY3" fmla="*/ 603854 h 603854"/>
                <a:gd name="connsiteX4" fmla="*/ 0 w 1006456"/>
                <a:gd name="connsiteY4" fmla="*/ 0 h 603854"/>
                <a:gd name="connsiteX0" fmla="*/ 23923 w 1030379"/>
                <a:gd name="connsiteY0" fmla="*/ 0 h 603854"/>
                <a:gd name="connsiteX1" fmla="*/ 904649 w 1030379"/>
                <a:gd name="connsiteY1" fmla="*/ 80010 h 603854"/>
                <a:gd name="connsiteX2" fmla="*/ 1030379 w 1030379"/>
                <a:gd name="connsiteY2" fmla="*/ 527654 h 603854"/>
                <a:gd name="connsiteX3" fmla="*/ 229663 w 1030379"/>
                <a:gd name="connsiteY3" fmla="*/ 603854 h 603854"/>
                <a:gd name="connsiteX4" fmla="*/ 23923 w 1030379"/>
                <a:gd name="connsiteY4" fmla="*/ 0 h 603854"/>
                <a:gd name="connsiteX0" fmla="*/ 26945 w 1033401"/>
                <a:gd name="connsiteY0" fmla="*/ 0 h 603854"/>
                <a:gd name="connsiteX1" fmla="*/ 907671 w 1033401"/>
                <a:gd name="connsiteY1" fmla="*/ 80010 h 603854"/>
                <a:gd name="connsiteX2" fmla="*/ 1033401 w 1033401"/>
                <a:gd name="connsiteY2" fmla="*/ 527654 h 603854"/>
                <a:gd name="connsiteX3" fmla="*/ 232685 w 1033401"/>
                <a:gd name="connsiteY3" fmla="*/ 603854 h 603854"/>
                <a:gd name="connsiteX4" fmla="*/ 26945 w 1033401"/>
                <a:gd name="connsiteY4" fmla="*/ 0 h 603854"/>
                <a:gd name="connsiteX0" fmla="*/ 26945 w 1033401"/>
                <a:gd name="connsiteY0" fmla="*/ 0 h 650763"/>
                <a:gd name="connsiteX1" fmla="*/ 907671 w 1033401"/>
                <a:gd name="connsiteY1" fmla="*/ 80010 h 650763"/>
                <a:gd name="connsiteX2" fmla="*/ 1033401 w 1033401"/>
                <a:gd name="connsiteY2" fmla="*/ 527654 h 650763"/>
                <a:gd name="connsiteX3" fmla="*/ 232685 w 1033401"/>
                <a:gd name="connsiteY3" fmla="*/ 603854 h 650763"/>
                <a:gd name="connsiteX4" fmla="*/ 26945 w 1033401"/>
                <a:gd name="connsiteY4" fmla="*/ 0 h 650763"/>
                <a:gd name="connsiteX0" fmla="*/ 26945 w 1033401"/>
                <a:gd name="connsiteY0" fmla="*/ 0 h 660008"/>
                <a:gd name="connsiteX1" fmla="*/ 907671 w 1033401"/>
                <a:gd name="connsiteY1" fmla="*/ 80010 h 660008"/>
                <a:gd name="connsiteX2" fmla="*/ 1033401 w 1033401"/>
                <a:gd name="connsiteY2" fmla="*/ 527654 h 660008"/>
                <a:gd name="connsiteX3" fmla="*/ 232685 w 1033401"/>
                <a:gd name="connsiteY3" fmla="*/ 603854 h 660008"/>
                <a:gd name="connsiteX4" fmla="*/ 26945 w 1033401"/>
                <a:gd name="connsiteY4" fmla="*/ 0 h 660008"/>
                <a:gd name="connsiteX0" fmla="*/ 26945 w 1046843"/>
                <a:gd name="connsiteY0" fmla="*/ 0 h 660008"/>
                <a:gd name="connsiteX1" fmla="*/ 907671 w 1046843"/>
                <a:gd name="connsiteY1" fmla="*/ 80010 h 660008"/>
                <a:gd name="connsiteX2" fmla="*/ 1033401 w 1046843"/>
                <a:gd name="connsiteY2" fmla="*/ 527654 h 660008"/>
                <a:gd name="connsiteX3" fmla="*/ 232685 w 1046843"/>
                <a:gd name="connsiteY3" fmla="*/ 603854 h 660008"/>
                <a:gd name="connsiteX4" fmla="*/ 26945 w 1046843"/>
                <a:gd name="connsiteY4" fmla="*/ 0 h 660008"/>
                <a:gd name="connsiteX0" fmla="*/ 26945 w 1054476"/>
                <a:gd name="connsiteY0" fmla="*/ 0 h 660008"/>
                <a:gd name="connsiteX1" fmla="*/ 907671 w 1054476"/>
                <a:gd name="connsiteY1" fmla="*/ 80010 h 660008"/>
                <a:gd name="connsiteX2" fmla="*/ 1033401 w 1054476"/>
                <a:gd name="connsiteY2" fmla="*/ 527654 h 660008"/>
                <a:gd name="connsiteX3" fmla="*/ 232685 w 1054476"/>
                <a:gd name="connsiteY3" fmla="*/ 603854 h 660008"/>
                <a:gd name="connsiteX4" fmla="*/ 26945 w 1054476"/>
                <a:gd name="connsiteY4" fmla="*/ 0 h 660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476" h="660008">
                  <a:moveTo>
                    <a:pt x="26945" y="0"/>
                  </a:moveTo>
                  <a:lnTo>
                    <a:pt x="907671" y="80010"/>
                  </a:lnTo>
                  <a:cubicBezTo>
                    <a:pt x="1025781" y="156835"/>
                    <a:pt x="1090551" y="370819"/>
                    <a:pt x="1033401" y="527654"/>
                  </a:cubicBezTo>
                  <a:cubicBezTo>
                    <a:pt x="1033196" y="606394"/>
                    <a:pt x="781530" y="734664"/>
                    <a:pt x="232685" y="603854"/>
                  </a:cubicBezTo>
                  <a:cubicBezTo>
                    <a:pt x="126005" y="410189"/>
                    <a:pt x="-72115" y="212715"/>
                    <a:pt x="2694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Trapezio 28">
              <a:extLst>
                <a:ext uri="{FF2B5EF4-FFF2-40B4-BE49-F238E27FC236}">
                  <a16:creationId xmlns:a16="http://schemas.microsoft.com/office/drawing/2014/main" id="{AF824611-961F-2490-7874-6E17281EF464}"/>
                </a:ext>
              </a:extLst>
            </p:cNvPr>
            <p:cNvSpPr/>
            <p:nvPr/>
          </p:nvSpPr>
          <p:spPr>
            <a:xfrm rot="10800000">
              <a:off x="8050549" y="2047326"/>
              <a:ext cx="1304608" cy="1024419"/>
            </a:xfrm>
            <a:custGeom>
              <a:avLst/>
              <a:gdLst>
                <a:gd name="connsiteX0" fmla="*/ 0 w 1017129"/>
                <a:gd name="connsiteY0" fmla="*/ 932501 h 932501"/>
                <a:gd name="connsiteX1" fmla="*/ 122316 w 1017129"/>
                <a:gd name="connsiteY1" fmla="*/ 0 h 932501"/>
                <a:gd name="connsiteX2" fmla="*/ 894813 w 1017129"/>
                <a:gd name="connsiteY2" fmla="*/ 0 h 932501"/>
                <a:gd name="connsiteX3" fmla="*/ 1017129 w 1017129"/>
                <a:gd name="connsiteY3" fmla="*/ 932501 h 932501"/>
                <a:gd name="connsiteX4" fmla="*/ 0 w 1017129"/>
                <a:gd name="connsiteY4" fmla="*/ 932501 h 932501"/>
                <a:gd name="connsiteX0" fmla="*/ 0 w 1192389"/>
                <a:gd name="connsiteY0" fmla="*/ 932501 h 932501"/>
                <a:gd name="connsiteX1" fmla="*/ 122316 w 1192389"/>
                <a:gd name="connsiteY1" fmla="*/ 0 h 932501"/>
                <a:gd name="connsiteX2" fmla="*/ 894813 w 1192389"/>
                <a:gd name="connsiteY2" fmla="*/ 0 h 932501"/>
                <a:gd name="connsiteX3" fmla="*/ 1192389 w 1192389"/>
                <a:gd name="connsiteY3" fmla="*/ 909641 h 932501"/>
                <a:gd name="connsiteX4" fmla="*/ 0 w 1192389"/>
                <a:gd name="connsiteY4" fmla="*/ 932501 h 93250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825821 h 1023941"/>
                <a:gd name="connsiteX1" fmla="*/ 175656 w 1253349"/>
                <a:gd name="connsiteY1" fmla="*/ 0 h 1023941"/>
                <a:gd name="connsiteX2" fmla="*/ 955773 w 1253349"/>
                <a:gd name="connsiteY2" fmla="*/ 114300 h 1023941"/>
                <a:gd name="connsiteX3" fmla="*/ 1253349 w 1253349"/>
                <a:gd name="connsiteY3" fmla="*/ 1023941 h 1023941"/>
                <a:gd name="connsiteX4" fmla="*/ 0 w 1253349"/>
                <a:gd name="connsiteY4" fmla="*/ 825821 h 1023941"/>
                <a:gd name="connsiteX0" fmla="*/ 0 w 1253349"/>
                <a:gd name="connsiteY0" fmla="*/ 841061 h 1039181"/>
                <a:gd name="connsiteX1" fmla="*/ 175656 w 1253349"/>
                <a:gd name="connsiteY1" fmla="*/ 15240 h 1039181"/>
                <a:gd name="connsiteX2" fmla="*/ 963393 w 1253349"/>
                <a:gd name="connsiteY2" fmla="*/ 0 h 1039181"/>
                <a:gd name="connsiteX3" fmla="*/ 1253349 w 1253349"/>
                <a:gd name="connsiteY3" fmla="*/ 1039181 h 1039181"/>
                <a:gd name="connsiteX4" fmla="*/ 0 w 1253349"/>
                <a:gd name="connsiteY4" fmla="*/ 841061 h 1039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3349" h="1039181">
                  <a:moveTo>
                    <a:pt x="0" y="841061"/>
                  </a:moveTo>
                  <a:cubicBezTo>
                    <a:pt x="61092" y="603887"/>
                    <a:pt x="152664" y="336234"/>
                    <a:pt x="175656" y="15240"/>
                  </a:cubicBezTo>
                  <a:lnTo>
                    <a:pt x="963393" y="0"/>
                  </a:lnTo>
                  <a:cubicBezTo>
                    <a:pt x="994005" y="371794"/>
                    <a:pt x="1100817" y="568327"/>
                    <a:pt x="1253349" y="1039181"/>
                  </a:cubicBezTo>
                  <a:lnTo>
                    <a:pt x="0" y="841061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Trapezio 37">
              <a:extLst>
                <a:ext uri="{FF2B5EF4-FFF2-40B4-BE49-F238E27FC236}">
                  <a16:creationId xmlns:a16="http://schemas.microsoft.com/office/drawing/2014/main" id="{7669F6A1-5F19-98B5-DEC5-3C968DB8451D}"/>
                </a:ext>
              </a:extLst>
            </p:cNvPr>
            <p:cNvSpPr/>
            <p:nvPr/>
          </p:nvSpPr>
          <p:spPr>
            <a:xfrm rot="12826572" flipH="1">
              <a:off x="10125367" y="2058819"/>
              <a:ext cx="600493" cy="693589"/>
            </a:xfrm>
            <a:custGeom>
              <a:avLst/>
              <a:gdLst>
                <a:gd name="connsiteX0" fmla="*/ 0 w 653937"/>
                <a:gd name="connsiteY0" fmla="*/ 658283 h 658283"/>
                <a:gd name="connsiteX1" fmla="*/ 110496 w 653937"/>
                <a:gd name="connsiteY1" fmla="*/ 0 h 658283"/>
                <a:gd name="connsiteX2" fmla="*/ 543441 w 653937"/>
                <a:gd name="connsiteY2" fmla="*/ 0 h 658283"/>
                <a:gd name="connsiteX3" fmla="*/ 653937 w 653937"/>
                <a:gd name="connsiteY3" fmla="*/ 658283 h 658283"/>
                <a:gd name="connsiteX4" fmla="*/ 0 w 653937"/>
                <a:gd name="connsiteY4" fmla="*/ 658283 h 658283"/>
                <a:gd name="connsiteX0" fmla="*/ 36933 w 690870"/>
                <a:gd name="connsiteY0" fmla="*/ 658283 h 658734"/>
                <a:gd name="connsiteX1" fmla="*/ 147429 w 690870"/>
                <a:gd name="connsiteY1" fmla="*/ 0 h 658734"/>
                <a:gd name="connsiteX2" fmla="*/ 580374 w 690870"/>
                <a:gd name="connsiteY2" fmla="*/ 0 h 658734"/>
                <a:gd name="connsiteX3" fmla="*/ 690870 w 690870"/>
                <a:gd name="connsiteY3" fmla="*/ 658283 h 658734"/>
                <a:gd name="connsiteX4" fmla="*/ 36933 w 690870"/>
                <a:gd name="connsiteY4" fmla="*/ 658283 h 658734"/>
                <a:gd name="connsiteX0" fmla="*/ 36933 w 690870"/>
                <a:gd name="connsiteY0" fmla="*/ 658283 h 719243"/>
                <a:gd name="connsiteX1" fmla="*/ 147429 w 690870"/>
                <a:gd name="connsiteY1" fmla="*/ 0 h 719243"/>
                <a:gd name="connsiteX2" fmla="*/ 580374 w 690870"/>
                <a:gd name="connsiteY2" fmla="*/ 0 h 719243"/>
                <a:gd name="connsiteX3" fmla="*/ 690870 w 690870"/>
                <a:gd name="connsiteY3" fmla="*/ 658283 h 719243"/>
                <a:gd name="connsiteX4" fmla="*/ 36933 w 690870"/>
                <a:gd name="connsiteY4" fmla="*/ 658283 h 719243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48676 w 702980"/>
                <a:gd name="connsiteY0" fmla="*/ 752153 h 866737"/>
                <a:gd name="connsiteX1" fmla="*/ 91620 w 702980"/>
                <a:gd name="connsiteY1" fmla="*/ 0 h 866737"/>
                <a:gd name="connsiteX2" fmla="*/ 592117 w 702980"/>
                <a:gd name="connsiteY2" fmla="*/ 93870 h 866737"/>
                <a:gd name="connsiteX3" fmla="*/ 702613 w 702980"/>
                <a:gd name="connsiteY3" fmla="*/ 752153 h 866737"/>
                <a:gd name="connsiteX4" fmla="*/ 48676 w 702980"/>
                <a:gd name="connsiteY4" fmla="*/ 752153 h 866737"/>
                <a:gd name="connsiteX0" fmla="*/ 42672 w 696976"/>
                <a:gd name="connsiteY0" fmla="*/ 752153 h 866737"/>
                <a:gd name="connsiteX1" fmla="*/ 85616 w 696976"/>
                <a:gd name="connsiteY1" fmla="*/ 0 h 866737"/>
                <a:gd name="connsiteX2" fmla="*/ 586113 w 696976"/>
                <a:gd name="connsiteY2" fmla="*/ 93870 h 866737"/>
                <a:gd name="connsiteX3" fmla="*/ 696609 w 696976"/>
                <a:gd name="connsiteY3" fmla="*/ 752153 h 866737"/>
                <a:gd name="connsiteX4" fmla="*/ 42672 w 696976"/>
                <a:gd name="connsiteY4" fmla="*/ 752153 h 86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976" h="866737">
                  <a:moveTo>
                    <a:pt x="42672" y="752153"/>
                  </a:moveTo>
                  <a:cubicBezTo>
                    <a:pt x="-72896" y="768945"/>
                    <a:pt x="82560" y="228815"/>
                    <a:pt x="85616" y="0"/>
                  </a:cubicBezTo>
                  <a:lnTo>
                    <a:pt x="586113" y="93870"/>
                  </a:lnTo>
                  <a:cubicBezTo>
                    <a:pt x="622945" y="313298"/>
                    <a:pt x="629297" y="464145"/>
                    <a:pt x="696609" y="752153"/>
                  </a:cubicBezTo>
                  <a:cubicBezTo>
                    <a:pt x="714850" y="919793"/>
                    <a:pt x="47291" y="889313"/>
                    <a:pt x="42672" y="75215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Ovale 17">
              <a:extLst>
                <a:ext uri="{FF2B5EF4-FFF2-40B4-BE49-F238E27FC236}">
                  <a16:creationId xmlns:a16="http://schemas.microsoft.com/office/drawing/2014/main" id="{C0FA6B8B-B568-5B25-F639-4134FA2032A9}"/>
                </a:ext>
              </a:extLst>
            </p:cNvPr>
            <p:cNvSpPr/>
            <p:nvPr/>
          </p:nvSpPr>
          <p:spPr>
            <a:xfrm>
              <a:off x="10323047" y="2111767"/>
              <a:ext cx="436240" cy="3092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Ovale 21">
              <a:extLst>
                <a:ext uri="{FF2B5EF4-FFF2-40B4-BE49-F238E27FC236}">
                  <a16:creationId xmlns:a16="http://schemas.microsoft.com/office/drawing/2014/main" id="{0C42C536-849B-10B7-39E0-A221E7015240}"/>
                </a:ext>
              </a:extLst>
            </p:cNvPr>
            <p:cNvSpPr/>
            <p:nvPr/>
          </p:nvSpPr>
          <p:spPr>
            <a:xfrm rot="19062449">
              <a:off x="9831871" y="910706"/>
              <a:ext cx="564197" cy="162779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Trapezio 42">
              <a:extLst>
                <a:ext uri="{FF2B5EF4-FFF2-40B4-BE49-F238E27FC236}">
                  <a16:creationId xmlns:a16="http://schemas.microsoft.com/office/drawing/2014/main" id="{1336C414-012E-C82C-D1EF-40D09E8EF13C}"/>
                </a:ext>
              </a:extLst>
            </p:cNvPr>
            <p:cNvSpPr/>
            <p:nvPr/>
          </p:nvSpPr>
          <p:spPr>
            <a:xfrm rot="1959402">
              <a:off x="9626828" y="2574122"/>
              <a:ext cx="798272" cy="894474"/>
            </a:xfrm>
            <a:custGeom>
              <a:avLst/>
              <a:gdLst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722401 w 933837"/>
                <a:gd name="connsiteY2" fmla="*/ 0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878897"/>
                <a:gd name="connsiteY0" fmla="*/ 845746 h 845746"/>
                <a:gd name="connsiteX1" fmla="*/ 211437 w 878897"/>
                <a:gd name="connsiteY1" fmla="*/ 0 h 845746"/>
                <a:gd name="connsiteX2" fmla="*/ 635384 w 878897"/>
                <a:gd name="connsiteY2" fmla="*/ 19567 h 845746"/>
                <a:gd name="connsiteX3" fmla="*/ 878897 w 878897"/>
                <a:gd name="connsiteY3" fmla="*/ 844755 h 845746"/>
                <a:gd name="connsiteX4" fmla="*/ 0 w 878897"/>
                <a:gd name="connsiteY4" fmla="*/ 845746 h 845746"/>
                <a:gd name="connsiteX0" fmla="*/ 0 w 924445"/>
                <a:gd name="connsiteY0" fmla="*/ 845746 h 845746"/>
                <a:gd name="connsiteX1" fmla="*/ 211437 w 924445"/>
                <a:gd name="connsiteY1" fmla="*/ 0 h 845746"/>
                <a:gd name="connsiteX2" fmla="*/ 635384 w 924445"/>
                <a:gd name="connsiteY2" fmla="*/ 19567 h 845746"/>
                <a:gd name="connsiteX3" fmla="*/ 878897 w 924445"/>
                <a:gd name="connsiteY3" fmla="*/ 844755 h 845746"/>
                <a:gd name="connsiteX4" fmla="*/ 0 w 924445"/>
                <a:gd name="connsiteY4" fmla="*/ 845746 h 845746"/>
                <a:gd name="connsiteX0" fmla="*/ 0 w 924445"/>
                <a:gd name="connsiteY0" fmla="*/ 845746 h 895165"/>
                <a:gd name="connsiteX1" fmla="*/ 211437 w 924445"/>
                <a:gd name="connsiteY1" fmla="*/ 0 h 895165"/>
                <a:gd name="connsiteX2" fmla="*/ 635384 w 924445"/>
                <a:gd name="connsiteY2" fmla="*/ 19567 h 895165"/>
                <a:gd name="connsiteX3" fmla="*/ 878897 w 924445"/>
                <a:gd name="connsiteY3" fmla="*/ 844755 h 895165"/>
                <a:gd name="connsiteX4" fmla="*/ 0 w 924445"/>
                <a:gd name="connsiteY4" fmla="*/ 845746 h 895165"/>
                <a:gd name="connsiteX0" fmla="*/ 0 w 927114"/>
                <a:gd name="connsiteY0" fmla="*/ 856273 h 898070"/>
                <a:gd name="connsiteX1" fmla="*/ 214106 w 927114"/>
                <a:gd name="connsiteY1" fmla="*/ 0 h 898070"/>
                <a:gd name="connsiteX2" fmla="*/ 638053 w 927114"/>
                <a:gd name="connsiteY2" fmla="*/ 19567 h 898070"/>
                <a:gd name="connsiteX3" fmla="*/ 881566 w 927114"/>
                <a:gd name="connsiteY3" fmla="*/ 844755 h 898070"/>
                <a:gd name="connsiteX4" fmla="*/ 0 w 927114"/>
                <a:gd name="connsiteY4" fmla="*/ 856273 h 898070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888649"/>
                <a:gd name="connsiteY0" fmla="*/ 856273 h 907363"/>
                <a:gd name="connsiteX1" fmla="*/ 214106 w 888649"/>
                <a:gd name="connsiteY1" fmla="*/ 0 h 907363"/>
                <a:gd name="connsiteX2" fmla="*/ 638053 w 888649"/>
                <a:gd name="connsiteY2" fmla="*/ 19567 h 907363"/>
                <a:gd name="connsiteX3" fmla="*/ 830678 w 888649"/>
                <a:gd name="connsiteY3" fmla="*/ 818597 h 907363"/>
                <a:gd name="connsiteX4" fmla="*/ 0 w 888649"/>
                <a:gd name="connsiteY4" fmla="*/ 856273 h 907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49" h="907363">
                  <a:moveTo>
                    <a:pt x="0" y="856273"/>
                  </a:moveTo>
                  <a:cubicBezTo>
                    <a:pt x="6187" y="525446"/>
                    <a:pt x="76406" y="294961"/>
                    <a:pt x="214106" y="0"/>
                  </a:cubicBezTo>
                  <a:lnTo>
                    <a:pt x="638053" y="19567"/>
                  </a:lnTo>
                  <a:cubicBezTo>
                    <a:pt x="916004" y="361593"/>
                    <a:pt x="934010" y="548976"/>
                    <a:pt x="830678" y="818597"/>
                  </a:cubicBezTo>
                  <a:cubicBezTo>
                    <a:pt x="573727" y="931605"/>
                    <a:pt x="178789" y="928146"/>
                    <a:pt x="0" y="85627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9" name="Trapezio 43">
              <a:extLst>
                <a:ext uri="{FF2B5EF4-FFF2-40B4-BE49-F238E27FC236}">
                  <a16:creationId xmlns:a16="http://schemas.microsoft.com/office/drawing/2014/main" id="{35B03F34-8FC0-D941-52D9-D4BE252A2DB8}"/>
                </a:ext>
              </a:extLst>
            </p:cNvPr>
            <p:cNvSpPr/>
            <p:nvPr/>
          </p:nvSpPr>
          <p:spPr>
            <a:xfrm rot="1803963">
              <a:off x="9733166" y="2620272"/>
              <a:ext cx="544607" cy="612528"/>
            </a:xfrm>
            <a:custGeom>
              <a:avLst/>
              <a:gdLst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6927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55288 h 655288"/>
                <a:gd name="connsiteX1" fmla="*/ 243832 w 729289"/>
                <a:gd name="connsiteY1" fmla="*/ 0 h 655288"/>
                <a:gd name="connsiteX2" fmla="*/ 500697 w 729289"/>
                <a:gd name="connsiteY2" fmla="*/ 15240 h 655288"/>
                <a:gd name="connsiteX3" fmla="*/ 729289 w 729289"/>
                <a:gd name="connsiteY3" fmla="*/ 655288 h 655288"/>
                <a:gd name="connsiteX4" fmla="*/ 0 w 729289"/>
                <a:gd name="connsiteY4" fmla="*/ 655288 h 655288"/>
                <a:gd name="connsiteX0" fmla="*/ 0 w 729289"/>
                <a:gd name="connsiteY0" fmla="*/ 640048 h 640048"/>
                <a:gd name="connsiteX1" fmla="*/ 251452 w 729289"/>
                <a:gd name="connsiteY1" fmla="*/ 762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858"/>
                <a:gd name="connsiteY0" fmla="*/ 687743 h 687743"/>
                <a:gd name="connsiteX1" fmla="*/ 251452 w 729858"/>
                <a:gd name="connsiteY1" fmla="*/ 55315 h 687743"/>
                <a:gd name="connsiteX2" fmla="*/ 500697 w 729858"/>
                <a:gd name="connsiteY2" fmla="*/ 47695 h 687743"/>
                <a:gd name="connsiteX3" fmla="*/ 729289 w 729858"/>
                <a:gd name="connsiteY3" fmla="*/ 687743 h 687743"/>
                <a:gd name="connsiteX4" fmla="*/ 0 w 729858"/>
                <a:gd name="connsiteY4" fmla="*/ 687743 h 687743"/>
                <a:gd name="connsiteX0" fmla="*/ 0 w 729858"/>
                <a:gd name="connsiteY0" fmla="*/ 687743 h 724996"/>
                <a:gd name="connsiteX1" fmla="*/ 251452 w 729858"/>
                <a:gd name="connsiteY1" fmla="*/ 55315 h 724996"/>
                <a:gd name="connsiteX2" fmla="*/ 500697 w 729858"/>
                <a:gd name="connsiteY2" fmla="*/ 47695 h 724996"/>
                <a:gd name="connsiteX3" fmla="*/ 729289 w 729858"/>
                <a:gd name="connsiteY3" fmla="*/ 687743 h 724996"/>
                <a:gd name="connsiteX4" fmla="*/ 0 w 729858"/>
                <a:gd name="connsiteY4" fmla="*/ 687743 h 724996"/>
                <a:gd name="connsiteX0" fmla="*/ 0 w 729858"/>
                <a:gd name="connsiteY0" fmla="*/ 687743 h 742369"/>
                <a:gd name="connsiteX1" fmla="*/ 251452 w 729858"/>
                <a:gd name="connsiteY1" fmla="*/ 55315 h 742369"/>
                <a:gd name="connsiteX2" fmla="*/ 500697 w 729858"/>
                <a:gd name="connsiteY2" fmla="*/ 47695 h 742369"/>
                <a:gd name="connsiteX3" fmla="*/ 729289 w 729858"/>
                <a:gd name="connsiteY3" fmla="*/ 687743 h 742369"/>
                <a:gd name="connsiteX4" fmla="*/ 0 w 729858"/>
                <a:gd name="connsiteY4" fmla="*/ 687743 h 7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858" h="742369">
                  <a:moveTo>
                    <a:pt x="0" y="687743"/>
                  </a:moveTo>
                  <a:cubicBezTo>
                    <a:pt x="15237" y="438834"/>
                    <a:pt x="68575" y="258504"/>
                    <a:pt x="251452" y="55315"/>
                  </a:cubicBezTo>
                  <a:cubicBezTo>
                    <a:pt x="334534" y="-15805"/>
                    <a:pt x="425235" y="-18345"/>
                    <a:pt x="500697" y="47695"/>
                  </a:cubicBezTo>
                  <a:cubicBezTo>
                    <a:pt x="668334" y="192464"/>
                    <a:pt x="736912" y="459154"/>
                    <a:pt x="729289" y="687743"/>
                  </a:cubicBezTo>
                  <a:cubicBezTo>
                    <a:pt x="524293" y="771563"/>
                    <a:pt x="197376" y="748703"/>
                    <a:pt x="0" y="68774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4" name="Trapezio 67">
              <a:extLst>
                <a:ext uri="{FF2B5EF4-FFF2-40B4-BE49-F238E27FC236}">
                  <a16:creationId xmlns:a16="http://schemas.microsoft.com/office/drawing/2014/main" id="{39103EE4-E7AE-1F81-9EC2-31F21D194A40}"/>
                </a:ext>
              </a:extLst>
            </p:cNvPr>
            <p:cNvSpPr/>
            <p:nvPr/>
          </p:nvSpPr>
          <p:spPr>
            <a:xfrm rot="182189" flipH="1">
              <a:off x="8845329" y="3325439"/>
              <a:ext cx="999128" cy="1516701"/>
            </a:xfrm>
            <a:custGeom>
              <a:avLst/>
              <a:gdLst>
                <a:gd name="connsiteX0" fmla="*/ 0 w 1017409"/>
                <a:gd name="connsiteY0" fmla="*/ 1393390 h 1393390"/>
                <a:gd name="connsiteX1" fmla="*/ 149671 w 1017409"/>
                <a:gd name="connsiteY1" fmla="*/ 0 h 1393390"/>
                <a:gd name="connsiteX2" fmla="*/ 867738 w 1017409"/>
                <a:gd name="connsiteY2" fmla="*/ 0 h 1393390"/>
                <a:gd name="connsiteX3" fmla="*/ 1017409 w 1017409"/>
                <a:gd name="connsiteY3" fmla="*/ 1393390 h 1393390"/>
                <a:gd name="connsiteX4" fmla="*/ 0 w 1017409"/>
                <a:gd name="connsiteY4" fmla="*/ 1393390 h 1393390"/>
                <a:gd name="connsiteX0" fmla="*/ 0 w 961936"/>
                <a:gd name="connsiteY0" fmla="*/ 1393390 h 1393390"/>
                <a:gd name="connsiteX1" fmla="*/ 149671 w 961936"/>
                <a:gd name="connsiteY1" fmla="*/ 0 h 1393390"/>
                <a:gd name="connsiteX2" fmla="*/ 867738 w 961936"/>
                <a:gd name="connsiteY2" fmla="*/ 0 h 1393390"/>
                <a:gd name="connsiteX3" fmla="*/ 961936 w 961936"/>
                <a:gd name="connsiteY3" fmla="*/ 1392953 h 1393390"/>
                <a:gd name="connsiteX4" fmla="*/ 0 w 961936"/>
                <a:gd name="connsiteY4" fmla="*/ 1393390 h 1393390"/>
                <a:gd name="connsiteX0" fmla="*/ 0 w 990173"/>
                <a:gd name="connsiteY0" fmla="*/ 1393390 h 1393390"/>
                <a:gd name="connsiteX1" fmla="*/ 149671 w 990173"/>
                <a:gd name="connsiteY1" fmla="*/ 0 h 1393390"/>
                <a:gd name="connsiteX2" fmla="*/ 867738 w 990173"/>
                <a:gd name="connsiteY2" fmla="*/ 0 h 1393390"/>
                <a:gd name="connsiteX3" fmla="*/ 961936 w 990173"/>
                <a:gd name="connsiteY3" fmla="*/ 1392953 h 1393390"/>
                <a:gd name="connsiteX4" fmla="*/ 0 w 990173"/>
                <a:gd name="connsiteY4" fmla="*/ 1393390 h 1393390"/>
                <a:gd name="connsiteX0" fmla="*/ 0 w 990173"/>
                <a:gd name="connsiteY0" fmla="*/ 1393390 h 1393390"/>
                <a:gd name="connsiteX1" fmla="*/ 149671 w 990173"/>
                <a:gd name="connsiteY1" fmla="*/ 0 h 1393390"/>
                <a:gd name="connsiteX2" fmla="*/ 867738 w 990173"/>
                <a:gd name="connsiteY2" fmla="*/ 0 h 1393390"/>
                <a:gd name="connsiteX3" fmla="*/ 961936 w 990173"/>
                <a:gd name="connsiteY3" fmla="*/ 1392953 h 1393390"/>
                <a:gd name="connsiteX4" fmla="*/ 0 w 990173"/>
                <a:gd name="connsiteY4" fmla="*/ 1393390 h 1393390"/>
                <a:gd name="connsiteX0" fmla="*/ 0 w 990173"/>
                <a:gd name="connsiteY0" fmla="*/ 1393390 h 1411727"/>
                <a:gd name="connsiteX1" fmla="*/ 149671 w 990173"/>
                <a:gd name="connsiteY1" fmla="*/ 0 h 1411727"/>
                <a:gd name="connsiteX2" fmla="*/ 867738 w 990173"/>
                <a:gd name="connsiteY2" fmla="*/ 0 h 1411727"/>
                <a:gd name="connsiteX3" fmla="*/ 961936 w 990173"/>
                <a:gd name="connsiteY3" fmla="*/ 1392953 h 1411727"/>
                <a:gd name="connsiteX4" fmla="*/ 0 w 990173"/>
                <a:gd name="connsiteY4" fmla="*/ 1393390 h 1411727"/>
                <a:gd name="connsiteX0" fmla="*/ 11176 w 1001349"/>
                <a:gd name="connsiteY0" fmla="*/ 1393390 h 1411727"/>
                <a:gd name="connsiteX1" fmla="*/ 160847 w 1001349"/>
                <a:gd name="connsiteY1" fmla="*/ 0 h 1411727"/>
                <a:gd name="connsiteX2" fmla="*/ 878914 w 1001349"/>
                <a:gd name="connsiteY2" fmla="*/ 0 h 1411727"/>
                <a:gd name="connsiteX3" fmla="*/ 973112 w 1001349"/>
                <a:gd name="connsiteY3" fmla="*/ 1392953 h 1411727"/>
                <a:gd name="connsiteX4" fmla="*/ 11176 w 1001349"/>
                <a:gd name="connsiteY4" fmla="*/ 1393390 h 1411727"/>
                <a:gd name="connsiteX0" fmla="*/ 13018 w 1003191"/>
                <a:gd name="connsiteY0" fmla="*/ 1393390 h 1411727"/>
                <a:gd name="connsiteX1" fmla="*/ 162689 w 1003191"/>
                <a:gd name="connsiteY1" fmla="*/ 0 h 1411727"/>
                <a:gd name="connsiteX2" fmla="*/ 880756 w 1003191"/>
                <a:gd name="connsiteY2" fmla="*/ 0 h 1411727"/>
                <a:gd name="connsiteX3" fmla="*/ 974954 w 1003191"/>
                <a:gd name="connsiteY3" fmla="*/ 1392953 h 1411727"/>
                <a:gd name="connsiteX4" fmla="*/ 13018 w 1003191"/>
                <a:gd name="connsiteY4" fmla="*/ 1393390 h 1411727"/>
                <a:gd name="connsiteX0" fmla="*/ 13018 w 996432"/>
                <a:gd name="connsiteY0" fmla="*/ 1393390 h 1450462"/>
                <a:gd name="connsiteX1" fmla="*/ 162689 w 996432"/>
                <a:gd name="connsiteY1" fmla="*/ 0 h 1450462"/>
                <a:gd name="connsiteX2" fmla="*/ 880756 w 996432"/>
                <a:gd name="connsiteY2" fmla="*/ 0 h 1450462"/>
                <a:gd name="connsiteX3" fmla="*/ 967173 w 996432"/>
                <a:gd name="connsiteY3" fmla="*/ 1450461 h 1450462"/>
                <a:gd name="connsiteX4" fmla="*/ 13018 w 996432"/>
                <a:gd name="connsiteY4" fmla="*/ 1393390 h 1450462"/>
                <a:gd name="connsiteX0" fmla="*/ 12523 w 995937"/>
                <a:gd name="connsiteY0" fmla="*/ 1393390 h 1450462"/>
                <a:gd name="connsiteX1" fmla="*/ 162194 w 995937"/>
                <a:gd name="connsiteY1" fmla="*/ 0 h 1450462"/>
                <a:gd name="connsiteX2" fmla="*/ 880261 w 995937"/>
                <a:gd name="connsiteY2" fmla="*/ 0 h 1450462"/>
                <a:gd name="connsiteX3" fmla="*/ 966678 w 995937"/>
                <a:gd name="connsiteY3" fmla="*/ 1450461 h 1450462"/>
                <a:gd name="connsiteX4" fmla="*/ 12523 w 995937"/>
                <a:gd name="connsiteY4" fmla="*/ 1393390 h 1450462"/>
                <a:gd name="connsiteX0" fmla="*/ 12523 w 995937"/>
                <a:gd name="connsiteY0" fmla="*/ 1432747 h 1489819"/>
                <a:gd name="connsiteX1" fmla="*/ 162194 w 995937"/>
                <a:gd name="connsiteY1" fmla="*/ 39357 h 1489819"/>
                <a:gd name="connsiteX2" fmla="*/ 880261 w 995937"/>
                <a:gd name="connsiteY2" fmla="*/ 39357 h 1489819"/>
                <a:gd name="connsiteX3" fmla="*/ 966678 w 995937"/>
                <a:gd name="connsiteY3" fmla="*/ 1489818 h 1489819"/>
                <a:gd name="connsiteX4" fmla="*/ 12523 w 995937"/>
                <a:gd name="connsiteY4" fmla="*/ 1432747 h 1489819"/>
                <a:gd name="connsiteX0" fmla="*/ 12523 w 995937"/>
                <a:gd name="connsiteY0" fmla="*/ 1432747 h 1518816"/>
                <a:gd name="connsiteX1" fmla="*/ 162194 w 995937"/>
                <a:gd name="connsiteY1" fmla="*/ 39357 h 1518816"/>
                <a:gd name="connsiteX2" fmla="*/ 880261 w 995937"/>
                <a:gd name="connsiteY2" fmla="*/ 39357 h 1518816"/>
                <a:gd name="connsiteX3" fmla="*/ 966678 w 995937"/>
                <a:gd name="connsiteY3" fmla="*/ 1489818 h 1518816"/>
                <a:gd name="connsiteX4" fmla="*/ 12523 w 995937"/>
                <a:gd name="connsiteY4" fmla="*/ 1432747 h 1518816"/>
                <a:gd name="connsiteX0" fmla="*/ 12523 w 995937"/>
                <a:gd name="connsiteY0" fmla="*/ 1432747 h 1534940"/>
                <a:gd name="connsiteX1" fmla="*/ 162194 w 995937"/>
                <a:gd name="connsiteY1" fmla="*/ 39357 h 1534940"/>
                <a:gd name="connsiteX2" fmla="*/ 880261 w 995937"/>
                <a:gd name="connsiteY2" fmla="*/ 39357 h 1534940"/>
                <a:gd name="connsiteX3" fmla="*/ 966678 w 995937"/>
                <a:gd name="connsiteY3" fmla="*/ 1489818 h 1534940"/>
                <a:gd name="connsiteX4" fmla="*/ 12523 w 995937"/>
                <a:gd name="connsiteY4" fmla="*/ 1432747 h 1534940"/>
                <a:gd name="connsiteX0" fmla="*/ 12523 w 1004252"/>
                <a:gd name="connsiteY0" fmla="*/ 1436363 h 1538556"/>
                <a:gd name="connsiteX1" fmla="*/ 162194 w 1004252"/>
                <a:gd name="connsiteY1" fmla="*/ 42973 h 1538556"/>
                <a:gd name="connsiteX2" fmla="*/ 928330 w 1004252"/>
                <a:gd name="connsiteY2" fmla="*/ 30176 h 1538556"/>
                <a:gd name="connsiteX3" fmla="*/ 966678 w 1004252"/>
                <a:gd name="connsiteY3" fmla="*/ 1493434 h 1538556"/>
                <a:gd name="connsiteX4" fmla="*/ 12523 w 1004252"/>
                <a:gd name="connsiteY4" fmla="*/ 1436363 h 1538556"/>
                <a:gd name="connsiteX0" fmla="*/ 12523 w 993035"/>
                <a:gd name="connsiteY0" fmla="*/ 1436363 h 1538556"/>
                <a:gd name="connsiteX1" fmla="*/ 162194 w 993035"/>
                <a:gd name="connsiteY1" fmla="*/ 42973 h 1538556"/>
                <a:gd name="connsiteX2" fmla="*/ 928330 w 993035"/>
                <a:gd name="connsiteY2" fmla="*/ 30176 h 1538556"/>
                <a:gd name="connsiteX3" fmla="*/ 966678 w 993035"/>
                <a:gd name="connsiteY3" fmla="*/ 1493434 h 1538556"/>
                <a:gd name="connsiteX4" fmla="*/ 12523 w 993035"/>
                <a:gd name="connsiteY4" fmla="*/ 1436363 h 153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035" h="1538556">
                  <a:moveTo>
                    <a:pt x="12523" y="1436363"/>
                  </a:moveTo>
                  <a:cubicBezTo>
                    <a:pt x="-40980" y="1340577"/>
                    <a:pt x="89837" y="569014"/>
                    <a:pt x="162194" y="42973"/>
                  </a:cubicBezTo>
                  <a:cubicBezTo>
                    <a:pt x="321651" y="-45582"/>
                    <a:pt x="688974" y="30176"/>
                    <a:pt x="928330" y="30176"/>
                  </a:cubicBezTo>
                  <a:cubicBezTo>
                    <a:pt x="881718" y="765200"/>
                    <a:pt x="1057201" y="1098114"/>
                    <a:pt x="966678" y="1493434"/>
                  </a:cubicBezTo>
                  <a:cubicBezTo>
                    <a:pt x="516692" y="1568971"/>
                    <a:pt x="95716" y="1549484"/>
                    <a:pt x="12523" y="143636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5" name="Rettangolo 51">
              <a:extLst>
                <a:ext uri="{FF2B5EF4-FFF2-40B4-BE49-F238E27FC236}">
                  <a16:creationId xmlns:a16="http://schemas.microsoft.com/office/drawing/2014/main" id="{91095859-C860-01CF-611B-3E1563E9FC06}"/>
                </a:ext>
              </a:extLst>
            </p:cNvPr>
            <p:cNvSpPr/>
            <p:nvPr/>
          </p:nvSpPr>
          <p:spPr>
            <a:xfrm rot="151533">
              <a:off x="8998121" y="3341635"/>
              <a:ext cx="655033" cy="712164"/>
            </a:xfrm>
            <a:custGeom>
              <a:avLst/>
              <a:gdLst>
                <a:gd name="connsiteX0" fmla="*/ 0 w 616619"/>
                <a:gd name="connsiteY0" fmla="*/ 0 h 621814"/>
                <a:gd name="connsiteX1" fmla="*/ 616619 w 616619"/>
                <a:gd name="connsiteY1" fmla="*/ 0 h 621814"/>
                <a:gd name="connsiteX2" fmla="*/ 616619 w 616619"/>
                <a:gd name="connsiteY2" fmla="*/ 621814 h 621814"/>
                <a:gd name="connsiteX3" fmla="*/ 0 w 616619"/>
                <a:gd name="connsiteY3" fmla="*/ 621814 h 621814"/>
                <a:gd name="connsiteX4" fmla="*/ 0 w 616619"/>
                <a:gd name="connsiteY4" fmla="*/ 0 h 621814"/>
                <a:gd name="connsiteX0" fmla="*/ 0 w 616619"/>
                <a:gd name="connsiteY0" fmla="*/ 0 h 688563"/>
                <a:gd name="connsiteX1" fmla="*/ 616619 w 616619"/>
                <a:gd name="connsiteY1" fmla="*/ 0 h 688563"/>
                <a:gd name="connsiteX2" fmla="*/ 616619 w 616619"/>
                <a:gd name="connsiteY2" fmla="*/ 621814 h 688563"/>
                <a:gd name="connsiteX3" fmla="*/ 0 w 616619"/>
                <a:gd name="connsiteY3" fmla="*/ 621814 h 688563"/>
                <a:gd name="connsiteX4" fmla="*/ 0 w 616619"/>
                <a:gd name="connsiteY4" fmla="*/ 0 h 688563"/>
                <a:gd name="connsiteX0" fmla="*/ 0 w 616619"/>
                <a:gd name="connsiteY0" fmla="*/ 0 h 708755"/>
                <a:gd name="connsiteX1" fmla="*/ 616619 w 616619"/>
                <a:gd name="connsiteY1" fmla="*/ 0 h 708755"/>
                <a:gd name="connsiteX2" fmla="*/ 616619 w 616619"/>
                <a:gd name="connsiteY2" fmla="*/ 621814 h 708755"/>
                <a:gd name="connsiteX3" fmla="*/ 0 w 616619"/>
                <a:gd name="connsiteY3" fmla="*/ 621814 h 708755"/>
                <a:gd name="connsiteX4" fmla="*/ 0 w 616619"/>
                <a:gd name="connsiteY4" fmla="*/ 0 h 708755"/>
                <a:gd name="connsiteX0" fmla="*/ 0 w 616619"/>
                <a:gd name="connsiteY0" fmla="*/ 0 h 711984"/>
                <a:gd name="connsiteX1" fmla="*/ 616619 w 616619"/>
                <a:gd name="connsiteY1" fmla="*/ 0 h 711984"/>
                <a:gd name="connsiteX2" fmla="*/ 616619 w 616619"/>
                <a:gd name="connsiteY2" fmla="*/ 621814 h 711984"/>
                <a:gd name="connsiteX3" fmla="*/ 0 w 616619"/>
                <a:gd name="connsiteY3" fmla="*/ 621814 h 711984"/>
                <a:gd name="connsiteX4" fmla="*/ 0 w 616619"/>
                <a:gd name="connsiteY4" fmla="*/ 0 h 711984"/>
                <a:gd name="connsiteX0" fmla="*/ 0 w 616619"/>
                <a:gd name="connsiteY0" fmla="*/ 0 h 712500"/>
                <a:gd name="connsiteX1" fmla="*/ 616619 w 616619"/>
                <a:gd name="connsiteY1" fmla="*/ 0 h 712500"/>
                <a:gd name="connsiteX2" fmla="*/ 616619 w 616619"/>
                <a:gd name="connsiteY2" fmla="*/ 621814 h 712500"/>
                <a:gd name="connsiteX3" fmla="*/ 0 w 616619"/>
                <a:gd name="connsiteY3" fmla="*/ 621814 h 712500"/>
                <a:gd name="connsiteX4" fmla="*/ 0 w 616619"/>
                <a:gd name="connsiteY4" fmla="*/ 0 h 712500"/>
                <a:gd name="connsiteX0" fmla="*/ 0 w 630030"/>
                <a:gd name="connsiteY0" fmla="*/ 0 h 712500"/>
                <a:gd name="connsiteX1" fmla="*/ 630030 w 630030"/>
                <a:gd name="connsiteY1" fmla="*/ 2440 h 712500"/>
                <a:gd name="connsiteX2" fmla="*/ 616619 w 630030"/>
                <a:gd name="connsiteY2" fmla="*/ 621814 h 712500"/>
                <a:gd name="connsiteX3" fmla="*/ 0 w 630030"/>
                <a:gd name="connsiteY3" fmla="*/ 621814 h 712500"/>
                <a:gd name="connsiteX4" fmla="*/ 0 w 630030"/>
                <a:gd name="connsiteY4" fmla="*/ 0 h 712500"/>
                <a:gd name="connsiteX0" fmla="*/ 0 w 616619"/>
                <a:gd name="connsiteY0" fmla="*/ 0 h 712500"/>
                <a:gd name="connsiteX1" fmla="*/ 583210 w 616619"/>
                <a:gd name="connsiteY1" fmla="*/ 16091 h 712500"/>
                <a:gd name="connsiteX2" fmla="*/ 616619 w 616619"/>
                <a:gd name="connsiteY2" fmla="*/ 621814 h 712500"/>
                <a:gd name="connsiteX3" fmla="*/ 0 w 616619"/>
                <a:gd name="connsiteY3" fmla="*/ 621814 h 712500"/>
                <a:gd name="connsiteX4" fmla="*/ 0 w 616619"/>
                <a:gd name="connsiteY4" fmla="*/ 0 h 712500"/>
                <a:gd name="connsiteX0" fmla="*/ 0 w 629296"/>
                <a:gd name="connsiteY0" fmla="*/ 0 h 712500"/>
                <a:gd name="connsiteX1" fmla="*/ 629296 w 629296"/>
                <a:gd name="connsiteY1" fmla="*/ 21703 h 712500"/>
                <a:gd name="connsiteX2" fmla="*/ 616619 w 629296"/>
                <a:gd name="connsiteY2" fmla="*/ 621814 h 712500"/>
                <a:gd name="connsiteX3" fmla="*/ 0 w 629296"/>
                <a:gd name="connsiteY3" fmla="*/ 621814 h 712500"/>
                <a:gd name="connsiteX4" fmla="*/ 0 w 629296"/>
                <a:gd name="connsiteY4" fmla="*/ 0 h 712500"/>
                <a:gd name="connsiteX0" fmla="*/ 0 w 629296"/>
                <a:gd name="connsiteY0" fmla="*/ 11210 h 723710"/>
                <a:gd name="connsiteX1" fmla="*/ 629296 w 629296"/>
                <a:gd name="connsiteY1" fmla="*/ 32913 h 723710"/>
                <a:gd name="connsiteX2" fmla="*/ 616619 w 629296"/>
                <a:gd name="connsiteY2" fmla="*/ 633024 h 723710"/>
                <a:gd name="connsiteX3" fmla="*/ 0 w 629296"/>
                <a:gd name="connsiteY3" fmla="*/ 633024 h 723710"/>
                <a:gd name="connsiteX4" fmla="*/ 0 w 629296"/>
                <a:gd name="connsiteY4" fmla="*/ 11210 h 723710"/>
                <a:gd name="connsiteX0" fmla="*/ 0 w 629296"/>
                <a:gd name="connsiteY0" fmla="*/ 31201 h 743701"/>
                <a:gd name="connsiteX1" fmla="*/ 629296 w 629296"/>
                <a:gd name="connsiteY1" fmla="*/ 52904 h 743701"/>
                <a:gd name="connsiteX2" fmla="*/ 616619 w 629296"/>
                <a:gd name="connsiteY2" fmla="*/ 653015 h 743701"/>
                <a:gd name="connsiteX3" fmla="*/ 0 w 629296"/>
                <a:gd name="connsiteY3" fmla="*/ 653015 h 743701"/>
                <a:gd name="connsiteX4" fmla="*/ 0 w 629296"/>
                <a:gd name="connsiteY4" fmla="*/ 31201 h 74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296" h="743701">
                  <a:moveTo>
                    <a:pt x="0" y="31201"/>
                  </a:moveTo>
                  <a:cubicBezTo>
                    <a:pt x="200260" y="-15942"/>
                    <a:pt x="415878" y="-10414"/>
                    <a:pt x="629296" y="52904"/>
                  </a:cubicBezTo>
                  <a:lnTo>
                    <a:pt x="616619" y="653015"/>
                  </a:lnTo>
                  <a:cubicBezTo>
                    <a:pt x="436182" y="804442"/>
                    <a:pt x="84588" y="739080"/>
                    <a:pt x="0" y="653015"/>
                  </a:cubicBezTo>
                  <a:lnTo>
                    <a:pt x="0" y="31201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6" name="Rettangolo con angoli arrotondati 45">
              <a:extLst>
                <a:ext uri="{FF2B5EF4-FFF2-40B4-BE49-F238E27FC236}">
                  <a16:creationId xmlns:a16="http://schemas.microsoft.com/office/drawing/2014/main" id="{058C90E0-C152-8E09-5B51-D1827D35F66A}"/>
                </a:ext>
              </a:extLst>
            </p:cNvPr>
            <p:cNvSpPr/>
            <p:nvPr/>
          </p:nvSpPr>
          <p:spPr>
            <a:xfrm rot="219375">
              <a:off x="9010416" y="3345421"/>
              <a:ext cx="187993" cy="46493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7" name="Esagono 65">
              <a:extLst>
                <a:ext uri="{FF2B5EF4-FFF2-40B4-BE49-F238E27FC236}">
                  <a16:creationId xmlns:a16="http://schemas.microsoft.com/office/drawing/2014/main" id="{D74A666C-4F52-4963-0363-5D2A2892D5F1}"/>
                </a:ext>
              </a:extLst>
            </p:cNvPr>
            <p:cNvSpPr/>
            <p:nvPr/>
          </p:nvSpPr>
          <p:spPr>
            <a:xfrm>
              <a:off x="7715130" y="1126822"/>
              <a:ext cx="898716" cy="1259049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0" name="Esagono 65">
              <a:extLst>
                <a:ext uri="{FF2B5EF4-FFF2-40B4-BE49-F238E27FC236}">
                  <a16:creationId xmlns:a16="http://schemas.microsoft.com/office/drawing/2014/main" id="{35D40E34-CE55-260F-2451-AD5EA4405359}"/>
                </a:ext>
              </a:extLst>
            </p:cNvPr>
            <p:cNvSpPr/>
            <p:nvPr/>
          </p:nvSpPr>
          <p:spPr>
            <a:xfrm flipH="1">
              <a:off x="8823436" y="1117307"/>
              <a:ext cx="831218" cy="1259049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A1F6A291-368E-5935-DBB2-469D9336A66D}"/>
                </a:ext>
              </a:extLst>
            </p:cNvPr>
            <p:cNvSpPr/>
            <p:nvPr/>
          </p:nvSpPr>
          <p:spPr>
            <a:xfrm>
              <a:off x="7984290" y="1314991"/>
              <a:ext cx="1475285" cy="138028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2" name="Gruppo 51">
              <a:extLst>
                <a:ext uri="{FF2B5EF4-FFF2-40B4-BE49-F238E27FC236}">
                  <a16:creationId xmlns:a16="http://schemas.microsoft.com/office/drawing/2014/main" id="{4FE51A89-08F5-4581-CA23-241750DE024A}"/>
                </a:ext>
              </a:extLst>
            </p:cNvPr>
            <p:cNvGrpSpPr/>
            <p:nvPr/>
          </p:nvGrpSpPr>
          <p:grpSpPr>
            <a:xfrm>
              <a:off x="9255545" y="1064869"/>
              <a:ext cx="1037387" cy="926950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103" name="Ritardo 102">
                <a:extLst>
                  <a:ext uri="{FF2B5EF4-FFF2-40B4-BE49-F238E27FC236}">
                    <a16:creationId xmlns:a16="http://schemas.microsoft.com/office/drawing/2014/main" id="{68628230-2E92-BCE9-F22B-F5D4A82E47A3}"/>
                  </a:ext>
                </a:extLst>
              </p:cNvPr>
              <p:cNvSpPr/>
              <p:nvPr/>
            </p:nvSpPr>
            <p:spPr>
              <a:xfrm rot="5197850">
                <a:off x="7361545" y="1462022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4" name="Cerchio parziale 103">
                <a:extLst>
                  <a:ext uri="{FF2B5EF4-FFF2-40B4-BE49-F238E27FC236}">
                    <a16:creationId xmlns:a16="http://schemas.microsoft.com/office/drawing/2014/main" id="{B105A7E1-5832-92E2-9E40-AD364EF93333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" name="Figura a mano libera: forma 52">
              <a:extLst>
                <a:ext uri="{FF2B5EF4-FFF2-40B4-BE49-F238E27FC236}">
                  <a16:creationId xmlns:a16="http://schemas.microsoft.com/office/drawing/2014/main" id="{64E8FB9D-A1C2-B029-087E-C65C09BB5FA1}"/>
                </a:ext>
              </a:extLst>
            </p:cNvPr>
            <p:cNvSpPr/>
            <p:nvPr/>
          </p:nvSpPr>
          <p:spPr>
            <a:xfrm>
              <a:off x="8889978" y="6161416"/>
              <a:ext cx="891279" cy="296342"/>
            </a:xfrm>
            <a:custGeom>
              <a:avLst/>
              <a:gdLst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95300 w 857250"/>
                <a:gd name="connsiteY2" fmla="*/ 18669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83870 w 857250"/>
                <a:gd name="connsiteY2" fmla="*/ 16002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252004"/>
                <a:gd name="connsiteX1" fmla="*/ 72390 w 857250"/>
                <a:gd name="connsiteY1" fmla="*/ 3810 h 252004"/>
                <a:gd name="connsiteX2" fmla="*/ 483870 w 857250"/>
                <a:gd name="connsiteY2" fmla="*/ 160020 h 252004"/>
                <a:gd name="connsiteX3" fmla="*/ 811530 w 857250"/>
                <a:gd name="connsiteY3" fmla="*/ 0 h 252004"/>
                <a:gd name="connsiteX4" fmla="*/ 857250 w 857250"/>
                <a:gd name="connsiteY4" fmla="*/ 186690 h 252004"/>
                <a:gd name="connsiteX5" fmla="*/ 0 w 857250"/>
                <a:gd name="connsiteY5" fmla="*/ 129540 h 252004"/>
                <a:gd name="connsiteX0" fmla="*/ 313 w 857563"/>
                <a:gd name="connsiteY0" fmla="*/ 129540 h 276462"/>
                <a:gd name="connsiteX1" fmla="*/ 72703 w 857563"/>
                <a:gd name="connsiteY1" fmla="*/ 3810 h 276462"/>
                <a:gd name="connsiteX2" fmla="*/ 484183 w 857563"/>
                <a:gd name="connsiteY2" fmla="*/ 160020 h 276462"/>
                <a:gd name="connsiteX3" fmla="*/ 811843 w 857563"/>
                <a:gd name="connsiteY3" fmla="*/ 0 h 276462"/>
                <a:gd name="connsiteX4" fmla="*/ 857563 w 857563"/>
                <a:gd name="connsiteY4" fmla="*/ 186690 h 276462"/>
                <a:gd name="connsiteX5" fmla="*/ 313 w 857563"/>
                <a:gd name="connsiteY5" fmla="*/ 129540 h 276462"/>
                <a:gd name="connsiteX0" fmla="*/ 4085 w 861335"/>
                <a:gd name="connsiteY0" fmla="*/ 129540 h 276462"/>
                <a:gd name="connsiteX1" fmla="*/ 76475 w 861335"/>
                <a:gd name="connsiteY1" fmla="*/ 3810 h 276462"/>
                <a:gd name="connsiteX2" fmla="*/ 487955 w 861335"/>
                <a:gd name="connsiteY2" fmla="*/ 160020 h 276462"/>
                <a:gd name="connsiteX3" fmla="*/ 815615 w 861335"/>
                <a:gd name="connsiteY3" fmla="*/ 0 h 276462"/>
                <a:gd name="connsiteX4" fmla="*/ 861335 w 861335"/>
                <a:gd name="connsiteY4" fmla="*/ 186690 h 276462"/>
                <a:gd name="connsiteX5" fmla="*/ 4085 w 861335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3690 h 300612"/>
                <a:gd name="connsiteX1" fmla="*/ 78760 w 887664"/>
                <a:gd name="connsiteY1" fmla="*/ 27960 h 300612"/>
                <a:gd name="connsiteX2" fmla="*/ 490240 w 887664"/>
                <a:gd name="connsiteY2" fmla="*/ 184170 h 300612"/>
                <a:gd name="connsiteX3" fmla="*/ 817900 w 887664"/>
                <a:gd name="connsiteY3" fmla="*/ 24150 h 300612"/>
                <a:gd name="connsiteX4" fmla="*/ 863620 w 887664"/>
                <a:gd name="connsiteY4" fmla="*/ 210840 h 300612"/>
                <a:gd name="connsiteX5" fmla="*/ 6370 w 887664"/>
                <a:gd name="connsiteY5" fmla="*/ 153690 h 30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7664" h="300612">
                  <a:moveTo>
                    <a:pt x="6370" y="153690"/>
                  </a:moveTo>
                  <a:cubicBezTo>
                    <a:pt x="-15220" y="88920"/>
                    <a:pt x="20340" y="73680"/>
                    <a:pt x="78760" y="27960"/>
                  </a:cubicBezTo>
                  <a:cubicBezTo>
                    <a:pt x="166390" y="11450"/>
                    <a:pt x="337840" y="196870"/>
                    <a:pt x="490240" y="184170"/>
                  </a:cubicBezTo>
                  <a:cubicBezTo>
                    <a:pt x="637560" y="161310"/>
                    <a:pt x="769640" y="-74910"/>
                    <a:pt x="817900" y="24150"/>
                  </a:cubicBezTo>
                  <a:cubicBezTo>
                    <a:pt x="894100" y="67330"/>
                    <a:pt x="905530" y="171470"/>
                    <a:pt x="863620" y="210840"/>
                  </a:cubicBezTo>
                  <a:cubicBezTo>
                    <a:pt x="535960" y="378480"/>
                    <a:pt x="-8870" y="283230"/>
                    <a:pt x="6370" y="15369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4" name="Ovale 53">
              <a:extLst>
                <a:ext uri="{FF2B5EF4-FFF2-40B4-BE49-F238E27FC236}">
                  <a16:creationId xmlns:a16="http://schemas.microsoft.com/office/drawing/2014/main" id="{1D83C8EB-BE9C-021C-541D-6B01CD26B144}"/>
                </a:ext>
              </a:extLst>
            </p:cNvPr>
            <p:cNvSpPr/>
            <p:nvPr/>
          </p:nvSpPr>
          <p:spPr>
            <a:xfrm rot="556420">
              <a:off x="8774880" y="5770738"/>
              <a:ext cx="772156" cy="24422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5" name="Gruppo 54">
              <a:extLst>
                <a:ext uri="{FF2B5EF4-FFF2-40B4-BE49-F238E27FC236}">
                  <a16:creationId xmlns:a16="http://schemas.microsoft.com/office/drawing/2014/main" id="{56FCF355-92F4-D395-6C4A-395E24918722}"/>
                </a:ext>
              </a:extLst>
            </p:cNvPr>
            <p:cNvGrpSpPr/>
            <p:nvPr/>
          </p:nvGrpSpPr>
          <p:grpSpPr>
            <a:xfrm>
              <a:off x="8774517" y="4739538"/>
              <a:ext cx="960490" cy="1214335"/>
              <a:chOff x="8774517" y="4918684"/>
              <a:chExt cx="922752" cy="1231833"/>
            </a:xfrm>
          </p:grpSpPr>
          <p:sp>
            <p:nvSpPr>
              <p:cNvPr id="101" name="Rettangolo 70">
                <a:extLst>
                  <a:ext uri="{FF2B5EF4-FFF2-40B4-BE49-F238E27FC236}">
                    <a16:creationId xmlns:a16="http://schemas.microsoft.com/office/drawing/2014/main" id="{1152B2D4-9681-D429-74D2-4FBFA966941C}"/>
                  </a:ext>
                </a:extLst>
              </p:cNvPr>
              <p:cNvSpPr/>
              <p:nvPr/>
            </p:nvSpPr>
            <p:spPr>
              <a:xfrm rot="282320" flipH="1">
                <a:off x="8774517" y="4918684"/>
                <a:ext cx="922752" cy="1231833"/>
              </a:xfrm>
              <a:custGeom>
                <a:avLst/>
                <a:gdLst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20569 w 776240"/>
                  <a:gd name="connsiteY0" fmla="*/ 0 h 1499616"/>
                  <a:gd name="connsiteX1" fmla="*/ 776240 w 776240"/>
                  <a:gd name="connsiteY1" fmla="*/ 0 h 1499616"/>
                  <a:gd name="connsiteX2" fmla="*/ 776240 w 776240"/>
                  <a:gd name="connsiteY2" fmla="*/ 1499616 h 1499616"/>
                  <a:gd name="connsiteX3" fmla="*/ 20569 w 776240"/>
                  <a:gd name="connsiteY3" fmla="*/ 1499616 h 1499616"/>
                  <a:gd name="connsiteX4" fmla="*/ 20569 w 776240"/>
                  <a:gd name="connsiteY4" fmla="*/ 0 h 1499616"/>
                  <a:gd name="connsiteX0" fmla="*/ 20569 w 835845"/>
                  <a:gd name="connsiteY0" fmla="*/ 0 h 1499616"/>
                  <a:gd name="connsiteX1" fmla="*/ 776240 w 835845"/>
                  <a:gd name="connsiteY1" fmla="*/ 0 h 1499616"/>
                  <a:gd name="connsiteX2" fmla="*/ 776240 w 835845"/>
                  <a:gd name="connsiteY2" fmla="*/ 1499616 h 1499616"/>
                  <a:gd name="connsiteX3" fmla="*/ 20569 w 835845"/>
                  <a:gd name="connsiteY3" fmla="*/ 1499616 h 1499616"/>
                  <a:gd name="connsiteX4" fmla="*/ 20569 w 835845"/>
                  <a:gd name="connsiteY4" fmla="*/ 0 h 1499616"/>
                  <a:gd name="connsiteX0" fmla="*/ 20569 w 818819"/>
                  <a:gd name="connsiteY0" fmla="*/ 0 h 1499616"/>
                  <a:gd name="connsiteX1" fmla="*/ 776240 w 818819"/>
                  <a:gd name="connsiteY1" fmla="*/ 0 h 1499616"/>
                  <a:gd name="connsiteX2" fmla="*/ 684800 w 818819"/>
                  <a:gd name="connsiteY2" fmla="*/ 1493520 h 1499616"/>
                  <a:gd name="connsiteX3" fmla="*/ 20569 w 818819"/>
                  <a:gd name="connsiteY3" fmla="*/ 1499616 h 1499616"/>
                  <a:gd name="connsiteX4" fmla="*/ 20569 w 818819"/>
                  <a:gd name="connsiteY4" fmla="*/ 0 h 1499616"/>
                  <a:gd name="connsiteX0" fmla="*/ 20569 w 818819"/>
                  <a:gd name="connsiteY0" fmla="*/ 0 h 1547056"/>
                  <a:gd name="connsiteX1" fmla="*/ 776240 w 818819"/>
                  <a:gd name="connsiteY1" fmla="*/ 0 h 1547056"/>
                  <a:gd name="connsiteX2" fmla="*/ 684800 w 818819"/>
                  <a:gd name="connsiteY2" fmla="*/ 1493520 h 1547056"/>
                  <a:gd name="connsiteX3" fmla="*/ 20569 w 818819"/>
                  <a:gd name="connsiteY3" fmla="*/ 1499616 h 1547056"/>
                  <a:gd name="connsiteX4" fmla="*/ 20569 w 818819"/>
                  <a:gd name="connsiteY4" fmla="*/ 0 h 1547056"/>
                  <a:gd name="connsiteX0" fmla="*/ 20569 w 826508"/>
                  <a:gd name="connsiteY0" fmla="*/ 0 h 1499616"/>
                  <a:gd name="connsiteX1" fmla="*/ 776240 w 826508"/>
                  <a:gd name="connsiteY1" fmla="*/ 0 h 1499616"/>
                  <a:gd name="connsiteX2" fmla="*/ 733667 w 826508"/>
                  <a:gd name="connsiteY2" fmla="*/ 1170381 h 1499616"/>
                  <a:gd name="connsiteX3" fmla="*/ 20569 w 826508"/>
                  <a:gd name="connsiteY3" fmla="*/ 1499616 h 1499616"/>
                  <a:gd name="connsiteX4" fmla="*/ 20569 w 826508"/>
                  <a:gd name="connsiteY4" fmla="*/ 0 h 1499616"/>
                  <a:gd name="connsiteX0" fmla="*/ 20569 w 827210"/>
                  <a:gd name="connsiteY0" fmla="*/ 0 h 1499616"/>
                  <a:gd name="connsiteX1" fmla="*/ 776240 w 827210"/>
                  <a:gd name="connsiteY1" fmla="*/ 0 h 1499616"/>
                  <a:gd name="connsiteX2" fmla="*/ 737403 w 827210"/>
                  <a:gd name="connsiteY2" fmla="*/ 1192367 h 1499616"/>
                  <a:gd name="connsiteX3" fmla="*/ 20569 w 827210"/>
                  <a:gd name="connsiteY3" fmla="*/ 1499616 h 1499616"/>
                  <a:gd name="connsiteX4" fmla="*/ 20569 w 827210"/>
                  <a:gd name="connsiteY4" fmla="*/ 0 h 1499616"/>
                  <a:gd name="connsiteX0" fmla="*/ 20569 w 841645"/>
                  <a:gd name="connsiteY0" fmla="*/ 0 h 1499616"/>
                  <a:gd name="connsiteX1" fmla="*/ 776240 w 841645"/>
                  <a:gd name="connsiteY1" fmla="*/ 0 h 1499616"/>
                  <a:gd name="connsiteX2" fmla="*/ 737403 w 841645"/>
                  <a:gd name="connsiteY2" fmla="*/ 1192367 h 1499616"/>
                  <a:gd name="connsiteX3" fmla="*/ 20569 w 841645"/>
                  <a:gd name="connsiteY3" fmla="*/ 1499616 h 1499616"/>
                  <a:gd name="connsiteX4" fmla="*/ 20569 w 841645"/>
                  <a:gd name="connsiteY4" fmla="*/ 0 h 1499616"/>
                  <a:gd name="connsiteX0" fmla="*/ 20569 w 919569"/>
                  <a:gd name="connsiteY0" fmla="*/ 0 h 1499616"/>
                  <a:gd name="connsiteX1" fmla="*/ 874426 w 919569"/>
                  <a:gd name="connsiteY1" fmla="*/ 1012 h 1499616"/>
                  <a:gd name="connsiteX2" fmla="*/ 737403 w 919569"/>
                  <a:gd name="connsiteY2" fmla="*/ 1192367 h 1499616"/>
                  <a:gd name="connsiteX3" fmla="*/ 20569 w 919569"/>
                  <a:gd name="connsiteY3" fmla="*/ 1499616 h 1499616"/>
                  <a:gd name="connsiteX4" fmla="*/ 20569 w 919569"/>
                  <a:gd name="connsiteY4" fmla="*/ 0 h 1499616"/>
                  <a:gd name="connsiteX0" fmla="*/ 20569 w 875235"/>
                  <a:gd name="connsiteY0" fmla="*/ 0 h 1499616"/>
                  <a:gd name="connsiteX1" fmla="*/ 874426 w 875235"/>
                  <a:gd name="connsiteY1" fmla="*/ 1012 h 1499616"/>
                  <a:gd name="connsiteX2" fmla="*/ 737403 w 875235"/>
                  <a:gd name="connsiteY2" fmla="*/ 1192367 h 1499616"/>
                  <a:gd name="connsiteX3" fmla="*/ 20569 w 875235"/>
                  <a:gd name="connsiteY3" fmla="*/ 1499616 h 1499616"/>
                  <a:gd name="connsiteX4" fmla="*/ 20569 w 875235"/>
                  <a:gd name="connsiteY4" fmla="*/ 0 h 1499616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338221"/>
                  <a:gd name="connsiteX1" fmla="*/ 901699 w 902508"/>
                  <a:gd name="connsiteY1" fmla="*/ 78974 h 1338221"/>
                  <a:gd name="connsiteX2" fmla="*/ 764676 w 902508"/>
                  <a:gd name="connsiteY2" fmla="*/ 1270329 h 1338221"/>
                  <a:gd name="connsiteX3" fmla="*/ 38391 w 902508"/>
                  <a:gd name="connsiteY3" fmla="*/ 1318393 h 1338221"/>
                  <a:gd name="connsiteX4" fmla="*/ 0 w 902508"/>
                  <a:gd name="connsiteY4" fmla="*/ 0 h 1338221"/>
                  <a:gd name="connsiteX0" fmla="*/ 0 w 902508"/>
                  <a:gd name="connsiteY0" fmla="*/ 0 h 1419679"/>
                  <a:gd name="connsiteX1" fmla="*/ 901699 w 902508"/>
                  <a:gd name="connsiteY1" fmla="*/ 78974 h 1419679"/>
                  <a:gd name="connsiteX2" fmla="*/ 764676 w 902508"/>
                  <a:gd name="connsiteY2" fmla="*/ 1270329 h 1419679"/>
                  <a:gd name="connsiteX3" fmla="*/ 136321 w 902508"/>
                  <a:gd name="connsiteY3" fmla="*/ 1419679 h 1419679"/>
                  <a:gd name="connsiteX4" fmla="*/ 0 w 902508"/>
                  <a:gd name="connsiteY4" fmla="*/ 0 h 1419679"/>
                  <a:gd name="connsiteX0" fmla="*/ 0 w 866365"/>
                  <a:gd name="connsiteY0" fmla="*/ 0 h 1546267"/>
                  <a:gd name="connsiteX1" fmla="*/ 865556 w 866365"/>
                  <a:gd name="connsiteY1" fmla="*/ 205562 h 1546267"/>
                  <a:gd name="connsiteX2" fmla="*/ 728533 w 866365"/>
                  <a:gd name="connsiteY2" fmla="*/ 1396917 h 1546267"/>
                  <a:gd name="connsiteX3" fmla="*/ 100178 w 866365"/>
                  <a:gd name="connsiteY3" fmla="*/ 1546267 h 1546267"/>
                  <a:gd name="connsiteX4" fmla="*/ 0 w 866365"/>
                  <a:gd name="connsiteY4" fmla="*/ 0 h 1546267"/>
                  <a:gd name="connsiteX0" fmla="*/ 0 w 824778"/>
                  <a:gd name="connsiteY0" fmla="*/ 0 h 1546267"/>
                  <a:gd name="connsiteX1" fmla="*/ 823198 w 824778"/>
                  <a:gd name="connsiteY1" fmla="*/ 125936 h 1546267"/>
                  <a:gd name="connsiteX2" fmla="*/ 728533 w 824778"/>
                  <a:gd name="connsiteY2" fmla="*/ 1396917 h 1546267"/>
                  <a:gd name="connsiteX3" fmla="*/ 100178 w 824778"/>
                  <a:gd name="connsiteY3" fmla="*/ 1546267 h 1546267"/>
                  <a:gd name="connsiteX4" fmla="*/ 0 w 824778"/>
                  <a:gd name="connsiteY4" fmla="*/ 0 h 1546267"/>
                  <a:gd name="connsiteX0" fmla="*/ 0 w 824778"/>
                  <a:gd name="connsiteY0" fmla="*/ 0 h 1565831"/>
                  <a:gd name="connsiteX1" fmla="*/ 823198 w 824778"/>
                  <a:gd name="connsiteY1" fmla="*/ 125936 h 1565831"/>
                  <a:gd name="connsiteX2" fmla="*/ 728533 w 824778"/>
                  <a:gd name="connsiteY2" fmla="*/ 1396917 h 1565831"/>
                  <a:gd name="connsiteX3" fmla="*/ 100178 w 824778"/>
                  <a:gd name="connsiteY3" fmla="*/ 1546267 h 1565831"/>
                  <a:gd name="connsiteX4" fmla="*/ 0 w 824778"/>
                  <a:gd name="connsiteY4" fmla="*/ 0 h 1565831"/>
                  <a:gd name="connsiteX0" fmla="*/ 0 w 824778"/>
                  <a:gd name="connsiteY0" fmla="*/ 0 h 1596225"/>
                  <a:gd name="connsiteX1" fmla="*/ 823198 w 824778"/>
                  <a:gd name="connsiteY1" fmla="*/ 125936 h 1596225"/>
                  <a:gd name="connsiteX2" fmla="*/ 728533 w 824778"/>
                  <a:gd name="connsiteY2" fmla="*/ 1396917 h 1596225"/>
                  <a:gd name="connsiteX3" fmla="*/ 100178 w 824778"/>
                  <a:gd name="connsiteY3" fmla="*/ 1546267 h 1596225"/>
                  <a:gd name="connsiteX4" fmla="*/ 0 w 824778"/>
                  <a:gd name="connsiteY4" fmla="*/ 0 h 1596225"/>
                  <a:gd name="connsiteX0" fmla="*/ 0 w 846606"/>
                  <a:gd name="connsiteY0" fmla="*/ 0 h 1633846"/>
                  <a:gd name="connsiteX1" fmla="*/ 823198 w 846606"/>
                  <a:gd name="connsiteY1" fmla="*/ 125936 h 1633846"/>
                  <a:gd name="connsiteX2" fmla="*/ 808015 w 846606"/>
                  <a:gd name="connsiteY2" fmla="*/ 1479371 h 1633846"/>
                  <a:gd name="connsiteX3" fmla="*/ 100178 w 846606"/>
                  <a:gd name="connsiteY3" fmla="*/ 1546267 h 1633846"/>
                  <a:gd name="connsiteX4" fmla="*/ 0 w 846606"/>
                  <a:gd name="connsiteY4" fmla="*/ 0 h 1633846"/>
                  <a:gd name="connsiteX0" fmla="*/ 0 w 846606"/>
                  <a:gd name="connsiteY0" fmla="*/ 0 h 1621471"/>
                  <a:gd name="connsiteX1" fmla="*/ 823198 w 846606"/>
                  <a:gd name="connsiteY1" fmla="*/ 125936 h 1621471"/>
                  <a:gd name="connsiteX2" fmla="*/ 808015 w 846606"/>
                  <a:gd name="connsiteY2" fmla="*/ 1479371 h 1621471"/>
                  <a:gd name="connsiteX3" fmla="*/ 191657 w 846606"/>
                  <a:gd name="connsiteY3" fmla="*/ 1516595 h 1621471"/>
                  <a:gd name="connsiteX4" fmla="*/ 0 w 846606"/>
                  <a:gd name="connsiteY4" fmla="*/ 0 h 1621471"/>
                  <a:gd name="connsiteX0" fmla="*/ 0 w 846606"/>
                  <a:gd name="connsiteY0" fmla="*/ 0 h 1633472"/>
                  <a:gd name="connsiteX1" fmla="*/ 823198 w 846606"/>
                  <a:gd name="connsiteY1" fmla="*/ 125936 h 1633472"/>
                  <a:gd name="connsiteX2" fmla="*/ 808015 w 846606"/>
                  <a:gd name="connsiteY2" fmla="*/ 1479371 h 1633472"/>
                  <a:gd name="connsiteX3" fmla="*/ 191657 w 846606"/>
                  <a:gd name="connsiteY3" fmla="*/ 1516595 h 1633472"/>
                  <a:gd name="connsiteX4" fmla="*/ 0 w 846606"/>
                  <a:gd name="connsiteY4" fmla="*/ 0 h 1633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6606" h="1633472">
                    <a:moveTo>
                      <a:pt x="0" y="0"/>
                    </a:moveTo>
                    <a:lnTo>
                      <a:pt x="823198" y="125936"/>
                    </a:lnTo>
                    <a:cubicBezTo>
                      <a:pt x="832712" y="571156"/>
                      <a:pt x="878521" y="1258679"/>
                      <a:pt x="808015" y="1479371"/>
                    </a:cubicBezTo>
                    <a:cubicBezTo>
                      <a:pt x="551744" y="1730491"/>
                      <a:pt x="349006" y="1623484"/>
                      <a:pt x="191657" y="1516595"/>
                    </a:cubicBezTo>
                    <a:cubicBezTo>
                      <a:pt x="81929" y="1028915"/>
                      <a:pt x="184739" y="450462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2" name="Rettangolo 73">
                <a:extLst>
                  <a:ext uri="{FF2B5EF4-FFF2-40B4-BE49-F238E27FC236}">
                    <a16:creationId xmlns:a16="http://schemas.microsoft.com/office/drawing/2014/main" id="{6DFF3EA1-D474-04B0-EEFD-BB136E5DB056}"/>
                  </a:ext>
                </a:extLst>
              </p:cNvPr>
              <p:cNvSpPr/>
              <p:nvPr/>
            </p:nvSpPr>
            <p:spPr>
              <a:xfrm rot="230045">
                <a:off x="9076149" y="5519705"/>
                <a:ext cx="309837" cy="620832"/>
              </a:xfrm>
              <a:custGeom>
                <a:avLst/>
                <a:gdLst>
                  <a:gd name="connsiteX0" fmla="*/ 0 w 332697"/>
                  <a:gd name="connsiteY0" fmla="*/ 0 h 590959"/>
                  <a:gd name="connsiteX1" fmla="*/ 33269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2217 w 332697"/>
                  <a:gd name="connsiteY1" fmla="*/ 3048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602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23706 h 614665"/>
                  <a:gd name="connsiteX1" fmla="*/ 306027 w 332697"/>
                  <a:gd name="connsiteY1" fmla="*/ 23706 h 614665"/>
                  <a:gd name="connsiteX2" fmla="*/ 332697 w 332697"/>
                  <a:gd name="connsiteY2" fmla="*/ 614665 h 614665"/>
                  <a:gd name="connsiteX3" fmla="*/ 0 w 332697"/>
                  <a:gd name="connsiteY3" fmla="*/ 614665 h 614665"/>
                  <a:gd name="connsiteX4" fmla="*/ 0 w 332697"/>
                  <a:gd name="connsiteY4" fmla="*/ 23706 h 614665"/>
                  <a:gd name="connsiteX0" fmla="*/ 0 w 332697"/>
                  <a:gd name="connsiteY0" fmla="*/ 34524 h 625483"/>
                  <a:gd name="connsiteX1" fmla="*/ 306027 w 332697"/>
                  <a:gd name="connsiteY1" fmla="*/ 34524 h 625483"/>
                  <a:gd name="connsiteX2" fmla="*/ 332697 w 332697"/>
                  <a:gd name="connsiteY2" fmla="*/ 625483 h 625483"/>
                  <a:gd name="connsiteX3" fmla="*/ 0 w 332697"/>
                  <a:gd name="connsiteY3" fmla="*/ 625483 h 625483"/>
                  <a:gd name="connsiteX4" fmla="*/ 0 w 332697"/>
                  <a:gd name="connsiteY4" fmla="*/ 34524 h 625483"/>
                  <a:gd name="connsiteX0" fmla="*/ 0 w 306027"/>
                  <a:gd name="connsiteY0" fmla="*/ 34524 h 625483"/>
                  <a:gd name="connsiteX1" fmla="*/ 306027 w 306027"/>
                  <a:gd name="connsiteY1" fmla="*/ 34524 h 625483"/>
                  <a:gd name="connsiteX2" fmla="*/ 302217 w 306027"/>
                  <a:gd name="connsiteY2" fmla="*/ 614053 h 625483"/>
                  <a:gd name="connsiteX3" fmla="*/ 0 w 306027"/>
                  <a:gd name="connsiteY3" fmla="*/ 625483 h 625483"/>
                  <a:gd name="connsiteX4" fmla="*/ 0 w 306027"/>
                  <a:gd name="connsiteY4" fmla="*/ 34524 h 625483"/>
                  <a:gd name="connsiteX0" fmla="*/ 0 w 302217"/>
                  <a:gd name="connsiteY0" fmla="*/ 5802 h 596761"/>
                  <a:gd name="connsiteX1" fmla="*/ 264117 w 302217"/>
                  <a:gd name="connsiteY1" fmla="*/ 181062 h 596761"/>
                  <a:gd name="connsiteX2" fmla="*/ 302217 w 302217"/>
                  <a:gd name="connsiteY2" fmla="*/ 585331 h 596761"/>
                  <a:gd name="connsiteX3" fmla="*/ 0 w 302217"/>
                  <a:gd name="connsiteY3" fmla="*/ 596761 h 596761"/>
                  <a:gd name="connsiteX4" fmla="*/ 0 w 302217"/>
                  <a:gd name="connsiteY4" fmla="*/ 5802 h 596761"/>
                  <a:gd name="connsiteX0" fmla="*/ 0 w 309837"/>
                  <a:gd name="connsiteY0" fmla="*/ 32444 h 623403"/>
                  <a:gd name="connsiteX1" fmla="*/ 309837 w 309837"/>
                  <a:gd name="connsiteY1" fmla="*/ 36254 h 623403"/>
                  <a:gd name="connsiteX2" fmla="*/ 302217 w 309837"/>
                  <a:gd name="connsiteY2" fmla="*/ 611973 h 623403"/>
                  <a:gd name="connsiteX3" fmla="*/ 0 w 309837"/>
                  <a:gd name="connsiteY3" fmla="*/ 623403 h 623403"/>
                  <a:gd name="connsiteX4" fmla="*/ 0 w 309837"/>
                  <a:gd name="connsiteY4" fmla="*/ 32444 h 623403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302217 w 309837"/>
                  <a:gd name="connsiteY2" fmla="*/ 607119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285738 w 309837"/>
                  <a:gd name="connsiteY2" fmla="*/ 589131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6766"/>
                  <a:gd name="connsiteX1" fmla="*/ 309837 w 309837"/>
                  <a:gd name="connsiteY1" fmla="*/ 31400 h 616766"/>
                  <a:gd name="connsiteX2" fmla="*/ 285738 w 309837"/>
                  <a:gd name="connsiteY2" fmla="*/ 589131 h 616766"/>
                  <a:gd name="connsiteX3" fmla="*/ 26610 w 309837"/>
                  <a:gd name="connsiteY3" fmla="*/ 616766 h 616766"/>
                  <a:gd name="connsiteX4" fmla="*/ 0 w 309837"/>
                  <a:gd name="connsiteY4" fmla="*/ 39020 h 616766"/>
                  <a:gd name="connsiteX0" fmla="*/ 0 w 309837"/>
                  <a:gd name="connsiteY0" fmla="*/ 39020 h 628935"/>
                  <a:gd name="connsiteX1" fmla="*/ 309837 w 309837"/>
                  <a:gd name="connsiteY1" fmla="*/ 31400 h 628935"/>
                  <a:gd name="connsiteX2" fmla="*/ 285738 w 309837"/>
                  <a:gd name="connsiteY2" fmla="*/ 589131 h 628935"/>
                  <a:gd name="connsiteX3" fmla="*/ 15967 w 309837"/>
                  <a:gd name="connsiteY3" fmla="*/ 628935 h 628935"/>
                  <a:gd name="connsiteX4" fmla="*/ 0 w 309837"/>
                  <a:gd name="connsiteY4" fmla="*/ 39020 h 628935"/>
                  <a:gd name="connsiteX0" fmla="*/ 0 w 309837"/>
                  <a:gd name="connsiteY0" fmla="*/ 39020 h 613984"/>
                  <a:gd name="connsiteX1" fmla="*/ 309837 w 309837"/>
                  <a:gd name="connsiteY1" fmla="*/ 31400 h 613984"/>
                  <a:gd name="connsiteX2" fmla="*/ 285738 w 309837"/>
                  <a:gd name="connsiteY2" fmla="*/ 589131 h 613984"/>
                  <a:gd name="connsiteX3" fmla="*/ 11146 w 309837"/>
                  <a:gd name="connsiteY3" fmla="*/ 613984 h 613984"/>
                  <a:gd name="connsiteX4" fmla="*/ 0 w 309837"/>
                  <a:gd name="connsiteY4" fmla="*/ 39020 h 613984"/>
                  <a:gd name="connsiteX0" fmla="*/ 0 w 309837"/>
                  <a:gd name="connsiteY0" fmla="*/ 39020 h 621034"/>
                  <a:gd name="connsiteX1" fmla="*/ 309837 w 309837"/>
                  <a:gd name="connsiteY1" fmla="*/ 31400 h 621034"/>
                  <a:gd name="connsiteX2" fmla="*/ 285738 w 309837"/>
                  <a:gd name="connsiteY2" fmla="*/ 589131 h 621034"/>
                  <a:gd name="connsiteX3" fmla="*/ 11146 w 309837"/>
                  <a:gd name="connsiteY3" fmla="*/ 613984 h 621034"/>
                  <a:gd name="connsiteX4" fmla="*/ 0 w 309837"/>
                  <a:gd name="connsiteY4" fmla="*/ 39020 h 621034"/>
                  <a:gd name="connsiteX0" fmla="*/ 0 w 309837"/>
                  <a:gd name="connsiteY0" fmla="*/ 39020 h 622514"/>
                  <a:gd name="connsiteX1" fmla="*/ 309837 w 309837"/>
                  <a:gd name="connsiteY1" fmla="*/ 31400 h 622514"/>
                  <a:gd name="connsiteX2" fmla="*/ 285738 w 309837"/>
                  <a:gd name="connsiteY2" fmla="*/ 589131 h 622514"/>
                  <a:gd name="connsiteX3" fmla="*/ 11146 w 309837"/>
                  <a:gd name="connsiteY3" fmla="*/ 613984 h 622514"/>
                  <a:gd name="connsiteX4" fmla="*/ 0 w 309837"/>
                  <a:gd name="connsiteY4" fmla="*/ 39020 h 622514"/>
                  <a:gd name="connsiteX0" fmla="*/ 0 w 309837"/>
                  <a:gd name="connsiteY0" fmla="*/ 39020 h 621198"/>
                  <a:gd name="connsiteX1" fmla="*/ 309837 w 309837"/>
                  <a:gd name="connsiteY1" fmla="*/ 31400 h 621198"/>
                  <a:gd name="connsiteX2" fmla="*/ 304236 w 309837"/>
                  <a:gd name="connsiteY2" fmla="*/ 580254 h 621198"/>
                  <a:gd name="connsiteX3" fmla="*/ 11146 w 309837"/>
                  <a:gd name="connsiteY3" fmla="*/ 613984 h 621198"/>
                  <a:gd name="connsiteX4" fmla="*/ 0 w 309837"/>
                  <a:gd name="connsiteY4" fmla="*/ 39020 h 621198"/>
                  <a:gd name="connsiteX0" fmla="*/ 0 w 309837"/>
                  <a:gd name="connsiteY0" fmla="*/ 39020 h 620832"/>
                  <a:gd name="connsiteX1" fmla="*/ 309837 w 309837"/>
                  <a:gd name="connsiteY1" fmla="*/ 31400 h 620832"/>
                  <a:gd name="connsiteX2" fmla="*/ 292577 w 309837"/>
                  <a:gd name="connsiteY2" fmla="*/ 577217 h 620832"/>
                  <a:gd name="connsiteX3" fmla="*/ 11146 w 309837"/>
                  <a:gd name="connsiteY3" fmla="*/ 613984 h 620832"/>
                  <a:gd name="connsiteX4" fmla="*/ 0 w 309837"/>
                  <a:gd name="connsiteY4" fmla="*/ 39020 h 620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9837" h="620832">
                    <a:moveTo>
                      <a:pt x="0" y="39020"/>
                    </a:moveTo>
                    <a:cubicBezTo>
                      <a:pt x="109629" y="920"/>
                      <a:pt x="162108" y="-21940"/>
                      <a:pt x="309837" y="31400"/>
                    </a:cubicBezTo>
                    <a:lnTo>
                      <a:pt x="292577" y="577217"/>
                    </a:lnTo>
                    <a:cubicBezTo>
                      <a:pt x="205612" y="596651"/>
                      <a:pt x="93311" y="636876"/>
                      <a:pt x="11146" y="613984"/>
                    </a:cubicBezTo>
                    <a:lnTo>
                      <a:pt x="0" y="3902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56" name="Ovale 55">
              <a:extLst>
                <a:ext uri="{FF2B5EF4-FFF2-40B4-BE49-F238E27FC236}">
                  <a16:creationId xmlns:a16="http://schemas.microsoft.com/office/drawing/2014/main" id="{C8499188-7887-130A-27B1-5FFF866458D2}"/>
                </a:ext>
              </a:extLst>
            </p:cNvPr>
            <p:cNvSpPr/>
            <p:nvPr/>
          </p:nvSpPr>
          <p:spPr>
            <a:xfrm rot="556420">
              <a:off x="7186720" y="5748667"/>
              <a:ext cx="772156" cy="24422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7" name="Rettangolo 70">
              <a:extLst>
                <a:ext uri="{FF2B5EF4-FFF2-40B4-BE49-F238E27FC236}">
                  <a16:creationId xmlns:a16="http://schemas.microsoft.com/office/drawing/2014/main" id="{6E348F49-66A0-6657-1374-542E862368A8}"/>
                </a:ext>
              </a:extLst>
            </p:cNvPr>
            <p:cNvSpPr/>
            <p:nvPr/>
          </p:nvSpPr>
          <p:spPr>
            <a:xfrm rot="767930">
              <a:off x="7238988" y="4646225"/>
              <a:ext cx="930846" cy="1276261"/>
            </a:xfrm>
            <a:custGeom>
              <a:avLst/>
              <a:gdLst>
                <a:gd name="connsiteX0" fmla="*/ 0 w 755671"/>
                <a:gd name="connsiteY0" fmla="*/ 0 h 1499616"/>
                <a:gd name="connsiteX1" fmla="*/ 755671 w 755671"/>
                <a:gd name="connsiteY1" fmla="*/ 0 h 1499616"/>
                <a:gd name="connsiteX2" fmla="*/ 755671 w 755671"/>
                <a:gd name="connsiteY2" fmla="*/ 1499616 h 1499616"/>
                <a:gd name="connsiteX3" fmla="*/ 0 w 755671"/>
                <a:gd name="connsiteY3" fmla="*/ 1499616 h 1499616"/>
                <a:gd name="connsiteX4" fmla="*/ 0 w 755671"/>
                <a:gd name="connsiteY4" fmla="*/ 0 h 1499616"/>
                <a:gd name="connsiteX0" fmla="*/ 0 w 755671"/>
                <a:gd name="connsiteY0" fmla="*/ 0 h 1499616"/>
                <a:gd name="connsiteX1" fmla="*/ 755671 w 755671"/>
                <a:gd name="connsiteY1" fmla="*/ 0 h 1499616"/>
                <a:gd name="connsiteX2" fmla="*/ 755671 w 755671"/>
                <a:gd name="connsiteY2" fmla="*/ 1499616 h 1499616"/>
                <a:gd name="connsiteX3" fmla="*/ 0 w 755671"/>
                <a:gd name="connsiteY3" fmla="*/ 1499616 h 1499616"/>
                <a:gd name="connsiteX4" fmla="*/ 0 w 755671"/>
                <a:gd name="connsiteY4" fmla="*/ 0 h 1499616"/>
                <a:gd name="connsiteX0" fmla="*/ 20569 w 776240"/>
                <a:gd name="connsiteY0" fmla="*/ 0 h 1499616"/>
                <a:gd name="connsiteX1" fmla="*/ 776240 w 776240"/>
                <a:gd name="connsiteY1" fmla="*/ 0 h 1499616"/>
                <a:gd name="connsiteX2" fmla="*/ 776240 w 776240"/>
                <a:gd name="connsiteY2" fmla="*/ 1499616 h 1499616"/>
                <a:gd name="connsiteX3" fmla="*/ 20569 w 776240"/>
                <a:gd name="connsiteY3" fmla="*/ 1499616 h 1499616"/>
                <a:gd name="connsiteX4" fmla="*/ 20569 w 776240"/>
                <a:gd name="connsiteY4" fmla="*/ 0 h 1499616"/>
                <a:gd name="connsiteX0" fmla="*/ 20569 w 835845"/>
                <a:gd name="connsiteY0" fmla="*/ 0 h 1499616"/>
                <a:gd name="connsiteX1" fmla="*/ 776240 w 835845"/>
                <a:gd name="connsiteY1" fmla="*/ 0 h 1499616"/>
                <a:gd name="connsiteX2" fmla="*/ 776240 w 835845"/>
                <a:gd name="connsiteY2" fmla="*/ 1499616 h 1499616"/>
                <a:gd name="connsiteX3" fmla="*/ 20569 w 835845"/>
                <a:gd name="connsiteY3" fmla="*/ 1499616 h 1499616"/>
                <a:gd name="connsiteX4" fmla="*/ 20569 w 835845"/>
                <a:gd name="connsiteY4" fmla="*/ 0 h 1499616"/>
                <a:gd name="connsiteX0" fmla="*/ 20569 w 818819"/>
                <a:gd name="connsiteY0" fmla="*/ 0 h 1499616"/>
                <a:gd name="connsiteX1" fmla="*/ 776240 w 818819"/>
                <a:gd name="connsiteY1" fmla="*/ 0 h 1499616"/>
                <a:gd name="connsiteX2" fmla="*/ 684800 w 818819"/>
                <a:gd name="connsiteY2" fmla="*/ 1493520 h 1499616"/>
                <a:gd name="connsiteX3" fmla="*/ 20569 w 818819"/>
                <a:gd name="connsiteY3" fmla="*/ 1499616 h 1499616"/>
                <a:gd name="connsiteX4" fmla="*/ 20569 w 818819"/>
                <a:gd name="connsiteY4" fmla="*/ 0 h 1499616"/>
                <a:gd name="connsiteX0" fmla="*/ 20569 w 818819"/>
                <a:gd name="connsiteY0" fmla="*/ 0 h 1547056"/>
                <a:gd name="connsiteX1" fmla="*/ 776240 w 818819"/>
                <a:gd name="connsiteY1" fmla="*/ 0 h 1547056"/>
                <a:gd name="connsiteX2" fmla="*/ 684800 w 818819"/>
                <a:gd name="connsiteY2" fmla="*/ 1493520 h 1547056"/>
                <a:gd name="connsiteX3" fmla="*/ 20569 w 818819"/>
                <a:gd name="connsiteY3" fmla="*/ 1499616 h 1547056"/>
                <a:gd name="connsiteX4" fmla="*/ 20569 w 818819"/>
                <a:gd name="connsiteY4" fmla="*/ 0 h 1547056"/>
                <a:gd name="connsiteX0" fmla="*/ 20569 w 826508"/>
                <a:gd name="connsiteY0" fmla="*/ 0 h 1499616"/>
                <a:gd name="connsiteX1" fmla="*/ 776240 w 826508"/>
                <a:gd name="connsiteY1" fmla="*/ 0 h 1499616"/>
                <a:gd name="connsiteX2" fmla="*/ 733667 w 826508"/>
                <a:gd name="connsiteY2" fmla="*/ 1170381 h 1499616"/>
                <a:gd name="connsiteX3" fmla="*/ 20569 w 826508"/>
                <a:gd name="connsiteY3" fmla="*/ 1499616 h 1499616"/>
                <a:gd name="connsiteX4" fmla="*/ 20569 w 826508"/>
                <a:gd name="connsiteY4" fmla="*/ 0 h 1499616"/>
                <a:gd name="connsiteX0" fmla="*/ 20569 w 827210"/>
                <a:gd name="connsiteY0" fmla="*/ 0 h 1499616"/>
                <a:gd name="connsiteX1" fmla="*/ 776240 w 827210"/>
                <a:gd name="connsiteY1" fmla="*/ 0 h 1499616"/>
                <a:gd name="connsiteX2" fmla="*/ 737403 w 827210"/>
                <a:gd name="connsiteY2" fmla="*/ 1192367 h 1499616"/>
                <a:gd name="connsiteX3" fmla="*/ 20569 w 827210"/>
                <a:gd name="connsiteY3" fmla="*/ 1499616 h 1499616"/>
                <a:gd name="connsiteX4" fmla="*/ 20569 w 827210"/>
                <a:gd name="connsiteY4" fmla="*/ 0 h 1499616"/>
                <a:gd name="connsiteX0" fmla="*/ 20569 w 841645"/>
                <a:gd name="connsiteY0" fmla="*/ 0 h 1499616"/>
                <a:gd name="connsiteX1" fmla="*/ 776240 w 841645"/>
                <a:gd name="connsiteY1" fmla="*/ 0 h 1499616"/>
                <a:gd name="connsiteX2" fmla="*/ 737403 w 841645"/>
                <a:gd name="connsiteY2" fmla="*/ 1192367 h 1499616"/>
                <a:gd name="connsiteX3" fmla="*/ 20569 w 841645"/>
                <a:gd name="connsiteY3" fmla="*/ 1499616 h 1499616"/>
                <a:gd name="connsiteX4" fmla="*/ 20569 w 841645"/>
                <a:gd name="connsiteY4" fmla="*/ 0 h 1499616"/>
                <a:gd name="connsiteX0" fmla="*/ 20569 w 919569"/>
                <a:gd name="connsiteY0" fmla="*/ 0 h 1499616"/>
                <a:gd name="connsiteX1" fmla="*/ 874426 w 919569"/>
                <a:gd name="connsiteY1" fmla="*/ 1012 h 1499616"/>
                <a:gd name="connsiteX2" fmla="*/ 737403 w 919569"/>
                <a:gd name="connsiteY2" fmla="*/ 1192367 h 1499616"/>
                <a:gd name="connsiteX3" fmla="*/ 20569 w 919569"/>
                <a:gd name="connsiteY3" fmla="*/ 1499616 h 1499616"/>
                <a:gd name="connsiteX4" fmla="*/ 20569 w 919569"/>
                <a:gd name="connsiteY4" fmla="*/ 0 h 1499616"/>
                <a:gd name="connsiteX0" fmla="*/ 20569 w 875235"/>
                <a:gd name="connsiteY0" fmla="*/ 0 h 1499616"/>
                <a:gd name="connsiteX1" fmla="*/ 874426 w 875235"/>
                <a:gd name="connsiteY1" fmla="*/ 1012 h 1499616"/>
                <a:gd name="connsiteX2" fmla="*/ 737403 w 875235"/>
                <a:gd name="connsiteY2" fmla="*/ 1192367 h 1499616"/>
                <a:gd name="connsiteX3" fmla="*/ 20569 w 875235"/>
                <a:gd name="connsiteY3" fmla="*/ 1499616 h 1499616"/>
                <a:gd name="connsiteX4" fmla="*/ 20569 w 875235"/>
                <a:gd name="connsiteY4" fmla="*/ 0 h 1499616"/>
                <a:gd name="connsiteX0" fmla="*/ 0 w 902508"/>
                <a:gd name="connsiteY0" fmla="*/ 0 h 1577578"/>
                <a:gd name="connsiteX1" fmla="*/ 901699 w 902508"/>
                <a:gd name="connsiteY1" fmla="*/ 78974 h 1577578"/>
                <a:gd name="connsiteX2" fmla="*/ 764676 w 902508"/>
                <a:gd name="connsiteY2" fmla="*/ 1270329 h 1577578"/>
                <a:gd name="connsiteX3" fmla="*/ 47842 w 902508"/>
                <a:gd name="connsiteY3" fmla="*/ 1577578 h 1577578"/>
                <a:gd name="connsiteX4" fmla="*/ 0 w 902508"/>
                <a:gd name="connsiteY4" fmla="*/ 0 h 1577578"/>
                <a:gd name="connsiteX0" fmla="*/ 0 w 902508"/>
                <a:gd name="connsiteY0" fmla="*/ 0 h 1577578"/>
                <a:gd name="connsiteX1" fmla="*/ 901699 w 902508"/>
                <a:gd name="connsiteY1" fmla="*/ 78974 h 1577578"/>
                <a:gd name="connsiteX2" fmla="*/ 764676 w 902508"/>
                <a:gd name="connsiteY2" fmla="*/ 1270329 h 1577578"/>
                <a:gd name="connsiteX3" fmla="*/ 47842 w 902508"/>
                <a:gd name="connsiteY3" fmla="*/ 1577578 h 1577578"/>
                <a:gd name="connsiteX4" fmla="*/ 0 w 902508"/>
                <a:gd name="connsiteY4" fmla="*/ 0 h 1577578"/>
                <a:gd name="connsiteX0" fmla="*/ 0 w 902508"/>
                <a:gd name="connsiteY0" fmla="*/ 0 h 1338221"/>
                <a:gd name="connsiteX1" fmla="*/ 901699 w 902508"/>
                <a:gd name="connsiteY1" fmla="*/ 78974 h 1338221"/>
                <a:gd name="connsiteX2" fmla="*/ 764676 w 902508"/>
                <a:gd name="connsiteY2" fmla="*/ 1270329 h 1338221"/>
                <a:gd name="connsiteX3" fmla="*/ 38391 w 902508"/>
                <a:gd name="connsiteY3" fmla="*/ 1318393 h 1338221"/>
                <a:gd name="connsiteX4" fmla="*/ 0 w 902508"/>
                <a:gd name="connsiteY4" fmla="*/ 0 h 1338221"/>
                <a:gd name="connsiteX0" fmla="*/ 0 w 902508"/>
                <a:gd name="connsiteY0" fmla="*/ 0 h 1419679"/>
                <a:gd name="connsiteX1" fmla="*/ 901699 w 902508"/>
                <a:gd name="connsiteY1" fmla="*/ 78974 h 1419679"/>
                <a:gd name="connsiteX2" fmla="*/ 764676 w 902508"/>
                <a:gd name="connsiteY2" fmla="*/ 1270329 h 1419679"/>
                <a:gd name="connsiteX3" fmla="*/ 136321 w 902508"/>
                <a:gd name="connsiteY3" fmla="*/ 1419679 h 1419679"/>
                <a:gd name="connsiteX4" fmla="*/ 0 w 902508"/>
                <a:gd name="connsiteY4" fmla="*/ 0 h 1419679"/>
                <a:gd name="connsiteX0" fmla="*/ 0 w 866365"/>
                <a:gd name="connsiteY0" fmla="*/ 0 h 1546267"/>
                <a:gd name="connsiteX1" fmla="*/ 865556 w 866365"/>
                <a:gd name="connsiteY1" fmla="*/ 205562 h 1546267"/>
                <a:gd name="connsiteX2" fmla="*/ 728533 w 866365"/>
                <a:gd name="connsiteY2" fmla="*/ 1396917 h 1546267"/>
                <a:gd name="connsiteX3" fmla="*/ 100178 w 866365"/>
                <a:gd name="connsiteY3" fmla="*/ 1546267 h 1546267"/>
                <a:gd name="connsiteX4" fmla="*/ 0 w 866365"/>
                <a:gd name="connsiteY4" fmla="*/ 0 h 1546267"/>
                <a:gd name="connsiteX0" fmla="*/ 0 w 824778"/>
                <a:gd name="connsiteY0" fmla="*/ 0 h 1546267"/>
                <a:gd name="connsiteX1" fmla="*/ 823198 w 824778"/>
                <a:gd name="connsiteY1" fmla="*/ 125936 h 1546267"/>
                <a:gd name="connsiteX2" fmla="*/ 728533 w 824778"/>
                <a:gd name="connsiteY2" fmla="*/ 1396917 h 1546267"/>
                <a:gd name="connsiteX3" fmla="*/ 100178 w 824778"/>
                <a:gd name="connsiteY3" fmla="*/ 1546267 h 1546267"/>
                <a:gd name="connsiteX4" fmla="*/ 0 w 824778"/>
                <a:gd name="connsiteY4" fmla="*/ 0 h 1546267"/>
                <a:gd name="connsiteX0" fmla="*/ 0 w 824778"/>
                <a:gd name="connsiteY0" fmla="*/ 0 h 1565831"/>
                <a:gd name="connsiteX1" fmla="*/ 823198 w 824778"/>
                <a:gd name="connsiteY1" fmla="*/ 125936 h 1565831"/>
                <a:gd name="connsiteX2" fmla="*/ 728533 w 824778"/>
                <a:gd name="connsiteY2" fmla="*/ 1396917 h 1565831"/>
                <a:gd name="connsiteX3" fmla="*/ 100178 w 824778"/>
                <a:gd name="connsiteY3" fmla="*/ 1546267 h 1565831"/>
                <a:gd name="connsiteX4" fmla="*/ 0 w 824778"/>
                <a:gd name="connsiteY4" fmla="*/ 0 h 1565831"/>
                <a:gd name="connsiteX0" fmla="*/ 0 w 824778"/>
                <a:gd name="connsiteY0" fmla="*/ 0 h 1596225"/>
                <a:gd name="connsiteX1" fmla="*/ 823198 w 824778"/>
                <a:gd name="connsiteY1" fmla="*/ 125936 h 1596225"/>
                <a:gd name="connsiteX2" fmla="*/ 728533 w 824778"/>
                <a:gd name="connsiteY2" fmla="*/ 1396917 h 1596225"/>
                <a:gd name="connsiteX3" fmla="*/ 100178 w 824778"/>
                <a:gd name="connsiteY3" fmla="*/ 1546267 h 1596225"/>
                <a:gd name="connsiteX4" fmla="*/ 0 w 824778"/>
                <a:gd name="connsiteY4" fmla="*/ 0 h 159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778" h="1596225">
                  <a:moveTo>
                    <a:pt x="0" y="0"/>
                  </a:moveTo>
                  <a:lnTo>
                    <a:pt x="823198" y="125936"/>
                  </a:lnTo>
                  <a:cubicBezTo>
                    <a:pt x="832712" y="571156"/>
                    <a:pt x="799039" y="1176225"/>
                    <a:pt x="728533" y="1396917"/>
                  </a:cubicBezTo>
                  <a:cubicBezTo>
                    <a:pt x="472262" y="1648037"/>
                    <a:pt x="287691" y="1616189"/>
                    <a:pt x="100178" y="1546267"/>
                  </a:cubicBezTo>
                  <a:cubicBezTo>
                    <a:pt x="-9550" y="1058587"/>
                    <a:pt x="184739" y="450462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8" name="Rettangolo 73">
              <a:extLst>
                <a:ext uri="{FF2B5EF4-FFF2-40B4-BE49-F238E27FC236}">
                  <a16:creationId xmlns:a16="http://schemas.microsoft.com/office/drawing/2014/main" id="{E41471D1-E9CB-6238-AFD8-66C37671AEB3}"/>
                </a:ext>
              </a:extLst>
            </p:cNvPr>
            <p:cNvSpPr/>
            <p:nvPr/>
          </p:nvSpPr>
          <p:spPr>
            <a:xfrm rot="777002">
              <a:off x="7486574" y="5308285"/>
              <a:ext cx="322509" cy="611179"/>
            </a:xfrm>
            <a:custGeom>
              <a:avLst/>
              <a:gdLst>
                <a:gd name="connsiteX0" fmla="*/ 0 w 332697"/>
                <a:gd name="connsiteY0" fmla="*/ 0 h 590959"/>
                <a:gd name="connsiteX1" fmla="*/ 332697 w 332697"/>
                <a:gd name="connsiteY1" fmla="*/ 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0 h 590959"/>
                <a:gd name="connsiteX1" fmla="*/ 302217 w 332697"/>
                <a:gd name="connsiteY1" fmla="*/ 3048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0 h 590959"/>
                <a:gd name="connsiteX1" fmla="*/ 306027 w 332697"/>
                <a:gd name="connsiteY1" fmla="*/ 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23706 h 614665"/>
                <a:gd name="connsiteX1" fmla="*/ 306027 w 332697"/>
                <a:gd name="connsiteY1" fmla="*/ 23706 h 614665"/>
                <a:gd name="connsiteX2" fmla="*/ 332697 w 332697"/>
                <a:gd name="connsiteY2" fmla="*/ 614665 h 614665"/>
                <a:gd name="connsiteX3" fmla="*/ 0 w 332697"/>
                <a:gd name="connsiteY3" fmla="*/ 614665 h 614665"/>
                <a:gd name="connsiteX4" fmla="*/ 0 w 332697"/>
                <a:gd name="connsiteY4" fmla="*/ 23706 h 614665"/>
                <a:gd name="connsiteX0" fmla="*/ 0 w 332697"/>
                <a:gd name="connsiteY0" fmla="*/ 34524 h 625483"/>
                <a:gd name="connsiteX1" fmla="*/ 306027 w 332697"/>
                <a:gd name="connsiteY1" fmla="*/ 34524 h 625483"/>
                <a:gd name="connsiteX2" fmla="*/ 332697 w 332697"/>
                <a:gd name="connsiteY2" fmla="*/ 625483 h 625483"/>
                <a:gd name="connsiteX3" fmla="*/ 0 w 332697"/>
                <a:gd name="connsiteY3" fmla="*/ 625483 h 625483"/>
                <a:gd name="connsiteX4" fmla="*/ 0 w 332697"/>
                <a:gd name="connsiteY4" fmla="*/ 34524 h 625483"/>
                <a:gd name="connsiteX0" fmla="*/ 0 w 306027"/>
                <a:gd name="connsiteY0" fmla="*/ 34524 h 625483"/>
                <a:gd name="connsiteX1" fmla="*/ 306027 w 306027"/>
                <a:gd name="connsiteY1" fmla="*/ 34524 h 625483"/>
                <a:gd name="connsiteX2" fmla="*/ 302217 w 306027"/>
                <a:gd name="connsiteY2" fmla="*/ 614053 h 625483"/>
                <a:gd name="connsiteX3" fmla="*/ 0 w 306027"/>
                <a:gd name="connsiteY3" fmla="*/ 625483 h 625483"/>
                <a:gd name="connsiteX4" fmla="*/ 0 w 306027"/>
                <a:gd name="connsiteY4" fmla="*/ 34524 h 625483"/>
                <a:gd name="connsiteX0" fmla="*/ 0 w 302217"/>
                <a:gd name="connsiteY0" fmla="*/ 5802 h 596761"/>
                <a:gd name="connsiteX1" fmla="*/ 264117 w 302217"/>
                <a:gd name="connsiteY1" fmla="*/ 181062 h 596761"/>
                <a:gd name="connsiteX2" fmla="*/ 302217 w 302217"/>
                <a:gd name="connsiteY2" fmla="*/ 585331 h 596761"/>
                <a:gd name="connsiteX3" fmla="*/ 0 w 302217"/>
                <a:gd name="connsiteY3" fmla="*/ 596761 h 596761"/>
                <a:gd name="connsiteX4" fmla="*/ 0 w 302217"/>
                <a:gd name="connsiteY4" fmla="*/ 5802 h 596761"/>
                <a:gd name="connsiteX0" fmla="*/ 0 w 309837"/>
                <a:gd name="connsiteY0" fmla="*/ 32444 h 623403"/>
                <a:gd name="connsiteX1" fmla="*/ 309837 w 309837"/>
                <a:gd name="connsiteY1" fmla="*/ 36254 h 623403"/>
                <a:gd name="connsiteX2" fmla="*/ 302217 w 309837"/>
                <a:gd name="connsiteY2" fmla="*/ 611973 h 623403"/>
                <a:gd name="connsiteX3" fmla="*/ 0 w 309837"/>
                <a:gd name="connsiteY3" fmla="*/ 623403 h 623403"/>
                <a:gd name="connsiteX4" fmla="*/ 0 w 309837"/>
                <a:gd name="connsiteY4" fmla="*/ 32444 h 623403"/>
                <a:gd name="connsiteX0" fmla="*/ 0 w 309837"/>
                <a:gd name="connsiteY0" fmla="*/ 39020 h 618549"/>
                <a:gd name="connsiteX1" fmla="*/ 309837 w 309837"/>
                <a:gd name="connsiteY1" fmla="*/ 31400 h 618549"/>
                <a:gd name="connsiteX2" fmla="*/ 302217 w 309837"/>
                <a:gd name="connsiteY2" fmla="*/ 607119 h 618549"/>
                <a:gd name="connsiteX3" fmla="*/ 0 w 309837"/>
                <a:gd name="connsiteY3" fmla="*/ 618549 h 618549"/>
                <a:gd name="connsiteX4" fmla="*/ 0 w 309837"/>
                <a:gd name="connsiteY4" fmla="*/ 39020 h 618549"/>
                <a:gd name="connsiteX0" fmla="*/ 0 w 309837"/>
                <a:gd name="connsiteY0" fmla="*/ 39020 h 618549"/>
                <a:gd name="connsiteX1" fmla="*/ 309837 w 309837"/>
                <a:gd name="connsiteY1" fmla="*/ 31400 h 618549"/>
                <a:gd name="connsiteX2" fmla="*/ 285738 w 309837"/>
                <a:gd name="connsiteY2" fmla="*/ 589131 h 618549"/>
                <a:gd name="connsiteX3" fmla="*/ 0 w 309837"/>
                <a:gd name="connsiteY3" fmla="*/ 618549 h 618549"/>
                <a:gd name="connsiteX4" fmla="*/ 0 w 309837"/>
                <a:gd name="connsiteY4" fmla="*/ 39020 h 618549"/>
                <a:gd name="connsiteX0" fmla="*/ 0 w 309837"/>
                <a:gd name="connsiteY0" fmla="*/ 39020 h 616766"/>
                <a:gd name="connsiteX1" fmla="*/ 309837 w 309837"/>
                <a:gd name="connsiteY1" fmla="*/ 31400 h 616766"/>
                <a:gd name="connsiteX2" fmla="*/ 285738 w 309837"/>
                <a:gd name="connsiteY2" fmla="*/ 589131 h 616766"/>
                <a:gd name="connsiteX3" fmla="*/ 26610 w 309837"/>
                <a:gd name="connsiteY3" fmla="*/ 616766 h 616766"/>
                <a:gd name="connsiteX4" fmla="*/ 0 w 309837"/>
                <a:gd name="connsiteY4" fmla="*/ 39020 h 616766"/>
                <a:gd name="connsiteX0" fmla="*/ 0 w 309837"/>
                <a:gd name="connsiteY0" fmla="*/ 39020 h 628935"/>
                <a:gd name="connsiteX1" fmla="*/ 309837 w 309837"/>
                <a:gd name="connsiteY1" fmla="*/ 31400 h 628935"/>
                <a:gd name="connsiteX2" fmla="*/ 285738 w 309837"/>
                <a:gd name="connsiteY2" fmla="*/ 589131 h 628935"/>
                <a:gd name="connsiteX3" fmla="*/ 15967 w 309837"/>
                <a:gd name="connsiteY3" fmla="*/ 628935 h 628935"/>
                <a:gd name="connsiteX4" fmla="*/ 0 w 309837"/>
                <a:gd name="connsiteY4" fmla="*/ 39020 h 628935"/>
                <a:gd name="connsiteX0" fmla="*/ 0 w 309837"/>
                <a:gd name="connsiteY0" fmla="*/ 39020 h 613984"/>
                <a:gd name="connsiteX1" fmla="*/ 309837 w 309837"/>
                <a:gd name="connsiteY1" fmla="*/ 31400 h 613984"/>
                <a:gd name="connsiteX2" fmla="*/ 285738 w 309837"/>
                <a:gd name="connsiteY2" fmla="*/ 589131 h 613984"/>
                <a:gd name="connsiteX3" fmla="*/ 11146 w 309837"/>
                <a:gd name="connsiteY3" fmla="*/ 613984 h 613984"/>
                <a:gd name="connsiteX4" fmla="*/ 0 w 309837"/>
                <a:gd name="connsiteY4" fmla="*/ 39020 h 613984"/>
                <a:gd name="connsiteX0" fmla="*/ 0 w 309837"/>
                <a:gd name="connsiteY0" fmla="*/ 39020 h 621034"/>
                <a:gd name="connsiteX1" fmla="*/ 309837 w 309837"/>
                <a:gd name="connsiteY1" fmla="*/ 31400 h 621034"/>
                <a:gd name="connsiteX2" fmla="*/ 285738 w 309837"/>
                <a:gd name="connsiteY2" fmla="*/ 589131 h 621034"/>
                <a:gd name="connsiteX3" fmla="*/ 11146 w 309837"/>
                <a:gd name="connsiteY3" fmla="*/ 613984 h 621034"/>
                <a:gd name="connsiteX4" fmla="*/ 0 w 309837"/>
                <a:gd name="connsiteY4" fmla="*/ 39020 h 621034"/>
                <a:gd name="connsiteX0" fmla="*/ 0 w 309837"/>
                <a:gd name="connsiteY0" fmla="*/ 39020 h 622514"/>
                <a:gd name="connsiteX1" fmla="*/ 309837 w 309837"/>
                <a:gd name="connsiteY1" fmla="*/ 31400 h 622514"/>
                <a:gd name="connsiteX2" fmla="*/ 285738 w 309837"/>
                <a:gd name="connsiteY2" fmla="*/ 589131 h 622514"/>
                <a:gd name="connsiteX3" fmla="*/ 11146 w 309837"/>
                <a:gd name="connsiteY3" fmla="*/ 613984 h 622514"/>
                <a:gd name="connsiteX4" fmla="*/ 0 w 309837"/>
                <a:gd name="connsiteY4" fmla="*/ 39020 h 622514"/>
                <a:gd name="connsiteX0" fmla="*/ 0 w 309837"/>
                <a:gd name="connsiteY0" fmla="*/ 39020 h 621198"/>
                <a:gd name="connsiteX1" fmla="*/ 309837 w 309837"/>
                <a:gd name="connsiteY1" fmla="*/ 31400 h 621198"/>
                <a:gd name="connsiteX2" fmla="*/ 304236 w 309837"/>
                <a:gd name="connsiteY2" fmla="*/ 580254 h 621198"/>
                <a:gd name="connsiteX3" fmla="*/ 11146 w 309837"/>
                <a:gd name="connsiteY3" fmla="*/ 613984 h 621198"/>
                <a:gd name="connsiteX4" fmla="*/ 0 w 309837"/>
                <a:gd name="connsiteY4" fmla="*/ 39020 h 621198"/>
                <a:gd name="connsiteX0" fmla="*/ 0 w 309837"/>
                <a:gd name="connsiteY0" fmla="*/ 39020 h 620832"/>
                <a:gd name="connsiteX1" fmla="*/ 309837 w 309837"/>
                <a:gd name="connsiteY1" fmla="*/ 31400 h 620832"/>
                <a:gd name="connsiteX2" fmla="*/ 292577 w 309837"/>
                <a:gd name="connsiteY2" fmla="*/ 577217 h 620832"/>
                <a:gd name="connsiteX3" fmla="*/ 11146 w 309837"/>
                <a:gd name="connsiteY3" fmla="*/ 613984 h 620832"/>
                <a:gd name="connsiteX4" fmla="*/ 0 w 309837"/>
                <a:gd name="connsiteY4" fmla="*/ 39020 h 620832"/>
                <a:gd name="connsiteX0" fmla="*/ 0 w 309837"/>
                <a:gd name="connsiteY0" fmla="*/ 39020 h 619986"/>
                <a:gd name="connsiteX1" fmla="*/ 309837 w 309837"/>
                <a:gd name="connsiteY1" fmla="*/ 31400 h 619986"/>
                <a:gd name="connsiteX2" fmla="*/ 306291 w 309837"/>
                <a:gd name="connsiteY2" fmla="*/ 568851 h 619986"/>
                <a:gd name="connsiteX3" fmla="*/ 11146 w 309837"/>
                <a:gd name="connsiteY3" fmla="*/ 613984 h 619986"/>
                <a:gd name="connsiteX4" fmla="*/ 0 w 309837"/>
                <a:gd name="connsiteY4" fmla="*/ 39020 h 619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837" h="619986">
                  <a:moveTo>
                    <a:pt x="0" y="39020"/>
                  </a:moveTo>
                  <a:cubicBezTo>
                    <a:pt x="109629" y="920"/>
                    <a:pt x="162108" y="-21940"/>
                    <a:pt x="309837" y="31400"/>
                  </a:cubicBezTo>
                  <a:lnTo>
                    <a:pt x="306291" y="568851"/>
                  </a:lnTo>
                  <a:cubicBezTo>
                    <a:pt x="219326" y="588285"/>
                    <a:pt x="93311" y="636876"/>
                    <a:pt x="11146" y="613984"/>
                  </a:cubicBezTo>
                  <a:lnTo>
                    <a:pt x="0" y="3902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9" name="Gruppo 58">
              <a:extLst>
                <a:ext uri="{FF2B5EF4-FFF2-40B4-BE49-F238E27FC236}">
                  <a16:creationId xmlns:a16="http://schemas.microsoft.com/office/drawing/2014/main" id="{598C0927-5484-9A14-6C98-BB4EEA32D705}"/>
                </a:ext>
              </a:extLst>
            </p:cNvPr>
            <p:cNvGrpSpPr/>
            <p:nvPr/>
          </p:nvGrpSpPr>
          <p:grpSpPr>
            <a:xfrm>
              <a:off x="7519203" y="3305705"/>
              <a:ext cx="1030544" cy="1508774"/>
              <a:chOff x="7519203" y="3480608"/>
              <a:chExt cx="990053" cy="1530515"/>
            </a:xfrm>
          </p:grpSpPr>
          <p:sp>
            <p:nvSpPr>
              <p:cNvPr id="97" name="Trapezio 67">
                <a:extLst>
                  <a:ext uri="{FF2B5EF4-FFF2-40B4-BE49-F238E27FC236}">
                    <a16:creationId xmlns:a16="http://schemas.microsoft.com/office/drawing/2014/main" id="{356EDF8B-8378-DC25-DA02-16C5F37D7DBD}"/>
                  </a:ext>
                </a:extLst>
              </p:cNvPr>
              <p:cNvSpPr/>
              <p:nvPr/>
            </p:nvSpPr>
            <p:spPr>
              <a:xfrm rot="929617">
                <a:off x="7519203" y="3480608"/>
                <a:ext cx="990053" cy="1530515"/>
              </a:xfrm>
              <a:custGeom>
                <a:avLst/>
                <a:gdLst>
                  <a:gd name="connsiteX0" fmla="*/ 0 w 1017409"/>
                  <a:gd name="connsiteY0" fmla="*/ 1393390 h 1393390"/>
                  <a:gd name="connsiteX1" fmla="*/ 149671 w 1017409"/>
                  <a:gd name="connsiteY1" fmla="*/ 0 h 1393390"/>
                  <a:gd name="connsiteX2" fmla="*/ 867738 w 1017409"/>
                  <a:gd name="connsiteY2" fmla="*/ 0 h 1393390"/>
                  <a:gd name="connsiteX3" fmla="*/ 1017409 w 1017409"/>
                  <a:gd name="connsiteY3" fmla="*/ 1393390 h 1393390"/>
                  <a:gd name="connsiteX4" fmla="*/ 0 w 1017409"/>
                  <a:gd name="connsiteY4" fmla="*/ 1393390 h 1393390"/>
                  <a:gd name="connsiteX0" fmla="*/ 0 w 961936"/>
                  <a:gd name="connsiteY0" fmla="*/ 1393390 h 1393390"/>
                  <a:gd name="connsiteX1" fmla="*/ 149671 w 961936"/>
                  <a:gd name="connsiteY1" fmla="*/ 0 h 1393390"/>
                  <a:gd name="connsiteX2" fmla="*/ 867738 w 961936"/>
                  <a:gd name="connsiteY2" fmla="*/ 0 h 1393390"/>
                  <a:gd name="connsiteX3" fmla="*/ 961936 w 961936"/>
                  <a:gd name="connsiteY3" fmla="*/ 1392953 h 1393390"/>
                  <a:gd name="connsiteX4" fmla="*/ 0 w 961936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411727"/>
                  <a:gd name="connsiteX1" fmla="*/ 149671 w 990173"/>
                  <a:gd name="connsiteY1" fmla="*/ 0 h 1411727"/>
                  <a:gd name="connsiteX2" fmla="*/ 867738 w 990173"/>
                  <a:gd name="connsiteY2" fmla="*/ 0 h 1411727"/>
                  <a:gd name="connsiteX3" fmla="*/ 961936 w 990173"/>
                  <a:gd name="connsiteY3" fmla="*/ 1392953 h 1411727"/>
                  <a:gd name="connsiteX4" fmla="*/ 0 w 990173"/>
                  <a:gd name="connsiteY4" fmla="*/ 1393390 h 1411727"/>
                  <a:gd name="connsiteX0" fmla="*/ 11176 w 1001349"/>
                  <a:gd name="connsiteY0" fmla="*/ 1393390 h 1411727"/>
                  <a:gd name="connsiteX1" fmla="*/ 160847 w 1001349"/>
                  <a:gd name="connsiteY1" fmla="*/ 0 h 1411727"/>
                  <a:gd name="connsiteX2" fmla="*/ 878914 w 1001349"/>
                  <a:gd name="connsiteY2" fmla="*/ 0 h 1411727"/>
                  <a:gd name="connsiteX3" fmla="*/ 973112 w 1001349"/>
                  <a:gd name="connsiteY3" fmla="*/ 1392953 h 1411727"/>
                  <a:gd name="connsiteX4" fmla="*/ 11176 w 1001349"/>
                  <a:gd name="connsiteY4" fmla="*/ 1393390 h 1411727"/>
                  <a:gd name="connsiteX0" fmla="*/ 13018 w 1003191"/>
                  <a:gd name="connsiteY0" fmla="*/ 1393390 h 1411727"/>
                  <a:gd name="connsiteX1" fmla="*/ 162689 w 1003191"/>
                  <a:gd name="connsiteY1" fmla="*/ 0 h 1411727"/>
                  <a:gd name="connsiteX2" fmla="*/ 880756 w 1003191"/>
                  <a:gd name="connsiteY2" fmla="*/ 0 h 1411727"/>
                  <a:gd name="connsiteX3" fmla="*/ 974954 w 1003191"/>
                  <a:gd name="connsiteY3" fmla="*/ 1392953 h 1411727"/>
                  <a:gd name="connsiteX4" fmla="*/ 13018 w 1003191"/>
                  <a:gd name="connsiteY4" fmla="*/ 1393390 h 1411727"/>
                  <a:gd name="connsiteX0" fmla="*/ 13018 w 996432"/>
                  <a:gd name="connsiteY0" fmla="*/ 1393390 h 1450462"/>
                  <a:gd name="connsiteX1" fmla="*/ 162689 w 996432"/>
                  <a:gd name="connsiteY1" fmla="*/ 0 h 1450462"/>
                  <a:gd name="connsiteX2" fmla="*/ 880756 w 996432"/>
                  <a:gd name="connsiteY2" fmla="*/ 0 h 1450462"/>
                  <a:gd name="connsiteX3" fmla="*/ 967173 w 996432"/>
                  <a:gd name="connsiteY3" fmla="*/ 1450461 h 1450462"/>
                  <a:gd name="connsiteX4" fmla="*/ 13018 w 996432"/>
                  <a:gd name="connsiteY4" fmla="*/ 1393390 h 1450462"/>
                  <a:gd name="connsiteX0" fmla="*/ 12523 w 995937"/>
                  <a:gd name="connsiteY0" fmla="*/ 1393390 h 1450462"/>
                  <a:gd name="connsiteX1" fmla="*/ 162194 w 995937"/>
                  <a:gd name="connsiteY1" fmla="*/ 0 h 1450462"/>
                  <a:gd name="connsiteX2" fmla="*/ 880261 w 995937"/>
                  <a:gd name="connsiteY2" fmla="*/ 0 h 1450462"/>
                  <a:gd name="connsiteX3" fmla="*/ 966678 w 995937"/>
                  <a:gd name="connsiteY3" fmla="*/ 1450461 h 1450462"/>
                  <a:gd name="connsiteX4" fmla="*/ 12523 w 995937"/>
                  <a:gd name="connsiteY4" fmla="*/ 1393390 h 1450462"/>
                  <a:gd name="connsiteX0" fmla="*/ 12523 w 995937"/>
                  <a:gd name="connsiteY0" fmla="*/ 1432747 h 1489819"/>
                  <a:gd name="connsiteX1" fmla="*/ 162194 w 995937"/>
                  <a:gd name="connsiteY1" fmla="*/ 39357 h 1489819"/>
                  <a:gd name="connsiteX2" fmla="*/ 880261 w 995937"/>
                  <a:gd name="connsiteY2" fmla="*/ 39357 h 1489819"/>
                  <a:gd name="connsiteX3" fmla="*/ 966678 w 995937"/>
                  <a:gd name="connsiteY3" fmla="*/ 1489818 h 1489819"/>
                  <a:gd name="connsiteX4" fmla="*/ 12523 w 995937"/>
                  <a:gd name="connsiteY4" fmla="*/ 1432747 h 1489819"/>
                  <a:gd name="connsiteX0" fmla="*/ 12523 w 995937"/>
                  <a:gd name="connsiteY0" fmla="*/ 1432747 h 1518816"/>
                  <a:gd name="connsiteX1" fmla="*/ 162194 w 995937"/>
                  <a:gd name="connsiteY1" fmla="*/ 39357 h 1518816"/>
                  <a:gd name="connsiteX2" fmla="*/ 880261 w 995937"/>
                  <a:gd name="connsiteY2" fmla="*/ 39357 h 1518816"/>
                  <a:gd name="connsiteX3" fmla="*/ 966678 w 995937"/>
                  <a:gd name="connsiteY3" fmla="*/ 1489818 h 1518816"/>
                  <a:gd name="connsiteX4" fmla="*/ 12523 w 995937"/>
                  <a:gd name="connsiteY4" fmla="*/ 1432747 h 1518816"/>
                  <a:gd name="connsiteX0" fmla="*/ 12523 w 995937"/>
                  <a:gd name="connsiteY0" fmla="*/ 1432747 h 1534940"/>
                  <a:gd name="connsiteX1" fmla="*/ 162194 w 995937"/>
                  <a:gd name="connsiteY1" fmla="*/ 39357 h 1534940"/>
                  <a:gd name="connsiteX2" fmla="*/ 880261 w 995937"/>
                  <a:gd name="connsiteY2" fmla="*/ 39357 h 1534940"/>
                  <a:gd name="connsiteX3" fmla="*/ 966678 w 995937"/>
                  <a:gd name="connsiteY3" fmla="*/ 1489818 h 1534940"/>
                  <a:gd name="connsiteX4" fmla="*/ 12523 w 995937"/>
                  <a:gd name="connsiteY4" fmla="*/ 1432747 h 1534940"/>
                  <a:gd name="connsiteX0" fmla="*/ 12523 w 1003560"/>
                  <a:gd name="connsiteY0" fmla="*/ 1428322 h 1530515"/>
                  <a:gd name="connsiteX1" fmla="*/ 162194 w 1003560"/>
                  <a:gd name="connsiteY1" fmla="*/ 34932 h 1530515"/>
                  <a:gd name="connsiteX2" fmla="*/ 925119 w 1003560"/>
                  <a:gd name="connsiteY2" fmla="*/ 54127 h 1530515"/>
                  <a:gd name="connsiteX3" fmla="*/ 966678 w 1003560"/>
                  <a:gd name="connsiteY3" fmla="*/ 1485393 h 1530515"/>
                  <a:gd name="connsiteX4" fmla="*/ 12523 w 1003560"/>
                  <a:gd name="connsiteY4" fmla="*/ 1428322 h 1530515"/>
                  <a:gd name="connsiteX0" fmla="*/ 12523 w 991671"/>
                  <a:gd name="connsiteY0" fmla="*/ 1428322 h 1530515"/>
                  <a:gd name="connsiteX1" fmla="*/ 162194 w 991671"/>
                  <a:gd name="connsiteY1" fmla="*/ 34932 h 1530515"/>
                  <a:gd name="connsiteX2" fmla="*/ 925119 w 991671"/>
                  <a:gd name="connsiteY2" fmla="*/ 54127 h 1530515"/>
                  <a:gd name="connsiteX3" fmla="*/ 966678 w 991671"/>
                  <a:gd name="connsiteY3" fmla="*/ 1485393 h 1530515"/>
                  <a:gd name="connsiteX4" fmla="*/ 12523 w 991671"/>
                  <a:gd name="connsiteY4" fmla="*/ 1428322 h 1530515"/>
                  <a:gd name="connsiteX0" fmla="*/ 12523 w 990053"/>
                  <a:gd name="connsiteY0" fmla="*/ 1428322 h 1530515"/>
                  <a:gd name="connsiteX1" fmla="*/ 162194 w 990053"/>
                  <a:gd name="connsiteY1" fmla="*/ 34932 h 1530515"/>
                  <a:gd name="connsiteX2" fmla="*/ 925119 w 990053"/>
                  <a:gd name="connsiteY2" fmla="*/ 54127 h 1530515"/>
                  <a:gd name="connsiteX3" fmla="*/ 966678 w 990053"/>
                  <a:gd name="connsiteY3" fmla="*/ 1485393 h 1530515"/>
                  <a:gd name="connsiteX4" fmla="*/ 12523 w 990053"/>
                  <a:gd name="connsiteY4" fmla="*/ 1428322 h 15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0053" h="1530515">
                    <a:moveTo>
                      <a:pt x="12523" y="1428322"/>
                    </a:moveTo>
                    <a:cubicBezTo>
                      <a:pt x="-40980" y="1332536"/>
                      <a:pt x="89837" y="560973"/>
                      <a:pt x="162194" y="34932"/>
                    </a:cubicBezTo>
                    <a:cubicBezTo>
                      <a:pt x="321651" y="-53623"/>
                      <a:pt x="685763" y="54127"/>
                      <a:pt x="925119" y="54127"/>
                    </a:cubicBezTo>
                    <a:cubicBezTo>
                      <a:pt x="850367" y="706018"/>
                      <a:pt x="1057201" y="1090073"/>
                      <a:pt x="966678" y="1485393"/>
                    </a:cubicBezTo>
                    <a:cubicBezTo>
                      <a:pt x="516692" y="1560930"/>
                      <a:pt x="95716" y="1541443"/>
                      <a:pt x="12523" y="142832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8" name="Rettangolo 51">
                <a:extLst>
                  <a:ext uri="{FF2B5EF4-FFF2-40B4-BE49-F238E27FC236}">
                    <a16:creationId xmlns:a16="http://schemas.microsoft.com/office/drawing/2014/main" id="{E28A4C1A-FCDD-DEDA-F9A8-D15FCAF9FCAE}"/>
                  </a:ext>
                </a:extLst>
              </p:cNvPr>
              <p:cNvSpPr/>
              <p:nvPr/>
            </p:nvSpPr>
            <p:spPr>
              <a:xfrm rot="975309">
                <a:off x="7836195" y="3544231"/>
                <a:ext cx="629296" cy="743701"/>
              </a:xfrm>
              <a:custGeom>
                <a:avLst/>
                <a:gdLst>
                  <a:gd name="connsiteX0" fmla="*/ 0 w 616619"/>
                  <a:gd name="connsiteY0" fmla="*/ 0 h 621814"/>
                  <a:gd name="connsiteX1" fmla="*/ 616619 w 616619"/>
                  <a:gd name="connsiteY1" fmla="*/ 0 h 621814"/>
                  <a:gd name="connsiteX2" fmla="*/ 616619 w 616619"/>
                  <a:gd name="connsiteY2" fmla="*/ 621814 h 621814"/>
                  <a:gd name="connsiteX3" fmla="*/ 0 w 616619"/>
                  <a:gd name="connsiteY3" fmla="*/ 621814 h 621814"/>
                  <a:gd name="connsiteX4" fmla="*/ 0 w 616619"/>
                  <a:gd name="connsiteY4" fmla="*/ 0 h 621814"/>
                  <a:gd name="connsiteX0" fmla="*/ 0 w 616619"/>
                  <a:gd name="connsiteY0" fmla="*/ 0 h 688563"/>
                  <a:gd name="connsiteX1" fmla="*/ 616619 w 616619"/>
                  <a:gd name="connsiteY1" fmla="*/ 0 h 688563"/>
                  <a:gd name="connsiteX2" fmla="*/ 616619 w 616619"/>
                  <a:gd name="connsiteY2" fmla="*/ 621814 h 688563"/>
                  <a:gd name="connsiteX3" fmla="*/ 0 w 616619"/>
                  <a:gd name="connsiteY3" fmla="*/ 621814 h 688563"/>
                  <a:gd name="connsiteX4" fmla="*/ 0 w 616619"/>
                  <a:gd name="connsiteY4" fmla="*/ 0 h 688563"/>
                  <a:gd name="connsiteX0" fmla="*/ 0 w 616619"/>
                  <a:gd name="connsiteY0" fmla="*/ 0 h 708755"/>
                  <a:gd name="connsiteX1" fmla="*/ 616619 w 616619"/>
                  <a:gd name="connsiteY1" fmla="*/ 0 h 708755"/>
                  <a:gd name="connsiteX2" fmla="*/ 616619 w 616619"/>
                  <a:gd name="connsiteY2" fmla="*/ 621814 h 708755"/>
                  <a:gd name="connsiteX3" fmla="*/ 0 w 616619"/>
                  <a:gd name="connsiteY3" fmla="*/ 621814 h 708755"/>
                  <a:gd name="connsiteX4" fmla="*/ 0 w 616619"/>
                  <a:gd name="connsiteY4" fmla="*/ 0 h 708755"/>
                  <a:gd name="connsiteX0" fmla="*/ 0 w 616619"/>
                  <a:gd name="connsiteY0" fmla="*/ 0 h 711984"/>
                  <a:gd name="connsiteX1" fmla="*/ 616619 w 616619"/>
                  <a:gd name="connsiteY1" fmla="*/ 0 h 711984"/>
                  <a:gd name="connsiteX2" fmla="*/ 616619 w 616619"/>
                  <a:gd name="connsiteY2" fmla="*/ 621814 h 711984"/>
                  <a:gd name="connsiteX3" fmla="*/ 0 w 616619"/>
                  <a:gd name="connsiteY3" fmla="*/ 621814 h 711984"/>
                  <a:gd name="connsiteX4" fmla="*/ 0 w 616619"/>
                  <a:gd name="connsiteY4" fmla="*/ 0 h 711984"/>
                  <a:gd name="connsiteX0" fmla="*/ 0 w 616619"/>
                  <a:gd name="connsiteY0" fmla="*/ 0 h 712500"/>
                  <a:gd name="connsiteX1" fmla="*/ 616619 w 616619"/>
                  <a:gd name="connsiteY1" fmla="*/ 0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30030"/>
                  <a:gd name="connsiteY0" fmla="*/ 0 h 712500"/>
                  <a:gd name="connsiteX1" fmla="*/ 630030 w 630030"/>
                  <a:gd name="connsiteY1" fmla="*/ 2440 h 712500"/>
                  <a:gd name="connsiteX2" fmla="*/ 616619 w 630030"/>
                  <a:gd name="connsiteY2" fmla="*/ 621814 h 712500"/>
                  <a:gd name="connsiteX3" fmla="*/ 0 w 630030"/>
                  <a:gd name="connsiteY3" fmla="*/ 621814 h 712500"/>
                  <a:gd name="connsiteX4" fmla="*/ 0 w 630030"/>
                  <a:gd name="connsiteY4" fmla="*/ 0 h 712500"/>
                  <a:gd name="connsiteX0" fmla="*/ 0 w 616619"/>
                  <a:gd name="connsiteY0" fmla="*/ 0 h 712500"/>
                  <a:gd name="connsiteX1" fmla="*/ 583210 w 616619"/>
                  <a:gd name="connsiteY1" fmla="*/ 16091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29296"/>
                  <a:gd name="connsiteY0" fmla="*/ 0 h 712500"/>
                  <a:gd name="connsiteX1" fmla="*/ 629296 w 629296"/>
                  <a:gd name="connsiteY1" fmla="*/ 21703 h 712500"/>
                  <a:gd name="connsiteX2" fmla="*/ 616619 w 629296"/>
                  <a:gd name="connsiteY2" fmla="*/ 621814 h 712500"/>
                  <a:gd name="connsiteX3" fmla="*/ 0 w 629296"/>
                  <a:gd name="connsiteY3" fmla="*/ 621814 h 712500"/>
                  <a:gd name="connsiteX4" fmla="*/ 0 w 629296"/>
                  <a:gd name="connsiteY4" fmla="*/ 0 h 712500"/>
                  <a:gd name="connsiteX0" fmla="*/ 0 w 629296"/>
                  <a:gd name="connsiteY0" fmla="*/ 11210 h 723710"/>
                  <a:gd name="connsiteX1" fmla="*/ 629296 w 629296"/>
                  <a:gd name="connsiteY1" fmla="*/ 32913 h 723710"/>
                  <a:gd name="connsiteX2" fmla="*/ 616619 w 629296"/>
                  <a:gd name="connsiteY2" fmla="*/ 633024 h 723710"/>
                  <a:gd name="connsiteX3" fmla="*/ 0 w 629296"/>
                  <a:gd name="connsiteY3" fmla="*/ 633024 h 723710"/>
                  <a:gd name="connsiteX4" fmla="*/ 0 w 629296"/>
                  <a:gd name="connsiteY4" fmla="*/ 11210 h 723710"/>
                  <a:gd name="connsiteX0" fmla="*/ 0 w 629296"/>
                  <a:gd name="connsiteY0" fmla="*/ 31201 h 743701"/>
                  <a:gd name="connsiteX1" fmla="*/ 629296 w 629296"/>
                  <a:gd name="connsiteY1" fmla="*/ 52904 h 743701"/>
                  <a:gd name="connsiteX2" fmla="*/ 616619 w 629296"/>
                  <a:gd name="connsiteY2" fmla="*/ 653015 h 743701"/>
                  <a:gd name="connsiteX3" fmla="*/ 0 w 629296"/>
                  <a:gd name="connsiteY3" fmla="*/ 653015 h 743701"/>
                  <a:gd name="connsiteX4" fmla="*/ 0 w 629296"/>
                  <a:gd name="connsiteY4" fmla="*/ 31201 h 743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9296" h="743701">
                    <a:moveTo>
                      <a:pt x="0" y="31201"/>
                    </a:moveTo>
                    <a:cubicBezTo>
                      <a:pt x="200260" y="-15942"/>
                      <a:pt x="415878" y="-10414"/>
                      <a:pt x="629296" y="52904"/>
                    </a:cubicBezTo>
                    <a:lnTo>
                      <a:pt x="616619" y="653015"/>
                    </a:lnTo>
                    <a:cubicBezTo>
                      <a:pt x="436182" y="804442"/>
                      <a:pt x="84588" y="739080"/>
                      <a:pt x="0" y="653015"/>
                    </a:cubicBezTo>
                    <a:lnTo>
                      <a:pt x="0" y="31201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9" name="Rettangolo con angoli arrotondati 98">
                <a:extLst>
                  <a:ext uri="{FF2B5EF4-FFF2-40B4-BE49-F238E27FC236}">
                    <a16:creationId xmlns:a16="http://schemas.microsoft.com/office/drawing/2014/main" id="{81BA41AB-1F25-E51D-D98D-12B13F6C91B6}"/>
                  </a:ext>
                </a:extLst>
              </p:cNvPr>
              <p:cNvSpPr/>
              <p:nvPr/>
            </p:nvSpPr>
            <p:spPr>
              <a:xfrm rot="932484">
                <a:off x="7878799" y="3516627"/>
                <a:ext cx="180607" cy="4716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0" name="Rettangolo con angoli arrotondati 99">
                <a:extLst>
                  <a:ext uri="{FF2B5EF4-FFF2-40B4-BE49-F238E27FC236}">
                    <a16:creationId xmlns:a16="http://schemas.microsoft.com/office/drawing/2014/main" id="{B05A9812-D214-992F-972B-E9B7D25DA54B}"/>
                  </a:ext>
                </a:extLst>
              </p:cNvPr>
              <p:cNvSpPr/>
              <p:nvPr/>
            </p:nvSpPr>
            <p:spPr>
              <a:xfrm rot="1190323">
                <a:off x="8303944" y="3644241"/>
                <a:ext cx="180607" cy="4716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0" name="Gruppo 59">
              <a:extLst>
                <a:ext uri="{FF2B5EF4-FFF2-40B4-BE49-F238E27FC236}">
                  <a16:creationId xmlns:a16="http://schemas.microsoft.com/office/drawing/2014/main" id="{93AD2B7C-0307-7C9E-2A7D-32E4C05BB5C9}"/>
                </a:ext>
              </a:extLst>
            </p:cNvPr>
            <p:cNvGrpSpPr/>
            <p:nvPr/>
          </p:nvGrpSpPr>
          <p:grpSpPr>
            <a:xfrm>
              <a:off x="8041251" y="2928707"/>
              <a:ext cx="1512717" cy="787636"/>
              <a:chOff x="8041251" y="3114001"/>
              <a:chExt cx="1453281" cy="798986"/>
            </a:xfrm>
          </p:grpSpPr>
          <p:grpSp>
            <p:nvGrpSpPr>
              <p:cNvPr id="90" name="Gruppo 89">
                <a:extLst>
                  <a:ext uri="{FF2B5EF4-FFF2-40B4-BE49-F238E27FC236}">
                    <a16:creationId xmlns:a16="http://schemas.microsoft.com/office/drawing/2014/main" id="{6915FA54-C3D0-FC79-8FD4-ED70CAFBFC83}"/>
                  </a:ext>
                </a:extLst>
              </p:cNvPr>
              <p:cNvGrpSpPr/>
              <p:nvPr/>
            </p:nvGrpSpPr>
            <p:grpSpPr>
              <a:xfrm>
                <a:off x="8041251" y="3281209"/>
                <a:ext cx="480577" cy="631778"/>
                <a:chOff x="8017161" y="3295527"/>
                <a:chExt cx="480577" cy="631778"/>
              </a:xfrm>
            </p:grpSpPr>
            <p:sp>
              <p:nvSpPr>
                <p:cNvPr id="95" name="Trapezio 49">
                  <a:extLst>
                    <a:ext uri="{FF2B5EF4-FFF2-40B4-BE49-F238E27FC236}">
                      <a16:creationId xmlns:a16="http://schemas.microsoft.com/office/drawing/2014/main" id="{082F34BA-5B80-6AE7-CAF0-F35A5B86F553}"/>
                    </a:ext>
                  </a:extLst>
                </p:cNvPr>
                <p:cNvSpPr/>
                <p:nvPr/>
              </p:nvSpPr>
              <p:spPr>
                <a:xfrm rot="11738135">
                  <a:off x="8017161" y="3295527"/>
                  <a:ext cx="480577" cy="468662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6" name="Ovale 95">
                  <a:extLst>
                    <a:ext uri="{FF2B5EF4-FFF2-40B4-BE49-F238E27FC236}">
                      <a16:creationId xmlns:a16="http://schemas.microsoft.com/office/drawing/2014/main" id="{667954C1-2B61-A393-E9CA-4E6C1AAAA91A}"/>
                    </a:ext>
                  </a:extLst>
                </p:cNvPr>
                <p:cNvSpPr/>
                <p:nvPr/>
              </p:nvSpPr>
              <p:spPr>
                <a:xfrm>
                  <a:off x="8030019" y="3658676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91" name="Gruppo 90">
                <a:extLst>
                  <a:ext uri="{FF2B5EF4-FFF2-40B4-BE49-F238E27FC236}">
                    <a16:creationId xmlns:a16="http://schemas.microsoft.com/office/drawing/2014/main" id="{1F60F81A-7886-EF47-0396-F6E73D7D4D69}"/>
                  </a:ext>
                </a:extLst>
              </p:cNvPr>
              <p:cNvGrpSpPr/>
              <p:nvPr/>
            </p:nvGrpSpPr>
            <p:grpSpPr>
              <a:xfrm>
                <a:off x="8992065" y="3239791"/>
                <a:ext cx="502467" cy="641469"/>
                <a:chOff x="8992065" y="3239791"/>
                <a:chExt cx="502467" cy="641469"/>
              </a:xfrm>
            </p:grpSpPr>
            <p:sp>
              <p:nvSpPr>
                <p:cNvPr id="93" name="Trapezio 49">
                  <a:extLst>
                    <a:ext uri="{FF2B5EF4-FFF2-40B4-BE49-F238E27FC236}">
                      <a16:creationId xmlns:a16="http://schemas.microsoft.com/office/drawing/2014/main" id="{3CDF577A-981C-BC76-DA7C-757E570CE54E}"/>
                    </a:ext>
                  </a:extLst>
                </p:cNvPr>
                <p:cNvSpPr/>
                <p:nvPr/>
              </p:nvSpPr>
              <p:spPr>
                <a:xfrm rot="9729401" flipH="1">
                  <a:off x="8992065" y="3239791"/>
                  <a:ext cx="502467" cy="507508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4" name="Ovale 93">
                  <a:extLst>
                    <a:ext uri="{FF2B5EF4-FFF2-40B4-BE49-F238E27FC236}">
                      <a16:creationId xmlns:a16="http://schemas.microsoft.com/office/drawing/2014/main" id="{A1A8B813-4DFB-58A2-75E4-A580BD419729}"/>
                    </a:ext>
                  </a:extLst>
                </p:cNvPr>
                <p:cNvSpPr/>
                <p:nvPr/>
              </p:nvSpPr>
              <p:spPr>
                <a:xfrm>
                  <a:off x="9207716" y="3612631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92" name="Esagono 45">
                <a:extLst>
                  <a:ext uri="{FF2B5EF4-FFF2-40B4-BE49-F238E27FC236}">
                    <a16:creationId xmlns:a16="http://schemas.microsoft.com/office/drawing/2014/main" id="{8D44E961-89E3-5522-59EE-B2043CBDFEFD}"/>
                  </a:ext>
                </a:extLst>
              </p:cNvPr>
              <p:cNvSpPr/>
              <p:nvPr/>
            </p:nvSpPr>
            <p:spPr>
              <a:xfrm>
                <a:off x="8240379" y="3114001"/>
                <a:ext cx="997854" cy="678990"/>
              </a:xfrm>
              <a:custGeom>
                <a:avLst/>
                <a:gdLst>
                  <a:gd name="connsiteX0" fmla="*/ 0 w 880368"/>
                  <a:gd name="connsiteY0" fmla="*/ 414515 h 829030"/>
                  <a:gd name="connsiteX1" fmla="*/ 207258 w 880368"/>
                  <a:gd name="connsiteY1" fmla="*/ 0 h 829030"/>
                  <a:gd name="connsiteX2" fmla="*/ 673111 w 880368"/>
                  <a:gd name="connsiteY2" fmla="*/ 0 h 829030"/>
                  <a:gd name="connsiteX3" fmla="*/ 880368 w 880368"/>
                  <a:gd name="connsiteY3" fmla="*/ 414515 h 829030"/>
                  <a:gd name="connsiteX4" fmla="*/ 673111 w 880368"/>
                  <a:gd name="connsiteY4" fmla="*/ 829030 h 829030"/>
                  <a:gd name="connsiteX5" fmla="*/ 207258 w 880368"/>
                  <a:gd name="connsiteY5" fmla="*/ 829030 h 829030"/>
                  <a:gd name="connsiteX6" fmla="*/ 0 w 880368"/>
                  <a:gd name="connsiteY6" fmla="*/ 414515 h 829030"/>
                  <a:gd name="connsiteX0" fmla="*/ 0 w 886471"/>
                  <a:gd name="connsiteY0" fmla="*/ 414515 h 829030"/>
                  <a:gd name="connsiteX1" fmla="*/ 207258 w 886471"/>
                  <a:gd name="connsiteY1" fmla="*/ 0 h 829030"/>
                  <a:gd name="connsiteX2" fmla="*/ 886471 w 886471"/>
                  <a:gd name="connsiteY2" fmla="*/ 251460 h 829030"/>
                  <a:gd name="connsiteX3" fmla="*/ 880368 w 886471"/>
                  <a:gd name="connsiteY3" fmla="*/ 414515 h 829030"/>
                  <a:gd name="connsiteX4" fmla="*/ 673111 w 886471"/>
                  <a:gd name="connsiteY4" fmla="*/ 829030 h 829030"/>
                  <a:gd name="connsiteX5" fmla="*/ 207258 w 886471"/>
                  <a:gd name="connsiteY5" fmla="*/ 829030 h 829030"/>
                  <a:gd name="connsiteX6" fmla="*/ 0 w 886471"/>
                  <a:gd name="connsiteY6" fmla="*/ 414515 h 829030"/>
                  <a:gd name="connsiteX0" fmla="*/ 0 w 886471"/>
                  <a:gd name="connsiteY0" fmla="*/ 163055 h 577570"/>
                  <a:gd name="connsiteX1" fmla="*/ 9138 w 886471"/>
                  <a:gd name="connsiteY1" fmla="*/ 15240 h 577570"/>
                  <a:gd name="connsiteX2" fmla="*/ 886471 w 886471"/>
                  <a:gd name="connsiteY2" fmla="*/ 0 h 577570"/>
                  <a:gd name="connsiteX3" fmla="*/ 880368 w 886471"/>
                  <a:gd name="connsiteY3" fmla="*/ 163055 h 577570"/>
                  <a:gd name="connsiteX4" fmla="*/ 673111 w 886471"/>
                  <a:gd name="connsiteY4" fmla="*/ 577570 h 577570"/>
                  <a:gd name="connsiteX5" fmla="*/ 207258 w 886471"/>
                  <a:gd name="connsiteY5" fmla="*/ 577570 h 577570"/>
                  <a:gd name="connsiteX6" fmla="*/ 0 w 886471"/>
                  <a:gd name="connsiteY6" fmla="*/ 163055 h 57757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673111 w 886471"/>
                  <a:gd name="connsiteY4" fmla="*/ 57757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6471" h="585190">
                    <a:moveTo>
                      <a:pt x="0" y="163055"/>
                    </a:moveTo>
                    <a:lnTo>
                      <a:pt x="9138" y="15240"/>
                    </a:lnTo>
                    <a:cubicBezTo>
                      <a:pt x="435102" y="157347"/>
                      <a:pt x="487211" y="181705"/>
                      <a:pt x="886471" y="0"/>
                    </a:cubicBezTo>
                    <a:lnTo>
                      <a:pt x="880368" y="163055"/>
                    </a:lnTo>
                    <a:cubicBezTo>
                      <a:pt x="621142" y="287485"/>
                      <a:pt x="564689" y="300388"/>
                      <a:pt x="528331" y="585190"/>
                    </a:cubicBezTo>
                    <a:lnTo>
                      <a:pt x="367278" y="585190"/>
                    </a:lnTo>
                    <a:cubicBezTo>
                      <a:pt x="293336" y="421618"/>
                      <a:pt x="364310" y="330077"/>
                      <a:pt x="0" y="16305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61" name="Rettangolo con angoli arrotondati 60">
              <a:extLst>
                <a:ext uri="{FF2B5EF4-FFF2-40B4-BE49-F238E27FC236}">
                  <a16:creationId xmlns:a16="http://schemas.microsoft.com/office/drawing/2014/main" id="{E6FCF372-DD4E-BD7A-31D3-EBD593BB4062}"/>
                </a:ext>
              </a:extLst>
            </p:cNvPr>
            <p:cNvSpPr/>
            <p:nvPr/>
          </p:nvSpPr>
          <p:spPr>
            <a:xfrm rot="219375">
              <a:off x="9441768" y="3377001"/>
              <a:ext cx="187993" cy="46493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2" name="Figura a mano libera: forma 61">
              <a:extLst>
                <a:ext uri="{FF2B5EF4-FFF2-40B4-BE49-F238E27FC236}">
                  <a16:creationId xmlns:a16="http://schemas.microsoft.com/office/drawing/2014/main" id="{5FC672ED-7A8D-FD58-50AA-25DF0F87E5FF}"/>
                </a:ext>
              </a:extLst>
            </p:cNvPr>
            <p:cNvSpPr/>
            <p:nvPr/>
          </p:nvSpPr>
          <p:spPr>
            <a:xfrm>
              <a:off x="7044091" y="6172220"/>
              <a:ext cx="936909" cy="296342"/>
            </a:xfrm>
            <a:custGeom>
              <a:avLst/>
              <a:gdLst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95300 w 857250"/>
                <a:gd name="connsiteY2" fmla="*/ 18669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83870 w 857250"/>
                <a:gd name="connsiteY2" fmla="*/ 16002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252004"/>
                <a:gd name="connsiteX1" fmla="*/ 72390 w 857250"/>
                <a:gd name="connsiteY1" fmla="*/ 3810 h 252004"/>
                <a:gd name="connsiteX2" fmla="*/ 483870 w 857250"/>
                <a:gd name="connsiteY2" fmla="*/ 160020 h 252004"/>
                <a:gd name="connsiteX3" fmla="*/ 811530 w 857250"/>
                <a:gd name="connsiteY3" fmla="*/ 0 h 252004"/>
                <a:gd name="connsiteX4" fmla="*/ 857250 w 857250"/>
                <a:gd name="connsiteY4" fmla="*/ 186690 h 252004"/>
                <a:gd name="connsiteX5" fmla="*/ 0 w 857250"/>
                <a:gd name="connsiteY5" fmla="*/ 129540 h 252004"/>
                <a:gd name="connsiteX0" fmla="*/ 313 w 857563"/>
                <a:gd name="connsiteY0" fmla="*/ 129540 h 276462"/>
                <a:gd name="connsiteX1" fmla="*/ 72703 w 857563"/>
                <a:gd name="connsiteY1" fmla="*/ 3810 h 276462"/>
                <a:gd name="connsiteX2" fmla="*/ 484183 w 857563"/>
                <a:gd name="connsiteY2" fmla="*/ 160020 h 276462"/>
                <a:gd name="connsiteX3" fmla="*/ 811843 w 857563"/>
                <a:gd name="connsiteY3" fmla="*/ 0 h 276462"/>
                <a:gd name="connsiteX4" fmla="*/ 857563 w 857563"/>
                <a:gd name="connsiteY4" fmla="*/ 186690 h 276462"/>
                <a:gd name="connsiteX5" fmla="*/ 313 w 857563"/>
                <a:gd name="connsiteY5" fmla="*/ 129540 h 276462"/>
                <a:gd name="connsiteX0" fmla="*/ 4085 w 861335"/>
                <a:gd name="connsiteY0" fmla="*/ 129540 h 276462"/>
                <a:gd name="connsiteX1" fmla="*/ 76475 w 861335"/>
                <a:gd name="connsiteY1" fmla="*/ 3810 h 276462"/>
                <a:gd name="connsiteX2" fmla="*/ 487955 w 861335"/>
                <a:gd name="connsiteY2" fmla="*/ 160020 h 276462"/>
                <a:gd name="connsiteX3" fmla="*/ 815615 w 861335"/>
                <a:gd name="connsiteY3" fmla="*/ 0 h 276462"/>
                <a:gd name="connsiteX4" fmla="*/ 861335 w 861335"/>
                <a:gd name="connsiteY4" fmla="*/ 186690 h 276462"/>
                <a:gd name="connsiteX5" fmla="*/ 4085 w 861335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3690 h 300612"/>
                <a:gd name="connsiteX1" fmla="*/ 78760 w 887664"/>
                <a:gd name="connsiteY1" fmla="*/ 27960 h 300612"/>
                <a:gd name="connsiteX2" fmla="*/ 490240 w 887664"/>
                <a:gd name="connsiteY2" fmla="*/ 184170 h 300612"/>
                <a:gd name="connsiteX3" fmla="*/ 817900 w 887664"/>
                <a:gd name="connsiteY3" fmla="*/ 24150 h 300612"/>
                <a:gd name="connsiteX4" fmla="*/ 863620 w 887664"/>
                <a:gd name="connsiteY4" fmla="*/ 210840 h 300612"/>
                <a:gd name="connsiteX5" fmla="*/ 6370 w 887664"/>
                <a:gd name="connsiteY5" fmla="*/ 153690 h 30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7664" h="300612">
                  <a:moveTo>
                    <a:pt x="6370" y="153690"/>
                  </a:moveTo>
                  <a:cubicBezTo>
                    <a:pt x="-15220" y="88920"/>
                    <a:pt x="20340" y="73680"/>
                    <a:pt x="78760" y="27960"/>
                  </a:cubicBezTo>
                  <a:cubicBezTo>
                    <a:pt x="166390" y="11450"/>
                    <a:pt x="337840" y="196870"/>
                    <a:pt x="490240" y="184170"/>
                  </a:cubicBezTo>
                  <a:cubicBezTo>
                    <a:pt x="637560" y="161310"/>
                    <a:pt x="769640" y="-74910"/>
                    <a:pt x="817900" y="24150"/>
                  </a:cubicBezTo>
                  <a:cubicBezTo>
                    <a:pt x="894100" y="67330"/>
                    <a:pt x="905530" y="171470"/>
                    <a:pt x="863620" y="210840"/>
                  </a:cubicBezTo>
                  <a:cubicBezTo>
                    <a:pt x="535960" y="378480"/>
                    <a:pt x="-8870" y="283230"/>
                    <a:pt x="6370" y="15369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63" name="Gruppo 62">
              <a:extLst>
                <a:ext uri="{FF2B5EF4-FFF2-40B4-BE49-F238E27FC236}">
                  <a16:creationId xmlns:a16="http://schemas.microsoft.com/office/drawing/2014/main" id="{2C023D46-D046-A1DD-77F2-8A851EA726B8}"/>
                </a:ext>
              </a:extLst>
            </p:cNvPr>
            <p:cNvGrpSpPr/>
            <p:nvPr/>
          </p:nvGrpSpPr>
          <p:grpSpPr>
            <a:xfrm>
              <a:off x="7901889" y="0"/>
              <a:ext cx="1596071" cy="1208973"/>
              <a:chOff x="1553252" y="1735995"/>
              <a:chExt cx="1533360" cy="1226394"/>
            </a:xfrm>
          </p:grpSpPr>
          <p:sp>
            <p:nvSpPr>
              <p:cNvPr id="79" name="Esagono 91">
                <a:extLst>
                  <a:ext uri="{FF2B5EF4-FFF2-40B4-BE49-F238E27FC236}">
                    <a16:creationId xmlns:a16="http://schemas.microsoft.com/office/drawing/2014/main" id="{27DAD8F0-8550-E23E-1092-B19196A0938D}"/>
                  </a:ext>
                </a:extLst>
              </p:cNvPr>
              <p:cNvSpPr/>
              <p:nvPr/>
            </p:nvSpPr>
            <p:spPr>
              <a:xfrm rot="16200000">
                <a:off x="1770553" y="1646330"/>
                <a:ext cx="1098758" cy="1533360"/>
              </a:xfrm>
              <a:custGeom>
                <a:avLst/>
                <a:gdLst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68986 h 1502413"/>
                  <a:gd name="connsiteX1" fmla="*/ 202896 w 1182033"/>
                  <a:gd name="connsiteY1" fmla="*/ 35559 h 1502413"/>
                  <a:gd name="connsiteX2" fmla="*/ 979137 w 1182033"/>
                  <a:gd name="connsiteY2" fmla="*/ 35559 h 1502413"/>
                  <a:gd name="connsiteX3" fmla="*/ 1182033 w 1182033"/>
                  <a:gd name="connsiteY3" fmla="*/ 768986 h 1502413"/>
                  <a:gd name="connsiteX4" fmla="*/ 979137 w 1182033"/>
                  <a:gd name="connsiteY4" fmla="*/ 1502413 h 1502413"/>
                  <a:gd name="connsiteX5" fmla="*/ 202896 w 1182033"/>
                  <a:gd name="connsiteY5" fmla="*/ 1502413 h 1502413"/>
                  <a:gd name="connsiteX6" fmla="*/ 0 w 1182033"/>
                  <a:gd name="connsiteY6" fmla="*/ 768986 h 1502413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56364"/>
                  <a:gd name="connsiteX1" fmla="*/ 202896 w 1182033"/>
                  <a:gd name="connsiteY1" fmla="*/ 53102 h 1556364"/>
                  <a:gd name="connsiteX2" fmla="*/ 979137 w 1182033"/>
                  <a:gd name="connsiteY2" fmla="*/ 53102 h 1556364"/>
                  <a:gd name="connsiteX3" fmla="*/ 1182033 w 1182033"/>
                  <a:gd name="connsiteY3" fmla="*/ 786529 h 1556364"/>
                  <a:gd name="connsiteX4" fmla="*/ 979137 w 1182033"/>
                  <a:gd name="connsiteY4" fmla="*/ 1519956 h 1556364"/>
                  <a:gd name="connsiteX5" fmla="*/ 202896 w 1182033"/>
                  <a:gd name="connsiteY5" fmla="*/ 1519956 h 1556364"/>
                  <a:gd name="connsiteX6" fmla="*/ 0 w 1182033"/>
                  <a:gd name="connsiteY6" fmla="*/ 786529 h 1556364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1824 w 1183857"/>
                  <a:gd name="connsiteY0" fmla="*/ 786529 h 1577877"/>
                  <a:gd name="connsiteX1" fmla="*/ 204720 w 1183857"/>
                  <a:gd name="connsiteY1" fmla="*/ 53102 h 1577877"/>
                  <a:gd name="connsiteX2" fmla="*/ 980961 w 1183857"/>
                  <a:gd name="connsiteY2" fmla="*/ 53102 h 1577877"/>
                  <a:gd name="connsiteX3" fmla="*/ 1183857 w 1183857"/>
                  <a:gd name="connsiteY3" fmla="*/ 786529 h 1577877"/>
                  <a:gd name="connsiteX4" fmla="*/ 980961 w 1183857"/>
                  <a:gd name="connsiteY4" fmla="*/ 1519956 h 1577877"/>
                  <a:gd name="connsiteX5" fmla="*/ 204720 w 1183857"/>
                  <a:gd name="connsiteY5" fmla="*/ 1519956 h 1577877"/>
                  <a:gd name="connsiteX6" fmla="*/ 1824 w 1183857"/>
                  <a:gd name="connsiteY6" fmla="*/ 786529 h 1577877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0 w 1142683"/>
                  <a:gd name="connsiteY0" fmla="*/ 786530 h 1577877"/>
                  <a:gd name="connsiteX1" fmla="*/ 163546 w 1142683"/>
                  <a:gd name="connsiteY1" fmla="*/ 53102 h 1577877"/>
                  <a:gd name="connsiteX2" fmla="*/ 939787 w 1142683"/>
                  <a:gd name="connsiteY2" fmla="*/ 53102 h 1577877"/>
                  <a:gd name="connsiteX3" fmla="*/ 1142683 w 1142683"/>
                  <a:gd name="connsiteY3" fmla="*/ 786529 h 1577877"/>
                  <a:gd name="connsiteX4" fmla="*/ 939787 w 1142683"/>
                  <a:gd name="connsiteY4" fmla="*/ 1519956 h 1577877"/>
                  <a:gd name="connsiteX5" fmla="*/ 163546 w 1142683"/>
                  <a:gd name="connsiteY5" fmla="*/ 1519956 h 1577877"/>
                  <a:gd name="connsiteX6" fmla="*/ 0 w 1142683"/>
                  <a:gd name="connsiteY6" fmla="*/ 786530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4813" h="1577877">
                    <a:moveTo>
                      <a:pt x="0" y="802212"/>
                    </a:moveTo>
                    <a:cubicBezTo>
                      <a:pt x="2892" y="314279"/>
                      <a:pt x="99472" y="413789"/>
                      <a:pt x="155676" y="53102"/>
                    </a:cubicBezTo>
                    <a:cubicBezTo>
                      <a:pt x="393468" y="-7858"/>
                      <a:pt x="663645" y="-26906"/>
                      <a:pt x="931917" y="53102"/>
                    </a:cubicBezTo>
                    <a:cubicBezTo>
                      <a:pt x="972881" y="442361"/>
                      <a:pt x="1090041" y="500146"/>
                      <a:pt x="1134813" y="786529"/>
                    </a:cubicBezTo>
                    <a:cubicBezTo>
                      <a:pt x="1097663" y="1097683"/>
                      <a:pt x="955736" y="1126893"/>
                      <a:pt x="931917" y="1519956"/>
                    </a:cubicBezTo>
                    <a:cubicBezTo>
                      <a:pt x="570302" y="1601874"/>
                      <a:pt x="523010" y="1592349"/>
                      <a:pt x="155676" y="1519956"/>
                    </a:cubicBezTo>
                    <a:cubicBezTo>
                      <a:pt x="133768" y="1199286"/>
                      <a:pt x="5685" y="1310135"/>
                      <a:pt x="0" y="80221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80" name="Gruppo 79">
                <a:extLst>
                  <a:ext uri="{FF2B5EF4-FFF2-40B4-BE49-F238E27FC236}">
                    <a16:creationId xmlns:a16="http://schemas.microsoft.com/office/drawing/2014/main" id="{C243DDF0-E77E-CC64-4BB4-714975267C84}"/>
                  </a:ext>
                </a:extLst>
              </p:cNvPr>
              <p:cNvGrpSpPr/>
              <p:nvPr/>
            </p:nvGrpSpPr>
            <p:grpSpPr>
              <a:xfrm>
                <a:off x="1827580" y="1735995"/>
                <a:ext cx="984703" cy="1129404"/>
                <a:chOff x="1827580" y="1735995"/>
                <a:chExt cx="984703" cy="1129404"/>
              </a:xfrm>
            </p:grpSpPr>
            <p:sp>
              <p:nvSpPr>
                <p:cNvPr id="81" name="Pentagono 94">
                  <a:extLst>
                    <a:ext uri="{FF2B5EF4-FFF2-40B4-BE49-F238E27FC236}">
                      <a16:creationId xmlns:a16="http://schemas.microsoft.com/office/drawing/2014/main" id="{59FDAA1A-6C29-C52E-AF8D-B3D97793FB42}"/>
                    </a:ext>
                  </a:extLst>
                </p:cNvPr>
                <p:cNvSpPr/>
                <p:nvPr/>
              </p:nvSpPr>
              <p:spPr>
                <a:xfrm>
                  <a:off x="1827580" y="1863630"/>
                  <a:ext cx="984703" cy="502514"/>
                </a:xfrm>
                <a:custGeom>
                  <a:avLst/>
                  <a:gdLst>
                    <a:gd name="connsiteX0" fmla="*/ 1 w 1050012"/>
                    <a:gd name="connsiteY0" fmla="*/ 206866 h 541583"/>
                    <a:gd name="connsiteX1" fmla="*/ 525006 w 1050012"/>
                    <a:gd name="connsiteY1" fmla="*/ 0 h 541583"/>
                    <a:gd name="connsiteX2" fmla="*/ 1050011 w 1050012"/>
                    <a:gd name="connsiteY2" fmla="*/ 206866 h 541583"/>
                    <a:gd name="connsiteX3" fmla="*/ 849477 w 1050012"/>
                    <a:gd name="connsiteY3" fmla="*/ 541582 h 541583"/>
                    <a:gd name="connsiteX4" fmla="*/ 200535 w 1050012"/>
                    <a:gd name="connsiteY4" fmla="*/ 541582 h 541583"/>
                    <a:gd name="connsiteX5" fmla="*/ 1 w 1050012"/>
                    <a:gd name="connsiteY5" fmla="*/ 206866 h 541583"/>
                    <a:gd name="connsiteX0" fmla="*/ 0 w 1050010"/>
                    <a:gd name="connsiteY0" fmla="*/ 95106 h 429822"/>
                    <a:gd name="connsiteX1" fmla="*/ 547865 w 1050010"/>
                    <a:gd name="connsiteY1" fmla="*/ 0 h 429822"/>
                    <a:gd name="connsiteX2" fmla="*/ 1050010 w 1050010"/>
                    <a:gd name="connsiteY2" fmla="*/ 95106 h 429822"/>
                    <a:gd name="connsiteX3" fmla="*/ 849476 w 1050010"/>
                    <a:gd name="connsiteY3" fmla="*/ 429822 h 429822"/>
                    <a:gd name="connsiteX4" fmla="*/ 200534 w 1050010"/>
                    <a:gd name="connsiteY4" fmla="*/ 429822 h 429822"/>
                    <a:gd name="connsiteX5" fmla="*/ 0 w 1050010"/>
                    <a:gd name="connsiteY5" fmla="*/ 95106 h 429822"/>
                    <a:gd name="connsiteX0" fmla="*/ 0 w 1050010"/>
                    <a:gd name="connsiteY0" fmla="*/ 163686 h 498402"/>
                    <a:gd name="connsiteX1" fmla="*/ 525005 w 1050010"/>
                    <a:gd name="connsiteY1" fmla="*/ 0 h 498402"/>
                    <a:gd name="connsiteX2" fmla="*/ 1050010 w 1050010"/>
                    <a:gd name="connsiteY2" fmla="*/ 163686 h 498402"/>
                    <a:gd name="connsiteX3" fmla="*/ 849476 w 1050010"/>
                    <a:gd name="connsiteY3" fmla="*/ 498402 h 498402"/>
                    <a:gd name="connsiteX4" fmla="*/ 200534 w 1050010"/>
                    <a:gd name="connsiteY4" fmla="*/ 498402 h 498402"/>
                    <a:gd name="connsiteX5" fmla="*/ 0 w 105001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9840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5014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75542"/>
                    <a:gd name="connsiteX1" fmla="*/ 525005 w 1019530"/>
                    <a:gd name="connsiteY1" fmla="*/ 0 h 475542"/>
                    <a:gd name="connsiteX2" fmla="*/ 1019530 w 1019530"/>
                    <a:gd name="connsiteY2" fmla="*/ 178926 h 475542"/>
                    <a:gd name="connsiteX3" fmla="*/ 849476 w 1019530"/>
                    <a:gd name="connsiteY3" fmla="*/ 450142 h 475542"/>
                    <a:gd name="connsiteX4" fmla="*/ 205614 w 1019530"/>
                    <a:gd name="connsiteY4" fmla="*/ 475542 h 475542"/>
                    <a:gd name="connsiteX5" fmla="*/ 0 w 1019530"/>
                    <a:gd name="connsiteY5" fmla="*/ 163686 h 475542"/>
                    <a:gd name="connsiteX0" fmla="*/ 0 w 1019530"/>
                    <a:gd name="connsiteY0" fmla="*/ 163686 h 480622"/>
                    <a:gd name="connsiteX1" fmla="*/ 525005 w 1019530"/>
                    <a:gd name="connsiteY1" fmla="*/ 0 h 480622"/>
                    <a:gd name="connsiteX2" fmla="*/ 1019530 w 1019530"/>
                    <a:gd name="connsiteY2" fmla="*/ 178926 h 480622"/>
                    <a:gd name="connsiteX3" fmla="*/ 811376 w 1019530"/>
                    <a:gd name="connsiteY3" fmla="*/ 480622 h 480622"/>
                    <a:gd name="connsiteX4" fmla="*/ 205614 w 1019530"/>
                    <a:gd name="connsiteY4" fmla="*/ 475542 h 480622"/>
                    <a:gd name="connsiteX5" fmla="*/ 0 w 1019530"/>
                    <a:gd name="connsiteY5" fmla="*/ 16368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38 w 973948"/>
                    <a:gd name="connsiteY0" fmla="*/ 184006 h 480622"/>
                    <a:gd name="connsiteX1" fmla="*/ 479423 w 973948"/>
                    <a:gd name="connsiteY1" fmla="*/ 0 h 480622"/>
                    <a:gd name="connsiteX2" fmla="*/ 973948 w 973948"/>
                    <a:gd name="connsiteY2" fmla="*/ 178926 h 480622"/>
                    <a:gd name="connsiteX3" fmla="*/ 765794 w 973948"/>
                    <a:gd name="connsiteY3" fmla="*/ 480622 h 480622"/>
                    <a:gd name="connsiteX4" fmla="*/ 160032 w 973948"/>
                    <a:gd name="connsiteY4" fmla="*/ 475542 h 480622"/>
                    <a:gd name="connsiteX5" fmla="*/ 138 w 973948"/>
                    <a:gd name="connsiteY5" fmla="*/ 184006 h 480622"/>
                    <a:gd name="connsiteX0" fmla="*/ 138 w 973948"/>
                    <a:gd name="connsiteY0" fmla="*/ 184006 h 497603"/>
                    <a:gd name="connsiteX1" fmla="*/ 479423 w 973948"/>
                    <a:gd name="connsiteY1" fmla="*/ 0 h 497603"/>
                    <a:gd name="connsiteX2" fmla="*/ 973948 w 973948"/>
                    <a:gd name="connsiteY2" fmla="*/ 178926 h 497603"/>
                    <a:gd name="connsiteX3" fmla="*/ 765794 w 973948"/>
                    <a:gd name="connsiteY3" fmla="*/ 480622 h 497603"/>
                    <a:gd name="connsiteX4" fmla="*/ 160032 w 973948"/>
                    <a:gd name="connsiteY4" fmla="*/ 475542 h 497603"/>
                    <a:gd name="connsiteX5" fmla="*/ 138 w 973948"/>
                    <a:gd name="connsiteY5" fmla="*/ 184006 h 497603"/>
                    <a:gd name="connsiteX0" fmla="*/ 252 w 974062"/>
                    <a:gd name="connsiteY0" fmla="*/ 184006 h 497603"/>
                    <a:gd name="connsiteX1" fmla="*/ 479537 w 974062"/>
                    <a:gd name="connsiteY1" fmla="*/ 0 h 497603"/>
                    <a:gd name="connsiteX2" fmla="*/ 974062 w 974062"/>
                    <a:gd name="connsiteY2" fmla="*/ 178926 h 497603"/>
                    <a:gd name="connsiteX3" fmla="*/ 765908 w 974062"/>
                    <a:gd name="connsiteY3" fmla="*/ 480622 h 497603"/>
                    <a:gd name="connsiteX4" fmla="*/ 160146 w 974062"/>
                    <a:gd name="connsiteY4" fmla="*/ 475542 h 497603"/>
                    <a:gd name="connsiteX5" fmla="*/ 252 w 974062"/>
                    <a:gd name="connsiteY5" fmla="*/ 184006 h 497603"/>
                    <a:gd name="connsiteX0" fmla="*/ 164 w 973974"/>
                    <a:gd name="connsiteY0" fmla="*/ 184006 h 497603"/>
                    <a:gd name="connsiteX1" fmla="*/ 479449 w 973974"/>
                    <a:gd name="connsiteY1" fmla="*/ 0 h 497603"/>
                    <a:gd name="connsiteX2" fmla="*/ 973974 w 973974"/>
                    <a:gd name="connsiteY2" fmla="*/ 178926 h 497603"/>
                    <a:gd name="connsiteX3" fmla="*/ 765820 w 973974"/>
                    <a:gd name="connsiteY3" fmla="*/ 480622 h 497603"/>
                    <a:gd name="connsiteX4" fmla="*/ 160058 w 973974"/>
                    <a:gd name="connsiteY4" fmla="*/ 475542 h 497603"/>
                    <a:gd name="connsiteX5" fmla="*/ 164 w 973974"/>
                    <a:gd name="connsiteY5" fmla="*/ 184006 h 497603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2514"/>
                    <a:gd name="connsiteX1" fmla="*/ 479449 w 973974"/>
                    <a:gd name="connsiteY1" fmla="*/ 0 h 502514"/>
                    <a:gd name="connsiteX2" fmla="*/ 973974 w 973974"/>
                    <a:gd name="connsiteY2" fmla="*/ 178926 h 502514"/>
                    <a:gd name="connsiteX3" fmla="*/ 765820 w 973974"/>
                    <a:gd name="connsiteY3" fmla="*/ 480622 h 502514"/>
                    <a:gd name="connsiteX4" fmla="*/ 160058 w 973974"/>
                    <a:gd name="connsiteY4" fmla="*/ 475542 h 502514"/>
                    <a:gd name="connsiteX5" fmla="*/ 164 w 973974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16 h 502524"/>
                    <a:gd name="connsiteX1" fmla="*/ 479449 w 984703"/>
                    <a:gd name="connsiteY1" fmla="*/ 10 h 502524"/>
                    <a:gd name="connsiteX2" fmla="*/ 973974 w 984703"/>
                    <a:gd name="connsiteY2" fmla="*/ 178936 h 502524"/>
                    <a:gd name="connsiteX3" fmla="*/ 765820 w 984703"/>
                    <a:gd name="connsiteY3" fmla="*/ 480632 h 502524"/>
                    <a:gd name="connsiteX4" fmla="*/ 160058 w 984703"/>
                    <a:gd name="connsiteY4" fmla="*/ 475552 h 502524"/>
                    <a:gd name="connsiteX5" fmla="*/ 164 w 984703"/>
                    <a:gd name="connsiteY5" fmla="*/ 184016 h 50252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921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84703" h="502514">
                      <a:moveTo>
                        <a:pt x="164" y="184006"/>
                      </a:moveTo>
                      <a:cubicBezTo>
                        <a:pt x="20226" y="127751"/>
                        <a:pt x="301907" y="10535"/>
                        <a:pt x="492149" y="0"/>
                      </a:cubicBezTo>
                      <a:cubicBezTo>
                        <a:pt x="776371" y="8842"/>
                        <a:pt x="951372" y="124364"/>
                        <a:pt x="973974" y="178926"/>
                      </a:cubicBezTo>
                      <a:cubicBezTo>
                        <a:pt x="990949" y="210911"/>
                        <a:pt x="1020625" y="441017"/>
                        <a:pt x="765820" y="480622"/>
                      </a:cubicBezTo>
                      <a:cubicBezTo>
                        <a:pt x="698519" y="496709"/>
                        <a:pt x="306099" y="522955"/>
                        <a:pt x="160058" y="475542"/>
                      </a:cubicBezTo>
                      <a:cubicBezTo>
                        <a:pt x="111840" y="457103"/>
                        <a:pt x="-4958" y="469145"/>
                        <a:pt x="164" y="184006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82" name="Gruppo 81">
                  <a:extLst>
                    <a:ext uri="{FF2B5EF4-FFF2-40B4-BE49-F238E27FC236}">
                      <a16:creationId xmlns:a16="http://schemas.microsoft.com/office/drawing/2014/main" id="{7E7DC20E-5B1E-2988-6F98-ADFE399E96E3}"/>
                    </a:ext>
                  </a:extLst>
                </p:cNvPr>
                <p:cNvGrpSpPr/>
                <p:nvPr/>
              </p:nvGrpSpPr>
              <p:grpSpPr>
                <a:xfrm>
                  <a:off x="1933690" y="2420226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88" name="Ovale 87">
                    <a:extLst>
                      <a:ext uri="{FF2B5EF4-FFF2-40B4-BE49-F238E27FC236}">
                        <a16:creationId xmlns:a16="http://schemas.microsoft.com/office/drawing/2014/main" id="{346C0FE5-DCA2-C371-C1BD-F88D5A3CADD6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89" name="Ovale 88">
                    <a:extLst>
                      <a:ext uri="{FF2B5EF4-FFF2-40B4-BE49-F238E27FC236}">
                        <a16:creationId xmlns:a16="http://schemas.microsoft.com/office/drawing/2014/main" id="{7D7E7F96-9DD2-9837-4F1E-7BCE24570A6A}"/>
                      </a:ext>
                    </a:extLst>
                  </p:cNvPr>
                  <p:cNvSpPr/>
                  <p:nvPr/>
                </p:nvSpPr>
                <p:spPr>
                  <a:xfrm>
                    <a:off x="3701366" y="1634951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83" name="Trapezio 82">
                  <a:extLst>
                    <a:ext uri="{FF2B5EF4-FFF2-40B4-BE49-F238E27FC236}">
                      <a16:creationId xmlns:a16="http://schemas.microsoft.com/office/drawing/2014/main" id="{D6F3605B-5DD4-F5F8-8A5F-91066EEB132D}"/>
                    </a:ext>
                  </a:extLst>
                </p:cNvPr>
                <p:cNvSpPr/>
                <p:nvPr/>
              </p:nvSpPr>
              <p:spPr>
                <a:xfrm rot="10800000">
                  <a:off x="2282428" y="2812059"/>
                  <a:ext cx="68580" cy="53340"/>
                </a:xfrm>
                <a:prstGeom prst="trapezoid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84" name="Arco 83">
                  <a:extLst>
                    <a:ext uri="{FF2B5EF4-FFF2-40B4-BE49-F238E27FC236}">
                      <a16:creationId xmlns:a16="http://schemas.microsoft.com/office/drawing/2014/main" id="{4A116BA4-F508-8DF2-BED1-4D485A34F548}"/>
                    </a:ext>
                  </a:extLst>
                </p:cNvPr>
                <p:cNvSpPr/>
                <p:nvPr/>
              </p:nvSpPr>
              <p:spPr>
                <a:xfrm rot="5665335">
                  <a:off x="2166812" y="1683605"/>
                  <a:ext cx="255270" cy="360049"/>
                </a:xfrm>
                <a:prstGeom prst="arc">
                  <a:avLst>
                    <a:gd name="adj1" fmla="val 16200000"/>
                    <a:gd name="adj2" fmla="val 5035040"/>
                  </a:avLst>
                </a:prstGeom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85" name="Gruppo 84">
                  <a:extLst>
                    <a:ext uri="{FF2B5EF4-FFF2-40B4-BE49-F238E27FC236}">
                      <a16:creationId xmlns:a16="http://schemas.microsoft.com/office/drawing/2014/main" id="{430A5B71-2513-D833-0CF9-A46FE88A3BBD}"/>
                    </a:ext>
                  </a:extLst>
                </p:cNvPr>
                <p:cNvGrpSpPr/>
                <p:nvPr/>
              </p:nvGrpSpPr>
              <p:grpSpPr>
                <a:xfrm>
                  <a:off x="2498606" y="2420225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86" name="Ovale 85">
                    <a:extLst>
                      <a:ext uri="{FF2B5EF4-FFF2-40B4-BE49-F238E27FC236}">
                        <a16:creationId xmlns:a16="http://schemas.microsoft.com/office/drawing/2014/main" id="{519CE8D6-1233-56CD-3430-AAA3E7C8F116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87" name="Ovale 86">
                    <a:extLst>
                      <a:ext uri="{FF2B5EF4-FFF2-40B4-BE49-F238E27FC236}">
                        <a16:creationId xmlns:a16="http://schemas.microsoft.com/office/drawing/2014/main" id="{C291BE45-1F4C-0B5A-5986-236B678BAD75}"/>
                      </a:ext>
                    </a:extLst>
                  </p:cNvPr>
                  <p:cNvSpPr/>
                  <p:nvPr/>
                </p:nvSpPr>
                <p:spPr>
                  <a:xfrm>
                    <a:off x="3688944" y="1634952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</p:grpSp>
        <p:grpSp>
          <p:nvGrpSpPr>
            <p:cNvPr id="64" name="Gruppo 63">
              <a:extLst>
                <a:ext uri="{FF2B5EF4-FFF2-40B4-BE49-F238E27FC236}">
                  <a16:creationId xmlns:a16="http://schemas.microsoft.com/office/drawing/2014/main" id="{84144D37-DF84-6886-BB08-3C9AFBACF3B4}"/>
                </a:ext>
              </a:extLst>
            </p:cNvPr>
            <p:cNvGrpSpPr/>
            <p:nvPr/>
          </p:nvGrpSpPr>
          <p:grpSpPr>
            <a:xfrm rot="197782">
              <a:off x="6950558" y="1306361"/>
              <a:ext cx="800123" cy="3180373"/>
              <a:chOff x="6892594" y="1663883"/>
              <a:chExt cx="768685" cy="3088539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4B31C7C6-47CD-A183-97CB-922C692B2F83}"/>
                  </a:ext>
                </a:extLst>
              </p:cNvPr>
              <p:cNvGrpSpPr/>
              <p:nvPr/>
            </p:nvGrpSpPr>
            <p:grpSpPr>
              <a:xfrm>
                <a:off x="7148438" y="4062509"/>
                <a:ext cx="480981" cy="689913"/>
                <a:chOff x="7148438" y="4062509"/>
                <a:chExt cx="480981" cy="689913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75" name="Trapezio 85">
                  <a:extLst>
                    <a:ext uri="{FF2B5EF4-FFF2-40B4-BE49-F238E27FC236}">
                      <a16:creationId xmlns:a16="http://schemas.microsoft.com/office/drawing/2014/main" id="{7C5A1C1F-DB73-0BA0-A5F2-16C573C6AE19}"/>
                    </a:ext>
                  </a:extLst>
                </p:cNvPr>
                <p:cNvSpPr/>
                <p:nvPr/>
              </p:nvSpPr>
              <p:spPr>
                <a:xfrm rot="9203511" flipH="1">
                  <a:off x="7358858" y="4062509"/>
                  <a:ext cx="270561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76" name="Trapezio 85">
                  <a:extLst>
                    <a:ext uri="{FF2B5EF4-FFF2-40B4-BE49-F238E27FC236}">
                      <a16:creationId xmlns:a16="http://schemas.microsoft.com/office/drawing/2014/main" id="{606E2F76-B98B-B026-0C17-46BD16B7B994}"/>
                    </a:ext>
                  </a:extLst>
                </p:cNvPr>
                <p:cNvSpPr/>
                <p:nvPr/>
              </p:nvSpPr>
              <p:spPr>
                <a:xfrm rot="8837061">
                  <a:off x="7148438" y="4262342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77" name="Trapezio 85">
                  <a:extLst>
                    <a:ext uri="{FF2B5EF4-FFF2-40B4-BE49-F238E27FC236}">
                      <a16:creationId xmlns:a16="http://schemas.microsoft.com/office/drawing/2014/main" id="{CC09053B-83F4-8895-A469-79EF43CE90A2}"/>
                    </a:ext>
                  </a:extLst>
                </p:cNvPr>
                <p:cNvSpPr/>
                <p:nvPr/>
              </p:nvSpPr>
              <p:spPr>
                <a:xfrm rot="9531634">
                  <a:off x="7190797" y="4132743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78" name="Trapezio 85">
                  <a:extLst>
                    <a:ext uri="{FF2B5EF4-FFF2-40B4-BE49-F238E27FC236}">
                      <a16:creationId xmlns:a16="http://schemas.microsoft.com/office/drawing/2014/main" id="{37090BC0-0444-092A-C94C-177CF1D191B1}"/>
                    </a:ext>
                  </a:extLst>
                </p:cNvPr>
                <p:cNvSpPr/>
                <p:nvPr/>
              </p:nvSpPr>
              <p:spPr>
                <a:xfrm rot="10220758">
                  <a:off x="7289894" y="4100496"/>
                  <a:ext cx="277717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69" name="Gruppo 68">
                <a:extLst>
                  <a:ext uri="{FF2B5EF4-FFF2-40B4-BE49-F238E27FC236}">
                    <a16:creationId xmlns:a16="http://schemas.microsoft.com/office/drawing/2014/main" id="{11F0CF4D-BF90-C76F-D0C3-12F4961AACF1}"/>
                  </a:ext>
                </a:extLst>
              </p:cNvPr>
              <p:cNvGrpSpPr/>
              <p:nvPr/>
            </p:nvGrpSpPr>
            <p:grpSpPr>
              <a:xfrm>
                <a:off x="6892594" y="1663883"/>
                <a:ext cx="768685" cy="2757181"/>
                <a:chOff x="6892594" y="1663883"/>
                <a:chExt cx="768685" cy="2757181"/>
              </a:xfrm>
            </p:grpSpPr>
            <p:grpSp>
              <p:nvGrpSpPr>
                <p:cNvPr id="70" name="Gruppo 69">
                  <a:extLst>
                    <a:ext uri="{FF2B5EF4-FFF2-40B4-BE49-F238E27FC236}">
                      <a16:creationId xmlns:a16="http://schemas.microsoft.com/office/drawing/2014/main" id="{F7735268-FAF2-5FB8-C4AE-07648833C018}"/>
                    </a:ext>
                  </a:extLst>
                </p:cNvPr>
                <p:cNvGrpSpPr/>
                <p:nvPr/>
              </p:nvGrpSpPr>
              <p:grpSpPr>
                <a:xfrm>
                  <a:off x="6892594" y="2810465"/>
                  <a:ext cx="695910" cy="1610599"/>
                  <a:chOff x="6892594" y="2810465"/>
                  <a:chExt cx="695910" cy="1610599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72" name="Trapezio 37">
                    <a:extLst>
                      <a:ext uri="{FF2B5EF4-FFF2-40B4-BE49-F238E27FC236}">
                        <a16:creationId xmlns:a16="http://schemas.microsoft.com/office/drawing/2014/main" id="{58F1CDEC-F7FA-FE85-79D6-7BD8AF9DC79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959545" y="2812059"/>
                    <a:ext cx="628959" cy="703583"/>
                  </a:xfrm>
                  <a:custGeom>
                    <a:avLst/>
                    <a:gdLst>
                      <a:gd name="connsiteX0" fmla="*/ 0 w 653937"/>
                      <a:gd name="connsiteY0" fmla="*/ 658283 h 658283"/>
                      <a:gd name="connsiteX1" fmla="*/ 110496 w 653937"/>
                      <a:gd name="connsiteY1" fmla="*/ 0 h 658283"/>
                      <a:gd name="connsiteX2" fmla="*/ 543441 w 653937"/>
                      <a:gd name="connsiteY2" fmla="*/ 0 h 658283"/>
                      <a:gd name="connsiteX3" fmla="*/ 653937 w 653937"/>
                      <a:gd name="connsiteY3" fmla="*/ 658283 h 658283"/>
                      <a:gd name="connsiteX4" fmla="*/ 0 w 653937"/>
                      <a:gd name="connsiteY4" fmla="*/ 658283 h 658283"/>
                      <a:gd name="connsiteX0" fmla="*/ 36933 w 690870"/>
                      <a:gd name="connsiteY0" fmla="*/ 658283 h 658734"/>
                      <a:gd name="connsiteX1" fmla="*/ 147429 w 690870"/>
                      <a:gd name="connsiteY1" fmla="*/ 0 h 658734"/>
                      <a:gd name="connsiteX2" fmla="*/ 580374 w 690870"/>
                      <a:gd name="connsiteY2" fmla="*/ 0 h 658734"/>
                      <a:gd name="connsiteX3" fmla="*/ 690870 w 690870"/>
                      <a:gd name="connsiteY3" fmla="*/ 658283 h 658734"/>
                      <a:gd name="connsiteX4" fmla="*/ 36933 w 690870"/>
                      <a:gd name="connsiteY4" fmla="*/ 658283 h 658734"/>
                      <a:gd name="connsiteX0" fmla="*/ 36933 w 690870"/>
                      <a:gd name="connsiteY0" fmla="*/ 658283 h 719243"/>
                      <a:gd name="connsiteX1" fmla="*/ 147429 w 690870"/>
                      <a:gd name="connsiteY1" fmla="*/ 0 h 719243"/>
                      <a:gd name="connsiteX2" fmla="*/ 580374 w 690870"/>
                      <a:gd name="connsiteY2" fmla="*/ 0 h 719243"/>
                      <a:gd name="connsiteX3" fmla="*/ 690870 w 690870"/>
                      <a:gd name="connsiteY3" fmla="*/ 658283 h 719243"/>
                      <a:gd name="connsiteX4" fmla="*/ 36933 w 690870"/>
                      <a:gd name="connsiteY4" fmla="*/ 658283 h 719243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48676 w 702980"/>
                      <a:gd name="connsiteY0" fmla="*/ 752153 h 866737"/>
                      <a:gd name="connsiteX1" fmla="*/ 91620 w 702980"/>
                      <a:gd name="connsiteY1" fmla="*/ 0 h 866737"/>
                      <a:gd name="connsiteX2" fmla="*/ 592117 w 702980"/>
                      <a:gd name="connsiteY2" fmla="*/ 93870 h 866737"/>
                      <a:gd name="connsiteX3" fmla="*/ 702613 w 702980"/>
                      <a:gd name="connsiteY3" fmla="*/ 752153 h 866737"/>
                      <a:gd name="connsiteX4" fmla="*/ 48676 w 702980"/>
                      <a:gd name="connsiteY4" fmla="*/ 752153 h 866737"/>
                      <a:gd name="connsiteX0" fmla="*/ 42672 w 696976"/>
                      <a:gd name="connsiteY0" fmla="*/ 752153 h 866737"/>
                      <a:gd name="connsiteX1" fmla="*/ 85616 w 696976"/>
                      <a:gd name="connsiteY1" fmla="*/ 0 h 866737"/>
                      <a:gd name="connsiteX2" fmla="*/ 586113 w 696976"/>
                      <a:gd name="connsiteY2" fmla="*/ 93870 h 866737"/>
                      <a:gd name="connsiteX3" fmla="*/ 696609 w 696976"/>
                      <a:gd name="connsiteY3" fmla="*/ 752153 h 866737"/>
                      <a:gd name="connsiteX4" fmla="*/ 42672 w 696976"/>
                      <a:gd name="connsiteY4" fmla="*/ 752153 h 866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6976" h="866737">
                        <a:moveTo>
                          <a:pt x="42672" y="752153"/>
                        </a:moveTo>
                        <a:cubicBezTo>
                          <a:pt x="-72896" y="768945"/>
                          <a:pt x="82560" y="228815"/>
                          <a:pt x="85616" y="0"/>
                        </a:cubicBezTo>
                        <a:lnTo>
                          <a:pt x="586113" y="93870"/>
                        </a:lnTo>
                        <a:cubicBezTo>
                          <a:pt x="622945" y="313298"/>
                          <a:pt x="629297" y="464145"/>
                          <a:pt x="696609" y="752153"/>
                        </a:cubicBezTo>
                        <a:cubicBezTo>
                          <a:pt x="714850" y="919793"/>
                          <a:pt x="47291" y="889313"/>
                          <a:pt x="42672" y="752153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73" name="Ovale 72">
                    <a:extLst>
                      <a:ext uri="{FF2B5EF4-FFF2-40B4-BE49-F238E27FC236}">
                        <a16:creationId xmlns:a16="http://schemas.microsoft.com/office/drawing/2014/main" id="{9191FAF2-60C7-B71C-7F61-4D1E098D2119}"/>
                      </a:ext>
                    </a:extLst>
                  </p:cNvPr>
                  <p:cNvSpPr/>
                  <p:nvPr/>
                </p:nvSpPr>
                <p:spPr>
                  <a:xfrm rot="1724939">
                    <a:off x="7093645" y="2810465"/>
                    <a:ext cx="419100" cy="313692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74" name="Trapezio 38">
                    <a:extLst>
                      <a:ext uri="{FF2B5EF4-FFF2-40B4-BE49-F238E27FC236}">
                        <a16:creationId xmlns:a16="http://schemas.microsoft.com/office/drawing/2014/main" id="{8A59B40E-736A-E600-A277-CF4A3361D62C}"/>
                      </a:ext>
                    </a:extLst>
                  </p:cNvPr>
                  <p:cNvSpPr/>
                  <p:nvPr/>
                </p:nvSpPr>
                <p:spPr>
                  <a:xfrm>
                    <a:off x="6892594" y="3448289"/>
                    <a:ext cx="667115" cy="972775"/>
                  </a:xfrm>
                  <a:custGeom>
                    <a:avLst/>
                    <a:gdLst>
                      <a:gd name="connsiteX0" fmla="*/ 0 w 923840"/>
                      <a:gd name="connsiteY0" fmla="*/ 1003255 h 1003255"/>
                      <a:gd name="connsiteX1" fmla="*/ 192861 w 923840"/>
                      <a:gd name="connsiteY1" fmla="*/ 0 h 1003255"/>
                      <a:gd name="connsiteX2" fmla="*/ 730979 w 923840"/>
                      <a:gd name="connsiteY2" fmla="*/ 0 h 1003255"/>
                      <a:gd name="connsiteX3" fmla="*/ 923840 w 923840"/>
                      <a:gd name="connsiteY3" fmla="*/ 1003255 h 1003255"/>
                      <a:gd name="connsiteX4" fmla="*/ 0 w 923840"/>
                      <a:gd name="connsiteY4" fmla="*/ 1003255 h 1003255"/>
                      <a:gd name="connsiteX0" fmla="*/ 0 w 931460"/>
                      <a:gd name="connsiteY0" fmla="*/ 988015 h 1003255"/>
                      <a:gd name="connsiteX1" fmla="*/ 200481 w 931460"/>
                      <a:gd name="connsiteY1" fmla="*/ 0 h 1003255"/>
                      <a:gd name="connsiteX2" fmla="*/ 738599 w 931460"/>
                      <a:gd name="connsiteY2" fmla="*/ 0 h 1003255"/>
                      <a:gd name="connsiteX3" fmla="*/ 931460 w 931460"/>
                      <a:gd name="connsiteY3" fmla="*/ 1003255 h 1003255"/>
                      <a:gd name="connsiteX4" fmla="*/ 0 w 931460"/>
                      <a:gd name="connsiteY4" fmla="*/ 988015 h 1003255"/>
                      <a:gd name="connsiteX0" fmla="*/ 0 w 977180"/>
                      <a:gd name="connsiteY0" fmla="*/ 1010875 h 1010875"/>
                      <a:gd name="connsiteX1" fmla="*/ 246201 w 977180"/>
                      <a:gd name="connsiteY1" fmla="*/ 0 h 1010875"/>
                      <a:gd name="connsiteX2" fmla="*/ 784319 w 977180"/>
                      <a:gd name="connsiteY2" fmla="*/ 0 h 1010875"/>
                      <a:gd name="connsiteX3" fmla="*/ 977180 w 977180"/>
                      <a:gd name="connsiteY3" fmla="*/ 1003255 h 1010875"/>
                      <a:gd name="connsiteX4" fmla="*/ 0 w 97718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25203"/>
                      <a:gd name="connsiteX1" fmla="*/ 246201 w 832400"/>
                      <a:gd name="connsiteY1" fmla="*/ 0 h 1025203"/>
                      <a:gd name="connsiteX2" fmla="*/ 784319 w 832400"/>
                      <a:gd name="connsiteY2" fmla="*/ 0 h 1025203"/>
                      <a:gd name="connsiteX3" fmla="*/ 832400 w 832400"/>
                      <a:gd name="connsiteY3" fmla="*/ 645115 h 1025203"/>
                      <a:gd name="connsiteX4" fmla="*/ 0 w 832400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55425"/>
                      <a:gd name="connsiteY0" fmla="*/ 1010875 h 1025203"/>
                      <a:gd name="connsiteX1" fmla="*/ 251306 w 855425"/>
                      <a:gd name="connsiteY1" fmla="*/ 0 h 1025203"/>
                      <a:gd name="connsiteX2" fmla="*/ 789424 w 855425"/>
                      <a:gd name="connsiteY2" fmla="*/ 0 h 1025203"/>
                      <a:gd name="connsiteX3" fmla="*/ 837505 w 855425"/>
                      <a:gd name="connsiteY3" fmla="*/ 645115 h 1025203"/>
                      <a:gd name="connsiteX4" fmla="*/ 5105 w 855425"/>
                      <a:gd name="connsiteY4" fmla="*/ 1010875 h 1025203"/>
                      <a:gd name="connsiteX0" fmla="*/ 6115 w 856435"/>
                      <a:gd name="connsiteY0" fmla="*/ 1070351 h 1084679"/>
                      <a:gd name="connsiteX1" fmla="*/ 213186 w 856435"/>
                      <a:gd name="connsiteY1" fmla="*/ 0 h 1084679"/>
                      <a:gd name="connsiteX2" fmla="*/ 790434 w 856435"/>
                      <a:gd name="connsiteY2" fmla="*/ 59476 h 1084679"/>
                      <a:gd name="connsiteX3" fmla="*/ 838515 w 856435"/>
                      <a:gd name="connsiteY3" fmla="*/ 704591 h 1084679"/>
                      <a:gd name="connsiteX4" fmla="*/ 6115 w 856435"/>
                      <a:gd name="connsiteY4" fmla="*/ 1070351 h 1084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6435" h="1084679">
                        <a:moveTo>
                          <a:pt x="6115" y="1070351"/>
                        </a:moveTo>
                        <a:cubicBezTo>
                          <a:pt x="-33738" y="771493"/>
                          <a:pt x="131119" y="336958"/>
                          <a:pt x="213186" y="0"/>
                        </a:cubicBezTo>
                        <a:lnTo>
                          <a:pt x="790434" y="59476"/>
                        </a:lnTo>
                        <a:cubicBezTo>
                          <a:pt x="722641" y="152594"/>
                          <a:pt x="913928" y="481933"/>
                          <a:pt x="838515" y="704591"/>
                        </a:cubicBezTo>
                        <a:cubicBezTo>
                          <a:pt x="629628" y="651251"/>
                          <a:pt x="542662" y="1177031"/>
                          <a:pt x="6115" y="1070351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71" name="Ovale 161">
                  <a:extLst>
                    <a:ext uri="{FF2B5EF4-FFF2-40B4-BE49-F238E27FC236}">
                      <a16:creationId xmlns:a16="http://schemas.microsoft.com/office/drawing/2014/main" id="{E6DDFC7B-3DA0-8179-946C-44F58923BCFB}"/>
                    </a:ext>
                  </a:extLst>
                </p:cNvPr>
                <p:cNvSpPr/>
                <p:nvPr/>
              </p:nvSpPr>
              <p:spPr>
                <a:xfrm rot="419334">
                  <a:off x="7119249" y="1663883"/>
                  <a:ext cx="542030" cy="1442906"/>
                </a:xfrm>
                <a:custGeom>
                  <a:avLst/>
                  <a:gdLst>
                    <a:gd name="connsiteX0" fmla="*/ 0 w 542029"/>
                    <a:gd name="connsiteY0" fmla="*/ 825624 h 1651248"/>
                    <a:gd name="connsiteX1" fmla="*/ 271015 w 542029"/>
                    <a:gd name="connsiteY1" fmla="*/ 0 h 1651248"/>
                    <a:gd name="connsiteX2" fmla="*/ 542030 w 542029"/>
                    <a:gd name="connsiteY2" fmla="*/ 825624 h 1651248"/>
                    <a:gd name="connsiteX3" fmla="*/ 271015 w 542029"/>
                    <a:gd name="connsiteY3" fmla="*/ 1651248 h 1651248"/>
                    <a:gd name="connsiteX4" fmla="*/ 0 w 542029"/>
                    <a:gd name="connsiteY4" fmla="*/ 825624 h 1651248"/>
                    <a:gd name="connsiteX0" fmla="*/ 0 w 542030"/>
                    <a:gd name="connsiteY0" fmla="*/ 617282 h 1442906"/>
                    <a:gd name="connsiteX1" fmla="*/ 269897 w 542030"/>
                    <a:gd name="connsiteY1" fmla="*/ 0 h 1442906"/>
                    <a:gd name="connsiteX2" fmla="*/ 542030 w 542030"/>
                    <a:gd name="connsiteY2" fmla="*/ 617282 h 1442906"/>
                    <a:gd name="connsiteX3" fmla="*/ 271015 w 542030"/>
                    <a:gd name="connsiteY3" fmla="*/ 1442906 h 1442906"/>
                    <a:gd name="connsiteX4" fmla="*/ 0 w 542030"/>
                    <a:gd name="connsiteY4" fmla="*/ 617282 h 1442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2030" h="1442906">
                      <a:moveTo>
                        <a:pt x="0" y="617282"/>
                      </a:moveTo>
                      <a:cubicBezTo>
                        <a:pt x="-186" y="376798"/>
                        <a:pt x="120220" y="0"/>
                        <a:pt x="269897" y="0"/>
                      </a:cubicBezTo>
                      <a:cubicBezTo>
                        <a:pt x="419574" y="0"/>
                        <a:pt x="542030" y="161302"/>
                        <a:pt x="542030" y="617282"/>
                      </a:cubicBezTo>
                      <a:cubicBezTo>
                        <a:pt x="542030" y="1073262"/>
                        <a:pt x="420692" y="1442906"/>
                        <a:pt x="271015" y="1442906"/>
                      </a:cubicBezTo>
                      <a:cubicBezTo>
                        <a:pt x="121338" y="1442906"/>
                        <a:pt x="186" y="857766"/>
                        <a:pt x="0" y="617282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F9DDC81C-F5B8-0744-5D81-A21D1770AE18}"/>
                </a:ext>
              </a:extLst>
            </p:cNvPr>
            <p:cNvGrpSpPr/>
            <p:nvPr/>
          </p:nvGrpSpPr>
          <p:grpSpPr>
            <a:xfrm>
              <a:off x="7278002" y="1078790"/>
              <a:ext cx="1024975" cy="956336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66" name="Ritardo 65">
                <a:extLst>
                  <a:ext uri="{FF2B5EF4-FFF2-40B4-BE49-F238E27FC236}">
                    <a16:creationId xmlns:a16="http://schemas.microsoft.com/office/drawing/2014/main" id="{C637066C-F4F8-5B87-198D-4E387B303C9C}"/>
                  </a:ext>
                </a:extLst>
              </p:cNvPr>
              <p:cNvSpPr/>
              <p:nvPr/>
            </p:nvSpPr>
            <p:spPr>
              <a:xfrm rot="5197850">
                <a:off x="7374466" y="1439654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7" name="Cerchio parziale 66">
                <a:extLst>
                  <a:ext uri="{FF2B5EF4-FFF2-40B4-BE49-F238E27FC236}">
                    <a16:creationId xmlns:a16="http://schemas.microsoft.com/office/drawing/2014/main" id="{93EF7AAD-6F61-BC05-D410-82336BC12913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4703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9D354-1DE0-C050-F8CC-91673FC50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>
            <a:extLst>
              <a:ext uri="{FF2B5EF4-FFF2-40B4-BE49-F238E27FC236}">
                <a16:creationId xmlns:a16="http://schemas.microsoft.com/office/drawing/2014/main" id="{8387686F-4995-4F71-FBDA-D66B17A05144}"/>
              </a:ext>
            </a:extLst>
          </p:cNvPr>
          <p:cNvGrpSpPr/>
          <p:nvPr/>
        </p:nvGrpSpPr>
        <p:grpSpPr>
          <a:xfrm>
            <a:off x="-5290849" y="-1840231"/>
            <a:ext cx="15958849" cy="9079231"/>
            <a:chOff x="-5290849" y="-1840231"/>
            <a:chExt cx="15958849" cy="9079231"/>
          </a:xfrm>
        </p:grpSpPr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9636F5AC-48C3-3D23-A3D7-35EC7818F85A}"/>
                </a:ext>
              </a:extLst>
            </p:cNvPr>
            <p:cNvSpPr/>
            <p:nvPr/>
          </p:nvSpPr>
          <p:spPr>
            <a:xfrm>
              <a:off x="-3014579" y="3684986"/>
              <a:ext cx="1793621" cy="172058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643EC6B1-7819-BD5C-21A9-5163411A0590}"/>
                </a:ext>
              </a:extLst>
            </p:cNvPr>
            <p:cNvGrpSpPr/>
            <p:nvPr/>
          </p:nvGrpSpPr>
          <p:grpSpPr>
            <a:xfrm>
              <a:off x="7707601" y="-1375904"/>
              <a:ext cx="2960399" cy="3134891"/>
              <a:chOff x="8263186" y="1853481"/>
              <a:chExt cx="1825928" cy="1854682"/>
            </a:xfrm>
          </p:grpSpPr>
          <p:sp>
            <p:nvSpPr>
              <p:cNvPr id="34" name="Triangolo isoscele 33">
                <a:extLst>
                  <a:ext uri="{FF2B5EF4-FFF2-40B4-BE49-F238E27FC236}">
                    <a16:creationId xmlns:a16="http://schemas.microsoft.com/office/drawing/2014/main" id="{387899BC-1615-A8F7-65A1-C410FE340DF2}"/>
                  </a:ext>
                </a:extLst>
              </p:cNvPr>
              <p:cNvSpPr/>
              <p:nvPr/>
            </p:nvSpPr>
            <p:spPr>
              <a:xfrm>
                <a:off x="8611120" y="2050729"/>
                <a:ext cx="1139103" cy="269938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it-IT"/>
              </a:p>
            </p:txBody>
          </p:sp>
          <p:grpSp>
            <p:nvGrpSpPr>
              <p:cNvPr id="30" name="Gruppo 29">
                <a:extLst>
                  <a:ext uri="{FF2B5EF4-FFF2-40B4-BE49-F238E27FC236}">
                    <a16:creationId xmlns:a16="http://schemas.microsoft.com/office/drawing/2014/main" id="{F2696444-005F-8174-81FF-B2A48BA0F1E9}"/>
                  </a:ext>
                </a:extLst>
              </p:cNvPr>
              <p:cNvGrpSpPr/>
              <p:nvPr/>
            </p:nvGrpSpPr>
            <p:grpSpPr>
              <a:xfrm>
                <a:off x="8263186" y="1853481"/>
                <a:ext cx="1825928" cy="1854682"/>
                <a:chOff x="8263186" y="1853481"/>
                <a:chExt cx="1825928" cy="1854682"/>
              </a:xfrm>
            </p:grpSpPr>
            <p:sp>
              <p:nvSpPr>
                <p:cNvPr id="27" name="Rettangolo 26">
                  <a:extLst>
                    <a:ext uri="{FF2B5EF4-FFF2-40B4-BE49-F238E27FC236}">
                      <a16:creationId xmlns:a16="http://schemas.microsoft.com/office/drawing/2014/main" id="{A251911F-BE37-98E1-288E-40396CE119F4}"/>
                    </a:ext>
                  </a:extLst>
                </p:cNvPr>
                <p:cNvSpPr/>
                <p:nvPr/>
              </p:nvSpPr>
              <p:spPr>
                <a:xfrm>
                  <a:off x="8407311" y="2254378"/>
                  <a:ext cx="1514713" cy="105891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pic>
              <p:nvPicPr>
                <p:cNvPr id="28" name="Elemento grafico 27" descr="Cane Corgi con tre palline">
                  <a:extLst>
                    <a:ext uri="{FF2B5EF4-FFF2-40B4-BE49-F238E27FC236}">
                      <a16:creationId xmlns:a16="http://schemas.microsoft.com/office/drawing/2014/main" id="{77966B52-F073-75EE-44F8-31CC90EDD8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63186" y="1853481"/>
                  <a:ext cx="1825928" cy="185468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3" name="Gruppo 32">
              <a:extLst>
                <a:ext uri="{FF2B5EF4-FFF2-40B4-BE49-F238E27FC236}">
                  <a16:creationId xmlns:a16="http://schemas.microsoft.com/office/drawing/2014/main" id="{3DBBE869-157A-F74D-8A86-FBDB8F6EF5DC}"/>
                </a:ext>
              </a:extLst>
            </p:cNvPr>
            <p:cNvGrpSpPr/>
            <p:nvPr/>
          </p:nvGrpSpPr>
          <p:grpSpPr>
            <a:xfrm>
              <a:off x="1963107" y="-1840231"/>
              <a:ext cx="2448322" cy="2320059"/>
              <a:chOff x="4553138" y="1500396"/>
              <a:chExt cx="1514713" cy="1367687"/>
            </a:xfrm>
          </p:grpSpPr>
          <p:sp>
            <p:nvSpPr>
              <p:cNvPr id="32" name="Triangolo isoscele 31">
                <a:extLst>
                  <a:ext uri="{FF2B5EF4-FFF2-40B4-BE49-F238E27FC236}">
                    <a16:creationId xmlns:a16="http://schemas.microsoft.com/office/drawing/2014/main" id="{753D5328-B582-53D2-A07B-10BD7343163D}"/>
                  </a:ext>
                </a:extLst>
              </p:cNvPr>
              <p:cNvSpPr/>
              <p:nvPr/>
            </p:nvSpPr>
            <p:spPr>
              <a:xfrm>
                <a:off x="4748203" y="1500396"/>
                <a:ext cx="1139103" cy="269938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31" name="Gruppo 30">
                <a:extLst>
                  <a:ext uri="{FF2B5EF4-FFF2-40B4-BE49-F238E27FC236}">
                    <a16:creationId xmlns:a16="http://schemas.microsoft.com/office/drawing/2014/main" id="{8B25CE49-6B84-4039-8D24-1BCF7CB34AC4}"/>
                  </a:ext>
                </a:extLst>
              </p:cNvPr>
              <p:cNvGrpSpPr/>
              <p:nvPr/>
            </p:nvGrpSpPr>
            <p:grpSpPr>
              <a:xfrm>
                <a:off x="4553138" y="1629832"/>
                <a:ext cx="1514713" cy="1238251"/>
                <a:chOff x="4553138" y="1629832"/>
                <a:chExt cx="1514713" cy="1238251"/>
              </a:xfrm>
            </p:grpSpPr>
            <p:sp>
              <p:nvSpPr>
                <p:cNvPr id="23" name="Rettangolo 22">
                  <a:extLst>
                    <a:ext uri="{FF2B5EF4-FFF2-40B4-BE49-F238E27FC236}">
                      <a16:creationId xmlns:a16="http://schemas.microsoft.com/office/drawing/2014/main" id="{4D12CC50-6F75-B729-5D47-6121B03484E9}"/>
                    </a:ext>
                  </a:extLst>
                </p:cNvPr>
                <p:cNvSpPr/>
                <p:nvPr/>
              </p:nvSpPr>
              <p:spPr>
                <a:xfrm>
                  <a:off x="4553138" y="1724292"/>
                  <a:ext cx="1514713" cy="105891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pic>
              <p:nvPicPr>
                <p:cNvPr id="29" name="Elemento grafico 28" descr="Gatto">
                  <a:extLst>
                    <a:ext uri="{FF2B5EF4-FFF2-40B4-BE49-F238E27FC236}">
                      <a16:creationId xmlns:a16="http://schemas.microsoft.com/office/drawing/2014/main" id="{CE6E32E0-14A4-26B3-0A87-AFD168A26B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15417" y="1629832"/>
                  <a:ext cx="1068917" cy="123825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9C7D1D70-A963-A821-254A-AD579DACA398}"/>
                </a:ext>
              </a:extLst>
            </p:cNvPr>
            <p:cNvGrpSpPr/>
            <p:nvPr/>
          </p:nvGrpSpPr>
          <p:grpSpPr>
            <a:xfrm>
              <a:off x="588468" y="1865771"/>
              <a:ext cx="4846534" cy="3208012"/>
              <a:chOff x="3521034" y="3460751"/>
              <a:chExt cx="2551332" cy="1651792"/>
            </a:xfrm>
          </p:grpSpPr>
          <p:sp>
            <p:nvSpPr>
              <p:cNvPr id="15" name="Rettangolo 14">
                <a:extLst>
                  <a:ext uri="{FF2B5EF4-FFF2-40B4-BE49-F238E27FC236}">
                    <a16:creationId xmlns:a16="http://schemas.microsoft.com/office/drawing/2014/main" id="{7B32ADB1-1D4A-5550-3A91-549459824D24}"/>
                  </a:ext>
                </a:extLst>
              </p:cNvPr>
              <p:cNvSpPr/>
              <p:nvPr/>
            </p:nvSpPr>
            <p:spPr>
              <a:xfrm>
                <a:off x="3521034" y="4230977"/>
                <a:ext cx="2551332" cy="22779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9BC6B022-E641-6E73-D373-0BDD1DE34A21}"/>
                  </a:ext>
                </a:extLst>
              </p:cNvPr>
              <p:cNvSpPr/>
              <p:nvPr/>
            </p:nvSpPr>
            <p:spPr>
              <a:xfrm rot="5400000">
                <a:off x="5420511" y="4727934"/>
                <a:ext cx="651854" cy="117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6" name="Rettangolo 15">
                <a:extLst>
                  <a:ext uri="{FF2B5EF4-FFF2-40B4-BE49-F238E27FC236}">
                    <a16:creationId xmlns:a16="http://schemas.microsoft.com/office/drawing/2014/main" id="{4E9B34AF-5452-6442-2193-4DCBABE42C66}"/>
                  </a:ext>
                </a:extLst>
              </p:cNvPr>
              <p:cNvSpPr/>
              <p:nvPr/>
            </p:nvSpPr>
            <p:spPr>
              <a:xfrm rot="5400000">
                <a:off x="3498946" y="4717811"/>
                <a:ext cx="651854" cy="117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2A770D90-E290-392E-36B4-9D2972F94871}"/>
                  </a:ext>
                </a:extLst>
              </p:cNvPr>
              <p:cNvSpPr/>
              <p:nvPr/>
            </p:nvSpPr>
            <p:spPr>
              <a:xfrm rot="5400000">
                <a:off x="3752945" y="4623480"/>
                <a:ext cx="651854" cy="117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0" name="Rettangolo 19">
                <a:extLst>
                  <a:ext uri="{FF2B5EF4-FFF2-40B4-BE49-F238E27FC236}">
                    <a16:creationId xmlns:a16="http://schemas.microsoft.com/office/drawing/2014/main" id="{CE6A273C-FC32-FC88-9F27-C4EEA9323FFE}"/>
                  </a:ext>
                </a:extLst>
              </p:cNvPr>
              <p:cNvSpPr/>
              <p:nvPr/>
            </p:nvSpPr>
            <p:spPr>
              <a:xfrm rot="5400000">
                <a:off x="5199641" y="4617498"/>
                <a:ext cx="651854" cy="117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36" name="Elemento grafico 35" descr="Un coniglio">
                <a:extLst>
                  <a:ext uri="{FF2B5EF4-FFF2-40B4-BE49-F238E27FC236}">
                    <a16:creationId xmlns:a16="http://schemas.microsoft.com/office/drawing/2014/main" id="{B9FB9468-C96D-ECAA-0CC2-87F0CE2A25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884084" y="3460751"/>
                <a:ext cx="973669" cy="1058334"/>
              </a:xfrm>
              <a:prstGeom prst="rect">
                <a:avLst/>
              </a:prstGeom>
            </p:spPr>
          </p:pic>
        </p:grpSp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B3611508-337D-9929-5D43-60302FC53938}"/>
                </a:ext>
              </a:extLst>
            </p:cNvPr>
            <p:cNvGrpSpPr/>
            <p:nvPr/>
          </p:nvGrpSpPr>
          <p:grpSpPr>
            <a:xfrm>
              <a:off x="-5290849" y="-1028297"/>
              <a:ext cx="2513890" cy="2406856"/>
              <a:chOff x="2434167" y="1524000"/>
              <a:chExt cx="1322918" cy="1241179"/>
            </a:xfrm>
          </p:grpSpPr>
          <p:sp>
            <p:nvSpPr>
              <p:cNvPr id="38" name="Triangolo isoscele 37">
                <a:extLst>
                  <a:ext uri="{FF2B5EF4-FFF2-40B4-BE49-F238E27FC236}">
                    <a16:creationId xmlns:a16="http://schemas.microsoft.com/office/drawing/2014/main" id="{ABD86FCF-F13E-9A2F-68B4-78AE1BF289E9}"/>
                  </a:ext>
                </a:extLst>
              </p:cNvPr>
              <p:cNvSpPr/>
              <p:nvPr/>
            </p:nvSpPr>
            <p:spPr>
              <a:xfrm>
                <a:off x="2605078" y="1524000"/>
                <a:ext cx="969770" cy="238188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it-IT"/>
              </a:p>
            </p:txBody>
          </p:sp>
          <p:sp>
            <p:nvSpPr>
              <p:cNvPr id="26" name="Rettangolo 25">
                <a:extLst>
                  <a:ext uri="{FF2B5EF4-FFF2-40B4-BE49-F238E27FC236}">
                    <a16:creationId xmlns:a16="http://schemas.microsoft.com/office/drawing/2014/main" id="{DE4B1280-F56E-5CD2-25D6-EF4281301DA1}"/>
                  </a:ext>
                </a:extLst>
              </p:cNvPr>
              <p:cNvSpPr/>
              <p:nvPr/>
            </p:nvSpPr>
            <p:spPr>
              <a:xfrm>
                <a:off x="2437621" y="1704182"/>
                <a:ext cx="1281880" cy="92132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37" name="Elemento grafico 36" descr="Uno scoiattolo">
                <a:extLst>
                  <a:ext uri="{FF2B5EF4-FFF2-40B4-BE49-F238E27FC236}">
                    <a16:creationId xmlns:a16="http://schemas.microsoft.com/office/drawing/2014/main" id="{B860005A-C4DA-15D6-B005-E1A25D45F5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434167" y="1611594"/>
                <a:ext cx="1322918" cy="1153585"/>
              </a:xfrm>
              <a:prstGeom prst="rect">
                <a:avLst/>
              </a:prstGeom>
            </p:spPr>
          </p:pic>
        </p:grpSp>
        <p:pic>
          <p:nvPicPr>
            <p:cNvPr id="2" name="Elemento grafico 1" descr="Uomo seduto per terra">
              <a:extLst>
                <a:ext uri="{FF2B5EF4-FFF2-40B4-BE49-F238E27FC236}">
                  <a16:creationId xmlns:a16="http://schemas.microsoft.com/office/drawing/2014/main" id="{5846907E-CE4E-2F6B-1C42-B9C800C39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flipH="1">
              <a:off x="5384580" y="2783232"/>
              <a:ext cx="3477696" cy="4455768"/>
            </a:xfrm>
            <a:prstGeom prst="rect">
              <a:avLst/>
            </a:prstGeom>
          </p:spPr>
        </p:pic>
        <p:grpSp>
          <p:nvGrpSpPr>
            <p:cNvPr id="49" name="Gruppo 48">
              <a:extLst>
                <a:ext uri="{FF2B5EF4-FFF2-40B4-BE49-F238E27FC236}">
                  <a16:creationId xmlns:a16="http://schemas.microsoft.com/office/drawing/2014/main" id="{514B91C4-C2F2-A63E-8DA6-105528C44D44}"/>
                </a:ext>
              </a:extLst>
            </p:cNvPr>
            <p:cNvGrpSpPr/>
            <p:nvPr/>
          </p:nvGrpSpPr>
          <p:grpSpPr>
            <a:xfrm>
              <a:off x="6763648" y="1378559"/>
              <a:ext cx="1508062" cy="1774378"/>
              <a:chOff x="9974463" y="3237217"/>
              <a:chExt cx="635203" cy="875460"/>
            </a:xfrm>
          </p:grpSpPr>
          <p:pic>
            <p:nvPicPr>
              <p:cNvPr id="5" name="Elemento grafico 4" descr="Donna che indossa un fiocco">
                <a:extLst>
                  <a:ext uri="{FF2B5EF4-FFF2-40B4-BE49-F238E27FC236}">
                    <a16:creationId xmlns:a16="http://schemas.microsoft.com/office/drawing/2014/main" id="{E99BE449-D9F9-8016-D369-01E9FE1552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 rot="21379150" flipH="1">
                <a:off x="9974463" y="3237217"/>
                <a:ext cx="635203" cy="875460"/>
              </a:xfrm>
              <a:prstGeom prst="rect">
                <a:avLst/>
              </a:prstGeom>
            </p:spPr>
          </p:pic>
          <p:pic>
            <p:nvPicPr>
              <p:cNvPr id="42" name="Elemento grafico 41" descr="Donna sorridente">
                <a:extLst>
                  <a:ext uri="{FF2B5EF4-FFF2-40B4-BE49-F238E27FC236}">
                    <a16:creationId xmlns:a16="http://schemas.microsoft.com/office/drawing/2014/main" id="{AA9BB060-4375-E431-C640-98A6BC2B34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 rot="668737" flipH="1">
                <a:off x="10030195" y="3615852"/>
                <a:ext cx="290211" cy="436837"/>
              </a:xfrm>
              <a:prstGeom prst="rect">
                <a:avLst/>
              </a:prstGeom>
            </p:spPr>
          </p:pic>
        </p:grpSp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B9BA9AAF-1F1B-5FAD-1A64-CFDFDD5B6355}"/>
                </a:ext>
              </a:extLst>
            </p:cNvPr>
            <p:cNvGrpSpPr/>
            <p:nvPr/>
          </p:nvGrpSpPr>
          <p:grpSpPr>
            <a:xfrm>
              <a:off x="3235061" y="496078"/>
              <a:ext cx="1650237" cy="2888238"/>
              <a:chOff x="6950558" y="0"/>
              <a:chExt cx="3808729" cy="6468562"/>
            </a:xfrm>
          </p:grpSpPr>
          <p:sp>
            <p:nvSpPr>
              <p:cNvPr id="8" name="Rettangolo 7">
                <a:extLst>
                  <a:ext uri="{FF2B5EF4-FFF2-40B4-BE49-F238E27FC236}">
                    <a16:creationId xmlns:a16="http://schemas.microsoft.com/office/drawing/2014/main" id="{32213F28-98B2-BDB6-BB66-38CFAFD54F03}"/>
                  </a:ext>
                </a:extLst>
              </p:cNvPr>
              <p:cNvSpPr/>
              <p:nvPr/>
            </p:nvSpPr>
            <p:spPr>
              <a:xfrm>
                <a:off x="8488067" y="1183735"/>
                <a:ext cx="373865" cy="151917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" name="Trapezio 79">
                <a:extLst>
                  <a:ext uri="{FF2B5EF4-FFF2-40B4-BE49-F238E27FC236}">
                    <a16:creationId xmlns:a16="http://schemas.microsoft.com/office/drawing/2014/main" id="{BA6142DF-554C-7318-BF29-6A1A08152A58}"/>
                  </a:ext>
                </a:extLst>
              </p:cNvPr>
              <p:cNvSpPr/>
              <p:nvPr/>
            </p:nvSpPr>
            <p:spPr>
              <a:xfrm>
                <a:off x="7026304" y="5626209"/>
                <a:ext cx="1014646" cy="806610"/>
              </a:xfrm>
              <a:custGeom>
                <a:avLst/>
                <a:gdLst>
                  <a:gd name="connsiteX0" fmla="*/ 0 w 892194"/>
                  <a:gd name="connsiteY0" fmla="*/ 721518 h 721518"/>
                  <a:gd name="connsiteX1" fmla="*/ 180380 w 892194"/>
                  <a:gd name="connsiteY1" fmla="*/ 0 h 721518"/>
                  <a:gd name="connsiteX2" fmla="*/ 711815 w 892194"/>
                  <a:gd name="connsiteY2" fmla="*/ 0 h 721518"/>
                  <a:gd name="connsiteX3" fmla="*/ 892194 w 892194"/>
                  <a:gd name="connsiteY3" fmla="*/ 721518 h 721518"/>
                  <a:gd name="connsiteX4" fmla="*/ 0 w 892194"/>
                  <a:gd name="connsiteY4" fmla="*/ 721518 h 721518"/>
                  <a:gd name="connsiteX0" fmla="*/ 0 w 944225"/>
                  <a:gd name="connsiteY0" fmla="*/ 721518 h 721518"/>
                  <a:gd name="connsiteX1" fmla="*/ 180380 w 944225"/>
                  <a:gd name="connsiteY1" fmla="*/ 0 h 721518"/>
                  <a:gd name="connsiteX2" fmla="*/ 944225 w 944225"/>
                  <a:gd name="connsiteY2" fmla="*/ 129540 h 721518"/>
                  <a:gd name="connsiteX3" fmla="*/ 892194 w 944225"/>
                  <a:gd name="connsiteY3" fmla="*/ 721518 h 721518"/>
                  <a:gd name="connsiteX4" fmla="*/ 0 w 944225"/>
                  <a:gd name="connsiteY4" fmla="*/ 721518 h 721518"/>
                  <a:gd name="connsiteX0" fmla="*/ 0 w 944225"/>
                  <a:gd name="connsiteY0" fmla="*/ 591978 h 591978"/>
                  <a:gd name="connsiteX1" fmla="*/ 111800 w 944225"/>
                  <a:gd name="connsiteY1" fmla="*/ 0 h 591978"/>
                  <a:gd name="connsiteX2" fmla="*/ 944225 w 944225"/>
                  <a:gd name="connsiteY2" fmla="*/ 0 h 591978"/>
                  <a:gd name="connsiteX3" fmla="*/ 892194 w 944225"/>
                  <a:gd name="connsiteY3" fmla="*/ 591978 h 591978"/>
                  <a:gd name="connsiteX4" fmla="*/ 0 w 944225"/>
                  <a:gd name="connsiteY4" fmla="*/ 591978 h 591978"/>
                  <a:gd name="connsiteX0" fmla="*/ 0 w 944225"/>
                  <a:gd name="connsiteY0" fmla="*/ 591978 h 591978"/>
                  <a:gd name="connsiteX1" fmla="*/ 226100 w 944225"/>
                  <a:gd name="connsiteY1" fmla="*/ 95250 h 591978"/>
                  <a:gd name="connsiteX2" fmla="*/ 944225 w 944225"/>
                  <a:gd name="connsiteY2" fmla="*/ 0 h 591978"/>
                  <a:gd name="connsiteX3" fmla="*/ 892194 w 944225"/>
                  <a:gd name="connsiteY3" fmla="*/ 591978 h 591978"/>
                  <a:gd name="connsiteX4" fmla="*/ 0 w 944225"/>
                  <a:gd name="connsiteY4" fmla="*/ 591978 h 591978"/>
                  <a:gd name="connsiteX0" fmla="*/ 0 w 944225"/>
                  <a:gd name="connsiteY0" fmla="*/ 591978 h 591978"/>
                  <a:gd name="connsiteX1" fmla="*/ 88940 w 944225"/>
                  <a:gd name="connsiteY1" fmla="*/ 7620 h 591978"/>
                  <a:gd name="connsiteX2" fmla="*/ 944225 w 944225"/>
                  <a:gd name="connsiteY2" fmla="*/ 0 h 591978"/>
                  <a:gd name="connsiteX3" fmla="*/ 892194 w 944225"/>
                  <a:gd name="connsiteY3" fmla="*/ 591978 h 591978"/>
                  <a:gd name="connsiteX4" fmla="*/ 0 w 944225"/>
                  <a:gd name="connsiteY4" fmla="*/ 591978 h 591978"/>
                  <a:gd name="connsiteX0" fmla="*/ 0 w 970895"/>
                  <a:gd name="connsiteY0" fmla="*/ 481488 h 591978"/>
                  <a:gd name="connsiteX1" fmla="*/ 115610 w 970895"/>
                  <a:gd name="connsiteY1" fmla="*/ 7620 h 591978"/>
                  <a:gd name="connsiteX2" fmla="*/ 970895 w 970895"/>
                  <a:gd name="connsiteY2" fmla="*/ 0 h 591978"/>
                  <a:gd name="connsiteX3" fmla="*/ 918864 w 970895"/>
                  <a:gd name="connsiteY3" fmla="*/ 591978 h 591978"/>
                  <a:gd name="connsiteX4" fmla="*/ 0 w 970895"/>
                  <a:gd name="connsiteY4" fmla="*/ 481488 h 591978"/>
                  <a:gd name="connsiteX0" fmla="*/ 0 w 936605"/>
                  <a:gd name="connsiteY0" fmla="*/ 527208 h 591978"/>
                  <a:gd name="connsiteX1" fmla="*/ 81320 w 936605"/>
                  <a:gd name="connsiteY1" fmla="*/ 7620 h 591978"/>
                  <a:gd name="connsiteX2" fmla="*/ 936605 w 936605"/>
                  <a:gd name="connsiteY2" fmla="*/ 0 h 591978"/>
                  <a:gd name="connsiteX3" fmla="*/ 884574 w 936605"/>
                  <a:gd name="connsiteY3" fmla="*/ 591978 h 591978"/>
                  <a:gd name="connsiteX4" fmla="*/ 0 w 936605"/>
                  <a:gd name="connsiteY4" fmla="*/ 527208 h 591978"/>
                  <a:gd name="connsiteX0" fmla="*/ 0 w 936605"/>
                  <a:gd name="connsiteY0" fmla="*/ 527208 h 609352"/>
                  <a:gd name="connsiteX1" fmla="*/ 81320 w 936605"/>
                  <a:gd name="connsiteY1" fmla="*/ 7620 h 609352"/>
                  <a:gd name="connsiteX2" fmla="*/ 936605 w 936605"/>
                  <a:gd name="connsiteY2" fmla="*/ 0 h 609352"/>
                  <a:gd name="connsiteX3" fmla="*/ 884574 w 936605"/>
                  <a:gd name="connsiteY3" fmla="*/ 591978 h 609352"/>
                  <a:gd name="connsiteX4" fmla="*/ 0 w 936605"/>
                  <a:gd name="connsiteY4" fmla="*/ 527208 h 609352"/>
                  <a:gd name="connsiteX0" fmla="*/ 0 w 936605"/>
                  <a:gd name="connsiteY0" fmla="*/ 527208 h 646620"/>
                  <a:gd name="connsiteX1" fmla="*/ 81320 w 936605"/>
                  <a:gd name="connsiteY1" fmla="*/ 7620 h 646620"/>
                  <a:gd name="connsiteX2" fmla="*/ 936605 w 936605"/>
                  <a:gd name="connsiteY2" fmla="*/ 0 h 646620"/>
                  <a:gd name="connsiteX3" fmla="*/ 884574 w 936605"/>
                  <a:gd name="connsiteY3" fmla="*/ 591978 h 646620"/>
                  <a:gd name="connsiteX4" fmla="*/ 0 w 936605"/>
                  <a:gd name="connsiteY4" fmla="*/ 527208 h 646620"/>
                  <a:gd name="connsiteX0" fmla="*/ 0 w 936605"/>
                  <a:gd name="connsiteY0" fmla="*/ 527208 h 646620"/>
                  <a:gd name="connsiteX1" fmla="*/ 81320 w 936605"/>
                  <a:gd name="connsiteY1" fmla="*/ 7620 h 646620"/>
                  <a:gd name="connsiteX2" fmla="*/ 936605 w 936605"/>
                  <a:gd name="connsiteY2" fmla="*/ 0 h 646620"/>
                  <a:gd name="connsiteX3" fmla="*/ 884574 w 936605"/>
                  <a:gd name="connsiteY3" fmla="*/ 591978 h 646620"/>
                  <a:gd name="connsiteX4" fmla="*/ 0 w 936605"/>
                  <a:gd name="connsiteY4" fmla="*/ 527208 h 646620"/>
                  <a:gd name="connsiteX0" fmla="*/ 0 w 948035"/>
                  <a:gd name="connsiteY0" fmla="*/ 519588 h 639000"/>
                  <a:gd name="connsiteX1" fmla="*/ 81320 w 948035"/>
                  <a:gd name="connsiteY1" fmla="*/ 0 h 639000"/>
                  <a:gd name="connsiteX2" fmla="*/ 948035 w 948035"/>
                  <a:gd name="connsiteY2" fmla="*/ 129540 h 639000"/>
                  <a:gd name="connsiteX3" fmla="*/ 884574 w 948035"/>
                  <a:gd name="connsiteY3" fmla="*/ 584358 h 639000"/>
                  <a:gd name="connsiteX4" fmla="*/ 0 w 948035"/>
                  <a:gd name="connsiteY4" fmla="*/ 519588 h 639000"/>
                  <a:gd name="connsiteX0" fmla="*/ 0 w 949468"/>
                  <a:gd name="connsiteY0" fmla="*/ 588368 h 707780"/>
                  <a:gd name="connsiteX1" fmla="*/ 81320 w 949468"/>
                  <a:gd name="connsiteY1" fmla="*/ 68780 h 707780"/>
                  <a:gd name="connsiteX2" fmla="*/ 948035 w 949468"/>
                  <a:gd name="connsiteY2" fmla="*/ 198320 h 707780"/>
                  <a:gd name="connsiteX3" fmla="*/ 884574 w 949468"/>
                  <a:gd name="connsiteY3" fmla="*/ 653138 h 707780"/>
                  <a:gd name="connsiteX4" fmla="*/ 0 w 949468"/>
                  <a:gd name="connsiteY4" fmla="*/ 588368 h 707780"/>
                  <a:gd name="connsiteX0" fmla="*/ 0 w 949477"/>
                  <a:gd name="connsiteY0" fmla="*/ 591139 h 710551"/>
                  <a:gd name="connsiteX1" fmla="*/ 85130 w 949477"/>
                  <a:gd name="connsiteY1" fmla="*/ 63931 h 710551"/>
                  <a:gd name="connsiteX2" fmla="*/ 948035 w 949477"/>
                  <a:gd name="connsiteY2" fmla="*/ 201091 h 710551"/>
                  <a:gd name="connsiteX3" fmla="*/ 884574 w 949477"/>
                  <a:gd name="connsiteY3" fmla="*/ 655909 h 710551"/>
                  <a:gd name="connsiteX4" fmla="*/ 0 w 949477"/>
                  <a:gd name="connsiteY4" fmla="*/ 591139 h 710551"/>
                  <a:gd name="connsiteX0" fmla="*/ 0 w 949427"/>
                  <a:gd name="connsiteY0" fmla="*/ 698821 h 818233"/>
                  <a:gd name="connsiteX1" fmla="*/ 85130 w 949427"/>
                  <a:gd name="connsiteY1" fmla="*/ 171613 h 818233"/>
                  <a:gd name="connsiteX2" fmla="*/ 948035 w 949427"/>
                  <a:gd name="connsiteY2" fmla="*/ 308773 h 818233"/>
                  <a:gd name="connsiteX3" fmla="*/ 884574 w 949427"/>
                  <a:gd name="connsiteY3" fmla="*/ 763591 h 818233"/>
                  <a:gd name="connsiteX4" fmla="*/ 0 w 949427"/>
                  <a:gd name="connsiteY4" fmla="*/ 698821 h 818233"/>
                  <a:gd name="connsiteX0" fmla="*/ 0 w 949427"/>
                  <a:gd name="connsiteY0" fmla="*/ 698821 h 818233"/>
                  <a:gd name="connsiteX1" fmla="*/ 85130 w 949427"/>
                  <a:gd name="connsiteY1" fmla="*/ 171613 h 818233"/>
                  <a:gd name="connsiteX2" fmla="*/ 948035 w 949427"/>
                  <a:gd name="connsiteY2" fmla="*/ 308773 h 818233"/>
                  <a:gd name="connsiteX3" fmla="*/ 884574 w 949427"/>
                  <a:gd name="connsiteY3" fmla="*/ 763591 h 818233"/>
                  <a:gd name="connsiteX4" fmla="*/ 0 w 949427"/>
                  <a:gd name="connsiteY4" fmla="*/ 698821 h 818233"/>
                  <a:gd name="connsiteX0" fmla="*/ 25353 w 974780"/>
                  <a:gd name="connsiteY0" fmla="*/ 698821 h 818233"/>
                  <a:gd name="connsiteX1" fmla="*/ 110483 w 974780"/>
                  <a:gd name="connsiteY1" fmla="*/ 171613 h 818233"/>
                  <a:gd name="connsiteX2" fmla="*/ 973388 w 974780"/>
                  <a:gd name="connsiteY2" fmla="*/ 308773 h 818233"/>
                  <a:gd name="connsiteX3" fmla="*/ 909927 w 974780"/>
                  <a:gd name="connsiteY3" fmla="*/ 763591 h 818233"/>
                  <a:gd name="connsiteX4" fmla="*/ 25353 w 974780"/>
                  <a:gd name="connsiteY4" fmla="*/ 698821 h 818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4780" h="818233">
                    <a:moveTo>
                      <a:pt x="25353" y="698821"/>
                    </a:moveTo>
                    <a:cubicBezTo>
                      <a:pt x="-33900" y="523085"/>
                      <a:pt x="17336" y="374019"/>
                      <a:pt x="110483" y="171613"/>
                    </a:cubicBezTo>
                    <a:cubicBezTo>
                      <a:pt x="376528" y="-78577"/>
                      <a:pt x="1008333" y="-73497"/>
                      <a:pt x="973388" y="308773"/>
                    </a:cubicBezTo>
                    <a:cubicBezTo>
                      <a:pt x="887464" y="509909"/>
                      <a:pt x="927271" y="566265"/>
                      <a:pt x="909927" y="763591"/>
                    </a:cubicBezTo>
                    <a:cubicBezTo>
                      <a:pt x="637929" y="841061"/>
                      <a:pt x="251631" y="849951"/>
                      <a:pt x="25353" y="69882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" name="Rettangolo 74">
                <a:extLst>
                  <a:ext uri="{FF2B5EF4-FFF2-40B4-BE49-F238E27FC236}">
                    <a16:creationId xmlns:a16="http://schemas.microsoft.com/office/drawing/2014/main" id="{E34B392A-0522-C1F6-0CD8-FB53233E6EE1}"/>
                  </a:ext>
                </a:extLst>
              </p:cNvPr>
              <p:cNvSpPr/>
              <p:nvPr/>
            </p:nvSpPr>
            <p:spPr>
              <a:xfrm>
                <a:off x="8699382" y="5807124"/>
                <a:ext cx="1097602" cy="650633"/>
              </a:xfrm>
              <a:custGeom>
                <a:avLst/>
                <a:gdLst>
                  <a:gd name="connsiteX0" fmla="*/ 0 w 1158856"/>
                  <a:gd name="connsiteY0" fmla="*/ 0 h 779114"/>
                  <a:gd name="connsiteX1" fmla="*/ 1158856 w 1158856"/>
                  <a:gd name="connsiteY1" fmla="*/ 0 h 779114"/>
                  <a:gd name="connsiteX2" fmla="*/ 1158856 w 1158856"/>
                  <a:gd name="connsiteY2" fmla="*/ 779114 h 779114"/>
                  <a:gd name="connsiteX3" fmla="*/ 0 w 1158856"/>
                  <a:gd name="connsiteY3" fmla="*/ 779114 h 779114"/>
                  <a:gd name="connsiteX4" fmla="*/ 0 w 1158856"/>
                  <a:gd name="connsiteY4" fmla="*/ 0 h 779114"/>
                  <a:gd name="connsiteX0" fmla="*/ 0 w 1158856"/>
                  <a:gd name="connsiteY0" fmla="*/ 0 h 779114"/>
                  <a:gd name="connsiteX1" fmla="*/ 1158856 w 1158856"/>
                  <a:gd name="connsiteY1" fmla="*/ 0 h 779114"/>
                  <a:gd name="connsiteX2" fmla="*/ 1158856 w 1158856"/>
                  <a:gd name="connsiteY2" fmla="*/ 779114 h 779114"/>
                  <a:gd name="connsiteX3" fmla="*/ 407670 w 1158856"/>
                  <a:gd name="connsiteY3" fmla="*/ 580994 h 779114"/>
                  <a:gd name="connsiteX4" fmla="*/ 0 w 1158856"/>
                  <a:gd name="connsiteY4" fmla="*/ 0 h 779114"/>
                  <a:gd name="connsiteX0" fmla="*/ 0 w 1158856"/>
                  <a:gd name="connsiteY0" fmla="*/ 0 h 779114"/>
                  <a:gd name="connsiteX1" fmla="*/ 1158856 w 1158856"/>
                  <a:gd name="connsiteY1" fmla="*/ 0 h 779114"/>
                  <a:gd name="connsiteX2" fmla="*/ 1158856 w 1158856"/>
                  <a:gd name="connsiteY2" fmla="*/ 779114 h 779114"/>
                  <a:gd name="connsiteX3" fmla="*/ 327660 w 1158856"/>
                  <a:gd name="connsiteY3" fmla="*/ 706724 h 779114"/>
                  <a:gd name="connsiteX4" fmla="*/ 0 w 1158856"/>
                  <a:gd name="connsiteY4" fmla="*/ 0 h 779114"/>
                  <a:gd name="connsiteX0" fmla="*/ 0 w 1158856"/>
                  <a:gd name="connsiteY0" fmla="*/ 0 h 721964"/>
                  <a:gd name="connsiteX1" fmla="*/ 1158856 w 1158856"/>
                  <a:gd name="connsiteY1" fmla="*/ 0 h 721964"/>
                  <a:gd name="connsiteX2" fmla="*/ 941686 w 1158856"/>
                  <a:gd name="connsiteY2" fmla="*/ 721964 h 721964"/>
                  <a:gd name="connsiteX3" fmla="*/ 327660 w 1158856"/>
                  <a:gd name="connsiteY3" fmla="*/ 706724 h 721964"/>
                  <a:gd name="connsiteX4" fmla="*/ 0 w 1158856"/>
                  <a:gd name="connsiteY4" fmla="*/ 0 h 721964"/>
                  <a:gd name="connsiteX0" fmla="*/ 0 w 1158856"/>
                  <a:gd name="connsiteY0" fmla="*/ 0 h 706724"/>
                  <a:gd name="connsiteX1" fmla="*/ 1158856 w 1158856"/>
                  <a:gd name="connsiteY1" fmla="*/ 0 h 706724"/>
                  <a:gd name="connsiteX2" fmla="*/ 1128376 w 1158856"/>
                  <a:gd name="connsiteY2" fmla="*/ 630524 h 706724"/>
                  <a:gd name="connsiteX3" fmla="*/ 327660 w 1158856"/>
                  <a:gd name="connsiteY3" fmla="*/ 706724 h 706724"/>
                  <a:gd name="connsiteX4" fmla="*/ 0 w 1158856"/>
                  <a:gd name="connsiteY4" fmla="*/ 0 h 706724"/>
                  <a:gd name="connsiteX0" fmla="*/ 0 w 1128376"/>
                  <a:gd name="connsiteY0" fmla="*/ 0 h 706724"/>
                  <a:gd name="connsiteX1" fmla="*/ 1078846 w 1128376"/>
                  <a:gd name="connsiteY1" fmla="*/ 270510 h 706724"/>
                  <a:gd name="connsiteX2" fmla="*/ 1128376 w 1128376"/>
                  <a:gd name="connsiteY2" fmla="*/ 630524 h 706724"/>
                  <a:gd name="connsiteX3" fmla="*/ 327660 w 1128376"/>
                  <a:gd name="connsiteY3" fmla="*/ 706724 h 706724"/>
                  <a:gd name="connsiteX4" fmla="*/ 0 w 1128376"/>
                  <a:gd name="connsiteY4" fmla="*/ 0 h 706724"/>
                  <a:gd name="connsiteX0" fmla="*/ 0 w 1128376"/>
                  <a:gd name="connsiteY0" fmla="*/ 0 h 706724"/>
                  <a:gd name="connsiteX1" fmla="*/ 1002646 w 1128376"/>
                  <a:gd name="connsiteY1" fmla="*/ 182880 h 706724"/>
                  <a:gd name="connsiteX2" fmla="*/ 1128376 w 1128376"/>
                  <a:gd name="connsiteY2" fmla="*/ 630524 h 706724"/>
                  <a:gd name="connsiteX3" fmla="*/ 327660 w 1128376"/>
                  <a:gd name="connsiteY3" fmla="*/ 706724 h 706724"/>
                  <a:gd name="connsiteX4" fmla="*/ 0 w 1128376"/>
                  <a:gd name="connsiteY4" fmla="*/ 0 h 706724"/>
                  <a:gd name="connsiteX0" fmla="*/ 26670 w 800716"/>
                  <a:gd name="connsiteY0" fmla="*/ 53340 h 523844"/>
                  <a:gd name="connsiteX1" fmla="*/ 674986 w 800716"/>
                  <a:gd name="connsiteY1" fmla="*/ 0 h 523844"/>
                  <a:gd name="connsiteX2" fmla="*/ 800716 w 800716"/>
                  <a:gd name="connsiteY2" fmla="*/ 447644 h 523844"/>
                  <a:gd name="connsiteX3" fmla="*/ 0 w 800716"/>
                  <a:gd name="connsiteY3" fmla="*/ 523844 h 523844"/>
                  <a:gd name="connsiteX4" fmla="*/ 26670 w 800716"/>
                  <a:gd name="connsiteY4" fmla="*/ 53340 h 523844"/>
                  <a:gd name="connsiteX0" fmla="*/ 0 w 1006456"/>
                  <a:gd name="connsiteY0" fmla="*/ 0 h 603854"/>
                  <a:gd name="connsiteX1" fmla="*/ 880726 w 1006456"/>
                  <a:gd name="connsiteY1" fmla="*/ 80010 h 603854"/>
                  <a:gd name="connsiteX2" fmla="*/ 1006456 w 1006456"/>
                  <a:gd name="connsiteY2" fmla="*/ 527654 h 603854"/>
                  <a:gd name="connsiteX3" fmla="*/ 205740 w 1006456"/>
                  <a:gd name="connsiteY3" fmla="*/ 603854 h 603854"/>
                  <a:gd name="connsiteX4" fmla="*/ 0 w 1006456"/>
                  <a:gd name="connsiteY4" fmla="*/ 0 h 603854"/>
                  <a:gd name="connsiteX0" fmla="*/ 23923 w 1030379"/>
                  <a:gd name="connsiteY0" fmla="*/ 0 h 603854"/>
                  <a:gd name="connsiteX1" fmla="*/ 904649 w 1030379"/>
                  <a:gd name="connsiteY1" fmla="*/ 80010 h 603854"/>
                  <a:gd name="connsiteX2" fmla="*/ 1030379 w 1030379"/>
                  <a:gd name="connsiteY2" fmla="*/ 527654 h 603854"/>
                  <a:gd name="connsiteX3" fmla="*/ 229663 w 1030379"/>
                  <a:gd name="connsiteY3" fmla="*/ 603854 h 603854"/>
                  <a:gd name="connsiteX4" fmla="*/ 23923 w 1030379"/>
                  <a:gd name="connsiteY4" fmla="*/ 0 h 603854"/>
                  <a:gd name="connsiteX0" fmla="*/ 26945 w 1033401"/>
                  <a:gd name="connsiteY0" fmla="*/ 0 h 603854"/>
                  <a:gd name="connsiteX1" fmla="*/ 907671 w 1033401"/>
                  <a:gd name="connsiteY1" fmla="*/ 80010 h 603854"/>
                  <a:gd name="connsiteX2" fmla="*/ 1033401 w 1033401"/>
                  <a:gd name="connsiteY2" fmla="*/ 527654 h 603854"/>
                  <a:gd name="connsiteX3" fmla="*/ 232685 w 1033401"/>
                  <a:gd name="connsiteY3" fmla="*/ 603854 h 603854"/>
                  <a:gd name="connsiteX4" fmla="*/ 26945 w 1033401"/>
                  <a:gd name="connsiteY4" fmla="*/ 0 h 603854"/>
                  <a:gd name="connsiteX0" fmla="*/ 26945 w 1033401"/>
                  <a:gd name="connsiteY0" fmla="*/ 0 h 650763"/>
                  <a:gd name="connsiteX1" fmla="*/ 907671 w 1033401"/>
                  <a:gd name="connsiteY1" fmla="*/ 80010 h 650763"/>
                  <a:gd name="connsiteX2" fmla="*/ 1033401 w 1033401"/>
                  <a:gd name="connsiteY2" fmla="*/ 527654 h 650763"/>
                  <a:gd name="connsiteX3" fmla="*/ 232685 w 1033401"/>
                  <a:gd name="connsiteY3" fmla="*/ 603854 h 650763"/>
                  <a:gd name="connsiteX4" fmla="*/ 26945 w 1033401"/>
                  <a:gd name="connsiteY4" fmla="*/ 0 h 650763"/>
                  <a:gd name="connsiteX0" fmla="*/ 26945 w 1033401"/>
                  <a:gd name="connsiteY0" fmla="*/ 0 h 660008"/>
                  <a:gd name="connsiteX1" fmla="*/ 907671 w 1033401"/>
                  <a:gd name="connsiteY1" fmla="*/ 80010 h 660008"/>
                  <a:gd name="connsiteX2" fmla="*/ 1033401 w 1033401"/>
                  <a:gd name="connsiteY2" fmla="*/ 527654 h 660008"/>
                  <a:gd name="connsiteX3" fmla="*/ 232685 w 1033401"/>
                  <a:gd name="connsiteY3" fmla="*/ 603854 h 660008"/>
                  <a:gd name="connsiteX4" fmla="*/ 26945 w 1033401"/>
                  <a:gd name="connsiteY4" fmla="*/ 0 h 660008"/>
                  <a:gd name="connsiteX0" fmla="*/ 26945 w 1046843"/>
                  <a:gd name="connsiteY0" fmla="*/ 0 h 660008"/>
                  <a:gd name="connsiteX1" fmla="*/ 907671 w 1046843"/>
                  <a:gd name="connsiteY1" fmla="*/ 80010 h 660008"/>
                  <a:gd name="connsiteX2" fmla="*/ 1033401 w 1046843"/>
                  <a:gd name="connsiteY2" fmla="*/ 527654 h 660008"/>
                  <a:gd name="connsiteX3" fmla="*/ 232685 w 1046843"/>
                  <a:gd name="connsiteY3" fmla="*/ 603854 h 660008"/>
                  <a:gd name="connsiteX4" fmla="*/ 26945 w 1046843"/>
                  <a:gd name="connsiteY4" fmla="*/ 0 h 660008"/>
                  <a:gd name="connsiteX0" fmla="*/ 26945 w 1054476"/>
                  <a:gd name="connsiteY0" fmla="*/ 0 h 660008"/>
                  <a:gd name="connsiteX1" fmla="*/ 907671 w 1054476"/>
                  <a:gd name="connsiteY1" fmla="*/ 80010 h 660008"/>
                  <a:gd name="connsiteX2" fmla="*/ 1033401 w 1054476"/>
                  <a:gd name="connsiteY2" fmla="*/ 527654 h 660008"/>
                  <a:gd name="connsiteX3" fmla="*/ 232685 w 1054476"/>
                  <a:gd name="connsiteY3" fmla="*/ 603854 h 660008"/>
                  <a:gd name="connsiteX4" fmla="*/ 26945 w 1054476"/>
                  <a:gd name="connsiteY4" fmla="*/ 0 h 660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4476" h="660008">
                    <a:moveTo>
                      <a:pt x="26945" y="0"/>
                    </a:moveTo>
                    <a:lnTo>
                      <a:pt x="907671" y="80010"/>
                    </a:lnTo>
                    <a:cubicBezTo>
                      <a:pt x="1025781" y="156835"/>
                      <a:pt x="1090551" y="370819"/>
                      <a:pt x="1033401" y="527654"/>
                    </a:cubicBezTo>
                    <a:cubicBezTo>
                      <a:pt x="1033196" y="606394"/>
                      <a:pt x="781530" y="734664"/>
                      <a:pt x="232685" y="603854"/>
                    </a:cubicBezTo>
                    <a:cubicBezTo>
                      <a:pt x="126005" y="410189"/>
                      <a:pt x="-72115" y="212715"/>
                      <a:pt x="26945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" name="Trapezio 28">
                <a:extLst>
                  <a:ext uri="{FF2B5EF4-FFF2-40B4-BE49-F238E27FC236}">
                    <a16:creationId xmlns:a16="http://schemas.microsoft.com/office/drawing/2014/main" id="{C042D17B-98AD-E688-EB28-21B74D63EB7D}"/>
                  </a:ext>
                </a:extLst>
              </p:cNvPr>
              <p:cNvSpPr/>
              <p:nvPr/>
            </p:nvSpPr>
            <p:spPr>
              <a:xfrm rot="10800000">
                <a:off x="8050549" y="2047326"/>
                <a:ext cx="1304608" cy="1024419"/>
              </a:xfrm>
              <a:custGeom>
                <a:avLst/>
                <a:gdLst>
                  <a:gd name="connsiteX0" fmla="*/ 0 w 1017129"/>
                  <a:gd name="connsiteY0" fmla="*/ 932501 h 932501"/>
                  <a:gd name="connsiteX1" fmla="*/ 122316 w 1017129"/>
                  <a:gd name="connsiteY1" fmla="*/ 0 h 932501"/>
                  <a:gd name="connsiteX2" fmla="*/ 894813 w 1017129"/>
                  <a:gd name="connsiteY2" fmla="*/ 0 h 932501"/>
                  <a:gd name="connsiteX3" fmla="*/ 1017129 w 1017129"/>
                  <a:gd name="connsiteY3" fmla="*/ 932501 h 932501"/>
                  <a:gd name="connsiteX4" fmla="*/ 0 w 1017129"/>
                  <a:gd name="connsiteY4" fmla="*/ 932501 h 932501"/>
                  <a:gd name="connsiteX0" fmla="*/ 0 w 1192389"/>
                  <a:gd name="connsiteY0" fmla="*/ 932501 h 932501"/>
                  <a:gd name="connsiteX1" fmla="*/ 122316 w 1192389"/>
                  <a:gd name="connsiteY1" fmla="*/ 0 h 932501"/>
                  <a:gd name="connsiteX2" fmla="*/ 894813 w 1192389"/>
                  <a:gd name="connsiteY2" fmla="*/ 0 h 932501"/>
                  <a:gd name="connsiteX3" fmla="*/ 1192389 w 1192389"/>
                  <a:gd name="connsiteY3" fmla="*/ 909641 h 932501"/>
                  <a:gd name="connsiteX4" fmla="*/ 0 w 1192389"/>
                  <a:gd name="connsiteY4" fmla="*/ 932501 h 932501"/>
                  <a:gd name="connsiteX0" fmla="*/ 0 w 1291449"/>
                  <a:gd name="connsiteY0" fmla="*/ 909641 h 909641"/>
                  <a:gd name="connsiteX1" fmla="*/ 221376 w 1291449"/>
                  <a:gd name="connsiteY1" fmla="*/ 0 h 909641"/>
                  <a:gd name="connsiteX2" fmla="*/ 993873 w 1291449"/>
                  <a:gd name="connsiteY2" fmla="*/ 0 h 909641"/>
                  <a:gd name="connsiteX3" fmla="*/ 1291449 w 1291449"/>
                  <a:gd name="connsiteY3" fmla="*/ 909641 h 909641"/>
                  <a:gd name="connsiteX4" fmla="*/ 0 w 1291449"/>
                  <a:gd name="connsiteY4" fmla="*/ 909641 h 909641"/>
                  <a:gd name="connsiteX0" fmla="*/ 0 w 1291449"/>
                  <a:gd name="connsiteY0" fmla="*/ 909641 h 909641"/>
                  <a:gd name="connsiteX1" fmla="*/ 221376 w 1291449"/>
                  <a:gd name="connsiteY1" fmla="*/ 0 h 909641"/>
                  <a:gd name="connsiteX2" fmla="*/ 993873 w 1291449"/>
                  <a:gd name="connsiteY2" fmla="*/ 0 h 909641"/>
                  <a:gd name="connsiteX3" fmla="*/ 1291449 w 1291449"/>
                  <a:gd name="connsiteY3" fmla="*/ 909641 h 909641"/>
                  <a:gd name="connsiteX4" fmla="*/ 0 w 1291449"/>
                  <a:gd name="connsiteY4" fmla="*/ 909641 h 909641"/>
                  <a:gd name="connsiteX0" fmla="*/ 0 w 1291449"/>
                  <a:gd name="connsiteY0" fmla="*/ 909641 h 909641"/>
                  <a:gd name="connsiteX1" fmla="*/ 221376 w 1291449"/>
                  <a:gd name="connsiteY1" fmla="*/ 0 h 909641"/>
                  <a:gd name="connsiteX2" fmla="*/ 993873 w 1291449"/>
                  <a:gd name="connsiteY2" fmla="*/ 0 h 909641"/>
                  <a:gd name="connsiteX3" fmla="*/ 1291449 w 1291449"/>
                  <a:gd name="connsiteY3" fmla="*/ 909641 h 909641"/>
                  <a:gd name="connsiteX4" fmla="*/ 0 w 1291449"/>
                  <a:gd name="connsiteY4" fmla="*/ 909641 h 909641"/>
                  <a:gd name="connsiteX0" fmla="*/ 0 w 1291449"/>
                  <a:gd name="connsiteY0" fmla="*/ 909641 h 909641"/>
                  <a:gd name="connsiteX1" fmla="*/ 221376 w 1291449"/>
                  <a:gd name="connsiteY1" fmla="*/ 0 h 909641"/>
                  <a:gd name="connsiteX2" fmla="*/ 993873 w 1291449"/>
                  <a:gd name="connsiteY2" fmla="*/ 0 h 909641"/>
                  <a:gd name="connsiteX3" fmla="*/ 1291449 w 1291449"/>
                  <a:gd name="connsiteY3" fmla="*/ 909641 h 909641"/>
                  <a:gd name="connsiteX4" fmla="*/ 0 w 1291449"/>
                  <a:gd name="connsiteY4" fmla="*/ 909641 h 909641"/>
                  <a:gd name="connsiteX0" fmla="*/ 0 w 1253349"/>
                  <a:gd name="connsiteY0" fmla="*/ 711521 h 909641"/>
                  <a:gd name="connsiteX1" fmla="*/ 183276 w 1253349"/>
                  <a:gd name="connsiteY1" fmla="*/ 0 h 909641"/>
                  <a:gd name="connsiteX2" fmla="*/ 955773 w 1253349"/>
                  <a:gd name="connsiteY2" fmla="*/ 0 h 909641"/>
                  <a:gd name="connsiteX3" fmla="*/ 1253349 w 1253349"/>
                  <a:gd name="connsiteY3" fmla="*/ 909641 h 909641"/>
                  <a:gd name="connsiteX4" fmla="*/ 0 w 1253349"/>
                  <a:gd name="connsiteY4" fmla="*/ 711521 h 909641"/>
                  <a:gd name="connsiteX0" fmla="*/ 0 w 1253349"/>
                  <a:gd name="connsiteY0" fmla="*/ 711521 h 909641"/>
                  <a:gd name="connsiteX1" fmla="*/ 183276 w 1253349"/>
                  <a:gd name="connsiteY1" fmla="*/ 0 h 909641"/>
                  <a:gd name="connsiteX2" fmla="*/ 955773 w 1253349"/>
                  <a:gd name="connsiteY2" fmla="*/ 0 h 909641"/>
                  <a:gd name="connsiteX3" fmla="*/ 1253349 w 1253349"/>
                  <a:gd name="connsiteY3" fmla="*/ 909641 h 909641"/>
                  <a:gd name="connsiteX4" fmla="*/ 0 w 1253349"/>
                  <a:gd name="connsiteY4" fmla="*/ 711521 h 909641"/>
                  <a:gd name="connsiteX0" fmla="*/ 0 w 1253349"/>
                  <a:gd name="connsiteY0" fmla="*/ 825821 h 1023941"/>
                  <a:gd name="connsiteX1" fmla="*/ 175656 w 1253349"/>
                  <a:gd name="connsiteY1" fmla="*/ 0 h 1023941"/>
                  <a:gd name="connsiteX2" fmla="*/ 955773 w 1253349"/>
                  <a:gd name="connsiteY2" fmla="*/ 114300 h 1023941"/>
                  <a:gd name="connsiteX3" fmla="*/ 1253349 w 1253349"/>
                  <a:gd name="connsiteY3" fmla="*/ 1023941 h 1023941"/>
                  <a:gd name="connsiteX4" fmla="*/ 0 w 1253349"/>
                  <a:gd name="connsiteY4" fmla="*/ 825821 h 1023941"/>
                  <a:gd name="connsiteX0" fmla="*/ 0 w 1253349"/>
                  <a:gd name="connsiteY0" fmla="*/ 841061 h 1039181"/>
                  <a:gd name="connsiteX1" fmla="*/ 175656 w 1253349"/>
                  <a:gd name="connsiteY1" fmla="*/ 15240 h 1039181"/>
                  <a:gd name="connsiteX2" fmla="*/ 963393 w 1253349"/>
                  <a:gd name="connsiteY2" fmla="*/ 0 h 1039181"/>
                  <a:gd name="connsiteX3" fmla="*/ 1253349 w 1253349"/>
                  <a:gd name="connsiteY3" fmla="*/ 1039181 h 1039181"/>
                  <a:gd name="connsiteX4" fmla="*/ 0 w 1253349"/>
                  <a:gd name="connsiteY4" fmla="*/ 841061 h 1039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3349" h="1039181">
                    <a:moveTo>
                      <a:pt x="0" y="841061"/>
                    </a:moveTo>
                    <a:cubicBezTo>
                      <a:pt x="61092" y="603887"/>
                      <a:pt x="152664" y="336234"/>
                      <a:pt x="175656" y="15240"/>
                    </a:cubicBezTo>
                    <a:lnTo>
                      <a:pt x="963393" y="0"/>
                    </a:lnTo>
                    <a:cubicBezTo>
                      <a:pt x="994005" y="371794"/>
                      <a:pt x="1100817" y="568327"/>
                      <a:pt x="1253349" y="1039181"/>
                    </a:cubicBezTo>
                    <a:lnTo>
                      <a:pt x="0" y="841061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3" name="Trapezio 37">
                <a:extLst>
                  <a:ext uri="{FF2B5EF4-FFF2-40B4-BE49-F238E27FC236}">
                    <a16:creationId xmlns:a16="http://schemas.microsoft.com/office/drawing/2014/main" id="{405C645F-C2A3-48D7-E04D-E73AD0C40564}"/>
                  </a:ext>
                </a:extLst>
              </p:cNvPr>
              <p:cNvSpPr/>
              <p:nvPr/>
            </p:nvSpPr>
            <p:spPr>
              <a:xfrm rot="12826572" flipH="1">
                <a:off x="10125367" y="2058819"/>
                <a:ext cx="600493" cy="693589"/>
              </a:xfrm>
              <a:custGeom>
                <a:avLst/>
                <a:gdLst>
                  <a:gd name="connsiteX0" fmla="*/ 0 w 653937"/>
                  <a:gd name="connsiteY0" fmla="*/ 658283 h 658283"/>
                  <a:gd name="connsiteX1" fmla="*/ 110496 w 653937"/>
                  <a:gd name="connsiteY1" fmla="*/ 0 h 658283"/>
                  <a:gd name="connsiteX2" fmla="*/ 543441 w 653937"/>
                  <a:gd name="connsiteY2" fmla="*/ 0 h 658283"/>
                  <a:gd name="connsiteX3" fmla="*/ 653937 w 653937"/>
                  <a:gd name="connsiteY3" fmla="*/ 658283 h 658283"/>
                  <a:gd name="connsiteX4" fmla="*/ 0 w 653937"/>
                  <a:gd name="connsiteY4" fmla="*/ 658283 h 658283"/>
                  <a:gd name="connsiteX0" fmla="*/ 36933 w 690870"/>
                  <a:gd name="connsiteY0" fmla="*/ 658283 h 658734"/>
                  <a:gd name="connsiteX1" fmla="*/ 147429 w 690870"/>
                  <a:gd name="connsiteY1" fmla="*/ 0 h 658734"/>
                  <a:gd name="connsiteX2" fmla="*/ 580374 w 690870"/>
                  <a:gd name="connsiteY2" fmla="*/ 0 h 658734"/>
                  <a:gd name="connsiteX3" fmla="*/ 690870 w 690870"/>
                  <a:gd name="connsiteY3" fmla="*/ 658283 h 658734"/>
                  <a:gd name="connsiteX4" fmla="*/ 36933 w 690870"/>
                  <a:gd name="connsiteY4" fmla="*/ 658283 h 658734"/>
                  <a:gd name="connsiteX0" fmla="*/ 36933 w 690870"/>
                  <a:gd name="connsiteY0" fmla="*/ 658283 h 719243"/>
                  <a:gd name="connsiteX1" fmla="*/ 147429 w 690870"/>
                  <a:gd name="connsiteY1" fmla="*/ 0 h 719243"/>
                  <a:gd name="connsiteX2" fmla="*/ 580374 w 690870"/>
                  <a:gd name="connsiteY2" fmla="*/ 0 h 719243"/>
                  <a:gd name="connsiteX3" fmla="*/ 690870 w 690870"/>
                  <a:gd name="connsiteY3" fmla="*/ 658283 h 719243"/>
                  <a:gd name="connsiteX4" fmla="*/ 36933 w 690870"/>
                  <a:gd name="connsiteY4" fmla="*/ 658283 h 719243"/>
                  <a:gd name="connsiteX0" fmla="*/ 36933 w 691237"/>
                  <a:gd name="connsiteY0" fmla="*/ 658283 h 772867"/>
                  <a:gd name="connsiteX1" fmla="*/ 147429 w 691237"/>
                  <a:gd name="connsiteY1" fmla="*/ 0 h 772867"/>
                  <a:gd name="connsiteX2" fmla="*/ 580374 w 691237"/>
                  <a:gd name="connsiteY2" fmla="*/ 0 h 772867"/>
                  <a:gd name="connsiteX3" fmla="*/ 690870 w 691237"/>
                  <a:gd name="connsiteY3" fmla="*/ 658283 h 772867"/>
                  <a:gd name="connsiteX4" fmla="*/ 36933 w 691237"/>
                  <a:gd name="connsiteY4" fmla="*/ 658283 h 772867"/>
                  <a:gd name="connsiteX0" fmla="*/ 36933 w 691237"/>
                  <a:gd name="connsiteY0" fmla="*/ 658283 h 772867"/>
                  <a:gd name="connsiteX1" fmla="*/ 147429 w 691237"/>
                  <a:gd name="connsiteY1" fmla="*/ 0 h 772867"/>
                  <a:gd name="connsiteX2" fmla="*/ 580374 w 691237"/>
                  <a:gd name="connsiteY2" fmla="*/ 0 h 772867"/>
                  <a:gd name="connsiteX3" fmla="*/ 690870 w 691237"/>
                  <a:gd name="connsiteY3" fmla="*/ 658283 h 772867"/>
                  <a:gd name="connsiteX4" fmla="*/ 36933 w 691237"/>
                  <a:gd name="connsiteY4" fmla="*/ 658283 h 772867"/>
                  <a:gd name="connsiteX0" fmla="*/ 48676 w 702980"/>
                  <a:gd name="connsiteY0" fmla="*/ 752153 h 866737"/>
                  <a:gd name="connsiteX1" fmla="*/ 91620 w 702980"/>
                  <a:gd name="connsiteY1" fmla="*/ 0 h 866737"/>
                  <a:gd name="connsiteX2" fmla="*/ 592117 w 702980"/>
                  <a:gd name="connsiteY2" fmla="*/ 93870 h 866737"/>
                  <a:gd name="connsiteX3" fmla="*/ 702613 w 702980"/>
                  <a:gd name="connsiteY3" fmla="*/ 752153 h 866737"/>
                  <a:gd name="connsiteX4" fmla="*/ 48676 w 702980"/>
                  <a:gd name="connsiteY4" fmla="*/ 752153 h 866737"/>
                  <a:gd name="connsiteX0" fmla="*/ 42672 w 696976"/>
                  <a:gd name="connsiteY0" fmla="*/ 752153 h 866737"/>
                  <a:gd name="connsiteX1" fmla="*/ 85616 w 696976"/>
                  <a:gd name="connsiteY1" fmla="*/ 0 h 866737"/>
                  <a:gd name="connsiteX2" fmla="*/ 586113 w 696976"/>
                  <a:gd name="connsiteY2" fmla="*/ 93870 h 866737"/>
                  <a:gd name="connsiteX3" fmla="*/ 696609 w 696976"/>
                  <a:gd name="connsiteY3" fmla="*/ 752153 h 866737"/>
                  <a:gd name="connsiteX4" fmla="*/ 42672 w 696976"/>
                  <a:gd name="connsiteY4" fmla="*/ 752153 h 866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6976" h="866737">
                    <a:moveTo>
                      <a:pt x="42672" y="752153"/>
                    </a:moveTo>
                    <a:cubicBezTo>
                      <a:pt x="-72896" y="768945"/>
                      <a:pt x="82560" y="228815"/>
                      <a:pt x="85616" y="0"/>
                    </a:cubicBezTo>
                    <a:lnTo>
                      <a:pt x="586113" y="93870"/>
                    </a:lnTo>
                    <a:cubicBezTo>
                      <a:pt x="622945" y="313298"/>
                      <a:pt x="629297" y="464145"/>
                      <a:pt x="696609" y="752153"/>
                    </a:cubicBezTo>
                    <a:cubicBezTo>
                      <a:pt x="714850" y="919793"/>
                      <a:pt x="47291" y="889313"/>
                      <a:pt x="42672" y="75215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" name="Ovale 17">
                <a:extLst>
                  <a:ext uri="{FF2B5EF4-FFF2-40B4-BE49-F238E27FC236}">
                    <a16:creationId xmlns:a16="http://schemas.microsoft.com/office/drawing/2014/main" id="{5E4938C6-256D-7692-94DC-4A1B0050C1D6}"/>
                  </a:ext>
                </a:extLst>
              </p:cNvPr>
              <p:cNvSpPr/>
              <p:nvPr/>
            </p:nvSpPr>
            <p:spPr>
              <a:xfrm>
                <a:off x="10323047" y="2111767"/>
                <a:ext cx="436240" cy="30923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2" name="Ovale 21">
                <a:extLst>
                  <a:ext uri="{FF2B5EF4-FFF2-40B4-BE49-F238E27FC236}">
                    <a16:creationId xmlns:a16="http://schemas.microsoft.com/office/drawing/2014/main" id="{1913C436-FFB8-0098-D833-0493E0A117C0}"/>
                  </a:ext>
                </a:extLst>
              </p:cNvPr>
              <p:cNvSpPr/>
              <p:nvPr/>
            </p:nvSpPr>
            <p:spPr>
              <a:xfrm rot="19062449">
                <a:off x="9831871" y="910706"/>
                <a:ext cx="564197" cy="1627792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4" name="Trapezio 42">
                <a:extLst>
                  <a:ext uri="{FF2B5EF4-FFF2-40B4-BE49-F238E27FC236}">
                    <a16:creationId xmlns:a16="http://schemas.microsoft.com/office/drawing/2014/main" id="{56BBB8B5-7CF6-939C-A28A-CA51DDD83523}"/>
                  </a:ext>
                </a:extLst>
              </p:cNvPr>
              <p:cNvSpPr/>
              <p:nvPr/>
            </p:nvSpPr>
            <p:spPr>
              <a:xfrm rot="1959402">
                <a:off x="9626828" y="2574122"/>
                <a:ext cx="798272" cy="894474"/>
              </a:xfrm>
              <a:custGeom>
                <a:avLst/>
                <a:gdLst>
                  <a:gd name="connsiteX0" fmla="*/ 0 w 933837"/>
                  <a:gd name="connsiteY0" fmla="*/ 845746 h 845746"/>
                  <a:gd name="connsiteX1" fmla="*/ 211437 w 933837"/>
                  <a:gd name="connsiteY1" fmla="*/ 0 h 845746"/>
                  <a:gd name="connsiteX2" fmla="*/ 722401 w 933837"/>
                  <a:gd name="connsiteY2" fmla="*/ 0 h 845746"/>
                  <a:gd name="connsiteX3" fmla="*/ 933837 w 933837"/>
                  <a:gd name="connsiteY3" fmla="*/ 845746 h 845746"/>
                  <a:gd name="connsiteX4" fmla="*/ 0 w 933837"/>
                  <a:gd name="connsiteY4" fmla="*/ 845746 h 845746"/>
                  <a:gd name="connsiteX0" fmla="*/ 0 w 933837"/>
                  <a:gd name="connsiteY0" fmla="*/ 845746 h 845746"/>
                  <a:gd name="connsiteX1" fmla="*/ 211437 w 933837"/>
                  <a:gd name="connsiteY1" fmla="*/ 0 h 845746"/>
                  <a:gd name="connsiteX2" fmla="*/ 635384 w 933837"/>
                  <a:gd name="connsiteY2" fmla="*/ 19567 h 845746"/>
                  <a:gd name="connsiteX3" fmla="*/ 933837 w 933837"/>
                  <a:gd name="connsiteY3" fmla="*/ 845746 h 845746"/>
                  <a:gd name="connsiteX4" fmla="*/ 0 w 933837"/>
                  <a:gd name="connsiteY4" fmla="*/ 845746 h 845746"/>
                  <a:gd name="connsiteX0" fmla="*/ 0 w 933837"/>
                  <a:gd name="connsiteY0" fmla="*/ 845746 h 845746"/>
                  <a:gd name="connsiteX1" fmla="*/ 211437 w 933837"/>
                  <a:gd name="connsiteY1" fmla="*/ 0 h 845746"/>
                  <a:gd name="connsiteX2" fmla="*/ 635384 w 933837"/>
                  <a:gd name="connsiteY2" fmla="*/ 19567 h 845746"/>
                  <a:gd name="connsiteX3" fmla="*/ 933837 w 933837"/>
                  <a:gd name="connsiteY3" fmla="*/ 845746 h 845746"/>
                  <a:gd name="connsiteX4" fmla="*/ 0 w 933837"/>
                  <a:gd name="connsiteY4" fmla="*/ 845746 h 845746"/>
                  <a:gd name="connsiteX0" fmla="*/ 0 w 878897"/>
                  <a:gd name="connsiteY0" fmla="*/ 845746 h 845746"/>
                  <a:gd name="connsiteX1" fmla="*/ 211437 w 878897"/>
                  <a:gd name="connsiteY1" fmla="*/ 0 h 845746"/>
                  <a:gd name="connsiteX2" fmla="*/ 635384 w 878897"/>
                  <a:gd name="connsiteY2" fmla="*/ 19567 h 845746"/>
                  <a:gd name="connsiteX3" fmla="*/ 878897 w 878897"/>
                  <a:gd name="connsiteY3" fmla="*/ 844755 h 845746"/>
                  <a:gd name="connsiteX4" fmla="*/ 0 w 878897"/>
                  <a:gd name="connsiteY4" fmla="*/ 845746 h 845746"/>
                  <a:gd name="connsiteX0" fmla="*/ 0 w 924445"/>
                  <a:gd name="connsiteY0" fmla="*/ 845746 h 845746"/>
                  <a:gd name="connsiteX1" fmla="*/ 211437 w 924445"/>
                  <a:gd name="connsiteY1" fmla="*/ 0 h 845746"/>
                  <a:gd name="connsiteX2" fmla="*/ 635384 w 924445"/>
                  <a:gd name="connsiteY2" fmla="*/ 19567 h 845746"/>
                  <a:gd name="connsiteX3" fmla="*/ 878897 w 924445"/>
                  <a:gd name="connsiteY3" fmla="*/ 844755 h 845746"/>
                  <a:gd name="connsiteX4" fmla="*/ 0 w 924445"/>
                  <a:gd name="connsiteY4" fmla="*/ 845746 h 845746"/>
                  <a:gd name="connsiteX0" fmla="*/ 0 w 924445"/>
                  <a:gd name="connsiteY0" fmla="*/ 845746 h 895165"/>
                  <a:gd name="connsiteX1" fmla="*/ 211437 w 924445"/>
                  <a:gd name="connsiteY1" fmla="*/ 0 h 895165"/>
                  <a:gd name="connsiteX2" fmla="*/ 635384 w 924445"/>
                  <a:gd name="connsiteY2" fmla="*/ 19567 h 895165"/>
                  <a:gd name="connsiteX3" fmla="*/ 878897 w 924445"/>
                  <a:gd name="connsiteY3" fmla="*/ 844755 h 895165"/>
                  <a:gd name="connsiteX4" fmla="*/ 0 w 924445"/>
                  <a:gd name="connsiteY4" fmla="*/ 845746 h 895165"/>
                  <a:gd name="connsiteX0" fmla="*/ 0 w 927114"/>
                  <a:gd name="connsiteY0" fmla="*/ 856273 h 898070"/>
                  <a:gd name="connsiteX1" fmla="*/ 214106 w 927114"/>
                  <a:gd name="connsiteY1" fmla="*/ 0 h 898070"/>
                  <a:gd name="connsiteX2" fmla="*/ 638053 w 927114"/>
                  <a:gd name="connsiteY2" fmla="*/ 19567 h 898070"/>
                  <a:gd name="connsiteX3" fmla="*/ 881566 w 927114"/>
                  <a:gd name="connsiteY3" fmla="*/ 844755 h 898070"/>
                  <a:gd name="connsiteX4" fmla="*/ 0 w 927114"/>
                  <a:gd name="connsiteY4" fmla="*/ 856273 h 898070"/>
                  <a:gd name="connsiteX0" fmla="*/ 0 w 927114"/>
                  <a:gd name="connsiteY0" fmla="*/ 856273 h 920009"/>
                  <a:gd name="connsiteX1" fmla="*/ 214106 w 927114"/>
                  <a:gd name="connsiteY1" fmla="*/ 0 h 920009"/>
                  <a:gd name="connsiteX2" fmla="*/ 638053 w 927114"/>
                  <a:gd name="connsiteY2" fmla="*/ 19567 h 920009"/>
                  <a:gd name="connsiteX3" fmla="*/ 881566 w 927114"/>
                  <a:gd name="connsiteY3" fmla="*/ 844755 h 920009"/>
                  <a:gd name="connsiteX4" fmla="*/ 0 w 927114"/>
                  <a:gd name="connsiteY4" fmla="*/ 856273 h 920009"/>
                  <a:gd name="connsiteX0" fmla="*/ 0 w 927114"/>
                  <a:gd name="connsiteY0" fmla="*/ 856273 h 920009"/>
                  <a:gd name="connsiteX1" fmla="*/ 214106 w 927114"/>
                  <a:gd name="connsiteY1" fmla="*/ 0 h 920009"/>
                  <a:gd name="connsiteX2" fmla="*/ 638053 w 927114"/>
                  <a:gd name="connsiteY2" fmla="*/ 19567 h 920009"/>
                  <a:gd name="connsiteX3" fmla="*/ 881566 w 927114"/>
                  <a:gd name="connsiteY3" fmla="*/ 844755 h 920009"/>
                  <a:gd name="connsiteX4" fmla="*/ 0 w 927114"/>
                  <a:gd name="connsiteY4" fmla="*/ 856273 h 920009"/>
                  <a:gd name="connsiteX0" fmla="*/ 0 w 927114"/>
                  <a:gd name="connsiteY0" fmla="*/ 856273 h 920009"/>
                  <a:gd name="connsiteX1" fmla="*/ 214106 w 927114"/>
                  <a:gd name="connsiteY1" fmla="*/ 0 h 920009"/>
                  <a:gd name="connsiteX2" fmla="*/ 638053 w 927114"/>
                  <a:gd name="connsiteY2" fmla="*/ 19567 h 920009"/>
                  <a:gd name="connsiteX3" fmla="*/ 881566 w 927114"/>
                  <a:gd name="connsiteY3" fmla="*/ 844755 h 920009"/>
                  <a:gd name="connsiteX4" fmla="*/ 0 w 927114"/>
                  <a:gd name="connsiteY4" fmla="*/ 856273 h 920009"/>
                  <a:gd name="connsiteX0" fmla="*/ 0 w 888649"/>
                  <a:gd name="connsiteY0" fmla="*/ 856273 h 907363"/>
                  <a:gd name="connsiteX1" fmla="*/ 214106 w 888649"/>
                  <a:gd name="connsiteY1" fmla="*/ 0 h 907363"/>
                  <a:gd name="connsiteX2" fmla="*/ 638053 w 888649"/>
                  <a:gd name="connsiteY2" fmla="*/ 19567 h 907363"/>
                  <a:gd name="connsiteX3" fmla="*/ 830678 w 888649"/>
                  <a:gd name="connsiteY3" fmla="*/ 818597 h 907363"/>
                  <a:gd name="connsiteX4" fmla="*/ 0 w 888649"/>
                  <a:gd name="connsiteY4" fmla="*/ 856273 h 907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8649" h="907363">
                    <a:moveTo>
                      <a:pt x="0" y="856273"/>
                    </a:moveTo>
                    <a:cubicBezTo>
                      <a:pt x="6187" y="525446"/>
                      <a:pt x="76406" y="294961"/>
                      <a:pt x="214106" y="0"/>
                    </a:cubicBezTo>
                    <a:lnTo>
                      <a:pt x="638053" y="19567"/>
                    </a:lnTo>
                    <a:cubicBezTo>
                      <a:pt x="916004" y="361593"/>
                      <a:pt x="934010" y="548976"/>
                      <a:pt x="830678" y="818597"/>
                    </a:cubicBezTo>
                    <a:cubicBezTo>
                      <a:pt x="573727" y="931605"/>
                      <a:pt x="178789" y="928146"/>
                      <a:pt x="0" y="85627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Trapezio 43">
                <a:extLst>
                  <a:ext uri="{FF2B5EF4-FFF2-40B4-BE49-F238E27FC236}">
                    <a16:creationId xmlns:a16="http://schemas.microsoft.com/office/drawing/2014/main" id="{B5E7B36C-50F5-329E-1450-12A0AFF0D5C8}"/>
                  </a:ext>
                </a:extLst>
              </p:cNvPr>
              <p:cNvSpPr/>
              <p:nvPr/>
            </p:nvSpPr>
            <p:spPr>
              <a:xfrm rot="1803963">
                <a:off x="9733166" y="2620272"/>
                <a:ext cx="544607" cy="612528"/>
              </a:xfrm>
              <a:custGeom>
                <a:avLst/>
                <a:gdLst>
                  <a:gd name="connsiteX0" fmla="*/ 0 w 729289"/>
                  <a:gd name="connsiteY0" fmla="*/ 640048 h 640048"/>
                  <a:gd name="connsiteX1" fmla="*/ 160012 w 729289"/>
                  <a:gd name="connsiteY1" fmla="*/ 0 h 640048"/>
                  <a:gd name="connsiteX2" fmla="*/ 569277 w 729289"/>
                  <a:gd name="connsiteY2" fmla="*/ 0 h 640048"/>
                  <a:gd name="connsiteX3" fmla="*/ 729289 w 729289"/>
                  <a:gd name="connsiteY3" fmla="*/ 640048 h 640048"/>
                  <a:gd name="connsiteX4" fmla="*/ 0 w 729289"/>
                  <a:gd name="connsiteY4" fmla="*/ 640048 h 640048"/>
                  <a:gd name="connsiteX0" fmla="*/ 0 w 729289"/>
                  <a:gd name="connsiteY0" fmla="*/ 640048 h 640048"/>
                  <a:gd name="connsiteX1" fmla="*/ 160012 w 729289"/>
                  <a:gd name="connsiteY1" fmla="*/ 0 h 640048"/>
                  <a:gd name="connsiteX2" fmla="*/ 500697 w 729289"/>
                  <a:gd name="connsiteY2" fmla="*/ 0 h 640048"/>
                  <a:gd name="connsiteX3" fmla="*/ 729289 w 729289"/>
                  <a:gd name="connsiteY3" fmla="*/ 640048 h 640048"/>
                  <a:gd name="connsiteX4" fmla="*/ 0 w 729289"/>
                  <a:gd name="connsiteY4" fmla="*/ 640048 h 640048"/>
                  <a:gd name="connsiteX0" fmla="*/ 0 w 729289"/>
                  <a:gd name="connsiteY0" fmla="*/ 655288 h 655288"/>
                  <a:gd name="connsiteX1" fmla="*/ 243832 w 729289"/>
                  <a:gd name="connsiteY1" fmla="*/ 0 h 655288"/>
                  <a:gd name="connsiteX2" fmla="*/ 500697 w 729289"/>
                  <a:gd name="connsiteY2" fmla="*/ 15240 h 655288"/>
                  <a:gd name="connsiteX3" fmla="*/ 729289 w 729289"/>
                  <a:gd name="connsiteY3" fmla="*/ 655288 h 655288"/>
                  <a:gd name="connsiteX4" fmla="*/ 0 w 729289"/>
                  <a:gd name="connsiteY4" fmla="*/ 655288 h 655288"/>
                  <a:gd name="connsiteX0" fmla="*/ 0 w 729289"/>
                  <a:gd name="connsiteY0" fmla="*/ 640048 h 640048"/>
                  <a:gd name="connsiteX1" fmla="*/ 251452 w 729289"/>
                  <a:gd name="connsiteY1" fmla="*/ 7620 h 640048"/>
                  <a:gd name="connsiteX2" fmla="*/ 500697 w 729289"/>
                  <a:gd name="connsiteY2" fmla="*/ 0 h 640048"/>
                  <a:gd name="connsiteX3" fmla="*/ 729289 w 729289"/>
                  <a:gd name="connsiteY3" fmla="*/ 640048 h 640048"/>
                  <a:gd name="connsiteX4" fmla="*/ 0 w 729289"/>
                  <a:gd name="connsiteY4" fmla="*/ 640048 h 640048"/>
                  <a:gd name="connsiteX0" fmla="*/ 0 w 729289"/>
                  <a:gd name="connsiteY0" fmla="*/ 665519 h 665519"/>
                  <a:gd name="connsiteX1" fmla="*/ 251452 w 729289"/>
                  <a:gd name="connsiteY1" fmla="*/ 33091 h 665519"/>
                  <a:gd name="connsiteX2" fmla="*/ 500697 w 729289"/>
                  <a:gd name="connsiteY2" fmla="*/ 25471 h 665519"/>
                  <a:gd name="connsiteX3" fmla="*/ 729289 w 729289"/>
                  <a:gd name="connsiteY3" fmla="*/ 665519 h 665519"/>
                  <a:gd name="connsiteX4" fmla="*/ 0 w 729289"/>
                  <a:gd name="connsiteY4" fmla="*/ 665519 h 665519"/>
                  <a:gd name="connsiteX0" fmla="*/ 0 w 729289"/>
                  <a:gd name="connsiteY0" fmla="*/ 665519 h 665519"/>
                  <a:gd name="connsiteX1" fmla="*/ 251452 w 729289"/>
                  <a:gd name="connsiteY1" fmla="*/ 33091 h 665519"/>
                  <a:gd name="connsiteX2" fmla="*/ 500697 w 729289"/>
                  <a:gd name="connsiteY2" fmla="*/ 25471 h 665519"/>
                  <a:gd name="connsiteX3" fmla="*/ 729289 w 729289"/>
                  <a:gd name="connsiteY3" fmla="*/ 665519 h 665519"/>
                  <a:gd name="connsiteX4" fmla="*/ 0 w 729289"/>
                  <a:gd name="connsiteY4" fmla="*/ 665519 h 665519"/>
                  <a:gd name="connsiteX0" fmla="*/ 0 w 729289"/>
                  <a:gd name="connsiteY0" fmla="*/ 665519 h 665519"/>
                  <a:gd name="connsiteX1" fmla="*/ 251452 w 729289"/>
                  <a:gd name="connsiteY1" fmla="*/ 33091 h 665519"/>
                  <a:gd name="connsiteX2" fmla="*/ 500697 w 729289"/>
                  <a:gd name="connsiteY2" fmla="*/ 25471 h 665519"/>
                  <a:gd name="connsiteX3" fmla="*/ 729289 w 729289"/>
                  <a:gd name="connsiteY3" fmla="*/ 665519 h 665519"/>
                  <a:gd name="connsiteX4" fmla="*/ 0 w 729289"/>
                  <a:gd name="connsiteY4" fmla="*/ 665519 h 665519"/>
                  <a:gd name="connsiteX0" fmla="*/ 0 w 729289"/>
                  <a:gd name="connsiteY0" fmla="*/ 687743 h 687743"/>
                  <a:gd name="connsiteX1" fmla="*/ 251452 w 729289"/>
                  <a:gd name="connsiteY1" fmla="*/ 55315 h 687743"/>
                  <a:gd name="connsiteX2" fmla="*/ 500697 w 729289"/>
                  <a:gd name="connsiteY2" fmla="*/ 47695 h 687743"/>
                  <a:gd name="connsiteX3" fmla="*/ 729289 w 729289"/>
                  <a:gd name="connsiteY3" fmla="*/ 687743 h 687743"/>
                  <a:gd name="connsiteX4" fmla="*/ 0 w 729289"/>
                  <a:gd name="connsiteY4" fmla="*/ 687743 h 687743"/>
                  <a:gd name="connsiteX0" fmla="*/ 0 w 729289"/>
                  <a:gd name="connsiteY0" fmla="*/ 687743 h 687743"/>
                  <a:gd name="connsiteX1" fmla="*/ 251452 w 729289"/>
                  <a:gd name="connsiteY1" fmla="*/ 55315 h 687743"/>
                  <a:gd name="connsiteX2" fmla="*/ 500697 w 729289"/>
                  <a:gd name="connsiteY2" fmla="*/ 47695 h 687743"/>
                  <a:gd name="connsiteX3" fmla="*/ 729289 w 729289"/>
                  <a:gd name="connsiteY3" fmla="*/ 687743 h 687743"/>
                  <a:gd name="connsiteX4" fmla="*/ 0 w 729289"/>
                  <a:gd name="connsiteY4" fmla="*/ 687743 h 687743"/>
                  <a:gd name="connsiteX0" fmla="*/ 0 w 729289"/>
                  <a:gd name="connsiteY0" fmla="*/ 687743 h 687743"/>
                  <a:gd name="connsiteX1" fmla="*/ 251452 w 729289"/>
                  <a:gd name="connsiteY1" fmla="*/ 55315 h 687743"/>
                  <a:gd name="connsiteX2" fmla="*/ 500697 w 729289"/>
                  <a:gd name="connsiteY2" fmla="*/ 47695 h 687743"/>
                  <a:gd name="connsiteX3" fmla="*/ 729289 w 729289"/>
                  <a:gd name="connsiteY3" fmla="*/ 687743 h 687743"/>
                  <a:gd name="connsiteX4" fmla="*/ 0 w 729289"/>
                  <a:gd name="connsiteY4" fmla="*/ 687743 h 687743"/>
                  <a:gd name="connsiteX0" fmla="*/ 0 w 729858"/>
                  <a:gd name="connsiteY0" fmla="*/ 687743 h 687743"/>
                  <a:gd name="connsiteX1" fmla="*/ 251452 w 729858"/>
                  <a:gd name="connsiteY1" fmla="*/ 55315 h 687743"/>
                  <a:gd name="connsiteX2" fmla="*/ 500697 w 729858"/>
                  <a:gd name="connsiteY2" fmla="*/ 47695 h 687743"/>
                  <a:gd name="connsiteX3" fmla="*/ 729289 w 729858"/>
                  <a:gd name="connsiteY3" fmla="*/ 687743 h 687743"/>
                  <a:gd name="connsiteX4" fmla="*/ 0 w 729858"/>
                  <a:gd name="connsiteY4" fmla="*/ 687743 h 687743"/>
                  <a:gd name="connsiteX0" fmla="*/ 0 w 729858"/>
                  <a:gd name="connsiteY0" fmla="*/ 687743 h 724996"/>
                  <a:gd name="connsiteX1" fmla="*/ 251452 w 729858"/>
                  <a:gd name="connsiteY1" fmla="*/ 55315 h 724996"/>
                  <a:gd name="connsiteX2" fmla="*/ 500697 w 729858"/>
                  <a:gd name="connsiteY2" fmla="*/ 47695 h 724996"/>
                  <a:gd name="connsiteX3" fmla="*/ 729289 w 729858"/>
                  <a:gd name="connsiteY3" fmla="*/ 687743 h 724996"/>
                  <a:gd name="connsiteX4" fmla="*/ 0 w 729858"/>
                  <a:gd name="connsiteY4" fmla="*/ 687743 h 724996"/>
                  <a:gd name="connsiteX0" fmla="*/ 0 w 729858"/>
                  <a:gd name="connsiteY0" fmla="*/ 687743 h 742369"/>
                  <a:gd name="connsiteX1" fmla="*/ 251452 w 729858"/>
                  <a:gd name="connsiteY1" fmla="*/ 55315 h 742369"/>
                  <a:gd name="connsiteX2" fmla="*/ 500697 w 729858"/>
                  <a:gd name="connsiteY2" fmla="*/ 47695 h 742369"/>
                  <a:gd name="connsiteX3" fmla="*/ 729289 w 729858"/>
                  <a:gd name="connsiteY3" fmla="*/ 687743 h 742369"/>
                  <a:gd name="connsiteX4" fmla="*/ 0 w 729858"/>
                  <a:gd name="connsiteY4" fmla="*/ 687743 h 742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9858" h="742369">
                    <a:moveTo>
                      <a:pt x="0" y="687743"/>
                    </a:moveTo>
                    <a:cubicBezTo>
                      <a:pt x="15237" y="438834"/>
                      <a:pt x="68575" y="258504"/>
                      <a:pt x="251452" y="55315"/>
                    </a:cubicBezTo>
                    <a:cubicBezTo>
                      <a:pt x="334534" y="-15805"/>
                      <a:pt x="425235" y="-18345"/>
                      <a:pt x="500697" y="47695"/>
                    </a:cubicBezTo>
                    <a:cubicBezTo>
                      <a:pt x="668334" y="192464"/>
                      <a:pt x="736912" y="459154"/>
                      <a:pt x="729289" y="687743"/>
                    </a:cubicBezTo>
                    <a:cubicBezTo>
                      <a:pt x="524293" y="771563"/>
                      <a:pt x="197376" y="748703"/>
                      <a:pt x="0" y="687743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4" name="Trapezio 67">
                <a:extLst>
                  <a:ext uri="{FF2B5EF4-FFF2-40B4-BE49-F238E27FC236}">
                    <a16:creationId xmlns:a16="http://schemas.microsoft.com/office/drawing/2014/main" id="{1BC9CD7D-7568-E6E6-0BE5-DC96C1D7D454}"/>
                  </a:ext>
                </a:extLst>
              </p:cNvPr>
              <p:cNvSpPr/>
              <p:nvPr/>
            </p:nvSpPr>
            <p:spPr>
              <a:xfrm rot="182189" flipH="1">
                <a:off x="8845329" y="3325439"/>
                <a:ext cx="999128" cy="1516701"/>
              </a:xfrm>
              <a:custGeom>
                <a:avLst/>
                <a:gdLst>
                  <a:gd name="connsiteX0" fmla="*/ 0 w 1017409"/>
                  <a:gd name="connsiteY0" fmla="*/ 1393390 h 1393390"/>
                  <a:gd name="connsiteX1" fmla="*/ 149671 w 1017409"/>
                  <a:gd name="connsiteY1" fmla="*/ 0 h 1393390"/>
                  <a:gd name="connsiteX2" fmla="*/ 867738 w 1017409"/>
                  <a:gd name="connsiteY2" fmla="*/ 0 h 1393390"/>
                  <a:gd name="connsiteX3" fmla="*/ 1017409 w 1017409"/>
                  <a:gd name="connsiteY3" fmla="*/ 1393390 h 1393390"/>
                  <a:gd name="connsiteX4" fmla="*/ 0 w 1017409"/>
                  <a:gd name="connsiteY4" fmla="*/ 1393390 h 1393390"/>
                  <a:gd name="connsiteX0" fmla="*/ 0 w 961936"/>
                  <a:gd name="connsiteY0" fmla="*/ 1393390 h 1393390"/>
                  <a:gd name="connsiteX1" fmla="*/ 149671 w 961936"/>
                  <a:gd name="connsiteY1" fmla="*/ 0 h 1393390"/>
                  <a:gd name="connsiteX2" fmla="*/ 867738 w 961936"/>
                  <a:gd name="connsiteY2" fmla="*/ 0 h 1393390"/>
                  <a:gd name="connsiteX3" fmla="*/ 961936 w 961936"/>
                  <a:gd name="connsiteY3" fmla="*/ 1392953 h 1393390"/>
                  <a:gd name="connsiteX4" fmla="*/ 0 w 961936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411727"/>
                  <a:gd name="connsiteX1" fmla="*/ 149671 w 990173"/>
                  <a:gd name="connsiteY1" fmla="*/ 0 h 1411727"/>
                  <a:gd name="connsiteX2" fmla="*/ 867738 w 990173"/>
                  <a:gd name="connsiteY2" fmla="*/ 0 h 1411727"/>
                  <a:gd name="connsiteX3" fmla="*/ 961936 w 990173"/>
                  <a:gd name="connsiteY3" fmla="*/ 1392953 h 1411727"/>
                  <a:gd name="connsiteX4" fmla="*/ 0 w 990173"/>
                  <a:gd name="connsiteY4" fmla="*/ 1393390 h 1411727"/>
                  <a:gd name="connsiteX0" fmla="*/ 11176 w 1001349"/>
                  <a:gd name="connsiteY0" fmla="*/ 1393390 h 1411727"/>
                  <a:gd name="connsiteX1" fmla="*/ 160847 w 1001349"/>
                  <a:gd name="connsiteY1" fmla="*/ 0 h 1411727"/>
                  <a:gd name="connsiteX2" fmla="*/ 878914 w 1001349"/>
                  <a:gd name="connsiteY2" fmla="*/ 0 h 1411727"/>
                  <a:gd name="connsiteX3" fmla="*/ 973112 w 1001349"/>
                  <a:gd name="connsiteY3" fmla="*/ 1392953 h 1411727"/>
                  <a:gd name="connsiteX4" fmla="*/ 11176 w 1001349"/>
                  <a:gd name="connsiteY4" fmla="*/ 1393390 h 1411727"/>
                  <a:gd name="connsiteX0" fmla="*/ 13018 w 1003191"/>
                  <a:gd name="connsiteY0" fmla="*/ 1393390 h 1411727"/>
                  <a:gd name="connsiteX1" fmla="*/ 162689 w 1003191"/>
                  <a:gd name="connsiteY1" fmla="*/ 0 h 1411727"/>
                  <a:gd name="connsiteX2" fmla="*/ 880756 w 1003191"/>
                  <a:gd name="connsiteY2" fmla="*/ 0 h 1411727"/>
                  <a:gd name="connsiteX3" fmla="*/ 974954 w 1003191"/>
                  <a:gd name="connsiteY3" fmla="*/ 1392953 h 1411727"/>
                  <a:gd name="connsiteX4" fmla="*/ 13018 w 1003191"/>
                  <a:gd name="connsiteY4" fmla="*/ 1393390 h 1411727"/>
                  <a:gd name="connsiteX0" fmla="*/ 13018 w 996432"/>
                  <a:gd name="connsiteY0" fmla="*/ 1393390 h 1450462"/>
                  <a:gd name="connsiteX1" fmla="*/ 162689 w 996432"/>
                  <a:gd name="connsiteY1" fmla="*/ 0 h 1450462"/>
                  <a:gd name="connsiteX2" fmla="*/ 880756 w 996432"/>
                  <a:gd name="connsiteY2" fmla="*/ 0 h 1450462"/>
                  <a:gd name="connsiteX3" fmla="*/ 967173 w 996432"/>
                  <a:gd name="connsiteY3" fmla="*/ 1450461 h 1450462"/>
                  <a:gd name="connsiteX4" fmla="*/ 13018 w 996432"/>
                  <a:gd name="connsiteY4" fmla="*/ 1393390 h 1450462"/>
                  <a:gd name="connsiteX0" fmla="*/ 12523 w 995937"/>
                  <a:gd name="connsiteY0" fmla="*/ 1393390 h 1450462"/>
                  <a:gd name="connsiteX1" fmla="*/ 162194 w 995937"/>
                  <a:gd name="connsiteY1" fmla="*/ 0 h 1450462"/>
                  <a:gd name="connsiteX2" fmla="*/ 880261 w 995937"/>
                  <a:gd name="connsiteY2" fmla="*/ 0 h 1450462"/>
                  <a:gd name="connsiteX3" fmla="*/ 966678 w 995937"/>
                  <a:gd name="connsiteY3" fmla="*/ 1450461 h 1450462"/>
                  <a:gd name="connsiteX4" fmla="*/ 12523 w 995937"/>
                  <a:gd name="connsiteY4" fmla="*/ 1393390 h 1450462"/>
                  <a:gd name="connsiteX0" fmla="*/ 12523 w 995937"/>
                  <a:gd name="connsiteY0" fmla="*/ 1432747 h 1489819"/>
                  <a:gd name="connsiteX1" fmla="*/ 162194 w 995937"/>
                  <a:gd name="connsiteY1" fmla="*/ 39357 h 1489819"/>
                  <a:gd name="connsiteX2" fmla="*/ 880261 w 995937"/>
                  <a:gd name="connsiteY2" fmla="*/ 39357 h 1489819"/>
                  <a:gd name="connsiteX3" fmla="*/ 966678 w 995937"/>
                  <a:gd name="connsiteY3" fmla="*/ 1489818 h 1489819"/>
                  <a:gd name="connsiteX4" fmla="*/ 12523 w 995937"/>
                  <a:gd name="connsiteY4" fmla="*/ 1432747 h 1489819"/>
                  <a:gd name="connsiteX0" fmla="*/ 12523 w 995937"/>
                  <a:gd name="connsiteY0" fmla="*/ 1432747 h 1518816"/>
                  <a:gd name="connsiteX1" fmla="*/ 162194 w 995937"/>
                  <a:gd name="connsiteY1" fmla="*/ 39357 h 1518816"/>
                  <a:gd name="connsiteX2" fmla="*/ 880261 w 995937"/>
                  <a:gd name="connsiteY2" fmla="*/ 39357 h 1518816"/>
                  <a:gd name="connsiteX3" fmla="*/ 966678 w 995937"/>
                  <a:gd name="connsiteY3" fmla="*/ 1489818 h 1518816"/>
                  <a:gd name="connsiteX4" fmla="*/ 12523 w 995937"/>
                  <a:gd name="connsiteY4" fmla="*/ 1432747 h 1518816"/>
                  <a:gd name="connsiteX0" fmla="*/ 12523 w 995937"/>
                  <a:gd name="connsiteY0" fmla="*/ 1432747 h 1534940"/>
                  <a:gd name="connsiteX1" fmla="*/ 162194 w 995937"/>
                  <a:gd name="connsiteY1" fmla="*/ 39357 h 1534940"/>
                  <a:gd name="connsiteX2" fmla="*/ 880261 w 995937"/>
                  <a:gd name="connsiteY2" fmla="*/ 39357 h 1534940"/>
                  <a:gd name="connsiteX3" fmla="*/ 966678 w 995937"/>
                  <a:gd name="connsiteY3" fmla="*/ 1489818 h 1534940"/>
                  <a:gd name="connsiteX4" fmla="*/ 12523 w 995937"/>
                  <a:gd name="connsiteY4" fmla="*/ 1432747 h 1534940"/>
                  <a:gd name="connsiteX0" fmla="*/ 12523 w 1004252"/>
                  <a:gd name="connsiteY0" fmla="*/ 1436363 h 1538556"/>
                  <a:gd name="connsiteX1" fmla="*/ 162194 w 1004252"/>
                  <a:gd name="connsiteY1" fmla="*/ 42973 h 1538556"/>
                  <a:gd name="connsiteX2" fmla="*/ 928330 w 1004252"/>
                  <a:gd name="connsiteY2" fmla="*/ 30176 h 1538556"/>
                  <a:gd name="connsiteX3" fmla="*/ 966678 w 1004252"/>
                  <a:gd name="connsiteY3" fmla="*/ 1493434 h 1538556"/>
                  <a:gd name="connsiteX4" fmla="*/ 12523 w 1004252"/>
                  <a:gd name="connsiteY4" fmla="*/ 1436363 h 1538556"/>
                  <a:gd name="connsiteX0" fmla="*/ 12523 w 993035"/>
                  <a:gd name="connsiteY0" fmla="*/ 1436363 h 1538556"/>
                  <a:gd name="connsiteX1" fmla="*/ 162194 w 993035"/>
                  <a:gd name="connsiteY1" fmla="*/ 42973 h 1538556"/>
                  <a:gd name="connsiteX2" fmla="*/ 928330 w 993035"/>
                  <a:gd name="connsiteY2" fmla="*/ 30176 h 1538556"/>
                  <a:gd name="connsiteX3" fmla="*/ 966678 w 993035"/>
                  <a:gd name="connsiteY3" fmla="*/ 1493434 h 1538556"/>
                  <a:gd name="connsiteX4" fmla="*/ 12523 w 993035"/>
                  <a:gd name="connsiteY4" fmla="*/ 1436363 h 1538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3035" h="1538556">
                    <a:moveTo>
                      <a:pt x="12523" y="1436363"/>
                    </a:moveTo>
                    <a:cubicBezTo>
                      <a:pt x="-40980" y="1340577"/>
                      <a:pt x="89837" y="569014"/>
                      <a:pt x="162194" y="42973"/>
                    </a:cubicBezTo>
                    <a:cubicBezTo>
                      <a:pt x="321651" y="-45582"/>
                      <a:pt x="688974" y="30176"/>
                      <a:pt x="928330" y="30176"/>
                    </a:cubicBezTo>
                    <a:cubicBezTo>
                      <a:pt x="881718" y="765200"/>
                      <a:pt x="1057201" y="1098114"/>
                      <a:pt x="966678" y="1493434"/>
                    </a:cubicBezTo>
                    <a:cubicBezTo>
                      <a:pt x="516692" y="1568971"/>
                      <a:pt x="95716" y="1549484"/>
                      <a:pt x="12523" y="143636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5" name="Rettangolo 51">
                <a:extLst>
                  <a:ext uri="{FF2B5EF4-FFF2-40B4-BE49-F238E27FC236}">
                    <a16:creationId xmlns:a16="http://schemas.microsoft.com/office/drawing/2014/main" id="{D0AB57E7-9B5E-06A0-7DAD-69E10B793F7E}"/>
                  </a:ext>
                </a:extLst>
              </p:cNvPr>
              <p:cNvSpPr/>
              <p:nvPr/>
            </p:nvSpPr>
            <p:spPr>
              <a:xfrm rot="151533">
                <a:off x="8998121" y="3341635"/>
                <a:ext cx="655033" cy="712164"/>
              </a:xfrm>
              <a:custGeom>
                <a:avLst/>
                <a:gdLst>
                  <a:gd name="connsiteX0" fmla="*/ 0 w 616619"/>
                  <a:gd name="connsiteY0" fmla="*/ 0 h 621814"/>
                  <a:gd name="connsiteX1" fmla="*/ 616619 w 616619"/>
                  <a:gd name="connsiteY1" fmla="*/ 0 h 621814"/>
                  <a:gd name="connsiteX2" fmla="*/ 616619 w 616619"/>
                  <a:gd name="connsiteY2" fmla="*/ 621814 h 621814"/>
                  <a:gd name="connsiteX3" fmla="*/ 0 w 616619"/>
                  <a:gd name="connsiteY3" fmla="*/ 621814 h 621814"/>
                  <a:gd name="connsiteX4" fmla="*/ 0 w 616619"/>
                  <a:gd name="connsiteY4" fmla="*/ 0 h 621814"/>
                  <a:gd name="connsiteX0" fmla="*/ 0 w 616619"/>
                  <a:gd name="connsiteY0" fmla="*/ 0 h 688563"/>
                  <a:gd name="connsiteX1" fmla="*/ 616619 w 616619"/>
                  <a:gd name="connsiteY1" fmla="*/ 0 h 688563"/>
                  <a:gd name="connsiteX2" fmla="*/ 616619 w 616619"/>
                  <a:gd name="connsiteY2" fmla="*/ 621814 h 688563"/>
                  <a:gd name="connsiteX3" fmla="*/ 0 w 616619"/>
                  <a:gd name="connsiteY3" fmla="*/ 621814 h 688563"/>
                  <a:gd name="connsiteX4" fmla="*/ 0 w 616619"/>
                  <a:gd name="connsiteY4" fmla="*/ 0 h 688563"/>
                  <a:gd name="connsiteX0" fmla="*/ 0 w 616619"/>
                  <a:gd name="connsiteY0" fmla="*/ 0 h 708755"/>
                  <a:gd name="connsiteX1" fmla="*/ 616619 w 616619"/>
                  <a:gd name="connsiteY1" fmla="*/ 0 h 708755"/>
                  <a:gd name="connsiteX2" fmla="*/ 616619 w 616619"/>
                  <a:gd name="connsiteY2" fmla="*/ 621814 h 708755"/>
                  <a:gd name="connsiteX3" fmla="*/ 0 w 616619"/>
                  <a:gd name="connsiteY3" fmla="*/ 621814 h 708755"/>
                  <a:gd name="connsiteX4" fmla="*/ 0 w 616619"/>
                  <a:gd name="connsiteY4" fmla="*/ 0 h 708755"/>
                  <a:gd name="connsiteX0" fmla="*/ 0 w 616619"/>
                  <a:gd name="connsiteY0" fmla="*/ 0 h 711984"/>
                  <a:gd name="connsiteX1" fmla="*/ 616619 w 616619"/>
                  <a:gd name="connsiteY1" fmla="*/ 0 h 711984"/>
                  <a:gd name="connsiteX2" fmla="*/ 616619 w 616619"/>
                  <a:gd name="connsiteY2" fmla="*/ 621814 h 711984"/>
                  <a:gd name="connsiteX3" fmla="*/ 0 w 616619"/>
                  <a:gd name="connsiteY3" fmla="*/ 621814 h 711984"/>
                  <a:gd name="connsiteX4" fmla="*/ 0 w 616619"/>
                  <a:gd name="connsiteY4" fmla="*/ 0 h 711984"/>
                  <a:gd name="connsiteX0" fmla="*/ 0 w 616619"/>
                  <a:gd name="connsiteY0" fmla="*/ 0 h 712500"/>
                  <a:gd name="connsiteX1" fmla="*/ 616619 w 616619"/>
                  <a:gd name="connsiteY1" fmla="*/ 0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30030"/>
                  <a:gd name="connsiteY0" fmla="*/ 0 h 712500"/>
                  <a:gd name="connsiteX1" fmla="*/ 630030 w 630030"/>
                  <a:gd name="connsiteY1" fmla="*/ 2440 h 712500"/>
                  <a:gd name="connsiteX2" fmla="*/ 616619 w 630030"/>
                  <a:gd name="connsiteY2" fmla="*/ 621814 h 712500"/>
                  <a:gd name="connsiteX3" fmla="*/ 0 w 630030"/>
                  <a:gd name="connsiteY3" fmla="*/ 621814 h 712500"/>
                  <a:gd name="connsiteX4" fmla="*/ 0 w 630030"/>
                  <a:gd name="connsiteY4" fmla="*/ 0 h 712500"/>
                  <a:gd name="connsiteX0" fmla="*/ 0 w 616619"/>
                  <a:gd name="connsiteY0" fmla="*/ 0 h 712500"/>
                  <a:gd name="connsiteX1" fmla="*/ 583210 w 616619"/>
                  <a:gd name="connsiteY1" fmla="*/ 16091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29296"/>
                  <a:gd name="connsiteY0" fmla="*/ 0 h 712500"/>
                  <a:gd name="connsiteX1" fmla="*/ 629296 w 629296"/>
                  <a:gd name="connsiteY1" fmla="*/ 21703 h 712500"/>
                  <a:gd name="connsiteX2" fmla="*/ 616619 w 629296"/>
                  <a:gd name="connsiteY2" fmla="*/ 621814 h 712500"/>
                  <a:gd name="connsiteX3" fmla="*/ 0 w 629296"/>
                  <a:gd name="connsiteY3" fmla="*/ 621814 h 712500"/>
                  <a:gd name="connsiteX4" fmla="*/ 0 w 629296"/>
                  <a:gd name="connsiteY4" fmla="*/ 0 h 712500"/>
                  <a:gd name="connsiteX0" fmla="*/ 0 w 629296"/>
                  <a:gd name="connsiteY0" fmla="*/ 11210 h 723710"/>
                  <a:gd name="connsiteX1" fmla="*/ 629296 w 629296"/>
                  <a:gd name="connsiteY1" fmla="*/ 32913 h 723710"/>
                  <a:gd name="connsiteX2" fmla="*/ 616619 w 629296"/>
                  <a:gd name="connsiteY2" fmla="*/ 633024 h 723710"/>
                  <a:gd name="connsiteX3" fmla="*/ 0 w 629296"/>
                  <a:gd name="connsiteY3" fmla="*/ 633024 h 723710"/>
                  <a:gd name="connsiteX4" fmla="*/ 0 w 629296"/>
                  <a:gd name="connsiteY4" fmla="*/ 11210 h 723710"/>
                  <a:gd name="connsiteX0" fmla="*/ 0 w 629296"/>
                  <a:gd name="connsiteY0" fmla="*/ 31201 h 743701"/>
                  <a:gd name="connsiteX1" fmla="*/ 629296 w 629296"/>
                  <a:gd name="connsiteY1" fmla="*/ 52904 h 743701"/>
                  <a:gd name="connsiteX2" fmla="*/ 616619 w 629296"/>
                  <a:gd name="connsiteY2" fmla="*/ 653015 h 743701"/>
                  <a:gd name="connsiteX3" fmla="*/ 0 w 629296"/>
                  <a:gd name="connsiteY3" fmla="*/ 653015 h 743701"/>
                  <a:gd name="connsiteX4" fmla="*/ 0 w 629296"/>
                  <a:gd name="connsiteY4" fmla="*/ 31201 h 743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9296" h="743701">
                    <a:moveTo>
                      <a:pt x="0" y="31201"/>
                    </a:moveTo>
                    <a:cubicBezTo>
                      <a:pt x="200260" y="-15942"/>
                      <a:pt x="415878" y="-10414"/>
                      <a:pt x="629296" y="52904"/>
                    </a:cubicBezTo>
                    <a:lnTo>
                      <a:pt x="616619" y="653015"/>
                    </a:lnTo>
                    <a:cubicBezTo>
                      <a:pt x="436182" y="804442"/>
                      <a:pt x="84588" y="739080"/>
                      <a:pt x="0" y="653015"/>
                    </a:cubicBezTo>
                    <a:lnTo>
                      <a:pt x="0" y="31201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6" name="Rettangolo con angoli arrotondati 45">
                <a:extLst>
                  <a:ext uri="{FF2B5EF4-FFF2-40B4-BE49-F238E27FC236}">
                    <a16:creationId xmlns:a16="http://schemas.microsoft.com/office/drawing/2014/main" id="{0998B807-5A8E-0846-AF51-E3C8B4B19B4D}"/>
                  </a:ext>
                </a:extLst>
              </p:cNvPr>
              <p:cNvSpPr/>
              <p:nvPr/>
            </p:nvSpPr>
            <p:spPr>
              <a:xfrm rot="219375">
                <a:off x="9010416" y="3345421"/>
                <a:ext cx="187993" cy="4649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7" name="Esagono 65">
                <a:extLst>
                  <a:ext uri="{FF2B5EF4-FFF2-40B4-BE49-F238E27FC236}">
                    <a16:creationId xmlns:a16="http://schemas.microsoft.com/office/drawing/2014/main" id="{E79C61DD-7D40-F981-6BAF-28C43AE6F287}"/>
                  </a:ext>
                </a:extLst>
              </p:cNvPr>
              <p:cNvSpPr/>
              <p:nvPr/>
            </p:nvSpPr>
            <p:spPr>
              <a:xfrm>
                <a:off x="7715130" y="1126822"/>
                <a:ext cx="898716" cy="1259049"/>
              </a:xfrm>
              <a:custGeom>
                <a:avLst/>
                <a:gdLst>
                  <a:gd name="connsiteX0" fmla="*/ 0 w 751959"/>
                  <a:gd name="connsiteY0" fmla="*/ 311993 h 623985"/>
                  <a:gd name="connsiteX1" fmla="*/ 155996 w 751959"/>
                  <a:gd name="connsiteY1" fmla="*/ 0 h 623985"/>
                  <a:gd name="connsiteX2" fmla="*/ 595963 w 751959"/>
                  <a:gd name="connsiteY2" fmla="*/ 0 h 623985"/>
                  <a:gd name="connsiteX3" fmla="*/ 751959 w 751959"/>
                  <a:gd name="connsiteY3" fmla="*/ 311993 h 623985"/>
                  <a:gd name="connsiteX4" fmla="*/ 595963 w 751959"/>
                  <a:gd name="connsiteY4" fmla="*/ 623985 h 623985"/>
                  <a:gd name="connsiteX5" fmla="*/ 155996 w 751959"/>
                  <a:gd name="connsiteY5" fmla="*/ 623985 h 623985"/>
                  <a:gd name="connsiteX6" fmla="*/ 0 w 751959"/>
                  <a:gd name="connsiteY6" fmla="*/ 311993 h 623985"/>
                  <a:gd name="connsiteX0" fmla="*/ 0 w 812919"/>
                  <a:gd name="connsiteY0" fmla="*/ 311993 h 623985"/>
                  <a:gd name="connsiteX1" fmla="*/ 155996 w 812919"/>
                  <a:gd name="connsiteY1" fmla="*/ 0 h 623985"/>
                  <a:gd name="connsiteX2" fmla="*/ 595963 w 812919"/>
                  <a:gd name="connsiteY2" fmla="*/ 0 h 623985"/>
                  <a:gd name="connsiteX3" fmla="*/ 812919 w 812919"/>
                  <a:gd name="connsiteY3" fmla="*/ 124033 h 623985"/>
                  <a:gd name="connsiteX4" fmla="*/ 595963 w 812919"/>
                  <a:gd name="connsiteY4" fmla="*/ 623985 h 623985"/>
                  <a:gd name="connsiteX5" fmla="*/ 155996 w 812919"/>
                  <a:gd name="connsiteY5" fmla="*/ 623985 h 623985"/>
                  <a:gd name="connsiteX6" fmla="*/ 0 w 812919"/>
                  <a:gd name="connsiteY6" fmla="*/ 311993 h 623985"/>
                  <a:gd name="connsiteX0" fmla="*/ 0 w 812919"/>
                  <a:gd name="connsiteY0" fmla="*/ 311993 h 623985"/>
                  <a:gd name="connsiteX1" fmla="*/ 155996 w 812919"/>
                  <a:gd name="connsiteY1" fmla="*/ 0 h 623985"/>
                  <a:gd name="connsiteX2" fmla="*/ 479123 w 812919"/>
                  <a:gd name="connsiteY2" fmla="*/ 203200 h 623985"/>
                  <a:gd name="connsiteX3" fmla="*/ 812919 w 812919"/>
                  <a:gd name="connsiteY3" fmla="*/ 124033 h 623985"/>
                  <a:gd name="connsiteX4" fmla="*/ 595963 w 812919"/>
                  <a:gd name="connsiteY4" fmla="*/ 623985 h 623985"/>
                  <a:gd name="connsiteX5" fmla="*/ 155996 w 812919"/>
                  <a:gd name="connsiteY5" fmla="*/ 623985 h 623985"/>
                  <a:gd name="connsiteX6" fmla="*/ 0 w 812919"/>
                  <a:gd name="connsiteY6" fmla="*/ 311993 h 623985"/>
                  <a:gd name="connsiteX0" fmla="*/ 0 w 812919"/>
                  <a:gd name="connsiteY0" fmla="*/ 235793 h 547785"/>
                  <a:gd name="connsiteX1" fmla="*/ 404916 w 812919"/>
                  <a:gd name="connsiteY1" fmla="*/ 0 h 547785"/>
                  <a:gd name="connsiteX2" fmla="*/ 479123 w 812919"/>
                  <a:gd name="connsiteY2" fmla="*/ 127000 h 547785"/>
                  <a:gd name="connsiteX3" fmla="*/ 812919 w 812919"/>
                  <a:gd name="connsiteY3" fmla="*/ 47833 h 547785"/>
                  <a:gd name="connsiteX4" fmla="*/ 595963 w 812919"/>
                  <a:gd name="connsiteY4" fmla="*/ 547785 h 547785"/>
                  <a:gd name="connsiteX5" fmla="*/ 155996 w 812919"/>
                  <a:gd name="connsiteY5" fmla="*/ 547785 h 547785"/>
                  <a:gd name="connsiteX6" fmla="*/ 0 w 812919"/>
                  <a:gd name="connsiteY6" fmla="*/ 235793 h 547785"/>
                  <a:gd name="connsiteX0" fmla="*/ 0 w 772279"/>
                  <a:gd name="connsiteY0" fmla="*/ 0 h 677752"/>
                  <a:gd name="connsiteX1" fmla="*/ 364276 w 772279"/>
                  <a:gd name="connsiteY1" fmla="*/ 129967 h 677752"/>
                  <a:gd name="connsiteX2" fmla="*/ 438483 w 772279"/>
                  <a:gd name="connsiteY2" fmla="*/ 256967 h 677752"/>
                  <a:gd name="connsiteX3" fmla="*/ 772279 w 772279"/>
                  <a:gd name="connsiteY3" fmla="*/ 177800 h 677752"/>
                  <a:gd name="connsiteX4" fmla="*/ 555323 w 772279"/>
                  <a:gd name="connsiteY4" fmla="*/ 677752 h 677752"/>
                  <a:gd name="connsiteX5" fmla="*/ 115356 w 772279"/>
                  <a:gd name="connsiteY5" fmla="*/ 677752 h 677752"/>
                  <a:gd name="connsiteX6" fmla="*/ 0 w 772279"/>
                  <a:gd name="connsiteY6" fmla="*/ 0 h 677752"/>
                  <a:gd name="connsiteX0" fmla="*/ 0 w 772279"/>
                  <a:gd name="connsiteY0" fmla="*/ 0 h 677752"/>
                  <a:gd name="connsiteX1" fmla="*/ 364276 w 772279"/>
                  <a:gd name="connsiteY1" fmla="*/ 129967 h 677752"/>
                  <a:gd name="connsiteX2" fmla="*/ 438483 w 772279"/>
                  <a:gd name="connsiteY2" fmla="*/ 256967 h 677752"/>
                  <a:gd name="connsiteX3" fmla="*/ 772279 w 772279"/>
                  <a:gd name="connsiteY3" fmla="*/ 177800 h 677752"/>
                  <a:gd name="connsiteX4" fmla="*/ 555323 w 772279"/>
                  <a:gd name="connsiteY4" fmla="*/ 677752 h 677752"/>
                  <a:gd name="connsiteX5" fmla="*/ 49316 w 772279"/>
                  <a:gd name="connsiteY5" fmla="*/ 372952 h 677752"/>
                  <a:gd name="connsiteX6" fmla="*/ 0 w 772279"/>
                  <a:gd name="connsiteY6" fmla="*/ 0 h 67775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72908 w 772279"/>
                  <a:gd name="connsiteY5" fmla="*/ 48979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72908 w 772279"/>
                  <a:gd name="connsiteY5" fmla="*/ 48979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37596 w 772279"/>
                  <a:gd name="connsiteY5" fmla="*/ 44407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37596 w 772279"/>
                  <a:gd name="connsiteY5" fmla="*/ 44407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37596 w 772279"/>
                  <a:gd name="connsiteY5" fmla="*/ 444072 h 1023192"/>
                  <a:gd name="connsiteX6" fmla="*/ 0 w 772279"/>
                  <a:gd name="connsiteY6" fmla="*/ 0 h 1023192"/>
                  <a:gd name="connsiteX0" fmla="*/ 0 w 772279"/>
                  <a:gd name="connsiteY0" fmla="*/ 0 h 896192"/>
                  <a:gd name="connsiteX1" fmla="*/ 364276 w 772279"/>
                  <a:gd name="connsiteY1" fmla="*/ 129967 h 896192"/>
                  <a:gd name="connsiteX2" fmla="*/ 438483 w 772279"/>
                  <a:gd name="connsiteY2" fmla="*/ 256967 h 896192"/>
                  <a:gd name="connsiteX3" fmla="*/ 772279 w 772279"/>
                  <a:gd name="connsiteY3" fmla="*/ 177800 h 896192"/>
                  <a:gd name="connsiteX4" fmla="*/ 409661 w 772279"/>
                  <a:gd name="connsiteY4" fmla="*/ 896192 h 896192"/>
                  <a:gd name="connsiteX5" fmla="*/ 137596 w 772279"/>
                  <a:gd name="connsiteY5" fmla="*/ 444072 h 896192"/>
                  <a:gd name="connsiteX6" fmla="*/ 0 w 772279"/>
                  <a:gd name="connsiteY6" fmla="*/ 0 h 896192"/>
                  <a:gd name="connsiteX0" fmla="*/ 0 w 772279"/>
                  <a:gd name="connsiteY0" fmla="*/ 0 h 896192"/>
                  <a:gd name="connsiteX1" fmla="*/ 324550 w 772279"/>
                  <a:gd name="connsiteY1" fmla="*/ 155367 h 896192"/>
                  <a:gd name="connsiteX2" fmla="*/ 438483 w 772279"/>
                  <a:gd name="connsiteY2" fmla="*/ 256967 h 896192"/>
                  <a:gd name="connsiteX3" fmla="*/ 772279 w 772279"/>
                  <a:gd name="connsiteY3" fmla="*/ 177800 h 896192"/>
                  <a:gd name="connsiteX4" fmla="*/ 409661 w 772279"/>
                  <a:gd name="connsiteY4" fmla="*/ 896192 h 896192"/>
                  <a:gd name="connsiteX5" fmla="*/ 137596 w 772279"/>
                  <a:gd name="connsiteY5" fmla="*/ 444072 h 896192"/>
                  <a:gd name="connsiteX6" fmla="*/ 0 w 772279"/>
                  <a:gd name="connsiteY6" fmla="*/ 0 h 896192"/>
                  <a:gd name="connsiteX0" fmla="*/ 0 w 772279"/>
                  <a:gd name="connsiteY0" fmla="*/ 0 h 896192"/>
                  <a:gd name="connsiteX1" fmla="*/ 324550 w 772279"/>
                  <a:gd name="connsiteY1" fmla="*/ 155367 h 896192"/>
                  <a:gd name="connsiteX2" fmla="*/ 403171 w 772279"/>
                  <a:gd name="connsiteY2" fmla="*/ 256967 h 896192"/>
                  <a:gd name="connsiteX3" fmla="*/ 772279 w 772279"/>
                  <a:gd name="connsiteY3" fmla="*/ 177800 h 896192"/>
                  <a:gd name="connsiteX4" fmla="*/ 409661 w 772279"/>
                  <a:gd name="connsiteY4" fmla="*/ 896192 h 896192"/>
                  <a:gd name="connsiteX5" fmla="*/ 137596 w 772279"/>
                  <a:gd name="connsiteY5" fmla="*/ 444072 h 896192"/>
                  <a:gd name="connsiteX6" fmla="*/ 0 w 772279"/>
                  <a:gd name="connsiteY6" fmla="*/ 0 h 896192"/>
                  <a:gd name="connsiteX0" fmla="*/ 0 w 811334"/>
                  <a:gd name="connsiteY0" fmla="*/ 0 h 1033352"/>
                  <a:gd name="connsiteX1" fmla="*/ 324550 w 811334"/>
                  <a:gd name="connsiteY1" fmla="*/ 155367 h 1033352"/>
                  <a:gd name="connsiteX2" fmla="*/ 403171 w 811334"/>
                  <a:gd name="connsiteY2" fmla="*/ 256967 h 1033352"/>
                  <a:gd name="connsiteX3" fmla="*/ 772279 w 811334"/>
                  <a:gd name="connsiteY3" fmla="*/ 177800 h 1033352"/>
                  <a:gd name="connsiteX4" fmla="*/ 811334 w 811334"/>
                  <a:gd name="connsiteY4" fmla="*/ 1033352 h 1033352"/>
                  <a:gd name="connsiteX5" fmla="*/ 137596 w 811334"/>
                  <a:gd name="connsiteY5" fmla="*/ 444072 h 1033352"/>
                  <a:gd name="connsiteX6" fmla="*/ 0 w 811334"/>
                  <a:gd name="connsiteY6" fmla="*/ 0 h 103335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590634 w 772279"/>
                  <a:gd name="connsiteY4" fmla="*/ 1013032 h 1013032"/>
                  <a:gd name="connsiteX5" fmla="*/ 137596 w 772279"/>
                  <a:gd name="connsiteY5" fmla="*/ 444072 h 1013032"/>
                  <a:gd name="connsiteX6" fmla="*/ 0 w 772279"/>
                  <a:gd name="connsiteY6" fmla="*/ 0 h 101303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462628 w 772279"/>
                  <a:gd name="connsiteY4" fmla="*/ 1013032 h 1013032"/>
                  <a:gd name="connsiteX5" fmla="*/ 137596 w 772279"/>
                  <a:gd name="connsiteY5" fmla="*/ 444072 h 1013032"/>
                  <a:gd name="connsiteX6" fmla="*/ 0 w 772279"/>
                  <a:gd name="connsiteY6" fmla="*/ 0 h 101303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462628 w 772279"/>
                  <a:gd name="connsiteY4" fmla="*/ 1013032 h 1013032"/>
                  <a:gd name="connsiteX5" fmla="*/ 93456 w 772279"/>
                  <a:gd name="connsiteY5" fmla="*/ 484712 h 1013032"/>
                  <a:gd name="connsiteX6" fmla="*/ 0 w 772279"/>
                  <a:gd name="connsiteY6" fmla="*/ 0 h 101303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462628 w 772279"/>
                  <a:gd name="connsiteY4" fmla="*/ 1013032 h 1013032"/>
                  <a:gd name="connsiteX5" fmla="*/ 93456 w 772279"/>
                  <a:gd name="connsiteY5" fmla="*/ 484712 h 1013032"/>
                  <a:gd name="connsiteX6" fmla="*/ 0 w 772279"/>
                  <a:gd name="connsiteY6" fmla="*/ 0 h 1013032"/>
                  <a:gd name="connsiteX0" fmla="*/ 0 w 772279"/>
                  <a:gd name="connsiteY0" fmla="*/ 0 h 1277192"/>
                  <a:gd name="connsiteX1" fmla="*/ 324550 w 772279"/>
                  <a:gd name="connsiteY1" fmla="*/ 155367 h 1277192"/>
                  <a:gd name="connsiteX2" fmla="*/ 403171 w 772279"/>
                  <a:gd name="connsiteY2" fmla="*/ 256967 h 1277192"/>
                  <a:gd name="connsiteX3" fmla="*/ 772279 w 772279"/>
                  <a:gd name="connsiteY3" fmla="*/ 177800 h 1277192"/>
                  <a:gd name="connsiteX4" fmla="*/ 365520 w 772279"/>
                  <a:gd name="connsiteY4" fmla="*/ 1277192 h 1277192"/>
                  <a:gd name="connsiteX5" fmla="*/ 93456 w 772279"/>
                  <a:gd name="connsiteY5" fmla="*/ 484712 h 1277192"/>
                  <a:gd name="connsiteX6" fmla="*/ 0 w 772279"/>
                  <a:gd name="connsiteY6" fmla="*/ 0 h 1277192"/>
                  <a:gd name="connsiteX0" fmla="*/ 0 w 772279"/>
                  <a:gd name="connsiteY0" fmla="*/ 0 h 1277192"/>
                  <a:gd name="connsiteX1" fmla="*/ 324550 w 772279"/>
                  <a:gd name="connsiteY1" fmla="*/ 155367 h 1277192"/>
                  <a:gd name="connsiteX2" fmla="*/ 403171 w 772279"/>
                  <a:gd name="connsiteY2" fmla="*/ 256967 h 1277192"/>
                  <a:gd name="connsiteX3" fmla="*/ 772279 w 772279"/>
                  <a:gd name="connsiteY3" fmla="*/ 177800 h 1277192"/>
                  <a:gd name="connsiteX4" fmla="*/ 365520 w 772279"/>
                  <a:gd name="connsiteY4" fmla="*/ 1277192 h 1277192"/>
                  <a:gd name="connsiteX5" fmla="*/ 111112 w 772279"/>
                  <a:gd name="connsiteY5" fmla="*/ 632032 h 1277192"/>
                  <a:gd name="connsiteX6" fmla="*/ 0 w 772279"/>
                  <a:gd name="connsiteY6" fmla="*/ 0 h 1277192"/>
                  <a:gd name="connsiteX0" fmla="*/ 0 w 772279"/>
                  <a:gd name="connsiteY0" fmla="*/ 0 h 1277192"/>
                  <a:gd name="connsiteX1" fmla="*/ 324550 w 772279"/>
                  <a:gd name="connsiteY1" fmla="*/ 155367 h 1277192"/>
                  <a:gd name="connsiteX2" fmla="*/ 403171 w 772279"/>
                  <a:gd name="connsiteY2" fmla="*/ 256967 h 1277192"/>
                  <a:gd name="connsiteX3" fmla="*/ 772279 w 772279"/>
                  <a:gd name="connsiteY3" fmla="*/ 177800 h 1277192"/>
                  <a:gd name="connsiteX4" fmla="*/ 365520 w 772279"/>
                  <a:gd name="connsiteY4" fmla="*/ 1277192 h 1277192"/>
                  <a:gd name="connsiteX5" fmla="*/ 111112 w 772279"/>
                  <a:gd name="connsiteY5" fmla="*/ 632032 h 1277192"/>
                  <a:gd name="connsiteX6" fmla="*/ 0 w 772279"/>
                  <a:gd name="connsiteY6" fmla="*/ 0 h 1277192"/>
                  <a:gd name="connsiteX0" fmla="*/ 0 w 750209"/>
                  <a:gd name="connsiteY0" fmla="*/ 0 h 1277192"/>
                  <a:gd name="connsiteX1" fmla="*/ 324550 w 750209"/>
                  <a:gd name="connsiteY1" fmla="*/ 155367 h 1277192"/>
                  <a:gd name="connsiteX2" fmla="*/ 403171 w 750209"/>
                  <a:gd name="connsiteY2" fmla="*/ 256967 h 1277192"/>
                  <a:gd name="connsiteX3" fmla="*/ 750209 w 750209"/>
                  <a:gd name="connsiteY3" fmla="*/ 213360 h 1277192"/>
                  <a:gd name="connsiteX4" fmla="*/ 365520 w 750209"/>
                  <a:gd name="connsiteY4" fmla="*/ 1277192 h 1277192"/>
                  <a:gd name="connsiteX5" fmla="*/ 111112 w 750209"/>
                  <a:gd name="connsiteY5" fmla="*/ 632032 h 1277192"/>
                  <a:gd name="connsiteX6" fmla="*/ 0 w 750209"/>
                  <a:gd name="connsiteY6" fmla="*/ 0 h 1277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0209" h="1277192">
                    <a:moveTo>
                      <a:pt x="0" y="0"/>
                    </a:moveTo>
                    <a:lnTo>
                      <a:pt x="324550" y="155367"/>
                    </a:lnTo>
                    <a:cubicBezTo>
                      <a:pt x="389926" y="187540"/>
                      <a:pt x="378435" y="214634"/>
                      <a:pt x="403171" y="256967"/>
                    </a:cubicBezTo>
                    <a:cubicBezTo>
                      <a:pt x="443316" y="286458"/>
                      <a:pt x="638944" y="239749"/>
                      <a:pt x="750209" y="213360"/>
                    </a:cubicBezTo>
                    <a:lnTo>
                      <a:pt x="365520" y="1277192"/>
                    </a:lnTo>
                    <a:cubicBezTo>
                      <a:pt x="214755" y="1162045"/>
                      <a:pt x="206663" y="991019"/>
                      <a:pt x="111112" y="632032"/>
                    </a:cubicBezTo>
                    <a:cubicBezTo>
                      <a:pt x="49062" y="382408"/>
                      <a:pt x="57636" y="163264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0" name="Esagono 65">
                <a:extLst>
                  <a:ext uri="{FF2B5EF4-FFF2-40B4-BE49-F238E27FC236}">
                    <a16:creationId xmlns:a16="http://schemas.microsoft.com/office/drawing/2014/main" id="{6BE92CD2-F76B-03BE-3208-65679BA1813F}"/>
                  </a:ext>
                </a:extLst>
              </p:cNvPr>
              <p:cNvSpPr/>
              <p:nvPr/>
            </p:nvSpPr>
            <p:spPr>
              <a:xfrm flipH="1">
                <a:off x="8823436" y="1117307"/>
                <a:ext cx="831218" cy="1259049"/>
              </a:xfrm>
              <a:custGeom>
                <a:avLst/>
                <a:gdLst>
                  <a:gd name="connsiteX0" fmla="*/ 0 w 751959"/>
                  <a:gd name="connsiteY0" fmla="*/ 311993 h 623985"/>
                  <a:gd name="connsiteX1" fmla="*/ 155996 w 751959"/>
                  <a:gd name="connsiteY1" fmla="*/ 0 h 623985"/>
                  <a:gd name="connsiteX2" fmla="*/ 595963 w 751959"/>
                  <a:gd name="connsiteY2" fmla="*/ 0 h 623985"/>
                  <a:gd name="connsiteX3" fmla="*/ 751959 w 751959"/>
                  <a:gd name="connsiteY3" fmla="*/ 311993 h 623985"/>
                  <a:gd name="connsiteX4" fmla="*/ 595963 w 751959"/>
                  <a:gd name="connsiteY4" fmla="*/ 623985 h 623985"/>
                  <a:gd name="connsiteX5" fmla="*/ 155996 w 751959"/>
                  <a:gd name="connsiteY5" fmla="*/ 623985 h 623985"/>
                  <a:gd name="connsiteX6" fmla="*/ 0 w 751959"/>
                  <a:gd name="connsiteY6" fmla="*/ 311993 h 623985"/>
                  <a:gd name="connsiteX0" fmla="*/ 0 w 812919"/>
                  <a:gd name="connsiteY0" fmla="*/ 311993 h 623985"/>
                  <a:gd name="connsiteX1" fmla="*/ 155996 w 812919"/>
                  <a:gd name="connsiteY1" fmla="*/ 0 h 623985"/>
                  <a:gd name="connsiteX2" fmla="*/ 595963 w 812919"/>
                  <a:gd name="connsiteY2" fmla="*/ 0 h 623985"/>
                  <a:gd name="connsiteX3" fmla="*/ 812919 w 812919"/>
                  <a:gd name="connsiteY3" fmla="*/ 124033 h 623985"/>
                  <a:gd name="connsiteX4" fmla="*/ 595963 w 812919"/>
                  <a:gd name="connsiteY4" fmla="*/ 623985 h 623985"/>
                  <a:gd name="connsiteX5" fmla="*/ 155996 w 812919"/>
                  <a:gd name="connsiteY5" fmla="*/ 623985 h 623985"/>
                  <a:gd name="connsiteX6" fmla="*/ 0 w 812919"/>
                  <a:gd name="connsiteY6" fmla="*/ 311993 h 623985"/>
                  <a:gd name="connsiteX0" fmla="*/ 0 w 812919"/>
                  <a:gd name="connsiteY0" fmla="*/ 311993 h 623985"/>
                  <a:gd name="connsiteX1" fmla="*/ 155996 w 812919"/>
                  <a:gd name="connsiteY1" fmla="*/ 0 h 623985"/>
                  <a:gd name="connsiteX2" fmla="*/ 479123 w 812919"/>
                  <a:gd name="connsiteY2" fmla="*/ 203200 h 623985"/>
                  <a:gd name="connsiteX3" fmla="*/ 812919 w 812919"/>
                  <a:gd name="connsiteY3" fmla="*/ 124033 h 623985"/>
                  <a:gd name="connsiteX4" fmla="*/ 595963 w 812919"/>
                  <a:gd name="connsiteY4" fmla="*/ 623985 h 623985"/>
                  <a:gd name="connsiteX5" fmla="*/ 155996 w 812919"/>
                  <a:gd name="connsiteY5" fmla="*/ 623985 h 623985"/>
                  <a:gd name="connsiteX6" fmla="*/ 0 w 812919"/>
                  <a:gd name="connsiteY6" fmla="*/ 311993 h 623985"/>
                  <a:gd name="connsiteX0" fmla="*/ 0 w 812919"/>
                  <a:gd name="connsiteY0" fmla="*/ 235793 h 547785"/>
                  <a:gd name="connsiteX1" fmla="*/ 404916 w 812919"/>
                  <a:gd name="connsiteY1" fmla="*/ 0 h 547785"/>
                  <a:gd name="connsiteX2" fmla="*/ 479123 w 812919"/>
                  <a:gd name="connsiteY2" fmla="*/ 127000 h 547785"/>
                  <a:gd name="connsiteX3" fmla="*/ 812919 w 812919"/>
                  <a:gd name="connsiteY3" fmla="*/ 47833 h 547785"/>
                  <a:gd name="connsiteX4" fmla="*/ 595963 w 812919"/>
                  <a:gd name="connsiteY4" fmla="*/ 547785 h 547785"/>
                  <a:gd name="connsiteX5" fmla="*/ 155996 w 812919"/>
                  <a:gd name="connsiteY5" fmla="*/ 547785 h 547785"/>
                  <a:gd name="connsiteX6" fmla="*/ 0 w 812919"/>
                  <a:gd name="connsiteY6" fmla="*/ 235793 h 547785"/>
                  <a:gd name="connsiteX0" fmla="*/ 0 w 772279"/>
                  <a:gd name="connsiteY0" fmla="*/ 0 h 677752"/>
                  <a:gd name="connsiteX1" fmla="*/ 364276 w 772279"/>
                  <a:gd name="connsiteY1" fmla="*/ 129967 h 677752"/>
                  <a:gd name="connsiteX2" fmla="*/ 438483 w 772279"/>
                  <a:gd name="connsiteY2" fmla="*/ 256967 h 677752"/>
                  <a:gd name="connsiteX3" fmla="*/ 772279 w 772279"/>
                  <a:gd name="connsiteY3" fmla="*/ 177800 h 677752"/>
                  <a:gd name="connsiteX4" fmla="*/ 555323 w 772279"/>
                  <a:gd name="connsiteY4" fmla="*/ 677752 h 677752"/>
                  <a:gd name="connsiteX5" fmla="*/ 115356 w 772279"/>
                  <a:gd name="connsiteY5" fmla="*/ 677752 h 677752"/>
                  <a:gd name="connsiteX6" fmla="*/ 0 w 772279"/>
                  <a:gd name="connsiteY6" fmla="*/ 0 h 677752"/>
                  <a:gd name="connsiteX0" fmla="*/ 0 w 772279"/>
                  <a:gd name="connsiteY0" fmla="*/ 0 h 677752"/>
                  <a:gd name="connsiteX1" fmla="*/ 364276 w 772279"/>
                  <a:gd name="connsiteY1" fmla="*/ 129967 h 677752"/>
                  <a:gd name="connsiteX2" fmla="*/ 438483 w 772279"/>
                  <a:gd name="connsiteY2" fmla="*/ 256967 h 677752"/>
                  <a:gd name="connsiteX3" fmla="*/ 772279 w 772279"/>
                  <a:gd name="connsiteY3" fmla="*/ 177800 h 677752"/>
                  <a:gd name="connsiteX4" fmla="*/ 555323 w 772279"/>
                  <a:gd name="connsiteY4" fmla="*/ 677752 h 677752"/>
                  <a:gd name="connsiteX5" fmla="*/ 49316 w 772279"/>
                  <a:gd name="connsiteY5" fmla="*/ 372952 h 677752"/>
                  <a:gd name="connsiteX6" fmla="*/ 0 w 772279"/>
                  <a:gd name="connsiteY6" fmla="*/ 0 h 67775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72908 w 772279"/>
                  <a:gd name="connsiteY5" fmla="*/ 48979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72908 w 772279"/>
                  <a:gd name="connsiteY5" fmla="*/ 48979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37596 w 772279"/>
                  <a:gd name="connsiteY5" fmla="*/ 44407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37596 w 772279"/>
                  <a:gd name="connsiteY5" fmla="*/ 44407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37596 w 772279"/>
                  <a:gd name="connsiteY5" fmla="*/ 444072 h 1023192"/>
                  <a:gd name="connsiteX6" fmla="*/ 0 w 772279"/>
                  <a:gd name="connsiteY6" fmla="*/ 0 h 1023192"/>
                  <a:gd name="connsiteX0" fmla="*/ 0 w 772279"/>
                  <a:gd name="connsiteY0" fmla="*/ 0 h 896192"/>
                  <a:gd name="connsiteX1" fmla="*/ 364276 w 772279"/>
                  <a:gd name="connsiteY1" fmla="*/ 129967 h 896192"/>
                  <a:gd name="connsiteX2" fmla="*/ 438483 w 772279"/>
                  <a:gd name="connsiteY2" fmla="*/ 256967 h 896192"/>
                  <a:gd name="connsiteX3" fmla="*/ 772279 w 772279"/>
                  <a:gd name="connsiteY3" fmla="*/ 177800 h 896192"/>
                  <a:gd name="connsiteX4" fmla="*/ 409661 w 772279"/>
                  <a:gd name="connsiteY4" fmla="*/ 896192 h 896192"/>
                  <a:gd name="connsiteX5" fmla="*/ 137596 w 772279"/>
                  <a:gd name="connsiteY5" fmla="*/ 444072 h 896192"/>
                  <a:gd name="connsiteX6" fmla="*/ 0 w 772279"/>
                  <a:gd name="connsiteY6" fmla="*/ 0 h 896192"/>
                  <a:gd name="connsiteX0" fmla="*/ 0 w 772279"/>
                  <a:gd name="connsiteY0" fmla="*/ 0 h 896192"/>
                  <a:gd name="connsiteX1" fmla="*/ 324550 w 772279"/>
                  <a:gd name="connsiteY1" fmla="*/ 155367 h 896192"/>
                  <a:gd name="connsiteX2" fmla="*/ 438483 w 772279"/>
                  <a:gd name="connsiteY2" fmla="*/ 256967 h 896192"/>
                  <a:gd name="connsiteX3" fmla="*/ 772279 w 772279"/>
                  <a:gd name="connsiteY3" fmla="*/ 177800 h 896192"/>
                  <a:gd name="connsiteX4" fmla="*/ 409661 w 772279"/>
                  <a:gd name="connsiteY4" fmla="*/ 896192 h 896192"/>
                  <a:gd name="connsiteX5" fmla="*/ 137596 w 772279"/>
                  <a:gd name="connsiteY5" fmla="*/ 444072 h 896192"/>
                  <a:gd name="connsiteX6" fmla="*/ 0 w 772279"/>
                  <a:gd name="connsiteY6" fmla="*/ 0 h 896192"/>
                  <a:gd name="connsiteX0" fmla="*/ 0 w 772279"/>
                  <a:gd name="connsiteY0" fmla="*/ 0 h 896192"/>
                  <a:gd name="connsiteX1" fmla="*/ 324550 w 772279"/>
                  <a:gd name="connsiteY1" fmla="*/ 155367 h 896192"/>
                  <a:gd name="connsiteX2" fmla="*/ 403171 w 772279"/>
                  <a:gd name="connsiteY2" fmla="*/ 256967 h 896192"/>
                  <a:gd name="connsiteX3" fmla="*/ 772279 w 772279"/>
                  <a:gd name="connsiteY3" fmla="*/ 177800 h 896192"/>
                  <a:gd name="connsiteX4" fmla="*/ 409661 w 772279"/>
                  <a:gd name="connsiteY4" fmla="*/ 896192 h 896192"/>
                  <a:gd name="connsiteX5" fmla="*/ 137596 w 772279"/>
                  <a:gd name="connsiteY5" fmla="*/ 444072 h 896192"/>
                  <a:gd name="connsiteX6" fmla="*/ 0 w 772279"/>
                  <a:gd name="connsiteY6" fmla="*/ 0 h 896192"/>
                  <a:gd name="connsiteX0" fmla="*/ 0 w 811334"/>
                  <a:gd name="connsiteY0" fmla="*/ 0 h 1033352"/>
                  <a:gd name="connsiteX1" fmla="*/ 324550 w 811334"/>
                  <a:gd name="connsiteY1" fmla="*/ 155367 h 1033352"/>
                  <a:gd name="connsiteX2" fmla="*/ 403171 w 811334"/>
                  <a:gd name="connsiteY2" fmla="*/ 256967 h 1033352"/>
                  <a:gd name="connsiteX3" fmla="*/ 772279 w 811334"/>
                  <a:gd name="connsiteY3" fmla="*/ 177800 h 1033352"/>
                  <a:gd name="connsiteX4" fmla="*/ 811334 w 811334"/>
                  <a:gd name="connsiteY4" fmla="*/ 1033352 h 1033352"/>
                  <a:gd name="connsiteX5" fmla="*/ 137596 w 811334"/>
                  <a:gd name="connsiteY5" fmla="*/ 444072 h 1033352"/>
                  <a:gd name="connsiteX6" fmla="*/ 0 w 811334"/>
                  <a:gd name="connsiteY6" fmla="*/ 0 h 103335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590634 w 772279"/>
                  <a:gd name="connsiteY4" fmla="*/ 1013032 h 1013032"/>
                  <a:gd name="connsiteX5" fmla="*/ 137596 w 772279"/>
                  <a:gd name="connsiteY5" fmla="*/ 444072 h 1013032"/>
                  <a:gd name="connsiteX6" fmla="*/ 0 w 772279"/>
                  <a:gd name="connsiteY6" fmla="*/ 0 h 101303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462628 w 772279"/>
                  <a:gd name="connsiteY4" fmla="*/ 1013032 h 1013032"/>
                  <a:gd name="connsiteX5" fmla="*/ 137596 w 772279"/>
                  <a:gd name="connsiteY5" fmla="*/ 444072 h 1013032"/>
                  <a:gd name="connsiteX6" fmla="*/ 0 w 772279"/>
                  <a:gd name="connsiteY6" fmla="*/ 0 h 101303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462628 w 772279"/>
                  <a:gd name="connsiteY4" fmla="*/ 1013032 h 1013032"/>
                  <a:gd name="connsiteX5" fmla="*/ 93456 w 772279"/>
                  <a:gd name="connsiteY5" fmla="*/ 484712 h 1013032"/>
                  <a:gd name="connsiteX6" fmla="*/ 0 w 772279"/>
                  <a:gd name="connsiteY6" fmla="*/ 0 h 101303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462628 w 772279"/>
                  <a:gd name="connsiteY4" fmla="*/ 1013032 h 1013032"/>
                  <a:gd name="connsiteX5" fmla="*/ 93456 w 772279"/>
                  <a:gd name="connsiteY5" fmla="*/ 484712 h 1013032"/>
                  <a:gd name="connsiteX6" fmla="*/ 0 w 772279"/>
                  <a:gd name="connsiteY6" fmla="*/ 0 h 1013032"/>
                  <a:gd name="connsiteX0" fmla="*/ 0 w 772279"/>
                  <a:gd name="connsiteY0" fmla="*/ 0 h 1277192"/>
                  <a:gd name="connsiteX1" fmla="*/ 324550 w 772279"/>
                  <a:gd name="connsiteY1" fmla="*/ 155367 h 1277192"/>
                  <a:gd name="connsiteX2" fmla="*/ 403171 w 772279"/>
                  <a:gd name="connsiteY2" fmla="*/ 256967 h 1277192"/>
                  <a:gd name="connsiteX3" fmla="*/ 772279 w 772279"/>
                  <a:gd name="connsiteY3" fmla="*/ 177800 h 1277192"/>
                  <a:gd name="connsiteX4" fmla="*/ 365520 w 772279"/>
                  <a:gd name="connsiteY4" fmla="*/ 1277192 h 1277192"/>
                  <a:gd name="connsiteX5" fmla="*/ 93456 w 772279"/>
                  <a:gd name="connsiteY5" fmla="*/ 484712 h 1277192"/>
                  <a:gd name="connsiteX6" fmla="*/ 0 w 772279"/>
                  <a:gd name="connsiteY6" fmla="*/ 0 h 1277192"/>
                  <a:gd name="connsiteX0" fmla="*/ 0 w 772279"/>
                  <a:gd name="connsiteY0" fmla="*/ 0 h 1277192"/>
                  <a:gd name="connsiteX1" fmla="*/ 324550 w 772279"/>
                  <a:gd name="connsiteY1" fmla="*/ 155367 h 1277192"/>
                  <a:gd name="connsiteX2" fmla="*/ 403171 w 772279"/>
                  <a:gd name="connsiteY2" fmla="*/ 256967 h 1277192"/>
                  <a:gd name="connsiteX3" fmla="*/ 772279 w 772279"/>
                  <a:gd name="connsiteY3" fmla="*/ 177800 h 1277192"/>
                  <a:gd name="connsiteX4" fmla="*/ 365520 w 772279"/>
                  <a:gd name="connsiteY4" fmla="*/ 1277192 h 1277192"/>
                  <a:gd name="connsiteX5" fmla="*/ 111112 w 772279"/>
                  <a:gd name="connsiteY5" fmla="*/ 632032 h 1277192"/>
                  <a:gd name="connsiteX6" fmla="*/ 0 w 772279"/>
                  <a:gd name="connsiteY6" fmla="*/ 0 h 1277192"/>
                  <a:gd name="connsiteX0" fmla="*/ 0 w 772279"/>
                  <a:gd name="connsiteY0" fmla="*/ 0 h 1277192"/>
                  <a:gd name="connsiteX1" fmla="*/ 324550 w 772279"/>
                  <a:gd name="connsiteY1" fmla="*/ 155367 h 1277192"/>
                  <a:gd name="connsiteX2" fmla="*/ 403171 w 772279"/>
                  <a:gd name="connsiteY2" fmla="*/ 256967 h 1277192"/>
                  <a:gd name="connsiteX3" fmla="*/ 772279 w 772279"/>
                  <a:gd name="connsiteY3" fmla="*/ 177800 h 1277192"/>
                  <a:gd name="connsiteX4" fmla="*/ 365520 w 772279"/>
                  <a:gd name="connsiteY4" fmla="*/ 1277192 h 1277192"/>
                  <a:gd name="connsiteX5" fmla="*/ 111112 w 772279"/>
                  <a:gd name="connsiteY5" fmla="*/ 632032 h 1277192"/>
                  <a:gd name="connsiteX6" fmla="*/ 0 w 772279"/>
                  <a:gd name="connsiteY6" fmla="*/ 0 h 1277192"/>
                  <a:gd name="connsiteX0" fmla="*/ 0 w 750209"/>
                  <a:gd name="connsiteY0" fmla="*/ 0 h 1277192"/>
                  <a:gd name="connsiteX1" fmla="*/ 324550 w 750209"/>
                  <a:gd name="connsiteY1" fmla="*/ 155367 h 1277192"/>
                  <a:gd name="connsiteX2" fmla="*/ 403171 w 750209"/>
                  <a:gd name="connsiteY2" fmla="*/ 256967 h 1277192"/>
                  <a:gd name="connsiteX3" fmla="*/ 750209 w 750209"/>
                  <a:gd name="connsiteY3" fmla="*/ 213360 h 1277192"/>
                  <a:gd name="connsiteX4" fmla="*/ 365520 w 750209"/>
                  <a:gd name="connsiteY4" fmla="*/ 1277192 h 1277192"/>
                  <a:gd name="connsiteX5" fmla="*/ 111112 w 750209"/>
                  <a:gd name="connsiteY5" fmla="*/ 632032 h 1277192"/>
                  <a:gd name="connsiteX6" fmla="*/ 0 w 750209"/>
                  <a:gd name="connsiteY6" fmla="*/ 0 h 1277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0209" h="1277192">
                    <a:moveTo>
                      <a:pt x="0" y="0"/>
                    </a:moveTo>
                    <a:lnTo>
                      <a:pt x="324550" y="155367"/>
                    </a:lnTo>
                    <a:cubicBezTo>
                      <a:pt x="389926" y="187540"/>
                      <a:pt x="378435" y="214634"/>
                      <a:pt x="403171" y="256967"/>
                    </a:cubicBezTo>
                    <a:cubicBezTo>
                      <a:pt x="443316" y="286458"/>
                      <a:pt x="638944" y="239749"/>
                      <a:pt x="750209" y="213360"/>
                    </a:cubicBezTo>
                    <a:lnTo>
                      <a:pt x="365520" y="1277192"/>
                    </a:lnTo>
                    <a:cubicBezTo>
                      <a:pt x="214755" y="1162045"/>
                      <a:pt x="206663" y="991019"/>
                      <a:pt x="111112" y="632032"/>
                    </a:cubicBezTo>
                    <a:cubicBezTo>
                      <a:pt x="49062" y="382408"/>
                      <a:pt x="57636" y="163264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1" name="Ovale 50">
                <a:extLst>
                  <a:ext uri="{FF2B5EF4-FFF2-40B4-BE49-F238E27FC236}">
                    <a16:creationId xmlns:a16="http://schemas.microsoft.com/office/drawing/2014/main" id="{42738081-4C0F-5BE1-8C95-4858EC58F0C2}"/>
                  </a:ext>
                </a:extLst>
              </p:cNvPr>
              <p:cNvSpPr/>
              <p:nvPr/>
            </p:nvSpPr>
            <p:spPr>
              <a:xfrm>
                <a:off x="7984290" y="1314991"/>
                <a:ext cx="1475285" cy="1380285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52" name="Gruppo 51">
                <a:extLst>
                  <a:ext uri="{FF2B5EF4-FFF2-40B4-BE49-F238E27FC236}">
                    <a16:creationId xmlns:a16="http://schemas.microsoft.com/office/drawing/2014/main" id="{5B00BDA2-A8DD-004B-1C30-E806B92F591B}"/>
                  </a:ext>
                </a:extLst>
              </p:cNvPr>
              <p:cNvGrpSpPr/>
              <p:nvPr/>
            </p:nvGrpSpPr>
            <p:grpSpPr>
              <a:xfrm>
                <a:off x="9255545" y="1064869"/>
                <a:ext cx="1037387" cy="926950"/>
                <a:chOff x="7194492" y="1267280"/>
                <a:chExt cx="832077" cy="849267"/>
              </a:xfrm>
              <a:solidFill>
                <a:schemeClr val="bg2">
                  <a:lumMod val="25000"/>
                </a:schemeClr>
              </a:solidFill>
            </p:grpSpPr>
            <p:sp>
              <p:nvSpPr>
                <p:cNvPr id="103" name="Ritardo 102">
                  <a:extLst>
                    <a:ext uri="{FF2B5EF4-FFF2-40B4-BE49-F238E27FC236}">
                      <a16:creationId xmlns:a16="http://schemas.microsoft.com/office/drawing/2014/main" id="{D7D6459D-D936-5AA3-DF63-4DA31C49BE91}"/>
                    </a:ext>
                  </a:extLst>
                </p:cNvPr>
                <p:cNvSpPr/>
                <p:nvPr/>
              </p:nvSpPr>
              <p:spPr>
                <a:xfrm rot="5197850">
                  <a:off x="7361545" y="1462022"/>
                  <a:ext cx="503058" cy="417272"/>
                </a:xfrm>
                <a:prstGeom prst="flowChartDelay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04" name="Cerchio parziale 103">
                  <a:extLst>
                    <a:ext uri="{FF2B5EF4-FFF2-40B4-BE49-F238E27FC236}">
                      <a16:creationId xmlns:a16="http://schemas.microsoft.com/office/drawing/2014/main" id="{EA31DDAE-58B4-D595-3783-DE8F69B72A2F}"/>
                    </a:ext>
                  </a:extLst>
                </p:cNvPr>
                <p:cNvSpPr/>
                <p:nvPr/>
              </p:nvSpPr>
              <p:spPr>
                <a:xfrm rot="1936892">
                  <a:off x="7194492" y="1267280"/>
                  <a:ext cx="832077" cy="849267"/>
                </a:xfrm>
                <a:prstGeom prst="pie">
                  <a:avLst>
                    <a:gd name="adj1" fmla="val 11382448"/>
                    <a:gd name="adj2" fmla="val 1660257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3" name="Figura a mano libera: forma 52">
                <a:extLst>
                  <a:ext uri="{FF2B5EF4-FFF2-40B4-BE49-F238E27FC236}">
                    <a16:creationId xmlns:a16="http://schemas.microsoft.com/office/drawing/2014/main" id="{CFA0910A-2B84-C913-6979-440FA7C2D840}"/>
                  </a:ext>
                </a:extLst>
              </p:cNvPr>
              <p:cNvSpPr/>
              <p:nvPr/>
            </p:nvSpPr>
            <p:spPr>
              <a:xfrm>
                <a:off x="8889978" y="6161416"/>
                <a:ext cx="891279" cy="296342"/>
              </a:xfrm>
              <a:custGeom>
                <a:avLst/>
                <a:gdLst>
                  <a:gd name="connsiteX0" fmla="*/ 0 w 857250"/>
                  <a:gd name="connsiteY0" fmla="*/ 129540 h 186690"/>
                  <a:gd name="connsiteX1" fmla="*/ 72390 w 857250"/>
                  <a:gd name="connsiteY1" fmla="*/ 3810 h 186690"/>
                  <a:gd name="connsiteX2" fmla="*/ 495300 w 857250"/>
                  <a:gd name="connsiteY2" fmla="*/ 186690 h 186690"/>
                  <a:gd name="connsiteX3" fmla="*/ 811530 w 857250"/>
                  <a:gd name="connsiteY3" fmla="*/ 0 h 186690"/>
                  <a:gd name="connsiteX4" fmla="*/ 857250 w 857250"/>
                  <a:gd name="connsiteY4" fmla="*/ 186690 h 186690"/>
                  <a:gd name="connsiteX5" fmla="*/ 0 w 857250"/>
                  <a:gd name="connsiteY5" fmla="*/ 129540 h 186690"/>
                  <a:gd name="connsiteX0" fmla="*/ 0 w 857250"/>
                  <a:gd name="connsiteY0" fmla="*/ 129540 h 186690"/>
                  <a:gd name="connsiteX1" fmla="*/ 72390 w 857250"/>
                  <a:gd name="connsiteY1" fmla="*/ 3810 h 186690"/>
                  <a:gd name="connsiteX2" fmla="*/ 483870 w 857250"/>
                  <a:gd name="connsiteY2" fmla="*/ 160020 h 186690"/>
                  <a:gd name="connsiteX3" fmla="*/ 811530 w 857250"/>
                  <a:gd name="connsiteY3" fmla="*/ 0 h 186690"/>
                  <a:gd name="connsiteX4" fmla="*/ 857250 w 857250"/>
                  <a:gd name="connsiteY4" fmla="*/ 186690 h 186690"/>
                  <a:gd name="connsiteX5" fmla="*/ 0 w 857250"/>
                  <a:gd name="connsiteY5" fmla="*/ 129540 h 186690"/>
                  <a:gd name="connsiteX0" fmla="*/ 0 w 857250"/>
                  <a:gd name="connsiteY0" fmla="*/ 129540 h 252004"/>
                  <a:gd name="connsiteX1" fmla="*/ 72390 w 857250"/>
                  <a:gd name="connsiteY1" fmla="*/ 3810 h 252004"/>
                  <a:gd name="connsiteX2" fmla="*/ 483870 w 857250"/>
                  <a:gd name="connsiteY2" fmla="*/ 160020 h 252004"/>
                  <a:gd name="connsiteX3" fmla="*/ 811530 w 857250"/>
                  <a:gd name="connsiteY3" fmla="*/ 0 h 252004"/>
                  <a:gd name="connsiteX4" fmla="*/ 857250 w 857250"/>
                  <a:gd name="connsiteY4" fmla="*/ 186690 h 252004"/>
                  <a:gd name="connsiteX5" fmla="*/ 0 w 857250"/>
                  <a:gd name="connsiteY5" fmla="*/ 129540 h 252004"/>
                  <a:gd name="connsiteX0" fmla="*/ 313 w 857563"/>
                  <a:gd name="connsiteY0" fmla="*/ 129540 h 276462"/>
                  <a:gd name="connsiteX1" fmla="*/ 72703 w 857563"/>
                  <a:gd name="connsiteY1" fmla="*/ 3810 h 276462"/>
                  <a:gd name="connsiteX2" fmla="*/ 484183 w 857563"/>
                  <a:gd name="connsiteY2" fmla="*/ 160020 h 276462"/>
                  <a:gd name="connsiteX3" fmla="*/ 811843 w 857563"/>
                  <a:gd name="connsiteY3" fmla="*/ 0 h 276462"/>
                  <a:gd name="connsiteX4" fmla="*/ 857563 w 857563"/>
                  <a:gd name="connsiteY4" fmla="*/ 186690 h 276462"/>
                  <a:gd name="connsiteX5" fmla="*/ 313 w 857563"/>
                  <a:gd name="connsiteY5" fmla="*/ 129540 h 276462"/>
                  <a:gd name="connsiteX0" fmla="*/ 4085 w 861335"/>
                  <a:gd name="connsiteY0" fmla="*/ 129540 h 276462"/>
                  <a:gd name="connsiteX1" fmla="*/ 76475 w 861335"/>
                  <a:gd name="connsiteY1" fmla="*/ 3810 h 276462"/>
                  <a:gd name="connsiteX2" fmla="*/ 487955 w 861335"/>
                  <a:gd name="connsiteY2" fmla="*/ 160020 h 276462"/>
                  <a:gd name="connsiteX3" fmla="*/ 815615 w 861335"/>
                  <a:gd name="connsiteY3" fmla="*/ 0 h 276462"/>
                  <a:gd name="connsiteX4" fmla="*/ 861335 w 861335"/>
                  <a:gd name="connsiteY4" fmla="*/ 186690 h 276462"/>
                  <a:gd name="connsiteX5" fmla="*/ 4085 w 861335"/>
                  <a:gd name="connsiteY5" fmla="*/ 129540 h 276462"/>
                  <a:gd name="connsiteX0" fmla="*/ 6370 w 863620"/>
                  <a:gd name="connsiteY0" fmla="*/ 129540 h 276462"/>
                  <a:gd name="connsiteX1" fmla="*/ 78760 w 863620"/>
                  <a:gd name="connsiteY1" fmla="*/ 3810 h 276462"/>
                  <a:gd name="connsiteX2" fmla="*/ 490240 w 863620"/>
                  <a:gd name="connsiteY2" fmla="*/ 160020 h 276462"/>
                  <a:gd name="connsiteX3" fmla="*/ 817900 w 863620"/>
                  <a:gd name="connsiteY3" fmla="*/ 0 h 276462"/>
                  <a:gd name="connsiteX4" fmla="*/ 863620 w 863620"/>
                  <a:gd name="connsiteY4" fmla="*/ 186690 h 276462"/>
                  <a:gd name="connsiteX5" fmla="*/ 6370 w 863620"/>
                  <a:gd name="connsiteY5" fmla="*/ 129540 h 276462"/>
                  <a:gd name="connsiteX0" fmla="*/ 6370 w 863620"/>
                  <a:gd name="connsiteY0" fmla="*/ 129540 h 276462"/>
                  <a:gd name="connsiteX1" fmla="*/ 78760 w 863620"/>
                  <a:gd name="connsiteY1" fmla="*/ 3810 h 276462"/>
                  <a:gd name="connsiteX2" fmla="*/ 490240 w 863620"/>
                  <a:gd name="connsiteY2" fmla="*/ 160020 h 276462"/>
                  <a:gd name="connsiteX3" fmla="*/ 817900 w 863620"/>
                  <a:gd name="connsiteY3" fmla="*/ 0 h 276462"/>
                  <a:gd name="connsiteX4" fmla="*/ 863620 w 863620"/>
                  <a:gd name="connsiteY4" fmla="*/ 186690 h 276462"/>
                  <a:gd name="connsiteX5" fmla="*/ 6370 w 863620"/>
                  <a:gd name="connsiteY5" fmla="*/ 129540 h 276462"/>
                  <a:gd name="connsiteX0" fmla="*/ 6370 w 863620"/>
                  <a:gd name="connsiteY0" fmla="*/ 129540 h 276462"/>
                  <a:gd name="connsiteX1" fmla="*/ 78760 w 863620"/>
                  <a:gd name="connsiteY1" fmla="*/ 3810 h 276462"/>
                  <a:gd name="connsiteX2" fmla="*/ 490240 w 863620"/>
                  <a:gd name="connsiteY2" fmla="*/ 160020 h 276462"/>
                  <a:gd name="connsiteX3" fmla="*/ 817900 w 863620"/>
                  <a:gd name="connsiteY3" fmla="*/ 0 h 276462"/>
                  <a:gd name="connsiteX4" fmla="*/ 863620 w 863620"/>
                  <a:gd name="connsiteY4" fmla="*/ 186690 h 276462"/>
                  <a:gd name="connsiteX5" fmla="*/ 6370 w 863620"/>
                  <a:gd name="connsiteY5" fmla="*/ 129540 h 276462"/>
                  <a:gd name="connsiteX0" fmla="*/ 6370 w 863620"/>
                  <a:gd name="connsiteY0" fmla="*/ 129540 h 276462"/>
                  <a:gd name="connsiteX1" fmla="*/ 78760 w 863620"/>
                  <a:gd name="connsiteY1" fmla="*/ 3810 h 276462"/>
                  <a:gd name="connsiteX2" fmla="*/ 490240 w 863620"/>
                  <a:gd name="connsiteY2" fmla="*/ 160020 h 276462"/>
                  <a:gd name="connsiteX3" fmla="*/ 817900 w 863620"/>
                  <a:gd name="connsiteY3" fmla="*/ 0 h 276462"/>
                  <a:gd name="connsiteX4" fmla="*/ 863620 w 863620"/>
                  <a:gd name="connsiteY4" fmla="*/ 186690 h 276462"/>
                  <a:gd name="connsiteX5" fmla="*/ 6370 w 863620"/>
                  <a:gd name="connsiteY5" fmla="*/ 129540 h 276462"/>
                  <a:gd name="connsiteX0" fmla="*/ 6370 w 863620"/>
                  <a:gd name="connsiteY0" fmla="*/ 156130 h 303052"/>
                  <a:gd name="connsiteX1" fmla="*/ 78760 w 863620"/>
                  <a:gd name="connsiteY1" fmla="*/ 30400 h 303052"/>
                  <a:gd name="connsiteX2" fmla="*/ 490240 w 863620"/>
                  <a:gd name="connsiteY2" fmla="*/ 186610 h 303052"/>
                  <a:gd name="connsiteX3" fmla="*/ 817900 w 863620"/>
                  <a:gd name="connsiteY3" fmla="*/ 26590 h 303052"/>
                  <a:gd name="connsiteX4" fmla="*/ 863620 w 863620"/>
                  <a:gd name="connsiteY4" fmla="*/ 213280 h 303052"/>
                  <a:gd name="connsiteX5" fmla="*/ 6370 w 863620"/>
                  <a:gd name="connsiteY5" fmla="*/ 156130 h 303052"/>
                  <a:gd name="connsiteX0" fmla="*/ 6370 w 863620"/>
                  <a:gd name="connsiteY0" fmla="*/ 156130 h 303052"/>
                  <a:gd name="connsiteX1" fmla="*/ 78760 w 863620"/>
                  <a:gd name="connsiteY1" fmla="*/ 30400 h 303052"/>
                  <a:gd name="connsiteX2" fmla="*/ 490240 w 863620"/>
                  <a:gd name="connsiteY2" fmla="*/ 186610 h 303052"/>
                  <a:gd name="connsiteX3" fmla="*/ 817900 w 863620"/>
                  <a:gd name="connsiteY3" fmla="*/ 26590 h 303052"/>
                  <a:gd name="connsiteX4" fmla="*/ 863620 w 863620"/>
                  <a:gd name="connsiteY4" fmla="*/ 213280 h 303052"/>
                  <a:gd name="connsiteX5" fmla="*/ 6370 w 863620"/>
                  <a:gd name="connsiteY5" fmla="*/ 156130 h 303052"/>
                  <a:gd name="connsiteX0" fmla="*/ 6370 w 887664"/>
                  <a:gd name="connsiteY0" fmla="*/ 156130 h 303052"/>
                  <a:gd name="connsiteX1" fmla="*/ 78760 w 887664"/>
                  <a:gd name="connsiteY1" fmla="*/ 30400 h 303052"/>
                  <a:gd name="connsiteX2" fmla="*/ 490240 w 887664"/>
                  <a:gd name="connsiteY2" fmla="*/ 186610 h 303052"/>
                  <a:gd name="connsiteX3" fmla="*/ 817900 w 887664"/>
                  <a:gd name="connsiteY3" fmla="*/ 26590 h 303052"/>
                  <a:gd name="connsiteX4" fmla="*/ 863620 w 887664"/>
                  <a:gd name="connsiteY4" fmla="*/ 213280 h 303052"/>
                  <a:gd name="connsiteX5" fmla="*/ 6370 w 887664"/>
                  <a:gd name="connsiteY5" fmla="*/ 156130 h 303052"/>
                  <a:gd name="connsiteX0" fmla="*/ 6370 w 887664"/>
                  <a:gd name="connsiteY0" fmla="*/ 156130 h 303052"/>
                  <a:gd name="connsiteX1" fmla="*/ 78760 w 887664"/>
                  <a:gd name="connsiteY1" fmla="*/ 30400 h 303052"/>
                  <a:gd name="connsiteX2" fmla="*/ 490240 w 887664"/>
                  <a:gd name="connsiteY2" fmla="*/ 186610 h 303052"/>
                  <a:gd name="connsiteX3" fmla="*/ 817900 w 887664"/>
                  <a:gd name="connsiteY3" fmla="*/ 26590 h 303052"/>
                  <a:gd name="connsiteX4" fmla="*/ 863620 w 887664"/>
                  <a:gd name="connsiteY4" fmla="*/ 213280 h 303052"/>
                  <a:gd name="connsiteX5" fmla="*/ 6370 w 887664"/>
                  <a:gd name="connsiteY5" fmla="*/ 156130 h 303052"/>
                  <a:gd name="connsiteX0" fmla="*/ 6370 w 887664"/>
                  <a:gd name="connsiteY0" fmla="*/ 153690 h 300612"/>
                  <a:gd name="connsiteX1" fmla="*/ 78760 w 887664"/>
                  <a:gd name="connsiteY1" fmla="*/ 27960 h 300612"/>
                  <a:gd name="connsiteX2" fmla="*/ 490240 w 887664"/>
                  <a:gd name="connsiteY2" fmla="*/ 184170 h 300612"/>
                  <a:gd name="connsiteX3" fmla="*/ 817900 w 887664"/>
                  <a:gd name="connsiteY3" fmla="*/ 24150 h 300612"/>
                  <a:gd name="connsiteX4" fmla="*/ 863620 w 887664"/>
                  <a:gd name="connsiteY4" fmla="*/ 210840 h 300612"/>
                  <a:gd name="connsiteX5" fmla="*/ 6370 w 887664"/>
                  <a:gd name="connsiteY5" fmla="*/ 153690 h 300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7664" h="300612">
                    <a:moveTo>
                      <a:pt x="6370" y="153690"/>
                    </a:moveTo>
                    <a:cubicBezTo>
                      <a:pt x="-15220" y="88920"/>
                      <a:pt x="20340" y="73680"/>
                      <a:pt x="78760" y="27960"/>
                    </a:cubicBezTo>
                    <a:cubicBezTo>
                      <a:pt x="166390" y="11450"/>
                      <a:pt x="337840" y="196870"/>
                      <a:pt x="490240" y="184170"/>
                    </a:cubicBezTo>
                    <a:cubicBezTo>
                      <a:pt x="637560" y="161310"/>
                      <a:pt x="769640" y="-74910"/>
                      <a:pt x="817900" y="24150"/>
                    </a:cubicBezTo>
                    <a:cubicBezTo>
                      <a:pt x="894100" y="67330"/>
                      <a:pt x="905530" y="171470"/>
                      <a:pt x="863620" y="210840"/>
                    </a:cubicBezTo>
                    <a:cubicBezTo>
                      <a:pt x="535960" y="378480"/>
                      <a:pt x="-8870" y="283230"/>
                      <a:pt x="6370" y="153690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4" name="Ovale 53">
                <a:extLst>
                  <a:ext uri="{FF2B5EF4-FFF2-40B4-BE49-F238E27FC236}">
                    <a16:creationId xmlns:a16="http://schemas.microsoft.com/office/drawing/2014/main" id="{0B6881F4-7103-CA16-78C1-E00D8068362A}"/>
                  </a:ext>
                </a:extLst>
              </p:cNvPr>
              <p:cNvSpPr/>
              <p:nvPr/>
            </p:nvSpPr>
            <p:spPr>
              <a:xfrm rot="556420">
                <a:off x="8774880" y="5770738"/>
                <a:ext cx="772156" cy="24422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55" name="Gruppo 54">
                <a:extLst>
                  <a:ext uri="{FF2B5EF4-FFF2-40B4-BE49-F238E27FC236}">
                    <a16:creationId xmlns:a16="http://schemas.microsoft.com/office/drawing/2014/main" id="{93903AD8-C55F-276F-15A8-233C4D83732D}"/>
                  </a:ext>
                </a:extLst>
              </p:cNvPr>
              <p:cNvGrpSpPr/>
              <p:nvPr/>
            </p:nvGrpSpPr>
            <p:grpSpPr>
              <a:xfrm>
                <a:off x="8774517" y="4739538"/>
                <a:ext cx="960490" cy="1214335"/>
                <a:chOff x="8774517" y="4918684"/>
                <a:chExt cx="922752" cy="1231833"/>
              </a:xfrm>
            </p:grpSpPr>
            <p:sp>
              <p:nvSpPr>
                <p:cNvPr id="101" name="Rettangolo 70">
                  <a:extLst>
                    <a:ext uri="{FF2B5EF4-FFF2-40B4-BE49-F238E27FC236}">
                      <a16:creationId xmlns:a16="http://schemas.microsoft.com/office/drawing/2014/main" id="{7D3DBA12-5E98-FA40-0EC2-27EC488D89CD}"/>
                    </a:ext>
                  </a:extLst>
                </p:cNvPr>
                <p:cNvSpPr/>
                <p:nvPr/>
              </p:nvSpPr>
              <p:spPr>
                <a:xfrm rot="282320" flipH="1">
                  <a:off x="8774517" y="4918684"/>
                  <a:ext cx="922752" cy="1231833"/>
                </a:xfrm>
                <a:custGeom>
                  <a:avLst/>
                  <a:gdLst>
                    <a:gd name="connsiteX0" fmla="*/ 0 w 755671"/>
                    <a:gd name="connsiteY0" fmla="*/ 0 h 1499616"/>
                    <a:gd name="connsiteX1" fmla="*/ 755671 w 755671"/>
                    <a:gd name="connsiteY1" fmla="*/ 0 h 1499616"/>
                    <a:gd name="connsiteX2" fmla="*/ 755671 w 755671"/>
                    <a:gd name="connsiteY2" fmla="*/ 1499616 h 1499616"/>
                    <a:gd name="connsiteX3" fmla="*/ 0 w 755671"/>
                    <a:gd name="connsiteY3" fmla="*/ 1499616 h 1499616"/>
                    <a:gd name="connsiteX4" fmla="*/ 0 w 755671"/>
                    <a:gd name="connsiteY4" fmla="*/ 0 h 1499616"/>
                    <a:gd name="connsiteX0" fmla="*/ 0 w 755671"/>
                    <a:gd name="connsiteY0" fmla="*/ 0 h 1499616"/>
                    <a:gd name="connsiteX1" fmla="*/ 755671 w 755671"/>
                    <a:gd name="connsiteY1" fmla="*/ 0 h 1499616"/>
                    <a:gd name="connsiteX2" fmla="*/ 755671 w 755671"/>
                    <a:gd name="connsiteY2" fmla="*/ 1499616 h 1499616"/>
                    <a:gd name="connsiteX3" fmla="*/ 0 w 755671"/>
                    <a:gd name="connsiteY3" fmla="*/ 1499616 h 1499616"/>
                    <a:gd name="connsiteX4" fmla="*/ 0 w 755671"/>
                    <a:gd name="connsiteY4" fmla="*/ 0 h 1499616"/>
                    <a:gd name="connsiteX0" fmla="*/ 20569 w 776240"/>
                    <a:gd name="connsiteY0" fmla="*/ 0 h 1499616"/>
                    <a:gd name="connsiteX1" fmla="*/ 776240 w 776240"/>
                    <a:gd name="connsiteY1" fmla="*/ 0 h 1499616"/>
                    <a:gd name="connsiteX2" fmla="*/ 776240 w 776240"/>
                    <a:gd name="connsiteY2" fmla="*/ 1499616 h 1499616"/>
                    <a:gd name="connsiteX3" fmla="*/ 20569 w 776240"/>
                    <a:gd name="connsiteY3" fmla="*/ 1499616 h 1499616"/>
                    <a:gd name="connsiteX4" fmla="*/ 20569 w 776240"/>
                    <a:gd name="connsiteY4" fmla="*/ 0 h 1499616"/>
                    <a:gd name="connsiteX0" fmla="*/ 20569 w 835845"/>
                    <a:gd name="connsiteY0" fmla="*/ 0 h 1499616"/>
                    <a:gd name="connsiteX1" fmla="*/ 776240 w 835845"/>
                    <a:gd name="connsiteY1" fmla="*/ 0 h 1499616"/>
                    <a:gd name="connsiteX2" fmla="*/ 776240 w 835845"/>
                    <a:gd name="connsiteY2" fmla="*/ 1499616 h 1499616"/>
                    <a:gd name="connsiteX3" fmla="*/ 20569 w 835845"/>
                    <a:gd name="connsiteY3" fmla="*/ 1499616 h 1499616"/>
                    <a:gd name="connsiteX4" fmla="*/ 20569 w 835845"/>
                    <a:gd name="connsiteY4" fmla="*/ 0 h 1499616"/>
                    <a:gd name="connsiteX0" fmla="*/ 20569 w 818819"/>
                    <a:gd name="connsiteY0" fmla="*/ 0 h 1499616"/>
                    <a:gd name="connsiteX1" fmla="*/ 776240 w 818819"/>
                    <a:gd name="connsiteY1" fmla="*/ 0 h 1499616"/>
                    <a:gd name="connsiteX2" fmla="*/ 684800 w 818819"/>
                    <a:gd name="connsiteY2" fmla="*/ 1493520 h 1499616"/>
                    <a:gd name="connsiteX3" fmla="*/ 20569 w 818819"/>
                    <a:gd name="connsiteY3" fmla="*/ 1499616 h 1499616"/>
                    <a:gd name="connsiteX4" fmla="*/ 20569 w 818819"/>
                    <a:gd name="connsiteY4" fmla="*/ 0 h 1499616"/>
                    <a:gd name="connsiteX0" fmla="*/ 20569 w 818819"/>
                    <a:gd name="connsiteY0" fmla="*/ 0 h 1547056"/>
                    <a:gd name="connsiteX1" fmla="*/ 776240 w 818819"/>
                    <a:gd name="connsiteY1" fmla="*/ 0 h 1547056"/>
                    <a:gd name="connsiteX2" fmla="*/ 684800 w 818819"/>
                    <a:gd name="connsiteY2" fmla="*/ 1493520 h 1547056"/>
                    <a:gd name="connsiteX3" fmla="*/ 20569 w 818819"/>
                    <a:gd name="connsiteY3" fmla="*/ 1499616 h 1547056"/>
                    <a:gd name="connsiteX4" fmla="*/ 20569 w 818819"/>
                    <a:gd name="connsiteY4" fmla="*/ 0 h 1547056"/>
                    <a:gd name="connsiteX0" fmla="*/ 20569 w 826508"/>
                    <a:gd name="connsiteY0" fmla="*/ 0 h 1499616"/>
                    <a:gd name="connsiteX1" fmla="*/ 776240 w 826508"/>
                    <a:gd name="connsiteY1" fmla="*/ 0 h 1499616"/>
                    <a:gd name="connsiteX2" fmla="*/ 733667 w 826508"/>
                    <a:gd name="connsiteY2" fmla="*/ 1170381 h 1499616"/>
                    <a:gd name="connsiteX3" fmla="*/ 20569 w 826508"/>
                    <a:gd name="connsiteY3" fmla="*/ 1499616 h 1499616"/>
                    <a:gd name="connsiteX4" fmla="*/ 20569 w 826508"/>
                    <a:gd name="connsiteY4" fmla="*/ 0 h 1499616"/>
                    <a:gd name="connsiteX0" fmla="*/ 20569 w 827210"/>
                    <a:gd name="connsiteY0" fmla="*/ 0 h 1499616"/>
                    <a:gd name="connsiteX1" fmla="*/ 776240 w 827210"/>
                    <a:gd name="connsiteY1" fmla="*/ 0 h 1499616"/>
                    <a:gd name="connsiteX2" fmla="*/ 737403 w 827210"/>
                    <a:gd name="connsiteY2" fmla="*/ 1192367 h 1499616"/>
                    <a:gd name="connsiteX3" fmla="*/ 20569 w 827210"/>
                    <a:gd name="connsiteY3" fmla="*/ 1499616 h 1499616"/>
                    <a:gd name="connsiteX4" fmla="*/ 20569 w 827210"/>
                    <a:gd name="connsiteY4" fmla="*/ 0 h 1499616"/>
                    <a:gd name="connsiteX0" fmla="*/ 20569 w 841645"/>
                    <a:gd name="connsiteY0" fmla="*/ 0 h 1499616"/>
                    <a:gd name="connsiteX1" fmla="*/ 776240 w 841645"/>
                    <a:gd name="connsiteY1" fmla="*/ 0 h 1499616"/>
                    <a:gd name="connsiteX2" fmla="*/ 737403 w 841645"/>
                    <a:gd name="connsiteY2" fmla="*/ 1192367 h 1499616"/>
                    <a:gd name="connsiteX3" fmla="*/ 20569 w 841645"/>
                    <a:gd name="connsiteY3" fmla="*/ 1499616 h 1499616"/>
                    <a:gd name="connsiteX4" fmla="*/ 20569 w 841645"/>
                    <a:gd name="connsiteY4" fmla="*/ 0 h 1499616"/>
                    <a:gd name="connsiteX0" fmla="*/ 20569 w 919569"/>
                    <a:gd name="connsiteY0" fmla="*/ 0 h 1499616"/>
                    <a:gd name="connsiteX1" fmla="*/ 874426 w 919569"/>
                    <a:gd name="connsiteY1" fmla="*/ 1012 h 1499616"/>
                    <a:gd name="connsiteX2" fmla="*/ 737403 w 919569"/>
                    <a:gd name="connsiteY2" fmla="*/ 1192367 h 1499616"/>
                    <a:gd name="connsiteX3" fmla="*/ 20569 w 919569"/>
                    <a:gd name="connsiteY3" fmla="*/ 1499616 h 1499616"/>
                    <a:gd name="connsiteX4" fmla="*/ 20569 w 919569"/>
                    <a:gd name="connsiteY4" fmla="*/ 0 h 1499616"/>
                    <a:gd name="connsiteX0" fmla="*/ 20569 w 875235"/>
                    <a:gd name="connsiteY0" fmla="*/ 0 h 1499616"/>
                    <a:gd name="connsiteX1" fmla="*/ 874426 w 875235"/>
                    <a:gd name="connsiteY1" fmla="*/ 1012 h 1499616"/>
                    <a:gd name="connsiteX2" fmla="*/ 737403 w 875235"/>
                    <a:gd name="connsiteY2" fmla="*/ 1192367 h 1499616"/>
                    <a:gd name="connsiteX3" fmla="*/ 20569 w 875235"/>
                    <a:gd name="connsiteY3" fmla="*/ 1499616 h 1499616"/>
                    <a:gd name="connsiteX4" fmla="*/ 20569 w 875235"/>
                    <a:gd name="connsiteY4" fmla="*/ 0 h 1499616"/>
                    <a:gd name="connsiteX0" fmla="*/ 0 w 902508"/>
                    <a:gd name="connsiteY0" fmla="*/ 0 h 1577578"/>
                    <a:gd name="connsiteX1" fmla="*/ 901699 w 902508"/>
                    <a:gd name="connsiteY1" fmla="*/ 78974 h 1577578"/>
                    <a:gd name="connsiteX2" fmla="*/ 764676 w 902508"/>
                    <a:gd name="connsiteY2" fmla="*/ 1270329 h 1577578"/>
                    <a:gd name="connsiteX3" fmla="*/ 47842 w 902508"/>
                    <a:gd name="connsiteY3" fmla="*/ 1577578 h 1577578"/>
                    <a:gd name="connsiteX4" fmla="*/ 0 w 902508"/>
                    <a:gd name="connsiteY4" fmla="*/ 0 h 1577578"/>
                    <a:gd name="connsiteX0" fmla="*/ 0 w 902508"/>
                    <a:gd name="connsiteY0" fmla="*/ 0 h 1577578"/>
                    <a:gd name="connsiteX1" fmla="*/ 901699 w 902508"/>
                    <a:gd name="connsiteY1" fmla="*/ 78974 h 1577578"/>
                    <a:gd name="connsiteX2" fmla="*/ 764676 w 902508"/>
                    <a:gd name="connsiteY2" fmla="*/ 1270329 h 1577578"/>
                    <a:gd name="connsiteX3" fmla="*/ 47842 w 902508"/>
                    <a:gd name="connsiteY3" fmla="*/ 1577578 h 1577578"/>
                    <a:gd name="connsiteX4" fmla="*/ 0 w 902508"/>
                    <a:gd name="connsiteY4" fmla="*/ 0 h 1577578"/>
                    <a:gd name="connsiteX0" fmla="*/ 0 w 902508"/>
                    <a:gd name="connsiteY0" fmla="*/ 0 h 1338221"/>
                    <a:gd name="connsiteX1" fmla="*/ 901699 w 902508"/>
                    <a:gd name="connsiteY1" fmla="*/ 78974 h 1338221"/>
                    <a:gd name="connsiteX2" fmla="*/ 764676 w 902508"/>
                    <a:gd name="connsiteY2" fmla="*/ 1270329 h 1338221"/>
                    <a:gd name="connsiteX3" fmla="*/ 38391 w 902508"/>
                    <a:gd name="connsiteY3" fmla="*/ 1318393 h 1338221"/>
                    <a:gd name="connsiteX4" fmla="*/ 0 w 902508"/>
                    <a:gd name="connsiteY4" fmla="*/ 0 h 1338221"/>
                    <a:gd name="connsiteX0" fmla="*/ 0 w 902508"/>
                    <a:gd name="connsiteY0" fmla="*/ 0 h 1419679"/>
                    <a:gd name="connsiteX1" fmla="*/ 901699 w 902508"/>
                    <a:gd name="connsiteY1" fmla="*/ 78974 h 1419679"/>
                    <a:gd name="connsiteX2" fmla="*/ 764676 w 902508"/>
                    <a:gd name="connsiteY2" fmla="*/ 1270329 h 1419679"/>
                    <a:gd name="connsiteX3" fmla="*/ 136321 w 902508"/>
                    <a:gd name="connsiteY3" fmla="*/ 1419679 h 1419679"/>
                    <a:gd name="connsiteX4" fmla="*/ 0 w 902508"/>
                    <a:gd name="connsiteY4" fmla="*/ 0 h 1419679"/>
                    <a:gd name="connsiteX0" fmla="*/ 0 w 866365"/>
                    <a:gd name="connsiteY0" fmla="*/ 0 h 1546267"/>
                    <a:gd name="connsiteX1" fmla="*/ 865556 w 866365"/>
                    <a:gd name="connsiteY1" fmla="*/ 205562 h 1546267"/>
                    <a:gd name="connsiteX2" fmla="*/ 728533 w 866365"/>
                    <a:gd name="connsiteY2" fmla="*/ 1396917 h 1546267"/>
                    <a:gd name="connsiteX3" fmla="*/ 100178 w 866365"/>
                    <a:gd name="connsiteY3" fmla="*/ 1546267 h 1546267"/>
                    <a:gd name="connsiteX4" fmla="*/ 0 w 866365"/>
                    <a:gd name="connsiteY4" fmla="*/ 0 h 1546267"/>
                    <a:gd name="connsiteX0" fmla="*/ 0 w 824778"/>
                    <a:gd name="connsiteY0" fmla="*/ 0 h 1546267"/>
                    <a:gd name="connsiteX1" fmla="*/ 823198 w 824778"/>
                    <a:gd name="connsiteY1" fmla="*/ 125936 h 1546267"/>
                    <a:gd name="connsiteX2" fmla="*/ 728533 w 824778"/>
                    <a:gd name="connsiteY2" fmla="*/ 1396917 h 1546267"/>
                    <a:gd name="connsiteX3" fmla="*/ 100178 w 824778"/>
                    <a:gd name="connsiteY3" fmla="*/ 1546267 h 1546267"/>
                    <a:gd name="connsiteX4" fmla="*/ 0 w 824778"/>
                    <a:gd name="connsiteY4" fmla="*/ 0 h 1546267"/>
                    <a:gd name="connsiteX0" fmla="*/ 0 w 824778"/>
                    <a:gd name="connsiteY0" fmla="*/ 0 h 1565831"/>
                    <a:gd name="connsiteX1" fmla="*/ 823198 w 824778"/>
                    <a:gd name="connsiteY1" fmla="*/ 125936 h 1565831"/>
                    <a:gd name="connsiteX2" fmla="*/ 728533 w 824778"/>
                    <a:gd name="connsiteY2" fmla="*/ 1396917 h 1565831"/>
                    <a:gd name="connsiteX3" fmla="*/ 100178 w 824778"/>
                    <a:gd name="connsiteY3" fmla="*/ 1546267 h 1565831"/>
                    <a:gd name="connsiteX4" fmla="*/ 0 w 824778"/>
                    <a:gd name="connsiteY4" fmla="*/ 0 h 1565831"/>
                    <a:gd name="connsiteX0" fmla="*/ 0 w 824778"/>
                    <a:gd name="connsiteY0" fmla="*/ 0 h 1596225"/>
                    <a:gd name="connsiteX1" fmla="*/ 823198 w 824778"/>
                    <a:gd name="connsiteY1" fmla="*/ 125936 h 1596225"/>
                    <a:gd name="connsiteX2" fmla="*/ 728533 w 824778"/>
                    <a:gd name="connsiteY2" fmla="*/ 1396917 h 1596225"/>
                    <a:gd name="connsiteX3" fmla="*/ 100178 w 824778"/>
                    <a:gd name="connsiteY3" fmla="*/ 1546267 h 1596225"/>
                    <a:gd name="connsiteX4" fmla="*/ 0 w 824778"/>
                    <a:gd name="connsiteY4" fmla="*/ 0 h 1596225"/>
                    <a:gd name="connsiteX0" fmla="*/ 0 w 846606"/>
                    <a:gd name="connsiteY0" fmla="*/ 0 h 1633846"/>
                    <a:gd name="connsiteX1" fmla="*/ 823198 w 846606"/>
                    <a:gd name="connsiteY1" fmla="*/ 125936 h 1633846"/>
                    <a:gd name="connsiteX2" fmla="*/ 808015 w 846606"/>
                    <a:gd name="connsiteY2" fmla="*/ 1479371 h 1633846"/>
                    <a:gd name="connsiteX3" fmla="*/ 100178 w 846606"/>
                    <a:gd name="connsiteY3" fmla="*/ 1546267 h 1633846"/>
                    <a:gd name="connsiteX4" fmla="*/ 0 w 846606"/>
                    <a:gd name="connsiteY4" fmla="*/ 0 h 1633846"/>
                    <a:gd name="connsiteX0" fmla="*/ 0 w 846606"/>
                    <a:gd name="connsiteY0" fmla="*/ 0 h 1621471"/>
                    <a:gd name="connsiteX1" fmla="*/ 823198 w 846606"/>
                    <a:gd name="connsiteY1" fmla="*/ 125936 h 1621471"/>
                    <a:gd name="connsiteX2" fmla="*/ 808015 w 846606"/>
                    <a:gd name="connsiteY2" fmla="*/ 1479371 h 1621471"/>
                    <a:gd name="connsiteX3" fmla="*/ 191657 w 846606"/>
                    <a:gd name="connsiteY3" fmla="*/ 1516595 h 1621471"/>
                    <a:gd name="connsiteX4" fmla="*/ 0 w 846606"/>
                    <a:gd name="connsiteY4" fmla="*/ 0 h 1621471"/>
                    <a:gd name="connsiteX0" fmla="*/ 0 w 846606"/>
                    <a:gd name="connsiteY0" fmla="*/ 0 h 1633472"/>
                    <a:gd name="connsiteX1" fmla="*/ 823198 w 846606"/>
                    <a:gd name="connsiteY1" fmla="*/ 125936 h 1633472"/>
                    <a:gd name="connsiteX2" fmla="*/ 808015 w 846606"/>
                    <a:gd name="connsiteY2" fmla="*/ 1479371 h 1633472"/>
                    <a:gd name="connsiteX3" fmla="*/ 191657 w 846606"/>
                    <a:gd name="connsiteY3" fmla="*/ 1516595 h 1633472"/>
                    <a:gd name="connsiteX4" fmla="*/ 0 w 846606"/>
                    <a:gd name="connsiteY4" fmla="*/ 0 h 16334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6606" h="1633472">
                      <a:moveTo>
                        <a:pt x="0" y="0"/>
                      </a:moveTo>
                      <a:lnTo>
                        <a:pt x="823198" y="125936"/>
                      </a:lnTo>
                      <a:cubicBezTo>
                        <a:pt x="832712" y="571156"/>
                        <a:pt x="878521" y="1258679"/>
                        <a:pt x="808015" y="1479371"/>
                      </a:cubicBezTo>
                      <a:cubicBezTo>
                        <a:pt x="551744" y="1730491"/>
                        <a:pt x="349006" y="1623484"/>
                        <a:pt x="191657" y="1516595"/>
                      </a:cubicBezTo>
                      <a:cubicBezTo>
                        <a:pt x="81929" y="1028915"/>
                        <a:pt x="184739" y="450462"/>
                        <a:pt x="0" y="0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02" name="Rettangolo 73">
                  <a:extLst>
                    <a:ext uri="{FF2B5EF4-FFF2-40B4-BE49-F238E27FC236}">
                      <a16:creationId xmlns:a16="http://schemas.microsoft.com/office/drawing/2014/main" id="{15525828-4B21-A902-94AD-04C4CCF0EA73}"/>
                    </a:ext>
                  </a:extLst>
                </p:cNvPr>
                <p:cNvSpPr/>
                <p:nvPr/>
              </p:nvSpPr>
              <p:spPr>
                <a:xfrm rot="230045">
                  <a:off x="9076149" y="5519705"/>
                  <a:ext cx="309837" cy="620832"/>
                </a:xfrm>
                <a:custGeom>
                  <a:avLst/>
                  <a:gdLst>
                    <a:gd name="connsiteX0" fmla="*/ 0 w 332697"/>
                    <a:gd name="connsiteY0" fmla="*/ 0 h 590959"/>
                    <a:gd name="connsiteX1" fmla="*/ 332697 w 332697"/>
                    <a:gd name="connsiteY1" fmla="*/ 0 h 590959"/>
                    <a:gd name="connsiteX2" fmla="*/ 332697 w 332697"/>
                    <a:gd name="connsiteY2" fmla="*/ 590959 h 590959"/>
                    <a:gd name="connsiteX3" fmla="*/ 0 w 332697"/>
                    <a:gd name="connsiteY3" fmla="*/ 590959 h 590959"/>
                    <a:gd name="connsiteX4" fmla="*/ 0 w 332697"/>
                    <a:gd name="connsiteY4" fmla="*/ 0 h 590959"/>
                    <a:gd name="connsiteX0" fmla="*/ 0 w 332697"/>
                    <a:gd name="connsiteY0" fmla="*/ 0 h 590959"/>
                    <a:gd name="connsiteX1" fmla="*/ 302217 w 332697"/>
                    <a:gd name="connsiteY1" fmla="*/ 30480 h 590959"/>
                    <a:gd name="connsiteX2" fmla="*/ 332697 w 332697"/>
                    <a:gd name="connsiteY2" fmla="*/ 590959 h 590959"/>
                    <a:gd name="connsiteX3" fmla="*/ 0 w 332697"/>
                    <a:gd name="connsiteY3" fmla="*/ 590959 h 590959"/>
                    <a:gd name="connsiteX4" fmla="*/ 0 w 332697"/>
                    <a:gd name="connsiteY4" fmla="*/ 0 h 590959"/>
                    <a:gd name="connsiteX0" fmla="*/ 0 w 332697"/>
                    <a:gd name="connsiteY0" fmla="*/ 0 h 590959"/>
                    <a:gd name="connsiteX1" fmla="*/ 306027 w 332697"/>
                    <a:gd name="connsiteY1" fmla="*/ 0 h 590959"/>
                    <a:gd name="connsiteX2" fmla="*/ 332697 w 332697"/>
                    <a:gd name="connsiteY2" fmla="*/ 590959 h 590959"/>
                    <a:gd name="connsiteX3" fmla="*/ 0 w 332697"/>
                    <a:gd name="connsiteY3" fmla="*/ 590959 h 590959"/>
                    <a:gd name="connsiteX4" fmla="*/ 0 w 332697"/>
                    <a:gd name="connsiteY4" fmla="*/ 0 h 590959"/>
                    <a:gd name="connsiteX0" fmla="*/ 0 w 332697"/>
                    <a:gd name="connsiteY0" fmla="*/ 23706 h 614665"/>
                    <a:gd name="connsiteX1" fmla="*/ 306027 w 332697"/>
                    <a:gd name="connsiteY1" fmla="*/ 23706 h 614665"/>
                    <a:gd name="connsiteX2" fmla="*/ 332697 w 332697"/>
                    <a:gd name="connsiteY2" fmla="*/ 614665 h 614665"/>
                    <a:gd name="connsiteX3" fmla="*/ 0 w 332697"/>
                    <a:gd name="connsiteY3" fmla="*/ 614665 h 614665"/>
                    <a:gd name="connsiteX4" fmla="*/ 0 w 332697"/>
                    <a:gd name="connsiteY4" fmla="*/ 23706 h 614665"/>
                    <a:gd name="connsiteX0" fmla="*/ 0 w 332697"/>
                    <a:gd name="connsiteY0" fmla="*/ 34524 h 625483"/>
                    <a:gd name="connsiteX1" fmla="*/ 306027 w 332697"/>
                    <a:gd name="connsiteY1" fmla="*/ 34524 h 625483"/>
                    <a:gd name="connsiteX2" fmla="*/ 332697 w 332697"/>
                    <a:gd name="connsiteY2" fmla="*/ 625483 h 625483"/>
                    <a:gd name="connsiteX3" fmla="*/ 0 w 332697"/>
                    <a:gd name="connsiteY3" fmla="*/ 625483 h 625483"/>
                    <a:gd name="connsiteX4" fmla="*/ 0 w 332697"/>
                    <a:gd name="connsiteY4" fmla="*/ 34524 h 625483"/>
                    <a:gd name="connsiteX0" fmla="*/ 0 w 306027"/>
                    <a:gd name="connsiteY0" fmla="*/ 34524 h 625483"/>
                    <a:gd name="connsiteX1" fmla="*/ 306027 w 306027"/>
                    <a:gd name="connsiteY1" fmla="*/ 34524 h 625483"/>
                    <a:gd name="connsiteX2" fmla="*/ 302217 w 306027"/>
                    <a:gd name="connsiteY2" fmla="*/ 614053 h 625483"/>
                    <a:gd name="connsiteX3" fmla="*/ 0 w 306027"/>
                    <a:gd name="connsiteY3" fmla="*/ 625483 h 625483"/>
                    <a:gd name="connsiteX4" fmla="*/ 0 w 306027"/>
                    <a:gd name="connsiteY4" fmla="*/ 34524 h 625483"/>
                    <a:gd name="connsiteX0" fmla="*/ 0 w 302217"/>
                    <a:gd name="connsiteY0" fmla="*/ 5802 h 596761"/>
                    <a:gd name="connsiteX1" fmla="*/ 264117 w 302217"/>
                    <a:gd name="connsiteY1" fmla="*/ 181062 h 596761"/>
                    <a:gd name="connsiteX2" fmla="*/ 302217 w 302217"/>
                    <a:gd name="connsiteY2" fmla="*/ 585331 h 596761"/>
                    <a:gd name="connsiteX3" fmla="*/ 0 w 302217"/>
                    <a:gd name="connsiteY3" fmla="*/ 596761 h 596761"/>
                    <a:gd name="connsiteX4" fmla="*/ 0 w 302217"/>
                    <a:gd name="connsiteY4" fmla="*/ 5802 h 596761"/>
                    <a:gd name="connsiteX0" fmla="*/ 0 w 309837"/>
                    <a:gd name="connsiteY0" fmla="*/ 32444 h 623403"/>
                    <a:gd name="connsiteX1" fmla="*/ 309837 w 309837"/>
                    <a:gd name="connsiteY1" fmla="*/ 36254 h 623403"/>
                    <a:gd name="connsiteX2" fmla="*/ 302217 w 309837"/>
                    <a:gd name="connsiteY2" fmla="*/ 611973 h 623403"/>
                    <a:gd name="connsiteX3" fmla="*/ 0 w 309837"/>
                    <a:gd name="connsiteY3" fmla="*/ 623403 h 623403"/>
                    <a:gd name="connsiteX4" fmla="*/ 0 w 309837"/>
                    <a:gd name="connsiteY4" fmla="*/ 32444 h 623403"/>
                    <a:gd name="connsiteX0" fmla="*/ 0 w 309837"/>
                    <a:gd name="connsiteY0" fmla="*/ 39020 h 618549"/>
                    <a:gd name="connsiteX1" fmla="*/ 309837 w 309837"/>
                    <a:gd name="connsiteY1" fmla="*/ 31400 h 618549"/>
                    <a:gd name="connsiteX2" fmla="*/ 302217 w 309837"/>
                    <a:gd name="connsiteY2" fmla="*/ 607119 h 618549"/>
                    <a:gd name="connsiteX3" fmla="*/ 0 w 309837"/>
                    <a:gd name="connsiteY3" fmla="*/ 618549 h 618549"/>
                    <a:gd name="connsiteX4" fmla="*/ 0 w 309837"/>
                    <a:gd name="connsiteY4" fmla="*/ 39020 h 618549"/>
                    <a:gd name="connsiteX0" fmla="*/ 0 w 309837"/>
                    <a:gd name="connsiteY0" fmla="*/ 39020 h 618549"/>
                    <a:gd name="connsiteX1" fmla="*/ 309837 w 309837"/>
                    <a:gd name="connsiteY1" fmla="*/ 31400 h 618549"/>
                    <a:gd name="connsiteX2" fmla="*/ 285738 w 309837"/>
                    <a:gd name="connsiteY2" fmla="*/ 589131 h 618549"/>
                    <a:gd name="connsiteX3" fmla="*/ 0 w 309837"/>
                    <a:gd name="connsiteY3" fmla="*/ 618549 h 618549"/>
                    <a:gd name="connsiteX4" fmla="*/ 0 w 309837"/>
                    <a:gd name="connsiteY4" fmla="*/ 39020 h 618549"/>
                    <a:gd name="connsiteX0" fmla="*/ 0 w 309837"/>
                    <a:gd name="connsiteY0" fmla="*/ 39020 h 616766"/>
                    <a:gd name="connsiteX1" fmla="*/ 309837 w 309837"/>
                    <a:gd name="connsiteY1" fmla="*/ 31400 h 616766"/>
                    <a:gd name="connsiteX2" fmla="*/ 285738 w 309837"/>
                    <a:gd name="connsiteY2" fmla="*/ 589131 h 616766"/>
                    <a:gd name="connsiteX3" fmla="*/ 26610 w 309837"/>
                    <a:gd name="connsiteY3" fmla="*/ 616766 h 616766"/>
                    <a:gd name="connsiteX4" fmla="*/ 0 w 309837"/>
                    <a:gd name="connsiteY4" fmla="*/ 39020 h 616766"/>
                    <a:gd name="connsiteX0" fmla="*/ 0 w 309837"/>
                    <a:gd name="connsiteY0" fmla="*/ 39020 h 628935"/>
                    <a:gd name="connsiteX1" fmla="*/ 309837 w 309837"/>
                    <a:gd name="connsiteY1" fmla="*/ 31400 h 628935"/>
                    <a:gd name="connsiteX2" fmla="*/ 285738 w 309837"/>
                    <a:gd name="connsiteY2" fmla="*/ 589131 h 628935"/>
                    <a:gd name="connsiteX3" fmla="*/ 15967 w 309837"/>
                    <a:gd name="connsiteY3" fmla="*/ 628935 h 628935"/>
                    <a:gd name="connsiteX4" fmla="*/ 0 w 309837"/>
                    <a:gd name="connsiteY4" fmla="*/ 39020 h 628935"/>
                    <a:gd name="connsiteX0" fmla="*/ 0 w 309837"/>
                    <a:gd name="connsiteY0" fmla="*/ 39020 h 613984"/>
                    <a:gd name="connsiteX1" fmla="*/ 309837 w 309837"/>
                    <a:gd name="connsiteY1" fmla="*/ 31400 h 613984"/>
                    <a:gd name="connsiteX2" fmla="*/ 285738 w 309837"/>
                    <a:gd name="connsiteY2" fmla="*/ 589131 h 613984"/>
                    <a:gd name="connsiteX3" fmla="*/ 11146 w 309837"/>
                    <a:gd name="connsiteY3" fmla="*/ 613984 h 613984"/>
                    <a:gd name="connsiteX4" fmla="*/ 0 w 309837"/>
                    <a:gd name="connsiteY4" fmla="*/ 39020 h 613984"/>
                    <a:gd name="connsiteX0" fmla="*/ 0 w 309837"/>
                    <a:gd name="connsiteY0" fmla="*/ 39020 h 621034"/>
                    <a:gd name="connsiteX1" fmla="*/ 309837 w 309837"/>
                    <a:gd name="connsiteY1" fmla="*/ 31400 h 621034"/>
                    <a:gd name="connsiteX2" fmla="*/ 285738 w 309837"/>
                    <a:gd name="connsiteY2" fmla="*/ 589131 h 621034"/>
                    <a:gd name="connsiteX3" fmla="*/ 11146 w 309837"/>
                    <a:gd name="connsiteY3" fmla="*/ 613984 h 621034"/>
                    <a:gd name="connsiteX4" fmla="*/ 0 w 309837"/>
                    <a:gd name="connsiteY4" fmla="*/ 39020 h 621034"/>
                    <a:gd name="connsiteX0" fmla="*/ 0 w 309837"/>
                    <a:gd name="connsiteY0" fmla="*/ 39020 h 622514"/>
                    <a:gd name="connsiteX1" fmla="*/ 309837 w 309837"/>
                    <a:gd name="connsiteY1" fmla="*/ 31400 h 622514"/>
                    <a:gd name="connsiteX2" fmla="*/ 285738 w 309837"/>
                    <a:gd name="connsiteY2" fmla="*/ 589131 h 622514"/>
                    <a:gd name="connsiteX3" fmla="*/ 11146 w 309837"/>
                    <a:gd name="connsiteY3" fmla="*/ 613984 h 622514"/>
                    <a:gd name="connsiteX4" fmla="*/ 0 w 309837"/>
                    <a:gd name="connsiteY4" fmla="*/ 39020 h 622514"/>
                    <a:gd name="connsiteX0" fmla="*/ 0 w 309837"/>
                    <a:gd name="connsiteY0" fmla="*/ 39020 h 621198"/>
                    <a:gd name="connsiteX1" fmla="*/ 309837 w 309837"/>
                    <a:gd name="connsiteY1" fmla="*/ 31400 h 621198"/>
                    <a:gd name="connsiteX2" fmla="*/ 304236 w 309837"/>
                    <a:gd name="connsiteY2" fmla="*/ 580254 h 621198"/>
                    <a:gd name="connsiteX3" fmla="*/ 11146 w 309837"/>
                    <a:gd name="connsiteY3" fmla="*/ 613984 h 621198"/>
                    <a:gd name="connsiteX4" fmla="*/ 0 w 309837"/>
                    <a:gd name="connsiteY4" fmla="*/ 39020 h 621198"/>
                    <a:gd name="connsiteX0" fmla="*/ 0 w 309837"/>
                    <a:gd name="connsiteY0" fmla="*/ 39020 h 620832"/>
                    <a:gd name="connsiteX1" fmla="*/ 309837 w 309837"/>
                    <a:gd name="connsiteY1" fmla="*/ 31400 h 620832"/>
                    <a:gd name="connsiteX2" fmla="*/ 292577 w 309837"/>
                    <a:gd name="connsiteY2" fmla="*/ 577217 h 620832"/>
                    <a:gd name="connsiteX3" fmla="*/ 11146 w 309837"/>
                    <a:gd name="connsiteY3" fmla="*/ 613984 h 620832"/>
                    <a:gd name="connsiteX4" fmla="*/ 0 w 309837"/>
                    <a:gd name="connsiteY4" fmla="*/ 39020 h 620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9837" h="620832">
                      <a:moveTo>
                        <a:pt x="0" y="39020"/>
                      </a:moveTo>
                      <a:cubicBezTo>
                        <a:pt x="109629" y="920"/>
                        <a:pt x="162108" y="-21940"/>
                        <a:pt x="309837" y="31400"/>
                      </a:cubicBezTo>
                      <a:lnTo>
                        <a:pt x="292577" y="577217"/>
                      </a:lnTo>
                      <a:cubicBezTo>
                        <a:pt x="205612" y="596651"/>
                        <a:pt x="93311" y="636876"/>
                        <a:pt x="11146" y="613984"/>
                      </a:cubicBezTo>
                      <a:lnTo>
                        <a:pt x="0" y="39020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56" name="Ovale 55">
                <a:extLst>
                  <a:ext uri="{FF2B5EF4-FFF2-40B4-BE49-F238E27FC236}">
                    <a16:creationId xmlns:a16="http://schemas.microsoft.com/office/drawing/2014/main" id="{EE10C4AB-E8EC-989A-1294-3AAAD3DA4C56}"/>
                  </a:ext>
                </a:extLst>
              </p:cNvPr>
              <p:cNvSpPr/>
              <p:nvPr/>
            </p:nvSpPr>
            <p:spPr>
              <a:xfrm rot="556420">
                <a:off x="7186720" y="5748667"/>
                <a:ext cx="772156" cy="24422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7" name="Rettangolo 70">
                <a:extLst>
                  <a:ext uri="{FF2B5EF4-FFF2-40B4-BE49-F238E27FC236}">
                    <a16:creationId xmlns:a16="http://schemas.microsoft.com/office/drawing/2014/main" id="{9F16F7A5-0739-626D-E6AA-17E81A580A7C}"/>
                  </a:ext>
                </a:extLst>
              </p:cNvPr>
              <p:cNvSpPr/>
              <p:nvPr/>
            </p:nvSpPr>
            <p:spPr>
              <a:xfrm rot="767930">
                <a:off x="7238988" y="4646225"/>
                <a:ext cx="930846" cy="1276261"/>
              </a:xfrm>
              <a:custGeom>
                <a:avLst/>
                <a:gdLst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20569 w 776240"/>
                  <a:gd name="connsiteY0" fmla="*/ 0 h 1499616"/>
                  <a:gd name="connsiteX1" fmla="*/ 776240 w 776240"/>
                  <a:gd name="connsiteY1" fmla="*/ 0 h 1499616"/>
                  <a:gd name="connsiteX2" fmla="*/ 776240 w 776240"/>
                  <a:gd name="connsiteY2" fmla="*/ 1499616 h 1499616"/>
                  <a:gd name="connsiteX3" fmla="*/ 20569 w 776240"/>
                  <a:gd name="connsiteY3" fmla="*/ 1499616 h 1499616"/>
                  <a:gd name="connsiteX4" fmla="*/ 20569 w 776240"/>
                  <a:gd name="connsiteY4" fmla="*/ 0 h 1499616"/>
                  <a:gd name="connsiteX0" fmla="*/ 20569 w 835845"/>
                  <a:gd name="connsiteY0" fmla="*/ 0 h 1499616"/>
                  <a:gd name="connsiteX1" fmla="*/ 776240 w 835845"/>
                  <a:gd name="connsiteY1" fmla="*/ 0 h 1499616"/>
                  <a:gd name="connsiteX2" fmla="*/ 776240 w 835845"/>
                  <a:gd name="connsiteY2" fmla="*/ 1499616 h 1499616"/>
                  <a:gd name="connsiteX3" fmla="*/ 20569 w 835845"/>
                  <a:gd name="connsiteY3" fmla="*/ 1499616 h 1499616"/>
                  <a:gd name="connsiteX4" fmla="*/ 20569 w 835845"/>
                  <a:gd name="connsiteY4" fmla="*/ 0 h 1499616"/>
                  <a:gd name="connsiteX0" fmla="*/ 20569 w 818819"/>
                  <a:gd name="connsiteY0" fmla="*/ 0 h 1499616"/>
                  <a:gd name="connsiteX1" fmla="*/ 776240 w 818819"/>
                  <a:gd name="connsiteY1" fmla="*/ 0 h 1499616"/>
                  <a:gd name="connsiteX2" fmla="*/ 684800 w 818819"/>
                  <a:gd name="connsiteY2" fmla="*/ 1493520 h 1499616"/>
                  <a:gd name="connsiteX3" fmla="*/ 20569 w 818819"/>
                  <a:gd name="connsiteY3" fmla="*/ 1499616 h 1499616"/>
                  <a:gd name="connsiteX4" fmla="*/ 20569 w 818819"/>
                  <a:gd name="connsiteY4" fmla="*/ 0 h 1499616"/>
                  <a:gd name="connsiteX0" fmla="*/ 20569 w 818819"/>
                  <a:gd name="connsiteY0" fmla="*/ 0 h 1547056"/>
                  <a:gd name="connsiteX1" fmla="*/ 776240 w 818819"/>
                  <a:gd name="connsiteY1" fmla="*/ 0 h 1547056"/>
                  <a:gd name="connsiteX2" fmla="*/ 684800 w 818819"/>
                  <a:gd name="connsiteY2" fmla="*/ 1493520 h 1547056"/>
                  <a:gd name="connsiteX3" fmla="*/ 20569 w 818819"/>
                  <a:gd name="connsiteY3" fmla="*/ 1499616 h 1547056"/>
                  <a:gd name="connsiteX4" fmla="*/ 20569 w 818819"/>
                  <a:gd name="connsiteY4" fmla="*/ 0 h 1547056"/>
                  <a:gd name="connsiteX0" fmla="*/ 20569 w 826508"/>
                  <a:gd name="connsiteY0" fmla="*/ 0 h 1499616"/>
                  <a:gd name="connsiteX1" fmla="*/ 776240 w 826508"/>
                  <a:gd name="connsiteY1" fmla="*/ 0 h 1499616"/>
                  <a:gd name="connsiteX2" fmla="*/ 733667 w 826508"/>
                  <a:gd name="connsiteY2" fmla="*/ 1170381 h 1499616"/>
                  <a:gd name="connsiteX3" fmla="*/ 20569 w 826508"/>
                  <a:gd name="connsiteY3" fmla="*/ 1499616 h 1499616"/>
                  <a:gd name="connsiteX4" fmla="*/ 20569 w 826508"/>
                  <a:gd name="connsiteY4" fmla="*/ 0 h 1499616"/>
                  <a:gd name="connsiteX0" fmla="*/ 20569 w 827210"/>
                  <a:gd name="connsiteY0" fmla="*/ 0 h 1499616"/>
                  <a:gd name="connsiteX1" fmla="*/ 776240 w 827210"/>
                  <a:gd name="connsiteY1" fmla="*/ 0 h 1499616"/>
                  <a:gd name="connsiteX2" fmla="*/ 737403 w 827210"/>
                  <a:gd name="connsiteY2" fmla="*/ 1192367 h 1499616"/>
                  <a:gd name="connsiteX3" fmla="*/ 20569 w 827210"/>
                  <a:gd name="connsiteY3" fmla="*/ 1499616 h 1499616"/>
                  <a:gd name="connsiteX4" fmla="*/ 20569 w 827210"/>
                  <a:gd name="connsiteY4" fmla="*/ 0 h 1499616"/>
                  <a:gd name="connsiteX0" fmla="*/ 20569 w 841645"/>
                  <a:gd name="connsiteY0" fmla="*/ 0 h 1499616"/>
                  <a:gd name="connsiteX1" fmla="*/ 776240 w 841645"/>
                  <a:gd name="connsiteY1" fmla="*/ 0 h 1499616"/>
                  <a:gd name="connsiteX2" fmla="*/ 737403 w 841645"/>
                  <a:gd name="connsiteY2" fmla="*/ 1192367 h 1499616"/>
                  <a:gd name="connsiteX3" fmla="*/ 20569 w 841645"/>
                  <a:gd name="connsiteY3" fmla="*/ 1499616 h 1499616"/>
                  <a:gd name="connsiteX4" fmla="*/ 20569 w 841645"/>
                  <a:gd name="connsiteY4" fmla="*/ 0 h 1499616"/>
                  <a:gd name="connsiteX0" fmla="*/ 20569 w 919569"/>
                  <a:gd name="connsiteY0" fmla="*/ 0 h 1499616"/>
                  <a:gd name="connsiteX1" fmla="*/ 874426 w 919569"/>
                  <a:gd name="connsiteY1" fmla="*/ 1012 h 1499616"/>
                  <a:gd name="connsiteX2" fmla="*/ 737403 w 919569"/>
                  <a:gd name="connsiteY2" fmla="*/ 1192367 h 1499616"/>
                  <a:gd name="connsiteX3" fmla="*/ 20569 w 919569"/>
                  <a:gd name="connsiteY3" fmla="*/ 1499616 h 1499616"/>
                  <a:gd name="connsiteX4" fmla="*/ 20569 w 919569"/>
                  <a:gd name="connsiteY4" fmla="*/ 0 h 1499616"/>
                  <a:gd name="connsiteX0" fmla="*/ 20569 w 875235"/>
                  <a:gd name="connsiteY0" fmla="*/ 0 h 1499616"/>
                  <a:gd name="connsiteX1" fmla="*/ 874426 w 875235"/>
                  <a:gd name="connsiteY1" fmla="*/ 1012 h 1499616"/>
                  <a:gd name="connsiteX2" fmla="*/ 737403 w 875235"/>
                  <a:gd name="connsiteY2" fmla="*/ 1192367 h 1499616"/>
                  <a:gd name="connsiteX3" fmla="*/ 20569 w 875235"/>
                  <a:gd name="connsiteY3" fmla="*/ 1499616 h 1499616"/>
                  <a:gd name="connsiteX4" fmla="*/ 20569 w 875235"/>
                  <a:gd name="connsiteY4" fmla="*/ 0 h 1499616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338221"/>
                  <a:gd name="connsiteX1" fmla="*/ 901699 w 902508"/>
                  <a:gd name="connsiteY1" fmla="*/ 78974 h 1338221"/>
                  <a:gd name="connsiteX2" fmla="*/ 764676 w 902508"/>
                  <a:gd name="connsiteY2" fmla="*/ 1270329 h 1338221"/>
                  <a:gd name="connsiteX3" fmla="*/ 38391 w 902508"/>
                  <a:gd name="connsiteY3" fmla="*/ 1318393 h 1338221"/>
                  <a:gd name="connsiteX4" fmla="*/ 0 w 902508"/>
                  <a:gd name="connsiteY4" fmla="*/ 0 h 1338221"/>
                  <a:gd name="connsiteX0" fmla="*/ 0 w 902508"/>
                  <a:gd name="connsiteY0" fmla="*/ 0 h 1419679"/>
                  <a:gd name="connsiteX1" fmla="*/ 901699 w 902508"/>
                  <a:gd name="connsiteY1" fmla="*/ 78974 h 1419679"/>
                  <a:gd name="connsiteX2" fmla="*/ 764676 w 902508"/>
                  <a:gd name="connsiteY2" fmla="*/ 1270329 h 1419679"/>
                  <a:gd name="connsiteX3" fmla="*/ 136321 w 902508"/>
                  <a:gd name="connsiteY3" fmla="*/ 1419679 h 1419679"/>
                  <a:gd name="connsiteX4" fmla="*/ 0 w 902508"/>
                  <a:gd name="connsiteY4" fmla="*/ 0 h 1419679"/>
                  <a:gd name="connsiteX0" fmla="*/ 0 w 866365"/>
                  <a:gd name="connsiteY0" fmla="*/ 0 h 1546267"/>
                  <a:gd name="connsiteX1" fmla="*/ 865556 w 866365"/>
                  <a:gd name="connsiteY1" fmla="*/ 205562 h 1546267"/>
                  <a:gd name="connsiteX2" fmla="*/ 728533 w 866365"/>
                  <a:gd name="connsiteY2" fmla="*/ 1396917 h 1546267"/>
                  <a:gd name="connsiteX3" fmla="*/ 100178 w 866365"/>
                  <a:gd name="connsiteY3" fmla="*/ 1546267 h 1546267"/>
                  <a:gd name="connsiteX4" fmla="*/ 0 w 866365"/>
                  <a:gd name="connsiteY4" fmla="*/ 0 h 1546267"/>
                  <a:gd name="connsiteX0" fmla="*/ 0 w 824778"/>
                  <a:gd name="connsiteY0" fmla="*/ 0 h 1546267"/>
                  <a:gd name="connsiteX1" fmla="*/ 823198 w 824778"/>
                  <a:gd name="connsiteY1" fmla="*/ 125936 h 1546267"/>
                  <a:gd name="connsiteX2" fmla="*/ 728533 w 824778"/>
                  <a:gd name="connsiteY2" fmla="*/ 1396917 h 1546267"/>
                  <a:gd name="connsiteX3" fmla="*/ 100178 w 824778"/>
                  <a:gd name="connsiteY3" fmla="*/ 1546267 h 1546267"/>
                  <a:gd name="connsiteX4" fmla="*/ 0 w 824778"/>
                  <a:gd name="connsiteY4" fmla="*/ 0 h 1546267"/>
                  <a:gd name="connsiteX0" fmla="*/ 0 w 824778"/>
                  <a:gd name="connsiteY0" fmla="*/ 0 h 1565831"/>
                  <a:gd name="connsiteX1" fmla="*/ 823198 w 824778"/>
                  <a:gd name="connsiteY1" fmla="*/ 125936 h 1565831"/>
                  <a:gd name="connsiteX2" fmla="*/ 728533 w 824778"/>
                  <a:gd name="connsiteY2" fmla="*/ 1396917 h 1565831"/>
                  <a:gd name="connsiteX3" fmla="*/ 100178 w 824778"/>
                  <a:gd name="connsiteY3" fmla="*/ 1546267 h 1565831"/>
                  <a:gd name="connsiteX4" fmla="*/ 0 w 824778"/>
                  <a:gd name="connsiteY4" fmla="*/ 0 h 1565831"/>
                  <a:gd name="connsiteX0" fmla="*/ 0 w 824778"/>
                  <a:gd name="connsiteY0" fmla="*/ 0 h 1596225"/>
                  <a:gd name="connsiteX1" fmla="*/ 823198 w 824778"/>
                  <a:gd name="connsiteY1" fmla="*/ 125936 h 1596225"/>
                  <a:gd name="connsiteX2" fmla="*/ 728533 w 824778"/>
                  <a:gd name="connsiteY2" fmla="*/ 1396917 h 1596225"/>
                  <a:gd name="connsiteX3" fmla="*/ 100178 w 824778"/>
                  <a:gd name="connsiteY3" fmla="*/ 1546267 h 1596225"/>
                  <a:gd name="connsiteX4" fmla="*/ 0 w 824778"/>
                  <a:gd name="connsiteY4" fmla="*/ 0 h 159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4778" h="1596225">
                    <a:moveTo>
                      <a:pt x="0" y="0"/>
                    </a:moveTo>
                    <a:lnTo>
                      <a:pt x="823198" y="125936"/>
                    </a:lnTo>
                    <a:cubicBezTo>
                      <a:pt x="832712" y="571156"/>
                      <a:pt x="799039" y="1176225"/>
                      <a:pt x="728533" y="1396917"/>
                    </a:cubicBezTo>
                    <a:cubicBezTo>
                      <a:pt x="472262" y="1648037"/>
                      <a:pt x="287691" y="1616189"/>
                      <a:pt x="100178" y="1546267"/>
                    </a:cubicBezTo>
                    <a:cubicBezTo>
                      <a:pt x="-9550" y="1058587"/>
                      <a:pt x="184739" y="450462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8" name="Rettangolo 73">
                <a:extLst>
                  <a:ext uri="{FF2B5EF4-FFF2-40B4-BE49-F238E27FC236}">
                    <a16:creationId xmlns:a16="http://schemas.microsoft.com/office/drawing/2014/main" id="{647395B2-71B6-8D94-74F3-346427E3335A}"/>
                  </a:ext>
                </a:extLst>
              </p:cNvPr>
              <p:cNvSpPr/>
              <p:nvPr/>
            </p:nvSpPr>
            <p:spPr>
              <a:xfrm rot="777002">
                <a:off x="7486574" y="5308285"/>
                <a:ext cx="322509" cy="611179"/>
              </a:xfrm>
              <a:custGeom>
                <a:avLst/>
                <a:gdLst>
                  <a:gd name="connsiteX0" fmla="*/ 0 w 332697"/>
                  <a:gd name="connsiteY0" fmla="*/ 0 h 590959"/>
                  <a:gd name="connsiteX1" fmla="*/ 33269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2217 w 332697"/>
                  <a:gd name="connsiteY1" fmla="*/ 3048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602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23706 h 614665"/>
                  <a:gd name="connsiteX1" fmla="*/ 306027 w 332697"/>
                  <a:gd name="connsiteY1" fmla="*/ 23706 h 614665"/>
                  <a:gd name="connsiteX2" fmla="*/ 332697 w 332697"/>
                  <a:gd name="connsiteY2" fmla="*/ 614665 h 614665"/>
                  <a:gd name="connsiteX3" fmla="*/ 0 w 332697"/>
                  <a:gd name="connsiteY3" fmla="*/ 614665 h 614665"/>
                  <a:gd name="connsiteX4" fmla="*/ 0 w 332697"/>
                  <a:gd name="connsiteY4" fmla="*/ 23706 h 614665"/>
                  <a:gd name="connsiteX0" fmla="*/ 0 w 332697"/>
                  <a:gd name="connsiteY0" fmla="*/ 34524 h 625483"/>
                  <a:gd name="connsiteX1" fmla="*/ 306027 w 332697"/>
                  <a:gd name="connsiteY1" fmla="*/ 34524 h 625483"/>
                  <a:gd name="connsiteX2" fmla="*/ 332697 w 332697"/>
                  <a:gd name="connsiteY2" fmla="*/ 625483 h 625483"/>
                  <a:gd name="connsiteX3" fmla="*/ 0 w 332697"/>
                  <a:gd name="connsiteY3" fmla="*/ 625483 h 625483"/>
                  <a:gd name="connsiteX4" fmla="*/ 0 w 332697"/>
                  <a:gd name="connsiteY4" fmla="*/ 34524 h 625483"/>
                  <a:gd name="connsiteX0" fmla="*/ 0 w 306027"/>
                  <a:gd name="connsiteY0" fmla="*/ 34524 h 625483"/>
                  <a:gd name="connsiteX1" fmla="*/ 306027 w 306027"/>
                  <a:gd name="connsiteY1" fmla="*/ 34524 h 625483"/>
                  <a:gd name="connsiteX2" fmla="*/ 302217 w 306027"/>
                  <a:gd name="connsiteY2" fmla="*/ 614053 h 625483"/>
                  <a:gd name="connsiteX3" fmla="*/ 0 w 306027"/>
                  <a:gd name="connsiteY3" fmla="*/ 625483 h 625483"/>
                  <a:gd name="connsiteX4" fmla="*/ 0 w 306027"/>
                  <a:gd name="connsiteY4" fmla="*/ 34524 h 625483"/>
                  <a:gd name="connsiteX0" fmla="*/ 0 w 302217"/>
                  <a:gd name="connsiteY0" fmla="*/ 5802 h 596761"/>
                  <a:gd name="connsiteX1" fmla="*/ 264117 w 302217"/>
                  <a:gd name="connsiteY1" fmla="*/ 181062 h 596761"/>
                  <a:gd name="connsiteX2" fmla="*/ 302217 w 302217"/>
                  <a:gd name="connsiteY2" fmla="*/ 585331 h 596761"/>
                  <a:gd name="connsiteX3" fmla="*/ 0 w 302217"/>
                  <a:gd name="connsiteY3" fmla="*/ 596761 h 596761"/>
                  <a:gd name="connsiteX4" fmla="*/ 0 w 302217"/>
                  <a:gd name="connsiteY4" fmla="*/ 5802 h 596761"/>
                  <a:gd name="connsiteX0" fmla="*/ 0 w 309837"/>
                  <a:gd name="connsiteY0" fmla="*/ 32444 h 623403"/>
                  <a:gd name="connsiteX1" fmla="*/ 309837 w 309837"/>
                  <a:gd name="connsiteY1" fmla="*/ 36254 h 623403"/>
                  <a:gd name="connsiteX2" fmla="*/ 302217 w 309837"/>
                  <a:gd name="connsiteY2" fmla="*/ 611973 h 623403"/>
                  <a:gd name="connsiteX3" fmla="*/ 0 w 309837"/>
                  <a:gd name="connsiteY3" fmla="*/ 623403 h 623403"/>
                  <a:gd name="connsiteX4" fmla="*/ 0 w 309837"/>
                  <a:gd name="connsiteY4" fmla="*/ 32444 h 623403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302217 w 309837"/>
                  <a:gd name="connsiteY2" fmla="*/ 607119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285738 w 309837"/>
                  <a:gd name="connsiteY2" fmla="*/ 589131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6766"/>
                  <a:gd name="connsiteX1" fmla="*/ 309837 w 309837"/>
                  <a:gd name="connsiteY1" fmla="*/ 31400 h 616766"/>
                  <a:gd name="connsiteX2" fmla="*/ 285738 w 309837"/>
                  <a:gd name="connsiteY2" fmla="*/ 589131 h 616766"/>
                  <a:gd name="connsiteX3" fmla="*/ 26610 w 309837"/>
                  <a:gd name="connsiteY3" fmla="*/ 616766 h 616766"/>
                  <a:gd name="connsiteX4" fmla="*/ 0 w 309837"/>
                  <a:gd name="connsiteY4" fmla="*/ 39020 h 616766"/>
                  <a:gd name="connsiteX0" fmla="*/ 0 w 309837"/>
                  <a:gd name="connsiteY0" fmla="*/ 39020 h 628935"/>
                  <a:gd name="connsiteX1" fmla="*/ 309837 w 309837"/>
                  <a:gd name="connsiteY1" fmla="*/ 31400 h 628935"/>
                  <a:gd name="connsiteX2" fmla="*/ 285738 w 309837"/>
                  <a:gd name="connsiteY2" fmla="*/ 589131 h 628935"/>
                  <a:gd name="connsiteX3" fmla="*/ 15967 w 309837"/>
                  <a:gd name="connsiteY3" fmla="*/ 628935 h 628935"/>
                  <a:gd name="connsiteX4" fmla="*/ 0 w 309837"/>
                  <a:gd name="connsiteY4" fmla="*/ 39020 h 628935"/>
                  <a:gd name="connsiteX0" fmla="*/ 0 w 309837"/>
                  <a:gd name="connsiteY0" fmla="*/ 39020 h 613984"/>
                  <a:gd name="connsiteX1" fmla="*/ 309837 w 309837"/>
                  <a:gd name="connsiteY1" fmla="*/ 31400 h 613984"/>
                  <a:gd name="connsiteX2" fmla="*/ 285738 w 309837"/>
                  <a:gd name="connsiteY2" fmla="*/ 589131 h 613984"/>
                  <a:gd name="connsiteX3" fmla="*/ 11146 w 309837"/>
                  <a:gd name="connsiteY3" fmla="*/ 613984 h 613984"/>
                  <a:gd name="connsiteX4" fmla="*/ 0 w 309837"/>
                  <a:gd name="connsiteY4" fmla="*/ 39020 h 613984"/>
                  <a:gd name="connsiteX0" fmla="*/ 0 w 309837"/>
                  <a:gd name="connsiteY0" fmla="*/ 39020 h 621034"/>
                  <a:gd name="connsiteX1" fmla="*/ 309837 w 309837"/>
                  <a:gd name="connsiteY1" fmla="*/ 31400 h 621034"/>
                  <a:gd name="connsiteX2" fmla="*/ 285738 w 309837"/>
                  <a:gd name="connsiteY2" fmla="*/ 589131 h 621034"/>
                  <a:gd name="connsiteX3" fmla="*/ 11146 w 309837"/>
                  <a:gd name="connsiteY3" fmla="*/ 613984 h 621034"/>
                  <a:gd name="connsiteX4" fmla="*/ 0 w 309837"/>
                  <a:gd name="connsiteY4" fmla="*/ 39020 h 621034"/>
                  <a:gd name="connsiteX0" fmla="*/ 0 w 309837"/>
                  <a:gd name="connsiteY0" fmla="*/ 39020 h 622514"/>
                  <a:gd name="connsiteX1" fmla="*/ 309837 w 309837"/>
                  <a:gd name="connsiteY1" fmla="*/ 31400 h 622514"/>
                  <a:gd name="connsiteX2" fmla="*/ 285738 w 309837"/>
                  <a:gd name="connsiteY2" fmla="*/ 589131 h 622514"/>
                  <a:gd name="connsiteX3" fmla="*/ 11146 w 309837"/>
                  <a:gd name="connsiteY3" fmla="*/ 613984 h 622514"/>
                  <a:gd name="connsiteX4" fmla="*/ 0 w 309837"/>
                  <a:gd name="connsiteY4" fmla="*/ 39020 h 622514"/>
                  <a:gd name="connsiteX0" fmla="*/ 0 w 309837"/>
                  <a:gd name="connsiteY0" fmla="*/ 39020 h 621198"/>
                  <a:gd name="connsiteX1" fmla="*/ 309837 w 309837"/>
                  <a:gd name="connsiteY1" fmla="*/ 31400 h 621198"/>
                  <a:gd name="connsiteX2" fmla="*/ 304236 w 309837"/>
                  <a:gd name="connsiteY2" fmla="*/ 580254 h 621198"/>
                  <a:gd name="connsiteX3" fmla="*/ 11146 w 309837"/>
                  <a:gd name="connsiteY3" fmla="*/ 613984 h 621198"/>
                  <a:gd name="connsiteX4" fmla="*/ 0 w 309837"/>
                  <a:gd name="connsiteY4" fmla="*/ 39020 h 621198"/>
                  <a:gd name="connsiteX0" fmla="*/ 0 w 309837"/>
                  <a:gd name="connsiteY0" fmla="*/ 39020 h 620832"/>
                  <a:gd name="connsiteX1" fmla="*/ 309837 w 309837"/>
                  <a:gd name="connsiteY1" fmla="*/ 31400 h 620832"/>
                  <a:gd name="connsiteX2" fmla="*/ 292577 w 309837"/>
                  <a:gd name="connsiteY2" fmla="*/ 577217 h 620832"/>
                  <a:gd name="connsiteX3" fmla="*/ 11146 w 309837"/>
                  <a:gd name="connsiteY3" fmla="*/ 613984 h 620832"/>
                  <a:gd name="connsiteX4" fmla="*/ 0 w 309837"/>
                  <a:gd name="connsiteY4" fmla="*/ 39020 h 620832"/>
                  <a:gd name="connsiteX0" fmla="*/ 0 w 309837"/>
                  <a:gd name="connsiteY0" fmla="*/ 39020 h 619986"/>
                  <a:gd name="connsiteX1" fmla="*/ 309837 w 309837"/>
                  <a:gd name="connsiteY1" fmla="*/ 31400 h 619986"/>
                  <a:gd name="connsiteX2" fmla="*/ 306291 w 309837"/>
                  <a:gd name="connsiteY2" fmla="*/ 568851 h 619986"/>
                  <a:gd name="connsiteX3" fmla="*/ 11146 w 309837"/>
                  <a:gd name="connsiteY3" fmla="*/ 613984 h 619986"/>
                  <a:gd name="connsiteX4" fmla="*/ 0 w 309837"/>
                  <a:gd name="connsiteY4" fmla="*/ 39020 h 619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9837" h="619986">
                    <a:moveTo>
                      <a:pt x="0" y="39020"/>
                    </a:moveTo>
                    <a:cubicBezTo>
                      <a:pt x="109629" y="920"/>
                      <a:pt x="162108" y="-21940"/>
                      <a:pt x="309837" y="31400"/>
                    </a:cubicBezTo>
                    <a:lnTo>
                      <a:pt x="306291" y="568851"/>
                    </a:lnTo>
                    <a:cubicBezTo>
                      <a:pt x="219326" y="588285"/>
                      <a:pt x="93311" y="636876"/>
                      <a:pt x="11146" y="613984"/>
                    </a:cubicBezTo>
                    <a:lnTo>
                      <a:pt x="0" y="3902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59" name="Gruppo 58">
                <a:extLst>
                  <a:ext uri="{FF2B5EF4-FFF2-40B4-BE49-F238E27FC236}">
                    <a16:creationId xmlns:a16="http://schemas.microsoft.com/office/drawing/2014/main" id="{B25E2E85-5177-3500-5536-852243D9AC44}"/>
                  </a:ext>
                </a:extLst>
              </p:cNvPr>
              <p:cNvGrpSpPr/>
              <p:nvPr/>
            </p:nvGrpSpPr>
            <p:grpSpPr>
              <a:xfrm>
                <a:off x="7519203" y="3305705"/>
                <a:ext cx="1030544" cy="1508774"/>
                <a:chOff x="7519203" y="3480608"/>
                <a:chExt cx="990053" cy="1530515"/>
              </a:xfrm>
            </p:grpSpPr>
            <p:sp>
              <p:nvSpPr>
                <p:cNvPr id="97" name="Trapezio 67">
                  <a:extLst>
                    <a:ext uri="{FF2B5EF4-FFF2-40B4-BE49-F238E27FC236}">
                      <a16:creationId xmlns:a16="http://schemas.microsoft.com/office/drawing/2014/main" id="{03ADF30A-848A-B1B3-BCB0-D2346B4A0FCE}"/>
                    </a:ext>
                  </a:extLst>
                </p:cNvPr>
                <p:cNvSpPr/>
                <p:nvPr/>
              </p:nvSpPr>
              <p:spPr>
                <a:xfrm rot="929617">
                  <a:off x="7519203" y="3480608"/>
                  <a:ext cx="990053" cy="1530515"/>
                </a:xfrm>
                <a:custGeom>
                  <a:avLst/>
                  <a:gdLst>
                    <a:gd name="connsiteX0" fmla="*/ 0 w 1017409"/>
                    <a:gd name="connsiteY0" fmla="*/ 1393390 h 1393390"/>
                    <a:gd name="connsiteX1" fmla="*/ 149671 w 1017409"/>
                    <a:gd name="connsiteY1" fmla="*/ 0 h 1393390"/>
                    <a:gd name="connsiteX2" fmla="*/ 867738 w 1017409"/>
                    <a:gd name="connsiteY2" fmla="*/ 0 h 1393390"/>
                    <a:gd name="connsiteX3" fmla="*/ 1017409 w 1017409"/>
                    <a:gd name="connsiteY3" fmla="*/ 1393390 h 1393390"/>
                    <a:gd name="connsiteX4" fmla="*/ 0 w 1017409"/>
                    <a:gd name="connsiteY4" fmla="*/ 1393390 h 1393390"/>
                    <a:gd name="connsiteX0" fmla="*/ 0 w 961936"/>
                    <a:gd name="connsiteY0" fmla="*/ 1393390 h 1393390"/>
                    <a:gd name="connsiteX1" fmla="*/ 149671 w 961936"/>
                    <a:gd name="connsiteY1" fmla="*/ 0 h 1393390"/>
                    <a:gd name="connsiteX2" fmla="*/ 867738 w 961936"/>
                    <a:gd name="connsiteY2" fmla="*/ 0 h 1393390"/>
                    <a:gd name="connsiteX3" fmla="*/ 961936 w 961936"/>
                    <a:gd name="connsiteY3" fmla="*/ 1392953 h 1393390"/>
                    <a:gd name="connsiteX4" fmla="*/ 0 w 961936"/>
                    <a:gd name="connsiteY4" fmla="*/ 1393390 h 1393390"/>
                    <a:gd name="connsiteX0" fmla="*/ 0 w 990173"/>
                    <a:gd name="connsiteY0" fmla="*/ 1393390 h 1393390"/>
                    <a:gd name="connsiteX1" fmla="*/ 149671 w 990173"/>
                    <a:gd name="connsiteY1" fmla="*/ 0 h 1393390"/>
                    <a:gd name="connsiteX2" fmla="*/ 867738 w 990173"/>
                    <a:gd name="connsiteY2" fmla="*/ 0 h 1393390"/>
                    <a:gd name="connsiteX3" fmla="*/ 961936 w 990173"/>
                    <a:gd name="connsiteY3" fmla="*/ 1392953 h 1393390"/>
                    <a:gd name="connsiteX4" fmla="*/ 0 w 990173"/>
                    <a:gd name="connsiteY4" fmla="*/ 1393390 h 1393390"/>
                    <a:gd name="connsiteX0" fmla="*/ 0 w 990173"/>
                    <a:gd name="connsiteY0" fmla="*/ 1393390 h 1393390"/>
                    <a:gd name="connsiteX1" fmla="*/ 149671 w 990173"/>
                    <a:gd name="connsiteY1" fmla="*/ 0 h 1393390"/>
                    <a:gd name="connsiteX2" fmla="*/ 867738 w 990173"/>
                    <a:gd name="connsiteY2" fmla="*/ 0 h 1393390"/>
                    <a:gd name="connsiteX3" fmla="*/ 961936 w 990173"/>
                    <a:gd name="connsiteY3" fmla="*/ 1392953 h 1393390"/>
                    <a:gd name="connsiteX4" fmla="*/ 0 w 990173"/>
                    <a:gd name="connsiteY4" fmla="*/ 1393390 h 1393390"/>
                    <a:gd name="connsiteX0" fmla="*/ 0 w 990173"/>
                    <a:gd name="connsiteY0" fmla="*/ 1393390 h 1411727"/>
                    <a:gd name="connsiteX1" fmla="*/ 149671 w 990173"/>
                    <a:gd name="connsiteY1" fmla="*/ 0 h 1411727"/>
                    <a:gd name="connsiteX2" fmla="*/ 867738 w 990173"/>
                    <a:gd name="connsiteY2" fmla="*/ 0 h 1411727"/>
                    <a:gd name="connsiteX3" fmla="*/ 961936 w 990173"/>
                    <a:gd name="connsiteY3" fmla="*/ 1392953 h 1411727"/>
                    <a:gd name="connsiteX4" fmla="*/ 0 w 990173"/>
                    <a:gd name="connsiteY4" fmla="*/ 1393390 h 1411727"/>
                    <a:gd name="connsiteX0" fmla="*/ 11176 w 1001349"/>
                    <a:gd name="connsiteY0" fmla="*/ 1393390 h 1411727"/>
                    <a:gd name="connsiteX1" fmla="*/ 160847 w 1001349"/>
                    <a:gd name="connsiteY1" fmla="*/ 0 h 1411727"/>
                    <a:gd name="connsiteX2" fmla="*/ 878914 w 1001349"/>
                    <a:gd name="connsiteY2" fmla="*/ 0 h 1411727"/>
                    <a:gd name="connsiteX3" fmla="*/ 973112 w 1001349"/>
                    <a:gd name="connsiteY3" fmla="*/ 1392953 h 1411727"/>
                    <a:gd name="connsiteX4" fmla="*/ 11176 w 1001349"/>
                    <a:gd name="connsiteY4" fmla="*/ 1393390 h 1411727"/>
                    <a:gd name="connsiteX0" fmla="*/ 13018 w 1003191"/>
                    <a:gd name="connsiteY0" fmla="*/ 1393390 h 1411727"/>
                    <a:gd name="connsiteX1" fmla="*/ 162689 w 1003191"/>
                    <a:gd name="connsiteY1" fmla="*/ 0 h 1411727"/>
                    <a:gd name="connsiteX2" fmla="*/ 880756 w 1003191"/>
                    <a:gd name="connsiteY2" fmla="*/ 0 h 1411727"/>
                    <a:gd name="connsiteX3" fmla="*/ 974954 w 1003191"/>
                    <a:gd name="connsiteY3" fmla="*/ 1392953 h 1411727"/>
                    <a:gd name="connsiteX4" fmla="*/ 13018 w 1003191"/>
                    <a:gd name="connsiteY4" fmla="*/ 1393390 h 1411727"/>
                    <a:gd name="connsiteX0" fmla="*/ 13018 w 996432"/>
                    <a:gd name="connsiteY0" fmla="*/ 1393390 h 1450462"/>
                    <a:gd name="connsiteX1" fmla="*/ 162689 w 996432"/>
                    <a:gd name="connsiteY1" fmla="*/ 0 h 1450462"/>
                    <a:gd name="connsiteX2" fmla="*/ 880756 w 996432"/>
                    <a:gd name="connsiteY2" fmla="*/ 0 h 1450462"/>
                    <a:gd name="connsiteX3" fmla="*/ 967173 w 996432"/>
                    <a:gd name="connsiteY3" fmla="*/ 1450461 h 1450462"/>
                    <a:gd name="connsiteX4" fmla="*/ 13018 w 996432"/>
                    <a:gd name="connsiteY4" fmla="*/ 1393390 h 1450462"/>
                    <a:gd name="connsiteX0" fmla="*/ 12523 w 995937"/>
                    <a:gd name="connsiteY0" fmla="*/ 1393390 h 1450462"/>
                    <a:gd name="connsiteX1" fmla="*/ 162194 w 995937"/>
                    <a:gd name="connsiteY1" fmla="*/ 0 h 1450462"/>
                    <a:gd name="connsiteX2" fmla="*/ 880261 w 995937"/>
                    <a:gd name="connsiteY2" fmla="*/ 0 h 1450462"/>
                    <a:gd name="connsiteX3" fmla="*/ 966678 w 995937"/>
                    <a:gd name="connsiteY3" fmla="*/ 1450461 h 1450462"/>
                    <a:gd name="connsiteX4" fmla="*/ 12523 w 995937"/>
                    <a:gd name="connsiteY4" fmla="*/ 1393390 h 1450462"/>
                    <a:gd name="connsiteX0" fmla="*/ 12523 w 995937"/>
                    <a:gd name="connsiteY0" fmla="*/ 1432747 h 1489819"/>
                    <a:gd name="connsiteX1" fmla="*/ 162194 w 995937"/>
                    <a:gd name="connsiteY1" fmla="*/ 39357 h 1489819"/>
                    <a:gd name="connsiteX2" fmla="*/ 880261 w 995937"/>
                    <a:gd name="connsiteY2" fmla="*/ 39357 h 1489819"/>
                    <a:gd name="connsiteX3" fmla="*/ 966678 w 995937"/>
                    <a:gd name="connsiteY3" fmla="*/ 1489818 h 1489819"/>
                    <a:gd name="connsiteX4" fmla="*/ 12523 w 995937"/>
                    <a:gd name="connsiteY4" fmla="*/ 1432747 h 1489819"/>
                    <a:gd name="connsiteX0" fmla="*/ 12523 w 995937"/>
                    <a:gd name="connsiteY0" fmla="*/ 1432747 h 1518816"/>
                    <a:gd name="connsiteX1" fmla="*/ 162194 w 995937"/>
                    <a:gd name="connsiteY1" fmla="*/ 39357 h 1518816"/>
                    <a:gd name="connsiteX2" fmla="*/ 880261 w 995937"/>
                    <a:gd name="connsiteY2" fmla="*/ 39357 h 1518816"/>
                    <a:gd name="connsiteX3" fmla="*/ 966678 w 995937"/>
                    <a:gd name="connsiteY3" fmla="*/ 1489818 h 1518816"/>
                    <a:gd name="connsiteX4" fmla="*/ 12523 w 995937"/>
                    <a:gd name="connsiteY4" fmla="*/ 1432747 h 1518816"/>
                    <a:gd name="connsiteX0" fmla="*/ 12523 w 995937"/>
                    <a:gd name="connsiteY0" fmla="*/ 1432747 h 1534940"/>
                    <a:gd name="connsiteX1" fmla="*/ 162194 w 995937"/>
                    <a:gd name="connsiteY1" fmla="*/ 39357 h 1534940"/>
                    <a:gd name="connsiteX2" fmla="*/ 880261 w 995937"/>
                    <a:gd name="connsiteY2" fmla="*/ 39357 h 1534940"/>
                    <a:gd name="connsiteX3" fmla="*/ 966678 w 995937"/>
                    <a:gd name="connsiteY3" fmla="*/ 1489818 h 1534940"/>
                    <a:gd name="connsiteX4" fmla="*/ 12523 w 995937"/>
                    <a:gd name="connsiteY4" fmla="*/ 1432747 h 1534940"/>
                    <a:gd name="connsiteX0" fmla="*/ 12523 w 1003560"/>
                    <a:gd name="connsiteY0" fmla="*/ 1428322 h 1530515"/>
                    <a:gd name="connsiteX1" fmla="*/ 162194 w 1003560"/>
                    <a:gd name="connsiteY1" fmla="*/ 34932 h 1530515"/>
                    <a:gd name="connsiteX2" fmla="*/ 925119 w 1003560"/>
                    <a:gd name="connsiteY2" fmla="*/ 54127 h 1530515"/>
                    <a:gd name="connsiteX3" fmla="*/ 966678 w 1003560"/>
                    <a:gd name="connsiteY3" fmla="*/ 1485393 h 1530515"/>
                    <a:gd name="connsiteX4" fmla="*/ 12523 w 1003560"/>
                    <a:gd name="connsiteY4" fmla="*/ 1428322 h 1530515"/>
                    <a:gd name="connsiteX0" fmla="*/ 12523 w 991671"/>
                    <a:gd name="connsiteY0" fmla="*/ 1428322 h 1530515"/>
                    <a:gd name="connsiteX1" fmla="*/ 162194 w 991671"/>
                    <a:gd name="connsiteY1" fmla="*/ 34932 h 1530515"/>
                    <a:gd name="connsiteX2" fmla="*/ 925119 w 991671"/>
                    <a:gd name="connsiteY2" fmla="*/ 54127 h 1530515"/>
                    <a:gd name="connsiteX3" fmla="*/ 966678 w 991671"/>
                    <a:gd name="connsiteY3" fmla="*/ 1485393 h 1530515"/>
                    <a:gd name="connsiteX4" fmla="*/ 12523 w 991671"/>
                    <a:gd name="connsiteY4" fmla="*/ 1428322 h 1530515"/>
                    <a:gd name="connsiteX0" fmla="*/ 12523 w 990053"/>
                    <a:gd name="connsiteY0" fmla="*/ 1428322 h 1530515"/>
                    <a:gd name="connsiteX1" fmla="*/ 162194 w 990053"/>
                    <a:gd name="connsiteY1" fmla="*/ 34932 h 1530515"/>
                    <a:gd name="connsiteX2" fmla="*/ 925119 w 990053"/>
                    <a:gd name="connsiteY2" fmla="*/ 54127 h 1530515"/>
                    <a:gd name="connsiteX3" fmla="*/ 966678 w 990053"/>
                    <a:gd name="connsiteY3" fmla="*/ 1485393 h 1530515"/>
                    <a:gd name="connsiteX4" fmla="*/ 12523 w 990053"/>
                    <a:gd name="connsiteY4" fmla="*/ 1428322 h 1530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0053" h="1530515">
                      <a:moveTo>
                        <a:pt x="12523" y="1428322"/>
                      </a:moveTo>
                      <a:cubicBezTo>
                        <a:pt x="-40980" y="1332536"/>
                        <a:pt x="89837" y="560973"/>
                        <a:pt x="162194" y="34932"/>
                      </a:cubicBezTo>
                      <a:cubicBezTo>
                        <a:pt x="321651" y="-53623"/>
                        <a:pt x="685763" y="54127"/>
                        <a:pt x="925119" y="54127"/>
                      </a:cubicBezTo>
                      <a:cubicBezTo>
                        <a:pt x="850367" y="706018"/>
                        <a:pt x="1057201" y="1090073"/>
                        <a:pt x="966678" y="1485393"/>
                      </a:cubicBezTo>
                      <a:cubicBezTo>
                        <a:pt x="516692" y="1560930"/>
                        <a:pt x="95716" y="1541443"/>
                        <a:pt x="12523" y="1428322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8" name="Rettangolo 51">
                  <a:extLst>
                    <a:ext uri="{FF2B5EF4-FFF2-40B4-BE49-F238E27FC236}">
                      <a16:creationId xmlns:a16="http://schemas.microsoft.com/office/drawing/2014/main" id="{CA8D17E5-319A-A967-D6A5-26BC2EB013FB}"/>
                    </a:ext>
                  </a:extLst>
                </p:cNvPr>
                <p:cNvSpPr/>
                <p:nvPr/>
              </p:nvSpPr>
              <p:spPr>
                <a:xfrm rot="975309">
                  <a:off x="7836195" y="3544231"/>
                  <a:ext cx="629296" cy="743701"/>
                </a:xfrm>
                <a:custGeom>
                  <a:avLst/>
                  <a:gdLst>
                    <a:gd name="connsiteX0" fmla="*/ 0 w 616619"/>
                    <a:gd name="connsiteY0" fmla="*/ 0 h 621814"/>
                    <a:gd name="connsiteX1" fmla="*/ 616619 w 616619"/>
                    <a:gd name="connsiteY1" fmla="*/ 0 h 621814"/>
                    <a:gd name="connsiteX2" fmla="*/ 616619 w 616619"/>
                    <a:gd name="connsiteY2" fmla="*/ 621814 h 621814"/>
                    <a:gd name="connsiteX3" fmla="*/ 0 w 616619"/>
                    <a:gd name="connsiteY3" fmla="*/ 621814 h 621814"/>
                    <a:gd name="connsiteX4" fmla="*/ 0 w 616619"/>
                    <a:gd name="connsiteY4" fmla="*/ 0 h 621814"/>
                    <a:gd name="connsiteX0" fmla="*/ 0 w 616619"/>
                    <a:gd name="connsiteY0" fmla="*/ 0 h 688563"/>
                    <a:gd name="connsiteX1" fmla="*/ 616619 w 616619"/>
                    <a:gd name="connsiteY1" fmla="*/ 0 h 688563"/>
                    <a:gd name="connsiteX2" fmla="*/ 616619 w 616619"/>
                    <a:gd name="connsiteY2" fmla="*/ 621814 h 688563"/>
                    <a:gd name="connsiteX3" fmla="*/ 0 w 616619"/>
                    <a:gd name="connsiteY3" fmla="*/ 621814 h 688563"/>
                    <a:gd name="connsiteX4" fmla="*/ 0 w 616619"/>
                    <a:gd name="connsiteY4" fmla="*/ 0 h 688563"/>
                    <a:gd name="connsiteX0" fmla="*/ 0 w 616619"/>
                    <a:gd name="connsiteY0" fmla="*/ 0 h 708755"/>
                    <a:gd name="connsiteX1" fmla="*/ 616619 w 616619"/>
                    <a:gd name="connsiteY1" fmla="*/ 0 h 708755"/>
                    <a:gd name="connsiteX2" fmla="*/ 616619 w 616619"/>
                    <a:gd name="connsiteY2" fmla="*/ 621814 h 708755"/>
                    <a:gd name="connsiteX3" fmla="*/ 0 w 616619"/>
                    <a:gd name="connsiteY3" fmla="*/ 621814 h 708755"/>
                    <a:gd name="connsiteX4" fmla="*/ 0 w 616619"/>
                    <a:gd name="connsiteY4" fmla="*/ 0 h 708755"/>
                    <a:gd name="connsiteX0" fmla="*/ 0 w 616619"/>
                    <a:gd name="connsiteY0" fmla="*/ 0 h 711984"/>
                    <a:gd name="connsiteX1" fmla="*/ 616619 w 616619"/>
                    <a:gd name="connsiteY1" fmla="*/ 0 h 711984"/>
                    <a:gd name="connsiteX2" fmla="*/ 616619 w 616619"/>
                    <a:gd name="connsiteY2" fmla="*/ 621814 h 711984"/>
                    <a:gd name="connsiteX3" fmla="*/ 0 w 616619"/>
                    <a:gd name="connsiteY3" fmla="*/ 621814 h 711984"/>
                    <a:gd name="connsiteX4" fmla="*/ 0 w 616619"/>
                    <a:gd name="connsiteY4" fmla="*/ 0 h 711984"/>
                    <a:gd name="connsiteX0" fmla="*/ 0 w 616619"/>
                    <a:gd name="connsiteY0" fmla="*/ 0 h 712500"/>
                    <a:gd name="connsiteX1" fmla="*/ 616619 w 616619"/>
                    <a:gd name="connsiteY1" fmla="*/ 0 h 712500"/>
                    <a:gd name="connsiteX2" fmla="*/ 616619 w 616619"/>
                    <a:gd name="connsiteY2" fmla="*/ 621814 h 712500"/>
                    <a:gd name="connsiteX3" fmla="*/ 0 w 616619"/>
                    <a:gd name="connsiteY3" fmla="*/ 621814 h 712500"/>
                    <a:gd name="connsiteX4" fmla="*/ 0 w 616619"/>
                    <a:gd name="connsiteY4" fmla="*/ 0 h 712500"/>
                    <a:gd name="connsiteX0" fmla="*/ 0 w 630030"/>
                    <a:gd name="connsiteY0" fmla="*/ 0 h 712500"/>
                    <a:gd name="connsiteX1" fmla="*/ 630030 w 630030"/>
                    <a:gd name="connsiteY1" fmla="*/ 2440 h 712500"/>
                    <a:gd name="connsiteX2" fmla="*/ 616619 w 630030"/>
                    <a:gd name="connsiteY2" fmla="*/ 621814 h 712500"/>
                    <a:gd name="connsiteX3" fmla="*/ 0 w 630030"/>
                    <a:gd name="connsiteY3" fmla="*/ 621814 h 712500"/>
                    <a:gd name="connsiteX4" fmla="*/ 0 w 630030"/>
                    <a:gd name="connsiteY4" fmla="*/ 0 h 712500"/>
                    <a:gd name="connsiteX0" fmla="*/ 0 w 616619"/>
                    <a:gd name="connsiteY0" fmla="*/ 0 h 712500"/>
                    <a:gd name="connsiteX1" fmla="*/ 583210 w 616619"/>
                    <a:gd name="connsiteY1" fmla="*/ 16091 h 712500"/>
                    <a:gd name="connsiteX2" fmla="*/ 616619 w 616619"/>
                    <a:gd name="connsiteY2" fmla="*/ 621814 h 712500"/>
                    <a:gd name="connsiteX3" fmla="*/ 0 w 616619"/>
                    <a:gd name="connsiteY3" fmla="*/ 621814 h 712500"/>
                    <a:gd name="connsiteX4" fmla="*/ 0 w 616619"/>
                    <a:gd name="connsiteY4" fmla="*/ 0 h 712500"/>
                    <a:gd name="connsiteX0" fmla="*/ 0 w 629296"/>
                    <a:gd name="connsiteY0" fmla="*/ 0 h 712500"/>
                    <a:gd name="connsiteX1" fmla="*/ 629296 w 629296"/>
                    <a:gd name="connsiteY1" fmla="*/ 21703 h 712500"/>
                    <a:gd name="connsiteX2" fmla="*/ 616619 w 629296"/>
                    <a:gd name="connsiteY2" fmla="*/ 621814 h 712500"/>
                    <a:gd name="connsiteX3" fmla="*/ 0 w 629296"/>
                    <a:gd name="connsiteY3" fmla="*/ 621814 h 712500"/>
                    <a:gd name="connsiteX4" fmla="*/ 0 w 629296"/>
                    <a:gd name="connsiteY4" fmla="*/ 0 h 712500"/>
                    <a:gd name="connsiteX0" fmla="*/ 0 w 629296"/>
                    <a:gd name="connsiteY0" fmla="*/ 11210 h 723710"/>
                    <a:gd name="connsiteX1" fmla="*/ 629296 w 629296"/>
                    <a:gd name="connsiteY1" fmla="*/ 32913 h 723710"/>
                    <a:gd name="connsiteX2" fmla="*/ 616619 w 629296"/>
                    <a:gd name="connsiteY2" fmla="*/ 633024 h 723710"/>
                    <a:gd name="connsiteX3" fmla="*/ 0 w 629296"/>
                    <a:gd name="connsiteY3" fmla="*/ 633024 h 723710"/>
                    <a:gd name="connsiteX4" fmla="*/ 0 w 629296"/>
                    <a:gd name="connsiteY4" fmla="*/ 11210 h 723710"/>
                    <a:gd name="connsiteX0" fmla="*/ 0 w 629296"/>
                    <a:gd name="connsiteY0" fmla="*/ 31201 h 743701"/>
                    <a:gd name="connsiteX1" fmla="*/ 629296 w 629296"/>
                    <a:gd name="connsiteY1" fmla="*/ 52904 h 743701"/>
                    <a:gd name="connsiteX2" fmla="*/ 616619 w 629296"/>
                    <a:gd name="connsiteY2" fmla="*/ 653015 h 743701"/>
                    <a:gd name="connsiteX3" fmla="*/ 0 w 629296"/>
                    <a:gd name="connsiteY3" fmla="*/ 653015 h 743701"/>
                    <a:gd name="connsiteX4" fmla="*/ 0 w 629296"/>
                    <a:gd name="connsiteY4" fmla="*/ 31201 h 743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9296" h="743701">
                      <a:moveTo>
                        <a:pt x="0" y="31201"/>
                      </a:moveTo>
                      <a:cubicBezTo>
                        <a:pt x="200260" y="-15942"/>
                        <a:pt x="415878" y="-10414"/>
                        <a:pt x="629296" y="52904"/>
                      </a:cubicBezTo>
                      <a:lnTo>
                        <a:pt x="616619" y="653015"/>
                      </a:lnTo>
                      <a:cubicBezTo>
                        <a:pt x="436182" y="804442"/>
                        <a:pt x="84588" y="739080"/>
                        <a:pt x="0" y="653015"/>
                      </a:cubicBezTo>
                      <a:lnTo>
                        <a:pt x="0" y="31201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9" name="Rettangolo con angoli arrotondati 98">
                  <a:extLst>
                    <a:ext uri="{FF2B5EF4-FFF2-40B4-BE49-F238E27FC236}">
                      <a16:creationId xmlns:a16="http://schemas.microsoft.com/office/drawing/2014/main" id="{A8308700-DCB1-4694-AABA-61EF0E9801D3}"/>
                    </a:ext>
                  </a:extLst>
                </p:cNvPr>
                <p:cNvSpPr/>
                <p:nvPr/>
              </p:nvSpPr>
              <p:spPr>
                <a:xfrm rot="932484">
                  <a:off x="7878799" y="3516627"/>
                  <a:ext cx="180607" cy="471634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00" name="Rettangolo con angoli arrotondati 99">
                  <a:extLst>
                    <a:ext uri="{FF2B5EF4-FFF2-40B4-BE49-F238E27FC236}">
                      <a16:creationId xmlns:a16="http://schemas.microsoft.com/office/drawing/2014/main" id="{D78F488C-12AD-5BCD-7C15-2E1F989EEFBB}"/>
                    </a:ext>
                  </a:extLst>
                </p:cNvPr>
                <p:cNvSpPr/>
                <p:nvPr/>
              </p:nvSpPr>
              <p:spPr>
                <a:xfrm rot="1190323">
                  <a:off x="8303944" y="3644241"/>
                  <a:ext cx="180607" cy="471634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60" name="Gruppo 59">
                <a:extLst>
                  <a:ext uri="{FF2B5EF4-FFF2-40B4-BE49-F238E27FC236}">
                    <a16:creationId xmlns:a16="http://schemas.microsoft.com/office/drawing/2014/main" id="{7B54AD70-4D48-ADB1-E4F5-61D40A6D6B48}"/>
                  </a:ext>
                </a:extLst>
              </p:cNvPr>
              <p:cNvGrpSpPr/>
              <p:nvPr/>
            </p:nvGrpSpPr>
            <p:grpSpPr>
              <a:xfrm>
                <a:off x="8041251" y="2928707"/>
                <a:ext cx="1512717" cy="787636"/>
                <a:chOff x="8041251" y="3114001"/>
                <a:chExt cx="1453281" cy="798986"/>
              </a:xfrm>
            </p:grpSpPr>
            <p:grpSp>
              <p:nvGrpSpPr>
                <p:cNvPr id="90" name="Gruppo 89">
                  <a:extLst>
                    <a:ext uri="{FF2B5EF4-FFF2-40B4-BE49-F238E27FC236}">
                      <a16:creationId xmlns:a16="http://schemas.microsoft.com/office/drawing/2014/main" id="{C34A4A89-390A-7E9A-F94B-42EB6AAE2AE9}"/>
                    </a:ext>
                  </a:extLst>
                </p:cNvPr>
                <p:cNvGrpSpPr/>
                <p:nvPr/>
              </p:nvGrpSpPr>
              <p:grpSpPr>
                <a:xfrm>
                  <a:off x="8041251" y="3281209"/>
                  <a:ext cx="480577" cy="631778"/>
                  <a:chOff x="8017161" y="3295527"/>
                  <a:chExt cx="480577" cy="631778"/>
                </a:xfrm>
              </p:grpSpPr>
              <p:sp>
                <p:nvSpPr>
                  <p:cNvPr id="95" name="Trapezio 49">
                    <a:extLst>
                      <a:ext uri="{FF2B5EF4-FFF2-40B4-BE49-F238E27FC236}">
                        <a16:creationId xmlns:a16="http://schemas.microsoft.com/office/drawing/2014/main" id="{422C6DD5-BD63-357E-2F1A-B5FA44F7F713}"/>
                      </a:ext>
                    </a:extLst>
                  </p:cNvPr>
                  <p:cNvSpPr/>
                  <p:nvPr/>
                </p:nvSpPr>
                <p:spPr>
                  <a:xfrm rot="11738135">
                    <a:off x="8017161" y="3295527"/>
                    <a:ext cx="480577" cy="468662"/>
                  </a:xfrm>
                  <a:custGeom>
                    <a:avLst/>
                    <a:gdLst>
                      <a:gd name="connsiteX0" fmla="*/ 0 w 321145"/>
                      <a:gd name="connsiteY0" fmla="*/ 361419 h 361419"/>
                      <a:gd name="connsiteX1" fmla="*/ 80286 w 321145"/>
                      <a:gd name="connsiteY1" fmla="*/ 0 h 361419"/>
                      <a:gd name="connsiteX2" fmla="*/ 240859 w 321145"/>
                      <a:gd name="connsiteY2" fmla="*/ 0 h 361419"/>
                      <a:gd name="connsiteX3" fmla="*/ 321145 w 321145"/>
                      <a:gd name="connsiteY3" fmla="*/ 361419 h 361419"/>
                      <a:gd name="connsiteX4" fmla="*/ 0 w 321145"/>
                      <a:gd name="connsiteY4" fmla="*/ 361419 h 361419"/>
                      <a:gd name="connsiteX0" fmla="*/ 0 w 321145"/>
                      <a:gd name="connsiteY0" fmla="*/ 361419 h 412763"/>
                      <a:gd name="connsiteX1" fmla="*/ 80286 w 321145"/>
                      <a:gd name="connsiteY1" fmla="*/ 0 h 412763"/>
                      <a:gd name="connsiteX2" fmla="*/ 240859 w 321145"/>
                      <a:gd name="connsiteY2" fmla="*/ 0 h 412763"/>
                      <a:gd name="connsiteX3" fmla="*/ 321145 w 321145"/>
                      <a:gd name="connsiteY3" fmla="*/ 361419 h 412763"/>
                      <a:gd name="connsiteX4" fmla="*/ 0 w 321145"/>
                      <a:gd name="connsiteY4" fmla="*/ 361419 h 41276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81953"/>
                      <a:gd name="connsiteY0" fmla="*/ 302475 h 416714"/>
                      <a:gd name="connsiteX1" fmla="*/ 141094 w 381953"/>
                      <a:gd name="connsiteY1" fmla="*/ 0 h 416714"/>
                      <a:gd name="connsiteX2" fmla="*/ 301667 w 381953"/>
                      <a:gd name="connsiteY2" fmla="*/ 0 h 416714"/>
                      <a:gd name="connsiteX3" fmla="*/ 381953 w 381953"/>
                      <a:gd name="connsiteY3" fmla="*/ 361419 h 416714"/>
                      <a:gd name="connsiteX4" fmla="*/ 0 w 381953"/>
                      <a:gd name="connsiteY4" fmla="*/ 302475 h 416714"/>
                      <a:gd name="connsiteX0" fmla="*/ 0 w 433414"/>
                      <a:gd name="connsiteY0" fmla="*/ 302475 h 404427"/>
                      <a:gd name="connsiteX1" fmla="*/ 141094 w 433414"/>
                      <a:gd name="connsiteY1" fmla="*/ 0 h 404427"/>
                      <a:gd name="connsiteX2" fmla="*/ 301667 w 433414"/>
                      <a:gd name="connsiteY2" fmla="*/ 0 h 404427"/>
                      <a:gd name="connsiteX3" fmla="*/ 433414 w 433414"/>
                      <a:gd name="connsiteY3" fmla="*/ 342175 h 404427"/>
                      <a:gd name="connsiteX4" fmla="*/ 0 w 433414"/>
                      <a:gd name="connsiteY4" fmla="*/ 302475 h 404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3414" h="404427">
                        <a:moveTo>
                          <a:pt x="0" y="302475"/>
                        </a:moveTo>
                        <a:cubicBezTo>
                          <a:pt x="179855" y="208788"/>
                          <a:pt x="209883" y="258317"/>
                          <a:pt x="141094" y="0"/>
                        </a:cubicBezTo>
                        <a:lnTo>
                          <a:pt x="301667" y="0"/>
                        </a:lnTo>
                        <a:cubicBezTo>
                          <a:pt x="328429" y="120473"/>
                          <a:pt x="302166" y="187642"/>
                          <a:pt x="433414" y="342175"/>
                        </a:cubicBezTo>
                        <a:cubicBezTo>
                          <a:pt x="335043" y="441031"/>
                          <a:pt x="101399" y="418000"/>
                          <a:pt x="0" y="302475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96" name="Ovale 95">
                    <a:extLst>
                      <a:ext uri="{FF2B5EF4-FFF2-40B4-BE49-F238E27FC236}">
                        <a16:creationId xmlns:a16="http://schemas.microsoft.com/office/drawing/2014/main" id="{23BCDE3D-501E-38AF-5BD6-AD355B119194}"/>
                      </a:ext>
                    </a:extLst>
                  </p:cNvPr>
                  <p:cNvSpPr/>
                  <p:nvPr/>
                </p:nvSpPr>
                <p:spPr>
                  <a:xfrm>
                    <a:off x="8030019" y="3658676"/>
                    <a:ext cx="268224" cy="268629"/>
                  </a:xfrm>
                  <a:prstGeom prst="ellipse">
                    <a:avLst/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grpSp>
              <p:nvGrpSpPr>
                <p:cNvPr id="91" name="Gruppo 90">
                  <a:extLst>
                    <a:ext uri="{FF2B5EF4-FFF2-40B4-BE49-F238E27FC236}">
                      <a16:creationId xmlns:a16="http://schemas.microsoft.com/office/drawing/2014/main" id="{74CCF38D-B254-9FF1-5B0B-6D99E149D557}"/>
                    </a:ext>
                  </a:extLst>
                </p:cNvPr>
                <p:cNvGrpSpPr/>
                <p:nvPr/>
              </p:nvGrpSpPr>
              <p:grpSpPr>
                <a:xfrm>
                  <a:off x="8992065" y="3239791"/>
                  <a:ext cx="502467" cy="641469"/>
                  <a:chOff x="8992065" y="3239791"/>
                  <a:chExt cx="502467" cy="641469"/>
                </a:xfrm>
              </p:grpSpPr>
              <p:sp>
                <p:nvSpPr>
                  <p:cNvPr id="93" name="Trapezio 49">
                    <a:extLst>
                      <a:ext uri="{FF2B5EF4-FFF2-40B4-BE49-F238E27FC236}">
                        <a16:creationId xmlns:a16="http://schemas.microsoft.com/office/drawing/2014/main" id="{8D054308-C238-3C55-361C-059C4F1CBE27}"/>
                      </a:ext>
                    </a:extLst>
                  </p:cNvPr>
                  <p:cNvSpPr/>
                  <p:nvPr/>
                </p:nvSpPr>
                <p:spPr>
                  <a:xfrm rot="9729401" flipH="1">
                    <a:off x="8992065" y="3239791"/>
                    <a:ext cx="502467" cy="507508"/>
                  </a:xfrm>
                  <a:custGeom>
                    <a:avLst/>
                    <a:gdLst>
                      <a:gd name="connsiteX0" fmla="*/ 0 w 321145"/>
                      <a:gd name="connsiteY0" fmla="*/ 361419 h 361419"/>
                      <a:gd name="connsiteX1" fmla="*/ 80286 w 321145"/>
                      <a:gd name="connsiteY1" fmla="*/ 0 h 361419"/>
                      <a:gd name="connsiteX2" fmla="*/ 240859 w 321145"/>
                      <a:gd name="connsiteY2" fmla="*/ 0 h 361419"/>
                      <a:gd name="connsiteX3" fmla="*/ 321145 w 321145"/>
                      <a:gd name="connsiteY3" fmla="*/ 361419 h 361419"/>
                      <a:gd name="connsiteX4" fmla="*/ 0 w 321145"/>
                      <a:gd name="connsiteY4" fmla="*/ 361419 h 361419"/>
                      <a:gd name="connsiteX0" fmla="*/ 0 w 321145"/>
                      <a:gd name="connsiteY0" fmla="*/ 361419 h 412763"/>
                      <a:gd name="connsiteX1" fmla="*/ 80286 w 321145"/>
                      <a:gd name="connsiteY1" fmla="*/ 0 h 412763"/>
                      <a:gd name="connsiteX2" fmla="*/ 240859 w 321145"/>
                      <a:gd name="connsiteY2" fmla="*/ 0 h 412763"/>
                      <a:gd name="connsiteX3" fmla="*/ 321145 w 321145"/>
                      <a:gd name="connsiteY3" fmla="*/ 361419 h 412763"/>
                      <a:gd name="connsiteX4" fmla="*/ 0 w 321145"/>
                      <a:gd name="connsiteY4" fmla="*/ 361419 h 41276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81953"/>
                      <a:gd name="connsiteY0" fmla="*/ 302475 h 416714"/>
                      <a:gd name="connsiteX1" fmla="*/ 141094 w 381953"/>
                      <a:gd name="connsiteY1" fmla="*/ 0 h 416714"/>
                      <a:gd name="connsiteX2" fmla="*/ 301667 w 381953"/>
                      <a:gd name="connsiteY2" fmla="*/ 0 h 416714"/>
                      <a:gd name="connsiteX3" fmla="*/ 381953 w 381953"/>
                      <a:gd name="connsiteY3" fmla="*/ 361419 h 416714"/>
                      <a:gd name="connsiteX4" fmla="*/ 0 w 381953"/>
                      <a:gd name="connsiteY4" fmla="*/ 302475 h 416714"/>
                      <a:gd name="connsiteX0" fmla="*/ 0 w 433414"/>
                      <a:gd name="connsiteY0" fmla="*/ 302475 h 404427"/>
                      <a:gd name="connsiteX1" fmla="*/ 141094 w 433414"/>
                      <a:gd name="connsiteY1" fmla="*/ 0 h 404427"/>
                      <a:gd name="connsiteX2" fmla="*/ 301667 w 433414"/>
                      <a:gd name="connsiteY2" fmla="*/ 0 h 404427"/>
                      <a:gd name="connsiteX3" fmla="*/ 433414 w 433414"/>
                      <a:gd name="connsiteY3" fmla="*/ 342175 h 404427"/>
                      <a:gd name="connsiteX4" fmla="*/ 0 w 433414"/>
                      <a:gd name="connsiteY4" fmla="*/ 302475 h 404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3414" h="404427">
                        <a:moveTo>
                          <a:pt x="0" y="302475"/>
                        </a:moveTo>
                        <a:cubicBezTo>
                          <a:pt x="179855" y="208788"/>
                          <a:pt x="209883" y="258317"/>
                          <a:pt x="141094" y="0"/>
                        </a:cubicBezTo>
                        <a:lnTo>
                          <a:pt x="301667" y="0"/>
                        </a:lnTo>
                        <a:cubicBezTo>
                          <a:pt x="328429" y="120473"/>
                          <a:pt x="302166" y="187642"/>
                          <a:pt x="433414" y="342175"/>
                        </a:cubicBezTo>
                        <a:cubicBezTo>
                          <a:pt x="335043" y="441031"/>
                          <a:pt x="101399" y="418000"/>
                          <a:pt x="0" y="302475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94" name="Ovale 93">
                    <a:extLst>
                      <a:ext uri="{FF2B5EF4-FFF2-40B4-BE49-F238E27FC236}">
                        <a16:creationId xmlns:a16="http://schemas.microsoft.com/office/drawing/2014/main" id="{C9139A1A-0DF5-4446-B90A-CB54231C9B42}"/>
                      </a:ext>
                    </a:extLst>
                  </p:cNvPr>
                  <p:cNvSpPr/>
                  <p:nvPr/>
                </p:nvSpPr>
                <p:spPr>
                  <a:xfrm>
                    <a:off x="9207716" y="3612631"/>
                    <a:ext cx="268224" cy="268629"/>
                  </a:xfrm>
                  <a:prstGeom prst="ellipse">
                    <a:avLst/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92" name="Esagono 45">
                  <a:extLst>
                    <a:ext uri="{FF2B5EF4-FFF2-40B4-BE49-F238E27FC236}">
                      <a16:creationId xmlns:a16="http://schemas.microsoft.com/office/drawing/2014/main" id="{DF63A484-F6F0-B3D3-87F5-25A78E661AFA}"/>
                    </a:ext>
                  </a:extLst>
                </p:cNvPr>
                <p:cNvSpPr/>
                <p:nvPr/>
              </p:nvSpPr>
              <p:spPr>
                <a:xfrm>
                  <a:off x="8240379" y="3114001"/>
                  <a:ext cx="997854" cy="678990"/>
                </a:xfrm>
                <a:custGeom>
                  <a:avLst/>
                  <a:gdLst>
                    <a:gd name="connsiteX0" fmla="*/ 0 w 880368"/>
                    <a:gd name="connsiteY0" fmla="*/ 414515 h 829030"/>
                    <a:gd name="connsiteX1" fmla="*/ 207258 w 880368"/>
                    <a:gd name="connsiteY1" fmla="*/ 0 h 829030"/>
                    <a:gd name="connsiteX2" fmla="*/ 673111 w 880368"/>
                    <a:gd name="connsiteY2" fmla="*/ 0 h 829030"/>
                    <a:gd name="connsiteX3" fmla="*/ 880368 w 880368"/>
                    <a:gd name="connsiteY3" fmla="*/ 414515 h 829030"/>
                    <a:gd name="connsiteX4" fmla="*/ 673111 w 880368"/>
                    <a:gd name="connsiteY4" fmla="*/ 829030 h 829030"/>
                    <a:gd name="connsiteX5" fmla="*/ 207258 w 880368"/>
                    <a:gd name="connsiteY5" fmla="*/ 829030 h 829030"/>
                    <a:gd name="connsiteX6" fmla="*/ 0 w 880368"/>
                    <a:gd name="connsiteY6" fmla="*/ 414515 h 829030"/>
                    <a:gd name="connsiteX0" fmla="*/ 0 w 886471"/>
                    <a:gd name="connsiteY0" fmla="*/ 414515 h 829030"/>
                    <a:gd name="connsiteX1" fmla="*/ 207258 w 886471"/>
                    <a:gd name="connsiteY1" fmla="*/ 0 h 829030"/>
                    <a:gd name="connsiteX2" fmla="*/ 886471 w 886471"/>
                    <a:gd name="connsiteY2" fmla="*/ 251460 h 829030"/>
                    <a:gd name="connsiteX3" fmla="*/ 880368 w 886471"/>
                    <a:gd name="connsiteY3" fmla="*/ 414515 h 829030"/>
                    <a:gd name="connsiteX4" fmla="*/ 673111 w 886471"/>
                    <a:gd name="connsiteY4" fmla="*/ 829030 h 829030"/>
                    <a:gd name="connsiteX5" fmla="*/ 207258 w 886471"/>
                    <a:gd name="connsiteY5" fmla="*/ 829030 h 829030"/>
                    <a:gd name="connsiteX6" fmla="*/ 0 w 886471"/>
                    <a:gd name="connsiteY6" fmla="*/ 414515 h 829030"/>
                    <a:gd name="connsiteX0" fmla="*/ 0 w 886471"/>
                    <a:gd name="connsiteY0" fmla="*/ 163055 h 577570"/>
                    <a:gd name="connsiteX1" fmla="*/ 9138 w 886471"/>
                    <a:gd name="connsiteY1" fmla="*/ 15240 h 577570"/>
                    <a:gd name="connsiteX2" fmla="*/ 886471 w 886471"/>
                    <a:gd name="connsiteY2" fmla="*/ 0 h 577570"/>
                    <a:gd name="connsiteX3" fmla="*/ 880368 w 886471"/>
                    <a:gd name="connsiteY3" fmla="*/ 163055 h 577570"/>
                    <a:gd name="connsiteX4" fmla="*/ 673111 w 886471"/>
                    <a:gd name="connsiteY4" fmla="*/ 577570 h 577570"/>
                    <a:gd name="connsiteX5" fmla="*/ 207258 w 886471"/>
                    <a:gd name="connsiteY5" fmla="*/ 577570 h 577570"/>
                    <a:gd name="connsiteX6" fmla="*/ 0 w 886471"/>
                    <a:gd name="connsiteY6" fmla="*/ 163055 h 577570"/>
                    <a:gd name="connsiteX0" fmla="*/ 0 w 886471"/>
                    <a:gd name="connsiteY0" fmla="*/ 163055 h 585190"/>
                    <a:gd name="connsiteX1" fmla="*/ 9138 w 886471"/>
                    <a:gd name="connsiteY1" fmla="*/ 15240 h 585190"/>
                    <a:gd name="connsiteX2" fmla="*/ 886471 w 886471"/>
                    <a:gd name="connsiteY2" fmla="*/ 0 h 585190"/>
                    <a:gd name="connsiteX3" fmla="*/ 880368 w 886471"/>
                    <a:gd name="connsiteY3" fmla="*/ 163055 h 585190"/>
                    <a:gd name="connsiteX4" fmla="*/ 673111 w 886471"/>
                    <a:gd name="connsiteY4" fmla="*/ 577570 h 585190"/>
                    <a:gd name="connsiteX5" fmla="*/ 367278 w 886471"/>
                    <a:gd name="connsiteY5" fmla="*/ 585190 h 585190"/>
                    <a:gd name="connsiteX6" fmla="*/ 0 w 886471"/>
                    <a:gd name="connsiteY6" fmla="*/ 163055 h 585190"/>
                    <a:gd name="connsiteX0" fmla="*/ 0 w 886471"/>
                    <a:gd name="connsiteY0" fmla="*/ 163055 h 585190"/>
                    <a:gd name="connsiteX1" fmla="*/ 9138 w 886471"/>
                    <a:gd name="connsiteY1" fmla="*/ 15240 h 585190"/>
                    <a:gd name="connsiteX2" fmla="*/ 886471 w 886471"/>
                    <a:gd name="connsiteY2" fmla="*/ 0 h 585190"/>
                    <a:gd name="connsiteX3" fmla="*/ 880368 w 886471"/>
                    <a:gd name="connsiteY3" fmla="*/ 163055 h 585190"/>
                    <a:gd name="connsiteX4" fmla="*/ 528331 w 886471"/>
                    <a:gd name="connsiteY4" fmla="*/ 585190 h 585190"/>
                    <a:gd name="connsiteX5" fmla="*/ 367278 w 886471"/>
                    <a:gd name="connsiteY5" fmla="*/ 585190 h 585190"/>
                    <a:gd name="connsiteX6" fmla="*/ 0 w 886471"/>
                    <a:gd name="connsiteY6" fmla="*/ 163055 h 585190"/>
                    <a:gd name="connsiteX0" fmla="*/ 0 w 886471"/>
                    <a:gd name="connsiteY0" fmla="*/ 163055 h 585190"/>
                    <a:gd name="connsiteX1" fmla="*/ 9138 w 886471"/>
                    <a:gd name="connsiteY1" fmla="*/ 15240 h 585190"/>
                    <a:gd name="connsiteX2" fmla="*/ 886471 w 886471"/>
                    <a:gd name="connsiteY2" fmla="*/ 0 h 585190"/>
                    <a:gd name="connsiteX3" fmla="*/ 880368 w 886471"/>
                    <a:gd name="connsiteY3" fmla="*/ 163055 h 585190"/>
                    <a:gd name="connsiteX4" fmla="*/ 528331 w 886471"/>
                    <a:gd name="connsiteY4" fmla="*/ 585190 h 585190"/>
                    <a:gd name="connsiteX5" fmla="*/ 367278 w 886471"/>
                    <a:gd name="connsiteY5" fmla="*/ 585190 h 585190"/>
                    <a:gd name="connsiteX6" fmla="*/ 0 w 886471"/>
                    <a:gd name="connsiteY6" fmla="*/ 163055 h 585190"/>
                    <a:gd name="connsiteX0" fmla="*/ 0 w 886471"/>
                    <a:gd name="connsiteY0" fmla="*/ 163055 h 585190"/>
                    <a:gd name="connsiteX1" fmla="*/ 9138 w 886471"/>
                    <a:gd name="connsiteY1" fmla="*/ 15240 h 585190"/>
                    <a:gd name="connsiteX2" fmla="*/ 886471 w 886471"/>
                    <a:gd name="connsiteY2" fmla="*/ 0 h 585190"/>
                    <a:gd name="connsiteX3" fmla="*/ 880368 w 886471"/>
                    <a:gd name="connsiteY3" fmla="*/ 163055 h 585190"/>
                    <a:gd name="connsiteX4" fmla="*/ 528331 w 886471"/>
                    <a:gd name="connsiteY4" fmla="*/ 585190 h 585190"/>
                    <a:gd name="connsiteX5" fmla="*/ 367278 w 886471"/>
                    <a:gd name="connsiteY5" fmla="*/ 585190 h 585190"/>
                    <a:gd name="connsiteX6" fmla="*/ 0 w 886471"/>
                    <a:gd name="connsiteY6" fmla="*/ 163055 h 585190"/>
                    <a:gd name="connsiteX0" fmla="*/ 0 w 886471"/>
                    <a:gd name="connsiteY0" fmla="*/ 163055 h 585190"/>
                    <a:gd name="connsiteX1" fmla="*/ 9138 w 886471"/>
                    <a:gd name="connsiteY1" fmla="*/ 15240 h 585190"/>
                    <a:gd name="connsiteX2" fmla="*/ 886471 w 886471"/>
                    <a:gd name="connsiteY2" fmla="*/ 0 h 585190"/>
                    <a:gd name="connsiteX3" fmla="*/ 880368 w 886471"/>
                    <a:gd name="connsiteY3" fmla="*/ 163055 h 585190"/>
                    <a:gd name="connsiteX4" fmla="*/ 528331 w 886471"/>
                    <a:gd name="connsiteY4" fmla="*/ 585190 h 585190"/>
                    <a:gd name="connsiteX5" fmla="*/ 367278 w 886471"/>
                    <a:gd name="connsiteY5" fmla="*/ 585190 h 585190"/>
                    <a:gd name="connsiteX6" fmla="*/ 0 w 886471"/>
                    <a:gd name="connsiteY6" fmla="*/ 163055 h 585190"/>
                    <a:gd name="connsiteX0" fmla="*/ 0 w 886471"/>
                    <a:gd name="connsiteY0" fmla="*/ 163055 h 585190"/>
                    <a:gd name="connsiteX1" fmla="*/ 9138 w 886471"/>
                    <a:gd name="connsiteY1" fmla="*/ 15240 h 585190"/>
                    <a:gd name="connsiteX2" fmla="*/ 886471 w 886471"/>
                    <a:gd name="connsiteY2" fmla="*/ 0 h 585190"/>
                    <a:gd name="connsiteX3" fmla="*/ 880368 w 886471"/>
                    <a:gd name="connsiteY3" fmla="*/ 163055 h 585190"/>
                    <a:gd name="connsiteX4" fmla="*/ 528331 w 886471"/>
                    <a:gd name="connsiteY4" fmla="*/ 585190 h 585190"/>
                    <a:gd name="connsiteX5" fmla="*/ 367278 w 886471"/>
                    <a:gd name="connsiteY5" fmla="*/ 585190 h 585190"/>
                    <a:gd name="connsiteX6" fmla="*/ 0 w 886471"/>
                    <a:gd name="connsiteY6" fmla="*/ 163055 h 585190"/>
                    <a:gd name="connsiteX0" fmla="*/ 0 w 886471"/>
                    <a:gd name="connsiteY0" fmla="*/ 163055 h 585190"/>
                    <a:gd name="connsiteX1" fmla="*/ 9138 w 886471"/>
                    <a:gd name="connsiteY1" fmla="*/ 15240 h 585190"/>
                    <a:gd name="connsiteX2" fmla="*/ 886471 w 886471"/>
                    <a:gd name="connsiteY2" fmla="*/ 0 h 585190"/>
                    <a:gd name="connsiteX3" fmla="*/ 880368 w 886471"/>
                    <a:gd name="connsiteY3" fmla="*/ 163055 h 585190"/>
                    <a:gd name="connsiteX4" fmla="*/ 528331 w 886471"/>
                    <a:gd name="connsiteY4" fmla="*/ 585190 h 585190"/>
                    <a:gd name="connsiteX5" fmla="*/ 367278 w 886471"/>
                    <a:gd name="connsiteY5" fmla="*/ 585190 h 585190"/>
                    <a:gd name="connsiteX6" fmla="*/ 0 w 886471"/>
                    <a:gd name="connsiteY6" fmla="*/ 163055 h 585190"/>
                    <a:gd name="connsiteX0" fmla="*/ 0 w 886471"/>
                    <a:gd name="connsiteY0" fmla="*/ 163055 h 585190"/>
                    <a:gd name="connsiteX1" fmla="*/ 9138 w 886471"/>
                    <a:gd name="connsiteY1" fmla="*/ 15240 h 585190"/>
                    <a:gd name="connsiteX2" fmla="*/ 886471 w 886471"/>
                    <a:gd name="connsiteY2" fmla="*/ 0 h 585190"/>
                    <a:gd name="connsiteX3" fmla="*/ 880368 w 886471"/>
                    <a:gd name="connsiteY3" fmla="*/ 163055 h 585190"/>
                    <a:gd name="connsiteX4" fmla="*/ 528331 w 886471"/>
                    <a:gd name="connsiteY4" fmla="*/ 585190 h 585190"/>
                    <a:gd name="connsiteX5" fmla="*/ 367278 w 886471"/>
                    <a:gd name="connsiteY5" fmla="*/ 585190 h 585190"/>
                    <a:gd name="connsiteX6" fmla="*/ 0 w 886471"/>
                    <a:gd name="connsiteY6" fmla="*/ 163055 h 585190"/>
                    <a:gd name="connsiteX0" fmla="*/ 0 w 886471"/>
                    <a:gd name="connsiteY0" fmla="*/ 163055 h 585190"/>
                    <a:gd name="connsiteX1" fmla="*/ 9138 w 886471"/>
                    <a:gd name="connsiteY1" fmla="*/ 15240 h 585190"/>
                    <a:gd name="connsiteX2" fmla="*/ 886471 w 886471"/>
                    <a:gd name="connsiteY2" fmla="*/ 0 h 585190"/>
                    <a:gd name="connsiteX3" fmla="*/ 880368 w 886471"/>
                    <a:gd name="connsiteY3" fmla="*/ 163055 h 585190"/>
                    <a:gd name="connsiteX4" fmla="*/ 528331 w 886471"/>
                    <a:gd name="connsiteY4" fmla="*/ 585190 h 585190"/>
                    <a:gd name="connsiteX5" fmla="*/ 367278 w 886471"/>
                    <a:gd name="connsiteY5" fmla="*/ 585190 h 585190"/>
                    <a:gd name="connsiteX6" fmla="*/ 0 w 886471"/>
                    <a:gd name="connsiteY6" fmla="*/ 163055 h 585190"/>
                    <a:gd name="connsiteX0" fmla="*/ 0 w 886471"/>
                    <a:gd name="connsiteY0" fmla="*/ 163055 h 585190"/>
                    <a:gd name="connsiteX1" fmla="*/ 9138 w 886471"/>
                    <a:gd name="connsiteY1" fmla="*/ 15240 h 585190"/>
                    <a:gd name="connsiteX2" fmla="*/ 886471 w 886471"/>
                    <a:gd name="connsiteY2" fmla="*/ 0 h 585190"/>
                    <a:gd name="connsiteX3" fmla="*/ 880368 w 886471"/>
                    <a:gd name="connsiteY3" fmla="*/ 163055 h 585190"/>
                    <a:gd name="connsiteX4" fmla="*/ 528331 w 886471"/>
                    <a:gd name="connsiteY4" fmla="*/ 585190 h 585190"/>
                    <a:gd name="connsiteX5" fmla="*/ 367278 w 886471"/>
                    <a:gd name="connsiteY5" fmla="*/ 585190 h 585190"/>
                    <a:gd name="connsiteX6" fmla="*/ 0 w 886471"/>
                    <a:gd name="connsiteY6" fmla="*/ 163055 h 585190"/>
                    <a:gd name="connsiteX0" fmla="*/ 0 w 886471"/>
                    <a:gd name="connsiteY0" fmla="*/ 163055 h 585190"/>
                    <a:gd name="connsiteX1" fmla="*/ 9138 w 886471"/>
                    <a:gd name="connsiteY1" fmla="*/ 15240 h 585190"/>
                    <a:gd name="connsiteX2" fmla="*/ 886471 w 886471"/>
                    <a:gd name="connsiteY2" fmla="*/ 0 h 585190"/>
                    <a:gd name="connsiteX3" fmla="*/ 880368 w 886471"/>
                    <a:gd name="connsiteY3" fmla="*/ 163055 h 585190"/>
                    <a:gd name="connsiteX4" fmla="*/ 528331 w 886471"/>
                    <a:gd name="connsiteY4" fmla="*/ 585190 h 585190"/>
                    <a:gd name="connsiteX5" fmla="*/ 367278 w 886471"/>
                    <a:gd name="connsiteY5" fmla="*/ 585190 h 585190"/>
                    <a:gd name="connsiteX6" fmla="*/ 0 w 886471"/>
                    <a:gd name="connsiteY6" fmla="*/ 163055 h 585190"/>
                    <a:gd name="connsiteX0" fmla="*/ 0 w 886471"/>
                    <a:gd name="connsiteY0" fmla="*/ 163055 h 585190"/>
                    <a:gd name="connsiteX1" fmla="*/ 9138 w 886471"/>
                    <a:gd name="connsiteY1" fmla="*/ 15240 h 585190"/>
                    <a:gd name="connsiteX2" fmla="*/ 886471 w 886471"/>
                    <a:gd name="connsiteY2" fmla="*/ 0 h 585190"/>
                    <a:gd name="connsiteX3" fmla="*/ 880368 w 886471"/>
                    <a:gd name="connsiteY3" fmla="*/ 163055 h 585190"/>
                    <a:gd name="connsiteX4" fmla="*/ 528331 w 886471"/>
                    <a:gd name="connsiteY4" fmla="*/ 585190 h 585190"/>
                    <a:gd name="connsiteX5" fmla="*/ 367278 w 886471"/>
                    <a:gd name="connsiteY5" fmla="*/ 585190 h 585190"/>
                    <a:gd name="connsiteX6" fmla="*/ 0 w 886471"/>
                    <a:gd name="connsiteY6" fmla="*/ 163055 h 585190"/>
                    <a:gd name="connsiteX0" fmla="*/ 0 w 886471"/>
                    <a:gd name="connsiteY0" fmla="*/ 163055 h 585190"/>
                    <a:gd name="connsiteX1" fmla="*/ 9138 w 886471"/>
                    <a:gd name="connsiteY1" fmla="*/ 15240 h 585190"/>
                    <a:gd name="connsiteX2" fmla="*/ 886471 w 886471"/>
                    <a:gd name="connsiteY2" fmla="*/ 0 h 585190"/>
                    <a:gd name="connsiteX3" fmla="*/ 880368 w 886471"/>
                    <a:gd name="connsiteY3" fmla="*/ 163055 h 585190"/>
                    <a:gd name="connsiteX4" fmla="*/ 528331 w 886471"/>
                    <a:gd name="connsiteY4" fmla="*/ 585190 h 585190"/>
                    <a:gd name="connsiteX5" fmla="*/ 367278 w 886471"/>
                    <a:gd name="connsiteY5" fmla="*/ 585190 h 585190"/>
                    <a:gd name="connsiteX6" fmla="*/ 0 w 886471"/>
                    <a:gd name="connsiteY6" fmla="*/ 163055 h 585190"/>
                    <a:gd name="connsiteX0" fmla="*/ 0 w 886471"/>
                    <a:gd name="connsiteY0" fmla="*/ 163055 h 585190"/>
                    <a:gd name="connsiteX1" fmla="*/ 9138 w 886471"/>
                    <a:gd name="connsiteY1" fmla="*/ 15240 h 585190"/>
                    <a:gd name="connsiteX2" fmla="*/ 886471 w 886471"/>
                    <a:gd name="connsiteY2" fmla="*/ 0 h 585190"/>
                    <a:gd name="connsiteX3" fmla="*/ 880368 w 886471"/>
                    <a:gd name="connsiteY3" fmla="*/ 163055 h 585190"/>
                    <a:gd name="connsiteX4" fmla="*/ 528331 w 886471"/>
                    <a:gd name="connsiteY4" fmla="*/ 585190 h 585190"/>
                    <a:gd name="connsiteX5" fmla="*/ 367278 w 886471"/>
                    <a:gd name="connsiteY5" fmla="*/ 585190 h 585190"/>
                    <a:gd name="connsiteX6" fmla="*/ 0 w 886471"/>
                    <a:gd name="connsiteY6" fmla="*/ 163055 h 585190"/>
                    <a:gd name="connsiteX0" fmla="*/ 0 w 886471"/>
                    <a:gd name="connsiteY0" fmla="*/ 163055 h 585190"/>
                    <a:gd name="connsiteX1" fmla="*/ 9138 w 886471"/>
                    <a:gd name="connsiteY1" fmla="*/ 15240 h 585190"/>
                    <a:gd name="connsiteX2" fmla="*/ 886471 w 886471"/>
                    <a:gd name="connsiteY2" fmla="*/ 0 h 585190"/>
                    <a:gd name="connsiteX3" fmla="*/ 880368 w 886471"/>
                    <a:gd name="connsiteY3" fmla="*/ 163055 h 585190"/>
                    <a:gd name="connsiteX4" fmla="*/ 528331 w 886471"/>
                    <a:gd name="connsiteY4" fmla="*/ 585190 h 585190"/>
                    <a:gd name="connsiteX5" fmla="*/ 367278 w 886471"/>
                    <a:gd name="connsiteY5" fmla="*/ 585190 h 585190"/>
                    <a:gd name="connsiteX6" fmla="*/ 0 w 886471"/>
                    <a:gd name="connsiteY6" fmla="*/ 163055 h 585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86471" h="585190">
                      <a:moveTo>
                        <a:pt x="0" y="163055"/>
                      </a:moveTo>
                      <a:lnTo>
                        <a:pt x="9138" y="15240"/>
                      </a:lnTo>
                      <a:cubicBezTo>
                        <a:pt x="435102" y="157347"/>
                        <a:pt x="487211" y="181705"/>
                        <a:pt x="886471" y="0"/>
                      </a:cubicBezTo>
                      <a:lnTo>
                        <a:pt x="880368" y="163055"/>
                      </a:lnTo>
                      <a:cubicBezTo>
                        <a:pt x="621142" y="287485"/>
                        <a:pt x="564689" y="300388"/>
                        <a:pt x="528331" y="585190"/>
                      </a:cubicBezTo>
                      <a:lnTo>
                        <a:pt x="367278" y="585190"/>
                      </a:lnTo>
                      <a:cubicBezTo>
                        <a:pt x="293336" y="421618"/>
                        <a:pt x="364310" y="330077"/>
                        <a:pt x="0" y="16305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61" name="Rettangolo con angoli arrotondati 60">
                <a:extLst>
                  <a:ext uri="{FF2B5EF4-FFF2-40B4-BE49-F238E27FC236}">
                    <a16:creationId xmlns:a16="http://schemas.microsoft.com/office/drawing/2014/main" id="{BB043E89-927D-F756-51F2-79ADF2958119}"/>
                  </a:ext>
                </a:extLst>
              </p:cNvPr>
              <p:cNvSpPr/>
              <p:nvPr/>
            </p:nvSpPr>
            <p:spPr>
              <a:xfrm rot="219375">
                <a:off x="9441768" y="3377001"/>
                <a:ext cx="187993" cy="4649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2" name="Figura a mano libera: forma 61">
                <a:extLst>
                  <a:ext uri="{FF2B5EF4-FFF2-40B4-BE49-F238E27FC236}">
                    <a16:creationId xmlns:a16="http://schemas.microsoft.com/office/drawing/2014/main" id="{2BFA6516-10C3-D881-1E20-DE434DC54056}"/>
                  </a:ext>
                </a:extLst>
              </p:cNvPr>
              <p:cNvSpPr/>
              <p:nvPr/>
            </p:nvSpPr>
            <p:spPr>
              <a:xfrm>
                <a:off x="7044091" y="6172220"/>
                <a:ext cx="936909" cy="296342"/>
              </a:xfrm>
              <a:custGeom>
                <a:avLst/>
                <a:gdLst>
                  <a:gd name="connsiteX0" fmla="*/ 0 w 857250"/>
                  <a:gd name="connsiteY0" fmla="*/ 129540 h 186690"/>
                  <a:gd name="connsiteX1" fmla="*/ 72390 w 857250"/>
                  <a:gd name="connsiteY1" fmla="*/ 3810 h 186690"/>
                  <a:gd name="connsiteX2" fmla="*/ 495300 w 857250"/>
                  <a:gd name="connsiteY2" fmla="*/ 186690 h 186690"/>
                  <a:gd name="connsiteX3" fmla="*/ 811530 w 857250"/>
                  <a:gd name="connsiteY3" fmla="*/ 0 h 186690"/>
                  <a:gd name="connsiteX4" fmla="*/ 857250 w 857250"/>
                  <a:gd name="connsiteY4" fmla="*/ 186690 h 186690"/>
                  <a:gd name="connsiteX5" fmla="*/ 0 w 857250"/>
                  <a:gd name="connsiteY5" fmla="*/ 129540 h 186690"/>
                  <a:gd name="connsiteX0" fmla="*/ 0 w 857250"/>
                  <a:gd name="connsiteY0" fmla="*/ 129540 h 186690"/>
                  <a:gd name="connsiteX1" fmla="*/ 72390 w 857250"/>
                  <a:gd name="connsiteY1" fmla="*/ 3810 h 186690"/>
                  <a:gd name="connsiteX2" fmla="*/ 483870 w 857250"/>
                  <a:gd name="connsiteY2" fmla="*/ 160020 h 186690"/>
                  <a:gd name="connsiteX3" fmla="*/ 811530 w 857250"/>
                  <a:gd name="connsiteY3" fmla="*/ 0 h 186690"/>
                  <a:gd name="connsiteX4" fmla="*/ 857250 w 857250"/>
                  <a:gd name="connsiteY4" fmla="*/ 186690 h 186690"/>
                  <a:gd name="connsiteX5" fmla="*/ 0 w 857250"/>
                  <a:gd name="connsiteY5" fmla="*/ 129540 h 186690"/>
                  <a:gd name="connsiteX0" fmla="*/ 0 w 857250"/>
                  <a:gd name="connsiteY0" fmla="*/ 129540 h 252004"/>
                  <a:gd name="connsiteX1" fmla="*/ 72390 w 857250"/>
                  <a:gd name="connsiteY1" fmla="*/ 3810 h 252004"/>
                  <a:gd name="connsiteX2" fmla="*/ 483870 w 857250"/>
                  <a:gd name="connsiteY2" fmla="*/ 160020 h 252004"/>
                  <a:gd name="connsiteX3" fmla="*/ 811530 w 857250"/>
                  <a:gd name="connsiteY3" fmla="*/ 0 h 252004"/>
                  <a:gd name="connsiteX4" fmla="*/ 857250 w 857250"/>
                  <a:gd name="connsiteY4" fmla="*/ 186690 h 252004"/>
                  <a:gd name="connsiteX5" fmla="*/ 0 w 857250"/>
                  <a:gd name="connsiteY5" fmla="*/ 129540 h 252004"/>
                  <a:gd name="connsiteX0" fmla="*/ 313 w 857563"/>
                  <a:gd name="connsiteY0" fmla="*/ 129540 h 276462"/>
                  <a:gd name="connsiteX1" fmla="*/ 72703 w 857563"/>
                  <a:gd name="connsiteY1" fmla="*/ 3810 h 276462"/>
                  <a:gd name="connsiteX2" fmla="*/ 484183 w 857563"/>
                  <a:gd name="connsiteY2" fmla="*/ 160020 h 276462"/>
                  <a:gd name="connsiteX3" fmla="*/ 811843 w 857563"/>
                  <a:gd name="connsiteY3" fmla="*/ 0 h 276462"/>
                  <a:gd name="connsiteX4" fmla="*/ 857563 w 857563"/>
                  <a:gd name="connsiteY4" fmla="*/ 186690 h 276462"/>
                  <a:gd name="connsiteX5" fmla="*/ 313 w 857563"/>
                  <a:gd name="connsiteY5" fmla="*/ 129540 h 276462"/>
                  <a:gd name="connsiteX0" fmla="*/ 4085 w 861335"/>
                  <a:gd name="connsiteY0" fmla="*/ 129540 h 276462"/>
                  <a:gd name="connsiteX1" fmla="*/ 76475 w 861335"/>
                  <a:gd name="connsiteY1" fmla="*/ 3810 h 276462"/>
                  <a:gd name="connsiteX2" fmla="*/ 487955 w 861335"/>
                  <a:gd name="connsiteY2" fmla="*/ 160020 h 276462"/>
                  <a:gd name="connsiteX3" fmla="*/ 815615 w 861335"/>
                  <a:gd name="connsiteY3" fmla="*/ 0 h 276462"/>
                  <a:gd name="connsiteX4" fmla="*/ 861335 w 861335"/>
                  <a:gd name="connsiteY4" fmla="*/ 186690 h 276462"/>
                  <a:gd name="connsiteX5" fmla="*/ 4085 w 861335"/>
                  <a:gd name="connsiteY5" fmla="*/ 129540 h 276462"/>
                  <a:gd name="connsiteX0" fmla="*/ 6370 w 863620"/>
                  <a:gd name="connsiteY0" fmla="*/ 129540 h 276462"/>
                  <a:gd name="connsiteX1" fmla="*/ 78760 w 863620"/>
                  <a:gd name="connsiteY1" fmla="*/ 3810 h 276462"/>
                  <a:gd name="connsiteX2" fmla="*/ 490240 w 863620"/>
                  <a:gd name="connsiteY2" fmla="*/ 160020 h 276462"/>
                  <a:gd name="connsiteX3" fmla="*/ 817900 w 863620"/>
                  <a:gd name="connsiteY3" fmla="*/ 0 h 276462"/>
                  <a:gd name="connsiteX4" fmla="*/ 863620 w 863620"/>
                  <a:gd name="connsiteY4" fmla="*/ 186690 h 276462"/>
                  <a:gd name="connsiteX5" fmla="*/ 6370 w 863620"/>
                  <a:gd name="connsiteY5" fmla="*/ 129540 h 276462"/>
                  <a:gd name="connsiteX0" fmla="*/ 6370 w 863620"/>
                  <a:gd name="connsiteY0" fmla="*/ 129540 h 276462"/>
                  <a:gd name="connsiteX1" fmla="*/ 78760 w 863620"/>
                  <a:gd name="connsiteY1" fmla="*/ 3810 h 276462"/>
                  <a:gd name="connsiteX2" fmla="*/ 490240 w 863620"/>
                  <a:gd name="connsiteY2" fmla="*/ 160020 h 276462"/>
                  <a:gd name="connsiteX3" fmla="*/ 817900 w 863620"/>
                  <a:gd name="connsiteY3" fmla="*/ 0 h 276462"/>
                  <a:gd name="connsiteX4" fmla="*/ 863620 w 863620"/>
                  <a:gd name="connsiteY4" fmla="*/ 186690 h 276462"/>
                  <a:gd name="connsiteX5" fmla="*/ 6370 w 863620"/>
                  <a:gd name="connsiteY5" fmla="*/ 129540 h 276462"/>
                  <a:gd name="connsiteX0" fmla="*/ 6370 w 863620"/>
                  <a:gd name="connsiteY0" fmla="*/ 129540 h 276462"/>
                  <a:gd name="connsiteX1" fmla="*/ 78760 w 863620"/>
                  <a:gd name="connsiteY1" fmla="*/ 3810 h 276462"/>
                  <a:gd name="connsiteX2" fmla="*/ 490240 w 863620"/>
                  <a:gd name="connsiteY2" fmla="*/ 160020 h 276462"/>
                  <a:gd name="connsiteX3" fmla="*/ 817900 w 863620"/>
                  <a:gd name="connsiteY3" fmla="*/ 0 h 276462"/>
                  <a:gd name="connsiteX4" fmla="*/ 863620 w 863620"/>
                  <a:gd name="connsiteY4" fmla="*/ 186690 h 276462"/>
                  <a:gd name="connsiteX5" fmla="*/ 6370 w 863620"/>
                  <a:gd name="connsiteY5" fmla="*/ 129540 h 276462"/>
                  <a:gd name="connsiteX0" fmla="*/ 6370 w 863620"/>
                  <a:gd name="connsiteY0" fmla="*/ 129540 h 276462"/>
                  <a:gd name="connsiteX1" fmla="*/ 78760 w 863620"/>
                  <a:gd name="connsiteY1" fmla="*/ 3810 h 276462"/>
                  <a:gd name="connsiteX2" fmla="*/ 490240 w 863620"/>
                  <a:gd name="connsiteY2" fmla="*/ 160020 h 276462"/>
                  <a:gd name="connsiteX3" fmla="*/ 817900 w 863620"/>
                  <a:gd name="connsiteY3" fmla="*/ 0 h 276462"/>
                  <a:gd name="connsiteX4" fmla="*/ 863620 w 863620"/>
                  <a:gd name="connsiteY4" fmla="*/ 186690 h 276462"/>
                  <a:gd name="connsiteX5" fmla="*/ 6370 w 863620"/>
                  <a:gd name="connsiteY5" fmla="*/ 129540 h 276462"/>
                  <a:gd name="connsiteX0" fmla="*/ 6370 w 863620"/>
                  <a:gd name="connsiteY0" fmla="*/ 156130 h 303052"/>
                  <a:gd name="connsiteX1" fmla="*/ 78760 w 863620"/>
                  <a:gd name="connsiteY1" fmla="*/ 30400 h 303052"/>
                  <a:gd name="connsiteX2" fmla="*/ 490240 w 863620"/>
                  <a:gd name="connsiteY2" fmla="*/ 186610 h 303052"/>
                  <a:gd name="connsiteX3" fmla="*/ 817900 w 863620"/>
                  <a:gd name="connsiteY3" fmla="*/ 26590 h 303052"/>
                  <a:gd name="connsiteX4" fmla="*/ 863620 w 863620"/>
                  <a:gd name="connsiteY4" fmla="*/ 213280 h 303052"/>
                  <a:gd name="connsiteX5" fmla="*/ 6370 w 863620"/>
                  <a:gd name="connsiteY5" fmla="*/ 156130 h 303052"/>
                  <a:gd name="connsiteX0" fmla="*/ 6370 w 863620"/>
                  <a:gd name="connsiteY0" fmla="*/ 156130 h 303052"/>
                  <a:gd name="connsiteX1" fmla="*/ 78760 w 863620"/>
                  <a:gd name="connsiteY1" fmla="*/ 30400 h 303052"/>
                  <a:gd name="connsiteX2" fmla="*/ 490240 w 863620"/>
                  <a:gd name="connsiteY2" fmla="*/ 186610 h 303052"/>
                  <a:gd name="connsiteX3" fmla="*/ 817900 w 863620"/>
                  <a:gd name="connsiteY3" fmla="*/ 26590 h 303052"/>
                  <a:gd name="connsiteX4" fmla="*/ 863620 w 863620"/>
                  <a:gd name="connsiteY4" fmla="*/ 213280 h 303052"/>
                  <a:gd name="connsiteX5" fmla="*/ 6370 w 863620"/>
                  <a:gd name="connsiteY5" fmla="*/ 156130 h 303052"/>
                  <a:gd name="connsiteX0" fmla="*/ 6370 w 887664"/>
                  <a:gd name="connsiteY0" fmla="*/ 156130 h 303052"/>
                  <a:gd name="connsiteX1" fmla="*/ 78760 w 887664"/>
                  <a:gd name="connsiteY1" fmla="*/ 30400 h 303052"/>
                  <a:gd name="connsiteX2" fmla="*/ 490240 w 887664"/>
                  <a:gd name="connsiteY2" fmla="*/ 186610 h 303052"/>
                  <a:gd name="connsiteX3" fmla="*/ 817900 w 887664"/>
                  <a:gd name="connsiteY3" fmla="*/ 26590 h 303052"/>
                  <a:gd name="connsiteX4" fmla="*/ 863620 w 887664"/>
                  <a:gd name="connsiteY4" fmla="*/ 213280 h 303052"/>
                  <a:gd name="connsiteX5" fmla="*/ 6370 w 887664"/>
                  <a:gd name="connsiteY5" fmla="*/ 156130 h 303052"/>
                  <a:gd name="connsiteX0" fmla="*/ 6370 w 887664"/>
                  <a:gd name="connsiteY0" fmla="*/ 156130 h 303052"/>
                  <a:gd name="connsiteX1" fmla="*/ 78760 w 887664"/>
                  <a:gd name="connsiteY1" fmla="*/ 30400 h 303052"/>
                  <a:gd name="connsiteX2" fmla="*/ 490240 w 887664"/>
                  <a:gd name="connsiteY2" fmla="*/ 186610 h 303052"/>
                  <a:gd name="connsiteX3" fmla="*/ 817900 w 887664"/>
                  <a:gd name="connsiteY3" fmla="*/ 26590 h 303052"/>
                  <a:gd name="connsiteX4" fmla="*/ 863620 w 887664"/>
                  <a:gd name="connsiteY4" fmla="*/ 213280 h 303052"/>
                  <a:gd name="connsiteX5" fmla="*/ 6370 w 887664"/>
                  <a:gd name="connsiteY5" fmla="*/ 156130 h 303052"/>
                  <a:gd name="connsiteX0" fmla="*/ 6370 w 887664"/>
                  <a:gd name="connsiteY0" fmla="*/ 153690 h 300612"/>
                  <a:gd name="connsiteX1" fmla="*/ 78760 w 887664"/>
                  <a:gd name="connsiteY1" fmla="*/ 27960 h 300612"/>
                  <a:gd name="connsiteX2" fmla="*/ 490240 w 887664"/>
                  <a:gd name="connsiteY2" fmla="*/ 184170 h 300612"/>
                  <a:gd name="connsiteX3" fmla="*/ 817900 w 887664"/>
                  <a:gd name="connsiteY3" fmla="*/ 24150 h 300612"/>
                  <a:gd name="connsiteX4" fmla="*/ 863620 w 887664"/>
                  <a:gd name="connsiteY4" fmla="*/ 210840 h 300612"/>
                  <a:gd name="connsiteX5" fmla="*/ 6370 w 887664"/>
                  <a:gd name="connsiteY5" fmla="*/ 153690 h 300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7664" h="300612">
                    <a:moveTo>
                      <a:pt x="6370" y="153690"/>
                    </a:moveTo>
                    <a:cubicBezTo>
                      <a:pt x="-15220" y="88920"/>
                      <a:pt x="20340" y="73680"/>
                      <a:pt x="78760" y="27960"/>
                    </a:cubicBezTo>
                    <a:cubicBezTo>
                      <a:pt x="166390" y="11450"/>
                      <a:pt x="337840" y="196870"/>
                      <a:pt x="490240" y="184170"/>
                    </a:cubicBezTo>
                    <a:cubicBezTo>
                      <a:pt x="637560" y="161310"/>
                      <a:pt x="769640" y="-74910"/>
                      <a:pt x="817900" y="24150"/>
                    </a:cubicBezTo>
                    <a:cubicBezTo>
                      <a:pt x="894100" y="67330"/>
                      <a:pt x="905530" y="171470"/>
                      <a:pt x="863620" y="210840"/>
                    </a:cubicBezTo>
                    <a:cubicBezTo>
                      <a:pt x="535960" y="378480"/>
                      <a:pt x="-8870" y="283230"/>
                      <a:pt x="6370" y="153690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63" name="Gruppo 62">
                <a:extLst>
                  <a:ext uri="{FF2B5EF4-FFF2-40B4-BE49-F238E27FC236}">
                    <a16:creationId xmlns:a16="http://schemas.microsoft.com/office/drawing/2014/main" id="{4330BE00-5F5A-AF84-36BE-73D5885A58FF}"/>
                  </a:ext>
                </a:extLst>
              </p:cNvPr>
              <p:cNvGrpSpPr/>
              <p:nvPr/>
            </p:nvGrpSpPr>
            <p:grpSpPr>
              <a:xfrm>
                <a:off x="7901889" y="0"/>
                <a:ext cx="1596071" cy="1208973"/>
                <a:chOff x="1553252" y="1735995"/>
                <a:chExt cx="1533360" cy="1226394"/>
              </a:xfrm>
            </p:grpSpPr>
            <p:sp>
              <p:nvSpPr>
                <p:cNvPr id="79" name="Esagono 91">
                  <a:extLst>
                    <a:ext uri="{FF2B5EF4-FFF2-40B4-BE49-F238E27FC236}">
                      <a16:creationId xmlns:a16="http://schemas.microsoft.com/office/drawing/2014/main" id="{9DFA4CD1-E58A-90DF-1E66-D5065C42E07B}"/>
                    </a:ext>
                  </a:extLst>
                </p:cNvPr>
                <p:cNvSpPr/>
                <p:nvPr/>
              </p:nvSpPr>
              <p:spPr>
                <a:xfrm rot="16200000">
                  <a:off x="1770553" y="1646330"/>
                  <a:ext cx="1098758" cy="1533360"/>
                </a:xfrm>
                <a:custGeom>
                  <a:avLst/>
                  <a:gdLst>
                    <a:gd name="connsiteX0" fmla="*/ 0 w 1182033"/>
                    <a:gd name="connsiteY0" fmla="*/ 733427 h 1466854"/>
                    <a:gd name="connsiteX1" fmla="*/ 202896 w 1182033"/>
                    <a:gd name="connsiteY1" fmla="*/ 0 h 1466854"/>
                    <a:gd name="connsiteX2" fmla="*/ 979137 w 1182033"/>
                    <a:gd name="connsiteY2" fmla="*/ 0 h 1466854"/>
                    <a:gd name="connsiteX3" fmla="*/ 1182033 w 1182033"/>
                    <a:gd name="connsiteY3" fmla="*/ 733427 h 1466854"/>
                    <a:gd name="connsiteX4" fmla="*/ 979137 w 1182033"/>
                    <a:gd name="connsiteY4" fmla="*/ 1466854 h 1466854"/>
                    <a:gd name="connsiteX5" fmla="*/ 202896 w 1182033"/>
                    <a:gd name="connsiteY5" fmla="*/ 1466854 h 1466854"/>
                    <a:gd name="connsiteX6" fmla="*/ 0 w 1182033"/>
                    <a:gd name="connsiteY6" fmla="*/ 733427 h 1466854"/>
                    <a:gd name="connsiteX0" fmla="*/ 0 w 1182033"/>
                    <a:gd name="connsiteY0" fmla="*/ 733427 h 1466854"/>
                    <a:gd name="connsiteX1" fmla="*/ 202896 w 1182033"/>
                    <a:gd name="connsiteY1" fmla="*/ 0 h 1466854"/>
                    <a:gd name="connsiteX2" fmla="*/ 979137 w 1182033"/>
                    <a:gd name="connsiteY2" fmla="*/ 0 h 1466854"/>
                    <a:gd name="connsiteX3" fmla="*/ 1182033 w 1182033"/>
                    <a:gd name="connsiteY3" fmla="*/ 733427 h 1466854"/>
                    <a:gd name="connsiteX4" fmla="*/ 979137 w 1182033"/>
                    <a:gd name="connsiteY4" fmla="*/ 1466854 h 1466854"/>
                    <a:gd name="connsiteX5" fmla="*/ 202896 w 1182033"/>
                    <a:gd name="connsiteY5" fmla="*/ 1466854 h 1466854"/>
                    <a:gd name="connsiteX6" fmla="*/ 0 w 1182033"/>
                    <a:gd name="connsiteY6" fmla="*/ 733427 h 1466854"/>
                    <a:gd name="connsiteX0" fmla="*/ 0 w 1182033"/>
                    <a:gd name="connsiteY0" fmla="*/ 733427 h 1466854"/>
                    <a:gd name="connsiteX1" fmla="*/ 202896 w 1182033"/>
                    <a:gd name="connsiteY1" fmla="*/ 0 h 1466854"/>
                    <a:gd name="connsiteX2" fmla="*/ 979137 w 1182033"/>
                    <a:gd name="connsiteY2" fmla="*/ 0 h 1466854"/>
                    <a:gd name="connsiteX3" fmla="*/ 1182033 w 1182033"/>
                    <a:gd name="connsiteY3" fmla="*/ 733427 h 1466854"/>
                    <a:gd name="connsiteX4" fmla="*/ 979137 w 1182033"/>
                    <a:gd name="connsiteY4" fmla="*/ 1466854 h 1466854"/>
                    <a:gd name="connsiteX5" fmla="*/ 202896 w 1182033"/>
                    <a:gd name="connsiteY5" fmla="*/ 1466854 h 1466854"/>
                    <a:gd name="connsiteX6" fmla="*/ 0 w 1182033"/>
                    <a:gd name="connsiteY6" fmla="*/ 733427 h 1466854"/>
                    <a:gd name="connsiteX0" fmla="*/ 0 w 1182033"/>
                    <a:gd name="connsiteY0" fmla="*/ 768986 h 1502413"/>
                    <a:gd name="connsiteX1" fmla="*/ 202896 w 1182033"/>
                    <a:gd name="connsiteY1" fmla="*/ 35559 h 1502413"/>
                    <a:gd name="connsiteX2" fmla="*/ 979137 w 1182033"/>
                    <a:gd name="connsiteY2" fmla="*/ 35559 h 1502413"/>
                    <a:gd name="connsiteX3" fmla="*/ 1182033 w 1182033"/>
                    <a:gd name="connsiteY3" fmla="*/ 768986 h 1502413"/>
                    <a:gd name="connsiteX4" fmla="*/ 979137 w 1182033"/>
                    <a:gd name="connsiteY4" fmla="*/ 1502413 h 1502413"/>
                    <a:gd name="connsiteX5" fmla="*/ 202896 w 1182033"/>
                    <a:gd name="connsiteY5" fmla="*/ 1502413 h 1502413"/>
                    <a:gd name="connsiteX6" fmla="*/ 0 w 1182033"/>
                    <a:gd name="connsiteY6" fmla="*/ 768986 h 1502413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56364"/>
                    <a:gd name="connsiteX1" fmla="*/ 202896 w 1182033"/>
                    <a:gd name="connsiteY1" fmla="*/ 53102 h 1556364"/>
                    <a:gd name="connsiteX2" fmla="*/ 979137 w 1182033"/>
                    <a:gd name="connsiteY2" fmla="*/ 53102 h 1556364"/>
                    <a:gd name="connsiteX3" fmla="*/ 1182033 w 1182033"/>
                    <a:gd name="connsiteY3" fmla="*/ 786529 h 1556364"/>
                    <a:gd name="connsiteX4" fmla="*/ 979137 w 1182033"/>
                    <a:gd name="connsiteY4" fmla="*/ 1519956 h 1556364"/>
                    <a:gd name="connsiteX5" fmla="*/ 202896 w 1182033"/>
                    <a:gd name="connsiteY5" fmla="*/ 1519956 h 1556364"/>
                    <a:gd name="connsiteX6" fmla="*/ 0 w 1182033"/>
                    <a:gd name="connsiteY6" fmla="*/ 786529 h 1556364"/>
                    <a:gd name="connsiteX0" fmla="*/ 0 w 1182033"/>
                    <a:gd name="connsiteY0" fmla="*/ 786529 h 1577877"/>
                    <a:gd name="connsiteX1" fmla="*/ 202896 w 1182033"/>
                    <a:gd name="connsiteY1" fmla="*/ 53102 h 1577877"/>
                    <a:gd name="connsiteX2" fmla="*/ 979137 w 1182033"/>
                    <a:gd name="connsiteY2" fmla="*/ 53102 h 1577877"/>
                    <a:gd name="connsiteX3" fmla="*/ 1182033 w 1182033"/>
                    <a:gd name="connsiteY3" fmla="*/ 786529 h 1577877"/>
                    <a:gd name="connsiteX4" fmla="*/ 979137 w 1182033"/>
                    <a:gd name="connsiteY4" fmla="*/ 1519956 h 1577877"/>
                    <a:gd name="connsiteX5" fmla="*/ 202896 w 1182033"/>
                    <a:gd name="connsiteY5" fmla="*/ 1519956 h 1577877"/>
                    <a:gd name="connsiteX6" fmla="*/ 0 w 1182033"/>
                    <a:gd name="connsiteY6" fmla="*/ 786529 h 1577877"/>
                    <a:gd name="connsiteX0" fmla="*/ 7936 w 1189969"/>
                    <a:gd name="connsiteY0" fmla="*/ 786529 h 1577877"/>
                    <a:gd name="connsiteX1" fmla="*/ 210832 w 1189969"/>
                    <a:gd name="connsiteY1" fmla="*/ 53102 h 1577877"/>
                    <a:gd name="connsiteX2" fmla="*/ 987073 w 1189969"/>
                    <a:gd name="connsiteY2" fmla="*/ 53102 h 1577877"/>
                    <a:gd name="connsiteX3" fmla="*/ 1189969 w 1189969"/>
                    <a:gd name="connsiteY3" fmla="*/ 786529 h 1577877"/>
                    <a:gd name="connsiteX4" fmla="*/ 987073 w 1189969"/>
                    <a:gd name="connsiteY4" fmla="*/ 1519956 h 1577877"/>
                    <a:gd name="connsiteX5" fmla="*/ 210832 w 1189969"/>
                    <a:gd name="connsiteY5" fmla="*/ 1519956 h 1577877"/>
                    <a:gd name="connsiteX6" fmla="*/ 7936 w 1189969"/>
                    <a:gd name="connsiteY6" fmla="*/ 786529 h 1577877"/>
                    <a:gd name="connsiteX0" fmla="*/ 7936 w 1189969"/>
                    <a:gd name="connsiteY0" fmla="*/ 786529 h 1577877"/>
                    <a:gd name="connsiteX1" fmla="*/ 210832 w 1189969"/>
                    <a:gd name="connsiteY1" fmla="*/ 53102 h 1577877"/>
                    <a:gd name="connsiteX2" fmla="*/ 987073 w 1189969"/>
                    <a:gd name="connsiteY2" fmla="*/ 53102 h 1577877"/>
                    <a:gd name="connsiteX3" fmla="*/ 1189969 w 1189969"/>
                    <a:gd name="connsiteY3" fmla="*/ 786529 h 1577877"/>
                    <a:gd name="connsiteX4" fmla="*/ 987073 w 1189969"/>
                    <a:gd name="connsiteY4" fmla="*/ 1519956 h 1577877"/>
                    <a:gd name="connsiteX5" fmla="*/ 210832 w 1189969"/>
                    <a:gd name="connsiteY5" fmla="*/ 1519956 h 1577877"/>
                    <a:gd name="connsiteX6" fmla="*/ 7936 w 1189969"/>
                    <a:gd name="connsiteY6" fmla="*/ 786529 h 1577877"/>
                    <a:gd name="connsiteX0" fmla="*/ 1824 w 1183857"/>
                    <a:gd name="connsiteY0" fmla="*/ 786529 h 1577877"/>
                    <a:gd name="connsiteX1" fmla="*/ 204720 w 1183857"/>
                    <a:gd name="connsiteY1" fmla="*/ 53102 h 1577877"/>
                    <a:gd name="connsiteX2" fmla="*/ 980961 w 1183857"/>
                    <a:gd name="connsiteY2" fmla="*/ 53102 h 1577877"/>
                    <a:gd name="connsiteX3" fmla="*/ 1183857 w 1183857"/>
                    <a:gd name="connsiteY3" fmla="*/ 786529 h 1577877"/>
                    <a:gd name="connsiteX4" fmla="*/ 980961 w 1183857"/>
                    <a:gd name="connsiteY4" fmla="*/ 1519956 h 1577877"/>
                    <a:gd name="connsiteX5" fmla="*/ 204720 w 1183857"/>
                    <a:gd name="connsiteY5" fmla="*/ 1519956 h 1577877"/>
                    <a:gd name="connsiteX6" fmla="*/ 1824 w 1183857"/>
                    <a:gd name="connsiteY6" fmla="*/ 786529 h 1577877"/>
                    <a:gd name="connsiteX0" fmla="*/ 0 w 1182033"/>
                    <a:gd name="connsiteY0" fmla="*/ 786529 h 1577877"/>
                    <a:gd name="connsiteX1" fmla="*/ 202896 w 1182033"/>
                    <a:gd name="connsiteY1" fmla="*/ 53102 h 1577877"/>
                    <a:gd name="connsiteX2" fmla="*/ 979137 w 1182033"/>
                    <a:gd name="connsiteY2" fmla="*/ 53102 h 1577877"/>
                    <a:gd name="connsiteX3" fmla="*/ 1182033 w 1182033"/>
                    <a:gd name="connsiteY3" fmla="*/ 786529 h 1577877"/>
                    <a:gd name="connsiteX4" fmla="*/ 979137 w 1182033"/>
                    <a:gd name="connsiteY4" fmla="*/ 1519956 h 1577877"/>
                    <a:gd name="connsiteX5" fmla="*/ 202896 w 1182033"/>
                    <a:gd name="connsiteY5" fmla="*/ 1519956 h 1577877"/>
                    <a:gd name="connsiteX6" fmla="*/ 0 w 1182033"/>
                    <a:gd name="connsiteY6" fmla="*/ 786529 h 1577877"/>
                    <a:gd name="connsiteX0" fmla="*/ 0 w 1142683"/>
                    <a:gd name="connsiteY0" fmla="*/ 786530 h 1577877"/>
                    <a:gd name="connsiteX1" fmla="*/ 163546 w 1142683"/>
                    <a:gd name="connsiteY1" fmla="*/ 53102 h 1577877"/>
                    <a:gd name="connsiteX2" fmla="*/ 939787 w 1142683"/>
                    <a:gd name="connsiteY2" fmla="*/ 53102 h 1577877"/>
                    <a:gd name="connsiteX3" fmla="*/ 1142683 w 1142683"/>
                    <a:gd name="connsiteY3" fmla="*/ 786529 h 1577877"/>
                    <a:gd name="connsiteX4" fmla="*/ 939787 w 1142683"/>
                    <a:gd name="connsiteY4" fmla="*/ 1519956 h 1577877"/>
                    <a:gd name="connsiteX5" fmla="*/ 163546 w 1142683"/>
                    <a:gd name="connsiteY5" fmla="*/ 1519956 h 1577877"/>
                    <a:gd name="connsiteX6" fmla="*/ 0 w 1142683"/>
                    <a:gd name="connsiteY6" fmla="*/ 786530 h 1577877"/>
                    <a:gd name="connsiteX0" fmla="*/ 0 w 1134813"/>
                    <a:gd name="connsiteY0" fmla="*/ 802212 h 1577877"/>
                    <a:gd name="connsiteX1" fmla="*/ 155676 w 1134813"/>
                    <a:gd name="connsiteY1" fmla="*/ 53102 h 1577877"/>
                    <a:gd name="connsiteX2" fmla="*/ 931917 w 1134813"/>
                    <a:gd name="connsiteY2" fmla="*/ 53102 h 1577877"/>
                    <a:gd name="connsiteX3" fmla="*/ 1134813 w 1134813"/>
                    <a:gd name="connsiteY3" fmla="*/ 786529 h 1577877"/>
                    <a:gd name="connsiteX4" fmla="*/ 931917 w 1134813"/>
                    <a:gd name="connsiteY4" fmla="*/ 1519956 h 1577877"/>
                    <a:gd name="connsiteX5" fmla="*/ 155676 w 1134813"/>
                    <a:gd name="connsiteY5" fmla="*/ 1519956 h 1577877"/>
                    <a:gd name="connsiteX6" fmla="*/ 0 w 1134813"/>
                    <a:gd name="connsiteY6" fmla="*/ 802212 h 1577877"/>
                    <a:gd name="connsiteX0" fmla="*/ 0 w 1134813"/>
                    <a:gd name="connsiteY0" fmla="*/ 802212 h 1577877"/>
                    <a:gd name="connsiteX1" fmla="*/ 155676 w 1134813"/>
                    <a:gd name="connsiteY1" fmla="*/ 53102 h 1577877"/>
                    <a:gd name="connsiteX2" fmla="*/ 931917 w 1134813"/>
                    <a:gd name="connsiteY2" fmla="*/ 53102 h 1577877"/>
                    <a:gd name="connsiteX3" fmla="*/ 1134813 w 1134813"/>
                    <a:gd name="connsiteY3" fmla="*/ 786529 h 1577877"/>
                    <a:gd name="connsiteX4" fmla="*/ 931917 w 1134813"/>
                    <a:gd name="connsiteY4" fmla="*/ 1519956 h 1577877"/>
                    <a:gd name="connsiteX5" fmla="*/ 155676 w 1134813"/>
                    <a:gd name="connsiteY5" fmla="*/ 1519956 h 1577877"/>
                    <a:gd name="connsiteX6" fmla="*/ 0 w 1134813"/>
                    <a:gd name="connsiteY6" fmla="*/ 802212 h 1577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4813" h="1577877">
                      <a:moveTo>
                        <a:pt x="0" y="802212"/>
                      </a:moveTo>
                      <a:cubicBezTo>
                        <a:pt x="2892" y="314279"/>
                        <a:pt x="99472" y="413789"/>
                        <a:pt x="155676" y="53102"/>
                      </a:cubicBezTo>
                      <a:cubicBezTo>
                        <a:pt x="393468" y="-7858"/>
                        <a:pt x="663645" y="-26906"/>
                        <a:pt x="931917" y="53102"/>
                      </a:cubicBezTo>
                      <a:cubicBezTo>
                        <a:pt x="972881" y="442361"/>
                        <a:pt x="1090041" y="500146"/>
                        <a:pt x="1134813" y="786529"/>
                      </a:cubicBezTo>
                      <a:cubicBezTo>
                        <a:pt x="1097663" y="1097683"/>
                        <a:pt x="955736" y="1126893"/>
                        <a:pt x="931917" y="1519956"/>
                      </a:cubicBezTo>
                      <a:cubicBezTo>
                        <a:pt x="570302" y="1601874"/>
                        <a:pt x="523010" y="1592349"/>
                        <a:pt x="155676" y="1519956"/>
                      </a:cubicBezTo>
                      <a:cubicBezTo>
                        <a:pt x="133768" y="1199286"/>
                        <a:pt x="5685" y="1310135"/>
                        <a:pt x="0" y="802212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80" name="Gruppo 79">
                  <a:extLst>
                    <a:ext uri="{FF2B5EF4-FFF2-40B4-BE49-F238E27FC236}">
                      <a16:creationId xmlns:a16="http://schemas.microsoft.com/office/drawing/2014/main" id="{B580BE26-D41C-EC4D-732E-8BCC8AE1ADF9}"/>
                    </a:ext>
                  </a:extLst>
                </p:cNvPr>
                <p:cNvGrpSpPr/>
                <p:nvPr/>
              </p:nvGrpSpPr>
              <p:grpSpPr>
                <a:xfrm>
                  <a:off x="1827580" y="1735995"/>
                  <a:ext cx="984703" cy="1129404"/>
                  <a:chOff x="1827580" y="1735995"/>
                  <a:chExt cx="984703" cy="1129404"/>
                </a:xfrm>
              </p:grpSpPr>
              <p:sp>
                <p:nvSpPr>
                  <p:cNvPr id="81" name="Pentagono 94">
                    <a:extLst>
                      <a:ext uri="{FF2B5EF4-FFF2-40B4-BE49-F238E27FC236}">
                        <a16:creationId xmlns:a16="http://schemas.microsoft.com/office/drawing/2014/main" id="{9E463128-B543-3896-BDAC-93E37FA9EFB1}"/>
                      </a:ext>
                    </a:extLst>
                  </p:cNvPr>
                  <p:cNvSpPr/>
                  <p:nvPr/>
                </p:nvSpPr>
                <p:spPr>
                  <a:xfrm>
                    <a:off x="1827580" y="1863630"/>
                    <a:ext cx="984703" cy="502514"/>
                  </a:xfrm>
                  <a:custGeom>
                    <a:avLst/>
                    <a:gdLst>
                      <a:gd name="connsiteX0" fmla="*/ 1 w 1050012"/>
                      <a:gd name="connsiteY0" fmla="*/ 206866 h 541583"/>
                      <a:gd name="connsiteX1" fmla="*/ 525006 w 1050012"/>
                      <a:gd name="connsiteY1" fmla="*/ 0 h 541583"/>
                      <a:gd name="connsiteX2" fmla="*/ 1050011 w 1050012"/>
                      <a:gd name="connsiteY2" fmla="*/ 206866 h 541583"/>
                      <a:gd name="connsiteX3" fmla="*/ 849477 w 1050012"/>
                      <a:gd name="connsiteY3" fmla="*/ 541582 h 541583"/>
                      <a:gd name="connsiteX4" fmla="*/ 200535 w 1050012"/>
                      <a:gd name="connsiteY4" fmla="*/ 541582 h 541583"/>
                      <a:gd name="connsiteX5" fmla="*/ 1 w 1050012"/>
                      <a:gd name="connsiteY5" fmla="*/ 206866 h 541583"/>
                      <a:gd name="connsiteX0" fmla="*/ 0 w 1050010"/>
                      <a:gd name="connsiteY0" fmla="*/ 95106 h 429822"/>
                      <a:gd name="connsiteX1" fmla="*/ 547865 w 1050010"/>
                      <a:gd name="connsiteY1" fmla="*/ 0 h 429822"/>
                      <a:gd name="connsiteX2" fmla="*/ 1050010 w 1050010"/>
                      <a:gd name="connsiteY2" fmla="*/ 95106 h 429822"/>
                      <a:gd name="connsiteX3" fmla="*/ 849476 w 1050010"/>
                      <a:gd name="connsiteY3" fmla="*/ 429822 h 429822"/>
                      <a:gd name="connsiteX4" fmla="*/ 200534 w 1050010"/>
                      <a:gd name="connsiteY4" fmla="*/ 429822 h 429822"/>
                      <a:gd name="connsiteX5" fmla="*/ 0 w 1050010"/>
                      <a:gd name="connsiteY5" fmla="*/ 95106 h 429822"/>
                      <a:gd name="connsiteX0" fmla="*/ 0 w 1050010"/>
                      <a:gd name="connsiteY0" fmla="*/ 163686 h 498402"/>
                      <a:gd name="connsiteX1" fmla="*/ 525005 w 1050010"/>
                      <a:gd name="connsiteY1" fmla="*/ 0 h 498402"/>
                      <a:gd name="connsiteX2" fmla="*/ 1050010 w 1050010"/>
                      <a:gd name="connsiteY2" fmla="*/ 163686 h 498402"/>
                      <a:gd name="connsiteX3" fmla="*/ 849476 w 1050010"/>
                      <a:gd name="connsiteY3" fmla="*/ 498402 h 498402"/>
                      <a:gd name="connsiteX4" fmla="*/ 200534 w 1050010"/>
                      <a:gd name="connsiteY4" fmla="*/ 498402 h 498402"/>
                      <a:gd name="connsiteX5" fmla="*/ 0 w 1050010"/>
                      <a:gd name="connsiteY5" fmla="*/ 163686 h 498402"/>
                      <a:gd name="connsiteX0" fmla="*/ 0 w 1019530"/>
                      <a:gd name="connsiteY0" fmla="*/ 163686 h 498402"/>
                      <a:gd name="connsiteX1" fmla="*/ 525005 w 1019530"/>
                      <a:gd name="connsiteY1" fmla="*/ 0 h 498402"/>
                      <a:gd name="connsiteX2" fmla="*/ 1019530 w 1019530"/>
                      <a:gd name="connsiteY2" fmla="*/ 178926 h 498402"/>
                      <a:gd name="connsiteX3" fmla="*/ 849476 w 1019530"/>
                      <a:gd name="connsiteY3" fmla="*/ 498402 h 498402"/>
                      <a:gd name="connsiteX4" fmla="*/ 200534 w 1019530"/>
                      <a:gd name="connsiteY4" fmla="*/ 498402 h 498402"/>
                      <a:gd name="connsiteX5" fmla="*/ 0 w 1019530"/>
                      <a:gd name="connsiteY5" fmla="*/ 163686 h 498402"/>
                      <a:gd name="connsiteX0" fmla="*/ 0 w 1019530"/>
                      <a:gd name="connsiteY0" fmla="*/ 163686 h 498402"/>
                      <a:gd name="connsiteX1" fmla="*/ 525005 w 1019530"/>
                      <a:gd name="connsiteY1" fmla="*/ 0 h 498402"/>
                      <a:gd name="connsiteX2" fmla="*/ 1019530 w 1019530"/>
                      <a:gd name="connsiteY2" fmla="*/ 178926 h 498402"/>
                      <a:gd name="connsiteX3" fmla="*/ 849476 w 1019530"/>
                      <a:gd name="connsiteY3" fmla="*/ 450142 h 498402"/>
                      <a:gd name="connsiteX4" fmla="*/ 200534 w 1019530"/>
                      <a:gd name="connsiteY4" fmla="*/ 498402 h 498402"/>
                      <a:gd name="connsiteX5" fmla="*/ 0 w 1019530"/>
                      <a:gd name="connsiteY5" fmla="*/ 163686 h 498402"/>
                      <a:gd name="connsiteX0" fmla="*/ 0 w 1019530"/>
                      <a:gd name="connsiteY0" fmla="*/ 163686 h 475542"/>
                      <a:gd name="connsiteX1" fmla="*/ 525005 w 1019530"/>
                      <a:gd name="connsiteY1" fmla="*/ 0 h 475542"/>
                      <a:gd name="connsiteX2" fmla="*/ 1019530 w 1019530"/>
                      <a:gd name="connsiteY2" fmla="*/ 178926 h 475542"/>
                      <a:gd name="connsiteX3" fmla="*/ 849476 w 1019530"/>
                      <a:gd name="connsiteY3" fmla="*/ 450142 h 475542"/>
                      <a:gd name="connsiteX4" fmla="*/ 205614 w 1019530"/>
                      <a:gd name="connsiteY4" fmla="*/ 475542 h 475542"/>
                      <a:gd name="connsiteX5" fmla="*/ 0 w 1019530"/>
                      <a:gd name="connsiteY5" fmla="*/ 163686 h 475542"/>
                      <a:gd name="connsiteX0" fmla="*/ 0 w 1019530"/>
                      <a:gd name="connsiteY0" fmla="*/ 163686 h 480622"/>
                      <a:gd name="connsiteX1" fmla="*/ 525005 w 1019530"/>
                      <a:gd name="connsiteY1" fmla="*/ 0 h 480622"/>
                      <a:gd name="connsiteX2" fmla="*/ 1019530 w 1019530"/>
                      <a:gd name="connsiteY2" fmla="*/ 178926 h 480622"/>
                      <a:gd name="connsiteX3" fmla="*/ 811376 w 1019530"/>
                      <a:gd name="connsiteY3" fmla="*/ 480622 h 480622"/>
                      <a:gd name="connsiteX4" fmla="*/ 205614 w 1019530"/>
                      <a:gd name="connsiteY4" fmla="*/ 475542 h 480622"/>
                      <a:gd name="connsiteX5" fmla="*/ 0 w 1019530"/>
                      <a:gd name="connsiteY5" fmla="*/ 163686 h 480622"/>
                      <a:gd name="connsiteX0" fmla="*/ 0 w 973810"/>
                      <a:gd name="connsiteY0" fmla="*/ 184006 h 480622"/>
                      <a:gd name="connsiteX1" fmla="*/ 479285 w 973810"/>
                      <a:gd name="connsiteY1" fmla="*/ 0 h 480622"/>
                      <a:gd name="connsiteX2" fmla="*/ 973810 w 973810"/>
                      <a:gd name="connsiteY2" fmla="*/ 178926 h 480622"/>
                      <a:gd name="connsiteX3" fmla="*/ 765656 w 973810"/>
                      <a:gd name="connsiteY3" fmla="*/ 480622 h 480622"/>
                      <a:gd name="connsiteX4" fmla="*/ 159894 w 973810"/>
                      <a:gd name="connsiteY4" fmla="*/ 475542 h 480622"/>
                      <a:gd name="connsiteX5" fmla="*/ 0 w 973810"/>
                      <a:gd name="connsiteY5" fmla="*/ 184006 h 480622"/>
                      <a:gd name="connsiteX0" fmla="*/ 0 w 973810"/>
                      <a:gd name="connsiteY0" fmla="*/ 184006 h 480622"/>
                      <a:gd name="connsiteX1" fmla="*/ 479285 w 973810"/>
                      <a:gd name="connsiteY1" fmla="*/ 0 h 480622"/>
                      <a:gd name="connsiteX2" fmla="*/ 973810 w 973810"/>
                      <a:gd name="connsiteY2" fmla="*/ 178926 h 480622"/>
                      <a:gd name="connsiteX3" fmla="*/ 765656 w 973810"/>
                      <a:gd name="connsiteY3" fmla="*/ 480622 h 480622"/>
                      <a:gd name="connsiteX4" fmla="*/ 159894 w 973810"/>
                      <a:gd name="connsiteY4" fmla="*/ 475542 h 480622"/>
                      <a:gd name="connsiteX5" fmla="*/ 0 w 973810"/>
                      <a:gd name="connsiteY5" fmla="*/ 184006 h 480622"/>
                      <a:gd name="connsiteX0" fmla="*/ 170 w 973980"/>
                      <a:gd name="connsiteY0" fmla="*/ 184006 h 480622"/>
                      <a:gd name="connsiteX1" fmla="*/ 479455 w 973980"/>
                      <a:gd name="connsiteY1" fmla="*/ 0 h 480622"/>
                      <a:gd name="connsiteX2" fmla="*/ 973980 w 973980"/>
                      <a:gd name="connsiteY2" fmla="*/ 178926 h 480622"/>
                      <a:gd name="connsiteX3" fmla="*/ 765826 w 973980"/>
                      <a:gd name="connsiteY3" fmla="*/ 480622 h 480622"/>
                      <a:gd name="connsiteX4" fmla="*/ 160064 w 973980"/>
                      <a:gd name="connsiteY4" fmla="*/ 475542 h 480622"/>
                      <a:gd name="connsiteX5" fmla="*/ 170 w 973980"/>
                      <a:gd name="connsiteY5" fmla="*/ 184006 h 480622"/>
                      <a:gd name="connsiteX0" fmla="*/ 170 w 973980"/>
                      <a:gd name="connsiteY0" fmla="*/ 184006 h 480622"/>
                      <a:gd name="connsiteX1" fmla="*/ 479455 w 973980"/>
                      <a:gd name="connsiteY1" fmla="*/ 0 h 480622"/>
                      <a:gd name="connsiteX2" fmla="*/ 973980 w 973980"/>
                      <a:gd name="connsiteY2" fmla="*/ 178926 h 480622"/>
                      <a:gd name="connsiteX3" fmla="*/ 765826 w 973980"/>
                      <a:gd name="connsiteY3" fmla="*/ 480622 h 480622"/>
                      <a:gd name="connsiteX4" fmla="*/ 160064 w 973980"/>
                      <a:gd name="connsiteY4" fmla="*/ 475542 h 480622"/>
                      <a:gd name="connsiteX5" fmla="*/ 170 w 973980"/>
                      <a:gd name="connsiteY5" fmla="*/ 184006 h 480622"/>
                      <a:gd name="connsiteX0" fmla="*/ 138 w 973948"/>
                      <a:gd name="connsiteY0" fmla="*/ 184006 h 480622"/>
                      <a:gd name="connsiteX1" fmla="*/ 479423 w 973948"/>
                      <a:gd name="connsiteY1" fmla="*/ 0 h 480622"/>
                      <a:gd name="connsiteX2" fmla="*/ 973948 w 973948"/>
                      <a:gd name="connsiteY2" fmla="*/ 178926 h 480622"/>
                      <a:gd name="connsiteX3" fmla="*/ 765794 w 973948"/>
                      <a:gd name="connsiteY3" fmla="*/ 480622 h 480622"/>
                      <a:gd name="connsiteX4" fmla="*/ 160032 w 973948"/>
                      <a:gd name="connsiteY4" fmla="*/ 475542 h 480622"/>
                      <a:gd name="connsiteX5" fmla="*/ 138 w 973948"/>
                      <a:gd name="connsiteY5" fmla="*/ 184006 h 480622"/>
                      <a:gd name="connsiteX0" fmla="*/ 138 w 973948"/>
                      <a:gd name="connsiteY0" fmla="*/ 184006 h 497603"/>
                      <a:gd name="connsiteX1" fmla="*/ 479423 w 973948"/>
                      <a:gd name="connsiteY1" fmla="*/ 0 h 497603"/>
                      <a:gd name="connsiteX2" fmla="*/ 973948 w 973948"/>
                      <a:gd name="connsiteY2" fmla="*/ 178926 h 497603"/>
                      <a:gd name="connsiteX3" fmla="*/ 765794 w 973948"/>
                      <a:gd name="connsiteY3" fmla="*/ 480622 h 497603"/>
                      <a:gd name="connsiteX4" fmla="*/ 160032 w 973948"/>
                      <a:gd name="connsiteY4" fmla="*/ 475542 h 497603"/>
                      <a:gd name="connsiteX5" fmla="*/ 138 w 973948"/>
                      <a:gd name="connsiteY5" fmla="*/ 184006 h 497603"/>
                      <a:gd name="connsiteX0" fmla="*/ 252 w 974062"/>
                      <a:gd name="connsiteY0" fmla="*/ 184006 h 497603"/>
                      <a:gd name="connsiteX1" fmla="*/ 479537 w 974062"/>
                      <a:gd name="connsiteY1" fmla="*/ 0 h 497603"/>
                      <a:gd name="connsiteX2" fmla="*/ 974062 w 974062"/>
                      <a:gd name="connsiteY2" fmla="*/ 178926 h 497603"/>
                      <a:gd name="connsiteX3" fmla="*/ 765908 w 974062"/>
                      <a:gd name="connsiteY3" fmla="*/ 480622 h 497603"/>
                      <a:gd name="connsiteX4" fmla="*/ 160146 w 974062"/>
                      <a:gd name="connsiteY4" fmla="*/ 475542 h 497603"/>
                      <a:gd name="connsiteX5" fmla="*/ 252 w 974062"/>
                      <a:gd name="connsiteY5" fmla="*/ 184006 h 497603"/>
                      <a:gd name="connsiteX0" fmla="*/ 164 w 973974"/>
                      <a:gd name="connsiteY0" fmla="*/ 184006 h 497603"/>
                      <a:gd name="connsiteX1" fmla="*/ 479449 w 973974"/>
                      <a:gd name="connsiteY1" fmla="*/ 0 h 497603"/>
                      <a:gd name="connsiteX2" fmla="*/ 973974 w 973974"/>
                      <a:gd name="connsiteY2" fmla="*/ 178926 h 497603"/>
                      <a:gd name="connsiteX3" fmla="*/ 765820 w 973974"/>
                      <a:gd name="connsiteY3" fmla="*/ 480622 h 497603"/>
                      <a:gd name="connsiteX4" fmla="*/ 160058 w 973974"/>
                      <a:gd name="connsiteY4" fmla="*/ 475542 h 497603"/>
                      <a:gd name="connsiteX5" fmla="*/ 164 w 973974"/>
                      <a:gd name="connsiteY5" fmla="*/ 184006 h 497603"/>
                      <a:gd name="connsiteX0" fmla="*/ 164 w 973974"/>
                      <a:gd name="connsiteY0" fmla="*/ 184006 h 504987"/>
                      <a:gd name="connsiteX1" fmla="*/ 479449 w 973974"/>
                      <a:gd name="connsiteY1" fmla="*/ 0 h 504987"/>
                      <a:gd name="connsiteX2" fmla="*/ 973974 w 973974"/>
                      <a:gd name="connsiteY2" fmla="*/ 178926 h 504987"/>
                      <a:gd name="connsiteX3" fmla="*/ 765820 w 973974"/>
                      <a:gd name="connsiteY3" fmla="*/ 480622 h 504987"/>
                      <a:gd name="connsiteX4" fmla="*/ 160058 w 973974"/>
                      <a:gd name="connsiteY4" fmla="*/ 475542 h 504987"/>
                      <a:gd name="connsiteX5" fmla="*/ 164 w 973974"/>
                      <a:gd name="connsiteY5" fmla="*/ 184006 h 504987"/>
                      <a:gd name="connsiteX0" fmla="*/ 164 w 973974"/>
                      <a:gd name="connsiteY0" fmla="*/ 184006 h 504987"/>
                      <a:gd name="connsiteX1" fmla="*/ 479449 w 973974"/>
                      <a:gd name="connsiteY1" fmla="*/ 0 h 504987"/>
                      <a:gd name="connsiteX2" fmla="*/ 973974 w 973974"/>
                      <a:gd name="connsiteY2" fmla="*/ 178926 h 504987"/>
                      <a:gd name="connsiteX3" fmla="*/ 765820 w 973974"/>
                      <a:gd name="connsiteY3" fmla="*/ 480622 h 504987"/>
                      <a:gd name="connsiteX4" fmla="*/ 160058 w 973974"/>
                      <a:gd name="connsiteY4" fmla="*/ 475542 h 504987"/>
                      <a:gd name="connsiteX5" fmla="*/ 164 w 973974"/>
                      <a:gd name="connsiteY5" fmla="*/ 184006 h 504987"/>
                      <a:gd name="connsiteX0" fmla="*/ 164 w 973974"/>
                      <a:gd name="connsiteY0" fmla="*/ 184006 h 502514"/>
                      <a:gd name="connsiteX1" fmla="*/ 479449 w 973974"/>
                      <a:gd name="connsiteY1" fmla="*/ 0 h 502514"/>
                      <a:gd name="connsiteX2" fmla="*/ 973974 w 973974"/>
                      <a:gd name="connsiteY2" fmla="*/ 178926 h 502514"/>
                      <a:gd name="connsiteX3" fmla="*/ 765820 w 973974"/>
                      <a:gd name="connsiteY3" fmla="*/ 480622 h 502514"/>
                      <a:gd name="connsiteX4" fmla="*/ 160058 w 973974"/>
                      <a:gd name="connsiteY4" fmla="*/ 475542 h 502514"/>
                      <a:gd name="connsiteX5" fmla="*/ 164 w 973974"/>
                      <a:gd name="connsiteY5" fmla="*/ 184006 h 502514"/>
                      <a:gd name="connsiteX0" fmla="*/ 164 w 984703"/>
                      <a:gd name="connsiteY0" fmla="*/ 184006 h 502514"/>
                      <a:gd name="connsiteX1" fmla="*/ 479449 w 984703"/>
                      <a:gd name="connsiteY1" fmla="*/ 0 h 502514"/>
                      <a:gd name="connsiteX2" fmla="*/ 973974 w 984703"/>
                      <a:gd name="connsiteY2" fmla="*/ 178926 h 502514"/>
                      <a:gd name="connsiteX3" fmla="*/ 765820 w 984703"/>
                      <a:gd name="connsiteY3" fmla="*/ 480622 h 502514"/>
                      <a:gd name="connsiteX4" fmla="*/ 160058 w 984703"/>
                      <a:gd name="connsiteY4" fmla="*/ 475542 h 502514"/>
                      <a:gd name="connsiteX5" fmla="*/ 164 w 984703"/>
                      <a:gd name="connsiteY5" fmla="*/ 184006 h 502514"/>
                      <a:gd name="connsiteX0" fmla="*/ 164 w 984703"/>
                      <a:gd name="connsiteY0" fmla="*/ 184006 h 502514"/>
                      <a:gd name="connsiteX1" fmla="*/ 479449 w 984703"/>
                      <a:gd name="connsiteY1" fmla="*/ 0 h 502514"/>
                      <a:gd name="connsiteX2" fmla="*/ 973974 w 984703"/>
                      <a:gd name="connsiteY2" fmla="*/ 178926 h 502514"/>
                      <a:gd name="connsiteX3" fmla="*/ 765820 w 984703"/>
                      <a:gd name="connsiteY3" fmla="*/ 480622 h 502514"/>
                      <a:gd name="connsiteX4" fmla="*/ 160058 w 984703"/>
                      <a:gd name="connsiteY4" fmla="*/ 475542 h 502514"/>
                      <a:gd name="connsiteX5" fmla="*/ 164 w 984703"/>
                      <a:gd name="connsiteY5" fmla="*/ 184006 h 502514"/>
                      <a:gd name="connsiteX0" fmla="*/ 164 w 984703"/>
                      <a:gd name="connsiteY0" fmla="*/ 184006 h 502514"/>
                      <a:gd name="connsiteX1" fmla="*/ 479449 w 984703"/>
                      <a:gd name="connsiteY1" fmla="*/ 0 h 502514"/>
                      <a:gd name="connsiteX2" fmla="*/ 973974 w 984703"/>
                      <a:gd name="connsiteY2" fmla="*/ 178926 h 502514"/>
                      <a:gd name="connsiteX3" fmla="*/ 765820 w 984703"/>
                      <a:gd name="connsiteY3" fmla="*/ 480622 h 502514"/>
                      <a:gd name="connsiteX4" fmla="*/ 160058 w 984703"/>
                      <a:gd name="connsiteY4" fmla="*/ 475542 h 502514"/>
                      <a:gd name="connsiteX5" fmla="*/ 164 w 984703"/>
                      <a:gd name="connsiteY5" fmla="*/ 184006 h 502514"/>
                      <a:gd name="connsiteX0" fmla="*/ 164 w 984703"/>
                      <a:gd name="connsiteY0" fmla="*/ 184006 h 502514"/>
                      <a:gd name="connsiteX1" fmla="*/ 479449 w 984703"/>
                      <a:gd name="connsiteY1" fmla="*/ 0 h 502514"/>
                      <a:gd name="connsiteX2" fmla="*/ 973974 w 984703"/>
                      <a:gd name="connsiteY2" fmla="*/ 178926 h 502514"/>
                      <a:gd name="connsiteX3" fmla="*/ 765820 w 984703"/>
                      <a:gd name="connsiteY3" fmla="*/ 480622 h 502514"/>
                      <a:gd name="connsiteX4" fmla="*/ 160058 w 984703"/>
                      <a:gd name="connsiteY4" fmla="*/ 475542 h 502514"/>
                      <a:gd name="connsiteX5" fmla="*/ 164 w 984703"/>
                      <a:gd name="connsiteY5" fmla="*/ 184006 h 502514"/>
                      <a:gd name="connsiteX0" fmla="*/ 164 w 984703"/>
                      <a:gd name="connsiteY0" fmla="*/ 184006 h 502514"/>
                      <a:gd name="connsiteX1" fmla="*/ 479449 w 984703"/>
                      <a:gd name="connsiteY1" fmla="*/ 0 h 502514"/>
                      <a:gd name="connsiteX2" fmla="*/ 973974 w 984703"/>
                      <a:gd name="connsiteY2" fmla="*/ 178926 h 502514"/>
                      <a:gd name="connsiteX3" fmla="*/ 765820 w 984703"/>
                      <a:gd name="connsiteY3" fmla="*/ 480622 h 502514"/>
                      <a:gd name="connsiteX4" fmla="*/ 160058 w 984703"/>
                      <a:gd name="connsiteY4" fmla="*/ 475542 h 502514"/>
                      <a:gd name="connsiteX5" fmla="*/ 164 w 984703"/>
                      <a:gd name="connsiteY5" fmla="*/ 184006 h 502514"/>
                      <a:gd name="connsiteX0" fmla="*/ 164 w 984703"/>
                      <a:gd name="connsiteY0" fmla="*/ 184016 h 502524"/>
                      <a:gd name="connsiteX1" fmla="*/ 479449 w 984703"/>
                      <a:gd name="connsiteY1" fmla="*/ 10 h 502524"/>
                      <a:gd name="connsiteX2" fmla="*/ 973974 w 984703"/>
                      <a:gd name="connsiteY2" fmla="*/ 178936 h 502524"/>
                      <a:gd name="connsiteX3" fmla="*/ 765820 w 984703"/>
                      <a:gd name="connsiteY3" fmla="*/ 480632 h 502524"/>
                      <a:gd name="connsiteX4" fmla="*/ 160058 w 984703"/>
                      <a:gd name="connsiteY4" fmla="*/ 475552 h 502524"/>
                      <a:gd name="connsiteX5" fmla="*/ 164 w 984703"/>
                      <a:gd name="connsiteY5" fmla="*/ 184016 h 502524"/>
                      <a:gd name="connsiteX0" fmla="*/ 164 w 984703"/>
                      <a:gd name="connsiteY0" fmla="*/ 184006 h 502514"/>
                      <a:gd name="connsiteX1" fmla="*/ 479449 w 984703"/>
                      <a:gd name="connsiteY1" fmla="*/ 0 h 502514"/>
                      <a:gd name="connsiteX2" fmla="*/ 973974 w 984703"/>
                      <a:gd name="connsiteY2" fmla="*/ 178926 h 502514"/>
                      <a:gd name="connsiteX3" fmla="*/ 765820 w 984703"/>
                      <a:gd name="connsiteY3" fmla="*/ 480622 h 502514"/>
                      <a:gd name="connsiteX4" fmla="*/ 160058 w 984703"/>
                      <a:gd name="connsiteY4" fmla="*/ 475542 h 502514"/>
                      <a:gd name="connsiteX5" fmla="*/ 164 w 984703"/>
                      <a:gd name="connsiteY5" fmla="*/ 184006 h 502514"/>
                      <a:gd name="connsiteX0" fmla="*/ 164 w 984703"/>
                      <a:gd name="connsiteY0" fmla="*/ 184006 h 502514"/>
                      <a:gd name="connsiteX1" fmla="*/ 492149 w 984703"/>
                      <a:gd name="connsiteY1" fmla="*/ 0 h 502514"/>
                      <a:gd name="connsiteX2" fmla="*/ 973974 w 984703"/>
                      <a:gd name="connsiteY2" fmla="*/ 178926 h 502514"/>
                      <a:gd name="connsiteX3" fmla="*/ 765820 w 984703"/>
                      <a:gd name="connsiteY3" fmla="*/ 480622 h 502514"/>
                      <a:gd name="connsiteX4" fmla="*/ 160058 w 984703"/>
                      <a:gd name="connsiteY4" fmla="*/ 475542 h 502514"/>
                      <a:gd name="connsiteX5" fmla="*/ 164 w 984703"/>
                      <a:gd name="connsiteY5" fmla="*/ 184006 h 5025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84703" h="502514">
                        <a:moveTo>
                          <a:pt x="164" y="184006"/>
                        </a:moveTo>
                        <a:cubicBezTo>
                          <a:pt x="20226" y="127751"/>
                          <a:pt x="301907" y="10535"/>
                          <a:pt x="492149" y="0"/>
                        </a:cubicBezTo>
                        <a:cubicBezTo>
                          <a:pt x="776371" y="8842"/>
                          <a:pt x="951372" y="124364"/>
                          <a:pt x="973974" y="178926"/>
                        </a:cubicBezTo>
                        <a:cubicBezTo>
                          <a:pt x="990949" y="210911"/>
                          <a:pt x="1020625" y="441017"/>
                          <a:pt x="765820" y="480622"/>
                        </a:cubicBezTo>
                        <a:cubicBezTo>
                          <a:pt x="698519" y="496709"/>
                          <a:pt x="306099" y="522955"/>
                          <a:pt x="160058" y="475542"/>
                        </a:cubicBezTo>
                        <a:cubicBezTo>
                          <a:pt x="111840" y="457103"/>
                          <a:pt x="-4958" y="469145"/>
                          <a:pt x="164" y="184006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grpSp>
                <p:nvGrpSpPr>
                  <p:cNvPr id="82" name="Gruppo 81">
                    <a:extLst>
                      <a:ext uri="{FF2B5EF4-FFF2-40B4-BE49-F238E27FC236}">
                        <a16:creationId xmlns:a16="http://schemas.microsoft.com/office/drawing/2014/main" id="{D2750023-A5AD-44EF-2D82-315743BBF361}"/>
                      </a:ext>
                    </a:extLst>
                  </p:cNvPr>
                  <p:cNvGrpSpPr/>
                  <p:nvPr/>
                </p:nvGrpSpPr>
                <p:grpSpPr>
                  <a:xfrm>
                    <a:off x="1933690" y="2420226"/>
                    <a:ext cx="205740" cy="220979"/>
                    <a:chOff x="3634959" y="1562563"/>
                    <a:chExt cx="205740" cy="220979"/>
                  </a:xfrm>
                </p:grpSpPr>
                <p:sp>
                  <p:nvSpPr>
                    <p:cNvPr id="88" name="Ovale 87">
                      <a:extLst>
                        <a:ext uri="{FF2B5EF4-FFF2-40B4-BE49-F238E27FC236}">
                          <a16:creationId xmlns:a16="http://schemas.microsoft.com/office/drawing/2014/main" id="{5B223C2A-761E-4788-4ECC-39DE5BFC02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34959" y="1562563"/>
                      <a:ext cx="205740" cy="220979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89" name="Ovale 88">
                      <a:extLst>
                        <a:ext uri="{FF2B5EF4-FFF2-40B4-BE49-F238E27FC236}">
                          <a16:creationId xmlns:a16="http://schemas.microsoft.com/office/drawing/2014/main" id="{0A9FE584-5B6C-2D53-9767-02FA250871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01366" y="1634951"/>
                      <a:ext cx="97769" cy="10668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</p:grpSp>
              <p:sp>
                <p:nvSpPr>
                  <p:cNvPr id="83" name="Trapezio 82">
                    <a:extLst>
                      <a:ext uri="{FF2B5EF4-FFF2-40B4-BE49-F238E27FC236}">
                        <a16:creationId xmlns:a16="http://schemas.microsoft.com/office/drawing/2014/main" id="{93491F01-BB53-A0B8-6647-071E936CE21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282428" y="2812059"/>
                    <a:ext cx="68580" cy="53340"/>
                  </a:xfrm>
                  <a:prstGeom prst="trapezoid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84" name="Arco 83">
                    <a:extLst>
                      <a:ext uri="{FF2B5EF4-FFF2-40B4-BE49-F238E27FC236}">
                        <a16:creationId xmlns:a16="http://schemas.microsoft.com/office/drawing/2014/main" id="{2B31D8E9-F2F9-36AC-094C-342E8A45BA3F}"/>
                      </a:ext>
                    </a:extLst>
                  </p:cNvPr>
                  <p:cNvSpPr/>
                  <p:nvPr/>
                </p:nvSpPr>
                <p:spPr>
                  <a:xfrm rot="5665335">
                    <a:off x="2166812" y="1683605"/>
                    <a:ext cx="255270" cy="360049"/>
                  </a:xfrm>
                  <a:prstGeom prst="arc">
                    <a:avLst>
                      <a:gd name="adj1" fmla="val 16200000"/>
                      <a:gd name="adj2" fmla="val 5035040"/>
                    </a:avLst>
                  </a:prstGeom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grpSp>
                <p:nvGrpSpPr>
                  <p:cNvPr id="85" name="Gruppo 84">
                    <a:extLst>
                      <a:ext uri="{FF2B5EF4-FFF2-40B4-BE49-F238E27FC236}">
                        <a16:creationId xmlns:a16="http://schemas.microsoft.com/office/drawing/2014/main" id="{0F750DA7-383F-6804-64DB-9E7EA32E5FA8}"/>
                      </a:ext>
                    </a:extLst>
                  </p:cNvPr>
                  <p:cNvGrpSpPr/>
                  <p:nvPr/>
                </p:nvGrpSpPr>
                <p:grpSpPr>
                  <a:xfrm>
                    <a:off x="2498606" y="2420225"/>
                    <a:ext cx="205740" cy="220979"/>
                    <a:chOff x="3634959" y="1562563"/>
                    <a:chExt cx="205740" cy="220979"/>
                  </a:xfrm>
                </p:grpSpPr>
                <p:sp>
                  <p:nvSpPr>
                    <p:cNvPr id="86" name="Ovale 85">
                      <a:extLst>
                        <a:ext uri="{FF2B5EF4-FFF2-40B4-BE49-F238E27FC236}">
                          <a16:creationId xmlns:a16="http://schemas.microsoft.com/office/drawing/2014/main" id="{13E9E53E-1BF9-9BC3-1CA9-0DA2CE61F4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34959" y="1562563"/>
                      <a:ext cx="205740" cy="220979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87" name="Ovale 86">
                      <a:extLst>
                        <a:ext uri="{FF2B5EF4-FFF2-40B4-BE49-F238E27FC236}">
                          <a16:creationId xmlns:a16="http://schemas.microsoft.com/office/drawing/2014/main" id="{84A5E8EE-7D45-71F4-C819-8DE3E5D89D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88944" y="1634952"/>
                      <a:ext cx="97769" cy="10668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</p:grpSp>
            </p:grpSp>
          </p:grpSp>
          <p:grpSp>
            <p:nvGrpSpPr>
              <p:cNvPr id="64" name="Gruppo 63">
                <a:extLst>
                  <a:ext uri="{FF2B5EF4-FFF2-40B4-BE49-F238E27FC236}">
                    <a16:creationId xmlns:a16="http://schemas.microsoft.com/office/drawing/2014/main" id="{1E160BC7-4AE2-B039-90CA-C2EB3934CBA5}"/>
                  </a:ext>
                </a:extLst>
              </p:cNvPr>
              <p:cNvGrpSpPr/>
              <p:nvPr/>
            </p:nvGrpSpPr>
            <p:grpSpPr>
              <a:xfrm rot="197782">
                <a:off x="6950558" y="1306361"/>
                <a:ext cx="800123" cy="3180373"/>
                <a:chOff x="6892594" y="1663883"/>
                <a:chExt cx="768685" cy="3088539"/>
              </a:xfrm>
            </p:grpSpPr>
            <p:grpSp>
              <p:nvGrpSpPr>
                <p:cNvPr id="68" name="Gruppo 67">
                  <a:extLst>
                    <a:ext uri="{FF2B5EF4-FFF2-40B4-BE49-F238E27FC236}">
                      <a16:creationId xmlns:a16="http://schemas.microsoft.com/office/drawing/2014/main" id="{BA7021CC-B5EA-2390-C24C-B3F567CABE4F}"/>
                    </a:ext>
                  </a:extLst>
                </p:cNvPr>
                <p:cNvGrpSpPr/>
                <p:nvPr/>
              </p:nvGrpSpPr>
              <p:grpSpPr>
                <a:xfrm>
                  <a:off x="7148438" y="4062509"/>
                  <a:ext cx="480981" cy="689913"/>
                  <a:chOff x="7148438" y="4062509"/>
                  <a:chExt cx="480981" cy="689913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75" name="Trapezio 85">
                    <a:extLst>
                      <a:ext uri="{FF2B5EF4-FFF2-40B4-BE49-F238E27FC236}">
                        <a16:creationId xmlns:a16="http://schemas.microsoft.com/office/drawing/2014/main" id="{96C08403-B877-A240-7268-44DB0D3E472A}"/>
                      </a:ext>
                    </a:extLst>
                  </p:cNvPr>
                  <p:cNvSpPr/>
                  <p:nvPr/>
                </p:nvSpPr>
                <p:spPr>
                  <a:xfrm rot="9203511" flipH="1">
                    <a:off x="7358858" y="4062509"/>
                    <a:ext cx="270561" cy="359490"/>
                  </a:xfrm>
                  <a:custGeom>
                    <a:avLst/>
                    <a:gdLst>
                      <a:gd name="connsiteX0" fmla="*/ 0 w 160682"/>
                      <a:gd name="connsiteY0" fmla="*/ 544830 h 544830"/>
                      <a:gd name="connsiteX1" fmla="*/ 40171 w 160682"/>
                      <a:gd name="connsiteY1" fmla="*/ 0 h 544830"/>
                      <a:gd name="connsiteX2" fmla="*/ 120512 w 160682"/>
                      <a:gd name="connsiteY2" fmla="*/ 0 h 544830"/>
                      <a:gd name="connsiteX3" fmla="*/ 160682 w 160682"/>
                      <a:gd name="connsiteY3" fmla="*/ 544830 h 544830"/>
                      <a:gd name="connsiteX4" fmla="*/ 0 w 160682"/>
                      <a:gd name="connsiteY4" fmla="*/ 544830 h 544830"/>
                      <a:gd name="connsiteX0" fmla="*/ 61430 w 222112"/>
                      <a:gd name="connsiteY0" fmla="*/ 544830 h 544830"/>
                      <a:gd name="connsiteX1" fmla="*/ 0 w 222112"/>
                      <a:gd name="connsiteY1" fmla="*/ 115869 h 544830"/>
                      <a:gd name="connsiteX2" fmla="*/ 181942 w 222112"/>
                      <a:gd name="connsiteY2" fmla="*/ 0 h 544830"/>
                      <a:gd name="connsiteX3" fmla="*/ 222112 w 222112"/>
                      <a:gd name="connsiteY3" fmla="*/ 544830 h 544830"/>
                      <a:gd name="connsiteX4" fmla="*/ 61430 w 222112"/>
                      <a:gd name="connsiteY4" fmla="*/ 544830 h 54483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117035 w 277717"/>
                      <a:gd name="connsiteY0" fmla="*/ 490080 h 490080"/>
                      <a:gd name="connsiteX1" fmla="*/ 0 w 277717"/>
                      <a:gd name="connsiteY1" fmla="*/ 206249 h 490080"/>
                      <a:gd name="connsiteX2" fmla="*/ 125395 w 277717"/>
                      <a:gd name="connsiteY2" fmla="*/ 0 h 490080"/>
                      <a:gd name="connsiteX3" fmla="*/ 277717 w 277717"/>
                      <a:gd name="connsiteY3" fmla="*/ 490080 h 490080"/>
                      <a:gd name="connsiteX4" fmla="*/ 117035 w 277717"/>
                      <a:gd name="connsiteY4" fmla="*/ 490080 h 490080"/>
                      <a:gd name="connsiteX0" fmla="*/ 117035 w 277717"/>
                      <a:gd name="connsiteY0" fmla="*/ 359490 h 359490"/>
                      <a:gd name="connsiteX1" fmla="*/ 0 w 277717"/>
                      <a:gd name="connsiteY1" fmla="*/ 75659 h 359490"/>
                      <a:gd name="connsiteX2" fmla="*/ 29750 w 277717"/>
                      <a:gd name="connsiteY2" fmla="*/ 0 h 359490"/>
                      <a:gd name="connsiteX3" fmla="*/ 277717 w 277717"/>
                      <a:gd name="connsiteY3" fmla="*/ 359490 h 359490"/>
                      <a:gd name="connsiteX4" fmla="*/ 117035 w 277717"/>
                      <a:gd name="connsiteY4" fmla="*/ 359490 h 359490"/>
                      <a:gd name="connsiteX0" fmla="*/ 117035 w 277717"/>
                      <a:gd name="connsiteY0" fmla="*/ 359490 h 359490"/>
                      <a:gd name="connsiteX1" fmla="*/ 0 w 277717"/>
                      <a:gd name="connsiteY1" fmla="*/ 75659 h 359490"/>
                      <a:gd name="connsiteX2" fmla="*/ 29750 w 277717"/>
                      <a:gd name="connsiteY2" fmla="*/ 0 h 359490"/>
                      <a:gd name="connsiteX3" fmla="*/ 277717 w 277717"/>
                      <a:gd name="connsiteY3" fmla="*/ 359490 h 359490"/>
                      <a:gd name="connsiteX4" fmla="*/ 117035 w 277717"/>
                      <a:gd name="connsiteY4" fmla="*/ 359490 h 359490"/>
                      <a:gd name="connsiteX0" fmla="*/ 117035 w 277717"/>
                      <a:gd name="connsiteY0" fmla="*/ 359490 h 359490"/>
                      <a:gd name="connsiteX1" fmla="*/ 0 w 277717"/>
                      <a:gd name="connsiteY1" fmla="*/ 75659 h 359490"/>
                      <a:gd name="connsiteX2" fmla="*/ 29750 w 277717"/>
                      <a:gd name="connsiteY2" fmla="*/ 0 h 359490"/>
                      <a:gd name="connsiteX3" fmla="*/ 277717 w 277717"/>
                      <a:gd name="connsiteY3" fmla="*/ 359490 h 359490"/>
                      <a:gd name="connsiteX4" fmla="*/ 117035 w 277717"/>
                      <a:gd name="connsiteY4" fmla="*/ 359490 h 359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7717" h="359490">
                        <a:moveTo>
                          <a:pt x="117035" y="359490"/>
                        </a:moveTo>
                        <a:cubicBezTo>
                          <a:pt x="148293" y="213510"/>
                          <a:pt x="162111" y="198768"/>
                          <a:pt x="0" y="75659"/>
                        </a:cubicBezTo>
                        <a:lnTo>
                          <a:pt x="29750" y="0"/>
                        </a:lnTo>
                        <a:cubicBezTo>
                          <a:pt x="249505" y="83006"/>
                          <a:pt x="226943" y="196130"/>
                          <a:pt x="277717" y="359490"/>
                        </a:cubicBezTo>
                        <a:lnTo>
                          <a:pt x="117035" y="359490"/>
                        </a:ln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76" name="Trapezio 85">
                    <a:extLst>
                      <a:ext uri="{FF2B5EF4-FFF2-40B4-BE49-F238E27FC236}">
                        <a16:creationId xmlns:a16="http://schemas.microsoft.com/office/drawing/2014/main" id="{E9EF9494-3E82-160D-D93F-65E44D5EF4A7}"/>
                      </a:ext>
                    </a:extLst>
                  </p:cNvPr>
                  <p:cNvSpPr/>
                  <p:nvPr/>
                </p:nvSpPr>
                <p:spPr>
                  <a:xfrm rot="8837061">
                    <a:off x="7148438" y="4262342"/>
                    <a:ext cx="222112" cy="490080"/>
                  </a:xfrm>
                  <a:custGeom>
                    <a:avLst/>
                    <a:gdLst>
                      <a:gd name="connsiteX0" fmla="*/ 0 w 160682"/>
                      <a:gd name="connsiteY0" fmla="*/ 544830 h 544830"/>
                      <a:gd name="connsiteX1" fmla="*/ 40171 w 160682"/>
                      <a:gd name="connsiteY1" fmla="*/ 0 h 544830"/>
                      <a:gd name="connsiteX2" fmla="*/ 120512 w 160682"/>
                      <a:gd name="connsiteY2" fmla="*/ 0 h 544830"/>
                      <a:gd name="connsiteX3" fmla="*/ 160682 w 160682"/>
                      <a:gd name="connsiteY3" fmla="*/ 544830 h 544830"/>
                      <a:gd name="connsiteX4" fmla="*/ 0 w 160682"/>
                      <a:gd name="connsiteY4" fmla="*/ 544830 h 544830"/>
                      <a:gd name="connsiteX0" fmla="*/ 61430 w 222112"/>
                      <a:gd name="connsiteY0" fmla="*/ 544830 h 544830"/>
                      <a:gd name="connsiteX1" fmla="*/ 0 w 222112"/>
                      <a:gd name="connsiteY1" fmla="*/ 115869 h 544830"/>
                      <a:gd name="connsiteX2" fmla="*/ 181942 w 222112"/>
                      <a:gd name="connsiteY2" fmla="*/ 0 h 544830"/>
                      <a:gd name="connsiteX3" fmla="*/ 222112 w 222112"/>
                      <a:gd name="connsiteY3" fmla="*/ 544830 h 544830"/>
                      <a:gd name="connsiteX4" fmla="*/ 61430 w 222112"/>
                      <a:gd name="connsiteY4" fmla="*/ 544830 h 54483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112" h="490080">
                        <a:moveTo>
                          <a:pt x="61430" y="490080"/>
                        </a:moveTo>
                        <a:cubicBezTo>
                          <a:pt x="92688" y="344100"/>
                          <a:pt x="123524" y="297471"/>
                          <a:pt x="0" y="61119"/>
                        </a:cubicBezTo>
                        <a:lnTo>
                          <a:pt x="69790" y="0"/>
                        </a:lnTo>
                        <a:cubicBezTo>
                          <a:pt x="205479" y="122812"/>
                          <a:pt x="171338" y="326720"/>
                          <a:pt x="222112" y="490080"/>
                        </a:cubicBezTo>
                        <a:lnTo>
                          <a:pt x="61430" y="490080"/>
                        </a:ln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77" name="Trapezio 85">
                    <a:extLst>
                      <a:ext uri="{FF2B5EF4-FFF2-40B4-BE49-F238E27FC236}">
                        <a16:creationId xmlns:a16="http://schemas.microsoft.com/office/drawing/2014/main" id="{3F97E16A-C4D5-01F9-A98C-B17DCFC9E339}"/>
                      </a:ext>
                    </a:extLst>
                  </p:cNvPr>
                  <p:cNvSpPr/>
                  <p:nvPr/>
                </p:nvSpPr>
                <p:spPr>
                  <a:xfrm rot="9531634">
                    <a:off x="7190797" y="4132743"/>
                    <a:ext cx="222112" cy="490080"/>
                  </a:xfrm>
                  <a:custGeom>
                    <a:avLst/>
                    <a:gdLst>
                      <a:gd name="connsiteX0" fmla="*/ 0 w 160682"/>
                      <a:gd name="connsiteY0" fmla="*/ 544830 h 544830"/>
                      <a:gd name="connsiteX1" fmla="*/ 40171 w 160682"/>
                      <a:gd name="connsiteY1" fmla="*/ 0 h 544830"/>
                      <a:gd name="connsiteX2" fmla="*/ 120512 w 160682"/>
                      <a:gd name="connsiteY2" fmla="*/ 0 h 544830"/>
                      <a:gd name="connsiteX3" fmla="*/ 160682 w 160682"/>
                      <a:gd name="connsiteY3" fmla="*/ 544830 h 544830"/>
                      <a:gd name="connsiteX4" fmla="*/ 0 w 160682"/>
                      <a:gd name="connsiteY4" fmla="*/ 544830 h 544830"/>
                      <a:gd name="connsiteX0" fmla="*/ 61430 w 222112"/>
                      <a:gd name="connsiteY0" fmla="*/ 544830 h 544830"/>
                      <a:gd name="connsiteX1" fmla="*/ 0 w 222112"/>
                      <a:gd name="connsiteY1" fmla="*/ 115869 h 544830"/>
                      <a:gd name="connsiteX2" fmla="*/ 181942 w 222112"/>
                      <a:gd name="connsiteY2" fmla="*/ 0 h 544830"/>
                      <a:gd name="connsiteX3" fmla="*/ 222112 w 222112"/>
                      <a:gd name="connsiteY3" fmla="*/ 544830 h 544830"/>
                      <a:gd name="connsiteX4" fmla="*/ 61430 w 222112"/>
                      <a:gd name="connsiteY4" fmla="*/ 544830 h 54483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112" h="490080">
                        <a:moveTo>
                          <a:pt x="61430" y="490080"/>
                        </a:moveTo>
                        <a:cubicBezTo>
                          <a:pt x="92688" y="344100"/>
                          <a:pt x="123524" y="297471"/>
                          <a:pt x="0" y="61119"/>
                        </a:cubicBezTo>
                        <a:lnTo>
                          <a:pt x="69790" y="0"/>
                        </a:lnTo>
                        <a:cubicBezTo>
                          <a:pt x="205479" y="122812"/>
                          <a:pt x="171338" y="326720"/>
                          <a:pt x="222112" y="490080"/>
                        </a:cubicBezTo>
                        <a:lnTo>
                          <a:pt x="61430" y="490080"/>
                        </a:ln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78" name="Trapezio 85">
                    <a:extLst>
                      <a:ext uri="{FF2B5EF4-FFF2-40B4-BE49-F238E27FC236}">
                        <a16:creationId xmlns:a16="http://schemas.microsoft.com/office/drawing/2014/main" id="{FE859551-A755-F3A1-C818-1C589ACDAB19}"/>
                      </a:ext>
                    </a:extLst>
                  </p:cNvPr>
                  <p:cNvSpPr/>
                  <p:nvPr/>
                </p:nvSpPr>
                <p:spPr>
                  <a:xfrm rot="10220758">
                    <a:off x="7289894" y="4100496"/>
                    <a:ext cx="277717" cy="359490"/>
                  </a:xfrm>
                  <a:custGeom>
                    <a:avLst/>
                    <a:gdLst>
                      <a:gd name="connsiteX0" fmla="*/ 0 w 160682"/>
                      <a:gd name="connsiteY0" fmla="*/ 544830 h 544830"/>
                      <a:gd name="connsiteX1" fmla="*/ 40171 w 160682"/>
                      <a:gd name="connsiteY1" fmla="*/ 0 h 544830"/>
                      <a:gd name="connsiteX2" fmla="*/ 120512 w 160682"/>
                      <a:gd name="connsiteY2" fmla="*/ 0 h 544830"/>
                      <a:gd name="connsiteX3" fmla="*/ 160682 w 160682"/>
                      <a:gd name="connsiteY3" fmla="*/ 544830 h 544830"/>
                      <a:gd name="connsiteX4" fmla="*/ 0 w 160682"/>
                      <a:gd name="connsiteY4" fmla="*/ 544830 h 544830"/>
                      <a:gd name="connsiteX0" fmla="*/ 61430 w 222112"/>
                      <a:gd name="connsiteY0" fmla="*/ 544830 h 544830"/>
                      <a:gd name="connsiteX1" fmla="*/ 0 w 222112"/>
                      <a:gd name="connsiteY1" fmla="*/ 115869 h 544830"/>
                      <a:gd name="connsiteX2" fmla="*/ 181942 w 222112"/>
                      <a:gd name="connsiteY2" fmla="*/ 0 h 544830"/>
                      <a:gd name="connsiteX3" fmla="*/ 222112 w 222112"/>
                      <a:gd name="connsiteY3" fmla="*/ 544830 h 544830"/>
                      <a:gd name="connsiteX4" fmla="*/ 61430 w 222112"/>
                      <a:gd name="connsiteY4" fmla="*/ 544830 h 54483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117035 w 277717"/>
                      <a:gd name="connsiteY0" fmla="*/ 490080 h 490080"/>
                      <a:gd name="connsiteX1" fmla="*/ 0 w 277717"/>
                      <a:gd name="connsiteY1" fmla="*/ 206249 h 490080"/>
                      <a:gd name="connsiteX2" fmla="*/ 125395 w 277717"/>
                      <a:gd name="connsiteY2" fmla="*/ 0 h 490080"/>
                      <a:gd name="connsiteX3" fmla="*/ 277717 w 277717"/>
                      <a:gd name="connsiteY3" fmla="*/ 490080 h 490080"/>
                      <a:gd name="connsiteX4" fmla="*/ 117035 w 277717"/>
                      <a:gd name="connsiteY4" fmla="*/ 490080 h 490080"/>
                      <a:gd name="connsiteX0" fmla="*/ 117035 w 277717"/>
                      <a:gd name="connsiteY0" fmla="*/ 359490 h 359490"/>
                      <a:gd name="connsiteX1" fmla="*/ 0 w 277717"/>
                      <a:gd name="connsiteY1" fmla="*/ 75659 h 359490"/>
                      <a:gd name="connsiteX2" fmla="*/ 29750 w 277717"/>
                      <a:gd name="connsiteY2" fmla="*/ 0 h 359490"/>
                      <a:gd name="connsiteX3" fmla="*/ 277717 w 277717"/>
                      <a:gd name="connsiteY3" fmla="*/ 359490 h 359490"/>
                      <a:gd name="connsiteX4" fmla="*/ 117035 w 277717"/>
                      <a:gd name="connsiteY4" fmla="*/ 359490 h 359490"/>
                      <a:gd name="connsiteX0" fmla="*/ 117035 w 277717"/>
                      <a:gd name="connsiteY0" fmla="*/ 359490 h 359490"/>
                      <a:gd name="connsiteX1" fmla="*/ 0 w 277717"/>
                      <a:gd name="connsiteY1" fmla="*/ 75659 h 359490"/>
                      <a:gd name="connsiteX2" fmla="*/ 29750 w 277717"/>
                      <a:gd name="connsiteY2" fmla="*/ 0 h 359490"/>
                      <a:gd name="connsiteX3" fmla="*/ 277717 w 277717"/>
                      <a:gd name="connsiteY3" fmla="*/ 359490 h 359490"/>
                      <a:gd name="connsiteX4" fmla="*/ 117035 w 277717"/>
                      <a:gd name="connsiteY4" fmla="*/ 359490 h 359490"/>
                      <a:gd name="connsiteX0" fmla="*/ 117035 w 277717"/>
                      <a:gd name="connsiteY0" fmla="*/ 359490 h 359490"/>
                      <a:gd name="connsiteX1" fmla="*/ 0 w 277717"/>
                      <a:gd name="connsiteY1" fmla="*/ 75659 h 359490"/>
                      <a:gd name="connsiteX2" fmla="*/ 29750 w 277717"/>
                      <a:gd name="connsiteY2" fmla="*/ 0 h 359490"/>
                      <a:gd name="connsiteX3" fmla="*/ 277717 w 277717"/>
                      <a:gd name="connsiteY3" fmla="*/ 359490 h 359490"/>
                      <a:gd name="connsiteX4" fmla="*/ 117035 w 277717"/>
                      <a:gd name="connsiteY4" fmla="*/ 359490 h 359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7717" h="359490">
                        <a:moveTo>
                          <a:pt x="117035" y="359490"/>
                        </a:moveTo>
                        <a:cubicBezTo>
                          <a:pt x="148293" y="213510"/>
                          <a:pt x="162111" y="198768"/>
                          <a:pt x="0" y="75659"/>
                        </a:cubicBezTo>
                        <a:lnTo>
                          <a:pt x="29750" y="0"/>
                        </a:lnTo>
                        <a:cubicBezTo>
                          <a:pt x="249505" y="83006"/>
                          <a:pt x="226943" y="196130"/>
                          <a:pt x="277717" y="359490"/>
                        </a:cubicBezTo>
                        <a:lnTo>
                          <a:pt x="117035" y="359490"/>
                        </a:ln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grpSp>
              <p:nvGrpSpPr>
                <p:cNvPr id="69" name="Gruppo 68">
                  <a:extLst>
                    <a:ext uri="{FF2B5EF4-FFF2-40B4-BE49-F238E27FC236}">
                      <a16:creationId xmlns:a16="http://schemas.microsoft.com/office/drawing/2014/main" id="{1BFD7126-5645-07BB-81FA-1AFD2D6C4169}"/>
                    </a:ext>
                  </a:extLst>
                </p:cNvPr>
                <p:cNvGrpSpPr/>
                <p:nvPr/>
              </p:nvGrpSpPr>
              <p:grpSpPr>
                <a:xfrm>
                  <a:off x="6892594" y="1663883"/>
                  <a:ext cx="768685" cy="2757181"/>
                  <a:chOff x="6892594" y="1663883"/>
                  <a:chExt cx="768685" cy="2757181"/>
                </a:xfrm>
              </p:grpSpPr>
              <p:grpSp>
                <p:nvGrpSpPr>
                  <p:cNvPr id="70" name="Gruppo 69">
                    <a:extLst>
                      <a:ext uri="{FF2B5EF4-FFF2-40B4-BE49-F238E27FC236}">
                        <a16:creationId xmlns:a16="http://schemas.microsoft.com/office/drawing/2014/main" id="{418F3A44-557A-581C-D2AA-239C5AAEA357}"/>
                      </a:ext>
                    </a:extLst>
                  </p:cNvPr>
                  <p:cNvGrpSpPr/>
                  <p:nvPr/>
                </p:nvGrpSpPr>
                <p:grpSpPr>
                  <a:xfrm>
                    <a:off x="6892594" y="2810465"/>
                    <a:ext cx="695910" cy="1610599"/>
                    <a:chOff x="6892594" y="2810465"/>
                    <a:chExt cx="695910" cy="1610599"/>
                  </a:xfrm>
                  <a:solidFill>
                    <a:schemeClr val="bg2">
                      <a:lumMod val="90000"/>
                    </a:schemeClr>
                  </a:solidFill>
                </p:grpSpPr>
                <p:sp>
                  <p:nvSpPr>
                    <p:cNvPr id="72" name="Trapezio 37">
                      <a:extLst>
                        <a:ext uri="{FF2B5EF4-FFF2-40B4-BE49-F238E27FC236}">
                          <a16:creationId xmlns:a16="http://schemas.microsoft.com/office/drawing/2014/main" id="{EF551D45-F63A-E5D2-464B-F7034A25F81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959545" y="2812059"/>
                      <a:ext cx="628959" cy="703583"/>
                    </a:xfrm>
                    <a:custGeom>
                      <a:avLst/>
                      <a:gdLst>
                        <a:gd name="connsiteX0" fmla="*/ 0 w 653937"/>
                        <a:gd name="connsiteY0" fmla="*/ 658283 h 658283"/>
                        <a:gd name="connsiteX1" fmla="*/ 110496 w 653937"/>
                        <a:gd name="connsiteY1" fmla="*/ 0 h 658283"/>
                        <a:gd name="connsiteX2" fmla="*/ 543441 w 653937"/>
                        <a:gd name="connsiteY2" fmla="*/ 0 h 658283"/>
                        <a:gd name="connsiteX3" fmla="*/ 653937 w 653937"/>
                        <a:gd name="connsiteY3" fmla="*/ 658283 h 658283"/>
                        <a:gd name="connsiteX4" fmla="*/ 0 w 653937"/>
                        <a:gd name="connsiteY4" fmla="*/ 658283 h 658283"/>
                        <a:gd name="connsiteX0" fmla="*/ 36933 w 690870"/>
                        <a:gd name="connsiteY0" fmla="*/ 658283 h 658734"/>
                        <a:gd name="connsiteX1" fmla="*/ 147429 w 690870"/>
                        <a:gd name="connsiteY1" fmla="*/ 0 h 658734"/>
                        <a:gd name="connsiteX2" fmla="*/ 580374 w 690870"/>
                        <a:gd name="connsiteY2" fmla="*/ 0 h 658734"/>
                        <a:gd name="connsiteX3" fmla="*/ 690870 w 690870"/>
                        <a:gd name="connsiteY3" fmla="*/ 658283 h 658734"/>
                        <a:gd name="connsiteX4" fmla="*/ 36933 w 690870"/>
                        <a:gd name="connsiteY4" fmla="*/ 658283 h 658734"/>
                        <a:gd name="connsiteX0" fmla="*/ 36933 w 690870"/>
                        <a:gd name="connsiteY0" fmla="*/ 658283 h 719243"/>
                        <a:gd name="connsiteX1" fmla="*/ 147429 w 690870"/>
                        <a:gd name="connsiteY1" fmla="*/ 0 h 719243"/>
                        <a:gd name="connsiteX2" fmla="*/ 580374 w 690870"/>
                        <a:gd name="connsiteY2" fmla="*/ 0 h 719243"/>
                        <a:gd name="connsiteX3" fmla="*/ 690870 w 690870"/>
                        <a:gd name="connsiteY3" fmla="*/ 658283 h 719243"/>
                        <a:gd name="connsiteX4" fmla="*/ 36933 w 690870"/>
                        <a:gd name="connsiteY4" fmla="*/ 658283 h 719243"/>
                        <a:gd name="connsiteX0" fmla="*/ 36933 w 691237"/>
                        <a:gd name="connsiteY0" fmla="*/ 658283 h 772867"/>
                        <a:gd name="connsiteX1" fmla="*/ 147429 w 691237"/>
                        <a:gd name="connsiteY1" fmla="*/ 0 h 772867"/>
                        <a:gd name="connsiteX2" fmla="*/ 580374 w 691237"/>
                        <a:gd name="connsiteY2" fmla="*/ 0 h 772867"/>
                        <a:gd name="connsiteX3" fmla="*/ 690870 w 691237"/>
                        <a:gd name="connsiteY3" fmla="*/ 658283 h 772867"/>
                        <a:gd name="connsiteX4" fmla="*/ 36933 w 691237"/>
                        <a:gd name="connsiteY4" fmla="*/ 658283 h 772867"/>
                        <a:gd name="connsiteX0" fmla="*/ 36933 w 691237"/>
                        <a:gd name="connsiteY0" fmla="*/ 658283 h 772867"/>
                        <a:gd name="connsiteX1" fmla="*/ 147429 w 691237"/>
                        <a:gd name="connsiteY1" fmla="*/ 0 h 772867"/>
                        <a:gd name="connsiteX2" fmla="*/ 580374 w 691237"/>
                        <a:gd name="connsiteY2" fmla="*/ 0 h 772867"/>
                        <a:gd name="connsiteX3" fmla="*/ 690870 w 691237"/>
                        <a:gd name="connsiteY3" fmla="*/ 658283 h 772867"/>
                        <a:gd name="connsiteX4" fmla="*/ 36933 w 691237"/>
                        <a:gd name="connsiteY4" fmla="*/ 658283 h 772867"/>
                        <a:gd name="connsiteX0" fmla="*/ 48676 w 702980"/>
                        <a:gd name="connsiteY0" fmla="*/ 752153 h 866737"/>
                        <a:gd name="connsiteX1" fmla="*/ 91620 w 702980"/>
                        <a:gd name="connsiteY1" fmla="*/ 0 h 866737"/>
                        <a:gd name="connsiteX2" fmla="*/ 592117 w 702980"/>
                        <a:gd name="connsiteY2" fmla="*/ 93870 h 866737"/>
                        <a:gd name="connsiteX3" fmla="*/ 702613 w 702980"/>
                        <a:gd name="connsiteY3" fmla="*/ 752153 h 866737"/>
                        <a:gd name="connsiteX4" fmla="*/ 48676 w 702980"/>
                        <a:gd name="connsiteY4" fmla="*/ 752153 h 866737"/>
                        <a:gd name="connsiteX0" fmla="*/ 42672 w 696976"/>
                        <a:gd name="connsiteY0" fmla="*/ 752153 h 866737"/>
                        <a:gd name="connsiteX1" fmla="*/ 85616 w 696976"/>
                        <a:gd name="connsiteY1" fmla="*/ 0 h 866737"/>
                        <a:gd name="connsiteX2" fmla="*/ 586113 w 696976"/>
                        <a:gd name="connsiteY2" fmla="*/ 93870 h 866737"/>
                        <a:gd name="connsiteX3" fmla="*/ 696609 w 696976"/>
                        <a:gd name="connsiteY3" fmla="*/ 752153 h 866737"/>
                        <a:gd name="connsiteX4" fmla="*/ 42672 w 696976"/>
                        <a:gd name="connsiteY4" fmla="*/ 752153 h 8667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6976" h="866737">
                          <a:moveTo>
                            <a:pt x="42672" y="752153"/>
                          </a:moveTo>
                          <a:cubicBezTo>
                            <a:pt x="-72896" y="768945"/>
                            <a:pt x="82560" y="228815"/>
                            <a:pt x="85616" y="0"/>
                          </a:cubicBezTo>
                          <a:lnTo>
                            <a:pt x="586113" y="93870"/>
                          </a:lnTo>
                          <a:cubicBezTo>
                            <a:pt x="622945" y="313298"/>
                            <a:pt x="629297" y="464145"/>
                            <a:pt x="696609" y="752153"/>
                          </a:cubicBezTo>
                          <a:cubicBezTo>
                            <a:pt x="714850" y="919793"/>
                            <a:pt x="47291" y="889313"/>
                            <a:pt x="42672" y="752153"/>
                          </a:cubicBezTo>
                          <a:close/>
                        </a:path>
                      </a:pathLst>
                    </a:custGeom>
                    <a:grp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73" name="Ovale 72">
                      <a:extLst>
                        <a:ext uri="{FF2B5EF4-FFF2-40B4-BE49-F238E27FC236}">
                          <a16:creationId xmlns:a16="http://schemas.microsoft.com/office/drawing/2014/main" id="{BB32E15C-31D3-E830-4D44-D6A91C864672}"/>
                        </a:ext>
                      </a:extLst>
                    </p:cNvPr>
                    <p:cNvSpPr/>
                    <p:nvPr/>
                  </p:nvSpPr>
                  <p:spPr>
                    <a:xfrm rot="1724939">
                      <a:off x="7093645" y="2810465"/>
                      <a:ext cx="419100" cy="313692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74" name="Trapezio 38">
                      <a:extLst>
                        <a:ext uri="{FF2B5EF4-FFF2-40B4-BE49-F238E27FC236}">
                          <a16:creationId xmlns:a16="http://schemas.microsoft.com/office/drawing/2014/main" id="{145693FD-5E74-D724-9AEE-632635D1BB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92594" y="3448289"/>
                      <a:ext cx="667115" cy="972775"/>
                    </a:xfrm>
                    <a:custGeom>
                      <a:avLst/>
                      <a:gdLst>
                        <a:gd name="connsiteX0" fmla="*/ 0 w 923840"/>
                        <a:gd name="connsiteY0" fmla="*/ 1003255 h 1003255"/>
                        <a:gd name="connsiteX1" fmla="*/ 192861 w 923840"/>
                        <a:gd name="connsiteY1" fmla="*/ 0 h 1003255"/>
                        <a:gd name="connsiteX2" fmla="*/ 730979 w 923840"/>
                        <a:gd name="connsiteY2" fmla="*/ 0 h 1003255"/>
                        <a:gd name="connsiteX3" fmla="*/ 923840 w 923840"/>
                        <a:gd name="connsiteY3" fmla="*/ 1003255 h 1003255"/>
                        <a:gd name="connsiteX4" fmla="*/ 0 w 923840"/>
                        <a:gd name="connsiteY4" fmla="*/ 1003255 h 1003255"/>
                        <a:gd name="connsiteX0" fmla="*/ 0 w 931460"/>
                        <a:gd name="connsiteY0" fmla="*/ 988015 h 1003255"/>
                        <a:gd name="connsiteX1" fmla="*/ 200481 w 931460"/>
                        <a:gd name="connsiteY1" fmla="*/ 0 h 1003255"/>
                        <a:gd name="connsiteX2" fmla="*/ 738599 w 931460"/>
                        <a:gd name="connsiteY2" fmla="*/ 0 h 1003255"/>
                        <a:gd name="connsiteX3" fmla="*/ 931460 w 931460"/>
                        <a:gd name="connsiteY3" fmla="*/ 1003255 h 1003255"/>
                        <a:gd name="connsiteX4" fmla="*/ 0 w 931460"/>
                        <a:gd name="connsiteY4" fmla="*/ 988015 h 1003255"/>
                        <a:gd name="connsiteX0" fmla="*/ 0 w 977180"/>
                        <a:gd name="connsiteY0" fmla="*/ 1010875 h 1010875"/>
                        <a:gd name="connsiteX1" fmla="*/ 246201 w 977180"/>
                        <a:gd name="connsiteY1" fmla="*/ 0 h 1010875"/>
                        <a:gd name="connsiteX2" fmla="*/ 784319 w 977180"/>
                        <a:gd name="connsiteY2" fmla="*/ 0 h 1010875"/>
                        <a:gd name="connsiteX3" fmla="*/ 977180 w 977180"/>
                        <a:gd name="connsiteY3" fmla="*/ 1003255 h 1010875"/>
                        <a:gd name="connsiteX4" fmla="*/ 0 w 977180"/>
                        <a:gd name="connsiteY4" fmla="*/ 1010875 h 1010875"/>
                        <a:gd name="connsiteX0" fmla="*/ 0 w 832400"/>
                        <a:gd name="connsiteY0" fmla="*/ 1010875 h 1010875"/>
                        <a:gd name="connsiteX1" fmla="*/ 246201 w 832400"/>
                        <a:gd name="connsiteY1" fmla="*/ 0 h 1010875"/>
                        <a:gd name="connsiteX2" fmla="*/ 784319 w 832400"/>
                        <a:gd name="connsiteY2" fmla="*/ 0 h 1010875"/>
                        <a:gd name="connsiteX3" fmla="*/ 832400 w 832400"/>
                        <a:gd name="connsiteY3" fmla="*/ 645115 h 1010875"/>
                        <a:gd name="connsiteX4" fmla="*/ 0 w 832400"/>
                        <a:gd name="connsiteY4" fmla="*/ 1010875 h 1010875"/>
                        <a:gd name="connsiteX0" fmla="*/ 0 w 832400"/>
                        <a:gd name="connsiteY0" fmla="*/ 1010875 h 1010875"/>
                        <a:gd name="connsiteX1" fmla="*/ 246201 w 832400"/>
                        <a:gd name="connsiteY1" fmla="*/ 0 h 1010875"/>
                        <a:gd name="connsiteX2" fmla="*/ 784319 w 832400"/>
                        <a:gd name="connsiteY2" fmla="*/ 0 h 1010875"/>
                        <a:gd name="connsiteX3" fmla="*/ 832400 w 832400"/>
                        <a:gd name="connsiteY3" fmla="*/ 645115 h 1010875"/>
                        <a:gd name="connsiteX4" fmla="*/ 0 w 832400"/>
                        <a:gd name="connsiteY4" fmla="*/ 1010875 h 1010875"/>
                        <a:gd name="connsiteX0" fmla="*/ 0 w 832400"/>
                        <a:gd name="connsiteY0" fmla="*/ 1010875 h 1025203"/>
                        <a:gd name="connsiteX1" fmla="*/ 246201 w 832400"/>
                        <a:gd name="connsiteY1" fmla="*/ 0 h 1025203"/>
                        <a:gd name="connsiteX2" fmla="*/ 784319 w 832400"/>
                        <a:gd name="connsiteY2" fmla="*/ 0 h 1025203"/>
                        <a:gd name="connsiteX3" fmla="*/ 832400 w 832400"/>
                        <a:gd name="connsiteY3" fmla="*/ 645115 h 1025203"/>
                        <a:gd name="connsiteX4" fmla="*/ 0 w 832400"/>
                        <a:gd name="connsiteY4" fmla="*/ 1010875 h 1025203"/>
                        <a:gd name="connsiteX0" fmla="*/ 5105 w 837505"/>
                        <a:gd name="connsiteY0" fmla="*/ 1010875 h 1025203"/>
                        <a:gd name="connsiteX1" fmla="*/ 251306 w 837505"/>
                        <a:gd name="connsiteY1" fmla="*/ 0 h 1025203"/>
                        <a:gd name="connsiteX2" fmla="*/ 789424 w 837505"/>
                        <a:gd name="connsiteY2" fmla="*/ 0 h 1025203"/>
                        <a:gd name="connsiteX3" fmla="*/ 837505 w 837505"/>
                        <a:gd name="connsiteY3" fmla="*/ 645115 h 1025203"/>
                        <a:gd name="connsiteX4" fmla="*/ 5105 w 837505"/>
                        <a:gd name="connsiteY4" fmla="*/ 1010875 h 1025203"/>
                        <a:gd name="connsiteX0" fmla="*/ 5105 w 837505"/>
                        <a:gd name="connsiteY0" fmla="*/ 1010875 h 1025203"/>
                        <a:gd name="connsiteX1" fmla="*/ 251306 w 837505"/>
                        <a:gd name="connsiteY1" fmla="*/ 0 h 1025203"/>
                        <a:gd name="connsiteX2" fmla="*/ 789424 w 837505"/>
                        <a:gd name="connsiteY2" fmla="*/ 0 h 1025203"/>
                        <a:gd name="connsiteX3" fmla="*/ 837505 w 837505"/>
                        <a:gd name="connsiteY3" fmla="*/ 645115 h 1025203"/>
                        <a:gd name="connsiteX4" fmla="*/ 5105 w 837505"/>
                        <a:gd name="connsiteY4" fmla="*/ 1010875 h 1025203"/>
                        <a:gd name="connsiteX0" fmla="*/ 5105 w 855425"/>
                        <a:gd name="connsiteY0" fmla="*/ 1010875 h 1025203"/>
                        <a:gd name="connsiteX1" fmla="*/ 251306 w 855425"/>
                        <a:gd name="connsiteY1" fmla="*/ 0 h 1025203"/>
                        <a:gd name="connsiteX2" fmla="*/ 789424 w 855425"/>
                        <a:gd name="connsiteY2" fmla="*/ 0 h 1025203"/>
                        <a:gd name="connsiteX3" fmla="*/ 837505 w 855425"/>
                        <a:gd name="connsiteY3" fmla="*/ 645115 h 1025203"/>
                        <a:gd name="connsiteX4" fmla="*/ 5105 w 855425"/>
                        <a:gd name="connsiteY4" fmla="*/ 1010875 h 1025203"/>
                        <a:gd name="connsiteX0" fmla="*/ 6115 w 856435"/>
                        <a:gd name="connsiteY0" fmla="*/ 1070351 h 1084679"/>
                        <a:gd name="connsiteX1" fmla="*/ 213186 w 856435"/>
                        <a:gd name="connsiteY1" fmla="*/ 0 h 1084679"/>
                        <a:gd name="connsiteX2" fmla="*/ 790434 w 856435"/>
                        <a:gd name="connsiteY2" fmla="*/ 59476 h 1084679"/>
                        <a:gd name="connsiteX3" fmla="*/ 838515 w 856435"/>
                        <a:gd name="connsiteY3" fmla="*/ 704591 h 1084679"/>
                        <a:gd name="connsiteX4" fmla="*/ 6115 w 856435"/>
                        <a:gd name="connsiteY4" fmla="*/ 1070351 h 10846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56435" h="1084679">
                          <a:moveTo>
                            <a:pt x="6115" y="1070351"/>
                          </a:moveTo>
                          <a:cubicBezTo>
                            <a:pt x="-33738" y="771493"/>
                            <a:pt x="131119" y="336958"/>
                            <a:pt x="213186" y="0"/>
                          </a:cubicBezTo>
                          <a:lnTo>
                            <a:pt x="790434" y="59476"/>
                          </a:lnTo>
                          <a:cubicBezTo>
                            <a:pt x="722641" y="152594"/>
                            <a:pt x="913928" y="481933"/>
                            <a:pt x="838515" y="704591"/>
                          </a:cubicBezTo>
                          <a:cubicBezTo>
                            <a:pt x="629628" y="651251"/>
                            <a:pt x="542662" y="1177031"/>
                            <a:pt x="6115" y="1070351"/>
                          </a:cubicBezTo>
                          <a:close/>
                        </a:path>
                      </a:pathLst>
                    </a:custGeom>
                    <a:grp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</p:grpSp>
              <p:sp>
                <p:nvSpPr>
                  <p:cNvPr id="71" name="Ovale 161">
                    <a:extLst>
                      <a:ext uri="{FF2B5EF4-FFF2-40B4-BE49-F238E27FC236}">
                        <a16:creationId xmlns:a16="http://schemas.microsoft.com/office/drawing/2014/main" id="{8A010F03-EAC5-36BF-71EE-4608ABE4EB4E}"/>
                      </a:ext>
                    </a:extLst>
                  </p:cNvPr>
                  <p:cNvSpPr/>
                  <p:nvPr/>
                </p:nvSpPr>
                <p:spPr>
                  <a:xfrm rot="419334">
                    <a:off x="7119249" y="1663883"/>
                    <a:ext cx="542030" cy="1442906"/>
                  </a:xfrm>
                  <a:custGeom>
                    <a:avLst/>
                    <a:gdLst>
                      <a:gd name="connsiteX0" fmla="*/ 0 w 542029"/>
                      <a:gd name="connsiteY0" fmla="*/ 825624 h 1651248"/>
                      <a:gd name="connsiteX1" fmla="*/ 271015 w 542029"/>
                      <a:gd name="connsiteY1" fmla="*/ 0 h 1651248"/>
                      <a:gd name="connsiteX2" fmla="*/ 542030 w 542029"/>
                      <a:gd name="connsiteY2" fmla="*/ 825624 h 1651248"/>
                      <a:gd name="connsiteX3" fmla="*/ 271015 w 542029"/>
                      <a:gd name="connsiteY3" fmla="*/ 1651248 h 1651248"/>
                      <a:gd name="connsiteX4" fmla="*/ 0 w 542029"/>
                      <a:gd name="connsiteY4" fmla="*/ 825624 h 1651248"/>
                      <a:gd name="connsiteX0" fmla="*/ 0 w 542030"/>
                      <a:gd name="connsiteY0" fmla="*/ 617282 h 1442906"/>
                      <a:gd name="connsiteX1" fmla="*/ 269897 w 542030"/>
                      <a:gd name="connsiteY1" fmla="*/ 0 h 1442906"/>
                      <a:gd name="connsiteX2" fmla="*/ 542030 w 542030"/>
                      <a:gd name="connsiteY2" fmla="*/ 617282 h 1442906"/>
                      <a:gd name="connsiteX3" fmla="*/ 271015 w 542030"/>
                      <a:gd name="connsiteY3" fmla="*/ 1442906 h 1442906"/>
                      <a:gd name="connsiteX4" fmla="*/ 0 w 542030"/>
                      <a:gd name="connsiteY4" fmla="*/ 617282 h 14429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2030" h="1442906">
                        <a:moveTo>
                          <a:pt x="0" y="617282"/>
                        </a:moveTo>
                        <a:cubicBezTo>
                          <a:pt x="-186" y="376798"/>
                          <a:pt x="120220" y="0"/>
                          <a:pt x="269897" y="0"/>
                        </a:cubicBezTo>
                        <a:cubicBezTo>
                          <a:pt x="419574" y="0"/>
                          <a:pt x="542030" y="161302"/>
                          <a:pt x="542030" y="617282"/>
                        </a:cubicBezTo>
                        <a:cubicBezTo>
                          <a:pt x="542030" y="1073262"/>
                          <a:pt x="420692" y="1442906"/>
                          <a:pt x="271015" y="1442906"/>
                        </a:cubicBezTo>
                        <a:cubicBezTo>
                          <a:pt x="121338" y="1442906"/>
                          <a:pt x="186" y="857766"/>
                          <a:pt x="0" y="617282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  <p:grpSp>
            <p:nvGrpSpPr>
              <p:cNvPr id="65" name="Gruppo 64">
                <a:extLst>
                  <a:ext uri="{FF2B5EF4-FFF2-40B4-BE49-F238E27FC236}">
                    <a16:creationId xmlns:a16="http://schemas.microsoft.com/office/drawing/2014/main" id="{F4F8E9A2-28B9-8C3A-A54C-B9A5D08A7ADB}"/>
                  </a:ext>
                </a:extLst>
              </p:cNvPr>
              <p:cNvGrpSpPr/>
              <p:nvPr/>
            </p:nvGrpSpPr>
            <p:grpSpPr>
              <a:xfrm>
                <a:off x="7278002" y="1078790"/>
                <a:ext cx="1024975" cy="956336"/>
                <a:chOff x="7194492" y="1267280"/>
                <a:chExt cx="832077" cy="849267"/>
              </a:xfrm>
              <a:solidFill>
                <a:schemeClr val="bg2">
                  <a:lumMod val="25000"/>
                </a:schemeClr>
              </a:solidFill>
            </p:grpSpPr>
            <p:sp>
              <p:nvSpPr>
                <p:cNvPr id="66" name="Ritardo 65">
                  <a:extLst>
                    <a:ext uri="{FF2B5EF4-FFF2-40B4-BE49-F238E27FC236}">
                      <a16:creationId xmlns:a16="http://schemas.microsoft.com/office/drawing/2014/main" id="{CB69AEF0-8D07-E558-E9DB-D976817CB5EE}"/>
                    </a:ext>
                  </a:extLst>
                </p:cNvPr>
                <p:cNvSpPr/>
                <p:nvPr/>
              </p:nvSpPr>
              <p:spPr>
                <a:xfrm rot="5197850">
                  <a:off x="7374466" y="1439654"/>
                  <a:ext cx="503058" cy="417272"/>
                </a:xfrm>
                <a:prstGeom prst="flowChartDelay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7" name="Cerchio parziale 66">
                  <a:extLst>
                    <a:ext uri="{FF2B5EF4-FFF2-40B4-BE49-F238E27FC236}">
                      <a16:creationId xmlns:a16="http://schemas.microsoft.com/office/drawing/2014/main" id="{51336C71-92EE-FC3A-F704-F1A07A58303D}"/>
                    </a:ext>
                  </a:extLst>
                </p:cNvPr>
                <p:cNvSpPr/>
                <p:nvPr/>
              </p:nvSpPr>
              <p:spPr>
                <a:xfrm rot="1936892">
                  <a:off x="7194492" y="1267280"/>
                  <a:ext cx="832077" cy="849267"/>
                </a:xfrm>
                <a:prstGeom prst="pie">
                  <a:avLst>
                    <a:gd name="adj1" fmla="val 11382448"/>
                    <a:gd name="adj2" fmla="val 1660257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107" name="Gruppo 106">
            <a:extLst>
              <a:ext uri="{FF2B5EF4-FFF2-40B4-BE49-F238E27FC236}">
                <a16:creationId xmlns:a16="http://schemas.microsoft.com/office/drawing/2014/main" id="{ACA3F799-5294-0DB0-7055-CAD336372251}"/>
              </a:ext>
            </a:extLst>
          </p:cNvPr>
          <p:cNvGrpSpPr/>
          <p:nvPr/>
        </p:nvGrpSpPr>
        <p:grpSpPr>
          <a:xfrm>
            <a:off x="-2737692" y="614531"/>
            <a:ext cx="2803959" cy="4746777"/>
            <a:chOff x="3062073" y="2676617"/>
            <a:chExt cx="1465708" cy="2622418"/>
          </a:xfrm>
        </p:grpSpPr>
        <p:pic>
          <p:nvPicPr>
            <p:cNvPr id="108" name="Elemento grafico 107" descr="Donna a gambe incrociate">
              <a:extLst>
                <a:ext uri="{FF2B5EF4-FFF2-40B4-BE49-F238E27FC236}">
                  <a16:creationId xmlns:a16="http://schemas.microsoft.com/office/drawing/2014/main" id="{7EF8EF9A-878A-2FF2-FD29-34A3071EA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135584" y="3229948"/>
              <a:ext cx="1392197" cy="2069087"/>
            </a:xfrm>
            <a:prstGeom prst="rect">
              <a:avLst/>
            </a:prstGeom>
          </p:spPr>
        </p:pic>
        <p:pic>
          <p:nvPicPr>
            <p:cNvPr id="109" name="Elemento grafico 108" descr="Donna con capelli corti">
              <a:extLst>
                <a:ext uri="{FF2B5EF4-FFF2-40B4-BE49-F238E27FC236}">
                  <a16:creationId xmlns:a16="http://schemas.microsoft.com/office/drawing/2014/main" id="{836ADD52-DDDD-CDB6-B111-3811BD579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062073" y="2676617"/>
              <a:ext cx="760669" cy="745543"/>
            </a:xfrm>
            <a:prstGeom prst="rect">
              <a:avLst/>
            </a:prstGeom>
          </p:spPr>
        </p:pic>
        <p:pic>
          <p:nvPicPr>
            <p:cNvPr id="110" name="Elemento grafico 109" descr="Faccia felice">
              <a:extLst>
                <a:ext uri="{FF2B5EF4-FFF2-40B4-BE49-F238E27FC236}">
                  <a16:creationId xmlns:a16="http://schemas.microsoft.com/office/drawing/2014/main" id="{FE7919C8-927C-0CA4-9C86-6E24F1983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410744" y="2977198"/>
              <a:ext cx="316951" cy="2580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704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E3F18-5AE8-ADCF-B5EE-C77FDFD90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uppo 108">
            <a:extLst>
              <a:ext uri="{FF2B5EF4-FFF2-40B4-BE49-F238E27FC236}">
                <a16:creationId xmlns:a16="http://schemas.microsoft.com/office/drawing/2014/main" id="{C2FCC41B-F594-E9BA-1C1B-91AFD720AFBE}"/>
              </a:ext>
            </a:extLst>
          </p:cNvPr>
          <p:cNvGrpSpPr/>
          <p:nvPr/>
        </p:nvGrpSpPr>
        <p:grpSpPr>
          <a:xfrm>
            <a:off x="2011680" y="1564640"/>
            <a:ext cx="7437120" cy="4541561"/>
            <a:chOff x="-5290849" y="-1840231"/>
            <a:chExt cx="15958849" cy="9079231"/>
          </a:xfrm>
        </p:grpSpPr>
        <p:sp>
          <p:nvSpPr>
            <p:cNvPr id="114" name="Rettangolo con angoli arrotondati 113">
              <a:extLst>
                <a:ext uri="{FF2B5EF4-FFF2-40B4-BE49-F238E27FC236}">
                  <a16:creationId xmlns:a16="http://schemas.microsoft.com/office/drawing/2014/main" id="{07E889EE-093D-37DD-4A79-7ECE954FAFED}"/>
                </a:ext>
              </a:extLst>
            </p:cNvPr>
            <p:cNvSpPr/>
            <p:nvPr/>
          </p:nvSpPr>
          <p:spPr>
            <a:xfrm>
              <a:off x="-3014579" y="3684986"/>
              <a:ext cx="1793621" cy="172058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115" name="Gruppo 114">
              <a:extLst>
                <a:ext uri="{FF2B5EF4-FFF2-40B4-BE49-F238E27FC236}">
                  <a16:creationId xmlns:a16="http://schemas.microsoft.com/office/drawing/2014/main" id="{637DB1AD-80A8-58DB-A2B2-A92B1BDB1E59}"/>
                </a:ext>
              </a:extLst>
            </p:cNvPr>
            <p:cNvGrpSpPr/>
            <p:nvPr/>
          </p:nvGrpSpPr>
          <p:grpSpPr>
            <a:xfrm>
              <a:off x="7707601" y="-1375904"/>
              <a:ext cx="2960399" cy="3134891"/>
              <a:chOff x="8263186" y="1853481"/>
              <a:chExt cx="1825928" cy="1854682"/>
            </a:xfrm>
          </p:grpSpPr>
          <p:sp>
            <p:nvSpPr>
              <p:cNvPr id="205" name="Triangolo isoscele 204">
                <a:extLst>
                  <a:ext uri="{FF2B5EF4-FFF2-40B4-BE49-F238E27FC236}">
                    <a16:creationId xmlns:a16="http://schemas.microsoft.com/office/drawing/2014/main" id="{20F69D32-62B5-E577-2A92-4CA102E3E981}"/>
                  </a:ext>
                </a:extLst>
              </p:cNvPr>
              <p:cNvSpPr/>
              <p:nvPr/>
            </p:nvSpPr>
            <p:spPr>
              <a:xfrm>
                <a:off x="8611120" y="2050729"/>
                <a:ext cx="1139103" cy="269938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it-IT"/>
              </a:p>
            </p:txBody>
          </p:sp>
          <p:grpSp>
            <p:nvGrpSpPr>
              <p:cNvPr id="206" name="Gruppo 205">
                <a:extLst>
                  <a:ext uri="{FF2B5EF4-FFF2-40B4-BE49-F238E27FC236}">
                    <a16:creationId xmlns:a16="http://schemas.microsoft.com/office/drawing/2014/main" id="{7227BD82-6261-1517-2C91-B7FD1223CC90}"/>
                  </a:ext>
                </a:extLst>
              </p:cNvPr>
              <p:cNvGrpSpPr/>
              <p:nvPr/>
            </p:nvGrpSpPr>
            <p:grpSpPr>
              <a:xfrm>
                <a:off x="8263186" y="1853481"/>
                <a:ext cx="1825928" cy="1854682"/>
                <a:chOff x="8263186" y="1853481"/>
                <a:chExt cx="1825928" cy="1854682"/>
              </a:xfrm>
            </p:grpSpPr>
            <p:sp>
              <p:nvSpPr>
                <p:cNvPr id="207" name="Rettangolo 206">
                  <a:extLst>
                    <a:ext uri="{FF2B5EF4-FFF2-40B4-BE49-F238E27FC236}">
                      <a16:creationId xmlns:a16="http://schemas.microsoft.com/office/drawing/2014/main" id="{F8D8BF41-3C8B-16A7-C341-17D8170622F8}"/>
                    </a:ext>
                  </a:extLst>
                </p:cNvPr>
                <p:cNvSpPr/>
                <p:nvPr/>
              </p:nvSpPr>
              <p:spPr>
                <a:xfrm>
                  <a:off x="8407311" y="2254378"/>
                  <a:ext cx="1514713" cy="105891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pic>
              <p:nvPicPr>
                <p:cNvPr id="208" name="Elemento grafico 207" descr="Cane Corgi con tre palline">
                  <a:extLst>
                    <a:ext uri="{FF2B5EF4-FFF2-40B4-BE49-F238E27FC236}">
                      <a16:creationId xmlns:a16="http://schemas.microsoft.com/office/drawing/2014/main" id="{B03FA9FF-F059-703D-E113-A8F0838BDA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63186" y="1853481"/>
                  <a:ext cx="1825928" cy="185468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16" name="Gruppo 115">
              <a:extLst>
                <a:ext uri="{FF2B5EF4-FFF2-40B4-BE49-F238E27FC236}">
                  <a16:creationId xmlns:a16="http://schemas.microsoft.com/office/drawing/2014/main" id="{39766468-0199-5E2A-CEDA-9D9EEBC86D5F}"/>
                </a:ext>
              </a:extLst>
            </p:cNvPr>
            <p:cNvGrpSpPr/>
            <p:nvPr/>
          </p:nvGrpSpPr>
          <p:grpSpPr>
            <a:xfrm>
              <a:off x="1963107" y="-1840231"/>
              <a:ext cx="2448322" cy="2320059"/>
              <a:chOff x="4553138" y="1500396"/>
              <a:chExt cx="1514713" cy="1367687"/>
            </a:xfrm>
          </p:grpSpPr>
          <p:sp>
            <p:nvSpPr>
              <p:cNvPr id="201" name="Triangolo isoscele 200">
                <a:extLst>
                  <a:ext uri="{FF2B5EF4-FFF2-40B4-BE49-F238E27FC236}">
                    <a16:creationId xmlns:a16="http://schemas.microsoft.com/office/drawing/2014/main" id="{3C725F62-DCA2-7FB6-B4D9-5678F6E1EF46}"/>
                  </a:ext>
                </a:extLst>
              </p:cNvPr>
              <p:cNvSpPr/>
              <p:nvPr/>
            </p:nvSpPr>
            <p:spPr>
              <a:xfrm>
                <a:off x="4748203" y="1500396"/>
                <a:ext cx="1139103" cy="269938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202" name="Gruppo 201">
                <a:extLst>
                  <a:ext uri="{FF2B5EF4-FFF2-40B4-BE49-F238E27FC236}">
                    <a16:creationId xmlns:a16="http://schemas.microsoft.com/office/drawing/2014/main" id="{05C54397-518B-7C6C-1E79-DD11EB5BC6AD}"/>
                  </a:ext>
                </a:extLst>
              </p:cNvPr>
              <p:cNvGrpSpPr/>
              <p:nvPr/>
            </p:nvGrpSpPr>
            <p:grpSpPr>
              <a:xfrm>
                <a:off x="4553138" y="1629832"/>
                <a:ext cx="1514713" cy="1238251"/>
                <a:chOff x="4553138" y="1629832"/>
                <a:chExt cx="1514713" cy="1238251"/>
              </a:xfrm>
            </p:grpSpPr>
            <p:sp>
              <p:nvSpPr>
                <p:cNvPr id="203" name="Rettangolo 202">
                  <a:extLst>
                    <a:ext uri="{FF2B5EF4-FFF2-40B4-BE49-F238E27FC236}">
                      <a16:creationId xmlns:a16="http://schemas.microsoft.com/office/drawing/2014/main" id="{E685AA64-712C-7FC5-C8FE-B8E664D5E9B0}"/>
                    </a:ext>
                  </a:extLst>
                </p:cNvPr>
                <p:cNvSpPr/>
                <p:nvPr/>
              </p:nvSpPr>
              <p:spPr>
                <a:xfrm>
                  <a:off x="4553138" y="1724292"/>
                  <a:ext cx="1514713" cy="105891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pic>
              <p:nvPicPr>
                <p:cNvPr id="204" name="Elemento grafico 203" descr="Gatto">
                  <a:extLst>
                    <a:ext uri="{FF2B5EF4-FFF2-40B4-BE49-F238E27FC236}">
                      <a16:creationId xmlns:a16="http://schemas.microsoft.com/office/drawing/2014/main" id="{294B06CF-5C5B-4108-265C-F10F6A492B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15417" y="1629832"/>
                  <a:ext cx="1068917" cy="123825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17" name="Gruppo 116">
              <a:extLst>
                <a:ext uri="{FF2B5EF4-FFF2-40B4-BE49-F238E27FC236}">
                  <a16:creationId xmlns:a16="http://schemas.microsoft.com/office/drawing/2014/main" id="{E9A6B1E4-D7D2-75BB-0735-00DB48E348EE}"/>
                </a:ext>
              </a:extLst>
            </p:cNvPr>
            <p:cNvGrpSpPr/>
            <p:nvPr/>
          </p:nvGrpSpPr>
          <p:grpSpPr>
            <a:xfrm>
              <a:off x="588468" y="1865771"/>
              <a:ext cx="4846534" cy="3208012"/>
              <a:chOff x="3521034" y="3460751"/>
              <a:chExt cx="2551332" cy="1651792"/>
            </a:xfrm>
          </p:grpSpPr>
          <p:sp>
            <p:nvSpPr>
              <p:cNvPr id="195" name="Rettangolo 194">
                <a:extLst>
                  <a:ext uri="{FF2B5EF4-FFF2-40B4-BE49-F238E27FC236}">
                    <a16:creationId xmlns:a16="http://schemas.microsoft.com/office/drawing/2014/main" id="{665BFE8F-1D8D-8F0E-E7D2-EAE434C3D057}"/>
                  </a:ext>
                </a:extLst>
              </p:cNvPr>
              <p:cNvSpPr/>
              <p:nvPr/>
            </p:nvSpPr>
            <p:spPr>
              <a:xfrm>
                <a:off x="3521034" y="4230977"/>
                <a:ext cx="2551332" cy="22779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6" name="Rettangolo 195">
                <a:extLst>
                  <a:ext uri="{FF2B5EF4-FFF2-40B4-BE49-F238E27FC236}">
                    <a16:creationId xmlns:a16="http://schemas.microsoft.com/office/drawing/2014/main" id="{BA076492-24D0-9E01-B34D-6D0776CD661B}"/>
                  </a:ext>
                </a:extLst>
              </p:cNvPr>
              <p:cNvSpPr/>
              <p:nvPr/>
            </p:nvSpPr>
            <p:spPr>
              <a:xfrm rot="5400000">
                <a:off x="5420511" y="4727934"/>
                <a:ext cx="651854" cy="117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7" name="Rettangolo 196">
                <a:extLst>
                  <a:ext uri="{FF2B5EF4-FFF2-40B4-BE49-F238E27FC236}">
                    <a16:creationId xmlns:a16="http://schemas.microsoft.com/office/drawing/2014/main" id="{63C1B2AF-BF91-E9C2-E127-C6FC4C2B9DA9}"/>
                  </a:ext>
                </a:extLst>
              </p:cNvPr>
              <p:cNvSpPr/>
              <p:nvPr/>
            </p:nvSpPr>
            <p:spPr>
              <a:xfrm rot="5400000">
                <a:off x="3498946" y="4717811"/>
                <a:ext cx="651854" cy="117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8" name="Rettangolo 197">
                <a:extLst>
                  <a:ext uri="{FF2B5EF4-FFF2-40B4-BE49-F238E27FC236}">
                    <a16:creationId xmlns:a16="http://schemas.microsoft.com/office/drawing/2014/main" id="{345A6DC7-007E-D6EB-93F9-1A8FDDF512DF}"/>
                  </a:ext>
                </a:extLst>
              </p:cNvPr>
              <p:cNvSpPr/>
              <p:nvPr/>
            </p:nvSpPr>
            <p:spPr>
              <a:xfrm rot="5400000">
                <a:off x="3752945" y="4623480"/>
                <a:ext cx="651854" cy="117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9" name="Rettangolo 198">
                <a:extLst>
                  <a:ext uri="{FF2B5EF4-FFF2-40B4-BE49-F238E27FC236}">
                    <a16:creationId xmlns:a16="http://schemas.microsoft.com/office/drawing/2014/main" id="{CC15638C-1CEE-86B1-7246-3F52357852FD}"/>
                  </a:ext>
                </a:extLst>
              </p:cNvPr>
              <p:cNvSpPr/>
              <p:nvPr/>
            </p:nvSpPr>
            <p:spPr>
              <a:xfrm rot="5400000">
                <a:off x="5199641" y="4617498"/>
                <a:ext cx="651854" cy="117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00" name="Elemento grafico 199" descr="Un coniglio">
                <a:extLst>
                  <a:ext uri="{FF2B5EF4-FFF2-40B4-BE49-F238E27FC236}">
                    <a16:creationId xmlns:a16="http://schemas.microsoft.com/office/drawing/2014/main" id="{BA5DB537-F728-AEC0-EDF6-6E54789B5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884084" y="3460751"/>
                <a:ext cx="973669" cy="1058334"/>
              </a:xfrm>
              <a:prstGeom prst="rect">
                <a:avLst/>
              </a:prstGeom>
            </p:spPr>
          </p:pic>
        </p:grpSp>
        <p:grpSp>
          <p:nvGrpSpPr>
            <p:cNvPr id="118" name="Gruppo 117">
              <a:extLst>
                <a:ext uri="{FF2B5EF4-FFF2-40B4-BE49-F238E27FC236}">
                  <a16:creationId xmlns:a16="http://schemas.microsoft.com/office/drawing/2014/main" id="{E064586A-9E8A-5556-9D3C-E5545C88A8F4}"/>
                </a:ext>
              </a:extLst>
            </p:cNvPr>
            <p:cNvGrpSpPr/>
            <p:nvPr/>
          </p:nvGrpSpPr>
          <p:grpSpPr>
            <a:xfrm>
              <a:off x="-5290849" y="-1028297"/>
              <a:ext cx="2513890" cy="2406856"/>
              <a:chOff x="2434167" y="1524000"/>
              <a:chExt cx="1322918" cy="1241179"/>
            </a:xfrm>
          </p:grpSpPr>
          <p:sp>
            <p:nvSpPr>
              <p:cNvPr id="192" name="Triangolo isoscele 191">
                <a:extLst>
                  <a:ext uri="{FF2B5EF4-FFF2-40B4-BE49-F238E27FC236}">
                    <a16:creationId xmlns:a16="http://schemas.microsoft.com/office/drawing/2014/main" id="{6FD9D233-14B8-9F8B-270E-8F7F5780EEE3}"/>
                  </a:ext>
                </a:extLst>
              </p:cNvPr>
              <p:cNvSpPr/>
              <p:nvPr/>
            </p:nvSpPr>
            <p:spPr>
              <a:xfrm>
                <a:off x="2605078" y="1524000"/>
                <a:ext cx="969770" cy="238188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it-IT"/>
              </a:p>
            </p:txBody>
          </p:sp>
          <p:sp>
            <p:nvSpPr>
              <p:cNvPr id="193" name="Rettangolo 192">
                <a:extLst>
                  <a:ext uri="{FF2B5EF4-FFF2-40B4-BE49-F238E27FC236}">
                    <a16:creationId xmlns:a16="http://schemas.microsoft.com/office/drawing/2014/main" id="{8CD1D6FB-F63A-287D-EC99-6918D1FD402D}"/>
                  </a:ext>
                </a:extLst>
              </p:cNvPr>
              <p:cNvSpPr/>
              <p:nvPr/>
            </p:nvSpPr>
            <p:spPr>
              <a:xfrm>
                <a:off x="2437621" y="1704182"/>
                <a:ext cx="1281880" cy="92132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194" name="Elemento grafico 193" descr="Uno scoiattolo">
                <a:extLst>
                  <a:ext uri="{FF2B5EF4-FFF2-40B4-BE49-F238E27FC236}">
                    <a16:creationId xmlns:a16="http://schemas.microsoft.com/office/drawing/2014/main" id="{9B5B14A6-09CF-0967-DA2C-C92DC18071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434167" y="1611594"/>
                <a:ext cx="1322918" cy="1153585"/>
              </a:xfrm>
              <a:prstGeom prst="rect">
                <a:avLst/>
              </a:prstGeom>
            </p:spPr>
          </p:pic>
        </p:grpSp>
        <p:pic>
          <p:nvPicPr>
            <p:cNvPr id="119" name="Elemento grafico 118" descr="Uomo seduto per terra">
              <a:extLst>
                <a:ext uri="{FF2B5EF4-FFF2-40B4-BE49-F238E27FC236}">
                  <a16:creationId xmlns:a16="http://schemas.microsoft.com/office/drawing/2014/main" id="{4D463F26-4676-7F4A-A8A1-732FEC069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flipH="1">
              <a:off x="5384580" y="2783232"/>
              <a:ext cx="3477696" cy="4455768"/>
            </a:xfrm>
            <a:prstGeom prst="rect">
              <a:avLst/>
            </a:prstGeom>
          </p:spPr>
        </p:pic>
        <p:grpSp>
          <p:nvGrpSpPr>
            <p:cNvPr id="120" name="Gruppo 119">
              <a:extLst>
                <a:ext uri="{FF2B5EF4-FFF2-40B4-BE49-F238E27FC236}">
                  <a16:creationId xmlns:a16="http://schemas.microsoft.com/office/drawing/2014/main" id="{A2E5EDCA-085C-FF47-72EC-148B2191071C}"/>
                </a:ext>
              </a:extLst>
            </p:cNvPr>
            <p:cNvGrpSpPr/>
            <p:nvPr/>
          </p:nvGrpSpPr>
          <p:grpSpPr>
            <a:xfrm>
              <a:off x="6763648" y="1378559"/>
              <a:ext cx="1508062" cy="1774378"/>
              <a:chOff x="9974463" y="3237217"/>
              <a:chExt cx="635203" cy="875460"/>
            </a:xfrm>
          </p:grpSpPr>
          <p:pic>
            <p:nvPicPr>
              <p:cNvPr id="190" name="Elemento grafico 189" descr="Donna che indossa un fiocco">
                <a:extLst>
                  <a:ext uri="{FF2B5EF4-FFF2-40B4-BE49-F238E27FC236}">
                    <a16:creationId xmlns:a16="http://schemas.microsoft.com/office/drawing/2014/main" id="{ACBD0AC3-CD40-1110-2E68-C1DFB8B76E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 rot="21379150" flipH="1">
                <a:off x="9974463" y="3237217"/>
                <a:ext cx="635203" cy="875460"/>
              </a:xfrm>
              <a:prstGeom prst="rect">
                <a:avLst/>
              </a:prstGeom>
            </p:spPr>
          </p:pic>
          <p:pic>
            <p:nvPicPr>
              <p:cNvPr id="191" name="Elemento grafico 190" descr="Donna sorridente">
                <a:extLst>
                  <a:ext uri="{FF2B5EF4-FFF2-40B4-BE49-F238E27FC236}">
                    <a16:creationId xmlns:a16="http://schemas.microsoft.com/office/drawing/2014/main" id="{4E6E8698-11A5-4558-2933-C66F2BF715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 rot="668737" flipH="1">
                <a:off x="10030195" y="3615852"/>
                <a:ext cx="290211" cy="436837"/>
              </a:xfrm>
              <a:prstGeom prst="rect">
                <a:avLst/>
              </a:prstGeom>
            </p:spPr>
          </p:pic>
        </p:grpSp>
        <p:grpSp>
          <p:nvGrpSpPr>
            <p:cNvPr id="121" name="Gruppo 120">
              <a:extLst>
                <a:ext uri="{FF2B5EF4-FFF2-40B4-BE49-F238E27FC236}">
                  <a16:creationId xmlns:a16="http://schemas.microsoft.com/office/drawing/2014/main" id="{7CACC940-6D76-9CB1-E6D4-AA55F1E1E0A0}"/>
                </a:ext>
              </a:extLst>
            </p:cNvPr>
            <p:cNvGrpSpPr/>
            <p:nvPr/>
          </p:nvGrpSpPr>
          <p:grpSpPr>
            <a:xfrm>
              <a:off x="3235061" y="496078"/>
              <a:ext cx="1650237" cy="2888238"/>
              <a:chOff x="6950558" y="0"/>
              <a:chExt cx="3808729" cy="6468562"/>
            </a:xfrm>
          </p:grpSpPr>
          <p:sp>
            <p:nvSpPr>
              <p:cNvPr id="122" name="Rettangolo 121">
                <a:extLst>
                  <a:ext uri="{FF2B5EF4-FFF2-40B4-BE49-F238E27FC236}">
                    <a16:creationId xmlns:a16="http://schemas.microsoft.com/office/drawing/2014/main" id="{CA237E37-42AC-3E06-5E4F-C09646B21136}"/>
                  </a:ext>
                </a:extLst>
              </p:cNvPr>
              <p:cNvSpPr/>
              <p:nvPr/>
            </p:nvSpPr>
            <p:spPr>
              <a:xfrm>
                <a:off x="8488067" y="1183735"/>
                <a:ext cx="373865" cy="151917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3" name="Trapezio 79">
                <a:extLst>
                  <a:ext uri="{FF2B5EF4-FFF2-40B4-BE49-F238E27FC236}">
                    <a16:creationId xmlns:a16="http://schemas.microsoft.com/office/drawing/2014/main" id="{2247CA9E-4D2B-297E-5323-2C15D8B6C919}"/>
                  </a:ext>
                </a:extLst>
              </p:cNvPr>
              <p:cNvSpPr/>
              <p:nvPr/>
            </p:nvSpPr>
            <p:spPr>
              <a:xfrm>
                <a:off x="7026304" y="5626209"/>
                <a:ext cx="1014646" cy="806610"/>
              </a:xfrm>
              <a:custGeom>
                <a:avLst/>
                <a:gdLst>
                  <a:gd name="connsiteX0" fmla="*/ 0 w 892194"/>
                  <a:gd name="connsiteY0" fmla="*/ 721518 h 721518"/>
                  <a:gd name="connsiteX1" fmla="*/ 180380 w 892194"/>
                  <a:gd name="connsiteY1" fmla="*/ 0 h 721518"/>
                  <a:gd name="connsiteX2" fmla="*/ 711815 w 892194"/>
                  <a:gd name="connsiteY2" fmla="*/ 0 h 721518"/>
                  <a:gd name="connsiteX3" fmla="*/ 892194 w 892194"/>
                  <a:gd name="connsiteY3" fmla="*/ 721518 h 721518"/>
                  <a:gd name="connsiteX4" fmla="*/ 0 w 892194"/>
                  <a:gd name="connsiteY4" fmla="*/ 721518 h 721518"/>
                  <a:gd name="connsiteX0" fmla="*/ 0 w 944225"/>
                  <a:gd name="connsiteY0" fmla="*/ 721518 h 721518"/>
                  <a:gd name="connsiteX1" fmla="*/ 180380 w 944225"/>
                  <a:gd name="connsiteY1" fmla="*/ 0 h 721518"/>
                  <a:gd name="connsiteX2" fmla="*/ 944225 w 944225"/>
                  <a:gd name="connsiteY2" fmla="*/ 129540 h 721518"/>
                  <a:gd name="connsiteX3" fmla="*/ 892194 w 944225"/>
                  <a:gd name="connsiteY3" fmla="*/ 721518 h 721518"/>
                  <a:gd name="connsiteX4" fmla="*/ 0 w 944225"/>
                  <a:gd name="connsiteY4" fmla="*/ 721518 h 721518"/>
                  <a:gd name="connsiteX0" fmla="*/ 0 w 944225"/>
                  <a:gd name="connsiteY0" fmla="*/ 591978 h 591978"/>
                  <a:gd name="connsiteX1" fmla="*/ 111800 w 944225"/>
                  <a:gd name="connsiteY1" fmla="*/ 0 h 591978"/>
                  <a:gd name="connsiteX2" fmla="*/ 944225 w 944225"/>
                  <a:gd name="connsiteY2" fmla="*/ 0 h 591978"/>
                  <a:gd name="connsiteX3" fmla="*/ 892194 w 944225"/>
                  <a:gd name="connsiteY3" fmla="*/ 591978 h 591978"/>
                  <a:gd name="connsiteX4" fmla="*/ 0 w 944225"/>
                  <a:gd name="connsiteY4" fmla="*/ 591978 h 591978"/>
                  <a:gd name="connsiteX0" fmla="*/ 0 w 944225"/>
                  <a:gd name="connsiteY0" fmla="*/ 591978 h 591978"/>
                  <a:gd name="connsiteX1" fmla="*/ 226100 w 944225"/>
                  <a:gd name="connsiteY1" fmla="*/ 95250 h 591978"/>
                  <a:gd name="connsiteX2" fmla="*/ 944225 w 944225"/>
                  <a:gd name="connsiteY2" fmla="*/ 0 h 591978"/>
                  <a:gd name="connsiteX3" fmla="*/ 892194 w 944225"/>
                  <a:gd name="connsiteY3" fmla="*/ 591978 h 591978"/>
                  <a:gd name="connsiteX4" fmla="*/ 0 w 944225"/>
                  <a:gd name="connsiteY4" fmla="*/ 591978 h 591978"/>
                  <a:gd name="connsiteX0" fmla="*/ 0 w 944225"/>
                  <a:gd name="connsiteY0" fmla="*/ 591978 h 591978"/>
                  <a:gd name="connsiteX1" fmla="*/ 88940 w 944225"/>
                  <a:gd name="connsiteY1" fmla="*/ 7620 h 591978"/>
                  <a:gd name="connsiteX2" fmla="*/ 944225 w 944225"/>
                  <a:gd name="connsiteY2" fmla="*/ 0 h 591978"/>
                  <a:gd name="connsiteX3" fmla="*/ 892194 w 944225"/>
                  <a:gd name="connsiteY3" fmla="*/ 591978 h 591978"/>
                  <a:gd name="connsiteX4" fmla="*/ 0 w 944225"/>
                  <a:gd name="connsiteY4" fmla="*/ 591978 h 591978"/>
                  <a:gd name="connsiteX0" fmla="*/ 0 w 970895"/>
                  <a:gd name="connsiteY0" fmla="*/ 481488 h 591978"/>
                  <a:gd name="connsiteX1" fmla="*/ 115610 w 970895"/>
                  <a:gd name="connsiteY1" fmla="*/ 7620 h 591978"/>
                  <a:gd name="connsiteX2" fmla="*/ 970895 w 970895"/>
                  <a:gd name="connsiteY2" fmla="*/ 0 h 591978"/>
                  <a:gd name="connsiteX3" fmla="*/ 918864 w 970895"/>
                  <a:gd name="connsiteY3" fmla="*/ 591978 h 591978"/>
                  <a:gd name="connsiteX4" fmla="*/ 0 w 970895"/>
                  <a:gd name="connsiteY4" fmla="*/ 481488 h 591978"/>
                  <a:gd name="connsiteX0" fmla="*/ 0 w 936605"/>
                  <a:gd name="connsiteY0" fmla="*/ 527208 h 591978"/>
                  <a:gd name="connsiteX1" fmla="*/ 81320 w 936605"/>
                  <a:gd name="connsiteY1" fmla="*/ 7620 h 591978"/>
                  <a:gd name="connsiteX2" fmla="*/ 936605 w 936605"/>
                  <a:gd name="connsiteY2" fmla="*/ 0 h 591978"/>
                  <a:gd name="connsiteX3" fmla="*/ 884574 w 936605"/>
                  <a:gd name="connsiteY3" fmla="*/ 591978 h 591978"/>
                  <a:gd name="connsiteX4" fmla="*/ 0 w 936605"/>
                  <a:gd name="connsiteY4" fmla="*/ 527208 h 591978"/>
                  <a:gd name="connsiteX0" fmla="*/ 0 w 936605"/>
                  <a:gd name="connsiteY0" fmla="*/ 527208 h 609352"/>
                  <a:gd name="connsiteX1" fmla="*/ 81320 w 936605"/>
                  <a:gd name="connsiteY1" fmla="*/ 7620 h 609352"/>
                  <a:gd name="connsiteX2" fmla="*/ 936605 w 936605"/>
                  <a:gd name="connsiteY2" fmla="*/ 0 h 609352"/>
                  <a:gd name="connsiteX3" fmla="*/ 884574 w 936605"/>
                  <a:gd name="connsiteY3" fmla="*/ 591978 h 609352"/>
                  <a:gd name="connsiteX4" fmla="*/ 0 w 936605"/>
                  <a:gd name="connsiteY4" fmla="*/ 527208 h 609352"/>
                  <a:gd name="connsiteX0" fmla="*/ 0 w 936605"/>
                  <a:gd name="connsiteY0" fmla="*/ 527208 h 646620"/>
                  <a:gd name="connsiteX1" fmla="*/ 81320 w 936605"/>
                  <a:gd name="connsiteY1" fmla="*/ 7620 h 646620"/>
                  <a:gd name="connsiteX2" fmla="*/ 936605 w 936605"/>
                  <a:gd name="connsiteY2" fmla="*/ 0 h 646620"/>
                  <a:gd name="connsiteX3" fmla="*/ 884574 w 936605"/>
                  <a:gd name="connsiteY3" fmla="*/ 591978 h 646620"/>
                  <a:gd name="connsiteX4" fmla="*/ 0 w 936605"/>
                  <a:gd name="connsiteY4" fmla="*/ 527208 h 646620"/>
                  <a:gd name="connsiteX0" fmla="*/ 0 w 936605"/>
                  <a:gd name="connsiteY0" fmla="*/ 527208 h 646620"/>
                  <a:gd name="connsiteX1" fmla="*/ 81320 w 936605"/>
                  <a:gd name="connsiteY1" fmla="*/ 7620 h 646620"/>
                  <a:gd name="connsiteX2" fmla="*/ 936605 w 936605"/>
                  <a:gd name="connsiteY2" fmla="*/ 0 h 646620"/>
                  <a:gd name="connsiteX3" fmla="*/ 884574 w 936605"/>
                  <a:gd name="connsiteY3" fmla="*/ 591978 h 646620"/>
                  <a:gd name="connsiteX4" fmla="*/ 0 w 936605"/>
                  <a:gd name="connsiteY4" fmla="*/ 527208 h 646620"/>
                  <a:gd name="connsiteX0" fmla="*/ 0 w 948035"/>
                  <a:gd name="connsiteY0" fmla="*/ 519588 h 639000"/>
                  <a:gd name="connsiteX1" fmla="*/ 81320 w 948035"/>
                  <a:gd name="connsiteY1" fmla="*/ 0 h 639000"/>
                  <a:gd name="connsiteX2" fmla="*/ 948035 w 948035"/>
                  <a:gd name="connsiteY2" fmla="*/ 129540 h 639000"/>
                  <a:gd name="connsiteX3" fmla="*/ 884574 w 948035"/>
                  <a:gd name="connsiteY3" fmla="*/ 584358 h 639000"/>
                  <a:gd name="connsiteX4" fmla="*/ 0 w 948035"/>
                  <a:gd name="connsiteY4" fmla="*/ 519588 h 639000"/>
                  <a:gd name="connsiteX0" fmla="*/ 0 w 949468"/>
                  <a:gd name="connsiteY0" fmla="*/ 588368 h 707780"/>
                  <a:gd name="connsiteX1" fmla="*/ 81320 w 949468"/>
                  <a:gd name="connsiteY1" fmla="*/ 68780 h 707780"/>
                  <a:gd name="connsiteX2" fmla="*/ 948035 w 949468"/>
                  <a:gd name="connsiteY2" fmla="*/ 198320 h 707780"/>
                  <a:gd name="connsiteX3" fmla="*/ 884574 w 949468"/>
                  <a:gd name="connsiteY3" fmla="*/ 653138 h 707780"/>
                  <a:gd name="connsiteX4" fmla="*/ 0 w 949468"/>
                  <a:gd name="connsiteY4" fmla="*/ 588368 h 707780"/>
                  <a:gd name="connsiteX0" fmla="*/ 0 w 949477"/>
                  <a:gd name="connsiteY0" fmla="*/ 591139 h 710551"/>
                  <a:gd name="connsiteX1" fmla="*/ 85130 w 949477"/>
                  <a:gd name="connsiteY1" fmla="*/ 63931 h 710551"/>
                  <a:gd name="connsiteX2" fmla="*/ 948035 w 949477"/>
                  <a:gd name="connsiteY2" fmla="*/ 201091 h 710551"/>
                  <a:gd name="connsiteX3" fmla="*/ 884574 w 949477"/>
                  <a:gd name="connsiteY3" fmla="*/ 655909 h 710551"/>
                  <a:gd name="connsiteX4" fmla="*/ 0 w 949477"/>
                  <a:gd name="connsiteY4" fmla="*/ 591139 h 710551"/>
                  <a:gd name="connsiteX0" fmla="*/ 0 w 949427"/>
                  <a:gd name="connsiteY0" fmla="*/ 698821 h 818233"/>
                  <a:gd name="connsiteX1" fmla="*/ 85130 w 949427"/>
                  <a:gd name="connsiteY1" fmla="*/ 171613 h 818233"/>
                  <a:gd name="connsiteX2" fmla="*/ 948035 w 949427"/>
                  <a:gd name="connsiteY2" fmla="*/ 308773 h 818233"/>
                  <a:gd name="connsiteX3" fmla="*/ 884574 w 949427"/>
                  <a:gd name="connsiteY3" fmla="*/ 763591 h 818233"/>
                  <a:gd name="connsiteX4" fmla="*/ 0 w 949427"/>
                  <a:gd name="connsiteY4" fmla="*/ 698821 h 818233"/>
                  <a:gd name="connsiteX0" fmla="*/ 0 w 949427"/>
                  <a:gd name="connsiteY0" fmla="*/ 698821 h 818233"/>
                  <a:gd name="connsiteX1" fmla="*/ 85130 w 949427"/>
                  <a:gd name="connsiteY1" fmla="*/ 171613 h 818233"/>
                  <a:gd name="connsiteX2" fmla="*/ 948035 w 949427"/>
                  <a:gd name="connsiteY2" fmla="*/ 308773 h 818233"/>
                  <a:gd name="connsiteX3" fmla="*/ 884574 w 949427"/>
                  <a:gd name="connsiteY3" fmla="*/ 763591 h 818233"/>
                  <a:gd name="connsiteX4" fmla="*/ 0 w 949427"/>
                  <a:gd name="connsiteY4" fmla="*/ 698821 h 818233"/>
                  <a:gd name="connsiteX0" fmla="*/ 25353 w 974780"/>
                  <a:gd name="connsiteY0" fmla="*/ 698821 h 818233"/>
                  <a:gd name="connsiteX1" fmla="*/ 110483 w 974780"/>
                  <a:gd name="connsiteY1" fmla="*/ 171613 h 818233"/>
                  <a:gd name="connsiteX2" fmla="*/ 973388 w 974780"/>
                  <a:gd name="connsiteY2" fmla="*/ 308773 h 818233"/>
                  <a:gd name="connsiteX3" fmla="*/ 909927 w 974780"/>
                  <a:gd name="connsiteY3" fmla="*/ 763591 h 818233"/>
                  <a:gd name="connsiteX4" fmla="*/ 25353 w 974780"/>
                  <a:gd name="connsiteY4" fmla="*/ 698821 h 818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4780" h="818233">
                    <a:moveTo>
                      <a:pt x="25353" y="698821"/>
                    </a:moveTo>
                    <a:cubicBezTo>
                      <a:pt x="-33900" y="523085"/>
                      <a:pt x="17336" y="374019"/>
                      <a:pt x="110483" y="171613"/>
                    </a:cubicBezTo>
                    <a:cubicBezTo>
                      <a:pt x="376528" y="-78577"/>
                      <a:pt x="1008333" y="-73497"/>
                      <a:pt x="973388" y="308773"/>
                    </a:cubicBezTo>
                    <a:cubicBezTo>
                      <a:pt x="887464" y="509909"/>
                      <a:pt x="927271" y="566265"/>
                      <a:pt x="909927" y="763591"/>
                    </a:cubicBezTo>
                    <a:cubicBezTo>
                      <a:pt x="637929" y="841061"/>
                      <a:pt x="251631" y="849951"/>
                      <a:pt x="25353" y="698821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4" name="Rettangolo 74">
                <a:extLst>
                  <a:ext uri="{FF2B5EF4-FFF2-40B4-BE49-F238E27FC236}">
                    <a16:creationId xmlns:a16="http://schemas.microsoft.com/office/drawing/2014/main" id="{F352C0D6-72F6-78A1-4AE8-3A3B1D9E06F1}"/>
                  </a:ext>
                </a:extLst>
              </p:cNvPr>
              <p:cNvSpPr/>
              <p:nvPr/>
            </p:nvSpPr>
            <p:spPr>
              <a:xfrm>
                <a:off x="8699382" y="5807124"/>
                <a:ext cx="1097602" cy="650633"/>
              </a:xfrm>
              <a:custGeom>
                <a:avLst/>
                <a:gdLst>
                  <a:gd name="connsiteX0" fmla="*/ 0 w 1158856"/>
                  <a:gd name="connsiteY0" fmla="*/ 0 h 779114"/>
                  <a:gd name="connsiteX1" fmla="*/ 1158856 w 1158856"/>
                  <a:gd name="connsiteY1" fmla="*/ 0 h 779114"/>
                  <a:gd name="connsiteX2" fmla="*/ 1158856 w 1158856"/>
                  <a:gd name="connsiteY2" fmla="*/ 779114 h 779114"/>
                  <a:gd name="connsiteX3" fmla="*/ 0 w 1158856"/>
                  <a:gd name="connsiteY3" fmla="*/ 779114 h 779114"/>
                  <a:gd name="connsiteX4" fmla="*/ 0 w 1158856"/>
                  <a:gd name="connsiteY4" fmla="*/ 0 h 779114"/>
                  <a:gd name="connsiteX0" fmla="*/ 0 w 1158856"/>
                  <a:gd name="connsiteY0" fmla="*/ 0 h 779114"/>
                  <a:gd name="connsiteX1" fmla="*/ 1158856 w 1158856"/>
                  <a:gd name="connsiteY1" fmla="*/ 0 h 779114"/>
                  <a:gd name="connsiteX2" fmla="*/ 1158856 w 1158856"/>
                  <a:gd name="connsiteY2" fmla="*/ 779114 h 779114"/>
                  <a:gd name="connsiteX3" fmla="*/ 407670 w 1158856"/>
                  <a:gd name="connsiteY3" fmla="*/ 580994 h 779114"/>
                  <a:gd name="connsiteX4" fmla="*/ 0 w 1158856"/>
                  <a:gd name="connsiteY4" fmla="*/ 0 h 779114"/>
                  <a:gd name="connsiteX0" fmla="*/ 0 w 1158856"/>
                  <a:gd name="connsiteY0" fmla="*/ 0 h 779114"/>
                  <a:gd name="connsiteX1" fmla="*/ 1158856 w 1158856"/>
                  <a:gd name="connsiteY1" fmla="*/ 0 h 779114"/>
                  <a:gd name="connsiteX2" fmla="*/ 1158856 w 1158856"/>
                  <a:gd name="connsiteY2" fmla="*/ 779114 h 779114"/>
                  <a:gd name="connsiteX3" fmla="*/ 327660 w 1158856"/>
                  <a:gd name="connsiteY3" fmla="*/ 706724 h 779114"/>
                  <a:gd name="connsiteX4" fmla="*/ 0 w 1158856"/>
                  <a:gd name="connsiteY4" fmla="*/ 0 h 779114"/>
                  <a:gd name="connsiteX0" fmla="*/ 0 w 1158856"/>
                  <a:gd name="connsiteY0" fmla="*/ 0 h 721964"/>
                  <a:gd name="connsiteX1" fmla="*/ 1158856 w 1158856"/>
                  <a:gd name="connsiteY1" fmla="*/ 0 h 721964"/>
                  <a:gd name="connsiteX2" fmla="*/ 941686 w 1158856"/>
                  <a:gd name="connsiteY2" fmla="*/ 721964 h 721964"/>
                  <a:gd name="connsiteX3" fmla="*/ 327660 w 1158856"/>
                  <a:gd name="connsiteY3" fmla="*/ 706724 h 721964"/>
                  <a:gd name="connsiteX4" fmla="*/ 0 w 1158856"/>
                  <a:gd name="connsiteY4" fmla="*/ 0 h 721964"/>
                  <a:gd name="connsiteX0" fmla="*/ 0 w 1158856"/>
                  <a:gd name="connsiteY0" fmla="*/ 0 h 706724"/>
                  <a:gd name="connsiteX1" fmla="*/ 1158856 w 1158856"/>
                  <a:gd name="connsiteY1" fmla="*/ 0 h 706724"/>
                  <a:gd name="connsiteX2" fmla="*/ 1128376 w 1158856"/>
                  <a:gd name="connsiteY2" fmla="*/ 630524 h 706724"/>
                  <a:gd name="connsiteX3" fmla="*/ 327660 w 1158856"/>
                  <a:gd name="connsiteY3" fmla="*/ 706724 h 706724"/>
                  <a:gd name="connsiteX4" fmla="*/ 0 w 1158856"/>
                  <a:gd name="connsiteY4" fmla="*/ 0 h 706724"/>
                  <a:gd name="connsiteX0" fmla="*/ 0 w 1128376"/>
                  <a:gd name="connsiteY0" fmla="*/ 0 h 706724"/>
                  <a:gd name="connsiteX1" fmla="*/ 1078846 w 1128376"/>
                  <a:gd name="connsiteY1" fmla="*/ 270510 h 706724"/>
                  <a:gd name="connsiteX2" fmla="*/ 1128376 w 1128376"/>
                  <a:gd name="connsiteY2" fmla="*/ 630524 h 706724"/>
                  <a:gd name="connsiteX3" fmla="*/ 327660 w 1128376"/>
                  <a:gd name="connsiteY3" fmla="*/ 706724 h 706724"/>
                  <a:gd name="connsiteX4" fmla="*/ 0 w 1128376"/>
                  <a:gd name="connsiteY4" fmla="*/ 0 h 706724"/>
                  <a:gd name="connsiteX0" fmla="*/ 0 w 1128376"/>
                  <a:gd name="connsiteY0" fmla="*/ 0 h 706724"/>
                  <a:gd name="connsiteX1" fmla="*/ 1002646 w 1128376"/>
                  <a:gd name="connsiteY1" fmla="*/ 182880 h 706724"/>
                  <a:gd name="connsiteX2" fmla="*/ 1128376 w 1128376"/>
                  <a:gd name="connsiteY2" fmla="*/ 630524 h 706724"/>
                  <a:gd name="connsiteX3" fmla="*/ 327660 w 1128376"/>
                  <a:gd name="connsiteY3" fmla="*/ 706724 h 706724"/>
                  <a:gd name="connsiteX4" fmla="*/ 0 w 1128376"/>
                  <a:gd name="connsiteY4" fmla="*/ 0 h 706724"/>
                  <a:gd name="connsiteX0" fmla="*/ 26670 w 800716"/>
                  <a:gd name="connsiteY0" fmla="*/ 53340 h 523844"/>
                  <a:gd name="connsiteX1" fmla="*/ 674986 w 800716"/>
                  <a:gd name="connsiteY1" fmla="*/ 0 h 523844"/>
                  <a:gd name="connsiteX2" fmla="*/ 800716 w 800716"/>
                  <a:gd name="connsiteY2" fmla="*/ 447644 h 523844"/>
                  <a:gd name="connsiteX3" fmla="*/ 0 w 800716"/>
                  <a:gd name="connsiteY3" fmla="*/ 523844 h 523844"/>
                  <a:gd name="connsiteX4" fmla="*/ 26670 w 800716"/>
                  <a:gd name="connsiteY4" fmla="*/ 53340 h 523844"/>
                  <a:gd name="connsiteX0" fmla="*/ 0 w 1006456"/>
                  <a:gd name="connsiteY0" fmla="*/ 0 h 603854"/>
                  <a:gd name="connsiteX1" fmla="*/ 880726 w 1006456"/>
                  <a:gd name="connsiteY1" fmla="*/ 80010 h 603854"/>
                  <a:gd name="connsiteX2" fmla="*/ 1006456 w 1006456"/>
                  <a:gd name="connsiteY2" fmla="*/ 527654 h 603854"/>
                  <a:gd name="connsiteX3" fmla="*/ 205740 w 1006456"/>
                  <a:gd name="connsiteY3" fmla="*/ 603854 h 603854"/>
                  <a:gd name="connsiteX4" fmla="*/ 0 w 1006456"/>
                  <a:gd name="connsiteY4" fmla="*/ 0 h 603854"/>
                  <a:gd name="connsiteX0" fmla="*/ 23923 w 1030379"/>
                  <a:gd name="connsiteY0" fmla="*/ 0 h 603854"/>
                  <a:gd name="connsiteX1" fmla="*/ 904649 w 1030379"/>
                  <a:gd name="connsiteY1" fmla="*/ 80010 h 603854"/>
                  <a:gd name="connsiteX2" fmla="*/ 1030379 w 1030379"/>
                  <a:gd name="connsiteY2" fmla="*/ 527654 h 603854"/>
                  <a:gd name="connsiteX3" fmla="*/ 229663 w 1030379"/>
                  <a:gd name="connsiteY3" fmla="*/ 603854 h 603854"/>
                  <a:gd name="connsiteX4" fmla="*/ 23923 w 1030379"/>
                  <a:gd name="connsiteY4" fmla="*/ 0 h 603854"/>
                  <a:gd name="connsiteX0" fmla="*/ 26945 w 1033401"/>
                  <a:gd name="connsiteY0" fmla="*/ 0 h 603854"/>
                  <a:gd name="connsiteX1" fmla="*/ 907671 w 1033401"/>
                  <a:gd name="connsiteY1" fmla="*/ 80010 h 603854"/>
                  <a:gd name="connsiteX2" fmla="*/ 1033401 w 1033401"/>
                  <a:gd name="connsiteY2" fmla="*/ 527654 h 603854"/>
                  <a:gd name="connsiteX3" fmla="*/ 232685 w 1033401"/>
                  <a:gd name="connsiteY3" fmla="*/ 603854 h 603854"/>
                  <a:gd name="connsiteX4" fmla="*/ 26945 w 1033401"/>
                  <a:gd name="connsiteY4" fmla="*/ 0 h 603854"/>
                  <a:gd name="connsiteX0" fmla="*/ 26945 w 1033401"/>
                  <a:gd name="connsiteY0" fmla="*/ 0 h 650763"/>
                  <a:gd name="connsiteX1" fmla="*/ 907671 w 1033401"/>
                  <a:gd name="connsiteY1" fmla="*/ 80010 h 650763"/>
                  <a:gd name="connsiteX2" fmla="*/ 1033401 w 1033401"/>
                  <a:gd name="connsiteY2" fmla="*/ 527654 h 650763"/>
                  <a:gd name="connsiteX3" fmla="*/ 232685 w 1033401"/>
                  <a:gd name="connsiteY3" fmla="*/ 603854 h 650763"/>
                  <a:gd name="connsiteX4" fmla="*/ 26945 w 1033401"/>
                  <a:gd name="connsiteY4" fmla="*/ 0 h 650763"/>
                  <a:gd name="connsiteX0" fmla="*/ 26945 w 1033401"/>
                  <a:gd name="connsiteY0" fmla="*/ 0 h 660008"/>
                  <a:gd name="connsiteX1" fmla="*/ 907671 w 1033401"/>
                  <a:gd name="connsiteY1" fmla="*/ 80010 h 660008"/>
                  <a:gd name="connsiteX2" fmla="*/ 1033401 w 1033401"/>
                  <a:gd name="connsiteY2" fmla="*/ 527654 h 660008"/>
                  <a:gd name="connsiteX3" fmla="*/ 232685 w 1033401"/>
                  <a:gd name="connsiteY3" fmla="*/ 603854 h 660008"/>
                  <a:gd name="connsiteX4" fmla="*/ 26945 w 1033401"/>
                  <a:gd name="connsiteY4" fmla="*/ 0 h 660008"/>
                  <a:gd name="connsiteX0" fmla="*/ 26945 w 1046843"/>
                  <a:gd name="connsiteY0" fmla="*/ 0 h 660008"/>
                  <a:gd name="connsiteX1" fmla="*/ 907671 w 1046843"/>
                  <a:gd name="connsiteY1" fmla="*/ 80010 h 660008"/>
                  <a:gd name="connsiteX2" fmla="*/ 1033401 w 1046843"/>
                  <a:gd name="connsiteY2" fmla="*/ 527654 h 660008"/>
                  <a:gd name="connsiteX3" fmla="*/ 232685 w 1046843"/>
                  <a:gd name="connsiteY3" fmla="*/ 603854 h 660008"/>
                  <a:gd name="connsiteX4" fmla="*/ 26945 w 1046843"/>
                  <a:gd name="connsiteY4" fmla="*/ 0 h 660008"/>
                  <a:gd name="connsiteX0" fmla="*/ 26945 w 1054476"/>
                  <a:gd name="connsiteY0" fmla="*/ 0 h 660008"/>
                  <a:gd name="connsiteX1" fmla="*/ 907671 w 1054476"/>
                  <a:gd name="connsiteY1" fmla="*/ 80010 h 660008"/>
                  <a:gd name="connsiteX2" fmla="*/ 1033401 w 1054476"/>
                  <a:gd name="connsiteY2" fmla="*/ 527654 h 660008"/>
                  <a:gd name="connsiteX3" fmla="*/ 232685 w 1054476"/>
                  <a:gd name="connsiteY3" fmla="*/ 603854 h 660008"/>
                  <a:gd name="connsiteX4" fmla="*/ 26945 w 1054476"/>
                  <a:gd name="connsiteY4" fmla="*/ 0 h 660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4476" h="660008">
                    <a:moveTo>
                      <a:pt x="26945" y="0"/>
                    </a:moveTo>
                    <a:lnTo>
                      <a:pt x="907671" y="80010"/>
                    </a:lnTo>
                    <a:cubicBezTo>
                      <a:pt x="1025781" y="156835"/>
                      <a:pt x="1090551" y="370819"/>
                      <a:pt x="1033401" y="527654"/>
                    </a:cubicBezTo>
                    <a:cubicBezTo>
                      <a:pt x="1033196" y="606394"/>
                      <a:pt x="781530" y="734664"/>
                      <a:pt x="232685" y="603854"/>
                    </a:cubicBezTo>
                    <a:cubicBezTo>
                      <a:pt x="126005" y="410189"/>
                      <a:pt x="-72115" y="212715"/>
                      <a:pt x="26945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5" name="Trapezio 28">
                <a:extLst>
                  <a:ext uri="{FF2B5EF4-FFF2-40B4-BE49-F238E27FC236}">
                    <a16:creationId xmlns:a16="http://schemas.microsoft.com/office/drawing/2014/main" id="{BA7E46A8-4E2D-8EB5-A273-AB816E5FA7EE}"/>
                  </a:ext>
                </a:extLst>
              </p:cNvPr>
              <p:cNvSpPr/>
              <p:nvPr/>
            </p:nvSpPr>
            <p:spPr>
              <a:xfrm rot="10800000">
                <a:off x="8050549" y="2047326"/>
                <a:ext cx="1304608" cy="1024419"/>
              </a:xfrm>
              <a:custGeom>
                <a:avLst/>
                <a:gdLst>
                  <a:gd name="connsiteX0" fmla="*/ 0 w 1017129"/>
                  <a:gd name="connsiteY0" fmla="*/ 932501 h 932501"/>
                  <a:gd name="connsiteX1" fmla="*/ 122316 w 1017129"/>
                  <a:gd name="connsiteY1" fmla="*/ 0 h 932501"/>
                  <a:gd name="connsiteX2" fmla="*/ 894813 w 1017129"/>
                  <a:gd name="connsiteY2" fmla="*/ 0 h 932501"/>
                  <a:gd name="connsiteX3" fmla="*/ 1017129 w 1017129"/>
                  <a:gd name="connsiteY3" fmla="*/ 932501 h 932501"/>
                  <a:gd name="connsiteX4" fmla="*/ 0 w 1017129"/>
                  <a:gd name="connsiteY4" fmla="*/ 932501 h 932501"/>
                  <a:gd name="connsiteX0" fmla="*/ 0 w 1192389"/>
                  <a:gd name="connsiteY0" fmla="*/ 932501 h 932501"/>
                  <a:gd name="connsiteX1" fmla="*/ 122316 w 1192389"/>
                  <a:gd name="connsiteY1" fmla="*/ 0 h 932501"/>
                  <a:gd name="connsiteX2" fmla="*/ 894813 w 1192389"/>
                  <a:gd name="connsiteY2" fmla="*/ 0 h 932501"/>
                  <a:gd name="connsiteX3" fmla="*/ 1192389 w 1192389"/>
                  <a:gd name="connsiteY3" fmla="*/ 909641 h 932501"/>
                  <a:gd name="connsiteX4" fmla="*/ 0 w 1192389"/>
                  <a:gd name="connsiteY4" fmla="*/ 932501 h 932501"/>
                  <a:gd name="connsiteX0" fmla="*/ 0 w 1291449"/>
                  <a:gd name="connsiteY0" fmla="*/ 909641 h 909641"/>
                  <a:gd name="connsiteX1" fmla="*/ 221376 w 1291449"/>
                  <a:gd name="connsiteY1" fmla="*/ 0 h 909641"/>
                  <a:gd name="connsiteX2" fmla="*/ 993873 w 1291449"/>
                  <a:gd name="connsiteY2" fmla="*/ 0 h 909641"/>
                  <a:gd name="connsiteX3" fmla="*/ 1291449 w 1291449"/>
                  <a:gd name="connsiteY3" fmla="*/ 909641 h 909641"/>
                  <a:gd name="connsiteX4" fmla="*/ 0 w 1291449"/>
                  <a:gd name="connsiteY4" fmla="*/ 909641 h 909641"/>
                  <a:gd name="connsiteX0" fmla="*/ 0 w 1291449"/>
                  <a:gd name="connsiteY0" fmla="*/ 909641 h 909641"/>
                  <a:gd name="connsiteX1" fmla="*/ 221376 w 1291449"/>
                  <a:gd name="connsiteY1" fmla="*/ 0 h 909641"/>
                  <a:gd name="connsiteX2" fmla="*/ 993873 w 1291449"/>
                  <a:gd name="connsiteY2" fmla="*/ 0 h 909641"/>
                  <a:gd name="connsiteX3" fmla="*/ 1291449 w 1291449"/>
                  <a:gd name="connsiteY3" fmla="*/ 909641 h 909641"/>
                  <a:gd name="connsiteX4" fmla="*/ 0 w 1291449"/>
                  <a:gd name="connsiteY4" fmla="*/ 909641 h 909641"/>
                  <a:gd name="connsiteX0" fmla="*/ 0 w 1291449"/>
                  <a:gd name="connsiteY0" fmla="*/ 909641 h 909641"/>
                  <a:gd name="connsiteX1" fmla="*/ 221376 w 1291449"/>
                  <a:gd name="connsiteY1" fmla="*/ 0 h 909641"/>
                  <a:gd name="connsiteX2" fmla="*/ 993873 w 1291449"/>
                  <a:gd name="connsiteY2" fmla="*/ 0 h 909641"/>
                  <a:gd name="connsiteX3" fmla="*/ 1291449 w 1291449"/>
                  <a:gd name="connsiteY3" fmla="*/ 909641 h 909641"/>
                  <a:gd name="connsiteX4" fmla="*/ 0 w 1291449"/>
                  <a:gd name="connsiteY4" fmla="*/ 909641 h 909641"/>
                  <a:gd name="connsiteX0" fmla="*/ 0 w 1291449"/>
                  <a:gd name="connsiteY0" fmla="*/ 909641 h 909641"/>
                  <a:gd name="connsiteX1" fmla="*/ 221376 w 1291449"/>
                  <a:gd name="connsiteY1" fmla="*/ 0 h 909641"/>
                  <a:gd name="connsiteX2" fmla="*/ 993873 w 1291449"/>
                  <a:gd name="connsiteY2" fmla="*/ 0 h 909641"/>
                  <a:gd name="connsiteX3" fmla="*/ 1291449 w 1291449"/>
                  <a:gd name="connsiteY3" fmla="*/ 909641 h 909641"/>
                  <a:gd name="connsiteX4" fmla="*/ 0 w 1291449"/>
                  <a:gd name="connsiteY4" fmla="*/ 909641 h 909641"/>
                  <a:gd name="connsiteX0" fmla="*/ 0 w 1253349"/>
                  <a:gd name="connsiteY0" fmla="*/ 711521 h 909641"/>
                  <a:gd name="connsiteX1" fmla="*/ 183276 w 1253349"/>
                  <a:gd name="connsiteY1" fmla="*/ 0 h 909641"/>
                  <a:gd name="connsiteX2" fmla="*/ 955773 w 1253349"/>
                  <a:gd name="connsiteY2" fmla="*/ 0 h 909641"/>
                  <a:gd name="connsiteX3" fmla="*/ 1253349 w 1253349"/>
                  <a:gd name="connsiteY3" fmla="*/ 909641 h 909641"/>
                  <a:gd name="connsiteX4" fmla="*/ 0 w 1253349"/>
                  <a:gd name="connsiteY4" fmla="*/ 711521 h 909641"/>
                  <a:gd name="connsiteX0" fmla="*/ 0 w 1253349"/>
                  <a:gd name="connsiteY0" fmla="*/ 711521 h 909641"/>
                  <a:gd name="connsiteX1" fmla="*/ 183276 w 1253349"/>
                  <a:gd name="connsiteY1" fmla="*/ 0 h 909641"/>
                  <a:gd name="connsiteX2" fmla="*/ 955773 w 1253349"/>
                  <a:gd name="connsiteY2" fmla="*/ 0 h 909641"/>
                  <a:gd name="connsiteX3" fmla="*/ 1253349 w 1253349"/>
                  <a:gd name="connsiteY3" fmla="*/ 909641 h 909641"/>
                  <a:gd name="connsiteX4" fmla="*/ 0 w 1253349"/>
                  <a:gd name="connsiteY4" fmla="*/ 711521 h 909641"/>
                  <a:gd name="connsiteX0" fmla="*/ 0 w 1253349"/>
                  <a:gd name="connsiteY0" fmla="*/ 825821 h 1023941"/>
                  <a:gd name="connsiteX1" fmla="*/ 175656 w 1253349"/>
                  <a:gd name="connsiteY1" fmla="*/ 0 h 1023941"/>
                  <a:gd name="connsiteX2" fmla="*/ 955773 w 1253349"/>
                  <a:gd name="connsiteY2" fmla="*/ 114300 h 1023941"/>
                  <a:gd name="connsiteX3" fmla="*/ 1253349 w 1253349"/>
                  <a:gd name="connsiteY3" fmla="*/ 1023941 h 1023941"/>
                  <a:gd name="connsiteX4" fmla="*/ 0 w 1253349"/>
                  <a:gd name="connsiteY4" fmla="*/ 825821 h 1023941"/>
                  <a:gd name="connsiteX0" fmla="*/ 0 w 1253349"/>
                  <a:gd name="connsiteY0" fmla="*/ 841061 h 1039181"/>
                  <a:gd name="connsiteX1" fmla="*/ 175656 w 1253349"/>
                  <a:gd name="connsiteY1" fmla="*/ 15240 h 1039181"/>
                  <a:gd name="connsiteX2" fmla="*/ 963393 w 1253349"/>
                  <a:gd name="connsiteY2" fmla="*/ 0 h 1039181"/>
                  <a:gd name="connsiteX3" fmla="*/ 1253349 w 1253349"/>
                  <a:gd name="connsiteY3" fmla="*/ 1039181 h 1039181"/>
                  <a:gd name="connsiteX4" fmla="*/ 0 w 1253349"/>
                  <a:gd name="connsiteY4" fmla="*/ 841061 h 1039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3349" h="1039181">
                    <a:moveTo>
                      <a:pt x="0" y="841061"/>
                    </a:moveTo>
                    <a:cubicBezTo>
                      <a:pt x="61092" y="603887"/>
                      <a:pt x="152664" y="336234"/>
                      <a:pt x="175656" y="15240"/>
                    </a:cubicBezTo>
                    <a:lnTo>
                      <a:pt x="963393" y="0"/>
                    </a:lnTo>
                    <a:cubicBezTo>
                      <a:pt x="994005" y="371794"/>
                      <a:pt x="1100817" y="568327"/>
                      <a:pt x="1253349" y="1039181"/>
                    </a:cubicBezTo>
                    <a:lnTo>
                      <a:pt x="0" y="841061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6" name="Trapezio 37">
                <a:extLst>
                  <a:ext uri="{FF2B5EF4-FFF2-40B4-BE49-F238E27FC236}">
                    <a16:creationId xmlns:a16="http://schemas.microsoft.com/office/drawing/2014/main" id="{E292B718-346D-9457-7218-D856821D1997}"/>
                  </a:ext>
                </a:extLst>
              </p:cNvPr>
              <p:cNvSpPr/>
              <p:nvPr/>
            </p:nvSpPr>
            <p:spPr>
              <a:xfrm rot="12826572" flipH="1">
                <a:off x="10125367" y="2058819"/>
                <a:ext cx="600493" cy="693589"/>
              </a:xfrm>
              <a:custGeom>
                <a:avLst/>
                <a:gdLst>
                  <a:gd name="connsiteX0" fmla="*/ 0 w 653937"/>
                  <a:gd name="connsiteY0" fmla="*/ 658283 h 658283"/>
                  <a:gd name="connsiteX1" fmla="*/ 110496 w 653937"/>
                  <a:gd name="connsiteY1" fmla="*/ 0 h 658283"/>
                  <a:gd name="connsiteX2" fmla="*/ 543441 w 653937"/>
                  <a:gd name="connsiteY2" fmla="*/ 0 h 658283"/>
                  <a:gd name="connsiteX3" fmla="*/ 653937 w 653937"/>
                  <a:gd name="connsiteY3" fmla="*/ 658283 h 658283"/>
                  <a:gd name="connsiteX4" fmla="*/ 0 w 653937"/>
                  <a:gd name="connsiteY4" fmla="*/ 658283 h 658283"/>
                  <a:gd name="connsiteX0" fmla="*/ 36933 w 690870"/>
                  <a:gd name="connsiteY0" fmla="*/ 658283 h 658734"/>
                  <a:gd name="connsiteX1" fmla="*/ 147429 w 690870"/>
                  <a:gd name="connsiteY1" fmla="*/ 0 h 658734"/>
                  <a:gd name="connsiteX2" fmla="*/ 580374 w 690870"/>
                  <a:gd name="connsiteY2" fmla="*/ 0 h 658734"/>
                  <a:gd name="connsiteX3" fmla="*/ 690870 w 690870"/>
                  <a:gd name="connsiteY3" fmla="*/ 658283 h 658734"/>
                  <a:gd name="connsiteX4" fmla="*/ 36933 w 690870"/>
                  <a:gd name="connsiteY4" fmla="*/ 658283 h 658734"/>
                  <a:gd name="connsiteX0" fmla="*/ 36933 w 690870"/>
                  <a:gd name="connsiteY0" fmla="*/ 658283 h 719243"/>
                  <a:gd name="connsiteX1" fmla="*/ 147429 w 690870"/>
                  <a:gd name="connsiteY1" fmla="*/ 0 h 719243"/>
                  <a:gd name="connsiteX2" fmla="*/ 580374 w 690870"/>
                  <a:gd name="connsiteY2" fmla="*/ 0 h 719243"/>
                  <a:gd name="connsiteX3" fmla="*/ 690870 w 690870"/>
                  <a:gd name="connsiteY3" fmla="*/ 658283 h 719243"/>
                  <a:gd name="connsiteX4" fmla="*/ 36933 w 690870"/>
                  <a:gd name="connsiteY4" fmla="*/ 658283 h 719243"/>
                  <a:gd name="connsiteX0" fmla="*/ 36933 w 691237"/>
                  <a:gd name="connsiteY0" fmla="*/ 658283 h 772867"/>
                  <a:gd name="connsiteX1" fmla="*/ 147429 w 691237"/>
                  <a:gd name="connsiteY1" fmla="*/ 0 h 772867"/>
                  <a:gd name="connsiteX2" fmla="*/ 580374 w 691237"/>
                  <a:gd name="connsiteY2" fmla="*/ 0 h 772867"/>
                  <a:gd name="connsiteX3" fmla="*/ 690870 w 691237"/>
                  <a:gd name="connsiteY3" fmla="*/ 658283 h 772867"/>
                  <a:gd name="connsiteX4" fmla="*/ 36933 w 691237"/>
                  <a:gd name="connsiteY4" fmla="*/ 658283 h 772867"/>
                  <a:gd name="connsiteX0" fmla="*/ 36933 w 691237"/>
                  <a:gd name="connsiteY0" fmla="*/ 658283 h 772867"/>
                  <a:gd name="connsiteX1" fmla="*/ 147429 w 691237"/>
                  <a:gd name="connsiteY1" fmla="*/ 0 h 772867"/>
                  <a:gd name="connsiteX2" fmla="*/ 580374 w 691237"/>
                  <a:gd name="connsiteY2" fmla="*/ 0 h 772867"/>
                  <a:gd name="connsiteX3" fmla="*/ 690870 w 691237"/>
                  <a:gd name="connsiteY3" fmla="*/ 658283 h 772867"/>
                  <a:gd name="connsiteX4" fmla="*/ 36933 w 691237"/>
                  <a:gd name="connsiteY4" fmla="*/ 658283 h 772867"/>
                  <a:gd name="connsiteX0" fmla="*/ 48676 w 702980"/>
                  <a:gd name="connsiteY0" fmla="*/ 752153 h 866737"/>
                  <a:gd name="connsiteX1" fmla="*/ 91620 w 702980"/>
                  <a:gd name="connsiteY1" fmla="*/ 0 h 866737"/>
                  <a:gd name="connsiteX2" fmla="*/ 592117 w 702980"/>
                  <a:gd name="connsiteY2" fmla="*/ 93870 h 866737"/>
                  <a:gd name="connsiteX3" fmla="*/ 702613 w 702980"/>
                  <a:gd name="connsiteY3" fmla="*/ 752153 h 866737"/>
                  <a:gd name="connsiteX4" fmla="*/ 48676 w 702980"/>
                  <a:gd name="connsiteY4" fmla="*/ 752153 h 866737"/>
                  <a:gd name="connsiteX0" fmla="*/ 42672 w 696976"/>
                  <a:gd name="connsiteY0" fmla="*/ 752153 h 866737"/>
                  <a:gd name="connsiteX1" fmla="*/ 85616 w 696976"/>
                  <a:gd name="connsiteY1" fmla="*/ 0 h 866737"/>
                  <a:gd name="connsiteX2" fmla="*/ 586113 w 696976"/>
                  <a:gd name="connsiteY2" fmla="*/ 93870 h 866737"/>
                  <a:gd name="connsiteX3" fmla="*/ 696609 w 696976"/>
                  <a:gd name="connsiteY3" fmla="*/ 752153 h 866737"/>
                  <a:gd name="connsiteX4" fmla="*/ 42672 w 696976"/>
                  <a:gd name="connsiteY4" fmla="*/ 752153 h 866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6976" h="866737">
                    <a:moveTo>
                      <a:pt x="42672" y="752153"/>
                    </a:moveTo>
                    <a:cubicBezTo>
                      <a:pt x="-72896" y="768945"/>
                      <a:pt x="82560" y="228815"/>
                      <a:pt x="85616" y="0"/>
                    </a:cubicBezTo>
                    <a:lnTo>
                      <a:pt x="586113" y="93870"/>
                    </a:lnTo>
                    <a:cubicBezTo>
                      <a:pt x="622945" y="313298"/>
                      <a:pt x="629297" y="464145"/>
                      <a:pt x="696609" y="752153"/>
                    </a:cubicBezTo>
                    <a:cubicBezTo>
                      <a:pt x="714850" y="919793"/>
                      <a:pt x="47291" y="889313"/>
                      <a:pt x="42672" y="75215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7" name="Ovale 126">
                <a:extLst>
                  <a:ext uri="{FF2B5EF4-FFF2-40B4-BE49-F238E27FC236}">
                    <a16:creationId xmlns:a16="http://schemas.microsoft.com/office/drawing/2014/main" id="{6F61197B-FC2A-8124-1B1A-F068BC0E3DE6}"/>
                  </a:ext>
                </a:extLst>
              </p:cNvPr>
              <p:cNvSpPr/>
              <p:nvPr/>
            </p:nvSpPr>
            <p:spPr>
              <a:xfrm>
                <a:off x="10323047" y="2111767"/>
                <a:ext cx="436240" cy="30923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8" name="Ovale 127">
                <a:extLst>
                  <a:ext uri="{FF2B5EF4-FFF2-40B4-BE49-F238E27FC236}">
                    <a16:creationId xmlns:a16="http://schemas.microsoft.com/office/drawing/2014/main" id="{5BB10C8F-F71D-4A9F-BF7E-60B7E27A781D}"/>
                  </a:ext>
                </a:extLst>
              </p:cNvPr>
              <p:cNvSpPr/>
              <p:nvPr/>
            </p:nvSpPr>
            <p:spPr>
              <a:xfrm rot="19062449">
                <a:off x="9831871" y="910706"/>
                <a:ext cx="564197" cy="1627792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9" name="Trapezio 42">
                <a:extLst>
                  <a:ext uri="{FF2B5EF4-FFF2-40B4-BE49-F238E27FC236}">
                    <a16:creationId xmlns:a16="http://schemas.microsoft.com/office/drawing/2014/main" id="{FDBDAA11-C172-192B-53BF-2A824880ABAD}"/>
                  </a:ext>
                </a:extLst>
              </p:cNvPr>
              <p:cNvSpPr/>
              <p:nvPr/>
            </p:nvSpPr>
            <p:spPr>
              <a:xfrm rot="1959402">
                <a:off x="9626828" y="2574122"/>
                <a:ext cx="798272" cy="894474"/>
              </a:xfrm>
              <a:custGeom>
                <a:avLst/>
                <a:gdLst>
                  <a:gd name="connsiteX0" fmla="*/ 0 w 933837"/>
                  <a:gd name="connsiteY0" fmla="*/ 845746 h 845746"/>
                  <a:gd name="connsiteX1" fmla="*/ 211437 w 933837"/>
                  <a:gd name="connsiteY1" fmla="*/ 0 h 845746"/>
                  <a:gd name="connsiteX2" fmla="*/ 722401 w 933837"/>
                  <a:gd name="connsiteY2" fmla="*/ 0 h 845746"/>
                  <a:gd name="connsiteX3" fmla="*/ 933837 w 933837"/>
                  <a:gd name="connsiteY3" fmla="*/ 845746 h 845746"/>
                  <a:gd name="connsiteX4" fmla="*/ 0 w 933837"/>
                  <a:gd name="connsiteY4" fmla="*/ 845746 h 845746"/>
                  <a:gd name="connsiteX0" fmla="*/ 0 w 933837"/>
                  <a:gd name="connsiteY0" fmla="*/ 845746 h 845746"/>
                  <a:gd name="connsiteX1" fmla="*/ 211437 w 933837"/>
                  <a:gd name="connsiteY1" fmla="*/ 0 h 845746"/>
                  <a:gd name="connsiteX2" fmla="*/ 635384 w 933837"/>
                  <a:gd name="connsiteY2" fmla="*/ 19567 h 845746"/>
                  <a:gd name="connsiteX3" fmla="*/ 933837 w 933837"/>
                  <a:gd name="connsiteY3" fmla="*/ 845746 h 845746"/>
                  <a:gd name="connsiteX4" fmla="*/ 0 w 933837"/>
                  <a:gd name="connsiteY4" fmla="*/ 845746 h 845746"/>
                  <a:gd name="connsiteX0" fmla="*/ 0 w 933837"/>
                  <a:gd name="connsiteY0" fmla="*/ 845746 h 845746"/>
                  <a:gd name="connsiteX1" fmla="*/ 211437 w 933837"/>
                  <a:gd name="connsiteY1" fmla="*/ 0 h 845746"/>
                  <a:gd name="connsiteX2" fmla="*/ 635384 w 933837"/>
                  <a:gd name="connsiteY2" fmla="*/ 19567 h 845746"/>
                  <a:gd name="connsiteX3" fmla="*/ 933837 w 933837"/>
                  <a:gd name="connsiteY3" fmla="*/ 845746 h 845746"/>
                  <a:gd name="connsiteX4" fmla="*/ 0 w 933837"/>
                  <a:gd name="connsiteY4" fmla="*/ 845746 h 845746"/>
                  <a:gd name="connsiteX0" fmla="*/ 0 w 878897"/>
                  <a:gd name="connsiteY0" fmla="*/ 845746 h 845746"/>
                  <a:gd name="connsiteX1" fmla="*/ 211437 w 878897"/>
                  <a:gd name="connsiteY1" fmla="*/ 0 h 845746"/>
                  <a:gd name="connsiteX2" fmla="*/ 635384 w 878897"/>
                  <a:gd name="connsiteY2" fmla="*/ 19567 h 845746"/>
                  <a:gd name="connsiteX3" fmla="*/ 878897 w 878897"/>
                  <a:gd name="connsiteY3" fmla="*/ 844755 h 845746"/>
                  <a:gd name="connsiteX4" fmla="*/ 0 w 878897"/>
                  <a:gd name="connsiteY4" fmla="*/ 845746 h 845746"/>
                  <a:gd name="connsiteX0" fmla="*/ 0 w 924445"/>
                  <a:gd name="connsiteY0" fmla="*/ 845746 h 845746"/>
                  <a:gd name="connsiteX1" fmla="*/ 211437 w 924445"/>
                  <a:gd name="connsiteY1" fmla="*/ 0 h 845746"/>
                  <a:gd name="connsiteX2" fmla="*/ 635384 w 924445"/>
                  <a:gd name="connsiteY2" fmla="*/ 19567 h 845746"/>
                  <a:gd name="connsiteX3" fmla="*/ 878897 w 924445"/>
                  <a:gd name="connsiteY3" fmla="*/ 844755 h 845746"/>
                  <a:gd name="connsiteX4" fmla="*/ 0 w 924445"/>
                  <a:gd name="connsiteY4" fmla="*/ 845746 h 845746"/>
                  <a:gd name="connsiteX0" fmla="*/ 0 w 924445"/>
                  <a:gd name="connsiteY0" fmla="*/ 845746 h 895165"/>
                  <a:gd name="connsiteX1" fmla="*/ 211437 w 924445"/>
                  <a:gd name="connsiteY1" fmla="*/ 0 h 895165"/>
                  <a:gd name="connsiteX2" fmla="*/ 635384 w 924445"/>
                  <a:gd name="connsiteY2" fmla="*/ 19567 h 895165"/>
                  <a:gd name="connsiteX3" fmla="*/ 878897 w 924445"/>
                  <a:gd name="connsiteY3" fmla="*/ 844755 h 895165"/>
                  <a:gd name="connsiteX4" fmla="*/ 0 w 924445"/>
                  <a:gd name="connsiteY4" fmla="*/ 845746 h 895165"/>
                  <a:gd name="connsiteX0" fmla="*/ 0 w 927114"/>
                  <a:gd name="connsiteY0" fmla="*/ 856273 h 898070"/>
                  <a:gd name="connsiteX1" fmla="*/ 214106 w 927114"/>
                  <a:gd name="connsiteY1" fmla="*/ 0 h 898070"/>
                  <a:gd name="connsiteX2" fmla="*/ 638053 w 927114"/>
                  <a:gd name="connsiteY2" fmla="*/ 19567 h 898070"/>
                  <a:gd name="connsiteX3" fmla="*/ 881566 w 927114"/>
                  <a:gd name="connsiteY3" fmla="*/ 844755 h 898070"/>
                  <a:gd name="connsiteX4" fmla="*/ 0 w 927114"/>
                  <a:gd name="connsiteY4" fmla="*/ 856273 h 898070"/>
                  <a:gd name="connsiteX0" fmla="*/ 0 w 927114"/>
                  <a:gd name="connsiteY0" fmla="*/ 856273 h 920009"/>
                  <a:gd name="connsiteX1" fmla="*/ 214106 w 927114"/>
                  <a:gd name="connsiteY1" fmla="*/ 0 h 920009"/>
                  <a:gd name="connsiteX2" fmla="*/ 638053 w 927114"/>
                  <a:gd name="connsiteY2" fmla="*/ 19567 h 920009"/>
                  <a:gd name="connsiteX3" fmla="*/ 881566 w 927114"/>
                  <a:gd name="connsiteY3" fmla="*/ 844755 h 920009"/>
                  <a:gd name="connsiteX4" fmla="*/ 0 w 927114"/>
                  <a:gd name="connsiteY4" fmla="*/ 856273 h 920009"/>
                  <a:gd name="connsiteX0" fmla="*/ 0 w 927114"/>
                  <a:gd name="connsiteY0" fmla="*/ 856273 h 920009"/>
                  <a:gd name="connsiteX1" fmla="*/ 214106 w 927114"/>
                  <a:gd name="connsiteY1" fmla="*/ 0 h 920009"/>
                  <a:gd name="connsiteX2" fmla="*/ 638053 w 927114"/>
                  <a:gd name="connsiteY2" fmla="*/ 19567 h 920009"/>
                  <a:gd name="connsiteX3" fmla="*/ 881566 w 927114"/>
                  <a:gd name="connsiteY3" fmla="*/ 844755 h 920009"/>
                  <a:gd name="connsiteX4" fmla="*/ 0 w 927114"/>
                  <a:gd name="connsiteY4" fmla="*/ 856273 h 920009"/>
                  <a:gd name="connsiteX0" fmla="*/ 0 w 927114"/>
                  <a:gd name="connsiteY0" fmla="*/ 856273 h 920009"/>
                  <a:gd name="connsiteX1" fmla="*/ 214106 w 927114"/>
                  <a:gd name="connsiteY1" fmla="*/ 0 h 920009"/>
                  <a:gd name="connsiteX2" fmla="*/ 638053 w 927114"/>
                  <a:gd name="connsiteY2" fmla="*/ 19567 h 920009"/>
                  <a:gd name="connsiteX3" fmla="*/ 881566 w 927114"/>
                  <a:gd name="connsiteY3" fmla="*/ 844755 h 920009"/>
                  <a:gd name="connsiteX4" fmla="*/ 0 w 927114"/>
                  <a:gd name="connsiteY4" fmla="*/ 856273 h 920009"/>
                  <a:gd name="connsiteX0" fmla="*/ 0 w 888649"/>
                  <a:gd name="connsiteY0" fmla="*/ 856273 h 907363"/>
                  <a:gd name="connsiteX1" fmla="*/ 214106 w 888649"/>
                  <a:gd name="connsiteY1" fmla="*/ 0 h 907363"/>
                  <a:gd name="connsiteX2" fmla="*/ 638053 w 888649"/>
                  <a:gd name="connsiteY2" fmla="*/ 19567 h 907363"/>
                  <a:gd name="connsiteX3" fmla="*/ 830678 w 888649"/>
                  <a:gd name="connsiteY3" fmla="*/ 818597 h 907363"/>
                  <a:gd name="connsiteX4" fmla="*/ 0 w 888649"/>
                  <a:gd name="connsiteY4" fmla="*/ 856273 h 907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8649" h="907363">
                    <a:moveTo>
                      <a:pt x="0" y="856273"/>
                    </a:moveTo>
                    <a:cubicBezTo>
                      <a:pt x="6187" y="525446"/>
                      <a:pt x="76406" y="294961"/>
                      <a:pt x="214106" y="0"/>
                    </a:cubicBezTo>
                    <a:lnTo>
                      <a:pt x="638053" y="19567"/>
                    </a:lnTo>
                    <a:cubicBezTo>
                      <a:pt x="916004" y="361593"/>
                      <a:pt x="934010" y="548976"/>
                      <a:pt x="830678" y="818597"/>
                    </a:cubicBezTo>
                    <a:cubicBezTo>
                      <a:pt x="573727" y="931605"/>
                      <a:pt x="178789" y="928146"/>
                      <a:pt x="0" y="85627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30" name="Trapezio 43">
                <a:extLst>
                  <a:ext uri="{FF2B5EF4-FFF2-40B4-BE49-F238E27FC236}">
                    <a16:creationId xmlns:a16="http://schemas.microsoft.com/office/drawing/2014/main" id="{0882A13C-E202-8564-5B54-BAADBD07D70C}"/>
                  </a:ext>
                </a:extLst>
              </p:cNvPr>
              <p:cNvSpPr/>
              <p:nvPr/>
            </p:nvSpPr>
            <p:spPr>
              <a:xfrm rot="1803963">
                <a:off x="9733166" y="2620272"/>
                <a:ext cx="544607" cy="612528"/>
              </a:xfrm>
              <a:custGeom>
                <a:avLst/>
                <a:gdLst>
                  <a:gd name="connsiteX0" fmla="*/ 0 w 729289"/>
                  <a:gd name="connsiteY0" fmla="*/ 640048 h 640048"/>
                  <a:gd name="connsiteX1" fmla="*/ 160012 w 729289"/>
                  <a:gd name="connsiteY1" fmla="*/ 0 h 640048"/>
                  <a:gd name="connsiteX2" fmla="*/ 569277 w 729289"/>
                  <a:gd name="connsiteY2" fmla="*/ 0 h 640048"/>
                  <a:gd name="connsiteX3" fmla="*/ 729289 w 729289"/>
                  <a:gd name="connsiteY3" fmla="*/ 640048 h 640048"/>
                  <a:gd name="connsiteX4" fmla="*/ 0 w 729289"/>
                  <a:gd name="connsiteY4" fmla="*/ 640048 h 640048"/>
                  <a:gd name="connsiteX0" fmla="*/ 0 w 729289"/>
                  <a:gd name="connsiteY0" fmla="*/ 640048 h 640048"/>
                  <a:gd name="connsiteX1" fmla="*/ 160012 w 729289"/>
                  <a:gd name="connsiteY1" fmla="*/ 0 h 640048"/>
                  <a:gd name="connsiteX2" fmla="*/ 500697 w 729289"/>
                  <a:gd name="connsiteY2" fmla="*/ 0 h 640048"/>
                  <a:gd name="connsiteX3" fmla="*/ 729289 w 729289"/>
                  <a:gd name="connsiteY3" fmla="*/ 640048 h 640048"/>
                  <a:gd name="connsiteX4" fmla="*/ 0 w 729289"/>
                  <a:gd name="connsiteY4" fmla="*/ 640048 h 640048"/>
                  <a:gd name="connsiteX0" fmla="*/ 0 w 729289"/>
                  <a:gd name="connsiteY0" fmla="*/ 655288 h 655288"/>
                  <a:gd name="connsiteX1" fmla="*/ 243832 w 729289"/>
                  <a:gd name="connsiteY1" fmla="*/ 0 h 655288"/>
                  <a:gd name="connsiteX2" fmla="*/ 500697 w 729289"/>
                  <a:gd name="connsiteY2" fmla="*/ 15240 h 655288"/>
                  <a:gd name="connsiteX3" fmla="*/ 729289 w 729289"/>
                  <a:gd name="connsiteY3" fmla="*/ 655288 h 655288"/>
                  <a:gd name="connsiteX4" fmla="*/ 0 w 729289"/>
                  <a:gd name="connsiteY4" fmla="*/ 655288 h 655288"/>
                  <a:gd name="connsiteX0" fmla="*/ 0 w 729289"/>
                  <a:gd name="connsiteY0" fmla="*/ 640048 h 640048"/>
                  <a:gd name="connsiteX1" fmla="*/ 251452 w 729289"/>
                  <a:gd name="connsiteY1" fmla="*/ 7620 h 640048"/>
                  <a:gd name="connsiteX2" fmla="*/ 500697 w 729289"/>
                  <a:gd name="connsiteY2" fmla="*/ 0 h 640048"/>
                  <a:gd name="connsiteX3" fmla="*/ 729289 w 729289"/>
                  <a:gd name="connsiteY3" fmla="*/ 640048 h 640048"/>
                  <a:gd name="connsiteX4" fmla="*/ 0 w 729289"/>
                  <a:gd name="connsiteY4" fmla="*/ 640048 h 640048"/>
                  <a:gd name="connsiteX0" fmla="*/ 0 w 729289"/>
                  <a:gd name="connsiteY0" fmla="*/ 665519 h 665519"/>
                  <a:gd name="connsiteX1" fmla="*/ 251452 w 729289"/>
                  <a:gd name="connsiteY1" fmla="*/ 33091 h 665519"/>
                  <a:gd name="connsiteX2" fmla="*/ 500697 w 729289"/>
                  <a:gd name="connsiteY2" fmla="*/ 25471 h 665519"/>
                  <a:gd name="connsiteX3" fmla="*/ 729289 w 729289"/>
                  <a:gd name="connsiteY3" fmla="*/ 665519 h 665519"/>
                  <a:gd name="connsiteX4" fmla="*/ 0 w 729289"/>
                  <a:gd name="connsiteY4" fmla="*/ 665519 h 665519"/>
                  <a:gd name="connsiteX0" fmla="*/ 0 w 729289"/>
                  <a:gd name="connsiteY0" fmla="*/ 665519 h 665519"/>
                  <a:gd name="connsiteX1" fmla="*/ 251452 w 729289"/>
                  <a:gd name="connsiteY1" fmla="*/ 33091 h 665519"/>
                  <a:gd name="connsiteX2" fmla="*/ 500697 w 729289"/>
                  <a:gd name="connsiteY2" fmla="*/ 25471 h 665519"/>
                  <a:gd name="connsiteX3" fmla="*/ 729289 w 729289"/>
                  <a:gd name="connsiteY3" fmla="*/ 665519 h 665519"/>
                  <a:gd name="connsiteX4" fmla="*/ 0 w 729289"/>
                  <a:gd name="connsiteY4" fmla="*/ 665519 h 665519"/>
                  <a:gd name="connsiteX0" fmla="*/ 0 w 729289"/>
                  <a:gd name="connsiteY0" fmla="*/ 665519 h 665519"/>
                  <a:gd name="connsiteX1" fmla="*/ 251452 w 729289"/>
                  <a:gd name="connsiteY1" fmla="*/ 33091 h 665519"/>
                  <a:gd name="connsiteX2" fmla="*/ 500697 w 729289"/>
                  <a:gd name="connsiteY2" fmla="*/ 25471 h 665519"/>
                  <a:gd name="connsiteX3" fmla="*/ 729289 w 729289"/>
                  <a:gd name="connsiteY3" fmla="*/ 665519 h 665519"/>
                  <a:gd name="connsiteX4" fmla="*/ 0 w 729289"/>
                  <a:gd name="connsiteY4" fmla="*/ 665519 h 665519"/>
                  <a:gd name="connsiteX0" fmla="*/ 0 w 729289"/>
                  <a:gd name="connsiteY0" fmla="*/ 687743 h 687743"/>
                  <a:gd name="connsiteX1" fmla="*/ 251452 w 729289"/>
                  <a:gd name="connsiteY1" fmla="*/ 55315 h 687743"/>
                  <a:gd name="connsiteX2" fmla="*/ 500697 w 729289"/>
                  <a:gd name="connsiteY2" fmla="*/ 47695 h 687743"/>
                  <a:gd name="connsiteX3" fmla="*/ 729289 w 729289"/>
                  <a:gd name="connsiteY3" fmla="*/ 687743 h 687743"/>
                  <a:gd name="connsiteX4" fmla="*/ 0 w 729289"/>
                  <a:gd name="connsiteY4" fmla="*/ 687743 h 687743"/>
                  <a:gd name="connsiteX0" fmla="*/ 0 w 729289"/>
                  <a:gd name="connsiteY0" fmla="*/ 687743 h 687743"/>
                  <a:gd name="connsiteX1" fmla="*/ 251452 w 729289"/>
                  <a:gd name="connsiteY1" fmla="*/ 55315 h 687743"/>
                  <a:gd name="connsiteX2" fmla="*/ 500697 w 729289"/>
                  <a:gd name="connsiteY2" fmla="*/ 47695 h 687743"/>
                  <a:gd name="connsiteX3" fmla="*/ 729289 w 729289"/>
                  <a:gd name="connsiteY3" fmla="*/ 687743 h 687743"/>
                  <a:gd name="connsiteX4" fmla="*/ 0 w 729289"/>
                  <a:gd name="connsiteY4" fmla="*/ 687743 h 687743"/>
                  <a:gd name="connsiteX0" fmla="*/ 0 w 729289"/>
                  <a:gd name="connsiteY0" fmla="*/ 687743 h 687743"/>
                  <a:gd name="connsiteX1" fmla="*/ 251452 w 729289"/>
                  <a:gd name="connsiteY1" fmla="*/ 55315 h 687743"/>
                  <a:gd name="connsiteX2" fmla="*/ 500697 w 729289"/>
                  <a:gd name="connsiteY2" fmla="*/ 47695 h 687743"/>
                  <a:gd name="connsiteX3" fmla="*/ 729289 w 729289"/>
                  <a:gd name="connsiteY3" fmla="*/ 687743 h 687743"/>
                  <a:gd name="connsiteX4" fmla="*/ 0 w 729289"/>
                  <a:gd name="connsiteY4" fmla="*/ 687743 h 687743"/>
                  <a:gd name="connsiteX0" fmla="*/ 0 w 729858"/>
                  <a:gd name="connsiteY0" fmla="*/ 687743 h 687743"/>
                  <a:gd name="connsiteX1" fmla="*/ 251452 w 729858"/>
                  <a:gd name="connsiteY1" fmla="*/ 55315 h 687743"/>
                  <a:gd name="connsiteX2" fmla="*/ 500697 w 729858"/>
                  <a:gd name="connsiteY2" fmla="*/ 47695 h 687743"/>
                  <a:gd name="connsiteX3" fmla="*/ 729289 w 729858"/>
                  <a:gd name="connsiteY3" fmla="*/ 687743 h 687743"/>
                  <a:gd name="connsiteX4" fmla="*/ 0 w 729858"/>
                  <a:gd name="connsiteY4" fmla="*/ 687743 h 687743"/>
                  <a:gd name="connsiteX0" fmla="*/ 0 w 729858"/>
                  <a:gd name="connsiteY0" fmla="*/ 687743 h 724996"/>
                  <a:gd name="connsiteX1" fmla="*/ 251452 w 729858"/>
                  <a:gd name="connsiteY1" fmla="*/ 55315 h 724996"/>
                  <a:gd name="connsiteX2" fmla="*/ 500697 w 729858"/>
                  <a:gd name="connsiteY2" fmla="*/ 47695 h 724996"/>
                  <a:gd name="connsiteX3" fmla="*/ 729289 w 729858"/>
                  <a:gd name="connsiteY3" fmla="*/ 687743 h 724996"/>
                  <a:gd name="connsiteX4" fmla="*/ 0 w 729858"/>
                  <a:gd name="connsiteY4" fmla="*/ 687743 h 724996"/>
                  <a:gd name="connsiteX0" fmla="*/ 0 w 729858"/>
                  <a:gd name="connsiteY0" fmla="*/ 687743 h 742369"/>
                  <a:gd name="connsiteX1" fmla="*/ 251452 w 729858"/>
                  <a:gd name="connsiteY1" fmla="*/ 55315 h 742369"/>
                  <a:gd name="connsiteX2" fmla="*/ 500697 w 729858"/>
                  <a:gd name="connsiteY2" fmla="*/ 47695 h 742369"/>
                  <a:gd name="connsiteX3" fmla="*/ 729289 w 729858"/>
                  <a:gd name="connsiteY3" fmla="*/ 687743 h 742369"/>
                  <a:gd name="connsiteX4" fmla="*/ 0 w 729858"/>
                  <a:gd name="connsiteY4" fmla="*/ 687743 h 742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9858" h="742369">
                    <a:moveTo>
                      <a:pt x="0" y="687743"/>
                    </a:moveTo>
                    <a:cubicBezTo>
                      <a:pt x="15237" y="438834"/>
                      <a:pt x="68575" y="258504"/>
                      <a:pt x="251452" y="55315"/>
                    </a:cubicBezTo>
                    <a:cubicBezTo>
                      <a:pt x="334534" y="-15805"/>
                      <a:pt x="425235" y="-18345"/>
                      <a:pt x="500697" y="47695"/>
                    </a:cubicBezTo>
                    <a:cubicBezTo>
                      <a:pt x="668334" y="192464"/>
                      <a:pt x="736912" y="459154"/>
                      <a:pt x="729289" y="687743"/>
                    </a:cubicBezTo>
                    <a:cubicBezTo>
                      <a:pt x="524293" y="771563"/>
                      <a:pt x="197376" y="748703"/>
                      <a:pt x="0" y="687743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31" name="Trapezio 67">
                <a:extLst>
                  <a:ext uri="{FF2B5EF4-FFF2-40B4-BE49-F238E27FC236}">
                    <a16:creationId xmlns:a16="http://schemas.microsoft.com/office/drawing/2014/main" id="{2A0E56A7-7A12-EBEC-B690-641F0D7F4E91}"/>
                  </a:ext>
                </a:extLst>
              </p:cNvPr>
              <p:cNvSpPr/>
              <p:nvPr/>
            </p:nvSpPr>
            <p:spPr>
              <a:xfrm rot="182189" flipH="1">
                <a:off x="8845329" y="3325439"/>
                <a:ext cx="999128" cy="1516701"/>
              </a:xfrm>
              <a:custGeom>
                <a:avLst/>
                <a:gdLst>
                  <a:gd name="connsiteX0" fmla="*/ 0 w 1017409"/>
                  <a:gd name="connsiteY0" fmla="*/ 1393390 h 1393390"/>
                  <a:gd name="connsiteX1" fmla="*/ 149671 w 1017409"/>
                  <a:gd name="connsiteY1" fmla="*/ 0 h 1393390"/>
                  <a:gd name="connsiteX2" fmla="*/ 867738 w 1017409"/>
                  <a:gd name="connsiteY2" fmla="*/ 0 h 1393390"/>
                  <a:gd name="connsiteX3" fmla="*/ 1017409 w 1017409"/>
                  <a:gd name="connsiteY3" fmla="*/ 1393390 h 1393390"/>
                  <a:gd name="connsiteX4" fmla="*/ 0 w 1017409"/>
                  <a:gd name="connsiteY4" fmla="*/ 1393390 h 1393390"/>
                  <a:gd name="connsiteX0" fmla="*/ 0 w 961936"/>
                  <a:gd name="connsiteY0" fmla="*/ 1393390 h 1393390"/>
                  <a:gd name="connsiteX1" fmla="*/ 149671 w 961936"/>
                  <a:gd name="connsiteY1" fmla="*/ 0 h 1393390"/>
                  <a:gd name="connsiteX2" fmla="*/ 867738 w 961936"/>
                  <a:gd name="connsiteY2" fmla="*/ 0 h 1393390"/>
                  <a:gd name="connsiteX3" fmla="*/ 961936 w 961936"/>
                  <a:gd name="connsiteY3" fmla="*/ 1392953 h 1393390"/>
                  <a:gd name="connsiteX4" fmla="*/ 0 w 961936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411727"/>
                  <a:gd name="connsiteX1" fmla="*/ 149671 w 990173"/>
                  <a:gd name="connsiteY1" fmla="*/ 0 h 1411727"/>
                  <a:gd name="connsiteX2" fmla="*/ 867738 w 990173"/>
                  <a:gd name="connsiteY2" fmla="*/ 0 h 1411727"/>
                  <a:gd name="connsiteX3" fmla="*/ 961936 w 990173"/>
                  <a:gd name="connsiteY3" fmla="*/ 1392953 h 1411727"/>
                  <a:gd name="connsiteX4" fmla="*/ 0 w 990173"/>
                  <a:gd name="connsiteY4" fmla="*/ 1393390 h 1411727"/>
                  <a:gd name="connsiteX0" fmla="*/ 11176 w 1001349"/>
                  <a:gd name="connsiteY0" fmla="*/ 1393390 h 1411727"/>
                  <a:gd name="connsiteX1" fmla="*/ 160847 w 1001349"/>
                  <a:gd name="connsiteY1" fmla="*/ 0 h 1411727"/>
                  <a:gd name="connsiteX2" fmla="*/ 878914 w 1001349"/>
                  <a:gd name="connsiteY2" fmla="*/ 0 h 1411727"/>
                  <a:gd name="connsiteX3" fmla="*/ 973112 w 1001349"/>
                  <a:gd name="connsiteY3" fmla="*/ 1392953 h 1411727"/>
                  <a:gd name="connsiteX4" fmla="*/ 11176 w 1001349"/>
                  <a:gd name="connsiteY4" fmla="*/ 1393390 h 1411727"/>
                  <a:gd name="connsiteX0" fmla="*/ 13018 w 1003191"/>
                  <a:gd name="connsiteY0" fmla="*/ 1393390 h 1411727"/>
                  <a:gd name="connsiteX1" fmla="*/ 162689 w 1003191"/>
                  <a:gd name="connsiteY1" fmla="*/ 0 h 1411727"/>
                  <a:gd name="connsiteX2" fmla="*/ 880756 w 1003191"/>
                  <a:gd name="connsiteY2" fmla="*/ 0 h 1411727"/>
                  <a:gd name="connsiteX3" fmla="*/ 974954 w 1003191"/>
                  <a:gd name="connsiteY3" fmla="*/ 1392953 h 1411727"/>
                  <a:gd name="connsiteX4" fmla="*/ 13018 w 1003191"/>
                  <a:gd name="connsiteY4" fmla="*/ 1393390 h 1411727"/>
                  <a:gd name="connsiteX0" fmla="*/ 13018 w 996432"/>
                  <a:gd name="connsiteY0" fmla="*/ 1393390 h 1450462"/>
                  <a:gd name="connsiteX1" fmla="*/ 162689 w 996432"/>
                  <a:gd name="connsiteY1" fmla="*/ 0 h 1450462"/>
                  <a:gd name="connsiteX2" fmla="*/ 880756 w 996432"/>
                  <a:gd name="connsiteY2" fmla="*/ 0 h 1450462"/>
                  <a:gd name="connsiteX3" fmla="*/ 967173 w 996432"/>
                  <a:gd name="connsiteY3" fmla="*/ 1450461 h 1450462"/>
                  <a:gd name="connsiteX4" fmla="*/ 13018 w 996432"/>
                  <a:gd name="connsiteY4" fmla="*/ 1393390 h 1450462"/>
                  <a:gd name="connsiteX0" fmla="*/ 12523 w 995937"/>
                  <a:gd name="connsiteY0" fmla="*/ 1393390 h 1450462"/>
                  <a:gd name="connsiteX1" fmla="*/ 162194 w 995937"/>
                  <a:gd name="connsiteY1" fmla="*/ 0 h 1450462"/>
                  <a:gd name="connsiteX2" fmla="*/ 880261 w 995937"/>
                  <a:gd name="connsiteY2" fmla="*/ 0 h 1450462"/>
                  <a:gd name="connsiteX3" fmla="*/ 966678 w 995937"/>
                  <a:gd name="connsiteY3" fmla="*/ 1450461 h 1450462"/>
                  <a:gd name="connsiteX4" fmla="*/ 12523 w 995937"/>
                  <a:gd name="connsiteY4" fmla="*/ 1393390 h 1450462"/>
                  <a:gd name="connsiteX0" fmla="*/ 12523 w 995937"/>
                  <a:gd name="connsiteY0" fmla="*/ 1432747 h 1489819"/>
                  <a:gd name="connsiteX1" fmla="*/ 162194 w 995937"/>
                  <a:gd name="connsiteY1" fmla="*/ 39357 h 1489819"/>
                  <a:gd name="connsiteX2" fmla="*/ 880261 w 995937"/>
                  <a:gd name="connsiteY2" fmla="*/ 39357 h 1489819"/>
                  <a:gd name="connsiteX3" fmla="*/ 966678 w 995937"/>
                  <a:gd name="connsiteY3" fmla="*/ 1489818 h 1489819"/>
                  <a:gd name="connsiteX4" fmla="*/ 12523 w 995937"/>
                  <a:gd name="connsiteY4" fmla="*/ 1432747 h 1489819"/>
                  <a:gd name="connsiteX0" fmla="*/ 12523 w 995937"/>
                  <a:gd name="connsiteY0" fmla="*/ 1432747 h 1518816"/>
                  <a:gd name="connsiteX1" fmla="*/ 162194 w 995937"/>
                  <a:gd name="connsiteY1" fmla="*/ 39357 h 1518816"/>
                  <a:gd name="connsiteX2" fmla="*/ 880261 w 995937"/>
                  <a:gd name="connsiteY2" fmla="*/ 39357 h 1518816"/>
                  <a:gd name="connsiteX3" fmla="*/ 966678 w 995937"/>
                  <a:gd name="connsiteY3" fmla="*/ 1489818 h 1518816"/>
                  <a:gd name="connsiteX4" fmla="*/ 12523 w 995937"/>
                  <a:gd name="connsiteY4" fmla="*/ 1432747 h 1518816"/>
                  <a:gd name="connsiteX0" fmla="*/ 12523 w 995937"/>
                  <a:gd name="connsiteY0" fmla="*/ 1432747 h 1534940"/>
                  <a:gd name="connsiteX1" fmla="*/ 162194 w 995937"/>
                  <a:gd name="connsiteY1" fmla="*/ 39357 h 1534940"/>
                  <a:gd name="connsiteX2" fmla="*/ 880261 w 995937"/>
                  <a:gd name="connsiteY2" fmla="*/ 39357 h 1534940"/>
                  <a:gd name="connsiteX3" fmla="*/ 966678 w 995937"/>
                  <a:gd name="connsiteY3" fmla="*/ 1489818 h 1534940"/>
                  <a:gd name="connsiteX4" fmla="*/ 12523 w 995937"/>
                  <a:gd name="connsiteY4" fmla="*/ 1432747 h 1534940"/>
                  <a:gd name="connsiteX0" fmla="*/ 12523 w 1004252"/>
                  <a:gd name="connsiteY0" fmla="*/ 1436363 h 1538556"/>
                  <a:gd name="connsiteX1" fmla="*/ 162194 w 1004252"/>
                  <a:gd name="connsiteY1" fmla="*/ 42973 h 1538556"/>
                  <a:gd name="connsiteX2" fmla="*/ 928330 w 1004252"/>
                  <a:gd name="connsiteY2" fmla="*/ 30176 h 1538556"/>
                  <a:gd name="connsiteX3" fmla="*/ 966678 w 1004252"/>
                  <a:gd name="connsiteY3" fmla="*/ 1493434 h 1538556"/>
                  <a:gd name="connsiteX4" fmla="*/ 12523 w 1004252"/>
                  <a:gd name="connsiteY4" fmla="*/ 1436363 h 1538556"/>
                  <a:gd name="connsiteX0" fmla="*/ 12523 w 993035"/>
                  <a:gd name="connsiteY0" fmla="*/ 1436363 h 1538556"/>
                  <a:gd name="connsiteX1" fmla="*/ 162194 w 993035"/>
                  <a:gd name="connsiteY1" fmla="*/ 42973 h 1538556"/>
                  <a:gd name="connsiteX2" fmla="*/ 928330 w 993035"/>
                  <a:gd name="connsiteY2" fmla="*/ 30176 h 1538556"/>
                  <a:gd name="connsiteX3" fmla="*/ 966678 w 993035"/>
                  <a:gd name="connsiteY3" fmla="*/ 1493434 h 1538556"/>
                  <a:gd name="connsiteX4" fmla="*/ 12523 w 993035"/>
                  <a:gd name="connsiteY4" fmla="*/ 1436363 h 1538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3035" h="1538556">
                    <a:moveTo>
                      <a:pt x="12523" y="1436363"/>
                    </a:moveTo>
                    <a:cubicBezTo>
                      <a:pt x="-40980" y="1340577"/>
                      <a:pt x="89837" y="569014"/>
                      <a:pt x="162194" y="42973"/>
                    </a:cubicBezTo>
                    <a:cubicBezTo>
                      <a:pt x="321651" y="-45582"/>
                      <a:pt x="688974" y="30176"/>
                      <a:pt x="928330" y="30176"/>
                    </a:cubicBezTo>
                    <a:cubicBezTo>
                      <a:pt x="881718" y="765200"/>
                      <a:pt x="1057201" y="1098114"/>
                      <a:pt x="966678" y="1493434"/>
                    </a:cubicBezTo>
                    <a:cubicBezTo>
                      <a:pt x="516692" y="1568971"/>
                      <a:pt x="95716" y="1549484"/>
                      <a:pt x="12523" y="1436363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32" name="Rettangolo 51">
                <a:extLst>
                  <a:ext uri="{FF2B5EF4-FFF2-40B4-BE49-F238E27FC236}">
                    <a16:creationId xmlns:a16="http://schemas.microsoft.com/office/drawing/2014/main" id="{2D394D6B-3A26-D020-BC9F-4C3AA4941099}"/>
                  </a:ext>
                </a:extLst>
              </p:cNvPr>
              <p:cNvSpPr/>
              <p:nvPr/>
            </p:nvSpPr>
            <p:spPr>
              <a:xfrm rot="151533">
                <a:off x="8998121" y="3341635"/>
                <a:ext cx="655033" cy="712164"/>
              </a:xfrm>
              <a:custGeom>
                <a:avLst/>
                <a:gdLst>
                  <a:gd name="connsiteX0" fmla="*/ 0 w 616619"/>
                  <a:gd name="connsiteY0" fmla="*/ 0 h 621814"/>
                  <a:gd name="connsiteX1" fmla="*/ 616619 w 616619"/>
                  <a:gd name="connsiteY1" fmla="*/ 0 h 621814"/>
                  <a:gd name="connsiteX2" fmla="*/ 616619 w 616619"/>
                  <a:gd name="connsiteY2" fmla="*/ 621814 h 621814"/>
                  <a:gd name="connsiteX3" fmla="*/ 0 w 616619"/>
                  <a:gd name="connsiteY3" fmla="*/ 621814 h 621814"/>
                  <a:gd name="connsiteX4" fmla="*/ 0 w 616619"/>
                  <a:gd name="connsiteY4" fmla="*/ 0 h 621814"/>
                  <a:gd name="connsiteX0" fmla="*/ 0 w 616619"/>
                  <a:gd name="connsiteY0" fmla="*/ 0 h 688563"/>
                  <a:gd name="connsiteX1" fmla="*/ 616619 w 616619"/>
                  <a:gd name="connsiteY1" fmla="*/ 0 h 688563"/>
                  <a:gd name="connsiteX2" fmla="*/ 616619 w 616619"/>
                  <a:gd name="connsiteY2" fmla="*/ 621814 h 688563"/>
                  <a:gd name="connsiteX3" fmla="*/ 0 w 616619"/>
                  <a:gd name="connsiteY3" fmla="*/ 621814 h 688563"/>
                  <a:gd name="connsiteX4" fmla="*/ 0 w 616619"/>
                  <a:gd name="connsiteY4" fmla="*/ 0 h 688563"/>
                  <a:gd name="connsiteX0" fmla="*/ 0 w 616619"/>
                  <a:gd name="connsiteY0" fmla="*/ 0 h 708755"/>
                  <a:gd name="connsiteX1" fmla="*/ 616619 w 616619"/>
                  <a:gd name="connsiteY1" fmla="*/ 0 h 708755"/>
                  <a:gd name="connsiteX2" fmla="*/ 616619 w 616619"/>
                  <a:gd name="connsiteY2" fmla="*/ 621814 h 708755"/>
                  <a:gd name="connsiteX3" fmla="*/ 0 w 616619"/>
                  <a:gd name="connsiteY3" fmla="*/ 621814 h 708755"/>
                  <a:gd name="connsiteX4" fmla="*/ 0 w 616619"/>
                  <a:gd name="connsiteY4" fmla="*/ 0 h 708755"/>
                  <a:gd name="connsiteX0" fmla="*/ 0 w 616619"/>
                  <a:gd name="connsiteY0" fmla="*/ 0 h 711984"/>
                  <a:gd name="connsiteX1" fmla="*/ 616619 w 616619"/>
                  <a:gd name="connsiteY1" fmla="*/ 0 h 711984"/>
                  <a:gd name="connsiteX2" fmla="*/ 616619 w 616619"/>
                  <a:gd name="connsiteY2" fmla="*/ 621814 h 711984"/>
                  <a:gd name="connsiteX3" fmla="*/ 0 w 616619"/>
                  <a:gd name="connsiteY3" fmla="*/ 621814 h 711984"/>
                  <a:gd name="connsiteX4" fmla="*/ 0 w 616619"/>
                  <a:gd name="connsiteY4" fmla="*/ 0 h 711984"/>
                  <a:gd name="connsiteX0" fmla="*/ 0 w 616619"/>
                  <a:gd name="connsiteY0" fmla="*/ 0 h 712500"/>
                  <a:gd name="connsiteX1" fmla="*/ 616619 w 616619"/>
                  <a:gd name="connsiteY1" fmla="*/ 0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30030"/>
                  <a:gd name="connsiteY0" fmla="*/ 0 h 712500"/>
                  <a:gd name="connsiteX1" fmla="*/ 630030 w 630030"/>
                  <a:gd name="connsiteY1" fmla="*/ 2440 h 712500"/>
                  <a:gd name="connsiteX2" fmla="*/ 616619 w 630030"/>
                  <a:gd name="connsiteY2" fmla="*/ 621814 h 712500"/>
                  <a:gd name="connsiteX3" fmla="*/ 0 w 630030"/>
                  <a:gd name="connsiteY3" fmla="*/ 621814 h 712500"/>
                  <a:gd name="connsiteX4" fmla="*/ 0 w 630030"/>
                  <a:gd name="connsiteY4" fmla="*/ 0 h 712500"/>
                  <a:gd name="connsiteX0" fmla="*/ 0 w 616619"/>
                  <a:gd name="connsiteY0" fmla="*/ 0 h 712500"/>
                  <a:gd name="connsiteX1" fmla="*/ 583210 w 616619"/>
                  <a:gd name="connsiteY1" fmla="*/ 16091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29296"/>
                  <a:gd name="connsiteY0" fmla="*/ 0 h 712500"/>
                  <a:gd name="connsiteX1" fmla="*/ 629296 w 629296"/>
                  <a:gd name="connsiteY1" fmla="*/ 21703 h 712500"/>
                  <a:gd name="connsiteX2" fmla="*/ 616619 w 629296"/>
                  <a:gd name="connsiteY2" fmla="*/ 621814 h 712500"/>
                  <a:gd name="connsiteX3" fmla="*/ 0 w 629296"/>
                  <a:gd name="connsiteY3" fmla="*/ 621814 h 712500"/>
                  <a:gd name="connsiteX4" fmla="*/ 0 w 629296"/>
                  <a:gd name="connsiteY4" fmla="*/ 0 h 712500"/>
                  <a:gd name="connsiteX0" fmla="*/ 0 w 629296"/>
                  <a:gd name="connsiteY0" fmla="*/ 11210 h 723710"/>
                  <a:gd name="connsiteX1" fmla="*/ 629296 w 629296"/>
                  <a:gd name="connsiteY1" fmla="*/ 32913 h 723710"/>
                  <a:gd name="connsiteX2" fmla="*/ 616619 w 629296"/>
                  <a:gd name="connsiteY2" fmla="*/ 633024 h 723710"/>
                  <a:gd name="connsiteX3" fmla="*/ 0 w 629296"/>
                  <a:gd name="connsiteY3" fmla="*/ 633024 h 723710"/>
                  <a:gd name="connsiteX4" fmla="*/ 0 w 629296"/>
                  <a:gd name="connsiteY4" fmla="*/ 11210 h 723710"/>
                  <a:gd name="connsiteX0" fmla="*/ 0 w 629296"/>
                  <a:gd name="connsiteY0" fmla="*/ 31201 h 743701"/>
                  <a:gd name="connsiteX1" fmla="*/ 629296 w 629296"/>
                  <a:gd name="connsiteY1" fmla="*/ 52904 h 743701"/>
                  <a:gd name="connsiteX2" fmla="*/ 616619 w 629296"/>
                  <a:gd name="connsiteY2" fmla="*/ 653015 h 743701"/>
                  <a:gd name="connsiteX3" fmla="*/ 0 w 629296"/>
                  <a:gd name="connsiteY3" fmla="*/ 653015 h 743701"/>
                  <a:gd name="connsiteX4" fmla="*/ 0 w 629296"/>
                  <a:gd name="connsiteY4" fmla="*/ 31201 h 743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9296" h="743701">
                    <a:moveTo>
                      <a:pt x="0" y="31201"/>
                    </a:moveTo>
                    <a:cubicBezTo>
                      <a:pt x="200260" y="-15942"/>
                      <a:pt x="415878" y="-10414"/>
                      <a:pt x="629296" y="52904"/>
                    </a:cubicBezTo>
                    <a:lnTo>
                      <a:pt x="616619" y="653015"/>
                    </a:lnTo>
                    <a:cubicBezTo>
                      <a:pt x="436182" y="804442"/>
                      <a:pt x="84588" y="739080"/>
                      <a:pt x="0" y="653015"/>
                    </a:cubicBezTo>
                    <a:lnTo>
                      <a:pt x="0" y="31201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33" name="Rettangolo con angoli arrotondati 132">
                <a:extLst>
                  <a:ext uri="{FF2B5EF4-FFF2-40B4-BE49-F238E27FC236}">
                    <a16:creationId xmlns:a16="http://schemas.microsoft.com/office/drawing/2014/main" id="{99E6D920-027B-4AA9-883F-9610EEF88A2E}"/>
                  </a:ext>
                </a:extLst>
              </p:cNvPr>
              <p:cNvSpPr/>
              <p:nvPr/>
            </p:nvSpPr>
            <p:spPr>
              <a:xfrm rot="219375">
                <a:off x="9010416" y="3345421"/>
                <a:ext cx="187993" cy="4649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34" name="Esagono 65">
                <a:extLst>
                  <a:ext uri="{FF2B5EF4-FFF2-40B4-BE49-F238E27FC236}">
                    <a16:creationId xmlns:a16="http://schemas.microsoft.com/office/drawing/2014/main" id="{793631AC-CF53-2555-1FF2-BABADCB2427B}"/>
                  </a:ext>
                </a:extLst>
              </p:cNvPr>
              <p:cNvSpPr/>
              <p:nvPr/>
            </p:nvSpPr>
            <p:spPr>
              <a:xfrm>
                <a:off x="7715130" y="1126822"/>
                <a:ext cx="898716" cy="1259049"/>
              </a:xfrm>
              <a:custGeom>
                <a:avLst/>
                <a:gdLst>
                  <a:gd name="connsiteX0" fmla="*/ 0 w 751959"/>
                  <a:gd name="connsiteY0" fmla="*/ 311993 h 623985"/>
                  <a:gd name="connsiteX1" fmla="*/ 155996 w 751959"/>
                  <a:gd name="connsiteY1" fmla="*/ 0 h 623985"/>
                  <a:gd name="connsiteX2" fmla="*/ 595963 w 751959"/>
                  <a:gd name="connsiteY2" fmla="*/ 0 h 623985"/>
                  <a:gd name="connsiteX3" fmla="*/ 751959 w 751959"/>
                  <a:gd name="connsiteY3" fmla="*/ 311993 h 623985"/>
                  <a:gd name="connsiteX4" fmla="*/ 595963 w 751959"/>
                  <a:gd name="connsiteY4" fmla="*/ 623985 h 623985"/>
                  <a:gd name="connsiteX5" fmla="*/ 155996 w 751959"/>
                  <a:gd name="connsiteY5" fmla="*/ 623985 h 623985"/>
                  <a:gd name="connsiteX6" fmla="*/ 0 w 751959"/>
                  <a:gd name="connsiteY6" fmla="*/ 311993 h 623985"/>
                  <a:gd name="connsiteX0" fmla="*/ 0 w 812919"/>
                  <a:gd name="connsiteY0" fmla="*/ 311993 h 623985"/>
                  <a:gd name="connsiteX1" fmla="*/ 155996 w 812919"/>
                  <a:gd name="connsiteY1" fmla="*/ 0 h 623985"/>
                  <a:gd name="connsiteX2" fmla="*/ 595963 w 812919"/>
                  <a:gd name="connsiteY2" fmla="*/ 0 h 623985"/>
                  <a:gd name="connsiteX3" fmla="*/ 812919 w 812919"/>
                  <a:gd name="connsiteY3" fmla="*/ 124033 h 623985"/>
                  <a:gd name="connsiteX4" fmla="*/ 595963 w 812919"/>
                  <a:gd name="connsiteY4" fmla="*/ 623985 h 623985"/>
                  <a:gd name="connsiteX5" fmla="*/ 155996 w 812919"/>
                  <a:gd name="connsiteY5" fmla="*/ 623985 h 623985"/>
                  <a:gd name="connsiteX6" fmla="*/ 0 w 812919"/>
                  <a:gd name="connsiteY6" fmla="*/ 311993 h 623985"/>
                  <a:gd name="connsiteX0" fmla="*/ 0 w 812919"/>
                  <a:gd name="connsiteY0" fmla="*/ 311993 h 623985"/>
                  <a:gd name="connsiteX1" fmla="*/ 155996 w 812919"/>
                  <a:gd name="connsiteY1" fmla="*/ 0 h 623985"/>
                  <a:gd name="connsiteX2" fmla="*/ 479123 w 812919"/>
                  <a:gd name="connsiteY2" fmla="*/ 203200 h 623985"/>
                  <a:gd name="connsiteX3" fmla="*/ 812919 w 812919"/>
                  <a:gd name="connsiteY3" fmla="*/ 124033 h 623985"/>
                  <a:gd name="connsiteX4" fmla="*/ 595963 w 812919"/>
                  <a:gd name="connsiteY4" fmla="*/ 623985 h 623985"/>
                  <a:gd name="connsiteX5" fmla="*/ 155996 w 812919"/>
                  <a:gd name="connsiteY5" fmla="*/ 623985 h 623985"/>
                  <a:gd name="connsiteX6" fmla="*/ 0 w 812919"/>
                  <a:gd name="connsiteY6" fmla="*/ 311993 h 623985"/>
                  <a:gd name="connsiteX0" fmla="*/ 0 w 812919"/>
                  <a:gd name="connsiteY0" fmla="*/ 235793 h 547785"/>
                  <a:gd name="connsiteX1" fmla="*/ 404916 w 812919"/>
                  <a:gd name="connsiteY1" fmla="*/ 0 h 547785"/>
                  <a:gd name="connsiteX2" fmla="*/ 479123 w 812919"/>
                  <a:gd name="connsiteY2" fmla="*/ 127000 h 547785"/>
                  <a:gd name="connsiteX3" fmla="*/ 812919 w 812919"/>
                  <a:gd name="connsiteY3" fmla="*/ 47833 h 547785"/>
                  <a:gd name="connsiteX4" fmla="*/ 595963 w 812919"/>
                  <a:gd name="connsiteY4" fmla="*/ 547785 h 547785"/>
                  <a:gd name="connsiteX5" fmla="*/ 155996 w 812919"/>
                  <a:gd name="connsiteY5" fmla="*/ 547785 h 547785"/>
                  <a:gd name="connsiteX6" fmla="*/ 0 w 812919"/>
                  <a:gd name="connsiteY6" fmla="*/ 235793 h 547785"/>
                  <a:gd name="connsiteX0" fmla="*/ 0 w 772279"/>
                  <a:gd name="connsiteY0" fmla="*/ 0 h 677752"/>
                  <a:gd name="connsiteX1" fmla="*/ 364276 w 772279"/>
                  <a:gd name="connsiteY1" fmla="*/ 129967 h 677752"/>
                  <a:gd name="connsiteX2" fmla="*/ 438483 w 772279"/>
                  <a:gd name="connsiteY2" fmla="*/ 256967 h 677752"/>
                  <a:gd name="connsiteX3" fmla="*/ 772279 w 772279"/>
                  <a:gd name="connsiteY3" fmla="*/ 177800 h 677752"/>
                  <a:gd name="connsiteX4" fmla="*/ 555323 w 772279"/>
                  <a:gd name="connsiteY4" fmla="*/ 677752 h 677752"/>
                  <a:gd name="connsiteX5" fmla="*/ 115356 w 772279"/>
                  <a:gd name="connsiteY5" fmla="*/ 677752 h 677752"/>
                  <a:gd name="connsiteX6" fmla="*/ 0 w 772279"/>
                  <a:gd name="connsiteY6" fmla="*/ 0 h 677752"/>
                  <a:gd name="connsiteX0" fmla="*/ 0 w 772279"/>
                  <a:gd name="connsiteY0" fmla="*/ 0 h 677752"/>
                  <a:gd name="connsiteX1" fmla="*/ 364276 w 772279"/>
                  <a:gd name="connsiteY1" fmla="*/ 129967 h 677752"/>
                  <a:gd name="connsiteX2" fmla="*/ 438483 w 772279"/>
                  <a:gd name="connsiteY2" fmla="*/ 256967 h 677752"/>
                  <a:gd name="connsiteX3" fmla="*/ 772279 w 772279"/>
                  <a:gd name="connsiteY3" fmla="*/ 177800 h 677752"/>
                  <a:gd name="connsiteX4" fmla="*/ 555323 w 772279"/>
                  <a:gd name="connsiteY4" fmla="*/ 677752 h 677752"/>
                  <a:gd name="connsiteX5" fmla="*/ 49316 w 772279"/>
                  <a:gd name="connsiteY5" fmla="*/ 372952 h 677752"/>
                  <a:gd name="connsiteX6" fmla="*/ 0 w 772279"/>
                  <a:gd name="connsiteY6" fmla="*/ 0 h 67775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72908 w 772279"/>
                  <a:gd name="connsiteY5" fmla="*/ 48979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72908 w 772279"/>
                  <a:gd name="connsiteY5" fmla="*/ 48979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37596 w 772279"/>
                  <a:gd name="connsiteY5" fmla="*/ 44407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37596 w 772279"/>
                  <a:gd name="connsiteY5" fmla="*/ 44407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37596 w 772279"/>
                  <a:gd name="connsiteY5" fmla="*/ 444072 h 1023192"/>
                  <a:gd name="connsiteX6" fmla="*/ 0 w 772279"/>
                  <a:gd name="connsiteY6" fmla="*/ 0 h 1023192"/>
                  <a:gd name="connsiteX0" fmla="*/ 0 w 772279"/>
                  <a:gd name="connsiteY0" fmla="*/ 0 h 896192"/>
                  <a:gd name="connsiteX1" fmla="*/ 364276 w 772279"/>
                  <a:gd name="connsiteY1" fmla="*/ 129967 h 896192"/>
                  <a:gd name="connsiteX2" fmla="*/ 438483 w 772279"/>
                  <a:gd name="connsiteY2" fmla="*/ 256967 h 896192"/>
                  <a:gd name="connsiteX3" fmla="*/ 772279 w 772279"/>
                  <a:gd name="connsiteY3" fmla="*/ 177800 h 896192"/>
                  <a:gd name="connsiteX4" fmla="*/ 409661 w 772279"/>
                  <a:gd name="connsiteY4" fmla="*/ 896192 h 896192"/>
                  <a:gd name="connsiteX5" fmla="*/ 137596 w 772279"/>
                  <a:gd name="connsiteY5" fmla="*/ 444072 h 896192"/>
                  <a:gd name="connsiteX6" fmla="*/ 0 w 772279"/>
                  <a:gd name="connsiteY6" fmla="*/ 0 h 896192"/>
                  <a:gd name="connsiteX0" fmla="*/ 0 w 772279"/>
                  <a:gd name="connsiteY0" fmla="*/ 0 h 896192"/>
                  <a:gd name="connsiteX1" fmla="*/ 324550 w 772279"/>
                  <a:gd name="connsiteY1" fmla="*/ 155367 h 896192"/>
                  <a:gd name="connsiteX2" fmla="*/ 438483 w 772279"/>
                  <a:gd name="connsiteY2" fmla="*/ 256967 h 896192"/>
                  <a:gd name="connsiteX3" fmla="*/ 772279 w 772279"/>
                  <a:gd name="connsiteY3" fmla="*/ 177800 h 896192"/>
                  <a:gd name="connsiteX4" fmla="*/ 409661 w 772279"/>
                  <a:gd name="connsiteY4" fmla="*/ 896192 h 896192"/>
                  <a:gd name="connsiteX5" fmla="*/ 137596 w 772279"/>
                  <a:gd name="connsiteY5" fmla="*/ 444072 h 896192"/>
                  <a:gd name="connsiteX6" fmla="*/ 0 w 772279"/>
                  <a:gd name="connsiteY6" fmla="*/ 0 h 896192"/>
                  <a:gd name="connsiteX0" fmla="*/ 0 w 772279"/>
                  <a:gd name="connsiteY0" fmla="*/ 0 h 896192"/>
                  <a:gd name="connsiteX1" fmla="*/ 324550 w 772279"/>
                  <a:gd name="connsiteY1" fmla="*/ 155367 h 896192"/>
                  <a:gd name="connsiteX2" fmla="*/ 403171 w 772279"/>
                  <a:gd name="connsiteY2" fmla="*/ 256967 h 896192"/>
                  <a:gd name="connsiteX3" fmla="*/ 772279 w 772279"/>
                  <a:gd name="connsiteY3" fmla="*/ 177800 h 896192"/>
                  <a:gd name="connsiteX4" fmla="*/ 409661 w 772279"/>
                  <a:gd name="connsiteY4" fmla="*/ 896192 h 896192"/>
                  <a:gd name="connsiteX5" fmla="*/ 137596 w 772279"/>
                  <a:gd name="connsiteY5" fmla="*/ 444072 h 896192"/>
                  <a:gd name="connsiteX6" fmla="*/ 0 w 772279"/>
                  <a:gd name="connsiteY6" fmla="*/ 0 h 896192"/>
                  <a:gd name="connsiteX0" fmla="*/ 0 w 811334"/>
                  <a:gd name="connsiteY0" fmla="*/ 0 h 1033352"/>
                  <a:gd name="connsiteX1" fmla="*/ 324550 w 811334"/>
                  <a:gd name="connsiteY1" fmla="*/ 155367 h 1033352"/>
                  <a:gd name="connsiteX2" fmla="*/ 403171 w 811334"/>
                  <a:gd name="connsiteY2" fmla="*/ 256967 h 1033352"/>
                  <a:gd name="connsiteX3" fmla="*/ 772279 w 811334"/>
                  <a:gd name="connsiteY3" fmla="*/ 177800 h 1033352"/>
                  <a:gd name="connsiteX4" fmla="*/ 811334 w 811334"/>
                  <a:gd name="connsiteY4" fmla="*/ 1033352 h 1033352"/>
                  <a:gd name="connsiteX5" fmla="*/ 137596 w 811334"/>
                  <a:gd name="connsiteY5" fmla="*/ 444072 h 1033352"/>
                  <a:gd name="connsiteX6" fmla="*/ 0 w 811334"/>
                  <a:gd name="connsiteY6" fmla="*/ 0 h 103335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590634 w 772279"/>
                  <a:gd name="connsiteY4" fmla="*/ 1013032 h 1013032"/>
                  <a:gd name="connsiteX5" fmla="*/ 137596 w 772279"/>
                  <a:gd name="connsiteY5" fmla="*/ 444072 h 1013032"/>
                  <a:gd name="connsiteX6" fmla="*/ 0 w 772279"/>
                  <a:gd name="connsiteY6" fmla="*/ 0 h 101303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462628 w 772279"/>
                  <a:gd name="connsiteY4" fmla="*/ 1013032 h 1013032"/>
                  <a:gd name="connsiteX5" fmla="*/ 137596 w 772279"/>
                  <a:gd name="connsiteY5" fmla="*/ 444072 h 1013032"/>
                  <a:gd name="connsiteX6" fmla="*/ 0 w 772279"/>
                  <a:gd name="connsiteY6" fmla="*/ 0 h 101303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462628 w 772279"/>
                  <a:gd name="connsiteY4" fmla="*/ 1013032 h 1013032"/>
                  <a:gd name="connsiteX5" fmla="*/ 93456 w 772279"/>
                  <a:gd name="connsiteY5" fmla="*/ 484712 h 1013032"/>
                  <a:gd name="connsiteX6" fmla="*/ 0 w 772279"/>
                  <a:gd name="connsiteY6" fmla="*/ 0 h 101303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462628 w 772279"/>
                  <a:gd name="connsiteY4" fmla="*/ 1013032 h 1013032"/>
                  <a:gd name="connsiteX5" fmla="*/ 93456 w 772279"/>
                  <a:gd name="connsiteY5" fmla="*/ 484712 h 1013032"/>
                  <a:gd name="connsiteX6" fmla="*/ 0 w 772279"/>
                  <a:gd name="connsiteY6" fmla="*/ 0 h 1013032"/>
                  <a:gd name="connsiteX0" fmla="*/ 0 w 772279"/>
                  <a:gd name="connsiteY0" fmla="*/ 0 h 1277192"/>
                  <a:gd name="connsiteX1" fmla="*/ 324550 w 772279"/>
                  <a:gd name="connsiteY1" fmla="*/ 155367 h 1277192"/>
                  <a:gd name="connsiteX2" fmla="*/ 403171 w 772279"/>
                  <a:gd name="connsiteY2" fmla="*/ 256967 h 1277192"/>
                  <a:gd name="connsiteX3" fmla="*/ 772279 w 772279"/>
                  <a:gd name="connsiteY3" fmla="*/ 177800 h 1277192"/>
                  <a:gd name="connsiteX4" fmla="*/ 365520 w 772279"/>
                  <a:gd name="connsiteY4" fmla="*/ 1277192 h 1277192"/>
                  <a:gd name="connsiteX5" fmla="*/ 93456 w 772279"/>
                  <a:gd name="connsiteY5" fmla="*/ 484712 h 1277192"/>
                  <a:gd name="connsiteX6" fmla="*/ 0 w 772279"/>
                  <a:gd name="connsiteY6" fmla="*/ 0 h 1277192"/>
                  <a:gd name="connsiteX0" fmla="*/ 0 w 772279"/>
                  <a:gd name="connsiteY0" fmla="*/ 0 h 1277192"/>
                  <a:gd name="connsiteX1" fmla="*/ 324550 w 772279"/>
                  <a:gd name="connsiteY1" fmla="*/ 155367 h 1277192"/>
                  <a:gd name="connsiteX2" fmla="*/ 403171 w 772279"/>
                  <a:gd name="connsiteY2" fmla="*/ 256967 h 1277192"/>
                  <a:gd name="connsiteX3" fmla="*/ 772279 w 772279"/>
                  <a:gd name="connsiteY3" fmla="*/ 177800 h 1277192"/>
                  <a:gd name="connsiteX4" fmla="*/ 365520 w 772279"/>
                  <a:gd name="connsiteY4" fmla="*/ 1277192 h 1277192"/>
                  <a:gd name="connsiteX5" fmla="*/ 111112 w 772279"/>
                  <a:gd name="connsiteY5" fmla="*/ 632032 h 1277192"/>
                  <a:gd name="connsiteX6" fmla="*/ 0 w 772279"/>
                  <a:gd name="connsiteY6" fmla="*/ 0 h 1277192"/>
                  <a:gd name="connsiteX0" fmla="*/ 0 w 772279"/>
                  <a:gd name="connsiteY0" fmla="*/ 0 h 1277192"/>
                  <a:gd name="connsiteX1" fmla="*/ 324550 w 772279"/>
                  <a:gd name="connsiteY1" fmla="*/ 155367 h 1277192"/>
                  <a:gd name="connsiteX2" fmla="*/ 403171 w 772279"/>
                  <a:gd name="connsiteY2" fmla="*/ 256967 h 1277192"/>
                  <a:gd name="connsiteX3" fmla="*/ 772279 w 772279"/>
                  <a:gd name="connsiteY3" fmla="*/ 177800 h 1277192"/>
                  <a:gd name="connsiteX4" fmla="*/ 365520 w 772279"/>
                  <a:gd name="connsiteY4" fmla="*/ 1277192 h 1277192"/>
                  <a:gd name="connsiteX5" fmla="*/ 111112 w 772279"/>
                  <a:gd name="connsiteY5" fmla="*/ 632032 h 1277192"/>
                  <a:gd name="connsiteX6" fmla="*/ 0 w 772279"/>
                  <a:gd name="connsiteY6" fmla="*/ 0 h 1277192"/>
                  <a:gd name="connsiteX0" fmla="*/ 0 w 750209"/>
                  <a:gd name="connsiteY0" fmla="*/ 0 h 1277192"/>
                  <a:gd name="connsiteX1" fmla="*/ 324550 w 750209"/>
                  <a:gd name="connsiteY1" fmla="*/ 155367 h 1277192"/>
                  <a:gd name="connsiteX2" fmla="*/ 403171 w 750209"/>
                  <a:gd name="connsiteY2" fmla="*/ 256967 h 1277192"/>
                  <a:gd name="connsiteX3" fmla="*/ 750209 w 750209"/>
                  <a:gd name="connsiteY3" fmla="*/ 213360 h 1277192"/>
                  <a:gd name="connsiteX4" fmla="*/ 365520 w 750209"/>
                  <a:gd name="connsiteY4" fmla="*/ 1277192 h 1277192"/>
                  <a:gd name="connsiteX5" fmla="*/ 111112 w 750209"/>
                  <a:gd name="connsiteY5" fmla="*/ 632032 h 1277192"/>
                  <a:gd name="connsiteX6" fmla="*/ 0 w 750209"/>
                  <a:gd name="connsiteY6" fmla="*/ 0 h 1277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0209" h="1277192">
                    <a:moveTo>
                      <a:pt x="0" y="0"/>
                    </a:moveTo>
                    <a:lnTo>
                      <a:pt x="324550" y="155367"/>
                    </a:lnTo>
                    <a:cubicBezTo>
                      <a:pt x="389926" y="187540"/>
                      <a:pt x="378435" y="214634"/>
                      <a:pt x="403171" y="256967"/>
                    </a:cubicBezTo>
                    <a:cubicBezTo>
                      <a:pt x="443316" y="286458"/>
                      <a:pt x="638944" y="239749"/>
                      <a:pt x="750209" y="213360"/>
                    </a:cubicBezTo>
                    <a:lnTo>
                      <a:pt x="365520" y="1277192"/>
                    </a:lnTo>
                    <a:cubicBezTo>
                      <a:pt x="214755" y="1162045"/>
                      <a:pt x="206663" y="991019"/>
                      <a:pt x="111112" y="632032"/>
                    </a:cubicBezTo>
                    <a:cubicBezTo>
                      <a:pt x="49062" y="382408"/>
                      <a:pt x="57636" y="163264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35" name="Esagono 65">
                <a:extLst>
                  <a:ext uri="{FF2B5EF4-FFF2-40B4-BE49-F238E27FC236}">
                    <a16:creationId xmlns:a16="http://schemas.microsoft.com/office/drawing/2014/main" id="{0C6DFC8C-BCFD-AF98-C993-16452E43CF19}"/>
                  </a:ext>
                </a:extLst>
              </p:cNvPr>
              <p:cNvSpPr/>
              <p:nvPr/>
            </p:nvSpPr>
            <p:spPr>
              <a:xfrm flipH="1">
                <a:off x="8823436" y="1117307"/>
                <a:ext cx="831218" cy="1259049"/>
              </a:xfrm>
              <a:custGeom>
                <a:avLst/>
                <a:gdLst>
                  <a:gd name="connsiteX0" fmla="*/ 0 w 751959"/>
                  <a:gd name="connsiteY0" fmla="*/ 311993 h 623985"/>
                  <a:gd name="connsiteX1" fmla="*/ 155996 w 751959"/>
                  <a:gd name="connsiteY1" fmla="*/ 0 h 623985"/>
                  <a:gd name="connsiteX2" fmla="*/ 595963 w 751959"/>
                  <a:gd name="connsiteY2" fmla="*/ 0 h 623985"/>
                  <a:gd name="connsiteX3" fmla="*/ 751959 w 751959"/>
                  <a:gd name="connsiteY3" fmla="*/ 311993 h 623985"/>
                  <a:gd name="connsiteX4" fmla="*/ 595963 w 751959"/>
                  <a:gd name="connsiteY4" fmla="*/ 623985 h 623985"/>
                  <a:gd name="connsiteX5" fmla="*/ 155996 w 751959"/>
                  <a:gd name="connsiteY5" fmla="*/ 623985 h 623985"/>
                  <a:gd name="connsiteX6" fmla="*/ 0 w 751959"/>
                  <a:gd name="connsiteY6" fmla="*/ 311993 h 623985"/>
                  <a:gd name="connsiteX0" fmla="*/ 0 w 812919"/>
                  <a:gd name="connsiteY0" fmla="*/ 311993 h 623985"/>
                  <a:gd name="connsiteX1" fmla="*/ 155996 w 812919"/>
                  <a:gd name="connsiteY1" fmla="*/ 0 h 623985"/>
                  <a:gd name="connsiteX2" fmla="*/ 595963 w 812919"/>
                  <a:gd name="connsiteY2" fmla="*/ 0 h 623985"/>
                  <a:gd name="connsiteX3" fmla="*/ 812919 w 812919"/>
                  <a:gd name="connsiteY3" fmla="*/ 124033 h 623985"/>
                  <a:gd name="connsiteX4" fmla="*/ 595963 w 812919"/>
                  <a:gd name="connsiteY4" fmla="*/ 623985 h 623985"/>
                  <a:gd name="connsiteX5" fmla="*/ 155996 w 812919"/>
                  <a:gd name="connsiteY5" fmla="*/ 623985 h 623985"/>
                  <a:gd name="connsiteX6" fmla="*/ 0 w 812919"/>
                  <a:gd name="connsiteY6" fmla="*/ 311993 h 623985"/>
                  <a:gd name="connsiteX0" fmla="*/ 0 w 812919"/>
                  <a:gd name="connsiteY0" fmla="*/ 311993 h 623985"/>
                  <a:gd name="connsiteX1" fmla="*/ 155996 w 812919"/>
                  <a:gd name="connsiteY1" fmla="*/ 0 h 623985"/>
                  <a:gd name="connsiteX2" fmla="*/ 479123 w 812919"/>
                  <a:gd name="connsiteY2" fmla="*/ 203200 h 623985"/>
                  <a:gd name="connsiteX3" fmla="*/ 812919 w 812919"/>
                  <a:gd name="connsiteY3" fmla="*/ 124033 h 623985"/>
                  <a:gd name="connsiteX4" fmla="*/ 595963 w 812919"/>
                  <a:gd name="connsiteY4" fmla="*/ 623985 h 623985"/>
                  <a:gd name="connsiteX5" fmla="*/ 155996 w 812919"/>
                  <a:gd name="connsiteY5" fmla="*/ 623985 h 623985"/>
                  <a:gd name="connsiteX6" fmla="*/ 0 w 812919"/>
                  <a:gd name="connsiteY6" fmla="*/ 311993 h 623985"/>
                  <a:gd name="connsiteX0" fmla="*/ 0 w 812919"/>
                  <a:gd name="connsiteY0" fmla="*/ 235793 h 547785"/>
                  <a:gd name="connsiteX1" fmla="*/ 404916 w 812919"/>
                  <a:gd name="connsiteY1" fmla="*/ 0 h 547785"/>
                  <a:gd name="connsiteX2" fmla="*/ 479123 w 812919"/>
                  <a:gd name="connsiteY2" fmla="*/ 127000 h 547785"/>
                  <a:gd name="connsiteX3" fmla="*/ 812919 w 812919"/>
                  <a:gd name="connsiteY3" fmla="*/ 47833 h 547785"/>
                  <a:gd name="connsiteX4" fmla="*/ 595963 w 812919"/>
                  <a:gd name="connsiteY4" fmla="*/ 547785 h 547785"/>
                  <a:gd name="connsiteX5" fmla="*/ 155996 w 812919"/>
                  <a:gd name="connsiteY5" fmla="*/ 547785 h 547785"/>
                  <a:gd name="connsiteX6" fmla="*/ 0 w 812919"/>
                  <a:gd name="connsiteY6" fmla="*/ 235793 h 547785"/>
                  <a:gd name="connsiteX0" fmla="*/ 0 w 772279"/>
                  <a:gd name="connsiteY0" fmla="*/ 0 h 677752"/>
                  <a:gd name="connsiteX1" fmla="*/ 364276 w 772279"/>
                  <a:gd name="connsiteY1" fmla="*/ 129967 h 677752"/>
                  <a:gd name="connsiteX2" fmla="*/ 438483 w 772279"/>
                  <a:gd name="connsiteY2" fmla="*/ 256967 h 677752"/>
                  <a:gd name="connsiteX3" fmla="*/ 772279 w 772279"/>
                  <a:gd name="connsiteY3" fmla="*/ 177800 h 677752"/>
                  <a:gd name="connsiteX4" fmla="*/ 555323 w 772279"/>
                  <a:gd name="connsiteY4" fmla="*/ 677752 h 677752"/>
                  <a:gd name="connsiteX5" fmla="*/ 115356 w 772279"/>
                  <a:gd name="connsiteY5" fmla="*/ 677752 h 677752"/>
                  <a:gd name="connsiteX6" fmla="*/ 0 w 772279"/>
                  <a:gd name="connsiteY6" fmla="*/ 0 h 677752"/>
                  <a:gd name="connsiteX0" fmla="*/ 0 w 772279"/>
                  <a:gd name="connsiteY0" fmla="*/ 0 h 677752"/>
                  <a:gd name="connsiteX1" fmla="*/ 364276 w 772279"/>
                  <a:gd name="connsiteY1" fmla="*/ 129967 h 677752"/>
                  <a:gd name="connsiteX2" fmla="*/ 438483 w 772279"/>
                  <a:gd name="connsiteY2" fmla="*/ 256967 h 677752"/>
                  <a:gd name="connsiteX3" fmla="*/ 772279 w 772279"/>
                  <a:gd name="connsiteY3" fmla="*/ 177800 h 677752"/>
                  <a:gd name="connsiteX4" fmla="*/ 555323 w 772279"/>
                  <a:gd name="connsiteY4" fmla="*/ 677752 h 677752"/>
                  <a:gd name="connsiteX5" fmla="*/ 49316 w 772279"/>
                  <a:gd name="connsiteY5" fmla="*/ 372952 h 677752"/>
                  <a:gd name="connsiteX6" fmla="*/ 0 w 772279"/>
                  <a:gd name="connsiteY6" fmla="*/ 0 h 67775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49316 w 772279"/>
                  <a:gd name="connsiteY5" fmla="*/ 37295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72908 w 772279"/>
                  <a:gd name="connsiteY5" fmla="*/ 48979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72908 w 772279"/>
                  <a:gd name="connsiteY5" fmla="*/ 48979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37596 w 772279"/>
                  <a:gd name="connsiteY5" fmla="*/ 44407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37596 w 772279"/>
                  <a:gd name="connsiteY5" fmla="*/ 444072 h 1023192"/>
                  <a:gd name="connsiteX6" fmla="*/ 0 w 772279"/>
                  <a:gd name="connsiteY6" fmla="*/ 0 h 1023192"/>
                  <a:gd name="connsiteX0" fmla="*/ 0 w 772279"/>
                  <a:gd name="connsiteY0" fmla="*/ 0 h 1023192"/>
                  <a:gd name="connsiteX1" fmla="*/ 364276 w 772279"/>
                  <a:gd name="connsiteY1" fmla="*/ 129967 h 1023192"/>
                  <a:gd name="connsiteX2" fmla="*/ 438483 w 772279"/>
                  <a:gd name="connsiteY2" fmla="*/ 256967 h 1023192"/>
                  <a:gd name="connsiteX3" fmla="*/ 772279 w 772279"/>
                  <a:gd name="connsiteY3" fmla="*/ 177800 h 1023192"/>
                  <a:gd name="connsiteX4" fmla="*/ 555323 w 772279"/>
                  <a:gd name="connsiteY4" fmla="*/ 1023192 h 1023192"/>
                  <a:gd name="connsiteX5" fmla="*/ 137596 w 772279"/>
                  <a:gd name="connsiteY5" fmla="*/ 444072 h 1023192"/>
                  <a:gd name="connsiteX6" fmla="*/ 0 w 772279"/>
                  <a:gd name="connsiteY6" fmla="*/ 0 h 1023192"/>
                  <a:gd name="connsiteX0" fmla="*/ 0 w 772279"/>
                  <a:gd name="connsiteY0" fmla="*/ 0 h 896192"/>
                  <a:gd name="connsiteX1" fmla="*/ 364276 w 772279"/>
                  <a:gd name="connsiteY1" fmla="*/ 129967 h 896192"/>
                  <a:gd name="connsiteX2" fmla="*/ 438483 w 772279"/>
                  <a:gd name="connsiteY2" fmla="*/ 256967 h 896192"/>
                  <a:gd name="connsiteX3" fmla="*/ 772279 w 772279"/>
                  <a:gd name="connsiteY3" fmla="*/ 177800 h 896192"/>
                  <a:gd name="connsiteX4" fmla="*/ 409661 w 772279"/>
                  <a:gd name="connsiteY4" fmla="*/ 896192 h 896192"/>
                  <a:gd name="connsiteX5" fmla="*/ 137596 w 772279"/>
                  <a:gd name="connsiteY5" fmla="*/ 444072 h 896192"/>
                  <a:gd name="connsiteX6" fmla="*/ 0 w 772279"/>
                  <a:gd name="connsiteY6" fmla="*/ 0 h 896192"/>
                  <a:gd name="connsiteX0" fmla="*/ 0 w 772279"/>
                  <a:gd name="connsiteY0" fmla="*/ 0 h 896192"/>
                  <a:gd name="connsiteX1" fmla="*/ 324550 w 772279"/>
                  <a:gd name="connsiteY1" fmla="*/ 155367 h 896192"/>
                  <a:gd name="connsiteX2" fmla="*/ 438483 w 772279"/>
                  <a:gd name="connsiteY2" fmla="*/ 256967 h 896192"/>
                  <a:gd name="connsiteX3" fmla="*/ 772279 w 772279"/>
                  <a:gd name="connsiteY3" fmla="*/ 177800 h 896192"/>
                  <a:gd name="connsiteX4" fmla="*/ 409661 w 772279"/>
                  <a:gd name="connsiteY4" fmla="*/ 896192 h 896192"/>
                  <a:gd name="connsiteX5" fmla="*/ 137596 w 772279"/>
                  <a:gd name="connsiteY5" fmla="*/ 444072 h 896192"/>
                  <a:gd name="connsiteX6" fmla="*/ 0 w 772279"/>
                  <a:gd name="connsiteY6" fmla="*/ 0 h 896192"/>
                  <a:gd name="connsiteX0" fmla="*/ 0 w 772279"/>
                  <a:gd name="connsiteY0" fmla="*/ 0 h 896192"/>
                  <a:gd name="connsiteX1" fmla="*/ 324550 w 772279"/>
                  <a:gd name="connsiteY1" fmla="*/ 155367 h 896192"/>
                  <a:gd name="connsiteX2" fmla="*/ 403171 w 772279"/>
                  <a:gd name="connsiteY2" fmla="*/ 256967 h 896192"/>
                  <a:gd name="connsiteX3" fmla="*/ 772279 w 772279"/>
                  <a:gd name="connsiteY3" fmla="*/ 177800 h 896192"/>
                  <a:gd name="connsiteX4" fmla="*/ 409661 w 772279"/>
                  <a:gd name="connsiteY4" fmla="*/ 896192 h 896192"/>
                  <a:gd name="connsiteX5" fmla="*/ 137596 w 772279"/>
                  <a:gd name="connsiteY5" fmla="*/ 444072 h 896192"/>
                  <a:gd name="connsiteX6" fmla="*/ 0 w 772279"/>
                  <a:gd name="connsiteY6" fmla="*/ 0 h 896192"/>
                  <a:gd name="connsiteX0" fmla="*/ 0 w 811334"/>
                  <a:gd name="connsiteY0" fmla="*/ 0 h 1033352"/>
                  <a:gd name="connsiteX1" fmla="*/ 324550 w 811334"/>
                  <a:gd name="connsiteY1" fmla="*/ 155367 h 1033352"/>
                  <a:gd name="connsiteX2" fmla="*/ 403171 w 811334"/>
                  <a:gd name="connsiteY2" fmla="*/ 256967 h 1033352"/>
                  <a:gd name="connsiteX3" fmla="*/ 772279 w 811334"/>
                  <a:gd name="connsiteY3" fmla="*/ 177800 h 1033352"/>
                  <a:gd name="connsiteX4" fmla="*/ 811334 w 811334"/>
                  <a:gd name="connsiteY4" fmla="*/ 1033352 h 1033352"/>
                  <a:gd name="connsiteX5" fmla="*/ 137596 w 811334"/>
                  <a:gd name="connsiteY5" fmla="*/ 444072 h 1033352"/>
                  <a:gd name="connsiteX6" fmla="*/ 0 w 811334"/>
                  <a:gd name="connsiteY6" fmla="*/ 0 h 103335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590634 w 772279"/>
                  <a:gd name="connsiteY4" fmla="*/ 1013032 h 1013032"/>
                  <a:gd name="connsiteX5" fmla="*/ 137596 w 772279"/>
                  <a:gd name="connsiteY5" fmla="*/ 444072 h 1013032"/>
                  <a:gd name="connsiteX6" fmla="*/ 0 w 772279"/>
                  <a:gd name="connsiteY6" fmla="*/ 0 h 101303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462628 w 772279"/>
                  <a:gd name="connsiteY4" fmla="*/ 1013032 h 1013032"/>
                  <a:gd name="connsiteX5" fmla="*/ 137596 w 772279"/>
                  <a:gd name="connsiteY5" fmla="*/ 444072 h 1013032"/>
                  <a:gd name="connsiteX6" fmla="*/ 0 w 772279"/>
                  <a:gd name="connsiteY6" fmla="*/ 0 h 101303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462628 w 772279"/>
                  <a:gd name="connsiteY4" fmla="*/ 1013032 h 1013032"/>
                  <a:gd name="connsiteX5" fmla="*/ 93456 w 772279"/>
                  <a:gd name="connsiteY5" fmla="*/ 484712 h 1013032"/>
                  <a:gd name="connsiteX6" fmla="*/ 0 w 772279"/>
                  <a:gd name="connsiteY6" fmla="*/ 0 h 1013032"/>
                  <a:gd name="connsiteX0" fmla="*/ 0 w 772279"/>
                  <a:gd name="connsiteY0" fmla="*/ 0 h 1013032"/>
                  <a:gd name="connsiteX1" fmla="*/ 324550 w 772279"/>
                  <a:gd name="connsiteY1" fmla="*/ 155367 h 1013032"/>
                  <a:gd name="connsiteX2" fmla="*/ 403171 w 772279"/>
                  <a:gd name="connsiteY2" fmla="*/ 256967 h 1013032"/>
                  <a:gd name="connsiteX3" fmla="*/ 772279 w 772279"/>
                  <a:gd name="connsiteY3" fmla="*/ 177800 h 1013032"/>
                  <a:gd name="connsiteX4" fmla="*/ 462628 w 772279"/>
                  <a:gd name="connsiteY4" fmla="*/ 1013032 h 1013032"/>
                  <a:gd name="connsiteX5" fmla="*/ 93456 w 772279"/>
                  <a:gd name="connsiteY5" fmla="*/ 484712 h 1013032"/>
                  <a:gd name="connsiteX6" fmla="*/ 0 w 772279"/>
                  <a:gd name="connsiteY6" fmla="*/ 0 h 1013032"/>
                  <a:gd name="connsiteX0" fmla="*/ 0 w 772279"/>
                  <a:gd name="connsiteY0" fmla="*/ 0 h 1277192"/>
                  <a:gd name="connsiteX1" fmla="*/ 324550 w 772279"/>
                  <a:gd name="connsiteY1" fmla="*/ 155367 h 1277192"/>
                  <a:gd name="connsiteX2" fmla="*/ 403171 w 772279"/>
                  <a:gd name="connsiteY2" fmla="*/ 256967 h 1277192"/>
                  <a:gd name="connsiteX3" fmla="*/ 772279 w 772279"/>
                  <a:gd name="connsiteY3" fmla="*/ 177800 h 1277192"/>
                  <a:gd name="connsiteX4" fmla="*/ 365520 w 772279"/>
                  <a:gd name="connsiteY4" fmla="*/ 1277192 h 1277192"/>
                  <a:gd name="connsiteX5" fmla="*/ 93456 w 772279"/>
                  <a:gd name="connsiteY5" fmla="*/ 484712 h 1277192"/>
                  <a:gd name="connsiteX6" fmla="*/ 0 w 772279"/>
                  <a:gd name="connsiteY6" fmla="*/ 0 h 1277192"/>
                  <a:gd name="connsiteX0" fmla="*/ 0 w 772279"/>
                  <a:gd name="connsiteY0" fmla="*/ 0 h 1277192"/>
                  <a:gd name="connsiteX1" fmla="*/ 324550 w 772279"/>
                  <a:gd name="connsiteY1" fmla="*/ 155367 h 1277192"/>
                  <a:gd name="connsiteX2" fmla="*/ 403171 w 772279"/>
                  <a:gd name="connsiteY2" fmla="*/ 256967 h 1277192"/>
                  <a:gd name="connsiteX3" fmla="*/ 772279 w 772279"/>
                  <a:gd name="connsiteY3" fmla="*/ 177800 h 1277192"/>
                  <a:gd name="connsiteX4" fmla="*/ 365520 w 772279"/>
                  <a:gd name="connsiteY4" fmla="*/ 1277192 h 1277192"/>
                  <a:gd name="connsiteX5" fmla="*/ 111112 w 772279"/>
                  <a:gd name="connsiteY5" fmla="*/ 632032 h 1277192"/>
                  <a:gd name="connsiteX6" fmla="*/ 0 w 772279"/>
                  <a:gd name="connsiteY6" fmla="*/ 0 h 1277192"/>
                  <a:gd name="connsiteX0" fmla="*/ 0 w 772279"/>
                  <a:gd name="connsiteY0" fmla="*/ 0 h 1277192"/>
                  <a:gd name="connsiteX1" fmla="*/ 324550 w 772279"/>
                  <a:gd name="connsiteY1" fmla="*/ 155367 h 1277192"/>
                  <a:gd name="connsiteX2" fmla="*/ 403171 w 772279"/>
                  <a:gd name="connsiteY2" fmla="*/ 256967 h 1277192"/>
                  <a:gd name="connsiteX3" fmla="*/ 772279 w 772279"/>
                  <a:gd name="connsiteY3" fmla="*/ 177800 h 1277192"/>
                  <a:gd name="connsiteX4" fmla="*/ 365520 w 772279"/>
                  <a:gd name="connsiteY4" fmla="*/ 1277192 h 1277192"/>
                  <a:gd name="connsiteX5" fmla="*/ 111112 w 772279"/>
                  <a:gd name="connsiteY5" fmla="*/ 632032 h 1277192"/>
                  <a:gd name="connsiteX6" fmla="*/ 0 w 772279"/>
                  <a:gd name="connsiteY6" fmla="*/ 0 h 1277192"/>
                  <a:gd name="connsiteX0" fmla="*/ 0 w 750209"/>
                  <a:gd name="connsiteY0" fmla="*/ 0 h 1277192"/>
                  <a:gd name="connsiteX1" fmla="*/ 324550 w 750209"/>
                  <a:gd name="connsiteY1" fmla="*/ 155367 h 1277192"/>
                  <a:gd name="connsiteX2" fmla="*/ 403171 w 750209"/>
                  <a:gd name="connsiteY2" fmla="*/ 256967 h 1277192"/>
                  <a:gd name="connsiteX3" fmla="*/ 750209 w 750209"/>
                  <a:gd name="connsiteY3" fmla="*/ 213360 h 1277192"/>
                  <a:gd name="connsiteX4" fmla="*/ 365520 w 750209"/>
                  <a:gd name="connsiteY4" fmla="*/ 1277192 h 1277192"/>
                  <a:gd name="connsiteX5" fmla="*/ 111112 w 750209"/>
                  <a:gd name="connsiteY5" fmla="*/ 632032 h 1277192"/>
                  <a:gd name="connsiteX6" fmla="*/ 0 w 750209"/>
                  <a:gd name="connsiteY6" fmla="*/ 0 h 1277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0209" h="1277192">
                    <a:moveTo>
                      <a:pt x="0" y="0"/>
                    </a:moveTo>
                    <a:lnTo>
                      <a:pt x="324550" y="155367"/>
                    </a:lnTo>
                    <a:cubicBezTo>
                      <a:pt x="389926" y="187540"/>
                      <a:pt x="378435" y="214634"/>
                      <a:pt x="403171" y="256967"/>
                    </a:cubicBezTo>
                    <a:cubicBezTo>
                      <a:pt x="443316" y="286458"/>
                      <a:pt x="638944" y="239749"/>
                      <a:pt x="750209" y="213360"/>
                    </a:cubicBezTo>
                    <a:lnTo>
                      <a:pt x="365520" y="1277192"/>
                    </a:lnTo>
                    <a:cubicBezTo>
                      <a:pt x="214755" y="1162045"/>
                      <a:pt x="206663" y="991019"/>
                      <a:pt x="111112" y="632032"/>
                    </a:cubicBezTo>
                    <a:cubicBezTo>
                      <a:pt x="49062" y="382408"/>
                      <a:pt x="57636" y="163264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36" name="Ovale 135">
                <a:extLst>
                  <a:ext uri="{FF2B5EF4-FFF2-40B4-BE49-F238E27FC236}">
                    <a16:creationId xmlns:a16="http://schemas.microsoft.com/office/drawing/2014/main" id="{F6BDAB6F-F386-4DA6-71CC-B73F4BE3B677}"/>
                  </a:ext>
                </a:extLst>
              </p:cNvPr>
              <p:cNvSpPr/>
              <p:nvPr/>
            </p:nvSpPr>
            <p:spPr>
              <a:xfrm>
                <a:off x="7984290" y="1314991"/>
                <a:ext cx="1475285" cy="1380285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137" name="Gruppo 136">
                <a:extLst>
                  <a:ext uri="{FF2B5EF4-FFF2-40B4-BE49-F238E27FC236}">
                    <a16:creationId xmlns:a16="http://schemas.microsoft.com/office/drawing/2014/main" id="{06DCF53D-FECE-A47C-9117-79CDABB0CAD6}"/>
                  </a:ext>
                </a:extLst>
              </p:cNvPr>
              <p:cNvGrpSpPr/>
              <p:nvPr/>
            </p:nvGrpSpPr>
            <p:grpSpPr>
              <a:xfrm>
                <a:off x="9255545" y="1064869"/>
                <a:ext cx="1037387" cy="926950"/>
                <a:chOff x="7194492" y="1267280"/>
                <a:chExt cx="832077" cy="849267"/>
              </a:xfrm>
              <a:solidFill>
                <a:schemeClr val="bg2">
                  <a:lumMod val="25000"/>
                </a:schemeClr>
              </a:solidFill>
            </p:grpSpPr>
            <p:sp>
              <p:nvSpPr>
                <p:cNvPr id="188" name="Ritardo 187">
                  <a:extLst>
                    <a:ext uri="{FF2B5EF4-FFF2-40B4-BE49-F238E27FC236}">
                      <a16:creationId xmlns:a16="http://schemas.microsoft.com/office/drawing/2014/main" id="{CA7FF0A3-4267-7F99-7DFE-11B522687C23}"/>
                    </a:ext>
                  </a:extLst>
                </p:cNvPr>
                <p:cNvSpPr/>
                <p:nvPr/>
              </p:nvSpPr>
              <p:spPr>
                <a:xfrm rot="5197850">
                  <a:off x="7361545" y="1462022"/>
                  <a:ext cx="503058" cy="417272"/>
                </a:xfrm>
                <a:prstGeom prst="flowChartDelay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89" name="Cerchio parziale 188">
                  <a:extLst>
                    <a:ext uri="{FF2B5EF4-FFF2-40B4-BE49-F238E27FC236}">
                      <a16:creationId xmlns:a16="http://schemas.microsoft.com/office/drawing/2014/main" id="{2F113558-BBB9-C48F-4700-A7BCBBE6CBF8}"/>
                    </a:ext>
                  </a:extLst>
                </p:cNvPr>
                <p:cNvSpPr/>
                <p:nvPr/>
              </p:nvSpPr>
              <p:spPr>
                <a:xfrm rot="1936892">
                  <a:off x="7194492" y="1267280"/>
                  <a:ext cx="832077" cy="849267"/>
                </a:xfrm>
                <a:prstGeom prst="pie">
                  <a:avLst>
                    <a:gd name="adj1" fmla="val 11382448"/>
                    <a:gd name="adj2" fmla="val 1660257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38" name="Figura a mano libera: forma 137">
                <a:extLst>
                  <a:ext uri="{FF2B5EF4-FFF2-40B4-BE49-F238E27FC236}">
                    <a16:creationId xmlns:a16="http://schemas.microsoft.com/office/drawing/2014/main" id="{D98BFB34-6E90-B95D-DAB9-7E18FAF6ADB0}"/>
                  </a:ext>
                </a:extLst>
              </p:cNvPr>
              <p:cNvSpPr/>
              <p:nvPr/>
            </p:nvSpPr>
            <p:spPr>
              <a:xfrm>
                <a:off x="8889978" y="6161416"/>
                <a:ext cx="891279" cy="296342"/>
              </a:xfrm>
              <a:custGeom>
                <a:avLst/>
                <a:gdLst>
                  <a:gd name="connsiteX0" fmla="*/ 0 w 857250"/>
                  <a:gd name="connsiteY0" fmla="*/ 129540 h 186690"/>
                  <a:gd name="connsiteX1" fmla="*/ 72390 w 857250"/>
                  <a:gd name="connsiteY1" fmla="*/ 3810 h 186690"/>
                  <a:gd name="connsiteX2" fmla="*/ 495300 w 857250"/>
                  <a:gd name="connsiteY2" fmla="*/ 186690 h 186690"/>
                  <a:gd name="connsiteX3" fmla="*/ 811530 w 857250"/>
                  <a:gd name="connsiteY3" fmla="*/ 0 h 186690"/>
                  <a:gd name="connsiteX4" fmla="*/ 857250 w 857250"/>
                  <a:gd name="connsiteY4" fmla="*/ 186690 h 186690"/>
                  <a:gd name="connsiteX5" fmla="*/ 0 w 857250"/>
                  <a:gd name="connsiteY5" fmla="*/ 129540 h 186690"/>
                  <a:gd name="connsiteX0" fmla="*/ 0 w 857250"/>
                  <a:gd name="connsiteY0" fmla="*/ 129540 h 186690"/>
                  <a:gd name="connsiteX1" fmla="*/ 72390 w 857250"/>
                  <a:gd name="connsiteY1" fmla="*/ 3810 h 186690"/>
                  <a:gd name="connsiteX2" fmla="*/ 483870 w 857250"/>
                  <a:gd name="connsiteY2" fmla="*/ 160020 h 186690"/>
                  <a:gd name="connsiteX3" fmla="*/ 811530 w 857250"/>
                  <a:gd name="connsiteY3" fmla="*/ 0 h 186690"/>
                  <a:gd name="connsiteX4" fmla="*/ 857250 w 857250"/>
                  <a:gd name="connsiteY4" fmla="*/ 186690 h 186690"/>
                  <a:gd name="connsiteX5" fmla="*/ 0 w 857250"/>
                  <a:gd name="connsiteY5" fmla="*/ 129540 h 186690"/>
                  <a:gd name="connsiteX0" fmla="*/ 0 w 857250"/>
                  <a:gd name="connsiteY0" fmla="*/ 129540 h 252004"/>
                  <a:gd name="connsiteX1" fmla="*/ 72390 w 857250"/>
                  <a:gd name="connsiteY1" fmla="*/ 3810 h 252004"/>
                  <a:gd name="connsiteX2" fmla="*/ 483870 w 857250"/>
                  <a:gd name="connsiteY2" fmla="*/ 160020 h 252004"/>
                  <a:gd name="connsiteX3" fmla="*/ 811530 w 857250"/>
                  <a:gd name="connsiteY3" fmla="*/ 0 h 252004"/>
                  <a:gd name="connsiteX4" fmla="*/ 857250 w 857250"/>
                  <a:gd name="connsiteY4" fmla="*/ 186690 h 252004"/>
                  <a:gd name="connsiteX5" fmla="*/ 0 w 857250"/>
                  <a:gd name="connsiteY5" fmla="*/ 129540 h 252004"/>
                  <a:gd name="connsiteX0" fmla="*/ 313 w 857563"/>
                  <a:gd name="connsiteY0" fmla="*/ 129540 h 276462"/>
                  <a:gd name="connsiteX1" fmla="*/ 72703 w 857563"/>
                  <a:gd name="connsiteY1" fmla="*/ 3810 h 276462"/>
                  <a:gd name="connsiteX2" fmla="*/ 484183 w 857563"/>
                  <a:gd name="connsiteY2" fmla="*/ 160020 h 276462"/>
                  <a:gd name="connsiteX3" fmla="*/ 811843 w 857563"/>
                  <a:gd name="connsiteY3" fmla="*/ 0 h 276462"/>
                  <a:gd name="connsiteX4" fmla="*/ 857563 w 857563"/>
                  <a:gd name="connsiteY4" fmla="*/ 186690 h 276462"/>
                  <a:gd name="connsiteX5" fmla="*/ 313 w 857563"/>
                  <a:gd name="connsiteY5" fmla="*/ 129540 h 276462"/>
                  <a:gd name="connsiteX0" fmla="*/ 4085 w 861335"/>
                  <a:gd name="connsiteY0" fmla="*/ 129540 h 276462"/>
                  <a:gd name="connsiteX1" fmla="*/ 76475 w 861335"/>
                  <a:gd name="connsiteY1" fmla="*/ 3810 h 276462"/>
                  <a:gd name="connsiteX2" fmla="*/ 487955 w 861335"/>
                  <a:gd name="connsiteY2" fmla="*/ 160020 h 276462"/>
                  <a:gd name="connsiteX3" fmla="*/ 815615 w 861335"/>
                  <a:gd name="connsiteY3" fmla="*/ 0 h 276462"/>
                  <a:gd name="connsiteX4" fmla="*/ 861335 w 861335"/>
                  <a:gd name="connsiteY4" fmla="*/ 186690 h 276462"/>
                  <a:gd name="connsiteX5" fmla="*/ 4085 w 861335"/>
                  <a:gd name="connsiteY5" fmla="*/ 129540 h 276462"/>
                  <a:gd name="connsiteX0" fmla="*/ 6370 w 863620"/>
                  <a:gd name="connsiteY0" fmla="*/ 129540 h 276462"/>
                  <a:gd name="connsiteX1" fmla="*/ 78760 w 863620"/>
                  <a:gd name="connsiteY1" fmla="*/ 3810 h 276462"/>
                  <a:gd name="connsiteX2" fmla="*/ 490240 w 863620"/>
                  <a:gd name="connsiteY2" fmla="*/ 160020 h 276462"/>
                  <a:gd name="connsiteX3" fmla="*/ 817900 w 863620"/>
                  <a:gd name="connsiteY3" fmla="*/ 0 h 276462"/>
                  <a:gd name="connsiteX4" fmla="*/ 863620 w 863620"/>
                  <a:gd name="connsiteY4" fmla="*/ 186690 h 276462"/>
                  <a:gd name="connsiteX5" fmla="*/ 6370 w 863620"/>
                  <a:gd name="connsiteY5" fmla="*/ 129540 h 276462"/>
                  <a:gd name="connsiteX0" fmla="*/ 6370 w 863620"/>
                  <a:gd name="connsiteY0" fmla="*/ 129540 h 276462"/>
                  <a:gd name="connsiteX1" fmla="*/ 78760 w 863620"/>
                  <a:gd name="connsiteY1" fmla="*/ 3810 h 276462"/>
                  <a:gd name="connsiteX2" fmla="*/ 490240 w 863620"/>
                  <a:gd name="connsiteY2" fmla="*/ 160020 h 276462"/>
                  <a:gd name="connsiteX3" fmla="*/ 817900 w 863620"/>
                  <a:gd name="connsiteY3" fmla="*/ 0 h 276462"/>
                  <a:gd name="connsiteX4" fmla="*/ 863620 w 863620"/>
                  <a:gd name="connsiteY4" fmla="*/ 186690 h 276462"/>
                  <a:gd name="connsiteX5" fmla="*/ 6370 w 863620"/>
                  <a:gd name="connsiteY5" fmla="*/ 129540 h 276462"/>
                  <a:gd name="connsiteX0" fmla="*/ 6370 w 863620"/>
                  <a:gd name="connsiteY0" fmla="*/ 129540 h 276462"/>
                  <a:gd name="connsiteX1" fmla="*/ 78760 w 863620"/>
                  <a:gd name="connsiteY1" fmla="*/ 3810 h 276462"/>
                  <a:gd name="connsiteX2" fmla="*/ 490240 w 863620"/>
                  <a:gd name="connsiteY2" fmla="*/ 160020 h 276462"/>
                  <a:gd name="connsiteX3" fmla="*/ 817900 w 863620"/>
                  <a:gd name="connsiteY3" fmla="*/ 0 h 276462"/>
                  <a:gd name="connsiteX4" fmla="*/ 863620 w 863620"/>
                  <a:gd name="connsiteY4" fmla="*/ 186690 h 276462"/>
                  <a:gd name="connsiteX5" fmla="*/ 6370 w 863620"/>
                  <a:gd name="connsiteY5" fmla="*/ 129540 h 276462"/>
                  <a:gd name="connsiteX0" fmla="*/ 6370 w 863620"/>
                  <a:gd name="connsiteY0" fmla="*/ 129540 h 276462"/>
                  <a:gd name="connsiteX1" fmla="*/ 78760 w 863620"/>
                  <a:gd name="connsiteY1" fmla="*/ 3810 h 276462"/>
                  <a:gd name="connsiteX2" fmla="*/ 490240 w 863620"/>
                  <a:gd name="connsiteY2" fmla="*/ 160020 h 276462"/>
                  <a:gd name="connsiteX3" fmla="*/ 817900 w 863620"/>
                  <a:gd name="connsiteY3" fmla="*/ 0 h 276462"/>
                  <a:gd name="connsiteX4" fmla="*/ 863620 w 863620"/>
                  <a:gd name="connsiteY4" fmla="*/ 186690 h 276462"/>
                  <a:gd name="connsiteX5" fmla="*/ 6370 w 863620"/>
                  <a:gd name="connsiteY5" fmla="*/ 129540 h 276462"/>
                  <a:gd name="connsiteX0" fmla="*/ 6370 w 863620"/>
                  <a:gd name="connsiteY0" fmla="*/ 156130 h 303052"/>
                  <a:gd name="connsiteX1" fmla="*/ 78760 w 863620"/>
                  <a:gd name="connsiteY1" fmla="*/ 30400 h 303052"/>
                  <a:gd name="connsiteX2" fmla="*/ 490240 w 863620"/>
                  <a:gd name="connsiteY2" fmla="*/ 186610 h 303052"/>
                  <a:gd name="connsiteX3" fmla="*/ 817900 w 863620"/>
                  <a:gd name="connsiteY3" fmla="*/ 26590 h 303052"/>
                  <a:gd name="connsiteX4" fmla="*/ 863620 w 863620"/>
                  <a:gd name="connsiteY4" fmla="*/ 213280 h 303052"/>
                  <a:gd name="connsiteX5" fmla="*/ 6370 w 863620"/>
                  <a:gd name="connsiteY5" fmla="*/ 156130 h 303052"/>
                  <a:gd name="connsiteX0" fmla="*/ 6370 w 863620"/>
                  <a:gd name="connsiteY0" fmla="*/ 156130 h 303052"/>
                  <a:gd name="connsiteX1" fmla="*/ 78760 w 863620"/>
                  <a:gd name="connsiteY1" fmla="*/ 30400 h 303052"/>
                  <a:gd name="connsiteX2" fmla="*/ 490240 w 863620"/>
                  <a:gd name="connsiteY2" fmla="*/ 186610 h 303052"/>
                  <a:gd name="connsiteX3" fmla="*/ 817900 w 863620"/>
                  <a:gd name="connsiteY3" fmla="*/ 26590 h 303052"/>
                  <a:gd name="connsiteX4" fmla="*/ 863620 w 863620"/>
                  <a:gd name="connsiteY4" fmla="*/ 213280 h 303052"/>
                  <a:gd name="connsiteX5" fmla="*/ 6370 w 863620"/>
                  <a:gd name="connsiteY5" fmla="*/ 156130 h 303052"/>
                  <a:gd name="connsiteX0" fmla="*/ 6370 w 887664"/>
                  <a:gd name="connsiteY0" fmla="*/ 156130 h 303052"/>
                  <a:gd name="connsiteX1" fmla="*/ 78760 w 887664"/>
                  <a:gd name="connsiteY1" fmla="*/ 30400 h 303052"/>
                  <a:gd name="connsiteX2" fmla="*/ 490240 w 887664"/>
                  <a:gd name="connsiteY2" fmla="*/ 186610 h 303052"/>
                  <a:gd name="connsiteX3" fmla="*/ 817900 w 887664"/>
                  <a:gd name="connsiteY3" fmla="*/ 26590 h 303052"/>
                  <a:gd name="connsiteX4" fmla="*/ 863620 w 887664"/>
                  <a:gd name="connsiteY4" fmla="*/ 213280 h 303052"/>
                  <a:gd name="connsiteX5" fmla="*/ 6370 w 887664"/>
                  <a:gd name="connsiteY5" fmla="*/ 156130 h 303052"/>
                  <a:gd name="connsiteX0" fmla="*/ 6370 w 887664"/>
                  <a:gd name="connsiteY0" fmla="*/ 156130 h 303052"/>
                  <a:gd name="connsiteX1" fmla="*/ 78760 w 887664"/>
                  <a:gd name="connsiteY1" fmla="*/ 30400 h 303052"/>
                  <a:gd name="connsiteX2" fmla="*/ 490240 w 887664"/>
                  <a:gd name="connsiteY2" fmla="*/ 186610 h 303052"/>
                  <a:gd name="connsiteX3" fmla="*/ 817900 w 887664"/>
                  <a:gd name="connsiteY3" fmla="*/ 26590 h 303052"/>
                  <a:gd name="connsiteX4" fmla="*/ 863620 w 887664"/>
                  <a:gd name="connsiteY4" fmla="*/ 213280 h 303052"/>
                  <a:gd name="connsiteX5" fmla="*/ 6370 w 887664"/>
                  <a:gd name="connsiteY5" fmla="*/ 156130 h 303052"/>
                  <a:gd name="connsiteX0" fmla="*/ 6370 w 887664"/>
                  <a:gd name="connsiteY0" fmla="*/ 153690 h 300612"/>
                  <a:gd name="connsiteX1" fmla="*/ 78760 w 887664"/>
                  <a:gd name="connsiteY1" fmla="*/ 27960 h 300612"/>
                  <a:gd name="connsiteX2" fmla="*/ 490240 w 887664"/>
                  <a:gd name="connsiteY2" fmla="*/ 184170 h 300612"/>
                  <a:gd name="connsiteX3" fmla="*/ 817900 w 887664"/>
                  <a:gd name="connsiteY3" fmla="*/ 24150 h 300612"/>
                  <a:gd name="connsiteX4" fmla="*/ 863620 w 887664"/>
                  <a:gd name="connsiteY4" fmla="*/ 210840 h 300612"/>
                  <a:gd name="connsiteX5" fmla="*/ 6370 w 887664"/>
                  <a:gd name="connsiteY5" fmla="*/ 153690 h 300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7664" h="300612">
                    <a:moveTo>
                      <a:pt x="6370" y="153690"/>
                    </a:moveTo>
                    <a:cubicBezTo>
                      <a:pt x="-15220" y="88920"/>
                      <a:pt x="20340" y="73680"/>
                      <a:pt x="78760" y="27960"/>
                    </a:cubicBezTo>
                    <a:cubicBezTo>
                      <a:pt x="166390" y="11450"/>
                      <a:pt x="337840" y="196870"/>
                      <a:pt x="490240" y="184170"/>
                    </a:cubicBezTo>
                    <a:cubicBezTo>
                      <a:pt x="637560" y="161310"/>
                      <a:pt x="769640" y="-74910"/>
                      <a:pt x="817900" y="24150"/>
                    </a:cubicBezTo>
                    <a:cubicBezTo>
                      <a:pt x="894100" y="67330"/>
                      <a:pt x="905530" y="171470"/>
                      <a:pt x="863620" y="210840"/>
                    </a:cubicBezTo>
                    <a:cubicBezTo>
                      <a:pt x="535960" y="378480"/>
                      <a:pt x="-8870" y="283230"/>
                      <a:pt x="6370" y="153690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39" name="Ovale 138">
                <a:extLst>
                  <a:ext uri="{FF2B5EF4-FFF2-40B4-BE49-F238E27FC236}">
                    <a16:creationId xmlns:a16="http://schemas.microsoft.com/office/drawing/2014/main" id="{D19F1583-8232-1603-0E93-0D2087D945ED}"/>
                  </a:ext>
                </a:extLst>
              </p:cNvPr>
              <p:cNvSpPr/>
              <p:nvPr/>
            </p:nvSpPr>
            <p:spPr>
              <a:xfrm rot="556420">
                <a:off x="8774880" y="5770738"/>
                <a:ext cx="772156" cy="24422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140" name="Gruppo 139">
                <a:extLst>
                  <a:ext uri="{FF2B5EF4-FFF2-40B4-BE49-F238E27FC236}">
                    <a16:creationId xmlns:a16="http://schemas.microsoft.com/office/drawing/2014/main" id="{E407731B-DC03-F62B-3244-E16A60ACDB72}"/>
                  </a:ext>
                </a:extLst>
              </p:cNvPr>
              <p:cNvGrpSpPr/>
              <p:nvPr/>
            </p:nvGrpSpPr>
            <p:grpSpPr>
              <a:xfrm>
                <a:off x="8774517" y="4739538"/>
                <a:ext cx="960490" cy="1214335"/>
                <a:chOff x="8774517" y="4918684"/>
                <a:chExt cx="922752" cy="1231833"/>
              </a:xfrm>
            </p:grpSpPr>
            <p:sp>
              <p:nvSpPr>
                <p:cNvPr id="186" name="Rettangolo 70">
                  <a:extLst>
                    <a:ext uri="{FF2B5EF4-FFF2-40B4-BE49-F238E27FC236}">
                      <a16:creationId xmlns:a16="http://schemas.microsoft.com/office/drawing/2014/main" id="{9ABEA242-71CD-DDCF-8DBA-811741A9126B}"/>
                    </a:ext>
                  </a:extLst>
                </p:cNvPr>
                <p:cNvSpPr/>
                <p:nvPr/>
              </p:nvSpPr>
              <p:spPr>
                <a:xfrm rot="282320" flipH="1">
                  <a:off x="8774517" y="4918684"/>
                  <a:ext cx="922752" cy="1231833"/>
                </a:xfrm>
                <a:custGeom>
                  <a:avLst/>
                  <a:gdLst>
                    <a:gd name="connsiteX0" fmla="*/ 0 w 755671"/>
                    <a:gd name="connsiteY0" fmla="*/ 0 h 1499616"/>
                    <a:gd name="connsiteX1" fmla="*/ 755671 w 755671"/>
                    <a:gd name="connsiteY1" fmla="*/ 0 h 1499616"/>
                    <a:gd name="connsiteX2" fmla="*/ 755671 w 755671"/>
                    <a:gd name="connsiteY2" fmla="*/ 1499616 h 1499616"/>
                    <a:gd name="connsiteX3" fmla="*/ 0 w 755671"/>
                    <a:gd name="connsiteY3" fmla="*/ 1499616 h 1499616"/>
                    <a:gd name="connsiteX4" fmla="*/ 0 w 755671"/>
                    <a:gd name="connsiteY4" fmla="*/ 0 h 1499616"/>
                    <a:gd name="connsiteX0" fmla="*/ 0 w 755671"/>
                    <a:gd name="connsiteY0" fmla="*/ 0 h 1499616"/>
                    <a:gd name="connsiteX1" fmla="*/ 755671 w 755671"/>
                    <a:gd name="connsiteY1" fmla="*/ 0 h 1499616"/>
                    <a:gd name="connsiteX2" fmla="*/ 755671 w 755671"/>
                    <a:gd name="connsiteY2" fmla="*/ 1499616 h 1499616"/>
                    <a:gd name="connsiteX3" fmla="*/ 0 w 755671"/>
                    <a:gd name="connsiteY3" fmla="*/ 1499616 h 1499616"/>
                    <a:gd name="connsiteX4" fmla="*/ 0 w 755671"/>
                    <a:gd name="connsiteY4" fmla="*/ 0 h 1499616"/>
                    <a:gd name="connsiteX0" fmla="*/ 20569 w 776240"/>
                    <a:gd name="connsiteY0" fmla="*/ 0 h 1499616"/>
                    <a:gd name="connsiteX1" fmla="*/ 776240 w 776240"/>
                    <a:gd name="connsiteY1" fmla="*/ 0 h 1499616"/>
                    <a:gd name="connsiteX2" fmla="*/ 776240 w 776240"/>
                    <a:gd name="connsiteY2" fmla="*/ 1499616 h 1499616"/>
                    <a:gd name="connsiteX3" fmla="*/ 20569 w 776240"/>
                    <a:gd name="connsiteY3" fmla="*/ 1499616 h 1499616"/>
                    <a:gd name="connsiteX4" fmla="*/ 20569 w 776240"/>
                    <a:gd name="connsiteY4" fmla="*/ 0 h 1499616"/>
                    <a:gd name="connsiteX0" fmla="*/ 20569 w 835845"/>
                    <a:gd name="connsiteY0" fmla="*/ 0 h 1499616"/>
                    <a:gd name="connsiteX1" fmla="*/ 776240 w 835845"/>
                    <a:gd name="connsiteY1" fmla="*/ 0 h 1499616"/>
                    <a:gd name="connsiteX2" fmla="*/ 776240 w 835845"/>
                    <a:gd name="connsiteY2" fmla="*/ 1499616 h 1499616"/>
                    <a:gd name="connsiteX3" fmla="*/ 20569 w 835845"/>
                    <a:gd name="connsiteY3" fmla="*/ 1499616 h 1499616"/>
                    <a:gd name="connsiteX4" fmla="*/ 20569 w 835845"/>
                    <a:gd name="connsiteY4" fmla="*/ 0 h 1499616"/>
                    <a:gd name="connsiteX0" fmla="*/ 20569 w 818819"/>
                    <a:gd name="connsiteY0" fmla="*/ 0 h 1499616"/>
                    <a:gd name="connsiteX1" fmla="*/ 776240 w 818819"/>
                    <a:gd name="connsiteY1" fmla="*/ 0 h 1499616"/>
                    <a:gd name="connsiteX2" fmla="*/ 684800 w 818819"/>
                    <a:gd name="connsiteY2" fmla="*/ 1493520 h 1499616"/>
                    <a:gd name="connsiteX3" fmla="*/ 20569 w 818819"/>
                    <a:gd name="connsiteY3" fmla="*/ 1499616 h 1499616"/>
                    <a:gd name="connsiteX4" fmla="*/ 20569 w 818819"/>
                    <a:gd name="connsiteY4" fmla="*/ 0 h 1499616"/>
                    <a:gd name="connsiteX0" fmla="*/ 20569 w 818819"/>
                    <a:gd name="connsiteY0" fmla="*/ 0 h 1547056"/>
                    <a:gd name="connsiteX1" fmla="*/ 776240 w 818819"/>
                    <a:gd name="connsiteY1" fmla="*/ 0 h 1547056"/>
                    <a:gd name="connsiteX2" fmla="*/ 684800 w 818819"/>
                    <a:gd name="connsiteY2" fmla="*/ 1493520 h 1547056"/>
                    <a:gd name="connsiteX3" fmla="*/ 20569 w 818819"/>
                    <a:gd name="connsiteY3" fmla="*/ 1499616 h 1547056"/>
                    <a:gd name="connsiteX4" fmla="*/ 20569 w 818819"/>
                    <a:gd name="connsiteY4" fmla="*/ 0 h 1547056"/>
                    <a:gd name="connsiteX0" fmla="*/ 20569 w 826508"/>
                    <a:gd name="connsiteY0" fmla="*/ 0 h 1499616"/>
                    <a:gd name="connsiteX1" fmla="*/ 776240 w 826508"/>
                    <a:gd name="connsiteY1" fmla="*/ 0 h 1499616"/>
                    <a:gd name="connsiteX2" fmla="*/ 733667 w 826508"/>
                    <a:gd name="connsiteY2" fmla="*/ 1170381 h 1499616"/>
                    <a:gd name="connsiteX3" fmla="*/ 20569 w 826508"/>
                    <a:gd name="connsiteY3" fmla="*/ 1499616 h 1499616"/>
                    <a:gd name="connsiteX4" fmla="*/ 20569 w 826508"/>
                    <a:gd name="connsiteY4" fmla="*/ 0 h 1499616"/>
                    <a:gd name="connsiteX0" fmla="*/ 20569 w 827210"/>
                    <a:gd name="connsiteY0" fmla="*/ 0 h 1499616"/>
                    <a:gd name="connsiteX1" fmla="*/ 776240 w 827210"/>
                    <a:gd name="connsiteY1" fmla="*/ 0 h 1499616"/>
                    <a:gd name="connsiteX2" fmla="*/ 737403 w 827210"/>
                    <a:gd name="connsiteY2" fmla="*/ 1192367 h 1499616"/>
                    <a:gd name="connsiteX3" fmla="*/ 20569 w 827210"/>
                    <a:gd name="connsiteY3" fmla="*/ 1499616 h 1499616"/>
                    <a:gd name="connsiteX4" fmla="*/ 20569 w 827210"/>
                    <a:gd name="connsiteY4" fmla="*/ 0 h 1499616"/>
                    <a:gd name="connsiteX0" fmla="*/ 20569 w 841645"/>
                    <a:gd name="connsiteY0" fmla="*/ 0 h 1499616"/>
                    <a:gd name="connsiteX1" fmla="*/ 776240 w 841645"/>
                    <a:gd name="connsiteY1" fmla="*/ 0 h 1499616"/>
                    <a:gd name="connsiteX2" fmla="*/ 737403 w 841645"/>
                    <a:gd name="connsiteY2" fmla="*/ 1192367 h 1499616"/>
                    <a:gd name="connsiteX3" fmla="*/ 20569 w 841645"/>
                    <a:gd name="connsiteY3" fmla="*/ 1499616 h 1499616"/>
                    <a:gd name="connsiteX4" fmla="*/ 20569 w 841645"/>
                    <a:gd name="connsiteY4" fmla="*/ 0 h 1499616"/>
                    <a:gd name="connsiteX0" fmla="*/ 20569 w 919569"/>
                    <a:gd name="connsiteY0" fmla="*/ 0 h 1499616"/>
                    <a:gd name="connsiteX1" fmla="*/ 874426 w 919569"/>
                    <a:gd name="connsiteY1" fmla="*/ 1012 h 1499616"/>
                    <a:gd name="connsiteX2" fmla="*/ 737403 w 919569"/>
                    <a:gd name="connsiteY2" fmla="*/ 1192367 h 1499616"/>
                    <a:gd name="connsiteX3" fmla="*/ 20569 w 919569"/>
                    <a:gd name="connsiteY3" fmla="*/ 1499616 h 1499616"/>
                    <a:gd name="connsiteX4" fmla="*/ 20569 w 919569"/>
                    <a:gd name="connsiteY4" fmla="*/ 0 h 1499616"/>
                    <a:gd name="connsiteX0" fmla="*/ 20569 w 875235"/>
                    <a:gd name="connsiteY0" fmla="*/ 0 h 1499616"/>
                    <a:gd name="connsiteX1" fmla="*/ 874426 w 875235"/>
                    <a:gd name="connsiteY1" fmla="*/ 1012 h 1499616"/>
                    <a:gd name="connsiteX2" fmla="*/ 737403 w 875235"/>
                    <a:gd name="connsiteY2" fmla="*/ 1192367 h 1499616"/>
                    <a:gd name="connsiteX3" fmla="*/ 20569 w 875235"/>
                    <a:gd name="connsiteY3" fmla="*/ 1499616 h 1499616"/>
                    <a:gd name="connsiteX4" fmla="*/ 20569 w 875235"/>
                    <a:gd name="connsiteY4" fmla="*/ 0 h 1499616"/>
                    <a:gd name="connsiteX0" fmla="*/ 0 w 902508"/>
                    <a:gd name="connsiteY0" fmla="*/ 0 h 1577578"/>
                    <a:gd name="connsiteX1" fmla="*/ 901699 w 902508"/>
                    <a:gd name="connsiteY1" fmla="*/ 78974 h 1577578"/>
                    <a:gd name="connsiteX2" fmla="*/ 764676 w 902508"/>
                    <a:gd name="connsiteY2" fmla="*/ 1270329 h 1577578"/>
                    <a:gd name="connsiteX3" fmla="*/ 47842 w 902508"/>
                    <a:gd name="connsiteY3" fmla="*/ 1577578 h 1577578"/>
                    <a:gd name="connsiteX4" fmla="*/ 0 w 902508"/>
                    <a:gd name="connsiteY4" fmla="*/ 0 h 1577578"/>
                    <a:gd name="connsiteX0" fmla="*/ 0 w 902508"/>
                    <a:gd name="connsiteY0" fmla="*/ 0 h 1577578"/>
                    <a:gd name="connsiteX1" fmla="*/ 901699 w 902508"/>
                    <a:gd name="connsiteY1" fmla="*/ 78974 h 1577578"/>
                    <a:gd name="connsiteX2" fmla="*/ 764676 w 902508"/>
                    <a:gd name="connsiteY2" fmla="*/ 1270329 h 1577578"/>
                    <a:gd name="connsiteX3" fmla="*/ 47842 w 902508"/>
                    <a:gd name="connsiteY3" fmla="*/ 1577578 h 1577578"/>
                    <a:gd name="connsiteX4" fmla="*/ 0 w 902508"/>
                    <a:gd name="connsiteY4" fmla="*/ 0 h 1577578"/>
                    <a:gd name="connsiteX0" fmla="*/ 0 w 902508"/>
                    <a:gd name="connsiteY0" fmla="*/ 0 h 1338221"/>
                    <a:gd name="connsiteX1" fmla="*/ 901699 w 902508"/>
                    <a:gd name="connsiteY1" fmla="*/ 78974 h 1338221"/>
                    <a:gd name="connsiteX2" fmla="*/ 764676 w 902508"/>
                    <a:gd name="connsiteY2" fmla="*/ 1270329 h 1338221"/>
                    <a:gd name="connsiteX3" fmla="*/ 38391 w 902508"/>
                    <a:gd name="connsiteY3" fmla="*/ 1318393 h 1338221"/>
                    <a:gd name="connsiteX4" fmla="*/ 0 w 902508"/>
                    <a:gd name="connsiteY4" fmla="*/ 0 h 1338221"/>
                    <a:gd name="connsiteX0" fmla="*/ 0 w 902508"/>
                    <a:gd name="connsiteY0" fmla="*/ 0 h 1419679"/>
                    <a:gd name="connsiteX1" fmla="*/ 901699 w 902508"/>
                    <a:gd name="connsiteY1" fmla="*/ 78974 h 1419679"/>
                    <a:gd name="connsiteX2" fmla="*/ 764676 w 902508"/>
                    <a:gd name="connsiteY2" fmla="*/ 1270329 h 1419679"/>
                    <a:gd name="connsiteX3" fmla="*/ 136321 w 902508"/>
                    <a:gd name="connsiteY3" fmla="*/ 1419679 h 1419679"/>
                    <a:gd name="connsiteX4" fmla="*/ 0 w 902508"/>
                    <a:gd name="connsiteY4" fmla="*/ 0 h 1419679"/>
                    <a:gd name="connsiteX0" fmla="*/ 0 w 866365"/>
                    <a:gd name="connsiteY0" fmla="*/ 0 h 1546267"/>
                    <a:gd name="connsiteX1" fmla="*/ 865556 w 866365"/>
                    <a:gd name="connsiteY1" fmla="*/ 205562 h 1546267"/>
                    <a:gd name="connsiteX2" fmla="*/ 728533 w 866365"/>
                    <a:gd name="connsiteY2" fmla="*/ 1396917 h 1546267"/>
                    <a:gd name="connsiteX3" fmla="*/ 100178 w 866365"/>
                    <a:gd name="connsiteY3" fmla="*/ 1546267 h 1546267"/>
                    <a:gd name="connsiteX4" fmla="*/ 0 w 866365"/>
                    <a:gd name="connsiteY4" fmla="*/ 0 h 1546267"/>
                    <a:gd name="connsiteX0" fmla="*/ 0 w 824778"/>
                    <a:gd name="connsiteY0" fmla="*/ 0 h 1546267"/>
                    <a:gd name="connsiteX1" fmla="*/ 823198 w 824778"/>
                    <a:gd name="connsiteY1" fmla="*/ 125936 h 1546267"/>
                    <a:gd name="connsiteX2" fmla="*/ 728533 w 824778"/>
                    <a:gd name="connsiteY2" fmla="*/ 1396917 h 1546267"/>
                    <a:gd name="connsiteX3" fmla="*/ 100178 w 824778"/>
                    <a:gd name="connsiteY3" fmla="*/ 1546267 h 1546267"/>
                    <a:gd name="connsiteX4" fmla="*/ 0 w 824778"/>
                    <a:gd name="connsiteY4" fmla="*/ 0 h 1546267"/>
                    <a:gd name="connsiteX0" fmla="*/ 0 w 824778"/>
                    <a:gd name="connsiteY0" fmla="*/ 0 h 1565831"/>
                    <a:gd name="connsiteX1" fmla="*/ 823198 w 824778"/>
                    <a:gd name="connsiteY1" fmla="*/ 125936 h 1565831"/>
                    <a:gd name="connsiteX2" fmla="*/ 728533 w 824778"/>
                    <a:gd name="connsiteY2" fmla="*/ 1396917 h 1565831"/>
                    <a:gd name="connsiteX3" fmla="*/ 100178 w 824778"/>
                    <a:gd name="connsiteY3" fmla="*/ 1546267 h 1565831"/>
                    <a:gd name="connsiteX4" fmla="*/ 0 w 824778"/>
                    <a:gd name="connsiteY4" fmla="*/ 0 h 1565831"/>
                    <a:gd name="connsiteX0" fmla="*/ 0 w 824778"/>
                    <a:gd name="connsiteY0" fmla="*/ 0 h 1596225"/>
                    <a:gd name="connsiteX1" fmla="*/ 823198 w 824778"/>
                    <a:gd name="connsiteY1" fmla="*/ 125936 h 1596225"/>
                    <a:gd name="connsiteX2" fmla="*/ 728533 w 824778"/>
                    <a:gd name="connsiteY2" fmla="*/ 1396917 h 1596225"/>
                    <a:gd name="connsiteX3" fmla="*/ 100178 w 824778"/>
                    <a:gd name="connsiteY3" fmla="*/ 1546267 h 1596225"/>
                    <a:gd name="connsiteX4" fmla="*/ 0 w 824778"/>
                    <a:gd name="connsiteY4" fmla="*/ 0 h 1596225"/>
                    <a:gd name="connsiteX0" fmla="*/ 0 w 846606"/>
                    <a:gd name="connsiteY0" fmla="*/ 0 h 1633846"/>
                    <a:gd name="connsiteX1" fmla="*/ 823198 w 846606"/>
                    <a:gd name="connsiteY1" fmla="*/ 125936 h 1633846"/>
                    <a:gd name="connsiteX2" fmla="*/ 808015 w 846606"/>
                    <a:gd name="connsiteY2" fmla="*/ 1479371 h 1633846"/>
                    <a:gd name="connsiteX3" fmla="*/ 100178 w 846606"/>
                    <a:gd name="connsiteY3" fmla="*/ 1546267 h 1633846"/>
                    <a:gd name="connsiteX4" fmla="*/ 0 w 846606"/>
                    <a:gd name="connsiteY4" fmla="*/ 0 h 1633846"/>
                    <a:gd name="connsiteX0" fmla="*/ 0 w 846606"/>
                    <a:gd name="connsiteY0" fmla="*/ 0 h 1621471"/>
                    <a:gd name="connsiteX1" fmla="*/ 823198 w 846606"/>
                    <a:gd name="connsiteY1" fmla="*/ 125936 h 1621471"/>
                    <a:gd name="connsiteX2" fmla="*/ 808015 w 846606"/>
                    <a:gd name="connsiteY2" fmla="*/ 1479371 h 1621471"/>
                    <a:gd name="connsiteX3" fmla="*/ 191657 w 846606"/>
                    <a:gd name="connsiteY3" fmla="*/ 1516595 h 1621471"/>
                    <a:gd name="connsiteX4" fmla="*/ 0 w 846606"/>
                    <a:gd name="connsiteY4" fmla="*/ 0 h 1621471"/>
                    <a:gd name="connsiteX0" fmla="*/ 0 w 846606"/>
                    <a:gd name="connsiteY0" fmla="*/ 0 h 1633472"/>
                    <a:gd name="connsiteX1" fmla="*/ 823198 w 846606"/>
                    <a:gd name="connsiteY1" fmla="*/ 125936 h 1633472"/>
                    <a:gd name="connsiteX2" fmla="*/ 808015 w 846606"/>
                    <a:gd name="connsiteY2" fmla="*/ 1479371 h 1633472"/>
                    <a:gd name="connsiteX3" fmla="*/ 191657 w 846606"/>
                    <a:gd name="connsiteY3" fmla="*/ 1516595 h 1633472"/>
                    <a:gd name="connsiteX4" fmla="*/ 0 w 846606"/>
                    <a:gd name="connsiteY4" fmla="*/ 0 h 16334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6606" h="1633472">
                      <a:moveTo>
                        <a:pt x="0" y="0"/>
                      </a:moveTo>
                      <a:lnTo>
                        <a:pt x="823198" y="125936"/>
                      </a:lnTo>
                      <a:cubicBezTo>
                        <a:pt x="832712" y="571156"/>
                        <a:pt x="878521" y="1258679"/>
                        <a:pt x="808015" y="1479371"/>
                      </a:cubicBezTo>
                      <a:cubicBezTo>
                        <a:pt x="551744" y="1730491"/>
                        <a:pt x="349006" y="1623484"/>
                        <a:pt x="191657" y="1516595"/>
                      </a:cubicBezTo>
                      <a:cubicBezTo>
                        <a:pt x="81929" y="1028915"/>
                        <a:pt x="184739" y="450462"/>
                        <a:pt x="0" y="0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87" name="Rettangolo 73">
                  <a:extLst>
                    <a:ext uri="{FF2B5EF4-FFF2-40B4-BE49-F238E27FC236}">
                      <a16:creationId xmlns:a16="http://schemas.microsoft.com/office/drawing/2014/main" id="{C2FC24D6-0F44-7AF5-DC38-6834A84F716B}"/>
                    </a:ext>
                  </a:extLst>
                </p:cNvPr>
                <p:cNvSpPr/>
                <p:nvPr/>
              </p:nvSpPr>
              <p:spPr>
                <a:xfrm rot="230045">
                  <a:off x="9076149" y="5519705"/>
                  <a:ext cx="309837" cy="620832"/>
                </a:xfrm>
                <a:custGeom>
                  <a:avLst/>
                  <a:gdLst>
                    <a:gd name="connsiteX0" fmla="*/ 0 w 332697"/>
                    <a:gd name="connsiteY0" fmla="*/ 0 h 590959"/>
                    <a:gd name="connsiteX1" fmla="*/ 332697 w 332697"/>
                    <a:gd name="connsiteY1" fmla="*/ 0 h 590959"/>
                    <a:gd name="connsiteX2" fmla="*/ 332697 w 332697"/>
                    <a:gd name="connsiteY2" fmla="*/ 590959 h 590959"/>
                    <a:gd name="connsiteX3" fmla="*/ 0 w 332697"/>
                    <a:gd name="connsiteY3" fmla="*/ 590959 h 590959"/>
                    <a:gd name="connsiteX4" fmla="*/ 0 w 332697"/>
                    <a:gd name="connsiteY4" fmla="*/ 0 h 590959"/>
                    <a:gd name="connsiteX0" fmla="*/ 0 w 332697"/>
                    <a:gd name="connsiteY0" fmla="*/ 0 h 590959"/>
                    <a:gd name="connsiteX1" fmla="*/ 302217 w 332697"/>
                    <a:gd name="connsiteY1" fmla="*/ 30480 h 590959"/>
                    <a:gd name="connsiteX2" fmla="*/ 332697 w 332697"/>
                    <a:gd name="connsiteY2" fmla="*/ 590959 h 590959"/>
                    <a:gd name="connsiteX3" fmla="*/ 0 w 332697"/>
                    <a:gd name="connsiteY3" fmla="*/ 590959 h 590959"/>
                    <a:gd name="connsiteX4" fmla="*/ 0 w 332697"/>
                    <a:gd name="connsiteY4" fmla="*/ 0 h 590959"/>
                    <a:gd name="connsiteX0" fmla="*/ 0 w 332697"/>
                    <a:gd name="connsiteY0" fmla="*/ 0 h 590959"/>
                    <a:gd name="connsiteX1" fmla="*/ 306027 w 332697"/>
                    <a:gd name="connsiteY1" fmla="*/ 0 h 590959"/>
                    <a:gd name="connsiteX2" fmla="*/ 332697 w 332697"/>
                    <a:gd name="connsiteY2" fmla="*/ 590959 h 590959"/>
                    <a:gd name="connsiteX3" fmla="*/ 0 w 332697"/>
                    <a:gd name="connsiteY3" fmla="*/ 590959 h 590959"/>
                    <a:gd name="connsiteX4" fmla="*/ 0 w 332697"/>
                    <a:gd name="connsiteY4" fmla="*/ 0 h 590959"/>
                    <a:gd name="connsiteX0" fmla="*/ 0 w 332697"/>
                    <a:gd name="connsiteY0" fmla="*/ 23706 h 614665"/>
                    <a:gd name="connsiteX1" fmla="*/ 306027 w 332697"/>
                    <a:gd name="connsiteY1" fmla="*/ 23706 h 614665"/>
                    <a:gd name="connsiteX2" fmla="*/ 332697 w 332697"/>
                    <a:gd name="connsiteY2" fmla="*/ 614665 h 614665"/>
                    <a:gd name="connsiteX3" fmla="*/ 0 w 332697"/>
                    <a:gd name="connsiteY3" fmla="*/ 614665 h 614665"/>
                    <a:gd name="connsiteX4" fmla="*/ 0 w 332697"/>
                    <a:gd name="connsiteY4" fmla="*/ 23706 h 614665"/>
                    <a:gd name="connsiteX0" fmla="*/ 0 w 332697"/>
                    <a:gd name="connsiteY0" fmla="*/ 34524 h 625483"/>
                    <a:gd name="connsiteX1" fmla="*/ 306027 w 332697"/>
                    <a:gd name="connsiteY1" fmla="*/ 34524 h 625483"/>
                    <a:gd name="connsiteX2" fmla="*/ 332697 w 332697"/>
                    <a:gd name="connsiteY2" fmla="*/ 625483 h 625483"/>
                    <a:gd name="connsiteX3" fmla="*/ 0 w 332697"/>
                    <a:gd name="connsiteY3" fmla="*/ 625483 h 625483"/>
                    <a:gd name="connsiteX4" fmla="*/ 0 w 332697"/>
                    <a:gd name="connsiteY4" fmla="*/ 34524 h 625483"/>
                    <a:gd name="connsiteX0" fmla="*/ 0 w 306027"/>
                    <a:gd name="connsiteY0" fmla="*/ 34524 h 625483"/>
                    <a:gd name="connsiteX1" fmla="*/ 306027 w 306027"/>
                    <a:gd name="connsiteY1" fmla="*/ 34524 h 625483"/>
                    <a:gd name="connsiteX2" fmla="*/ 302217 w 306027"/>
                    <a:gd name="connsiteY2" fmla="*/ 614053 h 625483"/>
                    <a:gd name="connsiteX3" fmla="*/ 0 w 306027"/>
                    <a:gd name="connsiteY3" fmla="*/ 625483 h 625483"/>
                    <a:gd name="connsiteX4" fmla="*/ 0 w 306027"/>
                    <a:gd name="connsiteY4" fmla="*/ 34524 h 625483"/>
                    <a:gd name="connsiteX0" fmla="*/ 0 w 302217"/>
                    <a:gd name="connsiteY0" fmla="*/ 5802 h 596761"/>
                    <a:gd name="connsiteX1" fmla="*/ 264117 w 302217"/>
                    <a:gd name="connsiteY1" fmla="*/ 181062 h 596761"/>
                    <a:gd name="connsiteX2" fmla="*/ 302217 w 302217"/>
                    <a:gd name="connsiteY2" fmla="*/ 585331 h 596761"/>
                    <a:gd name="connsiteX3" fmla="*/ 0 w 302217"/>
                    <a:gd name="connsiteY3" fmla="*/ 596761 h 596761"/>
                    <a:gd name="connsiteX4" fmla="*/ 0 w 302217"/>
                    <a:gd name="connsiteY4" fmla="*/ 5802 h 596761"/>
                    <a:gd name="connsiteX0" fmla="*/ 0 w 309837"/>
                    <a:gd name="connsiteY0" fmla="*/ 32444 h 623403"/>
                    <a:gd name="connsiteX1" fmla="*/ 309837 w 309837"/>
                    <a:gd name="connsiteY1" fmla="*/ 36254 h 623403"/>
                    <a:gd name="connsiteX2" fmla="*/ 302217 w 309837"/>
                    <a:gd name="connsiteY2" fmla="*/ 611973 h 623403"/>
                    <a:gd name="connsiteX3" fmla="*/ 0 w 309837"/>
                    <a:gd name="connsiteY3" fmla="*/ 623403 h 623403"/>
                    <a:gd name="connsiteX4" fmla="*/ 0 w 309837"/>
                    <a:gd name="connsiteY4" fmla="*/ 32444 h 623403"/>
                    <a:gd name="connsiteX0" fmla="*/ 0 w 309837"/>
                    <a:gd name="connsiteY0" fmla="*/ 39020 h 618549"/>
                    <a:gd name="connsiteX1" fmla="*/ 309837 w 309837"/>
                    <a:gd name="connsiteY1" fmla="*/ 31400 h 618549"/>
                    <a:gd name="connsiteX2" fmla="*/ 302217 w 309837"/>
                    <a:gd name="connsiteY2" fmla="*/ 607119 h 618549"/>
                    <a:gd name="connsiteX3" fmla="*/ 0 w 309837"/>
                    <a:gd name="connsiteY3" fmla="*/ 618549 h 618549"/>
                    <a:gd name="connsiteX4" fmla="*/ 0 w 309837"/>
                    <a:gd name="connsiteY4" fmla="*/ 39020 h 618549"/>
                    <a:gd name="connsiteX0" fmla="*/ 0 w 309837"/>
                    <a:gd name="connsiteY0" fmla="*/ 39020 h 618549"/>
                    <a:gd name="connsiteX1" fmla="*/ 309837 w 309837"/>
                    <a:gd name="connsiteY1" fmla="*/ 31400 h 618549"/>
                    <a:gd name="connsiteX2" fmla="*/ 285738 w 309837"/>
                    <a:gd name="connsiteY2" fmla="*/ 589131 h 618549"/>
                    <a:gd name="connsiteX3" fmla="*/ 0 w 309837"/>
                    <a:gd name="connsiteY3" fmla="*/ 618549 h 618549"/>
                    <a:gd name="connsiteX4" fmla="*/ 0 w 309837"/>
                    <a:gd name="connsiteY4" fmla="*/ 39020 h 618549"/>
                    <a:gd name="connsiteX0" fmla="*/ 0 w 309837"/>
                    <a:gd name="connsiteY0" fmla="*/ 39020 h 616766"/>
                    <a:gd name="connsiteX1" fmla="*/ 309837 w 309837"/>
                    <a:gd name="connsiteY1" fmla="*/ 31400 h 616766"/>
                    <a:gd name="connsiteX2" fmla="*/ 285738 w 309837"/>
                    <a:gd name="connsiteY2" fmla="*/ 589131 h 616766"/>
                    <a:gd name="connsiteX3" fmla="*/ 26610 w 309837"/>
                    <a:gd name="connsiteY3" fmla="*/ 616766 h 616766"/>
                    <a:gd name="connsiteX4" fmla="*/ 0 w 309837"/>
                    <a:gd name="connsiteY4" fmla="*/ 39020 h 616766"/>
                    <a:gd name="connsiteX0" fmla="*/ 0 w 309837"/>
                    <a:gd name="connsiteY0" fmla="*/ 39020 h 628935"/>
                    <a:gd name="connsiteX1" fmla="*/ 309837 w 309837"/>
                    <a:gd name="connsiteY1" fmla="*/ 31400 h 628935"/>
                    <a:gd name="connsiteX2" fmla="*/ 285738 w 309837"/>
                    <a:gd name="connsiteY2" fmla="*/ 589131 h 628935"/>
                    <a:gd name="connsiteX3" fmla="*/ 15967 w 309837"/>
                    <a:gd name="connsiteY3" fmla="*/ 628935 h 628935"/>
                    <a:gd name="connsiteX4" fmla="*/ 0 w 309837"/>
                    <a:gd name="connsiteY4" fmla="*/ 39020 h 628935"/>
                    <a:gd name="connsiteX0" fmla="*/ 0 w 309837"/>
                    <a:gd name="connsiteY0" fmla="*/ 39020 h 613984"/>
                    <a:gd name="connsiteX1" fmla="*/ 309837 w 309837"/>
                    <a:gd name="connsiteY1" fmla="*/ 31400 h 613984"/>
                    <a:gd name="connsiteX2" fmla="*/ 285738 w 309837"/>
                    <a:gd name="connsiteY2" fmla="*/ 589131 h 613984"/>
                    <a:gd name="connsiteX3" fmla="*/ 11146 w 309837"/>
                    <a:gd name="connsiteY3" fmla="*/ 613984 h 613984"/>
                    <a:gd name="connsiteX4" fmla="*/ 0 w 309837"/>
                    <a:gd name="connsiteY4" fmla="*/ 39020 h 613984"/>
                    <a:gd name="connsiteX0" fmla="*/ 0 w 309837"/>
                    <a:gd name="connsiteY0" fmla="*/ 39020 h 621034"/>
                    <a:gd name="connsiteX1" fmla="*/ 309837 w 309837"/>
                    <a:gd name="connsiteY1" fmla="*/ 31400 h 621034"/>
                    <a:gd name="connsiteX2" fmla="*/ 285738 w 309837"/>
                    <a:gd name="connsiteY2" fmla="*/ 589131 h 621034"/>
                    <a:gd name="connsiteX3" fmla="*/ 11146 w 309837"/>
                    <a:gd name="connsiteY3" fmla="*/ 613984 h 621034"/>
                    <a:gd name="connsiteX4" fmla="*/ 0 w 309837"/>
                    <a:gd name="connsiteY4" fmla="*/ 39020 h 621034"/>
                    <a:gd name="connsiteX0" fmla="*/ 0 w 309837"/>
                    <a:gd name="connsiteY0" fmla="*/ 39020 h 622514"/>
                    <a:gd name="connsiteX1" fmla="*/ 309837 w 309837"/>
                    <a:gd name="connsiteY1" fmla="*/ 31400 h 622514"/>
                    <a:gd name="connsiteX2" fmla="*/ 285738 w 309837"/>
                    <a:gd name="connsiteY2" fmla="*/ 589131 h 622514"/>
                    <a:gd name="connsiteX3" fmla="*/ 11146 w 309837"/>
                    <a:gd name="connsiteY3" fmla="*/ 613984 h 622514"/>
                    <a:gd name="connsiteX4" fmla="*/ 0 w 309837"/>
                    <a:gd name="connsiteY4" fmla="*/ 39020 h 622514"/>
                    <a:gd name="connsiteX0" fmla="*/ 0 w 309837"/>
                    <a:gd name="connsiteY0" fmla="*/ 39020 h 621198"/>
                    <a:gd name="connsiteX1" fmla="*/ 309837 w 309837"/>
                    <a:gd name="connsiteY1" fmla="*/ 31400 h 621198"/>
                    <a:gd name="connsiteX2" fmla="*/ 304236 w 309837"/>
                    <a:gd name="connsiteY2" fmla="*/ 580254 h 621198"/>
                    <a:gd name="connsiteX3" fmla="*/ 11146 w 309837"/>
                    <a:gd name="connsiteY3" fmla="*/ 613984 h 621198"/>
                    <a:gd name="connsiteX4" fmla="*/ 0 w 309837"/>
                    <a:gd name="connsiteY4" fmla="*/ 39020 h 621198"/>
                    <a:gd name="connsiteX0" fmla="*/ 0 w 309837"/>
                    <a:gd name="connsiteY0" fmla="*/ 39020 h 620832"/>
                    <a:gd name="connsiteX1" fmla="*/ 309837 w 309837"/>
                    <a:gd name="connsiteY1" fmla="*/ 31400 h 620832"/>
                    <a:gd name="connsiteX2" fmla="*/ 292577 w 309837"/>
                    <a:gd name="connsiteY2" fmla="*/ 577217 h 620832"/>
                    <a:gd name="connsiteX3" fmla="*/ 11146 w 309837"/>
                    <a:gd name="connsiteY3" fmla="*/ 613984 h 620832"/>
                    <a:gd name="connsiteX4" fmla="*/ 0 w 309837"/>
                    <a:gd name="connsiteY4" fmla="*/ 39020 h 620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9837" h="620832">
                      <a:moveTo>
                        <a:pt x="0" y="39020"/>
                      </a:moveTo>
                      <a:cubicBezTo>
                        <a:pt x="109629" y="920"/>
                        <a:pt x="162108" y="-21940"/>
                        <a:pt x="309837" y="31400"/>
                      </a:cubicBezTo>
                      <a:lnTo>
                        <a:pt x="292577" y="577217"/>
                      </a:lnTo>
                      <a:cubicBezTo>
                        <a:pt x="205612" y="596651"/>
                        <a:pt x="93311" y="636876"/>
                        <a:pt x="11146" y="613984"/>
                      </a:cubicBezTo>
                      <a:lnTo>
                        <a:pt x="0" y="39020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141" name="Ovale 140">
                <a:extLst>
                  <a:ext uri="{FF2B5EF4-FFF2-40B4-BE49-F238E27FC236}">
                    <a16:creationId xmlns:a16="http://schemas.microsoft.com/office/drawing/2014/main" id="{4D2696D8-B6C5-F75A-A2DF-1C4A9AD9D448}"/>
                  </a:ext>
                </a:extLst>
              </p:cNvPr>
              <p:cNvSpPr/>
              <p:nvPr/>
            </p:nvSpPr>
            <p:spPr>
              <a:xfrm rot="556420">
                <a:off x="7186720" y="5748667"/>
                <a:ext cx="772156" cy="24422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42" name="Rettangolo 70">
                <a:extLst>
                  <a:ext uri="{FF2B5EF4-FFF2-40B4-BE49-F238E27FC236}">
                    <a16:creationId xmlns:a16="http://schemas.microsoft.com/office/drawing/2014/main" id="{64F16743-48DB-99C1-5D65-584FC646FD36}"/>
                  </a:ext>
                </a:extLst>
              </p:cNvPr>
              <p:cNvSpPr/>
              <p:nvPr/>
            </p:nvSpPr>
            <p:spPr>
              <a:xfrm rot="767930">
                <a:off x="7238988" y="4646225"/>
                <a:ext cx="930846" cy="1276261"/>
              </a:xfrm>
              <a:custGeom>
                <a:avLst/>
                <a:gdLst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20569 w 776240"/>
                  <a:gd name="connsiteY0" fmla="*/ 0 h 1499616"/>
                  <a:gd name="connsiteX1" fmla="*/ 776240 w 776240"/>
                  <a:gd name="connsiteY1" fmla="*/ 0 h 1499616"/>
                  <a:gd name="connsiteX2" fmla="*/ 776240 w 776240"/>
                  <a:gd name="connsiteY2" fmla="*/ 1499616 h 1499616"/>
                  <a:gd name="connsiteX3" fmla="*/ 20569 w 776240"/>
                  <a:gd name="connsiteY3" fmla="*/ 1499616 h 1499616"/>
                  <a:gd name="connsiteX4" fmla="*/ 20569 w 776240"/>
                  <a:gd name="connsiteY4" fmla="*/ 0 h 1499616"/>
                  <a:gd name="connsiteX0" fmla="*/ 20569 w 835845"/>
                  <a:gd name="connsiteY0" fmla="*/ 0 h 1499616"/>
                  <a:gd name="connsiteX1" fmla="*/ 776240 w 835845"/>
                  <a:gd name="connsiteY1" fmla="*/ 0 h 1499616"/>
                  <a:gd name="connsiteX2" fmla="*/ 776240 w 835845"/>
                  <a:gd name="connsiteY2" fmla="*/ 1499616 h 1499616"/>
                  <a:gd name="connsiteX3" fmla="*/ 20569 w 835845"/>
                  <a:gd name="connsiteY3" fmla="*/ 1499616 h 1499616"/>
                  <a:gd name="connsiteX4" fmla="*/ 20569 w 835845"/>
                  <a:gd name="connsiteY4" fmla="*/ 0 h 1499616"/>
                  <a:gd name="connsiteX0" fmla="*/ 20569 w 818819"/>
                  <a:gd name="connsiteY0" fmla="*/ 0 h 1499616"/>
                  <a:gd name="connsiteX1" fmla="*/ 776240 w 818819"/>
                  <a:gd name="connsiteY1" fmla="*/ 0 h 1499616"/>
                  <a:gd name="connsiteX2" fmla="*/ 684800 w 818819"/>
                  <a:gd name="connsiteY2" fmla="*/ 1493520 h 1499616"/>
                  <a:gd name="connsiteX3" fmla="*/ 20569 w 818819"/>
                  <a:gd name="connsiteY3" fmla="*/ 1499616 h 1499616"/>
                  <a:gd name="connsiteX4" fmla="*/ 20569 w 818819"/>
                  <a:gd name="connsiteY4" fmla="*/ 0 h 1499616"/>
                  <a:gd name="connsiteX0" fmla="*/ 20569 w 818819"/>
                  <a:gd name="connsiteY0" fmla="*/ 0 h 1547056"/>
                  <a:gd name="connsiteX1" fmla="*/ 776240 w 818819"/>
                  <a:gd name="connsiteY1" fmla="*/ 0 h 1547056"/>
                  <a:gd name="connsiteX2" fmla="*/ 684800 w 818819"/>
                  <a:gd name="connsiteY2" fmla="*/ 1493520 h 1547056"/>
                  <a:gd name="connsiteX3" fmla="*/ 20569 w 818819"/>
                  <a:gd name="connsiteY3" fmla="*/ 1499616 h 1547056"/>
                  <a:gd name="connsiteX4" fmla="*/ 20569 w 818819"/>
                  <a:gd name="connsiteY4" fmla="*/ 0 h 1547056"/>
                  <a:gd name="connsiteX0" fmla="*/ 20569 w 826508"/>
                  <a:gd name="connsiteY0" fmla="*/ 0 h 1499616"/>
                  <a:gd name="connsiteX1" fmla="*/ 776240 w 826508"/>
                  <a:gd name="connsiteY1" fmla="*/ 0 h 1499616"/>
                  <a:gd name="connsiteX2" fmla="*/ 733667 w 826508"/>
                  <a:gd name="connsiteY2" fmla="*/ 1170381 h 1499616"/>
                  <a:gd name="connsiteX3" fmla="*/ 20569 w 826508"/>
                  <a:gd name="connsiteY3" fmla="*/ 1499616 h 1499616"/>
                  <a:gd name="connsiteX4" fmla="*/ 20569 w 826508"/>
                  <a:gd name="connsiteY4" fmla="*/ 0 h 1499616"/>
                  <a:gd name="connsiteX0" fmla="*/ 20569 w 827210"/>
                  <a:gd name="connsiteY0" fmla="*/ 0 h 1499616"/>
                  <a:gd name="connsiteX1" fmla="*/ 776240 w 827210"/>
                  <a:gd name="connsiteY1" fmla="*/ 0 h 1499616"/>
                  <a:gd name="connsiteX2" fmla="*/ 737403 w 827210"/>
                  <a:gd name="connsiteY2" fmla="*/ 1192367 h 1499616"/>
                  <a:gd name="connsiteX3" fmla="*/ 20569 w 827210"/>
                  <a:gd name="connsiteY3" fmla="*/ 1499616 h 1499616"/>
                  <a:gd name="connsiteX4" fmla="*/ 20569 w 827210"/>
                  <a:gd name="connsiteY4" fmla="*/ 0 h 1499616"/>
                  <a:gd name="connsiteX0" fmla="*/ 20569 w 841645"/>
                  <a:gd name="connsiteY0" fmla="*/ 0 h 1499616"/>
                  <a:gd name="connsiteX1" fmla="*/ 776240 w 841645"/>
                  <a:gd name="connsiteY1" fmla="*/ 0 h 1499616"/>
                  <a:gd name="connsiteX2" fmla="*/ 737403 w 841645"/>
                  <a:gd name="connsiteY2" fmla="*/ 1192367 h 1499616"/>
                  <a:gd name="connsiteX3" fmla="*/ 20569 w 841645"/>
                  <a:gd name="connsiteY3" fmla="*/ 1499616 h 1499616"/>
                  <a:gd name="connsiteX4" fmla="*/ 20569 w 841645"/>
                  <a:gd name="connsiteY4" fmla="*/ 0 h 1499616"/>
                  <a:gd name="connsiteX0" fmla="*/ 20569 w 919569"/>
                  <a:gd name="connsiteY0" fmla="*/ 0 h 1499616"/>
                  <a:gd name="connsiteX1" fmla="*/ 874426 w 919569"/>
                  <a:gd name="connsiteY1" fmla="*/ 1012 h 1499616"/>
                  <a:gd name="connsiteX2" fmla="*/ 737403 w 919569"/>
                  <a:gd name="connsiteY2" fmla="*/ 1192367 h 1499616"/>
                  <a:gd name="connsiteX3" fmla="*/ 20569 w 919569"/>
                  <a:gd name="connsiteY3" fmla="*/ 1499616 h 1499616"/>
                  <a:gd name="connsiteX4" fmla="*/ 20569 w 919569"/>
                  <a:gd name="connsiteY4" fmla="*/ 0 h 1499616"/>
                  <a:gd name="connsiteX0" fmla="*/ 20569 w 875235"/>
                  <a:gd name="connsiteY0" fmla="*/ 0 h 1499616"/>
                  <a:gd name="connsiteX1" fmla="*/ 874426 w 875235"/>
                  <a:gd name="connsiteY1" fmla="*/ 1012 h 1499616"/>
                  <a:gd name="connsiteX2" fmla="*/ 737403 w 875235"/>
                  <a:gd name="connsiteY2" fmla="*/ 1192367 h 1499616"/>
                  <a:gd name="connsiteX3" fmla="*/ 20569 w 875235"/>
                  <a:gd name="connsiteY3" fmla="*/ 1499616 h 1499616"/>
                  <a:gd name="connsiteX4" fmla="*/ 20569 w 875235"/>
                  <a:gd name="connsiteY4" fmla="*/ 0 h 1499616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338221"/>
                  <a:gd name="connsiteX1" fmla="*/ 901699 w 902508"/>
                  <a:gd name="connsiteY1" fmla="*/ 78974 h 1338221"/>
                  <a:gd name="connsiteX2" fmla="*/ 764676 w 902508"/>
                  <a:gd name="connsiteY2" fmla="*/ 1270329 h 1338221"/>
                  <a:gd name="connsiteX3" fmla="*/ 38391 w 902508"/>
                  <a:gd name="connsiteY3" fmla="*/ 1318393 h 1338221"/>
                  <a:gd name="connsiteX4" fmla="*/ 0 w 902508"/>
                  <a:gd name="connsiteY4" fmla="*/ 0 h 1338221"/>
                  <a:gd name="connsiteX0" fmla="*/ 0 w 902508"/>
                  <a:gd name="connsiteY0" fmla="*/ 0 h 1419679"/>
                  <a:gd name="connsiteX1" fmla="*/ 901699 w 902508"/>
                  <a:gd name="connsiteY1" fmla="*/ 78974 h 1419679"/>
                  <a:gd name="connsiteX2" fmla="*/ 764676 w 902508"/>
                  <a:gd name="connsiteY2" fmla="*/ 1270329 h 1419679"/>
                  <a:gd name="connsiteX3" fmla="*/ 136321 w 902508"/>
                  <a:gd name="connsiteY3" fmla="*/ 1419679 h 1419679"/>
                  <a:gd name="connsiteX4" fmla="*/ 0 w 902508"/>
                  <a:gd name="connsiteY4" fmla="*/ 0 h 1419679"/>
                  <a:gd name="connsiteX0" fmla="*/ 0 w 866365"/>
                  <a:gd name="connsiteY0" fmla="*/ 0 h 1546267"/>
                  <a:gd name="connsiteX1" fmla="*/ 865556 w 866365"/>
                  <a:gd name="connsiteY1" fmla="*/ 205562 h 1546267"/>
                  <a:gd name="connsiteX2" fmla="*/ 728533 w 866365"/>
                  <a:gd name="connsiteY2" fmla="*/ 1396917 h 1546267"/>
                  <a:gd name="connsiteX3" fmla="*/ 100178 w 866365"/>
                  <a:gd name="connsiteY3" fmla="*/ 1546267 h 1546267"/>
                  <a:gd name="connsiteX4" fmla="*/ 0 w 866365"/>
                  <a:gd name="connsiteY4" fmla="*/ 0 h 1546267"/>
                  <a:gd name="connsiteX0" fmla="*/ 0 w 824778"/>
                  <a:gd name="connsiteY0" fmla="*/ 0 h 1546267"/>
                  <a:gd name="connsiteX1" fmla="*/ 823198 w 824778"/>
                  <a:gd name="connsiteY1" fmla="*/ 125936 h 1546267"/>
                  <a:gd name="connsiteX2" fmla="*/ 728533 w 824778"/>
                  <a:gd name="connsiteY2" fmla="*/ 1396917 h 1546267"/>
                  <a:gd name="connsiteX3" fmla="*/ 100178 w 824778"/>
                  <a:gd name="connsiteY3" fmla="*/ 1546267 h 1546267"/>
                  <a:gd name="connsiteX4" fmla="*/ 0 w 824778"/>
                  <a:gd name="connsiteY4" fmla="*/ 0 h 1546267"/>
                  <a:gd name="connsiteX0" fmla="*/ 0 w 824778"/>
                  <a:gd name="connsiteY0" fmla="*/ 0 h 1565831"/>
                  <a:gd name="connsiteX1" fmla="*/ 823198 w 824778"/>
                  <a:gd name="connsiteY1" fmla="*/ 125936 h 1565831"/>
                  <a:gd name="connsiteX2" fmla="*/ 728533 w 824778"/>
                  <a:gd name="connsiteY2" fmla="*/ 1396917 h 1565831"/>
                  <a:gd name="connsiteX3" fmla="*/ 100178 w 824778"/>
                  <a:gd name="connsiteY3" fmla="*/ 1546267 h 1565831"/>
                  <a:gd name="connsiteX4" fmla="*/ 0 w 824778"/>
                  <a:gd name="connsiteY4" fmla="*/ 0 h 1565831"/>
                  <a:gd name="connsiteX0" fmla="*/ 0 w 824778"/>
                  <a:gd name="connsiteY0" fmla="*/ 0 h 1596225"/>
                  <a:gd name="connsiteX1" fmla="*/ 823198 w 824778"/>
                  <a:gd name="connsiteY1" fmla="*/ 125936 h 1596225"/>
                  <a:gd name="connsiteX2" fmla="*/ 728533 w 824778"/>
                  <a:gd name="connsiteY2" fmla="*/ 1396917 h 1596225"/>
                  <a:gd name="connsiteX3" fmla="*/ 100178 w 824778"/>
                  <a:gd name="connsiteY3" fmla="*/ 1546267 h 1596225"/>
                  <a:gd name="connsiteX4" fmla="*/ 0 w 824778"/>
                  <a:gd name="connsiteY4" fmla="*/ 0 h 159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4778" h="1596225">
                    <a:moveTo>
                      <a:pt x="0" y="0"/>
                    </a:moveTo>
                    <a:lnTo>
                      <a:pt x="823198" y="125936"/>
                    </a:lnTo>
                    <a:cubicBezTo>
                      <a:pt x="832712" y="571156"/>
                      <a:pt x="799039" y="1176225"/>
                      <a:pt x="728533" y="1396917"/>
                    </a:cubicBezTo>
                    <a:cubicBezTo>
                      <a:pt x="472262" y="1648037"/>
                      <a:pt x="287691" y="1616189"/>
                      <a:pt x="100178" y="1546267"/>
                    </a:cubicBezTo>
                    <a:cubicBezTo>
                      <a:pt x="-9550" y="1058587"/>
                      <a:pt x="184739" y="450462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43" name="Rettangolo 73">
                <a:extLst>
                  <a:ext uri="{FF2B5EF4-FFF2-40B4-BE49-F238E27FC236}">
                    <a16:creationId xmlns:a16="http://schemas.microsoft.com/office/drawing/2014/main" id="{5D207260-2516-EB2B-449B-BC1154CB6493}"/>
                  </a:ext>
                </a:extLst>
              </p:cNvPr>
              <p:cNvSpPr/>
              <p:nvPr/>
            </p:nvSpPr>
            <p:spPr>
              <a:xfrm rot="777002">
                <a:off x="7486574" y="5308285"/>
                <a:ext cx="322509" cy="611179"/>
              </a:xfrm>
              <a:custGeom>
                <a:avLst/>
                <a:gdLst>
                  <a:gd name="connsiteX0" fmla="*/ 0 w 332697"/>
                  <a:gd name="connsiteY0" fmla="*/ 0 h 590959"/>
                  <a:gd name="connsiteX1" fmla="*/ 33269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2217 w 332697"/>
                  <a:gd name="connsiteY1" fmla="*/ 3048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602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23706 h 614665"/>
                  <a:gd name="connsiteX1" fmla="*/ 306027 w 332697"/>
                  <a:gd name="connsiteY1" fmla="*/ 23706 h 614665"/>
                  <a:gd name="connsiteX2" fmla="*/ 332697 w 332697"/>
                  <a:gd name="connsiteY2" fmla="*/ 614665 h 614665"/>
                  <a:gd name="connsiteX3" fmla="*/ 0 w 332697"/>
                  <a:gd name="connsiteY3" fmla="*/ 614665 h 614665"/>
                  <a:gd name="connsiteX4" fmla="*/ 0 w 332697"/>
                  <a:gd name="connsiteY4" fmla="*/ 23706 h 614665"/>
                  <a:gd name="connsiteX0" fmla="*/ 0 w 332697"/>
                  <a:gd name="connsiteY0" fmla="*/ 34524 h 625483"/>
                  <a:gd name="connsiteX1" fmla="*/ 306027 w 332697"/>
                  <a:gd name="connsiteY1" fmla="*/ 34524 h 625483"/>
                  <a:gd name="connsiteX2" fmla="*/ 332697 w 332697"/>
                  <a:gd name="connsiteY2" fmla="*/ 625483 h 625483"/>
                  <a:gd name="connsiteX3" fmla="*/ 0 w 332697"/>
                  <a:gd name="connsiteY3" fmla="*/ 625483 h 625483"/>
                  <a:gd name="connsiteX4" fmla="*/ 0 w 332697"/>
                  <a:gd name="connsiteY4" fmla="*/ 34524 h 625483"/>
                  <a:gd name="connsiteX0" fmla="*/ 0 w 306027"/>
                  <a:gd name="connsiteY0" fmla="*/ 34524 h 625483"/>
                  <a:gd name="connsiteX1" fmla="*/ 306027 w 306027"/>
                  <a:gd name="connsiteY1" fmla="*/ 34524 h 625483"/>
                  <a:gd name="connsiteX2" fmla="*/ 302217 w 306027"/>
                  <a:gd name="connsiteY2" fmla="*/ 614053 h 625483"/>
                  <a:gd name="connsiteX3" fmla="*/ 0 w 306027"/>
                  <a:gd name="connsiteY3" fmla="*/ 625483 h 625483"/>
                  <a:gd name="connsiteX4" fmla="*/ 0 w 306027"/>
                  <a:gd name="connsiteY4" fmla="*/ 34524 h 625483"/>
                  <a:gd name="connsiteX0" fmla="*/ 0 w 302217"/>
                  <a:gd name="connsiteY0" fmla="*/ 5802 h 596761"/>
                  <a:gd name="connsiteX1" fmla="*/ 264117 w 302217"/>
                  <a:gd name="connsiteY1" fmla="*/ 181062 h 596761"/>
                  <a:gd name="connsiteX2" fmla="*/ 302217 w 302217"/>
                  <a:gd name="connsiteY2" fmla="*/ 585331 h 596761"/>
                  <a:gd name="connsiteX3" fmla="*/ 0 w 302217"/>
                  <a:gd name="connsiteY3" fmla="*/ 596761 h 596761"/>
                  <a:gd name="connsiteX4" fmla="*/ 0 w 302217"/>
                  <a:gd name="connsiteY4" fmla="*/ 5802 h 596761"/>
                  <a:gd name="connsiteX0" fmla="*/ 0 w 309837"/>
                  <a:gd name="connsiteY0" fmla="*/ 32444 h 623403"/>
                  <a:gd name="connsiteX1" fmla="*/ 309837 w 309837"/>
                  <a:gd name="connsiteY1" fmla="*/ 36254 h 623403"/>
                  <a:gd name="connsiteX2" fmla="*/ 302217 w 309837"/>
                  <a:gd name="connsiteY2" fmla="*/ 611973 h 623403"/>
                  <a:gd name="connsiteX3" fmla="*/ 0 w 309837"/>
                  <a:gd name="connsiteY3" fmla="*/ 623403 h 623403"/>
                  <a:gd name="connsiteX4" fmla="*/ 0 w 309837"/>
                  <a:gd name="connsiteY4" fmla="*/ 32444 h 623403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302217 w 309837"/>
                  <a:gd name="connsiteY2" fmla="*/ 607119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285738 w 309837"/>
                  <a:gd name="connsiteY2" fmla="*/ 589131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6766"/>
                  <a:gd name="connsiteX1" fmla="*/ 309837 w 309837"/>
                  <a:gd name="connsiteY1" fmla="*/ 31400 h 616766"/>
                  <a:gd name="connsiteX2" fmla="*/ 285738 w 309837"/>
                  <a:gd name="connsiteY2" fmla="*/ 589131 h 616766"/>
                  <a:gd name="connsiteX3" fmla="*/ 26610 w 309837"/>
                  <a:gd name="connsiteY3" fmla="*/ 616766 h 616766"/>
                  <a:gd name="connsiteX4" fmla="*/ 0 w 309837"/>
                  <a:gd name="connsiteY4" fmla="*/ 39020 h 616766"/>
                  <a:gd name="connsiteX0" fmla="*/ 0 w 309837"/>
                  <a:gd name="connsiteY0" fmla="*/ 39020 h 628935"/>
                  <a:gd name="connsiteX1" fmla="*/ 309837 w 309837"/>
                  <a:gd name="connsiteY1" fmla="*/ 31400 h 628935"/>
                  <a:gd name="connsiteX2" fmla="*/ 285738 w 309837"/>
                  <a:gd name="connsiteY2" fmla="*/ 589131 h 628935"/>
                  <a:gd name="connsiteX3" fmla="*/ 15967 w 309837"/>
                  <a:gd name="connsiteY3" fmla="*/ 628935 h 628935"/>
                  <a:gd name="connsiteX4" fmla="*/ 0 w 309837"/>
                  <a:gd name="connsiteY4" fmla="*/ 39020 h 628935"/>
                  <a:gd name="connsiteX0" fmla="*/ 0 w 309837"/>
                  <a:gd name="connsiteY0" fmla="*/ 39020 h 613984"/>
                  <a:gd name="connsiteX1" fmla="*/ 309837 w 309837"/>
                  <a:gd name="connsiteY1" fmla="*/ 31400 h 613984"/>
                  <a:gd name="connsiteX2" fmla="*/ 285738 w 309837"/>
                  <a:gd name="connsiteY2" fmla="*/ 589131 h 613984"/>
                  <a:gd name="connsiteX3" fmla="*/ 11146 w 309837"/>
                  <a:gd name="connsiteY3" fmla="*/ 613984 h 613984"/>
                  <a:gd name="connsiteX4" fmla="*/ 0 w 309837"/>
                  <a:gd name="connsiteY4" fmla="*/ 39020 h 613984"/>
                  <a:gd name="connsiteX0" fmla="*/ 0 w 309837"/>
                  <a:gd name="connsiteY0" fmla="*/ 39020 h 621034"/>
                  <a:gd name="connsiteX1" fmla="*/ 309837 w 309837"/>
                  <a:gd name="connsiteY1" fmla="*/ 31400 h 621034"/>
                  <a:gd name="connsiteX2" fmla="*/ 285738 w 309837"/>
                  <a:gd name="connsiteY2" fmla="*/ 589131 h 621034"/>
                  <a:gd name="connsiteX3" fmla="*/ 11146 w 309837"/>
                  <a:gd name="connsiteY3" fmla="*/ 613984 h 621034"/>
                  <a:gd name="connsiteX4" fmla="*/ 0 w 309837"/>
                  <a:gd name="connsiteY4" fmla="*/ 39020 h 621034"/>
                  <a:gd name="connsiteX0" fmla="*/ 0 w 309837"/>
                  <a:gd name="connsiteY0" fmla="*/ 39020 h 622514"/>
                  <a:gd name="connsiteX1" fmla="*/ 309837 w 309837"/>
                  <a:gd name="connsiteY1" fmla="*/ 31400 h 622514"/>
                  <a:gd name="connsiteX2" fmla="*/ 285738 w 309837"/>
                  <a:gd name="connsiteY2" fmla="*/ 589131 h 622514"/>
                  <a:gd name="connsiteX3" fmla="*/ 11146 w 309837"/>
                  <a:gd name="connsiteY3" fmla="*/ 613984 h 622514"/>
                  <a:gd name="connsiteX4" fmla="*/ 0 w 309837"/>
                  <a:gd name="connsiteY4" fmla="*/ 39020 h 622514"/>
                  <a:gd name="connsiteX0" fmla="*/ 0 w 309837"/>
                  <a:gd name="connsiteY0" fmla="*/ 39020 h 621198"/>
                  <a:gd name="connsiteX1" fmla="*/ 309837 w 309837"/>
                  <a:gd name="connsiteY1" fmla="*/ 31400 h 621198"/>
                  <a:gd name="connsiteX2" fmla="*/ 304236 w 309837"/>
                  <a:gd name="connsiteY2" fmla="*/ 580254 h 621198"/>
                  <a:gd name="connsiteX3" fmla="*/ 11146 w 309837"/>
                  <a:gd name="connsiteY3" fmla="*/ 613984 h 621198"/>
                  <a:gd name="connsiteX4" fmla="*/ 0 w 309837"/>
                  <a:gd name="connsiteY4" fmla="*/ 39020 h 621198"/>
                  <a:gd name="connsiteX0" fmla="*/ 0 w 309837"/>
                  <a:gd name="connsiteY0" fmla="*/ 39020 h 620832"/>
                  <a:gd name="connsiteX1" fmla="*/ 309837 w 309837"/>
                  <a:gd name="connsiteY1" fmla="*/ 31400 h 620832"/>
                  <a:gd name="connsiteX2" fmla="*/ 292577 w 309837"/>
                  <a:gd name="connsiteY2" fmla="*/ 577217 h 620832"/>
                  <a:gd name="connsiteX3" fmla="*/ 11146 w 309837"/>
                  <a:gd name="connsiteY3" fmla="*/ 613984 h 620832"/>
                  <a:gd name="connsiteX4" fmla="*/ 0 w 309837"/>
                  <a:gd name="connsiteY4" fmla="*/ 39020 h 620832"/>
                  <a:gd name="connsiteX0" fmla="*/ 0 w 309837"/>
                  <a:gd name="connsiteY0" fmla="*/ 39020 h 619986"/>
                  <a:gd name="connsiteX1" fmla="*/ 309837 w 309837"/>
                  <a:gd name="connsiteY1" fmla="*/ 31400 h 619986"/>
                  <a:gd name="connsiteX2" fmla="*/ 306291 w 309837"/>
                  <a:gd name="connsiteY2" fmla="*/ 568851 h 619986"/>
                  <a:gd name="connsiteX3" fmla="*/ 11146 w 309837"/>
                  <a:gd name="connsiteY3" fmla="*/ 613984 h 619986"/>
                  <a:gd name="connsiteX4" fmla="*/ 0 w 309837"/>
                  <a:gd name="connsiteY4" fmla="*/ 39020 h 619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9837" h="619986">
                    <a:moveTo>
                      <a:pt x="0" y="39020"/>
                    </a:moveTo>
                    <a:cubicBezTo>
                      <a:pt x="109629" y="920"/>
                      <a:pt x="162108" y="-21940"/>
                      <a:pt x="309837" y="31400"/>
                    </a:cubicBezTo>
                    <a:lnTo>
                      <a:pt x="306291" y="568851"/>
                    </a:lnTo>
                    <a:cubicBezTo>
                      <a:pt x="219326" y="588285"/>
                      <a:pt x="93311" y="636876"/>
                      <a:pt x="11146" y="613984"/>
                    </a:cubicBezTo>
                    <a:lnTo>
                      <a:pt x="0" y="3902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144" name="Gruppo 143">
                <a:extLst>
                  <a:ext uri="{FF2B5EF4-FFF2-40B4-BE49-F238E27FC236}">
                    <a16:creationId xmlns:a16="http://schemas.microsoft.com/office/drawing/2014/main" id="{2E13789F-6CF9-2168-BF49-060EB03AD8B5}"/>
                  </a:ext>
                </a:extLst>
              </p:cNvPr>
              <p:cNvGrpSpPr/>
              <p:nvPr/>
            </p:nvGrpSpPr>
            <p:grpSpPr>
              <a:xfrm>
                <a:off x="7519203" y="3305705"/>
                <a:ext cx="1030544" cy="1508774"/>
                <a:chOff x="7519203" y="3480608"/>
                <a:chExt cx="990053" cy="1530515"/>
              </a:xfrm>
            </p:grpSpPr>
            <p:sp>
              <p:nvSpPr>
                <p:cNvPr id="182" name="Trapezio 67">
                  <a:extLst>
                    <a:ext uri="{FF2B5EF4-FFF2-40B4-BE49-F238E27FC236}">
                      <a16:creationId xmlns:a16="http://schemas.microsoft.com/office/drawing/2014/main" id="{5743C75F-FBF2-9EA3-8FB4-1D08CF467181}"/>
                    </a:ext>
                  </a:extLst>
                </p:cNvPr>
                <p:cNvSpPr/>
                <p:nvPr/>
              </p:nvSpPr>
              <p:spPr>
                <a:xfrm rot="929617">
                  <a:off x="7519203" y="3480608"/>
                  <a:ext cx="990053" cy="1530515"/>
                </a:xfrm>
                <a:custGeom>
                  <a:avLst/>
                  <a:gdLst>
                    <a:gd name="connsiteX0" fmla="*/ 0 w 1017409"/>
                    <a:gd name="connsiteY0" fmla="*/ 1393390 h 1393390"/>
                    <a:gd name="connsiteX1" fmla="*/ 149671 w 1017409"/>
                    <a:gd name="connsiteY1" fmla="*/ 0 h 1393390"/>
                    <a:gd name="connsiteX2" fmla="*/ 867738 w 1017409"/>
                    <a:gd name="connsiteY2" fmla="*/ 0 h 1393390"/>
                    <a:gd name="connsiteX3" fmla="*/ 1017409 w 1017409"/>
                    <a:gd name="connsiteY3" fmla="*/ 1393390 h 1393390"/>
                    <a:gd name="connsiteX4" fmla="*/ 0 w 1017409"/>
                    <a:gd name="connsiteY4" fmla="*/ 1393390 h 1393390"/>
                    <a:gd name="connsiteX0" fmla="*/ 0 w 961936"/>
                    <a:gd name="connsiteY0" fmla="*/ 1393390 h 1393390"/>
                    <a:gd name="connsiteX1" fmla="*/ 149671 w 961936"/>
                    <a:gd name="connsiteY1" fmla="*/ 0 h 1393390"/>
                    <a:gd name="connsiteX2" fmla="*/ 867738 w 961936"/>
                    <a:gd name="connsiteY2" fmla="*/ 0 h 1393390"/>
                    <a:gd name="connsiteX3" fmla="*/ 961936 w 961936"/>
                    <a:gd name="connsiteY3" fmla="*/ 1392953 h 1393390"/>
                    <a:gd name="connsiteX4" fmla="*/ 0 w 961936"/>
                    <a:gd name="connsiteY4" fmla="*/ 1393390 h 1393390"/>
                    <a:gd name="connsiteX0" fmla="*/ 0 w 990173"/>
                    <a:gd name="connsiteY0" fmla="*/ 1393390 h 1393390"/>
                    <a:gd name="connsiteX1" fmla="*/ 149671 w 990173"/>
                    <a:gd name="connsiteY1" fmla="*/ 0 h 1393390"/>
                    <a:gd name="connsiteX2" fmla="*/ 867738 w 990173"/>
                    <a:gd name="connsiteY2" fmla="*/ 0 h 1393390"/>
                    <a:gd name="connsiteX3" fmla="*/ 961936 w 990173"/>
                    <a:gd name="connsiteY3" fmla="*/ 1392953 h 1393390"/>
                    <a:gd name="connsiteX4" fmla="*/ 0 w 990173"/>
                    <a:gd name="connsiteY4" fmla="*/ 1393390 h 1393390"/>
                    <a:gd name="connsiteX0" fmla="*/ 0 w 990173"/>
                    <a:gd name="connsiteY0" fmla="*/ 1393390 h 1393390"/>
                    <a:gd name="connsiteX1" fmla="*/ 149671 w 990173"/>
                    <a:gd name="connsiteY1" fmla="*/ 0 h 1393390"/>
                    <a:gd name="connsiteX2" fmla="*/ 867738 w 990173"/>
                    <a:gd name="connsiteY2" fmla="*/ 0 h 1393390"/>
                    <a:gd name="connsiteX3" fmla="*/ 961936 w 990173"/>
                    <a:gd name="connsiteY3" fmla="*/ 1392953 h 1393390"/>
                    <a:gd name="connsiteX4" fmla="*/ 0 w 990173"/>
                    <a:gd name="connsiteY4" fmla="*/ 1393390 h 1393390"/>
                    <a:gd name="connsiteX0" fmla="*/ 0 w 990173"/>
                    <a:gd name="connsiteY0" fmla="*/ 1393390 h 1411727"/>
                    <a:gd name="connsiteX1" fmla="*/ 149671 w 990173"/>
                    <a:gd name="connsiteY1" fmla="*/ 0 h 1411727"/>
                    <a:gd name="connsiteX2" fmla="*/ 867738 w 990173"/>
                    <a:gd name="connsiteY2" fmla="*/ 0 h 1411727"/>
                    <a:gd name="connsiteX3" fmla="*/ 961936 w 990173"/>
                    <a:gd name="connsiteY3" fmla="*/ 1392953 h 1411727"/>
                    <a:gd name="connsiteX4" fmla="*/ 0 w 990173"/>
                    <a:gd name="connsiteY4" fmla="*/ 1393390 h 1411727"/>
                    <a:gd name="connsiteX0" fmla="*/ 11176 w 1001349"/>
                    <a:gd name="connsiteY0" fmla="*/ 1393390 h 1411727"/>
                    <a:gd name="connsiteX1" fmla="*/ 160847 w 1001349"/>
                    <a:gd name="connsiteY1" fmla="*/ 0 h 1411727"/>
                    <a:gd name="connsiteX2" fmla="*/ 878914 w 1001349"/>
                    <a:gd name="connsiteY2" fmla="*/ 0 h 1411727"/>
                    <a:gd name="connsiteX3" fmla="*/ 973112 w 1001349"/>
                    <a:gd name="connsiteY3" fmla="*/ 1392953 h 1411727"/>
                    <a:gd name="connsiteX4" fmla="*/ 11176 w 1001349"/>
                    <a:gd name="connsiteY4" fmla="*/ 1393390 h 1411727"/>
                    <a:gd name="connsiteX0" fmla="*/ 13018 w 1003191"/>
                    <a:gd name="connsiteY0" fmla="*/ 1393390 h 1411727"/>
                    <a:gd name="connsiteX1" fmla="*/ 162689 w 1003191"/>
                    <a:gd name="connsiteY1" fmla="*/ 0 h 1411727"/>
                    <a:gd name="connsiteX2" fmla="*/ 880756 w 1003191"/>
                    <a:gd name="connsiteY2" fmla="*/ 0 h 1411727"/>
                    <a:gd name="connsiteX3" fmla="*/ 974954 w 1003191"/>
                    <a:gd name="connsiteY3" fmla="*/ 1392953 h 1411727"/>
                    <a:gd name="connsiteX4" fmla="*/ 13018 w 1003191"/>
                    <a:gd name="connsiteY4" fmla="*/ 1393390 h 1411727"/>
                    <a:gd name="connsiteX0" fmla="*/ 13018 w 996432"/>
                    <a:gd name="connsiteY0" fmla="*/ 1393390 h 1450462"/>
                    <a:gd name="connsiteX1" fmla="*/ 162689 w 996432"/>
                    <a:gd name="connsiteY1" fmla="*/ 0 h 1450462"/>
                    <a:gd name="connsiteX2" fmla="*/ 880756 w 996432"/>
                    <a:gd name="connsiteY2" fmla="*/ 0 h 1450462"/>
                    <a:gd name="connsiteX3" fmla="*/ 967173 w 996432"/>
                    <a:gd name="connsiteY3" fmla="*/ 1450461 h 1450462"/>
                    <a:gd name="connsiteX4" fmla="*/ 13018 w 996432"/>
                    <a:gd name="connsiteY4" fmla="*/ 1393390 h 1450462"/>
                    <a:gd name="connsiteX0" fmla="*/ 12523 w 995937"/>
                    <a:gd name="connsiteY0" fmla="*/ 1393390 h 1450462"/>
                    <a:gd name="connsiteX1" fmla="*/ 162194 w 995937"/>
                    <a:gd name="connsiteY1" fmla="*/ 0 h 1450462"/>
                    <a:gd name="connsiteX2" fmla="*/ 880261 w 995937"/>
                    <a:gd name="connsiteY2" fmla="*/ 0 h 1450462"/>
                    <a:gd name="connsiteX3" fmla="*/ 966678 w 995937"/>
                    <a:gd name="connsiteY3" fmla="*/ 1450461 h 1450462"/>
                    <a:gd name="connsiteX4" fmla="*/ 12523 w 995937"/>
                    <a:gd name="connsiteY4" fmla="*/ 1393390 h 1450462"/>
                    <a:gd name="connsiteX0" fmla="*/ 12523 w 995937"/>
                    <a:gd name="connsiteY0" fmla="*/ 1432747 h 1489819"/>
                    <a:gd name="connsiteX1" fmla="*/ 162194 w 995937"/>
                    <a:gd name="connsiteY1" fmla="*/ 39357 h 1489819"/>
                    <a:gd name="connsiteX2" fmla="*/ 880261 w 995937"/>
                    <a:gd name="connsiteY2" fmla="*/ 39357 h 1489819"/>
                    <a:gd name="connsiteX3" fmla="*/ 966678 w 995937"/>
                    <a:gd name="connsiteY3" fmla="*/ 1489818 h 1489819"/>
                    <a:gd name="connsiteX4" fmla="*/ 12523 w 995937"/>
                    <a:gd name="connsiteY4" fmla="*/ 1432747 h 1489819"/>
                    <a:gd name="connsiteX0" fmla="*/ 12523 w 995937"/>
                    <a:gd name="connsiteY0" fmla="*/ 1432747 h 1518816"/>
                    <a:gd name="connsiteX1" fmla="*/ 162194 w 995937"/>
                    <a:gd name="connsiteY1" fmla="*/ 39357 h 1518816"/>
                    <a:gd name="connsiteX2" fmla="*/ 880261 w 995937"/>
                    <a:gd name="connsiteY2" fmla="*/ 39357 h 1518816"/>
                    <a:gd name="connsiteX3" fmla="*/ 966678 w 995937"/>
                    <a:gd name="connsiteY3" fmla="*/ 1489818 h 1518816"/>
                    <a:gd name="connsiteX4" fmla="*/ 12523 w 995937"/>
                    <a:gd name="connsiteY4" fmla="*/ 1432747 h 1518816"/>
                    <a:gd name="connsiteX0" fmla="*/ 12523 w 995937"/>
                    <a:gd name="connsiteY0" fmla="*/ 1432747 h 1534940"/>
                    <a:gd name="connsiteX1" fmla="*/ 162194 w 995937"/>
                    <a:gd name="connsiteY1" fmla="*/ 39357 h 1534940"/>
                    <a:gd name="connsiteX2" fmla="*/ 880261 w 995937"/>
                    <a:gd name="connsiteY2" fmla="*/ 39357 h 1534940"/>
                    <a:gd name="connsiteX3" fmla="*/ 966678 w 995937"/>
                    <a:gd name="connsiteY3" fmla="*/ 1489818 h 1534940"/>
                    <a:gd name="connsiteX4" fmla="*/ 12523 w 995937"/>
                    <a:gd name="connsiteY4" fmla="*/ 1432747 h 1534940"/>
                    <a:gd name="connsiteX0" fmla="*/ 12523 w 1003560"/>
                    <a:gd name="connsiteY0" fmla="*/ 1428322 h 1530515"/>
                    <a:gd name="connsiteX1" fmla="*/ 162194 w 1003560"/>
                    <a:gd name="connsiteY1" fmla="*/ 34932 h 1530515"/>
                    <a:gd name="connsiteX2" fmla="*/ 925119 w 1003560"/>
                    <a:gd name="connsiteY2" fmla="*/ 54127 h 1530515"/>
                    <a:gd name="connsiteX3" fmla="*/ 966678 w 1003560"/>
                    <a:gd name="connsiteY3" fmla="*/ 1485393 h 1530515"/>
                    <a:gd name="connsiteX4" fmla="*/ 12523 w 1003560"/>
                    <a:gd name="connsiteY4" fmla="*/ 1428322 h 1530515"/>
                    <a:gd name="connsiteX0" fmla="*/ 12523 w 991671"/>
                    <a:gd name="connsiteY0" fmla="*/ 1428322 h 1530515"/>
                    <a:gd name="connsiteX1" fmla="*/ 162194 w 991671"/>
                    <a:gd name="connsiteY1" fmla="*/ 34932 h 1530515"/>
                    <a:gd name="connsiteX2" fmla="*/ 925119 w 991671"/>
                    <a:gd name="connsiteY2" fmla="*/ 54127 h 1530515"/>
                    <a:gd name="connsiteX3" fmla="*/ 966678 w 991671"/>
                    <a:gd name="connsiteY3" fmla="*/ 1485393 h 1530515"/>
                    <a:gd name="connsiteX4" fmla="*/ 12523 w 991671"/>
                    <a:gd name="connsiteY4" fmla="*/ 1428322 h 1530515"/>
                    <a:gd name="connsiteX0" fmla="*/ 12523 w 990053"/>
                    <a:gd name="connsiteY0" fmla="*/ 1428322 h 1530515"/>
                    <a:gd name="connsiteX1" fmla="*/ 162194 w 990053"/>
                    <a:gd name="connsiteY1" fmla="*/ 34932 h 1530515"/>
                    <a:gd name="connsiteX2" fmla="*/ 925119 w 990053"/>
                    <a:gd name="connsiteY2" fmla="*/ 54127 h 1530515"/>
                    <a:gd name="connsiteX3" fmla="*/ 966678 w 990053"/>
                    <a:gd name="connsiteY3" fmla="*/ 1485393 h 1530515"/>
                    <a:gd name="connsiteX4" fmla="*/ 12523 w 990053"/>
                    <a:gd name="connsiteY4" fmla="*/ 1428322 h 1530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0053" h="1530515">
                      <a:moveTo>
                        <a:pt x="12523" y="1428322"/>
                      </a:moveTo>
                      <a:cubicBezTo>
                        <a:pt x="-40980" y="1332536"/>
                        <a:pt x="89837" y="560973"/>
                        <a:pt x="162194" y="34932"/>
                      </a:cubicBezTo>
                      <a:cubicBezTo>
                        <a:pt x="321651" y="-53623"/>
                        <a:pt x="685763" y="54127"/>
                        <a:pt x="925119" y="54127"/>
                      </a:cubicBezTo>
                      <a:cubicBezTo>
                        <a:pt x="850367" y="706018"/>
                        <a:pt x="1057201" y="1090073"/>
                        <a:pt x="966678" y="1485393"/>
                      </a:cubicBezTo>
                      <a:cubicBezTo>
                        <a:pt x="516692" y="1560930"/>
                        <a:pt x="95716" y="1541443"/>
                        <a:pt x="12523" y="1428322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83" name="Rettangolo 51">
                  <a:extLst>
                    <a:ext uri="{FF2B5EF4-FFF2-40B4-BE49-F238E27FC236}">
                      <a16:creationId xmlns:a16="http://schemas.microsoft.com/office/drawing/2014/main" id="{22BE2559-8F22-E271-5EDA-DFC03F7B21F2}"/>
                    </a:ext>
                  </a:extLst>
                </p:cNvPr>
                <p:cNvSpPr/>
                <p:nvPr/>
              </p:nvSpPr>
              <p:spPr>
                <a:xfrm rot="975309">
                  <a:off x="7836195" y="3544231"/>
                  <a:ext cx="629296" cy="743701"/>
                </a:xfrm>
                <a:custGeom>
                  <a:avLst/>
                  <a:gdLst>
                    <a:gd name="connsiteX0" fmla="*/ 0 w 616619"/>
                    <a:gd name="connsiteY0" fmla="*/ 0 h 621814"/>
                    <a:gd name="connsiteX1" fmla="*/ 616619 w 616619"/>
                    <a:gd name="connsiteY1" fmla="*/ 0 h 621814"/>
                    <a:gd name="connsiteX2" fmla="*/ 616619 w 616619"/>
                    <a:gd name="connsiteY2" fmla="*/ 621814 h 621814"/>
                    <a:gd name="connsiteX3" fmla="*/ 0 w 616619"/>
                    <a:gd name="connsiteY3" fmla="*/ 621814 h 621814"/>
                    <a:gd name="connsiteX4" fmla="*/ 0 w 616619"/>
                    <a:gd name="connsiteY4" fmla="*/ 0 h 621814"/>
                    <a:gd name="connsiteX0" fmla="*/ 0 w 616619"/>
                    <a:gd name="connsiteY0" fmla="*/ 0 h 688563"/>
                    <a:gd name="connsiteX1" fmla="*/ 616619 w 616619"/>
                    <a:gd name="connsiteY1" fmla="*/ 0 h 688563"/>
                    <a:gd name="connsiteX2" fmla="*/ 616619 w 616619"/>
                    <a:gd name="connsiteY2" fmla="*/ 621814 h 688563"/>
                    <a:gd name="connsiteX3" fmla="*/ 0 w 616619"/>
                    <a:gd name="connsiteY3" fmla="*/ 621814 h 688563"/>
                    <a:gd name="connsiteX4" fmla="*/ 0 w 616619"/>
                    <a:gd name="connsiteY4" fmla="*/ 0 h 688563"/>
                    <a:gd name="connsiteX0" fmla="*/ 0 w 616619"/>
                    <a:gd name="connsiteY0" fmla="*/ 0 h 708755"/>
                    <a:gd name="connsiteX1" fmla="*/ 616619 w 616619"/>
                    <a:gd name="connsiteY1" fmla="*/ 0 h 708755"/>
                    <a:gd name="connsiteX2" fmla="*/ 616619 w 616619"/>
                    <a:gd name="connsiteY2" fmla="*/ 621814 h 708755"/>
                    <a:gd name="connsiteX3" fmla="*/ 0 w 616619"/>
                    <a:gd name="connsiteY3" fmla="*/ 621814 h 708755"/>
                    <a:gd name="connsiteX4" fmla="*/ 0 w 616619"/>
                    <a:gd name="connsiteY4" fmla="*/ 0 h 708755"/>
                    <a:gd name="connsiteX0" fmla="*/ 0 w 616619"/>
                    <a:gd name="connsiteY0" fmla="*/ 0 h 711984"/>
                    <a:gd name="connsiteX1" fmla="*/ 616619 w 616619"/>
                    <a:gd name="connsiteY1" fmla="*/ 0 h 711984"/>
                    <a:gd name="connsiteX2" fmla="*/ 616619 w 616619"/>
                    <a:gd name="connsiteY2" fmla="*/ 621814 h 711984"/>
                    <a:gd name="connsiteX3" fmla="*/ 0 w 616619"/>
                    <a:gd name="connsiteY3" fmla="*/ 621814 h 711984"/>
                    <a:gd name="connsiteX4" fmla="*/ 0 w 616619"/>
                    <a:gd name="connsiteY4" fmla="*/ 0 h 711984"/>
                    <a:gd name="connsiteX0" fmla="*/ 0 w 616619"/>
                    <a:gd name="connsiteY0" fmla="*/ 0 h 712500"/>
                    <a:gd name="connsiteX1" fmla="*/ 616619 w 616619"/>
                    <a:gd name="connsiteY1" fmla="*/ 0 h 712500"/>
                    <a:gd name="connsiteX2" fmla="*/ 616619 w 616619"/>
                    <a:gd name="connsiteY2" fmla="*/ 621814 h 712500"/>
                    <a:gd name="connsiteX3" fmla="*/ 0 w 616619"/>
                    <a:gd name="connsiteY3" fmla="*/ 621814 h 712500"/>
                    <a:gd name="connsiteX4" fmla="*/ 0 w 616619"/>
                    <a:gd name="connsiteY4" fmla="*/ 0 h 712500"/>
                    <a:gd name="connsiteX0" fmla="*/ 0 w 630030"/>
                    <a:gd name="connsiteY0" fmla="*/ 0 h 712500"/>
                    <a:gd name="connsiteX1" fmla="*/ 630030 w 630030"/>
                    <a:gd name="connsiteY1" fmla="*/ 2440 h 712500"/>
                    <a:gd name="connsiteX2" fmla="*/ 616619 w 630030"/>
                    <a:gd name="connsiteY2" fmla="*/ 621814 h 712500"/>
                    <a:gd name="connsiteX3" fmla="*/ 0 w 630030"/>
                    <a:gd name="connsiteY3" fmla="*/ 621814 h 712500"/>
                    <a:gd name="connsiteX4" fmla="*/ 0 w 630030"/>
                    <a:gd name="connsiteY4" fmla="*/ 0 h 712500"/>
                    <a:gd name="connsiteX0" fmla="*/ 0 w 616619"/>
                    <a:gd name="connsiteY0" fmla="*/ 0 h 712500"/>
                    <a:gd name="connsiteX1" fmla="*/ 583210 w 616619"/>
                    <a:gd name="connsiteY1" fmla="*/ 16091 h 712500"/>
                    <a:gd name="connsiteX2" fmla="*/ 616619 w 616619"/>
                    <a:gd name="connsiteY2" fmla="*/ 621814 h 712500"/>
                    <a:gd name="connsiteX3" fmla="*/ 0 w 616619"/>
                    <a:gd name="connsiteY3" fmla="*/ 621814 h 712500"/>
                    <a:gd name="connsiteX4" fmla="*/ 0 w 616619"/>
                    <a:gd name="connsiteY4" fmla="*/ 0 h 712500"/>
                    <a:gd name="connsiteX0" fmla="*/ 0 w 629296"/>
                    <a:gd name="connsiteY0" fmla="*/ 0 h 712500"/>
                    <a:gd name="connsiteX1" fmla="*/ 629296 w 629296"/>
                    <a:gd name="connsiteY1" fmla="*/ 21703 h 712500"/>
                    <a:gd name="connsiteX2" fmla="*/ 616619 w 629296"/>
                    <a:gd name="connsiteY2" fmla="*/ 621814 h 712500"/>
                    <a:gd name="connsiteX3" fmla="*/ 0 w 629296"/>
                    <a:gd name="connsiteY3" fmla="*/ 621814 h 712500"/>
                    <a:gd name="connsiteX4" fmla="*/ 0 w 629296"/>
                    <a:gd name="connsiteY4" fmla="*/ 0 h 712500"/>
                    <a:gd name="connsiteX0" fmla="*/ 0 w 629296"/>
                    <a:gd name="connsiteY0" fmla="*/ 11210 h 723710"/>
                    <a:gd name="connsiteX1" fmla="*/ 629296 w 629296"/>
                    <a:gd name="connsiteY1" fmla="*/ 32913 h 723710"/>
                    <a:gd name="connsiteX2" fmla="*/ 616619 w 629296"/>
                    <a:gd name="connsiteY2" fmla="*/ 633024 h 723710"/>
                    <a:gd name="connsiteX3" fmla="*/ 0 w 629296"/>
                    <a:gd name="connsiteY3" fmla="*/ 633024 h 723710"/>
                    <a:gd name="connsiteX4" fmla="*/ 0 w 629296"/>
                    <a:gd name="connsiteY4" fmla="*/ 11210 h 723710"/>
                    <a:gd name="connsiteX0" fmla="*/ 0 w 629296"/>
                    <a:gd name="connsiteY0" fmla="*/ 31201 h 743701"/>
                    <a:gd name="connsiteX1" fmla="*/ 629296 w 629296"/>
                    <a:gd name="connsiteY1" fmla="*/ 52904 h 743701"/>
                    <a:gd name="connsiteX2" fmla="*/ 616619 w 629296"/>
                    <a:gd name="connsiteY2" fmla="*/ 653015 h 743701"/>
                    <a:gd name="connsiteX3" fmla="*/ 0 w 629296"/>
                    <a:gd name="connsiteY3" fmla="*/ 653015 h 743701"/>
                    <a:gd name="connsiteX4" fmla="*/ 0 w 629296"/>
                    <a:gd name="connsiteY4" fmla="*/ 31201 h 743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9296" h="743701">
                      <a:moveTo>
                        <a:pt x="0" y="31201"/>
                      </a:moveTo>
                      <a:cubicBezTo>
                        <a:pt x="200260" y="-15942"/>
                        <a:pt x="415878" y="-10414"/>
                        <a:pt x="629296" y="52904"/>
                      </a:cubicBezTo>
                      <a:lnTo>
                        <a:pt x="616619" y="653015"/>
                      </a:lnTo>
                      <a:cubicBezTo>
                        <a:pt x="436182" y="804442"/>
                        <a:pt x="84588" y="739080"/>
                        <a:pt x="0" y="653015"/>
                      </a:cubicBezTo>
                      <a:lnTo>
                        <a:pt x="0" y="31201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84" name="Rettangolo con angoli arrotondati 183">
                  <a:extLst>
                    <a:ext uri="{FF2B5EF4-FFF2-40B4-BE49-F238E27FC236}">
                      <a16:creationId xmlns:a16="http://schemas.microsoft.com/office/drawing/2014/main" id="{61771445-CA11-BE9B-2FA2-A6ED547AFE44}"/>
                    </a:ext>
                  </a:extLst>
                </p:cNvPr>
                <p:cNvSpPr/>
                <p:nvPr/>
              </p:nvSpPr>
              <p:spPr>
                <a:xfrm rot="932484">
                  <a:off x="7878799" y="3516627"/>
                  <a:ext cx="180607" cy="471634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85" name="Rettangolo con angoli arrotondati 184">
                  <a:extLst>
                    <a:ext uri="{FF2B5EF4-FFF2-40B4-BE49-F238E27FC236}">
                      <a16:creationId xmlns:a16="http://schemas.microsoft.com/office/drawing/2014/main" id="{16A77C61-E549-0280-916A-181A70F4D46F}"/>
                    </a:ext>
                  </a:extLst>
                </p:cNvPr>
                <p:cNvSpPr/>
                <p:nvPr/>
              </p:nvSpPr>
              <p:spPr>
                <a:xfrm rot="1190323">
                  <a:off x="8303944" y="3644241"/>
                  <a:ext cx="180607" cy="471634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145" name="Gruppo 144">
                <a:extLst>
                  <a:ext uri="{FF2B5EF4-FFF2-40B4-BE49-F238E27FC236}">
                    <a16:creationId xmlns:a16="http://schemas.microsoft.com/office/drawing/2014/main" id="{D6E21EAE-092B-E056-7C63-3D0634395761}"/>
                  </a:ext>
                </a:extLst>
              </p:cNvPr>
              <p:cNvGrpSpPr/>
              <p:nvPr/>
            </p:nvGrpSpPr>
            <p:grpSpPr>
              <a:xfrm>
                <a:off x="8041251" y="2928707"/>
                <a:ext cx="1512717" cy="787636"/>
                <a:chOff x="8041251" y="3114001"/>
                <a:chExt cx="1453281" cy="798986"/>
              </a:xfrm>
            </p:grpSpPr>
            <p:grpSp>
              <p:nvGrpSpPr>
                <p:cNvPr id="175" name="Gruppo 174">
                  <a:extLst>
                    <a:ext uri="{FF2B5EF4-FFF2-40B4-BE49-F238E27FC236}">
                      <a16:creationId xmlns:a16="http://schemas.microsoft.com/office/drawing/2014/main" id="{2BC7D0F1-C030-8D0C-58A8-1398313C2C89}"/>
                    </a:ext>
                  </a:extLst>
                </p:cNvPr>
                <p:cNvGrpSpPr/>
                <p:nvPr/>
              </p:nvGrpSpPr>
              <p:grpSpPr>
                <a:xfrm>
                  <a:off x="8041251" y="3281209"/>
                  <a:ext cx="480577" cy="631778"/>
                  <a:chOff x="8017161" y="3295527"/>
                  <a:chExt cx="480577" cy="631778"/>
                </a:xfrm>
              </p:grpSpPr>
              <p:sp>
                <p:nvSpPr>
                  <p:cNvPr id="180" name="Trapezio 49">
                    <a:extLst>
                      <a:ext uri="{FF2B5EF4-FFF2-40B4-BE49-F238E27FC236}">
                        <a16:creationId xmlns:a16="http://schemas.microsoft.com/office/drawing/2014/main" id="{2E55E358-62A8-E5CC-F4D6-8CF6F1A8CFC9}"/>
                      </a:ext>
                    </a:extLst>
                  </p:cNvPr>
                  <p:cNvSpPr/>
                  <p:nvPr/>
                </p:nvSpPr>
                <p:spPr>
                  <a:xfrm rot="11738135">
                    <a:off x="8017161" y="3295527"/>
                    <a:ext cx="480577" cy="468662"/>
                  </a:xfrm>
                  <a:custGeom>
                    <a:avLst/>
                    <a:gdLst>
                      <a:gd name="connsiteX0" fmla="*/ 0 w 321145"/>
                      <a:gd name="connsiteY0" fmla="*/ 361419 h 361419"/>
                      <a:gd name="connsiteX1" fmla="*/ 80286 w 321145"/>
                      <a:gd name="connsiteY1" fmla="*/ 0 h 361419"/>
                      <a:gd name="connsiteX2" fmla="*/ 240859 w 321145"/>
                      <a:gd name="connsiteY2" fmla="*/ 0 h 361419"/>
                      <a:gd name="connsiteX3" fmla="*/ 321145 w 321145"/>
                      <a:gd name="connsiteY3" fmla="*/ 361419 h 361419"/>
                      <a:gd name="connsiteX4" fmla="*/ 0 w 321145"/>
                      <a:gd name="connsiteY4" fmla="*/ 361419 h 361419"/>
                      <a:gd name="connsiteX0" fmla="*/ 0 w 321145"/>
                      <a:gd name="connsiteY0" fmla="*/ 361419 h 412763"/>
                      <a:gd name="connsiteX1" fmla="*/ 80286 w 321145"/>
                      <a:gd name="connsiteY1" fmla="*/ 0 h 412763"/>
                      <a:gd name="connsiteX2" fmla="*/ 240859 w 321145"/>
                      <a:gd name="connsiteY2" fmla="*/ 0 h 412763"/>
                      <a:gd name="connsiteX3" fmla="*/ 321145 w 321145"/>
                      <a:gd name="connsiteY3" fmla="*/ 361419 h 412763"/>
                      <a:gd name="connsiteX4" fmla="*/ 0 w 321145"/>
                      <a:gd name="connsiteY4" fmla="*/ 361419 h 41276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81953"/>
                      <a:gd name="connsiteY0" fmla="*/ 302475 h 416714"/>
                      <a:gd name="connsiteX1" fmla="*/ 141094 w 381953"/>
                      <a:gd name="connsiteY1" fmla="*/ 0 h 416714"/>
                      <a:gd name="connsiteX2" fmla="*/ 301667 w 381953"/>
                      <a:gd name="connsiteY2" fmla="*/ 0 h 416714"/>
                      <a:gd name="connsiteX3" fmla="*/ 381953 w 381953"/>
                      <a:gd name="connsiteY3" fmla="*/ 361419 h 416714"/>
                      <a:gd name="connsiteX4" fmla="*/ 0 w 381953"/>
                      <a:gd name="connsiteY4" fmla="*/ 302475 h 416714"/>
                      <a:gd name="connsiteX0" fmla="*/ 0 w 433414"/>
                      <a:gd name="connsiteY0" fmla="*/ 302475 h 404427"/>
                      <a:gd name="connsiteX1" fmla="*/ 141094 w 433414"/>
                      <a:gd name="connsiteY1" fmla="*/ 0 h 404427"/>
                      <a:gd name="connsiteX2" fmla="*/ 301667 w 433414"/>
                      <a:gd name="connsiteY2" fmla="*/ 0 h 404427"/>
                      <a:gd name="connsiteX3" fmla="*/ 433414 w 433414"/>
                      <a:gd name="connsiteY3" fmla="*/ 342175 h 404427"/>
                      <a:gd name="connsiteX4" fmla="*/ 0 w 433414"/>
                      <a:gd name="connsiteY4" fmla="*/ 302475 h 404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3414" h="404427">
                        <a:moveTo>
                          <a:pt x="0" y="302475"/>
                        </a:moveTo>
                        <a:cubicBezTo>
                          <a:pt x="179855" y="208788"/>
                          <a:pt x="209883" y="258317"/>
                          <a:pt x="141094" y="0"/>
                        </a:cubicBezTo>
                        <a:lnTo>
                          <a:pt x="301667" y="0"/>
                        </a:lnTo>
                        <a:cubicBezTo>
                          <a:pt x="328429" y="120473"/>
                          <a:pt x="302166" y="187642"/>
                          <a:pt x="433414" y="342175"/>
                        </a:cubicBezTo>
                        <a:cubicBezTo>
                          <a:pt x="335043" y="441031"/>
                          <a:pt x="101399" y="418000"/>
                          <a:pt x="0" y="302475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81" name="Ovale 180">
                    <a:extLst>
                      <a:ext uri="{FF2B5EF4-FFF2-40B4-BE49-F238E27FC236}">
                        <a16:creationId xmlns:a16="http://schemas.microsoft.com/office/drawing/2014/main" id="{38342E5E-F7A6-2F96-ECC3-D7511B6A32AC}"/>
                      </a:ext>
                    </a:extLst>
                  </p:cNvPr>
                  <p:cNvSpPr/>
                  <p:nvPr/>
                </p:nvSpPr>
                <p:spPr>
                  <a:xfrm>
                    <a:off x="8030019" y="3658676"/>
                    <a:ext cx="268224" cy="268629"/>
                  </a:xfrm>
                  <a:prstGeom prst="ellipse">
                    <a:avLst/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grpSp>
              <p:nvGrpSpPr>
                <p:cNvPr id="176" name="Gruppo 175">
                  <a:extLst>
                    <a:ext uri="{FF2B5EF4-FFF2-40B4-BE49-F238E27FC236}">
                      <a16:creationId xmlns:a16="http://schemas.microsoft.com/office/drawing/2014/main" id="{0351E853-DC24-66F7-9BF1-4CC1ADCE2FEC}"/>
                    </a:ext>
                  </a:extLst>
                </p:cNvPr>
                <p:cNvGrpSpPr/>
                <p:nvPr/>
              </p:nvGrpSpPr>
              <p:grpSpPr>
                <a:xfrm>
                  <a:off x="8992065" y="3239791"/>
                  <a:ext cx="502467" cy="641469"/>
                  <a:chOff x="8992065" y="3239791"/>
                  <a:chExt cx="502467" cy="641469"/>
                </a:xfrm>
              </p:grpSpPr>
              <p:sp>
                <p:nvSpPr>
                  <p:cNvPr id="178" name="Trapezio 49">
                    <a:extLst>
                      <a:ext uri="{FF2B5EF4-FFF2-40B4-BE49-F238E27FC236}">
                        <a16:creationId xmlns:a16="http://schemas.microsoft.com/office/drawing/2014/main" id="{0C8D3A5B-5458-5C1D-02F7-8B70C7BDF523}"/>
                      </a:ext>
                    </a:extLst>
                  </p:cNvPr>
                  <p:cNvSpPr/>
                  <p:nvPr/>
                </p:nvSpPr>
                <p:spPr>
                  <a:xfrm rot="9729401" flipH="1">
                    <a:off x="8992065" y="3239791"/>
                    <a:ext cx="502467" cy="507508"/>
                  </a:xfrm>
                  <a:custGeom>
                    <a:avLst/>
                    <a:gdLst>
                      <a:gd name="connsiteX0" fmla="*/ 0 w 321145"/>
                      <a:gd name="connsiteY0" fmla="*/ 361419 h 361419"/>
                      <a:gd name="connsiteX1" fmla="*/ 80286 w 321145"/>
                      <a:gd name="connsiteY1" fmla="*/ 0 h 361419"/>
                      <a:gd name="connsiteX2" fmla="*/ 240859 w 321145"/>
                      <a:gd name="connsiteY2" fmla="*/ 0 h 361419"/>
                      <a:gd name="connsiteX3" fmla="*/ 321145 w 321145"/>
                      <a:gd name="connsiteY3" fmla="*/ 361419 h 361419"/>
                      <a:gd name="connsiteX4" fmla="*/ 0 w 321145"/>
                      <a:gd name="connsiteY4" fmla="*/ 361419 h 361419"/>
                      <a:gd name="connsiteX0" fmla="*/ 0 w 321145"/>
                      <a:gd name="connsiteY0" fmla="*/ 361419 h 412763"/>
                      <a:gd name="connsiteX1" fmla="*/ 80286 w 321145"/>
                      <a:gd name="connsiteY1" fmla="*/ 0 h 412763"/>
                      <a:gd name="connsiteX2" fmla="*/ 240859 w 321145"/>
                      <a:gd name="connsiteY2" fmla="*/ 0 h 412763"/>
                      <a:gd name="connsiteX3" fmla="*/ 321145 w 321145"/>
                      <a:gd name="connsiteY3" fmla="*/ 361419 h 412763"/>
                      <a:gd name="connsiteX4" fmla="*/ 0 w 321145"/>
                      <a:gd name="connsiteY4" fmla="*/ 361419 h 41276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21145"/>
                      <a:gd name="connsiteY0" fmla="*/ 361419 h 441933"/>
                      <a:gd name="connsiteX1" fmla="*/ 80286 w 321145"/>
                      <a:gd name="connsiteY1" fmla="*/ 0 h 441933"/>
                      <a:gd name="connsiteX2" fmla="*/ 240859 w 321145"/>
                      <a:gd name="connsiteY2" fmla="*/ 0 h 441933"/>
                      <a:gd name="connsiteX3" fmla="*/ 321145 w 321145"/>
                      <a:gd name="connsiteY3" fmla="*/ 361419 h 441933"/>
                      <a:gd name="connsiteX4" fmla="*/ 0 w 321145"/>
                      <a:gd name="connsiteY4" fmla="*/ 361419 h 441933"/>
                      <a:gd name="connsiteX0" fmla="*/ 0 w 381953"/>
                      <a:gd name="connsiteY0" fmla="*/ 302475 h 416714"/>
                      <a:gd name="connsiteX1" fmla="*/ 141094 w 381953"/>
                      <a:gd name="connsiteY1" fmla="*/ 0 h 416714"/>
                      <a:gd name="connsiteX2" fmla="*/ 301667 w 381953"/>
                      <a:gd name="connsiteY2" fmla="*/ 0 h 416714"/>
                      <a:gd name="connsiteX3" fmla="*/ 381953 w 381953"/>
                      <a:gd name="connsiteY3" fmla="*/ 361419 h 416714"/>
                      <a:gd name="connsiteX4" fmla="*/ 0 w 381953"/>
                      <a:gd name="connsiteY4" fmla="*/ 302475 h 416714"/>
                      <a:gd name="connsiteX0" fmla="*/ 0 w 433414"/>
                      <a:gd name="connsiteY0" fmla="*/ 302475 h 404427"/>
                      <a:gd name="connsiteX1" fmla="*/ 141094 w 433414"/>
                      <a:gd name="connsiteY1" fmla="*/ 0 h 404427"/>
                      <a:gd name="connsiteX2" fmla="*/ 301667 w 433414"/>
                      <a:gd name="connsiteY2" fmla="*/ 0 h 404427"/>
                      <a:gd name="connsiteX3" fmla="*/ 433414 w 433414"/>
                      <a:gd name="connsiteY3" fmla="*/ 342175 h 404427"/>
                      <a:gd name="connsiteX4" fmla="*/ 0 w 433414"/>
                      <a:gd name="connsiteY4" fmla="*/ 302475 h 404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3414" h="404427">
                        <a:moveTo>
                          <a:pt x="0" y="302475"/>
                        </a:moveTo>
                        <a:cubicBezTo>
                          <a:pt x="179855" y="208788"/>
                          <a:pt x="209883" y="258317"/>
                          <a:pt x="141094" y="0"/>
                        </a:cubicBezTo>
                        <a:lnTo>
                          <a:pt x="301667" y="0"/>
                        </a:lnTo>
                        <a:cubicBezTo>
                          <a:pt x="328429" y="120473"/>
                          <a:pt x="302166" y="187642"/>
                          <a:pt x="433414" y="342175"/>
                        </a:cubicBezTo>
                        <a:cubicBezTo>
                          <a:pt x="335043" y="441031"/>
                          <a:pt x="101399" y="418000"/>
                          <a:pt x="0" y="302475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79" name="Ovale 178">
                    <a:extLst>
                      <a:ext uri="{FF2B5EF4-FFF2-40B4-BE49-F238E27FC236}">
                        <a16:creationId xmlns:a16="http://schemas.microsoft.com/office/drawing/2014/main" id="{F1FC2143-9CCA-E363-DAD2-DF4F110AB0A3}"/>
                      </a:ext>
                    </a:extLst>
                  </p:cNvPr>
                  <p:cNvSpPr/>
                  <p:nvPr/>
                </p:nvSpPr>
                <p:spPr>
                  <a:xfrm>
                    <a:off x="9207716" y="3612631"/>
                    <a:ext cx="268224" cy="268629"/>
                  </a:xfrm>
                  <a:prstGeom prst="ellipse">
                    <a:avLst/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177" name="Esagono 45">
                  <a:extLst>
                    <a:ext uri="{FF2B5EF4-FFF2-40B4-BE49-F238E27FC236}">
                      <a16:creationId xmlns:a16="http://schemas.microsoft.com/office/drawing/2014/main" id="{127089E1-835F-421C-FC35-80542EEF9BA1}"/>
                    </a:ext>
                  </a:extLst>
                </p:cNvPr>
                <p:cNvSpPr/>
                <p:nvPr/>
              </p:nvSpPr>
              <p:spPr>
                <a:xfrm>
                  <a:off x="8240379" y="3114001"/>
                  <a:ext cx="997854" cy="678990"/>
                </a:xfrm>
                <a:custGeom>
                  <a:avLst/>
                  <a:gdLst>
                    <a:gd name="connsiteX0" fmla="*/ 0 w 880368"/>
                    <a:gd name="connsiteY0" fmla="*/ 414515 h 829030"/>
                    <a:gd name="connsiteX1" fmla="*/ 207258 w 880368"/>
                    <a:gd name="connsiteY1" fmla="*/ 0 h 829030"/>
                    <a:gd name="connsiteX2" fmla="*/ 673111 w 880368"/>
                    <a:gd name="connsiteY2" fmla="*/ 0 h 829030"/>
                    <a:gd name="connsiteX3" fmla="*/ 880368 w 880368"/>
                    <a:gd name="connsiteY3" fmla="*/ 414515 h 829030"/>
                    <a:gd name="connsiteX4" fmla="*/ 673111 w 880368"/>
                    <a:gd name="connsiteY4" fmla="*/ 829030 h 829030"/>
                    <a:gd name="connsiteX5" fmla="*/ 207258 w 880368"/>
                    <a:gd name="connsiteY5" fmla="*/ 829030 h 829030"/>
                    <a:gd name="connsiteX6" fmla="*/ 0 w 880368"/>
                    <a:gd name="connsiteY6" fmla="*/ 414515 h 829030"/>
                    <a:gd name="connsiteX0" fmla="*/ 0 w 886471"/>
                    <a:gd name="connsiteY0" fmla="*/ 414515 h 829030"/>
                    <a:gd name="connsiteX1" fmla="*/ 207258 w 886471"/>
                    <a:gd name="connsiteY1" fmla="*/ 0 h 829030"/>
                    <a:gd name="connsiteX2" fmla="*/ 886471 w 886471"/>
                    <a:gd name="connsiteY2" fmla="*/ 251460 h 829030"/>
                    <a:gd name="connsiteX3" fmla="*/ 880368 w 886471"/>
                    <a:gd name="connsiteY3" fmla="*/ 414515 h 829030"/>
                    <a:gd name="connsiteX4" fmla="*/ 673111 w 886471"/>
                    <a:gd name="connsiteY4" fmla="*/ 829030 h 829030"/>
                    <a:gd name="connsiteX5" fmla="*/ 207258 w 886471"/>
                    <a:gd name="connsiteY5" fmla="*/ 829030 h 829030"/>
                    <a:gd name="connsiteX6" fmla="*/ 0 w 886471"/>
                    <a:gd name="connsiteY6" fmla="*/ 414515 h 829030"/>
                    <a:gd name="connsiteX0" fmla="*/ 0 w 886471"/>
                    <a:gd name="connsiteY0" fmla="*/ 163055 h 577570"/>
                    <a:gd name="connsiteX1" fmla="*/ 9138 w 886471"/>
                    <a:gd name="connsiteY1" fmla="*/ 15240 h 577570"/>
                    <a:gd name="connsiteX2" fmla="*/ 886471 w 886471"/>
                    <a:gd name="connsiteY2" fmla="*/ 0 h 577570"/>
                    <a:gd name="connsiteX3" fmla="*/ 880368 w 886471"/>
                    <a:gd name="connsiteY3" fmla="*/ 163055 h 577570"/>
                    <a:gd name="connsiteX4" fmla="*/ 673111 w 886471"/>
                    <a:gd name="connsiteY4" fmla="*/ 577570 h 577570"/>
                    <a:gd name="connsiteX5" fmla="*/ 207258 w 886471"/>
                    <a:gd name="connsiteY5" fmla="*/ 577570 h 577570"/>
                    <a:gd name="connsiteX6" fmla="*/ 0 w 886471"/>
                    <a:gd name="connsiteY6" fmla="*/ 163055 h 577570"/>
                    <a:gd name="connsiteX0" fmla="*/ 0 w 886471"/>
                    <a:gd name="connsiteY0" fmla="*/ 163055 h 585190"/>
                    <a:gd name="connsiteX1" fmla="*/ 9138 w 886471"/>
                    <a:gd name="connsiteY1" fmla="*/ 15240 h 585190"/>
                    <a:gd name="connsiteX2" fmla="*/ 886471 w 886471"/>
                    <a:gd name="connsiteY2" fmla="*/ 0 h 585190"/>
                    <a:gd name="connsiteX3" fmla="*/ 880368 w 886471"/>
                    <a:gd name="connsiteY3" fmla="*/ 163055 h 585190"/>
                    <a:gd name="connsiteX4" fmla="*/ 673111 w 886471"/>
                    <a:gd name="connsiteY4" fmla="*/ 577570 h 585190"/>
                    <a:gd name="connsiteX5" fmla="*/ 367278 w 886471"/>
                    <a:gd name="connsiteY5" fmla="*/ 585190 h 585190"/>
                    <a:gd name="connsiteX6" fmla="*/ 0 w 886471"/>
                    <a:gd name="connsiteY6" fmla="*/ 163055 h 585190"/>
                    <a:gd name="connsiteX0" fmla="*/ 0 w 886471"/>
                    <a:gd name="connsiteY0" fmla="*/ 163055 h 585190"/>
                    <a:gd name="connsiteX1" fmla="*/ 9138 w 886471"/>
                    <a:gd name="connsiteY1" fmla="*/ 15240 h 585190"/>
                    <a:gd name="connsiteX2" fmla="*/ 886471 w 886471"/>
                    <a:gd name="connsiteY2" fmla="*/ 0 h 585190"/>
                    <a:gd name="connsiteX3" fmla="*/ 880368 w 886471"/>
                    <a:gd name="connsiteY3" fmla="*/ 163055 h 585190"/>
                    <a:gd name="connsiteX4" fmla="*/ 528331 w 886471"/>
                    <a:gd name="connsiteY4" fmla="*/ 585190 h 585190"/>
                    <a:gd name="connsiteX5" fmla="*/ 367278 w 886471"/>
                    <a:gd name="connsiteY5" fmla="*/ 585190 h 585190"/>
                    <a:gd name="connsiteX6" fmla="*/ 0 w 886471"/>
                    <a:gd name="connsiteY6" fmla="*/ 163055 h 585190"/>
                    <a:gd name="connsiteX0" fmla="*/ 0 w 886471"/>
                    <a:gd name="connsiteY0" fmla="*/ 163055 h 585190"/>
                    <a:gd name="connsiteX1" fmla="*/ 9138 w 886471"/>
                    <a:gd name="connsiteY1" fmla="*/ 15240 h 585190"/>
                    <a:gd name="connsiteX2" fmla="*/ 886471 w 886471"/>
                    <a:gd name="connsiteY2" fmla="*/ 0 h 585190"/>
                    <a:gd name="connsiteX3" fmla="*/ 880368 w 886471"/>
                    <a:gd name="connsiteY3" fmla="*/ 163055 h 585190"/>
                    <a:gd name="connsiteX4" fmla="*/ 528331 w 886471"/>
                    <a:gd name="connsiteY4" fmla="*/ 585190 h 585190"/>
                    <a:gd name="connsiteX5" fmla="*/ 367278 w 886471"/>
                    <a:gd name="connsiteY5" fmla="*/ 585190 h 585190"/>
                    <a:gd name="connsiteX6" fmla="*/ 0 w 886471"/>
                    <a:gd name="connsiteY6" fmla="*/ 163055 h 585190"/>
                    <a:gd name="connsiteX0" fmla="*/ 0 w 886471"/>
                    <a:gd name="connsiteY0" fmla="*/ 163055 h 585190"/>
                    <a:gd name="connsiteX1" fmla="*/ 9138 w 886471"/>
                    <a:gd name="connsiteY1" fmla="*/ 15240 h 585190"/>
                    <a:gd name="connsiteX2" fmla="*/ 886471 w 886471"/>
                    <a:gd name="connsiteY2" fmla="*/ 0 h 585190"/>
                    <a:gd name="connsiteX3" fmla="*/ 880368 w 886471"/>
                    <a:gd name="connsiteY3" fmla="*/ 163055 h 585190"/>
                    <a:gd name="connsiteX4" fmla="*/ 528331 w 886471"/>
                    <a:gd name="connsiteY4" fmla="*/ 585190 h 585190"/>
                    <a:gd name="connsiteX5" fmla="*/ 367278 w 886471"/>
                    <a:gd name="connsiteY5" fmla="*/ 585190 h 585190"/>
                    <a:gd name="connsiteX6" fmla="*/ 0 w 886471"/>
                    <a:gd name="connsiteY6" fmla="*/ 163055 h 585190"/>
                    <a:gd name="connsiteX0" fmla="*/ 0 w 886471"/>
                    <a:gd name="connsiteY0" fmla="*/ 163055 h 585190"/>
                    <a:gd name="connsiteX1" fmla="*/ 9138 w 886471"/>
                    <a:gd name="connsiteY1" fmla="*/ 15240 h 585190"/>
                    <a:gd name="connsiteX2" fmla="*/ 886471 w 886471"/>
                    <a:gd name="connsiteY2" fmla="*/ 0 h 585190"/>
                    <a:gd name="connsiteX3" fmla="*/ 880368 w 886471"/>
                    <a:gd name="connsiteY3" fmla="*/ 163055 h 585190"/>
                    <a:gd name="connsiteX4" fmla="*/ 528331 w 886471"/>
                    <a:gd name="connsiteY4" fmla="*/ 585190 h 585190"/>
                    <a:gd name="connsiteX5" fmla="*/ 367278 w 886471"/>
                    <a:gd name="connsiteY5" fmla="*/ 585190 h 585190"/>
                    <a:gd name="connsiteX6" fmla="*/ 0 w 886471"/>
                    <a:gd name="connsiteY6" fmla="*/ 163055 h 585190"/>
                    <a:gd name="connsiteX0" fmla="*/ 0 w 886471"/>
                    <a:gd name="connsiteY0" fmla="*/ 163055 h 585190"/>
                    <a:gd name="connsiteX1" fmla="*/ 9138 w 886471"/>
                    <a:gd name="connsiteY1" fmla="*/ 15240 h 585190"/>
                    <a:gd name="connsiteX2" fmla="*/ 886471 w 886471"/>
                    <a:gd name="connsiteY2" fmla="*/ 0 h 585190"/>
                    <a:gd name="connsiteX3" fmla="*/ 880368 w 886471"/>
                    <a:gd name="connsiteY3" fmla="*/ 163055 h 585190"/>
                    <a:gd name="connsiteX4" fmla="*/ 528331 w 886471"/>
                    <a:gd name="connsiteY4" fmla="*/ 585190 h 585190"/>
                    <a:gd name="connsiteX5" fmla="*/ 367278 w 886471"/>
                    <a:gd name="connsiteY5" fmla="*/ 585190 h 585190"/>
                    <a:gd name="connsiteX6" fmla="*/ 0 w 886471"/>
                    <a:gd name="connsiteY6" fmla="*/ 163055 h 585190"/>
                    <a:gd name="connsiteX0" fmla="*/ 0 w 886471"/>
                    <a:gd name="connsiteY0" fmla="*/ 163055 h 585190"/>
                    <a:gd name="connsiteX1" fmla="*/ 9138 w 886471"/>
                    <a:gd name="connsiteY1" fmla="*/ 15240 h 585190"/>
                    <a:gd name="connsiteX2" fmla="*/ 886471 w 886471"/>
                    <a:gd name="connsiteY2" fmla="*/ 0 h 585190"/>
                    <a:gd name="connsiteX3" fmla="*/ 880368 w 886471"/>
                    <a:gd name="connsiteY3" fmla="*/ 163055 h 585190"/>
                    <a:gd name="connsiteX4" fmla="*/ 528331 w 886471"/>
                    <a:gd name="connsiteY4" fmla="*/ 585190 h 585190"/>
                    <a:gd name="connsiteX5" fmla="*/ 367278 w 886471"/>
                    <a:gd name="connsiteY5" fmla="*/ 585190 h 585190"/>
                    <a:gd name="connsiteX6" fmla="*/ 0 w 886471"/>
                    <a:gd name="connsiteY6" fmla="*/ 163055 h 585190"/>
                    <a:gd name="connsiteX0" fmla="*/ 0 w 886471"/>
                    <a:gd name="connsiteY0" fmla="*/ 163055 h 585190"/>
                    <a:gd name="connsiteX1" fmla="*/ 9138 w 886471"/>
                    <a:gd name="connsiteY1" fmla="*/ 15240 h 585190"/>
                    <a:gd name="connsiteX2" fmla="*/ 886471 w 886471"/>
                    <a:gd name="connsiteY2" fmla="*/ 0 h 585190"/>
                    <a:gd name="connsiteX3" fmla="*/ 880368 w 886471"/>
                    <a:gd name="connsiteY3" fmla="*/ 163055 h 585190"/>
                    <a:gd name="connsiteX4" fmla="*/ 528331 w 886471"/>
                    <a:gd name="connsiteY4" fmla="*/ 585190 h 585190"/>
                    <a:gd name="connsiteX5" fmla="*/ 367278 w 886471"/>
                    <a:gd name="connsiteY5" fmla="*/ 585190 h 585190"/>
                    <a:gd name="connsiteX6" fmla="*/ 0 w 886471"/>
                    <a:gd name="connsiteY6" fmla="*/ 163055 h 585190"/>
                    <a:gd name="connsiteX0" fmla="*/ 0 w 886471"/>
                    <a:gd name="connsiteY0" fmla="*/ 163055 h 585190"/>
                    <a:gd name="connsiteX1" fmla="*/ 9138 w 886471"/>
                    <a:gd name="connsiteY1" fmla="*/ 15240 h 585190"/>
                    <a:gd name="connsiteX2" fmla="*/ 886471 w 886471"/>
                    <a:gd name="connsiteY2" fmla="*/ 0 h 585190"/>
                    <a:gd name="connsiteX3" fmla="*/ 880368 w 886471"/>
                    <a:gd name="connsiteY3" fmla="*/ 163055 h 585190"/>
                    <a:gd name="connsiteX4" fmla="*/ 528331 w 886471"/>
                    <a:gd name="connsiteY4" fmla="*/ 585190 h 585190"/>
                    <a:gd name="connsiteX5" fmla="*/ 367278 w 886471"/>
                    <a:gd name="connsiteY5" fmla="*/ 585190 h 585190"/>
                    <a:gd name="connsiteX6" fmla="*/ 0 w 886471"/>
                    <a:gd name="connsiteY6" fmla="*/ 163055 h 585190"/>
                    <a:gd name="connsiteX0" fmla="*/ 0 w 886471"/>
                    <a:gd name="connsiteY0" fmla="*/ 163055 h 585190"/>
                    <a:gd name="connsiteX1" fmla="*/ 9138 w 886471"/>
                    <a:gd name="connsiteY1" fmla="*/ 15240 h 585190"/>
                    <a:gd name="connsiteX2" fmla="*/ 886471 w 886471"/>
                    <a:gd name="connsiteY2" fmla="*/ 0 h 585190"/>
                    <a:gd name="connsiteX3" fmla="*/ 880368 w 886471"/>
                    <a:gd name="connsiteY3" fmla="*/ 163055 h 585190"/>
                    <a:gd name="connsiteX4" fmla="*/ 528331 w 886471"/>
                    <a:gd name="connsiteY4" fmla="*/ 585190 h 585190"/>
                    <a:gd name="connsiteX5" fmla="*/ 367278 w 886471"/>
                    <a:gd name="connsiteY5" fmla="*/ 585190 h 585190"/>
                    <a:gd name="connsiteX6" fmla="*/ 0 w 886471"/>
                    <a:gd name="connsiteY6" fmla="*/ 163055 h 585190"/>
                    <a:gd name="connsiteX0" fmla="*/ 0 w 886471"/>
                    <a:gd name="connsiteY0" fmla="*/ 163055 h 585190"/>
                    <a:gd name="connsiteX1" fmla="*/ 9138 w 886471"/>
                    <a:gd name="connsiteY1" fmla="*/ 15240 h 585190"/>
                    <a:gd name="connsiteX2" fmla="*/ 886471 w 886471"/>
                    <a:gd name="connsiteY2" fmla="*/ 0 h 585190"/>
                    <a:gd name="connsiteX3" fmla="*/ 880368 w 886471"/>
                    <a:gd name="connsiteY3" fmla="*/ 163055 h 585190"/>
                    <a:gd name="connsiteX4" fmla="*/ 528331 w 886471"/>
                    <a:gd name="connsiteY4" fmla="*/ 585190 h 585190"/>
                    <a:gd name="connsiteX5" fmla="*/ 367278 w 886471"/>
                    <a:gd name="connsiteY5" fmla="*/ 585190 h 585190"/>
                    <a:gd name="connsiteX6" fmla="*/ 0 w 886471"/>
                    <a:gd name="connsiteY6" fmla="*/ 163055 h 585190"/>
                    <a:gd name="connsiteX0" fmla="*/ 0 w 886471"/>
                    <a:gd name="connsiteY0" fmla="*/ 163055 h 585190"/>
                    <a:gd name="connsiteX1" fmla="*/ 9138 w 886471"/>
                    <a:gd name="connsiteY1" fmla="*/ 15240 h 585190"/>
                    <a:gd name="connsiteX2" fmla="*/ 886471 w 886471"/>
                    <a:gd name="connsiteY2" fmla="*/ 0 h 585190"/>
                    <a:gd name="connsiteX3" fmla="*/ 880368 w 886471"/>
                    <a:gd name="connsiteY3" fmla="*/ 163055 h 585190"/>
                    <a:gd name="connsiteX4" fmla="*/ 528331 w 886471"/>
                    <a:gd name="connsiteY4" fmla="*/ 585190 h 585190"/>
                    <a:gd name="connsiteX5" fmla="*/ 367278 w 886471"/>
                    <a:gd name="connsiteY5" fmla="*/ 585190 h 585190"/>
                    <a:gd name="connsiteX6" fmla="*/ 0 w 886471"/>
                    <a:gd name="connsiteY6" fmla="*/ 163055 h 585190"/>
                    <a:gd name="connsiteX0" fmla="*/ 0 w 886471"/>
                    <a:gd name="connsiteY0" fmla="*/ 163055 h 585190"/>
                    <a:gd name="connsiteX1" fmla="*/ 9138 w 886471"/>
                    <a:gd name="connsiteY1" fmla="*/ 15240 h 585190"/>
                    <a:gd name="connsiteX2" fmla="*/ 886471 w 886471"/>
                    <a:gd name="connsiteY2" fmla="*/ 0 h 585190"/>
                    <a:gd name="connsiteX3" fmla="*/ 880368 w 886471"/>
                    <a:gd name="connsiteY3" fmla="*/ 163055 h 585190"/>
                    <a:gd name="connsiteX4" fmla="*/ 528331 w 886471"/>
                    <a:gd name="connsiteY4" fmla="*/ 585190 h 585190"/>
                    <a:gd name="connsiteX5" fmla="*/ 367278 w 886471"/>
                    <a:gd name="connsiteY5" fmla="*/ 585190 h 585190"/>
                    <a:gd name="connsiteX6" fmla="*/ 0 w 886471"/>
                    <a:gd name="connsiteY6" fmla="*/ 163055 h 585190"/>
                    <a:gd name="connsiteX0" fmla="*/ 0 w 886471"/>
                    <a:gd name="connsiteY0" fmla="*/ 163055 h 585190"/>
                    <a:gd name="connsiteX1" fmla="*/ 9138 w 886471"/>
                    <a:gd name="connsiteY1" fmla="*/ 15240 h 585190"/>
                    <a:gd name="connsiteX2" fmla="*/ 886471 w 886471"/>
                    <a:gd name="connsiteY2" fmla="*/ 0 h 585190"/>
                    <a:gd name="connsiteX3" fmla="*/ 880368 w 886471"/>
                    <a:gd name="connsiteY3" fmla="*/ 163055 h 585190"/>
                    <a:gd name="connsiteX4" fmla="*/ 528331 w 886471"/>
                    <a:gd name="connsiteY4" fmla="*/ 585190 h 585190"/>
                    <a:gd name="connsiteX5" fmla="*/ 367278 w 886471"/>
                    <a:gd name="connsiteY5" fmla="*/ 585190 h 585190"/>
                    <a:gd name="connsiteX6" fmla="*/ 0 w 886471"/>
                    <a:gd name="connsiteY6" fmla="*/ 163055 h 585190"/>
                    <a:gd name="connsiteX0" fmla="*/ 0 w 886471"/>
                    <a:gd name="connsiteY0" fmla="*/ 163055 h 585190"/>
                    <a:gd name="connsiteX1" fmla="*/ 9138 w 886471"/>
                    <a:gd name="connsiteY1" fmla="*/ 15240 h 585190"/>
                    <a:gd name="connsiteX2" fmla="*/ 886471 w 886471"/>
                    <a:gd name="connsiteY2" fmla="*/ 0 h 585190"/>
                    <a:gd name="connsiteX3" fmla="*/ 880368 w 886471"/>
                    <a:gd name="connsiteY3" fmla="*/ 163055 h 585190"/>
                    <a:gd name="connsiteX4" fmla="*/ 528331 w 886471"/>
                    <a:gd name="connsiteY4" fmla="*/ 585190 h 585190"/>
                    <a:gd name="connsiteX5" fmla="*/ 367278 w 886471"/>
                    <a:gd name="connsiteY5" fmla="*/ 585190 h 585190"/>
                    <a:gd name="connsiteX6" fmla="*/ 0 w 886471"/>
                    <a:gd name="connsiteY6" fmla="*/ 163055 h 585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86471" h="585190">
                      <a:moveTo>
                        <a:pt x="0" y="163055"/>
                      </a:moveTo>
                      <a:lnTo>
                        <a:pt x="9138" y="15240"/>
                      </a:lnTo>
                      <a:cubicBezTo>
                        <a:pt x="435102" y="157347"/>
                        <a:pt x="487211" y="181705"/>
                        <a:pt x="886471" y="0"/>
                      </a:cubicBezTo>
                      <a:lnTo>
                        <a:pt x="880368" y="163055"/>
                      </a:lnTo>
                      <a:cubicBezTo>
                        <a:pt x="621142" y="287485"/>
                        <a:pt x="564689" y="300388"/>
                        <a:pt x="528331" y="585190"/>
                      </a:cubicBezTo>
                      <a:lnTo>
                        <a:pt x="367278" y="585190"/>
                      </a:lnTo>
                      <a:cubicBezTo>
                        <a:pt x="293336" y="421618"/>
                        <a:pt x="364310" y="330077"/>
                        <a:pt x="0" y="16305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146" name="Rettangolo con angoli arrotondati 145">
                <a:extLst>
                  <a:ext uri="{FF2B5EF4-FFF2-40B4-BE49-F238E27FC236}">
                    <a16:creationId xmlns:a16="http://schemas.microsoft.com/office/drawing/2014/main" id="{751D63FD-17E7-0428-1A43-66D21381A7AA}"/>
                  </a:ext>
                </a:extLst>
              </p:cNvPr>
              <p:cNvSpPr/>
              <p:nvPr/>
            </p:nvSpPr>
            <p:spPr>
              <a:xfrm rot="219375">
                <a:off x="9441768" y="3377001"/>
                <a:ext cx="187993" cy="4649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47" name="Figura a mano libera: forma 146">
                <a:extLst>
                  <a:ext uri="{FF2B5EF4-FFF2-40B4-BE49-F238E27FC236}">
                    <a16:creationId xmlns:a16="http://schemas.microsoft.com/office/drawing/2014/main" id="{60470FBC-CF4B-93D8-4584-9CEB8C94F55B}"/>
                  </a:ext>
                </a:extLst>
              </p:cNvPr>
              <p:cNvSpPr/>
              <p:nvPr/>
            </p:nvSpPr>
            <p:spPr>
              <a:xfrm>
                <a:off x="7044091" y="6172220"/>
                <a:ext cx="936909" cy="296342"/>
              </a:xfrm>
              <a:custGeom>
                <a:avLst/>
                <a:gdLst>
                  <a:gd name="connsiteX0" fmla="*/ 0 w 857250"/>
                  <a:gd name="connsiteY0" fmla="*/ 129540 h 186690"/>
                  <a:gd name="connsiteX1" fmla="*/ 72390 w 857250"/>
                  <a:gd name="connsiteY1" fmla="*/ 3810 h 186690"/>
                  <a:gd name="connsiteX2" fmla="*/ 495300 w 857250"/>
                  <a:gd name="connsiteY2" fmla="*/ 186690 h 186690"/>
                  <a:gd name="connsiteX3" fmla="*/ 811530 w 857250"/>
                  <a:gd name="connsiteY3" fmla="*/ 0 h 186690"/>
                  <a:gd name="connsiteX4" fmla="*/ 857250 w 857250"/>
                  <a:gd name="connsiteY4" fmla="*/ 186690 h 186690"/>
                  <a:gd name="connsiteX5" fmla="*/ 0 w 857250"/>
                  <a:gd name="connsiteY5" fmla="*/ 129540 h 186690"/>
                  <a:gd name="connsiteX0" fmla="*/ 0 w 857250"/>
                  <a:gd name="connsiteY0" fmla="*/ 129540 h 186690"/>
                  <a:gd name="connsiteX1" fmla="*/ 72390 w 857250"/>
                  <a:gd name="connsiteY1" fmla="*/ 3810 h 186690"/>
                  <a:gd name="connsiteX2" fmla="*/ 483870 w 857250"/>
                  <a:gd name="connsiteY2" fmla="*/ 160020 h 186690"/>
                  <a:gd name="connsiteX3" fmla="*/ 811530 w 857250"/>
                  <a:gd name="connsiteY3" fmla="*/ 0 h 186690"/>
                  <a:gd name="connsiteX4" fmla="*/ 857250 w 857250"/>
                  <a:gd name="connsiteY4" fmla="*/ 186690 h 186690"/>
                  <a:gd name="connsiteX5" fmla="*/ 0 w 857250"/>
                  <a:gd name="connsiteY5" fmla="*/ 129540 h 186690"/>
                  <a:gd name="connsiteX0" fmla="*/ 0 w 857250"/>
                  <a:gd name="connsiteY0" fmla="*/ 129540 h 252004"/>
                  <a:gd name="connsiteX1" fmla="*/ 72390 w 857250"/>
                  <a:gd name="connsiteY1" fmla="*/ 3810 h 252004"/>
                  <a:gd name="connsiteX2" fmla="*/ 483870 w 857250"/>
                  <a:gd name="connsiteY2" fmla="*/ 160020 h 252004"/>
                  <a:gd name="connsiteX3" fmla="*/ 811530 w 857250"/>
                  <a:gd name="connsiteY3" fmla="*/ 0 h 252004"/>
                  <a:gd name="connsiteX4" fmla="*/ 857250 w 857250"/>
                  <a:gd name="connsiteY4" fmla="*/ 186690 h 252004"/>
                  <a:gd name="connsiteX5" fmla="*/ 0 w 857250"/>
                  <a:gd name="connsiteY5" fmla="*/ 129540 h 252004"/>
                  <a:gd name="connsiteX0" fmla="*/ 313 w 857563"/>
                  <a:gd name="connsiteY0" fmla="*/ 129540 h 276462"/>
                  <a:gd name="connsiteX1" fmla="*/ 72703 w 857563"/>
                  <a:gd name="connsiteY1" fmla="*/ 3810 h 276462"/>
                  <a:gd name="connsiteX2" fmla="*/ 484183 w 857563"/>
                  <a:gd name="connsiteY2" fmla="*/ 160020 h 276462"/>
                  <a:gd name="connsiteX3" fmla="*/ 811843 w 857563"/>
                  <a:gd name="connsiteY3" fmla="*/ 0 h 276462"/>
                  <a:gd name="connsiteX4" fmla="*/ 857563 w 857563"/>
                  <a:gd name="connsiteY4" fmla="*/ 186690 h 276462"/>
                  <a:gd name="connsiteX5" fmla="*/ 313 w 857563"/>
                  <a:gd name="connsiteY5" fmla="*/ 129540 h 276462"/>
                  <a:gd name="connsiteX0" fmla="*/ 4085 w 861335"/>
                  <a:gd name="connsiteY0" fmla="*/ 129540 h 276462"/>
                  <a:gd name="connsiteX1" fmla="*/ 76475 w 861335"/>
                  <a:gd name="connsiteY1" fmla="*/ 3810 h 276462"/>
                  <a:gd name="connsiteX2" fmla="*/ 487955 w 861335"/>
                  <a:gd name="connsiteY2" fmla="*/ 160020 h 276462"/>
                  <a:gd name="connsiteX3" fmla="*/ 815615 w 861335"/>
                  <a:gd name="connsiteY3" fmla="*/ 0 h 276462"/>
                  <a:gd name="connsiteX4" fmla="*/ 861335 w 861335"/>
                  <a:gd name="connsiteY4" fmla="*/ 186690 h 276462"/>
                  <a:gd name="connsiteX5" fmla="*/ 4085 w 861335"/>
                  <a:gd name="connsiteY5" fmla="*/ 129540 h 276462"/>
                  <a:gd name="connsiteX0" fmla="*/ 6370 w 863620"/>
                  <a:gd name="connsiteY0" fmla="*/ 129540 h 276462"/>
                  <a:gd name="connsiteX1" fmla="*/ 78760 w 863620"/>
                  <a:gd name="connsiteY1" fmla="*/ 3810 h 276462"/>
                  <a:gd name="connsiteX2" fmla="*/ 490240 w 863620"/>
                  <a:gd name="connsiteY2" fmla="*/ 160020 h 276462"/>
                  <a:gd name="connsiteX3" fmla="*/ 817900 w 863620"/>
                  <a:gd name="connsiteY3" fmla="*/ 0 h 276462"/>
                  <a:gd name="connsiteX4" fmla="*/ 863620 w 863620"/>
                  <a:gd name="connsiteY4" fmla="*/ 186690 h 276462"/>
                  <a:gd name="connsiteX5" fmla="*/ 6370 w 863620"/>
                  <a:gd name="connsiteY5" fmla="*/ 129540 h 276462"/>
                  <a:gd name="connsiteX0" fmla="*/ 6370 w 863620"/>
                  <a:gd name="connsiteY0" fmla="*/ 129540 h 276462"/>
                  <a:gd name="connsiteX1" fmla="*/ 78760 w 863620"/>
                  <a:gd name="connsiteY1" fmla="*/ 3810 h 276462"/>
                  <a:gd name="connsiteX2" fmla="*/ 490240 w 863620"/>
                  <a:gd name="connsiteY2" fmla="*/ 160020 h 276462"/>
                  <a:gd name="connsiteX3" fmla="*/ 817900 w 863620"/>
                  <a:gd name="connsiteY3" fmla="*/ 0 h 276462"/>
                  <a:gd name="connsiteX4" fmla="*/ 863620 w 863620"/>
                  <a:gd name="connsiteY4" fmla="*/ 186690 h 276462"/>
                  <a:gd name="connsiteX5" fmla="*/ 6370 w 863620"/>
                  <a:gd name="connsiteY5" fmla="*/ 129540 h 276462"/>
                  <a:gd name="connsiteX0" fmla="*/ 6370 w 863620"/>
                  <a:gd name="connsiteY0" fmla="*/ 129540 h 276462"/>
                  <a:gd name="connsiteX1" fmla="*/ 78760 w 863620"/>
                  <a:gd name="connsiteY1" fmla="*/ 3810 h 276462"/>
                  <a:gd name="connsiteX2" fmla="*/ 490240 w 863620"/>
                  <a:gd name="connsiteY2" fmla="*/ 160020 h 276462"/>
                  <a:gd name="connsiteX3" fmla="*/ 817900 w 863620"/>
                  <a:gd name="connsiteY3" fmla="*/ 0 h 276462"/>
                  <a:gd name="connsiteX4" fmla="*/ 863620 w 863620"/>
                  <a:gd name="connsiteY4" fmla="*/ 186690 h 276462"/>
                  <a:gd name="connsiteX5" fmla="*/ 6370 w 863620"/>
                  <a:gd name="connsiteY5" fmla="*/ 129540 h 276462"/>
                  <a:gd name="connsiteX0" fmla="*/ 6370 w 863620"/>
                  <a:gd name="connsiteY0" fmla="*/ 129540 h 276462"/>
                  <a:gd name="connsiteX1" fmla="*/ 78760 w 863620"/>
                  <a:gd name="connsiteY1" fmla="*/ 3810 h 276462"/>
                  <a:gd name="connsiteX2" fmla="*/ 490240 w 863620"/>
                  <a:gd name="connsiteY2" fmla="*/ 160020 h 276462"/>
                  <a:gd name="connsiteX3" fmla="*/ 817900 w 863620"/>
                  <a:gd name="connsiteY3" fmla="*/ 0 h 276462"/>
                  <a:gd name="connsiteX4" fmla="*/ 863620 w 863620"/>
                  <a:gd name="connsiteY4" fmla="*/ 186690 h 276462"/>
                  <a:gd name="connsiteX5" fmla="*/ 6370 w 863620"/>
                  <a:gd name="connsiteY5" fmla="*/ 129540 h 276462"/>
                  <a:gd name="connsiteX0" fmla="*/ 6370 w 863620"/>
                  <a:gd name="connsiteY0" fmla="*/ 156130 h 303052"/>
                  <a:gd name="connsiteX1" fmla="*/ 78760 w 863620"/>
                  <a:gd name="connsiteY1" fmla="*/ 30400 h 303052"/>
                  <a:gd name="connsiteX2" fmla="*/ 490240 w 863620"/>
                  <a:gd name="connsiteY2" fmla="*/ 186610 h 303052"/>
                  <a:gd name="connsiteX3" fmla="*/ 817900 w 863620"/>
                  <a:gd name="connsiteY3" fmla="*/ 26590 h 303052"/>
                  <a:gd name="connsiteX4" fmla="*/ 863620 w 863620"/>
                  <a:gd name="connsiteY4" fmla="*/ 213280 h 303052"/>
                  <a:gd name="connsiteX5" fmla="*/ 6370 w 863620"/>
                  <a:gd name="connsiteY5" fmla="*/ 156130 h 303052"/>
                  <a:gd name="connsiteX0" fmla="*/ 6370 w 863620"/>
                  <a:gd name="connsiteY0" fmla="*/ 156130 h 303052"/>
                  <a:gd name="connsiteX1" fmla="*/ 78760 w 863620"/>
                  <a:gd name="connsiteY1" fmla="*/ 30400 h 303052"/>
                  <a:gd name="connsiteX2" fmla="*/ 490240 w 863620"/>
                  <a:gd name="connsiteY2" fmla="*/ 186610 h 303052"/>
                  <a:gd name="connsiteX3" fmla="*/ 817900 w 863620"/>
                  <a:gd name="connsiteY3" fmla="*/ 26590 h 303052"/>
                  <a:gd name="connsiteX4" fmla="*/ 863620 w 863620"/>
                  <a:gd name="connsiteY4" fmla="*/ 213280 h 303052"/>
                  <a:gd name="connsiteX5" fmla="*/ 6370 w 863620"/>
                  <a:gd name="connsiteY5" fmla="*/ 156130 h 303052"/>
                  <a:gd name="connsiteX0" fmla="*/ 6370 w 887664"/>
                  <a:gd name="connsiteY0" fmla="*/ 156130 h 303052"/>
                  <a:gd name="connsiteX1" fmla="*/ 78760 w 887664"/>
                  <a:gd name="connsiteY1" fmla="*/ 30400 h 303052"/>
                  <a:gd name="connsiteX2" fmla="*/ 490240 w 887664"/>
                  <a:gd name="connsiteY2" fmla="*/ 186610 h 303052"/>
                  <a:gd name="connsiteX3" fmla="*/ 817900 w 887664"/>
                  <a:gd name="connsiteY3" fmla="*/ 26590 h 303052"/>
                  <a:gd name="connsiteX4" fmla="*/ 863620 w 887664"/>
                  <a:gd name="connsiteY4" fmla="*/ 213280 h 303052"/>
                  <a:gd name="connsiteX5" fmla="*/ 6370 w 887664"/>
                  <a:gd name="connsiteY5" fmla="*/ 156130 h 303052"/>
                  <a:gd name="connsiteX0" fmla="*/ 6370 w 887664"/>
                  <a:gd name="connsiteY0" fmla="*/ 156130 h 303052"/>
                  <a:gd name="connsiteX1" fmla="*/ 78760 w 887664"/>
                  <a:gd name="connsiteY1" fmla="*/ 30400 h 303052"/>
                  <a:gd name="connsiteX2" fmla="*/ 490240 w 887664"/>
                  <a:gd name="connsiteY2" fmla="*/ 186610 h 303052"/>
                  <a:gd name="connsiteX3" fmla="*/ 817900 w 887664"/>
                  <a:gd name="connsiteY3" fmla="*/ 26590 h 303052"/>
                  <a:gd name="connsiteX4" fmla="*/ 863620 w 887664"/>
                  <a:gd name="connsiteY4" fmla="*/ 213280 h 303052"/>
                  <a:gd name="connsiteX5" fmla="*/ 6370 w 887664"/>
                  <a:gd name="connsiteY5" fmla="*/ 156130 h 303052"/>
                  <a:gd name="connsiteX0" fmla="*/ 6370 w 887664"/>
                  <a:gd name="connsiteY0" fmla="*/ 153690 h 300612"/>
                  <a:gd name="connsiteX1" fmla="*/ 78760 w 887664"/>
                  <a:gd name="connsiteY1" fmla="*/ 27960 h 300612"/>
                  <a:gd name="connsiteX2" fmla="*/ 490240 w 887664"/>
                  <a:gd name="connsiteY2" fmla="*/ 184170 h 300612"/>
                  <a:gd name="connsiteX3" fmla="*/ 817900 w 887664"/>
                  <a:gd name="connsiteY3" fmla="*/ 24150 h 300612"/>
                  <a:gd name="connsiteX4" fmla="*/ 863620 w 887664"/>
                  <a:gd name="connsiteY4" fmla="*/ 210840 h 300612"/>
                  <a:gd name="connsiteX5" fmla="*/ 6370 w 887664"/>
                  <a:gd name="connsiteY5" fmla="*/ 153690 h 300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7664" h="300612">
                    <a:moveTo>
                      <a:pt x="6370" y="153690"/>
                    </a:moveTo>
                    <a:cubicBezTo>
                      <a:pt x="-15220" y="88920"/>
                      <a:pt x="20340" y="73680"/>
                      <a:pt x="78760" y="27960"/>
                    </a:cubicBezTo>
                    <a:cubicBezTo>
                      <a:pt x="166390" y="11450"/>
                      <a:pt x="337840" y="196870"/>
                      <a:pt x="490240" y="184170"/>
                    </a:cubicBezTo>
                    <a:cubicBezTo>
                      <a:pt x="637560" y="161310"/>
                      <a:pt x="769640" y="-74910"/>
                      <a:pt x="817900" y="24150"/>
                    </a:cubicBezTo>
                    <a:cubicBezTo>
                      <a:pt x="894100" y="67330"/>
                      <a:pt x="905530" y="171470"/>
                      <a:pt x="863620" y="210840"/>
                    </a:cubicBezTo>
                    <a:cubicBezTo>
                      <a:pt x="535960" y="378480"/>
                      <a:pt x="-8870" y="283230"/>
                      <a:pt x="6370" y="153690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148" name="Gruppo 147">
                <a:extLst>
                  <a:ext uri="{FF2B5EF4-FFF2-40B4-BE49-F238E27FC236}">
                    <a16:creationId xmlns:a16="http://schemas.microsoft.com/office/drawing/2014/main" id="{1EEB2B4D-3885-B3E3-0B29-7A4CE2238896}"/>
                  </a:ext>
                </a:extLst>
              </p:cNvPr>
              <p:cNvGrpSpPr/>
              <p:nvPr/>
            </p:nvGrpSpPr>
            <p:grpSpPr>
              <a:xfrm>
                <a:off x="7901889" y="0"/>
                <a:ext cx="1596071" cy="1208973"/>
                <a:chOff x="1553252" y="1735995"/>
                <a:chExt cx="1533360" cy="1226394"/>
              </a:xfrm>
            </p:grpSpPr>
            <p:sp>
              <p:nvSpPr>
                <p:cNvPr id="164" name="Esagono 91">
                  <a:extLst>
                    <a:ext uri="{FF2B5EF4-FFF2-40B4-BE49-F238E27FC236}">
                      <a16:creationId xmlns:a16="http://schemas.microsoft.com/office/drawing/2014/main" id="{5C7BB775-7F21-89E6-3946-7C7DBD89DE78}"/>
                    </a:ext>
                  </a:extLst>
                </p:cNvPr>
                <p:cNvSpPr/>
                <p:nvPr/>
              </p:nvSpPr>
              <p:spPr>
                <a:xfrm rot="16200000">
                  <a:off x="1770553" y="1646330"/>
                  <a:ext cx="1098758" cy="1533360"/>
                </a:xfrm>
                <a:custGeom>
                  <a:avLst/>
                  <a:gdLst>
                    <a:gd name="connsiteX0" fmla="*/ 0 w 1182033"/>
                    <a:gd name="connsiteY0" fmla="*/ 733427 h 1466854"/>
                    <a:gd name="connsiteX1" fmla="*/ 202896 w 1182033"/>
                    <a:gd name="connsiteY1" fmla="*/ 0 h 1466854"/>
                    <a:gd name="connsiteX2" fmla="*/ 979137 w 1182033"/>
                    <a:gd name="connsiteY2" fmla="*/ 0 h 1466854"/>
                    <a:gd name="connsiteX3" fmla="*/ 1182033 w 1182033"/>
                    <a:gd name="connsiteY3" fmla="*/ 733427 h 1466854"/>
                    <a:gd name="connsiteX4" fmla="*/ 979137 w 1182033"/>
                    <a:gd name="connsiteY4" fmla="*/ 1466854 h 1466854"/>
                    <a:gd name="connsiteX5" fmla="*/ 202896 w 1182033"/>
                    <a:gd name="connsiteY5" fmla="*/ 1466854 h 1466854"/>
                    <a:gd name="connsiteX6" fmla="*/ 0 w 1182033"/>
                    <a:gd name="connsiteY6" fmla="*/ 733427 h 1466854"/>
                    <a:gd name="connsiteX0" fmla="*/ 0 w 1182033"/>
                    <a:gd name="connsiteY0" fmla="*/ 733427 h 1466854"/>
                    <a:gd name="connsiteX1" fmla="*/ 202896 w 1182033"/>
                    <a:gd name="connsiteY1" fmla="*/ 0 h 1466854"/>
                    <a:gd name="connsiteX2" fmla="*/ 979137 w 1182033"/>
                    <a:gd name="connsiteY2" fmla="*/ 0 h 1466854"/>
                    <a:gd name="connsiteX3" fmla="*/ 1182033 w 1182033"/>
                    <a:gd name="connsiteY3" fmla="*/ 733427 h 1466854"/>
                    <a:gd name="connsiteX4" fmla="*/ 979137 w 1182033"/>
                    <a:gd name="connsiteY4" fmla="*/ 1466854 h 1466854"/>
                    <a:gd name="connsiteX5" fmla="*/ 202896 w 1182033"/>
                    <a:gd name="connsiteY5" fmla="*/ 1466854 h 1466854"/>
                    <a:gd name="connsiteX6" fmla="*/ 0 w 1182033"/>
                    <a:gd name="connsiteY6" fmla="*/ 733427 h 1466854"/>
                    <a:gd name="connsiteX0" fmla="*/ 0 w 1182033"/>
                    <a:gd name="connsiteY0" fmla="*/ 733427 h 1466854"/>
                    <a:gd name="connsiteX1" fmla="*/ 202896 w 1182033"/>
                    <a:gd name="connsiteY1" fmla="*/ 0 h 1466854"/>
                    <a:gd name="connsiteX2" fmla="*/ 979137 w 1182033"/>
                    <a:gd name="connsiteY2" fmla="*/ 0 h 1466854"/>
                    <a:gd name="connsiteX3" fmla="*/ 1182033 w 1182033"/>
                    <a:gd name="connsiteY3" fmla="*/ 733427 h 1466854"/>
                    <a:gd name="connsiteX4" fmla="*/ 979137 w 1182033"/>
                    <a:gd name="connsiteY4" fmla="*/ 1466854 h 1466854"/>
                    <a:gd name="connsiteX5" fmla="*/ 202896 w 1182033"/>
                    <a:gd name="connsiteY5" fmla="*/ 1466854 h 1466854"/>
                    <a:gd name="connsiteX6" fmla="*/ 0 w 1182033"/>
                    <a:gd name="connsiteY6" fmla="*/ 733427 h 1466854"/>
                    <a:gd name="connsiteX0" fmla="*/ 0 w 1182033"/>
                    <a:gd name="connsiteY0" fmla="*/ 768986 h 1502413"/>
                    <a:gd name="connsiteX1" fmla="*/ 202896 w 1182033"/>
                    <a:gd name="connsiteY1" fmla="*/ 35559 h 1502413"/>
                    <a:gd name="connsiteX2" fmla="*/ 979137 w 1182033"/>
                    <a:gd name="connsiteY2" fmla="*/ 35559 h 1502413"/>
                    <a:gd name="connsiteX3" fmla="*/ 1182033 w 1182033"/>
                    <a:gd name="connsiteY3" fmla="*/ 768986 h 1502413"/>
                    <a:gd name="connsiteX4" fmla="*/ 979137 w 1182033"/>
                    <a:gd name="connsiteY4" fmla="*/ 1502413 h 1502413"/>
                    <a:gd name="connsiteX5" fmla="*/ 202896 w 1182033"/>
                    <a:gd name="connsiteY5" fmla="*/ 1502413 h 1502413"/>
                    <a:gd name="connsiteX6" fmla="*/ 0 w 1182033"/>
                    <a:gd name="connsiteY6" fmla="*/ 768986 h 1502413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19956"/>
                    <a:gd name="connsiteX1" fmla="*/ 202896 w 1182033"/>
                    <a:gd name="connsiteY1" fmla="*/ 53102 h 1519956"/>
                    <a:gd name="connsiteX2" fmla="*/ 979137 w 1182033"/>
                    <a:gd name="connsiteY2" fmla="*/ 53102 h 1519956"/>
                    <a:gd name="connsiteX3" fmla="*/ 1182033 w 1182033"/>
                    <a:gd name="connsiteY3" fmla="*/ 786529 h 1519956"/>
                    <a:gd name="connsiteX4" fmla="*/ 979137 w 1182033"/>
                    <a:gd name="connsiteY4" fmla="*/ 1519956 h 1519956"/>
                    <a:gd name="connsiteX5" fmla="*/ 202896 w 1182033"/>
                    <a:gd name="connsiteY5" fmla="*/ 1519956 h 1519956"/>
                    <a:gd name="connsiteX6" fmla="*/ 0 w 1182033"/>
                    <a:gd name="connsiteY6" fmla="*/ 786529 h 1519956"/>
                    <a:gd name="connsiteX0" fmla="*/ 0 w 1182033"/>
                    <a:gd name="connsiteY0" fmla="*/ 786529 h 1556364"/>
                    <a:gd name="connsiteX1" fmla="*/ 202896 w 1182033"/>
                    <a:gd name="connsiteY1" fmla="*/ 53102 h 1556364"/>
                    <a:gd name="connsiteX2" fmla="*/ 979137 w 1182033"/>
                    <a:gd name="connsiteY2" fmla="*/ 53102 h 1556364"/>
                    <a:gd name="connsiteX3" fmla="*/ 1182033 w 1182033"/>
                    <a:gd name="connsiteY3" fmla="*/ 786529 h 1556364"/>
                    <a:gd name="connsiteX4" fmla="*/ 979137 w 1182033"/>
                    <a:gd name="connsiteY4" fmla="*/ 1519956 h 1556364"/>
                    <a:gd name="connsiteX5" fmla="*/ 202896 w 1182033"/>
                    <a:gd name="connsiteY5" fmla="*/ 1519956 h 1556364"/>
                    <a:gd name="connsiteX6" fmla="*/ 0 w 1182033"/>
                    <a:gd name="connsiteY6" fmla="*/ 786529 h 1556364"/>
                    <a:gd name="connsiteX0" fmla="*/ 0 w 1182033"/>
                    <a:gd name="connsiteY0" fmla="*/ 786529 h 1577877"/>
                    <a:gd name="connsiteX1" fmla="*/ 202896 w 1182033"/>
                    <a:gd name="connsiteY1" fmla="*/ 53102 h 1577877"/>
                    <a:gd name="connsiteX2" fmla="*/ 979137 w 1182033"/>
                    <a:gd name="connsiteY2" fmla="*/ 53102 h 1577877"/>
                    <a:gd name="connsiteX3" fmla="*/ 1182033 w 1182033"/>
                    <a:gd name="connsiteY3" fmla="*/ 786529 h 1577877"/>
                    <a:gd name="connsiteX4" fmla="*/ 979137 w 1182033"/>
                    <a:gd name="connsiteY4" fmla="*/ 1519956 h 1577877"/>
                    <a:gd name="connsiteX5" fmla="*/ 202896 w 1182033"/>
                    <a:gd name="connsiteY5" fmla="*/ 1519956 h 1577877"/>
                    <a:gd name="connsiteX6" fmla="*/ 0 w 1182033"/>
                    <a:gd name="connsiteY6" fmla="*/ 786529 h 1577877"/>
                    <a:gd name="connsiteX0" fmla="*/ 7936 w 1189969"/>
                    <a:gd name="connsiteY0" fmla="*/ 786529 h 1577877"/>
                    <a:gd name="connsiteX1" fmla="*/ 210832 w 1189969"/>
                    <a:gd name="connsiteY1" fmla="*/ 53102 h 1577877"/>
                    <a:gd name="connsiteX2" fmla="*/ 987073 w 1189969"/>
                    <a:gd name="connsiteY2" fmla="*/ 53102 h 1577877"/>
                    <a:gd name="connsiteX3" fmla="*/ 1189969 w 1189969"/>
                    <a:gd name="connsiteY3" fmla="*/ 786529 h 1577877"/>
                    <a:gd name="connsiteX4" fmla="*/ 987073 w 1189969"/>
                    <a:gd name="connsiteY4" fmla="*/ 1519956 h 1577877"/>
                    <a:gd name="connsiteX5" fmla="*/ 210832 w 1189969"/>
                    <a:gd name="connsiteY5" fmla="*/ 1519956 h 1577877"/>
                    <a:gd name="connsiteX6" fmla="*/ 7936 w 1189969"/>
                    <a:gd name="connsiteY6" fmla="*/ 786529 h 1577877"/>
                    <a:gd name="connsiteX0" fmla="*/ 7936 w 1189969"/>
                    <a:gd name="connsiteY0" fmla="*/ 786529 h 1577877"/>
                    <a:gd name="connsiteX1" fmla="*/ 210832 w 1189969"/>
                    <a:gd name="connsiteY1" fmla="*/ 53102 h 1577877"/>
                    <a:gd name="connsiteX2" fmla="*/ 987073 w 1189969"/>
                    <a:gd name="connsiteY2" fmla="*/ 53102 h 1577877"/>
                    <a:gd name="connsiteX3" fmla="*/ 1189969 w 1189969"/>
                    <a:gd name="connsiteY3" fmla="*/ 786529 h 1577877"/>
                    <a:gd name="connsiteX4" fmla="*/ 987073 w 1189969"/>
                    <a:gd name="connsiteY4" fmla="*/ 1519956 h 1577877"/>
                    <a:gd name="connsiteX5" fmla="*/ 210832 w 1189969"/>
                    <a:gd name="connsiteY5" fmla="*/ 1519956 h 1577877"/>
                    <a:gd name="connsiteX6" fmla="*/ 7936 w 1189969"/>
                    <a:gd name="connsiteY6" fmla="*/ 786529 h 1577877"/>
                    <a:gd name="connsiteX0" fmla="*/ 1824 w 1183857"/>
                    <a:gd name="connsiteY0" fmla="*/ 786529 h 1577877"/>
                    <a:gd name="connsiteX1" fmla="*/ 204720 w 1183857"/>
                    <a:gd name="connsiteY1" fmla="*/ 53102 h 1577877"/>
                    <a:gd name="connsiteX2" fmla="*/ 980961 w 1183857"/>
                    <a:gd name="connsiteY2" fmla="*/ 53102 h 1577877"/>
                    <a:gd name="connsiteX3" fmla="*/ 1183857 w 1183857"/>
                    <a:gd name="connsiteY3" fmla="*/ 786529 h 1577877"/>
                    <a:gd name="connsiteX4" fmla="*/ 980961 w 1183857"/>
                    <a:gd name="connsiteY4" fmla="*/ 1519956 h 1577877"/>
                    <a:gd name="connsiteX5" fmla="*/ 204720 w 1183857"/>
                    <a:gd name="connsiteY5" fmla="*/ 1519956 h 1577877"/>
                    <a:gd name="connsiteX6" fmla="*/ 1824 w 1183857"/>
                    <a:gd name="connsiteY6" fmla="*/ 786529 h 1577877"/>
                    <a:gd name="connsiteX0" fmla="*/ 0 w 1182033"/>
                    <a:gd name="connsiteY0" fmla="*/ 786529 h 1577877"/>
                    <a:gd name="connsiteX1" fmla="*/ 202896 w 1182033"/>
                    <a:gd name="connsiteY1" fmla="*/ 53102 h 1577877"/>
                    <a:gd name="connsiteX2" fmla="*/ 979137 w 1182033"/>
                    <a:gd name="connsiteY2" fmla="*/ 53102 h 1577877"/>
                    <a:gd name="connsiteX3" fmla="*/ 1182033 w 1182033"/>
                    <a:gd name="connsiteY3" fmla="*/ 786529 h 1577877"/>
                    <a:gd name="connsiteX4" fmla="*/ 979137 w 1182033"/>
                    <a:gd name="connsiteY4" fmla="*/ 1519956 h 1577877"/>
                    <a:gd name="connsiteX5" fmla="*/ 202896 w 1182033"/>
                    <a:gd name="connsiteY5" fmla="*/ 1519956 h 1577877"/>
                    <a:gd name="connsiteX6" fmla="*/ 0 w 1182033"/>
                    <a:gd name="connsiteY6" fmla="*/ 786529 h 1577877"/>
                    <a:gd name="connsiteX0" fmla="*/ 0 w 1142683"/>
                    <a:gd name="connsiteY0" fmla="*/ 786530 h 1577877"/>
                    <a:gd name="connsiteX1" fmla="*/ 163546 w 1142683"/>
                    <a:gd name="connsiteY1" fmla="*/ 53102 h 1577877"/>
                    <a:gd name="connsiteX2" fmla="*/ 939787 w 1142683"/>
                    <a:gd name="connsiteY2" fmla="*/ 53102 h 1577877"/>
                    <a:gd name="connsiteX3" fmla="*/ 1142683 w 1142683"/>
                    <a:gd name="connsiteY3" fmla="*/ 786529 h 1577877"/>
                    <a:gd name="connsiteX4" fmla="*/ 939787 w 1142683"/>
                    <a:gd name="connsiteY4" fmla="*/ 1519956 h 1577877"/>
                    <a:gd name="connsiteX5" fmla="*/ 163546 w 1142683"/>
                    <a:gd name="connsiteY5" fmla="*/ 1519956 h 1577877"/>
                    <a:gd name="connsiteX6" fmla="*/ 0 w 1142683"/>
                    <a:gd name="connsiteY6" fmla="*/ 786530 h 1577877"/>
                    <a:gd name="connsiteX0" fmla="*/ 0 w 1134813"/>
                    <a:gd name="connsiteY0" fmla="*/ 802212 h 1577877"/>
                    <a:gd name="connsiteX1" fmla="*/ 155676 w 1134813"/>
                    <a:gd name="connsiteY1" fmla="*/ 53102 h 1577877"/>
                    <a:gd name="connsiteX2" fmla="*/ 931917 w 1134813"/>
                    <a:gd name="connsiteY2" fmla="*/ 53102 h 1577877"/>
                    <a:gd name="connsiteX3" fmla="*/ 1134813 w 1134813"/>
                    <a:gd name="connsiteY3" fmla="*/ 786529 h 1577877"/>
                    <a:gd name="connsiteX4" fmla="*/ 931917 w 1134813"/>
                    <a:gd name="connsiteY4" fmla="*/ 1519956 h 1577877"/>
                    <a:gd name="connsiteX5" fmla="*/ 155676 w 1134813"/>
                    <a:gd name="connsiteY5" fmla="*/ 1519956 h 1577877"/>
                    <a:gd name="connsiteX6" fmla="*/ 0 w 1134813"/>
                    <a:gd name="connsiteY6" fmla="*/ 802212 h 1577877"/>
                    <a:gd name="connsiteX0" fmla="*/ 0 w 1134813"/>
                    <a:gd name="connsiteY0" fmla="*/ 802212 h 1577877"/>
                    <a:gd name="connsiteX1" fmla="*/ 155676 w 1134813"/>
                    <a:gd name="connsiteY1" fmla="*/ 53102 h 1577877"/>
                    <a:gd name="connsiteX2" fmla="*/ 931917 w 1134813"/>
                    <a:gd name="connsiteY2" fmla="*/ 53102 h 1577877"/>
                    <a:gd name="connsiteX3" fmla="*/ 1134813 w 1134813"/>
                    <a:gd name="connsiteY3" fmla="*/ 786529 h 1577877"/>
                    <a:gd name="connsiteX4" fmla="*/ 931917 w 1134813"/>
                    <a:gd name="connsiteY4" fmla="*/ 1519956 h 1577877"/>
                    <a:gd name="connsiteX5" fmla="*/ 155676 w 1134813"/>
                    <a:gd name="connsiteY5" fmla="*/ 1519956 h 1577877"/>
                    <a:gd name="connsiteX6" fmla="*/ 0 w 1134813"/>
                    <a:gd name="connsiteY6" fmla="*/ 802212 h 1577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4813" h="1577877">
                      <a:moveTo>
                        <a:pt x="0" y="802212"/>
                      </a:moveTo>
                      <a:cubicBezTo>
                        <a:pt x="2892" y="314279"/>
                        <a:pt x="99472" y="413789"/>
                        <a:pt x="155676" y="53102"/>
                      </a:cubicBezTo>
                      <a:cubicBezTo>
                        <a:pt x="393468" y="-7858"/>
                        <a:pt x="663645" y="-26906"/>
                        <a:pt x="931917" y="53102"/>
                      </a:cubicBezTo>
                      <a:cubicBezTo>
                        <a:pt x="972881" y="442361"/>
                        <a:pt x="1090041" y="500146"/>
                        <a:pt x="1134813" y="786529"/>
                      </a:cubicBezTo>
                      <a:cubicBezTo>
                        <a:pt x="1097663" y="1097683"/>
                        <a:pt x="955736" y="1126893"/>
                        <a:pt x="931917" y="1519956"/>
                      </a:cubicBezTo>
                      <a:cubicBezTo>
                        <a:pt x="570302" y="1601874"/>
                        <a:pt x="523010" y="1592349"/>
                        <a:pt x="155676" y="1519956"/>
                      </a:cubicBezTo>
                      <a:cubicBezTo>
                        <a:pt x="133768" y="1199286"/>
                        <a:pt x="5685" y="1310135"/>
                        <a:pt x="0" y="802212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165" name="Gruppo 164">
                  <a:extLst>
                    <a:ext uri="{FF2B5EF4-FFF2-40B4-BE49-F238E27FC236}">
                      <a16:creationId xmlns:a16="http://schemas.microsoft.com/office/drawing/2014/main" id="{6CE691C2-D847-35A5-C110-D19C88FABC8F}"/>
                    </a:ext>
                  </a:extLst>
                </p:cNvPr>
                <p:cNvGrpSpPr/>
                <p:nvPr/>
              </p:nvGrpSpPr>
              <p:grpSpPr>
                <a:xfrm>
                  <a:off x="1827580" y="1735995"/>
                  <a:ext cx="984703" cy="1129404"/>
                  <a:chOff x="1827580" y="1735995"/>
                  <a:chExt cx="984703" cy="1129404"/>
                </a:xfrm>
              </p:grpSpPr>
              <p:sp>
                <p:nvSpPr>
                  <p:cNvPr id="166" name="Pentagono 94">
                    <a:extLst>
                      <a:ext uri="{FF2B5EF4-FFF2-40B4-BE49-F238E27FC236}">
                        <a16:creationId xmlns:a16="http://schemas.microsoft.com/office/drawing/2014/main" id="{8A067C3B-C0F2-60F5-2FEC-564E580EE2F8}"/>
                      </a:ext>
                    </a:extLst>
                  </p:cNvPr>
                  <p:cNvSpPr/>
                  <p:nvPr/>
                </p:nvSpPr>
                <p:spPr>
                  <a:xfrm>
                    <a:off x="1827580" y="1863630"/>
                    <a:ext cx="984703" cy="502514"/>
                  </a:xfrm>
                  <a:custGeom>
                    <a:avLst/>
                    <a:gdLst>
                      <a:gd name="connsiteX0" fmla="*/ 1 w 1050012"/>
                      <a:gd name="connsiteY0" fmla="*/ 206866 h 541583"/>
                      <a:gd name="connsiteX1" fmla="*/ 525006 w 1050012"/>
                      <a:gd name="connsiteY1" fmla="*/ 0 h 541583"/>
                      <a:gd name="connsiteX2" fmla="*/ 1050011 w 1050012"/>
                      <a:gd name="connsiteY2" fmla="*/ 206866 h 541583"/>
                      <a:gd name="connsiteX3" fmla="*/ 849477 w 1050012"/>
                      <a:gd name="connsiteY3" fmla="*/ 541582 h 541583"/>
                      <a:gd name="connsiteX4" fmla="*/ 200535 w 1050012"/>
                      <a:gd name="connsiteY4" fmla="*/ 541582 h 541583"/>
                      <a:gd name="connsiteX5" fmla="*/ 1 w 1050012"/>
                      <a:gd name="connsiteY5" fmla="*/ 206866 h 541583"/>
                      <a:gd name="connsiteX0" fmla="*/ 0 w 1050010"/>
                      <a:gd name="connsiteY0" fmla="*/ 95106 h 429822"/>
                      <a:gd name="connsiteX1" fmla="*/ 547865 w 1050010"/>
                      <a:gd name="connsiteY1" fmla="*/ 0 h 429822"/>
                      <a:gd name="connsiteX2" fmla="*/ 1050010 w 1050010"/>
                      <a:gd name="connsiteY2" fmla="*/ 95106 h 429822"/>
                      <a:gd name="connsiteX3" fmla="*/ 849476 w 1050010"/>
                      <a:gd name="connsiteY3" fmla="*/ 429822 h 429822"/>
                      <a:gd name="connsiteX4" fmla="*/ 200534 w 1050010"/>
                      <a:gd name="connsiteY4" fmla="*/ 429822 h 429822"/>
                      <a:gd name="connsiteX5" fmla="*/ 0 w 1050010"/>
                      <a:gd name="connsiteY5" fmla="*/ 95106 h 429822"/>
                      <a:gd name="connsiteX0" fmla="*/ 0 w 1050010"/>
                      <a:gd name="connsiteY0" fmla="*/ 163686 h 498402"/>
                      <a:gd name="connsiteX1" fmla="*/ 525005 w 1050010"/>
                      <a:gd name="connsiteY1" fmla="*/ 0 h 498402"/>
                      <a:gd name="connsiteX2" fmla="*/ 1050010 w 1050010"/>
                      <a:gd name="connsiteY2" fmla="*/ 163686 h 498402"/>
                      <a:gd name="connsiteX3" fmla="*/ 849476 w 1050010"/>
                      <a:gd name="connsiteY3" fmla="*/ 498402 h 498402"/>
                      <a:gd name="connsiteX4" fmla="*/ 200534 w 1050010"/>
                      <a:gd name="connsiteY4" fmla="*/ 498402 h 498402"/>
                      <a:gd name="connsiteX5" fmla="*/ 0 w 1050010"/>
                      <a:gd name="connsiteY5" fmla="*/ 163686 h 498402"/>
                      <a:gd name="connsiteX0" fmla="*/ 0 w 1019530"/>
                      <a:gd name="connsiteY0" fmla="*/ 163686 h 498402"/>
                      <a:gd name="connsiteX1" fmla="*/ 525005 w 1019530"/>
                      <a:gd name="connsiteY1" fmla="*/ 0 h 498402"/>
                      <a:gd name="connsiteX2" fmla="*/ 1019530 w 1019530"/>
                      <a:gd name="connsiteY2" fmla="*/ 178926 h 498402"/>
                      <a:gd name="connsiteX3" fmla="*/ 849476 w 1019530"/>
                      <a:gd name="connsiteY3" fmla="*/ 498402 h 498402"/>
                      <a:gd name="connsiteX4" fmla="*/ 200534 w 1019530"/>
                      <a:gd name="connsiteY4" fmla="*/ 498402 h 498402"/>
                      <a:gd name="connsiteX5" fmla="*/ 0 w 1019530"/>
                      <a:gd name="connsiteY5" fmla="*/ 163686 h 498402"/>
                      <a:gd name="connsiteX0" fmla="*/ 0 w 1019530"/>
                      <a:gd name="connsiteY0" fmla="*/ 163686 h 498402"/>
                      <a:gd name="connsiteX1" fmla="*/ 525005 w 1019530"/>
                      <a:gd name="connsiteY1" fmla="*/ 0 h 498402"/>
                      <a:gd name="connsiteX2" fmla="*/ 1019530 w 1019530"/>
                      <a:gd name="connsiteY2" fmla="*/ 178926 h 498402"/>
                      <a:gd name="connsiteX3" fmla="*/ 849476 w 1019530"/>
                      <a:gd name="connsiteY3" fmla="*/ 450142 h 498402"/>
                      <a:gd name="connsiteX4" fmla="*/ 200534 w 1019530"/>
                      <a:gd name="connsiteY4" fmla="*/ 498402 h 498402"/>
                      <a:gd name="connsiteX5" fmla="*/ 0 w 1019530"/>
                      <a:gd name="connsiteY5" fmla="*/ 163686 h 498402"/>
                      <a:gd name="connsiteX0" fmla="*/ 0 w 1019530"/>
                      <a:gd name="connsiteY0" fmla="*/ 163686 h 475542"/>
                      <a:gd name="connsiteX1" fmla="*/ 525005 w 1019530"/>
                      <a:gd name="connsiteY1" fmla="*/ 0 h 475542"/>
                      <a:gd name="connsiteX2" fmla="*/ 1019530 w 1019530"/>
                      <a:gd name="connsiteY2" fmla="*/ 178926 h 475542"/>
                      <a:gd name="connsiteX3" fmla="*/ 849476 w 1019530"/>
                      <a:gd name="connsiteY3" fmla="*/ 450142 h 475542"/>
                      <a:gd name="connsiteX4" fmla="*/ 205614 w 1019530"/>
                      <a:gd name="connsiteY4" fmla="*/ 475542 h 475542"/>
                      <a:gd name="connsiteX5" fmla="*/ 0 w 1019530"/>
                      <a:gd name="connsiteY5" fmla="*/ 163686 h 475542"/>
                      <a:gd name="connsiteX0" fmla="*/ 0 w 1019530"/>
                      <a:gd name="connsiteY0" fmla="*/ 163686 h 480622"/>
                      <a:gd name="connsiteX1" fmla="*/ 525005 w 1019530"/>
                      <a:gd name="connsiteY1" fmla="*/ 0 h 480622"/>
                      <a:gd name="connsiteX2" fmla="*/ 1019530 w 1019530"/>
                      <a:gd name="connsiteY2" fmla="*/ 178926 h 480622"/>
                      <a:gd name="connsiteX3" fmla="*/ 811376 w 1019530"/>
                      <a:gd name="connsiteY3" fmla="*/ 480622 h 480622"/>
                      <a:gd name="connsiteX4" fmla="*/ 205614 w 1019530"/>
                      <a:gd name="connsiteY4" fmla="*/ 475542 h 480622"/>
                      <a:gd name="connsiteX5" fmla="*/ 0 w 1019530"/>
                      <a:gd name="connsiteY5" fmla="*/ 163686 h 480622"/>
                      <a:gd name="connsiteX0" fmla="*/ 0 w 973810"/>
                      <a:gd name="connsiteY0" fmla="*/ 184006 h 480622"/>
                      <a:gd name="connsiteX1" fmla="*/ 479285 w 973810"/>
                      <a:gd name="connsiteY1" fmla="*/ 0 h 480622"/>
                      <a:gd name="connsiteX2" fmla="*/ 973810 w 973810"/>
                      <a:gd name="connsiteY2" fmla="*/ 178926 h 480622"/>
                      <a:gd name="connsiteX3" fmla="*/ 765656 w 973810"/>
                      <a:gd name="connsiteY3" fmla="*/ 480622 h 480622"/>
                      <a:gd name="connsiteX4" fmla="*/ 159894 w 973810"/>
                      <a:gd name="connsiteY4" fmla="*/ 475542 h 480622"/>
                      <a:gd name="connsiteX5" fmla="*/ 0 w 973810"/>
                      <a:gd name="connsiteY5" fmla="*/ 184006 h 480622"/>
                      <a:gd name="connsiteX0" fmla="*/ 0 w 973810"/>
                      <a:gd name="connsiteY0" fmla="*/ 184006 h 480622"/>
                      <a:gd name="connsiteX1" fmla="*/ 479285 w 973810"/>
                      <a:gd name="connsiteY1" fmla="*/ 0 h 480622"/>
                      <a:gd name="connsiteX2" fmla="*/ 973810 w 973810"/>
                      <a:gd name="connsiteY2" fmla="*/ 178926 h 480622"/>
                      <a:gd name="connsiteX3" fmla="*/ 765656 w 973810"/>
                      <a:gd name="connsiteY3" fmla="*/ 480622 h 480622"/>
                      <a:gd name="connsiteX4" fmla="*/ 159894 w 973810"/>
                      <a:gd name="connsiteY4" fmla="*/ 475542 h 480622"/>
                      <a:gd name="connsiteX5" fmla="*/ 0 w 973810"/>
                      <a:gd name="connsiteY5" fmla="*/ 184006 h 480622"/>
                      <a:gd name="connsiteX0" fmla="*/ 170 w 973980"/>
                      <a:gd name="connsiteY0" fmla="*/ 184006 h 480622"/>
                      <a:gd name="connsiteX1" fmla="*/ 479455 w 973980"/>
                      <a:gd name="connsiteY1" fmla="*/ 0 h 480622"/>
                      <a:gd name="connsiteX2" fmla="*/ 973980 w 973980"/>
                      <a:gd name="connsiteY2" fmla="*/ 178926 h 480622"/>
                      <a:gd name="connsiteX3" fmla="*/ 765826 w 973980"/>
                      <a:gd name="connsiteY3" fmla="*/ 480622 h 480622"/>
                      <a:gd name="connsiteX4" fmla="*/ 160064 w 973980"/>
                      <a:gd name="connsiteY4" fmla="*/ 475542 h 480622"/>
                      <a:gd name="connsiteX5" fmla="*/ 170 w 973980"/>
                      <a:gd name="connsiteY5" fmla="*/ 184006 h 480622"/>
                      <a:gd name="connsiteX0" fmla="*/ 170 w 973980"/>
                      <a:gd name="connsiteY0" fmla="*/ 184006 h 480622"/>
                      <a:gd name="connsiteX1" fmla="*/ 479455 w 973980"/>
                      <a:gd name="connsiteY1" fmla="*/ 0 h 480622"/>
                      <a:gd name="connsiteX2" fmla="*/ 973980 w 973980"/>
                      <a:gd name="connsiteY2" fmla="*/ 178926 h 480622"/>
                      <a:gd name="connsiteX3" fmla="*/ 765826 w 973980"/>
                      <a:gd name="connsiteY3" fmla="*/ 480622 h 480622"/>
                      <a:gd name="connsiteX4" fmla="*/ 160064 w 973980"/>
                      <a:gd name="connsiteY4" fmla="*/ 475542 h 480622"/>
                      <a:gd name="connsiteX5" fmla="*/ 170 w 973980"/>
                      <a:gd name="connsiteY5" fmla="*/ 184006 h 480622"/>
                      <a:gd name="connsiteX0" fmla="*/ 138 w 973948"/>
                      <a:gd name="connsiteY0" fmla="*/ 184006 h 480622"/>
                      <a:gd name="connsiteX1" fmla="*/ 479423 w 973948"/>
                      <a:gd name="connsiteY1" fmla="*/ 0 h 480622"/>
                      <a:gd name="connsiteX2" fmla="*/ 973948 w 973948"/>
                      <a:gd name="connsiteY2" fmla="*/ 178926 h 480622"/>
                      <a:gd name="connsiteX3" fmla="*/ 765794 w 973948"/>
                      <a:gd name="connsiteY3" fmla="*/ 480622 h 480622"/>
                      <a:gd name="connsiteX4" fmla="*/ 160032 w 973948"/>
                      <a:gd name="connsiteY4" fmla="*/ 475542 h 480622"/>
                      <a:gd name="connsiteX5" fmla="*/ 138 w 973948"/>
                      <a:gd name="connsiteY5" fmla="*/ 184006 h 480622"/>
                      <a:gd name="connsiteX0" fmla="*/ 138 w 973948"/>
                      <a:gd name="connsiteY0" fmla="*/ 184006 h 497603"/>
                      <a:gd name="connsiteX1" fmla="*/ 479423 w 973948"/>
                      <a:gd name="connsiteY1" fmla="*/ 0 h 497603"/>
                      <a:gd name="connsiteX2" fmla="*/ 973948 w 973948"/>
                      <a:gd name="connsiteY2" fmla="*/ 178926 h 497603"/>
                      <a:gd name="connsiteX3" fmla="*/ 765794 w 973948"/>
                      <a:gd name="connsiteY3" fmla="*/ 480622 h 497603"/>
                      <a:gd name="connsiteX4" fmla="*/ 160032 w 973948"/>
                      <a:gd name="connsiteY4" fmla="*/ 475542 h 497603"/>
                      <a:gd name="connsiteX5" fmla="*/ 138 w 973948"/>
                      <a:gd name="connsiteY5" fmla="*/ 184006 h 497603"/>
                      <a:gd name="connsiteX0" fmla="*/ 252 w 974062"/>
                      <a:gd name="connsiteY0" fmla="*/ 184006 h 497603"/>
                      <a:gd name="connsiteX1" fmla="*/ 479537 w 974062"/>
                      <a:gd name="connsiteY1" fmla="*/ 0 h 497603"/>
                      <a:gd name="connsiteX2" fmla="*/ 974062 w 974062"/>
                      <a:gd name="connsiteY2" fmla="*/ 178926 h 497603"/>
                      <a:gd name="connsiteX3" fmla="*/ 765908 w 974062"/>
                      <a:gd name="connsiteY3" fmla="*/ 480622 h 497603"/>
                      <a:gd name="connsiteX4" fmla="*/ 160146 w 974062"/>
                      <a:gd name="connsiteY4" fmla="*/ 475542 h 497603"/>
                      <a:gd name="connsiteX5" fmla="*/ 252 w 974062"/>
                      <a:gd name="connsiteY5" fmla="*/ 184006 h 497603"/>
                      <a:gd name="connsiteX0" fmla="*/ 164 w 973974"/>
                      <a:gd name="connsiteY0" fmla="*/ 184006 h 497603"/>
                      <a:gd name="connsiteX1" fmla="*/ 479449 w 973974"/>
                      <a:gd name="connsiteY1" fmla="*/ 0 h 497603"/>
                      <a:gd name="connsiteX2" fmla="*/ 973974 w 973974"/>
                      <a:gd name="connsiteY2" fmla="*/ 178926 h 497603"/>
                      <a:gd name="connsiteX3" fmla="*/ 765820 w 973974"/>
                      <a:gd name="connsiteY3" fmla="*/ 480622 h 497603"/>
                      <a:gd name="connsiteX4" fmla="*/ 160058 w 973974"/>
                      <a:gd name="connsiteY4" fmla="*/ 475542 h 497603"/>
                      <a:gd name="connsiteX5" fmla="*/ 164 w 973974"/>
                      <a:gd name="connsiteY5" fmla="*/ 184006 h 497603"/>
                      <a:gd name="connsiteX0" fmla="*/ 164 w 973974"/>
                      <a:gd name="connsiteY0" fmla="*/ 184006 h 504987"/>
                      <a:gd name="connsiteX1" fmla="*/ 479449 w 973974"/>
                      <a:gd name="connsiteY1" fmla="*/ 0 h 504987"/>
                      <a:gd name="connsiteX2" fmla="*/ 973974 w 973974"/>
                      <a:gd name="connsiteY2" fmla="*/ 178926 h 504987"/>
                      <a:gd name="connsiteX3" fmla="*/ 765820 w 973974"/>
                      <a:gd name="connsiteY3" fmla="*/ 480622 h 504987"/>
                      <a:gd name="connsiteX4" fmla="*/ 160058 w 973974"/>
                      <a:gd name="connsiteY4" fmla="*/ 475542 h 504987"/>
                      <a:gd name="connsiteX5" fmla="*/ 164 w 973974"/>
                      <a:gd name="connsiteY5" fmla="*/ 184006 h 504987"/>
                      <a:gd name="connsiteX0" fmla="*/ 164 w 973974"/>
                      <a:gd name="connsiteY0" fmla="*/ 184006 h 504987"/>
                      <a:gd name="connsiteX1" fmla="*/ 479449 w 973974"/>
                      <a:gd name="connsiteY1" fmla="*/ 0 h 504987"/>
                      <a:gd name="connsiteX2" fmla="*/ 973974 w 973974"/>
                      <a:gd name="connsiteY2" fmla="*/ 178926 h 504987"/>
                      <a:gd name="connsiteX3" fmla="*/ 765820 w 973974"/>
                      <a:gd name="connsiteY3" fmla="*/ 480622 h 504987"/>
                      <a:gd name="connsiteX4" fmla="*/ 160058 w 973974"/>
                      <a:gd name="connsiteY4" fmla="*/ 475542 h 504987"/>
                      <a:gd name="connsiteX5" fmla="*/ 164 w 973974"/>
                      <a:gd name="connsiteY5" fmla="*/ 184006 h 504987"/>
                      <a:gd name="connsiteX0" fmla="*/ 164 w 973974"/>
                      <a:gd name="connsiteY0" fmla="*/ 184006 h 502514"/>
                      <a:gd name="connsiteX1" fmla="*/ 479449 w 973974"/>
                      <a:gd name="connsiteY1" fmla="*/ 0 h 502514"/>
                      <a:gd name="connsiteX2" fmla="*/ 973974 w 973974"/>
                      <a:gd name="connsiteY2" fmla="*/ 178926 h 502514"/>
                      <a:gd name="connsiteX3" fmla="*/ 765820 w 973974"/>
                      <a:gd name="connsiteY3" fmla="*/ 480622 h 502514"/>
                      <a:gd name="connsiteX4" fmla="*/ 160058 w 973974"/>
                      <a:gd name="connsiteY4" fmla="*/ 475542 h 502514"/>
                      <a:gd name="connsiteX5" fmla="*/ 164 w 973974"/>
                      <a:gd name="connsiteY5" fmla="*/ 184006 h 502514"/>
                      <a:gd name="connsiteX0" fmla="*/ 164 w 984703"/>
                      <a:gd name="connsiteY0" fmla="*/ 184006 h 502514"/>
                      <a:gd name="connsiteX1" fmla="*/ 479449 w 984703"/>
                      <a:gd name="connsiteY1" fmla="*/ 0 h 502514"/>
                      <a:gd name="connsiteX2" fmla="*/ 973974 w 984703"/>
                      <a:gd name="connsiteY2" fmla="*/ 178926 h 502514"/>
                      <a:gd name="connsiteX3" fmla="*/ 765820 w 984703"/>
                      <a:gd name="connsiteY3" fmla="*/ 480622 h 502514"/>
                      <a:gd name="connsiteX4" fmla="*/ 160058 w 984703"/>
                      <a:gd name="connsiteY4" fmla="*/ 475542 h 502514"/>
                      <a:gd name="connsiteX5" fmla="*/ 164 w 984703"/>
                      <a:gd name="connsiteY5" fmla="*/ 184006 h 502514"/>
                      <a:gd name="connsiteX0" fmla="*/ 164 w 984703"/>
                      <a:gd name="connsiteY0" fmla="*/ 184006 h 502514"/>
                      <a:gd name="connsiteX1" fmla="*/ 479449 w 984703"/>
                      <a:gd name="connsiteY1" fmla="*/ 0 h 502514"/>
                      <a:gd name="connsiteX2" fmla="*/ 973974 w 984703"/>
                      <a:gd name="connsiteY2" fmla="*/ 178926 h 502514"/>
                      <a:gd name="connsiteX3" fmla="*/ 765820 w 984703"/>
                      <a:gd name="connsiteY3" fmla="*/ 480622 h 502514"/>
                      <a:gd name="connsiteX4" fmla="*/ 160058 w 984703"/>
                      <a:gd name="connsiteY4" fmla="*/ 475542 h 502514"/>
                      <a:gd name="connsiteX5" fmla="*/ 164 w 984703"/>
                      <a:gd name="connsiteY5" fmla="*/ 184006 h 502514"/>
                      <a:gd name="connsiteX0" fmla="*/ 164 w 984703"/>
                      <a:gd name="connsiteY0" fmla="*/ 184006 h 502514"/>
                      <a:gd name="connsiteX1" fmla="*/ 479449 w 984703"/>
                      <a:gd name="connsiteY1" fmla="*/ 0 h 502514"/>
                      <a:gd name="connsiteX2" fmla="*/ 973974 w 984703"/>
                      <a:gd name="connsiteY2" fmla="*/ 178926 h 502514"/>
                      <a:gd name="connsiteX3" fmla="*/ 765820 w 984703"/>
                      <a:gd name="connsiteY3" fmla="*/ 480622 h 502514"/>
                      <a:gd name="connsiteX4" fmla="*/ 160058 w 984703"/>
                      <a:gd name="connsiteY4" fmla="*/ 475542 h 502514"/>
                      <a:gd name="connsiteX5" fmla="*/ 164 w 984703"/>
                      <a:gd name="connsiteY5" fmla="*/ 184006 h 502514"/>
                      <a:gd name="connsiteX0" fmla="*/ 164 w 984703"/>
                      <a:gd name="connsiteY0" fmla="*/ 184006 h 502514"/>
                      <a:gd name="connsiteX1" fmla="*/ 479449 w 984703"/>
                      <a:gd name="connsiteY1" fmla="*/ 0 h 502514"/>
                      <a:gd name="connsiteX2" fmla="*/ 973974 w 984703"/>
                      <a:gd name="connsiteY2" fmla="*/ 178926 h 502514"/>
                      <a:gd name="connsiteX3" fmla="*/ 765820 w 984703"/>
                      <a:gd name="connsiteY3" fmla="*/ 480622 h 502514"/>
                      <a:gd name="connsiteX4" fmla="*/ 160058 w 984703"/>
                      <a:gd name="connsiteY4" fmla="*/ 475542 h 502514"/>
                      <a:gd name="connsiteX5" fmla="*/ 164 w 984703"/>
                      <a:gd name="connsiteY5" fmla="*/ 184006 h 502514"/>
                      <a:gd name="connsiteX0" fmla="*/ 164 w 984703"/>
                      <a:gd name="connsiteY0" fmla="*/ 184006 h 502514"/>
                      <a:gd name="connsiteX1" fmla="*/ 479449 w 984703"/>
                      <a:gd name="connsiteY1" fmla="*/ 0 h 502514"/>
                      <a:gd name="connsiteX2" fmla="*/ 973974 w 984703"/>
                      <a:gd name="connsiteY2" fmla="*/ 178926 h 502514"/>
                      <a:gd name="connsiteX3" fmla="*/ 765820 w 984703"/>
                      <a:gd name="connsiteY3" fmla="*/ 480622 h 502514"/>
                      <a:gd name="connsiteX4" fmla="*/ 160058 w 984703"/>
                      <a:gd name="connsiteY4" fmla="*/ 475542 h 502514"/>
                      <a:gd name="connsiteX5" fmla="*/ 164 w 984703"/>
                      <a:gd name="connsiteY5" fmla="*/ 184006 h 502514"/>
                      <a:gd name="connsiteX0" fmla="*/ 164 w 984703"/>
                      <a:gd name="connsiteY0" fmla="*/ 184016 h 502524"/>
                      <a:gd name="connsiteX1" fmla="*/ 479449 w 984703"/>
                      <a:gd name="connsiteY1" fmla="*/ 10 h 502524"/>
                      <a:gd name="connsiteX2" fmla="*/ 973974 w 984703"/>
                      <a:gd name="connsiteY2" fmla="*/ 178936 h 502524"/>
                      <a:gd name="connsiteX3" fmla="*/ 765820 w 984703"/>
                      <a:gd name="connsiteY3" fmla="*/ 480632 h 502524"/>
                      <a:gd name="connsiteX4" fmla="*/ 160058 w 984703"/>
                      <a:gd name="connsiteY4" fmla="*/ 475552 h 502524"/>
                      <a:gd name="connsiteX5" fmla="*/ 164 w 984703"/>
                      <a:gd name="connsiteY5" fmla="*/ 184016 h 502524"/>
                      <a:gd name="connsiteX0" fmla="*/ 164 w 984703"/>
                      <a:gd name="connsiteY0" fmla="*/ 184006 h 502514"/>
                      <a:gd name="connsiteX1" fmla="*/ 479449 w 984703"/>
                      <a:gd name="connsiteY1" fmla="*/ 0 h 502514"/>
                      <a:gd name="connsiteX2" fmla="*/ 973974 w 984703"/>
                      <a:gd name="connsiteY2" fmla="*/ 178926 h 502514"/>
                      <a:gd name="connsiteX3" fmla="*/ 765820 w 984703"/>
                      <a:gd name="connsiteY3" fmla="*/ 480622 h 502514"/>
                      <a:gd name="connsiteX4" fmla="*/ 160058 w 984703"/>
                      <a:gd name="connsiteY4" fmla="*/ 475542 h 502514"/>
                      <a:gd name="connsiteX5" fmla="*/ 164 w 984703"/>
                      <a:gd name="connsiteY5" fmla="*/ 184006 h 502514"/>
                      <a:gd name="connsiteX0" fmla="*/ 164 w 984703"/>
                      <a:gd name="connsiteY0" fmla="*/ 184006 h 502514"/>
                      <a:gd name="connsiteX1" fmla="*/ 492149 w 984703"/>
                      <a:gd name="connsiteY1" fmla="*/ 0 h 502514"/>
                      <a:gd name="connsiteX2" fmla="*/ 973974 w 984703"/>
                      <a:gd name="connsiteY2" fmla="*/ 178926 h 502514"/>
                      <a:gd name="connsiteX3" fmla="*/ 765820 w 984703"/>
                      <a:gd name="connsiteY3" fmla="*/ 480622 h 502514"/>
                      <a:gd name="connsiteX4" fmla="*/ 160058 w 984703"/>
                      <a:gd name="connsiteY4" fmla="*/ 475542 h 502514"/>
                      <a:gd name="connsiteX5" fmla="*/ 164 w 984703"/>
                      <a:gd name="connsiteY5" fmla="*/ 184006 h 5025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84703" h="502514">
                        <a:moveTo>
                          <a:pt x="164" y="184006"/>
                        </a:moveTo>
                        <a:cubicBezTo>
                          <a:pt x="20226" y="127751"/>
                          <a:pt x="301907" y="10535"/>
                          <a:pt x="492149" y="0"/>
                        </a:cubicBezTo>
                        <a:cubicBezTo>
                          <a:pt x="776371" y="8842"/>
                          <a:pt x="951372" y="124364"/>
                          <a:pt x="973974" y="178926"/>
                        </a:cubicBezTo>
                        <a:cubicBezTo>
                          <a:pt x="990949" y="210911"/>
                          <a:pt x="1020625" y="441017"/>
                          <a:pt x="765820" y="480622"/>
                        </a:cubicBezTo>
                        <a:cubicBezTo>
                          <a:pt x="698519" y="496709"/>
                          <a:pt x="306099" y="522955"/>
                          <a:pt x="160058" y="475542"/>
                        </a:cubicBezTo>
                        <a:cubicBezTo>
                          <a:pt x="111840" y="457103"/>
                          <a:pt x="-4958" y="469145"/>
                          <a:pt x="164" y="184006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grpSp>
                <p:nvGrpSpPr>
                  <p:cNvPr id="167" name="Gruppo 166">
                    <a:extLst>
                      <a:ext uri="{FF2B5EF4-FFF2-40B4-BE49-F238E27FC236}">
                        <a16:creationId xmlns:a16="http://schemas.microsoft.com/office/drawing/2014/main" id="{6CDE34BC-9A2C-B6EA-D215-F9B061E4F3B9}"/>
                      </a:ext>
                    </a:extLst>
                  </p:cNvPr>
                  <p:cNvGrpSpPr/>
                  <p:nvPr/>
                </p:nvGrpSpPr>
                <p:grpSpPr>
                  <a:xfrm>
                    <a:off x="1933690" y="2420226"/>
                    <a:ext cx="205740" cy="220979"/>
                    <a:chOff x="3634959" y="1562563"/>
                    <a:chExt cx="205740" cy="220979"/>
                  </a:xfrm>
                </p:grpSpPr>
                <p:sp>
                  <p:nvSpPr>
                    <p:cNvPr id="173" name="Ovale 172">
                      <a:extLst>
                        <a:ext uri="{FF2B5EF4-FFF2-40B4-BE49-F238E27FC236}">
                          <a16:creationId xmlns:a16="http://schemas.microsoft.com/office/drawing/2014/main" id="{823AF398-9BD1-012E-9AB7-648C1F0D66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34959" y="1562563"/>
                      <a:ext cx="205740" cy="220979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74" name="Ovale 173">
                      <a:extLst>
                        <a:ext uri="{FF2B5EF4-FFF2-40B4-BE49-F238E27FC236}">
                          <a16:creationId xmlns:a16="http://schemas.microsoft.com/office/drawing/2014/main" id="{B684E065-602E-87B2-3C05-D695FCB491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01366" y="1634951"/>
                      <a:ext cx="97769" cy="10668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</p:grpSp>
              <p:sp>
                <p:nvSpPr>
                  <p:cNvPr id="168" name="Trapezio 167">
                    <a:extLst>
                      <a:ext uri="{FF2B5EF4-FFF2-40B4-BE49-F238E27FC236}">
                        <a16:creationId xmlns:a16="http://schemas.microsoft.com/office/drawing/2014/main" id="{109D1EB5-AE15-30DA-D628-836C617139B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282428" y="2812059"/>
                    <a:ext cx="68580" cy="53340"/>
                  </a:xfrm>
                  <a:prstGeom prst="trapezoid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69" name="Arco 168">
                    <a:extLst>
                      <a:ext uri="{FF2B5EF4-FFF2-40B4-BE49-F238E27FC236}">
                        <a16:creationId xmlns:a16="http://schemas.microsoft.com/office/drawing/2014/main" id="{EAE71269-3614-9A63-2825-9F7475F18860}"/>
                      </a:ext>
                    </a:extLst>
                  </p:cNvPr>
                  <p:cNvSpPr/>
                  <p:nvPr/>
                </p:nvSpPr>
                <p:spPr>
                  <a:xfrm rot="5665335">
                    <a:off x="2166812" y="1683605"/>
                    <a:ext cx="255270" cy="360049"/>
                  </a:xfrm>
                  <a:prstGeom prst="arc">
                    <a:avLst>
                      <a:gd name="adj1" fmla="val 16200000"/>
                      <a:gd name="adj2" fmla="val 5035040"/>
                    </a:avLst>
                  </a:prstGeom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grpSp>
                <p:nvGrpSpPr>
                  <p:cNvPr id="170" name="Gruppo 169">
                    <a:extLst>
                      <a:ext uri="{FF2B5EF4-FFF2-40B4-BE49-F238E27FC236}">
                        <a16:creationId xmlns:a16="http://schemas.microsoft.com/office/drawing/2014/main" id="{40B6D36B-26F9-576A-3AF5-395A127D0DF0}"/>
                      </a:ext>
                    </a:extLst>
                  </p:cNvPr>
                  <p:cNvGrpSpPr/>
                  <p:nvPr/>
                </p:nvGrpSpPr>
                <p:grpSpPr>
                  <a:xfrm>
                    <a:off x="2498606" y="2420225"/>
                    <a:ext cx="205740" cy="220979"/>
                    <a:chOff x="3634959" y="1562563"/>
                    <a:chExt cx="205740" cy="220979"/>
                  </a:xfrm>
                </p:grpSpPr>
                <p:sp>
                  <p:nvSpPr>
                    <p:cNvPr id="171" name="Ovale 170">
                      <a:extLst>
                        <a:ext uri="{FF2B5EF4-FFF2-40B4-BE49-F238E27FC236}">
                          <a16:creationId xmlns:a16="http://schemas.microsoft.com/office/drawing/2014/main" id="{65A226CF-1F40-323F-875A-66BE1438BB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34959" y="1562563"/>
                      <a:ext cx="205740" cy="220979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72" name="Ovale 171">
                      <a:extLst>
                        <a:ext uri="{FF2B5EF4-FFF2-40B4-BE49-F238E27FC236}">
                          <a16:creationId xmlns:a16="http://schemas.microsoft.com/office/drawing/2014/main" id="{5AB07DF1-F1E6-50A1-CA82-82A7A26601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88944" y="1634952"/>
                      <a:ext cx="97769" cy="10668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</p:grpSp>
            </p:grpSp>
          </p:grpSp>
          <p:grpSp>
            <p:nvGrpSpPr>
              <p:cNvPr id="149" name="Gruppo 148">
                <a:extLst>
                  <a:ext uri="{FF2B5EF4-FFF2-40B4-BE49-F238E27FC236}">
                    <a16:creationId xmlns:a16="http://schemas.microsoft.com/office/drawing/2014/main" id="{910FE908-6245-9910-595B-B0ABC992F7D3}"/>
                  </a:ext>
                </a:extLst>
              </p:cNvPr>
              <p:cNvGrpSpPr/>
              <p:nvPr/>
            </p:nvGrpSpPr>
            <p:grpSpPr>
              <a:xfrm rot="197782">
                <a:off x="6950558" y="1306361"/>
                <a:ext cx="800123" cy="3180373"/>
                <a:chOff x="6892594" y="1663883"/>
                <a:chExt cx="768685" cy="3088539"/>
              </a:xfrm>
            </p:grpSpPr>
            <p:grpSp>
              <p:nvGrpSpPr>
                <p:cNvPr id="153" name="Gruppo 152">
                  <a:extLst>
                    <a:ext uri="{FF2B5EF4-FFF2-40B4-BE49-F238E27FC236}">
                      <a16:creationId xmlns:a16="http://schemas.microsoft.com/office/drawing/2014/main" id="{FC7B14AD-2E4D-08EC-4959-D5001EF45AD1}"/>
                    </a:ext>
                  </a:extLst>
                </p:cNvPr>
                <p:cNvGrpSpPr/>
                <p:nvPr/>
              </p:nvGrpSpPr>
              <p:grpSpPr>
                <a:xfrm>
                  <a:off x="7148438" y="4062509"/>
                  <a:ext cx="480981" cy="689913"/>
                  <a:chOff x="7148438" y="4062509"/>
                  <a:chExt cx="480981" cy="689913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160" name="Trapezio 85">
                    <a:extLst>
                      <a:ext uri="{FF2B5EF4-FFF2-40B4-BE49-F238E27FC236}">
                        <a16:creationId xmlns:a16="http://schemas.microsoft.com/office/drawing/2014/main" id="{E2E89AA1-0710-3112-5287-A896254570E4}"/>
                      </a:ext>
                    </a:extLst>
                  </p:cNvPr>
                  <p:cNvSpPr/>
                  <p:nvPr/>
                </p:nvSpPr>
                <p:spPr>
                  <a:xfrm rot="9203511" flipH="1">
                    <a:off x="7358858" y="4062509"/>
                    <a:ext cx="270561" cy="359490"/>
                  </a:xfrm>
                  <a:custGeom>
                    <a:avLst/>
                    <a:gdLst>
                      <a:gd name="connsiteX0" fmla="*/ 0 w 160682"/>
                      <a:gd name="connsiteY0" fmla="*/ 544830 h 544830"/>
                      <a:gd name="connsiteX1" fmla="*/ 40171 w 160682"/>
                      <a:gd name="connsiteY1" fmla="*/ 0 h 544830"/>
                      <a:gd name="connsiteX2" fmla="*/ 120512 w 160682"/>
                      <a:gd name="connsiteY2" fmla="*/ 0 h 544830"/>
                      <a:gd name="connsiteX3" fmla="*/ 160682 w 160682"/>
                      <a:gd name="connsiteY3" fmla="*/ 544830 h 544830"/>
                      <a:gd name="connsiteX4" fmla="*/ 0 w 160682"/>
                      <a:gd name="connsiteY4" fmla="*/ 544830 h 544830"/>
                      <a:gd name="connsiteX0" fmla="*/ 61430 w 222112"/>
                      <a:gd name="connsiteY0" fmla="*/ 544830 h 544830"/>
                      <a:gd name="connsiteX1" fmla="*/ 0 w 222112"/>
                      <a:gd name="connsiteY1" fmla="*/ 115869 h 544830"/>
                      <a:gd name="connsiteX2" fmla="*/ 181942 w 222112"/>
                      <a:gd name="connsiteY2" fmla="*/ 0 h 544830"/>
                      <a:gd name="connsiteX3" fmla="*/ 222112 w 222112"/>
                      <a:gd name="connsiteY3" fmla="*/ 544830 h 544830"/>
                      <a:gd name="connsiteX4" fmla="*/ 61430 w 222112"/>
                      <a:gd name="connsiteY4" fmla="*/ 544830 h 54483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117035 w 277717"/>
                      <a:gd name="connsiteY0" fmla="*/ 490080 h 490080"/>
                      <a:gd name="connsiteX1" fmla="*/ 0 w 277717"/>
                      <a:gd name="connsiteY1" fmla="*/ 206249 h 490080"/>
                      <a:gd name="connsiteX2" fmla="*/ 125395 w 277717"/>
                      <a:gd name="connsiteY2" fmla="*/ 0 h 490080"/>
                      <a:gd name="connsiteX3" fmla="*/ 277717 w 277717"/>
                      <a:gd name="connsiteY3" fmla="*/ 490080 h 490080"/>
                      <a:gd name="connsiteX4" fmla="*/ 117035 w 277717"/>
                      <a:gd name="connsiteY4" fmla="*/ 490080 h 490080"/>
                      <a:gd name="connsiteX0" fmla="*/ 117035 w 277717"/>
                      <a:gd name="connsiteY0" fmla="*/ 359490 h 359490"/>
                      <a:gd name="connsiteX1" fmla="*/ 0 w 277717"/>
                      <a:gd name="connsiteY1" fmla="*/ 75659 h 359490"/>
                      <a:gd name="connsiteX2" fmla="*/ 29750 w 277717"/>
                      <a:gd name="connsiteY2" fmla="*/ 0 h 359490"/>
                      <a:gd name="connsiteX3" fmla="*/ 277717 w 277717"/>
                      <a:gd name="connsiteY3" fmla="*/ 359490 h 359490"/>
                      <a:gd name="connsiteX4" fmla="*/ 117035 w 277717"/>
                      <a:gd name="connsiteY4" fmla="*/ 359490 h 359490"/>
                      <a:gd name="connsiteX0" fmla="*/ 117035 w 277717"/>
                      <a:gd name="connsiteY0" fmla="*/ 359490 h 359490"/>
                      <a:gd name="connsiteX1" fmla="*/ 0 w 277717"/>
                      <a:gd name="connsiteY1" fmla="*/ 75659 h 359490"/>
                      <a:gd name="connsiteX2" fmla="*/ 29750 w 277717"/>
                      <a:gd name="connsiteY2" fmla="*/ 0 h 359490"/>
                      <a:gd name="connsiteX3" fmla="*/ 277717 w 277717"/>
                      <a:gd name="connsiteY3" fmla="*/ 359490 h 359490"/>
                      <a:gd name="connsiteX4" fmla="*/ 117035 w 277717"/>
                      <a:gd name="connsiteY4" fmla="*/ 359490 h 359490"/>
                      <a:gd name="connsiteX0" fmla="*/ 117035 w 277717"/>
                      <a:gd name="connsiteY0" fmla="*/ 359490 h 359490"/>
                      <a:gd name="connsiteX1" fmla="*/ 0 w 277717"/>
                      <a:gd name="connsiteY1" fmla="*/ 75659 h 359490"/>
                      <a:gd name="connsiteX2" fmla="*/ 29750 w 277717"/>
                      <a:gd name="connsiteY2" fmla="*/ 0 h 359490"/>
                      <a:gd name="connsiteX3" fmla="*/ 277717 w 277717"/>
                      <a:gd name="connsiteY3" fmla="*/ 359490 h 359490"/>
                      <a:gd name="connsiteX4" fmla="*/ 117035 w 277717"/>
                      <a:gd name="connsiteY4" fmla="*/ 359490 h 359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7717" h="359490">
                        <a:moveTo>
                          <a:pt x="117035" y="359490"/>
                        </a:moveTo>
                        <a:cubicBezTo>
                          <a:pt x="148293" y="213510"/>
                          <a:pt x="162111" y="198768"/>
                          <a:pt x="0" y="75659"/>
                        </a:cubicBezTo>
                        <a:lnTo>
                          <a:pt x="29750" y="0"/>
                        </a:lnTo>
                        <a:cubicBezTo>
                          <a:pt x="249505" y="83006"/>
                          <a:pt x="226943" y="196130"/>
                          <a:pt x="277717" y="359490"/>
                        </a:cubicBezTo>
                        <a:lnTo>
                          <a:pt x="117035" y="359490"/>
                        </a:ln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61" name="Trapezio 85">
                    <a:extLst>
                      <a:ext uri="{FF2B5EF4-FFF2-40B4-BE49-F238E27FC236}">
                        <a16:creationId xmlns:a16="http://schemas.microsoft.com/office/drawing/2014/main" id="{4FF7023E-1310-84A3-27EC-720BCA74B49D}"/>
                      </a:ext>
                    </a:extLst>
                  </p:cNvPr>
                  <p:cNvSpPr/>
                  <p:nvPr/>
                </p:nvSpPr>
                <p:spPr>
                  <a:xfrm rot="8837061">
                    <a:off x="7148438" y="4262342"/>
                    <a:ext cx="222112" cy="490080"/>
                  </a:xfrm>
                  <a:custGeom>
                    <a:avLst/>
                    <a:gdLst>
                      <a:gd name="connsiteX0" fmla="*/ 0 w 160682"/>
                      <a:gd name="connsiteY0" fmla="*/ 544830 h 544830"/>
                      <a:gd name="connsiteX1" fmla="*/ 40171 w 160682"/>
                      <a:gd name="connsiteY1" fmla="*/ 0 h 544830"/>
                      <a:gd name="connsiteX2" fmla="*/ 120512 w 160682"/>
                      <a:gd name="connsiteY2" fmla="*/ 0 h 544830"/>
                      <a:gd name="connsiteX3" fmla="*/ 160682 w 160682"/>
                      <a:gd name="connsiteY3" fmla="*/ 544830 h 544830"/>
                      <a:gd name="connsiteX4" fmla="*/ 0 w 160682"/>
                      <a:gd name="connsiteY4" fmla="*/ 544830 h 544830"/>
                      <a:gd name="connsiteX0" fmla="*/ 61430 w 222112"/>
                      <a:gd name="connsiteY0" fmla="*/ 544830 h 544830"/>
                      <a:gd name="connsiteX1" fmla="*/ 0 w 222112"/>
                      <a:gd name="connsiteY1" fmla="*/ 115869 h 544830"/>
                      <a:gd name="connsiteX2" fmla="*/ 181942 w 222112"/>
                      <a:gd name="connsiteY2" fmla="*/ 0 h 544830"/>
                      <a:gd name="connsiteX3" fmla="*/ 222112 w 222112"/>
                      <a:gd name="connsiteY3" fmla="*/ 544830 h 544830"/>
                      <a:gd name="connsiteX4" fmla="*/ 61430 w 222112"/>
                      <a:gd name="connsiteY4" fmla="*/ 544830 h 54483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112" h="490080">
                        <a:moveTo>
                          <a:pt x="61430" y="490080"/>
                        </a:moveTo>
                        <a:cubicBezTo>
                          <a:pt x="92688" y="344100"/>
                          <a:pt x="123524" y="297471"/>
                          <a:pt x="0" y="61119"/>
                        </a:cubicBezTo>
                        <a:lnTo>
                          <a:pt x="69790" y="0"/>
                        </a:lnTo>
                        <a:cubicBezTo>
                          <a:pt x="205479" y="122812"/>
                          <a:pt x="171338" y="326720"/>
                          <a:pt x="222112" y="490080"/>
                        </a:cubicBezTo>
                        <a:lnTo>
                          <a:pt x="61430" y="490080"/>
                        </a:ln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62" name="Trapezio 85">
                    <a:extLst>
                      <a:ext uri="{FF2B5EF4-FFF2-40B4-BE49-F238E27FC236}">
                        <a16:creationId xmlns:a16="http://schemas.microsoft.com/office/drawing/2014/main" id="{C25C261C-4462-D926-87F4-E2D6B9782204}"/>
                      </a:ext>
                    </a:extLst>
                  </p:cNvPr>
                  <p:cNvSpPr/>
                  <p:nvPr/>
                </p:nvSpPr>
                <p:spPr>
                  <a:xfrm rot="9531634">
                    <a:off x="7190797" y="4132743"/>
                    <a:ext cx="222112" cy="490080"/>
                  </a:xfrm>
                  <a:custGeom>
                    <a:avLst/>
                    <a:gdLst>
                      <a:gd name="connsiteX0" fmla="*/ 0 w 160682"/>
                      <a:gd name="connsiteY0" fmla="*/ 544830 h 544830"/>
                      <a:gd name="connsiteX1" fmla="*/ 40171 w 160682"/>
                      <a:gd name="connsiteY1" fmla="*/ 0 h 544830"/>
                      <a:gd name="connsiteX2" fmla="*/ 120512 w 160682"/>
                      <a:gd name="connsiteY2" fmla="*/ 0 h 544830"/>
                      <a:gd name="connsiteX3" fmla="*/ 160682 w 160682"/>
                      <a:gd name="connsiteY3" fmla="*/ 544830 h 544830"/>
                      <a:gd name="connsiteX4" fmla="*/ 0 w 160682"/>
                      <a:gd name="connsiteY4" fmla="*/ 544830 h 544830"/>
                      <a:gd name="connsiteX0" fmla="*/ 61430 w 222112"/>
                      <a:gd name="connsiteY0" fmla="*/ 544830 h 544830"/>
                      <a:gd name="connsiteX1" fmla="*/ 0 w 222112"/>
                      <a:gd name="connsiteY1" fmla="*/ 115869 h 544830"/>
                      <a:gd name="connsiteX2" fmla="*/ 181942 w 222112"/>
                      <a:gd name="connsiteY2" fmla="*/ 0 h 544830"/>
                      <a:gd name="connsiteX3" fmla="*/ 222112 w 222112"/>
                      <a:gd name="connsiteY3" fmla="*/ 544830 h 544830"/>
                      <a:gd name="connsiteX4" fmla="*/ 61430 w 222112"/>
                      <a:gd name="connsiteY4" fmla="*/ 544830 h 54483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112" h="490080">
                        <a:moveTo>
                          <a:pt x="61430" y="490080"/>
                        </a:moveTo>
                        <a:cubicBezTo>
                          <a:pt x="92688" y="344100"/>
                          <a:pt x="123524" y="297471"/>
                          <a:pt x="0" y="61119"/>
                        </a:cubicBezTo>
                        <a:lnTo>
                          <a:pt x="69790" y="0"/>
                        </a:lnTo>
                        <a:cubicBezTo>
                          <a:pt x="205479" y="122812"/>
                          <a:pt x="171338" y="326720"/>
                          <a:pt x="222112" y="490080"/>
                        </a:cubicBezTo>
                        <a:lnTo>
                          <a:pt x="61430" y="490080"/>
                        </a:ln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63" name="Trapezio 85">
                    <a:extLst>
                      <a:ext uri="{FF2B5EF4-FFF2-40B4-BE49-F238E27FC236}">
                        <a16:creationId xmlns:a16="http://schemas.microsoft.com/office/drawing/2014/main" id="{1FF13910-6D39-D0EA-0358-4935E785051D}"/>
                      </a:ext>
                    </a:extLst>
                  </p:cNvPr>
                  <p:cNvSpPr/>
                  <p:nvPr/>
                </p:nvSpPr>
                <p:spPr>
                  <a:xfrm rot="10220758">
                    <a:off x="7289894" y="4100496"/>
                    <a:ext cx="277717" cy="359490"/>
                  </a:xfrm>
                  <a:custGeom>
                    <a:avLst/>
                    <a:gdLst>
                      <a:gd name="connsiteX0" fmla="*/ 0 w 160682"/>
                      <a:gd name="connsiteY0" fmla="*/ 544830 h 544830"/>
                      <a:gd name="connsiteX1" fmla="*/ 40171 w 160682"/>
                      <a:gd name="connsiteY1" fmla="*/ 0 h 544830"/>
                      <a:gd name="connsiteX2" fmla="*/ 120512 w 160682"/>
                      <a:gd name="connsiteY2" fmla="*/ 0 h 544830"/>
                      <a:gd name="connsiteX3" fmla="*/ 160682 w 160682"/>
                      <a:gd name="connsiteY3" fmla="*/ 544830 h 544830"/>
                      <a:gd name="connsiteX4" fmla="*/ 0 w 160682"/>
                      <a:gd name="connsiteY4" fmla="*/ 544830 h 544830"/>
                      <a:gd name="connsiteX0" fmla="*/ 61430 w 222112"/>
                      <a:gd name="connsiteY0" fmla="*/ 544830 h 544830"/>
                      <a:gd name="connsiteX1" fmla="*/ 0 w 222112"/>
                      <a:gd name="connsiteY1" fmla="*/ 115869 h 544830"/>
                      <a:gd name="connsiteX2" fmla="*/ 181942 w 222112"/>
                      <a:gd name="connsiteY2" fmla="*/ 0 h 544830"/>
                      <a:gd name="connsiteX3" fmla="*/ 222112 w 222112"/>
                      <a:gd name="connsiteY3" fmla="*/ 544830 h 544830"/>
                      <a:gd name="connsiteX4" fmla="*/ 61430 w 222112"/>
                      <a:gd name="connsiteY4" fmla="*/ 544830 h 54483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61430 w 222112"/>
                      <a:gd name="connsiteY0" fmla="*/ 490080 h 490080"/>
                      <a:gd name="connsiteX1" fmla="*/ 0 w 222112"/>
                      <a:gd name="connsiteY1" fmla="*/ 61119 h 490080"/>
                      <a:gd name="connsiteX2" fmla="*/ 69790 w 222112"/>
                      <a:gd name="connsiteY2" fmla="*/ 0 h 490080"/>
                      <a:gd name="connsiteX3" fmla="*/ 222112 w 222112"/>
                      <a:gd name="connsiteY3" fmla="*/ 490080 h 490080"/>
                      <a:gd name="connsiteX4" fmla="*/ 61430 w 222112"/>
                      <a:gd name="connsiteY4" fmla="*/ 490080 h 490080"/>
                      <a:gd name="connsiteX0" fmla="*/ 117035 w 277717"/>
                      <a:gd name="connsiteY0" fmla="*/ 490080 h 490080"/>
                      <a:gd name="connsiteX1" fmla="*/ 0 w 277717"/>
                      <a:gd name="connsiteY1" fmla="*/ 206249 h 490080"/>
                      <a:gd name="connsiteX2" fmla="*/ 125395 w 277717"/>
                      <a:gd name="connsiteY2" fmla="*/ 0 h 490080"/>
                      <a:gd name="connsiteX3" fmla="*/ 277717 w 277717"/>
                      <a:gd name="connsiteY3" fmla="*/ 490080 h 490080"/>
                      <a:gd name="connsiteX4" fmla="*/ 117035 w 277717"/>
                      <a:gd name="connsiteY4" fmla="*/ 490080 h 490080"/>
                      <a:gd name="connsiteX0" fmla="*/ 117035 w 277717"/>
                      <a:gd name="connsiteY0" fmla="*/ 359490 h 359490"/>
                      <a:gd name="connsiteX1" fmla="*/ 0 w 277717"/>
                      <a:gd name="connsiteY1" fmla="*/ 75659 h 359490"/>
                      <a:gd name="connsiteX2" fmla="*/ 29750 w 277717"/>
                      <a:gd name="connsiteY2" fmla="*/ 0 h 359490"/>
                      <a:gd name="connsiteX3" fmla="*/ 277717 w 277717"/>
                      <a:gd name="connsiteY3" fmla="*/ 359490 h 359490"/>
                      <a:gd name="connsiteX4" fmla="*/ 117035 w 277717"/>
                      <a:gd name="connsiteY4" fmla="*/ 359490 h 359490"/>
                      <a:gd name="connsiteX0" fmla="*/ 117035 w 277717"/>
                      <a:gd name="connsiteY0" fmla="*/ 359490 h 359490"/>
                      <a:gd name="connsiteX1" fmla="*/ 0 w 277717"/>
                      <a:gd name="connsiteY1" fmla="*/ 75659 h 359490"/>
                      <a:gd name="connsiteX2" fmla="*/ 29750 w 277717"/>
                      <a:gd name="connsiteY2" fmla="*/ 0 h 359490"/>
                      <a:gd name="connsiteX3" fmla="*/ 277717 w 277717"/>
                      <a:gd name="connsiteY3" fmla="*/ 359490 h 359490"/>
                      <a:gd name="connsiteX4" fmla="*/ 117035 w 277717"/>
                      <a:gd name="connsiteY4" fmla="*/ 359490 h 359490"/>
                      <a:gd name="connsiteX0" fmla="*/ 117035 w 277717"/>
                      <a:gd name="connsiteY0" fmla="*/ 359490 h 359490"/>
                      <a:gd name="connsiteX1" fmla="*/ 0 w 277717"/>
                      <a:gd name="connsiteY1" fmla="*/ 75659 h 359490"/>
                      <a:gd name="connsiteX2" fmla="*/ 29750 w 277717"/>
                      <a:gd name="connsiteY2" fmla="*/ 0 h 359490"/>
                      <a:gd name="connsiteX3" fmla="*/ 277717 w 277717"/>
                      <a:gd name="connsiteY3" fmla="*/ 359490 h 359490"/>
                      <a:gd name="connsiteX4" fmla="*/ 117035 w 277717"/>
                      <a:gd name="connsiteY4" fmla="*/ 359490 h 359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7717" h="359490">
                        <a:moveTo>
                          <a:pt x="117035" y="359490"/>
                        </a:moveTo>
                        <a:cubicBezTo>
                          <a:pt x="148293" y="213510"/>
                          <a:pt x="162111" y="198768"/>
                          <a:pt x="0" y="75659"/>
                        </a:cubicBezTo>
                        <a:lnTo>
                          <a:pt x="29750" y="0"/>
                        </a:lnTo>
                        <a:cubicBezTo>
                          <a:pt x="249505" y="83006"/>
                          <a:pt x="226943" y="196130"/>
                          <a:pt x="277717" y="359490"/>
                        </a:cubicBezTo>
                        <a:lnTo>
                          <a:pt x="117035" y="359490"/>
                        </a:ln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grpSp>
              <p:nvGrpSpPr>
                <p:cNvPr id="154" name="Gruppo 153">
                  <a:extLst>
                    <a:ext uri="{FF2B5EF4-FFF2-40B4-BE49-F238E27FC236}">
                      <a16:creationId xmlns:a16="http://schemas.microsoft.com/office/drawing/2014/main" id="{4EC85761-693A-0179-9597-B4C2AA012E21}"/>
                    </a:ext>
                  </a:extLst>
                </p:cNvPr>
                <p:cNvGrpSpPr/>
                <p:nvPr/>
              </p:nvGrpSpPr>
              <p:grpSpPr>
                <a:xfrm>
                  <a:off x="6892594" y="1663883"/>
                  <a:ext cx="768685" cy="2757181"/>
                  <a:chOff x="6892594" y="1663883"/>
                  <a:chExt cx="768685" cy="2757181"/>
                </a:xfrm>
              </p:grpSpPr>
              <p:grpSp>
                <p:nvGrpSpPr>
                  <p:cNvPr id="155" name="Gruppo 154">
                    <a:extLst>
                      <a:ext uri="{FF2B5EF4-FFF2-40B4-BE49-F238E27FC236}">
                        <a16:creationId xmlns:a16="http://schemas.microsoft.com/office/drawing/2014/main" id="{3AE6A3BC-3E61-271E-DFAD-85EBFDB1974F}"/>
                      </a:ext>
                    </a:extLst>
                  </p:cNvPr>
                  <p:cNvGrpSpPr/>
                  <p:nvPr/>
                </p:nvGrpSpPr>
                <p:grpSpPr>
                  <a:xfrm>
                    <a:off x="6892594" y="2810465"/>
                    <a:ext cx="695910" cy="1610599"/>
                    <a:chOff x="6892594" y="2810465"/>
                    <a:chExt cx="695910" cy="1610599"/>
                  </a:xfrm>
                  <a:solidFill>
                    <a:schemeClr val="bg2">
                      <a:lumMod val="90000"/>
                    </a:schemeClr>
                  </a:solidFill>
                </p:grpSpPr>
                <p:sp>
                  <p:nvSpPr>
                    <p:cNvPr id="157" name="Trapezio 37">
                      <a:extLst>
                        <a:ext uri="{FF2B5EF4-FFF2-40B4-BE49-F238E27FC236}">
                          <a16:creationId xmlns:a16="http://schemas.microsoft.com/office/drawing/2014/main" id="{35BB2AEE-FD0D-0835-5CDC-76DB8F0837A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6959545" y="2812059"/>
                      <a:ext cx="628959" cy="703583"/>
                    </a:xfrm>
                    <a:custGeom>
                      <a:avLst/>
                      <a:gdLst>
                        <a:gd name="connsiteX0" fmla="*/ 0 w 653937"/>
                        <a:gd name="connsiteY0" fmla="*/ 658283 h 658283"/>
                        <a:gd name="connsiteX1" fmla="*/ 110496 w 653937"/>
                        <a:gd name="connsiteY1" fmla="*/ 0 h 658283"/>
                        <a:gd name="connsiteX2" fmla="*/ 543441 w 653937"/>
                        <a:gd name="connsiteY2" fmla="*/ 0 h 658283"/>
                        <a:gd name="connsiteX3" fmla="*/ 653937 w 653937"/>
                        <a:gd name="connsiteY3" fmla="*/ 658283 h 658283"/>
                        <a:gd name="connsiteX4" fmla="*/ 0 w 653937"/>
                        <a:gd name="connsiteY4" fmla="*/ 658283 h 658283"/>
                        <a:gd name="connsiteX0" fmla="*/ 36933 w 690870"/>
                        <a:gd name="connsiteY0" fmla="*/ 658283 h 658734"/>
                        <a:gd name="connsiteX1" fmla="*/ 147429 w 690870"/>
                        <a:gd name="connsiteY1" fmla="*/ 0 h 658734"/>
                        <a:gd name="connsiteX2" fmla="*/ 580374 w 690870"/>
                        <a:gd name="connsiteY2" fmla="*/ 0 h 658734"/>
                        <a:gd name="connsiteX3" fmla="*/ 690870 w 690870"/>
                        <a:gd name="connsiteY3" fmla="*/ 658283 h 658734"/>
                        <a:gd name="connsiteX4" fmla="*/ 36933 w 690870"/>
                        <a:gd name="connsiteY4" fmla="*/ 658283 h 658734"/>
                        <a:gd name="connsiteX0" fmla="*/ 36933 w 690870"/>
                        <a:gd name="connsiteY0" fmla="*/ 658283 h 719243"/>
                        <a:gd name="connsiteX1" fmla="*/ 147429 w 690870"/>
                        <a:gd name="connsiteY1" fmla="*/ 0 h 719243"/>
                        <a:gd name="connsiteX2" fmla="*/ 580374 w 690870"/>
                        <a:gd name="connsiteY2" fmla="*/ 0 h 719243"/>
                        <a:gd name="connsiteX3" fmla="*/ 690870 w 690870"/>
                        <a:gd name="connsiteY3" fmla="*/ 658283 h 719243"/>
                        <a:gd name="connsiteX4" fmla="*/ 36933 w 690870"/>
                        <a:gd name="connsiteY4" fmla="*/ 658283 h 719243"/>
                        <a:gd name="connsiteX0" fmla="*/ 36933 w 691237"/>
                        <a:gd name="connsiteY0" fmla="*/ 658283 h 772867"/>
                        <a:gd name="connsiteX1" fmla="*/ 147429 w 691237"/>
                        <a:gd name="connsiteY1" fmla="*/ 0 h 772867"/>
                        <a:gd name="connsiteX2" fmla="*/ 580374 w 691237"/>
                        <a:gd name="connsiteY2" fmla="*/ 0 h 772867"/>
                        <a:gd name="connsiteX3" fmla="*/ 690870 w 691237"/>
                        <a:gd name="connsiteY3" fmla="*/ 658283 h 772867"/>
                        <a:gd name="connsiteX4" fmla="*/ 36933 w 691237"/>
                        <a:gd name="connsiteY4" fmla="*/ 658283 h 772867"/>
                        <a:gd name="connsiteX0" fmla="*/ 36933 w 691237"/>
                        <a:gd name="connsiteY0" fmla="*/ 658283 h 772867"/>
                        <a:gd name="connsiteX1" fmla="*/ 147429 w 691237"/>
                        <a:gd name="connsiteY1" fmla="*/ 0 h 772867"/>
                        <a:gd name="connsiteX2" fmla="*/ 580374 w 691237"/>
                        <a:gd name="connsiteY2" fmla="*/ 0 h 772867"/>
                        <a:gd name="connsiteX3" fmla="*/ 690870 w 691237"/>
                        <a:gd name="connsiteY3" fmla="*/ 658283 h 772867"/>
                        <a:gd name="connsiteX4" fmla="*/ 36933 w 691237"/>
                        <a:gd name="connsiteY4" fmla="*/ 658283 h 772867"/>
                        <a:gd name="connsiteX0" fmla="*/ 48676 w 702980"/>
                        <a:gd name="connsiteY0" fmla="*/ 752153 h 866737"/>
                        <a:gd name="connsiteX1" fmla="*/ 91620 w 702980"/>
                        <a:gd name="connsiteY1" fmla="*/ 0 h 866737"/>
                        <a:gd name="connsiteX2" fmla="*/ 592117 w 702980"/>
                        <a:gd name="connsiteY2" fmla="*/ 93870 h 866737"/>
                        <a:gd name="connsiteX3" fmla="*/ 702613 w 702980"/>
                        <a:gd name="connsiteY3" fmla="*/ 752153 h 866737"/>
                        <a:gd name="connsiteX4" fmla="*/ 48676 w 702980"/>
                        <a:gd name="connsiteY4" fmla="*/ 752153 h 866737"/>
                        <a:gd name="connsiteX0" fmla="*/ 42672 w 696976"/>
                        <a:gd name="connsiteY0" fmla="*/ 752153 h 866737"/>
                        <a:gd name="connsiteX1" fmla="*/ 85616 w 696976"/>
                        <a:gd name="connsiteY1" fmla="*/ 0 h 866737"/>
                        <a:gd name="connsiteX2" fmla="*/ 586113 w 696976"/>
                        <a:gd name="connsiteY2" fmla="*/ 93870 h 866737"/>
                        <a:gd name="connsiteX3" fmla="*/ 696609 w 696976"/>
                        <a:gd name="connsiteY3" fmla="*/ 752153 h 866737"/>
                        <a:gd name="connsiteX4" fmla="*/ 42672 w 696976"/>
                        <a:gd name="connsiteY4" fmla="*/ 752153 h 8667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6976" h="866737">
                          <a:moveTo>
                            <a:pt x="42672" y="752153"/>
                          </a:moveTo>
                          <a:cubicBezTo>
                            <a:pt x="-72896" y="768945"/>
                            <a:pt x="82560" y="228815"/>
                            <a:pt x="85616" y="0"/>
                          </a:cubicBezTo>
                          <a:lnTo>
                            <a:pt x="586113" y="93870"/>
                          </a:lnTo>
                          <a:cubicBezTo>
                            <a:pt x="622945" y="313298"/>
                            <a:pt x="629297" y="464145"/>
                            <a:pt x="696609" y="752153"/>
                          </a:cubicBezTo>
                          <a:cubicBezTo>
                            <a:pt x="714850" y="919793"/>
                            <a:pt x="47291" y="889313"/>
                            <a:pt x="42672" y="752153"/>
                          </a:cubicBezTo>
                          <a:close/>
                        </a:path>
                      </a:pathLst>
                    </a:custGeom>
                    <a:grp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58" name="Ovale 157">
                      <a:extLst>
                        <a:ext uri="{FF2B5EF4-FFF2-40B4-BE49-F238E27FC236}">
                          <a16:creationId xmlns:a16="http://schemas.microsoft.com/office/drawing/2014/main" id="{E6195779-C6BC-BD54-04CD-A2A911D478E4}"/>
                        </a:ext>
                      </a:extLst>
                    </p:cNvPr>
                    <p:cNvSpPr/>
                    <p:nvPr/>
                  </p:nvSpPr>
                  <p:spPr>
                    <a:xfrm rot="1724939">
                      <a:off x="7093645" y="2810465"/>
                      <a:ext cx="419100" cy="313692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59" name="Trapezio 38">
                      <a:extLst>
                        <a:ext uri="{FF2B5EF4-FFF2-40B4-BE49-F238E27FC236}">
                          <a16:creationId xmlns:a16="http://schemas.microsoft.com/office/drawing/2014/main" id="{24302F9A-AC38-ED3E-4200-189407DA87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92594" y="3448289"/>
                      <a:ext cx="667115" cy="972775"/>
                    </a:xfrm>
                    <a:custGeom>
                      <a:avLst/>
                      <a:gdLst>
                        <a:gd name="connsiteX0" fmla="*/ 0 w 923840"/>
                        <a:gd name="connsiteY0" fmla="*/ 1003255 h 1003255"/>
                        <a:gd name="connsiteX1" fmla="*/ 192861 w 923840"/>
                        <a:gd name="connsiteY1" fmla="*/ 0 h 1003255"/>
                        <a:gd name="connsiteX2" fmla="*/ 730979 w 923840"/>
                        <a:gd name="connsiteY2" fmla="*/ 0 h 1003255"/>
                        <a:gd name="connsiteX3" fmla="*/ 923840 w 923840"/>
                        <a:gd name="connsiteY3" fmla="*/ 1003255 h 1003255"/>
                        <a:gd name="connsiteX4" fmla="*/ 0 w 923840"/>
                        <a:gd name="connsiteY4" fmla="*/ 1003255 h 1003255"/>
                        <a:gd name="connsiteX0" fmla="*/ 0 w 931460"/>
                        <a:gd name="connsiteY0" fmla="*/ 988015 h 1003255"/>
                        <a:gd name="connsiteX1" fmla="*/ 200481 w 931460"/>
                        <a:gd name="connsiteY1" fmla="*/ 0 h 1003255"/>
                        <a:gd name="connsiteX2" fmla="*/ 738599 w 931460"/>
                        <a:gd name="connsiteY2" fmla="*/ 0 h 1003255"/>
                        <a:gd name="connsiteX3" fmla="*/ 931460 w 931460"/>
                        <a:gd name="connsiteY3" fmla="*/ 1003255 h 1003255"/>
                        <a:gd name="connsiteX4" fmla="*/ 0 w 931460"/>
                        <a:gd name="connsiteY4" fmla="*/ 988015 h 1003255"/>
                        <a:gd name="connsiteX0" fmla="*/ 0 w 977180"/>
                        <a:gd name="connsiteY0" fmla="*/ 1010875 h 1010875"/>
                        <a:gd name="connsiteX1" fmla="*/ 246201 w 977180"/>
                        <a:gd name="connsiteY1" fmla="*/ 0 h 1010875"/>
                        <a:gd name="connsiteX2" fmla="*/ 784319 w 977180"/>
                        <a:gd name="connsiteY2" fmla="*/ 0 h 1010875"/>
                        <a:gd name="connsiteX3" fmla="*/ 977180 w 977180"/>
                        <a:gd name="connsiteY3" fmla="*/ 1003255 h 1010875"/>
                        <a:gd name="connsiteX4" fmla="*/ 0 w 977180"/>
                        <a:gd name="connsiteY4" fmla="*/ 1010875 h 1010875"/>
                        <a:gd name="connsiteX0" fmla="*/ 0 w 832400"/>
                        <a:gd name="connsiteY0" fmla="*/ 1010875 h 1010875"/>
                        <a:gd name="connsiteX1" fmla="*/ 246201 w 832400"/>
                        <a:gd name="connsiteY1" fmla="*/ 0 h 1010875"/>
                        <a:gd name="connsiteX2" fmla="*/ 784319 w 832400"/>
                        <a:gd name="connsiteY2" fmla="*/ 0 h 1010875"/>
                        <a:gd name="connsiteX3" fmla="*/ 832400 w 832400"/>
                        <a:gd name="connsiteY3" fmla="*/ 645115 h 1010875"/>
                        <a:gd name="connsiteX4" fmla="*/ 0 w 832400"/>
                        <a:gd name="connsiteY4" fmla="*/ 1010875 h 1010875"/>
                        <a:gd name="connsiteX0" fmla="*/ 0 w 832400"/>
                        <a:gd name="connsiteY0" fmla="*/ 1010875 h 1010875"/>
                        <a:gd name="connsiteX1" fmla="*/ 246201 w 832400"/>
                        <a:gd name="connsiteY1" fmla="*/ 0 h 1010875"/>
                        <a:gd name="connsiteX2" fmla="*/ 784319 w 832400"/>
                        <a:gd name="connsiteY2" fmla="*/ 0 h 1010875"/>
                        <a:gd name="connsiteX3" fmla="*/ 832400 w 832400"/>
                        <a:gd name="connsiteY3" fmla="*/ 645115 h 1010875"/>
                        <a:gd name="connsiteX4" fmla="*/ 0 w 832400"/>
                        <a:gd name="connsiteY4" fmla="*/ 1010875 h 1010875"/>
                        <a:gd name="connsiteX0" fmla="*/ 0 w 832400"/>
                        <a:gd name="connsiteY0" fmla="*/ 1010875 h 1025203"/>
                        <a:gd name="connsiteX1" fmla="*/ 246201 w 832400"/>
                        <a:gd name="connsiteY1" fmla="*/ 0 h 1025203"/>
                        <a:gd name="connsiteX2" fmla="*/ 784319 w 832400"/>
                        <a:gd name="connsiteY2" fmla="*/ 0 h 1025203"/>
                        <a:gd name="connsiteX3" fmla="*/ 832400 w 832400"/>
                        <a:gd name="connsiteY3" fmla="*/ 645115 h 1025203"/>
                        <a:gd name="connsiteX4" fmla="*/ 0 w 832400"/>
                        <a:gd name="connsiteY4" fmla="*/ 1010875 h 1025203"/>
                        <a:gd name="connsiteX0" fmla="*/ 5105 w 837505"/>
                        <a:gd name="connsiteY0" fmla="*/ 1010875 h 1025203"/>
                        <a:gd name="connsiteX1" fmla="*/ 251306 w 837505"/>
                        <a:gd name="connsiteY1" fmla="*/ 0 h 1025203"/>
                        <a:gd name="connsiteX2" fmla="*/ 789424 w 837505"/>
                        <a:gd name="connsiteY2" fmla="*/ 0 h 1025203"/>
                        <a:gd name="connsiteX3" fmla="*/ 837505 w 837505"/>
                        <a:gd name="connsiteY3" fmla="*/ 645115 h 1025203"/>
                        <a:gd name="connsiteX4" fmla="*/ 5105 w 837505"/>
                        <a:gd name="connsiteY4" fmla="*/ 1010875 h 1025203"/>
                        <a:gd name="connsiteX0" fmla="*/ 5105 w 837505"/>
                        <a:gd name="connsiteY0" fmla="*/ 1010875 h 1025203"/>
                        <a:gd name="connsiteX1" fmla="*/ 251306 w 837505"/>
                        <a:gd name="connsiteY1" fmla="*/ 0 h 1025203"/>
                        <a:gd name="connsiteX2" fmla="*/ 789424 w 837505"/>
                        <a:gd name="connsiteY2" fmla="*/ 0 h 1025203"/>
                        <a:gd name="connsiteX3" fmla="*/ 837505 w 837505"/>
                        <a:gd name="connsiteY3" fmla="*/ 645115 h 1025203"/>
                        <a:gd name="connsiteX4" fmla="*/ 5105 w 837505"/>
                        <a:gd name="connsiteY4" fmla="*/ 1010875 h 1025203"/>
                        <a:gd name="connsiteX0" fmla="*/ 5105 w 855425"/>
                        <a:gd name="connsiteY0" fmla="*/ 1010875 h 1025203"/>
                        <a:gd name="connsiteX1" fmla="*/ 251306 w 855425"/>
                        <a:gd name="connsiteY1" fmla="*/ 0 h 1025203"/>
                        <a:gd name="connsiteX2" fmla="*/ 789424 w 855425"/>
                        <a:gd name="connsiteY2" fmla="*/ 0 h 1025203"/>
                        <a:gd name="connsiteX3" fmla="*/ 837505 w 855425"/>
                        <a:gd name="connsiteY3" fmla="*/ 645115 h 1025203"/>
                        <a:gd name="connsiteX4" fmla="*/ 5105 w 855425"/>
                        <a:gd name="connsiteY4" fmla="*/ 1010875 h 1025203"/>
                        <a:gd name="connsiteX0" fmla="*/ 6115 w 856435"/>
                        <a:gd name="connsiteY0" fmla="*/ 1070351 h 1084679"/>
                        <a:gd name="connsiteX1" fmla="*/ 213186 w 856435"/>
                        <a:gd name="connsiteY1" fmla="*/ 0 h 1084679"/>
                        <a:gd name="connsiteX2" fmla="*/ 790434 w 856435"/>
                        <a:gd name="connsiteY2" fmla="*/ 59476 h 1084679"/>
                        <a:gd name="connsiteX3" fmla="*/ 838515 w 856435"/>
                        <a:gd name="connsiteY3" fmla="*/ 704591 h 1084679"/>
                        <a:gd name="connsiteX4" fmla="*/ 6115 w 856435"/>
                        <a:gd name="connsiteY4" fmla="*/ 1070351 h 10846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56435" h="1084679">
                          <a:moveTo>
                            <a:pt x="6115" y="1070351"/>
                          </a:moveTo>
                          <a:cubicBezTo>
                            <a:pt x="-33738" y="771493"/>
                            <a:pt x="131119" y="336958"/>
                            <a:pt x="213186" y="0"/>
                          </a:cubicBezTo>
                          <a:lnTo>
                            <a:pt x="790434" y="59476"/>
                          </a:lnTo>
                          <a:cubicBezTo>
                            <a:pt x="722641" y="152594"/>
                            <a:pt x="913928" y="481933"/>
                            <a:pt x="838515" y="704591"/>
                          </a:cubicBezTo>
                          <a:cubicBezTo>
                            <a:pt x="629628" y="651251"/>
                            <a:pt x="542662" y="1177031"/>
                            <a:pt x="6115" y="1070351"/>
                          </a:cubicBezTo>
                          <a:close/>
                        </a:path>
                      </a:pathLst>
                    </a:custGeom>
                    <a:grpFill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</p:grpSp>
              <p:sp>
                <p:nvSpPr>
                  <p:cNvPr id="156" name="Ovale 161">
                    <a:extLst>
                      <a:ext uri="{FF2B5EF4-FFF2-40B4-BE49-F238E27FC236}">
                        <a16:creationId xmlns:a16="http://schemas.microsoft.com/office/drawing/2014/main" id="{07BF2507-69D9-1DC6-B3BA-E1B5512E5222}"/>
                      </a:ext>
                    </a:extLst>
                  </p:cNvPr>
                  <p:cNvSpPr/>
                  <p:nvPr/>
                </p:nvSpPr>
                <p:spPr>
                  <a:xfrm rot="419334">
                    <a:off x="7119249" y="1663883"/>
                    <a:ext cx="542030" cy="1442906"/>
                  </a:xfrm>
                  <a:custGeom>
                    <a:avLst/>
                    <a:gdLst>
                      <a:gd name="connsiteX0" fmla="*/ 0 w 542029"/>
                      <a:gd name="connsiteY0" fmla="*/ 825624 h 1651248"/>
                      <a:gd name="connsiteX1" fmla="*/ 271015 w 542029"/>
                      <a:gd name="connsiteY1" fmla="*/ 0 h 1651248"/>
                      <a:gd name="connsiteX2" fmla="*/ 542030 w 542029"/>
                      <a:gd name="connsiteY2" fmla="*/ 825624 h 1651248"/>
                      <a:gd name="connsiteX3" fmla="*/ 271015 w 542029"/>
                      <a:gd name="connsiteY3" fmla="*/ 1651248 h 1651248"/>
                      <a:gd name="connsiteX4" fmla="*/ 0 w 542029"/>
                      <a:gd name="connsiteY4" fmla="*/ 825624 h 1651248"/>
                      <a:gd name="connsiteX0" fmla="*/ 0 w 542030"/>
                      <a:gd name="connsiteY0" fmla="*/ 617282 h 1442906"/>
                      <a:gd name="connsiteX1" fmla="*/ 269897 w 542030"/>
                      <a:gd name="connsiteY1" fmla="*/ 0 h 1442906"/>
                      <a:gd name="connsiteX2" fmla="*/ 542030 w 542030"/>
                      <a:gd name="connsiteY2" fmla="*/ 617282 h 1442906"/>
                      <a:gd name="connsiteX3" fmla="*/ 271015 w 542030"/>
                      <a:gd name="connsiteY3" fmla="*/ 1442906 h 1442906"/>
                      <a:gd name="connsiteX4" fmla="*/ 0 w 542030"/>
                      <a:gd name="connsiteY4" fmla="*/ 617282 h 14429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2030" h="1442906">
                        <a:moveTo>
                          <a:pt x="0" y="617282"/>
                        </a:moveTo>
                        <a:cubicBezTo>
                          <a:pt x="-186" y="376798"/>
                          <a:pt x="120220" y="0"/>
                          <a:pt x="269897" y="0"/>
                        </a:cubicBezTo>
                        <a:cubicBezTo>
                          <a:pt x="419574" y="0"/>
                          <a:pt x="542030" y="161302"/>
                          <a:pt x="542030" y="617282"/>
                        </a:cubicBezTo>
                        <a:cubicBezTo>
                          <a:pt x="542030" y="1073262"/>
                          <a:pt x="420692" y="1442906"/>
                          <a:pt x="271015" y="1442906"/>
                        </a:cubicBezTo>
                        <a:cubicBezTo>
                          <a:pt x="121338" y="1442906"/>
                          <a:pt x="186" y="857766"/>
                          <a:pt x="0" y="617282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  <p:grpSp>
            <p:nvGrpSpPr>
              <p:cNvPr id="150" name="Gruppo 149">
                <a:extLst>
                  <a:ext uri="{FF2B5EF4-FFF2-40B4-BE49-F238E27FC236}">
                    <a16:creationId xmlns:a16="http://schemas.microsoft.com/office/drawing/2014/main" id="{B62759EC-C9AE-94C9-027A-A0C1B7B924A9}"/>
                  </a:ext>
                </a:extLst>
              </p:cNvPr>
              <p:cNvGrpSpPr/>
              <p:nvPr/>
            </p:nvGrpSpPr>
            <p:grpSpPr>
              <a:xfrm>
                <a:off x="7278002" y="1078790"/>
                <a:ext cx="1024975" cy="956336"/>
                <a:chOff x="7194492" y="1267280"/>
                <a:chExt cx="832077" cy="849267"/>
              </a:xfrm>
              <a:solidFill>
                <a:schemeClr val="bg2">
                  <a:lumMod val="25000"/>
                </a:schemeClr>
              </a:solidFill>
            </p:grpSpPr>
            <p:sp>
              <p:nvSpPr>
                <p:cNvPr id="151" name="Ritardo 150">
                  <a:extLst>
                    <a:ext uri="{FF2B5EF4-FFF2-40B4-BE49-F238E27FC236}">
                      <a16:creationId xmlns:a16="http://schemas.microsoft.com/office/drawing/2014/main" id="{77B0E5F8-D829-5623-28C5-2B27621B21CC}"/>
                    </a:ext>
                  </a:extLst>
                </p:cNvPr>
                <p:cNvSpPr/>
                <p:nvPr/>
              </p:nvSpPr>
              <p:spPr>
                <a:xfrm rot="5197850">
                  <a:off x="7374466" y="1439654"/>
                  <a:ext cx="503058" cy="417272"/>
                </a:xfrm>
                <a:prstGeom prst="flowChartDelay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52" name="Cerchio parziale 151">
                  <a:extLst>
                    <a:ext uri="{FF2B5EF4-FFF2-40B4-BE49-F238E27FC236}">
                      <a16:creationId xmlns:a16="http://schemas.microsoft.com/office/drawing/2014/main" id="{4B7214D0-7647-5F44-33B1-5A9745AFDA6D}"/>
                    </a:ext>
                  </a:extLst>
                </p:cNvPr>
                <p:cNvSpPr/>
                <p:nvPr/>
              </p:nvSpPr>
              <p:spPr>
                <a:xfrm rot="1936892">
                  <a:off x="7194492" y="1267280"/>
                  <a:ext cx="832077" cy="849267"/>
                </a:xfrm>
                <a:prstGeom prst="pie">
                  <a:avLst>
                    <a:gd name="adj1" fmla="val 11382448"/>
                    <a:gd name="adj2" fmla="val 1660257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214" name="Gruppo 213">
            <a:extLst>
              <a:ext uri="{FF2B5EF4-FFF2-40B4-BE49-F238E27FC236}">
                <a16:creationId xmlns:a16="http://schemas.microsoft.com/office/drawing/2014/main" id="{16BC5B55-6AD6-A159-A8B5-C112220B5AE8}"/>
              </a:ext>
            </a:extLst>
          </p:cNvPr>
          <p:cNvGrpSpPr/>
          <p:nvPr/>
        </p:nvGrpSpPr>
        <p:grpSpPr>
          <a:xfrm>
            <a:off x="3201590" y="2603288"/>
            <a:ext cx="1465708" cy="2622418"/>
            <a:chOff x="3201590" y="2603288"/>
            <a:chExt cx="1465708" cy="2622418"/>
          </a:xfrm>
        </p:grpSpPr>
        <p:pic>
          <p:nvPicPr>
            <p:cNvPr id="210" name="Elemento grafico 209" descr="Donna a gambe incrociate">
              <a:extLst>
                <a:ext uri="{FF2B5EF4-FFF2-40B4-BE49-F238E27FC236}">
                  <a16:creationId xmlns:a16="http://schemas.microsoft.com/office/drawing/2014/main" id="{92B7A3EC-4255-5537-01F1-240C759CE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275101" y="3156619"/>
              <a:ext cx="1392197" cy="2069087"/>
            </a:xfrm>
            <a:prstGeom prst="rect">
              <a:avLst/>
            </a:prstGeom>
          </p:spPr>
        </p:pic>
        <p:pic>
          <p:nvPicPr>
            <p:cNvPr id="211" name="Elemento grafico 210" descr="Donna con capelli corti">
              <a:extLst>
                <a:ext uri="{FF2B5EF4-FFF2-40B4-BE49-F238E27FC236}">
                  <a16:creationId xmlns:a16="http://schemas.microsoft.com/office/drawing/2014/main" id="{C8ACB5DE-8C00-BE47-35F0-564F3529A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201590" y="2603288"/>
              <a:ext cx="760669" cy="745543"/>
            </a:xfrm>
            <a:prstGeom prst="rect">
              <a:avLst/>
            </a:prstGeom>
          </p:spPr>
        </p:pic>
        <p:pic>
          <p:nvPicPr>
            <p:cNvPr id="212" name="Elemento grafico 211" descr="Faccia felice">
              <a:extLst>
                <a:ext uri="{FF2B5EF4-FFF2-40B4-BE49-F238E27FC236}">
                  <a16:creationId xmlns:a16="http://schemas.microsoft.com/office/drawing/2014/main" id="{5ED8A317-636B-4605-42CA-CA3F48B0E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550261" y="2903869"/>
              <a:ext cx="316951" cy="2580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6501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8D6F8D-0C08-A09F-DB49-CF982216F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440DE6D-A2F9-776A-2D94-DB480D245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5AF0360E-96BD-B5D8-E496-593F376B9FB4}"/>
              </a:ext>
            </a:extLst>
          </p:cNvPr>
          <p:cNvGrpSpPr/>
          <p:nvPr/>
        </p:nvGrpSpPr>
        <p:grpSpPr>
          <a:xfrm>
            <a:off x="-1781907" y="-937847"/>
            <a:ext cx="22203508" cy="12754709"/>
            <a:chOff x="0" y="0"/>
            <a:chExt cx="12192000" cy="6858000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6E312478-D2D3-3A54-D441-B50B8E938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B2D75ACA-69E6-A62A-7B70-3E3F0F1737D9}"/>
                </a:ext>
              </a:extLst>
            </p:cNvPr>
            <p:cNvGrpSpPr/>
            <p:nvPr/>
          </p:nvGrpSpPr>
          <p:grpSpPr>
            <a:xfrm>
              <a:off x="967130" y="481780"/>
              <a:ext cx="6692199" cy="3744681"/>
              <a:chOff x="-80085" y="1953"/>
              <a:chExt cx="12192001" cy="6893647"/>
            </a:xfrm>
          </p:grpSpPr>
          <p:sp>
            <p:nvSpPr>
              <p:cNvPr id="22" name="Rettangolo 21">
                <a:extLst>
                  <a:ext uri="{FF2B5EF4-FFF2-40B4-BE49-F238E27FC236}">
                    <a16:creationId xmlns:a16="http://schemas.microsoft.com/office/drawing/2014/main" id="{C3ED37AF-D4FA-B1B7-558C-22E00D7A18C1}"/>
                  </a:ext>
                </a:extLst>
              </p:cNvPr>
              <p:cNvSpPr/>
              <p:nvPr/>
            </p:nvSpPr>
            <p:spPr>
              <a:xfrm>
                <a:off x="-80085" y="1953"/>
                <a:ext cx="12192001" cy="685800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23" name="Gruppo 22">
                <a:extLst>
                  <a:ext uri="{FF2B5EF4-FFF2-40B4-BE49-F238E27FC236}">
                    <a16:creationId xmlns:a16="http://schemas.microsoft.com/office/drawing/2014/main" id="{5E6BABD2-E397-8638-7123-07DA3F86E7E1}"/>
                  </a:ext>
                </a:extLst>
              </p:cNvPr>
              <p:cNvGrpSpPr/>
              <p:nvPr/>
            </p:nvGrpSpPr>
            <p:grpSpPr>
              <a:xfrm>
                <a:off x="1954" y="1953"/>
                <a:ext cx="9352940" cy="6893647"/>
                <a:chOff x="1954" y="1953"/>
                <a:chExt cx="9352940" cy="6893647"/>
              </a:xfrm>
            </p:grpSpPr>
            <p:pic>
              <p:nvPicPr>
                <p:cNvPr id="24" name="Elemento grafico 23" descr="Pezzi del puzzle contorno">
                  <a:extLst>
                    <a:ext uri="{FF2B5EF4-FFF2-40B4-BE49-F238E27FC236}">
                      <a16:creationId xmlns:a16="http://schemas.microsoft.com/office/drawing/2014/main" id="{EE3A3DC5-D117-693A-41EC-EA188F0D9D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54" y="1953"/>
                  <a:ext cx="1314938" cy="1334477"/>
                </a:xfrm>
                <a:prstGeom prst="rect">
                  <a:avLst/>
                </a:prstGeom>
              </p:spPr>
            </p:pic>
            <p:sp>
              <p:nvSpPr>
                <p:cNvPr id="25" name="CasellaDiTesto 24">
                  <a:extLst>
                    <a:ext uri="{FF2B5EF4-FFF2-40B4-BE49-F238E27FC236}">
                      <a16:creationId xmlns:a16="http://schemas.microsoft.com/office/drawing/2014/main" id="{9EB1EC62-66DA-61B0-07BE-E5631A297630}"/>
                    </a:ext>
                  </a:extLst>
                </p:cNvPr>
                <p:cNvSpPr txBox="1"/>
                <p:nvPr/>
              </p:nvSpPr>
              <p:spPr>
                <a:xfrm>
                  <a:off x="1186262" y="405575"/>
                  <a:ext cx="3083461" cy="456970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it-IT" sz="2400" b="1"/>
                    <a:t>DATA ACQUISITION</a:t>
                  </a:r>
                </a:p>
              </p:txBody>
            </p:sp>
            <p:sp>
              <p:nvSpPr>
                <p:cNvPr id="26" name="Rettangolo con angoli arrotondati 25">
                  <a:extLst>
                    <a:ext uri="{FF2B5EF4-FFF2-40B4-BE49-F238E27FC236}">
                      <a16:creationId xmlns:a16="http://schemas.microsoft.com/office/drawing/2014/main" id="{04AF730F-E97F-96A0-82BC-C4F13F2D13ED}"/>
                    </a:ext>
                  </a:extLst>
                </p:cNvPr>
                <p:cNvSpPr/>
                <p:nvPr/>
              </p:nvSpPr>
              <p:spPr>
                <a:xfrm>
                  <a:off x="3030735" y="4330094"/>
                  <a:ext cx="829021" cy="84891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27" name="Gruppo 26">
                  <a:extLst>
                    <a:ext uri="{FF2B5EF4-FFF2-40B4-BE49-F238E27FC236}">
                      <a16:creationId xmlns:a16="http://schemas.microsoft.com/office/drawing/2014/main" id="{8D808BF3-B150-10A8-1388-C55D025298CB}"/>
                    </a:ext>
                  </a:extLst>
                </p:cNvPr>
                <p:cNvGrpSpPr/>
                <p:nvPr/>
              </p:nvGrpSpPr>
              <p:grpSpPr>
                <a:xfrm>
                  <a:off x="7986582" y="1833100"/>
                  <a:ext cx="1368312" cy="1546720"/>
                  <a:chOff x="8263186" y="1853481"/>
                  <a:chExt cx="1825928" cy="1854682"/>
                </a:xfrm>
              </p:grpSpPr>
              <p:sp>
                <p:nvSpPr>
                  <p:cNvPr id="57" name="Triangolo isoscele 56">
                    <a:extLst>
                      <a:ext uri="{FF2B5EF4-FFF2-40B4-BE49-F238E27FC236}">
                        <a16:creationId xmlns:a16="http://schemas.microsoft.com/office/drawing/2014/main" id="{C615BBDB-FCEB-1A5B-1821-87D08A26932F}"/>
                      </a:ext>
                    </a:extLst>
                  </p:cNvPr>
                  <p:cNvSpPr/>
                  <p:nvPr/>
                </p:nvSpPr>
                <p:spPr>
                  <a:xfrm>
                    <a:off x="8611120" y="2050729"/>
                    <a:ext cx="1139103" cy="269938"/>
                  </a:xfrm>
                  <a:prstGeom prst="triangl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de-DE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it-IT"/>
                  </a:p>
                </p:txBody>
              </p:sp>
              <p:grpSp>
                <p:nvGrpSpPr>
                  <p:cNvPr id="58" name="Gruppo 57">
                    <a:extLst>
                      <a:ext uri="{FF2B5EF4-FFF2-40B4-BE49-F238E27FC236}">
                        <a16:creationId xmlns:a16="http://schemas.microsoft.com/office/drawing/2014/main" id="{07C6111C-9FA7-D210-8406-2E356C35887C}"/>
                      </a:ext>
                    </a:extLst>
                  </p:cNvPr>
                  <p:cNvGrpSpPr/>
                  <p:nvPr/>
                </p:nvGrpSpPr>
                <p:grpSpPr>
                  <a:xfrm>
                    <a:off x="8263186" y="1853481"/>
                    <a:ext cx="1825928" cy="1854682"/>
                    <a:chOff x="8263186" y="1853481"/>
                    <a:chExt cx="1825928" cy="1854682"/>
                  </a:xfrm>
                </p:grpSpPr>
                <p:sp>
                  <p:nvSpPr>
                    <p:cNvPr id="59" name="Rettangolo 58">
                      <a:extLst>
                        <a:ext uri="{FF2B5EF4-FFF2-40B4-BE49-F238E27FC236}">
                          <a16:creationId xmlns:a16="http://schemas.microsoft.com/office/drawing/2014/main" id="{6B84961B-0F64-4E69-78E8-F74F7CB2E7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07311" y="2254378"/>
                      <a:ext cx="1514713" cy="105891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pic>
                  <p:nvPicPr>
                    <p:cNvPr id="60" name="Elemento grafico 59" descr="Cane Corgi con tre palline">
                      <a:extLst>
                        <a:ext uri="{FF2B5EF4-FFF2-40B4-BE49-F238E27FC236}">
                          <a16:creationId xmlns:a16="http://schemas.microsoft.com/office/drawing/2014/main" id="{46CC9EDD-8E83-0CE0-27D8-B2FAF8A90ED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96DAC541-7B7A-43D3-8B79-37D633B846F1}">
                          <asvg:svgBlip xmlns:asvg="http://schemas.microsoft.com/office/drawing/2016/SVG/main" r:embed="rId7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263186" y="1853481"/>
                      <a:ext cx="1825928" cy="1854682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28" name="Gruppo 27">
                  <a:extLst>
                    <a:ext uri="{FF2B5EF4-FFF2-40B4-BE49-F238E27FC236}">
                      <a16:creationId xmlns:a16="http://schemas.microsoft.com/office/drawing/2014/main" id="{A182EE82-8C73-FC7E-9B9C-B36DEC8601F4}"/>
                    </a:ext>
                  </a:extLst>
                </p:cNvPr>
                <p:cNvGrpSpPr/>
                <p:nvPr/>
              </p:nvGrpSpPr>
              <p:grpSpPr>
                <a:xfrm>
                  <a:off x="5331450" y="1604009"/>
                  <a:ext cx="1131628" cy="1144693"/>
                  <a:chOff x="4553138" y="1500396"/>
                  <a:chExt cx="1514713" cy="1367687"/>
                </a:xfrm>
              </p:grpSpPr>
              <p:sp>
                <p:nvSpPr>
                  <p:cNvPr id="53" name="Triangolo isoscele 52">
                    <a:extLst>
                      <a:ext uri="{FF2B5EF4-FFF2-40B4-BE49-F238E27FC236}">
                        <a16:creationId xmlns:a16="http://schemas.microsoft.com/office/drawing/2014/main" id="{61A8AFD6-8A9A-5556-458F-4282DA641E3B}"/>
                      </a:ext>
                    </a:extLst>
                  </p:cNvPr>
                  <p:cNvSpPr/>
                  <p:nvPr/>
                </p:nvSpPr>
                <p:spPr>
                  <a:xfrm>
                    <a:off x="4748203" y="1500396"/>
                    <a:ext cx="1139103" cy="269938"/>
                  </a:xfrm>
                  <a:prstGeom prst="triangl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grpSp>
                <p:nvGrpSpPr>
                  <p:cNvPr id="54" name="Gruppo 53">
                    <a:extLst>
                      <a:ext uri="{FF2B5EF4-FFF2-40B4-BE49-F238E27FC236}">
                        <a16:creationId xmlns:a16="http://schemas.microsoft.com/office/drawing/2014/main" id="{2914C851-8FB7-2958-363C-00D3A8880208}"/>
                      </a:ext>
                    </a:extLst>
                  </p:cNvPr>
                  <p:cNvGrpSpPr/>
                  <p:nvPr/>
                </p:nvGrpSpPr>
                <p:grpSpPr>
                  <a:xfrm>
                    <a:off x="4553138" y="1629832"/>
                    <a:ext cx="1514713" cy="1238251"/>
                    <a:chOff x="4553138" y="1629832"/>
                    <a:chExt cx="1514713" cy="1238251"/>
                  </a:xfrm>
                </p:grpSpPr>
                <p:sp>
                  <p:nvSpPr>
                    <p:cNvPr id="55" name="Rettangolo 54">
                      <a:extLst>
                        <a:ext uri="{FF2B5EF4-FFF2-40B4-BE49-F238E27FC236}">
                          <a16:creationId xmlns:a16="http://schemas.microsoft.com/office/drawing/2014/main" id="{DE905FD2-9215-C335-2DE4-743F377643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53138" y="1724292"/>
                      <a:ext cx="1514713" cy="105891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pic>
                  <p:nvPicPr>
                    <p:cNvPr id="56" name="Elemento grafico 55" descr="Gatto">
                      <a:extLst>
                        <a:ext uri="{FF2B5EF4-FFF2-40B4-BE49-F238E27FC236}">
                          <a16:creationId xmlns:a16="http://schemas.microsoft.com/office/drawing/2014/main" id="{566CB65F-A4C1-9437-864E-282A206AC00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96DAC541-7B7A-43D3-8B79-37D633B846F1}">
                          <asvg:svgBlip xmlns:asvg="http://schemas.microsoft.com/office/drawing/2016/SVG/main" r:embed="rId9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815417" y="1629832"/>
                      <a:ext cx="1068917" cy="1238251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29" name="Gruppo 28">
                  <a:extLst>
                    <a:ext uri="{FF2B5EF4-FFF2-40B4-BE49-F238E27FC236}">
                      <a16:creationId xmlns:a16="http://schemas.microsoft.com/office/drawing/2014/main" id="{120D3F44-C2A4-D23C-19FA-464CB67A176B}"/>
                    </a:ext>
                  </a:extLst>
                </p:cNvPr>
                <p:cNvGrpSpPr/>
                <p:nvPr/>
              </p:nvGrpSpPr>
              <p:grpSpPr>
                <a:xfrm>
                  <a:off x="4696082" y="3432506"/>
                  <a:ext cx="2240093" cy="1582797"/>
                  <a:chOff x="3521034" y="3460751"/>
                  <a:chExt cx="2551332" cy="1651792"/>
                </a:xfrm>
              </p:grpSpPr>
              <p:sp>
                <p:nvSpPr>
                  <p:cNvPr id="47" name="Rettangolo 46">
                    <a:extLst>
                      <a:ext uri="{FF2B5EF4-FFF2-40B4-BE49-F238E27FC236}">
                        <a16:creationId xmlns:a16="http://schemas.microsoft.com/office/drawing/2014/main" id="{E8B08C41-105B-5445-5CC2-50732D1DA4FE}"/>
                      </a:ext>
                    </a:extLst>
                  </p:cNvPr>
                  <p:cNvSpPr/>
                  <p:nvPr/>
                </p:nvSpPr>
                <p:spPr>
                  <a:xfrm>
                    <a:off x="3521034" y="4230977"/>
                    <a:ext cx="2551332" cy="227797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48" name="Rettangolo 47">
                    <a:extLst>
                      <a:ext uri="{FF2B5EF4-FFF2-40B4-BE49-F238E27FC236}">
                        <a16:creationId xmlns:a16="http://schemas.microsoft.com/office/drawing/2014/main" id="{931A6B47-A8C0-520C-61D0-5B1826FF119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420511" y="4727934"/>
                    <a:ext cx="651854" cy="117363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49" name="Rettangolo 48">
                    <a:extLst>
                      <a:ext uri="{FF2B5EF4-FFF2-40B4-BE49-F238E27FC236}">
                        <a16:creationId xmlns:a16="http://schemas.microsoft.com/office/drawing/2014/main" id="{0551DC24-F203-E6F2-04AE-87557B8BFC6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498946" y="4717811"/>
                    <a:ext cx="651854" cy="117363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50" name="Rettangolo 49">
                    <a:extLst>
                      <a:ext uri="{FF2B5EF4-FFF2-40B4-BE49-F238E27FC236}">
                        <a16:creationId xmlns:a16="http://schemas.microsoft.com/office/drawing/2014/main" id="{A5BF75ED-F288-E35A-1C12-112FC3889C8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752945" y="4623480"/>
                    <a:ext cx="651854" cy="117363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51" name="Rettangolo 50">
                    <a:extLst>
                      <a:ext uri="{FF2B5EF4-FFF2-40B4-BE49-F238E27FC236}">
                        <a16:creationId xmlns:a16="http://schemas.microsoft.com/office/drawing/2014/main" id="{A9884A09-D509-566A-B519-D34777D22E2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199641" y="4617498"/>
                    <a:ext cx="651854" cy="117363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pic>
                <p:nvPicPr>
                  <p:cNvPr id="52" name="Elemento grafico 51" descr="Un coniglio">
                    <a:extLst>
                      <a:ext uri="{FF2B5EF4-FFF2-40B4-BE49-F238E27FC236}">
                        <a16:creationId xmlns:a16="http://schemas.microsoft.com/office/drawing/2014/main" id="{D5701AF6-3D2C-89D7-D471-8D0F287343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84084" y="3460751"/>
                    <a:ext cx="973669" cy="105833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0" name="Gruppo 29">
                  <a:extLst>
                    <a:ext uri="{FF2B5EF4-FFF2-40B4-BE49-F238E27FC236}">
                      <a16:creationId xmlns:a16="http://schemas.microsoft.com/office/drawing/2014/main" id="{67A09084-FA72-2613-8D8D-9A8D22EBD253}"/>
                    </a:ext>
                  </a:extLst>
                </p:cNvPr>
                <p:cNvGrpSpPr/>
                <p:nvPr/>
              </p:nvGrpSpPr>
              <p:grpSpPr>
                <a:xfrm>
                  <a:off x="1978629" y="2004607"/>
                  <a:ext cx="1161932" cy="1187516"/>
                  <a:chOff x="2434167" y="1524000"/>
                  <a:chExt cx="1322918" cy="1241179"/>
                </a:xfrm>
              </p:grpSpPr>
              <p:sp>
                <p:nvSpPr>
                  <p:cNvPr id="43" name="Triangolo isoscele 42">
                    <a:extLst>
                      <a:ext uri="{FF2B5EF4-FFF2-40B4-BE49-F238E27FC236}">
                        <a16:creationId xmlns:a16="http://schemas.microsoft.com/office/drawing/2014/main" id="{0045E171-9300-D8E5-97DD-030610EBF75D}"/>
                      </a:ext>
                    </a:extLst>
                  </p:cNvPr>
                  <p:cNvSpPr/>
                  <p:nvPr/>
                </p:nvSpPr>
                <p:spPr>
                  <a:xfrm>
                    <a:off x="2605078" y="1524000"/>
                    <a:ext cx="969770" cy="238188"/>
                  </a:xfrm>
                  <a:prstGeom prst="triangl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de-DE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it-IT"/>
                  </a:p>
                </p:txBody>
              </p:sp>
              <p:sp>
                <p:nvSpPr>
                  <p:cNvPr id="44" name="Rettangolo 43">
                    <a:extLst>
                      <a:ext uri="{FF2B5EF4-FFF2-40B4-BE49-F238E27FC236}">
                        <a16:creationId xmlns:a16="http://schemas.microsoft.com/office/drawing/2014/main" id="{90D5A25F-CD18-E7BE-5C34-733335E01573}"/>
                      </a:ext>
                    </a:extLst>
                  </p:cNvPr>
                  <p:cNvSpPr/>
                  <p:nvPr/>
                </p:nvSpPr>
                <p:spPr>
                  <a:xfrm>
                    <a:off x="2437621" y="1704182"/>
                    <a:ext cx="1281880" cy="92132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pic>
                <p:nvPicPr>
                  <p:cNvPr id="45" name="Elemento grafico 44" descr="Uno scoiattolo">
                    <a:extLst>
                      <a:ext uri="{FF2B5EF4-FFF2-40B4-BE49-F238E27FC236}">
                        <a16:creationId xmlns:a16="http://schemas.microsoft.com/office/drawing/2014/main" id="{B753D503-C6C5-7D36-FA8A-15DAB27DDAF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96DAC541-7B7A-43D3-8B79-37D633B846F1}">
                        <asvg:svgBlip xmlns:asvg="http://schemas.microsoft.com/office/drawing/2016/SVG/main" r:embed="rId1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434167" y="1611594"/>
                    <a:ext cx="1322918" cy="115358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1" name="Gruppo 30">
                  <a:extLst>
                    <a:ext uri="{FF2B5EF4-FFF2-40B4-BE49-F238E27FC236}">
                      <a16:creationId xmlns:a16="http://schemas.microsoft.com/office/drawing/2014/main" id="{92FBED2A-59C9-59A8-8960-602969D5335F}"/>
                    </a:ext>
                  </a:extLst>
                </p:cNvPr>
                <p:cNvGrpSpPr/>
                <p:nvPr/>
              </p:nvGrpSpPr>
              <p:grpSpPr>
                <a:xfrm>
                  <a:off x="6938600" y="3192008"/>
                  <a:ext cx="1614050" cy="2895446"/>
                  <a:chOff x="5757904" y="3246397"/>
                  <a:chExt cx="1614050" cy="2895446"/>
                </a:xfrm>
              </p:grpSpPr>
              <p:grpSp>
                <p:nvGrpSpPr>
                  <p:cNvPr id="39" name="Gruppo 38">
                    <a:extLst>
                      <a:ext uri="{FF2B5EF4-FFF2-40B4-BE49-F238E27FC236}">
                        <a16:creationId xmlns:a16="http://schemas.microsoft.com/office/drawing/2014/main" id="{0D7C4271-51A3-67C6-84EA-B5C75192F2E7}"/>
                      </a:ext>
                    </a:extLst>
                  </p:cNvPr>
                  <p:cNvGrpSpPr/>
                  <p:nvPr/>
                </p:nvGrpSpPr>
                <p:grpSpPr>
                  <a:xfrm>
                    <a:off x="5757904" y="3246397"/>
                    <a:ext cx="1614050" cy="2895446"/>
                    <a:chOff x="5643302" y="1925163"/>
                    <a:chExt cx="1839429" cy="3024234"/>
                  </a:xfrm>
                </p:grpSpPr>
                <p:pic>
                  <p:nvPicPr>
                    <p:cNvPr id="41" name="Elemento grafico 40" descr="Donna che indossa un fiocco">
                      <a:extLst>
                        <a:ext uri="{FF2B5EF4-FFF2-40B4-BE49-F238E27FC236}">
                          <a16:creationId xmlns:a16="http://schemas.microsoft.com/office/drawing/2014/main" id="{A524D293-12B2-80CD-6C61-19F417B8ABF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>
                      <a:extLst>
                        <a:ext uri="{96DAC541-7B7A-43D3-8B79-37D633B846F1}">
                          <asvg:svgBlip xmlns:asvg="http://schemas.microsoft.com/office/drawing/2016/SVG/main" r:embed="rId1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6366675" y="1925163"/>
                      <a:ext cx="723900" cy="9144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2" name="Elemento grafico 41" descr="Uomo seduto per terra">
                      <a:extLst>
                        <a:ext uri="{FF2B5EF4-FFF2-40B4-BE49-F238E27FC236}">
                          <a16:creationId xmlns:a16="http://schemas.microsoft.com/office/drawing/2014/main" id="{A2C76D53-3D97-6AE8-1592-7DC0EE9BB80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6">
                      <a:extLst>
                        <a:ext uri="{96DAC541-7B7A-43D3-8B79-37D633B846F1}">
                          <asvg:svgBlip xmlns:asvg="http://schemas.microsoft.com/office/drawing/2016/SVG/main" r:embed="rId17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5643302" y="2653182"/>
                      <a:ext cx="1839429" cy="2296215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40" name="Elemento grafico 39" descr="Donna sorridente">
                    <a:extLst>
                      <a:ext uri="{FF2B5EF4-FFF2-40B4-BE49-F238E27FC236}">
                        <a16:creationId xmlns:a16="http://schemas.microsoft.com/office/drawing/2014/main" id="{6B8D8415-C722-1BCA-B3D9-F356CE3232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96DAC541-7B7A-43D3-8B79-37D633B846F1}">
                        <asvg:svgBlip xmlns:asvg="http://schemas.microsoft.com/office/drawing/2016/SVG/main" r:embed="rId19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6427470" y="3645218"/>
                    <a:ext cx="342900" cy="39052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2" name="Gruppo 31">
                  <a:extLst>
                    <a:ext uri="{FF2B5EF4-FFF2-40B4-BE49-F238E27FC236}">
                      <a16:creationId xmlns:a16="http://schemas.microsoft.com/office/drawing/2014/main" id="{5B2A62DE-7927-03EB-F35E-A189071A79AF}"/>
                    </a:ext>
                  </a:extLst>
                </p:cNvPr>
                <p:cNvGrpSpPr/>
                <p:nvPr/>
              </p:nvGrpSpPr>
              <p:grpSpPr>
                <a:xfrm>
                  <a:off x="3143302" y="2620162"/>
                  <a:ext cx="1466246" cy="2595751"/>
                  <a:chOff x="1858138" y="2631535"/>
                  <a:chExt cx="1466246" cy="2595751"/>
                </a:xfrm>
              </p:grpSpPr>
              <p:grpSp>
                <p:nvGrpSpPr>
                  <p:cNvPr id="35" name="Gruppo 34">
                    <a:extLst>
                      <a:ext uri="{FF2B5EF4-FFF2-40B4-BE49-F238E27FC236}">
                        <a16:creationId xmlns:a16="http://schemas.microsoft.com/office/drawing/2014/main" id="{1B543C5F-9415-E8B2-4240-73E122548B6B}"/>
                      </a:ext>
                    </a:extLst>
                  </p:cNvPr>
                  <p:cNvGrpSpPr/>
                  <p:nvPr/>
                </p:nvGrpSpPr>
                <p:grpSpPr>
                  <a:xfrm>
                    <a:off x="1858138" y="2631535"/>
                    <a:ext cx="1466246" cy="2595751"/>
                    <a:chOff x="2176559" y="2271702"/>
                    <a:chExt cx="1670161" cy="2713807"/>
                  </a:xfrm>
                </p:grpSpPr>
                <p:pic>
                  <p:nvPicPr>
                    <p:cNvPr id="37" name="Elemento grafico 36" descr="Donna a gambe incrociate">
                      <a:extLst>
                        <a:ext uri="{FF2B5EF4-FFF2-40B4-BE49-F238E27FC236}">
                          <a16:creationId xmlns:a16="http://schemas.microsoft.com/office/drawing/2014/main" id="{EB3297ED-AC73-021A-8B3B-AB9A7FDEA19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0">
                      <a:extLst>
                        <a:ext uri="{96DAC541-7B7A-43D3-8B79-37D633B846F1}">
                          <asvg:svgBlip xmlns:asvg="http://schemas.microsoft.com/office/drawing/2016/SVG/main" r:embed="rId21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260324" y="2844316"/>
                      <a:ext cx="1586396" cy="214119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8" name="Elemento grafico 37" descr="Donna con capelli corti">
                      <a:extLst>
                        <a:ext uri="{FF2B5EF4-FFF2-40B4-BE49-F238E27FC236}">
                          <a16:creationId xmlns:a16="http://schemas.microsoft.com/office/drawing/2014/main" id="{5268B8AE-7511-1E1E-E598-B8143CBFBC9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2">
                      <a:extLst>
                        <a:ext uri="{96DAC541-7B7A-43D3-8B79-37D633B846F1}">
                          <asvg:svgBlip xmlns:asvg="http://schemas.microsoft.com/office/drawing/2016/SVG/main" r:embed="rId2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176559" y="2271702"/>
                      <a:ext cx="866775" cy="771525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36" name="Elemento grafico 35" descr="Faccia felice">
                    <a:extLst>
                      <a:ext uri="{FF2B5EF4-FFF2-40B4-BE49-F238E27FC236}">
                        <a16:creationId xmlns:a16="http://schemas.microsoft.com/office/drawing/2014/main" id="{6B834B80-CA8D-36AE-9909-ECB07DA10A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4">
                    <a:extLst>
                      <a:ext uri="{96DAC541-7B7A-43D3-8B79-37D633B846F1}">
                        <asvg:svgBlip xmlns:asvg="http://schemas.microsoft.com/office/drawing/2016/SVG/main" r:embed="rId2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206937" y="2929059"/>
                    <a:ext cx="317067" cy="25539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3" name="CasellaDiTesto 32">
                  <a:extLst>
                    <a:ext uri="{FF2B5EF4-FFF2-40B4-BE49-F238E27FC236}">
                      <a16:creationId xmlns:a16="http://schemas.microsoft.com/office/drawing/2014/main" id="{BCA122F4-F079-3A7A-A8E9-2AA9903E5314}"/>
                    </a:ext>
                  </a:extLst>
                </p:cNvPr>
                <p:cNvSpPr txBox="1"/>
                <p:nvPr/>
              </p:nvSpPr>
              <p:spPr>
                <a:xfrm>
                  <a:off x="1186262" y="6129260"/>
                  <a:ext cx="3208461" cy="639759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it-IT"/>
                    <a:t>Video </a:t>
                  </a:r>
                  <a:r>
                    <a:rPr lang="it-IT" err="1"/>
                    <a:t>acquisitions</a:t>
                  </a:r>
                  <a:r>
                    <a:rPr lang="it-IT"/>
                    <a:t> </a:t>
                  </a:r>
                  <a:r>
                    <a:rPr lang="it-IT" err="1"/>
                    <a:t>while</a:t>
                  </a:r>
                  <a:r>
                    <a:rPr lang="it-IT"/>
                    <a:t> </a:t>
                  </a:r>
                  <a:r>
                    <a:rPr lang="it-IT" err="1"/>
                    <a:t>mimicking</a:t>
                  </a:r>
                  <a:r>
                    <a:rPr lang="it-IT"/>
                    <a:t> the therapy</a:t>
                  </a:r>
                </a:p>
              </p:txBody>
            </p:sp>
            <p:pic>
              <p:nvPicPr>
                <p:cNvPr id="34" name="Elemento grafico 33" descr="Ciak con riempimento a tinta unita">
                  <a:extLst>
                    <a:ext uri="{FF2B5EF4-FFF2-40B4-BE49-F238E27FC236}">
                      <a16:creationId xmlns:a16="http://schemas.microsoft.com/office/drawing/2014/main" id="{D127BFD4-2F15-C77E-7DB4-5F774C2A6F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8360" y="5981200"/>
                  <a:ext cx="914400" cy="914400"/>
                </a:xfrm>
                <a:prstGeom prst="rect">
                  <a:avLst/>
                </a:prstGeom>
              </p:spPr>
            </p:pic>
          </p:grpSp>
        </p:grp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B7A34AC2-0675-6E9F-A95E-58340C09D24F}"/>
                </a:ext>
              </a:extLst>
            </p:cNvPr>
            <p:cNvSpPr/>
            <p:nvPr/>
          </p:nvSpPr>
          <p:spPr>
            <a:xfrm>
              <a:off x="945301" y="205630"/>
              <a:ext cx="8356015" cy="257224"/>
            </a:xfrm>
            <a:prstGeom prst="rect">
              <a:avLst/>
            </a:prstGeom>
            <a:solidFill>
              <a:srgbClr val="E3E5E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0DCBDE3F-6073-3449-B304-10D329E98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8435608" y="205630"/>
              <a:ext cx="865708" cy="257224"/>
            </a:xfrm>
            <a:prstGeom prst="rect">
              <a:avLst/>
            </a:prstGeom>
          </p:spPr>
        </p:pic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DD00D1A4-8FF0-0DC6-D4CB-DF8153E5F668}"/>
                </a:ext>
              </a:extLst>
            </p:cNvPr>
            <p:cNvGrpSpPr/>
            <p:nvPr/>
          </p:nvGrpSpPr>
          <p:grpSpPr>
            <a:xfrm>
              <a:off x="7680960" y="470839"/>
              <a:ext cx="1623078" cy="3746725"/>
              <a:chOff x="7680960" y="470839"/>
              <a:chExt cx="1623078" cy="3746725"/>
            </a:xfrm>
          </p:grpSpPr>
          <p:sp>
            <p:nvSpPr>
              <p:cNvPr id="14" name="Rettangolo 13">
                <a:extLst>
                  <a:ext uri="{FF2B5EF4-FFF2-40B4-BE49-F238E27FC236}">
                    <a16:creationId xmlns:a16="http://schemas.microsoft.com/office/drawing/2014/main" id="{E07E6353-D632-2726-9CBA-AE2FE8442289}"/>
                  </a:ext>
                </a:extLst>
              </p:cNvPr>
              <p:cNvSpPr/>
              <p:nvPr/>
            </p:nvSpPr>
            <p:spPr>
              <a:xfrm>
                <a:off x="7680960" y="470839"/>
                <a:ext cx="1623078" cy="484632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err="1">
                    <a:solidFill>
                      <a:schemeClr val="tx1"/>
                    </a:solidFill>
                  </a:rPr>
                  <a:t>Giocattolo</a:t>
                </a:r>
                <a:endParaRPr lang="it-IT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Rettangolo 14">
                <a:extLst>
                  <a:ext uri="{FF2B5EF4-FFF2-40B4-BE49-F238E27FC236}">
                    <a16:creationId xmlns:a16="http://schemas.microsoft.com/office/drawing/2014/main" id="{E9E1AB7E-3C3D-42AB-181C-5928A62AB0BC}"/>
                  </a:ext>
                </a:extLst>
              </p:cNvPr>
              <p:cNvSpPr/>
              <p:nvPr/>
            </p:nvSpPr>
            <p:spPr>
              <a:xfrm>
                <a:off x="7680960" y="957535"/>
                <a:ext cx="1623078" cy="48463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>
                    <a:solidFill>
                      <a:schemeClr val="tx1"/>
                    </a:solidFill>
                  </a:rPr>
                  <a:t>robot</a:t>
                </a:r>
                <a:endParaRPr lang="it-IT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ttangolo 15">
                <a:extLst>
                  <a:ext uri="{FF2B5EF4-FFF2-40B4-BE49-F238E27FC236}">
                    <a16:creationId xmlns:a16="http://schemas.microsoft.com/office/drawing/2014/main" id="{B65A9526-C7B5-18EF-BD4C-802A9C86A749}"/>
                  </a:ext>
                </a:extLst>
              </p:cNvPr>
              <p:cNvSpPr/>
              <p:nvPr/>
            </p:nvSpPr>
            <p:spPr>
              <a:xfrm>
                <a:off x="7680960" y="1434400"/>
                <a:ext cx="1623078" cy="484632"/>
              </a:xfrm>
              <a:prstGeom prst="rect">
                <a:avLst/>
              </a:prstGeom>
              <a:solidFill>
                <a:srgbClr val="FFFF9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>
                    <a:solidFill>
                      <a:schemeClr val="tx1"/>
                    </a:solidFill>
                  </a:rPr>
                  <a:t>altra</a:t>
                </a:r>
                <a:r>
                  <a:rPr lang="en-US" sz="1600" err="1">
                    <a:solidFill>
                      <a:schemeClr val="tx1"/>
                    </a:solidFill>
                  </a:rPr>
                  <a:t>_p</a:t>
                </a:r>
                <a:endParaRPr lang="it-IT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26E136EC-6B92-B390-73CE-F3D86CBFCE54}"/>
                  </a:ext>
                </a:extLst>
              </p:cNvPr>
              <p:cNvSpPr/>
              <p:nvPr/>
            </p:nvSpPr>
            <p:spPr>
              <a:xfrm>
                <a:off x="7680960" y="1919651"/>
                <a:ext cx="1623078" cy="484632"/>
              </a:xfrm>
              <a:prstGeom prst="rect">
                <a:avLst/>
              </a:prstGeom>
              <a:solidFill>
                <a:srgbClr val="FFCC9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err="1">
                    <a:solidFill>
                      <a:schemeClr val="tx1"/>
                    </a:solidFill>
                  </a:rPr>
                  <a:t>poster_sx</a:t>
                </a:r>
                <a:endParaRPr lang="it-IT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Rettangolo 17">
                <a:extLst>
                  <a:ext uri="{FF2B5EF4-FFF2-40B4-BE49-F238E27FC236}">
                    <a16:creationId xmlns:a16="http://schemas.microsoft.com/office/drawing/2014/main" id="{119211AB-8608-F1FC-9C67-BDAEC8BB8BDB}"/>
                  </a:ext>
                </a:extLst>
              </p:cNvPr>
              <p:cNvSpPr/>
              <p:nvPr/>
            </p:nvSpPr>
            <p:spPr>
              <a:xfrm>
                <a:off x="7680960" y="2376852"/>
                <a:ext cx="1623078" cy="484632"/>
              </a:xfrm>
              <a:prstGeom prst="rect">
                <a:avLst/>
              </a:prstGeom>
              <a:solidFill>
                <a:srgbClr val="FF7C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err="1">
                    <a:solidFill>
                      <a:schemeClr val="tx1"/>
                    </a:solidFill>
                  </a:rPr>
                  <a:t>poster_dx</a:t>
                </a:r>
                <a:endParaRPr lang="it-IT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069FA36E-1B68-44EA-3F2B-55361D1B0BED}"/>
                  </a:ext>
                </a:extLst>
              </p:cNvPr>
              <p:cNvSpPr/>
              <p:nvPr/>
            </p:nvSpPr>
            <p:spPr>
              <a:xfrm>
                <a:off x="7680960" y="2834050"/>
                <a:ext cx="1623078" cy="484632"/>
              </a:xfrm>
              <a:prstGeom prst="rect">
                <a:avLst/>
              </a:prstGeom>
              <a:solidFill>
                <a:srgbClr val="FF99C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err="1">
                    <a:solidFill>
                      <a:schemeClr val="tx1"/>
                    </a:solidFill>
                  </a:rPr>
                  <a:t>poster_dietro</a:t>
                </a:r>
                <a:endParaRPr lang="it-IT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ttangolo 19">
                <a:extLst>
                  <a:ext uri="{FF2B5EF4-FFF2-40B4-BE49-F238E27FC236}">
                    <a16:creationId xmlns:a16="http://schemas.microsoft.com/office/drawing/2014/main" id="{0627243A-2705-AF98-21CC-C01A165B9747}"/>
                  </a:ext>
                </a:extLst>
              </p:cNvPr>
              <p:cNvSpPr/>
              <p:nvPr/>
            </p:nvSpPr>
            <p:spPr>
              <a:xfrm>
                <a:off x="7680960" y="3732932"/>
                <a:ext cx="1623078" cy="484632"/>
              </a:xfrm>
              <a:prstGeom prst="rect">
                <a:avLst/>
              </a:prstGeom>
              <a:solidFill>
                <a:srgbClr val="E3E5E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57A8C6EB-72C3-72C2-599E-26D69DEC97CA}"/>
                  </a:ext>
                </a:extLst>
              </p:cNvPr>
              <p:cNvSpPr/>
              <p:nvPr/>
            </p:nvSpPr>
            <p:spPr>
              <a:xfrm>
                <a:off x="7680960" y="3295396"/>
                <a:ext cx="1623078" cy="484632"/>
              </a:xfrm>
              <a:prstGeom prst="rect">
                <a:avLst/>
              </a:prstGeom>
              <a:solidFill>
                <a:srgbClr val="CC99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>
                    <a:solidFill>
                      <a:schemeClr val="tx1"/>
                    </a:solidFill>
                  </a:rPr>
                  <a:t>nowhere</a:t>
                </a:r>
                <a:endParaRPr lang="it-IT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3" name="Elemento grafico 12" descr="Cursore con riempimento a tinta unita">
              <a:extLst>
                <a:ext uri="{FF2B5EF4-FFF2-40B4-BE49-F238E27FC236}">
                  <a16:creationId xmlns:a16="http://schemas.microsoft.com/office/drawing/2014/main" id="{CA872F35-3F39-461D-29FB-CCDD43309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649980" y="4958461"/>
              <a:ext cx="501388" cy="501388"/>
            </a:xfrm>
            <a:prstGeom prst="rect">
              <a:avLst/>
            </a:prstGeom>
          </p:spPr>
        </p:pic>
      </p:grpSp>
      <p:grpSp>
        <p:nvGrpSpPr>
          <p:cNvPr id="4" name="Gruppo 3">
            <a:extLst>
              <a:ext uri="{FF2B5EF4-FFF2-40B4-BE49-F238E27FC236}">
                <a16:creationId xmlns:a16="http://schemas.microsoft.com/office/drawing/2014/main" id="{EDD31238-FBC2-2441-0496-14C35D242274}"/>
              </a:ext>
            </a:extLst>
          </p:cNvPr>
          <p:cNvGrpSpPr/>
          <p:nvPr/>
        </p:nvGrpSpPr>
        <p:grpSpPr>
          <a:xfrm>
            <a:off x="5984912" y="2733295"/>
            <a:ext cx="769041" cy="1444738"/>
            <a:chOff x="6950558" y="0"/>
            <a:chExt cx="3808729" cy="6468562"/>
          </a:xfrm>
        </p:grpSpPr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E26E2F62-378E-5EE1-D7CA-C1FBA02AA018}"/>
                </a:ext>
              </a:extLst>
            </p:cNvPr>
            <p:cNvSpPr/>
            <p:nvPr/>
          </p:nvSpPr>
          <p:spPr>
            <a:xfrm>
              <a:off x="8488067" y="1183735"/>
              <a:ext cx="373865" cy="15191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Trapezio 79">
              <a:extLst>
                <a:ext uri="{FF2B5EF4-FFF2-40B4-BE49-F238E27FC236}">
                  <a16:creationId xmlns:a16="http://schemas.microsoft.com/office/drawing/2014/main" id="{2256DDC0-FDEA-B4DD-C87B-7C6AB6400E45}"/>
                </a:ext>
              </a:extLst>
            </p:cNvPr>
            <p:cNvSpPr/>
            <p:nvPr/>
          </p:nvSpPr>
          <p:spPr>
            <a:xfrm>
              <a:off x="7026304" y="5626209"/>
              <a:ext cx="1014646" cy="806610"/>
            </a:xfrm>
            <a:custGeom>
              <a:avLst/>
              <a:gdLst>
                <a:gd name="connsiteX0" fmla="*/ 0 w 892194"/>
                <a:gd name="connsiteY0" fmla="*/ 721518 h 721518"/>
                <a:gd name="connsiteX1" fmla="*/ 180380 w 892194"/>
                <a:gd name="connsiteY1" fmla="*/ 0 h 721518"/>
                <a:gd name="connsiteX2" fmla="*/ 711815 w 892194"/>
                <a:gd name="connsiteY2" fmla="*/ 0 h 721518"/>
                <a:gd name="connsiteX3" fmla="*/ 892194 w 892194"/>
                <a:gd name="connsiteY3" fmla="*/ 721518 h 721518"/>
                <a:gd name="connsiteX4" fmla="*/ 0 w 892194"/>
                <a:gd name="connsiteY4" fmla="*/ 721518 h 721518"/>
                <a:gd name="connsiteX0" fmla="*/ 0 w 944225"/>
                <a:gd name="connsiteY0" fmla="*/ 721518 h 721518"/>
                <a:gd name="connsiteX1" fmla="*/ 180380 w 944225"/>
                <a:gd name="connsiteY1" fmla="*/ 0 h 721518"/>
                <a:gd name="connsiteX2" fmla="*/ 944225 w 944225"/>
                <a:gd name="connsiteY2" fmla="*/ 129540 h 721518"/>
                <a:gd name="connsiteX3" fmla="*/ 892194 w 944225"/>
                <a:gd name="connsiteY3" fmla="*/ 721518 h 721518"/>
                <a:gd name="connsiteX4" fmla="*/ 0 w 944225"/>
                <a:gd name="connsiteY4" fmla="*/ 721518 h 721518"/>
                <a:gd name="connsiteX0" fmla="*/ 0 w 944225"/>
                <a:gd name="connsiteY0" fmla="*/ 591978 h 591978"/>
                <a:gd name="connsiteX1" fmla="*/ 111800 w 944225"/>
                <a:gd name="connsiteY1" fmla="*/ 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44225"/>
                <a:gd name="connsiteY0" fmla="*/ 591978 h 591978"/>
                <a:gd name="connsiteX1" fmla="*/ 226100 w 944225"/>
                <a:gd name="connsiteY1" fmla="*/ 9525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44225"/>
                <a:gd name="connsiteY0" fmla="*/ 591978 h 591978"/>
                <a:gd name="connsiteX1" fmla="*/ 88940 w 944225"/>
                <a:gd name="connsiteY1" fmla="*/ 762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70895"/>
                <a:gd name="connsiteY0" fmla="*/ 481488 h 591978"/>
                <a:gd name="connsiteX1" fmla="*/ 115610 w 970895"/>
                <a:gd name="connsiteY1" fmla="*/ 7620 h 591978"/>
                <a:gd name="connsiteX2" fmla="*/ 970895 w 970895"/>
                <a:gd name="connsiteY2" fmla="*/ 0 h 591978"/>
                <a:gd name="connsiteX3" fmla="*/ 918864 w 970895"/>
                <a:gd name="connsiteY3" fmla="*/ 591978 h 591978"/>
                <a:gd name="connsiteX4" fmla="*/ 0 w 970895"/>
                <a:gd name="connsiteY4" fmla="*/ 481488 h 591978"/>
                <a:gd name="connsiteX0" fmla="*/ 0 w 936605"/>
                <a:gd name="connsiteY0" fmla="*/ 527208 h 591978"/>
                <a:gd name="connsiteX1" fmla="*/ 81320 w 936605"/>
                <a:gd name="connsiteY1" fmla="*/ 7620 h 591978"/>
                <a:gd name="connsiteX2" fmla="*/ 936605 w 936605"/>
                <a:gd name="connsiteY2" fmla="*/ 0 h 591978"/>
                <a:gd name="connsiteX3" fmla="*/ 884574 w 936605"/>
                <a:gd name="connsiteY3" fmla="*/ 591978 h 591978"/>
                <a:gd name="connsiteX4" fmla="*/ 0 w 936605"/>
                <a:gd name="connsiteY4" fmla="*/ 527208 h 591978"/>
                <a:gd name="connsiteX0" fmla="*/ 0 w 936605"/>
                <a:gd name="connsiteY0" fmla="*/ 527208 h 609352"/>
                <a:gd name="connsiteX1" fmla="*/ 81320 w 936605"/>
                <a:gd name="connsiteY1" fmla="*/ 7620 h 609352"/>
                <a:gd name="connsiteX2" fmla="*/ 936605 w 936605"/>
                <a:gd name="connsiteY2" fmla="*/ 0 h 609352"/>
                <a:gd name="connsiteX3" fmla="*/ 884574 w 936605"/>
                <a:gd name="connsiteY3" fmla="*/ 591978 h 609352"/>
                <a:gd name="connsiteX4" fmla="*/ 0 w 936605"/>
                <a:gd name="connsiteY4" fmla="*/ 527208 h 609352"/>
                <a:gd name="connsiteX0" fmla="*/ 0 w 936605"/>
                <a:gd name="connsiteY0" fmla="*/ 527208 h 646620"/>
                <a:gd name="connsiteX1" fmla="*/ 81320 w 936605"/>
                <a:gd name="connsiteY1" fmla="*/ 7620 h 646620"/>
                <a:gd name="connsiteX2" fmla="*/ 936605 w 936605"/>
                <a:gd name="connsiteY2" fmla="*/ 0 h 646620"/>
                <a:gd name="connsiteX3" fmla="*/ 884574 w 936605"/>
                <a:gd name="connsiteY3" fmla="*/ 591978 h 646620"/>
                <a:gd name="connsiteX4" fmla="*/ 0 w 936605"/>
                <a:gd name="connsiteY4" fmla="*/ 527208 h 646620"/>
                <a:gd name="connsiteX0" fmla="*/ 0 w 936605"/>
                <a:gd name="connsiteY0" fmla="*/ 527208 h 646620"/>
                <a:gd name="connsiteX1" fmla="*/ 81320 w 936605"/>
                <a:gd name="connsiteY1" fmla="*/ 7620 h 646620"/>
                <a:gd name="connsiteX2" fmla="*/ 936605 w 936605"/>
                <a:gd name="connsiteY2" fmla="*/ 0 h 646620"/>
                <a:gd name="connsiteX3" fmla="*/ 884574 w 936605"/>
                <a:gd name="connsiteY3" fmla="*/ 591978 h 646620"/>
                <a:gd name="connsiteX4" fmla="*/ 0 w 936605"/>
                <a:gd name="connsiteY4" fmla="*/ 527208 h 646620"/>
                <a:gd name="connsiteX0" fmla="*/ 0 w 948035"/>
                <a:gd name="connsiteY0" fmla="*/ 519588 h 639000"/>
                <a:gd name="connsiteX1" fmla="*/ 81320 w 948035"/>
                <a:gd name="connsiteY1" fmla="*/ 0 h 639000"/>
                <a:gd name="connsiteX2" fmla="*/ 948035 w 948035"/>
                <a:gd name="connsiteY2" fmla="*/ 129540 h 639000"/>
                <a:gd name="connsiteX3" fmla="*/ 884574 w 948035"/>
                <a:gd name="connsiteY3" fmla="*/ 584358 h 639000"/>
                <a:gd name="connsiteX4" fmla="*/ 0 w 948035"/>
                <a:gd name="connsiteY4" fmla="*/ 519588 h 639000"/>
                <a:gd name="connsiteX0" fmla="*/ 0 w 949468"/>
                <a:gd name="connsiteY0" fmla="*/ 588368 h 707780"/>
                <a:gd name="connsiteX1" fmla="*/ 81320 w 949468"/>
                <a:gd name="connsiteY1" fmla="*/ 68780 h 707780"/>
                <a:gd name="connsiteX2" fmla="*/ 948035 w 949468"/>
                <a:gd name="connsiteY2" fmla="*/ 198320 h 707780"/>
                <a:gd name="connsiteX3" fmla="*/ 884574 w 949468"/>
                <a:gd name="connsiteY3" fmla="*/ 653138 h 707780"/>
                <a:gd name="connsiteX4" fmla="*/ 0 w 949468"/>
                <a:gd name="connsiteY4" fmla="*/ 588368 h 707780"/>
                <a:gd name="connsiteX0" fmla="*/ 0 w 949477"/>
                <a:gd name="connsiteY0" fmla="*/ 591139 h 710551"/>
                <a:gd name="connsiteX1" fmla="*/ 85130 w 949477"/>
                <a:gd name="connsiteY1" fmla="*/ 63931 h 710551"/>
                <a:gd name="connsiteX2" fmla="*/ 948035 w 949477"/>
                <a:gd name="connsiteY2" fmla="*/ 201091 h 710551"/>
                <a:gd name="connsiteX3" fmla="*/ 884574 w 949477"/>
                <a:gd name="connsiteY3" fmla="*/ 655909 h 710551"/>
                <a:gd name="connsiteX4" fmla="*/ 0 w 949477"/>
                <a:gd name="connsiteY4" fmla="*/ 591139 h 710551"/>
                <a:gd name="connsiteX0" fmla="*/ 0 w 949427"/>
                <a:gd name="connsiteY0" fmla="*/ 698821 h 818233"/>
                <a:gd name="connsiteX1" fmla="*/ 85130 w 949427"/>
                <a:gd name="connsiteY1" fmla="*/ 171613 h 818233"/>
                <a:gd name="connsiteX2" fmla="*/ 948035 w 949427"/>
                <a:gd name="connsiteY2" fmla="*/ 308773 h 818233"/>
                <a:gd name="connsiteX3" fmla="*/ 884574 w 949427"/>
                <a:gd name="connsiteY3" fmla="*/ 763591 h 818233"/>
                <a:gd name="connsiteX4" fmla="*/ 0 w 949427"/>
                <a:gd name="connsiteY4" fmla="*/ 698821 h 818233"/>
                <a:gd name="connsiteX0" fmla="*/ 0 w 949427"/>
                <a:gd name="connsiteY0" fmla="*/ 698821 h 818233"/>
                <a:gd name="connsiteX1" fmla="*/ 85130 w 949427"/>
                <a:gd name="connsiteY1" fmla="*/ 171613 h 818233"/>
                <a:gd name="connsiteX2" fmla="*/ 948035 w 949427"/>
                <a:gd name="connsiteY2" fmla="*/ 308773 h 818233"/>
                <a:gd name="connsiteX3" fmla="*/ 884574 w 949427"/>
                <a:gd name="connsiteY3" fmla="*/ 763591 h 818233"/>
                <a:gd name="connsiteX4" fmla="*/ 0 w 949427"/>
                <a:gd name="connsiteY4" fmla="*/ 698821 h 818233"/>
                <a:gd name="connsiteX0" fmla="*/ 25353 w 974780"/>
                <a:gd name="connsiteY0" fmla="*/ 698821 h 818233"/>
                <a:gd name="connsiteX1" fmla="*/ 110483 w 974780"/>
                <a:gd name="connsiteY1" fmla="*/ 171613 h 818233"/>
                <a:gd name="connsiteX2" fmla="*/ 973388 w 974780"/>
                <a:gd name="connsiteY2" fmla="*/ 308773 h 818233"/>
                <a:gd name="connsiteX3" fmla="*/ 909927 w 974780"/>
                <a:gd name="connsiteY3" fmla="*/ 763591 h 818233"/>
                <a:gd name="connsiteX4" fmla="*/ 25353 w 974780"/>
                <a:gd name="connsiteY4" fmla="*/ 698821 h 81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780" h="818233">
                  <a:moveTo>
                    <a:pt x="25353" y="698821"/>
                  </a:moveTo>
                  <a:cubicBezTo>
                    <a:pt x="-33900" y="523085"/>
                    <a:pt x="17336" y="374019"/>
                    <a:pt x="110483" y="171613"/>
                  </a:cubicBezTo>
                  <a:cubicBezTo>
                    <a:pt x="376528" y="-78577"/>
                    <a:pt x="1008333" y="-73497"/>
                    <a:pt x="973388" y="308773"/>
                  </a:cubicBezTo>
                  <a:cubicBezTo>
                    <a:pt x="887464" y="509909"/>
                    <a:pt x="927271" y="566265"/>
                    <a:pt x="909927" y="763591"/>
                  </a:cubicBezTo>
                  <a:cubicBezTo>
                    <a:pt x="637929" y="841061"/>
                    <a:pt x="251631" y="849951"/>
                    <a:pt x="25353" y="69882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1" name="Rettangolo 74">
              <a:extLst>
                <a:ext uri="{FF2B5EF4-FFF2-40B4-BE49-F238E27FC236}">
                  <a16:creationId xmlns:a16="http://schemas.microsoft.com/office/drawing/2014/main" id="{C141E5A6-9078-1AE0-4315-A232FCEEDD64}"/>
                </a:ext>
              </a:extLst>
            </p:cNvPr>
            <p:cNvSpPr/>
            <p:nvPr/>
          </p:nvSpPr>
          <p:spPr>
            <a:xfrm>
              <a:off x="8699382" y="5807124"/>
              <a:ext cx="1097602" cy="650633"/>
            </a:xfrm>
            <a:custGeom>
              <a:avLst/>
              <a:gdLst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0 w 1158856"/>
                <a:gd name="connsiteY3" fmla="*/ 779114 h 779114"/>
                <a:gd name="connsiteX4" fmla="*/ 0 w 1158856"/>
                <a:gd name="connsiteY4" fmla="*/ 0 h 779114"/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407670 w 1158856"/>
                <a:gd name="connsiteY3" fmla="*/ 580994 h 779114"/>
                <a:gd name="connsiteX4" fmla="*/ 0 w 1158856"/>
                <a:gd name="connsiteY4" fmla="*/ 0 h 779114"/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327660 w 1158856"/>
                <a:gd name="connsiteY3" fmla="*/ 706724 h 779114"/>
                <a:gd name="connsiteX4" fmla="*/ 0 w 1158856"/>
                <a:gd name="connsiteY4" fmla="*/ 0 h 779114"/>
                <a:gd name="connsiteX0" fmla="*/ 0 w 1158856"/>
                <a:gd name="connsiteY0" fmla="*/ 0 h 721964"/>
                <a:gd name="connsiteX1" fmla="*/ 1158856 w 1158856"/>
                <a:gd name="connsiteY1" fmla="*/ 0 h 721964"/>
                <a:gd name="connsiteX2" fmla="*/ 941686 w 1158856"/>
                <a:gd name="connsiteY2" fmla="*/ 721964 h 721964"/>
                <a:gd name="connsiteX3" fmla="*/ 327660 w 1158856"/>
                <a:gd name="connsiteY3" fmla="*/ 706724 h 721964"/>
                <a:gd name="connsiteX4" fmla="*/ 0 w 1158856"/>
                <a:gd name="connsiteY4" fmla="*/ 0 h 721964"/>
                <a:gd name="connsiteX0" fmla="*/ 0 w 1158856"/>
                <a:gd name="connsiteY0" fmla="*/ 0 h 706724"/>
                <a:gd name="connsiteX1" fmla="*/ 1158856 w 1158856"/>
                <a:gd name="connsiteY1" fmla="*/ 0 h 706724"/>
                <a:gd name="connsiteX2" fmla="*/ 1128376 w 1158856"/>
                <a:gd name="connsiteY2" fmla="*/ 630524 h 706724"/>
                <a:gd name="connsiteX3" fmla="*/ 327660 w 1158856"/>
                <a:gd name="connsiteY3" fmla="*/ 706724 h 706724"/>
                <a:gd name="connsiteX4" fmla="*/ 0 w 1158856"/>
                <a:gd name="connsiteY4" fmla="*/ 0 h 706724"/>
                <a:gd name="connsiteX0" fmla="*/ 0 w 1128376"/>
                <a:gd name="connsiteY0" fmla="*/ 0 h 706724"/>
                <a:gd name="connsiteX1" fmla="*/ 1078846 w 1128376"/>
                <a:gd name="connsiteY1" fmla="*/ 270510 h 706724"/>
                <a:gd name="connsiteX2" fmla="*/ 1128376 w 1128376"/>
                <a:gd name="connsiteY2" fmla="*/ 630524 h 706724"/>
                <a:gd name="connsiteX3" fmla="*/ 327660 w 1128376"/>
                <a:gd name="connsiteY3" fmla="*/ 706724 h 706724"/>
                <a:gd name="connsiteX4" fmla="*/ 0 w 1128376"/>
                <a:gd name="connsiteY4" fmla="*/ 0 h 706724"/>
                <a:gd name="connsiteX0" fmla="*/ 0 w 1128376"/>
                <a:gd name="connsiteY0" fmla="*/ 0 h 706724"/>
                <a:gd name="connsiteX1" fmla="*/ 1002646 w 1128376"/>
                <a:gd name="connsiteY1" fmla="*/ 182880 h 706724"/>
                <a:gd name="connsiteX2" fmla="*/ 1128376 w 1128376"/>
                <a:gd name="connsiteY2" fmla="*/ 630524 h 706724"/>
                <a:gd name="connsiteX3" fmla="*/ 327660 w 1128376"/>
                <a:gd name="connsiteY3" fmla="*/ 706724 h 706724"/>
                <a:gd name="connsiteX4" fmla="*/ 0 w 1128376"/>
                <a:gd name="connsiteY4" fmla="*/ 0 h 706724"/>
                <a:gd name="connsiteX0" fmla="*/ 26670 w 800716"/>
                <a:gd name="connsiteY0" fmla="*/ 53340 h 523844"/>
                <a:gd name="connsiteX1" fmla="*/ 674986 w 800716"/>
                <a:gd name="connsiteY1" fmla="*/ 0 h 523844"/>
                <a:gd name="connsiteX2" fmla="*/ 800716 w 800716"/>
                <a:gd name="connsiteY2" fmla="*/ 447644 h 523844"/>
                <a:gd name="connsiteX3" fmla="*/ 0 w 800716"/>
                <a:gd name="connsiteY3" fmla="*/ 523844 h 523844"/>
                <a:gd name="connsiteX4" fmla="*/ 26670 w 800716"/>
                <a:gd name="connsiteY4" fmla="*/ 53340 h 523844"/>
                <a:gd name="connsiteX0" fmla="*/ 0 w 1006456"/>
                <a:gd name="connsiteY0" fmla="*/ 0 h 603854"/>
                <a:gd name="connsiteX1" fmla="*/ 880726 w 1006456"/>
                <a:gd name="connsiteY1" fmla="*/ 80010 h 603854"/>
                <a:gd name="connsiteX2" fmla="*/ 1006456 w 1006456"/>
                <a:gd name="connsiteY2" fmla="*/ 527654 h 603854"/>
                <a:gd name="connsiteX3" fmla="*/ 205740 w 1006456"/>
                <a:gd name="connsiteY3" fmla="*/ 603854 h 603854"/>
                <a:gd name="connsiteX4" fmla="*/ 0 w 1006456"/>
                <a:gd name="connsiteY4" fmla="*/ 0 h 603854"/>
                <a:gd name="connsiteX0" fmla="*/ 23923 w 1030379"/>
                <a:gd name="connsiteY0" fmla="*/ 0 h 603854"/>
                <a:gd name="connsiteX1" fmla="*/ 904649 w 1030379"/>
                <a:gd name="connsiteY1" fmla="*/ 80010 h 603854"/>
                <a:gd name="connsiteX2" fmla="*/ 1030379 w 1030379"/>
                <a:gd name="connsiteY2" fmla="*/ 527654 h 603854"/>
                <a:gd name="connsiteX3" fmla="*/ 229663 w 1030379"/>
                <a:gd name="connsiteY3" fmla="*/ 603854 h 603854"/>
                <a:gd name="connsiteX4" fmla="*/ 23923 w 1030379"/>
                <a:gd name="connsiteY4" fmla="*/ 0 h 603854"/>
                <a:gd name="connsiteX0" fmla="*/ 26945 w 1033401"/>
                <a:gd name="connsiteY0" fmla="*/ 0 h 603854"/>
                <a:gd name="connsiteX1" fmla="*/ 907671 w 1033401"/>
                <a:gd name="connsiteY1" fmla="*/ 80010 h 603854"/>
                <a:gd name="connsiteX2" fmla="*/ 1033401 w 1033401"/>
                <a:gd name="connsiteY2" fmla="*/ 527654 h 603854"/>
                <a:gd name="connsiteX3" fmla="*/ 232685 w 1033401"/>
                <a:gd name="connsiteY3" fmla="*/ 603854 h 603854"/>
                <a:gd name="connsiteX4" fmla="*/ 26945 w 1033401"/>
                <a:gd name="connsiteY4" fmla="*/ 0 h 603854"/>
                <a:gd name="connsiteX0" fmla="*/ 26945 w 1033401"/>
                <a:gd name="connsiteY0" fmla="*/ 0 h 650763"/>
                <a:gd name="connsiteX1" fmla="*/ 907671 w 1033401"/>
                <a:gd name="connsiteY1" fmla="*/ 80010 h 650763"/>
                <a:gd name="connsiteX2" fmla="*/ 1033401 w 1033401"/>
                <a:gd name="connsiteY2" fmla="*/ 527654 h 650763"/>
                <a:gd name="connsiteX3" fmla="*/ 232685 w 1033401"/>
                <a:gd name="connsiteY3" fmla="*/ 603854 h 650763"/>
                <a:gd name="connsiteX4" fmla="*/ 26945 w 1033401"/>
                <a:gd name="connsiteY4" fmla="*/ 0 h 650763"/>
                <a:gd name="connsiteX0" fmla="*/ 26945 w 1033401"/>
                <a:gd name="connsiteY0" fmla="*/ 0 h 660008"/>
                <a:gd name="connsiteX1" fmla="*/ 907671 w 1033401"/>
                <a:gd name="connsiteY1" fmla="*/ 80010 h 660008"/>
                <a:gd name="connsiteX2" fmla="*/ 1033401 w 1033401"/>
                <a:gd name="connsiteY2" fmla="*/ 527654 h 660008"/>
                <a:gd name="connsiteX3" fmla="*/ 232685 w 1033401"/>
                <a:gd name="connsiteY3" fmla="*/ 603854 h 660008"/>
                <a:gd name="connsiteX4" fmla="*/ 26945 w 1033401"/>
                <a:gd name="connsiteY4" fmla="*/ 0 h 660008"/>
                <a:gd name="connsiteX0" fmla="*/ 26945 w 1046843"/>
                <a:gd name="connsiteY0" fmla="*/ 0 h 660008"/>
                <a:gd name="connsiteX1" fmla="*/ 907671 w 1046843"/>
                <a:gd name="connsiteY1" fmla="*/ 80010 h 660008"/>
                <a:gd name="connsiteX2" fmla="*/ 1033401 w 1046843"/>
                <a:gd name="connsiteY2" fmla="*/ 527654 h 660008"/>
                <a:gd name="connsiteX3" fmla="*/ 232685 w 1046843"/>
                <a:gd name="connsiteY3" fmla="*/ 603854 h 660008"/>
                <a:gd name="connsiteX4" fmla="*/ 26945 w 1046843"/>
                <a:gd name="connsiteY4" fmla="*/ 0 h 660008"/>
                <a:gd name="connsiteX0" fmla="*/ 26945 w 1054476"/>
                <a:gd name="connsiteY0" fmla="*/ 0 h 660008"/>
                <a:gd name="connsiteX1" fmla="*/ 907671 w 1054476"/>
                <a:gd name="connsiteY1" fmla="*/ 80010 h 660008"/>
                <a:gd name="connsiteX2" fmla="*/ 1033401 w 1054476"/>
                <a:gd name="connsiteY2" fmla="*/ 527654 h 660008"/>
                <a:gd name="connsiteX3" fmla="*/ 232685 w 1054476"/>
                <a:gd name="connsiteY3" fmla="*/ 603854 h 660008"/>
                <a:gd name="connsiteX4" fmla="*/ 26945 w 1054476"/>
                <a:gd name="connsiteY4" fmla="*/ 0 h 660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476" h="660008">
                  <a:moveTo>
                    <a:pt x="26945" y="0"/>
                  </a:moveTo>
                  <a:lnTo>
                    <a:pt x="907671" y="80010"/>
                  </a:lnTo>
                  <a:cubicBezTo>
                    <a:pt x="1025781" y="156835"/>
                    <a:pt x="1090551" y="370819"/>
                    <a:pt x="1033401" y="527654"/>
                  </a:cubicBezTo>
                  <a:cubicBezTo>
                    <a:pt x="1033196" y="606394"/>
                    <a:pt x="781530" y="734664"/>
                    <a:pt x="232685" y="603854"/>
                  </a:cubicBezTo>
                  <a:cubicBezTo>
                    <a:pt x="126005" y="410189"/>
                    <a:pt x="-72115" y="212715"/>
                    <a:pt x="2694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2" name="Trapezio 28">
              <a:extLst>
                <a:ext uri="{FF2B5EF4-FFF2-40B4-BE49-F238E27FC236}">
                  <a16:creationId xmlns:a16="http://schemas.microsoft.com/office/drawing/2014/main" id="{029BE433-6F74-79A5-3C72-0D188728F8B0}"/>
                </a:ext>
              </a:extLst>
            </p:cNvPr>
            <p:cNvSpPr/>
            <p:nvPr/>
          </p:nvSpPr>
          <p:spPr>
            <a:xfrm rot="10800000">
              <a:off x="8050549" y="2047326"/>
              <a:ext cx="1304608" cy="1024419"/>
            </a:xfrm>
            <a:custGeom>
              <a:avLst/>
              <a:gdLst>
                <a:gd name="connsiteX0" fmla="*/ 0 w 1017129"/>
                <a:gd name="connsiteY0" fmla="*/ 932501 h 932501"/>
                <a:gd name="connsiteX1" fmla="*/ 122316 w 1017129"/>
                <a:gd name="connsiteY1" fmla="*/ 0 h 932501"/>
                <a:gd name="connsiteX2" fmla="*/ 894813 w 1017129"/>
                <a:gd name="connsiteY2" fmla="*/ 0 h 932501"/>
                <a:gd name="connsiteX3" fmla="*/ 1017129 w 1017129"/>
                <a:gd name="connsiteY3" fmla="*/ 932501 h 932501"/>
                <a:gd name="connsiteX4" fmla="*/ 0 w 1017129"/>
                <a:gd name="connsiteY4" fmla="*/ 932501 h 932501"/>
                <a:gd name="connsiteX0" fmla="*/ 0 w 1192389"/>
                <a:gd name="connsiteY0" fmla="*/ 932501 h 932501"/>
                <a:gd name="connsiteX1" fmla="*/ 122316 w 1192389"/>
                <a:gd name="connsiteY1" fmla="*/ 0 h 932501"/>
                <a:gd name="connsiteX2" fmla="*/ 894813 w 1192389"/>
                <a:gd name="connsiteY2" fmla="*/ 0 h 932501"/>
                <a:gd name="connsiteX3" fmla="*/ 1192389 w 1192389"/>
                <a:gd name="connsiteY3" fmla="*/ 909641 h 932501"/>
                <a:gd name="connsiteX4" fmla="*/ 0 w 1192389"/>
                <a:gd name="connsiteY4" fmla="*/ 932501 h 93250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825821 h 1023941"/>
                <a:gd name="connsiteX1" fmla="*/ 175656 w 1253349"/>
                <a:gd name="connsiteY1" fmla="*/ 0 h 1023941"/>
                <a:gd name="connsiteX2" fmla="*/ 955773 w 1253349"/>
                <a:gd name="connsiteY2" fmla="*/ 114300 h 1023941"/>
                <a:gd name="connsiteX3" fmla="*/ 1253349 w 1253349"/>
                <a:gd name="connsiteY3" fmla="*/ 1023941 h 1023941"/>
                <a:gd name="connsiteX4" fmla="*/ 0 w 1253349"/>
                <a:gd name="connsiteY4" fmla="*/ 825821 h 1023941"/>
                <a:gd name="connsiteX0" fmla="*/ 0 w 1253349"/>
                <a:gd name="connsiteY0" fmla="*/ 841061 h 1039181"/>
                <a:gd name="connsiteX1" fmla="*/ 175656 w 1253349"/>
                <a:gd name="connsiteY1" fmla="*/ 15240 h 1039181"/>
                <a:gd name="connsiteX2" fmla="*/ 963393 w 1253349"/>
                <a:gd name="connsiteY2" fmla="*/ 0 h 1039181"/>
                <a:gd name="connsiteX3" fmla="*/ 1253349 w 1253349"/>
                <a:gd name="connsiteY3" fmla="*/ 1039181 h 1039181"/>
                <a:gd name="connsiteX4" fmla="*/ 0 w 1253349"/>
                <a:gd name="connsiteY4" fmla="*/ 841061 h 1039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3349" h="1039181">
                  <a:moveTo>
                    <a:pt x="0" y="841061"/>
                  </a:moveTo>
                  <a:cubicBezTo>
                    <a:pt x="61092" y="603887"/>
                    <a:pt x="152664" y="336234"/>
                    <a:pt x="175656" y="15240"/>
                  </a:cubicBezTo>
                  <a:lnTo>
                    <a:pt x="963393" y="0"/>
                  </a:lnTo>
                  <a:cubicBezTo>
                    <a:pt x="994005" y="371794"/>
                    <a:pt x="1100817" y="568327"/>
                    <a:pt x="1253349" y="1039181"/>
                  </a:cubicBezTo>
                  <a:lnTo>
                    <a:pt x="0" y="841061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3" name="Trapezio 37">
              <a:extLst>
                <a:ext uri="{FF2B5EF4-FFF2-40B4-BE49-F238E27FC236}">
                  <a16:creationId xmlns:a16="http://schemas.microsoft.com/office/drawing/2014/main" id="{D07279BF-476E-4DD2-FC2D-BBE97D420CC3}"/>
                </a:ext>
              </a:extLst>
            </p:cNvPr>
            <p:cNvSpPr/>
            <p:nvPr/>
          </p:nvSpPr>
          <p:spPr>
            <a:xfrm rot="12826572" flipH="1">
              <a:off x="10125367" y="2058819"/>
              <a:ext cx="600493" cy="693589"/>
            </a:xfrm>
            <a:custGeom>
              <a:avLst/>
              <a:gdLst>
                <a:gd name="connsiteX0" fmla="*/ 0 w 653937"/>
                <a:gd name="connsiteY0" fmla="*/ 658283 h 658283"/>
                <a:gd name="connsiteX1" fmla="*/ 110496 w 653937"/>
                <a:gd name="connsiteY1" fmla="*/ 0 h 658283"/>
                <a:gd name="connsiteX2" fmla="*/ 543441 w 653937"/>
                <a:gd name="connsiteY2" fmla="*/ 0 h 658283"/>
                <a:gd name="connsiteX3" fmla="*/ 653937 w 653937"/>
                <a:gd name="connsiteY3" fmla="*/ 658283 h 658283"/>
                <a:gd name="connsiteX4" fmla="*/ 0 w 653937"/>
                <a:gd name="connsiteY4" fmla="*/ 658283 h 658283"/>
                <a:gd name="connsiteX0" fmla="*/ 36933 w 690870"/>
                <a:gd name="connsiteY0" fmla="*/ 658283 h 658734"/>
                <a:gd name="connsiteX1" fmla="*/ 147429 w 690870"/>
                <a:gd name="connsiteY1" fmla="*/ 0 h 658734"/>
                <a:gd name="connsiteX2" fmla="*/ 580374 w 690870"/>
                <a:gd name="connsiteY2" fmla="*/ 0 h 658734"/>
                <a:gd name="connsiteX3" fmla="*/ 690870 w 690870"/>
                <a:gd name="connsiteY3" fmla="*/ 658283 h 658734"/>
                <a:gd name="connsiteX4" fmla="*/ 36933 w 690870"/>
                <a:gd name="connsiteY4" fmla="*/ 658283 h 658734"/>
                <a:gd name="connsiteX0" fmla="*/ 36933 w 690870"/>
                <a:gd name="connsiteY0" fmla="*/ 658283 h 719243"/>
                <a:gd name="connsiteX1" fmla="*/ 147429 w 690870"/>
                <a:gd name="connsiteY1" fmla="*/ 0 h 719243"/>
                <a:gd name="connsiteX2" fmla="*/ 580374 w 690870"/>
                <a:gd name="connsiteY2" fmla="*/ 0 h 719243"/>
                <a:gd name="connsiteX3" fmla="*/ 690870 w 690870"/>
                <a:gd name="connsiteY3" fmla="*/ 658283 h 719243"/>
                <a:gd name="connsiteX4" fmla="*/ 36933 w 690870"/>
                <a:gd name="connsiteY4" fmla="*/ 658283 h 719243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48676 w 702980"/>
                <a:gd name="connsiteY0" fmla="*/ 752153 h 866737"/>
                <a:gd name="connsiteX1" fmla="*/ 91620 w 702980"/>
                <a:gd name="connsiteY1" fmla="*/ 0 h 866737"/>
                <a:gd name="connsiteX2" fmla="*/ 592117 w 702980"/>
                <a:gd name="connsiteY2" fmla="*/ 93870 h 866737"/>
                <a:gd name="connsiteX3" fmla="*/ 702613 w 702980"/>
                <a:gd name="connsiteY3" fmla="*/ 752153 h 866737"/>
                <a:gd name="connsiteX4" fmla="*/ 48676 w 702980"/>
                <a:gd name="connsiteY4" fmla="*/ 752153 h 866737"/>
                <a:gd name="connsiteX0" fmla="*/ 42672 w 696976"/>
                <a:gd name="connsiteY0" fmla="*/ 752153 h 866737"/>
                <a:gd name="connsiteX1" fmla="*/ 85616 w 696976"/>
                <a:gd name="connsiteY1" fmla="*/ 0 h 866737"/>
                <a:gd name="connsiteX2" fmla="*/ 586113 w 696976"/>
                <a:gd name="connsiteY2" fmla="*/ 93870 h 866737"/>
                <a:gd name="connsiteX3" fmla="*/ 696609 w 696976"/>
                <a:gd name="connsiteY3" fmla="*/ 752153 h 866737"/>
                <a:gd name="connsiteX4" fmla="*/ 42672 w 696976"/>
                <a:gd name="connsiteY4" fmla="*/ 752153 h 86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976" h="866737">
                  <a:moveTo>
                    <a:pt x="42672" y="752153"/>
                  </a:moveTo>
                  <a:cubicBezTo>
                    <a:pt x="-72896" y="768945"/>
                    <a:pt x="82560" y="228815"/>
                    <a:pt x="85616" y="0"/>
                  </a:cubicBezTo>
                  <a:lnTo>
                    <a:pt x="586113" y="93870"/>
                  </a:lnTo>
                  <a:cubicBezTo>
                    <a:pt x="622945" y="313298"/>
                    <a:pt x="629297" y="464145"/>
                    <a:pt x="696609" y="752153"/>
                  </a:cubicBezTo>
                  <a:cubicBezTo>
                    <a:pt x="714850" y="919793"/>
                    <a:pt x="47291" y="889313"/>
                    <a:pt x="42672" y="75215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4" name="Ovale 63">
              <a:extLst>
                <a:ext uri="{FF2B5EF4-FFF2-40B4-BE49-F238E27FC236}">
                  <a16:creationId xmlns:a16="http://schemas.microsoft.com/office/drawing/2014/main" id="{A1DF43ED-6E1C-7BC6-543B-AB785B35C7C7}"/>
                </a:ext>
              </a:extLst>
            </p:cNvPr>
            <p:cNvSpPr/>
            <p:nvPr/>
          </p:nvSpPr>
          <p:spPr>
            <a:xfrm>
              <a:off x="10323047" y="2111767"/>
              <a:ext cx="436240" cy="3092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5" name="Ovale 64">
              <a:extLst>
                <a:ext uri="{FF2B5EF4-FFF2-40B4-BE49-F238E27FC236}">
                  <a16:creationId xmlns:a16="http://schemas.microsoft.com/office/drawing/2014/main" id="{97FE064B-67D2-E79B-BD95-AA991CA483F3}"/>
                </a:ext>
              </a:extLst>
            </p:cNvPr>
            <p:cNvSpPr/>
            <p:nvPr/>
          </p:nvSpPr>
          <p:spPr>
            <a:xfrm rot="19062449">
              <a:off x="9831871" y="910706"/>
              <a:ext cx="564197" cy="162779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6" name="Trapezio 42">
              <a:extLst>
                <a:ext uri="{FF2B5EF4-FFF2-40B4-BE49-F238E27FC236}">
                  <a16:creationId xmlns:a16="http://schemas.microsoft.com/office/drawing/2014/main" id="{F48F7D59-CA7E-A948-3D6F-5478E446CA67}"/>
                </a:ext>
              </a:extLst>
            </p:cNvPr>
            <p:cNvSpPr/>
            <p:nvPr/>
          </p:nvSpPr>
          <p:spPr>
            <a:xfrm rot="1959402">
              <a:off x="9626828" y="2574122"/>
              <a:ext cx="798272" cy="894474"/>
            </a:xfrm>
            <a:custGeom>
              <a:avLst/>
              <a:gdLst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722401 w 933837"/>
                <a:gd name="connsiteY2" fmla="*/ 0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878897"/>
                <a:gd name="connsiteY0" fmla="*/ 845746 h 845746"/>
                <a:gd name="connsiteX1" fmla="*/ 211437 w 878897"/>
                <a:gd name="connsiteY1" fmla="*/ 0 h 845746"/>
                <a:gd name="connsiteX2" fmla="*/ 635384 w 878897"/>
                <a:gd name="connsiteY2" fmla="*/ 19567 h 845746"/>
                <a:gd name="connsiteX3" fmla="*/ 878897 w 878897"/>
                <a:gd name="connsiteY3" fmla="*/ 844755 h 845746"/>
                <a:gd name="connsiteX4" fmla="*/ 0 w 878897"/>
                <a:gd name="connsiteY4" fmla="*/ 845746 h 845746"/>
                <a:gd name="connsiteX0" fmla="*/ 0 w 924445"/>
                <a:gd name="connsiteY0" fmla="*/ 845746 h 845746"/>
                <a:gd name="connsiteX1" fmla="*/ 211437 w 924445"/>
                <a:gd name="connsiteY1" fmla="*/ 0 h 845746"/>
                <a:gd name="connsiteX2" fmla="*/ 635384 w 924445"/>
                <a:gd name="connsiteY2" fmla="*/ 19567 h 845746"/>
                <a:gd name="connsiteX3" fmla="*/ 878897 w 924445"/>
                <a:gd name="connsiteY3" fmla="*/ 844755 h 845746"/>
                <a:gd name="connsiteX4" fmla="*/ 0 w 924445"/>
                <a:gd name="connsiteY4" fmla="*/ 845746 h 845746"/>
                <a:gd name="connsiteX0" fmla="*/ 0 w 924445"/>
                <a:gd name="connsiteY0" fmla="*/ 845746 h 895165"/>
                <a:gd name="connsiteX1" fmla="*/ 211437 w 924445"/>
                <a:gd name="connsiteY1" fmla="*/ 0 h 895165"/>
                <a:gd name="connsiteX2" fmla="*/ 635384 w 924445"/>
                <a:gd name="connsiteY2" fmla="*/ 19567 h 895165"/>
                <a:gd name="connsiteX3" fmla="*/ 878897 w 924445"/>
                <a:gd name="connsiteY3" fmla="*/ 844755 h 895165"/>
                <a:gd name="connsiteX4" fmla="*/ 0 w 924445"/>
                <a:gd name="connsiteY4" fmla="*/ 845746 h 895165"/>
                <a:gd name="connsiteX0" fmla="*/ 0 w 927114"/>
                <a:gd name="connsiteY0" fmla="*/ 856273 h 898070"/>
                <a:gd name="connsiteX1" fmla="*/ 214106 w 927114"/>
                <a:gd name="connsiteY1" fmla="*/ 0 h 898070"/>
                <a:gd name="connsiteX2" fmla="*/ 638053 w 927114"/>
                <a:gd name="connsiteY2" fmla="*/ 19567 h 898070"/>
                <a:gd name="connsiteX3" fmla="*/ 881566 w 927114"/>
                <a:gd name="connsiteY3" fmla="*/ 844755 h 898070"/>
                <a:gd name="connsiteX4" fmla="*/ 0 w 927114"/>
                <a:gd name="connsiteY4" fmla="*/ 856273 h 898070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888649"/>
                <a:gd name="connsiteY0" fmla="*/ 856273 h 907363"/>
                <a:gd name="connsiteX1" fmla="*/ 214106 w 888649"/>
                <a:gd name="connsiteY1" fmla="*/ 0 h 907363"/>
                <a:gd name="connsiteX2" fmla="*/ 638053 w 888649"/>
                <a:gd name="connsiteY2" fmla="*/ 19567 h 907363"/>
                <a:gd name="connsiteX3" fmla="*/ 830678 w 888649"/>
                <a:gd name="connsiteY3" fmla="*/ 818597 h 907363"/>
                <a:gd name="connsiteX4" fmla="*/ 0 w 888649"/>
                <a:gd name="connsiteY4" fmla="*/ 856273 h 907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49" h="907363">
                  <a:moveTo>
                    <a:pt x="0" y="856273"/>
                  </a:moveTo>
                  <a:cubicBezTo>
                    <a:pt x="6187" y="525446"/>
                    <a:pt x="76406" y="294961"/>
                    <a:pt x="214106" y="0"/>
                  </a:cubicBezTo>
                  <a:lnTo>
                    <a:pt x="638053" y="19567"/>
                  </a:lnTo>
                  <a:cubicBezTo>
                    <a:pt x="916004" y="361593"/>
                    <a:pt x="934010" y="548976"/>
                    <a:pt x="830678" y="818597"/>
                  </a:cubicBezTo>
                  <a:cubicBezTo>
                    <a:pt x="573727" y="931605"/>
                    <a:pt x="178789" y="928146"/>
                    <a:pt x="0" y="85627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7" name="Trapezio 43">
              <a:extLst>
                <a:ext uri="{FF2B5EF4-FFF2-40B4-BE49-F238E27FC236}">
                  <a16:creationId xmlns:a16="http://schemas.microsoft.com/office/drawing/2014/main" id="{1F919A1D-4EE4-D448-578A-C37FA4B02CCA}"/>
                </a:ext>
              </a:extLst>
            </p:cNvPr>
            <p:cNvSpPr/>
            <p:nvPr/>
          </p:nvSpPr>
          <p:spPr>
            <a:xfrm rot="1803963">
              <a:off x="9733166" y="2620272"/>
              <a:ext cx="544607" cy="612528"/>
            </a:xfrm>
            <a:custGeom>
              <a:avLst/>
              <a:gdLst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6927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55288 h 655288"/>
                <a:gd name="connsiteX1" fmla="*/ 243832 w 729289"/>
                <a:gd name="connsiteY1" fmla="*/ 0 h 655288"/>
                <a:gd name="connsiteX2" fmla="*/ 500697 w 729289"/>
                <a:gd name="connsiteY2" fmla="*/ 15240 h 655288"/>
                <a:gd name="connsiteX3" fmla="*/ 729289 w 729289"/>
                <a:gd name="connsiteY3" fmla="*/ 655288 h 655288"/>
                <a:gd name="connsiteX4" fmla="*/ 0 w 729289"/>
                <a:gd name="connsiteY4" fmla="*/ 655288 h 655288"/>
                <a:gd name="connsiteX0" fmla="*/ 0 w 729289"/>
                <a:gd name="connsiteY0" fmla="*/ 640048 h 640048"/>
                <a:gd name="connsiteX1" fmla="*/ 251452 w 729289"/>
                <a:gd name="connsiteY1" fmla="*/ 762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858"/>
                <a:gd name="connsiteY0" fmla="*/ 687743 h 687743"/>
                <a:gd name="connsiteX1" fmla="*/ 251452 w 729858"/>
                <a:gd name="connsiteY1" fmla="*/ 55315 h 687743"/>
                <a:gd name="connsiteX2" fmla="*/ 500697 w 729858"/>
                <a:gd name="connsiteY2" fmla="*/ 47695 h 687743"/>
                <a:gd name="connsiteX3" fmla="*/ 729289 w 729858"/>
                <a:gd name="connsiteY3" fmla="*/ 687743 h 687743"/>
                <a:gd name="connsiteX4" fmla="*/ 0 w 729858"/>
                <a:gd name="connsiteY4" fmla="*/ 687743 h 687743"/>
                <a:gd name="connsiteX0" fmla="*/ 0 w 729858"/>
                <a:gd name="connsiteY0" fmla="*/ 687743 h 724996"/>
                <a:gd name="connsiteX1" fmla="*/ 251452 w 729858"/>
                <a:gd name="connsiteY1" fmla="*/ 55315 h 724996"/>
                <a:gd name="connsiteX2" fmla="*/ 500697 w 729858"/>
                <a:gd name="connsiteY2" fmla="*/ 47695 h 724996"/>
                <a:gd name="connsiteX3" fmla="*/ 729289 w 729858"/>
                <a:gd name="connsiteY3" fmla="*/ 687743 h 724996"/>
                <a:gd name="connsiteX4" fmla="*/ 0 w 729858"/>
                <a:gd name="connsiteY4" fmla="*/ 687743 h 724996"/>
                <a:gd name="connsiteX0" fmla="*/ 0 w 729858"/>
                <a:gd name="connsiteY0" fmla="*/ 687743 h 742369"/>
                <a:gd name="connsiteX1" fmla="*/ 251452 w 729858"/>
                <a:gd name="connsiteY1" fmla="*/ 55315 h 742369"/>
                <a:gd name="connsiteX2" fmla="*/ 500697 w 729858"/>
                <a:gd name="connsiteY2" fmla="*/ 47695 h 742369"/>
                <a:gd name="connsiteX3" fmla="*/ 729289 w 729858"/>
                <a:gd name="connsiteY3" fmla="*/ 687743 h 742369"/>
                <a:gd name="connsiteX4" fmla="*/ 0 w 729858"/>
                <a:gd name="connsiteY4" fmla="*/ 687743 h 7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858" h="742369">
                  <a:moveTo>
                    <a:pt x="0" y="687743"/>
                  </a:moveTo>
                  <a:cubicBezTo>
                    <a:pt x="15237" y="438834"/>
                    <a:pt x="68575" y="258504"/>
                    <a:pt x="251452" y="55315"/>
                  </a:cubicBezTo>
                  <a:cubicBezTo>
                    <a:pt x="334534" y="-15805"/>
                    <a:pt x="425235" y="-18345"/>
                    <a:pt x="500697" y="47695"/>
                  </a:cubicBezTo>
                  <a:cubicBezTo>
                    <a:pt x="668334" y="192464"/>
                    <a:pt x="736912" y="459154"/>
                    <a:pt x="729289" y="687743"/>
                  </a:cubicBezTo>
                  <a:cubicBezTo>
                    <a:pt x="524293" y="771563"/>
                    <a:pt x="197376" y="748703"/>
                    <a:pt x="0" y="68774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8" name="Trapezio 67">
              <a:extLst>
                <a:ext uri="{FF2B5EF4-FFF2-40B4-BE49-F238E27FC236}">
                  <a16:creationId xmlns:a16="http://schemas.microsoft.com/office/drawing/2014/main" id="{0858A773-A2AD-CC46-9316-4CF7F944B4AE}"/>
                </a:ext>
              </a:extLst>
            </p:cNvPr>
            <p:cNvSpPr/>
            <p:nvPr/>
          </p:nvSpPr>
          <p:spPr>
            <a:xfrm rot="182189" flipH="1">
              <a:off x="8845329" y="3325439"/>
              <a:ext cx="999128" cy="1516701"/>
            </a:xfrm>
            <a:custGeom>
              <a:avLst/>
              <a:gdLst>
                <a:gd name="connsiteX0" fmla="*/ 0 w 1017409"/>
                <a:gd name="connsiteY0" fmla="*/ 1393390 h 1393390"/>
                <a:gd name="connsiteX1" fmla="*/ 149671 w 1017409"/>
                <a:gd name="connsiteY1" fmla="*/ 0 h 1393390"/>
                <a:gd name="connsiteX2" fmla="*/ 867738 w 1017409"/>
                <a:gd name="connsiteY2" fmla="*/ 0 h 1393390"/>
                <a:gd name="connsiteX3" fmla="*/ 1017409 w 1017409"/>
                <a:gd name="connsiteY3" fmla="*/ 1393390 h 1393390"/>
                <a:gd name="connsiteX4" fmla="*/ 0 w 1017409"/>
                <a:gd name="connsiteY4" fmla="*/ 1393390 h 1393390"/>
                <a:gd name="connsiteX0" fmla="*/ 0 w 961936"/>
                <a:gd name="connsiteY0" fmla="*/ 1393390 h 1393390"/>
                <a:gd name="connsiteX1" fmla="*/ 149671 w 961936"/>
                <a:gd name="connsiteY1" fmla="*/ 0 h 1393390"/>
                <a:gd name="connsiteX2" fmla="*/ 867738 w 961936"/>
                <a:gd name="connsiteY2" fmla="*/ 0 h 1393390"/>
                <a:gd name="connsiteX3" fmla="*/ 961936 w 961936"/>
                <a:gd name="connsiteY3" fmla="*/ 1392953 h 1393390"/>
                <a:gd name="connsiteX4" fmla="*/ 0 w 961936"/>
                <a:gd name="connsiteY4" fmla="*/ 1393390 h 1393390"/>
                <a:gd name="connsiteX0" fmla="*/ 0 w 990173"/>
                <a:gd name="connsiteY0" fmla="*/ 1393390 h 1393390"/>
                <a:gd name="connsiteX1" fmla="*/ 149671 w 990173"/>
                <a:gd name="connsiteY1" fmla="*/ 0 h 1393390"/>
                <a:gd name="connsiteX2" fmla="*/ 867738 w 990173"/>
                <a:gd name="connsiteY2" fmla="*/ 0 h 1393390"/>
                <a:gd name="connsiteX3" fmla="*/ 961936 w 990173"/>
                <a:gd name="connsiteY3" fmla="*/ 1392953 h 1393390"/>
                <a:gd name="connsiteX4" fmla="*/ 0 w 990173"/>
                <a:gd name="connsiteY4" fmla="*/ 1393390 h 1393390"/>
                <a:gd name="connsiteX0" fmla="*/ 0 w 990173"/>
                <a:gd name="connsiteY0" fmla="*/ 1393390 h 1393390"/>
                <a:gd name="connsiteX1" fmla="*/ 149671 w 990173"/>
                <a:gd name="connsiteY1" fmla="*/ 0 h 1393390"/>
                <a:gd name="connsiteX2" fmla="*/ 867738 w 990173"/>
                <a:gd name="connsiteY2" fmla="*/ 0 h 1393390"/>
                <a:gd name="connsiteX3" fmla="*/ 961936 w 990173"/>
                <a:gd name="connsiteY3" fmla="*/ 1392953 h 1393390"/>
                <a:gd name="connsiteX4" fmla="*/ 0 w 990173"/>
                <a:gd name="connsiteY4" fmla="*/ 1393390 h 1393390"/>
                <a:gd name="connsiteX0" fmla="*/ 0 w 990173"/>
                <a:gd name="connsiteY0" fmla="*/ 1393390 h 1411727"/>
                <a:gd name="connsiteX1" fmla="*/ 149671 w 990173"/>
                <a:gd name="connsiteY1" fmla="*/ 0 h 1411727"/>
                <a:gd name="connsiteX2" fmla="*/ 867738 w 990173"/>
                <a:gd name="connsiteY2" fmla="*/ 0 h 1411727"/>
                <a:gd name="connsiteX3" fmla="*/ 961936 w 990173"/>
                <a:gd name="connsiteY3" fmla="*/ 1392953 h 1411727"/>
                <a:gd name="connsiteX4" fmla="*/ 0 w 990173"/>
                <a:gd name="connsiteY4" fmla="*/ 1393390 h 1411727"/>
                <a:gd name="connsiteX0" fmla="*/ 11176 w 1001349"/>
                <a:gd name="connsiteY0" fmla="*/ 1393390 h 1411727"/>
                <a:gd name="connsiteX1" fmla="*/ 160847 w 1001349"/>
                <a:gd name="connsiteY1" fmla="*/ 0 h 1411727"/>
                <a:gd name="connsiteX2" fmla="*/ 878914 w 1001349"/>
                <a:gd name="connsiteY2" fmla="*/ 0 h 1411727"/>
                <a:gd name="connsiteX3" fmla="*/ 973112 w 1001349"/>
                <a:gd name="connsiteY3" fmla="*/ 1392953 h 1411727"/>
                <a:gd name="connsiteX4" fmla="*/ 11176 w 1001349"/>
                <a:gd name="connsiteY4" fmla="*/ 1393390 h 1411727"/>
                <a:gd name="connsiteX0" fmla="*/ 13018 w 1003191"/>
                <a:gd name="connsiteY0" fmla="*/ 1393390 h 1411727"/>
                <a:gd name="connsiteX1" fmla="*/ 162689 w 1003191"/>
                <a:gd name="connsiteY1" fmla="*/ 0 h 1411727"/>
                <a:gd name="connsiteX2" fmla="*/ 880756 w 1003191"/>
                <a:gd name="connsiteY2" fmla="*/ 0 h 1411727"/>
                <a:gd name="connsiteX3" fmla="*/ 974954 w 1003191"/>
                <a:gd name="connsiteY3" fmla="*/ 1392953 h 1411727"/>
                <a:gd name="connsiteX4" fmla="*/ 13018 w 1003191"/>
                <a:gd name="connsiteY4" fmla="*/ 1393390 h 1411727"/>
                <a:gd name="connsiteX0" fmla="*/ 13018 w 996432"/>
                <a:gd name="connsiteY0" fmla="*/ 1393390 h 1450462"/>
                <a:gd name="connsiteX1" fmla="*/ 162689 w 996432"/>
                <a:gd name="connsiteY1" fmla="*/ 0 h 1450462"/>
                <a:gd name="connsiteX2" fmla="*/ 880756 w 996432"/>
                <a:gd name="connsiteY2" fmla="*/ 0 h 1450462"/>
                <a:gd name="connsiteX3" fmla="*/ 967173 w 996432"/>
                <a:gd name="connsiteY3" fmla="*/ 1450461 h 1450462"/>
                <a:gd name="connsiteX4" fmla="*/ 13018 w 996432"/>
                <a:gd name="connsiteY4" fmla="*/ 1393390 h 1450462"/>
                <a:gd name="connsiteX0" fmla="*/ 12523 w 995937"/>
                <a:gd name="connsiteY0" fmla="*/ 1393390 h 1450462"/>
                <a:gd name="connsiteX1" fmla="*/ 162194 w 995937"/>
                <a:gd name="connsiteY1" fmla="*/ 0 h 1450462"/>
                <a:gd name="connsiteX2" fmla="*/ 880261 w 995937"/>
                <a:gd name="connsiteY2" fmla="*/ 0 h 1450462"/>
                <a:gd name="connsiteX3" fmla="*/ 966678 w 995937"/>
                <a:gd name="connsiteY3" fmla="*/ 1450461 h 1450462"/>
                <a:gd name="connsiteX4" fmla="*/ 12523 w 995937"/>
                <a:gd name="connsiteY4" fmla="*/ 1393390 h 1450462"/>
                <a:gd name="connsiteX0" fmla="*/ 12523 w 995937"/>
                <a:gd name="connsiteY0" fmla="*/ 1432747 h 1489819"/>
                <a:gd name="connsiteX1" fmla="*/ 162194 w 995937"/>
                <a:gd name="connsiteY1" fmla="*/ 39357 h 1489819"/>
                <a:gd name="connsiteX2" fmla="*/ 880261 w 995937"/>
                <a:gd name="connsiteY2" fmla="*/ 39357 h 1489819"/>
                <a:gd name="connsiteX3" fmla="*/ 966678 w 995937"/>
                <a:gd name="connsiteY3" fmla="*/ 1489818 h 1489819"/>
                <a:gd name="connsiteX4" fmla="*/ 12523 w 995937"/>
                <a:gd name="connsiteY4" fmla="*/ 1432747 h 1489819"/>
                <a:gd name="connsiteX0" fmla="*/ 12523 w 995937"/>
                <a:gd name="connsiteY0" fmla="*/ 1432747 h 1518816"/>
                <a:gd name="connsiteX1" fmla="*/ 162194 w 995937"/>
                <a:gd name="connsiteY1" fmla="*/ 39357 h 1518816"/>
                <a:gd name="connsiteX2" fmla="*/ 880261 w 995937"/>
                <a:gd name="connsiteY2" fmla="*/ 39357 h 1518816"/>
                <a:gd name="connsiteX3" fmla="*/ 966678 w 995937"/>
                <a:gd name="connsiteY3" fmla="*/ 1489818 h 1518816"/>
                <a:gd name="connsiteX4" fmla="*/ 12523 w 995937"/>
                <a:gd name="connsiteY4" fmla="*/ 1432747 h 1518816"/>
                <a:gd name="connsiteX0" fmla="*/ 12523 w 995937"/>
                <a:gd name="connsiteY0" fmla="*/ 1432747 h 1534940"/>
                <a:gd name="connsiteX1" fmla="*/ 162194 w 995937"/>
                <a:gd name="connsiteY1" fmla="*/ 39357 h 1534940"/>
                <a:gd name="connsiteX2" fmla="*/ 880261 w 995937"/>
                <a:gd name="connsiteY2" fmla="*/ 39357 h 1534940"/>
                <a:gd name="connsiteX3" fmla="*/ 966678 w 995937"/>
                <a:gd name="connsiteY3" fmla="*/ 1489818 h 1534940"/>
                <a:gd name="connsiteX4" fmla="*/ 12523 w 995937"/>
                <a:gd name="connsiteY4" fmla="*/ 1432747 h 1534940"/>
                <a:gd name="connsiteX0" fmla="*/ 12523 w 1004252"/>
                <a:gd name="connsiteY0" fmla="*/ 1436363 h 1538556"/>
                <a:gd name="connsiteX1" fmla="*/ 162194 w 1004252"/>
                <a:gd name="connsiteY1" fmla="*/ 42973 h 1538556"/>
                <a:gd name="connsiteX2" fmla="*/ 928330 w 1004252"/>
                <a:gd name="connsiteY2" fmla="*/ 30176 h 1538556"/>
                <a:gd name="connsiteX3" fmla="*/ 966678 w 1004252"/>
                <a:gd name="connsiteY3" fmla="*/ 1493434 h 1538556"/>
                <a:gd name="connsiteX4" fmla="*/ 12523 w 1004252"/>
                <a:gd name="connsiteY4" fmla="*/ 1436363 h 1538556"/>
                <a:gd name="connsiteX0" fmla="*/ 12523 w 993035"/>
                <a:gd name="connsiteY0" fmla="*/ 1436363 h 1538556"/>
                <a:gd name="connsiteX1" fmla="*/ 162194 w 993035"/>
                <a:gd name="connsiteY1" fmla="*/ 42973 h 1538556"/>
                <a:gd name="connsiteX2" fmla="*/ 928330 w 993035"/>
                <a:gd name="connsiteY2" fmla="*/ 30176 h 1538556"/>
                <a:gd name="connsiteX3" fmla="*/ 966678 w 993035"/>
                <a:gd name="connsiteY3" fmla="*/ 1493434 h 1538556"/>
                <a:gd name="connsiteX4" fmla="*/ 12523 w 993035"/>
                <a:gd name="connsiteY4" fmla="*/ 1436363 h 153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035" h="1538556">
                  <a:moveTo>
                    <a:pt x="12523" y="1436363"/>
                  </a:moveTo>
                  <a:cubicBezTo>
                    <a:pt x="-40980" y="1340577"/>
                    <a:pt x="89837" y="569014"/>
                    <a:pt x="162194" y="42973"/>
                  </a:cubicBezTo>
                  <a:cubicBezTo>
                    <a:pt x="321651" y="-45582"/>
                    <a:pt x="688974" y="30176"/>
                    <a:pt x="928330" y="30176"/>
                  </a:cubicBezTo>
                  <a:cubicBezTo>
                    <a:pt x="881718" y="765200"/>
                    <a:pt x="1057201" y="1098114"/>
                    <a:pt x="966678" y="1493434"/>
                  </a:cubicBezTo>
                  <a:cubicBezTo>
                    <a:pt x="516692" y="1568971"/>
                    <a:pt x="95716" y="1549484"/>
                    <a:pt x="12523" y="143636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9" name="Rettangolo 51">
              <a:extLst>
                <a:ext uri="{FF2B5EF4-FFF2-40B4-BE49-F238E27FC236}">
                  <a16:creationId xmlns:a16="http://schemas.microsoft.com/office/drawing/2014/main" id="{CD883B9F-4A7B-8713-2926-D9EF586389F1}"/>
                </a:ext>
              </a:extLst>
            </p:cNvPr>
            <p:cNvSpPr/>
            <p:nvPr/>
          </p:nvSpPr>
          <p:spPr>
            <a:xfrm rot="151533">
              <a:off x="8998121" y="3341635"/>
              <a:ext cx="655033" cy="712164"/>
            </a:xfrm>
            <a:custGeom>
              <a:avLst/>
              <a:gdLst>
                <a:gd name="connsiteX0" fmla="*/ 0 w 616619"/>
                <a:gd name="connsiteY0" fmla="*/ 0 h 621814"/>
                <a:gd name="connsiteX1" fmla="*/ 616619 w 616619"/>
                <a:gd name="connsiteY1" fmla="*/ 0 h 621814"/>
                <a:gd name="connsiteX2" fmla="*/ 616619 w 616619"/>
                <a:gd name="connsiteY2" fmla="*/ 621814 h 621814"/>
                <a:gd name="connsiteX3" fmla="*/ 0 w 616619"/>
                <a:gd name="connsiteY3" fmla="*/ 621814 h 621814"/>
                <a:gd name="connsiteX4" fmla="*/ 0 w 616619"/>
                <a:gd name="connsiteY4" fmla="*/ 0 h 621814"/>
                <a:gd name="connsiteX0" fmla="*/ 0 w 616619"/>
                <a:gd name="connsiteY0" fmla="*/ 0 h 688563"/>
                <a:gd name="connsiteX1" fmla="*/ 616619 w 616619"/>
                <a:gd name="connsiteY1" fmla="*/ 0 h 688563"/>
                <a:gd name="connsiteX2" fmla="*/ 616619 w 616619"/>
                <a:gd name="connsiteY2" fmla="*/ 621814 h 688563"/>
                <a:gd name="connsiteX3" fmla="*/ 0 w 616619"/>
                <a:gd name="connsiteY3" fmla="*/ 621814 h 688563"/>
                <a:gd name="connsiteX4" fmla="*/ 0 w 616619"/>
                <a:gd name="connsiteY4" fmla="*/ 0 h 688563"/>
                <a:gd name="connsiteX0" fmla="*/ 0 w 616619"/>
                <a:gd name="connsiteY0" fmla="*/ 0 h 708755"/>
                <a:gd name="connsiteX1" fmla="*/ 616619 w 616619"/>
                <a:gd name="connsiteY1" fmla="*/ 0 h 708755"/>
                <a:gd name="connsiteX2" fmla="*/ 616619 w 616619"/>
                <a:gd name="connsiteY2" fmla="*/ 621814 h 708755"/>
                <a:gd name="connsiteX3" fmla="*/ 0 w 616619"/>
                <a:gd name="connsiteY3" fmla="*/ 621814 h 708755"/>
                <a:gd name="connsiteX4" fmla="*/ 0 w 616619"/>
                <a:gd name="connsiteY4" fmla="*/ 0 h 708755"/>
                <a:gd name="connsiteX0" fmla="*/ 0 w 616619"/>
                <a:gd name="connsiteY0" fmla="*/ 0 h 711984"/>
                <a:gd name="connsiteX1" fmla="*/ 616619 w 616619"/>
                <a:gd name="connsiteY1" fmla="*/ 0 h 711984"/>
                <a:gd name="connsiteX2" fmla="*/ 616619 w 616619"/>
                <a:gd name="connsiteY2" fmla="*/ 621814 h 711984"/>
                <a:gd name="connsiteX3" fmla="*/ 0 w 616619"/>
                <a:gd name="connsiteY3" fmla="*/ 621814 h 711984"/>
                <a:gd name="connsiteX4" fmla="*/ 0 w 616619"/>
                <a:gd name="connsiteY4" fmla="*/ 0 h 711984"/>
                <a:gd name="connsiteX0" fmla="*/ 0 w 616619"/>
                <a:gd name="connsiteY0" fmla="*/ 0 h 712500"/>
                <a:gd name="connsiteX1" fmla="*/ 616619 w 616619"/>
                <a:gd name="connsiteY1" fmla="*/ 0 h 712500"/>
                <a:gd name="connsiteX2" fmla="*/ 616619 w 616619"/>
                <a:gd name="connsiteY2" fmla="*/ 621814 h 712500"/>
                <a:gd name="connsiteX3" fmla="*/ 0 w 616619"/>
                <a:gd name="connsiteY3" fmla="*/ 621814 h 712500"/>
                <a:gd name="connsiteX4" fmla="*/ 0 w 616619"/>
                <a:gd name="connsiteY4" fmla="*/ 0 h 712500"/>
                <a:gd name="connsiteX0" fmla="*/ 0 w 630030"/>
                <a:gd name="connsiteY0" fmla="*/ 0 h 712500"/>
                <a:gd name="connsiteX1" fmla="*/ 630030 w 630030"/>
                <a:gd name="connsiteY1" fmla="*/ 2440 h 712500"/>
                <a:gd name="connsiteX2" fmla="*/ 616619 w 630030"/>
                <a:gd name="connsiteY2" fmla="*/ 621814 h 712500"/>
                <a:gd name="connsiteX3" fmla="*/ 0 w 630030"/>
                <a:gd name="connsiteY3" fmla="*/ 621814 h 712500"/>
                <a:gd name="connsiteX4" fmla="*/ 0 w 630030"/>
                <a:gd name="connsiteY4" fmla="*/ 0 h 712500"/>
                <a:gd name="connsiteX0" fmla="*/ 0 w 616619"/>
                <a:gd name="connsiteY0" fmla="*/ 0 h 712500"/>
                <a:gd name="connsiteX1" fmla="*/ 583210 w 616619"/>
                <a:gd name="connsiteY1" fmla="*/ 16091 h 712500"/>
                <a:gd name="connsiteX2" fmla="*/ 616619 w 616619"/>
                <a:gd name="connsiteY2" fmla="*/ 621814 h 712500"/>
                <a:gd name="connsiteX3" fmla="*/ 0 w 616619"/>
                <a:gd name="connsiteY3" fmla="*/ 621814 h 712500"/>
                <a:gd name="connsiteX4" fmla="*/ 0 w 616619"/>
                <a:gd name="connsiteY4" fmla="*/ 0 h 712500"/>
                <a:gd name="connsiteX0" fmla="*/ 0 w 629296"/>
                <a:gd name="connsiteY0" fmla="*/ 0 h 712500"/>
                <a:gd name="connsiteX1" fmla="*/ 629296 w 629296"/>
                <a:gd name="connsiteY1" fmla="*/ 21703 h 712500"/>
                <a:gd name="connsiteX2" fmla="*/ 616619 w 629296"/>
                <a:gd name="connsiteY2" fmla="*/ 621814 h 712500"/>
                <a:gd name="connsiteX3" fmla="*/ 0 w 629296"/>
                <a:gd name="connsiteY3" fmla="*/ 621814 h 712500"/>
                <a:gd name="connsiteX4" fmla="*/ 0 w 629296"/>
                <a:gd name="connsiteY4" fmla="*/ 0 h 712500"/>
                <a:gd name="connsiteX0" fmla="*/ 0 w 629296"/>
                <a:gd name="connsiteY0" fmla="*/ 11210 h 723710"/>
                <a:gd name="connsiteX1" fmla="*/ 629296 w 629296"/>
                <a:gd name="connsiteY1" fmla="*/ 32913 h 723710"/>
                <a:gd name="connsiteX2" fmla="*/ 616619 w 629296"/>
                <a:gd name="connsiteY2" fmla="*/ 633024 h 723710"/>
                <a:gd name="connsiteX3" fmla="*/ 0 w 629296"/>
                <a:gd name="connsiteY3" fmla="*/ 633024 h 723710"/>
                <a:gd name="connsiteX4" fmla="*/ 0 w 629296"/>
                <a:gd name="connsiteY4" fmla="*/ 11210 h 723710"/>
                <a:gd name="connsiteX0" fmla="*/ 0 w 629296"/>
                <a:gd name="connsiteY0" fmla="*/ 31201 h 743701"/>
                <a:gd name="connsiteX1" fmla="*/ 629296 w 629296"/>
                <a:gd name="connsiteY1" fmla="*/ 52904 h 743701"/>
                <a:gd name="connsiteX2" fmla="*/ 616619 w 629296"/>
                <a:gd name="connsiteY2" fmla="*/ 653015 h 743701"/>
                <a:gd name="connsiteX3" fmla="*/ 0 w 629296"/>
                <a:gd name="connsiteY3" fmla="*/ 653015 h 743701"/>
                <a:gd name="connsiteX4" fmla="*/ 0 w 629296"/>
                <a:gd name="connsiteY4" fmla="*/ 31201 h 74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296" h="743701">
                  <a:moveTo>
                    <a:pt x="0" y="31201"/>
                  </a:moveTo>
                  <a:cubicBezTo>
                    <a:pt x="200260" y="-15942"/>
                    <a:pt x="415878" y="-10414"/>
                    <a:pt x="629296" y="52904"/>
                  </a:cubicBezTo>
                  <a:lnTo>
                    <a:pt x="616619" y="653015"/>
                  </a:lnTo>
                  <a:cubicBezTo>
                    <a:pt x="436182" y="804442"/>
                    <a:pt x="84588" y="739080"/>
                    <a:pt x="0" y="653015"/>
                  </a:cubicBezTo>
                  <a:lnTo>
                    <a:pt x="0" y="31201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0" name="Rettangolo con angoli arrotondati 69">
              <a:extLst>
                <a:ext uri="{FF2B5EF4-FFF2-40B4-BE49-F238E27FC236}">
                  <a16:creationId xmlns:a16="http://schemas.microsoft.com/office/drawing/2014/main" id="{6D5457C3-0528-5325-8BF4-C495C1367FAE}"/>
                </a:ext>
              </a:extLst>
            </p:cNvPr>
            <p:cNvSpPr/>
            <p:nvPr/>
          </p:nvSpPr>
          <p:spPr>
            <a:xfrm rot="219375">
              <a:off x="9010416" y="3345421"/>
              <a:ext cx="187993" cy="46493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1" name="Esagono 65">
              <a:extLst>
                <a:ext uri="{FF2B5EF4-FFF2-40B4-BE49-F238E27FC236}">
                  <a16:creationId xmlns:a16="http://schemas.microsoft.com/office/drawing/2014/main" id="{BD9C560E-FC71-9B62-AB10-E430FF99C6DA}"/>
                </a:ext>
              </a:extLst>
            </p:cNvPr>
            <p:cNvSpPr/>
            <p:nvPr/>
          </p:nvSpPr>
          <p:spPr>
            <a:xfrm>
              <a:off x="7715130" y="1126822"/>
              <a:ext cx="898716" cy="1259049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2" name="Esagono 65">
              <a:extLst>
                <a:ext uri="{FF2B5EF4-FFF2-40B4-BE49-F238E27FC236}">
                  <a16:creationId xmlns:a16="http://schemas.microsoft.com/office/drawing/2014/main" id="{5499D1DC-6D88-3879-8F5B-5E00F9AA6C57}"/>
                </a:ext>
              </a:extLst>
            </p:cNvPr>
            <p:cNvSpPr/>
            <p:nvPr/>
          </p:nvSpPr>
          <p:spPr>
            <a:xfrm flipH="1">
              <a:off x="8823436" y="1117307"/>
              <a:ext cx="831218" cy="1259049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3" name="Ovale 72">
              <a:extLst>
                <a:ext uri="{FF2B5EF4-FFF2-40B4-BE49-F238E27FC236}">
                  <a16:creationId xmlns:a16="http://schemas.microsoft.com/office/drawing/2014/main" id="{29F07E95-D744-C832-848C-A6B7743AC095}"/>
                </a:ext>
              </a:extLst>
            </p:cNvPr>
            <p:cNvSpPr/>
            <p:nvPr/>
          </p:nvSpPr>
          <p:spPr>
            <a:xfrm>
              <a:off x="7984290" y="1314991"/>
              <a:ext cx="1475285" cy="138028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74" name="Gruppo 73">
              <a:extLst>
                <a:ext uri="{FF2B5EF4-FFF2-40B4-BE49-F238E27FC236}">
                  <a16:creationId xmlns:a16="http://schemas.microsoft.com/office/drawing/2014/main" id="{4486125B-C722-CFDC-10F5-AAE726C16292}"/>
                </a:ext>
              </a:extLst>
            </p:cNvPr>
            <p:cNvGrpSpPr/>
            <p:nvPr/>
          </p:nvGrpSpPr>
          <p:grpSpPr>
            <a:xfrm>
              <a:off x="9255545" y="1064869"/>
              <a:ext cx="1037387" cy="926950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125" name="Ritardo 124">
                <a:extLst>
                  <a:ext uri="{FF2B5EF4-FFF2-40B4-BE49-F238E27FC236}">
                    <a16:creationId xmlns:a16="http://schemas.microsoft.com/office/drawing/2014/main" id="{6AE17253-E39E-D705-89C0-240D693ED9EF}"/>
                  </a:ext>
                </a:extLst>
              </p:cNvPr>
              <p:cNvSpPr/>
              <p:nvPr/>
            </p:nvSpPr>
            <p:spPr>
              <a:xfrm rot="5197850">
                <a:off x="7361545" y="1462022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6" name="Cerchio parziale 125">
                <a:extLst>
                  <a:ext uri="{FF2B5EF4-FFF2-40B4-BE49-F238E27FC236}">
                    <a16:creationId xmlns:a16="http://schemas.microsoft.com/office/drawing/2014/main" id="{D1AF2D00-09E4-D637-8564-8A91B11A4D59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5" name="Figura a mano libera: forma 74">
              <a:extLst>
                <a:ext uri="{FF2B5EF4-FFF2-40B4-BE49-F238E27FC236}">
                  <a16:creationId xmlns:a16="http://schemas.microsoft.com/office/drawing/2014/main" id="{A09D047D-775B-EF4A-B65D-176557AB5B9A}"/>
                </a:ext>
              </a:extLst>
            </p:cNvPr>
            <p:cNvSpPr/>
            <p:nvPr/>
          </p:nvSpPr>
          <p:spPr>
            <a:xfrm>
              <a:off x="8889978" y="6161416"/>
              <a:ext cx="891279" cy="296342"/>
            </a:xfrm>
            <a:custGeom>
              <a:avLst/>
              <a:gdLst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95300 w 857250"/>
                <a:gd name="connsiteY2" fmla="*/ 18669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83870 w 857250"/>
                <a:gd name="connsiteY2" fmla="*/ 16002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252004"/>
                <a:gd name="connsiteX1" fmla="*/ 72390 w 857250"/>
                <a:gd name="connsiteY1" fmla="*/ 3810 h 252004"/>
                <a:gd name="connsiteX2" fmla="*/ 483870 w 857250"/>
                <a:gd name="connsiteY2" fmla="*/ 160020 h 252004"/>
                <a:gd name="connsiteX3" fmla="*/ 811530 w 857250"/>
                <a:gd name="connsiteY3" fmla="*/ 0 h 252004"/>
                <a:gd name="connsiteX4" fmla="*/ 857250 w 857250"/>
                <a:gd name="connsiteY4" fmla="*/ 186690 h 252004"/>
                <a:gd name="connsiteX5" fmla="*/ 0 w 857250"/>
                <a:gd name="connsiteY5" fmla="*/ 129540 h 252004"/>
                <a:gd name="connsiteX0" fmla="*/ 313 w 857563"/>
                <a:gd name="connsiteY0" fmla="*/ 129540 h 276462"/>
                <a:gd name="connsiteX1" fmla="*/ 72703 w 857563"/>
                <a:gd name="connsiteY1" fmla="*/ 3810 h 276462"/>
                <a:gd name="connsiteX2" fmla="*/ 484183 w 857563"/>
                <a:gd name="connsiteY2" fmla="*/ 160020 h 276462"/>
                <a:gd name="connsiteX3" fmla="*/ 811843 w 857563"/>
                <a:gd name="connsiteY3" fmla="*/ 0 h 276462"/>
                <a:gd name="connsiteX4" fmla="*/ 857563 w 857563"/>
                <a:gd name="connsiteY4" fmla="*/ 186690 h 276462"/>
                <a:gd name="connsiteX5" fmla="*/ 313 w 857563"/>
                <a:gd name="connsiteY5" fmla="*/ 129540 h 276462"/>
                <a:gd name="connsiteX0" fmla="*/ 4085 w 861335"/>
                <a:gd name="connsiteY0" fmla="*/ 129540 h 276462"/>
                <a:gd name="connsiteX1" fmla="*/ 76475 w 861335"/>
                <a:gd name="connsiteY1" fmla="*/ 3810 h 276462"/>
                <a:gd name="connsiteX2" fmla="*/ 487955 w 861335"/>
                <a:gd name="connsiteY2" fmla="*/ 160020 h 276462"/>
                <a:gd name="connsiteX3" fmla="*/ 815615 w 861335"/>
                <a:gd name="connsiteY3" fmla="*/ 0 h 276462"/>
                <a:gd name="connsiteX4" fmla="*/ 861335 w 861335"/>
                <a:gd name="connsiteY4" fmla="*/ 186690 h 276462"/>
                <a:gd name="connsiteX5" fmla="*/ 4085 w 861335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3690 h 300612"/>
                <a:gd name="connsiteX1" fmla="*/ 78760 w 887664"/>
                <a:gd name="connsiteY1" fmla="*/ 27960 h 300612"/>
                <a:gd name="connsiteX2" fmla="*/ 490240 w 887664"/>
                <a:gd name="connsiteY2" fmla="*/ 184170 h 300612"/>
                <a:gd name="connsiteX3" fmla="*/ 817900 w 887664"/>
                <a:gd name="connsiteY3" fmla="*/ 24150 h 300612"/>
                <a:gd name="connsiteX4" fmla="*/ 863620 w 887664"/>
                <a:gd name="connsiteY4" fmla="*/ 210840 h 300612"/>
                <a:gd name="connsiteX5" fmla="*/ 6370 w 887664"/>
                <a:gd name="connsiteY5" fmla="*/ 153690 h 30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7664" h="300612">
                  <a:moveTo>
                    <a:pt x="6370" y="153690"/>
                  </a:moveTo>
                  <a:cubicBezTo>
                    <a:pt x="-15220" y="88920"/>
                    <a:pt x="20340" y="73680"/>
                    <a:pt x="78760" y="27960"/>
                  </a:cubicBezTo>
                  <a:cubicBezTo>
                    <a:pt x="166390" y="11450"/>
                    <a:pt x="337840" y="196870"/>
                    <a:pt x="490240" y="184170"/>
                  </a:cubicBezTo>
                  <a:cubicBezTo>
                    <a:pt x="637560" y="161310"/>
                    <a:pt x="769640" y="-74910"/>
                    <a:pt x="817900" y="24150"/>
                  </a:cubicBezTo>
                  <a:cubicBezTo>
                    <a:pt x="894100" y="67330"/>
                    <a:pt x="905530" y="171470"/>
                    <a:pt x="863620" y="210840"/>
                  </a:cubicBezTo>
                  <a:cubicBezTo>
                    <a:pt x="535960" y="378480"/>
                    <a:pt x="-8870" y="283230"/>
                    <a:pt x="6370" y="15369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6" name="Ovale 75">
              <a:extLst>
                <a:ext uri="{FF2B5EF4-FFF2-40B4-BE49-F238E27FC236}">
                  <a16:creationId xmlns:a16="http://schemas.microsoft.com/office/drawing/2014/main" id="{A0745C69-AC84-39C4-105E-DDB8DAAFEB71}"/>
                </a:ext>
              </a:extLst>
            </p:cNvPr>
            <p:cNvSpPr/>
            <p:nvPr/>
          </p:nvSpPr>
          <p:spPr>
            <a:xfrm rot="556420">
              <a:off x="8774880" y="5770738"/>
              <a:ext cx="772156" cy="24422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77" name="Gruppo 76">
              <a:extLst>
                <a:ext uri="{FF2B5EF4-FFF2-40B4-BE49-F238E27FC236}">
                  <a16:creationId xmlns:a16="http://schemas.microsoft.com/office/drawing/2014/main" id="{BFAA25DA-F170-CF7A-183D-A876940ED1CF}"/>
                </a:ext>
              </a:extLst>
            </p:cNvPr>
            <p:cNvGrpSpPr/>
            <p:nvPr/>
          </p:nvGrpSpPr>
          <p:grpSpPr>
            <a:xfrm>
              <a:off x="8774517" y="4739538"/>
              <a:ext cx="960490" cy="1214335"/>
              <a:chOff x="8774517" y="4918684"/>
              <a:chExt cx="922752" cy="1231833"/>
            </a:xfrm>
          </p:grpSpPr>
          <p:sp>
            <p:nvSpPr>
              <p:cNvPr id="123" name="Rettangolo 70">
                <a:extLst>
                  <a:ext uri="{FF2B5EF4-FFF2-40B4-BE49-F238E27FC236}">
                    <a16:creationId xmlns:a16="http://schemas.microsoft.com/office/drawing/2014/main" id="{E7668A48-BC96-31A6-259A-CEEBF5EF3B7E}"/>
                  </a:ext>
                </a:extLst>
              </p:cNvPr>
              <p:cNvSpPr/>
              <p:nvPr/>
            </p:nvSpPr>
            <p:spPr>
              <a:xfrm rot="282320" flipH="1">
                <a:off x="8774517" y="4918684"/>
                <a:ext cx="922752" cy="1231833"/>
              </a:xfrm>
              <a:custGeom>
                <a:avLst/>
                <a:gdLst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20569 w 776240"/>
                  <a:gd name="connsiteY0" fmla="*/ 0 h 1499616"/>
                  <a:gd name="connsiteX1" fmla="*/ 776240 w 776240"/>
                  <a:gd name="connsiteY1" fmla="*/ 0 h 1499616"/>
                  <a:gd name="connsiteX2" fmla="*/ 776240 w 776240"/>
                  <a:gd name="connsiteY2" fmla="*/ 1499616 h 1499616"/>
                  <a:gd name="connsiteX3" fmla="*/ 20569 w 776240"/>
                  <a:gd name="connsiteY3" fmla="*/ 1499616 h 1499616"/>
                  <a:gd name="connsiteX4" fmla="*/ 20569 w 776240"/>
                  <a:gd name="connsiteY4" fmla="*/ 0 h 1499616"/>
                  <a:gd name="connsiteX0" fmla="*/ 20569 w 835845"/>
                  <a:gd name="connsiteY0" fmla="*/ 0 h 1499616"/>
                  <a:gd name="connsiteX1" fmla="*/ 776240 w 835845"/>
                  <a:gd name="connsiteY1" fmla="*/ 0 h 1499616"/>
                  <a:gd name="connsiteX2" fmla="*/ 776240 w 835845"/>
                  <a:gd name="connsiteY2" fmla="*/ 1499616 h 1499616"/>
                  <a:gd name="connsiteX3" fmla="*/ 20569 w 835845"/>
                  <a:gd name="connsiteY3" fmla="*/ 1499616 h 1499616"/>
                  <a:gd name="connsiteX4" fmla="*/ 20569 w 835845"/>
                  <a:gd name="connsiteY4" fmla="*/ 0 h 1499616"/>
                  <a:gd name="connsiteX0" fmla="*/ 20569 w 818819"/>
                  <a:gd name="connsiteY0" fmla="*/ 0 h 1499616"/>
                  <a:gd name="connsiteX1" fmla="*/ 776240 w 818819"/>
                  <a:gd name="connsiteY1" fmla="*/ 0 h 1499616"/>
                  <a:gd name="connsiteX2" fmla="*/ 684800 w 818819"/>
                  <a:gd name="connsiteY2" fmla="*/ 1493520 h 1499616"/>
                  <a:gd name="connsiteX3" fmla="*/ 20569 w 818819"/>
                  <a:gd name="connsiteY3" fmla="*/ 1499616 h 1499616"/>
                  <a:gd name="connsiteX4" fmla="*/ 20569 w 818819"/>
                  <a:gd name="connsiteY4" fmla="*/ 0 h 1499616"/>
                  <a:gd name="connsiteX0" fmla="*/ 20569 w 818819"/>
                  <a:gd name="connsiteY0" fmla="*/ 0 h 1547056"/>
                  <a:gd name="connsiteX1" fmla="*/ 776240 w 818819"/>
                  <a:gd name="connsiteY1" fmla="*/ 0 h 1547056"/>
                  <a:gd name="connsiteX2" fmla="*/ 684800 w 818819"/>
                  <a:gd name="connsiteY2" fmla="*/ 1493520 h 1547056"/>
                  <a:gd name="connsiteX3" fmla="*/ 20569 w 818819"/>
                  <a:gd name="connsiteY3" fmla="*/ 1499616 h 1547056"/>
                  <a:gd name="connsiteX4" fmla="*/ 20569 w 818819"/>
                  <a:gd name="connsiteY4" fmla="*/ 0 h 1547056"/>
                  <a:gd name="connsiteX0" fmla="*/ 20569 w 826508"/>
                  <a:gd name="connsiteY0" fmla="*/ 0 h 1499616"/>
                  <a:gd name="connsiteX1" fmla="*/ 776240 w 826508"/>
                  <a:gd name="connsiteY1" fmla="*/ 0 h 1499616"/>
                  <a:gd name="connsiteX2" fmla="*/ 733667 w 826508"/>
                  <a:gd name="connsiteY2" fmla="*/ 1170381 h 1499616"/>
                  <a:gd name="connsiteX3" fmla="*/ 20569 w 826508"/>
                  <a:gd name="connsiteY3" fmla="*/ 1499616 h 1499616"/>
                  <a:gd name="connsiteX4" fmla="*/ 20569 w 826508"/>
                  <a:gd name="connsiteY4" fmla="*/ 0 h 1499616"/>
                  <a:gd name="connsiteX0" fmla="*/ 20569 w 827210"/>
                  <a:gd name="connsiteY0" fmla="*/ 0 h 1499616"/>
                  <a:gd name="connsiteX1" fmla="*/ 776240 w 827210"/>
                  <a:gd name="connsiteY1" fmla="*/ 0 h 1499616"/>
                  <a:gd name="connsiteX2" fmla="*/ 737403 w 827210"/>
                  <a:gd name="connsiteY2" fmla="*/ 1192367 h 1499616"/>
                  <a:gd name="connsiteX3" fmla="*/ 20569 w 827210"/>
                  <a:gd name="connsiteY3" fmla="*/ 1499616 h 1499616"/>
                  <a:gd name="connsiteX4" fmla="*/ 20569 w 827210"/>
                  <a:gd name="connsiteY4" fmla="*/ 0 h 1499616"/>
                  <a:gd name="connsiteX0" fmla="*/ 20569 w 841645"/>
                  <a:gd name="connsiteY0" fmla="*/ 0 h 1499616"/>
                  <a:gd name="connsiteX1" fmla="*/ 776240 w 841645"/>
                  <a:gd name="connsiteY1" fmla="*/ 0 h 1499616"/>
                  <a:gd name="connsiteX2" fmla="*/ 737403 w 841645"/>
                  <a:gd name="connsiteY2" fmla="*/ 1192367 h 1499616"/>
                  <a:gd name="connsiteX3" fmla="*/ 20569 w 841645"/>
                  <a:gd name="connsiteY3" fmla="*/ 1499616 h 1499616"/>
                  <a:gd name="connsiteX4" fmla="*/ 20569 w 841645"/>
                  <a:gd name="connsiteY4" fmla="*/ 0 h 1499616"/>
                  <a:gd name="connsiteX0" fmla="*/ 20569 w 919569"/>
                  <a:gd name="connsiteY0" fmla="*/ 0 h 1499616"/>
                  <a:gd name="connsiteX1" fmla="*/ 874426 w 919569"/>
                  <a:gd name="connsiteY1" fmla="*/ 1012 h 1499616"/>
                  <a:gd name="connsiteX2" fmla="*/ 737403 w 919569"/>
                  <a:gd name="connsiteY2" fmla="*/ 1192367 h 1499616"/>
                  <a:gd name="connsiteX3" fmla="*/ 20569 w 919569"/>
                  <a:gd name="connsiteY3" fmla="*/ 1499616 h 1499616"/>
                  <a:gd name="connsiteX4" fmla="*/ 20569 w 919569"/>
                  <a:gd name="connsiteY4" fmla="*/ 0 h 1499616"/>
                  <a:gd name="connsiteX0" fmla="*/ 20569 w 875235"/>
                  <a:gd name="connsiteY0" fmla="*/ 0 h 1499616"/>
                  <a:gd name="connsiteX1" fmla="*/ 874426 w 875235"/>
                  <a:gd name="connsiteY1" fmla="*/ 1012 h 1499616"/>
                  <a:gd name="connsiteX2" fmla="*/ 737403 w 875235"/>
                  <a:gd name="connsiteY2" fmla="*/ 1192367 h 1499616"/>
                  <a:gd name="connsiteX3" fmla="*/ 20569 w 875235"/>
                  <a:gd name="connsiteY3" fmla="*/ 1499616 h 1499616"/>
                  <a:gd name="connsiteX4" fmla="*/ 20569 w 875235"/>
                  <a:gd name="connsiteY4" fmla="*/ 0 h 1499616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338221"/>
                  <a:gd name="connsiteX1" fmla="*/ 901699 w 902508"/>
                  <a:gd name="connsiteY1" fmla="*/ 78974 h 1338221"/>
                  <a:gd name="connsiteX2" fmla="*/ 764676 w 902508"/>
                  <a:gd name="connsiteY2" fmla="*/ 1270329 h 1338221"/>
                  <a:gd name="connsiteX3" fmla="*/ 38391 w 902508"/>
                  <a:gd name="connsiteY3" fmla="*/ 1318393 h 1338221"/>
                  <a:gd name="connsiteX4" fmla="*/ 0 w 902508"/>
                  <a:gd name="connsiteY4" fmla="*/ 0 h 1338221"/>
                  <a:gd name="connsiteX0" fmla="*/ 0 w 902508"/>
                  <a:gd name="connsiteY0" fmla="*/ 0 h 1419679"/>
                  <a:gd name="connsiteX1" fmla="*/ 901699 w 902508"/>
                  <a:gd name="connsiteY1" fmla="*/ 78974 h 1419679"/>
                  <a:gd name="connsiteX2" fmla="*/ 764676 w 902508"/>
                  <a:gd name="connsiteY2" fmla="*/ 1270329 h 1419679"/>
                  <a:gd name="connsiteX3" fmla="*/ 136321 w 902508"/>
                  <a:gd name="connsiteY3" fmla="*/ 1419679 h 1419679"/>
                  <a:gd name="connsiteX4" fmla="*/ 0 w 902508"/>
                  <a:gd name="connsiteY4" fmla="*/ 0 h 1419679"/>
                  <a:gd name="connsiteX0" fmla="*/ 0 w 866365"/>
                  <a:gd name="connsiteY0" fmla="*/ 0 h 1546267"/>
                  <a:gd name="connsiteX1" fmla="*/ 865556 w 866365"/>
                  <a:gd name="connsiteY1" fmla="*/ 205562 h 1546267"/>
                  <a:gd name="connsiteX2" fmla="*/ 728533 w 866365"/>
                  <a:gd name="connsiteY2" fmla="*/ 1396917 h 1546267"/>
                  <a:gd name="connsiteX3" fmla="*/ 100178 w 866365"/>
                  <a:gd name="connsiteY3" fmla="*/ 1546267 h 1546267"/>
                  <a:gd name="connsiteX4" fmla="*/ 0 w 866365"/>
                  <a:gd name="connsiteY4" fmla="*/ 0 h 1546267"/>
                  <a:gd name="connsiteX0" fmla="*/ 0 w 824778"/>
                  <a:gd name="connsiteY0" fmla="*/ 0 h 1546267"/>
                  <a:gd name="connsiteX1" fmla="*/ 823198 w 824778"/>
                  <a:gd name="connsiteY1" fmla="*/ 125936 h 1546267"/>
                  <a:gd name="connsiteX2" fmla="*/ 728533 w 824778"/>
                  <a:gd name="connsiteY2" fmla="*/ 1396917 h 1546267"/>
                  <a:gd name="connsiteX3" fmla="*/ 100178 w 824778"/>
                  <a:gd name="connsiteY3" fmla="*/ 1546267 h 1546267"/>
                  <a:gd name="connsiteX4" fmla="*/ 0 w 824778"/>
                  <a:gd name="connsiteY4" fmla="*/ 0 h 1546267"/>
                  <a:gd name="connsiteX0" fmla="*/ 0 w 824778"/>
                  <a:gd name="connsiteY0" fmla="*/ 0 h 1565831"/>
                  <a:gd name="connsiteX1" fmla="*/ 823198 w 824778"/>
                  <a:gd name="connsiteY1" fmla="*/ 125936 h 1565831"/>
                  <a:gd name="connsiteX2" fmla="*/ 728533 w 824778"/>
                  <a:gd name="connsiteY2" fmla="*/ 1396917 h 1565831"/>
                  <a:gd name="connsiteX3" fmla="*/ 100178 w 824778"/>
                  <a:gd name="connsiteY3" fmla="*/ 1546267 h 1565831"/>
                  <a:gd name="connsiteX4" fmla="*/ 0 w 824778"/>
                  <a:gd name="connsiteY4" fmla="*/ 0 h 1565831"/>
                  <a:gd name="connsiteX0" fmla="*/ 0 w 824778"/>
                  <a:gd name="connsiteY0" fmla="*/ 0 h 1596225"/>
                  <a:gd name="connsiteX1" fmla="*/ 823198 w 824778"/>
                  <a:gd name="connsiteY1" fmla="*/ 125936 h 1596225"/>
                  <a:gd name="connsiteX2" fmla="*/ 728533 w 824778"/>
                  <a:gd name="connsiteY2" fmla="*/ 1396917 h 1596225"/>
                  <a:gd name="connsiteX3" fmla="*/ 100178 w 824778"/>
                  <a:gd name="connsiteY3" fmla="*/ 1546267 h 1596225"/>
                  <a:gd name="connsiteX4" fmla="*/ 0 w 824778"/>
                  <a:gd name="connsiteY4" fmla="*/ 0 h 1596225"/>
                  <a:gd name="connsiteX0" fmla="*/ 0 w 846606"/>
                  <a:gd name="connsiteY0" fmla="*/ 0 h 1633846"/>
                  <a:gd name="connsiteX1" fmla="*/ 823198 w 846606"/>
                  <a:gd name="connsiteY1" fmla="*/ 125936 h 1633846"/>
                  <a:gd name="connsiteX2" fmla="*/ 808015 w 846606"/>
                  <a:gd name="connsiteY2" fmla="*/ 1479371 h 1633846"/>
                  <a:gd name="connsiteX3" fmla="*/ 100178 w 846606"/>
                  <a:gd name="connsiteY3" fmla="*/ 1546267 h 1633846"/>
                  <a:gd name="connsiteX4" fmla="*/ 0 w 846606"/>
                  <a:gd name="connsiteY4" fmla="*/ 0 h 1633846"/>
                  <a:gd name="connsiteX0" fmla="*/ 0 w 846606"/>
                  <a:gd name="connsiteY0" fmla="*/ 0 h 1621471"/>
                  <a:gd name="connsiteX1" fmla="*/ 823198 w 846606"/>
                  <a:gd name="connsiteY1" fmla="*/ 125936 h 1621471"/>
                  <a:gd name="connsiteX2" fmla="*/ 808015 w 846606"/>
                  <a:gd name="connsiteY2" fmla="*/ 1479371 h 1621471"/>
                  <a:gd name="connsiteX3" fmla="*/ 191657 w 846606"/>
                  <a:gd name="connsiteY3" fmla="*/ 1516595 h 1621471"/>
                  <a:gd name="connsiteX4" fmla="*/ 0 w 846606"/>
                  <a:gd name="connsiteY4" fmla="*/ 0 h 1621471"/>
                  <a:gd name="connsiteX0" fmla="*/ 0 w 846606"/>
                  <a:gd name="connsiteY0" fmla="*/ 0 h 1633472"/>
                  <a:gd name="connsiteX1" fmla="*/ 823198 w 846606"/>
                  <a:gd name="connsiteY1" fmla="*/ 125936 h 1633472"/>
                  <a:gd name="connsiteX2" fmla="*/ 808015 w 846606"/>
                  <a:gd name="connsiteY2" fmla="*/ 1479371 h 1633472"/>
                  <a:gd name="connsiteX3" fmla="*/ 191657 w 846606"/>
                  <a:gd name="connsiteY3" fmla="*/ 1516595 h 1633472"/>
                  <a:gd name="connsiteX4" fmla="*/ 0 w 846606"/>
                  <a:gd name="connsiteY4" fmla="*/ 0 h 1633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6606" h="1633472">
                    <a:moveTo>
                      <a:pt x="0" y="0"/>
                    </a:moveTo>
                    <a:lnTo>
                      <a:pt x="823198" y="125936"/>
                    </a:lnTo>
                    <a:cubicBezTo>
                      <a:pt x="832712" y="571156"/>
                      <a:pt x="878521" y="1258679"/>
                      <a:pt x="808015" y="1479371"/>
                    </a:cubicBezTo>
                    <a:cubicBezTo>
                      <a:pt x="551744" y="1730491"/>
                      <a:pt x="349006" y="1623484"/>
                      <a:pt x="191657" y="1516595"/>
                    </a:cubicBezTo>
                    <a:cubicBezTo>
                      <a:pt x="81929" y="1028915"/>
                      <a:pt x="184739" y="450462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4" name="Rettangolo 73">
                <a:extLst>
                  <a:ext uri="{FF2B5EF4-FFF2-40B4-BE49-F238E27FC236}">
                    <a16:creationId xmlns:a16="http://schemas.microsoft.com/office/drawing/2014/main" id="{4B21EE1F-8125-5513-A866-AAC4AB61A607}"/>
                  </a:ext>
                </a:extLst>
              </p:cNvPr>
              <p:cNvSpPr/>
              <p:nvPr/>
            </p:nvSpPr>
            <p:spPr>
              <a:xfrm rot="230045">
                <a:off x="9076149" y="5519705"/>
                <a:ext cx="309837" cy="620832"/>
              </a:xfrm>
              <a:custGeom>
                <a:avLst/>
                <a:gdLst>
                  <a:gd name="connsiteX0" fmla="*/ 0 w 332697"/>
                  <a:gd name="connsiteY0" fmla="*/ 0 h 590959"/>
                  <a:gd name="connsiteX1" fmla="*/ 33269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2217 w 332697"/>
                  <a:gd name="connsiteY1" fmla="*/ 3048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602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23706 h 614665"/>
                  <a:gd name="connsiteX1" fmla="*/ 306027 w 332697"/>
                  <a:gd name="connsiteY1" fmla="*/ 23706 h 614665"/>
                  <a:gd name="connsiteX2" fmla="*/ 332697 w 332697"/>
                  <a:gd name="connsiteY2" fmla="*/ 614665 h 614665"/>
                  <a:gd name="connsiteX3" fmla="*/ 0 w 332697"/>
                  <a:gd name="connsiteY3" fmla="*/ 614665 h 614665"/>
                  <a:gd name="connsiteX4" fmla="*/ 0 w 332697"/>
                  <a:gd name="connsiteY4" fmla="*/ 23706 h 614665"/>
                  <a:gd name="connsiteX0" fmla="*/ 0 w 332697"/>
                  <a:gd name="connsiteY0" fmla="*/ 34524 h 625483"/>
                  <a:gd name="connsiteX1" fmla="*/ 306027 w 332697"/>
                  <a:gd name="connsiteY1" fmla="*/ 34524 h 625483"/>
                  <a:gd name="connsiteX2" fmla="*/ 332697 w 332697"/>
                  <a:gd name="connsiteY2" fmla="*/ 625483 h 625483"/>
                  <a:gd name="connsiteX3" fmla="*/ 0 w 332697"/>
                  <a:gd name="connsiteY3" fmla="*/ 625483 h 625483"/>
                  <a:gd name="connsiteX4" fmla="*/ 0 w 332697"/>
                  <a:gd name="connsiteY4" fmla="*/ 34524 h 625483"/>
                  <a:gd name="connsiteX0" fmla="*/ 0 w 306027"/>
                  <a:gd name="connsiteY0" fmla="*/ 34524 h 625483"/>
                  <a:gd name="connsiteX1" fmla="*/ 306027 w 306027"/>
                  <a:gd name="connsiteY1" fmla="*/ 34524 h 625483"/>
                  <a:gd name="connsiteX2" fmla="*/ 302217 w 306027"/>
                  <a:gd name="connsiteY2" fmla="*/ 614053 h 625483"/>
                  <a:gd name="connsiteX3" fmla="*/ 0 w 306027"/>
                  <a:gd name="connsiteY3" fmla="*/ 625483 h 625483"/>
                  <a:gd name="connsiteX4" fmla="*/ 0 w 306027"/>
                  <a:gd name="connsiteY4" fmla="*/ 34524 h 625483"/>
                  <a:gd name="connsiteX0" fmla="*/ 0 w 302217"/>
                  <a:gd name="connsiteY0" fmla="*/ 5802 h 596761"/>
                  <a:gd name="connsiteX1" fmla="*/ 264117 w 302217"/>
                  <a:gd name="connsiteY1" fmla="*/ 181062 h 596761"/>
                  <a:gd name="connsiteX2" fmla="*/ 302217 w 302217"/>
                  <a:gd name="connsiteY2" fmla="*/ 585331 h 596761"/>
                  <a:gd name="connsiteX3" fmla="*/ 0 w 302217"/>
                  <a:gd name="connsiteY3" fmla="*/ 596761 h 596761"/>
                  <a:gd name="connsiteX4" fmla="*/ 0 w 302217"/>
                  <a:gd name="connsiteY4" fmla="*/ 5802 h 596761"/>
                  <a:gd name="connsiteX0" fmla="*/ 0 w 309837"/>
                  <a:gd name="connsiteY0" fmla="*/ 32444 h 623403"/>
                  <a:gd name="connsiteX1" fmla="*/ 309837 w 309837"/>
                  <a:gd name="connsiteY1" fmla="*/ 36254 h 623403"/>
                  <a:gd name="connsiteX2" fmla="*/ 302217 w 309837"/>
                  <a:gd name="connsiteY2" fmla="*/ 611973 h 623403"/>
                  <a:gd name="connsiteX3" fmla="*/ 0 w 309837"/>
                  <a:gd name="connsiteY3" fmla="*/ 623403 h 623403"/>
                  <a:gd name="connsiteX4" fmla="*/ 0 w 309837"/>
                  <a:gd name="connsiteY4" fmla="*/ 32444 h 623403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302217 w 309837"/>
                  <a:gd name="connsiteY2" fmla="*/ 607119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285738 w 309837"/>
                  <a:gd name="connsiteY2" fmla="*/ 589131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6766"/>
                  <a:gd name="connsiteX1" fmla="*/ 309837 w 309837"/>
                  <a:gd name="connsiteY1" fmla="*/ 31400 h 616766"/>
                  <a:gd name="connsiteX2" fmla="*/ 285738 w 309837"/>
                  <a:gd name="connsiteY2" fmla="*/ 589131 h 616766"/>
                  <a:gd name="connsiteX3" fmla="*/ 26610 w 309837"/>
                  <a:gd name="connsiteY3" fmla="*/ 616766 h 616766"/>
                  <a:gd name="connsiteX4" fmla="*/ 0 w 309837"/>
                  <a:gd name="connsiteY4" fmla="*/ 39020 h 616766"/>
                  <a:gd name="connsiteX0" fmla="*/ 0 w 309837"/>
                  <a:gd name="connsiteY0" fmla="*/ 39020 h 628935"/>
                  <a:gd name="connsiteX1" fmla="*/ 309837 w 309837"/>
                  <a:gd name="connsiteY1" fmla="*/ 31400 h 628935"/>
                  <a:gd name="connsiteX2" fmla="*/ 285738 w 309837"/>
                  <a:gd name="connsiteY2" fmla="*/ 589131 h 628935"/>
                  <a:gd name="connsiteX3" fmla="*/ 15967 w 309837"/>
                  <a:gd name="connsiteY3" fmla="*/ 628935 h 628935"/>
                  <a:gd name="connsiteX4" fmla="*/ 0 w 309837"/>
                  <a:gd name="connsiteY4" fmla="*/ 39020 h 628935"/>
                  <a:gd name="connsiteX0" fmla="*/ 0 w 309837"/>
                  <a:gd name="connsiteY0" fmla="*/ 39020 h 613984"/>
                  <a:gd name="connsiteX1" fmla="*/ 309837 w 309837"/>
                  <a:gd name="connsiteY1" fmla="*/ 31400 h 613984"/>
                  <a:gd name="connsiteX2" fmla="*/ 285738 w 309837"/>
                  <a:gd name="connsiteY2" fmla="*/ 589131 h 613984"/>
                  <a:gd name="connsiteX3" fmla="*/ 11146 w 309837"/>
                  <a:gd name="connsiteY3" fmla="*/ 613984 h 613984"/>
                  <a:gd name="connsiteX4" fmla="*/ 0 w 309837"/>
                  <a:gd name="connsiteY4" fmla="*/ 39020 h 613984"/>
                  <a:gd name="connsiteX0" fmla="*/ 0 w 309837"/>
                  <a:gd name="connsiteY0" fmla="*/ 39020 h 621034"/>
                  <a:gd name="connsiteX1" fmla="*/ 309837 w 309837"/>
                  <a:gd name="connsiteY1" fmla="*/ 31400 h 621034"/>
                  <a:gd name="connsiteX2" fmla="*/ 285738 w 309837"/>
                  <a:gd name="connsiteY2" fmla="*/ 589131 h 621034"/>
                  <a:gd name="connsiteX3" fmla="*/ 11146 w 309837"/>
                  <a:gd name="connsiteY3" fmla="*/ 613984 h 621034"/>
                  <a:gd name="connsiteX4" fmla="*/ 0 w 309837"/>
                  <a:gd name="connsiteY4" fmla="*/ 39020 h 621034"/>
                  <a:gd name="connsiteX0" fmla="*/ 0 w 309837"/>
                  <a:gd name="connsiteY0" fmla="*/ 39020 h 622514"/>
                  <a:gd name="connsiteX1" fmla="*/ 309837 w 309837"/>
                  <a:gd name="connsiteY1" fmla="*/ 31400 h 622514"/>
                  <a:gd name="connsiteX2" fmla="*/ 285738 w 309837"/>
                  <a:gd name="connsiteY2" fmla="*/ 589131 h 622514"/>
                  <a:gd name="connsiteX3" fmla="*/ 11146 w 309837"/>
                  <a:gd name="connsiteY3" fmla="*/ 613984 h 622514"/>
                  <a:gd name="connsiteX4" fmla="*/ 0 w 309837"/>
                  <a:gd name="connsiteY4" fmla="*/ 39020 h 622514"/>
                  <a:gd name="connsiteX0" fmla="*/ 0 w 309837"/>
                  <a:gd name="connsiteY0" fmla="*/ 39020 h 621198"/>
                  <a:gd name="connsiteX1" fmla="*/ 309837 w 309837"/>
                  <a:gd name="connsiteY1" fmla="*/ 31400 h 621198"/>
                  <a:gd name="connsiteX2" fmla="*/ 304236 w 309837"/>
                  <a:gd name="connsiteY2" fmla="*/ 580254 h 621198"/>
                  <a:gd name="connsiteX3" fmla="*/ 11146 w 309837"/>
                  <a:gd name="connsiteY3" fmla="*/ 613984 h 621198"/>
                  <a:gd name="connsiteX4" fmla="*/ 0 w 309837"/>
                  <a:gd name="connsiteY4" fmla="*/ 39020 h 621198"/>
                  <a:gd name="connsiteX0" fmla="*/ 0 w 309837"/>
                  <a:gd name="connsiteY0" fmla="*/ 39020 h 620832"/>
                  <a:gd name="connsiteX1" fmla="*/ 309837 w 309837"/>
                  <a:gd name="connsiteY1" fmla="*/ 31400 h 620832"/>
                  <a:gd name="connsiteX2" fmla="*/ 292577 w 309837"/>
                  <a:gd name="connsiteY2" fmla="*/ 577217 h 620832"/>
                  <a:gd name="connsiteX3" fmla="*/ 11146 w 309837"/>
                  <a:gd name="connsiteY3" fmla="*/ 613984 h 620832"/>
                  <a:gd name="connsiteX4" fmla="*/ 0 w 309837"/>
                  <a:gd name="connsiteY4" fmla="*/ 39020 h 620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9837" h="620832">
                    <a:moveTo>
                      <a:pt x="0" y="39020"/>
                    </a:moveTo>
                    <a:cubicBezTo>
                      <a:pt x="109629" y="920"/>
                      <a:pt x="162108" y="-21940"/>
                      <a:pt x="309837" y="31400"/>
                    </a:cubicBezTo>
                    <a:lnTo>
                      <a:pt x="292577" y="577217"/>
                    </a:lnTo>
                    <a:cubicBezTo>
                      <a:pt x="205612" y="596651"/>
                      <a:pt x="93311" y="636876"/>
                      <a:pt x="11146" y="613984"/>
                    </a:cubicBezTo>
                    <a:lnTo>
                      <a:pt x="0" y="3902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78" name="Ovale 77">
              <a:extLst>
                <a:ext uri="{FF2B5EF4-FFF2-40B4-BE49-F238E27FC236}">
                  <a16:creationId xmlns:a16="http://schemas.microsoft.com/office/drawing/2014/main" id="{2F716EFA-65DB-E1F4-4F43-8A52DBCFCA16}"/>
                </a:ext>
              </a:extLst>
            </p:cNvPr>
            <p:cNvSpPr/>
            <p:nvPr/>
          </p:nvSpPr>
          <p:spPr>
            <a:xfrm rot="556420">
              <a:off x="7186720" y="5748667"/>
              <a:ext cx="772156" cy="24422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9" name="Rettangolo 70">
              <a:extLst>
                <a:ext uri="{FF2B5EF4-FFF2-40B4-BE49-F238E27FC236}">
                  <a16:creationId xmlns:a16="http://schemas.microsoft.com/office/drawing/2014/main" id="{DC315A4A-1526-B852-5B6F-D31763DC8F7C}"/>
                </a:ext>
              </a:extLst>
            </p:cNvPr>
            <p:cNvSpPr/>
            <p:nvPr/>
          </p:nvSpPr>
          <p:spPr>
            <a:xfrm rot="767930">
              <a:off x="7238988" y="4646225"/>
              <a:ext cx="930846" cy="1276261"/>
            </a:xfrm>
            <a:custGeom>
              <a:avLst/>
              <a:gdLst>
                <a:gd name="connsiteX0" fmla="*/ 0 w 755671"/>
                <a:gd name="connsiteY0" fmla="*/ 0 h 1499616"/>
                <a:gd name="connsiteX1" fmla="*/ 755671 w 755671"/>
                <a:gd name="connsiteY1" fmla="*/ 0 h 1499616"/>
                <a:gd name="connsiteX2" fmla="*/ 755671 w 755671"/>
                <a:gd name="connsiteY2" fmla="*/ 1499616 h 1499616"/>
                <a:gd name="connsiteX3" fmla="*/ 0 w 755671"/>
                <a:gd name="connsiteY3" fmla="*/ 1499616 h 1499616"/>
                <a:gd name="connsiteX4" fmla="*/ 0 w 755671"/>
                <a:gd name="connsiteY4" fmla="*/ 0 h 1499616"/>
                <a:gd name="connsiteX0" fmla="*/ 0 w 755671"/>
                <a:gd name="connsiteY0" fmla="*/ 0 h 1499616"/>
                <a:gd name="connsiteX1" fmla="*/ 755671 w 755671"/>
                <a:gd name="connsiteY1" fmla="*/ 0 h 1499616"/>
                <a:gd name="connsiteX2" fmla="*/ 755671 w 755671"/>
                <a:gd name="connsiteY2" fmla="*/ 1499616 h 1499616"/>
                <a:gd name="connsiteX3" fmla="*/ 0 w 755671"/>
                <a:gd name="connsiteY3" fmla="*/ 1499616 h 1499616"/>
                <a:gd name="connsiteX4" fmla="*/ 0 w 755671"/>
                <a:gd name="connsiteY4" fmla="*/ 0 h 1499616"/>
                <a:gd name="connsiteX0" fmla="*/ 20569 w 776240"/>
                <a:gd name="connsiteY0" fmla="*/ 0 h 1499616"/>
                <a:gd name="connsiteX1" fmla="*/ 776240 w 776240"/>
                <a:gd name="connsiteY1" fmla="*/ 0 h 1499616"/>
                <a:gd name="connsiteX2" fmla="*/ 776240 w 776240"/>
                <a:gd name="connsiteY2" fmla="*/ 1499616 h 1499616"/>
                <a:gd name="connsiteX3" fmla="*/ 20569 w 776240"/>
                <a:gd name="connsiteY3" fmla="*/ 1499616 h 1499616"/>
                <a:gd name="connsiteX4" fmla="*/ 20569 w 776240"/>
                <a:gd name="connsiteY4" fmla="*/ 0 h 1499616"/>
                <a:gd name="connsiteX0" fmla="*/ 20569 w 835845"/>
                <a:gd name="connsiteY0" fmla="*/ 0 h 1499616"/>
                <a:gd name="connsiteX1" fmla="*/ 776240 w 835845"/>
                <a:gd name="connsiteY1" fmla="*/ 0 h 1499616"/>
                <a:gd name="connsiteX2" fmla="*/ 776240 w 835845"/>
                <a:gd name="connsiteY2" fmla="*/ 1499616 h 1499616"/>
                <a:gd name="connsiteX3" fmla="*/ 20569 w 835845"/>
                <a:gd name="connsiteY3" fmla="*/ 1499616 h 1499616"/>
                <a:gd name="connsiteX4" fmla="*/ 20569 w 835845"/>
                <a:gd name="connsiteY4" fmla="*/ 0 h 1499616"/>
                <a:gd name="connsiteX0" fmla="*/ 20569 w 818819"/>
                <a:gd name="connsiteY0" fmla="*/ 0 h 1499616"/>
                <a:gd name="connsiteX1" fmla="*/ 776240 w 818819"/>
                <a:gd name="connsiteY1" fmla="*/ 0 h 1499616"/>
                <a:gd name="connsiteX2" fmla="*/ 684800 w 818819"/>
                <a:gd name="connsiteY2" fmla="*/ 1493520 h 1499616"/>
                <a:gd name="connsiteX3" fmla="*/ 20569 w 818819"/>
                <a:gd name="connsiteY3" fmla="*/ 1499616 h 1499616"/>
                <a:gd name="connsiteX4" fmla="*/ 20569 w 818819"/>
                <a:gd name="connsiteY4" fmla="*/ 0 h 1499616"/>
                <a:gd name="connsiteX0" fmla="*/ 20569 w 818819"/>
                <a:gd name="connsiteY0" fmla="*/ 0 h 1547056"/>
                <a:gd name="connsiteX1" fmla="*/ 776240 w 818819"/>
                <a:gd name="connsiteY1" fmla="*/ 0 h 1547056"/>
                <a:gd name="connsiteX2" fmla="*/ 684800 w 818819"/>
                <a:gd name="connsiteY2" fmla="*/ 1493520 h 1547056"/>
                <a:gd name="connsiteX3" fmla="*/ 20569 w 818819"/>
                <a:gd name="connsiteY3" fmla="*/ 1499616 h 1547056"/>
                <a:gd name="connsiteX4" fmla="*/ 20569 w 818819"/>
                <a:gd name="connsiteY4" fmla="*/ 0 h 1547056"/>
                <a:gd name="connsiteX0" fmla="*/ 20569 w 826508"/>
                <a:gd name="connsiteY0" fmla="*/ 0 h 1499616"/>
                <a:gd name="connsiteX1" fmla="*/ 776240 w 826508"/>
                <a:gd name="connsiteY1" fmla="*/ 0 h 1499616"/>
                <a:gd name="connsiteX2" fmla="*/ 733667 w 826508"/>
                <a:gd name="connsiteY2" fmla="*/ 1170381 h 1499616"/>
                <a:gd name="connsiteX3" fmla="*/ 20569 w 826508"/>
                <a:gd name="connsiteY3" fmla="*/ 1499616 h 1499616"/>
                <a:gd name="connsiteX4" fmla="*/ 20569 w 826508"/>
                <a:gd name="connsiteY4" fmla="*/ 0 h 1499616"/>
                <a:gd name="connsiteX0" fmla="*/ 20569 w 827210"/>
                <a:gd name="connsiteY0" fmla="*/ 0 h 1499616"/>
                <a:gd name="connsiteX1" fmla="*/ 776240 w 827210"/>
                <a:gd name="connsiteY1" fmla="*/ 0 h 1499616"/>
                <a:gd name="connsiteX2" fmla="*/ 737403 w 827210"/>
                <a:gd name="connsiteY2" fmla="*/ 1192367 h 1499616"/>
                <a:gd name="connsiteX3" fmla="*/ 20569 w 827210"/>
                <a:gd name="connsiteY3" fmla="*/ 1499616 h 1499616"/>
                <a:gd name="connsiteX4" fmla="*/ 20569 w 827210"/>
                <a:gd name="connsiteY4" fmla="*/ 0 h 1499616"/>
                <a:gd name="connsiteX0" fmla="*/ 20569 w 841645"/>
                <a:gd name="connsiteY0" fmla="*/ 0 h 1499616"/>
                <a:gd name="connsiteX1" fmla="*/ 776240 w 841645"/>
                <a:gd name="connsiteY1" fmla="*/ 0 h 1499616"/>
                <a:gd name="connsiteX2" fmla="*/ 737403 w 841645"/>
                <a:gd name="connsiteY2" fmla="*/ 1192367 h 1499616"/>
                <a:gd name="connsiteX3" fmla="*/ 20569 w 841645"/>
                <a:gd name="connsiteY3" fmla="*/ 1499616 h 1499616"/>
                <a:gd name="connsiteX4" fmla="*/ 20569 w 841645"/>
                <a:gd name="connsiteY4" fmla="*/ 0 h 1499616"/>
                <a:gd name="connsiteX0" fmla="*/ 20569 w 919569"/>
                <a:gd name="connsiteY0" fmla="*/ 0 h 1499616"/>
                <a:gd name="connsiteX1" fmla="*/ 874426 w 919569"/>
                <a:gd name="connsiteY1" fmla="*/ 1012 h 1499616"/>
                <a:gd name="connsiteX2" fmla="*/ 737403 w 919569"/>
                <a:gd name="connsiteY2" fmla="*/ 1192367 h 1499616"/>
                <a:gd name="connsiteX3" fmla="*/ 20569 w 919569"/>
                <a:gd name="connsiteY3" fmla="*/ 1499616 h 1499616"/>
                <a:gd name="connsiteX4" fmla="*/ 20569 w 919569"/>
                <a:gd name="connsiteY4" fmla="*/ 0 h 1499616"/>
                <a:gd name="connsiteX0" fmla="*/ 20569 w 875235"/>
                <a:gd name="connsiteY0" fmla="*/ 0 h 1499616"/>
                <a:gd name="connsiteX1" fmla="*/ 874426 w 875235"/>
                <a:gd name="connsiteY1" fmla="*/ 1012 h 1499616"/>
                <a:gd name="connsiteX2" fmla="*/ 737403 w 875235"/>
                <a:gd name="connsiteY2" fmla="*/ 1192367 h 1499616"/>
                <a:gd name="connsiteX3" fmla="*/ 20569 w 875235"/>
                <a:gd name="connsiteY3" fmla="*/ 1499616 h 1499616"/>
                <a:gd name="connsiteX4" fmla="*/ 20569 w 875235"/>
                <a:gd name="connsiteY4" fmla="*/ 0 h 1499616"/>
                <a:gd name="connsiteX0" fmla="*/ 0 w 902508"/>
                <a:gd name="connsiteY0" fmla="*/ 0 h 1577578"/>
                <a:gd name="connsiteX1" fmla="*/ 901699 w 902508"/>
                <a:gd name="connsiteY1" fmla="*/ 78974 h 1577578"/>
                <a:gd name="connsiteX2" fmla="*/ 764676 w 902508"/>
                <a:gd name="connsiteY2" fmla="*/ 1270329 h 1577578"/>
                <a:gd name="connsiteX3" fmla="*/ 47842 w 902508"/>
                <a:gd name="connsiteY3" fmla="*/ 1577578 h 1577578"/>
                <a:gd name="connsiteX4" fmla="*/ 0 w 902508"/>
                <a:gd name="connsiteY4" fmla="*/ 0 h 1577578"/>
                <a:gd name="connsiteX0" fmla="*/ 0 w 902508"/>
                <a:gd name="connsiteY0" fmla="*/ 0 h 1577578"/>
                <a:gd name="connsiteX1" fmla="*/ 901699 w 902508"/>
                <a:gd name="connsiteY1" fmla="*/ 78974 h 1577578"/>
                <a:gd name="connsiteX2" fmla="*/ 764676 w 902508"/>
                <a:gd name="connsiteY2" fmla="*/ 1270329 h 1577578"/>
                <a:gd name="connsiteX3" fmla="*/ 47842 w 902508"/>
                <a:gd name="connsiteY3" fmla="*/ 1577578 h 1577578"/>
                <a:gd name="connsiteX4" fmla="*/ 0 w 902508"/>
                <a:gd name="connsiteY4" fmla="*/ 0 h 1577578"/>
                <a:gd name="connsiteX0" fmla="*/ 0 w 902508"/>
                <a:gd name="connsiteY0" fmla="*/ 0 h 1338221"/>
                <a:gd name="connsiteX1" fmla="*/ 901699 w 902508"/>
                <a:gd name="connsiteY1" fmla="*/ 78974 h 1338221"/>
                <a:gd name="connsiteX2" fmla="*/ 764676 w 902508"/>
                <a:gd name="connsiteY2" fmla="*/ 1270329 h 1338221"/>
                <a:gd name="connsiteX3" fmla="*/ 38391 w 902508"/>
                <a:gd name="connsiteY3" fmla="*/ 1318393 h 1338221"/>
                <a:gd name="connsiteX4" fmla="*/ 0 w 902508"/>
                <a:gd name="connsiteY4" fmla="*/ 0 h 1338221"/>
                <a:gd name="connsiteX0" fmla="*/ 0 w 902508"/>
                <a:gd name="connsiteY0" fmla="*/ 0 h 1419679"/>
                <a:gd name="connsiteX1" fmla="*/ 901699 w 902508"/>
                <a:gd name="connsiteY1" fmla="*/ 78974 h 1419679"/>
                <a:gd name="connsiteX2" fmla="*/ 764676 w 902508"/>
                <a:gd name="connsiteY2" fmla="*/ 1270329 h 1419679"/>
                <a:gd name="connsiteX3" fmla="*/ 136321 w 902508"/>
                <a:gd name="connsiteY3" fmla="*/ 1419679 h 1419679"/>
                <a:gd name="connsiteX4" fmla="*/ 0 w 902508"/>
                <a:gd name="connsiteY4" fmla="*/ 0 h 1419679"/>
                <a:gd name="connsiteX0" fmla="*/ 0 w 866365"/>
                <a:gd name="connsiteY0" fmla="*/ 0 h 1546267"/>
                <a:gd name="connsiteX1" fmla="*/ 865556 w 866365"/>
                <a:gd name="connsiteY1" fmla="*/ 205562 h 1546267"/>
                <a:gd name="connsiteX2" fmla="*/ 728533 w 866365"/>
                <a:gd name="connsiteY2" fmla="*/ 1396917 h 1546267"/>
                <a:gd name="connsiteX3" fmla="*/ 100178 w 866365"/>
                <a:gd name="connsiteY3" fmla="*/ 1546267 h 1546267"/>
                <a:gd name="connsiteX4" fmla="*/ 0 w 866365"/>
                <a:gd name="connsiteY4" fmla="*/ 0 h 1546267"/>
                <a:gd name="connsiteX0" fmla="*/ 0 w 824778"/>
                <a:gd name="connsiteY0" fmla="*/ 0 h 1546267"/>
                <a:gd name="connsiteX1" fmla="*/ 823198 w 824778"/>
                <a:gd name="connsiteY1" fmla="*/ 125936 h 1546267"/>
                <a:gd name="connsiteX2" fmla="*/ 728533 w 824778"/>
                <a:gd name="connsiteY2" fmla="*/ 1396917 h 1546267"/>
                <a:gd name="connsiteX3" fmla="*/ 100178 w 824778"/>
                <a:gd name="connsiteY3" fmla="*/ 1546267 h 1546267"/>
                <a:gd name="connsiteX4" fmla="*/ 0 w 824778"/>
                <a:gd name="connsiteY4" fmla="*/ 0 h 1546267"/>
                <a:gd name="connsiteX0" fmla="*/ 0 w 824778"/>
                <a:gd name="connsiteY0" fmla="*/ 0 h 1565831"/>
                <a:gd name="connsiteX1" fmla="*/ 823198 w 824778"/>
                <a:gd name="connsiteY1" fmla="*/ 125936 h 1565831"/>
                <a:gd name="connsiteX2" fmla="*/ 728533 w 824778"/>
                <a:gd name="connsiteY2" fmla="*/ 1396917 h 1565831"/>
                <a:gd name="connsiteX3" fmla="*/ 100178 w 824778"/>
                <a:gd name="connsiteY3" fmla="*/ 1546267 h 1565831"/>
                <a:gd name="connsiteX4" fmla="*/ 0 w 824778"/>
                <a:gd name="connsiteY4" fmla="*/ 0 h 1565831"/>
                <a:gd name="connsiteX0" fmla="*/ 0 w 824778"/>
                <a:gd name="connsiteY0" fmla="*/ 0 h 1596225"/>
                <a:gd name="connsiteX1" fmla="*/ 823198 w 824778"/>
                <a:gd name="connsiteY1" fmla="*/ 125936 h 1596225"/>
                <a:gd name="connsiteX2" fmla="*/ 728533 w 824778"/>
                <a:gd name="connsiteY2" fmla="*/ 1396917 h 1596225"/>
                <a:gd name="connsiteX3" fmla="*/ 100178 w 824778"/>
                <a:gd name="connsiteY3" fmla="*/ 1546267 h 1596225"/>
                <a:gd name="connsiteX4" fmla="*/ 0 w 824778"/>
                <a:gd name="connsiteY4" fmla="*/ 0 h 159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778" h="1596225">
                  <a:moveTo>
                    <a:pt x="0" y="0"/>
                  </a:moveTo>
                  <a:lnTo>
                    <a:pt x="823198" y="125936"/>
                  </a:lnTo>
                  <a:cubicBezTo>
                    <a:pt x="832712" y="571156"/>
                    <a:pt x="799039" y="1176225"/>
                    <a:pt x="728533" y="1396917"/>
                  </a:cubicBezTo>
                  <a:cubicBezTo>
                    <a:pt x="472262" y="1648037"/>
                    <a:pt x="287691" y="1616189"/>
                    <a:pt x="100178" y="1546267"/>
                  </a:cubicBezTo>
                  <a:cubicBezTo>
                    <a:pt x="-9550" y="1058587"/>
                    <a:pt x="184739" y="450462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0" name="Rettangolo 73">
              <a:extLst>
                <a:ext uri="{FF2B5EF4-FFF2-40B4-BE49-F238E27FC236}">
                  <a16:creationId xmlns:a16="http://schemas.microsoft.com/office/drawing/2014/main" id="{FA292FC4-6D70-E6EE-AD9C-C3606DB6E9FD}"/>
                </a:ext>
              </a:extLst>
            </p:cNvPr>
            <p:cNvSpPr/>
            <p:nvPr/>
          </p:nvSpPr>
          <p:spPr>
            <a:xfrm rot="777002">
              <a:off x="7486574" y="5308285"/>
              <a:ext cx="322509" cy="611179"/>
            </a:xfrm>
            <a:custGeom>
              <a:avLst/>
              <a:gdLst>
                <a:gd name="connsiteX0" fmla="*/ 0 w 332697"/>
                <a:gd name="connsiteY0" fmla="*/ 0 h 590959"/>
                <a:gd name="connsiteX1" fmla="*/ 332697 w 332697"/>
                <a:gd name="connsiteY1" fmla="*/ 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0 h 590959"/>
                <a:gd name="connsiteX1" fmla="*/ 302217 w 332697"/>
                <a:gd name="connsiteY1" fmla="*/ 3048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0 h 590959"/>
                <a:gd name="connsiteX1" fmla="*/ 306027 w 332697"/>
                <a:gd name="connsiteY1" fmla="*/ 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23706 h 614665"/>
                <a:gd name="connsiteX1" fmla="*/ 306027 w 332697"/>
                <a:gd name="connsiteY1" fmla="*/ 23706 h 614665"/>
                <a:gd name="connsiteX2" fmla="*/ 332697 w 332697"/>
                <a:gd name="connsiteY2" fmla="*/ 614665 h 614665"/>
                <a:gd name="connsiteX3" fmla="*/ 0 w 332697"/>
                <a:gd name="connsiteY3" fmla="*/ 614665 h 614665"/>
                <a:gd name="connsiteX4" fmla="*/ 0 w 332697"/>
                <a:gd name="connsiteY4" fmla="*/ 23706 h 614665"/>
                <a:gd name="connsiteX0" fmla="*/ 0 w 332697"/>
                <a:gd name="connsiteY0" fmla="*/ 34524 h 625483"/>
                <a:gd name="connsiteX1" fmla="*/ 306027 w 332697"/>
                <a:gd name="connsiteY1" fmla="*/ 34524 h 625483"/>
                <a:gd name="connsiteX2" fmla="*/ 332697 w 332697"/>
                <a:gd name="connsiteY2" fmla="*/ 625483 h 625483"/>
                <a:gd name="connsiteX3" fmla="*/ 0 w 332697"/>
                <a:gd name="connsiteY3" fmla="*/ 625483 h 625483"/>
                <a:gd name="connsiteX4" fmla="*/ 0 w 332697"/>
                <a:gd name="connsiteY4" fmla="*/ 34524 h 625483"/>
                <a:gd name="connsiteX0" fmla="*/ 0 w 306027"/>
                <a:gd name="connsiteY0" fmla="*/ 34524 h 625483"/>
                <a:gd name="connsiteX1" fmla="*/ 306027 w 306027"/>
                <a:gd name="connsiteY1" fmla="*/ 34524 h 625483"/>
                <a:gd name="connsiteX2" fmla="*/ 302217 w 306027"/>
                <a:gd name="connsiteY2" fmla="*/ 614053 h 625483"/>
                <a:gd name="connsiteX3" fmla="*/ 0 w 306027"/>
                <a:gd name="connsiteY3" fmla="*/ 625483 h 625483"/>
                <a:gd name="connsiteX4" fmla="*/ 0 w 306027"/>
                <a:gd name="connsiteY4" fmla="*/ 34524 h 625483"/>
                <a:gd name="connsiteX0" fmla="*/ 0 w 302217"/>
                <a:gd name="connsiteY0" fmla="*/ 5802 h 596761"/>
                <a:gd name="connsiteX1" fmla="*/ 264117 w 302217"/>
                <a:gd name="connsiteY1" fmla="*/ 181062 h 596761"/>
                <a:gd name="connsiteX2" fmla="*/ 302217 w 302217"/>
                <a:gd name="connsiteY2" fmla="*/ 585331 h 596761"/>
                <a:gd name="connsiteX3" fmla="*/ 0 w 302217"/>
                <a:gd name="connsiteY3" fmla="*/ 596761 h 596761"/>
                <a:gd name="connsiteX4" fmla="*/ 0 w 302217"/>
                <a:gd name="connsiteY4" fmla="*/ 5802 h 596761"/>
                <a:gd name="connsiteX0" fmla="*/ 0 w 309837"/>
                <a:gd name="connsiteY0" fmla="*/ 32444 h 623403"/>
                <a:gd name="connsiteX1" fmla="*/ 309837 w 309837"/>
                <a:gd name="connsiteY1" fmla="*/ 36254 h 623403"/>
                <a:gd name="connsiteX2" fmla="*/ 302217 w 309837"/>
                <a:gd name="connsiteY2" fmla="*/ 611973 h 623403"/>
                <a:gd name="connsiteX3" fmla="*/ 0 w 309837"/>
                <a:gd name="connsiteY3" fmla="*/ 623403 h 623403"/>
                <a:gd name="connsiteX4" fmla="*/ 0 w 309837"/>
                <a:gd name="connsiteY4" fmla="*/ 32444 h 623403"/>
                <a:gd name="connsiteX0" fmla="*/ 0 w 309837"/>
                <a:gd name="connsiteY0" fmla="*/ 39020 h 618549"/>
                <a:gd name="connsiteX1" fmla="*/ 309837 w 309837"/>
                <a:gd name="connsiteY1" fmla="*/ 31400 h 618549"/>
                <a:gd name="connsiteX2" fmla="*/ 302217 w 309837"/>
                <a:gd name="connsiteY2" fmla="*/ 607119 h 618549"/>
                <a:gd name="connsiteX3" fmla="*/ 0 w 309837"/>
                <a:gd name="connsiteY3" fmla="*/ 618549 h 618549"/>
                <a:gd name="connsiteX4" fmla="*/ 0 w 309837"/>
                <a:gd name="connsiteY4" fmla="*/ 39020 h 618549"/>
                <a:gd name="connsiteX0" fmla="*/ 0 w 309837"/>
                <a:gd name="connsiteY0" fmla="*/ 39020 h 618549"/>
                <a:gd name="connsiteX1" fmla="*/ 309837 w 309837"/>
                <a:gd name="connsiteY1" fmla="*/ 31400 h 618549"/>
                <a:gd name="connsiteX2" fmla="*/ 285738 w 309837"/>
                <a:gd name="connsiteY2" fmla="*/ 589131 h 618549"/>
                <a:gd name="connsiteX3" fmla="*/ 0 w 309837"/>
                <a:gd name="connsiteY3" fmla="*/ 618549 h 618549"/>
                <a:gd name="connsiteX4" fmla="*/ 0 w 309837"/>
                <a:gd name="connsiteY4" fmla="*/ 39020 h 618549"/>
                <a:gd name="connsiteX0" fmla="*/ 0 w 309837"/>
                <a:gd name="connsiteY0" fmla="*/ 39020 h 616766"/>
                <a:gd name="connsiteX1" fmla="*/ 309837 w 309837"/>
                <a:gd name="connsiteY1" fmla="*/ 31400 h 616766"/>
                <a:gd name="connsiteX2" fmla="*/ 285738 w 309837"/>
                <a:gd name="connsiteY2" fmla="*/ 589131 h 616766"/>
                <a:gd name="connsiteX3" fmla="*/ 26610 w 309837"/>
                <a:gd name="connsiteY3" fmla="*/ 616766 h 616766"/>
                <a:gd name="connsiteX4" fmla="*/ 0 w 309837"/>
                <a:gd name="connsiteY4" fmla="*/ 39020 h 616766"/>
                <a:gd name="connsiteX0" fmla="*/ 0 w 309837"/>
                <a:gd name="connsiteY0" fmla="*/ 39020 h 628935"/>
                <a:gd name="connsiteX1" fmla="*/ 309837 w 309837"/>
                <a:gd name="connsiteY1" fmla="*/ 31400 h 628935"/>
                <a:gd name="connsiteX2" fmla="*/ 285738 w 309837"/>
                <a:gd name="connsiteY2" fmla="*/ 589131 h 628935"/>
                <a:gd name="connsiteX3" fmla="*/ 15967 w 309837"/>
                <a:gd name="connsiteY3" fmla="*/ 628935 h 628935"/>
                <a:gd name="connsiteX4" fmla="*/ 0 w 309837"/>
                <a:gd name="connsiteY4" fmla="*/ 39020 h 628935"/>
                <a:gd name="connsiteX0" fmla="*/ 0 w 309837"/>
                <a:gd name="connsiteY0" fmla="*/ 39020 h 613984"/>
                <a:gd name="connsiteX1" fmla="*/ 309837 w 309837"/>
                <a:gd name="connsiteY1" fmla="*/ 31400 h 613984"/>
                <a:gd name="connsiteX2" fmla="*/ 285738 w 309837"/>
                <a:gd name="connsiteY2" fmla="*/ 589131 h 613984"/>
                <a:gd name="connsiteX3" fmla="*/ 11146 w 309837"/>
                <a:gd name="connsiteY3" fmla="*/ 613984 h 613984"/>
                <a:gd name="connsiteX4" fmla="*/ 0 w 309837"/>
                <a:gd name="connsiteY4" fmla="*/ 39020 h 613984"/>
                <a:gd name="connsiteX0" fmla="*/ 0 w 309837"/>
                <a:gd name="connsiteY0" fmla="*/ 39020 h 621034"/>
                <a:gd name="connsiteX1" fmla="*/ 309837 w 309837"/>
                <a:gd name="connsiteY1" fmla="*/ 31400 h 621034"/>
                <a:gd name="connsiteX2" fmla="*/ 285738 w 309837"/>
                <a:gd name="connsiteY2" fmla="*/ 589131 h 621034"/>
                <a:gd name="connsiteX3" fmla="*/ 11146 w 309837"/>
                <a:gd name="connsiteY3" fmla="*/ 613984 h 621034"/>
                <a:gd name="connsiteX4" fmla="*/ 0 w 309837"/>
                <a:gd name="connsiteY4" fmla="*/ 39020 h 621034"/>
                <a:gd name="connsiteX0" fmla="*/ 0 w 309837"/>
                <a:gd name="connsiteY0" fmla="*/ 39020 h 622514"/>
                <a:gd name="connsiteX1" fmla="*/ 309837 w 309837"/>
                <a:gd name="connsiteY1" fmla="*/ 31400 h 622514"/>
                <a:gd name="connsiteX2" fmla="*/ 285738 w 309837"/>
                <a:gd name="connsiteY2" fmla="*/ 589131 h 622514"/>
                <a:gd name="connsiteX3" fmla="*/ 11146 w 309837"/>
                <a:gd name="connsiteY3" fmla="*/ 613984 h 622514"/>
                <a:gd name="connsiteX4" fmla="*/ 0 w 309837"/>
                <a:gd name="connsiteY4" fmla="*/ 39020 h 622514"/>
                <a:gd name="connsiteX0" fmla="*/ 0 w 309837"/>
                <a:gd name="connsiteY0" fmla="*/ 39020 h 621198"/>
                <a:gd name="connsiteX1" fmla="*/ 309837 w 309837"/>
                <a:gd name="connsiteY1" fmla="*/ 31400 h 621198"/>
                <a:gd name="connsiteX2" fmla="*/ 304236 w 309837"/>
                <a:gd name="connsiteY2" fmla="*/ 580254 h 621198"/>
                <a:gd name="connsiteX3" fmla="*/ 11146 w 309837"/>
                <a:gd name="connsiteY3" fmla="*/ 613984 h 621198"/>
                <a:gd name="connsiteX4" fmla="*/ 0 w 309837"/>
                <a:gd name="connsiteY4" fmla="*/ 39020 h 621198"/>
                <a:gd name="connsiteX0" fmla="*/ 0 w 309837"/>
                <a:gd name="connsiteY0" fmla="*/ 39020 h 620832"/>
                <a:gd name="connsiteX1" fmla="*/ 309837 w 309837"/>
                <a:gd name="connsiteY1" fmla="*/ 31400 h 620832"/>
                <a:gd name="connsiteX2" fmla="*/ 292577 w 309837"/>
                <a:gd name="connsiteY2" fmla="*/ 577217 h 620832"/>
                <a:gd name="connsiteX3" fmla="*/ 11146 w 309837"/>
                <a:gd name="connsiteY3" fmla="*/ 613984 h 620832"/>
                <a:gd name="connsiteX4" fmla="*/ 0 w 309837"/>
                <a:gd name="connsiteY4" fmla="*/ 39020 h 620832"/>
                <a:gd name="connsiteX0" fmla="*/ 0 w 309837"/>
                <a:gd name="connsiteY0" fmla="*/ 39020 h 619986"/>
                <a:gd name="connsiteX1" fmla="*/ 309837 w 309837"/>
                <a:gd name="connsiteY1" fmla="*/ 31400 h 619986"/>
                <a:gd name="connsiteX2" fmla="*/ 306291 w 309837"/>
                <a:gd name="connsiteY2" fmla="*/ 568851 h 619986"/>
                <a:gd name="connsiteX3" fmla="*/ 11146 w 309837"/>
                <a:gd name="connsiteY3" fmla="*/ 613984 h 619986"/>
                <a:gd name="connsiteX4" fmla="*/ 0 w 309837"/>
                <a:gd name="connsiteY4" fmla="*/ 39020 h 619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837" h="619986">
                  <a:moveTo>
                    <a:pt x="0" y="39020"/>
                  </a:moveTo>
                  <a:cubicBezTo>
                    <a:pt x="109629" y="920"/>
                    <a:pt x="162108" y="-21940"/>
                    <a:pt x="309837" y="31400"/>
                  </a:cubicBezTo>
                  <a:lnTo>
                    <a:pt x="306291" y="568851"/>
                  </a:lnTo>
                  <a:cubicBezTo>
                    <a:pt x="219326" y="588285"/>
                    <a:pt x="93311" y="636876"/>
                    <a:pt x="11146" y="613984"/>
                  </a:cubicBezTo>
                  <a:lnTo>
                    <a:pt x="0" y="3902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81" name="Gruppo 80">
              <a:extLst>
                <a:ext uri="{FF2B5EF4-FFF2-40B4-BE49-F238E27FC236}">
                  <a16:creationId xmlns:a16="http://schemas.microsoft.com/office/drawing/2014/main" id="{F7032644-176C-A6A6-EB57-491E906B0423}"/>
                </a:ext>
              </a:extLst>
            </p:cNvPr>
            <p:cNvGrpSpPr/>
            <p:nvPr/>
          </p:nvGrpSpPr>
          <p:grpSpPr>
            <a:xfrm>
              <a:off x="7519203" y="3305705"/>
              <a:ext cx="1030544" cy="1508774"/>
              <a:chOff x="7519203" y="3480608"/>
              <a:chExt cx="990053" cy="1530515"/>
            </a:xfrm>
          </p:grpSpPr>
          <p:sp>
            <p:nvSpPr>
              <p:cNvPr id="119" name="Trapezio 67">
                <a:extLst>
                  <a:ext uri="{FF2B5EF4-FFF2-40B4-BE49-F238E27FC236}">
                    <a16:creationId xmlns:a16="http://schemas.microsoft.com/office/drawing/2014/main" id="{DF80BC18-5848-3472-0DEF-DDA73C9F7F7C}"/>
                  </a:ext>
                </a:extLst>
              </p:cNvPr>
              <p:cNvSpPr/>
              <p:nvPr/>
            </p:nvSpPr>
            <p:spPr>
              <a:xfrm rot="929617">
                <a:off x="7519203" y="3480608"/>
                <a:ext cx="990053" cy="1530515"/>
              </a:xfrm>
              <a:custGeom>
                <a:avLst/>
                <a:gdLst>
                  <a:gd name="connsiteX0" fmla="*/ 0 w 1017409"/>
                  <a:gd name="connsiteY0" fmla="*/ 1393390 h 1393390"/>
                  <a:gd name="connsiteX1" fmla="*/ 149671 w 1017409"/>
                  <a:gd name="connsiteY1" fmla="*/ 0 h 1393390"/>
                  <a:gd name="connsiteX2" fmla="*/ 867738 w 1017409"/>
                  <a:gd name="connsiteY2" fmla="*/ 0 h 1393390"/>
                  <a:gd name="connsiteX3" fmla="*/ 1017409 w 1017409"/>
                  <a:gd name="connsiteY3" fmla="*/ 1393390 h 1393390"/>
                  <a:gd name="connsiteX4" fmla="*/ 0 w 1017409"/>
                  <a:gd name="connsiteY4" fmla="*/ 1393390 h 1393390"/>
                  <a:gd name="connsiteX0" fmla="*/ 0 w 961936"/>
                  <a:gd name="connsiteY0" fmla="*/ 1393390 h 1393390"/>
                  <a:gd name="connsiteX1" fmla="*/ 149671 w 961936"/>
                  <a:gd name="connsiteY1" fmla="*/ 0 h 1393390"/>
                  <a:gd name="connsiteX2" fmla="*/ 867738 w 961936"/>
                  <a:gd name="connsiteY2" fmla="*/ 0 h 1393390"/>
                  <a:gd name="connsiteX3" fmla="*/ 961936 w 961936"/>
                  <a:gd name="connsiteY3" fmla="*/ 1392953 h 1393390"/>
                  <a:gd name="connsiteX4" fmla="*/ 0 w 961936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411727"/>
                  <a:gd name="connsiteX1" fmla="*/ 149671 w 990173"/>
                  <a:gd name="connsiteY1" fmla="*/ 0 h 1411727"/>
                  <a:gd name="connsiteX2" fmla="*/ 867738 w 990173"/>
                  <a:gd name="connsiteY2" fmla="*/ 0 h 1411727"/>
                  <a:gd name="connsiteX3" fmla="*/ 961936 w 990173"/>
                  <a:gd name="connsiteY3" fmla="*/ 1392953 h 1411727"/>
                  <a:gd name="connsiteX4" fmla="*/ 0 w 990173"/>
                  <a:gd name="connsiteY4" fmla="*/ 1393390 h 1411727"/>
                  <a:gd name="connsiteX0" fmla="*/ 11176 w 1001349"/>
                  <a:gd name="connsiteY0" fmla="*/ 1393390 h 1411727"/>
                  <a:gd name="connsiteX1" fmla="*/ 160847 w 1001349"/>
                  <a:gd name="connsiteY1" fmla="*/ 0 h 1411727"/>
                  <a:gd name="connsiteX2" fmla="*/ 878914 w 1001349"/>
                  <a:gd name="connsiteY2" fmla="*/ 0 h 1411727"/>
                  <a:gd name="connsiteX3" fmla="*/ 973112 w 1001349"/>
                  <a:gd name="connsiteY3" fmla="*/ 1392953 h 1411727"/>
                  <a:gd name="connsiteX4" fmla="*/ 11176 w 1001349"/>
                  <a:gd name="connsiteY4" fmla="*/ 1393390 h 1411727"/>
                  <a:gd name="connsiteX0" fmla="*/ 13018 w 1003191"/>
                  <a:gd name="connsiteY0" fmla="*/ 1393390 h 1411727"/>
                  <a:gd name="connsiteX1" fmla="*/ 162689 w 1003191"/>
                  <a:gd name="connsiteY1" fmla="*/ 0 h 1411727"/>
                  <a:gd name="connsiteX2" fmla="*/ 880756 w 1003191"/>
                  <a:gd name="connsiteY2" fmla="*/ 0 h 1411727"/>
                  <a:gd name="connsiteX3" fmla="*/ 974954 w 1003191"/>
                  <a:gd name="connsiteY3" fmla="*/ 1392953 h 1411727"/>
                  <a:gd name="connsiteX4" fmla="*/ 13018 w 1003191"/>
                  <a:gd name="connsiteY4" fmla="*/ 1393390 h 1411727"/>
                  <a:gd name="connsiteX0" fmla="*/ 13018 w 996432"/>
                  <a:gd name="connsiteY0" fmla="*/ 1393390 h 1450462"/>
                  <a:gd name="connsiteX1" fmla="*/ 162689 w 996432"/>
                  <a:gd name="connsiteY1" fmla="*/ 0 h 1450462"/>
                  <a:gd name="connsiteX2" fmla="*/ 880756 w 996432"/>
                  <a:gd name="connsiteY2" fmla="*/ 0 h 1450462"/>
                  <a:gd name="connsiteX3" fmla="*/ 967173 w 996432"/>
                  <a:gd name="connsiteY3" fmla="*/ 1450461 h 1450462"/>
                  <a:gd name="connsiteX4" fmla="*/ 13018 w 996432"/>
                  <a:gd name="connsiteY4" fmla="*/ 1393390 h 1450462"/>
                  <a:gd name="connsiteX0" fmla="*/ 12523 w 995937"/>
                  <a:gd name="connsiteY0" fmla="*/ 1393390 h 1450462"/>
                  <a:gd name="connsiteX1" fmla="*/ 162194 w 995937"/>
                  <a:gd name="connsiteY1" fmla="*/ 0 h 1450462"/>
                  <a:gd name="connsiteX2" fmla="*/ 880261 w 995937"/>
                  <a:gd name="connsiteY2" fmla="*/ 0 h 1450462"/>
                  <a:gd name="connsiteX3" fmla="*/ 966678 w 995937"/>
                  <a:gd name="connsiteY3" fmla="*/ 1450461 h 1450462"/>
                  <a:gd name="connsiteX4" fmla="*/ 12523 w 995937"/>
                  <a:gd name="connsiteY4" fmla="*/ 1393390 h 1450462"/>
                  <a:gd name="connsiteX0" fmla="*/ 12523 w 995937"/>
                  <a:gd name="connsiteY0" fmla="*/ 1432747 h 1489819"/>
                  <a:gd name="connsiteX1" fmla="*/ 162194 w 995937"/>
                  <a:gd name="connsiteY1" fmla="*/ 39357 h 1489819"/>
                  <a:gd name="connsiteX2" fmla="*/ 880261 w 995937"/>
                  <a:gd name="connsiteY2" fmla="*/ 39357 h 1489819"/>
                  <a:gd name="connsiteX3" fmla="*/ 966678 w 995937"/>
                  <a:gd name="connsiteY3" fmla="*/ 1489818 h 1489819"/>
                  <a:gd name="connsiteX4" fmla="*/ 12523 w 995937"/>
                  <a:gd name="connsiteY4" fmla="*/ 1432747 h 1489819"/>
                  <a:gd name="connsiteX0" fmla="*/ 12523 w 995937"/>
                  <a:gd name="connsiteY0" fmla="*/ 1432747 h 1518816"/>
                  <a:gd name="connsiteX1" fmla="*/ 162194 w 995937"/>
                  <a:gd name="connsiteY1" fmla="*/ 39357 h 1518816"/>
                  <a:gd name="connsiteX2" fmla="*/ 880261 w 995937"/>
                  <a:gd name="connsiteY2" fmla="*/ 39357 h 1518816"/>
                  <a:gd name="connsiteX3" fmla="*/ 966678 w 995937"/>
                  <a:gd name="connsiteY3" fmla="*/ 1489818 h 1518816"/>
                  <a:gd name="connsiteX4" fmla="*/ 12523 w 995937"/>
                  <a:gd name="connsiteY4" fmla="*/ 1432747 h 1518816"/>
                  <a:gd name="connsiteX0" fmla="*/ 12523 w 995937"/>
                  <a:gd name="connsiteY0" fmla="*/ 1432747 h 1534940"/>
                  <a:gd name="connsiteX1" fmla="*/ 162194 w 995937"/>
                  <a:gd name="connsiteY1" fmla="*/ 39357 h 1534940"/>
                  <a:gd name="connsiteX2" fmla="*/ 880261 w 995937"/>
                  <a:gd name="connsiteY2" fmla="*/ 39357 h 1534940"/>
                  <a:gd name="connsiteX3" fmla="*/ 966678 w 995937"/>
                  <a:gd name="connsiteY3" fmla="*/ 1489818 h 1534940"/>
                  <a:gd name="connsiteX4" fmla="*/ 12523 w 995937"/>
                  <a:gd name="connsiteY4" fmla="*/ 1432747 h 1534940"/>
                  <a:gd name="connsiteX0" fmla="*/ 12523 w 1003560"/>
                  <a:gd name="connsiteY0" fmla="*/ 1428322 h 1530515"/>
                  <a:gd name="connsiteX1" fmla="*/ 162194 w 1003560"/>
                  <a:gd name="connsiteY1" fmla="*/ 34932 h 1530515"/>
                  <a:gd name="connsiteX2" fmla="*/ 925119 w 1003560"/>
                  <a:gd name="connsiteY2" fmla="*/ 54127 h 1530515"/>
                  <a:gd name="connsiteX3" fmla="*/ 966678 w 1003560"/>
                  <a:gd name="connsiteY3" fmla="*/ 1485393 h 1530515"/>
                  <a:gd name="connsiteX4" fmla="*/ 12523 w 1003560"/>
                  <a:gd name="connsiteY4" fmla="*/ 1428322 h 1530515"/>
                  <a:gd name="connsiteX0" fmla="*/ 12523 w 991671"/>
                  <a:gd name="connsiteY0" fmla="*/ 1428322 h 1530515"/>
                  <a:gd name="connsiteX1" fmla="*/ 162194 w 991671"/>
                  <a:gd name="connsiteY1" fmla="*/ 34932 h 1530515"/>
                  <a:gd name="connsiteX2" fmla="*/ 925119 w 991671"/>
                  <a:gd name="connsiteY2" fmla="*/ 54127 h 1530515"/>
                  <a:gd name="connsiteX3" fmla="*/ 966678 w 991671"/>
                  <a:gd name="connsiteY3" fmla="*/ 1485393 h 1530515"/>
                  <a:gd name="connsiteX4" fmla="*/ 12523 w 991671"/>
                  <a:gd name="connsiteY4" fmla="*/ 1428322 h 1530515"/>
                  <a:gd name="connsiteX0" fmla="*/ 12523 w 990053"/>
                  <a:gd name="connsiteY0" fmla="*/ 1428322 h 1530515"/>
                  <a:gd name="connsiteX1" fmla="*/ 162194 w 990053"/>
                  <a:gd name="connsiteY1" fmla="*/ 34932 h 1530515"/>
                  <a:gd name="connsiteX2" fmla="*/ 925119 w 990053"/>
                  <a:gd name="connsiteY2" fmla="*/ 54127 h 1530515"/>
                  <a:gd name="connsiteX3" fmla="*/ 966678 w 990053"/>
                  <a:gd name="connsiteY3" fmla="*/ 1485393 h 1530515"/>
                  <a:gd name="connsiteX4" fmla="*/ 12523 w 990053"/>
                  <a:gd name="connsiteY4" fmla="*/ 1428322 h 15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0053" h="1530515">
                    <a:moveTo>
                      <a:pt x="12523" y="1428322"/>
                    </a:moveTo>
                    <a:cubicBezTo>
                      <a:pt x="-40980" y="1332536"/>
                      <a:pt x="89837" y="560973"/>
                      <a:pt x="162194" y="34932"/>
                    </a:cubicBezTo>
                    <a:cubicBezTo>
                      <a:pt x="321651" y="-53623"/>
                      <a:pt x="685763" y="54127"/>
                      <a:pt x="925119" y="54127"/>
                    </a:cubicBezTo>
                    <a:cubicBezTo>
                      <a:pt x="850367" y="706018"/>
                      <a:pt x="1057201" y="1090073"/>
                      <a:pt x="966678" y="1485393"/>
                    </a:cubicBezTo>
                    <a:cubicBezTo>
                      <a:pt x="516692" y="1560930"/>
                      <a:pt x="95716" y="1541443"/>
                      <a:pt x="12523" y="142832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0" name="Rettangolo 51">
                <a:extLst>
                  <a:ext uri="{FF2B5EF4-FFF2-40B4-BE49-F238E27FC236}">
                    <a16:creationId xmlns:a16="http://schemas.microsoft.com/office/drawing/2014/main" id="{9AE53D9A-4AEE-DD6B-15A9-9AB7940EF680}"/>
                  </a:ext>
                </a:extLst>
              </p:cNvPr>
              <p:cNvSpPr/>
              <p:nvPr/>
            </p:nvSpPr>
            <p:spPr>
              <a:xfrm rot="975309">
                <a:off x="7836195" y="3544231"/>
                <a:ext cx="629296" cy="743701"/>
              </a:xfrm>
              <a:custGeom>
                <a:avLst/>
                <a:gdLst>
                  <a:gd name="connsiteX0" fmla="*/ 0 w 616619"/>
                  <a:gd name="connsiteY0" fmla="*/ 0 h 621814"/>
                  <a:gd name="connsiteX1" fmla="*/ 616619 w 616619"/>
                  <a:gd name="connsiteY1" fmla="*/ 0 h 621814"/>
                  <a:gd name="connsiteX2" fmla="*/ 616619 w 616619"/>
                  <a:gd name="connsiteY2" fmla="*/ 621814 h 621814"/>
                  <a:gd name="connsiteX3" fmla="*/ 0 w 616619"/>
                  <a:gd name="connsiteY3" fmla="*/ 621814 h 621814"/>
                  <a:gd name="connsiteX4" fmla="*/ 0 w 616619"/>
                  <a:gd name="connsiteY4" fmla="*/ 0 h 621814"/>
                  <a:gd name="connsiteX0" fmla="*/ 0 w 616619"/>
                  <a:gd name="connsiteY0" fmla="*/ 0 h 688563"/>
                  <a:gd name="connsiteX1" fmla="*/ 616619 w 616619"/>
                  <a:gd name="connsiteY1" fmla="*/ 0 h 688563"/>
                  <a:gd name="connsiteX2" fmla="*/ 616619 w 616619"/>
                  <a:gd name="connsiteY2" fmla="*/ 621814 h 688563"/>
                  <a:gd name="connsiteX3" fmla="*/ 0 w 616619"/>
                  <a:gd name="connsiteY3" fmla="*/ 621814 h 688563"/>
                  <a:gd name="connsiteX4" fmla="*/ 0 w 616619"/>
                  <a:gd name="connsiteY4" fmla="*/ 0 h 688563"/>
                  <a:gd name="connsiteX0" fmla="*/ 0 w 616619"/>
                  <a:gd name="connsiteY0" fmla="*/ 0 h 708755"/>
                  <a:gd name="connsiteX1" fmla="*/ 616619 w 616619"/>
                  <a:gd name="connsiteY1" fmla="*/ 0 h 708755"/>
                  <a:gd name="connsiteX2" fmla="*/ 616619 w 616619"/>
                  <a:gd name="connsiteY2" fmla="*/ 621814 h 708755"/>
                  <a:gd name="connsiteX3" fmla="*/ 0 w 616619"/>
                  <a:gd name="connsiteY3" fmla="*/ 621814 h 708755"/>
                  <a:gd name="connsiteX4" fmla="*/ 0 w 616619"/>
                  <a:gd name="connsiteY4" fmla="*/ 0 h 708755"/>
                  <a:gd name="connsiteX0" fmla="*/ 0 w 616619"/>
                  <a:gd name="connsiteY0" fmla="*/ 0 h 711984"/>
                  <a:gd name="connsiteX1" fmla="*/ 616619 w 616619"/>
                  <a:gd name="connsiteY1" fmla="*/ 0 h 711984"/>
                  <a:gd name="connsiteX2" fmla="*/ 616619 w 616619"/>
                  <a:gd name="connsiteY2" fmla="*/ 621814 h 711984"/>
                  <a:gd name="connsiteX3" fmla="*/ 0 w 616619"/>
                  <a:gd name="connsiteY3" fmla="*/ 621814 h 711984"/>
                  <a:gd name="connsiteX4" fmla="*/ 0 w 616619"/>
                  <a:gd name="connsiteY4" fmla="*/ 0 h 711984"/>
                  <a:gd name="connsiteX0" fmla="*/ 0 w 616619"/>
                  <a:gd name="connsiteY0" fmla="*/ 0 h 712500"/>
                  <a:gd name="connsiteX1" fmla="*/ 616619 w 616619"/>
                  <a:gd name="connsiteY1" fmla="*/ 0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30030"/>
                  <a:gd name="connsiteY0" fmla="*/ 0 h 712500"/>
                  <a:gd name="connsiteX1" fmla="*/ 630030 w 630030"/>
                  <a:gd name="connsiteY1" fmla="*/ 2440 h 712500"/>
                  <a:gd name="connsiteX2" fmla="*/ 616619 w 630030"/>
                  <a:gd name="connsiteY2" fmla="*/ 621814 h 712500"/>
                  <a:gd name="connsiteX3" fmla="*/ 0 w 630030"/>
                  <a:gd name="connsiteY3" fmla="*/ 621814 h 712500"/>
                  <a:gd name="connsiteX4" fmla="*/ 0 w 630030"/>
                  <a:gd name="connsiteY4" fmla="*/ 0 h 712500"/>
                  <a:gd name="connsiteX0" fmla="*/ 0 w 616619"/>
                  <a:gd name="connsiteY0" fmla="*/ 0 h 712500"/>
                  <a:gd name="connsiteX1" fmla="*/ 583210 w 616619"/>
                  <a:gd name="connsiteY1" fmla="*/ 16091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29296"/>
                  <a:gd name="connsiteY0" fmla="*/ 0 h 712500"/>
                  <a:gd name="connsiteX1" fmla="*/ 629296 w 629296"/>
                  <a:gd name="connsiteY1" fmla="*/ 21703 h 712500"/>
                  <a:gd name="connsiteX2" fmla="*/ 616619 w 629296"/>
                  <a:gd name="connsiteY2" fmla="*/ 621814 h 712500"/>
                  <a:gd name="connsiteX3" fmla="*/ 0 w 629296"/>
                  <a:gd name="connsiteY3" fmla="*/ 621814 h 712500"/>
                  <a:gd name="connsiteX4" fmla="*/ 0 w 629296"/>
                  <a:gd name="connsiteY4" fmla="*/ 0 h 712500"/>
                  <a:gd name="connsiteX0" fmla="*/ 0 w 629296"/>
                  <a:gd name="connsiteY0" fmla="*/ 11210 h 723710"/>
                  <a:gd name="connsiteX1" fmla="*/ 629296 w 629296"/>
                  <a:gd name="connsiteY1" fmla="*/ 32913 h 723710"/>
                  <a:gd name="connsiteX2" fmla="*/ 616619 w 629296"/>
                  <a:gd name="connsiteY2" fmla="*/ 633024 h 723710"/>
                  <a:gd name="connsiteX3" fmla="*/ 0 w 629296"/>
                  <a:gd name="connsiteY3" fmla="*/ 633024 h 723710"/>
                  <a:gd name="connsiteX4" fmla="*/ 0 w 629296"/>
                  <a:gd name="connsiteY4" fmla="*/ 11210 h 723710"/>
                  <a:gd name="connsiteX0" fmla="*/ 0 w 629296"/>
                  <a:gd name="connsiteY0" fmla="*/ 31201 h 743701"/>
                  <a:gd name="connsiteX1" fmla="*/ 629296 w 629296"/>
                  <a:gd name="connsiteY1" fmla="*/ 52904 h 743701"/>
                  <a:gd name="connsiteX2" fmla="*/ 616619 w 629296"/>
                  <a:gd name="connsiteY2" fmla="*/ 653015 h 743701"/>
                  <a:gd name="connsiteX3" fmla="*/ 0 w 629296"/>
                  <a:gd name="connsiteY3" fmla="*/ 653015 h 743701"/>
                  <a:gd name="connsiteX4" fmla="*/ 0 w 629296"/>
                  <a:gd name="connsiteY4" fmla="*/ 31201 h 743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9296" h="743701">
                    <a:moveTo>
                      <a:pt x="0" y="31201"/>
                    </a:moveTo>
                    <a:cubicBezTo>
                      <a:pt x="200260" y="-15942"/>
                      <a:pt x="415878" y="-10414"/>
                      <a:pt x="629296" y="52904"/>
                    </a:cubicBezTo>
                    <a:lnTo>
                      <a:pt x="616619" y="653015"/>
                    </a:lnTo>
                    <a:cubicBezTo>
                      <a:pt x="436182" y="804442"/>
                      <a:pt x="84588" y="739080"/>
                      <a:pt x="0" y="653015"/>
                    </a:cubicBezTo>
                    <a:lnTo>
                      <a:pt x="0" y="31201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1" name="Rettangolo con angoli arrotondati 120">
                <a:extLst>
                  <a:ext uri="{FF2B5EF4-FFF2-40B4-BE49-F238E27FC236}">
                    <a16:creationId xmlns:a16="http://schemas.microsoft.com/office/drawing/2014/main" id="{4B94C96A-1A2A-FEA5-C512-9BCF20E9029B}"/>
                  </a:ext>
                </a:extLst>
              </p:cNvPr>
              <p:cNvSpPr/>
              <p:nvPr/>
            </p:nvSpPr>
            <p:spPr>
              <a:xfrm rot="932484">
                <a:off x="7878799" y="3516627"/>
                <a:ext cx="180607" cy="4716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2" name="Rettangolo con angoli arrotondati 121">
                <a:extLst>
                  <a:ext uri="{FF2B5EF4-FFF2-40B4-BE49-F238E27FC236}">
                    <a16:creationId xmlns:a16="http://schemas.microsoft.com/office/drawing/2014/main" id="{334862E4-87D6-DC45-A1A8-026D3CD70818}"/>
                  </a:ext>
                </a:extLst>
              </p:cNvPr>
              <p:cNvSpPr/>
              <p:nvPr/>
            </p:nvSpPr>
            <p:spPr>
              <a:xfrm rot="1190323">
                <a:off x="8303944" y="3644241"/>
                <a:ext cx="180607" cy="4716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82" name="Gruppo 81">
              <a:extLst>
                <a:ext uri="{FF2B5EF4-FFF2-40B4-BE49-F238E27FC236}">
                  <a16:creationId xmlns:a16="http://schemas.microsoft.com/office/drawing/2014/main" id="{E8C27890-1580-997C-EC1D-717C8AECC28E}"/>
                </a:ext>
              </a:extLst>
            </p:cNvPr>
            <p:cNvGrpSpPr/>
            <p:nvPr/>
          </p:nvGrpSpPr>
          <p:grpSpPr>
            <a:xfrm>
              <a:off x="8041251" y="2928707"/>
              <a:ext cx="1512717" cy="787636"/>
              <a:chOff x="8041251" y="3114001"/>
              <a:chExt cx="1453281" cy="798986"/>
            </a:xfrm>
          </p:grpSpPr>
          <p:grpSp>
            <p:nvGrpSpPr>
              <p:cNvPr id="112" name="Gruppo 111">
                <a:extLst>
                  <a:ext uri="{FF2B5EF4-FFF2-40B4-BE49-F238E27FC236}">
                    <a16:creationId xmlns:a16="http://schemas.microsoft.com/office/drawing/2014/main" id="{BCA35EE4-2DA3-8173-DD92-EB42BAE0EF21}"/>
                  </a:ext>
                </a:extLst>
              </p:cNvPr>
              <p:cNvGrpSpPr/>
              <p:nvPr/>
            </p:nvGrpSpPr>
            <p:grpSpPr>
              <a:xfrm>
                <a:off x="8041251" y="3281209"/>
                <a:ext cx="480577" cy="631778"/>
                <a:chOff x="8017161" y="3295527"/>
                <a:chExt cx="480577" cy="631778"/>
              </a:xfrm>
            </p:grpSpPr>
            <p:sp>
              <p:nvSpPr>
                <p:cNvPr id="117" name="Trapezio 49">
                  <a:extLst>
                    <a:ext uri="{FF2B5EF4-FFF2-40B4-BE49-F238E27FC236}">
                      <a16:creationId xmlns:a16="http://schemas.microsoft.com/office/drawing/2014/main" id="{016D52F6-4B70-0153-B6E5-25928C3B0139}"/>
                    </a:ext>
                  </a:extLst>
                </p:cNvPr>
                <p:cNvSpPr/>
                <p:nvPr/>
              </p:nvSpPr>
              <p:spPr>
                <a:xfrm rot="11738135">
                  <a:off x="8017161" y="3295527"/>
                  <a:ext cx="480577" cy="468662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18" name="Ovale 117">
                  <a:extLst>
                    <a:ext uri="{FF2B5EF4-FFF2-40B4-BE49-F238E27FC236}">
                      <a16:creationId xmlns:a16="http://schemas.microsoft.com/office/drawing/2014/main" id="{F29687C4-4CD1-A2A0-DED4-5F4707B4B53F}"/>
                    </a:ext>
                  </a:extLst>
                </p:cNvPr>
                <p:cNvSpPr/>
                <p:nvPr/>
              </p:nvSpPr>
              <p:spPr>
                <a:xfrm>
                  <a:off x="8030019" y="3658676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113" name="Gruppo 112">
                <a:extLst>
                  <a:ext uri="{FF2B5EF4-FFF2-40B4-BE49-F238E27FC236}">
                    <a16:creationId xmlns:a16="http://schemas.microsoft.com/office/drawing/2014/main" id="{3EF6CBAB-3E21-6577-0501-4855300BE6B7}"/>
                  </a:ext>
                </a:extLst>
              </p:cNvPr>
              <p:cNvGrpSpPr/>
              <p:nvPr/>
            </p:nvGrpSpPr>
            <p:grpSpPr>
              <a:xfrm>
                <a:off x="8992065" y="3239791"/>
                <a:ext cx="502467" cy="641469"/>
                <a:chOff x="8992065" y="3239791"/>
                <a:chExt cx="502467" cy="641469"/>
              </a:xfrm>
            </p:grpSpPr>
            <p:sp>
              <p:nvSpPr>
                <p:cNvPr id="115" name="Trapezio 49">
                  <a:extLst>
                    <a:ext uri="{FF2B5EF4-FFF2-40B4-BE49-F238E27FC236}">
                      <a16:creationId xmlns:a16="http://schemas.microsoft.com/office/drawing/2014/main" id="{569520B1-6A1B-A586-B217-068F6C117CEB}"/>
                    </a:ext>
                  </a:extLst>
                </p:cNvPr>
                <p:cNvSpPr/>
                <p:nvPr/>
              </p:nvSpPr>
              <p:spPr>
                <a:xfrm rot="9729401" flipH="1">
                  <a:off x="8992065" y="3239791"/>
                  <a:ext cx="502467" cy="507508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16" name="Ovale 115">
                  <a:extLst>
                    <a:ext uri="{FF2B5EF4-FFF2-40B4-BE49-F238E27FC236}">
                      <a16:creationId xmlns:a16="http://schemas.microsoft.com/office/drawing/2014/main" id="{828437C2-1E54-A4C0-8CF6-F1C0A28263E6}"/>
                    </a:ext>
                  </a:extLst>
                </p:cNvPr>
                <p:cNvSpPr/>
                <p:nvPr/>
              </p:nvSpPr>
              <p:spPr>
                <a:xfrm>
                  <a:off x="9207716" y="3612631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114" name="Esagono 45">
                <a:extLst>
                  <a:ext uri="{FF2B5EF4-FFF2-40B4-BE49-F238E27FC236}">
                    <a16:creationId xmlns:a16="http://schemas.microsoft.com/office/drawing/2014/main" id="{130EC7F5-42F0-9CBF-ACB3-778A500F2E9D}"/>
                  </a:ext>
                </a:extLst>
              </p:cNvPr>
              <p:cNvSpPr/>
              <p:nvPr/>
            </p:nvSpPr>
            <p:spPr>
              <a:xfrm>
                <a:off x="8240379" y="3114001"/>
                <a:ext cx="997854" cy="678990"/>
              </a:xfrm>
              <a:custGeom>
                <a:avLst/>
                <a:gdLst>
                  <a:gd name="connsiteX0" fmla="*/ 0 w 880368"/>
                  <a:gd name="connsiteY0" fmla="*/ 414515 h 829030"/>
                  <a:gd name="connsiteX1" fmla="*/ 207258 w 880368"/>
                  <a:gd name="connsiteY1" fmla="*/ 0 h 829030"/>
                  <a:gd name="connsiteX2" fmla="*/ 673111 w 880368"/>
                  <a:gd name="connsiteY2" fmla="*/ 0 h 829030"/>
                  <a:gd name="connsiteX3" fmla="*/ 880368 w 880368"/>
                  <a:gd name="connsiteY3" fmla="*/ 414515 h 829030"/>
                  <a:gd name="connsiteX4" fmla="*/ 673111 w 880368"/>
                  <a:gd name="connsiteY4" fmla="*/ 829030 h 829030"/>
                  <a:gd name="connsiteX5" fmla="*/ 207258 w 880368"/>
                  <a:gd name="connsiteY5" fmla="*/ 829030 h 829030"/>
                  <a:gd name="connsiteX6" fmla="*/ 0 w 880368"/>
                  <a:gd name="connsiteY6" fmla="*/ 414515 h 829030"/>
                  <a:gd name="connsiteX0" fmla="*/ 0 w 886471"/>
                  <a:gd name="connsiteY0" fmla="*/ 414515 h 829030"/>
                  <a:gd name="connsiteX1" fmla="*/ 207258 w 886471"/>
                  <a:gd name="connsiteY1" fmla="*/ 0 h 829030"/>
                  <a:gd name="connsiteX2" fmla="*/ 886471 w 886471"/>
                  <a:gd name="connsiteY2" fmla="*/ 251460 h 829030"/>
                  <a:gd name="connsiteX3" fmla="*/ 880368 w 886471"/>
                  <a:gd name="connsiteY3" fmla="*/ 414515 h 829030"/>
                  <a:gd name="connsiteX4" fmla="*/ 673111 w 886471"/>
                  <a:gd name="connsiteY4" fmla="*/ 829030 h 829030"/>
                  <a:gd name="connsiteX5" fmla="*/ 207258 w 886471"/>
                  <a:gd name="connsiteY5" fmla="*/ 829030 h 829030"/>
                  <a:gd name="connsiteX6" fmla="*/ 0 w 886471"/>
                  <a:gd name="connsiteY6" fmla="*/ 414515 h 829030"/>
                  <a:gd name="connsiteX0" fmla="*/ 0 w 886471"/>
                  <a:gd name="connsiteY0" fmla="*/ 163055 h 577570"/>
                  <a:gd name="connsiteX1" fmla="*/ 9138 w 886471"/>
                  <a:gd name="connsiteY1" fmla="*/ 15240 h 577570"/>
                  <a:gd name="connsiteX2" fmla="*/ 886471 w 886471"/>
                  <a:gd name="connsiteY2" fmla="*/ 0 h 577570"/>
                  <a:gd name="connsiteX3" fmla="*/ 880368 w 886471"/>
                  <a:gd name="connsiteY3" fmla="*/ 163055 h 577570"/>
                  <a:gd name="connsiteX4" fmla="*/ 673111 w 886471"/>
                  <a:gd name="connsiteY4" fmla="*/ 577570 h 577570"/>
                  <a:gd name="connsiteX5" fmla="*/ 207258 w 886471"/>
                  <a:gd name="connsiteY5" fmla="*/ 577570 h 577570"/>
                  <a:gd name="connsiteX6" fmla="*/ 0 w 886471"/>
                  <a:gd name="connsiteY6" fmla="*/ 163055 h 57757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673111 w 886471"/>
                  <a:gd name="connsiteY4" fmla="*/ 57757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6471" h="585190">
                    <a:moveTo>
                      <a:pt x="0" y="163055"/>
                    </a:moveTo>
                    <a:lnTo>
                      <a:pt x="9138" y="15240"/>
                    </a:lnTo>
                    <a:cubicBezTo>
                      <a:pt x="435102" y="157347"/>
                      <a:pt x="487211" y="181705"/>
                      <a:pt x="886471" y="0"/>
                    </a:cubicBezTo>
                    <a:lnTo>
                      <a:pt x="880368" y="163055"/>
                    </a:lnTo>
                    <a:cubicBezTo>
                      <a:pt x="621142" y="287485"/>
                      <a:pt x="564689" y="300388"/>
                      <a:pt x="528331" y="585190"/>
                    </a:cubicBezTo>
                    <a:lnTo>
                      <a:pt x="367278" y="585190"/>
                    </a:lnTo>
                    <a:cubicBezTo>
                      <a:pt x="293336" y="421618"/>
                      <a:pt x="364310" y="330077"/>
                      <a:pt x="0" y="16305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83" name="Rettangolo con angoli arrotondati 82">
              <a:extLst>
                <a:ext uri="{FF2B5EF4-FFF2-40B4-BE49-F238E27FC236}">
                  <a16:creationId xmlns:a16="http://schemas.microsoft.com/office/drawing/2014/main" id="{1135A8A7-ECCF-6A5F-D7BB-B0157D9407AF}"/>
                </a:ext>
              </a:extLst>
            </p:cNvPr>
            <p:cNvSpPr/>
            <p:nvPr/>
          </p:nvSpPr>
          <p:spPr>
            <a:xfrm rot="219375">
              <a:off x="9441768" y="3377001"/>
              <a:ext cx="187993" cy="46493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4" name="Figura a mano libera: forma 83">
              <a:extLst>
                <a:ext uri="{FF2B5EF4-FFF2-40B4-BE49-F238E27FC236}">
                  <a16:creationId xmlns:a16="http://schemas.microsoft.com/office/drawing/2014/main" id="{46672306-8EA4-359B-AEA6-030F5FFAC00C}"/>
                </a:ext>
              </a:extLst>
            </p:cNvPr>
            <p:cNvSpPr/>
            <p:nvPr/>
          </p:nvSpPr>
          <p:spPr>
            <a:xfrm>
              <a:off x="7044091" y="6172220"/>
              <a:ext cx="936909" cy="296342"/>
            </a:xfrm>
            <a:custGeom>
              <a:avLst/>
              <a:gdLst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95300 w 857250"/>
                <a:gd name="connsiteY2" fmla="*/ 18669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83870 w 857250"/>
                <a:gd name="connsiteY2" fmla="*/ 16002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252004"/>
                <a:gd name="connsiteX1" fmla="*/ 72390 w 857250"/>
                <a:gd name="connsiteY1" fmla="*/ 3810 h 252004"/>
                <a:gd name="connsiteX2" fmla="*/ 483870 w 857250"/>
                <a:gd name="connsiteY2" fmla="*/ 160020 h 252004"/>
                <a:gd name="connsiteX3" fmla="*/ 811530 w 857250"/>
                <a:gd name="connsiteY3" fmla="*/ 0 h 252004"/>
                <a:gd name="connsiteX4" fmla="*/ 857250 w 857250"/>
                <a:gd name="connsiteY4" fmla="*/ 186690 h 252004"/>
                <a:gd name="connsiteX5" fmla="*/ 0 w 857250"/>
                <a:gd name="connsiteY5" fmla="*/ 129540 h 252004"/>
                <a:gd name="connsiteX0" fmla="*/ 313 w 857563"/>
                <a:gd name="connsiteY0" fmla="*/ 129540 h 276462"/>
                <a:gd name="connsiteX1" fmla="*/ 72703 w 857563"/>
                <a:gd name="connsiteY1" fmla="*/ 3810 h 276462"/>
                <a:gd name="connsiteX2" fmla="*/ 484183 w 857563"/>
                <a:gd name="connsiteY2" fmla="*/ 160020 h 276462"/>
                <a:gd name="connsiteX3" fmla="*/ 811843 w 857563"/>
                <a:gd name="connsiteY3" fmla="*/ 0 h 276462"/>
                <a:gd name="connsiteX4" fmla="*/ 857563 w 857563"/>
                <a:gd name="connsiteY4" fmla="*/ 186690 h 276462"/>
                <a:gd name="connsiteX5" fmla="*/ 313 w 857563"/>
                <a:gd name="connsiteY5" fmla="*/ 129540 h 276462"/>
                <a:gd name="connsiteX0" fmla="*/ 4085 w 861335"/>
                <a:gd name="connsiteY0" fmla="*/ 129540 h 276462"/>
                <a:gd name="connsiteX1" fmla="*/ 76475 w 861335"/>
                <a:gd name="connsiteY1" fmla="*/ 3810 h 276462"/>
                <a:gd name="connsiteX2" fmla="*/ 487955 w 861335"/>
                <a:gd name="connsiteY2" fmla="*/ 160020 h 276462"/>
                <a:gd name="connsiteX3" fmla="*/ 815615 w 861335"/>
                <a:gd name="connsiteY3" fmla="*/ 0 h 276462"/>
                <a:gd name="connsiteX4" fmla="*/ 861335 w 861335"/>
                <a:gd name="connsiteY4" fmla="*/ 186690 h 276462"/>
                <a:gd name="connsiteX5" fmla="*/ 4085 w 861335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3690 h 300612"/>
                <a:gd name="connsiteX1" fmla="*/ 78760 w 887664"/>
                <a:gd name="connsiteY1" fmla="*/ 27960 h 300612"/>
                <a:gd name="connsiteX2" fmla="*/ 490240 w 887664"/>
                <a:gd name="connsiteY2" fmla="*/ 184170 h 300612"/>
                <a:gd name="connsiteX3" fmla="*/ 817900 w 887664"/>
                <a:gd name="connsiteY3" fmla="*/ 24150 h 300612"/>
                <a:gd name="connsiteX4" fmla="*/ 863620 w 887664"/>
                <a:gd name="connsiteY4" fmla="*/ 210840 h 300612"/>
                <a:gd name="connsiteX5" fmla="*/ 6370 w 887664"/>
                <a:gd name="connsiteY5" fmla="*/ 153690 h 30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7664" h="300612">
                  <a:moveTo>
                    <a:pt x="6370" y="153690"/>
                  </a:moveTo>
                  <a:cubicBezTo>
                    <a:pt x="-15220" y="88920"/>
                    <a:pt x="20340" y="73680"/>
                    <a:pt x="78760" y="27960"/>
                  </a:cubicBezTo>
                  <a:cubicBezTo>
                    <a:pt x="166390" y="11450"/>
                    <a:pt x="337840" y="196870"/>
                    <a:pt x="490240" y="184170"/>
                  </a:cubicBezTo>
                  <a:cubicBezTo>
                    <a:pt x="637560" y="161310"/>
                    <a:pt x="769640" y="-74910"/>
                    <a:pt x="817900" y="24150"/>
                  </a:cubicBezTo>
                  <a:cubicBezTo>
                    <a:pt x="894100" y="67330"/>
                    <a:pt x="905530" y="171470"/>
                    <a:pt x="863620" y="210840"/>
                  </a:cubicBezTo>
                  <a:cubicBezTo>
                    <a:pt x="535960" y="378480"/>
                    <a:pt x="-8870" y="283230"/>
                    <a:pt x="6370" y="15369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85" name="Gruppo 84">
              <a:extLst>
                <a:ext uri="{FF2B5EF4-FFF2-40B4-BE49-F238E27FC236}">
                  <a16:creationId xmlns:a16="http://schemas.microsoft.com/office/drawing/2014/main" id="{6B41AF72-62F1-D55A-D52E-59972D174DC5}"/>
                </a:ext>
              </a:extLst>
            </p:cNvPr>
            <p:cNvGrpSpPr/>
            <p:nvPr/>
          </p:nvGrpSpPr>
          <p:grpSpPr>
            <a:xfrm>
              <a:off x="7901889" y="0"/>
              <a:ext cx="1596071" cy="1208973"/>
              <a:chOff x="1553252" y="1735995"/>
              <a:chExt cx="1533360" cy="1226394"/>
            </a:xfrm>
          </p:grpSpPr>
          <p:sp>
            <p:nvSpPr>
              <p:cNvPr id="101" name="Esagono 91">
                <a:extLst>
                  <a:ext uri="{FF2B5EF4-FFF2-40B4-BE49-F238E27FC236}">
                    <a16:creationId xmlns:a16="http://schemas.microsoft.com/office/drawing/2014/main" id="{FF1A7D69-7724-A124-0AD4-BA41BD3159D9}"/>
                  </a:ext>
                </a:extLst>
              </p:cNvPr>
              <p:cNvSpPr/>
              <p:nvPr/>
            </p:nvSpPr>
            <p:spPr>
              <a:xfrm rot="16200000">
                <a:off x="1770553" y="1646330"/>
                <a:ext cx="1098758" cy="1533360"/>
              </a:xfrm>
              <a:custGeom>
                <a:avLst/>
                <a:gdLst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68986 h 1502413"/>
                  <a:gd name="connsiteX1" fmla="*/ 202896 w 1182033"/>
                  <a:gd name="connsiteY1" fmla="*/ 35559 h 1502413"/>
                  <a:gd name="connsiteX2" fmla="*/ 979137 w 1182033"/>
                  <a:gd name="connsiteY2" fmla="*/ 35559 h 1502413"/>
                  <a:gd name="connsiteX3" fmla="*/ 1182033 w 1182033"/>
                  <a:gd name="connsiteY3" fmla="*/ 768986 h 1502413"/>
                  <a:gd name="connsiteX4" fmla="*/ 979137 w 1182033"/>
                  <a:gd name="connsiteY4" fmla="*/ 1502413 h 1502413"/>
                  <a:gd name="connsiteX5" fmla="*/ 202896 w 1182033"/>
                  <a:gd name="connsiteY5" fmla="*/ 1502413 h 1502413"/>
                  <a:gd name="connsiteX6" fmla="*/ 0 w 1182033"/>
                  <a:gd name="connsiteY6" fmla="*/ 768986 h 1502413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56364"/>
                  <a:gd name="connsiteX1" fmla="*/ 202896 w 1182033"/>
                  <a:gd name="connsiteY1" fmla="*/ 53102 h 1556364"/>
                  <a:gd name="connsiteX2" fmla="*/ 979137 w 1182033"/>
                  <a:gd name="connsiteY2" fmla="*/ 53102 h 1556364"/>
                  <a:gd name="connsiteX3" fmla="*/ 1182033 w 1182033"/>
                  <a:gd name="connsiteY3" fmla="*/ 786529 h 1556364"/>
                  <a:gd name="connsiteX4" fmla="*/ 979137 w 1182033"/>
                  <a:gd name="connsiteY4" fmla="*/ 1519956 h 1556364"/>
                  <a:gd name="connsiteX5" fmla="*/ 202896 w 1182033"/>
                  <a:gd name="connsiteY5" fmla="*/ 1519956 h 1556364"/>
                  <a:gd name="connsiteX6" fmla="*/ 0 w 1182033"/>
                  <a:gd name="connsiteY6" fmla="*/ 786529 h 1556364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1824 w 1183857"/>
                  <a:gd name="connsiteY0" fmla="*/ 786529 h 1577877"/>
                  <a:gd name="connsiteX1" fmla="*/ 204720 w 1183857"/>
                  <a:gd name="connsiteY1" fmla="*/ 53102 h 1577877"/>
                  <a:gd name="connsiteX2" fmla="*/ 980961 w 1183857"/>
                  <a:gd name="connsiteY2" fmla="*/ 53102 h 1577877"/>
                  <a:gd name="connsiteX3" fmla="*/ 1183857 w 1183857"/>
                  <a:gd name="connsiteY3" fmla="*/ 786529 h 1577877"/>
                  <a:gd name="connsiteX4" fmla="*/ 980961 w 1183857"/>
                  <a:gd name="connsiteY4" fmla="*/ 1519956 h 1577877"/>
                  <a:gd name="connsiteX5" fmla="*/ 204720 w 1183857"/>
                  <a:gd name="connsiteY5" fmla="*/ 1519956 h 1577877"/>
                  <a:gd name="connsiteX6" fmla="*/ 1824 w 1183857"/>
                  <a:gd name="connsiteY6" fmla="*/ 786529 h 1577877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0 w 1142683"/>
                  <a:gd name="connsiteY0" fmla="*/ 786530 h 1577877"/>
                  <a:gd name="connsiteX1" fmla="*/ 163546 w 1142683"/>
                  <a:gd name="connsiteY1" fmla="*/ 53102 h 1577877"/>
                  <a:gd name="connsiteX2" fmla="*/ 939787 w 1142683"/>
                  <a:gd name="connsiteY2" fmla="*/ 53102 h 1577877"/>
                  <a:gd name="connsiteX3" fmla="*/ 1142683 w 1142683"/>
                  <a:gd name="connsiteY3" fmla="*/ 786529 h 1577877"/>
                  <a:gd name="connsiteX4" fmla="*/ 939787 w 1142683"/>
                  <a:gd name="connsiteY4" fmla="*/ 1519956 h 1577877"/>
                  <a:gd name="connsiteX5" fmla="*/ 163546 w 1142683"/>
                  <a:gd name="connsiteY5" fmla="*/ 1519956 h 1577877"/>
                  <a:gd name="connsiteX6" fmla="*/ 0 w 1142683"/>
                  <a:gd name="connsiteY6" fmla="*/ 786530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4813" h="1577877">
                    <a:moveTo>
                      <a:pt x="0" y="802212"/>
                    </a:moveTo>
                    <a:cubicBezTo>
                      <a:pt x="2892" y="314279"/>
                      <a:pt x="99472" y="413789"/>
                      <a:pt x="155676" y="53102"/>
                    </a:cubicBezTo>
                    <a:cubicBezTo>
                      <a:pt x="393468" y="-7858"/>
                      <a:pt x="663645" y="-26906"/>
                      <a:pt x="931917" y="53102"/>
                    </a:cubicBezTo>
                    <a:cubicBezTo>
                      <a:pt x="972881" y="442361"/>
                      <a:pt x="1090041" y="500146"/>
                      <a:pt x="1134813" y="786529"/>
                    </a:cubicBezTo>
                    <a:cubicBezTo>
                      <a:pt x="1097663" y="1097683"/>
                      <a:pt x="955736" y="1126893"/>
                      <a:pt x="931917" y="1519956"/>
                    </a:cubicBezTo>
                    <a:cubicBezTo>
                      <a:pt x="570302" y="1601874"/>
                      <a:pt x="523010" y="1592349"/>
                      <a:pt x="155676" y="1519956"/>
                    </a:cubicBezTo>
                    <a:cubicBezTo>
                      <a:pt x="133768" y="1199286"/>
                      <a:pt x="5685" y="1310135"/>
                      <a:pt x="0" y="80221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102" name="Gruppo 101">
                <a:extLst>
                  <a:ext uri="{FF2B5EF4-FFF2-40B4-BE49-F238E27FC236}">
                    <a16:creationId xmlns:a16="http://schemas.microsoft.com/office/drawing/2014/main" id="{0832B03E-8B15-7077-F0AE-38ECDC567876}"/>
                  </a:ext>
                </a:extLst>
              </p:cNvPr>
              <p:cNvGrpSpPr/>
              <p:nvPr/>
            </p:nvGrpSpPr>
            <p:grpSpPr>
              <a:xfrm>
                <a:off x="1827580" y="1735995"/>
                <a:ext cx="984703" cy="1129404"/>
                <a:chOff x="1827580" y="1735995"/>
                <a:chExt cx="984703" cy="1129404"/>
              </a:xfrm>
            </p:grpSpPr>
            <p:sp>
              <p:nvSpPr>
                <p:cNvPr id="103" name="Pentagono 94">
                  <a:extLst>
                    <a:ext uri="{FF2B5EF4-FFF2-40B4-BE49-F238E27FC236}">
                      <a16:creationId xmlns:a16="http://schemas.microsoft.com/office/drawing/2014/main" id="{1053C492-6863-F8CD-6A9D-248CEEB0B805}"/>
                    </a:ext>
                  </a:extLst>
                </p:cNvPr>
                <p:cNvSpPr/>
                <p:nvPr/>
              </p:nvSpPr>
              <p:spPr>
                <a:xfrm>
                  <a:off x="1827580" y="1863630"/>
                  <a:ext cx="984703" cy="502514"/>
                </a:xfrm>
                <a:custGeom>
                  <a:avLst/>
                  <a:gdLst>
                    <a:gd name="connsiteX0" fmla="*/ 1 w 1050012"/>
                    <a:gd name="connsiteY0" fmla="*/ 206866 h 541583"/>
                    <a:gd name="connsiteX1" fmla="*/ 525006 w 1050012"/>
                    <a:gd name="connsiteY1" fmla="*/ 0 h 541583"/>
                    <a:gd name="connsiteX2" fmla="*/ 1050011 w 1050012"/>
                    <a:gd name="connsiteY2" fmla="*/ 206866 h 541583"/>
                    <a:gd name="connsiteX3" fmla="*/ 849477 w 1050012"/>
                    <a:gd name="connsiteY3" fmla="*/ 541582 h 541583"/>
                    <a:gd name="connsiteX4" fmla="*/ 200535 w 1050012"/>
                    <a:gd name="connsiteY4" fmla="*/ 541582 h 541583"/>
                    <a:gd name="connsiteX5" fmla="*/ 1 w 1050012"/>
                    <a:gd name="connsiteY5" fmla="*/ 206866 h 541583"/>
                    <a:gd name="connsiteX0" fmla="*/ 0 w 1050010"/>
                    <a:gd name="connsiteY0" fmla="*/ 95106 h 429822"/>
                    <a:gd name="connsiteX1" fmla="*/ 547865 w 1050010"/>
                    <a:gd name="connsiteY1" fmla="*/ 0 h 429822"/>
                    <a:gd name="connsiteX2" fmla="*/ 1050010 w 1050010"/>
                    <a:gd name="connsiteY2" fmla="*/ 95106 h 429822"/>
                    <a:gd name="connsiteX3" fmla="*/ 849476 w 1050010"/>
                    <a:gd name="connsiteY3" fmla="*/ 429822 h 429822"/>
                    <a:gd name="connsiteX4" fmla="*/ 200534 w 1050010"/>
                    <a:gd name="connsiteY4" fmla="*/ 429822 h 429822"/>
                    <a:gd name="connsiteX5" fmla="*/ 0 w 1050010"/>
                    <a:gd name="connsiteY5" fmla="*/ 95106 h 429822"/>
                    <a:gd name="connsiteX0" fmla="*/ 0 w 1050010"/>
                    <a:gd name="connsiteY0" fmla="*/ 163686 h 498402"/>
                    <a:gd name="connsiteX1" fmla="*/ 525005 w 1050010"/>
                    <a:gd name="connsiteY1" fmla="*/ 0 h 498402"/>
                    <a:gd name="connsiteX2" fmla="*/ 1050010 w 1050010"/>
                    <a:gd name="connsiteY2" fmla="*/ 163686 h 498402"/>
                    <a:gd name="connsiteX3" fmla="*/ 849476 w 1050010"/>
                    <a:gd name="connsiteY3" fmla="*/ 498402 h 498402"/>
                    <a:gd name="connsiteX4" fmla="*/ 200534 w 1050010"/>
                    <a:gd name="connsiteY4" fmla="*/ 498402 h 498402"/>
                    <a:gd name="connsiteX5" fmla="*/ 0 w 105001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9840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5014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75542"/>
                    <a:gd name="connsiteX1" fmla="*/ 525005 w 1019530"/>
                    <a:gd name="connsiteY1" fmla="*/ 0 h 475542"/>
                    <a:gd name="connsiteX2" fmla="*/ 1019530 w 1019530"/>
                    <a:gd name="connsiteY2" fmla="*/ 178926 h 475542"/>
                    <a:gd name="connsiteX3" fmla="*/ 849476 w 1019530"/>
                    <a:gd name="connsiteY3" fmla="*/ 450142 h 475542"/>
                    <a:gd name="connsiteX4" fmla="*/ 205614 w 1019530"/>
                    <a:gd name="connsiteY4" fmla="*/ 475542 h 475542"/>
                    <a:gd name="connsiteX5" fmla="*/ 0 w 1019530"/>
                    <a:gd name="connsiteY5" fmla="*/ 163686 h 475542"/>
                    <a:gd name="connsiteX0" fmla="*/ 0 w 1019530"/>
                    <a:gd name="connsiteY0" fmla="*/ 163686 h 480622"/>
                    <a:gd name="connsiteX1" fmla="*/ 525005 w 1019530"/>
                    <a:gd name="connsiteY1" fmla="*/ 0 h 480622"/>
                    <a:gd name="connsiteX2" fmla="*/ 1019530 w 1019530"/>
                    <a:gd name="connsiteY2" fmla="*/ 178926 h 480622"/>
                    <a:gd name="connsiteX3" fmla="*/ 811376 w 1019530"/>
                    <a:gd name="connsiteY3" fmla="*/ 480622 h 480622"/>
                    <a:gd name="connsiteX4" fmla="*/ 205614 w 1019530"/>
                    <a:gd name="connsiteY4" fmla="*/ 475542 h 480622"/>
                    <a:gd name="connsiteX5" fmla="*/ 0 w 1019530"/>
                    <a:gd name="connsiteY5" fmla="*/ 16368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38 w 973948"/>
                    <a:gd name="connsiteY0" fmla="*/ 184006 h 480622"/>
                    <a:gd name="connsiteX1" fmla="*/ 479423 w 973948"/>
                    <a:gd name="connsiteY1" fmla="*/ 0 h 480622"/>
                    <a:gd name="connsiteX2" fmla="*/ 973948 w 973948"/>
                    <a:gd name="connsiteY2" fmla="*/ 178926 h 480622"/>
                    <a:gd name="connsiteX3" fmla="*/ 765794 w 973948"/>
                    <a:gd name="connsiteY3" fmla="*/ 480622 h 480622"/>
                    <a:gd name="connsiteX4" fmla="*/ 160032 w 973948"/>
                    <a:gd name="connsiteY4" fmla="*/ 475542 h 480622"/>
                    <a:gd name="connsiteX5" fmla="*/ 138 w 973948"/>
                    <a:gd name="connsiteY5" fmla="*/ 184006 h 480622"/>
                    <a:gd name="connsiteX0" fmla="*/ 138 w 973948"/>
                    <a:gd name="connsiteY0" fmla="*/ 184006 h 497603"/>
                    <a:gd name="connsiteX1" fmla="*/ 479423 w 973948"/>
                    <a:gd name="connsiteY1" fmla="*/ 0 h 497603"/>
                    <a:gd name="connsiteX2" fmla="*/ 973948 w 973948"/>
                    <a:gd name="connsiteY2" fmla="*/ 178926 h 497603"/>
                    <a:gd name="connsiteX3" fmla="*/ 765794 w 973948"/>
                    <a:gd name="connsiteY3" fmla="*/ 480622 h 497603"/>
                    <a:gd name="connsiteX4" fmla="*/ 160032 w 973948"/>
                    <a:gd name="connsiteY4" fmla="*/ 475542 h 497603"/>
                    <a:gd name="connsiteX5" fmla="*/ 138 w 973948"/>
                    <a:gd name="connsiteY5" fmla="*/ 184006 h 497603"/>
                    <a:gd name="connsiteX0" fmla="*/ 252 w 974062"/>
                    <a:gd name="connsiteY0" fmla="*/ 184006 h 497603"/>
                    <a:gd name="connsiteX1" fmla="*/ 479537 w 974062"/>
                    <a:gd name="connsiteY1" fmla="*/ 0 h 497603"/>
                    <a:gd name="connsiteX2" fmla="*/ 974062 w 974062"/>
                    <a:gd name="connsiteY2" fmla="*/ 178926 h 497603"/>
                    <a:gd name="connsiteX3" fmla="*/ 765908 w 974062"/>
                    <a:gd name="connsiteY3" fmla="*/ 480622 h 497603"/>
                    <a:gd name="connsiteX4" fmla="*/ 160146 w 974062"/>
                    <a:gd name="connsiteY4" fmla="*/ 475542 h 497603"/>
                    <a:gd name="connsiteX5" fmla="*/ 252 w 974062"/>
                    <a:gd name="connsiteY5" fmla="*/ 184006 h 497603"/>
                    <a:gd name="connsiteX0" fmla="*/ 164 w 973974"/>
                    <a:gd name="connsiteY0" fmla="*/ 184006 h 497603"/>
                    <a:gd name="connsiteX1" fmla="*/ 479449 w 973974"/>
                    <a:gd name="connsiteY1" fmla="*/ 0 h 497603"/>
                    <a:gd name="connsiteX2" fmla="*/ 973974 w 973974"/>
                    <a:gd name="connsiteY2" fmla="*/ 178926 h 497603"/>
                    <a:gd name="connsiteX3" fmla="*/ 765820 w 973974"/>
                    <a:gd name="connsiteY3" fmla="*/ 480622 h 497603"/>
                    <a:gd name="connsiteX4" fmla="*/ 160058 w 973974"/>
                    <a:gd name="connsiteY4" fmla="*/ 475542 h 497603"/>
                    <a:gd name="connsiteX5" fmla="*/ 164 w 973974"/>
                    <a:gd name="connsiteY5" fmla="*/ 184006 h 497603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2514"/>
                    <a:gd name="connsiteX1" fmla="*/ 479449 w 973974"/>
                    <a:gd name="connsiteY1" fmla="*/ 0 h 502514"/>
                    <a:gd name="connsiteX2" fmla="*/ 973974 w 973974"/>
                    <a:gd name="connsiteY2" fmla="*/ 178926 h 502514"/>
                    <a:gd name="connsiteX3" fmla="*/ 765820 w 973974"/>
                    <a:gd name="connsiteY3" fmla="*/ 480622 h 502514"/>
                    <a:gd name="connsiteX4" fmla="*/ 160058 w 973974"/>
                    <a:gd name="connsiteY4" fmla="*/ 475542 h 502514"/>
                    <a:gd name="connsiteX5" fmla="*/ 164 w 973974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16 h 502524"/>
                    <a:gd name="connsiteX1" fmla="*/ 479449 w 984703"/>
                    <a:gd name="connsiteY1" fmla="*/ 10 h 502524"/>
                    <a:gd name="connsiteX2" fmla="*/ 973974 w 984703"/>
                    <a:gd name="connsiteY2" fmla="*/ 178936 h 502524"/>
                    <a:gd name="connsiteX3" fmla="*/ 765820 w 984703"/>
                    <a:gd name="connsiteY3" fmla="*/ 480632 h 502524"/>
                    <a:gd name="connsiteX4" fmla="*/ 160058 w 984703"/>
                    <a:gd name="connsiteY4" fmla="*/ 475552 h 502524"/>
                    <a:gd name="connsiteX5" fmla="*/ 164 w 984703"/>
                    <a:gd name="connsiteY5" fmla="*/ 184016 h 50252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921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84703" h="502514">
                      <a:moveTo>
                        <a:pt x="164" y="184006"/>
                      </a:moveTo>
                      <a:cubicBezTo>
                        <a:pt x="20226" y="127751"/>
                        <a:pt x="301907" y="10535"/>
                        <a:pt x="492149" y="0"/>
                      </a:cubicBezTo>
                      <a:cubicBezTo>
                        <a:pt x="776371" y="8842"/>
                        <a:pt x="951372" y="124364"/>
                        <a:pt x="973974" y="178926"/>
                      </a:cubicBezTo>
                      <a:cubicBezTo>
                        <a:pt x="990949" y="210911"/>
                        <a:pt x="1020625" y="441017"/>
                        <a:pt x="765820" y="480622"/>
                      </a:cubicBezTo>
                      <a:cubicBezTo>
                        <a:pt x="698519" y="496709"/>
                        <a:pt x="306099" y="522955"/>
                        <a:pt x="160058" y="475542"/>
                      </a:cubicBezTo>
                      <a:cubicBezTo>
                        <a:pt x="111840" y="457103"/>
                        <a:pt x="-4958" y="469145"/>
                        <a:pt x="164" y="184006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104" name="Gruppo 103">
                  <a:extLst>
                    <a:ext uri="{FF2B5EF4-FFF2-40B4-BE49-F238E27FC236}">
                      <a16:creationId xmlns:a16="http://schemas.microsoft.com/office/drawing/2014/main" id="{88ABE3FB-6705-ACCD-FA05-AB771B8AF322}"/>
                    </a:ext>
                  </a:extLst>
                </p:cNvPr>
                <p:cNvGrpSpPr/>
                <p:nvPr/>
              </p:nvGrpSpPr>
              <p:grpSpPr>
                <a:xfrm>
                  <a:off x="1933690" y="2420226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110" name="Ovale 109">
                    <a:extLst>
                      <a:ext uri="{FF2B5EF4-FFF2-40B4-BE49-F238E27FC236}">
                        <a16:creationId xmlns:a16="http://schemas.microsoft.com/office/drawing/2014/main" id="{ED65B177-2EA8-7586-F8E2-BEF372ADB3FC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11" name="Ovale 110">
                    <a:extLst>
                      <a:ext uri="{FF2B5EF4-FFF2-40B4-BE49-F238E27FC236}">
                        <a16:creationId xmlns:a16="http://schemas.microsoft.com/office/drawing/2014/main" id="{48FC1FB7-4182-7056-24F0-A80911D1260B}"/>
                      </a:ext>
                    </a:extLst>
                  </p:cNvPr>
                  <p:cNvSpPr/>
                  <p:nvPr/>
                </p:nvSpPr>
                <p:spPr>
                  <a:xfrm>
                    <a:off x="3701366" y="1634951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105" name="Trapezio 104">
                  <a:extLst>
                    <a:ext uri="{FF2B5EF4-FFF2-40B4-BE49-F238E27FC236}">
                      <a16:creationId xmlns:a16="http://schemas.microsoft.com/office/drawing/2014/main" id="{A09C8D5C-DA99-11B1-849C-4ED7CE4A6CD6}"/>
                    </a:ext>
                  </a:extLst>
                </p:cNvPr>
                <p:cNvSpPr/>
                <p:nvPr/>
              </p:nvSpPr>
              <p:spPr>
                <a:xfrm rot="10800000">
                  <a:off x="2282428" y="2812059"/>
                  <a:ext cx="68580" cy="53340"/>
                </a:xfrm>
                <a:prstGeom prst="trapezoid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06" name="Arco 105">
                  <a:extLst>
                    <a:ext uri="{FF2B5EF4-FFF2-40B4-BE49-F238E27FC236}">
                      <a16:creationId xmlns:a16="http://schemas.microsoft.com/office/drawing/2014/main" id="{F35A4E83-FCA2-373C-85EE-238D9CD7DCBD}"/>
                    </a:ext>
                  </a:extLst>
                </p:cNvPr>
                <p:cNvSpPr/>
                <p:nvPr/>
              </p:nvSpPr>
              <p:spPr>
                <a:xfrm rot="5665335">
                  <a:off x="2166812" y="1683605"/>
                  <a:ext cx="255270" cy="360049"/>
                </a:xfrm>
                <a:prstGeom prst="arc">
                  <a:avLst>
                    <a:gd name="adj1" fmla="val 16200000"/>
                    <a:gd name="adj2" fmla="val 5035040"/>
                  </a:avLst>
                </a:prstGeom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107" name="Gruppo 106">
                  <a:extLst>
                    <a:ext uri="{FF2B5EF4-FFF2-40B4-BE49-F238E27FC236}">
                      <a16:creationId xmlns:a16="http://schemas.microsoft.com/office/drawing/2014/main" id="{C2263B9F-5FD7-43B5-C85F-65A99C9A48FF}"/>
                    </a:ext>
                  </a:extLst>
                </p:cNvPr>
                <p:cNvGrpSpPr/>
                <p:nvPr/>
              </p:nvGrpSpPr>
              <p:grpSpPr>
                <a:xfrm>
                  <a:off x="2498606" y="2420225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108" name="Ovale 107">
                    <a:extLst>
                      <a:ext uri="{FF2B5EF4-FFF2-40B4-BE49-F238E27FC236}">
                        <a16:creationId xmlns:a16="http://schemas.microsoft.com/office/drawing/2014/main" id="{98F22BF4-A28B-3DC8-D509-ED476981C83B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09" name="Ovale 108">
                    <a:extLst>
                      <a:ext uri="{FF2B5EF4-FFF2-40B4-BE49-F238E27FC236}">
                        <a16:creationId xmlns:a16="http://schemas.microsoft.com/office/drawing/2014/main" id="{7CABFD16-2E9F-54AC-F29D-F77151C1AC8E}"/>
                      </a:ext>
                    </a:extLst>
                  </p:cNvPr>
                  <p:cNvSpPr/>
                  <p:nvPr/>
                </p:nvSpPr>
                <p:spPr>
                  <a:xfrm>
                    <a:off x="3688944" y="1634952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</p:grpSp>
        <p:grpSp>
          <p:nvGrpSpPr>
            <p:cNvPr id="86" name="Gruppo 85">
              <a:extLst>
                <a:ext uri="{FF2B5EF4-FFF2-40B4-BE49-F238E27FC236}">
                  <a16:creationId xmlns:a16="http://schemas.microsoft.com/office/drawing/2014/main" id="{E029ACAB-E041-3415-5A45-A464BC637750}"/>
                </a:ext>
              </a:extLst>
            </p:cNvPr>
            <p:cNvGrpSpPr/>
            <p:nvPr/>
          </p:nvGrpSpPr>
          <p:grpSpPr>
            <a:xfrm rot="197782">
              <a:off x="6950558" y="1306361"/>
              <a:ext cx="800123" cy="3180373"/>
              <a:chOff x="6892594" y="1663883"/>
              <a:chExt cx="768685" cy="3088539"/>
            </a:xfrm>
          </p:grpSpPr>
          <p:grpSp>
            <p:nvGrpSpPr>
              <p:cNvPr id="90" name="Gruppo 89">
                <a:extLst>
                  <a:ext uri="{FF2B5EF4-FFF2-40B4-BE49-F238E27FC236}">
                    <a16:creationId xmlns:a16="http://schemas.microsoft.com/office/drawing/2014/main" id="{4A8A4FF1-C49C-D575-A77D-AD4A3F624FC3}"/>
                  </a:ext>
                </a:extLst>
              </p:cNvPr>
              <p:cNvGrpSpPr/>
              <p:nvPr/>
            </p:nvGrpSpPr>
            <p:grpSpPr>
              <a:xfrm>
                <a:off x="7148438" y="4062509"/>
                <a:ext cx="480981" cy="689913"/>
                <a:chOff x="7148438" y="4062509"/>
                <a:chExt cx="480981" cy="689913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97" name="Trapezio 85">
                  <a:extLst>
                    <a:ext uri="{FF2B5EF4-FFF2-40B4-BE49-F238E27FC236}">
                      <a16:creationId xmlns:a16="http://schemas.microsoft.com/office/drawing/2014/main" id="{6B60435D-4521-FC14-7DF0-7206369CC343}"/>
                    </a:ext>
                  </a:extLst>
                </p:cNvPr>
                <p:cNvSpPr/>
                <p:nvPr/>
              </p:nvSpPr>
              <p:spPr>
                <a:xfrm rot="9203511" flipH="1">
                  <a:off x="7358858" y="4062509"/>
                  <a:ext cx="270561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8" name="Trapezio 85">
                  <a:extLst>
                    <a:ext uri="{FF2B5EF4-FFF2-40B4-BE49-F238E27FC236}">
                      <a16:creationId xmlns:a16="http://schemas.microsoft.com/office/drawing/2014/main" id="{A52835A3-E704-DAE5-8CEB-D27305F4C7B6}"/>
                    </a:ext>
                  </a:extLst>
                </p:cNvPr>
                <p:cNvSpPr/>
                <p:nvPr/>
              </p:nvSpPr>
              <p:spPr>
                <a:xfrm rot="8837061">
                  <a:off x="7148438" y="4262342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9" name="Trapezio 85">
                  <a:extLst>
                    <a:ext uri="{FF2B5EF4-FFF2-40B4-BE49-F238E27FC236}">
                      <a16:creationId xmlns:a16="http://schemas.microsoft.com/office/drawing/2014/main" id="{1450BCB5-BB82-C4A8-BCD9-6F4DE400AC90}"/>
                    </a:ext>
                  </a:extLst>
                </p:cNvPr>
                <p:cNvSpPr/>
                <p:nvPr/>
              </p:nvSpPr>
              <p:spPr>
                <a:xfrm rot="9531634">
                  <a:off x="7190797" y="4132743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00" name="Trapezio 85">
                  <a:extLst>
                    <a:ext uri="{FF2B5EF4-FFF2-40B4-BE49-F238E27FC236}">
                      <a16:creationId xmlns:a16="http://schemas.microsoft.com/office/drawing/2014/main" id="{71F19310-DA17-0242-4937-839A4E3B3178}"/>
                    </a:ext>
                  </a:extLst>
                </p:cNvPr>
                <p:cNvSpPr/>
                <p:nvPr/>
              </p:nvSpPr>
              <p:spPr>
                <a:xfrm rot="10220758">
                  <a:off x="7289894" y="4100496"/>
                  <a:ext cx="277717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91" name="Gruppo 90">
                <a:extLst>
                  <a:ext uri="{FF2B5EF4-FFF2-40B4-BE49-F238E27FC236}">
                    <a16:creationId xmlns:a16="http://schemas.microsoft.com/office/drawing/2014/main" id="{3612FE2C-84BD-0DE6-C497-F2539F41E7F7}"/>
                  </a:ext>
                </a:extLst>
              </p:cNvPr>
              <p:cNvGrpSpPr/>
              <p:nvPr/>
            </p:nvGrpSpPr>
            <p:grpSpPr>
              <a:xfrm>
                <a:off x="6892594" y="1663883"/>
                <a:ext cx="768685" cy="2757181"/>
                <a:chOff x="6892594" y="1663883"/>
                <a:chExt cx="768685" cy="2757181"/>
              </a:xfrm>
            </p:grpSpPr>
            <p:grpSp>
              <p:nvGrpSpPr>
                <p:cNvPr id="92" name="Gruppo 91">
                  <a:extLst>
                    <a:ext uri="{FF2B5EF4-FFF2-40B4-BE49-F238E27FC236}">
                      <a16:creationId xmlns:a16="http://schemas.microsoft.com/office/drawing/2014/main" id="{9738204E-5BD5-05C6-DE93-FD426815EC0F}"/>
                    </a:ext>
                  </a:extLst>
                </p:cNvPr>
                <p:cNvGrpSpPr/>
                <p:nvPr/>
              </p:nvGrpSpPr>
              <p:grpSpPr>
                <a:xfrm>
                  <a:off x="6892594" y="2810465"/>
                  <a:ext cx="695910" cy="1610599"/>
                  <a:chOff x="6892594" y="2810465"/>
                  <a:chExt cx="695910" cy="1610599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94" name="Trapezio 37">
                    <a:extLst>
                      <a:ext uri="{FF2B5EF4-FFF2-40B4-BE49-F238E27FC236}">
                        <a16:creationId xmlns:a16="http://schemas.microsoft.com/office/drawing/2014/main" id="{4221C497-1CFB-E566-2D44-C5BA802FB02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959545" y="2812059"/>
                    <a:ext cx="628959" cy="703583"/>
                  </a:xfrm>
                  <a:custGeom>
                    <a:avLst/>
                    <a:gdLst>
                      <a:gd name="connsiteX0" fmla="*/ 0 w 653937"/>
                      <a:gd name="connsiteY0" fmla="*/ 658283 h 658283"/>
                      <a:gd name="connsiteX1" fmla="*/ 110496 w 653937"/>
                      <a:gd name="connsiteY1" fmla="*/ 0 h 658283"/>
                      <a:gd name="connsiteX2" fmla="*/ 543441 w 653937"/>
                      <a:gd name="connsiteY2" fmla="*/ 0 h 658283"/>
                      <a:gd name="connsiteX3" fmla="*/ 653937 w 653937"/>
                      <a:gd name="connsiteY3" fmla="*/ 658283 h 658283"/>
                      <a:gd name="connsiteX4" fmla="*/ 0 w 653937"/>
                      <a:gd name="connsiteY4" fmla="*/ 658283 h 658283"/>
                      <a:gd name="connsiteX0" fmla="*/ 36933 w 690870"/>
                      <a:gd name="connsiteY0" fmla="*/ 658283 h 658734"/>
                      <a:gd name="connsiteX1" fmla="*/ 147429 w 690870"/>
                      <a:gd name="connsiteY1" fmla="*/ 0 h 658734"/>
                      <a:gd name="connsiteX2" fmla="*/ 580374 w 690870"/>
                      <a:gd name="connsiteY2" fmla="*/ 0 h 658734"/>
                      <a:gd name="connsiteX3" fmla="*/ 690870 w 690870"/>
                      <a:gd name="connsiteY3" fmla="*/ 658283 h 658734"/>
                      <a:gd name="connsiteX4" fmla="*/ 36933 w 690870"/>
                      <a:gd name="connsiteY4" fmla="*/ 658283 h 658734"/>
                      <a:gd name="connsiteX0" fmla="*/ 36933 w 690870"/>
                      <a:gd name="connsiteY0" fmla="*/ 658283 h 719243"/>
                      <a:gd name="connsiteX1" fmla="*/ 147429 w 690870"/>
                      <a:gd name="connsiteY1" fmla="*/ 0 h 719243"/>
                      <a:gd name="connsiteX2" fmla="*/ 580374 w 690870"/>
                      <a:gd name="connsiteY2" fmla="*/ 0 h 719243"/>
                      <a:gd name="connsiteX3" fmla="*/ 690870 w 690870"/>
                      <a:gd name="connsiteY3" fmla="*/ 658283 h 719243"/>
                      <a:gd name="connsiteX4" fmla="*/ 36933 w 690870"/>
                      <a:gd name="connsiteY4" fmla="*/ 658283 h 719243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48676 w 702980"/>
                      <a:gd name="connsiteY0" fmla="*/ 752153 h 866737"/>
                      <a:gd name="connsiteX1" fmla="*/ 91620 w 702980"/>
                      <a:gd name="connsiteY1" fmla="*/ 0 h 866737"/>
                      <a:gd name="connsiteX2" fmla="*/ 592117 w 702980"/>
                      <a:gd name="connsiteY2" fmla="*/ 93870 h 866737"/>
                      <a:gd name="connsiteX3" fmla="*/ 702613 w 702980"/>
                      <a:gd name="connsiteY3" fmla="*/ 752153 h 866737"/>
                      <a:gd name="connsiteX4" fmla="*/ 48676 w 702980"/>
                      <a:gd name="connsiteY4" fmla="*/ 752153 h 866737"/>
                      <a:gd name="connsiteX0" fmla="*/ 42672 w 696976"/>
                      <a:gd name="connsiteY0" fmla="*/ 752153 h 866737"/>
                      <a:gd name="connsiteX1" fmla="*/ 85616 w 696976"/>
                      <a:gd name="connsiteY1" fmla="*/ 0 h 866737"/>
                      <a:gd name="connsiteX2" fmla="*/ 586113 w 696976"/>
                      <a:gd name="connsiteY2" fmla="*/ 93870 h 866737"/>
                      <a:gd name="connsiteX3" fmla="*/ 696609 w 696976"/>
                      <a:gd name="connsiteY3" fmla="*/ 752153 h 866737"/>
                      <a:gd name="connsiteX4" fmla="*/ 42672 w 696976"/>
                      <a:gd name="connsiteY4" fmla="*/ 752153 h 866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6976" h="866737">
                        <a:moveTo>
                          <a:pt x="42672" y="752153"/>
                        </a:moveTo>
                        <a:cubicBezTo>
                          <a:pt x="-72896" y="768945"/>
                          <a:pt x="82560" y="228815"/>
                          <a:pt x="85616" y="0"/>
                        </a:cubicBezTo>
                        <a:lnTo>
                          <a:pt x="586113" y="93870"/>
                        </a:lnTo>
                        <a:cubicBezTo>
                          <a:pt x="622945" y="313298"/>
                          <a:pt x="629297" y="464145"/>
                          <a:pt x="696609" y="752153"/>
                        </a:cubicBezTo>
                        <a:cubicBezTo>
                          <a:pt x="714850" y="919793"/>
                          <a:pt x="47291" y="889313"/>
                          <a:pt x="42672" y="752153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95" name="Ovale 94">
                    <a:extLst>
                      <a:ext uri="{FF2B5EF4-FFF2-40B4-BE49-F238E27FC236}">
                        <a16:creationId xmlns:a16="http://schemas.microsoft.com/office/drawing/2014/main" id="{45D3C059-073A-5BE3-9032-BA4C0DB2B4D2}"/>
                      </a:ext>
                    </a:extLst>
                  </p:cNvPr>
                  <p:cNvSpPr/>
                  <p:nvPr/>
                </p:nvSpPr>
                <p:spPr>
                  <a:xfrm rot="1724939">
                    <a:off x="7093645" y="2810465"/>
                    <a:ext cx="419100" cy="313692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96" name="Trapezio 38">
                    <a:extLst>
                      <a:ext uri="{FF2B5EF4-FFF2-40B4-BE49-F238E27FC236}">
                        <a16:creationId xmlns:a16="http://schemas.microsoft.com/office/drawing/2014/main" id="{F14382A2-B20E-E9B0-07CF-21C1B79878E5}"/>
                      </a:ext>
                    </a:extLst>
                  </p:cNvPr>
                  <p:cNvSpPr/>
                  <p:nvPr/>
                </p:nvSpPr>
                <p:spPr>
                  <a:xfrm>
                    <a:off x="6892594" y="3448289"/>
                    <a:ext cx="667115" cy="972775"/>
                  </a:xfrm>
                  <a:custGeom>
                    <a:avLst/>
                    <a:gdLst>
                      <a:gd name="connsiteX0" fmla="*/ 0 w 923840"/>
                      <a:gd name="connsiteY0" fmla="*/ 1003255 h 1003255"/>
                      <a:gd name="connsiteX1" fmla="*/ 192861 w 923840"/>
                      <a:gd name="connsiteY1" fmla="*/ 0 h 1003255"/>
                      <a:gd name="connsiteX2" fmla="*/ 730979 w 923840"/>
                      <a:gd name="connsiteY2" fmla="*/ 0 h 1003255"/>
                      <a:gd name="connsiteX3" fmla="*/ 923840 w 923840"/>
                      <a:gd name="connsiteY3" fmla="*/ 1003255 h 1003255"/>
                      <a:gd name="connsiteX4" fmla="*/ 0 w 923840"/>
                      <a:gd name="connsiteY4" fmla="*/ 1003255 h 1003255"/>
                      <a:gd name="connsiteX0" fmla="*/ 0 w 931460"/>
                      <a:gd name="connsiteY0" fmla="*/ 988015 h 1003255"/>
                      <a:gd name="connsiteX1" fmla="*/ 200481 w 931460"/>
                      <a:gd name="connsiteY1" fmla="*/ 0 h 1003255"/>
                      <a:gd name="connsiteX2" fmla="*/ 738599 w 931460"/>
                      <a:gd name="connsiteY2" fmla="*/ 0 h 1003255"/>
                      <a:gd name="connsiteX3" fmla="*/ 931460 w 931460"/>
                      <a:gd name="connsiteY3" fmla="*/ 1003255 h 1003255"/>
                      <a:gd name="connsiteX4" fmla="*/ 0 w 931460"/>
                      <a:gd name="connsiteY4" fmla="*/ 988015 h 1003255"/>
                      <a:gd name="connsiteX0" fmla="*/ 0 w 977180"/>
                      <a:gd name="connsiteY0" fmla="*/ 1010875 h 1010875"/>
                      <a:gd name="connsiteX1" fmla="*/ 246201 w 977180"/>
                      <a:gd name="connsiteY1" fmla="*/ 0 h 1010875"/>
                      <a:gd name="connsiteX2" fmla="*/ 784319 w 977180"/>
                      <a:gd name="connsiteY2" fmla="*/ 0 h 1010875"/>
                      <a:gd name="connsiteX3" fmla="*/ 977180 w 977180"/>
                      <a:gd name="connsiteY3" fmla="*/ 1003255 h 1010875"/>
                      <a:gd name="connsiteX4" fmla="*/ 0 w 97718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25203"/>
                      <a:gd name="connsiteX1" fmla="*/ 246201 w 832400"/>
                      <a:gd name="connsiteY1" fmla="*/ 0 h 1025203"/>
                      <a:gd name="connsiteX2" fmla="*/ 784319 w 832400"/>
                      <a:gd name="connsiteY2" fmla="*/ 0 h 1025203"/>
                      <a:gd name="connsiteX3" fmla="*/ 832400 w 832400"/>
                      <a:gd name="connsiteY3" fmla="*/ 645115 h 1025203"/>
                      <a:gd name="connsiteX4" fmla="*/ 0 w 832400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55425"/>
                      <a:gd name="connsiteY0" fmla="*/ 1010875 h 1025203"/>
                      <a:gd name="connsiteX1" fmla="*/ 251306 w 855425"/>
                      <a:gd name="connsiteY1" fmla="*/ 0 h 1025203"/>
                      <a:gd name="connsiteX2" fmla="*/ 789424 w 855425"/>
                      <a:gd name="connsiteY2" fmla="*/ 0 h 1025203"/>
                      <a:gd name="connsiteX3" fmla="*/ 837505 w 855425"/>
                      <a:gd name="connsiteY3" fmla="*/ 645115 h 1025203"/>
                      <a:gd name="connsiteX4" fmla="*/ 5105 w 855425"/>
                      <a:gd name="connsiteY4" fmla="*/ 1010875 h 1025203"/>
                      <a:gd name="connsiteX0" fmla="*/ 6115 w 856435"/>
                      <a:gd name="connsiteY0" fmla="*/ 1070351 h 1084679"/>
                      <a:gd name="connsiteX1" fmla="*/ 213186 w 856435"/>
                      <a:gd name="connsiteY1" fmla="*/ 0 h 1084679"/>
                      <a:gd name="connsiteX2" fmla="*/ 790434 w 856435"/>
                      <a:gd name="connsiteY2" fmla="*/ 59476 h 1084679"/>
                      <a:gd name="connsiteX3" fmla="*/ 838515 w 856435"/>
                      <a:gd name="connsiteY3" fmla="*/ 704591 h 1084679"/>
                      <a:gd name="connsiteX4" fmla="*/ 6115 w 856435"/>
                      <a:gd name="connsiteY4" fmla="*/ 1070351 h 1084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6435" h="1084679">
                        <a:moveTo>
                          <a:pt x="6115" y="1070351"/>
                        </a:moveTo>
                        <a:cubicBezTo>
                          <a:pt x="-33738" y="771493"/>
                          <a:pt x="131119" y="336958"/>
                          <a:pt x="213186" y="0"/>
                        </a:cubicBezTo>
                        <a:lnTo>
                          <a:pt x="790434" y="59476"/>
                        </a:lnTo>
                        <a:cubicBezTo>
                          <a:pt x="722641" y="152594"/>
                          <a:pt x="913928" y="481933"/>
                          <a:pt x="838515" y="704591"/>
                        </a:cubicBezTo>
                        <a:cubicBezTo>
                          <a:pt x="629628" y="651251"/>
                          <a:pt x="542662" y="1177031"/>
                          <a:pt x="6115" y="1070351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93" name="Ovale 161">
                  <a:extLst>
                    <a:ext uri="{FF2B5EF4-FFF2-40B4-BE49-F238E27FC236}">
                      <a16:creationId xmlns:a16="http://schemas.microsoft.com/office/drawing/2014/main" id="{BC9F27DA-FD63-DA3C-BD93-FAD5D978E664}"/>
                    </a:ext>
                  </a:extLst>
                </p:cNvPr>
                <p:cNvSpPr/>
                <p:nvPr/>
              </p:nvSpPr>
              <p:spPr>
                <a:xfrm rot="419334">
                  <a:off x="7119249" y="1663883"/>
                  <a:ext cx="542030" cy="1442906"/>
                </a:xfrm>
                <a:custGeom>
                  <a:avLst/>
                  <a:gdLst>
                    <a:gd name="connsiteX0" fmla="*/ 0 w 542029"/>
                    <a:gd name="connsiteY0" fmla="*/ 825624 h 1651248"/>
                    <a:gd name="connsiteX1" fmla="*/ 271015 w 542029"/>
                    <a:gd name="connsiteY1" fmla="*/ 0 h 1651248"/>
                    <a:gd name="connsiteX2" fmla="*/ 542030 w 542029"/>
                    <a:gd name="connsiteY2" fmla="*/ 825624 h 1651248"/>
                    <a:gd name="connsiteX3" fmla="*/ 271015 w 542029"/>
                    <a:gd name="connsiteY3" fmla="*/ 1651248 h 1651248"/>
                    <a:gd name="connsiteX4" fmla="*/ 0 w 542029"/>
                    <a:gd name="connsiteY4" fmla="*/ 825624 h 1651248"/>
                    <a:gd name="connsiteX0" fmla="*/ 0 w 542030"/>
                    <a:gd name="connsiteY0" fmla="*/ 617282 h 1442906"/>
                    <a:gd name="connsiteX1" fmla="*/ 269897 w 542030"/>
                    <a:gd name="connsiteY1" fmla="*/ 0 h 1442906"/>
                    <a:gd name="connsiteX2" fmla="*/ 542030 w 542030"/>
                    <a:gd name="connsiteY2" fmla="*/ 617282 h 1442906"/>
                    <a:gd name="connsiteX3" fmla="*/ 271015 w 542030"/>
                    <a:gd name="connsiteY3" fmla="*/ 1442906 h 1442906"/>
                    <a:gd name="connsiteX4" fmla="*/ 0 w 542030"/>
                    <a:gd name="connsiteY4" fmla="*/ 617282 h 1442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2030" h="1442906">
                      <a:moveTo>
                        <a:pt x="0" y="617282"/>
                      </a:moveTo>
                      <a:cubicBezTo>
                        <a:pt x="-186" y="376798"/>
                        <a:pt x="120220" y="0"/>
                        <a:pt x="269897" y="0"/>
                      </a:cubicBezTo>
                      <a:cubicBezTo>
                        <a:pt x="419574" y="0"/>
                        <a:pt x="542030" y="161302"/>
                        <a:pt x="542030" y="617282"/>
                      </a:cubicBezTo>
                      <a:cubicBezTo>
                        <a:pt x="542030" y="1073262"/>
                        <a:pt x="420692" y="1442906"/>
                        <a:pt x="271015" y="1442906"/>
                      </a:cubicBezTo>
                      <a:cubicBezTo>
                        <a:pt x="121338" y="1442906"/>
                        <a:pt x="186" y="857766"/>
                        <a:pt x="0" y="617282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grpSp>
          <p:nvGrpSpPr>
            <p:cNvPr id="87" name="Gruppo 86">
              <a:extLst>
                <a:ext uri="{FF2B5EF4-FFF2-40B4-BE49-F238E27FC236}">
                  <a16:creationId xmlns:a16="http://schemas.microsoft.com/office/drawing/2014/main" id="{20A0ABF8-DC43-38E8-BA7A-ADB84681670F}"/>
                </a:ext>
              </a:extLst>
            </p:cNvPr>
            <p:cNvGrpSpPr/>
            <p:nvPr/>
          </p:nvGrpSpPr>
          <p:grpSpPr>
            <a:xfrm>
              <a:off x="7278002" y="1078790"/>
              <a:ext cx="1024975" cy="956336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88" name="Ritardo 87">
                <a:extLst>
                  <a:ext uri="{FF2B5EF4-FFF2-40B4-BE49-F238E27FC236}">
                    <a16:creationId xmlns:a16="http://schemas.microsoft.com/office/drawing/2014/main" id="{98F1CB0E-3754-AAC0-C515-7136CF16B198}"/>
                  </a:ext>
                </a:extLst>
              </p:cNvPr>
              <p:cNvSpPr/>
              <p:nvPr/>
            </p:nvSpPr>
            <p:spPr>
              <a:xfrm rot="5197850">
                <a:off x="7374466" y="1439654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9" name="Cerchio parziale 88">
                <a:extLst>
                  <a:ext uri="{FF2B5EF4-FFF2-40B4-BE49-F238E27FC236}">
                    <a16:creationId xmlns:a16="http://schemas.microsoft.com/office/drawing/2014/main" id="{0558399D-5352-3DB8-A141-726488FDFE34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1143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68A6B-E42C-67BE-86CB-C05CE1B6D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rapezio 74">
            <a:extLst>
              <a:ext uri="{FF2B5EF4-FFF2-40B4-BE49-F238E27FC236}">
                <a16:creationId xmlns:a16="http://schemas.microsoft.com/office/drawing/2014/main" id="{CE8C04EE-0EAA-DEAD-DE0C-B27A3DB12380}"/>
              </a:ext>
            </a:extLst>
          </p:cNvPr>
          <p:cNvSpPr/>
          <p:nvPr/>
        </p:nvSpPr>
        <p:spPr>
          <a:xfrm>
            <a:off x="10107975" y="6579020"/>
            <a:ext cx="2271252" cy="245268"/>
          </a:xfrm>
          <a:prstGeom prst="trapezoid">
            <a:avLst>
              <a:gd name="adj" fmla="val 126144"/>
            </a:avLst>
          </a:prstGeom>
          <a:solidFill>
            <a:srgbClr val="0262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Elemento grafico 7" descr="Pezzi del puzzle contorno">
            <a:extLst>
              <a:ext uri="{FF2B5EF4-FFF2-40B4-BE49-F238E27FC236}">
                <a16:creationId xmlns:a16="http://schemas.microsoft.com/office/drawing/2014/main" id="{78EB8BAB-48B8-7ACE-A723-C6187BC22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D63C77C-DDFE-BFF6-43C0-20BFC0974E25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THE CONTEXT</a:t>
            </a:r>
          </a:p>
        </p:txBody>
      </p: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E6E5703B-7D9D-3B47-20DA-EB96C089367C}"/>
              </a:ext>
            </a:extLst>
          </p:cNvPr>
          <p:cNvGrpSpPr/>
          <p:nvPr/>
        </p:nvGrpSpPr>
        <p:grpSpPr>
          <a:xfrm rot="21392073">
            <a:off x="12492937" y="4164968"/>
            <a:ext cx="1543919" cy="2648791"/>
            <a:chOff x="6951899" y="179224"/>
            <a:chExt cx="3790255" cy="6485978"/>
          </a:xfrm>
        </p:grpSpPr>
        <p:sp>
          <p:nvSpPr>
            <p:cNvPr id="2" name="Rettangolo 1">
              <a:extLst>
                <a:ext uri="{FF2B5EF4-FFF2-40B4-BE49-F238E27FC236}">
                  <a16:creationId xmlns:a16="http://schemas.microsoft.com/office/drawing/2014/main" id="{346DC166-BAEF-5F51-A557-3AA02C778CA6}"/>
                </a:ext>
              </a:extLst>
            </p:cNvPr>
            <p:cNvSpPr/>
            <p:nvPr/>
          </p:nvSpPr>
          <p:spPr>
            <a:xfrm>
              <a:off x="8488074" y="1378191"/>
              <a:ext cx="359177" cy="15410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" name="Trapezio 79">
              <a:extLst>
                <a:ext uri="{FF2B5EF4-FFF2-40B4-BE49-F238E27FC236}">
                  <a16:creationId xmlns:a16="http://schemas.microsoft.com/office/drawing/2014/main" id="{150BBB01-7A97-3579-736F-A3682C14ECCE}"/>
                </a:ext>
              </a:extLst>
            </p:cNvPr>
            <p:cNvSpPr/>
            <p:nvPr/>
          </p:nvSpPr>
          <p:spPr>
            <a:xfrm>
              <a:off x="7026309" y="5811226"/>
              <a:ext cx="974780" cy="818233"/>
            </a:xfrm>
            <a:custGeom>
              <a:avLst/>
              <a:gdLst>
                <a:gd name="connsiteX0" fmla="*/ 0 w 892194"/>
                <a:gd name="connsiteY0" fmla="*/ 721518 h 721518"/>
                <a:gd name="connsiteX1" fmla="*/ 180380 w 892194"/>
                <a:gd name="connsiteY1" fmla="*/ 0 h 721518"/>
                <a:gd name="connsiteX2" fmla="*/ 711815 w 892194"/>
                <a:gd name="connsiteY2" fmla="*/ 0 h 721518"/>
                <a:gd name="connsiteX3" fmla="*/ 892194 w 892194"/>
                <a:gd name="connsiteY3" fmla="*/ 721518 h 721518"/>
                <a:gd name="connsiteX4" fmla="*/ 0 w 892194"/>
                <a:gd name="connsiteY4" fmla="*/ 721518 h 721518"/>
                <a:gd name="connsiteX0" fmla="*/ 0 w 944225"/>
                <a:gd name="connsiteY0" fmla="*/ 721518 h 721518"/>
                <a:gd name="connsiteX1" fmla="*/ 180380 w 944225"/>
                <a:gd name="connsiteY1" fmla="*/ 0 h 721518"/>
                <a:gd name="connsiteX2" fmla="*/ 944225 w 944225"/>
                <a:gd name="connsiteY2" fmla="*/ 129540 h 721518"/>
                <a:gd name="connsiteX3" fmla="*/ 892194 w 944225"/>
                <a:gd name="connsiteY3" fmla="*/ 721518 h 721518"/>
                <a:gd name="connsiteX4" fmla="*/ 0 w 944225"/>
                <a:gd name="connsiteY4" fmla="*/ 721518 h 721518"/>
                <a:gd name="connsiteX0" fmla="*/ 0 w 944225"/>
                <a:gd name="connsiteY0" fmla="*/ 591978 h 591978"/>
                <a:gd name="connsiteX1" fmla="*/ 111800 w 944225"/>
                <a:gd name="connsiteY1" fmla="*/ 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44225"/>
                <a:gd name="connsiteY0" fmla="*/ 591978 h 591978"/>
                <a:gd name="connsiteX1" fmla="*/ 226100 w 944225"/>
                <a:gd name="connsiteY1" fmla="*/ 9525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44225"/>
                <a:gd name="connsiteY0" fmla="*/ 591978 h 591978"/>
                <a:gd name="connsiteX1" fmla="*/ 88940 w 944225"/>
                <a:gd name="connsiteY1" fmla="*/ 762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70895"/>
                <a:gd name="connsiteY0" fmla="*/ 481488 h 591978"/>
                <a:gd name="connsiteX1" fmla="*/ 115610 w 970895"/>
                <a:gd name="connsiteY1" fmla="*/ 7620 h 591978"/>
                <a:gd name="connsiteX2" fmla="*/ 970895 w 970895"/>
                <a:gd name="connsiteY2" fmla="*/ 0 h 591978"/>
                <a:gd name="connsiteX3" fmla="*/ 918864 w 970895"/>
                <a:gd name="connsiteY3" fmla="*/ 591978 h 591978"/>
                <a:gd name="connsiteX4" fmla="*/ 0 w 970895"/>
                <a:gd name="connsiteY4" fmla="*/ 481488 h 591978"/>
                <a:gd name="connsiteX0" fmla="*/ 0 w 936605"/>
                <a:gd name="connsiteY0" fmla="*/ 527208 h 591978"/>
                <a:gd name="connsiteX1" fmla="*/ 81320 w 936605"/>
                <a:gd name="connsiteY1" fmla="*/ 7620 h 591978"/>
                <a:gd name="connsiteX2" fmla="*/ 936605 w 936605"/>
                <a:gd name="connsiteY2" fmla="*/ 0 h 591978"/>
                <a:gd name="connsiteX3" fmla="*/ 884574 w 936605"/>
                <a:gd name="connsiteY3" fmla="*/ 591978 h 591978"/>
                <a:gd name="connsiteX4" fmla="*/ 0 w 936605"/>
                <a:gd name="connsiteY4" fmla="*/ 527208 h 591978"/>
                <a:gd name="connsiteX0" fmla="*/ 0 w 936605"/>
                <a:gd name="connsiteY0" fmla="*/ 527208 h 609352"/>
                <a:gd name="connsiteX1" fmla="*/ 81320 w 936605"/>
                <a:gd name="connsiteY1" fmla="*/ 7620 h 609352"/>
                <a:gd name="connsiteX2" fmla="*/ 936605 w 936605"/>
                <a:gd name="connsiteY2" fmla="*/ 0 h 609352"/>
                <a:gd name="connsiteX3" fmla="*/ 884574 w 936605"/>
                <a:gd name="connsiteY3" fmla="*/ 591978 h 609352"/>
                <a:gd name="connsiteX4" fmla="*/ 0 w 936605"/>
                <a:gd name="connsiteY4" fmla="*/ 527208 h 609352"/>
                <a:gd name="connsiteX0" fmla="*/ 0 w 936605"/>
                <a:gd name="connsiteY0" fmla="*/ 527208 h 646620"/>
                <a:gd name="connsiteX1" fmla="*/ 81320 w 936605"/>
                <a:gd name="connsiteY1" fmla="*/ 7620 h 646620"/>
                <a:gd name="connsiteX2" fmla="*/ 936605 w 936605"/>
                <a:gd name="connsiteY2" fmla="*/ 0 h 646620"/>
                <a:gd name="connsiteX3" fmla="*/ 884574 w 936605"/>
                <a:gd name="connsiteY3" fmla="*/ 591978 h 646620"/>
                <a:gd name="connsiteX4" fmla="*/ 0 w 936605"/>
                <a:gd name="connsiteY4" fmla="*/ 527208 h 646620"/>
                <a:gd name="connsiteX0" fmla="*/ 0 w 936605"/>
                <a:gd name="connsiteY0" fmla="*/ 527208 h 646620"/>
                <a:gd name="connsiteX1" fmla="*/ 81320 w 936605"/>
                <a:gd name="connsiteY1" fmla="*/ 7620 h 646620"/>
                <a:gd name="connsiteX2" fmla="*/ 936605 w 936605"/>
                <a:gd name="connsiteY2" fmla="*/ 0 h 646620"/>
                <a:gd name="connsiteX3" fmla="*/ 884574 w 936605"/>
                <a:gd name="connsiteY3" fmla="*/ 591978 h 646620"/>
                <a:gd name="connsiteX4" fmla="*/ 0 w 936605"/>
                <a:gd name="connsiteY4" fmla="*/ 527208 h 646620"/>
                <a:gd name="connsiteX0" fmla="*/ 0 w 948035"/>
                <a:gd name="connsiteY0" fmla="*/ 519588 h 639000"/>
                <a:gd name="connsiteX1" fmla="*/ 81320 w 948035"/>
                <a:gd name="connsiteY1" fmla="*/ 0 h 639000"/>
                <a:gd name="connsiteX2" fmla="*/ 948035 w 948035"/>
                <a:gd name="connsiteY2" fmla="*/ 129540 h 639000"/>
                <a:gd name="connsiteX3" fmla="*/ 884574 w 948035"/>
                <a:gd name="connsiteY3" fmla="*/ 584358 h 639000"/>
                <a:gd name="connsiteX4" fmla="*/ 0 w 948035"/>
                <a:gd name="connsiteY4" fmla="*/ 519588 h 639000"/>
                <a:gd name="connsiteX0" fmla="*/ 0 w 949468"/>
                <a:gd name="connsiteY0" fmla="*/ 588368 h 707780"/>
                <a:gd name="connsiteX1" fmla="*/ 81320 w 949468"/>
                <a:gd name="connsiteY1" fmla="*/ 68780 h 707780"/>
                <a:gd name="connsiteX2" fmla="*/ 948035 w 949468"/>
                <a:gd name="connsiteY2" fmla="*/ 198320 h 707780"/>
                <a:gd name="connsiteX3" fmla="*/ 884574 w 949468"/>
                <a:gd name="connsiteY3" fmla="*/ 653138 h 707780"/>
                <a:gd name="connsiteX4" fmla="*/ 0 w 949468"/>
                <a:gd name="connsiteY4" fmla="*/ 588368 h 707780"/>
                <a:gd name="connsiteX0" fmla="*/ 0 w 949477"/>
                <a:gd name="connsiteY0" fmla="*/ 591139 h 710551"/>
                <a:gd name="connsiteX1" fmla="*/ 85130 w 949477"/>
                <a:gd name="connsiteY1" fmla="*/ 63931 h 710551"/>
                <a:gd name="connsiteX2" fmla="*/ 948035 w 949477"/>
                <a:gd name="connsiteY2" fmla="*/ 201091 h 710551"/>
                <a:gd name="connsiteX3" fmla="*/ 884574 w 949477"/>
                <a:gd name="connsiteY3" fmla="*/ 655909 h 710551"/>
                <a:gd name="connsiteX4" fmla="*/ 0 w 949477"/>
                <a:gd name="connsiteY4" fmla="*/ 591139 h 710551"/>
                <a:gd name="connsiteX0" fmla="*/ 0 w 949427"/>
                <a:gd name="connsiteY0" fmla="*/ 698821 h 818233"/>
                <a:gd name="connsiteX1" fmla="*/ 85130 w 949427"/>
                <a:gd name="connsiteY1" fmla="*/ 171613 h 818233"/>
                <a:gd name="connsiteX2" fmla="*/ 948035 w 949427"/>
                <a:gd name="connsiteY2" fmla="*/ 308773 h 818233"/>
                <a:gd name="connsiteX3" fmla="*/ 884574 w 949427"/>
                <a:gd name="connsiteY3" fmla="*/ 763591 h 818233"/>
                <a:gd name="connsiteX4" fmla="*/ 0 w 949427"/>
                <a:gd name="connsiteY4" fmla="*/ 698821 h 818233"/>
                <a:gd name="connsiteX0" fmla="*/ 0 w 949427"/>
                <a:gd name="connsiteY0" fmla="*/ 698821 h 818233"/>
                <a:gd name="connsiteX1" fmla="*/ 85130 w 949427"/>
                <a:gd name="connsiteY1" fmla="*/ 171613 h 818233"/>
                <a:gd name="connsiteX2" fmla="*/ 948035 w 949427"/>
                <a:gd name="connsiteY2" fmla="*/ 308773 h 818233"/>
                <a:gd name="connsiteX3" fmla="*/ 884574 w 949427"/>
                <a:gd name="connsiteY3" fmla="*/ 763591 h 818233"/>
                <a:gd name="connsiteX4" fmla="*/ 0 w 949427"/>
                <a:gd name="connsiteY4" fmla="*/ 698821 h 818233"/>
                <a:gd name="connsiteX0" fmla="*/ 25353 w 974780"/>
                <a:gd name="connsiteY0" fmla="*/ 698821 h 818233"/>
                <a:gd name="connsiteX1" fmla="*/ 110483 w 974780"/>
                <a:gd name="connsiteY1" fmla="*/ 171613 h 818233"/>
                <a:gd name="connsiteX2" fmla="*/ 973388 w 974780"/>
                <a:gd name="connsiteY2" fmla="*/ 308773 h 818233"/>
                <a:gd name="connsiteX3" fmla="*/ 909927 w 974780"/>
                <a:gd name="connsiteY3" fmla="*/ 763591 h 818233"/>
                <a:gd name="connsiteX4" fmla="*/ 25353 w 974780"/>
                <a:gd name="connsiteY4" fmla="*/ 698821 h 81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780" h="818233">
                  <a:moveTo>
                    <a:pt x="25353" y="698821"/>
                  </a:moveTo>
                  <a:cubicBezTo>
                    <a:pt x="-33900" y="523085"/>
                    <a:pt x="17336" y="374019"/>
                    <a:pt x="110483" y="171613"/>
                  </a:cubicBezTo>
                  <a:cubicBezTo>
                    <a:pt x="376528" y="-78577"/>
                    <a:pt x="1008333" y="-73497"/>
                    <a:pt x="973388" y="308773"/>
                  </a:cubicBezTo>
                  <a:cubicBezTo>
                    <a:pt x="887464" y="509909"/>
                    <a:pt x="927271" y="566265"/>
                    <a:pt x="909927" y="763591"/>
                  </a:cubicBezTo>
                  <a:cubicBezTo>
                    <a:pt x="637929" y="841061"/>
                    <a:pt x="251631" y="849951"/>
                    <a:pt x="25353" y="69882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Rettangolo 74">
              <a:extLst>
                <a:ext uri="{FF2B5EF4-FFF2-40B4-BE49-F238E27FC236}">
                  <a16:creationId xmlns:a16="http://schemas.microsoft.com/office/drawing/2014/main" id="{0B933B4D-1507-774A-F6B6-2EFD4A268062}"/>
                </a:ext>
              </a:extLst>
            </p:cNvPr>
            <p:cNvSpPr/>
            <p:nvPr/>
          </p:nvSpPr>
          <p:spPr>
            <a:xfrm>
              <a:off x="8699388" y="5994390"/>
              <a:ext cx="1054478" cy="660008"/>
            </a:xfrm>
            <a:custGeom>
              <a:avLst/>
              <a:gdLst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0 w 1158856"/>
                <a:gd name="connsiteY3" fmla="*/ 779114 h 779114"/>
                <a:gd name="connsiteX4" fmla="*/ 0 w 1158856"/>
                <a:gd name="connsiteY4" fmla="*/ 0 h 779114"/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407670 w 1158856"/>
                <a:gd name="connsiteY3" fmla="*/ 580994 h 779114"/>
                <a:gd name="connsiteX4" fmla="*/ 0 w 1158856"/>
                <a:gd name="connsiteY4" fmla="*/ 0 h 779114"/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327660 w 1158856"/>
                <a:gd name="connsiteY3" fmla="*/ 706724 h 779114"/>
                <a:gd name="connsiteX4" fmla="*/ 0 w 1158856"/>
                <a:gd name="connsiteY4" fmla="*/ 0 h 779114"/>
                <a:gd name="connsiteX0" fmla="*/ 0 w 1158856"/>
                <a:gd name="connsiteY0" fmla="*/ 0 h 721964"/>
                <a:gd name="connsiteX1" fmla="*/ 1158856 w 1158856"/>
                <a:gd name="connsiteY1" fmla="*/ 0 h 721964"/>
                <a:gd name="connsiteX2" fmla="*/ 941686 w 1158856"/>
                <a:gd name="connsiteY2" fmla="*/ 721964 h 721964"/>
                <a:gd name="connsiteX3" fmla="*/ 327660 w 1158856"/>
                <a:gd name="connsiteY3" fmla="*/ 706724 h 721964"/>
                <a:gd name="connsiteX4" fmla="*/ 0 w 1158856"/>
                <a:gd name="connsiteY4" fmla="*/ 0 h 721964"/>
                <a:gd name="connsiteX0" fmla="*/ 0 w 1158856"/>
                <a:gd name="connsiteY0" fmla="*/ 0 h 706724"/>
                <a:gd name="connsiteX1" fmla="*/ 1158856 w 1158856"/>
                <a:gd name="connsiteY1" fmla="*/ 0 h 706724"/>
                <a:gd name="connsiteX2" fmla="*/ 1128376 w 1158856"/>
                <a:gd name="connsiteY2" fmla="*/ 630524 h 706724"/>
                <a:gd name="connsiteX3" fmla="*/ 327660 w 1158856"/>
                <a:gd name="connsiteY3" fmla="*/ 706724 h 706724"/>
                <a:gd name="connsiteX4" fmla="*/ 0 w 1158856"/>
                <a:gd name="connsiteY4" fmla="*/ 0 h 706724"/>
                <a:gd name="connsiteX0" fmla="*/ 0 w 1128376"/>
                <a:gd name="connsiteY0" fmla="*/ 0 h 706724"/>
                <a:gd name="connsiteX1" fmla="*/ 1078846 w 1128376"/>
                <a:gd name="connsiteY1" fmla="*/ 270510 h 706724"/>
                <a:gd name="connsiteX2" fmla="*/ 1128376 w 1128376"/>
                <a:gd name="connsiteY2" fmla="*/ 630524 h 706724"/>
                <a:gd name="connsiteX3" fmla="*/ 327660 w 1128376"/>
                <a:gd name="connsiteY3" fmla="*/ 706724 h 706724"/>
                <a:gd name="connsiteX4" fmla="*/ 0 w 1128376"/>
                <a:gd name="connsiteY4" fmla="*/ 0 h 706724"/>
                <a:gd name="connsiteX0" fmla="*/ 0 w 1128376"/>
                <a:gd name="connsiteY0" fmla="*/ 0 h 706724"/>
                <a:gd name="connsiteX1" fmla="*/ 1002646 w 1128376"/>
                <a:gd name="connsiteY1" fmla="*/ 182880 h 706724"/>
                <a:gd name="connsiteX2" fmla="*/ 1128376 w 1128376"/>
                <a:gd name="connsiteY2" fmla="*/ 630524 h 706724"/>
                <a:gd name="connsiteX3" fmla="*/ 327660 w 1128376"/>
                <a:gd name="connsiteY3" fmla="*/ 706724 h 706724"/>
                <a:gd name="connsiteX4" fmla="*/ 0 w 1128376"/>
                <a:gd name="connsiteY4" fmla="*/ 0 h 706724"/>
                <a:gd name="connsiteX0" fmla="*/ 26670 w 800716"/>
                <a:gd name="connsiteY0" fmla="*/ 53340 h 523844"/>
                <a:gd name="connsiteX1" fmla="*/ 674986 w 800716"/>
                <a:gd name="connsiteY1" fmla="*/ 0 h 523844"/>
                <a:gd name="connsiteX2" fmla="*/ 800716 w 800716"/>
                <a:gd name="connsiteY2" fmla="*/ 447644 h 523844"/>
                <a:gd name="connsiteX3" fmla="*/ 0 w 800716"/>
                <a:gd name="connsiteY3" fmla="*/ 523844 h 523844"/>
                <a:gd name="connsiteX4" fmla="*/ 26670 w 800716"/>
                <a:gd name="connsiteY4" fmla="*/ 53340 h 523844"/>
                <a:gd name="connsiteX0" fmla="*/ 0 w 1006456"/>
                <a:gd name="connsiteY0" fmla="*/ 0 h 603854"/>
                <a:gd name="connsiteX1" fmla="*/ 880726 w 1006456"/>
                <a:gd name="connsiteY1" fmla="*/ 80010 h 603854"/>
                <a:gd name="connsiteX2" fmla="*/ 1006456 w 1006456"/>
                <a:gd name="connsiteY2" fmla="*/ 527654 h 603854"/>
                <a:gd name="connsiteX3" fmla="*/ 205740 w 1006456"/>
                <a:gd name="connsiteY3" fmla="*/ 603854 h 603854"/>
                <a:gd name="connsiteX4" fmla="*/ 0 w 1006456"/>
                <a:gd name="connsiteY4" fmla="*/ 0 h 603854"/>
                <a:gd name="connsiteX0" fmla="*/ 23923 w 1030379"/>
                <a:gd name="connsiteY0" fmla="*/ 0 h 603854"/>
                <a:gd name="connsiteX1" fmla="*/ 904649 w 1030379"/>
                <a:gd name="connsiteY1" fmla="*/ 80010 h 603854"/>
                <a:gd name="connsiteX2" fmla="*/ 1030379 w 1030379"/>
                <a:gd name="connsiteY2" fmla="*/ 527654 h 603854"/>
                <a:gd name="connsiteX3" fmla="*/ 229663 w 1030379"/>
                <a:gd name="connsiteY3" fmla="*/ 603854 h 603854"/>
                <a:gd name="connsiteX4" fmla="*/ 23923 w 1030379"/>
                <a:gd name="connsiteY4" fmla="*/ 0 h 603854"/>
                <a:gd name="connsiteX0" fmla="*/ 26945 w 1033401"/>
                <a:gd name="connsiteY0" fmla="*/ 0 h 603854"/>
                <a:gd name="connsiteX1" fmla="*/ 907671 w 1033401"/>
                <a:gd name="connsiteY1" fmla="*/ 80010 h 603854"/>
                <a:gd name="connsiteX2" fmla="*/ 1033401 w 1033401"/>
                <a:gd name="connsiteY2" fmla="*/ 527654 h 603854"/>
                <a:gd name="connsiteX3" fmla="*/ 232685 w 1033401"/>
                <a:gd name="connsiteY3" fmla="*/ 603854 h 603854"/>
                <a:gd name="connsiteX4" fmla="*/ 26945 w 1033401"/>
                <a:gd name="connsiteY4" fmla="*/ 0 h 603854"/>
                <a:gd name="connsiteX0" fmla="*/ 26945 w 1033401"/>
                <a:gd name="connsiteY0" fmla="*/ 0 h 650763"/>
                <a:gd name="connsiteX1" fmla="*/ 907671 w 1033401"/>
                <a:gd name="connsiteY1" fmla="*/ 80010 h 650763"/>
                <a:gd name="connsiteX2" fmla="*/ 1033401 w 1033401"/>
                <a:gd name="connsiteY2" fmla="*/ 527654 h 650763"/>
                <a:gd name="connsiteX3" fmla="*/ 232685 w 1033401"/>
                <a:gd name="connsiteY3" fmla="*/ 603854 h 650763"/>
                <a:gd name="connsiteX4" fmla="*/ 26945 w 1033401"/>
                <a:gd name="connsiteY4" fmla="*/ 0 h 650763"/>
                <a:gd name="connsiteX0" fmla="*/ 26945 w 1033401"/>
                <a:gd name="connsiteY0" fmla="*/ 0 h 660008"/>
                <a:gd name="connsiteX1" fmla="*/ 907671 w 1033401"/>
                <a:gd name="connsiteY1" fmla="*/ 80010 h 660008"/>
                <a:gd name="connsiteX2" fmla="*/ 1033401 w 1033401"/>
                <a:gd name="connsiteY2" fmla="*/ 527654 h 660008"/>
                <a:gd name="connsiteX3" fmla="*/ 232685 w 1033401"/>
                <a:gd name="connsiteY3" fmla="*/ 603854 h 660008"/>
                <a:gd name="connsiteX4" fmla="*/ 26945 w 1033401"/>
                <a:gd name="connsiteY4" fmla="*/ 0 h 660008"/>
                <a:gd name="connsiteX0" fmla="*/ 26945 w 1046843"/>
                <a:gd name="connsiteY0" fmla="*/ 0 h 660008"/>
                <a:gd name="connsiteX1" fmla="*/ 907671 w 1046843"/>
                <a:gd name="connsiteY1" fmla="*/ 80010 h 660008"/>
                <a:gd name="connsiteX2" fmla="*/ 1033401 w 1046843"/>
                <a:gd name="connsiteY2" fmla="*/ 527654 h 660008"/>
                <a:gd name="connsiteX3" fmla="*/ 232685 w 1046843"/>
                <a:gd name="connsiteY3" fmla="*/ 603854 h 660008"/>
                <a:gd name="connsiteX4" fmla="*/ 26945 w 1046843"/>
                <a:gd name="connsiteY4" fmla="*/ 0 h 660008"/>
                <a:gd name="connsiteX0" fmla="*/ 26945 w 1054476"/>
                <a:gd name="connsiteY0" fmla="*/ 0 h 660008"/>
                <a:gd name="connsiteX1" fmla="*/ 907671 w 1054476"/>
                <a:gd name="connsiteY1" fmla="*/ 80010 h 660008"/>
                <a:gd name="connsiteX2" fmla="*/ 1033401 w 1054476"/>
                <a:gd name="connsiteY2" fmla="*/ 527654 h 660008"/>
                <a:gd name="connsiteX3" fmla="*/ 232685 w 1054476"/>
                <a:gd name="connsiteY3" fmla="*/ 603854 h 660008"/>
                <a:gd name="connsiteX4" fmla="*/ 26945 w 1054476"/>
                <a:gd name="connsiteY4" fmla="*/ 0 h 660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476" h="660008">
                  <a:moveTo>
                    <a:pt x="26945" y="0"/>
                  </a:moveTo>
                  <a:lnTo>
                    <a:pt x="907671" y="80010"/>
                  </a:lnTo>
                  <a:cubicBezTo>
                    <a:pt x="1025781" y="156835"/>
                    <a:pt x="1090551" y="370819"/>
                    <a:pt x="1033401" y="527654"/>
                  </a:cubicBezTo>
                  <a:cubicBezTo>
                    <a:pt x="1033196" y="606394"/>
                    <a:pt x="781530" y="734664"/>
                    <a:pt x="232685" y="603854"/>
                  </a:cubicBezTo>
                  <a:cubicBezTo>
                    <a:pt x="126005" y="410189"/>
                    <a:pt x="-72115" y="212715"/>
                    <a:pt x="2694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Trapezio 28">
              <a:extLst>
                <a:ext uri="{FF2B5EF4-FFF2-40B4-BE49-F238E27FC236}">
                  <a16:creationId xmlns:a16="http://schemas.microsoft.com/office/drawing/2014/main" id="{732CC02D-5946-8BC5-9F32-4E395CFCACE3}"/>
                </a:ext>
              </a:extLst>
            </p:cNvPr>
            <p:cNvSpPr/>
            <p:nvPr/>
          </p:nvSpPr>
          <p:spPr>
            <a:xfrm rot="10800000">
              <a:off x="8050554" y="2229208"/>
              <a:ext cx="1253349" cy="1039180"/>
            </a:xfrm>
            <a:custGeom>
              <a:avLst/>
              <a:gdLst>
                <a:gd name="connsiteX0" fmla="*/ 0 w 1017129"/>
                <a:gd name="connsiteY0" fmla="*/ 932501 h 932501"/>
                <a:gd name="connsiteX1" fmla="*/ 122316 w 1017129"/>
                <a:gd name="connsiteY1" fmla="*/ 0 h 932501"/>
                <a:gd name="connsiteX2" fmla="*/ 894813 w 1017129"/>
                <a:gd name="connsiteY2" fmla="*/ 0 h 932501"/>
                <a:gd name="connsiteX3" fmla="*/ 1017129 w 1017129"/>
                <a:gd name="connsiteY3" fmla="*/ 932501 h 932501"/>
                <a:gd name="connsiteX4" fmla="*/ 0 w 1017129"/>
                <a:gd name="connsiteY4" fmla="*/ 932501 h 932501"/>
                <a:gd name="connsiteX0" fmla="*/ 0 w 1192389"/>
                <a:gd name="connsiteY0" fmla="*/ 932501 h 932501"/>
                <a:gd name="connsiteX1" fmla="*/ 122316 w 1192389"/>
                <a:gd name="connsiteY1" fmla="*/ 0 h 932501"/>
                <a:gd name="connsiteX2" fmla="*/ 894813 w 1192389"/>
                <a:gd name="connsiteY2" fmla="*/ 0 h 932501"/>
                <a:gd name="connsiteX3" fmla="*/ 1192389 w 1192389"/>
                <a:gd name="connsiteY3" fmla="*/ 909641 h 932501"/>
                <a:gd name="connsiteX4" fmla="*/ 0 w 1192389"/>
                <a:gd name="connsiteY4" fmla="*/ 932501 h 93250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825821 h 1023941"/>
                <a:gd name="connsiteX1" fmla="*/ 175656 w 1253349"/>
                <a:gd name="connsiteY1" fmla="*/ 0 h 1023941"/>
                <a:gd name="connsiteX2" fmla="*/ 955773 w 1253349"/>
                <a:gd name="connsiteY2" fmla="*/ 114300 h 1023941"/>
                <a:gd name="connsiteX3" fmla="*/ 1253349 w 1253349"/>
                <a:gd name="connsiteY3" fmla="*/ 1023941 h 1023941"/>
                <a:gd name="connsiteX4" fmla="*/ 0 w 1253349"/>
                <a:gd name="connsiteY4" fmla="*/ 825821 h 1023941"/>
                <a:gd name="connsiteX0" fmla="*/ 0 w 1253349"/>
                <a:gd name="connsiteY0" fmla="*/ 841061 h 1039181"/>
                <a:gd name="connsiteX1" fmla="*/ 175656 w 1253349"/>
                <a:gd name="connsiteY1" fmla="*/ 15240 h 1039181"/>
                <a:gd name="connsiteX2" fmla="*/ 963393 w 1253349"/>
                <a:gd name="connsiteY2" fmla="*/ 0 h 1039181"/>
                <a:gd name="connsiteX3" fmla="*/ 1253349 w 1253349"/>
                <a:gd name="connsiteY3" fmla="*/ 1039181 h 1039181"/>
                <a:gd name="connsiteX4" fmla="*/ 0 w 1253349"/>
                <a:gd name="connsiteY4" fmla="*/ 841061 h 1039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3349" h="1039181">
                  <a:moveTo>
                    <a:pt x="0" y="841061"/>
                  </a:moveTo>
                  <a:cubicBezTo>
                    <a:pt x="61092" y="603887"/>
                    <a:pt x="152664" y="336234"/>
                    <a:pt x="175656" y="15240"/>
                  </a:cubicBezTo>
                  <a:lnTo>
                    <a:pt x="963393" y="0"/>
                  </a:lnTo>
                  <a:cubicBezTo>
                    <a:pt x="994005" y="371794"/>
                    <a:pt x="1100817" y="568327"/>
                    <a:pt x="1253349" y="1039181"/>
                  </a:cubicBezTo>
                  <a:lnTo>
                    <a:pt x="0" y="841061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Trapezio 37">
              <a:extLst>
                <a:ext uri="{FF2B5EF4-FFF2-40B4-BE49-F238E27FC236}">
                  <a16:creationId xmlns:a16="http://schemas.microsoft.com/office/drawing/2014/main" id="{2CF393DB-6380-3826-2A39-D5C41DC86C2C}"/>
                </a:ext>
              </a:extLst>
            </p:cNvPr>
            <p:cNvSpPr/>
            <p:nvPr/>
          </p:nvSpPr>
          <p:spPr>
            <a:xfrm rot="12826572" flipH="1">
              <a:off x="10130143" y="2239754"/>
              <a:ext cx="576900" cy="703582"/>
            </a:xfrm>
            <a:custGeom>
              <a:avLst/>
              <a:gdLst>
                <a:gd name="connsiteX0" fmla="*/ 0 w 653937"/>
                <a:gd name="connsiteY0" fmla="*/ 658283 h 658283"/>
                <a:gd name="connsiteX1" fmla="*/ 110496 w 653937"/>
                <a:gd name="connsiteY1" fmla="*/ 0 h 658283"/>
                <a:gd name="connsiteX2" fmla="*/ 543441 w 653937"/>
                <a:gd name="connsiteY2" fmla="*/ 0 h 658283"/>
                <a:gd name="connsiteX3" fmla="*/ 653937 w 653937"/>
                <a:gd name="connsiteY3" fmla="*/ 658283 h 658283"/>
                <a:gd name="connsiteX4" fmla="*/ 0 w 653937"/>
                <a:gd name="connsiteY4" fmla="*/ 658283 h 658283"/>
                <a:gd name="connsiteX0" fmla="*/ 36933 w 690870"/>
                <a:gd name="connsiteY0" fmla="*/ 658283 h 658734"/>
                <a:gd name="connsiteX1" fmla="*/ 147429 w 690870"/>
                <a:gd name="connsiteY1" fmla="*/ 0 h 658734"/>
                <a:gd name="connsiteX2" fmla="*/ 580374 w 690870"/>
                <a:gd name="connsiteY2" fmla="*/ 0 h 658734"/>
                <a:gd name="connsiteX3" fmla="*/ 690870 w 690870"/>
                <a:gd name="connsiteY3" fmla="*/ 658283 h 658734"/>
                <a:gd name="connsiteX4" fmla="*/ 36933 w 690870"/>
                <a:gd name="connsiteY4" fmla="*/ 658283 h 658734"/>
                <a:gd name="connsiteX0" fmla="*/ 36933 w 690870"/>
                <a:gd name="connsiteY0" fmla="*/ 658283 h 719243"/>
                <a:gd name="connsiteX1" fmla="*/ 147429 w 690870"/>
                <a:gd name="connsiteY1" fmla="*/ 0 h 719243"/>
                <a:gd name="connsiteX2" fmla="*/ 580374 w 690870"/>
                <a:gd name="connsiteY2" fmla="*/ 0 h 719243"/>
                <a:gd name="connsiteX3" fmla="*/ 690870 w 690870"/>
                <a:gd name="connsiteY3" fmla="*/ 658283 h 719243"/>
                <a:gd name="connsiteX4" fmla="*/ 36933 w 690870"/>
                <a:gd name="connsiteY4" fmla="*/ 658283 h 719243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48676 w 702980"/>
                <a:gd name="connsiteY0" fmla="*/ 752153 h 866737"/>
                <a:gd name="connsiteX1" fmla="*/ 91620 w 702980"/>
                <a:gd name="connsiteY1" fmla="*/ 0 h 866737"/>
                <a:gd name="connsiteX2" fmla="*/ 592117 w 702980"/>
                <a:gd name="connsiteY2" fmla="*/ 93870 h 866737"/>
                <a:gd name="connsiteX3" fmla="*/ 702613 w 702980"/>
                <a:gd name="connsiteY3" fmla="*/ 752153 h 866737"/>
                <a:gd name="connsiteX4" fmla="*/ 48676 w 702980"/>
                <a:gd name="connsiteY4" fmla="*/ 752153 h 866737"/>
                <a:gd name="connsiteX0" fmla="*/ 42672 w 696976"/>
                <a:gd name="connsiteY0" fmla="*/ 752153 h 866737"/>
                <a:gd name="connsiteX1" fmla="*/ 85616 w 696976"/>
                <a:gd name="connsiteY1" fmla="*/ 0 h 866737"/>
                <a:gd name="connsiteX2" fmla="*/ 586113 w 696976"/>
                <a:gd name="connsiteY2" fmla="*/ 93870 h 866737"/>
                <a:gd name="connsiteX3" fmla="*/ 696609 w 696976"/>
                <a:gd name="connsiteY3" fmla="*/ 752153 h 866737"/>
                <a:gd name="connsiteX4" fmla="*/ 42672 w 696976"/>
                <a:gd name="connsiteY4" fmla="*/ 752153 h 86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976" h="866737">
                  <a:moveTo>
                    <a:pt x="42672" y="752153"/>
                  </a:moveTo>
                  <a:cubicBezTo>
                    <a:pt x="-72896" y="768945"/>
                    <a:pt x="82560" y="228815"/>
                    <a:pt x="85616" y="0"/>
                  </a:cubicBezTo>
                  <a:lnTo>
                    <a:pt x="586113" y="93870"/>
                  </a:lnTo>
                  <a:cubicBezTo>
                    <a:pt x="622945" y="313298"/>
                    <a:pt x="629297" y="464145"/>
                    <a:pt x="696609" y="752153"/>
                  </a:cubicBezTo>
                  <a:cubicBezTo>
                    <a:pt x="714850" y="919793"/>
                    <a:pt x="47291" y="889313"/>
                    <a:pt x="42672" y="75215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AAA4BE73-E75F-3614-A63C-1862CCC0D265}"/>
                </a:ext>
              </a:extLst>
            </p:cNvPr>
            <p:cNvSpPr/>
            <p:nvPr/>
          </p:nvSpPr>
          <p:spPr>
            <a:xfrm>
              <a:off x="10323054" y="2303954"/>
              <a:ext cx="419100" cy="31369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EF0AF998-87B6-7186-27C2-3CAC5FDF379F}"/>
                </a:ext>
              </a:extLst>
            </p:cNvPr>
            <p:cNvSpPr/>
            <p:nvPr/>
          </p:nvSpPr>
          <p:spPr>
            <a:xfrm rot="19062449">
              <a:off x="9826872" y="1094405"/>
              <a:ext cx="542030" cy="1651246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Trapezio 42">
              <a:extLst>
                <a:ext uri="{FF2B5EF4-FFF2-40B4-BE49-F238E27FC236}">
                  <a16:creationId xmlns:a16="http://schemas.microsoft.com/office/drawing/2014/main" id="{41CA6B51-6F45-7FA7-40A2-B4BC571D0D06}"/>
                </a:ext>
              </a:extLst>
            </p:cNvPr>
            <p:cNvSpPr/>
            <p:nvPr/>
          </p:nvSpPr>
          <p:spPr>
            <a:xfrm rot="1959402">
              <a:off x="9632789" y="2750434"/>
              <a:ext cx="766906" cy="907362"/>
            </a:xfrm>
            <a:custGeom>
              <a:avLst/>
              <a:gdLst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722401 w 933837"/>
                <a:gd name="connsiteY2" fmla="*/ 0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878897"/>
                <a:gd name="connsiteY0" fmla="*/ 845746 h 845746"/>
                <a:gd name="connsiteX1" fmla="*/ 211437 w 878897"/>
                <a:gd name="connsiteY1" fmla="*/ 0 h 845746"/>
                <a:gd name="connsiteX2" fmla="*/ 635384 w 878897"/>
                <a:gd name="connsiteY2" fmla="*/ 19567 h 845746"/>
                <a:gd name="connsiteX3" fmla="*/ 878897 w 878897"/>
                <a:gd name="connsiteY3" fmla="*/ 844755 h 845746"/>
                <a:gd name="connsiteX4" fmla="*/ 0 w 878897"/>
                <a:gd name="connsiteY4" fmla="*/ 845746 h 845746"/>
                <a:gd name="connsiteX0" fmla="*/ 0 w 924445"/>
                <a:gd name="connsiteY0" fmla="*/ 845746 h 845746"/>
                <a:gd name="connsiteX1" fmla="*/ 211437 w 924445"/>
                <a:gd name="connsiteY1" fmla="*/ 0 h 845746"/>
                <a:gd name="connsiteX2" fmla="*/ 635384 w 924445"/>
                <a:gd name="connsiteY2" fmla="*/ 19567 h 845746"/>
                <a:gd name="connsiteX3" fmla="*/ 878897 w 924445"/>
                <a:gd name="connsiteY3" fmla="*/ 844755 h 845746"/>
                <a:gd name="connsiteX4" fmla="*/ 0 w 924445"/>
                <a:gd name="connsiteY4" fmla="*/ 845746 h 845746"/>
                <a:gd name="connsiteX0" fmla="*/ 0 w 924445"/>
                <a:gd name="connsiteY0" fmla="*/ 845746 h 895165"/>
                <a:gd name="connsiteX1" fmla="*/ 211437 w 924445"/>
                <a:gd name="connsiteY1" fmla="*/ 0 h 895165"/>
                <a:gd name="connsiteX2" fmla="*/ 635384 w 924445"/>
                <a:gd name="connsiteY2" fmla="*/ 19567 h 895165"/>
                <a:gd name="connsiteX3" fmla="*/ 878897 w 924445"/>
                <a:gd name="connsiteY3" fmla="*/ 844755 h 895165"/>
                <a:gd name="connsiteX4" fmla="*/ 0 w 924445"/>
                <a:gd name="connsiteY4" fmla="*/ 845746 h 895165"/>
                <a:gd name="connsiteX0" fmla="*/ 0 w 927114"/>
                <a:gd name="connsiteY0" fmla="*/ 856273 h 898070"/>
                <a:gd name="connsiteX1" fmla="*/ 214106 w 927114"/>
                <a:gd name="connsiteY1" fmla="*/ 0 h 898070"/>
                <a:gd name="connsiteX2" fmla="*/ 638053 w 927114"/>
                <a:gd name="connsiteY2" fmla="*/ 19567 h 898070"/>
                <a:gd name="connsiteX3" fmla="*/ 881566 w 927114"/>
                <a:gd name="connsiteY3" fmla="*/ 844755 h 898070"/>
                <a:gd name="connsiteX4" fmla="*/ 0 w 927114"/>
                <a:gd name="connsiteY4" fmla="*/ 856273 h 898070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888649"/>
                <a:gd name="connsiteY0" fmla="*/ 856273 h 907363"/>
                <a:gd name="connsiteX1" fmla="*/ 214106 w 888649"/>
                <a:gd name="connsiteY1" fmla="*/ 0 h 907363"/>
                <a:gd name="connsiteX2" fmla="*/ 638053 w 888649"/>
                <a:gd name="connsiteY2" fmla="*/ 19567 h 907363"/>
                <a:gd name="connsiteX3" fmla="*/ 830678 w 888649"/>
                <a:gd name="connsiteY3" fmla="*/ 818597 h 907363"/>
                <a:gd name="connsiteX4" fmla="*/ 0 w 888649"/>
                <a:gd name="connsiteY4" fmla="*/ 856273 h 907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49" h="907363">
                  <a:moveTo>
                    <a:pt x="0" y="856273"/>
                  </a:moveTo>
                  <a:cubicBezTo>
                    <a:pt x="6187" y="525446"/>
                    <a:pt x="76406" y="294961"/>
                    <a:pt x="214106" y="0"/>
                  </a:cubicBezTo>
                  <a:lnTo>
                    <a:pt x="638053" y="19567"/>
                  </a:lnTo>
                  <a:cubicBezTo>
                    <a:pt x="916004" y="361593"/>
                    <a:pt x="934010" y="548976"/>
                    <a:pt x="830678" y="818597"/>
                  </a:cubicBezTo>
                  <a:cubicBezTo>
                    <a:pt x="573727" y="931605"/>
                    <a:pt x="178789" y="928146"/>
                    <a:pt x="0" y="85627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Trapezio 43">
              <a:extLst>
                <a:ext uri="{FF2B5EF4-FFF2-40B4-BE49-F238E27FC236}">
                  <a16:creationId xmlns:a16="http://schemas.microsoft.com/office/drawing/2014/main" id="{4C591ECF-757E-E2D0-3166-6D4469F9BCA5}"/>
                </a:ext>
              </a:extLst>
            </p:cNvPr>
            <p:cNvSpPr/>
            <p:nvPr/>
          </p:nvSpPr>
          <p:spPr>
            <a:xfrm rot="1803963">
              <a:off x="9736817" y="2803324"/>
              <a:ext cx="523210" cy="621354"/>
            </a:xfrm>
            <a:custGeom>
              <a:avLst/>
              <a:gdLst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6927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55288 h 655288"/>
                <a:gd name="connsiteX1" fmla="*/ 243832 w 729289"/>
                <a:gd name="connsiteY1" fmla="*/ 0 h 655288"/>
                <a:gd name="connsiteX2" fmla="*/ 500697 w 729289"/>
                <a:gd name="connsiteY2" fmla="*/ 15240 h 655288"/>
                <a:gd name="connsiteX3" fmla="*/ 729289 w 729289"/>
                <a:gd name="connsiteY3" fmla="*/ 655288 h 655288"/>
                <a:gd name="connsiteX4" fmla="*/ 0 w 729289"/>
                <a:gd name="connsiteY4" fmla="*/ 655288 h 655288"/>
                <a:gd name="connsiteX0" fmla="*/ 0 w 729289"/>
                <a:gd name="connsiteY0" fmla="*/ 640048 h 640048"/>
                <a:gd name="connsiteX1" fmla="*/ 251452 w 729289"/>
                <a:gd name="connsiteY1" fmla="*/ 762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858"/>
                <a:gd name="connsiteY0" fmla="*/ 687743 h 687743"/>
                <a:gd name="connsiteX1" fmla="*/ 251452 w 729858"/>
                <a:gd name="connsiteY1" fmla="*/ 55315 h 687743"/>
                <a:gd name="connsiteX2" fmla="*/ 500697 w 729858"/>
                <a:gd name="connsiteY2" fmla="*/ 47695 h 687743"/>
                <a:gd name="connsiteX3" fmla="*/ 729289 w 729858"/>
                <a:gd name="connsiteY3" fmla="*/ 687743 h 687743"/>
                <a:gd name="connsiteX4" fmla="*/ 0 w 729858"/>
                <a:gd name="connsiteY4" fmla="*/ 687743 h 687743"/>
                <a:gd name="connsiteX0" fmla="*/ 0 w 729858"/>
                <a:gd name="connsiteY0" fmla="*/ 687743 h 724996"/>
                <a:gd name="connsiteX1" fmla="*/ 251452 w 729858"/>
                <a:gd name="connsiteY1" fmla="*/ 55315 h 724996"/>
                <a:gd name="connsiteX2" fmla="*/ 500697 w 729858"/>
                <a:gd name="connsiteY2" fmla="*/ 47695 h 724996"/>
                <a:gd name="connsiteX3" fmla="*/ 729289 w 729858"/>
                <a:gd name="connsiteY3" fmla="*/ 687743 h 724996"/>
                <a:gd name="connsiteX4" fmla="*/ 0 w 729858"/>
                <a:gd name="connsiteY4" fmla="*/ 687743 h 724996"/>
                <a:gd name="connsiteX0" fmla="*/ 0 w 729858"/>
                <a:gd name="connsiteY0" fmla="*/ 687743 h 742369"/>
                <a:gd name="connsiteX1" fmla="*/ 251452 w 729858"/>
                <a:gd name="connsiteY1" fmla="*/ 55315 h 742369"/>
                <a:gd name="connsiteX2" fmla="*/ 500697 w 729858"/>
                <a:gd name="connsiteY2" fmla="*/ 47695 h 742369"/>
                <a:gd name="connsiteX3" fmla="*/ 729289 w 729858"/>
                <a:gd name="connsiteY3" fmla="*/ 687743 h 742369"/>
                <a:gd name="connsiteX4" fmla="*/ 0 w 729858"/>
                <a:gd name="connsiteY4" fmla="*/ 687743 h 7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858" h="742369">
                  <a:moveTo>
                    <a:pt x="0" y="687743"/>
                  </a:moveTo>
                  <a:cubicBezTo>
                    <a:pt x="15237" y="438834"/>
                    <a:pt x="68575" y="258504"/>
                    <a:pt x="251452" y="55315"/>
                  </a:cubicBezTo>
                  <a:cubicBezTo>
                    <a:pt x="334534" y="-15805"/>
                    <a:pt x="425235" y="-18345"/>
                    <a:pt x="500697" y="47695"/>
                  </a:cubicBezTo>
                  <a:cubicBezTo>
                    <a:pt x="668334" y="192464"/>
                    <a:pt x="736912" y="459154"/>
                    <a:pt x="729289" y="687743"/>
                  </a:cubicBezTo>
                  <a:cubicBezTo>
                    <a:pt x="524293" y="771563"/>
                    <a:pt x="197376" y="748703"/>
                    <a:pt x="0" y="68774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Trapezio 67">
              <a:extLst>
                <a:ext uri="{FF2B5EF4-FFF2-40B4-BE49-F238E27FC236}">
                  <a16:creationId xmlns:a16="http://schemas.microsoft.com/office/drawing/2014/main" id="{DC5343C6-0429-6EAF-430C-A0F5F5BD0F70}"/>
                </a:ext>
              </a:extLst>
            </p:cNvPr>
            <p:cNvSpPr/>
            <p:nvPr/>
          </p:nvSpPr>
          <p:spPr>
            <a:xfrm rot="182189" flipH="1">
              <a:off x="8845938" y="3499204"/>
              <a:ext cx="959871" cy="1538554"/>
            </a:xfrm>
            <a:custGeom>
              <a:avLst/>
              <a:gdLst>
                <a:gd name="connsiteX0" fmla="*/ 0 w 1017409"/>
                <a:gd name="connsiteY0" fmla="*/ 1393390 h 1393390"/>
                <a:gd name="connsiteX1" fmla="*/ 149671 w 1017409"/>
                <a:gd name="connsiteY1" fmla="*/ 0 h 1393390"/>
                <a:gd name="connsiteX2" fmla="*/ 867738 w 1017409"/>
                <a:gd name="connsiteY2" fmla="*/ 0 h 1393390"/>
                <a:gd name="connsiteX3" fmla="*/ 1017409 w 1017409"/>
                <a:gd name="connsiteY3" fmla="*/ 1393390 h 1393390"/>
                <a:gd name="connsiteX4" fmla="*/ 0 w 1017409"/>
                <a:gd name="connsiteY4" fmla="*/ 1393390 h 1393390"/>
                <a:gd name="connsiteX0" fmla="*/ 0 w 961936"/>
                <a:gd name="connsiteY0" fmla="*/ 1393390 h 1393390"/>
                <a:gd name="connsiteX1" fmla="*/ 149671 w 961936"/>
                <a:gd name="connsiteY1" fmla="*/ 0 h 1393390"/>
                <a:gd name="connsiteX2" fmla="*/ 867738 w 961936"/>
                <a:gd name="connsiteY2" fmla="*/ 0 h 1393390"/>
                <a:gd name="connsiteX3" fmla="*/ 961936 w 961936"/>
                <a:gd name="connsiteY3" fmla="*/ 1392953 h 1393390"/>
                <a:gd name="connsiteX4" fmla="*/ 0 w 961936"/>
                <a:gd name="connsiteY4" fmla="*/ 1393390 h 1393390"/>
                <a:gd name="connsiteX0" fmla="*/ 0 w 990173"/>
                <a:gd name="connsiteY0" fmla="*/ 1393390 h 1393390"/>
                <a:gd name="connsiteX1" fmla="*/ 149671 w 990173"/>
                <a:gd name="connsiteY1" fmla="*/ 0 h 1393390"/>
                <a:gd name="connsiteX2" fmla="*/ 867738 w 990173"/>
                <a:gd name="connsiteY2" fmla="*/ 0 h 1393390"/>
                <a:gd name="connsiteX3" fmla="*/ 961936 w 990173"/>
                <a:gd name="connsiteY3" fmla="*/ 1392953 h 1393390"/>
                <a:gd name="connsiteX4" fmla="*/ 0 w 990173"/>
                <a:gd name="connsiteY4" fmla="*/ 1393390 h 1393390"/>
                <a:gd name="connsiteX0" fmla="*/ 0 w 990173"/>
                <a:gd name="connsiteY0" fmla="*/ 1393390 h 1393390"/>
                <a:gd name="connsiteX1" fmla="*/ 149671 w 990173"/>
                <a:gd name="connsiteY1" fmla="*/ 0 h 1393390"/>
                <a:gd name="connsiteX2" fmla="*/ 867738 w 990173"/>
                <a:gd name="connsiteY2" fmla="*/ 0 h 1393390"/>
                <a:gd name="connsiteX3" fmla="*/ 961936 w 990173"/>
                <a:gd name="connsiteY3" fmla="*/ 1392953 h 1393390"/>
                <a:gd name="connsiteX4" fmla="*/ 0 w 990173"/>
                <a:gd name="connsiteY4" fmla="*/ 1393390 h 1393390"/>
                <a:gd name="connsiteX0" fmla="*/ 0 w 990173"/>
                <a:gd name="connsiteY0" fmla="*/ 1393390 h 1411727"/>
                <a:gd name="connsiteX1" fmla="*/ 149671 w 990173"/>
                <a:gd name="connsiteY1" fmla="*/ 0 h 1411727"/>
                <a:gd name="connsiteX2" fmla="*/ 867738 w 990173"/>
                <a:gd name="connsiteY2" fmla="*/ 0 h 1411727"/>
                <a:gd name="connsiteX3" fmla="*/ 961936 w 990173"/>
                <a:gd name="connsiteY3" fmla="*/ 1392953 h 1411727"/>
                <a:gd name="connsiteX4" fmla="*/ 0 w 990173"/>
                <a:gd name="connsiteY4" fmla="*/ 1393390 h 1411727"/>
                <a:gd name="connsiteX0" fmla="*/ 11176 w 1001349"/>
                <a:gd name="connsiteY0" fmla="*/ 1393390 h 1411727"/>
                <a:gd name="connsiteX1" fmla="*/ 160847 w 1001349"/>
                <a:gd name="connsiteY1" fmla="*/ 0 h 1411727"/>
                <a:gd name="connsiteX2" fmla="*/ 878914 w 1001349"/>
                <a:gd name="connsiteY2" fmla="*/ 0 h 1411727"/>
                <a:gd name="connsiteX3" fmla="*/ 973112 w 1001349"/>
                <a:gd name="connsiteY3" fmla="*/ 1392953 h 1411727"/>
                <a:gd name="connsiteX4" fmla="*/ 11176 w 1001349"/>
                <a:gd name="connsiteY4" fmla="*/ 1393390 h 1411727"/>
                <a:gd name="connsiteX0" fmla="*/ 13018 w 1003191"/>
                <a:gd name="connsiteY0" fmla="*/ 1393390 h 1411727"/>
                <a:gd name="connsiteX1" fmla="*/ 162689 w 1003191"/>
                <a:gd name="connsiteY1" fmla="*/ 0 h 1411727"/>
                <a:gd name="connsiteX2" fmla="*/ 880756 w 1003191"/>
                <a:gd name="connsiteY2" fmla="*/ 0 h 1411727"/>
                <a:gd name="connsiteX3" fmla="*/ 974954 w 1003191"/>
                <a:gd name="connsiteY3" fmla="*/ 1392953 h 1411727"/>
                <a:gd name="connsiteX4" fmla="*/ 13018 w 1003191"/>
                <a:gd name="connsiteY4" fmla="*/ 1393390 h 1411727"/>
                <a:gd name="connsiteX0" fmla="*/ 13018 w 996432"/>
                <a:gd name="connsiteY0" fmla="*/ 1393390 h 1450462"/>
                <a:gd name="connsiteX1" fmla="*/ 162689 w 996432"/>
                <a:gd name="connsiteY1" fmla="*/ 0 h 1450462"/>
                <a:gd name="connsiteX2" fmla="*/ 880756 w 996432"/>
                <a:gd name="connsiteY2" fmla="*/ 0 h 1450462"/>
                <a:gd name="connsiteX3" fmla="*/ 967173 w 996432"/>
                <a:gd name="connsiteY3" fmla="*/ 1450461 h 1450462"/>
                <a:gd name="connsiteX4" fmla="*/ 13018 w 996432"/>
                <a:gd name="connsiteY4" fmla="*/ 1393390 h 1450462"/>
                <a:gd name="connsiteX0" fmla="*/ 12523 w 995937"/>
                <a:gd name="connsiteY0" fmla="*/ 1393390 h 1450462"/>
                <a:gd name="connsiteX1" fmla="*/ 162194 w 995937"/>
                <a:gd name="connsiteY1" fmla="*/ 0 h 1450462"/>
                <a:gd name="connsiteX2" fmla="*/ 880261 w 995937"/>
                <a:gd name="connsiteY2" fmla="*/ 0 h 1450462"/>
                <a:gd name="connsiteX3" fmla="*/ 966678 w 995937"/>
                <a:gd name="connsiteY3" fmla="*/ 1450461 h 1450462"/>
                <a:gd name="connsiteX4" fmla="*/ 12523 w 995937"/>
                <a:gd name="connsiteY4" fmla="*/ 1393390 h 1450462"/>
                <a:gd name="connsiteX0" fmla="*/ 12523 w 995937"/>
                <a:gd name="connsiteY0" fmla="*/ 1432747 h 1489819"/>
                <a:gd name="connsiteX1" fmla="*/ 162194 w 995937"/>
                <a:gd name="connsiteY1" fmla="*/ 39357 h 1489819"/>
                <a:gd name="connsiteX2" fmla="*/ 880261 w 995937"/>
                <a:gd name="connsiteY2" fmla="*/ 39357 h 1489819"/>
                <a:gd name="connsiteX3" fmla="*/ 966678 w 995937"/>
                <a:gd name="connsiteY3" fmla="*/ 1489818 h 1489819"/>
                <a:gd name="connsiteX4" fmla="*/ 12523 w 995937"/>
                <a:gd name="connsiteY4" fmla="*/ 1432747 h 1489819"/>
                <a:gd name="connsiteX0" fmla="*/ 12523 w 995937"/>
                <a:gd name="connsiteY0" fmla="*/ 1432747 h 1518816"/>
                <a:gd name="connsiteX1" fmla="*/ 162194 w 995937"/>
                <a:gd name="connsiteY1" fmla="*/ 39357 h 1518816"/>
                <a:gd name="connsiteX2" fmla="*/ 880261 w 995937"/>
                <a:gd name="connsiteY2" fmla="*/ 39357 h 1518816"/>
                <a:gd name="connsiteX3" fmla="*/ 966678 w 995937"/>
                <a:gd name="connsiteY3" fmla="*/ 1489818 h 1518816"/>
                <a:gd name="connsiteX4" fmla="*/ 12523 w 995937"/>
                <a:gd name="connsiteY4" fmla="*/ 1432747 h 1518816"/>
                <a:gd name="connsiteX0" fmla="*/ 12523 w 995937"/>
                <a:gd name="connsiteY0" fmla="*/ 1432747 h 1534940"/>
                <a:gd name="connsiteX1" fmla="*/ 162194 w 995937"/>
                <a:gd name="connsiteY1" fmla="*/ 39357 h 1534940"/>
                <a:gd name="connsiteX2" fmla="*/ 880261 w 995937"/>
                <a:gd name="connsiteY2" fmla="*/ 39357 h 1534940"/>
                <a:gd name="connsiteX3" fmla="*/ 966678 w 995937"/>
                <a:gd name="connsiteY3" fmla="*/ 1489818 h 1534940"/>
                <a:gd name="connsiteX4" fmla="*/ 12523 w 995937"/>
                <a:gd name="connsiteY4" fmla="*/ 1432747 h 1534940"/>
                <a:gd name="connsiteX0" fmla="*/ 12523 w 1004252"/>
                <a:gd name="connsiteY0" fmla="*/ 1436363 h 1538556"/>
                <a:gd name="connsiteX1" fmla="*/ 162194 w 1004252"/>
                <a:gd name="connsiteY1" fmla="*/ 42973 h 1538556"/>
                <a:gd name="connsiteX2" fmla="*/ 928330 w 1004252"/>
                <a:gd name="connsiteY2" fmla="*/ 30176 h 1538556"/>
                <a:gd name="connsiteX3" fmla="*/ 966678 w 1004252"/>
                <a:gd name="connsiteY3" fmla="*/ 1493434 h 1538556"/>
                <a:gd name="connsiteX4" fmla="*/ 12523 w 1004252"/>
                <a:gd name="connsiteY4" fmla="*/ 1436363 h 1538556"/>
                <a:gd name="connsiteX0" fmla="*/ 12523 w 993035"/>
                <a:gd name="connsiteY0" fmla="*/ 1436363 h 1538556"/>
                <a:gd name="connsiteX1" fmla="*/ 162194 w 993035"/>
                <a:gd name="connsiteY1" fmla="*/ 42973 h 1538556"/>
                <a:gd name="connsiteX2" fmla="*/ 928330 w 993035"/>
                <a:gd name="connsiteY2" fmla="*/ 30176 h 1538556"/>
                <a:gd name="connsiteX3" fmla="*/ 966678 w 993035"/>
                <a:gd name="connsiteY3" fmla="*/ 1493434 h 1538556"/>
                <a:gd name="connsiteX4" fmla="*/ 12523 w 993035"/>
                <a:gd name="connsiteY4" fmla="*/ 1436363 h 153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035" h="1538556">
                  <a:moveTo>
                    <a:pt x="12523" y="1436363"/>
                  </a:moveTo>
                  <a:cubicBezTo>
                    <a:pt x="-40980" y="1340577"/>
                    <a:pt x="89837" y="569014"/>
                    <a:pt x="162194" y="42973"/>
                  </a:cubicBezTo>
                  <a:cubicBezTo>
                    <a:pt x="321651" y="-45582"/>
                    <a:pt x="688974" y="30176"/>
                    <a:pt x="928330" y="30176"/>
                  </a:cubicBezTo>
                  <a:cubicBezTo>
                    <a:pt x="881718" y="765200"/>
                    <a:pt x="1057201" y="1098114"/>
                    <a:pt x="966678" y="1493434"/>
                  </a:cubicBezTo>
                  <a:cubicBezTo>
                    <a:pt x="516692" y="1568971"/>
                    <a:pt x="95716" y="1549484"/>
                    <a:pt x="12523" y="143636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ttangolo 51">
              <a:extLst>
                <a:ext uri="{FF2B5EF4-FFF2-40B4-BE49-F238E27FC236}">
                  <a16:creationId xmlns:a16="http://schemas.microsoft.com/office/drawing/2014/main" id="{B2607C25-8B9D-8A4E-372A-83BA0DD46A1E}"/>
                </a:ext>
              </a:extLst>
            </p:cNvPr>
            <p:cNvSpPr/>
            <p:nvPr/>
          </p:nvSpPr>
          <p:spPr>
            <a:xfrm rot="151533">
              <a:off x="8998362" y="3527453"/>
              <a:ext cx="629296" cy="722425"/>
            </a:xfrm>
            <a:custGeom>
              <a:avLst/>
              <a:gdLst>
                <a:gd name="connsiteX0" fmla="*/ 0 w 616619"/>
                <a:gd name="connsiteY0" fmla="*/ 0 h 621814"/>
                <a:gd name="connsiteX1" fmla="*/ 616619 w 616619"/>
                <a:gd name="connsiteY1" fmla="*/ 0 h 621814"/>
                <a:gd name="connsiteX2" fmla="*/ 616619 w 616619"/>
                <a:gd name="connsiteY2" fmla="*/ 621814 h 621814"/>
                <a:gd name="connsiteX3" fmla="*/ 0 w 616619"/>
                <a:gd name="connsiteY3" fmla="*/ 621814 h 621814"/>
                <a:gd name="connsiteX4" fmla="*/ 0 w 616619"/>
                <a:gd name="connsiteY4" fmla="*/ 0 h 621814"/>
                <a:gd name="connsiteX0" fmla="*/ 0 w 616619"/>
                <a:gd name="connsiteY0" fmla="*/ 0 h 688563"/>
                <a:gd name="connsiteX1" fmla="*/ 616619 w 616619"/>
                <a:gd name="connsiteY1" fmla="*/ 0 h 688563"/>
                <a:gd name="connsiteX2" fmla="*/ 616619 w 616619"/>
                <a:gd name="connsiteY2" fmla="*/ 621814 h 688563"/>
                <a:gd name="connsiteX3" fmla="*/ 0 w 616619"/>
                <a:gd name="connsiteY3" fmla="*/ 621814 h 688563"/>
                <a:gd name="connsiteX4" fmla="*/ 0 w 616619"/>
                <a:gd name="connsiteY4" fmla="*/ 0 h 688563"/>
                <a:gd name="connsiteX0" fmla="*/ 0 w 616619"/>
                <a:gd name="connsiteY0" fmla="*/ 0 h 708755"/>
                <a:gd name="connsiteX1" fmla="*/ 616619 w 616619"/>
                <a:gd name="connsiteY1" fmla="*/ 0 h 708755"/>
                <a:gd name="connsiteX2" fmla="*/ 616619 w 616619"/>
                <a:gd name="connsiteY2" fmla="*/ 621814 h 708755"/>
                <a:gd name="connsiteX3" fmla="*/ 0 w 616619"/>
                <a:gd name="connsiteY3" fmla="*/ 621814 h 708755"/>
                <a:gd name="connsiteX4" fmla="*/ 0 w 616619"/>
                <a:gd name="connsiteY4" fmla="*/ 0 h 708755"/>
                <a:gd name="connsiteX0" fmla="*/ 0 w 616619"/>
                <a:gd name="connsiteY0" fmla="*/ 0 h 711984"/>
                <a:gd name="connsiteX1" fmla="*/ 616619 w 616619"/>
                <a:gd name="connsiteY1" fmla="*/ 0 h 711984"/>
                <a:gd name="connsiteX2" fmla="*/ 616619 w 616619"/>
                <a:gd name="connsiteY2" fmla="*/ 621814 h 711984"/>
                <a:gd name="connsiteX3" fmla="*/ 0 w 616619"/>
                <a:gd name="connsiteY3" fmla="*/ 621814 h 711984"/>
                <a:gd name="connsiteX4" fmla="*/ 0 w 616619"/>
                <a:gd name="connsiteY4" fmla="*/ 0 h 711984"/>
                <a:gd name="connsiteX0" fmla="*/ 0 w 616619"/>
                <a:gd name="connsiteY0" fmla="*/ 0 h 712500"/>
                <a:gd name="connsiteX1" fmla="*/ 616619 w 616619"/>
                <a:gd name="connsiteY1" fmla="*/ 0 h 712500"/>
                <a:gd name="connsiteX2" fmla="*/ 616619 w 616619"/>
                <a:gd name="connsiteY2" fmla="*/ 621814 h 712500"/>
                <a:gd name="connsiteX3" fmla="*/ 0 w 616619"/>
                <a:gd name="connsiteY3" fmla="*/ 621814 h 712500"/>
                <a:gd name="connsiteX4" fmla="*/ 0 w 616619"/>
                <a:gd name="connsiteY4" fmla="*/ 0 h 712500"/>
                <a:gd name="connsiteX0" fmla="*/ 0 w 630030"/>
                <a:gd name="connsiteY0" fmla="*/ 0 h 712500"/>
                <a:gd name="connsiteX1" fmla="*/ 630030 w 630030"/>
                <a:gd name="connsiteY1" fmla="*/ 2440 h 712500"/>
                <a:gd name="connsiteX2" fmla="*/ 616619 w 630030"/>
                <a:gd name="connsiteY2" fmla="*/ 621814 h 712500"/>
                <a:gd name="connsiteX3" fmla="*/ 0 w 630030"/>
                <a:gd name="connsiteY3" fmla="*/ 621814 h 712500"/>
                <a:gd name="connsiteX4" fmla="*/ 0 w 630030"/>
                <a:gd name="connsiteY4" fmla="*/ 0 h 712500"/>
                <a:gd name="connsiteX0" fmla="*/ 0 w 616619"/>
                <a:gd name="connsiteY0" fmla="*/ 0 h 712500"/>
                <a:gd name="connsiteX1" fmla="*/ 583210 w 616619"/>
                <a:gd name="connsiteY1" fmla="*/ 16091 h 712500"/>
                <a:gd name="connsiteX2" fmla="*/ 616619 w 616619"/>
                <a:gd name="connsiteY2" fmla="*/ 621814 h 712500"/>
                <a:gd name="connsiteX3" fmla="*/ 0 w 616619"/>
                <a:gd name="connsiteY3" fmla="*/ 621814 h 712500"/>
                <a:gd name="connsiteX4" fmla="*/ 0 w 616619"/>
                <a:gd name="connsiteY4" fmla="*/ 0 h 712500"/>
                <a:gd name="connsiteX0" fmla="*/ 0 w 629296"/>
                <a:gd name="connsiteY0" fmla="*/ 0 h 712500"/>
                <a:gd name="connsiteX1" fmla="*/ 629296 w 629296"/>
                <a:gd name="connsiteY1" fmla="*/ 21703 h 712500"/>
                <a:gd name="connsiteX2" fmla="*/ 616619 w 629296"/>
                <a:gd name="connsiteY2" fmla="*/ 621814 h 712500"/>
                <a:gd name="connsiteX3" fmla="*/ 0 w 629296"/>
                <a:gd name="connsiteY3" fmla="*/ 621814 h 712500"/>
                <a:gd name="connsiteX4" fmla="*/ 0 w 629296"/>
                <a:gd name="connsiteY4" fmla="*/ 0 h 712500"/>
                <a:gd name="connsiteX0" fmla="*/ 0 w 629296"/>
                <a:gd name="connsiteY0" fmla="*/ 11210 h 723710"/>
                <a:gd name="connsiteX1" fmla="*/ 629296 w 629296"/>
                <a:gd name="connsiteY1" fmla="*/ 32913 h 723710"/>
                <a:gd name="connsiteX2" fmla="*/ 616619 w 629296"/>
                <a:gd name="connsiteY2" fmla="*/ 633024 h 723710"/>
                <a:gd name="connsiteX3" fmla="*/ 0 w 629296"/>
                <a:gd name="connsiteY3" fmla="*/ 633024 h 723710"/>
                <a:gd name="connsiteX4" fmla="*/ 0 w 629296"/>
                <a:gd name="connsiteY4" fmla="*/ 11210 h 723710"/>
                <a:gd name="connsiteX0" fmla="*/ 0 w 629296"/>
                <a:gd name="connsiteY0" fmla="*/ 31201 h 743701"/>
                <a:gd name="connsiteX1" fmla="*/ 629296 w 629296"/>
                <a:gd name="connsiteY1" fmla="*/ 52904 h 743701"/>
                <a:gd name="connsiteX2" fmla="*/ 616619 w 629296"/>
                <a:gd name="connsiteY2" fmla="*/ 653015 h 743701"/>
                <a:gd name="connsiteX3" fmla="*/ 0 w 629296"/>
                <a:gd name="connsiteY3" fmla="*/ 653015 h 743701"/>
                <a:gd name="connsiteX4" fmla="*/ 0 w 629296"/>
                <a:gd name="connsiteY4" fmla="*/ 31201 h 74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296" h="743701">
                  <a:moveTo>
                    <a:pt x="0" y="31201"/>
                  </a:moveTo>
                  <a:cubicBezTo>
                    <a:pt x="200260" y="-15942"/>
                    <a:pt x="415878" y="-10414"/>
                    <a:pt x="629296" y="52904"/>
                  </a:cubicBezTo>
                  <a:lnTo>
                    <a:pt x="616619" y="653015"/>
                  </a:lnTo>
                  <a:cubicBezTo>
                    <a:pt x="436182" y="804442"/>
                    <a:pt x="84588" y="739080"/>
                    <a:pt x="0" y="653015"/>
                  </a:cubicBezTo>
                  <a:lnTo>
                    <a:pt x="0" y="31201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ttangolo con angoli arrotondati 16">
              <a:extLst>
                <a:ext uri="{FF2B5EF4-FFF2-40B4-BE49-F238E27FC236}">
                  <a16:creationId xmlns:a16="http://schemas.microsoft.com/office/drawing/2014/main" id="{C9F35DAC-B231-BCCB-A689-9FF96776D340}"/>
                </a:ext>
              </a:extLst>
            </p:cNvPr>
            <p:cNvSpPr/>
            <p:nvPr/>
          </p:nvSpPr>
          <p:spPr>
            <a:xfrm rot="219375">
              <a:off x="9010639" y="3535136"/>
              <a:ext cx="180606" cy="471633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Esagono 65">
              <a:extLst>
                <a:ext uri="{FF2B5EF4-FFF2-40B4-BE49-F238E27FC236}">
                  <a16:creationId xmlns:a16="http://schemas.microsoft.com/office/drawing/2014/main" id="{1797C34C-2DF4-6272-46DB-FC4A8277DA55}"/>
                </a:ext>
              </a:extLst>
            </p:cNvPr>
            <p:cNvSpPr/>
            <p:nvPr/>
          </p:nvSpPr>
          <p:spPr>
            <a:xfrm>
              <a:off x="7715131" y="1305324"/>
              <a:ext cx="863406" cy="1277192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Esagono 65">
              <a:extLst>
                <a:ext uri="{FF2B5EF4-FFF2-40B4-BE49-F238E27FC236}">
                  <a16:creationId xmlns:a16="http://schemas.microsoft.com/office/drawing/2014/main" id="{4E17AC80-BBDD-1B9B-C3B6-F239E2506026}"/>
                </a:ext>
              </a:extLst>
            </p:cNvPr>
            <p:cNvSpPr/>
            <p:nvPr/>
          </p:nvSpPr>
          <p:spPr>
            <a:xfrm flipH="1">
              <a:off x="8823439" y="1295808"/>
              <a:ext cx="798560" cy="1277192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F2F12375-2BFE-DE62-7BFC-EAC5CF1DCCD4}"/>
                </a:ext>
              </a:extLst>
            </p:cNvPr>
            <p:cNvSpPr/>
            <p:nvPr/>
          </p:nvSpPr>
          <p:spPr>
            <a:xfrm>
              <a:off x="7984293" y="1491745"/>
              <a:ext cx="1417320" cy="1400173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D253127E-6F68-7722-1EAC-8819F5B0DA1F}"/>
                </a:ext>
              </a:extLst>
            </p:cNvPr>
            <p:cNvGrpSpPr/>
            <p:nvPr/>
          </p:nvGrpSpPr>
          <p:grpSpPr>
            <a:xfrm>
              <a:off x="9255544" y="1248155"/>
              <a:ext cx="996626" cy="940306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22" name="Ritardo 21">
                <a:extLst>
                  <a:ext uri="{FF2B5EF4-FFF2-40B4-BE49-F238E27FC236}">
                    <a16:creationId xmlns:a16="http://schemas.microsoft.com/office/drawing/2014/main" id="{B2F461FE-8160-423D-C4FB-345580079D46}"/>
                  </a:ext>
                </a:extLst>
              </p:cNvPr>
              <p:cNvSpPr/>
              <p:nvPr/>
            </p:nvSpPr>
            <p:spPr>
              <a:xfrm rot="5197850">
                <a:off x="7361545" y="1462022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3" name="Cerchio parziale 22">
                <a:extLst>
                  <a:ext uri="{FF2B5EF4-FFF2-40B4-BE49-F238E27FC236}">
                    <a16:creationId xmlns:a16="http://schemas.microsoft.com/office/drawing/2014/main" id="{A0CF61EA-BC30-B1EE-1EA1-853AE6E4899C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" name="Figura a mano libera: forma 23">
              <a:extLst>
                <a:ext uri="{FF2B5EF4-FFF2-40B4-BE49-F238E27FC236}">
                  <a16:creationId xmlns:a16="http://schemas.microsoft.com/office/drawing/2014/main" id="{83618EEE-6F0E-865D-4324-0F8E86039F83}"/>
                </a:ext>
              </a:extLst>
            </p:cNvPr>
            <p:cNvSpPr/>
            <p:nvPr/>
          </p:nvSpPr>
          <p:spPr>
            <a:xfrm>
              <a:off x="8889981" y="6353785"/>
              <a:ext cx="856259" cy="300612"/>
            </a:xfrm>
            <a:custGeom>
              <a:avLst/>
              <a:gdLst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95300 w 857250"/>
                <a:gd name="connsiteY2" fmla="*/ 18669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83870 w 857250"/>
                <a:gd name="connsiteY2" fmla="*/ 16002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252004"/>
                <a:gd name="connsiteX1" fmla="*/ 72390 w 857250"/>
                <a:gd name="connsiteY1" fmla="*/ 3810 h 252004"/>
                <a:gd name="connsiteX2" fmla="*/ 483870 w 857250"/>
                <a:gd name="connsiteY2" fmla="*/ 160020 h 252004"/>
                <a:gd name="connsiteX3" fmla="*/ 811530 w 857250"/>
                <a:gd name="connsiteY3" fmla="*/ 0 h 252004"/>
                <a:gd name="connsiteX4" fmla="*/ 857250 w 857250"/>
                <a:gd name="connsiteY4" fmla="*/ 186690 h 252004"/>
                <a:gd name="connsiteX5" fmla="*/ 0 w 857250"/>
                <a:gd name="connsiteY5" fmla="*/ 129540 h 252004"/>
                <a:gd name="connsiteX0" fmla="*/ 313 w 857563"/>
                <a:gd name="connsiteY0" fmla="*/ 129540 h 276462"/>
                <a:gd name="connsiteX1" fmla="*/ 72703 w 857563"/>
                <a:gd name="connsiteY1" fmla="*/ 3810 h 276462"/>
                <a:gd name="connsiteX2" fmla="*/ 484183 w 857563"/>
                <a:gd name="connsiteY2" fmla="*/ 160020 h 276462"/>
                <a:gd name="connsiteX3" fmla="*/ 811843 w 857563"/>
                <a:gd name="connsiteY3" fmla="*/ 0 h 276462"/>
                <a:gd name="connsiteX4" fmla="*/ 857563 w 857563"/>
                <a:gd name="connsiteY4" fmla="*/ 186690 h 276462"/>
                <a:gd name="connsiteX5" fmla="*/ 313 w 857563"/>
                <a:gd name="connsiteY5" fmla="*/ 129540 h 276462"/>
                <a:gd name="connsiteX0" fmla="*/ 4085 w 861335"/>
                <a:gd name="connsiteY0" fmla="*/ 129540 h 276462"/>
                <a:gd name="connsiteX1" fmla="*/ 76475 w 861335"/>
                <a:gd name="connsiteY1" fmla="*/ 3810 h 276462"/>
                <a:gd name="connsiteX2" fmla="*/ 487955 w 861335"/>
                <a:gd name="connsiteY2" fmla="*/ 160020 h 276462"/>
                <a:gd name="connsiteX3" fmla="*/ 815615 w 861335"/>
                <a:gd name="connsiteY3" fmla="*/ 0 h 276462"/>
                <a:gd name="connsiteX4" fmla="*/ 861335 w 861335"/>
                <a:gd name="connsiteY4" fmla="*/ 186690 h 276462"/>
                <a:gd name="connsiteX5" fmla="*/ 4085 w 861335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3690 h 300612"/>
                <a:gd name="connsiteX1" fmla="*/ 78760 w 887664"/>
                <a:gd name="connsiteY1" fmla="*/ 27960 h 300612"/>
                <a:gd name="connsiteX2" fmla="*/ 490240 w 887664"/>
                <a:gd name="connsiteY2" fmla="*/ 184170 h 300612"/>
                <a:gd name="connsiteX3" fmla="*/ 817900 w 887664"/>
                <a:gd name="connsiteY3" fmla="*/ 24150 h 300612"/>
                <a:gd name="connsiteX4" fmla="*/ 863620 w 887664"/>
                <a:gd name="connsiteY4" fmla="*/ 210840 h 300612"/>
                <a:gd name="connsiteX5" fmla="*/ 6370 w 887664"/>
                <a:gd name="connsiteY5" fmla="*/ 153690 h 30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7664" h="300612">
                  <a:moveTo>
                    <a:pt x="6370" y="153690"/>
                  </a:moveTo>
                  <a:cubicBezTo>
                    <a:pt x="-15220" y="88920"/>
                    <a:pt x="20340" y="73680"/>
                    <a:pt x="78760" y="27960"/>
                  </a:cubicBezTo>
                  <a:cubicBezTo>
                    <a:pt x="166390" y="11450"/>
                    <a:pt x="337840" y="196870"/>
                    <a:pt x="490240" y="184170"/>
                  </a:cubicBezTo>
                  <a:cubicBezTo>
                    <a:pt x="637560" y="161310"/>
                    <a:pt x="769640" y="-74910"/>
                    <a:pt x="817900" y="24150"/>
                  </a:cubicBezTo>
                  <a:cubicBezTo>
                    <a:pt x="894100" y="67330"/>
                    <a:pt x="905530" y="171470"/>
                    <a:pt x="863620" y="210840"/>
                  </a:cubicBezTo>
                  <a:cubicBezTo>
                    <a:pt x="535960" y="378480"/>
                    <a:pt x="-8870" y="283230"/>
                    <a:pt x="6370" y="15369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A25FF0FE-7695-8157-3860-22EA17B3A493}"/>
                </a:ext>
              </a:extLst>
            </p:cNvPr>
            <p:cNvSpPr/>
            <p:nvPr/>
          </p:nvSpPr>
          <p:spPr>
            <a:xfrm rot="556420">
              <a:off x="8775364" y="5961437"/>
              <a:ext cx="741817" cy="247745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1C8D2343-9DC8-59BB-B019-EDC429E61385}"/>
                </a:ext>
              </a:extLst>
            </p:cNvPr>
            <p:cNvGrpSpPr/>
            <p:nvPr/>
          </p:nvGrpSpPr>
          <p:grpSpPr>
            <a:xfrm>
              <a:off x="8774520" y="4918682"/>
              <a:ext cx="922752" cy="1231833"/>
              <a:chOff x="8774517" y="4918684"/>
              <a:chExt cx="922752" cy="1231833"/>
            </a:xfrm>
          </p:grpSpPr>
          <p:sp>
            <p:nvSpPr>
              <p:cNvPr id="27" name="Rettangolo 70">
                <a:extLst>
                  <a:ext uri="{FF2B5EF4-FFF2-40B4-BE49-F238E27FC236}">
                    <a16:creationId xmlns:a16="http://schemas.microsoft.com/office/drawing/2014/main" id="{33750D0A-0021-7C39-2AC1-66BC913E33B2}"/>
                  </a:ext>
                </a:extLst>
              </p:cNvPr>
              <p:cNvSpPr/>
              <p:nvPr/>
            </p:nvSpPr>
            <p:spPr>
              <a:xfrm rot="282320" flipH="1">
                <a:off x="8774517" y="4918684"/>
                <a:ext cx="922752" cy="1231833"/>
              </a:xfrm>
              <a:custGeom>
                <a:avLst/>
                <a:gdLst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20569 w 776240"/>
                  <a:gd name="connsiteY0" fmla="*/ 0 h 1499616"/>
                  <a:gd name="connsiteX1" fmla="*/ 776240 w 776240"/>
                  <a:gd name="connsiteY1" fmla="*/ 0 h 1499616"/>
                  <a:gd name="connsiteX2" fmla="*/ 776240 w 776240"/>
                  <a:gd name="connsiteY2" fmla="*/ 1499616 h 1499616"/>
                  <a:gd name="connsiteX3" fmla="*/ 20569 w 776240"/>
                  <a:gd name="connsiteY3" fmla="*/ 1499616 h 1499616"/>
                  <a:gd name="connsiteX4" fmla="*/ 20569 w 776240"/>
                  <a:gd name="connsiteY4" fmla="*/ 0 h 1499616"/>
                  <a:gd name="connsiteX0" fmla="*/ 20569 w 835845"/>
                  <a:gd name="connsiteY0" fmla="*/ 0 h 1499616"/>
                  <a:gd name="connsiteX1" fmla="*/ 776240 w 835845"/>
                  <a:gd name="connsiteY1" fmla="*/ 0 h 1499616"/>
                  <a:gd name="connsiteX2" fmla="*/ 776240 w 835845"/>
                  <a:gd name="connsiteY2" fmla="*/ 1499616 h 1499616"/>
                  <a:gd name="connsiteX3" fmla="*/ 20569 w 835845"/>
                  <a:gd name="connsiteY3" fmla="*/ 1499616 h 1499616"/>
                  <a:gd name="connsiteX4" fmla="*/ 20569 w 835845"/>
                  <a:gd name="connsiteY4" fmla="*/ 0 h 1499616"/>
                  <a:gd name="connsiteX0" fmla="*/ 20569 w 818819"/>
                  <a:gd name="connsiteY0" fmla="*/ 0 h 1499616"/>
                  <a:gd name="connsiteX1" fmla="*/ 776240 w 818819"/>
                  <a:gd name="connsiteY1" fmla="*/ 0 h 1499616"/>
                  <a:gd name="connsiteX2" fmla="*/ 684800 w 818819"/>
                  <a:gd name="connsiteY2" fmla="*/ 1493520 h 1499616"/>
                  <a:gd name="connsiteX3" fmla="*/ 20569 w 818819"/>
                  <a:gd name="connsiteY3" fmla="*/ 1499616 h 1499616"/>
                  <a:gd name="connsiteX4" fmla="*/ 20569 w 818819"/>
                  <a:gd name="connsiteY4" fmla="*/ 0 h 1499616"/>
                  <a:gd name="connsiteX0" fmla="*/ 20569 w 818819"/>
                  <a:gd name="connsiteY0" fmla="*/ 0 h 1547056"/>
                  <a:gd name="connsiteX1" fmla="*/ 776240 w 818819"/>
                  <a:gd name="connsiteY1" fmla="*/ 0 h 1547056"/>
                  <a:gd name="connsiteX2" fmla="*/ 684800 w 818819"/>
                  <a:gd name="connsiteY2" fmla="*/ 1493520 h 1547056"/>
                  <a:gd name="connsiteX3" fmla="*/ 20569 w 818819"/>
                  <a:gd name="connsiteY3" fmla="*/ 1499616 h 1547056"/>
                  <a:gd name="connsiteX4" fmla="*/ 20569 w 818819"/>
                  <a:gd name="connsiteY4" fmla="*/ 0 h 1547056"/>
                  <a:gd name="connsiteX0" fmla="*/ 20569 w 826508"/>
                  <a:gd name="connsiteY0" fmla="*/ 0 h 1499616"/>
                  <a:gd name="connsiteX1" fmla="*/ 776240 w 826508"/>
                  <a:gd name="connsiteY1" fmla="*/ 0 h 1499616"/>
                  <a:gd name="connsiteX2" fmla="*/ 733667 w 826508"/>
                  <a:gd name="connsiteY2" fmla="*/ 1170381 h 1499616"/>
                  <a:gd name="connsiteX3" fmla="*/ 20569 w 826508"/>
                  <a:gd name="connsiteY3" fmla="*/ 1499616 h 1499616"/>
                  <a:gd name="connsiteX4" fmla="*/ 20569 w 826508"/>
                  <a:gd name="connsiteY4" fmla="*/ 0 h 1499616"/>
                  <a:gd name="connsiteX0" fmla="*/ 20569 w 827210"/>
                  <a:gd name="connsiteY0" fmla="*/ 0 h 1499616"/>
                  <a:gd name="connsiteX1" fmla="*/ 776240 w 827210"/>
                  <a:gd name="connsiteY1" fmla="*/ 0 h 1499616"/>
                  <a:gd name="connsiteX2" fmla="*/ 737403 w 827210"/>
                  <a:gd name="connsiteY2" fmla="*/ 1192367 h 1499616"/>
                  <a:gd name="connsiteX3" fmla="*/ 20569 w 827210"/>
                  <a:gd name="connsiteY3" fmla="*/ 1499616 h 1499616"/>
                  <a:gd name="connsiteX4" fmla="*/ 20569 w 827210"/>
                  <a:gd name="connsiteY4" fmla="*/ 0 h 1499616"/>
                  <a:gd name="connsiteX0" fmla="*/ 20569 w 841645"/>
                  <a:gd name="connsiteY0" fmla="*/ 0 h 1499616"/>
                  <a:gd name="connsiteX1" fmla="*/ 776240 w 841645"/>
                  <a:gd name="connsiteY1" fmla="*/ 0 h 1499616"/>
                  <a:gd name="connsiteX2" fmla="*/ 737403 w 841645"/>
                  <a:gd name="connsiteY2" fmla="*/ 1192367 h 1499616"/>
                  <a:gd name="connsiteX3" fmla="*/ 20569 w 841645"/>
                  <a:gd name="connsiteY3" fmla="*/ 1499616 h 1499616"/>
                  <a:gd name="connsiteX4" fmla="*/ 20569 w 841645"/>
                  <a:gd name="connsiteY4" fmla="*/ 0 h 1499616"/>
                  <a:gd name="connsiteX0" fmla="*/ 20569 w 919569"/>
                  <a:gd name="connsiteY0" fmla="*/ 0 h 1499616"/>
                  <a:gd name="connsiteX1" fmla="*/ 874426 w 919569"/>
                  <a:gd name="connsiteY1" fmla="*/ 1012 h 1499616"/>
                  <a:gd name="connsiteX2" fmla="*/ 737403 w 919569"/>
                  <a:gd name="connsiteY2" fmla="*/ 1192367 h 1499616"/>
                  <a:gd name="connsiteX3" fmla="*/ 20569 w 919569"/>
                  <a:gd name="connsiteY3" fmla="*/ 1499616 h 1499616"/>
                  <a:gd name="connsiteX4" fmla="*/ 20569 w 919569"/>
                  <a:gd name="connsiteY4" fmla="*/ 0 h 1499616"/>
                  <a:gd name="connsiteX0" fmla="*/ 20569 w 875235"/>
                  <a:gd name="connsiteY0" fmla="*/ 0 h 1499616"/>
                  <a:gd name="connsiteX1" fmla="*/ 874426 w 875235"/>
                  <a:gd name="connsiteY1" fmla="*/ 1012 h 1499616"/>
                  <a:gd name="connsiteX2" fmla="*/ 737403 w 875235"/>
                  <a:gd name="connsiteY2" fmla="*/ 1192367 h 1499616"/>
                  <a:gd name="connsiteX3" fmla="*/ 20569 w 875235"/>
                  <a:gd name="connsiteY3" fmla="*/ 1499616 h 1499616"/>
                  <a:gd name="connsiteX4" fmla="*/ 20569 w 875235"/>
                  <a:gd name="connsiteY4" fmla="*/ 0 h 1499616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338221"/>
                  <a:gd name="connsiteX1" fmla="*/ 901699 w 902508"/>
                  <a:gd name="connsiteY1" fmla="*/ 78974 h 1338221"/>
                  <a:gd name="connsiteX2" fmla="*/ 764676 w 902508"/>
                  <a:gd name="connsiteY2" fmla="*/ 1270329 h 1338221"/>
                  <a:gd name="connsiteX3" fmla="*/ 38391 w 902508"/>
                  <a:gd name="connsiteY3" fmla="*/ 1318393 h 1338221"/>
                  <a:gd name="connsiteX4" fmla="*/ 0 w 902508"/>
                  <a:gd name="connsiteY4" fmla="*/ 0 h 1338221"/>
                  <a:gd name="connsiteX0" fmla="*/ 0 w 902508"/>
                  <a:gd name="connsiteY0" fmla="*/ 0 h 1419679"/>
                  <a:gd name="connsiteX1" fmla="*/ 901699 w 902508"/>
                  <a:gd name="connsiteY1" fmla="*/ 78974 h 1419679"/>
                  <a:gd name="connsiteX2" fmla="*/ 764676 w 902508"/>
                  <a:gd name="connsiteY2" fmla="*/ 1270329 h 1419679"/>
                  <a:gd name="connsiteX3" fmla="*/ 136321 w 902508"/>
                  <a:gd name="connsiteY3" fmla="*/ 1419679 h 1419679"/>
                  <a:gd name="connsiteX4" fmla="*/ 0 w 902508"/>
                  <a:gd name="connsiteY4" fmla="*/ 0 h 1419679"/>
                  <a:gd name="connsiteX0" fmla="*/ 0 w 866365"/>
                  <a:gd name="connsiteY0" fmla="*/ 0 h 1546267"/>
                  <a:gd name="connsiteX1" fmla="*/ 865556 w 866365"/>
                  <a:gd name="connsiteY1" fmla="*/ 205562 h 1546267"/>
                  <a:gd name="connsiteX2" fmla="*/ 728533 w 866365"/>
                  <a:gd name="connsiteY2" fmla="*/ 1396917 h 1546267"/>
                  <a:gd name="connsiteX3" fmla="*/ 100178 w 866365"/>
                  <a:gd name="connsiteY3" fmla="*/ 1546267 h 1546267"/>
                  <a:gd name="connsiteX4" fmla="*/ 0 w 866365"/>
                  <a:gd name="connsiteY4" fmla="*/ 0 h 1546267"/>
                  <a:gd name="connsiteX0" fmla="*/ 0 w 824778"/>
                  <a:gd name="connsiteY0" fmla="*/ 0 h 1546267"/>
                  <a:gd name="connsiteX1" fmla="*/ 823198 w 824778"/>
                  <a:gd name="connsiteY1" fmla="*/ 125936 h 1546267"/>
                  <a:gd name="connsiteX2" fmla="*/ 728533 w 824778"/>
                  <a:gd name="connsiteY2" fmla="*/ 1396917 h 1546267"/>
                  <a:gd name="connsiteX3" fmla="*/ 100178 w 824778"/>
                  <a:gd name="connsiteY3" fmla="*/ 1546267 h 1546267"/>
                  <a:gd name="connsiteX4" fmla="*/ 0 w 824778"/>
                  <a:gd name="connsiteY4" fmla="*/ 0 h 1546267"/>
                  <a:gd name="connsiteX0" fmla="*/ 0 w 824778"/>
                  <a:gd name="connsiteY0" fmla="*/ 0 h 1565831"/>
                  <a:gd name="connsiteX1" fmla="*/ 823198 w 824778"/>
                  <a:gd name="connsiteY1" fmla="*/ 125936 h 1565831"/>
                  <a:gd name="connsiteX2" fmla="*/ 728533 w 824778"/>
                  <a:gd name="connsiteY2" fmla="*/ 1396917 h 1565831"/>
                  <a:gd name="connsiteX3" fmla="*/ 100178 w 824778"/>
                  <a:gd name="connsiteY3" fmla="*/ 1546267 h 1565831"/>
                  <a:gd name="connsiteX4" fmla="*/ 0 w 824778"/>
                  <a:gd name="connsiteY4" fmla="*/ 0 h 1565831"/>
                  <a:gd name="connsiteX0" fmla="*/ 0 w 824778"/>
                  <a:gd name="connsiteY0" fmla="*/ 0 h 1596225"/>
                  <a:gd name="connsiteX1" fmla="*/ 823198 w 824778"/>
                  <a:gd name="connsiteY1" fmla="*/ 125936 h 1596225"/>
                  <a:gd name="connsiteX2" fmla="*/ 728533 w 824778"/>
                  <a:gd name="connsiteY2" fmla="*/ 1396917 h 1596225"/>
                  <a:gd name="connsiteX3" fmla="*/ 100178 w 824778"/>
                  <a:gd name="connsiteY3" fmla="*/ 1546267 h 1596225"/>
                  <a:gd name="connsiteX4" fmla="*/ 0 w 824778"/>
                  <a:gd name="connsiteY4" fmla="*/ 0 h 1596225"/>
                  <a:gd name="connsiteX0" fmla="*/ 0 w 846606"/>
                  <a:gd name="connsiteY0" fmla="*/ 0 h 1633846"/>
                  <a:gd name="connsiteX1" fmla="*/ 823198 w 846606"/>
                  <a:gd name="connsiteY1" fmla="*/ 125936 h 1633846"/>
                  <a:gd name="connsiteX2" fmla="*/ 808015 w 846606"/>
                  <a:gd name="connsiteY2" fmla="*/ 1479371 h 1633846"/>
                  <a:gd name="connsiteX3" fmla="*/ 100178 w 846606"/>
                  <a:gd name="connsiteY3" fmla="*/ 1546267 h 1633846"/>
                  <a:gd name="connsiteX4" fmla="*/ 0 w 846606"/>
                  <a:gd name="connsiteY4" fmla="*/ 0 h 1633846"/>
                  <a:gd name="connsiteX0" fmla="*/ 0 w 846606"/>
                  <a:gd name="connsiteY0" fmla="*/ 0 h 1621471"/>
                  <a:gd name="connsiteX1" fmla="*/ 823198 w 846606"/>
                  <a:gd name="connsiteY1" fmla="*/ 125936 h 1621471"/>
                  <a:gd name="connsiteX2" fmla="*/ 808015 w 846606"/>
                  <a:gd name="connsiteY2" fmla="*/ 1479371 h 1621471"/>
                  <a:gd name="connsiteX3" fmla="*/ 191657 w 846606"/>
                  <a:gd name="connsiteY3" fmla="*/ 1516595 h 1621471"/>
                  <a:gd name="connsiteX4" fmla="*/ 0 w 846606"/>
                  <a:gd name="connsiteY4" fmla="*/ 0 h 1621471"/>
                  <a:gd name="connsiteX0" fmla="*/ 0 w 846606"/>
                  <a:gd name="connsiteY0" fmla="*/ 0 h 1633472"/>
                  <a:gd name="connsiteX1" fmla="*/ 823198 w 846606"/>
                  <a:gd name="connsiteY1" fmla="*/ 125936 h 1633472"/>
                  <a:gd name="connsiteX2" fmla="*/ 808015 w 846606"/>
                  <a:gd name="connsiteY2" fmla="*/ 1479371 h 1633472"/>
                  <a:gd name="connsiteX3" fmla="*/ 191657 w 846606"/>
                  <a:gd name="connsiteY3" fmla="*/ 1516595 h 1633472"/>
                  <a:gd name="connsiteX4" fmla="*/ 0 w 846606"/>
                  <a:gd name="connsiteY4" fmla="*/ 0 h 1633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6606" h="1633472">
                    <a:moveTo>
                      <a:pt x="0" y="0"/>
                    </a:moveTo>
                    <a:lnTo>
                      <a:pt x="823198" y="125936"/>
                    </a:lnTo>
                    <a:cubicBezTo>
                      <a:pt x="832712" y="571156"/>
                      <a:pt x="878521" y="1258679"/>
                      <a:pt x="808015" y="1479371"/>
                    </a:cubicBezTo>
                    <a:cubicBezTo>
                      <a:pt x="551744" y="1730491"/>
                      <a:pt x="349006" y="1623484"/>
                      <a:pt x="191657" y="1516595"/>
                    </a:cubicBezTo>
                    <a:cubicBezTo>
                      <a:pt x="81929" y="1028915"/>
                      <a:pt x="184739" y="450462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8" name="Rettangolo 73">
                <a:extLst>
                  <a:ext uri="{FF2B5EF4-FFF2-40B4-BE49-F238E27FC236}">
                    <a16:creationId xmlns:a16="http://schemas.microsoft.com/office/drawing/2014/main" id="{88E63C1F-7E12-989E-82B3-8D02FCAE83F5}"/>
                  </a:ext>
                </a:extLst>
              </p:cNvPr>
              <p:cNvSpPr/>
              <p:nvPr/>
            </p:nvSpPr>
            <p:spPr>
              <a:xfrm rot="230045">
                <a:off x="9076149" y="5519705"/>
                <a:ext cx="309837" cy="620832"/>
              </a:xfrm>
              <a:custGeom>
                <a:avLst/>
                <a:gdLst>
                  <a:gd name="connsiteX0" fmla="*/ 0 w 332697"/>
                  <a:gd name="connsiteY0" fmla="*/ 0 h 590959"/>
                  <a:gd name="connsiteX1" fmla="*/ 33269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2217 w 332697"/>
                  <a:gd name="connsiteY1" fmla="*/ 3048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602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23706 h 614665"/>
                  <a:gd name="connsiteX1" fmla="*/ 306027 w 332697"/>
                  <a:gd name="connsiteY1" fmla="*/ 23706 h 614665"/>
                  <a:gd name="connsiteX2" fmla="*/ 332697 w 332697"/>
                  <a:gd name="connsiteY2" fmla="*/ 614665 h 614665"/>
                  <a:gd name="connsiteX3" fmla="*/ 0 w 332697"/>
                  <a:gd name="connsiteY3" fmla="*/ 614665 h 614665"/>
                  <a:gd name="connsiteX4" fmla="*/ 0 w 332697"/>
                  <a:gd name="connsiteY4" fmla="*/ 23706 h 614665"/>
                  <a:gd name="connsiteX0" fmla="*/ 0 w 332697"/>
                  <a:gd name="connsiteY0" fmla="*/ 34524 h 625483"/>
                  <a:gd name="connsiteX1" fmla="*/ 306027 w 332697"/>
                  <a:gd name="connsiteY1" fmla="*/ 34524 h 625483"/>
                  <a:gd name="connsiteX2" fmla="*/ 332697 w 332697"/>
                  <a:gd name="connsiteY2" fmla="*/ 625483 h 625483"/>
                  <a:gd name="connsiteX3" fmla="*/ 0 w 332697"/>
                  <a:gd name="connsiteY3" fmla="*/ 625483 h 625483"/>
                  <a:gd name="connsiteX4" fmla="*/ 0 w 332697"/>
                  <a:gd name="connsiteY4" fmla="*/ 34524 h 625483"/>
                  <a:gd name="connsiteX0" fmla="*/ 0 w 306027"/>
                  <a:gd name="connsiteY0" fmla="*/ 34524 h 625483"/>
                  <a:gd name="connsiteX1" fmla="*/ 306027 w 306027"/>
                  <a:gd name="connsiteY1" fmla="*/ 34524 h 625483"/>
                  <a:gd name="connsiteX2" fmla="*/ 302217 w 306027"/>
                  <a:gd name="connsiteY2" fmla="*/ 614053 h 625483"/>
                  <a:gd name="connsiteX3" fmla="*/ 0 w 306027"/>
                  <a:gd name="connsiteY3" fmla="*/ 625483 h 625483"/>
                  <a:gd name="connsiteX4" fmla="*/ 0 w 306027"/>
                  <a:gd name="connsiteY4" fmla="*/ 34524 h 625483"/>
                  <a:gd name="connsiteX0" fmla="*/ 0 w 302217"/>
                  <a:gd name="connsiteY0" fmla="*/ 5802 h 596761"/>
                  <a:gd name="connsiteX1" fmla="*/ 264117 w 302217"/>
                  <a:gd name="connsiteY1" fmla="*/ 181062 h 596761"/>
                  <a:gd name="connsiteX2" fmla="*/ 302217 w 302217"/>
                  <a:gd name="connsiteY2" fmla="*/ 585331 h 596761"/>
                  <a:gd name="connsiteX3" fmla="*/ 0 w 302217"/>
                  <a:gd name="connsiteY3" fmla="*/ 596761 h 596761"/>
                  <a:gd name="connsiteX4" fmla="*/ 0 w 302217"/>
                  <a:gd name="connsiteY4" fmla="*/ 5802 h 596761"/>
                  <a:gd name="connsiteX0" fmla="*/ 0 w 309837"/>
                  <a:gd name="connsiteY0" fmla="*/ 32444 h 623403"/>
                  <a:gd name="connsiteX1" fmla="*/ 309837 w 309837"/>
                  <a:gd name="connsiteY1" fmla="*/ 36254 h 623403"/>
                  <a:gd name="connsiteX2" fmla="*/ 302217 w 309837"/>
                  <a:gd name="connsiteY2" fmla="*/ 611973 h 623403"/>
                  <a:gd name="connsiteX3" fmla="*/ 0 w 309837"/>
                  <a:gd name="connsiteY3" fmla="*/ 623403 h 623403"/>
                  <a:gd name="connsiteX4" fmla="*/ 0 w 309837"/>
                  <a:gd name="connsiteY4" fmla="*/ 32444 h 623403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302217 w 309837"/>
                  <a:gd name="connsiteY2" fmla="*/ 607119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285738 w 309837"/>
                  <a:gd name="connsiteY2" fmla="*/ 589131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6766"/>
                  <a:gd name="connsiteX1" fmla="*/ 309837 w 309837"/>
                  <a:gd name="connsiteY1" fmla="*/ 31400 h 616766"/>
                  <a:gd name="connsiteX2" fmla="*/ 285738 w 309837"/>
                  <a:gd name="connsiteY2" fmla="*/ 589131 h 616766"/>
                  <a:gd name="connsiteX3" fmla="*/ 26610 w 309837"/>
                  <a:gd name="connsiteY3" fmla="*/ 616766 h 616766"/>
                  <a:gd name="connsiteX4" fmla="*/ 0 w 309837"/>
                  <a:gd name="connsiteY4" fmla="*/ 39020 h 616766"/>
                  <a:gd name="connsiteX0" fmla="*/ 0 w 309837"/>
                  <a:gd name="connsiteY0" fmla="*/ 39020 h 628935"/>
                  <a:gd name="connsiteX1" fmla="*/ 309837 w 309837"/>
                  <a:gd name="connsiteY1" fmla="*/ 31400 h 628935"/>
                  <a:gd name="connsiteX2" fmla="*/ 285738 w 309837"/>
                  <a:gd name="connsiteY2" fmla="*/ 589131 h 628935"/>
                  <a:gd name="connsiteX3" fmla="*/ 15967 w 309837"/>
                  <a:gd name="connsiteY3" fmla="*/ 628935 h 628935"/>
                  <a:gd name="connsiteX4" fmla="*/ 0 w 309837"/>
                  <a:gd name="connsiteY4" fmla="*/ 39020 h 628935"/>
                  <a:gd name="connsiteX0" fmla="*/ 0 w 309837"/>
                  <a:gd name="connsiteY0" fmla="*/ 39020 h 613984"/>
                  <a:gd name="connsiteX1" fmla="*/ 309837 w 309837"/>
                  <a:gd name="connsiteY1" fmla="*/ 31400 h 613984"/>
                  <a:gd name="connsiteX2" fmla="*/ 285738 w 309837"/>
                  <a:gd name="connsiteY2" fmla="*/ 589131 h 613984"/>
                  <a:gd name="connsiteX3" fmla="*/ 11146 w 309837"/>
                  <a:gd name="connsiteY3" fmla="*/ 613984 h 613984"/>
                  <a:gd name="connsiteX4" fmla="*/ 0 w 309837"/>
                  <a:gd name="connsiteY4" fmla="*/ 39020 h 613984"/>
                  <a:gd name="connsiteX0" fmla="*/ 0 w 309837"/>
                  <a:gd name="connsiteY0" fmla="*/ 39020 h 621034"/>
                  <a:gd name="connsiteX1" fmla="*/ 309837 w 309837"/>
                  <a:gd name="connsiteY1" fmla="*/ 31400 h 621034"/>
                  <a:gd name="connsiteX2" fmla="*/ 285738 w 309837"/>
                  <a:gd name="connsiteY2" fmla="*/ 589131 h 621034"/>
                  <a:gd name="connsiteX3" fmla="*/ 11146 w 309837"/>
                  <a:gd name="connsiteY3" fmla="*/ 613984 h 621034"/>
                  <a:gd name="connsiteX4" fmla="*/ 0 w 309837"/>
                  <a:gd name="connsiteY4" fmla="*/ 39020 h 621034"/>
                  <a:gd name="connsiteX0" fmla="*/ 0 w 309837"/>
                  <a:gd name="connsiteY0" fmla="*/ 39020 h 622514"/>
                  <a:gd name="connsiteX1" fmla="*/ 309837 w 309837"/>
                  <a:gd name="connsiteY1" fmla="*/ 31400 h 622514"/>
                  <a:gd name="connsiteX2" fmla="*/ 285738 w 309837"/>
                  <a:gd name="connsiteY2" fmla="*/ 589131 h 622514"/>
                  <a:gd name="connsiteX3" fmla="*/ 11146 w 309837"/>
                  <a:gd name="connsiteY3" fmla="*/ 613984 h 622514"/>
                  <a:gd name="connsiteX4" fmla="*/ 0 w 309837"/>
                  <a:gd name="connsiteY4" fmla="*/ 39020 h 622514"/>
                  <a:gd name="connsiteX0" fmla="*/ 0 w 309837"/>
                  <a:gd name="connsiteY0" fmla="*/ 39020 h 621198"/>
                  <a:gd name="connsiteX1" fmla="*/ 309837 w 309837"/>
                  <a:gd name="connsiteY1" fmla="*/ 31400 h 621198"/>
                  <a:gd name="connsiteX2" fmla="*/ 304236 w 309837"/>
                  <a:gd name="connsiteY2" fmla="*/ 580254 h 621198"/>
                  <a:gd name="connsiteX3" fmla="*/ 11146 w 309837"/>
                  <a:gd name="connsiteY3" fmla="*/ 613984 h 621198"/>
                  <a:gd name="connsiteX4" fmla="*/ 0 w 309837"/>
                  <a:gd name="connsiteY4" fmla="*/ 39020 h 621198"/>
                  <a:gd name="connsiteX0" fmla="*/ 0 w 309837"/>
                  <a:gd name="connsiteY0" fmla="*/ 39020 h 620832"/>
                  <a:gd name="connsiteX1" fmla="*/ 309837 w 309837"/>
                  <a:gd name="connsiteY1" fmla="*/ 31400 h 620832"/>
                  <a:gd name="connsiteX2" fmla="*/ 292577 w 309837"/>
                  <a:gd name="connsiteY2" fmla="*/ 577217 h 620832"/>
                  <a:gd name="connsiteX3" fmla="*/ 11146 w 309837"/>
                  <a:gd name="connsiteY3" fmla="*/ 613984 h 620832"/>
                  <a:gd name="connsiteX4" fmla="*/ 0 w 309837"/>
                  <a:gd name="connsiteY4" fmla="*/ 39020 h 620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9837" h="620832">
                    <a:moveTo>
                      <a:pt x="0" y="39020"/>
                    </a:moveTo>
                    <a:cubicBezTo>
                      <a:pt x="109629" y="920"/>
                      <a:pt x="162108" y="-21940"/>
                      <a:pt x="309837" y="31400"/>
                    </a:cubicBezTo>
                    <a:lnTo>
                      <a:pt x="292577" y="577217"/>
                    </a:lnTo>
                    <a:cubicBezTo>
                      <a:pt x="205612" y="596651"/>
                      <a:pt x="93311" y="636876"/>
                      <a:pt x="11146" y="613984"/>
                    </a:cubicBezTo>
                    <a:lnTo>
                      <a:pt x="0" y="3902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BC348ECB-9D26-99B5-478F-7543F77EB5BD}"/>
                </a:ext>
              </a:extLst>
            </p:cNvPr>
            <p:cNvSpPr/>
            <p:nvPr/>
          </p:nvSpPr>
          <p:spPr>
            <a:xfrm rot="556420">
              <a:off x="7187203" y="5939367"/>
              <a:ext cx="741817" cy="247745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Rettangolo 70">
              <a:extLst>
                <a:ext uri="{FF2B5EF4-FFF2-40B4-BE49-F238E27FC236}">
                  <a16:creationId xmlns:a16="http://schemas.microsoft.com/office/drawing/2014/main" id="{94757281-0BB0-67FB-B064-AEA9850923F3}"/>
                </a:ext>
              </a:extLst>
            </p:cNvPr>
            <p:cNvSpPr/>
            <p:nvPr/>
          </p:nvSpPr>
          <p:spPr>
            <a:xfrm rot="767930">
              <a:off x="7241481" y="4820654"/>
              <a:ext cx="894272" cy="1294651"/>
            </a:xfrm>
            <a:custGeom>
              <a:avLst/>
              <a:gdLst>
                <a:gd name="connsiteX0" fmla="*/ 0 w 755671"/>
                <a:gd name="connsiteY0" fmla="*/ 0 h 1499616"/>
                <a:gd name="connsiteX1" fmla="*/ 755671 w 755671"/>
                <a:gd name="connsiteY1" fmla="*/ 0 h 1499616"/>
                <a:gd name="connsiteX2" fmla="*/ 755671 w 755671"/>
                <a:gd name="connsiteY2" fmla="*/ 1499616 h 1499616"/>
                <a:gd name="connsiteX3" fmla="*/ 0 w 755671"/>
                <a:gd name="connsiteY3" fmla="*/ 1499616 h 1499616"/>
                <a:gd name="connsiteX4" fmla="*/ 0 w 755671"/>
                <a:gd name="connsiteY4" fmla="*/ 0 h 1499616"/>
                <a:gd name="connsiteX0" fmla="*/ 0 w 755671"/>
                <a:gd name="connsiteY0" fmla="*/ 0 h 1499616"/>
                <a:gd name="connsiteX1" fmla="*/ 755671 w 755671"/>
                <a:gd name="connsiteY1" fmla="*/ 0 h 1499616"/>
                <a:gd name="connsiteX2" fmla="*/ 755671 w 755671"/>
                <a:gd name="connsiteY2" fmla="*/ 1499616 h 1499616"/>
                <a:gd name="connsiteX3" fmla="*/ 0 w 755671"/>
                <a:gd name="connsiteY3" fmla="*/ 1499616 h 1499616"/>
                <a:gd name="connsiteX4" fmla="*/ 0 w 755671"/>
                <a:gd name="connsiteY4" fmla="*/ 0 h 1499616"/>
                <a:gd name="connsiteX0" fmla="*/ 20569 w 776240"/>
                <a:gd name="connsiteY0" fmla="*/ 0 h 1499616"/>
                <a:gd name="connsiteX1" fmla="*/ 776240 w 776240"/>
                <a:gd name="connsiteY1" fmla="*/ 0 h 1499616"/>
                <a:gd name="connsiteX2" fmla="*/ 776240 w 776240"/>
                <a:gd name="connsiteY2" fmla="*/ 1499616 h 1499616"/>
                <a:gd name="connsiteX3" fmla="*/ 20569 w 776240"/>
                <a:gd name="connsiteY3" fmla="*/ 1499616 h 1499616"/>
                <a:gd name="connsiteX4" fmla="*/ 20569 w 776240"/>
                <a:gd name="connsiteY4" fmla="*/ 0 h 1499616"/>
                <a:gd name="connsiteX0" fmla="*/ 20569 w 835845"/>
                <a:gd name="connsiteY0" fmla="*/ 0 h 1499616"/>
                <a:gd name="connsiteX1" fmla="*/ 776240 w 835845"/>
                <a:gd name="connsiteY1" fmla="*/ 0 h 1499616"/>
                <a:gd name="connsiteX2" fmla="*/ 776240 w 835845"/>
                <a:gd name="connsiteY2" fmla="*/ 1499616 h 1499616"/>
                <a:gd name="connsiteX3" fmla="*/ 20569 w 835845"/>
                <a:gd name="connsiteY3" fmla="*/ 1499616 h 1499616"/>
                <a:gd name="connsiteX4" fmla="*/ 20569 w 835845"/>
                <a:gd name="connsiteY4" fmla="*/ 0 h 1499616"/>
                <a:gd name="connsiteX0" fmla="*/ 20569 w 818819"/>
                <a:gd name="connsiteY0" fmla="*/ 0 h 1499616"/>
                <a:gd name="connsiteX1" fmla="*/ 776240 w 818819"/>
                <a:gd name="connsiteY1" fmla="*/ 0 h 1499616"/>
                <a:gd name="connsiteX2" fmla="*/ 684800 w 818819"/>
                <a:gd name="connsiteY2" fmla="*/ 1493520 h 1499616"/>
                <a:gd name="connsiteX3" fmla="*/ 20569 w 818819"/>
                <a:gd name="connsiteY3" fmla="*/ 1499616 h 1499616"/>
                <a:gd name="connsiteX4" fmla="*/ 20569 w 818819"/>
                <a:gd name="connsiteY4" fmla="*/ 0 h 1499616"/>
                <a:gd name="connsiteX0" fmla="*/ 20569 w 818819"/>
                <a:gd name="connsiteY0" fmla="*/ 0 h 1547056"/>
                <a:gd name="connsiteX1" fmla="*/ 776240 w 818819"/>
                <a:gd name="connsiteY1" fmla="*/ 0 h 1547056"/>
                <a:gd name="connsiteX2" fmla="*/ 684800 w 818819"/>
                <a:gd name="connsiteY2" fmla="*/ 1493520 h 1547056"/>
                <a:gd name="connsiteX3" fmla="*/ 20569 w 818819"/>
                <a:gd name="connsiteY3" fmla="*/ 1499616 h 1547056"/>
                <a:gd name="connsiteX4" fmla="*/ 20569 w 818819"/>
                <a:gd name="connsiteY4" fmla="*/ 0 h 1547056"/>
                <a:gd name="connsiteX0" fmla="*/ 20569 w 826508"/>
                <a:gd name="connsiteY0" fmla="*/ 0 h 1499616"/>
                <a:gd name="connsiteX1" fmla="*/ 776240 w 826508"/>
                <a:gd name="connsiteY1" fmla="*/ 0 h 1499616"/>
                <a:gd name="connsiteX2" fmla="*/ 733667 w 826508"/>
                <a:gd name="connsiteY2" fmla="*/ 1170381 h 1499616"/>
                <a:gd name="connsiteX3" fmla="*/ 20569 w 826508"/>
                <a:gd name="connsiteY3" fmla="*/ 1499616 h 1499616"/>
                <a:gd name="connsiteX4" fmla="*/ 20569 w 826508"/>
                <a:gd name="connsiteY4" fmla="*/ 0 h 1499616"/>
                <a:gd name="connsiteX0" fmla="*/ 20569 w 827210"/>
                <a:gd name="connsiteY0" fmla="*/ 0 h 1499616"/>
                <a:gd name="connsiteX1" fmla="*/ 776240 w 827210"/>
                <a:gd name="connsiteY1" fmla="*/ 0 h 1499616"/>
                <a:gd name="connsiteX2" fmla="*/ 737403 w 827210"/>
                <a:gd name="connsiteY2" fmla="*/ 1192367 h 1499616"/>
                <a:gd name="connsiteX3" fmla="*/ 20569 w 827210"/>
                <a:gd name="connsiteY3" fmla="*/ 1499616 h 1499616"/>
                <a:gd name="connsiteX4" fmla="*/ 20569 w 827210"/>
                <a:gd name="connsiteY4" fmla="*/ 0 h 1499616"/>
                <a:gd name="connsiteX0" fmla="*/ 20569 w 841645"/>
                <a:gd name="connsiteY0" fmla="*/ 0 h 1499616"/>
                <a:gd name="connsiteX1" fmla="*/ 776240 w 841645"/>
                <a:gd name="connsiteY1" fmla="*/ 0 h 1499616"/>
                <a:gd name="connsiteX2" fmla="*/ 737403 w 841645"/>
                <a:gd name="connsiteY2" fmla="*/ 1192367 h 1499616"/>
                <a:gd name="connsiteX3" fmla="*/ 20569 w 841645"/>
                <a:gd name="connsiteY3" fmla="*/ 1499616 h 1499616"/>
                <a:gd name="connsiteX4" fmla="*/ 20569 w 841645"/>
                <a:gd name="connsiteY4" fmla="*/ 0 h 1499616"/>
                <a:gd name="connsiteX0" fmla="*/ 20569 w 919569"/>
                <a:gd name="connsiteY0" fmla="*/ 0 h 1499616"/>
                <a:gd name="connsiteX1" fmla="*/ 874426 w 919569"/>
                <a:gd name="connsiteY1" fmla="*/ 1012 h 1499616"/>
                <a:gd name="connsiteX2" fmla="*/ 737403 w 919569"/>
                <a:gd name="connsiteY2" fmla="*/ 1192367 h 1499616"/>
                <a:gd name="connsiteX3" fmla="*/ 20569 w 919569"/>
                <a:gd name="connsiteY3" fmla="*/ 1499616 h 1499616"/>
                <a:gd name="connsiteX4" fmla="*/ 20569 w 919569"/>
                <a:gd name="connsiteY4" fmla="*/ 0 h 1499616"/>
                <a:gd name="connsiteX0" fmla="*/ 20569 w 875235"/>
                <a:gd name="connsiteY0" fmla="*/ 0 h 1499616"/>
                <a:gd name="connsiteX1" fmla="*/ 874426 w 875235"/>
                <a:gd name="connsiteY1" fmla="*/ 1012 h 1499616"/>
                <a:gd name="connsiteX2" fmla="*/ 737403 w 875235"/>
                <a:gd name="connsiteY2" fmla="*/ 1192367 h 1499616"/>
                <a:gd name="connsiteX3" fmla="*/ 20569 w 875235"/>
                <a:gd name="connsiteY3" fmla="*/ 1499616 h 1499616"/>
                <a:gd name="connsiteX4" fmla="*/ 20569 w 875235"/>
                <a:gd name="connsiteY4" fmla="*/ 0 h 1499616"/>
                <a:gd name="connsiteX0" fmla="*/ 0 w 902508"/>
                <a:gd name="connsiteY0" fmla="*/ 0 h 1577578"/>
                <a:gd name="connsiteX1" fmla="*/ 901699 w 902508"/>
                <a:gd name="connsiteY1" fmla="*/ 78974 h 1577578"/>
                <a:gd name="connsiteX2" fmla="*/ 764676 w 902508"/>
                <a:gd name="connsiteY2" fmla="*/ 1270329 h 1577578"/>
                <a:gd name="connsiteX3" fmla="*/ 47842 w 902508"/>
                <a:gd name="connsiteY3" fmla="*/ 1577578 h 1577578"/>
                <a:gd name="connsiteX4" fmla="*/ 0 w 902508"/>
                <a:gd name="connsiteY4" fmla="*/ 0 h 1577578"/>
                <a:gd name="connsiteX0" fmla="*/ 0 w 902508"/>
                <a:gd name="connsiteY0" fmla="*/ 0 h 1577578"/>
                <a:gd name="connsiteX1" fmla="*/ 901699 w 902508"/>
                <a:gd name="connsiteY1" fmla="*/ 78974 h 1577578"/>
                <a:gd name="connsiteX2" fmla="*/ 764676 w 902508"/>
                <a:gd name="connsiteY2" fmla="*/ 1270329 h 1577578"/>
                <a:gd name="connsiteX3" fmla="*/ 47842 w 902508"/>
                <a:gd name="connsiteY3" fmla="*/ 1577578 h 1577578"/>
                <a:gd name="connsiteX4" fmla="*/ 0 w 902508"/>
                <a:gd name="connsiteY4" fmla="*/ 0 h 1577578"/>
                <a:gd name="connsiteX0" fmla="*/ 0 w 902508"/>
                <a:gd name="connsiteY0" fmla="*/ 0 h 1338221"/>
                <a:gd name="connsiteX1" fmla="*/ 901699 w 902508"/>
                <a:gd name="connsiteY1" fmla="*/ 78974 h 1338221"/>
                <a:gd name="connsiteX2" fmla="*/ 764676 w 902508"/>
                <a:gd name="connsiteY2" fmla="*/ 1270329 h 1338221"/>
                <a:gd name="connsiteX3" fmla="*/ 38391 w 902508"/>
                <a:gd name="connsiteY3" fmla="*/ 1318393 h 1338221"/>
                <a:gd name="connsiteX4" fmla="*/ 0 w 902508"/>
                <a:gd name="connsiteY4" fmla="*/ 0 h 1338221"/>
                <a:gd name="connsiteX0" fmla="*/ 0 w 902508"/>
                <a:gd name="connsiteY0" fmla="*/ 0 h 1419679"/>
                <a:gd name="connsiteX1" fmla="*/ 901699 w 902508"/>
                <a:gd name="connsiteY1" fmla="*/ 78974 h 1419679"/>
                <a:gd name="connsiteX2" fmla="*/ 764676 w 902508"/>
                <a:gd name="connsiteY2" fmla="*/ 1270329 h 1419679"/>
                <a:gd name="connsiteX3" fmla="*/ 136321 w 902508"/>
                <a:gd name="connsiteY3" fmla="*/ 1419679 h 1419679"/>
                <a:gd name="connsiteX4" fmla="*/ 0 w 902508"/>
                <a:gd name="connsiteY4" fmla="*/ 0 h 1419679"/>
                <a:gd name="connsiteX0" fmla="*/ 0 w 866365"/>
                <a:gd name="connsiteY0" fmla="*/ 0 h 1546267"/>
                <a:gd name="connsiteX1" fmla="*/ 865556 w 866365"/>
                <a:gd name="connsiteY1" fmla="*/ 205562 h 1546267"/>
                <a:gd name="connsiteX2" fmla="*/ 728533 w 866365"/>
                <a:gd name="connsiteY2" fmla="*/ 1396917 h 1546267"/>
                <a:gd name="connsiteX3" fmla="*/ 100178 w 866365"/>
                <a:gd name="connsiteY3" fmla="*/ 1546267 h 1546267"/>
                <a:gd name="connsiteX4" fmla="*/ 0 w 866365"/>
                <a:gd name="connsiteY4" fmla="*/ 0 h 1546267"/>
                <a:gd name="connsiteX0" fmla="*/ 0 w 824778"/>
                <a:gd name="connsiteY0" fmla="*/ 0 h 1546267"/>
                <a:gd name="connsiteX1" fmla="*/ 823198 w 824778"/>
                <a:gd name="connsiteY1" fmla="*/ 125936 h 1546267"/>
                <a:gd name="connsiteX2" fmla="*/ 728533 w 824778"/>
                <a:gd name="connsiteY2" fmla="*/ 1396917 h 1546267"/>
                <a:gd name="connsiteX3" fmla="*/ 100178 w 824778"/>
                <a:gd name="connsiteY3" fmla="*/ 1546267 h 1546267"/>
                <a:gd name="connsiteX4" fmla="*/ 0 w 824778"/>
                <a:gd name="connsiteY4" fmla="*/ 0 h 1546267"/>
                <a:gd name="connsiteX0" fmla="*/ 0 w 824778"/>
                <a:gd name="connsiteY0" fmla="*/ 0 h 1565831"/>
                <a:gd name="connsiteX1" fmla="*/ 823198 w 824778"/>
                <a:gd name="connsiteY1" fmla="*/ 125936 h 1565831"/>
                <a:gd name="connsiteX2" fmla="*/ 728533 w 824778"/>
                <a:gd name="connsiteY2" fmla="*/ 1396917 h 1565831"/>
                <a:gd name="connsiteX3" fmla="*/ 100178 w 824778"/>
                <a:gd name="connsiteY3" fmla="*/ 1546267 h 1565831"/>
                <a:gd name="connsiteX4" fmla="*/ 0 w 824778"/>
                <a:gd name="connsiteY4" fmla="*/ 0 h 1565831"/>
                <a:gd name="connsiteX0" fmla="*/ 0 w 824778"/>
                <a:gd name="connsiteY0" fmla="*/ 0 h 1596225"/>
                <a:gd name="connsiteX1" fmla="*/ 823198 w 824778"/>
                <a:gd name="connsiteY1" fmla="*/ 125936 h 1596225"/>
                <a:gd name="connsiteX2" fmla="*/ 728533 w 824778"/>
                <a:gd name="connsiteY2" fmla="*/ 1396917 h 1596225"/>
                <a:gd name="connsiteX3" fmla="*/ 100178 w 824778"/>
                <a:gd name="connsiteY3" fmla="*/ 1546267 h 1596225"/>
                <a:gd name="connsiteX4" fmla="*/ 0 w 824778"/>
                <a:gd name="connsiteY4" fmla="*/ 0 h 159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778" h="1596225">
                  <a:moveTo>
                    <a:pt x="0" y="0"/>
                  </a:moveTo>
                  <a:lnTo>
                    <a:pt x="823198" y="125936"/>
                  </a:lnTo>
                  <a:cubicBezTo>
                    <a:pt x="832712" y="571156"/>
                    <a:pt x="799039" y="1176225"/>
                    <a:pt x="728533" y="1396917"/>
                  </a:cubicBezTo>
                  <a:cubicBezTo>
                    <a:pt x="472262" y="1648037"/>
                    <a:pt x="287691" y="1616189"/>
                    <a:pt x="100178" y="1546267"/>
                  </a:cubicBezTo>
                  <a:cubicBezTo>
                    <a:pt x="-9550" y="1058587"/>
                    <a:pt x="184739" y="450462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Rettangolo 73">
              <a:extLst>
                <a:ext uri="{FF2B5EF4-FFF2-40B4-BE49-F238E27FC236}">
                  <a16:creationId xmlns:a16="http://schemas.microsoft.com/office/drawing/2014/main" id="{AB702066-28A2-8110-035D-A0261E4D683D}"/>
                </a:ext>
              </a:extLst>
            </p:cNvPr>
            <p:cNvSpPr/>
            <p:nvPr/>
          </p:nvSpPr>
          <p:spPr>
            <a:xfrm rot="777002">
              <a:off x="7487723" y="5494812"/>
              <a:ext cx="309838" cy="619985"/>
            </a:xfrm>
            <a:custGeom>
              <a:avLst/>
              <a:gdLst>
                <a:gd name="connsiteX0" fmla="*/ 0 w 332697"/>
                <a:gd name="connsiteY0" fmla="*/ 0 h 590959"/>
                <a:gd name="connsiteX1" fmla="*/ 332697 w 332697"/>
                <a:gd name="connsiteY1" fmla="*/ 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0 h 590959"/>
                <a:gd name="connsiteX1" fmla="*/ 302217 w 332697"/>
                <a:gd name="connsiteY1" fmla="*/ 3048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0 h 590959"/>
                <a:gd name="connsiteX1" fmla="*/ 306027 w 332697"/>
                <a:gd name="connsiteY1" fmla="*/ 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23706 h 614665"/>
                <a:gd name="connsiteX1" fmla="*/ 306027 w 332697"/>
                <a:gd name="connsiteY1" fmla="*/ 23706 h 614665"/>
                <a:gd name="connsiteX2" fmla="*/ 332697 w 332697"/>
                <a:gd name="connsiteY2" fmla="*/ 614665 h 614665"/>
                <a:gd name="connsiteX3" fmla="*/ 0 w 332697"/>
                <a:gd name="connsiteY3" fmla="*/ 614665 h 614665"/>
                <a:gd name="connsiteX4" fmla="*/ 0 w 332697"/>
                <a:gd name="connsiteY4" fmla="*/ 23706 h 614665"/>
                <a:gd name="connsiteX0" fmla="*/ 0 w 332697"/>
                <a:gd name="connsiteY0" fmla="*/ 34524 h 625483"/>
                <a:gd name="connsiteX1" fmla="*/ 306027 w 332697"/>
                <a:gd name="connsiteY1" fmla="*/ 34524 h 625483"/>
                <a:gd name="connsiteX2" fmla="*/ 332697 w 332697"/>
                <a:gd name="connsiteY2" fmla="*/ 625483 h 625483"/>
                <a:gd name="connsiteX3" fmla="*/ 0 w 332697"/>
                <a:gd name="connsiteY3" fmla="*/ 625483 h 625483"/>
                <a:gd name="connsiteX4" fmla="*/ 0 w 332697"/>
                <a:gd name="connsiteY4" fmla="*/ 34524 h 625483"/>
                <a:gd name="connsiteX0" fmla="*/ 0 w 306027"/>
                <a:gd name="connsiteY0" fmla="*/ 34524 h 625483"/>
                <a:gd name="connsiteX1" fmla="*/ 306027 w 306027"/>
                <a:gd name="connsiteY1" fmla="*/ 34524 h 625483"/>
                <a:gd name="connsiteX2" fmla="*/ 302217 w 306027"/>
                <a:gd name="connsiteY2" fmla="*/ 614053 h 625483"/>
                <a:gd name="connsiteX3" fmla="*/ 0 w 306027"/>
                <a:gd name="connsiteY3" fmla="*/ 625483 h 625483"/>
                <a:gd name="connsiteX4" fmla="*/ 0 w 306027"/>
                <a:gd name="connsiteY4" fmla="*/ 34524 h 625483"/>
                <a:gd name="connsiteX0" fmla="*/ 0 w 302217"/>
                <a:gd name="connsiteY0" fmla="*/ 5802 h 596761"/>
                <a:gd name="connsiteX1" fmla="*/ 264117 w 302217"/>
                <a:gd name="connsiteY1" fmla="*/ 181062 h 596761"/>
                <a:gd name="connsiteX2" fmla="*/ 302217 w 302217"/>
                <a:gd name="connsiteY2" fmla="*/ 585331 h 596761"/>
                <a:gd name="connsiteX3" fmla="*/ 0 w 302217"/>
                <a:gd name="connsiteY3" fmla="*/ 596761 h 596761"/>
                <a:gd name="connsiteX4" fmla="*/ 0 w 302217"/>
                <a:gd name="connsiteY4" fmla="*/ 5802 h 596761"/>
                <a:gd name="connsiteX0" fmla="*/ 0 w 309837"/>
                <a:gd name="connsiteY0" fmla="*/ 32444 h 623403"/>
                <a:gd name="connsiteX1" fmla="*/ 309837 w 309837"/>
                <a:gd name="connsiteY1" fmla="*/ 36254 h 623403"/>
                <a:gd name="connsiteX2" fmla="*/ 302217 w 309837"/>
                <a:gd name="connsiteY2" fmla="*/ 611973 h 623403"/>
                <a:gd name="connsiteX3" fmla="*/ 0 w 309837"/>
                <a:gd name="connsiteY3" fmla="*/ 623403 h 623403"/>
                <a:gd name="connsiteX4" fmla="*/ 0 w 309837"/>
                <a:gd name="connsiteY4" fmla="*/ 32444 h 623403"/>
                <a:gd name="connsiteX0" fmla="*/ 0 w 309837"/>
                <a:gd name="connsiteY0" fmla="*/ 39020 h 618549"/>
                <a:gd name="connsiteX1" fmla="*/ 309837 w 309837"/>
                <a:gd name="connsiteY1" fmla="*/ 31400 h 618549"/>
                <a:gd name="connsiteX2" fmla="*/ 302217 w 309837"/>
                <a:gd name="connsiteY2" fmla="*/ 607119 h 618549"/>
                <a:gd name="connsiteX3" fmla="*/ 0 w 309837"/>
                <a:gd name="connsiteY3" fmla="*/ 618549 h 618549"/>
                <a:gd name="connsiteX4" fmla="*/ 0 w 309837"/>
                <a:gd name="connsiteY4" fmla="*/ 39020 h 618549"/>
                <a:gd name="connsiteX0" fmla="*/ 0 w 309837"/>
                <a:gd name="connsiteY0" fmla="*/ 39020 h 618549"/>
                <a:gd name="connsiteX1" fmla="*/ 309837 w 309837"/>
                <a:gd name="connsiteY1" fmla="*/ 31400 h 618549"/>
                <a:gd name="connsiteX2" fmla="*/ 285738 w 309837"/>
                <a:gd name="connsiteY2" fmla="*/ 589131 h 618549"/>
                <a:gd name="connsiteX3" fmla="*/ 0 w 309837"/>
                <a:gd name="connsiteY3" fmla="*/ 618549 h 618549"/>
                <a:gd name="connsiteX4" fmla="*/ 0 w 309837"/>
                <a:gd name="connsiteY4" fmla="*/ 39020 h 618549"/>
                <a:gd name="connsiteX0" fmla="*/ 0 w 309837"/>
                <a:gd name="connsiteY0" fmla="*/ 39020 h 616766"/>
                <a:gd name="connsiteX1" fmla="*/ 309837 w 309837"/>
                <a:gd name="connsiteY1" fmla="*/ 31400 h 616766"/>
                <a:gd name="connsiteX2" fmla="*/ 285738 w 309837"/>
                <a:gd name="connsiteY2" fmla="*/ 589131 h 616766"/>
                <a:gd name="connsiteX3" fmla="*/ 26610 w 309837"/>
                <a:gd name="connsiteY3" fmla="*/ 616766 h 616766"/>
                <a:gd name="connsiteX4" fmla="*/ 0 w 309837"/>
                <a:gd name="connsiteY4" fmla="*/ 39020 h 616766"/>
                <a:gd name="connsiteX0" fmla="*/ 0 w 309837"/>
                <a:gd name="connsiteY0" fmla="*/ 39020 h 628935"/>
                <a:gd name="connsiteX1" fmla="*/ 309837 w 309837"/>
                <a:gd name="connsiteY1" fmla="*/ 31400 h 628935"/>
                <a:gd name="connsiteX2" fmla="*/ 285738 w 309837"/>
                <a:gd name="connsiteY2" fmla="*/ 589131 h 628935"/>
                <a:gd name="connsiteX3" fmla="*/ 15967 w 309837"/>
                <a:gd name="connsiteY3" fmla="*/ 628935 h 628935"/>
                <a:gd name="connsiteX4" fmla="*/ 0 w 309837"/>
                <a:gd name="connsiteY4" fmla="*/ 39020 h 628935"/>
                <a:gd name="connsiteX0" fmla="*/ 0 w 309837"/>
                <a:gd name="connsiteY0" fmla="*/ 39020 h 613984"/>
                <a:gd name="connsiteX1" fmla="*/ 309837 w 309837"/>
                <a:gd name="connsiteY1" fmla="*/ 31400 h 613984"/>
                <a:gd name="connsiteX2" fmla="*/ 285738 w 309837"/>
                <a:gd name="connsiteY2" fmla="*/ 589131 h 613984"/>
                <a:gd name="connsiteX3" fmla="*/ 11146 w 309837"/>
                <a:gd name="connsiteY3" fmla="*/ 613984 h 613984"/>
                <a:gd name="connsiteX4" fmla="*/ 0 w 309837"/>
                <a:gd name="connsiteY4" fmla="*/ 39020 h 613984"/>
                <a:gd name="connsiteX0" fmla="*/ 0 w 309837"/>
                <a:gd name="connsiteY0" fmla="*/ 39020 h 621034"/>
                <a:gd name="connsiteX1" fmla="*/ 309837 w 309837"/>
                <a:gd name="connsiteY1" fmla="*/ 31400 h 621034"/>
                <a:gd name="connsiteX2" fmla="*/ 285738 w 309837"/>
                <a:gd name="connsiteY2" fmla="*/ 589131 h 621034"/>
                <a:gd name="connsiteX3" fmla="*/ 11146 w 309837"/>
                <a:gd name="connsiteY3" fmla="*/ 613984 h 621034"/>
                <a:gd name="connsiteX4" fmla="*/ 0 w 309837"/>
                <a:gd name="connsiteY4" fmla="*/ 39020 h 621034"/>
                <a:gd name="connsiteX0" fmla="*/ 0 w 309837"/>
                <a:gd name="connsiteY0" fmla="*/ 39020 h 622514"/>
                <a:gd name="connsiteX1" fmla="*/ 309837 w 309837"/>
                <a:gd name="connsiteY1" fmla="*/ 31400 h 622514"/>
                <a:gd name="connsiteX2" fmla="*/ 285738 w 309837"/>
                <a:gd name="connsiteY2" fmla="*/ 589131 h 622514"/>
                <a:gd name="connsiteX3" fmla="*/ 11146 w 309837"/>
                <a:gd name="connsiteY3" fmla="*/ 613984 h 622514"/>
                <a:gd name="connsiteX4" fmla="*/ 0 w 309837"/>
                <a:gd name="connsiteY4" fmla="*/ 39020 h 622514"/>
                <a:gd name="connsiteX0" fmla="*/ 0 w 309837"/>
                <a:gd name="connsiteY0" fmla="*/ 39020 h 621198"/>
                <a:gd name="connsiteX1" fmla="*/ 309837 w 309837"/>
                <a:gd name="connsiteY1" fmla="*/ 31400 h 621198"/>
                <a:gd name="connsiteX2" fmla="*/ 304236 w 309837"/>
                <a:gd name="connsiteY2" fmla="*/ 580254 h 621198"/>
                <a:gd name="connsiteX3" fmla="*/ 11146 w 309837"/>
                <a:gd name="connsiteY3" fmla="*/ 613984 h 621198"/>
                <a:gd name="connsiteX4" fmla="*/ 0 w 309837"/>
                <a:gd name="connsiteY4" fmla="*/ 39020 h 621198"/>
                <a:gd name="connsiteX0" fmla="*/ 0 w 309837"/>
                <a:gd name="connsiteY0" fmla="*/ 39020 h 620832"/>
                <a:gd name="connsiteX1" fmla="*/ 309837 w 309837"/>
                <a:gd name="connsiteY1" fmla="*/ 31400 h 620832"/>
                <a:gd name="connsiteX2" fmla="*/ 292577 w 309837"/>
                <a:gd name="connsiteY2" fmla="*/ 577217 h 620832"/>
                <a:gd name="connsiteX3" fmla="*/ 11146 w 309837"/>
                <a:gd name="connsiteY3" fmla="*/ 613984 h 620832"/>
                <a:gd name="connsiteX4" fmla="*/ 0 w 309837"/>
                <a:gd name="connsiteY4" fmla="*/ 39020 h 620832"/>
                <a:gd name="connsiteX0" fmla="*/ 0 w 309837"/>
                <a:gd name="connsiteY0" fmla="*/ 39020 h 619986"/>
                <a:gd name="connsiteX1" fmla="*/ 309837 w 309837"/>
                <a:gd name="connsiteY1" fmla="*/ 31400 h 619986"/>
                <a:gd name="connsiteX2" fmla="*/ 306291 w 309837"/>
                <a:gd name="connsiteY2" fmla="*/ 568851 h 619986"/>
                <a:gd name="connsiteX3" fmla="*/ 11146 w 309837"/>
                <a:gd name="connsiteY3" fmla="*/ 613984 h 619986"/>
                <a:gd name="connsiteX4" fmla="*/ 0 w 309837"/>
                <a:gd name="connsiteY4" fmla="*/ 39020 h 619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837" h="619986">
                  <a:moveTo>
                    <a:pt x="0" y="39020"/>
                  </a:moveTo>
                  <a:cubicBezTo>
                    <a:pt x="109629" y="920"/>
                    <a:pt x="162108" y="-21940"/>
                    <a:pt x="309837" y="31400"/>
                  </a:cubicBezTo>
                  <a:lnTo>
                    <a:pt x="306291" y="568851"/>
                  </a:lnTo>
                  <a:cubicBezTo>
                    <a:pt x="219326" y="588285"/>
                    <a:pt x="93311" y="636876"/>
                    <a:pt x="11146" y="613984"/>
                  </a:cubicBezTo>
                  <a:lnTo>
                    <a:pt x="0" y="3902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C83BCD55-1227-69F4-E0E1-4B00E86A4E0C}"/>
                </a:ext>
              </a:extLst>
            </p:cNvPr>
            <p:cNvGrpSpPr/>
            <p:nvPr/>
          </p:nvGrpSpPr>
          <p:grpSpPr>
            <a:xfrm>
              <a:off x="7519206" y="3480607"/>
              <a:ext cx="990054" cy="1530513"/>
              <a:chOff x="7519203" y="3480608"/>
              <a:chExt cx="990053" cy="1530515"/>
            </a:xfrm>
          </p:grpSpPr>
          <p:sp>
            <p:nvSpPr>
              <p:cNvPr id="33" name="Trapezio 67">
                <a:extLst>
                  <a:ext uri="{FF2B5EF4-FFF2-40B4-BE49-F238E27FC236}">
                    <a16:creationId xmlns:a16="http://schemas.microsoft.com/office/drawing/2014/main" id="{5560BD60-F192-BE7C-2254-11C57D227C11}"/>
                  </a:ext>
                </a:extLst>
              </p:cNvPr>
              <p:cNvSpPr/>
              <p:nvPr/>
            </p:nvSpPr>
            <p:spPr>
              <a:xfrm rot="929617">
                <a:off x="7519203" y="3480608"/>
                <a:ext cx="990053" cy="1530515"/>
              </a:xfrm>
              <a:custGeom>
                <a:avLst/>
                <a:gdLst>
                  <a:gd name="connsiteX0" fmla="*/ 0 w 1017409"/>
                  <a:gd name="connsiteY0" fmla="*/ 1393390 h 1393390"/>
                  <a:gd name="connsiteX1" fmla="*/ 149671 w 1017409"/>
                  <a:gd name="connsiteY1" fmla="*/ 0 h 1393390"/>
                  <a:gd name="connsiteX2" fmla="*/ 867738 w 1017409"/>
                  <a:gd name="connsiteY2" fmla="*/ 0 h 1393390"/>
                  <a:gd name="connsiteX3" fmla="*/ 1017409 w 1017409"/>
                  <a:gd name="connsiteY3" fmla="*/ 1393390 h 1393390"/>
                  <a:gd name="connsiteX4" fmla="*/ 0 w 1017409"/>
                  <a:gd name="connsiteY4" fmla="*/ 1393390 h 1393390"/>
                  <a:gd name="connsiteX0" fmla="*/ 0 w 961936"/>
                  <a:gd name="connsiteY0" fmla="*/ 1393390 h 1393390"/>
                  <a:gd name="connsiteX1" fmla="*/ 149671 w 961936"/>
                  <a:gd name="connsiteY1" fmla="*/ 0 h 1393390"/>
                  <a:gd name="connsiteX2" fmla="*/ 867738 w 961936"/>
                  <a:gd name="connsiteY2" fmla="*/ 0 h 1393390"/>
                  <a:gd name="connsiteX3" fmla="*/ 961936 w 961936"/>
                  <a:gd name="connsiteY3" fmla="*/ 1392953 h 1393390"/>
                  <a:gd name="connsiteX4" fmla="*/ 0 w 961936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411727"/>
                  <a:gd name="connsiteX1" fmla="*/ 149671 w 990173"/>
                  <a:gd name="connsiteY1" fmla="*/ 0 h 1411727"/>
                  <a:gd name="connsiteX2" fmla="*/ 867738 w 990173"/>
                  <a:gd name="connsiteY2" fmla="*/ 0 h 1411727"/>
                  <a:gd name="connsiteX3" fmla="*/ 961936 w 990173"/>
                  <a:gd name="connsiteY3" fmla="*/ 1392953 h 1411727"/>
                  <a:gd name="connsiteX4" fmla="*/ 0 w 990173"/>
                  <a:gd name="connsiteY4" fmla="*/ 1393390 h 1411727"/>
                  <a:gd name="connsiteX0" fmla="*/ 11176 w 1001349"/>
                  <a:gd name="connsiteY0" fmla="*/ 1393390 h 1411727"/>
                  <a:gd name="connsiteX1" fmla="*/ 160847 w 1001349"/>
                  <a:gd name="connsiteY1" fmla="*/ 0 h 1411727"/>
                  <a:gd name="connsiteX2" fmla="*/ 878914 w 1001349"/>
                  <a:gd name="connsiteY2" fmla="*/ 0 h 1411727"/>
                  <a:gd name="connsiteX3" fmla="*/ 973112 w 1001349"/>
                  <a:gd name="connsiteY3" fmla="*/ 1392953 h 1411727"/>
                  <a:gd name="connsiteX4" fmla="*/ 11176 w 1001349"/>
                  <a:gd name="connsiteY4" fmla="*/ 1393390 h 1411727"/>
                  <a:gd name="connsiteX0" fmla="*/ 13018 w 1003191"/>
                  <a:gd name="connsiteY0" fmla="*/ 1393390 h 1411727"/>
                  <a:gd name="connsiteX1" fmla="*/ 162689 w 1003191"/>
                  <a:gd name="connsiteY1" fmla="*/ 0 h 1411727"/>
                  <a:gd name="connsiteX2" fmla="*/ 880756 w 1003191"/>
                  <a:gd name="connsiteY2" fmla="*/ 0 h 1411727"/>
                  <a:gd name="connsiteX3" fmla="*/ 974954 w 1003191"/>
                  <a:gd name="connsiteY3" fmla="*/ 1392953 h 1411727"/>
                  <a:gd name="connsiteX4" fmla="*/ 13018 w 1003191"/>
                  <a:gd name="connsiteY4" fmla="*/ 1393390 h 1411727"/>
                  <a:gd name="connsiteX0" fmla="*/ 13018 w 996432"/>
                  <a:gd name="connsiteY0" fmla="*/ 1393390 h 1450462"/>
                  <a:gd name="connsiteX1" fmla="*/ 162689 w 996432"/>
                  <a:gd name="connsiteY1" fmla="*/ 0 h 1450462"/>
                  <a:gd name="connsiteX2" fmla="*/ 880756 w 996432"/>
                  <a:gd name="connsiteY2" fmla="*/ 0 h 1450462"/>
                  <a:gd name="connsiteX3" fmla="*/ 967173 w 996432"/>
                  <a:gd name="connsiteY3" fmla="*/ 1450461 h 1450462"/>
                  <a:gd name="connsiteX4" fmla="*/ 13018 w 996432"/>
                  <a:gd name="connsiteY4" fmla="*/ 1393390 h 1450462"/>
                  <a:gd name="connsiteX0" fmla="*/ 12523 w 995937"/>
                  <a:gd name="connsiteY0" fmla="*/ 1393390 h 1450462"/>
                  <a:gd name="connsiteX1" fmla="*/ 162194 w 995937"/>
                  <a:gd name="connsiteY1" fmla="*/ 0 h 1450462"/>
                  <a:gd name="connsiteX2" fmla="*/ 880261 w 995937"/>
                  <a:gd name="connsiteY2" fmla="*/ 0 h 1450462"/>
                  <a:gd name="connsiteX3" fmla="*/ 966678 w 995937"/>
                  <a:gd name="connsiteY3" fmla="*/ 1450461 h 1450462"/>
                  <a:gd name="connsiteX4" fmla="*/ 12523 w 995937"/>
                  <a:gd name="connsiteY4" fmla="*/ 1393390 h 1450462"/>
                  <a:gd name="connsiteX0" fmla="*/ 12523 w 995937"/>
                  <a:gd name="connsiteY0" fmla="*/ 1432747 h 1489819"/>
                  <a:gd name="connsiteX1" fmla="*/ 162194 w 995937"/>
                  <a:gd name="connsiteY1" fmla="*/ 39357 h 1489819"/>
                  <a:gd name="connsiteX2" fmla="*/ 880261 w 995937"/>
                  <a:gd name="connsiteY2" fmla="*/ 39357 h 1489819"/>
                  <a:gd name="connsiteX3" fmla="*/ 966678 w 995937"/>
                  <a:gd name="connsiteY3" fmla="*/ 1489818 h 1489819"/>
                  <a:gd name="connsiteX4" fmla="*/ 12523 w 995937"/>
                  <a:gd name="connsiteY4" fmla="*/ 1432747 h 1489819"/>
                  <a:gd name="connsiteX0" fmla="*/ 12523 w 995937"/>
                  <a:gd name="connsiteY0" fmla="*/ 1432747 h 1518816"/>
                  <a:gd name="connsiteX1" fmla="*/ 162194 w 995937"/>
                  <a:gd name="connsiteY1" fmla="*/ 39357 h 1518816"/>
                  <a:gd name="connsiteX2" fmla="*/ 880261 w 995937"/>
                  <a:gd name="connsiteY2" fmla="*/ 39357 h 1518816"/>
                  <a:gd name="connsiteX3" fmla="*/ 966678 w 995937"/>
                  <a:gd name="connsiteY3" fmla="*/ 1489818 h 1518816"/>
                  <a:gd name="connsiteX4" fmla="*/ 12523 w 995937"/>
                  <a:gd name="connsiteY4" fmla="*/ 1432747 h 1518816"/>
                  <a:gd name="connsiteX0" fmla="*/ 12523 w 995937"/>
                  <a:gd name="connsiteY0" fmla="*/ 1432747 h 1534940"/>
                  <a:gd name="connsiteX1" fmla="*/ 162194 w 995937"/>
                  <a:gd name="connsiteY1" fmla="*/ 39357 h 1534940"/>
                  <a:gd name="connsiteX2" fmla="*/ 880261 w 995937"/>
                  <a:gd name="connsiteY2" fmla="*/ 39357 h 1534940"/>
                  <a:gd name="connsiteX3" fmla="*/ 966678 w 995937"/>
                  <a:gd name="connsiteY3" fmla="*/ 1489818 h 1534940"/>
                  <a:gd name="connsiteX4" fmla="*/ 12523 w 995937"/>
                  <a:gd name="connsiteY4" fmla="*/ 1432747 h 1534940"/>
                  <a:gd name="connsiteX0" fmla="*/ 12523 w 1003560"/>
                  <a:gd name="connsiteY0" fmla="*/ 1428322 h 1530515"/>
                  <a:gd name="connsiteX1" fmla="*/ 162194 w 1003560"/>
                  <a:gd name="connsiteY1" fmla="*/ 34932 h 1530515"/>
                  <a:gd name="connsiteX2" fmla="*/ 925119 w 1003560"/>
                  <a:gd name="connsiteY2" fmla="*/ 54127 h 1530515"/>
                  <a:gd name="connsiteX3" fmla="*/ 966678 w 1003560"/>
                  <a:gd name="connsiteY3" fmla="*/ 1485393 h 1530515"/>
                  <a:gd name="connsiteX4" fmla="*/ 12523 w 1003560"/>
                  <a:gd name="connsiteY4" fmla="*/ 1428322 h 1530515"/>
                  <a:gd name="connsiteX0" fmla="*/ 12523 w 991671"/>
                  <a:gd name="connsiteY0" fmla="*/ 1428322 h 1530515"/>
                  <a:gd name="connsiteX1" fmla="*/ 162194 w 991671"/>
                  <a:gd name="connsiteY1" fmla="*/ 34932 h 1530515"/>
                  <a:gd name="connsiteX2" fmla="*/ 925119 w 991671"/>
                  <a:gd name="connsiteY2" fmla="*/ 54127 h 1530515"/>
                  <a:gd name="connsiteX3" fmla="*/ 966678 w 991671"/>
                  <a:gd name="connsiteY3" fmla="*/ 1485393 h 1530515"/>
                  <a:gd name="connsiteX4" fmla="*/ 12523 w 991671"/>
                  <a:gd name="connsiteY4" fmla="*/ 1428322 h 1530515"/>
                  <a:gd name="connsiteX0" fmla="*/ 12523 w 990053"/>
                  <a:gd name="connsiteY0" fmla="*/ 1428322 h 1530515"/>
                  <a:gd name="connsiteX1" fmla="*/ 162194 w 990053"/>
                  <a:gd name="connsiteY1" fmla="*/ 34932 h 1530515"/>
                  <a:gd name="connsiteX2" fmla="*/ 925119 w 990053"/>
                  <a:gd name="connsiteY2" fmla="*/ 54127 h 1530515"/>
                  <a:gd name="connsiteX3" fmla="*/ 966678 w 990053"/>
                  <a:gd name="connsiteY3" fmla="*/ 1485393 h 1530515"/>
                  <a:gd name="connsiteX4" fmla="*/ 12523 w 990053"/>
                  <a:gd name="connsiteY4" fmla="*/ 1428322 h 15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0053" h="1530515">
                    <a:moveTo>
                      <a:pt x="12523" y="1428322"/>
                    </a:moveTo>
                    <a:cubicBezTo>
                      <a:pt x="-40980" y="1332536"/>
                      <a:pt x="89837" y="560973"/>
                      <a:pt x="162194" y="34932"/>
                    </a:cubicBezTo>
                    <a:cubicBezTo>
                      <a:pt x="321651" y="-53623"/>
                      <a:pt x="685763" y="54127"/>
                      <a:pt x="925119" y="54127"/>
                    </a:cubicBezTo>
                    <a:cubicBezTo>
                      <a:pt x="850367" y="706018"/>
                      <a:pt x="1057201" y="1090073"/>
                      <a:pt x="966678" y="1485393"/>
                    </a:cubicBezTo>
                    <a:cubicBezTo>
                      <a:pt x="516692" y="1560930"/>
                      <a:pt x="95716" y="1541443"/>
                      <a:pt x="12523" y="142832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4" name="Rettangolo 51">
                <a:extLst>
                  <a:ext uri="{FF2B5EF4-FFF2-40B4-BE49-F238E27FC236}">
                    <a16:creationId xmlns:a16="http://schemas.microsoft.com/office/drawing/2014/main" id="{01255CF9-CEC0-01D0-B1C3-A302C100A485}"/>
                  </a:ext>
                </a:extLst>
              </p:cNvPr>
              <p:cNvSpPr/>
              <p:nvPr/>
            </p:nvSpPr>
            <p:spPr>
              <a:xfrm rot="975309">
                <a:off x="7836195" y="3544231"/>
                <a:ext cx="629296" cy="743701"/>
              </a:xfrm>
              <a:custGeom>
                <a:avLst/>
                <a:gdLst>
                  <a:gd name="connsiteX0" fmla="*/ 0 w 616619"/>
                  <a:gd name="connsiteY0" fmla="*/ 0 h 621814"/>
                  <a:gd name="connsiteX1" fmla="*/ 616619 w 616619"/>
                  <a:gd name="connsiteY1" fmla="*/ 0 h 621814"/>
                  <a:gd name="connsiteX2" fmla="*/ 616619 w 616619"/>
                  <a:gd name="connsiteY2" fmla="*/ 621814 h 621814"/>
                  <a:gd name="connsiteX3" fmla="*/ 0 w 616619"/>
                  <a:gd name="connsiteY3" fmla="*/ 621814 h 621814"/>
                  <a:gd name="connsiteX4" fmla="*/ 0 w 616619"/>
                  <a:gd name="connsiteY4" fmla="*/ 0 h 621814"/>
                  <a:gd name="connsiteX0" fmla="*/ 0 w 616619"/>
                  <a:gd name="connsiteY0" fmla="*/ 0 h 688563"/>
                  <a:gd name="connsiteX1" fmla="*/ 616619 w 616619"/>
                  <a:gd name="connsiteY1" fmla="*/ 0 h 688563"/>
                  <a:gd name="connsiteX2" fmla="*/ 616619 w 616619"/>
                  <a:gd name="connsiteY2" fmla="*/ 621814 h 688563"/>
                  <a:gd name="connsiteX3" fmla="*/ 0 w 616619"/>
                  <a:gd name="connsiteY3" fmla="*/ 621814 h 688563"/>
                  <a:gd name="connsiteX4" fmla="*/ 0 w 616619"/>
                  <a:gd name="connsiteY4" fmla="*/ 0 h 688563"/>
                  <a:gd name="connsiteX0" fmla="*/ 0 w 616619"/>
                  <a:gd name="connsiteY0" fmla="*/ 0 h 708755"/>
                  <a:gd name="connsiteX1" fmla="*/ 616619 w 616619"/>
                  <a:gd name="connsiteY1" fmla="*/ 0 h 708755"/>
                  <a:gd name="connsiteX2" fmla="*/ 616619 w 616619"/>
                  <a:gd name="connsiteY2" fmla="*/ 621814 h 708755"/>
                  <a:gd name="connsiteX3" fmla="*/ 0 w 616619"/>
                  <a:gd name="connsiteY3" fmla="*/ 621814 h 708755"/>
                  <a:gd name="connsiteX4" fmla="*/ 0 w 616619"/>
                  <a:gd name="connsiteY4" fmla="*/ 0 h 708755"/>
                  <a:gd name="connsiteX0" fmla="*/ 0 w 616619"/>
                  <a:gd name="connsiteY0" fmla="*/ 0 h 711984"/>
                  <a:gd name="connsiteX1" fmla="*/ 616619 w 616619"/>
                  <a:gd name="connsiteY1" fmla="*/ 0 h 711984"/>
                  <a:gd name="connsiteX2" fmla="*/ 616619 w 616619"/>
                  <a:gd name="connsiteY2" fmla="*/ 621814 h 711984"/>
                  <a:gd name="connsiteX3" fmla="*/ 0 w 616619"/>
                  <a:gd name="connsiteY3" fmla="*/ 621814 h 711984"/>
                  <a:gd name="connsiteX4" fmla="*/ 0 w 616619"/>
                  <a:gd name="connsiteY4" fmla="*/ 0 h 711984"/>
                  <a:gd name="connsiteX0" fmla="*/ 0 w 616619"/>
                  <a:gd name="connsiteY0" fmla="*/ 0 h 712500"/>
                  <a:gd name="connsiteX1" fmla="*/ 616619 w 616619"/>
                  <a:gd name="connsiteY1" fmla="*/ 0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30030"/>
                  <a:gd name="connsiteY0" fmla="*/ 0 h 712500"/>
                  <a:gd name="connsiteX1" fmla="*/ 630030 w 630030"/>
                  <a:gd name="connsiteY1" fmla="*/ 2440 h 712500"/>
                  <a:gd name="connsiteX2" fmla="*/ 616619 w 630030"/>
                  <a:gd name="connsiteY2" fmla="*/ 621814 h 712500"/>
                  <a:gd name="connsiteX3" fmla="*/ 0 w 630030"/>
                  <a:gd name="connsiteY3" fmla="*/ 621814 h 712500"/>
                  <a:gd name="connsiteX4" fmla="*/ 0 w 630030"/>
                  <a:gd name="connsiteY4" fmla="*/ 0 h 712500"/>
                  <a:gd name="connsiteX0" fmla="*/ 0 w 616619"/>
                  <a:gd name="connsiteY0" fmla="*/ 0 h 712500"/>
                  <a:gd name="connsiteX1" fmla="*/ 583210 w 616619"/>
                  <a:gd name="connsiteY1" fmla="*/ 16091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29296"/>
                  <a:gd name="connsiteY0" fmla="*/ 0 h 712500"/>
                  <a:gd name="connsiteX1" fmla="*/ 629296 w 629296"/>
                  <a:gd name="connsiteY1" fmla="*/ 21703 h 712500"/>
                  <a:gd name="connsiteX2" fmla="*/ 616619 w 629296"/>
                  <a:gd name="connsiteY2" fmla="*/ 621814 h 712500"/>
                  <a:gd name="connsiteX3" fmla="*/ 0 w 629296"/>
                  <a:gd name="connsiteY3" fmla="*/ 621814 h 712500"/>
                  <a:gd name="connsiteX4" fmla="*/ 0 w 629296"/>
                  <a:gd name="connsiteY4" fmla="*/ 0 h 712500"/>
                  <a:gd name="connsiteX0" fmla="*/ 0 w 629296"/>
                  <a:gd name="connsiteY0" fmla="*/ 11210 h 723710"/>
                  <a:gd name="connsiteX1" fmla="*/ 629296 w 629296"/>
                  <a:gd name="connsiteY1" fmla="*/ 32913 h 723710"/>
                  <a:gd name="connsiteX2" fmla="*/ 616619 w 629296"/>
                  <a:gd name="connsiteY2" fmla="*/ 633024 h 723710"/>
                  <a:gd name="connsiteX3" fmla="*/ 0 w 629296"/>
                  <a:gd name="connsiteY3" fmla="*/ 633024 h 723710"/>
                  <a:gd name="connsiteX4" fmla="*/ 0 w 629296"/>
                  <a:gd name="connsiteY4" fmla="*/ 11210 h 723710"/>
                  <a:gd name="connsiteX0" fmla="*/ 0 w 629296"/>
                  <a:gd name="connsiteY0" fmla="*/ 31201 h 743701"/>
                  <a:gd name="connsiteX1" fmla="*/ 629296 w 629296"/>
                  <a:gd name="connsiteY1" fmla="*/ 52904 h 743701"/>
                  <a:gd name="connsiteX2" fmla="*/ 616619 w 629296"/>
                  <a:gd name="connsiteY2" fmla="*/ 653015 h 743701"/>
                  <a:gd name="connsiteX3" fmla="*/ 0 w 629296"/>
                  <a:gd name="connsiteY3" fmla="*/ 653015 h 743701"/>
                  <a:gd name="connsiteX4" fmla="*/ 0 w 629296"/>
                  <a:gd name="connsiteY4" fmla="*/ 31201 h 743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9296" h="743701">
                    <a:moveTo>
                      <a:pt x="0" y="31201"/>
                    </a:moveTo>
                    <a:cubicBezTo>
                      <a:pt x="200260" y="-15942"/>
                      <a:pt x="415878" y="-10414"/>
                      <a:pt x="629296" y="52904"/>
                    </a:cubicBezTo>
                    <a:lnTo>
                      <a:pt x="616619" y="653015"/>
                    </a:lnTo>
                    <a:cubicBezTo>
                      <a:pt x="436182" y="804442"/>
                      <a:pt x="84588" y="739080"/>
                      <a:pt x="0" y="653015"/>
                    </a:cubicBezTo>
                    <a:lnTo>
                      <a:pt x="0" y="31201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5" name="Rettangolo con angoli arrotondati 34">
                <a:extLst>
                  <a:ext uri="{FF2B5EF4-FFF2-40B4-BE49-F238E27FC236}">
                    <a16:creationId xmlns:a16="http://schemas.microsoft.com/office/drawing/2014/main" id="{7A2BB8A2-F2F8-FC06-5FC2-3B80C1AD6664}"/>
                  </a:ext>
                </a:extLst>
              </p:cNvPr>
              <p:cNvSpPr/>
              <p:nvPr/>
            </p:nvSpPr>
            <p:spPr>
              <a:xfrm rot="932484">
                <a:off x="7878799" y="3516627"/>
                <a:ext cx="180607" cy="4716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6" name="Rettangolo con angoli arrotondati 35">
                <a:extLst>
                  <a:ext uri="{FF2B5EF4-FFF2-40B4-BE49-F238E27FC236}">
                    <a16:creationId xmlns:a16="http://schemas.microsoft.com/office/drawing/2014/main" id="{CC9A6DA3-7355-BA19-BC9F-9F6E089BC43A}"/>
                  </a:ext>
                </a:extLst>
              </p:cNvPr>
              <p:cNvSpPr/>
              <p:nvPr/>
            </p:nvSpPr>
            <p:spPr>
              <a:xfrm rot="1190323">
                <a:off x="8303944" y="3644241"/>
                <a:ext cx="180607" cy="4716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7" name="Gruppo 36">
              <a:extLst>
                <a:ext uri="{FF2B5EF4-FFF2-40B4-BE49-F238E27FC236}">
                  <a16:creationId xmlns:a16="http://schemas.microsoft.com/office/drawing/2014/main" id="{25DC6873-0F34-AFE8-7247-FCD65508CB75}"/>
                </a:ext>
              </a:extLst>
            </p:cNvPr>
            <p:cNvGrpSpPr/>
            <p:nvPr/>
          </p:nvGrpSpPr>
          <p:grpSpPr>
            <a:xfrm>
              <a:off x="8041253" y="3113999"/>
              <a:ext cx="1453282" cy="798987"/>
              <a:chOff x="8041251" y="3114001"/>
              <a:chExt cx="1453281" cy="798986"/>
            </a:xfrm>
          </p:grpSpPr>
          <p:grpSp>
            <p:nvGrpSpPr>
              <p:cNvPr id="38" name="Gruppo 37">
                <a:extLst>
                  <a:ext uri="{FF2B5EF4-FFF2-40B4-BE49-F238E27FC236}">
                    <a16:creationId xmlns:a16="http://schemas.microsoft.com/office/drawing/2014/main" id="{E6AFE837-A048-DFAD-7BF7-976EACF790B1}"/>
                  </a:ext>
                </a:extLst>
              </p:cNvPr>
              <p:cNvGrpSpPr/>
              <p:nvPr/>
            </p:nvGrpSpPr>
            <p:grpSpPr>
              <a:xfrm>
                <a:off x="8041251" y="3281209"/>
                <a:ext cx="480577" cy="631778"/>
                <a:chOff x="8017161" y="3295527"/>
                <a:chExt cx="480577" cy="631778"/>
              </a:xfrm>
            </p:grpSpPr>
            <p:sp>
              <p:nvSpPr>
                <p:cNvPr id="43" name="Trapezio 49">
                  <a:extLst>
                    <a:ext uri="{FF2B5EF4-FFF2-40B4-BE49-F238E27FC236}">
                      <a16:creationId xmlns:a16="http://schemas.microsoft.com/office/drawing/2014/main" id="{A725ABC5-567D-4E82-E9FE-D29EB39B9F37}"/>
                    </a:ext>
                  </a:extLst>
                </p:cNvPr>
                <p:cNvSpPr/>
                <p:nvPr/>
              </p:nvSpPr>
              <p:spPr>
                <a:xfrm rot="11738135">
                  <a:off x="8017161" y="3295527"/>
                  <a:ext cx="480577" cy="468662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4" name="Ovale 43">
                  <a:extLst>
                    <a:ext uri="{FF2B5EF4-FFF2-40B4-BE49-F238E27FC236}">
                      <a16:creationId xmlns:a16="http://schemas.microsoft.com/office/drawing/2014/main" id="{D8BF880F-6237-2DAA-0D0A-ED6584382C28}"/>
                    </a:ext>
                  </a:extLst>
                </p:cNvPr>
                <p:cNvSpPr/>
                <p:nvPr/>
              </p:nvSpPr>
              <p:spPr>
                <a:xfrm>
                  <a:off x="8030019" y="3658676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39" name="Gruppo 38">
                <a:extLst>
                  <a:ext uri="{FF2B5EF4-FFF2-40B4-BE49-F238E27FC236}">
                    <a16:creationId xmlns:a16="http://schemas.microsoft.com/office/drawing/2014/main" id="{32EA9524-BC0A-0A5A-403D-1C32271082D9}"/>
                  </a:ext>
                </a:extLst>
              </p:cNvPr>
              <p:cNvGrpSpPr/>
              <p:nvPr/>
            </p:nvGrpSpPr>
            <p:grpSpPr>
              <a:xfrm>
                <a:off x="8992065" y="3239791"/>
                <a:ext cx="502467" cy="641469"/>
                <a:chOff x="8992065" y="3239791"/>
                <a:chExt cx="502467" cy="641469"/>
              </a:xfrm>
            </p:grpSpPr>
            <p:sp>
              <p:nvSpPr>
                <p:cNvPr id="41" name="Trapezio 49">
                  <a:extLst>
                    <a:ext uri="{FF2B5EF4-FFF2-40B4-BE49-F238E27FC236}">
                      <a16:creationId xmlns:a16="http://schemas.microsoft.com/office/drawing/2014/main" id="{FFB7E3E9-ECC6-B1D7-72A6-71129DB68C83}"/>
                    </a:ext>
                  </a:extLst>
                </p:cNvPr>
                <p:cNvSpPr/>
                <p:nvPr/>
              </p:nvSpPr>
              <p:spPr>
                <a:xfrm rot="9729401" flipH="1">
                  <a:off x="8992065" y="3239791"/>
                  <a:ext cx="502467" cy="507508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2" name="Ovale 41">
                  <a:extLst>
                    <a:ext uri="{FF2B5EF4-FFF2-40B4-BE49-F238E27FC236}">
                      <a16:creationId xmlns:a16="http://schemas.microsoft.com/office/drawing/2014/main" id="{A0A3B69F-A2B7-C60F-FFEA-54EB3A2A6E24}"/>
                    </a:ext>
                  </a:extLst>
                </p:cNvPr>
                <p:cNvSpPr/>
                <p:nvPr/>
              </p:nvSpPr>
              <p:spPr>
                <a:xfrm>
                  <a:off x="9207716" y="3612631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40" name="Esagono 45">
                <a:extLst>
                  <a:ext uri="{FF2B5EF4-FFF2-40B4-BE49-F238E27FC236}">
                    <a16:creationId xmlns:a16="http://schemas.microsoft.com/office/drawing/2014/main" id="{BA2334F6-F1C9-0B0A-6837-75AF0B41446C}"/>
                  </a:ext>
                </a:extLst>
              </p:cNvPr>
              <p:cNvSpPr/>
              <p:nvPr/>
            </p:nvSpPr>
            <p:spPr>
              <a:xfrm>
                <a:off x="8240379" y="3114001"/>
                <a:ext cx="997854" cy="678990"/>
              </a:xfrm>
              <a:custGeom>
                <a:avLst/>
                <a:gdLst>
                  <a:gd name="connsiteX0" fmla="*/ 0 w 880368"/>
                  <a:gd name="connsiteY0" fmla="*/ 414515 h 829030"/>
                  <a:gd name="connsiteX1" fmla="*/ 207258 w 880368"/>
                  <a:gd name="connsiteY1" fmla="*/ 0 h 829030"/>
                  <a:gd name="connsiteX2" fmla="*/ 673111 w 880368"/>
                  <a:gd name="connsiteY2" fmla="*/ 0 h 829030"/>
                  <a:gd name="connsiteX3" fmla="*/ 880368 w 880368"/>
                  <a:gd name="connsiteY3" fmla="*/ 414515 h 829030"/>
                  <a:gd name="connsiteX4" fmla="*/ 673111 w 880368"/>
                  <a:gd name="connsiteY4" fmla="*/ 829030 h 829030"/>
                  <a:gd name="connsiteX5" fmla="*/ 207258 w 880368"/>
                  <a:gd name="connsiteY5" fmla="*/ 829030 h 829030"/>
                  <a:gd name="connsiteX6" fmla="*/ 0 w 880368"/>
                  <a:gd name="connsiteY6" fmla="*/ 414515 h 829030"/>
                  <a:gd name="connsiteX0" fmla="*/ 0 w 886471"/>
                  <a:gd name="connsiteY0" fmla="*/ 414515 h 829030"/>
                  <a:gd name="connsiteX1" fmla="*/ 207258 w 886471"/>
                  <a:gd name="connsiteY1" fmla="*/ 0 h 829030"/>
                  <a:gd name="connsiteX2" fmla="*/ 886471 w 886471"/>
                  <a:gd name="connsiteY2" fmla="*/ 251460 h 829030"/>
                  <a:gd name="connsiteX3" fmla="*/ 880368 w 886471"/>
                  <a:gd name="connsiteY3" fmla="*/ 414515 h 829030"/>
                  <a:gd name="connsiteX4" fmla="*/ 673111 w 886471"/>
                  <a:gd name="connsiteY4" fmla="*/ 829030 h 829030"/>
                  <a:gd name="connsiteX5" fmla="*/ 207258 w 886471"/>
                  <a:gd name="connsiteY5" fmla="*/ 829030 h 829030"/>
                  <a:gd name="connsiteX6" fmla="*/ 0 w 886471"/>
                  <a:gd name="connsiteY6" fmla="*/ 414515 h 829030"/>
                  <a:gd name="connsiteX0" fmla="*/ 0 w 886471"/>
                  <a:gd name="connsiteY0" fmla="*/ 163055 h 577570"/>
                  <a:gd name="connsiteX1" fmla="*/ 9138 w 886471"/>
                  <a:gd name="connsiteY1" fmla="*/ 15240 h 577570"/>
                  <a:gd name="connsiteX2" fmla="*/ 886471 w 886471"/>
                  <a:gd name="connsiteY2" fmla="*/ 0 h 577570"/>
                  <a:gd name="connsiteX3" fmla="*/ 880368 w 886471"/>
                  <a:gd name="connsiteY3" fmla="*/ 163055 h 577570"/>
                  <a:gd name="connsiteX4" fmla="*/ 673111 w 886471"/>
                  <a:gd name="connsiteY4" fmla="*/ 577570 h 577570"/>
                  <a:gd name="connsiteX5" fmla="*/ 207258 w 886471"/>
                  <a:gd name="connsiteY5" fmla="*/ 577570 h 577570"/>
                  <a:gd name="connsiteX6" fmla="*/ 0 w 886471"/>
                  <a:gd name="connsiteY6" fmla="*/ 163055 h 57757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673111 w 886471"/>
                  <a:gd name="connsiteY4" fmla="*/ 57757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6471" h="585190">
                    <a:moveTo>
                      <a:pt x="0" y="163055"/>
                    </a:moveTo>
                    <a:lnTo>
                      <a:pt x="9138" y="15240"/>
                    </a:lnTo>
                    <a:cubicBezTo>
                      <a:pt x="435102" y="157347"/>
                      <a:pt x="487211" y="181705"/>
                      <a:pt x="886471" y="0"/>
                    </a:cubicBezTo>
                    <a:lnTo>
                      <a:pt x="880368" y="163055"/>
                    </a:lnTo>
                    <a:cubicBezTo>
                      <a:pt x="621142" y="287485"/>
                      <a:pt x="564689" y="300388"/>
                      <a:pt x="528331" y="585190"/>
                    </a:cubicBezTo>
                    <a:lnTo>
                      <a:pt x="367278" y="585190"/>
                    </a:lnTo>
                    <a:cubicBezTo>
                      <a:pt x="293336" y="421618"/>
                      <a:pt x="364310" y="330077"/>
                      <a:pt x="0" y="16305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45" name="Rettangolo con angoli arrotondati 44">
              <a:extLst>
                <a:ext uri="{FF2B5EF4-FFF2-40B4-BE49-F238E27FC236}">
                  <a16:creationId xmlns:a16="http://schemas.microsoft.com/office/drawing/2014/main" id="{036EB57D-4AF9-05DF-C3C0-5F0F2B452A0C}"/>
                </a:ext>
              </a:extLst>
            </p:cNvPr>
            <p:cNvSpPr/>
            <p:nvPr/>
          </p:nvSpPr>
          <p:spPr>
            <a:xfrm rot="219375">
              <a:off x="9441993" y="3566713"/>
              <a:ext cx="180606" cy="471633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6" name="Figura a mano libera: forma 45">
              <a:extLst>
                <a:ext uri="{FF2B5EF4-FFF2-40B4-BE49-F238E27FC236}">
                  <a16:creationId xmlns:a16="http://schemas.microsoft.com/office/drawing/2014/main" id="{2D7AC050-D345-1BFB-11F5-25318E3A5692}"/>
                </a:ext>
              </a:extLst>
            </p:cNvPr>
            <p:cNvSpPr/>
            <p:nvPr/>
          </p:nvSpPr>
          <p:spPr>
            <a:xfrm>
              <a:off x="7044095" y="6364590"/>
              <a:ext cx="900098" cy="300612"/>
            </a:xfrm>
            <a:custGeom>
              <a:avLst/>
              <a:gdLst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95300 w 857250"/>
                <a:gd name="connsiteY2" fmla="*/ 18669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83870 w 857250"/>
                <a:gd name="connsiteY2" fmla="*/ 16002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252004"/>
                <a:gd name="connsiteX1" fmla="*/ 72390 w 857250"/>
                <a:gd name="connsiteY1" fmla="*/ 3810 h 252004"/>
                <a:gd name="connsiteX2" fmla="*/ 483870 w 857250"/>
                <a:gd name="connsiteY2" fmla="*/ 160020 h 252004"/>
                <a:gd name="connsiteX3" fmla="*/ 811530 w 857250"/>
                <a:gd name="connsiteY3" fmla="*/ 0 h 252004"/>
                <a:gd name="connsiteX4" fmla="*/ 857250 w 857250"/>
                <a:gd name="connsiteY4" fmla="*/ 186690 h 252004"/>
                <a:gd name="connsiteX5" fmla="*/ 0 w 857250"/>
                <a:gd name="connsiteY5" fmla="*/ 129540 h 252004"/>
                <a:gd name="connsiteX0" fmla="*/ 313 w 857563"/>
                <a:gd name="connsiteY0" fmla="*/ 129540 h 276462"/>
                <a:gd name="connsiteX1" fmla="*/ 72703 w 857563"/>
                <a:gd name="connsiteY1" fmla="*/ 3810 h 276462"/>
                <a:gd name="connsiteX2" fmla="*/ 484183 w 857563"/>
                <a:gd name="connsiteY2" fmla="*/ 160020 h 276462"/>
                <a:gd name="connsiteX3" fmla="*/ 811843 w 857563"/>
                <a:gd name="connsiteY3" fmla="*/ 0 h 276462"/>
                <a:gd name="connsiteX4" fmla="*/ 857563 w 857563"/>
                <a:gd name="connsiteY4" fmla="*/ 186690 h 276462"/>
                <a:gd name="connsiteX5" fmla="*/ 313 w 857563"/>
                <a:gd name="connsiteY5" fmla="*/ 129540 h 276462"/>
                <a:gd name="connsiteX0" fmla="*/ 4085 w 861335"/>
                <a:gd name="connsiteY0" fmla="*/ 129540 h 276462"/>
                <a:gd name="connsiteX1" fmla="*/ 76475 w 861335"/>
                <a:gd name="connsiteY1" fmla="*/ 3810 h 276462"/>
                <a:gd name="connsiteX2" fmla="*/ 487955 w 861335"/>
                <a:gd name="connsiteY2" fmla="*/ 160020 h 276462"/>
                <a:gd name="connsiteX3" fmla="*/ 815615 w 861335"/>
                <a:gd name="connsiteY3" fmla="*/ 0 h 276462"/>
                <a:gd name="connsiteX4" fmla="*/ 861335 w 861335"/>
                <a:gd name="connsiteY4" fmla="*/ 186690 h 276462"/>
                <a:gd name="connsiteX5" fmla="*/ 4085 w 861335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3690 h 300612"/>
                <a:gd name="connsiteX1" fmla="*/ 78760 w 887664"/>
                <a:gd name="connsiteY1" fmla="*/ 27960 h 300612"/>
                <a:gd name="connsiteX2" fmla="*/ 490240 w 887664"/>
                <a:gd name="connsiteY2" fmla="*/ 184170 h 300612"/>
                <a:gd name="connsiteX3" fmla="*/ 817900 w 887664"/>
                <a:gd name="connsiteY3" fmla="*/ 24150 h 300612"/>
                <a:gd name="connsiteX4" fmla="*/ 863620 w 887664"/>
                <a:gd name="connsiteY4" fmla="*/ 210840 h 300612"/>
                <a:gd name="connsiteX5" fmla="*/ 6370 w 887664"/>
                <a:gd name="connsiteY5" fmla="*/ 153690 h 30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7664" h="300612">
                  <a:moveTo>
                    <a:pt x="6370" y="153690"/>
                  </a:moveTo>
                  <a:cubicBezTo>
                    <a:pt x="-15220" y="88920"/>
                    <a:pt x="20340" y="73680"/>
                    <a:pt x="78760" y="27960"/>
                  </a:cubicBezTo>
                  <a:cubicBezTo>
                    <a:pt x="166390" y="11450"/>
                    <a:pt x="337840" y="196870"/>
                    <a:pt x="490240" y="184170"/>
                  </a:cubicBezTo>
                  <a:cubicBezTo>
                    <a:pt x="637560" y="161310"/>
                    <a:pt x="769640" y="-74910"/>
                    <a:pt x="817900" y="24150"/>
                  </a:cubicBezTo>
                  <a:cubicBezTo>
                    <a:pt x="894100" y="67330"/>
                    <a:pt x="905530" y="171470"/>
                    <a:pt x="863620" y="210840"/>
                  </a:cubicBezTo>
                  <a:cubicBezTo>
                    <a:pt x="535960" y="378480"/>
                    <a:pt x="-8870" y="283230"/>
                    <a:pt x="6370" y="15369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47" name="Gruppo 46">
              <a:extLst>
                <a:ext uri="{FF2B5EF4-FFF2-40B4-BE49-F238E27FC236}">
                  <a16:creationId xmlns:a16="http://schemas.microsoft.com/office/drawing/2014/main" id="{E694F795-D703-0C61-0E54-7453E793B8CC}"/>
                </a:ext>
              </a:extLst>
            </p:cNvPr>
            <p:cNvGrpSpPr/>
            <p:nvPr/>
          </p:nvGrpSpPr>
          <p:grpSpPr>
            <a:xfrm>
              <a:off x="7901890" y="179224"/>
              <a:ext cx="1533360" cy="1226392"/>
              <a:chOff x="1553252" y="1735995"/>
              <a:chExt cx="1533360" cy="1226394"/>
            </a:xfrm>
          </p:grpSpPr>
          <p:sp>
            <p:nvSpPr>
              <p:cNvPr id="48" name="Esagono 91">
                <a:extLst>
                  <a:ext uri="{FF2B5EF4-FFF2-40B4-BE49-F238E27FC236}">
                    <a16:creationId xmlns:a16="http://schemas.microsoft.com/office/drawing/2014/main" id="{E57F22B7-3C9E-D1B0-71C5-25FBBC1B69C8}"/>
                  </a:ext>
                </a:extLst>
              </p:cNvPr>
              <p:cNvSpPr/>
              <p:nvPr/>
            </p:nvSpPr>
            <p:spPr>
              <a:xfrm rot="16200000">
                <a:off x="1770553" y="1646330"/>
                <a:ext cx="1098758" cy="1533360"/>
              </a:xfrm>
              <a:custGeom>
                <a:avLst/>
                <a:gdLst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68986 h 1502413"/>
                  <a:gd name="connsiteX1" fmla="*/ 202896 w 1182033"/>
                  <a:gd name="connsiteY1" fmla="*/ 35559 h 1502413"/>
                  <a:gd name="connsiteX2" fmla="*/ 979137 w 1182033"/>
                  <a:gd name="connsiteY2" fmla="*/ 35559 h 1502413"/>
                  <a:gd name="connsiteX3" fmla="*/ 1182033 w 1182033"/>
                  <a:gd name="connsiteY3" fmla="*/ 768986 h 1502413"/>
                  <a:gd name="connsiteX4" fmla="*/ 979137 w 1182033"/>
                  <a:gd name="connsiteY4" fmla="*/ 1502413 h 1502413"/>
                  <a:gd name="connsiteX5" fmla="*/ 202896 w 1182033"/>
                  <a:gd name="connsiteY5" fmla="*/ 1502413 h 1502413"/>
                  <a:gd name="connsiteX6" fmla="*/ 0 w 1182033"/>
                  <a:gd name="connsiteY6" fmla="*/ 768986 h 1502413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56364"/>
                  <a:gd name="connsiteX1" fmla="*/ 202896 w 1182033"/>
                  <a:gd name="connsiteY1" fmla="*/ 53102 h 1556364"/>
                  <a:gd name="connsiteX2" fmla="*/ 979137 w 1182033"/>
                  <a:gd name="connsiteY2" fmla="*/ 53102 h 1556364"/>
                  <a:gd name="connsiteX3" fmla="*/ 1182033 w 1182033"/>
                  <a:gd name="connsiteY3" fmla="*/ 786529 h 1556364"/>
                  <a:gd name="connsiteX4" fmla="*/ 979137 w 1182033"/>
                  <a:gd name="connsiteY4" fmla="*/ 1519956 h 1556364"/>
                  <a:gd name="connsiteX5" fmla="*/ 202896 w 1182033"/>
                  <a:gd name="connsiteY5" fmla="*/ 1519956 h 1556364"/>
                  <a:gd name="connsiteX6" fmla="*/ 0 w 1182033"/>
                  <a:gd name="connsiteY6" fmla="*/ 786529 h 1556364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1824 w 1183857"/>
                  <a:gd name="connsiteY0" fmla="*/ 786529 h 1577877"/>
                  <a:gd name="connsiteX1" fmla="*/ 204720 w 1183857"/>
                  <a:gd name="connsiteY1" fmla="*/ 53102 h 1577877"/>
                  <a:gd name="connsiteX2" fmla="*/ 980961 w 1183857"/>
                  <a:gd name="connsiteY2" fmla="*/ 53102 h 1577877"/>
                  <a:gd name="connsiteX3" fmla="*/ 1183857 w 1183857"/>
                  <a:gd name="connsiteY3" fmla="*/ 786529 h 1577877"/>
                  <a:gd name="connsiteX4" fmla="*/ 980961 w 1183857"/>
                  <a:gd name="connsiteY4" fmla="*/ 1519956 h 1577877"/>
                  <a:gd name="connsiteX5" fmla="*/ 204720 w 1183857"/>
                  <a:gd name="connsiteY5" fmla="*/ 1519956 h 1577877"/>
                  <a:gd name="connsiteX6" fmla="*/ 1824 w 1183857"/>
                  <a:gd name="connsiteY6" fmla="*/ 786529 h 1577877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0 w 1142683"/>
                  <a:gd name="connsiteY0" fmla="*/ 786530 h 1577877"/>
                  <a:gd name="connsiteX1" fmla="*/ 163546 w 1142683"/>
                  <a:gd name="connsiteY1" fmla="*/ 53102 h 1577877"/>
                  <a:gd name="connsiteX2" fmla="*/ 939787 w 1142683"/>
                  <a:gd name="connsiteY2" fmla="*/ 53102 h 1577877"/>
                  <a:gd name="connsiteX3" fmla="*/ 1142683 w 1142683"/>
                  <a:gd name="connsiteY3" fmla="*/ 786529 h 1577877"/>
                  <a:gd name="connsiteX4" fmla="*/ 939787 w 1142683"/>
                  <a:gd name="connsiteY4" fmla="*/ 1519956 h 1577877"/>
                  <a:gd name="connsiteX5" fmla="*/ 163546 w 1142683"/>
                  <a:gd name="connsiteY5" fmla="*/ 1519956 h 1577877"/>
                  <a:gd name="connsiteX6" fmla="*/ 0 w 1142683"/>
                  <a:gd name="connsiteY6" fmla="*/ 786530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4813" h="1577877">
                    <a:moveTo>
                      <a:pt x="0" y="802212"/>
                    </a:moveTo>
                    <a:cubicBezTo>
                      <a:pt x="2892" y="314279"/>
                      <a:pt x="99472" y="413789"/>
                      <a:pt x="155676" y="53102"/>
                    </a:cubicBezTo>
                    <a:cubicBezTo>
                      <a:pt x="393468" y="-7858"/>
                      <a:pt x="663645" y="-26906"/>
                      <a:pt x="931917" y="53102"/>
                    </a:cubicBezTo>
                    <a:cubicBezTo>
                      <a:pt x="972881" y="442361"/>
                      <a:pt x="1090041" y="500146"/>
                      <a:pt x="1134813" y="786529"/>
                    </a:cubicBezTo>
                    <a:cubicBezTo>
                      <a:pt x="1097663" y="1097683"/>
                      <a:pt x="955736" y="1126893"/>
                      <a:pt x="931917" y="1519956"/>
                    </a:cubicBezTo>
                    <a:cubicBezTo>
                      <a:pt x="570302" y="1601874"/>
                      <a:pt x="523010" y="1592349"/>
                      <a:pt x="155676" y="1519956"/>
                    </a:cubicBezTo>
                    <a:cubicBezTo>
                      <a:pt x="133768" y="1199286"/>
                      <a:pt x="5685" y="1310135"/>
                      <a:pt x="0" y="80221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49" name="Gruppo 48">
                <a:extLst>
                  <a:ext uri="{FF2B5EF4-FFF2-40B4-BE49-F238E27FC236}">
                    <a16:creationId xmlns:a16="http://schemas.microsoft.com/office/drawing/2014/main" id="{5C758051-5A38-4B98-5085-A72EFB6536E7}"/>
                  </a:ext>
                </a:extLst>
              </p:cNvPr>
              <p:cNvGrpSpPr/>
              <p:nvPr/>
            </p:nvGrpSpPr>
            <p:grpSpPr>
              <a:xfrm>
                <a:off x="1827580" y="1735995"/>
                <a:ext cx="984703" cy="1129404"/>
                <a:chOff x="1827580" y="1735995"/>
                <a:chExt cx="984703" cy="1129404"/>
              </a:xfrm>
            </p:grpSpPr>
            <p:sp>
              <p:nvSpPr>
                <p:cNvPr id="50" name="Pentagono 94">
                  <a:extLst>
                    <a:ext uri="{FF2B5EF4-FFF2-40B4-BE49-F238E27FC236}">
                      <a16:creationId xmlns:a16="http://schemas.microsoft.com/office/drawing/2014/main" id="{F8EA9910-1073-3942-2A37-EE2616F66263}"/>
                    </a:ext>
                  </a:extLst>
                </p:cNvPr>
                <p:cNvSpPr/>
                <p:nvPr/>
              </p:nvSpPr>
              <p:spPr>
                <a:xfrm>
                  <a:off x="1827580" y="1863630"/>
                  <a:ext cx="984703" cy="502514"/>
                </a:xfrm>
                <a:custGeom>
                  <a:avLst/>
                  <a:gdLst>
                    <a:gd name="connsiteX0" fmla="*/ 1 w 1050012"/>
                    <a:gd name="connsiteY0" fmla="*/ 206866 h 541583"/>
                    <a:gd name="connsiteX1" fmla="*/ 525006 w 1050012"/>
                    <a:gd name="connsiteY1" fmla="*/ 0 h 541583"/>
                    <a:gd name="connsiteX2" fmla="*/ 1050011 w 1050012"/>
                    <a:gd name="connsiteY2" fmla="*/ 206866 h 541583"/>
                    <a:gd name="connsiteX3" fmla="*/ 849477 w 1050012"/>
                    <a:gd name="connsiteY3" fmla="*/ 541582 h 541583"/>
                    <a:gd name="connsiteX4" fmla="*/ 200535 w 1050012"/>
                    <a:gd name="connsiteY4" fmla="*/ 541582 h 541583"/>
                    <a:gd name="connsiteX5" fmla="*/ 1 w 1050012"/>
                    <a:gd name="connsiteY5" fmla="*/ 206866 h 541583"/>
                    <a:gd name="connsiteX0" fmla="*/ 0 w 1050010"/>
                    <a:gd name="connsiteY0" fmla="*/ 95106 h 429822"/>
                    <a:gd name="connsiteX1" fmla="*/ 547865 w 1050010"/>
                    <a:gd name="connsiteY1" fmla="*/ 0 h 429822"/>
                    <a:gd name="connsiteX2" fmla="*/ 1050010 w 1050010"/>
                    <a:gd name="connsiteY2" fmla="*/ 95106 h 429822"/>
                    <a:gd name="connsiteX3" fmla="*/ 849476 w 1050010"/>
                    <a:gd name="connsiteY3" fmla="*/ 429822 h 429822"/>
                    <a:gd name="connsiteX4" fmla="*/ 200534 w 1050010"/>
                    <a:gd name="connsiteY4" fmla="*/ 429822 h 429822"/>
                    <a:gd name="connsiteX5" fmla="*/ 0 w 1050010"/>
                    <a:gd name="connsiteY5" fmla="*/ 95106 h 429822"/>
                    <a:gd name="connsiteX0" fmla="*/ 0 w 1050010"/>
                    <a:gd name="connsiteY0" fmla="*/ 163686 h 498402"/>
                    <a:gd name="connsiteX1" fmla="*/ 525005 w 1050010"/>
                    <a:gd name="connsiteY1" fmla="*/ 0 h 498402"/>
                    <a:gd name="connsiteX2" fmla="*/ 1050010 w 1050010"/>
                    <a:gd name="connsiteY2" fmla="*/ 163686 h 498402"/>
                    <a:gd name="connsiteX3" fmla="*/ 849476 w 1050010"/>
                    <a:gd name="connsiteY3" fmla="*/ 498402 h 498402"/>
                    <a:gd name="connsiteX4" fmla="*/ 200534 w 1050010"/>
                    <a:gd name="connsiteY4" fmla="*/ 498402 h 498402"/>
                    <a:gd name="connsiteX5" fmla="*/ 0 w 105001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9840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5014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75542"/>
                    <a:gd name="connsiteX1" fmla="*/ 525005 w 1019530"/>
                    <a:gd name="connsiteY1" fmla="*/ 0 h 475542"/>
                    <a:gd name="connsiteX2" fmla="*/ 1019530 w 1019530"/>
                    <a:gd name="connsiteY2" fmla="*/ 178926 h 475542"/>
                    <a:gd name="connsiteX3" fmla="*/ 849476 w 1019530"/>
                    <a:gd name="connsiteY3" fmla="*/ 450142 h 475542"/>
                    <a:gd name="connsiteX4" fmla="*/ 205614 w 1019530"/>
                    <a:gd name="connsiteY4" fmla="*/ 475542 h 475542"/>
                    <a:gd name="connsiteX5" fmla="*/ 0 w 1019530"/>
                    <a:gd name="connsiteY5" fmla="*/ 163686 h 475542"/>
                    <a:gd name="connsiteX0" fmla="*/ 0 w 1019530"/>
                    <a:gd name="connsiteY0" fmla="*/ 163686 h 480622"/>
                    <a:gd name="connsiteX1" fmla="*/ 525005 w 1019530"/>
                    <a:gd name="connsiteY1" fmla="*/ 0 h 480622"/>
                    <a:gd name="connsiteX2" fmla="*/ 1019530 w 1019530"/>
                    <a:gd name="connsiteY2" fmla="*/ 178926 h 480622"/>
                    <a:gd name="connsiteX3" fmla="*/ 811376 w 1019530"/>
                    <a:gd name="connsiteY3" fmla="*/ 480622 h 480622"/>
                    <a:gd name="connsiteX4" fmla="*/ 205614 w 1019530"/>
                    <a:gd name="connsiteY4" fmla="*/ 475542 h 480622"/>
                    <a:gd name="connsiteX5" fmla="*/ 0 w 1019530"/>
                    <a:gd name="connsiteY5" fmla="*/ 16368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38 w 973948"/>
                    <a:gd name="connsiteY0" fmla="*/ 184006 h 480622"/>
                    <a:gd name="connsiteX1" fmla="*/ 479423 w 973948"/>
                    <a:gd name="connsiteY1" fmla="*/ 0 h 480622"/>
                    <a:gd name="connsiteX2" fmla="*/ 973948 w 973948"/>
                    <a:gd name="connsiteY2" fmla="*/ 178926 h 480622"/>
                    <a:gd name="connsiteX3" fmla="*/ 765794 w 973948"/>
                    <a:gd name="connsiteY3" fmla="*/ 480622 h 480622"/>
                    <a:gd name="connsiteX4" fmla="*/ 160032 w 973948"/>
                    <a:gd name="connsiteY4" fmla="*/ 475542 h 480622"/>
                    <a:gd name="connsiteX5" fmla="*/ 138 w 973948"/>
                    <a:gd name="connsiteY5" fmla="*/ 184006 h 480622"/>
                    <a:gd name="connsiteX0" fmla="*/ 138 w 973948"/>
                    <a:gd name="connsiteY0" fmla="*/ 184006 h 497603"/>
                    <a:gd name="connsiteX1" fmla="*/ 479423 w 973948"/>
                    <a:gd name="connsiteY1" fmla="*/ 0 h 497603"/>
                    <a:gd name="connsiteX2" fmla="*/ 973948 w 973948"/>
                    <a:gd name="connsiteY2" fmla="*/ 178926 h 497603"/>
                    <a:gd name="connsiteX3" fmla="*/ 765794 w 973948"/>
                    <a:gd name="connsiteY3" fmla="*/ 480622 h 497603"/>
                    <a:gd name="connsiteX4" fmla="*/ 160032 w 973948"/>
                    <a:gd name="connsiteY4" fmla="*/ 475542 h 497603"/>
                    <a:gd name="connsiteX5" fmla="*/ 138 w 973948"/>
                    <a:gd name="connsiteY5" fmla="*/ 184006 h 497603"/>
                    <a:gd name="connsiteX0" fmla="*/ 252 w 974062"/>
                    <a:gd name="connsiteY0" fmla="*/ 184006 h 497603"/>
                    <a:gd name="connsiteX1" fmla="*/ 479537 w 974062"/>
                    <a:gd name="connsiteY1" fmla="*/ 0 h 497603"/>
                    <a:gd name="connsiteX2" fmla="*/ 974062 w 974062"/>
                    <a:gd name="connsiteY2" fmla="*/ 178926 h 497603"/>
                    <a:gd name="connsiteX3" fmla="*/ 765908 w 974062"/>
                    <a:gd name="connsiteY3" fmla="*/ 480622 h 497603"/>
                    <a:gd name="connsiteX4" fmla="*/ 160146 w 974062"/>
                    <a:gd name="connsiteY4" fmla="*/ 475542 h 497603"/>
                    <a:gd name="connsiteX5" fmla="*/ 252 w 974062"/>
                    <a:gd name="connsiteY5" fmla="*/ 184006 h 497603"/>
                    <a:gd name="connsiteX0" fmla="*/ 164 w 973974"/>
                    <a:gd name="connsiteY0" fmla="*/ 184006 h 497603"/>
                    <a:gd name="connsiteX1" fmla="*/ 479449 w 973974"/>
                    <a:gd name="connsiteY1" fmla="*/ 0 h 497603"/>
                    <a:gd name="connsiteX2" fmla="*/ 973974 w 973974"/>
                    <a:gd name="connsiteY2" fmla="*/ 178926 h 497603"/>
                    <a:gd name="connsiteX3" fmla="*/ 765820 w 973974"/>
                    <a:gd name="connsiteY3" fmla="*/ 480622 h 497603"/>
                    <a:gd name="connsiteX4" fmla="*/ 160058 w 973974"/>
                    <a:gd name="connsiteY4" fmla="*/ 475542 h 497603"/>
                    <a:gd name="connsiteX5" fmla="*/ 164 w 973974"/>
                    <a:gd name="connsiteY5" fmla="*/ 184006 h 497603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2514"/>
                    <a:gd name="connsiteX1" fmla="*/ 479449 w 973974"/>
                    <a:gd name="connsiteY1" fmla="*/ 0 h 502514"/>
                    <a:gd name="connsiteX2" fmla="*/ 973974 w 973974"/>
                    <a:gd name="connsiteY2" fmla="*/ 178926 h 502514"/>
                    <a:gd name="connsiteX3" fmla="*/ 765820 w 973974"/>
                    <a:gd name="connsiteY3" fmla="*/ 480622 h 502514"/>
                    <a:gd name="connsiteX4" fmla="*/ 160058 w 973974"/>
                    <a:gd name="connsiteY4" fmla="*/ 475542 h 502514"/>
                    <a:gd name="connsiteX5" fmla="*/ 164 w 973974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16 h 502524"/>
                    <a:gd name="connsiteX1" fmla="*/ 479449 w 984703"/>
                    <a:gd name="connsiteY1" fmla="*/ 10 h 502524"/>
                    <a:gd name="connsiteX2" fmla="*/ 973974 w 984703"/>
                    <a:gd name="connsiteY2" fmla="*/ 178936 h 502524"/>
                    <a:gd name="connsiteX3" fmla="*/ 765820 w 984703"/>
                    <a:gd name="connsiteY3" fmla="*/ 480632 h 502524"/>
                    <a:gd name="connsiteX4" fmla="*/ 160058 w 984703"/>
                    <a:gd name="connsiteY4" fmla="*/ 475552 h 502524"/>
                    <a:gd name="connsiteX5" fmla="*/ 164 w 984703"/>
                    <a:gd name="connsiteY5" fmla="*/ 184016 h 50252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921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84703" h="502514">
                      <a:moveTo>
                        <a:pt x="164" y="184006"/>
                      </a:moveTo>
                      <a:cubicBezTo>
                        <a:pt x="20226" y="127751"/>
                        <a:pt x="301907" y="10535"/>
                        <a:pt x="492149" y="0"/>
                      </a:cubicBezTo>
                      <a:cubicBezTo>
                        <a:pt x="776371" y="8842"/>
                        <a:pt x="951372" y="124364"/>
                        <a:pt x="973974" y="178926"/>
                      </a:cubicBezTo>
                      <a:cubicBezTo>
                        <a:pt x="990949" y="210911"/>
                        <a:pt x="1020625" y="441017"/>
                        <a:pt x="765820" y="480622"/>
                      </a:cubicBezTo>
                      <a:cubicBezTo>
                        <a:pt x="698519" y="496709"/>
                        <a:pt x="306099" y="522955"/>
                        <a:pt x="160058" y="475542"/>
                      </a:cubicBezTo>
                      <a:cubicBezTo>
                        <a:pt x="111840" y="457103"/>
                        <a:pt x="-4958" y="469145"/>
                        <a:pt x="164" y="184006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51" name="Gruppo 50">
                  <a:extLst>
                    <a:ext uri="{FF2B5EF4-FFF2-40B4-BE49-F238E27FC236}">
                      <a16:creationId xmlns:a16="http://schemas.microsoft.com/office/drawing/2014/main" id="{CE319267-3987-3498-BB31-FE9A68130F4C}"/>
                    </a:ext>
                  </a:extLst>
                </p:cNvPr>
                <p:cNvGrpSpPr/>
                <p:nvPr/>
              </p:nvGrpSpPr>
              <p:grpSpPr>
                <a:xfrm>
                  <a:off x="1933690" y="2420226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57" name="Ovale 56">
                    <a:extLst>
                      <a:ext uri="{FF2B5EF4-FFF2-40B4-BE49-F238E27FC236}">
                        <a16:creationId xmlns:a16="http://schemas.microsoft.com/office/drawing/2014/main" id="{4BD5B5A0-C644-3597-BC43-541110A20336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58" name="Ovale 57">
                    <a:extLst>
                      <a:ext uri="{FF2B5EF4-FFF2-40B4-BE49-F238E27FC236}">
                        <a16:creationId xmlns:a16="http://schemas.microsoft.com/office/drawing/2014/main" id="{D7B2F8FC-ABD0-A1A9-33DB-383A5231C4F6}"/>
                      </a:ext>
                    </a:extLst>
                  </p:cNvPr>
                  <p:cNvSpPr/>
                  <p:nvPr/>
                </p:nvSpPr>
                <p:spPr>
                  <a:xfrm>
                    <a:off x="3701366" y="1634951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52" name="Trapezio 51">
                  <a:extLst>
                    <a:ext uri="{FF2B5EF4-FFF2-40B4-BE49-F238E27FC236}">
                      <a16:creationId xmlns:a16="http://schemas.microsoft.com/office/drawing/2014/main" id="{72A82CAF-4F00-09BE-1ADB-33356525FF83}"/>
                    </a:ext>
                  </a:extLst>
                </p:cNvPr>
                <p:cNvSpPr/>
                <p:nvPr/>
              </p:nvSpPr>
              <p:spPr>
                <a:xfrm rot="10800000">
                  <a:off x="2282428" y="2812059"/>
                  <a:ext cx="68580" cy="53340"/>
                </a:xfrm>
                <a:prstGeom prst="trapezoid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3" name="Arco 52">
                  <a:extLst>
                    <a:ext uri="{FF2B5EF4-FFF2-40B4-BE49-F238E27FC236}">
                      <a16:creationId xmlns:a16="http://schemas.microsoft.com/office/drawing/2014/main" id="{6D28DE07-EB04-C10B-EAB2-F0AC2C2EBF02}"/>
                    </a:ext>
                  </a:extLst>
                </p:cNvPr>
                <p:cNvSpPr/>
                <p:nvPr/>
              </p:nvSpPr>
              <p:spPr>
                <a:xfrm rot="5665335">
                  <a:off x="2166812" y="1683605"/>
                  <a:ext cx="255270" cy="360049"/>
                </a:xfrm>
                <a:prstGeom prst="arc">
                  <a:avLst>
                    <a:gd name="adj1" fmla="val 16200000"/>
                    <a:gd name="adj2" fmla="val 5035040"/>
                  </a:avLst>
                </a:prstGeom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54" name="Gruppo 53">
                  <a:extLst>
                    <a:ext uri="{FF2B5EF4-FFF2-40B4-BE49-F238E27FC236}">
                      <a16:creationId xmlns:a16="http://schemas.microsoft.com/office/drawing/2014/main" id="{4F60FBAD-E85B-EFA7-C7D6-2FBBB14BDC7E}"/>
                    </a:ext>
                  </a:extLst>
                </p:cNvPr>
                <p:cNvGrpSpPr/>
                <p:nvPr/>
              </p:nvGrpSpPr>
              <p:grpSpPr>
                <a:xfrm>
                  <a:off x="2498606" y="2420225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55" name="Ovale 54">
                    <a:extLst>
                      <a:ext uri="{FF2B5EF4-FFF2-40B4-BE49-F238E27FC236}">
                        <a16:creationId xmlns:a16="http://schemas.microsoft.com/office/drawing/2014/main" id="{40F767AE-2B66-0227-83BA-86830869115A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56" name="Ovale 55">
                    <a:extLst>
                      <a:ext uri="{FF2B5EF4-FFF2-40B4-BE49-F238E27FC236}">
                        <a16:creationId xmlns:a16="http://schemas.microsoft.com/office/drawing/2014/main" id="{67836838-F90E-F1D6-0578-809EA2BA0BA4}"/>
                      </a:ext>
                    </a:extLst>
                  </p:cNvPr>
                  <p:cNvSpPr/>
                  <p:nvPr/>
                </p:nvSpPr>
                <p:spPr>
                  <a:xfrm>
                    <a:off x="3688944" y="1634952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</p:grpSp>
        <p:grpSp>
          <p:nvGrpSpPr>
            <p:cNvPr id="59" name="Gruppo 58">
              <a:extLst>
                <a:ext uri="{FF2B5EF4-FFF2-40B4-BE49-F238E27FC236}">
                  <a16:creationId xmlns:a16="http://schemas.microsoft.com/office/drawing/2014/main" id="{368F3172-C4D2-F4D1-63D8-D9F9EA443CED}"/>
                </a:ext>
              </a:extLst>
            </p:cNvPr>
            <p:cNvGrpSpPr/>
            <p:nvPr/>
          </p:nvGrpSpPr>
          <p:grpSpPr>
            <a:xfrm rot="197782">
              <a:off x="6951899" y="1456310"/>
              <a:ext cx="768686" cy="3226200"/>
              <a:chOff x="6892594" y="1663883"/>
              <a:chExt cx="768685" cy="3088539"/>
            </a:xfrm>
          </p:grpSpPr>
          <p:grpSp>
            <p:nvGrpSpPr>
              <p:cNvPr id="60" name="Gruppo 59">
                <a:extLst>
                  <a:ext uri="{FF2B5EF4-FFF2-40B4-BE49-F238E27FC236}">
                    <a16:creationId xmlns:a16="http://schemas.microsoft.com/office/drawing/2014/main" id="{B56ED293-07C5-6757-E911-3416EF8CBBB1}"/>
                  </a:ext>
                </a:extLst>
              </p:cNvPr>
              <p:cNvGrpSpPr/>
              <p:nvPr/>
            </p:nvGrpSpPr>
            <p:grpSpPr>
              <a:xfrm>
                <a:off x="7148438" y="4062509"/>
                <a:ext cx="480981" cy="689913"/>
                <a:chOff x="7148438" y="4062509"/>
                <a:chExt cx="480981" cy="689913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67" name="Trapezio 85">
                  <a:extLst>
                    <a:ext uri="{FF2B5EF4-FFF2-40B4-BE49-F238E27FC236}">
                      <a16:creationId xmlns:a16="http://schemas.microsoft.com/office/drawing/2014/main" id="{B69D9983-ED42-EF71-ADB5-69F2B9109402}"/>
                    </a:ext>
                  </a:extLst>
                </p:cNvPr>
                <p:cNvSpPr/>
                <p:nvPr/>
              </p:nvSpPr>
              <p:spPr>
                <a:xfrm rot="9203511" flipH="1">
                  <a:off x="7358858" y="4062509"/>
                  <a:ext cx="270561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8" name="Trapezio 85">
                  <a:extLst>
                    <a:ext uri="{FF2B5EF4-FFF2-40B4-BE49-F238E27FC236}">
                      <a16:creationId xmlns:a16="http://schemas.microsoft.com/office/drawing/2014/main" id="{CC2B58B1-E264-6808-8351-C7648CF0868B}"/>
                    </a:ext>
                  </a:extLst>
                </p:cNvPr>
                <p:cNvSpPr/>
                <p:nvPr/>
              </p:nvSpPr>
              <p:spPr>
                <a:xfrm rot="8837061">
                  <a:off x="7148438" y="4262342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9" name="Trapezio 85">
                  <a:extLst>
                    <a:ext uri="{FF2B5EF4-FFF2-40B4-BE49-F238E27FC236}">
                      <a16:creationId xmlns:a16="http://schemas.microsoft.com/office/drawing/2014/main" id="{EEDEE54B-2AE9-7985-C9C8-7E505AB056C4}"/>
                    </a:ext>
                  </a:extLst>
                </p:cNvPr>
                <p:cNvSpPr/>
                <p:nvPr/>
              </p:nvSpPr>
              <p:spPr>
                <a:xfrm rot="9531634">
                  <a:off x="7190797" y="4132743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70" name="Trapezio 85">
                  <a:extLst>
                    <a:ext uri="{FF2B5EF4-FFF2-40B4-BE49-F238E27FC236}">
                      <a16:creationId xmlns:a16="http://schemas.microsoft.com/office/drawing/2014/main" id="{8856ACDB-2E34-09DA-D5D3-84358BCA36EB}"/>
                    </a:ext>
                  </a:extLst>
                </p:cNvPr>
                <p:cNvSpPr/>
                <p:nvPr/>
              </p:nvSpPr>
              <p:spPr>
                <a:xfrm rot="10220758">
                  <a:off x="7289894" y="4100496"/>
                  <a:ext cx="277717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61" name="Gruppo 60">
                <a:extLst>
                  <a:ext uri="{FF2B5EF4-FFF2-40B4-BE49-F238E27FC236}">
                    <a16:creationId xmlns:a16="http://schemas.microsoft.com/office/drawing/2014/main" id="{C4FDA731-DFED-012D-4293-45D0783EFA18}"/>
                  </a:ext>
                </a:extLst>
              </p:cNvPr>
              <p:cNvGrpSpPr/>
              <p:nvPr/>
            </p:nvGrpSpPr>
            <p:grpSpPr>
              <a:xfrm>
                <a:off x="6892594" y="1663883"/>
                <a:ext cx="768685" cy="2757181"/>
                <a:chOff x="6892594" y="1663883"/>
                <a:chExt cx="768685" cy="2757181"/>
              </a:xfrm>
            </p:grpSpPr>
            <p:grpSp>
              <p:nvGrpSpPr>
                <p:cNvPr id="62" name="Gruppo 61">
                  <a:extLst>
                    <a:ext uri="{FF2B5EF4-FFF2-40B4-BE49-F238E27FC236}">
                      <a16:creationId xmlns:a16="http://schemas.microsoft.com/office/drawing/2014/main" id="{626B9C25-C0D3-3DFF-4BA4-9B3D9B448FAB}"/>
                    </a:ext>
                  </a:extLst>
                </p:cNvPr>
                <p:cNvGrpSpPr/>
                <p:nvPr/>
              </p:nvGrpSpPr>
              <p:grpSpPr>
                <a:xfrm>
                  <a:off x="6892594" y="2810465"/>
                  <a:ext cx="695910" cy="1610599"/>
                  <a:chOff x="6892594" y="2810465"/>
                  <a:chExt cx="695910" cy="1610599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64" name="Trapezio 37">
                    <a:extLst>
                      <a:ext uri="{FF2B5EF4-FFF2-40B4-BE49-F238E27FC236}">
                        <a16:creationId xmlns:a16="http://schemas.microsoft.com/office/drawing/2014/main" id="{32422199-7073-2DE2-8EC6-A29FAE335B4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959545" y="2812059"/>
                    <a:ext cx="628959" cy="703583"/>
                  </a:xfrm>
                  <a:custGeom>
                    <a:avLst/>
                    <a:gdLst>
                      <a:gd name="connsiteX0" fmla="*/ 0 w 653937"/>
                      <a:gd name="connsiteY0" fmla="*/ 658283 h 658283"/>
                      <a:gd name="connsiteX1" fmla="*/ 110496 w 653937"/>
                      <a:gd name="connsiteY1" fmla="*/ 0 h 658283"/>
                      <a:gd name="connsiteX2" fmla="*/ 543441 w 653937"/>
                      <a:gd name="connsiteY2" fmla="*/ 0 h 658283"/>
                      <a:gd name="connsiteX3" fmla="*/ 653937 w 653937"/>
                      <a:gd name="connsiteY3" fmla="*/ 658283 h 658283"/>
                      <a:gd name="connsiteX4" fmla="*/ 0 w 653937"/>
                      <a:gd name="connsiteY4" fmla="*/ 658283 h 658283"/>
                      <a:gd name="connsiteX0" fmla="*/ 36933 w 690870"/>
                      <a:gd name="connsiteY0" fmla="*/ 658283 h 658734"/>
                      <a:gd name="connsiteX1" fmla="*/ 147429 w 690870"/>
                      <a:gd name="connsiteY1" fmla="*/ 0 h 658734"/>
                      <a:gd name="connsiteX2" fmla="*/ 580374 w 690870"/>
                      <a:gd name="connsiteY2" fmla="*/ 0 h 658734"/>
                      <a:gd name="connsiteX3" fmla="*/ 690870 w 690870"/>
                      <a:gd name="connsiteY3" fmla="*/ 658283 h 658734"/>
                      <a:gd name="connsiteX4" fmla="*/ 36933 w 690870"/>
                      <a:gd name="connsiteY4" fmla="*/ 658283 h 658734"/>
                      <a:gd name="connsiteX0" fmla="*/ 36933 w 690870"/>
                      <a:gd name="connsiteY0" fmla="*/ 658283 h 719243"/>
                      <a:gd name="connsiteX1" fmla="*/ 147429 w 690870"/>
                      <a:gd name="connsiteY1" fmla="*/ 0 h 719243"/>
                      <a:gd name="connsiteX2" fmla="*/ 580374 w 690870"/>
                      <a:gd name="connsiteY2" fmla="*/ 0 h 719243"/>
                      <a:gd name="connsiteX3" fmla="*/ 690870 w 690870"/>
                      <a:gd name="connsiteY3" fmla="*/ 658283 h 719243"/>
                      <a:gd name="connsiteX4" fmla="*/ 36933 w 690870"/>
                      <a:gd name="connsiteY4" fmla="*/ 658283 h 719243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48676 w 702980"/>
                      <a:gd name="connsiteY0" fmla="*/ 752153 h 866737"/>
                      <a:gd name="connsiteX1" fmla="*/ 91620 w 702980"/>
                      <a:gd name="connsiteY1" fmla="*/ 0 h 866737"/>
                      <a:gd name="connsiteX2" fmla="*/ 592117 w 702980"/>
                      <a:gd name="connsiteY2" fmla="*/ 93870 h 866737"/>
                      <a:gd name="connsiteX3" fmla="*/ 702613 w 702980"/>
                      <a:gd name="connsiteY3" fmla="*/ 752153 h 866737"/>
                      <a:gd name="connsiteX4" fmla="*/ 48676 w 702980"/>
                      <a:gd name="connsiteY4" fmla="*/ 752153 h 866737"/>
                      <a:gd name="connsiteX0" fmla="*/ 42672 w 696976"/>
                      <a:gd name="connsiteY0" fmla="*/ 752153 h 866737"/>
                      <a:gd name="connsiteX1" fmla="*/ 85616 w 696976"/>
                      <a:gd name="connsiteY1" fmla="*/ 0 h 866737"/>
                      <a:gd name="connsiteX2" fmla="*/ 586113 w 696976"/>
                      <a:gd name="connsiteY2" fmla="*/ 93870 h 866737"/>
                      <a:gd name="connsiteX3" fmla="*/ 696609 w 696976"/>
                      <a:gd name="connsiteY3" fmla="*/ 752153 h 866737"/>
                      <a:gd name="connsiteX4" fmla="*/ 42672 w 696976"/>
                      <a:gd name="connsiteY4" fmla="*/ 752153 h 866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6976" h="866737">
                        <a:moveTo>
                          <a:pt x="42672" y="752153"/>
                        </a:moveTo>
                        <a:cubicBezTo>
                          <a:pt x="-72896" y="768945"/>
                          <a:pt x="82560" y="228815"/>
                          <a:pt x="85616" y="0"/>
                        </a:cubicBezTo>
                        <a:lnTo>
                          <a:pt x="586113" y="93870"/>
                        </a:lnTo>
                        <a:cubicBezTo>
                          <a:pt x="622945" y="313298"/>
                          <a:pt x="629297" y="464145"/>
                          <a:pt x="696609" y="752153"/>
                        </a:cubicBezTo>
                        <a:cubicBezTo>
                          <a:pt x="714850" y="919793"/>
                          <a:pt x="47291" y="889313"/>
                          <a:pt x="42672" y="752153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65" name="Ovale 64">
                    <a:extLst>
                      <a:ext uri="{FF2B5EF4-FFF2-40B4-BE49-F238E27FC236}">
                        <a16:creationId xmlns:a16="http://schemas.microsoft.com/office/drawing/2014/main" id="{71ED92A7-4937-AF59-5075-CC840BF14596}"/>
                      </a:ext>
                    </a:extLst>
                  </p:cNvPr>
                  <p:cNvSpPr/>
                  <p:nvPr/>
                </p:nvSpPr>
                <p:spPr>
                  <a:xfrm rot="1724939">
                    <a:off x="7093645" y="2810465"/>
                    <a:ext cx="419100" cy="313692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66" name="Trapezio 38">
                    <a:extLst>
                      <a:ext uri="{FF2B5EF4-FFF2-40B4-BE49-F238E27FC236}">
                        <a16:creationId xmlns:a16="http://schemas.microsoft.com/office/drawing/2014/main" id="{CA4FDFCB-B43C-C2BC-5E32-4588A926937E}"/>
                      </a:ext>
                    </a:extLst>
                  </p:cNvPr>
                  <p:cNvSpPr/>
                  <p:nvPr/>
                </p:nvSpPr>
                <p:spPr>
                  <a:xfrm>
                    <a:off x="6892594" y="3448289"/>
                    <a:ext cx="667115" cy="972775"/>
                  </a:xfrm>
                  <a:custGeom>
                    <a:avLst/>
                    <a:gdLst>
                      <a:gd name="connsiteX0" fmla="*/ 0 w 923840"/>
                      <a:gd name="connsiteY0" fmla="*/ 1003255 h 1003255"/>
                      <a:gd name="connsiteX1" fmla="*/ 192861 w 923840"/>
                      <a:gd name="connsiteY1" fmla="*/ 0 h 1003255"/>
                      <a:gd name="connsiteX2" fmla="*/ 730979 w 923840"/>
                      <a:gd name="connsiteY2" fmla="*/ 0 h 1003255"/>
                      <a:gd name="connsiteX3" fmla="*/ 923840 w 923840"/>
                      <a:gd name="connsiteY3" fmla="*/ 1003255 h 1003255"/>
                      <a:gd name="connsiteX4" fmla="*/ 0 w 923840"/>
                      <a:gd name="connsiteY4" fmla="*/ 1003255 h 1003255"/>
                      <a:gd name="connsiteX0" fmla="*/ 0 w 931460"/>
                      <a:gd name="connsiteY0" fmla="*/ 988015 h 1003255"/>
                      <a:gd name="connsiteX1" fmla="*/ 200481 w 931460"/>
                      <a:gd name="connsiteY1" fmla="*/ 0 h 1003255"/>
                      <a:gd name="connsiteX2" fmla="*/ 738599 w 931460"/>
                      <a:gd name="connsiteY2" fmla="*/ 0 h 1003255"/>
                      <a:gd name="connsiteX3" fmla="*/ 931460 w 931460"/>
                      <a:gd name="connsiteY3" fmla="*/ 1003255 h 1003255"/>
                      <a:gd name="connsiteX4" fmla="*/ 0 w 931460"/>
                      <a:gd name="connsiteY4" fmla="*/ 988015 h 1003255"/>
                      <a:gd name="connsiteX0" fmla="*/ 0 w 977180"/>
                      <a:gd name="connsiteY0" fmla="*/ 1010875 h 1010875"/>
                      <a:gd name="connsiteX1" fmla="*/ 246201 w 977180"/>
                      <a:gd name="connsiteY1" fmla="*/ 0 h 1010875"/>
                      <a:gd name="connsiteX2" fmla="*/ 784319 w 977180"/>
                      <a:gd name="connsiteY2" fmla="*/ 0 h 1010875"/>
                      <a:gd name="connsiteX3" fmla="*/ 977180 w 977180"/>
                      <a:gd name="connsiteY3" fmla="*/ 1003255 h 1010875"/>
                      <a:gd name="connsiteX4" fmla="*/ 0 w 97718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25203"/>
                      <a:gd name="connsiteX1" fmla="*/ 246201 w 832400"/>
                      <a:gd name="connsiteY1" fmla="*/ 0 h 1025203"/>
                      <a:gd name="connsiteX2" fmla="*/ 784319 w 832400"/>
                      <a:gd name="connsiteY2" fmla="*/ 0 h 1025203"/>
                      <a:gd name="connsiteX3" fmla="*/ 832400 w 832400"/>
                      <a:gd name="connsiteY3" fmla="*/ 645115 h 1025203"/>
                      <a:gd name="connsiteX4" fmla="*/ 0 w 832400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55425"/>
                      <a:gd name="connsiteY0" fmla="*/ 1010875 h 1025203"/>
                      <a:gd name="connsiteX1" fmla="*/ 251306 w 855425"/>
                      <a:gd name="connsiteY1" fmla="*/ 0 h 1025203"/>
                      <a:gd name="connsiteX2" fmla="*/ 789424 w 855425"/>
                      <a:gd name="connsiteY2" fmla="*/ 0 h 1025203"/>
                      <a:gd name="connsiteX3" fmla="*/ 837505 w 855425"/>
                      <a:gd name="connsiteY3" fmla="*/ 645115 h 1025203"/>
                      <a:gd name="connsiteX4" fmla="*/ 5105 w 855425"/>
                      <a:gd name="connsiteY4" fmla="*/ 1010875 h 1025203"/>
                      <a:gd name="connsiteX0" fmla="*/ 6115 w 856435"/>
                      <a:gd name="connsiteY0" fmla="*/ 1070351 h 1084679"/>
                      <a:gd name="connsiteX1" fmla="*/ 213186 w 856435"/>
                      <a:gd name="connsiteY1" fmla="*/ 0 h 1084679"/>
                      <a:gd name="connsiteX2" fmla="*/ 790434 w 856435"/>
                      <a:gd name="connsiteY2" fmla="*/ 59476 h 1084679"/>
                      <a:gd name="connsiteX3" fmla="*/ 838515 w 856435"/>
                      <a:gd name="connsiteY3" fmla="*/ 704591 h 1084679"/>
                      <a:gd name="connsiteX4" fmla="*/ 6115 w 856435"/>
                      <a:gd name="connsiteY4" fmla="*/ 1070351 h 1084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6435" h="1084679">
                        <a:moveTo>
                          <a:pt x="6115" y="1070351"/>
                        </a:moveTo>
                        <a:cubicBezTo>
                          <a:pt x="-33738" y="771493"/>
                          <a:pt x="131119" y="336958"/>
                          <a:pt x="213186" y="0"/>
                        </a:cubicBezTo>
                        <a:lnTo>
                          <a:pt x="790434" y="59476"/>
                        </a:lnTo>
                        <a:cubicBezTo>
                          <a:pt x="722641" y="152594"/>
                          <a:pt x="913928" y="481933"/>
                          <a:pt x="838515" y="704591"/>
                        </a:cubicBezTo>
                        <a:cubicBezTo>
                          <a:pt x="629628" y="651251"/>
                          <a:pt x="542662" y="1177031"/>
                          <a:pt x="6115" y="1070351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63" name="Ovale 161">
                  <a:extLst>
                    <a:ext uri="{FF2B5EF4-FFF2-40B4-BE49-F238E27FC236}">
                      <a16:creationId xmlns:a16="http://schemas.microsoft.com/office/drawing/2014/main" id="{A0744453-7154-84FE-ADCC-2790C1BC6BCB}"/>
                    </a:ext>
                  </a:extLst>
                </p:cNvPr>
                <p:cNvSpPr/>
                <p:nvPr/>
              </p:nvSpPr>
              <p:spPr>
                <a:xfrm rot="419334">
                  <a:off x="7119249" y="1663883"/>
                  <a:ext cx="542030" cy="1442906"/>
                </a:xfrm>
                <a:custGeom>
                  <a:avLst/>
                  <a:gdLst>
                    <a:gd name="connsiteX0" fmla="*/ 0 w 542029"/>
                    <a:gd name="connsiteY0" fmla="*/ 825624 h 1651248"/>
                    <a:gd name="connsiteX1" fmla="*/ 271015 w 542029"/>
                    <a:gd name="connsiteY1" fmla="*/ 0 h 1651248"/>
                    <a:gd name="connsiteX2" fmla="*/ 542030 w 542029"/>
                    <a:gd name="connsiteY2" fmla="*/ 825624 h 1651248"/>
                    <a:gd name="connsiteX3" fmla="*/ 271015 w 542029"/>
                    <a:gd name="connsiteY3" fmla="*/ 1651248 h 1651248"/>
                    <a:gd name="connsiteX4" fmla="*/ 0 w 542029"/>
                    <a:gd name="connsiteY4" fmla="*/ 825624 h 1651248"/>
                    <a:gd name="connsiteX0" fmla="*/ 0 w 542030"/>
                    <a:gd name="connsiteY0" fmla="*/ 617282 h 1442906"/>
                    <a:gd name="connsiteX1" fmla="*/ 269897 w 542030"/>
                    <a:gd name="connsiteY1" fmla="*/ 0 h 1442906"/>
                    <a:gd name="connsiteX2" fmla="*/ 542030 w 542030"/>
                    <a:gd name="connsiteY2" fmla="*/ 617282 h 1442906"/>
                    <a:gd name="connsiteX3" fmla="*/ 271015 w 542030"/>
                    <a:gd name="connsiteY3" fmla="*/ 1442906 h 1442906"/>
                    <a:gd name="connsiteX4" fmla="*/ 0 w 542030"/>
                    <a:gd name="connsiteY4" fmla="*/ 617282 h 1442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2030" h="1442906">
                      <a:moveTo>
                        <a:pt x="0" y="617282"/>
                      </a:moveTo>
                      <a:cubicBezTo>
                        <a:pt x="-186" y="376798"/>
                        <a:pt x="120220" y="0"/>
                        <a:pt x="269897" y="0"/>
                      </a:cubicBezTo>
                      <a:cubicBezTo>
                        <a:pt x="419574" y="0"/>
                        <a:pt x="542030" y="161302"/>
                        <a:pt x="542030" y="617282"/>
                      </a:cubicBezTo>
                      <a:cubicBezTo>
                        <a:pt x="542030" y="1073262"/>
                        <a:pt x="420692" y="1442906"/>
                        <a:pt x="271015" y="1442906"/>
                      </a:cubicBezTo>
                      <a:cubicBezTo>
                        <a:pt x="121338" y="1442906"/>
                        <a:pt x="186" y="857766"/>
                        <a:pt x="0" y="617282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grpSp>
          <p:nvGrpSpPr>
            <p:cNvPr id="71" name="Gruppo 70">
              <a:extLst>
                <a:ext uri="{FF2B5EF4-FFF2-40B4-BE49-F238E27FC236}">
                  <a16:creationId xmlns:a16="http://schemas.microsoft.com/office/drawing/2014/main" id="{734A7BE1-6DBC-C356-BE53-48B1B49CAB5E}"/>
                </a:ext>
              </a:extLst>
            </p:cNvPr>
            <p:cNvGrpSpPr/>
            <p:nvPr/>
          </p:nvGrpSpPr>
          <p:grpSpPr>
            <a:xfrm>
              <a:off x="7278001" y="1261652"/>
              <a:ext cx="984702" cy="970116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72" name="Ritardo 71">
                <a:extLst>
                  <a:ext uri="{FF2B5EF4-FFF2-40B4-BE49-F238E27FC236}">
                    <a16:creationId xmlns:a16="http://schemas.microsoft.com/office/drawing/2014/main" id="{0139ED9C-911F-F347-8F9B-5A0A11F06CC3}"/>
                  </a:ext>
                </a:extLst>
              </p:cNvPr>
              <p:cNvSpPr/>
              <p:nvPr/>
            </p:nvSpPr>
            <p:spPr>
              <a:xfrm rot="5197850">
                <a:off x="7374466" y="1439654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3" name="Cerchio parziale 72">
                <a:extLst>
                  <a:ext uri="{FF2B5EF4-FFF2-40B4-BE49-F238E27FC236}">
                    <a16:creationId xmlns:a16="http://schemas.microsoft.com/office/drawing/2014/main" id="{BD034A8D-9879-319C-8E1C-818B9CC2EAA5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51" name="Gruppo 150">
            <a:extLst>
              <a:ext uri="{FF2B5EF4-FFF2-40B4-BE49-F238E27FC236}">
                <a16:creationId xmlns:a16="http://schemas.microsoft.com/office/drawing/2014/main" id="{61035A9A-E8B3-40E7-AAC3-E28D3DEB7A83}"/>
              </a:ext>
            </a:extLst>
          </p:cNvPr>
          <p:cNvGrpSpPr/>
          <p:nvPr/>
        </p:nvGrpSpPr>
        <p:grpSpPr>
          <a:xfrm>
            <a:off x="170375" y="3302321"/>
            <a:ext cx="3514968" cy="3029381"/>
            <a:chOff x="170375" y="3302321"/>
            <a:chExt cx="3514968" cy="3029381"/>
          </a:xfrm>
        </p:grpSpPr>
        <p:pic>
          <p:nvPicPr>
            <p:cNvPr id="152" name="Immagine 151" descr="mondo autismo consapevolezza giorno. colorato puzzle design cartello.  simbolo di autismo. medico piatto illustrazione. Salute cura 21437128 PNG">
              <a:extLst>
                <a:ext uri="{FF2B5EF4-FFF2-40B4-BE49-F238E27FC236}">
                  <a16:creationId xmlns:a16="http://schemas.microsoft.com/office/drawing/2014/main" id="{E42683DA-FD22-BB20-A162-1FA6CEFDC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1000" contrast="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0375" y="3302321"/>
              <a:ext cx="3514968" cy="3029381"/>
            </a:xfrm>
            <a:prstGeom prst="rect">
              <a:avLst/>
            </a:prstGeom>
          </p:spPr>
        </p:pic>
        <p:pic>
          <p:nvPicPr>
            <p:cNvPr id="153" name="Elemento grafico 152" descr="Chat contorno">
              <a:extLst>
                <a:ext uri="{FF2B5EF4-FFF2-40B4-BE49-F238E27FC236}">
                  <a16:creationId xmlns:a16="http://schemas.microsoft.com/office/drawing/2014/main" id="{7F4D74B0-5E36-0ED9-75D7-5BCFC54F8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86261" y="4156611"/>
              <a:ext cx="660400" cy="660400"/>
            </a:xfrm>
            <a:prstGeom prst="rect">
              <a:avLst/>
            </a:prstGeom>
          </p:spPr>
        </p:pic>
        <p:pic>
          <p:nvPicPr>
            <p:cNvPr id="154" name="Elemento grafico 153" descr="Distanziamento sociale con riempimento a tinta unita">
              <a:extLst>
                <a:ext uri="{FF2B5EF4-FFF2-40B4-BE49-F238E27FC236}">
                  <a16:creationId xmlns:a16="http://schemas.microsoft.com/office/drawing/2014/main" id="{E7A1981F-E212-E0E3-75A0-D2592655B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8051" y="5005363"/>
              <a:ext cx="679940" cy="670170"/>
            </a:xfrm>
            <a:prstGeom prst="rect">
              <a:avLst/>
            </a:prstGeom>
          </p:spPr>
        </p:pic>
      </p:grp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C93AD3BC-9044-3F26-BDED-ACD0E03092FA}"/>
              </a:ext>
            </a:extLst>
          </p:cNvPr>
          <p:cNvSpPr txBox="1"/>
          <p:nvPr/>
        </p:nvSpPr>
        <p:spPr>
          <a:xfrm>
            <a:off x="9970176" y="3462523"/>
            <a:ext cx="2409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Social Assistive Robot</a:t>
            </a:r>
            <a:endParaRPr lang="it-IT" sz="2400"/>
          </a:p>
        </p:txBody>
      </p:sp>
      <p:sp>
        <p:nvSpPr>
          <p:cNvPr id="77" name="Segnaposto contenuto 2">
            <a:extLst>
              <a:ext uri="{FF2B5EF4-FFF2-40B4-BE49-F238E27FC236}">
                <a16:creationId xmlns:a16="http://schemas.microsoft.com/office/drawing/2014/main" id="{D0A17FAC-0421-D531-B898-F35B3F6A463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>
                <a:latin typeface="Aptos"/>
                <a:ea typeface="Open Sans"/>
                <a:cs typeface="Open Sans"/>
              </a:rPr>
              <a:t>Autism Spectrum Disorder (ASD) is a group of neurodevelopmental disorders characterized by </a:t>
            </a:r>
            <a:r>
              <a:rPr lang="en-US" b="1">
                <a:latin typeface="Aptos"/>
                <a:ea typeface="Open Sans"/>
                <a:cs typeface="Open Sans"/>
              </a:rPr>
              <a:t>difficulties</a:t>
            </a:r>
            <a:r>
              <a:rPr lang="en-US">
                <a:latin typeface="Aptos"/>
                <a:ea typeface="Open Sans"/>
                <a:cs typeface="Open Sans"/>
              </a:rPr>
              <a:t> </a:t>
            </a:r>
            <a:r>
              <a:rPr lang="en-US" b="1">
                <a:latin typeface="Aptos"/>
                <a:ea typeface="Open Sans"/>
                <a:cs typeface="Open Sans"/>
              </a:rPr>
              <a:t>in</a:t>
            </a:r>
            <a:r>
              <a:rPr lang="en-US">
                <a:latin typeface="Aptos"/>
                <a:ea typeface="Open Sans"/>
                <a:cs typeface="Open Sans"/>
              </a:rPr>
              <a:t> </a:t>
            </a:r>
            <a:r>
              <a:rPr lang="en-US" b="1">
                <a:latin typeface="Aptos"/>
                <a:ea typeface="Open Sans"/>
                <a:cs typeface="Open Sans"/>
              </a:rPr>
              <a:t>social interactions, communication and behavior.</a:t>
            </a:r>
            <a:endParaRPr lang="it-IT">
              <a:latin typeface="Aptos"/>
              <a:ea typeface="Open Sans"/>
              <a:cs typeface="Open Sans"/>
            </a:endParaRPr>
          </a:p>
        </p:txBody>
      </p:sp>
      <p:sp>
        <p:nvSpPr>
          <p:cNvPr id="78" name="Freccia a destra 77">
            <a:extLst>
              <a:ext uri="{FF2B5EF4-FFF2-40B4-BE49-F238E27FC236}">
                <a16:creationId xmlns:a16="http://schemas.microsoft.com/office/drawing/2014/main" id="{34B11215-ABDA-0F74-62FB-4CC95CFEBB88}"/>
              </a:ext>
            </a:extLst>
          </p:cNvPr>
          <p:cNvSpPr/>
          <p:nvPr/>
        </p:nvSpPr>
        <p:spPr>
          <a:xfrm>
            <a:off x="3395816" y="4650739"/>
            <a:ext cx="1016000" cy="32394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9" name="CasellaDiTesto 78">
            <a:extLst>
              <a:ext uri="{FF2B5EF4-FFF2-40B4-BE49-F238E27FC236}">
                <a16:creationId xmlns:a16="http://schemas.microsoft.com/office/drawing/2014/main" id="{A114187F-D4B9-B9CD-1E77-7856B5A48CAF}"/>
              </a:ext>
            </a:extLst>
          </p:cNvPr>
          <p:cNvSpPr txBox="1"/>
          <p:nvPr/>
        </p:nvSpPr>
        <p:spPr>
          <a:xfrm>
            <a:off x="4578670" y="4551103"/>
            <a:ext cx="3514968" cy="52322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err="1">
                <a:ea typeface="Open Sans" panose="020B0606030504020204" pitchFamily="34" charset="0"/>
                <a:cs typeface="Open Sans" panose="020B0606030504020204" pitchFamily="34" charset="0"/>
              </a:rPr>
              <a:t>Attention</a:t>
            </a:r>
            <a:r>
              <a:rPr lang="it-IT" sz="2800">
                <a:ea typeface="Open Sans" panose="020B0606030504020204" pitchFamily="34" charset="0"/>
                <a:cs typeface="Open Sans" panose="020B0606030504020204" pitchFamily="34" charset="0"/>
              </a:rPr>
              <a:t> Evaluation</a:t>
            </a:r>
          </a:p>
        </p:txBody>
      </p:sp>
    </p:spTree>
    <p:extLst>
      <p:ext uri="{BB962C8B-B14F-4D97-AF65-F5344CB8AC3E}">
        <p14:creationId xmlns:p14="http://schemas.microsoft.com/office/powerpoint/2010/main" val="4207175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9BAA801-2622-24F9-637B-419A306AD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uppo 144">
            <a:extLst>
              <a:ext uri="{FF2B5EF4-FFF2-40B4-BE49-F238E27FC236}">
                <a16:creationId xmlns:a16="http://schemas.microsoft.com/office/drawing/2014/main" id="{83393825-6A3F-516A-C793-100002F2FA6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7" name="Immagine 126">
              <a:extLst>
                <a:ext uri="{FF2B5EF4-FFF2-40B4-BE49-F238E27FC236}">
                  <a16:creationId xmlns:a16="http://schemas.microsoft.com/office/drawing/2014/main" id="{4CD96CFB-C6A0-ADC9-8E07-FC97D50A4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grpSp>
          <p:nvGrpSpPr>
            <p:cNvPr id="85" name="Gruppo 84">
              <a:extLst>
                <a:ext uri="{FF2B5EF4-FFF2-40B4-BE49-F238E27FC236}">
                  <a16:creationId xmlns:a16="http://schemas.microsoft.com/office/drawing/2014/main" id="{C6023595-5584-9DC3-31E3-701015CE0ED2}"/>
                </a:ext>
              </a:extLst>
            </p:cNvPr>
            <p:cNvGrpSpPr/>
            <p:nvPr/>
          </p:nvGrpSpPr>
          <p:grpSpPr>
            <a:xfrm>
              <a:off x="967130" y="481780"/>
              <a:ext cx="6692199" cy="3746091"/>
              <a:chOff x="-80085" y="1953"/>
              <a:chExt cx="12192001" cy="6896242"/>
            </a:xfrm>
          </p:grpSpPr>
          <p:sp>
            <p:nvSpPr>
              <p:cNvPr id="86" name="Rettangolo 85">
                <a:extLst>
                  <a:ext uri="{FF2B5EF4-FFF2-40B4-BE49-F238E27FC236}">
                    <a16:creationId xmlns:a16="http://schemas.microsoft.com/office/drawing/2014/main" id="{E358BA21-D629-740D-4445-16B778497063}"/>
                  </a:ext>
                </a:extLst>
              </p:cNvPr>
              <p:cNvSpPr/>
              <p:nvPr/>
            </p:nvSpPr>
            <p:spPr>
              <a:xfrm>
                <a:off x="-80085" y="1953"/>
                <a:ext cx="12192001" cy="685800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87" name="Gruppo 86">
                <a:extLst>
                  <a:ext uri="{FF2B5EF4-FFF2-40B4-BE49-F238E27FC236}">
                    <a16:creationId xmlns:a16="http://schemas.microsoft.com/office/drawing/2014/main" id="{23364D63-3582-2EBF-2DA0-F931D4B557DF}"/>
                  </a:ext>
                </a:extLst>
              </p:cNvPr>
              <p:cNvGrpSpPr/>
              <p:nvPr/>
            </p:nvGrpSpPr>
            <p:grpSpPr>
              <a:xfrm>
                <a:off x="1954" y="1953"/>
                <a:ext cx="9352940" cy="6896242"/>
                <a:chOff x="1954" y="1953"/>
                <a:chExt cx="9352940" cy="6896242"/>
              </a:xfrm>
            </p:grpSpPr>
            <p:pic>
              <p:nvPicPr>
                <p:cNvPr id="88" name="Elemento grafico 87" descr="Pezzi del puzzle contorno">
                  <a:extLst>
                    <a:ext uri="{FF2B5EF4-FFF2-40B4-BE49-F238E27FC236}">
                      <a16:creationId xmlns:a16="http://schemas.microsoft.com/office/drawing/2014/main" id="{67E3C99B-BBA7-1020-1E72-AFB2FDD1B6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54" y="1953"/>
                  <a:ext cx="1314938" cy="1334477"/>
                </a:xfrm>
                <a:prstGeom prst="rect">
                  <a:avLst/>
                </a:prstGeom>
              </p:spPr>
            </p:pic>
            <p:sp>
              <p:nvSpPr>
                <p:cNvPr id="89" name="CasellaDiTesto 88">
                  <a:extLst>
                    <a:ext uri="{FF2B5EF4-FFF2-40B4-BE49-F238E27FC236}">
                      <a16:creationId xmlns:a16="http://schemas.microsoft.com/office/drawing/2014/main" id="{181E14DA-9851-8D46-A40C-1401AD638569}"/>
                    </a:ext>
                  </a:extLst>
                </p:cNvPr>
                <p:cNvSpPr txBox="1"/>
                <p:nvPr/>
              </p:nvSpPr>
              <p:spPr>
                <a:xfrm>
                  <a:off x="1186263" y="405576"/>
                  <a:ext cx="3083461" cy="509932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it-IT" sz="1200" b="1"/>
                    <a:t>DATA ACQUISITION</a:t>
                  </a:r>
                </a:p>
              </p:txBody>
            </p:sp>
            <p:sp>
              <p:nvSpPr>
                <p:cNvPr id="90" name="Rettangolo con angoli arrotondati 89">
                  <a:extLst>
                    <a:ext uri="{FF2B5EF4-FFF2-40B4-BE49-F238E27FC236}">
                      <a16:creationId xmlns:a16="http://schemas.microsoft.com/office/drawing/2014/main" id="{FCB70AB4-B207-7592-E7C7-3DC16841F740}"/>
                    </a:ext>
                  </a:extLst>
                </p:cNvPr>
                <p:cNvSpPr/>
                <p:nvPr/>
              </p:nvSpPr>
              <p:spPr>
                <a:xfrm>
                  <a:off x="3030735" y="4330094"/>
                  <a:ext cx="829021" cy="84891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91" name="Gruppo 90">
                  <a:extLst>
                    <a:ext uri="{FF2B5EF4-FFF2-40B4-BE49-F238E27FC236}">
                      <a16:creationId xmlns:a16="http://schemas.microsoft.com/office/drawing/2014/main" id="{13E18316-88A2-5F08-7B66-7581D354EE01}"/>
                    </a:ext>
                  </a:extLst>
                </p:cNvPr>
                <p:cNvGrpSpPr/>
                <p:nvPr/>
              </p:nvGrpSpPr>
              <p:grpSpPr>
                <a:xfrm>
                  <a:off x="7986582" y="1833100"/>
                  <a:ext cx="1368312" cy="1546720"/>
                  <a:chOff x="8263186" y="1853481"/>
                  <a:chExt cx="1825928" cy="1854682"/>
                </a:xfrm>
              </p:grpSpPr>
              <p:sp>
                <p:nvSpPr>
                  <p:cNvPr id="121" name="Triangolo isoscele 120">
                    <a:extLst>
                      <a:ext uri="{FF2B5EF4-FFF2-40B4-BE49-F238E27FC236}">
                        <a16:creationId xmlns:a16="http://schemas.microsoft.com/office/drawing/2014/main" id="{1C6E1AFC-7BB4-9A25-3CB3-024105A53213}"/>
                      </a:ext>
                    </a:extLst>
                  </p:cNvPr>
                  <p:cNvSpPr/>
                  <p:nvPr/>
                </p:nvSpPr>
                <p:spPr>
                  <a:xfrm>
                    <a:off x="8611120" y="2050729"/>
                    <a:ext cx="1139103" cy="269938"/>
                  </a:xfrm>
                  <a:prstGeom prst="triangl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de-DE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it-IT"/>
                  </a:p>
                </p:txBody>
              </p:sp>
              <p:grpSp>
                <p:nvGrpSpPr>
                  <p:cNvPr id="122" name="Gruppo 121">
                    <a:extLst>
                      <a:ext uri="{FF2B5EF4-FFF2-40B4-BE49-F238E27FC236}">
                        <a16:creationId xmlns:a16="http://schemas.microsoft.com/office/drawing/2014/main" id="{CAF831A9-C96F-DC5B-00FE-831F2697A7C3}"/>
                      </a:ext>
                    </a:extLst>
                  </p:cNvPr>
                  <p:cNvGrpSpPr/>
                  <p:nvPr/>
                </p:nvGrpSpPr>
                <p:grpSpPr>
                  <a:xfrm>
                    <a:off x="8263186" y="1853481"/>
                    <a:ext cx="1825928" cy="1854682"/>
                    <a:chOff x="8263186" y="1853481"/>
                    <a:chExt cx="1825928" cy="1854682"/>
                  </a:xfrm>
                </p:grpSpPr>
                <p:sp>
                  <p:nvSpPr>
                    <p:cNvPr id="123" name="Rettangolo 122">
                      <a:extLst>
                        <a:ext uri="{FF2B5EF4-FFF2-40B4-BE49-F238E27FC236}">
                          <a16:creationId xmlns:a16="http://schemas.microsoft.com/office/drawing/2014/main" id="{F0A6830C-A882-30B0-6299-6B964F438F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07311" y="2254378"/>
                      <a:ext cx="1514713" cy="105891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pic>
                  <p:nvPicPr>
                    <p:cNvPr id="124" name="Elemento grafico 123" descr="Cane Corgi con tre palline">
                      <a:extLst>
                        <a:ext uri="{FF2B5EF4-FFF2-40B4-BE49-F238E27FC236}">
                          <a16:creationId xmlns:a16="http://schemas.microsoft.com/office/drawing/2014/main" id="{4B886E06-2F39-1D03-A36F-60D09ADCF77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263186" y="1853481"/>
                      <a:ext cx="1825928" cy="1854682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92" name="Gruppo 91">
                  <a:extLst>
                    <a:ext uri="{FF2B5EF4-FFF2-40B4-BE49-F238E27FC236}">
                      <a16:creationId xmlns:a16="http://schemas.microsoft.com/office/drawing/2014/main" id="{042CF4D7-1EDD-5242-CF82-F05F3D8D01A3}"/>
                    </a:ext>
                  </a:extLst>
                </p:cNvPr>
                <p:cNvGrpSpPr/>
                <p:nvPr/>
              </p:nvGrpSpPr>
              <p:grpSpPr>
                <a:xfrm>
                  <a:off x="5331450" y="1604009"/>
                  <a:ext cx="1131628" cy="1144693"/>
                  <a:chOff x="4553138" y="1500396"/>
                  <a:chExt cx="1514713" cy="1367687"/>
                </a:xfrm>
              </p:grpSpPr>
              <p:sp>
                <p:nvSpPr>
                  <p:cNvPr id="117" name="Triangolo isoscele 116">
                    <a:extLst>
                      <a:ext uri="{FF2B5EF4-FFF2-40B4-BE49-F238E27FC236}">
                        <a16:creationId xmlns:a16="http://schemas.microsoft.com/office/drawing/2014/main" id="{E091ABCB-83D7-B13B-5A07-B87CB1CF9E30}"/>
                      </a:ext>
                    </a:extLst>
                  </p:cNvPr>
                  <p:cNvSpPr/>
                  <p:nvPr/>
                </p:nvSpPr>
                <p:spPr>
                  <a:xfrm>
                    <a:off x="4748203" y="1500396"/>
                    <a:ext cx="1139103" cy="269938"/>
                  </a:xfrm>
                  <a:prstGeom prst="triangl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grpSp>
                <p:nvGrpSpPr>
                  <p:cNvPr id="118" name="Gruppo 117">
                    <a:extLst>
                      <a:ext uri="{FF2B5EF4-FFF2-40B4-BE49-F238E27FC236}">
                        <a16:creationId xmlns:a16="http://schemas.microsoft.com/office/drawing/2014/main" id="{024DC90F-5D25-D1E7-E5D6-675FEA611F1D}"/>
                      </a:ext>
                    </a:extLst>
                  </p:cNvPr>
                  <p:cNvGrpSpPr/>
                  <p:nvPr/>
                </p:nvGrpSpPr>
                <p:grpSpPr>
                  <a:xfrm>
                    <a:off x="4553138" y="1629832"/>
                    <a:ext cx="1514713" cy="1238251"/>
                    <a:chOff x="4553138" y="1629832"/>
                    <a:chExt cx="1514713" cy="1238251"/>
                  </a:xfrm>
                </p:grpSpPr>
                <p:sp>
                  <p:nvSpPr>
                    <p:cNvPr id="119" name="Rettangolo 118">
                      <a:extLst>
                        <a:ext uri="{FF2B5EF4-FFF2-40B4-BE49-F238E27FC236}">
                          <a16:creationId xmlns:a16="http://schemas.microsoft.com/office/drawing/2014/main" id="{D636B689-6889-1AA7-EA7F-C7AF3BA1C1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53138" y="1724292"/>
                      <a:ext cx="1514713" cy="105891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pic>
                  <p:nvPicPr>
                    <p:cNvPr id="120" name="Elemento grafico 119" descr="Gatto">
                      <a:extLst>
                        <a:ext uri="{FF2B5EF4-FFF2-40B4-BE49-F238E27FC236}">
                          <a16:creationId xmlns:a16="http://schemas.microsoft.com/office/drawing/2014/main" id="{DB3B0FC0-4E62-1126-F21A-0D17D103D9C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96DAC541-7B7A-43D3-8B79-37D633B846F1}">
                          <asvg:svgBlip xmlns:asvg="http://schemas.microsoft.com/office/drawing/2016/SVG/main" r:embed="rId8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815417" y="1629832"/>
                      <a:ext cx="1068917" cy="1238251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93" name="Gruppo 92">
                  <a:extLst>
                    <a:ext uri="{FF2B5EF4-FFF2-40B4-BE49-F238E27FC236}">
                      <a16:creationId xmlns:a16="http://schemas.microsoft.com/office/drawing/2014/main" id="{91D1CA2C-D2BB-F5A7-9D43-85D2F1776FDF}"/>
                    </a:ext>
                  </a:extLst>
                </p:cNvPr>
                <p:cNvGrpSpPr/>
                <p:nvPr/>
              </p:nvGrpSpPr>
              <p:grpSpPr>
                <a:xfrm>
                  <a:off x="4696082" y="3432506"/>
                  <a:ext cx="2240093" cy="1582797"/>
                  <a:chOff x="3521034" y="3460751"/>
                  <a:chExt cx="2551332" cy="1651792"/>
                </a:xfrm>
              </p:grpSpPr>
              <p:sp>
                <p:nvSpPr>
                  <p:cNvPr id="111" name="Rettangolo 110">
                    <a:extLst>
                      <a:ext uri="{FF2B5EF4-FFF2-40B4-BE49-F238E27FC236}">
                        <a16:creationId xmlns:a16="http://schemas.microsoft.com/office/drawing/2014/main" id="{03CAEBB9-2044-48FA-3370-B82F9BC97353}"/>
                      </a:ext>
                    </a:extLst>
                  </p:cNvPr>
                  <p:cNvSpPr/>
                  <p:nvPr/>
                </p:nvSpPr>
                <p:spPr>
                  <a:xfrm>
                    <a:off x="3521034" y="4230977"/>
                    <a:ext cx="2551332" cy="227797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12" name="Rettangolo 111">
                    <a:extLst>
                      <a:ext uri="{FF2B5EF4-FFF2-40B4-BE49-F238E27FC236}">
                        <a16:creationId xmlns:a16="http://schemas.microsoft.com/office/drawing/2014/main" id="{A7A3494C-1C30-F42C-9D5E-D27168D09FD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420511" y="4727934"/>
                    <a:ext cx="651854" cy="117363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13" name="Rettangolo 112">
                    <a:extLst>
                      <a:ext uri="{FF2B5EF4-FFF2-40B4-BE49-F238E27FC236}">
                        <a16:creationId xmlns:a16="http://schemas.microsoft.com/office/drawing/2014/main" id="{0629786F-48D0-0826-C00E-87FB9CFFB70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498946" y="4717811"/>
                    <a:ext cx="651854" cy="117363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14" name="Rettangolo 113">
                    <a:extLst>
                      <a:ext uri="{FF2B5EF4-FFF2-40B4-BE49-F238E27FC236}">
                        <a16:creationId xmlns:a16="http://schemas.microsoft.com/office/drawing/2014/main" id="{CC6EF492-A2F8-0365-41EE-BD9C62F30C9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752945" y="4623480"/>
                    <a:ext cx="651854" cy="117363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15" name="Rettangolo 114">
                    <a:extLst>
                      <a:ext uri="{FF2B5EF4-FFF2-40B4-BE49-F238E27FC236}">
                        <a16:creationId xmlns:a16="http://schemas.microsoft.com/office/drawing/2014/main" id="{3675638B-FFC5-374D-67BD-F6A6F29E7C8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199641" y="4617498"/>
                    <a:ext cx="651854" cy="117363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pic>
                <p:nvPicPr>
                  <p:cNvPr id="116" name="Elemento grafico 115" descr="Un coniglio">
                    <a:extLst>
                      <a:ext uri="{FF2B5EF4-FFF2-40B4-BE49-F238E27FC236}">
                        <a16:creationId xmlns:a16="http://schemas.microsoft.com/office/drawing/2014/main" id="{C8B5ABAD-93F5-1BB7-9BFA-47655CA4BF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84084" y="3460751"/>
                    <a:ext cx="973669" cy="105833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4" name="Gruppo 93">
                  <a:extLst>
                    <a:ext uri="{FF2B5EF4-FFF2-40B4-BE49-F238E27FC236}">
                      <a16:creationId xmlns:a16="http://schemas.microsoft.com/office/drawing/2014/main" id="{EBF687C2-4326-0C94-C490-BCF00B2FD9B9}"/>
                    </a:ext>
                  </a:extLst>
                </p:cNvPr>
                <p:cNvGrpSpPr/>
                <p:nvPr/>
              </p:nvGrpSpPr>
              <p:grpSpPr>
                <a:xfrm>
                  <a:off x="1978629" y="2004607"/>
                  <a:ext cx="1161932" cy="1187516"/>
                  <a:chOff x="2434167" y="1524000"/>
                  <a:chExt cx="1322918" cy="1241179"/>
                </a:xfrm>
              </p:grpSpPr>
              <p:sp>
                <p:nvSpPr>
                  <p:cNvPr id="107" name="Triangolo isoscele 106">
                    <a:extLst>
                      <a:ext uri="{FF2B5EF4-FFF2-40B4-BE49-F238E27FC236}">
                        <a16:creationId xmlns:a16="http://schemas.microsoft.com/office/drawing/2014/main" id="{B2DB8498-CC7C-7FA9-0678-D6D50F13264A}"/>
                      </a:ext>
                    </a:extLst>
                  </p:cNvPr>
                  <p:cNvSpPr/>
                  <p:nvPr/>
                </p:nvSpPr>
                <p:spPr>
                  <a:xfrm>
                    <a:off x="2605078" y="1524000"/>
                    <a:ext cx="969770" cy="238188"/>
                  </a:xfrm>
                  <a:prstGeom prst="triangl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de-DE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it-IT"/>
                  </a:p>
                </p:txBody>
              </p:sp>
              <p:sp>
                <p:nvSpPr>
                  <p:cNvPr id="108" name="Rettangolo 107">
                    <a:extLst>
                      <a:ext uri="{FF2B5EF4-FFF2-40B4-BE49-F238E27FC236}">
                        <a16:creationId xmlns:a16="http://schemas.microsoft.com/office/drawing/2014/main" id="{2647B46B-9E7F-9664-F3AB-CB093487CC33}"/>
                      </a:ext>
                    </a:extLst>
                  </p:cNvPr>
                  <p:cNvSpPr/>
                  <p:nvPr/>
                </p:nvSpPr>
                <p:spPr>
                  <a:xfrm>
                    <a:off x="2437621" y="1704182"/>
                    <a:ext cx="1281880" cy="92132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pic>
                <p:nvPicPr>
                  <p:cNvPr id="109" name="Elemento grafico 108" descr="Uno scoiattolo">
                    <a:extLst>
                      <a:ext uri="{FF2B5EF4-FFF2-40B4-BE49-F238E27FC236}">
                        <a16:creationId xmlns:a16="http://schemas.microsoft.com/office/drawing/2014/main" id="{85474F50-81AA-DA7B-6E28-919ADC8962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434167" y="1611594"/>
                    <a:ext cx="1322918" cy="115358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5" name="Gruppo 94">
                  <a:extLst>
                    <a:ext uri="{FF2B5EF4-FFF2-40B4-BE49-F238E27FC236}">
                      <a16:creationId xmlns:a16="http://schemas.microsoft.com/office/drawing/2014/main" id="{992E9516-C4A4-79EB-95E5-36197279D685}"/>
                    </a:ext>
                  </a:extLst>
                </p:cNvPr>
                <p:cNvGrpSpPr/>
                <p:nvPr/>
              </p:nvGrpSpPr>
              <p:grpSpPr>
                <a:xfrm>
                  <a:off x="6938600" y="3192008"/>
                  <a:ext cx="1614050" cy="2895446"/>
                  <a:chOff x="5757904" y="3246397"/>
                  <a:chExt cx="1614050" cy="2895446"/>
                </a:xfrm>
              </p:grpSpPr>
              <p:grpSp>
                <p:nvGrpSpPr>
                  <p:cNvPr id="103" name="Gruppo 102">
                    <a:extLst>
                      <a:ext uri="{FF2B5EF4-FFF2-40B4-BE49-F238E27FC236}">
                        <a16:creationId xmlns:a16="http://schemas.microsoft.com/office/drawing/2014/main" id="{AAA5A066-4C45-F30C-82C8-8430F0E15212}"/>
                      </a:ext>
                    </a:extLst>
                  </p:cNvPr>
                  <p:cNvGrpSpPr/>
                  <p:nvPr/>
                </p:nvGrpSpPr>
                <p:grpSpPr>
                  <a:xfrm>
                    <a:off x="5757904" y="3246397"/>
                    <a:ext cx="1614050" cy="2895446"/>
                    <a:chOff x="5643302" y="1925163"/>
                    <a:chExt cx="1839429" cy="3024234"/>
                  </a:xfrm>
                </p:grpSpPr>
                <p:pic>
                  <p:nvPicPr>
                    <p:cNvPr id="105" name="Elemento grafico 104" descr="Donna che indossa un fiocco">
                      <a:extLst>
                        <a:ext uri="{FF2B5EF4-FFF2-40B4-BE49-F238E27FC236}">
                          <a16:creationId xmlns:a16="http://schemas.microsoft.com/office/drawing/2014/main" id="{BE6B7112-8A97-AA12-D87F-BB6D962D3F4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96DAC541-7B7A-43D3-8B79-37D633B846F1}">
                          <asvg:svgBlip xmlns:asvg="http://schemas.microsoft.com/office/drawing/2016/SVG/main" r:embed="rId14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6366675" y="1925163"/>
                      <a:ext cx="723900" cy="9144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6" name="Elemento grafico 105" descr="Uomo seduto per terra">
                      <a:extLst>
                        <a:ext uri="{FF2B5EF4-FFF2-40B4-BE49-F238E27FC236}">
                          <a16:creationId xmlns:a16="http://schemas.microsoft.com/office/drawing/2014/main" id="{D3E9B464-C1EE-7AE9-3961-956148309D0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extLst>
                        <a:ext uri="{96DAC541-7B7A-43D3-8B79-37D633B846F1}">
                          <asvg:svgBlip xmlns:asvg="http://schemas.microsoft.com/office/drawing/2016/SVG/main" r:embed="rId1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5643302" y="2653182"/>
                      <a:ext cx="1839429" cy="2296215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04" name="Elemento grafico 103" descr="Donna sorridente">
                    <a:extLst>
                      <a:ext uri="{FF2B5EF4-FFF2-40B4-BE49-F238E27FC236}">
                        <a16:creationId xmlns:a16="http://schemas.microsoft.com/office/drawing/2014/main" id="{C6EB1D77-6BC7-1572-5BB2-695577F98D6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6427470" y="3645218"/>
                    <a:ext cx="342900" cy="39052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6" name="Gruppo 95">
                  <a:extLst>
                    <a:ext uri="{FF2B5EF4-FFF2-40B4-BE49-F238E27FC236}">
                      <a16:creationId xmlns:a16="http://schemas.microsoft.com/office/drawing/2014/main" id="{CA6C80CD-B665-8E60-F9BF-F28814FA0845}"/>
                    </a:ext>
                  </a:extLst>
                </p:cNvPr>
                <p:cNvGrpSpPr/>
                <p:nvPr/>
              </p:nvGrpSpPr>
              <p:grpSpPr>
                <a:xfrm>
                  <a:off x="3143302" y="2620162"/>
                  <a:ext cx="1466246" cy="2595751"/>
                  <a:chOff x="1858138" y="2631535"/>
                  <a:chExt cx="1466246" cy="2595751"/>
                </a:xfrm>
              </p:grpSpPr>
              <p:grpSp>
                <p:nvGrpSpPr>
                  <p:cNvPr id="99" name="Gruppo 98">
                    <a:extLst>
                      <a:ext uri="{FF2B5EF4-FFF2-40B4-BE49-F238E27FC236}">
                        <a16:creationId xmlns:a16="http://schemas.microsoft.com/office/drawing/2014/main" id="{EB88E3C5-C20A-F3E8-5720-BE0A3C482A8F}"/>
                      </a:ext>
                    </a:extLst>
                  </p:cNvPr>
                  <p:cNvGrpSpPr/>
                  <p:nvPr/>
                </p:nvGrpSpPr>
                <p:grpSpPr>
                  <a:xfrm>
                    <a:off x="1858138" y="2631535"/>
                    <a:ext cx="1466246" cy="2595751"/>
                    <a:chOff x="2176559" y="2271702"/>
                    <a:chExt cx="1670161" cy="2713807"/>
                  </a:xfrm>
                </p:grpSpPr>
                <p:pic>
                  <p:nvPicPr>
                    <p:cNvPr id="101" name="Elemento grafico 100" descr="Donna a gambe incrociate">
                      <a:extLst>
                        <a:ext uri="{FF2B5EF4-FFF2-40B4-BE49-F238E27FC236}">
                          <a16:creationId xmlns:a16="http://schemas.microsoft.com/office/drawing/2014/main" id="{2D406127-F3F6-0A51-6574-4E38AE6C998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9">
                      <a:extLst>
                        <a:ext uri="{96DAC541-7B7A-43D3-8B79-37D633B846F1}">
                          <asvg:svgBlip xmlns:asvg="http://schemas.microsoft.com/office/drawing/2016/SVG/main" r:embed="rId2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260324" y="2844316"/>
                      <a:ext cx="1586396" cy="214119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2" name="Elemento grafico 101" descr="Donna con capelli corti">
                      <a:extLst>
                        <a:ext uri="{FF2B5EF4-FFF2-40B4-BE49-F238E27FC236}">
                          <a16:creationId xmlns:a16="http://schemas.microsoft.com/office/drawing/2014/main" id="{AAE8B75B-5A61-CE3C-A9EA-06C17BC704A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1">
                      <a:extLst>
                        <a:ext uri="{96DAC541-7B7A-43D3-8B79-37D633B846F1}">
                          <asvg:svgBlip xmlns:asvg="http://schemas.microsoft.com/office/drawing/2016/SVG/main" r:embed="rId2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176559" y="2271702"/>
                      <a:ext cx="866775" cy="771525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00" name="Elemento grafico 99" descr="Faccia felice">
                    <a:extLst>
                      <a:ext uri="{FF2B5EF4-FFF2-40B4-BE49-F238E27FC236}">
                        <a16:creationId xmlns:a16="http://schemas.microsoft.com/office/drawing/2014/main" id="{F2DF968E-0F68-A17C-361F-4B671153B4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>
                    <a:extLst>
                      <a:ext uri="{96DAC541-7B7A-43D3-8B79-37D633B846F1}">
                        <asvg:svgBlip xmlns:asvg="http://schemas.microsoft.com/office/drawing/2016/SVG/main" r:embed="rId2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206937" y="2929059"/>
                    <a:ext cx="317067" cy="25539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97" name="CasellaDiTesto 96">
                  <a:extLst>
                    <a:ext uri="{FF2B5EF4-FFF2-40B4-BE49-F238E27FC236}">
                      <a16:creationId xmlns:a16="http://schemas.microsoft.com/office/drawing/2014/main" id="{6BBEB26D-BD7B-CFDA-F9FA-5E3D56537EEB}"/>
                    </a:ext>
                  </a:extLst>
                </p:cNvPr>
                <p:cNvSpPr txBox="1"/>
                <p:nvPr/>
              </p:nvSpPr>
              <p:spPr>
                <a:xfrm>
                  <a:off x="1186262" y="6129260"/>
                  <a:ext cx="3208461" cy="768935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it-IT" sz="1100"/>
                    <a:t>Video </a:t>
                  </a:r>
                  <a:r>
                    <a:rPr lang="it-IT" sz="1100" err="1"/>
                    <a:t>acquisitions</a:t>
                  </a:r>
                  <a:r>
                    <a:rPr lang="it-IT" sz="1100"/>
                    <a:t> </a:t>
                  </a:r>
                  <a:r>
                    <a:rPr lang="it-IT" sz="1100" err="1"/>
                    <a:t>while</a:t>
                  </a:r>
                  <a:r>
                    <a:rPr lang="it-IT" sz="1100"/>
                    <a:t> </a:t>
                  </a:r>
                  <a:r>
                    <a:rPr lang="it-IT" sz="1100" err="1"/>
                    <a:t>mimicking</a:t>
                  </a:r>
                  <a:r>
                    <a:rPr lang="it-IT" sz="1100"/>
                    <a:t> the therapy</a:t>
                  </a:r>
                </a:p>
              </p:txBody>
            </p:sp>
            <p:pic>
              <p:nvPicPr>
                <p:cNvPr id="98" name="Elemento grafico 97" descr="Ciak con riempimento a tinta unita">
                  <a:extLst>
                    <a:ext uri="{FF2B5EF4-FFF2-40B4-BE49-F238E27FC236}">
                      <a16:creationId xmlns:a16="http://schemas.microsoft.com/office/drawing/2014/main" id="{E05C7C0D-F356-B503-5EB9-A4013CA800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96DAC541-7B7A-43D3-8B79-37D633B846F1}">
                      <asvg:svgBlip xmlns:asvg="http://schemas.microsoft.com/office/drawing/2016/SVG/main" r:embed="rId2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8360" y="5981200"/>
                  <a:ext cx="914400" cy="914400"/>
                </a:xfrm>
                <a:prstGeom prst="rect">
                  <a:avLst/>
                </a:prstGeom>
              </p:spPr>
            </p:pic>
          </p:grpSp>
        </p:grpSp>
        <p:sp>
          <p:nvSpPr>
            <p:cNvPr id="128" name="Rettangolo 127">
              <a:extLst>
                <a:ext uri="{FF2B5EF4-FFF2-40B4-BE49-F238E27FC236}">
                  <a16:creationId xmlns:a16="http://schemas.microsoft.com/office/drawing/2014/main" id="{2900CDAE-0AB5-6B47-AA9E-88276F9F7609}"/>
                </a:ext>
              </a:extLst>
            </p:cNvPr>
            <p:cNvSpPr/>
            <p:nvPr/>
          </p:nvSpPr>
          <p:spPr>
            <a:xfrm>
              <a:off x="945301" y="205630"/>
              <a:ext cx="8356015" cy="257224"/>
            </a:xfrm>
            <a:prstGeom prst="rect">
              <a:avLst/>
            </a:prstGeom>
            <a:solidFill>
              <a:srgbClr val="E3E5E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30" name="Immagine 129">
              <a:extLst>
                <a:ext uri="{FF2B5EF4-FFF2-40B4-BE49-F238E27FC236}">
                  <a16:creationId xmlns:a16="http://schemas.microsoft.com/office/drawing/2014/main" id="{01EB3ED9-E4D1-1644-DFDE-F3C6ADA02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8435608" y="205630"/>
              <a:ext cx="865708" cy="257224"/>
            </a:xfrm>
            <a:prstGeom prst="rect">
              <a:avLst/>
            </a:prstGeom>
          </p:spPr>
        </p:pic>
        <p:grpSp>
          <p:nvGrpSpPr>
            <p:cNvPr id="140" name="Gruppo 139">
              <a:extLst>
                <a:ext uri="{FF2B5EF4-FFF2-40B4-BE49-F238E27FC236}">
                  <a16:creationId xmlns:a16="http://schemas.microsoft.com/office/drawing/2014/main" id="{7E2EA177-EFE6-30AB-82F4-6BFC8CF8AAB1}"/>
                </a:ext>
              </a:extLst>
            </p:cNvPr>
            <p:cNvGrpSpPr/>
            <p:nvPr/>
          </p:nvGrpSpPr>
          <p:grpSpPr>
            <a:xfrm>
              <a:off x="7680960" y="470839"/>
              <a:ext cx="1623078" cy="3746725"/>
              <a:chOff x="7680960" y="470839"/>
              <a:chExt cx="1623078" cy="3746725"/>
            </a:xfrm>
          </p:grpSpPr>
          <p:sp>
            <p:nvSpPr>
              <p:cNvPr id="131" name="Rettangolo 130">
                <a:extLst>
                  <a:ext uri="{FF2B5EF4-FFF2-40B4-BE49-F238E27FC236}">
                    <a16:creationId xmlns:a16="http://schemas.microsoft.com/office/drawing/2014/main" id="{2D22EADB-28C5-8095-0128-B7C23CE997E7}"/>
                  </a:ext>
                </a:extLst>
              </p:cNvPr>
              <p:cNvSpPr/>
              <p:nvPr/>
            </p:nvSpPr>
            <p:spPr>
              <a:xfrm>
                <a:off x="7680960" y="470839"/>
                <a:ext cx="1623078" cy="484632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err="1">
                    <a:solidFill>
                      <a:schemeClr val="tx1"/>
                    </a:solidFill>
                  </a:rPr>
                  <a:t>Giocattolo</a:t>
                </a:r>
                <a:endParaRPr lang="it-IT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Rettangolo 131">
                <a:extLst>
                  <a:ext uri="{FF2B5EF4-FFF2-40B4-BE49-F238E27FC236}">
                    <a16:creationId xmlns:a16="http://schemas.microsoft.com/office/drawing/2014/main" id="{847EEA2D-E5C9-73E8-86E4-72452B64DA3E}"/>
                  </a:ext>
                </a:extLst>
              </p:cNvPr>
              <p:cNvSpPr/>
              <p:nvPr/>
            </p:nvSpPr>
            <p:spPr>
              <a:xfrm>
                <a:off x="7680960" y="957535"/>
                <a:ext cx="1623078" cy="48463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>
                    <a:solidFill>
                      <a:schemeClr val="tx1"/>
                    </a:solidFill>
                  </a:rPr>
                  <a:t>robot</a:t>
                </a:r>
                <a:endParaRPr lang="it-IT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Rettangolo 132">
                <a:extLst>
                  <a:ext uri="{FF2B5EF4-FFF2-40B4-BE49-F238E27FC236}">
                    <a16:creationId xmlns:a16="http://schemas.microsoft.com/office/drawing/2014/main" id="{843D1937-22EE-B132-30D3-EC5B52BC2BB2}"/>
                  </a:ext>
                </a:extLst>
              </p:cNvPr>
              <p:cNvSpPr/>
              <p:nvPr/>
            </p:nvSpPr>
            <p:spPr>
              <a:xfrm>
                <a:off x="7680960" y="1434400"/>
                <a:ext cx="1623078" cy="484632"/>
              </a:xfrm>
              <a:prstGeom prst="rect">
                <a:avLst/>
              </a:prstGeom>
              <a:solidFill>
                <a:srgbClr val="FFFF9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>
                    <a:solidFill>
                      <a:schemeClr val="tx1"/>
                    </a:solidFill>
                  </a:rPr>
                  <a:t>altra</a:t>
                </a:r>
                <a:r>
                  <a:rPr lang="en-US" sz="1600" err="1">
                    <a:solidFill>
                      <a:schemeClr val="tx1"/>
                    </a:solidFill>
                  </a:rPr>
                  <a:t>_p</a:t>
                </a:r>
                <a:endParaRPr lang="it-IT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Rettangolo 133">
                <a:extLst>
                  <a:ext uri="{FF2B5EF4-FFF2-40B4-BE49-F238E27FC236}">
                    <a16:creationId xmlns:a16="http://schemas.microsoft.com/office/drawing/2014/main" id="{9524801B-4906-73B6-2A68-96743729B0F1}"/>
                  </a:ext>
                </a:extLst>
              </p:cNvPr>
              <p:cNvSpPr/>
              <p:nvPr/>
            </p:nvSpPr>
            <p:spPr>
              <a:xfrm>
                <a:off x="7680960" y="1919651"/>
                <a:ext cx="1623078" cy="484632"/>
              </a:xfrm>
              <a:prstGeom prst="rect">
                <a:avLst/>
              </a:prstGeom>
              <a:solidFill>
                <a:srgbClr val="FFCC9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err="1">
                    <a:solidFill>
                      <a:schemeClr val="tx1"/>
                    </a:solidFill>
                  </a:rPr>
                  <a:t>poster_sx</a:t>
                </a:r>
                <a:endParaRPr lang="it-IT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Rettangolo 134">
                <a:extLst>
                  <a:ext uri="{FF2B5EF4-FFF2-40B4-BE49-F238E27FC236}">
                    <a16:creationId xmlns:a16="http://schemas.microsoft.com/office/drawing/2014/main" id="{AB9F814C-B2B5-C5CC-FE70-0E720FD9CE35}"/>
                  </a:ext>
                </a:extLst>
              </p:cNvPr>
              <p:cNvSpPr/>
              <p:nvPr/>
            </p:nvSpPr>
            <p:spPr>
              <a:xfrm>
                <a:off x="7680960" y="2376852"/>
                <a:ext cx="1623078" cy="484632"/>
              </a:xfrm>
              <a:prstGeom prst="rect">
                <a:avLst/>
              </a:prstGeom>
              <a:solidFill>
                <a:srgbClr val="FF7C8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err="1">
                    <a:solidFill>
                      <a:schemeClr val="tx1"/>
                    </a:solidFill>
                  </a:rPr>
                  <a:t>poster_dx</a:t>
                </a:r>
                <a:endParaRPr lang="it-IT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Rettangolo 135">
                <a:extLst>
                  <a:ext uri="{FF2B5EF4-FFF2-40B4-BE49-F238E27FC236}">
                    <a16:creationId xmlns:a16="http://schemas.microsoft.com/office/drawing/2014/main" id="{7844C079-5B50-BFD6-AD00-264D65BD9916}"/>
                  </a:ext>
                </a:extLst>
              </p:cNvPr>
              <p:cNvSpPr/>
              <p:nvPr/>
            </p:nvSpPr>
            <p:spPr>
              <a:xfrm>
                <a:off x="7680960" y="2834050"/>
                <a:ext cx="1623078" cy="484632"/>
              </a:xfrm>
              <a:prstGeom prst="rect">
                <a:avLst/>
              </a:prstGeom>
              <a:solidFill>
                <a:srgbClr val="FF99C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err="1">
                    <a:solidFill>
                      <a:schemeClr val="tx1"/>
                    </a:solidFill>
                  </a:rPr>
                  <a:t>poster_dietro</a:t>
                </a:r>
                <a:endParaRPr lang="it-IT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Rettangolo 137">
                <a:extLst>
                  <a:ext uri="{FF2B5EF4-FFF2-40B4-BE49-F238E27FC236}">
                    <a16:creationId xmlns:a16="http://schemas.microsoft.com/office/drawing/2014/main" id="{48D6A7ED-55CB-FD5E-E1A6-062A280D5B8F}"/>
                  </a:ext>
                </a:extLst>
              </p:cNvPr>
              <p:cNvSpPr/>
              <p:nvPr/>
            </p:nvSpPr>
            <p:spPr>
              <a:xfrm>
                <a:off x="7680960" y="3732932"/>
                <a:ext cx="1623078" cy="484632"/>
              </a:xfrm>
              <a:prstGeom prst="rect">
                <a:avLst/>
              </a:prstGeom>
              <a:solidFill>
                <a:srgbClr val="E3E5E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37" name="Rettangolo 136">
                <a:extLst>
                  <a:ext uri="{FF2B5EF4-FFF2-40B4-BE49-F238E27FC236}">
                    <a16:creationId xmlns:a16="http://schemas.microsoft.com/office/drawing/2014/main" id="{0184FBC3-F84C-E707-494C-5CA3959605EF}"/>
                  </a:ext>
                </a:extLst>
              </p:cNvPr>
              <p:cNvSpPr/>
              <p:nvPr/>
            </p:nvSpPr>
            <p:spPr>
              <a:xfrm>
                <a:off x="7680960" y="3295396"/>
                <a:ext cx="1623078" cy="484632"/>
              </a:xfrm>
              <a:prstGeom prst="rect">
                <a:avLst/>
              </a:prstGeom>
              <a:solidFill>
                <a:srgbClr val="CC99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>
                    <a:solidFill>
                      <a:schemeClr val="tx1"/>
                    </a:solidFill>
                  </a:rPr>
                  <a:t>nowhere</a:t>
                </a:r>
                <a:endParaRPr lang="it-IT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44" name="Elemento grafico 143" descr="Cursore con riempimento a tinta unita">
              <a:extLst>
                <a:ext uri="{FF2B5EF4-FFF2-40B4-BE49-F238E27FC236}">
                  <a16:creationId xmlns:a16="http://schemas.microsoft.com/office/drawing/2014/main" id="{661F3E04-0559-CB70-0041-C25F8B4B2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9788877" y="5178380"/>
              <a:ext cx="501388" cy="501388"/>
            </a:xfrm>
            <a:prstGeom prst="rect">
              <a:avLst/>
            </a:prstGeom>
          </p:spPr>
        </p:pic>
      </p:grpSp>
      <p:grpSp>
        <p:nvGrpSpPr>
          <p:cNvPr id="2" name="Gruppo 1">
            <a:extLst>
              <a:ext uri="{FF2B5EF4-FFF2-40B4-BE49-F238E27FC236}">
                <a16:creationId xmlns:a16="http://schemas.microsoft.com/office/drawing/2014/main" id="{94852997-27E4-9232-D1AD-DB7D88E372E0}"/>
              </a:ext>
            </a:extLst>
          </p:cNvPr>
          <p:cNvGrpSpPr/>
          <p:nvPr/>
        </p:nvGrpSpPr>
        <p:grpSpPr>
          <a:xfrm>
            <a:off x="4288141" y="1919032"/>
            <a:ext cx="469250" cy="865967"/>
            <a:chOff x="6950558" y="0"/>
            <a:chExt cx="3808729" cy="6468562"/>
          </a:xfrm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91CEF559-1F5C-4695-0C4D-01A6A3A6C332}"/>
                </a:ext>
              </a:extLst>
            </p:cNvPr>
            <p:cNvSpPr/>
            <p:nvPr/>
          </p:nvSpPr>
          <p:spPr>
            <a:xfrm>
              <a:off x="8488067" y="1183735"/>
              <a:ext cx="373865" cy="15191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Trapezio 79">
              <a:extLst>
                <a:ext uri="{FF2B5EF4-FFF2-40B4-BE49-F238E27FC236}">
                  <a16:creationId xmlns:a16="http://schemas.microsoft.com/office/drawing/2014/main" id="{B52D1C27-DF38-E1D5-4CE4-D0A91FB63A06}"/>
                </a:ext>
              </a:extLst>
            </p:cNvPr>
            <p:cNvSpPr/>
            <p:nvPr/>
          </p:nvSpPr>
          <p:spPr>
            <a:xfrm>
              <a:off x="7026304" y="5626209"/>
              <a:ext cx="1014646" cy="806610"/>
            </a:xfrm>
            <a:custGeom>
              <a:avLst/>
              <a:gdLst>
                <a:gd name="connsiteX0" fmla="*/ 0 w 892194"/>
                <a:gd name="connsiteY0" fmla="*/ 721518 h 721518"/>
                <a:gd name="connsiteX1" fmla="*/ 180380 w 892194"/>
                <a:gd name="connsiteY1" fmla="*/ 0 h 721518"/>
                <a:gd name="connsiteX2" fmla="*/ 711815 w 892194"/>
                <a:gd name="connsiteY2" fmla="*/ 0 h 721518"/>
                <a:gd name="connsiteX3" fmla="*/ 892194 w 892194"/>
                <a:gd name="connsiteY3" fmla="*/ 721518 h 721518"/>
                <a:gd name="connsiteX4" fmla="*/ 0 w 892194"/>
                <a:gd name="connsiteY4" fmla="*/ 721518 h 721518"/>
                <a:gd name="connsiteX0" fmla="*/ 0 w 944225"/>
                <a:gd name="connsiteY0" fmla="*/ 721518 h 721518"/>
                <a:gd name="connsiteX1" fmla="*/ 180380 w 944225"/>
                <a:gd name="connsiteY1" fmla="*/ 0 h 721518"/>
                <a:gd name="connsiteX2" fmla="*/ 944225 w 944225"/>
                <a:gd name="connsiteY2" fmla="*/ 129540 h 721518"/>
                <a:gd name="connsiteX3" fmla="*/ 892194 w 944225"/>
                <a:gd name="connsiteY3" fmla="*/ 721518 h 721518"/>
                <a:gd name="connsiteX4" fmla="*/ 0 w 944225"/>
                <a:gd name="connsiteY4" fmla="*/ 721518 h 721518"/>
                <a:gd name="connsiteX0" fmla="*/ 0 w 944225"/>
                <a:gd name="connsiteY0" fmla="*/ 591978 h 591978"/>
                <a:gd name="connsiteX1" fmla="*/ 111800 w 944225"/>
                <a:gd name="connsiteY1" fmla="*/ 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44225"/>
                <a:gd name="connsiteY0" fmla="*/ 591978 h 591978"/>
                <a:gd name="connsiteX1" fmla="*/ 226100 w 944225"/>
                <a:gd name="connsiteY1" fmla="*/ 9525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44225"/>
                <a:gd name="connsiteY0" fmla="*/ 591978 h 591978"/>
                <a:gd name="connsiteX1" fmla="*/ 88940 w 944225"/>
                <a:gd name="connsiteY1" fmla="*/ 762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70895"/>
                <a:gd name="connsiteY0" fmla="*/ 481488 h 591978"/>
                <a:gd name="connsiteX1" fmla="*/ 115610 w 970895"/>
                <a:gd name="connsiteY1" fmla="*/ 7620 h 591978"/>
                <a:gd name="connsiteX2" fmla="*/ 970895 w 970895"/>
                <a:gd name="connsiteY2" fmla="*/ 0 h 591978"/>
                <a:gd name="connsiteX3" fmla="*/ 918864 w 970895"/>
                <a:gd name="connsiteY3" fmla="*/ 591978 h 591978"/>
                <a:gd name="connsiteX4" fmla="*/ 0 w 970895"/>
                <a:gd name="connsiteY4" fmla="*/ 481488 h 591978"/>
                <a:gd name="connsiteX0" fmla="*/ 0 w 936605"/>
                <a:gd name="connsiteY0" fmla="*/ 527208 h 591978"/>
                <a:gd name="connsiteX1" fmla="*/ 81320 w 936605"/>
                <a:gd name="connsiteY1" fmla="*/ 7620 h 591978"/>
                <a:gd name="connsiteX2" fmla="*/ 936605 w 936605"/>
                <a:gd name="connsiteY2" fmla="*/ 0 h 591978"/>
                <a:gd name="connsiteX3" fmla="*/ 884574 w 936605"/>
                <a:gd name="connsiteY3" fmla="*/ 591978 h 591978"/>
                <a:gd name="connsiteX4" fmla="*/ 0 w 936605"/>
                <a:gd name="connsiteY4" fmla="*/ 527208 h 591978"/>
                <a:gd name="connsiteX0" fmla="*/ 0 w 936605"/>
                <a:gd name="connsiteY0" fmla="*/ 527208 h 609352"/>
                <a:gd name="connsiteX1" fmla="*/ 81320 w 936605"/>
                <a:gd name="connsiteY1" fmla="*/ 7620 h 609352"/>
                <a:gd name="connsiteX2" fmla="*/ 936605 w 936605"/>
                <a:gd name="connsiteY2" fmla="*/ 0 h 609352"/>
                <a:gd name="connsiteX3" fmla="*/ 884574 w 936605"/>
                <a:gd name="connsiteY3" fmla="*/ 591978 h 609352"/>
                <a:gd name="connsiteX4" fmla="*/ 0 w 936605"/>
                <a:gd name="connsiteY4" fmla="*/ 527208 h 609352"/>
                <a:gd name="connsiteX0" fmla="*/ 0 w 936605"/>
                <a:gd name="connsiteY0" fmla="*/ 527208 h 646620"/>
                <a:gd name="connsiteX1" fmla="*/ 81320 w 936605"/>
                <a:gd name="connsiteY1" fmla="*/ 7620 h 646620"/>
                <a:gd name="connsiteX2" fmla="*/ 936605 w 936605"/>
                <a:gd name="connsiteY2" fmla="*/ 0 h 646620"/>
                <a:gd name="connsiteX3" fmla="*/ 884574 w 936605"/>
                <a:gd name="connsiteY3" fmla="*/ 591978 h 646620"/>
                <a:gd name="connsiteX4" fmla="*/ 0 w 936605"/>
                <a:gd name="connsiteY4" fmla="*/ 527208 h 646620"/>
                <a:gd name="connsiteX0" fmla="*/ 0 w 936605"/>
                <a:gd name="connsiteY0" fmla="*/ 527208 h 646620"/>
                <a:gd name="connsiteX1" fmla="*/ 81320 w 936605"/>
                <a:gd name="connsiteY1" fmla="*/ 7620 h 646620"/>
                <a:gd name="connsiteX2" fmla="*/ 936605 w 936605"/>
                <a:gd name="connsiteY2" fmla="*/ 0 h 646620"/>
                <a:gd name="connsiteX3" fmla="*/ 884574 w 936605"/>
                <a:gd name="connsiteY3" fmla="*/ 591978 h 646620"/>
                <a:gd name="connsiteX4" fmla="*/ 0 w 936605"/>
                <a:gd name="connsiteY4" fmla="*/ 527208 h 646620"/>
                <a:gd name="connsiteX0" fmla="*/ 0 w 948035"/>
                <a:gd name="connsiteY0" fmla="*/ 519588 h 639000"/>
                <a:gd name="connsiteX1" fmla="*/ 81320 w 948035"/>
                <a:gd name="connsiteY1" fmla="*/ 0 h 639000"/>
                <a:gd name="connsiteX2" fmla="*/ 948035 w 948035"/>
                <a:gd name="connsiteY2" fmla="*/ 129540 h 639000"/>
                <a:gd name="connsiteX3" fmla="*/ 884574 w 948035"/>
                <a:gd name="connsiteY3" fmla="*/ 584358 h 639000"/>
                <a:gd name="connsiteX4" fmla="*/ 0 w 948035"/>
                <a:gd name="connsiteY4" fmla="*/ 519588 h 639000"/>
                <a:gd name="connsiteX0" fmla="*/ 0 w 949468"/>
                <a:gd name="connsiteY0" fmla="*/ 588368 h 707780"/>
                <a:gd name="connsiteX1" fmla="*/ 81320 w 949468"/>
                <a:gd name="connsiteY1" fmla="*/ 68780 h 707780"/>
                <a:gd name="connsiteX2" fmla="*/ 948035 w 949468"/>
                <a:gd name="connsiteY2" fmla="*/ 198320 h 707780"/>
                <a:gd name="connsiteX3" fmla="*/ 884574 w 949468"/>
                <a:gd name="connsiteY3" fmla="*/ 653138 h 707780"/>
                <a:gd name="connsiteX4" fmla="*/ 0 w 949468"/>
                <a:gd name="connsiteY4" fmla="*/ 588368 h 707780"/>
                <a:gd name="connsiteX0" fmla="*/ 0 w 949477"/>
                <a:gd name="connsiteY0" fmla="*/ 591139 h 710551"/>
                <a:gd name="connsiteX1" fmla="*/ 85130 w 949477"/>
                <a:gd name="connsiteY1" fmla="*/ 63931 h 710551"/>
                <a:gd name="connsiteX2" fmla="*/ 948035 w 949477"/>
                <a:gd name="connsiteY2" fmla="*/ 201091 h 710551"/>
                <a:gd name="connsiteX3" fmla="*/ 884574 w 949477"/>
                <a:gd name="connsiteY3" fmla="*/ 655909 h 710551"/>
                <a:gd name="connsiteX4" fmla="*/ 0 w 949477"/>
                <a:gd name="connsiteY4" fmla="*/ 591139 h 710551"/>
                <a:gd name="connsiteX0" fmla="*/ 0 w 949427"/>
                <a:gd name="connsiteY0" fmla="*/ 698821 h 818233"/>
                <a:gd name="connsiteX1" fmla="*/ 85130 w 949427"/>
                <a:gd name="connsiteY1" fmla="*/ 171613 h 818233"/>
                <a:gd name="connsiteX2" fmla="*/ 948035 w 949427"/>
                <a:gd name="connsiteY2" fmla="*/ 308773 h 818233"/>
                <a:gd name="connsiteX3" fmla="*/ 884574 w 949427"/>
                <a:gd name="connsiteY3" fmla="*/ 763591 h 818233"/>
                <a:gd name="connsiteX4" fmla="*/ 0 w 949427"/>
                <a:gd name="connsiteY4" fmla="*/ 698821 h 818233"/>
                <a:gd name="connsiteX0" fmla="*/ 0 w 949427"/>
                <a:gd name="connsiteY0" fmla="*/ 698821 h 818233"/>
                <a:gd name="connsiteX1" fmla="*/ 85130 w 949427"/>
                <a:gd name="connsiteY1" fmla="*/ 171613 h 818233"/>
                <a:gd name="connsiteX2" fmla="*/ 948035 w 949427"/>
                <a:gd name="connsiteY2" fmla="*/ 308773 h 818233"/>
                <a:gd name="connsiteX3" fmla="*/ 884574 w 949427"/>
                <a:gd name="connsiteY3" fmla="*/ 763591 h 818233"/>
                <a:gd name="connsiteX4" fmla="*/ 0 w 949427"/>
                <a:gd name="connsiteY4" fmla="*/ 698821 h 818233"/>
                <a:gd name="connsiteX0" fmla="*/ 25353 w 974780"/>
                <a:gd name="connsiteY0" fmla="*/ 698821 h 818233"/>
                <a:gd name="connsiteX1" fmla="*/ 110483 w 974780"/>
                <a:gd name="connsiteY1" fmla="*/ 171613 h 818233"/>
                <a:gd name="connsiteX2" fmla="*/ 973388 w 974780"/>
                <a:gd name="connsiteY2" fmla="*/ 308773 h 818233"/>
                <a:gd name="connsiteX3" fmla="*/ 909927 w 974780"/>
                <a:gd name="connsiteY3" fmla="*/ 763591 h 818233"/>
                <a:gd name="connsiteX4" fmla="*/ 25353 w 974780"/>
                <a:gd name="connsiteY4" fmla="*/ 698821 h 81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780" h="818233">
                  <a:moveTo>
                    <a:pt x="25353" y="698821"/>
                  </a:moveTo>
                  <a:cubicBezTo>
                    <a:pt x="-33900" y="523085"/>
                    <a:pt x="17336" y="374019"/>
                    <a:pt x="110483" y="171613"/>
                  </a:cubicBezTo>
                  <a:cubicBezTo>
                    <a:pt x="376528" y="-78577"/>
                    <a:pt x="1008333" y="-73497"/>
                    <a:pt x="973388" y="308773"/>
                  </a:cubicBezTo>
                  <a:cubicBezTo>
                    <a:pt x="887464" y="509909"/>
                    <a:pt x="927271" y="566265"/>
                    <a:pt x="909927" y="763591"/>
                  </a:cubicBezTo>
                  <a:cubicBezTo>
                    <a:pt x="637929" y="841061"/>
                    <a:pt x="251631" y="849951"/>
                    <a:pt x="25353" y="69882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" name="Rettangolo 74">
              <a:extLst>
                <a:ext uri="{FF2B5EF4-FFF2-40B4-BE49-F238E27FC236}">
                  <a16:creationId xmlns:a16="http://schemas.microsoft.com/office/drawing/2014/main" id="{35D91D9D-B4D6-596B-5AB2-20F06B8B7964}"/>
                </a:ext>
              </a:extLst>
            </p:cNvPr>
            <p:cNvSpPr/>
            <p:nvPr/>
          </p:nvSpPr>
          <p:spPr>
            <a:xfrm>
              <a:off x="8699382" y="5807124"/>
              <a:ext cx="1097602" cy="650633"/>
            </a:xfrm>
            <a:custGeom>
              <a:avLst/>
              <a:gdLst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0 w 1158856"/>
                <a:gd name="connsiteY3" fmla="*/ 779114 h 779114"/>
                <a:gd name="connsiteX4" fmla="*/ 0 w 1158856"/>
                <a:gd name="connsiteY4" fmla="*/ 0 h 779114"/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407670 w 1158856"/>
                <a:gd name="connsiteY3" fmla="*/ 580994 h 779114"/>
                <a:gd name="connsiteX4" fmla="*/ 0 w 1158856"/>
                <a:gd name="connsiteY4" fmla="*/ 0 h 779114"/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327660 w 1158856"/>
                <a:gd name="connsiteY3" fmla="*/ 706724 h 779114"/>
                <a:gd name="connsiteX4" fmla="*/ 0 w 1158856"/>
                <a:gd name="connsiteY4" fmla="*/ 0 h 779114"/>
                <a:gd name="connsiteX0" fmla="*/ 0 w 1158856"/>
                <a:gd name="connsiteY0" fmla="*/ 0 h 721964"/>
                <a:gd name="connsiteX1" fmla="*/ 1158856 w 1158856"/>
                <a:gd name="connsiteY1" fmla="*/ 0 h 721964"/>
                <a:gd name="connsiteX2" fmla="*/ 941686 w 1158856"/>
                <a:gd name="connsiteY2" fmla="*/ 721964 h 721964"/>
                <a:gd name="connsiteX3" fmla="*/ 327660 w 1158856"/>
                <a:gd name="connsiteY3" fmla="*/ 706724 h 721964"/>
                <a:gd name="connsiteX4" fmla="*/ 0 w 1158856"/>
                <a:gd name="connsiteY4" fmla="*/ 0 h 721964"/>
                <a:gd name="connsiteX0" fmla="*/ 0 w 1158856"/>
                <a:gd name="connsiteY0" fmla="*/ 0 h 706724"/>
                <a:gd name="connsiteX1" fmla="*/ 1158856 w 1158856"/>
                <a:gd name="connsiteY1" fmla="*/ 0 h 706724"/>
                <a:gd name="connsiteX2" fmla="*/ 1128376 w 1158856"/>
                <a:gd name="connsiteY2" fmla="*/ 630524 h 706724"/>
                <a:gd name="connsiteX3" fmla="*/ 327660 w 1158856"/>
                <a:gd name="connsiteY3" fmla="*/ 706724 h 706724"/>
                <a:gd name="connsiteX4" fmla="*/ 0 w 1158856"/>
                <a:gd name="connsiteY4" fmla="*/ 0 h 706724"/>
                <a:gd name="connsiteX0" fmla="*/ 0 w 1128376"/>
                <a:gd name="connsiteY0" fmla="*/ 0 h 706724"/>
                <a:gd name="connsiteX1" fmla="*/ 1078846 w 1128376"/>
                <a:gd name="connsiteY1" fmla="*/ 270510 h 706724"/>
                <a:gd name="connsiteX2" fmla="*/ 1128376 w 1128376"/>
                <a:gd name="connsiteY2" fmla="*/ 630524 h 706724"/>
                <a:gd name="connsiteX3" fmla="*/ 327660 w 1128376"/>
                <a:gd name="connsiteY3" fmla="*/ 706724 h 706724"/>
                <a:gd name="connsiteX4" fmla="*/ 0 w 1128376"/>
                <a:gd name="connsiteY4" fmla="*/ 0 h 706724"/>
                <a:gd name="connsiteX0" fmla="*/ 0 w 1128376"/>
                <a:gd name="connsiteY0" fmla="*/ 0 h 706724"/>
                <a:gd name="connsiteX1" fmla="*/ 1002646 w 1128376"/>
                <a:gd name="connsiteY1" fmla="*/ 182880 h 706724"/>
                <a:gd name="connsiteX2" fmla="*/ 1128376 w 1128376"/>
                <a:gd name="connsiteY2" fmla="*/ 630524 h 706724"/>
                <a:gd name="connsiteX3" fmla="*/ 327660 w 1128376"/>
                <a:gd name="connsiteY3" fmla="*/ 706724 h 706724"/>
                <a:gd name="connsiteX4" fmla="*/ 0 w 1128376"/>
                <a:gd name="connsiteY4" fmla="*/ 0 h 706724"/>
                <a:gd name="connsiteX0" fmla="*/ 26670 w 800716"/>
                <a:gd name="connsiteY0" fmla="*/ 53340 h 523844"/>
                <a:gd name="connsiteX1" fmla="*/ 674986 w 800716"/>
                <a:gd name="connsiteY1" fmla="*/ 0 h 523844"/>
                <a:gd name="connsiteX2" fmla="*/ 800716 w 800716"/>
                <a:gd name="connsiteY2" fmla="*/ 447644 h 523844"/>
                <a:gd name="connsiteX3" fmla="*/ 0 w 800716"/>
                <a:gd name="connsiteY3" fmla="*/ 523844 h 523844"/>
                <a:gd name="connsiteX4" fmla="*/ 26670 w 800716"/>
                <a:gd name="connsiteY4" fmla="*/ 53340 h 523844"/>
                <a:gd name="connsiteX0" fmla="*/ 0 w 1006456"/>
                <a:gd name="connsiteY0" fmla="*/ 0 h 603854"/>
                <a:gd name="connsiteX1" fmla="*/ 880726 w 1006456"/>
                <a:gd name="connsiteY1" fmla="*/ 80010 h 603854"/>
                <a:gd name="connsiteX2" fmla="*/ 1006456 w 1006456"/>
                <a:gd name="connsiteY2" fmla="*/ 527654 h 603854"/>
                <a:gd name="connsiteX3" fmla="*/ 205740 w 1006456"/>
                <a:gd name="connsiteY3" fmla="*/ 603854 h 603854"/>
                <a:gd name="connsiteX4" fmla="*/ 0 w 1006456"/>
                <a:gd name="connsiteY4" fmla="*/ 0 h 603854"/>
                <a:gd name="connsiteX0" fmla="*/ 23923 w 1030379"/>
                <a:gd name="connsiteY0" fmla="*/ 0 h 603854"/>
                <a:gd name="connsiteX1" fmla="*/ 904649 w 1030379"/>
                <a:gd name="connsiteY1" fmla="*/ 80010 h 603854"/>
                <a:gd name="connsiteX2" fmla="*/ 1030379 w 1030379"/>
                <a:gd name="connsiteY2" fmla="*/ 527654 h 603854"/>
                <a:gd name="connsiteX3" fmla="*/ 229663 w 1030379"/>
                <a:gd name="connsiteY3" fmla="*/ 603854 h 603854"/>
                <a:gd name="connsiteX4" fmla="*/ 23923 w 1030379"/>
                <a:gd name="connsiteY4" fmla="*/ 0 h 603854"/>
                <a:gd name="connsiteX0" fmla="*/ 26945 w 1033401"/>
                <a:gd name="connsiteY0" fmla="*/ 0 h 603854"/>
                <a:gd name="connsiteX1" fmla="*/ 907671 w 1033401"/>
                <a:gd name="connsiteY1" fmla="*/ 80010 h 603854"/>
                <a:gd name="connsiteX2" fmla="*/ 1033401 w 1033401"/>
                <a:gd name="connsiteY2" fmla="*/ 527654 h 603854"/>
                <a:gd name="connsiteX3" fmla="*/ 232685 w 1033401"/>
                <a:gd name="connsiteY3" fmla="*/ 603854 h 603854"/>
                <a:gd name="connsiteX4" fmla="*/ 26945 w 1033401"/>
                <a:gd name="connsiteY4" fmla="*/ 0 h 603854"/>
                <a:gd name="connsiteX0" fmla="*/ 26945 w 1033401"/>
                <a:gd name="connsiteY0" fmla="*/ 0 h 650763"/>
                <a:gd name="connsiteX1" fmla="*/ 907671 w 1033401"/>
                <a:gd name="connsiteY1" fmla="*/ 80010 h 650763"/>
                <a:gd name="connsiteX2" fmla="*/ 1033401 w 1033401"/>
                <a:gd name="connsiteY2" fmla="*/ 527654 h 650763"/>
                <a:gd name="connsiteX3" fmla="*/ 232685 w 1033401"/>
                <a:gd name="connsiteY3" fmla="*/ 603854 h 650763"/>
                <a:gd name="connsiteX4" fmla="*/ 26945 w 1033401"/>
                <a:gd name="connsiteY4" fmla="*/ 0 h 650763"/>
                <a:gd name="connsiteX0" fmla="*/ 26945 w 1033401"/>
                <a:gd name="connsiteY0" fmla="*/ 0 h 660008"/>
                <a:gd name="connsiteX1" fmla="*/ 907671 w 1033401"/>
                <a:gd name="connsiteY1" fmla="*/ 80010 h 660008"/>
                <a:gd name="connsiteX2" fmla="*/ 1033401 w 1033401"/>
                <a:gd name="connsiteY2" fmla="*/ 527654 h 660008"/>
                <a:gd name="connsiteX3" fmla="*/ 232685 w 1033401"/>
                <a:gd name="connsiteY3" fmla="*/ 603854 h 660008"/>
                <a:gd name="connsiteX4" fmla="*/ 26945 w 1033401"/>
                <a:gd name="connsiteY4" fmla="*/ 0 h 660008"/>
                <a:gd name="connsiteX0" fmla="*/ 26945 w 1046843"/>
                <a:gd name="connsiteY0" fmla="*/ 0 h 660008"/>
                <a:gd name="connsiteX1" fmla="*/ 907671 w 1046843"/>
                <a:gd name="connsiteY1" fmla="*/ 80010 h 660008"/>
                <a:gd name="connsiteX2" fmla="*/ 1033401 w 1046843"/>
                <a:gd name="connsiteY2" fmla="*/ 527654 h 660008"/>
                <a:gd name="connsiteX3" fmla="*/ 232685 w 1046843"/>
                <a:gd name="connsiteY3" fmla="*/ 603854 h 660008"/>
                <a:gd name="connsiteX4" fmla="*/ 26945 w 1046843"/>
                <a:gd name="connsiteY4" fmla="*/ 0 h 660008"/>
                <a:gd name="connsiteX0" fmla="*/ 26945 w 1054476"/>
                <a:gd name="connsiteY0" fmla="*/ 0 h 660008"/>
                <a:gd name="connsiteX1" fmla="*/ 907671 w 1054476"/>
                <a:gd name="connsiteY1" fmla="*/ 80010 h 660008"/>
                <a:gd name="connsiteX2" fmla="*/ 1033401 w 1054476"/>
                <a:gd name="connsiteY2" fmla="*/ 527654 h 660008"/>
                <a:gd name="connsiteX3" fmla="*/ 232685 w 1054476"/>
                <a:gd name="connsiteY3" fmla="*/ 603854 h 660008"/>
                <a:gd name="connsiteX4" fmla="*/ 26945 w 1054476"/>
                <a:gd name="connsiteY4" fmla="*/ 0 h 660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476" h="660008">
                  <a:moveTo>
                    <a:pt x="26945" y="0"/>
                  </a:moveTo>
                  <a:lnTo>
                    <a:pt x="907671" y="80010"/>
                  </a:lnTo>
                  <a:cubicBezTo>
                    <a:pt x="1025781" y="156835"/>
                    <a:pt x="1090551" y="370819"/>
                    <a:pt x="1033401" y="527654"/>
                  </a:cubicBezTo>
                  <a:cubicBezTo>
                    <a:pt x="1033196" y="606394"/>
                    <a:pt x="781530" y="734664"/>
                    <a:pt x="232685" y="603854"/>
                  </a:cubicBezTo>
                  <a:cubicBezTo>
                    <a:pt x="126005" y="410189"/>
                    <a:pt x="-72115" y="212715"/>
                    <a:pt x="2694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Trapezio 28">
              <a:extLst>
                <a:ext uri="{FF2B5EF4-FFF2-40B4-BE49-F238E27FC236}">
                  <a16:creationId xmlns:a16="http://schemas.microsoft.com/office/drawing/2014/main" id="{4ED1B75C-8F33-CDD9-2584-269D14821CF9}"/>
                </a:ext>
              </a:extLst>
            </p:cNvPr>
            <p:cNvSpPr/>
            <p:nvPr/>
          </p:nvSpPr>
          <p:spPr>
            <a:xfrm rot="10800000">
              <a:off x="8050549" y="2047326"/>
              <a:ext cx="1304608" cy="1024419"/>
            </a:xfrm>
            <a:custGeom>
              <a:avLst/>
              <a:gdLst>
                <a:gd name="connsiteX0" fmla="*/ 0 w 1017129"/>
                <a:gd name="connsiteY0" fmla="*/ 932501 h 932501"/>
                <a:gd name="connsiteX1" fmla="*/ 122316 w 1017129"/>
                <a:gd name="connsiteY1" fmla="*/ 0 h 932501"/>
                <a:gd name="connsiteX2" fmla="*/ 894813 w 1017129"/>
                <a:gd name="connsiteY2" fmla="*/ 0 h 932501"/>
                <a:gd name="connsiteX3" fmla="*/ 1017129 w 1017129"/>
                <a:gd name="connsiteY3" fmla="*/ 932501 h 932501"/>
                <a:gd name="connsiteX4" fmla="*/ 0 w 1017129"/>
                <a:gd name="connsiteY4" fmla="*/ 932501 h 932501"/>
                <a:gd name="connsiteX0" fmla="*/ 0 w 1192389"/>
                <a:gd name="connsiteY0" fmla="*/ 932501 h 932501"/>
                <a:gd name="connsiteX1" fmla="*/ 122316 w 1192389"/>
                <a:gd name="connsiteY1" fmla="*/ 0 h 932501"/>
                <a:gd name="connsiteX2" fmla="*/ 894813 w 1192389"/>
                <a:gd name="connsiteY2" fmla="*/ 0 h 932501"/>
                <a:gd name="connsiteX3" fmla="*/ 1192389 w 1192389"/>
                <a:gd name="connsiteY3" fmla="*/ 909641 h 932501"/>
                <a:gd name="connsiteX4" fmla="*/ 0 w 1192389"/>
                <a:gd name="connsiteY4" fmla="*/ 932501 h 93250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825821 h 1023941"/>
                <a:gd name="connsiteX1" fmla="*/ 175656 w 1253349"/>
                <a:gd name="connsiteY1" fmla="*/ 0 h 1023941"/>
                <a:gd name="connsiteX2" fmla="*/ 955773 w 1253349"/>
                <a:gd name="connsiteY2" fmla="*/ 114300 h 1023941"/>
                <a:gd name="connsiteX3" fmla="*/ 1253349 w 1253349"/>
                <a:gd name="connsiteY3" fmla="*/ 1023941 h 1023941"/>
                <a:gd name="connsiteX4" fmla="*/ 0 w 1253349"/>
                <a:gd name="connsiteY4" fmla="*/ 825821 h 1023941"/>
                <a:gd name="connsiteX0" fmla="*/ 0 w 1253349"/>
                <a:gd name="connsiteY0" fmla="*/ 841061 h 1039181"/>
                <a:gd name="connsiteX1" fmla="*/ 175656 w 1253349"/>
                <a:gd name="connsiteY1" fmla="*/ 15240 h 1039181"/>
                <a:gd name="connsiteX2" fmla="*/ 963393 w 1253349"/>
                <a:gd name="connsiteY2" fmla="*/ 0 h 1039181"/>
                <a:gd name="connsiteX3" fmla="*/ 1253349 w 1253349"/>
                <a:gd name="connsiteY3" fmla="*/ 1039181 h 1039181"/>
                <a:gd name="connsiteX4" fmla="*/ 0 w 1253349"/>
                <a:gd name="connsiteY4" fmla="*/ 841061 h 1039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3349" h="1039181">
                  <a:moveTo>
                    <a:pt x="0" y="841061"/>
                  </a:moveTo>
                  <a:cubicBezTo>
                    <a:pt x="61092" y="603887"/>
                    <a:pt x="152664" y="336234"/>
                    <a:pt x="175656" y="15240"/>
                  </a:cubicBezTo>
                  <a:lnTo>
                    <a:pt x="963393" y="0"/>
                  </a:lnTo>
                  <a:cubicBezTo>
                    <a:pt x="994005" y="371794"/>
                    <a:pt x="1100817" y="568327"/>
                    <a:pt x="1253349" y="1039181"/>
                  </a:cubicBezTo>
                  <a:lnTo>
                    <a:pt x="0" y="841061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Trapezio 37">
              <a:extLst>
                <a:ext uri="{FF2B5EF4-FFF2-40B4-BE49-F238E27FC236}">
                  <a16:creationId xmlns:a16="http://schemas.microsoft.com/office/drawing/2014/main" id="{AC18EE56-9754-0351-BECE-79E7CD5BFC79}"/>
                </a:ext>
              </a:extLst>
            </p:cNvPr>
            <p:cNvSpPr/>
            <p:nvPr/>
          </p:nvSpPr>
          <p:spPr>
            <a:xfrm rot="12826572" flipH="1">
              <a:off x="10125367" y="2058819"/>
              <a:ext cx="600493" cy="693589"/>
            </a:xfrm>
            <a:custGeom>
              <a:avLst/>
              <a:gdLst>
                <a:gd name="connsiteX0" fmla="*/ 0 w 653937"/>
                <a:gd name="connsiteY0" fmla="*/ 658283 h 658283"/>
                <a:gd name="connsiteX1" fmla="*/ 110496 w 653937"/>
                <a:gd name="connsiteY1" fmla="*/ 0 h 658283"/>
                <a:gd name="connsiteX2" fmla="*/ 543441 w 653937"/>
                <a:gd name="connsiteY2" fmla="*/ 0 h 658283"/>
                <a:gd name="connsiteX3" fmla="*/ 653937 w 653937"/>
                <a:gd name="connsiteY3" fmla="*/ 658283 h 658283"/>
                <a:gd name="connsiteX4" fmla="*/ 0 w 653937"/>
                <a:gd name="connsiteY4" fmla="*/ 658283 h 658283"/>
                <a:gd name="connsiteX0" fmla="*/ 36933 w 690870"/>
                <a:gd name="connsiteY0" fmla="*/ 658283 h 658734"/>
                <a:gd name="connsiteX1" fmla="*/ 147429 w 690870"/>
                <a:gd name="connsiteY1" fmla="*/ 0 h 658734"/>
                <a:gd name="connsiteX2" fmla="*/ 580374 w 690870"/>
                <a:gd name="connsiteY2" fmla="*/ 0 h 658734"/>
                <a:gd name="connsiteX3" fmla="*/ 690870 w 690870"/>
                <a:gd name="connsiteY3" fmla="*/ 658283 h 658734"/>
                <a:gd name="connsiteX4" fmla="*/ 36933 w 690870"/>
                <a:gd name="connsiteY4" fmla="*/ 658283 h 658734"/>
                <a:gd name="connsiteX0" fmla="*/ 36933 w 690870"/>
                <a:gd name="connsiteY0" fmla="*/ 658283 h 719243"/>
                <a:gd name="connsiteX1" fmla="*/ 147429 w 690870"/>
                <a:gd name="connsiteY1" fmla="*/ 0 h 719243"/>
                <a:gd name="connsiteX2" fmla="*/ 580374 w 690870"/>
                <a:gd name="connsiteY2" fmla="*/ 0 h 719243"/>
                <a:gd name="connsiteX3" fmla="*/ 690870 w 690870"/>
                <a:gd name="connsiteY3" fmla="*/ 658283 h 719243"/>
                <a:gd name="connsiteX4" fmla="*/ 36933 w 690870"/>
                <a:gd name="connsiteY4" fmla="*/ 658283 h 719243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48676 w 702980"/>
                <a:gd name="connsiteY0" fmla="*/ 752153 h 866737"/>
                <a:gd name="connsiteX1" fmla="*/ 91620 w 702980"/>
                <a:gd name="connsiteY1" fmla="*/ 0 h 866737"/>
                <a:gd name="connsiteX2" fmla="*/ 592117 w 702980"/>
                <a:gd name="connsiteY2" fmla="*/ 93870 h 866737"/>
                <a:gd name="connsiteX3" fmla="*/ 702613 w 702980"/>
                <a:gd name="connsiteY3" fmla="*/ 752153 h 866737"/>
                <a:gd name="connsiteX4" fmla="*/ 48676 w 702980"/>
                <a:gd name="connsiteY4" fmla="*/ 752153 h 866737"/>
                <a:gd name="connsiteX0" fmla="*/ 42672 w 696976"/>
                <a:gd name="connsiteY0" fmla="*/ 752153 h 866737"/>
                <a:gd name="connsiteX1" fmla="*/ 85616 w 696976"/>
                <a:gd name="connsiteY1" fmla="*/ 0 h 866737"/>
                <a:gd name="connsiteX2" fmla="*/ 586113 w 696976"/>
                <a:gd name="connsiteY2" fmla="*/ 93870 h 866737"/>
                <a:gd name="connsiteX3" fmla="*/ 696609 w 696976"/>
                <a:gd name="connsiteY3" fmla="*/ 752153 h 866737"/>
                <a:gd name="connsiteX4" fmla="*/ 42672 w 696976"/>
                <a:gd name="connsiteY4" fmla="*/ 752153 h 86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976" h="866737">
                  <a:moveTo>
                    <a:pt x="42672" y="752153"/>
                  </a:moveTo>
                  <a:cubicBezTo>
                    <a:pt x="-72896" y="768945"/>
                    <a:pt x="82560" y="228815"/>
                    <a:pt x="85616" y="0"/>
                  </a:cubicBezTo>
                  <a:lnTo>
                    <a:pt x="586113" y="93870"/>
                  </a:lnTo>
                  <a:cubicBezTo>
                    <a:pt x="622945" y="313298"/>
                    <a:pt x="629297" y="464145"/>
                    <a:pt x="696609" y="752153"/>
                  </a:cubicBezTo>
                  <a:cubicBezTo>
                    <a:pt x="714850" y="919793"/>
                    <a:pt x="47291" y="889313"/>
                    <a:pt x="42672" y="75215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7FBEF3BE-ACC3-3B04-2F52-9B8665545119}"/>
                </a:ext>
              </a:extLst>
            </p:cNvPr>
            <p:cNvSpPr/>
            <p:nvPr/>
          </p:nvSpPr>
          <p:spPr>
            <a:xfrm>
              <a:off x="10323047" y="2111767"/>
              <a:ext cx="436240" cy="3092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5DC0CF55-BFEC-F7B5-089E-4824EDAD9967}"/>
                </a:ext>
              </a:extLst>
            </p:cNvPr>
            <p:cNvSpPr/>
            <p:nvPr/>
          </p:nvSpPr>
          <p:spPr>
            <a:xfrm rot="19062449">
              <a:off x="9831871" y="910706"/>
              <a:ext cx="564197" cy="162779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Trapezio 42">
              <a:extLst>
                <a:ext uri="{FF2B5EF4-FFF2-40B4-BE49-F238E27FC236}">
                  <a16:creationId xmlns:a16="http://schemas.microsoft.com/office/drawing/2014/main" id="{528C3990-5744-C980-AF60-1DFA5E016560}"/>
                </a:ext>
              </a:extLst>
            </p:cNvPr>
            <p:cNvSpPr/>
            <p:nvPr/>
          </p:nvSpPr>
          <p:spPr>
            <a:xfrm rot="1959402">
              <a:off x="9626828" y="2574122"/>
              <a:ext cx="798272" cy="894474"/>
            </a:xfrm>
            <a:custGeom>
              <a:avLst/>
              <a:gdLst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722401 w 933837"/>
                <a:gd name="connsiteY2" fmla="*/ 0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878897"/>
                <a:gd name="connsiteY0" fmla="*/ 845746 h 845746"/>
                <a:gd name="connsiteX1" fmla="*/ 211437 w 878897"/>
                <a:gd name="connsiteY1" fmla="*/ 0 h 845746"/>
                <a:gd name="connsiteX2" fmla="*/ 635384 w 878897"/>
                <a:gd name="connsiteY2" fmla="*/ 19567 h 845746"/>
                <a:gd name="connsiteX3" fmla="*/ 878897 w 878897"/>
                <a:gd name="connsiteY3" fmla="*/ 844755 h 845746"/>
                <a:gd name="connsiteX4" fmla="*/ 0 w 878897"/>
                <a:gd name="connsiteY4" fmla="*/ 845746 h 845746"/>
                <a:gd name="connsiteX0" fmla="*/ 0 w 924445"/>
                <a:gd name="connsiteY0" fmla="*/ 845746 h 845746"/>
                <a:gd name="connsiteX1" fmla="*/ 211437 w 924445"/>
                <a:gd name="connsiteY1" fmla="*/ 0 h 845746"/>
                <a:gd name="connsiteX2" fmla="*/ 635384 w 924445"/>
                <a:gd name="connsiteY2" fmla="*/ 19567 h 845746"/>
                <a:gd name="connsiteX3" fmla="*/ 878897 w 924445"/>
                <a:gd name="connsiteY3" fmla="*/ 844755 h 845746"/>
                <a:gd name="connsiteX4" fmla="*/ 0 w 924445"/>
                <a:gd name="connsiteY4" fmla="*/ 845746 h 845746"/>
                <a:gd name="connsiteX0" fmla="*/ 0 w 924445"/>
                <a:gd name="connsiteY0" fmla="*/ 845746 h 895165"/>
                <a:gd name="connsiteX1" fmla="*/ 211437 w 924445"/>
                <a:gd name="connsiteY1" fmla="*/ 0 h 895165"/>
                <a:gd name="connsiteX2" fmla="*/ 635384 w 924445"/>
                <a:gd name="connsiteY2" fmla="*/ 19567 h 895165"/>
                <a:gd name="connsiteX3" fmla="*/ 878897 w 924445"/>
                <a:gd name="connsiteY3" fmla="*/ 844755 h 895165"/>
                <a:gd name="connsiteX4" fmla="*/ 0 w 924445"/>
                <a:gd name="connsiteY4" fmla="*/ 845746 h 895165"/>
                <a:gd name="connsiteX0" fmla="*/ 0 w 927114"/>
                <a:gd name="connsiteY0" fmla="*/ 856273 h 898070"/>
                <a:gd name="connsiteX1" fmla="*/ 214106 w 927114"/>
                <a:gd name="connsiteY1" fmla="*/ 0 h 898070"/>
                <a:gd name="connsiteX2" fmla="*/ 638053 w 927114"/>
                <a:gd name="connsiteY2" fmla="*/ 19567 h 898070"/>
                <a:gd name="connsiteX3" fmla="*/ 881566 w 927114"/>
                <a:gd name="connsiteY3" fmla="*/ 844755 h 898070"/>
                <a:gd name="connsiteX4" fmla="*/ 0 w 927114"/>
                <a:gd name="connsiteY4" fmla="*/ 856273 h 898070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888649"/>
                <a:gd name="connsiteY0" fmla="*/ 856273 h 907363"/>
                <a:gd name="connsiteX1" fmla="*/ 214106 w 888649"/>
                <a:gd name="connsiteY1" fmla="*/ 0 h 907363"/>
                <a:gd name="connsiteX2" fmla="*/ 638053 w 888649"/>
                <a:gd name="connsiteY2" fmla="*/ 19567 h 907363"/>
                <a:gd name="connsiteX3" fmla="*/ 830678 w 888649"/>
                <a:gd name="connsiteY3" fmla="*/ 818597 h 907363"/>
                <a:gd name="connsiteX4" fmla="*/ 0 w 888649"/>
                <a:gd name="connsiteY4" fmla="*/ 856273 h 907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49" h="907363">
                  <a:moveTo>
                    <a:pt x="0" y="856273"/>
                  </a:moveTo>
                  <a:cubicBezTo>
                    <a:pt x="6187" y="525446"/>
                    <a:pt x="76406" y="294961"/>
                    <a:pt x="214106" y="0"/>
                  </a:cubicBezTo>
                  <a:lnTo>
                    <a:pt x="638053" y="19567"/>
                  </a:lnTo>
                  <a:cubicBezTo>
                    <a:pt x="916004" y="361593"/>
                    <a:pt x="934010" y="548976"/>
                    <a:pt x="830678" y="818597"/>
                  </a:cubicBezTo>
                  <a:cubicBezTo>
                    <a:pt x="573727" y="931605"/>
                    <a:pt x="178789" y="928146"/>
                    <a:pt x="0" y="85627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Trapezio 43">
              <a:extLst>
                <a:ext uri="{FF2B5EF4-FFF2-40B4-BE49-F238E27FC236}">
                  <a16:creationId xmlns:a16="http://schemas.microsoft.com/office/drawing/2014/main" id="{BED931A9-BD47-C7D6-668D-285275BA5AE3}"/>
                </a:ext>
              </a:extLst>
            </p:cNvPr>
            <p:cNvSpPr/>
            <p:nvPr/>
          </p:nvSpPr>
          <p:spPr>
            <a:xfrm rot="1803963">
              <a:off x="9733166" y="2620272"/>
              <a:ext cx="544607" cy="612528"/>
            </a:xfrm>
            <a:custGeom>
              <a:avLst/>
              <a:gdLst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6927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55288 h 655288"/>
                <a:gd name="connsiteX1" fmla="*/ 243832 w 729289"/>
                <a:gd name="connsiteY1" fmla="*/ 0 h 655288"/>
                <a:gd name="connsiteX2" fmla="*/ 500697 w 729289"/>
                <a:gd name="connsiteY2" fmla="*/ 15240 h 655288"/>
                <a:gd name="connsiteX3" fmla="*/ 729289 w 729289"/>
                <a:gd name="connsiteY3" fmla="*/ 655288 h 655288"/>
                <a:gd name="connsiteX4" fmla="*/ 0 w 729289"/>
                <a:gd name="connsiteY4" fmla="*/ 655288 h 655288"/>
                <a:gd name="connsiteX0" fmla="*/ 0 w 729289"/>
                <a:gd name="connsiteY0" fmla="*/ 640048 h 640048"/>
                <a:gd name="connsiteX1" fmla="*/ 251452 w 729289"/>
                <a:gd name="connsiteY1" fmla="*/ 762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858"/>
                <a:gd name="connsiteY0" fmla="*/ 687743 h 687743"/>
                <a:gd name="connsiteX1" fmla="*/ 251452 w 729858"/>
                <a:gd name="connsiteY1" fmla="*/ 55315 h 687743"/>
                <a:gd name="connsiteX2" fmla="*/ 500697 w 729858"/>
                <a:gd name="connsiteY2" fmla="*/ 47695 h 687743"/>
                <a:gd name="connsiteX3" fmla="*/ 729289 w 729858"/>
                <a:gd name="connsiteY3" fmla="*/ 687743 h 687743"/>
                <a:gd name="connsiteX4" fmla="*/ 0 w 729858"/>
                <a:gd name="connsiteY4" fmla="*/ 687743 h 687743"/>
                <a:gd name="connsiteX0" fmla="*/ 0 w 729858"/>
                <a:gd name="connsiteY0" fmla="*/ 687743 h 724996"/>
                <a:gd name="connsiteX1" fmla="*/ 251452 w 729858"/>
                <a:gd name="connsiteY1" fmla="*/ 55315 h 724996"/>
                <a:gd name="connsiteX2" fmla="*/ 500697 w 729858"/>
                <a:gd name="connsiteY2" fmla="*/ 47695 h 724996"/>
                <a:gd name="connsiteX3" fmla="*/ 729289 w 729858"/>
                <a:gd name="connsiteY3" fmla="*/ 687743 h 724996"/>
                <a:gd name="connsiteX4" fmla="*/ 0 w 729858"/>
                <a:gd name="connsiteY4" fmla="*/ 687743 h 724996"/>
                <a:gd name="connsiteX0" fmla="*/ 0 w 729858"/>
                <a:gd name="connsiteY0" fmla="*/ 687743 h 742369"/>
                <a:gd name="connsiteX1" fmla="*/ 251452 w 729858"/>
                <a:gd name="connsiteY1" fmla="*/ 55315 h 742369"/>
                <a:gd name="connsiteX2" fmla="*/ 500697 w 729858"/>
                <a:gd name="connsiteY2" fmla="*/ 47695 h 742369"/>
                <a:gd name="connsiteX3" fmla="*/ 729289 w 729858"/>
                <a:gd name="connsiteY3" fmla="*/ 687743 h 742369"/>
                <a:gd name="connsiteX4" fmla="*/ 0 w 729858"/>
                <a:gd name="connsiteY4" fmla="*/ 687743 h 7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858" h="742369">
                  <a:moveTo>
                    <a:pt x="0" y="687743"/>
                  </a:moveTo>
                  <a:cubicBezTo>
                    <a:pt x="15237" y="438834"/>
                    <a:pt x="68575" y="258504"/>
                    <a:pt x="251452" y="55315"/>
                  </a:cubicBezTo>
                  <a:cubicBezTo>
                    <a:pt x="334534" y="-15805"/>
                    <a:pt x="425235" y="-18345"/>
                    <a:pt x="500697" y="47695"/>
                  </a:cubicBezTo>
                  <a:cubicBezTo>
                    <a:pt x="668334" y="192464"/>
                    <a:pt x="736912" y="459154"/>
                    <a:pt x="729289" y="687743"/>
                  </a:cubicBezTo>
                  <a:cubicBezTo>
                    <a:pt x="524293" y="771563"/>
                    <a:pt x="197376" y="748703"/>
                    <a:pt x="0" y="68774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Trapezio 67">
              <a:extLst>
                <a:ext uri="{FF2B5EF4-FFF2-40B4-BE49-F238E27FC236}">
                  <a16:creationId xmlns:a16="http://schemas.microsoft.com/office/drawing/2014/main" id="{71C15F68-37AA-EA65-E55E-DCF3B1C64294}"/>
                </a:ext>
              </a:extLst>
            </p:cNvPr>
            <p:cNvSpPr/>
            <p:nvPr/>
          </p:nvSpPr>
          <p:spPr>
            <a:xfrm rot="182189" flipH="1">
              <a:off x="8845329" y="3325439"/>
              <a:ext cx="999128" cy="1516701"/>
            </a:xfrm>
            <a:custGeom>
              <a:avLst/>
              <a:gdLst>
                <a:gd name="connsiteX0" fmla="*/ 0 w 1017409"/>
                <a:gd name="connsiteY0" fmla="*/ 1393390 h 1393390"/>
                <a:gd name="connsiteX1" fmla="*/ 149671 w 1017409"/>
                <a:gd name="connsiteY1" fmla="*/ 0 h 1393390"/>
                <a:gd name="connsiteX2" fmla="*/ 867738 w 1017409"/>
                <a:gd name="connsiteY2" fmla="*/ 0 h 1393390"/>
                <a:gd name="connsiteX3" fmla="*/ 1017409 w 1017409"/>
                <a:gd name="connsiteY3" fmla="*/ 1393390 h 1393390"/>
                <a:gd name="connsiteX4" fmla="*/ 0 w 1017409"/>
                <a:gd name="connsiteY4" fmla="*/ 1393390 h 1393390"/>
                <a:gd name="connsiteX0" fmla="*/ 0 w 961936"/>
                <a:gd name="connsiteY0" fmla="*/ 1393390 h 1393390"/>
                <a:gd name="connsiteX1" fmla="*/ 149671 w 961936"/>
                <a:gd name="connsiteY1" fmla="*/ 0 h 1393390"/>
                <a:gd name="connsiteX2" fmla="*/ 867738 w 961936"/>
                <a:gd name="connsiteY2" fmla="*/ 0 h 1393390"/>
                <a:gd name="connsiteX3" fmla="*/ 961936 w 961936"/>
                <a:gd name="connsiteY3" fmla="*/ 1392953 h 1393390"/>
                <a:gd name="connsiteX4" fmla="*/ 0 w 961936"/>
                <a:gd name="connsiteY4" fmla="*/ 1393390 h 1393390"/>
                <a:gd name="connsiteX0" fmla="*/ 0 w 990173"/>
                <a:gd name="connsiteY0" fmla="*/ 1393390 h 1393390"/>
                <a:gd name="connsiteX1" fmla="*/ 149671 w 990173"/>
                <a:gd name="connsiteY1" fmla="*/ 0 h 1393390"/>
                <a:gd name="connsiteX2" fmla="*/ 867738 w 990173"/>
                <a:gd name="connsiteY2" fmla="*/ 0 h 1393390"/>
                <a:gd name="connsiteX3" fmla="*/ 961936 w 990173"/>
                <a:gd name="connsiteY3" fmla="*/ 1392953 h 1393390"/>
                <a:gd name="connsiteX4" fmla="*/ 0 w 990173"/>
                <a:gd name="connsiteY4" fmla="*/ 1393390 h 1393390"/>
                <a:gd name="connsiteX0" fmla="*/ 0 w 990173"/>
                <a:gd name="connsiteY0" fmla="*/ 1393390 h 1393390"/>
                <a:gd name="connsiteX1" fmla="*/ 149671 w 990173"/>
                <a:gd name="connsiteY1" fmla="*/ 0 h 1393390"/>
                <a:gd name="connsiteX2" fmla="*/ 867738 w 990173"/>
                <a:gd name="connsiteY2" fmla="*/ 0 h 1393390"/>
                <a:gd name="connsiteX3" fmla="*/ 961936 w 990173"/>
                <a:gd name="connsiteY3" fmla="*/ 1392953 h 1393390"/>
                <a:gd name="connsiteX4" fmla="*/ 0 w 990173"/>
                <a:gd name="connsiteY4" fmla="*/ 1393390 h 1393390"/>
                <a:gd name="connsiteX0" fmla="*/ 0 w 990173"/>
                <a:gd name="connsiteY0" fmla="*/ 1393390 h 1411727"/>
                <a:gd name="connsiteX1" fmla="*/ 149671 w 990173"/>
                <a:gd name="connsiteY1" fmla="*/ 0 h 1411727"/>
                <a:gd name="connsiteX2" fmla="*/ 867738 w 990173"/>
                <a:gd name="connsiteY2" fmla="*/ 0 h 1411727"/>
                <a:gd name="connsiteX3" fmla="*/ 961936 w 990173"/>
                <a:gd name="connsiteY3" fmla="*/ 1392953 h 1411727"/>
                <a:gd name="connsiteX4" fmla="*/ 0 w 990173"/>
                <a:gd name="connsiteY4" fmla="*/ 1393390 h 1411727"/>
                <a:gd name="connsiteX0" fmla="*/ 11176 w 1001349"/>
                <a:gd name="connsiteY0" fmla="*/ 1393390 h 1411727"/>
                <a:gd name="connsiteX1" fmla="*/ 160847 w 1001349"/>
                <a:gd name="connsiteY1" fmla="*/ 0 h 1411727"/>
                <a:gd name="connsiteX2" fmla="*/ 878914 w 1001349"/>
                <a:gd name="connsiteY2" fmla="*/ 0 h 1411727"/>
                <a:gd name="connsiteX3" fmla="*/ 973112 w 1001349"/>
                <a:gd name="connsiteY3" fmla="*/ 1392953 h 1411727"/>
                <a:gd name="connsiteX4" fmla="*/ 11176 w 1001349"/>
                <a:gd name="connsiteY4" fmla="*/ 1393390 h 1411727"/>
                <a:gd name="connsiteX0" fmla="*/ 13018 w 1003191"/>
                <a:gd name="connsiteY0" fmla="*/ 1393390 h 1411727"/>
                <a:gd name="connsiteX1" fmla="*/ 162689 w 1003191"/>
                <a:gd name="connsiteY1" fmla="*/ 0 h 1411727"/>
                <a:gd name="connsiteX2" fmla="*/ 880756 w 1003191"/>
                <a:gd name="connsiteY2" fmla="*/ 0 h 1411727"/>
                <a:gd name="connsiteX3" fmla="*/ 974954 w 1003191"/>
                <a:gd name="connsiteY3" fmla="*/ 1392953 h 1411727"/>
                <a:gd name="connsiteX4" fmla="*/ 13018 w 1003191"/>
                <a:gd name="connsiteY4" fmla="*/ 1393390 h 1411727"/>
                <a:gd name="connsiteX0" fmla="*/ 13018 w 996432"/>
                <a:gd name="connsiteY0" fmla="*/ 1393390 h 1450462"/>
                <a:gd name="connsiteX1" fmla="*/ 162689 w 996432"/>
                <a:gd name="connsiteY1" fmla="*/ 0 h 1450462"/>
                <a:gd name="connsiteX2" fmla="*/ 880756 w 996432"/>
                <a:gd name="connsiteY2" fmla="*/ 0 h 1450462"/>
                <a:gd name="connsiteX3" fmla="*/ 967173 w 996432"/>
                <a:gd name="connsiteY3" fmla="*/ 1450461 h 1450462"/>
                <a:gd name="connsiteX4" fmla="*/ 13018 w 996432"/>
                <a:gd name="connsiteY4" fmla="*/ 1393390 h 1450462"/>
                <a:gd name="connsiteX0" fmla="*/ 12523 w 995937"/>
                <a:gd name="connsiteY0" fmla="*/ 1393390 h 1450462"/>
                <a:gd name="connsiteX1" fmla="*/ 162194 w 995937"/>
                <a:gd name="connsiteY1" fmla="*/ 0 h 1450462"/>
                <a:gd name="connsiteX2" fmla="*/ 880261 w 995937"/>
                <a:gd name="connsiteY2" fmla="*/ 0 h 1450462"/>
                <a:gd name="connsiteX3" fmla="*/ 966678 w 995937"/>
                <a:gd name="connsiteY3" fmla="*/ 1450461 h 1450462"/>
                <a:gd name="connsiteX4" fmla="*/ 12523 w 995937"/>
                <a:gd name="connsiteY4" fmla="*/ 1393390 h 1450462"/>
                <a:gd name="connsiteX0" fmla="*/ 12523 w 995937"/>
                <a:gd name="connsiteY0" fmla="*/ 1432747 h 1489819"/>
                <a:gd name="connsiteX1" fmla="*/ 162194 w 995937"/>
                <a:gd name="connsiteY1" fmla="*/ 39357 h 1489819"/>
                <a:gd name="connsiteX2" fmla="*/ 880261 w 995937"/>
                <a:gd name="connsiteY2" fmla="*/ 39357 h 1489819"/>
                <a:gd name="connsiteX3" fmla="*/ 966678 w 995937"/>
                <a:gd name="connsiteY3" fmla="*/ 1489818 h 1489819"/>
                <a:gd name="connsiteX4" fmla="*/ 12523 w 995937"/>
                <a:gd name="connsiteY4" fmla="*/ 1432747 h 1489819"/>
                <a:gd name="connsiteX0" fmla="*/ 12523 w 995937"/>
                <a:gd name="connsiteY0" fmla="*/ 1432747 h 1518816"/>
                <a:gd name="connsiteX1" fmla="*/ 162194 w 995937"/>
                <a:gd name="connsiteY1" fmla="*/ 39357 h 1518816"/>
                <a:gd name="connsiteX2" fmla="*/ 880261 w 995937"/>
                <a:gd name="connsiteY2" fmla="*/ 39357 h 1518816"/>
                <a:gd name="connsiteX3" fmla="*/ 966678 w 995937"/>
                <a:gd name="connsiteY3" fmla="*/ 1489818 h 1518816"/>
                <a:gd name="connsiteX4" fmla="*/ 12523 w 995937"/>
                <a:gd name="connsiteY4" fmla="*/ 1432747 h 1518816"/>
                <a:gd name="connsiteX0" fmla="*/ 12523 w 995937"/>
                <a:gd name="connsiteY0" fmla="*/ 1432747 h 1534940"/>
                <a:gd name="connsiteX1" fmla="*/ 162194 w 995937"/>
                <a:gd name="connsiteY1" fmla="*/ 39357 h 1534940"/>
                <a:gd name="connsiteX2" fmla="*/ 880261 w 995937"/>
                <a:gd name="connsiteY2" fmla="*/ 39357 h 1534940"/>
                <a:gd name="connsiteX3" fmla="*/ 966678 w 995937"/>
                <a:gd name="connsiteY3" fmla="*/ 1489818 h 1534940"/>
                <a:gd name="connsiteX4" fmla="*/ 12523 w 995937"/>
                <a:gd name="connsiteY4" fmla="*/ 1432747 h 1534940"/>
                <a:gd name="connsiteX0" fmla="*/ 12523 w 1004252"/>
                <a:gd name="connsiteY0" fmla="*/ 1436363 h 1538556"/>
                <a:gd name="connsiteX1" fmla="*/ 162194 w 1004252"/>
                <a:gd name="connsiteY1" fmla="*/ 42973 h 1538556"/>
                <a:gd name="connsiteX2" fmla="*/ 928330 w 1004252"/>
                <a:gd name="connsiteY2" fmla="*/ 30176 h 1538556"/>
                <a:gd name="connsiteX3" fmla="*/ 966678 w 1004252"/>
                <a:gd name="connsiteY3" fmla="*/ 1493434 h 1538556"/>
                <a:gd name="connsiteX4" fmla="*/ 12523 w 1004252"/>
                <a:gd name="connsiteY4" fmla="*/ 1436363 h 1538556"/>
                <a:gd name="connsiteX0" fmla="*/ 12523 w 993035"/>
                <a:gd name="connsiteY0" fmla="*/ 1436363 h 1538556"/>
                <a:gd name="connsiteX1" fmla="*/ 162194 w 993035"/>
                <a:gd name="connsiteY1" fmla="*/ 42973 h 1538556"/>
                <a:gd name="connsiteX2" fmla="*/ 928330 w 993035"/>
                <a:gd name="connsiteY2" fmla="*/ 30176 h 1538556"/>
                <a:gd name="connsiteX3" fmla="*/ 966678 w 993035"/>
                <a:gd name="connsiteY3" fmla="*/ 1493434 h 1538556"/>
                <a:gd name="connsiteX4" fmla="*/ 12523 w 993035"/>
                <a:gd name="connsiteY4" fmla="*/ 1436363 h 153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035" h="1538556">
                  <a:moveTo>
                    <a:pt x="12523" y="1436363"/>
                  </a:moveTo>
                  <a:cubicBezTo>
                    <a:pt x="-40980" y="1340577"/>
                    <a:pt x="89837" y="569014"/>
                    <a:pt x="162194" y="42973"/>
                  </a:cubicBezTo>
                  <a:cubicBezTo>
                    <a:pt x="321651" y="-45582"/>
                    <a:pt x="688974" y="30176"/>
                    <a:pt x="928330" y="30176"/>
                  </a:cubicBezTo>
                  <a:cubicBezTo>
                    <a:pt x="881718" y="765200"/>
                    <a:pt x="1057201" y="1098114"/>
                    <a:pt x="966678" y="1493434"/>
                  </a:cubicBezTo>
                  <a:cubicBezTo>
                    <a:pt x="516692" y="1568971"/>
                    <a:pt x="95716" y="1549484"/>
                    <a:pt x="12523" y="143636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Rettangolo 51">
              <a:extLst>
                <a:ext uri="{FF2B5EF4-FFF2-40B4-BE49-F238E27FC236}">
                  <a16:creationId xmlns:a16="http://schemas.microsoft.com/office/drawing/2014/main" id="{37162D74-F3AA-5BDD-4572-977B00081898}"/>
                </a:ext>
              </a:extLst>
            </p:cNvPr>
            <p:cNvSpPr/>
            <p:nvPr/>
          </p:nvSpPr>
          <p:spPr>
            <a:xfrm rot="151533">
              <a:off x="8998121" y="3341635"/>
              <a:ext cx="655033" cy="712164"/>
            </a:xfrm>
            <a:custGeom>
              <a:avLst/>
              <a:gdLst>
                <a:gd name="connsiteX0" fmla="*/ 0 w 616619"/>
                <a:gd name="connsiteY0" fmla="*/ 0 h 621814"/>
                <a:gd name="connsiteX1" fmla="*/ 616619 w 616619"/>
                <a:gd name="connsiteY1" fmla="*/ 0 h 621814"/>
                <a:gd name="connsiteX2" fmla="*/ 616619 w 616619"/>
                <a:gd name="connsiteY2" fmla="*/ 621814 h 621814"/>
                <a:gd name="connsiteX3" fmla="*/ 0 w 616619"/>
                <a:gd name="connsiteY3" fmla="*/ 621814 h 621814"/>
                <a:gd name="connsiteX4" fmla="*/ 0 w 616619"/>
                <a:gd name="connsiteY4" fmla="*/ 0 h 621814"/>
                <a:gd name="connsiteX0" fmla="*/ 0 w 616619"/>
                <a:gd name="connsiteY0" fmla="*/ 0 h 688563"/>
                <a:gd name="connsiteX1" fmla="*/ 616619 w 616619"/>
                <a:gd name="connsiteY1" fmla="*/ 0 h 688563"/>
                <a:gd name="connsiteX2" fmla="*/ 616619 w 616619"/>
                <a:gd name="connsiteY2" fmla="*/ 621814 h 688563"/>
                <a:gd name="connsiteX3" fmla="*/ 0 w 616619"/>
                <a:gd name="connsiteY3" fmla="*/ 621814 h 688563"/>
                <a:gd name="connsiteX4" fmla="*/ 0 w 616619"/>
                <a:gd name="connsiteY4" fmla="*/ 0 h 688563"/>
                <a:gd name="connsiteX0" fmla="*/ 0 w 616619"/>
                <a:gd name="connsiteY0" fmla="*/ 0 h 708755"/>
                <a:gd name="connsiteX1" fmla="*/ 616619 w 616619"/>
                <a:gd name="connsiteY1" fmla="*/ 0 h 708755"/>
                <a:gd name="connsiteX2" fmla="*/ 616619 w 616619"/>
                <a:gd name="connsiteY2" fmla="*/ 621814 h 708755"/>
                <a:gd name="connsiteX3" fmla="*/ 0 w 616619"/>
                <a:gd name="connsiteY3" fmla="*/ 621814 h 708755"/>
                <a:gd name="connsiteX4" fmla="*/ 0 w 616619"/>
                <a:gd name="connsiteY4" fmla="*/ 0 h 708755"/>
                <a:gd name="connsiteX0" fmla="*/ 0 w 616619"/>
                <a:gd name="connsiteY0" fmla="*/ 0 h 711984"/>
                <a:gd name="connsiteX1" fmla="*/ 616619 w 616619"/>
                <a:gd name="connsiteY1" fmla="*/ 0 h 711984"/>
                <a:gd name="connsiteX2" fmla="*/ 616619 w 616619"/>
                <a:gd name="connsiteY2" fmla="*/ 621814 h 711984"/>
                <a:gd name="connsiteX3" fmla="*/ 0 w 616619"/>
                <a:gd name="connsiteY3" fmla="*/ 621814 h 711984"/>
                <a:gd name="connsiteX4" fmla="*/ 0 w 616619"/>
                <a:gd name="connsiteY4" fmla="*/ 0 h 711984"/>
                <a:gd name="connsiteX0" fmla="*/ 0 w 616619"/>
                <a:gd name="connsiteY0" fmla="*/ 0 h 712500"/>
                <a:gd name="connsiteX1" fmla="*/ 616619 w 616619"/>
                <a:gd name="connsiteY1" fmla="*/ 0 h 712500"/>
                <a:gd name="connsiteX2" fmla="*/ 616619 w 616619"/>
                <a:gd name="connsiteY2" fmla="*/ 621814 h 712500"/>
                <a:gd name="connsiteX3" fmla="*/ 0 w 616619"/>
                <a:gd name="connsiteY3" fmla="*/ 621814 h 712500"/>
                <a:gd name="connsiteX4" fmla="*/ 0 w 616619"/>
                <a:gd name="connsiteY4" fmla="*/ 0 h 712500"/>
                <a:gd name="connsiteX0" fmla="*/ 0 w 630030"/>
                <a:gd name="connsiteY0" fmla="*/ 0 h 712500"/>
                <a:gd name="connsiteX1" fmla="*/ 630030 w 630030"/>
                <a:gd name="connsiteY1" fmla="*/ 2440 h 712500"/>
                <a:gd name="connsiteX2" fmla="*/ 616619 w 630030"/>
                <a:gd name="connsiteY2" fmla="*/ 621814 h 712500"/>
                <a:gd name="connsiteX3" fmla="*/ 0 w 630030"/>
                <a:gd name="connsiteY3" fmla="*/ 621814 h 712500"/>
                <a:gd name="connsiteX4" fmla="*/ 0 w 630030"/>
                <a:gd name="connsiteY4" fmla="*/ 0 h 712500"/>
                <a:gd name="connsiteX0" fmla="*/ 0 w 616619"/>
                <a:gd name="connsiteY0" fmla="*/ 0 h 712500"/>
                <a:gd name="connsiteX1" fmla="*/ 583210 w 616619"/>
                <a:gd name="connsiteY1" fmla="*/ 16091 h 712500"/>
                <a:gd name="connsiteX2" fmla="*/ 616619 w 616619"/>
                <a:gd name="connsiteY2" fmla="*/ 621814 h 712500"/>
                <a:gd name="connsiteX3" fmla="*/ 0 w 616619"/>
                <a:gd name="connsiteY3" fmla="*/ 621814 h 712500"/>
                <a:gd name="connsiteX4" fmla="*/ 0 w 616619"/>
                <a:gd name="connsiteY4" fmla="*/ 0 h 712500"/>
                <a:gd name="connsiteX0" fmla="*/ 0 w 629296"/>
                <a:gd name="connsiteY0" fmla="*/ 0 h 712500"/>
                <a:gd name="connsiteX1" fmla="*/ 629296 w 629296"/>
                <a:gd name="connsiteY1" fmla="*/ 21703 h 712500"/>
                <a:gd name="connsiteX2" fmla="*/ 616619 w 629296"/>
                <a:gd name="connsiteY2" fmla="*/ 621814 h 712500"/>
                <a:gd name="connsiteX3" fmla="*/ 0 w 629296"/>
                <a:gd name="connsiteY3" fmla="*/ 621814 h 712500"/>
                <a:gd name="connsiteX4" fmla="*/ 0 w 629296"/>
                <a:gd name="connsiteY4" fmla="*/ 0 h 712500"/>
                <a:gd name="connsiteX0" fmla="*/ 0 w 629296"/>
                <a:gd name="connsiteY0" fmla="*/ 11210 h 723710"/>
                <a:gd name="connsiteX1" fmla="*/ 629296 w 629296"/>
                <a:gd name="connsiteY1" fmla="*/ 32913 h 723710"/>
                <a:gd name="connsiteX2" fmla="*/ 616619 w 629296"/>
                <a:gd name="connsiteY2" fmla="*/ 633024 h 723710"/>
                <a:gd name="connsiteX3" fmla="*/ 0 w 629296"/>
                <a:gd name="connsiteY3" fmla="*/ 633024 h 723710"/>
                <a:gd name="connsiteX4" fmla="*/ 0 w 629296"/>
                <a:gd name="connsiteY4" fmla="*/ 11210 h 723710"/>
                <a:gd name="connsiteX0" fmla="*/ 0 w 629296"/>
                <a:gd name="connsiteY0" fmla="*/ 31201 h 743701"/>
                <a:gd name="connsiteX1" fmla="*/ 629296 w 629296"/>
                <a:gd name="connsiteY1" fmla="*/ 52904 h 743701"/>
                <a:gd name="connsiteX2" fmla="*/ 616619 w 629296"/>
                <a:gd name="connsiteY2" fmla="*/ 653015 h 743701"/>
                <a:gd name="connsiteX3" fmla="*/ 0 w 629296"/>
                <a:gd name="connsiteY3" fmla="*/ 653015 h 743701"/>
                <a:gd name="connsiteX4" fmla="*/ 0 w 629296"/>
                <a:gd name="connsiteY4" fmla="*/ 31201 h 74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296" h="743701">
                  <a:moveTo>
                    <a:pt x="0" y="31201"/>
                  </a:moveTo>
                  <a:cubicBezTo>
                    <a:pt x="200260" y="-15942"/>
                    <a:pt x="415878" y="-10414"/>
                    <a:pt x="629296" y="52904"/>
                  </a:cubicBezTo>
                  <a:lnTo>
                    <a:pt x="616619" y="653015"/>
                  </a:lnTo>
                  <a:cubicBezTo>
                    <a:pt x="436182" y="804442"/>
                    <a:pt x="84588" y="739080"/>
                    <a:pt x="0" y="653015"/>
                  </a:cubicBezTo>
                  <a:lnTo>
                    <a:pt x="0" y="31201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B70ADCDC-A533-6CFB-4208-37A69B5D3A1F}"/>
                </a:ext>
              </a:extLst>
            </p:cNvPr>
            <p:cNvSpPr/>
            <p:nvPr/>
          </p:nvSpPr>
          <p:spPr>
            <a:xfrm rot="219375">
              <a:off x="9010416" y="3345421"/>
              <a:ext cx="187993" cy="46493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Esagono 65">
              <a:extLst>
                <a:ext uri="{FF2B5EF4-FFF2-40B4-BE49-F238E27FC236}">
                  <a16:creationId xmlns:a16="http://schemas.microsoft.com/office/drawing/2014/main" id="{4774D5F2-87BD-AE4B-99EB-E7190ED94B64}"/>
                </a:ext>
              </a:extLst>
            </p:cNvPr>
            <p:cNvSpPr/>
            <p:nvPr/>
          </p:nvSpPr>
          <p:spPr>
            <a:xfrm>
              <a:off x="7715130" y="1126822"/>
              <a:ext cx="898716" cy="1259049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Esagono 65">
              <a:extLst>
                <a:ext uri="{FF2B5EF4-FFF2-40B4-BE49-F238E27FC236}">
                  <a16:creationId xmlns:a16="http://schemas.microsoft.com/office/drawing/2014/main" id="{6C1615D9-DC85-8ECC-C8A8-5230F314BC09}"/>
                </a:ext>
              </a:extLst>
            </p:cNvPr>
            <p:cNvSpPr/>
            <p:nvPr/>
          </p:nvSpPr>
          <p:spPr>
            <a:xfrm flipH="1">
              <a:off x="8823436" y="1117307"/>
              <a:ext cx="831218" cy="1259049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A17C161C-EDDB-4F6B-4B7E-D88AD0202F1F}"/>
                </a:ext>
              </a:extLst>
            </p:cNvPr>
            <p:cNvSpPr/>
            <p:nvPr/>
          </p:nvSpPr>
          <p:spPr>
            <a:xfrm>
              <a:off x="7984290" y="1314991"/>
              <a:ext cx="1475285" cy="138028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4436B5E3-AEFE-8CA9-C4DC-44CD323B97DE}"/>
                </a:ext>
              </a:extLst>
            </p:cNvPr>
            <p:cNvGrpSpPr/>
            <p:nvPr/>
          </p:nvGrpSpPr>
          <p:grpSpPr>
            <a:xfrm>
              <a:off x="9255545" y="1064869"/>
              <a:ext cx="1037387" cy="926950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69" name="Ritardo 68">
                <a:extLst>
                  <a:ext uri="{FF2B5EF4-FFF2-40B4-BE49-F238E27FC236}">
                    <a16:creationId xmlns:a16="http://schemas.microsoft.com/office/drawing/2014/main" id="{D5D9C7A6-28B5-5DD3-0D83-80E0F776F5CA}"/>
                  </a:ext>
                </a:extLst>
              </p:cNvPr>
              <p:cNvSpPr/>
              <p:nvPr/>
            </p:nvSpPr>
            <p:spPr>
              <a:xfrm rot="5197850">
                <a:off x="7361545" y="1462022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Cerchio parziale 69">
                <a:extLst>
                  <a:ext uri="{FF2B5EF4-FFF2-40B4-BE49-F238E27FC236}">
                    <a16:creationId xmlns:a16="http://schemas.microsoft.com/office/drawing/2014/main" id="{0B2E7814-5810-7BB7-AB14-EC4B933663B4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" name="Figura a mano libera: forma 18">
              <a:extLst>
                <a:ext uri="{FF2B5EF4-FFF2-40B4-BE49-F238E27FC236}">
                  <a16:creationId xmlns:a16="http://schemas.microsoft.com/office/drawing/2014/main" id="{C09EF330-E49F-6DF4-D1BF-BF8AC801B7B4}"/>
                </a:ext>
              </a:extLst>
            </p:cNvPr>
            <p:cNvSpPr/>
            <p:nvPr/>
          </p:nvSpPr>
          <p:spPr>
            <a:xfrm>
              <a:off x="8889978" y="6161416"/>
              <a:ext cx="891279" cy="296342"/>
            </a:xfrm>
            <a:custGeom>
              <a:avLst/>
              <a:gdLst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95300 w 857250"/>
                <a:gd name="connsiteY2" fmla="*/ 18669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83870 w 857250"/>
                <a:gd name="connsiteY2" fmla="*/ 16002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252004"/>
                <a:gd name="connsiteX1" fmla="*/ 72390 w 857250"/>
                <a:gd name="connsiteY1" fmla="*/ 3810 h 252004"/>
                <a:gd name="connsiteX2" fmla="*/ 483870 w 857250"/>
                <a:gd name="connsiteY2" fmla="*/ 160020 h 252004"/>
                <a:gd name="connsiteX3" fmla="*/ 811530 w 857250"/>
                <a:gd name="connsiteY3" fmla="*/ 0 h 252004"/>
                <a:gd name="connsiteX4" fmla="*/ 857250 w 857250"/>
                <a:gd name="connsiteY4" fmla="*/ 186690 h 252004"/>
                <a:gd name="connsiteX5" fmla="*/ 0 w 857250"/>
                <a:gd name="connsiteY5" fmla="*/ 129540 h 252004"/>
                <a:gd name="connsiteX0" fmla="*/ 313 w 857563"/>
                <a:gd name="connsiteY0" fmla="*/ 129540 h 276462"/>
                <a:gd name="connsiteX1" fmla="*/ 72703 w 857563"/>
                <a:gd name="connsiteY1" fmla="*/ 3810 h 276462"/>
                <a:gd name="connsiteX2" fmla="*/ 484183 w 857563"/>
                <a:gd name="connsiteY2" fmla="*/ 160020 h 276462"/>
                <a:gd name="connsiteX3" fmla="*/ 811843 w 857563"/>
                <a:gd name="connsiteY3" fmla="*/ 0 h 276462"/>
                <a:gd name="connsiteX4" fmla="*/ 857563 w 857563"/>
                <a:gd name="connsiteY4" fmla="*/ 186690 h 276462"/>
                <a:gd name="connsiteX5" fmla="*/ 313 w 857563"/>
                <a:gd name="connsiteY5" fmla="*/ 129540 h 276462"/>
                <a:gd name="connsiteX0" fmla="*/ 4085 w 861335"/>
                <a:gd name="connsiteY0" fmla="*/ 129540 h 276462"/>
                <a:gd name="connsiteX1" fmla="*/ 76475 w 861335"/>
                <a:gd name="connsiteY1" fmla="*/ 3810 h 276462"/>
                <a:gd name="connsiteX2" fmla="*/ 487955 w 861335"/>
                <a:gd name="connsiteY2" fmla="*/ 160020 h 276462"/>
                <a:gd name="connsiteX3" fmla="*/ 815615 w 861335"/>
                <a:gd name="connsiteY3" fmla="*/ 0 h 276462"/>
                <a:gd name="connsiteX4" fmla="*/ 861335 w 861335"/>
                <a:gd name="connsiteY4" fmla="*/ 186690 h 276462"/>
                <a:gd name="connsiteX5" fmla="*/ 4085 w 861335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3690 h 300612"/>
                <a:gd name="connsiteX1" fmla="*/ 78760 w 887664"/>
                <a:gd name="connsiteY1" fmla="*/ 27960 h 300612"/>
                <a:gd name="connsiteX2" fmla="*/ 490240 w 887664"/>
                <a:gd name="connsiteY2" fmla="*/ 184170 h 300612"/>
                <a:gd name="connsiteX3" fmla="*/ 817900 w 887664"/>
                <a:gd name="connsiteY3" fmla="*/ 24150 h 300612"/>
                <a:gd name="connsiteX4" fmla="*/ 863620 w 887664"/>
                <a:gd name="connsiteY4" fmla="*/ 210840 h 300612"/>
                <a:gd name="connsiteX5" fmla="*/ 6370 w 887664"/>
                <a:gd name="connsiteY5" fmla="*/ 153690 h 30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7664" h="300612">
                  <a:moveTo>
                    <a:pt x="6370" y="153690"/>
                  </a:moveTo>
                  <a:cubicBezTo>
                    <a:pt x="-15220" y="88920"/>
                    <a:pt x="20340" y="73680"/>
                    <a:pt x="78760" y="27960"/>
                  </a:cubicBezTo>
                  <a:cubicBezTo>
                    <a:pt x="166390" y="11450"/>
                    <a:pt x="337840" y="196870"/>
                    <a:pt x="490240" y="184170"/>
                  </a:cubicBezTo>
                  <a:cubicBezTo>
                    <a:pt x="637560" y="161310"/>
                    <a:pt x="769640" y="-74910"/>
                    <a:pt x="817900" y="24150"/>
                  </a:cubicBezTo>
                  <a:cubicBezTo>
                    <a:pt x="894100" y="67330"/>
                    <a:pt x="905530" y="171470"/>
                    <a:pt x="863620" y="210840"/>
                  </a:cubicBezTo>
                  <a:cubicBezTo>
                    <a:pt x="535960" y="378480"/>
                    <a:pt x="-8870" y="283230"/>
                    <a:pt x="6370" y="15369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00D0A03B-8134-EEF5-4058-851FD6526F1E}"/>
                </a:ext>
              </a:extLst>
            </p:cNvPr>
            <p:cNvSpPr/>
            <p:nvPr/>
          </p:nvSpPr>
          <p:spPr>
            <a:xfrm rot="556420">
              <a:off x="8774880" y="5770738"/>
              <a:ext cx="772156" cy="24422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8889E1CC-45D6-F5CD-09D0-446FC3B73F8D}"/>
                </a:ext>
              </a:extLst>
            </p:cNvPr>
            <p:cNvGrpSpPr/>
            <p:nvPr/>
          </p:nvGrpSpPr>
          <p:grpSpPr>
            <a:xfrm>
              <a:off x="8774517" y="4739538"/>
              <a:ext cx="960490" cy="1214335"/>
              <a:chOff x="8774517" y="4918684"/>
              <a:chExt cx="922752" cy="1231833"/>
            </a:xfrm>
          </p:grpSpPr>
          <p:sp>
            <p:nvSpPr>
              <p:cNvPr id="67" name="Rettangolo 70">
                <a:extLst>
                  <a:ext uri="{FF2B5EF4-FFF2-40B4-BE49-F238E27FC236}">
                    <a16:creationId xmlns:a16="http://schemas.microsoft.com/office/drawing/2014/main" id="{C3E0DFB4-DA46-A233-5747-3759478FD620}"/>
                  </a:ext>
                </a:extLst>
              </p:cNvPr>
              <p:cNvSpPr/>
              <p:nvPr/>
            </p:nvSpPr>
            <p:spPr>
              <a:xfrm rot="282320" flipH="1">
                <a:off x="8774517" y="4918684"/>
                <a:ext cx="922752" cy="1231833"/>
              </a:xfrm>
              <a:custGeom>
                <a:avLst/>
                <a:gdLst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20569 w 776240"/>
                  <a:gd name="connsiteY0" fmla="*/ 0 h 1499616"/>
                  <a:gd name="connsiteX1" fmla="*/ 776240 w 776240"/>
                  <a:gd name="connsiteY1" fmla="*/ 0 h 1499616"/>
                  <a:gd name="connsiteX2" fmla="*/ 776240 w 776240"/>
                  <a:gd name="connsiteY2" fmla="*/ 1499616 h 1499616"/>
                  <a:gd name="connsiteX3" fmla="*/ 20569 w 776240"/>
                  <a:gd name="connsiteY3" fmla="*/ 1499616 h 1499616"/>
                  <a:gd name="connsiteX4" fmla="*/ 20569 w 776240"/>
                  <a:gd name="connsiteY4" fmla="*/ 0 h 1499616"/>
                  <a:gd name="connsiteX0" fmla="*/ 20569 w 835845"/>
                  <a:gd name="connsiteY0" fmla="*/ 0 h 1499616"/>
                  <a:gd name="connsiteX1" fmla="*/ 776240 w 835845"/>
                  <a:gd name="connsiteY1" fmla="*/ 0 h 1499616"/>
                  <a:gd name="connsiteX2" fmla="*/ 776240 w 835845"/>
                  <a:gd name="connsiteY2" fmla="*/ 1499616 h 1499616"/>
                  <a:gd name="connsiteX3" fmla="*/ 20569 w 835845"/>
                  <a:gd name="connsiteY3" fmla="*/ 1499616 h 1499616"/>
                  <a:gd name="connsiteX4" fmla="*/ 20569 w 835845"/>
                  <a:gd name="connsiteY4" fmla="*/ 0 h 1499616"/>
                  <a:gd name="connsiteX0" fmla="*/ 20569 w 818819"/>
                  <a:gd name="connsiteY0" fmla="*/ 0 h 1499616"/>
                  <a:gd name="connsiteX1" fmla="*/ 776240 w 818819"/>
                  <a:gd name="connsiteY1" fmla="*/ 0 h 1499616"/>
                  <a:gd name="connsiteX2" fmla="*/ 684800 w 818819"/>
                  <a:gd name="connsiteY2" fmla="*/ 1493520 h 1499616"/>
                  <a:gd name="connsiteX3" fmla="*/ 20569 w 818819"/>
                  <a:gd name="connsiteY3" fmla="*/ 1499616 h 1499616"/>
                  <a:gd name="connsiteX4" fmla="*/ 20569 w 818819"/>
                  <a:gd name="connsiteY4" fmla="*/ 0 h 1499616"/>
                  <a:gd name="connsiteX0" fmla="*/ 20569 w 818819"/>
                  <a:gd name="connsiteY0" fmla="*/ 0 h 1547056"/>
                  <a:gd name="connsiteX1" fmla="*/ 776240 w 818819"/>
                  <a:gd name="connsiteY1" fmla="*/ 0 h 1547056"/>
                  <a:gd name="connsiteX2" fmla="*/ 684800 w 818819"/>
                  <a:gd name="connsiteY2" fmla="*/ 1493520 h 1547056"/>
                  <a:gd name="connsiteX3" fmla="*/ 20569 w 818819"/>
                  <a:gd name="connsiteY3" fmla="*/ 1499616 h 1547056"/>
                  <a:gd name="connsiteX4" fmla="*/ 20569 w 818819"/>
                  <a:gd name="connsiteY4" fmla="*/ 0 h 1547056"/>
                  <a:gd name="connsiteX0" fmla="*/ 20569 w 826508"/>
                  <a:gd name="connsiteY0" fmla="*/ 0 h 1499616"/>
                  <a:gd name="connsiteX1" fmla="*/ 776240 w 826508"/>
                  <a:gd name="connsiteY1" fmla="*/ 0 h 1499616"/>
                  <a:gd name="connsiteX2" fmla="*/ 733667 w 826508"/>
                  <a:gd name="connsiteY2" fmla="*/ 1170381 h 1499616"/>
                  <a:gd name="connsiteX3" fmla="*/ 20569 w 826508"/>
                  <a:gd name="connsiteY3" fmla="*/ 1499616 h 1499616"/>
                  <a:gd name="connsiteX4" fmla="*/ 20569 w 826508"/>
                  <a:gd name="connsiteY4" fmla="*/ 0 h 1499616"/>
                  <a:gd name="connsiteX0" fmla="*/ 20569 w 827210"/>
                  <a:gd name="connsiteY0" fmla="*/ 0 h 1499616"/>
                  <a:gd name="connsiteX1" fmla="*/ 776240 w 827210"/>
                  <a:gd name="connsiteY1" fmla="*/ 0 h 1499616"/>
                  <a:gd name="connsiteX2" fmla="*/ 737403 w 827210"/>
                  <a:gd name="connsiteY2" fmla="*/ 1192367 h 1499616"/>
                  <a:gd name="connsiteX3" fmla="*/ 20569 w 827210"/>
                  <a:gd name="connsiteY3" fmla="*/ 1499616 h 1499616"/>
                  <a:gd name="connsiteX4" fmla="*/ 20569 w 827210"/>
                  <a:gd name="connsiteY4" fmla="*/ 0 h 1499616"/>
                  <a:gd name="connsiteX0" fmla="*/ 20569 w 841645"/>
                  <a:gd name="connsiteY0" fmla="*/ 0 h 1499616"/>
                  <a:gd name="connsiteX1" fmla="*/ 776240 w 841645"/>
                  <a:gd name="connsiteY1" fmla="*/ 0 h 1499616"/>
                  <a:gd name="connsiteX2" fmla="*/ 737403 w 841645"/>
                  <a:gd name="connsiteY2" fmla="*/ 1192367 h 1499616"/>
                  <a:gd name="connsiteX3" fmla="*/ 20569 w 841645"/>
                  <a:gd name="connsiteY3" fmla="*/ 1499616 h 1499616"/>
                  <a:gd name="connsiteX4" fmla="*/ 20569 w 841645"/>
                  <a:gd name="connsiteY4" fmla="*/ 0 h 1499616"/>
                  <a:gd name="connsiteX0" fmla="*/ 20569 w 919569"/>
                  <a:gd name="connsiteY0" fmla="*/ 0 h 1499616"/>
                  <a:gd name="connsiteX1" fmla="*/ 874426 w 919569"/>
                  <a:gd name="connsiteY1" fmla="*/ 1012 h 1499616"/>
                  <a:gd name="connsiteX2" fmla="*/ 737403 w 919569"/>
                  <a:gd name="connsiteY2" fmla="*/ 1192367 h 1499616"/>
                  <a:gd name="connsiteX3" fmla="*/ 20569 w 919569"/>
                  <a:gd name="connsiteY3" fmla="*/ 1499616 h 1499616"/>
                  <a:gd name="connsiteX4" fmla="*/ 20569 w 919569"/>
                  <a:gd name="connsiteY4" fmla="*/ 0 h 1499616"/>
                  <a:gd name="connsiteX0" fmla="*/ 20569 w 875235"/>
                  <a:gd name="connsiteY0" fmla="*/ 0 h 1499616"/>
                  <a:gd name="connsiteX1" fmla="*/ 874426 w 875235"/>
                  <a:gd name="connsiteY1" fmla="*/ 1012 h 1499616"/>
                  <a:gd name="connsiteX2" fmla="*/ 737403 w 875235"/>
                  <a:gd name="connsiteY2" fmla="*/ 1192367 h 1499616"/>
                  <a:gd name="connsiteX3" fmla="*/ 20569 w 875235"/>
                  <a:gd name="connsiteY3" fmla="*/ 1499616 h 1499616"/>
                  <a:gd name="connsiteX4" fmla="*/ 20569 w 875235"/>
                  <a:gd name="connsiteY4" fmla="*/ 0 h 1499616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338221"/>
                  <a:gd name="connsiteX1" fmla="*/ 901699 w 902508"/>
                  <a:gd name="connsiteY1" fmla="*/ 78974 h 1338221"/>
                  <a:gd name="connsiteX2" fmla="*/ 764676 w 902508"/>
                  <a:gd name="connsiteY2" fmla="*/ 1270329 h 1338221"/>
                  <a:gd name="connsiteX3" fmla="*/ 38391 w 902508"/>
                  <a:gd name="connsiteY3" fmla="*/ 1318393 h 1338221"/>
                  <a:gd name="connsiteX4" fmla="*/ 0 w 902508"/>
                  <a:gd name="connsiteY4" fmla="*/ 0 h 1338221"/>
                  <a:gd name="connsiteX0" fmla="*/ 0 w 902508"/>
                  <a:gd name="connsiteY0" fmla="*/ 0 h 1419679"/>
                  <a:gd name="connsiteX1" fmla="*/ 901699 w 902508"/>
                  <a:gd name="connsiteY1" fmla="*/ 78974 h 1419679"/>
                  <a:gd name="connsiteX2" fmla="*/ 764676 w 902508"/>
                  <a:gd name="connsiteY2" fmla="*/ 1270329 h 1419679"/>
                  <a:gd name="connsiteX3" fmla="*/ 136321 w 902508"/>
                  <a:gd name="connsiteY3" fmla="*/ 1419679 h 1419679"/>
                  <a:gd name="connsiteX4" fmla="*/ 0 w 902508"/>
                  <a:gd name="connsiteY4" fmla="*/ 0 h 1419679"/>
                  <a:gd name="connsiteX0" fmla="*/ 0 w 866365"/>
                  <a:gd name="connsiteY0" fmla="*/ 0 h 1546267"/>
                  <a:gd name="connsiteX1" fmla="*/ 865556 w 866365"/>
                  <a:gd name="connsiteY1" fmla="*/ 205562 h 1546267"/>
                  <a:gd name="connsiteX2" fmla="*/ 728533 w 866365"/>
                  <a:gd name="connsiteY2" fmla="*/ 1396917 h 1546267"/>
                  <a:gd name="connsiteX3" fmla="*/ 100178 w 866365"/>
                  <a:gd name="connsiteY3" fmla="*/ 1546267 h 1546267"/>
                  <a:gd name="connsiteX4" fmla="*/ 0 w 866365"/>
                  <a:gd name="connsiteY4" fmla="*/ 0 h 1546267"/>
                  <a:gd name="connsiteX0" fmla="*/ 0 w 824778"/>
                  <a:gd name="connsiteY0" fmla="*/ 0 h 1546267"/>
                  <a:gd name="connsiteX1" fmla="*/ 823198 w 824778"/>
                  <a:gd name="connsiteY1" fmla="*/ 125936 h 1546267"/>
                  <a:gd name="connsiteX2" fmla="*/ 728533 w 824778"/>
                  <a:gd name="connsiteY2" fmla="*/ 1396917 h 1546267"/>
                  <a:gd name="connsiteX3" fmla="*/ 100178 w 824778"/>
                  <a:gd name="connsiteY3" fmla="*/ 1546267 h 1546267"/>
                  <a:gd name="connsiteX4" fmla="*/ 0 w 824778"/>
                  <a:gd name="connsiteY4" fmla="*/ 0 h 1546267"/>
                  <a:gd name="connsiteX0" fmla="*/ 0 w 824778"/>
                  <a:gd name="connsiteY0" fmla="*/ 0 h 1565831"/>
                  <a:gd name="connsiteX1" fmla="*/ 823198 w 824778"/>
                  <a:gd name="connsiteY1" fmla="*/ 125936 h 1565831"/>
                  <a:gd name="connsiteX2" fmla="*/ 728533 w 824778"/>
                  <a:gd name="connsiteY2" fmla="*/ 1396917 h 1565831"/>
                  <a:gd name="connsiteX3" fmla="*/ 100178 w 824778"/>
                  <a:gd name="connsiteY3" fmla="*/ 1546267 h 1565831"/>
                  <a:gd name="connsiteX4" fmla="*/ 0 w 824778"/>
                  <a:gd name="connsiteY4" fmla="*/ 0 h 1565831"/>
                  <a:gd name="connsiteX0" fmla="*/ 0 w 824778"/>
                  <a:gd name="connsiteY0" fmla="*/ 0 h 1596225"/>
                  <a:gd name="connsiteX1" fmla="*/ 823198 w 824778"/>
                  <a:gd name="connsiteY1" fmla="*/ 125936 h 1596225"/>
                  <a:gd name="connsiteX2" fmla="*/ 728533 w 824778"/>
                  <a:gd name="connsiteY2" fmla="*/ 1396917 h 1596225"/>
                  <a:gd name="connsiteX3" fmla="*/ 100178 w 824778"/>
                  <a:gd name="connsiteY3" fmla="*/ 1546267 h 1596225"/>
                  <a:gd name="connsiteX4" fmla="*/ 0 w 824778"/>
                  <a:gd name="connsiteY4" fmla="*/ 0 h 1596225"/>
                  <a:gd name="connsiteX0" fmla="*/ 0 w 846606"/>
                  <a:gd name="connsiteY0" fmla="*/ 0 h 1633846"/>
                  <a:gd name="connsiteX1" fmla="*/ 823198 w 846606"/>
                  <a:gd name="connsiteY1" fmla="*/ 125936 h 1633846"/>
                  <a:gd name="connsiteX2" fmla="*/ 808015 w 846606"/>
                  <a:gd name="connsiteY2" fmla="*/ 1479371 h 1633846"/>
                  <a:gd name="connsiteX3" fmla="*/ 100178 w 846606"/>
                  <a:gd name="connsiteY3" fmla="*/ 1546267 h 1633846"/>
                  <a:gd name="connsiteX4" fmla="*/ 0 w 846606"/>
                  <a:gd name="connsiteY4" fmla="*/ 0 h 1633846"/>
                  <a:gd name="connsiteX0" fmla="*/ 0 w 846606"/>
                  <a:gd name="connsiteY0" fmla="*/ 0 h 1621471"/>
                  <a:gd name="connsiteX1" fmla="*/ 823198 w 846606"/>
                  <a:gd name="connsiteY1" fmla="*/ 125936 h 1621471"/>
                  <a:gd name="connsiteX2" fmla="*/ 808015 w 846606"/>
                  <a:gd name="connsiteY2" fmla="*/ 1479371 h 1621471"/>
                  <a:gd name="connsiteX3" fmla="*/ 191657 w 846606"/>
                  <a:gd name="connsiteY3" fmla="*/ 1516595 h 1621471"/>
                  <a:gd name="connsiteX4" fmla="*/ 0 w 846606"/>
                  <a:gd name="connsiteY4" fmla="*/ 0 h 1621471"/>
                  <a:gd name="connsiteX0" fmla="*/ 0 w 846606"/>
                  <a:gd name="connsiteY0" fmla="*/ 0 h 1633472"/>
                  <a:gd name="connsiteX1" fmla="*/ 823198 w 846606"/>
                  <a:gd name="connsiteY1" fmla="*/ 125936 h 1633472"/>
                  <a:gd name="connsiteX2" fmla="*/ 808015 w 846606"/>
                  <a:gd name="connsiteY2" fmla="*/ 1479371 h 1633472"/>
                  <a:gd name="connsiteX3" fmla="*/ 191657 w 846606"/>
                  <a:gd name="connsiteY3" fmla="*/ 1516595 h 1633472"/>
                  <a:gd name="connsiteX4" fmla="*/ 0 w 846606"/>
                  <a:gd name="connsiteY4" fmla="*/ 0 h 1633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6606" h="1633472">
                    <a:moveTo>
                      <a:pt x="0" y="0"/>
                    </a:moveTo>
                    <a:lnTo>
                      <a:pt x="823198" y="125936"/>
                    </a:lnTo>
                    <a:cubicBezTo>
                      <a:pt x="832712" y="571156"/>
                      <a:pt x="878521" y="1258679"/>
                      <a:pt x="808015" y="1479371"/>
                    </a:cubicBezTo>
                    <a:cubicBezTo>
                      <a:pt x="551744" y="1730491"/>
                      <a:pt x="349006" y="1623484"/>
                      <a:pt x="191657" y="1516595"/>
                    </a:cubicBezTo>
                    <a:cubicBezTo>
                      <a:pt x="81929" y="1028915"/>
                      <a:pt x="184739" y="450462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8" name="Rettangolo 73">
                <a:extLst>
                  <a:ext uri="{FF2B5EF4-FFF2-40B4-BE49-F238E27FC236}">
                    <a16:creationId xmlns:a16="http://schemas.microsoft.com/office/drawing/2014/main" id="{3B7514EF-F18B-6812-3059-98471C28ECC4}"/>
                  </a:ext>
                </a:extLst>
              </p:cNvPr>
              <p:cNvSpPr/>
              <p:nvPr/>
            </p:nvSpPr>
            <p:spPr>
              <a:xfrm rot="230045">
                <a:off x="9076149" y="5519705"/>
                <a:ext cx="309837" cy="620832"/>
              </a:xfrm>
              <a:custGeom>
                <a:avLst/>
                <a:gdLst>
                  <a:gd name="connsiteX0" fmla="*/ 0 w 332697"/>
                  <a:gd name="connsiteY0" fmla="*/ 0 h 590959"/>
                  <a:gd name="connsiteX1" fmla="*/ 33269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2217 w 332697"/>
                  <a:gd name="connsiteY1" fmla="*/ 3048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602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23706 h 614665"/>
                  <a:gd name="connsiteX1" fmla="*/ 306027 w 332697"/>
                  <a:gd name="connsiteY1" fmla="*/ 23706 h 614665"/>
                  <a:gd name="connsiteX2" fmla="*/ 332697 w 332697"/>
                  <a:gd name="connsiteY2" fmla="*/ 614665 h 614665"/>
                  <a:gd name="connsiteX3" fmla="*/ 0 w 332697"/>
                  <a:gd name="connsiteY3" fmla="*/ 614665 h 614665"/>
                  <a:gd name="connsiteX4" fmla="*/ 0 w 332697"/>
                  <a:gd name="connsiteY4" fmla="*/ 23706 h 614665"/>
                  <a:gd name="connsiteX0" fmla="*/ 0 w 332697"/>
                  <a:gd name="connsiteY0" fmla="*/ 34524 h 625483"/>
                  <a:gd name="connsiteX1" fmla="*/ 306027 w 332697"/>
                  <a:gd name="connsiteY1" fmla="*/ 34524 h 625483"/>
                  <a:gd name="connsiteX2" fmla="*/ 332697 w 332697"/>
                  <a:gd name="connsiteY2" fmla="*/ 625483 h 625483"/>
                  <a:gd name="connsiteX3" fmla="*/ 0 w 332697"/>
                  <a:gd name="connsiteY3" fmla="*/ 625483 h 625483"/>
                  <a:gd name="connsiteX4" fmla="*/ 0 w 332697"/>
                  <a:gd name="connsiteY4" fmla="*/ 34524 h 625483"/>
                  <a:gd name="connsiteX0" fmla="*/ 0 w 306027"/>
                  <a:gd name="connsiteY0" fmla="*/ 34524 h 625483"/>
                  <a:gd name="connsiteX1" fmla="*/ 306027 w 306027"/>
                  <a:gd name="connsiteY1" fmla="*/ 34524 h 625483"/>
                  <a:gd name="connsiteX2" fmla="*/ 302217 w 306027"/>
                  <a:gd name="connsiteY2" fmla="*/ 614053 h 625483"/>
                  <a:gd name="connsiteX3" fmla="*/ 0 w 306027"/>
                  <a:gd name="connsiteY3" fmla="*/ 625483 h 625483"/>
                  <a:gd name="connsiteX4" fmla="*/ 0 w 306027"/>
                  <a:gd name="connsiteY4" fmla="*/ 34524 h 625483"/>
                  <a:gd name="connsiteX0" fmla="*/ 0 w 302217"/>
                  <a:gd name="connsiteY0" fmla="*/ 5802 h 596761"/>
                  <a:gd name="connsiteX1" fmla="*/ 264117 w 302217"/>
                  <a:gd name="connsiteY1" fmla="*/ 181062 h 596761"/>
                  <a:gd name="connsiteX2" fmla="*/ 302217 w 302217"/>
                  <a:gd name="connsiteY2" fmla="*/ 585331 h 596761"/>
                  <a:gd name="connsiteX3" fmla="*/ 0 w 302217"/>
                  <a:gd name="connsiteY3" fmla="*/ 596761 h 596761"/>
                  <a:gd name="connsiteX4" fmla="*/ 0 w 302217"/>
                  <a:gd name="connsiteY4" fmla="*/ 5802 h 596761"/>
                  <a:gd name="connsiteX0" fmla="*/ 0 w 309837"/>
                  <a:gd name="connsiteY0" fmla="*/ 32444 h 623403"/>
                  <a:gd name="connsiteX1" fmla="*/ 309837 w 309837"/>
                  <a:gd name="connsiteY1" fmla="*/ 36254 h 623403"/>
                  <a:gd name="connsiteX2" fmla="*/ 302217 w 309837"/>
                  <a:gd name="connsiteY2" fmla="*/ 611973 h 623403"/>
                  <a:gd name="connsiteX3" fmla="*/ 0 w 309837"/>
                  <a:gd name="connsiteY3" fmla="*/ 623403 h 623403"/>
                  <a:gd name="connsiteX4" fmla="*/ 0 w 309837"/>
                  <a:gd name="connsiteY4" fmla="*/ 32444 h 623403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302217 w 309837"/>
                  <a:gd name="connsiteY2" fmla="*/ 607119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285738 w 309837"/>
                  <a:gd name="connsiteY2" fmla="*/ 589131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6766"/>
                  <a:gd name="connsiteX1" fmla="*/ 309837 w 309837"/>
                  <a:gd name="connsiteY1" fmla="*/ 31400 h 616766"/>
                  <a:gd name="connsiteX2" fmla="*/ 285738 w 309837"/>
                  <a:gd name="connsiteY2" fmla="*/ 589131 h 616766"/>
                  <a:gd name="connsiteX3" fmla="*/ 26610 w 309837"/>
                  <a:gd name="connsiteY3" fmla="*/ 616766 h 616766"/>
                  <a:gd name="connsiteX4" fmla="*/ 0 w 309837"/>
                  <a:gd name="connsiteY4" fmla="*/ 39020 h 616766"/>
                  <a:gd name="connsiteX0" fmla="*/ 0 w 309837"/>
                  <a:gd name="connsiteY0" fmla="*/ 39020 h 628935"/>
                  <a:gd name="connsiteX1" fmla="*/ 309837 w 309837"/>
                  <a:gd name="connsiteY1" fmla="*/ 31400 h 628935"/>
                  <a:gd name="connsiteX2" fmla="*/ 285738 w 309837"/>
                  <a:gd name="connsiteY2" fmla="*/ 589131 h 628935"/>
                  <a:gd name="connsiteX3" fmla="*/ 15967 w 309837"/>
                  <a:gd name="connsiteY3" fmla="*/ 628935 h 628935"/>
                  <a:gd name="connsiteX4" fmla="*/ 0 w 309837"/>
                  <a:gd name="connsiteY4" fmla="*/ 39020 h 628935"/>
                  <a:gd name="connsiteX0" fmla="*/ 0 w 309837"/>
                  <a:gd name="connsiteY0" fmla="*/ 39020 h 613984"/>
                  <a:gd name="connsiteX1" fmla="*/ 309837 w 309837"/>
                  <a:gd name="connsiteY1" fmla="*/ 31400 h 613984"/>
                  <a:gd name="connsiteX2" fmla="*/ 285738 w 309837"/>
                  <a:gd name="connsiteY2" fmla="*/ 589131 h 613984"/>
                  <a:gd name="connsiteX3" fmla="*/ 11146 w 309837"/>
                  <a:gd name="connsiteY3" fmla="*/ 613984 h 613984"/>
                  <a:gd name="connsiteX4" fmla="*/ 0 w 309837"/>
                  <a:gd name="connsiteY4" fmla="*/ 39020 h 613984"/>
                  <a:gd name="connsiteX0" fmla="*/ 0 w 309837"/>
                  <a:gd name="connsiteY0" fmla="*/ 39020 h 621034"/>
                  <a:gd name="connsiteX1" fmla="*/ 309837 w 309837"/>
                  <a:gd name="connsiteY1" fmla="*/ 31400 h 621034"/>
                  <a:gd name="connsiteX2" fmla="*/ 285738 w 309837"/>
                  <a:gd name="connsiteY2" fmla="*/ 589131 h 621034"/>
                  <a:gd name="connsiteX3" fmla="*/ 11146 w 309837"/>
                  <a:gd name="connsiteY3" fmla="*/ 613984 h 621034"/>
                  <a:gd name="connsiteX4" fmla="*/ 0 w 309837"/>
                  <a:gd name="connsiteY4" fmla="*/ 39020 h 621034"/>
                  <a:gd name="connsiteX0" fmla="*/ 0 w 309837"/>
                  <a:gd name="connsiteY0" fmla="*/ 39020 h 622514"/>
                  <a:gd name="connsiteX1" fmla="*/ 309837 w 309837"/>
                  <a:gd name="connsiteY1" fmla="*/ 31400 h 622514"/>
                  <a:gd name="connsiteX2" fmla="*/ 285738 w 309837"/>
                  <a:gd name="connsiteY2" fmla="*/ 589131 h 622514"/>
                  <a:gd name="connsiteX3" fmla="*/ 11146 w 309837"/>
                  <a:gd name="connsiteY3" fmla="*/ 613984 h 622514"/>
                  <a:gd name="connsiteX4" fmla="*/ 0 w 309837"/>
                  <a:gd name="connsiteY4" fmla="*/ 39020 h 622514"/>
                  <a:gd name="connsiteX0" fmla="*/ 0 w 309837"/>
                  <a:gd name="connsiteY0" fmla="*/ 39020 h 621198"/>
                  <a:gd name="connsiteX1" fmla="*/ 309837 w 309837"/>
                  <a:gd name="connsiteY1" fmla="*/ 31400 h 621198"/>
                  <a:gd name="connsiteX2" fmla="*/ 304236 w 309837"/>
                  <a:gd name="connsiteY2" fmla="*/ 580254 h 621198"/>
                  <a:gd name="connsiteX3" fmla="*/ 11146 w 309837"/>
                  <a:gd name="connsiteY3" fmla="*/ 613984 h 621198"/>
                  <a:gd name="connsiteX4" fmla="*/ 0 w 309837"/>
                  <a:gd name="connsiteY4" fmla="*/ 39020 h 621198"/>
                  <a:gd name="connsiteX0" fmla="*/ 0 w 309837"/>
                  <a:gd name="connsiteY0" fmla="*/ 39020 h 620832"/>
                  <a:gd name="connsiteX1" fmla="*/ 309837 w 309837"/>
                  <a:gd name="connsiteY1" fmla="*/ 31400 h 620832"/>
                  <a:gd name="connsiteX2" fmla="*/ 292577 w 309837"/>
                  <a:gd name="connsiteY2" fmla="*/ 577217 h 620832"/>
                  <a:gd name="connsiteX3" fmla="*/ 11146 w 309837"/>
                  <a:gd name="connsiteY3" fmla="*/ 613984 h 620832"/>
                  <a:gd name="connsiteX4" fmla="*/ 0 w 309837"/>
                  <a:gd name="connsiteY4" fmla="*/ 39020 h 620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9837" h="620832">
                    <a:moveTo>
                      <a:pt x="0" y="39020"/>
                    </a:moveTo>
                    <a:cubicBezTo>
                      <a:pt x="109629" y="920"/>
                      <a:pt x="162108" y="-21940"/>
                      <a:pt x="309837" y="31400"/>
                    </a:cubicBezTo>
                    <a:lnTo>
                      <a:pt x="292577" y="577217"/>
                    </a:lnTo>
                    <a:cubicBezTo>
                      <a:pt x="205612" y="596651"/>
                      <a:pt x="93311" y="636876"/>
                      <a:pt x="11146" y="613984"/>
                    </a:cubicBezTo>
                    <a:lnTo>
                      <a:pt x="0" y="3902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22" name="Ovale 21">
              <a:extLst>
                <a:ext uri="{FF2B5EF4-FFF2-40B4-BE49-F238E27FC236}">
                  <a16:creationId xmlns:a16="http://schemas.microsoft.com/office/drawing/2014/main" id="{00B9860F-B9D8-C09E-3BD9-51FCEEF14A6D}"/>
                </a:ext>
              </a:extLst>
            </p:cNvPr>
            <p:cNvSpPr/>
            <p:nvPr/>
          </p:nvSpPr>
          <p:spPr>
            <a:xfrm rot="556420">
              <a:off x="7186720" y="5748667"/>
              <a:ext cx="772156" cy="24422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Rettangolo 70">
              <a:extLst>
                <a:ext uri="{FF2B5EF4-FFF2-40B4-BE49-F238E27FC236}">
                  <a16:creationId xmlns:a16="http://schemas.microsoft.com/office/drawing/2014/main" id="{71F3A921-12AF-6BAC-9718-5199A0FC4B06}"/>
                </a:ext>
              </a:extLst>
            </p:cNvPr>
            <p:cNvSpPr/>
            <p:nvPr/>
          </p:nvSpPr>
          <p:spPr>
            <a:xfrm rot="767930">
              <a:off x="7238988" y="4646225"/>
              <a:ext cx="930846" cy="1276261"/>
            </a:xfrm>
            <a:custGeom>
              <a:avLst/>
              <a:gdLst>
                <a:gd name="connsiteX0" fmla="*/ 0 w 755671"/>
                <a:gd name="connsiteY0" fmla="*/ 0 h 1499616"/>
                <a:gd name="connsiteX1" fmla="*/ 755671 w 755671"/>
                <a:gd name="connsiteY1" fmla="*/ 0 h 1499616"/>
                <a:gd name="connsiteX2" fmla="*/ 755671 w 755671"/>
                <a:gd name="connsiteY2" fmla="*/ 1499616 h 1499616"/>
                <a:gd name="connsiteX3" fmla="*/ 0 w 755671"/>
                <a:gd name="connsiteY3" fmla="*/ 1499616 h 1499616"/>
                <a:gd name="connsiteX4" fmla="*/ 0 w 755671"/>
                <a:gd name="connsiteY4" fmla="*/ 0 h 1499616"/>
                <a:gd name="connsiteX0" fmla="*/ 0 w 755671"/>
                <a:gd name="connsiteY0" fmla="*/ 0 h 1499616"/>
                <a:gd name="connsiteX1" fmla="*/ 755671 w 755671"/>
                <a:gd name="connsiteY1" fmla="*/ 0 h 1499616"/>
                <a:gd name="connsiteX2" fmla="*/ 755671 w 755671"/>
                <a:gd name="connsiteY2" fmla="*/ 1499616 h 1499616"/>
                <a:gd name="connsiteX3" fmla="*/ 0 w 755671"/>
                <a:gd name="connsiteY3" fmla="*/ 1499616 h 1499616"/>
                <a:gd name="connsiteX4" fmla="*/ 0 w 755671"/>
                <a:gd name="connsiteY4" fmla="*/ 0 h 1499616"/>
                <a:gd name="connsiteX0" fmla="*/ 20569 w 776240"/>
                <a:gd name="connsiteY0" fmla="*/ 0 h 1499616"/>
                <a:gd name="connsiteX1" fmla="*/ 776240 w 776240"/>
                <a:gd name="connsiteY1" fmla="*/ 0 h 1499616"/>
                <a:gd name="connsiteX2" fmla="*/ 776240 w 776240"/>
                <a:gd name="connsiteY2" fmla="*/ 1499616 h 1499616"/>
                <a:gd name="connsiteX3" fmla="*/ 20569 w 776240"/>
                <a:gd name="connsiteY3" fmla="*/ 1499616 h 1499616"/>
                <a:gd name="connsiteX4" fmla="*/ 20569 w 776240"/>
                <a:gd name="connsiteY4" fmla="*/ 0 h 1499616"/>
                <a:gd name="connsiteX0" fmla="*/ 20569 w 835845"/>
                <a:gd name="connsiteY0" fmla="*/ 0 h 1499616"/>
                <a:gd name="connsiteX1" fmla="*/ 776240 w 835845"/>
                <a:gd name="connsiteY1" fmla="*/ 0 h 1499616"/>
                <a:gd name="connsiteX2" fmla="*/ 776240 w 835845"/>
                <a:gd name="connsiteY2" fmla="*/ 1499616 h 1499616"/>
                <a:gd name="connsiteX3" fmla="*/ 20569 w 835845"/>
                <a:gd name="connsiteY3" fmla="*/ 1499616 h 1499616"/>
                <a:gd name="connsiteX4" fmla="*/ 20569 w 835845"/>
                <a:gd name="connsiteY4" fmla="*/ 0 h 1499616"/>
                <a:gd name="connsiteX0" fmla="*/ 20569 w 818819"/>
                <a:gd name="connsiteY0" fmla="*/ 0 h 1499616"/>
                <a:gd name="connsiteX1" fmla="*/ 776240 w 818819"/>
                <a:gd name="connsiteY1" fmla="*/ 0 h 1499616"/>
                <a:gd name="connsiteX2" fmla="*/ 684800 w 818819"/>
                <a:gd name="connsiteY2" fmla="*/ 1493520 h 1499616"/>
                <a:gd name="connsiteX3" fmla="*/ 20569 w 818819"/>
                <a:gd name="connsiteY3" fmla="*/ 1499616 h 1499616"/>
                <a:gd name="connsiteX4" fmla="*/ 20569 w 818819"/>
                <a:gd name="connsiteY4" fmla="*/ 0 h 1499616"/>
                <a:gd name="connsiteX0" fmla="*/ 20569 w 818819"/>
                <a:gd name="connsiteY0" fmla="*/ 0 h 1547056"/>
                <a:gd name="connsiteX1" fmla="*/ 776240 w 818819"/>
                <a:gd name="connsiteY1" fmla="*/ 0 h 1547056"/>
                <a:gd name="connsiteX2" fmla="*/ 684800 w 818819"/>
                <a:gd name="connsiteY2" fmla="*/ 1493520 h 1547056"/>
                <a:gd name="connsiteX3" fmla="*/ 20569 w 818819"/>
                <a:gd name="connsiteY3" fmla="*/ 1499616 h 1547056"/>
                <a:gd name="connsiteX4" fmla="*/ 20569 w 818819"/>
                <a:gd name="connsiteY4" fmla="*/ 0 h 1547056"/>
                <a:gd name="connsiteX0" fmla="*/ 20569 w 826508"/>
                <a:gd name="connsiteY0" fmla="*/ 0 h 1499616"/>
                <a:gd name="connsiteX1" fmla="*/ 776240 w 826508"/>
                <a:gd name="connsiteY1" fmla="*/ 0 h 1499616"/>
                <a:gd name="connsiteX2" fmla="*/ 733667 w 826508"/>
                <a:gd name="connsiteY2" fmla="*/ 1170381 h 1499616"/>
                <a:gd name="connsiteX3" fmla="*/ 20569 w 826508"/>
                <a:gd name="connsiteY3" fmla="*/ 1499616 h 1499616"/>
                <a:gd name="connsiteX4" fmla="*/ 20569 w 826508"/>
                <a:gd name="connsiteY4" fmla="*/ 0 h 1499616"/>
                <a:gd name="connsiteX0" fmla="*/ 20569 w 827210"/>
                <a:gd name="connsiteY0" fmla="*/ 0 h 1499616"/>
                <a:gd name="connsiteX1" fmla="*/ 776240 w 827210"/>
                <a:gd name="connsiteY1" fmla="*/ 0 h 1499616"/>
                <a:gd name="connsiteX2" fmla="*/ 737403 w 827210"/>
                <a:gd name="connsiteY2" fmla="*/ 1192367 h 1499616"/>
                <a:gd name="connsiteX3" fmla="*/ 20569 w 827210"/>
                <a:gd name="connsiteY3" fmla="*/ 1499616 h 1499616"/>
                <a:gd name="connsiteX4" fmla="*/ 20569 w 827210"/>
                <a:gd name="connsiteY4" fmla="*/ 0 h 1499616"/>
                <a:gd name="connsiteX0" fmla="*/ 20569 w 841645"/>
                <a:gd name="connsiteY0" fmla="*/ 0 h 1499616"/>
                <a:gd name="connsiteX1" fmla="*/ 776240 w 841645"/>
                <a:gd name="connsiteY1" fmla="*/ 0 h 1499616"/>
                <a:gd name="connsiteX2" fmla="*/ 737403 w 841645"/>
                <a:gd name="connsiteY2" fmla="*/ 1192367 h 1499616"/>
                <a:gd name="connsiteX3" fmla="*/ 20569 w 841645"/>
                <a:gd name="connsiteY3" fmla="*/ 1499616 h 1499616"/>
                <a:gd name="connsiteX4" fmla="*/ 20569 w 841645"/>
                <a:gd name="connsiteY4" fmla="*/ 0 h 1499616"/>
                <a:gd name="connsiteX0" fmla="*/ 20569 w 919569"/>
                <a:gd name="connsiteY0" fmla="*/ 0 h 1499616"/>
                <a:gd name="connsiteX1" fmla="*/ 874426 w 919569"/>
                <a:gd name="connsiteY1" fmla="*/ 1012 h 1499616"/>
                <a:gd name="connsiteX2" fmla="*/ 737403 w 919569"/>
                <a:gd name="connsiteY2" fmla="*/ 1192367 h 1499616"/>
                <a:gd name="connsiteX3" fmla="*/ 20569 w 919569"/>
                <a:gd name="connsiteY3" fmla="*/ 1499616 h 1499616"/>
                <a:gd name="connsiteX4" fmla="*/ 20569 w 919569"/>
                <a:gd name="connsiteY4" fmla="*/ 0 h 1499616"/>
                <a:gd name="connsiteX0" fmla="*/ 20569 w 875235"/>
                <a:gd name="connsiteY0" fmla="*/ 0 h 1499616"/>
                <a:gd name="connsiteX1" fmla="*/ 874426 w 875235"/>
                <a:gd name="connsiteY1" fmla="*/ 1012 h 1499616"/>
                <a:gd name="connsiteX2" fmla="*/ 737403 w 875235"/>
                <a:gd name="connsiteY2" fmla="*/ 1192367 h 1499616"/>
                <a:gd name="connsiteX3" fmla="*/ 20569 w 875235"/>
                <a:gd name="connsiteY3" fmla="*/ 1499616 h 1499616"/>
                <a:gd name="connsiteX4" fmla="*/ 20569 w 875235"/>
                <a:gd name="connsiteY4" fmla="*/ 0 h 1499616"/>
                <a:gd name="connsiteX0" fmla="*/ 0 w 902508"/>
                <a:gd name="connsiteY0" fmla="*/ 0 h 1577578"/>
                <a:gd name="connsiteX1" fmla="*/ 901699 w 902508"/>
                <a:gd name="connsiteY1" fmla="*/ 78974 h 1577578"/>
                <a:gd name="connsiteX2" fmla="*/ 764676 w 902508"/>
                <a:gd name="connsiteY2" fmla="*/ 1270329 h 1577578"/>
                <a:gd name="connsiteX3" fmla="*/ 47842 w 902508"/>
                <a:gd name="connsiteY3" fmla="*/ 1577578 h 1577578"/>
                <a:gd name="connsiteX4" fmla="*/ 0 w 902508"/>
                <a:gd name="connsiteY4" fmla="*/ 0 h 1577578"/>
                <a:gd name="connsiteX0" fmla="*/ 0 w 902508"/>
                <a:gd name="connsiteY0" fmla="*/ 0 h 1577578"/>
                <a:gd name="connsiteX1" fmla="*/ 901699 w 902508"/>
                <a:gd name="connsiteY1" fmla="*/ 78974 h 1577578"/>
                <a:gd name="connsiteX2" fmla="*/ 764676 w 902508"/>
                <a:gd name="connsiteY2" fmla="*/ 1270329 h 1577578"/>
                <a:gd name="connsiteX3" fmla="*/ 47842 w 902508"/>
                <a:gd name="connsiteY3" fmla="*/ 1577578 h 1577578"/>
                <a:gd name="connsiteX4" fmla="*/ 0 w 902508"/>
                <a:gd name="connsiteY4" fmla="*/ 0 h 1577578"/>
                <a:gd name="connsiteX0" fmla="*/ 0 w 902508"/>
                <a:gd name="connsiteY0" fmla="*/ 0 h 1338221"/>
                <a:gd name="connsiteX1" fmla="*/ 901699 w 902508"/>
                <a:gd name="connsiteY1" fmla="*/ 78974 h 1338221"/>
                <a:gd name="connsiteX2" fmla="*/ 764676 w 902508"/>
                <a:gd name="connsiteY2" fmla="*/ 1270329 h 1338221"/>
                <a:gd name="connsiteX3" fmla="*/ 38391 w 902508"/>
                <a:gd name="connsiteY3" fmla="*/ 1318393 h 1338221"/>
                <a:gd name="connsiteX4" fmla="*/ 0 w 902508"/>
                <a:gd name="connsiteY4" fmla="*/ 0 h 1338221"/>
                <a:gd name="connsiteX0" fmla="*/ 0 w 902508"/>
                <a:gd name="connsiteY0" fmla="*/ 0 h 1419679"/>
                <a:gd name="connsiteX1" fmla="*/ 901699 w 902508"/>
                <a:gd name="connsiteY1" fmla="*/ 78974 h 1419679"/>
                <a:gd name="connsiteX2" fmla="*/ 764676 w 902508"/>
                <a:gd name="connsiteY2" fmla="*/ 1270329 h 1419679"/>
                <a:gd name="connsiteX3" fmla="*/ 136321 w 902508"/>
                <a:gd name="connsiteY3" fmla="*/ 1419679 h 1419679"/>
                <a:gd name="connsiteX4" fmla="*/ 0 w 902508"/>
                <a:gd name="connsiteY4" fmla="*/ 0 h 1419679"/>
                <a:gd name="connsiteX0" fmla="*/ 0 w 866365"/>
                <a:gd name="connsiteY0" fmla="*/ 0 h 1546267"/>
                <a:gd name="connsiteX1" fmla="*/ 865556 w 866365"/>
                <a:gd name="connsiteY1" fmla="*/ 205562 h 1546267"/>
                <a:gd name="connsiteX2" fmla="*/ 728533 w 866365"/>
                <a:gd name="connsiteY2" fmla="*/ 1396917 h 1546267"/>
                <a:gd name="connsiteX3" fmla="*/ 100178 w 866365"/>
                <a:gd name="connsiteY3" fmla="*/ 1546267 h 1546267"/>
                <a:gd name="connsiteX4" fmla="*/ 0 w 866365"/>
                <a:gd name="connsiteY4" fmla="*/ 0 h 1546267"/>
                <a:gd name="connsiteX0" fmla="*/ 0 w 824778"/>
                <a:gd name="connsiteY0" fmla="*/ 0 h 1546267"/>
                <a:gd name="connsiteX1" fmla="*/ 823198 w 824778"/>
                <a:gd name="connsiteY1" fmla="*/ 125936 h 1546267"/>
                <a:gd name="connsiteX2" fmla="*/ 728533 w 824778"/>
                <a:gd name="connsiteY2" fmla="*/ 1396917 h 1546267"/>
                <a:gd name="connsiteX3" fmla="*/ 100178 w 824778"/>
                <a:gd name="connsiteY3" fmla="*/ 1546267 h 1546267"/>
                <a:gd name="connsiteX4" fmla="*/ 0 w 824778"/>
                <a:gd name="connsiteY4" fmla="*/ 0 h 1546267"/>
                <a:gd name="connsiteX0" fmla="*/ 0 w 824778"/>
                <a:gd name="connsiteY0" fmla="*/ 0 h 1565831"/>
                <a:gd name="connsiteX1" fmla="*/ 823198 w 824778"/>
                <a:gd name="connsiteY1" fmla="*/ 125936 h 1565831"/>
                <a:gd name="connsiteX2" fmla="*/ 728533 w 824778"/>
                <a:gd name="connsiteY2" fmla="*/ 1396917 h 1565831"/>
                <a:gd name="connsiteX3" fmla="*/ 100178 w 824778"/>
                <a:gd name="connsiteY3" fmla="*/ 1546267 h 1565831"/>
                <a:gd name="connsiteX4" fmla="*/ 0 w 824778"/>
                <a:gd name="connsiteY4" fmla="*/ 0 h 1565831"/>
                <a:gd name="connsiteX0" fmla="*/ 0 w 824778"/>
                <a:gd name="connsiteY0" fmla="*/ 0 h 1596225"/>
                <a:gd name="connsiteX1" fmla="*/ 823198 w 824778"/>
                <a:gd name="connsiteY1" fmla="*/ 125936 h 1596225"/>
                <a:gd name="connsiteX2" fmla="*/ 728533 w 824778"/>
                <a:gd name="connsiteY2" fmla="*/ 1396917 h 1596225"/>
                <a:gd name="connsiteX3" fmla="*/ 100178 w 824778"/>
                <a:gd name="connsiteY3" fmla="*/ 1546267 h 1596225"/>
                <a:gd name="connsiteX4" fmla="*/ 0 w 824778"/>
                <a:gd name="connsiteY4" fmla="*/ 0 h 159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778" h="1596225">
                  <a:moveTo>
                    <a:pt x="0" y="0"/>
                  </a:moveTo>
                  <a:lnTo>
                    <a:pt x="823198" y="125936"/>
                  </a:lnTo>
                  <a:cubicBezTo>
                    <a:pt x="832712" y="571156"/>
                    <a:pt x="799039" y="1176225"/>
                    <a:pt x="728533" y="1396917"/>
                  </a:cubicBezTo>
                  <a:cubicBezTo>
                    <a:pt x="472262" y="1648037"/>
                    <a:pt x="287691" y="1616189"/>
                    <a:pt x="100178" y="1546267"/>
                  </a:cubicBezTo>
                  <a:cubicBezTo>
                    <a:pt x="-9550" y="1058587"/>
                    <a:pt x="184739" y="450462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Rettangolo 73">
              <a:extLst>
                <a:ext uri="{FF2B5EF4-FFF2-40B4-BE49-F238E27FC236}">
                  <a16:creationId xmlns:a16="http://schemas.microsoft.com/office/drawing/2014/main" id="{28D6757D-591F-FCC6-548C-C2572E254908}"/>
                </a:ext>
              </a:extLst>
            </p:cNvPr>
            <p:cNvSpPr/>
            <p:nvPr/>
          </p:nvSpPr>
          <p:spPr>
            <a:xfrm rot="777002">
              <a:off x="7486574" y="5308285"/>
              <a:ext cx="322509" cy="611179"/>
            </a:xfrm>
            <a:custGeom>
              <a:avLst/>
              <a:gdLst>
                <a:gd name="connsiteX0" fmla="*/ 0 w 332697"/>
                <a:gd name="connsiteY0" fmla="*/ 0 h 590959"/>
                <a:gd name="connsiteX1" fmla="*/ 332697 w 332697"/>
                <a:gd name="connsiteY1" fmla="*/ 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0 h 590959"/>
                <a:gd name="connsiteX1" fmla="*/ 302217 w 332697"/>
                <a:gd name="connsiteY1" fmla="*/ 3048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0 h 590959"/>
                <a:gd name="connsiteX1" fmla="*/ 306027 w 332697"/>
                <a:gd name="connsiteY1" fmla="*/ 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23706 h 614665"/>
                <a:gd name="connsiteX1" fmla="*/ 306027 w 332697"/>
                <a:gd name="connsiteY1" fmla="*/ 23706 h 614665"/>
                <a:gd name="connsiteX2" fmla="*/ 332697 w 332697"/>
                <a:gd name="connsiteY2" fmla="*/ 614665 h 614665"/>
                <a:gd name="connsiteX3" fmla="*/ 0 w 332697"/>
                <a:gd name="connsiteY3" fmla="*/ 614665 h 614665"/>
                <a:gd name="connsiteX4" fmla="*/ 0 w 332697"/>
                <a:gd name="connsiteY4" fmla="*/ 23706 h 614665"/>
                <a:gd name="connsiteX0" fmla="*/ 0 w 332697"/>
                <a:gd name="connsiteY0" fmla="*/ 34524 h 625483"/>
                <a:gd name="connsiteX1" fmla="*/ 306027 w 332697"/>
                <a:gd name="connsiteY1" fmla="*/ 34524 h 625483"/>
                <a:gd name="connsiteX2" fmla="*/ 332697 w 332697"/>
                <a:gd name="connsiteY2" fmla="*/ 625483 h 625483"/>
                <a:gd name="connsiteX3" fmla="*/ 0 w 332697"/>
                <a:gd name="connsiteY3" fmla="*/ 625483 h 625483"/>
                <a:gd name="connsiteX4" fmla="*/ 0 w 332697"/>
                <a:gd name="connsiteY4" fmla="*/ 34524 h 625483"/>
                <a:gd name="connsiteX0" fmla="*/ 0 w 306027"/>
                <a:gd name="connsiteY0" fmla="*/ 34524 h 625483"/>
                <a:gd name="connsiteX1" fmla="*/ 306027 w 306027"/>
                <a:gd name="connsiteY1" fmla="*/ 34524 h 625483"/>
                <a:gd name="connsiteX2" fmla="*/ 302217 w 306027"/>
                <a:gd name="connsiteY2" fmla="*/ 614053 h 625483"/>
                <a:gd name="connsiteX3" fmla="*/ 0 w 306027"/>
                <a:gd name="connsiteY3" fmla="*/ 625483 h 625483"/>
                <a:gd name="connsiteX4" fmla="*/ 0 w 306027"/>
                <a:gd name="connsiteY4" fmla="*/ 34524 h 625483"/>
                <a:gd name="connsiteX0" fmla="*/ 0 w 302217"/>
                <a:gd name="connsiteY0" fmla="*/ 5802 h 596761"/>
                <a:gd name="connsiteX1" fmla="*/ 264117 w 302217"/>
                <a:gd name="connsiteY1" fmla="*/ 181062 h 596761"/>
                <a:gd name="connsiteX2" fmla="*/ 302217 w 302217"/>
                <a:gd name="connsiteY2" fmla="*/ 585331 h 596761"/>
                <a:gd name="connsiteX3" fmla="*/ 0 w 302217"/>
                <a:gd name="connsiteY3" fmla="*/ 596761 h 596761"/>
                <a:gd name="connsiteX4" fmla="*/ 0 w 302217"/>
                <a:gd name="connsiteY4" fmla="*/ 5802 h 596761"/>
                <a:gd name="connsiteX0" fmla="*/ 0 w 309837"/>
                <a:gd name="connsiteY0" fmla="*/ 32444 h 623403"/>
                <a:gd name="connsiteX1" fmla="*/ 309837 w 309837"/>
                <a:gd name="connsiteY1" fmla="*/ 36254 h 623403"/>
                <a:gd name="connsiteX2" fmla="*/ 302217 w 309837"/>
                <a:gd name="connsiteY2" fmla="*/ 611973 h 623403"/>
                <a:gd name="connsiteX3" fmla="*/ 0 w 309837"/>
                <a:gd name="connsiteY3" fmla="*/ 623403 h 623403"/>
                <a:gd name="connsiteX4" fmla="*/ 0 w 309837"/>
                <a:gd name="connsiteY4" fmla="*/ 32444 h 623403"/>
                <a:gd name="connsiteX0" fmla="*/ 0 w 309837"/>
                <a:gd name="connsiteY0" fmla="*/ 39020 h 618549"/>
                <a:gd name="connsiteX1" fmla="*/ 309837 w 309837"/>
                <a:gd name="connsiteY1" fmla="*/ 31400 h 618549"/>
                <a:gd name="connsiteX2" fmla="*/ 302217 w 309837"/>
                <a:gd name="connsiteY2" fmla="*/ 607119 h 618549"/>
                <a:gd name="connsiteX3" fmla="*/ 0 w 309837"/>
                <a:gd name="connsiteY3" fmla="*/ 618549 h 618549"/>
                <a:gd name="connsiteX4" fmla="*/ 0 w 309837"/>
                <a:gd name="connsiteY4" fmla="*/ 39020 h 618549"/>
                <a:gd name="connsiteX0" fmla="*/ 0 w 309837"/>
                <a:gd name="connsiteY0" fmla="*/ 39020 h 618549"/>
                <a:gd name="connsiteX1" fmla="*/ 309837 w 309837"/>
                <a:gd name="connsiteY1" fmla="*/ 31400 h 618549"/>
                <a:gd name="connsiteX2" fmla="*/ 285738 w 309837"/>
                <a:gd name="connsiteY2" fmla="*/ 589131 h 618549"/>
                <a:gd name="connsiteX3" fmla="*/ 0 w 309837"/>
                <a:gd name="connsiteY3" fmla="*/ 618549 h 618549"/>
                <a:gd name="connsiteX4" fmla="*/ 0 w 309837"/>
                <a:gd name="connsiteY4" fmla="*/ 39020 h 618549"/>
                <a:gd name="connsiteX0" fmla="*/ 0 w 309837"/>
                <a:gd name="connsiteY0" fmla="*/ 39020 h 616766"/>
                <a:gd name="connsiteX1" fmla="*/ 309837 w 309837"/>
                <a:gd name="connsiteY1" fmla="*/ 31400 h 616766"/>
                <a:gd name="connsiteX2" fmla="*/ 285738 w 309837"/>
                <a:gd name="connsiteY2" fmla="*/ 589131 h 616766"/>
                <a:gd name="connsiteX3" fmla="*/ 26610 w 309837"/>
                <a:gd name="connsiteY3" fmla="*/ 616766 h 616766"/>
                <a:gd name="connsiteX4" fmla="*/ 0 w 309837"/>
                <a:gd name="connsiteY4" fmla="*/ 39020 h 616766"/>
                <a:gd name="connsiteX0" fmla="*/ 0 w 309837"/>
                <a:gd name="connsiteY0" fmla="*/ 39020 h 628935"/>
                <a:gd name="connsiteX1" fmla="*/ 309837 w 309837"/>
                <a:gd name="connsiteY1" fmla="*/ 31400 h 628935"/>
                <a:gd name="connsiteX2" fmla="*/ 285738 w 309837"/>
                <a:gd name="connsiteY2" fmla="*/ 589131 h 628935"/>
                <a:gd name="connsiteX3" fmla="*/ 15967 w 309837"/>
                <a:gd name="connsiteY3" fmla="*/ 628935 h 628935"/>
                <a:gd name="connsiteX4" fmla="*/ 0 w 309837"/>
                <a:gd name="connsiteY4" fmla="*/ 39020 h 628935"/>
                <a:gd name="connsiteX0" fmla="*/ 0 w 309837"/>
                <a:gd name="connsiteY0" fmla="*/ 39020 h 613984"/>
                <a:gd name="connsiteX1" fmla="*/ 309837 w 309837"/>
                <a:gd name="connsiteY1" fmla="*/ 31400 h 613984"/>
                <a:gd name="connsiteX2" fmla="*/ 285738 w 309837"/>
                <a:gd name="connsiteY2" fmla="*/ 589131 h 613984"/>
                <a:gd name="connsiteX3" fmla="*/ 11146 w 309837"/>
                <a:gd name="connsiteY3" fmla="*/ 613984 h 613984"/>
                <a:gd name="connsiteX4" fmla="*/ 0 w 309837"/>
                <a:gd name="connsiteY4" fmla="*/ 39020 h 613984"/>
                <a:gd name="connsiteX0" fmla="*/ 0 w 309837"/>
                <a:gd name="connsiteY0" fmla="*/ 39020 h 621034"/>
                <a:gd name="connsiteX1" fmla="*/ 309837 w 309837"/>
                <a:gd name="connsiteY1" fmla="*/ 31400 h 621034"/>
                <a:gd name="connsiteX2" fmla="*/ 285738 w 309837"/>
                <a:gd name="connsiteY2" fmla="*/ 589131 h 621034"/>
                <a:gd name="connsiteX3" fmla="*/ 11146 w 309837"/>
                <a:gd name="connsiteY3" fmla="*/ 613984 h 621034"/>
                <a:gd name="connsiteX4" fmla="*/ 0 w 309837"/>
                <a:gd name="connsiteY4" fmla="*/ 39020 h 621034"/>
                <a:gd name="connsiteX0" fmla="*/ 0 w 309837"/>
                <a:gd name="connsiteY0" fmla="*/ 39020 h 622514"/>
                <a:gd name="connsiteX1" fmla="*/ 309837 w 309837"/>
                <a:gd name="connsiteY1" fmla="*/ 31400 h 622514"/>
                <a:gd name="connsiteX2" fmla="*/ 285738 w 309837"/>
                <a:gd name="connsiteY2" fmla="*/ 589131 h 622514"/>
                <a:gd name="connsiteX3" fmla="*/ 11146 w 309837"/>
                <a:gd name="connsiteY3" fmla="*/ 613984 h 622514"/>
                <a:gd name="connsiteX4" fmla="*/ 0 w 309837"/>
                <a:gd name="connsiteY4" fmla="*/ 39020 h 622514"/>
                <a:gd name="connsiteX0" fmla="*/ 0 w 309837"/>
                <a:gd name="connsiteY0" fmla="*/ 39020 h 621198"/>
                <a:gd name="connsiteX1" fmla="*/ 309837 w 309837"/>
                <a:gd name="connsiteY1" fmla="*/ 31400 h 621198"/>
                <a:gd name="connsiteX2" fmla="*/ 304236 w 309837"/>
                <a:gd name="connsiteY2" fmla="*/ 580254 h 621198"/>
                <a:gd name="connsiteX3" fmla="*/ 11146 w 309837"/>
                <a:gd name="connsiteY3" fmla="*/ 613984 h 621198"/>
                <a:gd name="connsiteX4" fmla="*/ 0 w 309837"/>
                <a:gd name="connsiteY4" fmla="*/ 39020 h 621198"/>
                <a:gd name="connsiteX0" fmla="*/ 0 w 309837"/>
                <a:gd name="connsiteY0" fmla="*/ 39020 h 620832"/>
                <a:gd name="connsiteX1" fmla="*/ 309837 w 309837"/>
                <a:gd name="connsiteY1" fmla="*/ 31400 h 620832"/>
                <a:gd name="connsiteX2" fmla="*/ 292577 w 309837"/>
                <a:gd name="connsiteY2" fmla="*/ 577217 h 620832"/>
                <a:gd name="connsiteX3" fmla="*/ 11146 w 309837"/>
                <a:gd name="connsiteY3" fmla="*/ 613984 h 620832"/>
                <a:gd name="connsiteX4" fmla="*/ 0 w 309837"/>
                <a:gd name="connsiteY4" fmla="*/ 39020 h 620832"/>
                <a:gd name="connsiteX0" fmla="*/ 0 w 309837"/>
                <a:gd name="connsiteY0" fmla="*/ 39020 h 619986"/>
                <a:gd name="connsiteX1" fmla="*/ 309837 w 309837"/>
                <a:gd name="connsiteY1" fmla="*/ 31400 h 619986"/>
                <a:gd name="connsiteX2" fmla="*/ 306291 w 309837"/>
                <a:gd name="connsiteY2" fmla="*/ 568851 h 619986"/>
                <a:gd name="connsiteX3" fmla="*/ 11146 w 309837"/>
                <a:gd name="connsiteY3" fmla="*/ 613984 h 619986"/>
                <a:gd name="connsiteX4" fmla="*/ 0 w 309837"/>
                <a:gd name="connsiteY4" fmla="*/ 39020 h 619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837" h="619986">
                  <a:moveTo>
                    <a:pt x="0" y="39020"/>
                  </a:moveTo>
                  <a:cubicBezTo>
                    <a:pt x="109629" y="920"/>
                    <a:pt x="162108" y="-21940"/>
                    <a:pt x="309837" y="31400"/>
                  </a:cubicBezTo>
                  <a:lnTo>
                    <a:pt x="306291" y="568851"/>
                  </a:lnTo>
                  <a:cubicBezTo>
                    <a:pt x="219326" y="588285"/>
                    <a:pt x="93311" y="636876"/>
                    <a:pt x="11146" y="613984"/>
                  </a:cubicBezTo>
                  <a:lnTo>
                    <a:pt x="0" y="3902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25" name="Gruppo 24">
              <a:extLst>
                <a:ext uri="{FF2B5EF4-FFF2-40B4-BE49-F238E27FC236}">
                  <a16:creationId xmlns:a16="http://schemas.microsoft.com/office/drawing/2014/main" id="{7FAFFB7E-CF53-F04B-1252-9F6A7C0F3DE2}"/>
                </a:ext>
              </a:extLst>
            </p:cNvPr>
            <p:cNvGrpSpPr/>
            <p:nvPr/>
          </p:nvGrpSpPr>
          <p:grpSpPr>
            <a:xfrm>
              <a:off x="7519203" y="3305705"/>
              <a:ext cx="1030544" cy="1508774"/>
              <a:chOff x="7519203" y="3480608"/>
              <a:chExt cx="990053" cy="1530515"/>
            </a:xfrm>
          </p:grpSpPr>
          <p:sp>
            <p:nvSpPr>
              <p:cNvPr id="63" name="Trapezio 67">
                <a:extLst>
                  <a:ext uri="{FF2B5EF4-FFF2-40B4-BE49-F238E27FC236}">
                    <a16:creationId xmlns:a16="http://schemas.microsoft.com/office/drawing/2014/main" id="{83726B8E-BEA8-70FE-636E-1EB235845FBB}"/>
                  </a:ext>
                </a:extLst>
              </p:cNvPr>
              <p:cNvSpPr/>
              <p:nvPr/>
            </p:nvSpPr>
            <p:spPr>
              <a:xfrm rot="929617">
                <a:off x="7519203" y="3480608"/>
                <a:ext cx="990053" cy="1530515"/>
              </a:xfrm>
              <a:custGeom>
                <a:avLst/>
                <a:gdLst>
                  <a:gd name="connsiteX0" fmla="*/ 0 w 1017409"/>
                  <a:gd name="connsiteY0" fmla="*/ 1393390 h 1393390"/>
                  <a:gd name="connsiteX1" fmla="*/ 149671 w 1017409"/>
                  <a:gd name="connsiteY1" fmla="*/ 0 h 1393390"/>
                  <a:gd name="connsiteX2" fmla="*/ 867738 w 1017409"/>
                  <a:gd name="connsiteY2" fmla="*/ 0 h 1393390"/>
                  <a:gd name="connsiteX3" fmla="*/ 1017409 w 1017409"/>
                  <a:gd name="connsiteY3" fmla="*/ 1393390 h 1393390"/>
                  <a:gd name="connsiteX4" fmla="*/ 0 w 1017409"/>
                  <a:gd name="connsiteY4" fmla="*/ 1393390 h 1393390"/>
                  <a:gd name="connsiteX0" fmla="*/ 0 w 961936"/>
                  <a:gd name="connsiteY0" fmla="*/ 1393390 h 1393390"/>
                  <a:gd name="connsiteX1" fmla="*/ 149671 w 961936"/>
                  <a:gd name="connsiteY1" fmla="*/ 0 h 1393390"/>
                  <a:gd name="connsiteX2" fmla="*/ 867738 w 961936"/>
                  <a:gd name="connsiteY2" fmla="*/ 0 h 1393390"/>
                  <a:gd name="connsiteX3" fmla="*/ 961936 w 961936"/>
                  <a:gd name="connsiteY3" fmla="*/ 1392953 h 1393390"/>
                  <a:gd name="connsiteX4" fmla="*/ 0 w 961936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411727"/>
                  <a:gd name="connsiteX1" fmla="*/ 149671 w 990173"/>
                  <a:gd name="connsiteY1" fmla="*/ 0 h 1411727"/>
                  <a:gd name="connsiteX2" fmla="*/ 867738 w 990173"/>
                  <a:gd name="connsiteY2" fmla="*/ 0 h 1411727"/>
                  <a:gd name="connsiteX3" fmla="*/ 961936 w 990173"/>
                  <a:gd name="connsiteY3" fmla="*/ 1392953 h 1411727"/>
                  <a:gd name="connsiteX4" fmla="*/ 0 w 990173"/>
                  <a:gd name="connsiteY4" fmla="*/ 1393390 h 1411727"/>
                  <a:gd name="connsiteX0" fmla="*/ 11176 w 1001349"/>
                  <a:gd name="connsiteY0" fmla="*/ 1393390 h 1411727"/>
                  <a:gd name="connsiteX1" fmla="*/ 160847 w 1001349"/>
                  <a:gd name="connsiteY1" fmla="*/ 0 h 1411727"/>
                  <a:gd name="connsiteX2" fmla="*/ 878914 w 1001349"/>
                  <a:gd name="connsiteY2" fmla="*/ 0 h 1411727"/>
                  <a:gd name="connsiteX3" fmla="*/ 973112 w 1001349"/>
                  <a:gd name="connsiteY3" fmla="*/ 1392953 h 1411727"/>
                  <a:gd name="connsiteX4" fmla="*/ 11176 w 1001349"/>
                  <a:gd name="connsiteY4" fmla="*/ 1393390 h 1411727"/>
                  <a:gd name="connsiteX0" fmla="*/ 13018 w 1003191"/>
                  <a:gd name="connsiteY0" fmla="*/ 1393390 h 1411727"/>
                  <a:gd name="connsiteX1" fmla="*/ 162689 w 1003191"/>
                  <a:gd name="connsiteY1" fmla="*/ 0 h 1411727"/>
                  <a:gd name="connsiteX2" fmla="*/ 880756 w 1003191"/>
                  <a:gd name="connsiteY2" fmla="*/ 0 h 1411727"/>
                  <a:gd name="connsiteX3" fmla="*/ 974954 w 1003191"/>
                  <a:gd name="connsiteY3" fmla="*/ 1392953 h 1411727"/>
                  <a:gd name="connsiteX4" fmla="*/ 13018 w 1003191"/>
                  <a:gd name="connsiteY4" fmla="*/ 1393390 h 1411727"/>
                  <a:gd name="connsiteX0" fmla="*/ 13018 w 996432"/>
                  <a:gd name="connsiteY0" fmla="*/ 1393390 h 1450462"/>
                  <a:gd name="connsiteX1" fmla="*/ 162689 w 996432"/>
                  <a:gd name="connsiteY1" fmla="*/ 0 h 1450462"/>
                  <a:gd name="connsiteX2" fmla="*/ 880756 w 996432"/>
                  <a:gd name="connsiteY2" fmla="*/ 0 h 1450462"/>
                  <a:gd name="connsiteX3" fmla="*/ 967173 w 996432"/>
                  <a:gd name="connsiteY3" fmla="*/ 1450461 h 1450462"/>
                  <a:gd name="connsiteX4" fmla="*/ 13018 w 996432"/>
                  <a:gd name="connsiteY4" fmla="*/ 1393390 h 1450462"/>
                  <a:gd name="connsiteX0" fmla="*/ 12523 w 995937"/>
                  <a:gd name="connsiteY0" fmla="*/ 1393390 h 1450462"/>
                  <a:gd name="connsiteX1" fmla="*/ 162194 w 995937"/>
                  <a:gd name="connsiteY1" fmla="*/ 0 h 1450462"/>
                  <a:gd name="connsiteX2" fmla="*/ 880261 w 995937"/>
                  <a:gd name="connsiteY2" fmla="*/ 0 h 1450462"/>
                  <a:gd name="connsiteX3" fmla="*/ 966678 w 995937"/>
                  <a:gd name="connsiteY3" fmla="*/ 1450461 h 1450462"/>
                  <a:gd name="connsiteX4" fmla="*/ 12523 w 995937"/>
                  <a:gd name="connsiteY4" fmla="*/ 1393390 h 1450462"/>
                  <a:gd name="connsiteX0" fmla="*/ 12523 w 995937"/>
                  <a:gd name="connsiteY0" fmla="*/ 1432747 h 1489819"/>
                  <a:gd name="connsiteX1" fmla="*/ 162194 w 995937"/>
                  <a:gd name="connsiteY1" fmla="*/ 39357 h 1489819"/>
                  <a:gd name="connsiteX2" fmla="*/ 880261 w 995937"/>
                  <a:gd name="connsiteY2" fmla="*/ 39357 h 1489819"/>
                  <a:gd name="connsiteX3" fmla="*/ 966678 w 995937"/>
                  <a:gd name="connsiteY3" fmla="*/ 1489818 h 1489819"/>
                  <a:gd name="connsiteX4" fmla="*/ 12523 w 995937"/>
                  <a:gd name="connsiteY4" fmla="*/ 1432747 h 1489819"/>
                  <a:gd name="connsiteX0" fmla="*/ 12523 w 995937"/>
                  <a:gd name="connsiteY0" fmla="*/ 1432747 h 1518816"/>
                  <a:gd name="connsiteX1" fmla="*/ 162194 w 995937"/>
                  <a:gd name="connsiteY1" fmla="*/ 39357 h 1518816"/>
                  <a:gd name="connsiteX2" fmla="*/ 880261 w 995937"/>
                  <a:gd name="connsiteY2" fmla="*/ 39357 h 1518816"/>
                  <a:gd name="connsiteX3" fmla="*/ 966678 w 995937"/>
                  <a:gd name="connsiteY3" fmla="*/ 1489818 h 1518816"/>
                  <a:gd name="connsiteX4" fmla="*/ 12523 w 995937"/>
                  <a:gd name="connsiteY4" fmla="*/ 1432747 h 1518816"/>
                  <a:gd name="connsiteX0" fmla="*/ 12523 w 995937"/>
                  <a:gd name="connsiteY0" fmla="*/ 1432747 h 1534940"/>
                  <a:gd name="connsiteX1" fmla="*/ 162194 w 995937"/>
                  <a:gd name="connsiteY1" fmla="*/ 39357 h 1534940"/>
                  <a:gd name="connsiteX2" fmla="*/ 880261 w 995937"/>
                  <a:gd name="connsiteY2" fmla="*/ 39357 h 1534940"/>
                  <a:gd name="connsiteX3" fmla="*/ 966678 w 995937"/>
                  <a:gd name="connsiteY3" fmla="*/ 1489818 h 1534940"/>
                  <a:gd name="connsiteX4" fmla="*/ 12523 w 995937"/>
                  <a:gd name="connsiteY4" fmla="*/ 1432747 h 1534940"/>
                  <a:gd name="connsiteX0" fmla="*/ 12523 w 1003560"/>
                  <a:gd name="connsiteY0" fmla="*/ 1428322 h 1530515"/>
                  <a:gd name="connsiteX1" fmla="*/ 162194 w 1003560"/>
                  <a:gd name="connsiteY1" fmla="*/ 34932 h 1530515"/>
                  <a:gd name="connsiteX2" fmla="*/ 925119 w 1003560"/>
                  <a:gd name="connsiteY2" fmla="*/ 54127 h 1530515"/>
                  <a:gd name="connsiteX3" fmla="*/ 966678 w 1003560"/>
                  <a:gd name="connsiteY3" fmla="*/ 1485393 h 1530515"/>
                  <a:gd name="connsiteX4" fmla="*/ 12523 w 1003560"/>
                  <a:gd name="connsiteY4" fmla="*/ 1428322 h 1530515"/>
                  <a:gd name="connsiteX0" fmla="*/ 12523 w 991671"/>
                  <a:gd name="connsiteY0" fmla="*/ 1428322 h 1530515"/>
                  <a:gd name="connsiteX1" fmla="*/ 162194 w 991671"/>
                  <a:gd name="connsiteY1" fmla="*/ 34932 h 1530515"/>
                  <a:gd name="connsiteX2" fmla="*/ 925119 w 991671"/>
                  <a:gd name="connsiteY2" fmla="*/ 54127 h 1530515"/>
                  <a:gd name="connsiteX3" fmla="*/ 966678 w 991671"/>
                  <a:gd name="connsiteY3" fmla="*/ 1485393 h 1530515"/>
                  <a:gd name="connsiteX4" fmla="*/ 12523 w 991671"/>
                  <a:gd name="connsiteY4" fmla="*/ 1428322 h 1530515"/>
                  <a:gd name="connsiteX0" fmla="*/ 12523 w 990053"/>
                  <a:gd name="connsiteY0" fmla="*/ 1428322 h 1530515"/>
                  <a:gd name="connsiteX1" fmla="*/ 162194 w 990053"/>
                  <a:gd name="connsiteY1" fmla="*/ 34932 h 1530515"/>
                  <a:gd name="connsiteX2" fmla="*/ 925119 w 990053"/>
                  <a:gd name="connsiteY2" fmla="*/ 54127 h 1530515"/>
                  <a:gd name="connsiteX3" fmla="*/ 966678 w 990053"/>
                  <a:gd name="connsiteY3" fmla="*/ 1485393 h 1530515"/>
                  <a:gd name="connsiteX4" fmla="*/ 12523 w 990053"/>
                  <a:gd name="connsiteY4" fmla="*/ 1428322 h 15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0053" h="1530515">
                    <a:moveTo>
                      <a:pt x="12523" y="1428322"/>
                    </a:moveTo>
                    <a:cubicBezTo>
                      <a:pt x="-40980" y="1332536"/>
                      <a:pt x="89837" y="560973"/>
                      <a:pt x="162194" y="34932"/>
                    </a:cubicBezTo>
                    <a:cubicBezTo>
                      <a:pt x="321651" y="-53623"/>
                      <a:pt x="685763" y="54127"/>
                      <a:pt x="925119" y="54127"/>
                    </a:cubicBezTo>
                    <a:cubicBezTo>
                      <a:pt x="850367" y="706018"/>
                      <a:pt x="1057201" y="1090073"/>
                      <a:pt x="966678" y="1485393"/>
                    </a:cubicBezTo>
                    <a:cubicBezTo>
                      <a:pt x="516692" y="1560930"/>
                      <a:pt x="95716" y="1541443"/>
                      <a:pt x="12523" y="142832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4" name="Rettangolo 51">
                <a:extLst>
                  <a:ext uri="{FF2B5EF4-FFF2-40B4-BE49-F238E27FC236}">
                    <a16:creationId xmlns:a16="http://schemas.microsoft.com/office/drawing/2014/main" id="{A9B0E49A-826A-27FB-0432-6D46F9F7FE3A}"/>
                  </a:ext>
                </a:extLst>
              </p:cNvPr>
              <p:cNvSpPr/>
              <p:nvPr/>
            </p:nvSpPr>
            <p:spPr>
              <a:xfrm rot="975309">
                <a:off x="7836195" y="3544231"/>
                <a:ext cx="629296" cy="743701"/>
              </a:xfrm>
              <a:custGeom>
                <a:avLst/>
                <a:gdLst>
                  <a:gd name="connsiteX0" fmla="*/ 0 w 616619"/>
                  <a:gd name="connsiteY0" fmla="*/ 0 h 621814"/>
                  <a:gd name="connsiteX1" fmla="*/ 616619 w 616619"/>
                  <a:gd name="connsiteY1" fmla="*/ 0 h 621814"/>
                  <a:gd name="connsiteX2" fmla="*/ 616619 w 616619"/>
                  <a:gd name="connsiteY2" fmla="*/ 621814 h 621814"/>
                  <a:gd name="connsiteX3" fmla="*/ 0 w 616619"/>
                  <a:gd name="connsiteY3" fmla="*/ 621814 h 621814"/>
                  <a:gd name="connsiteX4" fmla="*/ 0 w 616619"/>
                  <a:gd name="connsiteY4" fmla="*/ 0 h 621814"/>
                  <a:gd name="connsiteX0" fmla="*/ 0 w 616619"/>
                  <a:gd name="connsiteY0" fmla="*/ 0 h 688563"/>
                  <a:gd name="connsiteX1" fmla="*/ 616619 w 616619"/>
                  <a:gd name="connsiteY1" fmla="*/ 0 h 688563"/>
                  <a:gd name="connsiteX2" fmla="*/ 616619 w 616619"/>
                  <a:gd name="connsiteY2" fmla="*/ 621814 h 688563"/>
                  <a:gd name="connsiteX3" fmla="*/ 0 w 616619"/>
                  <a:gd name="connsiteY3" fmla="*/ 621814 h 688563"/>
                  <a:gd name="connsiteX4" fmla="*/ 0 w 616619"/>
                  <a:gd name="connsiteY4" fmla="*/ 0 h 688563"/>
                  <a:gd name="connsiteX0" fmla="*/ 0 w 616619"/>
                  <a:gd name="connsiteY0" fmla="*/ 0 h 708755"/>
                  <a:gd name="connsiteX1" fmla="*/ 616619 w 616619"/>
                  <a:gd name="connsiteY1" fmla="*/ 0 h 708755"/>
                  <a:gd name="connsiteX2" fmla="*/ 616619 w 616619"/>
                  <a:gd name="connsiteY2" fmla="*/ 621814 h 708755"/>
                  <a:gd name="connsiteX3" fmla="*/ 0 w 616619"/>
                  <a:gd name="connsiteY3" fmla="*/ 621814 h 708755"/>
                  <a:gd name="connsiteX4" fmla="*/ 0 w 616619"/>
                  <a:gd name="connsiteY4" fmla="*/ 0 h 708755"/>
                  <a:gd name="connsiteX0" fmla="*/ 0 w 616619"/>
                  <a:gd name="connsiteY0" fmla="*/ 0 h 711984"/>
                  <a:gd name="connsiteX1" fmla="*/ 616619 w 616619"/>
                  <a:gd name="connsiteY1" fmla="*/ 0 h 711984"/>
                  <a:gd name="connsiteX2" fmla="*/ 616619 w 616619"/>
                  <a:gd name="connsiteY2" fmla="*/ 621814 h 711984"/>
                  <a:gd name="connsiteX3" fmla="*/ 0 w 616619"/>
                  <a:gd name="connsiteY3" fmla="*/ 621814 h 711984"/>
                  <a:gd name="connsiteX4" fmla="*/ 0 w 616619"/>
                  <a:gd name="connsiteY4" fmla="*/ 0 h 711984"/>
                  <a:gd name="connsiteX0" fmla="*/ 0 w 616619"/>
                  <a:gd name="connsiteY0" fmla="*/ 0 h 712500"/>
                  <a:gd name="connsiteX1" fmla="*/ 616619 w 616619"/>
                  <a:gd name="connsiteY1" fmla="*/ 0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30030"/>
                  <a:gd name="connsiteY0" fmla="*/ 0 h 712500"/>
                  <a:gd name="connsiteX1" fmla="*/ 630030 w 630030"/>
                  <a:gd name="connsiteY1" fmla="*/ 2440 h 712500"/>
                  <a:gd name="connsiteX2" fmla="*/ 616619 w 630030"/>
                  <a:gd name="connsiteY2" fmla="*/ 621814 h 712500"/>
                  <a:gd name="connsiteX3" fmla="*/ 0 w 630030"/>
                  <a:gd name="connsiteY3" fmla="*/ 621814 h 712500"/>
                  <a:gd name="connsiteX4" fmla="*/ 0 w 630030"/>
                  <a:gd name="connsiteY4" fmla="*/ 0 h 712500"/>
                  <a:gd name="connsiteX0" fmla="*/ 0 w 616619"/>
                  <a:gd name="connsiteY0" fmla="*/ 0 h 712500"/>
                  <a:gd name="connsiteX1" fmla="*/ 583210 w 616619"/>
                  <a:gd name="connsiteY1" fmla="*/ 16091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29296"/>
                  <a:gd name="connsiteY0" fmla="*/ 0 h 712500"/>
                  <a:gd name="connsiteX1" fmla="*/ 629296 w 629296"/>
                  <a:gd name="connsiteY1" fmla="*/ 21703 h 712500"/>
                  <a:gd name="connsiteX2" fmla="*/ 616619 w 629296"/>
                  <a:gd name="connsiteY2" fmla="*/ 621814 h 712500"/>
                  <a:gd name="connsiteX3" fmla="*/ 0 w 629296"/>
                  <a:gd name="connsiteY3" fmla="*/ 621814 h 712500"/>
                  <a:gd name="connsiteX4" fmla="*/ 0 w 629296"/>
                  <a:gd name="connsiteY4" fmla="*/ 0 h 712500"/>
                  <a:gd name="connsiteX0" fmla="*/ 0 w 629296"/>
                  <a:gd name="connsiteY0" fmla="*/ 11210 h 723710"/>
                  <a:gd name="connsiteX1" fmla="*/ 629296 w 629296"/>
                  <a:gd name="connsiteY1" fmla="*/ 32913 h 723710"/>
                  <a:gd name="connsiteX2" fmla="*/ 616619 w 629296"/>
                  <a:gd name="connsiteY2" fmla="*/ 633024 h 723710"/>
                  <a:gd name="connsiteX3" fmla="*/ 0 w 629296"/>
                  <a:gd name="connsiteY3" fmla="*/ 633024 h 723710"/>
                  <a:gd name="connsiteX4" fmla="*/ 0 w 629296"/>
                  <a:gd name="connsiteY4" fmla="*/ 11210 h 723710"/>
                  <a:gd name="connsiteX0" fmla="*/ 0 w 629296"/>
                  <a:gd name="connsiteY0" fmla="*/ 31201 h 743701"/>
                  <a:gd name="connsiteX1" fmla="*/ 629296 w 629296"/>
                  <a:gd name="connsiteY1" fmla="*/ 52904 h 743701"/>
                  <a:gd name="connsiteX2" fmla="*/ 616619 w 629296"/>
                  <a:gd name="connsiteY2" fmla="*/ 653015 h 743701"/>
                  <a:gd name="connsiteX3" fmla="*/ 0 w 629296"/>
                  <a:gd name="connsiteY3" fmla="*/ 653015 h 743701"/>
                  <a:gd name="connsiteX4" fmla="*/ 0 w 629296"/>
                  <a:gd name="connsiteY4" fmla="*/ 31201 h 743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9296" h="743701">
                    <a:moveTo>
                      <a:pt x="0" y="31201"/>
                    </a:moveTo>
                    <a:cubicBezTo>
                      <a:pt x="200260" y="-15942"/>
                      <a:pt x="415878" y="-10414"/>
                      <a:pt x="629296" y="52904"/>
                    </a:cubicBezTo>
                    <a:lnTo>
                      <a:pt x="616619" y="653015"/>
                    </a:lnTo>
                    <a:cubicBezTo>
                      <a:pt x="436182" y="804442"/>
                      <a:pt x="84588" y="739080"/>
                      <a:pt x="0" y="653015"/>
                    </a:cubicBezTo>
                    <a:lnTo>
                      <a:pt x="0" y="31201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5" name="Rettangolo con angoli arrotondati 64">
                <a:extLst>
                  <a:ext uri="{FF2B5EF4-FFF2-40B4-BE49-F238E27FC236}">
                    <a16:creationId xmlns:a16="http://schemas.microsoft.com/office/drawing/2014/main" id="{F4833818-A676-9EA7-739D-0FA1D7E71164}"/>
                  </a:ext>
                </a:extLst>
              </p:cNvPr>
              <p:cNvSpPr/>
              <p:nvPr/>
            </p:nvSpPr>
            <p:spPr>
              <a:xfrm rot="932484">
                <a:off x="7878799" y="3516627"/>
                <a:ext cx="180607" cy="4716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6" name="Rettangolo con angoli arrotondati 65">
                <a:extLst>
                  <a:ext uri="{FF2B5EF4-FFF2-40B4-BE49-F238E27FC236}">
                    <a16:creationId xmlns:a16="http://schemas.microsoft.com/office/drawing/2014/main" id="{EFDB3970-9B53-E72D-29F0-FC069804143F}"/>
                  </a:ext>
                </a:extLst>
              </p:cNvPr>
              <p:cNvSpPr/>
              <p:nvPr/>
            </p:nvSpPr>
            <p:spPr>
              <a:xfrm rot="1190323">
                <a:off x="8303944" y="3644241"/>
                <a:ext cx="180607" cy="4716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9FD15118-90CB-3481-AE3C-2D25FDEAE872}"/>
                </a:ext>
              </a:extLst>
            </p:cNvPr>
            <p:cNvGrpSpPr/>
            <p:nvPr/>
          </p:nvGrpSpPr>
          <p:grpSpPr>
            <a:xfrm>
              <a:off x="8041251" y="2928707"/>
              <a:ext cx="1512717" cy="787636"/>
              <a:chOff x="8041251" y="3114001"/>
              <a:chExt cx="1453281" cy="798986"/>
            </a:xfrm>
          </p:grpSpPr>
          <p:grpSp>
            <p:nvGrpSpPr>
              <p:cNvPr id="56" name="Gruppo 55">
                <a:extLst>
                  <a:ext uri="{FF2B5EF4-FFF2-40B4-BE49-F238E27FC236}">
                    <a16:creationId xmlns:a16="http://schemas.microsoft.com/office/drawing/2014/main" id="{47DA927E-EC27-5880-ACDD-DA71CA330F8A}"/>
                  </a:ext>
                </a:extLst>
              </p:cNvPr>
              <p:cNvGrpSpPr/>
              <p:nvPr/>
            </p:nvGrpSpPr>
            <p:grpSpPr>
              <a:xfrm>
                <a:off x="8041251" y="3281209"/>
                <a:ext cx="480577" cy="631778"/>
                <a:chOff x="8017161" y="3295527"/>
                <a:chExt cx="480577" cy="631778"/>
              </a:xfrm>
            </p:grpSpPr>
            <p:sp>
              <p:nvSpPr>
                <p:cNvPr id="61" name="Trapezio 49">
                  <a:extLst>
                    <a:ext uri="{FF2B5EF4-FFF2-40B4-BE49-F238E27FC236}">
                      <a16:creationId xmlns:a16="http://schemas.microsoft.com/office/drawing/2014/main" id="{5DBDF52F-F0FD-EA45-60CF-964A0D0B77FC}"/>
                    </a:ext>
                  </a:extLst>
                </p:cNvPr>
                <p:cNvSpPr/>
                <p:nvPr/>
              </p:nvSpPr>
              <p:spPr>
                <a:xfrm rot="11738135">
                  <a:off x="8017161" y="3295527"/>
                  <a:ext cx="480577" cy="468662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2" name="Ovale 61">
                  <a:extLst>
                    <a:ext uri="{FF2B5EF4-FFF2-40B4-BE49-F238E27FC236}">
                      <a16:creationId xmlns:a16="http://schemas.microsoft.com/office/drawing/2014/main" id="{DA7340A7-13FB-908A-4803-BD27F32AF9B3}"/>
                    </a:ext>
                  </a:extLst>
                </p:cNvPr>
                <p:cNvSpPr/>
                <p:nvPr/>
              </p:nvSpPr>
              <p:spPr>
                <a:xfrm>
                  <a:off x="8030019" y="3658676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57" name="Gruppo 56">
                <a:extLst>
                  <a:ext uri="{FF2B5EF4-FFF2-40B4-BE49-F238E27FC236}">
                    <a16:creationId xmlns:a16="http://schemas.microsoft.com/office/drawing/2014/main" id="{86DFC4FF-222A-F701-5466-E6D203E5F383}"/>
                  </a:ext>
                </a:extLst>
              </p:cNvPr>
              <p:cNvGrpSpPr/>
              <p:nvPr/>
            </p:nvGrpSpPr>
            <p:grpSpPr>
              <a:xfrm>
                <a:off x="8992065" y="3239791"/>
                <a:ext cx="502467" cy="641469"/>
                <a:chOff x="8992065" y="3239791"/>
                <a:chExt cx="502467" cy="641469"/>
              </a:xfrm>
            </p:grpSpPr>
            <p:sp>
              <p:nvSpPr>
                <p:cNvPr id="59" name="Trapezio 49">
                  <a:extLst>
                    <a:ext uri="{FF2B5EF4-FFF2-40B4-BE49-F238E27FC236}">
                      <a16:creationId xmlns:a16="http://schemas.microsoft.com/office/drawing/2014/main" id="{11219558-4F1A-3AF7-4A8A-D3970B8BA89A}"/>
                    </a:ext>
                  </a:extLst>
                </p:cNvPr>
                <p:cNvSpPr/>
                <p:nvPr/>
              </p:nvSpPr>
              <p:spPr>
                <a:xfrm rot="9729401" flipH="1">
                  <a:off x="8992065" y="3239791"/>
                  <a:ext cx="502467" cy="507508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0" name="Ovale 59">
                  <a:extLst>
                    <a:ext uri="{FF2B5EF4-FFF2-40B4-BE49-F238E27FC236}">
                      <a16:creationId xmlns:a16="http://schemas.microsoft.com/office/drawing/2014/main" id="{C3335AB0-B758-C34B-94D6-C63D1A85FC69}"/>
                    </a:ext>
                  </a:extLst>
                </p:cNvPr>
                <p:cNvSpPr/>
                <p:nvPr/>
              </p:nvSpPr>
              <p:spPr>
                <a:xfrm>
                  <a:off x="9207716" y="3612631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58" name="Esagono 45">
                <a:extLst>
                  <a:ext uri="{FF2B5EF4-FFF2-40B4-BE49-F238E27FC236}">
                    <a16:creationId xmlns:a16="http://schemas.microsoft.com/office/drawing/2014/main" id="{A1E66EA0-5935-CF19-2D88-FCE7FB940CCA}"/>
                  </a:ext>
                </a:extLst>
              </p:cNvPr>
              <p:cNvSpPr/>
              <p:nvPr/>
            </p:nvSpPr>
            <p:spPr>
              <a:xfrm>
                <a:off x="8240379" y="3114001"/>
                <a:ext cx="997854" cy="678990"/>
              </a:xfrm>
              <a:custGeom>
                <a:avLst/>
                <a:gdLst>
                  <a:gd name="connsiteX0" fmla="*/ 0 w 880368"/>
                  <a:gd name="connsiteY0" fmla="*/ 414515 h 829030"/>
                  <a:gd name="connsiteX1" fmla="*/ 207258 w 880368"/>
                  <a:gd name="connsiteY1" fmla="*/ 0 h 829030"/>
                  <a:gd name="connsiteX2" fmla="*/ 673111 w 880368"/>
                  <a:gd name="connsiteY2" fmla="*/ 0 h 829030"/>
                  <a:gd name="connsiteX3" fmla="*/ 880368 w 880368"/>
                  <a:gd name="connsiteY3" fmla="*/ 414515 h 829030"/>
                  <a:gd name="connsiteX4" fmla="*/ 673111 w 880368"/>
                  <a:gd name="connsiteY4" fmla="*/ 829030 h 829030"/>
                  <a:gd name="connsiteX5" fmla="*/ 207258 w 880368"/>
                  <a:gd name="connsiteY5" fmla="*/ 829030 h 829030"/>
                  <a:gd name="connsiteX6" fmla="*/ 0 w 880368"/>
                  <a:gd name="connsiteY6" fmla="*/ 414515 h 829030"/>
                  <a:gd name="connsiteX0" fmla="*/ 0 w 886471"/>
                  <a:gd name="connsiteY0" fmla="*/ 414515 h 829030"/>
                  <a:gd name="connsiteX1" fmla="*/ 207258 w 886471"/>
                  <a:gd name="connsiteY1" fmla="*/ 0 h 829030"/>
                  <a:gd name="connsiteX2" fmla="*/ 886471 w 886471"/>
                  <a:gd name="connsiteY2" fmla="*/ 251460 h 829030"/>
                  <a:gd name="connsiteX3" fmla="*/ 880368 w 886471"/>
                  <a:gd name="connsiteY3" fmla="*/ 414515 h 829030"/>
                  <a:gd name="connsiteX4" fmla="*/ 673111 w 886471"/>
                  <a:gd name="connsiteY4" fmla="*/ 829030 h 829030"/>
                  <a:gd name="connsiteX5" fmla="*/ 207258 w 886471"/>
                  <a:gd name="connsiteY5" fmla="*/ 829030 h 829030"/>
                  <a:gd name="connsiteX6" fmla="*/ 0 w 886471"/>
                  <a:gd name="connsiteY6" fmla="*/ 414515 h 829030"/>
                  <a:gd name="connsiteX0" fmla="*/ 0 w 886471"/>
                  <a:gd name="connsiteY0" fmla="*/ 163055 h 577570"/>
                  <a:gd name="connsiteX1" fmla="*/ 9138 w 886471"/>
                  <a:gd name="connsiteY1" fmla="*/ 15240 h 577570"/>
                  <a:gd name="connsiteX2" fmla="*/ 886471 w 886471"/>
                  <a:gd name="connsiteY2" fmla="*/ 0 h 577570"/>
                  <a:gd name="connsiteX3" fmla="*/ 880368 w 886471"/>
                  <a:gd name="connsiteY3" fmla="*/ 163055 h 577570"/>
                  <a:gd name="connsiteX4" fmla="*/ 673111 w 886471"/>
                  <a:gd name="connsiteY4" fmla="*/ 577570 h 577570"/>
                  <a:gd name="connsiteX5" fmla="*/ 207258 w 886471"/>
                  <a:gd name="connsiteY5" fmla="*/ 577570 h 577570"/>
                  <a:gd name="connsiteX6" fmla="*/ 0 w 886471"/>
                  <a:gd name="connsiteY6" fmla="*/ 163055 h 57757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673111 w 886471"/>
                  <a:gd name="connsiteY4" fmla="*/ 57757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6471" h="585190">
                    <a:moveTo>
                      <a:pt x="0" y="163055"/>
                    </a:moveTo>
                    <a:lnTo>
                      <a:pt x="9138" y="15240"/>
                    </a:lnTo>
                    <a:cubicBezTo>
                      <a:pt x="435102" y="157347"/>
                      <a:pt x="487211" y="181705"/>
                      <a:pt x="886471" y="0"/>
                    </a:cubicBezTo>
                    <a:lnTo>
                      <a:pt x="880368" y="163055"/>
                    </a:lnTo>
                    <a:cubicBezTo>
                      <a:pt x="621142" y="287485"/>
                      <a:pt x="564689" y="300388"/>
                      <a:pt x="528331" y="585190"/>
                    </a:cubicBezTo>
                    <a:lnTo>
                      <a:pt x="367278" y="585190"/>
                    </a:lnTo>
                    <a:cubicBezTo>
                      <a:pt x="293336" y="421618"/>
                      <a:pt x="364310" y="330077"/>
                      <a:pt x="0" y="16305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27" name="Rettangolo con angoli arrotondati 26">
              <a:extLst>
                <a:ext uri="{FF2B5EF4-FFF2-40B4-BE49-F238E27FC236}">
                  <a16:creationId xmlns:a16="http://schemas.microsoft.com/office/drawing/2014/main" id="{635F4B41-5EEE-CAE1-EF08-C1A2519225FC}"/>
                </a:ext>
              </a:extLst>
            </p:cNvPr>
            <p:cNvSpPr/>
            <p:nvPr/>
          </p:nvSpPr>
          <p:spPr>
            <a:xfrm rot="219375">
              <a:off x="9441768" y="3377001"/>
              <a:ext cx="187993" cy="46493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8" name="Figura a mano libera: forma 27">
              <a:extLst>
                <a:ext uri="{FF2B5EF4-FFF2-40B4-BE49-F238E27FC236}">
                  <a16:creationId xmlns:a16="http://schemas.microsoft.com/office/drawing/2014/main" id="{714161F3-F948-76CB-9646-36106FBA6B61}"/>
                </a:ext>
              </a:extLst>
            </p:cNvPr>
            <p:cNvSpPr/>
            <p:nvPr/>
          </p:nvSpPr>
          <p:spPr>
            <a:xfrm>
              <a:off x="7044091" y="6172220"/>
              <a:ext cx="936909" cy="296342"/>
            </a:xfrm>
            <a:custGeom>
              <a:avLst/>
              <a:gdLst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95300 w 857250"/>
                <a:gd name="connsiteY2" fmla="*/ 18669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83870 w 857250"/>
                <a:gd name="connsiteY2" fmla="*/ 16002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252004"/>
                <a:gd name="connsiteX1" fmla="*/ 72390 w 857250"/>
                <a:gd name="connsiteY1" fmla="*/ 3810 h 252004"/>
                <a:gd name="connsiteX2" fmla="*/ 483870 w 857250"/>
                <a:gd name="connsiteY2" fmla="*/ 160020 h 252004"/>
                <a:gd name="connsiteX3" fmla="*/ 811530 w 857250"/>
                <a:gd name="connsiteY3" fmla="*/ 0 h 252004"/>
                <a:gd name="connsiteX4" fmla="*/ 857250 w 857250"/>
                <a:gd name="connsiteY4" fmla="*/ 186690 h 252004"/>
                <a:gd name="connsiteX5" fmla="*/ 0 w 857250"/>
                <a:gd name="connsiteY5" fmla="*/ 129540 h 252004"/>
                <a:gd name="connsiteX0" fmla="*/ 313 w 857563"/>
                <a:gd name="connsiteY0" fmla="*/ 129540 h 276462"/>
                <a:gd name="connsiteX1" fmla="*/ 72703 w 857563"/>
                <a:gd name="connsiteY1" fmla="*/ 3810 h 276462"/>
                <a:gd name="connsiteX2" fmla="*/ 484183 w 857563"/>
                <a:gd name="connsiteY2" fmla="*/ 160020 h 276462"/>
                <a:gd name="connsiteX3" fmla="*/ 811843 w 857563"/>
                <a:gd name="connsiteY3" fmla="*/ 0 h 276462"/>
                <a:gd name="connsiteX4" fmla="*/ 857563 w 857563"/>
                <a:gd name="connsiteY4" fmla="*/ 186690 h 276462"/>
                <a:gd name="connsiteX5" fmla="*/ 313 w 857563"/>
                <a:gd name="connsiteY5" fmla="*/ 129540 h 276462"/>
                <a:gd name="connsiteX0" fmla="*/ 4085 w 861335"/>
                <a:gd name="connsiteY0" fmla="*/ 129540 h 276462"/>
                <a:gd name="connsiteX1" fmla="*/ 76475 w 861335"/>
                <a:gd name="connsiteY1" fmla="*/ 3810 h 276462"/>
                <a:gd name="connsiteX2" fmla="*/ 487955 w 861335"/>
                <a:gd name="connsiteY2" fmla="*/ 160020 h 276462"/>
                <a:gd name="connsiteX3" fmla="*/ 815615 w 861335"/>
                <a:gd name="connsiteY3" fmla="*/ 0 h 276462"/>
                <a:gd name="connsiteX4" fmla="*/ 861335 w 861335"/>
                <a:gd name="connsiteY4" fmla="*/ 186690 h 276462"/>
                <a:gd name="connsiteX5" fmla="*/ 4085 w 861335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3690 h 300612"/>
                <a:gd name="connsiteX1" fmla="*/ 78760 w 887664"/>
                <a:gd name="connsiteY1" fmla="*/ 27960 h 300612"/>
                <a:gd name="connsiteX2" fmla="*/ 490240 w 887664"/>
                <a:gd name="connsiteY2" fmla="*/ 184170 h 300612"/>
                <a:gd name="connsiteX3" fmla="*/ 817900 w 887664"/>
                <a:gd name="connsiteY3" fmla="*/ 24150 h 300612"/>
                <a:gd name="connsiteX4" fmla="*/ 863620 w 887664"/>
                <a:gd name="connsiteY4" fmla="*/ 210840 h 300612"/>
                <a:gd name="connsiteX5" fmla="*/ 6370 w 887664"/>
                <a:gd name="connsiteY5" fmla="*/ 153690 h 30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7664" h="300612">
                  <a:moveTo>
                    <a:pt x="6370" y="153690"/>
                  </a:moveTo>
                  <a:cubicBezTo>
                    <a:pt x="-15220" y="88920"/>
                    <a:pt x="20340" y="73680"/>
                    <a:pt x="78760" y="27960"/>
                  </a:cubicBezTo>
                  <a:cubicBezTo>
                    <a:pt x="166390" y="11450"/>
                    <a:pt x="337840" y="196870"/>
                    <a:pt x="490240" y="184170"/>
                  </a:cubicBezTo>
                  <a:cubicBezTo>
                    <a:pt x="637560" y="161310"/>
                    <a:pt x="769640" y="-74910"/>
                    <a:pt x="817900" y="24150"/>
                  </a:cubicBezTo>
                  <a:cubicBezTo>
                    <a:pt x="894100" y="67330"/>
                    <a:pt x="905530" y="171470"/>
                    <a:pt x="863620" y="210840"/>
                  </a:cubicBezTo>
                  <a:cubicBezTo>
                    <a:pt x="535960" y="378480"/>
                    <a:pt x="-8870" y="283230"/>
                    <a:pt x="6370" y="15369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72B3CB33-1ABE-CC2F-EF3D-E7BF875990A4}"/>
                </a:ext>
              </a:extLst>
            </p:cNvPr>
            <p:cNvGrpSpPr/>
            <p:nvPr/>
          </p:nvGrpSpPr>
          <p:grpSpPr>
            <a:xfrm>
              <a:off x="7901889" y="0"/>
              <a:ext cx="1596071" cy="1208973"/>
              <a:chOff x="1553252" y="1735995"/>
              <a:chExt cx="1533360" cy="1226394"/>
            </a:xfrm>
          </p:grpSpPr>
          <p:sp>
            <p:nvSpPr>
              <p:cNvPr id="45" name="Esagono 91">
                <a:extLst>
                  <a:ext uri="{FF2B5EF4-FFF2-40B4-BE49-F238E27FC236}">
                    <a16:creationId xmlns:a16="http://schemas.microsoft.com/office/drawing/2014/main" id="{5ABF1B13-F79C-1EBD-3AAA-2761E345E407}"/>
                  </a:ext>
                </a:extLst>
              </p:cNvPr>
              <p:cNvSpPr/>
              <p:nvPr/>
            </p:nvSpPr>
            <p:spPr>
              <a:xfrm rot="16200000">
                <a:off x="1770553" y="1646330"/>
                <a:ext cx="1098758" cy="1533360"/>
              </a:xfrm>
              <a:custGeom>
                <a:avLst/>
                <a:gdLst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68986 h 1502413"/>
                  <a:gd name="connsiteX1" fmla="*/ 202896 w 1182033"/>
                  <a:gd name="connsiteY1" fmla="*/ 35559 h 1502413"/>
                  <a:gd name="connsiteX2" fmla="*/ 979137 w 1182033"/>
                  <a:gd name="connsiteY2" fmla="*/ 35559 h 1502413"/>
                  <a:gd name="connsiteX3" fmla="*/ 1182033 w 1182033"/>
                  <a:gd name="connsiteY3" fmla="*/ 768986 h 1502413"/>
                  <a:gd name="connsiteX4" fmla="*/ 979137 w 1182033"/>
                  <a:gd name="connsiteY4" fmla="*/ 1502413 h 1502413"/>
                  <a:gd name="connsiteX5" fmla="*/ 202896 w 1182033"/>
                  <a:gd name="connsiteY5" fmla="*/ 1502413 h 1502413"/>
                  <a:gd name="connsiteX6" fmla="*/ 0 w 1182033"/>
                  <a:gd name="connsiteY6" fmla="*/ 768986 h 1502413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56364"/>
                  <a:gd name="connsiteX1" fmla="*/ 202896 w 1182033"/>
                  <a:gd name="connsiteY1" fmla="*/ 53102 h 1556364"/>
                  <a:gd name="connsiteX2" fmla="*/ 979137 w 1182033"/>
                  <a:gd name="connsiteY2" fmla="*/ 53102 h 1556364"/>
                  <a:gd name="connsiteX3" fmla="*/ 1182033 w 1182033"/>
                  <a:gd name="connsiteY3" fmla="*/ 786529 h 1556364"/>
                  <a:gd name="connsiteX4" fmla="*/ 979137 w 1182033"/>
                  <a:gd name="connsiteY4" fmla="*/ 1519956 h 1556364"/>
                  <a:gd name="connsiteX5" fmla="*/ 202896 w 1182033"/>
                  <a:gd name="connsiteY5" fmla="*/ 1519956 h 1556364"/>
                  <a:gd name="connsiteX6" fmla="*/ 0 w 1182033"/>
                  <a:gd name="connsiteY6" fmla="*/ 786529 h 1556364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1824 w 1183857"/>
                  <a:gd name="connsiteY0" fmla="*/ 786529 h 1577877"/>
                  <a:gd name="connsiteX1" fmla="*/ 204720 w 1183857"/>
                  <a:gd name="connsiteY1" fmla="*/ 53102 h 1577877"/>
                  <a:gd name="connsiteX2" fmla="*/ 980961 w 1183857"/>
                  <a:gd name="connsiteY2" fmla="*/ 53102 h 1577877"/>
                  <a:gd name="connsiteX3" fmla="*/ 1183857 w 1183857"/>
                  <a:gd name="connsiteY3" fmla="*/ 786529 h 1577877"/>
                  <a:gd name="connsiteX4" fmla="*/ 980961 w 1183857"/>
                  <a:gd name="connsiteY4" fmla="*/ 1519956 h 1577877"/>
                  <a:gd name="connsiteX5" fmla="*/ 204720 w 1183857"/>
                  <a:gd name="connsiteY5" fmla="*/ 1519956 h 1577877"/>
                  <a:gd name="connsiteX6" fmla="*/ 1824 w 1183857"/>
                  <a:gd name="connsiteY6" fmla="*/ 786529 h 1577877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0 w 1142683"/>
                  <a:gd name="connsiteY0" fmla="*/ 786530 h 1577877"/>
                  <a:gd name="connsiteX1" fmla="*/ 163546 w 1142683"/>
                  <a:gd name="connsiteY1" fmla="*/ 53102 h 1577877"/>
                  <a:gd name="connsiteX2" fmla="*/ 939787 w 1142683"/>
                  <a:gd name="connsiteY2" fmla="*/ 53102 h 1577877"/>
                  <a:gd name="connsiteX3" fmla="*/ 1142683 w 1142683"/>
                  <a:gd name="connsiteY3" fmla="*/ 786529 h 1577877"/>
                  <a:gd name="connsiteX4" fmla="*/ 939787 w 1142683"/>
                  <a:gd name="connsiteY4" fmla="*/ 1519956 h 1577877"/>
                  <a:gd name="connsiteX5" fmla="*/ 163546 w 1142683"/>
                  <a:gd name="connsiteY5" fmla="*/ 1519956 h 1577877"/>
                  <a:gd name="connsiteX6" fmla="*/ 0 w 1142683"/>
                  <a:gd name="connsiteY6" fmla="*/ 786530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4813" h="1577877">
                    <a:moveTo>
                      <a:pt x="0" y="802212"/>
                    </a:moveTo>
                    <a:cubicBezTo>
                      <a:pt x="2892" y="314279"/>
                      <a:pt x="99472" y="413789"/>
                      <a:pt x="155676" y="53102"/>
                    </a:cubicBezTo>
                    <a:cubicBezTo>
                      <a:pt x="393468" y="-7858"/>
                      <a:pt x="663645" y="-26906"/>
                      <a:pt x="931917" y="53102"/>
                    </a:cubicBezTo>
                    <a:cubicBezTo>
                      <a:pt x="972881" y="442361"/>
                      <a:pt x="1090041" y="500146"/>
                      <a:pt x="1134813" y="786529"/>
                    </a:cubicBezTo>
                    <a:cubicBezTo>
                      <a:pt x="1097663" y="1097683"/>
                      <a:pt x="955736" y="1126893"/>
                      <a:pt x="931917" y="1519956"/>
                    </a:cubicBezTo>
                    <a:cubicBezTo>
                      <a:pt x="570302" y="1601874"/>
                      <a:pt x="523010" y="1592349"/>
                      <a:pt x="155676" y="1519956"/>
                    </a:cubicBezTo>
                    <a:cubicBezTo>
                      <a:pt x="133768" y="1199286"/>
                      <a:pt x="5685" y="1310135"/>
                      <a:pt x="0" y="80221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46" name="Gruppo 45">
                <a:extLst>
                  <a:ext uri="{FF2B5EF4-FFF2-40B4-BE49-F238E27FC236}">
                    <a16:creationId xmlns:a16="http://schemas.microsoft.com/office/drawing/2014/main" id="{3479A88E-433F-20EE-F57E-408DF75A00D4}"/>
                  </a:ext>
                </a:extLst>
              </p:cNvPr>
              <p:cNvGrpSpPr/>
              <p:nvPr/>
            </p:nvGrpSpPr>
            <p:grpSpPr>
              <a:xfrm>
                <a:off x="1827580" y="1735995"/>
                <a:ext cx="984703" cy="1129404"/>
                <a:chOff x="1827580" y="1735995"/>
                <a:chExt cx="984703" cy="1129404"/>
              </a:xfrm>
            </p:grpSpPr>
            <p:sp>
              <p:nvSpPr>
                <p:cNvPr id="47" name="Pentagono 94">
                  <a:extLst>
                    <a:ext uri="{FF2B5EF4-FFF2-40B4-BE49-F238E27FC236}">
                      <a16:creationId xmlns:a16="http://schemas.microsoft.com/office/drawing/2014/main" id="{0363CF23-9AB3-F2C2-AB34-01AF1A4CD1B4}"/>
                    </a:ext>
                  </a:extLst>
                </p:cNvPr>
                <p:cNvSpPr/>
                <p:nvPr/>
              </p:nvSpPr>
              <p:spPr>
                <a:xfrm>
                  <a:off x="1827580" y="1863630"/>
                  <a:ext cx="984703" cy="502514"/>
                </a:xfrm>
                <a:custGeom>
                  <a:avLst/>
                  <a:gdLst>
                    <a:gd name="connsiteX0" fmla="*/ 1 w 1050012"/>
                    <a:gd name="connsiteY0" fmla="*/ 206866 h 541583"/>
                    <a:gd name="connsiteX1" fmla="*/ 525006 w 1050012"/>
                    <a:gd name="connsiteY1" fmla="*/ 0 h 541583"/>
                    <a:gd name="connsiteX2" fmla="*/ 1050011 w 1050012"/>
                    <a:gd name="connsiteY2" fmla="*/ 206866 h 541583"/>
                    <a:gd name="connsiteX3" fmla="*/ 849477 w 1050012"/>
                    <a:gd name="connsiteY3" fmla="*/ 541582 h 541583"/>
                    <a:gd name="connsiteX4" fmla="*/ 200535 w 1050012"/>
                    <a:gd name="connsiteY4" fmla="*/ 541582 h 541583"/>
                    <a:gd name="connsiteX5" fmla="*/ 1 w 1050012"/>
                    <a:gd name="connsiteY5" fmla="*/ 206866 h 541583"/>
                    <a:gd name="connsiteX0" fmla="*/ 0 w 1050010"/>
                    <a:gd name="connsiteY0" fmla="*/ 95106 h 429822"/>
                    <a:gd name="connsiteX1" fmla="*/ 547865 w 1050010"/>
                    <a:gd name="connsiteY1" fmla="*/ 0 h 429822"/>
                    <a:gd name="connsiteX2" fmla="*/ 1050010 w 1050010"/>
                    <a:gd name="connsiteY2" fmla="*/ 95106 h 429822"/>
                    <a:gd name="connsiteX3" fmla="*/ 849476 w 1050010"/>
                    <a:gd name="connsiteY3" fmla="*/ 429822 h 429822"/>
                    <a:gd name="connsiteX4" fmla="*/ 200534 w 1050010"/>
                    <a:gd name="connsiteY4" fmla="*/ 429822 h 429822"/>
                    <a:gd name="connsiteX5" fmla="*/ 0 w 1050010"/>
                    <a:gd name="connsiteY5" fmla="*/ 95106 h 429822"/>
                    <a:gd name="connsiteX0" fmla="*/ 0 w 1050010"/>
                    <a:gd name="connsiteY0" fmla="*/ 163686 h 498402"/>
                    <a:gd name="connsiteX1" fmla="*/ 525005 w 1050010"/>
                    <a:gd name="connsiteY1" fmla="*/ 0 h 498402"/>
                    <a:gd name="connsiteX2" fmla="*/ 1050010 w 1050010"/>
                    <a:gd name="connsiteY2" fmla="*/ 163686 h 498402"/>
                    <a:gd name="connsiteX3" fmla="*/ 849476 w 1050010"/>
                    <a:gd name="connsiteY3" fmla="*/ 498402 h 498402"/>
                    <a:gd name="connsiteX4" fmla="*/ 200534 w 1050010"/>
                    <a:gd name="connsiteY4" fmla="*/ 498402 h 498402"/>
                    <a:gd name="connsiteX5" fmla="*/ 0 w 105001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9840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5014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75542"/>
                    <a:gd name="connsiteX1" fmla="*/ 525005 w 1019530"/>
                    <a:gd name="connsiteY1" fmla="*/ 0 h 475542"/>
                    <a:gd name="connsiteX2" fmla="*/ 1019530 w 1019530"/>
                    <a:gd name="connsiteY2" fmla="*/ 178926 h 475542"/>
                    <a:gd name="connsiteX3" fmla="*/ 849476 w 1019530"/>
                    <a:gd name="connsiteY3" fmla="*/ 450142 h 475542"/>
                    <a:gd name="connsiteX4" fmla="*/ 205614 w 1019530"/>
                    <a:gd name="connsiteY4" fmla="*/ 475542 h 475542"/>
                    <a:gd name="connsiteX5" fmla="*/ 0 w 1019530"/>
                    <a:gd name="connsiteY5" fmla="*/ 163686 h 475542"/>
                    <a:gd name="connsiteX0" fmla="*/ 0 w 1019530"/>
                    <a:gd name="connsiteY0" fmla="*/ 163686 h 480622"/>
                    <a:gd name="connsiteX1" fmla="*/ 525005 w 1019530"/>
                    <a:gd name="connsiteY1" fmla="*/ 0 h 480622"/>
                    <a:gd name="connsiteX2" fmla="*/ 1019530 w 1019530"/>
                    <a:gd name="connsiteY2" fmla="*/ 178926 h 480622"/>
                    <a:gd name="connsiteX3" fmla="*/ 811376 w 1019530"/>
                    <a:gd name="connsiteY3" fmla="*/ 480622 h 480622"/>
                    <a:gd name="connsiteX4" fmla="*/ 205614 w 1019530"/>
                    <a:gd name="connsiteY4" fmla="*/ 475542 h 480622"/>
                    <a:gd name="connsiteX5" fmla="*/ 0 w 1019530"/>
                    <a:gd name="connsiteY5" fmla="*/ 16368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38 w 973948"/>
                    <a:gd name="connsiteY0" fmla="*/ 184006 h 480622"/>
                    <a:gd name="connsiteX1" fmla="*/ 479423 w 973948"/>
                    <a:gd name="connsiteY1" fmla="*/ 0 h 480622"/>
                    <a:gd name="connsiteX2" fmla="*/ 973948 w 973948"/>
                    <a:gd name="connsiteY2" fmla="*/ 178926 h 480622"/>
                    <a:gd name="connsiteX3" fmla="*/ 765794 w 973948"/>
                    <a:gd name="connsiteY3" fmla="*/ 480622 h 480622"/>
                    <a:gd name="connsiteX4" fmla="*/ 160032 w 973948"/>
                    <a:gd name="connsiteY4" fmla="*/ 475542 h 480622"/>
                    <a:gd name="connsiteX5" fmla="*/ 138 w 973948"/>
                    <a:gd name="connsiteY5" fmla="*/ 184006 h 480622"/>
                    <a:gd name="connsiteX0" fmla="*/ 138 w 973948"/>
                    <a:gd name="connsiteY0" fmla="*/ 184006 h 497603"/>
                    <a:gd name="connsiteX1" fmla="*/ 479423 w 973948"/>
                    <a:gd name="connsiteY1" fmla="*/ 0 h 497603"/>
                    <a:gd name="connsiteX2" fmla="*/ 973948 w 973948"/>
                    <a:gd name="connsiteY2" fmla="*/ 178926 h 497603"/>
                    <a:gd name="connsiteX3" fmla="*/ 765794 w 973948"/>
                    <a:gd name="connsiteY3" fmla="*/ 480622 h 497603"/>
                    <a:gd name="connsiteX4" fmla="*/ 160032 w 973948"/>
                    <a:gd name="connsiteY4" fmla="*/ 475542 h 497603"/>
                    <a:gd name="connsiteX5" fmla="*/ 138 w 973948"/>
                    <a:gd name="connsiteY5" fmla="*/ 184006 h 497603"/>
                    <a:gd name="connsiteX0" fmla="*/ 252 w 974062"/>
                    <a:gd name="connsiteY0" fmla="*/ 184006 h 497603"/>
                    <a:gd name="connsiteX1" fmla="*/ 479537 w 974062"/>
                    <a:gd name="connsiteY1" fmla="*/ 0 h 497603"/>
                    <a:gd name="connsiteX2" fmla="*/ 974062 w 974062"/>
                    <a:gd name="connsiteY2" fmla="*/ 178926 h 497603"/>
                    <a:gd name="connsiteX3" fmla="*/ 765908 w 974062"/>
                    <a:gd name="connsiteY3" fmla="*/ 480622 h 497603"/>
                    <a:gd name="connsiteX4" fmla="*/ 160146 w 974062"/>
                    <a:gd name="connsiteY4" fmla="*/ 475542 h 497603"/>
                    <a:gd name="connsiteX5" fmla="*/ 252 w 974062"/>
                    <a:gd name="connsiteY5" fmla="*/ 184006 h 497603"/>
                    <a:gd name="connsiteX0" fmla="*/ 164 w 973974"/>
                    <a:gd name="connsiteY0" fmla="*/ 184006 h 497603"/>
                    <a:gd name="connsiteX1" fmla="*/ 479449 w 973974"/>
                    <a:gd name="connsiteY1" fmla="*/ 0 h 497603"/>
                    <a:gd name="connsiteX2" fmla="*/ 973974 w 973974"/>
                    <a:gd name="connsiteY2" fmla="*/ 178926 h 497603"/>
                    <a:gd name="connsiteX3" fmla="*/ 765820 w 973974"/>
                    <a:gd name="connsiteY3" fmla="*/ 480622 h 497603"/>
                    <a:gd name="connsiteX4" fmla="*/ 160058 w 973974"/>
                    <a:gd name="connsiteY4" fmla="*/ 475542 h 497603"/>
                    <a:gd name="connsiteX5" fmla="*/ 164 w 973974"/>
                    <a:gd name="connsiteY5" fmla="*/ 184006 h 497603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2514"/>
                    <a:gd name="connsiteX1" fmla="*/ 479449 w 973974"/>
                    <a:gd name="connsiteY1" fmla="*/ 0 h 502514"/>
                    <a:gd name="connsiteX2" fmla="*/ 973974 w 973974"/>
                    <a:gd name="connsiteY2" fmla="*/ 178926 h 502514"/>
                    <a:gd name="connsiteX3" fmla="*/ 765820 w 973974"/>
                    <a:gd name="connsiteY3" fmla="*/ 480622 h 502514"/>
                    <a:gd name="connsiteX4" fmla="*/ 160058 w 973974"/>
                    <a:gd name="connsiteY4" fmla="*/ 475542 h 502514"/>
                    <a:gd name="connsiteX5" fmla="*/ 164 w 973974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16 h 502524"/>
                    <a:gd name="connsiteX1" fmla="*/ 479449 w 984703"/>
                    <a:gd name="connsiteY1" fmla="*/ 10 h 502524"/>
                    <a:gd name="connsiteX2" fmla="*/ 973974 w 984703"/>
                    <a:gd name="connsiteY2" fmla="*/ 178936 h 502524"/>
                    <a:gd name="connsiteX3" fmla="*/ 765820 w 984703"/>
                    <a:gd name="connsiteY3" fmla="*/ 480632 h 502524"/>
                    <a:gd name="connsiteX4" fmla="*/ 160058 w 984703"/>
                    <a:gd name="connsiteY4" fmla="*/ 475552 h 502524"/>
                    <a:gd name="connsiteX5" fmla="*/ 164 w 984703"/>
                    <a:gd name="connsiteY5" fmla="*/ 184016 h 50252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921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84703" h="502514">
                      <a:moveTo>
                        <a:pt x="164" y="184006"/>
                      </a:moveTo>
                      <a:cubicBezTo>
                        <a:pt x="20226" y="127751"/>
                        <a:pt x="301907" y="10535"/>
                        <a:pt x="492149" y="0"/>
                      </a:cubicBezTo>
                      <a:cubicBezTo>
                        <a:pt x="776371" y="8842"/>
                        <a:pt x="951372" y="124364"/>
                        <a:pt x="973974" y="178926"/>
                      </a:cubicBezTo>
                      <a:cubicBezTo>
                        <a:pt x="990949" y="210911"/>
                        <a:pt x="1020625" y="441017"/>
                        <a:pt x="765820" y="480622"/>
                      </a:cubicBezTo>
                      <a:cubicBezTo>
                        <a:pt x="698519" y="496709"/>
                        <a:pt x="306099" y="522955"/>
                        <a:pt x="160058" y="475542"/>
                      </a:cubicBezTo>
                      <a:cubicBezTo>
                        <a:pt x="111840" y="457103"/>
                        <a:pt x="-4958" y="469145"/>
                        <a:pt x="164" y="184006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48" name="Gruppo 47">
                  <a:extLst>
                    <a:ext uri="{FF2B5EF4-FFF2-40B4-BE49-F238E27FC236}">
                      <a16:creationId xmlns:a16="http://schemas.microsoft.com/office/drawing/2014/main" id="{2E1CDBEF-5E00-F23D-BD09-71ADF4981D95}"/>
                    </a:ext>
                  </a:extLst>
                </p:cNvPr>
                <p:cNvGrpSpPr/>
                <p:nvPr/>
              </p:nvGrpSpPr>
              <p:grpSpPr>
                <a:xfrm>
                  <a:off x="1933690" y="2420226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54" name="Ovale 53">
                    <a:extLst>
                      <a:ext uri="{FF2B5EF4-FFF2-40B4-BE49-F238E27FC236}">
                        <a16:creationId xmlns:a16="http://schemas.microsoft.com/office/drawing/2014/main" id="{833D2188-C008-C79B-39C9-2796E461BE14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55" name="Ovale 54">
                    <a:extLst>
                      <a:ext uri="{FF2B5EF4-FFF2-40B4-BE49-F238E27FC236}">
                        <a16:creationId xmlns:a16="http://schemas.microsoft.com/office/drawing/2014/main" id="{3A5257B2-8B33-D85E-B325-D811F4BA6F1F}"/>
                      </a:ext>
                    </a:extLst>
                  </p:cNvPr>
                  <p:cNvSpPr/>
                  <p:nvPr/>
                </p:nvSpPr>
                <p:spPr>
                  <a:xfrm>
                    <a:off x="3701366" y="1634951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49" name="Trapezio 48">
                  <a:extLst>
                    <a:ext uri="{FF2B5EF4-FFF2-40B4-BE49-F238E27FC236}">
                      <a16:creationId xmlns:a16="http://schemas.microsoft.com/office/drawing/2014/main" id="{39F050A1-145D-6E13-B27D-32A838B04535}"/>
                    </a:ext>
                  </a:extLst>
                </p:cNvPr>
                <p:cNvSpPr/>
                <p:nvPr/>
              </p:nvSpPr>
              <p:spPr>
                <a:xfrm rot="10800000">
                  <a:off x="2282428" y="2812059"/>
                  <a:ext cx="68580" cy="53340"/>
                </a:xfrm>
                <a:prstGeom prst="trapezoid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0" name="Arco 49">
                  <a:extLst>
                    <a:ext uri="{FF2B5EF4-FFF2-40B4-BE49-F238E27FC236}">
                      <a16:creationId xmlns:a16="http://schemas.microsoft.com/office/drawing/2014/main" id="{66F00ED7-1897-81A9-53DE-0EC9FA1DE279}"/>
                    </a:ext>
                  </a:extLst>
                </p:cNvPr>
                <p:cNvSpPr/>
                <p:nvPr/>
              </p:nvSpPr>
              <p:spPr>
                <a:xfrm rot="5665335">
                  <a:off x="2166812" y="1683605"/>
                  <a:ext cx="255270" cy="360049"/>
                </a:xfrm>
                <a:prstGeom prst="arc">
                  <a:avLst>
                    <a:gd name="adj1" fmla="val 16200000"/>
                    <a:gd name="adj2" fmla="val 5035040"/>
                  </a:avLst>
                </a:prstGeom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51" name="Gruppo 50">
                  <a:extLst>
                    <a:ext uri="{FF2B5EF4-FFF2-40B4-BE49-F238E27FC236}">
                      <a16:creationId xmlns:a16="http://schemas.microsoft.com/office/drawing/2014/main" id="{321ED090-4E04-C8A3-A8A1-C59B552E49CB}"/>
                    </a:ext>
                  </a:extLst>
                </p:cNvPr>
                <p:cNvGrpSpPr/>
                <p:nvPr/>
              </p:nvGrpSpPr>
              <p:grpSpPr>
                <a:xfrm>
                  <a:off x="2498606" y="2420225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52" name="Ovale 51">
                    <a:extLst>
                      <a:ext uri="{FF2B5EF4-FFF2-40B4-BE49-F238E27FC236}">
                        <a16:creationId xmlns:a16="http://schemas.microsoft.com/office/drawing/2014/main" id="{A5546C00-4786-C629-8D88-F9FB0AE72684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53" name="Ovale 52">
                    <a:extLst>
                      <a:ext uri="{FF2B5EF4-FFF2-40B4-BE49-F238E27FC236}">
                        <a16:creationId xmlns:a16="http://schemas.microsoft.com/office/drawing/2014/main" id="{D8EB598C-9817-087B-BD90-1955FAFB2B0F}"/>
                      </a:ext>
                    </a:extLst>
                  </p:cNvPr>
                  <p:cNvSpPr/>
                  <p:nvPr/>
                </p:nvSpPr>
                <p:spPr>
                  <a:xfrm>
                    <a:off x="3688944" y="1634952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</p:grp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AC78E675-91DE-ADC0-B207-7DF24C256C3F}"/>
                </a:ext>
              </a:extLst>
            </p:cNvPr>
            <p:cNvGrpSpPr/>
            <p:nvPr/>
          </p:nvGrpSpPr>
          <p:grpSpPr>
            <a:xfrm rot="197782">
              <a:off x="6950558" y="1306361"/>
              <a:ext cx="800123" cy="3180373"/>
              <a:chOff x="6892594" y="1663883"/>
              <a:chExt cx="768685" cy="3088539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6FFACA2E-7D9C-60BD-1C11-976BE224C1F8}"/>
                  </a:ext>
                </a:extLst>
              </p:cNvPr>
              <p:cNvGrpSpPr/>
              <p:nvPr/>
            </p:nvGrpSpPr>
            <p:grpSpPr>
              <a:xfrm>
                <a:off x="7148438" y="4062509"/>
                <a:ext cx="480981" cy="689913"/>
                <a:chOff x="7148438" y="4062509"/>
                <a:chExt cx="480981" cy="689913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41" name="Trapezio 85">
                  <a:extLst>
                    <a:ext uri="{FF2B5EF4-FFF2-40B4-BE49-F238E27FC236}">
                      <a16:creationId xmlns:a16="http://schemas.microsoft.com/office/drawing/2014/main" id="{EC25E093-F7D2-5501-F1E4-268A9056B359}"/>
                    </a:ext>
                  </a:extLst>
                </p:cNvPr>
                <p:cNvSpPr/>
                <p:nvPr/>
              </p:nvSpPr>
              <p:spPr>
                <a:xfrm rot="9203511" flipH="1">
                  <a:off x="7358858" y="4062509"/>
                  <a:ext cx="270561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2" name="Trapezio 85">
                  <a:extLst>
                    <a:ext uri="{FF2B5EF4-FFF2-40B4-BE49-F238E27FC236}">
                      <a16:creationId xmlns:a16="http://schemas.microsoft.com/office/drawing/2014/main" id="{752A8031-46CA-3A15-664F-C6719D3E6293}"/>
                    </a:ext>
                  </a:extLst>
                </p:cNvPr>
                <p:cNvSpPr/>
                <p:nvPr/>
              </p:nvSpPr>
              <p:spPr>
                <a:xfrm rot="8837061">
                  <a:off x="7148438" y="4262342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3" name="Trapezio 85">
                  <a:extLst>
                    <a:ext uri="{FF2B5EF4-FFF2-40B4-BE49-F238E27FC236}">
                      <a16:creationId xmlns:a16="http://schemas.microsoft.com/office/drawing/2014/main" id="{A1F1E501-3FF4-0793-6C0D-EA2575C41D61}"/>
                    </a:ext>
                  </a:extLst>
                </p:cNvPr>
                <p:cNvSpPr/>
                <p:nvPr/>
              </p:nvSpPr>
              <p:spPr>
                <a:xfrm rot="9531634">
                  <a:off x="7190797" y="4132743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4" name="Trapezio 85">
                  <a:extLst>
                    <a:ext uri="{FF2B5EF4-FFF2-40B4-BE49-F238E27FC236}">
                      <a16:creationId xmlns:a16="http://schemas.microsoft.com/office/drawing/2014/main" id="{24047FDD-873D-BD09-4C5A-B61348E0F7C5}"/>
                    </a:ext>
                  </a:extLst>
                </p:cNvPr>
                <p:cNvSpPr/>
                <p:nvPr/>
              </p:nvSpPr>
              <p:spPr>
                <a:xfrm rot="10220758">
                  <a:off x="7289894" y="4100496"/>
                  <a:ext cx="277717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35" name="Gruppo 34">
                <a:extLst>
                  <a:ext uri="{FF2B5EF4-FFF2-40B4-BE49-F238E27FC236}">
                    <a16:creationId xmlns:a16="http://schemas.microsoft.com/office/drawing/2014/main" id="{85DF8B3F-BA97-B7D7-A5F1-B58D7BB78962}"/>
                  </a:ext>
                </a:extLst>
              </p:cNvPr>
              <p:cNvGrpSpPr/>
              <p:nvPr/>
            </p:nvGrpSpPr>
            <p:grpSpPr>
              <a:xfrm>
                <a:off x="6892594" y="1663883"/>
                <a:ext cx="768685" cy="2757181"/>
                <a:chOff x="6892594" y="1663883"/>
                <a:chExt cx="768685" cy="2757181"/>
              </a:xfrm>
            </p:grpSpPr>
            <p:grpSp>
              <p:nvGrpSpPr>
                <p:cNvPr id="36" name="Gruppo 35">
                  <a:extLst>
                    <a:ext uri="{FF2B5EF4-FFF2-40B4-BE49-F238E27FC236}">
                      <a16:creationId xmlns:a16="http://schemas.microsoft.com/office/drawing/2014/main" id="{FB60125D-C8B5-A6AB-9919-D75C11A4560C}"/>
                    </a:ext>
                  </a:extLst>
                </p:cNvPr>
                <p:cNvGrpSpPr/>
                <p:nvPr/>
              </p:nvGrpSpPr>
              <p:grpSpPr>
                <a:xfrm>
                  <a:off x="6892594" y="2810465"/>
                  <a:ext cx="695910" cy="1610599"/>
                  <a:chOff x="6892594" y="2810465"/>
                  <a:chExt cx="695910" cy="1610599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38" name="Trapezio 37">
                    <a:extLst>
                      <a:ext uri="{FF2B5EF4-FFF2-40B4-BE49-F238E27FC236}">
                        <a16:creationId xmlns:a16="http://schemas.microsoft.com/office/drawing/2014/main" id="{B07AB3B8-218C-987A-7D36-850C663F157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959545" y="2812059"/>
                    <a:ext cx="628959" cy="703583"/>
                  </a:xfrm>
                  <a:custGeom>
                    <a:avLst/>
                    <a:gdLst>
                      <a:gd name="connsiteX0" fmla="*/ 0 w 653937"/>
                      <a:gd name="connsiteY0" fmla="*/ 658283 h 658283"/>
                      <a:gd name="connsiteX1" fmla="*/ 110496 w 653937"/>
                      <a:gd name="connsiteY1" fmla="*/ 0 h 658283"/>
                      <a:gd name="connsiteX2" fmla="*/ 543441 w 653937"/>
                      <a:gd name="connsiteY2" fmla="*/ 0 h 658283"/>
                      <a:gd name="connsiteX3" fmla="*/ 653937 w 653937"/>
                      <a:gd name="connsiteY3" fmla="*/ 658283 h 658283"/>
                      <a:gd name="connsiteX4" fmla="*/ 0 w 653937"/>
                      <a:gd name="connsiteY4" fmla="*/ 658283 h 658283"/>
                      <a:gd name="connsiteX0" fmla="*/ 36933 w 690870"/>
                      <a:gd name="connsiteY0" fmla="*/ 658283 h 658734"/>
                      <a:gd name="connsiteX1" fmla="*/ 147429 w 690870"/>
                      <a:gd name="connsiteY1" fmla="*/ 0 h 658734"/>
                      <a:gd name="connsiteX2" fmla="*/ 580374 w 690870"/>
                      <a:gd name="connsiteY2" fmla="*/ 0 h 658734"/>
                      <a:gd name="connsiteX3" fmla="*/ 690870 w 690870"/>
                      <a:gd name="connsiteY3" fmla="*/ 658283 h 658734"/>
                      <a:gd name="connsiteX4" fmla="*/ 36933 w 690870"/>
                      <a:gd name="connsiteY4" fmla="*/ 658283 h 658734"/>
                      <a:gd name="connsiteX0" fmla="*/ 36933 w 690870"/>
                      <a:gd name="connsiteY0" fmla="*/ 658283 h 719243"/>
                      <a:gd name="connsiteX1" fmla="*/ 147429 w 690870"/>
                      <a:gd name="connsiteY1" fmla="*/ 0 h 719243"/>
                      <a:gd name="connsiteX2" fmla="*/ 580374 w 690870"/>
                      <a:gd name="connsiteY2" fmla="*/ 0 h 719243"/>
                      <a:gd name="connsiteX3" fmla="*/ 690870 w 690870"/>
                      <a:gd name="connsiteY3" fmla="*/ 658283 h 719243"/>
                      <a:gd name="connsiteX4" fmla="*/ 36933 w 690870"/>
                      <a:gd name="connsiteY4" fmla="*/ 658283 h 719243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48676 w 702980"/>
                      <a:gd name="connsiteY0" fmla="*/ 752153 h 866737"/>
                      <a:gd name="connsiteX1" fmla="*/ 91620 w 702980"/>
                      <a:gd name="connsiteY1" fmla="*/ 0 h 866737"/>
                      <a:gd name="connsiteX2" fmla="*/ 592117 w 702980"/>
                      <a:gd name="connsiteY2" fmla="*/ 93870 h 866737"/>
                      <a:gd name="connsiteX3" fmla="*/ 702613 w 702980"/>
                      <a:gd name="connsiteY3" fmla="*/ 752153 h 866737"/>
                      <a:gd name="connsiteX4" fmla="*/ 48676 w 702980"/>
                      <a:gd name="connsiteY4" fmla="*/ 752153 h 866737"/>
                      <a:gd name="connsiteX0" fmla="*/ 42672 w 696976"/>
                      <a:gd name="connsiteY0" fmla="*/ 752153 h 866737"/>
                      <a:gd name="connsiteX1" fmla="*/ 85616 w 696976"/>
                      <a:gd name="connsiteY1" fmla="*/ 0 h 866737"/>
                      <a:gd name="connsiteX2" fmla="*/ 586113 w 696976"/>
                      <a:gd name="connsiteY2" fmla="*/ 93870 h 866737"/>
                      <a:gd name="connsiteX3" fmla="*/ 696609 w 696976"/>
                      <a:gd name="connsiteY3" fmla="*/ 752153 h 866737"/>
                      <a:gd name="connsiteX4" fmla="*/ 42672 w 696976"/>
                      <a:gd name="connsiteY4" fmla="*/ 752153 h 866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6976" h="866737">
                        <a:moveTo>
                          <a:pt x="42672" y="752153"/>
                        </a:moveTo>
                        <a:cubicBezTo>
                          <a:pt x="-72896" y="768945"/>
                          <a:pt x="82560" y="228815"/>
                          <a:pt x="85616" y="0"/>
                        </a:cubicBezTo>
                        <a:lnTo>
                          <a:pt x="586113" y="93870"/>
                        </a:lnTo>
                        <a:cubicBezTo>
                          <a:pt x="622945" y="313298"/>
                          <a:pt x="629297" y="464145"/>
                          <a:pt x="696609" y="752153"/>
                        </a:cubicBezTo>
                        <a:cubicBezTo>
                          <a:pt x="714850" y="919793"/>
                          <a:pt x="47291" y="889313"/>
                          <a:pt x="42672" y="752153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9" name="Ovale 38">
                    <a:extLst>
                      <a:ext uri="{FF2B5EF4-FFF2-40B4-BE49-F238E27FC236}">
                        <a16:creationId xmlns:a16="http://schemas.microsoft.com/office/drawing/2014/main" id="{0727DBD7-CCFF-5BAB-BFD7-F1A3AE06A71E}"/>
                      </a:ext>
                    </a:extLst>
                  </p:cNvPr>
                  <p:cNvSpPr/>
                  <p:nvPr/>
                </p:nvSpPr>
                <p:spPr>
                  <a:xfrm rot="1724939">
                    <a:off x="7093645" y="2810465"/>
                    <a:ext cx="419100" cy="313692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40" name="Trapezio 38">
                    <a:extLst>
                      <a:ext uri="{FF2B5EF4-FFF2-40B4-BE49-F238E27FC236}">
                        <a16:creationId xmlns:a16="http://schemas.microsoft.com/office/drawing/2014/main" id="{D2FD9115-0AAC-824A-382D-EBCDE9150A86}"/>
                      </a:ext>
                    </a:extLst>
                  </p:cNvPr>
                  <p:cNvSpPr/>
                  <p:nvPr/>
                </p:nvSpPr>
                <p:spPr>
                  <a:xfrm>
                    <a:off x="6892594" y="3448289"/>
                    <a:ext cx="667115" cy="972775"/>
                  </a:xfrm>
                  <a:custGeom>
                    <a:avLst/>
                    <a:gdLst>
                      <a:gd name="connsiteX0" fmla="*/ 0 w 923840"/>
                      <a:gd name="connsiteY0" fmla="*/ 1003255 h 1003255"/>
                      <a:gd name="connsiteX1" fmla="*/ 192861 w 923840"/>
                      <a:gd name="connsiteY1" fmla="*/ 0 h 1003255"/>
                      <a:gd name="connsiteX2" fmla="*/ 730979 w 923840"/>
                      <a:gd name="connsiteY2" fmla="*/ 0 h 1003255"/>
                      <a:gd name="connsiteX3" fmla="*/ 923840 w 923840"/>
                      <a:gd name="connsiteY3" fmla="*/ 1003255 h 1003255"/>
                      <a:gd name="connsiteX4" fmla="*/ 0 w 923840"/>
                      <a:gd name="connsiteY4" fmla="*/ 1003255 h 1003255"/>
                      <a:gd name="connsiteX0" fmla="*/ 0 w 931460"/>
                      <a:gd name="connsiteY0" fmla="*/ 988015 h 1003255"/>
                      <a:gd name="connsiteX1" fmla="*/ 200481 w 931460"/>
                      <a:gd name="connsiteY1" fmla="*/ 0 h 1003255"/>
                      <a:gd name="connsiteX2" fmla="*/ 738599 w 931460"/>
                      <a:gd name="connsiteY2" fmla="*/ 0 h 1003255"/>
                      <a:gd name="connsiteX3" fmla="*/ 931460 w 931460"/>
                      <a:gd name="connsiteY3" fmla="*/ 1003255 h 1003255"/>
                      <a:gd name="connsiteX4" fmla="*/ 0 w 931460"/>
                      <a:gd name="connsiteY4" fmla="*/ 988015 h 1003255"/>
                      <a:gd name="connsiteX0" fmla="*/ 0 w 977180"/>
                      <a:gd name="connsiteY0" fmla="*/ 1010875 h 1010875"/>
                      <a:gd name="connsiteX1" fmla="*/ 246201 w 977180"/>
                      <a:gd name="connsiteY1" fmla="*/ 0 h 1010875"/>
                      <a:gd name="connsiteX2" fmla="*/ 784319 w 977180"/>
                      <a:gd name="connsiteY2" fmla="*/ 0 h 1010875"/>
                      <a:gd name="connsiteX3" fmla="*/ 977180 w 977180"/>
                      <a:gd name="connsiteY3" fmla="*/ 1003255 h 1010875"/>
                      <a:gd name="connsiteX4" fmla="*/ 0 w 97718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25203"/>
                      <a:gd name="connsiteX1" fmla="*/ 246201 w 832400"/>
                      <a:gd name="connsiteY1" fmla="*/ 0 h 1025203"/>
                      <a:gd name="connsiteX2" fmla="*/ 784319 w 832400"/>
                      <a:gd name="connsiteY2" fmla="*/ 0 h 1025203"/>
                      <a:gd name="connsiteX3" fmla="*/ 832400 w 832400"/>
                      <a:gd name="connsiteY3" fmla="*/ 645115 h 1025203"/>
                      <a:gd name="connsiteX4" fmla="*/ 0 w 832400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55425"/>
                      <a:gd name="connsiteY0" fmla="*/ 1010875 h 1025203"/>
                      <a:gd name="connsiteX1" fmla="*/ 251306 w 855425"/>
                      <a:gd name="connsiteY1" fmla="*/ 0 h 1025203"/>
                      <a:gd name="connsiteX2" fmla="*/ 789424 w 855425"/>
                      <a:gd name="connsiteY2" fmla="*/ 0 h 1025203"/>
                      <a:gd name="connsiteX3" fmla="*/ 837505 w 855425"/>
                      <a:gd name="connsiteY3" fmla="*/ 645115 h 1025203"/>
                      <a:gd name="connsiteX4" fmla="*/ 5105 w 855425"/>
                      <a:gd name="connsiteY4" fmla="*/ 1010875 h 1025203"/>
                      <a:gd name="connsiteX0" fmla="*/ 6115 w 856435"/>
                      <a:gd name="connsiteY0" fmla="*/ 1070351 h 1084679"/>
                      <a:gd name="connsiteX1" fmla="*/ 213186 w 856435"/>
                      <a:gd name="connsiteY1" fmla="*/ 0 h 1084679"/>
                      <a:gd name="connsiteX2" fmla="*/ 790434 w 856435"/>
                      <a:gd name="connsiteY2" fmla="*/ 59476 h 1084679"/>
                      <a:gd name="connsiteX3" fmla="*/ 838515 w 856435"/>
                      <a:gd name="connsiteY3" fmla="*/ 704591 h 1084679"/>
                      <a:gd name="connsiteX4" fmla="*/ 6115 w 856435"/>
                      <a:gd name="connsiteY4" fmla="*/ 1070351 h 1084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6435" h="1084679">
                        <a:moveTo>
                          <a:pt x="6115" y="1070351"/>
                        </a:moveTo>
                        <a:cubicBezTo>
                          <a:pt x="-33738" y="771493"/>
                          <a:pt x="131119" y="336958"/>
                          <a:pt x="213186" y="0"/>
                        </a:cubicBezTo>
                        <a:lnTo>
                          <a:pt x="790434" y="59476"/>
                        </a:lnTo>
                        <a:cubicBezTo>
                          <a:pt x="722641" y="152594"/>
                          <a:pt x="913928" y="481933"/>
                          <a:pt x="838515" y="704591"/>
                        </a:cubicBezTo>
                        <a:cubicBezTo>
                          <a:pt x="629628" y="651251"/>
                          <a:pt x="542662" y="1177031"/>
                          <a:pt x="6115" y="1070351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37" name="Ovale 161">
                  <a:extLst>
                    <a:ext uri="{FF2B5EF4-FFF2-40B4-BE49-F238E27FC236}">
                      <a16:creationId xmlns:a16="http://schemas.microsoft.com/office/drawing/2014/main" id="{170E6CEF-240C-4F42-A30B-C77A7A3E2FA4}"/>
                    </a:ext>
                  </a:extLst>
                </p:cNvPr>
                <p:cNvSpPr/>
                <p:nvPr/>
              </p:nvSpPr>
              <p:spPr>
                <a:xfrm rot="419334">
                  <a:off x="7119249" y="1663883"/>
                  <a:ext cx="542030" cy="1442906"/>
                </a:xfrm>
                <a:custGeom>
                  <a:avLst/>
                  <a:gdLst>
                    <a:gd name="connsiteX0" fmla="*/ 0 w 542029"/>
                    <a:gd name="connsiteY0" fmla="*/ 825624 h 1651248"/>
                    <a:gd name="connsiteX1" fmla="*/ 271015 w 542029"/>
                    <a:gd name="connsiteY1" fmla="*/ 0 h 1651248"/>
                    <a:gd name="connsiteX2" fmla="*/ 542030 w 542029"/>
                    <a:gd name="connsiteY2" fmla="*/ 825624 h 1651248"/>
                    <a:gd name="connsiteX3" fmla="*/ 271015 w 542029"/>
                    <a:gd name="connsiteY3" fmla="*/ 1651248 h 1651248"/>
                    <a:gd name="connsiteX4" fmla="*/ 0 w 542029"/>
                    <a:gd name="connsiteY4" fmla="*/ 825624 h 1651248"/>
                    <a:gd name="connsiteX0" fmla="*/ 0 w 542030"/>
                    <a:gd name="connsiteY0" fmla="*/ 617282 h 1442906"/>
                    <a:gd name="connsiteX1" fmla="*/ 269897 w 542030"/>
                    <a:gd name="connsiteY1" fmla="*/ 0 h 1442906"/>
                    <a:gd name="connsiteX2" fmla="*/ 542030 w 542030"/>
                    <a:gd name="connsiteY2" fmla="*/ 617282 h 1442906"/>
                    <a:gd name="connsiteX3" fmla="*/ 271015 w 542030"/>
                    <a:gd name="connsiteY3" fmla="*/ 1442906 h 1442906"/>
                    <a:gd name="connsiteX4" fmla="*/ 0 w 542030"/>
                    <a:gd name="connsiteY4" fmla="*/ 617282 h 1442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2030" h="1442906">
                      <a:moveTo>
                        <a:pt x="0" y="617282"/>
                      </a:moveTo>
                      <a:cubicBezTo>
                        <a:pt x="-186" y="376798"/>
                        <a:pt x="120220" y="0"/>
                        <a:pt x="269897" y="0"/>
                      </a:cubicBezTo>
                      <a:cubicBezTo>
                        <a:pt x="419574" y="0"/>
                        <a:pt x="542030" y="161302"/>
                        <a:pt x="542030" y="617282"/>
                      </a:cubicBezTo>
                      <a:cubicBezTo>
                        <a:pt x="542030" y="1073262"/>
                        <a:pt x="420692" y="1442906"/>
                        <a:pt x="271015" y="1442906"/>
                      </a:cubicBezTo>
                      <a:cubicBezTo>
                        <a:pt x="121338" y="1442906"/>
                        <a:pt x="186" y="857766"/>
                        <a:pt x="0" y="617282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DD48E0B6-E257-94D6-F603-2D91534B21E2}"/>
                </a:ext>
              </a:extLst>
            </p:cNvPr>
            <p:cNvGrpSpPr/>
            <p:nvPr/>
          </p:nvGrpSpPr>
          <p:grpSpPr>
            <a:xfrm>
              <a:off x="7278002" y="1078790"/>
              <a:ext cx="1024975" cy="956336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32" name="Ritardo 31">
                <a:extLst>
                  <a:ext uri="{FF2B5EF4-FFF2-40B4-BE49-F238E27FC236}">
                    <a16:creationId xmlns:a16="http://schemas.microsoft.com/office/drawing/2014/main" id="{04B1D36E-D3F2-FDB5-E22A-5B7164C972A2}"/>
                  </a:ext>
                </a:extLst>
              </p:cNvPr>
              <p:cNvSpPr/>
              <p:nvPr/>
            </p:nvSpPr>
            <p:spPr>
              <a:xfrm rot="5197850">
                <a:off x="7374466" y="1439654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3" name="Cerchio parziale 32">
                <a:extLst>
                  <a:ext uri="{FF2B5EF4-FFF2-40B4-BE49-F238E27FC236}">
                    <a16:creationId xmlns:a16="http://schemas.microsoft.com/office/drawing/2014/main" id="{1BA4A5D6-2845-E6A1-CCAC-B670D2A91E11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7880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F4C176-3235-EECE-9286-2C4820ADA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DFCE0E-F829-8414-604E-70F78CB69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11D1577-1B30-B8BE-642D-119887EE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uppo 5">
            <a:extLst>
              <a:ext uri="{FF2B5EF4-FFF2-40B4-BE49-F238E27FC236}">
                <a16:creationId xmlns:a16="http://schemas.microsoft.com/office/drawing/2014/main" id="{B34A2E47-F53E-F76F-D385-F3E4C11CFF0C}"/>
              </a:ext>
            </a:extLst>
          </p:cNvPr>
          <p:cNvGrpSpPr/>
          <p:nvPr/>
        </p:nvGrpSpPr>
        <p:grpSpPr>
          <a:xfrm>
            <a:off x="967130" y="481780"/>
            <a:ext cx="6692199" cy="3746091"/>
            <a:chOff x="-80085" y="1953"/>
            <a:chExt cx="12192001" cy="6896242"/>
          </a:xfrm>
        </p:grpSpPr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686334F8-5EB9-43FE-1B78-03A70D735F90}"/>
                </a:ext>
              </a:extLst>
            </p:cNvPr>
            <p:cNvSpPr/>
            <p:nvPr/>
          </p:nvSpPr>
          <p:spPr>
            <a:xfrm>
              <a:off x="-80085" y="1953"/>
              <a:ext cx="12192001" cy="6858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20" name="Gruppo 19">
              <a:extLst>
                <a:ext uri="{FF2B5EF4-FFF2-40B4-BE49-F238E27FC236}">
                  <a16:creationId xmlns:a16="http://schemas.microsoft.com/office/drawing/2014/main" id="{314E1637-5EF5-78E9-4CDF-817D483EF9C9}"/>
                </a:ext>
              </a:extLst>
            </p:cNvPr>
            <p:cNvGrpSpPr/>
            <p:nvPr/>
          </p:nvGrpSpPr>
          <p:grpSpPr>
            <a:xfrm>
              <a:off x="1954" y="1953"/>
              <a:ext cx="9352940" cy="6896242"/>
              <a:chOff x="1954" y="1953"/>
              <a:chExt cx="9352935" cy="6896241"/>
            </a:xfrm>
          </p:grpSpPr>
          <p:pic>
            <p:nvPicPr>
              <p:cNvPr id="21" name="Elemento grafico 20" descr="Pezzi del puzzle contorno">
                <a:extLst>
                  <a:ext uri="{FF2B5EF4-FFF2-40B4-BE49-F238E27FC236}">
                    <a16:creationId xmlns:a16="http://schemas.microsoft.com/office/drawing/2014/main" id="{53A015E6-9111-41F8-EE94-6D4780D42E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954" y="1953"/>
                <a:ext cx="1314936" cy="1334476"/>
              </a:xfrm>
              <a:prstGeom prst="rect">
                <a:avLst/>
              </a:prstGeom>
            </p:spPr>
          </p:pic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946999A0-35DC-B8EF-D09E-1458E6232CD8}"/>
                  </a:ext>
                </a:extLst>
              </p:cNvPr>
              <p:cNvSpPr txBox="1"/>
              <p:nvPr/>
            </p:nvSpPr>
            <p:spPr>
              <a:xfrm>
                <a:off x="1186262" y="405576"/>
                <a:ext cx="3083459" cy="5099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it-IT" sz="1200" b="1"/>
                  <a:t>DATA ACQUISITION</a:t>
                </a:r>
              </a:p>
            </p:txBody>
          </p:sp>
          <p:sp>
            <p:nvSpPr>
              <p:cNvPr id="23" name="Rettangolo con angoli arrotondati 22">
                <a:extLst>
                  <a:ext uri="{FF2B5EF4-FFF2-40B4-BE49-F238E27FC236}">
                    <a16:creationId xmlns:a16="http://schemas.microsoft.com/office/drawing/2014/main" id="{FCD922C3-D58D-79A8-B59F-EAB79868503E}"/>
                  </a:ext>
                </a:extLst>
              </p:cNvPr>
              <p:cNvSpPr/>
              <p:nvPr/>
            </p:nvSpPr>
            <p:spPr>
              <a:xfrm>
                <a:off x="3030733" y="4330091"/>
                <a:ext cx="829020" cy="84891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24" name="Gruppo 23">
                <a:extLst>
                  <a:ext uri="{FF2B5EF4-FFF2-40B4-BE49-F238E27FC236}">
                    <a16:creationId xmlns:a16="http://schemas.microsoft.com/office/drawing/2014/main" id="{04C0BE94-89A7-038B-638C-AA3E32EA3751}"/>
                  </a:ext>
                </a:extLst>
              </p:cNvPr>
              <p:cNvGrpSpPr/>
              <p:nvPr/>
            </p:nvGrpSpPr>
            <p:grpSpPr>
              <a:xfrm>
                <a:off x="7986577" y="1833103"/>
                <a:ext cx="1368312" cy="1546723"/>
                <a:chOff x="8263186" y="1853481"/>
                <a:chExt cx="1825928" cy="1854682"/>
              </a:xfrm>
            </p:grpSpPr>
            <p:sp>
              <p:nvSpPr>
                <p:cNvPr id="54" name="Triangolo isoscele 53">
                  <a:extLst>
                    <a:ext uri="{FF2B5EF4-FFF2-40B4-BE49-F238E27FC236}">
                      <a16:creationId xmlns:a16="http://schemas.microsoft.com/office/drawing/2014/main" id="{88A630A0-ABAF-63B4-5D49-3E49DB79781E}"/>
                    </a:ext>
                  </a:extLst>
                </p:cNvPr>
                <p:cNvSpPr/>
                <p:nvPr/>
              </p:nvSpPr>
              <p:spPr>
                <a:xfrm>
                  <a:off x="8611120" y="2050729"/>
                  <a:ext cx="1139103" cy="269938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it-IT"/>
                </a:p>
              </p:txBody>
            </p:sp>
            <p:grpSp>
              <p:nvGrpSpPr>
                <p:cNvPr id="55" name="Gruppo 54">
                  <a:extLst>
                    <a:ext uri="{FF2B5EF4-FFF2-40B4-BE49-F238E27FC236}">
                      <a16:creationId xmlns:a16="http://schemas.microsoft.com/office/drawing/2014/main" id="{0CB0C4BA-6387-2984-E828-7FE0CDFD82F8}"/>
                    </a:ext>
                  </a:extLst>
                </p:cNvPr>
                <p:cNvGrpSpPr/>
                <p:nvPr/>
              </p:nvGrpSpPr>
              <p:grpSpPr>
                <a:xfrm>
                  <a:off x="8263186" y="1853481"/>
                  <a:ext cx="1825928" cy="1854682"/>
                  <a:chOff x="8263186" y="1853481"/>
                  <a:chExt cx="1825928" cy="1854682"/>
                </a:xfrm>
              </p:grpSpPr>
              <p:sp>
                <p:nvSpPr>
                  <p:cNvPr id="56" name="Rettangolo 55">
                    <a:extLst>
                      <a:ext uri="{FF2B5EF4-FFF2-40B4-BE49-F238E27FC236}">
                        <a16:creationId xmlns:a16="http://schemas.microsoft.com/office/drawing/2014/main" id="{CAE5523A-1086-5007-CB24-552B44CE5881}"/>
                      </a:ext>
                    </a:extLst>
                  </p:cNvPr>
                  <p:cNvSpPr/>
                  <p:nvPr/>
                </p:nvSpPr>
                <p:spPr>
                  <a:xfrm>
                    <a:off x="8407311" y="2254378"/>
                    <a:ext cx="1514713" cy="105891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pic>
                <p:nvPicPr>
                  <p:cNvPr id="57" name="Elemento grafico 56" descr="Cane Corgi con tre palline">
                    <a:extLst>
                      <a:ext uri="{FF2B5EF4-FFF2-40B4-BE49-F238E27FC236}">
                        <a16:creationId xmlns:a16="http://schemas.microsoft.com/office/drawing/2014/main" id="{1BA3BBAD-05CC-6A3E-40FB-318FD8653C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63186" y="1853481"/>
                    <a:ext cx="1825928" cy="1854682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5" name="Gruppo 24">
                <a:extLst>
                  <a:ext uri="{FF2B5EF4-FFF2-40B4-BE49-F238E27FC236}">
                    <a16:creationId xmlns:a16="http://schemas.microsoft.com/office/drawing/2014/main" id="{A9812172-7E78-39C8-BA51-6154DA07DA60}"/>
                  </a:ext>
                </a:extLst>
              </p:cNvPr>
              <p:cNvGrpSpPr/>
              <p:nvPr/>
            </p:nvGrpSpPr>
            <p:grpSpPr>
              <a:xfrm>
                <a:off x="5331445" y="1604008"/>
                <a:ext cx="1131627" cy="1144692"/>
                <a:chOff x="4553138" y="1500396"/>
                <a:chExt cx="1514713" cy="1367687"/>
              </a:xfrm>
            </p:grpSpPr>
            <p:sp>
              <p:nvSpPr>
                <p:cNvPr id="50" name="Triangolo isoscele 49">
                  <a:extLst>
                    <a:ext uri="{FF2B5EF4-FFF2-40B4-BE49-F238E27FC236}">
                      <a16:creationId xmlns:a16="http://schemas.microsoft.com/office/drawing/2014/main" id="{E9EE3B2D-4B7F-D76F-B697-AE388B4B2351}"/>
                    </a:ext>
                  </a:extLst>
                </p:cNvPr>
                <p:cNvSpPr/>
                <p:nvPr/>
              </p:nvSpPr>
              <p:spPr>
                <a:xfrm>
                  <a:off x="4748203" y="1500396"/>
                  <a:ext cx="1139103" cy="269938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51" name="Gruppo 50">
                  <a:extLst>
                    <a:ext uri="{FF2B5EF4-FFF2-40B4-BE49-F238E27FC236}">
                      <a16:creationId xmlns:a16="http://schemas.microsoft.com/office/drawing/2014/main" id="{D76FF5B8-19E4-5823-8F90-81B8CB73AA32}"/>
                    </a:ext>
                  </a:extLst>
                </p:cNvPr>
                <p:cNvGrpSpPr/>
                <p:nvPr/>
              </p:nvGrpSpPr>
              <p:grpSpPr>
                <a:xfrm>
                  <a:off x="4553138" y="1629832"/>
                  <a:ext cx="1514713" cy="1238251"/>
                  <a:chOff x="4553138" y="1629832"/>
                  <a:chExt cx="1514713" cy="1238251"/>
                </a:xfrm>
              </p:grpSpPr>
              <p:sp>
                <p:nvSpPr>
                  <p:cNvPr id="52" name="Rettangolo 51">
                    <a:extLst>
                      <a:ext uri="{FF2B5EF4-FFF2-40B4-BE49-F238E27FC236}">
                        <a16:creationId xmlns:a16="http://schemas.microsoft.com/office/drawing/2014/main" id="{4BD75192-F4B5-67B1-74E7-92DC93435A32}"/>
                      </a:ext>
                    </a:extLst>
                  </p:cNvPr>
                  <p:cNvSpPr/>
                  <p:nvPr/>
                </p:nvSpPr>
                <p:spPr>
                  <a:xfrm>
                    <a:off x="4553138" y="1724292"/>
                    <a:ext cx="1514713" cy="105891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pic>
                <p:nvPicPr>
                  <p:cNvPr id="53" name="Elemento grafico 52" descr="Gatto">
                    <a:extLst>
                      <a:ext uri="{FF2B5EF4-FFF2-40B4-BE49-F238E27FC236}">
                        <a16:creationId xmlns:a16="http://schemas.microsoft.com/office/drawing/2014/main" id="{B93D1B2C-F014-F797-D7F5-77979E7CA4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15417" y="1629832"/>
                    <a:ext cx="1068917" cy="123825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6" name="Gruppo 25">
                <a:extLst>
                  <a:ext uri="{FF2B5EF4-FFF2-40B4-BE49-F238E27FC236}">
                    <a16:creationId xmlns:a16="http://schemas.microsoft.com/office/drawing/2014/main" id="{3CEE8877-93AF-1915-4C55-B10AE7031DF6}"/>
                  </a:ext>
                </a:extLst>
              </p:cNvPr>
              <p:cNvGrpSpPr/>
              <p:nvPr/>
            </p:nvGrpSpPr>
            <p:grpSpPr>
              <a:xfrm>
                <a:off x="4696079" y="3432510"/>
                <a:ext cx="2240092" cy="1582799"/>
                <a:chOff x="3521034" y="3460751"/>
                <a:chExt cx="2551332" cy="1651792"/>
              </a:xfrm>
            </p:grpSpPr>
            <p:sp>
              <p:nvSpPr>
                <p:cNvPr id="44" name="Rettangolo 43">
                  <a:extLst>
                    <a:ext uri="{FF2B5EF4-FFF2-40B4-BE49-F238E27FC236}">
                      <a16:creationId xmlns:a16="http://schemas.microsoft.com/office/drawing/2014/main" id="{AE48F37C-4A0A-0F03-9F6A-BB7F48E6EE53}"/>
                    </a:ext>
                  </a:extLst>
                </p:cNvPr>
                <p:cNvSpPr/>
                <p:nvPr/>
              </p:nvSpPr>
              <p:spPr>
                <a:xfrm>
                  <a:off x="3521034" y="4230977"/>
                  <a:ext cx="2551332" cy="22779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5" name="Rettangolo 44">
                  <a:extLst>
                    <a:ext uri="{FF2B5EF4-FFF2-40B4-BE49-F238E27FC236}">
                      <a16:creationId xmlns:a16="http://schemas.microsoft.com/office/drawing/2014/main" id="{22D3FF2F-EB2B-625C-CE45-491619A23168}"/>
                    </a:ext>
                  </a:extLst>
                </p:cNvPr>
                <p:cNvSpPr/>
                <p:nvPr/>
              </p:nvSpPr>
              <p:spPr>
                <a:xfrm rot="5400000">
                  <a:off x="5420511" y="4727934"/>
                  <a:ext cx="651854" cy="1173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6" name="Rettangolo 45">
                  <a:extLst>
                    <a:ext uri="{FF2B5EF4-FFF2-40B4-BE49-F238E27FC236}">
                      <a16:creationId xmlns:a16="http://schemas.microsoft.com/office/drawing/2014/main" id="{F8C355EA-61C4-D991-3AE2-4E3F7DDC023A}"/>
                    </a:ext>
                  </a:extLst>
                </p:cNvPr>
                <p:cNvSpPr/>
                <p:nvPr/>
              </p:nvSpPr>
              <p:spPr>
                <a:xfrm rot="5400000">
                  <a:off x="3498946" y="4717811"/>
                  <a:ext cx="651854" cy="1173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7" name="Rettangolo 46">
                  <a:extLst>
                    <a:ext uri="{FF2B5EF4-FFF2-40B4-BE49-F238E27FC236}">
                      <a16:creationId xmlns:a16="http://schemas.microsoft.com/office/drawing/2014/main" id="{21D93B01-4D28-48E1-83EB-5C6FAC94E3A5}"/>
                    </a:ext>
                  </a:extLst>
                </p:cNvPr>
                <p:cNvSpPr/>
                <p:nvPr/>
              </p:nvSpPr>
              <p:spPr>
                <a:xfrm rot="5400000">
                  <a:off x="3752945" y="4623480"/>
                  <a:ext cx="651854" cy="1173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8" name="Rettangolo 47">
                  <a:extLst>
                    <a:ext uri="{FF2B5EF4-FFF2-40B4-BE49-F238E27FC236}">
                      <a16:creationId xmlns:a16="http://schemas.microsoft.com/office/drawing/2014/main" id="{10118D53-66DF-9BDE-3D96-D463BC4A2A91}"/>
                    </a:ext>
                  </a:extLst>
                </p:cNvPr>
                <p:cNvSpPr/>
                <p:nvPr/>
              </p:nvSpPr>
              <p:spPr>
                <a:xfrm rot="5400000">
                  <a:off x="5199641" y="4617498"/>
                  <a:ext cx="651854" cy="1173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pic>
              <p:nvPicPr>
                <p:cNvPr id="49" name="Elemento grafico 48" descr="Un coniglio">
                  <a:extLst>
                    <a:ext uri="{FF2B5EF4-FFF2-40B4-BE49-F238E27FC236}">
                      <a16:creationId xmlns:a16="http://schemas.microsoft.com/office/drawing/2014/main" id="{B6F63D42-6978-9D8B-B6C9-A5B7A1517A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84084" y="3460751"/>
                  <a:ext cx="973669" cy="1058334"/>
                </a:xfrm>
                <a:prstGeom prst="rect">
                  <a:avLst/>
                </a:prstGeom>
              </p:spPr>
            </p:pic>
          </p:grpSp>
          <p:grpSp>
            <p:nvGrpSpPr>
              <p:cNvPr id="27" name="Gruppo 26">
                <a:extLst>
                  <a:ext uri="{FF2B5EF4-FFF2-40B4-BE49-F238E27FC236}">
                    <a16:creationId xmlns:a16="http://schemas.microsoft.com/office/drawing/2014/main" id="{83846549-A212-A80F-08EE-693D9B247AB0}"/>
                  </a:ext>
                </a:extLst>
              </p:cNvPr>
              <p:cNvGrpSpPr/>
              <p:nvPr/>
            </p:nvGrpSpPr>
            <p:grpSpPr>
              <a:xfrm>
                <a:off x="1978631" y="2004608"/>
                <a:ext cx="1161933" cy="1187518"/>
                <a:chOff x="2434167" y="1524000"/>
                <a:chExt cx="1322918" cy="1241179"/>
              </a:xfrm>
            </p:grpSpPr>
            <p:sp>
              <p:nvSpPr>
                <p:cNvPr id="40" name="Triangolo isoscele 39">
                  <a:extLst>
                    <a:ext uri="{FF2B5EF4-FFF2-40B4-BE49-F238E27FC236}">
                      <a16:creationId xmlns:a16="http://schemas.microsoft.com/office/drawing/2014/main" id="{76706323-8F13-EC84-66FD-F2492D34F538}"/>
                    </a:ext>
                  </a:extLst>
                </p:cNvPr>
                <p:cNvSpPr/>
                <p:nvPr/>
              </p:nvSpPr>
              <p:spPr>
                <a:xfrm>
                  <a:off x="2605078" y="1524000"/>
                  <a:ext cx="969770" cy="238188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it-IT"/>
                </a:p>
              </p:txBody>
            </p:sp>
            <p:sp>
              <p:nvSpPr>
                <p:cNvPr id="41" name="Rettangolo 40">
                  <a:extLst>
                    <a:ext uri="{FF2B5EF4-FFF2-40B4-BE49-F238E27FC236}">
                      <a16:creationId xmlns:a16="http://schemas.microsoft.com/office/drawing/2014/main" id="{BDC00158-4606-665B-011A-1992BEE9EDFA}"/>
                    </a:ext>
                  </a:extLst>
                </p:cNvPr>
                <p:cNvSpPr/>
                <p:nvPr/>
              </p:nvSpPr>
              <p:spPr>
                <a:xfrm>
                  <a:off x="2437621" y="1704182"/>
                  <a:ext cx="1281880" cy="92132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pic>
              <p:nvPicPr>
                <p:cNvPr id="42" name="Elemento grafico 41" descr="Uno scoiattolo">
                  <a:extLst>
                    <a:ext uri="{FF2B5EF4-FFF2-40B4-BE49-F238E27FC236}">
                      <a16:creationId xmlns:a16="http://schemas.microsoft.com/office/drawing/2014/main" id="{1D07982E-D33F-A7B8-39CF-83C1E3B357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34167" y="1611594"/>
                  <a:ext cx="1322918" cy="1153585"/>
                </a:xfrm>
                <a:prstGeom prst="rect">
                  <a:avLst/>
                </a:prstGeom>
              </p:spPr>
            </p:pic>
          </p:grpSp>
          <p:grpSp>
            <p:nvGrpSpPr>
              <p:cNvPr id="28" name="Gruppo 27">
                <a:extLst>
                  <a:ext uri="{FF2B5EF4-FFF2-40B4-BE49-F238E27FC236}">
                    <a16:creationId xmlns:a16="http://schemas.microsoft.com/office/drawing/2014/main" id="{8A9570D7-87BD-1CFC-E4E3-EB017DBCEBDB}"/>
                  </a:ext>
                </a:extLst>
              </p:cNvPr>
              <p:cNvGrpSpPr/>
              <p:nvPr/>
            </p:nvGrpSpPr>
            <p:grpSpPr>
              <a:xfrm>
                <a:off x="6938594" y="3192005"/>
                <a:ext cx="1614049" cy="2895444"/>
                <a:chOff x="5757901" y="3246397"/>
                <a:chExt cx="1614049" cy="2895446"/>
              </a:xfrm>
            </p:grpSpPr>
            <p:grpSp>
              <p:nvGrpSpPr>
                <p:cNvPr id="36" name="Gruppo 35">
                  <a:extLst>
                    <a:ext uri="{FF2B5EF4-FFF2-40B4-BE49-F238E27FC236}">
                      <a16:creationId xmlns:a16="http://schemas.microsoft.com/office/drawing/2014/main" id="{37280D7F-B524-FA41-55B7-B2B677AEDE68}"/>
                    </a:ext>
                  </a:extLst>
                </p:cNvPr>
                <p:cNvGrpSpPr/>
                <p:nvPr/>
              </p:nvGrpSpPr>
              <p:grpSpPr>
                <a:xfrm>
                  <a:off x="5757901" y="3246397"/>
                  <a:ext cx="1614049" cy="2895446"/>
                  <a:chOff x="5643302" y="1925163"/>
                  <a:chExt cx="1839429" cy="3024234"/>
                </a:xfrm>
              </p:grpSpPr>
              <p:pic>
                <p:nvPicPr>
                  <p:cNvPr id="38" name="Elemento grafico 37" descr="Donna che indossa un fiocco">
                    <a:extLst>
                      <a:ext uri="{FF2B5EF4-FFF2-40B4-BE49-F238E27FC236}">
                        <a16:creationId xmlns:a16="http://schemas.microsoft.com/office/drawing/2014/main" id="{8832FD64-29D4-DE23-734D-5CF05377F3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96DAC541-7B7A-43D3-8B79-37D633B846F1}">
                        <asvg:svgBlip xmlns:asvg="http://schemas.microsoft.com/office/drawing/2016/SVG/main" r:embed="rId14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6366675" y="1925163"/>
                    <a:ext cx="7239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9" name="Elemento grafico 38" descr="Uomo seduto per terra">
                    <a:extLst>
                      <a:ext uri="{FF2B5EF4-FFF2-40B4-BE49-F238E27FC236}">
                        <a16:creationId xmlns:a16="http://schemas.microsoft.com/office/drawing/2014/main" id="{275324D7-619E-8893-D037-80E2099827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96DAC541-7B7A-43D3-8B79-37D633B846F1}">
                        <asvg:svgBlip xmlns:asvg="http://schemas.microsoft.com/office/drawing/2016/SVG/main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5643302" y="2653182"/>
                    <a:ext cx="1839429" cy="229621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7" name="Elemento grafico 36" descr="Donna sorridente">
                  <a:extLst>
                    <a:ext uri="{FF2B5EF4-FFF2-40B4-BE49-F238E27FC236}">
                      <a16:creationId xmlns:a16="http://schemas.microsoft.com/office/drawing/2014/main" id="{533E4178-00E3-30DE-B97E-F268A81E6D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6427470" y="3645218"/>
                  <a:ext cx="342900" cy="390525"/>
                </a:xfrm>
                <a:prstGeom prst="rect">
                  <a:avLst/>
                </a:prstGeom>
              </p:spPr>
            </p:pic>
          </p:grpSp>
          <p:grpSp>
            <p:nvGrpSpPr>
              <p:cNvPr id="29" name="Gruppo 28">
                <a:extLst>
                  <a:ext uri="{FF2B5EF4-FFF2-40B4-BE49-F238E27FC236}">
                    <a16:creationId xmlns:a16="http://schemas.microsoft.com/office/drawing/2014/main" id="{A2B80E44-B414-7968-4689-18474C72387D}"/>
                  </a:ext>
                </a:extLst>
              </p:cNvPr>
              <p:cNvGrpSpPr/>
              <p:nvPr/>
            </p:nvGrpSpPr>
            <p:grpSpPr>
              <a:xfrm>
                <a:off x="3143300" y="2620160"/>
                <a:ext cx="1466246" cy="2595750"/>
                <a:chOff x="1858138" y="2631535"/>
                <a:chExt cx="1466246" cy="2595751"/>
              </a:xfrm>
            </p:grpSpPr>
            <p:grpSp>
              <p:nvGrpSpPr>
                <p:cNvPr id="32" name="Gruppo 31">
                  <a:extLst>
                    <a:ext uri="{FF2B5EF4-FFF2-40B4-BE49-F238E27FC236}">
                      <a16:creationId xmlns:a16="http://schemas.microsoft.com/office/drawing/2014/main" id="{11FAA6FD-B218-549E-CB3C-0DF833317A40}"/>
                    </a:ext>
                  </a:extLst>
                </p:cNvPr>
                <p:cNvGrpSpPr/>
                <p:nvPr/>
              </p:nvGrpSpPr>
              <p:grpSpPr>
                <a:xfrm>
                  <a:off x="1858138" y="2631535"/>
                  <a:ext cx="1466246" cy="2595751"/>
                  <a:chOff x="2176559" y="2271702"/>
                  <a:chExt cx="1670161" cy="2713807"/>
                </a:xfrm>
              </p:grpSpPr>
              <p:pic>
                <p:nvPicPr>
                  <p:cNvPr id="34" name="Elemento grafico 33" descr="Donna a gambe incrociate">
                    <a:extLst>
                      <a:ext uri="{FF2B5EF4-FFF2-40B4-BE49-F238E27FC236}">
                        <a16:creationId xmlns:a16="http://schemas.microsoft.com/office/drawing/2014/main" id="{0DBC4008-31B5-DEDE-9501-C923ABE21BB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96DAC541-7B7A-43D3-8B79-37D633B846F1}">
                        <asvg:svgBlip xmlns:asvg="http://schemas.microsoft.com/office/drawing/2016/SVG/main" r:embed="rId2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260324" y="2844316"/>
                    <a:ext cx="1586396" cy="2141193"/>
                  </a:xfrm>
                  <a:prstGeom prst="rect">
                    <a:avLst/>
                  </a:prstGeom>
                </p:spPr>
              </p:pic>
              <p:pic>
                <p:nvPicPr>
                  <p:cNvPr id="35" name="Elemento grafico 34" descr="Donna con capelli corti">
                    <a:extLst>
                      <a:ext uri="{FF2B5EF4-FFF2-40B4-BE49-F238E27FC236}">
                        <a16:creationId xmlns:a16="http://schemas.microsoft.com/office/drawing/2014/main" id="{46572B31-759F-19FD-6A67-03F3BDFDEE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76559" y="2271702"/>
                    <a:ext cx="866775" cy="77152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3" name="Elemento grafico 32" descr="Faccia felice">
                  <a:extLst>
                    <a:ext uri="{FF2B5EF4-FFF2-40B4-BE49-F238E27FC236}">
                      <a16:creationId xmlns:a16="http://schemas.microsoft.com/office/drawing/2014/main" id="{5798C94C-4D1C-BC98-370A-C12A23BA52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06937" y="2929059"/>
                  <a:ext cx="317067" cy="255392"/>
                </a:xfrm>
                <a:prstGeom prst="rect">
                  <a:avLst/>
                </a:prstGeom>
              </p:spPr>
            </p:pic>
          </p:grpSp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98261D76-A6DF-10C2-2134-82DE9AD9C22C}"/>
                  </a:ext>
                </a:extLst>
              </p:cNvPr>
              <p:cNvSpPr txBox="1"/>
              <p:nvPr/>
            </p:nvSpPr>
            <p:spPr>
              <a:xfrm>
                <a:off x="1186262" y="6129260"/>
                <a:ext cx="3208461" cy="768934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it-IT" sz="1100"/>
                  <a:t>Video </a:t>
                </a:r>
                <a:r>
                  <a:rPr lang="it-IT" sz="1100" err="1"/>
                  <a:t>acquisitions</a:t>
                </a:r>
                <a:r>
                  <a:rPr lang="it-IT" sz="1100"/>
                  <a:t> </a:t>
                </a:r>
                <a:r>
                  <a:rPr lang="it-IT" sz="1100" err="1"/>
                  <a:t>while</a:t>
                </a:r>
                <a:r>
                  <a:rPr lang="it-IT" sz="1100"/>
                  <a:t> </a:t>
                </a:r>
                <a:r>
                  <a:rPr lang="it-IT" sz="1100" err="1"/>
                  <a:t>mimicking</a:t>
                </a:r>
                <a:r>
                  <a:rPr lang="it-IT" sz="1100"/>
                  <a:t> the therapy</a:t>
                </a:r>
              </a:p>
            </p:txBody>
          </p:sp>
          <p:pic>
            <p:nvPicPr>
              <p:cNvPr id="31" name="Elemento grafico 30" descr="Ciak con riempimento a tinta unita">
                <a:extLst>
                  <a:ext uri="{FF2B5EF4-FFF2-40B4-BE49-F238E27FC236}">
                    <a16:creationId xmlns:a16="http://schemas.microsoft.com/office/drawing/2014/main" id="{EA4AF323-A8B6-4269-2594-7F1DFB6D51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198359" y="5981199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7" name="Rettangolo 6">
            <a:extLst>
              <a:ext uri="{FF2B5EF4-FFF2-40B4-BE49-F238E27FC236}">
                <a16:creationId xmlns:a16="http://schemas.microsoft.com/office/drawing/2014/main" id="{2868A5C9-ACF0-FE29-C267-1BDFCC00C172}"/>
              </a:ext>
            </a:extLst>
          </p:cNvPr>
          <p:cNvSpPr/>
          <p:nvPr/>
        </p:nvSpPr>
        <p:spPr>
          <a:xfrm>
            <a:off x="945301" y="205630"/>
            <a:ext cx="8356015" cy="257224"/>
          </a:xfrm>
          <a:prstGeom prst="rect">
            <a:avLst/>
          </a:prstGeom>
          <a:solidFill>
            <a:srgbClr val="E3E5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36F993E-16C0-C5E6-4395-7991CED5D99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435608" y="205630"/>
            <a:ext cx="865708" cy="257224"/>
          </a:xfrm>
          <a:prstGeom prst="rect">
            <a:avLst/>
          </a:prstGeom>
        </p:spPr>
      </p:pic>
      <p:grpSp>
        <p:nvGrpSpPr>
          <p:cNvPr id="9" name="Gruppo 8">
            <a:extLst>
              <a:ext uri="{FF2B5EF4-FFF2-40B4-BE49-F238E27FC236}">
                <a16:creationId xmlns:a16="http://schemas.microsoft.com/office/drawing/2014/main" id="{9010D033-0B1C-0986-E623-D1CBF1DA1F15}"/>
              </a:ext>
            </a:extLst>
          </p:cNvPr>
          <p:cNvGrpSpPr/>
          <p:nvPr/>
        </p:nvGrpSpPr>
        <p:grpSpPr>
          <a:xfrm>
            <a:off x="7680960" y="470839"/>
            <a:ext cx="1623078" cy="3746725"/>
            <a:chOff x="7680960" y="470839"/>
            <a:chExt cx="1623078" cy="3746725"/>
          </a:xfrm>
        </p:grpSpPr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A977AB88-9CF1-FDE2-D3C5-667EB1E3BC05}"/>
                </a:ext>
              </a:extLst>
            </p:cNvPr>
            <p:cNvSpPr/>
            <p:nvPr/>
          </p:nvSpPr>
          <p:spPr>
            <a:xfrm>
              <a:off x="7680960" y="470839"/>
              <a:ext cx="1623078" cy="484632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err="1">
                  <a:solidFill>
                    <a:schemeClr val="tx1"/>
                  </a:solidFill>
                </a:rPr>
                <a:t>Giocattolo</a:t>
              </a:r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865E2547-3BB5-C7C7-6168-7FB931948550}"/>
                </a:ext>
              </a:extLst>
            </p:cNvPr>
            <p:cNvSpPr/>
            <p:nvPr/>
          </p:nvSpPr>
          <p:spPr>
            <a:xfrm>
              <a:off x="7680960" y="957535"/>
              <a:ext cx="1623078" cy="48463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robot</a:t>
              </a:r>
              <a:endParaRPr lang="it-IT" sz="1600">
                <a:solidFill>
                  <a:schemeClr val="tx1"/>
                </a:solidFill>
              </a:endParaRPr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EF5BEBB1-E1E1-E15C-C449-DF8A89E4A78A}"/>
                </a:ext>
              </a:extLst>
            </p:cNvPr>
            <p:cNvSpPr/>
            <p:nvPr/>
          </p:nvSpPr>
          <p:spPr>
            <a:xfrm>
              <a:off x="7680960" y="1434400"/>
              <a:ext cx="1623078" cy="484632"/>
            </a:xfrm>
            <a:prstGeom prst="rect">
              <a:avLst/>
            </a:prstGeom>
            <a:solidFill>
              <a:srgbClr val="FFFF9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err="1">
                  <a:solidFill>
                    <a:schemeClr val="tx1"/>
                  </a:solidFill>
                </a:rPr>
                <a:t>altra_p</a:t>
              </a:r>
              <a:endParaRPr lang="it-IT" sz="1600">
                <a:solidFill>
                  <a:schemeClr val="tx1"/>
                </a:solidFill>
              </a:endParaRPr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C7CD90DF-49BE-B07B-0429-F9796C38BBFE}"/>
                </a:ext>
              </a:extLst>
            </p:cNvPr>
            <p:cNvSpPr/>
            <p:nvPr/>
          </p:nvSpPr>
          <p:spPr>
            <a:xfrm>
              <a:off x="7680960" y="1919651"/>
              <a:ext cx="1623078" cy="484632"/>
            </a:xfrm>
            <a:prstGeom prst="rect">
              <a:avLst/>
            </a:prstGeom>
            <a:solidFill>
              <a:srgbClr val="FFCC9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err="1">
                  <a:solidFill>
                    <a:schemeClr val="tx1"/>
                  </a:solidFill>
                </a:rPr>
                <a:t>poster_sx</a:t>
              </a:r>
              <a:endParaRPr lang="it-IT" sz="1600">
                <a:solidFill>
                  <a:schemeClr val="tx1"/>
                </a:solidFill>
              </a:endParaRPr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A3E5E308-D0A7-2363-56F9-D374677681DE}"/>
                </a:ext>
              </a:extLst>
            </p:cNvPr>
            <p:cNvSpPr/>
            <p:nvPr/>
          </p:nvSpPr>
          <p:spPr>
            <a:xfrm>
              <a:off x="7680960" y="2376852"/>
              <a:ext cx="1623078" cy="484632"/>
            </a:xfrm>
            <a:prstGeom prst="rect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err="1">
                  <a:solidFill>
                    <a:schemeClr val="tx1"/>
                  </a:solidFill>
                </a:rPr>
                <a:t>poster_dx</a:t>
              </a:r>
              <a:endParaRPr lang="it-IT" sz="1600">
                <a:solidFill>
                  <a:schemeClr val="tx1"/>
                </a:solidFill>
              </a:endParaRPr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C34A465F-E659-46C2-7C18-E13D9820BA4C}"/>
                </a:ext>
              </a:extLst>
            </p:cNvPr>
            <p:cNvSpPr/>
            <p:nvPr/>
          </p:nvSpPr>
          <p:spPr>
            <a:xfrm>
              <a:off x="7680960" y="2834050"/>
              <a:ext cx="1623078" cy="484632"/>
            </a:xfrm>
            <a:prstGeom prst="rect">
              <a:avLst/>
            </a:prstGeom>
            <a:solidFill>
              <a:srgbClr val="FF99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err="1">
                  <a:solidFill>
                    <a:schemeClr val="tx1"/>
                  </a:solidFill>
                </a:rPr>
                <a:t>poster_dietro</a:t>
              </a:r>
              <a:endParaRPr lang="it-IT" sz="1600">
                <a:solidFill>
                  <a:schemeClr val="tx1"/>
                </a:solidFill>
              </a:endParaRPr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DCC1F536-F68C-B1C6-791D-9BD9004818DB}"/>
                </a:ext>
              </a:extLst>
            </p:cNvPr>
            <p:cNvSpPr/>
            <p:nvPr/>
          </p:nvSpPr>
          <p:spPr>
            <a:xfrm>
              <a:off x="7680960" y="3732932"/>
              <a:ext cx="1623078" cy="484632"/>
            </a:xfrm>
            <a:prstGeom prst="rect">
              <a:avLst/>
            </a:prstGeom>
            <a:solidFill>
              <a:srgbClr val="E3E5E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6B5BDDA8-6E49-6308-48F8-A4ED50A5326A}"/>
                </a:ext>
              </a:extLst>
            </p:cNvPr>
            <p:cNvSpPr/>
            <p:nvPr/>
          </p:nvSpPr>
          <p:spPr>
            <a:xfrm>
              <a:off x="7680960" y="3295396"/>
              <a:ext cx="1623078" cy="484632"/>
            </a:xfrm>
            <a:prstGeom prst="rect">
              <a:avLst/>
            </a:prstGeom>
            <a:solidFill>
              <a:srgbClr val="CC99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nowhere</a:t>
              </a:r>
              <a:endParaRPr lang="it-IT">
                <a:solidFill>
                  <a:schemeClr val="tx1"/>
                </a:solidFill>
              </a:endParaRPr>
            </a:p>
          </p:txBody>
        </p:sp>
      </p:grpSp>
      <p:sp>
        <p:nvSpPr>
          <p:cNvPr id="58" name="Elemento grafico 9" descr="Cursore con riempimento a tinta unita">
            <a:extLst>
              <a:ext uri="{FF2B5EF4-FFF2-40B4-BE49-F238E27FC236}">
                <a16:creationId xmlns:a16="http://schemas.microsoft.com/office/drawing/2014/main" id="{291C8F60-DFF7-B4E6-7C5F-19ADCDCF9E9D}"/>
              </a:ext>
            </a:extLst>
          </p:cNvPr>
          <p:cNvSpPr/>
          <p:nvPr/>
        </p:nvSpPr>
        <p:spPr>
          <a:xfrm>
            <a:off x="9893527" y="5282835"/>
            <a:ext cx="292281" cy="292476"/>
          </a:xfrm>
          <a:custGeom>
            <a:avLst/>
            <a:gdLst>
              <a:gd name="connsiteX0" fmla="*/ 292282 w 292281"/>
              <a:gd name="connsiteY0" fmla="*/ 245994 h 292476"/>
              <a:gd name="connsiteX1" fmla="*/ 186781 w 292281"/>
              <a:gd name="connsiteY1" fmla="*/ 140545 h 292476"/>
              <a:gd name="connsiteX2" fmla="*/ 279747 w 292281"/>
              <a:gd name="connsiteY2" fmla="*/ 107067 h 292476"/>
              <a:gd name="connsiteX3" fmla="*/ 285420 w 292281"/>
              <a:gd name="connsiteY3" fmla="*/ 95453 h 292476"/>
              <a:gd name="connsiteX4" fmla="*/ 279747 w 292281"/>
              <a:gd name="connsiteY4" fmla="*/ 89780 h 292476"/>
              <a:gd name="connsiteX5" fmla="*/ 11870 w 292281"/>
              <a:gd name="connsiteY5" fmla="*/ 470 h 292476"/>
              <a:gd name="connsiteX6" fmla="*/ 8893 w 292281"/>
              <a:gd name="connsiteY6" fmla="*/ 0 h 292476"/>
              <a:gd name="connsiteX7" fmla="*/ 8893 w 292281"/>
              <a:gd name="connsiteY7" fmla="*/ 0 h 292476"/>
              <a:gd name="connsiteX8" fmla="*/ 2 w 292281"/>
              <a:gd name="connsiteY8" fmla="*/ 9281 h 292476"/>
              <a:gd name="connsiteX9" fmla="*/ 484 w 292281"/>
              <a:gd name="connsiteY9" fmla="*/ 12013 h 292476"/>
              <a:gd name="connsiteX10" fmla="*/ 89585 w 292281"/>
              <a:gd name="connsiteY10" fmla="*/ 280151 h 292476"/>
              <a:gd name="connsiteX11" fmla="*/ 101248 w 292281"/>
              <a:gd name="connsiteY11" fmla="*/ 285723 h 292476"/>
              <a:gd name="connsiteX12" fmla="*/ 106820 w 292281"/>
              <a:gd name="connsiteY12" fmla="*/ 280151 h 292476"/>
              <a:gd name="connsiteX13" fmla="*/ 140351 w 292281"/>
              <a:gd name="connsiteY13" fmla="*/ 187081 h 292476"/>
              <a:gd name="connsiteX14" fmla="*/ 245746 w 292281"/>
              <a:gd name="connsiteY14" fmla="*/ 292476 h 292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2281" h="292476">
                <a:moveTo>
                  <a:pt x="292282" y="245994"/>
                </a:moveTo>
                <a:lnTo>
                  <a:pt x="186781" y="140545"/>
                </a:lnTo>
                <a:lnTo>
                  <a:pt x="279747" y="107067"/>
                </a:lnTo>
                <a:cubicBezTo>
                  <a:pt x="284521" y="105427"/>
                  <a:pt x="287061" y="100227"/>
                  <a:pt x="285420" y="95453"/>
                </a:cubicBezTo>
                <a:cubicBezTo>
                  <a:pt x="284504" y="92789"/>
                  <a:pt x="282411" y="90695"/>
                  <a:pt x="279747" y="89780"/>
                </a:cubicBezTo>
                <a:lnTo>
                  <a:pt x="11870" y="470"/>
                </a:lnTo>
                <a:cubicBezTo>
                  <a:pt x="10909" y="154"/>
                  <a:pt x="9904" y="-5"/>
                  <a:pt x="8893" y="0"/>
                </a:cubicBezTo>
                <a:lnTo>
                  <a:pt x="8893" y="0"/>
                </a:lnTo>
                <a:cubicBezTo>
                  <a:pt x="3875" y="108"/>
                  <a:pt x="-105" y="4262"/>
                  <a:pt x="2" y="9281"/>
                </a:cubicBezTo>
                <a:cubicBezTo>
                  <a:pt x="22" y="10211"/>
                  <a:pt x="184" y="11132"/>
                  <a:pt x="484" y="12013"/>
                </a:cubicBezTo>
                <a:lnTo>
                  <a:pt x="89585" y="280151"/>
                </a:lnTo>
                <a:cubicBezTo>
                  <a:pt x="91267" y="284910"/>
                  <a:pt x="96489" y="287405"/>
                  <a:pt x="101248" y="285723"/>
                </a:cubicBezTo>
                <a:cubicBezTo>
                  <a:pt x="103852" y="284803"/>
                  <a:pt x="105900" y="282755"/>
                  <a:pt x="106820" y="280151"/>
                </a:cubicBezTo>
                <a:lnTo>
                  <a:pt x="140351" y="187081"/>
                </a:lnTo>
                <a:lnTo>
                  <a:pt x="245746" y="292476"/>
                </a:lnTo>
                <a:close/>
              </a:path>
            </a:pathLst>
          </a:custGeom>
          <a:solidFill>
            <a:srgbClr val="000000"/>
          </a:solidFill>
          <a:ln w="5159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8530E3DE-7E1E-627D-DD53-CE0D1910622B}"/>
              </a:ext>
            </a:extLst>
          </p:cNvPr>
          <p:cNvGrpSpPr/>
          <p:nvPr/>
        </p:nvGrpSpPr>
        <p:grpSpPr>
          <a:xfrm>
            <a:off x="4288141" y="1919032"/>
            <a:ext cx="469250" cy="865967"/>
            <a:chOff x="6950558" y="0"/>
            <a:chExt cx="3808729" cy="6468562"/>
          </a:xfrm>
        </p:grpSpPr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651D7C2A-2643-22C6-06A3-831E0F1ED402}"/>
                </a:ext>
              </a:extLst>
            </p:cNvPr>
            <p:cNvSpPr/>
            <p:nvPr/>
          </p:nvSpPr>
          <p:spPr>
            <a:xfrm>
              <a:off x="8488067" y="1183735"/>
              <a:ext cx="373865" cy="15191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9" name="Trapezio 79">
              <a:extLst>
                <a:ext uri="{FF2B5EF4-FFF2-40B4-BE49-F238E27FC236}">
                  <a16:creationId xmlns:a16="http://schemas.microsoft.com/office/drawing/2014/main" id="{74AFD36B-550D-69C2-9573-A911614E72A1}"/>
                </a:ext>
              </a:extLst>
            </p:cNvPr>
            <p:cNvSpPr/>
            <p:nvPr/>
          </p:nvSpPr>
          <p:spPr>
            <a:xfrm>
              <a:off x="7026304" y="5626209"/>
              <a:ext cx="1014646" cy="806610"/>
            </a:xfrm>
            <a:custGeom>
              <a:avLst/>
              <a:gdLst>
                <a:gd name="connsiteX0" fmla="*/ 0 w 892194"/>
                <a:gd name="connsiteY0" fmla="*/ 721518 h 721518"/>
                <a:gd name="connsiteX1" fmla="*/ 180380 w 892194"/>
                <a:gd name="connsiteY1" fmla="*/ 0 h 721518"/>
                <a:gd name="connsiteX2" fmla="*/ 711815 w 892194"/>
                <a:gd name="connsiteY2" fmla="*/ 0 h 721518"/>
                <a:gd name="connsiteX3" fmla="*/ 892194 w 892194"/>
                <a:gd name="connsiteY3" fmla="*/ 721518 h 721518"/>
                <a:gd name="connsiteX4" fmla="*/ 0 w 892194"/>
                <a:gd name="connsiteY4" fmla="*/ 721518 h 721518"/>
                <a:gd name="connsiteX0" fmla="*/ 0 w 944225"/>
                <a:gd name="connsiteY0" fmla="*/ 721518 h 721518"/>
                <a:gd name="connsiteX1" fmla="*/ 180380 w 944225"/>
                <a:gd name="connsiteY1" fmla="*/ 0 h 721518"/>
                <a:gd name="connsiteX2" fmla="*/ 944225 w 944225"/>
                <a:gd name="connsiteY2" fmla="*/ 129540 h 721518"/>
                <a:gd name="connsiteX3" fmla="*/ 892194 w 944225"/>
                <a:gd name="connsiteY3" fmla="*/ 721518 h 721518"/>
                <a:gd name="connsiteX4" fmla="*/ 0 w 944225"/>
                <a:gd name="connsiteY4" fmla="*/ 721518 h 721518"/>
                <a:gd name="connsiteX0" fmla="*/ 0 w 944225"/>
                <a:gd name="connsiteY0" fmla="*/ 591978 h 591978"/>
                <a:gd name="connsiteX1" fmla="*/ 111800 w 944225"/>
                <a:gd name="connsiteY1" fmla="*/ 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44225"/>
                <a:gd name="connsiteY0" fmla="*/ 591978 h 591978"/>
                <a:gd name="connsiteX1" fmla="*/ 226100 w 944225"/>
                <a:gd name="connsiteY1" fmla="*/ 9525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44225"/>
                <a:gd name="connsiteY0" fmla="*/ 591978 h 591978"/>
                <a:gd name="connsiteX1" fmla="*/ 88940 w 944225"/>
                <a:gd name="connsiteY1" fmla="*/ 762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70895"/>
                <a:gd name="connsiteY0" fmla="*/ 481488 h 591978"/>
                <a:gd name="connsiteX1" fmla="*/ 115610 w 970895"/>
                <a:gd name="connsiteY1" fmla="*/ 7620 h 591978"/>
                <a:gd name="connsiteX2" fmla="*/ 970895 w 970895"/>
                <a:gd name="connsiteY2" fmla="*/ 0 h 591978"/>
                <a:gd name="connsiteX3" fmla="*/ 918864 w 970895"/>
                <a:gd name="connsiteY3" fmla="*/ 591978 h 591978"/>
                <a:gd name="connsiteX4" fmla="*/ 0 w 970895"/>
                <a:gd name="connsiteY4" fmla="*/ 481488 h 591978"/>
                <a:gd name="connsiteX0" fmla="*/ 0 w 936605"/>
                <a:gd name="connsiteY0" fmla="*/ 527208 h 591978"/>
                <a:gd name="connsiteX1" fmla="*/ 81320 w 936605"/>
                <a:gd name="connsiteY1" fmla="*/ 7620 h 591978"/>
                <a:gd name="connsiteX2" fmla="*/ 936605 w 936605"/>
                <a:gd name="connsiteY2" fmla="*/ 0 h 591978"/>
                <a:gd name="connsiteX3" fmla="*/ 884574 w 936605"/>
                <a:gd name="connsiteY3" fmla="*/ 591978 h 591978"/>
                <a:gd name="connsiteX4" fmla="*/ 0 w 936605"/>
                <a:gd name="connsiteY4" fmla="*/ 527208 h 591978"/>
                <a:gd name="connsiteX0" fmla="*/ 0 w 936605"/>
                <a:gd name="connsiteY0" fmla="*/ 527208 h 609352"/>
                <a:gd name="connsiteX1" fmla="*/ 81320 w 936605"/>
                <a:gd name="connsiteY1" fmla="*/ 7620 h 609352"/>
                <a:gd name="connsiteX2" fmla="*/ 936605 w 936605"/>
                <a:gd name="connsiteY2" fmla="*/ 0 h 609352"/>
                <a:gd name="connsiteX3" fmla="*/ 884574 w 936605"/>
                <a:gd name="connsiteY3" fmla="*/ 591978 h 609352"/>
                <a:gd name="connsiteX4" fmla="*/ 0 w 936605"/>
                <a:gd name="connsiteY4" fmla="*/ 527208 h 609352"/>
                <a:gd name="connsiteX0" fmla="*/ 0 w 936605"/>
                <a:gd name="connsiteY0" fmla="*/ 527208 h 646620"/>
                <a:gd name="connsiteX1" fmla="*/ 81320 w 936605"/>
                <a:gd name="connsiteY1" fmla="*/ 7620 h 646620"/>
                <a:gd name="connsiteX2" fmla="*/ 936605 w 936605"/>
                <a:gd name="connsiteY2" fmla="*/ 0 h 646620"/>
                <a:gd name="connsiteX3" fmla="*/ 884574 w 936605"/>
                <a:gd name="connsiteY3" fmla="*/ 591978 h 646620"/>
                <a:gd name="connsiteX4" fmla="*/ 0 w 936605"/>
                <a:gd name="connsiteY4" fmla="*/ 527208 h 646620"/>
                <a:gd name="connsiteX0" fmla="*/ 0 w 936605"/>
                <a:gd name="connsiteY0" fmla="*/ 527208 h 646620"/>
                <a:gd name="connsiteX1" fmla="*/ 81320 w 936605"/>
                <a:gd name="connsiteY1" fmla="*/ 7620 h 646620"/>
                <a:gd name="connsiteX2" fmla="*/ 936605 w 936605"/>
                <a:gd name="connsiteY2" fmla="*/ 0 h 646620"/>
                <a:gd name="connsiteX3" fmla="*/ 884574 w 936605"/>
                <a:gd name="connsiteY3" fmla="*/ 591978 h 646620"/>
                <a:gd name="connsiteX4" fmla="*/ 0 w 936605"/>
                <a:gd name="connsiteY4" fmla="*/ 527208 h 646620"/>
                <a:gd name="connsiteX0" fmla="*/ 0 w 948035"/>
                <a:gd name="connsiteY0" fmla="*/ 519588 h 639000"/>
                <a:gd name="connsiteX1" fmla="*/ 81320 w 948035"/>
                <a:gd name="connsiteY1" fmla="*/ 0 h 639000"/>
                <a:gd name="connsiteX2" fmla="*/ 948035 w 948035"/>
                <a:gd name="connsiteY2" fmla="*/ 129540 h 639000"/>
                <a:gd name="connsiteX3" fmla="*/ 884574 w 948035"/>
                <a:gd name="connsiteY3" fmla="*/ 584358 h 639000"/>
                <a:gd name="connsiteX4" fmla="*/ 0 w 948035"/>
                <a:gd name="connsiteY4" fmla="*/ 519588 h 639000"/>
                <a:gd name="connsiteX0" fmla="*/ 0 w 949468"/>
                <a:gd name="connsiteY0" fmla="*/ 588368 h 707780"/>
                <a:gd name="connsiteX1" fmla="*/ 81320 w 949468"/>
                <a:gd name="connsiteY1" fmla="*/ 68780 h 707780"/>
                <a:gd name="connsiteX2" fmla="*/ 948035 w 949468"/>
                <a:gd name="connsiteY2" fmla="*/ 198320 h 707780"/>
                <a:gd name="connsiteX3" fmla="*/ 884574 w 949468"/>
                <a:gd name="connsiteY3" fmla="*/ 653138 h 707780"/>
                <a:gd name="connsiteX4" fmla="*/ 0 w 949468"/>
                <a:gd name="connsiteY4" fmla="*/ 588368 h 707780"/>
                <a:gd name="connsiteX0" fmla="*/ 0 w 949477"/>
                <a:gd name="connsiteY0" fmla="*/ 591139 h 710551"/>
                <a:gd name="connsiteX1" fmla="*/ 85130 w 949477"/>
                <a:gd name="connsiteY1" fmla="*/ 63931 h 710551"/>
                <a:gd name="connsiteX2" fmla="*/ 948035 w 949477"/>
                <a:gd name="connsiteY2" fmla="*/ 201091 h 710551"/>
                <a:gd name="connsiteX3" fmla="*/ 884574 w 949477"/>
                <a:gd name="connsiteY3" fmla="*/ 655909 h 710551"/>
                <a:gd name="connsiteX4" fmla="*/ 0 w 949477"/>
                <a:gd name="connsiteY4" fmla="*/ 591139 h 710551"/>
                <a:gd name="connsiteX0" fmla="*/ 0 w 949427"/>
                <a:gd name="connsiteY0" fmla="*/ 698821 h 818233"/>
                <a:gd name="connsiteX1" fmla="*/ 85130 w 949427"/>
                <a:gd name="connsiteY1" fmla="*/ 171613 h 818233"/>
                <a:gd name="connsiteX2" fmla="*/ 948035 w 949427"/>
                <a:gd name="connsiteY2" fmla="*/ 308773 h 818233"/>
                <a:gd name="connsiteX3" fmla="*/ 884574 w 949427"/>
                <a:gd name="connsiteY3" fmla="*/ 763591 h 818233"/>
                <a:gd name="connsiteX4" fmla="*/ 0 w 949427"/>
                <a:gd name="connsiteY4" fmla="*/ 698821 h 818233"/>
                <a:gd name="connsiteX0" fmla="*/ 0 w 949427"/>
                <a:gd name="connsiteY0" fmla="*/ 698821 h 818233"/>
                <a:gd name="connsiteX1" fmla="*/ 85130 w 949427"/>
                <a:gd name="connsiteY1" fmla="*/ 171613 h 818233"/>
                <a:gd name="connsiteX2" fmla="*/ 948035 w 949427"/>
                <a:gd name="connsiteY2" fmla="*/ 308773 h 818233"/>
                <a:gd name="connsiteX3" fmla="*/ 884574 w 949427"/>
                <a:gd name="connsiteY3" fmla="*/ 763591 h 818233"/>
                <a:gd name="connsiteX4" fmla="*/ 0 w 949427"/>
                <a:gd name="connsiteY4" fmla="*/ 698821 h 818233"/>
                <a:gd name="connsiteX0" fmla="*/ 25353 w 974780"/>
                <a:gd name="connsiteY0" fmla="*/ 698821 h 818233"/>
                <a:gd name="connsiteX1" fmla="*/ 110483 w 974780"/>
                <a:gd name="connsiteY1" fmla="*/ 171613 h 818233"/>
                <a:gd name="connsiteX2" fmla="*/ 973388 w 974780"/>
                <a:gd name="connsiteY2" fmla="*/ 308773 h 818233"/>
                <a:gd name="connsiteX3" fmla="*/ 909927 w 974780"/>
                <a:gd name="connsiteY3" fmla="*/ 763591 h 818233"/>
                <a:gd name="connsiteX4" fmla="*/ 25353 w 974780"/>
                <a:gd name="connsiteY4" fmla="*/ 698821 h 81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780" h="818233">
                  <a:moveTo>
                    <a:pt x="25353" y="698821"/>
                  </a:moveTo>
                  <a:cubicBezTo>
                    <a:pt x="-33900" y="523085"/>
                    <a:pt x="17336" y="374019"/>
                    <a:pt x="110483" y="171613"/>
                  </a:cubicBezTo>
                  <a:cubicBezTo>
                    <a:pt x="376528" y="-78577"/>
                    <a:pt x="1008333" y="-73497"/>
                    <a:pt x="973388" y="308773"/>
                  </a:cubicBezTo>
                  <a:cubicBezTo>
                    <a:pt x="887464" y="509909"/>
                    <a:pt x="927271" y="566265"/>
                    <a:pt x="909927" y="763591"/>
                  </a:cubicBezTo>
                  <a:cubicBezTo>
                    <a:pt x="637929" y="841061"/>
                    <a:pt x="251631" y="849951"/>
                    <a:pt x="25353" y="69882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0" name="Rettangolo 74">
              <a:extLst>
                <a:ext uri="{FF2B5EF4-FFF2-40B4-BE49-F238E27FC236}">
                  <a16:creationId xmlns:a16="http://schemas.microsoft.com/office/drawing/2014/main" id="{50001BE4-5410-62DF-537A-5AFC204B498F}"/>
                </a:ext>
              </a:extLst>
            </p:cNvPr>
            <p:cNvSpPr/>
            <p:nvPr/>
          </p:nvSpPr>
          <p:spPr>
            <a:xfrm>
              <a:off x="8699382" y="5807124"/>
              <a:ext cx="1097602" cy="650633"/>
            </a:xfrm>
            <a:custGeom>
              <a:avLst/>
              <a:gdLst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0 w 1158856"/>
                <a:gd name="connsiteY3" fmla="*/ 779114 h 779114"/>
                <a:gd name="connsiteX4" fmla="*/ 0 w 1158856"/>
                <a:gd name="connsiteY4" fmla="*/ 0 h 779114"/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407670 w 1158856"/>
                <a:gd name="connsiteY3" fmla="*/ 580994 h 779114"/>
                <a:gd name="connsiteX4" fmla="*/ 0 w 1158856"/>
                <a:gd name="connsiteY4" fmla="*/ 0 h 779114"/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327660 w 1158856"/>
                <a:gd name="connsiteY3" fmla="*/ 706724 h 779114"/>
                <a:gd name="connsiteX4" fmla="*/ 0 w 1158856"/>
                <a:gd name="connsiteY4" fmla="*/ 0 h 779114"/>
                <a:gd name="connsiteX0" fmla="*/ 0 w 1158856"/>
                <a:gd name="connsiteY0" fmla="*/ 0 h 721964"/>
                <a:gd name="connsiteX1" fmla="*/ 1158856 w 1158856"/>
                <a:gd name="connsiteY1" fmla="*/ 0 h 721964"/>
                <a:gd name="connsiteX2" fmla="*/ 941686 w 1158856"/>
                <a:gd name="connsiteY2" fmla="*/ 721964 h 721964"/>
                <a:gd name="connsiteX3" fmla="*/ 327660 w 1158856"/>
                <a:gd name="connsiteY3" fmla="*/ 706724 h 721964"/>
                <a:gd name="connsiteX4" fmla="*/ 0 w 1158856"/>
                <a:gd name="connsiteY4" fmla="*/ 0 h 721964"/>
                <a:gd name="connsiteX0" fmla="*/ 0 w 1158856"/>
                <a:gd name="connsiteY0" fmla="*/ 0 h 706724"/>
                <a:gd name="connsiteX1" fmla="*/ 1158856 w 1158856"/>
                <a:gd name="connsiteY1" fmla="*/ 0 h 706724"/>
                <a:gd name="connsiteX2" fmla="*/ 1128376 w 1158856"/>
                <a:gd name="connsiteY2" fmla="*/ 630524 h 706724"/>
                <a:gd name="connsiteX3" fmla="*/ 327660 w 1158856"/>
                <a:gd name="connsiteY3" fmla="*/ 706724 h 706724"/>
                <a:gd name="connsiteX4" fmla="*/ 0 w 1158856"/>
                <a:gd name="connsiteY4" fmla="*/ 0 h 706724"/>
                <a:gd name="connsiteX0" fmla="*/ 0 w 1128376"/>
                <a:gd name="connsiteY0" fmla="*/ 0 h 706724"/>
                <a:gd name="connsiteX1" fmla="*/ 1078846 w 1128376"/>
                <a:gd name="connsiteY1" fmla="*/ 270510 h 706724"/>
                <a:gd name="connsiteX2" fmla="*/ 1128376 w 1128376"/>
                <a:gd name="connsiteY2" fmla="*/ 630524 h 706724"/>
                <a:gd name="connsiteX3" fmla="*/ 327660 w 1128376"/>
                <a:gd name="connsiteY3" fmla="*/ 706724 h 706724"/>
                <a:gd name="connsiteX4" fmla="*/ 0 w 1128376"/>
                <a:gd name="connsiteY4" fmla="*/ 0 h 706724"/>
                <a:gd name="connsiteX0" fmla="*/ 0 w 1128376"/>
                <a:gd name="connsiteY0" fmla="*/ 0 h 706724"/>
                <a:gd name="connsiteX1" fmla="*/ 1002646 w 1128376"/>
                <a:gd name="connsiteY1" fmla="*/ 182880 h 706724"/>
                <a:gd name="connsiteX2" fmla="*/ 1128376 w 1128376"/>
                <a:gd name="connsiteY2" fmla="*/ 630524 h 706724"/>
                <a:gd name="connsiteX3" fmla="*/ 327660 w 1128376"/>
                <a:gd name="connsiteY3" fmla="*/ 706724 h 706724"/>
                <a:gd name="connsiteX4" fmla="*/ 0 w 1128376"/>
                <a:gd name="connsiteY4" fmla="*/ 0 h 706724"/>
                <a:gd name="connsiteX0" fmla="*/ 26670 w 800716"/>
                <a:gd name="connsiteY0" fmla="*/ 53340 h 523844"/>
                <a:gd name="connsiteX1" fmla="*/ 674986 w 800716"/>
                <a:gd name="connsiteY1" fmla="*/ 0 h 523844"/>
                <a:gd name="connsiteX2" fmla="*/ 800716 w 800716"/>
                <a:gd name="connsiteY2" fmla="*/ 447644 h 523844"/>
                <a:gd name="connsiteX3" fmla="*/ 0 w 800716"/>
                <a:gd name="connsiteY3" fmla="*/ 523844 h 523844"/>
                <a:gd name="connsiteX4" fmla="*/ 26670 w 800716"/>
                <a:gd name="connsiteY4" fmla="*/ 53340 h 523844"/>
                <a:gd name="connsiteX0" fmla="*/ 0 w 1006456"/>
                <a:gd name="connsiteY0" fmla="*/ 0 h 603854"/>
                <a:gd name="connsiteX1" fmla="*/ 880726 w 1006456"/>
                <a:gd name="connsiteY1" fmla="*/ 80010 h 603854"/>
                <a:gd name="connsiteX2" fmla="*/ 1006456 w 1006456"/>
                <a:gd name="connsiteY2" fmla="*/ 527654 h 603854"/>
                <a:gd name="connsiteX3" fmla="*/ 205740 w 1006456"/>
                <a:gd name="connsiteY3" fmla="*/ 603854 h 603854"/>
                <a:gd name="connsiteX4" fmla="*/ 0 w 1006456"/>
                <a:gd name="connsiteY4" fmla="*/ 0 h 603854"/>
                <a:gd name="connsiteX0" fmla="*/ 23923 w 1030379"/>
                <a:gd name="connsiteY0" fmla="*/ 0 h 603854"/>
                <a:gd name="connsiteX1" fmla="*/ 904649 w 1030379"/>
                <a:gd name="connsiteY1" fmla="*/ 80010 h 603854"/>
                <a:gd name="connsiteX2" fmla="*/ 1030379 w 1030379"/>
                <a:gd name="connsiteY2" fmla="*/ 527654 h 603854"/>
                <a:gd name="connsiteX3" fmla="*/ 229663 w 1030379"/>
                <a:gd name="connsiteY3" fmla="*/ 603854 h 603854"/>
                <a:gd name="connsiteX4" fmla="*/ 23923 w 1030379"/>
                <a:gd name="connsiteY4" fmla="*/ 0 h 603854"/>
                <a:gd name="connsiteX0" fmla="*/ 26945 w 1033401"/>
                <a:gd name="connsiteY0" fmla="*/ 0 h 603854"/>
                <a:gd name="connsiteX1" fmla="*/ 907671 w 1033401"/>
                <a:gd name="connsiteY1" fmla="*/ 80010 h 603854"/>
                <a:gd name="connsiteX2" fmla="*/ 1033401 w 1033401"/>
                <a:gd name="connsiteY2" fmla="*/ 527654 h 603854"/>
                <a:gd name="connsiteX3" fmla="*/ 232685 w 1033401"/>
                <a:gd name="connsiteY3" fmla="*/ 603854 h 603854"/>
                <a:gd name="connsiteX4" fmla="*/ 26945 w 1033401"/>
                <a:gd name="connsiteY4" fmla="*/ 0 h 603854"/>
                <a:gd name="connsiteX0" fmla="*/ 26945 w 1033401"/>
                <a:gd name="connsiteY0" fmla="*/ 0 h 650763"/>
                <a:gd name="connsiteX1" fmla="*/ 907671 w 1033401"/>
                <a:gd name="connsiteY1" fmla="*/ 80010 h 650763"/>
                <a:gd name="connsiteX2" fmla="*/ 1033401 w 1033401"/>
                <a:gd name="connsiteY2" fmla="*/ 527654 h 650763"/>
                <a:gd name="connsiteX3" fmla="*/ 232685 w 1033401"/>
                <a:gd name="connsiteY3" fmla="*/ 603854 h 650763"/>
                <a:gd name="connsiteX4" fmla="*/ 26945 w 1033401"/>
                <a:gd name="connsiteY4" fmla="*/ 0 h 650763"/>
                <a:gd name="connsiteX0" fmla="*/ 26945 w 1033401"/>
                <a:gd name="connsiteY0" fmla="*/ 0 h 660008"/>
                <a:gd name="connsiteX1" fmla="*/ 907671 w 1033401"/>
                <a:gd name="connsiteY1" fmla="*/ 80010 h 660008"/>
                <a:gd name="connsiteX2" fmla="*/ 1033401 w 1033401"/>
                <a:gd name="connsiteY2" fmla="*/ 527654 h 660008"/>
                <a:gd name="connsiteX3" fmla="*/ 232685 w 1033401"/>
                <a:gd name="connsiteY3" fmla="*/ 603854 h 660008"/>
                <a:gd name="connsiteX4" fmla="*/ 26945 w 1033401"/>
                <a:gd name="connsiteY4" fmla="*/ 0 h 660008"/>
                <a:gd name="connsiteX0" fmla="*/ 26945 w 1046843"/>
                <a:gd name="connsiteY0" fmla="*/ 0 h 660008"/>
                <a:gd name="connsiteX1" fmla="*/ 907671 w 1046843"/>
                <a:gd name="connsiteY1" fmla="*/ 80010 h 660008"/>
                <a:gd name="connsiteX2" fmla="*/ 1033401 w 1046843"/>
                <a:gd name="connsiteY2" fmla="*/ 527654 h 660008"/>
                <a:gd name="connsiteX3" fmla="*/ 232685 w 1046843"/>
                <a:gd name="connsiteY3" fmla="*/ 603854 h 660008"/>
                <a:gd name="connsiteX4" fmla="*/ 26945 w 1046843"/>
                <a:gd name="connsiteY4" fmla="*/ 0 h 660008"/>
                <a:gd name="connsiteX0" fmla="*/ 26945 w 1054476"/>
                <a:gd name="connsiteY0" fmla="*/ 0 h 660008"/>
                <a:gd name="connsiteX1" fmla="*/ 907671 w 1054476"/>
                <a:gd name="connsiteY1" fmla="*/ 80010 h 660008"/>
                <a:gd name="connsiteX2" fmla="*/ 1033401 w 1054476"/>
                <a:gd name="connsiteY2" fmla="*/ 527654 h 660008"/>
                <a:gd name="connsiteX3" fmla="*/ 232685 w 1054476"/>
                <a:gd name="connsiteY3" fmla="*/ 603854 h 660008"/>
                <a:gd name="connsiteX4" fmla="*/ 26945 w 1054476"/>
                <a:gd name="connsiteY4" fmla="*/ 0 h 660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476" h="660008">
                  <a:moveTo>
                    <a:pt x="26945" y="0"/>
                  </a:moveTo>
                  <a:lnTo>
                    <a:pt x="907671" y="80010"/>
                  </a:lnTo>
                  <a:cubicBezTo>
                    <a:pt x="1025781" y="156835"/>
                    <a:pt x="1090551" y="370819"/>
                    <a:pt x="1033401" y="527654"/>
                  </a:cubicBezTo>
                  <a:cubicBezTo>
                    <a:pt x="1033196" y="606394"/>
                    <a:pt x="781530" y="734664"/>
                    <a:pt x="232685" y="603854"/>
                  </a:cubicBezTo>
                  <a:cubicBezTo>
                    <a:pt x="126005" y="410189"/>
                    <a:pt x="-72115" y="212715"/>
                    <a:pt x="2694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1" name="Trapezio 28">
              <a:extLst>
                <a:ext uri="{FF2B5EF4-FFF2-40B4-BE49-F238E27FC236}">
                  <a16:creationId xmlns:a16="http://schemas.microsoft.com/office/drawing/2014/main" id="{4C44E802-879F-6B34-6B60-545C0541358D}"/>
                </a:ext>
              </a:extLst>
            </p:cNvPr>
            <p:cNvSpPr/>
            <p:nvPr/>
          </p:nvSpPr>
          <p:spPr>
            <a:xfrm rot="10800000">
              <a:off x="8050549" y="2047326"/>
              <a:ext cx="1304608" cy="1024419"/>
            </a:xfrm>
            <a:custGeom>
              <a:avLst/>
              <a:gdLst>
                <a:gd name="connsiteX0" fmla="*/ 0 w 1017129"/>
                <a:gd name="connsiteY0" fmla="*/ 932501 h 932501"/>
                <a:gd name="connsiteX1" fmla="*/ 122316 w 1017129"/>
                <a:gd name="connsiteY1" fmla="*/ 0 h 932501"/>
                <a:gd name="connsiteX2" fmla="*/ 894813 w 1017129"/>
                <a:gd name="connsiteY2" fmla="*/ 0 h 932501"/>
                <a:gd name="connsiteX3" fmla="*/ 1017129 w 1017129"/>
                <a:gd name="connsiteY3" fmla="*/ 932501 h 932501"/>
                <a:gd name="connsiteX4" fmla="*/ 0 w 1017129"/>
                <a:gd name="connsiteY4" fmla="*/ 932501 h 932501"/>
                <a:gd name="connsiteX0" fmla="*/ 0 w 1192389"/>
                <a:gd name="connsiteY0" fmla="*/ 932501 h 932501"/>
                <a:gd name="connsiteX1" fmla="*/ 122316 w 1192389"/>
                <a:gd name="connsiteY1" fmla="*/ 0 h 932501"/>
                <a:gd name="connsiteX2" fmla="*/ 894813 w 1192389"/>
                <a:gd name="connsiteY2" fmla="*/ 0 h 932501"/>
                <a:gd name="connsiteX3" fmla="*/ 1192389 w 1192389"/>
                <a:gd name="connsiteY3" fmla="*/ 909641 h 932501"/>
                <a:gd name="connsiteX4" fmla="*/ 0 w 1192389"/>
                <a:gd name="connsiteY4" fmla="*/ 932501 h 93250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825821 h 1023941"/>
                <a:gd name="connsiteX1" fmla="*/ 175656 w 1253349"/>
                <a:gd name="connsiteY1" fmla="*/ 0 h 1023941"/>
                <a:gd name="connsiteX2" fmla="*/ 955773 w 1253349"/>
                <a:gd name="connsiteY2" fmla="*/ 114300 h 1023941"/>
                <a:gd name="connsiteX3" fmla="*/ 1253349 w 1253349"/>
                <a:gd name="connsiteY3" fmla="*/ 1023941 h 1023941"/>
                <a:gd name="connsiteX4" fmla="*/ 0 w 1253349"/>
                <a:gd name="connsiteY4" fmla="*/ 825821 h 1023941"/>
                <a:gd name="connsiteX0" fmla="*/ 0 w 1253349"/>
                <a:gd name="connsiteY0" fmla="*/ 841061 h 1039181"/>
                <a:gd name="connsiteX1" fmla="*/ 175656 w 1253349"/>
                <a:gd name="connsiteY1" fmla="*/ 15240 h 1039181"/>
                <a:gd name="connsiteX2" fmla="*/ 963393 w 1253349"/>
                <a:gd name="connsiteY2" fmla="*/ 0 h 1039181"/>
                <a:gd name="connsiteX3" fmla="*/ 1253349 w 1253349"/>
                <a:gd name="connsiteY3" fmla="*/ 1039181 h 1039181"/>
                <a:gd name="connsiteX4" fmla="*/ 0 w 1253349"/>
                <a:gd name="connsiteY4" fmla="*/ 841061 h 1039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3349" h="1039181">
                  <a:moveTo>
                    <a:pt x="0" y="841061"/>
                  </a:moveTo>
                  <a:cubicBezTo>
                    <a:pt x="61092" y="603887"/>
                    <a:pt x="152664" y="336234"/>
                    <a:pt x="175656" y="15240"/>
                  </a:cubicBezTo>
                  <a:lnTo>
                    <a:pt x="963393" y="0"/>
                  </a:lnTo>
                  <a:cubicBezTo>
                    <a:pt x="994005" y="371794"/>
                    <a:pt x="1100817" y="568327"/>
                    <a:pt x="1253349" y="1039181"/>
                  </a:cubicBezTo>
                  <a:lnTo>
                    <a:pt x="0" y="841061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2" name="Trapezio 37">
              <a:extLst>
                <a:ext uri="{FF2B5EF4-FFF2-40B4-BE49-F238E27FC236}">
                  <a16:creationId xmlns:a16="http://schemas.microsoft.com/office/drawing/2014/main" id="{C4583E42-6610-2273-C837-52A459FC7F24}"/>
                </a:ext>
              </a:extLst>
            </p:cNvPr>
            <p:cNvSpPr/>
            <p:nvPr/>
          </p:nvSpPr>
          <p:spPr>
            <a:xfrm rot="12826572" flipH="1">
              <a:off x="10125367" y="2058819"/>
              <a:ext cx="600493" cy="693589"/>
            </a:xfrm>
            <a:custGeom>
              <a:avLst/>
              <a:gdLst>
                <a:gd name="connsiteX0" fmla="*/ 0 w 653937"/>
                <a:gd name="connsiteY0" fmla="*/ 658283 h 658283"/>
                <a:gd name="connsiteX1" fmla="*/ 110496 w 653937"/>
                <a:gd name="connsiteY1" fmla="*/ 0 h 658283"/>
                <a:gd name="connsiteX2" fmla="*/ 543441 w 653937"/>
                <a:gd name="connsiteY2" fmla="*/ 0 h 658283"/>
                <a:gd name="connsiteX3" fmla="*/ 653937 w 653937"/>
                <a:gd name="connsiteY3" fmla="*/ 658283 h 658283"/>
                <a:gd name="connsiteX4" fmla="*/ 0 w 653937"/>
                <a:gd name="connsiteY4" fmla="*/ 658283 h 658283"/>
                <a:gd name="connsiteX0" fmla="*/ 36933 w 690870"/>
                <a:gd name="connsiteY0" fmla="*/ 658283 h 658734"/>
                <a:gd name="connsiteX1" fmla="*/ 147429 w 690870"/>
                <a:gd name="connsiteY1" fmla="*/ 0 h 658734"/>
                <a:gd name="connsiteX2" fmla="*/ 580374 w 690870"/>
                <a:gd name="connsiteY2" fmla="*/ 0 h 658734"/>
                <a:gd name="connsiteX3" fmla="*/ 690870 w 690870"/>
                <a:gd name="connsiteY3" fmla="*/ 658283 h 658734"/>
                <a:gd name="connsiteX4" fmla="*/ 36933 w 690870"/>
                <a:gd name="connsiteY4" fmla="*/ 658283 h 658734"/>
                <a:gd name="connsiteX0" fmla="*/ 36933 w 690870"/>
                <a:gd name="connsiteY0" fmla="*/ 658283 h 719243"/>
                <a:gd name="connsiteX1" fmla="*/ 147429 w 690870"/>
                <a:gd name="connsiteY1" fmla="*/ 0 h 719243"/>
                <a:gd name="connsiteX2" fmla="*/ 580374 w 690870"/>
                <a:gd name="connsiteY2" fmla="*/ 0 h 719243"/>
                <a:gd name="connsiteX3" fmla="*/ 690870 w 690870"/>
                <a:gd name="connsiteY3" fmla="*/ 658283 h 719243"/>
                <a:gd name="connsiteX4" fmla="*/ 36933 w 690870"/>
                <a:gd name="connsiteY4" fmla="*/ 658283 h 719243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48676 w 702980"/>
                <a:gd name="connsiteY0" fmla="*/ 752153 h 866737"/>
                <a:gd name="connsiteX1" fmla="*/ 91620 w 702980"/>
                <a:gd name="connsiteY1" fmla="*/ 0 h 866737"/>
                <a:gd name="connsiteX2" fmla="*/ 592117 w 702980"/>
                <a:gd name="connsiteY2" fmla="*/ 93870 h 866737"/>
                <a:gd name="connsiteX3" fmla="*/ 702613 w 702980"/>
                <a:gd name="connsiteY3" fmla="*/ 752153 h 866737"/>
                <a:gd name="connsiteX4" fmla="*/ 48676 w 702980"/>
                <a:gd name="connsiteY4" fmla="*/ 752153 h 866737"/>
                <a:gd name="connsiteX0" fmla="*/ 42672 w 696976"/>
                <a:gd name="connsiteY0" fmla="*/ 752153 h 866737"/>
                <a:gd name="connsiteX1" fmla="*/ 85616 w 696976"/>
                <a:gd name="connsiteY1" fmla="*/ 0 h 866737"/>
                <a:gd name="connsiteX2" fmla="*/ 586113 w 696976"/>
                <a:gd name="connsiteY2" fmla="*/ 93870 h 866737"/>
                <a:gd name="connsiteX3" fmla="*/ 696609 w 696976"/>
                <a:gd name="connsiteY3" fmla="*/ 752153 h 866737"/>
                <a:gd name="connsiteX4" fmla="*/ 42672 w 696976"/>
                <a:gd name="connsiteY4" fmla="*/ 752153 h 86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976" h="866737">
                  <a:moveTo>
                    <a:pt x="42672" y="752153"/>
                  </a:moveTo>
                  <a:cubicBezTo>
                    <a:pt x="-72896" y="768945"/>
                    <a:pt x="82560" y="228815"/>
                    <a:pt x="85616" y="0"/>
                  </a:cubicBezTo>
                  <a:lnTo>
                    <a:pt x="586113" y="93870"/>
                  </a:lnTo>
                  <a:cubicBezTo>
                    <a:pt x="622945" y="313298"/>
                    <a:pt x="629297" y="464145"/>
                    <a:pt x="696609" y="752153"/>
                  </a:cubicBezTo>
                  <a:cubicBezTo>
                    <a:pt x="714850" y="919793"/>
                    <a:pt x="47291" y="889313"/>
                    <a:pt x="42672" y="75215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3" name="Ovale 62">
              <a:extLst>
                <a:ext uri="{FF2B5EF4-FFF2-40B4-BE49-F238E27FC236}">
                  <a16:creationId xmlns:a16="http://schemas.microsoft.com/office/drawing/2014/main" id="{3EFF430B-3911-5456-CFFC-710CCC57A5C7}"/>
                </a:ext>
              </a:extLst>
            </p:cNvPr>
            <p:cNvSpPr/>
            <p:nvPr/>
          </p:nvSpPr>
          <p:spPr>
            <a:xfrm>
              <a:off x="10323047" y="2111767"/>
              <a:ext cx="436240" cy="3092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4" name="Ovale 63">
              <a:extLst>
                <a:ext uri="{FF2B5EF4-FFF2-40B4-BE49-F238E27FC236}">
                  <a16:creationId xmlns:a16="http://schemas.microsoft.com/office/drawing/2014/main" id="{F0B0E977-0BB5-E9C2-064F-3FE162BD667B}"/>
                </a:ext>
              </a:extLst>
            </p:cNvPr>
            <p:cNvSpPr/>
            <p:nvPr/>
          </p:nvSpPr>
          <p:spPr>
            <a:xfrm rot="19062449">
              <a:off x="9831871" y="910706"/>
              <a:ext cx="564197" cy="162779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5" name="Trapezio 42">
              <a:extLst>
                <a:ext uri="{FF2B5EF4-FFF2-40B4-BE49-F238E27FC236}">
                  <a16:creationId xmlns:a16="http://schemas.microsoft.com/office/drawing/2014/main" id="{A3F5C500-B82E-BFE9-967D-836C562A113A}"/>
                </a:ext>
              </a:extLst>
            </p:cNvPr>
            <p:cNvSpPr/>
            <p:nvPr/>
          </p:nvSpPr>
          <p:spPr>
            <a:xfrm rot="1959402">
              <a:off x="9626828" y="2574122"/>
              <a:ext cx="798272" cy="894474"/>
            </a:xfrm>
            <a:custGeom>
              <a:avLst/>
              <a:gdLst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722401 w 933837"/>
                <a:gd name="connsiteY2" fmla="*/ 0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878897"/>
                <a:gd name="connsiteY0" fmla="*/ 845746 h 845746"/>
                <a:gd name="connsiteX1" fmla="*/ 211437 w 878897"/>
                <a:gd name="connsiteY1" fmla="*/ 0 h 845746"/>
                <a:gd name="connsiteX2" fmla="*/ 635384 w 878897"/>
                <a:gd name="connsiteY2" fmla="*/ 19567 h 845746"/>
                <a:gd name="connsiteX3" fmla="*/ 878897 w 878897"/>
                <a:gd name="connsiteY3" fmla="*/ 844755 h 845746"/>
                <a:gd name="connsiteX4" fmla="*/ 0 w 878897"/>
                <a:gd name="connsiteY4" fmla="*/ 845746 h 845746"/>
                <a:gd name="connsiteX0" fmla="*/ 0 w 924445"/>
                <a:gd name="connsiteY0" fmla="*/ 845746 h 845746"/>
                <a:gd name="connsiteX1" fmla="*/ 211437 w 924445"/>
                <a:gd name="connsiteY1" fmla="*/ 0 h 845746"/>
                <a:gd name="connsiteX2" fmla="*/ 635384 w 924445"/>
                <a:gd name="connsiteY2" fmla="*/ 19567 h 845746"/>
                <a:gd name="connsiteX3" fmla="*/ 878897 w 924445"/>
                <a:gd name="connsiteY3" fmla="*/ 844755 h 845746"/>
                <a:gd name="connsiteX4" fmla="*/ 0 w 924445"/>
                <a:gd name="connsiteY4" fmla="*/ 845746 h 845746"/>
                <a:gd name="connsiteX0" fmla="*/ 0 w 924445"/>
                <a:gd name="connsiteY0" fmla="*/ 845746 h 895165"/>
                <a:gd name="connsiteX1" fmla="*/ 211437 w 924445"/>
                <a:gd name="connsiteY1" fmla="*/ 0 h 895165"/>
                <a:gd name="connsiteX2" fmla="*/ 635384 w 924445"/>
                <a:gd name="connsiteY2" fmla="*/ 19567 h 895165"/>
                <a:gd name="connsiteX3" fmla="*/ 878897 w 924445"/>
                <a:gd name="connsiteY3" fmla="*/ 844755 h 895165"/>
                <a:gd name="connsiteX4" fmla="*/ 0 w 924445"/>
                <a:gd name="connsiteY4" fmla="*/ 845746 h 895165"/>
                <a:gd name="connsiteX0" fmla="*/ 0 w 927114"/>
                <a:gd name="connsiteY0" fmla="*/ 856273 h 898070"/>
                <a:gd name="connsiteX1" fmla="*/ 214106 w 927114"/>
                <a:gd name="connsiteY1" fmla="*/ 0 h 898070"/>
                <a:gd name="connsiteX2" fmla="*/ 638053 w 927114"/>
                <a:gd name="connsiteY2" fmla="*/ 19567 h 898070"/>
                <a:gd name="connsiteX3" fmla="*/ 881566 w 927114"/>
                <a:gd name="connsiteY3" fmla="*/ 844755 h 898070"/>
                <a:gd name="connsiteX4" fmla="*/ 0 w 927114"/>
                <a:gd name="connsiteY4" fmla="*/ 856273 h 898070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888649"/>
                <a:gd name="connsiteY0" fmla="*/ 856273 h 907363"/>
                <a:gd name="connsiteX1" fmla="*/ 214106 w 888649"/>
                <a:gd name="connsiteY1" fmla="*/ 0 h 907363"/>
                <a:gd name="connsiteX2" fmla="*/ 638053 w 888649"/>
                <a:gd name="connsiteY2" fmla="*/ 19567 h 907363"/>
                <a:gd name="connsiteX3" fmla="*/ 830678 w 888649"/>
                <a:gd name="connsiteY3" fmla="*/ 818597 h 907363"/>
                <a:gd name="connsiteX4" fmla="*/ 0 w 888649"/>
                <a:gd name="connsiteY4" fmla="*/ 856273 h 907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49" h="907363">
                  <a:moveTo>
                    <a:pt x="0" y="856273"/>
                  </a:moveTo>
                  <a:cubicBezTo>
                    <a:pt x="6187" y="525446"/>
                    <a:pt x="76406" y="294961"/>
                    <a:pt x="214106" y="0"/>
                  </a:cubicBezTo>
                  <a:lnTo>
                    <a:pt x="638053" y="19567"/>
                  </a:lnTo>
                  <a:cubicBezTo>
                    <a:pt x="916004" y="361593"/>
                    <a:pt x="934010" y="548976"/>
                    <a:pt x="830678" y="818597"/>
                  </a:cubicBezTo>
                  <a:cubicBezTo>
                    <a:pt x="573727" y="931605"/>
                    <a:pt x="178789" y="928146"/>
                    <a:pt x="0" y="85627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6" name="Trapezio 43">
              <a:extLst>
                <a:ext uri="{FF2B5EF4-FFF2-40B4-BE49-F238E27FC236}">
                  <a16:creationId xmlns:a16="http://schemas.microsoft.com/office/drawing/2014/main" id="{F40F188C-9BC7-F9B8-16BC-CB1A4D85AAB0}"/>
                </a:ext>
              </a:extLst>
            </p:cNvPr>
            <p:cNvSpPr/>
            <p:nvPr/>
          </p:nvSpPr>
          <p:spPr>
            <a:xfrm rot="1803963">
              <a:off x="9733166" y="2620272"/>
              <a:ext cx="544607" cy="612528"/>
            </a:xfrm>
            <a:custGeom>
              <a:avLst/>
              <a:gdLst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6927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55288 h 655288"/>
                <a:gd name="connsiteX1" fmla="*/ 243832 w 729289"/>
                <a:gd name="connsiteY1" fmla="*/ 0 h 655288"/>
                <a:gd name="connsiteX2" fmla="*/ 500697 w 729289"/>
                <a:gd name="connsiteY2" fmla="*/ 15240 h 655288"/>
                <a:gd name="connsiteX3" fmla="*/ 729289 w 729289"/>
                <a:gd name="connsiteY3" fmla="*/ 655288 h 655288"/>
                <a:gd name="connsiteX4" fmla="*/ 0 w 729289"/>
                <a:gd name="connsiteY4" fmla="*/ 655288 h 655288"/>
                <a:gd name="connsiteX0" fmla="*/ 0 w 729289"/>
                <a:gd name="connsiteY0" fmla="*/ 640048 h 640048"/>
                <a:gd name="connsiteX1" fmla="*/ 251452 w 729289"/>
                <a:gd name="connsiteY1" fmla="*/ 762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858"/>
                <a:gd name="connsiteY0" fmla="*/ 687743 h 687743"/>
                <a:gd name="connsiteX1" fmla="*/ 251452 w 729858"/>
                <a:gd name="connsiteY1" fmla="*/ 55315 h 687743"/>
                <a:gd name="connsiteX2" fmla="*/ 500697 w 729858"/>
                <a:gd name="connsiteY2" fmla="*/ 47695 h 687743"/>
                <a:gd name="connsiteX3" fmla="*/ 729289 w 729858"/>
                <a:gd name="connsiteY3" fmla="*/ 687743 h 687743"/>
                <a:gd name="connsiteX4" fmla="*/ 0 w 729858"/>
                <a:gd name="connsiteY4" fmla="*/ 687743 h 687743"/>
                <a:gd name="connsiteX0" fmla="*/ 0 w 729858"/>
                <a:gd name="connsiteY0" fmla="*/ 687743 h 724996"/>
                <a:gd name="connsiteX1" fmla="*/ 251452 w 729858"/>
                <a:gd name="connsiteY1" fmla="*/ 55315 h 724996"/>
                <a:gd name="connsiteX2" fmla="*/ 500697 w 729858"/>
                <a:gd name="connsiteY2" fmla="*/ 47695 h 724996"/>
                <a:gd name="connsiteX3" fmla="*/ 729289 w 729858"/>
                <a:gd name="connsiteY3" fmla="*/ 687743 h 724996"/>
                <a:gd name="connsiteX4" fmla="*/ 0 w 729858"/>
                <a:gd name="connsiteY4" fmla="*/ 687743 h 724996"/>
                <a:gd name="connsiteX0" fmla="*/ 0 w 729858"/>
                <a:gd name="connsiteY0" fmla="*/ 687743 h 742369"/>
                <a:gd name="connsiteX1" fmla="*/ 251452 w 729858"/>
                <a:gd name="connsiteY1" fmla="*/ 55315 h 742369"/>
                <a:gd name="connsiteX2" fmla="*/ 500697 w 729858"/>
                <a:gd name="connsiteY2" fmla="*/ 47695 h 742369"/>
                <a:gd name="connsiteX3" fmla="*/ 729289 w 729858"/>
                <a:gd name="connsiteY3" fmla="*/ 687743 h 742369"/>
                <a:gd name="connsiteX4" fmla="*/ 0 w 729858"/>
                <a:gd name="connsiteY4" fmla="*/ 687743 h 7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858" h="742369">
                  <a:moveTo>
                    <a:pt x="0" y="687743"/>
                  </a:moveTo>
                  <a:cubicBezTo>
                    <a:pt x="15237" y="438834"/>
                    <a:pt x="68575" y="258504"/>
                    <a:pt x="251452" y="55315"/>
                  </a:cubicBezTo>
                  <a:cubicBezTo>
                    <a:pt x="334534" y="-15805"/>
                    <a:pt x="425235" y="-18345"/>
                    <a:pt x="500697" y="47695"/>
                  </a:cubicBezTo>
                  <a:cubicBezTo>
                    <a:pt x="668334" y="192464"/>
                    <a:pt x="736912" y="459154"/>
                    <a:pt x="729289" y="687743"/>
                  </a:cubicBezTo>
                  <a:cubicBezTo>
                    <a:pt x="524293" y="771563"/>
                    <a:pt x="197376" y="748703"/>
                    <a:pt x="0" y="68774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7" name="Trapezio 67">
              <a:extLst>
                <a:ext uri="{FF2B5EF4-FFF2-40B4-BE49-F238E27FC236}">
                  <a16:creationId xmlns:a16="http://schemas.microsoft.com/office/drawing/2014/main" id="{D25AE134-7471-755E-5E9A-28115C7088AC}"/>
                </a:ext>
              </a:extLst>
            </p:cNvPr>
            <p:cNvSpPr/>
            <p:nvPr/>
          </p:nvSpPr>
          <p:spPr>
            <a:xfrm rot="182189" flipH="1">
              <a:off x="8845329" y="3325439"/>
              <a:ext cx="999128" cy="1516701"/>
            </a:xfrm>
            <a:custGeom>
              <a:avLst/>
              <a:gdLst>
                <a:gd name="connsiteX0" fmla="*/ 0 w 1017409"/>
                <a:gd name="connsiteY0" fmla="*/ 1393390 h 1393390"/>
                <a:gd name="connsiteX1" fmla="*/ 149671 w 1017409"/>
                <a:gd name="connsiteY1" fmla="*/ 0 h 1393390"/>
                <a:gd name="connsiteX2" fmla="*/ 867738 w 1017409"/>
                <a:gd name="connsiteY2" fmla="*/ 0 h 1393390"/>
                <a:gd name="connsiteX3" fmla="*/ 1017409 w 1017409"/>
                <a:gd name="connsiteY3" fmla="*/ 1393390 h 1393390"/>
                <a:gd name="connsiteX4" fmla="*/ 0 w 1017409"/>
                <a:gd name="connsiteY4" fmla="*/ 1393390 h 1393390"/>
                <a:gd name="connsiteX0" fmla="*/ 0 w 961936"/>
                <a:gd name="connsiteY0" fmla="*/ 1393390 h 1393390"/>
                <a:gd name="connsiteX1" fmla="*/ 149671 w 961936"/>
                <a:gd name="connsiteY1" fmla="*/ 0 h 1393390"/>
                <a:gd name="connsiteX2" fmla="*/ 867738 w 961936"/>
                <a:gd name="connsiteY2" fmla="*/ 0 h 1393390"/>
                <a:gd name="connsiteX3" fmla="*/ 961936 w 961936"/>
                <a:gd name="connsiteY3" fmla="*/ 1392953 h 1393390"/>
                <a:gd name="connsiteX4" fmla="*/ 0 w 961936"/>
                <a:gd name="connsiteY4" fmla="*/ 1393390 h 1393390"/>
                <a:gd name="connsiteX0" fmla="*/ 0 w 990173"/>
                <a:gd name="connsiteY0" fmla="*/ 1393390 h 1393390"/>
                <a:gd name="connsiteX1" fmla="*/ 149671 w 990173"/>
                <a:gd name="connsiteY1" fmla="*/ 0 h 1393390"/>
                <a:gd name="connsiteX2" fmla="*/ 867738 w 990173"/>
                <a:gd name="connsiteY2" fmla="*/ 0 h 1393390"/>
                <a:gd name="connsiteX3" fmla="*/ 961936 w 990173"/>
                <a:gd name="connsiteY3" fmla="*/ 1392953 h 1393390"/>
                <a:gd name="connsiteX4" fmla="*/ 0 w 990173"/>
                <a:gd name="connsiteY4" fmla="*/ 1393390 h 1393390"/>
                <a:gd name="connsiteX0" fmla="*/ 0 w 990173"/>
                <a:gd name="connsiteY0" fmla="*/ 1393390 h 1393390"/>
                <a:gd name="connsiteX1" fmla="*/ 149671 w 990173"/>
                <a:gd name="connsiteY1" fmla="*/ 0 h 1393390"/>
                <a:gd name="connsiteX2" fmla="*/ 867738 w 990173"/>
                <a:gd name="connsiteY2" fmla="*/ 0 h 1393390"/>
                <a:gd name="connsiteX3" fmla="*/ 961936 w 990173"/>
                <a:gd name="connsiteY3" fmla="*/ 1392953 h 1393390"/>
                <a:gd name="connsiteX4" fmla="*/ 0 w 990173"/>
                <a:gd name="connsiteY4" fmla="*/ 1393390 h 1393390"/>
                <a:gd name="connsiteX0" fmla="*/ 0 w 990173"/>
                <a:gd name="connsiteY0" fmla="*/ 1393390 h 1411727"/>
                <a:gd name="connsiteX1" fmla="*/ 149671 w 990173"/>
                <a:gd name="connsiteY1" fmla="*/ 0 h 1411727"/>
                <a:gd name="connsiteX2" fmla="*/ 867738 w 990173"/>
                <a:gd name="connsiteY2" fmla="*/ 0 h 1411727"/>
                <a:gd name="connsiteX3" fmla="*/ 961936 w 990173"/>
                <a:gd name="connsiteY3" fmla="*/ 1392953 h 1411727"/>
                <a:gd name="connsiteX4" fmla="*/ 0 w 990173"/>
                <a:gd name="connsiteY4" fmla="*/ 1393390 h 1411727"/>
                <a:gd name="connsiteX0" fmla="*/ 11176 w 1001349"/>
                <a:gd name="connsiteY0" fmla="*/ 1393390 h 1411727"/>
                <a:gd name="connsiteX1" fmla="*/ 160847 w 1001349"/>
                <a:gd name="connsiteY1" fmla="*/ 0 h 1411727"/>
                <a:gd name="connsiteX2" fmla="*/ 878914 w 1001349"/>
                <a:gd name="connsiteY2" fmla="*/ 0 h 1411727"/>
                <a:gd name="connsiteX3" fmla="*/ 973112 w 1001349"/>
                <a:gd name="connsiteY3" fmla="*/ 1392953 h 1411727"/>
                <a:gd name="connsiteX4" fmla="*/ 11176 w 1001349"/>
                <a:gd name="connsiteY4" fmla="*/ 1393390 h 1411727"/>
                <a:gd name="connsiteX0" fmla="*/ 13018 w 1003191"/>
                <a:gd name="connsiteY0" fmla="*/ 1393390 h 1411727"/>
                <a:gd name="connsiteX1" fmla="*/ 162689 w 1003191"/>
                <a:gd name="connsiteY1" fmla="*/ 0 h 1411727"/>
                <a:gd name="connsiteX2" fmla="*/ 880756 w 1003191"/>
                <a:gd name="connsiteY2" fmla="*/ 0 h 1411727"/>
                <a:gd name="connsiteX3" fmla="*/ 974954 w 1003191"/>
                <a:gd name="connsiteY3" fmla="*/ 1392953 h 1411727"/>
                <a:gd name="connsiteX4" fmla="*/ 13018 w 1003191"/>
                <a:gd name="connsiteY4" fmla="*/ 1393390 h 1411727"/>
                <a:gd name="connsiteX0" fmla="*/ 13018 w 996432"/>
                <a:gd name="connsiteY0" fmla="*/ 1393390 h 1450462"/>
                <a:gd name="connsiteX1" fmla="*/ 162689 w 996432"/>
                <a:gd name="connsiteY1" fmla="*/ 0 h 1450462"/>
                <a:gd name="connsiteX2" fmla="*/ 880756 w 996432"/>
                <a:gd name="connsiteY2" fmla="*/ 0 h 1450462"/>
                <a:gd name="connsiteX3" fmla="*/ 967173 w 996432"/>
                <a:gd name="connsiteY3" fmla="*/ 1450461 h 1450462"/>
                <a:gd name="connsiteX4" fmla="*/ 13018 w 996432"/>
                <a:gd name="connsiteY4" fmla="*/ 1393390 h 1450462"/>
                <a:gd name="connsiteX0" fmla="*/ 12523 w 995937"/>
                <a:gd name="connsiteY0" fmla="*/ 1393390 h 1450462"/>
                <a:gd name="connsiteX1" fmla="*/ 162194 w 995937"/>
                <a:gd name="connsiteY1" fmla="*/ 0 h 1450462"/>
                <a:gd name="connsiteX2" fmla="*/ 880261 w 995937"/>
                <a:gd name="connsiteY2" fmla="*/ 0 h 1450462"/>
                <a:gd name="connsiteX3" fmla="*/ 966678 w 995937"/>
                <a:gd name="connsiteY3" fmla="*/ 1450461 h 1450462"/>
                <a:gd name="connsiteX4" fmla="*/ 12523 w 995937"/>
                <a:gd name="connsiteY4" fmla="*/ 1393390 h 1450462"/>
                <a:gd name="connsiteX0" fmla="*/ 12523 w 995937"/>
                <a:gd name="connsiteY0" fmla="*/ 1432747 h 1489819"/>
                <a:gd name="connsiteX1" fmla="*/ 162194 w 995937"/>
                <a:gd name="connsiteY1" fmla="*/ 39357 h 1489819"/>
                <a:gd name="connsiteX2" fmla="*/ 880261 w 995937"/>
                <a:gd name="connsiteY2" fmla="*/ 39357 h 1489819"/>
                <a:gd name="connsiteX3" fmla="*/ 966678 w 995937"/>
                <a:gd name="connsiteY3" fmla="*/ 1489818 h 1489819"/>
                <a:gd name="connsiteX4" fmla="*/ 12523 w 995937"/>
                <a:gd name="connsiteY4" fmla="*/ 1432747 h 1489819"/>
                <a:gd name="connsiteX0" fmla="*/ 12523 w 995937"/>
                <a:gd name="connsiteY0" fmla="*/ 1432747 h 1518816"/>
                <a:gd name="connsiteX1" fmla="*/ 162194 w 995937"/>
                <a:gd name="connsiteY1" fmla="*/ 39357 h 1518816"/>
                <a:gd name="connsiteX2" fmla="*/ 880261 w 995937"/>
                <a:gd name="connsiteY2" fmla="*/ 39357 h 1518816"/>
                <a:gd name="connsiteX3" fmla="*/ 966678 w 995937"/>
                <a:gd name="connsiteY3" fmla="*/ 1489818 h 1518816"/>
                <a:gd name="connsiteX4" fmla="*/ 12523 w 995937"/>
                <a:gd name="connsiteY4" fmla="*/ 1432747 h 1518816"/>
                <a:gd name="connsiteX0" fmla="*/ 12523 w 995937"/>
                <a:gd name="connsiteY0" fmla="*/ 1432747 h 1534940"/>
                <a:gd name="connsiteX1" fmla="*/ 162194 w 995937"/>
                <a:gd name="connsiteY1" fmla="*/ 39357 h 1534940"/>
                <a:gd name="connsiteX2" fmla="*/ 880261 w 995937"/>
                <a:gd name="connsiteY2" fmla="*/ 39357 h 1534940"/>
                <a:gd name="connsiteX3" fmla="*/ 966678 w 995937"/>
                <a:gd name="connsiteY3" fmla="*/ 1489818 h 1534940"/>
                <a:gd name="connsiteX4" fmla="*/ 12523 w 995937"/>
                <a:gd name="connsiteY4" fmla="*/ 1432747 h 1534940"/>
                <a:gd name="connsiteX0" fmla="*/ 12523 w 1004252"/>
                <a:gd name="connsiteY0" fmla="*/ 1436363 h 1538556"/>
                <a:gd name="connsiteX1" fmla="*/ 162194 w 1004252"/>
                <a:gd name="connsiteY1" fmla="*/ 42973 h 1538556"/>
                <a:gd name="connsiteX2" fmla="*/ 928330 w 1004252"/>
                <a:gd name="connsiteY2" fmla="*/ 30176 h 1538556"/>
                <a:gd name="connsiteX3" fmla="*/ 966678 w 1004252"/>
                <a:gd name="connsiteY3" fmla="*/ 1493434 h 1538556"/>
                <a:gd name="connsiteX4" fmla="*/ 12523 w 1004252"/>
                <a:gd name="connsiteY4" fmla="*/ 1436363 h 1538556"/>
                <a:gd name="connsiteX0" fmla="*/ 12523 w 993035"/>
                <a:gd name="connsiteY0" fmla="*/ 1436363 h 1538556"/>
                <a:gd name="connsiteX1" fmla="*/ 162194 w 993035"/>
                <a:gd name="connsiteY1" fmla="*/ 42973 h 1538556"/>
                <a:gd name="connsiteX2" fmla="*/ 928330 w 993035"/>
                <a:gd name="connsiteY2" fmla="*/ 30176 h 1538556"/>
                <a:gd name="connsiteX3" fmla="*/ 966678 w 993035"/>
                <a:gd name="connsiteY3" fmla="*/ 1493434 h 1538556"/>
                <a:gd name="connsiteX4" fmla="*/ 12523 w 993035"/>
                <a:gd name="connsiteY4" fmla="*/ 1436363 h 153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035" h="1538556">
                  <a:moveTo>
                    <a:pt x="12523" y="1436363"/>
                  </a:moveTo>
                  <a:cubicBezTo>
                    <a:pt x="-40980" y="1340577"/>
                    <a:pt x="89837" y="569014"/>
                    <a:pt x="162194" y="42973"/>
                  </a:cubicBezTo>
                  <a:cubicBezTo>
                    <a:pt x="321651" y="-45582"/>
                    <a:pt x="688974" y="30176"/>
                    <a:pt x="928330" y="30176"/>
                  </a:cubicBezTo>
                  <a:cubicBezTo>
                    <a:pt x="881718" y="765200"/>
                    <a:pt x="1057201" y="1098114"/>
                    <a:pt x="966678" y="1493434"/>
                  </a:cubicBezTo>
                  <a:cubicBezTo>
                    <a:pt x="516692" y="1568971"/>
                    <a:pt x="95716" y="1549484"/>
                    <a:pt x="12523" y="143636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8" name="Rettangolo 51">
              <a:extLst>
                <a:ext uri="{FF2B5EF4-FFF2-40B4-BE49-F238E27FC236}">
                  <a16:creationId xmlns:a16="http://schemas.microsoft.com/office/drawing/2014/main" id="{6654BB98-04F5-FFAE-E423-4483760B09DC}"/>
                </a:ext>
              </a:extLst>
            </p:cNvPr>
            <p:cNvSpPr/>
            <p:nvPr/>
          </p:nvSpPr>
          <p:spPr>
            <a:xfrm rot="151533">
              <a:off x="8998121" y="3341635"/>
              <a:ext cx="655033" cy="712164"/>
            </a:xfrm>
            <a:custGeom>
              <a:avLst/>
              <a:gdLst>
                <a:gd name="connsiteX0" fmla="*/ 0 w 616619"/>
                <a:gd name="connsiteY0" fmla="*/ 0 h 621814"/>
                <a:gd name="connsiteX1" fmla="*/ 616619 w 616619"/>
                <a:gd name="connsiteY1" fmla="*/ 0 h 621814"/>
                <a:gd name="connsiteX2" fmla="*/ 616619 w 616619"/>
                <a:gd name="connsiteY2" fmla="*/ 621814 h 621814"/>
                <a:gd name="connsiteX3" fmla="*/ 0 w 616619"/>
                <a:gd name="connsiteY3" fmla="*/ 621814 h 621814"/>
                <a:gd name="connsiteX4" fmla="*/ 0 w 616619"/>
                <a:gd name="connsiteY4" fmla="*/ 0 h 621814"/>
                <a:gd name="connsiteX0" fmla="*/ 0 w 616619"/>
                <a:gd name="connsiteY0" fmla="*/ 0 h 688563"/>
                <a:gd name="connsiteX1" fmla="*/ 616619 w 616619"/>
                <a:gd name="connsiteY1" fmla="*/ 0 h 688563"/>
                <a:gd name="connsiteX2" fmla="*/ 616619 w 616619"/>
                <a:gd name="connsiteY2" fmla="*/ 621814 h 688563"/>
                <a:gd name="connsiteX3" fmla="*/ 0 w 616619"/>
                <a:gd name="connsiteY3" fmla="*/ 621814 h 688563"/>
                <a:gd name="connsiteX4" fmla="*/ 0 w 616619"/>
                <a:gd name="connsiteY4" fmla="*/ 0 h 688563"/>
                <a:gd name="connsiteX0" fmla="*/ 0 w 616619"/>
                <a:gd name="connsiteY0" fmla="*/ 0 h 708755"/>
                <a:gd name="connsiteX1" fmla="*/ 616619 w 616619"/>
                <a:gd name="connsiteY1" fmla="*/ 0 h 708755"/>
                <a:gd name="connsiteX2" fmla="*/ 616619 w 616619"/>
                <a:gd name="connsiteY2" fmla="*/ 621814 h 708755"/>
                <a:gd name="connsiteX3" fmla="*/ 0 w 616619"/>
                <a:gd name="connsiteY3" fmla="*/ 621814 h 708755"/>
                <a:gd name="connsiteX4" fmla="*/ 0 w 616619"/>
                <a:gd name="connsiteY4" fmla="*/ 0 h 708755"/>
                <a:gd name="connsiteX0" fmla="*/ 0 w 616619"/>
                <a:gd name="connsiteY0" fmla="*/ 0 h 711984"/>
                <a:gd name="connsiteX1" fmla="*/ 616619 w 616619"/>
                <a:gd name="connsiteY1" fmla="*/ 0 h 711984"/>
                <a:gd name="connsiteX2" fmla="*/ 616619 w 616619"/>
                <a:gd name="connsiteY2" fmla="*/ 621814 h 711984"/>
                <a:gd name="connsiteX3" fmla="*/ 0 w 616619"/>
                <a:gd name="connsiteY3" fmla="*/ 621814 h 711984"/>
                <a:gd name="connsiteX4" fmla="*/ 0 w 616619"/>
                <a:gd name="connsiteY4" fmla="*/ 0 h 711984"/>
                <a:gd name="connsiteX0" fmla="*/ 0 w 616619"/>
                <a:gd name="connsiteY0" fmla="*/ 0 h 712500"/>
                <a:gd name="connsiteX1" fmla="*/ 616619 w 616619"/>
                <a:gd name="connsiteY1" fmla="*/ 0 h 712500"/>
                <a:gd name="connsiteX2" fmla="*/ 616619 w 616619"/>
                <a:gd name="connsiteY2" fmla="*/ 621814 h 712500"/>
                <a:gd name="connsiteX3" fmla="*/ 0 w 616619"/>
                <a:gd name="connsiteY3" fmla="*/ 621814 h 712500"/>
                <a:gd name="connsiteX4" fmla="*/ 0 w 616619"/>
                <a:gd name="connsiteY4" fmla="*/ 0 h 712500"/>
                <a:gd name="connsiteX0" fmla="*/ 0 w 630030"/>
                <a:gd name="connsiteY0" fmla="*/ 0 h 712500"/>
                <a:gd name="connsiteX1" fmla="*/ 630030 w 630030"/>
                <a:gd name="connsiteY1" fmla="*/ 2440 h 712500"/>
                <a:gd name="connsiteX2" fmla="*/ 616619 w 630030"/>
                <a:gd name="connsiteY2" fmla="*/ 621814 h 712500"/>
                <a:gd name="connsiteX3" fmla="*/ 0 w 630030"/>
                <a:gd name="connsiteY3" fmla="*/ 621814 h 712500"/>
                <a:gd name="connsiteX4" fmla="*/ 0 w 630030"/>
                <a:gd name="connsiteY4" fmla="*/ 0 h 712500"/>
                <a:gd name="connsiteX0" fmla="*/ 0 w 616619"/>
                <a:gd name="connsiteY0" fmla="*/ 0 h 712500"/>
                <a:gd name="connsiteX1" fmla="*/ 583210 w 616619"/>
                <a:gd name="connsiteY1" fmla="*/ 16091 h 712500"/>
                <a:gd name="connsiteX2" fmla="*/ 616619 w 616619"/>
                <a:gd name="connsiteY2" fmla="*/ 621814 h 712500"/>
                <a:gd name="connsiteX3" fmla="*/ 0 w 616619"/>
                <a:gd name="connsiteY3" fmla="*/ 621814 h 712500"/>
                <a:gd name="connsiteX4" fmla="*/ 0 w 616619"/>
                <a:gd name="connsiteY4" fmla="*/ 0 h 712500"/>
                <a:gd name="connsiteX0" fmla="*/ 0 w 629296"/>
                <a:gd name="connsiteY0" fmla="*/ 0 h 712500"/>
                <a:gd name="connsiteX1" fmla="*/ 629296 w 629296"/>
                <a:gd name="connsiteY1" fmla="*/ 21703 h 712500"/>
                <a:gd name="connsiteX2" fmla="*/ 616619 w 629296"/>
                <a:gd name="connsiteY2" fmla="*/ 621814 h 712500"/>
                <a:gd name="connsiteX3" fmla="*/ 0 w 629296"/>
                <a:gd name="connsiteY3" fmla="*/ 621814 h 712500"/>
                <a:gd name="connsiteX4" fmla="*/ 0 w 629296"/>
                <a:gd name="connsiteY4" fmla="*/ 0 h 712500"/>
                <a:gd name="connsiteX0" fmla="*/ 0 w 629296"/>
                <a:gd name="connsiteY0" fmla="*/ 11210 h 723710"/>
                <a:gd name="connsiteX1" fmla="*/ 629296 w 629296"/>
                <a:gd name="connsiteY1" fmla="*/ 32913 h 723710"/>
                <a:gd name="connsiteX2" fmla="*/ 616619 w 629296"/>
                <a:gd name="connsiteY2" fmla="*/ 633024 h 723710"/>
                <a:gd name="connsiteX3" fmla="*/ 0 w 629296"/>
                <a:gd name="connsiteY3" fmla="*/ 633024 h 723710"/>
                <a:gd name="connsiteX4" fmla="*/ 0 w 629296"/>
                <a:gd name="connsiteY4" fmla="*/ 11210 h 723710"/>
                <a:gd name="connsiteX0" fmla="*/ 0 w 629296"/>
                <a:gd name="connsiteY0" fmla="*/ 31201 h 743701"/>
                <a:gd name="connsiteX1" fmla="*/ 629296 w 629296"/>
                <a:gd name="connsiteY1" fmla="*/ 52904 h 743701"/>
                <a:gd name="connsiteX2" fmla="*/ 616619 w 629296"/>
                <a:gd name="connsiteY2" fmla="*/ 653015 h 743701"/>
                <a:gd name="connsiteX3" fmla="*/ 0 w 629296"/>
                <a:gd name="connsiteY3" fmla="*/ 653015 h 743701"/>
                <a:gd name="connsiteX4" fmla="*/ 0 w 629296"/>
                <a:gd name="connsiteY4" fmla="*/ 31201 h 74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296" h="743701">
                  <a:moveTo>
                    <a:pt x="0" y="31201"/>
                  </a:moveTo>
                  <a:cubicBezTo>
                    <a:pt x="200260" y="-15942"/>
                    <a:pt x="415878" y="-10414"/>
                    <a:pt x="629296" y="52904"/>
                  </a:cubicBezTo>
                  <a:lnTo>
                    <a:pt x="616619" y="653015"/>
                  </a:lnTo>
                  <a:cubicBezTo>
                    <a:pt x="436182" y="804442"/>
                    <a:pt x="84588" y="739080"/>
                    <a:pt x="0" y="653015"/>
                  </a:cubicBezTo>
                  <a:lnTo>
                    <a:pt x="0" y="31201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9" name="Rettangolo con angoli arrotondati 68">
              <a:extLst>
                <a:ext uri="{FF2B5EF4-FFF2-40B4-BE49-F238E27FC236}">
                  <a16:creationId xmlns:a16="http://schemas.microsoft.com/office/drawing/2014/main" id="{C37ECA2D-6C02-26A6-D2D4-61381A03E046}"/>
                </a:ext>
              </a:extLst>
            </p:cNvPr>
            <p:cNvSpPr/>
            <p:nvPr/>
          </p:nvSpPr>
          <p:spPr>
            <a:xfrm rot="219375">
              <a:off x="9010416" y="3345421"/>
              <a:ext cx="187993" cy="46493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0" name="Esagono 65">
              <a:extLst>
                <a:ext uri="{FF2B5EF4-FFF2-40B4-BE49-F238E27FC236}">
                  <a16:creationId xmlns:a16="http://schemas.microsoft.com/office/drawing/2014/main" id="{A86F9F4B-2C1C-6462-1251-926BEF369E16}"/>
                </a:ext>
              </a:extLst>
            </p:cNvPr>
            <p:cNvSpPr/>
            <p:nvPr/>
          </p:nvSpPr>
          <p:spPr>
            <a:xfrm>
              <a:off x="7715130" y="1126822"/>
              <a:ext cx="898716" cy="1259049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1" name="Esagono 65">
              <a:extLst>
                <a:ext uri="{FF2B5EF4-FFF2-40B4-BE49-F238E27FC236}">
                  <a16:creationId xmlns:a16="http://schemas.microsoft.com/office/drawing/2014/main" id="{29D73996-EC9A-4252-0633-D06E48B11BE2}"/>
                </a:ext>
              </a:extLst>
            </p:cNvPr>
            <p:cNvSpPr/>
            <p:nvPr/>
          </p:nvSpPr>
          <p:spPr>
            <a:xfrm flipH="1">
              <a:off x="8823436" y="1117307"/>
              <a:ext cx="831218" cy="1259049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80139FF4-655A-FF45-A4D0-FD2429227FB7}"/>
                </a:ext>
              </a:extLst>
            </p:cNvPr>
            <p:cNvSpPr/>
            <p:nvPr/>
          </p:nvSpPr>
          <p:spPr>
            <a:xfrm>
              <a:off x="7984290" y="1314991"/>
              <a:ext cx="1475285" cy="138028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73" name="Gruppo 72">
              <a:extLst>
                <a:ext uri="{FF2B5EF4-FFF2-40B4-BE49-F238E27FC236}">
                  <a16:creationId xmlns:a16="http://schemas.microsoft.com/office/drawing/2014/main" id="{F8A92028-081E-79DA-4527-DB01848C85ED}"/>
                </a:ext>
              </a:extLst>
            </p:cNvPr>
            <p:cNvGrpSpPr/>
            <p:nvPr/>
          </p:nvGrpSpPr>
          <p:grpSpPr>
            <a:xfrm>
              <a:off x="9255545" y="1064869"/>
              <a:ext cx="1037387" cy="926950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124" name="Ritardo 123">
                <a:extLst>
                  <a:ext uri="{FF2B5EF4-FFF2-40B4-BE49-F238E27FC236}">
                    <a16:creationId xmlns:a16="http://schemas.microsoft.com/office/drawing/2014/main" id="{1EBEBF76-5D2A-3576-50AD-D4B225C66D65}"/>
                  </a:ext>
                </a:extLst>
              </p:cNvPr>
              <p:cNvSpPr/>
              <p:nvPr/>
            </p:nvSpPr>
            <p:spPr>
              <a:xfrm rot="5197850">
                <a:off x="7361545" y="1462022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5" name="Cerchio parziale 124">
                <a:extLst>
                  <a:ext uri="{FF2B5EF4-FFF2-40B4-BE49-F238E27FC236}">
                    <a16:creationId xmlns:a16="http://schemas.microsoft.com/office/drawing/2014/main" id="{765FE217-59DF-331A-321C-A8447FDAAC9F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4" name="Figura a mano libera: forma 73">
              <a:extLst>
                <a:ext uri="{FF2B5EF4-FFF2-40B4-BE49-F238E27FC236}">
                  <a16:creationId xmlns:a16="http://schemas.microsoft.com/office/drawing/2014/main" id="{8550291B-F50A-FD17-12DF-0F6F679CD827}"/>
                </a:ext>
              </a:extLst>
            </p:cNvPr>
            <p:cNvSpPr/>
            <p:nvPr/>
          </p:nvSpPr>
          <p:spPr>
            <a:xfrm>
              <a:off x="8889978" y="6161416"/>
              <a:ext cx="891279" cy="296342"/>
            </a:xfrm>
            <a:custGeom>
              <a:avLst/>
              <a:gdLst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95300 w 857250"/>
                <a:gd name="connsiteY2" fmla="*/ 18669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83870 w 857250"/>
                <a:gd name="connsiteY2" fmla="*/ 16002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252004"/>
                <a:gd name="connsiteX1" fmla="*/ 72390 w 857250"/>
                <a:gd name="connsiteY1" fmla="*/ 3810 h 252004"/>
                <a:gd name="connsiteX2" fmla="*/ 483870 w 857250"/>
                <a:gd name="connsiteY2" fmla="*/ 160020 h 252004"/>
                <a:gd name="connsiteX3" fmla="*/ 811530 w 857250"/>
                <a:gd name="connsiteY3" fmla="*/ 0 h 252004"/>
                <a:gd name="connsiteX4" fmla="*/ 857250 w 857250"/>
                <a:gd name="connsiteY4" fmla="*/ 186690 h 252004"/>
                <a:gd name="connsiteX5" fmla="*/ 0 w 857250"/>
                <a:gd name="connsiteY5" fmla="*/ 129540 h 252004"/>
                <a:gd name="connsiteX0" fmla="*/ 313 w 857563"/>
                <a:gd name="connsiteY0" fmla="*/ 129540 h 276462"/>
                <a:gd name="connsiteX1" fmla="*/ 72703 w 857563"/>
                <a:gd name="connsiteY1" fmla="*/ 3810 h 276462"/>
                <a:gd name="connsiteX2" fmla="*/ 484183 w 857563"/>
                <a:gd name="connsiteY2" fmla="*/ 160020 h 276462"/>
                <a:gd name="connsiteX3" fmla="*/ 811843 w 857563"/>
                <a:gd name="connsiteY3" fmla="*/ 0 h 276462"/>
                <a:gd name="connsiteX4" fmla="*/ 857563 w 857563"/>
                <a:gd name="connsiteY4" fmla="*/ 186690 h 276462"/>
                <a:gd name="connsiteX5" fmla="*/ 313 w 857563"/>
                <a:gd name="connsiteY5" fmla="*/ 129540 h 276462"/>
                <a:gd name="connsiteX0" fmla="*/ 4085 w 861335"/>
                <a:gd name="connsiteY0" fmla="*/ 129540 h 276462"/>
                <a:gd name="connsiteX1" fmla="*/ 76475 w 861335"/>
                <a:gd name="connsiteY1" fmla="*/ 3810 h 276462"/>
                <a:gd name="connsiteX2" fmla="*/ 487955 w 861335"/>
                <a:gd name="connsiteY2" fmla="*/ 160020 h 276462"/>
                <a:gd name="connsiteX3" fmla="*/ 815615 w 861335"/>
                <a:gd name="connsiteY3" fmla="*/ 0 h 276462"/>
                <a:gd name="connsiteX4" fmla="*/ 861335 w 861335"/>
                <a:gd name="connsiteY4" fmla="*/ 186690 h 276462"/>
                <a:gd name="connsiteX5" fmla="*/ 4085 w 861335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3690 h 300612"/>
                <a:gd name="connsiteX1" fmla="*/ 78760 w 887664"/>
                <a:gd name="connsiteY1" fmla="*/ 27960 h 300612"/>
                <a:gd name="connsiteX2" fmla="*/ 490240 w 887664"/>
                <a:gd name="connsiteY2" fmla="*/ 184170 h 300612"/>
                <a:gd name="connsiteX3" fmla="*/ 817900 w 887664"/>
                <a:gd name="connsiteY3" fmla="*/ 24150 h 300612"/>
                <a:gd name="connsiteX4" fmla="*/ 863620 w 887664"/>
                <a:gd name="connsiteY4" fmla="*/ 210840 h 300612"/>
                <a:gd name="connsiteX5" fmla="*/ 6370 w 887664"/>
                <a:gd name="connsiteY5" fmla="*/ 153690 h 30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7664" h="300612">
                  <a:moveTo>
                    <a:pt x="6370" y="153690"/>
                  </a:moveTo>
                  <a:cubicBezTo>
                    <a:pt x="-15220" y="88920"/>
                    <a:pt x="20340" y="73680"/>
                    <a:pt x="78760" y="27960"/>
                  </a:cubicBezTo>
                  <a:cubicBezTo>
                    <a:pt x="166390" y="11450"/>
                    <a:pt x="337840" y="196870"/>
                    <a:pt x="490240" y="184170"/>
                  </a:cubicBezTo>
                  <a:cubicBezTo>
                    <a:pt x="637560" y="161310"/>
                    <a:pt x="769640" y="-74910"/>
                    <a:pt x="817900" y="24150"/>
                  </a:cubicBezTo>
                  <a:cubicBezTo>
                    <a:pt x="894100" y="67330"/>
                    <a:pt x="905530" y="171470"/>
                    <a:pt x="863620" y="210840"/>
                  </a:cubicBezTo>
                  <a:cubicBezTo>
                    <a:pt x="535960" y="378480"/>
                    <a:pt x="-8870" y="283230"/>
                    <a:pt x="6370" y="15369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5" name="Ovale 74">
              <a:extLst>
                <a:ext uri="{FF2B5EF4-FFF2-40B4-BE49-F238E27FC236}">
                  <a16:creationId xmlns:a16="http://schemas.microsoft.com/office/drawing/2014/main" id="{2618348C-1801-9175-384D-728DBB15B17E}"/>
                </a:ext>
              </a:extLst>
            </p:cNvPr>
            <p:cNvSpPr/>
            <p:nvPr/>
          </p:nvSpPr>
          <p:spPr>
            <a:xfrm rot="556420">
              <a:off x="8774880" y="5770738"/>
              <a:ext cx="772156" cy="24422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54AE9580-6D60-187A-994A-5786434A80F5}"/>
                </a:ext>
              </a:extLst>
            </p:cNvPr>
            <p:cNvGrpSpPr/>
            <p:nvPr/>
          </p:nvGrpSpPr>
          <p:grpSpPr>
            <a:xfrm>
              <a:off x="8774517" y="4739538"/>
              <a:ext cx="960490" cy="1214335"/>
              <a:chOff x="8774517" y="4918684"/>
              <a:chExt cx="922752" cy="1231833"/>
            </a:xfrm>
          </p:grpSpPr>
          <p:sp>
            <p:nvSpPr>
              <p:cNvPr id="122" name="Rettangolo 70">
                <a:extLst>
                  <a:ext uri="{FF2B5EF4-FFF2-40B4-BE49-F238E27FC236}">
                    <a16:creationId xmlns:a16="http://schemas.microsoft.com/office/drawing/2014/main" id="{C4E67D42-0184-2105-F1C0-D8B8B54C8863}"/>
                  </a:ext>
                </a:extLst>
              </p:cNvPr>
              <p:cNvSpPr/>
              <p:nvPr/>
            </p:nvSpPr>
            <p:spPr>
              <a:xfrm rot="282320" flipH="1">
                <a:off x="8774517" y="4918684"/>
                <a:ext cx="922752" cy="1231833"/>
              </a:xfrm>
              <a:custGeom>
                <a:avLst/>
                <a:gdLst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20569 w 776240"/>
                  <a:gd name="connsiteY0" fmla="*/ 0 h 1499616"/>
                  <a:gd name="connsiteX1" fmla="*/ 776240 w 776240"/>
                  <a:gd name="connsiteY1" fmla="*/ 0 h 1499616"/>
                  <a:gd name="connsiteX2" fmla="*/ 776240 w 776240"/>
                  <a:gd name="connsiteY2" fmla="*/ 1499616 h 1499616"/>
                  <a:gd name="connsiteX3" fmla="*/ 20569 w 776240"/>
                  <a:gd name="connsiteY3" fmla="*/ 1499616 h 1499616"/>
                  <a:gd name="connsiteX4" fmla="*/ 20569 w 776240"/>
                  <a:gd name="connsiteY4" fmla="*/ 0 h 1499616"/>
                  <a:gd name="connsiteX0" fmla="*/ 20569 w 835845"/>
                  <a:gd name="connsiteY0" fmla="*/ 0 h 1499616"/>
                  <a:gd name="connsiteX1" fmla="*/ 776240 w 835845"/>
                  <a:gd name="connsiteY1" fmla="*/ 0 h 1499616"/>
                  <a:gd name="connsiteX2" fmla="*/ 776240 w 835845"/>
                  <a:gd name="connsiteY2" fmla="*/ 1499616 h 1499616"/>
                  <a:gd name="connsiteX3" fmla="*/ 20569 w 835845"/>
                  <a:gd name="connsiteY3" fmla="*/ 1499616 h 1499616"/>
                  <a:gd name="connsiteX4" fmla="*/ 20569 w 835845"/>
                  <a:gd name="connsiteY4" fmla="*/ 0 h 1499616"/>
                  <a:gd name="connsiteX0" fmla="*/ 20569 w 818819"/>
                  <a:gd name="connsiteY0" fmla="*/ 0 h 1499616"/>
                  <a:gd name="connsiteX1" fmla="*/ 776240 w 818819"/>
                  <a:gd name="connsiteY1" fmla="*/ 0 h 1499616"/>
                  <a:gd name="connsiteX2" fmla="*/ 684800 w 818819"/>
                  <a:gd name="connsiteY2" fmla="*/ 1493520 h 1499616"/>
                  <a:gd name="connsiteX3" fmla="*/ 20569 w 818819"/>
                  <a:gd name="connsiteY3" fmla="*/ 1499616 h 1499616"/>
                  <a:gd name="connsiteX4" fmla="*/ 20569 w 818819"/>
                  <a:gd name="connsiteY4" fmla="*/ 0 h 1499616"/>
                  <a:gd name="connsiteX0" fmla="*/ 20569 w 818819"/>
                  <a:gd name="connsiteY0" fmla="*/ 0 h 1547056"/>
                  <a:gd name="connsiteX1" fmla="*/ 776240 w 818819"/>
                  <a:gd name="connsiteY1" fmla="*/ 0 h 1547056"/>
                  <a:gd name="connsiteX2" fmla="*/ 684800 w 818819"/>
                  <a:gd name="connsiteY2" fmla="*/ 1493520 h 1547056"/>
                  <a:gd name="connsiteX3" fmla="*/ 20569 w 818819"/>
                  <a:gd name="connsiteY3" fmla="*/ 1499616 h 1547056"/>
                  <a:gd name="connsiteX4" fmla="*/ 20569 w 818819"/>
                  <a:gd name="connsiteY4" fmla="*/ 0 h 1547056"/>
                  <a:gd name="connsiteX0" fmla="*/ 20569 w 826508"/>
                  <a:gd name="connsiteY0" fmla="*/ 0 h 1499616"/>
                  <a:gd name="connsiteX1" fmla="*/ 776240 w 826508"/>
                  <a:gd name="connsiteY1" fmla="*/ 0 h 1499616"/>
                  <a:gd name="connsiteX2" fmla="*/ 733667 w 826508"/>
                  <a:gd name="connsiteY2" fmla="*/ 1170381 h 1499616"/>
                  <a:gd name="connsiteX3" fmla="*/ 20569 w 826508"/>
                  <a:gd name="connsiteY3" fmla="*/ 1499616 h 1499616"/>
                  <a:gd name="connsiteX4" fmla="*/ 20569 w 826508"/>
                  <a:gd name="connsiteY4" fmla="*/ 0 h 1499616"/>
                  <a:gd name="connsiteX0" fmla="*/ 20569 w 827210"/>
                  <a:gd name="connsiteY0" fmla="*/ 0 h 1499616"/>
                  <a:gd name="connsiteX1" fmla="*/ 776240 w 827210"/>
                  <a:gd name="connsiteY1" fmla="*/ 0 h 1499616"/>
                  <a:gd name="connsiteX2" fmla="*/ 737403 w 827210"/>
                  <a:gd name="connsiteY2" fmla="*/ 1192367 h 1499616"/>
                  <a:gd name="connsiteX3" fmla="*/ 20569 w 827210"/>
                  <a:gd name="connsiteY3" fmla="*/ 1499616 h 1499616"/>
                  <a:gd name="connsiteX4" fmla="*/ 20569 w 827210"/>
                  <a:gd name="connsiteY4" fmla="*/ 0 h 1499616"/>
                  <a:gd name="connsiteX0" fmla="*/ 20569 w 841645"/>
                  <a:gd name="connsiteY0" fmla="*/ 0 h 1499616"/>
                  <a:gd name="connsiteX1" fmla="*/ 776240 w 841645"/>
                  <a:gd name="connsiteY1" fmla="*/ 0 h 1499616"/>
                  <a:gd name="connsiteX2" fmla="*/ 737403 w 841645"/>
                  <a:gd name="connsiteY2" fmla="*/ 1192367 h 1499616"/>
                  <a:gd name="connsiteX3" fmla="*/ 20569 w 841645"/>
                  <a:gd name="connsiteY3" fmla="*/ 1499616 h 1499616"/>
                  <a:gd name="connsiteX4" fmla="*/ 20569 w 841645"/>
                  <a:gd name="connsiteY4" fmla="*/ 0 h 1499616"/>
                  <a:gd name="connsiteX0" fmla="*/ 20569 w 919569"/>
                  <a:gd name="connsiteY0" fmla="*/ 0 h 1499616"/>
                  <a:gd name="connsiteX1" fmla="*/ 874426 w 919569"/>
                  <a:gd name="connsiteY1" fmla="*/ 1012 h 1499616"/>
                  <a:gd name="connsiteX2" fmla="*/ 737403 w 919569"/>
                  <a:gd name="connsiteY2" fmla="*/ 1192367 h 1499616"/>
                  <a:gd name="connsiteX3" fmla="*/ 20569 w 919569"/>
                  <a:gd name="connsiteY3" fmla="*/ 1499616 h 1499616"/>
                  <a:gd name="connsiteX4" fmla="*/ 20569 w 919569"/>
                  <a:gd name="connsiteY4" fmla="*/ 0 h 1499616"/>
                  <a:gd name="connsiteX0" fmla="*/ 20569 w 875235"/>
                  <a:gd name="connsiteY0" fmla="*/ 0 h 1499616"/>
                  <a:gd name="connsiteX1" fmla="*/ 874426 w 875235"/>
                  <a:gd name="connsiteY1" fmla="*/ 1012 h 1499616"/>
                  <a:gd name="connsiteX2" fmla="*/ 737403 w 875235"/>
                  <a:gd name="connsiteY2" fmla="*/ 1192367 h 1499616"/>
                  <a:gd name="connsiteX3" fmla="*/ 20569 w 875235"/>
                  <a:gd name="connsiteY3" fmla="*/ 1499616 h 1499616"/>
                  <a:gd name="connsiteX4" fmla="*/ 20569 w 875235"/>
                  <a:gd name="connsiteY4" fmla="*/ 0 h 1499616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338221"/>
                  <a:gd name="connsiteX1" fmla="*/ 901699 w 902508"/>
                  <a:gd name="connsiteY1" fmla="*/ 78974 h 1338221"/>
                  <a:gd name="connsiteX2" fmla="*/ 764676 w 902508"/>
                  <a:gd name="connsiteY2" fmla="*/ 1270329 h 1338221"/>
                  <a:gd name="connsiteX3" fmla="*/ 38391 w 902508"/>
                  <a:gd name="connsiteY3" fmla="*/ 1318393 h 1338221"/>
                  <a:gd name="connsiteX4" fmla="*/ 0 w 902508"/>
                  <a:gd name="connsiteY4" fmla="*/ 0 h 1338221"/>
                  <a:gd name="connsiteX0" fmla="*/ 0 w 902508"/>
                  <a:gd name="connsiteY0" fmla="*/ 0 h 1419679"/>
                  <a:gd name="connsiteX1" fmla="*/ 901699 w 902508"/>
                  <a:gd name="connsiteY1" fmla="*/ 78974 h 1419679"/>
                  <a:gd name="connsiteX2" fmla="*/ 764676 w 902508"/>
                  <a:gd name="connsiteY2" fmla="*/ 1270329 h 1419679"/>
                  <a:gd name="connsiteX3" fmla="*/ 136321 w 902508"/>
                  <a:gd name="connsiteY3" fmla="*/ 1419679 h 1419679"/>
                  <a:gd name="connsiteX4" fmla="*/ 0 w 902508"/>
                  <a:gd name="connsiteY4" fmla="*/ 0 h 1419679"/>
                  <a:gd name="connsiteX0" fmla="*/ 0 w 866365"/>
                  <a:gd name="connsiteY0" fmla="*/ 0 h 1546267"/>
                  <a:gd name="connsiteX1" fmla="*/ 865556 w 866365"/>
                  <a:gd name="connsiteY1" fmla="*/ 205562 h 1546267"/>
                  <a:gd name="connsiteX2" fmla="*/ 728533 w 866365"/>
                  <a:gd name="connsiteY2" fmla="*/ 1396917 h 1546267"/>
                  <a:gd name="connsiteX3" fmla="*/ 100178 w 866365"/>
                  <a:gd name="connsiteY3" fmla="*/ 1546267 h 1546267"/>
                  <a:gd name="connsiteX4" fmla="*/ 0 w 866365"/>
                  <a:gd name="connsiteY4" fmla="*/ 0 h 1546267"/>
                  <a:gd name="connsiteX0" fmla="*/ 0 w 824778"/>
                  <a:gd name="connsiteY0" fmla="*/ 0 h 1546267"/>
                  <a:gd name="connsiteX1" fmla="*/ 823198 w 824778"/>
                  <a:gd name="connsiteY1" fmla="*/ 125936 h 1546267"/>
                  <a:gd name="connsiteX2" fmla="*/ 728533 w 824778"/>
                  <a:gd name="connsiteY2" fmla="*/ 1396917 h 1546267"/>
                  <a:gd name="connsiteX3" fmla="*/ 100178 w 824778"/>
                  <a:gd name="connsiteY3" fmla="*/ 1546267 h 1546267"/>
                  <a:gd name="connsiteX4" fmla="*/ 0 w 824778"/>
                  <a:gd name="connsiteY4" fmla="*/ 0 h 1546267"/>
                  <a:gd name="connsiteX0" fmla="*/ 0 w 824778"/>
                  <a:gd name="connsiteY0" fmla="*/ 0 h 1565831"/>
                  <a:gd name="connsiteX1" fmla="*/ 823198 w 824778"/>
                  <a:gd name="connsiteY1" fmla="*/ 125936 h 1565831"/>
                  <a:gd name="connsiteX2" fmla="*/ 728533 w 824778"/>
                  <a:gd name="connsiteY2" fmla="*/ 1396917 h 1565831"/>
                  <a:gd name="connsiteX3" fmla="*/ 100178 w 824778"/>
                  <a:gd name="connsiteY3" fmla="*/ 1546267 h 1565831"/>
                  <a:gd name="connsiteX4" fmla="*/ 0 w 824778"/>
                  <a:gd name="connsiteY4" fmla="*/ 0 h 1565831"/>
                  <a:gd name="connsiteX0" fmla="*/ 0 w 824778"/>
                  <a:gd name="connsiteY0" fmla="*/ 0 h 1596225"/>
                  <a:gd name="connsiteX1" fmla="*/ 823198 w 824778"/>
                  <a:gd name="connsiteY1" fmla="*/ 125936 h 1596225"/>
                  <a:gd name="connsiteX2" fmla="*/ 728533 w 824778"/>
                  <a:gd name="connsiteY2" fmla="*/ 1396917 h 1596225"/>
                  <a:gd name="connsiteX3" fmla="*/ 100178 w 824778"/>
                  <a:gd name="connsiteY3" fmla="*/ 1546267 h 1596225"/>
                  <a:gd name="connsiteX4" fmla="*/ 0 w 824778"/>
                  <a:gd name="connsiteY4" fmla="*/ 0 h 1596225"/>
                  <a:gd name="connsiteX0" fmla="*/ 0 w 846606"/>
                  <a:gd name="connsiteY0" fmla="*/ 0 h 1633846"/>
                  <a:gd name="connsiteX1" fmla="*/ 823198 w 846606"/>
                  <a:gd name="connsiteY1" fmla="*/ 125936 h 1633846"/>
                  <a:gd name="connsiteX2" fmla="*/ 808015 w 846606"/>
                  <a:gd name="connsiteY2" fmla="*/ 1479371 h 1633846"/>
                  <a:gd name="connsiteX3" fmla="*/ 100178 w 846606"/>
                  <a:gd name="connsiteY3" fmla="*/ 1546267 h 1633846"/>
                  <a:gd name="connsiteX4" fmla="*/ 0 w 846606"/>
                  <a:gd name="connsiteY4" fmla="*/ 0 h 1633846"/>
                  <a:gd name="connsiteX0" fmla="*/ 0 w 846606"/>
                  <a:gd name="connsiteY0" fmla="*/ 0 h 1621471"/>
                  <a:gd name="connsiteX1" fmla="*/ 823198 w 846606"/>
                  <a:gd name="connsiteY1" fmla="*/ 125936 h 1621471"/>
                  <a:gd name="connsiteX2" fmla="*/ 808015 w 846606"/>
                  <a:gd name="connsiteY2" fmla="*/ 1479371 h 1621471"/>
                  <a:gd name="connsiteX3" fmla="*/ 191657 w 846606"/>
                  <a:gd name="connsiteY3" fmla="*/ 1516595 h 1621471"/>
                  <a:gd name="connsiteX4" fmla="*/ 0 w 846606"/>
                  <a:gd name="connsiteY4" fmla="*/ 0 h 1621471"/>
                  <a:gd name="connsiteX0" fmla="*/ 0 w 846606"/>
                  <a:gd name="connsiteY0" fmla="*/ 0 h 1633472"/>
                  <a:gd name="connsiteX1" fmla="*/ 823198 w 846606"/>
                  <a:gd name="connsiteY1" fmla="*/ 125936 h 1633472"/>
                  <a:gd name="connsiteX2" fmla="*/ 808015 w 846606"/>
                  <a:gd name="connsiteY2" fmla="*/ 1479371 h 1633472"/>
                  <a:gd name="connsiteX3" fmla="*/ 191657 w 846606"/>
                  <a:gd name="connsiteY3" fmla="*/ 1516595 h 1633472"/>
                  <a:gd name="connsiteX4" fmla="*/ 0 w 846606"/>
                  <a:gd name="connsiteY4" fmla="*/ 0 h 1633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6606" h="1633472">
                    <a:moveTo>
                      <a:pt x="0" y="0"/>
                    </a:moveTo>
                    <a:lnTo>
                      <a:pt x="823198" y="125936"/>
                    </a:lnTo>
                    <a:cubicBezTo>
                      <a:pt x="832712" y="571156"/>
                      <a:pt x="878521" y="1258679"/>
                      <a:pt x="808015" y="1479371"/>
                    </a:cubicBezTo>
                    <a:cubicBezTo>
                      <a:pt x="551744" y="1730491"/>
                      <a:pt x="349006" y="1623484"/>
                      <a:pt x="191657" y="1516595"/>
                    </a:cubicBezTo>
                    <a:cubicBezTo>
                      <a:pt x="81929" y="1028915"/>
                      <a:pt x="184739" y="450462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3" name="Rettangolo 73">
                <a:extLst>
                  <a:ext uri="{FF2B5EF4-FFF2-40B4-BE49-F238E27FC236}">
                    <a16:creationId xmlns:a16="http://schemas.microsoft.com/office/drawing/2014/main" id="{F5733CF2-2DB5-BCC1-4E0B-A1EFE4AC005C}"/>
                  </a:ext>
                </a:extLst>
              </p:cNvPr>
              <p:cNvSpPr/>
              <p:nvPr/>
            </p:nvSpPr>
            <p:spPr>
              <a:xfrm rot="230045">
                <a:off x="9076149" y="5519705"/>
                <a:ext cx="309837" cy="620832"/>
              </a:xfrm>
              <a:custGeom>
                <a:avLst/>
                <a:gdLst>
                  <a:gd name="connsiteX0" fmla="*/ 0 w 332697"/>
                  <a:gd name="connsiteY0" fmla="*/ 0 h 590959"/>
                  <a:gd name="connsiteX1" fmla="*/ 33269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2217 w 332697"/>
                  <a:gd name="connsiteY1" fmla="*/ 3048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602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23706 h 614665"/>
                  <a:gd name="connsiteX1" fmla="*/ 306027 w 332697"/>
                  <a:gd name="connsiteY1" fmla="*/ 23706 h 614665"/>
                  <a:gd name="connsiteX2" fmla="*/ 332697 w 332697"/>
                  <a:gd name="connsiteY2" fmla="*/ 614665 h 614665"/>
                  <a:gd name="connsiteX3" fmla="*/ 0 w 332697"/>
                  <a:gd name="connsiteY3" fmla="*/ 614665 h 614665"/>
                  <a:gd name="connsiteX4" fmla="*/ 0 w 332697"/>
                  <a:gd name="connsiteY4" fmla="*/ 23706 h 614665"/>
                  <a:gd name="connsiteX0" fmla="*/ 0 w 332697"/>
                  <a:gd name="connsiteY0" fmla="*/ 34524 h 625483"/>
                  <a:gd name="connsiteX1" fmla="*/ 306027 w 332697"/>
                  <a:gd name="connsiteY1" fmla="*/ 34524 h 625483"/>
                  <a:gd name="connsiteX2" fmla="*/ 332697 w 332697"/>
                  <a:gd name="connsiteY2" fmla="*/ 625483 h 625483"/>
                  <a:gd name="connsiteX3" fmla="*/ 0 w 332697"/>
                  <a:gd name="connsiteY3" fmla="*/ 625483 h 625483"/>
                  <a:gd name="connsiteX4" fmla="*/ 0 w 332697"/>
                  <a:gd name="connsiteY4" fmla="*/ 34524 h 625483"/>
                  <a:gd name="connsiteX0" fmla="*/ 0 w 306027"/>
                  <a:gd name="connsiteY0" fmla="*/ 34524 h 625483"/>
                  <a:gd name="connsiteX1" fmla="*/ 306027 w 306027"/>
                  <a:gd name="connsiteY1" fmla="*/ 34524 h 625483"/>
                  <a:gd name="connsiteX2" fmla="*/ 302217 w 306027"/>
                  <a:gd name="connsiteY2" fmla="*/ 614053 h 625483"/>
                  <a:gd name="connsiteX3" fmla="*/ 0 w 306027"/>
                  <a:gd name="connsiteY3" fmla="*/ 625483 h 625483"/>
                  <a:gd name="connsiteX4" fmla="*/ 0 w 306027"/>
                  <a:gd name="connsiteY4" fmla="*/ 34524 h 625483"/>
                  <a:gd name="connsiteX0" fmla="*/ 0 w 302217"/>
                  <a:gd name="connsiteY0" fmla="*/ 5802 h 596761"/>
                  <a:gd name="connsiteX1" fmla="*/ 264117 w 302217"/>
                  <a:gd name="connsiteY1" fmla="*/ 181062 h 596761"/>
                  <a:gd name="connsiteX2" fmla="*/ 302217 w 302217"/>
                  <a:gd name="connsiteY2" fmla="*/ 585331 h 596761"/>
                  <a:gd name="connsiteX3" fmla="*/ 0 w 302217"/>
                  <a:gd name="connsiteY3" fmla="*/ 596761 h 596761"/>
                  <a:gd name="connsiteX4" fmla="*/ 0 w 302217"/>
                  <a:gd name="connsiteY4" fmla="*/ 5802 h 596761"/>
                  <a:gd name="connsiteX0" fmla="*/ 0 w 309837"/>
                  <a:gd name="connsiteY0" fmla="*/ 32444 h 623403"/>
                  <a:gd name="connsiteX1" fmla="*/ 309837 w 309837"/>
                  <a:gd name="connsiteY1" fmla="*/ 36254 h 623403"/>
                  <a:gd name="connsiteX2" fmla="*/ 302217 w 309837"/>
                  <a:gd name="connsiteY2" fmla="*/ 611973 h 623403"/>
                  <a:gd name="connsiteX3" fmla="*/ 0 w 309837"/>
                  <a:gd name="connsiteY3" fmla="*/ 623403 h 623403"/>
                  <a:gd name="connsiteX4" fmla="*/ 0 w 309837"/>
                  <a:gd name="connsiteY4" fmla="*/ 32444 h 623403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302217 w 309837"/>
                  <a:gd name="connsiteY2" fmla="*/ 607119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285738 w 309837"/>
                  <a:gd name="connsiteY2" fmla="*/ 589131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6766"/>
                  <a:gd name="connsiteX1" fmla="*/ 309837 w 309837"/>
                  <a:gd name="connsiteY1" fmla="*/ 31400 h 616766"/>
                  <a:gd name="connsiteX2" fmla="*/ 285738 w 309837"/>
                  <a:gd name="connsiteY2" fmla="*/ 589131 h 616766"/>
                  <a:gd name="connsiteX3" fmla="*/ 26610 w 309837"/>
                  <a:gd name="connsiteY3" fmla="*/ 616766 h 616766"/>
                  <a:gd name="connsiteX4" fmla="*/ 0 w 309837"/>
                  <a:gd name="connsiteY4" fmla="*/ 39020 h 616766"/>
                  <a:gd name="connsiteX0" fmla="*/ 0 w 309837"/>
                  <a:gd name="connsiteY0" fmla="*/ 39020 h 628935"/>
                  <a:gd name="connsiteX1" fmla="*/ 309837 w 309837"/>
                  <a:gd name="connsiteY1" fmla="*/ 31400 h 628935"/>
                  <a:gd name="connsiteX2" fmla="*/ 285738 w 309837"/>
                  <a:gd name="connsiteY2" fmla="*/ 589131 h 628935"/>
                  <a:gd name="connsiteX3" fmla="*/ 15967 w 309837"/>
                  <a:gd name="connsiteY3" fmla="*/ 628935 h 628935"/>
                  <a:gd name="connsiteX4" fmla="*/ 0 w 309837"/>
                  <a:gd name="connsiteY4" fmla="*/ 39020 h 628935"/>
                  <a:gd name="connsiteX0" fmla="*/ 0 w 309837"/>
                  <a:gd name="connsiteY0" fmla="*/ 39020 h 613984"/>
                  <a:gd name="connsiteX1" fmla="*/ 309837 w 309837"/>
                  <a:gd name="connsiteY1" fmla="*/ 31400 h 613984"/>
                  <a:gd name="connsiteX2" fmla="*/ 285738 w 309837"/>
                  <a:gd name="connsiteY2" fmla="*/ 589131 h 613984"/>
                  <a:gd name="connsiteX3" fmla="*/ 11146 w 309837"/>
                  <a:gd name="connsiteY3" fmla="*/ 613984 h 613984"/>
                  <a:gd name="connsiteX4" fmla="*/ 0 w 309837"/>
                  <a:gd name="connsiteY4" fmla="*/ 39020 h 613984"/>
                  <a:gd name="connsiteX0" fmla="*/ 0 w 309837"/>
                  <a:gd name="connsiteY0" fmla="*/ 39020 h 621034"/>
                  <a:gd name="connsiteX1" fmla="*/ 309837 w 309837"/>
                  <a:gd name="connsiteY1" fmla="*/ 31400 h 621034"/>
                  <a:gd name="connsiteX2" fmla="*/ 285738 w 309837"/>
                  <a:gd name="connsiteY2" fmla="*/ 589131 h 621034"/>
                  <a:gd name="connsiteX3" fmla="*/ 11146 w 309837"/>
                  <a:gd name="connsiteY3" fmla="*/ 613984 h 621034"/>
                  <a:gd name="connsiteX4" fmla="*/ 0 w 309837"/>
                  <a:gd name="connsiteY4" fmla="*/ 39020 h 621034"/>
                  <a:gd name="connsiteX0" fmla="*/ 0 w 309837"/>
                  <a:gd name="connsiteY0" fmla="*/ 39020 h 622514"/>
                  <a:gd name="connsiteX1" fmla="*/ 309837 w 309837"/>
                  <a:gd name="connsiteY1" fmla="*/ 31400 h 622514"/>
                  <a:gd name="connsiteX2" fmla="*/ 285738 w 309837"/>
                  <a:gd name="connsiteY2" fmla="*/ 589131 h 622514"/>
                  <a:gd name="connsiteX3" fmla="*/ 11146 w 309837"/>
                  <a:gd name="connsiteY3" fmla="*/ 613984 h 622514"/>
                  <a:gd name="connsiteX4" fmla="*/ 0 w 309837"/>
                  <a:gd name="connsiteY4" fmla="*/ 39020 h 622514"/>
                  <a:gd name="connsiteX0" fmla="*/ 0 w 309837"/>
                  <a:gd name="connsiteY0" fmla="*/ 39020 h 621198"/>
                  <a:gd name="connsiteX1" fmla="*/ 309837 w 309837"/>
                  <a:gd name="connsiteY1" fmla="*/ 31400 h 621198"/>
                  <a:gd name="connsiteX2" fmla="*/ 304236 w 309837"/>
                  <a:gd name="connsiteY2" fmla="*/ 580254 h 621198"/>
                  <a:gd name="connsiteX3" fmla="*/ 11146 w 309837"/>
                  <a:gd name="connsiteY3" fmla="*/ 613984 h 621198"/>
                  <a:gd name="connsiteX4" fmla="*/ 0 w 309837"/>
                  <a:gd name="connsiteY4" fmla="*/ 39020 h 621198"/>
                  <a:gd name="connsiteX0" fmla="*/ 0 w 309837"/>
                  <a:gd name="connsiteY0" fmla="*/ 39020 h 620832"/>
                  <a:gd name="connsiteX1" fmla="*/ 309837 w 309837"/>
                  <a:gd name="connsiteY1" fmla="*/ 31400 h 620832"/>
                  <a:gd name="connsiteX2" fmla="*/ 292577 w 309837"/>
                  <a:gd name="connsiteY2" fmla="*/ 577217 h 620832"/>
                  <a:gd name="connsiteX3" fmla="*/ 11146 w 309837"/>
                  <a:gd name="connsiteY3" fmla="*/ 613984 h 620832"/>
                  <a:gd name="connsiteX4" fmla="*/ 0 w 309837"/>
                  <a:gd name="connsiteY4" fmla="*/ 39020 h 620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9837" h="620832">
                    <a:moveTo>
                      <a:pt x="0" y="39020"/>
                    </a:moveTo>
                    <a:cubicBezTo>
                      <a:pt x="109629" y="920"/>
                      <a:pt x="162108" y="-21940"/>
                      <a:pt x="309837" y="31400"/>
                    </a:cubicBezTo>
                    <a:lnTo>
                      <a:pt x="292577" y="577217"/>
                    </a:lnTo>
                    <a:cubicBezTo>
                      <a:pt x="205612" y="596651"/>
                      <a:pt x="93311" y="636876"/>
                      <a:pt x="11146" y="613984"/>
                    </a:cubicBezTo>
                    <a:lnTo>
                      <a:pt x="0" y="3902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77" name="Ovale 76">
              <a:extLst>
                <a:ext uri="{FF2B5EF4-FFF2-40B4-BE49-F238E27FC236}">
                  <a16:creationId xmlns:a16="http://schemas.microsoft.com/office/drawing/2014/main" id="{9C83CF3C-A689-B454-B86F-74B324006E51}"/>
                </a:ext>
              </a:extLst>
            </p:cNvPr>
            <p:cNvSpPr/>
            <p:nvPr/>
          </p:nvSpPr>
          <p:spPr>
            <a:xfrm rot="556420">
              <a:off x="7186720" y="5748667"/>
              <a:ext cx="772156" cy="24422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8" name="Rettangolo 70">
              <a:extLst>
                <a:ext uri="{FF2B5EF4-FFF2-40B4-BE49-F238E27FC236}">
                  <a16:creationId xmlns:a16="http://schemas.microsoft.com/office/drawing/2014/main" id="{9F3957C3-7497-A487-4B00-A02C1343F1F5}"/>
                </a:ext>
              </a:extLst>
            </p:cNvPr>
            <p:cNvSpPr/>
            <p:nvPr/>
          </p:nvSpPr>
          <p:spPr>
            <a:xfrm rot="767930">
              <a:off x="7238988" y="4646225"/>
              <a:ext cx="930846" cy="1276261"/>
            </a:xfrm>
            <a:custGeom>
              <a:avLst/>
              <a:gdLst>
                <a:gd name="connsiteX0" fmla="*/ 0 w 755671"/>
                <a:gd name="connsiteY0" fmla="*/ 0 h 1499616"/>
                <a:gd name="connsiteX1" fmla="*/ 755671 w 755671"/>
                <a:gd name="connsiteY1" fmla="*/ 0 h 1499616"/>
                <a:gd name="connsiteX2" fmla="*/ 755671 w 755671"/>
                <a:gd name="connsiteY2" fmla="*/ 1499616 h 1499616"/>
                <a:gd name="connsiteX3" fmla="*/ 0 w 755671"/>
                <a:gd name="connsiteY3" fmla="*/ 1499616 h 1499616"/>
                <a:gd name="connsiteX4" fmla="*/ 0 w 755671"/>
                <a:gd name="connsiteY4" fmla="*/ 0 h 1499616"/>
                <a:gd name="connsiteX0" fmla="*/ 0 w 755671"/>
                <a:gd name="connsiteY0" fmla="*/ 0 h 1499616"/>
                <a:gd name="connsiteX1" fmla="*/ 755671 w 755671"/>
                <a:gd name="connsiteY1" fmla="*/ 0 h 1499616"/>
                <a:gd name="connsiteX2" fmla="*/ 755671 w 755671"/>
                <a:gd name="connsiteY2" fmla="*/ 1499616 h 1499616"/>
                <a:gd name="connsiteX3" fmla="*/ 0 w 755671"/>
                <a:gd name="connsiteY3" fmla="*/ 1499616 h 1499616"/>
                <a:gd name="connsiteX4" fmla="*/ 0 w 755671"/>
                <a:gd name="connsiteY4" fmla="*/ 0 h 1499616"/>
                <a:gd name="connsiteX0" fmla="*/ 20569 w 776240"/>
                <a:gd name="connsiteY0" fmla="*/ 0 h 1499616"/>
                <a:gd name="connsiteX1" fmla="*/ 776240 w 776240"/>
                <a:gd name="connsiteY1" fmla="*/ 0 h 1499616"/>
                <a:gd name="connsiteX2" fmla="*/ 776240 w 776240"/>
                <a:gd name="connsiteY2" fmla="*/ 1499616 h 1499616"/>
                <a:gd name="connsiteX3" fmla="*/ 20569 w 776240"/>
                <a:gd name="connsiteY3" fmla="*/ 1499616 h 1499616"/>
                <a:gd name="connsiteX4" fmla="*/ 20569 w 776240"/>
                <a:gd name="connsiteY4" fmla="*/ 0 h 1499616"/>
                <a:gd name="connsiteX0" fmla="*/ 20569 w 835845"/>
                <a:gd name="connsiteY0" fmla="*/ 0 h 1499616"/>
                <a:gd name="connsiteX1" fmla="*/ 776240 w 835845"/>
                <a:gd name="connsiteY1" fmla="*/ 0 h 1499616"/>
                <a:gd name="connsiteX2" fmla="*/ 776240 w 835845"/>
                <a:gd name="connsiteY2" fmla="*/ 1499616 h 1499616"/>
                <a:gd name="connsiteX3" fmla="*/ 20569 w 835845"/>
                <a:gd name="connsiteY3" fmla="*/ 1499616 h 1499616"/>
                <a:gd name="connsiteX4" fmla="*/ 20569 w 835845"/>
                <a:gd name="connsiteY4" fmla="*/ 0 h 1499616"/>
                <a:gd name="connsiteX0" fmla="*/ 20569 w 818819"/>
                <a:gd name="connsiteY0" fmla="*/ 0 h 1499616"/>
                <a:gd name="connsiteX1" fmla="*/ 776240 w 818819"/>
                <a:gd name="connsiteY1" fmla="*/ 0 h 1499616"/>
                <a:gd name="connsiteX2" fmla="*/ 684800 w 818819"/>
                <a:gd name="connsiteY2" fmla="*/ 1493520 h 1499616"/>
                <a:gd name="connsiteX3" fmla="*/ 20569 w 818819"/>
                <a:gd name="connsiteY3" fmla="*/ 1499616 h 1499616"/>
                <a:gd name="connsiteX4" fmla="*/ 20569 w 818819"/>
                <a:gd name="connsiteY4" fmla="*/ 0 h 1499616"/>
                <a:gd name="connsiteX0" fmla="*/ 20569 w 818819"/>
                <a:gd name="connsiteY0" fmla="*/ 0 h 1547056"/>
                <a:gd name="connsiteX1" fmla="*/ 776240 w 818819"/>
                <a:gd name="connsiteY1" fmla="*/ 0 h 1547056"/>
                <a:gd name="connsiteX2" fmla="*/ 684800 w 818819"/>
                <a:gd name="connsiteY2" fmla="*/ 1493520 h 1547056"/>
                <a:gd name="connsiteX3" fmla="*/ 20569 w 818819"/>
                <a:gd name="connsiteY3" fmla="*/ 1499616 h 1547056"/>
                <a:gd name="connsiteX4" fmla="*/ 20569 w 818819"/>
                <a:gd name="connsiteY4" fmla="*/ 0 h 1547056"/>
                <a:gd name="connsiteX0" fmla="*/ 20569 w 826508"/>
                <a:gd name="connsiteY0" fmla="*/ 0 h 1499616"/>
                <a:gd name="connsiteX1" fmla="*/ 776240 w 826508"/>
                <a:gd name="connsiteY1" fmla="*/ 0 h 1499616"/>
                <a:gd name="connsiteX2" fmla="*/ 733667 w 826508"/>
                <a:gd name="connsiteY2" fmla="*/ 1170381 h 1499616"/>
                <a:gd name="connsiteX3" fmla="*/ 20569 w 826508"/>
                <a:gd name="connsiteY3" fmla="*/ 1499616 h 1499616"/>
                <a:gd name="connsiteX4" fmla="*/ 20569 w 826508"/>
                <a:gd name="connsiteY4" fmla="*/ 0 h 1499616"/>
                <a:gd name="connsiteX0" fmla="*/ 20569 w 827210"/>
                <a:gd name="connsiteY0" fmla="*/ 0 h 1499616"/>
                <a:gd name="connsiteX1" fmla="*/ 776240 w 827210"/>
                <a:gd name="connsiteY1" fmla="*/ 0 h 1499616"/>
                <a:gd name="connsiteX2" fmla="*/ 737403 w 827210"/>
                <a:gd name="connsiteY2" fmla="*/ 1192367 h 1499616"/>
                <a:gd name="connsiteX3" fmla="*/ 20569 w 827210"/>
                <a:gd name="connsiteY3" fmla="*/ 1499616 h 1499616"/>
                <a:gd name="connsiteX4" fmla="*/ 20569 w 827210"/>
                <a:gd name="connsiteY4" fmla="*/ 0 h 1499616"/>
                <a:gd name="connsiteX0" fmla="*/ 20569 w 841645"/>
                <a:gd name="connsiteY0" fmla="*/ 0 h 1499616"/>
                <a:gd name="connsiteX1" fmla="*/ 776240 w 841645"/>
                <a:gd name="connsiteY1" fmla="*/ 0 h 1499616"/>
                <a:gd name="connsiteX2" fmla="*/ 737403 w 841645"/>
                <a:gd name="connsiteY2" fmla="*/ 1192367 h 1499616"/>
                <a:gd name="connsiteX3" fmla="*/ 20569 w 841645"/>
                <a:gd name="connsiteY3" fmla="*/ 1499616 h 1499616"/>
                <a:gd name="connsiteX4" fmla="*/ 20569 w 841645"/>
                <a:gd name="connsiteY4" fmla="*/ 0 h 1499616"/>
                <a:gd name="connsiteX0" fmla="*/ 20569 w 919569"/>
                <a:gd name="connsiteY0" fmla="*/ 0 h 1499616"/>
                <a:gd name="connsiteX1" fmla="*/ 874426 w 919569"/>
                <a:gd name="connsiteY1" fmla="*/ 1012 h 1499616"/>
                <a:gd name="connsiteX2" fmla="*/ 737403 w 919569"/>
                <a:gd name="connsiteY2" fmla="*/ 1192367 h 1499616"/>
                <a:gd name="connsiteX3" fmla="*/ 20569 w 919569"/>
                <a:gd name="connsiteY3" fmla="*/ 1499616 h 1499616"/>
                <a:gd name="connsiteX4" fmla="*/ 20569 w 919569"/>
                <a:gd name="connsiteY4" fmla="*/ 0 h 1499616"/>
                <a:gd name="connsiteX0" fmla="*/ 20569 w 875235"/>
                <a:gd name="connsiteY0" fmla="*/ 0 h 1499616"/>
                <a:gd name="connsiteX1" fmla="*/ 874426 w 875235"/>
                <a:gd name="connsiteY1" fmla="*/ 1012 h 1499616"/>
                <a:gd name="connsiteX2" fmla="*/ 737403 w 875235"/>
                <a:gd name="connsiteY2" fmla="*/ 1192367 h 1499616"/>
                <a:gd name="connsiteX3" fmla="*/ 20569 w 875235"/>
                <a:gd name="connsiteY3" fmla="*/ 1499616 h 1499616"/>
                <a:gd name="connsiteX4" fmla="*/ 20569 w 875235"/>
                <a:gd name="connsiteY4" fmla="*/ 0 h 1499616"/>
                <a:gd name="connsiteX0" fmla="*/ 0 w 902508"/>
                <a:gd name="connsiteY0" fmla="*/ 0 h 1577578"/>
                <a:gd name="connsiteX1" fmla="*/ 901699 w 902508"/>
                <a:gd name="connsiteY1" fmla="*/ 78974 h 1577578"/>
                <a:gd name="connsiteX2" fmla="*/ 764676 w 902508"/>
                <a:gd name="connsiteY2" fmla="*/ 1270329 h 1577578"/>
                <a:gd name="connsiteX3" fmla="*/ 47842 w 902508"/>
                <a:gd name="connsiteY3" fmla="*/ 1577578 h 1577578"/>
                <a:gd name="connsiteX4" fmla="*/ 0 w 902508"/>
                <a:gd name="connsiteY4" fmla="*/ 0 h 1577578"/>
                <a:gd name="connsiteX0" fmla="*/ 0 w 902508"/>
                <a:gd name="connsiteY0" fmla="*/ 0 h 1577578"/>
                <a:gd name="connsiteX1" fmla="*/ 901699 w 902508"/>
                <a:gd name="connsiteY1" fmla="*/ 78974 h 1577578"/>
                <a:gd name="connsiteX2" fmla="*/ 764676 w 902508"/>
                <a:gd name="connsiteY2" fmla="*/ 1270329 h 1577578"/>
                <a:gd name="connsiteX3" fmla="*/ 47842 w 902508"/>
                <a:gd name="connsiteY3" fmla="*/ 1577578 h 1577578"/>
                <a:gd name="connsiteX4" fmla="*/ 0 w 902508"/>
                <a:gd name="connsiteY4" fmla="*/ 0 h 1577578"/>
                <a:gd name="connsiteX0" fmla="*/ 0 w 902508"/>
                <a:gd name="connsiteY0" fmla="*/ 0 h 1338221"/>
                <a:gd name="connsiteX1" fmla="*/ 901699 w 902508"/>
                <a:gd name="connsiteY1" fmla="*/ 78974 h 1338221"/>
                <a:gd name="connsiteX2" fmla="*/ 764676 w 902508"/>
                <a:gd name="connsiteY2" fmla="*/ 1270329 h 1338221"/>
                <a:gd name="connsiteX3" fmla="*/ 38391 w 902508"/>
                <a:gd name="connsiteY3" fmla="*/ 1318393 h 1338221"/>
                <a:gd name="connsiteX4" fmla="*/ 0 w 902508"/>
                <a:gd name="connsiteY4" fmla="*/ 0 h 1338221"/>
                <a:gd name="connsiteX0" fmla="*/ 0 w 902508"/>
                <a:gd name="connsiteY0" fmla="*/ 0 h 1419679"/>
                <a:gd name="connsiteX1" fmla="*/ 901699 w 902508"/>
                <a:gd name="connsiteY1" fmla="*/ 78974 h 1419679"/>
                <a:gd name="connsiteX2" fmla="*/ 764676 w 902508"/>
                <a:gd name="connsiteY2" fmla="*/ 1270329 h 1419679"/>
                <a:gd name="connsiteX3" fmla="*/ 136321 w 902508"/>
                <a:gd name="connsiteY3" fmla="*/ 1419679 h 1419679"/>
                <a:gd name="connsiteX4" fmla="*/ 0 w 902508"/>
                <a:gd name="connsiteY4" fmla="*/ 0 h 1419679"/>
                <a:gd name="connsiteX0" fmla="*/ 0 w 866365"/>
                <a:gd name="connsiteY0" fmla="*/ 0 h 1546267"/>
                <a:gd name="connsiteX1" fmla="*/ 865556 w 866365"/>
                <a:gd name="connsiteY1" fmla="*/ 205562 h 1546267"/>
                <a:gd name="connsiteX2" fmla="*/ 728533 w 866365"/>
                <a:gd name="connsiteY2" fmla="*/ 1396917 h 1546267"/>
                <a:gd name="connsiteX3" fmla="*/ 100178 w 866365"/>
                <a:gd name="connsiteY3" fmla="*/ 1546267 h 1546267"/>
                <a:gd name="connsiteX4" fmla="*/ 0 w 866365"/>
                <a:gd name="connsiteY4" fmla="*/ 0 h 1546267"/>
                <a:gd name="connsiteX0" fmla="*/ 0 w 824778"/>
                <a:gd name="connsiteY0" fmla="*/ 0 h 1546267"/>
                <a:gd name="connsiteX1" fmla="*/ 823198 w 824778"/>
                <a:gd name="connsiteY1" fmla="*/ 125936 h 1546267"/>
                <a:gd name="connsiteX2" fmla="*/ 728533 w 824778"/>
                <a:gd name="connsiteY2" fmla="*/ 1396917 h 1546267"/>
                <a:gd name="connsiteX3" fmla="*/ 100178 w 824778"/>
                <a:gd name="connsiteY3" fmla="*/ 1546267 h 1546267"/>
                <a:gd name="connsiteX4" fmla="*/ 0 w 824778"/>
                <a:gd name="connsiteY4" fmla="*/ 0 h 1546267"/>
                <a:gd name="connsiteX0" fmla="*/ 0 w 824778"/>
                <a:gd name="connsiteY0" fmla="*/ 0 h 1565831"/>
                <a:gd name="connsiteX1" fmla="*/ 823198 w 824778"/>
                <a:gd name="connsiteY1" fmla="*/ 125936 h 1565831"/>
                <a:gd name="connsiteX2" fmla="*/ 728533 w 824778"/>
                <a:gd name="connsiteY2" fmla="*/ 1396917 h 1565831"/>
                <a:gd name="connsiteX3" fmla="*/ 100178 w 824778"/>
                <a:gd name="connsiteY3" fmla="*/ 1546267 h 1565831"/>
                <a:gd name="connsiteX4" fmla="*/ 0 w 824778"/>
                <a:gd name="connsiteY4" fmla="*/ 0 h 1565831"/>
                <a:gd name="connsiteX0" fmla="*/ 0 w 824778"/>
                <a:gd name="connsiteY0" fmla="*/ 0 h 1596225"/>
                <a:gd name="connsiteX1" fmla="*/ 823198 w 824778"/>
                <a:gd name="connsiteY1" fmla="*/ 125936 h 1596225"/>
                <a:gd name="connsiteX2" fmla="*/ 728533 w 824778"/>
                <a:gd name="connsiteY2" fmla="*/ 1396917 h 1596225"/>
                <a:gd name="connsiteX3" fmla="*/ 100178 w 824778"/>
                <a:gd name="connsiteY3" fmla="*/ 1546267 h 1596225"/>
                <a:gd name="connsiteX4" fmla="*/ 0 w 824778"/>
                <a:gd name="connsiteY4" fmla="*/ 0 h 159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778" h="1596225">
                  <a:moveTo>
                    <a:pt x="0" y="0"/>
                  </a:moveTo>
                  <a:lnTo>
                    <a:pt x="823198" y="125936"/>
                  </a:lnTo>
                  <a:cubicBezTo>
                    <a:pt x="832712" y="571156"/>
                    <a:pt x="799039" y="1176225"/>
                    <a:pt x="728533" y="1396917"/>
                  </a:cubicBezTo>
                  <a:cubicBezTo>
                    <a:pt x="472262" y="1648037"/>
                    <a:pt x="287691" y="1616189"/>
                    <a:pt x="100178" y="1546267"/>
                  </a:cubicBezTo>
                  <a:cubicBezTo>
                    <a:pt x="-9550" y="1058587"/>
                    <a:pt x="184739" y="450462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9" name="Rettangolo 73">
              <a:extLst>
                <a:ext uri="{FF2B5EF4-FFF2-40B4-BE49-F238E27FC236}">
                  <a16:creationId xmlns:a16="http://schemas.microsoft.com/office/drawing/2014/main" id="{B164FABB-D97E-BE58-BD3F-A2573A4ABBE0}"/>
                </a:ext>
              </a:extLst>
            </p:cNvPr>
            <p:cNvSpPr/>
            <p:nvPr/>
          </p:nvSpPr>
          <p:spPr>
            <a:xfrm rot="777002">
              <a:off x="7486574" y="5308285"/>
              <a:ext cx="322509" cy="611179"/>
            </a:xfrm>
            <a:custGeom>
              <a:avLst/>
              <a:gdLst>
                <a:gd name="connsiteX0" fmla="*/ 0 w 332697"/>
                <a:gd name="connsiteY0" fmla="*/ 0 h 590959"/>
                <a:gd name="connsiteX1" fmla="*/ 332697 w 332697"/>
                <a:gd name="connsiteY1" fmla="*/ 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0 h 590959"/>
                <a:gd name="connsiteX1" fmla="*/ 302217 w 332697"/>
                <a:gd name="connsiteY1" fmla="*/ 3048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0 h 590959"/>
                <a:gd name="connsiteX1" fmla="*/ 306027 w 332697"/>
                <a:gd name="connsiteY1" fmla="*/ 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23706 h 614665"/>
                <a:gd name="connsiteX1" fmla="*/ 306027 w 332697"/>
                <a:gd name="connsiteY1" fmla="*/ 23706 h 614665"/>
                <a:gd name="connsiteX2" fmla="*/ 332697 w 332697"/>
                <a:gd name="connsiteY2" fmla="*/ 614665 h 614665"/>
                <a:gd name="connsiteX3" fmla="*/ 0 w 332697"/>
                <a:gd name="connsiteY3" fmla="*/ 614665 h 614665"/>
                <a:gd name="connsiteX4" fmla="*/ 0 w 332697"/>
                <a:gd name="connsiteY4" fmla="*/ 23706 h 614665"/>
                <a:gd name="connsiteX0" fmla="*/ 0 w 332697"/>
                <a:gd name="connsiteY0" fmla="*/ 34524 h 625483"/>
                <a:gd name="connsiteX1" fmla="*/ 306027 w 332697"/>
                <a:gd name="connsiteY1" fmla="*/ 34524 h 625483"/>
                <a:gd name="connsiteX2" fmla="*/ 332697 w 332697"/>
                <a:gd name="connsiteY2" fmla="*/ 625483 h 625483"/>
                <a:gd name="connsiteX3" fmla="*/ 0 w 332697"/>
                <a:gd name="connsiteY3" fmla="*/ 625483 h 625483"/>
                <a:gd name="connsiteX4" fmla="*/ 0 w 332697"/>
                <a:gd name="connsiteY4" fmla="*/ 34524 h 625483"/>
                <a:gd name="connsiteX0" fmla="*/ 0 w 306027"/>
                <a:gd name="connsiteY0" fmla="*/ 34524 h 625483"/>
                <a:gd name="connsiteX1" fmla="*/ 306027 w 306027"/>
                <a:gd name="connsiteY1" fmla="*/ 34524 h 625483"/>
                <a:gd name="connsiteX2" fmla="*/ 302217 w 306027"/>
                <a:gd name="connsiteY2" fmla="*/ 614053 h 625483"/>
                <a:gd name="connsiteX3" fmla="*/ 0 w 306027"/>
                <a:gd name="connsiteY3" fmla="*/ 625483 h 625483"/>
                <a:gd name="connsiteX4" fmla="*/ 0 w 306027"/>
                <a:gd name="connsiteY4" fmla="*/ 34524 h 625483"/>
                <a:gd name="connsiteX0" fmla="*/ 0 w 302217"/>
                <a:gd name="connsiteY0" fmla="*/ 5802 h 596761"/>
                <a:gd name="connsiteX1" fmla="*/ 264117 w 302217"/>
                <a:gd name="connsiteY1" fmla="*/ 181062 h 596761"/>
                <a:gd name="connsiteX2" fmla="*/ 302217 w 302217"/>
                <a:gd name="connsiteY2" fmla="*/ 585331 h 596761"/>
                <a:gd name="connsiteX3" fmla="*/ 0 w 302217"/>
                <a:gd name="connsiteY3" fmla="*/ 596761 h 596761"/>
                <a:gd name="connsiteX4" fmla="*/ 0 w 302217"/>
                <a:gd name="connsiteY4" fmla="*/ 5802 h 596761"/>
                <a:gd name="connsiteX0" fmla="*/ 0 w 309837"/>
                <a:gd name="connsiteY0" fmla="*/ 32444 h 623403"/>
                <a:gd name="connsiteX1" fmla="*/ 309837 w 309837"/>
                <a:gd name="connsiteY1" fmla="*/ 36254 h 623403"/>
                <a:gd name="connsiteX2" fmla="*/ 302217 w 309837"/>
                <a:gd name="connsiteY2" fmla="*/ 611973 h 623403"/>
                <a:gd name="connsiteX3" fmla="*/ 0 w 309837"/>
                <a:gd name="connsiteY3" fmla="*/ 623403 h 623403"/>
                <a:gd name="connsiteX4" fmla="*/ 0 w 309837"/>
                <a:gd name="connsiteY4" fmla="*/ 32444 h 623403"/>
                <a:gd name="connsiteX0" fmla="*/ 0 w 309837"/>
                <a:gd name="connsiteY0" fmla="*/ 39020 h 618549"/>
                <a:gd name="connsiteX1" fmla="*/ 309837 w 309837"/>
                <a:gd name="connsiteY1" fmla="*/ 31400 h 618549"/>
                <a:gd name="connsiteX2" fmla="*/ 302217 w 309837"/>
                <a:gd name="connsiteY2" fmla="*/ 607119 h 618549"/>
                <a:gd name="connsiteX3" fmla="*/ 0 w 309837"/>
                <a:gd name="connsiteY3" fmla="*/ 618549 h 618549"/>
                <a:gd name="connsiteX4" fmla="*/ 0 w 309837"/>
                <a:gd name="connsiteY4" fmla="*/ 39020 h 618549"/>
                <a:gd name="connsiteX0" fmla="*/ 0 w 309837"/>
                <a:gd name="connsiteY0" fmla="*/ 39020 h 618549"/>
                <a:gd name="connsiteX1" fmla="*/ 309837 w 309837"/>
                <a:gd name="connsiteY1" fmla="*/ 31400 h 618549"/>
                <a:gd name="connsiteX2" fmla="*/ 285738 w 309837"/>
                <a:gd name="connsiteY2" fmla="*/ 589131 h 618549"/>
                <a:gd name="connsiteX3" fmla="*/ 0 w 309837"/>
                <a:gd name="connsiteY3" fmla="*/ 618549 h 618549"/>
                <a:gd name="connsiteX4" fmla="*/ 0 w 309837"/>
                <a:gd name="connsiteY4" fmla="*/ 39020 h 618549"/>
                <a:gd name="connsiteX0" fmla="*/ 0 w 309837"/>
                <a:gd name="connsiteY0" fmla="*/ 39020 h 616766"/>
                <a:gd name="connsiteX1" fmla="*/ 309837 w 309837"/>
                <a:gd name="connsiteY1" fmla="*/ 31400 h 616766"/>
                <a:gd name="connsiteX2" fmla="*/ 285738 w 309837"/>
                <a:gd name="connsiteY2" fmla="*/ 589131 h 616766"/>
                <a:gd name="connsiteX3" fmla="*/ 26610 w 309837"/>
                <a:gd name="connsiteY3" fmla="*/ 616766 h 616766"/>
                <a:gd name="connsiteX4" fmla="*/ 0 w 309837"/>
                <a:gd name="connsiteY4" fmla="*/ 39020 h 616766"/>
                <a:gd name="connsiteX0" fmla="*/ 0 w 309837"/>
                <a:gd name="connsiteY0" fmla="*/ 39020 h 628935"/>
                <a:gd name="connsiteX1" fmla="*/ 309837 w 309837"/>
                <a:gd name="connsiteY1" fmla="*/ 31400 h 628935"/>
                <a:gd name="connsiteX2" fmla="*/ 285738 w 309837"/>
                <a:gd name="connsiteY2" fmla="*/ 589131 h 628935"/>
                <a:gd name="connsiteX3" fmla="*/ 15967 w 309837"/>
                <a:gd name="connsiteY3" fmla="*/ 628935 h 628935"/>
                <a:gd name="connsiteX4" fmla="*/ 0 w 309837"/>
                <a:gd name="connsiteY4" fmla="*/ 39020 h 628935"/>
                <a:gd name="connsiteX0" fmla="*/ 0 w 309837"/>
                <a:gd name="connsiteY0" fmla="*/ 39020 h 613984"/>
                <a:gd name="connsiteX1" fmla="*/ 309837 w 309837"/>
                <a:gd name="connsiteY1" fmla="*/ 31400 h 613984"/>
                <a:gd name="connsiteX2" fmla="*/ 285738 w 309837"/>
                <a:gd name="connsiteY2" fmla="*/ 589131 h 613984"/>
                <a:gd name="connsiteX3" fmla="*/ 11146 w 309837"/>
                <a:gd name="connsiteY3" fmla="*/ 613984 h 613984"/>
                <a:gd name="connsiteX4" fmla="*/ 0 w 309837"/>
                <a:gd name="connsiteY4" fmla="*/ 39020 h 613984"/>
                <a:gd name="connsiteX0" fmla="*/ 0 w 309837"/>
                <a:gd name="connsiteY0" fmla="*/ 39020 h 621034"/>
                <a:gd name="connsiteX1" fmla="*/ 309837 w 309837"/>
                <a:gd name="connsiteY1" fmla="*/ 31400 h 621034"/>
                <a:gd name="connsiteX2" fmla="*/ 285738 w 309837"/>
                <a:gd name="connsiteY2" fmla="*/ 589131 h 621034"/>
                <a:gd name="connsiteX3" fmla="*/ 11146 w 309837"/>
                <a:gd name="connsiteY3" fmla="*/ 613984 h 621034"/>
                <a:gd name="connsiteX4" fmla="*/ 0 w 309837"/>
                <a:gd name="connsiteY4" fmla="*/ 39020 h 621034"/>
                <a:gd name="connsiteX0" fmla="*/ 0 w 309837"/>
                <a:gd name="connsiteY0" fmla="*/ 39020 h 622514"/>
                <a:gd name="connsiteX1" fmla="*/ 309837 w 309837"/>
                <a:gd name="connsiteY1" fmla="*/ 31400 h 622514"/>
                <a:gd name="connsiteX2" fmla="*/ 285738 w 309837"/>
                <a:gd name="connsiteY2" fmla="*/ 589131 h 622514"/>
                <a:gd name="connsiteX3" fmla="*/ 11146 w 309837"/>
                <a:gd name="connsiteY3" fmla="*/ 613984 h 622514"/>
                <a:gd name="connsiteX4" fmla="*/ 0 w 309837"/>
                <a:gd name="connsiteY4" fmla="*/ 39020 h 622514"/>
                <a:gd name="connsiteX0" fmla="*/ 0 w 309837"/>
                <a:gd name="connsiteY0" fmla="*/ 39020 h 621198"/>
                <a:gd name="connsiteX1" fmla="*/ 309837 w 309837"/>
                <a:gd name="connsiteY1" fmla="*/ 31400 h 621198"/>
                <a:gd name="connsiteX2" fmla="*/ 304236 w 309837"/>
                <a:gd name="connsiteY2" fmla="*/ 580254 h 621198"/>
                <a:gd name="connsiteX3" fmla="*/ 11146 w 309837"/>
                <a:gd name="connsiteY3" fmla="*/ 613984 h 621198"/>
                <a:gd name="connsiteX4" fmla="*/ 0 w 309837"/>
                <a:gd name="connsiteY4" fmla="*/ 39020 h 621198"/>
                <a:gd name="connsiteX0" fmla="*/ 0 w 309837"/>
                <a:gd name="connsiteY0" fmla="*/ 39020 h 620832"/>
                <a:gd name="connsiteX1" fmla="*/ 309837 w 309837"/>
                <a:gd name="connsiteY1" fmla="*/ 31400 h 620832"/>
                <a:gd name="connsiteX2" fmla="*/ 292577 w 309837"/>
                <a:gd name="connsiteY2" fmla="*/ 577217 h 620832"/>
                <a:gd name="connsiteX3" fmla="*/ 11146 w 309837"/>
                <a:gd name="connsiteY3" fmla="*/ 613984 h 620832"/>
                <a:gd name="connsiteX4" fmla="*/ 0 w 309837"/>
                <a:gd name="connsiteY4" fmla="*/ 39020 h 620832"/>
                <a:gd name="connsiteX0" fmla="*/ 0 w 309837"/>
                <a:gd name="connsiteY0" fmla="*/ 39020 h 619986"/>
                <a:gd name="connsiteX1" fmla="*/ 309837 w 309837"/>
                <a:gd name="connsiteY1" fmla="*/ 31400 h 619986"/>
                <a:gd name="connsiteX2" fmla="*/ 306291 w 309837"/>
                <a:gd name="connsiteY2" fmla="*/ 568851 h 619986"/>
                <a:gd name="connsiteX3" fmla="*/ 11146 w 309837"/>
                <a:gd name="connsiteY3" fmla="*/ 613984 h 619986"/>
                <a:gd name="connsiteX4" fmla="*/ 0 w 309837"/>
                <a:gd name="connsiteY4" fmla="*/ 39020 h 619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837" h="619986">
                  <a:moveTo>
                    <a:pt x="0" y="39020"/>
                  </a:moveTo>
                  <a:cubicBezTo>
                    <a:pt x="109629" y="920"/>
                    <a:pt x="162108" y="-21940"/>
                    <a:pt x="309837" y="31400"/>
                  </a:cubicBezTo>
                  <a:lnTo>
                    <a:pt x="306291" y="568851"/>
                  </a:lnTo>
                  <a:cubicBezTo>
                    <a:pt x="219326" y="588285"/>
                    <a:pt x="93311" y="636876"/>
                    <a:pt x="11146" y="613984"/>
                  </a:cubicBezTo>
                  <a:lnTo>
                    <a:pt x="0" y="3902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80" name="Gruppo 79">
              <a:extLst>
                <a:ext uri="{FF2B5EF4-FFF2-40B4-BE49-F238E27FC236}">
                  <a16:creationId xmlns:a16="http://schemas.microsoft.com/office/drawing/2014/main" id="{165BAECC-9EF5-3FEA-3A42-074CDB2FB745}"/>
                </a:ext>
              </a:extLst>
            </p:cNvPr>
            <p:cNvGrpSpPr/>
            <p:nvPr/>
          </p:nvGrpSpPr>
          <p:grpSpPr>
            <a:xfrm>
              <a:off x="7519203" y="3305705"/>
              <a:ext cx="1030544" cy="1508774"/>
              <a:chOff x="7519203" y="3480608"/>
              <a:chExt cx="990053" cy="1530515"/>
            </a:xfrm>
          </p:grpSpPr>
          <p:sp>
            <p:nvSpPr>
              <p:cNvPr id="118" name="Trapezio 67">
                <a:extLst>
                  <a:ext uri="{FF2B5EF4-FFF2-40B4-BE49-F238E27FC236}">
                    <a16:creationId xmlns:a16="http://schemas.microsoft.com/office/drawing/2014/main" id="{8867FF29-E211-39B2-8052-7FCD444803D8}"/>
                  </a:ext>
                </a:extLst>
              </p:cNvPr>
              <p:cNvSpPr/>
              <p:nvPr/>
            </p:nvSpPr>
            <p:spPr>
              <a:xfrm rot="929617">
                <a:off x="7519203" y="3480608"/>
                <a:ext cx="990053" cy="1530515"/>
              </a:xfrm>
              <a:custGeom>
                <a:avLst/>
                <a:gdLst>
                  <a:gd name="connsiteX0" fmla="*/ 0 w 1017409"/>
                  <a:gd name="connsiteY0" fmla="*/ 1393390 h 1393390"/>
                  <a:gd name="connsiteX1" fmla="*/ 149671 w 1017409"/>
                  <a:gd name="connsiteY1" fmla="*/ 0 h 1393390"/>
                  <a:gd name="connsiteX2" fmla="*/ 867738 w 1017409"/>
                  <a:gd name="connsiteY2" fmla="*/ 0 h 1393390"/>
                  <a:gd name="connsiteX3" fmla="*/ 1017409 w 1017409"/>
                  <a:gd name="connsiteY3" fmla="*/ 1393390 h 1393390"/>
                  <a:gd name="connsiteX4" fmla="*/ 0 w 1017409"/>
                  <a:gd name="connsiteY4" fmla="*/ 1393390 h 1393390"/>
                  <a:gd name="connsiteX0" fmla="*/ 0 w 961936"/>
                  <a:gd name="connsiteY0" fmla="*/ 1393390 h 1393390"/>
                  <a:gd name="connsiteX1" fmla="*/ 149671 w 961936"/>
                  <a:gd name="connsiteY1" fmla="*/ 0 h 1393390"/>
                  <a:gd name="connsiteX2" fmla="*/ 867738 w 961936"/>
                  <a:gd name="connsiteY2" fmla="*/ 0 h 1393390"/>
                  <a:gd name="connsiteX3" fmla="*/ 961936 w 961936"/>
                  <a:gd name="connsiteY3" fmla="*/ 1392953 h 1393390"/>
                  <a:gd name="connsiteX4" fmla="*/ 0 w 961936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411727"/>
                  <a:gd name="connsiteX1" fmla="*/ 149671 w 990173"/>
                  <a:gd name="connsiteY1" fmla="*/ 0 h 1411727"/>
                  <a:gd name="connsiteX2" fmla="*/ 867738 w 990173"/>
                  <a:gd name="connsiteY2" fmla="*/ 0 h 1411727"/>
                  <a:gd name="connsiteX3" fmla="*/ 961936 w 990173"/>
                  <a:gd name="connsiteY3" fmla="*/ 1392953 h 1411727"/>
                  <a:gd name="connsiteX4" fmla="*/ 0 w 990173"/>
                  <a:gd name="connsiteY4" fmla="*/ 1393390 h 1411727"/>
                  <a:gd name="connsiteX0" fmla="*/ 11176 w 1001349"/>
                  <a:gd name="connsiteY0" fmla="*/ 1393390 h 1411727"/>
                  <a:gd name="connsiteX1" fmla="*/ 160847 w 1001349"/>
                  <a:gd name="connsiteY1" fmla="*/ 0 h 1411727"/>
                  <a:gd name="connsiteX2" fmla="*/ 878914 w 1001349"/>
                  <a:gd name="connsiteY2" fmla="*/ 0 h 1411727"/>
                  <a:gd name="connsiteX3" fmla="*/ 973112 w 1001349"/>
                  <a:gd name="connsiteY3" fmla="*/ 1392953 h 1411727"/>
                  <a:gd name="connsiteX4" fmla="*/ 11176 w 1001349"/>
                  <a:gd name="connsiteY4" fmla="*/ 1393390 h 1411727"/>
                  <a:gd name="connsiteX0" fmla="*/ 13018 w 1003191"/>
                  <a:gd name="connsiteY0" fmla="*/ 1393390 h 1411727"/>
                  <a:gd name="connsiteX1" fmla="*/ 162689 w 1003191"/>
                  <a:gd name="connsiteY1" fmla="*/ 0 h 1411727"/>
                  <a:gd name="connsiteX2" fmla="*/ 880756 w 1003191"/>
                  <a:gd name="connsiteY2" fmla="*/ 0 h 1411727"/>
                  <a:gd name="connsiteX3" fmla="*/ 974954 w 1003191"/>
                  <a:gd name="connsiteY3" fmla="*/ 1392953 h 1411727"/>
                  <a:gd name="connsiteX4" fmla="*/ 13018 w 1003191"/>
                  <a:gd name="connsiteY4" fmla="*/ 1393390 h 1411727"/>
                  <a:gd name="connsiteX0" fmla="*/ 13018 w 996432"/>
                  <a:gd name="connsiteY0" fmla="*/ 1393390 h 1450462"/>
                  <a:gd name="connsiteX1" fmla="*/ 162689 w 996432"/>
                  <a:gd name="connsiteY1" fmla="*/ 0 h 1450462"/>
                  <a:gd name="connsiteX2" fmla="*/ 880756 w 996432"/>
                  <a:gd name="connsiteY2" fmla="*/ 0 h 1450462"/>
                  <a:gd name="connsiteX3" fmla="*/ 967173 w 996432"/>
                  <a:gd name="connsiteY3" fmla="*/ 1450461 h 1450462"/>
                  <a:gd name="connsiteX4" fmla="*/ 13018 w 996432"/>
                  <a:gd name="connsiteY4" fmla="*/ 1393390 h 1450462"/>
                  <a:gd name="connsiteX0" fmla="*/ 12523 w 995937"/>
                  <a:gd name="connsiteY0" fmla="*/ 1393390 h 1450462"/>
                  <a:gd name="connsiteX1" fmla="*/ 162194 w 995937"/>
                  <a:gd name="connsiteY1" fmla="*/ 0 h 1450462"/>
                  <a:gd name="connsiteX2" fmla="*/ 880261 w 995937"/>
                  <a:gd name="connsiteY2" fmla="*/ 0 h 1450462"/>
                  <a:gd name="connsiteX3" fmla="*/ 966678 w 995937"/>
                  <a:gd name="connsiteY3" fmla="*/ 1450461 h 1450462"/>
                  <a:gd name="connsiteX4" fmla="*/ 12523 w 995937"/>
                  <a:gd name="connsiteY4" fmla="*/ 1393390 h 1450462"/>
                  <a:gd name="connsiteX0" fmla="*/ 12523 w 995937"/>
                  <a:gd name="connsiteY0" fmla="*/ 1432747 h 1489819"/>
                  <a:gd name="connsiteX1" fmla="*/ 162194 w 995937"/>
                  <a:gd name="connsiteY1" fmla="*/ 39357 h 1489819"/>
                  <a:gd name="connsiteX2" fmla="*/ 880261 w 995937"/>
                  <a:gd name="connsiteY2" fmla="*/ 39357 h 1489819"/>
                  <a:gd name="connsiteX3" fmla="*/ 966678 w 995937"/>
                  <a:gd name="connsiteY3" fmla="*/ 1489818 h 1489819"/>
                  <a:gd name="connsiteX4" fmla="*/ 12523 w 995937"/>
                  <a:gd name="connsiteY4" fmla="*/ 1432747 h 1489819"/>
                  <a:gd name="connsiteX0" fmla="*/ 12523 w 995937"/>
                  <a:gd name="connsiteY0" fmla="*/ 1432747 h 1518816"/>
                  <a:gd name="connsiteX1" fmla="*/ 162194 w 995937"/>
                  <a:gd name="connsiteY1" fmla="*/ 39357 h 1518816"/>
                  <a:gd name="connsiteX2" fmla="*/ 880261 w 995937"/>
                  <a:gd name="connsiteY2" fmla="*/ 39357 h 1518816"/>
                  <a:gd name="connsiteX3" fmla="*/ 966678 w 995937"/>
                  <a:gd name="connsiteY3" fmla="*/ 1489818 h 1518816"/>
                  <a:gd name="connsiteX4" fmla="*/ 12523 w 995937"/>
                  <a:gd name="connsiteY4" fmla="*/ 1432747 h 1518816"/>
                  <a:gd name="connsiteX0" fmla="*/ 12523 w 995937"/>
                  <a:gd name="connsiteY0" fmla="*/ 1432747 h 1534940"/>
                  <a:gd name="connsiteX1" fmla="*/ 162194 w 995937"/>
                  <a:gd name="connsiteY1" fmla="*/ 39357 h 1534940"/>
                  <a:gd name="connsiteX2" fmla="*/ 880261 w 995937"/>
                  <a:gd name="connsiteY2" fmla="*/ 39357 h 1534940"/>
                  <a:gd name="connsiteX3" fmla="*/ 966678 w 995937"/>
                  <a:gd name="connsiteY3" fmla="*/ 1489818 h 1534940"/>
                  <a:gd name="connsiteX4" fmla="*/ 12523 w 995937"/>
                  <a:gd name="connsiteY4" fmla="*/ 1432747 h 1534940"/>
                  <a:gd name="connsiteX0" fmla="*/ 12523 w 1003560"/>
                  <a:gd name="connsiteY0" fmla="*/ 1428322 h 1530515"/>
                  <a:gd name="connsiteX1" fmla="*/ 162194 w 1003560"/>
                  <a:gd name="connsiteY1" fmla="*/ 34932 h 1530515"/>
                  <a:gd name="connsiteX2" fmla="*/ 925119 w 1003560"/>
                  <a:gd name="connsiteY2" fmla="*/ 54127 h 1530515"/>
                  <a:gd name="connsiteX3" fmla="*/ 966678 w 1003560"/>
                  <a:gd name="connsiteY3" fmla="*/ 1485393 h 1530515"/>
                  <a:gd name="connsiteX4" fmla="*/ 12523 w 1003560"/>
                  <a:gd name="connsiteY4" fmla="*/ 1428322 h 1530515"/>
                  <a:gd name="connsiteX0" fmla="*/ 12523 w 991671"/>
                  <a:gd name="connsiteY0" fmla="*/ 1428322 h 1530515"/>
                  <a:gd name="connsiteX1" fmla="*/ 162194 w 991671"/>
                  <a:gd name="connsiteY1" fmla="*/ 34932 h 1530515"/>
                  <a:gd name="connsiteX2" fmla="*/ 925119 w 991671"/>
                  <a:gd name="connsiteY2" fmla="*/ 54127 h 1530515"/>
                  <a:gd name="connsiteX3" fmla="*/ 966678 w 991671"/>
                  <a:gd name="connsiteY3" fmla="*/ 1485393 h 1530515"/>
                  <a:gd name="connsiteX4" fmla="*/ 12523 w 991671"/>
                  <a:gd name="connsiteY4" fmla="*/ 1428322 h 1530515"/>
                  <a:gd name="connsiteX0" fmla="*/ 12523 w 990053"/>
                  <a:gd name="connsiteY0" fmla="*/ 1428322 h 1530515"/>
                  <a:gd name="connsiteX1" fmla="*/ 162194 w 990053"/>
                  <a:gd name="connsiteY1" fmla="*/ 34932 h 1530515"/>
                  <a:gd name="connsiteX2" fmla="*/ 925119 w 990053"/>
                  <a:gd name="connsiteY2" fmla="*/ 54127 h 1530515"/>
                  <a:gd name="connsiteX3" fmla="*/ 966678 w 990053"/>
                  <a:gd name="connsiteY3" fmla="*/ 1485393 h 1530515"/>
                  <a:gd name="connsiteX4" fmla="*/ 12523 w 990053"/>
                  <a:gd name="connsiteY4" fmla="*/ 1428322 h 15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0053" h="1530515">
                    <a:moveTo>
                      <a:pt x="12523" y="1428322"/>
                    </a:moveTo>
                    <a:cubicBezTo>
                      <a:pt x="-40980" y="1332536"/>
                      <a:pt x="89837" y="560973"/>
                      <a:pt x="162194" y="34932"/>
                    </a:cubicBezTo>
                    <a:cubicBezTo>
                      <a:pt x="321651" y="-53623"/>
                      <a:pt x="685763" y="54127"/>
                      <a:pt x="925119" y="54127"/>
                    </a:cubicBezTo>
                    <a:cubicBezTo>
                      <a:pt x="850367" y="706018"/>
                      <a:pt x="1057201" y="1090073"/>
                      <a:pt x="966678" y="1485393"/>
                    </a:cubicBezTo>
                    <a:cubicBezTo>
                      <a:pt x="516692" y="1560930"/>
                      <a:pt x="95716" y="1541443"/>
                      <a:pt x="12523" y="142832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9" name="Rettangolo 51">
                <a:extLst>
                  <a:ext uri="{FF2B5EF4-FFF2-40B4-BE49-F238E27FC236}">
                    <a16:creationId xmlns:a16="http://schemas.microsoft.com/office/drawing/2014/main" id="{9A1FB1FA-6476-31D5-1BD5-59266D86AD2C}"/>
                  </a:ext>
                </a:extLst>
              </p:cNvPr>
              <p:cNvSpPr/>
              <p:nvPr/>
            </p:nvSpPr>
            <p:spPr>
              <a:xfrm rot="975309">
                <a:off x="7836195" y="3544231"/>
                <a:ext cx="629296" cy="743701"/>
              </a:xfrm>
              <a:custGeom>
                <a:avLst/>
                <a:gdLst>
                  <a:gd name="connsiteX0" fmla="*/ 0 w 616619"/>
                  <a:gd name="connsiteY0" fmla="*/ 0 h 621814"/>
                  <a:gd name="connsiteX1" fmla="*/ 616619 w 616619"/>
                  <a:gd name="connsiteY1" fmla="*/ 0 h 621814"/>
                  <a:gd name="connsiteX2" fmla="*/ 616619 w 616619"/>
                  <a:gd name="connsiteY2" fmla="*/ 621814 h 621814"/>
                  <a:gd name="connsiteX3" fmla="*/ 0 w 616619"/>
                  <a:gd name="connsiteY3" fmla="*/ 621814 h 621814"/>
                  <a:gd name="connsiteX4" fmla="*/ 0 w 616619"/>
                  <a:gd name="connsiteY4" fmla="*/ 0 h 621814"/>
                  <a:gd name="connsiteX0" fmla="*/ 0 w 616619"/>
                  <a:gd name="connsiteY0" fmla="*/ 0 h 688563"/>
                  <a:gd name="connsiteX1" fmla="*/ 616619 w 616619"/>
                  <a:gd name="connsiteY1" fmla="*/ 0 h 688563"/>
                  <a:gd name="connsiteX2" fmla="*/ 616619 w 616619"/>
                  <a:gd name="connsiteY2" fmla="*/ 621814 h 688563"/>
                  <a:gd name="connsiteX3" fmla="*/ 0 w 616619"/>
                  <a:gd name="connsiteY3" fmla="*/ 621814 h 688563"/>
                  <a:gd name="connsiteX4" fmla="*/ 0 w 616619"/>
                  <a:gd name="connsiteY4" fmla="*/ 0 h 688563"/>
                  <a:gd name="connsiteX0" fmla="*/ 0 w 616619"/>
                  <a:gd name="connsiteY0" fmla="*/ 0 h 708755"/>
                  <a:gd name="connsiteX1" fmla="*/ 616619 w 616619"/>
                  <a:gd name="connsiteY1" fmla="*/ 0 h 708755"/>
                  <a:gd name="connsiteX2" fmla="*/ 616619 w 616619"/>
                  <a:gd name="connsiteY2" fmla="*/ 621814 h 708755"/>
                  <a:gd name="connsiteX3" fmla="*/ 0 w 616619"/>
                  <a:gd name="connsiteY3" fmla="*/ 621814 h 708755"/>
                  <a:gd name="connsiteX4" fmla="*/ 0 w 616619"/>
                  <a:gd name="connsiteY4" fmla="*/ 0 h 708755"/>
                  <a:gd name="connsiteX0" fmla="*/ 0 w 616619"/>
                  <a:gd name="connsiteY0" fmla="*/ 0 h 711984"/>
                  <a:gd name="connsiteX1" fmla="*/ 616619 w 616619"/>
                  <a:gd name="connsiteY1" fmla="*/ 0 h 711984"/>
                  <a:gd name="connsiteX2" fmla="*/ 616619 w 616619"/>
                  <a:gd name="connsiteY2" fmla="*/ 621814 h 711984"/>
                  <a:gd name="connsiteX3" fmla="*/ 0 w 616619"/>
                  <a:gd name="connsiteY3" fmla="*/ 621814 h 711984"/>
                  <a:gd name="connsiteX4" fmla="*/ 0 w 616619"/>
                  <a:gd name="connsiteY4" fmla="*/ 0 h 711984"/>
                  <a:gd name="connsiteX0" fmla="*/ 0 w 616619"/>
                  <a:gd name="connsiteY0" fmla="*/ 0 h 712500"/>
                  <a:gd name="connsiteX1" fmla="*/ 616619 w 616619"/>
                  <a:gd name="connsiteY1" fmla="*/ 0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30030"/>
                  <a:gd name="connsiteY0" fmla="*/ 0 h 712500"/>
                  <a:gd name="connsiteX1" fmla="*/ 630030 w 630030"/>
                  <a:gd name="connsiteY1" fmla="*/ 2440 h 712500"/>
                  <a:gd name="connsiteX2" fmla="*/ 616619 w 630030"/>
                  <a:gd name="connsiteY2" fmla="*/ 621814 h 712500"/>
                  <a:gd name="connsiteX3" fmla="*/ 0 w 630030"/>
                  <a:gd name="connsiteY3" fmla="*/ 621814 h 712500"/>
                  <a:gd name="connsiteX4" fmla="*/ 0 w 630030"/>
                  <a:gd name="connsiteY4" fmla="*/ 0 h 712500"/>
                  <a:gd name="connsiteX0" fmla="*/ 0 w 616619"/>
                  <a:gd name="connsiteY0" fmla="*/ 0 h 712500"/>
                  <a:gd name="connsiteX1" fmla="*/ 583210 w 616619"/>
                  <a:gd name="connsiteY1" fmla="*/ 16091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29296"/>
                  <a:gd name="connsiteY0" fmla="*/ 0 h 712500"/>
                  <a:gd name="connsiteX1" fmla="*/ 629296 w 629296"/>
                  <a:gd name="connsiteY1" fmla="*/ 21703 h 712500"/>
                  <a:gd name="connsiteX2" fmla="*/ 616619 w 629296"/>
                  <a:gd name="connsiteY2" fmla="*/ 621814 h 712500"/>
                  <a:gd name="connsiteX3" fmla="*/ 0 w 629296"/>
                  <a:gd name="connsiteY3" fmla="*/ 621814 h 712500"/>
                  <a:gd name="connsiteX4" fmla="*/ 0 w 629296"/>
                  <a:gd name="connsiteY4" fmla="*/ 0 h 712500"/>
                  <a:gd name="connsiteX0" fmla="*/ 0 w 629296"/>
                  <a:gd name="connsiteY0" fmla="*/ 11210 h 723710"/>
                  <a:gd name="connsiteX1" fmla="*/ 629296 w 629296"/>
                  <a:gd name="connsiteY1" fmla="*/ 32913 h 723710"/>
                  <a:gd name="connsiteX2" fmla="*/ 616619 w 629296"/>
                  <a:gd name="connsiteY2" fmla="*/ 633024 h 723710"/>
                  <a:gd name="connsiteX3" fmla="*/ 0 w 629296"/>
                  <a:gd name="connsiteY3" fmla="*/ 633024 h 723710"/>
                  <a:gd name="connsiteX4" fmla="*/ 0 w 629296"/>
                  <a:gd name="connsiteY4" fmla="*/ 11210 h 723710"/>
                  <a:gd name="connsiteX0" fmla="*/ 0 w 629296"/>
                  <a:gd name="connsiteY0" fmla="*/ 31201 h 743701"/>
                  <a:gd name="connsiteX1" fmla="*/ 629296 w 629296"/>
                  <a:gd name="connsiteY1" fmla="*/ 52904 h 743701"/>
                  <a:gd name="connsiteX2" fmla="*/ 616619 w 629296"/>
                  <a:gd name="connsiteY2" fmla="*/ 653015 h 743701"/>
                  <a:gd name="connsiteX3" fmla="*/ 0 w 629296"/>
                  <a:gd name="connsiteY3" fmla="*/ 653015 h 743701"/>
                  <a:gd name="connsiteX4" fmla="*/ 0 w 629296"/>
                  <a:gd name="connsiteY4" fmla="*/ 31201 h 743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9296" h="743701">
                    <a:moveTo>
                      <a:pt x="0" y="31201"/>
                    </a:moveTo>
                    <a:cubicBezTo>
                      <a:pt x="200260" y="-15942"/>
                      <a:pt x="415878" y="-10414"/>
                      <a:pt x="629296" y="52904"/>
                    </a:cubicBezTo>
                    <a:lnTo>
                      <a:pt x="616619" y="653015"/>
                    </a:lnTo>
                    <a:cubicBezTo>
                      <a:pt x="436182" y="804442"/>
                      <a:pt x="84588" y="739080"/>
                      <a:pt x="0" y="653015"/>
                    </a:cubicBezTo>
                    <a:lnTo>
                      <a:pt x="0" y="31201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0" name="Rettangolo con angoli arrotondati 119">
                <a:extLst>
                  <a:ext uri="{FF2B5EF4-FFF2-40B4-BE49-F238E27FC236}">
                    <a16:creationId xmlns:a16="http://schemas.microsoft.com/office/drawing/2014/main" id="{FD0F907E-B1C3-1A7F-38D5-336E485E3D21}"/>
                  </a:ext>
                </a:extLst>
              </p:cNvPr>
              <p:cNvSpPr/>
              <p:nvPr/>
            </p:nvSpPr>
            <p:spPr>
              <a:xfrm rot="932484">
                <a:off x="7878799" y="3516627"/>
                <a:ext cx="180607" cy="4716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1" name="Rettangolo con angoli arrotondati 120">
                <a:extLst>
                  <a:ext uri="{FF2B5EF4-FFF2-40B4-BE49-F238E27FC236}">
                    <a16:creationId xmlns:a16="http://schemas.microsoft.com/office/drawing/2014/main" id="{1F6ECEF8-1C29-FCDF-DBA4-F643AB325E34}"/>
                  </a:ext>
                </a:extLst>
              </p:cNvPr>
              <p:cNvSpPr/>
              <p:nvPr/>
            </p:nvSpPr>
            <p:spPr>
              <a:xfrm rot="1190323">
                <a:off x="8303944" y="3644241"/>
                <a:ext cx="180607" cy="4716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81" name="Gruppo 80">
              <a:extLst>
                <a:ext uri="{FF2B5EF4-FFF2-40B4-BE49-F238E27FC236}">
                  <a16:creationId xmlns:a16="http://schemas.microsoft.com/office/drawing/2014/main" id="{087C8890-9C3A-BEDF-7329-26FBA9DB99E0}"/>
                </a:ext>
              </a:extLst>
            </p:cNvPr>
            <p:cNvGrpSpPr/>
            <p:nvPr/>
          </p:nvGrpSpPr>
          <p:grpSpPr>
            <a:xfrm>
              <a:off x="8041251" y="2928707"/>
              <a:ext cx="1512717" cy="787636"/>
              <a:chOff x="8041251" y="3114001"/>
              <a:chExt cx="1453281" cy="798986"/>
            </a:xfrm>
          </p:grpSpPr>
          <p:grpSp>
            <p:nvGrpSpPr>
              <p:cNvPr id="111" name="Gruppo 110">
                <a:extLst>
                  <a:ext uri="{FF2B5EF4-FFF2-40B4-BE49-F238E27FC236}">
                    <a16:creationId xmlns:a16="http://schemas.microsoft.com/office/drawing/2014/main" id="{E04E0127-250F-A205-03C9-79634667250C}"/>
                  </a:ext>
                </a:extLst>
              </p:cNvPr>
              <p:cNvGrpSpPr/>
              <p:nvPr/>
            </p:nvGrpSpPr>
            <p:grpSpPr>
              <a:xfrm>
                <a:off x="8041251" y="3281209"/>
                <a:ext cx="480577" cy="631778"/>
                <a:chOff x="8017161" y="3295527"/>
                <a:chExt cx="480577" cy="631778"/>
              </a:xfrm>
            </p:grpSpPr>
            <p:sp>
              <p:nvSpPr>
                <p:cNvPr id="116" name="Trapezio 49">
                  <a:extLst>
                    <a:ext uri="{FF2B5EF4-FFF2-40B4-BE49-F238E27FC236}">
                      <a16:creationId xmlns:a16="http://schemas.microsoft.com/office/drawing/2014/main" id="{D02425A8-6C33-5B90-E7AD-7C9E5450082A}"/>
                    </a:ext>
                  </a:extLst>
                </p:cNvPr>
                <p:cNvSpPr/>
                <p:nvPr/>
              </p:nvSpPr>
              <p:spPr>
                <a:xfrm rot="11738135">
                  <a:off x="8017161" y="3295527"/>
                  <a:ext cx="480577" cy="468662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17" name="Ovale 116">
                  <a:extLst>
                    <a:ext uri="{FF2B5EF4-FFF2-40B4-BE49-F238E27FC236}">
                      <a16:creationId xmlns:a16="http://schemas.microsoft.com/office/drawing/2014/main" id="{91368926-6B4D-29AF-1FFA-E6ED45224478}"/>
                    </a:ext>
                  </a:extLst>
                </p:cNvPr>
                <p:cNvSpPr/>
                <p:nvPr/>
              </p:nvSpPr>
              <p:spPr>
                <a:xfrm>
                  <a:off x="8030019" y="3658676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112" name="Gruppo 111">
                <a:extLst>
                  <a:ext uri="{FF2B5EF4-FFF2-40B4-BE49-F238E27FC236}">
                    <a16:creationId xmlns:a16="http://schemas.microsoft.com/office/drawing/2014/main" id="{3922D2CC-AEA7-1C0F-B961-6876F79676C0}"/>
                  </a:ext>
                </a:extLst>
              </p:cNvPr>
              <p:cNvGrpSpPr/>
              <p:nvPr/>
            </p:nvGrpSpPr>
            <p:grpSpPr>
              <a:xfrm>
                <a:off x="8992065" y="3239791"/>
                <a:ext cx="502467" cy="641469"/>
                <a:chOff x="8992065" y="3239791"/>
                <a:chExt cx="502467" cy="641469"/>
              </a:xfrm>
            </p:grpSpPr>
            <p:sp>
              <p:nvSpPr>
                <p:cNvPr id="114" name="Trapezio 49">
                  <a:extLst>
                    <a:ext uri="{FF2B5EF4-FFF2-40B4-BE49-F238E27FC236}">
                      <a16:creationId xmlns:a16="http://schemas.microsoft.com/office/drawing/2014/main" id="{5915061F-9140-371C-A8B0-6A82A94F7A54}"/>
                    </a:ext>
                  </a:extLst>
                </p:cNvPr>
                <p:cNvSpPr/>
                <p:nvPr/>
              </p:nvSpPr>
              <p:spPr>
                <a:xfrm rot="9729401" flipH="1">
                  <a:off x="8992065" y="3239791"/>
                  <a:ext cx="502467" cy="507508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15" name="Ovale 114">
                  <a:extLst>
                    <a:ext uri="{FF2B5EF4-FFF2-40B4-BE49-F238E27FC236}">
                      <a16:creationId xmlns:a16="http://schemas.microsoft.com/office/drawing/2014/main" id="{0AD58FF6-3835-4BAF-65ED-182C63780E39}"/>
                    </a:ext>
                  </a:extLst>
                </p:cNvPr>
                <p:cNvSpPr/>
                <p:nvPr/>
              </p:nvSpPr>
              <p:spPr>
                <a:xfrm>
                  <a:off x="9207716" y="3612631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113" name="Esagono 45">
                <a:extLst>
                  <a:ext uri="{FF2B5EF4-FFF2-40B4-BE49-F238E27FC236}">
                    <a16:creationId xmlns:a16="http://schemas.microsoft.com/office/drawing/2014/main" id="{1E8D2A7B-A769-9630-88C9-CD7EAB34E12E}"/>
                  </a:ext>
                </a:extLst>
              </p:cNvPr>
              <p:cNvSpPr/>
              <p:nvPr/>
            </p:nvSpPr>
            <p:spPr>
              <a:xfrm>
                <a:off x="8240379" y="3114001"/>
                <a:ext cx="997854" cy="678990"/>
              </a:xfrm>
              <a:custGeom>
                <a:avLst/>
                <a:gdLst>
                  <a:gd name="connsiteX0" fmla="*/ 0 w 880368"/>
                  <a:gd name="connsiteY0" fmla="*/ 414515 h 829030"/>
                  <a:gd name="connsiteX1" fmla="*/ 207258 w 880368"/>
                  <a:gd name="connsiteY1" fmla="*/ 0 h 829030"/>
                  <a:gd name="connsiteX2" fmla="*/ 673111 w 880368"/>
                  <a:gd name="connsiteY2" fmla="*/ 0 h 829030"/>
                  <a:gd name="connsiteX3" fmla="*/ 880368 w 880368"/>
                  <a:gd name="connsiteY3" fmla="*/ 414515 h 829030"/>
                  <a:gd name="connsiteX4" fmla="*/ 673111 w 880368"/>
                  <a:gd name="connsiteY4" fmla="*/ 829030 h 829030"/>
                  <a:gd name="connsiteX5" fmla="*/ 207258 w 880368"/>
                  <a:gd name="connsiteY5" fmla="*/ 829030 h 829030"/>
                  <a:gd name="connsiteX6" fmla="*/ 0 w 880368"/>
                  <a:gd name="connsiteY6" fmla="*/ 414515 h 829030"/>
                  <a:gd name="connsiteX0" fmla="*/ 0 w 886471"/>
                  <a:gd name="connsiteY0" fmla="*/ 414515 h 829030"/>
                  <a:gd name="connsiteX1" fmla="*/ 207258 w 886471"/>
                  <a:gd name="connsiteY1" fmla="*/ 0 h 829030"/>
                  <a:gd name="connsiteX2" fmla="*/ 886471 w 886471"/>
                  <a:gd name="connsiteY2" fmla="*/ 251460 h 829030"/>
                  <a:gd name="connsiteX3" fmla="*/ 880368 w 886471"/>
                  <a:gd name="connsiteY3" fmla="*/ 414515 h 829030"/>
                  <a:gd name="connsiteX4" fmla="*/ 673111 w 886471"/>
                  <a:gd name="connsiteY4" fmla="*/ 829030 h 829030"/>
                  <a:gd name="connsiteX5" fmla="*/ 207258 w 886471"/>
                  <a:gd name="connsiteY5" fmla="*/ 829030 h 829030"/>
                  <a:gd name="connsiteX6" fmla="*/ 0 w 886471"/>
                  <a:gd name="connsiteY6" fmla="*/ 414515 h 829030"/>
                  <a:gd name="connsiteX0" fmla="*/ 0 w 886471"/>
                  <a:gd name="connsiteY0" fmla="*/ 163055 h 577570"/>
                  <a:gd name="connsiteX1" fmla="*/ 9138 w 886471"/>
                  <a:gd name="connsiteY1" fmla="*/ 15240 h 577570"/>
                  <a:gd name="connsiteX2" fmla="*/ 886471 w 886471"/>
                  <a:gd name="connsiteY2" fmla="*/ 0 h 577570"/>
                  <a:gd name="connsiteX3" fmla="*/ 880368 w 886471"/>
                  <a:gd name="connsiteY3" fmla="*/ 163055 h 577570"/>
                  <a:gd name="connsiteX4" fmla="*/ 673111 w 886471"/>
                  <a:gd name="connsiteY4" fmla="*/ 577570 h 577570"/>
                  <a:gd name="connsiteX5" fmla="*/ 207258 w 886471"/>
                  <a:gd name="connsiteY5" fmla="*/ 577570 h 577570"/>
                  <a:gd name="connsiteX6" fmla="*/ 0 w 886471"/>
                  <a:gd name="connsiteY6" fmla="*/ 163055 h 57757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673111 w 886471"/>
                  <a:gd name="connsiteY4" fmla="*/ 57757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6471" h="585190">
                    <a:moveTo>
                      <a:pt x="0" y="163055"/>
                    </a:moveTo>
                    <a:lnTo>
                      <a:pt x="9138" y="15240"/>
                    </a:lnTo>
                    <a:cubicBezTo>
                      <a:pt x="435102" y="157347"/>
                      <a:pt x="487211" y="181705"/>
                      <a:pt x="886471" y="0"/>
                    </a:cubicBezTo>
                    <a:lnTo>
                      <a:pt x="880368" y="163055"/>
                    </a:lnTo>
                    <a:cubicBezTo>
                      <a:pt x="621142" y="287485"/>
                      <a:pt x="564689" y="300388"/>
                      <a:pt x="528331" y="585190"/>
                    </a:cubicBezTo>
                    <a:lnTo>
                      <a:pt x="367278" y="585190"/>
                    </a:lnTo>
                    <a:cubicBezTo>
                      <a:pt x="293336" y="421618"/>
                      <a:pt x="364310" y="330077"/>
                      <a:pt x="0" y="16305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82" name="Rettangolo con angoli arrotondati 81">
              <a:extLst>
                <a:ext uri="{FF2B5EF4-FFF2-40B4-BE49-F238E27FC236}">
                  <a16:creationId xmlns:a16="http://schemas.microsoft.com/office/drawing/2014/main" id="{F541C835-58B5-8677-F74F-B9C8F73401D5}"/>
                </a:ext>
              </a:extLst>
            </p:cNvPr>
            <p:cNvSpPr/>
            <p:nvPr/>
          </p:nvSpPr>
          <p:spPr>
            <a:xfrm rot="219375">
              <a:off x="9441768" y="3377001"/>
              <a:ext cx="187993" cy="46493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3" name="Figura a mano libera: forma 82">
              <a:extLst>
                <a:ext uri="{FF2B5EF4-FFF2-40B4-BE49-F238E27FC236}">
                  <a16:creationId xmlns:a16="http://schemas.microsoft.com/office/drawing/2014/main" id="{366986FE-6099-FE15-19DA-E399A1A130D9}"/>
                </a:ext>
              </a:extLst>
            </p:cNvPr>
            <p:cNvSpPr/>
            <p:nvPr/>
          </p:nvSpPr>
          <p:spPr>
            <a:xfrm>
              <a:off x="7044091" y="6172220"/>
              <a:ext cx="936909" cy="296342"/>
            </a:xfrm>
            <a:custGeom>
              <a:avLst/>
              <a:gdLst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95300 w 857250"/>
                <a:gd name="connsiteY2" fmla="*/ 18669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83870 w 857250"/>
                <a:gd name="connsiteY2" fmla="*/ 16002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252004"/>
                <a:gd name="connsiteX1" fmla="*/ 72390 w 857250"/>
                <a:gd name="connsiteY1" fmla="*/ 3810 h 252004"/>
                <a:gd name="connsiteX2" fmla="*/ 483870 w 857250"/>
                <a:gd name="connsiteY2" fmla="*/ 160020 h 252004"/>
                <a:gd name="connsiteX3" fmla="*/ 811530 w 857250"/>
                <a:gd name="connsiteY3" fmla="*/ 0 h 252004"/>
                <a:gd name="connsiteX4" fmla="*/ 857250 w 857250"/>
                <a:gd name="connsiteY4" fmla="*/ 186690 h 252004"/>
                <a:gd name="connsiteX5" fmla="*/ 0 w 857250"/>
                <a:gd name="connsiteY5" fmla="*/ 129540 h 252004"/>
                <a:gd name="connsiteX0" fmla="*/ 313 w 857563"/>
                <a:gd name="connsiteY0" fmla="*/ 129540 h 276462"/>
                <a:gd name="connsiteX1" fmla="*/ 72703 w 857563"/>
                <a:gd name="connsiteY1" fmla="*/ 3810 h 276462"/>
                <a:gd name="connsiteX2" fmla="*/ 484183 w 857563"/>
                <a:gd name="connsiteY2" fmla="*/ 160020 h 276462"/>
                <a:gd name="connsiteX3" fmla="*/ 811843 w 857563"/>
                <a:gd name="connsiteY3" fmla="*/ 0 h 276462"/>
                <a:gd name="connsiteX4" fmla="*/ 857563 w 857563"/>
                <a:gd name="connsiteY4" fmla="*/ 186690 h 276462"/>
                <a:gd name="connsiteX5" fmla="*/ 313 w 857563"/>
                <a:gd name="connsiteY5" fmla="*/ 129540 h 276462"/>
                <a:gd name="connsiteX0" fmla="*/ 4085 w 861335"/>
                <a:gd name="connsiteY0" fmla="*/ 129540 h 276462"/>
                <a:gd name="connsiteX1" fmla="*/ 76475 w 861335"/>
                <a:gd name="connsiteY1" fmla="*/ 3810 h 276462"/>
                <a:gd name="connsiteX2" fmla="*/ 487955 w 861335"/>
                <a:gd name="connsiteY2" fmla="*/ 160020 h 276462"/>
                <a:gd name="connsiteX3" fmla="*/ 815615 w 861335"/>
                <a:gd name="connsiteY3" fmla="*/ 0 h 276462"/>
                <a:gd name="connsiteX4" fmla="*/ 861335 w 861335"/>
                <a:gd name="connsiteY4" fmla="*/ 186690 h 276462"/>
                <a:gd name="connsiteX5" fmla="*/ 4085 w 861335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3690 h 300612"/>
                <a:gd name="connsiteX1" fmla="*/ 78760 w 887664"/>
                <a:gd name="connsiteY1" fmla="*/ 27960 h 300612"/>
                <a:gd name="connsiteX2" fmla="*/ 490240 w 887664"/>
                <a:gd name="connsiteY2" fmla="*/ 184170 h 300612"/>
                <a:gd name="connsiteX3" fmla="*/ 817900 w 887664"/>
                <a:gd name="connsiteY3" fmla="*/ 24150 h 300612"/>
                <a:gd name="connsiteX4" fmla="*/ 863620 w 887664"/>
                <a:gd name="connsiteY4" fmla="*/ 210840 h 300612"/>
                <a:gd name="connsiteX5" fmla="*/ 6370 w 887664"/>
                <a:gd name="connsiteY5" fmla="*/ 153690 h 30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7664" h="300612">
                  <a:moveTo>
                    <a:pt x="6370" y="153690"/>
                  </a:moveTo>
                  <a:cubicBezTo>
                    <a:pt x="-15220" y="88920"/>
                    <a:pt x="20340" y="73680"/>
                    <a:pt x="78760" y="27960"/>
                  </a:cubicBezTo>
                  <a:cubicBezTo>
                    <a:pt x="166390" y="11450"/>
                    <a:pt x="337840" y="196870"/>
                    <a:pt x="490240" y="184170"/>
                  </a:cubicBezTo>
                  <a:cubicBezTo>
                    <a:pt x="637560" y="161310"/>
                    <a:pt x="769640" y="-74910"/>
                    <a:pt x="817900" y="24150"/>
                  </a:cubicBezTo>
                  <a:cubicBezTo>
                    <a:pt x="894100" y="67330"/>
                    <a:pt x="905530" y="171470"/>
                    <a:pt x="863620" y="210840"/>
                  </a:cubicBezTo>
                  <a:cubicBezTo>
                    <a:pt x="535960" y="378480"/>
                    <a:pt x="-8870" y="283230"/>
                    <a:pt x="6370" y="15369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84" name="Gruppo 83">
              <a:extLst>
                <a:ext uri="{FF2B5EF4-FFF2-40B4-BE49-F238E27FC236}">
                  <a16:creationId xmlns:a16="http://schemas.microsoft.com/office/drawing/2014/main" id="{832F2375-3849-4F1A-EBD2-D4A387E94B21}"/>
                </a:ext>
              </a:extLst>
            </p:cNvPr>
            <p:cNvGrpSpPr/>
            <p:nvPr/>
          </p:nvGrpSpPr>
          <p:grpSpPr>
            <a:xfrm>
              <a:off x="7901889" y="0"/>
              <a:ext cx="1596071" cy="1208973"/>
              <a:chOff x="1553252" y="1735995"/>
              <a:chExt cx="1533360" cy="1226394"/>
            </a:xfrm>
          </p:grpSpPr>
          <p:sp>
            <p:nvSpPr>
              <p:cNvPr id="100" name="Esagono 91">
                <a:extLst>
                  <a:ext uri="{FF2B5EF4-FFF2-40B4-BE49-F238E27FC236}">
                    <a16:creationId xmlns:a16="http://schemas.microsoft.com/office/drawing/2014/main" id="{1FB0163F-374E-9045-BD3F-073386C69702}"/>
                  </a:ext>
                </a:extLst>
              </p:cNvPr>
              <p:cNvSpPr/>
              <p:nvPr/>
            </p:nvSpPr>
            <p:spPr>
              <a:xfrm rot="16200000">
                <a:off x="1770553" y="1646330"/>
                <a:ext cx="1098758" cy="1533360"/>
              </a:xfrm>
              <a:custGeom>
                <a:avLst/>
                <a:gdLst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68986 h 1502413"/>
                  <a:gd name="connsiteX1" fmla="*/ 202896 w 1182033"/>
                  <a:gd name="connsiteY1" fmla="*/ 35559 h 1502413"/>
                  <a:gd name="connsiteX2" fmla="*/ 979137 w 1182033"/>
                  <a:gd name="connsiteY2" fmla="*/ 35559 h 1502413"/>
                  <a:gd name="connsiteX3" fmla="*/ 1182033 w 1182033"/>
                  <a:gd name="connsiteY3" fmla="*/ 768986 h 1502413"/>
                  <a:gd name="connsiteX4" fmla="*/ 979137 w 1182033"/>
                  <a:gd name="connsiteY4" fmla="*/ 1502413 h 1502413"/>
                  <a:gd name="connsiteX5" fmla="*/ 202896 w 1182033"/>
                  <a:gd name="connsiteY5" fmla="*/ 1502413 h 1502413"/>
                  <a:gd name="connsiteX6" fmla="*/ 0 w 1182033"/>
                  <a:gd name="connsiteY6" fmla="*/ 768986 h 1502413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56364"/>
                  <a:gd name="connsiteX1" fmla="*/ 202896 w 1182033"/>
                  <a:gd name="connsiteY1" fmla="*/ 53102 h 1556364"/>
                  <a:gd name="connsiteX2" fmla="*/ 979137 w 1182033"/>
                  <a:gd name="connsiteY2" fmla="*/ 53102 h 1556364"/>
                  <a:gd name="connsiteX3" fmla="*/ 1182033 w 1182033"/>
                  <a:gd name="connsiteY3" fmla="*/ 786529 h 1556364"/>
                  <a:gd name="connsiteX4" fmla="*/ 979137 w 1182033"/>
                  <a:gd name="connsiteY4" fmla="*/ 1519956 h 1556364"/>
                  <a:gd name="connsiteX5" fmla="*/ 202896 w 1182033"/>
                  <a:gd name="connsiteY5" fmla="*/ 1519956 h 1556364"/>
                  <a:gd name="connsiteX6" fmla="*/ 0 w 1182033"/>
                  <a:gd name="connsiteY6" fmla="*/ 786529 h 1556364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1824 w 1183857"/>
                  <a:gd name="connsiteY0" fmla="*/ 786529 h 1577877"/>
                  <a:gd name="connsiteX1" fmla="*/ 204720 w 1183857"/>
                  <a:gd name="connsiteY1" fmla="*/ 53102 h 1577877"/>
                  <a:gd name="connsiteX2" fmla="*/ 980961 w 1183857"/>
                  <a:gd name="connsiteY2" fmla="*/ 53102 h 1577877"/>
                  <a:gd name="connsiteX3" fmla="*/ 1183857 w 1183857"/>
                  <a:gd name="connsiteY3" fmla="*/ 786529 h 1577877"/>
                  <a:gd name="connsiteX4" fmla="*/ 980961 w 1183857"/>
                  <a:gd name="connsiteY4" fmla="*/ 1519956 h 1577877"/>
                  <a:gd name="connsiteX5" fmla="*/ 204720 w 1183857"/>
                  <a:gd name="connsiteY5" fmla="*/ 1519956 h 1577877"/>
                  <a:gd name="connsiteX6" fmla="*/ 1824 w 1183857"/>
                  <a:gd name="connsiteY6" fmla="*/ 786529 h 1577877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0 w 1142683"/>
                  <a:gd name="connsiteY0" fmla="*/ 786530 h 1577877"/>
                  <a:gd name="connsiteX1" fmla="*/ 163546 w 1142683"/>
                  <a:gd name="connsiteY1" fmla="*/ 53102 h 1577877"/>
                  <a:gd name="connsiteX2" fmla="*/ 939787 w 1142683"/>
                  <a:gd name="connsiteY2" fmla="*/ 53102 h 1577877"/>
                  <a:gd name="connsiteX3" fmla="*/ 1142683 w 1142683"/>
                  <a:gd name="connsiteY3" fmla="*/ 786529 h 1577877"/>
                  <a:gd name="connsiteX4" fmla="*/ 939787 w 1142683"/>
                  <a:gd name="connsiteY4" fmla="*/ 1519956 h 1577877"/>
                  <a:gd name="connsiteX5" fmla="*/ 163546 w 1142683"/>
                  <a:gd name="connsiteY5" fmla="*/ 1519956 h 1577877"/>
                  <a:gd name="connsiteX6" fmla="*/ 0 w 1142683"/>
                  <a:gd name="connsiteY6" fmla="*/ 786530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4813" h="1577877">
                    <a:moveTo>
                      <a:pt x="0" y="802212"/>
                    </a:moveTo>
                    <a:cubicBezTo>
                      <a:pt x="2892" y="314279"/>
                      <a:pt x="99472" y="413789"/>
                      <a:pt x="155676" y="53102"/>
                    </a:cubicBezTo>
                    <a:cubicBezTo>
                      <a:pt x="393468" y="-7858"/>
                      <a:pt x="663645" y="-26906"/>
                      <a:pt x="931917" y="53102"/>
                    </a:cubicBezTo>
                    <a:cubicBezTo>
                      <a:pt x="972881" y="442361"/>
                      <a:pt x="1090041" y="500146"/>
                      <a:pt x="1134813" y="786529"/>
                    </a:cubicBezTo>
                    <a:cubicBezTo>
                      <a:pt x="1097663" y="1097683"/>
                      <a:pt x="955736" y="1126893"/>
                      <a:pt x="931917" y="1519956"/>
                    </a:cubicBezTo>
                    <a:cubicBezTo>
                      <a:pt x="570302" y="1601874"/>
                      <a:pt x="523010" y="1592349"/>
                      <a:pt x="155676" y="1519956"/>
                    </a:cubicBezTo>
                    <a:cubicBezTo>
                      <a:pt x="133768" y="1199286"/>
                      <a:pt x="5685" y="1310135"/>
                      <a:pt x="0" y="80221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101" name="Gruppo 100">
                <a:extLst>
                  <a:ext uri="{FF2B5EF4-FFF2-40B4-BE49-F238E27FC236}">
                    <a16:creationId xmlns:a16="http://schemas.microsoft.com/office/drawing/2014/main" id="{0DD2AB8F-7FF3-28F5-E3CE-78661ED85523}"/>
                  </a:ext>
                </a:extLst>
              </p:cNvPr>
              <p:cNvGrpSpPr/>
              <p:nvPr/>
            </p:nvGrpSpPr>
            <p:grpSpPr>
              <a:xfrm>
                <a:off x="1827580" y="1735995"/>
                <a:ext cx="984703" cy="1129404"/>
                <a:chOff x="1827580" y="1735995"/>
                <a:chExt cx="984703" cy="1129404"/>
              </a:xfrm>
            </p:grpSpPr>
            <p:sp>
              <p:nvSpPr>
                <p:cNvPr id="102" name="Pentagono 94">
                  <a:extLst>
                    <a:ext uri="{FF2B5EF4-FFF2-40B4-BE49-F238E27FC236}">
                      <a16:creationId xmlns:a16="http://schemas.microsoft.com/office/drawing/2014/main" id="{7CB68119-C002-242E-908D-098D81C13210}"/>
                    </a:ext>
                  </a:extLst>
                </p:cNvPr>
                <p:cNvSpPr/>
                <p:nvPr/>
              </p:nvSpPr>
              <p:spPr>
                <a:xfrm>
                  <a:off x="1827580" y="1863630"/>
                  <a:ext cx="984703" cy="502514"/>
                </a:xfrm>
                <a:custGeom>
                  <a:avLst/>
                  <a:gdLst>
                    <a:gd name="connsiteX0" fmla="*/ 1 w 1050012"/>
                    <a:gd name="connsiteY0" fmla="*/ 206866 h 541583"/>
                    <a:gd name="connsiteX1" fmla="*/ 525006 w 1050012"/>
                    <a:gd name="connsiteY1" fmla="*/ 0 h 541583"/>
                    <a:gd name="connsiteX2" fmla="*/ 1050011 w 1050012"/>
                    <a:gd name="connsiteY2" fmla="*/ 206866 h 541583"/>
                    <a:gd name="connsiteX3" fmla="*/ 849477 w 1050012"/>
                    <a:gd name="connsiteY3" fmla="*/ 541582 h 541583"/>
                    <a:gd name="connsiteX4" fmla="*/ 200535 w 1050012"/>
                    <a:gd name="connsiteY4" fmla="*/ 541582 h 541583"/>
                    <a:gd name="connsiteX5" fmla="*/ 1 w 1050012"/>
                    <a:gd name="connsiteY5" fmla="*/ 206866 h 541583"/>
                    <a:gd name="connsiteX0" fmla="*/ 0 w 1050010"/>
                    <a:gd name="connsiteY0" fmla="*/ 95106 h 429822"/>
                    <a:gd name="connsiteX1" fmla="*/ 547865 w 1050010"/>
                    <a:gd name="connsiteY1" fmla="*/ 0 h 429822"/>
                    <a:gd name="connsiteX2" fmla="*/ 1050010 w 1050010"/>
                    <a:gd name="connsiteY2" fmla="*/ 95106 h 429822"/>
                    <a:gd name="connsiteX3" fmla="*/ 849476 w 1050010"/>
                    <a:gd name="connsiteY3" fmla="*/ 429822 h 429822"/>
                    <a:gd name="connsiteX4" fmla="*/ 200534 w 1050010"/>
                    <a:gd name="connsiteY4" fmla="*/ 429822 h 429822"/>
                    <a:gd name="connsiteX5" fmla="*/ 0 w 1050010"/>
                    <a:gd name="connsiteY5" fmla="*/ 95106 h 429822"/>
                    <a:gd name="connsiteX0" fmla="*/ 0 w 1050010"/>
                    <a:gd name="connsiteY0" fmla="*/ 163686 h 498402"/>
                    <a:gd name="connsiteX1" fmla="*/ 525005 w 1050010"/>
                    <a:gd name="connsiteY1" fmla="*/ 0 h 498402"/>
                    <a:gd name="connsiteX2" fmla="*/ 1050010 w 1050010"/>
                    <a:gd name="connsiteY2" fmla="*/ 163686 h 498402"/>
                    <a:gd name="connsiteX3" fmla="*/ 849476 w 1050010"/>
                    <a:gd name="connsiteY3" fmla="*/ 498402 h 498402"/>
                    <a:gd name="connsiteX4" fmla="*/ 200534 w 1050010"/>
                    <a:gd name="connsiteY4" fmla="*/ 498402 h 498402"/>
                    <a:gd name="connsiteX5" fmla="*/ 0 w 105001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9840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5014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75542"/>
                    <a:gd name="connsiteX1" fmla="*/ 525005 w 1019530"/>
                    <a:gd name="connsiteY1" fmla="*/ 0 h 475542"/>
                    <a:gd name="connsiteX2" fmla="*/ 1019530 w 1019530"/>
                    <a:gd name="connsiteY2" fmla="*/ 178926 h 475542"/>
                    <a:gd name="connsiteX3" fmla="*/ 849476 w 1019530"/>
                    <a:gd name="connsiteY3" fmla="*/ 450142 h 475542"/>
                    <a:gd name="connsiteX4" fmla="*/ 205614 w 1019530"/>
                    <a:gd name="connsiteY4" fmla="*/ 475542 h 475542"/>
                    <a:gd name="connsiteX5" fmla="*/ 0 w 1019530"/>
                    <a:gd name="connsiteY5" fmla="*/ 163686 h 475542"/>
                    <a:gd name="connsiteX0" fmla="*/ 0 w 1019530"/>
                    <a:gd name="connsiteY0" fmla="*/ 163686 h 480622"/>
                    <a:gd name="connsiteX1" fmla="*/ 525005 w 1019530"/>
                    <a:gd name="connsiteY1" fmla="*/ 0 h 480622"/>
                    <a:gd name="connsiteX2" fmla="*/ 1019530 w 1019530"/>
                    <a:gd name="connsiteY2" fmla="*/ 178926 h 480622"/>
                    <a:gd name="connsiteX3" fmla="*/ 811376 w 1019530"/>
                    <a:gd name="connsiteY3" fmla="*/ 480622 h 480622"/>
                    <a:gd name="connsiteX4" fmla="*/ 205614 w 1019530"/>
                    <a:gd name="connsiteY4" fmla="*/ 475542 h 480622"/>
                    <a:gd name="connsiteX5" fmla="*/ 0 w 1019530"/>
                    <a:gd name="connsiteY5" fmla="*/ 16368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38 w 973948"/>
                    <a:gd name="connsiteY0" fmla="*/ 184006 h 480622"/>
                    <a:gd name="connsiteX1" fmla="*/ 479423 w 973948"/>
                    <a:gd name="connsiteY1" fmla="*/ 0 h 480622"/>
                    <a:gd name="connsiteX2" fmla="*/ 973948 w 973948"/>
                    <a:gd name="connsiteY2" fmla="*/ 178926 h 480622"/>
                    <a:gd name="connsiteX3" fmla="*/ 765794 w 973948"/>
                    <a:gd name="connsiteY3" fmla="*/ 480622 h 480622"/>
                    <a:gd name="connsiteX4" fmla="*/ 160032 w 973948"/>
                    <a:gd name="connsiteY4" fmla="*/ 475542 h 480622"/>
                    <a:gd name="connsiteX5" fmla="*/ 138 w 973948"/>
                    <a:gd name="connsiteY5" fmla="*/ 184006 h 480622"/>
                    <a:gd name="connsiteX0" fmla="*/ 138 w 973948"/>
                    <a:gd name="connsiteY0" fmla="*/ 184006 h 497603"/>
                    <a:gd name="connsiteX1" fmla="*/ 479423 w 973948"/>
                    <a:gd name="connsiteY1" fmla="*/ 0 h 497603"/>
                    <a:gd name="connsiteX2" fmla="*/ 973948 w 973948"/>
                    <a:gd name="connsiteY2" fmla="*/ 178926 h 497603"/>
                    <a:gd name="connsiteX3" fmla="*/ 765794 w 973948"/>
                    <a:gd name="connsiteY3" fmla="*/ 480622 h 497603"/>
                    <a:gd name="connsiteX4" fmla="*/ 160032 w 973948"/>
                    <a:gd name="connsiteY4" fmla="*/ 475542 h 497603"/>
                    <a:gd name="connsiteX5" fmla="*/ 138 w 973948"/>
                    <a:gd name="connsiteY5" fmla="*/ 184006 h 497603"/>
                    <a:gd name="connsiteX0" fmla="*/ 252 w 974062"/>
                    <a:gd name="connsiteY0" fmla="*/ 184006 h 497603"/>
                    <a:gd name="connsiteX1" fmla="*/ 479537 w 974062"/>
                    <a:gd name="connsiteY1" fmla="*/ 0 h 497603"/>
                    <a:gd name="connsiteX2" fmla="*/ 974062 w 974062"/>
                    <a:gd name="connsiteY2" fmla="*/ 178926 h 497603"/>
                    <a:gd name="connsiteX3" fmla="*/ 765908 w 974062"/>
                    <a:gd name="connsiteY3" fmla="*/ 480622 h 497603"/>
                    <a:gd name="connsiteX4" fmla="*/ 160146 w 974062"/>
                    <a:gd name="connsiteY4" fmla="*/ 475542 h 497603"/>
                    <a:gd name="connsiteX5" fmla="*/ 252 w 974062"/>
                    <a:gd name="connsiteY5" fmla="*/ 184006 h 497603"/>
                    <a:gd name="connsiteX0" fmla="*/ 164 w 973974"/>
                    <a:gd name="connsiteY0" fmla="*/ 184006 h 497603"/>
                    <a:gd name="connsiteX1" fmla="*/ 479449 w 973974"/>
                    <a:gd name="connsiteY1" fmla="*/ 0 h 497603"/>
                    <a:gd name="connsiteX2" fmla="*/ 973974 w 973974"/>
                    <a:gd name="connsiteY2" fmla="*/ 178926 h 497603"/>
                    <a:gd name="connsiteX3" fmla="*/ 765820 w 973974"/>
                    <a:gd name="connsiteY3" fmla="*/ 480622 h 497603"/>
                    <a:gd name="connsiteX4" fmla="*/ 160058 w 973974"/>
                    <a:gd name="connsiteY4" fmla="*/ 475542 h 497603"/>
                    <a:gd name="connsiteX5" fmla="*/ 164 w 973974"/>
                    <a:gd name="connsiteY5" fmla="*/ 184006 h 497603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2514"/>
                    <a:gd name="connsiteX1" fmla="*/ 479449 w 973974"/>
                    <a:gd name="connsiteY1" fmla="*/ 0 h 502514"/>
                    <a:gd name="connsiteX2" fmla="*/ 973974 w 973974"/>
                    <a:gd name="connsiteY2" fmla="*/ 178926 h 502514"/>
                    <a:gd name="connsiteX3" fmla="*/ 765820 w 973974"/>
                    <a:gd name="connsiteY3" fmla="*/ 480622 h 502514"/>
                    <a:gd name="connsiteX4" fmla="*/ 160058 w 973974"/>
                    <a:gd name="connsiteY4" fmla="*/ 475542 h 502514"/>
                    <a:gd name="connsiteX5" fmla="*/ 164 w 973974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16 h 502524"/>
                    <a:gd name="connsiteX1" fmla="*/ 479449 w 984703"/>
                    <a:gd name="connsiteY1" fmla="*/ 10 h 502524"/>
                    <a:gd name="connsiteX2" fmla="*/ 973974 w 984703"/>
                    <a:gd name="connsiteY2" fmla="*/ 178936 h 502524"/>
                    <a:gd name="connsiteX3" fmla="*/ 765820 w 984703"/>
                    <a:gd name="connsiteY3" fmla="*/ 480632 h 502524"/>
                    <a:gd name="connsiteX4" fmla="*/ 160058 w 984703"/>
                    <a:gd name="connsiteY4" fmla="*/ 475552 h 502524"/>
                    <a:gd name="connsiteX5" fmla="*/ 164 w 984703"/>
                    <a:gd name="connsiteY5" fmla="*/ 184016 h 50252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921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84703" h="502514">
                      <a:moveTo>
                        <a:pt x="164" y="184006"/>
                      </a:moveTo>
                      <a:cubicBezTo>
                        <a:pt x="20226" y="127751"/>
                        <a:pt x="301907" y="10535"/>
                        <a:pt x="492149" y="0"/>
                      </a:cubicBezTo>
                      <a:cubicBezTo>
                        <a:pt x="776371" y="8842"/>
                        <a:pt x="951372" y="124364"/>
                        <a:pt x="973974" y="178926"/>
                      </a:cubicBezTo>
                      <a:cubicBezTo>
                        <a:pt x="990949" y="210911"/>
                        <a:pt x="1020625" y="441017"/>
                        <a:pt x="765820" y="480622"/>
                      </a:cubicBezTo>
                      <a:cubicBezTo>
                        <a:pt x="698519" y="496709"/>
                        <a:pt x="306099" y="522955"/>
                        <a:pt x="160058" y="475542"/>
                      </a:cubicBezTo>
                      <a:cubicBezTo>
                        <a:pt x="111840" y="457103"/>
                        <a:pt x="-4958" y="469145"/>
                        <a:pt x="164" y="184006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103" name="Gruppo 102">
                  <a:extLst>
                    <a:ext uri="{FF2B5EF4-FFF2-40B4-BE49-F238E27FC236}">
                      <a16:creationId xmlns:a16="http://schemas.microsoft.com/office/drawing/2014/main" id="{B183D9B0-8188-EA2E-22A2-AEC5EC7571D9}"/>
                    </a:ext>
                  </a:extLst>
                </p:cNvPr>
                <p:cNvGrpSpPr/>
                <p:nvPr/>
              </p:nvGrpSpPr>
              <p:grpSpPr>
                <a:xfrm>
                  <a:off x="1933690" y="2420226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109" name="Ovale 108">
                    <a:extLst>
                      <a:ext uri="{FF2B5EF4-FFF2-40B4-BE49-F238E27FC236}">
                        <a16:creationId xmlns:a16="http://schemas.microsoft.com/office/drawing/2014/main" id="{C2B61810-5DC1-AD8C-449F-429E53207893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10" name="Ovale 109">
                    <a:extLst>
                      <a:ext uri="{FF2B5EF4-FFF2-40B4-BE49-F238E27FC236}">
                        <a16:creationId xmlns:a16="http://schemas.microsoft.com/office/drawing/2014/main" id="{2CFC2242-D958-81ED-898D-A07F1CCD9F06}"/>
                      </a:ext>
                    </a:extLst>
                  </p:cNvPr>
                  <p:cNvSpPr/>
                  <p:nvPr/>
                </p:nvSpPr>
                <p:spPr>
                  <a:xfrm>
                    <a:off x="3701366" y="1634951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104" name="Trapezio 103">
                  <a:extLst>
                    <a:ext uri="{FF2B5EF4-FFF2-40B4-BE49-F238E27FC236}">
                      <a16:creationId xmlns:a16="http://schemas.microsoft.com/office/drawing/2014/main" id="{A660FDFB-E14C-D432-E550-F5C43E79B94F}"/>
                    </a:ext>
                  </a:extLst>
                </p:cNvPr>
                <p:cNvSpPr/>
                <p:nvPr/>
              </p:nvSpPr>
              <p:spPr>
                <a:xfrm rot="10800000">
                  <a:off x="2282428" y="2812059"/>
                  <a:ext cx="68580" cy="53340"/>
                </a:xfrm>
                <a:prstGeom prst="trapezoid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05" name="Arco 104">
                  <a:extLst>
                    <a:ext uri="{FF2B5EF4-FFF2-40B4-BE49-F238E27FC236}">
                      <a16:creationId xmlns:a16="http://schemas.microsoft.com/office/drawing/2014/main" id="{7686CCC7-EE34-569C-BF31-F8AFDBF0C76E}"/>
                    </a:ext>
                  </a:extLst>
                </p:cNvPr>
                <p:cNvSpPr/>
                <p:nvPr/>
              </p:nvSpPr>
              <p:spPr>
                <a:xfrm rot="5665335">
                  <a:off x="2166812" y="1683605"/>
                  <a:ext cx="255270" cy="360049"/>
                </a:xfrm>
                <a:prstGeom prst="arc">
                  <a:avLst>
                    <a:gd name="adj1" fmla="val 16200000"/>
                    <a:gd name="adj2" fmla="val 5035040"/>
                  </a:avLst>
                </a:prstGeom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106" name="Gruppo 105">
                  <a:extLst>
                    <a:ext uri="{FF2B5EF4-FFF2-40B4-BE49-F238E27FC236}">
                      <a16:creationId xmlns:a16="http://schemas.microsoft.com/office/drawing/2014/main" id="{9B9AB2BC-4601-17C1-6178-E6205209A499}"/>
                    </a:ext>
                  </a:extLst>
                </p:cNvPr>
                <p:cNvGrpSpPr/>
                <p:nvPr/>
              </p:nvGrpSpPr>
              <p:grpSpPr>
                <a:xfrm>
                  <a:off x="2498606" y="2420225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107" name="Ovale 106">
                    <a:extLst>
                      <a:ext uri="{FF2B5EF4-FFF2-40B4-BE49-F238E27FC236}">
                        <a16:creationId xmlns:a16="http://schemas.microsoft.com/office/drawing/2014/main" id="{CE945B2B-5BDD-CD70-74E9-89185B325485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08" name="Ovale 107">
                    <a:extLst>
                      <a:ext uri="{FF2B5EF4-FFF2-40B4-BE49-F238E27FC236}">
                        <a16:creationId xmlns:a16="http://schemas.microsoft.com/office/drawing/2014/main" id="{ECC88CB4-CD51-CD69-B394-B2FC9A275D74}"/>
                      </a:ext>
                    </a:extLst>
                  </p:cNvPr>
                  <p:cNvSpPr/>
                  <p:nvPr/>
                </p:nvSpPr>
                <p:spPr>
                  <a:xfrm>
                    <a:off x="3688944" y="1634952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</p:grpSp>
        <p:grpSp>
          <p:nvGrpSpPr>
            <p:cNvPr id="85" name="Gruppo 84">
              <a:extLst>
                <a:ext uri="{FF2B5EF4-FFF2-40B4-BE49-F238E27FC236}">
                  <a16:creationId xmlns:a16="http://schemas.microsoft.com/office/drawing/2014/main" id="{E18B7E9E-1104-0B85-7042-D664B8B39179}"/>
                </a:ext>
              </a:extLst>
            </p:cNvPr>
            <p:cNvGrpSpPr/>
            <p:nvPr/>
          </p:nvGrpSpPr>
          <p:grpSpPr>
            <a:xfrm rot="197782">
              <a:off x="6950558" y="1306361"/>
              <a:ext cx="800123" cy="3180373"/>
              <a:chOff x="6892594" y="1663883"/>
              <a:chExt cx="768685" cy="3088539"/>
            </a:xfrm>
          </p:grpSpPr>
          <p:grpSp>
            <p:nvGrpSpPr>
              <p:cNvPr id="89" name="Gruppo 88">
                <a:extLst>
                  <a:ext uri="{FF2B5EF4-FFF2-40B4-BE49-F238E27FC236}">
                    <a16:creationId xmlns:a16="http://schemas.microsoft.com/office/drawing/2014/main" id="{D1C44A70-B35C-FF50-B464-8244BAF635EB}"/>
                  </a:ext>
                </a:extLst>
              </p:cNvPr>
              <p:cNvGrpSpPr/>
              <p:nvPr/>
            </p:nvGrpSpPr>
            <p:grpSpPr>
              <a:xfrm>
                <a:off x="7148438" y="4062509"/>
                <a:ext cx="480981" cy="689913"/>
                <a:chOff x="7148438" y="4062509"/>
                <a:chExt cx="480981" cy="689913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96" name="Trapezio 85">
                  <a:extLst>
                    <a:ext uri="{FF2B5EF4-FFF2-40B4-BE49-F238E27FC236}">
                      <a16:creationId xmlns:a16="http://schemas.microsoft.com/office/drawing/2014/main" id="{B120BA2F-C316-0A9A-4620-F36337B0E8AB}"/>
                    </a:ext>
                  </a:extLst>
                </p:cNvPr>
                <p:cNvSpPr/>
                <p:nvPr/>
              </p:nvSpPr>
              <p:spPr>
                <a:xfrm rot="9203511" flipH="1">
                  <a:off x="7358858" y="4062509"/>
                  <a:ext cx="270561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7" name="Trapezio 85">
                  <a:extLst>
                    <a:ext uri="{FF2B5EF4-FFF2-40B4-BE49-F238E27FC236}">
                      <a16:creationId xmlns:a16="http://schemas.microsoft.com/office/drawing/2014/main" id="{41283854-7FB9-4B87-FA5F-BB16FA96F2F2}"/>
                    </a:ext>
                  </a:extLst>
                </p:cNvPr>
                <p:cNvSpPr/>
                <p:nvPr/>
              </p:nvSpPr>
              <p:spPr>
                <a:xfrm rot="8837061">
                  <a:off x="7148438" y="4262342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8" name="Trapezio 85">
                  <a:extLst>
                    <a:ext uri="{FF2B5EF4-FFF2-40B4-BE49-F238E27FC236}">
                      <a16:creationId xmlns:a16="http://schemas.microsoft.com/office/drawing/2014/main" id="{E33A1878-7247-D3A2-3C29-B7BF626C0B72}"/>
                    </a:ext>
                  </a:extLst>
                </p:cNvPr>
                <p:cNvSpPr/>
                <p:nvPr/>
              </p:nvSpPr>
              <p:spPr>
                <a:xfrm rot="9531634">
                  <a:off x="7190797" y="4132743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9" name="Trapezio 85">
                  <a:extLst>
                    <a:ext uri="{FF2B5EF4-FFF2-40B4-BE49-F238E27FC236}">
                      <a16:creationId xmlns:a16="http://schemas.microsoft.com/office/drawing/2014/main" id="{C3D10660-869F-02A0-DAD2-1504D1D9E815}"/>
                    </a:ext>
                  </a:extLst>
                </p:cNvPr>
                <p:cNvSpPr/>
                <p:nvPr/>
              </p:nvSpPr>
              <p:spPr>
                <a:xfrm rot="10220758">
                  <a:off x="7289894" y="4100496"/>
                  <a:ext cx="277717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90" name="Gruppo 89">
                <a:extLst>
                  <a:ext uri="{FF2B5EF4-FFF2-40B4-BE49-F238E27FC236}">
                    <a16:creationId xmlns:a16="http://schemas.microsoft.com/office/drawing/2014/main" id="{800A0D1F-33C1-1C76-1282-CBB72C83B6E3}"/>
                  </a:ext>
                </a:extLst>
              </p:cNvPr>
              <p:cNvGrpSpPr/>
              <p:nvPr/>
            </p:nvGrpSpPr>
            <p:grpSpPr>
              <a:xfrm>
                <a:off x="6892594" y="1663883"/>
                <a:ext cx="768685" cy="2757181"/>
                <a:chOff x="6892594" y="1663883"/>
                <a:chExt cx="768685" cy="2757181"/>
              </a:xfrm>
            </p:grpSpPr>
            <p:grpSp>
              <p:nvGrpSpPr>
                <p:cNvPr id="91" name="Gruppo 90">
                  <a:extLst>
                    <a:ext uri="{FF2B5EF4-FFF2-40B4-BE49-F238E27FC236}">
                      <a16:creationId xmlns:a16="http://schemas.microsoft.com/office/drawing/2014/main" id="{B2220A58-4DE3-10A2-1B84-B779266113A5}"/>
                    </a:ext>
                  </a:extLst>
                </p:cNvPr>
                <p:cNvGrpSpPr/>
                <p:nvPr/>
              </p:nvGrpSpPr>
              <p:grpSpPr>
                <a:xfrm>
                  <a:off x="6892594" y="2810465"/>
                  <a:ext cx="695910" cy="1610599"/>
                  <a:chOff x="6892594" y="2810465"/>
                  <a:chExt cx="695910" cy="1610599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93" name="Trapezio 37">
                    <a:extLst>
                      <a:ext uri="{FF2B5EF4-FFF2-40B4-BE49-F238E27FC236}">
                        <a16:creationId xmlns:a16="http://schemas.microsoft.com/office/drawing/2014/main" id="{18EAF84A-E6DF-0C4F-1824-2B2A9BFAFF8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959545" y="2812059"/>
                    <a:ext cx="628959" cy="703583"/>
                  </a:xfrm>
                  <a:custGeom>
                    <a:avLst/>
                    <a:gdLst>
                      <a:gd name="connsiteX0" fmla="*/ 0 w 653937"/>
                      <a:gd name="connsiteY0" fmla="*/ 658283 h 658283"/>
                      <a:gd name="connsiteX1" fmla="*/ 110496 w 653937"/>
                      <a:gd name="connsiteY1" fmla="*/ 0 h 658283"/>
                      <a:gd name="connsiteX2" fmla="*/ 543441 w 653937"/>
                      <a:gd name="connsiteY2" fmla="*/ 0 h 658283"/>
                      <a:gd name="connsiteX3" fmla="*/ 653937 w 653937"/>
                      <a:gd name="connsiteY3" fmla="*/ 658283 h 658283"/>
                      <a:gd name="connsiteX4" fmla="*/ 0 w 653937"/>
                      <a:gd name="connsiteY4" fmla="*/ 658283 h 658283"/>
                      <a:gd name="connsiteX0" fmla="*/ 36933 w 690870"/>
                      <a:gd name="connsiteY0" fmla="*/ 658283 h 658734"/>
                      <a:gd name="connsiteX1" fmla="*/ 147429 w 690870"/>
                      <a:gd name="connsiteY1" fmla="*/ 0 h 658734"/>
                      <a:gd name="connsiteX2" fmla="*/ 580374 w 690870"/>
                      <a:gd name="connsiteY2" fmla="*/ 0 h 658734"/>
                      <a:gd name="connsiteX3" fmla="*/ 690870 w 690870"/>
                      <a:gd name="connsiteY3" fmla="*/ 658283 h 658734"/>
                      <a:gd name="connsiteX4" fmla="*/ 36933 w 690870"/>
                      <a:gd name="connsiteY4" fmla="*/ 658283 h 658734"/>
                      <a:gd name="connsiteX0" fmla="*/ 36933 w 690870"/>
                      <a:gd name="connsiteY0" fmla="*/ 658283 h 719243"/>
                      <a:gd name="connsiteX1" fmla="*/ 147429 w 690870"/>
                      <a:gd name="connsiteY1" fmla="*/ 0 h 719243"/>
                      <a:gd name="connsiteX2" fmla="*/ 580374 w 690870"/>
                      <a:gd name="connsiteY2" fmla="*/ 0 h 719243"/>
                      <a:gd name="connsiteX3" fmla="*/ 690870 w 690870"/>
                      <a:gd name="connsiteY3" fmla="*/ 658283 h 719243"/>
                      <a:gd name="connsiteX4" fmla="*/ 36933 w 690870"/>
                      <a:gd name="connsiteY4" fmla="*/ 658283 h 719243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48676 w 702980"/>
                      <a:gd name="connsiteY0" fmla="*/ 752153 h 866737"/>
                      <a:gd name="connsiteX1" fmla="*/ 91620 w 702980"/>
                      <a:gd name="connsiteY1" fmla="*/ 0 h 866737"/>
                      <a:gd name="connsiteX2" fmla="*/ 592117 w 702980"/>
                      <a:gd name="connsiteY2" fmla="*/ 93870 h 866737"/>
                      <a:gd name="connsiteX3" fmla="*/ 702613 w 702980"/>
                      <a:gd name="connsiteY3" fmla="*/ 752153 h 866737"/>
                      <a:gd name="connsiteX4" fmla="*/ 48676 w 702980"/>
                      <a:gd name="connsiteY4" fmla="*/ 752153 h 866737"/>
                      <a:gd name="connsiteX0" fmla="*/ 42672 w 696976"/>
                      <a:gd name="connsiteY0" fmla="*/ 752153 h 866737"/>
                      <a:gd name="connsiteX1" fmla="*/ 85616 w 696976"/>
                      <a:gd name="connsiteY1" fmla="*/ 0 h 866737"/>
                      <a:gd name="connsiteX2" fmla="*/ 586113 w 696976"/>
                      <a:gd name="connsiteY2" fmla="*/ 93870 h 866737"/>
                      <a:gd name="connsiteX3" fmla="*/ 696609 w 696976"/>
                      <a:gd name="connsiteY3" fmla="*/ 752153 h 866737"/>
                      <a:gd name="connsiteX4" fmla="*/ 42672 w 696976"/>
                      <a:gd name="connsiteY4" fmla="*/ 752153 h 866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6976" h="866737">
                        <a:moveTo>
                          <a:pt x="42672" y="752153"/>
                        </a:moveTo>
                        <a:cubicBezTo>
                          <a:pt x="-72896" y="768945"/>
                          <a:pt x="82560" y="228815"/>
                          <a:pt x="85616" y="0"/>
                        </a:cubicBezTo>
                        <a:lnTo>
                          <a:pt x="586113" y="93870"/>
                        </a:lnTo>
                        <a:cubicBezTo>
                          <a:pt x="622945" y="313298"/>
                          <a:pt x="629297" y="464145"/>
                          <a:pt x="696609" y="752153"/>
                        </a:cubicBezTo>
                        <a:cubicBezTo>
                          <a:pt x="714850" y="919793"/>
                          <a:pt x="47291" y="889313"/>
                          <a:pt x="42672" y="752153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94" name="Ovale 93">
                    <a:extLst>
                      <a:ext uri="{FF2B5EF4-FFF2-40B4-BE49-F238E27FC236}">
                        <a16:creationId xmlns:a16="http://schemas.microsoft.com/office/drawing/2014/main" id="{C6D91AD5-EFD6-BEB9-A95A-550127EF469D}"/>
                      </a:ext>
                    </a:extLst>
                  </p:cNvPr>
                  <p:cNvSpPr/>
                  <p:nvPr/>
                </p:nvSpPr>
                <p:spPr>
                  <a:xfrm rot="1724939">
                    <a:off x="7093645" y="2810465"/>
                    <a:ext cx="419100" cy="313692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95" name="Trapezio 38">
                    <a:extLst>
                      <a:ext uri="{FF2B5EF4-FFF2-40B4-BE49-F238E27FC236}">
                        <a16:creationId xmlns:a16="http://schemas.microsoft.com/office/drawing/2014/main" id="{88081D2D-2900-6D0E-F52D-B99150FEDFF7}"/>
                      </a:ext>
                    </a:extLst>
                  </p:cNvPr>
                  <p:cNvSpPr/>
                  <p:nvPr/>
                </p:nvSpPr>
                <p:spPr>
                  <a:xfrm>
                    <a:off x="6892594" y="3448289"/>
                    <a:ext cx="667115" cy="972775"/>
                  </a:xfrm>
                  <a:custGeom>
                    <a:avLst/>
                    <a:gdLst>
                      <a:gd name="connsiteX0" fmla="*/ 0 w 923840"/>
                      <a:gd name="connsiteY0" fmla="*/ 1003255 h 1003255"/>
                      <a:gd name="connsiteX1" fmla="*/ 192861 w 923840"/>
                      <a:gd name="connsiteY1" fmla="*/ 0 h 1003255"/>
                      <a:gd name="connsiteX2" fmla="*/ 730979 w 923840"/>
                      <a:gd name="connsiteY2" fmla="*/ 0 h 1003255"/>
                      <a:gd name="connsiteX3" fmla="*/ 923840 w 923840"/>
                      <a:gd name="connsiteY3" fmla="*/ 1003255 h 1003255"/>
                      <a:gd name="connsiteX4" fmla="*/ 0 w 923840"/>
                      <a:gd name="connsiteY4" fmla="*/ 1003255 h 1003255"/>
                      <a:gd name="connsiteX0" fmla="*/ 0 w 931460"/>
                      <a:gd name="connsiteY0" fmla="*/ 988015 h 1003255"/>
                      <a:gd name="connsiteX1" fmla="*/ 200481 w 931460"/>
                      <a:gd name="connsiteY1" fmla="*/ 0 h 1003255"/>
                      <a:gd name="connsiteX2" fmla="*/ 738599 w 931460"/>
                      <a:gd name="connsiteY2" fmla="*/ 0 h 1003255"/>
                      <a:gd name="connsiteX3" fmla="*/ 931460 w 931460"/>
                      <a:gd name="connsiteY3" fmla="*/ 1003255 h 1003255"/>
                      <a:gd name="connsiteX4" fmla="*/ 0 w 931460"/>
                      <a:gd name="connsiteY4" fmla="*/ 988015 h 1003255"/>
                      <a:gd name="connsiteX0" fmla="*/ 0 w 977180"/>
                      <a:gd name="connsiteY0" fmla="*/ 1010875 h 1010875"/>
                      <a:gd name="connsiteX1" fmla="*/ 246201 w 977180"/>
                      <a:gd name="connsiteY1" fmla="*/ 0 h 1010875"/>
                      <a:gd name="connsiteX2" fmla="*/ 784319 w 977180"/>
                      <a:gd name="connsiteY2" fmla="*/ 0 h 1010875"/>
                      <a:gd name="connsiteX3" fmla="*/ 977180 w 977180"/>
                      <a:gd name="connsiteY3" fmla="*/ 1003255 h 1010875"/>
                      <a:gd name="connsiteX4" fmla="*/ 0 w 97718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25203"/>
                      <a:gd name="connsiteX1" fmla="*/ 246201 w 832400"/>
                      <a:gd name="connsiteY1" fmla="*/ 0 h 1025203"/>
                      <a:gd name="connsiteX2" fmla="*/ 784319 w 832400"/>
                      <a:gd name="connsiteY2" fmla="*/ 0 h 1025203"/>
                      <a:gd name="connsiteX3" fmla="*/ 832400 w 832400"/>
                      <a:gd name="connsiteY3" fmla="*/ 645115 h 1025203"/>
                      <a:gd name="connsiteX4" fmla="*/ 0 w 832400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55425"/>
                      <a:gd name="connsiteY0" fmla="*/ 1010875 h 1025203"/>
                      <a:gd name="connsiteX1" fmla="*/ 251306 w 855425"/>
                      <a:gd name="connsiteY1" fmla="*/ 0 h 1025203"/>
                      <a:gd name="connsiteX2" fmla="*/ 789424 w 855425"/>
                      <a:gd name="connsiteY2" fmla="*/ 0 h 1025203"/>
                      <a:gd name="connsiteX3" fmla="*/ 837505 w 855425"/>
                      <a:gd name="connsiteY3" fmla="*/ 645115 h 1025203"/>
                      <a:gd name="connsiteX4" fmla="*/ 5105 w 855425"/>
                      <a:gd name="connsiteY4" fmla="*/ 1010875 h 1025203"/>
                      <a:gd name="connsiteX0" fmla="*/ 6115 w 856435"/>
                      <a:gd name="connsiteY0" fmla="*/ 1070351 h 1084679"/>
                      <a:gd name="connsiteX1" fmla="*/ 213186 w 856435"/>
                      <a:gd name="connsiteY1" fmla="*/ 0 h 1084679"/>
                      <a:gd name="connsiteX2" fmla="*/ 790434 w 856435"/>
                      <a:gd name="connsiteY2" fmla="*/ 59476 h 1084679"/>
                      <a:gd name="connsiteX3" fmla="*/ 838515 w 856435"/>
                      <a:gd name="connsiteY3" fmla="*/ 704591 h 1084679"/>
                      <a:gd name="connsiteX4" fmla="*/ 6115 w 856435"/>
                      <a:gd name="connsiteY4" fmla="*/ 1070351 h 1084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6435" h="1084679">
                        <a:moveTo>
                          <a:pt x="6115" y="1070351"/>
                        </a:moveTo>
                        <a:cubicBezTo>
                          <a:pt x="-33738" y="771493"/>
                          <a:pt x="131119" y="336958"/>
                          <a:pt x="213186" y="0"/>
                        </a:cubicBezTo>
                        <a:lnTo>
                          <a:pt x="790434" y="59476"/>
                        </a:lnTo>
                        <a:cubicBezTo>
                          <a:pt x="722641" y="152594"/>
                          <a:pt x="913928" y="481933"/>
                          <a:pt x="838515" y="704591"/>
                        </a:cubicBezTo>
                        <a:cubicBezTo>
                          <a:pt x="629628" y="651251"/>
                          <a:pt x="542662" y="1177031"/>
                          <a:pt x="6115" y="1070351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92" name="Ovale 161">
                  <a:extLst>
                    <a:ext uri="{FF2B5EF4-FFF2-40B4-BE49-F238E27FC236}">
                      <a16:creationId xmlns:a16="http://schemas.microsoft.com/office/drawing/2014/main" id="{64395B97-6210-AB9E-3847-F1B2224DE5AB}"/>
                    </a:ext>
                  </a:extLst>
                </p:cNvPr>
                <p:cNvSpPr/>
                <p:nvPr/>
              </p:nvSpPr>
              <p:spPr>
                <a:xfrm rot="419334">
                  <a:off x="7119249" y="1663883"/>
                  <a:ext cx="542030" cy="1442906"/>
                </a:xfrm>
                <a:custGeom>
                  <a:avLst/>
                  <a:gdLst>
                    <a:gd name="connsiteX0" fmla="*/ 0 w 542029"/>
                    <a:gd name="connsiteY0" fmla="*/ 825624 h 1651248"/>
                    <a:gd name="connsiteX1" fmla="*/ 271015 w 542029"/>
                    <a:gd name="connsiteY1" fmla="*/ 0 h 1651248"/>
                    <a:gd name="connsiteX2" fmla="*/ 542030 w 542029"/>
                    <a:gd name="connsiteY2" fmla="*/ 825624 h 1651248"/>
                    <a:gd name="connsiteX3" fmla="*/ 271015 w 542029"/>
                    <a:gd name="connsiteY3" fmla="*/ 1651248 h 1651248"/>
                    <a:gd name="connsiteX4" fmla="*/ 0 w 542029"/>
                    <a:gd name="connsiteY4" fmla="*/ 825624 h 1651248"/>
                    <a:gd name="connsiteX0" fmla="*/ 0 w 542030"/>
                    <a:gd name="connsiteY0" fmla="*/ 617282 h 1442906"/>
                    <a:gd name="connsiteX1" fmla="*/ 269897 w 542030"/>
                    <a:gd name="connsiteY1" fmla="*/ 0 h 1442906"/>
                    <a:gd name="connsiteX2" fmla="*/ 542030 w 542030"/>
                    <a:gd name="connsiteY2" fmla="*/ 617282 h 1442906"/>
                    <a:gd name="connsiteX3" fmla="*/ 271015 w 542030"/>
                    <a:gd name="connsiteY3" fmla="*/ 1442906 h 1442906"/>
                    <a:gd name="connsiteX4" fmla="*/ 0 w 542030"/>
                    <a:gd name="connsiteY4" fmla="*/ 617282 h 1442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2030" h="1442906">
                      <a:moveTo>
                        <a:pt x="0" y="617282"/>
                      </a:moveTo>
                      <a:cubicBezTo>
                        <a:pt x="-186" y="376798"/>
                        <a:pt x="120220" y="0"/>
                        <a:pt x="269897" y="0"/>
                      </a:cubicBezTo>
                      <a:cubicBezTo>
                        <a:pt x="419574" y="0"/>
                        <a:pt x="542030" y="161302"/>
                        <a:pt x="542030" y="617282"/>
                      </a:cubicBezTo>
                      <a:cubicBezTo>
                        <a:pt x="542030" y="1073262"/>
                        <a:pt x="420692" y="1442906"/>
                        <a:pt x="271015" y="1442906"/>
                      </a:cubicBezTo>
                      <a:cubicBezTo>
                        <a:pt x="121338" y="1442906"/>
                        <a:pt x="186" y="857766"/>
                        <a:pt x="0" y="617282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grpSp>
          <p:nvGrpSpPr>
            <p:cNvPr id="86" name="Gruppo 85">
              <a:extLst>
                <a:ext uri="{FF2B5EF4-FFF2-40B4-BE49-F238E27FC236}">
                  <a16:creationId xmlns:a16="http://schemas.microsoft.com/office/drawing/2014/main" id="{6076C096-936B-4C5D-819C-DE2A4F0C8C0C}"/>
                </a:ext>
              </a:extLst>
            </p:cNvPr>
            <p:cNvGrpSpPr/>
            <p:nvPr/>
          </p:nvGrpSpPr>
          <p:grpSpPr>
            <a:xfrm>
              <a:off x="7278002" y="1078790"/>
              <a:ext cx="1024975" cy="956336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87" name="Ritardo 86">
                <a:extLst>
                  <a:ext uri="{FF2B5EF4-FFF2-40B4-BE49-F238E27FC236}">
                    <a16:creationId xmlns:a16="http://schemas.microsoft.com/office/drawing/2014/main" id="{5DC2BC0F-38BC-61E1-201B-CF1664E819F6}"/>
                  </a:ext>
                </a:extLst>
              </p:cNvPr>
              <p:cNvSpPr/>
              <p:nvPr/>
            </p:nvSpPr>
            <p:spPr>
              <a:xfrm rot="5197850">
                <a:off x="7374466" y="1439654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8" name="Cerchio parziale 87">
                <a:extLst>
                  <a:ext uri="{FF2B5EF4-FFF2-40B4-BE49-F238E27FC236}">
                    <a16:creationId xmlns:a16="http://schemas.microsoft.com/office/drawing/2014/main" id="{46A2EA2E-D141-8E35-3B84-DD9734BDD364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551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962A98-3F3F-EFE8-F867-82050B5DA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1815CD-6A70-A874-BF86-4F4C02A66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FE4F8F8-E511-D802-5B45-38AC57664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62F4BC04-D6CD-DF6B-9D21-1CC643D2CA6F}"/>
              </a:ext>
            </a:extLst>
          </p:cNvPr>
          <p:cNvGrpSpPr/>
          <p:nvPr/>
        </p:nvGrpSpPr>
        <p:grpSpPr>
          <a:xfrm>
            <a:off x="967130" y="481780"/>
            <a:ext cx="6692199" cy="3746091"/>
            <a:chOff x="-80085" y="1953"/>
            <a:chExt cx="12192001" cy="6896242"/>
          </a:xfrm>
        </p:grpSpPr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C78B21AE-742D-A302-3C1A-0DB0F61572A9}"/>
                </a:ext>
              </a:extLst>
            </p:cNvPr>
            <p:cNvSpPr/>
            <p:nvPr/>
          </p:nvSpPr>
          <p:spPr>
            <a:xfrm>
              <a:off x="-80085" y="1953"/>
              <a:ext cx="12192001" cy="6858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7" name="Gruppo 6">
              <a:extLst>
                <a:ext uri="{FF2B5EF4-FFF2-40B4-BE49-F238E27FC236}">
                  <a16:creationId xmlns:a16="http://schemas.microsoft.com/office/drawing/2014/main" id="{444DCB9D-96D7-2C70-23CD-BFAE136CD7DB}"/>
                </a:ext>
              </a:extLst>
            </p:cNvPr>
            <p:cNvGrpSpPr/>
            <p:nvPr/>
          </p:nvGrpSpPr>
          <p:grpSpPr>
            <a:xfrm>
              <a:off x="1954" y="1953"/>
              <a:ext cx="9352940" cy="6896242"/>
              <a:chOff x="1954" y="1953"/>
              <a:chExt cx="9352940" cy="6896242"/>
            </a:xfrm>
          </p:grpSpPr>
          <p:pic>
            <p:nvPicPr>
              <p:cNvPr id="8" name="Elemento grafico 7" descr="Pezzi del puzzle contorno">
                <a:extLst>
                  <a:ext uri="{FF2B5EF4-FFF2-40B4-BE49-F238E27FC236}">
                    <a16:creationId xmlns:a16="http://schemas.microsoft.com/office/drawing/2014/main" id="{9839CD60-641F-BA30-8608-FFA18BB577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954" y="1953"/>
                <a:ext cx="1314938" cy="1334477"/>
              </a:xfrm>
              <a:prstGeom prst="rect">
                <a:avLst/>
              </a:prstGeom>
            </p:spPr>
          </p:pic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AE4D8341-DDEE-A6C6-7357-B0125E906168}"/>
                  </a:ext>
                </a:extLst>
              </p:cNvPr>
              <p:cNvSpPr txBox="1"/>
              <p:nvPr/>
            </p:nvSpPr>
            <p:spPr>
              <a:xfrm>
                <a:off x="1186263" y="405576"/>
                <a:ext cx="3083461" cy="5099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it-IT" sz="1200" b="1"/>
                  <a:t>DATA ACQUISITION</a:t>
                </a:r>
              </a:p>
            </p:txBody>
          </p:sp>
          <p:sp>
            <p:nvSpPr>
              <p:cNvPr id="10" name="Rettangolo con angoli arrotondati 9">
                <a:extLst>
                  <a:ext uri="{FF2B5EF4-FFF2-40B4-BE49-F238E27FC236}">
                    <a16:creationId xmlns:a16="http://schemas.microsoft.com/office/drawing/2014/main" id="{E7C6D715-D827-6015-9F1F-537CBF8C3EEC}"/>
                  </a:ext>
                </a:extLst>
              </p:cNvPr>
              <p:cNvSpPr/>
              <p:nvPr/>
            </p:nvSpPr>
            <p:spPr>
              <a:xfrm>
                <a:off x="3030735" y="4330094"/>
                <a:ext cx="829021" cy="84891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11" name="Gruppo 10">
                <a:extLst>
                  <a:ext uri="{FF2B5EF4-FFF2-40B4-BE49-F238E27FC236}">
                    <a16:creationId xmlns:a16="http://schemas.microsoft.com/office/drawing/2014/main" id="{3979CC75-DF1A-0428-7AA2-D2E76EFD0E70}"/>
                  </a:ext>
                </a:extLst>
              </p:cNvPr>
              <p:cNvGrpSpPr/>
              <p:nvPr/>
            </p:nvGrpSpPr>
            <p:grpSpPr>
              <a:xfrm>
                <a:off x="7986582" y="1833103"/>
                <a:ext cx="1368312" cy="1546723"/>
                <a:chOff x="8263186" y="1853481"/>
                <a:chExt cx="1825928" cy="1854682"/>
              </a:xfrm>
            </p:grpSpPr>
            <p:sp>
              <p:nvSpPr>
                <p:cNvPr id="41" name="Triangolo isoscele 40">
                  <a:extLst>
                    <a:ext uri="{FF2B5EF4-FFF2-40B4-BE49-F238E27FC236}">
                      <a16:creationId xmlns:a16="http://schemas.microsoft.com/office/drawing/2014/main" id="{39A721ED-E6D4-8CE5-BAB1-5D42F5D24E26}"/>
                    </a:ext>
                  </a:extLst>
                </p:cNvPr>
                <p:cNvSpPr/>
                <p:nvPr/>
              </p:nvSpPr>
              <p:spPr>
                <a:xfrm>
                  <a:off x="8611120" y="2050729"/>
                  <a:ext cx="1139103" cy="269938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it-IT"/>
                </a:p>
              </p:txBody>
            </p:sp>
            <p:grpSp>
              <p:nvGrpSpPr>
                <p:cNvPr id="42" name="Gruppo 41">
                  <a:extLst>
                    <a:ext uri="{FF2B5EF4-FFF2-40B4-BE49-F238E27FC236}">
                      <a16:creationId xmlns:a16="http://schemas.microsoft.com/office/drawing/2014/main" id="{56637318-BDE8-CF1D-9CA7-CB294F47DE75}"/>
                    </a:ext>
                  </a:extLst>
                </p:cNvPr>
                <p:cNvGrpSpPr/>
                <p:nvPr/>
              </p:nvGrpSpPr>
              <p:grpSpPr>
                <a:xfrm>
                  <a:off x="8263186" y="1853481"/>
                  <a:ext cx="1825928" cy="1854682"/>
                  <a:chOff x="8263186" y="1853481"/>
                  <a:chExt cx="1825928" cy="1854682"/>
                </a:xfrm>
              </p:grpSpPr>
              <p:sp>
                <p:nvSpPr>
                  <p:cNvPr id="43" name="Rettangolo 42">
                    <a:extLst>
                      <a:ext uri="{FF2B5EF4-FFF2-40B4-BE49-F238E27FC236}">
                        <a16:creationId xmlns:a16="http://schemas.microsoft.com/office/drawing/2014/main" id="{8A958314-271B-AA44-2B92-B9E0B58F3137}"/>
                      </a:ext>
                    </a:extLst>
                  </p:cNvPr>
                  <p:cNvSpPr/>
                  <p:nvPr/>
                </p:nvSpPr>
                <p:spPr>
                  <a:xfrm>
                    <a:off x="8407311" y="2254378"/>
                    <a:ext cx="1514713" cy="105891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pic>
                <p:nvPicPr>
                  <p:cNvPr id="44" name="Elemento grafico 43" descr="Cane Corgi con tre palline">
                    <a:extLst>
                      <a:ext uri="{FF2B5EF4-FFF2-40B4-BE49-F238E27FC236}">
                        <a16:creationId xmlns:a16="http://schemas.microsoft.com/office/drawing/2014/main" id="{19C60AD4-F933-E411-3FF4-3B527DA38D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63186" y="1853481"/>
                    <a:ext cx="1825928" cy="1854682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2" name="Gruppo 11">
                <a:extLst>
                  <a:ext uri="{FF2B5EF4-FFF2-40B4-BE49-F238E27FC236}">
                    <a16:creationId xmlns:a16="http://schemas.microsoft.com/office/drawing/2014/main" id="{BA94B3ED-4C5B-A1FD-DAA4-B571B3E1B9BF}"/>
                  </a:ext>
                </a:extLst>
              </p:cNvPr>
              <p:cNvGrpSpPr/>
              <p:nvPr/>
            </p:nvGrpSpPr>
            <p:grpSpPr>
              <a:xfrm>
                <a:off x="5331447" y="1604009"/>
                <a:ext cx="1131627" cy="1144693"/>
                <a:chOff x="4553138" y="1500396"/>
                <a:chExt cx="1514713" cy="1367687"/>
              </a:xfrm>
            </p:grpSpPr>
            <p:sp>
              <p:nvSpPr>
                <p:cNvPr id="37" name="Triangolo isoscele 36">
                  <a:extLst>
                    <a:ext uri="{FF2B5EF4-FFF2-40B4-BE49-F238E27FC236}">
                      <a16:creationId xmlns:a16="http://schemas.microsoft.com/office/drawing/2014/main" id="{16EB0653-BF0F-E181-E0BA-94F229A082F1}"/>
                    </a:ext>
                  </a:extLst>
                </p:cNvPr>
                <p:cNvSpPr/>
                <p:nvPr/>
              </p:nvSpPr>
              <p:spPr>
                <a:xfrm>
                  <a:off x="4748203" y="1500396"/>
                  <a:ext cx="1139103" cy="269938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38" name="Gruppo 37">
                  <a:extLst>
                    <a:ext uri="{FF2B5EF4-FFF2-40B4-BE49-F238E27FC236}">
                      <a16:creationId xmlns:a16="http://schemas.microsoft.com/office/drawing/2014/main" id="{B9CDAD56-3861-44F6-BDCD-CAE4FF3E1E77}"/>
                    </a:ext>
                  </a:extLst>
                </p:cNvPr>
                <p:cNvGrpSpPr/>
                <p:nvPr/>
              </p:nvGrpSpPr>
              <p:grpSpPr>
                <a:xfrm>
                  <a:off x="4553138" y="1629832"/>
                  <a:ext cx="1514713" cy="1238251"/>
                  <a:chOff x="4553138" y="1629832"/>
                  <a:chExt cx="1514713" cy="1238251"/>
                </a:xfrm>
              </p:grpSpPr>
              <p:sp>
                <p:nvSpPr>
                  <p:cNvPr id="39" name="Rettangolo 38">
                    <a:extLst>
                      <a:ext uri="{FF2B5EF4-FFF2-40B4-BE49-F238E27FC236}">
                        <a16:creationId xmlns:a16="http://schemas.microsoft.com/office/drawing/2014/main" id="{BE826F8B-22FD-C831-9E21-57F21A8560BA}"/>
                      </a:ext>
                    </a:extLst>
                  </p:cNvPr>
                  <p:cNvSpPr/>
                  <p:nvPr/>
                </p:nvSpPr>
                <p:spPr>
                  <a:xfrm>
                    <a:off x="4553138" y="1724292"/>
                    <a:ext cx="1514713" cy="105891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pic>
                <p:nvPicPr>
                  <p:cNvPr id="40" name="Elemento grafico 39" descr="Gatto">
                    <a:extLst>
                      <a:ext uri="{FF2B5EF4-FFF2-40B4-BE49-F238E27FC236}">
                        <a16:creationId xmlns:a16="http://schemas.microsoft.com/office/drawing/2014/main" id="{0C9D5D07-B734-0AFD-D9A0-17A9687477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15417" y="1629832"/>
                    <a:ext cx="1068917" cy="123825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3" name="Gruppo 12">
                <a:extLst>
                  <a:ext uri="{FF2B5EF4-FFF2-40B4-BE49-F238E27FC236}">
                    <a16:creationId xmlns:a16="http://schemas.microsoft.com/office/drawing/2014/main" id="{044A06AE-CAFD-B92F-4A23-59B2F0869844}"/>
                  </a:ext>
                </a:extLst>
              </p:cNvPr>
              <p:cNvGrpSpPr/>
              <p:nvPr/>
            </p:nvGrpSpPr>
            <p:grpSpPr>
              <a:xfrm>
                <a:off x="4696082" y="3432512"/>
                <a:ext cx="2240093" cy="1582800"/>
                <a:chOff x="3521034" y="3460751"/>
                <a:chExt cx="2551332" cy="1651792"/>
              </a:xfrm>
            </p:grpSpPr>
            <p:sp>
              <p:nvSpPr>
                <p:cNvPr id="31" name="Rettangolo 30">
                  <a:extLst>
                    <a:ext uri="{FF2B5EF4-FFF2-40B4-BE49-F238E27FC236}">
                      <a16:creationId xmlns:a16="http://schemas.microsoft.com/office/drawing/2014/main" id="{AB56AE3A-84A7-3983-28F4-06CCB0E522CF}"/>
                    </a:ext>
                  </a:extLst>
                </p:cNvPr>
                <p:cNvSpPr/>
                <p:nvPr/>
              </p:nvSpPr>
              <p:spPr>
                <a:xfrm>
                  <a:off x="3521034" y="4230977"/>
                  <a:ext cx="2551332" cy="22779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2" name="Rettangolo 31">
                  <a:extLst>
                    <a:ext uri="{FF2B5EF4-FFF2-40B4-BE49-F238E27FC236}">
                      <a16:creationId xmlns:a16="http://schemas.microsoft.com/office/drawing/2014/main" id="{03D104E2-91F4-7451-ECA6-4CA6EB9C549F}"/>
                    </a:ext>
                  </a:extLst>
                </p:cNvPr>
                <p:cNvSpPr/>
                <p:nvPr/>
              </p:nvSpPr>
              <p:spPr>
                <a:xfrm rot="5400000">
                  <a:off x="5420511" y="4727934"/>
                  <a:ext cx="651854" cy="1173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3" name="Rettangolo 32">
                  <a:extLst>
                    <a:ext uri="{FF2B5EF4-FFF2-40B4-BE49-F238E27FC236}">
                      <a16:creationId xmlns:a16="http://schemas.microsoft.com/office/drawing/2014/main" id="{C7462C48-49BB-57EF-73AE-201784924272}"/>
                    </a:ext>
                  </a:extLst>
                </p:cNvPr>
                <p:cNvSpPr/>
                <p:nvPr/>
              </p:nvSpPr>
              <p:spPr>
                <a:xfrm rot="5400000">
                  <a:off x="3498946" y="4717811"/>
                  <a:ext cx="651854" cy="1173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4" name="Rettangolo 33">
                  <a:extLst>
                    <a:ext uri="{FF2B5EF4-FFF2-40B4-BE49-F238E27FC236}">
                      <a16:creationId xmlns:a16="http://schemas.microsoft.com/office/drawing/2014/main" id="{DC8AF0A1-36D5-BE2F-8480-C90A330E473B}"/>
                    </a:ext>
                  </a:extLst>
                </p:cNvPr>
                <p:cNvSpPr/>
                <p:nvPr/>
              </p:nvSpPr>
              <p:spPr>
                <a:xfrm rot="5400000">
                  <a:off x="3752945" y="4623480"/>
                  <a:ext cx="651854" cy="1173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5" name="Rettangolo 34">
                  <a:extLst>
                    <a:ext uri="{FF2B5EF4-FFF2-40B4-BE49-F238E27FC236}">
                      <a16:creationId xmlns:a16="http://schemas.microsoft.com/office/drawing/2014/main" id="{FFE91482-1B89-57A6-928A-0E2B07F6C3A1}"/>
                    </a:ext>
                  </a:extLst>
                </p:cNvPr>
                <p:cNvSpPr/>
                <p:nvPr/>
              </p:nvSpPr>
              <p:spPr>
                <a:xfrm rot="5400000">
                  <a:off x="5199641" y="4617498"/>
                  <a:ext cx="651854" cy="1173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pic>
              <p:nvPicPr>
                <p:cNvPr id="36" name="Elemento grafico 35" descr="Un coniglio">
                  <a:extLst>
                    <a:ext uri="{FF2B5EF4-FFF2-40B4-BE49-F238E27FC236}">
                      <a16:creationId xmlns:a16="http://schemas.microsoft.com/office/drawing/2014/main" id="{523E5933-CC98-C49B-F2EA-3EAC1350A7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84084" y="3460751"/>
                  <a:ext cx="973669" cy="1058334"/>
                </a:xfrm>
                <a:prstGeom prst="rect">
                  <a:avLst/>
                </a:prstGeom>
              </p:spPr>
            </p:pic>
          </p:grpSp>
          <p:grpSp>
            <p:nvGrpSpPr>
              <p:cNvPr id="14" name="Gruppo 13">
                <a:extLst>
                  <a:ext uri="{FF2B5EF4-FFF2-40B4-BE49-F238E27FC236}">
                    <a16:creationId xmlns:a16="http://schemas.microsoft.com/office/drawing/2014/main" id="{87785FE6-BC47-A40E-EFB8-77FA2C55585E}"/>
                  </a:ext>
                </a:extLst>
              </p:cNvPr>
              <p:cNvGrpSpPr/>
              <p:nvPr/>
            </p:nvGrpSpPr>
            <p:grpSpPr>
              <a:xfrm>
                <a:off x="1978631" y="2004609"/>
                <a:ext cx="1161933" cy="1187518"/>
                <a:chOff x="2434167" y="1524000"/>
                <a:chExt cx="1322918" cy="1241179"/>
              </a:xfrm>
            </p:grpSpPr>
            <p:sp>
              <p:nvSpPr>
                <p:cNvPr id="27" name="Triangolo isoscele 26">
                  <a:extLst>
                    <a:ext uri="{FF2B5EF4-FFF2-40B4-BE49-F238E27FC236}">
                      <a16:creationId xmlns:a16="http://schemas.microsoft.com/office/drawing/2014/main" id="{E28B85EF-0915-F2FF-646A-11D4EA06F67D}"/>
                    </a:ext>
                  </a:extLst>
                </p:cNvPr>
                <p:cNvSpPr/>
                <p:nvPr/>
              </p:nvSpPr>
              <p:spPr>
                <a:xfrm>
                  <a:off x="2605078" y="1524000"/>
                  <a:ext cx="969770" cy="238188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it-IT"/>
                </a:p>
              </p:txBody>
            </p:sp>
            <p:sp>
              <p:nvSpPr>
                <p:cNvPr id="28" name="Rettangolo 27">
                  <a:extLst>
                    <a:ext uri="{FF2B5EF4-FFF2-40B4-BE49-F238E27FC236}">
                      <a16:creationId xmlns:a16="http://schemas.microsoft.com/office/drawing/2014/main" id="{2E6FC87F-14E9-208F-0CDE-C164245D0CC2}"/>
                    </a:ext>
                  </a:extLst>
                </p:cNvPr>
                <p:cNvSpPr/>
                <p:nvPr/>
              </p:nvSpPr>
              <p:spPr>
                <a:xfrm>
                  <a:off x="2437621" y="1704182"/>
                  <a:ext cx="1281880" cy="92132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pic>
              <p:nvPicPr>
                <p:cNvPr id="29" name="Elemento grafico 28" descr="Uno scoiattolo">
                  <a:extLst>
                    <a:ext uri="{FF2B5EF4-FFF2-40B4-BE49-F238E27FC236}">
                      <a16:creationId xmlns:a16="http://schemas.microsoft.com/office/drawing/2014/main" id="{B2DE5B42-A7E6-16B6-5368-EF1E3092E9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34167" y="1611594"/>
                  <a:ext cx="1322918" cy="1153585"/>
                </a:xfrm>
                <a:prstGeom prst="rect">
                  <a:avLst/>
                </a:prstGeom>
              </p:spPr>
            </p:pic>
          </p:grpSp>
          <p:grpSp>
            <p:nvGrpSpPr>
              <p:cNvPr id="15" name="Gruppo 14">
                <a:extLst>
                  <a:ext uri="{FF2B5EF4-FFF2-40B4-BE49-F238E27FC236}">
                    <a16:creationId xmlns:a16="http://schemas.microsoft.com/office/drawing/2014/main" id="{4BC4BABD-2B53-B63C-55A8-903258E4E025}"/>
                  </a:ext>
                </a:extLst>
              </p:cNvPr>
              <p:cNvGrpSpPr/>
              <p:nvPr/>
            </p:nvGrpSpPr>
            <p:grpSpPr>
              <a:xfrm>
                <a:off x="6938597" y="3192008"/>
                <a:ext cx="1614049" cy="2895446"/>
                <a:chOff x="5757901" y="3246397"/>
                <a:chExt cx="1614049" cy="2895446"/>
              </a:xfrm>
            </p:grpSpPr>
            <p:grpSp>
              <p:nvGrpSpPr>
                <p:cNvPr id="23" name="Gruppo 22">
                  <a:extLst>
                    <a:ext uri="{FF2B5EF4-FFF2-40B4-BE49-F238E27FC236}">
                      <a16:creationId xmlns:a16="http://schemas.microsoft.com/office/drawing/2014/main" id="{5433181F-FF2E-E71E-7AB5-F40D7A85FA4A}"/>
                    </a:ext>
                  </a:extLst>
                </p:cNvPr>
                <p:cNvGrpSpPr/>
                <p:nvPr/>
              </p:nvGrpSpPr>
              <p:grpSpPr>
                <a:xfrm>
                  <a:off x="5757901" y="3246397"/>
                  <a:ext cx="1614049" cy="2895446"/>
                  <a:chOff x="5643302" y="1925163"/>
                  <a:chExt cx="1839429" cy="3024234"/>
                </a:xfrm>
              </p:grpSpPr>
              <p:pic>
                <p:nvPicPr>
                  <p:cNvPr id="25" name="Elemento grafico 24" descr="Donna che indossa un fiocco">
                    <a:extLst>
                      <a:ext uri="{FF2B5EF4-FFF2-40B4-BE49-F238E27FC236}">
                        <a16:creationId xmlns:a16="http://schemas.microsoft.com/office/drawing/2014/main" id="{43EBF6A5-B49B-5E32-55BC-88FAC9D870E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96DAC541-7B7A-43D3-8B79-37D633B846F1}">
                        <asvg:svgBlip xmlns:asvg="http://schemas.microsoft.com/office/drawing/2016/SVG/main" r:embed="rId14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6366675" y="1925163"/>
                    <a:ext cx="7239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26" name="Elemento grafico 25" descr="Uomo seduto per terra">
                    <a:extLst>
                      <a:ext uri="{FF2B5EF4-FFF2-40B4-BE49-F238E27FC236}">
                        <a16:creationId xmlns:a16="http://schemas.microsoft.com/office/drawing/2014/main" id="{C1CF7124-8ACE-CB1E-A39F-1F9200D414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96DAC541-7B7A-43D3-8B79-37D633B846F1}">
                        <asvg:svgBlip xmlns:asvg="http://schemas.microsoft.com/office/drawing/2016/SVG/main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5643302" y="2653182"/>
                    <a:ext cx="1839429" cy="229621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4" name="Elemento grafico 23" descr="Donna sorridente">
                  <a:extLst>
                    <a:ext uri="{FF2B5EF4-FFF2-40B4-BE49-F238E27FC236}">
                      <a16:creationId xmlns:a16="http://schemas.microsoft.com/office/drawing/2014/main" id="{F8A34DAA-84F2-C8C1-9F89-641A06E7B2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6427470" y="3645218"/>
                  <a:ext cx="342900" cy="390525"/>
                </a:xfrm>
                <a:prstGeom prst="rect">
                  <a:avLst/>
                </a:prstGeom>
              </p:spPr>
            </p:pic>
          </p:grpSp>
          <p:grpSp>
            <p:nvGrpSpPr>
              <p:cNvPr id="16" name="Gruppo 15">
                <a:extLst>
                  <a:ext uri="{FF2B5EF4-FFF2-40B4-BE49-F238E27FC236}">
                    <a16:creationId xmlns:a16="http://schemas.microsoft.com/office/drawing/2014/main" id="{811DB49F-F654-7776-F2B3-29337608405E}"/>
                  </a:ext>
                </a:extLst>
              </p:cNvPr>
              <p:cNvGrpSpPr/>
              <p:nvPr/>
            </p:nvGrpSpPr>
            <p:grpSpPr>
              <a:xfrm>
                <a:off x="3143302" y="2620162"/>
                <a:ext cx="1466246" cy="2595751"/>
                <a:chOff x="1858138" y="2631535"/>
                <a:chExt cx="1466246" cy="2595751"/>
              </a:xfrm>
            </p:grpSpPr>
            <p:grpSp>
              <p:nvGrpSpPr>
                <p:cNvPr id="19" name="Gruppo 18">
                  <a:extLst>
                    <a:ext uri="{FF2B5EF4-FFF2-40B4-BE49-F238E27FC236}">
                      <a16:creationId xmlns:a16="http://schemas.microsoft.com/office/drawing/2014/main" id="{C7B3ECF4-BF93-10C3-5B12-661F580CCB20}"/>
                    </a:ext>
                  </a:extLst>
                </p:cNvPr>
                <p:cNvGrpSpPr/>
                <p:nvPr/>
              </p:nvGrpSpPr>
              <p:grpSpPr>
                <a:xfrm>
                  <a:off x="1858138" y="2631535"/>
                  <a:ext cx="1466246" cy="2595751"/>
                  <a:chOff x="2176559" y="2271702"/>
                  <a:chExt cx="1670161" cy="2713807"/>
                </a:xfrm>
              </p:grpSpPr>
              <p:pic>
                <p:nvPicPr>
                  <p:cNvPr id="21" name="Elemento grafico 20" descr="Donna a gambe incrociate">
                    <a:extLst>
                      <a:ext uri="{FF2B5EF4-FFF2-40B4-BE49-F238E27FC236}">
                        <a16:creationId xmlns:a16="http://schemas.microsoft.com/office/drawing/2014/main" id="{E2CE18BD-46FB-AA93-F14A-8451425089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96DAC541-7B7A-43D3-8B79-37D633B846F1}">
                        <asvg:svgBlip xmlns:asvg="http://schemas.microsoft.com/office/drawing/2016/SVG/main" r:embed="rId2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260324" y="2844316"/>
                    <a:ext cx="1586396" cy="2141193"/>
                  </a:xfrm>
                  <a:prstGeom prst="rect">
                    <a:avLst/>
                  </a:prstGeom>
                </p:spPr>
              </p:pic>
              <p:pic>
                <p:nvPicPr>
                  <p:cNvPr id="22" name="Elemento grafico 21" descr="Donna con capelli corti">
                    <a:extLst>
                      <a:ext uri="{FF2B5EF4-FFF2-40B4-BE49-F238E27FC236}">
                        <a16:creationId xmlns:a16="http://schemas.microsoft.com/office/drawing/2014/main" id="{C539E596-3880-53C5-E940-C43553F63F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76559" y="2271702"/>
                    <a:ext cx="866775" cy="77152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0" name="Elemento grafico 19" descr="Faccia felice">
                  <a:extLst>
                    <a:ext uri="{FF2B5EF4-FFF2-40B4-BE49-F238E27FC236}">
                      <a16:creationId xmlns:a16="http://schemas.microsoft.com/office/drawing/2014/main" id="{DE7D04F4-E54B-6EE7-D061-F401866B92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06937" y="2929059"/>
                  <a:ext cx="317067" cy="255392"/>
                </a:xfrm>
                <a:prstGeom prst="rect">
                  <a:avLst/>
                </a:prstGeom>
              </p:spPr>
            </p:pic>
          </p:grpSp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5C5E1347-5433-E155-A282-883FB9CDF8E4}"/>
                  </a:ext>
                </a:extLst>
              </p:cNvPr>
              <p:cNvSpPr txBox="1"/>
              <p:nvPr/>
            </p:nvSpPr>
            <p:spPr>
              <a:xfrm>
                <a:off x="1186262" y="6129260"/>
                <a:ext cx="3208461" cy="768935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it-IT" sz="1100"/>
                  <a:t>Video </a:t>
                </a:r>
                <a:r>
                  <a:rPr lang="it-IT" sz="1100" err="1"/>
                  <a:t>acquisitions</a:t>
                </a:r>
                <a:r>
                  <a:rPr lang="it-IT" sz="1100"/>
                  <a:t> </a:t>
                </a:r>
                <a:r>
                  <a:rPr lang="it-IT" sz="1100" err="1"/>
                  <a:t>while</a:t>
                </a:r>
                <a:r>
                  <a:rPr lang="it-IT" sz="1100"/>
                  <a:t> </a:t>
                </a:r>
                <a:r>
                  <a:rPr lang="it-IT" sz="1100" err="1"/>
                  <a:t>mimicking</a:t>
                </a:r>
                <a:r>
                  <a:rPr lang="it-IT" sz="1100"/>
                  <a:t> the therapy</a:t>
                </a:r>
              </a:p>
            </p:txBody>
          </p:sp>
          <p:pic>
            <p:nvPicPr>
              <p:cNvPr id="18" name="Elemento grafico 17" descr="Ciak con riempimento a tinta unita">
                <a:extLst>
                  <a:ext uri="{FF2B5EF4-FFF2-40B4-BE49-F238E27FC236}">
                    <a16:creationId xmlns:a16="http://schemas.microsoft.com/office/drawing/2014/main" id="{9D4DDC2D-286F-EBD9-601A-444634C1A1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198360" y="5981200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45" name="Rettangolo 44">
            <a:extLst>
              <a:ext uri="{FF2B5EF4-FFF2-40B4-BE49-F238E27FC236}">
                <a16:creationId xmlns:a16="http://schemas.microsoft.com/office/drawing/2014/main" id="{D5624EA8-FE88-69F5-127D-23A91A479A8E}"/>
              </a:ext>
            </a:extLst>
          </p:cNvPr>
          <p:cNvSpPr/>
          <p:nvPr/>
        </p:nvSpPr>
        <p:spPr>
          <a:xfrm>
            <a:off x="945301" y="205630"/>
            <a:ext cx="8356015" cy="257224"/>
          </a:xfrm>
          <a:prstGeom prst="rect">
            <a:avLst/>
          </a:prstGeom>
          <a:solidFill>
            <a:srgbClr val="E3E5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6" name="Immagine 45">
            <a:extLst>
              <a:ext uri="{FF2B5EF4-FFF2-40B4-BE49-F238E27FC236}">
                <a16:creationId xmlns:a16="http://schemas.microsoft.com/office/drawing/2014/main" id="{35C5DAE3-88D2-DD8A-C8E1-20D9F62B7F3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435608" y="205630"/>
            <a:ext cx="865708" cy="257224"/>
          </a:xfrm>
          <a:prstGeom prst="rect">
            <a:avLst/>
          </a:prstGeom>
        </p:spPr>
      </p:pic>
      <p:grpSp>
        <p:nvGrpSpPr>
          <p:cNvPr id="47" name="Gruppo 46">
            <a:extLst>
              <a:ext uri="{FF2B5EF4-FFF2-40B4-BE49-F238E27FC236}">
                <a16:creationId xmlns:a16="http://schemas.microsoft.com/office/drawing/2014/main" id="{9C203E6C-74C4-20B4-245C-22CE7CD44354}"/>
              </a:ext>
            </a:extLst>
          </p:cNvPr>
          <p:cNvGrpSpPr/>
          <p:nvPr/>
        </p:nvGrpSpPr>
        <p:grpSpPr>
          <a:xfrm>
            <a:off x="7680960" y="470839"/>
            <a:ext cx="1623078" cy="3746725"/>
            <a:chOff x="7680960" y="470839"/>
            <a:chExt cx="1623078" cy="3746725"/>
          </a:xfrm>
        </p:grpSpPr>
        <p:sp>
          <p:nvSpPr>
            <p:cNvPr id="48" name="Rettangolo 47">
              <a:extLst>
                <a:ext uri="{FF2B5EF4-FFF2-40B4-BE49-F238E27FC236}">
                  <a16:creationId xmlns:a16="http://schemas.microsoft.com/office/drawing/2014/main" id="{6BEE54AE-7B37-7A6F-72BC-BEB278179085}"/>
                </a:ext>
              </a:extLst>
            </p:cNvPr>
            <p:cNvSpPr/>
            <p:nvPr/>
          </p:nvSpPr>
          <p:spPr>
            <a:xfrm>
              <a:off x="7680960" y="470839"/>
              <a:ext cx="1623078" cy="484632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err="1">
                  <a:solidFill>
                    <a:schemeClr val="tx1"/>
                  </a:solidFill>
                </a:rPr>
                <a:t>Giocattolo</a:t>
              </a:r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E0BC983D-8E3D-AF8B-81CC-E3898FCF5EBD}"/>
                </a:ext>
              </a:extLst>
            </p:cNvPr>
            <p:cNvSpPr/>
            <p:nvPr/>
          </p:nvSpPr>
          <p:spPr>
            <a:xfrm>
              <a:off x="7680960" y="957535"/>
              <a:ext cx="1623078" cy="48463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robot</a:t>
              </a:r>
              <a:endParaRPr lang="it-IT" sz="1600">
                <a:solidFill>
                  <a:schemeClr val="tx1"/>
                </a:solidFill>
              </a:endParaRPr>
            </a:p>
          </p:txBody>
        </p:sp>
        <p:sp>
          <p:nvSpPr>
            <p:cNvPr id="50" name="Rettangolo 49">
              <a:extLst>
                <a:ext uri="{FF2B5EF4-FFF2-40B4-BE49-F238E27FC236}">
                  <a16:creationId xmlns:a16="http://schemas.microsoft.com/office/drawing/2014/main" id="{D3CE528F-CFB2-A501-9B70-EE90E9DD2600}"/>
                </a:ext>
              </a:extLst>
            </p:cNvPr>
            <p:cNvSpPr/>
            <p:nvPr/>
          </p:nvSpPr>
          <p:spPr>
            <a:xfrm>
              <a:off x="7680960" y="1434400"/>
              <a:ext cx="1623078" cy="484632"/>
            </a:xfrm>
            <a:prstGeom prst="rect">
              <a:avLst/>
            </a:prstGeom>
            <a:solidFill>
              <a:srgbClr val="FFFF9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err="1">
                  <a:solidFill>
                    <a:schemeClr val="tx1"/>
                  </a:solidFill>
                </a:rPr>
                <a:t>altra_p</a:t>
              </a:r>
              <a:endParaRPr lang="it-IT" sz="1600">
                <a:solidFill>
                  <a:schemeClr val="tx1"/>
                </a:solidFill>
              </a:endParaRPr>
            </a:p>
          </p:txBody>
        </p:sp>
        <p:sp>
          <p:nvSpPr>
            <p:cNvPr id="51" name="Rettangolo 50">
              <a:extLst>
                <a:ext uri="{FF2B5EF4-FFF2-40B4-BE49-F238E27FC236}">
                  <a16:creationId xmlns:a16="http://schemas.microsoft.com/office/drawing/2014/main" id="{BCFC71D4-3064-A6DF-0C0D-3E013886E5DA}"/>
                </a:ext>
              </a:extLst>
            </p:cNvPr>
            <p:cNvSpPr/>
            <p:nvPr/>
          </p:nvSpPr>
          <p:spPr>
            <a:xfrm>
              <a:off x="7680960" y="1919651"/>
              <a:ext cx="1623078" cy="484632"/>
            </a:xfrm>
            <a:prstGeom prst="rect">
              <a:avLst/>
            </a:prstGeom>
            <a:solidFill>
              <a:srgbClr val="FFCC9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err="1">
                  <a:solidFill>
                    <a:schemeClr val="tx1"/>
                  </a:solidFill>
                </a:rPr>
                <a:t>poster_sx</a:t>
              </a:r>
              <a:endParaRPr lang="it-IT" sz="1600">
                <a:solidFill>
                  <a:schemeClr val="tx1"/>
                </a:solidFill>
              </a:endParaRPr>
            </a:p>
          </p:txBody>
        </p:sp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BDEF6426-483E-E60B-2025-A2DD076689C7}"/>
                </a:ext>
              </a:extLst>
            </p:cNvPr>
            <p:cNvSpPr/>
            <p:nvPr/>
          </p:nvSpPr>
          <p:spPr>
            <a:xfrm>
              <a:off x="7680960" y="2376852"/>
              <a:ext cx="1623078" cy="484632"/>
            </a:xfrm>
            <a:prstGeom prst="rect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err="1">
                  <a:solidFill>
                    <a:schemeClr val="tx1"/>
                  </a:solidFill>
                </a:rPr>
                <a:t>poster_dx</a:t>
              </a:r>
              <a:endParaRPr lang="it-IT" sz="1600">
                <a:solidFill>
                  <a:schemeClr val="tx1"/>
                </a:solidFill>
              </a:endParaRPr>
            </a:p>
          </p:txBody>
        </p:sp>
        <p:sp>
          <p:nvSpPr>
            <p:cNvPr id="53" name="Rettangolo 52">
              <a:extLst>
                <a:ext uri="{FF2B5EF4-FFF2-40B4-BE49-F238E27FC236}">
                  <a16:creationId xmlns:a16="http://schemas.microsoft.com/office/drawing/2014/main" id="{3CE22BF2-85F4-7000-1D71-3C4E468E2A45}"/>
                </a:ext>
              </a:extLst>
            </p:cNvPr>
            <p:cNvSpPr/>
            <p:nvPr/>
          </p:nvSpPr>
          <p:spPr>
            <a:xfrm>
              <a:off x="7680960" y="2834050"/>
              <a:ext cx="1623078" cy="484632"/>
            </a:xfrm>
            <a:prstGeom prst="rect">
              <a:avLst/>
            </a:prstGeom>
            <a:solidFill>
              <a:srgbClr val="FF99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err="1">
                  <a:solidFill>
                    <a:schemeClr val="tx1"/>
                  </a:solidFill>
                </a:rPr>
                <a:t>poster_dietro</a:t>
              </a:r>
              <a:endParaRPr lang="it-IT" sz="1600">
                <a:solidFill>
                  <a:schemeClr val="tx1"/>
                </a:solidFill>
              </a:endParaRPr>
            </a:p>
          </p:txBody>
        </p:sp>
        <p:sp>
          <p:nvSpPr>
            <p:cNvPr id="54" name="Rettangolo 53">
              <a:extLst>
                <a:ext uri="{FF2B5EF4-FFF2-40B4-BE49-F238E27FC236}">
                  <a16:creationId xmlns:a16="http://schemas.microsoft.com/office/drawing/2014/main" id="{17389C6A-9ACC-94A3-44EE-1CED602BB33A}"/>
                </a:ext>
              </a:extLst>
            </p:cNvPr>
            <p:cNvSpPr/>
            <p:nvPr/>
          </p:nvSpPr>
          <p:spPr>
            <a:xfrm>
              <a:off x="7680960" y="3732932"/>
              <a:ext cx="1623078" cy="484632"/>
            </a:xfrm>
            <a:prstGeom prst="rect">
              <a:avLst/>
            </a:prstGeom>
            <a:solidFill>
              <a:srgbClr val="E3E5E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5" name="Rettangolo 54">
              <a:extLst>
                <a:ext uri="{FF2B5EF4-FFF2-40B4-BE49-F238E27FC236}">
                  <a16:creationId xmlns:a16="http://schemas.microsoft.com/office/drawing/2014/main" id="{0E58AE2D-5D83-6FDF-D518-413A40567498}"/>
                </a:ext>
              </a:extLst>
            </p:cNvPr>
            <p:cNvSpPr/>
            <p:nvPr/>
          </p:nvSpPr>
          <p:spPr>
            <a:xfrm>
              <a:off x="7680960" y="3295396"/>
              <a:ext cx="1623078" cy="484632"/>
            </a:xfrm>
            <a:prstGeom prst="rect">
              <a:avLst/>
            </a:prstGeom>
            <a:solidFill>
              <a:srgbClr val="CC99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nowhere</a:t>
              </a:r>
              <a:endParaRPr lang="it-IT">
                <a:solidFill>
                  <a:schemeClr val="tx1"/>
                </a:solidFill>
              </a:endParaRPr>
            </a:p>
          </p:txBody>
        </p:sp>
      </p:grpSp>
      <p:sp>
        <p:nvSpPr>
          <p:cNvPr id="56" name="Elemento grafico 9" descr="Cursore con riempimento a tinta unita">
            <a:extLst>
              <a:ext uri="{FF2B5EF4-FFF2-40B4-BE49-F238E27FC236}">
                <a16:creationId xmlns:a16="http://schemas.microsoft.com/office/drawing/2014/main" id="{5A47E427-2CB0-A293-5E45-21DD1806F727}"/>
              </a:ext>
            </a:extLst>
          </p:cNvPr>
          <p:cNvSpPr/>
          <p:nvPr/>
        </p:nvSpPr>
        <p:spPr>
          <a:xfrm>
            <a:off x="9009035" y="3548707"/>
            <a:ext cx="292281" cy="292476"/>
          </a:xfrm>
          <a:custGeom>
            <a:avLst/>
            <a:gdLst>
              <a:gd name="connsiteX0" fmla="*/ 292282 w 292281"/>
              <a:gd name="connsiteY0" fmla="*/ 245994 h 292476"/>
              <a:gd name="connsiteX1" fmla="*/ 186781 w 292281"/>
              <a:gd name="connsiteY1" fmla="*/ 140545 h 292476"/>
              <a:gd name="connsiteX2" fmla="*/ 279747 w 292281"/>
              <a:gd name="connsiteY2" fmla="*/ 107067 h 292476"/>
              <a:gd name="connsiteX3" fmla="*/ 285420 w 292281"/>
              <a:gd name="connsiteY3" fmla="*/ 95453 h 292476"/>
              <a:gd name="connsiteX4" fmla="*/ 279747 w 292281"/>
              <a:gd name="connsiteY4" fmla="*/ 89780 h 292476"/>
              <a:gd name="connsiteX5" fmla="*/ 11870 w 292281"/>
              <a:gd name="connsiteY5" fmla="*/ 470 h 292476"/>
              <a:gd name="connsiteX6" fmla="*/ 8893 w 292281"/>
              <a:gd name="connsiteY6" fmla="*/ 0 h 292476"/>
              <a:gd name="connsiteX7" fmla="*/ 8893 w 292281"/>
              <a:gd name="connsiteY7" fmla="*/ 0 h 292476"/>
              <a:gd name="connsiteX8" fmla="*/ 2 w 292281"/>
              <a:gd name="connsiteY8" fmla="*/ 9281 h 292476"/>
              <a:gd name="connsiteX9" fmla="*/ 484 w 292281"/>
              <a:gd name="connsiteY9" fmla="*/ 12013 h 292476"/>
              <a:gd name="connsiteX10" fmla="*/ 89585 w 292281"/>
              <a:gd name="connsiteY10" fmla="*/ 280151 h 292476"/>
              <a:gd name="connsiteX11" fmla="*/ 101248 w 292281"/>
              <a:gd name="connsiteY11" fmla="*/ 285723 h 292476"/>
              <a:gd name="connsiteX12" fmla="*/ 106820 w 292281"/>
              <a:gd name="connsiteY12" fmla="*/ 280151 h 292476"/>
              <a:gd name="connsiteX13" fmla="*/ 140351 w 292281"/>
              <a:gd name="connsiteY13" fmla="*/ 187081 h 292476"/>
              <a:gd name="connsiteX14" fmla="*/ 245746 w 292281"/>
              <a:gd name="connsiteY14" fmla="*/ 292476 h 292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2281" h="292476">
                <a:moveTo>
                  <a:pt x="292282" y="245994"/>
                </a:moveTo>
                <a:lnTo>
                  <a:pt x="186781" y="140545"/>
                </a:lnTo>
                <a:lnTo>
                  <a:pt x="279747" y="107067"/>
                </a:lnTo>
                <a:cubicBezTo>
                  <a:pt x="284521" y="105427"/>
                  <a:pt x="287061" y="100227"/>
                  <a:pt x="285420" y="95453"/>
                </a:cubicBezTo>
                <a:cubicBezTo>
                  <a:pt x="284504" y="92789"/>
                  <a:pt x="282411" y="90695"/>
                  <a:pt x="279747" y="89780"/>
                </a:cubicBezTo>
                <a:lnTo>
                  <a:pt x="11870" y="470"/>
                </a:lnTo>
                <a:cubicBezTo>
                  <a:pt x="10909" y="154"/>
                  <a:pt x="9904" y="-5"/>
                  <a:pt x="8893" y="0"/>
                </a:cubicBezTo>
                <a:lnTo>
                  <a:pt x="8893" y="0"/>
                </a:lnTo>
                <a:cubicBezTo>
                  <a:pt x="3875" y="108"/>
                  <a:pt x="-105" y="4262"/>
                  <a:pt x="2" y="9281"/>
                </a:cubicBezTo>
                <a:cubicBezTo>
                  <a:pt x="22" y="10211"/>
                  <a:pt x="184" y="11132"/>
                  <a:pt x="484" y="12013"/>
                </a:cubicBezTo>
                <a:lnTo>
                  <a:pt x="89585" y="280151"/>
                </a:lnTo>
                <a:cubicBezTo>
                  <a:pt x="91267" y="284910"/>
                  <a:pt x="96489" y="287405"/>
                  <a:pt x="101248" y="285723"/>
                </a:cubicBezTo>
                <a:cubicBezTo>
                  <a:pt x="103852" y="284803"/>
                  <a:pt x="105900" y="282755"/>
                  <a:pt x="106820" y="280151"/>
                </a:cubicBezTo>
                <a:lnTo>
                  <a:pt x="140351" y="187081"/>
                </a:lnTo>
                <a:lnTo>
                  <a:pt x="245746" y="292476"/>
                </a:lnTo>
                <a:close/>
              </a:path>
            </a:pathLst>
          </a:custGeom>
          <a:solidFill>
            <a:srgbClr val="000000"/>
          </a:solidFill>
          <a:ln w="5159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A2789AFD-634E-2620-82E9-4A3F2EF5AA58}"/>
              </a:ext>
            </a:extLst>
          </p:cNvPr>
          <p:cNvGrpSpPr/>
          <p:nvPr/>
        </p:nvGrpSpPr>
        <p:grpSpPr>
          <a:xfrm>
            <a:off x="4288141" y="1919032"/>
            <a:ext cx="469250" cy="865967"/>
            <a:chOff x="6950558" y="0"/>
            <a:chExt cx="3808729" cy="6468562"/>
          </a:xfrm>
        </p:grpSpPr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6E6D70DB-2FEB-D208-B526-D882362A9F5D}"/>
                </a:ext>
              </a:extLst>
            </p:cNvPr>
            <p:cNvSpPr/>
            <p:nvPr/>
          </p:nvSpPr>
          <p:spPr>
            <a:xfrm>
              <a:off x="8488067" y="1183735"/>
              <a:ext cx="373865" cy="15191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9" name="Trapezio 79">
              <a:extLst>
                <a:ext uri="{FF2B5EF4-FFF2-40B4-BE49-F238E27FC236}">
                  <a16:creationId xmlns:a16="http://schemas.microsoft.com/office/drawing/2014/main" id="{6E2D581D-BF8B-C951-F53D-09202D6A7DDC}"/>
                </a:ext>
              </a:extLst>
            </p:cNvPr>
            <p:cNvSpPr/>
            <p:nvPr/>
          </p:nvSpPr>
          <p:spPr>
            <a:xfrm>
              <a:off x="7026304" y="5626209"/>
              <a:ext cx="1014646" cy="806610"/>
            </a:xfrm>
            <a:custGeom>
              <a:avLst/>
              <a:gdLst>
                <a:gd name="connsiteX0" fmla="*/ 0 w 892194"/>
                <a:gd name="connsiteY0" fmla="*/ 721518 h 721518"/>
                <a:gd name="connsiteX1" fmla="*/ 180380 w 892194"/>
                <a:gd name="connsiteY1" fmla="*/ 0 h 721518"/>
                <a:gd name="connsiteX2" fmla="*/ 711815 w 892194"/>
                <a:gd name="connsiteY2" fmla="*/ 0 h 721518"/>
                <a:gd name="connsiteX3" fmla="*/ 892194 w 892194"/>
                <a:gd name="connsiteY3" fmla="*/ 721518 h 721518"/>
                <a:gd name="connsiteX4" fmla="*/ 0 w 892194"/>
                <a:gd name="connsiteY4" fmla="*/ 721518 h 721518"/>
                <a:gd name="connsiteX0" fmla="*/ 0 w 944225"/>
                <a:gd name="connsiteY0" fmla="*/ 721518 h 721518"/>
                <a:gd name="connsiteX1" fmla="*/ 180380 w 944225"/>
                <a:gd name="connsiteY1" fmla="*/ 0 h 721518"/>
                <a:gd name="connsiteX2" fmla="*/ 944225 w 944225"/>
                <a:gd name="connsiteY2" fmla="*/ 129540 h 721518"/>
                <a:gd name="connsiteX3" fmla="*/ 892194 w 944225"/>
                <a:gd name="connsiteY3" fmla="*/ 721518 h 721518"/>
                <a:gd name="connsiteX4" fmla="*/ 0 w 944225"/>
                <a:gd name="connsiteY4" fmla="*/ 721518 h 721518"/>
                <a:gd name="connsiteX0" fmla="*/ 0 w 944225"/>
                <a:gd name="connsiteY0" fmla="*/ 591978 h 591978"/>
                <a:gd name="connsiteX1" fmla="*/ 111800 w 944225"/>
                <a:gd name="connsiteY1" fmla="*/ 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44225"/>
                <a:gd name="connsiteY0" fmla="*/ 591978 h 591978"/>
                <a:gd name="connsiteX1" fmla="*/ 226100 w 944225"/>
                <a:gd name="connsiteY1" fmla="*/ 9525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44225"/>
                <a:gd name="connsiteY0" fmla="*/ 591978 h 591978"/>
                <a:gd name="connsiteX1" fmla="*/ 88940 w 944225"/>
                <a:gd name="connsiteY1" fmla="*/ 762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70895"/>
                <a:gd name="connsiteY0" fmla="*/ 481488 h 591978"/>
                <a:gd name="connsiteX1" fmla="*/ 115610 w 970895"/>
                <a:gd name="connsiteY1" fmla="*/ 7620 h 591978"/>
                <a:gd name="connsiteX2" fmla="*/ 970895 w 970895"/>
                <a:gd name="connsiteY2" fmla="*/ 0 h 591978"/>
                <a:gd name="connsiteX3" fmla="*/ 918864 w 970895"/>
                <a:gd name="connsiteY3" fmla="*/ 591978 h 591978"/>
                <a:gd name="connsiteX4" fmla="*/ 0 w 970895"/>
                <a:gd name="connsiteY4" fmla="*/ 481488 h 591978"/>
                <a:gd name="connsiteX0" fmla="*/ 0 w 936605"/>
                <a:gd name="connsiteY0" fmla="*/ 527208 h 591978"/>
                <a:gd name="connsiteX1" fmla="*/ 81320 w 936605"/>
                <a:gd name="connsiteY1" fmla="*/ 7620 h 591978"/>
                <a:gd name="connsiteX2" fmla="*/ 936605 w 936605"/>
                <a:gd name="connsiteY2" fmla="*/ 0 h 591978"/>
                <a:gd name="connsiteX3" fmla="*/ 884574 w 936605"/>
                <a:gd name="connsiteY3" fmla="*/ 591978 h 591978"/>
                <a:gd name="connsiteX4" fmla="*/ 0 w 936605"/>
                <a:gd name="connsiteY4" fmla="*/ 527208 h 591978"/>
                <a:gd name="connsiteX0" fmla="*/ 0 w 936605"/>
                <a:gd name="connsiteY0" fmla="*/ 527208 h 609352"/>
                <a:gd name="connsiteX1" fmla="*/ 81320 w 936605"/>
                <a:gd name="connsiteY1" fmla="*/ 7620 h 609352"/>
                <a:gd name="connsiteX2" fmla="*/ 936605 w 936605"/>
                <a:gd name="connsiteY2" fmla="*/ 0 h 609352"/>
                <a:gd name="connsiteX3" fmla="*/ 884574 w 936605"/>
                <a:gd name="connsiteY3" fmla="*/ 591978 h 609352"/>
                <a:gd name="connsiteX4" fmla="*/ 0 w 936605"/>
                <a:gd name="connsiteY4" fmla="*/ 527208 h 609352"/>
                <a:gd name="connsiteX0" fmla="*/ 0 w 936605"/>
                <a:gd name="connsiteY0" fmla="*/ 527208 h 646620"/>
                <a:gd name="connsiteX1" fmla="*/ 81320 w 936605"/>
                <a:gd name="connsiteY1" fmla="*/ 7620 h 646620"/>
                <a:gd name="connsiteX2" fmla="*/ 936605 w 936605"/>
                <a:gd name="connsiteY2" fmla="*/ 0 h 646620"/>
                <a:gd name="connsiteX3" fmla="*/ 884574 w 936605"/>
                <a:gd name="connsiteY3" fmla="*/ 591978 h 646620"/>
                <a:gd name="connsiteX4" fmla="*/ 0 w 936605"/>
                <a:gd name="connsiteY4" fmla="*/ 527208 h 646620"/>
                <a:gd name="connsiteX0" fmla="*/ 0 w 936605"/>
                <a:gd name="connsiteY0" fmla="*/ 527208 h 646620"/>
                <a:gd name="connsiteX1" fmla="*/ 81320 w 936605"/>
                <a:gd name="connsiteY1" fmla="*/ 7620 h 646620"/>
                <a:gd name="connsiteX2" fmla="*/ 936605 w 936605"/>
                <a:gd name="connsiteY2" fmla="*/ 0 h 646620"/>
                <a:gd name="connsiteX3" fmla="*/ 884574 w 936605"/>
                <a:gd name="connsiteY3" fmla="*/ 591978 h 646620"/>
                <a:gd name="connsiteX4" fmla="*/ 0 w 936605"/>
                <a:gd name="connsiteY4" fmla="*/ 527208 h 646620"/>
                <a:gd name="connsiteX0" fmla="*/ 0 w 948035"/>
                <a:gd name="connsiteY0" fmla="*/ 519588 h 639000"/>
                <a:gd name="connsiteX1" fmla="*/ 81320 w 948035"/>
                <a:gd name="connsiteY1" fmla="*/ 0 h 639000"/>
                <a:gd name="connsiteX2" fmla="*/ 948035 w 948035"/>
                <a:gd name="connsiteY2" fmla="*/ 129540 h 639000"/>
                <a:gd name="connsiteX3" fmla="*/ 884574 w 948035"/>
                <a:gd name="connsiteY3" fmla="*/ 584358 h 639000"/>
                <a:gd name="connsiteX4" fmla="*/ 0 w 948035"/>
                <a:gd name="connsiteY4" fmla="*/ 519588 h 639000"/>
                <a:gd name="connsiteX0" fmla="*/ 0 w 949468"/>
                <a:gd name="connsiteY0" fmla="*/ 588368 h 707780"/>
                <a:gd name="connsiteX1" fmla="*/ 81320 w 949468"/>
                <a:gd name="connsiteY1" fmla="*/ 68780 h 707780"/>
                <a:gd name="connsiteX2" fmla="*/ 948035 w 949468"/>
                <a:gd name="connsiteY2" fmla="*/ 198320 h 707780"/>
                <a:gd name="connsiteX3" fmla="*/ 884574 w 949468"/>
                <a:gd name="connsiteY3" fmla="*/ 653138 h 707780"/>
                <a:gd name="connsiteX4" fmla="*/ 0 w 949468"/>
                <a:gd name="connsiteY4" fmla="*/ 588368 h 707780"/>
                <a:gd name="connsiteX0" fmla="*/ 0 w 949477"/>
                <a:gd name="connsiteY0" fmla="*/ 591139 h 710551"/>
                <a:gd name="connsiteX1" fmla="*/ 85130 w 949477"/>
                <a:gd name="connsiteY1" fmla="*/ 63931 h 710551"/>
                <a:gd name="connsiteX2" fmla="*/ 948035 w 949477"/>
                <a:gd name="connsiteY2" fmla="*/ 201091 h 710551"/>
                <a:gd name="connsiteX3" fmla="*/ 884574 w 949477"/>
                <a:gd name="connsiteY3" fmla="*/ 655909 h 710551"/>
                <a:gd name="connsiteX4" fmla="*/ 0 w 949477"/>
                <a:gd name="connsiteY4" fmla="*/ 591139 h 710551"/>
                <a:gd name="connsiteX0" fmla="*/ 0 w 949427"/>
                <a:gd name="connsiteY0" fmla="*/ 698821 h 818233"/>
                <a:gd name="connsiteX1" fmla="*/ 85130 w 949427"/>
                <a:gd name="connsiteY1" fmla="*/ 171613 h 818233"/>
                <a:gd name="connsiteX2" fmla="*/ 948035 w 949427"/>
                <a:gd name="connsiteY2" fmla="*/ 308773 h 818233"/>
                <a:gd name="connsiteX3" fmla="*/ 884574 w 949427"/>
                <a:gd name="connsiteY3" fmla="*/ 763591 h 818233"/>
                <a:gd name="connsiteX4" fmla="*/ 0 w 949427"/>
                <a:gd name="connsiteY4" fmla="*/ 698821 h 818233"/>
                <a:gd name="connsiteX0" fmla="*/ 0 w 949427"/>
                <a:gd name="connsiteY0" fmla="*/ 698821 h 818233"/>
                <a:gd name="connsiteX1" fmla="*/ 85130 w 949427"/>
                <a:gd name="connsiteY1" fmla="*/ 171613 h 818233"/>
                <a:gd name="connsiteX2" fmla="*/ 948035 w 949427"/>
                <a:gd name="connsiteY2" fmla="*/ 308773 h 818233"/>
                <a:gd name="connsiteX3" fmla="*/ 884574 w 949427"/>
                <a:gd name="connsiteY3" fmla="*/ 763591 h 818233"/>
                <a:gd name="connsiteX4" fmla="*/ 0 w 949427"/>
                <a:gd name="connsiteY4" fmla="*/ 698821 h 818233"/>
                <a:gd name="connsiteX0" fmla="*/ 25353 w 974780"/>
                <a:gd name="connsiteY0" fmla="*/ 698821 h 818233"/>
                <a:gd name="connsiteX1" fmla="*/ 110483 w 974780"/>
                <a:gd name="connsiteY1" fmla="*/ 171613 h 818233"/>
                <a:gd name="connsiteX2" fmla="*/ 973388 w 974780"/>
                <a:gd name="connsiteY2" fmla="*/ 308773 h 818233"/>
                <a:gd name="connsiteX3" fmla="*/ 909927 w 974780"/>
                <a:gd name="connsiteY3" fmla="*/ 763591 h 818233"/>
                <a:gd name="connsiteX4" fmla="*/ 25353 w 974780"/>
                <a:gd name="connsiteY4" fmla="*/ 698821 h 81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780" h="818233">
                  <a:moveTo>
                    <a:pt x="25353" y="698821"/>
                  </a:moveTo>
                  <a:cubicBezTo>
                    <a:pt x="-33900" y="523085"/>
                    <a:pt x="17336" y="374019"/>
                    <a:pt x="110483" y="171613"/>
                  </a:cubicBezTo>
                  <a:cubicBezTo>
                    <a:pt x="376528" y="-78577"/>
                    <a:pt x="1008333" y="-73497"/>
                    <a:pt x="973388" y="308773"/>
                  </a:cubicBezTo>
                  <a:cubicBezTo>
                    <a:pt x="887464" y="509909"/>
                    <a:pt x="927271" y="566265"/>
                    <a:pt x="909927" y="763591"/>
                  </a:cubicBezTo>
                  <a:cubicBezTo>
                    <a:pt x="637929" y="841061"/>
                    <a:pt x="251631" y="849951"/>
                    <a:pt x="25353" y="69882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0" name="Rettangolo 74">
              <a:extLst>
                <a:ext uri="{FF2B5EF4-FFF2-40B4-BE49-F238E27FC236}">
                  <a16:creationId xmlns:a16="http://schemas.microsoft.com/office/drawing/2014/main" id="{6F4124E9-71FC-7406-40F8-5679C5B7643F}"/>
                </a:ext>
              </a:extLst>
            </p:cNvPr>
            <p:cNvSpPr/>
            <p:nvPr/>
          </p:nvSpPr>
          <p:spPr>
            <a:xfrm>
              <a:off x="8699382" y="5807124"/>
              <a:ext cx="1097602" cy="650633"/>
            </a:xfrm>
            <a:custGeom>
              <a:avLst/>
              <a:gdLst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0 w 1158856"/>
                <a:gd name="connsiteY3" fmla="*/ 779114 h 779114"/>
                <a:gd name="connsiteX4" fmla="*/ 0 w 1158856"/>
                <a:gd name="connsiteY4" fmla="*/ 0 h 779114"/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407670 w 1158856"/>
                <a:gd name="connsiteY3" fmla="*/ 580994 h 779114"/>
                <a:gd name="connsiteX4" fmla="*/ 0 w 1158856"/>
                <a:gd name="connsiteY4" fmla="*/ 0 h 779114"/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327660 w 1158856"/>
                <a:gd name="connsiteY3" fmla="*/ 706724 h 779114"/>
                <a:gd name="connsiteX4" fmla="*/ 0 w 1158856"/>
                <a:gd name="connsiteY4" fmla="*/ 0 h 779114"/>
                <a:gd name="connsiteX0" fmla="*/ 0 w 1158856"/>
                <a:gd name="connsiteY0" fmla="*/ 0 h 721964"/>
                <a:gd name="connsiteX1" fmla="*/ 1158856 w 1158856"/>
                <a:gd name="connsiteY1" fmla="*/ 0 h 721964"/>
                <a:gd name="connsiteX2" fmla="*/ 941686 w 1158856"/>
                <a:gd name="connsiteY2" fmla="*/ 721964 h 721964"/>
                <a:gd name="connsiteX3" fmla="*/ 327660 w 1158856"/>
                <a:gd name="connsiteY3" fmla="*/ 706724 h 721964"/>
                <a:gd name="connsiteX4" fmla="*/ 0 w 1158856"/>
                <a:gd name="connsiteY4" fmla="*/ 0 h 721964"/>
                <a:gd name="connsiteX0" fmla="*/ 0 w 1158856"/>
                <a:gd name="connsiteY0" fmla="*/ 0 h 706724"/>
                <a:gd name="connsiteX1" fmla="*/ 1158856 w 1158856"/>
                <a:gd name="connsiteY1" fmla="*/ 0 h 706724"/>
                <a:gd name="connsiteX2" fmla="*/ 1128376 w 1158856"/>
                <a:gd name="connsiteY2" fmla="*/ 630524 h 706724"/>
                <a:gd name="connsiteX3" fmla="*/ 327660 w 1158856"/>
                <a:gd name="connsiteY3" fmla="*/ 706724 h 706724"/>
                <a:gd name="connsiteX4" fmla="*/ 0 w 1158856"/>
                <a:gd name="connsiteY4" fmla="*/ 0 h 706724"/>
                <a:gd name="connsiteX0" fmla="*/ 0 w 1128376"/>
                <a:gd name="connsiteY0" fmla="*/ 0 h 706724"/>
                <a:gd name="connsiteX1" fmla="*/ 1078846 w 1128376"/>
                <a:gd name="connsiteY1" fmla="*/ 270510 h 706724"/>
                <a:gd name="connsiteX2" fmla="*/ 1128376 w 1128376"/>
                <a:gd name="connsiteY2" fmla="*/ 630524 h 706724"/>
                <a:gd name="connsiteX3" fmla="*/ 327660 w 1128376"/>
                <a:gd name="connsiteY3" fmla="*/ 706724 h 706724"/>
                <a:gd name="connsiteX4" fmla="*/ 0 w 1128376"/>
                <a:gd name="connsiteY4" fmla="*/ 0 h 706724"/>
                <a:gd name="connsiteX0" fmla="*/ 0 w 1128376"/>
                <a:gd name="connsiteY0" fmla="*/ 0 h 706724"/>
                <a:gd name="connsiteX1" fmla="*/ 1002646 w 1128376"/>
                <a:gd name="connsiteY1" fmla="*/ 182880 h 706724"/>
                <a:gd name="connsiteX2" fmla="*/ 1128376 w 1128376"/>
                <a:gd name="connsiteY2" fmla="*/ 630524 h 706724"/>
                <a:gd name="connsiteX3" fmla="*/ 327660 w 1128376"/>
                <a:gd name="connsiteY3" fmla="*/ 706724 h 706724"/>
                <a:gd name="connsiteX4" fmla="*/ 0 w 1128376"/>
                <a:gd name="connsiteY4" fmla="*/ 0 h 706724"/>
                <a:gd name="connsiteX0" fmla="*/ 26670 w 800716"/>
                <a:gd name="connsiteY0" fmla="*/ 53340 h 523844"/>
                <a:gd name="connsiteX1" fmla="*/ 674986 w 800716"/>
                <a:gd name="connsiteY1" fmla="*/ 0 h 523844"/>
                <a:gd name="connsiteX2" fmla="*/ 800716 w 800716"/>
                <a:gd name="connsiteY2" fmla="*/ 447644 h 523844"/>
                <a:gd name="connsiteX3" fmla="*/ 0 w 800716"/>
                <a:gd name="connsiteY3" fmla="*/ 523844 h 523844"/>
                <a:gd name="connsiteX4" fmla="*/ 26670 w 800716"/>
                <a:gd name="connsiteY4" fmla="*/ 53340 h 523844"/>
                <a:gd name="connsiteX0" fmla="*/ 0 w 1006456"/>
                <a:gd name="connsiteY0" fmla="*/ 0 h 603854"/>
                <a:gd name="connsiteX1" fmla="*/ 880726 w 1006456"/>
                <a:gd name="connsiteY1" fmla="*/ 80010 h 603854"/>
                <a:gd name="connsiteX2" fmla="*/ 1006456 w 1006456"/>
                <a:gd name="connsiteY2" fmla="*/ 527654 h 603854"/>
                <a:gd name="connsiteX3" fmla="*/ 205740 w 1006456"/>
                <a:gd name="connsiteY3" fmla="*/ 603854 h 603854"/>
                <a:gd name="connsiteX4" fmla="*/ 0 w 1006456"/>
                <a:gd name="connsiteY4" fmla="*/ 0 h 603854"/>
                <a:gd name="connsiteX0" fmla="*/ 23923 w 1030379"/>
                <a:gd name="connsiteY0" fmla="*/ 0 h 603854"/>
                <a:gd name="connsiteX1" fmla="*/ 904649 w 1030379"/>
                <a:gd name="connsiteY1" fmla="*/ 80010 h 603854"/>
                <a:gd name="connsiteX2" fmla="*/ 1030379 w 1030379"/>
                <a:gd name="connsiteY2" fmla="*/ 527654 h 603854"/>
                <a:gd name="connsiteX3" fmla="*/ 229663 w 1030379"/>
                <a:gd name="connsiteY3" fmla="*/ 603854 h 603854"/>
                <a:gd name="connsiteX4" fmla="*/ 23923 w 1030379"/>
                <a:gd name="connsiteY4" fmla="*/ 0 h 603854"/>
                <a:gd name="connsiteX0" fmla="*/ 26945 w 1033401"/>
                <a:gd name="connsiteY0" fmla="*/ 0 h 603854"/>
                <a:gd name="connsiteX1" fmla="*/ 907671 w 1033401"/>
                <a:gd name="connsiteY1" fmla="*/ 80010 h 603854"/>
                <a:gd name="connsiteX2" fmla="*/ 1033401 w 1033401"/>
                <a:gd name="connsiteY2" fmla="*/ 527654 h 603854"/>
                <a:gd name="connsiteX3" fmla="*/ 232685 w 1033401"/>
                <a:gd name="connsiteY3" fmla="*/ 603854 h 603854"/>
                <a:gd name="connsiteX4" fmla="*/ 26945 w 1033401"/>
                <a:gd name="connsiteY4" fmla="*/ 0 h 603854"/>
                <a:gd name="connsiteX0" fmla="*/ 26945 w 1033401"/>
                <a:gd name="connsiteY0" fmla="*/ 0 h 650763"/>
                <a:gd name="connsiteX1" fmla="*/ 907671 w 1033401"/>
                <a:gd name="connsiteY1" fmla="*/ 80010 h 650763"/>
                <a:gd name="connsiteX2" fmla="*/ 1033401 w 1033401"/>
                <a:gd name="connsiteY2" fmla="*/ 527654 h 650763"/>
                <a:gd name="connsiteX3" fmla="*/ 232685 w 1033401"/>
                <a:gd name="connsiteY3" fmla="*/ 603854 h 650763"/>
                <a:gd name="connsiteX4" fmla="*/ 26945 w 1033401"/>
                <a:gd name="connsiteY4" fmla="*/ 0 h 650763"/>
                <a:gd name="connsiteX0" fmla="*/ 26945 w 1033401"/>
                <a:gd name="connsiteY0" fmla="*/ 0 h 660008"/>
                <a:gd name="connsiteX1" fmla="*/ 907671 w 1033401"/>
                <a:gd name="connsiteY1" fmla="*/ 80010 h 660008"/>
                <a:gd name="connsiteX2" fmla="*/ 1033401 w 1033401"/>
                <a:gd name="connsiteY2" fmla="*/ 527654 h 660008"/>
                <a:gd name="connsiteX3" fmla="*/ 232685 w 1033401"/>
                <a:gd name="connsiteY3" fmla="*/ 603854 h 660008"/>
                <a:gd name="connsiteX4" fmla="*/ 26945 w 1033401"/>
                <a:gd name="connsiteY4" fmla="*/ 0 h 660008"/>
                <a:gd name="connsiteX0" fmla="*/ 26945 w 1046843"/>
                <a:gd name="connsiteY0" fmla="*/ 0 h 660008"/>
                <a:gd name="connsiteX1" fmla="*/ 907671 w 1046843"/>
                <a:gd name="connsiteY1" fmla="*/ 80010 h 660008"/>
                <a:gd name="connsiteX2" fmla="*/ 1033401 w 1046843"/>
                <a:gd name="connsiteY2" fmla="*/ 527654 h 660008"/>
                <a:gd name="connsiteX3" fmla="*/ 232685 w 1046843"/>
                <a:gd name="connsiteY3" fmla="*/ 603854 h 660008"/>
                <a:gd name="connsiteX4" fmla="*/ 26945 w 1046843"/>
                <a:gd name="connsiteY4" fmla="*/ 0 h 660008"/>
                <a:gd name="connsiteX0" fmla="*/ 26945 w 1054476"/>
                <a:gd name="connsiteY0" fmla="*/ 0 h 660008"/>
                <a:gd name="connsiteX1" fmla="*/ 907671 w 1054476"/>
                <a:gd name="connsiteY1" fmla="*/ 80010 h 660008"/>
                <a:gd name="connsiteX2" fmla="*/ 1033401 w 1054476"/>
                <a:gd name="connsiteY2" fmla="*/ 527654 h 660008"/>
                <a:gd name="connsiteX3" fmla="*/ 232685 w 1054476"/>
                <a:gd name="connsiteY3" fmla="*/ 603854 h 660008"/>
                <a:gd name="connsiteX4" fmla="*/ 26945 w 1054476"/>
                <a:gd name="connsiteY4" fmla="*/ 0 h 660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476" h="660008">
                  <a:moveTo>
                    <a:pt x="26945" y="0"/>
                  </a:moveTo>
                  <a:lnTo>
                    <a:pt x="907671" y="80010"/>
                  </a:lnTo>
                  <a:cubicBezTo>
                    <a:pt x="1025781" y="156835"/>
                    <a:pt x="1090551" y="370819"/>
                    <a:pt x="1033401" y="527654"/>
                  </a:cubicBezTo>
                  <a:cubicBezTo>
                    <a:pt x="1033196" y="606394"/>
                    <a:pt x="781530" y="734664"/>
                    <a:pt x="232685" y="603854"/>
                  </a:cubicBezTo>
                  <a:cubicBezTo>
                    <a:pt x="126005" y="410189"/>
                    <a:pt x="-72115" y="212715"/>
                    <a:pt x="2694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1" name="Trapezio 28">
              <a:extLst>
                <a:ext uri="{FF2B5EF4-FFF2-40B4-BE49-F238E27FC236}">
                  <a16:creationId xmlns:a16="http://schemas.microsoft.com/office/drawing/2014/main" id="{8AEB6AD6-AE95-4594-A6FA-AFA0ED3D40F6}"/>
                </a:ext>
              </a:extLst>
            </p:cNvPr>
            <p:cNvSpPr/>
            <p:nvPr/>
          </p:nvSpPr>
          <p:spPr>
            <a:xfrm rot="10800000">
              <a:off x="8050549" y="2047326"/>
              <a:ext cx="1304608" cy="1024419"/>
            </a:xfrm>
            <a:custGeom>
              <a:avLst/>
              <a:gdLst>
                <a:gd name="connsiteX0" fmla="*/ 0 w 1017129"/>
                <a:gd name="connsiteY0" fmla="*/ 932501 h 932501"/>
                <a:gd name="connsiteX1" fmla="*/ 122316 w 1017129"/>
                <a:gd name="connsiteY1" fmla="*/ 0 h 932501"/>
                <a:gd name="connsiteX2" fmla="*/ 894813 w 1017129"/>
                <a:gd name="connsiteY2" fmla="*/ 0 h 932501"/>
                <a:gd name="connsiteX3" fmla="*/ 1017129 w 1017129"/>
                <a:gd name="connsiteY3" fmla="*/ 932501 h 932501"/>
                <a:gd name="connsiteX4" fmla="*/ 0 w 1017129"/>
                <a:gd name="connsiteY4" fmla="*/ 932501 h 932501"/>
                <a:gd name="connsiteX0" fmla="*/ 0 w 1192389"/>
                <a:gd name="connsiteY0" fmla="*/ 932501 h 932501"/>
                <a:gd name="connsiteX1" fmla="*/ 122316 w 1192389"/>
                <a:gd name="connsiteY1" fmla="*/ 0 h 932501"/>
                <a:gd name="connsiteX2" fmla="*/ 894813 w 1192389"/>
                <a:gd name="connsiteY2" fmla="*/ 0 h 932501"/>
                <a:gd name="connsiteX3" fmla="*/ 1192389 w 1192389"/>
                <a:gd name="connsiteY3" fmla="*/ 909641 h 932501"/>
                <a:gd name="connsiteX4" fmla="*/ 0 w 1192389"/>
                <a:gd name="connsiteY4" fmla="*/ 932501 h 93250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825821 h 1023941"/>
                <a:gd name="connsiteX1" fmla="*/ 175656 w 1253349"/>
                <a:gd name="connsiteY1" fmla="*/ 0 h 1023941"/>
                <a:gd name="connsiteX2" fmla="*/ 955773 w 1253349"/>
                <a:gd name="connsiteY2" fmla="*/ 114300 h 1023941"/>
                <a:gd name="connsiteX3" fmla="*/ 1253349 w 1253349"/>
                <a:gd name="connsiteY3" fmla="*/ 1023941 h 1023941"/>
                <a:gd name="connsiteX4" fmla="*/ 0 w 1253349"/>
                <a:gd name="connsiteY4" fmla="*/ 825821 h 1023941"/>
                <a:gd name="connsiteX0" fmla="*/ 0 w 1253349"/>
                <a:gd name="connsiteY0" fmla="*/ 841061 h 1039181"/>
                <a:gd name="connsiteX1" fmla="*/ 175656 w 1253349"/>
                <a:gd name="connsiteY1" fmla="*/ 15240 h 1039181"/>
                <a:gd name="connsiteX2" fmla="*/ 963393 w 1253349"/>
                <a:gd name="connsiteY2" fmla="*/ 0 h 1039181"/>
                <a:gd name="connsiteX3" fmla="*/ 1253349 w 1253349"/>
                <a:gd name="connsiteY3" fmla="*/ 1039181 h 1039181"/>
                <a:gd name="connsiteX4" fmla="*/ 0 w 1253349"/>
                <a:gd name="connsiteY4" fmla="*/ 841061 h 1039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3349" h="1039181">
                  <a:moveTo>
                    <a:pt x="0" y="841061"/>
                  </a:moveTo>
                  <a:cubicBezTo>
                    <a:pt x="61092" y="603887"/>
                    <a:pt x="152664" y="336234"/>
                    <a:pt x="175656" y="15240"/>
                  </a:cubicBezTo>
                  <a:lnTo>
                    <a:pt x="963393" y="0"/>
                  </a:lnTo>
                  <a:cubicBezTo>
                    <a:pt x="994005" y="371794"/>
                    <a:pt x="1100817" y="568327"/>
                    <a:pt x="1253349" y="1039181"/>
                  </a:cubicBezTo>
                  <a:lnTo>
                    <a:pt x="0" y="841061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2" name="Trapezio 37">
              <a:extLst>
                <a:ext uri="{FF2B5EF4-FFF2-40B4-BE49-F238E27FC236}">
                  <a16:creationId xmlns:a16="http://schemas.microsoft.com/office/drawing/2014/main" id="{4F20D201-D022-0A56-C2D7-0875FC16FCBF}"/>
                </a:ext>
              </a:extLst>
            </p:cNvPr>
            <p:cNvSpPr/>
            <p:nvPr/>
          </p:nvSpPr>
          <p:spPr>
            <a:xfrm rot="12826572" flipH="1">
              <a:off x="10125367" y="2058819"/>
              <a:ext cx="600493" cy="693589"/>
            </a:xfrm>
            <a:custGeom>
              <a:avLst/>
              <a:gdLst>
                <a:gd name="connsiteX0" fmla="*/ 0 w 653937"/>
                <a:gd name="connsiteY0" fmla="*/ 658283 h 658283"/>
                <a:gd name="connsiteX1" fmla="*/ 110496 w 653937"/>
                <a:gd name="connsiteY1" fmla="*/ 0 h 658283"/>
                <a:gd name="connsiteX2" fmla="*/ 543441 w 653937"/>
                <a:gd name="connsiteY2" fmla="*/ 0 h 658283"/>
                <a:gd name="connsiteX3" fmla="*/ 653937 w 653937"/>
                <a:gd name="connsiteY3" fmla="*/ 658283 h 658283"/>
                <a:gd name="connsiteX4" fmla="*/ 0 w 653937"/>
                <a:gd name="connsiteY4" fmla="*/ 658283 h 658283"/>
                <a:gd name="connsiteX0" fmla="*/ 36933 w 690870"/>
                <a:gd name="connsiteY0" fmla="*/ 658283 h 658734"/>
                <a:gd name="connsiteX1" fmla="*/ 147429 w 690870"/>
                <a:gd name="connsiteY1" fmla="*/ 0 h 658734"/>
                <a:gd name="connsiteX2" fmla="*/ 580374 w 690870"/>
                <a:gd name="connsiteY2" fmla="*/ 0 h 658734"/>
                <a:gd name="connsiteX3" fmla="*/ 690870 w 690870"/>
                <a:gd name="connsiteY3" fmla="*/ 658283 h 658734"/>
                <a:gd name="connsiteX4" fmla="*/ 36933 w 690870"/>
                <a:gd name="connsiteY4" fmla="*/ 658283 h 658734"/>
                <a:gd name="connsiteX0" fmla="*/ 36933 w 690870"/>
                <a:gd name="connsiteY0" fmla="*/ 658283 h 719243"/>
                <a:gd name="connsiteX1" fmla="*/ 147429 w 690870"/>
                <a:gd name="connsiteY1" fmla="*/ 0 h 719243"/>
                <a:gd name="connsiteX2" fmla="*/ 580374 w 690870"/>
                <a:gd name="connsiteY2" fmla="*/ 0 h 719243"/>
                <a:gd name="connsiteX3" fmla="*/ 690870 w 690870"/>
                <a:gd name="connsiteY3" fmla="*/ 658283 h 719243"/>
                <a:gd name="connsiteX4" fmla="*/ 36933 w 690870"/>
                <a:gd name="connsiteY4" fmla="*/ 658283 h 719243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48676 w 702980"/>
                <a:gd name="connsiteY0" fmla="*/ 752153 h 866737"/>
                <a:gd name="connsiteX1" fmla="*/ 91620 w 702980"/>
                <a:gd name="connsiteY1" fmla="*/ 0 h 866737"/>
                <a:gd name="connsiteX2" fmla="*/ 592117 w 702980"/>
                <a:gd name="connsiteY2" fmla="*/ 93870 h 866737"/>
                <a:gd name="connsiteX3" fmla="*/ 702613 w 702980"/>
                <a:gd name="connsiteY3" fmla="*/ 752153 h 866737"/>
                <a:gd name="connsiteX4" fmla="*/ 48676 w 702980"/>
                <a:gd name="connsiteY4" fmla="*/ 752153 h 866737"/>
                <a:gd name="connsiteX0" fmla="*/ 42672 w 696976"/>
                <a:gd name="connsiteY0" fmla="*/ 752153 h 866737"/>
                <a:gd name="connsiteX1" fmla="*/ 85616 w 696976"/>
                <a:gd name="connsiteY1" fmla="*/ 0 h 866737"/>
                <a:gd name="connsiteX2" fmla="*/ 586113 w 696976"/>
                <a:gd name="connsiteY2" fmla="*/ 93870 h 866737"/>
                <a:gd name="connsiteX3" fmla="*/ 696609 w 696976"/>
                <a:gd name="connsiteY3" fmla="*/ 752153 h 866737"/>
                <a:gd name="connsiteX4" fmla="*/ 42672 w 696976"/>
                <a:gd name="connsiteY4" fmla="*/ 752153 h 86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976" h="866737">
                  <a:moveTo>
                    <a:pt x="42672" y="752153"/>
                  </a:moveTo>
                  <a:cubicBezTo>
                    <a:pt x="-72896" y="768945"/>
                    <a:pt x="82560" y="228815"/>
                    <a:pt x="85616" y="0"/>
                  </a:cubicBezTo>
                  <a:lnTo>
                    <a:pt x="586113" y="93870"/>
                  </a:lnTo>
                  <a:cubicBezTo>
                    <a:pt x="622945" y="313298"/>
                    <a:pt x="629297" y="464145"/>
                    <a:pt x="696609" y="752153"/>
                  </a:cubicBezTo>
                  <a:cubicBezTo>
                    <a:pt x="714850" y="919793"/>
                    <a:pt x="47291" y="889313"/>
                    <a:pt x="42672" y="75215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3" name="Ovale 62">
              <a:extLst>
                <a:ext uri="{FF2B5EF4-FFF2-40B4-BE49-F238E27FC236}">
                  <a16:creationId xmlns:a16="http://schemas.microsoft.com/office/drawing/2014/main" id="{1943D48E-9AF9-8385-C9D1-F2DEFCF46132}"/>
                </a:ext>
              </a:extLst>
            </p:cNvPr>
            <p:cNvSpPr/>
            <p:nvPr/>
          </p:nvSpPr>
          <p:spPr>
            <a:xfrm>
              <a:off x="10323047" y="2111767"/>
              <a:ext cx="436240" cy="3092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4" name="Ovale 63">
              <a:extLst>
                <a:ext uri="{FF2B5EF4-FFF2-40B4-BE49-F238E27FC236}">
                  <a16:creationId xmlns:a16="http://schemas.microsoft.com/office/drawing/2014/main" id="{1EDB6413-A3BA-9260-07B8-64A1FD0E0ABF}"/>
                </a:ext>
              </a:extLst>
            </p:cNvPr>
            <p:cNvSpPr/>
            <p:nvPr/>
          </p:nvSpPr>
          <p:spPr>
            <a:xfrm rot="19062449">
              <a:off x="9831871" y="910706"/>
              <a:ext cx="564197" cy="162779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5" name="Trapezio 42">
              <a:extLst>
                <a:ext uri="{FF2B5EF4-FFF2-40B4-BE49-F238E27FC236}">
                  <a16:creationId xmlns:a16="http://schemas.microsoft.com/office/drawing/2014/main" id="{D51C26CA-0230-3646-98A0-A4D0D2DB4C0A}"/>
                </a:ext>
              </a:extLst>
            </p:cNvPr>
            <p:cNvSpPr/>
            <p:nvPr/>
          </p:nvSpPr>
          <p:spPr>
            <a:xfrm rot="1959402">
              <a:off x="9626828" y="2574122"/>
              <a:ext cx="798272" cy="894474"/>
            </a:xfrm>
            <a:custGeom>
              <a:avLst/>
              <a:gdLst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722401 w 933837"/>
                <a:gd name="connsiteY2" fmla="*/ 0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878897"/>
                <a:gd name="connsiteY0" fmla="*/ 845746 h 845746"/>
                <a:gd name="connsiteX1" fmla="*/ 211437 w 878897"/>
                <a:gd name="connsiteY1" fmla="*/ 0 h 845746"/>
                <a:gd name="connsiteX2" fmla="*/ 635384 w 878897"/>
                <a:gd name="connsiteY2" fmla="*/ 19567 h 845746"/>
                <a:gd name="connsiteX3" fmla="*/ 878897 w 878897"/>
                <a:gd name="connsiteY3" fmla="*/ 844755 h 845746"/>
                <a:gd name="connsiteX4" fmla="*/ 0 w 878897"/>
                <a:gd name="connsiteY4" fmla="*/ 845746 h 845746"/>
                <a:gd name="connsiteX0" fmla="*/ 0 w 924445"/>
                <a:gd name="connsiteY0" fmla="*/ 845746 h 845746"/>
                <a:gd name="connsiteX1" fmla="*/ 211437 w 924445"/>
                <a:gd name="connsiteY1" fmla="*/ 0 h 845746"/>
                <a:gd name="connsiteX2" fmla="*/ 635384 w 924445"/>
                <a:gd name="connsiteY2" fmla="*/ 19567 h 845746"/>
                <a:gd name="connsiteX3" fmla="*/ 878897 w 924445"/>
                <a:gd name="connsiteY3" fmla="*/ 844755 h 845746"/>
                <a:gd name="connsiteX4" fmla="*/ 0 w 924445"/>
                <a:gd name="connsiteY4" fmla="*/ 845746 h 845746"/>
                <a:gd name="connsiteX0" fmla="*/ 0 w 924445"/>
                <a:gd name="connsiteY0" fmla="*/ 845746 h 895165"/>
                <a:gd name="connsiteX1" fmla="*/ 211437 w 924445"/>
                <a:gd name="connsiteY1" fmla="*/ 0 h 895165"/>
                <a:gd name="connsiteX2" fmla="*/ 635384 w 924445"/>
                <a:gd name="connsiteY2" fmla="*/ 19567 h 895165"/>
                <a:gd name="connsiteX3" fmla="*/ 878897 w 924445"/>
                <a:gd name="connsiteY3" fmla="*/ 844755 h 895165"/>
                <a:gd name="connsiteX4" fmla="*/ 0 w 924445"/>
                <a:gd name="connsiteY4" fmla="*/ 845746 h 895165"/>
                <a:gd name="connsiteX0" fmla="*/ 0 w 927114"/>
                <a:gd name="connsiteY0" fmla="*/ 856273 h 898070"/>
                <a:gd name="connsiteX1" fmla="*/ 214106 w 927114"/>
                <a:gd name="connsiteY1" fmla="*/ 0 h 898070"/>
                <a:gd name="connsiteX2" fmla="*/ 638053 w 927114"/>
                <a:gd name="connsiteY2" fmla="*/ 19567 h 898070"/>
                <a:gd name="connsiteX3" fmla="*/ 881566 w 927114"/>
                <a:gd name="connsiteY3" fmla="*/ 844755 h 898070"/>
                <a:gd name="connsiteX4" fmla="*/ 0 w 927114"/>
                <a:gd name="connsiteY4" fmla="*/ 856273 h 898070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888649"/>
                <a:gd name="connsiteY0" fmla="*/ 856273 h 907363"/>
                <a:gd name="connsiteX1" fmla="*/ 214106 w 888649"/>
                <a:gd name="connsiteY1" fmla="*/ 0 h 907363"/>
                <a:gd name="connsiteX2" fmla="*/ 638053 w 888649"/>
                <a:gd name="connsiteY2" fmla="*/ 19567 h 907363"/>
                <a:gd name="connsiteX3" fmla="*/ 830678 w 888649"/>
                <a:gd name="connsiteY3" fmla="*/ 818597 h 907363"/>
                <a:gd name="connsiteX4" fmla="*/ 0 w 888649"/>
                <a:gd name="connsiteY4" fmla="*/ 856273 h 907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49" h="907363">
                  <a:moveTo>
                    <a:pt x="0" y="856273"/>
                  </a:moveTo>
                  <a:cubicBezTo>
                    <a:pt x="6187" y="525446"/>
                    <a:pt x="76406" y="294961"/>
                    <a:pt x="214106" y="0"/>
                  </a:cubicBezTo>
                  <a:lnTo>
                    <a:pt x="638053" y="19567"/>
                  </a:lnTo>
                  <a:cubicBezTo>
                    <a:pt x="916004" y="361593"/>
                    <a:pt x="934010" y="548976"/>
                    <a:pt x="830678" y="818597"/>
                  </a:cubicBezTo>
                  <a:cubicBezTo>
                    <a:pt x="573727" y="931605"/>
                    <a:pt x="178789" y="928146"/>
                    <a:pt x="0" y="85627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6" name="Trapezio 43">
              <a:extLst>
                <a:ext uri="{FF2B5EF4-FFF2-40B4-BE49-F238E27FC236}">
                  <a16:creationId xmlns:a16="http://schemas.microsoft.com/office/drawing/2014/main" id="{AD0FF926-EA86-37B6-1579-5DB5979030ED}"/>
                </a:ext>
              </a:extLst>
            </p:cNvPr>
            <p:cNvSpPr/>
            <p:nvPr/>
          </p:nvSpPr>
          <p:spPr>
            <a:xfrm rot="1803963">
              <a:off x="9733166" y="2620272"/>
              <a:ext cx="544607" cy="612528"/>
            </a:xfrm>
            <a:custGeom>
              <a:avLst/>
              <a:gdLst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6927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55288 h 655288"/>
                <a:gd name="connsiteX1" fmla="*/ 243832 w 729289"/>
                <a:gd name="connsiteY1" fmla="*/ 0 h 655288"/>
                <a:gd name="connsiteX2" fmla="*/ 500697 w 729289"/>
                <a:gd name="connsiteY2" fmla="*/ 15240 h 655288"/>
                <a:gd name="connsiteX3" fmla="*/ 729289 w 729289"/>
                <a:gd name="connsiteY3" fmla="*/ 655288 h 655288"/>
                <a:gd name="connsiteX4" fmla="*/ 0 w 729289"/>
                <a:gd name="connsiteY4" fmla="*/ 655288 h 655288"/>
                <a:gd name="connsiteX0" fmla="*/ 0 w 729289"/>
                <a:gd name="connsiteY0" fmla="*/ 640048 h 640048"/>
                <a:gd name="connsiteX1" fmla="*/ 251452 w 729289"/>
                <a:gd name="connsiteY1" fmla="*/ 762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858"/>
                <a:gd name="connsiteY0" fmla="*/ 687743 h 687743"/>
                <a:gd name="connsiteX1" fmla="*/ 251452 w 729858"/>
                <a:gd name="connsiteY1" fmla="*/ 55315 h 687743"/>
                <a:gd name="connsiteX2" fmla="*/ 500697 w 729858"/>
                <a:gd name="connsiteY2" fmla="*/ 47695 h 687743"/>
                <a:gd name="connsiteX3" fmla="*/ 729289 w 729858"/>
                <a:gd name="connsiteY3" fmla="*/ 687743 h 687743"/>
                <a:gd name="connsiteX4" fmla="*/ 0 w 729858"/>
                <a:gd name="connsiteY4" fmla="*/ 687743 h 687743"/>
                <a:gd name="connsiteX0" fmla="*/ 0 w 729858"/>
                <a:gd name="connsiteY0" fmla="*/ 687743 h 724996"/>
                <a:gd name="connsiteX1" fmla="*/ 251452 w 729858"/>
                <a:gd name="connsiteY1" fmla="*/ 55315 h 724996"/>
                <a:gd name="connsiteX2" fmla="*/ 500697 w 729858"/>
                <a:gd name="connsiteY2" fmla="*/ 47695 h 724996"/>
                <a:gd name="connsiteX3" fmla="*/ 729289 w 729858"/>
                <a:gd name="connsiteY3" fmla="*/ 687743 h 724996"/>
                <a:gd name="connsiteX4" fmla="*/ 0 w 729858"/>
                <a:gd name="connsiteY4" fmla="*/ 687743 h 724996"/>
                <a:gd name="connsiteX0" fmla="*/ 0 w 729858"/>
                <a:gd name="connsiteY0" fmla="*/ 687743 h 742369"/>
                <a:gd name="connsiteX1" fmla="*/ 251452 w 729858"/>
                <a:gd name="connsiteY1" fmla="*/ 55315 h 742369"/>
                <a:gd name="connsiteX2" fmla="*/ 500697 w 729858"/>
                <a:gd name="connsiteY2" fmla="*/ 47695 h 742369"/>
                <a:gd name="connsiteX3" fmla="*/ 729289 w 729858"/>
                <a:gd name="connsiteY3" fmla="*/ 687743 h 742369"/>
                <a:gd name="connsiteX4" fmla="*/ 0 w 729858"/>
                <a:gd name="connsiteY4" fmla="*/ 687743 h 7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858" h="742369">
                  <a:moveTo>
                    <a:pt x="0" y="687743"/>
                  </a:moveTo>
                  <a:cubicBezTo>
                    <a:pt x="15237" y="438834"/>
                    <a:pt x="68575" y="258504"/>
                    <a:pt x="251452" y="55315"/>
                  </a:cubicBezTo>
                  <a:cubicBezTo>
                    <a:pt x="334534" y="-15805"/>
                    <a:pt x="425235" y="-18345"/>
                    <a:pt x="500697" y="47695"/>
                  </a:cubicBezTo>
                  <a:cubicBezTo>
                    <a:pt x="668334" y="192464"/>
                    <a:pt x="736912" y="459154"/>
                    <a:pt x="729289" y="687743"/>
                  </a:cubicBezTo>
                  <a:cubicBezTo>
                    <a:pt x="524293" y="771563"/>
                    <a:pt x="197376" y="748703"/>
                    <a:pt x="0" y="68774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7" name="Trapezio 67">
              <a:extLst>
                <a:ext uri="{FF2B5EF4-FFF2-40B4-BE49-F238E27FC236}">
                  <a16:creationId xmlns:a16="http://schemas.microsoft.com/office/drawing/2014/main" id="{A4C0B58D-1969-2816-20AD-FDFB23FAD9BF}"/>
                </a:ext>
              </a:extLst>
            </p:cNvPr>
            <p:cNvSpPr/>
            <p:nvPr/>
          </p:nvSpPr>
          <p:spPr>
            <a:xfrm rot="182189" flipH="1">
              <a:off x="8845329" y="3325439"/>
              <a:ext cx="999128" cy="1516701"/>
            </a:xfrm>
            <a:custGeom>
              <a:avLst/>
              <a:gdLst>
                <a:gd name="connsiteX0" fmla="*/ 0 w 1017409"/>
                <a:gd name="connsiteY0" fmla="*/ 1393390 h 1393390"/>
                <a:gd name="connsiteX1" fmla="*/ 149671 w 1017409"/>
                <a:gd name="connsiteY1" fmla="*/ 0 h 1393390"/>
                <a:gd name="connsiteX2" fmla="*/ 867738 w 1017409"/>
                <a:gd name="connsiteY2" fmla="*/ 0 h 1393390"/>
                <a:gd name="connsiteX3" fmla="*/ 1017409 w 1017409"/>
                <a:gd name="connsiteY3" fmla="*/ 1393390 h 1393390"/>
                <a:gd name="connsiteX4" fmla="*/ 0 w 1017409"/>
                <a:gd name="connsiteY4" fmla="*/ 1393390 h 1393390"/>
                <a:gd name="connsiteX0" fmla="*/ 0 w 961936"/>
                <a:gd name="connsiteY0" fmla="*/ 1393390 h 1393390"/>
                <a:gd name="connsiteX1" fmla="*/ 149671 w 961936"/>
                <a:gd name="connsiteY1" fmla="*/ 0 h 1393390"/>
                <a:gd name="connsiteX2" fmla="*/ 867738 w 961936"/>
                <a:gd name="connsiteY2" fmla="*/ 0 h 1393390"/>
                <a:gd name="connsiteX3" fmla="*/ 961936 w 961936"/>
                <a:gd name="connsiteY3" fmla="*/ 1392953 h 1393390"/>
                <a:gd name="connsiteX4" fmla="*/ 0 w 961936"/>
                <a:gd name="connsiteY4" fmla="*/ 1393390 h 1393390"/>
                <a:gd name="connsiteX0" fmla="*/ 0 w 990173"/>
                <a:gd name="connsiteY0" fmla="*/ 1393390 h 1393390"/>
                <a:gd name="connsiteX1" fmla="*/ 149671 w 990173"/>
                <a:gd name="connsiteY1" fmla="*/ 0 h 1393390"/>
                <a:gd name="connsiteX2" fmla="*/ 867738 w 990173"/>
                <a:gd name="connsiteY2" fmla="*/ 0 h 1393390"/>
                <a:gd name="connsiteX3" fmla="*/ 961936 w 990173"/>
                <a:gd name="connsiteY3" fmla="*/ 1392953 h 1393390"/>
                <a:gd name="connsiteX4" fmla="*/ 0 w 990173"/>
                <a:gd name="connsiteY4" fmla="*/ 1393390 h 1393390"/>
                <a:gd name="connsiteX0" fmla="*/ 0 w 990173"/>
                <a:gd name="connsiteY0" fmla="*/ 1393390 h 1393390"/>
                <a:gd name="connsiteX1" fmla="*/ 149671 w 990173"/>
                <a:gd name="connsiteY1" fmla="*/ 0 h 1393390"/>
                <a:gd name="connsiteX2" fmla="*/ 867738 w 990173"/>
                <a:gd name="connsiteY2" fmla="*/ 0 h 1393390"/>
                <a:gd name="connsiteX3" fmla="*/ 961936 w 990173"/>
                <a:gd name="connsiteY3" fmla="*/ 1392953 h 1393390"/>
                <a:gd name="connsiteX4" fmla="*/ 0 w 990173"/>
                <a:gd name="connsiteY4" fmla="*/ 1393390 h 1393390"/>
                <a:gd name="connsiteX0" fmla="*/ 0 w 990173"/>
                <a:gd name="connsiteY0" fmla="*/ 1393390 h 1411727"/>
                <a:gd name="connsiteX1" fmla="*/ 149671 w 990173"/>
                <a:gd name="connsiteY1" fmla="*/ 0 h 1411727"/>
                <a:gd name="connsiteX2" fmla="*/ 867738 w 990173"/>
                <a:gd name="connsiteY2" fmla="*/ 0 h 1411727"/>
                <a:gd name="connsiteX3" fmla="*/ 961936 w 990173"/>
                <a:gd name="connsiteY3" fmla="*/ 1392953 h 1411727"/>
                <a:gd name="connsiteX4" fmla="*/ 0 w 990173"/>
                <a:gd name="connsiteY4" fmla="*/ 1393390 h 1411727"/>
                <a:gd name="connsiteX0" fmla="*/ 11176 w 1001349"/>
                <a:gd name="connsiteY0" fmla="*/ 1393390 h 1411727"/>
                <a:gd name="connsiteX1" fmla="*/ 160847 w 1001349"/>
                <a:gd name="connsiteY1" fmla="*/ 0 h 1411727"/>
                <a:gd name="connsiteX2" fmla="*/ 878914 w 1001349"/>
                <a:gd name="connsiteY2" fmla="*/ 0 h 1411727"/>
                <a:gd name="connsiteX3" fmla="*/ 973112 w 1001349"/>
                <a:gd name="connsiteY3" fmla="*/ 1392953 h 1411727"/>
                <a:gd name="connsiteX4" fmla="*/ 11176 w 1001349"/>
                <a:gd name="connsiteY4" fmla="*/ 1393390 h 1411727"/>
                <a:gd name="connsiteX0" fmla="*/ 13018 w 1003191"/>
                <a:gd name="connsiteY0" fmla="*/ 1393390 h 1411727"/>
                <a:gd name="connsiteX1" fmla="*/ 162689 w 1003191"/>
                <a:gd name="connsiteY1" fmla="*/ 0 h 1411727"/>
                <a:gd name="connsiteX2" fmla="*/ 880756 w 1003191"/>
                <a:gd name="connsiteY2" fmla="*/ 0 h 1411727"/>
                <a:gd name="connsiteX3" fmla="*/ 974954 w 1003191"/>
                <a:gd name="connsiteY3" fmla="*/ 1392953 h 1411727"/>
                <a:gd name="connsiteX4" fmla="*/ 13018 w 1003191"/>
                <a:gd name="connsiteY4" fmla="*/ 1393390 h 1411727"/>
                <a:gd name="connsiteX0" fmla="*/ 13018 w 996432"/>
                <a:gd name="connsiteY0" fmla="*/ 1393390 h 1450462"/>
                <a:gd name="connsiteX1" fmla="*/ 162689 w 996432"/>
                <a:gd name="connsiteY1" fmla="*/ 0 h 1450462"/>
                <a:gd name="connsiteX2" fmla="*/ 880756 w 996432"/>
                <a:gd name="connsiteY2" fmla="*/ 0 h 1450462"/>
                <a:gd name="connsiteX3" fmla="*/ 967173 w 996432"/>
                <a:gd name="connsiteY3" fmla="*/ 1450461 h 1450462"/>
                <a:gd name="connsiteX4" fmla="*/ 13018 w 996432"/>
                <a:gd name="connsiteY4" fmla="*/ 1393390 h 1450462"/>
                <a:gd name="connsiteX0" fmla="*/ 12523 w 995937"/>
                <a:gd name="connsiteY0" fmla="*/ 1393390 h 1450462"/>
                <a:gd name="connsiteX1" fmla="*/ 162194 w 995937"/>
                <a:gd name="connsiteY1" fmla="*/ 0 h 1450462"/>
                <a:gd name="connsiteX2" fmla="*/ 880261 w 995937"/>
                <a:gd name="connsiteY2" fmla="*/ 0 h 1450462"/>
                <a:gd name="connsiteX3" fmla="*/ 966678 w 995937"/>
                <a:gd name="connsiteY3" fmla="*/ 1450461 h 1450462"/>
                <a:gd name="connsiteX4" fmla="*/ 12523 w 995937"/>
                <a:gd name="connsiteY4" fmla="*/ 1393390 h 1450462"/>
                <a:gd name="connsiteX0" fmla="*/ 12523 w 995937"/>
                <a:gd name="connsiteY0" fmla="*/ 1432747 h 1489819"/>
                <a:gd name="connsiteX1" fmla="*/ 162194 w 995937"/>
                <a:gd name="connsiteY1" fmla="*/ 39357 h 1489819"/>
                <a:gd name="connsiteX2" fmla="*/ 880261 w 995937"/>
                <a:gd name="connsiteY2" fmla="*/ 39357 h 1489819"/>
                <a:gd name="connsiteX3" fmla="*/ 966678 w 995937"/>
                <a:gd name="connsiteY3" fmla="*/ 1489818 h 1489819"/>
                <a:gd name="connsiteX4" fmla="*/ 12523 w 995937"/>
                <a:gd name="connsiteY4" fmla="*/ 1432747 h 1489819"/>
                <a:gd name="connsiteX0" fmla="*/ 12523 w 995937"/>
                <a:gd name="connsiteY0" fmla="*/ 1432747 h 1518816"/>
                <a:gd name="connsiteX1" fmla="*/ 162194 w 995937"/>
                <a:gd name="connsiteY1" fmla="*/ 39357 h 1518816"/>
                <a:gd name="connsiteX2" fmla="*/ 880261 w 995937"/>
                <a:gd name="connsiteY2" fmla="*/ 39357 h 1518816"/>
                <a:gd name="connsiteX3" fmla="*/ 966678 w 995937"/>
                <a:gd name="connsiteY3" fmla="*/ 1489818 h 1518816"/>
                <a:gd name="connsiteX4" fmla="*/ 12523 w 995937"/>
                <a:gd name="connsiteY4" fmla="*/ 1432747 h 1518816"/>
                <a:gd name="connsiteX0" fmla="*/ 12523 w 995937"/>
                <a:gd name="connsiteY0" fmla="*/ 1432747 h 1534940"/>
                <a:gd name="connsiteX1" fmla="*/ 162194 w 995937"/>
                <a:gd name="connsiteY1" fmla="*/ 39357 h 1534940"/>
                <a:gd name="connsiteX2" fmla="*/ 880261 w 995937"/>
                <a:gd name="connsiteY2" fmla="*/ 39357 h 1534940"/>
                <a:gd name="connsiteX3" fmla="*/ 966678 w 995937"/>
                <a:gd name="connsiteY3" fmla="*/ 1489818 h 1534940"/>
                <a:gd name="connsiteX4" fmla="*/ 12523 w 995937"/>
                <a:gd name="connsiteY4" fmla="*/ 1432747 h 1534940"/>
                <a:gd name="connsiteX0" fmla="*/ 12523 w 1004252"/>
                <a:gd name="connsiteY0" fmla="*/ 1436363 h 1538556"/>
                <a:gd name="connsiteX1" fmla="*/ 162194 w 1004252"/>
                <a:gd name="connsiteY1" fmla="*/ 42973 h 1538556"/>
                <a:gd name="connsiteX2" fmla="*/ 928330 w 1004252"/>
                <a:gd name="connsiteY2" fmla="*/ 30176 h 1538556"/>
                <a:gd name="connsiteX3" fmla="*/ 966678 w 1004252"/>
                <a:gd name="connsiteY3" fmla="*/ 1493434 h 1538556"/>
                <a:gd name="connsiteX4" fmla="*/ 12523 w 1004252"/>
                <a:gd name="connsiteY4" fmla="*/ 1436363 h 1538556"/>
                <a:gd name="connsiteX0" fmla="*/ 12523 w 993035"/>
                <a:gd name="connsiteY0" fmla="*/ 1436363 h 1538556"/>
                <a:gd name="connsiteX1" fmla="*/ 162194 w 993035"/>
                <a:gd name="connsiteY1" fmla="*/ 42973 h 1538556"/>
                <a:gd name="connsiteX2" fmla="*/ 928330 w 993035"/>
                <a:gd name="connsiteY2" fmla="*/ 30176 h 1538556"/>
                <a:gd name="connsiteX3" fmla="*/ 966678 w 993035"/>
                <a:gd name="connsiteY3" fmla="*/ 1493434 h 1538556"/>
                <a:gd name="connsiteX4" fmla="*/ 12523 w 993035"/>
                <a:gd name="connsiteY4" fmla="*/ 1436363 h 153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035" h="1538556">
                  <a:moveTo>
                    <a:pt x="12523" y="1436363"/>
                  </a:moveTo>
                  <a:cubicBezTo>
                    <a:pt x="-40980" y="1340577"/>
                    <a:pt x="89837" y="569014"/>
                    <a:pt x="162194" y="42973"/>
                  </a:cubicBezTo>
                  <a:cubicBezTo>
                    <a:pt x="321651" y="-45582"/>
                    <a:pt x="688974" y="30176"/>
                    <a:pt x="928330" y="30176"/>
                  </a:cubicBezTo>
                  <a:cubicBezTo>
                    <a:pt x="881718" y="765200"/>
                    <a:pt x="1057201" y="1098114"/>
                    <a:pt x="966678" y="1493434"/>
                  </a:cubicBezTo>
                  <a:cubicBezTo>
                    <a:pt x="516692" y="1568971"/>
                    <a:pt x="95716" y="1549484"/>
                    <a:pt x="12523" y="143636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8" name="Rettangolo 51">
              <a:extLst>
                <a:ext uri="{FF2B5EF4-FFF2-40B4-BE49-F238E27FC236}">
                  <a16:creationId xmlns:a16="http://schemas.microsoft.com/office/drawing/2014/main" id="{A40AD886-31D7-3980-114C-E2E3B6AEE10F}"/>
                </a:ext>
              </a:extLst>
            </p:cNvPr>
            <p:cNvSpPr/>
            <p:nvPr/>
          </p:nvSpPr>
          <p:spPr>
            <a:xfrm rot="151533">
              <a:off x="8998121" y="3341635"/>
              <a:ext cx="655033" cy="712164"/>
            </a:xfrm>
            <a:custGeom>
              <a:avLst/>
              <a:gdLst>
                <a:gd name="connsiteX0" fmla="*/ 0 w 616619"/>
                <a:gd name="connsiteY0" fmla="*/ 0 h 621814"/>
                <a:gd name="connsiteX1" fmla="*/ 616619 w 616619"/>
                <a:gd name="connsiteY1" fmla="*/ 0 h 621814"/>
                <a:gd name="connsiteX2" fmla="*/ 616619 w 616619"/>
                <a:gd name="connsiteY2" fmla="*/ 621814 h 621814"/>
                <a:gd name="connsiteX3" fmla="*/ 0 w 616619"/>
                <a:gd name="connsiteY3" fmla="*/ 621814 h 621814"/>
                <a:gd name="connsiteX4" fmla="*/ 0 w 616619"/>
                <a:gd name="connsiteY4" fmla="*/ 0 h 621814"/>
                <a:gd name="connsiteX0" fmla="*/ 0 w 616619"/>
                <a:gd name="connsiteY0" fmla="*/ 0 h 688563"/>
                <a:gd name="connsiteX1" fmla="*/ 616619 w 616619"/>
                <a:gd name="connsiteY1" fmla="*/ 0 h 688563"/>
                <a:gd name="connsiteX2" fmla="*/ 616619 w 616619"/>
                <a:gd name="connsiteY2" fmla="*/ 621814 h 688563"/>
                <a:gd name="connsiteX3" fmla="*/ 0 w 616619"/>
                <a:gd name="connsiteY3" fmla="*/ 621814 h 688563"/>
                <a:gd name="connsiteX4" fmla="*/ 0 w 616619"/>
                <a:gd name="connsiteY4" fmla="*/ 0 h 688563"/>
                <a:gd name="connsiteX0" fmla="*/ 0 w 616619"/>
                <a:gd name="connsiteY0" fmla="*/ 0 h 708755"/>
                <a:gd name="connsiteX1" fmla="*/ 616619 w 616619"/>
                <a:gd name="connsiteY1" fmla="*/ 0 h 708755"/>
                <a:gd name="connsiteX2" fmla="*/ 616619 w 616619"/>
                <a:gd name="connsiteY2" fmla="*/ 621814 h 708755"/>
                <a:gd name="connsiteX3" fmla="*/ 0 w 616619"/>
                <a:gd name="connsiteY3" fmla="*/ 621814 h 708755"/>
                <a:gd name="connsiteX4" fmla="*/ 0 w 616619"/>
                <a:gd name="connsiteY4" fmla="*/ 0 h 708755"/>
                <a:gd name="connsiteX0" fmla="*/ 0 w 616619"/>
                <a:gd name="connsiteY0" fmla="*/ 0 h 711984"/>
                <a:gd name="connsiteX1" fmla="*/ 616619 w 616619"/>
                <a:gd name="connsiteY1" fmla="*/ 0 h 711984"/>
                <a:gd name="connsiteX2" fmla="*/ 616619 w 616619"/>
                <a:gd name="connsiteY2" fmla="*/ 621814 h 711984"/>
                <a:gd name="connsiteX3" fmla="*/ 0 w 616619"/>
                <a:gd name="connsiteY3" fmla="*/ 621814 h 711984"/>
                <a:gd name="connsiteX4" fmla="*/ 0 w 616619"/>
                <a:gd name="connsiteY4" fmla="*/ 0 h 711984"/>
                <a:gd name="connsiteX0" fmla="*/ 0 w 616619"/>
                <a:gd name="connsiteY0" fmla="*/ 0 h 712500"/>
                <a:gd name="connsiteX1" fmla="*/ 616619 w 616619"/>
                <a:gd name="connsiteY1" fmla="*/ 0 h 712500"/>
                <a:gd name="connsiteX2" fmla="*/ 616619 w 616619"/>
                <a:gd name="connsiteY2" fmla="*/ 621814 h 712500"/>
                <a:gd name="connsiteX3" fmla="*/ 0 w 616619"/>
                <a:gd name="connsiteY3" fmla="*/ 621814 h 712500"/>
                <a:gd name="connsiteX4" fmla="*/ 0 w 616619"/>
                <a:gd name="connsiteY4" fmla="*/ 0 h 712500"/>
                <a:gd name="connsiteX0" fmla="*/ 0 w 630030"/>
                <a:gd name="connsiteY0" fmla="*/ 0 h 712500"/>
                <a:gd name="connsiteX1" fmla="*/ 630030 w 630030"/>
                <a:gd name="connsiteY1" fmla="*/ 2440 h 712500"/>
                <a:gd name="connsiteX2" fmla="*/ 616619 w 630030"/>
                <a:gd name="connsiteY2" fmla="*/ 621814 h 712500"/>
                <a:gd name="connsiteX3" fmla="*/ 0 w 630030"/>
                <a:gd name="connsiteY3" fmla="*/ 621814 h 712500"/>
                <a:gd name="connsiteX4" fmla="*/ 0 w 630030"/>
                <a:gd name="connsiteY4" fmla="*/ 0 h 712500"/>
                <a:gd name="connsiteX0" fmla="*/ 0 w 616619"/>
                <a:gd name="connsiteY0" fmla="*/ 0 h 712500"/>
                <a:gd name="connsiteX1" fmla="*/ 583210 w 616619"/>
                <a:gd name="connsiteY1" fmla="*/ 16091 h 712500"/>
                <a:gd name="connsiteX2" fmla="*/ 616619 w 616619"/>
                <a:gd name="connsiteY2" fmla="*/ 621814 h 712500"/>
                <a:gd name="connsiteX3" fmla="*/ 0 w 616619"/>
                <a:gd name="connsiteY3" fmla="*/ 621814 h 712500"/>
                <a:gd name="connsiteX4" fmla="*/ 0 w 616619"/>
                <a:gd name="connsiteY4" fmla="*/ 0 h 712500"/>
                <a:gd name="connsiteX0" fmla="*/ 0 w 629296"/>
                <a:gd name="connsiteY0" fmla="*/ 0 h 712500"/>
                <a:gd name="connsiteX1" fmla="*/ 629296 w 629296"/>
                <a:gd name="connsiteY1" fmla="*/ 21703 h 712500"/>
                <a:gd name="connsiteX2" fmla="*/ 616619 w 629296"/>
                <a:gd name="connsiteY2" fmla="*/ 621814 h 712500"/>
                <a:gd name="connsiteX3" fmla="*/ 0 w 629296"/>
                <a:gd name="connsiteY3" fmla="*/ 621814 h 712500"/>
                <a:gd name="connsiteX4" fmla="*/ 0 w 629296"/>
                <a:gd name="connsiteY4" fmla="*/ 0 h 712500"/>
                <a:gd name="connsiteX0" fmla="*/ 0 w 629296"/>
                <a:gd name="connsiteY0" fmla="*/ 11210 h 723710"/>
                <a:gd name="connsiteX1" fmla="*/ 629296 w 629296"/>
                <a:gd name="connsiteY1" fmla="*/ 32913 h 723710"/>
                <a:gd name="connsiteX2" fmla="*/ 616619 w 629296"/>
                <a:gd name="connsiteY2" fmla="*/ 633024 h 723710"/>
                <a:gd name="connsiteX3" fmla="*/ 0 w 629296"/>
                <a:gd name="connsiteY3" fmla="*/ 633024 h 723710"/>
                <a:gd name="connsiteX4" fmla="*/ 0 w 629296"/>
                <a:gd name="connsiteY4" fmla="*/ 11210 h 723710"/>
                <a:gd name="connsiteX0" fmla="*/ 0 w 629296"/>
                <a:gd name="connsiteY0" fmla="*/ 31201 h 743701"/>
                <a:gd name="connsiteX1" fmla="*/ 629296 w 629296"/>
                <a:gd name="connsiteY1" fmla="*/ 52904 h 743701"/>
                <a:gd name="connsiteX2" fmla="*/ 616619 w 629296"/>
                <a:gd name="connsiteY2" fmla="*/ 653015 h 743701"/>
                <a:gd name="connsiteX3" fmla="*/ 0 w 629296"/>
                <a:gd name="connsiteY3" fmla="*/ 653015 h 743701"/>
                <a:gd name="connsiteX4" fmla="*/ 0 w 629296"/>
                <a:gd name="connsiteY4" fmla="*/ 31201 h 74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296" h="743701">
                  <a:moveTo>
                    <a:pt x="0" y="31201"/>
                  </a:moveTo>
                  <a:cubicBezTo>
                    <a:pt x="200260" y="-15942"/>
                    <a:pt x="415878" y="-10414"/>
                    <a:pt x="629296" y="52904"/>
                  </a:cubicBezTo>
                  <a:lnTo>
                    <a:pt x="616619" y="653015"/>
                  </a:lnTo>
                  <a:cubicBezTo>
                    <a:pt x="436182" y="804442"/>
                    <a:pt x="84588" y="739080"/>
                    <a:pt x="0" y="653015"/>
                  </a:cubicBezTo>
                  <a:lnTo>
                    <a:pt x="0" y="31201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9" name="Rettangolo con angoli arrotondati 68">
              <a:extLst>
                <a:ext uri="{FF2B5EF4-FFF2-40B4-BE49-F238E27FC236}">
                  <a16:creationId xmlns:a16="http://schemas.microsoft.com/office/drawing/2014/main" id="{9E317170-4397-EE5A-495F-FA1AF1EA04EF}"/>
                </a:ext>
              </a:extLst>
            </p:cNvPr>
            <p:cNvSpPr/>
            <p:nvPr/>
          </p:nvSpPr>
          <p:spPr>
            <a:xfrm rot="219375">
              <a:off x="9010416" y="3345421"/>
              <a:ext cx="187993" cy="46493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0" name="Esagono 65">
              <a:extLst>
                <a:ext uri="{FF2B5EF4-FFF2-40B4-BE49-F238E27FC236}">
                  <a16:creationId xmlns:a16="http://schemas.microsoft.com/office/drawing/2014/main" id="{3D67A2EE-D3C1-FCFB-5D3F-04A1576FA4AA}"/>
                </a:ext>
              </a:extLst>
            </p:cNvPr>
            <p:cNvSpPr/>
            <p:nvPr/>
          </p:nvSpPr>
          <p:spPr>
            <a:xfrm>
              <a:off x="7715130" y="1126822"/>
              <a:ext cx="898716" cy="1259049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1" name="Esagono 65">
              <a:extLst>
                <a:ext uri="{FF2B5EF4-FFF2-40B4-BE49-F238E27FC236}">
                  <a16:creationId xmlns:a16="http://schemas.microsoft.com/office/drawing/2014/main" id="{407D32FB-1006-D767-AB58-033C33EFFA28}"/>
                </a:ext>
              </a:extLst>
            </p:cNvPr>
            <p:cNvSpPr/>
            <p:nvPr/>
          </p:nvSpPr>
          <p:spPr>
            <a:xfrm flipH="1">
              <a:off x="8823436" y="1117307"/>
              <a:ext cx="831218" cy="1259049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F9F119AB-93DC-48CC-1B32-867F2ACDE60F}"/>
                </a:ext>
              </a:extLst>
            </p:cNvPr>
            <p:cNvSpPr/>
            <p:nvPr/>
          </p:nvSpPr>
          <p:spPr>
            <a:xfrm>
              <a:off x="7984290" y="1314991"/>
              <a:ext cx="1475285" cy="138028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73" name="Gruppo 72">
              <a:extLst>
                <a:ext uri="{FF2B5EF4-FFF2-40B4-BE49-F238E27FC236}">
                  <a16:creationId xmlns:a16="http://schemas.microsoft.com/office/drawing/2014/main" id="{D2010602-311A-9B19-7B02-1929FE452F7E}"/>
                </a:ext>
              </a:extLst>
            </p:cNvPr>
            <p:cNvGrpSpPr/>
            <p:nvPr/>
          </p:nvGrpSpPr>
          <p:grpSpPr>
            <a:xfrm>
              <a:off x="9255545" y="1064869"/>
              <a:ext cx="1037387" cy="926950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124" name="Ritardo 123">
                <a:extLst>
                  <a:ext uri="{FF2B5EF4-FFF2-40B4-BE49-F238E27FC236}">
                    <a16:creationId xmlns:a16="http://schemas.microsoft.com/office/drawing/2014/main" id="{AF37DE6D-A826-18CE-0AF5-A498C3B08681}"/>
                  </a:ext>
                </a:extLst>
              </p:cNvPr>
              <p:cNvSpPr/>
              <p:nvPr/>
            </p:nvSpPr>
            <p:spPr>
              <a:xfrm rot="5197850">
                <a:off x="7361545" y="1462022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5" name="Cerchio parziale 124">
                <a:extLst>
                  <a:ext uri="{FF2B5EF4-FFF2-40B4-BE49-F238E27FC236}">
                    <a16:creationId xmlns:a16="http://schemas.microsoft.com/office/drawing/2014/main" id="{FA4BC571-8986-DAA0-E38E-1E5E33180E45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4" name="Figura a mano libera: forma 73">
              <a:extLst>
                <a:ext uri="{FF2B5EF4-FFF2-40B4-BE49-F238E27FC236}">
                  <a16:creationId xmlns:a16="http://schemas.microsoft.com/office/drawing/2014/main" id="{F0D2A6C4-A5B2-7BD8-07A7-2071B7C565B3}"/>
                </a:ext>
              </a:extLst>
            </p:cNvPr>
            <p:cNvSpPr/>
            <p:nvPr/>
          </p:nvSpPr>
          <p:spPr>
            <a:xfrm>
              <a:off x="8889978" y="6161416"/>
              <a:ext cx="891279" cy="296342"/>
            </a:xfrm>
            <a:custGeom>
              <a:avLst/>
              <a:gdLst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95300 w 857250"/>
                <a:gd name="connsiteY2" fmla="*/ 18669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83870 w 857250"/>
                <a:gd name="connsiteY2" fmla="*/ 16002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252004"/>
                <a:gd name="connsiteX1" fmla="*/ 72390 w 857250"/>
                <a:gd name="connsiteY1" fmla="*/ 3810 h 252004"/>
                <a:gd name="connsiteX2" fmla="*/ 483870 w 857250"/>
                <a:gd name="connsiteY2" fmla="*/ 160020 h 252004"/>
                <a:gd name="connsiteX3" fmla="*/ 811530 w 857250"/>
                <a:gd name="connsiteY3" fmla="*/ 0 h 252004"/>
                <a:gd name="connsiteX4" fmla="*/ 857250 w 857250"/>
                <a:gd name="connsiteY4" fmla="*/ 186690 h 252004"/>
                <a:gd name="connsiteX5" fmla="*/ 0 w 857250"/>
                <a:gd name="connsiteY5" fmla="*/ 129540 h 252004"/>
                <a:gd name="connsiteX0" fmla="*/ 313 w 857563"/>
                <a:gd name="connsiteY0" fmla="*/ 129540 h 276462"/>
                <a:gd name="connsiteX1" fmla="*/ 72703 w 857563"/>
                <a:gd name="connsiteY1" fmla="*/ 3810 h 276462"/>
                <a:gd name="connsiteX2" fmla="*/ 484183 w 857563"/>
                <a:gd name="connsiteY2" fmla="*/ 160020 h 276462"/>
                <a:gd name="connsiteX3" fmla="*/ 811843 w 857563"/>
                <a:gd name="connsiteY3" fmla="*/ 0 h 276462"/>
                <a:gd name="connsiteX4" fmla="*/ 857563 w 857563"/>
                <a:gd name="connsiteY4" fmla="*/ 186690 h 276462"/>
                <a:gd name="connsiteX5" fmla="*/ 313 w 857563"/>
                <a:gd name="connsiteY5" fmla="*/ 129540 h 276462"/>
                <a:gd name="connsiteX0" fmla="*/ 4085 w 861335"/>
                <a:gd name="connsiteY0" fmla="*/ 129540 h 276462"/>
                <a:gd name="connsiteX1" fmla="*/ 76475 w 861335"/>
                <a:gd name="connsiteY1" fmla="*/ 3810 h 276462"/>
                <a:gd name="connsiteX2" fmla="*/ 487955 w 861335"/>
                <a:gd name="connsiteY2" fmla="*/ 160020 h 276462"/>
                <a:gd name="connsiteX3" fmla="*/ 815615 w 861335"/>
                <a:gd name="connsiteY3" fmla="*/ 0 h 276462"/>
                <a:gd name="connsiteX4" fmla="*/ 861335 w 861335"/>
                <a:gd name="connsiteY4" fmla="*/ 186690 h 276462"/>
                <a:gd name="connsiteX5" fmla="*/ 4085 w 861335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3690 h 300612"/>
                <a:gd name="connsiteX1" fmla="*/ 78760 w 887664"/>
                <a:gd name="connsiteY1" fmla="*/ 27960 h 300612"/>
                <a:gd name="connsiteX2" fmla="*/ 490240 w 887664"/>
                <a:gd name="connsiteY2" fmla="*/ 184170 h 300612"/>
                <a:gd name="connsiteX3" fmla="*/ 817900 w 887664"/>
                <a:gd name="connsiteY3" fmla="*/ 24150 h 300612"/>
                <a:gd name="connsiteX4" fmla="*/ 863620 w 887664"/>
                <a:gd name="connsiteY4" fmla="*/ 210840 h 300612"/>
                <a:gd name="connsiteX5" fmla="*/ 6370 w 887664"/>
                <a:gd name="connsiteY5" fmla="*/ 153690 h 30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7664" h="300612">
                  <a:moveTo>
                    <a:pt x="6370" y="153690"/>
                  </a:moveTo>
                  <a:cubicBezTo>
                    <a:pt x="-15220" y="88920"/>
                    <a:pt x="20340" y="73680"/>
                    <a:pt x="78760" y="27960"/>
                  </a:cubicBezTo>
                  <a:cubicBezTo>
                    <a:pt x="166390" y="11450"/>
                    <a:pt x="337840" y="196870"/>
                    <a:pt x="490240" y="184170"/>
                  </a:cubicBezTo>
                  <a:cubicBezTo>
                    <a:pt x="637560" y="161310"/>
                    <a:pt x="769640" y="-74910"/>
                    <a:pt x="817900" y="24150"/>
                  </a:cubicBezTo>
                  <a:cubicBezTo>
                    <a:pt x="894100" y="67330"/>
                    <a:pt x="905530" y="171470"/>
                    <a:pt x="863620" y="210840"/>
                  </a:cubicBezTo>
                  <a:cubicBezTo>
                    <a:pt x="535960" y="378480"/>
                    <a:pt x="-8870" y="283230"/>
                    <a:pt x="6370" y="15369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5" name="Ovale 74">
              <a:extLst>
                <a:ext uri="{FF2B5EF4-FFF2-40B4-BE49-F238E27FC236}">
                  <a16:creationId xmlns:a16="http://schemas.microsoft.com/office/drawing/2014/main" id="{97A32D68-07D4-F97A-7579-881A07C30417}"/>
                </a:ext>
              </a:extLst>
            </p:cNvPr>
            <p:cNvSpPr/>
            <p:nvPr/>
          </p:nvSpPr>
          <p:spPr>
            <a:xfrm rot="556420">
              <a:off x="8774880" y="5770738"/>
              <a:ext cx="772156" cy="24422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3784262B-2CCE-D201-0718-CB5EC1B248EA}"/>
                </a:ext>
              </a:extLst>
            </p:cNvPr>
            <p:cNvGrpSpPr/>
            <p:nvPr/>
          </p:nvGrpSpPr>
          <p:grpSpPr>
            <a:xfrm>
              <a:off x="8774517" y="4739538"/>
              <a:ext cx="960490" cy="1214335"/>
              <a:chOff x="8774517" y="4918684"/>
              <a:chExt cx="922752" cy="1231833"/>
            </a:xfrm>
          </p:grpSpPr>
          <p:sp>
            <p:nvSpPr>
              <p:cNvPr id="122" name="Rettangolo 70">
                <a:extLst>
                  <a:ext uri="{FF2B5EF4-FFF2-40B4-BE49-F238E27FC236}">
                    <a16:creationId xmlns:a16="http://schemas.microsoft.com/office/drawing/2014/main" id="{5BCFADC1-BD0D-BC0E-0AB6-640E90A2D78E}"/>
                  </a:ext>
                </a:extLst>
              </p:cNvPr>
              <p:cNvSpPr/>
              <p:nvPr/>
            </p:nvSpPr>
            <p:spPr>
              <a:xfrm rot="282320" flipH="1">
                <a:off x="8774517" y="4918684"/>
                <a:ext cx="922752" cy="1231833"/>
              </a:xfrm>
              <a:custGeom>
                <a:avLst/>
                <a:gdLst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20569 w 776240"/>
                  <a:gd name="connsiteY0" fmla="*/ 0 h 1499616"/>
                  <a:gd name="connsiteX1" fmla="*/ 776240 w 776240"/>
                  <a:gd name="connsiteY1" fmla="*/ 0 h 1499616"/>
                  <a:gd name="connsiteX2" fmla="*/ 776240 w 776240"/>
                  <a:gd name="connsiteY2" fmla="*/ 1499616 h 1499616"/>
                  <a:gd name="connsiteX3" fmla="*/ 20569 w 776240"/>
                  <a:gd name="connsiteY3" fmla="*/ 1499616 h 1499616"/>
                  <a:gd name="connsiteX4" fmla="*/ 20569 w 776240"/>
                  <a:gd name="connsiteY4" fmla="*/ 0 h 1499616"/>
                  <a:gd name="connsiteX0" fmla="*/ 20569 w 835845"/>
                  <a:gd name="connsiteY0" fmla="*/ 0 h 1499616"/>
                  <a:gd name="connsiteX1" fmla="*/ 776240 w 835845"/>
                  <a:gd name="connsiteY1" fmla="*/ 0 h 1499616"/>
                  <a:gd name="connsiteX2" fmla="*/ 776240 w 835845"/>
                  <a:gd name="connsiteY2" fmla="*/ 1499616 h 1499616"/>
                  <a:gd name="connsiteX3" fmla="*/ 20569 w 835845"/>
                  <a:gd name="connsiteY3" fmla="*/ 1499616 h 1499616"/>
                  <a:gd name="connsiteX4" fmla="*/ 20569 w 835845"/>
                  <a:gd name="connsiteY4" fmla="*/ 0 h 1499616"/>
                  <a:gd name="connsiteX0" fmla="*/ 20569 w 818819"/>
                  <a:gd name="connsiteY0" fmla="*/ 0 h 1499616"/>
                  <a:gd name="connsiteX1" fmla="*/ 776240 w 818819"/>
                  <a:gd name="connsiteY1" fmla="*/ 0 h 1499616"/>
                  <a:gd name="connsiteX2" fmla="*/ 684800 w 818819"/>
                  <a:gd name="connsiteY2" fmla="*/ 1493520 h 1499616"/>
                  <a:gd name="connsiteX3" fmla="*/ 20569 w 818819"/>
                  <a:gd name="connsiteY3" fmla="*/ 1499616 h 1499616"/>
                  <a:gd name="connsiteX4" fmla="*/ 20569 w 818819"/>
                  <a:gd name="connsiteY4" fmla="*/ 0 h 1499616"/>
                  <a:gd name="connsiteX0" fmla="*/ 20569 w 818819"/>
                  <a:gd name="connsiteY0" fmla="*/ 0 h 1547056"/>
                  <a:gd name="connsiteX1" fmla="*/ 776240 w 818819"/>
                  <a:gd name="connsiteY1" fmla="*/ 0 h 1547056"/>
                  <a:gd name="connsiteX2" fmla="*/ 684800 w 818819"/>
                  <a:gd name="connsiteY2" fmla="*/ 1493520 h 1547056"/>
                  <a:gd name="connsiteX3" fmla="*/ 20569 w 818819"/>
                  <a:gd name="connsiteY3" fmla="*/ 1499616 h 1547056"/>
                  <a:gd name="connsiteX4" fmla="*/ 20569 w 818819"/>
                  <a:gd name="connsiteY4" fmla="*/ 0 h 1547056"/>
                  <a:gd name="connsiteX0" fmla="*/ 20569 w 826508"/>
                  <a:gd name="connsiteY0" fmla="*/ 0 h 1499616"/>
                  <a:gd name="connsiteX1" fmla="*/ 776240 w 826508"/>
                  <a:gd name="connsiteY1" fmla="*/ 0 h 1499616"/>
                  <a:gd name="connsiteX2" fmla="*/ 733667 w 826508"/>
                  <a:gd name="connsiteY2" fmla="*/ 1170381 h 1499616"/>
                  <a:gd name="connsiteX3" fmla="*/ 20569 w 826508"/>
                  <a:gd name="connsiteY3" fmla="*/ 1499616 h 1499616"/>
                  <a:gd name="connsiteX4" fmla="*/ 20569 w 826508"/>
                  <a:gd name="connsiteY4" fmla="*/ 0 h 1499616"/>
                  <a:gd name="connsiteX0" fmla="*/ 20569 w 827210"/>
                  <a:gd name="connsiteY0" fmla="*/ 0 h 1499616"/>
                  <a:gd name="connsiteX1" fmla="*/ 776240 w 827210"/>
                  <a:gd name="connsiteY1" fmla="*/ 0 h 1499616"/>
                  <a:gd name="connsiteX2" fmla="*/ 737403 w 827210"/>
                  <a:gd name="connsiteY2" fmla="*/ 1192367 h 1499616"/>
                  <a:gd name="connsiteX3" fmla="*/ 20569 w 827210"/>
                  <a:gd name="connsiteY3" fmla="*/ 1499616 h 1499616"/>
                  <a:gd name="connsiteX4" fmla="*/ 20569 w 827210"/>
                  <a:gd name="connsiteY4" fmla="*/ 0 h 1499616"/>
                  <a:gd name="connsiteX0" fmla="*/ 20569 w 841645"/>
                  <a:gd name="connsiteY0" fmla="*/ 0 h 1499616"/>
                  <a:gd name="connsiteX1" fmla="*/ 776240 w 841645"/>
                  <a:gd name="connsiteY1" fmla="*/ 0 h 1499616"/>
                  <a:gd name="connsiteX2" fmla="*/ 737403 w 841645"/>
                  <a:gd name="connsiteY2" fmla="*/ 1192367 h 1499616"/>
                  <a:gd name="connsiteX3" fmla="*/ 20569 w 841645"/>
                  <a:gd name="connsiteY3" fmla="*/ 1499616 h 1499616"/>
                  <a:gd name="connsiteX4" fmla="*/ 20569 w 841645"/>
                  <a:gd name="connsiteY4" fmla="*/ 0 h 1499616"/>
                  <a:gd name="connsiteX0" fmla="*/ 20569 w 919569"/>
                  <a:gd name="connsiteY0" fmla="*/ 0 h 1499616"/>
                  <a:gd name="connsiteX1" fmla="*/ 874426 w 919569"/>
                  <a:gd name="connsiteY1" fmla="*/ 1012 h 1499616"/>
                  <a:gd name="connsiteX2" fmla="*/ 737403 w 919569"/>
                  <a:gd name="connsiteY2" fmla="*/ 1192367 h 1499616"/>
                  <a:gd name="connsiteX3" fmla="*/ 20569 w 919569"/>
                  <a:gd name="connsiteY3" fmla="*/ 1499616 h 1499616"/>
                  <a:gd name="connsiteX4" fmla="*/ 20569 w 919569"/>
                  <a:gd name="connsiteY4" fmla="*/ 0 h 1499616"/>
                  <a:gd name="connsiteX0" fmla="*/ 20569 w 875235"/>
                  <a:gd name="connsiteY0" fmla="*/ 0 h 1499616"/>
                  <a:gd name="connsiteX1" fmla="*/ 874426 w 875235"/>
                  <a:gd name="connsiteY1" fmla="*/ 1012 h 1499616"/>
                  <a:gd name="connsiteX2" fmla="*/ 737403 w 875235"/>
                  <a:gd name="connsiteY2" fmla="*/ 1192367 h 1499616"/>
                  <a:gd name="connsiteX3" fmla="*/ 20569 w 875235"/>
                  <a:gd name="connsiteY3" fmla="*/ 1499616 h 1499616"/>
                  <a:gd name="connsiteX4" fmla="*/ 20569 w 875235"/>
                  <a:gd name="connsiteY4" fmla="*/ 0 h 1499616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338221"/>
                  <a:gd name="connsiteX1" fmla="*/ 901699 w 902508"/>
                  <a:gd name="connsiteY1" fmla="*/ 78974 h 1338221"/>
                  <a:gd name="connsiteX2" fmla="*/ 764676 w 902508"/>
                  <a:gd name="connsiteY2" fmla="*/ 1270329 h 1338221"/>
                  <a:gd name="connsiteX3" fmla="*/ 38391 w 902508"/>
                  <a:gd name="connsiteY3" fmla="*/ 1318393 h 1338221"/>
                  <a:gd name="connsiteX4" fmla="*/ 0 w 902508"/>
                  <a:gd name="connsiteY4" fmla="*/ 0 h 1338221"/>
                  <a:gd name="connsiteX0" fmla="*/ 0 w 902508"/>
                  <a:gd name="connsiteY0" fmla="*/ 0 h 1419679"/>
                  <a:gd name="connsiteX1" fmla="*/ 901699 w 902508"/>
                  <a:gd name="connsiteY1" fmla="*/ 78974 h 1419679"/>
                  <a:gd name="connsiteX2" fmla="*/ 764676 w 902508"/>
                  <a:gd name="connsiteY2" fmla="*/ 1270329 h 1419679"/>
                  <a:gd name="connsiteX3" fmla="*/ 136321 w 902508"/>
                  <a:gd name="connsiteY3" fmla="*/ 1419679 h 1419679"/>
                  <a:gd name="connsiteX4" fmla="*/ 0 w 902508"/>
                  <a:gd name="connsiteY4" fmla="*/ 0 h 1419679"/>
                  <a:gd name="connsiteX0" fmla="*/ 0 w 866365"/>
                  <a:gd name="connsiteY0" fmla="*/ 0 h 1546267"/>
                  <a:gd name="connsiteX1" fmla="*/ 865556 w 866365"/>
                  <a:gd name="connsiteY1" fmla="*/ 205562 h 1546267"/>
                  <a:gd name="connsiteX2" fmla="*/ 728533 w 866365"/>
                  <a:gd name="connsiteY2" fmla="*/ 1396917 h 1546267"/>
                  <a:gd name="connsiteX3" fmla="*/ 100178 w 866365"/>
                  <a:gd name="connsiteY3" fmla="*/ 1546267 h 1546267"/>
                  <a:gd name="connsiteX4" fmla="*/ 0 w 866365"/>
                  <a:gd name="connsiteY4" fmla="*/ 0 h 1546267"/>
                  <a:gd name="connsiteX0" fmla="*/ 0 w 824778"/>
                  <a:gd name="connsiteY0" fmla="*/ 0 h 1546267"/>
                  <a:gd name="connsiteX1" fmla="*/ 823198 w 824778"/>
                  <a:gd name="connsiteY1" fmla="*/ 125936 h 1546267"/>
                  <a:gd name="connsiteX2" fmla="*/ 728533 w 824778"/>
                  <a:gd name="connsiteY2" fmla="*/ 1396917 h 1546267"/>
                  <a:gd name="connsiteX3" fmla="*/ 100178 w 824778"/>
                  <a:gd name="connsiteY3" fmla="*/ 1546267 h 1546267"/>
                  <a:gd name="connsiteX4" fmla="*/ 0 w 824778"/>
                  <a:gd name="connsiteY4" fmla="*/ 0 h 1546267"/>
                  <a:gd name="connsiteX0" fmla="*/ 0 w 824778"/>
                  <a:gd name="connsiteY0" fmla="*/ 0 h 1565831"/>
                  <a:gd name="connsiteX1" fmla="*/ 823198 w 824778"/>
                  <a:gd name="connsiteY1" fmla="*/ 125936 h 1565831"/>
                  <a:gd name="connsiteX2" fmla="*/ 728533 w 824778"/>
                  <a:gd name="connsiteY2" fmla="*/ 1396917 h 1565831"/>
                  <a:gd name="connsiteX3" fmla="*/ 100178 w 824778"/>
                  <a:gd name="connsiteY3" fmla="*/ 1546267 h 1565831"/>
                  <a:gd name="connsiteX4" fmla="*/ 0 w 824778"/>
                  <a:gd name="connsiteY4" fmla="*/ 0 h 1565831"/>
                  <a:gd name="connsiteX0" fmla="*/ 0 w 824778"/>
                  <a:gd name="connsiteY0" fmla="*/ 0 h 1596225"/>
                  <a:gd name="connsiteX1" fmla="*/ 823198 w 824778"/>
                  <a:gd name="connsiteY1" fmla="*/ 125936 h 1596225"/>
                  <a:gd name="connsiteX2" fmla="*/ 728533 w 824778"/>
                  <a:gd name="connsiteY2" fmla="*/ 1396917 h 1596225"/>
                  <a:gd name="connsiteX3" fmla="*/ 100178 w 824778"/>
                  <a:gd name="connsiteY3" fmla="*/ 1546267 h 1596225"/>
                  <a:gd name="connsiteX4" fmla="*/ 0 w 824778"/>
                  <a:gd name="connsiteY4" fmla="*/ 0 h 1596225"/>
                  <a:gd name="connsiteX0" fmla="*/ 0 w 846606"/>
                  <a:gd name="connsiteY0" fmla="*/ 0 h 1633846"/>
                  <a:gd name="connsiteX1" fmla="*/ 823198 w 846606"/>
                  <a:gd name="connsiteY1" fmla="*/ 125936 h 1633846"/>
                  <a:gd name="connsiteX2" fmla="*/ 808015 w 846606"/>
                  <a:gd name="connsiteY2" fmla="*/ 1479371 h 1633846"/>
                  <a:gd name="connsiteX3" fmla="*/ 100178 w 846606"/>
                  <a:gd name="connsiteY3" fmla="*/ 1546267 h 1633846"/>
                  <a:gd name="connsiteX4" fmla="*/ 0 w 846606"/>
                  <a:gd name="connsiteY4" fmla="*/ 0 h 1633846"/>
                  <a:gd name="connsiteX0" fmla="*/ 0 w 846606"/>
                  <a:gd name="connsiteY0" fmla="*/ 0 h 1621471"/>
                  <a:gd name="connsiteX1" fmla="*/ 823198 w 846606"/>
                  <a:gd name="connsiteY1" fmla="*/ 125936 h 1621471"/>
                  <a:gd name="connsiteX2" fmla="*/ 808015 w 846606"/>
                  <a:gd name="connsiteY2" fmla="*/ 1479371 h 1621471"/>
                  <a:gd name="connsiteX3" fmla="*/ 191657 w 846606"/>
                  <a:gd name="connsiteY3" fmla="*/ 1516595 h 1621471"/>
                  <a:gd name="connsiteX4" fmla="*/ 0 w 846606"/>
                  <a:gd name="connsiteY4" fmla="*/ 0 h 1621471"/>
                  <a:gd name="connsiteX0" fmla="*/ 0 w 846606"/>
                  <a:gd name="connsiteY0" fmla="*/ 0 h 1633472"/>
                  <a:gd name="connsiteX1" fmla="*/ 823198 w 846606"/>
                  <a:gd name="connsiteY1" fmla="*/ 125936 h 1633472"/>
                  <a:gd name="connsiteX2" fmla="*/ 808015 w 846606"/>
                  <a:gd name="connsiteY2" fmla="*/ 1479371 h 1633472"/>
                  <a:gd name="connsiteX3" fmla="*/ 191657 w 846606"/>
                  <a:gd name="connsiteY3" fmla="*/ 1516595 h 1633472"/>
                  <a:gd name="connsiteX4" fmla="*/ 0 w 846606"/>
                  <a:gd name="connsiteY4" fmla="*/ 0 h 1633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6606" h="1633472">
                    <a:moveTo>
                      <a:pt x="0" y="0"/>
                    </a:moveTo>
                    <a:lnTo>
                      <a:pt x="823198" y="125936"/>
                    </a:lnTo>
                    <a:cubicBezTo>
                      <a:pt x="832712" y="571156"/>
                      <a:pt x="878521" y="1258679"/>
                      <a:pt x="808015" y="1479371"/>
                    </a:cubicBezTo>
                    <a:cubicBezTo>
                      <a:pt x="551744" y="1730491"/>
                      <a:pt x="349006" y="1623484"/>
                      <a:pt x="191657" y="1516595"/>
                    </a:cubicBezTo>
                    <a:cubicBezTo>
                      <a:pt x="81929" y="1028915"/>
                      <a:pt x="184739" y="450462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3" name="Rettangolo 73">
                <a:extLst>
                  <a:ext uri="{FF2B5EF4-FFF2-40B4-BE49-F238E27FC236}">
                    <a16:creationId xmlns:a16="http://schemas.microsoft.com/office/drawing/2014/main" id="{2711EE4A-0409-EC8A-EF1C-8B5B6243E50B}"/>
                  </a:ext>
                </a:extLst>
              </p:cNvPr>
              <p:cNvSpPr/>
              <p:nvPr/>
            </p:nvSpPr>
            <p:spPr>
              <a:xfrm rot="230045">
                <a:off x="9076149" y="5519705"/>
                <a:ext cx="309837" cy="620832"/>
              </a:xfrm>
              <a:custGeom>
                <a:avLst/>
                <a:gdLst>
                  <a:gd name="connsiteX0" fmla="*/ 0 w 332697"/>
                  <a:gd name="connsiteY0" fmla="*/ 0 h 590959"/>
                  <a:gd name="connsiteX1" fmla="*/ 33269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2217 w 332697"/>
                  <a:gd name="connsiteY1" fmla="*/ 3048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602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23706 h 614665"/>
                  <a:gd name="connsiteX1" fmla="*/ 306027 w 332697"/>
                  <a:gd name="connsiteY1" fmla="*/ 23706 h 614665"/>
                  <a:gd name="connsiteX2" fmla="*/ 332697 w 332697"/>
                  <a:gd name="connsiteY2" fmla="*/ 614665 h 614665"/>
                  <a:gd name="connsiteX3" fmla="*/ 0 w 332697"/>
                  <a:gd name="connsiteY3" fmla="*/ 614665 h 614665"/>
                  <a:gd name="connsiteX4" fmla="*/ 0 w 332697"/>
                  <a:gd name="connsiteY4" fmla="*/ 23706 h 614665"/>
                  <a:gd name="connsiteX0" fmla="*/ 0 w 332697"/>
                  <a:gd name="connsiteY0" fmla="*/ 34524 h 625483"/>
                  <a:gd name="connsiteX1" fmla="*/ 306027 w 332697"/>
                  <a:gd name="connsiteY1" fmla="*/ 34524 h 625483"/>
                  <a:gd name="connsiteX2" fmla="*/ 332697 w 332697"/>
                  <a:gd name="connsiteY2" fmla="*/ 625483 h 625483"/>
                  <a:gd name="connsiteX3" fmla="*/ 0 w 332697"/>
                  <a:gd name="connsiteY3" fmla="*/ 625483 h 625483"/>
                  <a:gd name="connsiteX4" fmla="*/ 0 w 332697"/>
                  <a:gd name="connsiteY4" fmla="*/ 34524 h 625483"/>
                  <a:gd name="connsiteX0" fmla="*/ 0 w 306027"/>
                  <a:gd name="connsiteY0" fmla="*/ 34524 h 625483"/>
                  <a:gd name="connsiteX1" fmla="*/ 306027 w 306027"/>
                  <a:gd name="connsiteY1" fmla="*/ 34524 h 625483"/>
                  <a:gd name="connsiteX2" fmla="*/ 302217 w 306027"/>
                  <a:gd name="connsiteY2" fmla="*/ 614053 h 625483"/>
                  <a:gd name="connsiteX3" fmla="*/ 0 w 306027"/>
                  <a:gd name="connsiteY3" fmla="*/ 625483 h 625483"/>
                  <a:gd name="connsiteX4" fmla="*/ 0 w 306027"/>
                  <a:gd name="connsiteY4" fmla="*/ 34524 h 625483"/>
                  <a:gd name="connsiteX0" fmla="*/ 0 w 302217"/>
                  <a:gd name="connsiteY0" fmla="*/ 5802 h 596761"/>
                  <a:gd name="connsiteX1" fmla="*/ 264117 w 302217"/>
                  <a:gd name="connsiteY1" fmla="*/ 181062 h 596761"/>
                  <a:gd name="connsiteX2" fmla="*/ 302217 w 302217"/>
                  <a:gd name="connsiteY2" fmla="*/ 585331 h 596761"/>
                  <a:gd name="connsiteX3" fmla="*/ 0 w 302217"/>
                  <a:gd name="connsiteY3" fmla="*/ 596761 h 596761"/>
                  <a:gd name="connsiteX4" fmla="*/ 0 w 302217"/>
                  <a:gd name="connsiteY4" fmla="*/ 5802 h 596761"/>
                  <a:gd name="connsiteX0" fmla="*/ 0 w 309837"/>
                  <a:gd name="connsiteY0" fmla="*/ 32444 h 623403"/>
                  <a:gd name="connsiteX1" fmla="*/ 309837 w 309837"/>
                  <a:gd name="connsiteY1" fmla="*/ 36254 h 623403"/>
                  <a:gd name="connsiteX2" fmla="*/ 302217 w 309837"/>
                  <a:gd name="connsiteY2" fmla="*/ 611973 h 623403"/>
                  <a:gd name="connsiteX3" fmla="*/ 0 w 309837"/>
                  <a:gd name="connsiteY3" fmla="*/ 623403 h 623403"/>
                  <a:gd name="connsiteX4" fmla="*/ 0 w 309837"/>
                  <a:gd name="connsiteY4" fmla="*/ 32444 h 623403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302217 w 309837"/>
                  <a:gd name="connsiteY2" fmla="*/ 607119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285738 w 309837"/>
                  <a:gd name="connsiteY2" fmla="*/ 589131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6766"/>
                  <a:gd name="connsiteX1" fmla="*/ 309837 w 309837"/>
                  <a:gd name="connsiteY1" fmla="*/ 31400 h 616766"/>
                  <a:gd name="connsiteX2" fmla="*/ 285738 w 309837"/>
                  <a:gd name="connsiteY2" fmla="*/ 589131 h 616766"/>
                  <a:gd name="connsiteX3" fmla="*/ 26610 w 309837"/>
                  <a:gd name="connsiteY3" fmla="*/ 616766 h 616766"/>
                  <a:gd name="connsiteX4" fmla="*/ 0 w 309837"/>
                  <a:gd name="connsiteY4" fmla="*/ 39020 h 616766"/>
                  <a:gd name="connsiteX0" fmla="*/ 0 w 309837"/>
                  <a:gd name="connsiteY0" fmla="*/ 39020 h 628935"/>
                  <a:gd name="connsiteX1" fmla="*/ 309837 w 309837"/>
                  <a:gd name="connsiteY1" fmla="*/ 31400 h 628935"/>
                  <a:gd name="connsiteX2" fmla="*/ 285738 w 309837"/>
                  <a:gd name="connsiteY2" fmla="*/ 589131 h 628935"/>
                  <a:gd name="connsiteX3" fmla="*/ 15967 w 309837"/>
                  <a:gd name="connsiteY3" fmla="*/ 628935 h 628935"/>
                  <a:gd name="connsiteX4" fmla="*/ 0 w 309837"/>
                  <a:gd name="connsiteY4" fmla="*/ 39020 h 628935"/>
                  <a:gd name="connsiteX0" fmla="*/ 0 w 309837"/>
                  <a:gd name="connsiteY0" fmla="*/ 39020 h 613984"/>
                  <a:gd name="connsiteX1" fmla="*/ 309837 w 309837"/>
                  <a:gd name="connsiteY1" fmla="*/ 31400 h 613984"/>
                  <a:gd name="connsiteX2" fmla="*/ 285738 w 309837"/>
                  <a:gd name="connsiteY2" fmla="*/ 589131 h 613984"/>
                  <a:gd name="connsiteX3" fmla="*/ 11146 w 309837"/>
                  <a:gd name="connsiteY3" fmla="*/ 613984 h 613984"/>
                  <a:gd name="connsiteX4" fmla="*/ 0 w 309837"/>
                  <a:gd name="connsiteY4" fmla="*/ 39020 h 613984"/>
                  <a:gd name="connsiteX0" fmla="*/ 0 w 309837"/>
                  <a:gd name="connsiteY0" fmla="*/ 39020 h 621034"/>
                  <a:gd name="connsiteX1" fmla="*/ 309837 w 309837"/>
                  <a:gd name="connsiteY1" fmla="*/ 31400 h 621034"/>
                  <a:gd name="connsiteX2" fmla="*/ 285738 w 309837"/>
                  <a:gd name="connsiteY2" fmla="*/ 589131 h 621034"/>
                  <a:gd name="connsiteX3" fmla="*/ 11146 w 309837"/>
                  <a:gd name="connsiteY3" fmla="*/ 613984 h 621034"/>
                  <a:gd name="connsiteX4" fmla="*/ 0 w 309837"/>
                  <a:gd name="connsiteY4" fmla="*/ 39020 h 621034"/>
                  <a:gd name="connsiteX0" fmla="*/ 0 w 309837"/>
                  <a:gd name="connsiteY0" fmla="*/ 39020 h 622514"/>
                  <a:gd name="connsiteX1" fmla="*/ 309837 w 309837"/>
                  <a:gd name="connsiteY1" fmla="*/ 31400 h 622514"/>
                  <a:gd name="connsiteX2" fmla="*/ 285738 w 309837"/>
                  <a:gd name="connsiteY2" fmla="*/ 589131 h 622514"/>
                  <a:gd name="connsiteX3" fmla="*/ 11146 w 309837"/>
                  <a:gd name="connsiteY3" fmla="*/ 613984 h 622514"/>
                  <a:gd name="connsiteX4" fmla="*/ 0 w 309837"/>
                  <a:gd name="connsiteY4" fmla="*/ 39020 h 622514"/>
                  <a:gd name="connsiteX0" fmla="*/ 0 w 309837"/>
                  <a:gd name="connsiteY0" fmla="*/ 39020 h 621198"/>
                  <a:gd name="connsiteX1" fmla="*/ 309837 w 309837"/>
                  <a:gd name="connsiteY1" fmla="*/ 31400 h 621198"/>
                  <a:gd name="connsiteX2" fmla="*/ 304236 w 309837"/>
                  <a:gd name="connsiteY2" fmla="*/ 580254 h 621198"/>
                  <a:gd name="connsiteX3" fmla="*/ 11146 w 309837"/>
                  <a:gd name="connsiteY3" fmla="*/ 613984 h 621198"/>
                  <a:gd name="connsiteX4" fmla="*/ 0 w 309837"/>
                  <a:gd name="connsiteY4" fmla="*/ 39020 h 621198"/>
                  <a:gd name="connsiteX0" fmla="*/ 0 w 309837"/>
                  <a:gd name="connsiteY0" fmla="*/ 39020 h 620832"/>
                  <a:gd name="connsiteX1" fmla="*/ 309837 w 309837"/>
                  <a:gd name="connsiteY1" fmla="*/ 31400 h 620832"/>
                  <a:gd name="connsiteX2" fmla="*/ 292577 w 309837"/>
                  <a:gd name="connsiteY2" fmla="*/ 577217 h 620832"/>
                  <a:gd name="connsiteX3" fmla="*/ 11146 w 309837"/>
                  <a:gd name="connsiteY3" fmla="*/ 613984 h 620832"/>
                  <a:gd name="connsiteX4" fmla="*/ 0 w 309837"/>
                  <a:gd name="connsiteY4" fmla="*/ 39020 h 620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9837" h="620832">
                    <a:moveTo>
                      <a:pt x="0" y="39020"/>
                    </a:moveTo>
                    <a:cubicBezTo>
                      <a:pt x="109629" y="920"/>
                      <a:pt x="162108" y="-21940"/>
                      <a:pt x="309837" y="31400"/>
                    </a:cubicBezTo>
                    <a:lnTo>
                      <a:pt x="292577" y="577217"/>
                    </a:lnTo>
                    <a:cubicBezTo>
                      <a:pt x="205612" y="596651"/>
                      <a:pt x="93311" y="636876"/>
                      <a:pt x="11146" y="613984"/>
                    </a:cubicBezTo>
                    <a:lnTo>
                      <a:pt x="0" y="3902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77" name="Ovale 76">
              <a:extLst>
                <a:ext uri="{FF2B5EF4-FFF2-40B4-BE49-F238E27FC236}">
                  <a16:creationId xmlns:a16="http://schemas.microsoft.com/office/drawing/2014/main" id="{1E81D4CA-9AD4-700B-BEDB-5F9AA6074842}"/>
                </a:ext>
              </a:extLst>
            </p:cNvPr>
            <p:cNvSpPr/>
            <p:nvPr/>
          </p:nvSpPr>
          <p:spPr>
            <a:xfrm rot="556420">
              <a:off x="7186720" y="5748667"/>
              <a:ext cx="772156" cy="24422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8" name="Rettangolo 70">
              <a:extLst>
                <a:ext uri="{FF2B5EF4-FFF2-40B4-BE49-F238E27FC236}">
                  <a16:creationId xmlns:a16="http://schemas.microsoft.com/office/drawing/2014/main" id="{B093B679-466F-B222-921C-E46EF66682CE}"/>
                </a:ext>
              </a:extLst>
            </p:cNvPr>
            <p:cNvSpPr/>
            <p:nvPr/>
          </p:nvSpPr>
          <p:spPr>
            <a:xfrm rot="767930">
              <a:off x="7238988" y="4646225"/>
              <a:ext cx="930846" cy="1276261"/>
            </a:xfrm>
            <a:custGeom>
              <a:avLst/>
              <a:gdLst>
                <a:gd name="connsiteX0" fmla="*/ 0 w 755671"/>
                <a:gd name="connsiteY0" fmla="*/ 0 h 1499616"/>
                <a:gd name="connsiteX1" fmla="*/ 755671 w 755671"/>
                <a:gd name="connsiteY1" fmla="*/ 0 h 1499616"/>
                <a:gd name="connsiteX2" fmla="*/ 755671 w 755671"/>
                <a:gd name="connsiteY2" fmla="*/ 1499616 h 1499616"/>
                <a:gd name="connsiteX3" fmla="*/ 0 w 755671"/>
                <a:gd name="connsiteY3" fmla="*/ 1499616 h 1499616"/>
                <a:gd name="connsiteX4" fmla="*/ 0 w 755671"/>
                <a:gd name="connsiteY4" fmla="*/ 0 h 1499616"/>
                <a:gd name="connsiteX0" fmla="*/ 0 w 755671"/>
                <a:gd name="connsiteY0" fmla="*/ 0 h 1499616"/>
                <a:gd name="connsiteX1" fmla="*/ 755671 w 755671"/>
                <a:gd name="connsiteY1" fmla="*/ 0 h 1499616"/>
                <a:gd name="connsiteX2" fmla="*/ 755671 w 755671"/>
                <a:gd name="connsiteY2" fmla="*/ 1499616 h 1499616"/>
                <a:gd name="connsiteX3" fmla="*/ 0 w 755671"/>
                <a:gd name="connsiteY3" fmla="*/ 1499616 h 1499616"/>
                <a:gd name="connsiteX4" fmla="*/ 0 w 755671"/>
                <a:gd name="connsiteY4" fmla="*/ 0 h 1499616"/>
                <a:gd name="connsiteX0" fmla="*/ 20569 w 776240"/>
                <a:gd name="connsiteY0" fmla="*/ 0 h 1499616"/>
                <a:gd name="connsiteX1" fmla="*/ 776240 w 776240"/>
                <a:gd name="connsiteY1" fmla="*/ 0 h 1499616"/>
                <a:gd name="connsiteX2" fmla="*/ 776240 w 776240"/>
                <a:gd name="connsiteY2" fmla="*/ 1499616 h 1499616"/>
                <a:gd name="connsiteX3" fmla="*/ 20569 w 776240"/>
                <a:gd name="connsiteY3" fmla="*/ 1499616 h 1499616"/>
                <a:gd name="connsiteX4" fmla="*/ 20569 w 776240"/>
                <a:gd name="connsiteY4" fmla="*/ 0 h 1499616"/>
                <a:gd name="connsiteX0" fmla="*/ 20569 w 835845"/>
                <a:gd name="connsiteY0" fmla="*/ 0 h 1499616"/>
                <a:gd name="connsiteX1" fmla="*/ 776240 w 835845"/>
                <a:gd name="connsiteY1" fmla="*/ 0 h 1499616"/>
                <a:gd name="connsiteX2" fmla="*/ 776240 w 835845"/>
                <a:gd name="connsiteY2" fmla="*/ 1499616 h 1499616"/>
                <a:gd name="connsiteX3" fmla="*/ 20569 w 835845"/>
                <a:gd name="connsiteY3" fmla="*/ 1499616 h 1499616"/>
                <a:gd name="connsiteX4" fmla="*/ 20569 w 835845"/>
                <a:gd name="connsiteY4" fmla="*/ 0 h 1499616"/>
                <a:gd name="connsiteX0" fmla="*/ 20569 w 818819"/>
                <a:gd name="connsiteY0" fmla="*/ 0 h 1499616"/>
                <a:gd name="connsiteX1" fmla="*/ 776240 w 818819"/>
                <a:gd name="connsiteY1" fmla="*/ 0 h 1499616"/>
                <a:gd name="connsiteX2" fmla="*/ 684800 w 818819"/>
                <a:gd name="connsiteY2" fmla="*/ 1493520 h 1499616"/>
                <a:gd name="connsiteX3" fmla="*/ 20569 w 818819"/>
                <a:gd name="connsiteY3" fmla="*/ 1499616 h 1499616"/>
                <a:gd name="connsiteX4" fmla="*/ 20569 w 818819"/>
                <a:gd name="connsiteY4" fmla="*/ 0 h 1499616"/>
                <a:gd name="connsiteX0" fmla="*/ 20569 w 818819"/>
                <a:gd name="connsiteY0" fmla="*/ 0 h 1547056"/>
                <a:gd name="connsiteX1" fmla="*/ 776240 w 818819"/>
                <a:gd name="connsiteY1" fmla="*/ 0 h 1547056"/>
                <a:gd name="connsiteX2" fmla="*/ 684800 w 818819"/>
                <a:gd name="connsiteY2" fmla="*/ 1493520 h 1547056"/>
                <a:gd name="connsiteX3" fmla="*/ 20569 w 818819"/>
                <a:gd name="connsiteY3" fmla="*/ 1499616 h 1547056"/>
                <a:gd name="connsiteX4" fmla="*/ 20569 w 818819"/>
                <a:gd name="connsiteY4" fmla="*/ 0 h 1547056"/>
                <a:gd name="connsiteX0" fmla="*/ 20569 w 826508"/>
                <a:gd name="connsiteY0" fmla="*/ 0 h 1499616"/>
                <a:gd name="connsiteX1" fmla="*/ 776240 w 826508"/>
                <a:gd name="connsiteY1" fmla="*/ 0 h 1499616"/>
                <a:gd name="connsiteX2" fmla="*/ 733667 w 826508"/>
                <a:gd name="connsiteY2" fmla="*/ 1170381 h 1499616"/>
                <a:gd name="connsiteX3" fmla="*/ 20569 w 826508"/>
                <a:gd name="connsiteY3" fmla="*/ 1499616 h 1499616"/>
                <a:gd name="connsiteX4" fmla="*/ 20569 w 826508"/>
                <a:gd name="connsiteY4" fmla="*/ 0 h 1499616"/>
                <a:gd name="connsiteX0" fmla="*/ 20569 w 827210"/>
                <a:gd name="connsiteY0" fmla="*/ 0 h 1499616"/>
                <a:gd name="connsiteX1" fmla="*/ 776240 w 827210"/>
                <a:gd name="connsiteY1" fmla="*/ 0 h 1499616"/>
                <a:gd name="connsiteX2" fmla="*/ 737403 w 827210"/>
                <a:gd name="connsiteY2" fmla="*/ 1192367 h 1499616"/>
                <a:gd name="connsiteX3" fmla="*/ 20569 w 827210"/>
                <a:gd name="connsiteY3" fmla="*/ 1499616 h 1499616"/>
                <a:gd name="connsiteX4" fmla="*/ 20569 w 827210"/>
                <a:gd name="connsiteY4" fmla="*/ 0 h 1499616"/>
                <a:gd name="connsiteX0" fmla="*/ 20569 w 841645"/>
                <a:gd name="connsiteY0" fmla="*/ 0 h 1499616"/>
                <a:gd name="connsiteX1" fmla="*/ 776240 w 841645"/>
                <a:gd name="connsiteY1" fmla="*/ 0 h 1499616"/>
                <a:gd name="connsiteX2" fmla="*/ 737403 w 841645"/>
                <a:gd name="connsiteY2" fmla="*/ 1192367 h 1499616"/>
                <a:gd name="connsiteX3" fmla="*/ 20569 w 841645"/>
                <a:gd name="connsiteY3" fmla="*/ 1499616 h 1499616"/>
                <a:gd name="connsiteX4" fmla="*/ 20569 w 841645"/>
                <a:gd name="connsiteY4" fmla="*/ 0 h 1499616"/>
                <a:gd name="connsiteX0" fmla="*/ 20569 w 919569"/>
                <a:gd name="connsiteY0" fmla="*/ 0 h 1499616"/>
                <a:gd name="connsiteX1" fmla="*/ 874426 w 919569"/>
                <a:gd name="connsiteY1" fmla="*/ 1012 h 1499616"/>
                <a:gd name="connsiteX2" fmla="*/ 737403 w 919569"/>
                <a:gd name="connsiteY2" fmla="*/ 1192367 h 1499616"/>
                <a:gd name="connsiteX3" fmla="*/ 20569 w 919569"/>
                <a:gd name="connsiteY3" fmla="*/ 1499616 h 1499616"/>
                <a:gd name="connsiteX4" fmla="*/ 20569 w 919569"/>
                <a:gd name="connsiteY4" fmla="*/ 0 h 1499616"/>
                <a:gd name="connsiteX0" fmla="*/ 20569 w 875235"/>
                <a:gd name="connsiteY0" fmla="*/ 0 h 1499616"/>
                <a:gd name="connsiteX1" fmla="*/ 874426 w 875235"/>
                <a:gd name="connsiteY1" fmla="*/ 1012 h 1499616"/>
                <a:gd name="connsiteX2" fmla="*/ 737403 w 875235"/>
                <a:gd name="connsiteY2" fmla="*/ 1192367 h 1499616"/>
                <a:gd name="connsiteX3" fmla="*/ 20569 w 875235"/>
                <a:gd name="connsiteY3" fmla="*/ 1499616 h 1499616"/>
                <a:gd name="connsiteX4" fmla="*/ 20569 w 875235"/>
                <a:gd name="connsiteY4" fmla="*/ 0 h 1499616"/>
                <a:gd name="connsiteX0" fmla="*/ 0 w 902508"/>
                <a:gd name="connsiteY0" fmla="*/ 0 h 1577578"/>
                <a:gd name="connsiteX1" fmla="*/ 901699 w 902508"/>
                <a:gd name="connsiteY1" fmla="*/ 78974 h 1577578"/>
                <a:gd name="connsiteX2" fmla="*/ 764676 w 902508"/>
                <a:gd name="connsiteY2" fmla="*/ 1270329 h 1577578"/>
                <a:gd name="connsiteX3" fmla="*/ 47842 w 902508"/>
                <a:gd name="connsiteY3" fmla="*/ 1577578 h 1577578"/>
                <a:gd name="connsiteX4" fmla="*/ 0 w 902508"/>
                <a:gd name="connsiteY4" fmla="*/ 0 h 1577578"/>
                <a:gd name="connsiteX0" fmla="*/ 0 w 902508"/>
                <a:gd name="connsiteY0" fmla="*/ 0 h 1577578"/>
                <a:gd name="connsiteX1" fmla="*/ 901699 w 902508"/>
                <a:gd name="connsiteY1" fmla="*/ 78974 h 1577578"/>
                <a:gd name="connsiteX2" fmla="*/ 764676 w 902508"/>
                <a:gd name="connsiteY2" fmla="*/ 1270329 h 1577578"/>
                <a:gd name="connsiteX3" fmla="*/ 47842 w 902508"/>
                <a:gd name="connsiteY3" fmla="*/ 1577578 h 1577578"/>
                <a:gd name="connsiteX4" fmla="*/ 0 w 902508"/>
                <a:gd name="connsiteY4" fmla="*/ 0 h 1577578"/>
                <a:gd name="connsiteX0" fmla="*/ 0 w 902508"/>
                <a:gd name="connsiteY0" fmla="*/ 0 h 1338221"/>
                <a:gd name="connsiteX1" fmla="*/ 901699 w 902508"/>
                <a:gd name="connsiteY1" fmla="*/ 78974 h 1338221"/>
                <a:gd name="connsiteX2" fmla="*/ 764676 w 902508"/>
                <a:gd name="connsiteY2" fmla="*/ 1270329 h 1338221"/>
                <a:gd name="connsiteX3" fmla="*/ 38391 w 902508"/>
                <a:gd name="connsiteY3" fmla="*/ 1318393 h 1338221"/>
                <a:gd name="connsiteX4" fmla="*/ 0 w 902508"/>
                <a:gd name="connsiteY4" fmla="*/ 0 h 1338221"/>
                <a:gd name="connsiteX0" fmla="*/ 0 w 902508"/>
                <a:gd name="connsiteY0" fmla="*/ 0 h 1419679"/>
                <a:gd name="connsiteX1" fmla="*/ 901699 w 902508"/>
                <a:gd name="connsiteY1" fmla="*/ 78974 h 1419679"/>
                <a:gd name="connsiteX2" fmla="*/ 764676 w 902508"/>
                <a:gd name="connsiteY2" fmla="*/ 1270329 h 1419679"/>
                <a:gd name="connsiteX3" fmla="*/ 136321 w 902508"/>
                <a:gd name="connsiteY3" fmla="*/ 1419679 h 1419679"/>
                <a:gd name="connsiteX4" fmla="*/ 0 w 902508"/>
                <a:gd name="connsiteY4" fmla="*/ 0 h 1419679"/>
                <a:gd name="connsiteX0" fmla="*/ 0 w 866365"/>
                <a:gd name="connsiteY0" fmla="*/ 0 h 1546267"/>
                <a:gd name="connsiteX1" fmla="*/ 865556 w 866365"/>
                <a:gd name="connsiteY1" fmla="*/ 205562 h 1546267"/>
                <a:gd name="connsiteX2" fmla="*/ 728533 w 866365"/>
                <a:gd name="connsiteY2" fmla="*/ 1396917 h 1546267"/>
                <a:gd name="connsiteX3" fmla="*/ 100178 w 866365"/>
                <a:gd name="connsiteY3" fmla="*/ 1546267 h 1546267"/>
                <a:gd name="connsiteX4" fmla="*/ 0 w 866365"/>
                <a:gd name="connsiteY4" fmla="*/ 0 h 1546267"/>
                <a:gd name="connsiteX0" fmla="*/ 0 w 824778"/>
                <a:gd name="connsiteY0" fmla="*/ 0 h 1546267"/>
                <a:gd name="connsiteX1" fmla="*/ 823198 w 824778"/>
                <a:gd name="connsiteY1" fmla="*/ 125936 h 1546267"/>
                <a:gd name="connsiteX2" fmla="*/ 728533 w 824778"/>
                <a:gd name="connsiteY2" fmla="*/ 1396917 h 1546267"/>
                <a:gd name="connsiteX3" fmla="*/ 100178 w 824778"/>
                <a:gd name="connsiteY3" fmla="*/ 1546267 h 1546267"/>
                <a:gd name="connsiteX4" fmla="*/ 0 w 824778"/>
                <a:gd name="connsiteY4" fmla="*/ 0 h 1546267"/>
                <a:gd name="connsiteX0" fmla="*/ 0 w 824778"/>
                <a:gd name="connsiteY0" fmla="*/ 0 h 1565831"/>
                <a:gd name="connsiteX1" fmla="*/ 823198 w 824778"/>
                <a:gd name="connsiteY1" fmla="*/ 125936 h 1565831"/>
                <a:gd name="connsiteX2" fmla="*/ 728533 w 824778"/>
                <a:gd name="connsiteY2" fmla="*/ 1396917 h 1565831"/>
                <a:gd name="connsiteX3" fmla="*/ 100178 w 824778"/>
                <a:gd name="connsiteY3" fmla="*/ 1546267 h 1565831"/>
                <a:gd name="connsiteX4" fmla="*/ 0 w 824778"/>
                <a:gd name="connsiteY4" fmla="*/ 0 h 1565831"/>
                <a:gd name="connsiteX0" fmla="*/ 0 w 824778"/>
                <a:gd name="connsiteY0" fmla="*/ 0 h 1596225"/>
                <a:gd name="connsiteX1" fmla="*/ 823198 w 824778"/>
                <a:gd name="connsiteY1" fmla="*/ 125936 h 1596225"/>
                <a:gd name="connsiteX2" fmla="*/ 728533 w 824778"/>
                <a:gd name="connsiteY2" fmla="*/ 1396917 h 1596225"/>
                <a:gd name="connsiteX3" fmla="*/ 100178 w 824778"/>
                <a:gd name="connsiteY3" fmla="*/ 1546267 h 1596225"/>
                <a:gd name="connsiteX4" fmla="*/ 0 w 824778"/>
                <a:gd name="connsiteY4" fmla="*/ 0 h 159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778" h="1596225">
                  <a:moveTo>
                    <a:pt x="0" y="0"/>
                  </a:moveTo>
                  <a:lnTo>
                    <a:pt x="823198" y="125936"/>
                  </a:lnTo>
                  <a:cubicBezTo>
                    <a:pt x="832712" y="571156"/>
                    <a:pt x="799039" y="1176225"/>
                    <a:pt x="728533" y="1396917"/>
                  </a:cubicBezTo>
                  <a:cubicBezTo>
                    <a:pt x="472262" y="1648037"/>
                    <a:pt x="287691" y="1616189"/>
                    <a:pt x="100178" y="1546267"/>
                  </a:cubicBezTo>
                  <a:cubicBezTo>
                    <a:pt x="-9550" y="1058587"/>
                    <a:pt x="184739" y="450462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9" name="Rettangolo 73">
              <a:extLst>
                <a:ext uri="{FF2B5EF4-FFF2-40B4-BE49-F238E27FC236}">
                  <a16:creationId xmlns:a16="http://schemas.microsoft.com/office/drawing/2014/main" id="{DECC30A5-6F65-D741-EC60-74557EBC7E69}"/>
                </a:ext>
              </a:extLst>
            </p:cNvPr>
            <p:cNvSpPr/>
            <p:nvPr/>
          </p:nvSpPr>
          <p:spPr>
            <a:xfrm rot="777002">
              <a:off x="7486574" y="5308285"/>
              <a:ext cx="322509" cy="611179"/>
            </a:xfrm>
            <a:custGeom>
              <a:avLst/>
              <a:gdLst>
                <a:gd name="connsiteX0" fmla="*/ 0 w 332697"/>
                <a:gd name="connsiteY0" fmla="*/ 0 h 590959"/>
                <a:gd name="connsiteX1" fmla="*/ 332697 w 332697"/>
                <a:gd name="connsiteY1" fmla="*/ 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0 h 590959"/>
                <a:gd name="connsiteX1" fmla="*/ 302217 w 332697"/>
                <a:gd name="connsiteY1" fmla="*/ 3048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0 h 590959"/>
                <a:gd name="connsiteX1" fmla="*/ 306027 w 332697"/>
                <a:gd name="connsiteY1" fmla="*/ 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23706 h 614665"/>
                <a:gd name="connsiteX1" fmla="*/ 306027 w 332697"/>
                <a:gd name="connsiteY1" fmla="*/ 23706 h 614665"/>
                <a:gd name="connsiteX2" fmla="*/ 332697 w 332697"/>
                <a:gd name="connsiteY2" fmla="*/ 614665 h 614665"/>
                <a:gd name="connsiteX3" fmla="*/ 0 w 332697"/>
                <a:gd name="connsiteY3" fmla="*/ 614665 h 614665"/>
                <a:gd name="connsiteX4" fmla="*/ 0 w 332697"/>
                <a:gd name="connsiteY4" fmla="*/ 23706 h 614665"/>
                <a:gd name="connsiteX0" fmla="*/ 0 w 332697"/>
                <a:gd name="connsiteY0" fmla="*/ 34524 h 625483"/>
                <a:gd name="connsiteX1" fmla="*/ 306027 w 332697"/>
                <a:gd name="connsiteY1" fmla="*/ 34524 h 625483"/>
                <a:gd name="connsiteX2" fmla="*/ 332697 w 332697"/>
                <a:gd name="connsiteY2" fmla="*/ 625483 h 625483"/>
                <a:gd name="connsiteX3" fmla="*/ 0 w 332697"/>
                <a:gd name="connsiteY3" fmla="*/ 625483 h 625483"/>
                <a:gd name="connsiteX4" fmla="*/ 0 w 332697"/>
                <a:gd name="connsiteY4" fmla="*/ 34524 h 625483"/>
                <a:gd name="connsiteX0" fmla="*/ 0 w 306027"/>
                <a:gd name="connsiteY0" fmla="*/ 34524 h 625483"/>
                <a:gd name="connsiteX1" fmla="*/ 306027 w 306027"/>
                <a:gd name="connsiteY1" fmla="*/ 34524 h 625483"/>
                <a:gd name="connsiteX2" fmla="*/ 302217 w 306027"/>
                <a:gd name="connsiteY2" fmla="*/ 614053 h 625483"/>
                <a:gd name="connsiteX3" fmla="*/ 0 w 306027"/>
                <a:gd name="connsiteY3" fmla="*/ 625483 h 625483"/>
                <a:gd name="connsiteX4" fmla="*/ 0 w 306027"/>
                <a:gd name="connsiteY4" fmla="*/ 34524 h 625483"/>
                <a:gd name="connsiteX0" fmla="*/ 0 w 302217"/>
                <a:gd name="connsiteY0" fmla="*/ 5802 h 596761"/>
                <a:gd name="connsiteX1" fmla="*/ 264117 w 302217"/>
                <a:gd name="connsiteY1" fmla="*/ 181062 h 596761"/>
                <a:gd name="connsiteX2" fmla="*/ 302217 w 302217"/>
                <a:gd name="connsiteY2" fmla="*/ 585331 h 596761"/>
                <a:gd name="connsiteX3" fmla="*/ 0 w 302217"/>
                <a:gd name="connsiteY3" fmla="*/ 596761 h 596761"/>
                <a:gd name="connsiteX4" fmla="*/ 0 w 302217"/>
                <a:gd name="connsiteY4" fmla="*/ 5802 h 596761"/>
                <a:gd name="connsiteX0" fmla="*/ 0 w 309837"/>
                <a:gd name="connsiteY0" fmla="*/ 32444 h 623403"/>
                <a:gd name="connsiteX1" fmla="*/ 309837 w 309837"/>
                <a:gd name="connsiteY1" fmla="*/ 36254 h 623403"/>
                <a:gd name="connsiteX2" fmla="*/ 302217 w 309837"/>
                <a:gd name="connsiteY2" fmla="*/ 611973 h 623403"/>
                <a:gd name="connsiteX3" fmla="*/ 0 w 309837"/>
                <a:gd name="connsiteY3" fmla="*/ 623403 h 623403"/>
                <a:gd name="connsiteX4" fmla="*/ 0 w 309837"/>
                <a:gd name="connsiteY4" fmla="*/ 32444 h 623403"/>
                <a:gd name="connsiteX0" fmla="*/ 0 w 309837"/>
                <a:gd name="connsiteY0" fmla="*/ 39020 h 618549"/>
                <a:gd name="connsiteX1" fmla="*/ 309837 w 309837"/>
                <a:gd name="connsiteY1" fmla="*/ 31400 h 618549"/>
                <a:gd name="connsiteX2" fmla="*/ 302217 w 309837"/>
                <a:gd name="connsiteY2" fmla="*/ 607119 h 618549"/>
                <a:gd name="connsiteX3" fmla="*/ 0 w 309837"/>
                <a:gd name="connsiteY3" fmla="*/ 618549 h 618549"/>
                <a:gd name="connsiteX4" fmla="*/ 0 w 309837"/>
                <a:gd name="connsiteY4" fmla="*/ 39020 h 618549"/>
                <a:gd name="connsiteX0" fmla="*/ 0 w 309837"/>
                <a:gd name="connsiteY0" fmla="*/ 39020 h 618549"/>
                <a:gd name="connsiteX1" fmla="*/ 309837 w 309837"/>
                <a:gd name="connsiteY1" fmla="*/ 31400 h 618549"/>
                <a:gd name="connsiteX2" fmla="*/ 285738 w 309837"/>
                <a:gd name="connsiteY2" fmla="*/ 589131 h 618549"/>
                <a:gd name="connsiteX3" fmla="*/ 0 w 309837"/>
                <a:gd name="connsiteY3" fmla="*/ 618549 h 618549"/>
                <a:gd name="connsiteX4" fmla="*/ 0 w 309837"/>
                <a:gd name="connsiteY4" fmla="*/ 39020 h 618549"/>
                <a:gd name="connsiteX0" fmla="*/ 0 w 309837"/>
                <a:gd name="connsiteY0" fmla="*/ 39020 h 616766"/>
                <a:gd name="connsiteX1" fmla="*/ 309837 w 309837"/>
                <a:gd name="connsiteY1" fmla="*/ 31400 h 616766"/>
                <a:gd name="connsiteX2" fmla="*/ 285738 w 309837"/>
                <a:gd name="connsiteY2" fmla="*/ 589131 h 616766"/>
                <a:gd name="connsiteX3" fmla="*/ 26610 w 309837"/>
                <a:gd name="connsiteY3" fmla="*/ 616766 h 616766"/>
                <a:gd name="connsiteX4" fmla="*/ 0 w 309837"/>
                <a:gd name="connsiteY4" fmla="*/ 39020 h 616766"/>
                <a:gd name="connsiteX0" fmla="*/ 0 w 309837"/>
                <a:gd name="connsiteY0" fmla="*/ 39020 h 628935"/>
                <a:gd name="connsiteX1" fmla="*/ 309837 w 309837"/>
                <a:gd name="connsiteY1" fmla="*/ 31400 h 628935"/>
                <a:gd name="connsiteX2" fmla="*/ 285738 w 309837"/>
                <a:gd name="connsiteY2" fmla="*/ 589131 h 628935"/>
                <a:gd name="connsiteX3" fmla="*/ 15967 w 309837"/>
                <a:gd name="connsiteY3" fmla="*/ 628935 h 628935"/>
                <a:gd name="connsiteX4" fmla="*/ 0 w 309837"/>
                <a:gd name="connsiteY4" fmla="*/ 39020 h 628935"/>
                <a:gd name="connsiteX0" fmla="*/ 0 w 309837"/>
                <a:gd name="connsiteY0" fmla="*/ 39020 h 613984"/>
                <a:gd name="connsiteX1" fmla="*/ 309837 w 309837"/>
                <a:gd name="connsiteY1" fmla="*/ 31400 h 613984"/>
                <a:gd name="connsiteX2" fmla="*/ 285738 w 309837"/>
                <a:gd name="connsiteY2" fmla="*/ 589131 h 613984"/>
                <a:gd name="connsiteX3" fmla="*/ 11146 w 309837"/>
                <a:gd name="connsiteY3" fmla="*/ 613984 h 613984"/>
                <a:gd name="connsiteX4" fmla="*/ 0 w 309837"/>
                <a:gd name="connsiteY4" fmla="*/ 39020 h 613984"/>
                <a:gd name="connsiteX0" fmla="*/ 0 w 309837"/>
                <a:gd name="connsiteY0" fmla="*/ 39020 h 621034"/>
                <a:gd name="connsiteX1" fmla="*/ 309837 w 309837"/>
                <a:gd name="connsiteY1" fmla="*/ 31400 h 621034"/>
                <a:gd name="connsiteX2" fmla="*/ 285738 w 309837"/>
                <a:gd name="connsiteY2" fmla="*/ 589131 h 621034"/>
                <a:gd name="connsiteX3" fmla="*/ 11146 w 309837"/>
                <a:gd name="connsiteY3" fmla="*/ 613984 h 621034"/>
                <a:gd name="connsiteX4" fmla="*/ 0 w 309837"/>
                <a:gd name="connsiteY4" fmla="*/ 39020 h 621034"/>
                <a:gd name="connsiteX0" fmla="*/ 0 w 309837"/>
                <a:gd name="connsiteY0" fmla="*/ 39020 h 622514"/>
                <a:gd name="connsiteX1" fmla="*/ 309837 w 309837"/>
                <a:gd name="connsiteY1" fmla="*/ 31400 h 622514"/>
                <a:gd name="connsiteX2" fmla="*/ 285738 w 309837"/>
                <a:gd name="connsiteY2" fmla="*/ 589131 h 622514"/>
                <a:gd name="connsiteX3" fmla="*/ 11146 w 309837"/>
                <a:gd name="connsiteY3" fmla="*/ 613984 h 622514"/>
                <a:gd name="connsiteX4" fmla="*/ 0 w 309837"/>
                <a:gd name="connsiteY4" fmla="*/ 39020 h 622514"/>
                <a:gd name="connsiteX0" fmla="*/ 0 w 309837"/>
                <a:gd name="connsiteY0" fmla="*/ 39020 h 621198"/>
                <a:gd name="connsiteX1" fmla="*/ 309837 w 309837"/>
                <a:gd name="connsiteY1" fmla="*/ 31400 h 621198"/>
                <a:gd name="connsiteX2" fmla="*/ 304236 w 309837"/>
                <a:gd name="connsiteY2" fmla="*/ 580254 h 621198"/>
                <a:gd name="connsiteX3" fmla="*/ 11146 w 309837"/>
                <a:gd name="connsiteY3" fmla="*/ 613984 h 621198"/>
                <a:gd name="connsiteX4" fmla="*/ 0 w 309837"/>
                <a:gd name="connsiteY4" fmla="*/ 39020 h 621198"/>
                <a:gd name="connsiteX0" fmla="*/ 0 w 309837"/>
                <a:gd name="connsiteY0" fmla="*/ 39020 h 620832"/>
                <a:gd name="connsiteX1" fmla="*/ 309837 w 309837"/>
                <a:gd name="connsiteY1" fmla="*/ 31400 h 620832"/>
                <a:gd name="connsiteX2" fmla="*/ 292577 w 309837"/>
                <a:gd name="connsiteY2" fmla="*/ 577217 h 620832"/>
                <a:gd name="connsiteX3" fmla="*/ 11146 w 309837"/>
                <a:gd name="connsiteY3" fmla="*/ 613984 h 620832"/>
                <a:gd name="connsiteX4" fmla="*/ 0 w 309837"/>
                <a:gd name="connsiteY4" fmla="*/ 39020 h 620832"/>
                <a:gd name="connsiteX0" fmla="*/ 0 w 309837"/>
                <a:gd name="connsiteY0" fmla="*/ 39020 h 619986"/>
                <a:gd name="connsiteX1" fmla="*/ 309837 w 309837"/>
                <a:gd name="connsiteY1" fmla="*/ 31400 h 619986"/>
                <a:gd name="connsiteX2" fmla="*/ 306291 w 309837"/>
                <a:gd name="connsiteY2" fmla="*/ 568851 h 619986"/>
                <a:gd name="connsiteX3" fmla="*/ 11146 w 309837"/>
                <a:gd name="connsiteY3" fmla="*/ 613984 h 619986"/>
                <a:gd name="connsiteX4" fmla="*/ 0 w 309837"/>
                <a:gd name="connsiteY4" fmla="*/ 39020 h 619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837" h="619986">
                  <a:moveTo>
                    <a:pt x="0" y="39020"/>
                  </a:moveTo>
                  <a:cubicBezTo>
                    <a:pt x="109629" y="920"/>
                    <a:pt x="162108" y="-21940"/>
                    <a:pt x="309837" y="31400"/>
                  </a:cubicBezTo>
                  <a:lnTo>
                    <a:pt x="306291" y="568851"/>
                  </a:lnTo>
                  <a:cubicBezTo>
                    <a:pt x="219326" y="588285"/>
                    <a:pt x="93311" y="636876"/>
                    <a:pt x="11146" y="613984"/>
                  </a:cubicBezTo>
                  <a:lnTo>
                    <a:pt x="0" y="3902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80" name="Gruppo 79">
              <a:extLst>
                <a:ext uri="{FF2B5EF4-FFF2-40B4-BE49-F238E27FC236}">
                  <a16:creationId xmlns:a16="http://schemas.microsoft.com/office/drawing/2014/main" id="{A3B0D7D1-36D8-6200-837B-3D7A6469966A}"/>
                </a:ext>
              </a:extLst>
            </p:cNvPr>
            <p:cNvGrpSpPr/>
            <p:nvPr/>
          </p:nvGrpSpPr>
          <p:grpSpPr>
            <a:xfrm>
              <a:off x="7519203" y="3305705"/>
              <a:ext cx="1030544" cy="1508774"/>
              <a:chOff x="7519203" y="3480608"/>
              <a:chExt cx="990053" cy="1530515"/>
            </a:xfrm>
          </p:grpSpPr>
          <p:sp>
            <p:nvSpPr>
              <p:cNvPr id="118" name="Trapezio 67">
                <a:extLst>
                  <a:ext uri="{FF2B5EF4-FFF2-40B4-BE49-F238E27FC236}">
                    <a16:creationId xmlns:a16="http://schemas.microsoft.com/office/drawing/2014/main" id="{EEF5DF23-2B02-B5CE-CFD0-1B06B2ED4FA0}"/>
                  </a:ext>
                </a:extLst>
              </p:cNvPr>
              <p:cNvSpPr/>
              <p:nvPr/>
            </p:nvSpPr>
            <p:spPr>
              <a:xfrm rot="929617">
                <a:off x="7519203" y="3480608"/>
                <a:ext cx="990053" cy="1530515"/>
              </a:xfrm>
              <a:custGeom>
                <a:avLst/>
                <a:gdLst>
                  <a:gd name="connsiteX0" fmla="*/ 0 w 1017409"/>
                  <a:gd name="connsiteY0" fmla="*/ 1393390 h 1393390"/>
                  <a:gd name="connsiteX1" fmla="*/ 149671 w 1017409"/>
                  <a:gd name="connsiteY1" fmla="*/ 0 h 1393390"/>
                  <a:gd name="connsiteX2" fmla="*/ 867738 w 1017409"/>
                  <a:gd name="connsiteY2" fmla="*/ 0 h 1393390"/>
                  <a:gd name="connsiteX3" fmla="*/ 1017409 w 1017409"/>
                  <a:gd name="connsiteY3" fmla="*/ 1393390 h 1393390"/>
                  <a:gd name="connsiteX4" fmla="*/ 0 w 1017409"/>
                  <a:gd name="connsiteY4" fmla="*/ 1393390 h 1393390"/>
                  <a:gd name="connsiteX0" fmla="*/ 0 w 961936"/>
                  <a:gd name="connsiteY0" fmla="*/ 1393390 h 1393390"/>
                  <a:gd name="connsiteX1" fmla="*/ 149671 w 961936"/>
                  <a:gd name="connsiteY1" fmla="*/ 0 h 1393390"/>
                  <a:gd name="connsiteX2" fmla="*/ 867738 w 961936"/>
                  <a:gd name="connsiteY2" fmla="*/ 0 h 1393390"/>
                  <a:gd name="connsiteX3" fmla="*/ 961936 w 961936"/>
                  <a:gd name="connsiteY3" fmla="*/ 1392953 h 1393390"/>
                  <a:gd name="connsiteX4" fmla="*/ 0 w 961936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411727"/>
                  <a:gd name="connsiteX1" fmla="*/ 149671 w 990173"/>
                  <a:gd name="connsiteY1" fmla="*/ 0 h 1411727"/>
                  <a:gd name="connsiteX2" fmla="*/ 867738 w 990173"/>
                  <a:gd name="connsiteY2" fmla="*/ 0 h 1411727"/>
                  <a:gd name="connsiteX3" fmla="*/ 961936 w 990173"/>
                  <a:gd name="connsiteY3" fmla="*/ 1392953 h 1411727"/>
                  <a:gd name="connsiteX4" fmla="*/ 0 w 990173"/>
                  <a:gd name="connsiteY4" fmla="*/ 1393390 h 1411727"/>
                  <a:gd name="connsiteX0" fmla="*/ 11176 w 1001349"/>
                  <a:gd name="connsiteY0" fmla="*/ 1393390 h 1411727"/>
                  <a:gd name="connsiteX1" fmla="*/ 160847 w 1001349"/>
                  <a:gd name="connsiteY1" fmla="*/ 0 h 1411727"/>
                  <a:gd name="connsiteX2" fmla="*/ 878914 w 1001349"/>
                  <a:gd name="connsiteY2" fmla="*/ 0 h 1411727"/>
                  <a:gd name="connsiteX3" fmla="*/ 973112 w 1001349"/>
                  <a:gd name="connsiteY3" fmla="*/ 1392953 h 1411727"/>
                  <a:gd name="connsiteX4" fmla="*/ 11176 w 1001349"/>
                  <a:gd name="connsiteY4" fmla="*/ 1393390 h 1411727"/>
                  <a:gd name="connsiteX0" fmla="*/ 13018 w 1003191"/>
                  <a:gd name="connsiteY0" fmla="*/ 1393390 h 1411727"/>
                  <a:gd name="connsiteX1" fmla="*/ 162689 w 1003191"/>
                  <a:gd name="connsiteY1" fmla="*/ 0 h 1411727"/>
                  <a:gd name="connsiteX2" fmla="*/ 880756 w 1003191"/>
                  <a:gd name="connsiteY2" fmla="*/ 0 h 1411727"/>
                  <a:gd name="connsiteX3" fmla="*/ 974954 w 1003191"/>
                  <a:gd name="connsiteY3" fmla="*/ 1392953 h 1411727"/>
                  <a:gd name="connsiteX4" fmla="*/ 13018 w 1003191"/>
                  <a:gd name="connsiteY4" fmla="*/ 1393390 h 1411727"/>
                  <a:gd name="connsiteX0" fmla="*/ 13018 w 996432"/>
                  <a:gd name="connsiteY0" fmla="*/ 1393390 h 1450462"/>
                  <a:gd name="connsiteX1" fmla="*/ 162689 w 996432"/>
                  <a:gd name="connsiteY1" fmla="*/ 0 h 1450462"/>
                  <a:gd name="connsiteX2" fmla="*/ 880756 w 996432"/>
                  <a:gd name="connsiteY2" fmla="*/ 0 h 1450462"/>
                  <a:gd name="connsiteX3" fmla="*/ 967173 w 996432"/>
                  <a:gd name="connsiteY3" fmla="*/ 1450461 h 1450462"/>
                  <a:gd name="connsiteX4" fmla="*/ 13018 w 996432"/>
                  <a:gd name="connsiteY4" fmla="*/ 1393390 h 1450462"/>
                  <a:gd name="connsiteX0" fmla="*/ 12523 w 995937"/>
                  <a:gd name="connsiteY0" fmla="*/ 1393390 h 1450462"/>
                  <a:gd name="connsiteX1" fmla="*/ 162194 w 995937"/>
                  <a:gd name="connsiteY1" fmla="*/ 0 h 1450462"/>
                  <a:gd name="connsiteX2" fmla="*/ 880261 w 995937"/>
                  <a:gd name="connsiteY2" fmla="*/ 0 h 1450462"/>
                  <a:gd name="connsiteX3" fmla="*/ 966678 w 995937"/>
                  <a:gd name="connsiteY3" fmla="*/ 1450461 h 1450462"/>
                  <a:gd name="connsiteX4" fmla="*/ 12523 w 995937"/>
                  <a:gd name="connsiteY4" fmla="*/ 1393390 h 1450462"/>
                  <a:gd name="connsiteX0" fmla="*/ 12523 w 995937"/>
                  <a:gd name="connsiteY0" fmla="*/ 1432747 h 1489819"/>
                  <a:gd name="connsiteX1" fmla="*/ 162194 w 995937"/>
                  <a:gd name="connsiteY1" fmla="*/ 39357 h 1489819"/>
                  <a:gd name="connsiteX2" fmla="*/ 880261 w 995937"/>
                  <a:gd name="connsiteY2" fmla="*/ 39357 h 1489819"/>
                  <a:gd name="connsiteX3" fmla="*/ 966678 w 995937"/>
                  <a:gd name="connsiteY3" fmla="*/ 1489818 h 1489819"/>
                  <a:gd name="connsiteX4" fmla="*/ 12523 w 995937"/>
                  <a:gd name="connsiteY4" fmla="*/ 1432747 h 1489819"/>
                  <a:gd name="connsiteX0" fmla="*/ 12523 w 995937"/>
                  <a:gd name="connsiteY0" fmla="*/ 1432747 h 1518816"/>
                  <a:gd name="connsiteX1" fmla="*/ 162194 w 995937"/>
                  <a:gd name="connsiteY1" fmla="*/ 39357 h 1518816"/>
                  <a:gd name="connsiteX2" fmla="*/ 880261 w 995937"/>
                  <a:gd name="connsiteY2" fmla="*/ 39357 h 1518816"/>
                  <a:gd name="connsiteX3" fmla="*/ 966678 w 995937"/>
                  <a:gd name="connsiteY3" fmla="*/ 1489818 h 1518816"/>
                  <a:gd name="connsiteX4" fmla="*/ 12523 w 995937"/>
                  <a:gd name="connsiteY4" fmla="*/ 1432747 h 1518816"/>
                  <a:gd name="connsiteX0" fmla="*/ 12523 w 995937"/>
                  <a:gd name="connsiteY0" fmla="*/ 1432747 h 1534940"/>
                  <a:gd name="connsiteX1" fmla="*/ 162194 w 995937"/>
                  <a:gd name="connsiteY1" fmla="*/ 39357 h 1534940"/>
                  <a:gd name="connsiteX2" fmla="*/ 880261 w 995937"/>
                  <a:gd name="connsiteY2" fmla="*/ 39357 h 1534940"/>
                  <a:gd name="connsiteX3" fmla="*/ 966678 w 995937"/>
                  <a:gd name="connsiteY3" fmla="*/ 1489818 h 1534940"/>
                  <a:gd name="connsiteX4" fmla="*/ 12523 w 995937"/>
                  <a:gd name="connsiteY4" fmla="*/ 1432747 h 1534940"/>
                  <a:gd name="connsiteX0" fmla="*/ 12523 w 1003560"/>
                  <a:gd name="connsiteY0" fmla="*/ 1428322 h 1530515"/>
                  <a:gd name="connsiteX1" fmla="*/ 162194 w 1003560"/>
                  <a:gd name="connsiteY1" fmla="*/ 34932 h 1530515"/>
                  <a:gd name="connsiteX2" fmla="*/ 925119 w 1003560"/>
                  <a:gd name="connsiteY2" fmla="*/ 54127 h 1530515"/>
                  <a:gd name="connsiteX3" fmla="*/ 966678 w 1003560"/>
                  <a:gd name="connsiteY3" fmla="*/ 1485393 h 1530515"/>
                  <a:gd name="connsiteX4" fmla="*/ 12523 w 1003560"/>
                  <a:gd name="connsiteY4" fmla="*/ 1428322 h 1530515"/>
                  <a:gd name="connsiteX0" fmla="*/ 12523 w 991671"/>
                  <a:gd name="connsiteY0" fmla="*/ 1428322 h 1530515"/>
                  <a:gd name="connsiteX1" fmla="*/ 162194 w 991671"/>
                  <a:gd name="connsiteY1" fmla="*/ 34932 h 1530515"/>
                  <a:gd name="connsiteX2" fmla="*/ 925119 w 991671"/>
                  <a:gd name="connsiteY2" fmla="*/ 54127 h 1530515"/>
                  <a:gd name="connsiteX3" fmla="*/ 966678 w 991671"/>
                  <a:gd name="connsiteY3" fmla="*/ 1485393 h 1530515"/>
                  <a:gd name="connsiteX4" fmla="*/ 12523 w 991671"/>
                  <a:gd name="connsiteY4" fmla="*/ 1428322 h 1530515"/>
                  <a:gd name="connsiteX0" fmla="*/ 12523 w 990053"/>
                  <a:gd name="connsiteY0" fmla="*/ 1428322 h 1530515"/>
                  <a:gd name="connsiteX1" fmla="*/ 162194 w 990053"/>
                  <a:gd name="connsiteY1" fmla="*/ 34932 h 1530515"/>
                  <a:gd name="connsiteX2" fmla="*/ 925119 w 990053"/>
                  <a:gd name="connsiteY2" fmla="*/ 54127 h 1530515"/>
                  <a:gd name="connsiteX3" fmla="*/ 966678 w 990053"/>
                  <a:gd name="connsiteY3" fmla="*/ 1485393 h 1530515"/>
                  <a:gd name="connsiteX4" fmla="*/ 12523 w 990053"/>
                  <a:gd name="connsiteY4" fmla="*/ 1428322 h 15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0053" h="1530515">
                    <a:moveTo>
                      <a:pt x="12523" y="1428322"/>
                    </a:moveTo>
                    <a:cubicBezTo>
                      <a:pt x="-40980" y="1332536"/>
                      <a:pt x="89837" y="560973"/>
                      <a:pt x="162194" y="34932"/>
                    </a:cubicBezTo>
                    <a:cubicBezTo>
                      <a:pt x="321651" y="-53623"/>
                      <a:pt x="685763" y="54127"/>
                      <a:pt x="925119" y="54127"/>
                    </a:cubicBezTo>
                    <a:cubicBezTo>
                      <a:pt x="850367" y="706018"/>
                      <a:pt x="1057201" y="1090073"/>
                      <a:pt x="966678" y="1485393"/>
                    </a:cubicBezTo>
                    <a:cubicBezTo>
                      <a:pt x="516692" y="1560930"/>
                      <a:pt x="95716" y="1541443"/>
                      <a:pt x="12523" y="142832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9" name="Rettangolo 51">
                <a:extLst>
                  <a:ext uri="{FF2B5EF4-FFF2-40B4-BE49-F238E27FC236}">
                    <a16:creationId xmlns:a16="http://schemas.microsoft.com/office/drawing/2014/main" id="{BC674CAF-27C4-CE61-E516-DFBAEB64E01E}"/>
                  </a:ext>
                </a:extLst>
              </p:cNvPr>
              <p:cNvSpPr/>
              <p:nvPr/>
            </p:nvSpPr>
            <p:spPr>
              <a:xfrm rot="975309">
                <a:off x="7836195" y="3544231"/>
                <a:ext cx="629296" cy="743701"/>
              </a:xfrm>
              <a:custGeom>
                <a:avLst/>
                <a:gdLst>
                  <a:gd name="connsiteX0" fmla="*/ 0 w 616619"/>
                  <a:gd name="connsiteY0" fmla="*/ 0 h 621814"/>
                  <a:gd name="connsiteX1" fmla="*/ 616619 w 616619"/>
                  <a:gd name="connsiteY1" fmla="*/ 0 h 621814"/>
                  <a:gd name="connsiteX2" fmla="*/ 616619 w 616619"/>
                  <a:gd name="connsiteY2" fmla="*/ 621814 h 621814"/>
                  <a:gd name="connsiteX3" fmla="*/ 0 w 616619"/>
                  <a:gd name="connsiteY3" fmla="*/ 621814 h 621814"/>
                  <a:gd name="connsiteX4" fmla="*/ 0 w 616619"/>
                  <a:gd name="connsiteY4" fmla="*/ 0 h 621814"/>
                  <a:gd name="connsiteX0" fmla="*/ 0 w 616619"/>
                  <a:gd name="connsiteY0" fmla="*/ 0 h 688563"/>
                  <a:gd name="connsiteX1" fmla="*/ 616619 w 616619"/>
                  <a:gd name="connsiteY1" fmla="*/ 0 h 688563"/>
                  <a:gd name="connsiteX2" fmla="*/ 616619 w 616619"/>
                  <a:gd name="connsiteY2" fmla="*/ 621814 h 688563"/>
                  <a:gd name="connsiteX3" fmla="*/ 0 w 616619"/>
                  <a:gd name="connsiteY3" fmla="*/ 621814 h 688563"/>
                  <a:gd name="connsiteX4" fmla="*/ 0 w 616619"/>
                  <a:gd name="connsiteY4" fmla="*/ 0 h 688563"/>
                  <a:gd name="connsiteX0" fmla="*/ 0 w 616619"/>
                  <a:gd name="connsiteY0" fmla="*/ 0 h 708755"/>
                  <a:gd name="connsiteX1" fmla="*/ 616619 w 616619"/>
                  <a:gd name="connsiteY1" fmla="*/ 0 h 708755"/>
                  <a:gd name="connsiteX2" fmla="*/ 616619 w 616619"/>
                  <a:gd name="connsiteY2" fmla="*/ 621814 h 708755"/>
                  <a:gd name="connsiteX3" fmla="*/ 0 w 616619"/>
                  <a:gd name="connsiteY3" fmla="*/ 621814 h 708755"/>
                  <a:gd name="connsiteX4" fmla="*/ 0 w 616619"/>
                  <a:gd name="connsiteY4" fmla="*/ 0 h 708755"/>
                  <a:gd name="connsiteX0" fmla="*/ 0 w 616619"/>
                  <a:gd name="connsiteY0" fmla="*/ 0 h 711984"/>
                  <a:gd name="connsiteX1" fmla="*/ 616619 w 616619"/>
                  <a:gd name="connsiteY1" fmla="*/ 0 h 711984"/>
                  <a:gd name="connsiteX2" fmla="*/ 616619 w 616619"/>
                  <a:gd name="connsiteY2" fmla="*/ 621814 h 711984"/>
                  <a:gd name="connsiteX3" fmla="*/ 0 w 616619"/>
                  <a:gd name="connsiteY3" fmla="*/ 621814 h 711984"/>
                  <a:gd name="connsiteX4" fmla="*/ 0 w 616619"/>
                  <a:gd name="connsiteY4" fmla="*/ 0 h 711984"/>
                  <a:gd name="connsiteX0" fmla="*/ 0 w 616619"/>
                  <a:gd name="connsiteY0" fmla="*/ 0 h 712500"/>
                  <a:gd name="connsiteX1" fmla="*/ 616619 w 616619"/>
                  <a:gd name="connsiteY1" fmla="*/ 0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30030"/>
                  <a:gd name="connsiteY0" fmla="*/ 0 h 712500"/>
                  <a:gd name="connsiteX1" fmla="*/ 630030 w 630030"/>
                  <a:gd name="connsiteY1" fmla="*/ 2440 h 712500"/>
                  <a:gd name="connsiteX2" fmla="*/ 616619 w 630030"/>
                  <a:gd name="connsiteY2" fmla="*/ 621814 h 712500"/>
                  <a:gd name="connsiteX3" fmla="*/ 0 w 630030"/>
                  <a:gd name="connsiteY3" fmla="*/ 621814 h 712500"/>
                  <a:gd name="connsiteX4" fmla="*/ 0 w 630030"/>
                  <a:gd name="connsiteY4" fmla="*/ 0 h 712500"/>
                  <a:gd name="connsiteX0" fmla="*/ 0 w 616619"/>
                  <a:gd name="connsiteY0" fmla="*/ 0 h 712500"/>
                  <a:gd name="connsiteX1" fmla="*/ 583210 w 616619"/>
                  <a:gd name="connsiteY1" fmla="*/ 16091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29296"/>
                  <a:gd name="connsiteY0" fmla="*/ 0 h 712500"/>
                  <a:gd name="connsiteX1" fmla="*/ 629296 w 629296"/>
                  <a:gd name="connsiteY1" fmla="*/ 21703 h 712500"/>
                  <a:gd name="connsiteX2" fmla="*/ 616619 w 629296"/>
                  <a:gd name="connsiteY2" fmla="*/ 621814 h 712500"/>
                  <a:gd name="connsiteX3" fmla="*/ 0 w 629296"/>
                  <a:gd name="connsiteY3" fmla="*/ 621814 h 712500"/>
                  <a:gd name="connsiteX4" fmla="*/ 0 w 629296"/>
                  <a:gd name="connsiteY4" fmla="*/ 0 h 712500"/>
                  <a:gd name="connsiteX0" fmla="*/ 0 w 629296"/>
                  <a:gd name="connsiteY0" fmla="*/ 11210 h 723710"/>
                  <a:gd name="connsiteX1" fmla="*/ 629296 w 629296"/>
                  <a:gd name="connsiteY1" fmla="*/ 32913 h 723710"/>
                  <a:gd name="connsiteX2" fmla="*/ 616619 w 629296"/>
                  <a:gd name="connsiteY2" fmla="*/ 633024 h 723710"/>
                  <a:gd name="connsiteX3" fmla="*/ 0 w 629296"/>
                  <a:gd name="connsiteY3" fmla="*/ 633024 h 723710"/>
                  <a:gd name="connsiteX4" fmla="*/ 0 w 629296"/>
                  <a:gd name="connsiteY4" fmla="*/ 11210 h 723710"/>
                  <a:gd name="connsiteX0" fmla="*/ 0 w 629296"/>
                  <a:gd name="connsiteY0" fmla="*/ 31201 h 743701"/>
                  <a:gd name="connsiteX1" fmla="*/ 629296 w 629296"/>
                  <a:gd name="connsiteY1" fmla="*/ 52904 h 743701"/>
                  <a:gd name="connsiteX2" fmla="*/ 616619 w 629296"/>
                  <a:gd name="connsiteY2" fmla="*/ 653015 h 743701"/>
                  <a:gd name="connsiteX3" fmla="*/ 0 w 629296"/>
                  <a:gd name="connsiteY3" fmla="*/ 653015 h 743701"/>
                  <a:gd name="connsiteX4" fmla="*/ 0 w 629296"/>
                  <a:gd name="connsiteY4" fmla="*/ 31201 h 743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9296" h="743701">
                    <a:moveTo>
                      <a:pt x="0" y="31201"/>
                    </a:moveTo>
                    <a:cubicBezTo>
                      <a:pt x="200260" y="-15942"/>
                      <a:pt x="415878" y="-10414"/>
                      <a:pt x="629296" y="52904"/>
                    </a:cubicBezTo>
                    <a:lnTo>
                      <a:pt x="616619" y="653015"/>
                    </a:lnTo>
                    <a:cubicBezTo>
                      <a:pt x="436182" y="804442"/>
                      <a:pt x="84588" y="739080"/>
                      <a:pt x="0" y="653015"/>
                    </a:cubicBezTo>
                    <a:lnTo>
                      <a:pt x="0" y="31201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0" name="Rettangolo con angoli arrotondati 119">
                <a:extLst>
                  <a:ext uri="{FF2B5EF4-FFF2-40B4-BE49-F238E27FC236}">
                    <a16:creationId xmlns:a16="http://schemas.microsoft.com/office/drawing/2014/main" id="{E68EC1B4-6C33-86BB-A4EE-909A4BCA2BA3}"/>
                  </a:ext>
                </a:extLst>
              </p:cNvPr>
              <p:cNvSpPr/>
              <p:nvPr/>
            </p:nvSpPr>
            <p:spPr>
              <a:xfrm rot="932484">
                <a:off x="7878799" y="3516627"/>
                <a:ext cx="180607" cy="4716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1" name="Rettangolo con angoli arrotondati 120">
                <a:extLst>
                  <a:ext uri="{FF2B5EF4-FFF2-40B4-BE49-F238E27FC236}">
                    <a16:creationId xmlns:a16="http://schemas.microsoft.com/office/drawing/2014/main" id="{1FDD5834-4729-1CCC-BBF5-51885083E063}"/>
                  </a:ext>
                </a:extLst>
              </p:cNvPr>
              <p:cNvSpPr/>
              <p:nvPr/>
            </p:nvSpPr>
            <p:spPr>
              <a:xfrm rot="1190323">
                <a:off x="8303944" y="3644241"/>
                <a:ext cx="180607" cy="4716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81" name="Gruppo 80">
              <a:extLst>
                <a:ext uri="{FF2B5EF4-FFF2-40B4-BE49-F238E27FC236}">
                  <a16:creationId xmlns:a16="http://schemas.microsoft.com/office/drawing/2014/main" id="{8B87640F-AAF3-8E70-8EA1-7EF5DDA73F9D}"/>
                </a:ext>
              </a:extLst>
            </p:cNvPr>
            <p:cNvGrpSpPr/>
            <p:nvPr/>
          </p:nvGrpSpPr>
          <p:grpSpPr>
            <a:xfrm>
              <a:off x="8041251" y="2928707"/>
              <a:ext cx="1512717" cy="787636"/>
              <a:chOff x="8041251" y="3114001"/>
              <a:chExt cx="1453281" cy="798986"/>
            </a:xfrm>
          </p:grpSpPr>
          <p:grpSp>
            <p:nvGrpSpPr>
              <p:cNvPr id="111" name="Gruppo 110">
                <a:extLst>
                  <a:ext uri="{FF2B5EF4-FFF2-40B4-BE49-F238E27FC236}">
                    <a16:creationId xmlns:a16="http://schemas.microsoft.com/office/drawing/2014/main" id="{A7BB6A60-7F3A-B84B-1CCC-4FCC603A787C}"/>
                  </a:ext>
                </a:extLst>
              </p:cNvPr>
              <p:cNvGrpSpPr/>
              <p:nvPr/>
            </p:nvGrpSpPr>
            <p:grpSpPr>
              <a:xfrm>
                <a:off x="8041251" y="3281209"/>
                <a:ext cx="480577" cy="631778"/>
                <a:chOff x="8017161" y="3295527"/>
                <a:chExt cx="480577" cy="631778"/>
              </a:xfrm>
            </p:grpSpPr>
            <p:sp>
              <p:nvSpPr>
                <p:cNvPr id="116" name="Trapezio 49">
                  <a:extLst>
                    <a:ext uri="{FF2B5EF4-FFF2-40B4-BE49-F238E27FC236}">
                      <a16:creationId xmlns:a16="http://schemas.microsoft.com/office/drawing/2014/main" id="{0BB8EBE4-9543-4FF2-A9A8-1852EF21303E}"/>
                    </a:ext>
                  </a:extLst>
                </p:cNvPr>
                <p:cNvSpPr/>
                <p:nvPr/>
              </p:nvSpPr>
              <p:spPr>
                <a:xfrm rot="11738135">
                  <a:off x="8017161" y="3295527"/>
                  <a:ext cx="480577" cy="468662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17" name="Ovale 116">
                  <a:extLst>
                    <a:ext uri="{FF2B5EF4-FFF2-40B4-BE49-F238E27FC236}">
                      <a16:creationId xmlns:a16="http://schemas.microsoft.com/office/drawing/2014/main" id="{874431EA-ABA5-18AD-C440-89A1B2D5E5EC}"/>
                    </a:ext>
                  </a:extLst>
                </p:cNvPr>
                <p:cNvSpPr/>
                <p:nvPr/>
              </p:nvSpPr>
              <p:spPr>
                <a:xfrm>
                  <a:off x="8030019" y="3658676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112" name="Gruppo 111">
                <a:extLst>
                  <a:ext uri="{FF2B5EF4-FFF2-40B4-BE49-F238E27FC236}">
                    <a16:creationId xmlns:a16="http://schemas.microsoft.com/office/drawing/2014/main" id="{80D4B419-5AF9-35FE-7EFC-D9567FE71809}"/>
                  </a:ext>
                </a:extLst>
              </p:cNvPr>
              <p:cNvGrpSpPr/>
              <p:nvPr/>
            </p:nvGrpSpPr>
            <p:grpSpPr>
              <a:xfrm>
                <a:off x="8992065" y="3239791"/>
                <a:ext cx="502467" cy="641469"/>
                <a:chOff x="8992065" y="3239791"/>
                <a:chExt cx="502467" cy="641469"/>
              </a:xfrm>
            </p:grpSpPr>
            <p:sp>
              <p:nvSpPr>
                <p:cNvPr id="114" name="Trapezio 49">
                  <a:extLst>
                    <a:ext uri="{FF2B5EF4-FFF2-40B4-BE49-F238E27FC236}">
                      <a16:creationId xmlns:a16="http://schemas.microsoft.com/office/drawing/2014/main" id="{4B6AF1FE-1641-AE5E-1687-ECA4A119EFF5}"/>
                    </a:ext>
                  </a:extLst>
                </p:cNvPr>
                <p:cNvSpPr/>
                <p:nvPr/>
              </p:nvSpPr>
              <p:spPr>
                <a:xfrm rot="9729401" flipH="1">
                  <a:off x="8992065" y="3239791"/>
                  <a:ext cx="502467" cy="507508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15" name="Ovale 114">
                  <a:extLst>
                    <a:ext uri="{FF2B5EF4-FFF2-40B4-BE49-F238E27FC236}">
                      <a16:creationId xmlns:a16="http://schemas.microsoft.com/office/drawing/2014/main" id="{DE2530B3-13CD-4D88-A037-60A3DAC933C5}"/>
                    </a:ext>
                  </a:extLst>
                </p:cNvPr>
                <p:cNvSpPr/>
                <p:nvPr/>
              </p:nvSpPr>
              <p:spPr>
                <a:xfrm>
                  <a:off x="9207716" y="3612631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113" name="Esagono 45">
                <a:extLst>
                  <a:ext uri="{FF2B5EF4-FFF2-40B4-BE49-F238E27FC236}">
                    <a16:creationId xmlns:a16="http://schemas.microsoft.com/office/drawing/2014/main" id="{4B2158A9-AFBC-1A57-96FD-F30A92E85366}"/>
                  </a:ext>
                </a:extLst>
              </p:cNvPr>
              <p:cNvSpPr/>
              <p:nvPr/>
            </p:nvSpPr>
            <p:spPr>
              <a:xfrm>
                <a:off x="8240379" y="3114001"/>
                <a:ext cx="997854" cy="678990"/>
              </a:xfrm>
              <a:custGeom>
                <a:avLst/>
                <a:gdLst>
                  <a:gd name="connsiteX0" fmla="*/ 0 w 880368"/>
                  <a:gd name="connsiteY0" fmla="*/ 414515 h 829030"/>
                  <a:gd name="connsiteX1" fmla="*/ 207258 w 880368"/>
                  <a:gd name="connsiteY1" fmla="*/ 0 h 829030"/>
                  <a:gd name="connsiteX2" fmla="*/ 673111 w 880368"/>
                  <a:gd name="connsiteY2" fmla="*/ 0 h 829030"/>
                  <a:gd name="connsiteX3" fmla="*/ 880368 w 880368"/>
                  <a:gd name="connsiteY3" fmla="*/ 414515 h 829030"/>
                  <a:gd name="connsiteX4" fmla="*/ 673111 w 880368"/>
                  <a:gd name="connsiteY4" fmla="*/ 829030 h 829030"/>
                  <a:gd name="connsiteX5" fmla="*/ 207258 w 880368"/>
                  <a:gd name="connsiteY5" fmla="*/ 829030 h 829030"/>
                  <a:gd name="connsiteX6" fmla="*/ 0 w 880368"/>
                  <a:gd name="connsiteY6" fmla="*/ 414515 h 829030"/>
                  <a:gd name="connsiteX0" fmla="*/ 0 w 886471"/>
                  <a:gd name="connsiteY0" fmla="*/ 414515 h 829030"/>
                  <a:gd name="connsiteX1" fmla="*/ 207258 w 886471"/>
                  <a:gd name="connsiteY1" fmla="*/ 0 h 829030"/>
                  <a:gd name="connsiteX2" fmla="*/ 886471 w 886471"/>
                  <a:gd name="connsiteY2" fmla="*/ 251460 h 829030"/>
                  <a:gd name="connsiteX3" fmla="*/ 880368 w 886471"/>
                  <a:gd name="connsiteY3" fmla="*/ 414515 h 829030"/>
                  <a:gd name="connsiteX4" fmla="*/ 673111 w 886471"/>
                  <a:gd name="connsiteY4" fmla="*/ 829030 h 829030"/>
                  <a:gd name="connsiteX5" fmla="*/ 207258 w 886471"/>
                  <a:gd name="connsiteY5" fmla="*/ 829030 h 829030"/>
                  <a:gd name="connsiteX6" fmla="*/ 0 w 886471"/>
                  <a:gd name="connsiteY6" fmla="*/ 414515 h 829030"/>
                  <a:gd name="connsiteX0" fmla="*/ 0 w 886471"/>
                  <a:gd name="connsiteY0" fmla="*/ 163055 h 577570"/>
                  <a:gd name="connsiteX1" fmla="*/ 9138 w 886471"/>
                  <a:gd name="connsiteY1" fmla="*/ 15240 h 577570"/>
                  <a:gd name="connsiteX2" fmla="*/ 886471 w 886471"/>
                  <a:gd name="connsiteY2" fmla="*/ 0 h 577570"/>
                  <a:gd name="connsiteX3" fmla="*/ 880368 w 886471"/>
                  <a:gd name="connsiteY3" fmla="*/ 163055 h 577570"/>
                  <a:gd name="connsiteX4" fmla="*/ 673111 w 886471"/>
                  <a:gd name="connsiteY4" fmla="*/ 577570 h 577570"/>
                  <a:gd name="connsiteX5" fmla="*/ 207258 w 886471"/>
                  <a:gd name="connsiteY5" fmla="*/ 577570 h 577570"/>
                  <a:gd name="connsiteX6" fmla="*/ 0 w 886471"/>
                  <a:gd name="connsiteY6" fmla="*/ 163055 h 57757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673111 w 886471"/>
                  <a:gd name="connsiteY4" fmla="*/ 57757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6471" h="585190">
                    <a:moveTo>
                      <a:pt x="0" y="163055"/>
                    </a:moveTo>
                    <a:lnTo>
                      <a:pt x="9138" y="15240"/>
                    </a:lnTo>
                    <a:cubicBezTo>
                      <a:pt x="435102" y="157347"/>
                      <a:pt x="487211" y="181705"/>
                      <a:pt x="886471" y="0"/>
                    </a:cubicBezTo>
                    <a:lnTo>
                      <a:pt x="880368" y="163055"/>
                    </a:lnTo>
                    <a:cubicBezTo>
                      <a:pt x="621142" y="287485"/>
                      <a:pt x="564689" y="300388"/>
                      <a:pt x="528331" y="585190"/>
                    </a:cubicBezTo>
                    <a:lnTo>
                      <a:pt x="367278" y="585190"/>
                    </a:lnTo>
                    <a:cubicBezTo>
                      <a:pt x="293336" y="421618"/>
                      <a:pt x="364310" y="330077"/>
                      <a:pt x="0" y="16305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82" name="Rettangolo con angoli arrotondati 81">
              <a:extLst>
                <a:ext uri="{FF2B5EF4-FFF2-40B4-BE49-F238E27FC236}">
                  <a16:creationId xmlns:a16="http://schemas.microsoft.com/office/drawing/2014/main" id="{982C910B-2553-5BA3-5561-E319B8C9080D}"/>
                </a:ext>
              </a:extLst>
            </p:cNvPr>
            <p:cNvSpPr/>
            <p:nvPr/>
          </p:nvSpPr>
          <p:spPr>
            <a:xfrm rot="219375">
              <a:off x="9441768" y="3377001"/>
              <a:ext cx="187993" cy="46493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3" name="Figura a mano libera: forma 82">
              <a:extLst>
                <a:ext uri="{FF2B5EF4-FFF2-40B4-BE49-F238E27FC236}">
                  <a16:creationId xmlns:a16="http://schemas.microsoft.com/office/drawing/2014/main" id="{9382D062-7026-9F68-84A0-A8B42011C682}"/>
                </a:ext>
              </a:extLst>
            </p:cNvPr>
            <p:cNvSpPr/>
            <p:nvPr/>
          </p:nvSpPr>
          <p:spPr>
            <a:xfrm>
              <a:off x="7044091" y="6172220"/>
              <a:ext cx="936909" cy="296342"/>
            </a:xfrm>
            <a:custGeom>
              <a:avLst/>
              <a:gdLst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95300 w 857250"/>
                <a:gd name="connsiteY2" fmla="*/ 18669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83870 w 857250"/>
                <a:gd name="connsiteY2" fmla="*/ 16002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252004"/>
                <a:gd name="connsiteX1" fmla="*/ 72390 w 857250"/>
                <a:gd name="connsiteY1" fmla="*/ 3810 h 252004"/>
                <a:gd name="connsiteX2" fmla="*/ 483870 w 857250"/>
                <a:gd name="connsiteY2" fmla="*/ 160020 h 252004"/>
                <a:gd name="connsiteX3" fmla="*/ 811530 w 857250"/>
                <a:gd name="connsiteY3" fmla="*/ 0 h 252004"/>
                <a:gd name="connsiteX4" fmla="*/ 857250 w 857250"/>
                <a:gd name="connsiteY4" fmla="*/ 186690 h 252004"/>
                <a:gd name="connsiteX5" fmla="*/ 0 w 857250"/>
                <a:gd name="connsiteY5" fmla="*/ 129540 h 252004"/>
                <a:gd name="connsiteX0" fmla="*/ 313 w 857563"/>
                <a:gd name="connsiteY0" fmla="*/ 129540 h 276462"/>
                <a:gd name="connsiteX1" fmla="*/ 72703 w 857563"/>
                <a:gd name="connsiteY1" fmla="*/ 3810 h 276462"/>
                <a:gd name="connsiteX2" fmla="*/ 484183 w 857563"/>
                <a:gd name="connsiteY2" fmla="*/ 160020 h 276462"/>
                <a:gd name="connsiteX3" fmla="*/ 811843 w 857563"/>
                <a:gd name="connsiteY3" fmla="*/ 0 h 276462"/>
                <a:gd name="connsiteX4" fmla="*/ 857563 w 857563"/>
                <a:gd name="connsiteY4" fmla="*/ 186690 h 276462"/>
                <a:gd name="connsiteX5" fmla="*/ 313 w 857563"/>
                <a:gd name="connsiteY5" fmla="*/ 129540 h 276462"/>
                <a:gd name="connsiteX0" fmla="*/ 4085 w 861335"/>
                <a:gd name="connsiteY0" fmla="*/ 129540 h 276462"/>
                <a:gd name="connsiteX1" fmla="*/ 76475 w 861335"/>
                <a:gd name="connsiteY1" fmla="*/ 3810 h 276462"/>
                <a:gd name="connsiteX2" fmla="*/ 487955 w 861335"/>
                <a:gd name="connsiteY2" fmla="*/ 160020 h 276462"/>
                <a:gd name="connsiteX3" fmla="*/ 815615 w 861335"/>
                <a:gd name="connsiteY3" fmla="*/ 0 h 276462"/>
                <a:gd name="connsiteX4" fmla="*/ 861335 w 861335"/>
                <a:gd name="connsiteY4" fmla="*/ 186690 h 276462"/>
                <a:gd name="connsiteX5" fmla="*/ 4085 w 861335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3690 h 300612"/>
                <a:gd name="connsiteX1" fmla="*/ 78760 w 887664"/>
                <a:gd name="connsiteY1" fmla="*/ 27960 h 300612"/>
                <a:gd name="connsiteX2" fmla="*/ 490240 w 887664"/>
                <a:gd name="connsiteY2" fmla="*/ 184170 h 300612"/>
                <a:gd name="connsiteX3" fmla="*/ 817900 w 887664"/>
                <a:gd name="connsiteY3" fmla="*/ 24150 h 300612"/>
                <a:gd name="connsiteX4" fmla="*/ 863620 w 887664"/>
                <a:gd name="connsiteY4" fmla="*/ 210840 h 300612"/>
                <a:gd name="connsiteX5" fmla="*/ 6370 w 887664"/>
                <a:gd name="connsiteY5" fmla="*/ 153690 h 30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7664" h="300612">
                  <a:moveTo>
                    <a:pt x="6370" y="153690"/>
                  </a:moveTo>
                  <a:cubicBezTo>
                    <a:pt x="-15220" y="88920"/>
                    <a:pt x="20340" y="73680"/>
                    <a:pt x="78760" y="27960"/>
                  </a:cubicBezTo>
                  <a:cubicBezTo>
                    <a:pt x="166390" y="11450"/>
                    <a:pt x="337840" y="196870"/>
                    <a:pt x="490240" y="184170"/>
                  </a:cubicBezTo>
                  <a:cubicBezTo>
                    <a:pt x="637560" y="161310"/>
                    <a:pt x="769640" y="-74910"/>
                    <a:pt x="817900" y="24150"/>
                  </a:cubicBezTo>
                  <a:cubicBezTo>
                    <a:pt x="894100" y="67330"/>
                    <a:pt x="905530" y="171470"/>
                    <a:pt x="863620" y="210840"/>
                  </a:cubicBezTo>
                  <a:cubicBezTo>
                    <a:pt x="535960" y="378480"/>
                    <a:pt x="-8870" y="283230"/>
                    <a:pt x="6370" y="15369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84" name="Gruppo 83">
              <a:extLst>
                <a:ext uri="{FF2B5EF4-FFF2-40B4-BE49-F238E27FC236}">
                  <a16:creationId xmlns:a16="http://schemas.microsoft.com/office/drawing/2014/main" id="{D1B89660-3C2E-1A76-182E-229A4CB5E23B}"/>
                </a:ext>
              </a:extLst>
            </p:cNvPr>
            <p:cNvGrpSpPr/>
            <p:nvPr/>
          </p:nvGrpSpPr>
          <p:grpSpPr>
            <a:xfrm>
              <a:off x="7901889" y="0"/>
              <a:ext cx="1596071" cy="1208973"/>
              <a:chOff x="1553252" y="1735995"/>
              <a:chExt cx="1533360" cy="1226394"/>
            </a:xfrm>
          </p:grpSpPr>
          <p:sp>
            <p:nvSpPr>
              <p:cNvPr id="100" name="Esagono 91">
                <a:extLst>
                  <a:ext uri="{FF2B5EF4-FFF2-40B4-BE49-F238E27FC236}">
                    <a16:creationId xmlns:a16="http://schemas.microsoft.com/office/drawing/2014/main" id="{C4A552AE-A569-10A9-8FB0-3BD7CF07C2A6}"/>
                  </a:ext>
                </a:extLst>
              </p:cNvPr>
              <p:cNvSpPr/>
              <p:nvPr/>
            </p:nvSpPr>
            <p:spPr>
              <a:xfrm rot="16200000">
                <a:off x="1770553" y="1646330"/>
                <a:ext cx="1098758" cy="1533360"/>
              </a:xfrm>
              <a:custGeom>
                <a:avLst/>
                <a:gdLst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68986 h 1502413"/>
                  <a:gd name="connsiteX1" fmla="*/ 202896 w 1182033"/>
                  <a:gd name="connsiteY1" fmla="*/ 35559 h 1502413"/>
                  <a:gd name="connsiteX2" fmla="*/ 979137 w 1182033"/>
                  <a:gd name="connsiteY2" fmla="*/ 35559 h 1502413"/>
                  <a:gd name="connsiteX3" fmla="*/ 1182033 w 1182033"/>
                  <a:gd name="connsiteY3" fmla="*/ 768986 h 1502413"/>
                  <a:gd name="connsiteX4" fmla="*/ 979137 w 1182033"/>
                  <a:gd name="connsiteY4" fmla="*/ 1502413 h 1502413"/>
                  <a:gd name="connsiteX5" fmla="*/ 202896 w 1182033"/>
                  <a:gd name="connsiteY5" fmla="*/ 1502413 h 1502413"/>
                  <a:gd name="connsiteX6" fmla="*/ 0 w 1182033"/>
                  <a:gd name="connsiteY6" fmla="*/ 768986 h 1502413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56364"/>
                  <a:gd name="connsiteX1" fmla="*/ 202896 w 1182033"/>
                  <a:gd name="connsiteY1" fmla="*/ 53102 h 1556364"/>
                  <a:gd name="connsiteX2" fmla="*/ 979137 w 1182033"/>
                  <a:gd name="connsiteY2" fmla="*/ 53102 h 1556364"/>
                  <a:gd name="connsiteX3" fmla="*/ 1182033 w 1182033"/>
                  <a:gd name="connsiteY3" fmla="*/ 786529 h 1556364"/>
                  <a:gd name="connsiteX4" fmla="*/ 979137 w 1182033"/>
                  <a:gd name="connsiteY4" fmla="*/ 1519956 h 1556364"/>
                  <a:gd name="connsiteX5" fmla="*/ 202896 w 1182033"/>
                  <a:gd name="connsiteY5" fmla="*/ 1519956 h 1556364"/>
                  <a:gd name="connsiteX6" fmla="*/ 0 w 1182033"/>
                  <a:gd name="connsiteY6" fmla="*/ 786529 h 1556364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1824 w 1183857"/>
                  <a:gd name="connsiteY0" fmla="*/ 786529 h 1577877"/>
                  <a:gd name="connsiteX1" fmla="*/ 204720 w 1183857"/>
                  <a:gd name="connsiteY1" fmla="*/ 53102 h 1577877"/>
                  <a:gd name="connsiteX2" fmla="*/ 980961 w 1183857"/>
                  <a:gd name="connsiteY2" fmla="*/ 53102 h 1577877"/>
                  <a:gd name="connsiteX3" fmla="*/ 1183857 w 1183857"/>
                  <a:gd name="connsiteY3" fmla="*/ 786529 h 1577877"/>
                  <a:gd name="connsiteX4" fmla="*/ 980961 w 1183857"/>
                  <a:gd name="connsiteY4" fmla="*/ 1519956 h 1577877"/>
                  <a:gd name="connsiteX5" fmla="*/ 204720 w 1183857"/>
                  <a:gd name="connsiteY5" fmla="*/ 1519956 h 1577877"/>
                  <a:gd name="connsiteX6" fmla="*/ 1824 w 1183857"/>
                  <a:gd name="connsiteY6" fmla="*/ 786529 h 1577877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0 w 1142683"/>
                  <a:gd name="connsiteY0" fmla="*/ 786530 h 1577877"/>
                  <a:gd name="connsiteX1" fmla="*/ 163546 w 1142683"/>
                  <a:gd name="connsiteY1" fmla="*/ 53102 h 1577877"/>
                  <a:gd name="connsiteX2" fmla="*/ 939787 w 1142683"/>
                  <a:gd name="connsiteY2" fmla="*/ 53102 h 1577877"/>
                  <a:gd name="connsiteX3" fmla="*/ 1142683 w 1142683"/>
                  <a:gd name="connsiteY3" fmla="*/ 786529 h 1577877"/>
                  <a:gd name="connsiteX4" fmla="*/ 939787 w 1142683"/>
                  <a:gd name="connsiteY4" fmla="*/ 1519956 h 1577877"/>
                  <a:gd name="connsiteX5" fmla="*/ 163546 w 1142683"/>
                  <a:gd name="connsiteY5" fmla="*/ 1519956 h 1577877"/>
                  <a:gd name="connsiteX6" fmla="*/ 0 w 1142683"/>
                  <a:gd name="connsiteY6" fmla="*/ 786530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4813" h="1577877">
                    <a:moveTo>
                      <a:pt x="0" y="802212"/>
                    </a:moveTo>
                    <a:cubicBezTo>
                      <a:pt x="2892" y="314279"/>
                      <a:pt x="99472" y="413789"/>
                      <a:pt x="155676" y="53102"/>
                    </a:cubicBezTo>
                    <a:cubicBezTo>
                      <a:pt x="393468" y="-7858"/>
                      <a:pt x="663645" y="-26906"/>
                      <a:pt x="931917" y="53102"/>
                    </a:cubicBezTo>
                    <a:cubicBezTo>
                      <a:pt x="972881" y="442361"/>
                      <a:pt x="1090041" y="500146"/>
                      <a:pt x="1134813" y="786529"/>
                    </a:cubicBezTo>
                    <a:cubicBezTo>
                      <a:pt x="1097663" y="1097683"/>
                      <a:pt x="955736" y="1126893"/>
                      <a:pt x="931917" y="1519956"/>
                    </a:cubicBezTo>
                    <a:cubicBezTo>
                      <a:pt x="570302" y="1601874"/>
                      <a:pt x="523010" y="1592349"/>
                      <a:pt x="155676" y="1519956"/>
                    </a:cubicBezTo>
                    <a:cubicBezTo>
                      <a:pt x="133768" y="1199286"/>
                      <a:pt x="5685" y="1310135"/>
                      <a:pt x="0" y="80221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101" name="Gruppo 100">
                <a:extLst>
                  <a:ext uri="{FF2B5EF4-FFF2-40B4-BE49-F238E27FC236}">
                    <a16:creationId xmlns:a16="http://schemas.microsoft.com/office/drawing/2014/main" id="{2E2B9546-AEA5-A892-DCCB-B8CC4E0BC05F}"/>
                  </a:ext>
                </a:extLst>
              </p:cNvPr>
              <p:cNvGrpSpPr/>
              <p:nvPr/>
            </p:nvGrpSpPr>
            <p:grpSpPr>
              <a:xfrm>
                <a:off x="1827580" y="1735995"/>
                <a:ext cx="984703" cy="1129404"/>
                <a:chOff x="1827580" y="1735995"/>
                <a:chExt cx="984703" cy="1129404"/>
              </a:xfrm>
            </p:grpSpPr>
            <p:sp>
              <p:nvSpPr>
                <p:cNvPr id="102" name="Pentagono 94">
                  <a:extLst>
                    <a:ext uri="{FF2B5EF4-FFF2-40B4-BE49-F238E27FC236}">
                      <a16:creationId xmlns:a16="http://schemas.microsoft.com/office/drawing/2014/main" id="{64B8096B-DBAD-5E98-5850-FA19536DC639}"/>
                    </a:ext>
                  </a:extLst>
                </p:cNvPr>
                <p:cNvSpPr/>
                <p:nvPr/>
              </p:nvSpPr>
              <p:spPr>
                <a:xfrm>
                  <a:off x="1827580" y="1863630"/>
                  <a:ext cx="984703" cy="502514"/>
                </a:xfrm>
                <a:custGeom>
                  <a:avLst/>
                  <a:gdLst>
                    <a:gd name="connsiteX0" fmla="*/ 1 w 1050012"/>
                    <a:gd name="connsiteY0" fmla="*/ 206866 h 541583"/>
                    <a:gd name="connsiteX1" fmla="*/ 525006 w 1050012"/>
                    <a:gd name="connsiteY1" fmla="*/ 0 h 541583"/>
                    <a:gd name="connsiteX2" fmla="*/ 1050011 w 1050012"/>
                    <a:gd name="connsiteY2" fmla="*/ 206866 h 541583"/>
                    <a:gd name="connsiteX3" fmla="*/ 849477 w 1050012"/>
                    <a:gd name="connsiteY3" fmla="*/ 541582 h 541583"/>
                    <a:gd name="connsiteX4" fmla="*/ 200535 w 1050012"/>
                    <a:gd name="connsiteY4" fmla="*/ 541582 h 541583"/>
                    <a:gd name="connsiteX5" fmla="*/ 1 w 1050012"/>
                    <a:gd name="connsiteY5" fmla="*/ 206866 h 541583"/>
                    <a:gd name="connsiteX0" fmla="*/ 0 w 1050010"/>
                    <a:gd name="connsiteY0" fmla="*/ 95106 h 429822"/>
                    <a:gd name="connsiteX1" fmla="*/ 547865 w 1050010"/>
                    <a:gd name="connsiteY1" fmla="*/ 0 h 429822"/>
                    <a:gd name="connsiteX2" fmla="*/ 1050010 w 1050010"/>
                    <a:gd name="connsiteY2" fmla="*/ 95106 h 429822"/>
                    <a:gd name="connsiteX3" fmla="*/ 849476 w 1050010"/>
                    <a:gd name="connsiteY3" fmla="*/ 429822 h 429822"/>
                    <a:gd name="connsiteX4" fmla="*/ 200534 w 1050010"/>
                    <a:gd name="connsiteY4" fmla="*/ 429822 h 429822"/>
                    <a:gd name="connsiteX5" fmla="*/ 0 w 1050010"/>
                    <a:gd name="connsiteY5" fmla="*/ 95106 h 429822"/>
                    <a:gd name="connsiteX0" fmla="*/ 0 w 1050010"/>
                    <a:gd name="connsiteY0" fmla="*/ 163686 h 498402"/>
                    <a:gd name="connsiteX1" fmla="*/ 525005 w 1050010"/>
                    <a:gd name="connsiteY1" fmla="*/ 0 h 498402"/>
                    <a:gd name="connsiteX2" fmla="*/ 1050010 w 1050010"/>
                    <a:gd name="connsiteY2" fmla="*/ 163686 h 498402"/>
                    <a:gd name="connsiteX3" fmla="*/ 849476 w 1050010"/>
                    <a:gd name="connsiteY3" fmla="*/ 498402 h 498402"/>
                    <a:gd name="connsiteX4" fmla="*/ 200534 w 1050010"/>
                    <a:gd name="connsiteY4" fmla="*/ 498402 h 498402"/>
                    <a:gd name="connsiteX5" fmla="*/ 0 w 105001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9840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5014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75542"/>
                    <a:gd name="connsiteX1" fmla="*/ 525005 w 1019530"/>
                    <a:gd name="connsiteY1" fmla="*/ 0 h 475542"/>
                    <a:gd name="connsiteX2" fmla="*/ 1019530 w 1019530"/>
                    <a:gd name="connsiteY2" fmla="*/ 178926 h 475542"/>
                    <a:gd name="connsiteX3" fmla="*/ 849476 w 1019530"/>
                    <a:gd name="connsiteY3" fmla="*/ 450142 h 475542"/>
                    <a:gd name="connsiteX4" fmla="*/ 205614 w 1019530"/>
                    <a:gd name="connsiteY4" fmla="*/ 475542 h 475542"/>
                    <a:gd name="connsiteX5" fmla="*/ 0 w 1019530"/>
                    <a:gd name="connsiteY5" fmla="*/ 163686 h 475542"/>
                    <a:gd name="connsiteX0" fmla="*/ 0 w 1019530"/>
                    <a:gd name="connsiteY0" fmla="*/ 163686 h 480622"/>
                    <a:gd name="connsiteX1" fmla="*/ 525005 w 1019530"/>
                    <a:gd name="connsiteY1" fmla="*/ 0 h 480622"/>
                    <a:gd name="connsiteX2" fmla="*/ 1019530 w 1019530"/>
                    <a:gd name="connsiteY2" fmla="*/ 178926 h 480622"/>
                    <a:gd name="connsiteX3" fmla="*/ 811376 w 1019530"/>
                    <a:gd name="connsiteY3" fmla="*/ 480622 h 480622"/>
                    <a:gd name="connsiteX4" fmla="*/ 205614 w 1019530"/>
                    <a:gd name="connsiteY4" fmla="*/ 475542 h 480622"/>
                    <a:gd name="connsiteX5" fmla="*/ 0 w 1019530"/>
                    <a:gd name="connsiteY5" fmla="*/ 16368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38 w 973948"/>
                    <a:gd name="connsiteY0" fmla="*/ 184006 h 480622"/>
                    <a:gd name="connsiteX1" fmla="*/ 479423 w 973948"/>
                    <a:gd name="connsiteY1" fmla="*/ 0 h 480622"/>
                    <a:gd name="connsiteX2" fmla="*/ 973948 w 973948"/>
                    <a:gd name="connsiteY2" fmla="*/ 178926 h 480622"/>
                    <a:gd name="connsiteX3" fmla="*/ 765794 w 973948"/>
                    <a:gd name="connsiteY3" fmla="*/ 480622 h 480622"/>
                    <a:gd name="connsiteX4" fmla="*/ 160032 w 973948"/>
                    <a:gd name="connsiteY4" fmla="*/ 475542 h 480622"/>
                    <a:gd name="connsiteX5" fmla="*/ 138 w 973948"/>
                    <a:gd name="connsiteY5" fmla="*/ 184006 h 480622"/>
                    <a:gd name="connsiteX0" fmla="*/ 138 w 973948"/>
                    <a:gd name="connsiteY0" fmla="*/ 184006 h 497603"/>
                    <a:gd name="connsiteX1" fmla="*/ 479423 w 973948"/>
                    <a:gd name="connsiteY1" fmla="*/ 0 h 497603"/>
                    <a:gd name="connsiteX2" fmla="*/ 973948 w 973948"/>
                    <a:gd name="connsiteY2" fmla="*/ 178926 h 497603"/>
                    <a:gd name="connsiteX3" fmla="*/ 765794 w 973948"/>
                    <a:gd name="connsiteY3" fmla="*/ 480622 h 497603"/>
                    <a:gd name="connsiteX4" fmla="*/ 160032 w 973948"/>
                    <a:gd name="connsiteY4" fmla="*/ 475542 h 497603"/>
                    <a:gd name="connsiteX5" fmla="*/ 138 w 973948"/>
                    <a:gd name="connsiteY5" fmla="*/ 184006 h 497603"/>
                    <a:gd name="connsiteX0" fmla="*/ 252 w 974062"/>
                    <a:gd name="connsiteY0" fmla="*/ 184006 h 497603"/>
                    <a:gd name="connsiteX1" fmla="*/ 479537 w 974062"/>
                    <a:gd name="connsiteY1" fmla="*/ 0 h 497603"/>
                    <a:gd name="connsiteX2" fmla="*/ 974062 w 974062"/>
                    <a:gd name="connsiteY2" fmla="*/ 178926 h 497603"/>
                    <a:gd name="connsiteX3" fmla="*/ 765908 w 974062"/>
                    <a:gd name="connsiteY3" fmla="*/ 480622 h 497603"/>
                    <a:gd name="connsiteX4" fmla="*/ 160146 w 974062"/>
                    <a:gd name="connsiteY4" fmla="*/ 475542 h 497603"/>
                    <a:gd name="connsiteX5" fmla="*/ 252 w 974062"/>
                    <a:gd name="connsiteY5" fmla="*/ 184006 h 497603"/>
                    <a:gd name="connsiteX0" fmla="*/ 164 w 973974"/>
                    <a:gd name="connsiteY0" fmla="*/ 184006 h 497603"/>
                    <a:gd name="connsiteX1" fmla="*/ 479449 w 973974"/>
                    <a:gd name="connsiteY1" fmla="*/ 0 h 497603"/>
                    <a:gd name="connsiteX2" fmla="*/ 973974 w 973974"/>
                    <a:gd name="connsiteY2" fmla="*/ 178926 h 497603"/>
                    <a:gd name="connsiteX3" fmla="*/ 765820 w 973974"/>
                    <a:gd name="connsiteY3" fmla="*/ 480622 h 497603"/>
                    <a:gd name="connsiteX4" fmla="*/ 160058 w 973974"/>
                    <a:gd name="connsiteY4" fmla="*/ 475542 h 497603"/>
                    <a:gd name="connsiteX5" fmla="*/ 164 w 973974"/>
                    <a:gd name="connsiteY5" fmla="*/ 184006 h 497603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2514"/>
                    <a:gd name="connsiteX1" fmla="*/ 479449 w 973974"/>
                    <a:gd name="connsiteY1" fmla="*/ 0 h 502514"/>
                    <a:gd name="connsiteX2" fmla="*/ 973974 w 973974"/>
                    <a:gd name="connsiteY2" fmla="*/ 178926 h 502514"/>
                    <a:gd name="connsiteX3" fmla="*/ 765820 w 973974"/>
                    <a:gd name="connsiteY3" fmla="*/ 480622 h 502514"/>
                    <a:gd name="connsiteX4" fmla="*/ 160058 w 973974"/>
                    <a:gd name="connsiteY4" fmla="*/ 475542 h 502514"/>
                    <a:gd name="connsiteX5" fmla="*/ 164 w 973974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16 h 502524"/>
                    <a:gd name="connsiteX1" fmla="*/ 479449 w 984703"/>
                    <a:gd name="connsiteY1" fmla="*/ 10 h 502524"/>
                    <a:gd name="connsiteX2" fmla="*/ 973974 w 984703"/>
                    <a:gd name="connsiteY2" fmla="*/ 178936 h 502524"/>
                    <a:gd name="connsiteX3" fmla="*/ 765820 w 984703"/>
                    <a:gd name="connsiteY3" fmla="*/ 480632 h 502524"/>
                    <a:gd name="connsiteX4" fmla="*/ 160058 w 984703"/>
                    <a:gd name="connsiteY4" fmla="*/ 475552 h 502524"/>
                    <a:gd name="connsiteX5" fmla="*/ 164 w 984703"/>
                    <a:gd name="connsiteY5" fmla="*/ 184016 h 50252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921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84703" h="502514">
                      <a:moveTo>
                        <a:pt x="164" y="184006"/>
                      </a:moveTo>
                      <a:cubicBezTo>
                        <a:pt x="20226" y="127751"/>
                        <a:pt x="301907" y="10535"/>
                        <a:pt x="492149" y="0"/>
                      </a:cubicBezTo>
                      <a:cubicBezTo>
                        <a:pt x="776371" y="8842"/>
                        <a:pt x="951372" y="124364"/>
                        <a:pt x="973974" y="178926"/>
                      </a:cubicBezTo>
                      <a:cubicBezTo>
                        <a:pt x="990949" y="210911"/>
                        <a:pt x="1020625" y="441017"/>
                        <a:pt x="765820" y="480622"/>
                      </a:cubicBezTo>
                      <a:cubicBezTo>
                        <a:pt x="698519" y="496709"/>
                        <a:pt x="306099" y="522955"/>
                        <a:pt x="160058" y="475542"/>
                      </a:cubicBezTo>
                      <a:cubicBezTo>
                        <a:pt x="111840" y="457103"/>
                        <a:pt x="-4958" y="469145"/>
                        <a:pt x="164" y="184006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103" name="Gruppo 102">
                  <a:extLst>
                    <a:ext uri="{FF2B5EF4-FFF2-40B4-BE49-F238E27FC236}">
                      <a16:creationId xmlns:a16="http://schemas.microsoft.com/office/drawing/2014/main" id="{9179A000-A167-6435-C240-82FE4DD3B9C9}"/>
                    </a:ext>
                  </a:extLst>
                </p:cNvPr>
                <p:cNvGrpSpPr/>
                <p:nvPr/>
              </p:nvGrpSpPr>
              <p:grpSpPr>
                <a:xfrm>
                  <a:off x="1933690" y="2420226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109" name="Ovale 108">
                    <a:extLst>
                      <a:ext uri="{FF2B5EF4-FFF2-40B4-BE49-F238E27FC236}">
                        <a16:creationId xmlns:a16="http://schemas.microsoft.com/office/drawing/2014/main" id="{9493A5C5-134A-C749-AD44-54165A075A86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10" name="Ovale 109">
                    <a:extLst>
                      <a:ext uri="{FF2B5EF4-FFF2-40B4-BE49-F238E27FC236}">
                        <a16:creationId xmlns:a16="http://schemas.microsoft.com/office/drawing/2014/main" id="{3C9EB1D3-FD09-E9FA-CD52-EB3F13935BA2}"/>
                      </a:ext>
                    </a:extLst>
                  </p:cNvPr>
                  <p:cNvSpPr/>
                  <p:nvPr/>
                </p:nvSpPr>
                <p:spPr>
                  <a:xfrm>
                    <a:off x="3701366" y="1634951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104" name="Trapezio 103">
                  <a:extLst>
                    <a:ext uri="{FF2B5EF4-FFF2-40B4-BE49-F238E27FC236}">
                      <a16:creationId xmlns:a16="http://schemas.microsoft.com/office/drawing/2014/main" id="{3D21CE5A-EB58-10F5-7213-5B6F56621401}"/>
                    </a:ext>
                  </a:extLst>
                </p:cNvPr>
                <p:cNvSpPr/>
                <p:nvPr/>
              </p:nvSpPr>
              <p:spPr>
                <a:xfrm rot="10800000">
                  <a:off x="2282428" y="2812059"/>
                  <a:ext cx="68580" cy="53340"/>
                </a:xfrm>
                <a:prstGeom prst="trapezoid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05" name="Arco 104">
                  <a:extLst>
                    <a:ext uri="{FF2B5EF4-FFF2-40B4-BE49-F238E27FC236}">
                      <a16:creationId xmlns:a16="http://schemas.microsoft.com/office/drawing/2014/main" id="{D34861BE-0CA5-D29C-593D-BFCD9CA9FE76}"/>
                    </a:ext>
                  </a:extLst>
                </p:cNvPr>
                <p:cNvSpPr/>
                <p:nvPr/>
              </p:nvSpPr>
              <p:spPr>
                <a:xfrm rot="5665335">
                  <a:off x="2166812" y="1683605"/>
                  <a:ext cx="255270" cy="360049"/>
                </a:xfrm>
                <a:prstGeom prst="arc">
                  <a:avLst>
                    <a:gd name="adj1" fmla="val 16200000"/>
                    <a:gd name="adj2" fmla="val 5035040"/>
                  </a:avLst>
                </a:prstGeom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106" name="Gruppo 105">
                  <a:extLst>
                    <a:ext uri="{FF2B5EF4-FFF2-40B4-BE49-F238E27FC236}">
                      <a16:creationId xmlns:a16="http://schemas.microsoft.com/office/drawing/2014/main" id="{389AC197-C27A-E181-446D-46FE0EB1F248}"/>
                    </a:ext>
                  </a:extLst>
                </p:cNvPr>
                <p:cNvGrpSpPr/>
                <p:nvPr/>
              </p:nvGrpSpPr>
              <p:grpSpPr>
                <a:xfrm>
                  <a:off x="2498606" y="2420225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107" name="Ovale 106">
                    <a:extLst>
                      <a:ext uri="{FF2B5EF4-FFF2-40B4-BE49-F238E27FC236}">
                        <a16:creationId xmlns:a16="http://schemas.microsoft.com/office/drawing/2014/main" id="{00CEE523-9EAA-5F87-666F-A15C5EA7E16A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08" name="Ovale 107">
                    <a:extLst>
                      <a:ext uri="{FF2B5EF4-FFF2-40B4-BE49-F238E27FC236}">
                        <a16:creationId xmlns:a16="http://schemas.microsoft.com/office/drawing/2014/main" id="{C0D1E271-B9D3-2AA4-913B-78722EC13C1D}"/>
                      </a:ext>
                    </a:extLst>
                  </p:cNvPr>
                  <p:cNvSpPr/>
                  <p:nvPr/>
                </p:nvSpPr>
                <p:spPr>
                  <a:xfrm>
                    <a:off x="3688944" y="1634952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</p:grpSp>
        <p:grpSp>
          <p:nvGrpSpPr>
            <p:cNvPr id="85" name="Gruppo 84">
              <a:extLst>
                <a:ext uri="{FF2B5EF4-FFF2-40B4-BE49-F238E27FC236}">
                  <a16:creationId xmlns:a16="http://schemas.microsoft.com/office/drawing/2014/main" id="{19728A29-8296-77F4-8291-8345B71809ED}"/>
                </a:ext>
              </a:extLst>
            </p:cNvPr>
            <p:cNvGrpSpPr/>
            <p:nvPr/>
          </p:nvGrpSpPr>
          <p:grpSpPr>
            <a:xfrm rot="197782">
              <a:off x="6950558" y="1306361"/>
              <a:ext cx="800123" cy="3180373"/>
              <a:chOff x="6892594" y="1663883"/>
              <a:chExt cx="768685" cy="3088539"/>
            </a:xfrm>
          </p:grpSpPr>
          <p:grpSp>
            <p:nvGrpSpPr>
              <p:cNvPr id="89" name="Gruppo 88">
                <a:extLst>
                  <a:ext uri="{FF2B5EF4-FFF2-40B4-BE49-F238E27FC236}">
                    <a16:creationId xmlns:a16="http://schemas.microsoft.com/office/drawing/2014/main" id="{C3DBCB47-5DA6-76CF-FC56-AA3F70EF9D03}"/>
                  </a:ext>
                </a:extLst>
              </p:cNvPr>
              <p:cNvGrpSpPr/>
              <p:nvPr/>
            </p:nvGrpSpPr>
            <p:grpSpPr>
              <a:xfrm>
                <a:off x="7148438" y="4062509"/>
                <a:ext cx="480981" cy="689913"/>
                <a:chOff x="7148438" y="4062509"/>
                <a:chExt cx="480981" cy="689913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96" name="Trapezio 85">
                  <a:extLst>
                    <a:ext uri="{FF2B5EF4-FFF2-40B4-BE49-F238E27FC236}">
                      <a16:creationId xmlns:a16="http://schemas.microsoft.com/office/drawing/2014/main" id="{A712EC2F-4468-E594-4C53-A100B7D284E6}"/>
                    </a:ext>
                  </a:extLst>
                </p:cNvPr>
                <p:cNvSpPr/>
                <p:nvPr/>
              </p:nvSpPr>
              <p:spPr>
                <a:xfrm rot="9203511" flipH="1">
                  <a:off x="7358858" y="4062509"/>
                  <a:ext cx="270561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7" name="Trapezio 85">
                  <a:extLst>
                    <a:ext uri="{FF2B5EF4-FFF2-40B4-BE49-F238E27FC236}">
                      <a16:creationId xmlns:a16="http://schemas.microsoft.com/office/drawing/2014/main" id="{D1FE2BB3-1E39-58F8-2E43-7F3A69C96C4C}"/>
                    </a:ext>
                  </a:extLst>
                </p:cNvPr>
                <p:cNvSpPr/>
                <p:nvPr/>
              </p:nvSpPr>
              <p:spPr>
                <a:xfrm rot="8837061">
                  <a:off x="7148438" y="4262342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8" name="Trapezio 85">
                  <a:extLst>
                    <a:ext uri="{FF2B5EF4-FFF2-40B4-BE49-F238E27FC236}">
                      <a16:creationId xmlns:a16="http://schemas.microsoft.com/office/drawing/2014/main" id="{D6D147F4-08B9-507B-4AB8-888658449E4F}"/>
                    </a:ext>
                  </a:extLst>
                </p:cNvPr>
                <p:cNvSpPr/>
                <p:nvPr/>
              </p:nvSpPr>
              <p:spPr>
                <a:xfrm rot="9531634">
                  <a:off x="7190797" y="4132743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9" name="Trapezio 85">
                  <a:extLst>
                    <a:ext uri="{FF2B5EF4-FFF2-40B4-BE49-F238E27FC236}">
                      <a16:creationId xmlns:a16="http://schemas.microsoft.com/office/drawing/2014/main" id="{BD252030-FF37-B200-8070-2FAB341E6EFC}"/>
                    </a:ext>
                  </a:extLst>
                </p:cNvPr>
                <p:cNvSpPr/>
                <p:nvPr/>
              </p:nvSpPr>
              <p:spPr>
                <a:xfrm rot="10220758">
                  <a:off x="7289894" y="4100496"/>
                  <a:ext cx="277717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90" name="Gruppo 89">
                <a:extLst>
                  <a:ext uri="{FF2B5EF4-FFF2-40B4-BE49-F238E27FC236}">
                    <a16:creationId xmlns:a16="http://schemas.microsoft.com/office/drawing/2014/main" id="{EE513818-484B-1DE1-5BED-210689085942}"/>
                  </a:ext>
                </a:extLst>
              </p:cNvPr>
              <p:cNvGrpSpPr/>
              <p:nvPr/>
            </p:nvGrpSpPr>
            <p:grpSpPr>
              <a:xfrm>
                <a:off x="6892594" y="1663883"/>
                <a:ext cx="768685" cy="2757181"/>
                <a:chOff x="6892594" y="1663883"/>
                <a:chExt cx="768685" cy="2757181"/>
              </a:xfrm>
            </p:grpSpPr>
            <p:grpSp>
              <p:nvGrpSpPr>
                <p:cNvPr id="91" name="Gruppo 90">
                  <a:extLst>
                    <a:ext uri="{FF2B5EF4-FFF2-40B4-BE49-F238E27FC236}">
                      <a16:creationId xmlns:a16="http://schemas.microsoft.com/office/drawing/2014/main" id="{E4F27F8A-D058-D2E7-BAA4-63EA1D582FBD}"/>
                    </a:ext>
                  </a:extLst>
                </p:cNvPr>
                <p:cNvGrpSpPr/>
                <p:nvPr/>
              </p:nvGrpSpPr>
              <p:grpSpPr>
                <a:xfrm>
                  <a:off x="6892594" y="2810465"/>
                  <a:ext cx="695910" cy="1610599"/>
                  <a:chOff x="6892594" y="2810465"/>
                  <a:chExt cx="695910" cy="1610599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93" name="Trapezio 37">
                    <a:extLst>
                      <a:ext uri="{FF2B5EF4-FFF2-40B4-BE49-F238E27FC236}">
                        <a16:creationId xmlns:a16="http://schemas.microsoft.com/office/drawing/2014/main" id="{0877E099-5869-1521-5AFF-413E9F9C402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959545" y="2812059"/>
                    <a:ext cx="628959" cy="703583"/>
                  </a:xfrm>
                  <a:custGeom>
                    <a:avLst/>
                    <a:gdLst>
                      <a:gd name="connsiteX0" fmla="*/ 0 w 653937"/>
                      <a:gd name="connsiteY0" fmla="*/ 658283 h 658283"/>
                      <a:gd name="connsiteX1" fmla="*/ 110496 w 653937"/>
                      <a:gd name="connsiteY1" fmla="*/ 0 h 658283"/>
                      <a:gd name="connsiteX2" fmla="*/ 543441 w 653937"/>
                      <a:gd name="connsiteY2" fmla="*/ 0 h 658283"/>
                      <a:gd name="connsiteX3" fmla="*/ 653937 w 653937"/>
                      <a:gd name="connsiteY3" fmla="*/ 658283 h 658283"/>
                      <a:gd name="connsiteX4" fmla="*/ 0 w 653937"/>
                      <a:gd name="connsiteY4" fmla="*/ 658283 h 658283"/>
                      <a:gd name="connsiteX0" fmla="*/ 36933 w 690870"/>
                      <a:gd name="connsiteY0" fmla="*/ 658283 h 658734"/>
                      <a:gd name="connsiteX1" fmla="*/ 147429 w 690870"/>
                      <a:gd name="connsiteY1" fmla="*/ 0 h 658734"/>
                      <a:gd name="connsiteX2" fmla="*/ 580374 w 690870"/>
                      <a:gd name="connsiteY2" fmla="*/ 0 h 658734"/>
                      <a:gd name="connsiteX3" fmla="*/ 690870 w 690870"/>
                      <a:gd name="connsiteY3" fmla="*/ 658283 h 658734"/>
                      <a:gd name="connsiteX4" fmla="*/ 36933 w 690870"/>
                      <a:gd name="connsiteY4" fmla="*/ 658283 h 658734"/>
                      <a:gd name="connsiteX0" fmla="*/ 36933 w 690870"/>
                      <a:gd name="connsiteY0" fmla="*/ 658283 h 719243"/>
                      <a:gd name="connsiteX1" fmla="*/ 147429 w 690870"/>
                      <a:gd name="connsiteY1" fmla="*/ 0 h 719243"/>
                      <a:gd name="connsiteX2" fmla="*/ 580374 w 690870"/>
                      <a:gd name="connsiteY2" fmla="*/ 0 h 719243"/>
                      <a:gd name="connsiteX3" fmla="*/ 690870 w 690870"/>
                      <a:gd name="connsiteY3" fmla="*/ 658283 h 719243"/>
                      <a:gd name="connsiteX4" fmla="*/ 36933 w 690870"/>
                      <a:gd name="connsiteY4" fmla="*/ 658283 h 719243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48676 w 702980"/>
                      <a:gd name="connsiteY0" fmla="*/ 752153 h 866737"/>
                      <a:gd name="connsiteX1" fmla="*/ 91620 w 702980"/>
                      <a:gd name="connsiteY1" fmla="*/ 0 h 866737"/>
                      <a:gd name="connsiteX2" fmla="*/ 592117 w 702980"/>
                      <a:gd name="connsiteY2" fmla="*/ 93870 h 866737"/>
                      <a:gd name="connsiteX3" fmla="*/ 702613 w 702980"/>
                      <a:gd name="connsiteY3" fmla="*/ 752153 h 866737"/>
                      <a:gd name="connsiteX4" fmla="*/ 48676 w 702980"/>
                      <a:gd name="connsiteY4" fmla="*/ 752153 h 866737"/>
                      <a:gd name="connsiteX0" fmla="*/ 42672 w 696976"/>
                      <a:gd name="connsiteY0" fmla="*/ 752153 h 866737"/>
                      <a:gd name="connsiteX1" fmla="*/ 85616 w 696976"/>
                      <a:gd name="connsiteY1" fmla="*/ 0 h 866737"/>
                      <a:gd name="connsiteX2" fmla="*/ 586113 w 696976"/>
                      <a:gd name="connsiteY2" fmla="*/ 93870 h 866737"/>
                      <a:gd name="connsiteX3" fmla="*/ 696609 w 696976"/>
                      <a:gd name="connsiteY3" fmla="*/ 752153 h 866737"/>
                      <a:gd name="connsiteX4" fmla="*/ 42672 w 696976"/>
                      <a:gd name="connsiteY4" fmla="*/ 752153 h 866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6976" h="866737">
                        <a:moveTo>
                          <a:pt x="42672" y="752153"/>
                        </a:moveTo>
                        <a:cubicBezTo>
                          <a:pt x="-72896" y="768945"/>
                          <a:pt x="82560" y="228815"/>
                          <a:pt x="85616" y="0"/>
                        </a:cubicBezTo>
                        <a:lnTo>
                          <a:pt x="586113" y="93870"/>
                        </a:lnTo>
                        <a:cubicBezTo>
                          <a:pt x="622945" y="313298"/>
                          <a:pt x="629297" y="464145"/>
                          <a:pt x="696609" y="752153"/>
                        </a:cubicBezTo>
                        <a:cubicBezTo>
                          <a:pt x="714850" y="919793"/>
                          <a:pt x="47291" y="889313"/>
                          <a:pt x="42672" y="752153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94" name="Ovale 93">
                    <a:extLst>
                      <a:ext uri="{FF2B5EF4-FFF2-40B4-BE49-F238E27FC236}">
                        <a16:creationId xmlns:a16="http://schemas.microsoft.com/office/drawing/2014/main" id="{BFF79F92-9E0A-5EB5-875A-D0B983FC8908}"/>
                      </a:ext>
                    </a:extLst>
                  </p:cNvPr>
                  <p:cNvSpPr/>
                  <p:nvPr/>
                </p:nvSpPr>
                <p:spPr>
                  <a:xfrm rot="1724939">
                    <a:off x="7093645" y="2810465"/>
                    <a:ext cx="419100" cy="313692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95" name="Trapezio 38">
                    <a:extLst>
                      <a:ext uri="{FF2B5EF4-FFF2-40B4-BE49-F238E27FC236}">
                        <a16:creationId xmlns:a16="http://schemas.microsoft.com/office/drawing/2014/main" id="{D60E119F-66EA-0393-F7ED-16353346CFB5}"/>
                      </a:ext>
                    </a:extLst>
                  </p:cNvPr>
                  <p:cNvSpPr/>
                  <p:nvPr/>
                </p:nvSpPr>
                <p:spPr>
                  <a:xfrm>
                    <a:off x="6892594" y="3448289"/>
                    <a:ext cx="667115" cy="972775"/>
                  </a:xfrm>
                  <a:custGeom>
                    <a:avLst/>
                    <a:gdLst>
                      <a:gd name="connsiteX0" fmla="*/ 0 w 923840"/>
                      <a:gd name="connsiteY0" fmla="*/ 1003255 h 1003255"/>
                      <a:gd name="connsiteX1" fmla="*/ 192861 w 923840"/>
                      <a:gd name="connsiteY1" fmla="*/ 0 h 1003255"/>
                      <a:gd name="connsiteX2" fmla="*/ 730979 w 923840"/>
                      <a:gd name="connsiteY2" fmla="*/ 0 h 1003255"/>
                      <a:gd name="connsiteX3" fmla="*/ 923840 w 923840"/>
                      <a:gd name="connsiteY3" fmla="*/ 1003255 h 1003255"/>
                      <a:gd name="connsiteX4" fmla="*/ 0 w 923840"/>
                      <a:gd name="connsiteY4" fmla="*/ 1003255 h 1003255"/>
                      <a:gd name="connsiteX0" fmla="*/ 0 w 931460"/>
                      <a:gd name="connsiteY0" fmla="*/ 988015 h 1003255"/>
                      <a:gd name="connsiteX1" fmla="*/ 200481 w 931460"/>
                      <a:gd name="connsiteY1" fmla="*/ 0 h 1003255"/>
                      <a:gd name="connsiteX2" fmla="*/ 738599 w 931460"/>
                      <a:gd name="connsiteY2" fmla="*/ 0 h 1003255"/>
                      <a:gd name="connsiteX3" fmla="*/ 931460 w 931460"/>
                      <a:gd name="connsiteY3" fmla="*/ 1003255 h 1003255"/>
                      <a:gd name="connsiteX4" fmla="*/ 0 w 931460"/>
                      <a:gd name="connsiteY4" fmla="*/ 988015 h 1003255"/>
                      <a:gd name="connsiteX0" fmla="*/ 0 w 977180"/>
                      <a:gd name="connsiteY0" fmla="*/ 1010875 h 1010875"/>
                      <a:gd name="connsiteX1" fmla="*/ 246201 w 977180"/>
                      <a:gd name="connsiteY1" fmla="*/ 0 h 1010875"/>
                      <a:gd name="connsiteX2" fmla="*/ 784319 w 977180"/>
                      <a:gd name="connsiteY2" fmla="*/ 0 h 1010875"/>
                      <a:gd name="connsiteX3" fmla="*/ 977180 w 977180"/>
                      <a:gd name="connsiteY3" fmla="*/ 1003255 h 1010875"/>
                      <a:gd name="connsiteX4" fmla="*/ 0 w 97718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25203"/>
                      <a:gd name="connsiteX1" fmla="*/ 246201 w 832400"/>
                      <a:gd name="connsiteY1" fmla="*/ 0 h 1025203"/>
                      <a:gd name="connsiteX2" fmla="*/ 784319 w 832400"/>
                      <a:gd name="connsiteY2" fmla="*/ 0 h 1025203"/>
                      <a:gd name="connsiteX3" fmla="*/ 832400 w 832400"/>
                      <a:gd name="connsiteY3" fmla="*/ 645115 h 1025203"/>
                      <a:gd name="connsiteX4" fmla="*/ 0 w 832400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55425"/>
                      <a:gd name="connsiteY0" fmla="*/ 1010875 h 1025203"/>
                      <a:gd name="connsiteX1" fmla="*/ 251306 w 855425"/>
                      <a:gd name="connsiteY1" fmla="*/ 0 h 1025203"/>
                      <a:gd name="connsiteX2" fmla="*/ 789424 w 855425"/>
                      <a:gd name="connsiteY2" fmla="*/ 0 h 1025203"/>
                      <a:gd name="connsiteX3" fmla="*/ 837505 w 855425"/>
                      <a:gd name="connsiteY3" fmla="*/ 645115 h 1025203"/>
                      <a:gd name="connsiteX4" fmla="*/ 5105 w 855425"/>
                      <a:gd name="connsiteY4" fmla="*/ 1010875 h 1025203"/>
                      <a:gd name="connsiteX0" fmla="*/ 6115 w 856435"/>
                      <a:gd name="connsiteY0" fmla="*/ 1070351 h 1084679"/>
                      <a:gd name="connsiteX1" fmla="*/ 213186 w 856435"/>
                      <a:gd name="connsiteY1" fmla="*/ 0 h 1084679"/>
                      <a:gd name="connsiteX2" fmla="*/ 790434 w 856435"/>
                      <a:gd name="connsiteY2" fmla="*/ 59476 h 1084679"/>
                      <a:gd name="connsiteX3" fmla="*/ 838515 w 856435"/>
                      <a:gd name="connsiteY3" fmla="*/ 704591 h 1084679"/>
                      <a:gd name="connsiteX4" fmla="*/ 6115 w 856435"/>
                      <a:gd name="connsiteY4" fmla="*/ 1070351 h 1084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6435" h="1084679">
                        <a:moveTo>
                          <a:pt x="6115" y="1070351"/>
                        </a:moveTo>
                        <a:cubicBezTo>
                          <a:pt x="-33738" y="771493"/>
                          <a:pt x="131119" y="336958"/>
                          <a:pt x="213186" y="0"/>
                        </a:cubicBezTo>
                        <a:lnTo>
                          <a:pt x="790434" y="59476"/>
                        </a:lnTo>
                        <a:cubicBezTo>
                          <a:pt x="722641" y="152594"/>
                          <a:pt x="913928" y="481933"/>
                          <a:pt x="838515" y="704591"/>
                        </a:cubicBezTo>
                        <a:cubicBezTo>
                          <a:pt x="629628" y="651251"/>
                          <a:pt x="542662" y="1177031"/>
                          <a:pt x="6115" y="1070351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92" name="Ovale 161">
                  <a:extLst>
                    <a:ext uri="{FF2B5EF4-FFF2-40B4-BE49-F238E27FC236}">
                      <a16:creationId xmlns:a16="http://schemas.microsoft.com/office/drawing/2014/main" id="{F8590D57-EBD0-781D-6FBA-BAC5E05FA2B1}"/>
                    </a:ext>
                  </a:extLst>
                </p:cNvPr>
                <p:cNvSpPr/>
                <p:nvPr/>
              </p:nvSpPr>
              <p:spPr>
                <a:xfrm rot="419334">
                  <a:off x="7119249" y="1663883"/>
                  <a:ext cx="542030" cy="1442906"/>
                </a:xfrm>
                <a:custGeom>
                  <a:avLst/>
                  <a:gdLst>
                    <a:gd name="connsiteX0" fmla="*/ 0 w 542029"/>
                    <a:gd name="connsiteY0" fmla="*/ 825624 h 1651248"/>
                    <a:gd name="connsiteX1" fmla="*/ 271015 w 542029"/>
                    <a:gd name="connsiteY1" fmla="*/ 0 h 1651248"/>
                    <a:gd name="connsiteX2" fmla="*/ 542030 w 542029"/>
                    <a:gd name="connsiteY2" fmla="*/ 825624 h 1651248"/>
                    <a:gd name="connsiteX3" fmla="*/ 271015 w 542029"/>
                    <a:gd name="connsiteY3" fmla="*/ 1651248 h 1651248"/>
                    <a:gd name="connsiteX4" fmla="*/ 0 w 542029"/>
                    <a:gd name="connsiteY4" fmla="*/ 825624 h 1651248"/>
                    <a:gd name="connsiteX0" fmla="*/ 0 w 542030"/>
                    <a:gd name="connsiteY0" fmla="*/ 617282 h 1442906"/>
                    <a:gd name="connsiteX1" fmla="*/ 269897 w 542030"/>
                    <a:gd name="connsiteY1" fmla="*/ 0 h 1442906"/>
                    <a:gd name="connsiteX2" fmla="*/ 542030 w 542030"/>
                    <a:gd name="connsiteY2" fmla="*/ 617282 h 1442906"/>
                    <a:gd name="connsiteX3" fmla="*/ 271015 w 542030"/>
                    <a:gd name="connsiteY3" fmla="*/ 1442906 h 1442906"/>
                    <a:gd name="connsiteX4" fmla="*/ 0 w 542030"/>
                    <a:gd name="connsiteY4" fmla="*/ 617282 h 1442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2030" h="1442906">
                      <a:moveTo>
                        <a:pt x="0" y="617282"/>
                      </a:moveTo>
                      <a:cubicBezTo>
                        <a:pt x="-186" y="376798"/>
                        <a:pt x="120220" y="0"/>
                        <a:pt x="269897" y="0"/>
                      </a:cubicBezTo>
                      <a:cubicBezTo>
                        <a:pt x="419574" y="0"/>
                        <a:pt x="542030" y="161302"/>
                        <a:pt x="542030" y="617282"/>
                      </a:cubicBezTo>
                      <a:cubicBezTo>
                        <a:pt x="542030" y="1073262"/>
                        <a:pt x="420692" y="1442906"/>
                        <a:pt x="271015" y="1442906"/>
                      </a:cubicBezTo>
                      <a:cubicBezTo>
                        <a:pt x="121338" y="1442906"/>
                        <a:pt x="186" y="857766"/>
                        <a:pt x="0" y="617282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grpSp>
          <p:nvGrpSpPr>
            <p:cNvPr id="86" name="Gruppo 85">
              <a:extLst>
                <a:ext uri="{FF2B5EF4-FFF2-40B4-BE49-F238E27FC236}">
                  <a16:creationId xmlns:a16="http://schemas.microsoft.com/office/drawing/2014/main" id="{5252B426-0E5B-2F29-C83A-7A94861CBA9F}"/>
                </a:ext>
              </a:extLst>
            </p:cNvPr>
            <p:cNvGrpSpPr/>
            <p:nvPr/>
          </p:nvGrpSpPr>
          <p:grpSpPr>
            <a:xfrm>
              <a:off x="7278002" y="1078790"/>
              <a:ext cx="1024975" cy="956336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87" name="Ritardo 86">
                <a:extLst>
                  <a:ext uri="{FF2B5EF4-FFF2-40B4-BE49-F238E27FC236}">
                    <a16:creationId xmlns:a16="http://schemas.microsoft.com/office/drawing/2014/main" id="{D5CB1A52-1D75-37DC-5563-F8A305BD685A}"/>
                  </a:ext>
                </a:extLst>
              </p:cNvPr>
              <p:cNvSpPr/>
              <p:nvPr/>
            </p:nvSpPr>
            <p:spPr>
              <a:xfrm rot="5197850">
                <a:off x="7374466" y="1439654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8" name="Cerchio parziale 87">
                <a:extLst>
                  <a:ext uri="{FF2B5EF4-FFF2-40B4-BE49-F238E27FC236}">
                    <a16:creationId xmlns:a16="http://schemas.microsoft.com/office/drawing/2014/main" id="{C604A097-F0AD-1A3C-2234-7958968A2AD6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384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F6837D0-5A00-3DCD-7F8F-B4A0F3583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E1AB6E-660C-5622-6D38-B08ACAC99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F48B037-BEC2-A3BA-CCB4-31E56244C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0EE8B32-D95F-C37B-1A9F-790E5CEA8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03FB17EE-37F4-7C2D-7319-AEE26A51D0C6}"/>
              </a:ext>
            </a:extLst>
          </p:cNvPr>
          <p:cNvGrpSpPr/>
          <p:nvPr/>
        </p:nvGrpSpPr>
        <p:grpSpPr>
          <a:xfrm>
            <a:off x="967130" y="481780"/>
            <a:ext cx="6692199" cy="3746091"/>
            <a:chOff x="-80085" y="1953"/>
            <a:chExt cx="12192001" cy="6896242"/>
          </a:xfrm>
        </p:grpSpPr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4CD284C6-C302-0FF2-AC1F-72805DE7EA17}"/>
                </a:ext>
              </a:extLst>
            </p:cNvPr>
            <p:cNvSpPr/>
            <p:nvPr/>
          </p:nvSpPr>
          <p:spPr>
            <a:xfrm>
              <a:off x="-80085" y="1953"/>
              <a:ext cx="12192001" cy="6858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7" name="Gruppo 6">
              <a:extLst>
                <a:ext uri="{FF2B5EF4-FFF2-40B4-BE49-F238E27FC236}">
                  <a16:creationId xmlns:a16="http://schemas.microsoft.com/office/drawing/2014/main" id="{9112E14D-3308-471E-F8CD-3B43A3864F2A}"/>
                </a:ext>
              </a:extLst>
            </p:cNvPr>
            <p:cNvGrpSpPr/>
            <p:nvPr/>
          </p:nvGrpSpPr>
          <p:grpSpPr>
            <a:xfrm>
              <a:off x="1954" y="1953"/>
              <a:ext cx="9352940" cy="6896242"/>
              <a:chOff x="1954" y="1953"/>
              <a:chExt cx="9352940" cy="6896242"/>
            </a:xfrm>
          </p:grpSpPr>
          <p:pic>
            <p:nvPicPr>
              <p:cNvPr id="8" name="Elemento grafico 7" descr="Pezzi del puzzle contorno">
                <a:extLst>
                  <a:ext uri="{FF2B5EF4-FFF2-40B4-BE49-F238E27FC236}">
                    <a16:creationId xmlns:a16="http://schemas.microsoft.com/office/drawing/2014/main" id="{DE656B2E-F1D1-0CA6-ADE9-FE4138F971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954" y="1953"/>
                <a:ext cx="1314938" cy="1334477"/>
              </a:xfrm>
              <a:prstGeom prst="rect">
                <a:avLst/>
              </a:prstGeom>
            </p:spPr>
          </p:pic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0873B77-DE7C-81B3-A3AC-CC08FCD225E6}"/>
                  </a:ext>
                </a:extLst>
              </p:cNvPr>
              <p:cNvSpPr txBox="1"/>
              <p:nvPr/>
            </p:nvSpPr>
            <p:spPr>
              <a:xfrm>
                <a:off x="1186263" y="405576"/>
                <a:ext cx="3083461" cy="5099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it-IT" sz="1200" b="1"/>
                  <a:t>DATA ACQUISITION</a:t>
                </a:r>
              </a:p>
            </p:txBody>
          </p:sp>
          <p:sp>
            <p:nvSpPr>
              <p:cNvPr id="10" name="Rettangolo con angoli arrotondati 9">
                <a:extLst>
                  <a:ext uri="{FF2B5EF4-FFF2-40B4-BE49-F238E27FC236}">
                    <a16:creationId xmlns:a16="http://schemas.microsoft.com/office/drawing/2014/main" id="{6F882929-B97A-3DB5-D0E3-B525EE9FD827}"/>
                  </a:ext>
                </a:extLst>
              </p:cNvPr>
              <p:cNvSpPr/>
              <p:nvPr/>
            </p:nvSpPr>
            <p:spPr>
              <a:xfrm>
                <a:off x="3030735" y="4330094"/>
                <a:ext cx="829021" cy="84891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11" name="Gruppo 10">
                <a:extLst>
                  <a:ext uri="{FF2B5EF4-FFF2-40B4-BE49-F238E27FC236}">
                    <a16:creationId xmlns:a16="http://schemas.microsoft.com/office/drawing/2014/main" id="{7AFCFB4C-91EB-5EE5-81F6-5B2E4D8B7802}"/>
                  </a:ext>
                </a:extLst>
              </p:cNvPr>
              <p:cNvGrpSpPr/>
              <p:nvPr/>
            </p:nvGrpSpPr>
            <p:grpSpPr>
              <a:xfrm>
                <a:off x="7986582" y="1833103"/>
                <a:ext cx="1368312" cy="1546723"/>
                <a:chOff x="8263186" y="1853481"/>
                <a:chExt cx="1825928" cy="1854682"/>
              </a:xfrm>
            </p:grpSpPr>
            <p:sp>
              <p:nvSpPr>
                <p:cNvPr id="41" name="Triangolo isoscele 40">
                  <a:extLst>
                    <a:ext uri="{FF2B5EF4-FFF2-40B4-BE49-F238E27FC236}">
                      <a16:creationId xmlns:a16="http://schemas.microsoft.com/office/drawing/2014/main" id="{D1AC6B59-3EB2-B36C-33FB-48967D2C8C8E}"/>
                    </a:ext>
                  </a:extLst>
                </p:cNvPr>
                <p:cNvSpPr/>
                <p:nvPr/>
              </p:nvSpPr>
              <p:spPr>
                <a:xfrm>
                  <a:off x="8611120" y="2050729"/>
                  <a:ext cx="1139103" cy="269938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it-IT"/>
                </a:p>
              </p:txBody>
            </p:sp>
            <p:grpSp>
              <p:nvGrpSpPr>
                <p:cNvPr id="42" name="Gruppo 41">
                  <a:extLst>
                    <a:ext uri="{FF2B5EF4-FFF2-40B4-BE49-F238E27FC236}">
                      <a16:creationId xmlns:a16="http://schemas.microsoft.com/office/drawing/2014/main" id="{E3902677-FBDE-55D9-DA97-39D0F4DDB3F3}"/>
                    </a:ext>
                  </a:extLst>
                </p:cNvPr>
                <p:cNvGrpSpPr/>
                <p:nvPr/>
              </p:nvGrpSpPr>
              <p:grpSpPr>
                <a:xfrm>
                  <a:off x="8263186" y="1853481"/>
                  <a:ext cx="1825928" cy="1854682"/>
                  <a:chOff x="8263186" y="1853481"/>
                  <a:chExt cx="1825928" cy="1854682"/>
                </a:xfrm>
              </p:grpSpPr>
              <p:sp>
                <p:nvSpPr>
                  <p:cNvPr id="43" name="Rettangolo 42">
                    <a:extLst>
                      <a:ext uri="{FF2B5EF4-FFF2-40B4-BE49-F238E27FC236}">
                        <a16:creationId xmlns:a16="http://schemas.microsoft.com/office/drawing/2014/main" id="{97D4AE93-7FC7-0EF2-2531-1085933CE198}"/>
                      </a:ext>
                    </a:extLst>
                  </p:cNvPr>
                  <p:cNvSpPr/>
                  <p:nvPr/>
                </p:nvSpPr>
                <p:spPr>
                  <a:xfrm>
                    <a:off x="8407311" y="2254378"/>
                    <a:ext cx="1514713" cy="105891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pic>
                <p:nvPicPr>
                  <p:cNvPr id="44" name="Elemento grafico 43" descr="Cane Corgi con tre palline">
                    <a:extLst>
                      <a:ext uri="{FF2B5EF4-FFF2-40B4-BE49-F238E27FC236}">
                        <a16:creationId xmlns:a16="http://schemas.microsoft.com/office/drawing/2014/main" id="{346735A1-95B8-8487-D201-3DB4AE552B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63186" y="1853481"/>
                    <a:ext cx="1825928" cy="1854682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2" name="Gruppo 11">
                <a:extLst>
                  <a:ext uri="{FF2B5EF4-FFF2-40B4-BE49-F238E27FC236}">
                    <a16:creationId xmlns:a16="http://schemas.microsoft.com/office/drawing/2014/main" id="{ABF2D924-94F4-BA0E-8EAE-A15547B895C4}"/>
                  </a:ext>
                </a:extLst>
              </p:cNvPr>
              <p:cNvGrpSpPr/>
              <p:nvPr/>
            </p:nvGrpSpPr>
            <p:grpSpPr>
              <a:xfrm>
                <a:off x="5331447" y="1604009"/>
                <a:ext cx="1131627" cy="1144693"/>
                <a:chOff x="4553138" y="1500396"/>
                <a:chExt cx="1514713" cy="1367687"/>
              </a:xfrm>
            </p:grpSpPr>
            <p:sp>
              <p:nvSpPr>
                <p:cNvPr id="37" name="Triangolo isoscele 36">
                  <a:extLst>
                    <a:ext uri="{FF2B5EF4-FFF2-40B4-BE49-F238E27FC236}">
                      <a16:creationId xmlns:a16="http://schemas.microsoft.com/office/drawing/2014/main" id="{EDD281D5-DAE4-8781-7028-49526E026E59}"/>
                    </a:ext>
                  </a:extLst>
                </p:cNvPr>
                <p:cNvSpPr/>
                <p:nvPr/>
              </p:nvSpPr>
              <p:spPr>
                <a:xfrm>
                  <a:off x="4748203" y="1500396"/>
                  <a:ext cx="1139103" cy="269938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38" name="Gruppo 37">
                  <a:extLst>
                    <a:ext uri="{FF2B5EF4-FFF2-40B4-BE49-F238E27FC236}">
                      <a16:creationId xmlns:a16="http://schemas.microsoft.com/office/drawing/2014/main" id="{B50FB11D-3926-6014-31A0-9FE574D6D7CD}"/>
                    </a:ext>
                  </a:extLst>
                </p:cNvPr>
                <p:cNvGrpSpPr/>
                <p:nvPr/>
              </p:nvGrpSpPr>
              <p:grpSpPr>
                <a:xfrm>
                  <a:off x="4553138" y="1629832"/>
                  <a:ext cx="1514713" cy="1238251"/>
                  <a:chOff x="4553138" y="1629832"/>
                  <a:chExt cx="1514713" cy="1238251"/>
                </a:xfrm>
              </p:grpSpPr>
              <p:sp>
                <p:nvSpPr>
                  <p:cNvPr id="39" name="Rettangolo 38">
                    <a:extLst>
                      <a:ext uri="{FF2B5EF4-FFF2-40B4-BE49-F238E27FC236}">
                        <a16:creationId xmlns:a16="http://schemas.microsoft.com/office/drawing/2014/main" id="{34211212-07AA-6A3B-2444-126E967C448A}"/>
                      </a:ext>
                    </a:extLst>
                  </p:cNvPr>
                  <p:cNvSpPr/>
                  <p:nvPr/>
                </p:nvSpPr>
                <p:spPr>
                  <a:xfrm>
                    <a:off x="4553138" y="1724292"/>
                    <a:ext cx="1514713" cy="105891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pic>
                <p:nvPicPr>
                  <p:cNvPr id="40" name="Elemento grafico 39" descr="Gatto">
                    <a:extLst>
                      <a:ext uri="{FF2B5EF4-FFF2-40B4-BE49-F238E27FC236}">
                        <a16:creationId xmlns:a16="http://schemas.microsoft.com/office/drawing/2014/main" id="{5DB3A7F9-BFE5-3D07-1674-1073A1F34A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15417" y="1629832"/>
                    <a:ext cx="1068917" cy="123825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3" name="Gruppo 12">
                <a:extLst>
                  <a:ext uri="{FF2B5EF4-FFF2-40B4-BE49-F238E27FC236}">
                    <a16:creationId xmlns:a16="http://schemas.microsoft.com/office/drawing/2014/main" id="{A5BD98E7-DEA5-C26E-6B35-812A88E13F93}"/>
                  </a:ext>
                </a:extLst>
              </p:cNvPr>
              <p:cNvGrpSpPr/>
              <p:nvPr/>
            </p:nvGrpSpPr>
            <p:grpSpPr>
              <a:xfrm>
                <a:off x="4696082" y="3432512"/>
                <a:ext cx="2240093" cy="1582800"/>
                <a:chOff x="3521034" y="3460751"/>
                <a:chExt cx="2551332" cy="1651792"/>
              </a:xfrm>
            </p:grpSpPr>
            <p:sp>
              <p:nvSpPr>
                <p:cNvPr id="31" name="Rettangolo 30">
                  <a:extLst>
                    <a:ext uri="{FF2B5EF4-FFF2-40B4-BE49-F238E27FC236}">
                      <a16:creationId xmlns:a16="http://schemas.microsoft.com/office/drawing/2014/main" id="{36622688-64C8-5E03-B8F9-3AEB0C07EFB1}"/>
                    </a:ext>
                  </a:extLst>
                </p:cNvPr>
                <p:cNvSpPr/>
                <p:nvPr/>
              </p:nvSpPr>
              <p:spPr>
                <a:xfrm>
                  <a:off x="3521034" y="4230977"/>
                  <a:ext cx="2551332" cy="22779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2" name="Rettangolo 31">
                  <a:extLst>
                    <a:ext uri="{FF2B5EF4-FFF2-40B4-BE49-F238E27FC236}">
                      <a16:creationId xmlns:a16="http://schemas.microsoft.com/office/drawing/2014/main" id="{BA5384BB-F836-9DC5-29A8-9C3A4C188C26}"/>
                    </a:ext>
                  </a:extLst>
                </p:cNvPr>
                <p:cNvSpPr/>
                <p:nvPr/>
              </p:nvSpPr>
              <p:spPr>
                <a:xfrm rot="5400000">
                  <a:off x="5420511" y="4727934"/>
                  <a:ext cx="651854" cy="1173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3" name="Rettangolo 32">
                  <a:extLst>
                    <a:ext uri="{FF2B5EF4-FFF2-40B4-BE49-F238E27FC236}">
                      <a16:creationId xmlns:a16="http://schemas.microsoft.com/office/drawing/2014/main" id="{49A7FC17-1F82-1A6E-E2D9-814A392EA99A}"/>
                    </a:ext>
                  </a:extLst>
                </p:cNvPr>
                <p:cNvSpPr/>
                <p:nvPr/>
              </p:nvSpPr>
              <p:spPr>
                <a:xfrm rot="5400000">
                  <a:off x="3498946" y="4717811"/>
                  <a:ext cx="651854" cy="1173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4" name="Rettangolo 33">
                  <a:extLst>
                    <a:ext uri="{FF2B5EF4-FFF2-40B4-BE49-F238E27FC236}">
                      <a16:creationId xmlns:a16="http://schemas.microsoft.com/office/drawing/2014/main" id="{2136D3A6-0018-90A2-B3B2-0FF2B4044159}"/>
                    </a:ext>
                  </a:extLst>
                </p:cNvPr>
                <p:cNvSpPr/>
                <p:nvPr/>
              </p:nvSpPr>
              <p:spPr>
                <a:xfrm rot="5400000">
                  <a:off x="3752945" y="4623480"/>
                  <a:ext cx="651854" cy="1173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5" name="Rettangolo 34">
                  <a:extLst>
                    <a:ext uri="{FF2B5EF4-FFF2-40B4-BE49-F238E27FC236}">
                      <a16:creationId xmlns:a16="http://schemas.microsoft.com/office/drawing/2014/main" id="{18B17C7D-C594-02A7-8E14-55A9CB6323C5}"/>
                    </a:ext>
                  </a:extLst>
                </p:cNvPr>
                <p:cNvSpPr/>
                <p:nvPr/>
              </p:nvSpPr>
              <p:spPr>
                <a:xfrm rot="5400000">
                  <a:off x="5199641" y="4617498"/>
                  <a:ext cx="651854" cy="1173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pic>
              <p:nvPicPr>
                <p:cNvPr id="36" name="Elemento grafico 35" descr="Un coniglio">
                  <a:extLst>
                    <a:ext uri="{FF2B5EF4-FFF2-40B4-BE49-F238E27FC236}">
                      <a16:creationId xmlns:a16="http://schemas.microsoft.com/office/drawing/2014/main" id="{BE242419-D857-F974-E636-B3311AC2A5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84084" y="3460751"/>
                  <a:ext cx="973669" cy="1058334"/>
                </a:xfrm>
                <a:prstGeom prst="rect">
                  <a:avLst/>
                </a:prstGeom>
              </p:spPr>
            </p:pic>
          </p:grpSp>
          <p:grpSp>
            <p:nvGrpSpPr>
              <p:cNvPr id="14" name="Gruppo 13">
                <a:extLst>
                  <a:ext uri="{FF2B5EF4-FFF2-40B4-BE49-F238E27FC236}">
                    <a16:creationId xmlns:a16="http://schemas.microsoft.com/office/drawing/2014/main" id="{E168A7A4-AD63-DB40-EDE0-2683BC2E7B75}"/>
                  </a:ext>
                </a:extLst>
              </p:cNvPr>
              <p:cNvGrpSpPr/>
              <p:nvPr/>
            </p:nvGrpSpPr>
            <p:grpSpPr>
              <a:xfrm>
                <a:off x="1978631" y="2004609"/>
                <a:ext cx="1161933" cy="1187518"/>
                <a:chOff x="2434167" y="1524000"/>
                <a:chExt cx="1322918" cy="1241179"/>
              </a:xfrm>
            </p:grpSpPr>
            <p:sp>
              <p:nvSpPr>
                <p:cNvPr id="27" name="Triangolo isoscele 26">
                  <a:extLst>
                    <a:ext uri="{FF2B5EF4-FFF2-40B4-BE49-F238E27FC236}">
                      <a16:creationId xmlns:a16="http://schemas.microsoft.com/office/drawing/2014/main" id="{2FC03F02-9A3B-AF7C-93CB-8B1AF7D3BAC7}"/>
                    </a:ext>
                  </a:extLst>
                </p:cNvPr>
                <p:cNvSpPr/>
                <p:nvPr/>
              </p:nvSpPr>
              <p:spPr>
                <a:xfrm>
                  <a:off x="2605078" y="1524000"/>
                  <a:ext cx="969770" cy="238188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it-IT"/>
                </a:p>
              </p:txBody>
            </p:sp>
            <p:sp>
              <p:nvSpPr>
                <p:cNvPr id="28" name="Rettangolo 27">
                  <a:extLst>
                    <a:ext uri="{FF2B5EF4-FFF2-40B4-BE49-F238E27FC236}">
                      <a16:creationId xmlns:a16="http://schemas.microsoft.com/office/drawing/2014/main" id="{D112030D-0ED3-108B-5C20-8F5DFABE8A4B}"/>
                    </a:ext>
                  </a:extLst>
                </p:cNvPr>
                <p:cNvSpPr/>
                <p:nvPr/>
              </p:nvSpPr>
              <p:spPr>
                <a:xfrm>
                  <a:off x="2437621" y="1704182"/>
                  <a:ext cx="1281880" cy="92132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pic>
              <p:nvPicPr>
                <p:cNvPr id="29" name="Elemento grafico 28" descr="Uno scoiattolo">
                  <a:extLst>
                    <a:ext uri="{FF2B5EF4-FFF2-40B4-BE49-F238E27FC236}">
                      <a16:creationId xmlns:a16="http://schemas.microsoft.com/office/drawing/2014/main" id="{F52A6EC7-5E03-CABF-1C9B-2D27E34C55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34167" y="1611594"/>
                  <a:ext cx="1322918" cy="1153585"/>
                </a:xfrm>
                <a:prstGeom prst="rect">
                  <a:avLst/>
                </a:prstGeom>
              </p:spPr>
            </p:pic>
          </p:grpSp>
          <p:grpSp>
            <p:nvGrpSpPr>
              <p:cNvPr id="15" name="Gruppo 14">
                <a:extLst>
                  <a:ext uri="{FF2B5EF4-FFF2-40B4-BE49-F238E27FC236}">
                    <a16:creationId xmlns:a16="http://schemas.microsoft.com/office/drawing/2014/main" id="{F53AB421-B8B1-BF02-A32D-33D4E30E2172}"/>
                  </a:ext>
                </a:extLst>
              </p:cNvPr>
              <p:cNvGrpSpPr/>
              <p:nvPr/>
            </p:nvGrpSpPr>
            <p:grpSpPr>
              <a:xfrm>
                <a:off x="6938597" y="3192008"/>
                <a:ext cx="1614049" cy="2895446"/>
                <a:chOff x="5757901" y="3246397"/>
                <a:chExt cx="1614049" cy="2895446"/>
              </a:xfrm>
            </p:grpSpPr>
            <p:grpSp>
              <p:nvGrpSpPr>
                <p:cNvPr id="23" name="Gruppo 22">
                  <a:extLst>
                    <a:ext uri="{FF2B5EF4-FFF2-40B4-BE49-F238E27FC236}">
                      <a16:creationId xmlns:a16="http://schemas.microsoft.com/office/drawing/2014/main" id="{B505CAFB-CACF-9F51-1EC2-DFF58697F93F}"/>
                    </a:ext>
                  </a:extLst>
                </p:cNvPr>
                <p:cNvGrpSpPr/>
                <p:nvPr/>
              </p:nvGrpSpPr>
              <p:grpSpPr>
                <a:xfrm>
                  <a:off x="5757901" y="3246397"/>
                  <a:ext cx="1614049" cy="2895446"/>
                  <a:chOff x="5643302" y="1925163"/>
                  <a:chExt cx="1839429" cy="3024234"/>
                </a:xfrm>
              </p:grpSpPr>
              <p:pic>
                <p:nvPicPr>
                  <p:cNvPr id="25" name="Elemento grafico 24" descr="Donna che indossa un fiocco">
                    <a:extLst>
                      <a:ext uri="{FF2B5EF4-FFF2-40B4-BE49-F238E27FC236}">
                        <a16:creationId xmlns:a16="http://schemas.microsoft.com/office/drawing/2014/main" id="{AE305D0C-74A0-6841-DBFA-E88C4FDDE6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96DAC541-7B7A-43D3-8B79-37D633B846F1}">
                        <asvg:svgBlip xmlns:asvg="http://schemas.microsoft.com/office/drawing/2016/SVG/main" r:embed="rId14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6366675" y="1925163"/>
                    <a:ext cx="7239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26" name="Elemento grafico 25" descr="Uomo seduto per terra">
                    <a:extLst>
                      <a:ext uri="{FF2B5EF4-FFF2-40B4-BE49-F238E27FC236}">
                        <a16:creationId xmlns:a16="http://schemas.microsoft.com/office/drawing/2014/main" id="{EEA1F789-DBE2-CD54-EC30-061CDC216D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96DAC541-7B7A-43D3-8B79-37D633B846F1}">
                        <asvg:svgBlip xmlns:asvg="http://schemas.microsoft.com/office/drawing/2016/SVG/main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5643302" y="2653182"/>
                    <a:ext cx="1839429" cy="229621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4" name="Elemento grafico 23" descr="Donna sorridente">
                  <a:extLst>
                    <a:ext uri="{FF2B5EF4-FFF2-40B4-BE49-F238E27FC236}">
                      <a16:creationId xmlns:a16="http://schemas.microsoft.com/office/drawing/2014/main" id="{62BC9933-EE35-CEFA-8DB2-7B5C000B0F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6427470" y="3645218"/>
                  <a:ext cx="342900" cy="390525"/>
                </a:xfrm>
                <a:prstGeom prst="rect">
                  <a:avLst/>
                </a:prstGeom>
              </p:spPr>
            </p:pic>
          </p:grpSp>
          <p:grpSp>
            <p:nvGrpSpPr>
              <p:cNvPr id="16" name="Gruppo 15">
                <a:extLst>
                  <a:ext uri="{FF2B5EF4-FFF2-40B4-BE49-F238E27FC236}">
                    <a16:creationId xmlns:a16="http://schemas.microsoft.com/office/drawing/2014/main" id="{59759D4D-E41F-2D8C-7AF6-D454B4AF2891}"/>
                  </a:ext>
                </a:extLst>
              </p:cNvPr>
              <p:cNvGrpSpPr/>
              <p:nvPr/>
            </p:nvGrpSpPr>
            <p:grpSpPr>
              <a:xfrm>
                <a:off x="3143302" y="2620162"/>
                <a:ext cx="1466246" cy="2595751"/>
                <a:chOff x="1858138" y="2631535"/>
                <a:chExt cx="1466246" cy="2595751"/>
              </a:xfrm>
            </p:grpSpPr>
            <p:grpSp>
              <p:nvGrpSpPr>
                <p:cNvPr id="19" name="Gruppo 18">
                  <a:extLst>
                    <a:ext uri="{FF2B5EF4-FFF2-40B4-BE49-F238E27FC236}">
                      <a16:creationId xmlns:a16="http://schemas.microsoft.com/office/drawing/2014/main" id="{1CBF3C68-0648-386E-295A-A5F0CDB33F11}"/>
                    </a:ext>
                  </a:extLst>
                </p:cNvPr>
                <p:cNvGrpSpPr/>
                <p:nvPr/>
              </p:nvGrpSpPr>
              <p:grpSpPr>
                <a:xfrm>
                  <a:off x="1858138" y="2631535"/>
                  <a:ext cx="1466246" cy="2595751"/>
                  <a:chOff x="2176559" y="2271702"/>
                  <a:chExt cx="1670161" cy="2713807"/>
                </a:xfrm>
              </p:grpSpPr>
              <p:pic>
                <p:nvPicPr>
                  <p:cNvPr id="21" name="Elemento grafico 20" descr="Donna a gambe incrociate">
                    <a:extLst>
                      <a:ext uri="{FF2B5EF4-FFF2-40B4-BE49-F238E27FC236}">
                        <a16:creationId xmlns:a16="http://schemas.microsoft.com/office/drawing/2014/main" id="{7DAD03B6-CFF7-5C81-ADB3-E9132CF23E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96DAC541-7B7A-43D3-8B79-37D633B846F1}">
                        <asvg:svgBlip xmlns:asvg="http://schemas.microsoft.com/office/drawing/2016/SVG/main" r:embed="rId2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260324" y="2844316"/>
                    <a:ext cx="1586396" cy="2141193"/>
                  </a:xfrm>
                  <a:prstGeom prst="rect">
                    <a:avLst/>
                  </a:prstGeom>
                </p:spPr>
              </p:pic>
              <p:pic>
                <p:nvPicPr>
                  <p:cNvPr id="22" name="Elemento grafico 21" descr="Donna con capelli corti">
                    <a:extLst>
                      <a:ext uri="{FF2B5EF4-FFF2-40B4-BE49-F238E27FC236}">
                        <a16:creationId xmlns:a16="http://schemas.microsoft.com/office/drawing/2014/main" id="{143A3773-4443-0CEC-4CD1-65495C752A7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76559" y="2271702"/>
                    <a:ext cx="866775" cy="77152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0" name="Elemento grafico 19" descr="Faccia felice">
                  <a:extLst>
                    <a:ext uri="{FF2B5EF4-FFF2-40B4-BE49-F238E27FC236}">
                      <a16:creationId xmlns:a16="http://schemas.microsoft.com/office/drawing/2014/main" id="{3BAC6174-FB09-C2BD-AC4F-19543C70EA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06937" y="2929059"/>
                  <a:ext cx="317067" cy="255392"/>
                </a:xfrm>
                <a:prstGeom prst="rect">
                  <a:avLst/>
                </a:prstGeom>
              </p:spPr>
            </p:pic>
          </p:grpSp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12E98D47-3155-24AE-794C-942E64189E18}"/>
                  </a:ext>
                </a:extLst>
              </p:cNvPr>
              <p:cNvSpPr txBox="1"/>
              <p:nvPr/>
            </p:nvSpPr>
            <p:spPr>
              <a:xfrm>
                <a:off x="1186262" y="6129260"/>
                <a:ext cx="3208461" cy="768935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it-IT" sz="1100"/>
                  <a:t>Video </a:t>
                </a:r>
                <a:r>
                  <a:rPr lang="it-IT" sz="1100" err="1"/>
                  <a:t>acquisitions</a:t>
                </a:r>
                <a:r>
                  <a:rPr lang="it-IT" sz="1100"/>
                  <a:t> </a:t>
                </a:r>
                <a:r>
                  <a:rPr lang="it-IT" sz="1100" err="1"/>
                  <a:t>while</a:t>
                </a:r>
                <a:r>
                  <a:rPr lang="it-IT" sz="1100"/>
                  <a:t> </a:t>
                </a:r>
                <a:r>
                  <a:rPr lang="it-IT" sz="1100" err="1"/>
                  <a:t>mimicking</a:t>
                </a:r>
                <a:r>
                  <a:rPr lang="it-IT" sz="1100"/>
                  <a:t> the therapy</a:t>
                </a:r>
              </a:p>
            </p:txBody>
          </p:sp>
          <p:pic>
            <p:nvPicPr>
              <p:cNvPr id="18" name="Elemento grafico 17" descr="Ciak con riempimento a tinta unita">
                <a:extLst>
                  <a:ext uri="{FF2B5EF4-FFF2-40B4-BE49-F238E27FC236}">
                    <a16:creationId xmlns:a16="http://schemas.microsoft.com/office/drawing/2014/main" id="{0088AC4F-F27D-0235-3EC0-AB7B2E6AC8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198360" y="5981200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45" name="Rettangolo 44">
            <a:extLst>
              <a:ext uri="{FF2B5EF4-FFF2-40B4-BE49-F238E27FC236}">
                <a16:creationId xmlns:a16="http://schemas.microsoft.com/office/drawing/2014/main" id="{242EB3B8-FF81-A5FC-7439-E7FAC4051BEC}"/>
              </a:ext>
            </a:extLst>
          </p:cNvPr>
          <p:cNvSpPr/>
          <p:nvPr/>
        </p:nvSpPr>
        <p:spPr>
          <a:xfrm>
            <a:off x="945301" y="205630"/>
            <a:ext cx="8356015" cy="257224"/>
          </a:xfrm>
          <a:prstGeom prst="rect">
            <a:avLst/>
          </a:prstGeom>
          <a:solidFill>
            <a:srgbClr val="E3E5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6" name="Immagine 45">
            <a:extLst>
              <a:ext uri="{FF2B5EF4-FFF2-40B4-BE49-F238E27FC236}">
                <a16:creationId xmlns:a16="http://schemas.microsoft.com/office/drawing/2014/main" id="{9E110ED1-1816-EF06-3217-6AE5ED18BA8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435608" y="205630"/>
            <a:ext cx="865708" cy="257224"/>
          </a:xfrm>
          <a:prstGeom prst="rect">
            <a:avLst/>
          </a:prstGeom>
        </p:spPr>
      </p:pic>
      <p:grpSp>
        <p:nvGrpSpPr>
          <p:cNvPr id="47" name="Gruppo 46">
            <a:extLst>
              <a:ext uri="{FF2B5EF4-FFF2-40B4-BE49-F238E27FC236}">
                <a16:creationId xmlns:a16="http://schemas.microsoft.com/office/drawing/2014/main" id="{3601484A-9FB2-BBDF-59B5-15D8835919BF}"/>
              </a:ext>
            </a:extLst>
          </p:cNvPr>
          <p:cNvGrpSpPr/>
          <p:nvPr/>
        </p:nvGrpSpPr>
        <p:grpSpPr>
          <a:xfrm>
            <a:off x="7680960" y="470839"/>
            <a:ext cx="1623078" cy="3746725"/>
            <a:chOff x="7680960" y="470839"/>
            <a:chExt cx="1623078" cy="3746725"/>
          </a:xfrm>
        </p:grpSpPr>
        <p:sp>
          <p:nvSpPr>
            <p:cNvPr id="48" name="Rettangolo 47">
              <a:extLst>
                <a:ext uri="{FF2B5EF4-FFF2-40B4-BE49-F238E27FC236}">
                  <a16:creationId xmlns:a16="http://schemas.microsoft.com/office/drawing/2014/main" id="{5F223BD6-691C-2D9D-F8E0-E56DF3E65246}"/>
                </a:ext>
              </a:extLst>
            </p:cNvPr>
            <p:cNvSpPr/>
            <p:nvPr/>
          </p:nvSpPr>
          <p:spPr>
            <a:xfrm>
              <a:off x="7680960" y="470839"/>
              <a:ext cx="1623078" cy="484632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err="1">
                  <a:solidFill>
                    <a:schemeClr val="tx1"/>
                  </a:solidFill>
                </a:rPr>
                <a:t>Giocattolo</a:t>
              </a:r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6BE6C31D-B91A-03E8-3FD4-E47336521B28}"/>
                </a:ext>
              </a:extLst>
            </p:cNvPr>
            <p:cNvSpPr/>
            <p:nvPr/>
          </p:nvSpPr>
          <p:spPr>
            <a:xfrm>
              <a:off x="7680960" y="957535"/>
              <a:ext cx="1623078" cy="48463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robot</a:t>
              </a:r>
              <a:endParaRPr lang="it-IT" sz="1600">
                <a:solidFill>
                  <a:schemeClr val="tx1"/>
                </a:solidFill>
              </a:endParaRPr>
            </a:p>
          </p:txBody>
        </p:sp>
        <p:sp>
          <p:nvSpPr>
            <p:cNvPr id="50" name="Rettangolo 49">
              <a:extLst>
                <a:ext uri="{FF2B5EF4-FFF2-40B4-BE49-F238E27FC236}">
                  <a16:creationId xmlns:a16="http://schemas.microsoft.com/office/drawing/2014/main" id="{EFAA866A-99C9-B1D8-4ABA-0B79B347134C}"/>
                </a:ext>
              </a:extLst>
            </p:cNvPr>
            <p:cNvSpPr/>
            <p:nvPr/>
          </p:nvSpPr>
          <p:spPr>
            <a:xfrm>
              <a:off x="7680960" y="1434400"/>
              <a:ext cx="1623078" cy="484632"/>
            </a:xfrm>
            <a:prstGeom prst="rect">
              <a:avLst/>
            </a:prstGeom>
            <a:solidFill>
              <a:srgbClr val="FFFF9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err="1">
                  <a:solidFill>
                    <a:schemeClr val="tx1"/>
                  </a:solidFill>
                </a:rPr>
                <a:t>altra_p</a:t>
              </a:r>
              <a:endParaRPr lang="it-IT" sz="1600">
                <a:solidFill>
                  <a:schemeClr val="tx1"/>
                </a:solidFill>
              </a:endParaRPr>
            </a:p>
          </p:txBody>
        </p:sp>
        <p:sp>
          <p:nvSpPr>
            <p:cNvPr id="51" name="Rettangolo 50">
              <a:extLst>
                <a:ext uri="{FF2B5EF4-FFF2-40B4-BE49-F238E27FC236}">
                  <a16:creationId xmlns:a16="http://schemas.microsoft.com/office/drawing/2014/main" id="{7A83A10B-4F7E-124D-9897-FCBC0BEE1218}"/>
                </a:ext>
              </a:extLst>
            </p:cNvPr>
            <p:cNvSpPr/>
            <p:nvPr/>
          </p:nvSpPr>
          <p:spPr>
            <a:xfrm>
              <a:off x="7680960" y="1919651"/>
              <a:ext cx="1623078" cy="484632"/>
            </a:xfrm>
            <a:prstGeom prst="rect">
              <a:avLst/>
            </a:prstGeom>
            <a:solidFill>
              <a:srgbClr val="FFCC9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err="1">
                  <a:solidFill>
                    <a:schemeClr val="tx1"/>
                  </a:solidFill>
                </a:rPr>
                <a:t>poster_sx</a:t>
              </a:r>
              <a:endParaRPr lang="it-IT" sz="1600">
                <a:solidFill>
                  <a:schemeClr val="tx1"/>
                </a:solidFill>
              </a:endParaRPr>
            </a:p>
          </p:txBody>
        </p:sp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41AF2B8C-C703-8A6E-C284-1317A6BE0AB3}"/>
                </a:ext>
              </a:extLst>
            </p:cNvPr>
            <p:cNvSpPr/>
            <p:nvPr/>
          </p:nvSpPr>
          <p:spPr>
            <a:xfrm>
              <a:off x="7680960" y="2376852"/>
              <a:ext cx="1623078" cy="484632"/>
            </a:xfrm>
            <a:prstGeom prst="rect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err="1">
                  <a:solidFill>
                    <a:schemeClr val="tx1"/>
                  </a:solidFill>
                </a:rPr>
                <a:t>poster_dx</a:t>
              </a:r>
              <a:endParaRPr lang="it-IT" sz="1600">
                <a:solidFill>
                  <a:schemeClr val="tx1"/>
                </a:solidFill>
              </a:endParaRPr>
            </a:p>
          </p:txBody>
        </p:sp>
        <p:sp>
          <p:nvSpPr>
            <p:cNvPr id="53" name="Rettangolo 52">
              <a:extLst>
                <a:ext uri="{FF2B5EF4-FFF2-40B4-BE49-F238E27FC236}">
                  <a16:creationId xmlns:a16="http://schemas.microsoft.com/office/drawing/2014/main" id="{BFD49D74-F303-AC90-37B8-0F0B31D295C5}"/>
                </a:ext>
              </a:extLst>
            </p:cNvPr>
            <p:cNvSpPr/>
            <p:nvPr/>
          </p:nvSpPr>
          <p:spPr>
            <a:xfrm>
              <a:off x="7680960" y="2834050"/>
              <a:ext cx="1623078" cy="484632"/>
            </a:xfrm>
            <a:prstGeom prst="rect">
              <a:avLst/>
            </a:prstGeom>
            <a:solidFill>
              <a:srgbClr val="FF99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err="1">
                  <a:solidFill>
                    <a:schemeClr val="tx1"/>
                  </a:solidFill>
                </a:rPr>
                <a:t>poster_dietro</a:t>
              </a:r>
              <a:endParaRPr lang="it-IT" sz="1600">
                <a:solidFill>
                  <a:schemeClr val="tx1"/>
                </a:solidFill>
              </a:endParaRPr>
            </a:p>
          </p:txBody>
        </p:sp>
        <p:sp>
          <p:nvSpPr>
            <p:cNvPr id="54" name="Rettangolo 53">
              <a:extLst>
                <a:ext uri="{FF2B5EF4-FFF2-40B4-BE49-F238E27FC236}">
                  <a16:creationId xmlns:a16="http://schemas.microsoft.com/office/drawing/2014/main" id="{FEEF085B-9060-032F-2336-56E23F655C48}"/>
                </a:ext>
              </a:extLst>
            </p:cNvPr>
            <p:cNvSpPr/>
            <p:nvPr/>
          </p:nvSpPr>
          <p:spPr>
            <a:xfrm>
              <a:off x="7680960" y="3732932"/>
              <a:ext cx="1623078" cy="484632"/>
            </a:xfrm>
            <a:prstGeom prst="rect">
              <a:avLst/>
            </a:prstGeom>
            <a:solidFill>
              <a:srgbClr val="E3E5E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5" name="Rettangolo 54">
              <a:extLst>
                <a:ext uri="{FF2B5EF4-FFF2-40B4-BE49-F238E27FC236}">
                  <a16:creationId xmlns:a16="http://schemas.microsoft.com/office/drawing/2014/main" id="{5C4AE107-1A0A-BDF5-6AB4-704C138C41B3}"/>
                </a:ext>
              </a:extLst>
            </p:cNvPr>
            <p:cNvSpPr/>
            <p:nvPr/>
          </p:nvSpPr>
          <p:spPr>
            <a:xfrm>
              <a:off x="7680960" y="3295396"/>
              <a:ext cx="1623078" cy="484632"/>
            </a:xfrm>
            <a:prstGeom prst="rect">
              <a:avLst/>
            </a:prstGeom>
            <a:solidFill>
              <a:srgbClr val="CCCC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nowhere</a:t>
              </a:r>
              <a:endParaRPr lang="it-IT">
                <a:solidFill>
                  <a:schemeClr val="tx1"/>
                </a:solidFill>
              </a:endParaRPr>
            </a:p>
          </p:txBody>
        </p:sp>
      </p:grpSp>
      <p:sp>
        <p:nvSpPr>
          <p:cNvPr id="56" name="Elemento grafico 9" descr="Cursore con riempimento a tinta unita">
            <a:extLst>
              <a:ext uri="{FF2B5EF4-FFF2-40B4-BE49-F238E27FC236}">
                <a16:creationId xmlns:a16="http://schemas.microsoft.com/office/drawing/2014/main" id="{6B741233-D639-47D3-1299-C9844043A5BD}"/>
              </a:ext>
            </a:extLst>
          </p:cNvPr>
          <p:cNvSpPr/>
          <p:nvPr/>
        </p:nvSpPr>
        <p:spPr>
          <a:xfrm>
            <a:off x="9009035" y="3548707"/>
            <a:ext cx="292281" cy="292476"/>
          </a:xfrm>
          <a:custGeom>
            <a:avLst/>
            <a:gdLst>
              <a:gd name="connsiteX0" fmla="*/ 292282 w 292281"/>
              <a:gd name="connsiteY0" fmla="*/ 245994 h 292476"/>
              <a:gd name="connsiteX1" fmla="*/ 186781 w 292281"/>
              <a:gd name="connsiteY1" fmla="*/ 140545 h 292476"/>
              <a:gd name="connsiteX2" fmla="*/ 279747 w 292281"/>
              <a:gd name="connsiteY2" fmla="*/ 107067 h 292476"/>
              <a:gd name="connsiteX3" fmla="*/ 285420 w 292281"/>
              <a:gd name="connsiteY3" fmla="*/ 95453 h 292476"/>
              <a:gd name="connsiteX4" fmla="*/ 279747 w 292281"/>
              <a:gd name="connsiteY4" fmla="*/ 89780 h 292476"/>
              <a:gd name="connsiteX5" fmla="*/ 11870 w 292281"/>
              <a:gd name="connsiteY5" fmla="*/ 470 h 292476"/>
              <a:gd name="connsiteX6" fmla="*/ 8893 w 292281"/>
              <a:gd name="connsiteY6" fmla="*/ 0 h 292476"/>
              <a:gd name="connsiteX7" fmla="*/ 8893 w 292281"/>
              <a:gd name="connsiteY7" fmla="*/ 0 h 292476"/>
              <a:gd name="connsiteX8" fmla="*/ 2 w 292281"/>
              <a:gd name="connsiteY8" fmla="*/ 9281 h 292476"/>
              <a:gd name="connsiteX9" fmla="*/ 484 w 292281"/>
              <a:gd name="connsiteY9" fmla="*/ 12013 h 292476"/>
              <a:gd name="connsiteX10" fmla="*/ 89585 w 292281"/>
              <a:gd name="connsiteY10" fmla="*/ 280151 h 292476"/>
              <a:gd name="connsiteX11" fmla="*/ 101248 w 292281"/>
              <a:gd name="connsiteY11" fmla="*/ 285723 h 292476"/>
              <a:gd name="connsiteX12" fmla="*/ 106820 w 292281"/>
              <a:gd name="connsiteY12" fmla="*/ 280151 h 292476"/>
              <a:gd name="connsiteX13" fmla="*/ 140351 w 292281"/>
              <a:gd name="connsiteY13" fmla="*/ 187081 h 292476"/>
              <a:gd name="connsiteX14" fmla="*/ 245746 w 292281"/>
              <a:gd name="connsiteY14" fmla="*/ 292476 h 292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2281" h="292476">
                <a:moveTo>
                  <a:pt x="292282" y="245994"/>
                </a:moveTo>
                <a:lnTo>
                  <a:pt x="186781" y="140545"/>
                </a:lnTo>
                <a:lnTo>
                  <a:pt x="279747" y="107067"/>
                </a:lnTo>
                <a:cubicBezTo>
                  <a:pt x="284521" y="105427"/>
                  <a:pt x="287061" y="100227"/>
                  <a:pt x="285420" y="95453"/>
                </a:cubicBezTo>
                <a:cubicBezTo>
                  <a:pt x="284504" y="92789"/>
                  <a:pt x="282411" y="90695"/>
                  <a:pt x="279747" y="89780"/>
                </a:cubicBezTo>
                <a:lnTo>
                  <a:pt x="11870" y="470"/>
                </a:lnTo>
                <a:cubicBezTo>
                  <a:pt x="10909" y="154"/>
                  <a:pt x="9904" y="-5"/>
                  <a:pt x="8893" y="0"/>
                </a:cubicBezTo>
                <a:lnTo>
                  <a:pt x="8893" y="0"/>
                </a:lnTo>
                <a:cubicBezTo>
                  <a:pt x="3875" y="108"/>
                  <a:pt x="-105" y="4262"/>
                  <a:pt x="2" y="9281"/>
                </a:cubicBezTo>
                <a:cubicBezTo>
                  <a:pt x="22" y="10211"/>
                  <a:pt x="184" y="11132"/>
                  <a:pt x="484" y="12013"/>
                </a:cubicBezTo>
                <a:lnTo>
                  <a:pt x="89585" y="280151"/>
                </a:lnTo>
                <a:cubicBezTo>
                  <a:pt x="91267" y="284910"/>
                  <a:pt x="96489" y="287405"/>
                  <a:pt x="101248" y="285723"/>
                </a:cubicBezTo>
                <a:cubicBezTo>
                  <a:pt x="103852" y="284803"/>
                  <a:pt x="105900" y="282755"/>
                  <a:pt x="106820" y="280151"/>
                </a:cubicBezTo>
                <a:lnTo>
                  <a:pt x="140351" y="187081"/>
                </a:lnTo>
                <a:lnTo>
                  <a:pt x="245746" y="292476"/>
                </a:lnTo>
                <a:close/>
              </a:path>
            </a:pathLst>
          </a:custGeom>
          <a:solidFill>
            <a:srgbClr val="000000"/>
          </a:solidFill>
          <a:ln w="5159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F797D4F1-B029-2F4D-9F2B-3D3A88DDF957}"/>
              </a:ext>
            </a:extLst>
          </p:cNvPr>
          <p:cNvGrpSpPr/>
          <p:nvPr/>
        </p:nvGrpSpPr>
        <p:grpSpPr>
          <a:xfrm>
            <a:off x="4288141" y="1919032"/>
            <a:ext cx="469250" cy="865967"/>
            <a:chOff x="6950558" y="0"/>
            <a:chExt cx="3808729" cy="6468562"/>
          </a:xfrm>
        </p:grpSpPr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439E3C53-3529-8405-5E05-BE628839A2C8}"/>
                </a:ext>
              </a:extLst>
            </p:cNvPr>
            <p:cNvSpPr/>
            <p:nvPr/>
          </p:nvSpPr>
          <p:spPr>
            <a:xfrm>
              <a:off x="8488067" y="1183735"/>
              <a:ext cx="373865" cy="15191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9" name="Trapezio 79">
              <a:extLst>
                <a:ext uri="{FF2B5EF4-FFF2-40B4-BE49-F238E27FC236}">
                  <a16:creationId xmlns:a16="http://schemas.microsoft.com/office/drawing/2014/main" id="{24CA51AE-CEB2-2DA0-3884-E989BB5268CB}"/>
                </a:ext>
              </a:extLst>
            </p:cNvPr>
            <p:cNvSpPr/>
            <p:nvPr/>
          </p:nvSpPr>
          <p:spPr>
            <a:xfrm>
              <a:off x="7026304" y="5626209"/>
              <a:ext cx="1014646" cy="806610"/>
            </a:xfrm>
            <a:custGeom>
              <a:avLst/>
              <a:gdLst>
                <a:gd name="connsiteX0" fmla="*/ 0 w 892194"/>
                <a:gd name="connsiteY0" fmla="*/ 721518 h 721518"/>
                <a:gd name="connsiteX1" fmla="*/ 180380 w 892194"/>
                <a:gd name="connsiteY1" fmla="*/ 0 h 721518"/>
                <a:gd name="connsiteX2" fmla="*/ 711815 w 892194"/>
                <a:gd name="connsiteY2" fmla="*/ 0 h 721518"/>
                <a:gd name="connsiteX3" fmla="*/ 892194 w 892194"/>
                <a:gd name="connsiteY3" fmla="*/ 721518 h 721518"/>
                <a:gd name="connsiteX4" fmla="*/ 0 w 892194"/>
                <a:gd name="connsiteY4" fmla="*/ 721518 h 721518"/>
                <a:gd name="connsiteX0" fmla="*/ 0 w 944225"/>
                <a:gd name="connsiteY0" fmla="*/ 721518 h 721518"/>
                <a:gd name="connsiteX1" fmla="*/ 180380 w 944225"/>
                <a:gd name="connsiteY1" fmla="*/ 0 h 721518"/>
                <a:gd name="connsiteX2" fmla="*/ 944225 w 944225"/>
                <a:gd name="connsiteY2" fmla="*/ 129540 h 721518"/>
                <a:gd name="connsiteX3" fmla="*/ 892194 w 944225"/>
                <a:gd name="connsiteY3" fmla="*/ 721518 h 721518"/>
                <a:gd name="connsiteX4" fmla="*/ 0 w 944225"/>
                <a:gd name="connsiteY4" fmla="*/ 721518 h 721518"/>
                <a:gd name="connsiteX0" fmla="*/ 0 w 944225"/>
                <a:gd name="connsiteY0" fmla="*/ 591978 h 591978"/>
                <a:gd name="connsiteX1" fmla="*/ 111800 w 944225"/>
                <a:gd name="connsiteY1" fmla="*/ 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44225"/>
                <a:gd name="connsiteY0" fmla="*/ 591978 h 591978"/>
                <a:gd name="connsiteX1" fmla="*/ 226100 w 944225"/>
                <a:gd name="connsiteY1" fmla="*/ 9525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44225"/>
                <a:gd name="connsiteY0" fmla="*/ 591978 h 591978"/>
                <a:gd name="connsiteX1" fmla="*/ 88940 w 944225"/>
                <a:gd name="connsiteY1" fmla="*/ 762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70895"/>
                <a:gd name="connsiteY0" fmla="*/ 481488 h 591978"/>
                <a:gd name="connsiteX1" fmla="*/ 115610 w 970895"/>
                <a:gd name="connsiteY1" fmla="*/ 7620 h 591978"/>
                <a:gd name="connsiteX2" fmla="*/ 970895 w 970895"/>
                <a:gd name="connsiteY2" fmla="*/ 0 h 591978"/>
                <a:gd name="connsiteX3" fmla="*/ 918864 w 970895"/>
                <a:gd name="connsiteY3" fmla="*/ 591978 h 591978"/>
                <a:gd name="connsiteX4" fmla="*/ 0 w 970895"/>
                <a:gd name="connsiteY4" fmla="*/ 481488 h 591978"/>
                <a:gd name="connsiteX0" fmla="*/ 0 w 936605"/>
                <a:gd name="connsiteY0" fmla="*/ 527208 h 591978"/>
                <a:gd name="connsiteX1" fmla="*/ 81320 w 936605"/>
                <a:gd name="connsiteY1" fmla="*/ 7620 h 591978"/>
                <a:gd name="connsiteX2" fmla="*/ 936605 w 936605"/>
                <a:gd name="connsiteY2" fmla="*/ 0 h 591978"/>
                <a:gd name="connsiteX3" fmla="*/ 884574 w 936605"/>
                <a:gd name="connsiteY3" fmla="*/ 591978 h 591978"/>
                <a:gd name="connsiteX4" fmla="*/ 0 w 936605"/>
                <a:gd name="connsiteY4" fmla="*/ 527208 h 591978"/>
                <a:gd name="connsiteX0" fmla="*/ 0 w 936605"/>
                <a:gd name="connsiteY0" fmla="*/ 527208 h 609352"/>
                <a:gd name="connsiteX1" fmla="*/ 81320 w 936605"/>
                <a:gd name="connsiteY1" fmla="*/ 7620 h 609352"/>
                <a:gd name="connsiteX2" fmla="*/ 936605 w 936605"/>
                <a:gd name="connsiteY2" fmla="*/ 0 h 609352"/>
                <a:gd name="connsiteX3" fmla="*/ 884574 w 936605"/>
                <a:gd name="connsiteY3" fmla="*/ 591978 h 609352"/>
                <a:gd name="connsiteX4" fmla="*/ 0 w 936605"/>
                <a:gd name="connsiteY4" fmla="*/ 527208 h 609352"/>
                <a:gd name="connsiteX0" fmla="*/ 0 w 936605"/>
                <a:gd name="connsiteY0" fmla="*/ 527208 h 646620"/>
                <a:gd name="connsiteX1" fmla="*/ 81320 w 936605"/>
                <a:gd name="connsiteY1" fmla="*/ 7620 h 646620"/>
                <a:gd name="connsiteX2" fmla="*/ 936605 w 936605"/>
                <a:gd name="connsiteY2" fmla="*/ 0 h 646620"/>
                <a:gd name="connsiteX3" fmla="*/ 884574 w 936605"/>
                <a:gd name="connsiteY3" fmla="*/ 591978 h 646620"/>
                <a:gd name="connsiteX4" fmla="*/ 0 w 936605"/>
                <a:gd name="connsiteY4" fmla="*/ 527208 h 646620"/>
                <a:gd name="connsiteX0" fmla="*/ 0 w 936605"/>
                <a:gd name="connsiteY0" fmla="*/ 527208 h 646620"/>
                <a:gd name="connsiteX1" fmla="*/ 81320 w 936605"/>
                <a:gd name="connsiteY1" fmla="*/ 7620 h 646620"/>
                <a:gd name="connsiteX2" fmla="*/ 936605 w 936605"/>
                <a:gd name="connsiteY2" fmla="*/ 0 h 646620"/>
                <a:gd name="connsiteX3" fmla="*/ 884574 w 936605"/>
                <a:gd name="connsiteY3" fmla="*/ 591978 h 646620"/>
                <a:gd name="connsiteX4" fmla="*/ 0 w 936605"/>
                <a:gd name="connsiteY4" fmla="*/ 527208 h 646620"/>
                <a:gd name="connsiteX0" fmla="*/ 0 w 948035"/>
                <a:gd name="connsiteY0" fmla="*/ 519588 h 639000"/>
                <a:gd name="connsiteX1" fmla="*/ 81320 w 948035"/>
                <a:gd name="connsiteY1" fmla="*/ 0 h 639000"/>
                <a:gd name="connsiteX2" fmla="*/ 948035 w 948035"/>
                <a:gd name="connsiteY2" fmla="*/ 129540 h 639000"/>
                <a:gd name="connsiteX3" fmla="*/ 884574 w 948035"/>
                <a:gd name="connsiteY3" fmla="*/ 584358 h 639000"/>
                <a:gd name="connsiteX4" fmla="*/ 0 w 948035"/>
                <a:gd name="connsiteY4" fmla="*/ 519588 h 639000"/>
                <a:gd name="connsiteX0" fmla="*/ 0 w 949468"/>
                <a:gd name="connsiteY0" fmla="*/ 588368 h 707780"/>
                <a:gd name="connsiteX1" fmla="*/ 81320 w 949468"/>
                <a:gd name="connsiteY1" fmla="*/ 68780 h 707780"/>
                <a:gd name="connsiteX2" fmla="*/ 948035 w 949468"/>
                <a:gd name="connsiteY2" fmla="*/ 198320 h 707780"/>
                <a:gd name="connsiteX3" fmla="*/ 884574 w 949468"/>
                <a:gd name="connsiteY3" fmla="*/ 653138 h 707780"/>
                <a:gd name="connsiteX4" fmla="*/ 0 w 949468"/>
                <a:gd name="connsiteY4" fmla="*/ 588368 h 707780"/>
                <a:gd name="connsiteX0" fmla="*/ 0 w 949477"/>
                <a:gd name="connsiteY0" fmla="*/ 591139 h 710551"/>
                <a:gd name="connsiteX1" fmla="*/ 85130 w 949477"/>
                <a:gd name="connsiteY1" fmla="*/ 63931 h 710551"/>
                <a:gd name="connsiteX2" fmla="*/ 948035 w 949477"/>
                <a:gd name="connsiteY2" fmla="*/ 201091 h 710551"/>
                <a:gd name="connsiteX3" fmla="*/ 884574 w 949477"/>
                <a:gd name="connsiteY3" fmla="*/ 655909 h 710551"/>
                <a:gd name="connsiteX4" fmla="*/ 0 w 949477"/>
                <a:gd name="connsiteY4" fmla="*/ 591139 h 710551"/>
                <a:gd name="connsiteX0" fmla="*/ 0 w 949427"/>
                <a:gd name="connsiteY0" fmla="*/ 698821 h 818233"/>
                <a:gd name="connsiteX1" fmla="*/ 85130 w 949427"/>
                <a:gd name="connsiteY1" fmla="*/ 171613 h 818233"/>
                <a:gd name="connsiteX2" fmla="*/ 948035 w 949427"/>
                <a:gd name="connsiteY2" fmla="*/ 308773 h 818233"/>
                <a:gd name="connsiteX3" fmla="*/ 884574 w 949427"/>
                <a:gd name="connsiteY3" fmla="*/ 763591 h 818233"/>
                <a:gd name="connsiteX4" fmla="*/ 0 w 949427"/>
                <a:gd name="connsiteY4" fmla="*/ 698821 h 818233"/>
                <a:gd name="connsiteX0" fmla="*/ 0 w 949427"/>
                <a:gd name="connsiteY0" fmla="*/ 698821 h 818233"/>
                <a:gd name="connsiteX1" fmla="*/ 85130 w 949427"/>
                <a:gd name="connsiteY1" fmla="*/ 171613 h 818233"/>
                <a:gd name="connsiteX2" fmla="*/ 948035 w 949427"/>
                <a:gd name="connsiteY2" fmla="*/ 308773 h 818233"/>
                <a:gd name="connsiteX3" fmla="*/ 884574 w 949427"/>
                <a:gd name="connsiteY3" fmla="*/ 763591 h 818233"/>
                <a:gd name="connsiteX4" fmla="*/ 0 w 949427"/>
                <a:gd name="connsiteY4" fmla="*/ 698821 h 818233"/>
                <a:gd name="connsiteX0" fmla="*/ 25353 w 974780"/>
                <a:gd name="connsiteY0" fmla="*/ 698821 h 818233"/>
                <a:gd name="connsiteX1" fmla="*/ 110483 w 974780"/>
                <a:gd name="connsiteY1" fmla="*/ 171613 h 818233"/>
                <a:gd name="connsiteX2" fmla="*/ 973388 w 974780"/>
                <a:gd name="connsiteY2" fmla="*/ 308773 h 818233"/>
                <a:gd name="connsiteX3" fmla="*/ 909927 w 974780"/>
                <a:gd name="connsiteY3" fmla="*/ 763591 h 818233"/>
                <a:gd name="connsiteX4" fmla="*/ 25353 w 974780"/>
                <a:gd name="connsiteY4" fmla="*/ 698821 h 81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780" h="818233">
                  <a:moveTo>
                    <a:pt x="25353" y="698821"/>
                  </a:moveTo>
                  <a:cubicBezTo>
                    <a:pt x="-33900" y="523085"/>
                    <a:pt x="17336" y="374019"/>
                    <a:pt x="110483" y="171613"/>
                  </a:cubicBezTo>
                  <a:cubicBezTo>
                    <a:pt x="376528" y="-78577"/>
                    <a:pt x="1008333" y="-73497"/>
                    <a:pt x="973388" y="308773"/>
                  </a:cubicBezTo>
                  <a:cubicBezTo>
                    <a:pt x="887464" y="509909"/>
                    <a:pt x="927271" y="566265"/>
                    <a:pt x="909927" y="763591"/>
                  </a:cubicBezTo>
                  <a:cubicBezTo>
                    <a:pt x="637929" y="841061"/>
                    <a:pt x="251631" y="849951"/>
                    <a:pt x="25353" y="69882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0" name="Rettangolo 74">
              <a:extLst>
                <a:ext uri="{FF2B5EF4-FFF2-40B4-BE49-F238E27FC236}">
                  <a16:creationId xmlns:a16="http://schemas.microsoft.com/office/drawing/2014/main" id="{AA52D1C0-416E-8D50-2D8A-5AAD2484FCB4}"/>
                </a:ext>
              </a:extLst>
            </p:cNvPr>
            <p:cNvSpPr/>
            <p:nvPr/>
          </p:nvSpPr>
          <p:spPr>
            <a:xfrm>
              <a:off x="8699382" y="5807124"/>
              <a:ext cx="1097602" cy="650633"/>
            </a:xfrm>
            <a:custGeom>
              <a:avLst/>
              <a:gdLst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0 w 1158856"/>
                <a:gd name="connsiteY3" fmla="*/ 779114 h 779114"/>
                <a:gd name="connsiteX4" fmla="*/ 0 w 1158856"/>
                <a:gd name="connsiteY4" fmla="*/ 0 h 779114"/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407670 w 1158856"/>
                <a:gd name="connsiteY3" fmla="*/ 580994 h 779114"/>
                <a:gd name="connsiteX4" fmla="*/ 0 w 1158856"/>
                <a:gd name="connsiteY4" fmla="*/ 0 h 779114"/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327660 w 1158856"/>
                <a:gd name="connsiteY3" fmla="*/ 706724 h 779114"/>
                <a:gd name="connsiteX4" fmla="*/ 0 w 1158856"/>
                <a:gd name="connsiteY4" fmla="*/ 0 h 779114"/>
                <a:gd name="connsiteX0" fmla="*/ 0 w 1158856"/>
                <a:gd name="connsiteY0" fmla="*/ 0 h 721964"/>
                <a:gd name="connsiteX1" fmla="*/ 1158856 w 1158856"/>
                <a:gd name="connsiteY1" fmla="*/ 0 h 721964"/>
                <a:gd name="connsiteX2" fmla="*/ 941686 w 1158856"/>
                <a:gd name="connsiteY2" fmla="*/ 721964 h 721964"/>
                <a:gd name="connsiteX3" fmla="*/ 327660 w 1158856"/>
                <a:gd name="connsiteY3" fmla="*/ 706724 h 721964"/>
                <a:gd name="connsiteX4" fmla="*/ 0 w 1158856"/>
                <a:gd name="connsiteY4" fmla="*/ 0 h 721964"/>
                <a:gd name="connsiteX0" fmla="*/ 0 w 1158856"/>
                <a:gd name="connsiteY0" fmla="*/ 0 h 706724"/>
                <a:gd name="connsiteX1" fmla="*/ 1158856 w 1158856"/>
                <a:gd name="connsiteY1" fmla="*/ 0 h 706724"/>
                <a:gd name="connsiteX2" fmla="*/ 1128376 w 1158856"/>
                <a:gd name="connsiteY2" fmla="*/ 630524 h 706724"/>
                <a:gd name="connsiteX3" fmla="*/ 327660 w 1158856"/>
                <a:gd name="connsiteY3" fmla="*/ 706724 h 706724"/>
                <a:gd name="connsiteX4" fmla="*/ 0 w 1158856"/>
                <a:gd name="connsiteY4" fmla="*/ 0 h 706724"/>
                <a:gd name="connsiteX0" fmla="*/ 0 w 1128376"/>
                <a:gd name="connsiteY0" fmla="*/ 0 h 706724"/>
                <a:gd name="connsiteX1" fmla="*/ 1078846 w 1128376"/>
                <a:gd name="connsiteY1" fmla="*/ 270510 h 706724"/>
                <a:gd name="connsiteX2" fmla="*/ 1128376 w 1128376"/>
                <a:gd name="connsiteY2" fmla="*/ 630524 h 706724"/>
                <a:gd name="connsiteX3" fmla="*/ 327660 w 1128376"/>
                <a:gd name="connsiteY3" fmla="*/ 706724 h 706724"/>
                <a:gd name="connsiteX4" fmla="*/ 0 w 1128376"/>
                <a:gd name="connsiteY4" fmla="*/ 0 h 706724"/>
                <a:gd name="connsiteX0" fmla="*/ 0 w 1128376"/>
                <a:gd name="connsiteY0" fmla="*/ 0 h 706724"/>
                <a:gd name="connsiteX1" fmla="*/ 1002646 w 1128376"/>
                <a:gd name="connsiteY1" fmla="*/ 182880 h 706724"/>
                <a:gd name="connsiteX2" fmla="*/ 1128376 w 1128376"/>
                <a:gd name="connsiteY2" fmla="*/ 630524 h 706724"/>
                <a:gd name="connsiteX3" fmla="*/ 327660 w 1128376"/>
                <a:gd name="connsiteY3" fmla="*/ 706724 h 706724"/>
                <a:gd name="connsiteX4" fmla="*/ 0 w 1128376"/>
                <a:gd name="connsiteY4" fmla="*/ 0 h 706724"/>
                <a:gd name="connsiteX0" fmla="*/ 26670 w 800716"/>
                <a:gd name="connsiteY0" fmla="*/ 53340 h 523844"/>
                <a:gd name="connsiteX1" fmla="*/ 674986 w 800716"/>
                <a:gd name="connsiteY1" fmla="*/ 0 h 523844"/>
                <a:gd name="connsiteX2" fmla="*/ 800716 w 800716"/>
                <a:gd name="connsiteY2" fmla="*/ 447644 h 523844"/>
                <a:gd name="connsiteX3" fmla="*/ 0 w 800716"/>
                <a:gd name="connsiteY3" fmla="*/ 523844 h 523844"/>
                <a:gd name="connsiteX4" fmla="*/ 26670 w 800716"/>
                <a:gd name="connsiteY4" fmla="*/ 53340 h 523844"/>
                <a:gd name="connsiteX0" fmla="*/ 0 w 1006456"/>
                <a:gd name="connsiteY0" fmla="*/ 0 h 603854"/>
                <a:gd name="connsiteX1" fmla="*/ 880726 w 1006456"/>
                <a:gd name="connsiteY1" fmla="*/ 80010 h 603854"/>
                <a:gd name="connsiteX2" fmla="*/ 1006456 w 1006456"/>
                <a:gd name="connsiteY2" fmla="*/ 527654 h 603854"/>
                <a:gd name="connsiteX3" fmla="*/ 205740 w 1006456"/>
                <a:gd name="connsiteY3" fmla="*/ 603854 h 603854"/>
                <a:gd name="connsiteX4" fmla="*/ 0 w 1006456"/>
                <a:gd name="connsiteY4" fmla="*/ 0 h 603854"/>
                <a:gd name="connsiteX0" fmla="*/ 23923 w 1030379"/>
                <a:gd name="connsiteY0" fmla="*/ 0 h 603854"/>
                <a:gd name="connsiteX1" fmla="*/ 904649 w 1030379"/>
                <a:gd name="connsiteY1" fmla="*/ 80010 h 603854"/>
                <a:gd name="connsiteX2" fmla="*/ 1030379 w 1030379"/>
                <a:gd name="connsiteY2" fmla="*/ 527654 h 603854"/>
                <a:gd name="connsiteX3" fmla="*/ 229663 w 1030379"/>
                <a:gd name="connsiteY3" fmla="*/ 603854 h 603854"/>
                <a:gd name="connsiteX4" fmla="*/ 23923 w 1030379"/>
                <a:gd name="connsiteY4" fmla="*/ 0 h 603854"/>
                <a:gd name="connsiteX0" fmla="*/ 26945 w 1033401"/>
                <a:gd name="connsiteY0" fmla="*/ 0 h 603854"/>
                <a:gd name="connsiteX1" fmla="*/ 907671 w 1033401"/>
                <a:gd name="connsiteY1" fmla="*/ 80010 h 603854"/>
                <a:gd name="connsiteX2" fmla="*/ 1033401 w 1033401"/>
                <a:gd name="connsiteY2" fmla="*/ 527654 h 603854"/>
                <a:gd name="connsiteX3" fmla="*/ 232685 w 1033401"/>
                <a:gd name="connsiteY3" fmla="*/ 603854 h 603854"/>
                <a:gd name="connsiteX4" fmla="*/ 26945 w 1033401"/>
                <a:gd name="connsiteY4" fmla="*/ 0 h 603854"/>
                <a:gd name="connsiteX0" fmla="*/ 26945 w 1033401"/>
                <a:gd name="connsiteY0" fmla="*/ 0 h 650763"/>
                <a:gd name="connsiteX1" fmla="*/ 907671 w 1033401"/>
                <a:gd name="connsiteY1" fmla="*/ 80010 h 650763"/>
                <a:gd name="connsiteX2" fmla="*/ 1033401 w 1033401"/>
                <a:gd name="connsiteY2" fmla="*/ 527654 h 650763"/>
                <a:gd name="connsiteX3" fmla="*/ 232685 w 1033401"/>
                <a:gd name="connsiteY3" fmla="*/ 603854 h 650763"/>
                <a:gd name="connsiteX4" fmla="*/ 26945 w 1033401"/>
                <a:gd name="connsiteY4" fmla="*/ 0 h 650763"/>
                <a:gd name="connsiteX0" fmla="*/ 26945 w 1033401"/>
                <a:gd name="connsiteY0" fmla="*/ 0 h 660008"/>
                <a:gd name="connsiteX1" fmla="*/ 907671 w 1033401"/>
                <a:gd name="connsiteY1" fmla="*/ 80010 h 660008"/>
                <a:gd name="connsiteX2" fmla="*/ 1033401 w 1033401"/>
                <a:gd name="connsiteY2" fmla="*/ 527654 h 660008"/>
                <a:gd name="connsiteX3" fmla="*/ 232685 w 1033401"/>
                <a:gd name="connsiteY3" fmla="*/ 603854 h 660008"/>
                <a:gd name="connsiteX4" fmla="*/ 26945 w 1033401"/>
                <a:gd name="connsiteY4" fmla="*/ 0 h 660008"/>
                <a:gd name="connsiteX0" fmla="*/ 26945 w 1046843"/>
                <a:gd name="connsiteY0" fmla="*/ 0 h 660008"/>
                <a:gd name="connsiteX1" fmla="*/ 907671 w 1046843"/>
                <a:gd name="connsiteY1" fmla="*/ 80010 h 660008"/>
                <a:gd name="connsiteX2" fmla="*/ 1033401 w 1046843"/>
                <a:gd name="connsiteY2" fmla="*/ 527654 h 660008"/>
                <a:gd name="connsiteX3" fmla="*/ 232685 w 1046843"/>
                <a:gd name="connsiteY3" fmla="*/ 603854 h 660008"/>
                <a:gd name="connsiteX4" fmla="*/ 26945 w 1046843"/>
                <a:gd name="connsiteY4" fmla="*/ 0 h 660008"/>
                <a:gd name="connsiteX0" fmla="*/ 26945 w 1054476"/>
                <a:gd name="connsiteY0" fmla="*/ 0 h 660008"/>
                <a:gd name="connsiteX1" fmla="*/ 907671 w 1054476"/>
                <a:gd name="connsiteY1" fmla="*/ 80010 h 660008"/>
                <a:gd name="connsiteX2" fmla="*/ 1033401 w 1054476"/>
                <a:gd name="connsiteY2" fmla="*/ 527654 h 660008"/>
                <a:gd name="connsiteX3" fmla="*/ 232685 w 1054476"/>
                <a:gd name="connsiteY3" fmla="*/ 603854 h 660008"/>
                <a:gd name="connsiteX4" fmla="*/ 26945 w 1054476"/>
                <a:gd name="connsiteY4" fmla="*/ 0 h 660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476" h="660008">
                  <a:moveTo>
                    <a:pt x="26945" y="0"/>
                  </a:moveTo>
                  <a:lnTo>
                    <a:pt x="907671" y="80010"/>
                  </a:lnTo>
                  <a:cubicBezTo>
                    <a:pt x="1025781" y="156835"/>
                    <a:pt x="1090551" y="370819"/>
                    <a:pt x="1033401" y="527654"/>
                  </a:cubicBezTo>
                  <a:cubicBezTo>
                    <a:pt x="1033196" y="606394"/>
                    <a:pt x="781530" y="734664"/>
                    <a:pt x="232685" y="603854"/>
                  </a:cubicBezTo>
                  <a:cubicBezTo>
                    <a:pt x="126005" y="410189"/>
                    <a:pt x="-72115" y="212715"/>
                    <a:pt x="2694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1" name="Trapezio 28">
              <a:extLst>
                <a:ext uri="{FF2B5EF4-FFF2-40B4-BE49-F238E27FC236}">
                  <a16:creationId xmlns:a16="http://schemas.microsoft.com/office/drawing/2014/main" id="{DE07FEB0-AB4B-8CE3-769B-A8A5273A82D0}"/>
                </a:ext>
              </a:extLst>
            </p:cNvPr>
            <p:cNvSpPr/>
            <p:nvPr/>
          </p:nvSpPr>
          <p:spPr>
            <a:xfrm rot="10800000">
              <a:off x="8050549" y="2047326"/>
              <a:ext cx="1304608" cy="1024419"/>
            </a:xfrm>
            <a:custGeom>
              <a:avLst/>
              <a:gdLst>
                <a:gd name="connsiteX0" fmla="*/ 0 w 1017129"/>
                <a:gd name="connsiteY0" fmla="*/ 932501 h 932501"/>
                <a:gd name="connsiteX1" fmla="*/ 122316 w 1017129"/>
                <a:gd name="connsiteY1" fmla="*/ 0 h 932501"/>
                <a:gd name="connsiteX2" fmla="*/ 894813 w 1017129"/>
                <a:gd name="connsiteY2" fmla="*/ 0 h 932501"/>
                <a:gd name="connsiteX3" fmla="*/ 1017129 w 1017129"/>
                <a:gd name="connsiteY3" fmla="*/ 932501 h 932501"/>
                <a:gd name="connsiteX4" fmla="*/ 0 w 1017129"/>
                <a:gd name="connsiteY4" fmla="*/ 932501 h 932501"/>
                <a:gd name="connsiteX0" fmla="*/ 0 w 1192389"/>
                <a:gd name="connsiteY0" fmla="*/ 932501 h 932501"/>
                <a:gd name="connsiteX1" fmla="*/ 122316 w 1192389"/>
                <a:gd name="connsiteY1" fmla="*/ 0 h 932501"/>
                <a:gd name="connsiteX2" fmla="*/ 894813 w 1192389"/>
                <a:gd name="connsiteY2" fmla="*/ 0 h 932501"/>
                <a:gd name="connsiteX3" fmla="*/ 1192389 w 1192389"/>
                <a:gd name="connsiteY3" fmla="*/ 909641 h 932501"/>
                <a:gd name="connsiteX4" fmla="*/ 0 w 1192389"/>
                <a:gd name="connsiteY4" fmla="*/ 932501 h 93250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825821 h 1023941"/>
                <a:gd name="connsiteX1" fmla="*/ 175656 w 1253349"/>
                <a:gd name="connsiteY1" fmla="*/ 0 h 1023941"/>
                <a:gd name="connsiteX2" fmla="*/ 955773 w 1253349"/>
                <a:gd name="connsiteY2" fmla="*/ 114300 h 1023941"/>
                <a:gd name="connsiteX3" fmla="*/ 1253349 w 1253349"/>
                <a:gd name="connsiteY3" fmla="*/ 1023941 h 1023941"/>
                <a:gd name="connsiteX4" fmla="*/ 0 w 1253349"/>
                <a:gd name="connsiteY4" fmla="*/ 825821 h 1023941"/>
                <a:gd name="connsiteX0" fmla="*/ 0 w 1253349"/>
                <a:gd name="connsiteY0" fmla="*/ 841061 h 1039181"/>
                <a:gd name="connsiteX1" fmla="*/ 175656 w 1253349"/>
                <a:gd name="connsiteY1" fmla="*/ 15240 h 1039181"/>
                <a:gd name="connsiteX2" fmla="*/ 963393 w 1253349"/>
                <a:gd name="connsiteY2" fmla="*/ 0 h 1039181"/>
                <a:gd name="connsiteX3" fmla="*/ 1253349 w 1253349"/>
                <a:gd name="connsiteY3" fmla="*/ 1039181 h 1039181"/>
                <a:gd name="connsiteX4" fmla="*/ 0 w 1253349"/>
                <a:gd name="connsiteY4" fmla="*/ 841061 h 1039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3349" h="1039181">
                  <a:moveTo>
                    <a:pt x="0" y="841061"/>
                  </a:moveTo>
                  <a:cubicBezTo>
                    <a:pt x="61092" y="603887"/>
                    <a:pt x="152664" y="336234"/>
                    <a:pt x="175656" y="15240"/>
                  </a:cubicBezTo>
                  <a:lnTo>
                    <a:pt x="963393" y="0"/>
                  </a:lnTo>
                  <a:cubicBezTo>
                    <a:pt x="994005" y="371794"/>
                    <a:pt x="1100817" y="568327"/>
                    <a:pt x="1253349" y="1039181"/>
                  </a:cubicBezTo>
                  <a:lnTo>
                    <a:pt x="0" y="841061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2" name="Trapezio 37">
              <a:extLst>
                <a:ext uri="{FF2B5EF4-FFF2-40B4-BE49-F238E27FC236}">
                  <a16:creationId xmlns:a16="http://schemas.microsoft.com/office/drawing/2014/main" id="{F493586C-6316-0BBC-D07E-CB51FA636B38}"/>
                </a:ext>
              </a:extLst>
            </p:cNvPr>
            <p:cNvSpPr/>
            <p:nvPr/>
          </p:nvSpPr>
          <p:spPr>
            <a:xfrm rot="12826572" flipH="1">
              <a:off x="10125367" y="2058819"/>
              <a:ext cx="600493" cy="693589"/>
            </a:xfrm>
            <a:custGeom>
              <a:avLst/>
              <a:gdLst>
                <a:gd name="connsiteX0" fmla="*/ 0 w 653937"/>
                <a:gd name="connsiteY0" fmla="*/ 658283 h 658283"/>
                <a:gd name="connsiteX1" fmla="*/ 110496 w 653937"/>
                <a:gd name="connsiteY1" fmla="*/ 0 h 658283"/>
                <a:gd name="connsiteX2" fmla="*/ 543441 w 653937"/>
                <a:gd name="connsiteY2" fmla="*/ 0 h 658283"/>
                <a:gd name="connsiteX3" fmla="*/ 653937 w 653937"/>
                <a:gd name="connsiteY3" fmla="*/ 658283 h 658283"/>
                <a:gd name="connsiteX4" fmla="*/ 0 w 653937"/>
                <a:gd name="connsiteY4" fmla="*/ 658283 h 658283"/>
                <a:gd name="connsiteX0" fmla="*/ 36933 w 690870"/>
                <a:gd name="connsiteY0" fmla="*/ 658283 h 658734"/>
                <a:gd name="connsiteX1" fmla="*/ 147429 w 690870"/>
                <a:gd name="connsiteY1" fmla="*/ 0 h 658734"/>
                <a:gd name="connsiteX2" fmla="*/ 580374 w 690870"/>
                <a:gd name="connsiteY2" fmla="*/ 0 h 658734"/>
                <a:gd name="connsiteX3" fmla="*/ 690870 w 690870"/>
                <a:gd name="connsiteY3" fmla="*/ 658283 h 658734"/>
                <a:gd name="connsiteX4" fmla="*/ 36933 w 690870"/>
                <a:gd name="connsiteY4" fmla="*/ 658283 h 658734"/>
                <a:gd name="connsiteX0" fmla="*/ 36933 w 690870"/>
                <a:gd name="connsiteY0" fmla="*/ 658283 h 719243"/>
                <a:gd name="connsiteX1" fmla="*/ 147429 w 690870"/>
                <a:gd name="connsiteY1" fmla="*/ 0 h 719243"/>
                <a:gd name="connsiteX2" fmla="*/ 580374 w 690870"/>
                <a:gd name="connsiteY2" fmla="*/ 0 h 719243"/>
                <a:gd name="connsiteX3" fmla="*/ 690870 w 690870"/>
                <a:gd name="connsiteY3" fmla="*/ 658283 h 719243"/>
                <a:gd name="connsiteX4" fmla="*/ 36933 w 690870"/>
                <a:gd name="connsiteY4" fmla="*/ 658283 h 719243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48676 w 702980"/>
                <a:gd name="connsiteY0" fmla="*/ 752153 h 866737"/>
                <a:gd name="connsiteX1" fmla="*/ 91620 w 702980"/>
                <a:gd name="connsiteY1" fmla="*/ 0 h 866737"/>
                <a:gd name="connsiteX2" fmla="*/ 592117 w 702980"/>
                <a:gd name="connsiteY2" fmla="*/ 93870 h 866737"/>
                <a:gd name="connsiteX3" fmla="*/ 702613 w 702980"/>
                <a:gd name="connsiteY3" fmla="*/ 752153 h 866737"/>
                <a:gd name="connsiteX4" fmla="*/ 48676 w 702980"/>
                <a:gd name="connsiteY4" fmla="*/ 752153 h 866737"/>
                <a:gd name="connsiteX0" fmla="*/ 42672 w 696976"/>
                <a:gd name="connsiteY0" fmla="*/ 752153 h 866737"/>
                <a:gd name="connsiteX1" fmla="*/ 85616 w 696976"/>
                <a:gd name="connsiteY1" fmla="*/ 0 h 866737"/>
                <a:gd name="connsiteX2" fmla="*/ 586113 w 696976"/>
                <a:gd name="connsiteY2" fmla="*/ 93870 h 866737"/>
                <a:gd name="connsiteX3" fmla="*/ 696609 w 696976"/>
                <a:gd name="connsiteY3" fmla="*/ 752153 h 866737"/>
                <a:gd name="connsiteX4" fmla="*/ 42672 w 696976"/>
                <a:gd name="connsiteY4" fmla="*/ 752153 h 86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976" h="866737">
                  <a:moveTo>
                    <a:pt x="42672" y="752153"/>
                  </a:moveTo>
                  <a:cubicBezTo>
                    <a:pt x="-72896" y="768945"/>
                    <a:pt x="82560" y="228815"/>
                    <a:pt x="85616" y="0"/>
                  </a:cubicBezTo>
                  <a:lnTo>
                    <a:pt x="586113" y="93870"/>
                  </a:lnTo>
                  <a:cubicBezTo>
                    <a:pt x="622945" y="313298"/>
                    <a:pt x="629297" y="464145"/>
                    <a:pt x="696609" y="752153"/>
                  </a:cubicBezTo>
                  <a:cubicBezTo>
                    <a:pt x="714850" y="919793"/>
                    <a:pt x="47291" y="889313"/>
                    <a:pt x="42672" y="75215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3" name="Ovale 62">
              <a:extLst>
                <a:ext uri="{FF2B5EF4-FFF2-40B4-BE49-F238E27FC236}">
                  <a16:creationId xmlns:a16="http://schemas.microsoft.com/office/drawing/2014/main" id="{016D6E59-7AF6-675A-FDAA-CD54BB88CCAD}"/>
                </a:ext>
              </a:extLst>
            </p:cNvPr>
            <p:cNvSpPr/>
            <p:nvPr/>
          </p:nvSpPr>
          <p:spPr>
            <a:xfrm>
              <a:off x="10323047" y="2111767"/>
              <a:ext cx="436240" cy="3092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4" name="Ovale 63">
              <a:extLst>
                <a:ext uri="{FF2B5EF4-FFF2-40B4-BE49-F238E27FC236}">
                  <a16:creationId xmlns:a16="http://schemas.microsoft.com/office/drawing/2014/main" id="{B838032F-F3E0-6A6A-2892-B0874A08D02B}"/>
                </a:ext>
              </a:extLst>
            </p:cNvPr>
            <p:cNvSpPr/>
            <p:nvPr/>
          </p:nvSpPr>
          <p:spPr>
            <a:xfrm rot="19062449">
              <a:off x="9831871" y="910706"/>
              <a:ext cx="564197" cy="162779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5" name="Trapezio 42">
              <a:extLst>
                <a:ext uri="{FF2B5EF4-FFF2-40B4-BE49-F238E27FC236}">
                  <a16:creationId xmlns:a16="http://schemas.microsoft.com/office/drawing/2014/main" id="{D7500756-ED57-78A5-B5DD-2E39BAD0C744}"/>
                </a:ext>
              </a:extLst>
            </p:cNvPr>
            <p:cNvSpPr/>
            <p:nvPr/>
          </p:nvSpPr>
          <p:spPr>
            <a:xfrm rot="1959402">
              <a:off x="9626828" y="2574122"/>
              <a:ext cx="798272" cy="894474"/>
            </a:xfrm>
            <a:custGeom>
              <a:avLst/>
              <a:gdLst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722401 w 933837"/>
                <a:gd name="connsiteY2" fmla="*/ 0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878897"/>
                <a:gd name="connsiteY0" fmla="*/ 845746 h 845746"/>
                <a:gd name="connsiteX1" fmla="*/ 211437 w 878897"/>
                <a:gd name="connsiteY1" fmla="*/ 0 h 845746"/>
                <a:gd name="connsiteX2" fmla="*/ 635384 w 878897"/>
                <a:gd name="connsiteY2" fmla="*/ 19567 h 845746"/>
                <a:gd name="connsiteX3" fmla="*/ 878897 w 878897"/>
                <a:gd name="connsiteY3" fmla="*/ 844755 h 845746"/>
                <a:gd name="connsiteX4" fmla="*/ 0 w 878897"/>
                <a:gd name="connsiteY4" fmla="*/ 845746 h 845746"/>
                <a:gd name="connsiteX0" fmla="*/ 0 w 924445"/>
                <a:gd name="connsiteY0" fmla="*/ 845746 h 845746"/>
                <a:gd name="connsiteX1" fmla="*/ 211437 w 924445"/>
                <a:gd name="connsiteY1" fmla="*/ 0 h 845746"/>
                <a:gd name="connsiteX2" fmla="*/ 635384 w 924445"/>
                <a:gd name="connsiteY2" fmla="*/ 19567 h 845746"/>
                <a:gd name="connsiteX3" fmla="*/ 878897 w 924445"/>
                <a:gd name="connsiteY3" fmla="*/ 844755 h 845746"/>
                <a:gd name="connsiteX4" fmla="*/ 0 w 924445"/>
                <a:gd name="connsiteY4" fmla="*/ 845746 h 845746"/>
                <a:gd name="connsiteX0" fmla="*/ 0 w 924445"/>
                <a:gd name="connsiteY0" fmla="*/ 845746 h 895165"/>
                <a:gd name="connsiteX1" fmla="*/ 211437 w 924445"/>
                <a:gd name="connsiteY1" fmla="*/ 0 h 895165"/>
                <a:gd name="connsiteX2" fmla="*/ 635384 w 924445"/>
                <a:gd name="connsiteY2" fmla="*/ 19567 h 895165"/>
                <a:gd name="connsiteX3" fmla="*/ 878897 w 924445"/>
                <a:gd name="connsiteY3" fmla="*/ 844755 h 895165"/>
                <a:gd name="connsiteX4" fmla="*/ 0 w 924445"/>
                <a:gd name="connsiteY4" fmla="*/ 845746 h 895165"/>
                <a:gd name="connsiteX0" fmla="*/ 0 w 927114"/>
                <a:gd name="connsiteY0" fmla="*/ 856273 h 898070"/>
                <a:gd name="connsiteX1" fmla="*/ 214106 w 927114"/>
                <a:gd name="connsiteY1" fmla="*/ 0 h 898070"/>
                <a:gd name="connsiteX2" fmla="*/ 638053 w 927114"/>
                <a:gd name="connsiteY2" fmla="*/ 19567 h 898070"/>
                <a:gd name="connsiteX3" fmla="*/ 881566 w 927114"/>
                <a:gd name="connsiteY3" fmla="*/ 844755 h 898070"/>
                <a:gd name="connsiteX4" fmla="*/ 0 w 927114"/>
                <a:gd name="connsiteY4" fmla="*/ 856273 h 898070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888649"/>
                <a:gd name="connsiteY0" fmla="*/ 856273 h 907363"/>
                <a:gd name="connsiteX1" fmla="*/ 214106 w 888649"/>
                <a:gd name="connsiteY1" fmla="*/ 0 h 907363"/>
                <a:gd name="connsiteX2" fmla="*/ 638053 w 888649"/>
                <a:gd name="connsiteY2" fmla="*/ 19567 h 907363"/>
                <a:gd name="connsiteX3" fmla="*/ 830678 w 888649"/>
                <a:gd name="connsiteY3" fmla="*/ 818597 h 907363"/>
                <a:gd name="connsiteX4" fmla="*/ 0 w 888649"/>
                <a:gd name="connsiteY4" fmla="*/ 856273 h 907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49" h="907363">
                  <a:moveTo>
                    <a:pt x="0" y="856273"/>
                  </a:moveTo>
                  <a:cubicBezTo>
                    <a:pt x="6187" y="525446"/>
                    <a:pt x="76406" y="294961"/>
                    <a:pt x="214106" y="0"/>
                  </a:cubicBezTo>
                  <a:lnTo>
                    <a:pt x="638053" y="19567"/>
                  </a:lnTo>
                  <a:cubicBezTo>
                    <a:pt x="916004" y="361593"/>
                    <a:pt x="934010" y="548976"/>
                    <a:pt x="830678" y="818597"/>
                  </a:cubicBezTo>
                  <a:cubicBezTo>
                    <a:pt x="573727" y="931605"/>
                    <a:pt x="178789" y="928146"/>
                    <a:pt x="0" y="85627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6" name="Trapezio 43">
              <a:extLst>
                <a:ext uri="{FF2B5EF4-FFF2-40B4-BE49-F238E27FC236}">
                  <a16:creationId xmlns:a16="http://schemas.microsoft.com/office/drawing/2014/main" id="{076F86D8-D0F8-F9BC-11AF-8CEF6B4ECC46}"/>
                </a:ext>
              </a:extLst>
            </p:cNvPr>
            <p:cNvSpPr/>
            <p:nvPr/>
          </p:nvSpPr>
          <p:spPr>
            <a:xfrm rot="1803963">
              <a:off x="9733166" y="2620272"/>
              <a:ext cx="544607" cy="612528"/>
            </a:xfrm>
            <a:custGeom>
              <a:avLst/>
              <a:gdLst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6927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55288 h 655288"/>
                <a:gd name="connsiteX1" fmla="*/ 243832 w 729289"/>
                <a:gd name="connsiteY1" fmla="*/ 0 h 655288"/>
                <a:gd name="connsiteX2" fmla="*/ 500697 w 729289"/>
                <a:gd name="connsiteY2" fmla="*/ 15240 h 655288"/>
                <a:gd name="connsiteX3" fmla="*/ 729289 w 729289"/>
                <a:gd name="connsiteY3" fmla="*/ 655288 h 655288"/>
                <a:gd name="connsiteX4" fmla="*/ 0 w 729289"/>
                <a:gd name="connsiteY4" fmla="*/ 655288 h 655288"/>
                <a:gd name="connsiteX0" fmla="*/ 0 w 729289"/>
                <a:gd name="connsiteY0" fmla="*/ 640048 h 640048"/>
                <a:gd name="connsiteX1" fmla="*/ 251452 w 729289"/>
                <a:gd name="connsiteY1" fmla="*/ 762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858"/>
                <a:gd name="connsiteY0" fmla="*/ 687743 h 687743"/>
                <a:gd name="connsiteX1" fmla="*/ 251452 w 729858"/>
                <a:gd name="connsiteY1" fmla="*/ 55315 h 687743"/>
                <a:gd name="connsiteX2" fmla="*/ 500697 w 729858"/>
                <a:gd name="connsiteY2" fmla="*/ 47695 h 687743"/>
                <a:gd name="connsiteX3" fmla="*/ 729289 w 729858"/>
                <a:gd name="connsiteY3" fmla="*/ 687743 h 687743"/>
                <a:gd name="connsiteX4" fmla="*/ 0 w 729858"/>
                <a:gd name="connsiteY4" fmla="*/ 687743 h 687743"/>
                <a:gd name="connsiteX0" fmla="*/ 0 w 729858"/>
                <a:gd name="connsiteY0" fmla="*/ 687743 h 724996"/>
                <a:gd name="connsiteX1" fmla="*/ 251452 w 729858"/>
                <a:gd name="connsiteY1" fmla="*/ 55315 h 724996"/>
                <a:gd name="connsiteX2" fmla="*/ 500697 w 729858"/>
                <a:gd name="connsiteY2" fmla="*/ 47695 h 724996"/>
                <a:gd name="connsiteX3" fmla="*/ 729289 w 729858"/>
                <a:gd name="connsiteY3" fmla="*/ 687743 h 724996"/>
                <a:gd name="connsiteX4" fmla="*/ 0 w 729858"/>
                <a:gd name="connsiteY4" fmla="*/ 687743 h 724996"/>
                <a:gd name="connsiteX0" fmla="*/ 0 w 729858"/>
                <a:gd name="connsiteY0" fmla="*/ 687743 h 742369"/>
                <a:gd name="connsiteX1" fmla="*/ 251452 w 729858"/>
                <a:gd name="connsiteY1" fmla="*/ 55315 h 742369"/>
                <a:gd name="connsiteX2" fmla="*/ 500697 w 729858"/>
                <a:gd name="connsiteY2" fmla="*/ 47695 h 742369"/>
                <a:gd name="connsiteX3" fmla="*/ 729289 w 729858"/>
                <a:gd name="connsiteY3" fmla="*/ 687743 h 742369"/>
                <a:gd name="connsiteX4" fmla="*/ 0 w 729858"/>
                <a:gd name="connsiteY4" fmla="*/ 687743 h 7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858" h="742369">
                  <a:moveTo>
                    <a:pt x="0" y="687743"/>
                  </a:moveTo>
                  <a:cubicBezTo>
                    <a:pt x="15237" y="438834"/>
                    <a:pt x="68575" y="258504"/>
                    <a:pt x="251452" y="55315"/>
                  </a:cubicBezTo>
                  <a:cubicBezTo>
                    <a:pt x="334534" y="-15805"/>
                    <a:pt x="425235" y="-18345"/>
                    <a:pt x="500697" y="47695"/>
                  </a:cubicBezTo>
                  <a:cubicBezTo>
                    <a:pt x="668334" y="192464"/>
                    <a:pt x="736912" y="459154"/>
                    <a:pt x="729289" y="687743"/>
                  </a:cubicBezTo>
                  <a:cubicBezTo>
                    <a:pt x="524293" y="771563"/>
                    <a:pt x="197376" y="748703"/>
                    <a:pt x="0" y="68774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7" name="Trapezio 67">
              <a:extLst>
                <a:ext uri="{FF2B5EF4-FFF2-40B4-BE49-F238E27FC236}">
                  <a16:creationId xmlns:a16="http://schemas.microsoft.com/office/drawing/2014/main" id="{D091359C-1D8A-739D-2BFE-24539A26292B}"/>
                </a:ext>
              </a:extLst>
            </p:cNvPr>
            <p:cNvSpPr/>
            <p:nvPr/>
          </p:nvSpPr>
          <p:spPr>
            <a:xfrm rot="182189" flipH="1">
              <a:off x="8845329" y="3325439"/>
              <a:ext cx="999128" cy="1516701"/>
            </a:xfrm>
            <a:custGeom>
              <a:avLst/>
              <a:gdLst>
                <a:gd name="connsiteX0" fmla="*/ 0 w 1017409"/>
                <a:gd name="connsiteY0" fmla="*/ 1393390 h 1393390"/>
                <a:gd name="connsiteX1" fmla="*/ 149671 w 1017409"/>
                <a:gd name="connsiteY1" fmla="*/ 0 h 1393390"/>
                <a:gd name="connsiteX2" fmla="*/ 867738 w 1017409"/>
                <a:gd name="connsiteY2" fmla="*/ 0 h 1393390"/>
                <a:gd name="connsiteX3" fmla="*/ 1017409 w 1017409"/>
                <a:gd name="connsiteY3" fmla="*/ 1393390 h 1393390"/>
                <a:gd name="connsiteX4" fmla="*/ 0 w 1017409"/>
                <a:gd name="connsiteY4" fmla="*/ 1393390 h 1393390"/>
                <a:gd name="connsiteX0" fmla="*/ 0 w 961936"/>
                <a:gd name="connsiteY0" fmla="*/ 1393390 h 1393390"/>
                <a:gd name="connsiteX1" fmla="*/ 149671 w 961936"/>
                <a:gd name="connsiteY1" fmla="*/ 0 h 1393390"/>
                <a:gd name="connsiteX2" fmla="*/ 867738 w 961936"/>
                <a:gd name="connsiteY2" fmla="*/ 0 h 1393390"/>
                <a:gd name="connsiteX3" fmla="*/ 961936 w 961936"/>
                <a:gd name="connsiteY3" fmla="*/ 1392953 h 1393390"/>
                <a:gd name="connsiteX4" fmla="*/ 0 w 961936"/>
                <a:gd name="connsiteY4" fmla="*/ 1393390 h 1393390"/>
                <a:gd name="connsiteX0" fmla="*/ 0 w 990173"/>
                <a:gd name="connsiteY0" fmla="*/ 1393390 h 1393390"/>
                <a:gd name="connsiteX1" fmla="*/ 149671 w 990173"/>
                <a:gd name="connsiteY1" fmla="*/ 0 h 1393390"/>
                <a:gd name="connsiteX2" fmla="*/ 867738 w 990173"/>
                <a:gd name="connsiteY2" fmla="*/ 0 h 1393390"/>
                <a:gd name="connsiteX3" fmla="*/ 961936 w 990173"/>
                <a:gd name="connsiteY3" fmla="*/ 1392953 h 1393390"/>
                <a:gd name="connsiteX4" fmla="*/ 0 w 990173"/>
                <a:gd name="connsiteY4" fmla="*/ 1393390 h 1393390"/>
                <a:gd name="connsiteX0" fmla="*/ 0 w 990173"/>
                <a:gd name="connsiteY0" fmla="*/ 1393390 h 1393390"/>
                <a:gd name="connsiteX1" fmla="*/ 149671 w 990173"/>
                <a:gd name="connsiteY1" fmla="*/ 0 h 1393390"/>
                <a:gd name="connsiteX2" fmla="*/ 867738 w 990173"/>
                <a:gd name="connsiteY2" fmla="*/ 0 h 1393390"/>
                <a:gd name="connsiteX3" fmla="*/ 961936 w 990173"/>
                <a:gd name="connsiteY3" fmla="*/ 1392953 h 1393390"/>
                <a:gd name="connsiteX4" fmla="*/ 0 w 990173"/>
                <a:gd name="connsiteY4" fmla="*/ 1393390 h 1393390"/>
                <a:gd name="connsiteX0" fmla="*/ 0 w 990173"/>
                <a:gd name="connsiteY0" fmla="*/ 1393390 h 1411727"/>
                <a:gd name="connsiteX1" fmla="*/ 149671 w 990173"/>
                <a:gd name="connsiteY1" fmla="*/ 0 h 1411727"/>
                <a:gd name="connsiteX2" fmla="*/ 867738 w 990173"/>
                <a:gd name="connsiteY2" fmla="*/ 0 h 1411727"/>
                <a:gd name="connsiteX3" fmla="*/ 961936 w 990173"/>
                <a:gd name="connsiteY3" fmla="*/ 1392953 h 1411727"/>
                <a:gd name="connsiteX4" fmla="*/ 0 w 990173"/>
                <a:gd name="connsiteY4" fmla="*/ 1393390 h 1411727"/>
                <a:gd name="connsiteX0" fmla="*/ 11176 w 1001349"/>
                <a:gd name="connsiteY0" fmla="*/ 1393390 h 1411727"/>
                <a:gd name="connsiteX1" fmla="*/ 160847 w 1001349"/>
                <a:gd name="connsiteY1" fmla="*/ 0 h 1411727"/>
                <a:gd name="connsiteX2" fmla="*/ 878914 w 1001349"/>
                <a:gd name="connsiteY2" fmla="*/ 0 h 1411727"/>
                <a:gd name="connsiteX3" fmla="*/ 973112 w 1001349"/>
                <a:gd name="connsiteY3" fmla="*/ 1392953 h 1411727"/>
                <a:gd name="connsiteX4" fmla="*/ 11176 w 1001349"/>
                <a:gd name="connsiteY4" fmla="*/ 1393390 h 1411727"/>
                <a:gd name="connsiteX0" fmla="*/ 13018 w 1003191"/>
                <a:gd name="connsiteY0" fmla="*/ 1393390 h 1411727"/>
                <a:gd name="connsiteX1" fmla="*/ 162689 w 1003191"/>
                <a:gd name="connsiteY1" fmla="*/ 0 h 1411727"/>
                <a:gd name="connsiteX2" fmla="*/ 880756 w 1003191"/>
                <a:gd name="connsiteY2" fmla="*/ 0 h 1411727"/>
                <a:gd name="connsiteX3" fmla="*/ 974954 w 1003191"/>
                <a:gd name="connsiteY3" fmla="*/ 1392953 h 1411727"/>
                <a:gd name="connsiteX4" fmla="*/ 13018 w 1003191"/>
                <a:gd name="connsiteY4" fmla="*/ 1393390 h 1411727"/>
                <a:gd name="connsiteX0" fmla="*/ 13018 w 996432"/>
                <a:gd name="connsiteY0" fmla="*/ 1393390 h 1450462"/>
                <a:gd name="connsiteX1" fmla="*/ 162689 w 996432"/>
                <a:gd name="connsiteY1" fmla="*/ 0 h 1450462"/>
                <a:gd name="connsiteX2" fmla="*/ 880756 w 996432"/>
                <a:gd name="connsiteY2" fmla="*/ 0 h 1450462"/>
                <a:gd name="connsiteX3" fmla="*/ 967173 w 996432"/>
                <a:gd name="connsiteY3" fmla="*/ 1450461 h 1450462"/>
                <a:gd name="connsiteX4" fmla="*/ 13018 w 996432"/>
                <a:gd name="connsiteY4" fmla="*/ 1393390 h 1450462"/>
                <a:gd name="connsiteX0" fmla="*/ 12523 w 995937"/>
                <a:gd name="connsiteY0" fmla="*/ 1393390 h 1450462"/>
                <a:gd name="connsiteX1" fmla="*/ 162194 w 995937"/>
                <a:gd name="connsiteY1" fmla="*/ 0 h 1450462"/>
                <a:gd name="connsiteX2" fmla="*/ 880261 w 995937"/>
                <a:gd name="connsiteY2" fmla="*/ 0 h 1450462"/>
                <a:gd name="connsiteX3" fmla="*/ 966678 w 995937"/>
                <a:gd name="connsiteY3" fmla="*/ 1450461 h 1450462"/>
                <a:gd name="connsiteX4" fmla="*/ 12523 w 995937"/>
                <a:gd name="connsiteY4" fmla="*/ 1393390 h 1450462"/>
                <a:gd name="connsiteX0" fmla="*/ 12523 w 995937"/>
                <a:gd name="connsiteY0" fmla="*/ 1432747 h 1489819"/>
                <a:gd name="connsiteX1" fmla="*/ 162194 w 995937"/>
                <a:gd name="connsiteY1" fmla="*/ 39357 h 1489819"/>
                <a:gd name="connsiteX2" fmla="*/ 880261 w 995937"/>
                <a:gd name="connsiteY2" fmla="*/ 39357 h 1489819"/>
                <a:gd name="connsiteX3" fmla="*/ 966678 w 995937"/>
                <a:gd name="connsiteY3" fmla="*/ 1489818 h 1489819"/>
                <a:gd name="connsiteX4" fmla="*/ 12523 w 995937"/>
                <a:gd name="connsiteY4" fmla="*/ 1432747 h 1489819"/>
                <a:gd name="connsiteX0" fmla="*/ 12523 w 995937"/>
                <a:gd name="connsiteY0" fmla="*/ 1432747 h 1518816"/>
                <a:gd name="connsiteX1" fmla="*/ 162194 w 995937"/>
                <a:gd name="connsiteY1" fmla="*/ 39357 h 1518816"/>
                <a:gd name="connsiteX2" fmla="*/ 880261 w 995937"/>
                <a:gd name="connsiteY2" fmla="*/ 39357 h 1518816"/>
                <a:gd name="connsiteX3" fmla="*/ 966678 w 995937"/>
                <a:gd name="connsiteY3" fmla="*/ 1489818 h 1518816"/>
                <a:gd name="connsiteX4" fmla="*/ 12523 w 995937"/>
                <a:gd name="connsiteY4" fmla="*/ 1432747 h 1518816"/>
                <a:gd name="connsiteX0" fmla="*/ 12523 w 995937"/>
                <a:gd name="connsiteY0" fmla="*/ 1432747 h 1534940"/>
                <a:gd name="connsiteX1" fmla="*/ 162194 w 995937"/>
                <a:gd name="connsiteY1" fmla="*/ 39357 h 1534940"/>
                <a:gd name="connsiteX2" fmla="*/ 880261 w 995937"/>
                <a:gd name="connsiteY2" fmla="*/ 39357 h 1534940"/>
                <a:gd name="connsiteX3" fmla="*/ 966678 w 995937"/>
                <a:gd name="connsiteY3" fmla="*/ 1489818 h 1534940"/>
                <a:gd name="connsiteX4" fmla="*/ 12523 w 995937"/>
                <a:gd name="connsiteY4" fmla="*/ 1432747 h 1534940"/>
                <a:gd name="connsiteX0" fmla="*/ 12523 w 1004252"/>
                <a:gd name="connsiteY0" fmla="*/ 1436363 h 1538556"/>
                <a:gd name="connsiteX1" fmla="*/ 162194 w 1004252"/>
                <a:gd name="connsiteY1" fmla="*/ 42973 h 1538556"/>
                <a:gd name="connsiteX2" fmla="*/ 928330 w 1004252"/>
                <a:gd name="connsiteY2" fmla="*/ 30176 h 1538556"/>
                <a:gd name="connsiteX3" fmla="*/ 966678 w 1004252"/>
                <a:gd name="connsiteY3" fmla="*/ 1493434 h 1538556"/>
                <a:gd name="connsiteX4" fmla="*/ 12523 w 1004252"/>
                <a:gd name="connsiteY4" fmla="*/ 1436363 h 1538556"/>
                <a:gd name="connsiteX0" fmla="*/ 12523 w 993035"/>
                <a:gd name="connsiteY0" fmla="*/ 1436363 h 1538556"/>
                <a:gd name="connsiteX1" fmla="*/ 162194 w 993035"/>
                <a:gd name="connsiteY1" fmla="*/ 42973 h 1538556"/>
                <a:gd name="connsiteX2" fmla="*/ 928330 w 993035"/>
                <a:gd name="connsiteY2" fmla="*/ 30176 h 1538556"/>
                <a:gd name="connsiteX3" fmla="*/ 966678 w 993035"/>
                <a:gd name="connsiteY3" fmla="*/ 1493434 h 1538556"/>
                <a:gd name="connsiteX4" fmla="*/ 12523 w 993035"/>
                <a:gd name="connsiteY4" fmla="*/ 1436363 h 153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035" h="1538556">
                  <a:moveTo>
                    <a:pt x="12523" y="1436363"/>
                  </a:moveTo>
                  <a:cubicBezTo>
                    <a:pt x="-40980" y="1340577"/>
                    <a:pt x="89837" y="569014"/>
                    <a:pt x="162194" y="42973"/>
                  </a:cubicBezTo>
                  <a:cubicBezTo>
                    <a:pt x="321651" y="-45582"/>
                    <a:pt x="688974" y="30176"/>
                    <a:pt x="928330" y="30176"/>
                  </a:cubicBezTo>
                  <a:cubicBezTo>
                    <a:pt x="881718" y="765200"/>
                    <a:pt x="1057201" y="1098114"/>
                    <a:pt x="966678" y="1493434"/>
                  </a:cubicBezTo>
                  <a:cubicBezTo>
                    <a:pt x="516692" y="1568971"/>
                    <a:pt x="95716" y="1549484"/>
                    <a:pt x="12523" y="143636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8" name="Rettangolo 51">
              <a:extLst>
                <a:ext uri="{FF2B5EF4-FFF2-40B4-BE49-F238E27FC236}">
                  <a16:creationId xmlns:a16="http://schemas.microsoft.com/office/drawing/2014/main" id="{D28BCFE7-DBA2-A761-4415-CF93DEEB373E}"/>
                </a:ext>
              </a:extLst>
            </p:cNvPr>
            <p:cNvSpPr/>
            <p:nvPr/>
          </p:nvSpPr>
          <p:spPr>
            <a:xfrm rot="151533">
              <a:off x="8998121" y="3341635"/>
              <a:ext cx="655033" cy="712164"/>
            </a:xfrm>
            <a:custGeom>
              <a:avLst/>
              <a:gdLst>
                <a:gd name="connsiteX0" fmla="*/ 0 w 616619"/>
                <a:gd name="connsiteY0" fmla="*/ 0 h 621814"/>
                <a:gd name="connsiteX1" fmla="*/ 616619 w 616619"/>
                <a:gd name="connsiteY1" fmla="*/ 0 h 621814"/>
                <a:gd name="connsiteX2" fmla="*/ 616619 w 616619"/>
                <a:gd name="connsiteY2" fmla="*/ 621814 h 621814"/>
                <a:gd name="connsiteX3" fmla="*/ 0 w 616619"/>
                <a:gd name="connsiteY3" fmla="*/ 621814 h 621814"/>
                <a:gd name="connsiteX4" fmla="*/ 0 w 616619"/>
                <a:gd name="connsiteY4" fmla="*/ 0 h 621814"/>
                <a:gd name="connsiteX0" fmla="*/ 0 w 616619"/>
                <a:gd name="connsiteY0" fmla="*/ 0 h 688563"/>
                <a:gd name="connsiteX1" fmla="*/ 616619 w 616619"/>
                <a:gd name="connsiteY1" fmla="*/ 0 h 688563"/>
                <a:gd name="connsiteX2" fmla="*/ 616619 w 616619"/>
                <a:gd name="connsiteY2" fmla="*/ 621814 h 688563"/>
                <a:gd name="connsiteX3" fmla="*/ 0 w 616619"/>
                <a:gd name="connsiteY3" fmla="*/ 621814 h 688563"/>
                <a:gd name="connsiteX4" fmla="*/ 0 w 616619"/>
                <a:gd name="connsiteY4" fmla="*/ 0 h 688563"/>
                <a:gd name="connsiteX0" fmla="*/ 0 w 616619"/>
                <a:gd name="connsiteY0" fmla="*/ 0 h 708755"/>
                <a:gd name="connsiteX1" fmla="*/ 616619 w 616619"/>
                <a:gd name="connsiteY1" fmla="*/ 0 h 708755"/>
                <a:gd name="connsiteX2" fmla="*/ 616619 w 616619"/>
                <a:gd name="connsiteY2" fmla="*/ 621814 h 708755"/>
                <a:gd name="connsiteX3" fmla="*/ 0 w 616619"/>
                <a:gd name="connsiteY3" fmla="*/ 621814 h 708755"/>
                <a:gd name="connsiteX4" fmla="*/ 0 w 616619"/>
                <a:gd name="connsiteY4" fmla="*/ 0 h 708755"/>
                <a:gd name="connsiteX0" fmla="*/ 0 w 616619"/>
                <a:gd name="connsiteY0" fmla="*/ 0 h 711984"/>
                <a:gd name="connsiteX1" fmla="*/ 616619 w 616619"/>
                <a:gd name="connsiteY1" fmla="*/ 0 h 711984"/>
                <a:gd name="connsiteX2" fmla="*/ 616619 w 616619"/>
                <a:gd name="connsiteY2" fmla="*/ 621814 h 711984"/>
                <a:gd name="connsiteX3" fmla="*/ 0 w 616619"/>
                <a:gd name="connsiteY3" fmla="*/ 621814 h 711984"/>
                <a:gd name="connsiteX4" fmla="*/ 0 w 616619"/>
                <a:gd name="connsiteY4" fmla="*/ 0 h 711984"/>
                <a:gd name="connsiteX0" fmla="*/ 0 w 616619"/>
                <a:gd name="connsiteY0" fmla="*/ 0 h 712500"/>
                <a:gd name="connsiteX1" fmla="*/ 616619 w 616619"/>
                <a:gd name="connsiteY1" fmla="*/ 0 h 712500"/>
                <a:gd name="connsiteX2" fmla="*/ 616619 w 616619"/>
                <a:gd name="connsiteY2" fmla="*/ 621814 h 712500"/>
                <a:gd name="connsiteX3" fmla="*/ 0 w 616619"/>
                <a:gd name="connsiteY3" fmla="*/ 621814 h 712500"/>
                <a:gd name="connsiteX4" fmla="*/ 0 w 616619"/>
                <a:gd name="connsiteY4" fmla="*/ 0 h 712500"/>
                <a:gd name="connsiteX0" fmla="*/ 0 w 630030"/>
                <a:gd name="connsiteY0" fmla="*/ 0 h 712500"/>
                <a:gd name="connsiteX1" fmla="*/ 630030 w 630030"/>
                <a:gd name="connsiteY1" fmla="*/ 2440 h 712500"/>
                <a:gd name="connsiteX2" fmla="*/ 616619 w 630030"/>
                <a:gd name="connsiteY2" fmla="*/ 621814 h 712500"/>
                <a:gd name="connsiteX3" fmla="*/ 0 w 630030"/>
                <a:gd name="connsiteY3" fmla="*/ 621814 h 712500"/>
                <a:gd name="connsiteX4" fmla="*/ 0 w 630030"/>
                <a:gd name="connsiteY4" fmla="*/ 0 h 712500"/>
                <a:gd name="connsiteX0" fmla="*/ 0 w 616619"/>
                <a:gd name="connsiteY0" fmla="*/ 0 h 712500"/>
                <a:gd name="connsiteX1" fmla="*/ 583210 w 616619"/>
                <a:gd name="connsiteY1" fmla="*/ 16091 h 712500"/>
                <a:gd name="connsiteX2" fmla="*/ 616619 w 616619"/>
                <a:gd name="connsiteY2" fmla="*/ 621814 h 712500"/>
                <a:gd name="connsiteX3" fmla="*/ 0 w 616619"/>
                <a:gd name="connsiteY3" fmla="*/ 621814 h 712500"/>
                <a:gd name="connsiteX4" fmla="*/ 0 w 616619"/>
                <a:gd name="connsiteY4" fmla="*/ 0 h 712500"/>
                <a:gd name="connsiteX0" fmla="*/ 0 w 629296"/>
                <a:gd name="connsiteY0" fmla="*/ 0 h 712500"/>
                <a:gd name="connsiteX1" fmla="*/ 629296 w 629296"/>
                <a:gd name="connsiteY1" fmla="*/ 21703 h 712500"/>
                <a:gd name="connsiteX2" fmla="*/ 616619 w 629296"/>
                <a:gd name="connsiteY2" fmla="*/ 621814 h 712500"/>
                <a:gd name="connsiteX3" fmla="*/ 0 w 629296"/>
                <a:gd name="connsiteY3" fmla="*/ 621814 h 712500"/>
                <a:gd name="connsiteX4" fmla="*/ 0 w 629296"/>
                <a:gd name="connsiteY4" fmla="*/ 0 h 712500"/>
                <a:gd name="connsiteX0" fmla="*/ 0 w 629296"/>
                <a:gd name="connsiteY0" fmla="*/ 11210 h 723710"/>
                <a:gd name="connsiteX1" fmla="*/ 629296 w 629296"/>
                <a:gd name="connsiteY1" fmla="*/ 32913 h 723710"/>
                <a:gd name="connsiteX2" fmla="*/ 616619 w 629296"/>
                <a:gd name="connsiteY2" fmla="*/ 633024 h 723710"/>
                <a:gd name="connsiteX3" fmla="*/ 0 w 629296"/>
                <a:gd name="connsiteY3" fmla="*/ 633024 h 723710"/>
                <a:gd name="connsiteX4" fmla="*/ 0 w 629296"/>
                <a:gd name="connsiteY4" fmla="*/ 11210 h 723710"/>
                <a:gd name="connsiteX0" fmla="*/ 0 w 629296"/>
                <a:gd name="connsiteY0" fmla="*/ 31201 h 743701"/>
                <a:gd name="connsiteX1" fmla="*/ 629296 w 629296"/>
                <a:gd name="connsiteY1" fmla="*/ 52904 h 743701"/>
                <a:gd name="connsiteX2" fmla="*/ 616619 w 629296"/>
                <a:gd name="connsiteY2" fmla="*/ 653015 h 743701"/>
                <a:gd name="connsiteX3" fmla="*/ 0 w 629296"/>
                <a:gd name="connsiteY3" fmla="*/ 653015 h 743701"/>
                <a:gd name="connsiteX4" fmla="*/ 0 w 629296"/>
                <a:gd name="connsiteY4" fmla="*/ 31201 h 74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296" h="743701">
                  <a:moveTo>
                    <a:pt x="0" y="31201"/>
                  </a:moveTo>
                  <a:cubicBezTo>
                    <a:pt x="200260" y="-15942"/>
                    <a:pt x="415878" y="-10414"/>
                    <a:pt x="629296" y="52904"/>
                  </a:cubicBezTo>
                  <a:lnTo>
                    <a:pt x="616619" y="653015"/>
                  </a:lnTo>
                  <a:cubicBezTo>
                    <a:pt x="436182" y="804442"/>
                    <a:pt x="84588" y="739080"/>
                    <a:pt x="0" y="653015"/>
                  </a:cubicBezTo>
                  <a:lnTo>
                    <a:pt x="0" y="31201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9" name="Rettangolo con angoli arrotondati 68">
              <a:extLst>
                <a:ext uri="{FF2B5EF4-FFF2-40B4-BE49-F238E27FC236}">
                  <a16:creationId xmlns:a16="http://schemas.microsoft.com/office/drawing/2014/main" id="{CBC548A8-E00D-938F-87A5-183C4868C8EF}"/>
                </a:ext>
              </a:extLst>
            </p:cNvPr>
            <p:cNvSpPr/>
            <p:nvPr/>
          </p:nvSpPr>
          <p:spPr>
            <a:xfrm rot="219375">
              <a:off x="9010416" y="3345421"/>
              <a:ext cx="187993" cy="46493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0" name="Esagono 65">
              <a:extLst>
                <a:ext uri="{FF2B5EF4-FFF2-40B4-BE49-F238E27FC236}">
                  <a16:creationId xmlns:a16="http://schemas.microsoft.com/office/drawing/2014/main" id="{9C82C989-7830-2C9C-9CA9-251C1FE2AC7F}"/>
                </a:ext>
              </a:extLst>
            </p:cNvPr>
            <p:cNvSpPr/>
            <p:nvPr/>
          </p:nvSpPr>
          <p:spPr>
            <a:xfrm>
              <a:off x="7715130" y="1126822"/>
              <a:ext cx="898716" cy="1259049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1" name="Esagono 65">
              <a:extLst>
                <a:ext uri="{FF2B5EF4-FFF2-40B4-BE49-F238E27FC236}">
                  <a16:creationId xmlns:a16="http://schemas.microsoft.com/office/drawing/2014/main" id="{9DB226F7-57B9-7F32-0572-CD1CC6BDE487}"/>
                </a:ext>
              </a:extLst>
            </p:cNvPr>
            <p:cNvSpPr/>
            <p:nvPr/>
          </p:nvSpPr>
          <p:spPr>
            <a:xfrm flipH="1">
              <a:off x="8823436" y="1117307"/>
              <a:ext cx="831218" cy="1259049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F5AA638E-8137-D496-9230-4B1EBBF84BC8}"/>
                </a:ext>
              </a:extLst>
            </p:cNvPr>
            <p:cNvSpPr/>
            <p:nvPr/>
          </p:nvSpPr>
          <p:spPr>
            <a:xfrm>
              <a:off x="7984290" y="1314991"/>
              <a:ext cx="1475285" cy="138028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73" name="Gruppo 72">
              <a:extLst>
                <a:ext uri="{FF2B5EF4-FFF2-40B4-BE49-F238E27FC236}">
                  <a16:creationId xmlns:a16="http://schemas.microsoft.com/office/drawing/2014/main" id="{C0313216-1F6C-8349-BEB0-A01A71E437B4}"/>
                </a:ext>
              </a:extLst>
            </p:cNvPr>
            <p:cNvGrpSpPr/>
            <p:nvPr/>
          </p:nvGrpSpPr>
          <p:grpSpPr>
            <a:xfrm>
              <a:off x="9255545" y="1064869"/>
              <a:ext cx="1037387" cy="926950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124" name="Ritardo 123">
                <a:extLst>
                  <a:ext uri="{FF2B5EF4-FFF2-40B4-BE49-F238E27FC236}">
                    <a16:creationId xmlns:a16="http://schemas.microsoft.com/office/drawing/2014/main" id="{0AA01BA7-088B-8A77-F8E7-12B1222AC3CF}"/>
                  </a:ext>
                </a:extLst>
              </p:cNvPr>
              <p:cNvSpPr/>
              <p:nvPr/>
            </p:nvSpPr>
            <p:spPr>
              <a:xfrm rot="5197850">
                <a:off x="7361545" y="1462022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5" name="Cerchio parziale 124">
                <a:extLst>
                  <a:ext uri="{FF2B5EF4-FFF2-40B4-BE49-F238E27FC236}">
                    <a16:creationId xmlns:a16="http://schemas.microsoft.com/office/drawing/2014/main" id="{B402A724-2D9C-1F29-F35B-67559C500A68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4" name="Figura a mano libera: forma 73">
              <a:extLst>
                <a:ext uri="{FF2B5EF4-FFF2-40B4-BE49-F238E27FC236}">
                  <a16:creationId xmlns:a16="http://schemas.microsoft.com/office/drawing/2014/main" id="{EF2D9B81-0E44-57CF-8DBF-C281A0AC1DA7}"/>
                </a:ext>
              </a:extLst>
            </p:cNvPr>
            <p:cNvSpPr/>
            <p:nvPr/>
          </p:nvSpPr>
          <p:spPr>
            <a:xfrm>
              <a:off x="8889978" y="6161416"/>
              <a:ext cx="891279" cy="296342"/>
            </a:xfrm>
            <a:custGeom>
              <a:avLst/>
              <a:gdLst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95300 w 857250"/>
                <a:gd name="connsiteY2" fmla="*/ 18669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83870 w 857250"/>
                <a:gd name="connsiteY2" fmla="*/ 16002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252004"/>
                <a:gd name="connsiteX1" fmla="*/ 72390 w 857250"/>
                <a:gd name="connsiteY1" fmla="*/ 3810 h 252004"/>
                <a:gd name="connsiteX2" fmla="*/ 483870 w 857250"/>
                <a:gd name="connsiteY2" fmla="*/ 160020 h 252004"/>
                <a:gd name="connsiteX3" fmla="*/ 811530 w 857250"/>
                <a:gd name="connsiteY3" fmla="*/ 0 h 252004"/>
                <a:gd name="connsiteX4" fmla="*/ 857250 w 857250"/>
                <a:gd name="connsiteY4" fmla="*/ 186690 h 252004"/>
                <a:gd name="connsiteX5" fmla="*/ 0 w 857250"/>
                <a:gd name="connsiteY5" fmla="*/ 129540 h 252004"/>
                <a:gd name="connsiteX0" fmla="*/ 313 w 857563"/>
                <a:gd name="connsiteY0" fmla="*/ 129540 h 276462"/>
                <a:gd name="connsiteX1" fmla="*/ 72703 w 857563"/>
                <a:gd name="connsiteY1" fmla="*/ 3810 h 276462"/>
                <a:gd name="connsiteX2" fmla="*/ 484183 w 857563"/>
                <a:gd name="connsiteY2" fmla="*/ 160020 h 276462"/>
                <a:gd name="connsiteX3" fmla="*/ 811843 w 857563"/>
                <a:gd name="connsiteY3" fmla="*/ 0 h 276462"/>
                <a:gd name="connsiteX4" fmla="*/ 857563 w 857563"/>
                <a:gd name="connsiteY4" fmla="*/ 186690 h 276462"/>
                <a:gd name="connsiteX5" fmla="*/ 313 w 857563"/>
                <a:gd name="connsiteY5" fmla="*/ 129540 h 276462"/>
                <a:gd name="connsiteX0" fmla="*/ 4085 w 861335"/>
                <a:gd name="connsiteY0" fmla="*/ 129540 h 276462"/>
                <a:gd name="connsiteX1" fmla="*/ 76475 w 861335"/>
                <a:gd name="connsiteY1" fmla="*/ 3810 h 276462"/>
                <a:gd name="connsiteX2" fmla="*/ 487955 w 861335"/>
                <a:gd name="connsiteY2" fmla="*/ 160020 h 276462"/>
                <a:gd name="connsiteX3" fmla="*/ 815615 w 861335"/>
                <a:gd name="connsiteY3" fmla="*/ 0 h 276462"/>
                <a:gd name="connsiteX4" fmla="*/ 861335 w 861335"/>
                <a:gd name="connsiteY4" fmla="*/ 186690 h 276462"/>
                <a:gd name="connsiteX5" fmla="*/ 4085 w 861335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3690 h 300612"/>
                <a:gd name="connsiteX1" fmla="*/ 78760 w 887664"/>
                <a:gd name="connsiteY1" fmla="*/ 27960 h 300612"/>
                <a:gd name="connsiteX2" fmla="*/ 490240 w 887664"/>
                <a:gd name="connsiteY2" fmla="*/ 184170 h 300612"/>
                <a:gd name="connsiteX3" fmla="*/ 817900 w 887664"/>
                <a:gd name="connsiteY3" fmla="*/ 24150 h 300612"/>
                <a:gd name="connsiteX4" fmla="*/ 863620 w 887664"/>
                <a:gd name="connsiteY4" fmla="*/ 210840 h 300612"/>
                <a:gd name="connsiteX5" fmla="*/ 6370 w 887664"/>
                <a:gd name="connsiteY5" fmla="*/ 153690 h 30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7664" h="300612">
                  <a:moveTo>
                    <a:pt x="6370" y="153690"/>
                  </a:moveTo>
                  <a:cubicBezTo>
                    <a:pt x="-15220" y="88920"/>
                    <a:pt x="20340" y="73680"/>
                    <a:pt x="78760" y="27960"/>
                  </a:cubicBezTo>
                  <a:cubicBezTo>
                    <a:pt x="166390" y="11450"/>
                    <a:pt x="337840" y="196870"/>
                    <a:pt x="490240" y="184170"/>
                  </a:cubicBezTo>
                  <a:cubicBezTo>
                    <a:pt x="637560" y="161310"/>
                    <a:pt x="769640" y="-74910"/>
                    <a:pt x="817900" y="24150"/>
                  </a:cubicBezTo>
                  <a:cubicBezTo>
                    <a:pt x="894100" y="67330"/>
                    <a:pt x="905530" y="171470"/>
                    <a:pt x="863620" y="210840"/>
                  </a:cubicBezTo>
                  <a:cubicBezTo>
                    <a:pt x="535960" y="378480"/>
                    <a:pt x="-8870" y="283230"/>
                    <a:pt x="6370" y="15369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5" name="Ovale 74">
              <a:extLst>
                <a:ext uri="{FF2B5EF4-FFF2-40B4-BE49-F238E27FC236}">
                  <a16:creationId xmlns:a16="http://schemas.microsoft.com/office/drawing/2014/main" id="{9F2117BF-FBD0-93EA-7B60-577AAC45DA2D}"/>
                </a:ext>
              </a:extLst>
            </p:cNvPr>
            <p:cNvSpPr/>
            <p:nvPr/>
          </p:nvSpPr>
          <p:spPr>
            <a:xfrm rot="556420">
              <a:off x="8774880" y="5770738"/>
              <a:ext cx="772156" cy="24422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66353845-C6E4-F518-9FEE-C672ED6CDBA5}"/>
                </a:ext>
              </a:extLst>
            </p:cNvPr>
            <p:cNvGrpSpPr/>
            <p:nvPr/>
          </p:nvGrpSpPr>
          <p:grpSpPr>
            <a:xfrm>
              <a:off x="8774517" y="4739538"/>
              <a:ext cx="960490" cy="1214335"/>
              <a:chOff x="8774517" y="4918684"/>
              <a:chExt cx="922752" cy="1231833"/>
            </a:xfrm>
          </p:grpSpPr>
          <p:sp>
            <p:nvSpPr>
              <p:cNvPr id="122" name="Rettangolo 70">
                <a:extLst>
                  <a:ext uri="{FF2B5EF4-FFF2-40B4-BE49-F238E27FC236}">
                    <a16:creationId xmlns:a16="http://schemas.microsoft.com/office/drawing/2014/main" id="{B9963D39-A32A-DD65-E685-970A52CDB1B1}"/>
                  </a:ext>
                </a:extLst>
              </p:cNvPr>
              <p:cNvSpPr/>
              <p:nvPr/>
            </p:nvSpPr>
            <p:spPr>
              <a:xfrm rot="282320" flipH="1">
                <a:off x="8774517" y="4918684"/>
                <a:ext cx="922752" cy="1231833"/>
              </a:xfrm>
              <a:custGeom>
                <a:avLst/>
                <a:gdLst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20569 w 776240"/>
                  <a:gd name="connsiteY0" fmla="*/ 0 h 1499616"/>
                  <a:gd name="connsiteX1" fmla="*/ 776240 w 776240"/>
                  <a:gd name="connsiteY1" fmla="*/ 0 h 1499616"/>
                  <a:gd name="connsiteX2" fmla="*/ 776240 w 776240"/>
                  <a:gd name="connsiteY2" fmla="*/ 1499616 h 1499616"/>
                  <a:gd name="connsiteX3" fmla="*/ 20569 w 776240"/>
                  <a:gd name="connsiteY3" fmla="*/ 1499616 h 1499616"/>
                  <a:gd name="connsiteX4" fmla="*/ 20569 w 776240"/>
                  <a:gd name="connsiteY4" fmla="*/ 0 h 1499616"/>
                  <a:gd name="connsiteX0" fmla="*/ 20569 w 835845"/>
                  <a:gd name="connsiteY0" fmla="*/ 0 h 1499616"/>
                  <a:gd name="connsiteX1" fmla="*/ 776240 w 835845"/>
                  <a:gd name="connsiteY1" fmla="*/ 0 h 1499616"/>
                  <a:gd name="connsiteX2" fmla="*/ 776240 w 835845"/>
                  <a:gd name="connsiteY2" fmla="*/ 1499616 h 1499616"/>
                  <a:gd name="connsiteX3" fmla="*/ 20569 w 835845"/>
                  <a:gd name="connsiteY3" fmla="*/ 1499616 h 1499616"/>
                  <a:gd name="connsiteX4" fmla="*/ 20569 w 835845"/>
                  <a:gd name="connsiteY4" fmla="*/ 0 h 1499616"/>
                  <a:gd name="connsiteX0" fmla="*/ 20569 w 818819"/>
                  <a:gd name="connsiteY0" fmla="*/ 0 h 1499616"/>
                  <a:gd name="connsiteX1" fmla="*/ 776240 w 818819"/>
                  <a:gd name="connsiteY1" fmla="*/ 0 h 1499616"/>
                  <a:gd name="connsiteX2" fmla="*/ 684800 w 818819"/>
                  <a:gd name="connsiteY2" fmla="*/ 1493520 h 1499616"/>
                  <a:gd name="connsiteX3" fmla="*/ 20569 w 818819"/>
                  <a:gd name="connsiteY3" fmla="*/ 1499616 h 1499616"/>
                  <a:gd name="connsiteX4" fmla="*/ 20569 w 818819"/>
                  <a:gd name="connsiteY4" fmla="*/ 0 h 1499616"/>
                  <a:gd name="connsiteX0" fmla="*/ 20569 w 818819"/>
                  <a:gd name="connsiteY0" fmla="*/ 0 h 1547056"/>
                  <a:gd name="connsiteX1" fmla="*/ 776240 w 818819"/>
                  <a:gd name="connsiteY1" fmla="*/ 0 h 1547056"/>
                  <a:gd name="connsiteX2" fmla="*/ 684800 w 818819"/>
                  <a:gd name="connsiteY2" fmla="*/ 1493520 h 1547056"/>
                  <a:gd name="connsiteX3" fmla="*/ 20569 w 818819"/>
                  <a:gd name="connsiteY3" fmla="*/ 1499616 h 1547056"/>
                  <a:gd name="connsiteX4" fmla="*/ 20569 w 818819"/>
                  <a:gd name="connsiteY4" fmla="*/ 0 h 1547056"/>
                  <a:gd name="connsiteX0" fmla="*/ 20569 w 826508"/>
                  <a:gd name="connsiteY0" fmla="*/ 0 h 1499616"/>
                  <a:gd name="connsiteX1" fmla="*/ 776240 w 826508"/>
                  <a:gd name="connsiteY1" fmla="*/ 0 h 1499616"/>
                  <a:gd name="connsiteX2" fmla="*/ 733667 w 826508"/>
                  <a:gd name="connsiteY2" fmla="*/ 1170381 h 1499616"/>
                  <a:gd name="connsiteX3" fmla="*/ 20569 w 826508"/>
                  <a:gd name="connsiteY3" fmla="*/ 1499616 h 1499616"/>
                  <a:gd name="connsiteX4" fmla="*/ 20569 w 826508"/>
                  <a:gd name="connsiteY4" fmla="*/ 0 h 1499616"/>
                  <a:gd name="connsiteX0" fmla="*/ 20569 w 827210"/>
                  <a:gd name="connsiteY0" fmla="*/ 0 h 1499616"/>
                  <a:gd name="connsiteX1" fmla="*/ 776240 w 827210"/>
                  <a:gd name="connsiteY1" fmla="*/ 0 h 1499616"/>
                  <a:gd name="connsiteX2" fmla="*/ 737403 w 827210"/>
                  <a:gd name="connsiteY2" fmla="*/ 1192367 h 1499616"/>
                  <a:gd name="connsiteX3" fmla="*/ 20569 w 827210"/>
                  <a:gd name="connsiteY3" fmla="*/ 1499616 h 1499616"/>
                  <a:gd name="connsiteX4" fmla="*/ 20569 w 827210"/>
                  <a:gd name="connsiteY4" fmla="*/ 0 h 1499616"/>
                  <a:gd name="connsiteX0" fmla="*/ 20569 w 841645"/>
                  <a:gd name="connsiteY0" fmla="*/ 0 h 1499616"/>
                  <a:gd name="connsiteX1" fmla="*/ 776240 w 841645"/>
                  <a:gd name="connsiteY1" fmla="*/ 0 h 1499616"/>
                  <a:gd name="connsiteX2" fmla="*/ 737403 w 841645"/>
                  <a:gd name="connsiteY2" fmla="*/ 1192367 h 1499616"/>
                  <a:gd name="connsiteX3" fmla="*/ 20569 w 841645"/>
                  <a:gd name="connsiteY3" fmla="*/ 1499616 h 1499616"/>
                  <a:gd name="connsiteX4" fmla="*/ 20569 w 841645"/>
                  <a:gd name="connsiteY4" fmla="*/ 0 h 1499616"/>
                  <a:gd name="connsiteX0" fmla="*/ 20569 w 919569"/>
                  <a:gd name="connsiteY0" fmla="*/ 0 h 1499616"/>
                  <a:gd name="connsiteX1" fmla="*/ 874426 w 919569"/>
                  <a:gd name="connsiteY1" fmla="*/ 1012 h 1499616"/>
                  <a:gd name="connsiteX2" fmla="*/ 737403 w 919569"/>
                  <a:gd name="connsiteY2" fmla="*/ 1192367 h 1499616"/>
                  <a:gd name="connsiteX3" fmla="*/ 20569 w 919569"/>
                  <a:gd name="connsiteY3" fmla="*/ 1499616 h 1499616"/>
                  <a:gd name="connsiteX4" fmla="*/ 20569 w 919569"/>
                  <a:gd name="connsiteY4" fmla="*/ 0 h 1499616"/>
                  <a:gd name="connsiteX0" fmla="*/ 20569 w 875235"/>
                  <a:gd name="connsiteY0" fmla="*/ 0 h 1499616"/>
                  <a:gd name="connsiteX1" fmla="*/ 874426 w 875235"/>
                  <a:gd name="connsiteY1" fmla="*/ 1012 h 1499616"/>
                  <a:gd name="connsiteX2" fmla="*/ 737403 w 875235"/>
                  <a:gd name="connsiteY2" fmla="*/ 1192367 h 1499616"/>
                  <a:gd name="connsiteX3" fmla="*/ 20569 w 875235"/>
                  <a:gd name="connsiteY3" fmla="*/ 1499616 h 1499616"/>
                  <a:gd name="connsiteX4" fmla="*/ 20569 w 875235"/>
                  <a:gd name="connsiteY4" fmla="*/ 0 h 1499616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338221"/>
                  <a:gd name="connsiteX1" fmla="*/ 901699 w 902508"/>
                  <a:gd name="connsiteY1" fmla="*/ 78974 h 1338221"/>
                  <a:gd name="connsiteX2" fmla="*/ 764676 w 902508"/>
                  <a:gd name="connsiteY2" fmla="*/ 1270329 h 1338221"/>
                  <a:gd name="connsiteX3" fmla="*/ 38391 w 902508"/>
                  <a:gd name="connsiteY3" fmla="*/ 1318393 h 1338221"/>
                  <a:gd name="connsiteX4" fmla="*/ 0 w 902508"/>
                  <a:gd name="connsiteY4" fmla="*/ 0 h 1338221"/>
                  <a:gd name="connsiteX0" fmla="*/ 0 w 902508"/>
                  <a:gd name="connsiteY0" fmla="*/ 0 h 1419679"/>
                  <a:gd name="connsiteX1" fmla="*/ 901699 w 902508"/>
                  <a:gd name="connsiteY1" fmla="*/ 78974 h 1419679"/>
                  <a:gd name="connsiteX2" fmla="*/ 764676 w 902508"/>
                  <a:gd name="connsiteY2" fmla="*/ 1270329 h 1419679"/>
                  <a:gd name="connsiteX3" fmla="*/ 136321 w 902508"/>
                  <a:gd name="connsiteY3" fmla="*/ 1419679 h 1419679"/>
                  <a:gd name="connsiteX4" fmla="*/ 0 w 902508"/>
                  <a:gd name="connsiteY4" fmla="*/ 0 h 1419679"/>
                  <a:gd name="connsiteX0" fmla="*/ 0 w 866365"/>
                  <a:gd name="connsiteY0" fmla="*/ 0 h 1546267"/>
                  <a:gd name="connsiteX1" fmla="*/ 865556 w 866365"/>
                  <a:gd name="connsiteY1" fmla="*/ 205562 h 1546267"/>
                  <a:gd name="connsiteX2" fmla="*/ 728533 w 866365"/>
                  <a:gd name="connsiteY2" fmla="*/ 1396917 h 1546267"/>
                  <a:gd name="connsiteX3" fmla="*/ 100178 w 866365"/>
                  <a:gd name="connsiteY3" fmla="*/ 1546267 h 1546267"/>
                  <a:gd name="connsiteX4" fmla="*/ 0 w 866365"/>
                  <a:gd name="connsiteY4" fmla="*/ 0 h 1546267"/>
                  <a:gd name="connsiteX0" fmla="*/ 0 w 824778"/>
                  <a:gd name="connsiteY0" fmla="*/ 0 h 1546267"/>
                  <a:gd name="connsiteX1" fmla="*/ 823198 w 824778"/>
                  <a:gd name="connsiteY1" fmla="*/ 125936 h 1546267"/>
                  <a:gd name="connsiteX2" fmla="*/ 728533 w 824778"/>
                  <a:gd name="connsiteY2" fmla="*/ 1396917 h 1546267"/>
                  <a:gd name="connsiteX3" fmla="*/ 100178 w 824778"/>
                  <a:gd name="connsiteY3" fmla="*/ 1546267 h 1546267"/>
                  <a:gd name="connsiteX4" fmla="*/ 0 w 824778"/>
                  <a:gd name="connsiteY4" fmla="*/ 0 h 1546267"/>
                  <a:gd name="connsiteX0" fmla="*/ 0 w 824778"/>
                  <a:gd name="connsiteY0" fmla="*/ 0 h 1565831"/>
                  <a:gd name="connsiteX1" fmla="*/ 823198 w 824778"/>
                  <a:gd name="connsiteY1" fmla="*/ 125936 h 1565831"/>
                  <a:gd name="connsiteX2" fmla="*/ 728533 w 824778"/>
                  <a:gd name="connsiteY2" fmla="*/ 1396917 h 1565831"/>
                  <a:gd name="connsiteX3" fmla="*/ 100178 w 824778"/>
                  <a:gd name="connsiteY3" fmla="*/ 1546267 h 1565831"/>
                  <a:gd name="connsiteX4" fmla="*/ 0 w 824778"/>
                  <a:gd name="connsiteY4" fmla="*/ 0 h 1565831"/>
                  <a:gd name="connsiteX0" fmla="*/ 0 w 824778"/>
                  <a:gd name="connsiteY0" fmla="*/ 0 h 1596225"/>
                  <a:gd name="connsiteX1" fmla="*/ 823198 w 824778"/>
                  <a:gd name="connsiteY1" fmla="*/ 125936 h 1596225"/>
                  <a:gd name="connsiteX2" fmla="*/ 728533 w 824778"/>
                  <a:gd name="connsiteY2" fmla="*/ 1396917 h 1596225"/>
                  <a:gd name="connsiteX3" fmla="*/ 100178 w 824778"/>
                  <a:gd name="connsiteY3" fmla="*/ 1546267 h 1596225"/>
                  <a:gd name="connsiteX4" fmla="*/ 0 w 824778"/>
                  <a:gd name="connsiteY4" fmla="*/ 0 h 1596225"/>
                  <a:gd name="connsiteX0" fmla="*/ 0 w 846606"/>
                  <a:gd name="connsiteY0" fmla="*/ 0 h 1633846"/>
                  <a:gd name="connsiteX1" fmla="*/ 823198 w 846606"/>
                  <a:gd name="connsiteY1" fmla="*/ 125936 h 1633846"/>
                  <a:gd name="connsiteX2" fmla="*/ 808015 w 846606"/>
                  <a:gd name="connsiteY2" fmla="*/ 1479371 h 1633846"/>
                  <a:gd name="connsiteX3" fmla="*/ 100178 w 846606"/>
                  <a:gd name="connsiteY3" fmla="*/ 1546267 h 1633846"/>
                  <a:gd name="connsiteX4" fmla="*/ 0 w 846606"/>
                  <a:gd name="connsiteY4" fmla="*/ 0 h 1633846"/>
                  <a:gd name="connsiteX0" fmla="*/ 0 w 846606"/>
                  <a:gd name="connsiteY0" fmla="*/ 0 h 1621471"/>
                  <a:gd name="connsiteX1" fmla="*/ 823198 w 846606"/>
                  <a:gd name="connsiteY1" fmla="*/ 125936 h 1621471"/>
                  <a:gd name="connsiteX2" fmla="*/ 808015 w 846606"/>
                  <a:gd name="connsiteY2" fmla="*/ 1479371 h 1621471"/>
                  <a:gd name="connsiteX3" fmla="*/ 191657 w 846606"/>
                  <a:gd name="connsiteY3" fmla="*/ 1516595 h 1621471"/>
                  <a:gd name="connsiteX4" fmla="*/ 0 w 846606"/>
                  <a:gd name="connsiteY4" fmla="*/ 0 h 1621471"/>
                  <a:gd name="connsiteX0" fmla="*/ 0 w 846606"/>
                  <a:gd name="connsiteY0" fmla="*/ 0 h 1633472"/>
                  <a:gd name="connsiteX1" fmla="*/ 823198 w 846606"/>
                  <a:gd name="connsiteY1" fmla="*/ 125936 h 1633472"/>
                  <a:gd name="connsiteX2" fmla="*/ 808015 w 846606"/>
                  <a:gd name="connsiteY2" fmla="*/ 1479371 h 1633472"/>
                  <a:gd name="connsiteX3" fmla="*/ 191657 w 846606"/>
                  <a:gd name="connsiteY3" fmla="*/ 1516595 h 1633472"/>
                  <a:gd name="connsiteX4" fmla="*/ 0 w 846606"/>
                  <a:gd name="connsiteY4" fmla="*/ 0 h 1633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6606" h="1633472">
                    <a:moveTo>
                      <a:pt x="0" y="0"/>
                    </a:moveTo>
                    <a:lnTo>
                      <a:pt x="823198" y="125936"/>
                    </a:lnTo>
                    <a:cubicBezTo>
                      <a:pt x="832712" y="571156"/>
                      <a:pt x="878521" y="1258679"/>
                      <a:pt x="808015" y="1479371"/>
                    </a:cubicBezTo>
                    <a:cubicBezTo>
                      <a:pt x="551744" y="1730491"/>
                      <a:pt x="349006" y="1623484"/>
                      <a:pt x="191657" y="1516595"/>
                    </a:cubicBezTo>
                    <a:cubicBezTo>
                      <a:pt x="81929" y="1028915"/>
                      <a:pt x="184739" y="450462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3" name="Rettangolo 73">
                <a:extLst>
                  <a:ext uri="{FF2B5EF4-FFF2-40B4-BE49-F238E27FC236}">
                    <a16:creationId xmlns:a16="http://schemas.microsoft.com/office/drawing/2014/main" id="{37C7D4B9-A97C-293E-9C69-E3DC87CE2811}"/>
                  </a:ext>
                </a:extLst>
              </p:cNvPr>
              <p:cNvSpPr/>
              <p:nvPr/>
            </p:nvSpPr>
            <p:spPr>
              <a:xfrm rot="230045">
                <a:off x="9076149" y="5519705"/>
                <a:ext cx="309837" cy="620832"/>
              </a:xfrm>
              <a:custGeom>
                <a:avLst/>
                <a:gdLst>
                  <a:gd name="connsiteX0" fmla="*/ 0 w 332697"/>
                  <a:gd name="connsiteY0" fmla="*/ 0 h 590959"/>
                  <a:gd name="connsiteX1" fmla="*/ 33269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2217 w 332697"/>
                  <a:gd name="connsiteY1" fmla="*/ 3048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602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23706 h 614665"/>
                  <a:gd name="connsiteX1" fmla="*/ 306027 w 332697"/>
                  <a:gd name="connsiteY1" fmla="*/ 23706 h 614665"/>
                  <a:gd name="connsiteX2" fmla="*/ 332697 w 332697"/>
                  <a:gd name="connsiteY2" fmla="*/ 614665 h 614665"/>
                  <a:gd name="connsiteX3" fmla="*/ 0 w 332697"/>
                  <a:gd name="connsiteY3" fmla="*/ 614665 h 614665"/>
                  <a:gd name="connsiteX4" fmla="*/ 0 w 332697"/>
                  <a:gd name="connsiteY4" fmla="*/ 23706 h 614665"/>
                  <a:gd name="connsiteX0" fmla="*/ 0 w 332697"/>
                  <a:gd name="connsiteY0" fmla="*/ 34524 h 625483"/>
                  <a:gd name="connsiteX1" fmla="*/ 306027 w 332697"/>
                  <a:gd name="connsiteY1" fmla="*/ 34524 h 625483"/>
                  <a:gd name="connsiteX2" fmla="*/ 332697 w 332697"/>
                  <a:gd name="connsiteY2" fmla="*/ 625483 h 625483"/>
                  <a:gd name="connsiteX3" fmla="*/ 0 w 332697"/>
                  <a:gd name="connsiteY3" fmla="*/ 625483 h 625483"/>
                  <a:gd name="connsiteX4" fmla="*/ 0 w 332697"/>
                  <a:gd name="connsiteY4" fmla="*/ 34524 h 625483"/>
                  <a:gd name="connsiteX0" fmla="*/ 0 w 306027"/>
                  <a:gd name="connsiteY0" fmla="*/ 34524 h 625483"/>
                  <a:gd name="connsiteX1" fmla="*/ 306027 w 306027"/>
                  <a:gd name="connsiteY1" fmla="*/ 34524 h 625483"/>
                  <a:gd name="connsiteX2" fmla="*/ 302217 w 306027"/>
                  <a:gd name="connsiteY2" fmla="*/ 614053 h 625483"/>
                  <a:gd name="connsiteX3" fmla="*/ 0 w 306027"/>
                  <a:gd name="connsiteY3" fmla="*/ 625483 h 625483"/>
                  <a:gd name="connsiteX4" fmla="*/ 0 w 306027"/>
                  <a:gd name="connsiteY4" fmla="*/ 34524 h 625483"/>
                  <a:gd name="connsiteX0" fmla="*/ 0 w 302217"/>
                  <a:gd name="connsiteY0" fmla="*/ 5802 h 596761"/>
                  <a:gd name="connsiteX1" fmla="*/ 264117 w 302217"/>
                  <a:gd name="connsiteY1" fmla="*/ 181062 h 596761"/>
                  <a:gd name="connsiteX2" fmla="*/ 302217 w 302217"/>
                  <a:gd name="connsiteY2" fmla="*/ 585331 h 596761"/>
                  <a:gd name="connsiteX3" fmla="*/ 0 w 302217"/>
                  <a:gd name="connsiteY3" fmla="*/ 596761 h 596761"/>
                  <a:gd name="connsiteX4" fmla="*/ 0 w 302217"/>
                  <a:gd name="connsiteY4" fmla="*/ 5802 h 596761"/>
                  <a:gd name="connsiteX0" fmla="*/ 0 w 309837"/>
                  <a:gd name="connsiteY0" fmla="*/ 32444 h 623403"/>
                  <a:gd name="connsiteX1" fmla="*/ 309837 w 309837"/>
                  <a:gd name="connsiteY1" fmla="*/ 36254 h 623403"/>
                  <a:gd name="connsiteX2" fmla="*/ 302217 w 309837"/>
                  <a:gd name="connsiteY2" fmla="*/ 611973 h 623403"/>
                  <a:gd name="connsiteX3" fmla="*/ 0 w 309837"/>
                  <a:gd name="connsiteY3" fmla="*/ 623403 h 623403"/>
                  <a:gd name="connsiteX4" fmla="*/ 0 w 309837"/>
                  <a:gd name="connsiteY4" fmla="*/ 32444 h 623403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302217 w 309837"/>
                  <a:gd name="connsiteY2" fmla="*/ 607119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285738 w 309837"/>
                  <a:gd name="connsiteY2" fmla="*/ 589131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6766"/>
                  <a:gd name="connsiteX1" fmla="*/ 309837 w 309837"/>
                  <a:gd name="connsiteY1" fmla="*/ 31400 h 616766"/>
                  <a:gd name="connsiteX2" fmla="*/ 285738 w 309837"/>
                  <a:gd name="connsiteY2" fmla="*/ 589131 h 616766"/>
                  <a:gd name="connsiteX3" fmla="*/ 26610 w 309837"/>
                  <a:gd name="connsiteY3" fmla="*/ 616766 h 616766"/>
                  <a:gd name="connsiteX4" fmla="*/ 0 w 309837"/>
                  <a:gd name="connsiteY4" fmla="*/ 39020 h 616766"/>
                  <a:gd name="connsiteX0" fmla="*/ 0 w 309837"/>
                  <a:gd name="connsiteY0" fmla="*/ 39020 h 628935"/>
                  <a:gd name="connsiteX1" fmla="*/ 309837 w 309837"/>
                  <a:gd name="connsiteY1" fmla="*/ 31400 h 628935"/>
                  <a:gd name="connsiteX2" fmla="*/ 285738 w 309837"/>
                  <a:gd name="connsiteY2" fmla="*/ 589131 h 628935"/>
                  <a:gd name="connsiteX3" fmla="*/ 15967 w 309837"/>
                  <a:gd name="connsiteY3" fmla="*/ 628935 h 628935"/>
                  <a:gd name="connsiteX4" fmla="*/ 0 w 309837"/>
                  <a:gd name="connsiteY4" fmla="*/ 39020 h 628935"/>
                  <a:gd name="connsiteX0" fmla="*/ 0 w 309837"/>
                  <a:gd name="connsiteY0" fmla="*/ 39020 h 613984"/>
                  <a:gd name="connsiteX1" fmla="*/ 309837 w 309837"/>
                  <a:gd name="connsiteY1" fmla="*/ 31400 h 613984"/>
                  <a:gd name="connsiteX2" fmla="*/ 285738 w 309837"/>
                  <a:gd name="connsiteY2" fmla="*/ 589131 h 613984"/>
                  <a:gd name="connsiteX3" fmla="*/ 11146 w 309837"/>
                  <a:gd name="connsiteY3" fmla="*/ 613984 h 613984"/>
                  <a:gd name="connsiteX4" fmla="*/ 0 w 309837"/>
                  <a:gd name="connsiteY4" fmla="*/ 39020 h 613984"/>
                  <a:gd name="connsiteX0" fmla="*/ 0 w 309837"/>
                  <a:gd name="connsiteY0" fmla="*/ 39020 h 621034"/>
                  <a:gd name="connsiteX1" fmla="*/ 309837 w 309837"/>
                  <a:gd name="connsiteY1" fmla="*/ 31400 h 621034"/>
                  <a:gd name="connsiteX2" fmla="*/ 285738 w 309837"/>
                  <a:gd name="connsiteY2" fmla="*/ 589131 h 621034"/>
                  <a:gd name="connsiteX3" fmla="*/ 11146 w 309837"/>
                  <a:gd name="connsiteY3" fmla="*/ 613984 h 621034"/>
                  <a:gd name="connsiteX4" fmla="*/ 0 w 309837"/>
                  <a:gd name="connsiteY4" fmla="*/ 39020 h 621034"/>
                  <a:gd name="connsiteX0" fmla="*/ 0 w 309837"/>
                  <a:gd name="connsiteY0" fmla="*/ 39020 h 622514"/>
                  <a:gd name="connsiteX1" fmla="*/ 309837 w 309837"/>
                  <a:gd name="connsiteY1" fmla="*/ 31400 h 622514"/>
                  <a:gd name="connsiteX2" fmla="*/ 285738 w 309837"/>
                  <a:gd name="connsiteY2" fmla="*/ 589131 h 622514"/>
                  <a:gd name="connsiteX3" fmla="*/ 11146 w 309837"/>
                  <a:gd name="connsiteY3" fmla="*/ 613984 h 622514"/>
                  <a:gd name="connsiteX4" fmla="*/ 0 w 309837"/>
                  <a:gd name="connsiteY4" fmla="*/ 39020 h 622514"/>
                  <a:gd name="connsiteX0" fmla="*/ 0 w 309837"/>
                  <a:gd name="connsiteY0" fmla="*/ 39020 h 621198"/>
                  <a:gd name="connsiteX1" fmla="*/ 309837 w 309837"/>
                  <a:gd name="connsiteY1" fmla="*/ 31400 h 621198"/>
                  <a:gd name="connsiteX2" fmla="*/ 304236 w 309837"/>
                  <a:gd name="connsiteY2" fmla="*/ 580254 h 621198"/>
                  <a:gd name="connsiteX3" fmla="*/ 11146 w 309837"/>
                  <a:gd name="connsiteY3" fmla="*/ 613984 h 621198"/>
                  <a:gd name="connsiteX4" fmla="*/ 0 w 309837"/>
                  <a:gd name="connsiteY4" fmla="*/ 39020 h 621198"/>
                  <a:gd name="connsiteX0" fmla="*/ 0 w 309837"/>
                  <a:gd name="connsiteY0" fmla="*/ 39020 h 620832"/>
                  <a:gd name="connsiteX1" fmla="*/ 309837 w 309837"/>
                  <a:gd name="connsiteY1" fmla="*/ 31400 h 620832"/>
                  <a:gd name="connsiteX2" fmla="*/ 292577 w 309837"/>
                  <a:gd name="connsiteY2" fmla="*/ 577217 h 620832"/>
                  <a:gd name="connsiteX3" fmla="*/ 11146 w 309837"/>
                  <a:gd name="connsiteY3" fmla="*/ 613984 h 620832"/>
                  <a:gd name="connsiteX4" fmla="*/ 0 w 309837"/>
                  <a:gd name="connsiteY4" fmla="*/ 39020 h 620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9837" h="620832">
                    <a:moveTo>
                      <a:pt x="0" y="39020"/>
                    </a:moveTo>
                    <a:cubicBezTo>
                      <a:pt x="109629" y="920"/>
                      <a:pt x="162108" y="-21940"/>
                      <a:pt x="309837" y="31400"/>
                    </a:cubicBezTo>
                    <a:lnTo>
                      <a:pt x="292577" y="577217"/>
                    </a:lnTo>
                    <a:cubicBezTo>
                      <a:pt x="205612" y="596651"/>
                      <a:pt x="93311" y="636876"/>
                      <a:pt x="11146" y="613984"/>
                    </a:cubicBezTo>
                    <a:lnTo>
                      <a:pt x="0" y="3902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77" name="Ovale 76">
              <a:extLst>
                <a:ext uri="{FF2B5EF4-FFF2-40B4-BE49-F238E27FC236}">
                  <a16:creationId xmlns:a16="http://schemas.microsoft.com/office/drawing/2014/main" id="{ABE7BE72-169D-33AA-FEBF-E44E7C6E0CF7}"/>
                </a:ext>
              </a:extLst>
            </p:cNvPr>
            <p:cNvSpPr/>
            <p:nvPr/>
          </p:nvSpPr>
          <p:spPr>
            <a:xfrm rot="556420">
              <a:off x="7186720" y="5748667"/>
              <a:ext cx="772156" cy="24422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8" name="Rettangolo 70">
              <a:extLst>
                <a:ext uri="{FF2B5EF4-FFF2-40B4-BE49-F238E27FC236}">
                  <a16:creationId xmlns:a16="http://schemas.microsoft.com/office/drawing/2014/main" id="{E44C65A3-A23D-320B-53F8-1B715DAC425B}"/>
                </a:ext>
              </a:extLst>
            </p:cNvPr>
            <p:cNvSpPr/>
            <p:nvPr/>
          </p:nvSpPr>
          <p:spPr>
            <a:xfrm rot="767930">
              <a:off x="7238988" y="4646225"/>
              <a:ext cx="930846" cy="1276261"/>
            </a:xfrm>
            <a:custGeom>
              <a:avLst/>
              <a:gdLst>
                <a:gd name="connsiteX0" fmla="*/ 0 w 755671"/>
                <a:gd name="connsiteY0" fmla="*/ 0 h 1499616"/>
                <a:gd name="connsiteX1" fmla="*/ 755671 w 755671"/>
                <a:gd name="connsiteY1" fmla="*/ 0 h 1499616"/>
                <a:gd name="connsiteX2" fmla="*/ 755671 w 755671"/>
                <a:gd name="connsiteY2" fmla="*/ 1499616 h 1499616"/>
                <a:gd name="connsiteX3" fmla="*/ 0 w 755671"/>
                <a:gd name="connsiteY3" fmla="*/ 1499616 h 1499616"/>
                <a:gd name="connsiteX4" fmla="*/ 0 w 755671"/>
                <a:gd name="connsiteY4" fmla="*/ 0 h 1499616"/>
                <a:gd name="connsiteX0" fmla="*/ 0 w 755671"/>
                <a:gd name="connsiteY0" fmla="*/ 0 h 1499616"/>
                <a:gd name="connsiteX1" fmla="*/ 755671 w 755671"/>
                <a:gd name="connsiteY1" fmla="*/ 0 h 1499616"/>
                <a:gd name="connsiteX2" fmla="*/ 755671 w 755671"/>
                <a:gd name="connsiteY2" fmla="*/ 1499616 h 1499616"/>
                <a:gd name="connsiteX3" fmla="*/ 0 w 755671"/>
                <a:gd name="connsiteY3" fmla="*/ 1499616 h 1499616"/>
                <a:gd name="connsiteX4" fmla="*/ 0 w 755671"/>
                <a:gd name="connsiteY4" fmla="*/ 0 h 1499616"/>
                <a:gd name="connsiteX0" fmla="*/ 20569 w 776240"/>
                <a:gd name="connsiteY0" fmla="*/ 0 h 1499616"/>
                <a:gd name="connsiteX1" fmla="*/ 776240 w 776240"/>
                <a:gd name="connsiteY1" fmla="*/ 0 h 1499616"/>
                <a:gd name="connsiteX2" fmla="*/ 776240 w 776240"/>
                <a:gd name="connsiteY2" fmla="*/ 1499616 h 1499616"/>
                <a:gd name="connsiteX3" fmla="*/ 20569 w 776240"/>
                <a:gd name="connsiteY3" fmla="*/ 1499616 h 1499616"/>
                <a:gd name="connsiteX4" fmla="*/ 20569 w 776240"/>
                <a:gd name="connsiteY4" fmla="*/ 0 h 1499616"/>
                <a:gd name="connsiteX0" fmla="*/ 20569 w 835845"/>
                <a:gd name="connsiteY0" fmla="*/ 0 h 1499616"/>
                <a:gd name="connsiteX1" fmla="*/ 776240 w 835845"/>
                <a:gd name="connsiteY1" fmla="*/ 0 h 1499616"/>
                <a:gd name="connsiteX2" fmla="*/ 776240 w 835845"/>
                <a:gd name="connsiteY2" fmla="*/ 1499616 h 1499616"/>
                <a:gd name="connsiteX3" fmla="*/ 20569 w 835845"/>
                <a:gd name="connsiteY3" fmla="*/ 1499616 h 1499616"/>
                <a:gd name="connsiteX4" fmla="*/ 20569 w 835845"/>
                <a:gd name="connsiteY4" fmla="*/ 0 h 1499616"/>
                <a:gd name="connsiteX0" fmla="*/ 20569 w 818819"/>
                <a:gd name="connsiteY0" fmla="*/ 0 h 1499616"/>
                <a:gd name="connsiteX1" fmla="*/ 776240 w 818819"/>
                <a:gd name="connsiteY1" fmla="*/ 0 h 1499616"/>
                <a:gd name="connsiteX2" fmla="*/ 684800 w 818819"/>
                <a:gd name="connsiteY2" fmla="*/ 1493520 h 1499616"/>
                <a:gd name="connsiteX3" fmla="*/ 20569 w 818819"/>
                <a:gd name="connsiteY3" fmla="*/ 1499616 h 1499616"/>
                <a:gd name="connsiteX4" fmla="*/ 20569 w 818819"/>
                <a:gd name="connsiteY4" fmla="*/ 0 h 1499616"/>
                <a:gd name="connsiteX0" fmla="*/ 20569 w 818819"/>
                <a:gd name="connsiteY0" fmla="*/ 0 h 1547056"/>
                <a:gd name="connsiteX1" fmla="*/ 776240 w 818819"/>
                <a:gd name="connsiteY1" fmla="*/ 0 h 1547056"/>
                <a:gd name="connsiteX2" fmla="*/ 684800 w 818819"/>
                <a:gd name="connsiteY2" fmla="*/ 1493520 h 1547056"/>
                <a:gd name="connsiteX3" fmla="*/ 20569 w 818819"/>
                <a:gd name="connsiteY3" fmla="*/ 1499616 h 1547056"/>
                <a:gd name="connsiteX4" fmla="*/ 20569 w 818819"/>
                <a:gd name="connsiteY4" fmla="*/ 0 h 1547056"/>
                <a:gd name="connsiteX0" fmla="*/ 20569 w 826508"/>
                <a:gd name="connsiteY0" fmla="*/ 0 h 1499616"/>
                <a:gd name="connsiteX1" fmla="*/ 776240 w 826508"/>
                <a:gd name="connsiteY1" fmla="*/ 0 h 1499616"/>
                <a:gd name="connsiteX2" fmla="*/ 733667 w 826508"/>
                <a:gd name="connsiteY2" fmla="*/ 1170381 h 1499616"/>
                <a:gd name="connsiteX3" fmla="*/ 20569 w 826508"/>
                <a:gd name="connsiteY3" fmla="*/ 1499616 h 1499616"/>
                <a:gd name="connsiteX4" fmla="*/ 20569 w 826508"/>
                <a:gd name="connsiteY4" fmla="*/ 0 h 1499616"/>
                <a:gd name="connsiteX0" fmla="*/ 20569 w 827210"/>
                <a:gd name="connsiteY0" fmla="*/ 0 h 1499616"/>
                <a:gd name="connsiteX1" fmla="*/ 776240 w 827210"/>
                <a:gd name="connsiteY1" fmla="*/ 0 h 1499616"/>
                <a:gd name="connsiteX2" fmla="*/ 737403 w 827210"/>
                <a:gd name="connsiteY2" fmla="*/ 1192367 h 1499616"/>
                <a:gd name="connsiteX3" fmla="*/ 20569 w 827210"/>
                <a:gd name="connsiteY3" fmla="*/ 1499616 h 1499616"/>
                <a:gd name="connsiteX4" fmla="*/ 20569 w 827210"/>
                <a:gd name="connsiteY4" fmla="*/ 0 h 1499616"/>
                <a:gd name="connsiteX0" fmla="*/ 20569 w 841645"/>
                <a:gd name="connsiteY0" fmla="*/ 0 h 1499616"/>
                <a:gd name="connsiteX1" fmla="*/ 776240 w 841645"/>
                <a:gd name="connsiteY1" fmla="*/ 0 h 1499616"/>
                <a:gd name="connsiteX2" fmla="*/ 737403 w 841645"/>
                <a:gd name="connsiteY2" fmla="*/ 1192367 h 1499616"/>
                <a:gd name="connsiteX3" fmla="*/ 20569 w 841645"/>
                <a:gd name="connsiteY3" fmla="*/ 1499616 h 1499616"/>
                <a:gd name="connsiteX4" fmla="*/ 20569 w 841645"/>
                <a:gd name="connsiteY4" fmla="*/ 0 h 1499616"/>
                <a:gd name="connsiteX0" fmla="*/ 20569 w 919569"/>
                <a:gd name="connsiteY0" fmla="*/ 0 h 1499616"/>
                <a:gd name="connsiteX1" fmla="*/ 874426 w 919569"/>
                <a:gd name="connsiteY1" fmla="*/ 1012 h 1499616"/>
                <a:gd name="connsiteX2" fmla="*/ 737403 w 919569"/>
                <a:gd name="connsiteY2" fmla="*/ 1192367 h 1499616"/>
                <a:gd name="connsiteX3" fmla="*/ 20569 w 919569"/>
                <a:gd name="connsiteY3" fmla="*/ 1499616 h 1499616"/>
                <a:gd name="connsiteX4" fmla="*/ 20569 w 919569"/>
                <a:gd name="connsiteY4" fmla="*/ 0 h 1499616"/>
                <a:gd name="connsiteX0" fmla="*/ 20569 w 875235"/>
                <a:gd name="connsiteY0" fmla="*/ 0 h 1499616"/>
                <a:gd name="connsiteX1" fmla="*/ 874426 w 875235"/>
                <a:gd name="connsiteY1" fmla="*/ 1012 h 1499616"/>
                <a:gd name="connsiteX2" fmla="*/ 737403 w 875235"/>
                <a:gd name="connsiteY2" fmla="*/ 1192367 h 1499616"/>
                <a:gd name="connsiteX3" fmla="*/ 20569 w 875235"/>
                <a:gd name="connsiteY3" fmla="*/ 1499616 h 1499616"/>
                <a:gd name="connsiteX4" fmla="*/ 20569 w 875235"/>
                <a:gd name="connsiteY4" fmla="*/ 0 h 1499616"/>
                <a:gd name="connsiteX0" fmla="*/ 0 w 902508"/>
                <a:gd name="connsiteY0" fmla="*/ 0 h 1577578"/>
                <a:gd name="connsiteX1" fmla="*/ 901699 w 902508"/>
                <a:gd name="connsiteY1" fmla="*/ 78974 h 1577578"/>
                <a:gd name="connsiteX2" fmla="*/ 764676 w 902508"/>
                <a:gd name="connsiteY2" fmla="*/ 1270329 h 1577578"/>
                <a:gd name="connsiteX3" fmla="*/ 47842 w 902508"/>
                <a:gd name="connsiteY3" fmla="*/ 1577578 h 1577578"/>
                <a:gd name="connsiteX4" fmla="*/ 0 w 902508"/>
                <a:gd name="connsiteY4" fmla="*/ 0 h 1577578"/>
                <a:gd name="connsiteX0" fmla="*/ 0 w 902508"/>
                <a:gd name="connsiteY0" fmla="*/ 0 h 1577578"/>
                <a:gd name="connsiteX1" fmla="*/ 901699 w 902508"/>
                <a:gd name="connsiteY1" fmla="*/ 78974 h 1577578"/>
                <a:gd name="connsiteX2" fmla="*/ 764676 w 902508"/>
                <a:gd name="connsiteY2" fmla="*/ 1270329 h 1577578"/>
                <a:gd name="connsiteX3" fmla="*/ 47842 w 902508"/>
                <a:gd name="connsiteY3" fmla="*/ 1577578 h 1577578"/>
                <a:gd name="connsiteX4" fmla="*/ 0 w 902508"/>
                <a:gd name="connsiteY4" fmla="*/ 0 h 1577578"/>
                <a:gd name="connsiteX0" fmla="*/ 0 w 902508"/>
                <a:gd name="connsiteY0" fmla="*/ 0 h 1338221"/>
                <a:gd name="connsiteX1" fmla="*/ 901699 w 902508"/>
                <a:gd name="connsiteY1" fmla="*/ 78974 h 1338221"/>
                <a:gd name="connsiteX2" fmla="*/ 764676 w 902508"/>
                <a:gd name="connsiteY2" fmla="*/ 1270329 h 1338221"/>
                <a:gd name="connsiteX3" fmla="*/ 38391 w 902508"/>
                <a:gd name="connsiteY3" fmla="*/ 1318393 h 1338221"/>
                <a:gd name="connsiteX4" fmla="*/ 0 w 902508"/>
                <a:gd name="connsiteY4" fmla="*/ 0 h 1338221"/>
                <a:gd name="connsiteX0" fmla="*/ 0 w 902508"/>
                <a:gd name="connsiteY0" fmla="*/ 0 h 1419679"/>
                <a:gd name="connsiteX1" fmla="*/ 901699 w 902508"/>
                <a:gd name="connsiteY1" fmla="*/ 78974 h 1419679"/>
                <a:gd name="connsiteX2" fmla="*/ 764676 w 902508"/>
                <a:gd name="connsiteY2" fmla="*/ 1270329 h 1419679"/>
                <a:gd name="connsiteX3" fmla="*/ 136321 w 902508"/>
                <a:gd name="connsiteY3" fmla="*/ 1419679 h 1419679"/>
                <a:gd name="connsiteX4" fmla="*/ 0 w 902508"/>
                <a:gd name="connsiteY4" fmla="*/ 0 h 1419679"/>
                <a:gd name="connsiteX0" fmla="*/ 0 w 866365"/>
                <a:gd name="connsiteY0" fmla="*/ 0 h 1546267"/>
                <a:gd name="connsiteX1" fmla="*/ 865556 w 866365"/>
                <a:gd name="connsiteY1" fmla="*/ 205562 h 1546267"/>
                <a:gd name="connsiteX2" fmla="*/ 728533 w 866365"/>
                <a:gd name="connsiteY2" fmla="*/ 1396917 h 1546267"/>
                <a:gd name="connsiteX3" fmla="*/ 100178 w 866365"/>
                <a:gd name="connsiteY3" fmla="*/ 1546267 h 1546267"/>
                <a:gd name="connsiteX4" fmla="*/ 0 w 866365"/>
                <a:gd name="connsiteY4" fmla="*/ 0 h 1546267"/>
                <a:gd name="connsiteX0" fmla="*/ 0 w 824778"/>
                <a:gd name="connsiteY0" fmla="*/ 0 h 1546267"/>
                <a:gd name="connsiteX1" fmla="*/ 823198 w 824778"/>
                <a:gd name="connsiteY1" fmla="*/ 125936 h 1546267"/>
                <a:gd name="connsiteX2" fmla="*/ 728533 w 824778"/>
                <a:gd name="connsiteY2" fmla="*/ 1396917 h 1546267"/>
                <a:gd name="connsiteX3" fmla="*/ 100178 w 824778"/>
                <a:gd name="connsiteY3" fmla="*/ 1546267 h 1546267"/>
                <a:gd name="connsiteX4" fmla="*/ 0 w 824778"/>
                <a:gd name="connsiteY4" fmla="*/ 0 h 1546267"/>
                <a:gd name="connsiteX0" fmla="*/ 0 w 824778"/>
                <a:gd name="connsiteY0" fmla="*/ 0 h 1565831"/>
                <a:gd name="connsiteX1" fmla="*/ 823198 w 824778"/>
                <a:gd name="connsiteY1" fmla="*/ 125936 h 1565831"/>
                <a:gd name="connsiteX2" fmla="*/ 728533 w 824778"/>
                <a:gd name="connsiteY2" fmla="*/ 1396917 h 1565831"/>
                <a:gd name="connsiteX3" fmla="*/ 100178 w 824778"/>
                <a:gd name="connsiteY3" fmla="*/ 1546267 h 1565831"/>
                <a:gd name="connsiteX4" fmla="*/ 0 w 824778"/>
                <a:gd name="connsiteY4" fmla="*/ 0 h 1565831"/>
                <a:gd name="connsiteX0" fmla="*/ 0 w 824778"/>
                <a:gd name="connsiteY0" fmla="*/ 0 h 1596225"/>
                <a:gd name="connsiteX1" fmla="*/ 823198 w 824778"/>
                <a:gd name="connsiteY1" fmla="*/ 125936 h 1596225"/>
                <a:gd name="connsiteX2" fmla="*/ 728533 w 824778"/>
                <a:gd name="connsiteY2" fmla="*/ 1396917 h 1596225"/>
                <a:gd name="connsiteX3" fmla="*/ 100178 w 824778"/>
                <a:gd name="connsiteY3" fmla="*/ 1546267 h 1596225"/>
                <a:gd name="connsiteX4" fmla="*/ 0 w 824778"/>
                <a:gd name="connsiteY4" fmla="*/ 0 h 159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778" h="1596225">
                  <a:moveTo>
                    <a:pt x="0" y="0"/>
                  </a:moveTo>
                  <a:lnTo>
                    <a:pt x="823198" y="125936"/>
                  </a:lnTo>
                  <a:cubicBezTo>
                    <a:pt x="832712" y="571156"/>
                    <a:pt x="799039" y="1176225"/>
                    <a:pt x="728533" y="1396917"/>
                  </a:cubicBezTo>
                  <a:cubicBezTo>
                    <a:pt x="472262" y="1648037"/>
                    <a:pt x="287691" y="1616189"/>
                    <a:pt x="100178" y="1546267"/>
                  </a:cubicBezTo>
                  <a:cubicBezTo>
                    <a:pt x="-9550" y="1058587"/>
                    <a:pt x="184739" y="450462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9" name="Rettangolo 73">
              <a:extLst>
                <a:ext uri="{FF2B5EF4-FFF2-40B4-BE49-F238E27FC236}">
                  <a16:creationId xmlns:a16="http://schemas.microsoft.com/office/drawing/2014/main" id="{61277F09-6DD4-1489-3590-FEB155B18675}"/>
                </a:ext>
              </a:extLst>
            </p:cNvPr>
            <p:cNvSpPr/>
            <p:nvPr/>
          </p:nvSpPr>
          <p:spPr>
            <a:xfrm rot="777002">
              <a:off x="7486574" y="5308285"/>
              <a:ext cx="322509" cy="611179"/>
            </a:xfrm>
            <a:custGeom>
              <a:avLst/>
              <a:gdLst>
                <a:gd name="connsiteX0" fmla="*/ 0 w 332697"/>
                <a:gd name="connsiteY0" fmla="*/ 0 h 590959"/>
                <a:gd name="connsiteX1" fmla="*/ 332697 w 332697"/>
                <a:gd name="connsiteY1" fmla="*/ 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0 h 590959"/>
                <a:gd name="connsiteX1" fmla="*/ 302217 w 332697"/>
                <a:gd name="connsiteY1" fmla="*/ 3048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0 h 590959"/>
                <a:gd name="connsiteX1" fmla="*/ 306027 w 332697"/>
                <a:gd name="connsiteY1" fmla="*/ 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23706 h 614665"/>
                <a:gd name="connsiteX1" fmla="*/ 306027 w 332697"/>
                <a:gd name="connsiteY1" fmla="*/ 23706 h 614665"/>
                <a:gd name="connsiteX2" fmla="*/ 332697 w 332697"/>
                <a:gd name="connsiteY2" fmla="*/ 614665 h 614665"/>
                <a:gd name="connsiteX3" fmla="*/ 0 w 332697"/>
                <a:gd name="connsiteY3" fmla="*/ 614665 h 614665"/>
                <a:gd name="connsiteX4" fmla="*/ 0 w 332697"/>
                <a:gd name="connsiteY4" fmla="*/ 23706 h 614665"/>
                <a:gd name="connsiteX0" fmla="*/ 0 w 332697"/>
                <a:gd name="connsiteY0" fmla="*/ 34524 h 625483"/>
                <a:gd name="connsiteX1" fmla="*/ 306027 w 332697"/>
                <a:gd name="connsiteY1" fmla="*/ 34524 h 625483"/>
                <a:gd name="connsiteX2" fmla="*/ 332697 w 332697"/>
                <a:gd name="connsiteY2" fmla="*/ 625483 h 625483"/>
                <a:gd name="connsiteX3" fmla="*/ 0 w 332697"/>
                <a:gd name="connsiteY3" fmla="*/ 625483 h 625483"/>
                <a:gd name="connsiteX4" fmla="*/ 0 w 332697"/>
                <a:gd name="connsiteY4" fmla="*/ 34524 h 625483"/>
                <a:gd name="connsiteX0" fmla="*/ 0 w 306027"/>
                <a:gd name="connsiteY0" fmla="*/ 34524 h 625483"/>
                <a:gd name="connsiteX1" fmla="*/ 306027 w 306027"/>
                <a:gd name="connsiteY1" fmla="*/ 34524 h 625483"/>
                <a:gd name="connsiteX2" fmla="*/ 302217 w 306027"/>
                <a:gd name="connsiteY2" fmla="*/ 614053 h 625483"/>
                <a:gd name="connsiteX3" fmla="*/ 0 w 306027"/>
                <a:gd name="connsiteY3" fmla="*/ 625483 h 625483"/>
                <a:gd name="connsiteX4" fmla="*/ 0 w 306027"/>
                <a:gd name="connsiteY4" fmla="*/ 34524 h 625483"/>
                <a:gd name="connsiteX0" fmla="*/ 0 w 302217"/>
                <a:gd name="connsiteY0" fmla="*/ 5802 h 596761"/>
                <a:gd name="connsiteX1" fmla="*/ 264117 w 302217"/>
                <a:gd name="connsiteY1" fmla="*/ 181062 h 596761"/>
                <a:gd name="connsiteX2" fmla="*/ 302217 w 302217"/>
                <a:gd name="connsiteY2" fmla="*/ 585331 h 596761"/>
                <a:gd name="connsiteX3" fmla="*/ 0 w 302217"/>
                <a:gd name="connsiteY3" fmla="*/ 596761 h 596761"/>
                <a:gd name="connsiteX4" fmla="*/ 0 w 302217"/>
                <a:gd name="connsiteY4" fmla="*/ 5802 h 596761"/>
                <a:gd name="connsiteX0" fmla="*/ 0 w 309837"/>
                <a:gd name="connsiteY0" fmla="*/ 32444 h 623403"/>
                <a:gd name="connsiteX1" fmla="*/ 309837 w 309837"/>
                <a:gd name="connsiteY1" fmla="*/ 36254 h 623403"/>
                <a:gd name="connsiteX2" fmla="*/ 302217 w 309837"/>
                <a:gd name="connsiteY2" fmla="*/ 611973 h 623403"/>
                <a:gd name="connsiteX3" fmla="*/ 0 w 309837"/>
                <a:gd name="connsiteY3" fmla="*/ 623403 h 623403"/>
                <a:gd name="connsiteX4" fmla="*/ 0 w 309837"/>
                <a:gd name="connsiteY4" fmla="*/ 32444 h 623403"/>
                <a:gd name="connsiteX0" fmla="*/ 0 w 309837"/>
                <a:gd name="connsiteY0" fmla="*/ 39020 h 618549"/>
                <a:gd name="connsiteX1" fmla="*/ 309837 w 309837"/>
                <a:gd name="connsiteY1" fmla="*/ 31400 h 618549"/>
                <a:gd name="connsiteX2" fmla="*/ 302217 w 309837"/>
                <a:gd name="connsiteY2" fmla="*/ 607119 h 618549"/>
                <a:gd name="connsiteX3" fmla="*/ 0 w 309837"/>
                <a:gd name="connsiteY3" fmla="*/ 618549 h 618549"/>
                <a:gd name="connsiteX4" fmla="*/ 0 w 309837"/>
                <a:gd name="connsiteY4" fmla="*/ 39020 h 618549"/>
                <a:gd name="connsiteX0" fmla="*/ 0 w 309837"/>
                <a:gd name="connsiteY0" fmla="*/ 39020 h 618549"/>
                <a:gd name="connsiteX1" fmla="*/ 309837 w 309837"/>
                <a:gd name="connsiteY1" fmla="*/ 31400 h 618549"/>
                <a:gd name="connsiteX2" fmla="*/ 285738 w 309837"/>
                <a:gd name="connsiteY2" fmla="*/ 589131 h 618549"/>
                <a:gd name="connsiteX3" fmla="*/ 0 w 309837"/>
                <a:gd name="connsiteY3" fmla="*/ 618549 h 618549"/>
                <a:gd name="connsiteX4" fmla="*/ 0 w 309837"/>
                <a:gd name="connsiteY4" fmla="*/ 39020 h 618549"/>
                <a:gd name="connsiteX0" fmla="*/ 0 w 309837"/>
                <a:gd name="connsiteY0" fmla="*/ 39020 h 616766"/>
                <a:gd name="connsiteX1" fmla="*/ 309837 w 309837"/>
                <a:gd name="connsiteY1" fmla="*/ 31400 h 616766"/>
                <a:gd name="connsiteX2" fmla="*/ 285738 w 309837"/>
                <a:gd name="connsiteY2" fmla="*/ 589131 h 616766"/>
                <a:gd name="connsiteX3" fmla="*/ 26610 w 309837"/>
                <a:gd name="connsiteY3" fmla="*/ 616766 h 616766"/>
                <a:gd name="connsiteX4" fmla="*/ 0 w 309837"/>
                <a:gd name="connsiteY4" fmla="*/ 39020 h 616766"/>
                <a:gd name="connsiteX0" fmla="*/ 0 w 309837"/>
                <a:gd name="connsiteY0" fmla="*/ 39020 h 628935"/>
                <a:gd name="connsiteX1" fmla="*/ 309837 w 309837"/>
                <a:gd name="connsiteY1" fmla="*/ 31400 h 628935"/>
                <a:gd name="connsiteX2" fmla="*/ 285738 w 309837"/>
                <a:gd name="connsiteY2" fmla="*/ 589131 h 628935"/>
                <a:gd name="connsiteX3" fmla="*/ 15967 w 309837"/>
                <a:gd name="connsiteY3" fmla="*/ 628935 h 628935"/>
                <a:gd name="connsiteX4" fmla="*/ 0 w 309837"/>
                <a:gd name="connsiteY4" fmla="*/ 39020 h 628935"/>
                <a:gd name="connsiteX0" fmla="*/ 0 w 309837"/>
                <a:gd name="connsiteY0" fmla="*/ 39020 h 613984"/>
                <a:gd name="connsiteX1" fmla="*/ 309837 w 309837"/>
                <a:gd name="connsiteY1" fmla="*/ 31400 h 613984"/>
                <a:gd name="connsiteX2" fmla="*/ 285738 w 309837"/>
                <a:gd name="connsiteY2" fmla="*/ 589131 h 613984"/>
                <a:gd name="connsiteX3" fmla="*/ 11146 w 309837"/>
                <a:gd name="connsiteY3" fmla="*/ 613984 h 613984"/>
                <a:gd name="connsiteX4" fmla="*/ 0 w 309837"/>
                <a:gd name="connsiteY4" fmla="*/ 39020 h 613984"/>
                <a:gd name="connsiteX0" fmla="*/ 0 w 309837"/>
                <a:gd name="connsiteY0" fmla="*/ 39020 h 621034"/>
                <a:gd name="connsiteX1" fmla="*/ 309837 w 309837"/>
                <a:gd name="connsiteY1" fmla="*/ 31400 h 621034"/>
                <a:gd name="connsiteX2" fmla="*/ 285738 w 309837"/>
                <a:gd name="connsiteY2" fmla="*/ 589131 h 621034"/>
                <a:gd name="connsiteX3" fmla="*/ 11146 w 309837"/>
                <a:gd name="connsiteY3" fmla="*/ 613984 h 621034"/>
                <a:gd name="connsiteX4" fmla="*/ 0 w 309837"/>
                <a:gd name="connsiteY4" fmla="*/ 39020 h 621034"/>
                <a:gd name="connsiteX0" fmla="*/ 0 w 309837"/>
                <a:gd name="connsiteY0" fmla="*/ 39020 h 622514"/>
                <a:gd name="connsiteX1" fmla="*/ 309837 w 309837"/>
                <a:gd name="connsiteY1" fmla="*/ 31400 h 622514"/>
                <a:gd name="connsiteX2" fmla="*/ 285738 w 309837"/>
                <a:gd name="connsiteY2" fmla="*/ 589131 h 622514"/>
                <a:gd name="connsiteX3" fmla="*/ 11146 w 309837"/>
                <a:gd name="connsiteY3" fmla="*/ 613984 h 622514"/>
                <a:gd name="connsiteX4" fmla="*/ 0 w 309837"/>
                <a:gd name="connsiteY4" fmla="*/ 39020 h 622514"/>
                <a:gd name="connsiteX0" fmla="*/ 0 w 309837"/>
                <a:gd name="connsiteY0" fmla="*/ 39020 h 621198"/>
                <a:gd name="connsiteX1" fmla="*/ 309837 w 309837"/>
                <a:gd name="connsiteY1" fmla="*/ 31400 h 621198"/>
                <a:gd name="connsiteX2" fmla="*/ 304236 w 309837"/>
                <a:gd name="connsiteY2" fmla="*/ 580254 h 621198"/>
                <a:gd name="connsiteX3" fmla="*/ 11146 w 309837"/>
                <a:gd name="connsiteY3" fmla="*/ 613984 h 621198"/>
                <a:gd name="connsiteX4" fmla="*/ 0 w 309837"/>
                <a:gd name="connsiteY4" fmla="*/ 39020 h 621198"/>
                <a:gd name="connsiteX0" fmla="*/ 0 w 309837"/>
                <a:gd name="connsiteY0" fmla="*/ 39020 h 620832"/>
                <a:gd name="connsiteX1" fmla="*/ 309837 w 309837"/>
                <a:gd name="connsiteY1" fmla="*/ 31400 h 620832"/>
                <a:gd name="connsiteX2" fmla="*/ 292577 w 309837"/>
                <a:gd name="connsiteY2" fmla="*/ 577217 h 620832"/>
                <a:gd name="connsiteX3" fmla="*/ 11146 w 309837"/>
                <a:gd name="connsiteY3" fmla="*/ 613984 h 620832"/>
                <a:gd name="connsiteX4" fmla="*/ 0 w 309837"/>
                <a:gd name="connsiteY4" fmla="*/ 39020 h 620832"/>
                <a:gd name="connsiteX0" fmla="*/ 0 w 309837"/>
                <a:gd name="connsiteY0" fmla="*/ 39020 h 619986"/>
                <a:gd name="connsiteX1" fmla="*/ 309837 w 309837"/>
                <a:gd name="connsiteY1" fmla="*/ 31400 h 619986"/>
                <a:gd name="connsiteX2" fmla="*/ 306291 w 309837"/>
                <a:gd name="connsiteY2" fmla="*/ 568851 h 619986"/>
                <a:gd name="connsiteX3" fmla="*/ 11146 w 309837"/>
                <a:gd name="connsiteY3" fmla="*/ 613984 h 619986"/>
                <a:gd name="connsiteX4" fmla="*/ 0 w 309837"/>
                <a:gd name="connsiteY4" fmla="*/ 39020 h 619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837" h="619986">
                  <a:moveTo>
                    <a:pt x="0" y="39020"/>
                  </a:moveTo>
                  <a:cubicBezTo>
                    <a:pt x="109629" y="920"/>
                    <a:pt x="162108" y="-21940"/>
                    <a:pt x="309837" y="31400"/>
                  </a:cubicBezTo>
                  <a:lnTo>
                    <a:pt x="306291" y="568851"/>
                  </a:lnTo>
                  <a:cubicBezTo>
                    <a:pt x="219326" y="588285"/>
                    <a:pt x="93311" y="636876"/>
                    <a:pt x="11146" y="613984"/>
                  </a:cubicBezTo>
                  <a:lnTo>
                    <a:pt x="0" y="3902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80" name="Gruppo 79">
              <a:extLst>
                <a:ext uri="{FF2B5EF4-FFF2-40B4-BE49-F238E27FC236}">
                  <a16:creationId xmlns:a16="http://schemas.microsoft.com/office/drawing/2014/main" id="{AFB09AB7-1FCB-D92C-2234-EB0031589070}"/>
                </a:ext>
              </a:extLst>
            </p:cNvPr>
            <p:cNvGrpSpPr/>
            <p:nvPr/>
          </p:nvGrpSpPr>
          <p:grpSpPr>
            <a:xfrm>
              <a:off x="7519203" y="3305705"/>
              <a:ext cx="1030544" cy="1508774"/>
              <a:chOff x="7519203" y="3480608"/>
              <a:chExt cx="990053" cy="1530515"/>
            </a:xfrm>
          </p:grpSpPr>
          <p:sp>
            <p:nvSpPr>
              <p:cNvPr id="118" name="Trapezio 67">
                <a:extLst>
                  <a:ext uri="{FF2B5EF4-FFF2-40B4-BE49-F238E27FC236}">
                    <a16:creationId xmlns:a16="http://schemas.microsoft.com/office/drawing/2014/main" id="{40C18446-39CD-E6C1-1C01-4CA066F4C41F}"/>
                  </a:ext>
                </a:extLst>
              </p:cNvPr>
              <p:cNvSpPr/>
              <p:nvPr/>
            </p:nvSpPr>
            <p:spPr>
              <a:xfrm rot="929617">
                <a:off x="7519203" y="3480608"/>
                <a:ext cx="990053" cy="1530515"/>
              </a:xfrm>
              <a:custGeom>
                <a:avLst/>
                <a:gdLst>
                  <a:gd name="connsiteX0" fmla="*/ 0 w 1017409"/>
                  <a:gd name="connsiteY0" fmla="*/ 1393390 h 1393390"/>
                  <a:gd name="connsiteX1" fmla="*/ 149671 w 1017409"/>
                  <a:gd name="connsiteY1" fmla="*/ 0 h 1393390"/>
                  <a:gd name="connsiteX2" fmla="*/ 867738 w 1017409"/>
                  <a:gd name="connsiteY2" fmla="*/ 0 h 1393390"/>
                  <a:gd name="connsiteX3" fmla="*/ 1017409 w 1017409"/>
                  <a:gd name="connsiteY3" fmla="*/ 1393390 h 1393390"/>
                  <a:gd name="connsiteX4" fmla="*/ 0 w 1017409"/>
                  <a:gd name="connsiteY4" fmla="*/ 1393390 h 1393390"/>
                  <a:gd name="connsiteX0" fmla="*/ 0 w 961936"/>
                  <a:gd name="connsiteY0" fmla="*/ 1393390 h 1393390"/>
                  <a:gd name="connsiteX1" fmla="*/ 149671 w 961936"/>
                  <a:gd name="connsiteY1" fmla="*/ 0 h 1393390"/>
                  <a:gd name="connsiteX2" fmla="*/ 867738 w 961936"/>
                  <a:gd name="connsiteY2" fmla="*/ 0 h 1393390"/>
                  <a:gd name="connsiteX3" fmla="*/ 961936 w 961936"/>
                  <a:gd name="connsiteY3" fmla="*/ 1392953 h 1393390"/>
                  <a:gd name="connsiteX4" fmla="*/ 0 w 961936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411727"/>
                  <a:gd name="connsiteX1" fmla="*/ 149671 w 990173"/>
                  <a:gd name="connsiteY1" fmla="*/ 0 h 1411727"/>
                  <a:gd name="connsiteX2" fmla="*/ 867738 w 990173"/>
                  <a:gd name="connsiteY2" fmla="*/ 0 h 1411727"/>
                  <a:gd name="connsiteX3" fmla="*/ 961936 w 990173"/>
                  <a:gd name="connsiteY3" fmla="*/ 1392953 h 1411727"/>
                  <a:gd name="connsiteX4" fmla="*/ 0 w 990173"/>
                  <a:gd name="connsiteY4" fmla="*/ 1393390 h 1411727"/>
                  <a:gd name="connsiteX0" fmla="*/ 11176 w 1001349"/>
                  <a:gd name="connsiteY0" fmla="*/ 1393390 h 1411727"/>
                  <a:gd name="connsiteX1" fmla="*/ 160847 w 1001349"/>
                  <a:gd name="connsiteY1" fmla="*/ 0 h 1411727"/>
                  <a:gd name="connsiteX2" fmla="*/ 878914 w 1001349"/>
                  <a:gd name="connsiteY2" fmla="*/ 0 h 1411727"/>
                  <a:gd name="connsiteX3" fmla="*/ 973112 w 1001349"/>
                  <a:gd name="connsiteY3" fmla="*/ 1392953 h 1411727"/>
                  <a:gd name="connsiteX4" fmla="*/ 11176 w 1001349"/>
                  <a:gd name="connsiteY4" fmla="*/ 1393390 h 1411727"/>
                  <a:gd name="connsiteX0" fmla="*/ 13018 w 1003191"/>
                  <a:gd name="connsiteY0" fmla="*/ 1393390 h 1411727"/>
                  <a:gd name="connsiteX1" fmla="*/ 162689 w 1003191"/>
                  <a:gd name="connsiteY1" fmla="*/ 0 h 1411727"/>
                  <a:gd name="connsiteX2" fmla="*/ 880756 w 1003191"/>
                  <a:gd name="connsiteY2" fmla="*/ 0 h 1411727"/>
                  <a:gd name="connsiteX3" fmla="*/ 974954 w 1003191"/>
                  <a:gd name="connsiteY3" fmla="*/ 1392953 h 1411727"/>
                  <a:gd name="connsiteX4" fmla="*/ 13018 w 1003191"/>
                  <a:gd name="connsiteY4" fmla="*/ 1393390 h 1411727"/>
                  <a:gd name="connsiteX0" fmla="*/ 13018 w 996432"/>
                  <a:gd name="connsiteY0" fmla="*/ 1393390 h 1450462"/>
                  <a:gd name="connsiteX1" fmla="*/ 162689 w 996432"/>
                  <a:gd name="connsiteY1" fmla="*/ 0 h 1450462"/>
                  <a:gd name="connsiteX2" fmla="*/ 880756 w 996432"/>
                  <a:gd name="connsiteY2" fmla="*/ 0 h 1450462"/>
                  <a:gd name="connsiteX3" fmla="*/ 967173 w 996432"/>
                  <a:gd name="connsiteY3" fmla="*/ 1450461 h 1450462"/>
                  <a:gd name="connsiteX4" fmla="*/ 13018 w 996432"/>
                  <a:gd name="connsiteY4" fmla="*/ 1393390 h 1450462"/>
                  <a:gd name="connsiteX0" fmla="*/ 12523 w 995937"/>
                  <a:gd name="connsiteY0" fmla="*/ 1393390 h 1450462"/>
                  <a:gd name="connsiteX1" fmla="*/ 162194 w 995937"/>
                  <a:gd name="connsiteY1" fmla="*/ 0 h 1450462"/>
                  <a:gd name="connsiteX2" fmla="*/ 880261 w 995937"/>
                  <a:gd name="connsiteY2" fmla="*/ 0 h 1450462"/>
                  <a:gd name="connsiteX3" fmla="*/ 966678 w 995937"/>
                  <a:gd name="connsiteY3" fmla="*/ 1450461 h 1450462"/>
                  <a:gd name="connsiteX4" fmla="*/ 12523 w 995937"/>
                  <a:gd name="connsiteY4" fmla="*/ 1393390 h 1450462"/>
                  <a:gd name="connsiteX0" fmla="*/ 12523 w 995937"/>
                  <a:gd name="connsiteY0" fmla="*/ 1432747 h 1489819"/>
                  <a:gd name="connsiteX1" fmla="*/ 162194 w 995937"/>
                  <a:gd name="connsiteY1" fmla="*/ 39357 h 1489819"/>
                  <a:gd name="connsiteX2" fmla="*/ 880261 w 995937"/>
                  <a:gd name="connsiteY2" fmla="*/ 39357 h 1489819"/>
                  <a:gd name="connsiteX3" fmla="*/ 966678 w 995937"/>
                  <a:gd name="connsiteY3" fmla="*/ 1489818 h 1489819"/>
                  <a:gd name="connsiteX4" fmla="*/ 12523 w 995937"/>
                  <a:gd name="connsiteY4" fmla="*/ 1432747 h 1489819"/>
                  <a:gd name="connsiteX0" fmla="*/ 12523 w 995937"/>
                  <a:gd name="connsiteY0" fmla="*/ 1432747 h 1518816"/>
                  <a:gd name="connsiteX1" fmla="*/ 162194 w 995937"/>
                  <a:gd name="connsiteY1" fmla="*/ 39357 h 1518816"/>
                  <a:gd name="connsiteX2" fmla="*/ 880261 w 995937"/>
                  <a:gd name="connsiteY2" fmla="*/ 39357 h 1518816"/>
                  <a:gd name="connsiteX3" fmla="*/ 966678 w 995937"/>
                  <a:gd name="connsiteY3" fmla="*/ 1489818 h 1518816"/>
                  <a:gd name="connsiteX4" fmla="*/ 12523 w 995937"/>
                  <a:gd name="connsiteY4" fmla="*/ 1432747 h 1518816"/>
                  <a:gd name="connsiteX0" fmla="*/ 12523 w 995937"/>
                  <a:gd name="connsiteY0" fmla="*/ 1432747 h 1534940"/>
                  <a:gd name="connsiteX1" fmla="*/ 162194 w 995937"/>
                  <a:gd name="connsiteY1" fmla="*/ 39357 h 1534940"/>
                  <a:gd name="connsiteX2" fmla="*/ 880261 w 995937"/>
                  <a:gd name="connsiteY2" fmla="*/ 39357 h 1534940"/>
                  <a:gd name="connsiteX3" fmla="*/ 966678 w 995937"/>
                  <a:gd name="connsiteY3" fmla="*/ 1489818 h 1534940"/>
                  <a:gd name="connsiteX4" fmla="*/ 12523 w 995937"/>
                  <a:gd name="connsiteY4" fmla="*/ 1432747 h 1534940"/>
                  <a:gd name="connsiteX0" fmla="*/ 12523 w 1003560"/>
                  <a:gd name="connsiteY0" fmla="*/ 1428322 h 1530515"/>
                  <a:gd name="connsiteX1" fmla="*/ 162194 w 1003560"/>
                  <a:gd name="connsiteY1" fmla="*/ 34932 h 1530515"/>
                  <a:gd name="connsiteX2" fmla="*/ 925119 w 1003560"/>
                  <a:gd name="connsiteY2" fmla="*/ 54127 h 1530515"/>
                  <a:gd name="connsiteX3" fmla="*/ 966678 w 1003560"/>
                  <a:gd name="connsiteY3" fmla="*/ 1485393 h 1530515"/>
                  <a:gd name="connsiteX4" fmla="*/ 12523 w 1003560"/>
                  <a:gd name="connsiteY4" fmla="*/ 1428322 h 1530515"/>
                  <a:gd name="connsiteX0" fmla="*/ 12523 w 991671"/>
                  <a:gd name="connsiteY0" fmla="*/ 1428322 h 1530515"/>
                  <a:gd name="connsiteX1" fmla="*/ 162194 w 991671"/>
                  <a:gd name="connsiteY1" fmla="*/ 34932 h 1530515"/>
                  <a:gd name="connsiteX2" fmla="*/ 925119 w 991671"/>
                  <a:gd name="connsiteY2" fmla="*/ 54127 h 1530515"/>
                  <a:gd name="connsiteX3" fmla="*/ 966678 w 991671"/>
                  <a:gd name="connsiteY3" fmla="*/ 1485393 h 1530515"/>
                  <a:gd name="connsiteX4" fmla="*/ 12523 w 991671"/>
                  <a:gd name="connsiteY4" fmla="*/ 1428322 h 1530515"/>
                  <a:gd name="connsiteX0" fmla="*/ 12523 w 990053"/>
                  <a:gd name="connsiteY0" fmla="*/ 1428322 h 1530515"/>
                  <a:gd name="connsiteX1" fmla="*/ 162194 w 990053"/>
                  <a:gd name="connsiteY1" fmla="*/ 34932 h 1530515"/>
                  <a:gd name="connsiteX2" fmla="*/ 925119 w 990053"/>
                  <a:gd name="connsiteY2" fmla="*/ 54127 h 1530515"/>
                  <a:gd name="connsiteX3" fmla="*/ 966678 w 990053"/>
                  <a:gd name="connsiteY3" fmla="*/ 1485393 h 1530515"/>
                  <a:gd name="connsiteX4" fmla="*/ 12523 w 990053"/>
                  <a:gd name="connsiteY4" fmla="*/ 1428322 h 15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0053" h="1530515">
                    <a:moveTo>
                      <a:pt x="12523" y="1428322"/>
                    </a:moveTo>
                    <a:cubicBezTo>
                      <a:pt x="-40980" y="1332536"/>
                      <a:pt x="89837" y="560973"/>
                      <a:pt x="162194" y="34932"/>
                    </a:cubicBezTo>
                    <a:cubicBezTo>
                      <a:pt x="321651" y="-53623"/>
                      <a:pt x="685763" y="54127"/>
                      <a:pt x="925119" y="54127"/>
                    </a:cubicBezTo>
                    <a:cubicBezTo>
                      <a:pt x="850367" y="706018"/>
                      <a:pt x="1057201" y="1090073"/>
                      <a:pt x="966678" y="1485393"/>
                    </a:cubicBezTo>
                    <a:cubicBezTo>
                      <a:pt x="516692" y="1560930"/>
                      <a:pt x="95716" y="1541443"/>
                      <a:pt x="12523" y="142832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9" name="Rettangolo 51">
                <a:extLst>
                  <a:ext uri="{FF2B5EF4-FFF2-40B4-BE49-F238E27FC236}">
                    <a16:creationId xmlns:a16="http://schemas.microsoft.com/office/drawing/2014/main" id="{6B057505-CA83-0261-2B77-8558BDC74E5C}"/>
                  </a:ext>
                </a:extLst>
              </p:cNvPr>
              <p:cNvSpPr/>
              <p:nvPr/>
            </p:nvSpPr>
            <p:spPr>
              <a:xfrm rot="975309">
                <a:off x="7836195" y="3544231"/>
                <a:ext cx="629296" cy="743701"/>
              </a:xfrm>
              <a:custGeom>
                <a:avLst/>
                <a:gdLst>
                  <a:gd name="connsiteX0" fmla="*/ 0 w 616619"/>
                  <a:gd name="connsiteY0" fmla="*/ 0 h 621814"/>
                  <a:gd name="connsiteX1" fmla="*/ 616619 w 616619"/>
                  <a:gd name="connsiteY1" fmla="*/ 0 h 621814"/>
                  <a:gd name="connsiteX2" fmla="*/ 616619 w 616619"/>
                  <a:gd name="connsiteY2" fmla="*/ 621814 h 621814"/>
                  <a:gd name="connsiteX3" fmla="*/ 0 w 616619"/>
                  <a:gd name="connsiteY3" fmla="*/ 621814 h 621814"/>
                  <a:gd name="connsiteX4" fmla="*/ 0 w 616619"/>
                  <a:gd name="connsiteY4" fmla="*/ 0 h 621814"/>
                  <a:gd name="connsiteX0" fmla="*/ 0 w 616619"/>
                  <a:gd name="connsiteY0" fmla="*/ 0 h 688563"/>
                  <a:gd name="connsiteX1" fmla="*/ 616619 w 616619"/>
                  <a:gd name="connsiteY1" fmla="*/ 0 h 688563"/>
                  <a:gd name="connsiteX2" fmla="*/ 616619 w 616619"/>
                  <a:gd name="connsiteY2" fmla="*/ 621814 h 688563"/>
                  <a:gd name="connsiteX3" fmla="*/ 0 w 616619"/>
                  <a:gd name="connsiteY3" fmla="*/ 621814 h 688563"/>
                  <a:gd name="connsiteX4" fmla="*/ 0 w 616619"/>
                  <a:gd name="connsiteY4" fmla="*/ 0 h 688563"/>
                  <a:gd name="connsiteX0" fmla="*/ 0 w 616619"/>
                  <a:gd name="connsiteY0" fmla="*/ 0 h 708755"/>
                  <a:gd name="connsiteX1" fmla="*/ 616619 w 616619"/>
                  <a:gd name="connsiteY1" fmla="*/ 0 h 708755"/>
                  <a:gd name="connsiteX2" fmla="*/ 616619 w 616619"/>
                  <a:gd name="connsiteY2" fmla="*/ 621814 h 708755"/>
                  <a:gd name="connsiteX3" fmla="*/ 0 w 616619"/>
                  <a:gd name="connsiteY3" fmla="*/ 621814 h 708755"/>
                  <a:gd name="connsiteX4" fmla="*/ 0 w 616619"/>
                  <a:gd name="connsiteY4" fmla="*/ 0 h 708755"/>
                  <a:gd name="connsiteX0" fmla="*/ 0 w 616619"/>
                  <a:gd name="connsiteY0" fmla="*/ 0 h 711984"/>
                  <a:gd name="connsiteX1" fmla="*/ 616619 w 616619"/>
                  <a:gd name="connsiteY1" fmla="*/ 0 h 711984"/>
                  <a:gd name="connsiteX2" fmla="*/ 616619 w 616619"/>
                  <a:gd name="connsiteY2" fmla="*/ 621814 h 711984"/>
                  <a:gd name="connsiteX3" fmla="*/ 0 w 616619"/>
                  <a:gd name="connsiteY3" fmla="*/ 621814 h 711984"/>
                  <a:gd name="connsiteX4" fmla="*/ 0 w 616619"/>
                  <a:gd name="connsiteY4" fmla="*/ 0 h 711984"/>
                  <a:gd name="connsiteX0" fmla="*/ 0 w 616619"/>
                  <a:gd name="connsiteY0" fmla="*/ 0 h 712500"/>
                  <a:gd name="connsiteX1" fmla="*/ 616619 w 616619"/>
                  <a:gd name="connsiteY1" fmla="*/ 0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30030"/>
                  <a:gd name="connsiteY0" fmla="*/ 0 h 712500"/>
                  <a:gd name="connsiteX1" fmla="*/ 630030 w 630030"/>
                  <a:gd name="connsiteY1" fmla="*/ 2440 h 712500"/>
                  <a:gd name="connsiteX2" fmla="*/ 616619 w 630030"/>
                  <a:gd name="connsiteY2" fmla="*/ 621814 h 712500"/>
                  <a:gd name="connsiteX3" fmla="*/ 0 w 630030"/>
                  <a:gd name="connsiteY3" fmla="*/ 621814 h 712500"/>
                  <a:gd name="connsiteX4" fmla="*/ 0 w 630030"/>
                  <a:gd name="connsiteY4" fmla="*/ 0 h 712500"/>
                  <a:gd name="connsiteX0" fmla="*/ 0 w 616619"/>
                  <a:gd name="connsiteY0" fmla="*/ 0 h 712500"/>
                  <a:gd name="connsiteX1" fmla="*/ 583210 w 616619"/>
                  <a:gd name="connsiteY1" fmla="*/ 16091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29296"/>
                  <a:gd name="connsiteY0" fmla="*/ 0 h 712500"/>
                  <a:gd name="connsiteX1" fmla="*/ 629296 w 629296"/>
                  <a:gd name="connsiteY1" fmla="*/ 21703 h 712500"/>
                  <a:gd name="connsiteX2" fmla="*/ 616619 w 629296"/>
                  <a:gd name="connsiteY2" fmla="*/ 621814 h 712500"/>
                  <a:gd name="connsiteX3" fmla="*/ 0 w 629296"/>
                  <a:gd name="connsiteY3" fmla="*/ 621814 h 712500"/>
                  <a:gd name="connsiteX4" fmla="*/ 0 w 629296"/>
                  <a:gd name="connsiteY4" fmla="*/ 0 h 712500"/>
                  <a:gd name="connsiteX0" fmla="*/ 0 w 629296"/>
                  <a:gd name="connsiteY0" fmla="*/ 11210 h 723710"/>
                  <a:gd name="connsiteX1" fmla="*/ 629296 w 629296"/>
                  <a:gd name="connsiteY1" fmla="*/ 32913 h 723710"/>
                  <a:gd name="connsiteX2" fmla="*/ 616619 w 629296"/>
                  <a:gd name="connsiteY2" fmla="*/ 633024 h 723710"/>
                  <a:gd name="connsiteX3" fmla="*/ 0 w 629296"/>
                  <a:gd name="connsiteY3" fmla="*/ 633024 h 723710"/>
                  <a:gd name="connsiteX4" fmla="*/ 0 w 629296"/>
                  <a:gd name="connsiteY4" fmla="*/ 11210 h 723710"/>
                  <a:gd name="connsiteX0" fmla="*/ 0 w 629296"/>
                  <a:gd name="connsiteY0" fmla="*/ 31201 h 743701"/>
                  <a:gd name="connsiteX1" fmla="*/ 629296 w 629296"/>
                  <a:gd name="connsiteY1" fmla="*/ 52904 h 743701"/>
                  <a:gd name="connsiteX2" fmla="*/ 616619 w 629296"/>
                  <a:gd name="connsiteY2" fmla="*/ 653015 h 743701"/>
                  <a:gd name="connsiteX3" fmla="*/ 0 w 629296"/>
                  <a:gd name="connsiteY3" fmla="*/ 653015 h 743701"/>
                  <a:gd name="connsiteX4" fmla="*/ 0 w 629296"/>
                  <a:gd name="connsiteY4" fmla="*/ 31201 h 743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9296" h="743701">
                    <a:moveTo>
                      <a:pt x="0" y="31201"/>
                    </a:moveTo>
                    <a:cubicBezTo>
                      <a:pt x="200260" y="-15942"/>
                      <a:pt x="415878" y="-10414"/>
                      <a:pt x="629296" y="52904"/>
                    </a:cubicBezTo>
                    <a:lnTo>
                      <a:pt x="616619" y="653015"/>
                    </a:lnTo>
                    <a:cubicBezTo>
                      <a:pt x="436182" y="804442"/>
                      <a:pt x="84588" y="739080"/>
                      <a:pt x="0" y="653015"/>
                    </a:cubicBezTo>
                    <a:lnTo>
                      <a:pt x="0" y="31201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0" name="Rettangolo con angoli arrotondati 119">
                <a:extLst>
                  <a:ext uri="{FF2B5EF4-FFF2-40B4-BE49-F238E27FC236}">
                    <a16:creationId xmlns:a16="http://schemas.microsoft.com/office/drawing/2014/main" id="{7E98638F-9DC2-E35B-34B3-7D2933C1BEFB}"/>
                  </a:ext>
                </a:extLst>
              </p:cNvPr>
              <p:cNvSpPr/>
              <p:nvPr/>
            </p:nvSpPr>
            <p:spPr>
              <a:xfrm rot="932484">
                <a:off x="7878799" y="3516627"/>
                <a:ext cx="180607" cy="4716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1" name="Rettangolo con angoli arrotondati 120">
                <a:extLst>
                  <a:ext uri="{FF2B5EF4-FFF2-40B4-BE49-F238E27FC236}">
                    <a16:creationId xmlns:a16="http://schemas.microsoft.com/office/drawing/2014/main" id="{8F1F323B-0A88-4967-CBCC-985F3C1B6244}"/>
                  </a:ext>
                </a:extLst>
              </p:cNvPr>
              <p:cNvSpPr/>
              <p:nvPr/>
            </p:nvSpPr>
            <p:spPr>
              <a:xfrm rot="1190323">
                <a:off x="8303944" y="3644241"/>
                <a:ext cx="180607" cy="4716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81" name="Gruppo 80">
              <a:extLst>
                <a:ext uri="{FF2B5EF4-FFF2-40B4-BE49-F238E27FC236}">
                  <a16:creationId xmlns:a16="http://schemas.microsoft.com/office/drawing/2014/main" id="{FC3BF4A1-9293-0221-4060-2E4C1170D478}"/>
                </a:ext>
              </a:extLst>
            </p:cNvPr>
            <p:cNvGrpSpPr/>
            <p:nvPr/>
          </p:nvGrpSpPr>
          <p:grpSpPr>
            <a:xfrm>
              <a:off x="8041251" y="2928707"/>
              <a:ext cx="1512717" cy="787636"/>
              <a:chOff x="8041251" y="3114001"/>
              <a:chExt cx="1453281" cy="798986"/>
            </a:xfrm>
          </p:grpSpPr>
          <p:grpSp>
            <p:nvGrpSpPr>
              <p:cNvPr id="111" name="Gruppo 110">
                <a:extLst>
                  <a:ext uri="{FF2B5EF4-FFF2-40B4-BE49-F238E27FC236}">
                    <a16:creationId xmlns:a16="http://schemas.microsoft.com/office/drawing/2014/main" id="{DFF22ECA-09DB-A9DF-46B8-A0991BE8B54F}"/>
                  </a:ext>
                </a:extLst>
              </p:cNvPr>
              <p:cNvGrpSpPr/>
              <p:nvPr/>
            </p:nvGrpSpPr>
            <p:grpSpPr>
              <a:xfrm>
                <a:off x="8041251" y="3281209"/>
                <a:ext cx="480577" cy="631778"/>
                <a:chOff x="8017161" y="3295527"/>
                <a:chExt cx="480577" cy="631778"/>
              </a:xfrm>
            </p:grpSpPr>
            <p:sp>
              <p:nvSpPr>
                <p:cNvPr id="116" name="Trapezio 49">
                  <a:extLst>
                    <a:ext uri="{FF2B5EF4-FFF2-40B4-BE49-F238E27FC236}">
                      <a16:creationId xmlns:a16="http://schemas.microsoft.com/office/drawing/2014/main" id="{2178356C-61A7-39BF-A601-141CF761BBB9}"/>
                    </a:ext>
                  </a:extLst>
                </p:cNvPr>
                <p:cNvSpPr/>
                <p:nvPr/>
              </p:nvSpPr>
              <p:spPr>
                <a:xfrm rot="11738135">
                  <a:off x="8017161" y="3295527"/>
                  <a:ext cx="480577" cy="468662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17" name="Ovale 116">
                  <a:extLst>
                    <a:ext uri="{FF2B5EF4-FFF2-40B4-BE49-F238E27FC236}">
                      <a16:creationId xmlns:a16="http://schemas.microsoft.com/office/drawing/2014/main" id="{B7D987ED-EFED-4E49-2597-65C7143DA346}"/>
                    </a:ext>
                  </a:extLst>
                </p:cNvPr>
                <p:cNvSpPr/>
                <p:nvPr/>
              </p:nvSpPr>
              <p:spPr>
                <a:xfrm>
                  <a:off x="8030019" y="3658676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112" name="Gruppo 111">
                <a:extLst>
                  <a:ext uri="{FF2B5EF4-FFF2-40B4-BE49-F238E27FC236}">
                    <a16:creationId xmlns:a16="http://schemas.microsoft.com/office/drawing/2014/main" id="{0FC67125-475D-8607-AF7F-7DE532ADA540}"/>
                  </a:ext>
                </a:extLst>
              </p:cNvPr>
              <p:cNvGrpSpPr/>
              <p:nvPr/>
            </p:nvGrpSpPr>
            <p:grpSpPr>
              <a:xfrm>
                <a:off x="8992065" y="3239791"/>
                <a:ext cx="502467" cy="641469"/>
                <a:chOff x="8992065" y="3239791"/>
                <a:chExt cx="502467" cy="641469"/>
              </a:xfrm>
            </p:grpSpPr>
            <p:sp>
              <p:nvSpPr>
                <p:cNvPr id="114" name="Trapezio 49">
                  <a:extLst>
                    <a:ext uri="{FF2B5EF4-FFF2-40B4-BE49-F238E27FC236}">
                      <a16:creationId xmlns:a16="http://schemas.microsoft.com/office/drawing/2014/main" id="{94EEEA32-C6E3-FF1D-47E7-FAAA7ACFFF3F}"/>
                    </a:ext>
                  </a:extLst>
                </p:cNvPr>
                <p:cNvSpPr/>
                <p:nvPr/>
              </p:nvSpPr>
              <p:spPr>
                <a:xfrm rot="9729401" flipH="1">
                  <a:off x="8992065" y="3239791"/>
                  <a:ext cx="502467" cy="507508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15" name="Ovale 114">
                  <a:extLst>
                    <a:ext uri="{FF2B5EF4-FFF2-40B4-BE49-F238E27FC236}">
                      <a16:creationId xmlns:a16="http://schemas.microsoft.com/office/drawing/2014/main" id="{1C0289B4-FA4B-60C2-EFA3-97D4357DE59E}"/>
                    </a:ext>
                  </a:extLst>
                </p:cNvPr>
                <p:cNvSpPr/>
                <p:nvPr/>
              </p:nvSpPr>
              <p:spPr>
                <a:xfrm>
                  <a:off x="9207716" y="3612631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113" name="Esagono 45">
                <a:extLst>
                  <a:ext uri="{FF2B5EF4-FFF2-40B4-BE49-F238E27FC236}">
                    <a16:creationId xmlns:a16="http://schemas.microsoft.com/office/drawing/2014/main" id="{0A8E32B0-CE6C-8309-7F28-A62A12004BF6}"/>
                  </a:ext>
                </a:extLst>
              </p:cNvPr>
              <p:cNvSpPr/>
              <p:nvPr/>
            </p:nvSpPr>
            <p:spPr>
              <a:xfrm>
                <a:off x="8240379" y="3114001"/>
                <a:ext cx="997854" cy="678990"/>
              </a:xfrm>
              <a:custGeom>
                <a:avLst/>
                <a:gdLst>
                  <a:gd name="connsiteX0" fmla="*/ 0 w 880368"/>
                  <a:gd name="connsiteY0" fmla="*/ 414515 h 829030"/>
                  <a:gd name="connsiteX1" fmla="*/ 207258 w 880368"/>
                  <a:gd name="connsiteY1" fmla="*/ 0 h 829030"/>
                  <a:gd name="connsiteX2" fmla="*/ 673111 w 880368"/>
                  <a:gd name="connsiteY2" fmla="*/ 0 h 829030"/>
                  <a:gd name="connsiteX3" fmla="*/ 880368 w 880368"/>
                  <a:gd name="connsiteY3" fmla="*/ 414515 h 829030"/>
                  <a:gd name="connsiteX4" fmla="*/ 673111 w 880368"/>
                  <a:gd name="connsiteY4" fmla="*/ 829030 h 829030"/>
                  <a:gd name="connsiteX5" fmla="*/ 207258 w 880368"/>
                  <a:gd name="connsiteY5" fmla="*/ 829030 h 829030"/>
                  <a:gd name="connsiteX6" fmla="*/ 0 w 880368"/>
                  <a:gd name="connsiteY6" fmla="*/ 414515 h 829030"/>
                  <a:gd name="connsiteX0" fmla="*/ 0 w 886471"/>
                  <a:gd name="connsiteY0" fmla="*/ 414515 h 829030"/>
                  <a:gd name="connsiteX1" fmla="*/ 207258 w 886471"/>
                  <a:gd name="connsiteY1" fmla="*/ 0 h 829030"/>
                  <a:gd name="connsiteX2" fmla="*/ 886471 w 886471"/>
                  <a:gd name="connsiteY2" fmla="*/ 251460 h 829030"/>
                  <a:gd name="connsiteX3" fmla="*/ 880368 w 886471"/>
                  <a:gd name="connsiteY3" fmla="*/ 414515 h 829030"/>
                  <a:gd name="connsiteX4" fmla="*/ 673111 w 886471"/>
                  <a:gd name="connsiteY4" fmla="*/ 829030 h 829030"/>
                  <a:gd name="connsiteX5" fmla="*/ 207258 w 886471"/>
                  <a:gd name="connsiteY5" fmla="*/ 829030 h 829030"/>
                  <a:gd name="connsiteX6" fmla="*/ 0 w 886471"/>
                  <a:gd name="connsiteY6" fmla="*/ 414515 h 829030"/>
                  <a:gd name="connsiteX0" fmla="*/ 0 w 886471"/>
                  <a:gd name="connsiteY0" fmla="*/ 163055 h 577570"/>
                  <a:gd name="connsiteX1" fmla="*/ 9138 w 886471"/>
                  <a:gd name="connsiteY1" fmla="*/ 15240 h 577570"/>
                  <a:gd name="connsiteX2" fmla="*/ 886471 w 886471"/>
                  <a:gd name="connsiteY2" fmla="*/ 0 h 577570"/>
                  <a:gd name="connsiteX3" fmla="*/ 880368 w 886471"/>
                  <a:gd name="connsiteY3" fmla="*/ 163055 h 577570"/>
                  <a:gd name="connsiteX4" fmla="*/ 673111 w 886471"/>
                  <a:gd name="connsiteY4" fmla="*/ 577570 h 577570"/>
                  <a:gd name="connsiteX5" fmla="*/ 207258 w 886471"/>
                  <a:gd name="connsiteY5" fmla="*/ 577570 h 577570"/>
                  <a:gd name="connsiteX6" fmla="*/ 0 w 886471"/>
                  <a:gd name="connsiteY6" fmla="*/ 163055 h 57757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673111 w 886471"/>
                  <a:gd name="connsiteY4" fmla="*/ 57757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6471" h="585190">
                    <a:moveTo>
                      <a:pt x="0" y="163055"/>
                    </a:moveTo>
                    <a:lnTo>
                      <a:pt x="9138" y="15240"/>
                    </a:lnTo>
                    <a:cubicBezTo>
                      <a:pt x="435102" y="157347"/>
                      <a:pt x="487211" y="181705"/>
                      <a:pt x="886471" y="0"/>
                    </a:cubicBezTo>
                    <a:lnTo>
                      <a:pt x="880368" y="163055"/>
                    </a:lnTo>
                    <a:cubicBezTo>
                      <a:pt x="621142" y="287485"/>
                      <a:pt x="564689" y="300388"/>
                      <a:pt x="528331" y="585190"/>
                    </a:cubicBezTo>
                    <a:lnTo>
                      <a:pt x="367278" y="585190"/>
                    </a:lnTo>
                    <a:cubicBezTo>
                      <a:pt x="293336" y="421618"/>
                      <a:pt x="364310" y="330077"/>
                      <a:pt x="0" y="16305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82" name="Rettangolo con angoli arrotondati 81">
              <a:extLst>
                <a:ext uri="{FF2B5EF4-FFF2-40B4-BE49-F238E27FC236}">
                  <a16:creationId xmlns:a16="http://schemas.microsoft.com/office/drawing/2014/main" id="{E00F2C15-5CE3-112A-FE2D-E97C32B5B90F}"/>
                </a:ext>
              </a:extLst>
            </p:cNvPr>
            <p:cNvSpPr/>
            <p:nvPr/>
          </p:nvSpPr>
          <p:spPr>
            <a:xfrm rot="219375">
              <a:off x="9441768" y="3377001"/>
              <a:ext cx="187993" cy="46493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3" name="Figura a mano libera: forma 82">
              <a:extLst>
                <a:ext uri="{FF2B5EF4-FFF2-40B4-BE49-F238E27FC236}">
                  <a16:creationId xmlns:a16="http://schemas.microsoft.com/office/drawing/2014/main" id="{F88D5E87-EA9D-9C6B-0286-75C1383F0AA1}"/>
                </a:ext>
              </a:extLst>
            </p:cNvPr>
            <p:cNvSpPr/>
            <p:nvPr/>
          </p:nvSpPr>
          <p:spPr>
            <a:xfrm>
              <a:off x="7044091" y="6172220"/>
              <a:ext cx="936909" cy="296342"/>
            </a:xfrm>
            <a:custGeom>
              <a:avLst/>
              <a:gdLst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95300 w 857250"/>
                <a:gd name="connsiteY2" fmla="*/ 18669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83870 w 857250"/>
                <a:gd name="connsiteY2" fmla="*/ 16002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252004"/>
                <a:gd name="connsiteX1" fmla="*/ 72390 w 857250"/>
                <a:gd name="connsiteY1" fmla="*/ 3810 h 252004"/>
                <a:gd name="connsiteX2" fmla="*/ 483870 w 857250"/>
                <a:gd name="connsiteY2" fmla="*/ 160020 h 252004"/>
                <a:gd name="connsiteX3" fmla="*/ 811530 w 857250"/>
                <a:gd name="connsiteY3" fmla="*/ 0 h 252004"/>
                <a:gd name="connsiteX4" fmla="*/ 857250 w 857250"/>
                <a:gd name="connsiteY4" fmla="*/ 186690 h 252004"/>
                <a:gd name="connsiteX5" fmla="*/ 0 w 857250"/>
                <a:gd name="connsiteY5" fmla="*/ 129540 h 252004"/>
                <a:gd name="connsiteX0" fmla="*/ 313 w 857563"/>
                <a:gd name="connsiteY0" fmla="*/ 129540 h 276462"/>
                <a:gd name="connsiteX1" fmla="*/ 72703 w 857563"/>
                <a:gd name="connsiteY1" fmla="*/ 3810 h 276462"/>
                <a:gd name="connsiteX2" fmla="*/ 484183 w 857563"/>
                <a:gd name="connsiteY2" fmla="*/ 160020 h 276462"/>
                <a:gd name="connsiteX3" fmla="*/ 811843 w 857563"/>
                <a:gd name="connsiteY3" fmla="*/ 0 h 276462"/>
                <a:gd name="connsiteX4" fmla="*/ 857563 w 857563"/>
                <a:gd name="connsiteY4" fmla="*/ 186690 h 276462"/>
                <a:gd name="connsiteX5" fmla="*/ 313 w 857563"/>
                <a:gd name="connsiteY5" fmla="*/ 129540 h 276462"/>
                <a:gd name="connsiteX0" fmla="*/ 4085 w 861335"/>
                <a:gd name="connsiteY0" fmla="*/ 129540 h 276462"/>
                <a:gd name="connsiteX1" fmla="*/ 76475 w 861335"/>
                <a:gd name="connsiteY1" fmla="*/ 3810 h 276462"/>
                <a:gd name="connsiteX2" fmla="*/ 487955 w 861335"/>
                <a:gd name="connsiteY2" fmla="*/ 160020 h 276462"/>
                <a:gd name="connsiteX3" fmla="*/ 815615 w 861335"/>
                <a:gd name="connsiteY3" fmla="*/ 0 h 276462"/>
                <a:gd name="connsiteX4" fmla="*/ 861335 w 861335"/>
                <a:gd name="connsiteY4" fmla="*/ 186690 h 276462"/>
                <a:gd name="connsiteX5" fmla="*/ 4085 w 861335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3690 h 300612"/>
                <a:gd name="connsiteX1" fmla="*/ 78760 w 887664"/>
                <a:gd name="connsiteY1" fmla="*/ 27960 h 300612"/>
                <a:gd name="connsiteX2" fmla="*/ 490240 w 887664"/>
                <a:gd name="connsiteY2" fmla="*/ 184170 h 300612"/>
                <a:gd name="connsiteX3" fmla="*/ 817900 w 887664"/>
                <a:gd name="connsiteY3" fmla="*/ 24150 h 300612"/>
                <a:gd name="connsiteX4" fmla="*/ 863620 w 887664"/>
                <a:gd name="connsiteY4" fmla="*/ 210840 h 300612"/>
                <a:gd name="connsiteX5" fmla="*/ 6370 w 887664"/>
                <a:gd name="connsiteY5" fmla="*/ 153690 h 30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7664" h="300612">
                  <a:moveTo>
                    <a:pt x="6370" y="153690"/>
                  </a:moveTo>
                  <a:cubicBezTo>
                    <a:pt x="-15220" y="88920"/>
                    <a:pt x="20340" y="73680"/>
                    <a:pt x="78760" y="27960"/>
                  </a:cubicBezTo>
                  <a:cubicBezTo>
                    <a:pt x="166390" y="11450"/>
                    <a:pt x="337840" y="196870"/>
                    <a:pt x="490240" y="184170"/>
                  </a:cubicBezTo>
                  <a:cubicBezTo>
                    <a:pt x="637560" y="161310"/>
                    <a:pt x="769640" y="-74910"/>
                    <a:pt x="817900" y="24150"/>
                  </a:cubicBezTo>
                  <a:cubicBezTo>
                    <a:pt x="894100" y="67330"/>
                    <a:pt x="905530" y="171470"/>
                    <a:pt x="863620" y="210840"/>
                  </a:cubicBezTo>
                  <a:cubicBezTo>
                    <a:pt x="535960" y="378480"/>
                    <a:pt x="-8870" y="283230"/>
                    <a:pt x="6370" y="15369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84" name="Gruppo 83">
              <a:extLst>
                <a:ext uri="{FF2B5EF4-FFF2-40B4-BE49-F238E27FC236}">
                  <a16:creationId xmlns:a16="http://schemas.microsoft.com/office/drawing/2014/main" id="{D670A74C-CB8B-3AB1-7990-F30BF3BD25DD}"/>
                </a:ext>
              </a:extLst>
            </p:cNvPr>
            <p:cNvGrpSpPr/>
            <p:nvPr/>
          </p:nvGrpSpPr>
          <p:grpSpPr>
            <a:xfrm>
              <a:off x="7901889" y="0"/>
              <a:ext cx="1596071" cy="1208973"/>
              <a:chOff x="1553252" y="1735995"/>
              <a:chExt cx="1533360" cy="1226394"/>
            </a:xfrm>
          </p:grpSpPr>
          <p:sp>
            <p:nvSpPr>
              <p:cNvPr id="100" name="Esagono 91">
                <a:extLst>
                  <a:ext uri="{FF2B5EF4-FFF2-40B4-BE49-F238E27FC236}">
                    <a16:creationId xmlns:a16="http://schemas.microsoft.com/office/drawing/2014/main" id="{89F6459D-41A1-3B63-B052-22E98759A7F2}"/>
                  </a:ext>
                </a:extLst>
              </p:cNvPr>
              <p:cNvSpPr/>
              <p:nvPr/>
            </p:nvSpPr>
            <p:spPr>
              <a:xfrm rot="16200000">
                <a:off x="1770553" y="1646330"/>
                <a:ext cx="1098758" cy="1533360"/>
              </a:xfrm>
              <a:custGeom>
                <a:avLst/>
                <a:gdLst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68986 h 1502413"/>
                  <a:gd name="connsiteX1" fmla="*/ 202896 w 1182033"/>
                  <a:gd name="connsiteY1" fmla="*/ 35559 h 1502413"/>
                  <a:gd name="connsiteX2" fmla="*/ 979137 w 1182033"/>
                  <a:gd name="connsiteY2" fmla="*/ 35559 h 1502413"/>
                  <a:gd name="connsiteX3" fmla="*/ 1182033 w 1182033"/>
                  <a:gd name="connsiteY3" fmla="*/ 768986 h 1502413"/>
                  <a:gd name="connsiteX4" fmla="*/ 979137 w 1182033"/>
                  <a:gd name="connsiteY4" fmla="*/ 1502413 h 1502413"/>
                  <a:gd name="connsiteX5" fmla="*/ 202896 w 1182033"/>
                  <a:gd name="connsiteY5" fmla="*/ 1502413 h 1502413"/>
                  <a:gd name="connsiteX6" fmla="*/ 0 w 1182033"/>
                  <a:gd name="connsiteY6" fmla="*/ 768986 h 1502413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56364"/>
                  <a:gd name="connsiteX1" fmla="*/ 202896 w 1182033"/>
                  <a:gd name="connsiteY1" fmla="*/ 53102 h 1556364"/>
                  <a:gd name="connsiteX2" fmla="*/ 979137 w 1182033"/>
                  <a:gd name="connsiteY2" fmla="*/ 53102 h 1556364"/>
                  <a:gd name="connsiteX3" fmla="*/ 1182033 w 1182033"/>
                  <a:gd name="connsiteY3" fmla="*/ 786529 h 1556364"/>
                  <a:gd name="connsiteX4" fmla="*/ 979137 w 1182033"/>
                  <a:gd name="connsiteY4" fmla="*/ 1519956 h 1556364"/>
                  <a:gd name="connsiteX5" fmla="*/ 202896 w 1182033"/>
                  <a:gd name="connsiteY5" fmla="*/ 1519956 h 1556364"/>
                  <a:gd name="connsiteX6" fmla="*/ 0 w 1182033"/>
                  <a:gd name="connsiteY6" fmla="*/ 786529 h 1556364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1824 w 1183857"/>
                  <a:gd name="connsiteY0" fmla="*/ 786529 h 1577877"/>
                  <a:gd name="connsiteX1" fmla="*/ 204720 w 1183857"/>
                  <a:gd name="connsiteY1" fmla="*/ 53102 h 1577877"/>
                  <a:gd name="connsiteX2" fmla="*/ 980961 w 1183857"/>
                  <a:gd name="connsiteY2" fmla="*/ 53102 h 1577877"/>
                  <a:gd name="connsiteX3" fmla="*/ 1183857 w 1183857"/>
                  <a:gd name="connsiteY3" fmla="*/ 786529 h 1577877"/>
                  <a:gd name="connsiteX4" fmla="*/ 980961 w 1183857"/>
                  <a:gd name="connsiteY4" fmla="*/ 1519956 h 1577877"/>
                  <a:gd name="connsiteX5" fmla="*/ 204720 w 1183857"/>
                  <a:gd name="connsiteY5" fmla="*/ 1519956 h 1577877"/>
                  <a:gd name="connsiteX6" fmla="*/ 1824 w 1183857"/>
                  <a:gd name="connsiteY6" fmla="*/ 786529 h 1577877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0 w 1142683"/>
                  <a:gd name="connsiteY0" fmla="*/ 786530 h 1577877"/>
                  <a:gd name="connsiteX1" fmla="*/ 163546 w 1142683"/>
                  <a:gd name="connsiteY1" fmla="*/ 53102 h 1577877"/>
                  <a:gd name="connsiteX2" fmla="*/ 939787 w 1142683"/>
                  <a:gd name="connsiteY2" fmla="*/ 53102 h 1577877"/>
                  <a:gd name="connsiteX3" fmla="*/ 1142683 w 1142683"/>
                  <a:gd name="connsiteY3" fmla="*/ 786529 h 1577877"/>
                  <a:gd name="connsiteX4" fmla="*/ 939787 w 1142683"/>
                  <a:gd name="connsiteY4" fmla="*/ 1519956 h 1577877"/>
                  <a:gd name="connsiteX5" fmla="*/ 163546 w 1142683"/>
                  <a:gd name="connsiteY5" fmla="*/ 1519956 h 1577877"/>
                  <a:gd name="connsiteX6" fmla="*/ 0 w 1142683"/>
                  <a:gd name="connsiteY6" fmla="*/ 786530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4813" h="1577877">
                    <a:moveTo>
                      <a:pt x="0" y="802212"/>
                    </a:moveTo>
                    <a:cubicBezTo>
                      <a:pt x="2892" y="314279"/>
                      <a:pt x="99472" y="413789"/>
                      <a:pt x="155676" y="53102"/>
                    </a:cubicBezTo>
                    <a:cubicBezTo>
                      <a:pt x="393468" y="-7858"/>
                      <a:pt x="663645" y="-26906"/>
                      <a:pt x="931917" y="53102"/>
                    </a:cubicBezTo>
                    <a:cubicBezTo>
                      <a:pt x="972881" y="442361"/>
                      <a:pt x="1090041" y="500146"/>
                      <a:pt x="1134813" y="786529"/>
                    </a:cubicBezTo>
                    <a:cubicBezTo>
                      <a:pt x="1097663" y="1097683"/>
                      <a:pt x="955736" y="1126893"/>
                      <a:pt x="931917" y="1519956"/>
                    </a:cubicBezTo>
                    <a:cubicBezTo>
                      <a:pt x="570302" y="1601874"/>
                      <a:pt x="523010" y="1592349"/>
                      <a:pt x="155676" y="1519956"/>
                    </a:cubicBezTo>
                    <a:cubicBezTo>
                      <a:pt x="133768" y="1199286"/>
                      <a:pt x="5685" y="1310135"/>
                      <a:pt x="0" y="80221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101" name="Gruppo 100">
                <a:extLst>
                  <a:ext uri="{FF2B5EF4-FFF2-40B4-BE49-F238E27FC236}">
                    <a16:creationId xmlns:a16="http://schemas.microsoft.com/office/drawing/2014/main" id="{8E31B921-4F39-9AC7-C022-2FEE68B3D3D5}"/>
                  </a:ext>
                </a:extLst>
              </p:cNvPr>
              <p:cNvGrpSpPr/>
              <p:nvPr/>
            </p:nvGrpSpPr>
            <p:grpSpPr>
              <a:xfrm>
                <a:off x="1827580" y="1735995"/>
                <a:ext cx="984703" cy="1129404"/>
                <a:chOff x="1827580" y="1735995"/>
                <a:chExt cx="984703" cy="1129404"/>
              </a:xfrm>
            </p:grpSpPr>
            <p:sp>
              <p:nvSpPr>
                <p:cNvPr id="102" name="Pentagono 94">
                  <a:extLst>
                    <a:ext uri="{FF2B5EF4-FFF2-40B4-BE49-F238E27FC236}">
                      <a16:creationId xmlns:a16="http://schemas.microsoft.com/office/drawing/2014/main" id="{12872812-E269-02AD-1A1C-423DA002BA7E}"/>
                    </a:ext>
                  </a:extLst>
                </p:cNvPr>
                <p:cNvSpPr/>
                <p:nvPr/>
              </p:nvSpPr>
              <p:spPr>
                <a:xfrm>
                  <a:off x="1827580" y="1863630"/>
                  <a:ext cx="984703" cy="502514"/>
                </a:xfrm>
                <a:custGeom>
                  <a:avLst/>
                  <a:gdLst>
                    <a:gd name="connsiteX0" fmla="*/ 1 w 1050012"/>
                    <a:gd name="connsiteY0" fmla="*/ 206866 h 541583"/>
                    <a:gd name="connsiteX1" fmla="*/ 525006 w 1050012"/>
                    <a:gd name="connsiteY1" fmla="*/ 0 h 541583"/>
                    <a:gd name="connsiteX2" fmla="*/ 1050011 w 1050012"/>
                    <a:gd name="connsiteY2" fmla="*/ 206866 h 541583"/>
                    <a:gd name="connsiteX3" fmla="*/ 849477 w 1050012"/>
                    <a:gd name="connsiteY3" fmla="*/ 541582 h 541583"/>
                    <a:gd name="connsiteX4" fmla="*/ 200535 w 1050012"/>
                    <a:gd name="connsiteY4" fmla="*/ 541582 h 541583"/>
                    <a:gd name="connsiteX5" fmla="*/ 1 w 1050012"/>
                    <a:gd name="connsiteY5" fmla="*/ 206866 h 541583"/>
                    <a:gd name="connsiteX0" fmla="*/ 0 w 1050010"/>
                    <a:gd name="connsiteY0" fmla="*/ 95106 h 429822"/>
                    <a:gd name="connsiteX1" fmla="*/ 547865 w 1050010"/>
                    <a:gd name="connsiteY1" fmla="*/ 0 h 429822"/>
                    <a:gd name="connsiteX2" fmla="*/ 1050010 w 1050010"/>
                    <a:gd name="connsiteY2" fmla="*/ 95106 h 429822"/>
                    <a:gd name="connsiteX3" fmla="*/ 849476 w 1050010"/>
                    <a:gd name="connsiteY3" fmla="*/ 429822 h 429822"/>
                    <a:gd name="connsiteX4" fmla="*/ 200534 w 1050010"/>
                    <a:gd name="connsiteY4" fmla="*/ 429822 h 429822"/>
                    <a:gd name="connsiteX5" fmla="*/ 0 w 1050010"/>
                    <a:gd name="connsiteY5" fmla="*/ 95106 h 429822"/>
                    <a:gd name="connsiteX0" fmla="*/ 0 w 1050010"/>
                    <a:gd name="connsiteY0" fmla="*/ 163686 h 498402"/>
                    <a:gd name="connsiteX1" fmla="*/ 525005 w 1050010"/>
                    <a:gd name="connsiteY1" fmla="*/ 0 h 498402"/>
                    <a:gd name="connsiteX2" fmla="*/ 1050010 w 1050010"/>
                    <a:gd name="connsiteY2" fmla="*/ 163686 h 498402"/>
                    <a:gd name="connsiteX3" fmla="*/ 849476 w 1050010"/>
                    <a:gd name="connsiteY3" fmla="*/ 498402 h 498402"/>
                    <a:gd name="connsiteX4" fmla="*/ 200534 w 1050010"/>
                    <a:gd name="connsiteY4" fmla="*/ 498402 h 498402"/>
                    <a:gd name="connsiteX5" fmla="*/ 0 w 105001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9840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5014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75542"/>
                    <a:gd name="connsiteX1" fmla="*/ 525005 w 1019530"/>
                    <a:gd name="connsiteY1" fmla="*/ 0 h 475542"/>
                    <a:gd name="connsiteX2" fmla="*/ 1019530 w 1019530"/>
                    <a:gd name="connsiteY2" fmla="*/ 178926 h 475542"/>
                    <a:gd name="connsiteX3" fmla="*/ 849476 w 1019530"/>
                    <a:gd name="connsiteY3" fmla="*/ 450142 h 475542"/>
                    <a:gd name="connsiteX4" fmla="*/ 205614 w 1019530"/>
                    <a:gd name="connsiteY4" fmla="*/ 475542 h 475542"/>
                    <a:gd name="connsiteX5" fmla="*/ 0 w 1019530"/>
                    <a:gd name="connsiteY5" fmla="*/ 163686 h 475542"/>
                    <a:gd name="connsiteX0" fmla="*/ 0 w 1019530"/>
                    <a:gd name="connsiteY0" fmla="*/ 163686 h 480622"/>
                    <a:gd name="connsiteX1" fmla="*/ 525005 w 1019530"/>
                    <a:gd name="connsiteY1" fmla="*/ 0 h 480622"/>
                    <a:gd name="connsiteX2" fmla="*/ 1019530 w 1019530"/>
                    <a:gd name="connsiteY2" fmla="*/ 178926 h 480622"/>
                    <a:gd name="connsiteX3" fmla="*/ 811376 w 1019530"/>
                    <a:gd name="connsiteY3" fmla="*/ 480622 h 480622"/>
                    <a:gd name="connsiteX4" fmla="*/ 205614 w 1019530"/>
                    <a:gd name="connsiteY4" fmla="*/ 475542 h 480622"/>
                    <a:gd name="connsiteX5" fmla="*/ 0 w 1019530"/>
                    <a:gd name="connsiteY5" fmla="*/ 16368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38 w 973948"/>
                    <a:gd name="connsiteY0" fmla="*/ 184006 h 480622"/>
                    <a:gd name="connsiteX1" fmla="*/ 479423 w 973948"/>
                    <a:gd name="connsiteY1" fmla="*/ 0 h 480622"/>
                    <a:gd name="connsiteX2" fmla="*/ 973948 w 973948"/>
                    <a:gd name="connsiteY2" fmla="*/ 178926 h 480622"/>
                    <a:gd name="connsiteX3" fmla="*/ 765794 w 973948"/>
                    <a:gd name="connsiteY3" fmla="*/ 480622 h 480622"/>
                    <a:gd name="connsiteX4" fmla="*/ 160032 w 973948"/>
                    <a:gd name="connsiteY4" fmla="*/ 475542 h 480622"/>
                    <a:gd name="connsiteX5" fmla="*/ 138 w 973948"/>
                    <a:gd name="connsiteY5" fmla="*/ 184006 h 480622"/>
                    <a:gd name="connsiteX0" fmla="*/ 138 w 973948"/>
                    <a:gd name="connsiteY0" fmla="*/ 184006 h 497603"/>
                    <a:gd name="connsiteX1" fmla="*/ 479423 w 973948"/>
                    <a:gd name="connsiteY1" fmla="*/ 0 h 497603"/>
                    <a:gd name="connsiteX2" fmla="*/ 973948 w 973948"/>
                    <a:gd name="connsiteY2" fmla="*/ 178926 h 497603"/>
                    <a:gd name="connsiteX3" fmla="*/ 765794 w 973948"/>
                    <a:gd name="connsiteY3" fmla="*/ 480622 h 497603"/>
                    <a:gd name="connsiteX4" fmla="*/ 160032 w 973948"/>
                    <a:gd name="connsiteY4" fmla="*/ 475542 h 497603"/>
                    <a:gd name="connsiteX5" fmla="*/ 138 w 973948"/>
                    <a:gd name="connsiteY5" fmla="*/ 184006 h 497603"/>
                    <a:gd name="connsiteX0" fmla="*/ 252 w 974062"/>
                    <a:gd name="connsiteY0" fmla="*/ 184006 h 497603"/>
                    <a:gd name="connsiteX1" fmla="*/ 479537 w 974062"/>
                    <a:gd name="connsiteY1" fmla="*/ 0 h 497603"/>
                    <a:gd name="connsiteX2" fmla="*/ 974062 w 974062"/>
                    <a:gd name="connsiteY2" fmla="*/ 178926 h 497603"/>
                    <a:gd name="connsiteX3" fmla="*/ 765908 w 974062"/>
                    <a:gd name="connsiteY3" fmla="*/ 480622 h 497603"/>
                    <a:gd name="connsiteX4" fmla="*/ 160146 w 974062"/>
                    <a:gd name="connsiteY4" fmla="*/ 475542 h 497603"/>
                    <a:gd name="connsiteX5" fmla="*/ 252 w 974062"/>
                    <a:gd name="connsiteY5" fmla="*/ 184006 h 497603"/>
                    <a:gd name="connsiteX0" fmla="*/ 164 w 973974"/>
                    <a:gd name="connsiteY0" fmla="*/ 184006 h 497603"/>
                    <a:gd name="connsiteX1" fmla="*/ 479449 w 973974"/>
                    <a:gd name="connsiteY1" fmla="*/ 0 h 497603"/>
                    <a:gd name="connsiteX2" fmla="*/ 973974 w 973974"/>
                    <a:gd name="connsiteY2" fmla="*/ 178926 h 497603"/>
                    <a:gd name="connsiteX3" fmla="*/ 765820 w 973974"/>
                    <a:gd name="connsiteY3" fmla="*/ 480622 h 497603"/>
                    <a:gd name="connsiteX4" fmla="*/ 160058 w 973974"/>
                    <a:gd name="connsiteY4" fmla="*/ 475542 h 497603"/>
                    <a:gd name="connsiteX5" fmla="*/ 164 w 973974"/>
                    <a:gd name="connsiteY5" fmla="*/ 184006 h 497603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2514"/>
                    <a:gd name="connsiteX1" fmla="*/ 479449 w 973974"/>
                    <a:gd name="connsiteY1" fmla="*/ 0 h 502514"/>
                    <a:gd name="connsiteX2" fmla="*/ 973974 w 973974"/>
                    <a:gd name="connsiteY2" fmla="*/ 178926 h 502514"/>
                    <a:gd name="connsiteX3" fmla="*/ 765820 w 973974"/>
                    <a:gd name="connsiteY3" fmla="*/ 480622 h 502514"/>
                    <a:gd name="connsiteX4" fmla="*/ 160058 w 973974"/>
                    <a:gd name="connsiteY4" fmla="*/ 475542 h 502514"/>
                    <a:gd name="connsiteX5" fmla="*/ 164 w 973974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16 h 502524"/>
                    <a:gd name="connsiteX1" fmla="*/ 479449 w 984703"/>
                    <a:gd name="connsiteY1" fmla="*/ 10 h 502524"/>
                    <a:gd name="connsiteX2" fmla="*/ 973974 w 984703"/>
                    <a:gd name="connsiteY2" fmla="*/ 178936 h 502524"/>
                    <a:gd name="connsiteX3" fmla="*/ 765820 w 984703"/>
                    <a:gd name="connsiteY3" fmla="*/ 480632 h 502524"/>
                    <a:gd name="connsiteX4" fmla="*/ 160058 w 984703"/>
                    <a:gd name="connsiteY4" fmla="*/ 475552 h 502524"/>
                    <a:gd name="connsiteX5" fmla="*/ 164 w 984703"/>
                    <a:gd name="connsiteY5" fmla="*/ 184016 h 50252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921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84703" h="502514">
                      <a:moveTo>
                        <a:pt x="164" y="184006"/>
                      </a:moveTo>
                      <a:cubicBezTo>
                        <a:pt x="20226" y="127751"/>
                        <a:pt x="301907" y="10535"/>
                        <a:pt x="492149" y="0"/>
                      </a:cubicBezTo>
                      <a:cubicBezTo>
                        <a:pt x="776371" y="8842"/>
                        <a:pt x="951372" y="124364"/>
                        <a:pt x="973974" y="178926"/>
                      </a:cubicBezTo>
                      <a:cubicBezTo>
                        <a:pt x="990949" y="210911"/>
                        <a:pt x="1020625" y="441017"/>
                        <a:pt x="765820" y="480622"/>
                      </a:cubicBezTo>
                      <a:cubicBezTo>
                        <a:pt x="698519" y="496709"/>
                        <a:pt x="306099" y="522955"/>
                        <a:pt x="160058" y="475542"/>
                      </a:cubicBezTo>
                      <a:cubicBezTo>
                        <a:pt x="111840" y="457103"/>
                        <a:pt x="-4958" y="469145"/>
                        <a:pt x="164" y="184006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103" name="Gruppo 102">
                  <a:extLst>
                    <a:ext uri="{FF2B5EF4-FFF2-40B4-BE49-F238E27FC236}">
                      <a16:creationId xmlns:a16="http://schemas.microsoft.com/office/drawing/2014/main" id="{A3CF51DB-5BF4-4D14-B817-853A243F9223}"/>
                    </a:ext>
                  </a:extLst>
                </p:cNvPr>
                <p:cNvGrpSpPr/>
                <p:nvPr/>
              </p:nvGrpSpPr>
              <p:grpSpPr>
                <a:xfrm>
                  <a:off x="1933690" y="2420226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109" name="Ovale 108">
                    <a:extLst>
                      <a:ext uri="{FF2B5EF4-FFF2-40B4-BE49-F238E27FC236}">
                        <a16:creationId xmlns:a16="http://schemas.microsoft.com/office/drawing/2014/main" id="{B014F21D-6E77-5A51-0A8D-FD9570F2E305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10" name="Ovale 109">
                    <a:extLst>
                      <a:ext uri="{FF2B5EF4-FFF2-40B4-BE49-F238E27FC236}">
                        <a16:creationId xmlns:a16="http://schemas.microsoft.com/office/drawing/2014/main" id="{BD5A16DE-4EBD-AE23-480D-DA8AC15816CB}"/>
                      </a:ext>
                    </a:extLst>
                  </p:cNvPr>
                  <p:cNvSpPr/>
                  <p:nvPr/>
                </p:nvSpPr>
                <p:spPr>
                  <a:xfrm>
                    <a:off x="3701366" y="1634951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104" name="Trapezio 103">
                  <a:extLst>
                    <a:ext uri="{FF2B5EF4-FFF2-40B4-BE49-F238E27FC236}">
                      <a16:creationId xmlns:a16="http://schemas.microsoft.com/office/drawing/2014/main" id="{B8CEF3D9-AE99-4376-EA43-AE8158A0C427}"/>
                    </a:ext>
                  </a:extLst>
                </p:cNvPr>
                <p:cNvSpPr/>
                <p:nvPr/>
              </p:nvSpPr>
              <p:spPr>
                <a:xfrm rot="10800000">
                  <a:off x="2282428" y="2812059"/>
                  <a:ext cx="68580" cy="53340"/>
                </a:xfrm>
                <a:prstGeom prst="trapezoid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05" name="Arco 104">
                  <a:extLst>
                    <a:ext uri="{FF2B5EF4-FFF2-40B4-BE49-F238E27FC236}">
                      <a16:creationId xmlns:a16="http://schemas.microsoft.com/office/drawing/2014/main" id="{4798B641-D9E2-86D1-9D7E-3A639CA6555B}"/>
                    </a:ext>
                  </a:extLst>
                </p:cNvPr>
                <p:cNvSpPr/>
                <p:nvPr/>
              </p:nvSpPr>
              <p:spPr>
                <a:xfrm rot="5665335">
                  <a:off x="2166812" y="1683605"/>
                  <a:ext cx="255270" cy="360049"/>
                </a:xfrm>
                <a:prstGeom prst="arc">
                  <a:avLst>
                    <a:gd name="adj1" fmla="val 16200000"/>
                    <a:gd name="adj2" fmla="val 5035040"/>
                  </a:avLst>
                </a:prstGeom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106" name="Gruppo 105">
                  <a:extLst>
                    <a:ext uri="{FF2B5EF4-FFF2-40B4-BE49-F238E27FC236}">
                      <a16:creationId xmlns:a16="http://schemas.microsoft.com/office/drawing/2014/main" id="{E3261B52-1E0D-A192-453A-B8430DBC4B2E}"/>
                    </a:ext>
                  </a:extLst>
                </p:cNvPr>
                <p:cNvGrpSpPr/>
                <p:nvPr/>
              </p:nvGrpSpPr>
              <p:grpSpPr>
                <a:xfrm>
                  <a:off x="2498606" y="2420225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107" name="Ovale 106">
                    <a:extLst>
                      <a:ext uri="{FF2B5EF4-FFF2-40B4-BE49-F238E27FC236}">
                        <a16:creationId xmlns:a16="http://schemas.microsoft.com/office/drawing/2014/main" id="{BF2DD252-9788-83EA-3B73-C729431B3EC5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08" name="Ovale 107">
                    <a:extLst>
                      <a:ext uri="{FF2B5EF4-FFF2-40B4-BE49-F238E27FC236}">
                        <a16:creationId xmlns:a16="http://schemas.microsoft.com/office/drawing/2014/main" id="{1FCFD47D-D47C-38BD-0AB6-137266269A41}"/>
                      </a:ext>
                    </a:extLst>
                  </p:cNvPr>
                  <p:cNvSpPr/>
                  <p:nvPr/>
                </p:nvSpPr>
                <p:spPr>
                  <a:xfrm>
                    <a:off x="3688944" y="1634952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</p:grpSp>
        <p:grpSp>
          <p:nvGrpSpPr>
            <p:cNvPr id="85" name="Gruppo 84">
              <a:extLst>
                <a:ext uri="{FF2B5EF4-FFF2-40B4-BE49-F238E27FC236}">
                  <a16:creationId xmlns:a16="http://schemas.microsoft.com/office/drawing/2014/main" id="{196A5463-24D6-0A44-2AA7-18AD69818073}"/>
                </a:ext>
              </a:extLst>
            </p:cNvPr>
            <p:cNvGrpSpPr/>
            <p:nvPr/>
          </p:nvGrpSpPr>
          <p:grpSpPr>
            <a:xfrm rot="197782">
              <a:off x="6950558" y="1306361"/>
              <a:ext cx="800123" cy="3180373"/>
              <a:chOff x="6892594" y="1663883"/>
              <a:chExt cx="768685" cy="3088539"/>
            </a:xfrm>
          </p:grpSpPr>
          <p:grpSp>
            <p:nvGrpSpPr>
              <p:cNvPr id="89" name="Gruppo 88">
                <a:extLst>
                  <a:ext uri="{FF2B5EF4-FFF2-40B4-BE49-F238E27FC236}">
                    <a16:creationId xmlns:a16="http://schemas.microsoft.com/office/drawing/2014/main" id="{7941FDD4-5B2F-A6BF-A832-9CC83B8974C2}"/>
                  </a:ext>
                </a:extLst>
              </p:cNvPr>
              <p:cNvGrpSpPr/>
              <p:nvPr/>
            </p:nvGrpSpPr>
            <p:grpSpPr>
              <a:xfrm>
                <a:off x="7148438" y="4062509"/>
                <a:ext cx="480981" cy="689913"/>
                <a:chOff x="7148438" y="4062509"/>
                <a:chExt cx="480981" cy="689913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96" name="Trapezio 85">
                  <a:extLst>
                    <a:ext uri="{FF2B5EF4-FFF2-40B4-BE49-F238E27FC236}">
                      <a16:creationId xmlns:a16="http://schemas.microsoft.com/office/drawing/2014/main" id="{DDE0E151-977D-1D65-6E48-065252F7B24E}"/>
                    </a:ext>
                  </a:extLst>
                </p:cNvPr>
                <p:cNvSpPr/>
                <p:nvPr/>
              </p:nvSpPr>
              <p:spPr>
                <a:xfrm rot="9203511" flipH="1">
                  <a:off x="7358858" y="4062509"/>
                  <a:ext cx="270561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7" name="Trapezio 85">
                  <a:extLst>
                    <a:ext uri="{FF2B5EF4-FFF2-40B4-BE49-F238E27FC236}">
                      <a16:creationId xmlns:a16="http://schemas.microsoft.com/office/drawing/2014/main" id="{B9557ED8-E707-F4A2-251C-4EBBC768CF5A}"/>
                    </a:ext>
                  </a:extLst>
                </p:cNvPr>
                <p:cNvSpPr/>
                <p:nvPr/>
              </p:nvSpPr>
              <p:spPr>
                <a:xfrm rot="8837061">
                  <a:off x="7148438" y="4262342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8" name="Trapezio 85">
                  <a:extLst>
                    <a:ext uri="{FF2B5EF4-FFF2-40B4-BE49-F238E27FC236}">
                      <a16:creationId xmlns:a16="http://schemas.microsoft.com/office/drawing/2014/main" id="{ED8A2DFB-817A-9F06-66FC-B9611F92C075}"/>
                    </a:ext>
                  </a:extLst>
                </p:cNvPr>
                <p:cNvSpPr/>
                <p:nvPr/>
              </p:nvSpPr>
              <p:spPr>
                <a:xfrm rot="9531634">
                  <a:off x="7190797" y="4132743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9" name="Trapezio 85">
                  <a:extLst>
                    <a:ext uri="{FF2B5EF4-FFF2-40B4-BE49-F238E27FC236}">
                      <a16:creationId xmlns:a16="http://schemas.microsoft.com/office/drawing/2014/main" id="{5F2F2730-A287-AAD1-03F0-B89A89AE0E82}"/>
                    </a:ext>
                  </a:extLst>
                </p:cNvPr>
                <p:cNvSpPr/>
                <p:nvPr/>
              </p:nvSpPr>
              <p:spPr>
                <a:xfrm rot="10220758">
                  <a:off x="7289894" y="4100496"/>
                  <a:ext cx="277717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90" name="Gruppo 89">
                <a:extLst>
                  <a:ext uri="{FF2B5EF4-FFF2-40B4-BE49-F238E27FC236}">
                    <a16:creationId xmlns:a16="http://schemas.microsoft.com/office/drawing/2014/main" id="{9325BAF2-7BF1-49A1-62F6-88D4EA4E1EEC}"/>
                  </a:ext>
                </a:extLst>
              </p:cNvPr>
              <p:cNvGrpSpPr/>
              <p:nvPr/>
            </p:nvGrpSpPr>
            <p:grpSpPr>
              <a:xfrm>
                <a:off x="6892594" y="1663883"/>
                <a:ext cx="768685" cy="2757181"/>
                <a:chOff x="6892594" y="1663883"/>
                <a:chExt cx="768685" cy="2757181"/>
              </a:xfrm>
            </p:grpSpPr>
            <p:grpSp>
              <p:nvGrpSpPr>
                <p:cNvPr id="91" name="Gruppo 90">
                  <a:extLst>
                    <a:ext uri="{FF2B5EF4-FFF2-40B4-BE49-F238E27FC236}">
                      <a16:creationId xmlns:a16="http://schemas.microsoft.com/office/drawing/2014/main" id="{4A19ECAB-BB4E-E1BC-6F6D-C82286E28ABE}"/>
                    </a:ext>
                  </a:extLst>
                </p:cNvPr>
                <p:cNvGrpSpPr/>
                <p:nvPr/>
              </p:nvGrpSpPr>
              <p:grpSpPr>
                <a:xfrm>
                  <a:off x="6892594" y="2810465"/>
                  <a:ext cx="695910" cy="1610599"/>
                  <a:chOff x="6892594" y="2810465"/>
                  <a:chExt cx="695910" cy="1610599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93" name="Trapezio 37">
                    <a:extLst>
                      <a:ext uri="{FF2B5EF4-FFF2-40B4-BE49-F238E27FC236}">
                        <a16:creationId xmlns:a16="http://schemas.microsoft.com/office/drawing/2014/main" id="{45349DC7-814B-18AE-71C1-ADC6BA35458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959545" y="2812059"/>
                    <a:ext cx="628959" cy="703583"/>
                  </a:xfrm>
                  <a:custGeom>
                    <a:avLst/>
                    <a:gdLst>
                      <a:gd name="connsiteX0" fmla="*/ 0 w 653937"/>
                      <a:gd name="connsiteY0" fmla="*/ 658283 h 658283"/>
                      <a:gd name="connsiteX1" fmla="*/ 110496 w 653937"/>
                      <a:gd name="connsiteY1" fmla="*/ 0 h 658283"/>
                      <a:gd name="connsiteX2" fmla="*/ 543441 w 653937"/>
                      <a:gd name="connsiteY2" fmla="*/ 0 h 658283"/>
                      <a:gd name="connsiteX3" fmla="*/ 653937 w 653937"/>
                      <a:gd name="connsiteY3" fmla="*/ 658283 h 658283"/>
                      <a:gd name="connsiteX4" fmla="*/ 0 w 653937"/>
                      <a:gd name="connsiteY4" fmla="*/ 658283 h 658283"/>
                      <a:gd name="connsiteX0" fmla="*/ 36933 w 690870"/>
                      <a:gd name="connsiteY0" fmla="*/ 658283 h 658734"/>
                      <a:gd name="connsiteX1" fmla="*/ 147429 w 690870"/>
                      <a:gd name="connsiteY1" fmla="*/ 0 h 658734"/>
                      <a:gd name="connsiteX2" fmla="*/ 580374 w 690870"/>
                      <a:gd name="connsiteY2" fmla="*/ 0 h 658734"/>
                      <a:gd name="connsiteX3" fmla="*/ 690870 w 690870"/>
                      <a:gd name="connsiteY3" fmla="*/ 658283 h 658734"/>
                      <a:gd name="connsiteX4" fmla="*/ 36933 w 690870"/>
                      <a:gd name="connsiteY4" fmla="*/ 658283 h 658734"/>
                      <a:gd name="connsiteX0" fmla="*/ 36933 w 690870"/>
                      <a:gd name="connsiteY0" fmla="*/ 658283 h 719243"/>
                      <a:gd name="connsiteX1" fmla="*/ 147429 w 690870"/>
                      <a:gd name="connsiteY1" fmla="*/ 0 h 719243"/>
                      <a:gd name="connsiteX2" fmla="*/ 580374 w 690870"/>
                      <a:gd name="connsiteY2" fmla="*/ 0 h 719243"/>
                      <a:gd name="connsiteX3" fmla="*/ 690870 w 690870"/>
                      <a:gd name="connsiteY3" fmla="*/ 658283 h 719243"/>
                      <a:gd name="connsiteX4" fmla="*/ 36933 w 690870"/>
                      <a:gd name="connsiteY4" fmla="*/ 658283 h 719243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48676 w 702980"/>
                      <a:gd name="connsiteY0" fmla="*/ 752153 h 866737"/>
                      <a:gd name="connsiteX1" fmla="*/ 91620 w 702980"/>
                      <a:gd name="connsiteY1" fmla="*/ 0 h 866737"/>
                      <a:gd name="connsiteX2" fmla="*/ 592117 w 702980"/>
                      <a:gd name="connsiteY2" fmla="*/ 93870 h 866737"/>
                      <a:gd name="connsiteX3" fmla="*/ 702613 w 702980"/>
                      <a:gd name="connsiteY3" fmla="*/ 752153 h 866737"/>
                      <a:gd name="connsiteX4" fmla="*/ 48676 w 702980"/>
                      <a:gd name="connsiteY4" fmla="*/ 752153 h 866737"/>
                      <a:gd name="connsiteX0" fmla="*/ 42672 w 696976"/>
                      <a:gd name="connsiteY0" fmla="*/ 752153 h 866737"/>
                      <a:gd name="connsiteX1" fmla="*/ 85616 w 696976"/>
                      <a:gd name="connsiteY1" fmla="*/ 0 h 866737"/>
                      <a:gd name="connsiteX2" fmla="*/ 586113 w 696976"/>
                      <a:gd name="connsiteY2" fmla="*/ 93870 h 866737"/>
                      <a:gd name="connsiteX3" fmla="*/ 696609 w 696976"/>
                      <a:gd name="connsiteY3" fmla="*/ 752153 h 866737"/>
                      <a:gd name="connsiteX4" fmla="*/ 42672 w 696976"/>
                      <a:gd name="connsiteY4" fmla="*/ 752153 h 866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6976" h="866737">
                        <a:moveTo>
                          <a:pt x="42672" y="752153"/>
                        </a:moveTo>
                        <a:cubicBezTo>
                          <a:pt x="-72896" y="768945"/>
                          <a:pt x="82560" y="228815"/>
                          <a:pt x="85616" y="0"/>
                        </a:cubicBezTo>
                        <a:lnTo>
                          <a:pt x="586113" y="93870"/>
                        </a:lnTo>
                        <a:cubicBezTo>
                          <a:pt x="622945" y="313298"/>
                          <a:pt x="629297" y="464145"/>
                          <a:pt x="696609" y="752153"/>
                        </a:cubicBezTo>
                        <a:cubicBezTo>
                          <a:pt x="714850" y="919793"/>
                          <a:pt x="47291" y="889313"/>
                          <a:pt x="42672" y="752153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94" name="Ovale 93">
                    <a:extLst>
                      <a:ext uri="{FF2B5EF4-FFF2-40B4-BE49-F238E27FC236}">
                        <a16:creationId xmlns:a16="http://schemas.microsoft.com/office/drawing/2014/main" id="{7DFE3558-787F-BFFD-79EA-3733B95F9287}"/>
                      </a:ext>
                    </a:extLst>
                  </p:cNvPr>
                  <p:cNvSpPr/>
                  <p:nvPr/>
                </p:nvSpPr>
                <p:spPr>
                  <a:xfrm rot="1724939">
                    <a:off x="7093645" y="2810465"/>
                    <a:ext cx="419100" cy="313692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95" name="Trapezio 38">
                    <a:extLst>
                      <a:ext uri="{FF2B5EF4-FFF2-40B4-BE49-F238E27FC236}">
                        <a16:creationId xmlns:a16="http://schemas.microsoft.com/office/drawing/2014/main" id="{D624D2A1-2B1E-3939-C3E3-B2C6A59E005A}"/>
                      </a:ext>
                    </a:extLst>
                  </p:cNvPr>
                  <p:cNvSpPr/>
                  <p:nvPr/>
                </p:nvSpPr>
                <p:spPr>
                  <a:xfrm>
                    <a:off x="6892594" y="3448289"/>
                    <a:ext cx="667115" cy="972775"/>
                  </a:xfrm>
                  <a:custGeom>
                    <a:avLst/>
                    <a:gdLst>
                      <a:gd name="connsiteX0" fmla="*/ 0 w 923840"/>
                      <a:gd name="connsiteY0" fmla="*/ 1003255 h 1003255"/>
                      <a:gd name="connsiteX1" fmla="*/ 192861 w 923840"/>
                      <a:gd name="connsiteY1" fmla="*/ 0 h 1003255"/>
                      <a:gd name="connsiteX2" fmla="*/ 730979 w 923840"/>
                      <a:gd name="connsiteY2" fmla="*/ 0 h 1003255"/>
                      <a:gd name="connsiteX3" fmla="*/ 923840 w 923840"/>
                      <a:gd name="connsiteY3" fmla="*/ 1003255 h 1003255"/>
                      <a:gd name="connsiteX4" fmla="*/ 0 w 923840"/>
                      <a:gd name="connsiteY4" fmla="*/ 1003255 h 1003255"/>
                      <a:gd name="connsiteX0" fmla="*/ 0 w 931460"/>
                      <a:gd name="connsiteY0" fmla="*/ 988015 h 1003255"/>
                      <a:gd name="connsiteX1" fmla="*/ 200481 w 931460"/>
                      <a:gd name="connsiteY1" fmla="*/ 0 h 1003255"/>
                      <a:gd name="connsiteX2" fmla="*/ 738599 w 931460"/>
                      <a:gd name="connsiteY2" fmla="*/ 0 h 1003255"/>
                      <a:gd name="connsiteX3" fmla="*/ 931460 w 931460"/>
                      <a:gd name="connsiteY3" fmla="*/ 1003255 h 1003255"/>
                      <a:gd name="connsiteX4" fmla="*/ 0 w 931460"/>
                      <a:gd name="connsiteY4" fmla="*/ 988015 h 1003255"/>
                      <a:gd name="connsiteX0" fmla="*/ 0 w 977180"/>
                      <a:gd name="connsiteY0" fmla="*/ 1010875 h 1010875"/>
                      <a:gd name="connsiteX1" fmla="*/ 246201 w 977180"/>
                      <a:gd name="connsiteY1" fmla="*/ 0 h 1010875"/>
                      <a:gd name="connsiteX2" fmla="*/ 784319 w 977180"/>
                      <a:gd name="connsiteY2" fmla="*/ 0 h 1010875"/>
                      <a:gd name="connsiteX3" fmla="*/ 977180 w 977180"/>
                      <a:gd name="connsiteY3" fmla="*/ 1003255 h 1010875"/>
                      <a:gd name="connsiteX4" fmla="*/ 0 w 97718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25203"/>
                      <a:gd name="connsiteX1" fmla="*/ 246201 w 832400"/>
                      <a:gd name="connsiteY1" fmla="*/ 0 h 1025203"/>
                      <a:gd name="connsiteX2" fmla="*/ 784319 w 832400"/>
                      <a:gd name="connsiteY2" fmla="*/ 0 h 1025203"/>
                      <a:gd name="connsiteX3" fmla="*/ 832400 w 832400"/>
                      <a:gd name="connsiteY3" fmla="*/ 645115 h 1025203"/>
                      <a:gd name="connsiteX4" fmla="*/ 0 w 832400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55425"/>
                      <a:gd name="connsiteY0" fmla="*/ 1010875 h 1025203"/>
                      <a:gd name="connsiteX1" fmla="*/ 251306 w 855425"/>
                      <a:gd name="connsiteY1" fmla="*/ 0 h 1025203"/>
                      <a:gd name="connsiteX2" fmla="*/ 789424 w 855425"/>
                      <a:gd name="connsiteY2" fmla="*/ 0 h 1025203"/>
                      <a:gd name="connsiteX3" fmla="*/ 837505 w 855425"/>
                      <a:gd name="connsiteY3" fmla="*/ 645115 h 1025203"/>
                      <a:gd name="connsiteX4" fmla="*/ 5105 w 855425"/>
                      <a:gd name="connsiteY4" fmla="*/ 1010875 h 1025203"/>
                      <a:gd name="connsiteX0" fmla="*/ 6115 w 856435"/>
                      <a:gd name="connsiteY0" fmla="*/ 1070351 h 1084679"/>
                      <a:gd name="connsiteX1" fmla="*/ 213186 w 856435"/>
                      <a:gd name="connsiteY1" fmla="*/ 0 h 1084679"/>
                      <a:gd name="connsiteX2" fmla="*/ 790434 w 856435"/>
                      <a:gd name="connsiteY2" fmla="*/ 59476 h 1084679"/>
                      <a:gd name="connsiteX3" fmla="*/ 838515 w 856435"/>
                      <a:gd name="connsiteY3" fmla="*/ 704591 h 1084679"/>
                      <a:gd name="connsiteX4" fmla="*/ 6115 w 856435"/>
                      <a:gd name="connsiteY4" fmla="*/ 1070351 h 1084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6435" h="1084679">
                        <a:moveTo>
                          <a:pt x="6115" y="1070351"/>
                        </a:moveTo>
                        <a:cubicBezTo>
                          <a:pt x="-33738" y="771493"/>
                          <a:pt x="131119" y="336958"/>
                          <a:pt x="213186" y="0"/>
                        </a:cubicBezTo>
                        <a:lnTo>
                          <a:pt x="790434" y="59476"/>
                        </a:lnTo>
                        <a:cubicBezTo>
                          <a:pt x="722641" y="152594"/>
                          <a:pt x="913928" y="481933"/>
                          <a:pt x="838515" y="704591"/>
                        </a:cubicBezTo>
                        <a:cubicBezTo>
                          <a:pt x="629628" y="651251"/>
                          <a:pt x="542662" y="1177031"/>
                          <a:pt x="6115" y="1070351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92" name="Ovale 161">
                  <a:extLst>
                    <a:ext uri="{FF2B5EF4-FFF2-40B4-BE49-F238E27FC236}">
                      <a16:creationId xmlns:a16="http://schemas.microsoft.com/office/drawing/2014/main" id="{4103C3E1-8204-38B0-5BD6-E8ECF5FD0C6D}"/>
                    </a:ext>
                  </a:extLst>
                </p:cNvPr>
                <p:cNvSpPr/>
                <p:nvPr/>
              </p:nvSpPr>
              <p:spPr>
                <a:xfrm rot="419334">
                  <a:off x="7119249" y="1663883"/>
                  <a:ext cx="542030" cy="1442906"/>
                </a:xfrm>
                <a:custGeom>
                  <a:avLst/>
                  <a:gdLst>
                    <a:gd name="connsiteX0" fmla="*/ 0 w 542029"/>
                    <a:gd name="connsiteY0" fmla="*/ 825624 h 1651248"/>
                    <a:gd name="connsiteX1" fmla="*/ 271015 w 542029"/>
                    <a:gd name="connsiteY1" fmla="*/ 0 h 1651248"/>
                    <a:gd name="connsiteX2" fmla="*/ 542030 w 542029"/>
                    <a:gd name="connsiteY2" fmla="*/ 825624 h 1651248"/>
                    <a:gd name="connsiteX3" fmla="*/ 271015 w 542029"/>
                    <a:gd name="connsiteY3" fmla="*/ 1651248 h 1651248"/>
                    <a:gd name="connsiteX4" fmla="*/ 0 w 542029"/>
                    <a:gd name="connsiteY4" fmla="*/ 825624 h 1651248"/>
                    <a:gd name="connsiteX0" fmla="*/ 0 w 542030"/>
                    <a:gd name="connsiteY0" fmla="*/ 617282 h 1442906"/>
                    <a:gd name="connsiteX1" fmla="*/ 269897 w 542030"/>
                    <a:gd name="connsiteY1" fmla="*/ 0 h 1442906"/>
                    <a:gd name="connsiteX2" fmla="*/ 542030 w 542030"/>
                    <a:gd name="connsiteY2" fmla="*/ 617282 h 1442906"/>
                    <a:gd name="connsiteX3" fmla="*/ 271015 w 542030"/>
                    <a:gd name="connsiteY3" fmla="*/ 1442906 h 1442906"/>
                    <a:gd name="connsiteX4" fmla="*/ 0 w 542030"/>
                    <a:gd name="connsiteY4" fmla="*/ 617282 h 1442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2030" h="1442906">
                      <a:moveTo>
                        <a:pt x="0" y="617282"/>
                      </a:moveTo>
                      <a:cubicBezTo>
                        <a:pt x="-186" y="376798"/>
                        <a:pt x="120220" y="0"/>
                        <a:pt x="269897" y="0"/>
                      </a:cubicBezTo>
                      <a:cubicBezTo>
                        <a:pt x="419574" y="0"/>
                        <a:pt x="542030" y="161302"/>
                        <a:pt x="542030" y="617282"/>
                      </a:cubicBezTo>
                      <a:cubicBezTo>
                        <a:pt x="542030" y="1073262"/>
                        <a:pt x="420692" y="1442906"/>
                        <a:pt x="271015" y="1442906"/>
                      </a:cubicBezTo>
                      <a:cubicBezTo>
                        <a:pt x="121338" y="1442906"/>
                        <a:pt x="186" y="857766"/>
                        <a:pt x="0" y="617282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grpSp>
          <p:nvGrpSpPr>
            <p:cNvPr id="86" name="Gruppo 85">
              <a:extLst>
                <a:ext uri="{FF2B5EF4-FFF2-40B4-BE49-F238E27FC236}">
                  <a16:creationId xmlns:a16="http://schemas.microsoft.com/office/drawing/2014/main" id="{15D8F161-BE6E-FEF0-C1BF-96F0AD446259}"/>
                </a:ext>
              </a:extLst>
            </p:cNvPr>
            <p:cNvGrpSpPr/>
            <p:nvPr/>
          </p:nvGrpSpPr>
          <p:grpSpPr>
            <a:xfrm>
              <a:off x="7278002" y="1078790"/>
              <a:ext cx="1024975" cy="956336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87" name="Ritardo 86">
                <a:extLst>
                  <a:ext uri="{FF2B5EF4-FFF2-40B4-BE49-F238E27FC236}">
                    <a16:creationId xmlns:a16="http://schemas.microsoft.com/office/drawing/2014/main" id="{D1213FA3-97B7-A70C-CD9F-50835BFCFC03}"/>
                  </a:ext>
                </a:extLst>
              </p:cNvPr>
              <p:cNvSpPr/>
              <p:nvPr/>
            </p:nvSpPr>
            <p:spPr>
              <a:xfrm rot="5197850">
                <a:off x="7374466" y="1439654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8" name="Cerchio parziale 87">
                <a:extLst>
                  <a:ext uri="{FF2B5EF4-FFF2-40B4-BE49-F238E27FC236}">
                    <a16:creationId xmlns:a16="http://schemas.microsoft.com/office/drawing/2014/main" id="{3DDB5948-F45E-E7AC-E496-EC4E3B176D0C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4887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82C30E-F009-A8F7-74AD-F40E17103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E1D62-21F3-6B88-74E4-0319D775A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A27A964-A4AC-A02B-C0D2-9EC0DFBCE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2911B72A-D495-67AF-DACD-0A707FBB8CC3}"/>
              </a:ext>
            </a:extLst>
          </p:cNvPr>
          <p:cNvGrpSpPr/>
          <p:nvPr/>
        </p:nvGrpSpPr>
        <p:grpSpPr>
          <a:xfrm>
            <a:off x="967130" y="481780"/>
            <a:ext cx="6692199" cy="3746091"/>
            <a:chOff x="-80085" y="1953"/>
            <a:chExt cx="12192001" cy="6896242"/>
          </a:xfrm>
        </p:grpSpPr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5541759E-C2A4-94D4-6F8A-FB0362FB7E29}"/>
                </a:ext>
              </a:extLst>
            </p:cNvPr>
            <p:cNvSpPr/>
            <p:nvPr/>
          </p:nvSpPr>
          <p:spPr>
            <a:xfrm>
              <a:off x="-80085" y="1953"/>
              <a:ext cx="12192001" cy="6858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7" name="Gruppo 6">
              <a:extLst>
                <a:ext uri="{FF2B5EF4-FFF2-40B4-BE49-F238E27FC236}">
                  <a16:creationId xmlns:a16="http://schemas.microsoft.com/office/drawing/2014/main" id="{0C8D6EE6-BCEA-3201-F8D8-8B619243D1F3}"/>
                </a:ext>
              </a:extLst>
            </p:cNvPr>
            <p:cNvGrpSpPr/>
            <p:nvPr/>
          </p:nvGrpSpPr>
          <p:grpSpPr>
            <a:xfrm>
              <a:off x="1954" y="1953"/>
              <a:ext cx="9352940" cy="6896242"/>
              <a:chOff x="1954" y="1953"/>
              <a:chExt cx="9352940" cy="6896242"/>
            </a:xfrm>
          </p:grpSpPr>
          <p:pic>
            <p:nvPicPr>
              <p:cNvPr id="8" name="Elemento grafico 7" descr="Pezzi del puzzle contorno">
                <a:extLst>
                  <a:ext uri="{FF2B5EF4-FFF2-40B4-BE49-F238E27FC236}">
                    <a16:creationId xmlns:a16="http://schemas.microsoft.com/office/drawing/2014/main" id="{A77306ED-E775-CA4E-8BA5-D82358C38F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954" y="1953"/>
                <a:ext cx="1314938" cy="1334477"/>
              </a:xfrm>
              <a:prstGeom prst="rect">
                <a:avLst/>
              </a:prstGeom>
            </p:spPr>
          </p:pic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726AFC30-C005-FA22-983E-29E26E99BE59}"/>
                  </a:ext>
                </a:extLst>
              </p:cNvPr>
              <p:cNvSpPr txBox="1"/>
              <p:nvPr/>
            </p:nvSpPr>
            <p:spPr>
              <a:xfrm>
                <a:off x="1186263" y="405576"/>
                <a:ext cx="3083461" cy="5099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it-IT" sz="1200" b="1"/>
                  <a:t>DATA ACQUISITION</a:t>
                </a:r>
              </a:p>
            </p:txBody>
          </p:sp>
          <p:sp>
            <p:nvSpPr>
              <p:cNvPr id="10" name="Rettangolo con angoli arrotondati 9">
                <a:extLst>
                  <a:ext uri="{FF2B5EF4-FFF2-40B4-BE49-F238E27FC236}">
                    <a16:creationId xmlns:a16="http://schemas.microsoft.com/office/drawing/2014/main" id="{48CFE845-58B1-AFAB-8A56-572647326C24}"/>
                  </a:ext>
                </a:extLst>
              </p:cNvPr>
              <p:cNvSpPr/>
              <p:nvPr/>
            </p:nvSpPr>
            <p:spPr>
              <a:xfrm>
                <a:off x="3030735" y="4330094"/>
                <a:ext cx="829021" cy="84891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11" name="Gruppo 10">
                <a:extLst>
                  <a:ext uri="{FF2B5EF4-FFF2-40B4-BE49-F238E27FC236}">
                    <a16:creationId xmlns:a16="http://schemas.microsoft.com/office/drawing/2014/main" id="{3D9C8A5A-931E-A96A-007F-33E316689481}"/>
                  </a:ext>
                </a:extLst>
              </p:cNvPr>
              <p:cNvGrpSpPr/>
              <p:nvPr/>
            </p:nvGrpSpPr>
            <p:grpSpPr>
              <a:xfrm>
                <a:off x="7986582" y="1833103"/>
                <a:ext cx="1368312" cy="1546723"/>
                <a:chOff x="8263186" y="1853481"/>
                <a:chExt cx="1825928" cy="1854682"/>
              </a:xfrm>
            </p:grpSpPr>
            <p:sp>
              <p:nvSpPr>
                <p:cNvPr id="41" name="Triangolo isoscele 40">
                  <a:extLst>
                    <a:ext uri="{FF2B5EF4-FFF2-40B4-BE49-F238E27FC236}">
                      <a16:creationId xmlns:a16="http://schemas.microsoft.com/office/drawing/2014/main" id="{24191EE5-75F2-5B95-BDC3-41F6D6F6747C}"/>
                    </a:ext>
                  </a:extLst>
                </p:cNvPr>
                <p:cNvSpPr/>
                <p:nvPr/>
              </p:nvSpPr>
              <p:spPr>
                <a:xfrm>
                  <a:off x="8611120" y="2050729"/>
                  <a:ext cx="1139103" cy="269938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it-IT"/>
                </a:p>
              </p:txBody>
            </p:sp>
            <p:grpSp>
              <p:nvGrpSpPr>
                <p:cNvPr id="42" name="Gruppo 41">
                  <a:extLst>
                    <a:ext uri="{FF2B5EF4-FFF2-40B4-BE49-F238E27FC236}">
                      <a16:creationId xmlns:a16="http://schemas.microsoft.com/office/drawing/2014/main" id="{C8A54BEE-D9C5-BD45-769C-ED28E1F0C2F0}"/>
                    </a:ext>
                  </a:extLst>
                </p:cNvPr>
                <p:cNvGrpSpPr/>
                <p:nvPr/>
              </p:nvGrpSpPr>
              <p:grpSpPr>
                <a:xfrm>
                  <a:off x="8263186" y="1853481"/>
                  <a:ext cx="1825928" cy="1854682"/>
                  <a:chOff x="8263186" y="1853481"/>
                  <a:chExt cx="1825928" cy="1854682"/>
                </a:xfrm>
              </p:grpSpPr>
              <p:sp>
                <p:nvSpPr>
                  <p:cNvPr id="43" name="Rettangolo 42">
                    <a:extLst>
                      <a:ext uri="{FF2B5EF4-FFF2-40B4-BE49-F238E27FC236}">
                        <a16:creationId xmlns:a16="http://schemas.microsoft.com/office/drawing/2014/main" id="{C7D120CD-A75B-23A2-EA1D-811EE0C2DD3A}"/>
                      </a:ext>
                    </a:extLst>
                  </p:cNvPr>
                  <p:cNvSpPr/>
                  <p:nvPr/>
                </p:nvSpPr>
                <p:spPr>
                  <a:xfrm>
                    <a:off x="8407311" y="2254378"/>
                    <a:ext cx="1514713" cy="105891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pic>
                <p:nvPicPr>
                  <p:cNvPr id="44" name="Elemento grafico 43" descr="Cane Corgi con tre palline">
                    <a:extLst>
                      <a:ext uri="{FF2B5EF4-FFF2-40B4-BE49-F238E27FC236}">
                        <a16:creationId xmlns:a16="http://schemas.microsoft.com/office/drawing/2014/main" id="{9C53BBB5-05ED-233B-9867-E192C01C28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63186" y="1853481"/>
                    <a:ext cx="1825928" cy="1854682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2" name="Gruppo 11">
                <a:extLst>
                  <a:ext uri="{FF2B5EF4-FFF2-40B4-BE49-F238E27FC236}">
                    <a16:creationId xmlns:a16="http://schemas.microsoft.com/office/drawing/2014/main" id="{DA6B47E1-61FE-85B6-A3FC-96194F8AC4F8}"/>
                  </a:ext>
                </a:extLst>
              </p:cNvPr>
              <p:cNvGrpSpPr/>
              <p:nvPr/>
            </p:nvGrpSpPr>
            <p:grpSpPr>
              <a:xfrm>
                <a:off x="5331447" y="1604009"/>
                <a:ext cx="1131627" cy="1144693"/>
                <a:chOff x="4553138" y="1500396"/>
                <a:chExt cx="1514713" cy="1367687"/>
              </a:xfrm>
            </p:grpSpPr>
            <p:sp>
              <p:nvSpPr>
                <p:cNvPr id="37" name="Triangolo isoscele 36">
                  <a:extLst>
                    <a:ext uri="{FF2B5EF4-FFF2-40B4-BE49-F238E27FC236}">
                      <a16:creationId xmlns:a16="http://schemas.microsoft.com/office/drawing/2014/main" id="{D6CC3E19-9AD2-BC47-20BF-E6B93389CEBC}"/>
                    </a:ext>
                  </a:extLst>
                </p:cNvPr>
                <p:cNvSpPr/>
                <p:nvPr/>
              </p:nvSpPr>
              <p:spPr>
                <a:xfrm>
                  <a:off x="4748203" y="1500396"/>
                  <a:ext cx="1139103" cy="269938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38" name="Gruppo 37">
                  <a:extLst>
                    <a:ext uri="{FF2B5EF4-FFF2-40B4-BE49-F238E27FC236}">
                      <a16:creationId xmlns:a16="http://schemas.microsoft.com/office/drawing/2014/main" id="{4597F43E-9F4E-AFA7-F939-C0BCB1B4E5A7}"/>
                    </a:ext>
                  </a:extLst>
                </p:cNvPr>
                <p:cNvGrpSpPr/>
                <p:nvPr/>
              </p:nvGrpSpPr>
              <p:grpSpPr>
                <a:xfrm>
                  <a:off x="4553138" y="1629832"/>
                  <a:ext cx="1514713" cy="1238251"/>
                  <a:chOff x="4553138" y="1629832"/>
                  <a:chExt cx="1514713" cy="1238251"/>
                </a:xfrm>
              </p:grpSpPr>
              <p:sp>
                <p:nvSpPr>
                  <p:cNvPr id="39" name="Rettangolo 38">
                    <a:extLst>
                      <a:ext uri="{FF2B5EF4-FFF2-40B4-BE49-F238E27FC236}">
                        <a16:creationId xmlns:a16="http://schemas.microsoft.com/office/drawing/2014/main" id="{C7DD4195-7B50-4202-464F-81B09F8E1B01}"/>
                      </a:ext>
                    </a:extLst>
                  </p:cNvPr>
                  <p:cNvSpPr/>
                  <p:nvPr/>
                </p:nvSpPr>
                <p:spPr>
                  <a:xfrm>
                    <a:off x="4553138" y="1724292"/>
                    <a:ext cx="1514713" cy="105891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pic>
                <p:nvPicPr>
                  <p:cNvPr id="40" name="Elemento grafico 39" descr="Gatto">
                    <a:extLst>
                      <a:ext uri="{FF2B5EF4-FFF2-40B4-BE49-F238E27FC236}">
                        <a16:creationId xmlns:a16="http://schemas.microsoft.com/office/drawing/2014/main" id="{73DAC5E6-63D5-A732-4C3C-6B15FAB2EA7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15417" y="1629832"/>
                    <a:ext cx="1068917" cy="123825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3" name="Gruppo 12">
                <a:extLst>
                  <a:ext uri="{FF2B5EF4-FFF2-40B4-BE49-F238E27FC236}">
                    <a16:creationId xmlns:a16="http://schemas.microsoft.com/office/drawing/2014/main" id="{7D29E36D-0951-B573-CC57-FC821A7AE8B5}"/>
                  </a:ext>
                </a:extLst>
              </p:cNvPr>
              <p:cNvGrpSpPr/>
              <p:nvPr/>
            </p:nvGrpSpPr>
            <p:grpSpPr>
              <a:xfrm>
                <a:off x="4696082" y="3432512"/>
                <a:ext cx="2240093" cy="1582800"/>
                <a:chOff x="3521034" y="3460751"/>
                <a:chExt cx="2551332" cy="1651792"/>
              </a:xfrm>
            </p:grpSpPr>
            <p:sp>
              <p:nvSpPr>
                <p:cNvPr id="31" name="Rettangolo 30">
                  <a:extLst>
                    <a:ext uri="{FF2B5EF4-FFF2-40B4-BE49-F238E27FC236}">
                      <a16:creationId xmlns:a16="http://schemas.microsoft.com/office/drawing/2014/main" id="{9FFD9DE4-88C1-64A6-62D4-7FD08C3ADC1C}"/>
                    </a:ext>
                  </a:extLst>
                </p:cNvPr>
                <p:cNvSpPr/>
                <p:nvPr/>
              </p:nvSpPr>
              <p:spPr>
                <a:xfrm>
                  <a:off x="3521034" y="4230977"/>
                  <a:ext cx="2551332" cy="22779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2" name="Rettangolo 31">
                  <a:extLst>
                    <a:ext uri="{FF2B5EF4-FFF2-40B4-BE49-F238E27FC236}">
                      <a16:creationId xmlns:a16="http://schemas.microsoft.com/office/drawing/2014/main" id="{C3C85432-2CFB-E7C9-5811-9379AB40E8E4}"/>
                    </a:ext>
                  </a:extLst>
                </p:cNvPr>
                <p:cNvSpPr/>
                <p:nvPr/>
              </p:nvSpPr>
              <p:spPr>
                <a:xfrm rot="5400000">
                  <a:off x="5420511" y="4727934"/>
                  <a:ext cx="651854" cy="1173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3" name="Rettangolo 32">
                  <a:extLst>
                    <a:ext uri="{FF2B5EF4-FFF2-40B4-BE49-F238E27FC236}">
                      <a16:creationId xmlns:a16="http://schemas.microsoft.com/office/drawing/2014/main" id="{8B419FEE-A425-0C2B-184D-0C08ABA68239}"/>
                    </a:ext>
                  </a:extLst>
                </p:cNvPr>
                <p:cNvSpPr/>
                <p:nvPr/>
              </p:nvSpPr>
              <p:spPr>
                <a:xfrm rot="5400000">
                  <a:off x="3498946" y="4717811"/>
                  <a:ext cx="651854" cy="1173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4" name="Rettangolo 33">
                  <a:extLst>
                    <a:ext uri="{FF2B5EF4-FFF2-40B4-BE49-F238E27FC236}">
                      <a16:creationId xmlns:a16="http://schemas.microsoft.com/office/drawing/2014/main" id="{99A45513-9C1E-8083-95CB-DC2EC58D447B}"/>
                    </a:ext>
                  </a:extLst>
                </p:cNvPr>
                <p:cNvSpPr/>
                <p:nvPr/>
              </p:nvSpPr>
              <p:spPr>
                <a:xfrm rot="5400000">
                  <a:off x="3752945" y="4623480"/>
                  <a:ext cx="651854" cy="1173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5" name="Rettangolo 34">
                  <a:extLst>
                    <a:ext uri="{FF2B5EF4-FFF2-40B4-BE49-F238E27FC236}">
                      <a16:creationId xmlns:a16="http://schemas.microsoft.com/office/drawing/2014/main" id="{208A1B9E-089F-80B6-CD5A-2F9B76F28F0D}"/>
                    </a:ext>
                  </a:extLst>
                </p:cNvPr>
                <p:cNvSpPr/>
                <p:nvPr/>
              </p:nvSpPr>
              <p:spPr>
                <a:xfrm rot="5400000">
                  <a:off x="5199641" y="4617498"/>
                  <a:ext cx="651854" cy="1173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pic>
              <p:nvPicPr>
                <p:cNvPr id="36" name="Elemento grafico 35" descr="Un coniglio">
                  <a:extLst>
                    <a:ext uri="{FF2B5EF4-FFF2-40B4-BE49-F238E27FC236}">
                      <a16:creationId xmlns:a16="http://schemas.microsoft.com/office/drawing/2014/main" id="{EC267F92-F7A4-2503-7020-6C6953A272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84084" y="3460751"/>
                  <a:ext cx="973669" cy="1058334"/>
                </a:xfrm>
                <a:prstGeom prst="rect">
                  <a:avLst/>
                </a:prstGeom>
              </p:spPr>
            </p:pic>
          </p:grpSp>
          <p:grpSp>
            <p:nvGrpSpPr>
              <p:cNvPr id="14" name="Gruppo 13">
                <a:extLst>
                  <a:ext uri="{FF2B5EF4-FFF2-40B4-BE49-F238E27FC236}">
                    <a16:creationId xmlns:a16="http://schemas.microsoft.com/office/drawing/2014/main" id="{EDB4D637-595A-DEF0-B54B-35583303DF05}"/>
                  </a:ext>
                </a:extLst>
              </p:cNvPr>
              <p:cNvGrpSpPr/>
              <p:nvPr/>
            </p:nvGrpSpPr>
            <p:grpSpPr>
              <a:xfrm>
                <a:off x="1978631" y="2004609"/>
                <a:ext cx="1161933" cy="1187518"/>
                <a:chOff x="2434167" y="1524000"/>
                <a:chExt cx="1322918" cy="1241179"/>
              </a:xfrm>
            </p:grpSpPr>
            <p:sp>
              <p:nvSpPr>
                <p:cNvPr id="27" name="Triangolo isoscele 26">
                  <a:extLst>
                    <a:ext uri="{FF2B5EF4-FFF2-40B4-BE49-F238E27FC236}">
                      <a16:creationId xmlns:a16="http://schemas.microsoft.com/office/drawing/2014/main" id="{9EA950BD-2E55-63C8-24DF-972F98C905F4}"/>
                    </a:ext>
                  </a:extLst>
                </p:cNvPr>
                <p:cNvSpPr/>
                <p:nvPr/>
              </p:nvSpPr>
              <p:spPr>
                <a:xfrm>
                  <a:off x="2605078" y="1524000"/>
                  <a:ext cx="969770" cy="238188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it-IT"/>
                </a:p>
              </p:txBody>
            </p:sp>
            <p:sp>
              <p:nvSpPr>
                <p:cNvPr id="28" name="Rettangolo 27">
                  <a:extLst>
                    <a:ext uri="{FF2B5EF4-FFF2-40B4-BE49-F238E27FC236}">
                      <a16:creationId xmlns:a16="http://schemas.microsoft.com/office/drawing/2014/main" id="{EF027F1F-1C50-4C57-821C-C0BCD1E3C511}"/>
                    </a:ext>
                  </a:extLst>
                </p:cNvPr>
                <p:cNvSpPr/>
                <p:nvPr/>
              </p:nvSpPr>
              <p:spPr>
                <a:xfrm>
                  <a:off x="2437621" y="1704182"/>
                  <a:ext cx="1281880" cy="92132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pic>
              <p:nvPicPr>
                <p:cNvPr id="29" name="Elemento grafico 28" descr="Uno scoiattolo">
                  <a:extLst>
                    <a:ext uri="{FF2B5EF4-FFF2-40B4-BE49-F238E27FC236}">
                      <a16:creationId xmlns:a16="http://schemas.microsoft.com/office/drawing/2014/main" id="{39A922C3-9A66-D965-D0D0-EEC1C7BB49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34167" y="1611594"/>
                  <a:ext cx="1322918" cy="1153585"/>
                </a:xfrm>
                <a:prstGeom prst="rect">
                  <a:avLst/>
                </a:prstGeom>
              </p:spPr>
            </p:pic>
          </p:grpSp>
          <p:grpSp>
            <p:nvGrpSpPr>
              <p:cNvPr id="15" name="Gruppo 14">
                <a:extLst>
                  <a:ext uri="{FF2B5EF4-FFF2-40B4-BE49-F238E27FC236}">
                    <a16:creationId xmlns:a16="http://schemas.microsoft.com/office/drawing/2014/main" id="{7BC626AA-DC17-952D-F3B7-A0731A223022}"/>
                  </a:ext>
                </a:extLst>
              </p:cNvPr>
              <p:cNvGrpSpPr/>
              <p:nvPr/>
            </p:nvGrpSpPr>
            <p:grpSpPr>
              <a:xfrm>
                <a:off x="6938597" y="3192008"/>
                <a:ext cx="1614049" cy="2895446"/>
                <a:chOff x="5757901" y="3246397"/>
                <a:chExt cx="1614049" cy="2895446"/>
              </a:xfrm>
            </p:grpSpPr>
            <p:grpSp>
              <p:nvGrpSpPr>
                <p:cNvPr id="23" name="Gruppo 22">
                  <a:extLst>
                    <a:ext uri="{FF2B5EF4-FFF2-40B4-BE49-F238E27FC236}">
                      <a16:creationId xmlns:a16="http://schemas.microsoft.com/office/drawing/2014/main" id="{ECA49A17-A533-DBBA-9B42-BC0DA29FCE3F}"/>
                    </a:ext>
                  </a:extLst>
                </p:cNvPr>
                <p:cNvGrpSpPr/>
                <p:nvPr/>
              </p:nvGrpSpPr>
              <p:grpSpPr>
                <a:xfrm>
                  <a:off x="5757901" y="3246397"/>
                  <a:ext cx="1614049" cy="2895446"/>
                  <a:chOff x="5643302" y="1925163"/>
                  <a:chExt cx="1839429" cy="3024234"/>
                </a:xfrm>
              </p:grpSpPr>
              <p:pic>
                <p:nvPicPr>
                  <p:cNvPr id="25" name="Elemento grafico 24" descr="Donna che indossa un fiocco">
                    <a:extLst>
                      <a:ext uri="{FF2B5EF4-FFF2-40B4-BE49-F238E27FC236}">
                        <a16:creationId xmlns:a16="http://schemas.microsoft.com/office/drawing/2014/main" id="{6D0E992E-1F67-0693-2D04-BFBCF5B720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96DAC541-7B7A-43D3-8B79-37D633B846F1}">
                        <asvg:svgBlip xmlns:asvg="http://schemas.microsoft.com/office/drawing/2016/SVG/main" r:embed="rId14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6366675" y="1925163"/>
                    <a:ext cx="7239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26" name="Elemento grafico 25" descr="Uomo seduto per terra">
                    <a:extLst>
                      <a:ext uri="{FF2B5EF4-FFF2-40B4-BE49-F238E27FC236}">
                        <a16:creationId xmlns:a16="http://schemas.microsoft.com/office/drawing/2014/main" id="{3CC7D2F7-5A8B-9083-5346-B5D7182BE0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96DAC541-7B7A-43D3-8B79-37D633B846F1}">
                        <asvg:svgBlip xmlns:asvg="http://schemas.microsoft.com/office/drawing/2016/SVG/main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5643302" y="2653182"/>
                    <a:ext cx="1839429" cy="229621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4" name="Elemento grafico 23" descr="Donna sorridente">
                  <a:extLst>
                    <a:ext uri="{FF2B5EF4-FFF2-40B4-BE49-F238E27FC236}">
                      <a16:creationId xmlns:a16="http://schemas.microsoft.com/office/drawing/2014/main" id="{194D4E66-6333-6B70-53BF-2F4DDA3A7F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6427470" y="3645218"/>
                  <a:ext cx="342900" cy="390525"/>
                </a:xfrm>
                <a:prstGeom prst="rect">
                  <a:avLst/>
                </a:prstGeom>
              </p:spPr>
            </p:pic>
          </p:grpSp>
          <p:grpSp>
            <p:nvGrpSpPr>
              <p:cNvPr id="16" name="Gruppo 15">
                <a:extLst>
                  <a:ext uri="{FF2B5EF4-FFF2-40B4-BE49-F238E27FC236}">
                    <a16:creationId xmlns:a16="http://schemas.microsoft.com/office/drawing/2014/main" id="{F055F13F-4907-ACED-6062-CE42D399204E}"/>
                  </a:ext>
                </a:extLst>
              </p:cNvPr>
              <p:cNvGrpSpPr/>
              <p:nvPr/>
            </p:nvGrpSpPr>
            <p:grpSpPr>
              <a:xfrm>
                <a:off x="3143302" y="2620162"/>
                <a:ext cx="1466246" cy="2595751"/>
                <a:chOff x="1858138" y="2631535"/>
                <a:chExt cx="1466246" cy="2595751"/>
              </a:xfrm>
            </p:grpSpPr>
            <p:grpSp>
              <p:nvGrpSpPr>
                <p:cNvPr id="19" name="Gruppo 18">
                  <a:extLst>
                    <a:ext uri="{FF2B5EF4-FFF2-40B4-BE49-F238E27FC236}">
                      <a16:creationId xmlns:a16="http://schemas.microsoft.com/office/drawing/2014/main" id="{2CC3C2DA-B99B-E105-08A6-DA2963B89869}"/>
                    </a:ext>
                  </a:extLst>
                </p:cNvPr>
                <p:cNvGrpSpPr/>
                <p:nvPr/>
              </p:nvGrpSpPr>
              <p:grpSpPr>
                <a:xfrm>
                  <a:off x="1858138" y="2631535"/>
                  <a:ext cx="1466246" cy="2595751"/>
                  <a:chOff x="2176559" y="2271702"/>
                  <a:chExt cx="1670161" cy="2713807"/>
                </a:xfrm>
              </p:grpSpPr>
              <p:pic>
                <p:nvPicPr>
                  <p:cNvPr id="21" name="Elemento grafico 20" descr="Donna a gambe incrociate">
                    <a:extLst>
                      <a:ext uri="{FF2B5EF4-FFF2-40B4-BE49-F238E27FC236}">
                        <a16:creationId xmlns:a16="http://schemas.microsoft.com/office/drawing/2014/main" id="{B9A50E6B-BB1A-30B5-D479-ED29991454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96DAC541-7B7A-43D3-8B79-37D633B846F1}">
                        <asvg:svgBlip xmlns:asvg="http://schemas.microsoft.com/office/drawing/2016/SVG/main" r:embed="rId2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260324" y="2844316"/>
                    <a:ext cx="1586396" cy="2141193"/>
                  </a:xfrm>
                  <a:prstGeom prst="rect">
                    <a:avLst/>
                  </a:prstGeom>
                </p:spPr>
              </p:pic>
              <p:pic>
                <p:nvPicPr>
                  <p:cNvPr id="22" name="Elemento grafico 21" descr="Donna con capelli corti">
                    <a:extLst>
                      <a:ext uri="{FF2B5EF4-FFF2-40B4-BE49-F238E27FC236}">
                        <a16:creationId xmlns:a16="http://schemas.microsoft.com/office/drawing/2014/main" id="{4CA3C8C3-3F2F-81EA-2CB9-D84C4E99EA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76559" y="2271702"/>
                    <a:ext cx="866775" cy="77152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0" name="Elemento grafico 19" descr="Faccia felice">
                  <a:extLst>
                    <a:ext uri="{FF2B5EF4-FFF2-40B4-BE49-F238E27FC236}">
                      <a16:creationId xmlns:a16="http://schemas.microsoft.com/office/drawing/2014/main" id="{8A18A6F3-09B4-306D-8FF5-D6EBE7E2DA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06937" y="2929059"/>
                  <a:ext cx="317067" cy="255392"/>
                </a:xfrm>
                <a:prstGeom prst="rect">
                  <a:avLst/>
                </a:prstGeom>
              </p:spPr>
            </p:pic>
          </p:grpSp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F170FA8B-9F98-AE6B-480F-308040E1A1D8}"/>
                  </a:ext>
                </a:extLst>
              </p:cNvPr>
              <p:cNvSpPr txBox="1"/>
              <p:nvPr/>
            </p:nvSpPr>
            <p:spPr>
              <a:xfrm>
                <a:off x="1186262" y="6129260"/>
                <a:ext cx="3208461" cy="768935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it-IT" sz="1100"/>
                  <a:t>Video </a:t>
                </a:r>
                <a:r>
                  <a:rPr lang="it-IT" sz="1100" err="1"/>
                  <a:t>acquisitions</a:t>
                </a:r>
                <a:r>
                  <a:rPr lang="it-IT" sz="1100"/>
                  <a:t> </a:t>
                </a:r>
                <a:r>
                  <a:rPr lang="it-IT" sz="1100" err="1"/>
                  <a:t>while</a:t>
                </a:r>
                <a:r>
                  <a:rPr lang="it-IT" sz="1100"/>
                  <a:t> </a:t>
                </a:r>
                <a:r>
                  <a:rPr lang="it-IT" sz="1100" err="1"/>
                  <a:t>mimicking</a:t>
                </a:r>
                <a:r>
                  <a:rPr lang="it-IT" sz="1100"/>
                  <a:t> the therapy</a:t>
                </a:r>
              </a:p>
            </p:txBody>
          </p:sp>
          <p:pic>
            <p:nvPicPr>
              <p:cNvPr id="18" name="Elemento grafico 17" descr="Ciak con riempimento a tinta unita">
                <a:extLst>
                  <a:ext uri="{FF2B5EF4-FFF2-40B4-BE49-F238E27FC236}">
                    <a16:creationId xmlns:a16="http://schemas.microsoft.com/office/drawing/2014/main" id="{0587C56B-EF73-0694-903F-07D8A6BF2A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198360" y="5981200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45" name="Rettangolo 44">
            <a:extLst>
              <a:ext uri="{FF2B5EF4-FFF2-40B4-BE49-F238E27FC236}">
                <a16:creationId xmlns:a16="http://schemas.microsoft.com/office/drawing/2014/main" id="{E250DA93-2546-EC7C-0A24-BEA1AE88E315}"/>
              </a:ext>
            </a:extLst>
          </p:cNvPr>
          <p:cNvSpPr/>
          <p:nvPr/>
        </p:nvSpPr>
        <p:spPr>
          <a:xfrm>
            <a:off x="945301" y="205630"/>
            <a:ext cx="8356015" cy="257224"/>
          </a:xfrm>
          <a:prstGeom prst="rect">
            <a:avLst/>
          </a:prstGeom>
          <a:solidFill>
            <a:srgbClr val="E3E5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6" name="Immagine 45">
            <a:extLst>
              <a:ext uri="{FF2B5EF4-FFF2-40B4-BE49-F238E27FC236}">
                <a16:creationId xmlns:a16="http://schemas.microsoft.com/office/drawing/2014/main" id="{4DA7966E-0E37-A3AA-B1AD-E886E127204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435608" y="205630"/>
            <a:ext cx="865708" cy="257224"/>
          </a:xfrm>
          <a:prstGeom prst="rect">
            <a:avLst/>
          </a:prstGeom>
        </p:spPr>
      </p:pic>
      <p:grpSp>
        <p:nvGrpSpPr>
          <p:cNvPr id="47" name="Gruppo 46">
            <a:extLst>
              <a:ext uri="{FF2B5EF4-FFF2-40B4-BE49-F238E27FC236}">
                <a16:creationId xmlns:a16="http://schemas.microsoft.com/office/drawing/2014/main" id="{3C2C8D34-057F-B6A2-125B-94D0E46F49CE}"/>
              </a:ext>
            </a:extLst>
          </p:cNvPr>
          <p:cNvGrpSpPr/>
          <p:nvPr/>
        </p:nvGrpSpPr>
        <p:grpSpPr>
          <a:xfrm>
            <a:off x="7680960" y="470839"/>
            <a:ext cx="1623078" cy="3746725"/>
            <a:chOff x="7680960" y="470839"/>
            <a:chExt cx="1623078" cy="3746725"/>
          </a:xfrm>
        </p:grpSpPr>
        <p:sp>
          <p:nvSpPr>
            <p:cNvPr id="48" name="Rettangolo 47">
              <a:extLst>
                <a:ext uri="{FF2B5EF4-FFF2-40B4-BE49-F238E27FC236}">
                  <a16:creationId xmlns:a16="http://schemas.microsoft.com/office/drawing/2014/main" id="{9E1C7128-BE97-1D86-343C-11E1972728F7}"/>
                </a:ext>
              </a:extLst>
            </p:cNvPr>
            <p:cNvSpPr/>
            <p:nvPr/>
          </p:nvSpPr>
          <p:spPr>
            <a:xfrm>
              <a:off x="7680960" y="470839"/>
              <a:ext cx="1623078" cy="484632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err="1">
                  <a:solidFill>
                    <a:schemeClr val="tx1"/>
                  </a:solidFill>
                </a:rPr>
                <a:t>Giocattolo</a:t>
              </a:r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7AD22A23-E1B9-C388-7356-B6D204D9EB9F}"/>
                </a:ext>
              </a:extLst>
            </p:cNvPr>
            <p:cNvSpPr/>
            <p:nvPr/>
          </p:nvSpPr>
          <p:spPr>
            <a:xfrm>
              <a:off x="7680960" y="957535"/>
              <a:ext cx="1623078" cy="48463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robot</a:t>
              </a:r>
              <a:endParaRPr lang="it-IT" sz="1600">
                <a:solidFill>
                  <a:schemeClr val="tx1"/>
                </a:solidFill>
              </a:endParaRPr>
            </a:p>
          </p:txBody>
        </p:sp>
        <p:sp>
          <p:nvSpPr>
            <p:cNvPr id="50" name="Rettangolo 49">
              <a:extLst>
                <a:ext uri="{FF2B5EF4-FFF2-40B4-BE49-F238E27FC236}">
                  <a16:creationId xmlns:a16="http://schemas.microsoft.com/office/drawing/2014/main" id="{B6F66A40-2CA5-8CF1-A8A7-65F91D94520F}"/>
                </a:ext>
              </a:extLst>
            </p:cNvPr>
            <p:cNvSpPr/>
            <p:nvPr/>
          </p:nvSpPr>
          <p:spPr>
            <a:xfrm>
              <a:off x="7680960" y="1434400"/>
              <a:ext cx="1623078" cy="484632"/>
            </a:xfrm>
            <a:prstGeom prst="rect">
              <a:avLst/>
            </a:prstGeom>
            <a:solidFill>
              <a:srgbClr val="FFFF9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err="1">
                  <a:solidFill>
                    <a:schemeClr val="tx1"/>
                  </a:solidFill>
                </a:rPr>
                <a:t>altra_p</a:t>
              </a:r>
              <a:endParaRPr lang="it-IT" sz="1600">
                <a:solidFill>
                  <a:schemeClr val="tx1"/>
                </a:solidFill>
              </a:endParaRPr>
            </a:p>
          </p:txBody>
        </p:sp>
        <p:sp>
          <p:nvSpPr>
            <p:cNvPr id="51" name="Rettangolo 50">
              <a:extLst>
                <a:ext uri="{FF2B5EF4-FFF2-40B4-BE49-F238E27FC236}">
                  <a16:creationId xmlns:a16="http://schemas.microsoft.com/office/drawing/2014/main" id="{F3B9E033-E5C5-FE15-89A9-0718391BDE3B}"/>
                </a:ext>
              </a:extLst>
            </p:cNvPr>
            <p:cNvSpPr/>
            <p:nvPr/>
          </p:nvSpPr>
          <p:spPr>
            <a:xfrm>
              <a:off x="7680960" y="1919651"/>
              <a:ext cx="1623078" cy="484632"/>
            </a:xfrm>
            <a:prstGeom prst="rect">
              <a:avLst/>
            </a:prstGeom>
            <a:solidFill>
              <a:srgbClr val="FFCC9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err="1">
                  <a:solidFill>
                    <a:schemeClr val="tx1"/>
                  </a:solidFill>
                </a:rPr>
                <a:t>poster_sx</a:t>
              </a:r>
              <a:endParaRPr lang="it-IT" sz="1600">
                <a:solidFill>
                  <a:schemeClr val="tx1"/>
                </a:solidFill>
              </a:endParaRPr>
            </a:p>
          </p:txBody>
        </p:sp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414C30FC-A713-5440-B557-5D3B89A6B7E6}"/>
                </a:ext>
              </a:extLst>
            </p:cNvPr>
            <p:cNvSpPr/>
            <p:nvPr/>
          </p:nvSpPr>
          <p:spPr>
            <a:xfrm>
              <a:off x="7680960" y="2376852"/>
              <a:ext cx="1623078" cy="484632"/>
            </a:xfrm>
            <a:prstGeom prst="rect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err="1">
                  <a:solidFill>
                    <a:schemeClr val="tx1"/>
                  </a:solidFill>
                </a:rPr>
                <a:t>poster_dx</a:t>
              </a:r>
              <a:endParaRPr lang="it-IT" sz="1600">
                <a:solidFill>
                  <a:schemeClr val="tx1"/>
                </a:solidFill>
              </a:endParaRPr>
            </a:p>
          </p:txBody>
        </p:sp>
        <p:sp>
          <p:nvSpPr>
            <p:cNvPr id="53" name="Rettangolo 52">
              <a:extLst>
                <a:ext uri="{FF2B5EF4-FFF2-40B4-BE49-F238E27FC236}">
                  <a16:creationId xmlns:a16="http://schemas.microsoft.com/office/drawing/2014/main" id="{C65A6CA2-BF36-2C58-7F7A-31BB7EA53C6B}"/>
                </a:ext>
              </a:extLst>
            </p:cNvPr>
            <p:cNvSpPr/>
            <p:nvPr/>
          </p:nvSpPr>
          <p:spPr>
            <a:xfrm>
              <a:off x="7680960" y="2834050"/>
              <a:ext cx="1623078" cy="484632"/>
            </a:xfrm>
            <a:prstGeom prst="rect">
              <a:avLst/>
            </a:prstGeom>
            <a:solidFill>
              <a:srgbClr val="FF99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err="1">
                  <a:solidFill>
                    <a:schemeClr val="tx1"/>
                  </a:solidFill>
                </a:rPr>
                <a:t>poster_dietro</a:t>
              </a:r>
              <a:endParaRPr lang="it-IT" sz="1600">
                <a:solidFill>
                  <a:schemeClr val="tx1"/>
                </a:solidFill>
              </a:endParaRPr>
            </a:p>
          </p:txBody>
        </p:sp>
        <p:sp>
          <p:nvSpPr>
            <p:cNvPr id="54" name="Rettangolo 53">
              <a:extLst>
                <a:ext uri="{FF2B5EF4-FFF2-40B4-BE49-F238E27FC236}">
                  <a16:creationId xmlns:a16="http://schemas.microsoft.com/office/drawing/2014/main" id="{4CBA1F5E-5163-246C-C7DF-83A3DB89F618}"/>
                </a:ext>
              </a:extLst>
            </p:cNvPr>
            <p:cNvSpPr/>
            <p:nvPr/>
          </p:nvSpPr>
          <p:spPr>
            <a:xfrm>
              <a:off x="7680960" y="3732932"/>
              <a:ext cx="1623078" cy="484632"/>
            </a:xfrm>
            <a:prstGeom prst="rect">
              <a:avLst/>
            </a:prstGeom>
            <a:solidFill>
              <a:srgbClr val="E3E5E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5" name="Rettangolo 54">
              <a:extLst>
                <a:ext uri="{FF2B5EF4-FFF2-40B4-BE49-F238E27FC236}">
                  <a16:creationId xmlns:a16="http://schemas.microsoft.com/office/drawing/2014/main" id="{BFAA304F-17FB-C9C8-0475-A794D8ECA348}"/>
                </a:ext>
              </a:extLst>
            </p:cNvPr>
            <p:cNvSpPr/>
            <p:nvPr/>
          </p:nvSpPr>
          <p:spPr>
            <a:xfrm>
              <a:off x="7680960" y="3295396"/>
              <a:ext cx="1623078" cy="484632"/>
            </a:xfrm>
            <a:prstGeom prst="rect">
              <a:avLst/>
            </a:prstGeom>
            <a:solidFill>
              <a:srgbClr val="CC99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nowhere</a:t>
              </a:r>
              <a:endParaRPr lang="it-IT">
                <a:solidFill>
                  <a:schemeClr val="tx1"/>
                </a:solidFill>
              </a:endParaRPr>
            </a:p>
          </p:txBody>
        </p:sp>
      </p:grpSp>
      <p:sp>
        <p:nvSpPr>
          <p:cNvPr id="56" name="Elemento grafico 9" descr="Cursore con riempimento a tinta unita">
            <a:extLst>
              <a:ext uri="{FF2B5EF4-FFF2-40B4-BE49-F238E27FC236}">
                <a16:creationId xmlns:a16="http://schemas.microsoft.com/office/drawing/2014/main" id="{8989234B-F357-0721-867B-AC17F4C98CA7}"/>
              </a:ext>
            </a:extLst>
          </p:cNvPr>
          <p:cNvSpPr/>
          <p:nvPr/>
        </p:nvSpPr>
        <p:spPr>
          <a:xfrm>
            <a:off x="9009035" y="3548707"/>
            <a:ext cx="292281" cy="292476"/>
          </a:xfrm>
          <a:custGeom>
            <a:avLst/>
            <a:gdLst>
              <a:gd name="connsiteX0" fmla="*/ 292282 w 292281"/>
              <a:gd name="connsiteY0" fmla="*/ 245994 h 292476"/>
              <a:gd name="connsiteX1" fmla="*/ 186781 w 292281"/>
              <a:gd name="connsiteY1" fmla="*/ 140545 h 292476"/>
              <a:gd name="connsiteX2" fmla="*/ 279747 w 292281"/>
              <a:gd name="connsiteY2" fmla="*/ 107067 h 292476"/>
              <a:gd name="connsiteX3" fmla="*/ 285420 w 292281"/>
              <a:gd name="connsiteY3" fmla="*/ 95453 h 292476"/>
              <a:gd name="connsiteX4" fmla="*/ 279747 w 292281"/>
              <a:gd name="connsiteY4" fmla="*/ 89780 h 292476"/>
              <a:gd name="connsiteX5" fmla="*/ 11870 w 292281"/>
              <a:gd name="connsiteY5" fmla="*/ 470 h 292476"/>
              <a:gd name="connsiteX6" fmla="*/ 8893 w 292281"/>
              <a:gd name="connsiteY6" fmla="*/ 0 h 292476"/>
              <a:gd name="connsiteX7" fmla="*/ 8893 w 292281"/>
              <a:gd name="connsiteY7" fmla="*/ 0 h 292476"/>
              <a:gd name="connsiteX8" fmla="*/ 2 w 292281"/>
              <a:gd name="connsiteY8" fmla="*/ 9281 h 292476"/>
              <a:gd name="connsiteX9" fmla="*/ 484 w 292281"/>
              <a:gd name="connsiteY9" fmla="*/ 12013 h 292476"/>
              <a:gd name="connsiteX10" fmla="*/ 89585 w 292281"/>
              <a:gd name="connsiteY10" fmla="*/ 280151 h 292476"/>
              <a:gd name="connsiteX11" fmla="*/ 101248 w 292281"/>
              <a:gd name="connsiteY11" fmla="*/ 285723 h 292476"/>
              <a:gd name="connsiteX12" fmla="*/ 106820 w 292281"/>
              <a:gd name="connsiteY12" fmla="*/ 280151 h 292476"/>
              <a:gd name="connsiteX13" fmla="*/ 140351 w 292281"/>
              <a:gd name="connsiteY13" fmla="*/ 187081 h 292476"/>
              <a:gd name="connsiteX14" fmla="*/ 245746 w 292281"/>
              <a:gd name="connsiteY14" fmla="*/ 292476 h 292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2281" h="292476">
                <a:moveTo>
                  <a:pt x="292282" y="245994"/>
                </a:moveTo>
                <a:lnTo>
                  <a:pt x="186781" y="140545"/>
                </a:lnTo>
                <a:lnTo>
                  <a:pt x="279747" y="107067"/>
                </a:lnTo>
                <a:cubicBezTo>
                  <a:pt x="284521" y="105427"/>
                  <a:pt x="287061" y="100227"/>
                  <a:pt x="285420" y="95453"/>
                </a:cubicBezTo>
                <a:cubicBezTo>
                  <a:pt x="284504" y="92789"/>
                  <a:pt x="282411" y="90695"/>
                  <a:pt x="279747" y="89780"/>
                </a:cubicBezTo>
                <a:lnTo>
                  <a:pt x="11870" y="470"/>
                </a:lnTo>
                <a:cubicBezTo>
                  <a:pt x="10909" y="154"/>
                  <a:pt x="9904" y="-5"/>
                  <a:pt x="8893" y="0"/>
                </a:cubicBezTo>
                <a:lnTo>
                  <a:pt x="8893" y="0"/>
                </a:lnTo>
                <a:cubicBezTo>
                  <a:pt x="3875" y="108"/>
                  <a:pt x="-105" y="4262"/>
                  <a:pt x="2" y="9281"/>
                </a:cubicBezTo>
                <a:cubicBezTo>
                  <a:pt x="22" y="10211"/>
                  <a:pt x="184" y="11132"/>
                  <a:pt x="484" y="12013"/>
                </a:cubicBezTo>
                <a:lnTo>
                  <a:pt x="89585" y="280151"/>
                </a:lnTo>
                <a:cubicBezTo>
                  <a:pt x="91267" y="284910"/>
                  <a:pt x="96489" y="287405"/>
                  <a:pt x="101248" y="285723"/>
                </a:cubicBezTo>
                <a:cubicBezTo>
                  <a:pt x="103852" y="284803"/>
                  <a:pt x="105900" y="282755"/>
                  <a:pt x="106820" y="280151"/>
                </a:cubicBezTo>
                <a:lnTo>
                  <a:pt x="140351" y="187081"/>
                </a:lnTo>
                <a:lnTo>
                  <a:pt x="245746" y="292476"/>
                </a:lnTo>
                <a:close/>
              </a:path>
            </a:pathLst>
          </a:custGeom>
          <a:solidFill>
            <a:srgbClr val="000000"/>
          </a:solidFill>
          <a:ln w="5159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98A7A79B-94E2-FEF1-1B02-3242A4654F18}"/>
              </a:ext>
            </a:extLst>
          </p:cNvPr>
          <p:cNvGrpSpPr/>
          <p:nvPr/>
        </p:nvGrpSpPr>
        <p:grpSpPr>
          <a:xfrm>
            <a:off x="4288141" y="1919032"/>
            <a:ext cx="469250" cy="865967"/>
            <a:chOff x="6950558" y="0"/>
            <a:chExt cx="3808729" cy="6468562"/>
          </a:xfrm>
        </p:grpSpPr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BFFE502B-CD8C-19C4-5947-0A25F943D574}"/>
                </a:ext>
              </a:extLst>
            </p:cNvPr>
            <p:cNvSpPr/>
            <p:nvPr/>
          </p:nvSpPr>
          <p:spPr>
            <a:xfrm>
              <a:off x="8488067" y="1183735"/>
              <a:ext cx="373865" cy="15191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9" name="Trapezio 79">
              <a:extLst>
                <a:ext uri="{FF2B5EF4-FFF2-40B4-BE49-F238E27FC236}">
                  <a16:creationId xmlns:a16="http://schemas.microsoft.com/office/drawing/2014/main" id="{3A1D4CE1-FF77-DF7E-BAA3-471C65A4ADD9}"/>
                </a:ext>
              </a:extLst>
            </p:cNvPr>
            <p:cNvSpPr/>
            <p:nvPr/>
          </p:nvSpPr>
          <p:spPr>
            <a:xfrm>
              <a:off x="7026304" y="5626209"/>
              <a:ext cx="1014646" cy="806610"/>
            </a:xfrm>
            <a:custGeom>
              <a:avLst/>
              <a:gdLst>
                <a:gd name="connsiteX0" fmla="*/ 0 w 892194"/>
                <a:gd name="connsiteY0" fmla="*/ 721518 h 721518"/>
                <a:gd name="connsiteX1" fmla="*/ 180380 w 892194"/>
                <a:gd name="connsiteY1" fmla="*/ 0 h 721518"/>
                <a:gd name="connsiteX2" fmla="*/ 711815 w 892194"/>
                <a:gd name="connsiteY2" fmla="*/ 0 h 721518"/>
                <a:gd name="connsiteX3" fmla="*/ 892194 w 892194"/>
                <a:gd name="connsiteY3" fmla="*/ 721518 h 721518"/>
                <a:gd name="connsiteX4" fmla="*/ 0 w 892194"/>
                <a:gd name="connsiteY4" fmla="*/ 721518 h 721518"/>
                <a:gd name="connsiteX0" fmla="*/ 0 w 944225"/>
                <a:gd name="connsiteY0" fmla="*/ 721518 h 721518"/>
                <a:gd name="connsiteX1" fmla="*/ 180380 w 944225"/>
                <a:gd name="connsiteY1" fmla="*/ 0 h 721518"/>
                <a:gd name="connsiteX2" fmla="*/ 944225 w 944225"/>
                <a:gd name="connsiteY2" fmla="*/ 129540 h 721518"/>
                <a:gd name="connsiteX3" fmla="*/ 892194 w 944225"/>
                <a:gd name="connsiteY3" fmla="*/ 721518 h 721518"/>
                <a:gd name="connsiteX4" fmla="*/ 0 w 944225"/>
                <a:gd name="connsiteY4" fmla="*/ 721518 h 721518"/>
                <a:gd name="connsiteX0" fmla="*/ 0 w 944225"/>
                <a:gd name="connsiteY0" fmla="*/ 591978 h 591978"/>
                <a:gd name="connsiteX1" fmla="*/ 111800 w 944225"/>
                <a:gd name="connsiteY1" fmla="*/ 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44225"/>
                <a:gd name="connsiteY0" fmla="*/ 591978 h 591978"/>
                <a:gd name="connsiteX1" fmla="*/ 226100 w 944225"/>
                <a:gd name="connsiteY1" fmla="*/ 9525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44225"/>
                <a:gd name="connsiteY0" fmla="*/ 591978 h 591978"/>
                <a:gd name="connsiteX1" fmla="*/ 88940 w 944225"/>
                <a:gd name="connsiteY1" fmla="*/ 762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70895"/>
                <a:gd name="connsiteY0" fmla="*/ 481488 h 591978"/>
                <a:gd name="connsiteX1" fmla="*/ 115610 w 970895"/>
                <a:gd name="connsiteY1" fmla="*/ 7620 h 591978"/>
                <a:gd name="connsiteX2" fmla="*/ 970895 w 970895"/>
                <a:gd name="connsiteY2" fmla="*/ 0 h 591978"/>
                <a:gd name="connsiteX3" fmla="*/ 918864 w 970895"/>
                <a:gd name="connsiteY3" fmla="*/ 591978 h 591978"/>
                <a:gd name="connsiteX4" fmla="*/ 0 w 970895"/>
                <a:gd name="connsiteY4" fmla="*/ 481488 h 591978"/>
                <a:gd name="connsiteX0" fmla="*/ 0 w 936605"/>
                <a:gd name="connsiteY0" fmla="*/ 527208 h 591978"/>
                <a:gd name="connsiteX1" fmla="*/ 81320 w 936605"/>
                <a:gd name="connsiteY1" fmla="*/ 7620 h 591978"/>
                <a:gd name="connsiteX2" fmla="*/ 936605 w 936605"/>
                <a:gd name="connsiteY2" fmla="*/ 0 h 591978"/>
                <a:gd name="connsiteX3" fmla="*/ 884574 w 936605"/>
                <a:gd name="connsiteY3" fmla="*/ 591978 h 591978"/>
                <a:gd name="connsiteX4" fmla="*/ 0 w 936605"/>
                <a:gd name="connsiteY4" fmla="*/ 527208 h 591978"/>
                <a:gd name="connsiteX0" fmla="*/ 0 w 936605"/>
                <a:gd name="connsiteY0" fmla="*/ 527208 h 609352"/>
                <a:gd name="connsiteX1" fmla="*/ 81320 w 936605"/>
                <a:gd name="connsiteY1" fmla="*/ 7620 h 609352"/>
                <a:gd name="connsiteX2" fmla="*/ 936605 w 936605"/>
                <a:gd name="connsiteY2" fmla="*/ 0 h 609352"/>
                <a:gd name="connsiteX3" fmla="*/ 884574 w 936605"/>
                <a:gd name="connsiteY3" fmla="*/ 591978 h 609352"/>
                <a:gd name="connsiteX4" fmla="*/ 0 w 936605"/>
                <a:gd name="connsiteY4" fmla="*/ 527208 h 609352"/>
                <a:gd name="connsiteX0" fmla="*/ 0 w 936605"/>
                <a:gd name="connsiteY0" fmla="*/ 527208 h 646620"/>
                <a:gd name="connsiteX1" fmla="*/ 81320 w 936605"/>
                <a:gd name="connsiteY1" fmla="*/ 7620 h 646620"/>
                <a:gd name="connsiteX2" fmla="*/ 936605 w 936605"/>
                <a:gd name="connsiteY2" fmla="*/ 0 h 646620"/>
                <a:gd name="connsiteX3" fmla="*/ 884574 w 936605"/>
                <a:gd name="connsiteY3" fmla="*/ 591978 h 646620"/>
                <a:gd name="connsiteX4" fmla="*/ 0 w 936605"/>
                <a:gd name="connsiteY4" fmla="*/ 527208 h 646620"/>
                <a:gd name="connsiteX0" fmla="*/ 0 w 936605"/>
                <a:gd name="connsiteY0" fmla="*/ 527208 h 646620"/>
                <a:gd name="connsiteX1" fmla="*/ 81320 w 936605"/>
                <a:gd name="connsiteY1" fmla="*/ 7620 h 646620"/>
                <a:gd name="connsiteX2" fmla="*/ 936605 w 936605"/>
                <a:gd name="connsiteY2" fmla="*/ 0 h 646620"/>
                <a:gd name="connsiteX3" fmla="*/ 884574 w 936605"/>
                <a:gd name="connsiteY3" fmla="*/ 591978 h 646620"/>
                <a:gd name="connsiteX4" fmla="*/ 0 w 936605"/>
                <a:gd name="connsiteY4" fmla="*/ 527208 h 646620"/>
                <a:gd name="connsiteX0" fmla="*/ 0 w 948035"/>
                <a:gd name="connsiteY0" fmla="*/ 519588 h 639000"/>
                <a:gd name="connsiteX1" fmla="*/ 81320 w 948035"/>
                <a:gd name="connsiteY1" fmla="*/ 0 h 639000"/>
                <a:gd name="connsiteX2" fmla="*/ 948035 w 948035"/>
                <a:gd name="connsiteY2" fmla="*/ 129540 h 639000"/>
                <a:gd name="connsiteX3" fmla="*/ 884574 w 948035"/>
                <a:gd name="connsiteY3" fmla="*/ 584358 h 639000"/>
                <a:gd name="connsiteX4" fmla="*/ 0 w 948035"/>
                <a:gd name="connsiteY4" fmla="*/ 519588 h 639000"/>
                <a:gd name="connsiteX0" fmla="*/ 0 w 949468"/>
                <a:gd name="connsiteY0" fmla="*/ 588368 h 707780"/>
                <a:gd name="connsiteX1" fmla="*/ 81320 w 949468"/>
                <a:gd name="connsiteY1" fmla="*/ 68780 h 707780"/>
                <a:gd name="connsiteX2" fmla="*/ 948035 w 949468"/>
                <a:gd name="connsiteY2" fmla="*/ 198320 h 707780"/>
                <a:gd name="connsiteX3" fmla="*/ 884574 w 949468"/>
                <a:gd name="connsiteY3" fmla="*/ 653138 h 707780"/>
                <a:gd name="connsiteX4" fmla="*/ 0 w 949468"/>
                <a:gd name="connsiteY4" fmla="*/ 588368 h 707780"/>
                <a:gd name="connsiteX0" fmla="*/ 0 w 949477"/>
                <a:gd name="connsiteY0" fmla="*/ 591139 h 710551"/>
                <a:gd name="connsiteX1" fmla="*/ 85130 w 949477"/>
                <a:gd name="connsiteY1" fmla="*/ 63931 h 710551"/>
                <a:gd name="connsiteX2" fmla="*/ 948035 w 949477"/>
                <a:gd name="connsiteY2" fmla="*/ 201091 h 710551"/>
                <a:gd name="connsiteX3" fmla="*/ 884574 w 949477"/>
                <a:gd name="connsiteY3" fmla="*/ 655909 h 710551"/>
                <a:gd name="connsiteX4" fmla="*/ 0 w 949477"/>
                <a:gd name="connsiteY4" fmla="*/ 591139 h 710551"/>
                <a:gd name="connsiteX0" fmla="*/ 0 w 949427"/>
                <a:gd name="connsiteY0" fmla="*/ 698821 h 818233"/>
                <a:gd name="connsiteX1" fmla="*/ 85130 w 949427"/>
                <a:gd name="connsiteY1" fmla="*/ 171613 h 818233"/>
                <a:gd name="connsiteX2" fmla="*/ 948035 w 949427"/>
                <a:gd name="connsiteY2" fmla="*/ 308773 h 818233"/>
                <a:gd name="connsiteX3" fmla="*/ 884574 w 949427"/>
                <a:gd name="connsiteY3" fmla="*/ 763591 h 818233"/>
                <a:gd name="connsiteX4" fmla="*/ 0 w 949427"/>
                <a:gd name="connsiteY4" fmla="*/ 698821 h 818233"/>
                <a:gd name="connsiteX0" fmla="*/ 0 w 949427"/>
                <a:gd name="connsiteY0" fmla="*/ 698821 h 818233"/>
                <a:gd name="connsiteX1" fmla="*/ 85130 w 949427"/>
                <a:gd name="connsiteY1" fmla="*/ 171613 h 818233"/>
                <a:gd name="connsiteX2" fmla="*/ 948035 w 949427"/>
                <a:gd name="connsiteY2" fmla="*/ 308773 h 818233"/>
                <a:gd name="connsiteX3" fmla="*/ 884574 w 949427"/>
                <a:gd name="connsiteY3" fmla="*/ 763591 h 818233"/>
                <a:gd name="connsiteX4" fmla="*/ 0 w 949427"/>
                <a:gd name="connsiteY4" fmla="*/ 698821 h 818233"/>
                <a:gd name="connsiteX0" fmla="*/ 25353 w 974780"/>
                <a:gd name="connsiteY0" fmla="*/ 698821 h 818233"/>
                <a:gd name="connsiteX1" fmla="*/ 110483 w 974780"/>
                <a:gd name="connsiteY1" fmla="*/ 171613 h 818233"/>
                <a:gd name="connsiteX2" fmla="*/ 973388 w 974780"/>
                <a:gd name="connsiteY2" fmla="*/ 308773 h 818233"/>
                <a:gd name="connsiteX3" fmla="*/ 909927 w 974780"/>
                <a:gd name="connsiteY3" fmla="*/ 763591 h 818233"/>
                <a:gd name="connsiteX4" fmla="*/ 25353 w 974780"/>
                <a:gd name="connsiteY4" fmla="*/ 698821 h 81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780" h="818233">
                  <a:moveTo>
                    <a:pt x="25353" y="698821"/>
                  </a:moveTo>
                  <a:cubicBezTo>
                    <a:pt x="-33900" y="523085"/>
                    <a:pt x="17336" y="374019"/>
                    <a:pt x="110483" y="171613"/>
                  </a:cubicBezTo>
                  <a:cubicBezTo>
                    <a:pt x="376528" y="-78577"/>
                    <a:pt x="1008333" y="-73497"/>
                    <a:pt x="973388" y="308773"/>
                  </a:cubicBezTo>
                  <a:cubicBezTo>
                    <a:pt x="887464" y="509909"/>
                    <a:pt x="927271" y="566265"/>
                    <a:pt x="909927" y="763591"/>
                  </a:cubicBezTo>
                  <a:cubicBezTo>
                    <a:pt x="637929" y="841061"/>
                    <a:pt x="251631" y="849951"/>
                    <a:pt x="25353" y="69882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0" name="Rettangolo 74">
              <a:extLst>
                <a:ext uri="{FF2B5EF4-FFF2-40B4-BE49-F238E27FC236}">
                  <a16:creationId xmlns:a16="http://schemas.microsoft.com/office/drawing/2014/main" id="{54A84420-8E54-EBF9-36A5-8216A6405B5F}"/>
                </a:ext>
              </a:extLst>
            </p:cNvPr>
            <p:cNvSpPr/>
            <p:nvPr/>
          </p:nvSpPr>
          <p:spPr>
            <a:xfrm>
              <a:off x="8699382" y="5807124"/>
              <a:ext cx="1097602" cy="650633"/>
            </a:xfrm>
            <a:custGeom>
              <a:avLst/>
              <a:gdLst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0 w 1158856"/>
                <a:gd name="connsiteY3" fmla="*/ 779114 h 779114"/>
                <a:gd name="connsiteX4" fmla="*/ 0 w 1158856"/>
                <a:gd name="connsiteY4" fmla="*/ 0 h 779114"/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407670 w 1158856"/>
                <a:gd name="connsiteY3" fmla="*/ 580994 h 779114"/>
                <a:gd name="connsiteX4" fmla="*/ 0 w 1158856"/>
                <a:gd name="connsiteY4" fmla="*/ 0 h 779114"/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327660 w 1158856"/>
                <a:gd name="connsiteY3" fmla="*/ 706724 h 779114"/>
                <a:gd name="connsiteX4" fmla="*/ 0 w 1158856"/>
                <a:gd name="connsiteY4" fmla="*/ 0 h 779114"/>
                <a:gd name="connsiteX0" fmla="*/ 0 w 1158856"/>
                <a:gd name="connsiteY0" fmla="*/ 0 h 721964"/>
                <a:gd name="connsiteX1" fmla="*/ 1158856 w 1158856"/>
                <a:gd name="connsiteY1" fmla="*/ 0 h 721964"/>
                <a:gd name="connsiteX2" fmla="*/ 941686 w 1158856"/>
                <a:gd name="connsiteY2" fmla="*/ 721964 h 721964"/>
                <a:gd name="connsiteX3" fmla="*/ 327660 w 1158856"/>
                <a:gd name="connsiteY3" fmla="*/ 706724 h 721964"/>
                <a:gd name="connsiteX4" fmla="*/ 0 w 1158856"/>
                <a:gd name="connsiteY4" fmla="*/ 0 h 721964"/>
                <a:gd name="connsiteX0" fmla="*/ 0 w 1158856"/>
                <a:gd name="connsiteY0" fmla="*/ 0 h 706724"/>
                <a:gd name="connsiteX1" fmla="*/ 1158856 w 1158856"/>
                <a:gd name="connsiteY1" fmla="*/ 0 h 706724"/>
                <a:gd name="connsiteX2" fmla="*/ 1128376 w 1158856"/>
                <a:gd name="connsiteY2" fmla="*/ 630524 h 706724"/>
                <a:gd name="connsiteX3" fmla="*/ 327660 w 1158856"/>
                <a:gd name="connsiteY3" fmla="*/ 706724 h 706724"/>
                <a:gd name="connsiteX4" fmla="*/ 0 w 1158856"/>
                <a:gd name="connsiteY4" fmla="*/ 0 h 706724"/>
                <a:gd name="connsiteX0" fmla="*/ 0 w 1128376"/>
                <a:gd name="connsiteY0" fmla="*/ 0 h 706724"/>
                <a:gd name="connsiteX1" fmla="*/ 1078846 w 1128376"/>
                <a:gd name="connsiteY1" fmla="*/ 270510 h 706724"/>
                <a:gd name="connsiteX2" fmla="*/ 1128376 w 1128376"/>
                <a:gd name="connsiteY2" fmla="*/ 630524 h 706724"/>
                <a:gd name="connsiteX3" fmla="*/ 327660 w 1128376"/>
                <a:gd name="connsiteY3" fmla="*/ 706724 h 706724"/>
                <a:gd name="connsiteX4" fmla="*/ 0 w 1128376"/>
                <a:gd name="connsiteY4" fmla="*/ 0 h 706724"/>
                <a:gd name="connsiteX0" fmla="*/ 0 w 1128376"/>
                <a:gd name="connsiteY0" fmla="*/ 0 h 706724"/>
                <a:gd name="connsiteX1" fmla="*/ 1002646 w 1128376"/>
                <a:gd name="connsiteY1" fmla="*/ 182880 h 706724"/>
                <a:gd name="connsiteX2" fmla="*/ 1128376 w 1128376"/>
                <a:gd name="connsiteY2" fmla="*/ 630524 h 706724"/>
                <a:gd name="connsiteX3" fmla="*/ 327660 w 1128376"/>
                <a:gd name="connsiteY3" fmla="*/ 706724 h 706724"/>
                <a:gd name="connsiteX4" fmla="*/ 0 w 1128376"/>
                <a:gd name="connsiteY4" fmla="*/ 0 h 706724"/>
                <a:gd name="connsiteX0" fmla="*/ 26670 w 800716"/>
                <a:gd name="connsiteY0" fmla="*/ 53340 h 523844"/>
                <a:gd name="connsiteX1" fmla="*/ 674986 w 800716"/>
                <a:gd name="connsiteY1" fmla="*/ 0 h 523844"/>
                <a:gd name="connsiteX2" fmla="*/ 800716 w 800716"/>
                <a:gd name="connsiteY2" fmla="*/ 447644 h 523844"/>
                <a:gd name="connsiteX3" fmla="*/ 0 w 800716"/>
                <a:gd name="connsiteY3" fmla="*/ 523844 h 523844"/>
                <a:gd name="connsiteX4" fmla="*/ 26670 w 800716"/>
                <a:gd name="connsiteY4" fmla="*/ 53340 h 523844"/>
                <a:gd name="connsiteX0" fmla="*/ 0 w 1006456"/>
                <a:gd name="connsiteY0" fmla="*/ 0 h 603854"/>
                <a:gd name="connsiteX1" fmla="*/ 880726 w 1006456"/>
                <a:gd name="connsiteY1" fmla="*/ 80010 h 603854"/>
                <a:gd name="connsiteX2" fmla="*/ 1006456 w 1006456"/>
                <a:gd name="connsiteY2" fmla="*/ 527654 h 603854"/>
                <a:gd name="connsiteX3" fmla="*/ 205740 w 1006456"/>
                <a:gd name="connsiteY3" fmla="*/ 603854 h 603854"/>
                <a:gd name="connsiteX4" fmla="*/ 0 w 1006456"/>
                <a:gd name="connsiteY4" fmla="*/ 0 h 603854"/>
                <a:gd name="connsiteX0" fmla="*/ 23923 w 1030379"/>
                <a:gd name="connsiteY0" fmla="*/ 0 h 603854"/>
                <a:gd name="connsiteX1" fmla="*/ 904649 w 1030379"/>
                <a:gd name="connsiteY1" fmla="*/ 80010 h 603854"/>
                <a:gd name="connsiteX2" fmla="*/ 1030379 w 1030379"/>
                <a:gd name="connsiteY2" fmla="*/ 527654 h 603854"/>
                <a:gd name="connsiteX3" fmla="*/ 229663 w 1030379"/>
                <a:gd name="connsiteY3" fmla="*/ 603854 h 603854"/>
                <a:gd name="connsiteX4" fmla="*/ 23923 w 1030379"/>
                <a:gd name="connsiteY4" fmla="*/ 0 h 603854"/>
                <a:gd name="connsiteX0" fmla="*/ 26945 w 1033401"/>
                <a:gd name="connsiteY0" fmla="*/ 0 h 603854"/>
                <a:gd name="connsiteX1" fmla="*/ 907671 w 1033401"/>
                <a:gd name="connsiteY1" fmla="*/ 80010 h 603854"/>
                <a:gd name="connsiteX2" fmla="*/ 1033401 w 1033401"/>
                <a:gd name="connsiteY2" fmla="*/ 527654 h 603854"/>
                <a:gd name="connsiteX3" fmla="*/ 232685 w 1033401"/>
                <a:gd name="connsiteY3" fmla="*/ 603854 h 603854"/>
                <a:gd name="connsiteX4" fmla="*/ 26945 w 1033401"/>
                <a:gd name="connsiteY4" fmla="*/ 0 h 603854"/>
                <a:gd name="connsiteX0" fmla="*/ 26945 w 1033401"/>
                <a:gd name="connsiteY0" fmla="*/ 0 h 650763"/>
                <a:gd name="connsiteX1" fmla="*/ 907671 w 1033401"/>
                <a:gd name="connsiteY1" fmla="*/ 80010 h 650763"/>
                <a:gd name="connsiteX2" fmla="*/ 1033401 w 1033401"/>
                <a:gd name="connsiteY2" fmla="*/ 527654 h 650763"/>
                <a:gd name="connsiteX3" fmla="*/ 232685 w 1033401"/>
                <a:gd name="connsiteY3" fmla="*/ 603854 h 650763"/>
                <a:gd name="connsiteX4" fmla="*/ 26945 w 1033401"/>
                <a:gd name="connsiteY4" fmla="*/ 0 h 650763"/>
                <a:gd name="connsiteX0" fmla="*/ 26945 w 1033401"/>
                <a:gd name="connsiteY0" fmla="*/ 0 h 660008"/>
                <a:gd name="connsiteX1" fmla="*/ 907671 w 1033401"/>
                <a:gd name="connsiteY1" fmla="*/ 80010 h 660008"/>
                <a:gd name="connsiteX2" fmla="*/ 1033401 w 1033401"/>
                <a:gd name="connsiteY2" fmla="*/ 527654 h 660008"/>
                <a:gd name="connsiteX3" fmla="*/ 232685 w 1033401"/>
                <a:gd name="connsiteY3" fmla="*/ 603854 h 660008"/>
                <a:gd name="connsiteX4" fmla="*/ 26945 w 1033401"/>
                <a:gd name="connsiteY4" fmla="*/ 0 h 660008"/>
                <a:gd name="connsiteX0" fmla="*/ 26945 w 1046843"/>
                <a:gd name="connsiteY0" fmla="*/ 0 h 660008"/>
                <a:gd name="connsiteX1" fmla="*/ 907671 w 1046843"/>
                <a:gd name="connsiteY1" fmla="*/ 80010 h 660008"/>
                <a:gd name="connsiteX2" fmla="*/ 1033401 w 1046843"/>
                <a:gd name="connsiteY2" fmla="*/ 527654 h 660008"/>
                <a:gd name="connsiteX3" fmla="*/ 232685 w 1046843"/>
                <a:gd name="connsiteY3" fmla="*/ 603854 h 660008"/>
                <a:gd name="connsiteX4" fmla="*/ 26945 w 1046843"/>
                <a:gd name="connsiteY4" fmla="*/ 0 h 660008"/>
                <a:gd name="connsiteX0" fmla="*/ 26945 w 1054476"/>
                <a:gd name="connsiteY0" fmla="*/ 0 h 660008"/>
                <a:gd name="connsiteX1" fmla="*/ 907671 w 1054476"/>
                <a:gd name="connsiteY1" fmla="*/ 80010 h 660008"/>
                <a:gd name="connsiteX2" fmla="*/ 1033401 w 1054476"/>
                <a:gd name="connsiteY2" fmla="*/ 527654 h 660008"/>
                <a:gd name="connsiteX3" fmla="*/ 232685 w 1054476"/>
                <a:gd name="connsiteY3" fmla="*/ 603854 h 660008"/>
                <a:gd name="connsiteX4" fmla="*/ 26945 w 1054476"/>
                <a:gd name="connsiteY4" fmla="*/ 0 h 660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476" h="660008">
                  <a:moveTo>
                    <a:pt x="26945" y="0"/>
                  </a:moveTo>
                  <a:lnTo>
                    <a:pt x="907671" y="80010"/>
                  </a:lnTo>
                  <a:cubicBezTo>
                    <a:pt x="1025781" y="156835"/>
                    <a:pt x="1090551" y="370819"/>
                    <a:pt x="1033401" y="527654"/>
                  </a:cubicBezTo>
                  <a:cubicBezTo>
                    <a:pt x="1033196" y="606394"/>
                    <a:pt x="781530" y="734664"/>
                    <a:pt x="232685" y="603854"/>
                  </a:cubicBezTo>
                  <a:cubicBezTo>
                    <a:pt x="126005" y="410189"/>
                    <a:pt x="-72115" y="212715"/>
                    <a:pt x="2694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1" name="Trapezio 28">
              <a:extLst>
                <a:ext uri="{FF2B5EF4-FFF2-40B4-BE49-F238E27FC236}">
                  <a16:creationId xmlns:a16="http://schemas.microsoft.com/office/drawing/2014/main" id="{E6167BBF-9073-4529-F1C5-53CF966D0743}"/>
                </a:ext>
              </a:extLst>
            </p:cNvPr>
            <p:cNvSpPr/>
            <p:nvPr/>
          </p:nvSpPr>
          <p:spPr>
            <a:xfrm rot="10800000">
              <a:off x="8050549" y="2047326"/>
              <a:ext cx="1304608" cy="1024419"/>
            </a:xfrm>
            <a:custGeom>
              <a:avLst/>
              <a:gdLst>
                <a:gd name="connsiteX0" fmla="*/ 0 w 1017129"/>
                <a:gd name="connsiteY0" fmla="*/ 932501 h 932501"/>
                <a:gd name="connsiteX1" fmla="*/ 122316 w 1017129"/>
                <a:gd name="connsiteY1" fmla="*/ 0 h 932501"/>
                <a:gd name="connsiteX2" fmla="*/ 894813 w 1017129"/>
                <a:gd name="connsiteY2" fmla="*/ 0 h 932501"/>
                <a:gd name="connsiteX3" fmla="*/ 1017129 w 1017129"/>
                <a:gd name="connsiteY3" fmla="*/ 932501 h 932501"/>
                <a:gd name="connsiteX4" fmla="*/ 0 w 1017129"/>
                <a:gd name="connsiteY4" fmla="*/ 932501 h 932501"/>
                <a:gd name="connsiteX0" fmla="*/ 0 w 1192389"/>
                <a:gd name="connsiteY0" fmla="*/ 932501 h 932501"/>
                <a:gd name="connsiteX1" fmla="*/ 122316 w 1192389"/>
                <a:gd name="connsiteY1" fmla="*/ 0 h 932501"/>
                <a:gd name="connsiteX2" fmla="*/ 894813 w 1192389"/>
                <a:gd name="connsiteY2" fmla="*/ 0 h 932501"/>
                <a:gd name="connsiteX3" fmla="*/ 1192389 w 1192389"/>
                <a:gd name="connsiteY3" fmla="*/ 909641 h 932501"/>
                <a:gd name="connsiteX4" fmla="*/ 0 w 1192389"/>
                <a:gd name="connsiteY4" fmla="*/ 932501 h 93250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825821 h 1023941"/>
                <a:gd name="connsiteX1" fmla="*/ 175656 w 1253349"/>
                <a:gd name="connsiteY1" fmla="*/ 0 h 1023941"/>
                <a:gd name="connsiteX2" fmla="*/ 955773 w 1253349"/>
                <a:gd name="connsiteY2" fmla="*/ 114300 h 1023941"/>
                <a:gd name="connsiteX3" fmla="*/ 1253349 w 1253349"/>
                <a:gd name="connsiteY3" fmla="*/ 1023941 h 1023941"/>
                <a:gd name="connsiteX4" fmla="*/ 0 w 1253349"/>
                <a:gd name="connsiteY4" fmla="*/ 825821 h 1023941"/>
                <a:gd name="connsiteX0" fmla="*/ 0 w 1253349"/>
                <a:gd name="connsiteY0" fmla="*/ 841061 h 1039181"/>
                <a:gd name="connsiteX1" fmla="*/ 175656 w 1253349"/>
                <a:gd name="connsiteY1" fmla="*/ 15240 h 1039181"/>
                <a:gd name="connsiteX2" fmla="*/ 963393 w 1253349"/>
                <a:gd name="connsiteY2" fmla="*/ 0 h 1039181"/>
                <a:gd name="connsiteX3" fmla="*/ 1253349 w 1253349"/>
                <a:gd name="connsiteY3" fmla="*/ 1039181 h 1039181"/>
                <a:gd name="connsiteX4" fmla="*/ 0 w 1253349"/>
                <a:gd name="connsiteY4" fmla="*/ 841061 h 1039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3349" h="1039181">
                  <a:moveTo>
                    <a:pt x="0" y="841061"/>
                  </a:moveTo>
                  <a:cubicBezTo>
                    <a:pt x="61092" y="603887"/>
                    <a:pt x="152664" y="336234"/>
                    <a:pt x="175656" y="15240"/>
                  </a:cubicBezTo>
                  <a:lnTo>
                    <a:pt x="963393" y="0"/>
                  </a:lnTo>
                  <a:cubicBezTo>
                    <a:pt x="994005" y="371794"/>
                    <a:pt x="1100817" y="568327"/>
                    <a:pt x="1253349" y="1039181"/>
                  </a:cubicBezTo>
                  <a:lnTo>
                    <a:pt x="0" y="841061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2" name="Trapezio 37">
              <a:extLst>
                <a:ext uri="{FF2B5EF4-FFF2-40B4-BE49-F238E27FC236}">
                  <a16:creationId xmlns:a16="http://schemas.microsoft.com/office/drawing/2014/main" id="{A479464B-51F1-D158-AFDE-EFB3994CA31A}"/>
                </a:ext>
              </a:extLst>
            </p:cNvPr>
            <p:cNvSpPr/>
            <p:nvPr/>
          </p:nvSpPr>
          <p:spPr>
            <a:xfrm rot="12826572" flipH="1">
              <a:off x="10125367" y="2058819"/>
              <a:ext cx="600493" cy="693589"/>
            </a:xfrm>
            <a:custGeom>
              <a:avLst/>
              <a:gdLst>
                <a:gd name="connsiteX0" fmla="*/ 0 w 653937"/>
                <a:gd name="connsiteY0" fmla="*/ 658283 h 658283"/>
                <a:gd name="connsiteX1" fmla="*/ 110496 w 653937"/>
                <a:gd name="connsiteY1" fmla="*/ 0 h 658283"/>
                <a:gd name="connsiteX2" fmla="*/ 543441 w 653937"/>
                <a:gd name="connsiteY2" fmla="*/ 0 h 658283"/>
                <a:gd name="connsiteX3" fmla="*/ 653937 w 653937"/>
                <a:gd name="connsiteY3" fmla="*/ 658283 h 658283"/>
                <a:gd name="connsiteX4" fmla="*/ 0 w 653937"/>
                <a:gd name="connsiteY4" fmla="*/ 658283 h 658283"/>
                <a:gd name="connsiteX0" fmla="*/ 36933 w 690870"/>
                <a:gd name="connsiteY0" fmla="*/ 658283 h 658734"/>
                <a:gd name="connsiteX1" fmla="*/ 147429 w 690870"/>
                <a:gd name="connsiteY1" fmla="*/ 0 h 658734"/>
                <a:gd name="connsiteX2" fmla="*/ 580374 w 690870"/>
                <a:gd name="connsiteY2" fmla="*/ 0 h 658734"/>
                <a:gd name="connsiteX3" fmla="*/ 690870 w 690870"/>
                <a:gd name="connsiteY3" fmla="*/ 658283 h 658734"/>
                <a:gd name="connsiteX4" fmla="*/ 36933 w 690870"/>
                <a:gd name="connsiteY4" fmla="*/ 658283 h 658734"/>
                <a:gd name="connsiteX0" fmla="*/ 36933 w 690870"/>
                <a:gd name="connsiteY0" fmla="*/ 658283 h 719243"/>
                <a:gd name="connsiteX1" fmla="*/ 147429 w 690870"/>
                <a:gd name="connsiteY1" fmla="*/ 0 h 719243"/>
                <a:gd name="connsiteX2" fmla="*/ 580374 w 690870"/>
                <a:gd name="connsiteY2" fmla="*/ 0 h 719243"/>
                <a:gd name="connsiteX3" fmla="*/ 690870 w 690870"/>
                <a:gd name="connsiteY3" fmla="*/ 658283 h 719243"/>
                <a:gd name="connsiteX4" fmla="*/ 36933 w 690870"/>
                <a:gd name="connsiteY4" fmla="*/ 658283 h 719243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48676 w 702980"/>
                <a:gd name="connsiteY0" fmla="*/ 752153 h 866737"/>
                <a:gd name="connsiteX1" fmla="*/ 91620 w 702980"/>
                <a:gd name="connsiteY1" fmla="*/ 0 h 866737"/>
                <a:gd name="connsiteX2" fmla="*/ 592117 w 702980"/>
                <a:gd name="connsiteY2" fmla="*/ 93870 h 866737"/>
                <a:gd name="connsiteX3" fmla="*/ 702613 w 702980"/>
                <a:gd name="connsiteY3" fmla="*/ 752153 h 866737"/>
                <a:gd name="connsiteX4" fmla="*/ 48676 w 702980"/>
                <a:gd name="connsiteY4" fmla="*/ 752153 h 866737"/>
                <a:gd name="connsiteX0" fmla="*/ 42672 w 696976"/>
                <a:gd name="connsiteY0" fmla="*/ 752153 h 866737"/>
                <a:gd name="connsiteX1" fmla="*/ 85616 w 696976"/>
                <a:gd name="connsiteY1" fmla="*/ 0 h 866737"/>
                <a:gd name="connsiteX2" fmla="*/ 586113 w 696976"/>
                <a:gd name="connsiteY2" fmla="*/ 93870 h 866737"/>
                <a:gd name="connsiteX3" fmla="*/ 696609 w 696976"/>
                <a:gd name="connsiteY3" fmla="*/ 752153 h 866737"/>
                <a:gd name="connsiteX4" fmla="*/ 42672 w 696976"/>
                <a:gd name="connsiteY4" fmla="*/ 752153 h 86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976" h="866737">
                  <a:moveTo>
                    <a:pt x="42672" y="752153"/>
                  </a:moveTo>
                  <a:cubicBezTo>
                    <a:pt x="-72896" y="768945"/>
                    <a:pt x="82560" y="228815"/>
                    <a:pt x="85616" y="0"/>
                  </a:cubicBezTo>
                  <a:lnTo>
                    <a:pt x="586113" y="93870"/>
                  </a:lnTo>
                  <a:cubicBezTo>
                    <a:pt x="622945" y="313298"/>
                    <a:pt x="629297" y="464145"/>
                    <a:pt x="696609" y="752153"/>
                  </a:cubicBezTo>
                  <a:cubicBezTo>
                    <a:pt x="714850" y="919793"/>
                    <a:pt x="47291" y="889313"/>
                    <a:pt x="42672" y="75215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3" name="Ovale 62">
              <a:extLst>
                <a:ext uri="{FF2B5EF4-FFF2-40B4-BE49-F238E27FC236}">
                  <a16:creationId xmlns:a16="http://schemas.microsoft.com/office/drawing/2014/main" id="{3C52C0B2-E18F-3807-74E4-AAF4B7B57973}"/>
                </a:ext>
              </a:extLst>
            </p:cNvPr>
            <p:cNvSpPr/>
            <p:nvPr/>
          </p:nvSpPr>
          <p:spPr>
            <a:xfrm>
              <a:off x="10323047" y="2111767"/>
              <a:ext cx="436240" cy="3092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4" name="Ovale 63">
              <a:extLst>
                <a:ext uri="{FF2B5EF4-FFF2-40B4-BE49-F238E27FC236}">
                  <a16:creationId xmlns:a16="http://schemas.microsoft.com/office/drawing/2014/main" id="{D5F03A91-CF48-7B4A-1CA8-E2401DE6E249}"/>
                </a:ext>
              </a:extLst>
            </p:cNvPr>
            <p:cNvSpPr/>
            <p:nvPr/>
          </p:nvSpPr>
          <p:spPr>
            <a:xfrm rot="19062449">
              <a:off x="9831871" y="910706"/>
              <a:ext cx="564197" cy="162779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5" name="Trapezio 42">
              <a:extLst>
                <a:ext uri="{FF2B5EF4-FFF2-40B4-BE49-F238E27FC236}">
                  <a16:creationId xmlns:a16="http://schemas.microsoft.com/office/drawing/2014/main" id="{8E374D66-FE7C-66F3-14E3-8E671BE707F5}"/>
                </a:ext>
              </a:extLst>
            </p:cNvPr>
            <p:cNvSpPr/>
            <p:nvPr/>
          </p:nvSpPr>
          <p:spPr>
            <a:xfrm rot="1959402">
              <a:off x="9626828" y="2574122"/>
              <a:ext cx="798272" cy="894474"/>
            </a:xfrm>
            <a:custGeom>
              <a:avLst/>
              <a:gdLst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722401 w 933837"/>
                <a:gd name="connsiteY2" fmla="*/ 0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878897"/>
                <a:gd name="connsiteY0" fmla="*/ 845746 h 845746"/>
                <a:gd name="connsiteX1" fmla="*/ 211437 w 878897"/>
                <a:gd name="connsiteY1" fmla="*/ 0 h 845746"/>
                <a:gd name="connsiteX2" fmla="*/ 635384 w 878897"/>
                <a:gd name="connsiteY2" fmla="*/ 19567 h 845746"/>
                <a:gd name="connsiteX3" fmla="*/ 878897 w 878897"/>
                <a:gd name="connsiteY3" fmla="*/ 844755 h 845746"/>
                <a:gd name="connsiteX4" fmla="*/ 0 w 878897"/>
                <a:gd name="connsiteY4" fmla="*/ 845746 h 845746"/>
                <a:gd name="connsiteX0" fmla="*/ 0 w 924445"/>
                <a:gd name="connsiteY0" fmla="*/ 845746 h 845746"/>
                <a:gd name="connsiteX1" fmla="*/ 211437 w 924445"/>
                <a:gd name="connsiteY1" fmla="*/ 0 h 845746"/>
                <a:gd name="connsiteX2" fmla="*/ 635384 w 924445"/>
                <a:gd name="connsiteY2" fmla="*/ 19567 h 845746"/>
                <a:gd name="connsiteX3" fmla="*/ 878897 w 924445"/>
                <a:gd name="connsiteY3" fmla="*/ 844755 h 845746"/>
                <a:gd name="connsiteX4" fmla="*/ 0 w 924445"/>
                <a:gd name="connsiteY4" fmla="*/ 845746 h 845746"/>
                <a:gd name="connsiteX0" fmla="*/ 0 w 924445"/>
                <a:gd name="connsiteY0" fmla="*/ 845746 h 895165"/>
                <a:gd name="connsiteX1" fmla="*/ 211437 w 924445"/>
                <a:gd name="connsiteY1" fmla="*/ 0 h 895165"/>
                <a:gd name="connsiteX2" fmla="*/ 635384 w 924445"/>
                <a:gd name="connsiteY2" fmla="*/ 19567 h 895165"/>
                <a:gd name="connsiteX3" fmla="*/ 878897 w 924445"/>
                <a:gd name="connsiteY3" fmla="*/ 844755 h 895165"/>
                <a:gd name="connsiteX4" fmla="*/ 0 w 924445"/>
                <a:gd name="connsiteY4" fmla="*/ 845746 h 895165"/>
                <a:gd name="connsiteX0" fmla="*/ 0 w 927114"/>
                <a:gd name="connsiteY0" fmla="*/ 856273 h 898070"/>
                <a:gd name="connsiteX1" fmla="*/ 214106 w 927114"/>
                <a:gd name="connsiteY1" fmla="*/ 0 h 898070"/>
                <a:gd name="connsiteX2" fmla="*/ 638053 w 927114"/>
                <a:gd name="connsiteY2" fmla="*/ 19567 h 898070"/>
                <a:gd name="connsiteX3" fmla="*/ 881566 w 927114"/>
                <a:gd name="connsiteY3" fmla="*/ 844755 h 898070"/>
                <a:gd name="connsiteX4" fmla="*/ 0 w 927114"/>
                <a:gd name="connsiteY4" fmla="*/ 856273 h 898070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888649"/>
                <a:gd name="connsiteY0" fmla="*/ 856273 h 907363"/>
                <a:gd name="connsiteX1" fmla="*/ 214106 w 888649"/>
                <a:gd name="connsiteY1" fmla="*/ 0 h 907363"/>
                <a:gd name="connsiteX2" fmla="*/ 638053 w 888649"/>
                <a:gd name="connsiteY2" fmla="*/ 19567 h 907363"/>
                <a:gd name="connsiteX3" fmla="*/ 830678 w 888649"/>
                <a:gd name="connsiteY3" fmla="*/ 818597 h 907363"/>
                <a:gd name="connsiteX4" fmla="*/ 0 w 888649"/>
                <a:gd name="connsiteY4" fmla="*/ 856273 h 907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49" h="907363">
                  <a:moveTo>
                    <a:pt x="0" y="856273"/>
                  </a:moveTo>
                  <a:cubicBezTo>
                    <a:pt x="6187" y="525446"/>
                    <a:pt x="76406" y="294961"/>
                    <a:pt x="214106" y="0"/>
                  </a:cubicBezTo>
                  <a:lnTo>
                    <a:pt x="638053" y="19567"/>
                  </a:lnTo>
                  <a:cubicBezTo>
                    <a:pt x="916004" y="361593"/>
                    <a:pt x="934010" y="548976"/>
                    <a:pt x="830678" y="818597"/>
                  </a:cubicBezTo>
                  <a:cubicBezTo>
                    <a:pt x="573727" y="931605"/>
                    <a:pt x="178789" y="928146"/>
                    <a:pt x="0" y="85627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6" name="Trapezio 43">
              <a:extLst>
                <a:ext uri="{FF2B5EF4-FFF2-40B4-BE49-F238E27FC236}">
                  <a16:creationId xmlns:a16="http://schemas.microsoft.com/office/drawing/2014/main" id="{85787BAE-1533-99AB-733D-E6236DAF6185}"/>
                </a:ext>
              </a:extLst>
            </p:cNvPr>
            <p:cNvSpPr/>
            <p:nvPr/>
          </p:nvSpPr>
          <p:spPr>
            <a:xfrm rot="1803963">
              <a:off x="9733166" y="2620272"/>
              <a:ext cx="544607" cy="612528"/>
            </a:xfrm>
            <a:custGeom>
              <a:avLst/>
              <a:gdLst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6927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55288 h 655288"/>
                <a:gd name="connsiteX1" fmla="*/ 243832 w 729289"/>
                <a:gd name="connsiteY1" fmla="*/ 0 h 655288"/>
                <a:gd name="connsiteX2" fmla="*/ 500697 w 729289"/>
                <a:gd name="connsiteY2" fmla="*/ 15240 h 655288"/>
                <a:gd name="connsiteX3" fmla="*/ 729289 w 729289"/>
                <a:gd name="connsiteY3" fmla="*/ 655288 h 655288"/>
                <a:gd name="connsiteX4" fmla="*/ 0 w 729289"/>
                <a:gd name="connsiteY4" fmla="*/ 655288 h 655288"/>
                <a:gd name="connsiteX0" fmla="*/ 0 w 729289"/>
                <a:gd name="connsiteY0" fmla="*/ 640048 h 640048"/>
                <a:gd name="connsiteX1" fmla="*/ 251452 w 729289"/>
                <a:gd name="connsiteY1" fmla="*/ 762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858"/>
                <a:gd name="connsiteY0" fmla="*/ 687743 h 687743"/>
                <a:gd name="connsiteX1" fmla="*/ 251452 w 729858"/>
                <a:gd name="connsiteY1" fmla="*/ 55315 h 687743"/>
                <a:gd name="connsiteX2" fmla="*/ 500697 w 729858"/>
                <a:gd name="connsiteY2" fmla="*/ 47695 h 687743"/>
                <a:gd name="connsiteX3" fmla="*/ 729289 w 729858"/>
                <a:gd name="connsiteY3" fmla="*/ 687743 h 687743"/>
                <a:gd name="connsiteX4" fmla="*/ 0 w 729858"/>
                <a:gd name="connsiteY4" fmla="*/ 687743 h 687743"/>
                <a:gd name="connsiteX0" fmla="*/ 0 w 729858"/>
                <a:gd name="connsiteY0" fmla="*/ 687743 h 724996"/>
                <a:gd name="connsiteX1" fmla="*/ 251452 w 729858"/>
                <a:gd name="connsiteY1" fmla="*/ 55315 h 724996"/>
                <a:gd name="connsiteX2" fmla="*/ 500697 w 729858"/>
                <a:gd name="connsiteY2" fmla="*/ 47695 h 724996"/>
                <a:gd name="connsiteX3" fmla="*/ 729289 w 729858"/>
                <a:gd name="connsiteY3" fmla="*/ 687743 h 724996"/>
                <a:gd name="connsiteX4" fmla="*/ 0 w 729858"/>
                <a:gd name="connsiteY4" fmla="*/ 687743 h 724996"/>
                <a:gd name="connsiteX0" fmla="*/ 0 w 729858"/>
                <a:gd name="connsiteY0" fmla="*/ 687743 h 742369"/>
                <a:gd name="connsiteX1" fmla="*/ 251452 w 729858"/>
                <a:gd name="connsiteY1" fmla="*/ 55315 h 742369"/>
                <a:gd name="connsiteX2" fmla="*/ 500697 w 729858"/>
                <a:gd name="connsiteY2" fmla="*/ 47695 h 742369"/>
                <a:gd name="connsiteX3" fmla="*/ 729289 w 729858"/>
                <a:gd name="connsiteY3" fmla="*/ 687743 h 742369"/>
                <a:gd name="connsiteX4" fmla="*/ 0 w 729858"/>
                <a:gd name="connsiteY4" fmla="*/ 687743 h 7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858" h="742369">
                  <a:moveTo>
                    <a:pt x="0" y="687743"/>
                  </a:moveTo>
                  <a:cubicBezTo>
                    <a:pt x="15237" y="438834"/>
                    <a:pt x="68575" y="258504"/>
                    <a:pt x="251452" y="55315"/>
                  </a:cubicBezTo>
                  <a:cubicBezTo>
                    <a:pt x="334534" y="-15805"/>
                    <a:pt x="425235" y="-18345"/>
                    <a:pt x="500697" y="47695"/>
                  </a:cubicBezTo>
                  <a:cubicBezTo>
                    <a:pt x="668334" y="192464"/>
                    <a:pt x="736912" y="459154"/>
                    <a:pt x="729289" y="687743"/>
                  </a:cubicBezTo>
                  <a:cubicBezTo>
                    <a:pt x="524293" y="771563"/>
                    <a:pt x="197376" y="748703"/>
                    <a:pt x="0" y="68774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7" name="Trapezio 67">
              <a:extLst>
                <a:ext uri="{FF2B5EF4-FFF2-40B4-BE49-F238E27FC236}">
                  <a16:creationId xmlns:a16="http://schemas.microsoft.com/office/drawing/2014/main" id="{8E24B80B-8F5D-582D-4C0B-C5F97D6330E3}"/>
                </a:ext>
              </a:extLst>
            </p:cNvPr>
            <p:cNvSpPr/>
            <p:nvPr/>
          </p:nvSpPr>
          <p:spPr>
            <a:xfrm rot="182189" flipH="1">
              <a:off x="8845329" y="3325439"/>
              <a:ext cx="999128" cy="1516701"/>
            </a:xfrm>
            <a:custGeom>
              <a:avLst/>
              <a:gdLst>
                <a:gd name="connsiteX0" fmla="*/ 0 w 1017409"/>
                <a:gd name="connsiteY0" fmla="*/ 1393390 h 1393390"/>
                <a:gd name="connsiteX1" fmla="*/ 149671 w 1017409"/>
                <a:gd name="connsiteY1" fmla="*/ 0 h 1393390"/>
                <a:gd name="connsiteX2" fmla="*/ 867738 w 1017409"/>
                <a:gd name="connsiteY2" fmla="*/ 0 h 1393390"/>
                <a:gd name="connsiteX3" fmla="*/ 1017409 w 1017409"/>
                <a:gd name="connsiteY3" fmla="*/ 1393390 h 1393390"/>
                <a:gd name="connsiteX4" fmla="*/ 0 w 1017409"/>
                <a:gd name="connsiteY4" fmla="*/ 1393390 h 1393390"/>
                <a:gd name="connsiteX0" fmla="*/ 0 w 961936"/>
                <a:gd name="connsiteY0" fmla="*/ 1393390 h 1393390"/>
                <a:gd name="connsiteX1" fmla="*/ 149671 w 961936"/>
                <a:gd name="connsiteY1" fmla="*/ 0 h 1393390"/>
                <a:gd name="connsiteX2" fmla="*/ 867738 w 961936"/>
                <a:gd name="connsiteY2" fmla="*/ 0 h 1393390"/>
                <a:gd name="connsiteX3" fmla="*/ 961936 w 961936"/>
                <a:gd name="connsiteY3" fmla="*/ 1392953 h 1393390"/>
                <a:gd name="connsiteX4" fmla="*/ 0 w 961936"/>
                <a:gd name="connsiteY4" fmla="*/ 1393390 h 1393390"/>
                <a:gd name="connsiteX0" fmla="*/ 0 w 990173"/>
                <a:gd name="connsiteY0" fmla="*/ 1393390 h 1393390"/>
                <a:gd name="connsiteX1" fmla="*/ 149671 w 990173"/>
                <a:gd name="connsiteY1" fmla="*/ 0 h 1393390"/>
                <a:gd name="connsiteX2" fmla="*/ 867738 w 990173"/>
                <a:gd name="connsiteY2" fmla="*/ 0 h 1393390"/>
                <a:gd name="connsiteX3" fmla="*/ 961936 w 990173"/>
                <a:gd name="connsiteY3" fmla="*/ 1392953 h 1393390"/>
                <a:gd name="connsiteX4" fmla="*/ 0 w 990173"/>
                <a:gd name="connsiteY4" fmla="*/ 1393390 h 1393390"/>
                <a:gd name="connsiteX0" fmla="*/ 0 w 990173"/>
                <a:gd name="connsiteY0" fmla="*/ 1393390 h 1393390"/>
                <a:gd name="connsiteX1" fmla="*/ 149671 w 990173"/>
                <a:gd name="connsiteY1" fmla="*/ 0 h 1393390"/>
                <a:gd name="connsiteX2" fmla="*/ 867738 w 990173"/>
                <a:gd name="connsiteY2" fmla="*/ 0 h 1393390"/>
                <a:gd name="connsiteX3" fmla="*/ 961936 w 990173"/>
                <a:gd name="connsiteY3" fmla="*/ 1392953 h 1393390"/>
                <a:gd name="connsiteX4" fmla="*/ 0 w 990173"/>
                <a:gd name="connsiteY4" fmla="*/ 1393390 h 1393390"/>
                <a:gd name="connsiteX0" fmla="*/ 0 w 990173"/>
                <a:gd name="connsiteY0" fmla="*/ 1393390 h 1411727"/>
                <a:gd name="connsiteX1" fmla="*/ 149671 w 990173"/>
                <a:gd name="connsiteY1" fmla="*/ 0 h 1411727"/>
                <a:gd name="connsiteX2" fmla="*/ 867738 w 990173"/>
                <a:gd name="connsiteY2" fmla="*/ 0 h 1411727"/>
                <a:gd name="connsiteX3" fmla="*/ 961936 w 990173"/>
                <a:gd name="connsiteY3" fmla="*/ 1392953 h 1411727"/>
                <a:gd name="connsiteX4" fmla="*/ 0 w 990173"/>
                <a:gd name="connsiteY4" fmla="*/ 1393390 h 1411727"/>
                <a:gd name="connsiteX0" fmla="*/ 11176 w 1001349"/>
                <a:gd name="connsiteY0" fmla="*/ 1393390 h 1411727"/>
                <a:gd name="connsiteX1" fmla="*/ 160847 w 1001349"/>
                <a:gd name="connsiteY1" fmla="*/ 0 h 1411727"/>
                <a:gd name="connsiteX2" fmla="*/ 878914 w 1001349"/>
                <a:gd name="connsiteY2" fmla="*/ 0 h 1411727"/>
                <a:gd name="connsiteX3" fmla="*/ 973112 w 1001349"/>
                <a:gd name="connsiteY3" fmla="*/ 1392953 h 1411727"/>
                <a:gd name="connsiteX4" fmla="*/ 11176 w 1001349"/>
                <a:gd name="connsiteY4" fmla="*/ 1393390 h 1411727"/>
                <a:gd name="connsiteX0" fmla="*/ 13018 w 1003191"/>
                <a:gd name="connsiteY0" fmla="*/ 1393390 h 1411727"/>
                <a:gd name="connsiteX1" fmla="*/ 162689 w 1003191"/>
                <a:gd name="connsiteY1" fmla="*/ 0 h 1411727"/>
                <a:gd name="connsiteX2" fmla="*/ 880756 w 1003191"/>
                <a:gd name="connsiteY2" fmla="*/ 0 h 1411727"/>
                <a:gd name="connsiteX3" fmla="*/ 974954 w 1003191"/>
                <a:gd name="connsiteY3" fmla="*/ 1392953 h 1411727"/>
                <a:gd name="connsiteX4" fmla="*/ 13018 w 1003191"/>
                <a:gd name="connsiteY4" fmla="*/ 1393390 h 1411727"/>
                <a:gd name="connsiteX0" fmla="*/ 13018 w 996432"/>
                <a:gd name="connsiteY0" fmla="*/ 1393390 h 1450462"/>
                <a:gd name="connsiteX1" fmla="*/ 162689 w 996432"/>
                <a:gd name="connsiteY1" fmla="*/ 0 h 1450462"/>
                <a:gd name="connsiteX2" fmla="*/ 880756 w 996432"/>
                <a:gd name="connsiteY2" fmla="*/ 0 h 1450462"/>
                <a:gd name="connsiteX3" fmla="*/ 967173 w 996432"/>
                <a:gd name="connsiteY3" fmla="*/ 1450461 h 1450462"/>
                <a:gd name="connsiteX4" fmla="*/ 13018 w 996432"/>
                <a:gd name="connsiteY4" fmla="*/ 1393390 h 1450462"/>
                <a:gd name="connsiteX0" fmla="*/ 12523 w 995937"/>
                <a:gd name="connsiteY0" fmla="*/ 1393390 h 1450462"/>
                <a:gd name="connsiteX1" fmla="*/ 162194 w 995937"/>
                <a:gd name="connsiteY1" fmla="*/ 0 h 1450462"/>
                <a:gd name="connsiteX2" fmla="*/ 880261 w 995937"/>
                <a:gd name="connsiteY2" fmla="*/ 0 h 1450462"/>
                <a:gd name="connsiteX3" fmla="*/ 966678 w 995937"/>
                <a:gd name="connsiteY3" fmla="*/ 1450461 h 1450462"/>
                <a:gd name="connsiteX4" fmla="*/ 12523 w 995937"/>
                <a:gd name="connsiteY4" fmla="*/ 1393390 h 1450462"/>
                <a:gd name="connsiteX0" fmla="*/ 12523 w 995937"/>
                <a:gd name="connsiteY0" fmla="*/ 1432747 h 1489819"/>
                <a:gd name="connsiteX1" fmla="*/ 162194 w 995937"/>
                <a:gd name="connsiteY1" fmla="*/ 39357 h 1489819"/>
                <a:gd name="connsiteX2" fmla="*/ 880261 w 995937"/>
                <a:gd name="connsiteY2" fmla="*/ 39357 h 1489819"/>
                <a:gd name="connsiteX3" fmla="*/ 966678 w 995937"/>
                <a:gd name="connsiteY3" fmla="*/ 1489818 h 1489819"/>
                <a:gd name="connsiteX4" fmla="*/ 12523 w 995937"/>
                <a:gd name="connsiteY4" fmla="*/ 1432747 h 1489819"/>
                <a:gd name="connsiteX0" fmla="*/ 12523 w 995937"/>
                <a:gd name="connsiteY0" fmla="*/ 1432747 h 1518816"/>
                <a:gd name="connsiteX1" fmla="*/ 162194 w 995937"/>
                <a:gd name="connsiteY1" fmla="*/ 39357 h 1518816"/>
                <a:gd name="connsiteX2" fmla="*/ 880261 w 995937"/>
                <a:gd name="connsiteY2" fmla="*/ 39357 h 1518816"/>
                <a:gd name="connsiteX3" fmla="*/ 966678 w 995937"/>
                <a:gd name="connsiteY3" fmla="*/ 1489818 h 1518816"/>
                <a:gd name="connsiteX4" fmla="*/ 12523 w 995937"/>
                <a:gd name="connsiteY4" fmla="*/ 1432747 h 1518816"/>
                <a:gd name="connsiteX0" fmla="*/ 12523 w 995937"/>
                <a:gd name="connsiteY0" fmla="*/ 1432747 h 1534940"/>
                <a:gd name="connsiteX1" fmla="*/ 162194 w 995937"/>
                <a:gd name="connsiteY1" fmla="*/ 39357 h 1534940"/>
                <a:gd name="connsiteX2" fmla="*/ 880261 w 995937"/>
                <a:gd name="connsiteY2" fmla="*/ 39357 h 1534940"/>
                <a:gd name="connsiteX3" fmla="*/ 966678 w 995937"/>
                <a:gd name="connsiteY3" fmla="*/ 1489818 h 1534940"/>
                <a:gd name="connsiteX4" fmla="*/ 12523 w 995937"/>
                <a:gd name="connsiteY4" fmla="*/ 1432747 h 1534940"/>
                <a:gd name="connsiteX0" fmla="*/ 12523 w 1004252"/>
                <a:gd name="connsiteY0" fmla="*/ 1436363 h 1538556"/>
                <a:gd name="connsiteX1" fmla="*/ 162194 w 1004252"/>
                <a:gd name="connsiteY1" fmla="*/ 42973 h 1538556"/>
                <a:gd name="connsiteX2" fmla="*/ 928330 w 1004252"/>
                <a:gd name="connsiteY2" fmla="*/ 30176 h 1538556"/>
                <a:gd name="connsiteX3" fmla="*/ 966678 w 1004252"/>
                <a:gd name="connsiteY3" fmla="*/ 1493434 h 1538556"/>
                <a:gd name="connsiteX4" fmla="*/ 12523 w 1004252"/>
                <a:gd name="connsiteY4" fmla="*/ 1436363 h 1538556"/>
                <a:gd name="connsiteX0" fmla="*/ 12523 w 993035"/>
                <a:gd name="connsiteY0" fmla="*/ 1436363 h 1538556"/>
                <a:gd name="connsiteX1" fmla="*/ 162194 w 993035"/>
                <a:gd name="connsiteY1" fmla="*/ 42973 h 1538556"/>
                <a:gd name="connsiteX2" fmla="*/ 928330 w 993035"/>
                <a:gd name="connsiteY2" fmla="*/ 30176 h 1538556"/>
                <a:gd name="connsiteX3" fmla="*/ 966678 w 993035"/>
                <a:gd name="connsiteY3" fmla="*/ 1493434 h 1538556"/>
                <a:gd name="connsiteX4" fmla="*/ 12523 w 993035"/>
                <a:gd name="connsiteY4" fmla="*/ 1436363 h 153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035" h="1538556">
                  <a:moveTo>
                    <a:pt x="12523" y="1436363"/>
                  </a:moveTo>
                  <a:cubicBezTo>
                    <a:pt x="-40980" y="1340577"/>
                    <a:pt x="89837" y="569014"/>
                    <a:pt x="162194" y="42973"/>
                  </a:cubicBezTo>
                  <a:cubicBezTo>
                    <a:pt x="321651" y="-45582"/>
                    <a:pt x="688974" y="30176"/>
                    <a:pt x="928330" y="30176"/>
                  </a:cubicBezTo>
                  <a:cubicBezTo>
                    <a:pt x="881718" y="765200"/>
                    <a:pt x="1057201" y="1098114"/>
                    <a:pt x="966678" y="1493434"/>
                  </a:cubicBezTo>
                  <a:cubicBezTo>
                    <a:pt x="516692" y="1568971"/>
                    <a:pt x="95716" y="1549484"/>
                    <a:pt x="12523" y="143636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8" name="Rettangolo 51">
              <a:extLst>
                <a:ext uri="{FF2B5EF4-FFF2-40B4-BE49-F238E27FC236}">
                  <a16:creationId xmlns:a16="http://schemas.microsoft.com/office/drawing/2014/main" id="{DA2DD9E6-8B13-0E20-4A5B-C9EE977EC9B9}"/>
                </a:ext>
              </a:extLst>
            </p:cNvPr>
            <p:cNvSpPr/>
            <p:nvPr/>
          </p:nvSpPr>
          <p:spPr>
            <a:xfrm rot="151533">
              <a:off x="8998121" y="3341635"/>
              <a:ext cx="655033" cy="712164"/>
            </a:xfrm>
            <a:custGeom>
              <a:avLst/>
              <a:gdLst>
                <a:gd name="connsiteX0" fmla="*/ 0 w 616619"/>
                <a:gd name="connsiteY0" fmla="*/ 0 h 621814"/>
                <a:gd name="connsiteX1" fmla="*/ 616619 w 616619"/>
                <a:gd name="connsiteY1" fmla="*/ 0 h 621814"/>
                <a:gd name="connsiteX2" fmla="*/ 616619 w 616619"/>
                <a:gd name="connsiteY2" fmla="*/ 621814 h 621814"/>
                <a:gd name="connsiteX3" fmla="*/ 0 w 616619"/>
                <a:gd name="connsiteY3" fmla="*/ 621814 h 621814"/>
                <a:gd name="connsiteX4" fmla="*/ 0 w 616619"/>
                <a:gd name="connsiteY4" fmla="*/ 0 h 621814"/>
                <a:gd name="connsiteX0" fmla="*/ 0 w 616619"/>
                <a:gd name="connsiteY0" fmla="*/ 0 h 688563"/>
                <a:gd name="connsiteX1" fmla="*/ 616619 w 616619"/>
                <a:gd name="connsiteY1" fmla="*/ 0 h 688563"/>
                <a:gd name="connsiteX2" fmla="*/ 616619 w 616619"/>
                <a:gd name="connsiteY2" fmla="*/ 621814 h 688563"/>
                <a:gd name="connsiteX3" fmla="*/ 0 w 616619"/>
                <a:gd name="connsiteY3" fmla="*/ 621814 h 688563"/>
                <a:gd name="connsiteX4" fmla="*/ 0 w 616619"/>
                <a:gd name="connsiteY4" fmla="*/ 0 h 688563"/>
                <a:gd name="connsiteX0" fmla="*/ 0 w 616619"/>
                <a:gd name="connsiteY0" fmla="*/ 0 h 708755"/>
                <a:gd name="connsiteX1" fmla="*/ 616619 w 616619"/>
                <a:gd name="connsiteY1" fmla="*/ 0 h 708755"/>
                <a:gd name="connsiteX2" fmla="*/ 616619 w 616619"/>
                <a:gd name="connsiteY2" fmla="*/ 621814 h 708755"/>
                <a:gd name="connsiteX3" fmla="*/ 0 w 616619"/>
                <a:gd name="connsiteY3" fmla="*/ 621814 h 708755"/>
                <a:gd name="connsiteX4" fmla="*/ 0 w 616619"/>
                <a:gd name="connsiteY4" fmla="*/ 0 h 708755"/>
                <a:gd name="connsiteX0" fmla="*/ 0 w 616619"/>
                <a:gd name="connsiteY0" fmla="*/ 0 h 711984"/>
                <a:gd name="connsiteX1" fmla="*/ 616619 w 616619"/>
                <a:gd name="connsiteY1" fmla="*/ 0 h 711984"/>
                <a:gd name="connsiteX2" fmla="*/ 616619 w 616619"/>
                <a:gd name="connsiteY2" fmla="*/ 621814 h 711984"/>
                <a:gd name="connsiteX3" fmla="*/ 0 w 616619"/>
                <a:gd name="connsiteY3" fmla="*/ 621814 h 711984"/>
                <a:gd name="connsiteX4" fmla="*/ 0 w 616619"/>
                <a:gd name="connsiteY4" fmla="*/ 0 h 711984"/>
                <a:gd name="connsiteX0" fmla="*/ 0 w 616619"/>
                <a:gd name="connsiteY0" fmla="*/ 0 h 712500"/>
                <a:gd name="connsiteX1" fmla="*/ 616619 w 616619"/>
                <a:gd name="connsiteY1" fmla="*/ 0 h 712500"/>
                <a:gd name="connsiteX2" fmla="*/ 616619 w 616619"/>
                <a:gd name="connsiteY2" fmla="*/ 621814 h 712500"/>
                <a:gd name="connsiteX3" fmla="*/ 0 w 616619"/>
                <a:gd name="connsiteY3" fmla="*/ 621814 h 712500"/>
                <a:gd name="connsiteX4" fmla="*/ 0 w 616619"/>
                <a:gd name="connsiteY4" fmla="*/ 0 h 712500"/>
                <a:gd name="connsiteX0" fmla="*/ 0 w 630030"/>
                <a:gd name="connsiteY0" fmla="*/ 0 h 712500"/>
                <a:gd name="connsiteX1" fmla="*/ 630030 w 630030"/>
                <a:gd name="connsiteY1" fmla="*/ 2440 h 712500"/>
                <a:gd name="connsiteX2" fmla="*/ 616619 w 630030"/>
                <a:gd name="connsiteY2" fmla="*/ 621814 h 712500"/>
                <a:gd name="connsiteX3" fmla="*/ 0 w 630030"/>
                <a:gd name="connsiteY3" fmla="*/ 621814 h 712500"/>
                <a:gd name="connsiteX4" fmla="*/ 0 w 630030"/>
                <a:gd name="connsiteY4" fmla="*/ 0 h 712500"/>
                <a:gd name="connsiteX0" fmla="*/ 0 w 616619"/>
                <a:gd name="connsiteY0" fmla="*/ 0 h 712500"/>
                <a:gd name="connsiteX1" fmla="*/ 583210 w 616619"/>
                <a:gd name="connsiteY1" fmla="*/ 16091 h 712500"/>
                <a:gd name="connsiteX2" fmla="*/ 616619 w 616619"/>
                <a:gd name="connsiteY2" fmla="*/ 621814 h 712500"/>
                <a:gd name="connsiteX3" fmla="*/ 0 w 616619"/>
                <a:gd name="connsiteY3" fmla="*/ 621814 h 712500"/>
                <a:gd name="connsiteX4" fmla="*/ 0 w 616619"/>
                <a:gd name="connsiteY4" fmla="*/ 0 h 712500"/>
                <a:gd name="connsiteX0" fmla="*/ 0 w 629296"/>
                <a:gd name="connsiteY0" fmla="*/ 0 h 712500"/>
                <a:gd name="connsiteX1" fmla="*/ 629296 w 629296"/>
                <a:gd name="connsiteY1" fmla="*/ 21703 h 712500"/>
                <a:gd name="connsiteX2" fmla="*/ 616619 w 629296"/>
                <a:gd name="connsiteY2" fmla="*/ 621814 h 712500"/>
                <a:gd name="connsiteX3" fmla="*/ 0 w 629296"/>
                <a:gd name="connsiteY3" fmla="*/ 621814 h 712500"/>
                <a:gd name="connsiteX4" fmla="*/ 0 w 629296"/>
                <a:gd name="connsiteY4" fmla="*/ 0 h 712500"/>
                <a:gd name="connsiteX0" fmla="*/ 0 w 629296"/>
                <a:gd name="connsiteY0" fmla="*/ 11210 h 723710"/>
                <a:gd name="connsiteX1" fmla="*/ 629296 w 629296"/>
                <a:gd name="connsiteY1" fmla="*/ 32913 h 723710"/>
                <a:gd name="connsiteX2" fmla="*/ 616619 w 629296"/>
                <a:gd name="connsiteY2" fmla="*/ 633024 h 723710"/>
                <a:gd name="connsiteX3" fmla="*/ 0 w 629296"/>
                <a:gd name="connsiteY3" fmla="*/ 633024 h 723710"/>
                <a:gd name="connsiteX4" fmla="*/ 0 w 629296"/>
                <a:gd name="connsiteY4" fmla="*/ 11210 h 723710"/>
                <a:gd name="connsiteX0" fmla="*/ 0 w 629296"/>
                <a:gd name="connsiteY0" fmla="*/ 31201 h 743701"/>
                <a:gd name="connsiteX1" fmla="*/ 629296 w 629296"/>
                <a:gd name="connsiteY1" fmla="*/ 52904 h 743701"/>
                <a:gd name="connsiteX2" fmla="*/ 616619 w 629296"/>
                <a:gd name="connsiteY2" fmla="*/ 653015 h 743701"/>
                <a:gd name="connsiteX3" fmla="*/ 0 w 629296"/>
                <a:gd name="connsiteY3" fmla="*/ 653015 h 743701"/>
                <a:gd name="connsiteX4" fmla="*/ 0 w 629296"/>
                <a:gd name="connsiteY4" fmla="*/ 31201 h 74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296" h="743701">
                  <a:moveTo>
                    <a:pt x="0" y="31201"/>
                  </a:moveTo>
                  <a:cubicBezTo>
                    <a:pt x="200260" y="-15942"/>
                    <a:pt x="415878" y="-10414"/>
                    <a:pt x="629296" y="52904"/>
                  </a:cubicBezTo>
                  <a:lnTo>
                    <a:pt x="616619" y="653015"/>
                  </a:lnTo>
                  <a:cubicBezTo>
                    <a:pt x="436182" y="804442"/>
                    <a:pt x="84588" y="739080"/>
                    <a:pt x="0" y="653015"/>
                  </a:cubicBezTo>
                  <a:lnTo>
                    <a:pt x="0" y="31201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9" name="Rettangolo con angoli arrotondati 68">
              <a:extLst>
                <a:ext uri="{FF2B5EF4-FFF2-40B4-BE49-F238E27FC236}">
                  <a16:creationId xmlns:a16="http://schemas.microsoft.com/office/drawing/2014/main" id="{23E9A46A-75B7-149D-E189-4F9D7D29C865}"/>
                </a:ext>
              </a:extLst>
            </p:cNvPr>
            <p:cNvSpPr/>
            <p:nvPr/>
          </p:nvSpPr>
          <p:spPr>
            <a:xfrm rot="219375">
              <a:off x="9010416" y="3345421"/>
              <a:ext cx="187993" cy="46493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0" name="Esagono 65">
              <a:extLst>
                <a:ext uri="{FF2B5EF4-FFF2-40B4-BE49-F238E27FC236}">
                  <a16:creationId xmlns:a16="http://schemas.microsoft.com/office/drawing/2014/main" id="{985411F1-439A-0C61-596B-59C17682DFCA}"/>
                </a:ext>
              </a:extLst>
            </p:cNvPr>
            <p:cNvSpPr/>
            <p:nvPr/>
          </p:nvSpPr>
          <p:spPr>
            <a:xfrm>
              <a:off x="7715130" y="1126822"/>
              <a:ext cx="898716" cy="1259049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1" name="Esagono 65">
              <a:extLst>
                <a:ext uri="{FF2B5EF4-FFF2-40B4-BE49-F238E27FC236}">
                  <a16:creationId xmlns:a16="http://schemas.microsoft.com/office/drawing/2014/main" id="{A0E437F6-FB34-3365-A351-7F2BC1A52ECD}"/>
                </a:ext>
              </a:extLst>
            </p:cNvPr>
            <p:cNvSpPr/>
            <p:nvPr/>
          </p:nvSpPr>
          <p:spPr>
            <a:xfrm flipH="1">
              <a:off x="8823436" y="1117307"/>
              <a:ext cx="831218" cy="1259049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FAFE4FB2-3F66-2ED5-F0C1-AE9591524C3D}"/>
                </a:ext>
              </a:extLst>
            </p:cNvPr>
            <p:cNvSpPr/>
            <p:nvPr/>
          </p:nvSpPr>
          <p:spPr>
            <a:xfrm>
              <a:off x="7984290" y="1314991"/>
              <a:ext cx="1475285" cy="138028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73" name="Gruppo 72">
              <a:extLst>
                <a:ext uri="{FF2B5EF4-FFF2-40B4-BE49-F238E27FC236}">
                  <a16:creationId xmlns:a16="http://schemas.microsoft.com/office/drawing/2014/main" id="{EDC2EFFB-100C-1DC7-706A-0CF8205B451A}"/>
                </a:ext>
              </a:extLst>
            </p:cNvPr>
            <p:cNvGrpSpPr/>
            <p:nvPr/>
          </p:nvGrpSpPr>
          <p:grpSpPr>
            <a:xfrm>
              <a:off x="9255545" y="1064869"/>
              <a:ext cx="1037387" cy="926950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124" name="Ritardo 123">
                <a:extLst>
                  <a:ext uri="{FF2B5EF4-FFF2-40B4-BE49-F238E27FC236}">
                    <a16:creationId xmlns:a16="http://schemas.microsoft.com/office/drawing/2014/main" id="{11170759-DF68-2460-6D6A-633802612F0D}"/>
                  </a:ext>
                </a:extLst>
              </p:cNvPr>
              <p:cNvSpPr/>
              <p:nvPr/>
            </p:nvSpPr>
            <p:spPr>
              <a:xfrm rot="5197850">
                <a:off x="7361545" y="1462022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5" name="Cerchio parziale 124">
                <a:extLst>
                  <a:ext uri="{FF2B5EF4-FFF2-40B4-BE49-F238E27FC236}">
                    <a16:creationId xmlns:a16="http://schemas.microsoft.com/office/drawing/2014/main" id="{AFBFA011-D062-3450-B5C9-6D26E86A773F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4" name="Figura a mano libera: forma 73">
              <a:extLst>
                <a:ext uri="{FF2B5EF4-FFF2-40B4-BE49-F238E27FC236}">
                  <a16:creationId xmlns:a16="http://schemas.microsoft.com/office/drawing/2014/main" id="{ED3B5312-3501-B23A-043F-393C767CF789}"/>
                </a:ext>
              </a:extLst>
            </p:cNvPr>
            <p:cNvSpPr/>
            <p:nvPr/>
          </p:nvSpPr>
          <p:spPr>
            <a:xfrm>
              <a:off x="8889978" y="6161416"/>
              <a:ext cx="891279" cy="296342"/>
            </a:xfrm>
            <a:custGeom>
              <a:avLst/>
              <a:gdLst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95300 w 857250"/>
                <a:gd name="connsiteY2" fmla="*/ 18669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83870 w 857250"/>
                <a:gd name="connsiteY2" fmla="*/ 16002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252004"/>
                <a:gd name="connsiteX1" fmla="*/ 72390 w 857250"/>
                <a:gd name="connsiteY1" fmla="*/ 3810 h 252004"/>
                <a:gd name="connsiteX2" fmla="*/ 483870 w 857250"/>
                <a:gd name="connsiteY2" fmla="*/ 160020 h 252004"/>
                <a:gd name="connsiteX3" fmla="*/ 811530 w 857250"/>
                <a:gd name="connsiteY3" fmla="*/ 0 h 252004"/>
                <a:gd name="connsiteX4" fmla="*/ 857250 w 857250"/>
                <a:gd name="connsiteY4" fmla="*/ 186690 h 252004"/>
                <a:gd name="connsiteX5" fmla="*/ 0 w 857250"/>
                <a:gd name="connsiteY5" fmla="*/ 129540 h 252004"/>
                <a:gd name="connsiteX0" fmla="*/ 313 w 857563"/>
                <a:gd name="connsiteY0" fmla="*/ 129540 h 276462"/>
                <a:gd name="connsiteX1" fmla="*/ 72703 w 857563"/>
                <a:gd name="connsiteY1" fmla="*/ 3810 h 276462"/>
                <a:gd name="connsiteX2" fmla="*/ 484183 w 857563"/>
                <a:gd name="connsiteY2" fmla="*/ 160020 h 276462"/>
                <a:gd name="connsiteX3" fmla="*/ 811843 w 857563"/>
                <a:gd name="connsiteY3" fmla="*/ 0 h 276462"/>
                <a:gd name="connsiteX4" fmla="*/ 857563 w 857563"/>
                <a:gd name="connsiteY4" fmla="*/ 186690 h 276462"/>
                <a:gd name="connsiteX5" fmla="*/ 313 w 857563"/>
                <a:gd name="connsiteY5" fmla="*/ 129540 h 276462"/>
                <a:gd name="connsiteX0" fmla="*/ 4085 w 861335"/>
                <a:gd name="connsiteY0" fmla="*/ 129540 h 276462"/>
                <a:gd name="connsiteX1" fmla="*/ 76475 w 861335"/>
                <a:gd name="connsiteY1" fmla="*/ 3810 h 276462"/>
                <a:gd name="connsiteX2" fmla="*/ 487955 w 861335"/>
                <a:gd name="connsiteY2" fmla="*/ 160020 h 276462"/>
                <a:gd name="connsiteX3" fmla="*/ 815615 w 861335"/>
                <a:gd name="connsiteY3" fmla="*/ 0 h 276462"/>
                <a:gd name="connsiteX4" fmla="*/ 861335 w 861335"/>
                <a:gd name="connsiteY4" fmla="*/ 186690 h 276462"/>
                <a:gd name="connsiteX5" fmla="*/ 4085 w 861335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3690 h 300612"/>
                <a:gd name="connsiteX1" fmla="*/ 78760 w 887664"/>
                <a:gd name="connsiteY1" fmla="*/ 27960 h 300612"/>
                <a:gd name="connsiteX2" fmla="*/ 490240 w 887664"/>
                <a:gd name="connsiteY2" fmla="*/ 184170 h 300612"/>
                <a:gd name="connsiteX3" fmla="*/ 817900 w 887664"/>
                <a:gd name="connsiteY3" fmla="*/ 24150 h 300612"/>
                <a:gd name="connsiteX4" fmla="*/ 863620 w 887664"/>
                <a:gd name="connsiteY4" fmla="*/ 210840 h 300612"/>
                <a:gd name="connsiteX5" fmla="*/ 6370 w 887664"/>
                <a:gd name="connsiteY5" fmla="*/ 153690 h 30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7664" h="300612">
                  <a:moveTo>
                    <a:pt x="6370" y="153690"/>
                  </a:moveTo>
                  <a:cubicBezTo>
                    <a:pt x="-15220" y="88920"/>
                    <a:pt x="20340" y="73680"/>
                    <a:pt x="78760" y="27960"/>
                  </a:cubicBezTo>
                  <a:cubicBezTo>
                    <a:pt x="166390" y="11450"/>
                    <a:pt x="337840" y="196870"/>
                    <a:pt x="490240" y="184170"/>
                  </a:cubicBezTo>
                  <a:cubicBezTo>
                    <a:pt x="637560" y="161310"/>
                    <a:pt x="769640" y="-74910"/>
                    <a:pt x="817900" y="24150"/>
                  </a:cubicBezTo>
                  <a:cubicBezTo>
                    <a:pt x="894100" y="67330"/>
                    <a:pt x="905530" y="171470"/>
                    <a:pt x="863620" y="210840"/>
                  </a:cubicBezTo>
                  <a:cubicBezTo>
                    <a:pt x="535960" y="378480"/>
                    <a:pt x="-8870" y="283230"/>
                    <a:pt x="6370" y="15369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5" name="Ovale 74">
              <a:extLst>
                <a:ext uri="{FF2B5EF4-FFF2-40B4-BE49-F238E27FC236}">
                  <a16:creationId xmlns:a16="http://schemas.microsoft.com/office/drawing/2014/main" id="{390B1DD6-55F8-7A23-EB70-45137AFB3B03}"/>
                </a:ext>
              </a:extLst>
            </p:cNvPr>
            <p:cNvSpPr/>
            <p:nvPr/>
          </p:nvSpPr>
          <p:spPr>
            <a:xfrm rot="556420">
              <a:off x="8774880" y="5770738"/>
              <a:ext cx="772156" cy="24422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D7A206E4-FCA0-0EED-5D95-BAF7F5CC1133}"/>
                </a:ext>
              </a:extLst>
            </p:cNvPr>
            <p:cNvGrpSpPr/>
            <p:nvPr/>
          </p:nvGrpSpPr>
          <p:grpSpPr>
            <a:xfrm>
              <a:off x="8774517" y="4739538"/>
              <a:ext cx="960490" cy="1214335"/>
              <a:chOff x="8774517" y="4918684"/>
              <a:chExt cx="922752" cy="1231833"/>
            </a:xfrm>
          </p:grpSpPr>
          <p:sp>
            <p:nvSpPr>
              <p:cNvPr id="122" name="Rettangolo 70">
                <a:extLst>
                  <a:ext uri="{FF2B5EF4-FFF2-40B4-BE49-F238E27FC236}">
                    <a16:creationId xmlns:a16="http://schemas.microsoft.com/office/drawing/2014/main" id="{1B1B78AD-634F-0DE3-4AA1-E235F1DD9B2A}"/>
                  </a:ext>
                </a:extLst>
              </p:cNvPr>
              <p:cNvSpPr/>
              <p:nvPr/>
            </p:nvSpPr>
            <p:spPr>
              <a:xfrm rot="282320" flipH="1">
                <a:off x="8774517" y="4918684"/>
                <a:ext cx="922752" cy="1231833"/>
              </a:xfrm>
              <a:custGeom>
                <a:avLst/>
                <a:gdLst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20569 w 776240"/>
                  <a:gd name="connsiteY0" fmla="*/ 0 h 1499616"/>
                  <a:gd name="connsiteX1" fmla="*/ 776240 w 776240"/>
                  <a:gd name="connsiteY1" fmla="*/ 0 h 1499616"/>
                  <a:gd name="connsiteX2" fmla="*/ 776240 w 776240"/>
                  <a:gd name="connsiteY2" fmla="*/ 1499616 h 1499616"/>
                  <a:gd name="connsiteX3" fmla="*/ 20569 w 776240"/>
                  <a:gd name="connsiteY3" fmla="*/ 1499616 h 1499616"/>
                  <a:gd name="connsiteX4" fmla="*/ 20569 w 776240"/>
                  <a:gd name="connsiteY4" fmla="*/ 0 h 1499616"/>
                  <a:gd name="connsiteX0" fmla="*/ 20569 w 835845"/>
                  <a:gd name="connsiteY0" fmla="*/ 0 h 1499616"/>
                  <a:gd name="connsiteX1" fmla="*/ 776240 w 835845"/>
                  <a:gd name="connsiteY1" fmla="*/ 0 h 1499616"/>
                  <a:gd name="connsiteX2" fmla="*/ 776240 w 835845"/>
                  <a:gd name="connsiteY2" fmla="*/ 1499616 h 1499616"/>
                  <a:gd name="connsiteX3" fmla="*/ 20569 w 835845"/>
                  <a:gd name="connsiteY3" fmla="*/ 1499616 h 1499616"/>
                  <a:gd name="connsiteX4" fmla="*/ 20569 w 835845"/>
                  <a:gd name="connsiteY4" fmla="*/ 0 h 1499616"/>
                  <a:gd name="connsiteX0" fmla="*/ 20569 w 818819"/>
                  <a:gd name="connsiteY0" fmla="*/ 0 h 1499616"/>
                  <a:gd name="connsiteX1" fmla="*/ 776240 w 818819"/>
                  <a:gd name="connsiteY1" fmla="*/ 0 h 1499616"/>
                  <a:gd name="connsiteX2" fmla="*/ 684800 w 818819"/>
                  <a:gd name="connsiteY2" fmla="*/ 1493520 h 1499616"/>
                  <a:gd name="connsiteX3" fmla="*/ 20569 w 818819"/>
                  <a:gd name="connsiteY3" fmla="*/ 1499616 h 1499616"/>
                  <a:gd name="connsiteX4" fmla="*/ 20569 w 818819"/>
                  <a:gd name="connsiteY4" fmla="*/ 0 h 1499616"/>
                  <a:gd name="connsiteX0" fmla="*/ 20569 w 818819"/>
                  <a:gd name="connsiteY0" fmla="*/ 0 h 1547056"/>
                  <a:gd name="connsiteX1" fmla="*/ 776240 w 818819"/>
                  <a:gd name="connsiteY1" fmla="*/ 0 h 1547056"/>
                  <a:gd name="connsiteX2" fmla="*/ 684800 w 818819"/>
                  <a:gd name="connsiteY2" fmla="*/ 1493520 h 1547056"/>
                  <a:gd name="connsiteX3" fmla="*/ 20569 w 818819"/>
                  <a:gd name="connsiteY3" fmla="*/ 1499616 h 1547056"/>
                  <a:gd name="connsiteX4" fmla="*/ 20569 w 818819"/>
                  <a:gd name="connsiteY4" fmla="*/ 0 h 1547056"/>
                  <a:gd name="connsiteX0" fmla="*/ 20569 w 826508"/>
                  <a:gd name="connsiteY0" fmla="*/ 0 h 1499616"/>
                  <a:gd name="connsiteX1" fmla="*/ 776240 w 826508"/>
                  <a:gd name="connsiteY1" fmla="*/ 0 h 1499616"/>
                  <a:gd name="connsiteX2" fmla="*/ 733667 w 826508"/>
                  <a:gd name="connsiteY2" fmla="*/ 1170381 h 1499616"/>
                  <a:gd name="connsiteX3" fmla="*/ 20569 w 826508"/>
                  <a:gd name="connsiteY3" fmla="*/ 1499616 h 1499616"/>
                  <a:gd name="connsiteX4" fmla="*/ 20569 w 826508"/>
                  <a:gd name="connsiteY4" fmla="*/ 0 h 1499616"/>
                  <a:gd name="connsiteX0" fmla="*/ 20569 w 827210"/>
                  <a:gd name="connsiteY0" fmla="*/ 0 h 1499616"/>
                  <a:gd name="connsiteX1" fmla="*/ 776240 w 827210"/>
                  <a:gd name="connsiteY1" fmla="*/ 0 h 1499616"/>
                  <a:gd name="connsiteX2" fmla="*/ 737403 w 827210"/>
                  <a:gd name="connsiteY2" fmla="*/ 1192367 h 1499616"/>
                  <a:gd name="connsiteX3" fmla="*/ 20569 w 827210"/>
                  <a:gd name="connsiteY3" fmla="*/ 1499616 h 1499616"/>
                  <a:gd name="connsiteX4" fmla="*/ 20569 w 827210"/>
                  <a:gd name="connsiteY4" fmla="*/ 0 h 1499616"/>
                  <a:gd name="connsiteX0" fmla="*/ 20569 w 841645"/>
                  <a:gd name="connsiteY0" fmla="*/ 0 h 1499616"/>
                  <a:gd name="connsiteX1" fmla="*/ 776240 w 841645"/>
                  <a:gd name="connsiteY1" fmla="*/ 0 h 1499616"/>
                  <a:gd name="connsiteX2" fmla="*/ 737403 w 841645"/>
                  <a:gd name="connsiteY2" fmla="*/ 1192367 h 1499616"/>
                  <a:gd name="connsiteX3" fmla="*/ 20569 w 841645"/>
                  <a:gd name="connsiteY3" fmla="*/ 1499616 h 1499616"/>
                  <a:gd name="connsiteX4" fmla="*/ 20569 w 841645"/>
                  <a:gd name="connsiteY4" fmla="*/ 0 h 1499616"/>
                  <a:gd name="connsiteX0" fmla="*/ 20569 w 919569"/>
                  <a:gd name="connsiteY0" fmla="*/ 0 h 1499616"/>
                  <a:gd name="connsiteX1" fmla="*/ 874426 w 919569"/>
                  <a:gd name="connsiteY1" fmla="*/ 1012 h 1499616"/>
                  <a:gd name="connsiteX2" fmla="*/ 737403 w 919569"/>
                  <a:gd name="connsiteY2" fmla="*/ 1192367 h 1499616"/>
                  <a:gd name="connsiteX3" fmla="*/ 20569 w 919569"/>
                  <a:gd name="connsiteY3" fmla="*/ 1499616 h 1499616"/>
                  <a:gd name="connsiteX4" fmla="*/ 20569 w 919569"/>
                  <a:gd name="connsiteY4" fmla="*/ 0 h 1499616"/>
                  <a:gd name="connsiteX0" fmla="*/ 20569 w 875235"/>
                  <a:gd name="connsiteY0" fmla="*/ 0 h 1499616"/>
                  <a:gd name="connsiteX1" fmla="*/ 874426 w 875235"/>
                  <a:gd name="connsiteY1" fmla="*/ 1012 h 1499616"/>
                  <a:gd name="connsiteX2" fmla="*/ 737403 w 875235"/>
                  <a:gd name="connsiteY2" fmla="*/ 1192367 h 1499616"/>
                  <a:gd name="connsiteX3" fmla="*/ 20569 w 875235"/>
                  <a:gd name="connsiteY3" fmla="*/ 1499616 h 1499616"/>
                  <a:gd name="connsiteX4" fmla="*/ 20569 w 875235"/>
                  <a:gd name="connsiteY4" fmla="*/ 0 h 1499616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338221"/>
                  <a:gd name="connsiteX1" fmla="*/ 901699 w 902508"/>
                  <a:gd name="connsiteY1" fmla="*/ 78974 h 1338221"/>
                  <a:gd name="connsiteX2" fmla="*/ 764676 w 902508"/>
                  <a:gd name="connsiteY2" fmla="*/ 1270329 h 1338221"/>
                  <a:gd name="connsiteX3" fmla="*/ 38391 w 902508"/>
                  <a:gd name="connsiteY3" fmla="*/ 1318393 h 1338221"/>
                  <a:gd name="connsiteX4" fmla="*/ 0 w 902508"/>
                  <a:gd name="connsiteY4" fmla="*/ 0 h 1338221"/>
                  <a:gd name="connsiteX0" fmla="*/ 0 w 902508"/>
                  <a:gd name="connsiteY0" fmla="*/ 0 h 1419679"/>
                  <a:gd name="connsiteX1" fmla="*/ 901699 w 902508"/>
                  <a:gd name="connsiteY1" fmla="*/ 78974 h 1419679"/>
                  <a:gd name="connsiteX2" fmla="*/ 764676 w 902508"/>
                  <a:gd name="connsiteY2" fmla="*/ 1270329 h 1419679"/>
                  <a:gd name="connsiteX3" fmla="*/ 136321 w 902508"/>
                  <a:gd name="connsiteY3" fmla="*/ 1419679 h 1419679"/>
                  <a:gd name="connsiteX4" fmla="*/ 0 w 902508"/>
                  <a:gd name="connsiteY4" fmla="*/ 0 h 1419679"/>
                  <a:gd name="connsiteX0" fmla="*/ 0 w 866365"/>
                  <a:gd name="connsiteY0" fmla="*/ 0 h 1546267"/>
                  <a:gd name="connsiteX1" fmla="*/ 865556 w 866365"/>
                  <a:gd name="connsiteY1" fmla="*/ 205562 h 1546267"/>
                  <a:gd name="connsiteX2" fmla="*/ 728533 w 866365"/>
                  <a:gd name="connsiteY2" fmla="*/ 1396917 h 1546267"/>
                  <a:gd name="connsiteX3" fmla="*/ 100178 w 866365"/>
                  <a:gd name="connsiteY3" fmla="*/ 1546267 h 1546267"/>
                  <a:gd name="connsiteX4" fmla="*/ 0 w 866365"/>
                  <a:gd name="connsiteY4" fmla="*/ 0 h 1546267"/>
                  <a:gd name="connsiteX0" fmla="*/ 0 w 824778"/>
                  <a:gd name="connsiteY0" fmla="*/ 0 h 1546267"/>
                  <a:gd name="connsiteX1" fmla="*/ 823198 w 824778"/>
                  <a:gd name="connsiteY1" fmla="*/ 125936 h 1546267"/>
                  <a:gd name="connsiteX2" fmla="*/ 728533 w 824778"/>
                  <a:gd name="connsiteY2" fmla="*/ 1396917 h 1546267"/>
                  <a:gd name="connsiteX3" fmla="*/ 100178 w 824778"/>
                  <a:gd name="connsiteY3" fmla="*/ 1546267 h 1546267"/>
                  <a:gd name="connsiteX4" fmla="*/ 0 w 824778"/>
                  <a:gd name="connsiteY4" fmla="*/ 0 h 1546267"/>
                  <a:gd name="connsiteX0" fmla="*/ 0 w 824778"/>
                  <a:gd name="connsiteY0" fmla="*/ 0 h 1565831"/>
                  <a:gd name="connsiteX1" fmla="*/ 823198 w 824778"/>
                  <a:gd name="connsiteY1" fmla="*/ 125936 h 1565831"/>
                  <a:gd name="connsiteX2" fmla="*/ 728533 w 824778"/>
                  <a:gd name="connsiteY2" fmla="*/ 1396917 h 1565831"/>
                  <a:gd name="connsiteX3" fmla="*/ 100178 w 824778"/>
                  <a:gd name="connsiteY3" fmla="*/ 1546267 h 1565831"/>
                  <a:gd name="connsiteX4" fmla="*/ 0 w 824778"/>
                  <a:gd name="connsiteY4" fmla="*/ 0 h 1565831"/>
                  <a:gd name="connsiteX0" fmla="*/ 0 w 824778"/>
                  <a:gd name="connsiteY0" fmla="*/ 0 h 1596225"/>
                  <a:gd name="connsiteX1" fmla="*/ 823198 w 824778"/>
                  <a:gd name="connsiteY1" fmla="*/ 125936 h 1596225"/>
                  <a:gd name="connsiteX2" fmla="*/ 728533 w 824778"/>
                  <a:gd name="connsiteY2" fmla="*/ 1396917 h 1596225"/>
                  <a:gd name="connsiteX3" fmla="*/ 100178 w 824778"/>
                  <a:gd name="connsiteY3" fmla="*/ 1546267 h 1596225"/>
                  <a:gd name="connsiteX4" fmla="*/ 0 w 824778"/>
                  <a:gd name="connsiteY4" fmla="*/ 0 h 1596225"/>
                  <a:gd name="connsiteX0" fmla="*/ 0 w 846606"/>
                  <a:gd name="connsiteY0" fmla="*/ 0 h 1633846"/>
                  <a:gd name="connsiteX1" fmla="*/ 823198 w 846606"/>
                  <a:gd name="connsiteY1" fmla="*/ 125936 h 1633846"/>
                  <a:gd name="connsiteX2" fmla="*/ 808015 w 846606"/>
                  <a:gd name="connsiteY2" fmla="*/ 1479371 h 1633846"/>
                  <a:gd name="connsiteX3" fmla="*/ 100178 w 846606"/>
                  <a:gd name="connsiteY3" fmla="*/ 1546267 h 1633846"/>
                  <a:gd name="connsiteX4" fmla="*/ 0 w 846606"/>
                  <a:gd name="connsiteY4" fmla="*/ 0 h 1633846"/>
                  <a:gd name="connsiteX0" fmla="*/ 0 w 846606"/>
                  <a:gd name="connsiteY0" fmla="*/ 0 h 1621471"/>
                  <a:gd name="connsiteX1" fmla="*/ 823198 w 846606"/>
                  <a:gd name="connsiteY1" fmla="*/ 125936 h 1621471"/>
                  <a:gd name="connsiteX2" fmla="*/ 808015 w 846606"/>
                  <a:gd name="connsiteY2" fmla="*/ 1479371 h 1621471"/>
                  <a:gd name="connsiteX3" fmla="*/ 191657 w 846606"/>
                  <a:gd name="connsiteY3" fmla="*/ 1516595 h 1621471"/>
                  <a:gd name="connsiteX4" fmla="*/ 0 w 846606"/>
                  <a:gd name="connsiteY4" fmla="*/ 0 h 1621471"/>
                  <a:gd name="connsiteX0" fmla="*/ 0 w 846606"/>
                  <a:gd name="connsiteY0" fmla="*/ 0 h 1633472"/>
                  <a:gd name="connsiteX1" fmla="*/ 823198 w 846606"/>
                  <a:gd name="connsiteY1" fmla="*/ 125936 h 1633472"/>
                  <a:gd name="connsiteX2" fmla="*/ 808015 w 846606"/>
                  <a:gd name="connsiteY2" fmla="*/ 1479371 h 1633472"/>
                  <a:gd name="connsiteX3" fmla="*/ 191657 w 846606"/>
                  <a:gd name="connsiteY3" fmla="*/ 1516595 h 1633472"/>
                  <a:gd name="connsiteX4" fmla="*/ 0 w 846606"/>
                  <a:gd name="connsiteY4" fmla="*/ 0 h 1633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6606" h="1633472">
                    <a:moveTo>
                      <a:pt x="0" y="0"/>
                    </a:moveTo>
                    <a:lnTo>
                      <a:pt x="823198" y="125936"/>
                    </a:lnTo>
                    <a:cubicBezTo>
                      <a:pt x="832712" y="571156"/>
                      <a:pt x="878521" y="1258679"/>
                      <a:pt x="808015" y="1479371"/>
                    </a:cubicBezTo>
                    <a:cubicBezTo>
                      <a:pt x="551744" y="1730491"/>
                      <a:pt x="349006" y="1623484"/>
                      <a:pt x="191657" y="1516595"/>
                    </a:cubicBezTo>
                    <a:cubicBezTo>
                      <a:pt x="81929" y="1028915"/>
                      <a:pt x="184739" y="450462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3" name="Rettangolo 73">
                <a:extLst>
                  <a:ext uri="{FF2B5EF4-FFF2-40B4-BE49-F238E27FC236}">
                    <a16:creationId xmlns:a16="http://schemas.microsoft.com/office/drawing/2014/main" id="{41EC4289-AD3F-A86B-7A12-2824351F78FA}"/>
                  </a:ext>
                </a:extLst>
              </p:cNvPr>
              <p:cNvSpPr/>
              <p:nvPr/>
            </p:nvSpPr>
            <p:spPr>
              <a:xfrm rot="230045">
                <a:off x="9076149" y="5519705"/>
                <a:ext cx="309837" cy="620832"/>
              </a:xfrm>
              <a:custGeom>
                <a:avLst/>
                <a:gdLst>
                  <a:gd name="connsiteX0" fmla="*/ 0 w 332697"/>
                  <a:gd name="connsiteY0" fmla="*/ 0 h 590959"/>
                  <a:gd name="connsiteX1" fmla="*/ 33269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2217 w 332697"/>
                  <a:gd name="connsiteY1" fmla="*/ 3048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602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23706 h 614665"/>
                  <a:gd name="connsiteX1" fmla="*/ 306027 w 332697"/>
                  <a:gd name="connsiteY1" fmla="*/ 23706 h 614665"/>
                  <a:gd name="connsiteX2" fmla="*/ 332697 w 332697"/>
                  <a:gd name="connsiteY2" fmla="*/ 614665 h 614665"/>
                  <a:gd name="connsiteX3" fmla="*/ 0 w 332697"/>
                  <a:gd name="connsiteY3" fmla="*/ 614665 h 614665"/>
                  <a:gd name="connsiteX4" fmla="*/ 0 w 332697"/>
                  <a:gd name="connsiteY4" fmla="*/ 23706 h 614665"/>
                  <a:gd name="connsiteX0" fmla="*/ 0 w 332697"/>
                  <a:gd name="connsiteY0" fmla="*/ 34524 h 625483"/>
                  <a:gd name="connsiteX1" fmla="*/ 306027 w 332697"/>
                  <a:gd name="connsiteY1" fmla="*/ 34524 h 625483"/>
                  <a:gd name="connsiteX2" fmla="*/ 332697 w 332697"/>
                  <a:gd name="connsiteY2" fmla="*/ 625483 h 625483"/>
                  <a:gd name="connsiteX3" fmla="*/ 0 w 332697"/>
                  <a:gd name="connsiteY3" fmla="*/ 625483 h 625483"/>
                  <a:gd name="connsiteX4" fmla="*/ 0 w 332697"/>
                  <a:gd name="connsiteY4" fmla="*/ 34524 h 625483"/>
                  <a:gd name="connsiteX0" fmla="*/ 0 w 306027"/>
                  <a:gd name="connsiteY0" fmla="*/ 34524 h 625483"/>
                  <a:gd name="connsiteX1" fmla="*/ 306027 w 306027"/>
                  <a:gd name="connsiteY1" fmla="*/ 34524 h 625483"/>
                  <a:gd name="connsiteX2" fmla="*/ 302217 w 306027"/>
                  <a:gd name="connsiteY2" fmla="*/ 614053 h 625483"/>
                  <a:gd name="connsiteX3" fmla="*/ 0 w 306027"/>
                  <a:gd name="connsiteY3" fmla="*/ 625483 h 625483"/>
                  <a:gd name="connsiteX4" fmla="*/ 0 w 306027"/>
                  <a:gd name="connsiteY4" fmla="*/ 34524 h 625483"/>
                  <a:gd name="connsiteX0" fmla="*/ 0 w 302217"/>
                  <a:gd name="connsiteY0" fmla="*/ 5802 h 596761"/>
                  <a:gd name="connsiteX1" fmla="*/ 264117 w 302217"/>
                  <a:gd name="connsiteY1" fmla="*/ 181062 h 596761"/>
                  <a:gd name="connsiteX2" fmla="*/ 302217 w 302217"/>
                  <a:gd name="connsiteY2" fmla="*/ 585331 h 596761"/>
                  <a:gd name="connsiteX3" fmla="*/ 0 w 302217"/>
                  <a:gd name="connsiteY3" fmla="*/ 596761 h 596761"/>
                  <a:gd name="connsiteX4" fmla="*/ 0 w 302217"/>
                  <a:gd name="connsiteY4" fmla="*/ 5802 h 596761"/>
                  <a:gd name="connsiteX0" fmla="*/ 0 w 309837"/>
                  <a:gd name="connsiteY0" fmla="*/ 32444 h 623403"/>
                  <a:gd name="connsiteX1" fmla="*/ 309837 w 309837"/>
                  <a:gd name="connsiteY1" fmla="*/ 36254 h 623403"/>
                  <a:gd name="connsiteX2" fmla="*/ 302217 w 309837"/>
                  <a:gd name="connsiteY2" fmla="*/ 611973 h 623403"/>
                  <a:gd name="connsiteX3" fmla="*/ 0 w 309837"/>
                  <a:gd name="connsiteY3" fmla="*/ 623403 h 623403"/>
                  <a:gd name="connsiteX4" fmla="*/ 0 w 309837"/>
                  <a:gd name="connsiteY4" fmla="*/ 32444 h 623403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302217 w 309837"/>
                  <a:gd name="connsiteY2" fmla="*/ 607119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285738 w 309837"/>
                  <a:gd name="connsiteY2" fmla="*/ 589131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6766"/>
                  <a:gd name="connsiteX1" fmla="*/ 309837 w 309837"/>
                  <a:gd name="connsiteY1" fmla="*/ 31400 h 616766"/>
                  <a:gd name="connsiteX2" fmla="*/ 285738 w 309837"/>
                  <a:gd name="connsiteY2" fmla="*/ 589131 h 616766"/>
                  <a:gd name="connsiteX3" fmla="*/ 26610 w 309837"/>
                  <a:gd name="connsiteY3" fmla="*/ 616766 h 616766"/>
                  <a:gd name="connsiteX4" fmla="*/ 0 w 309837"/>
                  <a:gd name="connsiteY4" fmla="*/ 39020 h 616766"/>
                  <a:gd name="connsiteX0" fmla="*/ 0 w 309837"/>
                  <a:gd name="connsiteY0" fmla="*/ 39020 h 628935"/>
                  <a:gd name="connsiteX1" fmla="*/ 309837 w 309837"/>
                  <a:gd name="connsiteY1" fmla="*/ 31400 h 628935"/>
                  <a:gd name="connsiteX2" fmla="*/ 285738 w 309837"/>
                  <a:gd name="connsiteY2" fmla="*/ 589131 h 628935"/>
                  <a:gd name="connsiteX3" fmla="*/ 15967 w 309837"/>
                  <a:gd name="connsiteY3" fmla="*/ 628935 h 628935"/>
                  <a:gd name="connsiteX4" fmla="*/ 0 w 309837"/>
                  <a:gd name="connsiteY4" fmla="*/ 39020 h 628935"/>
                  <a:gd name="connsiteX0" fmla="*/ 0 w 309837"/>
                  <a:gd name="connsiteY0" fmla="*/ 39020 h 613984"/>
                  <a:gd name="connsiteX1" fmla="*/ 309837 w 309837"/>
                  <a:gd name="connsiteY1" fmla="*/ 31400 h 613984"/>
                  <a:gd name="connsiteX2" fmla="*/ 285738 w 309837"/>
                  <a:gd name="connsiteY2" fmla="*/ 589131 h 613984"/>
                  <a:gd name="connsiteX3" fmla="*/ 11146 w 309837"/>
                  <a:gd name="connsiteY3" fmla="*/ 613984 h 613984"/>
                  <a:gd name="connsiteX4" fmla="*/ 0 w 309837"/>
                  <a:gd name="connsiteY4" fmla="*/ 39020 h 613984"/>
                  <a:gd name="connsiteX0" fmla="*/ 0 w 309837"/>
                  <a:gd name="connsiteY0" fmla="*/ 39020 h 621034"/>
                  <a:gd name="connsiteX1" fmla="*/ 309837 w 309837"/>
                  <a:gd name="connsiteY1" fmla="*/ 31400 h 621034"/>
                  <a:gd name="connsiteX2" fmla="*/ 285738 w 309837"/>
                  <a:gd name="connsiteY2" fmla="*/ 589131 h 621034"/>
                  <a:gd name="connsiteX3" fmla="*/ 11146 w 309837"/>
                  <a:gd name="connsiteY3" fmla="*/ 613984 h 621034"/>
                  <a:gd name="connsiteX4" fmla="*/ 0 w 309837"/>
                  <a:gd name="connsiteY4" fmla="*/ 39020 h 621034"/>
                  <a:gd name="connsiteX0" fmla="*/ 0 w 309837"/>
                  <a:gd name="connsiteY0" fmla="*/ 39020 h 622514"/>
                  <a:gd name="connsiteX1" fmla="*/ 309837 w 309837"/>
                  <a:gd name="connsiteY1" fmla="*/ 31400 h 622514"/>
                  <a:gd name="connsiteX2" fmla="*/ 285738 w 309837"/>
                  <a:gd name="connsiteY2" fmla="*/ 589131 h 622514"/>
                  <a:gd name="connsiteX3" fmla="*/ 11146 w 309837"/>
                  <a:gd name="connsiteY3" fmla="*/ 613984 h 622514"/>
                  <a:gd name="connsiteX4" fmla="*/ 0 w 309837"/>
                  <a:gd name="connsiteY4" fmla="*/ 39020 h 622514"/>
                  <a:gd name="connsiteX0" fmla="*/ 0 w 309837"/>
                  <a:gd name="connsiteY0" fmla="*/ 39020 h 621198"/>
                  <a:gd name="connsiteX1" fmla="*/ 309837 w 309837"/>
                  <a:gd name="connsiteY1" fmla="*/ 31400 h 621198"/>
                  <a:gd name="connsiteX2" fmla="*/ 304236 w 309837"/>
                  <a:gd name="connsiteY2" fmla="*/ 580254 h 621198"/>
                  <a:gd name="connsiteX3" fmla="*/ 11146 w 309837"/>
                  <a:gd name="connsiteY3" fmla="*/ 613984 h 621198"/>
                  <a:gd name="connsiteX4" fmla="*/ 0 w 309837"/>
                  <a:gd name="connsiteY4" fmla="*/ 39020 h 621198"/>
                  <a:gd name="connsiteX0" fmla="*/ 0 w 309837"/>
                  <a:gd name="connsiteY0" fmla="*/ 39020 h 620832"/>
                  <a:gd name="connsiteX1" fmla="*/ 309837 w 309837"/>
                  <a:gd name="connsiteY1" fmla="*/ 31400 h 620832"/>
                  <a:gd name="connsiteX2" fmla="*/ 292577 w 309837"/>
                  <a:gd name="connsiteY2" fmla="*/ 577217 h 620832"/>
                  <a:gd name="connsiteX3" fmla="*/ 11146 w 309837"/>
                  <a:gd name="connsiteY3" fmla="*/ 613984 h 620832"/>
                  <a:gd name="connsiteX4" fmla="*/ 0 w 309837"/>
                  <a:gd name="connsiteY4" fmla="*/ 39020 h 620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9837" h="620832">
                    <a:moveTo>
                      <a:pt x="0" y="39020"/>
                    </a:moveTo>
                    <a:cubicBezTo>
                      <a:pt x="109629" y="920"/>
                      <a:pt x="162108" y="-21940"/>
                      <a:pt x="309837" y="31400"/>
                    </a:cubicBezTo>
                    <a:lnTo>
                      <a:pt x="292577" y="577217"/>
                    </a:lnTo>
                    <a:cubicBezTo>
                      <a:pt x="205612" y="596651"/>
                      <a:pt x="93311" y="636876"/>
                      <a:pt x="11146" y="613984"/>
                    </a:cubicBezTo>
                    <a:lnTo>
                      <a:pt x="0" y="3902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77" name="Ovale 76">
              <a:extLst>
                <a:ext uri="{FF2B5EF4-FFF2-40B4-BE49-F238E27FC236}">
                  <a16:creationId xmlns:a16="http://schemas.microsoft.com/office/drawing/2014/main" id="{C8EDECAE-8463-731E-32CF-6010B9260642}"/>
                </a:ext>
              </a:extLst>
            </p:cNvPr>
            <p:cNvSpPr/>
            <p:nvPr/>
          </p:nvSpPr>
          <p:spPr>
            <a:xfrm rot="556420">
              <a:off x="7186720" y="5748667"/>
              <a:ext cx="772156" cy="24422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8" name="Rettangolo 70">
              <a:extLst>
                <a:ext uri="{FF2B5EF4-FFF2-40B4-BE49-F238E27FC236}">
                  <a16:creationId xmlns:a16="http://schemas.microsoft.com/office/drawing/2014/main" id="{A157BA9C-4EB6-F0C2-3A3A-D1159E7A4569}"/>
                </a:ext>
              </a:extLst>
            </p:cNvPr>
            <p:cNvSpPr/>
            <p:nvPr/>
          </p:nvSpPr>
          <p:spPr>
            <a:xfrm rot="767930">
              <a:off x="7238988" y="4646225"/>
              <a:ext cx="930846" cy="1276261"/>
            </a:xfrm>
            <a:custGeom>
              <a:avLst/>
              <a:gdLst>
                <a:gd name="connsiteX0" fmla="*/ 0 w 755671"/>
                <a:gd name="connsiteY0" fmla="*/ 0 h 1499616"/>
                <a:gd name="connsiteX1" fmla="*/ 755671 w 755671"/>
                <a:gd name="connsiteY1" fmla="*/ 0 h 1499616"/>
                <a:gd name="connsiteX2" fmla="*/ 755671 w 755671"/>
                <a:gd name="connsiteY2" fmla="*/ 1499616 h 1499616"/>
                <a:gd name="connsiteX3" fmla="*/ 0 w 755671"/>
                <a:gd name="connsiteY3" fmla="*/ 1499616 h 1499616"/>
                <a:gd name="connsiteX4" fmla="*/ 0 w 755671"/>
                <a:gd name="connsiteY4" fmla="*/ 0 h 1499616"/>
                <a:gd name="connsiteX0" fmla="*/ 0 w 755671"/>
                <a:gd name="connsiteY0" fmla="*/ 0 h 1499616"/>
                <a:gd name="connsiteX1" fmla="*/ 755671 w 755671"/>
                <a:gd name="connsiteY1" fmla="*/ 0 h 1499616"/>
                <a:gd name="connsiteX2" fmla="*/ 755671 w 755671"/>
                <a:gd name="connsiteY2" fmla="*/ 1499616 h 1499616"/>
                <a:gd name="connsiteX3" fmla="*/ 0 w 755671"/>
                <a:gd name="connsiteY3" fmla="*/ 1499616 h 1499616"/>
                <a:gd name="connsiteX4" fmla="*/ 0 w 755671"/>
                <a:gd name="connsiteY4" fmla="*/ 0 h 1499616"/>
                <a:gd name="connsiteX0" fmla="*/ 20569 w 776240"/>
                <a:gd name="connsiteY0" fmla="*/ 0 h 1499616"/>
                <a:gd name="connsiteX1" fmla="*/ 776240 w 776240"/>
                <a:gd name="connsiteY1" fmla="*/ 0 h 1499616"/>
                <a:gd name="connsiteX2" fmla="*/ 776240 w 776240"/>
                <a:gd name="connsiteY2" fmla="*/ 1499616 h 1499616"/>
                <a:gd name="connsiteX3" fmla="*/ 20569 w 776240"/>
                <a:gd name="connsiteY3" fmla="*/ 1499616 h 1499616"/>
                <a:gd name="connsiteX4" fmla="*/ 20569 w 776240"/>
                <a:gd name="connsiteY4" fmla="*/ 0 h 1499616"/>
                <a:gd name="connsiteX0" fmla="*/ 20569 w 835845"/>
                <a:gd name="connsiteY0" fmla="*/ 0 h 1499616"/>
                <a:gd name="connsiteX1" fmla="*/ 776240 w 835845"/>
                <a:gd name="connsiteY1" fmla="*/ 0 h 1499616"/>
                <a:gd name="connsiteX2" fmla="*/ 776240 w 835845"/>
                <a:gd name="connsiteY2" fmla="*/ 1499616 h 1499616"/>
                <a:gd name="connsiteX3" fmla="*/ 20569 w 835845"/>
                <a:gd name="connsiteY3" fmla="*/ 1499616 h 1499616"/>
                <a:gd name="connsiteX4" fmla="*/ 20569 w 835845"/>
                <a:gd name="connsiteY4" fmla="*/ 0 h 1499616"/>
                <a:gd name="connsiteX0" fmla="*/ 20569 w 818819"/>
                <a:gd name="connsiteY0" fmla="*/ 0 h 1499616"/>
                <a:gd name="connsiteX1" fmla="*/ 776240 w 818819"/>
                <a:gd name="connsiteY1" fmla="*/ 0 h 1499616"/>
                <a:gd name="connsiteX2" fmla="*/ 684800 w 818819"/>
                <a:gd name="connsiteY2" fmla="*/ 1493520 h 1499616"/>
                <a:gd name="connsiteX3" fmla="*/ 20569 w 818819"/>
                <a:gd name="connsiteY3" fmla="*/ 1499616 h 1499616"/>
                <a:gd name="connsiteX4" fmla="*/ 20569 w 818819"/>
                <a:gd name="connsiteY4" fmla="*/ 0 h 1499616"/>
                <a:gd name="connsiteX0" fmla="*/ 20569 w 818819"/>
                <a:gd name="connsiteY0" fmla="*/ 0 h 1547056"/>
                <a:gd name="connsiteX1" fmla="*/ 776240 w 818819"/>
                <a:gd name="connsiteY1" fmla="*/ 0 h 1547056"/>
                <a:gd name="connsiteX2" fmla="*/ 684800 w 818819"/>
                <a:gd name="connsiteY2" fmla="*/ 1493520 h 1547056"/>
                <a:gd name="connsiteX3" fmla="*/ 20569 w 818819"/>
                <a:gd name="connsiteY3" fmla="*/ 1499616 h 1547056"/>
                <a:gd name="connsiteX4" fmla="*/ 20569 w 818819"/>
                <a:gd name="connsiteY4" fmla="*/ 0 h 1547056"/>
                <a:gd name="connsiteX0" fmla="*/ 20569 w 826508"/>
                <a:gd name="connsiteY0" fmla="*/ 0 h 1499616"/>
                <a:gd name="connsiteX1" fmla="*/ 776240 w 826508"/>
                <a:gd name="connsiteY1" fmla="*/ 0 h 1499616"/>
                <a:gd name="connsiteX2" fmla="*/ 733667 w 826508"/>
                <a:gd name="connsiteY2" fmla="*/ 1170381 h 1499616"/>
                <a:gd name="connsiteX3" fmla="*/ 20569 w 826508"/>
                <a:gd name="connsiteY3" fmla="*/ 1499616 h 1499616"/>
                <a:gd name="connsiteX4" fmla="*/ 20569 w 826508"/>
                <a:gd name="connsiteY4" fmla="*/ 0 h 1499616"/>
                <a:gd name="connsiteX0" fmla="*/ 20569 w 827210"/>
                <a:gd name="connsiteY0" fmla="*/ 0 h 1499616"/>
                <a:gd name="connsiteX1" fmla="*/ 776240 w 827210"/>
                <a:gd name="connsiteY1" fmla="*/ 0 h 1499616"/>
                <a:gd name="connsiteX2" fmla="*/ 737403 w 827210"/>
                <a:gd name="connsiteY2" fmla="*/ 1192367 h 1499616"/>
                <a:gd name="connsiteX3" fmla="*/ 20569 w 827210"/>
                <a:gd name="connsiteY3" fmla="*/ 1499616 h 1499616"/>
                <a:gd name="connsiteX4" fmla="*/ 20569 w 827210"/>
                <a:gd name="connsiteY4" fmla="*/ 0 h 1499616"/>
                <a:gd name="connsiteX0" fmla="*/ 20569 w 841645"/>
                <a:gd name="connsiteY0" fmla="*/ 0 h 1499616"/>
                <a:gd name="connsiteX1" fmla="*/ 776240 w 841645"/>
                <a:gd name="connsiteY1" fmla="*/ 0 h 1499616"/>
                <a:gd name="connsiteX2" fmla="*/ 737403 w 841645"/>
                <a:gd name="connsiteY2" fmla="*/ 1192367 h 1499616"/>
                <a:gd name="connsiteX3" fmla="*/ 20569 w 841645"/>
                <a:gd name="connsiteY3" fmla="*/ 1499616 h 1499616"/>
                <a:gd name="connsiteX4" fmla="*/ 20569 w 841645"/>
                <a:gd name="connsiteY4" fmla="*/ 0 h 1499616"/>
                <a:gd name="connsiteX0" fmla="*/ 20569 w 919569"/>
                <a:gd name="connsiteY0" fmla="*/ 0 h 1499616"/>
                <a:gd name="connsiteX1" fmla="*/ 874426 w 919569"/>
                <a:gd name="connsiteY1" fmla="*/ 1012 h 1499616"/>
                <a:gd name="connsiteX2" fmla="*/ 737403 w 919569"/>
                <a:gd name="connsiteY2" fmla="*/ 1192367 h 1499616"/>
                <a:gd name="connsiteX3" fmla="*/ 20569 w 919569"/>
                <a:gd name="connsiteY3" fmla="*/ 1499616 h 1499616"/>
                <a:gd name="connsiteX4" fmla="*/ 20569 w 919569"/>
                <a:gd name="connsiteY4" fmla="*/ 0 h 1499616"/>
                <a:gd name="connsiteX0" fmla="*/ 20569 w 875235"/>
                <a:gd name="connsiteY0" fmla="*/ 0 h 1499616"/>
                <a:gd name="connsiteX1" fmla="*/ 874426 w 875235"/>
                <a:gd name="connsiteY1" fmla="*/ 1012 h 1499616"/>
                <a:gd name="connsiteX2" fmla="*/ 737403 w 875235"/>
                <a:gd name="connsiteY2" fmla="*/ 1192367 h 1499616"/>
                <a:gd name="connsiteX3" fmla="*/ 20569 w 875235"/>
                <a:gd name="connsiteY3" fmla="*/ 1499616 h 1499616"/>
                <a:gd name="connsiteX4" fmla="*/ 20569 w 875235"/>
                <a:gd name="connsiteY4" fmla="*/ 0 h 1499616"/>
                <a:gd name="connsiteX0" fmla="*/ 0 w 902508"/>
                <a:gd name="connsiteY0" fmla="*/ 0 h 1577578"/>
                <a:gd name="connsiteX1" fmla="*/ 901699 w 902508"/>
                <a:gd name="connsiteY1" fmla="*/ 78974 h 1577578"/>
                <a:gd name="connsiteX2" fmla="*/ 764676 w 902508"/>
                <a:gd name="connsiteY2" fmla="*/ 1270329 h 1577578"/>
                <a:gd name="connsiteX3" fmla="*/ 47842 w 902508"/>
                <a:gd name="connsiteY3" fmla="*/ 1577578 h 1577578"/>
                <a:gd name="connsiteX4" fmla="*/ 0 w 902508"/>
                <a:gd name="connsiteY4" fmla="*/ 0 h 1577578"/>
                <a:gd name="connsiteX0" fmla="*/ 0 w 902508"/>
                <a:gd name="connsiteY0" fmla="*/ 0 h 1577578"/>
                <a:gd name="connsiteX1" fmla="*/ 901699 w 902508"/>
                <a:gd name="connsiteY1" fmla="*/ 78974 h 1577578"/>
                <a:gd name="connsiteX2" fmla="*/ 764676 w 902508"/>
                <a:gd name="connsiteY2" fmla="*/ 1270329 h 1577578"/>
                <a:gd name="connsiteX3" fmla="*/ 47842 w 902508"/>
                <a:gd name="connsiteY3" fmla="*/ 1577578 h 1577578"/>
                <a:gd name="connsiteX4" fmla="*/ 0 w 902508"/>
                <a:gd name="connsiteY4" fmla="*/ 0 h 1577578"/>
                <a:gd name="connsiteX0" fmla="*/ 0 w 902508"/>
                <a:gd name="connsiteY0" fmla="*/ 0 h 1338221"/>
                <a:gd name="connsiteX1" fmla="*/ 901699 w 902508"/>
                <a:gd name="connsiteY1" fmla="*/ 78974 h 1338221"/>
                <a:gd name="connsiteX2" fmla="*/ 764676 w 902508"/>
                <a:gd name="connsiteY2" fmla="*/ 1270329 h 1338221"/>
                <a:gd name="connsiteX3" fmla="*/ 38391 w 902508"/>
                <a:gd name="connsiteY3" fmla="*/ 1318393 h 1338221"/>
                <a:gd name="connsiteX4" fmla="*/ 0 w 902508"/>
                <a:gd name="connsiteY4" fmla="*/ 0 h 1338221"/>
                <a:gd name="connsiteX0" fmla="*/ 0 w 902508"/>
                <a:gd name="connsiteY0" fmla="*/ 0 h 1419679"/>
                <a:gd name="connsiteX1" fmla="*/ 901699 w 902508"/>
                <a:gd name="connsiteY1" fmla="*/ 78974 h 1419679"/>
                <a:gd name="connsiteX2" fmla="*/ 764676 w 902508"/>
                <a:gd name="connsiteY2" fmla="*/ 1270329 h 1419679"/>
                <a:gd name="connsiteX3" fmla="*/ 136321 w 902508"/>
                <a:gd name="connsiteY3" fmla="*/ 1419679 h 1419679"/>
                <a:gd name="connsiteX4" fmla="*/ 0 w 902508"/>
                <a:gd name="connsiteY4" fmla="*/ 0 h 1419679"/>
                <a:gd name="connsiteX0" fmla="*/ 0 w 866365"/>
                <a:gd name="connsiteY0" fmla="*/ 0 h 1546267"/>
                <a:gd name="connsiteX1" fmla="*/ 865556 w 866365"/>
                <a:gd name="connsiteY1" fmla="*/ 205562 h 1546267"/>
                <a:gd name="connsiteX2" fmla="*/ 728533 w 866365"/>
                <a:gd name="connsiteY2" fmla="*/ 1396917 h 1546267"/>
                <a:gd name="connsiteX3" fmla="*/ 100178 w 866365"/>
                <a:gd name="connsiteY3" fmla="*/ 1546267 h 1546267"/>
                <a:gd name="connsiteX4" fmla="*/ 0 w 866365"/>
                <a:gd name="connsiteY4" fmla="*/ 0 h 1546267"/>
                <a:gd name="connsiteX0" fmla="*/ 0 w 824778"/>
                <a:gd name="connsiteY0" fmla="*/ 0 h 1546267"/>
                <a:gd name="connsiteX1" fmla="*/ 823198 w 824778"/>
                <a:gd name="connsiteY1" fmla="*/ 125936 h 1546267"/>
                <a:gd name="connsiteX2" fmla="*/ 728533 w 824778"/>
                <a:gd name="connsiteY2" fmla="*/ 1396917 h 1546267"/>
                <a:gd name="connsiteX3" fmla="*/ 100178 w 824778"/>
                <a:gd name="connsiteY3" fmla="*/ 1546267 h 1546267"/>
                <a:gd name="connsiteX4" fmla="*/ 0 w 824778"/>
                <a:gd name="connsiteY4" fmla="*/ 0 h 1546267"/>
                <a:gd name="connsiteX0" fmla="*/ 0 w 824778"/>
                <a:gd name="connsiteY0" fmla="*/ 0 h 1565831"/>
                <a:gd name="connsiteX1" fmla="*/ 823198 w 824778"/>
                <a:gd name="connsiteY1" fmla="*/ 125936 h 1565831"/>
                <a:gd name="connsiteX2" fmla="*/ 728533 w 824778"/>
                <a:gd name="connsiteY2" fmla="*/ 1396917 h 1565831"/>
                <a:gd name="connsiteX3" fmla="*/ 100178 w 824778"/>
                <a:gd name="connsiteY3" fmla="*/ 1546267 h 1565831"/>
                <a:gd name="connsiteX4" fmla="*/ 0 w 824778"/>
                <a:gd name="connsiteY4" fmla="*/ 0 h 1565831"/>
                <a:gd name="connsiteX0" fmla="*/ 0 w 824778"/>
                <a:gd name="connsiteY0" fmla="*/ 0 h 1596225"/>
                <a:gd name="connsiteX1" fmla="*/ 823198 w 824778"/>
                <a:gd name="connsiteY1" fmla="*/ 125936 h 1596225"/>
                <a:gd name="connsiteX2" fmla="*/ 728533 w 824778"/>
                <a:gd name="connsiteY2" fmla="*/ 1396917 h 1596225"/>
                <a:gd name="connsiteX3" fmla="*/ 100178 w 824778"/>
                <a:gd name="connsiteY3" fmla="*/ 1546267 h 1596225"/>
                <a:gd name="connsiteX4" fmla="*/ 0 w 824778"/>
                <a:gd name="connsiteY4" fmla="*/ 0 h 159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778" h="1596225">
                  <a:moveTo>
                    <a:pt x="0" y="0"/>
                  </a:moveTo>
                  <a:lnTo>
                    <a:pt x="823198" y="125936"/>
                  </a:lnTo>
                  <a:cubicBezTo>
                    <a:pt x="832712" y="571156"/>
                    <a:pt x="799039" y="1176225"/>
                    <a:pt x="728533" y="1396917"/>
                  </a:cubicBezTo>
                  <a:cubicBezTo>
                    <a:pt x="472262" y="1648037"/>
                    <a:pt x="287691" y="1616189"/>
                    <a:pt x="100178" y="1546267"/>
                  </a:cubicBezTo>
                  <a:cubicBezTo>
                    <a:pt x="-9550" y="1058587"/>
                    <a:pt x="184739" y="450462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9" name="Rettangolo 73">
              <a:extLst>
                <a:ext uri="{FF2B5EF4-FFF2-40B4-BE49-F238E27FC236}">
                  <a16:creationId xmlns:a16="http://schemas.microsoft.com/office/drawing/2014/main" id="{783D20E4-2DA0-185B-C91D-7B460158E42A}"/>
                </a:ext>
              </a:extLst>
            </p:cNvPr>
            <p:cNvSpPr/>
            <p:nvPr/>
          </p:nvSpPr>
          <p:spPr>
            <a:xfrm rot="777002">
              <a:off x="7486574" y="5308285"/>
              <a:ext cx="322509" cy="611179"/>
            </a:xfrm>
            <a:custGeom>
              <a:avLst/>
              <a:gdLst>
                <a:gd name="connsiteX0" fmla="*/ 0 w 332697"/>
                <a:gd name="connsiteY0" fmla="*/ 0 h 590959"/>
                <a:gd name="connsiteX1" fmla="*/ 332697 w 332697"/>
                <a:gd name="connsiteY1" fmla="*/ 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0 h 590959"/>
                <a:gd name="connsiteX1" fmla="*/ 302217 w 332697"/>
                <a:gd name="connsiteY1" fmla="*/ 3048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0 h 590959"/>
                <a:gd name="connsiteX1" fmla="*/ 306027 w 332697"/>
                <a:gd name="connsiteY1" fmla="*/ 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23706 h 614665"/>
                <a:gd name="connsiteX1" fmla="*/ 306027 w 332697"/>
                <a:gd name="connsiteY1" fmla="*/ 23706 h 614665"/>
                <a:gd name="connsiteX2" fmla="*/ 332697 w 332697"/>
                <a:gd name="connsiteY2" fmla="*/ 614665 h 614665"/>
                <a:gd name="connsiteX3" fmla="*/ 0 w 332697"/>
                <a:gd name="connsiteY3" fmla="*/ 614665 h 614665"/>
                <a:gd name="connsiteX4" fmla="*/ 0 w 332697"/>
                <a:gd name="connsiteY4" fmla="*/ 23706 h 614665"/>
                <a:gd name="connsiteX0" fmla="*/ 0 w 332697"/>
                <a:gd name="connsiteY0" fmla="*/ 34524 h 625483"/>
                <a:gd name="connsiteX1" fmla="*/ 306027 w 332697"/>
                <a:gd name="connsiteY1" fmla="*/ 34524 h 625483"/>
                <a:gd name="connsiteX2" fmla="*/ 332697 w 332697"/>
                <a:gd name="connsiteY2" fmla="*/ 625483 h 625483"/>
                <a:gd name="connsiteX3" fmla="*/ 0 w 332697"/>
                <a:gd name="connsiteY3" fmla="*/ 625483 h 625483"/>
                <a:gd name="connsiteX4" fmla="*/ 0 w 332697"/>
                <a:gd name="connsiteY4" fmla="*/ 34524 h 625483"/>
                <a:gd name="connsiteX0" fmla="*/ 0 w 306027"/>
                <a:gd name="connsiteY0" fmla="*/ 34524 h 625483"/>
                <a:gd name="connsiteX1" fmla="*/ 306027 w 306027"/>
                <a:gd name="connsiteY1" fmla="*/ 34524 h 625483"/>
                <a:gd name="connsiteX2" fmla="*/ 302217 w 306027"/>
                <a:gd name="connsiteY2" fmla="*/ 614053 h 625483"/>
                <a:gd name="connsiteX3" fmla="*/ 0 w 306027"/>
                <a:gd name="connsiteY3" fmla="*/ 625483 h 625483"/>
                <a:gd name="connsiteX4" fmla="*/ 0 w 306027"/>
                <a:gd name="connsiteY4" fmla="*/ 34524 h 625483"/>
                <a:gd name="connsiteX0" fmla="*/ 0 w 302217"/>
                <a:gd name="connsiteY0" fmla="*/ 5802 h 596761"/>
                <a:gd name="connsiteX1" fmla="*/ 264117 w 302217"/>
                <a:gd name="connsiteY1" fmla="*/ 181062 h 596761"/>
                <a:gd name="connsiteX2" fmla="*/ 302217 w 302217"/>
                <a:gd name="connsiteY2" fmla="*/ 585331 h 596761"/>
                <a:gd name="connsiteX3" fmla="*/ 0 w 302217"/>
                <a:gd name="connsiteY3" fmla="*/ 596761 h 596761"/>
                <a:gd name="connsiteX4" fmla="*/ 0 w 302217"/>
                <a:gd name="connsiteY4" fmla="*/ 5802 h 596761"/>
                <a:gd name="connsiteX0" fmla="*/ 0 w 309837"/>
                <a:gd name="connsiteY0" fmla="*/ 32444 h 623403"/>
                <a:gd name="connsiteX1" fmla="*/ 309837 w 309837"/>
                <a:gd name="connsiteY1" fmla="*/ 36254 h 623403"/>
                <a:gd name="connsiteX2" fmla="*/ 302217 w 309837"/>
                <a:gd name="connsiteY2" fmla="*/ 611973 h 623403"/>
                <a:gd name="connsiteX3" fmla="*/ 0 w 309837"/>
                <a:gd name="connsiteY3" fmla="*/ 623403 h 623403"/>
                <a:gd name="connsiteX4" fmla="*/ 0 w 309837"/>
                <a:gd name="connsiteY4" fmla="*/ 32444 h 623403"/>
                <a:gd name="connsiteX0" fmla="*/ 0 w 309837"/>
                <a:gd name="connsiteY0" fmla="*/ 39020 h 618549"/>
                <a:gd name="connsiteX1" fmla="*/ 309837 w 309837"/>
                <a:gd name="connsiteY1" fmla="*/ 31400 h 618549"/>
                <a:gd name="connsiteX2" fmla="*/ 302217 w 309837"/>
                <a:gd name="connsiteY2" fmla="*/ 607119 h 618549"/>
                <a:gd name="connsiteX3" fmla="*/ 0 w 309837"/>
                <a:gd name="connsiteY3" fmla="*/ 618549 h 618549"/>
                <a:gd name="connsiteX4" fmla="*/ 0 w 309837"/>
                <a:gd name="connsiteY4" fmla="*/ 39020 h 618549"/>
                <a:gd name="connsiteX0" fmla="*/ 0 w 309837"/>
                <a:gd name="connsiteY0" fmla="*/ 39020 h 618549"/>
                <a:gd name="connsiteX1" fmla="*/ 309837 w 309837"/>
                <a:gd name="connsiteY1" fmla="*/ 31400 h 618549"/>
                <a:gd name="connsiteX2" fmla="*/ 285738 w 309837"/>
                <a:gd name="connsiteY2" fmla="*/ 589131 h 618549"/>
                <a:gd name="connsiteX3" fmla="*/ 0 w 309837"/>
                <a:gd name="connsiteY3" fmla="*/ 618549 h 618549"/>
                <a:gd name="connsiteX4" fmla="*/ 0 w 309837"/>
                <a:gd name="connsiteY4" fmla="*/ 39020 h 618549"/>
                <a:gd name="connsiteX0" fmla="*/ 0 w 309837"/>
                <a:gd name="connsiteY0" fmla="*/ 39020 h 616766"/>
                <a:gd name="connsiteX1" fmla="*/ 309837 w 309837"/>
                <a:gd name="connsiteY1" fmla="*/ 31400 h 616766"/>
                <a:gd name="connsiteX2" fmla="*/ 285738 w 309837"/>
                <a:gd name="connsiteY2" fmla="*/ 589131 h 616766"/>
                <a:gd name="connsiteX3" fmla="*/ 26610 w 309837"/>
                <a:gd name="connsiteY3" fmla="*/ 616766 h 616766"/>
                <a:gd name="connsiteX4" fmla="*/ 0 w 309837"/>
                <a:gd name="connsiteY4" fmla="*/ 39020 h 616766"/>
                <a:gd name="connsiteX0" fmla="*/ 0 w 309837"/>
                <a:gd name="connsiteY0" fmla="*/ 39020 h 628935"/>
                <a:gd name="connsiteX1" fmla="*/ 309837 w 309837"/>
                <a:gd name="connsiteY1" fmla="*/ 31400 h 628935"/>
                <a:gd name="connsiteX2" fmla="*/ 285738 w 309837"/>
                <a:gd name="connsiteY2" fmla="*/ 589131 h 628935"/>
                <a:gd name="connsiteX3" fmla="*/ 15967 w 309837"/>
                <a:gd name="connsiteY3" fmla="*/ 628935 h 628935"/>
                <a:gd name="connsiteX4" fmla="*/ 0 w 309837"/>
                <a:gd name="connsiteY4" fmla="*/ 39020 h 628935"/>
                <a:gd name="connsiteX0" fmla="*/ 0 w 309837"/>
                <a:gd name="connsiteY0" fmla="*/ 39020 h 613984"/>
                <a:gd name="connsiteX1" fmla="*/ 309837 w 309837"/>
                <a:gd name="connsiteY1" fmla="*/ 31400 h 613984"/>
                <a:gd name="connsiteX2" fmla="*/ 285738 w 309837"/>
                <a:gd name="connsiteY2" fmla="*/ 589131 h 613984"/>
                <a:gd name="connsiteX3" fmla="*/ 11146 w 309837"/>
                <a:gd name="connsiteY3" fmla="*/ 613984 h 613984"/>
                <a:gd name="connsiteX4" fmla="*/ 0 w 309837"/>
                <a:gd name="connsiteY4" fmla="*/ 39020 h 613984"/>
                <a:gd name="connsiteX0" fmla="*/ 0 w 309837"/>
                <a:gd name="connsiteY0" fmla="*/ 39020 h 621034"/>
                <a:gd name="connsiteX1" fmla="*/ 309837 w 309837"/>
                <a:gd name="connsiteY1" fmla="*/ 31400 h 621034"/>
                <a:gd name="connsiteX2" fmla="*/ 285738 w 309837"/>
                <a:gd name="connsiteY2" fmla="*/ 589131 h 621034"/>
                <a:gd name="connsiteX3" fmla="*/ 11146 w 309837"/>
                <a:gd name="connsiteY3" fmla="*/ 613984 h 621034"/>
                <a:gd name="connsiteX4" fmla="*/ 0 w 309837"/>
                <a:gd name="connsiteY4" fmla="*/ 39020 h 621034"/>
                <a:gd name="connsiteX0" fmla="*/ 0 w 309837"/>
                <a:gd name="connsiteY0" fmla="*/ 39020 h 622514"/>
                <a:gd name="connsiteX1" fmla="*/ 309837 w 309837"/>
                <a:gd name="connsiteY1" fmla="*/ 31400 h 622514"/>
                <a:gd name="connsiteX2" fmla="*/ 285738 w 309837"/>
                <a:gd name="connsiteY2" fmla="*/ 589131 h 622514"/>
                <a:gd name="connsiteX3" fmla="*/ 11146 w 309837"/>
                <a:gd name="connsiteY3" fmla="*/ 613984 h 622514"/>
                <a:gd name="connsiteX4" fmla="*/ 0 w 309837"/>
                <a:gd name="connsiteY4" fmla="*/ 39020 h 622514"/>
                <a:gd name="connsiteX0" fmla="*/ 0 w 309837"/>
                <a:gd name="connsiteY0" fmla="*/ 39020 h 621198"/>
                <a:gd name="connsiteX1" fmla="*/ 309837 w 309837"/>
                <a:gd name="connsiteY1" fmla="*/ 31400 h 621198"/>
                <a:gd name="connsiteX2" fmla="*/ 304236 w 309837"/>
                <a:gd name="connsiteY2" fmla="*/ 580254 h 621198"/>
                <a:gd name="connsiteX3" fmla="*/ 11146 w 309837"/>
                <a:gd name="connsiteY3" fmla="*/ 613984 h 621198"/>
                <a:gd name="connsiteX4" fmla="*/ 0 w 309837"/>
                <a:gd name="connsiteY4" fmla="*/ 39020 h 621198"/>
                <a:gd name="connsiteX0" fmla="*/ 0 w 309837"/>
                <a:gd name="connsiteY0" fmla="*/ 39020 h 620832"/>
                <a:gd name="connsiteX1" fmla="*/ 309837 w 309837"/>
                <a:gd name="connsiteY1" fmla="*/ 31400 h 620832"/>
                <a:gd name="connsiteX2" fmla="*/ 292577 w 309837"/>
                <a:gd name="connsiteY2" fmla="*/ 577217 h 620832"/>
                <a:gd name="connsiteX3" fmla="*/ 11146 w 309837"/>
                <a:gd name="connsiteY3" fmla="*/ 613984 h 620832"/>
                <a:gd name="connsiteX4" fmla="*/ 0 w 309837"/>
                <a:gd name="connsiteY4" fmla="*/ 39020 h 620832"/>
                <a:gd name="connsiteX0" fmla="*/ 0 w 309837"/>
                <a:gd name="connsiteY0" fmla="*/ 39020 h 619986"/>
                <a:gd name="connsiteX1" fmla="*/ 309837 w 309837"/>
                <a:gd name="connsiteY1" fmla="*/ 31400 h 619986"/>
                <a:gd name="connsiteX2" fmla="*/ 306291 w 309837"/>
                <a:gd name="connsiteY2" fmla="*/ 568851 h 619986"/>
                <a:gd name="connsiteX3" fmla="*/ 11146 w 309837"/>
                <a:gd name="connsiteY3" fmla="*/ 613984 h 619986"/>
                <a:gd name="connsiteX4" fmla="*/ 0 w 309837"/>
                <a:gd name="connsiteY4" fmla="*/ 39020 h 619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837" h="619986">
                  <a:moveTo>
                    <a:pt x="0" y="39020"/>
                  </a:moveTo>
                  <a:cubicBezTo>
                    <a:pt x="109629" y="920"/>
                    <a:pt x="162108" y="-21940"/>
                    <a:pt x="309837" y="31400"/>
                  </a:cubicBezTo>
                  <a:lnTo>
                    <a:pt x="306291" y="568851"/>
                  </a:lnTo>
                  <a:cubicBezTo>
                    <a:pt x="219326" y="588285"/>
                    <a:pt x="93311" y="636876"/>
                    <a:pt x="11146" y="613984"/>
                  </a:cubicBezTo>
                  <a:lnTo>
                    <a:pt x="0" y="3902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80" name="Gruppo 79">
              <a:extLst>
                <a:ext uri="{FF2B5EF4-FFF2-40B4-BE49-F238E27FC236}">
                  <a16:creationId xmlns:a16="http://schemas.microsoft.com/office/drawing/2014/main" id="{4662887B-5A0E-3B04-F5F1-77757A32E27E}"/>
                </a:ext>
              </a:extLst>
            </p:cNvPr>
            <p:cNvGrpSpPr/>
            <p:nvPr/>
          </p:nvGrpSpPr>
          <p:grpSpPr>
            <a:xfrm>
              <a:off x="7519203" y="3305705"/>
              <a:ext cx="1030544" cy="1508774"/>
              <a:chOff x="7519203" y="3480608"/>
              <a:chExt cx="990053" cy="1530515"/>
            </a:xfrm>
          </p:grpSpPr>
          <p:sp>
            <p:nvSpPr>
              <p:cNvPr id="118" name="Trapezio 67">
                <a:extLst>
                  <a:ext uri="{FF2B5EF4-FFF2-40B4-BE49-F238E27FC236}">
                    <a16:creationId xmlns:a16="http://schemas.microsoft.com/office/drawing/2014/main" id="{6CBCC55A-BD2A-7118-76DE-0984EA327D68}"/>
                  </a:ext>
                </a:extLst>
              </p:cNvPr>
              <p:cNvSpPr/>
              <p:nvPr/>
            </p:nvSpPr>
            <p:spPr>
              <a:xfrm rot="929617">
                <a:off x="7519203" y="3480608"/>
                <a:ext cx="990053" cy="1530515"/>
              </a:xfrm>
              <a:custGeom>
                <a:avLst/>
                <a:gdLst>
                  <a:gd name="connsiteX0" fmla="*/ 0 w 1017409"/>
                  <a:gd name="connsiteY0" fmla="*/ 1393390 h 1393390"/>
                  <a:gd name="connsiteX1" fmla="*/ 149671 w 1017409"/>
                  <a:gd name="connsiteY1" fmla="*/ 0 h 1393390"/>
                  <a:gd name="connsiteX2" fmla="*/ 867738 w 1017409"/>
                  <a:gd name="connsiteY2" fmla="*/ 0 h 1393390"/>
                  <a:gd name="connsiteX3" fmla="*/ 1017409 w 1017409"/>
                  <a:gd name="connsiteY3" fmla="*/ 1393390 h 1393390"/>
                  <a:gd name="connsiteX4" fmla="*/ 0 w 1017409"/>
                  <a:gd name="connsiteY4" fmla="*/ 1393390 h 1393390"/>
                  <a:gd name="connsiteX0" fmla="*/ 0 w 961936"/>
                  <a:gd name="connsiteY0" fmla="*/ 1393390 h 1393390"/>
                  <a:gd name="connsiteX1" fmla="*/ 149671 w 961936"/>
                  <a:gd name="connsiteY1" fmla="*/ 0 h 1393390"/>
                  <a:gd name="connsiteX2" fmla="*/ 867738 w 961936"/>
                  <a:gd name="connsiteY2" fmla="*/ 0 h 1393390"/>
                  <a:gd name="connsiteX3" fmla="*/ 961936 w 961936"/>
                  <a:gd name="connsiteY3" fmla="*/ 1392953 h 1393390"/>
                  <a:gd name="connsiteX4" fmla="*/ 0 w 961936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411727"/>
                  <a:gd name="connsiteX1" fmla="*/ 149671 w 990173"/>
                  <a:gd name="connsiteY1" fmla="*/ 0 h 1411727"/>
                  <a:gd name="connsiteX2" fmla="*/ 867738 w 990173"/>
                  <a:gd name="connsiteY2" fmla="*/ 0 h 1411727"/>
                  <a:gd name="connsiteX3" fmla="*/ 961936 w 990173"/>
                  <a:gd name="connsiteY3" fmla="*/ 1392953 h 1411727"/>
                  <a:gd name="connsiteX4" fmla="*/ 0 w 990173"/>
                  <a:gd name="connsiteY4" fmla="*/ 1393390 h 1411727"/>
                  <a:gd name="connsiteX0" fmla="*/ 11176 w 1001349"/>
                  <a:gd name="connsiteY0" fmla="*/ 1393390 h 1411727"/>
                  <a:gd name="connsiteX1" fmla="*/ 160847 w 1001349"/>
                  <a:gd name="connsiteY1" fmla="*/ 0 h 1411727"/>
                  <a:gd name="connsiteX2" fmla="*/ 878914 w 1001349"/>
                  <a:gd name="connsiteY2" fmla="*/ 0 h 1411727"/>
                  <a:gd name="connsiteX3" fmla="*/ 973112 w 1001349"/>
                  <a:gd name="connsiteY3" fmla="*/ 1392953 h 1411727"/>
                  <a:gd name="connsiteX4" fmla="*/ 11176 w 1001349"/>
                  <a:gd name="connsiteY4" fmla="*/ 1393390 h 1411727"/>
                  <a:gd name="connsiteX0" fmla="*/ 13018 w 1003191"/>
                  <a:gd name="connsiteY0" fmla="*/ 1393390 h 1411727"/>
                  <a:gd name="connsiteX1" fmla="*/ 162689 w 1003191"/>
                  <a:gd name="connsiteY1" fmla="*/ 0 h 1411727"/>
                  <a:gd name="connsiteX2" fmla="*/ 880756 w 1003191"/>
                  <a:gd name="connsiteY2" fmla="*/ 0 h 1411727"/>
                  <a:gd name="connsiteX3" fmla="*/ 974954 w 1003191"/>
                  <a:gd name="connsiteY3" fmla="*/ 1392953 h 1411727"/>
                  <a:gd name="connsiteX4" fmla="*/ 13018 w 1003191"/>
                  <a:gd name="connsiteY4" fmla="*/ 1393390 h 1411727"/>
                  <a:gd name="connsiteX0" fmla="*/ 13018 w 996432"/>
                  <a:gd name="connsiteY0" fmla="*/ 1393390 h 1450462"/>
                  <a:gd name="connsiteX1" fmla="*/ 162689 w 996432"/>
                  <a:gd name="connsiteY1" fmla="*/ 0 h 1450462"/>
                  <a:gd name="connsiteX2" fmla="*/ 880756 w 996432"/>
                  <a:gd name="connsiteY2" fmla="*/ 0 h 1450462"/>
                  <a:gd name="connsiteX3" fmla="*/ 967173 w 996432"/>
                  <a:gd name="connsiteY3" fmla="*/ 1450461 h 1450462"/>
                  <a:gd name="connsiteX4" fmla="*/ 13018 w 996432"/>
                  <a:gd name="connsiteY4" fmla="*/ 1393390 h 1450462"/>
                  <a:gd name="connsiteX0" fmla="*/ 12523 w 995937"/>
                  <a:gd name="connsiteY0" fmla="*/ 1393390 h 1450462"/>
                  <a:gd name="connsiteX1" fmla="*/ 162194 w 995937"/>
                  <a:gd name="connsiteY1" fmla="*/ 0 h 1450462"/>
                  <a:gd name="connsiteX2" fmla="*/ 880261 w 995937"/>
                  <a:gd name="connsiteY2" fmla="*/ 0 h 1450462"/>
                  <a:gd name="connsiteX3" fmla="*/ 966678 w 995937"/>
                  <a:gd name="connsiteY3" fmla="*/ 1450461 h 1450462"/>
                  <a:gd name="connsiteX4" fmla="*/ 12523 w 995937"/>
                  <a:gd name="connsiteY4" fmla="*/ 1393390 h 1450462"/>
                  <a:gd name="connsiteX0" fmla="*/ 12523 w 995937"/>
                  <a:gd name="connsiteY0" fmla="*/ 1432747 h 1489819"/>
                  <a:gd name="connsiteX1" fmla="*/ 162194 w 995937"/>
                  <a:gd name="connsiteY1" fmla="*/ 39357 h 1489819"/>
                  <a:gd name="connsiteX2" fmla="*/ 880261 w 995937"/>
                  <a:gd name="connsiteY2" fmla="*/ 39357 h 1489819"/>
                  <a:gd name="connsiteX3" fmla="*/ 966678 w 995937"/>
                  <a:gd name="connsiteY3" fmla="*/ 1489818 h 1489819"/>
                  <a:gd name="connsiteX4" fmla="*/ 12523 w 995937"/>
                  <a:gd name="connsiteY4" fmla="*/ 1432747 h 1489819"/>
                  <a:gd name="connsiteX0" fmla="*/ 12523 w 995937"/>
                  <a:gd name="connsiteY0" fmla="*/ 1432747 h 1518816"/>
                  <a:gd name="connsiteX1" fmla="*/ 162194 w 995937"/>
                  <a:gd name="connsiteY1" fmla="*/ 39357 h 1518816"/>
                  <a:gd name="connsiteX2" fmla="*/ 880261 w 995937"/>
                  <a:gd name="connsiteY2" fmla="*/ 39357 h 1518816"/>
                  <a:gd name="connsiteX3" fmla="*/ 966678 w 995937"/>
                  <a:gd name="connsiteY3" fmla="*/ 1489818 h 1518816"/>
                  <a:gd name="connsiteX4" fmla="*/ 12523 w 995937"/>
                  <a:gd name="connsiteY4" fmla="*/ 1432747 h 1518816"/>
                  <a:gd name="connsiteX0" fmla="*/ 12523 w 995937"/>
                  <a:gd name="connsiteY0" fmla="*/ 1432747 h 1534940"/>
                  <a:gd name="connsiteX1" fmla="*/ 162194 w 995937"/>
                  <a:gd name="connsiteY1" fmla="*/ 39357 h 1534940"/>
                  <a:gd name="connsiteX2" fmla="*/ 880261 w 995937"/>
                  <a:gd name="connsiteY2" fmla="*/ 39357 h 1534940"/>
                  <a:gd name="connsiteX3" fmla="*/ 966678 w 995937"/>
                  <a:gd name="connsiteY3" fmla="*/ 1489818 h 1534940"/>
                  <a:gd name="connsiteX4" fmla="*/ 12523 w 995937"/>
                  <a:gd name="connsiteY4" fmla="*/ 1432747 h 1534940"/>
                  <a:gd name="connsiteX0" fmla="*/ 12523 w 1003560"/>
                  <a:gd name="connsiteY0" fmla="*/ 1428322 h 1530515"/>
                  <a:gd name="connsiteX1" fmla="*/ 162194 w 1003560"/>
                  <a:gd name="connsiteY1" fmla="*/ 34932 h 1530515"/>
                  <a:gd name="connsiteX2" fmla="*/ 925119 w 1003560"/>
                  <a:gd name="connsiteY2" fmla="*/ 54127 h 1530515"/>
                  <a:gd name="connsiteX3" fmla="*/ 966678 w 1003560"/>
                  <a:gd name="connsiteY3" fmla="*/ 1485393 h 1530515"/>
                  <a:gd name="connsiteX4" fmla="*/ 12523 w 1003560"/>
                  <a:gd name="connsiteY4" fmla="*/ 1428322 h 1530515"/>
                  <a:gd name="connsiteX0" fmla="*/ 12523 w 991671"/>
                  <a:gd name="connsiteY0" fmla="*/ 1428322 h 1530515"/>
                  <a:gd name="connsiteX1" fmla="*/ 162194 w 991671"/>
                  <a:gd name="connsiteY1" fmla="*/ 34932 h 1530515"/>
                  <a:gd name="connsiteX2" fmla="*/ 925119 w 991671"/>
                  <a:gd name="connsiteY2" fmla="*/ 54127 h 1530515"/>
                  <a:gd name="connsiteX3" fmla="*/ 966678 w 991671"/>
                  <a:gd name="connsiteY3" fmla="*/ 1485393 h 1530515"/>
                  <a:gd name="connsiteX4" fmla="*/ 12523 w 991671"/>
                  <a:gd name="connsiteY4" fmla="*/ 1428322 h 1530515"/>
                  <a:gd name="connsiteX0" fmla="*/ 12523 w 990053"/>
                  <a:gd name="connsiteY0" fmla="*/ 1428322 h 1530515"/>
                  <a:gd name="connsiteX1" fmla="*/ 162194 w 990053"/>
                  <a:gd name="connsiteY1" fmla="*/ 34932 h 1530515"/>
                  <a:gd name="connsiteX2" fmla="*/ 925119 w 990053"/>
                  <a:gd name="connsiteY2" fmla="*/ 54127 h 1530515"/>
                  <a:gd name="connsiteX3" fmla="*/ 966678 w 990053"/>
                  <a:gd name="connsiteY3" fmla="*/ 1485393 h 1530515"/>
                  <a:gd name="connsiteX4" fmla="*/ 12523 w 990053"/>
                  <a:gd name="connsiteY4" fmla="*/ 1428322 h 15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0053" h="1530515">
                    <a:moveTo>
                      <a:pt x="12523" y="1428322"/>
                    </a:moveTo>
                    <a:cubicBezTo>
                      <a:pt x="-40980" y="1332536"/>
                      <a:pt x="89837" y="560973"/>
                      <a:pt x="162194" y="34932"/>
                    </a:cubicBezTo>
                    <a:cubicBezTo>
                      <a:pt x="321651" y="-53623"/>
                      <a:pt x="685763" y="54127"/>
                      <a:pt x="925119" y="54127"/>
                    </a:cubicBezTo>
                    <a:cubicBezTo>
                      <a:pt x="850367" y="706018"/>
                      <a:pt x="1057201" y="1090073"/>
                      <a:pt x="966678" y="1485393"/>
                    </a:cubicBezTo>
                    <a:cubicBezTo>
                      <a:pt x="516692" y="1560930"/>
                      <a:pt x="95716" y="1541443"/>
                      <a:pt x="12523" y="142832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9" name="Rettangolo 51">
                <a:extLst>
                  <a:ext uri="{FF2B5EF4-FFF2-40B4-BE49-F238E27FC236}">
                    <a16:creationId xmlns:a16="http://schemas.microsoft.com/office/drawing/2014/main" id="{023FA8DE-D28C-EF4E-FA87-7CD8ADEE1F0E}"/>
                  </a:ext>
                </a:extLst>
              </p:cNvPr>
              <p:cNvSpPr/>
              <p:nvPr/>
            </p:nvSpPr>
            <p:spPr>
              <a:xfrm rot="975309">
                <a:off x="7836195" y="3544231"/>
                <a:ext cx="629296" cy="743701"/>
              </a:xfrm>
              <a:custGeom>
                <a:avLst/>
                <a:gdLst>
                  <a:gd name="connsiteX0" fmla="*/ 0 w 616619"/>
                  <a:gd name="connsiteY0" fmla="*/ 0 h 621814"/>
                  <a:gd name="connsiteX1" fmla="*/ 616619 w 616619"/>
                  <a:gd name="connsiteY1" fmla="*/ 0 h 621814"/>
                  <a:gd name="connsiteX2" fmla="*/ 616619 w 616619"/>
                  <a:gd name="connsiteY2" fmla="*/ 621814 h 621814"/>
                  <a:gd name="connsiteX3" fmla="*/ 0 w 616619"/>
                  <a:gd name="connsiteY3" fmla="*/ 621814 h 621814"/>
                  <a:gd name="connsiteX4" fmla="*/ 0 w 616619"/>
                  <a:gd name="connsiteY4" fmla="*/ 0 h 621814"/>
                  <a:gd name="connsiteX0" fmla="*/ 0 w 616619"/>
                  <a:gd name="connsiteY0" fmla="*/ 0 h 688563"/>
                  <a:gd name="connsiteX1" fmla="*/ 616619 w 616619"/>
                  <a:gd name="connsiteY1" fmla="*/ 0 h 688563"/>
                  <a:gd name="connsiteX2" fmla="*/ 616619 w 616619"/>
                  <a:gd name="connsiteY2" fmla="*/ 621814 h 688563"/>
                  <a:gd name="connsiteX3" fmla="*/ 0 w 616619"/>
                  <a:gd name="connsiteY3" fmla="*/ 621814 h 688563"/>
                  <a:gd name="connsiteX4" fmla="*/ 0 w 616619"/>
                  <a:gd name="connsiteY4" fmla="*/ 0 h 688563"/>
                  <a:gd name="connsiteX0" fmla="*/ 0 w 616619"/>
                  <a:gd name="connsiteY0" fmla="*/ 0 h 708755"/>
                  <a:gd name="connsiteX1" fmla="*/ 616619 w 616619"/>
                  <a:gd name="connsiteY1" fmla="*/ 0 h 708755"/>
                  <a:gd name="connsiteX2" fmla="*/ 616619 w 616619"/>
                  <a:gd name="connsiteY2" fmla="*/ 621814 h 708755"/>
                  <a:gd name="connsiteX3" fmla="*/ 0 w 616619"/>
                  <a:gd name="connsiteY3" fmla="*/ 621814 h 708755"/>
                  <a:gd name="connsiteX4" fmla="*/ 0 w 616619"/>
                  <a:gd name="connsiteY4" fmla="*/ 0 h 708755"/>
                  <a:gd name="connsiteX0" fmla="*/ 0 w 616619"/>
                  <a:gd name="connsiteY0" fmla="*/ 0 h 711984"/>
                  <a:gd name="connsiteX1" fmla="*/ 616619 w 616619"/>
                  <a:gd name="connsiteY1" fmla="*/ 0 h 711984"/>
                  <a:gd name="connsiteX2" fmla="*/ 616619 w 616619"/>
                  <a:gd name="connsiteY2" fmla="*/ 621814 h 711984"/>
                  <a:gd name="connsiteX3" fmla="*/ 0 w 616619"/>
                  <a:gd name="connsiteY3" fmla="*/ 621814 h 711984"/>
                  <a:gd name="connsiteX4" fmla="*/ 0 w 616619"/>
                  <a:gd name="connsiteY4" fmla="*/ 0 h 711984"/>
                  <a:gd name="connsiteX0" fmla="*/ 0 w 616619"/>
                  <a:gd name="connsiteY0" fmla="*/ 0 h 712500"/>
                  <a:gd name="connsiteX1" fmla="*/ 616619 w 616619"/>
                  <a:gd name="connsiteY1" fmla="*/ 0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30030"/>
                  <a:gd name="connsiteY0" fmla="*/ 0 h 712500"/>
                  <a:gd name="connsiteX1" fmla="*/ 630030 w 630030"/>
                  <a:gd name="connsiteY1" fmla="*/ 2440 h 712500"/>
                  <a:gd name="connsiteX2" fmla="*/ 616619 w 630030"/>
                  <a:gd name="connsiteY2" fmla="*/ 621814 h 712500"/>
                  <a:gd name="connsiteX3" fmla="*/ 0 w 630030"/>
                  <a:gd name="connsiteY3" fmla="*/ 621814 h 712500"/>
                  <a:gd name="connsiteX4" fmla="*/ 0 w 630030"/>
                  <a:gd name="connsiteY4" fmla="*/ 0 h 712500"/>
                  <a:gd name="connsiteX0" fmla="*/ 0 w 616619"/>
                  <a:gd name="connsiteY0" fmla="*/ 0 h 712500"/>
                  <a:gd name="connsiteX1" fmla="*/ 583210 w 616619"/>
                  <a:gd name="connsiteY1" fmla="*/ 16091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29296"/>
                  <a:gd name="connsiteY0" fmla="*/ 0 h 712500"/>
                  <a:gd name="connsiteX1" fmla="*/ 629296 w 629296"/>
                  <a:gd name="connsiteY1" fmla="*/ 21703 h 712500"/>
                  <a:gd name="connsiteX2" fmla="*/ 616619 w 629296"/>
                  <a:gd name="connsiteY2" fmla="*/ 621814 h 712500"/>
                  <a:gd name="connsiteX3" fmla="*/ 0 w 629296"/>
                  <a:gd name="connsiteY3" fmla="*/ 621814 h 712500"/>
                  <a:gd name="connsiteX4" fmla="*/ 0 w 629296"/>
                  <a:gd name="connsiteY4" fmla="*/ 0 h 712500"/>
                  <a:gd name="connsiteX0" fmla="*/ 0 w 629296"/>
                  <a:gd name="connsiteY0" fmla="*/ 11210 h 723710"/>
                  <a:gd name="connsiteX1" fmla="*/ 629296 w 629296"/>
                  <a:gd name="connsiteY1" fmla="*/ 32913 h 723710"/>
                  <a:gd name="connsiteX2" fmla="*/ 616619 w 629296"/>
                  <a:gd name="connsiteY2" fmla="*/ 633024 h 723710"/>
                  <a:gd name="connsiteX3" fmla="*/ 0 w 629296"/>
                  <a:gd name="connsiteY3" fmla="*/ 633024 h 723710"/>
                  <a:gd name="connsiteX4" fmla="*/ 0 w 629296"/>
                  <a:gd name="connsiteY4" fmla="*/ 11210 h 723710"/>
                  <a:gd name="connsiteX0" fmla="*/ 0 w 629296"/>
                  <a:gd name="connsiteY0" fmla="*/ 31201 h 743701"/>
                  <a:gd name="connsiteX1" fmla="*/ 629296 w 629296"/>
                  <a:gd name="connsiteY1" fmla="*/ 52904 h 743701"/>
                  <a:gd name="connsiteX2" fmla="*/ 616619 w 629296"/>
                  <a:gd name="connsiteY2" fmla="*/ 653015 h 743701"/>
                  <a:gd name="connsiteX3" fmla="*/ 0 w 629296"/>
                  <a:gd name="connsiteY3" fmla="*/ 653015 h 743701"/>
                  <a:gd name="connsiteX4" fmla="*/ 0 w 629296"/>
                  <a:gd name="connsiteY4" fmla="*/ 31201 h 743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9296" h="743701">
                    <a:moveTo>
                      <a:pt x="0" y="31201"/>
                    </a:moveTo>
                    <a:cubicBezTo>
                      <a:pt x="200260" y="-15942"/>
                      <a:pt x="415878" y="-10414"/>
                      <a:pt x="629296" y="52904"/>
                    </a:cubicBezTo>
                    <a:lnTo>
                      <a:pt x="616619" y="653015"/>
                    </a:lnTo>
                    <a:cubicBezTo>
                      <a:pt x="436182" y="804442"/>
                      <a:pt x="84588" y="739080"/>
                      <a:pt x="0" y="653015"/>
                    </a:cubicBezTo>
                    <a:lnTo>
                      <a:pt x="0" y="31201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0" name="Rettangolo con angoli arrotondati 119">
                <a:extLst>
                  <a:ext uri="{FF2B5EF4-FFF2-40B4-BE49-F238E27FC236}">
                    <a16:creationId xmlns:a16="http://schemas.microsoft.com/office/drawing/2014/main" id="{915A79CA-46C4-F6AB-B615-22C6BF47AB2E}"/>
                  </a:ext>
                </a:extLst>
              </p:cNvPr>
              <p:cNvSpPr/>
              <p:nvPr/>
            </p:nvSpPr>
            <p:spPr>
              <a:xfrm rot="932484">
                <a:off x="7878799" y="3516627"/>
                <a:ext cx="180607" cy="4716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1" name="Rettangolo con angoli arrotondati 120">
                <a:extLst>
                  <a:ext uri="{FF2B5EF4-FFF2-40B4-BE49-F238E27FC236}">
                    <a16:creationId xmlns:a16="http://schemas.microsoft.com/office/drawing/2014/main" id="{5CD9EA3F-A3B2-DDD9-B0DB-B0372018F090}"/>
                  </a:ext>
                </a:extLst>
              </p:cNvPr>
              <p:cNvSpPr/>
              <p:nvPr/>
            </p:nvSpPr>
            <p:spPr>
              <a:xfrm rot="1190323">
                <a:off x="8303944" y="3644241"/>
                <a:ext cx="180607" cy="4716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81" name="Gruppo 80">
              <a:extLst>
                <a:ext uri="{FF2B5EF4-FFF2-40B4-BE49-F238E27FC236}">
                  <a16:creationId xmlns:a16="http://schemas.microsoft.com/office/drawing/2014/main" id="{3A2094F4-84E5-2FE3-FFCB-30709615D5C5}"/>
                </a:ext>
              </a:extLst>
            </p:cNvPr>
            <p:cNvGrpSpPr/>
            <p:nvPr/>
          </p:nvGrpSpPr>
          <p:grpSpPr>
            <a:xfrm>
              <a:off x="8041251" y="2928707"/>
              <a:ext cx="1512717" cy="787636"/>
              <a:chOff x="8041251" y="3114001"/>
              <a:chExt cx="1453281" cy="798986"/>
            </a:xfrm>
          </p:grpSpPr>
          <p:grpSp>
            <p:nvGrpSpPr>
              <p:cNvPr id="111" name="Gruppo 110">
                <a:extLst>
                  <a:ext uri="{FF2B5EF4-FFF2-40B4-BE49-F238E27FC236}">
                    <a16:creationId xmlns:a16="http://schemas.microsoft.com/office/drawing/2014/main" id="{96960D57-64E5-9485-7022-D17D6AAFF0C2}"/>
                  </a:ext>
                </a:extLst>
              </p:cNvPr>
              <p:cNvGrpSpPr/>
              <p:nvPr/>
            </p:nvGrpSpPr>
            <p:grpSpPr>
              <a:xfrm>
                <a:off x="8041251" y="3281209"/>
                <a:ext cx="480577" cy="631778"/>
                <a:chOff x="8017161" y="3295527"/>
                <a:chExt cx="480577" cy="631778"/>
              </a:xfrm>
            </p:grpSpPr>
            <p:sp>
              <p:nvSpPr>
                <p:cNvPr id="116" name="Trapezio 49">
                  <a:extLst>
                    <a:ext uri="{FF2B5EF4-FFF2-40B4-BE49-F238E27FC236}">
                      <a16:creationId xmlns:a16="http://schemas.microsoft.com/office/drawing/2014/main" id="{95784C19-DFBF-3891-E8CD-54D9EC227F1D}"/>
                    </a:ext>
                  </a:extLst>
                </p:cNvPr>
                <p:cNvSpPr/>
                <p:nvPr/>
              </p:nvSpPr>
              <p:spPr>
                <a:xfrm rot="11738135">
                  <a:off x="8017161" y="3295527"/>
                  <a:ext cx="480577" cy="468662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17" name="Ovale 116">
                  <a:extLst>
                    <a:ext uri="{FF2B5EF4-FFF2-40B4-BE49-F238E27FC236}">
                      <a16:creationId xmlns:a16="http://schemas.microsoft.com/office/drawing/2014/main" id="{572A75D0-C7EF-5F14-B91D-CF368860A120}"/>
                    </a:ext>
                  </a:extLst>
                </p:cNvPr>
                <p:cNvSpPr/>
                <p:nvPr/>
              </p:nvSpPr>
              <p:spPr>
                <a:xfrm>
                  <a:off x="8030019" y="3658676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112" name="Gruppo 111">
                <a:extLst>
                  <a:ext uri="{FF2B5EF4-FFF2-40B4-BE49-F238E27FC236}">
                    <a16:creationId xmlns:a16="http://schemas.microsoft.com/office/drawing/2014/main" id="{4EDCE714-4ABF-137F-5411-AA1A37B73043}"/>
                  </a:ext>
                </a:extLst>
              </p:cNvPr>
              <p:cNvGrpSpPr/>
              <p:nvPr/>
            </p:nvGrpSpPr>
            <p:grpSpPr>
              <a:xfrm>
                <a:off x="8992065" y="3239791"/>
                <a:ext cx="502467" cy="641469"/>
                <a:chOff x="8992065" y="3239791"/>
                <a:chExt cx="502467" cy="641469"/>
              </a:xfrm>
            </p:grpSpPr>
            <p:sp>
              <p:nvSpPr>
                <p:cNvPr id="114" name="Trapezio 49">
                  <a:extLst>
                    <a:ext uri="{FF2B5EF4-FFF2-40B4-BE49-F238E27FC236}">
                      <a16:creationId xmlns:a16="http://schemas.microsoft.com/office/drawing/2014/main" id="{0B29D2AB-6A16-FC30-2365-F472155B3188}"/>
                    </a:ext>
                  </a:extLst>
                </p:cNvPr>
                <p:cNvSpPr/>
                <p:nvPr/>
              </p:nvSpPr>
              <p:spPr>
                <a:xfrm rot="9729401" flipH="1">
                  <a:off x="8992065" y="3239791"/>
                  <a:ext cx="502467" cy="507508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15" name="Ovale 114">
                  <a:extLst>
                    <a:ext uri="{FF2B5EF4-FFF2-40B4-BE49-F238E27FC236}">
                      <a16:creationId xmlns:a16="http://schemas.microsoft.com/office/drawing/2014/main" id="{804410B9-414E-E7CA-6DF7-4C505CD47078}"/>
                    </a:ext>
                  </a:extLst>
                </p:cNvPr>
                <p:cNvSpPr/>
                <p:nvPr/>
              </p:nvSpPr>
              <p:spPr>
                <a:xfrm>
                  <a:off x="9207716" y="3612631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113" name="Esagono 45">
                <a:extLst>
                  <a:ext uri="{FF2B5EF4-FFF2-40B4-BE49-F238E27FC236}">
                    <a16:creationId xmlns:a16="http://schemas.microsoft.com/office/drawing/2014/main" id="{F31313EB-4E14-98D9-A5B4-F136B0E72EE6}"/>
                  </a:ext>
                </a:extLst>
              </p:cNvPr>
              <p:cNvSpPr/>
              <p:nvPr/>
            </p:nvSpPr>
            <p:spPr>
              <a:xfrm>
                <a:off x="8240379" y="3114001"/>
                <a:ext cx="997854" cy="678990"/>
              </a:xfrm>
              <a:custGeom>
                <a:avLst/>
                <a:gdLst>
                  <a:gd name="connsiteX0" fmla="*/ 0 w 880368"/>
                  <a:gd name="connsiteY0" fmla="*/ 414515 h 829030"/>
                  <a:gd name="connsiteX1" fmla="*/ 207258 w 880368"/>
                  <a:gd name="connsiteY1" fmla="*/ 0 h 829030"/>
                  <a:gd name="connsiteX2" fmla="*/ 673111 w 880368"/>
                  <a:gd name="connsiteY2" fmla="*/ 0 h 829030"/>
                  <a:gd name="connsiteX3" fmla="*/ 880368 w 880368"/>
                  <a:gd name="connsiteY3" fmla="*/ 414515 h 829030"/>
                  <a:gd name="connsiteX4" fmla="*/ 673111 w 880368"/>
                  <a:gd name="connsiteY4" fmla="*/ 829030 h 829030"/>
                  <a:gd name="connsiteX5" fmla="*/ 207258 w 880368"/>
                  <a:gd name="connsiteY5" fmla="*/ 829030 h 829030"/>
                  <a:gd name="connsiteX6" fmla="*/ 0 w 880368"/>
                  <a:gd name="connsiteY6" fmla="*/ 414515 h 829030"/>
                  <a:gd name="connsiteX0" fmla="*/ 0 w 886471"/>
                  <a:gd name="connsiteY0" fmla="*/ 414515 h 829030"/>
                  <a:gd name="connsiteX1" fmla="*/ 207258 w 886471"/>
                  <a:gd name="connsiteY1" fmla="*/ 0 h 829030"/>
                  <a:gd name="connsiteX2" fmla="*/ 886471 w 886471"/>
                  <a:gd name="connsiteY2" fmla="*/ 251460 h 829030"/>
                  <a:gd name="connsiteX3" fmla="*/ 880368 w 886471"/>
                  <a:gd name="connsiteY3" fmla="*/ 414515 h 829030"/>
                  <a:gd name="connsiteX4" fmla="*/ 673111 w 886471"/>
                  <a:gd name="connsiteY4" fmla="*/ 829030 h 829030"/>
                  <a:gd name="connsiteX5" fmla="*/ 207258 w 886471"/>
                  <a:gd name="connsiteY5" fmla="*/ 829030 h 829030"/>
                  <a:gd name="connsiteX6" fmla="*/ 0 w 886471"/>
                  <a:gd name="connsiteY6" fmla="*/ 414515 h 829030"/>
                  <a:gd name="connsiteX0" fmla="*/ 0 w 886471"/>
                  <a:gd name="connsiteY0" fmla="*/ 163055 h 577570"/>
                  <a:gd name="connsiteX1" fmla="*/ 9138 w 886471"/>
                  <a:gd name="connsiteY1" fmla="*/ 15240 h 577570"/>
                  <a:gd name="connsiteX2" fmla="*/ 886471 w 886471"/>
                  <a:gd name="connsiteY2" fmla="*/ 0 h 577570"/>
                  <a:gd name="connsiteX3" fmla="*/ 880368 w 886471"/>
                  <a:gd name="connsiteY3" fmla="*/ 163055 h 577570"/>
                  <a:gd name="connsiteX4" fmla="*/ 673111 w 886471"/>
                  <a:gd name="connsiteY4" fmla="*/ 577570 h 577570"/>
                  <a:gd name="connsiteX5" fmla="*/ 207258 w 886471"/>
                  <a:gd name="connsiteY5" fmla="*/ 577570 h 577570"/>
                  <a:gd name="connsiteX6" fmla="*/ 0 w 886471"/>
                  <a:gd name="connsiteY6" fmla="*/ 163055 h 57757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673111 w 886471"/>
                  <a:gd name="connsiteY4" fmla="*/ 57757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6471" h="585190">
                    <a:moveTo>
                      <a:pt x="0" y="163055"/>
                    </a:moveTo>
                    <a:lnTo>
                      <a:pt x="9138" y="15240"/>
                    </a:lnTo>
                    <a:cubicBezTo>
                      <a:pt x="435102" y="157347"/>
                      <a:pt x="487211" y="181705"/>
                      <a:pt x="886471" y="0"/>
                    </a:cubicBezTo>
                    <a:lnTo>
                      <a:pt x="880368" y="163055"/>
                    </a:lnTo>
                    <a:cubicBezTo>
                      <a:pt x="621142" y="287485"/>
                      <a:pt x="564689" y="300388"/>
                      <a:pt x="528331" y="585190"/>
                    </a:cubicBezTo>
                    <a:lnTo>
                      <a:pt x="367278" y="585190"/>
                    </a:lnTo>
                    <a:cubicBezTo>
                      <a:pt x="293336" y="421618"/>
                      <a:pt x="364310" y="330077"/>
                      <a:pt x="0" y="16305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82" name="Rettangolo con angoli arrotondati 81">
              <a:extLst>
                <a:ext uri="{FF2B5EF4-FFF2-40B4-BE49-F238E27FC236}">
                  <a16:creationId xmlns:a16="http://schemas.microsoft.com/office/drawing/2014/main" id="{E732996E-287B-6567-CC50-D16E2A6851CB}"/>
                </a:ext>
              </a:extLst>
            </p:cNvPr>
            <p:cNvSpPr/>
            <p:nvPr/>
          </p:nvSpPr>
          <p:spPr>
            <a:xfrm rot="219375">
              <a:off x="9441768" y="3377001"/>
              <a:ext cx="187993" cy="46493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3" name="Figura a mano libera: forma 82">
              <a:extLst>
                <a:ext uri="{FF2B5EF4-FFF2-40B4-BE49-F238E27FC236}">
                  <a16:creationId xmlns:a16="http://schemas.microsoft.com/office/drawing/2014/main" id="{A869852A-3E38-C57C-F75E-518317F5F93F}"/>
                </a:ext>
              </a:extLst>
            </p:cNvPr>
            <p:cNvSpPr/>
            <p:nvPr/>
          </p:nvSpPr>
          <p:spPr>
            <a:xfrm>
              <a:off x="7044091" y="6172220"/>
              <a:ext cx="936909" cy="296342"/>
            </a:xfrm>
            <a:custGeom>
              <a:avLst/>
              <a:gdLst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95300 w 857250"/>
                <a:gd name="connsiteY2" fmla="*/ 18669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83870 w 857250"/>
                <a:gd name="connsiteY2" fmla="*/ 16002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252004"/>
                <a:gd name="connsiteX1" fmla="*/ 72390 w 857250"/>
                <a:gd name="connsiteY1" fmla="*/ 3810 h 252004"/>
                <a:gd name="connsiteX2" fmla="*/ 483870 w 857250"/>
                <a:gd name="connsiteY2" fmla="*/ 160020 h 252004"/>
                <a:gd name="connsiteX3" fmla="*/ 811530 w 857250"/>
                <a:gd name="connsiteY3" fmla="*/ 0 h 252004"/>
                <a:gd name="connsiteX4" fmla="*/ 857250 w 857250"/>
                <a:gd name="connsiteY4" fmla="*/ 186690 h 252004"/>
                <a:gd name="connsiteX5" fmla="*/ 0 w 857250"/>
                <a:gd name="connsiteY5" fmla="*/ 129540 h 252004"/>
                <a:gd name="connsiteX0" fmla="*/ 313 w 857563"/>
                <a:gd name="connsiteY0" fmla="*/ 129540 h 276462"/>
                <a:gd name="connsiteX1" fmla="*/ 72703 w 857563"/>
                <a:gd name="connsiteY1" fmla="*/ 3810 h 276462"/>
                <a:gd name="connsiteX2" fmla="*/ 484183 w 857563"/>
                <a:gd name="connsiteY2" fmla="*/ 160020 h 276462"/>
                <a:gd name="connsiteX3" fmla="*/ 811843 w 857563"/>
                <a:gd name="connsiteY3" fmla="*/ 0 h 276462"/>
                <a:gd name="connsiteX4" fmla="*/ 857563 w 857563"/>
                <a:gd name="connsiteY4" fmla="*/ 186690 h 276462"/>
                <a:gd name="connsiteX5" fmla="*/ 313 w 857563"/>
                <a:gd name="connsiteY5" fmla="*/ 129540 h 276462"/>
                <a:gd name="connsiteX0" fmla="*/ 4085 w 861335"/>
                <a:gd name="connsiteY0" fmla="*/ 129540 h 276462"/>
                <a:gd name="connsiteX1" fmla="*/ 76475 w 861335"/>
                <a:gd name="connsiteY1" fmla="*/ 3810 h 276462"/>
                <a:gd name="connsiteX2" fmla="*/ 487955 w 861335"/>
                <a:gd name="connsiteY2" fmla="*/ 160020 h 276462"/>
                <a:gd name="connsiteX3" fmla="*/ 815615 w 861335"/>
                <a:gd name="connsiteY3" fmla="*/ 0 h 276462"/>
                <a:gd name="connsiteX4" fmla="*/ 861335 w 861335"/>
                <a:gd name="connsiteY4" fmla="*/ 186690 h 276462"/>
                <a:gd name="connsiteX5" fmla="*/ 4085 w 861335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3690 h 300612"/>
                <a:gd name="connsiteX1" fmla="*/ 78760 w 887664"/>
                <a:gd name="connsiteY1" fmla="*/ 27960 h 300612"/>
                <a:gd name="connsiteX2" fmla="*/ 490240 w 887664"/>
                <a:gd name="connsiteY2" fmla="*/ 184170 h 300612"/>
                <a:gd name="connsiteX3" fmla="*/ 817900 w 887664"/>
                <a:gd name="connsiteY3" fmla="*/ 24150 h 300612"/>
                <a:gd name="connsiteX4" fmla="*/ 863620 w 887664"/>
                <a:gd name="connsiteY4" fmla="*/ 210840 h 300612"/>
                <a:gd name="connsiteX5" fmla="*/ 6370 w 887664"/>
                <a:gd name="connsiteY5" fmla="*/ 153690 h 30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7664" h="300612">
                  <a:moveTo>
                    <a:pt x="6370" y="153690"/>
                  </a:moveTo>
                  <a:cubicBezTo>
                    <a:pt x="-15220" y="88920"/>
                    <a:pt x="20340" y="73680"/>
                    <a:pt x="78760" y="27960"/>
                  </a:cubicBezTo>
                  <a:cubicBezTo>
                    <a:pt x="166390" y="11450"/>
                    <a:pt x="337840" y="196870"/>
                    <a:pt x="490240" y="184170"/>
                  </a:cubicBezTo>
                  <a:cubicBezTo>
                    <a:pt x="637560" y="161310"/>
                    <a:pt x="769640" y="-74910"/>
                    <a:pt x="817900" y="24150"/>
                  </a:cubicBezTo>
                  <a:cubicBezTo>
                    <a:pt x="894100" y="67330"/>
                    <a:pt x="905530" y="171470"/>
                    <a:pt x="863620" y="210840"/>
                  </a:cubicBezTo>
                  <a:cubicBezTo>
                    <a:pt x="535960" y="378480"/>
                    <a:pt x="-8870" y="283230"/>
                    <a:pt x="6370" y="15369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84" name="Gruppo 83">
              <a:extLst>
                <a:ext uri="{FF2B5EF4-FFF2-40B4-BE49-F238E27FC236}">
                  <a16:creationId xmlns:a16="http://schemas.microsoft.com/office/drawing/2014/main" id="{09C51519-E1D0-0BBF-A090-BF5A4DD8412D}"/>
                </a:ext>
              </a:extLst>
            </p:cNvPr>
            <p:cNvGrpSpPr/>
            <p:nvPr/>
          </p:nvGrpSpPr>
          <p:grpSpPr>
            <a:xfrm>
              <a:off x="7901889" y="0"/>
              <a:ext cx="1596071" cy="1208973"/>
              <a:chOff x="1553252" y="1735995"/>
              <a:chExt cx="1533360" cy="1226394"/>
            </a:xfrm>
          </p:grpSpPr>
          <p:sp>
            <p:nvSpPr>
              <p:cNvPr id="100" name="Esagono 91">
                <a:extLst>
                  <a:ext uri="{FF2B5EF4-FFF2-40B4-BE49-F238E27FC236}">
                    <a16:creationId xmlns:a16="http://schemas.microsoft.com/office/drawing/2014/main" id="{5D68C57A-34CB-5106-785F-73DFB879452F}"/>
                  </a:ext>
                </a:extLst>
              </p:cNvPr>
              <p:cNvSpPr/>
              <p:nvPr/>
            </p:nvSpPr>
            <p:spPr>
              <a:xfrm rot="16200000">
                <a:off x="1770553" y="1646330"/>
                <a:ext cx="1098758" cy="1533360"/>
              </a:xfrm>
              <a:custGeom>
                <a:avLst/>
                <a:gdLst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68986 h 1502413"/>
                  <a:gd name="connsiteX1" fmla="*/ 202896 w 1182033"/>
                  <a:gd name="connsiteY1" fmla="*/ 35559 h 1502413"/>
                  <a:gd name="connsiteX2" fmla="*/ 979137 w 1182033"/>
                  <a:gd name="connsiteY2" fmla="*/ 35559 h 1502413"/>
                  <a:gd name="connsiteX3" fmla="*/ 1182033 w 1182033"/>
                  <a:gd name="connsiteY3" fmla="*/ 768986 h 1502413"/>
                  <a:gd name="connsiteX4" fmla="*/ 979137 w 1182033"/>
                  <a:gd name="connsiteY4" fmla="*/ 1502413 h 1502413"/>
                  <a:gd name="connsiteX5" fmla="*/ 202896 w 1182033"/>
                  <a:gd name="connsiteY5" fmla="*/ 1502413 h 1502413"/>
                  <a:gd name="connsiteX6" fmla="*/ 0 w 1182033"/>
                  <a:gd name="connsiteY6" fmla="*/ 768986 h 1502413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56364"/>
                  <a:gd name="connsiteX1" fmla="*/ 202896 w 1182033"/>
                  <a:gd name="connsiteY1" fmla="*/ 53102 h 1556364"/>
                  <a:gd name="connsiteX2" fmla="*/ 979137 w 1182033"/>
                  <a:gd name="connsiteY2" fmla="*/ 53102 h 1556364"/>
                  <a:gd name="connsiteX3" fmla="*/ 1182033 w 1182033"/>
                  <a:gd name="connsiteY3" fmla="*/ 786529 h 1556364"/>
                  <a:gd name="connsiteX4" fmla="*/ 979137 w 1182033"/>
                  <a:gd name="connsiteY4" fmla="*/ 1519956 h 1556364"/>
                  <a:gd name="connsiteX5" fmla="*/ 202896 w 1182033"/>
                  <a:gd name="connsiteY5" fmla="*/ 1519956 h 1556364"/>
                  <a:gd name="connsiteX6" fmla="*/ 0 w 1182033"/>
                  <a:gd name="connsiteY6" fmla="*/ 786529 h 1556364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1824 w 1183857"/>
                  <a:gd name="connsiteY0" fmla="*/ 786529 h 1577877"/>
                  <a:gd name="connsiteX1" fmla="*/ 204720 w 1183857"/>
                  <a:gd name="connsiteY1" fmla="*/ 53102 h 1577877"/>
                  <a:gd name="connsiteX2" fmla="*/ 980961 w 1183857"/>
                  <a:gd name="connsiteY2" fmla="*/ 53102 h 1577877"/>
                  <a:gd name="connsiteX3" fmla="*/ 1183857 w 1183857"/>
                  <a:gd name="connsiteY3" fmla="*/ 786529 h 1577877"/>
                  <a:gd name="connsiteX4" fmla="*/ 980961 w 1183857"/>
                  <a:gd name="connsiteY4" fmla="*/ 1519956 h 1577877"/>
                  <a:gd name="connsiteX5" fmla="*/ 204720 w 1183857"/>
                  <a:gd name="connsiteY5" fmla="*/ 1519956 h 1577877"/>
                  <a:gd name="connsiteX6" fmla="*/ 1824 w 1183857"/>
                  <a:gd name="connsiteY6" fmla="*/ 786529 h 1577877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0 w 1142683"/>
                  <a:gd name="connsiteY0" fmla="*/ 786530 h 1577877"/>
                  <a:gd name="connsiteX1" fmla="*/ 163546 w 1142683"/>
                  <a:gd name="connsiteY1" fmla="*/ 53102 h 1577877"/>
                  <a:gd name="connsiteX2" fmla="*/ 939787 w 1142683"/>
                  <a:gd name="connsiteY2" fmla="*/ 53102 h 1577877"/>
                  <a:gd name="connsiteX3" fmla="*/ 1142683 w 1142683"/>
                  <a:gd name="connsiteY3" fmla="*/ 786529 h 1577877"/>
                  <a:gd name="connsiteX4" fmla="*/ 939787 w 1142683"/>
                  <a:gd name="connsiteY4" fmla="*/ 1519956 h 1577877"/>
                  <a:gd name="connsiteX5" fmla="*/ 163546 w 1142683"/>
                  <a:gd name="connsiteY5" fmla="*/ 1519956 h 1577877"/>
                  <a:gd name="connsiteX6" fmla="*/ 0 w 1142683"/>
                  <a:gd name="connsiteY6" fmla="*/ 786530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4813" h="1577877">
                    <a:moveTo>
                      <a:pt x="0" y="802212"/>
                    </a:moveTo>
                    <a:cubicBezTo>
                      <a:pt x="2892" y="314279"/>
                      <a:pt x="99472" y="413789"/>
                      <a:pt x="155676" y="53102"/>
                    </a:cubicBezTo>
                    <a:cubicBezTo>
                      <a:pt x="393468" y="-7858"/>
                      <a:pt x="663645" y="-26906"/>
                      <a:pt x="931917" y="53102"/>
                    </a:cubicBezTo>
                    <a:cubicBezTo>
                      <a:pt x="972881" y="442361"/>
                      <a:pt x="1090041" y="500146"/>
                      <a:pt x="1134813" y="786529"/>
                    </a:cubicBezTo>
                    <a:cubicBezTo>
                      <a:pt x="1097663" y="1097683"/>
                      <a:pt x="955736" y="1126893"/>
                      <a:pt x="931917" y="1519956"/>
                    </a:cubicBezTo>
                    <a:cubicBezTo>
                      <a:pt x="570302" y="1601874"/>
                      <a:pt x="523010" y="1592349"/>
                      <a:pt x="155676" y="1519956"/>
                    </a:cubicBezTo>
                    <a:cubicBezTo>
                      <a:pt x="133768" y="1199286"/>
                      <a:pt x="5685" y="1310135"/>
                      <a:pt x="0" y="80221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101" name="Gruppo 100">
                <a:extLst>
                  <a:ext uri="{FF2B5EF4-FFF2-40B4-BE49-F238E27FC236}">
                    <a16:creationId xmlns:a16="http://schemas.microsoft.com/office/drawing/2014/main" id="{316C074C-EC20-473D-F0B8-79F4271A5C56}"/>
                  </a:ext>
                </a:extLst>
              </p:cNvPr>
              <p:cNvGrpSpPr/>
              <p:nvPr/>
            </p:nvGrpSpPr>
            <p:grpSpPr>
              <a:xfrm>
                <a:off x="1827580" y="1735995"/>
                <a:ext cx="984703" cy="1129404"/>
                <a:chOff x="1827580" y="1735995"/>
                <a:chExt cx="984703" cy="1129404"/>
              </a:xfrm>
            </p:grpSpPr>
            <p:sp>
              <p:nvSpPr>
                <p:cNvPr id="102" name="Pentagono 94">
                  <a:extLst>
                    <a:ext uri="{FF2B5EF4-FFF2-40B4-BE49-F238E27FC236}">
                      <a16:creationId xmlns:a16="http://schemas.microsoft.com/office/drawing/2014/main" id="{B145DD8C-FA86-11A7-73A4-7CA03C8B1945}"/>
                    </a:ext>
                  </a:extLst>
                </p:cNvPr>
                <p:cNvSpPr/>
                <p:nvPr/>
              </p:nvSpPr>
              <p:spPr>
                <a:xfrm>
                  <a:off x="1827580" y="1863630"/>
                  <a:ext cx="984703" cy="502514"/>
                </a:xfrm>
                <a:custGeom>
                  <a:avLst/>
                  <a:gdLst>
                    <a:gd name="connsiteX0" fmla="*/ 1 w 1050012"/>
                    <a:gd name="connsiteY0" fmla="*/ 206866 h 541583"/>
                    <a:gd name="connsiteX1" fmla="*/ 525006 w 1050012"/>
                    <a:gd name="connsiteY1" fmla="*/ 0 h 541583"/>
                    <a:gd name="connsiteX2" fmla="*/ 1050011 w 1050012"/>
                    <a:gd name="connsiteY2" fmla="*/ 206866 h 541583"/>
                    <a:gd name="connsiteX3" fmla="*/ 849477 w 1050012"/>
                    <a:gd name="connsiteY3" fmla="*/ 541582 h 541583"/>
                    <a:gd name="connsiteX4" fmla="*/ 200535 w 1050012"/>
                    <a:gd name="connsiteY4" fmla="*/ 541582 h 541583"/>
                    <a:gd name="connsiteX5" fmla="*/ 1 w 1050012"/>
                    <a:gd name="connsiteY5" fmla="*/ 206866 h 541583"/>
                    <a:gd name="connsiteX0" fmla="*/ 0 w 1050010"/>
                    <a:gd name="connsiteY0" fmla="*/ 95106 h 429822"/>
                    <a:gd name="connsiteX1" fmla="*/ 547865 w 1050010"/>
                    <a:gd name="connsiteY1" fmla="*/ 0 h 429822"/>
                    <a:gd name="connsiteX2" fmla="*/ 1050010 w 1050010"/>
                    <a:gd name="connsiteY2" fmla="*/ 95106 h 429822"/>
                    <a:gd name="connsiteX3" fmla="*/ 849476 w 1050010"/>
                    <a:gd name="connsiteY3" fmla="*/ 429822 h 429822"/>
                    <a:gd name="connsiteX4" fmla="*/ 200534 w 1050010"/>
                    <a:gd name="connsiteY4" fmla="*/ 429822 h 429822"/>
                    <a:gd name="connsiteX5" fmla="*/ 0 w 1050010"/>
                    <a:gd name="connsiteY5" fmla="*/ 95106 h 429822"/>
                    <a:gd name="connsiteX0" fmla="*/ 0 w 1050010"/>
                    <a:gd name="connsiteY0" fmla="*/ 163686 h 498402"/>
                    <a:gd name="connsiteX1" fmla="*/ 525005 w 1050010"/>
                    <a:gd name="connsiteY1" fmla="*/ 0 h 498402"/>
                    <a:gd name="connsiteX2" fmla="*/ 1050010 w 1050010"/>
                    <a:gd name="connsiteY2" fmla="*/ 163686 h 498402"/>
                    <a:gd name="connsiteX3" fmla="*/ 849476 w 1050010"/>
                    <a:gd name="connsiteY3" fmla="*/ 498402 h 498402"/>
                    <a:gd name="connsiteX4" fmla="*/ 200534 w 1050010"/>
                    <a:gd name="connsiteY4" fmla="*/ 498402 h 498402"/>
                    <a:gd name="connsiteX5" fmla="*/ 0 w 105001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9840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5014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75542"/>
                    <a:gd name="connsiteX1" fmla="*/ 525005 w 1019530"/>
                    <a:gd name="connsiteY1" fmla="*/ 0 h 475542"/>
                    <a:gd name="connsiteX2" fmla="*/ 1019530 w 1019530"/>
                    <a:gd name="connsiteY2" fmla="*/ 178926 h 475542"/>
                    <a:gd name="connsiteX3" fmla="*/ 849476 w 1019530"/>
                    <a:gd name="connsiteY3" fmla="*/ 450142 h 475542"/>
                    <a:gd name="connsiteX4" fmla="*/ 205614 w 1019530"/>
                    <a:gd name="connsiteY4" fmla="*/ 475542 h 475542"/>
                    <a:gd name="connsiteX5" fmla="*/ 0 w 1019530"/>
                    <a:gd name="connsiteY5" fmla="*/ 163686 h 475542"/>
                    <a:gd name="connsiteX0" fmla="*/ 0 w 1019530"/>
                    <a:gd name="connsiteY0" fmla="*/ 163686 h 480622"/>
                    <a:gd name="connsiteX1" fmla="*/ 525005 w 1019530"/>
                    <a:gd name="connsiteY1" fmla="*/ 0 h 480622"/>
                    <a:gd name="connsiteX2" fmla="*/ 1019530 w 1019530"/>
                    <a:gd name="connsiteY2" fmla="*/ 178926 h 480622"/>
                    <a:gd name="connsiteX3" fmla="*/ 811376 w 1019530"/>
                    <a:gd name="connsiteY3" fmla="*/ 480622 h 480622"/>
                    <a:gd name="connsiteX4" fmla="*/ 205614 w 1019530"/>
                    <a:gd name="connsiteY4" fmla="*/ 475542 h 480622"/>
                    <a:gd name="connsiteX5" fmla="*/ 0 w 1019530"/>
                    <a:gd name="connsiteY5" fmla="*/ 16368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38 w 973948"/>
                    <a:gd name="connsiteY0" fmla="*/ 184006 h 480622"/>
                    <a:gd name="connsiteX1" fmla="*/ 479423 w 973948"/>
                    <a:gd name="connsiteY1" fmla="*/ 0 h 480622"/>
                    <a:gd name="connsiteX2" fmla="*/ 973948 w 973948"/>
                    <a:gd name="connsiteY2" fmla="*/ 178926 h 480622"/>
                    <a:gd name="connsiteX3" fmla="*/ 765794 w 973948"/>
                    <a:gd name="connsiteY3" fmla="*/ 480622 h 480622"/>
                    <a:gd name="connsiteX4" fmla="*/ 160032 w 973948"/>
                    <a:gd name="connsiteY4" fmla="*/ 475542 h 480622"/>
                    <a:gd name="connsiteX5" fmla="*/ 138 w 973948"/>
                    <a:gd name="connsiteY5" fmla="*/ 184006 h 480622"/>
                    <a:gd name="connsiteX0" fmla="*/ 138 w 973948"/>
                    <a:gd name="connsiteY0" fmla="*/ 184006 h 497603"/>
                    <a:gd name="connsiteX1" fmla="*/ 479423 w 973948"/>
                    <a:gd name="connsiteY1" fmla="*/ 0 h 497603"/>
                    <a:gd name="connsiteX2" fmla="*/ 973948 w 973948"/>
                    <a:gd name="connsiteY2" fmla="*/ 178926 h 497603"/>
                    <a:gd name="connsiteX3" fmla="*/ 765794 w 973948"/>
                    <a:gd name="connsiteY3" fmla="*/ 480622 h 497603"/>
                    <a:gd name="connsiteX4" fmla="*/ 160032 w 973948"/>
                    <a:gd name="connsiteY4" fmla="*/ 475542 h 497603"/>
                    <a:gd name="connsiteX5" fmla="*/ 138 w 973948"/>
                    <a:gd name="connsiteY5" fmla="*/ 184006 h 497603"/>
                    <a:gd name="connsiteX0" fmla="*/ 252 w 974062"/>
                    <a:gd name="connsiteY0" fmla="*/ 184006 h 497603"/>
                    <a:gd name="connsiteX1" fmla="*/ 479537 w 974062"/>
                    <a:gd name="connsiteY1" fmla="*/ 0 h 497603"/>
                    <a:gd name="connsiteX2" fmla="*/ 974062 w 974062"/>
                    <a:gd name="connsiteY2" fmla="*/ 178926 h 497603"/>
                    <a:gd name="connsiteX3" fmla="*/ 765908 w 974062"/>
                    <a:gd name="connsiteY3" fmla="*/ 480622 h 497603"/>
                    <a:gd name="connsiteX4" fmla="*/ 160146 w 974062"/>
                    <a:gd name="connsiteY4" fmla="*/ 475542 h 497603"/>
                    <a:gd name="connsiteX5" fmla="*/ 252 w 974062"/>
                    <a:gd name="connsiteY5" fmla="*/ 184006 h 497603"/>
                    <a:gd name="connsiteX0" fmla="*/ 164 w 973974"/>
                    <a:gd name="connsiteY0" fmla="*/ 184006 h 497603"/>
                    <a:gd name="connsiteX1" fmla="*/ 479449 w 973974"/>
                    <a:gd name="connsiteY1" fmla="*/ 0 h 497603"/>
                    <a:gd name="connsiteX2" fmla="*/ 973974 w 973974"/>
                    <a:gd name="connsiteY2" fmla="*/ 178926 h 497603"/>
                    <a:gd name="connsiteX3" fmla="*/ 765820 w 973974"/>
                    <a:gd name="connsiteY3" fmla="*/ 480622 h 497603"/>
                    <a:gd name="connsiteX4" fmla="*/ 160058 w 973974"/>
                    <a:gd name="connsiteY4" fmla="*/ 475542 h 497603"/>
                    <a:gd name="connsiteX5" fmla="*/ 164 w 973974"/>
                    <a:gd name="connsiteY5" fmla="*/ 184006 h 497603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2514"/>
                    <a:gd name="connsiteX1" fmla="*/ 479449 w 973974"/>
                    <a:gd name="connsiteY1" fmla="*/ 0 h 502514"/>
                    <a:gd name="connsiteX2" fmla="*/ 973974 w 973974"/>
                    <a:gd name="connsiteY2" fmla="*/ 178926 h 502514"/>
                    <a:gd name="connsiteX3" fmla="*/ 765820 w 973974"/>
                    <a:gd name="connsiteY3" fmla="*/ 480622 h 502514"/>
                    <a:gd name="connsiteX4" fmla="*/ 160058 w 973974"/>
                    <a:gd name="connsiteY4" fmla="*/ 475542 h 502514"/>
                    <a:gd name="connsiteX5" fmla="*/ 164 w 973974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16 h 502524"/>
                    <a:gd name="connsiteX1" fmla="*/ 479449 w 984703"/>
                    <a:gd name="connsiteY1" fmla="*/ 10 h 502524"/>
                    <a:gd name="connsiteX2" fmla="*/ 973974 w 984703"/>
                    <a:gd name="connsiteY2" fmla="*/ 178936 h 502524"/>
                    <a:gd name="connsiteX3" fmla="*/ 765820 w 984703"/>
                    <a:gd name="connsiteY3" fmla="*/ 480632 h 502524"/>
                    <a:gd name="connsiteX4" fmla="*/ 160058 w 984703"/>
                    <a:gd name="connsiteY4" fmla="*/ 475552 h 502524"/>
                    <a:gd name="connsiteX5" fmla="*/ 164 w 984703"/>
                    <a:gd name="connsiteY5" fmla="*/ 184016 h 50252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921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84703" h="502514">
                      <a:moveTo>
                        <a:pt x="164" y="184006"/>
                      </a:moveTo>
                      <a:cubicBezTo>
                        <a:pt x="20226" y="127751"/>
                        <a:pt x="301907" y="10535"/>
                        <a:pt x="492149" y="0"/>
                      </a:cubicBezTo>
                      <a:cubicBezTo>
                        <a:pt x="776371" y="8842"/>
                        <a:pt x="951372" y="124364"/>
                        <a:pt x="973974" y="178926"/>
                      </a:cubicBezTo>
                      <a:cubicBezTo>
                        <a:pt x="990949" y="210911"/>
                        <a:pt x="1020625" y="441017"/>
                        <a:pt x="765820" y="480622"/>
                      </a:cubicBezTo>
                      <a:cubicBezTo>
                        <a:pt x="698519" y="496709"/>
                        <a:pt x="306099" y="522955"/>
                        <a:pt x="160058" y="475542"/>
                      </a:cubicBezTo>
                      <a:cubicBezTo>
                        <a:pt x="111840" y="457103"/>
                        <a:pt x="-4958" y="469145"/>
                        <a:pt x="164" y="184006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103" name="Gruppo 102">
                  <a:extLst>
                    <a:ext uri="{FF2B5EF4-FFF2-40B4-BE49-F238E27FC236}">
                      <a16:creationId xmlns:a16="http://schemas.microsoft.com/office/drawing/2014/main" id="{0E1AF708-4DA7-1D75-CF66-5312DC84919E}"/>
                    </a:ext>
                  </a:extLst>
                </p:cNvPr>
                <p:cNvGrpSpPr/>
                <p:nvPr/>
              </p:nvGrpSpPr>
              <p:grpSpPr>
                <a:xfrm>
                  <a:off x="1933690" y="2420226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109" name="Ovale 108">
                    <a:extLst>
                      <a:ext uri="{FF2B5EF4-FFF2-40B4-BE49-F238E27FC236}">
                        <a16:creationId xmlns:a16="http://schemas.microsoft.com/office/drawing/2014/main" id="{057AC3E1-E3B1-89F1-6294-AE3C34317DB7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10" name="Ovale 109">
                    <a:extLst>
                      <a:ext uri="{FF2B5EF4-FFF2-40B4-BE49-F238E27FC236}">
                        <a16:creationId xmlns:a16="http://schemas.microsoft.com/office/drawing/2014/main" id="{8E46CEE6-57F4-27EA-08EF-98DF5D6B8FE4}"/>
                      </a:ext>
                    </a:extLst>
                  </p:cNvPr>
                  <p:cNvSpPr/>
                  <p:nvPr/>
                </p:nvSpPr>
                <p:spPr>
                  <a:xfrm>
                    <a:off x="3701366" y="1634951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104" name="Trapezio 103">
                  <a:extLst>
                    <a:ext uri="{FF2B5EF4-FFF2-40B4-BE49-F238E27FC236}">
                      <a16:creationId xmlns:a16="http://schemas.microsoft.com/office/drawing/2014/main" id="{27877055-B277-DA76-AB90-861E7B8977E5}"/>
                    </a:ext>
                  </a:extLst>
                </p:cNvPr>
                <p:cNvSpPr/>
                <p:nvPr/>
              </p:nvSpPr>
              <p:spPr>
                <a:xfrm rot="10800000">
                  <a:off x="2282428" y="2812059"/>
                  <a:ext cx="68580" cy="53340"/>
                </a:xfrm>
                <a:prstGeom prst="trapezoid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05" name="Arco 104">
                  <a:extLst>
                    <a:ext uri="{FF2B5EF4-FFF2-40B4-BE49-F238E27FC236}">
                      <a16:creationId xmlns:a16="http://schemas.microsoft.com/office/drawing/2014/main" id="{9903E6C3-05F4-BDD9-0CAE-E53392616136}"/>
                    </a:ext>
                  </a:extLst>
                </p:cNvPr>
                <p:cNvSpPr/>
                <p:nvPr/>
              </p:nvSpPr>
              <p:spPr>
                <a:xfrm rot="5665335">
                  <a:off x="2166812" y="1683605"/>
                  <a:ext cx="255270" cy="360049"/>
                </a:xfrm>
                <a:prstGeom prst="arc">
                  <a:avLst>
                    <a:gd name="adj1" fmla="val 16200000"/>
                    <a:gd name="adj2" fmla="val 5035040"/>
                  </a:avLst>
                </a:prstGeom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106" name="Gruppo 105">
                  <a:extLst>
                    <a:ext uri="{FF2B5EF4-FFF2-40B4-BE49-F238E27FC236}">
                      <a16:creationId xmlns:a16="http://schemas.microsoft.com/office/drawing/2014/main" id="{E80FE068-20DE-CD0E-DC9D-08A2E543A037}"/>
                    </a:ext>
                  </a:extLst>
                </p:cNvPr>
                <p:cNvGrpSpPr/>
                <p:nvPr/>
              </p:nvGrpSpPr>
              <p:grpSpPr>
                <a:xfrm>
                  <a:off x="2498606" y="2420225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107" name="Ovale 106">
                    <a:extLst>
                      <a:ext uri="{FF2B5EF4-FFF2-40B4-BE49-F238E27FC236}">
                        <a16:creationId xmlns:a16="http://schemas.microsoft.com/office/drawing/2014/main" id="{EA35A5E0-4383-2DD9-14A4-7F46B6A85F2C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08" name="Ovale 107">
                    <a:extLst>
                      <a:ext uri="{FF2B5EF4-FFF2-40B4-BE49-F238E27FC236}">
                        <a16:creationId xmlns:a16="http://schemas.microsoft.com/office/drawing/2014/main" id="{27F9AFFE-2929-96BE-48E8-08723CFA5D18}"/>
                      </a:ext>
                    </a:extLst>
                  </p:cNvPr>
                  <p:cNvSpPr/>
                  <p:nvPr/>
                </p:nvSpPr>
                <p:spPr>
                  <a:xfrm>
                    <a:off x="3688944" y="1634952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</p:grpSp>
        <p:grpSp>
          <p:nvGrpSpPr>
            <p:cNvPr id="85" name="Gruppo 84">
              <a:extLst>
                <a:ext uri="{FF2B5EF4-FFF2-40B4-BE49-F238E27FC236}">
                  <a16:creationId xmlns:a16="http://schemas.microsoft.com/office/drawing/2014/main" id="{398972F0-B34C-971A-194C-76CA02487A78}"/>
                </a:ext>
              </a:extLst>
            </p:cNvPr>
            <p:cNvGrpSpPr/>
            <p:nvPr/>
          </p:nvGrpSpPr>
          <p:grpSpPr>
            <a:xfrm rot="197782">
              <a:off x="6950558" y="1306361"/>
              <a:ext cx="800123" cy="3180373"/>
              <a:chOff x="6892594" y="1663883"/>
              <a:chExt cx="768685" cy="3088539"/>
            </a:xfrm>
          </p:grpSpPr>
          <p:grpSp>
            <p:nvGrpSpPr>
              <p:cNvPr id="89" name="Gruppo 88">
                <a:extLst>
                  <a:ext uri="{FF2B5EF4-FFF2-40B4-BE49-F238E27FC236}">
                    <a16:creationId xmlns:a16="http://schemas.microsoft.com/office/drawing/2014/main" id="{98E26D88-4E0E-C035-7A2B-2CBD27A9374F}"/>
                  </a:ext>
                </a:extLst>
              </p:cNvPr>
              <p:cNvGrpSpPr/>
              <p:nvPr/>
            </p:nvGrpSpPr>
            <p:grpSpPr>
              <a:xfrm>
                <a:off x="7148438" y="4062509"/>
                <a:ext cx="480981" cy="689913"/>
                <a:chOff x="7148438" y="4062509"/>
                <a:chExt cx="480981" cy="689913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96" name="Trapezio 85">
                  <a:extLst>
                    <a:ext uri="{FF2B5EF4-FFF2-40B4-BE49-F238E27FC236}">
                      <a16:creationId xmlns:a16="http://schemas.microsoft.com/office/drawing/2014/main" id="{3C492C44-B420-6E5B-F144-E50E20A66D6E}"/>
                    </a:ext>
                  </a:extLst>
                </p:cNvPr>
                <p:cNvSpPr/>
                <p:nvPr/>
              </p:nvSpPr>
              <p:spPr>
                <a:xfrm rot="9203511" flipH="1">
                  <a:off x="7358858" y="4062509"/>
                  <a:ext cx="270561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7" name="Trapezio 85">
                  <a:extLst>
                    <a:ext uri="{FF2B5EF4-FFF2-40B4-BE49-F238E27FC236}">
                      <a16:creationId xmlns:a16="http://schemas.microsoft.com/office/drawing/2014/main" id="{0AFE9A8A-A47A-8964-484E-9E2504880EDB}"/>
                    </a:ext>
                  </a:extLst>
                </p:cNvPr>
                <p:cNvSpPr/>
                <p:nvPr/>
              </p:nvSpPr>
              <p:spPr>
                <a:xfrm rot="8837061">
                  <a:off x="7148438" y="4262342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8" name="Trapezio 85">
                  <a:extLst>
                    <a:ext uri="{FF2B5EF4-FFF2-40B4-BE49-F238E27FC236}">
                      <a16:creationId xmlns:a16="http://schemas.microsoft.com/office/drawing/2014/main" id="{CC42D20D-3454-BA64-4498-8084B40C6A23}"/>
                    </a:ext>
                  </a:extLst>
                </p:cNvPr>
                <p:cNvSpPr/>
                <p:nvPr/>
              </p:nvSpPr>
              <p:spPr>
                <a:xfrm rot="9531634">
                  <a:off x="7190797" y="4132743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9" name="Trapezio 85">
                  <a:extLst>
                    <a:ext uri="{FF2B5EF4-FFF2-40B4-BE49-F238E27FC236}">
                      <a16:creationId xmlns:a16="http://schemas.microsoft.com/office/drawing/2014/main" id="{D3C30588-0C22-A6CA-02E3-AFE8EA5CCF14}"/>
                    </a:ext>
                  </a:extLst>
                </p:cNvPr>
                <p:cNvSpPr/>
                <p:nvPr/>
              </p:nvSpPr>
              <p:spPr>
                <a:xfrm rot="10220758">
                  <a:off x="7289894" y="4100496"/>
                  <a:ext cx="277717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90" name="Gruppo 89">
                <a:extLst>
                  <a:ext uri="{FF2B5EF4-FFF2-40B4-BE49-F238E27FC236}">
                    <a16:creationId xmlns:a16="http://schemas.microsoft.com/office/drawing/2014/main" id="{F0B46F4A-3B90-8BA1-4FFA-3AD80C1509C1}"/>
                  </a:ext>
                </a:extLst>
              </p:cNvPr>
              <p:cNvGrpSpPr/>
              <p:nvPr/>
            </p:nvGrpSpPr>
            <p:grpSpPr>
              <a:xfrm>
                <a:off x="6892594" y="1663883"/>
                <a:ext cx="768685" cy="2757181"/>
                <a:chOff x="6892594" y="1663883"/>
                <a:chExt cx="768685" cy="2757181"/>
              </a:xfrm>
            </p:grpSpPr>
            <p:grpSp>
              <p:nvGrpSpPr>
                <p:cNvPr id="91" name="Gruppo 90">
                  <a:extLst>
                    <a:ext uri="{FF2B5EF4-FFF2-40B4-BE49-F238E27FC236}">
                      <a16:creationId xmlns:a16="http://schemas.microsoft.com/office/drawing/2014/main" id="{21C38CC1-8A7C-628A-6FA7-494860CD6E56}"/>
                    </a:ext>
                  </a:extLst>
                </p:cNvPr>
                <p:cNvGrpSpPr/>
                <p:nvPr/>
              </p:nvGrpSpPr>
              <p:grpSpPr>
                <a:xfrm>
                  <a:off x="6892594" y="2810465"/>
                  <a:ext cx="695910" cy="1610599"/>
                  <a:chOff x="6892594" y="2810465"/>
                  <a:chExt cx="695910" cy="1610599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93" name="Trapezio 37">
                    <a:extLst>
                      <a:ext uri="{FF2B5EF4-FFF2-40B4-BE49-F238E27FC236}">
                        <a16:creationId xmlns:a16="http://schemas.microsoft.com/office/drawing/2014/main" id="{7E32A5DC-A8D2-B78D-80DC-18A69094339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959545" y="2812059"/>
                    <a:ext cx="628959" cy="703583"/>
                  </a:xfrm>
                  <a:custGeom>
                    <a:avLst/>
                    <a:gdLst>
                      <a:gd name="connsiteX0" fmla="*/ 0 w 653937"/>
                      <a:gd name="connsiteY0" fmla="*/ 658283 h 658283"/>
                      <a:gd name="connsiteX1" fmla="*/ 110496 w 653937"/>
                      <a:gd name="connsiteY1" fmla="*/ 0 h 658283"/>
                      <a:gd name="connsiteX2" fmla="*/ 543441 w 653937"/>
                      <a:gd name="connsiteY2" fmla="*/ 0 h 658283"/>
                      <a:gd name="connsiteX3" fmla="*/ 653937 w 653937"/>
                      <a:gd name="connsiteY3" fmla="*/ 658283 h 658283"/>
                      <a:gd name="connsiteX4" fmla="*/ 0 w 653937"/>
                      <a:gd name="connsiteY4" fmla="*/ 658283 h 658283"/>
                      <a:gd name="connsiteX0" fmla="*/ 36933 w 690870"/>
                      <a:gd name="connsiteY0" fmla="*/ 658283 h 658734"/>
                      <a:gd name="connsiteX1" fmla="*/ 147429 w 690870"/>
                      <a:gd name="connsiteY1" fmla="*/ 0 h 658734"/>
                      <a:gd name="connsiteX2" fmla="*/ 580374 w 690870"/>
                      <a:gd name="connsiteY2" fmla="*/ 0 h 658734"/>
                      <a:gd name="connsiteX3" fmla="*/ 690870 w 690870"/>
                      <a:gd name="connsiteY3" fmla="*/ 658283 h 658734"/>
                      <a:gd name="connsiteX4" fmla="*/ 36933 w 690870"/>
                      <a:gd name="connsiteY4" fmla="*/ 658283 h 658734"/>
                      <a:gd name="connsiteX0" fmla="*/ 36933 w 690870"/>
                      <a:gd name="connsiteY0" fmla="*/ 658283 h 719243"/>
                      <a:gd name="connsiteX1" fmla="*/ 147429 w 690870"/>
                      <a:gd name="connsiteY1" fmla="*/ 0 h 719243"/>
                      <a:gd name="connsiteX2" fmla="*/ 580374 w 690870"/>
                      <a:gd name="connsiteY2" fmla="*/ 0 h 719243"/>
                      <a:gd name="connsiteX3" fmla="*/ 690870 w 690870"/>
                      <a:gd name="connsiteY3" fmla="*/ 658283 h 719243"/>
                      <a:gd name="connsiteX4" fmla="*/ 36933 w 690870"/>
                      <a:gd name="connsiteY4" fmla="*/ 658283 h 719243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48676 w 702980"/>
                      <a:gd name="connsiteY0" fmla="*/ 752153 h 866737"/>
                      <a:gd name="connsiteX1" fmla="*/ 91620 w 702980"/>
                      <a:gd name="connsiteY1" fmla="*/ 0 h 866737"/>
                      <a:gd name="connsiteX2" fmla="*/ 592117 w 702980"/>
                      <a:gd name="connsiteY2" fmla="*/ 93870 h 866737"/>
                      <a:gd name="connsiteX3" fmla="*/ 702613 w 702980"/>
                      <a:gd name="connsiteY3" fmla="*/ 752153 h 866737"/>
                      <a:gd name="connsiteX4" fmla="*/ 48676 w 702980"/>
                      <a:gd name="connsiteY4" fmla="*/ 752153 h 866737"/>
                      <a:gd name="connsiteX0" fmla="*/ 42672 w 696976"/>
                      <a:gd name="connsiteY0" fmla="*/ 752153 h 866737"/>
                      <a:gd name="connsiteX1" fmla="*/ 85616 w 696976"/>
                      <a:gd name="connsiteY1" fmla="*/ 0 h 866737"/>
                      <a:gd name="connsiteX2" fmla="*/ 586113 w 696976"/>
                      <a:gd name="connsiteY2" fmla="*/ 93870 h 866737"/>
                      <a:gd name="connsiteX3" fmla="*/ 696609 w 696976"/>
                      <a:gd name="connsiteY3" fmla="*/ 752153 h 866737"/>
                      <a:gd name="connsiteX4" fmla="*/ 42672 w 696976"/>
                      <a:gd name="connsiteY4" fmla="*/ 752153 h 866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6976" h="866737">
                        <a:moveTo>
                          <a:pt x="42672" y="752153"/>
                        </a:moveTo>
                        <a:cubicBezTo>
                          <a:pt x="-72896" y="768945"/>
                          <a:pt x="82560" y="228815"/>
                          <a:pt x="85616" y="0"/>
                        </a:cubicBezTo>
                        <a:lnTo>
                          <a:pt x="586113" y="93870"/>
                        </a:lnTo>
                        <a:cubicBezTo>
                          <a:pt x="622945" y="313298"/>
                          <a:pt x="629297" y="464145"/>
                          <a:pt x="696609" y="752153"/>
                        </a:cubicBezTo>
                        <a:cubicBezTo>
                          <a:pt x="714850" y="919793"/>
                          <a:pt x="47291" y="889313"/>
                          <a:pt x="42672" y="752153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94" name="Ovale 93">
                    <a:extLst>
                      <a:ext uri="{FF2B5EF4-FFF2-40B4-BE49-F238E27FC236}">
                        <a16:creationId xmlns:a16="http://schemas.microsoft.com/office/drawing/2014/main" id="{72810C61-9C38-30DD-D573-1F3BECCF222E}"/>
                      </a:ext>
                    </a:extLst>
                  </p:cNvPr>
                  <p:cNvSpPr/>
                  <p:nvPr/>
                </p:nvSpPr>
                <p:spPr>
                  <a:xfrm rot="1724939">
                    <a:off x="7093645" y="2810465"/>
                    <a:ext cx="419100" cy="313692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95" name="Trapezio 38">
                    <a:extLst>
                      <a:ext uri="{FF2B5EF4-FFF2-40B4-BE49-F238E27FC236}">
                        <a16:creationId xmlns:a16="http://schemas.microsoft.com/office/drawing/2014/main" id="{1E51C9C2-333E-8276-054F-DD20725446EC}"/>
                      </a:ext>
                    </a:extLst>
                  </p:cNvPr>
                  <p:cNvSpPr/>
                  <p:nvPr/>
                </p:nvSpPr>
                <p:spPr>
                  <a:xfrm>
                    <a:off x="6892594" y="3448289"/>
                    <a:ext cx="667115" cy="972775"/>
                  </a:xfrm>
                  <a:custGeom>
                    <a:avLst/>
                    <a:gdLst>
                      <a:gd name="connsiteX0" fmla="*/ 0 w 923840"/>
                      <a:gd name="connsiteY0" fmla="*/ 1003255 h 1003255"/>
                      <a:gd name="connsiteX1" fmla="*/ 192861 w 923840"/>
                      <a:gd name="connsiteY1" fmla="*/ 0 h 1003255"/>
                      <a:gd name="connsiteX2" fmla="*/ 730979 w 923840"/>
                      <a:gd name="connsiteY2" fmla="*/ 0 h 1003255"/>
                      <a:gd name="connsiteX3" fmla="*/ 923840 w 923840"/>
                      <a:gd name="connsiteY3" fmla="*/ 1003255 h 1003255"/>
                      <a:gd name="connsiteX4" fmla="*/ 0 w 923840"/>
                      <a:gd name="connsiteY4" fmla="*/ 1003255 h 1003255"/>
                      <a:gd name="connsiteX0" fmla="*/ 0 w 931460"/>
                      <a:gd name="connsiteY0" fmla="*/ 988015 h 1003255"/>
                      <a:gd name="connsiteX1" fmla="*/ 200481 w 931460"/>
                      <a:gd name="connsiteY1" fmla="*/ 0 h 1003255"/>
                      <a:gd name="connsiteX2" fmla="*/ 738599 w 931460"/>
                      <a:gd name="connsiteY2" fmla="*/ 0 h 1003255"/>
                      <a:gd name="connsiteX3" fmla="*/ 931460 w 931460"/>
                      <a:gd name="connsiteY3" fmla="*/ 1003255 h 1003255"/>
                      <a:gd name="connsiteX4" fmla="*/ 0 w 931460"/>
                      <a:gd name="connsiteY4" fmla="*/ 988015 h 1003255"/>
                      <a:gd name="connsiteX0" fmla="*/ 0 w 977180"/>
                      <a:gd name="connsiteY0" fmla="*/ 1010875 h 1010875"/>
                      <a:gd name="connsiteX1" fmla="*/ 246201 w 977180"/>
                      <a:gd name="connsiteY1" fmla="*/ 0 h 1010875"/>
                      <a:gd name="connsiteX2" fmla="*/ 784319 w 977180"/>
                      <a:gd name="connsiteY2" fmla="*/ 0 h 1010875"/>
                      <a:gd name="connsiteX3" fmla="*/ 977180 w 977180"/>
                      <a:gd name="connsiteY3" fmla="*/ 1003255 h 1010875"/>
                      <a:gd name="connsiteX4" fmla="*/ 0 w 97718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25203"/>
                      <a:gd name="connsiteX1" fmla="*/ 246201 w 832400"/>
                      <a:gd name="connsiteY1" fmla="*/ 0 h 1025203"/>
                      <a:gd name="connsiteX2" fmla="*/ 784319 w 832400"/>
                      <a:gd name="connsiteY2" fmla="*/ 0 h 1025203"/>
                      <a:gd name="connsiteX3" fmla="*/ 832400 w 832400"/>
                      <a:gd name="connsiteY3" fmla="*/ 645115 h 1025203"/>
                      <a:gd name="connsiteX4" fmla="*/ 0 w 832400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55425"/>
                      <a:gd name="connsiteY0" fmla="*/ 1010875 h 1025203"/>
                      <a:gd name="connsiteX1" fmla="*/ 251306 w 855425"/>
                      <a:gd name="connsiteY1" fmla="*/ 0 h 1025203"/>
                      <a:gd name="connsiteX2" fmla="*/ 789424 w 855425"/>
                      <a:gd name="connsiteY2" fmla="*/ 0 h 1025203"/>
                      <a:gd name="connsiteX3" fmla="*/ 837505 w 855425"/>
                      <a:gd name="connsiteY3" fmla="*/ 645115 h 1025203"/>
                      <a:gd name="connsiteX4" fmla="*/ 5105 w 855425"/>
                      <a:gd name="connsiteY4" fmla="*/ 1010875 h 1025203"/>
                      <a:gd name="connsiteX0" fmla="*/ 6115 w 856435"/>
                      <a:gd name="connsiteY0" fmla="*/ 1070351 h 1084679"/>
                      <a:gd name="connsiteX1" fmla="*/ 213186 w 856435"/>
                      <a:gd name="connsiteY1" fmla="*/ 0 h 1084679"/>
                      <a:gd name="connsiteX2" fmla="*/ 790434 w 856435"/>
                      <a:gd name="connsiteY2" fmla="*/ 59476 h 1084679"/>
                      <a:gd name="connsiteX3" fmla="*/ 838515 w 856435"/>
                      <a:gd name="connsiteY3" fmla="*/ 704591 h 1084679"/>
                      <a:gd name="connsiteX4" fmla="*/ 6115 w 856435"/>
                      <a:gd name="connsiteY4" fmla="*/ 1070351 h 1084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6435" h="1084679">
                        <a:moveTo>
                          <a:pt x="6115" y="1070351"/>
                        </a:moveTo>
                        <a:cubicBezTo>
                          <a:pt x="-33738" y="771493"/>
                          <a:pt x="131119" y="336958"/>
                          <a:pt x="213186" y="0"/>
                        </a:cubicBezTo>
                        <a:lnTo>
                          <a:pt x="790434" y="59476"/>
                        </a:lnTo>
                        <a:cubicBezTo>
                          <a:pt x="722641" y="152594"/>
                          <a:pt x="913928" y="481933"/>
                          <a:pt x="838515" y="704591"/>
                        </a:cubicBezTo>
                        <a:cubicBezTo>
                          <a:pt x="629628" y="651251"/>
                          <a:pt x="542662" y="1177031"/>
                          <a:pt x="6115" y="1070351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92" name="Ovale 161">
                  <a:extLst>
                    <a:ext uri="{FF2B5EF4-FFF2-40B4-BE49-F238E27FC236}">
                      <a16:creationId xmlns:a16="http://schemas.microsoft.com/office/drawing/2014/main" id="{DFE794F0-BDF2-6036-E5C3-2C4EEA0C5B28}"/>
                    </a:ext>
                  </a:extLst>
                </p:cNvPr>
                <p:cNvSpPr/>
                <p:nvPr/>
              </p:nvSpPr>
              <p:spPr>
                <a:xfrm rot="419334">
                  <a:off x="7119249" y="1663883"/>
                  <a:ext cx="542030" cy="1442906"/>
                </a:xfrm>
                <a:custGeom>
                  <a:avLst/>
                  <a:gdLst>
                    <a:gd name="connsiteX0" fmla="*/ 0 w 542029"/>
                    <a:gd name="connsiteY0" fmla="*/ 825624 h 1651248"/>
                    <a:gd name="connsiteX1" fmla="*/ 271015 w 542029"/>
                    <a:gd name="connsiteY1" fmla="*/ 0 h 1651248"/>
                    <a:gd name="connsiteX2" fmla="*/ 542030 w 542029"/>
                    <a:gd name="connsiteY2" fmla="*/ 825624 h 1651248"/>
                    <a:gd name="connsiteX3" fmla="*/ 271015 w 542029"/>
                    <a:gd name="connsiteY3" fmla="*/ 1651248 h 1651248"/>
                    <a:gd name="connsiteX4" fmla="*/ 0 w 542029"/>
                    <a:gd name="connsiteY4" fmla="*/ 825624 h 1651248"/>
                    <a:gd name="connsiteX0" fmla="*/ 0 w 542030"/>
                    <a:gd name="connsiteY0" fmla="*/ 617282 h 1442906"/>
                    <a:gd name="connsiteX1" fmla="*/ 269897 w 542030"/>
                    <a:gd name="connsiteY1" fmla="*/ 0 h 1442906"/>
                    <a:gd name="connsiteX2" fmla="*/ 542030 w 542030"/>
                    <a:gd name="connsiteY2" fmla="*/ 617282 h 1442906"/>
                    <a:gd name="connsiteX3" fmla="*/ 271015 w 542030"/>
                    <a:gd name="connsiteY3" fmla="*/ 1442906 h 1442906"/>
                    <a:gd name="connsiteX4" fmla="*/ 0 w 542030"/>
                    <a:gd name="connsiteY4" fmla="*/ 617282 h 1442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2030" h="1442906">
                      <a:moveTo>
                        <a:pt x="0" y="617282"/>
                      </a:moveTo>
                      <a:cubicBezTo>
                        <a:pt x="-186" y="376798"/>
                        <a:pt x="120220" y="0"/>
                        <a:pt x="269897" y="0"/>
                      </a:cubicBezTo>
                      <a:cubicBezTo>
                        <a:pt x="419574" y="0"/>
                        <a:pt x="542030" y="161302"/>
                        <a:pt x="542030" y="617282"/>
                      </a:cubicBezTo>
                      <a:cubicBezTo>
                        <a:pt x="542030" y="1073262"/>
                        <a:pt x="420692" y="1442906"/>
                        <a:pt x="271015" y="1442906"/>
                      </a:cubicBezTo>
                      <a:cubicBezTo>
                        <a:pt x="121338" y="1442906"/>
                        <a:pt x="186" y="857766"/>
                        <a:pt x="0" y="617282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grpSp>
          <p:nvGrpSpPr>
            <p:cNvPr id="86" name="Gruppo 85">
              <a:extLst>
                <a:ext uri="{FF2B5EF4-FFF2-40B4-BE49-F238E27FC236}">
                  <a16:creationId xmlns:a16="http://schemas.microsoft.com/office/drawing/2014/main" id="{4A38E68A-0F20-F4EF-213B-BA240F551A7A}"/>
                </a:ext>
              </a:extLst>
            </p:cNvPr>
            <p:cNvGrpSpPr/>
            <p:nvPr/>
          </p:nvGrpSpPr>
          <p:grpSpPr>
            <a:xfrm>
              <a:off x="7278002" y="1078790"/>
              <a:ext cx="1024975" cy="956336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87" name="Ritardo 86">
                <a:extLst>
                  <a:ext uri="{FF2B5EF4-FFF2-40B4-BE49-F238E27FC236}">
                    <a16:creationId xmlns:a16="http://schemas.microsoft.com/office/drawing/2014/main" id="{EBAC5AA0-D946-13FF-D8DD-0FAD6ECF4F2A}"/>
                  </a:ext>
                </a:extLst>
              </p:cNvPr>
              <p:cNvSpPr/>
              <p:nvPr/>
            </p:nvSpPr>
            <p:spPr>
              <a:xfrm rot="5197850">
                <a:off x="7374466" y="1439654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8" name="Cerchio parziale 87">
                <a:extLst>
                  <a:ext uri="{FF2B5EF4-FFF2-40B4-BE49-F238E27FC236}">
                    <a16:creationId xmlns:a16="http://schemas.microsoft.com/office/drawing/2014/main" id="{65E799FB-D713-7E4B-F292-89112BDCE08D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7691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389B395-13E8-817D-076C-ED9EA7AAD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A7789E-2A57-F7F9-3713-116D33C67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D2E869-5886-8675-259B-FCC0D984C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D054E48-F86C-4AC7-FF09-1D6C9850C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D0A62965-2321-5C16-6330-294301EE3BC1}"/>
              </a:ext>
            </a:extLst>
          </p:cNvPr>
          <p:cNvGrpSpPr/>
          <p:nvPr/>
        </p:nvGrpSpPr>
        <p:grpSpPr>
          <a:xfrm>
            <a:off x="967130" y="481780"/>
            <a:ext cx="6692199" cy="3746091"/>
            <a:chOff x="-80085" y="1953"/>
            <a:chExt cx="12192001" cy="6896242"/>
          </a:xfrm>
        </p:grpSpPr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8F22F82F-626A-A78A-DFD8-512054FEE43C}"/>
                </a:ext>
              </a:extLst>
            </p:cNvPr>
            <p:cNvSpPr/>
            <p:nvPr/>
          </p:nvSpPr>
          <p:spPr>
            <a:xfrm>
              <a:off x="-80085" y="1953"/>
              <a:ext cx="12192001" cy="6858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7" name="Gruppo 6">
              <a:extLst>
                <a:ext uri="{FF2B5EF4-FFF2-40B4-BE49-F238E27FC236}">
                  <a16:creationId xmlns:a16="http://schemas.microsoft.com/office/drawing/2014/main" id="{A72029F3-A4AF-C410-DF9C-27DEA4D956BD}"/>
                </a:ext>
              </a:extLst>
            </p:cNvPr>
            <p:cNvGrpSpPr/>
            <p:nvPr/>
          </p:nvGrpSpPr>
          <p:grpSpPr>
            <a:xfrm>
              <a:off x="1954" y="1953"/>
              <a:ext cx="9352940" cy="6896242"/>
              <a:chOff x="1954" y="1953"/>
              <a:chExt cx="9352940" cy="6896242"/>
            </a:xfrm>
          </p:grpSpPr>
          <p:pic>
            <p:nvPicPr>
              <p:cNvPr id="8" name="Elemento grafico 7" descr="Pezzi del puzzle contorno">
                <a:extLst>
                  <a:ext uri="{FF2B5EF4-FFF2-40B4-BE49-F238E27FC236}">
                    <a16:creationId xmlns:a16="http://schemas.microsoft.com/office/drawing/2014/main" id="{2CED1543-FD33-A38C-A2D3-A0C7F532F1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954" y="1953"/>
                <a:ext cx="1314938" cy="1334477"/>
              </a:xfrm>
              <a:prstGeom prst="rect">
                <a:avLst/>
              </a:prstGeom>
            </p:spPr>
          </p:pic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E22F6DBF-DF8B-35AE-86D1-4FA6D74CAA40}"/>
                  </a:ext>
                </a:extLst>
              </p:cNvPr>
              <p:cNvSpPr txBox="1"/>
              <p:nvPr/>
            </p:nvSpPr>
            <p:spPr>
              <a:xfrm>
                <a:off x="1186263" y="405576"/>
                <a:ext cx="3083461" cy="5099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it-IT" sz="1200" b="1"/>
                  <a:t>DATA ACQUISITION</a:t>
                </a:r>
              </a:p>
            </p:txBody>
          </p:sp>
          <p:sp>
            <p:nvSpPr>
              <p:cNvPr id="10" name="Rettangolo con angoli arrotondati 9">
                <a:extLst>
                  <a:ext uri="{FF2B5EF4-FFF2-40B4-BE49-F238E27FC236}">
                    <a16:creationId xmlns:a16="http://schemas.microsoft.com/office/drawing/2014/main" id="{A94EAFFC-35C2-1095-4D3C-D59EEF772999}"/>
                  </a:ext>
                </a:extLst>
              </p:cNvPr>
              <p:cNvSpPr/>
              <p:nvPr/>
            </p:nvSpPr>
            <p:spPr>
              <a:xfrm>
                <a:off x="3030735" y="4330094"/>
                <a:ext cx="829021" cy="84891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11" name="Gruppo 10">
                <a:extLst>
                  <a:ext uri="{FF2B5EF4-FFF2-40B4-BE49-F238E27FC236}">
                    <a16:creationId xmlns:a16="http://schemas.microsoft.com/office/drawing/2014/main" id="{1C5A8E30-E0FF-A0F0-E6AC-EFEDEF960A15}"/>
                  </a:ext>
                </a:extLst>
              </p:cNvPr>
              <p:cNvGrpSpPr/>
              <p:nvPr/>
            </p:nvGrpSpPr>
            <p:grpSpPr>
              <a:xfrm>
                <a:off x="7986582" y="1833103"/>
                <a:ext cx="1368312" cy="1546723"/>
                <a:chOff x="8263186" y="1853481"/>
                <a:chExt cx="1825928" cy="1854682"/>
              </a:xfrm>
            </p:grpSpPr>
            <p:sp>
              <p:nvSpPr>
                <p:cNvPr id="41" name="Triangolo isoscele 40">
                  <a:extLst>
                    <a:ext uri="{FF2B5EF4-FFF2-40B4-BE49-F238E27FC236}">
                      <a16:creationId xmlns:a16="http://schemas.microsoft.com/office/drawing/2014/main" id="{186A978C-8F15-CD6A-5525-D04584C4D0AA}"/>
                    </a:ext>
                  </a:extLst>
                </p:cNvPr>
                <p:cNvSpPr/>
                <p:nvPr/>
              </p:nvSpPr>
              <p:spPr>
                <a:xfrm>
                  <a:off x="8611120" y="2050729"/>
                  <a:ext cx="1139103" cy="269938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it-IT"/>
                </a:p>
              </p:txBody>
            </p:sp>
            <p:grpSp>
              <p:nvGrpSpPr>
                <p:cNvPr id="42" name="Gruppo 41">
                  <a:extLst>
                    <a:ext uri="{FF2B5EF4-FFF2-40B4-BE49-F238E27FC236}">
                      <a16:creationId xmlns:a16="http://schemas.microsoft.com/office/drawing/2014/main" id="{5740C459-68DE-9AEA-F5C1-721F59900068}"/>
                    </a:ext>
                  </a:extLst>
                </p:cNvPr>
                <p:cNvGrpSpPr/>
                <p:nvPr/>
              </p:nvGrpSpPr>
              <p:grpSpPr>
                <a:xfrm>
                  <a:off x="8263186" y="1853481"/>
                  <a:ext cx="1825928" cy="1854682"/>
                  <a:chOff x="8263186" y="1853481"/>
                  <a:chExt cx="1825928" cy="1854682"/>
                </a:xfrm>
              </p:grpSpPr>
              <p:sp>
                <p:nvSpPr>
                  <p:cNvPr id="43" name="Rettangolo 42">
                    <a:extLst>
                      <a:ext uri="{FF2B5EF4-FFF2-40B4-BE49-F238E27FC236}">
                        <a16:creationId xmlns:a16="http://schemas.microsoft.com/office/drawing/2014/main" id="{CCD1D0C7-A539-8105-E34C-02D48F70A136}"/>
                      </a:ext>
                    </a:extLst>
                  </p:cNvPr>
                  <p:cNvSpPr/>
                  <p:nvPr/>
                </p:nvSpPr>
                <p:spPr>
                  <a:xfrm>
                    <a:off x="8407311" y="2254378"/>
                    <a:ext cx="1514713" cy="105891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pic>
                <p:nvPicPr>
                  <p:cNvPr id="44" name="Elemento grafico 43" descr="Cane Corgi con tre palline">
                    <a:extLst>
                      <a:ext uri="{FF2B5EF4-FFF2-40B4-BE49-F238E27FC236}">
                        <a16:creationId xmlns:a16="http://schemas.microsoft.com/office/drawing/2014/main" id="{4DD0F490-2207-CC20-2B52-1A73E28D7D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63186" y="1853481"/>
                    <a:ext cx="1825928" cy="1854682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2" name="Gruppo 11">
                <a:extLst>
                  <a:ext uri="{FF2B5EF4-FFF2-40B4-BE49-F238E27FC236}">
                    <a16:creationId xmlns:a16="http://schemas.microsoft.com/office/drawing/2014/main" id="{B4124F92-EE8A-F7CE-3F85-071FFD3B6734}"/>
                  </a:ext>
                </a:extLst>
              </p:cNvPr>
              <p:cNvGrpSpPr/>
              <p:nvPr/>
            </p:nvGrpSpPr>
            <p:grpSpPr>
              <a:xfrm>
                <a:off x="5331447" y="1604009"/>
                <a:ext cx="1131627" cy="1144693"/>
                <a:chOff x="4553138" y="1500396"/>
                <a:chExt cx="1514713" cy="1367687"/>
              </a:xfrm>
            </p:grpSpPr>
            <p:sp>
              <p:nvSpPr>
                <p:cNvPr id="37" name="Triangolo isoscele 36">
                  <a:extLst>
                    <a:ext uri="{FF2B5EF4-FFF2-40B4-BE49-F238E27FC236}">
                      <a16:creationId xmlns:a16="http://schemas.microsoft.com/office/drawing/2014/main" id="{7A78B2A1-C66A-C297-D945-42E4C6EA4D15}"/>
                    </a:ext>
                  </a:extLst>
                </p:cNvPr>
                <p:cNvSpPr/>
                <p:nvPr/>
              </p:nvSpPr>
              <p:spPr>
                <a:xfrm>
                  <a:off x="4748203" y="1500396"/>
                  <a:ext cx="1139103" cy="269938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38" name="Gruppo 37">
                  <a:extLst>
                    <a:ext uri="{FF2B5EF4-FFF2-40B4-BE49-F238E27FC236}">
                      <a16:creationId xmlns:a16="http://schemas.microsoft.com/office/drawing/2014/main" id="{AA37E983-6001-727F-4FFF-DF8E91479BF3}"/>
                    </a:ext>
                  </a:extLst>
                </p:cNvPr>
                <p:cNvGrpSpPr/>
                <p:nvPr/>
              </p:nvGrpSpPr>
              <p:grpSpPr>
                <a:xfrm>
                  <a:off x="4553138" y="1629832"/>
                  <a:ext cx="1514713" cy="1238251"/>
                  <a:chOff x="4553138" y="1629832"/>
                  <a:chExt cx="1514713" cy="1238251"/>
                </a:xfrm>
              </p:grpSpPr>
              <p:sp>
                <p:nvSpPr>
                  <p:cNvPr id="39" name="Rettangolo 38">
                    <a:extLst>
                      <a:ext uri="{FF2B5EF4-FFF2-40B4-BE49-F238E27FC236}">
                        <a16:creationId xmlns:a16="http://schemas.microsoft.com/office/drawing/2014/main" id="{EA287E62-DEDB-4E50-6491-9324D35D6C29}"/>
                      </a:ext>
                    </a:extLst>
                  </p:cNvPr>
                  <p:cNvSpPr/>
                  <p:nvPr/>
                </p:nvSpPr>
                <p:spPr>
                  <a:xfrm>
                    <a:off x="4553138" y="1724292"/>
                    <a:ext cx="1514713" cy="105891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pic>
                <p:nvPicPr>
                  <p:cNvPr id="40" name="Elemento grafico 39" descr="Gatto">
                    <a:extLst>
                      <a:ext uri="{FF2B5EF4-FFF2-40B4-BE49-F238E27FC236}">
                        <a16:creationId xmlns:a16="http://schemas.microsoft.com/office/drawing/2014/main" id="{8F257E0F-E7B1-84CF-6365-A38E09B7BD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15417" y="1629832"/>
                    <a:ext cx="1068917" cy="123825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3" name="Gruppo 12">
                <a:extLst>
                  <a:ext uri="{FF2B5EF4-FFF2-40B4-BE49-F238E27FC236}">
                    <a16:creationId xmlns:a16="http://schemas.microsoft.com/office/drawing/2014/main" id="{3C349F38-EA0B-E1F5-5D44-786B12C0181C}"/>
                  </a:ext>
                </a:extLst>
              </p:cNvPr>
              <p:cNvGrpSpPr/>
              <p:nvPr/>
            </p:nvGrpSpPr>
            <p:grpSpPr>
              <a:xfrm>
                <a:off x="4696082" y="3432512"/>
                <a:ext cx="2240093" cy="1582800"/>
                <a:chOff x="3521034" y="3460751"/>
                <a:chExt cx="2551332" cy="1651792"/>
              </a:xfrm>
            </p:grpSpPr>
            <p:sp>
              <p:nvSpPr>
                <p:cNvPr id="31" name="Rettangolo 30">
                  <a:extLst>
                    <a:ext uri="{FF2B5EF4-FFF2-40B4-BE49-F238E27FC236}">
                      <a16:creationId xmlns:a16="http://schemas.microsoft.com/office/drawing/2014/main" id="{D39B9D5E-D0A1-7615-CC5D-16C9F1FC3BE6}"/>
                    </a:ext>
                  </a:extLst>
                </p:cNvPr>
                <p:cNvSpPr/>
                <p:nvPr/>
              </p:nvSpPr>
              <p:spPr>
                <a:xfrm>
                  <a:off x="3521034" y="4230977"/>
                  <a:ext cx="2551332" cy="22779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2" name="Rettangolo 31">
                  <a:extLst>
                    <a:ext uri="{FF2B5EF4-FFF2-40B4-BE49-F238E27FC236}">
                      <a16:creationId xmlns:a16="http://schemas.microsoft.com/office/drawing/2014/main" id="{EAA90256-4D86-38D1-A198-1C2753EC6AC4}"/>
                    </a:ext>
                  </a:extLst>
                </p:cNvPr>
                <p:cNvSpPr/>
                <p:nvPr/>
              </p:nvSpPr>
              <p:spPr>
                <a:xfrm rot="5400000">
                  <a:off x="5420511" y="4727934"/>
                  <a:ext cx="651854" cy="1173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3" name="Rettangolo 32">
                  <a:extLst>
                    <a:ext uri="{FF2B5EF4-FFF2-40B4-BE49-F238E27FC236}">
                      <a16:creationId xmlns:a16="http://schemas.microsoft.com/office/drawing/2014/main" id="{4C6CC35A-8DA8-1DA6-3673-6C2F8DBCD378}"/>
                    </a:ext>
                  </a:extLst>
                </p:cNvPr>
                <p:cNvSpPr/>
                <p:nvPr/>
              </p:nvSpPr>
              <p:spPr>
                <a:xfrm rot="5400000">
                  <a:off x="3498946" y="4717811"/>
                  <a:ext cx="651854" cy="1173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4" name="Rettangolo 33">
                  <a:extLst>
                    <a:ext uri="{FF2B5EF4-FFF2-40B4-BE49-F238E27FC236}">
                      <a16:creationId xmlns:a16="http://schemas.microsoft.com/office/drawing/2014/main" id="{DD2FA4EE-FAB1-9AE6-0F41-F3DAF56BBF4B}"/>
                    </a:ext>
                  </a:extLst>
                </p:cNvPr>
                <p:cNvSpPr/>
                <p:nvPr/>
              </p:nvSpPr>
              <p:spPr>
                <a:xfrm rot="5400000">
                  <a:off x="3752945" y="4623480"/>
                  <a:ext cx="651854" cy="1173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35" name="Rettangolo 34">
                  <a:extLst>
                    <a:ext uri="{FF2B5EF4-FFF2-40B4-BE49-F238E27FC236}">
                      <a16:creationId xmlns:a16="http://schemas.microsoft.com/office/drawing/2014/main" id="{2E355DDF-5B19-0A27-3B68-1514682D110C}"/>
                    </a:ext>
                  </a:extLst>
                </p:cNvPr>
                <p:cNvSpPr/>
                <p:nvPr/>
              </p:nvSpPr>
              <p:spPr>
                <a:xfrm rot="5400000">
                  <a:off x="5199641" y="4617498"/>
                  <a:ext cx="651854" cy="1173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pic>
              <p:nvPicPr>
                <p:cNvPr id="36" name="Elemento grafico 35" descr="Un coniglio">
                  <a:extLst>
                    <a:ext uri="{FF2B5EF4-FFF2-40B4-BE49-F238E27FC236}">
                      <a16:creationId xmlns:a16="http://schemas.microsoft.com/office/drawing/2014/main" id="{AFA32D00-7ECE-A9DB-4662-F57AA4AEB2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84084" y="3460751"/>
                  <a:ext cx="973669" cy="1058334"/>
                </a:xfrm>
                <a:prstGeom prst="rect">
                  <a:avLst/>
                </a:prstGeom>
              </p:spPr>
            </p:pic>
          </p:grpSp>
          <p:grpSp>
            <p:nvGrpSpPr>
              <p:cNvPr id="14" name="Gruppo 13">
                <a:extLst>
                  <a:ext uri="{FF2B5EF4-FFF2-40B4-BE49-F238E27FC236}">
                    <a16:creationId xmlns:a16="http://schemas.microsoft.com/office/drawing/2014/main" id="{E74DDC0A-4C32-1F9A-7AE3-DAB013C69591}"/>
                  </a:ext>
                </a:extLst>
              </p:cNvPr>
              <p:cNvGrpSpPr/>
              <p:nvPr/>
            </p:nvGrpSpPr>
            <p:grpSpPr>
              <a:xfrm>
                <a:off x="1978631" y="2004609"/>
                <a:ext cx="1161933" cy="1187518"/>
                <a:chOff x="2434167" y="1524000"/>
                <a:chExt cx="1322918" cy="1241179"/>
              </a:xfrm>
            </p:grpSpPr>
            <p:sp>
              <p:nvSpPr>
                <p:cNvPr id="27" name="Triangolo isoscele 26">
                  <a:extLst>
                    <a:ext uri="{FF2B5EF4-FFF2-40B4-BE49-F238E27FC236}">
                      <a16:creationId xmlns:a16="http://schemas.microsoft.com/office/drawing/2014/main" id="{04C34917-F1AA-5E13-3853-3804395A85A5}"/>
                    </a:ext>
                  </a:extLst>
                </p:cNvPr>
                <p:cNvSpPr/>
                <p:nvPr/>
              </p:nvSpPr>
              <p:spPr>
                <a:xfrm>
                  <a:off x="2605078" y="1524000"/>
                  <a:ext cx="969770" cy="238188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it-IT"/>
                </a:p>
              </p:txBody>
            </p:sp>
            <p:sp>
              <p:nvSpPr>
                <p:cNvPr id="28" name="Rettangolo 27">
                  <a:extLst>
                    <a:ext uri="{FF2B5EF4-FFF2-40B4-BE49-F238E27FC236}">
                      <a16:creationId xmlns:a16="http://schemas.microsoft.com/office/drawing/2014/main" id="{2AC2E22D-8306-0A37-CE4F-ECC36DB7466E}"/>
                    </a:ext>
                  </a:extLst>
                </p:cNvPr>
                <p:cNvSpPr/>
                <p:nvPr/>
              </p:nvSpPr>
              <p:spPr>
                <a:xfrm>
                  <a:off x="2437621" y="1704182"/>
                  <a:ext cx="1281880" cy="92132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pic>
              <p:nvPicPr>
                <p:cNvPr id="29" name="Elemento grafico 28" descr="Uno scoiattolo">
                  <a:extLst>
                    <a:ext uri="{FF2B5EF4-FFF2-40B4-BE49-F238E27FC236}">
                      <a16:creationId xmlns:a16="http://schemas.microsoft.com/office/drawing/2014/main" id="{25BC86A1-7CA7-542F-DD5B-4E321F437F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34167" y="1611594"/>
                  <a:ext cx="1322918" cy="1153585"/>
                </a:xfrm>
                <a:prstGeom prst="rect">
                  <a:avLst/>
                </a:prstGeom>
              </p:spPr>
            </p:pic>
          </p:grpSp>
          <p:grpSp>
            <p:nvGrpSpPr>
              <p:cNvPr id="15" name="Gruppo 14">
                <a:extLst>
                  <a:ext uri="{FF2B5EF4-FFF2-40B4-BE49-F238E27FC236}">
                    <a16:creationId xmlns:a16="http://schemas.microsoft.com/office/drawing/2014/main" id="{E6FF8C13-4250-4E02-3A15-E6AD083ED910}"/>
                  </a:ext>
                </a:extLst>
              </p:cNvPr>
              <p:cNvGrpSpPr/>
              <p:nvPr/>
            </p:nvGrpSpPr>
            <p:grpSpPr>
              <a:xfrm>
                <a:off x="6938597" y="3192321"/>
                <a:ext cx="1614049" cy="2895133"/>
                <a:chOff x="5757901" y="3246710"/>
                <a:chExt cx="1614049" cy="2895133"/>
              </a:xfrm>
            </p:grpSpPr>
            <p:grpSp>
              <p:nvGrpSpPr>
                <p:cNvPr id="23" name="Gruppo 22">
                  <a:extLst>
                    <a:ext uri="{FF2B5EF4-FFF2-40B4-BE49-F238E27FC236}">
                      <a16:creationId xmlns:a16="http://schemas.microsoft.com/office/drawing/2014/main" id="{48EBF073-471A-9161-5C33-26684802CD94}"/>
                    </a:ext>
                  </a:extLst>
                </p:cNvPr>
                <p:cNvGrpSpPr/>
                <p:nvPr/>
              </p:nvGrpSpPr>
              <p:grpSpPr>
                <a:xfrm>
                  <a:off x="5757901" y="3246710"/>
                  <a:ext cx="1614049" cy="2895133"/>
                  <a:chOff x="5643302" y="1925490"/>
                  <a:chExt cx="1839429" cy="3023907"/>
                </a:xfrm>
              </p:grpSpPr>
              <p:pic>
                <p:nvPicPr>
                  <p:cNvPr id="25" name="Elemento grafico 24" descr="Donna che indossa un fiocco">
                    <a:extLst>
                      <a:ext uri="{FF2B5EF4-FFF2-40B4-BE49-F238E27FC236}">
                        <a16:creationId xmlns:a16="http://schemas.microsoft.com/office/drawing/2014/main" id="{29A8CF27-B01C-4487-0798-E87B49B389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96DAC541-7B7A-43D3-8B79-37D633B846F1}">
                        <asvg:svgBlip xmlns:asvg="http://schemas.microsoft.com/office/drawing/2016/SVG/main" r:embed="rId14"/>
                      </a:ext>
                    </a:extLst>
                  </a:blip>
                  <a:stretch>
                    <a:fillRect/>
                  </a:stretch>
                </p:blipFill>
                <p:spPr>
                  <a:xfrm rot="1047850" flipH="1">
                    <a:off x="6405150" y="1925490"/>
                    <a:ext cx="723899" cy="914399"/>
                  </a:xfrm>
                  <a:prstGeom prst="rect">
                    <a:avLst/>
                  </a:prstGeom>
                </p:spPr>
              </p:pic>
              <p:pic>
                <p:nvPicPr>
                  <p:cNvPr id="26" name="Elemento grafico 25" descr="Uomo seduto per terra">
                    <a:extLst>
                      <a:ext uri="{FF2B5EF4-FFF2-40B4-BE49-F238E27FC236}">
                        <a16:creationId xmlns:a16="http://schemas.microsoft.com/office/drawing/2014/main" id="{A0BC9864-D604-98B3-5963-0B2C437529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96DAC541-7B7A-43D3-8B79-37D633B846F1}">
                        <asvg:svgBlip xmlns:asvg="http://schemas.microsoft.com/office/drawing/2016/SVG/main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5643302" y="2653182"/>
                    <a:ext cx="1839429" cy="229621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4" name="Elemento grafico 23" descr="Donna sorridente">
                  <a:extLst>
                    <a:ext uri="{FF2B5EF4-FFF2-40B4-BE49-F238E27FC236}">
                      <a16:creationId xmlns:a16="http://schemas.microsoft.com/office/drawing/2014/main" id="{3E442745-9FDD-F82C-2AD5-4B47C8E0E2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 rot="1602308" flipH="1">
                  <a:off x="6408268" y="3612867"/>
                  <a:ext cx="342900" cy="390525"/>
                </a:xfrm>
                <a:prstGeom prst="rect">
                  <a:avLst/>
                </a:prstGeom>
              </p:spPr>
            </p:pic>
          </p:grpSp>
          <p:grpSp>
            <p:nvGrpSpPr>
              <p:cNvPr id="16" name="Gruppo 15">
                <a:extLst>
                  <a:ext uri="{FF2B5EF4-FFF2-40B4-BE49-F238E27FC236}">
                    <a16:creationId xmlns:a16="http://schemas.microsoft.com/office/drawing/2014/main" id="{533BB658-FD14-A224-989A-97C1146F314D}"/>
                  </a:ext>
                </a:extLst>
              </p:cNvPr>
              <p:cNvGrpSpPr/>
              <p:nvPr/>
            </p:nvGrpSpPr>
            <p:grpSpPr>
              <a:xfrm>
                <a:off x="3143302" y="2620162"/>
                <a:ext cx="1466246" cy="2595751"/>
                <a:chOff x="1858138" y="2631535"/>
                <a:chExt cx="1466246" cy="2595751"/>
              </a:xfrm>
            </p:grpSpPr>
            <p:grpSp>
              <p:nvGrpSpPr>
                <p:cNvPr id="19" name="Gruppo 18">
                  <a:extLst>
                    <a:ext uri="{FF2B5EF4-FFF2-40B4-BE49-F238E27FC236}">
                      <a16:creationId xmlns:a16="http://schemas.microsoft.com/office/drawing/2014/main" id="{AF3599CD-0056-3B5F-7643-4A739943D232}"/>
                    </a:ext>
                  </a:extLst>
                </p:cNvPr>
                <p:cNvGrpSpPr/>
                <p:nvPr/>
              </p:nvGrpSpPr>
              <p:grpSpPr>
                <a:xfrm>
                  <a:off x="1858138" y="2631535"/>
                  <a:ext cx="1466246" cy="2595751"/>
                  <a:chOff x="2176559" y="2271702"/>
                  <a:chExt cx="1670161" cy="2713807"/>
                </a:xfrm>
              </p:grpSpPr>
              <p:pic>
                <p:nvPicPr>
                  <p:cNvPr id="21" name="Elemento grafico 20" descr="Donna a gambe incrociate">
                    <a:extLst>
                      <a:ext uri="{FF2B5EF4-FFF2-40B4-BE49-F238E27FC236}">
                        <a16:creationId xmlns:a16="http://schemas.microsoft.com/office/drawing/2014/main" id="{5B5E398F-666C-2E22-FC92-F3CE12F02B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96DAC541-7B7A-43D3-8B79-37D633B846F1}">
                        <asvg:svgBlip xmlns:asvg="http://schemas.microsoft.com/office/drawing/2016/SVG/main" r:embed="rId2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260324" y="2844316"/>
                    <a:ext cx="1586396" cy="2141193"/>
                  </a:xfrm>
                  <a:prstGeom prst="rect">
                    <a:avLst/>
                  </a:prstGeom>
                </p:spPr>
              </p:pic>
              <p:pic>
                <p:nvPicPr>
                  <p:cNvPr id="22" name="Elemento grafico 21" descr="Donna con capelli corti">
                    <a:extLst>
                      <a:ext uri="{FF2B5EF4-FFF2-40B4-BE49-F238E27FC236}">
                        <a16:creationId xmlns:a16="http://schemas.microsoft.com/office/drawing/2014/main" id="{4609C94E-4C44-8933-9A77-34EA68C45D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76559" y="2271702"/>
                    <a:ext cx="866775" cy="77152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0" name="Elemento grafico 19" descr="Faccia felice">
                  <a:extLst>
                    <a:ext uri="{FF2B5EF4-FFF2-40B4-BE49-F238E27FC236}">
                      <a16:creationId xmlns:a16="http://schemas.microsoft.com/office/drawing/2014/main" id="{E8A6D9A2-7D94-3C65-7128-EBADF8DCE9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06937" y="2929059"/>
                  <a:ext cx="317067" cy="255392"/>
                </a:xfrm>
                <a:prstGeom prst="rect">
                  <a:avLst/>
                </a:prstGeom>
              </p:spPr>
            </p:pic>
          </p:grpSp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F8A3820D-59E3-DB24-A614-B173BE9A7B93}"/>
                  </a:ext>
                </a:extLst>
              </p:cNvPr>
              <p:cNvSpPr txBox="1"/>
              <p:nvPr/>
            </p:nvSpPr>
            <p:spPr>
              <a:xfrm>
                <a:off x="1186262" y="6129260"/>
                <a:ext cx="3208461" cy="768935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it-IT" sz="1100"/>
                  <a:t>Video </a:t>
                </a:r>
                <a:r>
                  <a:rPr lang="it-IT" sz="1100" err="1"/>
                  <a:t>acquisitions</a:t>
                </a:r>
                <a:r>
                  <a:rPr lang="it-IT" sz="1100"/>
                  <a:t> </a:t>
                </a:r>
                <a:r>
                  <a:rPr lang="it-IT" sz="1100" err="1"/>
                  <a:t>while</a:t>
                </a:r>
                <a:r>
                  <a:rPr lang="it-IT" sz="1100"/>
                  <a:t> </a:t>
                </a:r>
                <a:r>
                  <a:rPr lang="it-IT" sz="1100" err="1"/>
                  <a:t>mimicking</a:t>
                </a:r>
                <a:r>
                  <a:rPr lang="it-IT" sz="1100"/>
                  <a:t> the therapy</a:t>
                </a:r>
              </a:p>
            </p:txBody>
          </p:sp>
          <p:pic>
            <p:nvPicPr>
              <p:cNvPr id="18" name="Elemento grafico 17" descr="Ciak con riempimento a tinta unita">
                <a:extLst>
                  <a:ext uri="{FF2B5EF4-FFF2-40B4-BE49-F238E27FC236}">
                    <a16:creationId xmlns:a16="http://schemas.microsoft.com/office/drawing/2014/main" id="{B2BB6BC0-34BA-1E45-E589-584BEAD800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198360" y="5981200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45" name="Rettangolo 44">
            <a:extLst>
              <a:ext uri="{FF2B5EF4-FFF2-40B4-BE49-F238E27FC236}">
                <a16:creationId xmlns:a16="http://schemas.microsoft.com/office/drawing/2014/main" id="{96DB8BE7-AE74-1036-4113-24864D2B7E91}"/>
              </a:ext>
            </a:extLst>
          </p:cNvPr>
          <p:cNvSpPr/>
          <p:nvPr/>
        </p:nvSpPr>
        <p:spPr>
          <a:xfrm>
            <a:off x="945301" y="205630"/>
            <a:ext cx="8356015" cy="257224"/>
          </a:xfrm>
          <a:prstGeom prst="rect">
            <a:avLst/>
          </a:prstGeom>
          <a:solidFill>
            <a:srgbClr val="E3E5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6" name="Immagine 45">
            <a:extLst>
              <a:ext uri="{FF2B5EF4-FFF2-40B4-BE49-F238E27FC236}">
                <a16:creationId xmlns:a16="http://schemas.microsoft.com/office/drawing/2014/main" id="{6CE53DF7-AF7D-B1F5-2B76-24D1D49B232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435608" y="205630"/>
            <a:ext cx="865708" cy="257224"/>
          </a:xfrm>
          <a:prstGeom prst="rect">
            <a:avLst/>
          </a:prstGeom>
        </p:spPr>
      </p:pic>
      <p:grpSp>
        <p:nvGrpSpPr>
          <p:cNvPr id="47" name="Gruppo 46">
            <a:extLst>
              <a:ext uri="{FF2B5EF4-FFF2-40B4-BE49-F238E27FC236}">
                <a16:creationId xmlns:a16="http://schemas.microsoft.com/office/drawing/2014/main" id="{92D58609-BC01-53DB-441B-B036318E9A3A}"/>
              </a:ext>
            </a:extLst>
          </p:cNvPr>
          <p:cNvGrpSpPr/>
          <p:nvPr/>
        </p:nvGrpSpPr>
        <p:grpSpPr>
          <a:xfrm>
            <a:off x="7680960" y="470839"/>
            <a:ext cx="1623078" cy="3746725"/>
            <a:chOff x="7680960" y="470839"/>
            <a:chExt cx="1623078" cy="3746725"/>
          </a:xfrm>
        </p:grpSpPr>
        <p:sp>
          <p:nvSpPr>
            <p:cNvPr id="48" name="Rettangolo 47">
              <a:extLst>
                <a:ext uri="{FF2B5EF4-FFF2-40B4-BE49-F238E27FC236}">
                  <a16:creationId xmlns:a16="http://schemas.microsoft.com/office/drawing/2014/main" id="{E28FD860-EB01-9C8D-C574-A9120AA32935}"/>
                </a:ext>
              </a:extLst>
            </p:cNvPr>
            <p:cNvSpPr/>
            <p:nvPr/>
          </p:nvSpPr>
          <p:spPr>
            <a:xfrm>
              <a:off x="7680960" y="470839"/>
              <a:ext cx="1623078" cy="484632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err="1">
                  <a:solidFill>
                    <a:schemeClr val="tx1"/>
                  </a:solidFill>
                </a:rPr>
                <a:t>Giocattolo</a:t>
              </a:r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3A08BB58-A127-A87D-A7E5-2ABF03EA6CAB}"/>
                </a:ext>
              </a:extLst>
            </p:cNvPr>
            <p:cNvSpPr/>
            <p:nvPr/>
          </p:nvSpPr>
          <p:spPr>
            <a:xfrm>
              <a:off x="7680960" y="957535"/>
              <a:ext cx="1623078" cy="48463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robot</a:t>
              </a:r>
              <a:endParaRPr lang="it-IT" sz="1600">
                <a:solidFill>
                  <a:schemeClr val="tx1"/>
                </a:solidFill>
              </a:endParaRPr>
            </a:p>
          </p:txBody>
        </p:sp>
        <p:sp>
          <p:nvSpPr>
            <p:cNvPr id="50" name="Rettangolo 49">
              <a:extLst>
                <a:ext uri="{FF2B5EF4-FFF2-40B4-BE49-F238E27FC236}">
                  <a16:creationId xmlns:a16="http://schemas.microsoft.com/office/drawing/2014/main" id="{A75FDC4F-0143-8249-E25C-15CA0F7196D5}"/>
                </a:ext>
              </a:extLst>
            </p:cNvPr>
            <p:cNvSpPr/>
            <p:nvPr/>
          </p:nvSpPr>
          <p:spPr>
            <a:xfrm>
              <a:off x="7680960" y="1434400"/>
              <a:ext cx="1623078" cy="484632"/>
            </a:xfrm>
            <a:prstGeom prst="rect">
              <a:avLst/>
            </a:prstGeom>
            <a:solidFill>
              <a:srgbClr val="FFFF9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err="1">
                  <a:solidFill>
                    <a:schemeClr val="tx1"/>
                  </a:solidFill>
                </a:rPr>
                <a:t>altra_p</a:t>
              </a:r>
              <a:endParaRPr lang="it-IT" sz="1600">
                <a:solidFill>
                  <a:schemeClr val="tx1"/>
                </a:solidFill>
              </a:endParaRPr>
            </a:p>
          </p:txBody>
        </p:sp>
        <p:sp>
          <p:nvSpPr>
            <p:cNvPr id="51" name="Rettangolo 50">
              <a:extLst>
                <a:ext uri="{FF2B5EF4-FFF2-40B4-BE49-F238E27FC236}">
                  <a16:creationId xmlns:a16="http://schemas.microsoft.com/office/drawing/2014/main" id="{BD651877-7F63-6CF3-B282-D1C95501B64E}"/>
                </a:ext>
              </a:extLst>
            </p:cNvPr>
            <p:cNvSpPr/>
            <p:nvPr/>
          </p:nvSpPr>
          <p:spPr>
            <a:xfrm>
              <a:off x="7680960" y="1919651"/>
              <a:ext cx="1623078" cy="484632"/>
            </a:xfrm>
            <a:prstGeom prst="rect">
              <a:avLst/>
            </a:prstGeom>
            <a:solidFill>
              <a:srgbClr val="FFCC9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err="1">
                  <a:solidFill>
                    <a:schemeClr val="tx1"/>
                  </a:solidFill>
                </a:rPr>
                <a:t>poster_sx</a:t>
              </a:r>
              <a:endParaRPr lang="it-IT" sz="1600">
                <a:solidFill>
                  <a:schemeClr val="tx1"/>
                </a:solidFill>
              </a:endParaRPr>
            </a:p>
          </p:txBody>
        </p:sp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9899A54E-405D-6D70-B846-33EBDF30B309}"/>
                </a:ext>
              </a:extLst>
            </p:cNvPr>
            <p:cNvSpPr/>
            <p:nvPr/>
          </p:nvSpPr>
          <p:spPr>
            <a:xfrm>
              <a:off x="7680960" y="2376852"/>
              <a:ext cx="1623078" cy="484632"/>
            </a:xfrm>
            <a:prstGeom prst="rect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err="1">
                  <a:solidFill>
                    <a:schemeClr val="tx1"/>
                  </a:solidFill>
                </a:rPr>
                <a:t>poster_dx</a:t>
              </a:r>
              <a:endParaRPr lang="it-IT" sz="1600">
                <a:solidFill>
                  <a:schemeClr val="tx1"/>
                </a:solidFill>
              </a:endParaRPr>
            </a:p>
          </p:txBody>
        </p:sp>
        <p:sp>
          <p:nvSpPr>
            <p:cNvPr id="53" name="Rettangolo 52">
              <a:extLst>
                <a:ext uri="{FF2B5EF4-FFF2-40B4-BE49-F238E27FC236}">
                  <a16:creationId xmlns:a16="http://schemas.microsoft.com/office/drawing/2014/main" id="{019518F4-C602-D74C-273C-BE8A00B3CAC0}"/>
                </a:ext>
              </a:extLst>
            </p:cNvPr>
            <p:cNvSpPr/>
            <p:nvPr/>
          </p:nvSpPr>
          <p:spPr>
            <a:xfrm>
              <a:off x="7680960" y="2834050"/>
              <a:ext cx="1623078" cy="484632"/>
            </a:xfrm>
            <a:prstGeom prst="rect">
              <a:avLst/>
            </a:prstGeom>
            <a:solidFill>
              <a:srgbClr val="FF99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err="1">
                  <a:solidFill>
                    <a:schemeClr val="tx1"/>
                  </a:solidFill>
                </a:rPr>
                <a:t>poster_dietro</a:t>
              </a:r>
              <a:endParaRPr lang="it-IT" sz="1600">
                <a:solidFill>
                  <a:schemeClr val="tx1"/>
                </a:solidFill>
              </a:endParaRPr>
            </a:p>
          </p:txBody>
        </p:sp>
        <p:sp>
          <p:nvSpPr>
            <p:cNvPr id="54" name="Rettangolo 53">
              <a:extLst>
                <a:ext uri="{FF2B5EF4-FFF2-40B4-BE49-F238E27FC236}">
                  <a16:creationId xmlns:a16="http://schemas.microsoft.com/office/drawing/2014/main" id="{BB70660A-29FE-3CF4-674B-D97E553CEE20}"/>
                </a:ext>
              </a:extLst>
            </p:cNvPr>
            <p:cNvSpPr/>
            <p:nvPr/>
          </p:nvSpPr>
          <p:spPr>
            <a:xfrm>
              <a:off x="7680960" y="3732932"/>
              <a:ext cx="1623078" cy="484632"/>
            </a:xfrm>
            <a:prstGeom prst="rect">
              <a:avLst/>
            </a:prstGeom>
            <a:solidFill>
              <a:srgbClr val="E3E5E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5" name="Rettangolo 54">
              <a:extLst>
                <a:ext uri="{FF2B5EF4-FFF2-40B4-BE49-F238E27FC236}">
                  <a16:creationId xmlns:a16="http://schemas.microsoft.com/office/drawing/2014/main" id="{BD33C210-5614-859A-1B24-BA71CF24D756}"/>
                </a:ext>
              </a:extLst>
            </p:cNvPr>
            <p:cNvSpPr/>
            <p:nvPr/>
          </p:nvSpPr>
          <p:spPr>
            <a:xfrm>
              <a:off x="7680960" y="3295396"/>
              <a:ext cx="1623078" cy="484632"/>
            </a:xfrm>
            <a:prstGeom prst="rect">
              <a:avLst/>
            </a:prstGeom>
            <a:solidFill>
              <a:srgbClr val="CC99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nowhere</a:t>
              </a:r>
              <a:endParaRPr lang="it-IT">
                <a:solidFill>
                  <a:schemeClr val="tx1"/>
                </a:solidFill>
              </a:endParaRPr>
            </a:p>
          </p:txBody>
        </p:sp>
      </p:grpSp>
      <p:sp>
        <p:nvSpPr>
          <p:cNvPr id="56" name="Elemento grafico 9" descr="Cursore con riempimento a tinta unita">
            <a:extLst>
              <a:ext uri="{FF2B5EF4-FFF2-40B4-BE49-F238E27FC236}">
                <a16:creationId xmlns:a16="http://schemas.microsoft.com/office/drawing/2014/main" id="{F3EAFD3B-AD9A-4C2C-0484-8F3643A10EA5}"/>
              </a:ext>
            </a:extLst>
          </p:cNvPr>
          <p:cNvSpPr/>
          <p:nvPr/>
        </p:nvSpPr>
        <p:spPr>
          <a:xfrm>
            <a:off x="9009035" y="3548707"/>
            <a:ext cx="292281" cy="292476"/>
          </a:xfrm>
          <a:custGeom>
            <a:avLst/>
            <a:gdLst>
              <a:gd name="connsiteX0" fmla="*/ 292282 w 292281"/>
              <a:gd name="connsiteY0" fmla="*/ 245994 h 292476"/>
              <a:gd name="connsiteX1" fmla="*/ 186781 w 292281"/>
              <a:gd name="connsiteY1" fmla="*/ 140545 h 292476"/>
              <a:gd name="connsiteX2" fmla="*/ 279747 w 292281"/>
              <a:gd name="connsiteY2" fmla="*/ 107067 h 292476"/>
              <a:gd name="connsiteX3" fmla="*/ 285420 w 292281"/>
              <a:gd name="connsiteY3" fmla="*/ 95453 h 292476"/>
              <a:gd name="connsiteX4" fmla="*/ 279747 w 292281"/>
              <a:gd name="connsiteY4" fmla="*/ 89780 h 292476"/>
              <a:gd name="connsiteX5" fmla="*/ 11870 w 292281"/>
              <a:gd name="connsiteY5" fmla="*/ 470 h 292476"/>
              <a:gd name="connsiteX6" fmla="*/ 8893 w 292281"/>
              <a:gd name="connsiteY6" fmla="*/ 0 h 292476"/>
              <a:gd name="connsiteX7" fmla="*/ 8893 w 292281"/>
              <a:gd name="connsiteY7" fmla="*/ 0 h 292476"/>
              <a:gd name="connsiteX8" fmla="*/ 2 w 292281"/>
              <a:gd name="connsiteY8" fmla="*/ 9281 h 292476"/>
              <a:gd name="connsiteX9" fmla="*/ 484 w 292281"/>
              <a:gd name="connsiteY9" fmla="*/ 12013 h 292476"/>
              <a:gd name="connsiteX10" fmla="*/ 89585 w 292281"/>
              <a:gd name="connsiteY10" fmla="*/ 280151 h 292476"/>
              <a:gd name="connsiteX11" fmla="*/ 101248 w 292281"/>
              <a:gd name="connsiteY11" fmla="*/ 285723 h 292476"/>
              <a:gd name="connsiteX12" fmla="*/ 106820 w 292281"/>
              <a:gd name="connsiteY12" fmla="*/ 280151 h 292476"/>
              <a:gd name="connsiteX13" fmla="*/ 140351 w 292281"/>
              <a:gd name="connsiteY13" fmla="*/ 187081 h 292476"/>
              <a:gd name="connsiteX14" fmla="*/ 245746 w 292281"/>
              <a:gd name="connsiteY14" fmla="*/ 292476 h 292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2281" h="292476">
                <a:moveTo>
                  <a:pt x="292282" y="245994"/>
                </a:moveTo>
                <a:lnTo>
                  <a:pt x="186781" y="140545"/>
                </a:lnTo>
                <a:lnTo>
                  <a:pt x="279747" y="107067"/>
                </a:lnTo>
                <a:cubicBezTo>
                  <a:pt x="284521" y="105427"/>
                  <a:pt x="287061" y="100227"/>
                  <a:pt x="285420" y="95453"/>
                </a:cubicBezTo>
                <a:cubicBezTo>
                  <a:pt x="284504" y="92789"/>
                  <a:pt x="282411" y="90695"/>
                  <a:pt x="279747" y="89780"/>
                </a:cubicBezTo>
                <a:lnTo>
                  <a:pt x="11870" y="470"/>
                </a:lnTo>
                <a:cubicBezTo>
                  <a:pt x="10909" y="154"/>
                  <a:pt x="9904" y="-5"/>
                  <a:pt x="8893" y="0"/>
                </a:cubicBezTo>
                <a:lnTo>
                  <a:pt x="8893" y="0"/>
                </a:lnTo>
                <a:cubicBezTo>
                  <a:pt x="3875" y="108"/>
                  <a:pt x="-105" y="4262"/>
                  <a:pt x="2" y="9281"/>
                </a:cubicBezTo>
                <a:cubicBezTo>
                  <a:pt x="22" y="10211"/>
                  <a:pt x="184" y="11132"/>
                  <a:pt x="484" y="12013"/>
                </a:cubicBezTo>
                <a:lnTo>
                  <a:pt x="89585" y="280151"/>
                </a:lnTo>
                <a:cubicBezTo>
                  <a:pt x="91267" y="284910"/>
                  <a:pt x="96489" y="287405"/>
                  <a:pt x="101248" y="285723"/>
                </a:cubicBezTo>
                <a:cubicBezTo>
                  <a:pt x="103852" y="284803"/>
                  <a:pt x="105900" y="282755"/>
                  <a:pt x="106820" y="280151"/>
                </a:cubicBezTo>
                <a:lnTo>
                  <a:pt x="140351" y="187081"/>
                </a:lnTo>
                <a:lnTo>
                  <a:pt x="245746" y="292476"/>
                </a:lnTo>
                <a:close/>
              </a:path>
            </a:pathLst>
          </a:custGeom>
          <a:solidFill>
            <a:srgbClr val="000000"/>
          </a:solidFill>
          <a:ln w="5159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49ECFF1C-9945-78C1-8274-B208AD1B7957}"/>
              </a:ext>
            </a:extLst>
          </p:cNvPr>
          <p:cNvGrpSpPr/>
          <p:nvPr/>
        </p:nvGrpSpPr>
        <p:grpSpPr>
          <a:xfrm>
            <a:off x="4288141" y="1919032"/>
            <a:ext cx="469250" cy="865967"/>
            <a:chOff x="6950558" y="0"/>
            <a:chExt cx="3808729" cy="6468562"/>
          </a:xfrm>
        </p:grpSpPr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8FA2187B-BACC-5C5C-4F1A-CFF5A18BE200}"/>
                </a:ext>
              </a:extLst>
            </p:cNvPr>
            <p:cNvSpPr/>
            <p:nvPr/>
          </p:nvSpPr>
          <p:spPr>
            <a:xfrm>
              <a:off x="8488067" y="1183735"/>
              <a:ext cx="373865" cy="15191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9" name="Trapezio 79">
              <a:extLst>
                <a:ext uri="{FF2B5EF4-FFF2-40B4-BE49-F238E27FC236}">
                  <a16:creationId xmlns:a16="http://schemas.microsoft.com/office/drawing/2014/main" id="{CF69E049-09BF-B945-C2D8-36637B6A60CD}"/>
                </a:ext>
              </a:extLst>
            </p:cNvPr>
            <p:cNvSpPr/>
            <p:nvPr/>
          </p:nvSpPr>
          <p:spPr>
            <a:xfrm>
              <a:off x="7026304" y="5626209"/>
              <a:ext cx="1014646" cy="806610"/>
            </a:xfrm>
            <a:custGeom>
              <a:avLst/>
              <a:gdLst>
                <a:gd name="connsiteX0" fmla="*/ 0 w 892194"/>
                <a:gd name="connsiteY0" fmla="*/ 721518 h 721518"/>
                <a:gd name="connsiteX1" fmla="*/ 180380 w 892194"/>
                <a:gd name="connsiteY1" fmla="*/ 0 h 721518"/>
                <a:gd name="connsiteX2" fmla="*/ 711815 w 892194"/>
                <a:gd name="connsiteY2" fmla="*/ 0 h 721518"/>
                <a:gd name="connsiteX3" fmla="*/ 892194 w 892194"/>
                <a:gd name="connsiteY3" fmla="*/ 721518 h 721518"/>
                <a:gd name="connsiteX4" fmla="*/ 0 w 892194"/>
                <a:gd name="connsiteY4" fmla="*/ 721518 h 721518"/>
                <a:gd name="connsiteX0" fmla="*/ 0 w 944225"/>
                <a:gd name="connsiteY0" fmla="*/ 721518 h 721518"/>
                <a:gd name="connsiteX1" fmla="*/ 180380 w 944225"/>
                <a:gd name="connsiteY1" fmla="*/ 0 h 721518"/>
                <a:gd name="connsiteX2" fmla="*/ 944225 w 944225"/>
                <a:gd name="connsiteY2" fmla="*/ 129540 h 721518"/>
                <a:gd name="connsiteX3" fmla="*/ 892194 w 944225"/>
                <a:gd name="connsiteY3" fmla="*/ 721518 h 721518"/>
                <a:gd name="connsiteX4" fmla="*/ 0 w 944225"/>
                <a:gd name="connsiteY4" fmla="*/ 721518 h 721518"/>
                <a:gd name="connsiteX0" fmla="*/ 0 w 944225"/>
                <a:gd name="connsiteY0" fmla="*/ 591978 h 591978"/>
                <a:gd name="connsiteX1" fmla="*/ 111800 w 944225"/>
                <a:gd name="connsiteY1" fmla="*/ 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44225"/>
                <a:gd name="connsiteY0" fmla="*/ 591978 h 591978"/>
                <a:gd name="connsiteX1" fmla="*/ 226100 w 944225"/>
                <a:gd name="connsiteY1" fmla="*/ 9525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44225"/>
                <a:gd name="connsiteY0" fmla="*/ 591978 h 591978"/>
                <a:gd name="connsiteX1" fmla="*/ 88940 w 944225"/>
                <a:gd name="connsiteY1" fmla="*/ 762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70895"/>
                <a:gd name="connsiteY0" fmla="*/ 481488 h 591978"/>
                <a:gd name="connsiteX1" fmla="*/ 115610 w 970895"/>
                <a:gd name="connsiteY1" fmla="*/ 7620 h 591978"/>
                <a:gd name="connsiteX2" fmla="*/ 970895 w 970895"/>
                <a:gd name="connsiteY2" fmla="*/ 0 h 591978"/>
                <a:gd name="connsiteX3" fmla="*/ 918864 w 970895"/>
                <a:gd name="connsiteY3" fmla="*/ 591978 h 591978"/>
                <a:gd name="connsiteX4" fmla="*/ 0 w 970895"/>
                <a:gd name="connsiteY4" fmla="*/ 481488 h 591978"/>
                <a:gd name="connsiteX0" fmla="*/ 0 w 936605"/>
                <a:gd name="connsiteY0" fmla="*/ 527208 h 591978"/>
                <a:gd name="connsiteX1" fmla="*/ 81320 w 936605"/>
                <a:gd name="connsiteY1" fmla="*/ 7620 h 591978"/>
                <a:gd name="connsiteX2" fmla="*/ 936605 w 936605"/>
                <a:gd name="connsiteY2" fmla="*/ 0 h 591978"/>
                <a:gd name="connsiteX3" fmla="*/ 884574 w 936605"/>
                <a:gd name="connsiteY3" fmla="*/ 591978 h 591978"/>
                <a:gd name="connsiteX4" fmla="*/ 0 w 936605"/>
                <a:gd name="connsiteY4" fmla="*/ 527208 h 591978"/>
                <a:gd name="connsiteX0" fmla="*/ 0 w 936605"/>
                <a:gd name="connsiteY0" fmla="*/ 527208 h 609352"/>
                <a:gd name="connsiteX1" fmla="*/ 81320 w 936605"/>
                <a:gd name="connsiteY1" fmla="*/ 7620 h 609352"/>
                <a:gd name="connsiteX2" fmla="*/ 936605 w 936605"/>
                <a:gd name="connsiteY2" fmla="*/ 0 h 609352"/>
                <a:gd name="connsiteX3" fmla="*/ 884574 w 936605"/>
                <a:gd name="connsiteY3" fmla="*/ 591978 h 609352"/>
                <a:gd name="connsiteX4" fmla="*/ 0 w 936605"/>
                <a:gd name="connsiteY4" fmla="*/ 527208 h 609352"/>
                <a:gd name="connsiteX0" fmla="*/ 0 w 936605"/>
                <a:gd name="connsiteY0" fmla="*/ 527208 h 646620"/>
                <a:gd name="connsiteX1" fmla="*/ 81320 w 936605"/>
                <a:gd name="connsiteY1" fmla="*/ 7620 h 646620"/>
                <a:gd name="connsiteX2" fmla="*/ 936605 w 936605"/>
                <a:gd name="connsiteY2" fmla="*/ 0 h 646620"/>
                <a:gd name="connsiteX3" fmla="*/ 884574 w 936605"/>
                <a:gd name="connsiteY3" fmla="*/ 591978 h 646620"/>
                <a:gd name="connsiteX4" fmla="*/ 0 w 936605"/>
                <a:gd name="connsiteY4" fmla="*/ 527208 h 646620"/>
                <a:gd name="connsiteX0" fmla="*/ 0 w 936605"/>
                <a:gd name="connsiteY0" fmla="*/ 527208 h 646620"/>
                <a:gd name="connsiteX1" fmla="*/ 81320 w 936605"/>
                <a:gd name="connsiteY1" fmla="*/ 7620 h 646620"/>
                <a:gd name="connsiteX2" fmla="*/ 936605 w 936605"/>
                <a:gd name="connsiteY2" fmla="*/ 0 h 646620"/>
                <a:gd name="connsiteX3" fmla="*/ 884574 w 936605"/>
                <a:gd name="connsiteY3" fmla="*/ 591978 h 646620"/>
                <a:gd name="connsiteX4" fmla="*/ 0 w 936605"/>
                <a:gd name="connsiteY4" fmla="*/ 527208 h 646620"/>
                <a:gd name="connsiteX0" fmla="*/ 0 w 948035"/>
                <a:gd name="connsiteY0" fmla="*/ 519588 h 639000"/>
                <a:gd name="connsiteX1" fmla="*/ 81320 w 948035"/>
                <a:gd name="connsiteY1" fmla="*/ 0 h 639000"/>
                <a:gd name="connsiteX2" fmla="*/ 948035 w 948035"/>
                <a:gd name="connsiteY2" fmla="*/ 129540 h 639000"/>
                <a:gd name="connsiteX3" fmla="*/ 884574 w 948035"/>
                <a:gd name="connsiteY3" fmla="*/ 584358 h 639000"/>
                <a:gd name="connsiteX4" fmla="*/ 0 w 948035"/>
                <a:gd name="connsiteY4" fmla="*/ 519588 h 639000"/>
                <a:gd name="connsiteX0" fmla="*/ 0 w 949468"/>
                <a:gd name="connsiteY0" fmla="*/ 588368 h 707780"/>
                <a:gd name="connsiteX1" fmla="*/ 81320 w 949468"/>
                <a:gd name="connsiteY1" fmla="*/ 68780 h 707780"/>
                <a:gd name="connsiteX2" fmla="*/ 948035 w 949468"/>
                <a:gd name="connsiteY2" fmla="*/ 198320 h 707780"/>
                <a:gd name="connsiteX3" fmla="*/ 884574 w 949468"/>
                <a:gd name="connsiteY3" fmla="*/ 653138 h 707780"/>
                <a:gd name="connsiteX4" fmla="*/ 0 w 949468"/>
                <a:gd name="connsiteY4" fmla="*/ 588368 h 707780"/>
                <a:gd name="connsiteX0" fmla="*/ 0 w 949477"/>
                <a:gd name="connsiteY0" fmla="*/ 591139 h 710551"/>
                <a:gd name="connsiteX1" fmla="*/ 85130 w 949477"/>
                <a:gd name="connsiteY1" fmla="*/ 63931 h 710551"/>
                <a:gd name="connsiteX2" fmla="*/ 948035 w 949477"/>
                <a:gd name="connsiteY2" fmla="*/ 201091 h 710551"/>
                <a:gd name="connsiteX3" fmla="*/ 884574 w 949477"/>
                <a:gd name="connsiteY3" fmla="*/ 655909 h 710551"/>
                <a:gd name="connsiteX4" fmla="*/ 0 w 949477"/>
                <a:gd name="connsiteY4" fmla="*/ 591139 h 710551"/>
                <a:gd name="connsiteX0" fmla="*/ 0 w 949427"/>
                <a:gd name="connsiteY0" fmla="*/ 698821 h 818233"/>
                <a:gd name="connsiteX1" fmla="*/ 85130 w 949427"/>
                <a:gd name="connsiteY1" fmla="*/ 171613 h 818233"/>
                <a:gd name="connsiteX2" fmla="*/ 948035 w 949427"/>
                <a:gd name="connsiteY2" fmla="*/ 308773 h 818233"/>
                <a:gd name="connsiteX3" fmla="*/ 884574 w 949427"/>
                <a:gd name="connsiteY3" fmla="*/ 763591 h 818233"/>
                <a:gd name="connsiteX4" fmla="*/ 0 w 949427"/>
                <a:gd name="connsiteY4" fmla="*/ 698821 h 818233"/>
                <a:gd name="connsiteX0" fmla="*/ 0 w 949427"/>
                <a:gd name="connsiteY0" fmla="*/ 698821 h 818233"/>
                <a:gd name="connsiteX1" fmla="*/ 85130 w 949427"/>
                <a:gd name="connsiteY1" fmla="*/ 171613 h 818233"/>
                <a:gd name="connsiteX2" fmla="*/ 948035 w 949427"/>
                <a:gd name="connsiteY2" fmla="*/ 308773 h 818233"/>
                <a:gd name="connsiteX3" fmla="*/ 884574 w 949427"/>
                <a:gd name="connsiteY3" fmla="*/ 763591 h 818233"/>
                <a:gd name="connsiteX4" fmla="*/ 0 w 949427"/>
                <a:gd name="connsiteY4" fmla="*/ 698821 h 818233"/>
                <a:gd name="connsiteX0" fmla="*/ 25353 w 974780"/>
                <a:gd name="connsiteY0" fmla="*/ 698821 h 818233"/>
                <a:gd name="connsiteX1" fmla="*/ 110483 w 974780"/>
                <a:gd name="connsiteY1" fmla="*/ 171613 h 818233"/>
                <a:gd name="connsiteX2" fmla="*/ 973388 w 974780"/>
                <a:gd name="connsiteY2" fmla="*/ 308773 h 818233"/>
                <a:gd name="connsiteX3" fmla="*/ 909927 w 974780"/>
                <a:gd name="connsiteY3" fmla="*/ 763591 h 818233"/>
                <a:gd name="connsiteX4" fmla="*/ 25353 w 974780"/>
                <a:gd name="connsiteY4" fmla="*/ 698821 h 81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780" h="818233">
                  <a:moveTo>
                    <a:pt x="25353" y="698821"/>
                  </a:moveTo>
                  <a:cubicBezTo>
                    <a:pt x="-33900" y="523085"/>
                    <a:pt x="17336" y="374019"/>
                    <a:pt x="110483" y="171613"/>
                  </a:cubicBezTo>
                  <a:cubicBezTo>
                    <a:pt x="376528" y="-78577"/>
                    <a:pt x="1008333" y="-73497"/>
                    <a:pt x="973388" y="308773"/>
                  </a:cubicBezTo>
                  <a:cubicBezTo>
                    <a:pt x="887464" y="509909"/>
                    <a:pt x="927271" y="566265"/>
                    <a:pt x="909927" y="763591"/>
                  </a:cubicBezTo>
                  <a:cubicBezTo>
                    <a:pt x="637929" y="841061"/>
                    <a:pt x="251631" y="849951"/>
                    <a:pt x="25353" y="69882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0" name="Rettangolo 74">
              <a:extLst>
                <a:ext uri="{FF2B5EF4-FFF2-40B4-BE49-F238E27FC236}">
                  <a16:creationId xmlns:a16="http://schemas.microsoft.com/office/drawing/2014/main" id="{75E4C8B8-4B29-4B8F-89A4-005B67914D3D}"/>
                </a:ext>
              </a:extLst>
            </p:cNvPr>
            <p:cNvSpPr/>
            <p:nvPr/>
          </p:nvSpPr>
          <p:spPr>
            <a:xfrm>
              <a:off x="8699382" y="5807124"/>
              <a:ext cx="1097602" cy="650633"/>
            </a:xfrm>
            <a:custGeom>
              <a:avLst/>
              <a:gdLst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0 w 1158856"/>
                <a:gd name="connsiteY3" fmla="*/ 779114 h 779114"/>
                <a:gd name="connsiteX4" fmla="*/ 0 w 1158856"/>
                <a:gd name="connsiteY4" fmla="*/ 0 h 779114"/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407670 w 1158856"/>
                <a:gd name="connsiteY3" fmla="*/ 580994 h 779114"/>
                <a:gd name="connsiteX4" fmla="*/ 0 w 1158856"/>
                <a:gd name="connsiteY4" fmla="*/ 0 h 779114"/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327660 w 1158856"/>
                <a:gd name="connsiteY3" fmla="*/ 706724 h 779114"/>
                <a:gd name="connsiteX4" fmla="*/ 0 w 1158856"/>
                <a:gd name="connsiteY4" fmla="*/ 0 h 779114"/>
                <a:gd name="connsiteX0" fmla="*/ 0 w 1158856"/>
                <a:gd name="connsiteY0" fmla="*/ 0 h 721964"/>
                <a:gd name="connsiteX1" fmla="*/ 1158856 w 1158856"/>
                <a:gd name="connsiteY1" fmla="*/ 0 h 721964"/>
                <a:gd name="connsiteX2" fmla="*/ 941686 w 1158856"/>
                <a:gd name="connsiteY2" fmla="*/ 721964 h 721964"/>
                <a:gd name="connsiteX3" fmla="*/ 327660 w 1158856"/>
                <a:gd name="connsiteY3" fmla="*/ 706724 h 721964"/>
                <a:gd name="connsiteX4" fmla="*/ 0 w 1158856"/>
                <a:gd name="connsiteY4" fmla="*/ 0 h 721964"/>
                <a:gd name="connsiteX0" fmla="*/ 0 w 1158856"/>
                <a:gd name="connsiteY0" fmla="*/ 0 h 706724"/>
                <a:gd name="connsiteX1" fmla="*/ 1158856 w 1158856"/>
                <a:gd name="connsiteY1" fmla="*/ 0 h 706724"/>
                <a:gd name="connsiteX2" fmla="*/ 1128376 w 1158856"/>
                <a:gd name="connsiteY2" fmla="*/ 630524 h 706724"/>
                <a:gd name="connsiteX3" fmla="*/ 327660 w 1158856"/>
                <a:gd name="connsiteY3" fmla="*/ 706724 h 706724"/>
                <a:gd name="connsiteX4" fmla="*/ 0 w 1158856"/>
                <a:gd name="connsiteY4" fmla="*/ 0 h 706724"/>
                <a:gd name="connsiteX0" fmla="*/ 0 w 1128376"/>
                <a:gd name="connsiteY0" fmla="*/ 0 h 706724"/>
                <a:gd name="connsiteX1" fmla="*/ 1078846 w 1128376"/>
                <a:gd name="connsiteY1" fmla="*/ 270510 h 706724"/>
                <a:gd name="connsiteX2" fmla="*/ 1128376 w 1128376"/>
                <a:gd name="connsiteY2" fmla="*/ 630524 h 706724"/>
                <a:gd name="connsiteX3" fmla="*/ 327660 w 1128376"/>
                <a:gd name="connsiteY3" fmla="*/ 706724 h 706724"/>
                <a:gd name="connsiteX4" fmla="*/ 0 w 1128376"/>
                <a:gd name="connsiteY4" fmla="*/ 0 h 706724"/>
                <a:gd name="connsiteX0" fmla="*/ 0 w 1128376"/>
                <a:gd name="connsiteY0" fmla="*/ 0 h 706724"/>
                <a:gd name="connsiteX1" fmla="*/ 1002646 w 1128376"/>
                <a:gd name="connsiteY1" fmla="*/ 182880 h 706724"/>
                <a:gd name="connsiteX2" fmla="*/ 1128376 w 1128376"/>
                <a:gd name="connsiteY2" fmla="*/ 630524 h 706724"/>
                <a:gd name="connsiteX3" fmla="*/ 327660 w 1128376"/>
                <a:gd name="connsiteY3" fmla="*/ 706724 h 706724"/>
                <a:gd name="connsiteX4" fmla="*/ 0 w 1128376"/>
                <a:gd name="connsiteY4" fmla="*/ 0 h 706724"/>
                <a:gd name="connsiteX0" fmla="*/ 26670 w 800716"/>
                <a:gd name="connsiteY0" fmla="*/ 53340 h 523844"/>
                <a:gd name="connsiteX1" fmla="*/ 674986 w 800716"/>
                <a:gd name="connsiteY1" fmla="*/ 0 h 523844"/>
                <a:gd name="connsiteX2" fmla="*/ 800716 w 800716"/>
                <a:gd name="connsiteY2" fmla="*/ 447644 h 523844"/>
                <a:gd name="connsiteX3" fmla="*/ 0 w 800716"/>
                <a:gd name="connsiteY3" fmla="*/ 523844 h 523844"/>
                <a:gd name="connsiteX4" fmla="*/ 26670 w 800716"/>
                <a:gd name="connsiteY4" fmla="*/ 53340 h 523844"/>
                <a:gd name="connsiteX0" fmla="*/ 0 w 1006456"/>
                <a:gd name="connsiteY0" fmla="*/ 0 h 603854"/>
                <a:gd name="connsiteX1" fmla="*/ 880726 w 1006456"/>
                <a:gd name="connsiteY1" fmla="*/ 80010 h 603854"/>
                <a:gd name="connsiteX2" fmla="*/ 1006456 w 1006456"/>
                <a:gd name="connsiteY2" fmla="*/ 527654 h 603854"/>
                <a:gd name="connsiteX3" fmla="*/ 205740 w 1006456"/>
                <a:gd name="connsiteY3" fmla="*/ 603854 h 603854"/>
                <a:gd name="connsiteX4" fmla="*/ 0 w 1006456"/>
                <a:gd name="connsiteY4" fmla="*/ 0 h 603854"/>
                <a:gd name="connsiteX0" fmla="*/ 23923 w 1030379"/>
                <a:gd name="connsiteY0" fmla="*/ 0 h 603854"/>
                <a:gd name="connsiteX1" fmla="*/ 904649 w 1030379"/>
                <a:gd name="connsiteY1" fmla="*/ 80010 h 603854"/>
                <a:gd name="connsiteX2" fmla="*/ 1030379 w 1030379"/>
                <a:gd name="connsiteY2" fmla="*/ 527654 h 603854"/>
                <a:gd name="connsiteX3" fmla="*/ 229663 w 1030379"/>
                <a:gd name="connsiteY3" fmla="*/ 603854 h 603854"/>
                <a:gd name="connsiteX4" fmla="*/ 23923 w 1030379"/>
                <a:gd name="connsiteY4" fmla="*/ 0 h 603854"/>
                <a:gd name="connsiteX0" fmla="*/ 26945 w 1033401"/>
                <a:gd name="connsiteY0" fmla="*/ 0 h 603854"/>
                <a:gd name="connsiteX1" fmla="*/ 907671 w 1033401"/>
                <a:gd name="connsiteY1" fmla="*/ 80010 h 603854"/>
                <a:gd name="connsiteX2" fmla="*/ 1033401 w 1033401"/>
                <a:gd name="connsiteY2" fmla="*/ 527654 h 603854"/>
                <a:gd name="connsiteX3" fmla="*/ 232685 w 1033401"/>
                <a:gd name="connsiteY3" fmla="*/ 603854 h 603854"/>
                <a:gd name="connsiteX4" fmla="*/ 26945 w 1033401"/>
                <a:gd name="connsiteY4" fmla="*/ 0 h 603854"/>
                <a:gd name="connsiteX0" fmla="*/ 26945 w 1033401"/>
                <a:gd name="connsiteY0" fmla="*/ 0 h 650763"/>
                <a:gd name="connsiteX1" fmla="*/ 907671 w 1033401"/>
                <a:gd name="connsiteY1" fmla="*/ 80010 h 650763"/>
                <a:gd name="connsiteX2" fmla="*/ 1033401 w 1033401"/>
                <a:gd name="connsiteY2" fmla="*/ 527654 h 650763"/>
                <a:gd name="connsiteX3" fmla="*/ 232685 w 1033401"/>
                <a:gd name="connsiteY3" fmla="*/ 603854 h 650763"/>
                <a:gd name="connsiteX4" fmla="*/ 26945 w 1033401"/>
                <a:gd name="connsiteY4" fmla="*/ 0 h 650763"/>
                <a:gd name="connsiteX0" fmla="*/ 26945 w 1033401"/>
                <a:gd name="connsiteY0" fmla="*/ 0 h 660008"/>
                <a:gd name="connsiteX1" fmla="*/ 907671 w 1033401"/>
                <a:gd name="connsiteY1" fmla="*/ 80010 h 660008"/>
                <a:gd name="connsiteX2" fmla="*/ 1033401 w 1033401"/>
                <a:gd name="connsiteY2" fmla="*/ 527654 h 660008"/>
                <a:gd name="connsiteX3" fmla="*/ 232685 w 1033401"/>
                <a:gd name="connsiteY3" fmla="*/ 603854 h 660008"/>
                <a:gd name="connsiteX4" fmla="*/ 26945 w 1033401"/>
                <a:gd name="connsiteY4" fmla="*/ 0 h 660008"/>
                <a:gd name="connsiteX0" fmla="*/ 26945 w 1046843"/>
                <a:gd name="connsiteY0" fmla="*/ 0 h 660008"/>
                <a:gd name="connsiteX1" fmla="*/ 907671 w 1046843"/>
                <a:gd name="connsiteY1" fmla="*/ 80010 h 660008"/>
                <a:gd name="connsiteX2" fmla="*/ 1033401 w 1046843"/>
                <a:gd name="connsiteY2" fmla="*/ 527654 h 660008"/>
                <a:gd name="connsiteX3" fmla="*/ 232685 w 1046843"/>
                <a:gd name="connsiteY3" fmla="*/ 603854 h 660008"/>
                <a:gd name="connsiteX4" fmla="*/ 26945 w 1046843"/>
                <a:gd name="connsiteY4" fmla="*/ 0 h 660008"/>
                <a:gd name="connsiteX0" fmla="*/ 26945 w 1054476"/>
                <a:gd name="connsiteY0" fmla="*/ 0 h 660008"/>
                <a:gd name="connsiteX1" fmla="*/ 907671 w 1054476"/>
                <a:gd name="connsiteY1" fmla="*/ 80010 h 660008"/>
                <a:gd name="connsiteX2" fmla="*/ 1033401 w 1054476"/>
                <a:gd name="connsiteY2" fmla="*/ 527654 h 660008"/>
                <a:gd name="connsiteX3" fmla="*/ 232685 w 1054476"/>
                <a:gd name="connsiteY3" fmla="*/ 603854 h 660008"/>
                <a:gd name="connsiteX4" fmla="*/ 26945 w 1054476"/>
                <a:gd name="connsiteY4" fmla="*/ 0 h 660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476" h="660008">
                  <a:moveTo>
                    <a:pt x="26945" y="0"/>
                  </a:moveTo>
                  <a:lnTo>
                    <a:pt x="907671" y="80010"/>
                  </a:lnTo>
                  <a:cubicBezTo>
                    <a:pt x="1025781" y="156835"/>
                    <a:pt x="1090551" y="370819"/>
                    <a:pt x="1033401" y="527654"/>
                  </a:cubicBezTo>
                  <a:cubicBezTo>
                    <a:pt x="1033196" y="606394"/>
                    <a:pt x="781530" y="734664"/>
                    <a:pt x="232685" y="603854"/>
                  </a:cubicBezTo>
                  <a:cubicBezTo>
                    <a:pt x="126005" y="410189"/>
                    <a:pt x="-72115" y="212715"/>
                    <a:pt x="2694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1" name="Trapezio 28">
              <a:extLst>
                <a:ext uri="{FF2B5EF4-FFF2-40B4-BE49-F238E27FC236}">
                  <a16:creationId xmlns:a16="http://schemas.microsoft.com/office/drawing/2014/main" id="{72952F5F-D74E-C905-13A5-FA5BD2F9140E}"/>
                </a:ext>
              </a:extLst>
            </p:cNvPr>
            <p:cNvSpPr/>
            <p:nvPr/>
          </p:nvSpPr>
          <p:spPr>
            <a:xfrm rot="10800000">
              <a:off x="8050549" y="2047326"/>
              <a:ext cx="1304608" cy="1024419"/>
            </a:xfrm>
            <a:custGeom>
              <a:avLst/>
              <a:gdLst>
                <a:gd name="connsiteX0" fmla="*/ 0 w 1017129"/>
                <a:gd name="connsiteY0" fmla="*/ 932501 h 932501"/>
                <a:gd name="connsiteX1" fmla="*/ 122316 w 1017129"/>
                <a:gd name="connsiteY1" fmla="*/ 0 h 932501"/>
                <a:gd name="connsiteX2" fmla="*/ 894813 w 1017129"/>
                <a:gd name="connsiteY2" fmla="*/ 0 h 932501"/>
                <a:gd name="connsiteX3" fmla="*/ 1017129 w 1017129"/>
                <a:gd name="connsiteY3" fmla="*/ 932501 h 932501"/>
                <a:gd name="connsiteX4" fmla="*/ 0 w 1017129"/>
                <a:gd name="connsiteY4" fmla="*/ 932501 h 932501"/>
                <a:gd name="connsiteX0" fmla="*/ 0 w 1192389"/>
                <a:gd name="connsiteY0" fmla="*/ 932501 h 932501"/>
                <a:gd name="connsiteX1" fmla="*/ 122316 w 1192389"/>
                <a:gd name="connsiteY1" fmla="*/ 0 h 932501"/>
                <a:gd name="connsiteX2" fmla="*/ 894813 w 1192389"/>
                <a:gd name="connsiteY2" fmla="*/ 0 h 932501"/>
                <a:gd name="connsiteX3" fmla="*/ 1192389 w 1192389"/>
                <a:gd name="connsiteY3" fmla="*/ 909641 h 932501"/>
                <a:gd name="connsiteX4" fmla="*/ 0 w 1192389"/>
                <a:gd name="connsiteY4" fmla="*/ 932501 h 93250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825821 h 1023941"/>
                <a:gd name="connsiteX1" fmla="*/ 175656 w 1253349"/>
                <a:gd name="connsiteY1" fmla="*/ 0 h 1023941"/>
                <a:gd name="connsiteX2" fmla="*/ 955773 w 1253349"/>
                <a:gd name="connsiteY2" fmla="*/ 114300 h 1023941"/>
                <a:gd name="connsiteX3" fmla="*/ 1253349 w 1253349"/>
                <a:gd name="connsiteY3" fmla="*/ 1023941 h 1023941"/>
                <a:gd name="connsiteX4" fmla="*/ 0 w 1253349"/>
                <a:gd name="connsiteY4" fmla="*/ 825821 h 1023941"/>
                <a:gd name="connsiteX0" fmla="*/ 0 w 1253349"/>
                <a:gd name="connsiteY0" fmla="*/ 841061 h 1039181"/>
                <a:gd name="connsiteX1" fmla="*/ 175656 w 1253349"/>
                <a:gd name="connsiteY1" fmla="*/ 15240 h 1039181"/>
                <a:gd name="connsiteX2" fmla="*/ 963393 w 1253349"/>
                <a:gd name="connsiteY2" fmla="*/ 0 h 1039181"/>
                <a:gd name="connsiteX3" fmla="*/ 1253349 w 1253349"/>
                <a:gd name="connsiteY3" fmla="*/ 1039181 h 1039181"/>
                <a:gd name="connsiteX4" fmla="*/ 0 w 1253349"/>
                <a:gd name="connsiteY4" fmla="*/ 841061 h 1039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3349" h="1039181">
                  <a:moveTo>
                    <a:pt x="0" y="841061"/>
                  </a:moveTo>
                  <a:cubicBezTo>
                    <a:pt x="61092" y="603887"/>
                    <a:pt x="152664" y="336234"/>
                    <a:pt x="175656" y="15240"/>
                  </a:cubicBezTo>
                  <a:lnTo>
                    <a:pt x="963393" y="0"/>
                  </a:lnTo>
                  <a:cubicBezTo>
                    <a:pt x="994005" y="371794"/>
                    <a:pt x="1100817" y="568327"/>
                    <a:pt x="1253349" y="1039181"/>
                  </a:cubicBezTo>
                  <a:lnTo>
                    <a:pt x="0" y="841061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2" name="Trapezio 37">
              <a:extLst>
                <a:ext uri="{FF2B5EF4-FFF2-40B4-BE49-F238E27FC236}">
                  <a16:creationId xmlns:a16="http://schemas.microsoft.com/office/drawing/2014/main" id="{CC269608-FD62-7C7F-6B9B-8C1E4642F021}"/>
                </a:ext>
              </a:extLst>
            </p:cNvPr>
            <p:cNvSpPr/>
            <p:nvPr/>
          </p:nvSpPr>
          <p:spPr>
            <a:xfrm rot="12826572" flipH="1">
              <a:off x="10125367" y="2058819"/>
              <a:ext cx="600493" cy="693589"/>
            </a:xfrm>
            <a:custGeom>
              <a:avLst/>
              <a:gdLst>
                <a:gd name="connsiteX0" fmla="*/ 0 w 653937"/>
                <a:gd name="connsiteY0" fmla="*/ 658283 h 658283"/>
                <a:gd name="connsiteX1" fmla="*/ 110496 w 653937"/>
                <a:gd name="connsiteY1" fmla="*/ 0 h 658283"/>
                <a:gd name="connsiteX2" fmla="*/ 543441 w 653937"/>
                <a:gd name="connsiteY2" fmla="*/ 0 h 658283"/>
                <a:gd name="connsiteX3" fmla="*/ 653937 w 653937"/>
                <a:gd name="connsiteY3" fmla="*/ 658283 h 658283"/>
                <a:gd name="connsiteX4" fmla="*/ 0 w 653937"/>
                <a:gd name="connsiteY4" fmla="*/ 658283 h 658283"/>
                <a:gd name="connsiteX0" fmla="*/ 36933 w 690870"/>
                <a:gd name="connsiteY0" fmla="*/ 658283 h 658734"/>
                <a:gd name="connsiteX1" fmla="*/ 147429 w 690870"/>
                <a:gd name="connsiteY1" fmla="*/ 0 h 658734"/>
                <a:gd name="connsiteX2" fmla="*/ 580374 w 690870"/>
                <a:gd name="connsiteY2" fmla="*/ 0 h 658734"/>
                <a:gd name="connsiteX3" fmla="*/ 690870 w 690870"/>
                <a:gd name="connsiteY3" fmla="*/ 658283 h 658734"/>
                <a:gd name="connsiteX4" fmla="*/ 36933 w 690870"/>
                <a:gd name="connsiteY4" fmla="*/ 658283 h 658734"/>
                <a:gd name="connsiteX0" fmla="*/ 36933 w 690870"/>
                <a:gd name="connsiteY0" fmla="*/ 658283 h 719243"/>
                <a:gd name="connsiteX1" fmla="*/ 147429 w 690870"/>
                <a:gd name="connsiteY1" fmla="*/ 0 h 719243"/>
                <a:gd name="connsiteX2" fmla="*/ 580374 w 690870"/>
                <a:gd name="connsiteY2" fmla="*/ 0 h 719243"/>
                <a:gd name="connsiteX3" fmla="*/ 690870 w 690870"/>
                <a:gd name="connsiteY3" fmla="*/ 658283 h 719243"/>
                <a:gd name="connsiteX4" fmla="*/ 36933 w 690870"/>
                <a:gd name="connsiteY4" fmla="*/ 658283 h 719243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48676 w 702980"/>
                <a:gd name="connsiteY0" fmla="*/ 752153 h 866737"/>
                <a:gd name="connsiteX1" fmla="*/ 91620 w 702980"/>
                <a:gd name="connsiteY1" fmla="*/ 0 h 866737"/>
                <a:gd name="connsiteX2" fmla="*/ 592117 w 702980"/>
                <a:gd name="connsiteY2" fmla="*/ 93870 h 866737"/>
                <a:gd name="connsiteX3" fmla="*/ 702613 w 702980"/>
                <a:gd name="connsiteY3" fmla="*/ 752153 h 866737"/>
                <a:gd name="connsiteX4" fmla="*/ 48676 w 702980"/>
                <a:gd name="connsiteY4" fmla="*/ 752153 h 866737"/>
                <a:gd name="connsiteX0" fmla="*/ 42672 w 696976"/>
                <a:gd name="connsiteY0" fmla="*/ 752153 h 866737"/>
                <a:gd name="connsiteX1" fmla="*/ 85616 w 696976"/>
                <a:gd name="connsiteY1" fmla="*/ 0 h 866737"/>
                <a:gd name="connsiteX2" fmla="*/ 586113 w 696976"/>
                <a:gd name="connsiteY2" fmla="*/ 93870 h 866737"/>
                <a:gd name="connsiteX3" fmla="*/ 696609 w 696976"/>
                <a:gd name="connsiteY3" fmla="*/ 752153 h 866737"/>
                <a:gd name="connsiteX4" fmla="*/ 42672 w 696976"/>
                <a:gd name="connsiteY4" fmla="*/ 752153 h 86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976" h="866737">
                  <a:moveTo>
                    <a:pt x="42672" y="752153"/>
                  </a:moveTo>
                  <a:cubicBezTo>
                    <a:pt x="-72896" y="768945"/>
                    <a:pt x="82560" y="228815"/>
                    <a:pt x="85616" y="0"/>
                  </a:cubicBezTo>
                  <a:lnTo>
                    <a:pt x="586113" y="93870"/>
                  </a:lnTo>
                  <a:cubicBezTo>
                    <a:pt x="622945" y="313298"/>
                    <a:pt x="629297" y="464145"/>
                    <a:pt x="696609" y="752153"/>
                  </a:cubicBezTo>
                  <a:cubicBezTo>
                    <a:pt x="714850" y="919793"/>
                    <a:pt x="47291" y="889313"/>
                    <a:pt x="42672" y="75215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3" name="Ovale 62">
              <a:extLst>
                <a:ext uri="{FF2B5EF4-FFF2-40B4-BE49-F238E27FC236}">
                  <a16:creationId xmlns:a16="http://schemas.microsoft.com/office/drawing/2014/main" id="{98D8E2B5-D776-4A6C-7B34-33C09CB97D7F}"/>
                </a:ext>
              </a:extLst>
            </p:cNvPr>
            <p:cNvSpPr/>
            <p:nvPr/>
          </p:nvSpPr>
          <p:spPr>
            <a:xfrm>
              <a:off x="10323047" y="2111767"/>
              <a:ext cx="436240" cy="3092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4" name="Ovale 63">
              <a:extLst>
                <a:ext uri="{FF2B5EF4-FFF2-40B4-BE49-F238E27FC236}">
                  <a16:creationId xmlns:a16="http://schemas.microsoft.com/office/drawing/2014/main" id="{0096ECAF-3734-51DC-9B44-473E27D34C13}"/>
                </a:ext>
              </a:extLst>
            </p:cNvPr>
            <p:cNvSpPr/>
            <p:nvPr/>
          </p:nvSpPr>
          <p:spPr>
            <a:xfrm rot="19062449">
              <a:off x="9831871" y="910706"/>
              <a:ext cx="564197" cy="162779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5" name="Trapezio 42">
              <a:extLst>
                <a:ext uri="{FF2B5EF4-FFF2-40B4-BE49-F238E27FC236}">
                  <a16:creationId xmlns:a16="http://schemas.microsoft.com/office/drawing/2014/main" id="{A2290A8A-1E07-4F2A-A0A8-7C7CAA085082}"/>
                </a:ext>
              </a:extLst>
            </p:cNvPr>
            <p:cNvSpPr/>
            <p:nvPr/>
          </p:nvSpPr>
          <p:spPr>
            <a:xfrm rot="1959402">
              <a:off x="9626828" y="2574122"/>
              <a:ext cx="798272" cy="894474"/>
            </a:xfrm>
            <a:custGeom>
              <a:avLst/>
              <a:gdLst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722401 w 933837"/>
                <a:gd name="connsiteY2" fmla="*/ 0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878897"/>
                <a:gd name="connsiteY0" fmla="*/ 845746 h 845746"/>
                <a:gd name="connsiteX1" fmla="*/ 211437 w 878897"/>
                <a:gd name="connsiteY1" fmla="*/ 0 h 845746"/>
                <a:gd name="connsiteX2" fmla="*/ 635384 w 878897"/>
                <a:gd name="connsiteY2" fmla="*/ 19567 h 845746"/>
                <a:gd name="connsiteX3" fmla="*/ 878897 w 878897"/>
                <a:gd name="connsiteY3" fmla="*/ 844755 h 845746"/>
                <a:gd name="connsiteX4" fmla="*/ 0 w 878897"/>
                <a:gd name="connsiteY4" fmla="*/ 845746 h 845746"/>
                <a:gd name="connsiteX0" fmla="*/ 0 w 924445"/>
                <a:gd name="connsiteY0" fmla="*/ 845746 h 845746"/>
                <a:gd name="connsiteX1" fmla="*/ 211437 w 924445"/>
                <a:gd name="connsiteY1" fmla="*/ 0 h 845746"/>
                <a:gd name="connsiteX2" fmla="*/ 635384 w 924445"/>
                <a:gd name="connsiteY2" fmla="*/ 19567 h 845746"/>
                <a:gd name="connsiteX3" fmla="*/ 878897 w 924445"/>
                <a:gd name="connsiteY3" fmla="*/ 844755 h 845746"/>
                <a:gd name="connsiteX4" fmla="*/ 0 w 924445"/>
                <a:gd name="connsiteY4" fmla="*/ 845746 h 845746"/>
                <a:gd name="connsiteX0" fmla="*/ 0 w 924445"/>
                <a:gd name="connsiteY0" fmla="*/ 845746 h 895165"/>
                <a:gd name="connsiteX1" fmla="*/ 211437 w 924445"/>
                <a:gd name="connsiteY1" fmla="*/ 0 h 895165"/>
                <a:gd name="connsiteX2" fmla="*/ 635384 w 924445"/>
                <a:gd name="connsiteY2" fmla="*/ 19567 h 895165"/>
                <a:gd name="connsiteX3" fmla="*/ 878897 w 924445"/>
                <a:gd name="connsiteY3" fmla="*/ 844755 h 895165"/>
                <a:gd name="connsiteX4" fmla="*/ 0 w 924445"/>
                <a:gd name="connsiteY4" fmla="*/ 845746 h 895165"/>
                <a:gd name="connsiteX0" fmla="*/ 0 w 927114"/>
                <a:gd name="connsiteY0" fmla="*/ 856273 h 898070"/>
                <a:gd name="connsiteX1" fmla="*/ 214106 w 927114"/>
                <a:gd name="connsiteY1" fmla="*/ 0 h 898070"/>
                <a:gd name="connsiteX2" fmla="*/ 638053 w 927114"/>
                <a:gd name="connsiteY2" fmla="*/ 19567 h 898070"/>
                <a:gd name="connsiteX3" fmla="*/ 881566 w 927114"/>
                <a:gd name="connsiteY3" fmla="*/ 844755 h 898070"/>
                <a:gd name="connsiteX4" fmla="*/ 0 w 927114"/>
                <a:gd name="connsiteY4" fmla="*/ 856273 h 898070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888649"/>
                <a:gd name="connsiteY0" fmla="*/ 856273 h 907363"/>
                <a:gd name="connsiteX1" fmla="*/ 214106 w 888649"/>
                <a:gd name="connsiteY1" fmla="*/ 0 h 907363"/>
                <a:gd name="connsiteX2" fmla="*/ 638053 w 888649"/>
                <a:gd name="connsiteY2" fmla="*/ 19567 h 907363"/>
                <a:gd name="connsiteX3" fmla="*/ 830678 w 888649"/>
                <a:gd name="connsiteY3" fmla="*/ 818597 h 907363"/>
                <a:gd name="connsiteX4" fmla="*/ 0 w 888649"/>
                <a:gd name="connsiteY4" fmla="*/ 856273 h 907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49" h="907363">
                  <a:moveTo>
                    <a:pt x="0" y="856273"/>
                  </a:moveTo>
                  <a:cubicBezTo>
                    <a:pt x="6187" y="525446"/>
                    <a:pt x="76406" y="294961"/>
                    <a:pt x="214106" y="0"/>
                  </a:cubicBezTo>
                  <a:lnTo>
                    <a:pt x="638053" y="19567"/>
                  </a:lnTo>
                  <a:cubicBezTo>
                    <a:pt x="916004" y="361593"/>
                    <a:pt x="934010" y="548976"/>
                    <a:pt x="830678" y="818597"/>
                  </a:cubicBezTo>
                  <a:cubicBezTo>
                    <a:pt x="573727" y="931605"/>
                    <a:pt x="178789" y="928146"/>
                    <a:pt x="0" y="85627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6" name="Trapezio 43">
              <a:extLst>
                <a:ext uri="{FF2B5EF4-FFF2-40B4-BE49-F238E27FC236}">
                  <a16:creationId xmlns:a16="http://schemas.microsoft.com/office/drawing/2014/main" id="{0C23313A-84C2-F037-AE41-623ADB1B4040}"/>
                </a:ext>
              </a:extLst>
            </p:cNvPr>
            <p:cNvSpPr/>
            <p:nvPr/>
          </p:nvSpPr>
          <p:spPr>
            <a:xfrm rot="1803963">
              <a:off x="9733166" y="2620272"/>
              <a:ext cx="544607" cy="612528"/>
            </a:xfrm>
            <a:custGeom>
              <a:avLst/>
              <a:gdLst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6927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55288 h 655288"/>
                <a:gd name="connsiteX1" fmla="*/ 243832 w 729289"/>
                <a:gd name="connsiteY1" fmla="*/ 0 h 655288"/>
                <a:gd name="connsiteX2" fmla="*/ 500697 w 729289"/>
                <a:gd name="connsiteY2" fmla="*/ 15240 h 655288"/>
                <a:gd name="connsiteX3" fmla="*/ 729289 w 729289"/>
                <a:gd name="connsiteY3" fmla="*/ 655288 h 655288"/>
                <a:gd name="connsiteX4" fmla="*/ 0 w 729289"/>
                <a:gd name="connsiteY4" fmla="*/ 655288 h 655288"/>
                <a:gd name="connsiteX0" fmla="*/ 0 w 729289"/>
                <a:gd name="connsiteY0" fmla="*/ 640048 h 640048"/>
                <a:gd name="connsiteX1" fmla="*/ 251452 w 729289"/>
                <a:gd name="connsiteY1" fmla="*/ 762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858"/>
                <a:gd name="connsiteY0" fmla="*/ 687743 h 687743"/>
                <a:gd name="connsiteX1" fmla="*/ 251452 w 729858"/>
                <a:gd name="connsiteY1" fmla="*/ 55315 h 687743"/>
                <a:gd name="connsiteX2" fmla="*/ 500697 w 729858"/>
                <a:gd name="connsiteY2" fmla="*/ 47695 h 687743"/>
                <a:gd name="connsiteX3" fmla="*/ 729289 w 729858"/>
                <a:gd name="connsiteY3" fmla="*/ 687743 h 687743"/>
                <a:gd name="connsiteX4" fmla="*/ 0 w 729858"/>
                <a:gd name="connsiteY4" fmla="*/ 687743 h 687743"/>
                <a:gd name="connsiteX0" fmla="*/ 0 w 729858"/>
                <a:gd name="connsiteY0" fmla="*/ 687743 h 724996"/>
                <a:gd name="connsiteX1" fmla="*/ 251452 w 729858"/>
                <a:gd name="connsiteY1" fmla="*/ 55315 h 724996"/>
                <a:gd name="connsiteX2" fmla="*/ 500697 w 729858"/>
                <a:gd name="connsiteY2" fmla="*/ 47695 h 724996"/>
                <a:gd name="connsiteX3" fmla="*/ 729289 w 729858"/>
                <a:gd name="connsiteY3" fmla="*/ 687743 h 724996"/>
                <a:gd name="connsiteX4" fmla="*/ 0 w 729858"/>
                <a:gd name="connsiteY4" fmla="*/ 687743 h 724996"/>
                <a:gd name="connsiteX0" fmla="*/ 0 w 729858"/>
                <a:gd name="connsiteY0" fmla="*/ 687743 h 742369"/>
                <a:gd name="connsiteX1" fmla="*/ 251452 w 729858"/>
                <a:gd name="connsiteY1" fmla="*/ 55315 h 742369"/>
                <a:gd name="connsiteX2" fmla="*/ 500697 w 729858"/>
                <a:gd name="connsiteY2" fmla="*/ 47695 h 742369"/>
                <a:gd name="connsiteX3" fmla="*/ 729289 w 729858"/>
                <a:gd name="connsiteY3" fmla="*/ 687743 h 742369"/>
                <a:gd name="connsiteX4" fmla="*/ 0 w 729858"/>
                <a:gd name="connsiteY4" fmla="*/ 687743 h 7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858" h="742369">
                  <a:moveTo>
                    <a:pt x="0" y="687743"/>
                  </a:moveTo>
                  <a:cubicBezTo>
                    <a:pt x="15237" y="438834"/>
                    <a:pt x="68575" y="258504"/>
                    <a:pt x="251452" y="55315"/>
                  </a:cubicBezTo>
                  <a:cubicBezTo>
                    <a:pt x="334534" y="-15805"/>
                    <a:pt x="425235" y="-18345"/>
                    <a:pt x="500697" y="47695"/>
                  </a:cubicBezTo>
                  <a:cubicBezTo>
                    <a:pt x="668334" y="192464"/>
                    <a:pt x="736912" y="459154"/>
                    <a:pt x="729289" y="687743"/>
                  </a:cubicBezTo>
                  <a:cubicBezTo>
                    <a:pt x="524293" y="771563"/>
                    <a:pt x="197376" y="748703"/>
                    <a:pt x="0" y="68774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7" name="Trapezio 67">
              <a:extLst>
                <a:ext uri="{FF2B5EF4-FFF2-40B4-BE49-F238E27FC236}">
                  <a16:creationId xmlns:a16="http://schemas.microsoft.com/office/drawing/2014/main" id="{2D7DFF4B-F655-E0E9-CD2B-6EC17A2ABF2E}"/>
                </a:ext>
              </a:extLst>
            </p:cNvPr>
            <p:cNvSpPr/>
            <p:nvPr/>
          </p:nvSpPr>
          <p:spPr>
            <a:xfrm rot="182189" flipH="1">
              <a:off x="8845329" y="3325439"/>
              <a:ext cx="999128" cy="1516701"/>
            </a:xfrm>
            <a:custGeom>
              <a:avLst/>
              <a:gdLst>
                <a:gd name="connsiteX0" fmla="*/ 0 w 1017409"/>
                <a:gd name="connsiteY0" fmla="*/ 1393390 h 1393390"/>
                <a:gd name="connsiteX1" fmla="*/ 149671 w 1017409"/>
                <a:gd name="connsiteY1" fmla="*/ 0 h 1393390"/>
                <a:gd name="connsiteX2" fmla="*/ 867738 w 1017409"/>
                <a:gd name="connsiteY2" fmla="*/ 0 h 1393390"/>
                <a:gd name="connsiteX3" fmla="*/ 1017409 w 1017409"/>
                <a:gd name="connsiteY3" fmla="*/ 1393390 h 1393390"/>
                <a:gd name="connsiteX4" fmla="*/ 0 w 1017409"/>
                <a:gd name="connsiteY4" fmla="*/ 1393390 h 1393390"/>
                <a:gd name="connsiteX0" fmla="*/ 0 w 961936"/>
                <a:gd name="connsiteY0" fmla="*/ 1393390 h 1393390"/>
                <a:gd name="connsiteX1" fmla="*/ 149671 w 961936"/>
                <a:gd name="connsiteY1" fmla="*/ 0 h 1393390"/>
                <a:gd name="connsiteX2" fmla="*/ 867738 w 961936"/>
                <a:gd name="connsiteY2" fmla="*/ 0 h 1393390"/>
                <a:gd name="connsiteX3" fmla="*/ 961936 w 961936"/>
                <a:gd name="connsiteY3" fmla="*/ 1392953 h 1393390"/>
                <a:gd name="connsiteX4" fmla="*/ 0 w 961936"/>
                <a:gd name="connsiteY4" fmla="*/ 1393390 h 1393390"/>
                <a:gd name="connsiteX0" fmla="*/ 0 w 990173"/>
                <a:gd name="connsiteY0" fmla="*/ 1393390 h 1393390"/>
                <a:gd name="connsiteX1" fmla="*/ 149671 w 990173"/>
                <a:gd name="connsiteY1" fmla="*/ 0 h 1393390"/>
                <a:gd name="connsiteX2" fmla="*/ 867738 w 990173"/>
                <a:gd name="connsiteY2" fmla="*/ 0 h 1393390"/>
                <a:gd name="connsiteX3" fmla="*/ 961936 w 990173"/>
                <a:gd name="connsiteY3" fmla="*/ 1392953 h 1393390"/>
                <a:gd name="connsiteX4" fmla="*/ 0 w 990173"/>
                <a:gd name="connsiteY4" fmla="*/ 1393390 h 1393390"/>
                <a:gd name="connsiteX0" fmla="*/ 0 w 990173"/>
                <a:gd name="connsiteY0" fmla="*/ 1393390 h 1393390"/>
                <a:gd name="connsiteX1" fmla="*/ 149671 w 990173"/>
                <a:gd name="connsiteY1" fmla="*/ 0 h 1393390"/>
                <a:gd name="connsiteX2" fmla="*/ 867738 w 990173"/>
                <a:gd name="connsiteY2" fmla="*/ 0 h 1393390"/>
                <a:gd name="connsiteX3" fmla="*/ 961936 w 990173"/>
                <a:gd name="connsiteY3" fmla="*/ 1392953 h 1393390"/>
                <a:gd name="connsiteX4" fmla="*/ 0 w 990173"/>
                <a:gd name="connsiteY4" fmla="*/ 1393390 h 1393390"/>
                <a:gd name="connsiteX0" fmla="*/ 0 w 990173"/>
                <a:gd name="connsiteY0" fmla="*/ 1393390 h 1411727"/>
                <a:gd name="connsiteX1" fmla="*/ 149671 w 990173"/>
                <a:gd name="connsiteY1" fmla="*/ 0 h 1411727"/>
                <a:gd name="connsiteX2" fmla="*/ 867738 w 990173"/>
                <a:gd name="connsiteY2" fmla="*/ 0 h 1411727"/>
                <a:gd name="connsiteX3" fmla="*/ 961936 w 990173"/>
                <a:gd name="connsiteY3" fmla="*/ 1392953 h 1411727"/>
                <a:gd name="connsiteX4" fmla="*/ 0 w 990173"/>
                <a:gd name="connsiteY4" fmla="*/ 1393390 h 1411727"/>
                <a:gd name="connsiteX0" fmla="*/ 11176 w 1001349"/>
                <a:gd name="connsiteY0" fmla="*/ 1393390 h 1411727"/>
                <a:gd name="connsiteX1" fmla="*/ 160847 w 1001349"/>
                <a:gd name="connsiteY1" fmla="*/ 0 h 1411727"/>
                <a:gd name="connsiteX2" fmla="*/ 878914 w 1001349"/>
                <a:gd name="connsiteY2" fmla="*/ 0 h 1411727"/>
                <a:gd name="connsiteX3" fmla="*/ 973112 w 1001349"/>
                <a:gd name="connsiteY3" fmla="*/ 1392953 h 1411727"/>
                <a:gd name="connsiteX4" fmla="*/ 11176 w 1001349"/>
                <a:gd name="connsiteY4" fmla="*/ 1393390 h 1411727"/>
                <a:gd name="connsiteX0" fmla="*/ 13018 w 1003191"/>
                <a:gd name="connsiteY0" fmla="*/ 1393390 h 1411727"/>
                <a:gd name="connsiteX1" fmla="*/ 162689 w 1003191"/>
                <a:gd name="connsiteY1" fmla="*/ 0 h 1411727"/>
                <a:gd name="connsiteX2" fmla="*/ 880756 w 1003191"/>
                <a:gd name="connsiteY2" fmla="*/ 0 h 1411727"/>
                <a:gd name="connsiteX3" fmla="*/ 974954 w 1003191"/>
                <a:gd name="connsiteY3" fmla="*/ 1392953 h 1411727"/>
                <a:gd name="connsiteX4" fmla="*/ 13018 w 1003191"/>
                <a:gd name="connsiteY4" fmla="*/ 1393390 h 1411727"/>
                <a:gd name="connsiteX0" fmla="*/ 13018 w 996432"/>
                <a:gd name="connsiteY0" fmla="*/ 1393390 h 1450462"/>
                <a:gd name="connsiteX1" fmla="*/ 162689 w 996432"/>
                <a:gd name="connsiteY1" fmla="*/ 0 h 1450462"/>
                <a:gd name="connsiteX2" fmla="*/ 880756 w 996432"/>
                <a:gd name="connsiteY2" fmla="*/ 0 h 1450462"/>
                <a:gd name="connsiteX3" fmla="*/ 967173 w 996432"/>
                <a:gd name="connsiteY3" fmla="*/ 1450461 h 1450462"/>
                <a:gd name="connsiteX4" fmla="*/ 13018 w 996432"/>
                <a:gd name="connsiteY4" fmla="*/ 1393390 h 1450462"/>
                <a:gd name="connsiteX0" fmla="*/ 12523 w 995937"/>
                <a:gd name="connsiteY0" fmla="*/ 1393390 h 1450462"/>
                <a:gd name="connsiteX1" fmla="*/ 162194 w 995937"/>
                <a:gd name="connsiteY1" fmla="*/ 0 h 1450462"/>
                <a:gd name="connsiteX2" fmla="*/ 880261 w 995937"/>
                <a:gd name="connsiteY2" fmla="*/ 0 h 1450462"/>
                <a:gd name="connsiteX3" fmla="*/ 966678 w 995937"/>
                <a:gd name="connsiteY3" fmla="*/ 1450461 h 1450462"/>
                <a:gd name="connsiteX4" fmla="*/ 12523 w 995937"/>
                <a:gd name="connsiteY4" fmla="*/ 1393390 h 1450462"/>
                <a:gd name="connsiteX0" fmla="*/ 12523 w 995937"/>
                <a:gd name="connsiteY0" fmla="*/ 1432747 h 1489819"/>
                <a:gd name="connsiteX1" fmla="*/ 162194 w 995937"/>
                <a:gd name="connsiteY1" fmla="*/ 39357 h 1489819"/>
                <a:gd name="connsiteX2" fmla="*/ 880261 w 995937"/>
                <a:gd name="connsiteY2" fmla="*/ 39357 h 1489819"/>
                <a:gd name="connsiteX3" fmla="*/ 966678 w 995937"/>
                <a:gd name="connsiteY3" fmla="*/ 1489818 h 1489819"/>
                <a:gd name="connsiteX4" fmla="*/ 12523 w 995937"/>
                <a:gd name="connsiteY4" fmla="*/ 1432747 h 1489819"/>
                <a:gd name="connsiteX0" fmla="*/ 12523 w 995937"/>
                <a:gd name="connsiteY0" fmla="*/ 1432747 h 1518816"/>
                <a:gd name="connsiteX1" fmla="*/ 162194 w 995937"/>
                <a:gd name="connsiteY1" fmla="*/ 39357 h 1518816"/>
                <a:gd name="connsiteX2" fmla="*/ 880261 w 995937"/>
                <a:gd name="connsiteY2" fmla="*/ 39357 h 1518816"/>
                <a:gd name="connsiteX3" fmla="*/ 966678 w 995937"/>
                <a:gd name="connsiteY3" fmla="*/ 1489818 h 1518816"/>
                <a:gd name="connsiteX4" fmla="*/ 12523 w 995937"/>
                <a:gd name="connsiteY4" fmla="*/ 1432747 h 1518816"/>
                <a:gd name="connsiteX0" fmla="*/ 12523 w 995937"/>
                <a:gd name="connsiteY0" fmla="*/ 1432747 h 1534940"/>
                <a:gd name="connsiteX1" fmla="*/ 162194 w 995937"/>
                <a:gd name="connsiteY1" fmla="*/ 39357 h 1534940"/>
                <a:gd name="connsiteX2" fmla="*/ 880261 w 995937"/>
                <a:gd name="connsiteY2" fmla="*/ 39357 h 1534940"/>
                <a:gd name="connsiteX3" fmla="*/ 966678 w 995937"/>
                <a:gd name="connsiteY3" fmla="*/ 1489818 h 1534940"/>
                <a:gd name="connsiteX4" fmla="*/ 12523 w 995937"/>
                <a:gd name="connsiteY4" fmla="*/ 1432747 h 1534940"/>
                <a:gd name="connsiteX0" fmla="*/ 12523 w 1004252"/>
                <a:gd name="connsiteY0" fmla="*/ 1436363 h 1538556"/>
                <a:gd name="connsiteX1" fmla="*/ 162194 w 1004252"/>
                <a:gd name="connsiteY1" fmla="*/ 42973 h 1538556"/>
                <a:gd name="connsiteX2" fmla="*/ 928330 w 1004252"/>
                <a:gd name="connsiteY2" fmla="*/ 30176 h 1538556"/>
                <a:gd name="connsiteX3" fmla="*/ 966678 w 1004252"/>
                <a:gd name="connsiteY3" fmla="*/ 1493434 h 1538556"/>
                <a:gd name="connsiteX4" fmla="*/ 12523 w 1004252"/>
                <a:gd name="connsiteY4" fmla="*/ 1436363 h 1538556"/>
                <a:gd name="connsiteX0" fmla="*/ 12523 w 993035"/>
                <a:gd name="connsiteY0" fmla="*/ 1436363 h 1538556"/>
                <a:gd name="connsiteX1" fmla="*/ 162194 w 993035"/>
                <a:gd name="connsiteY1" fmla="*/ 42973 h 1538556"/>
                <a:gd name="connsiteX2" fmla="*/ 928330 w 993035"/>
                <a:gd name="connsiteY2" fmla="*/ 30176 h 1538556"/>
                <a:gd name="connsiteX3" fmla="*/ 966678 w 993035"/>
                <a:gd name="connsiteY3" fmla="*/ 1493434 h 1538556"/>
                <a:gd name="connsiteX4" fmla="*/ 12523 w 993035"/>
                <a:gd name="connsiteY4" fmla="*/ 1436363 h 153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035" h="1538556">
                  <a:moveTo>
                    <a:pt x="12523" y="1436363"/>
                  </a:moveTo>
                  <a:cubicBezTo>
                    <a:pt x="-40980" y="1340577"/>
                    <a:pt x="89837" y="569014"/>
                    <a:pt x="162194" y="42973"/>
                  </a:cubicBezTo>
                  <a:cubicBezTo>
                    <a:pt x="321651" y="-45582"/>
                    <a:pt x="688974" y="30176"/>
                    <a:pt x="928330" y="30176"/>
                  </a:cubicBezTo>
                  <a:cubicBezTo>
                    <a:pt x="881718" y="765200"/>
                    <a:pt x="1057201" y="1098114"/>
                    <a:pt x="966678" y="1493434"/>
                  </a:cubicBezTo>
                  <a:cubicBezTo>
                    <a:pt x="516692" y="1568971"/>
                    <a:pt x="95716" y="1549484"/>
                    <a:pt x="12523" y="143636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8" name="Rettangolo 51">
              <a:extLst>
                <a:ext uri="{FF2B5EF4-FFF2-40B4-BE49-F238E27FC236}">
                  <a16:creationId xmlns:a16="http://schemas.microsoft.com/office/drawing/2014/main" id="{B6367AF8-97FF-6962-6086-6B33E9F1D25F}"/>
                </a:ext>
              </a:extLst>
            </p:cNvPr>
            <p:cNvSpPr/>
            <p:nvPr/>
          </p:nvSpPr>
          <p:spPr>
            <a:xfrm rot="151533">
              <a:off x="8998121" y="3341635"/>
              <a:ext cx="655033" cy="712164"/>
            </a:xfrm>
            <a:custGeom>
              <a:avLst/>
              <a:gdLst>
                <a:gd name="connsiteX0" fmla="*/ 0 w 616619"/>
                <a:gd name="connsiteY0" fmla="*/ 0 h 621814"/>
                <a:gd name="connsiteX1" fmla="*/ 616619 w 616619"/>
                <a:gd name="connsiteY1" fmla="*/ 0 h 621814"/>
                <a:gd name="connsiteX2" fmla="*/ 616619 w 616619"/>
                <a:gd name="connsiteY2" fmla="*/ 621814 h 621814"/>
                <a:gd name="connsiteX3" fmla="*/ 0 w 616619"/>
                <a:gd name="connsiteY3" fmla="*/ 621814 h 621814"/>
                <a:gd name="connsiteX4" fmla="*/ 0 w 616619"/>
                <a:gd name="connsiteY4" fmla="*/ 0 h 621814"/>
                <a:gd name="connsiteX0" fmla="*/ 0 w 616619"/>
                <a:gd name="connsiteY0" fmla="*/ 0 h 688563"/>
                <a:gd name="connsiteX1" fmla="*/ 616619 w 616619"/>
                <a:gd name="connsiteY1" fmla="*/ 0 h 688563"/>
                <a:gd name="connsiteX2" fmla="*/ 616619 w 616619"/>
                <a:gd name="connsiteY2" fmla="*/ 621814 h 688563"/>
                <a:gd name="connsiteX3" fmla="*/ 0 w 616619"/>
                <a:gd name="connsiteY3" fmla="*/ 621814 h 688563"/>
                <a:gd name="connsiteX4" fmla="*/ 0 w 616619"/>
                <a:gd name="connsiteY4" fmla="*/ 0 h 688563"/>
                <a:gd name="connsiteX0" fmla="*/ 0 w 616619"/>
                <a:gd name="connsiteY0" fmla="*/ 0 h 708755"/>
                <a:gd name="connsiteX1" fmla="*/ 616619 w 616619"/>
                <a:gd name="connsiteY1" fmla="*/ 0 h 708755"/>
                <a:gd name="connsiteX2" fmla="*/ 616619 w 616619"/>
                <a:gd name="connsiteY2" fmla="*/ 621814 h 708755"/>
                <a:gd name="connsiteX3" fmla="*/ 0 w 616619"/>
                <a:gd name="connsiteY3" fmla="*/ 621814 h 708755"/>
                <a:gd name="connsiteX4" fmla="*/ 0 w 616619"/>
                <a:gd name="connsiteY4" fmla="*/ 0 h 708755"/>
                <a:gd name="connsiteX0" fmla="*/ 0 w 616619"/>
                <a:gd name="connsiteY0" fmla="*/ 0 h 711984"/>
                <a:gd name="connsiteX1" fmla="*/ 616619 w 616619"/>
                <a:gd name="connsiteY1" fmla="*/ 0 h 711984"/>
                <a:gd name="connsiteX2" fmla="*/ 616619 w 616619"/>
                <a:gd name="connsiteY2" fmla="*/ 621814 h 711984"/>
                <a:gd name="connsiteX3" fmla="*/ 0 w 616619"/>
                <a:gd name="connsiteY3" fmla="*/ 621814 h 711984"/>
                <a:gd name="connsiteX4" fmla="*/ 0 w 616619"/>
                <a:gd name="connsiteY4" fmla="*/ 0 h 711984"/>
                <a:gd name="connsiteX0" fmla="*/ 0 w 616619"/>
                <a:gd name="connsiteY0" fmla="*/ 0 h 712500"/>
                <a:gd name="connsiteX1" fmla="*/ 616619 w 616619"/>
                <a:gd name="connsiteY1" fmla="*/ 0 h 712500"/>
                <a:gd name="connsiteX2" fmla="*/ 616619 w 616619"/>
                <a:gd name="connsiteY2" fmla="*/ 621814 h 712500"/>
                <a:gd name="connsiteX3" fmla="*/ 0 w 616619"/>
                <a:gd name="connsiteY3" fmla="*/ 621814 h 712500"/>
                <a:gd name="connsiteX4" fmla="*/ 0 w 616619"/>
                <a:gd name="connsiteY4" fmla="*/ 0 h 712500"/>
                <a:gd name="connsiteX0" fmla="*/ 0 w 630030"/>
                <a:gd name="connsiteY0" fmla="*/ 0 h 712500"/>
                <a:gd name="connsiteX1" fmla="*/ 630030 w 630030"/>
                <a:gd name="connsiteY1" fmla="*/ 2440 h 712500"/>
                <a:gd name="connsiteX2" fmla="*/ 616619 w 630030"/>
                <a:gd name="connsiteY2" fmla="*/ 621814 h 712500"/>
                <a:gd name="connsiteX3" fmla="*/ 0 w 630030"/>
                <a:gd name="connsiteY3" fmla="*/ 621814 h 712500"/>
                <a:gd name="connsiteX4" fmla="*/ 0 w 630030"/>
                <a:gd name="connsiteY4" fmla="*/ 0 h 712500"/>
                <a:gd name="connsiteX0" fmla="*/ 0 w 616619"/>
                <a:gd name="connsiteY0" fmla="*/ 0 h 712500"/>
                <a:gd name="connsiteX1" fmla="*/ 583210 w 616619"/>
                <a:gd name="connsiteY1" fmla="*/ 16091 h 712500"/>
                <a:gd name="connsiteX2" fmla="*/ 616619 w 616619"/>
                <a:gd name="connsiteY2" fmla="*/ 621814 h 712500"/>
                <a:gd name="connsiteX3" fmla="*/ 0 w 616619"/>
                <a:gd name="connsiteY3" fmla="*/ 621814 h 712500"/>
                <a:gd name="connsiteX4" fmla="*/ 0 w 616619"/>
                <a:gd name="connsiteY4" fmla="*/ 0 h 712500"/>
                <a:gd name="connsiteX0" fmla="*/ 0 w 629296"/>
                <a:gd name="connsiteY0" fmla="*/ 0 h 712500"/>
                <a:gd name="connsiteX1" fmla="*/ 629296 w 629296"/>
                <a:gd name="connsiteY1" fmla="*/ 21703 h 712500"/>
                <a:gd name="connsiteX2" fmla="*/ 616619 w 629296"/>
                <a:gd name="connsiteY2" fmla="*/ 621814 h 712500"/>
                <a:gd name="connsiteX3" fmla="*/ 0 w 629296"/>
                <a:gd name="connsiteY3" fmla="*/ 621814 h 712500"/>
                <a:gd name="connsiteX4" fmla="*/ 0 w 629296"/>
                <a:gd name="connsiteY4" fmla="*/ 0 h 712500"/>
                <a:gd name="connsiteX0" fmla="*/ 0 w 629296"/>
                <a:gd name="connsiteY0" fmla="*/ 11210 h 723710"/>
                <a:gd name="connsiteX1" fmla="*/ 629296 w 629296"/>
                <a:gd name="connsiteY1" fmla="*/ 32913 h 723710"/>
                <a:gd name="connsiteX2" fmla="*/ 616619 w 629296"/>
                <a:gd name="connsiteY2" fmla="*/ 633024 h 723710"/>
                <a:gd name="connsiteX3" fmla="*/ 0 w 629296"/>
                <a:gd name="connsiteY3" fmla="*/ 633024 h 723710"/>
                <a:gd name="connsiteX4" fmla="*/ 0 w 629296"/>
                <a:gd name="connsiteY4" fmla="*/ 11210 h 723710"/>
                <a:gd name="connsiteX0" fmla="*/ 0 w 629296"/>
                <a:gd name="connsiteY0" fmla="*/ 31201 h 743701"/>
                <a:gd name="connsiteX1" fmla="*/ 629296 w 629296"/>
                <a:gd name="connsiteY1" fmla="*/ 52904 h 743701"/>
                <a:gd name="connsiteX2" fmla="*/ 616619 w 629296"/>
                <a:gd name="connsiteY2" fmla="*/ 653015 h 743701"/>
                <a:gd name="connsiteX3" fmla="*/ 0 w 629296"/>
                <a:gd name="connsiteY3" fmla="*/ 653015 h 743701"/>
                <a:gd name="connsiteX4" fmla="*/ 0 w 629296"/>
                <a:gd name="connsiteY4" fmla="*/ 31201 h 74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296" h="743701">
                  <a:moveTo>
                    <a:pt x="0" y="31201"/>
                  </a:moveTo>
                  <a:cubicBezTo>
                    <a:pt x="200260" y="-15942"/>
                    <a:pt x="415878" y="-10414"/>
                    <a:pt x="629296" y="52904"/>
                  </a:cubicBezTo>
                  <a:lnTo>
                    <a:pt x="616619" y="653015"/>
                  </a:lnTo>
                  <a:cubicBezTo>
                    <a:pt x="436182" y="804442"/>
                    <a:pt x="84588" y="739080"/>
                    <a:pt x="0" y="653015"/>
                  </a:cubicBezTo>
                  <a:lnTo>
                    <a:pt x="0" y="31201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9" name="Rettangolo con angoli arrotondati 68">
              <a:extLst>
                <a:ext uri="{FF2B5EF4-FFF2-40B4-BE49-F238E27FC236}">
                  <a16:creationId xmlns:a16="http://schemas.microsoft.com/office/drawing/2014/main" id="{072B7F82-5969-677A-68F6-951372B560B7}"/>
                </a:ext>
              </a:extLst>
            </p:cNvPr>
            <p:cNvSpPr/>
            <p:nvPr/>
          </p:nvSpPr>
          <p:spPr>
            <a:xfrm rot="219375">
              <a:off x="9010416" y="3345421"/>
              <a:ext cx="187993" cy="46493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0" name="Esagono 65">
              <a:extLst>
                <a:ext uri="{FF2B5EF4-FFF2-40B4-BE49-F238E27FC236}">
                  <a16:creationId xmlns:a16="http://schemas.microsoft.com/office/drawing/2014/main" id="{C64C8DFF-ED88-3E8B-F612-E522968C2CF7}"/>
                </a:ext>
              </a:extLst>
            </p:cNvPr>
            <p:cNvSpPr/>
            <p:nvPr/>
          </p:nvSpPr>
          <p:spPr>
            <a:xfrm>
              <a:off x="7715130" y="1126822"/>
              <a:ext cx="898716" cy="1259049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1" name="Esagono 65">
              <a:extLst>
                <a:ext uri="{FF2B5EF4-FFF2-40B4-BE49-F238E27FC236}">
                  <a16:creationId xmlns:a16="http://schemas.microsoft.com/office/drawing/2014/main" id="{2A33E3F1-09BA-3FCB-9E3F-25DF2BD1AB26}"/>
                </a:ext>
              </a:extLst>
            </p:cNvPr>
            <p:cNvSpPr/>
            <p:nvPr/>
          </p:nvSpPr>
          <p:spPr>
            <a:xfrm flipH="1">
              <a:off x="8823436" y="1117307"/>
              <a:ext cx="831218" cy="1259049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2" name="Ovale 71">
              <a:extLst>
                <a:ext uri="{FF2B5EF4-FFF2-40B4-BE49-F238E27FC236}">
                  <a16:creationId xmlns:a16="http://schemas.microsoft.com/office/drawing/2014/main" id="{9EF90D02-64F1-2982-940E-D51FFB8A2D99}"/>
                </a:ext>
              </a:extLst>
            </p:cNvPr>
            <p:cNvSpPr/>
            <p:nvPr/>
          </p:nvSpPr>
          <p:spPr>
            <a:xfrm>
              <a:off x="7984290" y="1314991"/>
              <a:ext cx="1475285" cy="138028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73" name="Gruppo 72">
              <a:extLst>
                <a:ext uri="{FF2B5EF4-FFF2-40B4-BE49-F238E27FC236}">
                  <a16:creationId xmlns:a16="http://schemas.microsoft.com/office/drawing/2014/main" id="{7038E23D-69FA-EBBF-A4E5-EC225EA6C11C}"/>
                </a:ext>
              </a:extLst>
            </p:cNvPr>
            <p:cNvGrpSpPr/>
            <p:nvPr/>
          </p:nvGrpSpPr>
          <p:grpSpPr>
            <a:xfrm>
              <a:off x="9255545" y="1064869"/>
              <a:ext cx="1037387" cy="926950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124" name="Ritardo 123">
                <a:extLst>
                  <a:ext uri="{FF2B5EF4-FFF2-40B4-BE49-F238E27FC236}">
                    <a16:creationId xmlns:a16="http://schemas.microsoft.com/office/drawing/2014/main" id="{FDA426A7-D35A-17FB-D553-9113DA16552A}"/>
                  </a:ext>
                </a:extLst>
              </p:cNvPr>
              <p:cNvSpPr/>
              <p:nvPr/>
            </p:nvSpPr>
            <p:spPr>
              <a:xfrm rot="5197850">
                <a:off x="7361545" y="1462022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5" name="Cerchio parziale 124">
                <a:extLst>
                  <a:ext uri="{FF2B5EF4-FFF2-40B4-BE49-F238E27FC236}">
                    <a16:creationId xmlns:a16="http://schemas.microsoft.com/office/drawing/2014/main" id="{3AFD7CE3-4889-AB0D-E3E8-ADBFCB1E38C6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4" name="Figura a mano libera: forma 73">
              <a:extLst>
                <a:ext uri="{FF2B5EF4-FFF2-40B4-BE49-F238E27FC236}">
                  <a16:creationId xmlns:a16="http://schemas.microsoft.com/office/drawing/2014/main" id="{94B91B01-093C-6054-FA98-DF3637CFB154}"/>
                </a:ext>
              </a:extLst>
            </p:cNvPr>
            <p:cNvSpPr/>
            <p:nvPr/>
          </p:nvSpPr>
          <p:spPr>
            <a:xfrm>
              <a:off x="8889978" y="6161416"/>
              <a:ext cx="891279" cy="296342"/>
            </a:xfrm>
            <a:custGeom>
              <a:avLst/>
              <a:gdLst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95300 w 857250"/>
                <a:gd name="connsiteY2" fmla="*/ 18669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83870 w 857250"/>
                <a:gd name="connsiteY2" fmla="*/ 16002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252004"/>
                <a:gd name="connsiteX1" fmla="*/ 72390 w 857250"/>
                <a:gd name="connsiteY1" fmla="*/ 3810 h 252004"/>
                <a:gd name="connsiteX2" fmla="*/ 483870 w 857250"/>
                <a:gd name="connsiteY2" fmla="*/ 160020 h 252004"/>
                <a:gd name="connsiteX3" fmla="*/ 811530 w 857250"/>
                <a:gd name="connsiteY3" fmla="*/ 0 h 252004"/>
                <a:gd name="connsiteX4" fmla="*/ 857250 w 857250"/>
                <a:gd name="connsiteY4" fmla="*/ 186690 h 252004"/>
                <a:gd name="connsiteX5" fmla="*/ 0 w 857250"/>
                <a:gd name="connsiteY5" fmla="*/ 129540 h 252004"/>
                <a:gd name="connsiteX0" fmla="*/ 313 w 857563"/>
                <a:gd name="connsiteY0" fmla="*/ 129540 h 276462"/>
                <a:gd name="connsiteX1" fmla="*/ 72703 w 857563"/>
                <a:gd name="connsiteY1" fmla="*/ 3810 h 276462"/>
                <a:gd name="connsiteX2" fmla="*/ 484183 w 857563"/>
                <a:gd name="connsiteY2" fmla="*/ 160020 h 276462"/>
                <a:gd name="connsiteX3" fmla="*/ 811843 w 857563"/>
                <a:gd name="connsiteY3" fmla="*/ 0 h 276462"/>
                <a:gd name="connsiteX4" fmla="*/ 857563 w 857563"/>
                <a:gd name="connsiteY4" fmla="*/ 186690 h 276462"/>
                <a:gd name="connsiteX5" fmla="*/ 313 w 857563"/>
                <a:gd name="connsiteY5" fmla="*/ 129540 h 276462"/>
                <a:gd name="connsiteX0" fmla="*/ 4085 w 861335"/>
                <a:gd name="connsiteY0" fmla="*/ 129540 h 276462"/>
                <a:gd name="connsiteX1" fmla="*/ 76475 w 861335"/>
                <a:gd name="connsiteY1" fmla="*/ 3810 h 276462"/>
                <a:gd name="connsiteX2" fmla="*/ 487955 w 861335"/>
                <a:gd name="connsiteY2" fmla="*/ 160020 h 276462"/>
                <a:gd name="connsiteX3" fmla="*/ 815615 w 861335"/>
                <a:gd name="connsiteY3" fmla="*/ 0 h 276462"/>
                <a:gd name="connsiteX4" fmla="*/ 861335 w 861335"/>
                <a:gd name="connsiteY4" fmla="*/ 186690 h 276462"/>
                <a:gd name="connsiteX5" fmla="*/ 4085 w 861335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3690 h 300612"/>
                <a:gd name="connsiteX1" fmla="*/ 78760 w 887664"/>
                <a:gd name="connsiteY1" fmla="*/ 27960 h 300612"/>
                <a:gd name="connsiteX2" fmla="*/ 490240 w 887664"/>
                <a:gd name="connsiteY2" fmla="*/ 184170 h 300612"/>
                <a:gd name="connsiteX3" fmla="*/ 817900 w 887664"/>
                <a:gd name="connsiteY3" fmla="*/ 24150 h 300612"/>
                <a:gd name="connsiteX4" fmla="*/ 863620 w 887664"/>
                <a:gd name="connsiteY4" fmla="*/ 210840 h 300612"/>
                <a:gd name="connsiteX5" fmla="*/ 6370 w 887664"/>
                <a:gd name="connsiteY5" fmla="*/ 153690 h 30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7664" h="300612">
                  <a:moveTo>
                    <a:pt x="6370" y="153690"/>
                  </a:moveTo>
                  <a:cubicBezTo>
                    <a:pt x="-15220" y="88920"/>
                    <a:pt x="20340" y="73680"/>
                    <a:pt x="78760" y="27960"/>
                  </a:cubicBezTo>
                  <a:cubicBezTo>
                    <a:pt x="166390" y="11450"/>
                    <a:pt x="337840" y="196870"/>
                    <a:pt x="490240" y="184170"/>
                  </a:cubicBezTo>
                  <a:cubicBezTo>
                    <a:pt x="637560" y="161310"/>
                    <a:pt x="769640" y="-74910"/>
                    <a:pt x="817900" y="24150"/>
                  </a:cubicBezTo>
                  <a:cubicBezTo>
                    <a:pt x="894100" y="67330"/>
                    <a:pt x="905530" y="171470"/>
                    <a:pt x="863620" y="210840"/>
                  </a:cubicBezTo>
                  <a:cubicBezTo>
                    <a:pt x="535960" y="378480"/>
                    <a:pt x="-8870" y="283230"/>
                    <a:pt x="6370" y="15369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5" name="Ovale 74">
              <a:extLst>
                <a:ext uri="{FF2B5EF4-FFF2-40B4-BE49-F238E27FC236}">
                  <a16:creationId xmlns:a16="http://schemas.microsoft.com/office/drawing/2014/main" id="{CAE59448-7DF9-98A4-BA30-8C9AF9648027}"/>
                </a:ext>
              </a:extLst>
            </p:cNvPr>
            <p:cNvSpPr/>
            <p:nvPr/>
          </p:nvSpPr>
          <p:spPr>
            <a:xfrm rot="556420">
              <a:off x="8774880" y="5770738"/>
              <a:ext cx="772156" cy="24422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75B15CCA-4E64-2CC1-0B52-30D8572EB9FB}"/>
                </a:ext>
              </a:extLst>
            </p:cNvPr>
            <p:cNvGrpSpPr/>
            <p:nvPr/>
          </p:nvGrpSpPr>
          <p:grpSpPr>
            <a:xfrm>
              <a:off x="8774517" y="4739538"/>
              <a:ext cx="960490" cy="1214335"/>
              <a:chOff x="8774517" y="4918684"/>
              <a:chExt cx="922752" cy="1231833"/>
            </a:xfrm>
          </p:grpSpPr>
          <p:sp>
            <p:nvSpPr>
              <p:cNvPr id="122" name="Rettangolo 70">
                <a:extLst>
                  <a:ext uri="{FF2B5EF4-FFF2-40B4-BE49-F238E27FC236}">
                    <a16:creationId xmlns:a16="http://schemas.microsoft.com/office/drawing/2014/main" id="{7CFA6489-8D94-51CD-1E7F-02F207DF15A1}"/>
                  </a:ext>
                </a:extLst>
              </p:cNvPr>
              <p:cNvSpPr/>
              <p:nvPr/>
            </p:nvSpPr>
            <p:spPr>
              <a:xfrm rot="282320" flipH="1">
                <a:off x="8774517" y="4918684"/>
                <a:ext cx="922752" cy="1231833"/>
              </a:xfrm>
              <a:custGeom>
                <a:avLst/>
                <a:gdLst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20569 w 776240"/>
                  <a:gd name="connsiteY0" fmla="*/ 0 h 1499616"/>
                  <a:gd name="connsiteX1" fmla="*/ 776240 w 776240"/>
                  <a:gd name="connsiteY1" fmla="*/ 0 h 1499616"/>
                  <a:gd name="connsiteX2" fmla="*/ 776240 w 776240"/>
                  <a:gd name="connsiteY2" fmla="*/ 1499616 h 1499616"/>
                  <a:gd name="connsiteX3" fmla="*/ 20569 w 776240"/>
                  <a:gd name="connsiteY3" fmla="*/ 1499616 h 1499616"/>
                  <a:gd name="connsiteX4" fmla="*/ 20569 w 776240"/>
                  <a:gd name="connsiteY4" fmla="*/ 0 h 1499616"/>
                  <a:gd name="connsiteX0" fmla="*/ 20569 w 835845"/>
                  <a:gd name="connsiteY0" fmla="*/ 0 h 1499616"/>
                  <a:gd name="connsiteX1" fmla="*/ 776240 w 835845"/>
                  <a:gd name="connsiteY1" fmla="*/ 0 h 1499616"/>
                  <a:gd name="connsiteX2" fmla="*/ 776240 w 835845"/>
                  <a:gd name="connsiteY2" fmla="*/ 1499616 h 1499616"/>
                  <a:gd name="connsiteX3" fmla="*/ 20569 w 835845"/>
                  <a:gd name="connsiteY3" fmla="*/ 1499616 h 1499616"/>
                  <a:gd name="connsiteX4" fmla="*/ 20569 w 835845"/>
                  <a:gd name="connsiteY4" fmla="*/ 0 h 1499616"/>
                  <a:gd name="connsiteX0" fmla="*/ 20569 w 818819"/>
                  <a:gd name="connsiteY0" fmla="*/ 0 h 1499616"/>
                  <a:gd name="connsiteX1" fmla="*/ 776240 w 818819"/>
                  <a:gd name="connsiteY1" fmla="*/ 0 h 1499616"/>
                  <a:gd name="connsiteX2" fmla="*/ 684800 w 818819"/>
                  <a:gd name="connsiteY2" fmla="*/ 1493520 h 1499616"/>
                  <a:gd name="connsiteX3" fmla="*/ 20569 w 818819"/>
                  <a:gd name="connsiteY3" fmla="*/ 1499616 h 1499616"/>
                  <a:gd name="connsiteX4" fmla="*/ 20569 w 818819"/>
                  <a:gd name="connsiteY4" fmla="*/ 0 h 1499616"/>
                  <a:gd name="connsiteX0" fmla="*/ 20569 w 818819"/>
                  <a:gd name="connsiteY0" fmla="*/ 0 h 1547056"/>
                  <a:gd name="connsiteX1" fmla="*/ 776240 w 818819"/>
                  <a:gd name="connsiteY1" fmla="*/ 0 h 1547056"/>
                  <a:gd name="connsiteX2" fmla="*/ 684800 w 818819"/>
                  <a:gd name="connsiteY2" fmla="*/ 1493520 h 1547056"/>
                  <a:gd name="connsiteX3" fmla="*/ 20569 w 818819"/>
                  <a:gd name="connsiteY3" fmla="*/ 1499616 h 1547056"/>
                  <a:gd name="connsiteX4" fmla="*/ 20569 w 818819"/>
                  <a:gd name="connsiteY4" fmla="*/ 0 h 1547056"/>
                  <a:gd name="connsiteX0" fmla="*/ 20569 w 826508"/>
                  <a:gd name="connsiteY0" fmla="*/ 0 h 1499616"/>
                  <a:gd name="connsiteX1" fmla="*/ 776240 w 826508"/>
                  <a:gd name="connsiteY1" fmla="*/ 0 h 1499616"/>
                  <a:gd name="connsiteX2" fmla="*/ 733667 w 826508"/>
                  <a:gd name="connsiteY2" fmla="*/ 1170381 h 1499616"/>
                  <a:gd name="connsiteX3" fmla="*/ 20569 w 826508"/>
                  <a:gd name="connsiteY3" fmla="*/ 1499616 h 1499616"/>
                  <a:gd name="connsiteX4" fmla="*/ 20569 w 826508"/>
                  <a:gd name="connsiteY4" fmla="*/ 0 h 1499616"/>
                  <a:gd name="connsiteX0" fmla="*/ 20569 w 827210"/>
                  <a:gd name="connsiteY0" fmla="*/ 0 h 1499616"/>
                  <a:gd name="connsiteX1" fmla="*/ 776240 w 827210"/>
                  <a:gd name="connsiteY1" fmla="*/ 0 h 1499616"/>
                  <a:gd name="connsiteX2" fmla="*/ 737403 w 827210"/>
                  <a:gd name="connsiteY2" fmla="*/ 1192367 h 1499616"/>
                  <a:gd name="connsiteX3" fmla="*/ 20569 w 827210"/>
                  <a:gd name="connsiteY3" fmla="*/ 1499616 h 1499616"/>
                  <a:gd name="connsiteX4" fmla="*/ 20569 w 827210"/>
                  <a:gd name="connsiteY4" fmla="*/ 0 h 1499616"/>
                  <a:gd name="connsiteX0" fmla="*/ 20569 w 841645"/>
                  <a:gd name="connsiteY0" fmla="*/ 0 h 1499616"/>
                  <a:gd name="connsiteX1" fmla="*/ 776240 w 841645"/>
                  <a:gd name="connsiteY1" fmla="*/ 0 h 1499616"/>
                  <a:gd name="connsiteX2" fmla="*/ 737403 w 841645"/>
                  <a:gd name="connsiteY2" fmla="*/ 1192367 h 1499616"/>
                  <a:gd name="connsiteX3" fmla="*/ 20569 w 841645"/>
                  <a:gd name="connsiteY3" fmla="*/ 1499616 h 1499616"/>
                  <a:gd name="connsiteX4" fmla="*/ 20569 w 841645"/>
                  <a:gd name="connsiteY4" fmla="*/ 0 h 1499616"/>
                  <a:gd name="connsiteX0" fmla="*/ 20569 w 919569"/>
                  <a:gd name="connsiteY0" fmla="*/ 0 h 1499616"/>
                  <a:gd name="connsiteX1" fmla="*/ 874426 w 919569"/>
                  <a:gd name="connsiteY1" fmla="*/ 1012 h 1499616"/>
                  <a:gd name="connsiteX2" fmla="*/ 737403 w 919569"/>
                  <a:gd name="connsiteY2" fmla="*/ 1192367 h 1499616"/>
                  <a:gd name="connsiteX3" fmla="*/ 20569 w 919569"/>
                  <a:gd name="connsiteY3" fmla="*/ 1499616 h 1499616"/>
                  <a:gd name="connsiteX4" fmla="*/ 20569 w 919569"/>
                  <a:gd name="connsiteY4" fmla="*/ 0 h 1499616"/>
                  <a:gd name="connsiteX0" fmla="*/ 20569 w 875235"/>
                  <a:gd name="connsiteY0" fmla="*/ 0 h 1499616"/>
                  <a:gd name="connsiteX1" fmla="*/ 874426 w 875235"/>
                  <a:gd name="connsiteY1" fmla="*/ 1012 h 1499616"/>
                  <a:gd name="connsiteX2" fmla="*/ 737403 w 875235"/>
                  <a:gd name="connsiteY2" fmla="*/ 1192367 h 1499616"/>
                  <a:gd name="connsiteX3" fmla="*/ 20569 w 875235"/>
                  <a:gd name="connsiteY3" fmla="*/ 1499616 h 1499616"/>
                  <a:gd name="connsiteX4" fmla="*/ 20569 w 875235"/>
                  <a:gd name="connsiteY4" fmla="*/ 0 h 1499616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338221"/>
                  <a:gd name="connsiteX1" fmla="*/ 901699 w 902508"/>
                  <a:gd name="connsiteY1" fmla="*/ 78974 h 1338221"/>
                  <a:gd name="connsiteX2" fmla="*/ 764676 w 902508"/>
                  <a:gd name="connsiteY2" fmla="*/ 1270329 h 1338221"/>
                  <a:gd name="connsiteX3" fmla="*/ 38391 w 902508"/>
                  <a:gd name="connsiteY3" fmla="*/ 1318393 h 1338221"/>
                  <a:gd name="connsiteX4" fmla="*/ 0 w 902508"/>
                  <a:gd name="connsiteY4" fmla="*/ 0 h 1338221"/>
                  <a:gd name="connsiteX0" fmla="*/ 0 w 902508"/>
                  <a:gd name="connsiteY0" fmla="*/ 0 h 1419679"/>
                  <a:gd name="connsiteX1" fmla="*/ 901699 w 902508"/>
                  <a:gd name="connsiteY1" fmla="*/ 78974 h 1419679"/>
                  <a:gd name="connsiteX2" fmla="*/ 764676 w 902508"/>
                  <a:gd name="connsiteY2" fmla="*/ 1270329 h 1419679"/>
                  <a:gd name="connsiteX3" fmla="*/ 136321 w 902508"/>
                  <a:gd name="connsiteY3" fmla="*/ 1419679 h 1419679"/>
                  <a:gd name="connsiteX4" fmla="*/ 0 w 902508"/>
                  <a:gd name="connsiteY4" fmla="*/ 0 h 1419679"/>
                  <a:gd name="connsiteX0" fmla="*/ 0 w 866365"/>
                  <a:gd name="connsiteY0" fmla="*/ 0 h 1546267"/>
                  <a:gd name="connsiteX1" fmla="*/ 865556 w 866365"/>
                  <a:gd name="connsiteY1" fmla="*/ 205562 h 1546267"/>
                  <a:gd name="connsiteX2" fmla="*/ 728533 w 866365"/>
                  <a:gd name="connsiteY2" fmla="*/ 1396917 h 1546267"/>
                  <a:gd name="connsiteX3" fmla="*/ 100178 w 866365"/>
                  <a:gd name="connsiteY3" fmla="*/ 1546267 h 1546267"/>
                  <a:gd name="connsiteX4" fmla="*/ 0 w 866365"/>
                  <a:gd name="connsiteY4" fmla="*/ 0 h 1546267"/>
                  <a:gd name="connsiteX0" fmla="*/ 0 w 824778"/>
                  <a:gd name="connsiteY0" fmla="*/ 0 h 1546267"/>
                  <a:gd name="connsiteX1" fmla="*/ 823198 w 824778"/>
                  <a:gd name="connsiteY1" fmla="*/ 125936 h 1546267"/>
                  <a:gd name="connsiteX2" fmla="*/ 728533 w 824778"/>
                  <a:gd name="connsiteY2" fmla="*/ 1396917 h 1546267"/>
                  <a:gd name="connsiteX3" fmla="*/ 100178 w 824778"/>
                  <a:gd name="connsiteY3" fmla="*/ 1546267 h 1546267"/>
                  <a:gd name="connsiteX4" fmla="*/ 0 w 824778"/>
                  <a:gd name="connsiteY4" fmla="*/ 0 h 1546267"/>
                  <a:gd name="connsiteX0" fmla="*/ 0 w 824778"/>
                  <a:gd name="connsiteY0" fmla="*/ 0 h 1565831"/>
                  <a:gd name="connsiteX1" fmla="*/ 823198 w 824778"/>
                  <a:gd name="connsiteY1" fmla="*/ 125936 h 1565831"/>
                  <a:gd name="connsiteX2" fmla="*/ 728533 w 824778"/>
                  <a:gd name="connsiteY2" fmla="*/ 1396917 h 1565831"/>
                  <a:gd name="connsiteX3" fmla="*/ 100178 w 824778"/>
                  <a:gd name="connsiteY3" fmla="*/ 1546267 h 1565831"/>
                  <a:gd name="connsiteX4" fmla="*/ 0 w 824778"/>
                  <a:gd name="connsiteY4" fmla="*/ 0 h 1565831"/>
                  <a:gd name="connsiteX0" fmla="*/ 0 w 824778"/>
                  <a:gd name="connsiteY0" fmla="*/ 0 h 1596225"/>
                  <a:gd name="connsiteX1" fmla="*/ 823198 w 824778"/>
                  <a:gd name="connsiteY1" fmla="*/ 125936 h 1596225"/>
                  <a:gd name="connsiteX2" fmla="*/ 728533 w 824778"/>
                  <a:gd name="connsiteY2" fmla="*/ 1396917 h 1596225"/>
                  <a:gd name="connsiteX3" fmla="*/ 100178 w 824778"/>
                  <a:gd name="connsiteY3" fmla="*/ 1546267 h 1596225"/>
                  <a:gd name="connsiteX4" fmla="*/ 0 w 824778"/>
                  <a:gd name="connsiteY4" fmla="*/ 0 h 1596225"/>
                  <a:gd name="connsiteX0" fmla="*/ 0 w 846606"/>
                  <a:gd name="connsiteY0" fmla="*/ 0 h 1633846"/>
                  <a:gd name="connsiteX1" fmla="*/ 823198 w 846606"/>
                  <a:gd name="connsiteY1" fmla="*/ 125936 h 1633846"/>
                  <a:gd name="connsiteX2" fmla="*/ 808015 w 846606"/>
                  <a:gd name="connsiteY2" fmla="*/ 1479371 h 1633846"/>
                  <a:gd name="connsiteX3" fmla="*/ 100178 w 846606"/>
                  <a:gd name="connsiteY3" fmla="*/ 1546267 h 1633846"/>
                  <a:gd name="connsiteX4" fmla="*/ 0 w 846606"/>
                  <a:gd name="connsiteY4" fmla="*/ 0 h 1633846"/>
                  <a:gd name="connsiteX0" fmla="*/ 0 w 846606"/>
                  <a:gd name="connsiteY0" fmla="*/ 0 h 1621471"/>
                  <a:gd name="connsiteX1" fmla="*/ 823198 w 846606"/>
                  <a:gd name="connsiteY1" fmla="*/ 125936 h 1621471"/>
                  <a:gd name="connsiteX2" fmla="*/ 808015 w 846606"/>
                  <a:gd name="connsiteY2" fmla="*/ 1479371 h 1621471"/>
                  <a:gd name="connsiteX3" fmla="*/ 191657 w 846606"/>
                  <a:gd name="connsiteY3" fmla="*/ 1516595 h 1621471"/>
                  <a:gd name="connsiteX4" fmla="*/ 0 w 846606"/>
                  <a:gd name="connsiteY4" fmla="*/ 0 h 1621471"/>
                  <a:gd name="connsiteX0" fmla="*/ 0 w 846606"/>
                  <a:gd name="connsiteY0" fmla="*/ 0 h 1633472"/>
                  <a:gd name="connsiteX1" fmla="*/ 823198 w 846606"/>
                  <a:gd name="connsiteY1" fmla="*/ 125936 h 1633472"/>
                  <a:gd name="connsiteX2" fmla="*/ 808015 w 846606"/>
                  <a:gd name="connsiteY2" fmla="*/ 1479371 h 1633472"/>
                  <a:gd name="connsiteX3" fmla="*/ 191657 w 846606"/>
                  <a:gd name="connsiteY3" fmla="*/ 1516595 h 1633472"/>
                  <a:gd name="connsiteX4" fmla="*/ 0 w 846606"/>
                  <a:gd name="connsiteY4" fmla="*/ 0 h 1633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6606" h="1633472">
                    <a:moveTo>
                      <a:pt x="0" y="0"/>
                    </a:moveTo>
                    <a:lnTo>
                      <a:pt x="823198" y="125936"/>
                    </a:lnTo>
                    <a:cubicBezTo>
                      <a:pt x="832712" y="571156"/>
                      <a:pt x="878521" y="1258679"/>
                      <a:pt x="808015" y="1479371"/>
                    </a:cubicBezTo>
                    <a:cubicBezTo>
                      <a:pt x="551744" y="1730491"/>
                      <a:pt x="349006" y="1623484"/>
                      <a:pt x="191657" y="1516595"/>
                    </a:cubicBezTo>
                    <a:cubicBezTo>
                      <a:pt x="81929" y="1028915"/>
                      <a:pt x="184739" y="450462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3" name="Rettangolo 73">
                <a:extLst>
                  <a:ext uri="{FF2B5EF4-FFF2-40B4-BE49-F238E27FC236}">
                    <a16:creationId xmlns:a16="http://schemas.microsoft.com/office/drawing/2014/main" id="{E1599D3A-AF36-AC7B-7E9A-5374F39507D5}"/>
                  </a:ext>
                </a:extLst>
              </p:cNvPr>
              <p:cNvSpPr/>
              <p:nvPr/>
            </p:nvSpPr>
            <p:spPr>
              <a:xfrm rot="230045">
                <a:off x="9076149" y="5519705"/>
                <a:ext cx="309837" cy="620832"/>
              </a:xfrm>
              <a:custGeom>
                <a:avLst/>
                <a:gdLst>
                  <a:gd name="connsiteX0" fmla="*/ 0 w 332697"/>
                  <a:gd name="connsiteY0" fmla="*/ 0 h 590959"/>
                  <a:gd name="connsiteX1" fmla="*/ 33269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2217 w 332697"/>
                  <a:gd name="connsiteY1" fmla="*/ 3048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602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23706 h 614665"/>
                  <a:gd name="connsiteX1" fmla="*/ 306027 w 332697"/>
                  <a:gd name="connsiteY1" fmla="*/ 23706 h 614665"/>
                  <a:gd name="connsiteX2" fmla="*/ 332697 w 332697"/>
                  <a:gd name="connsiteY2" fmla="*/ 614665 h 614665"/>
                  <a:gd name="connsiteX3" fmla="*/ 0 w 332697"/>
                  <a:gd name="connsiteY3" fmla="*/ 614665 h 614665"/>
                  <a:gd name="connsiteX4" fmla="*/ 0 w 332697"/>
                  <a:gd name="connsiteY4" fmla="*/ 23706 h 614665"/>
                  <a:gd name="connsiteX0" fmla="*/ 0 w 332697"/>
                  <a:gd name="connsiteY0" fmla="*/ 34524 h 625483"/>
                  <a:gd name="connsiteX1" fmla="*/ 306027 w 332697"/>
                  <a:gd name="connsiteY1" fmla="*/ 34524 h 625483"/>
                  <a:gd name="connsiteX2" fmla="*/ 332697 w 332697"/>
                  <a:gd name="connsiteY2" fmla="*/ 625483 h 625483"/>
                  <a:gd name="connsiteX3" fmla="*/ 0 w 332697"/>
                  <a:gd name="connsiteY3" fmla="*/ 625483 h 625483"/>
                  <a:gd name="connsiteX4" fmla="*/ 0 w 332697"/>
                  <a:gd name="connsiteY4" fmla="*/ 34524 h 625483"/>
                  <a:gd name="connsiteX0" fmla="*/ 0 w 306027"/>
                  <a:gd name="connsiteY0" fmla="*/ 34524 h 625483"/>
                  <a:gd name="connsiteX1" fmla="*/ 306027 w 306027"/>
                  <a:gd name="connsiteY1" fmla="*/ 34524 h 625483"/>
                  <a:gd name="connsiteX2" fmla="*/ 302217 w 306027"/>
                  <a:gd name="connsiteY2" fmla="*/ 614053 h 625483"/>
                  <a:gd name="connsiteX3" fmla="*/ 0 w 306027"/>
                  <a:gd name="connsiteY3" fmla="*/ 625483 h 625483"/>
                  <a:gd name="connsiteX4" fmla="*/ 0 w 306027"/>
                  <a:gd name="connsiteY4" fmla="*/ 34524 h 625483"/>
                  <a:gd name="connsiteX0" fmla="*/ 0 w 302217"/>
                  <a:gd name="connsiteY0" fmla="*/ 5802 h 596761"/>
                  <a:gd name="connsiteX1" fmla="*/ 264117 w 302217"/>
                  <a:gd name="connsiteY1" fmla="*/ 181062 h 596761"/>
                  <a:gd name="connsiteX2" fmla="*/ 302217 w 302217"/>
                  <a:gd name="connsiteY2" fmla="*/ 585331 h 596761"/>
                  <a:gd name="connsiteX3" fmla="*/ 0 w 302217"/>
                  <a:gd name="connsiteY3" fmla="*/ 596761 h 596761"/>
                  <a:gd name="connsiteX4" fmla="*/ 0 w 302217"/>
                  <a:gd name="connsiteY4" fmla="*/ 5802 h 596761"/>
                  <a:gd name="connsiteX0" fmla="*/ 0 w 309837"/>
                  <a:gd name="connsiteY0" fmla="*/ 32444 h 623403"/>
                  <a:gd name="connsiteX1" fmla="*/ 309837 w 309837"/>
                  <a:gd name="connsiteY1" fmla="*/ 36254 h 623403"/>
                  <a:gd name="connsiteX2" fmla="*/ 302217 w 309837"/>
                  <a:gd name="connsiteY2" fmla="*/ 611973 h 623403"/>
                  <a:gd name="connsiteX3" fmla="*/ 0 w 309837"/>
                  <a:gd name="connsiteY3" fmla="*/ 623403 h 623403"/>
                  <a:gd name="connsiteX4" fmla="*/ 0 w 309837"/>
                  <a:gd name="connsiteY4" fmla="*/ 32444 h 623403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302217 w 309837"/>
                  <a:gd name="connsiteY2" fmla="*/ 607119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285738 w 309837"/>
                  <a:gd name="connsiteY2" fmla="*/ 589131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6766"/>
                  <a:gd name="connsiteX1" fmla="*/ 309837 w 309837"/>
                  <a:gd name="connsiteY1" fmla="*/ 31400 h 616766"/>
                  <a:gd name="connsiteX2" fmla="*/ 285738 w 309837"/>
                  <a:gd name="connsiteY2" fmla="*/ 589131 h 616766"/>
                  <a:gd name="connsiteX3" fmla="*/ 26610 w 309837"/>
                  <a:gd name="connsiteY3" fmla="*/ 616766 h 616766"/>
                  <a:gd name="connsiteX4" fmla="*/ 0 w 309837"/>
                  <a:gd name="connsiteY4" fmla="*/ 39020 h 616766"/>
                  <a:gd name="connsiteX0" fmla="*/ 0 w 309837"/>
                  <a:gd name="connsiteY0" fmla="*/ 39020 h 628935"/>
                  <a:gd name="connsiteX1" fmla="*/ 309837 w 309837"/>
                  <a:gd name="connsiteY1" fmla="*/ 31400 h 628935"/>
                  <a:gd name="connsiteX2" fmla="*/ 285738 w 309837"/>
                  <a:gd name="connsiteY2" fmla="*/ 589131 h 628935"/>
                  <a:gd name="connsiteX3" fmla="*/ 15967 w 309837"/>
                  <a:gd name="connsiteY3" fmla="*/ 628935 h 628935"/>
                  <a:gd name="connsiteX4" fmla="*/ 0 w 309837"/>
                  <a:gd name="connsiteY4" fmla="*/ 39020 h 628935"/>
                  <a:gd name="connsiteX0" fmla="*/ 0 w 309837"/>
                  <a:gd name="connsiteY0" fmla="*/ 39020 h 613984"/>
                  <a:gd name="connsiteX1" fmla="*/ 309837 w 309837"/>
                  <a:gd name="connsiteY1" fmla="*/ 31400 h 613984"/>
                  <a:gd name="connsiteX2" fmla="*/ 285738 w 309837"/>
                  <a:gd name="connsiteY2" fmla="*/ 589131 h 613984"/>
                  <a:gd name="connsiteX3" fmla="*/ 11146 w 309837"/>
                  <a:gd name="connsiteY3" fmla="*/ 613984 h 613984"/>
                  <a:gd name="connsiteX4" fmla="*/ 0 w 309837"/>
                  <a:gd name="connsiteY4" fmla="*/ 39020 h 613984"/>
                  <a:gd name="connsiteX0" fmla="*/ 0 w 309837"/>
                  <a:gd name="connsiteY0" fmla="*/ 39020 h 621034"/>
                  <a:gd name="connsiteX1" fmla="*/ 309837 w 309837"/>
                  <a:gd name="connsiteY1" fmla="*/ 31400 h 621034"/>
                  <a:gd name="connsiteX2" fmla="*/ 285738 w 309837"/>
                  <a:gd name="connsiteY2" fmla="*/ 589131 h 621034"/>
                  <a:gd name="connsiteX3" fmla="*/ 11146 w 309837"/>
                  <a:gd name="connsiteY3" fmla="*/ 613984 h 621034"/>
                  <a:gd name="connsiteX4" fmla="*/ 0 w 309837"/>
                  <a:gd name="connsiteY4" fmla="*/ 39020 h 621034"/>
                  <a:gd name="connsiteX0" fmla="*/ 0 w 309837"/>
                  <a:gd name="connsiteY0" fmla="*/ 39020 h 622514"/>
                  <a:gd name="connsiteX1" fmla="*/ 309837 w 309837"/>
                  <a:gd name="connsiteY1" fmla="*/ 31400 h 622514"/>
                  <a:gd name="connsiteX2" fmla="*/ 285738 w 309837"/>
                  <a:gd name="connsiteY2" fmla="*/ 589131 h 622514"/>
                  <a:gd name="connsiteX3" fmla="*/ 11146 w 309837"/>
                  <a:gd name="connsiteY3" fmla="*/ 613984 h 622514"/>
                  <a:gd name="connsiteX4" fmla="*/ 0 w 309837"/>
                  <a:gd name="connsiteY4" fmla="*/ 39020 h 622514"/>
                  <a:gd name="connsiteX0" fmla="*/ 0 w 309837"/>
                  <a:gd name="connsiteY0" fmla="*/ 39020 h 621198"/>
                  <a:gd name="connsiteX1" fmla="*/ 309837 w 309837"/>
                  <a:gd name="connsiteY1" fmla="*/ 31400 h 621198"/>
                  <a:gd name="connsiteX2" fmla="*/ 304236 w 309837"/>
                  <a:gd name="connsiteY2" fmla="*/ 580254 h 621198"/>
                  <a:gd name="connsiteX3" fmla="*/ 11146 w 309837"/>
                  <a:gd name="connsiteY3" fmla="*/ 613984 h 621198"/>
                  <a:gd name="connsiteX4" fmla="*/ 0 w 309837"/>
                  <a:gd name="connsiteY4" fmla="*/ 39020 h 621198"/>
                  <a:gd name="connsiteX0" fmla="*/ 0 w 309837"/>
                  <a:gd name="connsiteY0" fmla="*/ 39020 h 620832"/>
                  <a:gd name="connsiteX1" fmla="*/ 309837 w 309837"/>
                  <a:gd name="connsiteY1" fmla="*/ 31400 h 620832"/>
                  <a:gd name="connsiteX2" fmla="*/ 292577 w 309837"/>
                  <a:gd name="connsiteY2" fmla="*/ 577217 h 620832"/>
                  <a:gd name="connsiteX3" fmla="*/ 11146 w 309837"/>
                  <a:gd name="connsiteY3" fmla="*/ 613984 h 620832"/>
                  <a:gd name="connsiteX4" fmla="*/ 0 w 309837"/>
                  <a:gd name="connsiteY4" fmla="*/ 39020 h 620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9837" h="620832">
                    <a:moveTo>
                      <a:pt x="0" y="39020"/>
                    </a:moveTo>
                    <a:cubicBezTo>
                      <a:pt x="109629" y="920"/>
                      <a:pt x="162108" y="-21940"/>
                      <a:pt x="309837" y="31400"/>
                    </a:cubicBezTo>
                    <a:lnTo>
                      <a:pt x="292577" y="577217"/>
                    </a:lnTo>
                    <a:cubicBezTo>
                      <a:pt x="205612" y="596651"/>
                      <a:pt x="93311" y="636876"/>
                      <a:pt x="11146" y="613984"/>
                    </a:cubicBezTo>
                    <a:lnTo>
                      <a:pt x="0" y="3902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77" name="Ovale 76">
              <a:extLst>
                <a:ext uri="{FF2B5EF4-FFF2-40B4-BE49-F238E27FC236}">
                  <a16:creationId xmlns:a16="http://schemas.microsoft.com/office/drawing/2014/main" id="{4719FF54-78A1-0D15-3350-2B01BBE7AA84}"/>
                </a:ext>
              </a:extLst>
            </p:cNvPr>
            <p:cNvSpPr/>
            <p:nvPr/>
          </p:nvSpPr>
          <p:spPr>
            <a:xfrm rot="556420">
              <a:off x="7186720" y="5748667"/>
              <a:ext cx="772156" cy="24422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8" name="Rettangolo 70">
              <a:extLst>
                <a:ext uri="{FF2B5EF4-FFF2-40B4-BE49-F238E27FC236}">
                  <a16:creationId xmlns:a16="http://schemas.microsoft.com/office/drawing/2014/main" id="{F7E17E6B-9793-BC1E-AEC9-689B402A4C27}"/>
                </a:ext>
              </a:extLst>
            </p:cNvPr>
            <p:cNvSpPr/>
            <p:nvPr/>
          </p:nvSpPr>
          <p:spPr>
            <a:xfrm rot="767930">
              <a:off x="7238988" y="4646225"/>
              <a:ext cx="930846" cy="1276261"/>
            </a:xfrm>
            <a:custGeom>
              <a:avLst/>
              <a:gdLst>
                <a:gd name="connsiteX0" fmla="*/ 0 w 755671"/>
                <a:gd name="connsiteY0" fmla="*/ 0 h 1499616"/>
                <a:gd name="connsiteX1" fmla="*/ 755671 w 755671"/>
                <a:gd name="connsiteY1" fmla="*/ 0 h 1499616"/>
                <a:gd name="connsiteX2" fmla="*/ 755671 w 755671"/>
                <a:gd name="connsiteY2" fmla="*/ 1499616 h 1499616"/>
                <a:gd name="connsiteX3" fmla="*/ 0 w 755671"/>
                <a:gd name="connsiteY3" fmla="*/ 1499616 h 1499616"/>
                <a:gd name="connsiteX4" fmla="*/ 0 w 755671"/>
                <a:gd name="connsiteY4" fmla="*/ 0 h 1499616"/>
                <a:gd name="connsiteX0" fmla="*/ 0 w 755671"/>
                <a:gd name="connsiteY0" fmla="*/ 0 h 1499616"/>
                <a:gd name="connsiteX1" fmla="*/ 755671 w 755671"/>
                <a:gd name="connsiteY1" fmla="*/ 0 h 1499616"/>
                <a:gd name="connsiteX2" fmla="*/ 755671 w 755671"/>
                <a:gd name="connsiteY2" fmla="*/ 1499616 h 1499616"/>
                <a:gd name="connsiteX3" fmla="*/ 0 w 755671"/>
                <a:gd name="connsiteY3" fmla="*/ 1499616 h 1499616"/>
                <a:gd name="connsiteX4" fmla="*/ 0 w 755671"/>
                <a:gd name="connsiteY4" fmla="*/ 0 h 1499616"/>
                <a:gd name="connsiteX0" fmla="*/ 20569 w 776240"/>
                <a:gd name="connsiteY0" fmla="*/ 0 h 1499616"/>
                <a:gd name="connsiteX1" fmla="*/ 776240 w 776240"/>
                <a:gd name="connsiteY1" fmla="*/ 0 h 1499616"/>
                <a:gd name="connsiteX2" fmla="*/ 776240 w 776240"/>
                <a:gd name="connsiteY2" fmla="*/ 1499616 h 1499616"/>
                <a:gd name="connsiteX3" fmla="*/ 20569 w 776240"/>
                <a:gd name="connsiteY3" fmla="*/ 1499616 h 1499616"/>
                <a:gd name="connsiteX4" fmla="*/ 20569 w 776240"/>
                <a:gd name="connsiteY4" fmla="*/ 0 h 1499616"/>
                <a:gd name="connsiteX0" fmla="*/ 20569 w 835845"/>
                <a:gd name="connsiteY0" fmla="*/ 0 h 1499616"/>
                <a:gd name="connsiteX1" fmla="*/ 776240 w 835845"/>
                <a:gd name="connsiteY1" fmla="*/ 0 h 1499616"/>
                <a:gd name="connsiteX2" fmla="*/ 776240 w 835845"/>
                <a:gd name="connsiteY2" fmla="*/ 1499616 h 1499616"/>
                <a:gd name="connsiteX3" fmla="*/ 20569 w 835845"/>
                <a:gd name="connsiteY3" fmla="*/ 1499616 h 1499616"/>
                <a:gd name="connsiteX4" fmla="*/ 20569 w 835845"/>
                <a:gd name="connsiteY4" fmla="*/ 0 h 1499616"/>
                <a:gd name="connsiteX0" fmla="*/ 20569 w 818819"/>
                <a:gd name="connsiteY0" fmla="*/ 0 h 1499616"/>
                <a:gd name="connsiteX1" fmla="*/ 776240 w 818819"/>
                <a:gd name="connsiteY1" fmla="*/ 0 h 1499616"/>
                <a:gd name="connsiteX2" fmla="*/ 684800 w 818819"/>
                <a:gd name="connsiteY2" fmla="*/ 1493520 h 1499616"/>
                <a:gd name="connsiteX3" fmla="*/ 20569 w 818819"/>
                <a:gd name="connsiteY3" fmla="*/ 1499616 h 1499616"/>
                <a:gd name="connsiteX4" fmla="*/ 20569 w 818819"/>
                <a:gd name="connsiteY4" fmla="*/ 0 h 1499616"/>
                <a:gd name="connsiteX0" fmla="*/ 20569 w 818819"/>
                <a:gd name="connsiteY0" fmla="*/ 0 h 1547056"/>
                <a:gd name="connsiteX1" fmla="*/ 776240 w 818819"/>
                <a:gd name="connsiteY1" fmla="*/ 0 h 1547056"/>
                <a:gd name="connsiteX2" fmla="*/ 684800 w 818819"/>
                <a:gd name="connsiteY2" fmla="*/ 1493520 h 1547056"/>
                <a:gd name="connsiteX3" fmla="*/ 20569 w 818819"/>
                <a:gd name="connsiteY3" fmla="*/ 1499616 h 1547056"/>
                <a:gd name="connsiteX4" fmla="*/ 20569 w 818819"/>
                <a:gd name="connsiteY4" fmla="*/ 0 h 1547056"/>
                <a:gd name="connsiteX0" fmla="*/ 20569 w 826508"/>
                <a:gd name="connsiteY0" fmla="*/ 0 h 1499616"/>
                <a:gd name="connsiteX1" fmla="*/ 776240 w 826508"/>
                <a:gd name="connsiteY1" fmla="*/ 0 h 1499616"/>
                <a:gd name="connsiteX2" fmla="*/ 733667 w 826508"/>
                <a:gd name="connsiteY2" fmla="*/ 1170381 h 1499616"/>
                <a:gd name="connsiteX3" fmla="*/ 20569 w 826508"/>
                <a:gd name="connsiteY3" fmla="*/ 1499616 h 1499616"/>
                <a:gd name="connsiteX4" fmla="*/ 20569 w 826508"/>
                <a:gd name="connsiteY4" fmla="*/ 0 h 1499616"/>
                <a:gd name="connsiteX0" fmla="*/ 20569 w 827210"/>
                <a:gd name="connsiteY0" fmla="*/ 0 h 1499616"/>
                <a:gd name="connsiteX1" fmla="*/ 776240 w 827210"/>
                <a:gd name="connsiteY1" fmla="*/ 0 h 1499616"/>
                <a:gd name="connsiteX2" fmla="*/ 737403 w 827210"/>
                <a:gd name="connsiteY2" fmla="*/ 1192367 h 1499616"/>
                <a:gd name="connsiteX3" fmla="*/ 20569 w 827210"/>
                <a:gd name="connsiteY3" fmla="*/ 1499616 h 1499616"/>
                <a:gd name="connsiteX4" fmla="*/ 20569 w 827210"/>
                <a:gd name="connsiteY4" fmla="*/ 0 h 1499616"/>
                <a:gd name="connsiteX0" fmla="*/ 20569 w 841645"/>
                <a:gd name="connsiteY0" fmla="*/ 0 h 1499616"/>
                <a:gd name="connsiteX1" fmla="*/ 776240 w 841645"/>
                <a:gd name="connsiteY1" fmla="*/ 0 h 1499616"/>
                <a:gd name="connsiteX2" fmla="*/ 737403 w 841645"/>
                <a:gd name="connsiteY2" fmla="*/ 1192367 h 1499616"/>
                <a:gd name="connsiteX3" fmla="*/ 20569 w 841645"/>
                <a:gd name="connsiteY3" fmla="*/ 1499616 h 1499616"/>
                <a:gd name="connsiteX4" fmla="*/ 20569 w 841645"/>
                <a:gd name="connsiteY4" fmla="*/ 0 h 1499616"/>
                <a:gd name="connsiteX0" fmla="*/ 20569 w 919569"/>
                <a:gd name="connsiteY0" fmla="*/ 0 h 1499616"/>
                <a:gd name="connsiteX1" fmla="*/ 874426 w 919569"/>
                <a:gd name="connsiteY1" fmla="*/ 1012 h 1499616"/>
                <a:gd name="connsiteX2" fmla="*/ 737403 w 919569"/>
                <a:gd name="connsiteY2" fmla="*/ 1192367 h 1499616"/>
                <a:gd name="connsiteX3" fmla="*/ 20569 w 919569"/>
                <a:gd name="connsiteY3" fmla="*/ 1499616 h 1499616"/>
                <a:gd name="connsiteX4" fmla="*/ 20569 w 919569"/>
                <a:gd name="connsiteY4" fmla="*/ 0 h 1499616"/>
                <a:gd name="connsiteX0" fmla="*/ 20569 w 875235"/>
                <a:gd name="connsiteY0" fmla="*/ 0 h 1499616"/>
                <a:gd name="connsiteX1" fmla="*/ 874426 w 875235"/>
                <a:gd name="connsiteY1" fmla="*/ 1012 h 1499616"/>
                <a:gd name="connsiteX2" fmla="*/ 737403 w 875235"/>
                <a:gd name="connsiteY2" fmla="*/ 1192367 h 1499616"/>
                <a:gd name="connsiteX3" fmla="*/ 20569 w 875235"/>
                <a:gd name="connsiteY3" fmla="*/ 1499616 h 1499616"/>
                <a:gd name="connsiteX4" fmla="*/ 20569 w 875235"/>
                <a:gd name="connsiteY4" fmla="*/ 0 h 1499616"/>
                <a:gd name="connsiteX0" fmla="*/ 0 w 902508"/>
                <a:gd name="connsiteY0" fmla="*/ 0 h 1577578"/>
                <a:gd name="connsiteX1" fmla="*/ 901699 w 902508"/>
                <a:gd name="connsiteY1" fmla="*/ 78974 h 1577578"/>
                <a:gd name="connsiteX2" fmla="*/ 764676 w 902508"/>
                <a:gd name="connsiteY2" fmla="*/ 1270329 h 1577578"/>
                <a:gd name="connsiteX3" fmla="*/ 47842 w 902508"/>
                <a:gd name="connsiteY3" fmla="*/ 1577578 h 1577578"/>
                <a:gd name="connsiteX4" fmla="*/ 0 w 902508"/>
                <a:gd name="connsiteY4" fmla="*/ 0 h 1577578"/>
                <a:gd name="connsiteX0" fmla="*/ 0 w 902508"/>
                <a:gd name="connsiteY0" fmla="*/ 0 h 1577578"/>
                <a:gd name="connsiteX1" fmla="*/ 901699 w 902508"/>
                <a:gd name="connsiteY1" fmla="*/ 78974 h 1577578"/>
                <a:gd name="connsiteX2" fmla="*/ 764676 w 902508"/>
                <a:gd name="connsiteY2" fmla="*/ 1270329 h 1577578"/>
                <a:gd name="connsiteX3" fmla="*/ 47842 w 902508"/>
                <a:gd name="connsiteY3" fmla="*/ 1577578 h 1577578"/>
                <a:gd name="connsiteX4" fmla="*/ 0 w 902508"/>
                <a:gd name="connsiteY4" fmla="*/ 0 h 1577578"/>
                <a:gd name="connsiteX0" fmla="*/ 0 w 902508"/>
                <a:gd name="connsiteY0" fmla="*/ 0 h 1338221"/>
                <a:gd name="connsiteX1" fmla="*/ 901699 w 902508"/>
                <a:gd name="connsiteY1" fmla="*/ 78974 h 1338221"/>
                <a:gd name="connsiteX2" fmla="*/ 764676 w 902508"/>
                <a:gd name="connsiteY2" fmla="*/ 1270329 h 1338221"/>
                <a:gd name="connsiteX3" fmla="*/ 38391 w 902508"/>
                <a:gd name="connsiteY3" fmla="*/ 1318393 h 1338221"/>
                <a:gd name="connsiteX4" fmla="*/ 0 w 902508"/>
                <a:gd name="connsiteY4" fmla="*/ 0 h 1338221"/>
                <a:gd name="connsiteX0" fmla="*/ 0 w 902508"/>
                <a:gd name="connsiteY0" fmla="*/ 0 h 1419679"/>
                <a:gd name="connsiteX1" fmla="*/ 901699 w 902508"/>
                <a:gd name="connsiteY1" fmla="*/ 78974 h 1419679"/>
                <a:gd name="connsiteX2" fmla="*/ 764676 w 902508"/>
                <a:gd name="connsiteY2" fmla="*/ 1270329 h 1419679"/>
                <a:gd name="connsiteX3" fmla="*/ 136321 w 902508"/>
                <a:gd name="connsiteY3" fmla="*/ 1419679 h 1419679"/>
                <a:gd name="connsiteX4" fmla="*/ 0 w 902508"/>
                <a:gd name="connsiteY4" fmla="*/ 0 h 1419679"/>
                <a:gd name="connsiteX0" fmla="*/ 0 w 866365"/>
                <a:gd name="connsiteY0" fmla="*/ 0 h 1546267"/>
                <a:gd name="connsiteX1" fmla="*/ 865556 w 866365"/>
                <a:gd name="connsiteY1" fmla="*/ 205562 h 1546267"/>
                <a:gd name="connsiteX2" fmla="*/ 728533 w 866365"/>
                <a:gd name="connsiteY2" fmla="*/ 1396917 h 1546267"/>
                <a:gd name="connsiteX3" fmla="*/ 100178 w 866365"/>
                <a:gd name="connsiteY3" fmla="*/ 1546267 h 1546267"/>
                <a:gd name="connsiteX4" fmla="*/ 0 w 866365"/>
                <a:gd name="connsiteY4" fmla="*/ 0 h 1546267"/>
                <a:gd name="connsiteX0" fmla="*/ 0 w 824778"/>
                <a:gd name="connsiteY0" fmla="*/ 0 h 1546267"/>
                <a:gd name="connsiteX1" fmla="*/ 823198 w 824778"/>
                <a:gd name="connsiteY1" fmla="*/ 125936 h 1546267"/>
                <a:gd name="connsiteX2" fmla="*/ 728533 w 824778"/>
                <a:gd name="connsiteY2" fmla="*/ 1396917 h 1546267"/>
                <a:gd name="connsiteX3" fmla="*/ 100178 w 824778"/>
                <a:gd name="connsiteY3" fmla="*/ 1546267 h 1546267"/>
                <a:gd name="connsiteX4" fmla="*/ 0 w 824778"/>
                <a:gd name="connsiteY4" fmla="*/ 0 h 1546267"/>
                <a:gd name="connsiteX0" fmla="*/ 0 w 824778"/>
                <a:gd name="connsiteY0" fmla="*/ 0 h 1565831"/>
                <a:gd name="connsiteX1" fmla="*/ 823198 w 824778"/>
                <a:gd name="connsiteY1" fmla="*/ 125936 h 1565831"/>
                <a:gd name="connsiteX2" fmla="*/ 728533 w 824778"/>
                <a:gd name="connsiteY2" fmla="*/ 1396917 h 1565831"/>
                <a:gd name="connsiteX3" fmla="*/ 100178 w 824778"/>
                <a:gd name="connsiteY3" fmla="*/ 1546267 h 1565831"/>
                <a:gd name="connsiteX4" fmla="*/ 0 w 824778"/>
                <a:gd name="connsiteY4" fmla="*/ 0 h 1565831"/>
                <a:gd name="connsiteX0" fmla="*/ 0 w 824778"/>
                <a:gd name="connsiteY0" fmla="*/ 0 h 1596225"/>
                <a:gd name="connsiteX1" fmla="*/ 823198 w 824778"/>
                <a:gd name="connsiteY1" fmla="*/ 125936 h 1596225"/>
                <a:gd name="connsiteX2" fmla="*/ 728533 w 824778"/>
                <a:gd name="connsiteY2" fmla="*/ 1396917 h 1596225"/>
                <a:gd name="connsiteX3" fmla="*/ 100178 w 824778"/>
                <a:gd name="connsiteY3" fmla="*/ 1546267 h 1596225"/>
                <a:gd name="connsiteX4" fmla="*/ 0 w 824778"/>
                <a:gd name="connsiteY4" fmla="*/ 0 h 159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778" h="1596225">
                  <a:moveTo>
                    <a:pt x="0" y="0"/>
                  </a:moveTo>
                  <a:lnTo>
                    <a:pt x="823198" y="125936"/>
                  </a:lnTo>
                  <a:cubicBezTo>
                    <a:pt x="832712" y="571156"/>
                    <a:pt x="799039" y="1176225"/>
                    <a:pt x="728533" y="1396917"/>
                  </a:cubicBezTo>
                  <a:cubicBezTo>
                    <a:pt x="472262" y="1648037"/>
                    <a:pt x="287691" y="1616189"/>
                    <a:pt x="100178" y="1546267"/>
                  </a:cubicBezTo>
                  <a:cubicBezTo>
                    <a:pt x="-9550" y="1058587"/>
                    <a:pt x="184739" y="450462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9" name="Rettangolo 73">
              <a:extLst>
                <a:ext uri="{FF2B5EF4-FFF2-40B4-BE49-F238E27FC236}">
                  <a16:creationId xmlns:a16="http://schemas.microsoft.com/office/drawing/2014/main" id="{1D0375A6-6823-547C-37DD-C9B52DCF96C8}"/>
                </a:ext>
              </a:extLst>
            </p:cNvPr>
            <p:cNvSpPr/>
            <p:nvPr/>
          </p:nvSpPr>
          <p:spPr>
            <a:xfrm rot="777002">
              <a:off x="7486574" y="5308285"/>
              <a:ext cx="322509" cy="611179"/>
            </a:xfrm>
            <a:custGeom>
              <a:avLst/>
              <a:gdLst>
                <a:gd name="connsiteX0" fmla="*/ 0 w 332697"/>
                <a:gd name="connsiteY0" fmla="*/ 0 h 590959"/>
                <a:gd name="connsiteX1" fmla="*/ 332697 w 332697"/>
                <a:gd name="connsiteY1" fmla="*/ 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0 h 590959"/>
                <a:gd name="connsiteX1" fmla="*/ 302217 w 332697"/>
                <a:gd name="connsiteY1" fmla="*/ 3048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0 h 590959"/>
                <a:gd name="connsiteX1" fmla="*/ 306027 w 332697"/>
                <a:gd name="connsiteY1" fmla="*/ 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23706 h 614665"/>
                <a:gd name="connsiteX1" fmla="*/ 306027 w 332697"/>
                <a:gd name="connsiteY1" fmla="*/ 23706 h 614665"/>
                <a:gd name="connsiteX2" fmla="*/ 332697 w 332697"/>
                <a:gd name="connsiteY2" fmla="*/ 614665 h 614665"/>
                <a:gd name="connsiteX3" fmla="*/ 0 w 332697"/>
                <a:gd name="connsiteY3" fmla="*/ 614665 h 614665"/>
                <a:gd name="connsiteX4" fmla="*/ 0 w 332697"/>
                <a:gd name="connsiteY4" fmla="*/ 23706 h 614665"/>
                <a:gd name="connsiteX0" fmla="*/ 0 w 332697"/>
                <a:gd name="connsiteY0" fmla="*/ 34524 h 625483"/>
                <a:gd name="connsiteX1" fmla="*/ 306027 w 332697"/>
                <a:gd name="connsiteY1" fmla="*/ 34524 h 625483"/>
                <a:gd name="connsiteX2" fmla="*/ 332697 w 332697"/>
                <a:gd name="connsiteY2" fmla="*/ 625483 h 625483"/>
                <a:gd name="connsiteX3" fmla="*/ 0 w 332697"/>
                <a:gd name="connsiteY3" fmla="*/ 625483 h 625483"/>
                <a:gd name="connsiteX4" fmla="*/ 0 w 332697"/>
                <a:gd name="connsiteY4" fmla="*/ 34524 h 625483"/>
                <a:gd name="connsiteX0" fmla="*/ 0 w 306027"/>
                <a:gd name="connsiteY0" fmla="*/ 34524 h 625483"/>
                <a:gd name="connsiteX1" fmla="*/ 306027 w 306027"/>
                <a:gd name="connsiteY1" fmla="*/ 34524 h 625483"/>
                <a:gd name="connsiteX2" fmla="*/ 302217 w 306027"/>
                <a:gd name="connsiteY2" fmla="*/ 614053 h 625483"/>
                <a:gd name="connsiteX3" fmla="*/ 0 w 306027"/>
                <a:gd name="connsiteY3" fmla="*/ 625483 h 625483"/>
                <a:gd name="connsiteX4" fmla="*/ 0 w 306027"/>
                <a:gd name="connsiteY4" fmla="*/ 34524 h 625483"/>
                <a:gd name="connsiteX0" fmla="*/ 0 w 302217"/>
                <a:gd name="connsiteY0" fmla="*/ 5802 h 596761"/>
                <a:gd name="connsiteX1" fmla="*/ 264117 w 302217"/>
                <a:gd name="connsiteY1" fmla="*/ 181062 h 596761"/>
                <a:gd name="connsiteX2" fmla="*/ 302217 w 302217"/>
                <a:gd name="connsiteY2" fmla="*/ 585331 h 596761"/>
                <a:gd name="connsiteX3" fmla="*/ 0 w 302217"/>
                <a:gd name="connsiteY3" fmla="*/ 596761 h 596761"/>
                <a:gd name="connsiteX4" fmla="*/ 0 w 302217"/>
                <a:gd name="connsiteY4" fmla="*/ 5802 h 596761"/>
                <a:gd name="connsiteX0" fmla="*/ 0 w 309837"/>
                <a:gd name="connsiteY0" fmla="*/ 32444 h 623403"/>
                <a:gd name="connsiteX1" fmla="*/ 309837 w 309837"/>
                <a:gd name="connsiteY1" fmla="*/ 36254 h 623403"/>
                <a:gd name="connsiteX2" fmla="*/ 302217 w 309837"/>
                <a:gd name="connsiteY2" fmla="*/ 611973 h 623403"/>
                <a:gd name="connsiteX3" fmla="*/ 0 w 309837"/>
                <a:gd name="connsiteY3" fmla="*/ 623403 h 623403"/>
                <a:gd name="connsiteX4" fmla="*/ 0 w 309837"/>
                <a:gd name="connsiteY4" fmla="*/ 32444 h 623403"/>
                <a:gd name="connsiteX0" fmla="*/ 0 w 309837"/>
                <a:gd name="connsiteY0" fmla="*/ 39020 h 618549"/>
                <a:gd name="connsiteX1" fmla="*/ 309837 w 309837"/>
                <a:gd name="connsiteY1" fmla="*/ 31400 h 618549"/>
                <a:gd name="connsiteX2" fmla="*/ 302217 w 309837"/>
                <a:gd name="connsiteY2" fmla="*/ 607119 h 618549"/>
                <a:gd name="connsiteX3" fmla="*/ 0 w 309837"/>
                <a:gd name="connsiteY3" fmla="*/ 618549 h 618549"/>
                <a:gd name="connsiteX4" fmla="*/ 0 w 309837"/>
                <a:gd name="connsiteY4" fmla="*/ 39020 h 618549"/>
                <a:gd name="connsiteX0" fmla="*/ 0 w 309837"/>
                <a:gd name="connsiteY0" fmla="*/ 39020 h 618549"/>
                <a:gd name="connsiteX1" fmla="*/ 309837 w 309837"/>
                <a:gd name="connsiteY1" fmla="*/ 31400 h 618549"/>
                <a:gd name="connsiteX2" fmla="*/ 285738 w 309837"/>
                <a:gd name="connsiteY2" fmla="*/ 589131 h 618549"/>
                <a:gd name="connsiteX3" fmla="*/ 0 w 309837"/>
                <a:gd name="connsiteY3" fmla="*/ 618549 h 618549"/>
                <a:gd name="connsiteX4" fmla="*/ 0 w 309837"/>
                <a:gd name="connsiteY4" fmla="*/ 39020 h 618549"/>
                <a:gd name="connsiteX0" fmla="*/ 0 w 309837"/>
                <a:gd name="connsiteY0" fmla="*/ 39020 h 616766"/>
                <a:gd name="connsiteX1" fmla="*/ 309837 w 309837"/>
                <a:gd name="connsiteY1" fmla="*/ 31400 h 616766"/>
                <a:gd name="connsiteX2" fmla="*/ 285738 w 309837"/>
                <a:gd name="connsiteY2" fmla="*/ 589131 h 616766"/>
                <a:gd name="connsiteX3" fmla="*/ 26610 w 309837"/>
                <a:gd name="connsiteY3" fmla="*/ 616766 h 616766"/>
                <a:gd name="connsiteX4" fmla="*/ 0 w 309837"/>
                <a:gd name="connsiteY4" fmla="*/ 39020 h 616766"/>
                <a:gd name="connsiteX0" fmla="*/ 0 w 309837"/>
                <a:gd name="connsiteY0" fmla="*/ 39020 h 628935"/>
                <a:gd name="connsiteX1" fmla="*/ 309837 w 309837"/>
                <a:gd name="connsiteY1" fmla="*/ 31400 h 628935"/>
                <a:gd name="connsiteX2" fmla="*/ 285738 w 309837"/>
                <a:gd name="connsiteY2" fmla="*/ 589131 h 628935"/>
                <a:gd name="connsiteX3" fmla="*/ 15967 w 309837"/>
                <a:gd name="connsiteY3" fmla="*/ 628935 h 628935"/>
                <a:gd name="connsiteX4" fmla="*/ 0 w 309837"/>
                <a:gd name="connsiteY4" fmla="*/ 39020 h 628935"/>
                <a:gd name="connsiteX0" fmla="*/ 0 w 309837"/>
                <a:gd name="connsiteY0" fmla="*/ 39020 h 613984"/>
                <a:gd name="connsiteX1" fmla="*/ 309837 w 309837"/>
                <a:gd name="connsiteY1" fmla="*/ 31400 h 613984"/>
                <a:gd name="connsiteX2" fmla="*/ 285738 w 309837"/>
                <a:gd name="connsiteY2" fmla="*/ 589131 h 613984"/>
                <a:gd name="connsiteX3" fmla="*/ 11146 w 309837"/>
                <a:gd name="connsiteY3" fmla="*/ 613984 h 613984"/>
                <a:gd name="connsiteX4" fmla="*/ 0 w 309837"/>
                <a:gd name="connsiteY4" fmla="*/ 39020 h 613984"/>
                <a:gd name="connsiteX0" fmla="*/ 0 w 309837"/>
                <a:gd name="connsiteY0" fmla="*/ 39020 h 621034"/>
                <a:gd name="connsiteX1" fmla="*/ 309837 w 309837"/>
                <a:gd name="connsiteY1" fmla="*/ 31400 h 621034"/>
                <a:gd name="connsiteX2" fmla="*/ 285738 w 309837"/>
                <a:gd name="connsiteY2" fmla="*/ 589131 h 621034"/>
                <a:gd name="connsiteX3" fmla="*/ 11146 w 309837"/>
                <a:gd name="connsiteY3" fmla="*/ 613984 h 621034"/>
                <a:gd name="connsiteX4" fmla="*/ 0 w 309837"/>
                <a:gd name="connsiteY4" fmla="*/ 39020 h 621034"/>
                <a:gd name="connsiteX0" fmla="*/ 0 w 309837"/>
                <a:gd name="connsiteY0" fmla="*/ 39020 h 622514"/>
                <a:gd name="connsiteX1" fmla="*/ 309837 w 309837"/>
                <a:gd name="connsiteY1" fmla="*/ 31400 h 622514"/>
                <a:gd name="connsiteX2" fmla="*/ 285738 w 309837"/>
                <a:gd name="connsiteY2" fmla="*/ 589131 h 622514"/>
                <a:gd name="connsiteX3" fmla="*/ 11146 w 309837"/>
                <a:gd name="connsiteY3" fmla="*/ 613984 h 622514"/>
                <a:gd name="connsiteX4" fmla="*/ 0 w 309837"/>
                <a:gd name="connsiteY4" fmla="*/ 39020 h 622514"/>
                <a:gd name="connsiteX0" fmla="*/ 0 w 309837"/>
                <a:gd name="connsiteY0" fmla="*/ 39020 h 621198"/>
                <a:gd name="connsiteX1" fmla="*/ 309837 w 309837"/>
                <a:gd name="connsiteY1" fmla="*/ 31400 h 621198"/>
                <a:gd name="connsiteX2" fmla="*/ 304236 w 309837"/>
                <a:gd name="connsiteY2" fmla="*/ 580254 h 621198"/>
                <a:gd name="connsiteX3" fmla="*/ 11146 w 309837"/>
                <a:gd name="connsiteY3" fmla="*/ 613984 h 621198"/>
                <a:gd name="connsiteX4" fmla="*/ 0 w 309837"/>
                <a:gd name="connsiteY4" fmla="*/ 39020 h 621198"/>
                <a:gd name="connsiteX0" fmla="*/ 0 w 309837"/>
                <a:gd name="connsiteY0" fmla="*/ 39020 h 620832"/>
                <a:gd name="connsiteX1" fmla="*/ 309837 w 309837"/>
                <a:gd name="connsiteY1" fmla="*/ 31400 h 620832"/>
                <a:gd name="connsiteX2" fmla="*/ 292577 w 309837"/>
                <a:gd name="connsiteY2" fmla="*/ 577217 h 620832"/>
                <a:gd name="connsiteX3" fmla="*/ 11146 w 309837"/>
                <a:gd name="connsiteY3" fmla="*/ 613984 h 620832"/>
                <a:gd name="connsiteX4" fmla="*/ 0 w 309837"/>
                <a:gd name="connsiteY4" fmla="*/ 39020 h 620832"/>
                <a:gd name="connsiteX0" fmla="*/ 0 w 309837"/>
                <a:gd name="connsiteY0" fmla="*/ 39020 h 619986"/>
                <a:gd name="connsiteX1" fmla="*/ 309837 w 309837"/>
                <a:gd name="connsiteY1" fmla="*/ 31400 h 619986"/>
                <a:gd name="connsiteX2" fmla="*/ 306291 w 309837"/>
                <a:gd name="connsiteY2" fmla="*/ 568851 h 619986"/>
                <a:gd name="connsiteX3" fmla="*/ 11146 w 309837"/>
                <a:gd name="connsiteY3" fmla="*/ 613984 h 619986"/>
                <a:gd name="connsiteX4" fmla="*/ 0 w 309837"/>
                <a:gd name="connsiteY4" fmla="*/ 39020 h 619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837" h="619986">
                  <a:moveTo>
                    <a:pt x="0" y="39020"/>
                  </a:moveTo>
                  <a:cubicBezTo>
                    <a:pt x="109629" y="920"/>
                    <a:pt x="162108" y="-21940"/>
                    <a:pt x="309837" y="31400"/>
                  </a:cubicBezTo>
                  <a:lnTo>
                    <a:pt x="306291" y="568851"/>
                  </a:lnTo>
                  <a:cubicBezTo>
                    <a:pt x="219326" y="588285"/>
                    <a:pt x="93311" y="636876"/>
                    <a:pt x="11146" y="613984"/>
                  </a:cubicBezTo>
                  <a:lnTo>
                    <a:pt x="0" y="3902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80" name="Gruppo 79">
              <a:extLst>
                <a:ext uri="{FF2B5EF4-FFF2-40B4-BE49-F238E27FC236}">
                  <a16:creationId xmlns:a16="http://schemas.microsoft.com/office/drawing/2014/main" id="{063579E8-E9E9-D91C-1CED-29C62C32435A}"/>
                </a:ext>
              </a:extLst>
            </p:cNvPr>
            <p:cNvGrpSpPr/>
            <p:nvPr/>
          </p:nvGrpSpPr>
          <p:grpSpPr>
            <a:xfrm>
              <a:off x="7519203" y="3305705"/>
              <a:ext cx="1030544" cy="1508774"/>
              <a:chOff x="7519203" y="3480608"/>
              <a:chExt cx="990053" cy="1530515"/>
            </a:xfrm>
          </p:grpSpPr>
          <p:sp>
            <p:nvSpPr>
              <p:cNvPr id="118" name="Trapezio 67">
                <a:extLst>
                  <a:ext uri="{FF2B5EF4-FFF2-40B4-BE49-F238E27FC236}">
                    <a16:creationId xmlns:a16="http://schemas.microsoft.com/office/drawing/2014/main" id="{3D982AF3-CE78-A137-2F40-C30592244C0B}"/>
                  </a:ext>
                </a:extLst>
              </p:cNvPr>
              <p:cNvSpPr/>
              <p:nvPr/>
            </p:nvSpPr>
            <p:spPr>
              <a:xfrm rot="929617">
                <a:off x="7519203" y="3480608"/>
                <a:ext cx="990053" cy="1530515"/>
              </a:xfrm>
              <a:custGeom>
                <a:avLst/>
                <a:gdLst>
                  <a:gd name="connsiteX0" fmla="*/ 0 w 1017409"/>
                  <a:gd name="connsiteY0" fmla="*/ 1393390 h 1393390"/>
                  <a:gd name="connsiteX1" fmla="*/ 149671 w 1017409"/>
                  <a:gd name="connsiteY1" fmla="*/ 0 h 1393390"/>
                  <a:gd name="connsiteX2" fmla="*/ 867738 w 1017409"/>
                  <a:gd name="connsiteY2" fmla="*/ 0 h 1393390"/>
                  <a:gd name="connsiteX3" fmla="*/ 1017409 w 1017409"/>
                  <a:gd name="connsiteY3" fmla="*/ 1393390 h 1393390"/>
                  <a:gd name="connsiteX4" fmla="*/ 0 w 1017409"/>
                  <a:gd name="connsiteY4" fmla="*/ 1393390 h 1393390"/>
                  <a:gd name="connsiteX0" fmla="*/ 0 w 961936"/>
                  <a:gd name="connsiteY0" fmla="*/ 1393390 h 1393390"/>
                  <a:gd name="connsiteX1" fmla="*/ 149671 w 961936"/>
                  <a:gd name="connsiteY1" fmla="*/ 0 h 1393390"/>
                  <a:gd name="connsiteX2" fmla="*/ 867738 w 961936"/>
                  <a:gd name="connsiteY2" fmla="*/ 0 h 1393390"/>
                  <a:gd name="connsiteX3" fmla="*/ 961936 w 961936"/>
                  <a:gd name="connsiteY3" fmla="*/ 1392953 h 1393390"/>
                  <a:gd name="connsiteX4" fmla="*/ 0 w 961936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411727"/>
                  <a:gd name="connsiteX1" fmla="*/ 149671 w 990173"/>
                  <a:gd name="connsiteY1" fmla="*/ 0 h 1411727"/>
                  <a:gd name="connsiteX2" fmla="*/ 867738 w 990173"/>
                  <a:gd name="connsiteY2" fmla="*/ 0 h 1411727"/>
                  <a:gd name="connsiteX3" fmla="*/ 961936 w 990173"/>
                  <a:gd name="connsiteY3" fmla="*/ 1392953 h 1411727"/>
                  <a:gd name="connsiteX4" fmla="*/ 0 w 990173"/>
                  <a:gd name="connsiteY4" fmla="*/ 1393390 h 1411727"/>
                  <a:gd name="connsiteX0" fmla="*/ 11176 w 1001349"/>
                  <a:gd name="connsiteY0" fmla="*/ 1393390 h 1411727"/>
                  <a:gd name="connsiteX1" fmla="*/ 160847 w 1001349"/>
                  <a:gd name="connsiteY1" fmla="*/ 0 h 1411727"/>
                  <a:gd name="connsiteX2" fmla="*/ 878914 w 1001349"/>
                  <a:gd name="connsiteY2" fmla="*/ 0 h 1411727"/>
                  <a:gd name="connsiteX3" fmla="*/ 973112 w 1001349"/>
                  <a:gd name="connsiteY3" fmla="*/ 1392953 h 1411727"/>
                  <a:gd name="connsiteX4" fmla="*/ 11176 w 1001349"/>
                  <a:gd name="connsiteY4" fmla="*/ 1393390 h 1411727"/>
                  <a:gd name="connsiteX0" fmla="*/ 13018 w 1003191"/>
                  <a:gd name="connsiteY0" fmla="*/ 1393390 h 1411727"/>
                  <a:gd name="connsiteX1" fmla="*/ 162689 w 1003191"/>
                  <a:gd name="connsiteY1" fmla="*/ 0 h 1411727"/>
                  <a:gd name="connsiteX2" fmla="*/ 880756 w 1003191"/>
                  <a:gd name="connsiteY2" fmla="*/ 0 h 1411727"/>
                  <a:gd name="connsiteX3" fmla="*/ 974954 w 1003191"/>
                  <a:gd name="connsiteY3" fmla="*/ 1392953 h 1411727"/>
                  <a:gd name="connsiteX4" fmla="*/ 13018 w 1003191"/>
                  <a:gd name="connsiteY4" fmla="*/ 1393390 h 1411727"/>
                  <a:gd name="connsiteX0" fmla="*/ 13018 w 996432"/>
                  <a:gd name="connsiteY0" fmla="*/ 1393390 h 1450462"/>
                  <a:gd name="connsiteX1" fmla="*/ 162689 w 996432"/>
                  <a:gd name="connsiteY1" fmla="*/ 0 h 1450462"/>
                  <a:gd name="connsiteX2" fmla="*/ 880756 w 996432"/>
                  <a:gd name="connsiteY2" fmla="*/ 0 h 1450462"/>
                  <a:gd name="connsiteX3" fmla="*/ 967173 w 996432"/>
                  <a:gd name="connsiteY3" fmla="*/ 1450461 h 1450462"/>
                  <a:gd name="connsiteX4" fmla="*/ 13018 w 996432"/>
                  <a:gd name="connsiteY4" fmla="*/ 1393390 h 1450462"/>
                  <a:gd name="connsiteX0" fmla="*/ 12523 w 995937"/>
                  <a:gd name="connsiteY0" fmla="*/ 1393390 h 1450462"/>
                  <a:gd name="connsiteX1" fmla="*/ 162194 w 995937"/>
                  <a:gd name="connsiteY1" fmla="*/ 0 h 1450462"/>
                  <a:gd name="connsiteX2" fmla="*/ 880261 w 995937"/>
                  <a:gd name="connsiteY2" fmla="*/ 0 h 1450462"/>
                  <a:gd name="connsiteX3" fmla="*/ 966678 w 995937"/>
                  <a:gd name="connsiteY3" fmla="*/ 1450461 h 1450462"/>
                  <a:gd name="connsiteX4" fmla="*/ 12523 w 995937"/>
                  <a:gd name="connsiteY4" fmla="*/ 1393390 h 1450462"/>
                  <a:gd name="connsiteX0" fmla="*/ 12523 w 995937"/>
                  <a:gd name="connsiteY0" fmla="*/ 1432747 h 1489819"/>
                  <a:gd name="connsiteX1" fmla="*/ 162194 w 995937"/>
                  <a:gd name="connsiteY1" fmla="*/ 39357 h 1489819"/>
                  <a:gd name="connsiteX2" fmla="*/ 880261 w 995937"/>
                  <a:gd name="connsiteY2" fmla="*/ 39357 h 1489819"/>
                  <a:gd name="connsiteX3" fmla="*/ 966678 w 995937"/>
                  <a:gd name="connsiteY3" fmla="*/ 1489818 h 1489819"/>
                  <a:gd name="connsiteX4" fmla="*/ 12523 w 995937"/>
                  <a:gd name="connsiteY4" fmla="*/ 1432747 h 1489819"/>
                  <a:gd name="connsiteX0" fmla="*/ 12523 w 995937"/>
                  <a:gd name="connsiteY0" fmla="*/ 1432747 h 1518816"/>
                  <a:gd name="connsiteX1" fmla="*/ 162194 w 995937"/>
                  <a:gd name="connsiteY1" fmla="*/ 39357 h 1518816"/>
                  <a:gd name="connsiteX2" fmla="*/ 880261 w 995937"/>
                  <a:gd name="connsiteY2" fmla="*/ 39357 h 1518816"/>
                  <a:gd name="connsiteX3" fmla="*/ 966678 w 995937"/>
                  <a:gd name="connsiteY3" fmla="*/ 1489818 h 1518816"/>
                  <a:gd name="connsiteX4" fmla="*/ 12523 w 995937"/>
                  <a:gd name="connsiteY4" fmla="*/ 1432747 h 1518816"/>
                  <a:gd name="connsiteX0" fmla="*/ 12523 w 995937"/>
                  <a:gd name="connsiteY0" fmla="*/ 1432747 h 1534940"/>
                  <a:gd name="connsiteX1" fmla="*/ 162194 w 995937"/>
                  <a:gd name="connsiteY1" fmla="*/ 39357 h 1534940"/>
                  <a:gd name="connsiteX2" fmla="*/ 880261 w 995937"/>
                  <a:gd name="connsiteY2" fmla="*/ 39357 h 1534940"/>
                  <a:gd name="connsiteX3" fmla="*/ 966678 w 995937"/>
                  <a:gd name="connsiteY3" fmla="*/ 1489818 h 1534940"/>
                  <a:gd name="connsiteX4" fmla="*/ 12523 w 995937"/>
                  <a:gd name="connsiteY4" fmla="*/ 1432747 h 1534940"/>
                  <a:gd name="connsiteX0" fmla="*/ 12523 w 1003560"/>
                  <a:gd name="connsiteY0" fmla="*/ 1428322 h 1530515"/>
                  <a:gd name="connsiteX1" fmla="*/ 162194 w 1003560"/>
                  <a:gd name="connsiteY1" fmla="*/ 34932 h 1530515"/>
                  <a:gd name="connsiteX2" fmla="*/ 925119 w 1003560"/>
                  <a:gd name="connsiteY2" fmla="*/ 54127 h 1530515"/>
                  <a:gd name="connsiteX3" fmla="*/ 966678 w 1003560"/>
                  <a:gd name="connsiteY3" fmla="*/ 1485393 h 1530515"/>
                  <a:gd name="connsiteX4" fmla="*/ 12523 w 1003560"/>
                  <a:gd name="connsiteY4" fmla="*/ 1428322 h 1530515"/>
                  <a:gd name="connsiteX0" fmla="*/ 12523 w 991671"/>
                  <a:gd name="connsiteY0" fmla="*/ 1428322 h 1530515"/>
                  <a:gd name="connsiteX1" fmla="*/ 162194 w 991671"/>
                  <a:gd name="connsiteY1" fmla="*/ 34932 h 1530515"/>
                  <a:gd name="connsiteX2" fmla="*/ 925119 w 991671"/>
                  <a:gd name="connsiteY2" fmla="*/ 54127 h 1530515"/>
                  <a:gd name="connsiteX3" fmla="*/ 966678 w 991671"/>
                  <a:gd name="connsiteY3" fmla="*/ 1485393 h 1530515"/>
                  <a:gd name="connsiteX4" fmla="*/ 12523 w 991671"/>
                  <a:gd name="connsiteY4" fmla="*/ 1428322 h 1530515"/>
                  <a:gd name="connsiteX0" fmla="*/ 12523 w 990053"/>
                  <a:gd name="connsiteY0" fmla="*/ 1428322 h 1530515"/>
                  <a:gd name="connsiteX1" fmla="*/ 162194 w 990053"/>
                  <a:gd name="connsiteY1" fmla="*/ 34932 h 1530515"/>
                  <a:gd name="connsiteX2" fmla="*/ 925119 w 990053"/>
                  <a:gd name="connsiteY2" fmla="*/ 54127 h 1530515"/>
                  <a:gd name="connsiteX3" fmla="*/ 966678 w 990053"/>
                  <a:gd name="connsiteY3" fmla="*/ 1485393 h 1530515"/>
                  <a:gd name="connsiteX4" fmla="*/ 12523 w 990053"/>
                  <a:gd name="connsiteY4" fmla="*/ 1428322 h 15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0053" h="1530515">
                    <a:moveTo>
                      <a:pt x="12523" y="1428322"/>
                    </a:moveTo>
                    <a:cubicBezTo>
                      <a:pt x="-40980" y="1332536"/>
                      <a:pt x="89837" y="560973"/>
                      <a:pt x="162194" y="34932"/>
                    </a:cubicBezTo>
                    <a:cubicBezTo>
                      <a:pt x="321651" y="-53623"/>
                      <a:pt x="685763" y="54127"/>
                      <a:pt x="925119" y="54127"/>
                    </a:cubicBezTo>
                    <a:cubicBezTo>
                      <a:pt x="850367" y="706018"/>
                      <a:pt x="1057201" y="1090073"/>
                      <a:pt x="966678" y="1485393"/>
                    </a:cubicBezTo>
                    <a:cubicBezTo>
                      <a:pt x="516692" y="1560930"/>
                      <a:pt x="95716" y="1541443"/>
                      <a:pt x="12523" y="142832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9" name="Rettangolo 51">
                <a:extLst>
                  <a:ext uri="{FF2B5EF4-FFF2-40B4-BE49-F238E27FC236}">
                    <a16:creationId xmlns:a16="http://schemas.microsoft.com/office/drawing/2014/main" id="{1456F905-6709-D63B-A528-EFEDD0EEDA04}"/>
                  </a:ext>
                </a:extLst>
              </p:cNvPr>
              <p:cNvSpPr/>
              <p:nvPr/>
            </p:nvSpPr>
            <p:spPr>
              <a:xfrm rot="975309">
                <a:off x="7836195" y="3544231"/>
                <a:ext cx="629296" cy="743701"/>
              </a:xfrm>
              <a:custGeom>
                <a:avLst/>
                <a:gdLst>
                  <a:gd name="connsiteX0" fmla="*/ 0 w 616619"/>
                  <a:gd name="connsiteY0" fmla="*/ 0 h 621814"/>
                  <a:gd name="connsiteX1" fmla="*/ 616619 w 616619"/>
                  <a:gd name="connsiteY1" fmla="*/ 0 h 621814"/>
                  <a:gd name="connsiteX2" fmla="*/ 616619 w 616619"/>
                  <a:gd name="connsiteY2" fmla="*/ 621814 h 621814"/>
                  <a:gd name="connsiteX3" fmla="*/ 0 w 616619"/>
                  <a:gd name="connsiteY3" fmla="*/ 621814 h 621814"/>
                  <a:gd name="connsiteX4" fmla="*/ 0 w 616619"/>
                  <a:gd name="connsiteY4" fmla="*/ 0 h 621814"/>
                  <a:gd name="connsiteX0" fmla="*/ 0 w 616619"/>
                  <a:gd name="connsiteY0" fmla="*/ 0 h 688563"/>
                  <a:gd name="connsiteX1" fmla="*/ 616619 w 616619"/>
                  <a:gd name="connsiteY1" fmla="*/ 0 h 688563"/>
                  <a:gd name="connsiteX2" fmla="*/ 616619 w 616619"/>
                  <a:gd name="connsiteY2" fmla="*/ 621814 h 688563"/>
                  <a:gd name="connsiteX3" fmla="*/ 0 w 616619"/>
                  <a:gd name="connsiteY3" fmla="*/ 621814 h 688563"/>
                  <a:gd name="connsiteX4" fmla="*/ 0 w 616619"/>
                  <a:gd name="connsiteY4" fmla="*/ 0 h 688563"/>
                  <a:gd name="connsiteX0" fmla="*/ 0 w 616619"/>
                  <a:gd name="connsiteY0" fmla="*/ 0 h 708755"/>
                  <a:gd name="connsiteX1" fmla="*/ 616619 w 616619"/>
                  <a:gd name="connsiteY1" fmla="*/ 0 h 708755"/>
                  <a:gd name="connsiteX2" fmla="*/ 616619 w 616619"/>
                  <a:gd name="connsiteY2" fmla="*/ 621814 h 708755"/>
                  <a:gd name="connsiteX3" fmla="*/ 0 w 616619"/>
                  <a:gd name="connsiteY3" fmla="*/ 621814 h 708755"/>
                  <a:gd name="connsiteX4" fmla="*/ 0 w 616619"/>
                  <a:gd name="connsiteY4" fmla="*/ 0 h 708755"/>
                  <a:gd name="connsiteX0" fmla="*/ 0 w 616619"/>
                  <a:gd name="connsiteY0" fmla="*/ 0 h 711984"/>
                  <a:gd name="connsiteX1" fmla="*/ 616619 w 616619"/>
                  <a:gd name="connsiteY1" fmla="*/ 0 h 711984"/>
                  <a:gd name="connsiteX2" fmla="*/ 616619 w 616619"/>
                  <a:gd name="connsiteY2" fmla="*/ 621814 h 711984"/>
                  <a:gd name="connsiteX3" fmla="*/ 0 w 616619"/>
                  <a:gd name="connsiteY3" fmla="*/ 621814 h 711984"/>
                  <a:gd name="connsiteX4" fmla="*/ 0 w 616619"/>
                  <a:gd name="connsiteY4" fmla="*/ 0 h 711984"/>
                  <a:gd name="connsiteX0" fmla="*/ 0 w 616619"/>
                  <a:gd name="connsiteY0" fmla="*/ 0 h 712500"/>
                  <a:gd name="connsiteX1" fmla="*/ 616619 w 616619"/>
                  <a:gd name="connsiteY1" fmla="*/ 0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30030"/>
                  <a:gd name="connsiteY0" fmla="*/ 0 h 712500"/>
                  <a:gd name="connsiteX1" fmla="*/ 630030 w 630030"/>
                  <a:gd name="connsiteY1" fmla="*/ 2440 h 712500"/>
                  <a:gd name="connsiteX2" fmla="*/ 616619 w 630030"/>
                  <a:gd name="connsiteY2" fmla="*/ 621814 h 712500"/>
                  <a:gd name="connsiteX3" fmla="*/ 0 w 630030"/>
                  <a:gd name="connsiteY3" fmla="*/ 621814 h 712500"/>
                  <a:gd name="connsiteX4" fmla="*/ 0 w 630030"/>
                  <a:gd name="connsiteY4" fmla="*/ 0 h 712500"/>
                  <a:gd name="connsiteX0" fmla="*/ 0 w 616619"/>
                  <a:gd name="connsiteY0" fmla="*/ 0 h 712500"/>
                  <a:gd name="connsiteX1" fmla="*/ 583210 w 616619"/>
                  <a:gd name="connsiteY1" fmla="*/ 16091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29296"/>
                  <a:gd name="connsiteY0" fmla="*/ 0 h 712500"/>
                  <a:gd name="connsiteX1" fmla="*/ 629296 w 629296"/>
                  <a:gd name="connsiteY1" fmla="*/ 21703 h 712500"/>
                  <a:gd name="connsiteX2" fmla="*/ 616619 w 629296"/>
                  <a:gd name="connsiteY2" fmla="*/ 621814 h 712500"/>
                  <a:gd name="connsiteX3" fmla="*/ 0 w 629296"/>
                  <a:gd name="connsiteY3" fmla="*/ 621814 h 712500"/>
                  <a:gd name="connsiteX4" fmla="*/ 0 w 629296"/>
                  <a:gd name="connsiteY4" fmla="*/ 0 h 712500"/>
                  <a:gd name="connsiteX0" fmla="*/ 0 w 629296"/>
                  <a:gd name="connsiteY0" fmla="*/ 11210 h 723710"/>
                  <a:gd name="connsiteX1" fmla="*/ 629296 w 629296"/>
                  <a:gd name="connsiteY1" fmla="*/ 32913 h 723710"/>
                  <a:gd name="connsiteX2" fmla="*/ 616619 w 629296"/>
                  <a:gd name="connsiteY2" fmla="*/ 633024 h 723710"/>
                  <a:gd name="connsiteX3" fmla="*/ 0 w 629296"/>
                  <a:gd name="connsiteY3" fmla="*/ 633024 h 723710"/>
                  <a:gd name="connsiteX4" fmla="*/ 0 w 629296"/>
                  <a:gd name="connsiteY4" fmla="*/ 11210 h 723710"/>
                  <a:gd name="connsiteX0" fmla="*/ 0 w 629296"/>
                  <a:gd name="connsiteY0" fmla="*/ 31201 h 743701"/>
                  <a:gd name="connsiteX1" fmla="*/ 629296 w 629296"/>
                  <a:gd name="connsiteY1" fmla="*/ 52904 h 743701"/>
                  <a:gd name="connsiteX2" fmla="*/ 616619 w 629296"/>
                  <a:gd name="connsiteY2" fmla="*/ 653015 h 743701"/>
                  <a:gd name="connsiteX3" fmla="*/ 0 w 629296"/>
                  <a:gd name="connsiteY3" fmla="*/ 653015 h 743701"/>
                  <a:gd name="connsiteX4" fmla="*/ 0 w 629296"/>
                  <a:gd name="connsiteY4" fmla="*/ 31201 h 743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9296" h="743701">
                    <a:moveTo>
                      <a:pt x="0" y="31201"/>
                    </a:moveTo>
                    <a:cubicBezTo>
                      <a:pt x="200260" y="-15942"/>
                      <a:pt x="415878" y="-10414"/>
                      <a:pt x="629296" y="52904"/>
                    </a:cubicBezTo>
                    <a:lnTo>
                      <a:pt x="616619" y="653015"/>
                    </a:lnTo>
                    <a:cubicBezTo>
                      <a:pt x="436182" y="804442"/>
                      <a:pt x="84588" y="739080"/>
                      <a:pt x="0" y="653015"/>
                    </a:cubicBezTo>
                    <a:lnTo>
                      <a:pt x="0" y="31201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0" name="Rettangolo con angoli arrotondati 119">
                <a:extLst>
                  <a:ext uri="{FF2B5EF4-FFF2-40B4-BE49-F238E27FC236}">
                    <a16:creationId xmlns:a16="http://schemas.microsoft.com/office/drawing/2014/main" id="{7A841290-2A5C-8641-0911-247EEC7BF8AD}"/>
                  </a:ext>
                </a:extLst>
              </p:cNvPr>
              <p:cNvSpPr/>
              <p:nvPr/>
            </p:nvSpPr>
            <p:spPr>
              <a:xfrm rot="932484">
                <a:off x="7878799" y="3516627"/>
                <a:ext cx="180607" cy="4716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1" name="Rettangolo con angoli arrotondati 120">
                <a:extLst>
                  <a:ext uri="{FF2B5EF4-FFF2-40B4-BE49-F238E27FC236}">
                    <a16:creationId xmlns:a16="http://schemas.microsoft.com/office/drawing/2014/main" id="{061985F7-CBA9-73F7-C0AF-F1DBB6E7622B}"/>
                  </a:ext>
                </a:extLst>
              </p:cNvPr>
              <p:cNvSpPr/>
              <p:nvPr/>
            </p:nvSpPr>
            <p:spPr>
              <a:xfrm rot="1190323">
                <a:off x="8303944" y="3644241"/>
                <a:ext cx="180607" cy="4716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81" name="Gruppo 80">
              <a:extLst>
                <a:ext uri="{FF2B5EF4-FFF2-40B4-BE49-F238E27FC236}">
                  <a16:creationId xmlns:a16="http://schemas.microsoft.com/office/drawing/2014/main" id="{392622A1-7D3D-20B9-69A7-046CD83E635F}"/>
                </a:ext>
              </a:extLst>
            </p:cNvPr>
            <p:cNvGrpSpPr/>
            <p:nvPr/>
          </p:nvGrpSpPr>
          <p:grpSpPr>
            <a:xfrm>
              <a:off x="8041251" y="2928707"/>
              <a:ext cx="1512717" cy="787636"/>
              <a:chOff x="8041251" y="3114001"/>
              <a:chExt cx="1453281" cy="798986"/>
            </a:xfrm>
          </p:grpSpPr>
          <p:grpSp>
            <p:nvGrpSpPr>
              <p:cNvPr id="111" name="Gruppo 110">
                <a:extLst>
                  <a:ext uri="{FF2B5EF4-FFF2-40B4-BE49-F238E27FC236}">
                    <a16:creationId xmlns:a16="http://schemas.microsoft.com/office/drawing/2014/main" id="{AA77B672-140D-145C-9DAF-5C9D447D0CF1}"/>
                  </a:ext>
                </a:extLst>
              </p:cNvPr>
              <p:cNvGrpSpPr/>
              <p:nvPr/>
            </p:nvGrpSpPr>
            <p:grpSpPr>
              <a:xfrm>
                <a:off x="8041251" y="3281209"/>
                <a:ext cx="480577" cy="631778"/>
                <a:chOff x="8017161" y="3295527"/>
                <a:chExt cx="480577" cy="631778"/>
              </a:xfrm>
            </p:grpSpPr>
            <p:sp>
              <p:nvSpPr>
                <p:cNvPr id="116" name="Trapezio 49">
                  <a:extLst>
                    <a:ext uri="{FF2B5EF4-FFF2-40B4-BE49-F238E27FC236}">
                      <a16:creationId xmlns:a16="http://schemas.microsoft.com/office/drawing/2014/main" id="{10F46F96-8CB8-BD9E-7107-83385874BEDC}"/>
                    </a:ext>
                  </a:extLst>
                </p:cNvPr>
                <p:cNvSpPr/>
                <p:nvPr/>
              </p:nvSpPr>
              <p:spPr>
                <a:xfrm rot="11738135">
                  <a:off x="8017161" y="3295527"/>
                  <a:ext cx="480577" cy="468662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17" name="Ovale 116">
                  <a:extLst>
                    <a:ext uri="{FF2B5EF4-FFF2-40B4-BE49-F238E27FC236}">
                      <a16:creationId xmlns:a16="http://schemas.microsoft.com/office/drawing/2014/main" id="{26DE9B89-4C35-BA36-87DC-E0E11317430B}"/>
                    </a:ext>
                  </a:extLst>
                </p:cNvPr>
                <p:cNvSpPr/>
                <p:nvPr/>
              </p:nvSpPr>
              <p:spPr>
                <a:xfrm>
                  <a:off x="8030019" y="3658676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112" name="Gruppo 111">
                <a:extLst>
                  <a:ext uri="{FF2B5EF4-FFF2-40B4-BE49-F238E27FC236}">
                    <a16:creationId xmlns:a16="http://schemas.microsoft.com/office/drawing/2014/main" id="{FC1F3C78-043C-221B-AAE0-6D61528DE3C2}"/>
                  </a:ext>
                </a:extLst>
              </p:cNvPr>
              <p:cNvGrpSpPr/>
              <p:nvPr/>
            </p:nvGrpSpPr>
            <p:grpSpPr>
              <a:xfrm>
                <a:off x="8992065" y="3239791"/>
                <a:ext cx="502467" cy="641469"/>
                <a:chOff x="8992065" y="3239791"/>
                <a:chExt cx="502467" cy="641469"/>
              </a:xfrm>
            </p:grpSpPr>
            <p:sp>
              <p:nvSpPr>
                <p:cNvPr id="114" name="Trapezio 49">
                  <a:extLst>
                    <a:ext uri="{FF2B5EF4-FFF2-40B4-BE49-F238E27FC236}">
                      <a16:creationId xmlns:a16="http://schemas.microsoft.com/office/drawing/2014/main" id="{8ADC3A2E-0E23-ABCD-5474-D50D3796FA09}"/>
                    </a:ext>
                  </a:extLst>
                </p:cNvPr>
                <p:cNvSpPr/>
                <p:nvPr/>
              </p:nvSpPr>
              <p:spPr>
                <a:xfrm rot="9729401" flipH="1">
                  <a:off x="8992065" y="3239791"/>
                  <a:ext cx="502467" cy="507508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15" name="Ovale 114">
                  <a:extLst>
                    <a:ext uri="{FF2B5EF4-FFF2-40B4-BE49-F238E27FC236}">
                      <a16:creationId xmlns:a16="http://schemas.microsoft.com/office/drawing/2014/main" id="{B9A73217-C1B1-6D1F-AF04-70BA43D99C58}"/>
                    </a:ext>
                  </a:extLst>
                </p:cNvPr>
                <p:cNvSpPr/>
                <p:nvPr/>
              </p:nvSpPr>
              <p:spPr>
                <a:xfrm>
                  <a:off x="9207716" y="3612631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113" name="Esagono 45">
                <a:extLst>
                  <a:ext uri="{FF2B5EF4-FFF2-40B4-BE49-F238E27FC236}">
                    <a16:creationId xmlns:a16="http://schemas.microsoft.com/office/drawing/2014/main" id="{92A5C98E-80A9-6E43-56E2-3855A5CDE9B6}"/>
                  </a:ext>
                </a:extLst>
              </p:cNvPr>
              <p:cNvSpPr/>
              <p:nvPr/>
            </p:nvSpPr>
            <p:spPr>
              <a:xfrm>
                <a:off x="8240379" y="3114001"/>
                <a:ext cx="997854" cy="678990"/>
              </a:xfrm>
              <a:custGeom>
                <a:avLst/>
                <a:gdLst>
                  <a:gd name="connsiteX0" fmla="*/ 0 w 880368"/>
                  <a:gd name="connsiteY0" fmla="*/ 414515 h 829030"/>
                  <a:gd name="connsiteX1" fmla="*/ 207258 w 880368"/>
                  <a:gd name="connsiteY1" fmla="*/ 0 h 829030"/>
                  <a:gd name="connsiteX2" fmla="*/ 673111 w 880368"/>
                  <a:gd name="connsiteY2" fmla="*/ 0 h 829030"/>
                  <a:gd name="connsiteX3" fmla="*/ 880368 w 880368"/>
                  <a:gd name="connsiteY3" fmla="*/ 414515 h 829030"/>
                  <a:gd name="connsiteX4" fmla="*/ 673111 w 880368"/>
                  <a:gd name="connsiteY4" fmla="*/ 829030 h 829030"/>
                  <a:gd name="connsiteX5" fmla="*/ 207258 w 880368"/>
                  <a:gd name="connsiteY5" fmla="*/ 829030 h 829030"/>
                  <a:gd name="connsiteX6" fmla="*/ 0 w 880368"/>
                  <a:gd name="connsiteY6" fmla="*/ 414515 h 829030"/>
                  <a:gd name="connsiteX0" fmla="*/ 0 w 886471"/>
                  <a:gd name="connsiteY0" fmla="*/ 414515 h 829030"/>
                  <a:gd name="connsiteX1" fmla="*/ 207258 w 886471"/>
                  <a:gd name="connsiteY1" fmla="*/ 0 h 829030"/>
                  <a:gd name="connsiteX2" fmla="*/ 886471 w 886471"/>
                  <a:gd name="connsiteY2" fmla="*/ 251460 h 829030"/>
                  <a:gd name="connsiteX3" fmla="*/ 880368 w 886471"/>
                  <a:gd name="connsiteY3" fmla="*/ 414515 h 829030"/>
                  <a:gd name="connsiteX4" fmla="*/ 673111 w 886471"/>
                  <a:gd name="connsiteY4" fmla="*/ 829030 h 829030"/>
                  <a:gd name="connsiteX5" fmla="*/ 207258 w 886471"/>
                  <a:gd name="connsiteY5" fmla="*/ 829030 h 829030"/>
                  <a:gd name="connsiteX6" fmla="*/ 0 w 886471"/>
                  <a:gd name="connsiteY6" fmla="*/ 414515 h 829030"/>
                  <a:gd name="connsiteX0" fmla="*/ 0 w 886471"/>
                  <a:gd name="connsiteY0" fmla="*/ 163055 h 577570"/>
                  <a:gd name="connsiteX1" fmla="*/ 9138 w 886471"/>
                  <a:gd name="connsiteY1" fmla="*/ 15240 h 577570"/>
                  <a:gd name="connsiteX2" fmla="*/ 886471 w 886471"/>
                  <a:gd name="connsiteY2" fmla="*/ 0 h 577570"/>
                  <a:gd name="connsiteX3" fmla="*/ 880368 w 886471"/>
                  <a:gd name="connsiteY3" fmla="*/ 163055 h 577570"/>
                  <a:gd name="connsiteX4" fmla="*/ 673111 w 886471"/>
                  <a:gd name="connsiteY4" fmla="*/ 577570 h 577570"/>
                  <a:gd name="connsiteX5" fmla="*/ 207258 w 886471"/>
                  <a:gd name="connsiteY5" fmla="*/ 577570 h 577570"/>
                  <a:gd name="connsiteX6" fmla="*/ 0 w 886471"/>
                  <a:gd name="connsiteY6" fmla="*/ 163055 h 57757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673111 w 886471"/>
                  <a:gd name="connsiteY4" fmla="*/ 57757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6471" h="585190">
                    <a:moveTo>
                      <a:pt x="0" y="163055"/>
                    </a:moveTo>
                    <a:lnTo>
                      <a:pt x="9138" y="15240"/>
                    </a:lnTo>
                    <a:cubicBezTo>
                      <a:pt x="435102" y="157347"/>
                      <a:pt x="487211" y="181705"/>
                      <a:pt x="886471" y="0"/>
                    </a:cubicBezTo>
                    <a:lnTo>
                      <a:pt x="880368" y="163055"/>
                    </a:lnTo>
                    <a:cubicBezTo>
                      <a:pt x="621142" y="287485"/>
                      <a:pt x="564689" y="300388"/>
                      <a:pt x="528331" y="585190"/>
                    </a:cubicBezTo>
                    <a:lnTo>
                      <a:pt x="367278" y="585190"/>
                    </a:lnTo>
                    <a:cubicBezTo>
                      <a:pt x="293336" y="421618"/>
                      <a:pt x="364310" y="330077"/>
                      <a:pt x="0" y="16305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82" name="Rettangolo con angoli arrotondati 81">
              <a:extLst>
                <a:ext uri="{FF2B5EF4-FFF2-40B4-BE49-F238E27FC236}">
                  <a16:creationId xmlns:a16="http://schemas.microsoft.com/office/drawing/2014/main" id="{B660E21D-11D6-41CB-CB78-E88A622D46E7}"/>
                </a:ext>
              </a:extLst>
            </p:cNvPr>
            <p:cNvSpPr/>
            <p:nvPr/>
          </p:nvSpPr>
          <p:spPr>
            <a:xfrm rot="219375">
              <a:off x="9441768" y="3377001"/>
              <a:ext cx="187993" cy="46493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3" name="Figura a mano libera: forma 82">
              <a:extLst>
                <a:ext uri="{FF2B5EF4-FFF2-40B4-BE49-F238E27FC236}">
                  <a16:creationId xmlns:a16="http://schemas.microsoft.com/office/drawing/2014/main" id="{A267D2BB-3FCA-31C7-D3D8-09223DA284CD}"/>
                </a:ext>
              </a:extLst>
            </p:cNvPr>
            <p:cNvSpPr/>
            <p:nvPr/>
          </p:nvSpPr>
          <p:spPr>
            <a:xfrm>
              <a:off x="7044091" y="6172220"/>
              <a:ext cx="936909" cy="296342"/>
            </a:xfrm>
            <a:custGeom>
              <a:avLst/>
              <a:gdLst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95300 w 857250"/>
                <a:gd name="connsiteY2" fmla="*/ 18669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83870 w 857250"/>
                <a:gd name="connsiteY2" fmla="*/ 16002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252004"/>
                <a:gd name="connsiteX1" fmla="*/ 72390 w 857250"/>
                <a:gd name="connsiteY1" fmla="*/ 3810 h 252004"/>
                <a:gd name="connsiteX2" fmla="*/ 483870 w 857250"/>
                <a:gd name="connsiteY2" fmla="*/ 160020 h 252004"/>
                <a:gd name="connsiteX3" fmla="*/ 811530 w 857250"/>
                <a:gd name="connsiteY3" fmla="*/ 0 h 252004"/>
                <a:gd name="connsiteX4" fmla="*/ 857250 w 857250"/>
                <a:gd name="connsiteY4" fmla="*/ 186690 h 252004"/>
                <a:gd name="connsiteX5" fmla="*/ 0 w 857250"/>
                <a:gd name="connsiteY5" fmla="*/ 129540 h 252004"/>
                <a:gd name="connsiteX0" fmla="*/ 313 w 857563"/>
                <a:gd name="connsiteY0" fmla="*/ 129540 h 276462"/>
                <a:gd name="connsiteX1" fmla="*/ 72703 w 857563"/>
                <a:gd name="connsiteY1" fmla="*/ 3810 h 276462"/>
                <a:gd name="connsiteX2" fmla="*/ 484183 w 857563"/>
                <a:gd name="connsiteY2" fmla="*/ 160020 h 276462"/>
                <a:gd name="connsiteX3" fmla="*/ 811843 w 857563"/>
                <a:gd name="connsiteY3" fmla="*/ 0 h 276462"/>
                <a:gd name="connsiteX4" fmla="*/ 857563 w 857563"/>
                <a:gd name="connsiteY4" fmla="*/ 186690 h 276462"/>
                <a:gd name="connsiteX5" fmla="*/ 313 w 857563"/>
                <a:gd name="connsiteY5" fmla="*/ 129540 h 276462"/>
                <a:gd name="connsiteX0" fmla="*/ 4085 w 861335"/>
                <a:gd name="connsiteY0" fmla="*/ 129540 h 276462"/>
                <a:gd name="connsiteX1" fmla="*/ 76475 w 861335"/>
                <a:gd name="connsiteY1" fmla="*/ 3810 h 276462"/>
                <a:gd name="connsiteX2" fmla="*/ 487955 w 861335"/>
                <a:gd name="connsiteY2" fmla="*/ 160020 h 276462"/>
                <a:gd name="connsiteX3" fmla="*/ 815615 w 861335"/>
                <a:gd name="connsiteY3" fmla="*/ 0 h 276462"/>
                <a:gd name="connsiteX4" fmla="*/ 861335 w 861335"/>
                <a:gd name="connsiteY4" fmla="*/ 186690 h 276462"/>
                <a:gd name="connsiteX5" fmla="*/ 4085 w 861335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3690 h 300612"/>
                <a:gd name="connsiteX1" fmla="*/ 78760 w 887664"/>
                <a:gd name="connsiteY1" fmla="*/ 27960 h 300612"/>
                <a:gd name="connsiteX2" fmla="*/ 490240 w 887664"/>
                <a:gd name="connsiteY2" fmla="*/ 184170 h 300612"/>
                <a:gd name="connsiteX3" fmla="*/ 817900 w 887664"/>
                <a:gd name="connsiteY3" fmla="*/ 24150 h 300612"/>
                <a:gd name="connsiteX4" fmla="*/ 863620 w 887664"/>
                <a:gd name="connsiteY4" fmla="*/ 210840 h 300612"/>
                <a:gd name="connsiteX5" fmla="*/ 6370 w 887664"/>
                <a:gd name="connsiteY5" fmla="*/ 153690 h 30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7664" h="300612">
                  <a:moveTo>
                    <a:pt x="6370" y="153690"/>
                  </a:moveTo>
                  <a:cubicBezTo>
                    <a:pt x="-15220" y="88920"/>
                    <a:pt x="20340" y="73680"/>
                    <a:pt x="78760" y="27960"/>
                  </a:cubicBezTo>
                  <a:cubicBezTo>
                    <a:pt x="166390" y="11450"/>
                    <a:pt x="337840" y="196870"/>
                    <a:pt x="490240" y="184170"/>
                  </a:cubicBezTo>
                  <a:cubicBezTo>
                    <a:pt x="637560" y="161310"/>
                    <a:pt x="769640" y="-74910"/>
                    <a:pt x="817900" y="24150"/>
                  </a:cubicBezTo>
                  <a:cubicBezTo>
                    <a:pt x="894100" y="67330"/>
                    <a:pt x="905530" y="171470"/>
                    <a:pt x="863620" y="210840"/>
                  </a:cubicBezTo>
                  <a:cubicBezTo>
                    <a:pt x="535960" y="378480"/>
                    <a:pt x="-8870" y="283230"/>
                    <a:pt x="6370" y="15369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84" name="Gruppo 83">
              <a:extLst>
                <a:ext uri="{FF2B5EF4-FFF2-40B4-BE49-F238E27FC236}">
                  <a16:creationId xmlns:a16="http://schemas.microsoft.com/office/drawing/2014/main" id="{E7626F09-2311-2912-165A-CD7F09D7647E}"/>
                </a:ext>
              </a:extLst>
            </p:cNvPr>
            <p:cNvGrpSpPr/>
            <p:nvPr/>
          </p:nvGrpSpPr>
          <p:grpSpPr>
            <a:xfrm>
              <a:off x="7901889" y="0"/>
              <a:ext cx="1596071" cy="1208973"/>
              <a:chOff x="1553252" y="1735995"/>
              <a:chExt cx="1533360" cy="1226394"/>
            </a:xfrm>
          </p:grpSpPr>
          <p:sp>
            <p:nvSpPr>
              <p:cNvPr id="100" name="Esagono 91">
                <a:extLst>
                  <a:ext uri="{FF2B5EF4-FFF2-40B4-BE49-F238E27FC236}">
                    <a16:creationId xmlns:a16="http://schemas.microsoft.com/office/drawing/2014/main" id="{6FB9C61F-BC39-5566-9200-54863C6480CD}"/>
                  </a:ext>
                </a:extLst>
              </p:cNvPr>
              <p:cNvSpPr/>
              <p:nvPr/>
            </p:nvSpPr>
            <p:spPr>
              <a:xfrm rot="16200000">
                <a:off x="1770553" y="1646330"/>
                <a:ext cx="1098758" cy="1533360"/>
              </a:xfrm>
              <a:custGeom>
                <a:avLst/>
                <a:gdLst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68986 h 1502413"/>
                  <a:gd name="connsiteX1" fmla="*/ 202896 w 1182033"/>
                  <a:gd name="connsiteY1" fmla="*/ 35559 h 1502413"/>
                  <a:gd name="connsiteX2" fmla="*/ 979137 w 1182033"/>
                  <a:gd name="connsiteY2" fmla="*/ 35559 h 1502413"/>
                  <a:gd name="connsiteX3" fmla="*/ 1182033 w 1182033"/>
                  <a:gd name="connsiteY3" fmla="*/ 768986 h 1502413"/>
                  <a:gd name="connsiteX4" fmla="*/ 979137 w 1182033"/>
                  <a:gd name="connsiteY4" fmla="*/ 1502413 h 1502413"/>
                  <a:gd name="connsiteX5" fmla="*/ 202896 w 1182033"/>
                  <a:gd name="connsiteY5" fmla="*/ 1502413 h 1502413"/>
                  <a:gd name="connsiteX6" fmla="*/ 0 w 1182033"/>
                  <a:gd name="connsiteY6" fmla="*/ 768986 h 1502413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56364"/>
                  <a:gd name="connsiteX1" fmla="*/ 202896 w 1182033"/>
                  <a:gd name="connsiteY1" fmla="*/ 53102 h 1556364"/>
                  <a:gd name="connsiteX2" fmla="*/ 979137 w 1182033"/>
                  <a:gd name="connsiteY2" fmla="*/ 53102 h 1556364"/>
                  <a:gd name="connsiteX3" fmla="*/ 1182033 w 1182033"/>
                  <a:gd name="connsiteY3" fmla="*/ 786529 h 1556364"/>
                  <a:gd name="connsiteX4" fmla="*/ 979137 w 1182033"/>
                  <a:gd name="connsiteY4" fmla="*/ 1519956 h 1556364"/>
                  <a:gd name="connsiteX5" fmla="*/ 202896 w 1182033"/>
                  <a:gd name="connsiteY5" fmla="*/ 1519956 h 1556364"/>
                  <a:gd name="connsiteX6" fmla="*/ 0 w 1182033"/>
                  <a:gd name="connsiteY6" fmla="*/ 786529 h 1556364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1824 w 1183857"/>
                  <a:gd name="connsiteY0" fmla="*/ 786529 h 1577877"/>
                  <a:gd name="connsiteX1" fmla="*/ 204720 w 1183857"/>
                  <a:gd name="connsiteY1" fmla="*/ 53102 h 1577877"/>
                  <a:gd name="connsiteX2" fmla="*/ 980961 w 1183857"/>
                  <a:gd name="connsiteY2" fmla="*/ 53102 h 1577877"/>
                  <a:gd name="connsiteX3" fmla="*/ 1183857 w 1183857"/>
                  <a:gd name="connsiteY3" fmla="*/ 786529 h 1577877"/>
                  <a:gd name="connsiteX4" fmla="*/ 980961 w 1183857"/>
                  <a:gd name="connsiteY4" fmla="*/ 1519956 h 1577877"/>
                  <a:gd name="connsiteX5" fmla="*/ 204720 w 1183857"/>
                  <a:gd name="connsiteY5" fmla="*/ 1519956 h 1577877"/>
                  <a:gd name="connsiteX6" fmla="*/ 1824 w 1183857"/>
                  <a:gd name="connsiteY6" fmla="*/ 786529 h 1577877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0 w 1142683"/>
                  <a:gd name="connsiteY0" fmla="*/ 786530 h 1577877"/>
                  <a:gd name="connsiteX1" fmla="*/ 163546 w 1142683"/>
                  <a:gd name="connsiteY1" fmla="*/ 53102 h 1577877"/>
                  <a:gd name="connsiteX2" fmla="*/ 939787 w 1142683"/>
                  <a:gd name="connsiteY2" fmla="*/ 53102 h 1577877"/>
                  <a:gd name="connsiteX3" fmla="*/ 1142683 w 1142683"/>
                  <a:gd name="connsiteY3" fmla="*/ 786529 h 1577877"/>
                  <a:gd name="connsiteX4" fmla="*/ 939787 w 1142683"/>
                  <a:gd name="connsiteY4" fmla="*/ 1519956 h 1577877"/>
                  <a:gd name="connsiteX5" fmla="*/ 163546 w 1142683"/>
                  <a:gd name="connsiteY5" fmla="*/ 1519956 h 1577877"/>
                  <a:gd name="connsiteX6" fmla="*/ 0 w 1142683"/>
                  <a:gd name="connsiteY6" fmla="*/ 786530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4813" h="1577877">
                    <a:moveTo>
                      <a:pt x="0" y="802212"/>
                    </a:moveTo>
                    <a:cubicBezTo>
                      <a:pt x="2892" y="314279"/>
                      <a:pt x="99472" y="413789"/>
                      <a:pt x="155676" y="53102"/>
                    </a:cubicBezTo>
                    <a:cubicBezTo>
                      <a:pt x="393468" y="-7858"/>
                      <a:pt x="663645" y="-26906"/>
                      <a:pt x="931917" y="53102"/>
                    </a:cubicBezTo>
                    <a:cubicBezTo>
                      <a:pt x="972881" y="442361"/>
                      <a:pt x="1090041" y="500146"/>
                      <a:pt x="1134813" y="786529"/>
                    </a:cubicBezTo>
                    <a:cubicBezTo>
                      <a:pt x="1097663" y="1097683"/>
                      <a:pt x="955736" y="1126893"/>
                      <a:pt x="931917" y="1519956"/>
                    </a:cubicBezTo>
                    <a:cubicBezTo>
                      <a:pt x="570302" y="1601874"/>
                      <a:pt x="523010" y="1592349"/>
                      <a:pt x="155676" y="1519956"/>
                    </a:cubicBezTo>
                    <a:cubicBezTo>
                      <a:pt x="133768" y="1199286"/>
                      <a:pt x="5685" y="1310135"/>
                      <a:pt x="0" y="80221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101" name="Gruppo 100">
                <a:extLst>
                  <a:ext uri="{FF2B5EF4-FFF2-40B4-BE49-F238E27FC236}">
                    <a16:creationId xmlns:a16="http://schemas.microsoft.com/office/drawing/2014/main" id="{9D9C83D1-0D2B-9290-C52C-99E1D4E2E915}"/>
                  </a:ext>
                </a:extLst>
              </p:cNvPr>
              <p:cNvGrpSpPr/>
              <p:nvPr/>
            </p:nvGrpSpPr>
            <p:grpSpPr>
              <a:xfrm>
                <a:off x="1827580" y="1735995"/>
                <a:ext cx="984703" cy="1129404"/>
                <a:chOff x="1827580" y="1735995"/>
                <a:chExt cx="984703" cy="1129404"/>
              </a:xfrm>
            </p:grpSpPr>
            <p:sp>
              <p:nvSpPr>
                <p:cNvPr id="102" name="Pentagono 94">
                  <a:extLst>
                    <a:ext uri="{FF2B5EF4-FFF2-40B4-BE49-F238E27FC236}">
                      <a16:creationId xmlns:a16="http://schemas.microsoft.com/office/drawing/2014/main" id="{DD3D3B4C-E0A4-4EFB-C283-8F8B6492505C}"/>
                    </a:ext>
                  </a:extLst>
                </p:cNvPr>
                <p:cNvSpPr/>
                <p:nvPr/>
              </p:nvSpPr>
              <p:spPr>
                <a:xfrm>
                  <a:off x="1827580" y="1863630"/>
                  <a:ext cx="984703" cy="502514"/>
                </a:xfrm>
                <a:custGeom>
                  <a:avLst/>
                  <a:gdLst>
                    <a:gd name="connsiteX0" fmla="*/ 1 w 1050012"/>
                    <a:gd name="connsiteY0" fmla="*/ 206866 h 541583"/>
                    <a:gd name="connsiteX1" fmla="*/ 525006 w 1050012"/>
                    <a:gd name="connsiteY1" fmla="*/ 0 h 541583"/>
                    <a:gd name="connsiteX2" fmla="*/ 1050011 w 1050012"/>
                    <a:gd name="connsiteY2" fmla="*/ 206866 h 541583"/>
                    <a:gd name="connsiteX3" fmla="*/ 849477 w 1050012"/>
                    <a:gd name="connsiteY3" fmla="*/ 541582 h 541583"/>
                    <a:gd name="connsiteX4" fmla="*/ 200535 w 1050012"/>
                    <a:gd name="connsiteY4" fmla="*/ 541582 h 541583"/>
                    <a:gd name="connsiteX5" fmla="*/ 1 w 1050012"/>
                    <a:gd name="connsiteY5" fmla="*/ 206866 h 541583"/>
                    <a:gd name="connsiteX0" fmla="*/ 0 w 1050010"/>
                    <a:gd name="connsiteY0" fmla="*/ 95106 h 429822"/>
                    <a:gd name="connsiteX1" fmla="*/ 547865 w 1050010"/>
                    <a:gd name="connsiteY1" fmla="*/ 0 h 429822"/>
                    <a:gd name="connsiteX2" fmla="*/ 1050010 w 1050010"/>
                    <a:gd name="connsiteY2" fmla="*/ 95106 h 429822"/>
                    <a:gd name="connsiteX3" fmla="*/ 849476 w 1050010"/>
                    <a:gd name="connsiteY3" fmla="*/ 429822 h 429822"/>
                    <a:gd name="connsiteX4" fmla="*/ 200534 w 1050010"/>
                    <a:gd name="connsiteY4" fmla="*/ 429822 h 429822"/>
                    <a:gd name="connsiteX5" fmla="*/ 0 w 1050010"/>
                    <a:gd name="connsiteY5" fmla="*/ 95106 h 429822"/>
                    <a:gd name="connsiteX0" fmla="*/ 0 w 1050010"/>
                    <a:gd name="connsiteY0" fmla="*/ 163686 h 498402"/>
                    <a:gd name="connsiteX1" fmla="*/ 525005 w 1050010"/>
                    <a:gd name="connsiteY1" fmla="*/ 0 h 498402"/>
                    <a:gd name="connsiteX2" fmla="*/ 1050010 w 1050010"/>
                    <a:gd name="connsiteY2" fmla="*/ 163686 h 498402"/>
                    <a:gd name="connsiteX3" fmla="*/ 849476 w 1050010"/>
                    <a:gd name="connsiteY3" fmla="*/ 498402 h 498402"/>
                    <a:gd name="connsiteX4" fmla="*/ 200534 w 1050010"/>
                    <a:gd name="connsiteY4" fmla="*/ 498402 h 498402"/>
                    <a:gd name="connsiteX5" fmla="*/ 0 w 105001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9840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5014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75542"/>
                    <a:gd name="connsiteX1" fmla="*/ 525005 w 1019530"/>
                    <a:gd name="connsiteY1" fmla="*/ 0 h 475542"/>
                    <a:gd name="connsiteX2" fmla="*/ 1019530 w 1019530"/>
                    <a:gd name="connsiteY2" fmla="*/ 178926 h 475542"/>
                    <a:gd name="connsiteX3" fmla="*/ 849476 w 1019530"/>
                    <a:gd name="connsiteY3" fmla="*/ 450142 h 475542"/>
                    <a:gd name="connsiteX4" fmla="*/ 205614 w 1019530"/>
                    <a:gd name="connsiteY4" fmla="*/ 475542 h 475542"/>
                    <a:gd name="connsiteX5" fmla="*/ 0 w 1019530"/>
                    <a:gd name="connsiteY5" fmla="*/ 163686 h 475542"/>
                    <a:gd name="connsiteX0" fmla="*/ 0 w 1019530"/>
                    <a:gd name="connsiteY0" fmla="*/ 163686 h 480622"/>
                    <a:gd name="connsiteX1" fmla="*/ 525005 w 1019530"/>
                    <a:gd name="connsiteY1" fmla="*/ 0 h 480622"/>
                    <a:gd name="connsiteX2" fmla="*/ 1019530 w 1019530"/>
                    <a:gd name="connsiteY2" fmla="*/ 178926 h 480622"/>
                    <a:gd name="connsiteX3" fmla="*/ 811376 w 1019530"/>
                    <a:gd name="connsiteY3" fmla="*/ 480622 h 480622"/>
                    <a:gd name="connsiteX4" fmla="*/ 205614 w 1019530"/>
                    <a:gd name="connsiteY4" fmla="*/ 475542 h 480622"/>
                    <a:gd name="connsiteX5" fmla="*/ 0 w 1019530"/>
                    <a:gd name="connsiteY5" fmla="*/ 16368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38 w 973948"/>
                    <a:gd name="connsiteY0" fmla="*/ 184006 h 480622"/>
                    <a:gd name="connsiteX1" fmla="*/ 479423 w 973948"/>
                    <a:gd name="connsiteY1" fmla="*/ 0 h 480622"/>
                    <a:gd name="connsiteX2" fmla="*/ 973948 w 973948"/>
                    <a:gd name="connsiteY2" fmla="*/ 178926 h 480622"/>
                    <a:gd name="connsiteX3" fmla="*/ 765794 w 973948"/>
                    <a:gd name="connsiteY3" fmla="*/ 480622 h 480622"/>
                    <a:gd name="connsiteX4" fmla="*/ 160032 w 973948"/>
                    <a:gd name="connsiteY4" fmla="*/ 475542 h 480622"/>
                    <a:gd name="connsiteX5" fmla="*/ 138 w 973948"/>
                    <a:gd name="connsiteY5" fmla="*/ 184006 h 480622"/>
                    <a:gd name="connsiteX0" fmla="*/ 138 w 973948"/>
                    <a:gd name="connsiteY0" fmla="*/ 184006 h 497603"/>
                    <a:gd name="connsiteX1" fmla="*/ 479423 w 973948"/>
                    <a:gd name="connsiteY1" fmla="*/ 0 h 497603"/>
                    <a:gd name="connsiteX2" fmla="*/ 973948 w 973948"/>
                    <a:gd name="connsiteY2" fmla="*/ 178926 h 497603"/>
                    <a:gd name="connsiteX3" fmla="*/ 765794 w 973948"/>
                    <a:gd name="connsiteY3" fmla="*/ 480622 h 497603"/>
                    <a:gd name="connsiteX4" fmla="*/ 160032 w 973948"/>
                    <a:gd name="connsiteY4" fmla="*/ 475542 h 497603"/>
                    <a:gd name="connsiteX5" fmla="*/ 138 w 973948"/>
                    <a:gd name="connsiteY5" fmla="*/ 184006 h 497603"/>
                    <a:gd name="connsiteX0" fmla="*/ 252 w 974062"/>
                    <a:gd name="connsiteY0" fmla="*/ 184006 h 497603"/>
                    <a:gd name="connsiteX1" fmla="*/ 479537 w 974062"/>
                    <a:gd name="connsiteY1" fmla="*/ 0 h 497603"/>
                    <a:gd name="connsiteX2" fmla="*/ 974062 w 974062"/>
                    <a:gd name="connsiteY2" fmla="*/ 178926 h 497603"/>
                    <a:gd name="connsiteX3" fmla="*/ 765908 w 974062"/>
                    <a:gd name="connsiteY3" fmla="*/ 480622 h 497603"/>
                    <a:gd name="connsiteX4" fmla="*/ 160146 w 974062"/>
                    <a:gd name="connsiteY4" fmla="*/ 475542 h 497603"/>
                    <a:gd name="connsiteX5" fmla="*/ 252 w 974062"/>
                    <a:gd name="connsiteY5" fmla="*/ 184006 h 497603"/>
                    <a:gd name="connsiteX0" fmla="*/ 164 w 973974"/>
                    <a:gd name="connsiteY0" fmla="*/ 184006 h 497603"/>
                    <a:gd name="connsiteX1" fmla="*/ 479449 w 973974"/>
                    <a:gd name="connsiteY1" fmla="*/ 0 h 497603"/>
                    <a:gd name="connsiteX2" fmla="*/ 973974 w 973974"/>
                    <a:gd name="connsiteY2" fmla="*/ 178926 h 497603"/>
                    <a:gd name="connsiteX3" fmla="*/ 765820 w 973974"/>
                    <a:gd name="connsiteY3" fmla="*/ 480622 h 497603"/>
                    <a:gd name="connsiteX4" fmla="*/ 160058 w 973974"/>
                    <a:gd name="connsiteY4" fmla="*/ 475542 h 497603"/>
                    <a:gd name="connsiteX5" fmla="*/ 164 w 973974"/>
                    <a:gd name="connsiteY5" fmla="*/ 184006 h 497603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2514"/>
                    <a:gd name="connsiteX1" fmla="*/ 479449 w 973974"/>
                    <a:gd name="connsiteY1" fmla="*/ 0 h 502514"/>
                    <a:gd name="connsiteX2" fmla="*/ 973974 w 973974"/>
                    <a:gd name="connsiteY2" fmla="*/ 178926 h 502514"/>
                    <a:gd name="connsiteX3" fmla="*/ 765820 w 973974"/>
                    <a:gd name="connsiteY3" fmla="*/ 480622 h 502514"/>
                    <a:gd name="connsiteX4" fmla="*/ 160058 w 973974"/>
                    <a:gd name="connsiteY4" fmla="*/ 475542 h 502514"/>
                    <a:gd name="connsiteX5" fmla="*/ 164 w 973974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16 h 502524"/>
                    <a:gd name="connsiteX1" fmla="*/ 479449 w 984703"/>
                    <a:gd name="connsiteY1" fmla="*/ 10 h 502524"/>
                    <a:gd name="connsiteX2" fmla="*/ 973974 w 984703"/>
                    <a:gd name="connsiteY2" fmla="*/ 178936 h 502524"/>
                    <a:gd name="connsiteX3" fmla="*/ 765820 w 984703"/>
                    <a:gd name="connsiteY3" fmla="*/ 480632 h 502524"/>
                    <a:gd name="connsiteX4" fmla="*/ 160058 w 984703"/>
                    <a:gd name="connsiteY4" fmla="*/ 475552 h 502524"/>
                    <a:gd name="connsiteX5" fmla="*/ 164 w 984703"/>
                    <a:gd name="connsiteY5" fmla="*/ 184016 h 50252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921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84703" h="502514">
                      <a:moveTo>
                        <a:pt x="164" y="184006"/>
                      </a:moveTo>
                      <a:cubicBezTo>
                        <a:pt x="20226" y="127751"/>
                        <a:pt x="301907" y="10535"/>
                        <a:pt x="492149" y="0"/>
                      </a:cubicBezTo>
                      <a:cubicBezTo>
                        <a:pt x="776371" y="8842"/>
                        <a:pt x="951372" y="124364"/>
                        <a:pt x="973974" y="178926"/>
                      </a:cubicBezTo>
                      <a:cubicBezTo>
                        <a:pt x="990949" y="210911"/>
                        <a:pt x="1020625" y="441017"/>
                        <a:pt x="765820" y="480622"/>
                      </a:cubicBezTo>
                      <a:cubicBezTo>
                        <a:pt x="698519" y="496709"/>
                        <a:pt x="306099" y="522955"/>
                        <a:pt x="160058" y="475542"/>
                      </a:cubicBezTo>
                      <a:cubicBezTo>
                        <a:pt x="111840" y="457103"/>
                        <a:pt x="-4958" y="469145"/>
                        <a:pt x="164" y="184006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103" name="Gruppo 102">
                  <a:extLst>
                    <a:ext uri="{FF2B5EF4-FFF2-40B4-BE49-F238E27FC236}">
                      <a16:creationId xmlns:a16="http://schemas.microsoft.com/office/drawing/2014/main" id="{F1F89CF8-C47B-B100-D513-0AB291204356}"/>
                    </a:ext>
                  </a:extLst>
                </p:cNvPr>
                <p:cNvGrpSpPr/>
                <p:nvPr/>
              </p:nvGrpSpPr>
              <p:grpSpPr>
                <a:xfrm>
                  <a:off x="1933690" y="2420226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109" name="Ovale 108">
                    <a:extLst>
                      <a:ext uri="{FF2B5EF4-FFF2-40B4-BE49-F238E27FC236}">
                        <a16:creationId xmlns:a16="http://schemas.microsoft.com/office/drawing/2014/main" id="{9AF75B0B-8319-4345-BE7E-0A94C4F0238D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10" name="Ovale 109">
                    <a:extLst>
                      <a:ext uri="{FF2B5EF4-FFF2-40B4-BE49-F238E27FC236}">
                        <a16:creationId xmlns:a16="http://schemas.microsoft.com/office/drawing/2014/main" id="{9122ED51-23A5-7959-7AB7-B87FF7DD75E7}"/>
                      </a:ext>
                    </a:extLst>
                  </p:cNvPr>
                  <p:cNvSpPr/>
                  <p:nvPr/>
                </p:nvSpPr>
                <p:spPr>
                  <a:xfrm>
                    <a:off x="3701366" y="1634951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104" name="Trapezio 103">
                  <a:extLst>
                    <a:ext uri="{FF2B5EF4-FFF2-40B4-BE49-F238E27FC236}">
                      <a16:creationId xmlns:a16="http://schemas.microsoft.com/office/drawing/2014/main" id="{DF816101-DDCF-2C0F-C7B1-566A3AE1DC6F}"/>
                    </a:ext>
                  </a:extLst>
                </p:cNvPr>
                <p:cNvSpPr/>
                <p:nvPr/>
              </p:nvSpPr>
              <p:spPr>
                <a:xfrm rot="10800000">
                  <a:off x="2282428" y="2812059"/>
                  <a:ext cx="68580" cy="53340"/>
                </a:xfrm>
                <a:prstGeom prst="trapezoid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05" name="Arco 104">
                  <a:extLst>
                    <a:ext uri="{FF2B5EF4-FFF2-40B4-BE49-F238E27FC236}">
                      <a16:creationId xmlns:a16="http://schemas.microsoft.com/office/drawing/2014/main" id="{6D97CE30-34F3-BF67-2066-633A9F37B53B}"/>
                    </a:ext>
                  </a:extLst>
                </p:cNvPr>
                <p:cNvSpPr/>
                <p:nvPr/>
              </p:nvSpPr>
              <p:spPr>
                <a:xfrm rot="5665335">
                  <a:off x="2166812" y="1683605"/>
                  <a:ext cx="255270" cy="360049"/>
                </a:xfrm>
                <a:prstGeom prst="arc">
                  <a:avLst>
                    <a:gd name="adj1" fmla="val 16200000"/>
                    <a:gd name="adj2" fmla="val 5035040"/>
                  </a:avLst>
                </a:prstGeom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106" name="Gruppo 105">
                  <a:extLst>
                    <a:ext uri="{FF2B5EF4-FFF2-40B4-BE49-F238E27FC236}">
                      <a16:creationId xmlns:a16="http://schemas.microsoft.com/office/drawing/2014/main" id="{2AB9FC12-41C7-7B04-FABE-D340A756DFA8}"/>
                    </a:ext>
                  </a:extLst>
                </p:cNvPr>
                <p:cNvGrpSpPr/>
                <p:nvPr/>
              </p:nvGrpSpPr>
              <p:grpSpPr>
                <a:xfrm>
                  <a:off x="2498606" y="2420225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107" name="Ovale 106">
                    <a:extLst>
                      <a:ext uri="{FF2B5EF4-FFF2-40B4-BE49-F238E27FC236}">
                        <a16:creationId xmlns:a16="http://schemas.microsoft.com/office/drawing/2014/main" id="{D321C431-0C15-9DEC-E3F7-42D0A42AA1C7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08" name="Ovale 107">
                    <a:extLst>
                      <a:ext uri="{FF2B5EF4-FFF2-40B4-BE49-F238E27FC236}">
                        <a16:creationId xmlns:a16="http://schemas.microsoft.com/office/drawing/2014/main" id="{B21A21EB-CD48-20AE-9CF8-9AF36B00A37A}"/>
                      </a:ext>
                    </a:extLst>
                  </p:cNvPr>
                  <p:cNvSpPr/>
                  <p:nvPr/>
                </p:nvSpPr>
                <p:spPr>
                  <a:xfrm>
                    <a:off x="3688944" y="1634952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</p:grpSp>
        <p:grpSp>
          <p:nvGrpSpPr>
            <p:cNvPr id="85" name="Gruppo 84">
              <a:extLst>
                <a:ext uri="{FF2B5EF4-FFF2-40B4-BE49-F238E27FC236}">
                  <a16:creationId xmlns:a16="http://schemas.microsoft.com/office/drawing/2014/main" id="{5BCCA771-5156-5BE1-EAFF-7062E6551C73}"/>
                </a:ext>
              </a:extLst>
            </p:cNvPr>
            <p:cNvGrpSpPr/>
            <p:nvPr/>
          </p:nvGrpSpPr>
          <p:grpSpPr>
            <a:xfrm rot="197782">
              <a:off x="6950558" y="1306361"/>
              <a:ext cx="800123" cy="3180373"/>
              <a:chOff x="6892594" y="1663883"/>
              <a:chExt cx="768685" cy="3088539"/>
            </a:xfrm>
          </p:grpSpPr>
          <p:grpSp>
            <p:nvGrpSpPr>
              <p:cNvPr id="89" name="Gruppo 88">
                <a:extLst>
                  <a:ext uri="{FF2B5EF4-FFF2-40B4-BE49-F238E27FC236}">
                    <a16:creationId xmlns:a16="http://schemas.microsoft.com/office/drawing/2014/main" id="{6BD27815-D398-63C6-D62F-8663A486F81A}"/>
                  </a:ext>
                </a:extLst>
              </p:cNvPr>
              <p:cNvGrpSpPr/>
              <p:nvPr/>
            </p:nvGrpSpPr>
            <p:grpSpPr>
              <a:xfrm>
                <a:off x="7148438" y="4062509"/>
                <a:ext cx="480981" cy="689913"/>
                <a:chOff x="7148438" y="4062509"/>
                <a:chExt cx="480981" cy="689913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96" name="Trapezio 85">
                  <a:extLst>
                    <a:ext uri="{FF2B5EF4-FFF2-40B4-BE49-F238E27FC236}">
                      <a16:creationId xmlns:a16="http://schemas.microsoft.com/office/drawing/2014/main" id="{5BEBCA9E-DC07-9546-5539-4828AE79DE9D}"/>
                    </a:ext>
                  </a:extLst>
                </p:cNvPr>
                <p:cNvSpPr/>
                <p:nvPr/>
              </p:nvSpPr>
              <p:spPr>
                <a:xfrm rot="9203511" flipH="1">
                  <a:off x="7358858" y="4062509"/>
                  <a:ext cx="270561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7" name="Trapezio 85">
                  <a:extLst>
                    <a:ext uri="{FF2B5EF4-FFF2-40B4-BE49-F238E27FC236}">
                      <a16:creationId xmlns:a16="http://schemas.microsoft.com/office/drawing/2014/main" id="{4E5F1386-22CC-91E5-EEAE-4483D1004835}"/>
                    </a:ext>
                  </a:extLst>
                </p:cNvPr>
                <p:cNvSpPr/>
                <p:nvPr/>
              </p:nvSpPr>
              <p:spPr>
                <a:xfrm rot="8837061">
                  <a:off x="7148438" y="4262342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8" name="Trapezio 85">
                  <a:extLst>
                    <a:ext uri="{FF2B5EF4-FFF2-40B4-BE49-F238E27FC236}">
                      <a16:creationId xmlns:a16="http://schemas.microsoft.com/office/drawing/2014/main" id="{59C16048-781C-A736-3ABE-52B799D99389}"/>
                    </a:ext>
                  </a:extLst>
                </p:cNvPr>
                <p:cNvSpPr/>
                <p:nvPr/>
              </p:nvSpPr>
              <p:spPr>
                <a:xfrm rot="9531634">
                  <a:off x="7190797" y="4132743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9" name="Trapezio 85">
                  <a:extLst>
                    <a:ext uri="{FF2B5EF4-FFF2-40B4-BE49-F238E27FC236}">
                      <a16:creationId xmlns:a16="http://schemas.microsoft.com/office/drawing/2014/main" id="{AAC3CFB0-7AEF-77BD-17EA-BFF2173E81DE}"/>
                    </a:ext>
                  </a:extLst>
                </p:cNvPr>
                <p:cNvSpPr/>
                <p:nvPr/>
              </p:nvSpPr>
              <p:spPr>
                <a:xfrm rot="10220758">
                  <a:off x="7289894" y="4100496"/>
                  <a:ext cx="277717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90" name="Gruppo 89">
                <a:extLst>
                  <a:ext uri="{FF2B5EF4-FFF2-40B4-BE49-F238E27FC236}">
                    <a16:creationId xmlns:a16="http://schemas.microsoft.com/office/drawing/2014/main" id="{91404718-BDC2-19CE-D2A9-C50179376FB6}"/>
                  </a:ext>
                </a:extLst>
              </p:cNvPr>
              <p:cNvGrpSpPr/>
              <p:nvPr/>
            </p:nvGrpSpPr>
            <p:grpSpPr>
              <a:xfrm>
                <a:off x="6892594" y="1663883"/>
                <a:ext cx="768685" cy="2757181"/>
                <a:chOff x="6892594" y="1663883"/>
                <a:chExt cx="768685" cy="2757181"/>
              </a:xfrm>
            </p:grpSpPr>
            <p:grpSp>
              <p:nvGrpSpPr>
                <p:cNvPr id="91" name="Gruppo 90">
                  <a:extLst>
                    <a:ext uri="{FF2B5EF4-FFF2-40B4-BE49-F238E27FC236}">
                      <a16:creationId xmlns:a16="http://schemas.microsoft.com/office/drawing/2014/main" id="{6CFB24FE-1972-0161-F716-53696D4B6FBC}"/>
                    </a:ext>
                  </a:extLst>
                </p:cNvPr>
                <p:cNvGrpSpPr/>
                <p:nvPr/>
              </p:nvGrpSpPr>
              <p:grpSpPr>
                <a:xfrm>
                  <a:off x="6892594" y="2810465"/>
                  <a:ext cx="695910" cy="1610599"/>
                  <a:chOff x="6892594" y="2810465"/>
                  <a:chExt cx="695910" cy="1610599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93" name="Trapezio 37">
                    <a:extLst>
                      <a:ext uri="{FF2B5EF4-FFF2-40B4-BE49-F238E27FC236}">
                        <a16:creationId xmlns:a16="http://schemas.microsoft.com/office/drawing/2014/main" id="{2EEDE98A-8DA1-E39E-9BE8-BF1A8ACA579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959545" y="2812059"/>
                    <a:ext cx="628959" cy="703583"/>
                  </a:xfrm>
                  <a:custGeom>
                    <a:avLst/>
                    <a:gdLst>
                      <a:gd name="connsiteX0" fmla="*/ 0 w 653937"/>
                      <a:gd name="connsiteY0" fmla="*/ 658283 h 658283"/>
                      <a:gd name="connsiteX1" fmla="*/ 110496 w 653937"/>
                      <a:gd name="connsiteY1" fmla="*/ 0 h 658283"/>
                      <a:gd name="connsiteX2" fmla="*/ 543441 w 653937"/>
                      <a:gd name="connsiteY2" fmla="*/ 0 h 658283"/>
                      <a:gd name="connsiteX3" fmla="*/ 653937 w 653937"/>
                      <a:gd name="connsiteY3" fmla="*/ 658283 h 658283"/>
                      <a:gd name="connsiteX4" fmla="*/ 0 w 653937"/>
                      <a:gd name="connsiteY4" fmla="*/ 658283 h 658283"/>
                      <a:gd name="connsiteX0" fmla="*/ 36933 w 690870"/>
                      <a:gd name="connsiteY0" fmla="*/ 658283 h 658734"/>
                      <a:gd name="connsiteX1" fmla="*/ 147429 w 690870"/>
                      <a:gd name="connsiteY1" fmla="*/ 0 h 658734"/>
                      <a:gd name="connsiteX2" fmla="*/ 580374 w 690870"/>
                      <a:gd name="connsiteY2" fmla="*/ 0 h 658734"/>
                      <a:gd name="connsiteX3" fmla="*/ 690870 w 690870"/>
                      <a:gd name="connsiteY3" fmla="*/ 658283 h 658734"/>
                      <a:gd name="connsiteX4" fmla="*/ 36933 w 690870"/>
                      <a:gd name="connsiteY4" fmla="*/ 658283 h 658734"/>
                      <a:gd name="connsiteX0" fmla="*/ 36933 w 690870"/>
                      <a:gd name="connsiteY0" fmla="*/ 658283 h 719243"/>
                      <a:gd name="connsiteX1" fmla="*/ 147429 w 690870"/>
                      <a:gd name="connsiteY1" fmla="*/ 0 h 719243"/>
                      <a:gd name="connsiteX2" fmla="*/ 580374 w 690870"/>
                      <a:gd name="connsiteY2" fmla="*/ 0 h 719243"/>
                      <a:gd name="connsiteX3" fmla="*/ 690870 w 690870"/>
                      <a:gd name="connsiteY3" fmla="*/ 658283 h 719243"/>
                      <a:gd name="connsiteX4" fmla="*/ 36933 w 690870"/>
                      <a:gd name="connsiteY4" fmla="*/ 658283 h 719243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48676 w 702980"/>
                      <a:gd name="connsiteY0" fmla="*/ 752153 h 866737"/>
                      <a:gd name="connsiteX1" fmla="*/ 91620 w 702980"/>
                      <a:gd name="connsiteY1" fmla="*/ 0 h 866737"/>
                      <a:gd name="connsiteX2" fmla="*/ 592117 w 702980"/>
                      <a:gd name="connsiteY2" fmla="*/ 93870 h 866737"/>
                      <a:gd name="connsiteX3" fmla="*/ 702613 w 702980"/>
                      <a:gd name="connsiteY3" fmla="*/ 752153 h 866737"/>
                      <a:gd name="connsiteX4" fmla="*/ 48676 w 702980"/>
                      <a:gd name="connsiteY4" fmla="*/ 752153 h 866737"/>
                      <a:gd name="connsiteX0" fmla="*/ 42672 w 696976"/>
                      <a:gd name="connsiteY0" fmla="*/ 752153 h 866737"/>
                      <a:gd name="connsiteX1" fmla="*/ 85616 w 696976"/>
                      <a:gd name="connsiteY1" fmla="*/ 0 h 866737"/>
                      <a:gd name="connsiteX2" fmla="*/ 586113 w 696976"/>
                      <a:gd name="connsiteY2" fmla="*/ 93870 h 866737"/>
                      <a:gd name="connsiteX3" fmla="*/ 696609 w 696976"/>
                      <a:gd name="connsiteY3" fmla="*/ 752153 h 866737"/>
                      <a:gd name="connsiteX4" fmla="*/ 42672 w 696976"/>
                      <a:gd name="connsiteY4" fmla="*/ 752153 h 866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6976" h="866737">
                        <a:moveTo>
                          <a:pt x="42672" y="752153"/>
                        </a:moveTo>
                        <a:cubicBezTo>
                          <a:pt x="-72896" y="768945"/>
                          <a:pt x="82560" y="228815"/>
                          <a:pt x="85616" y="0"/>
                        </a:cubicBezTo>
                        <a:lnTo>
                          <a:pt x="586113" y="93870"/>
                        </a:lnTo>
                        <a:cubicBezTo>
                          <a:pt x="622945" y="313298"/>
                          <a:pt x="629297" y="464145"/>
                          <a:pt x="696609" y="752153"/>
                        </a:cubicBezTo>
                        <a:cubicBezTo>
                          <a:pt x="714850" y="919793"/>
                          <a:pt x="47291" y="889313"/>
                          <a:pt x="42672" y="752153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94" name="Ovale 93">
                    <a:extLst>
                      <a:ext uri="{FF2B5EF4-FFF2-40B4-BE49-F238E27FC236}">
                        <a16:creationId xmlns:a16="http://schemas.microsoft.com/office/drawing/2014/main" id="{E1E9588D-CA4A-0DE8-9B5D-9BFE2C2876E7}"/>
                      </a:ext>
                    </a:extLst>
                  </p:cNvPr>
                  <p:cNvSpPr/>
                  <p:nvPr/>
                </p:nvSpPr>
                <p:spPr>
                  <a:xfrm rot="1724939">
                    <a:off x="7093645" y="2810465"/>
                    <a:ext cx="419100" cy="313692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95" name="Trapezio 38">
                    <a:extLst>
                      <a:ext uri="{FF2B5EF4-FFF2-40B4-BE49-F238E27FC236}">
                        <a16:creationId xmlns:a16="http://schemas.microsoft.com/office/drawing/2014/main" id="{1EEF649B-4431-2D1A-9E0C-433D368CC3FE}"/>
                      </a:ext>
                    </a:extLst>
                  </p:cNvPr>
                  <p:cNvSpPr/>
                  <p:nvPr/>
                </p:nvSpPr>
                <p:spPr>
                  <a:xfrm>
                    <a:off x="6892594" y="3448289"/>
                    <a:ext cx="667115" cy="972775"/>
                  </a:xfrm>
                  <a:custGeom>
                    <a:avLst/>
                    <a:gdLst>
                      <a:gd name="connsiteX0" fmla="*/ 0 w 923840"/>
                      <a:gd name="connsiteY0" fmla="*/ 1003255 h 1003255"/>
                      <a:gd name="connsiteX1" fmla="*/ 192861 w 923840"/>
                      <a:gd name="connsiteY1" fmla="*/ 0 h 1003255"/>
                      <a:gd name="connsiteX2" fmla="*/ 730979 w 923840"/>
                      <a:gd name="connsiteY2" fmla="*/ 0 h 1003255"/>
                      <a:gd name="connsiteX3" fmla="*/ 923840 w 923840"/>
                      <a:gd name="connsiteY3" fmla="*/ 1003255 h 1003255"/>
                      <a:gd name="connsiteX4" fmla="*/ 0 w 923840"/>
                      <a:gd name="connsiteY4" fmla="*/ 1003255 h 1003255"/>
                      <a:gd name="connsiteX0" fmla="*/ 0 w 931460"/>
                      <a:gd name="connsiteY0" fmla="*/ 988015 h 1003255"/>
                      <a:gd name="connsiteX1" fmla="*/ 200481 w 931460"/>
                      <a:gd name="connsiteY1" fmla="*/ 0 h 1003255"/>
                      <a:gd name="connsiteX2" fmla="*/ 738599 w 931460"/>
                      <a:gd name="connsiteY2" fmla="*/ 0 h 1003255"/>
                      <a:gd name="connsiteX3" fmla="*/ 931460 w 931460"/>
                      <a:gd name="connsiteY3" fmla="*/ 1003255 h 1003255"/>
                      <a:gd name="connsiteX4" fmla="*/ 0 w 931460"/>
                      <a:gd name="connsiteY4" fmla="*/ 988015 h 1003255"/>
                      <a:gd name="connsiteX0" fmla="*/ 0 w 977180"/>
                      <a:gd name="connsiteY0" fmla="*/ 1010875 h 1010875"/>
                      <a:gd name="connsiteX1" fmla="*/ 246201 w 977180"/>
                      <a:gd name="connsiteY1" fmla="*/ 0 h 1010875"/>
                      <a:gd name="connsiteX2" fmla="*/ 784319 w 977180"/>
                      <a:gd name="connsiteY2" fmla="*/ 0 h 1010875"/>
                      <a:gd name="connsiteX3" fmla="*/ 977180 w 977180"/>
                      <a:gd name="connsiteY3" fmla="*/ 1003255 h 1010875"/>
                      <a:gd name="connsiteX4" fmla="*/ 0 w 97718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25203"/>
                      <a:gd name="connsiteX1" fmla="*/ 246201 w 832400"/>
                      <a:gd name="connsiteY1" fmla="*/ 0 h 1025203"/>
                      <a:gd name="connsiteX2" fmla="*/ 784319 w 832400"/>
                      <a:gd name="connsiteY2" fmla="*/ 0 h 1025203"/>
                      <a:gd name="connsiteX3" fmla="*/ 832400 w 832400"/>
                      <a:gd name="connsiteY3" fmla="*/ 645115 h 1025203"/>
                      <a:gd name="connsiteX4" fmla="*/ 0 w 832400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55425"/>
                      <a:gd name="connsiteY0" fmla="*/ 1010875 h 1025203"/>
                      <a:gd name="connsiteX1" fmla="*/ 251306 w 855425"/>
                      <a:gd name="connsiteY1" fmla="*/ 0 h 1025203"/>
                      <a:gd name="connsiteX2" fmla="*/ 789424 w 855425"/>
                      <a:gd name="connsiteY2" fmla="*/ 0 h 1025203"/>
                      <a:gd name="connsiteX3" fmla="*/ 837505 w 855425"/>
                      <a:gd name="connsiteY3" fmla="*/ 645115 h 1025203"/>
                      <a:gd name="connsiteX4" fmla="*/ 5105 w 855425"/>
                      <a:gd name="connsiteY4" fmla="*/ 1010875 h 1025203"/>
                      <a:gd name="connsiteX0" fmla="*/ 6115 w 856435"/>
                      <a:gd name="connsiteY0" fmla="*/ 1070351 h 1084679"/>
                      <a:gd name="connsiteX1" fmla="*/ 213186 w 856435"/>
                      <a:gd name="connsiteY1" fmla="*/ 0 h 1084679"/>
                      <a:gd name="connsiteX2" fmla="*/ 790434 w 856435"/>
                      <a:gd name="connsiteY2" fmla="*/ 59476 h 1084679"/>
                      <a:gd name="connsiteX3" fmla="*/ 838515 w 856435"/>
                      <a:gd name="connsiteY3" fmla="*/ 704591 h 1084679"/>
                      <a:gd name="connsiteX4" fmla="*/ 6115 w 856435"/>
                      <a:gd name="connsiteY4" fmla="*/ 1070351 h 1084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6435" h="1084679">
                        <a:moveTo>
                          <a:pt x="6115" y="1070351"/>
                        </a:moveTo>
                        <a:cubicBezTo>
                          <a:pt x="-33738" y="771493"/>
                          <a:pt x="131119" y="336958"/>
                          <a:pt x="213186" y="0"/>
                        </a:cubicBezTo>
                        <a:lnTo>
                          <a:pt x="790434" y="59476"/>
                        </a:lnTo>
                        <a:cubicBezTo>
                          <a:pt x="722641" y="152594"/>
                          <a:pt x="913928" y="481933"/>
                          <a:pt x="838515" y="704591"/>
                        </a:cubicBezTo>
                        <a:cubicBezTo>
                          <a:pt x="629628" y="651251"/>
                          <a:pt x="542662" y="1177031"/>
                          <a:pt x="6115" y="1070351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92" name="Ovale 161">
                  <a:extLst>
                    <a:ext uri="{FF2B5EF4-FFF2-40B4-BE49-F238E27FC236}">
                      <a16:creationId xmlns:a16="http://schemas.microsoft.com/office/drawing/2014/main" id="{11D61649-BEF2-33FA-A607-A922A87B4689}"/>
                    </a:ext>
                  </a:extLst>
                </p:cNvPr>
                <p:cNvSpPr/>
                <p:nvPr/>
              </p:nvSpPr>
              <p:spPr>
                <a:xfrm rot="419334">
                  <a:off x="7119249" y="1663883"/>
                  <a:ext cx="542030" cy="1442906"/>
                </a:xfrm>
                <a:custGeom>
                  <a:avLst/>
                  <a:gdLst>
                    <a:gd name="connsiteX0" fmla="*/ 0 w 542029"/>
                    <a:gd name="connsiteY0" fmla="*/ 825624 h 1651248"/>
                    <a:gd name="connsiteX1" fmla="*/ 271015 w 542029"/>
                    <a:gd name="connsiteY1" fmla="*/ 0 h 1651248"/>
                    <a:gd name="connsiteX2" fmla="*/ 542030 w 542029"/>
                    <a:gd name="connsiteY2" fmla="*/ 825624 h 1651248"/>
                    <a:gd name="connsiteX3" fmla="*/ 271015 w 542029"/>
                    <a:gd name="connsiteY3" fmla="*/ 1651248 h 1651248"/>
                    <a:gd name="connsiteX4" fmla="*/ 0 w 542029"/>
                    <a:gd name="connsiteY4" fmla="*/ 825624 h 1651248"/>
                    <a:gd name="connsiteX0" fmla="*/ 0 w 542030"/>
                    <a:gd name="connsiteY0" fmla="*/ 617282 h 1442906"/>
                    <a:gd name="connsiteX1" fmla="*/ 269897 w 542030"/>
                    <a:gd name="connsiteY1" fmla="*/ 0 h 1442906"/>
                    <a:gd name="connsiteX2" fmla="*/ 542030 w 542030"/>
                    <a:gd name="connsiteY2" fmla="*/ 617282 h 1442906"/>
                    <a:gd name="connsiteX3" fmla="*/ 271015 w 542030"/>
                    <a:gd name="connsiteY3" fmla="*/ 1442906 h 1442906"/>
                    <a:gd name="connsiteX4" fmla="*/ 0 w 542030"/>
                    <a:gd name="connsiteY4" fmla="*/ 617282 h 1442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2030" h="1442906">
                      <a:moveTo>
                        <a:pt x="0" y="617282"/>
                      </a:moveTo>
                      <a:cubicBezTo>
                        <a:pt x="-186" y="376798"/>
                        <a:pt x="120220" y="0"/>
                        <a:pt x="269897" y="0"/>
                      </a:cubicBezTo>
                      <a:cubicBezTo>
                        <a:pt x="419574" y="0"/>
                        <a:pt x="542030" y="161302"/>
                        <a:pt x="542030" y="617282"/>
                      </a:cubicBezTo>
                      <a:cubicBezTo>
                        <a:pt x="542030" y="1073262"/>
                        <a:pt x="420692" y="1442906"/>
                        <a:pt x="271015" y="1442906"/>
                      </a:cubicBezTo>
                      <a:cubicBezTo>
                        <a:pt x="121338" y="1442906"/>
                        <a:pt x="186" y="857766"/>
                        <a:pt x="0" y="617282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grpSp>
          <p:nvGrpSpPr>
            <p:cNvPr id="86" name="Gruppo 85">
              <a:extLst>
                <a:ext uri="{FF2B5EF4-FFF2-40B4-BE49-F238E27FC236}">
                  <a16:creationId xmlns:a16="http://schemas.microsoft.com/office/drawing/2014/main" id="{E3801E65-5C4B-262A-C637-C4B411147F1B}"/>
                </a:ext>
              </a:extLst>
            </p:cNvPr>
            <p:cNvGrpSpPr/>
            <p:nvPr/>
          </p:nvGrpSpPr>
          <p:grpSpPr>
            <a:xfrm>
              <a:off x="7278002" y="1078790"/>
              <a:ext cx="1024975" cy="956336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87" name="Ritardo 86">
                <a:extLst>
                  <a:ext uri="{FF2B5EF4-FFF2-40B4-BE49-F238E27FC236}">
                    <a16:creationId xmlns:a16="http://schemas.microsoft.com/office/drawing/2014/main" id="{2C24D9BD-4A97-4703-3289-FD55B05BF304}"/>
                  </a:ext>
                </a:extLst>
              </p:cNvPr>
              <p:cNvSpPr/>
              <p:nvPr/>
            </p:nvSpPr>
            <p:spPr>
              <a:xfrm rot="5197850">
                <a:off x="7374466" y="1439654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8" name="Cerchio parziale 87">
                <a:extLst>
                  <a:ext uri="{FF2B5EF4-FFF2-40B4-BE49-F238E27FC236}">
                    <a16:creationId xmlns:a16="http://schemas.microsoft.com/office/drawing/2014/main" id="{8CB48C10-23A0-9B07-E65E-198ABBAFF85D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235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082CB4-22A6-FB03-C7AA-CD78C20F3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8110FA6-2805-DC17-796F-DC00012F4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8" name="Immagine 57">
            <a:extLst>
              <a:ext uri="{FF2B5EF4-FFF2-40B4-BE49-F238E27FC236}">
                <a16:creationId xmlns:a16="http://schemas.microsoft.com/office/drawing/2014/main" id="{4532097F-A505-5742-D4FD-C565FF7AC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9" name="Rettangolo 98">
            <a:extLst>
              <a:ext uri="{FF2B5EF4-FFF2-40B4-BE49-F238E27FC236}">
                <a16:creationId xmlns:a16="http://schemas.microsoft.com/office/drawing/2014/main" id="{B9E9955D-0D91-EF03-9497-1823BA94D14F}"/>
              </a:ext>
            </a:extLst>
          </p:cNvPr>
          <p:cNvSpPr/>
          <p:nvPr/>
        </p:nvSpPr>
        <p:spPr>
          <a:xfrm>
            <a:off x="945301" y="205630"/>
            <a:ext cx="8356015" cy="257224"/>
          </a:xfrm>
          <a:prstGeom prst="rect">
            <a:avLst/>
          </a:prstGeom>
          <a:solidFill>
            <a:srgbClr val="E3E5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0" name="Immagine 99">
            <a:extLst>
              <a:ext uri="{FF2B5EF4-FFF2-40B4-BE49-F238E27FC236}">
                <a16:creationId xmlns:a16="http://schemas.microsoft.com/office/drawing/2014/main" id="{4E097F34-9618-9B20-94B1-1BFA57526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5608" y="205630"/>
            <a:ext cx="865708" cy="257224"/>
          </a:xfrm>
          <a:prstGeom prst="rect">
            <a:avLst/>
          </a:prstGeom>
        </p:spPr>
      </p:pic>
      <p:grpSp>
        <p:nvGrpSpPr>
          <p:cNvPr id="101" name="Gruppo 100">
            <a:extLst>
              <a:ext uri="{FF2B5EF4-FFF2-40B4-BE49-F238E27FC236}">
                <a16:creationId xmlns:a16="http://schemas.microsoft.com/office/drawing/2014/main" id="{8A189469-AEC0-2D21-D400-83784252EACD}"/>
              </a:ext>
            </a:extLst>
          </p:cNvPr>
          <p:cNvGrpSpPr/>
          <p:nvPr/>
        </p:nvGrpSpPr>
        <p:grpSpPr>
          <a:xfrm>
            <a:off x="7680960" y="470839"/>
            <a:ext cx="1623078" cy="3746725"/>
            <a:chOff x="7680960" y="470839"/>
            <a:chExt cx="1623078" cy="3746725"/>
          </a:xfrm>
        </p:grpSpPr>
        <p:sp>
          <p:nvSpPr>
            <p:cNvPr id="102" name="Rettangolo 101">
              <a:extLst>
                <a:ext uri="{FF2B5EF4-FFF2-40B4-BE49-F238E27FC236}">
                  <a16:creationId xmlns:a16="http://schemas.microsoft.com/office/drawing/2014/main" id="{9457691D-D556-A717-6E75-E9FC77916FB4}"/>
                </a:ext>
              </a:extLst>
            </p:cNvPr>
            <p:cNvSpPr/>
            <p:nvPr/>
          </p:nvSpPr>
          <p:spPr>
            <a:xfrm>
              <a:off x="7680960" y="470839"/>
              <a:ext cx="1623078" cy="484632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err="1">
                  <a:solidFill>
                    <a:schemeClr val="tx1"/>
                  </a:solidFill>
                </a:rPr>
                <a:t>Giocattolo</a:t>
              </a:r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103" name="Rettangolo 102">
              <a:extLst>
                <a:ext uri="{FF2B5EF4-FFF2-40B4-BE49-F238E27FC236}">
                  <a16:creationId xmlns:a16="http://schemas.microsoft.com/office/drawing/2014/main" id="{7ECBE011-227E-2224-B241-AB72AB0B9505}"/>
                </a:ext>
              </a:extLst>
            </p:cNvPr>
            <p:cNvSpPr/>
            <p:nvPr/>
          </p:nvSpPr>
          <p:spPr>
            <a:xfrm>
              <a:off x="7680960" y="957535"/>
              <a:ext cx="1623078" cy="48463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robot</a:t>
              </a:r>
              <a:endParaRPr lang="it-IT" sz="1600">
                <a:solidFill>
                  <a:schemeClr val="tx1"/>
                </a:solidFill>
              </a:endParaRPr>
            </a:p>
          </p:txBody>
        </p:sp>
        <p:sp>
          <p:nvSpPr>
            <p:cNvPr id="104" name="Rettangolo 103">
              <a:extLst>
                <a:ext uri="{FF2B5EF4-FFF2-40B4-BE49-F238E27FC236}">
                  <a16:creationId xmlns:a16="http://schemas.microsoft.com/office/drawing/2014/main" id="{E1CC2E8D-BA20-C0BA-543D-0C9B3FCE385F}"/>
                </a:ext>
              </a:extLst>
            </p:cNvPr>
            <p:cNvSpPr/>
            <p:nvPr/>
          </p:nvSpPr>
          <p:spPr>
            <a:xfrm>
              <a:off x="7680960" y="1434400"/>
              <a:ext cx="1623078" cy="484632"/>
            </a:xfrm>
            <a:prstGeom prst="rect">
              <a:avLst/>
            </a:prstGeom>
            <a:solidFill>
              <a:srgbClr val="FFFF9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err="1">
                  <a:solidFill>
                    <a:schemeClr val="tx1"/>
                  </a:solidFill>
                </a:rPr>
                <a:t>altra_p</a:t>
              </a:r>
              <a:endParaRPr lang="it-IT" sz="1600">
                <a:solidFill>
                  <a:schemeClr val="tx1"/>
                </a:solidFill>
              </a:endParaRPr>
            </a:p>
          </p:txBody>
        </p:sp>
        <p:sp>
          <p:nvSpPr>
            <p:cNvPr id="105" name="Rettangolo 104">
              <a:extLst>
                <a:ext uri="{FF2B5EF4-FFF2-40B4-BE49-F238E27FC236}">
                  <a16:creationId xmlns:a16="http://schemas.microsoft.com/office/drawing/2014/main" id="{69C0B168-CED1-2E29-64B0-E14508F93B7A}"/>
                </a:ext>
              </a:extLst>
            </p:cNvPr>
            <p:cNvSpPr/>
            <p:nvPr/>
          </p:nvSpPr>
          <p:spPr>
            <a:xfrm>
              <a:off x="7680960" y="1919651"/>
              <a:ext cx="1623078" cy="484632"/>
            </a:xfrm>
            <a:prstGeom prst="rect">
              <a:avLst/>
            </a:prstGeom>
            <a:solidFill>
              <a:srgbClr val="FFCC9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err="1">
                  <a:solidFill>
                    <a:schemeClr val="tx1"/>
                  </a:solidFill>
                </a:rPr>
                <a:t>poster_sx</a:t>
              </a:r>
              <a:endParaRPr lang="it-IT" sz="1600">
                <a:solidFill>
                  <a:schemeClr val="tx1"/>
                </a:solidFill>
              </a:endParaRPr>
            </a:p>
          </p:txBody>
        </p:sp>
        <p:sp>
          <p:nvSpPr>
            <p:cNvPr id="106" name="Rettangolo 105">
              <a:extLst>
                <a:ext uri="{FF2B5EF4-FFF2-40B4-BE49-F238E27FC236}">
                  <a16:creationId xmlns:a16="http://schemas.microsoft.com/office/drawing/2014/main" id="{B9051D41-7E87-C006-2A4C-2C2EE90D3648}"/>
                </a:ext>
              </a:extLst>
            </p:cNvPr>
            <p:cNvSpPr/>
            <p:nvPr/>
          </p:nvSpPr>
          <p:spPr>
            <a:xfrm>
              <a:off x="7680960" y="2376852"/>
              <a:ext cx="1623078" cy="484632"/>
            </a:xfrm>
            <a:prstGeom prst="rect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err="1">
                  <a:solidFill>
                    <a:schemeClr val="tx1"/>
                  </a:solidFill>
                </a:rPr>
                <a:t>poster_dx</a:t>
              </a:r>
              <a:endParaRPr lang="it-IT" sz="1600">
                <a:solidFill>
                  <a:schemeClr val="tx1"/>
                </a:solidFill>
              </a:endParaRPr>
            </a:p>
          </p:txBody>
        </p:sp>
        <p:sp>
          <p:nvSpPr>
            <p:cNvPr id="107" name="Rettangolo 106">
              <a:extLst>
                <a:ext uri="{FF2B5EF4-FFF2-40B4-BE49-F238E27FC236}">
                  <a16:creationId xmlns:a16="http://schemas.microsoft.com/office/drawing/2014/main" id="{AFB9FA59-1C74-1C66-3DD6-2D5E75DD83F4}"/>
                </a:ext>
              </a:extLst>
            </p:cNvPr>
            <p:cNvSpPr/>
            <p:nvPr/>
          </p:nvSpPr>
          <p:spPr>
            <a:xfrm>
              <a:off x="7680960" y="2834050"/>
              <a:ext cx="1623078" cy="484632"/>
            </a:xfrm>
            <a:prstGeom prst="rect">
              <a:avLst/>
            </a:prstGeom>
            <a:solidFill>
              <a:srgbClr val="FF99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err="1">
                  <a:solidFill>
                    <a:schemeClr val="tx1"/>
                  </a:solidFill>
                </a:rPr>
                <a:t>poster_dietro</a:t>
              </a:r>
              <a:endParaRPr lang="it-IT" sz="1600">
                <a:solidFill>
                  <a:schemeClr val="tx1"/>
                </a:solidFill>
              </a:endParaRPr>
            </a:p>
          </p:txBody>
        </p:sp>
        <p:sp>
          <p:nvSpPr>
            <p:cNvPr id="108" name="Rettangolo 107">
              <a:extLst>
                <a:ext uri="{FF2B5EF4-FFF2-40B4-BE49-F238E27FC236}">
                  <a16:creationId xmlns:a16="http://schemas.microsoft.com/office/drawing/2014/main" id="{663EDC4B-12B2-AAA1-98EC-C1864E568328}"/>
                </a:ext>
              </a:extLst>
            </p:cNvPr>
            <p:cNvSpPr/>
            <p:nvPr/>
          </p:nvSpPr>
          <p:spPr>
            <a:xfrm>
              <a:off x="7680960" y="3732932"/>
              <a:ext cx="1623078" cy="484632"/>
            </a:xfrm>
            <a:prstGeom prst="rect">
              <a:avLst/>
            </a:prstGeom>
            <a:solidFill>
              <a:srgbClr val="E3E5E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9" name="Rettangolo 108">
              <a:extLst>
                <a:ext uri="{FF2B5EF4-FFF2-40B4-BE49-F238E27FC236}">
                  <a16:creationId xmlns:a16="http://schemas.microsoft.com/office/drawing/2014/main" id="{F19F3EA2-CB19-2935-83E0-87093933B1F6}"/>
                </a:ext>
              </a:extLst>
            </p:cNvPr>
            <p:cNvSpPr/>
            <p:nvPr/>
          </p:nvSpPr>
          <p:spPr>
            <a:xfrm>
              <a:off x="7680960" y="3295396"/>
              <a:ext cx="1623078" cy="484632"/>
            </a:xfrm>
            <a:prstGeom prst="rect">
              <a:avLst/>
            </a:prstGeom>
            <a:solidFill>
              <a:srgbClr val="CC99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nowhere</a:t>
              </a:r>
              <a:endParaRPr lang="it-IT">
                <a:solidFill>
                  <a:schemeClr val="tx1"/>
                </a:solidFill>
              </a:endParaRPr>
            </a:p>
          </p:txBody>
        </p:sp>
      </p:grpSp>
      <p:sp>
        <p:nvSpPr>
          <p:cNvPr id="110" name="Elemento grafico 9" descr="Cursore con riempimento a tinta unita">
            <a:extLst>
              <a:ext uri="{FF2B5EF4-FFF2-40B4-BE49-F238E27FC236}">
                <a16:creationId xmlns:a16="http://schemas.microsoft.com/office/drawing/2014/main" id="{306D2578-D634-44AE-AB4D-2B07B50330BF}"/>
              </a:ext>
            </a:extLst>
          </p:cNvPr>
          <p:cNvSpPr/>
          <p:nvPr/>
        </p:nvSpPr>
        <p:spPr>
          <a:xfrm>
            <a:off x="8811028" y="1139860"/>
            <a:ext cx="292281" cy="292476"/>
          </a:xfrm>
          <a:custGeom>
            <a:avLst/>
            <a:gdLst>
              <a:gd name="connsiteX0" fmla="*/ 292282 w 292281"/>
              <a:gd name="connsiteY0" fmla="*/ 245994 h 292476"/>
              <a:gd name="connsiteX1" fmla="*/ 186781 w 292281"/>
              <a:gd name="connsiteY1" fmla="*/ 140545 h 292476"/>
              <a:gd name="connsiteX2" fmla="*/ 279747 w 292281"/>
              <a:gd name="connsiteY2" fmla="*/ 107067 h 292476"/>
              <a:gd name="connsiteX3" fmla="*/ 285420 w 292281"/>
              <a:gd name="connsiteY3" fmla="*/ 95453 h 292476"/>
              <a:gd name="connsiteX4" fmla="*/ 279747 w 292281"/>
              <a:gd name="connsiteY4" fmla="*/ 89780 h 292476"/>
              <a:gd name="connsiteX5" fmla="*/ 11870 w 292281"/>
              <a:gd name="connsiteY5" fmla="*/ 470 h 292476"/>
              <a:gd name="connsiteX6" fmla="*/ 8893 w 292281"/>
              <a:gd name="connsiteY6" fmla="*/ 0 h 292476"/>
              <a:gd name="connsiteX7" fmla="*/ 8893 w 292281"/>
              <a:gd name="connsiteY7" fmla="*/ 0 h 292476"/>
              <a:gd name="connsiteX8" fmla="*/ 2 w 292281"/>
              <a:gd name="connsiteY8" fmla="*/ 9281 h 292476"/>
              <a:gd name="connsiteX9" fmla="*/ 484 w 292281"/>
              <a:gd name="connsiteY9" fmla="*/ 12013 h 292476"/>
              <a:gd name="connsiteX10" fmla="*/ 89585 w 292281"/>
              <a:gd name="connsiteY10" fmla="*/ 280151 h 292476"/>
              <a:gd name="connsiteX11" fmla="*/ 101248 w 292281"/>
              <a:gd name="connsiteY11" fmla="*/ 285723 h 292476"/>
              <a:gd name="connsiteX12" fmla="*/ 106820 w 292281"/>
              <a:gd name="connsiteY12" fmla="*/ 280151 h 292476"/>
              <a:gd name="connsiteX13" fmla="*/ 140351 w 292281"/>
              <a:gd name="connsiteY13" fmla="*/ 187081 h 292476"/>
              <a:gd name="connsiteX14" fmla="*/ 245746 w 292281"/>
              <a:gd name="connsiteY14" fmla="*/ 292476 h 292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2281" h="292476">
                <a:moveTo>
                  <a:pt x="292282" y="245994"/>
                </a:moveTo>
                <a:lnTo>
                  <a:pt x="186781" y="140545"/>
                </a:lnTo>
                <a:lnTo>
                  <a:pt x="279747" y="107067"/>
                </a:lnTo>
                <a:cubicBezTo>
                  <a:pt x="284521" y="105427"/>
                  <a:pt x="287061" y="100227"/>
                  <a:pt x="285420" y="95453"/>
                </a:cubicBezTo>
                <a:cubicBezTo>
                  <a:pt x="284504" y="92789"/>
                  <a:pt x="282411" y="90695"/>
                  <a:pt x="279747" y="89780"/>
                </a:cubicBezTo>
                <a:lnTo>
                  <a:pt x="11870" y="470"/>
                </a:lnTo>
                <a:cubicBezTo>
                  <a:pt x="10909" y="154"/>
                  <a:pt x="9904" y="-5"/>
                  <a:pt x="8893" y="0"/>
                </a:cubicBezTo>
                <a:lnTo>
                  <a:pt x="8893" y="0"/>
                </a:lnTo>
                <a:cubicBezTo>
                  <a:pt x="3875" y="108"/>
                  <a:pt x="-105" y="4262"/>
                  <a:pt x="2" y="9281"/>
                </a:cubicBezTo>
                <a:cubicBezTo>
                  <a:pt x="22" y="10211"/>
                  <a:pt x="184" y="11132"/>
                  <a:pt x="484" y="12013"/>
                </a:cubicBezTo>
                <a:lnTo>
                  <a:pt x="89585" y="280151"/>
                </a:lnTo>
                <a:cubicBezTo>
                  <a:pt x="91267" y="284910"/>
                  <a:pt x="96489" y="287405"/>
                  <a:pt x="101248" y="285723"/>
                </a:cubicBezTo>
                <a:cubicBezTo>
                  <a:pt x="103852" y="284803"/>
                  <a:pt x="105900" y="282755"/>
                  <a:pt x="106820" y="280151"/>
                </a:cubicBezTo>
                <a:lnTo>
                  <a:pt x="140351" y="187081"/>
                </a:lnTo>
                <a:lnTo>
                  <a:pt x="245746" y="292476"/>
                </a:lnTo>
                <a:close/>
              </a:path>
            </a:pathLst>
          </a:custGeom>
          <a:solidFill>
            <a:srgbClr val="000000"/>
          </a:solidFill>
          <a:ln w="5159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grpSp>
        <p:nvGrpSpPr>
          <p:cNvPr id="126" name="Gruppo 125">
            <a:extLst>
              <a:ext uri="{FF2B5EF4-FFF2-40B4-BE49-F238E27FC236}">
                <a16:creationId xmlns:a16="http://schemas.microsoft.com/office/drawing/2014/main" id="{39D673D8-A9DE-9B66-8CDB-843CE1C5B9CA}"/>
              </a:ext>
            </a:extLst>
          </p:cNvPr>
          <p:cNvGrpSpPr/>
          <p:nvPr/>
        </p:nvGrpSpPr>
        <p:grpSpPr>
          <a:xfrm>
            <a:off x="967130" y="481780"/>
            <a:ext cx="6692199" cy="3746091"/>
            <a:chOff x="-80085" y="1953"/>
            <a:chExt cx="12192001" cy="6896242"/>
          </a:xfrm>
        </p:grpSpPr>
        <p:sp>
          <p:nvSpPr>
            <p:cNvPr id="127" name="Rettangolo 126">
              <a:extLst>
                <a:ext uri="{FF2B5EF4-FFF2-40B4-BE49-F238E27FC236}">
                  <a16:creationId xmlns:a16="http://schemas.microsoft.com/office/drawing/2014/main" id="{3FCD3339-5FEC-C29E-2127-558E24F49F7E}"/>
                </a:ext>
              </a:extLst>
            </p:cNvPr>
            <p:cNvSpPr/>
            <p:nvPr/>
          </p:nvSpPr>
          <p:spPr>
            <a:xfrm>
              <a:off x="-80085" y="1953"/>
              <a:ext cx="12192001" cy="6858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128" name="Gruppo 127">
              <a:extLst>
                <a:ext uri="{FF2B5EF4-FFF2-40B4-BE49-F238E27FC236}">
                  <a16:creationId xmlns:a16="http://schemas.microsoft.com/office/drawing/2014/main" id="{C49EF6A3-3B8C-5469-371A-29759472E168}"/>
                </a:ext>
              </a:extLst>
            </p:cNvPr>
            <p:cNvGrpSpPr/>
            <p:nvPr/>
          </p:nvGrpSpPr>
          <p:grpSpPr>
            <a:xfrm>
              <a:off x="1954" y="1953"/>
              <a:ext cx="9352940" cy="6896242"/>
              <a:chOff x="1954" y="1953"/>
              <a:chExt cx="9352940" cy="6896242"/>
            </a:xfrm>
          </p:grpSpPr>
          <p:pic>
            <p:nvPicPr>
              <p:cNvPr id="129" name="Elemento grafico 128" descr="Pezzi del puzzle contorno">
                <a:extLst>
                  <a:ext uri="{FF2B5EF4-FFF2-40B4-BE49-F238E27FC236}">
                    <a16:creationId xmlns:a16="http://schemas.microsoft.com/office/drawing/2014/main" id="{B584FB56-584E-CBF6-8283-EC8C747027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954" y="1953"/>
                <a:ext cx="1314938" cy="1334477"/>
              </a:xfrm>
              <a:prstGeom prst="rect">
                <a:avLst/>
              </a:prstGeom>
            </p:spPr>
          </p:pic>
          <p:sp>
            <p:nvSpPr>
              <p:cNvPr id="130" name="CasellaDiTesto 129">
                <a:extLst>
                  <a:ext uri="{FF2B5EF4-FFF2-40B4-BE49-F238E27FC236}">
                    <a16:creationId xmlns:a16="http://schemas.microsoft.com/office/drawing/2014/main" id="{BFF11120-455C-7A1C-72FE-D6D15C903226}"/>
                  </a:ext>
                </a:extLst>
              </p:cNvPr>
              <p:cNvSpPr txBox="1"/>
              <p:nvPr/>
            </p:nvSpPr>
            <p:spPr>
              <a:xfrm>
                <a:off x="1186263" y="405576"/>
                <a:ext cx="3083461" cy="5099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it-IT" sz="1200" b="1"/>
                  <a:t>DATA ACQUISITION</a:t>
                </a:r>
              </a:p>
            </p:txBody>
          </p:sp>
          <p:sp>
            <p:nvSpPr>
              <p:cNvPr id="131" name="Rettangolo con angoli arrotondati 130">
                <a:extLst>
                  <a:ext uri="{FF2B5EF4-FFF2-40B4-BE49-F238E27FC236}">
                    <a16:creationId xmlns:a16="http://schemas.microsoft.com/office/drawing/2014/main" id="{B174C8C4-A913-4A05-B503-E70CE5666D8A}"/>
                  </a:ext>
                </a:extLst>
              </p:cNvPr>
              <p:cNvSpPr/>
              <p:nvPr/>
            </p:nvSpPr>
            <p:spPr>
              <a:xfrm>
                <a:off x="3030735" y="4330094"/>
                <a:ext cx="829021" cy="84891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132" name="Gruppo 131">
                <a:extLst>
                  <a:ext uri="{FF2B5EF4-FFF2-40B4-BE49-F238E27FC236}">
                    <a16:creationId xmlns:a16="http://schemas.microsoft.com/office/drawing/2014/main" id="{E0D1EF6B-4CEF-90DA-9F85-F24F56F7D1BB}"/>
                  </a:ext>
                </a:extLst>
              </p:cNvPr>
              <p:cNvGrpSpPr/>
              <p:nvPr/>
            </p:nvGrpSpPr>
            <p:grpSpPr>
              <a:xfrm>
                <a:off x="7986582" y="1833103"/>
                <a:ext cx="1368312" cy="1546723"/>
                <a:chOff x="8263186" y="1853481"/>
                <a:chExt cx="1825928" cy="1854682"/>
              </a:xfrm>
            </p:grpSpPr>
            <p:sp>
              <p:nvSpPr>
                <p:cNvPr id="161" name="Triangolo isoscele 160">
                  <a:extLst>
                    <a:ext uri="{FF2B5EF4-FFF2-40B4-BE49-F238E27FC236}">
                      <a16:creationId xmlns:a16="http://schemas.microsoft.com/office/drawing/2014/main" id="{31DF47F4-7304-2AAB-C2D1-55A0C56068DB}"/>
                    </a:ext>
                  </a:extLst>
                </p:cNvPr>
                <p:cNvSpPr/>
                <p:nvPr/>
              </p:nvSpPr>
              <p:spPr>
                <a:xfrm>
                  <a:off x="8611120" y="2050729"/>
                  <a:ext cx="1139103" cy="269938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it-IT"/>
                </a:p>
              </p:txBody>
            </p:sp>
            <p:grpSp>
              <p:nvGrpSpPr>
                <p:cNvPr id="162" name="Gruppo 161">
                  <a:extLst>
                    <a:ext uri="{FF2B5EF4-FFF2-40B4-BE49-F238E27FC236}">
                      <a16:creationId xmlns:a16="http://schemas.microsoft.com/office/drawing/2014/main" id="{FBFAA3A2-02AE-3178-DFD1-9E032EF5E34E}"/>
                    </a:ext>
                  </a:extLst>
                </p:cNvPr>
                <p:cNvGrpSpPr/>
                <p:nvPr/>
              </p:nvGrpSpPr>
              <p:grpSpPr>
                <a:xfrm>
                  <a:off x="8263186" y="1853481"/>
                  <a:ext cx="1825928" cy="1854682"/>
                  <a:chOff x="8263186" y="1853481"/>
                  <a:chExt cx="1825928" cy="1854682"/>
                </a:xfrm>
              </p:grpSpPr>
              <p:sp>
                <p:nvSpPr>
                  <p:cNvPr id="163" name="Rettangolo 162">
                    <a:extLst>
                      <a:ext uri="{FF2B5EF4-FFF2-40B4-BE49-F238E27FC236}">
                        <a16:creationId xmlns:a16="http://schemas.microsoft.com/office/drawing/2014/main" id="{AE40E6B5-D163-399A-BEC1-4974D58F09ED}"/>
                      </a:ext>
                    </a:extLst>
                  </p:cNvPr>
                  <p:cNvSpPr/>
                  <p:nvPr/>
                </p:nvSpPr>
                <p:spPr>
                  <a:xfrm>
                    <a:off x="8407311" y="2254378"/>
                    <a:ext cx="1514713" cy="105891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pic>
                <p:nvPicPr>
                  <p:cNvPr id="164" name="Elemento grafico 163" descr="Cane Corgi con tre palline">
                    <a:extLst>
                      <a:ext uri="{FF2B5EF4-FFF2-40B4-BE49-F238E27FC236}">
                        <a16:creationId xmlns:a16="http://schemas.microsoft.com/office/drawing/2014/main" id="{917E7811-0ADE-BD96-8E05-CFE2A6E48B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63186" y="1853481"/>
                    <a:ext cx="1825928" cy="1854682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33" name="Gruppo 132">
                <a:extLst>
                  <a:ext uri="{FF2B5EF4-FFF2-40B4-BE49-F238E27FC236}">
                    <a16:creationId xmlns:a16="http://schemas.microsoft.com/office/drawing/2014/main" id="{FE92239C-32CF-00F5-6899-B9A53441F10C}"/>
                  </a:ext>
                </a:extLst>
              </p:cNvPr>
              <p:cNvGrpSpPr/>
              <p:nvPr/>
            </p:nvGrpSpPr>
            <p:grpSpPr>
              <a:xfrm>
                <a:off x="5331447" y="1604009"/>
                <a:ext cx="1131627" cy="1144693"/>
                <a:chOff x="4553138" y="1500396"/>
                <a:chExt cx="1514713" cy="1367687"/>
              </a:xfrm>
            </p:grpSpPr>
            <p:sp>
              <p:nvSpPr>
                <p:cNvPr id="157" name="Triangolo isoscele 156">
                  <a:extLst>
                    <a:ext uri="{FF2B5EF4-FFF2-40B4-BE49-F238E27FC236}">
                      <a16:creationId xmlns:a16="http://schemas.microsoft.com/office/drawing/2014/main" id="{89604CE8-E235-DA01-5745-F5AD47B1AE2E}"/>
                    </a:ext>
                  </a:extLst>
                </p:cNvPr>
                <p:cNvSpPr/>
                <p:nvPr/>
              </p:nvSpPr>
              <p:spPr>
                <a:xfrm>
                  <a:off x="4748203" y="1500396"/>
                  <a:ext cx="1139103" cy="269938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158" name="Gruppo 157">
                  <a:extLst>
                    <a:ext uri="{FF2B5EF4-FFF2-40B4-BE49-F238E27FC236}">
                      <a16:creationId xmlns:a16="http://schemas.microsoft.com/office/drawing/2014/main" id="{A6CB23B8-75D9-7BEF-3D16-C26983DA708E}"/>
                    </a:ext>
                  </a:extLst>
                </p:cNvPr>
                <p:cNvGrpSpPr/>
                <p:nvPr/>
              </p:nvGrpSpPr>
              <p:grpSpPr>
                <a:xfrm>
                  <a:off x="4553138" y="1629832"/>
                  <a:ext cx="1514713" cy="1238251"/>
                  <a:chOff x="4553138" y="1629832"/>
                  <a:chExt cx="1514713" cy="1238251"/>
                </a:xfrm>
              </p:grpSpPr>
              <p:sp>
                <p:nvSpPr>
                  <p:cNvPr id="159" name="Rettangolo 158">
                    <a:extLst>
                      <a:ext uri="{FF2B5EF4-FFF2-40B4-BE49-F238E27FC236}">
                        <a16:creationId xmlns:a16="http://schemas.microsoft.com/office/drawing/2014/main" id="{88BAF4DC-81EC-652B-D945-4D4665B59BEE}"/>
                      </a:ext>
                    </a:extLst>
                  </p:cNvPr>
                  <p:cNvSpPr/>
                  <p:nvPr/>
                </p:nvSpPr>
                <p:spPr>
                  <a:xfrm>
                    <a:off x="4553138" y="1724292"/>
                    <a:ext cx="1514713" cy="105891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pic>
                <p:nvPicPr>
                  <p:cNvPr id="160" name="Elemento grafico 159" descr="Gatto">
                    <a:extLst>
                      <a:ext uri="{FF2B5EF4-FFF2-40B4-BE49-F238E27FC236}">
                        <a16:creationId xmlns:a16="http://schemas.microsoft.com/office/drawing/2014/main" id="{6E795502-1AA7-3491-F8B1-EFEE023D02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15417" y="1629832"/>
                    <a:ext cx="1068917" cy="123825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34" name="Gruppo 133">
                <a:extLst>
                  <a:ext uri="{FF2B5EF4-FFF2-40B4-BE49-F238E27FC236}">
                    <a16:creationId xmlns:a16="http://schemas.microsoft.com/office/drawing/2014/main" id="{CC14B456-84C0-63BA-1D00-174F72E08512}"/>
                  </a:ext>
                </a:extLst>
              </p:cNvPr>
              <p:cNvGrpSpPr/>
              <p:nvPr/>
            </p:nvGrpSpPr>
            <p:grpSpPr>
              <a:xfrm>
                <a:off x="4696082" y="3432512"/>
                <a:ext cx="2240093" cy="1582800"/>
                <a:chOff x="3521034" y="3460751"/>
                <a:chExt cx="2551332" cy="1651792"/>
              </a:xfrm>
            </p:grpSpPr>
            <p:sp>
              <p:nvSpPr>
                <p:cNvPr id="151" name="Rettangolo 150">
                  <a:extLst>
                    <a:ext uri="{FF2B5EF4-FFF2-40B4-BE49-F238E27FC236}">
                      <a16:creationId xmlns:a16="http://schemas.microsoft.com/office/drawing/2014/main" id="{518253F4-0149-BC8C-1703-67C93A438B82}"/>
                    </a:ext>
                  </a:extLst>
                </p:cNvPr>
                <p:cNvSpPr/>
                <p:nvPr/>
              </p:nvSpPr>
              <p:spPr>
                <a:xfrm>
                  <a:off x="3521034" y="4230977"/>
                  <a:ext cx="2551332" cy="22779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52" name="Rettangolo 151">
                  <a:extLst>
                    <a:ext uri="{FF2B5EF4-FFF2-40B4-BE49-F238E27FC236}">
                      <a16:creationId xmlns:a16="http://schemas.microsoft.com/office/drawing/2014/main" id="{085666C0-829B-EBAB-157F-AF57115A9F3B}"/>
                    </a:ext>
                  </a:extLst>
                </p:cNvPr>
                <p:cNvSpPr/>
                <p:nvPr/>
              </p:nvSpPr>
              <p:spPr>
                <a:xfrm rot="5400000">
                  <a:off x="5420511" y="4727934"/>
                  <a:ext cx="651854" cy="1173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53" name="Rettangolo 152">
                  <a:extLst>
                    <a:ext uri="{FF2B5EF4-FFF2-40B4-BE49-F238E27FC236}">
                      <a16:creationId xmlns:a16="http://schemas.microsoft.com/office/drawing/2014/main" id="{16A589A9-A83C-4B56-8A99-7FEFD660DEC7}"/>
                    </a:ext>
                  </a:extLst>
                </p:cNvPr>
                <p:cNvSpPr/>
                <p:nvPr/>
              </p:nvSpPr>
              <p:spPr>
                <a:xfrm rot="5400000">
                  <a:off x="3498946" y="4717811"/>
                  <a:ext cx="651854" cy="1173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54" name="Rettangolo 153">
                  <a:extLst>
                    <a:ext uri="{FF2B5EF4-FFF2-40B4-BE49-F238E27FC236}">
                      <a16:creationId xmlns:a16="http://schemas.microsoft.com/office/drawing/2014/main" id="{E3BC655F-718C-35D2-567A-BB9E20DB8C1C}"/>
                    </a:ext>
                  </a:extLst>
                </p:cNvPr>
                <p:cNvSpPr/>
                <p:nvPr/>
              </p:nvSpPr>
              <p:spPr>
                <a:xfrm rot="5400000">
                  <a:off x="3752945" y="4623480"/>
                  <a:ext cx="651854" cy="1173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55" name="Rettangolo 154">
                  <a:extLst>
                    <a:ext uri="{FF2B5EF4-FFF2-40B4-BE49-F238E27FC236}">
                      <a16:creationId xmlns:a16="http://schemas.microsoft.com/office/drawing/2014/main" id="{65E3D635-1D94-47B0-B018-98F8EB5E61E2}"/>
                    </a:ext>
                  </a:extLst>
                </p:cNvPr>
                <p:cNvSpPr/>
                <p:nvPr/>
              </p:nvSpPr>
              <p:spPr>
                <a:xfrm rot="5400000">
                  <a:off x="5199641" y="4617498"/>
                  <a:ext cx="651854" cy="1173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pic>
              <p:nvPicPr>
                <p:cNvPr id="156" name="Elemento grafico 155" descr="Un coniglio">
                  <a:extLst>
                    <a:ext uri="{FF2B5EF4-FFF2-40B4-BE49-F238E27FC236}">
                      <a16:creationId xmlns:a16="http://schemas.microsoft.com/office/drawing/2014/main" id="{1193CB57-1641-B22E-7B37-CB82799822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84084" y="3460751"/>
                  <a:ext cx="973669" cy="1058334"/>
                </a:xfrm>
                <a:prstGeom prst="rect">
                  <a:avLst/>
                </a:prstGeom>
              </p:spPr>
            </p:pic>
          </p:grpSp>
          <p:grpSp>
            <p:nvGrpSpPr>
              <p:cNvPr id="135" name="Gruppo 134">
                <a:extLst>
                  <a:ext uri="{FF2B5EF4-FFF2-40B4-BE49-F238E27FC236}">
                    <a16:creationId xmlns:a16="http://schemas.microsoft.com/office/drawing/2014/main" id="{691EFF17-2F04-8646-FBC4-CD7835993BD9}"/>
                  </a:ext>
                </a:extLst>
              </p:cNvPr>
              <p:cNvGrpSpPr/>
              <p:nvPr/>
            </p:nvGrpSpPr>
            <p:grpSpPr>
              <a:xfrm>
                <a:off x="1978631" y="2004609"/>
                <a:ext cx="1161933" cy="1187518"/>
                <a:chOff x="2434167" y="1524000"/>
                <a:chExt cx="1322918" cy="1241179"/>
              </a:xfrm>
            </p:grpSpPr>
            <p:sp>
              <p:nvSpPr>
                <p:cNvPr id="148" name="Triangolo isoscele 147">
                  <a:extLst>
                    <a:ext uri="{FF2B5EF4-FFF2-40B4-BE49-F238E27FC236}">
                      <a16:creationId xmlns:a16="http://schemas.microsoft.com/office/drawing/2014/main" id="{BD1EEC4C-C023-4D7D-D6FA-5E399ACA1224}"/>
                    </a:ext>
                  </a:extLst>
                </p:cNvPr>
                <p:cNvSpPr/>
                <p:nvPr/>
              </p:nvSpPr>
              <p:spPr>
                <a:xfrm>
                  <a:off x="2605078" y="1524000"/>
                  <a:ext cx="969770" cy="238188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it-IT"/>
                </a:p>
              </p:txBody>
            </p:sp>
            <p:sp>
              <p:nvSpPr>
                <p:cNvPr id="149" name="Rettangolo 148">
                  <a:extLst>
                    <a:ext uri="{FF2B5EF4-FFF2-40B4-BE49-F238E27FC236}">
                      <a16:creationId xmlns:a16="http://schemas.microsoft.com/office/drawing/2014/main" id="{3AC8B58D-559F-95F0-2AF5-5DBC1B96A469}"/>
                    </a:ext>
                  </a:extLst>
                </p:cNvPr>
                <p:cNvSpPr/>
                <p:nvPr/>
              </p:nvSpPr>
              <p:spPr>
                <a:xfrm>
                  <a:off x="2437621" y="1704182"/>
                  <a:ext cx="1281880" cy="92132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pic>
              <p:nvPicPr>
                <p:cNvPr id="150" name="Elemento grafico 149" descr="Uno scoiattolo">
                  <a:extLst>
                    <a:ext uri="{FF2B5EF4-FFF2-40B4-BE49-F238E27FC236}">
                      <a16:creationId xmlns:a16="http://schemas.microsoft.com/office/drawing/2014/main" id="{56050049-CDDA-8F27-CC0A-E9684EAE18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34167" y="1611594"/>
                  <a:ext cx="1322918" cy="1153585"/>
                </a:xfrm>
                <a:prstGeom prst="rect">
                  <a:avLst/>
                </a:prstGeom>
              </p:spPr>
            </p:pic>
          </p:grpSp>
          <p:grpSp>
            <p:nvGrpSpPr>
              <p:cNvPr id="136" name="Gruppo 135">
                <a:extLst>
                  <a:ext uri="{FF2B5EF4-FFF2-40B4-BE49-F238E27FC236}">
                    <a16:creationId xmlns:a16="http://schemas.microsoft.com/office/drawing/2014/main" id="{5C206F8F-77B0-2A12-D394-560A0E5560A7}"/>
                  </a:ext>
                </a:extLst>
              </p:cNvPr>
              <p:cNvGrpSpPr/>
              <p:nvPr/>
            </p:nvGrpSpPr>
            <p:grpSpPr>
              <a:xfrm>
                <a:off x="6938597" y="3192321"/>
                <a:ext cx="1614049" cy="2895133"/>
                <a:chOff x="5757901" y="3246710"/>
                <a:chExt cx="1614049" cy="2895133"/>
              </a:xfrm>
            </p:grpSpPr>
            <p:grpSp>
              <p:nvGrpSpPr>
                <p:cNvPr id="144" name="Gruppo 143">
                  <a:extLst>
                    <a:ext uri="{FF2B5EF4-FFF2-40B4-BE49-F238E27FC236}">
                      <a16:creationId xmlns:a16="http://schemas.microsoft.com/office/drawing/2014/main" id="{1D23A7B7-AF8D-4974-425D-A71B0D2C190A}"/>
                    </a:ext>
                  </a:extLst>
                </p:cNvPr>
                <p:cNvGrpSpPr/>
                <p:nvPr/>
              </p:nvGrpSpPr>
              <p:grpSpPr>
                <a:xfrm>
                  <a:off x="5757901" y="3246710"/>
                  <a:ext cx="1614049" cy="2895133"/>
                  <a:chOff x="5643302" y="1925490"/>
                  <a:chExt cx="1839429" cy="3023907"/>
                </a:xfrm>
              </p:grpSpPr>
              <p:pic>
                <p:nvPicPr>
                  <p:cNvPr id="146" name="Elemento grafico 145" descr="Donna che indossa un fiocco">
                    <a:extLst>
                      <a:ext uri="{FF2B5EF4-FFF2-40B4-BE49-F238E27FC236}">
                        <a16:creationId xmlns:a16="http://schemas.microsoft.com/office/drawing/2014/main" id="{92ACB934-E869-21D5-94AE-6DFF066D6E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96DAC541-7B7A-43D3-8B79-37D633B846F1}">
                        <asvg:svgBlip xmlns:asvg="http://schemas.microsoft.com/office/drawing/2016/SVG/main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 rot="1047850" flipH="1">
                    <a:off x="6405150" y="1925490"/>
                    <a:ext cx="723899" cy="914399"/>
                  </a:xfrm>
                  <a:prstGeom prst="rect">
                    <a:avLst/>
                  </a:prstGeom>
                </p:spPr>
              </p:pic>
              <p:pic>
                <p:nvPicPr>
                  <p:cNvPr id="147" name="Elemento grafico 146" descr="Uomo seduto per terra">
                    <a:extLst>
                      <a:ext uri="{FF2B5EF4-FFF2-40B4-BE49-F238E27FC236}">
                        <a16:creationId xmlns:a16="http://schemas.microsoft.com/office/drawing/2014/main" id="{3850A009-896D-2A77-D44B-B25C083CA4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5643302" y="2653182"/>
                    <a:ext cx="1839429" cy="229621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45" name="Elemento grafico 144" descr="Donna sorridente">
                  <a:extLst>
                    <a:ext uri="{FF2B5EF4-FFF2-40B4-BE49-F238E27FC236}">
                      <a16:creationId xmlns:a16="http://schemas.microsoft.com/office/drawing/2014/main" id="{D7A498BA-4862-0A2F-393E-6264F42232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 rot="1602308" flipH="1">
                  <a:off x="6408268" y="3612867"/>
                  <a:ext cx="342900" cy="390525"/>
                </a:xfrm>
                <a:prstGeom prst="rect">
                  <a:avLst/>
                </a:prstGeom>
              </p:spPr>
            </p:pic>
          </p:grpSp>
          <p:grpSp>
            <p:nvGrpSpPr>
              <p:cNvPr id="137" name="Gruppo 136">
                <a:extLst>
                  <a:ext uri="{FF2B5EF4-FFF2-40B4-BE49-F238E27FC236}">
                    <a16:creationId xmlns:a16="http://schemas.microsoft.com/office/drawing/2014/main" id="{9F9538C5-9BBF-F342-E8CF-9AC19D254571}"/>
                  </a:ext>
                </a:extLst>
              </p:cNvPr>
              <p:cNvGrpSpPr/>
              <p:nvPr/>
            </p:nvGrpSpPr>
            <p:grpSpPr>
              <a:xfrm>
                <a:off x="3143302" y="2620162"/>
                <a:ext cx="1466246" cy="2595751"/>
                <a:chOff x="1858138" y="2631535"/>
                <a:chExt cx="1466246" cy="2595751"/>
              </a:xfrm>
            </p:grpSpPr>
            <p:grpSp>
              <p:nvGrpSpPr>
                <p:cNvPr id="140" name="Gruppo 139">
                  <a:extLst>
                    <a:ext uri="{FF2B5EF4-FFF2-40B4-BE49-F238E27FC236}">
                      <a16:creationId xmlns:a16="http://schemas.microsoft.com/office/drawing/2014/main" id="{1CFB6E82-6C08-C229-436E-2DD831D624CA}"/>
                    </a:ext>
                  </a:extLst>
                </p:cNvPr>
                <p:cNvGrpSpPr/>
                <p:nvPr/>
              </p:nvGrpSpPr>
              <p:grpSpPr>
                <a:xfrm>
                  <a:off x="1858138" y="2631535"/>
                  <a:ext cx="1466246" cy="2595751"/>
                  <a:chOff x="2176559" y="2271702"/>
                  <a:chExt cx="1670161" cy="2713807"/>
                </a:xfrm>
              </p:grpSpPr>
              <p:pic>
                <p:nvPicPr>
                  <p:cNvPr id="142" name="Elemento grafico 141" descr="Donna a gambe incrociate">
                    <a:extLst>
                      <a:ext uri="{FF2B5EF4-FFF2-40B4-BE49-F238E27FC236}">
                        <a16:creationId xmlns:a16="http://schemas.microsoft.com/office/drawing/2014/main" id="{1D5F519D-E6A3-985F-1E0D-C366352F98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260324" y="2844316"/>
                    <a:ext cx="1586396" cy="2141193"/>
                  </a:xfrm>
                  <a:prstGeom prst="rect">
                    <a:avLst/>
                  </a:prstGeom>
                </p:spPr>
              </p:pic>
              <p:pic>
                <p:nvPicPr>
                  <p:cNvPr id="143" name="Elemento grafico 142" descr="Donna con capelli corti">
                    <a:extLst>
                      <a:ext uri="{FF2B5EF4-FFF2-40B4-BE49-F238E27FC236}">
                        <a16:creationId xmlns:a16="http://schemas.microsoft.com/office/drawing/2014/main" id="{7625F918-F320-AC13-8933-42BD876AEC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>
                    <a:extLst>
                      <a:ext uri="{96DAC541-7B7A-43D3-8B79-37D633B846F1}">
                        <asvg:svgBlip xmlns:asvg="http://schemas.microsoft.com/office/drawing/2016/SVG/main" r:embed="rId2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76559" y="2271702"/>
                    <a:ext cx="866775" cy="77152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41" name="Elemento grafico 140" descr="Faccia felice">
                  <a:extLst>
                    <a:ext uri="{FF2B5EF4-FFF2-40B4-BE49-F238E27FC236}">
                      <a16:creationId xmlns:a16="http://schemas.microsoft.com/office/drawing/2014/main" id="{F9D49A6F-5C46-2B92-007C-63744A34B2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96DAC541-7B7A-43D3-8B79-37D633B846F1}">
                      <asvg:svgBlip xmlns:asvg="http://schemas.microsoft.com/office/drawing/2016/SVG/main" r:embed="rId2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06937" y="2929059"/>
                  <a:ext cx="317067" cy="255392"/>
                </a:xfrm>
                <a:prstGeom prst="rect">
                  <a:avLst/>
                </a:prstGeom>
              </p:spPr>
            </p:pic>
          </p:grpSp>
          <p:sp>
            <p:nvSpPr>
              <p:cNvPr id="138" name="CasellaDiTesto 137">
                <a:extLst>
                  <a:ext uri="{FF2B5EF4-FFF2-40B4-BE49-F238E27FC236}">
                    <a16:creationId xmlns:a16="http://schemas.microsoft.com/office/drawing/2014/main" id="{BA0240BF-CC04-6CB2-60B5-6071E4155B3D}"/>
                  </a:ext>
                </a:extLst>
              </p:cNvPr>
              <p:cNvSpPr txBox="1"/>
              <p:nvPr/>
            </p:nvSpPr>
            <p:spPr>
              <a:xfrm>
                <a:off x="1186262" y="6129260"/>
                <a:ext cx="3208461" cy="768935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it-IT" sz="1100"/>
                  <a:t>Video </a:t>
                </a:r>
                <a:r>
                  <a:rPr lang="it-IT" sz="1100" err="1"/>
                  <a:t>acquisitions</a:t>
                </a:r>
                <a:r>
                  <a:rPr lang="it-IT" sz="1100"/>
                  <a:t> </a:t>
                </a:r>
                <a:r>
                  <a:rPr lang="it-IT" sz="1100" err="1"/>
                  <a:t>while</a:t>
                </a:r>
                <a:r>
                  <a:rPr lang="it-IT" sz="1100"/>
                  <a:t> </a:t>
                </a:r>
                <a:r>
                  <a:rPr lang="it-IT" sz="1100" err="1"/>
                  <a:t>mimicking</a:t>
                </a:r>
                <a:r>
                  <a:rPr lang="it-IT" sz="1100"/>
                  <a:t> the therapy</a:t>
                </a:r>
              </a:p>
            </p:txBody>
          </p:sp>
          <p:pic>
            <p:nvPicPr>
              <p:cNvPr id="139" name="Elemento grafico 138" descr="Ciak con riempimento a tinta unita">
                <a:extLst>
                  <a:ext uri="{FF2B5EF4-FFF2-40B4-BE49-F238E27FC236}">
                    <a16:creationId xmlns:a16="http://schemas.microsoft.com/office/drawing/2014/main" id="{94D0AA53-3B83-C126-9EC4-26D25DE1E1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198360" y="5981200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165" name="Gruppo 164">
            <a:extLst>
              <a:ext uri="{FF2B5EF4-FFF2-40B4-BE49-F238E27FC236}">
                <a16:creationId xmlns:a16="http://schemas.microsoft.com/office/drawing/2014/main" id="{B8326AE0-CD51-B6DE-A182-611155768C71}"/>
              </a:ext>
            </a:extLst>
          </p:cNvPr>
          <p:cNvGrpSpPr/>
          <p:nvPr/>
        </p:nvGrpSpPr>
        <p:grpSpPr>
          <a:xfrm>
            <a:off x="4288141" y="1919032"/>
            <a:ext cx="469250" cy="865967"/>
            <a:chOff x="6950558" y="0"/>
            <a:chExt cx="3808729" cy="6468562"/>
          </a:xfrm>
        </p:grpSpPr>
        <p:sp>
          <p:nvSpPr>
            <p:cNvPr id="166" name="Rettangolo 165">
              <a:extLst>
                <a:ext uri="{FF2B5EF4-FFF2-40B4-BE49-F238E27FC236}">
                  <a16:creationId xmlns:a16="http://schemas.microsoft.com/office/drawing/2014/main" id="{EF4EE199-1D8E-3FEC-50C4-F484A197355E}"/>
                </a:ext>
              </a:extLst>
            </p:cNvPr>
            <p:cNvSpPr/>
            <p:nvPr/>
          </p:nvSpPr>
          <p:spPr>
            <a:xfrm>
              <a:off x="8488067" y="1183735"/>
              <a:ext cx="373865" cy="15191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7" name="Trapezio 79">
              <a:extLst>
                <a:ext uri="{FF2B5EF4-FFF2-40B4-BE49-F238E27FC236}">
                  <a16:creationId xmlns:a16="http://schemas.microsoft.com/office/drawing/2014/main" id="{5231F52A-3785-9BF2-A1DA-D35E4BB955D9}"/>
                </a:ext>
              </a:extLst>
            </p:cNvPr>
            <p:cNvSpPr/>
            <p:nvPr/>
          </p:nvSpPr>
          <p:spPr>
            <a:xfrm>
              <a:off x="7026304" y="5626209"/>
              <a:ext cx="1014646" cy="806610"/>
            </a:xfrm>
            <a:custGeom>
              <a:avLst/>
              <a:gdLst>
                <a:gd name="connsiteX0" fmla="*/ 0 w 892194"/>
                <a:gd name="connsiteY0" fmla="*/ 721518 h 721518"/>
                <a:gd name="connsiteX1" fmla="*/ 180380 w 892194"/>
                <a:gd name="connsiteY1" fmla="*/ 0 h 721518"/>
                <a:gd name="connsiteX2" fmla="*/ 711815 w 892194"/>
                <a:gd name="connsiteY2" fmla="*/ 0 h 721518"/>
                <a:gd name="connsiteX3" fmla="*/ 892194 w 892194"/>
                <a:gd name="connsiteY3" fmla="*/ 721518 h 721518"/>
                <a:gd name="connsiteX4" fmla="*/ 0 w 892194"/>
                <a:gd name="connsiteY4" fmla="*/ 721518 h 721518"/>
                <a:gd name="connsiteX0" fmla="*/ 0 w 944225"/>
                <a:gd name="connsiteY0" fmla="*/ 721518 h 721518"/>
                <a:gd name="connsiteX1" fmla="*/ 180380 w 944225"/>
                <a:gd name="connsiteY1" fmla="*/ 0 h 721518"/>
                <a:gd name="connsiteX2" fmla="*/ 944225 w 944225"/>
                <a:gd name="connsiteY2" fmla="*/ 129540 h 721518"/>
                <a:gd name="connsiteX3" fmla="*/ 892194 w 944225"/>
                <a:gd name="connsiteY3" fmla="*/ 721518 h 721518"/>
                <a:gd name="connsiteX4" fmla="*/ 0 w 944225"/>
                <a:gd name="connsiteY4" fmla="*/ 721518 h 721518"/>
                <a:gd name="connsiteX0" fmla="*/ 0 w 944225"/>
                <a:gd name="connsiteY0" fmla="*/ 591978 h 591978"/>
                <a:gd name="connsiteX1" fmla="*/ 111800 w 944225"/>
                <a:gd name="connsiteY1" fmla="*/ 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44225"/>
                <a:gd name="connsiteY0" fmla="*/ 591978 h 591978"/>
                <a:gd name="connsiteX1" fmla="*/ 226100 w 944225"/>
                <a:gd name="connsiteY1" fmla="*/ 9525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44225"/>
                <a:gd name="connsiteY0" fmla="*/ 591978 h 591978"/>
                <a:gd name="connsiteX1" fmla="*/ 88940 w 944225"/>
                <a:gd name="connsiteY1" fmla="*/ 762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70895"/>
                <a:gd name="connsiteY0" fmla="*/ 481488 h 591978"/>
                <a:gd name="connsiteX1" fmla="*/ 115610 w 970895"/>
                <a:gd name="connsiteY1" fmla="*/ 7620 h 591978"/>
                <a:gd name="connsiteX2" fmla="*/ 970895 w 970895"/>
                <a:gd name="connsiteY2" fmla="*/ 0 h 591978"/>
                <a:gd name="connsiteX3" fmla="*/ 918864 w 970895"/>
                <a:gd name="connsiteY3" fmla="*/ 591978 h 591978"/>
                <a:gd name="connsiteX4" fmla="*/ 0 w 970895"/>
                <a:gd name="connsiteY4" fmla="*/ 481488 h 591978"/>
                <a:gd name="connsiteX0" fmla="*/ 0 w 936605"/>
                <a:gd name="connsiteY0" fmla="*/ 527208 h 591978"/>
                <a:gd name="connsiteX1" fmla="*/ 81320 w 936605"/>
                <a:gd name="connsiteY1" fmla="*/ 7620 h 591978"/>
                <a:gd name="connsiteX2" fmla="*/ 936605 w 936605"/>
                <a:gd name="connsiteY2" fmla="*/ 0 h 591978"/>
                <a:gd name="connsiteX3" fmla="*/ 884574 w 936605"/>
                <a:gd name="connsiteY3" fmla="*/ 591978 h 591978"/>
                <a:gd name="connsiteX4" fmla="*/ 0 w 936605"/>
                <a:gd name="connsiteY4" fmla="*/ 527208 h 591978"/>
                <a:gd name="connsiteX0" fmla="*/ 0 w 936605"/>
                <a:gd name="connsiteY0" fmla="*/ 527208 h 609352"/>
                <a:gd name="connsiteX1" fmla="*/ 81320 w 936605"/>
                <a:gd name="connsiteY1" fmla="*/ 7620 h 609352"/>
                <a:gd name="connsiteX2" fmla="*/ 936605 w 936605"/>
                <a:gd name="connsiteY2" fmla="*/ 0 h 609352"/>
                <a:gd name="connsiteX3" fmla="*/ 884574 w 936605"/>
                <a:gd name="connsiteY3" fmla="*/ 591978 h 609352"/>
                <a:gd name="connsiteX4" fmla="*/ 0 w 936605"/>
                <a:gd name="connsiteY4" fmla="*/ 527208 h 609352"/>
                <a:gd name="connsiteX0" fmla="*/ 0 w 936605"/>
                <a:gd name="connsiteY0" fmla="*/ 527208 h 646620"/>
                <a:gd name="connsiteX1" fmla="*/ 81320 w 936605"/>
                <a:gd name="connsiteY1" fmla="*/ 7620 h 646620"/>
                <a:gd name="connsiteX2" fmla="*/ 936605 w 936605"/>
                <a:gd name="connsiteY2" fmla="*/ 0 h 646620"/>
                <a:gd name="connsiteX3" fmla="*/ 884574 w 936605"/>
                <a:gd name="connsiteY3" fmla="*/ 591978 h 646620"/>
                <a:gd name="connsiteX4" fmla="*/ 0 w 936605"/>
                <a:gd name="connsiteY4" fmla="*/ 527208 h 646620"/>
                <a:gd name="connsiteX0" fmla="*/ 0 w 936605"/>
                <a:gd name="connsiteY0" fmla="*/ 527208 h 646620"/>
                <a:gd name="connsiteX1" fmla="*/ 81320 w 936605"/>
                <a:gd name="connsiteY1" fmla="*/ 7620 h 646620"/>
                <a:gd name="connsiteX2" fmla="*/ 936605 w 936605"/>
                <a:gd name="connsiteY2" fmla="*/ 0 h 646620"/>
                <a:gd name="connsiteX3" fmla="*/ 884574 w 936605"/>
                <a:gd name="connsiteY3" fmla="*/ 591978 h 646620"/>
                <a:gd name="connsiteX4" fmla="*/ 0 w 936605"/>
                <a:gd name="connsiteY4" fmla="*/ 527208 h 646620"/>
                <a:gd name="connsiteX0" fmla="*/ 0 w 948035"/>
                <a:gd name="connsiteY0" fmla="*/ 519588 h 639000"/>
                <a:gd name="connsiteX1" fmla="*/ 81320 w 948035"/>
                <a:gd name="connsiteY1" fmla="*/ 0 h 639000"/>
                <a:gd name="connsiteX2" fmla="*/ 948035 w 948035"/>
                <a:gd name="connsiteY2" fmla="*/ 129540 h 639000"/>
                <a:gd name="connsiteX3" fmla="*/ 884574 w 948035"/>
                <a:gd name="connsiteY3" fmla="*/ 584358 h 639000"/>
                <a:gd name="connsiteX4" fmla="*/ 0 w 948035"/>
                <a:gd name="connsiteY4" fmla="*/ 519588 h 639000"/>
                <a:gd name="connsiteX0" fmla="*/ 0 w 949468"/>
                <a:gd name="connsiteY0" fmla="*/ 588368 h 707780"/>
                <a:gd name="connsiteX1" fmla="*/ 81320 w 949468"/>
                <a:gd name="connsiteY1" fmla="*/ 68780 h 707780"/>
                <a:gd name="connsiteX2" fmla="*/ 948035 w 949468"/>
                <a:gd name="connsiteY2" fmla="*/ 198320 h 707780"/>
                <a:gd name="connsiteX3" fmla="*/ 884574 w 949468"/>
                <a:gd name="connsiteY3" fmla="*/ 653138 h 707780"/>
                <a:gd name="connsiteX4" fmla="*/ 0 w 949468"/>
                <a:gd name="connsiteY4" fmla="*/ 588368 h 707780"/>
                <a:gd name="connsiteX0" fmla="*/ 0 w 949477"/>
                <a:gd name="connsiteY0" fmla="*/ 591139 h 710551"/>
                <a:gd name="connsiteX1" fmla="*/ 85130 w 949477"/>
                <a:gd name="connsiteY1" fmla="*/ 63931 h 710551"/>
                <a:gd name="connsiteX2" fmla="*/ 948035 w 949477"/>
                <a:gd name="connsiteY2" fmla="*/ 201091 h 710551"/>
                <a:gd name="connsiteX3" fmla="*/ 884574 w 949477"/>
                <a:gd name="connsiteY3" fmla="*/ 655909 h 710551"/>
                <a:gd name="connsiteX4" fmla="*/ 0 w 949477"/>
                <a:gd name="connsiteY4" fmla="*/ 591139 h 710551"/>
                <a:gd name="connsiteX0" fmla="*/ 0 w 949427"/>
                <a:gd name="connsiteY0" fmla="*/ 698821 h 818233"/>
                <a:gd name="connsiteX1" fmla="*/ 85130 w 949427"/>
                <a:gd name="connsiteY1" fmla="*/ 171613 h 818233"/>
                <a:gd name="connsiteX2" fmla="*/ 948035 w 949427"/>
                <a:gd name="connsiteY2" fmla="*/ 308773 h 818233"/>
                <a:gd name="connsiteX3" fmla="*/ 884574 w 949427"/>
                <a:gd name="connsiteY3" fmla="*/ 763591 h 818233"/>
                <a:gd name="connsiteX4" fmla="*/ 0 w 949427"/>
                <a:gd name="connsiteY4" fmla="*/ 698821 h 818233"/>
                <a:gd name="connsiteX0" fmla="*/ 0 w 949427"/>
                <a:gd name="connsiteY0" fmla="*/ 698821 h 818233"/>
                <a:gd name="connsiteX1" fmla="*/ 85130 w 949427"/>
                <a:gd name="connsiteY1" fmla="*/ 171613 h 818233"/>
                <a:gd name="connsiteX2" fmla="*/ 948035 w 949427"/>
                <a:gd name="connsiteY2" fmla="*/ 308773 h 818233"/>
                <a:gd name="connsiteX3" fmla="*/ 884574 w 949427"/>
                <a:gd name="connsiteY3" fmla="*/ 763591 h 818233"/>
                <a:gd name="connsiteX4" fmla="*/ 0 w 949427"/>
                <a:gd name="connsiteY4" fmla="*/ 698821 h 818233"/>
                <a:gd name="connsiteX0" fmla="*/ 25353 w 974780"/>
                <a:gd name="connsiteY0" fmla="*/ 698821 h 818233"/>
                <a:gd name="connsiteX1" fmla="*/ 110483 w 974780"/>
                <a:gd name="connsiteY1" fmla="*/ 171613 h 818233"/>
                <a:gd name="connsiteX2" fmla="*/ 973388 w 974780"/>
                <a:gd name="connsiteY2" fmla="*/ 308773 h 818233"/>
                <a:gd name="connsiteX3" fmla="*/ 909927 w 974780"/>
                <a:gd name="connsiteY3" fmla="*/ 763591 h 818233"/>
                <a:gd name="connsiteX4" fmla="*/ 25353 w 974780"/>
                <a:gd name="connsiteY4" fmla="*/ 698821 h 81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780" h="818233">
                  <a:moveTo>
                    <a:pt x="25353" y="698821"/>
                  </a:moveTo>
                  <a:cubicBezTo>
                    <a:pt x="-33900" y="523085"/>
                    <a:pt x="17336" y="374019"/>
                    <a:pt x="110483" y="171613"/>
                  </a:cubicBezTo>
                  <a:cubicBezTo>
                    <a:pt x="376528" y="-78577"/>
                    <a:pt x="1008333" y="-73497"/>
                    <a:pt x="973388" y="308773"/>
                  </a:cubicBezTo>
                  <a:cubicBezTo>
                    <a:pt x="887464" y="509909"/>
                    <a:pt x="927271" y="566265"/>
                    <a:pt x="909927" y="763591"/>
                  </a:cubicBezTo>
                  <a:cubicBezTo>
                    <a:pt x="637929" y="841061"/>
                    <a:pt x="251631" y="849951"/>
                    <a:pt x="25353" y="69882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8" name="Rettangolo 74">
              <a:extLst>
                <a:ext uri="{FF2B5EF4-FFF2-40B4-BE49-F238E27FC236}">
                  <a16:creationId xmlns:a16="http://schemas.microsoft.com/office/drawing/2014/main" id="{C2B24B1F-D290-F21A-FDF5-D6D0DC7E49CC}"/>
                </a:ext>
              </a:extLst>
            </p:cNvPr>
            <p:cNvSpPr/>
            <p:nvPr/>
          </p:nvSpPr>
          <p:spPr>
            <a:xfrm>
              <a:off x="8699382" y="5807124"/>
              <a:ext cx="1097602" cy="650633"/>
            </a:xfrm>
            <a:custGeom>
              <a:avLst/>
              <a:gdLst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0 w 1158856"/>
                <a:gd name="connsiteY3" fmla="*/ 779114 h 779114"/>
                <a:gd name="connsiteX4" fmla="*/ 0 w 1158856"/>
                <a:gd name="connsiteY4" fmla="*/ 0 h 779114"/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407670 w 1158856"/>
                <a:gd name="connsiteY3" fmla="*/ 580994 h 779114"/>
                <a:gd name="connsiteX4" fmla="*/ 0 w 1158856"/>
                <a:gd name="connsiteY4" fmla="*/ 0 h 779114"/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327660 w 1158856"/>
                <a:gd name="connsiteY3" fmla="*/ 706724 h 779114"/>
                <a:gd name="connsiteX4" fmla="*/ 0 w 1158856"/>
                <a:gd name="connsiteY4" fmla="*/ 0 h 779114"/>
                <a:gd name="connsiteX0" fmla="*/ 0 w 1158856"/>
                <a:gd name="connsiteY0" fmla="*/ 0 h 721964"/>
                <a:gd name="connsiteX1" fmla="*/ 1158856 w 1158856"/>
                <a:gd name="connsiteY1" fmla="*/ 0 h 721964"/>
                <a:gd name="connsiteX2" fmla="*/ 941686 w 1158856"/>
                <a:gd name="connsiteY2" fmla="*/ 721964 h 721964"/>
                <a:gd name="connsiteX3" fmla="*/ 327660 w 1158856"/>
                <a:gd name="connsiteY3" fmla="*/ 706724 h 721964"/>
                <a:gd name="connsiteX4" fmla="*/ 0 w 1158856"/>
                <a:gd name="connsiteY4" fmla="*/ 0 h 721964"/>
                <a:gd name="connsiteX0" fmla="*/ 0 w 1158856"/>
                <a:gd name="connsiteY0" fmla="*/ 0 h 706724"/>
                <a:gd name="connsiteX1" fmla="*/ 1158856 w 1158856"/>
                <a:gd name="connsiteY1" fmla="*/ 0 h 706724"/>
                <a:gd name="connsiteX2" fmla="*/ 1128376 w 1158856"/>
                <a:gd name="connsiteY2" fmla="*/ 630524 h 706724"/>
                <a:gd name="connsiteX3" fmla="*/ 327660 w 1158856"/>
                <a:gd name="connsiteY3" fmla="*/ 706724 h 706724"/>
                <a:gd name="connsiteX4" fmla="*/ 0 w 1158856"/>
                <a:gd name="connsiteY4" fmla="*/ 0 h 706724"/>
                <a:gd name="connsiteX0" fmla="*/ 0 w 1128376"/>
                <a:gd name="connsiteY0" fmla="*/ 0 h 706724"/>
                <a:gd name="connsiteX1" fmla="*/ 1078846 w 1128376"/>
                <a:gd name="connsiteY1" fmla="*/ 270510 h 706724"/>
                <a:gd name="connsiteX2" fmla="*/ 1128376 w 1128376"/>
                <a:gd name="connsiteY2" fmla="*/ 630524 h 706724"/>
                <a:gd name="connsiteX3" fmla="*/ 327660 w 1128376"/>
                <a:gd name="connsiteY3" fmla="*/ 706724 h 706724"/>
                <a:gd name="connsiteX4" fmla="*/ 0 w 1128376"/>
                <a:gd name="connsiteY4" fmla="*/ 0 h 706724"/>
                <a:gd name="connsiteX0" fmla="*/ 0 w 1128376"/>
                <a:gd name="connsiteY0" fmla="*/ 0 h 706724"/>
                <a:gd name="connsiteX1" fmla="*/ 1002646 w 1128376"/>
                <a:gd name="connsiteY1" fmla="*/ 182880 h 706724"/>
                <a:gd name="connsiteX2" fmla="*/ 1128376 w 1128376"/>
                <a:gd name="connsiteY2" fmla="*/ 630524 h 706724"/>
                <a:gd name="connsiteX3" fmla="*/ 327660 w 1128376"/>
                <a:gd name="connsiteY3" fmla="*/ 706724 h 706724"/>
                <a:gd name="connsiteX4" fmla="*/ 0 w 1128376"/>
                <a:gd name="connsiteY4" fmla="*/ 0 h 706724"/>
                <a:gd name="connsiteX0" fmla="*/ 26670 w 800716"/>
                <a:gd name="connsiteY0" fmla="*/ 53340 h 523844"/>
                <a:gd name="connsiteX1" fmla="*/ 674986 w 800716"/>
                <a:gd name="connsiteY1" fmla="*/ 0 h 523844"/>
                <a:gd name="connsiteX2" fmla="*/ 800716 w 800716"/>
                <a:gd name="connsiteY2" fmla="*/ 447644 h 523844"/>
                <a:gd name="connsiteX3" fmla="*/ 0 w 800716"/>
                <a:gd name="connsiteY3" fmla="*/ 523844 h 523844"/>
                <a:gd name="connsiteX4" fmla="*/ 26670 w 800716"/>
                <a:gd name="connsiteY4" fmla="*/ 53340 h 523844"/>
                <a:gd name="connsiteX0" fmla="*/ 0 w 1006456"/>
                <a:gd name="connsiteY0" fmla="*/ 0 h 603854"/>
                <a:gd name="connsiteX1" fmla="*/ 880726 w 1006456"/>
                <a:gd name="connsiteY1" fmla="*/ 80010 h 603854"/>
                <a:gd name="connsiteX2" fmla="*/ 1006456 w 1006456"/>
                <a:gd name="connsiteY2" fmla="*/ 527654 h 603854"/>
                <a:gd name="connsiteX3" fmla="*/ 205740 w 1006456"/>
                <a:gd name="connsiteY3" fmla="*/ 603854 h 603854"/>
                <a:gd name="connsiteX4" fmla="*/ 0 w 1006456"/>
                <a:gd name="connsiteY4" fmla="*/ 0 h 603854"/>
                <a:gd name="connsiteX0" fmla="*/ 23923 w 1030379"/>
                <a:gd name="connsiteY0" fmla="*/ 0 h 603854"/>
                <a:gd name="connsiteX1" fmla="*/ 904649 w 1030379"/>
                <a:gd name="connsiteY1" fmla="*/ 80010 h 603854"/>
                <a:gd name="connsiteX2" fmla="*/ 1030379 w 1030379"/>
                <a:gd name="connsiteY2" fmla="*/ 527654 h 603854"/>
                <a:gd name="connsiteX3" fmla="*/ 229663 w 1030379"/>
                <a:gd name="connsiteY3" fmla="*/ 603854 h 603854"/>
                <a:gd name="connsiteX4" fmla="*/ 23923 w 1030379"/>
                <a:gd name="connsiteY4" fmla="*/ 0 h 603854"/>
                <a:gd name="connsiteX0" fmla="*/ 26945 w 1033401"/>
                <a:gd name="connsiteY0" fmla="*/ 0 h 603854"/>
                <a:gd name="connsiteX1" fmla="*/ 907671 w 1033401"/>
                <a:gd name="connsiteY1" fmla="*/ 80010 h 603854"/>
                <a:gd name="connsiteX2" fmla="*/ 1033401 w 1033401"/>
                <a:gd name="connsiteY2" fmla="*/ 527654 h 603854"/>
                <a:gd name="connsiteX3" fmla="*/ 232685 w 1033401"/>
                <a:gd name="connsiteY3" fmla="*/ 603854 h 603854"/>
                <a:gd name="connsiteX4" fmla="*/ 26945 w 1033401"/>
                <a:gd name="connsiteY4" fmla="*/ 0 h 603854"/>
                <a:gd name="connsiteX0" fmla="*/ 26945 w 1033401"/>
                <a:gd name="connsiteY0" fmla="*/ 0 h 650763"/>
                <a:gd name="connsiteX1" fmla="*/ 907671 w 1033401"/>
                <a:gd name="connsiteY1" fmla="*/ 80010 h 650763"/>
                <a:gd name="connsiteX2" fmla="*/ 1033401 w 1033401"/>
                <a:gd name="connsiteY2" fmla="*/ 527654 h 650763"/>
                <a:gd name="connsiteX3" fmla="*/ 232685 w 1033401"/>
                <a:gd name="connsiteY3" fmla="*/ 603854 h 650763"/>
                <a:gd name="connsiteX4" fmla="*/ 26945 w 1033401"/>
                <a:gd name="connsiteY4" fmla="*/ 0 h 650763"/>
                <a:gd name="connsiteX0" fmla="*/ 26945 w 1033401"/>
                <a:gd name="connsiteY0" fmla="*/ 0 h 660008"/>
                <a:gd name="connsiteX1" fmla="*/ 907671 w 1033401"/>
                <a:gd name="connsiteY1" fmla="*/ 80010 h 660008"/>
                <a:gd name="connsiteX2" fmla="*/ 1033401 w 1033401"/>
                <a:gd name="connsiteY2" fmla="*/ 527654 h 660008"/>
                <a:gd name="connsiteX3" fmla="*/ 232685 w 1033401"/>
                <a:gd name="connsiteY3" fmla="*/ 603854 h 660008"/>
                <a:gd name="connsiteX4" fmla="*/ 26945 w 1033401"/>
                <a:gd name="connsiteY4" fmla="*/ 0 h 660008"/>
                <a:gd name="connsiteX0" fmla="*/ 26945 w 1046843"/>
                <a:gd name="connsiteY0" fmla="*/ 0 h 660008"/>
                <a:gd name="connsiteX1" fmla="*/ 907671 w 1046843"/>
                <a:gd name="connsiteY1" fmla="*/ 80010 h 660008"/>
                <a:gd name="connsiteX2" fmla="*/ 1033401 w 1046843"/>
                <a:gd name="connsiteY2" fmla="*/ 527654 h 660008"/>
                <a:gd name="connsiteX3" fmla="*/ 232685 w 1046843"/>
                <a:gd name="connsiteY3" fmla="*/ 603854 h 660008"/>
                <a:gd name="connsiteX4" fmla="*/ 26945 w 1046843"/>
                <a:gd name="connsiteY4" fmla="*/ 0 h 660008"/>
                <a:gd name="connsiteX0" fmla="*/ 26945 w 1054476"/>
                <a:gd name="connsiteY0" fmla="*/ 0 h 660008"/>
                <a:gd name="connsiteX1" fmla="*/ 907671 w 1054476"/>
                <a:gd name="connsiteY1" fmla="*/ 80010 h 660008"/>
                <a:gd name="connsiteX2" fmla="*/ 1033401 w 1054476"/>
                <a:gd name="connsiteY2" fmla="*/ 527654 h 660008"/>
                <a:gd name="connsiteX3" fmla="*/ 232685 w 1054476"/>
                <a:gd name="connsiteY3" fmla="*/ 603854 h 660008"/>
                <a:gd name="connsiteX4" fmla="*/ 26945 w 1054476"/>
                <a:gd name="connsiteY4" fmla="*/ 0 h 660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476" h="660008">
                  <a:moveTo>
                    <a:pt x="26945" y="0"/>
                  </a:moveTo>
                  <a:lnTo>
                    <a:pt x="907671" y="80010"/>
                  </a:lnTo>
                  <a:cubicBezTo>
                    <a:pt x="1025781" y="156835"/>
                    <a:pt x="1090551" y="370819"/>
                    <a:pt x="1033401" y="527654"/>
                  </a:cubicBezTo>
                  <a:cubicBezTo>
                    <a:pt x="1033196" y="606394"/>
                    <a:pt x="781530" y="734664"/>
                    <a:pt x="232685" y="603854"/>
                  </a:cubicBezTo>
                  <a:cubicBezTo>
                    <a:pt x="126005" y="410189"/>
                    <a:pt x="-72115" y="212715"/>
                    <a:pt x="2694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9" name="Trapezio 28">
              <a:extLst>
                <a:ext uri="{FF2B5EF4-FFF2-40B4-BE49-F238E27FC236}">
                  <a16:creationId xmlns:a16="http://schemas.microsoft.com/office/drawing/2014/main" id="{12F4E58E-551A-61A0-FEEA-9F84A94D3594}"/>
                </a:ext>
              </a:extLst>
            </p:cNvPr>
            <p:cNvSpPr/>
            <p:nvPr/>
          </p:nvSpPr>
          <p:spPr>
            <a:xfrm rot="10800000">
              <a:off x="8050549" y="2047326"/>
              <a:ext cx="1304608" cy="1024419"/>
            </a:xfrm>
            <a:custGeom>
              <a:avLst/>
              <a:gdLst>
                <a:gd name="connsiteX0" fmla="*/ 0 w 1017129"/>
                <a:gd name="connsiteY0" fmla="*/ 932501 h 932501"/>
                <a:gd name="connsiteX1" fmla="*/ 122316 w 1017129"/>
                <a:gd name="connsiteY1" fmla="*/ 0 h 932501"/>
                <a:gd name="connsiteX2" fmla="*/ 894813 w 1017129"/>
                <a:gd name="connsiteY2" fmla="*/ 0 h 932501"/>
                <a:gd name="connsiteX3" fmla="*/ 1017129 w 1017129"/>
                <a:gd name="connsiteY3" fmla="*/ 932501 h 932501"/>
                <a:gd name="connsiteX4" fmla="*/ 0 w 1017129"/>
                <a:gd name="connsiteY4" fmla="*/ 932501 h 932501"/>
                <a:gd name="connsiteX0" fmla="*/ 0 w 1192389"/>
                <a:gd name="connsiteY0" fmla="*/ 932501 h 932501"/>
                <a:gd name="connsiteX1" fmla="*/ 122316 w 1192389"/>
                <a:gd name="connsiteY1" fmla="*/ 0 h 932501"/>
                <a:gd name="connsiteX2" fmla="*/ 894813 w 1192389"/>
                <a:gd name="connsiteY2" fmla="*/ 0 h 932501"/>
                <a:gd name="connsiteX3" fmla="*/ 1192389 w 1192389"/>
                <a:gd name="connsiteY3" fmla="*/ 909641 h 932501"/>
                <a:gd name="connsiteX4" fmla="*/ 0 w 1192389"/>
                <a:gd name="connsiteY4" fmla="*/ 932501 h 93250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825821 h 1023941"/>
                <a:gd name="connsiteX1" fmla="*/ 175656 w 1253349"/>
                <a:gd name="connsiteY1" fmla="*/ 0 h 1023941"/>
                <a:gd name="connsiteX2" fmla="*/ 955773 w 1253349"/>
                <a:gd name="connsiteY2" fmla="*/ 114300 h 1023941"/>
                <a:gd name="connsiteX3" fmla="*/ 1253349 w 1253349"/>
                <a:gd name="connsiteY3" fmla="*/ 1023941 h 1023941"/>
                <a:gd name="connsiteX4" fmla="*/ 0 w 1253349"/>
                <a:gd name="connsiteY4" fmla="*/ 825821 h 1023941"/>
                <a:gd name="connsiteX0" fmla="*/ 0 w 1253349"/>
                <a:gd name="connsiteY0" fmla="*/ 841061 h 1039181"/>
                <a:gd name="connsiteX1" fmla="*/ 175656 w 1253349"/>
                <a:gd name="connsiteY1" fmla="*/ 15240 h 1039181"/>
                <a:gd name="connsiteX2" fmla="*/ 963393 w 1253349"/>
                <a:gd name="connsiteY2" fmla="*/ 0 h 1039181"/>
                <a:gd name="connsiteX3" fmla="*/ 1253349 w 1253349"/>
                <a:gd name="connsiteY3" fmla="*/ 1039181 h 1039181"/>
                <a:gd name="connsiteX4" fmla="*/ 0 w 1253349"/>
                <a:gd name="connsiteY4" fmla="*/ 841061 h 1039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3349" h="1039181">
                  <a:moveTo>
                    <a:pt x="0" y="841061"/>
                  </a:moveTo>
                  <a:cubicBezTo>
                    <a:pt x="61092" y="603887"/>
                    <a:pt x="152664" y="336234"/>
                    <a:pt x="175656" y="15240"/>
                  </a:cubicBezTo>
                  <a:lnTo>
                    <a:pt x="963393" y="0"/>
                  </a:lnTo>
                  <a:cubicBezTo>
                    <a:pt x="994005" y="371794"/>
                    <a:pt x="1100817" y="568327"/>
                    <a:pt x="1253349" y="1039181"/>
                  </a:cubicBezTo>
                  <a:lnTo>
                    <a:pt x="0" y="841061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0" name="Trapezio 37">
              <a:extLst>
                <a:ext uri="{FF2B5EF4-FFF2-40B4-BE49-F238E27FC236}">
                  <a16:creationId xmlns:a16="http://schemas.microsoft.com/office/drawing/2014/main" id="{F23E5936-0F0D-E96A-8A6B-CFC51178851E}"/>
                </a:ext>
              </a:extLst>
            </p:cNvPr>
            <p:cNvSpPr/>
            <p:nvPr/>
          </p:nvSpPr>
          <p:spPr>
            <a:xfrm rot="12826572" flipH="1">
              <a:off x="10125367" y="2058819"/>
              <a:ext cx="600493" cy="693589"/>
            </a:xfrm>
            <a:custGeom>
              <a:avLst/>
              <a:gdLst>
                <a:gd name="connsiteX0" fmla="*/ 0 w 653937"/>
                <a:gd name="connsiteY0" fmla="*/ 658283 h 658283"/>
                <a:gd name="connsiteX1" fmla="*/ 110496 w 653937"/>
                <a:gd name="connsiteY1" fmla="*/ 0 h 658283"/>
                <a:gd name="connsiteX2" fmla="*/ 543441 w 653937"/>
                <a:gd name="connsiteY2" fmla="*/ 0 h 658283"/>
                <a:gd name="connsiteX3" fmla="*/ 653937 w 653937"/>
                <a:gd name="connsiteY3" fmla="*/ 658283 h 658283"/>
                <a:gd name="connsiteX4" fmla="*/ 0 w 653937"/>
                <a:gd name="connsiteY4" fmla="*/ 658283 h 658283"/>
                <a:gd name="connsiteX0" fmla="*/ 36933 w 690870"/>
                <a:gd name="connsiteY0" fmla="*/ 658283 h 658734"/>
                <a:gd name="connsiteX1" fmla="*/ 147429 w 690870"/>
                <a:gd name="connsiteY1" fmla="*/ 0 h 658734"/>
                <a:gd name="connsiteX2" fmla="*/ 580374 w 690870"/>
                <a:gd name="connsiteY2" fmla="*/ 0 h 658734"/>
                <a:gd name="connsiteX3" fmla="*/ 690870 w 690870"/>
                <a:gd name="connsiteY3" fmla="*/ 658283 h 658734"/>
                <a:gd name="connsiteX4" fmla="*/ 36933 w 690870"/>
                <a:gd name="connsiteY4" fmla="*/ 658283 h 658734"/>
                <a:gd name="connsiteX0" fmla="*/ 36933 w 690870"/>
                <a:gd name="connsiteY0" fmla="*/ 658283 h 719243"/>
                <a:gd name="connsiteX1" fmla="*/ 147429 w 690870"/>
                <a:gd name="connsiteY1" fmla="*/ 0 h 719243"/>
                <a:gd name="connsiteX2" fmla="*/ 580374 w 690870"/>
                <a:gd name="connsiteY2" fmla="*/ 0 h 719243"/>
                <a:gd name="connsiteX3" fmla="*/ 690870 w 690870"/>
                <a:gd name="connsiteY3" fmla="*/ 658283 h 719243"/>
                <a:gd name="connsiteX4" fmla="*/ 36933 w 690870"/>
                <a:gd name="connsiteY4" fmla="*/ 658283 h 719243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48676 w 702980"/>
                <a:gd name="connsiteY0" fmla="*/ 752153 h 866737"/>
                <a:gd name="connsiteX1" fmla="*/ 91620 w 702980"/>
                <a:gd name="connsiteY1" fmla="*/ 0 h 866737"/>
                <a:gd name="connsiteX2" fmla="*/ 592117 w 702980"/>
                <a:gd name="connsiteY2" fmla="*/ 93870 h 866737"/>
                <a:gd name="connsiteX3" fmla="*/ 702613 w 702980"/>
                <a:gd name="connsiteY3" fmla="*/ 752153 h 866737"/>
                <a:gd name="connsiteX4" fmla="*/ 48676 w 702980"/>
                <a:gd name="connsiteY4" fmla="*/ 752153 h 866737"/>
                <a:gd name="connsiteX0" fmla="*/ 42672 w 696976"/>
                <a:gd name="connsiteY0" fmla="*/ 752153 h 866737"/>
                <a:gd name="connsiteX1" fmla="*/ 85616 w 696976"/>
                <a:gd name="connsiteY1" fmla="*/ 0 h 866737"/>
                <a:gd name="connsiteX2" fmla="*/ 586113 w 696976"/>
                <a:gd name="connsiteY2" fmla="*/ 93870 h 866737"/>
                <a:gd name="connsiteX3" fmla="*/ 696609 w 696976"/>
                <a:gd name="connsiteY3" fmla="*/ 752153 h 866737"/>
                <a:gd name="connsiteX4" fmla="*/ 42672 w 696976"/>
                <a:gd name="connsiteY4" fmla="*/ 752153 h 86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976" h="866737">
                  <a:moveTo>
                    <a:pt x="42672" y="752153"/>
                  </a:moveTo>
                  <a:cubicBezTo>
                    <a:pt x="-72896" y="768945"/>
                    <a:pt x="82560" y="228815"/>
                    <a:pt x="85616" y="0"/>
                  </a:cubicBezTo>
                  <a:lnTo>
                    <a:pt x="586113" y="93870"/>
                  </a:lnTo>
                  <a:cubicBezTo>
                    <a:pt x="622945" y="313298"/>
                    <a:pt x="629297" y="464145"/>
                    <a:pt x="696609" y="752153"/>
                  </a:cubicBezTo>
                  <a:cubicBezTo>
                    <a:pt x="714850" y="919793"/>
                    <a:pt x="47291" y="889313"/>
                    <a:pt x="42672" y="75215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1" name="Ovale 170">
              <a:extLst>
                <a:ext uri="{FF2B5EF4-FFF2-40B4-BE49-F238E27FC236}">
                  <a16:creationId xmlns:a16="http://schemas.microsoft.com/office/drawing/2014/main" id="{CA8E38E4-CA71-E7E8-E642-7D0C8953D780}"/>
                </a:ext>
              </a:extLst>
            </p:cNvPr>
            <p:cNvSpPr/>
            <p:nvPr/>
          </p:nvSpPr>
          <p:spPr>
            <a:xfrm>
              <a:off x="10323047" y="2111767"/>
              <a:ext cx="436240" cy="3092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2" name="Ovale 171">
              <a:extLst>
                <a:ext uri="{FF2B5EF4-FFF2-40B4-BE49-F238E27FC236}">
                  <a16:creationId xmlns:a16="http://schemas.microsoft.com/office/drawing/2014/main" id="{59034F2C-A867-A56A-0067-D636F01299E7}"/>
                </a:ext>
              </a:extLst>
            </p:cNvPr>
            <p:cNvSpPr/>
            <p:nvPr/>
          </p:nvSpPr>
          <p:spPr>
            <a:xfrm rot="19062449">
              <a:off x="9831871" y="910706"/>
              <a:ext cx="564197" cy="162779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3" name="Trapezio 42">
              <a:extLst>
                <a:ext uri="{FF2B5EF4-FFF2-40B4-BE49-F238E27FC236}">
                  <a16:creationId xmlns:a16="http://schemas.microsoft.com/office/drawing/2014/main" id="{D43E8F62-46EB-106D-8FC6-5836A0A36763}"/>
                </a:ext>
              </a:extLst>
            </p:cNvPr>
            <p:cNvSpPr/>
            <p:nvPr/>
          </p:nvSpPr>
          <p:spPr>
            <a:xfrm rot="1959402">
              <a:off x="9626828" y="2574122"/>
              <a:ext cx="798272" cy="894474"/>
            </a:xfrm>
            <a:custGeom>
              <a:avLst/>
              <a:gdLst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722401 w 933837"/>
                <a:gd name="connsiteY2" fmla="*/ 0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878897"/>
                <a:gd name="connsiteY0" fmla="*/ 845746 h 845746"/>
                <a:gd name="connsiteX1" fmla="*/ 211437 w 878897"/>
                <a:gd name="connsiteY1" fmla="*/ 0 h 845746"/>
                <a:gd name="connsiteX2" fmla="*/ 635384 w 878897"/>
                <a:gd name="connsiteY2" fmla="*/ 19567 h 845746"/>
                <a:gd name="connsiteX3" fmla="*/ 878897 w 878897"/>
                <a:gd name="connsiteY3" fmla="*/ 844755 h 845746"/>
                <a:gd name="connsiteX4" fmla="*/ 0 w 878897"/>
                <a:gd name="connsiteY4" fmla="*/ 845746 h 845746"/>
                <a:gd name="connsiteX0" fmla="*/ 0 w 924445"/>
                <a:gd name="connsiteY0" fmla="*/ 845746 h 845746"/>
                <a:gd name="connsiteX1" fmla="*/ 211437 w 924445"/>
                <a:gd name="connsiteY1" fmla="*/ 0 h 845746"/>
                <a:gd name="connsiteX2" fmla="*/ 635384 w 924445"/>
                <a:gd name="connsiteY2" fmla="*/ 19567 h 845746"/>
                <a:gd name="connsiteX3" fmla="*/ 878897 w 924445"/>
                <a:gd name="connsiteY3" fmla="*/ 844755 h 845746"/>
                <a:gd name="connsiteX4" fmla="*/ 0 w 924445"/>
                <a:gd name="connsiteY4" fmla="*/ 845746 h 845746"/>
                <a:gd name="connsiteX0" fmla="*/ 0 w 924445"/>
                <a:gd name="connsiteY0" fmla="*/ 845746 h 895165"/>
                <a:gd name="connsiteX1" fmla="*/ 211437 w 924445"/>
                <a:gd name="connsiteY1" fmla="*/ 0 h 895165"/>
                <a:gd name="connsiteX2" fmla="*/ 635384 w 924445"/>
                <a:gd name="connsiteY2" fmla="*/ 19567 h 895165"/>
                <a:gd name="connsiteX3" fmla="*/ 878897 w 924445"/>
                <a:gd name="connsiteY3" fmla="*/ 844755 h 895165"/>
                <a:gd name="connsiteX4" fmla="*/ 0 w 924445"/>
                <a:gd name="connsiteY4" fmla="*/ 845746 h 895165"/>
                <a:gd name="connsiteX0" fmla="*/ 0 w 927114"/>
                <a:gd name="connsiteY0" fmla="*/ 856273 h 898070"/>
                <a:gd name="connsiteX1" fmla="*/ 214106 w 927114"/>
                <a:gd name="connsiteY1" fmla="*/ 0 h 898070"/>
                <a:gd name="connsiteX2" fmla="*/ 638053 w 927114"/>
                <a:gd name="connsiteY2" fmla="*/ 19567 h 898070"/>
                <a:gd name="connsiteX3" fmla="*/ 881566 w 927114"/>
                <a:gd name="connsiteY3" fmla="*/ 844755 h 898070"/>
                <a:gd name="connsiteX4" fmla="*/ 0 w 927114"/>
                <a:gd name="connsiteY4" fmla="*/ 856273 h 898070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888649"/>
                <a:gd name="connsiteY0" fmla="*/ 856273 h 907363"/>
                <a:gd name="connsiteX1" fmla="*/ 214106 w 888649"/>
                <a:gd name="connsiteY1" fmla="*/ 0 h 907363"/>
                <a:gd name="connsiteX2" fmla="*/ 638053 w 888649"/>
                <a:gd name="connsiteY2" fmla="*/ 19567 h 907363"/>
                <a:gd name="connsiteX3" fmla="*/ 830678 w 888649"/>
                <a:gd name="connsiteY3" fmla="*/ 818597 h 907363"/>
                <a:gd name="connsiteX4" fmla="*/ 0 w 888649"/>
                <a:gd name="connsiteY4" fmla="*/ 856273 h 907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49" h="907363">
                  <a:moveTo>
                    <a:pt x="0" y="856273"/>
                  </a:moveTo>
                  <a:cubicBezTo>
                    <a:pt x="6187" y="525446"/>
                    <a:pt x="76406" y="294961"/>
                    <a:pt x="214106" y="0"/>
                  </a:cubicBezTo>
                  <a:lnTo>
                    <a:pt x="638053" y="19567"/>
                  </a:lnTo>
                  <a:cubicBezTo>
                    <a:pt x="916004" y="361593"/>
                    <a:pt x="934010" y="548976"/>
                    <a:pt x="830678" y="818597"/>
                  </a:cubicBezTo>
                  <a:cubicBezTo>
                    <a:pt x="573727" y="931605"/>
                    <a:pt x="178789" y="928146"/>
                    <a:pt x="0" y="85627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4" name="Trapezio 43">
              <a:extLst>
                <a:ext uri="{FF2B5EF4-FFF2-40B4-BE49-F238E27FC236}">
                  <a16:creationId xmlns:a16="http://schemas.microsoft.com/office/drawing/2014/main" id="{F1AED6DB-EC5C-18E7-220F-8C51EA14CD2D}"/>
                </a:ext>
              </a:extLst>
            </p:cNvPr>
            <p:cNvSpPr/>
            <p:nvPr/>
          </p:nvSpPr>
          <p:spPr>
            <a:xfrm rot="1803963">
              <a:off x="9733166" y="2620272"/>
              <a:ext cx="544607" cy="612528"/>
            </a:xfrm>
            <a:custGeom>
              <a:avLst/>
              <a:gdLst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6927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55288 h 655288"/>
                <a:gd name="connsiteX1" fmla="*/ 243832 w 729289"/>
                <a:gd name="connsiteY1" fmla="*/ 0 h 655288"/>
                <a:gd name="connsiteX2" fmla="*/ 500697 w 729289"/>
                <a:gd name="connsiteY2" fmla="*/ 15240 h 655288"/>
                <a:gd name="connsiteX3" fmla="*/ 729289 w 729289"/>
                <a:gd name="connsiteY3" fmla="*/ 655288 h 655288"/>
                <a:gd name="connsiteX4" fmla="*/ 0 w 729289"/>
                <a:gd name="connsiteY4" fmla="*/ 655288 h 655288"/>
                <a:gd name="connsiteX0" fmla="*/ 0 w 729289"/>
                <a:gd name="connsiteY0" fmla="*/ 640048 h 640048"/>
                <a:gd name="connsiteX1" fmla="*/ 251452 w 729289"/>
                <a:gd name="connsiteY1" fmla="*/ 762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858"/>
                <a:gd name="connsiteY0" fmla="*/ 687743 h 687743"/>
                <a:gd name="connsiteX1" fmla="*/ 251452 w 729858"/>
                <a:gd name="connsiteY1" fmla="*/ 55315 h 687743"/>
                <a:gd name="connsiteX2" fmla="*/ 500697 w 729858"/>
                <a:gd name="connsiteY2" fmla="*/ 47695 h 687743"/>
                <a:gd name="connsiteX3" fmla="*/ 729289 w 729858"/>
                <a:gd name="connsiteY3" fmla="*/ 687743 h 687743"/>
                <a:gd name="connsiteX4" fmla="*/ 0 w 729858"/>
                <a:gd name="connsiteY4" fmla="*/ 687743 h 687743"/>
                <a:gd name="connsiteX0" fmla="*/ 0 w 729858"/>
                <a:gd name="connsiteY0" fmla="*/ 687743 h 724996"/>
                <a:gd name="connsiteX1" fmla="*/ 251452 w 729858"/>
                <a:gd name="connsiteY1" fmla="*/ 55315 h 724996"/>
                <a:gd name="connsiteX2" fmla="*/ 500697 w 729858"/>
                <a:gd name="connsiteY2" fmla="*/ 47695 h 724996"/>
                <a:gd name="connsiteX3" fmla="*/ 729289 w 729858"/>
                <a:gd name="connsiteY3" fmla="*/ 687743 h 724996"/>
                <a:gd name="connsiteX4" fmla="*/ 0 w 729858"/>
                <a:gd name="connsiteY4" fmla="*/ 687743 h 724996"/>
                <a:gd name="connsiteX0" fmla="*/ 0 w 729858"/>
                <a:gd name="connsiteY0" fmla="*/ 687743 h 742369"/>
                <a:gd name="connsiteX1" fmla="*/ 251452 w 729858"/>
                <a:gd name="connsiteY1" fmla="*/ 55315 h 742369"/>
                <a:gd name="connsiteX2" fmla="*/ 500697 w 729858"/>
                <a:gd name="connsiteY2" fmla="*/ 47695 h 742369"/>
                <a:gd name="connsiteX3" fmla="*/ 729289 w 729858"/>
                <a:gd name="connsiteY3" fmla="*/ 687743 h 742369"/>
                <a:gd name="connsiteX4" fmla="*/ 0 w 729858"/>
                <a:gd name="connsiteY4" fmla="*/ 687743 h 7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858" h="742369">
                  <a:moveTo>
                    <a:pt x="0" y="687743"/>
                  </a:moveTo>
                  <a:cubicBezTo>
                    <a:pt x="15237" y="438834"/>
                    <a:pt x="68575" y="258504"/>
                    <a:pt x="251452" y="55315"/>
                  </a:cubicBezTo>
                  <a:cubicBezTo>
                    <a:pt x="334534" y="-15805"/>
                    <a:pt x="425235" y="-18345"/>
                    <a:pt x="500697" y="47695"/>
                  </a:cubicBezTo>
                  <a:cubicBezTo>
                    <a:pt x="668334" y="192464"/>
                    <a:pt x="736912" y="459154"/>
                    <a:pt x="729289" y="687743"/>
                  </a:cubicBezTo>
                  <a:cubicBezTo>
                    <a:pt x="524293" y="771563"/>
                    <a:pt x="197376" y="748703"/>
                    <a:pt x="0" y="68774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5" name="Trapezio 67">
              <a:extLst>
                <a:ext uri="{FF2B5EF4-FFF2-40B4-BE49-F238E27FC236}">
                  <a16:creationId xmlns:a16="http://schemas.microsoft.com/office/drawing/2014/main" id="{500CC7F5-2381-E921-A2D5-F2B35915E67D}"/>
                </a:ext>
              </a:extLst>
            </p:cNvPr>
            <p:cNvSpPr/>
            <p:nvPr/>
          </p:nvSpPr>
          <p:spPr>
            <a:xfrm rot="182189" flipH="1">
              <a:off x="8845329" y="3325439"/>
              <a:ext cx="999128" cy="1516701"/>
            </a:xfrm>
            <a:custGeom>
              <a:avLst/>
              <a:gdLst>
                <a:gd name="connsiteX0" fmla="*/ 0 w 1017409"/>
                <a:gd name="connsiteY0" fmla="*/ 1393390 h 1393390"/>
                <a:gd name="connsiteX1" fmla="*/ 149671 w 1017409"/>
                <a:gd name="connsiteY1" fmla="*/ 0 h 1393390"/>
                <a:gd name="connsiteX2" fmla="*/ 867738 w 1017409"/>
                <a:gd name="connsiteY2" fmla="*/ 0 h 1393390"/>
                <a:gd name="connsiteX3" fmla="*/ 1017409 w 1017409"/>
                <a:gd name="connsiteY3" fmla="*/ 1393390 h 1393390"/>
                <a:gd name="connsiteX4" fmla="*/ 0 w 1017409"/>
                <a:gd name="connsiteY4" fmla="*/ 1393390 h 1393390"/>
                <a:gd name="connsiteX0" fmla="*/ 0 w 961936"/>
                <a:gd name="connsiteY0" fmla="*/ 1393390 h 1393390"/>
                <a:gd name="connsiteX1" fmla="*/ 149671 w 961936"/>
                <a:gd name="connsiteY1" fmla="*/ 0 h 1393390"/>
                <a:gd name="connsiteX2" fmla="*/ 867738 w 961936"/>
                <a:gd name="connsiteY2" fmla="*/ 0 h 1393390"/>
                <a:gd name="connsiteX3" fmla="*/ 961936 w 961936"/>
                <a:gd name="connsiteY3" fmla="*/ 1392953 h 1393390"/>
                <a:gd name="connsiteX4" fmla="*/ 0 w 961936"/>
                <a:gd name="connsiteY4" fmla="*/ 1393390 h 1393390"/>
                <a:gd name="connsiteX0" fmla="*/ 0 w 990173"/>
                <a:gd name="connsiteY0" fmla="*/ 1393390 h 1393390"/>
                <a:gd name="connsiteX1" fmla="*/ 149671 w 990173"/>
                <a:gd name="connsiteY1" fmla="*/ 0 h 1393390"/>
                <a:gd name="connsiteX2" fmla="*/ 867738 w 990173"/>
                <a:gd name="connsiteY2" fmla="*/ 0 h 1393390"/>
                <a:gd name="connsiteX3" fmla="*/ 961936 w 990173"/>
                <a:gd name="connsiteY3" fmla="*/ 1392953 h 1393390"/>
                <a:gd name="connsiteX4" fmla="*/ 0 w 990173"/>
                <a:gd name="connsiteY4" fmla="*/ 1393390 h 1393390"/>
                <a:gd name="connsiteX0" fmla="*/ 0 w 990173"/>
                <a:gd name="connsiteY0" fmla="*/ 1393390 h 1393390"/>
                <a:gd name="connsiteX1" fmla="*/ 149671 w 990173"/>
                <a:gd name="connsiteY1" fmla="*/ 0 h 1393390"/>
                <a:gd name="connsiteX2" fmla="*/ 867738 w 990173"/>
                <a:gd name="connsiteY2" fmla="*/ 0 h 1393390"/>
                <a:gd name="connsiteX3" fmla="*/ 961936 w 990173"/>
                <a:gd name="connsiteY3" fmla="*/ 1392953 h 1393390"/>
                <a:gd name="connsiteX4" fmla="*/ 0 w 990173"/>
                <a:gd name="connsiteY4" fmla="*/ 1393390 h 1393390"/>
                <a:gd name="connsiteX0" fmla="*/ 0 w 990173"/>
                <a:gd name="connsiteY0" fmla="*/ 1393390 h 1411727"/>
                <a:gd name="connsiteX1" fmla="*/ 149671 w 990173"/>
                <a:gd name="connsiteY1" fmla="*/ 0 h 1411727"/>
                <a:gd name="connsiteX2" fmla="*/ 867738 w 990173"/>
                <a:gd name="connsiteY2" fmla="*/ 0 h 1411727"/>
                <a:gd name="connsiteX3" fmla="*/ 961936 w 990173"/>
                <a:gd name="connsiteY3" fmla="*/ 1392953 h 1411727"/>
                <a:gd name="connsiteX4" fmla="*/ 0 w 990173"/>
                <a:gd name="connsiteY4" fmla="*/ 1393390 h 1411727"/>
                <a:gd name="connsiteX0" fmla="*/ 11176 w 1001349"/>
                <a:gd name="connsiteY0" fmla="*/ 1393390 h 1411727"/>
                <a:gd name="connsiteX1" fmla="*/ 160847 w 1001349"/>
                <a:gd name="connsiteY1" fmla="*/ 0 h 1411727"/>
                <a:gd name="connsiteX2" fmla="*/ 878914 w 1001349"/>
                <a:gd name="connsiteY2" fmla="*/ 0 h 1411727"/>
                <a:gd name="connsiteX3" fmla="*/ 973112 w 1001349"/>
                <a:gd name="connsiteY3" fmla="*/ 1392953 h 1411727"/>
                <a:gd name="connsiteX4" fmla="*/ 11176 w 1001349"/>
                <a:gd name="connsiteY4" fmla="*/ 1393390 h 1411727"/>
                <a:gd name="connsiteX0" fmla="*/ 13018 w 1003191"/>
                <a:gd name="connsiteY0" fmla="*/ 1393390 h 1411727"/>
                <a:gd name="connsiteX1" fmla="*/ 162689 w 1003191"/>
                <a:gd name="connsiteY1" fmla="*/ 0 h 1411727"/>
                <a:gd name="connsiteX2" fmla="*/ 880756 w 1003191"/>
                <a:gd name="connsiteY2" fmla="*/ 0 h 1411727"/>
                <a:gd name="connsiteX3" fmla="*/ 974954 w 1003191"/>
                <a:gd name="connsiteY3" fmla="*/ 1392953 h 1411727"/>
                <a:gd name="connsiteX4" fmla="*/ 13018 w 1003191"/>
                <a:gd name="connsiteY4" fmla="*/ 1393390 h 1411727"/>
                <a:gd name="connsiteX0" fmla="*/ 13018 w 996432"/>
                <a:gd name="connsiteY0" fmla="*/ 1393390 h 1450462"/>
                <a:gd name="connsiteX1" fmla="*/ 162689 w 996432"/>
                <a:gd name="connsiteY1" fmla="*/ 0 h 1450462"/>
                <a:gd name="connsiteX2" fmla="*/ 880756 w 996432"/>
                <a:gd name="connsiteY2" fmla="*/ 0 h 1450462"/>
                <a:gd name="connsiteX3" fmla="*/ 967173 w 996432"/>
                <a:gd name="connsiteY3" fmla="*/ 1450461 h 1450462"/>
                <a:gd name="connsiteX4" fmla="*/ 13018 w 996432"/>
                <a:gd name="connsiteY4" fmla="*/ 1393390 h 1450462"/>
                <a:gd name="connsiteX0" fmla="*/ 12523 w 995937"/>
                <a:gd name="connsiteY0" fmla="*/ 1393390 h 1450462"/>
                <a:gd name="connsiteX1" fmla="*/ 162194 w 995937"/>
                <a:gd name="connsiteY1" fmla="*/ 0 h 1450462"/>
                <a:gd name="connsiteX2" fmla="*/ 880261 w 995937"/>
                <a:gd name="connsiteY2" fmla="*/ 0 h 1450462"/>
                <a:gd name="connsiteX3" fmla="*/ 966678 w 995937"/>
                <a:gd name="connsiteY3" fmla="*/ 1450461 h 1450462"/>
                <a:gd name="connsiteX4" fmla="*/ 12523 w 995937"/>
                <a:gd name="connsiteY4" fmla="*/ 1393390 h 1450462"/>
                <a:gd name="connsiteX0" fmla="*/ 12523 w 995937"/>
                <a:gd name="connsiteY0" fmla="*/ 1432747 h 1489819"/>
                <a:gd name="connsiteX1" fmla="*/ 162194 w 995937"/>
                <a:gd name="connsiteY1" fmla="*/ 39357 h 1489819"/>
                <a:gd name="connsiteX2" fmla="*/ 880261 w 995937"/>
                <a:gd name="connsiteY2" fmla="*/ 39357 h 1489819"/>
                <a:gd name="connsiteX3" fmla="*/ 966678 w 995937"/>
                <a:gd name="connsiteY3" fmla="*/ 1489818 h 1489819"/>
                <a:gd name="connsiteX4" fmla="*/ 12523 w 995937"/>
                <a:gd name="connsiteY4" fmla="*/ 1432747 h 1489819"/>
                <a:gd name="connsiteX0" fmla="*/ 12523 w 995937"/>
                <a:gd name="connsiteY0" fmla="*/ 1432747 h 1518816"/>
                <a:gd name="connsiteX1" fmla="*/ 162194 w 995937"/>
                <a:gd name="connsiteY1" fmla="*/ 39357 h 1518816"/>
                <a:gd name="connsiteX2" fmla="*/ 880261 w 995937"/>
                <a:gd name="connsiteY2" fmla="*/ 39357 h 1518816"/>
                <a:gd name="connsiteX3" fmla="*/ 966678 w 995937"/>
                <a:gd name="connsiteY3" fmla="*/ 1489818 h 1518816"/>
                <a:gd name="connsiteX4" fmla="*/ 12523 w 995937"/>
                <a:gd name="connsiteY4" fmla="*/ 1432747 h 1518816"/>
                <a:gd name="connsiteX0" fmla="*/ 12523 w 995937"/>
                <a:gd name="connsiteY0" fmla="*/ 1432747 h 1534940"/>
                <a:gd name="connsiteX1" fmla="*/ 162194 w 995937"/>
                <a:gd name="connsiteY1" fmla="*/ 39357 h 1534940"/>
                <a:gd name="connsiteX2" fmla="*/ 880261 w 995937"/>
                <a:gd name="connsiteY2" fmla="*/ 39357 h 1534940"/>
                <a:gd name="connsiteX3" fmla="*/ 966678 w 995937"/>
                <a:gd name="connsiteY3" fmla="*/ 1489818 h 1534940"/>
                <a:gd name="connsiteX4" fmla="*/ 12523 w 995937"/>
                <a:gd name="connsiteY4" fmla="*/ 1432747 h 1534940"/>
                <a:gd name="connsiteX0" fmla="*/ 12523 w 1004252"/>
                <a:gd name="connsiteY0" fmla="*/ 1436363 h 1538556"/>
                <a:gd name="connsiteX1" fmla="*/ 162194 w 1004252"/>
                <a:gd name="connsiteY1" fmla="*/ 42973 h 1538556"/>
                <a:gd name="connsiteX2" fmla="*/ 928330 w 1004252"/>
                <a:gd name="connsiteY2" fmla="*/ 30176 h 1538556"/>
                <a:gd name="connsiteX3" fmla="*/ 966678 w 1004252"/>
                <a:gd name="connsiteY3" fmla="*/ 1493434 h 1538556"/>
                <a:gd name="connsiteX4" fmla="*/ 12523 w 1004252"/>
                <a:gd name="connsiteY4" fmla="*/ 1436363 h 1538556"/>
                <a:gd name="connsiteX0" fmla="*/ 12523 w 993035"/>
                <a:gd name="connsiteY0" fmla="*/ 1436363 h 1538556"/>
                <a:gd name="connsiteX1" fmla="*/ 162194 w 993035"/>
                <a:gd name="connsiteY1" fmla="*/ 42973 h 1538556"/>
                <a:gd name="connsiteX2" fmla="*/ 928330 w 993035"/>
                <a:gd name="connsiteY2" fmla="*/ 30176 h 1538556"/>
                <a:gd name="connsiteX3" fmla="*/ 966678 w 993035"/>
                <a:gd name="connsiteY3" fmla="*/ 1493434 h 1538556"/>
                <a:gd name="connsiteX4" fmla="*/ 12523 w 993035"/>
                <a:gd name="connsiteY4" fmla="*/ 1436363 h 153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035" h="1538556">
                  <a:moveTo>
                    <a:pt x="12523" y="1436363"/>
                  </a:moveTo>
                  <a:cubicBezTo>
                    <a:pt x="-40980" y="1340577"/>
                    <a:pt x="89837" y="569014"/>
                    <a:pt x="162194" y="42973"/>
                  </a:cubicBezTo>
                  <a:cubicBezTo>
                    <a:pt x="321651" y="-45582"/>
                    <a:pt x="688974" y="30176"/>
                    <a:pt x="928330" y="30176"/>
                  </a:cubicBezTo>
                  <a:cubicBezTo>
                    <a:pt x="881718" y="765200"/>
                    <a:pt x="1057201" y="1098114"/>
                    <a:pt x="966678" y="1493434"/>
                  </a:cubicBezTo>
                  <a:cubicBezTo>
                    <a:pt x="516692" y="1568971"/>
                    <a:pt x="95716" y="1549484"/>
                    <a:pt x="12523" y="143636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6" name="Rettangolo 51">
              <a:extLst>
                <a:ext uri="{FF2B5EF4-FFF2-40B4-BE49-F238E27FC236}">
                  <a16:creationId xmlns:a16="http://schemas.microsoft.com/office/drawing/2014/main" id="{856FA9DF-C798-FAF8-BABC-78FE8A5EF3EB}"/>
                </a:ext>
              </a:extLst>
            </p:cNvPr>
            <p:cNvSpPr/>
            <p:nvPr/>
          </p:nvSpPr>
          <p:spPr>
            <a:xfrm rot="151533">
              <a:off x="8998121" y="3341635"/>
              <a:ext cx="655033" cy="712164"/>
            </a:xfrm>
            <a:custGeom>
              <a:avLst/>
              <a:gdLst>
                <a:gd name="connsiteX0" fmla="*/ 0 w 616619"/>
                <a:gd name="connsiteY0" fmla="*/ 0 h 621814"/>
                <a:gd name="connsiteX1" fmla="*/ 616619 w 616619"/>
                <a:gd name="connsiteY1" fmla="*/ 0 h 621814"/>
                <a:gd name="connsiteX2" fmla="*/ 616619 w 616619"/>
                <a:gd name="connsiteY2" fmla="*/ 621814 h 621814"/>
                <a:gd name="connsiteX3" fmla="*/ 0 w 616619"/>
                <a:gd name="connsiteY3" fmla="*/ 621814 h 621814"/>
                <a:gd name="connsiteX4" fmla="*/ 0 w 616619"/>
                <a:gd name="connsiteY4" fmla="*/ 0 h 621814"/>
                <a:gd name="connsiteX0" fmla="*/ 0 w 616619"/>
                <a:gd name="connsiteY0" fmla="*/ 0 h 688563"/>
                <a:gd name="connsiteX1" fmla="*/ 616619 w 616619"/>
                <a:gd name="connsiteY1" fmla="*/ 0 h 688563"/>
                <a:gd name="connsiteX2" fmla="*/ 616619 w 616619"/>
                <a:gd name="connsiteY2" fmla="*/ 621814 h 688563"/>
                <a:gd name="connsiteX3" fmla="*/ 0 w 616619"/>
                <a:gd name="connsiteY3" fmla="*/ 621814 h 688563"/>
                <a:gd name="connsiteX4" fmla="*/ 0 w 616619"/>
                <a:gd name="connsiteY4" fmla="*/ 0 h 688563"/>
                <a:gd name="connsiteX0" fmla="*/ 0 w 616619"/>
                <a:gd name="connsiteY0" fmla="*/ 0 h 708755"/>
                <a:gd name="connsiteX1" fmla="*/ 616619 w 616619"/>
                <a:gd name="connsiteY1" fmla="*/ 0 h 708755"/>
                <a:gd name="connsiteX2" fmla="*/ 616619 w 616619"/>
                <a:gd name="connsiteY2" fmla="*/ 621814 h 708755"/>
                <a:gd name="connsiteX3" fmla="*/ 0 w 616619"/>
                <a:gd name="connsiteY3" fmla="*/ 621814 h 708755"/>
                <a:gd name="connsiteX4" fmla="*/ 0 w 616619"/>
                <a:gd name="connsiteY4" fmla="*/ 0 h 708755"/>
                <a:gd name="connsiteX0" fmla="*/ 0 w 616619"/>
                <a:gd name="connsiteY0" fmla="*/ 0 h 711984"/>
                <a:gd name="connsiteX1" fmla="*/ 616619 w 616619"/>
                <a:gd name="connsiteY1" fmla="*/ 0 h 711984"/>
                <a:gd name="connsiteX2" fmla="*/ 616619 w 616619"/>
                <a:gd name="connsiteY2" fmla="*/ 621814 h 711984"/>
                <a:gd name="connsiteX3" fmla="*/ 0 w 616619"/>
                <a:gd name="connsiteY3" fmla="*/ 621814 h 711984"/>
                <a:gd name="connsiteX4" fmla="*/ 0 w 616619"/>
                <a:gd name="connsiteY4" fmla="*/ 0 h 711984"/>
                <a:gd name="connsiteX0" fmla="*/ 0 w 616619"/>
                <a:gd name="connsiteY0" fmla="*/ 0 h 712500"/>
                <a:gd name="connsiteX1" fmla="*/ 616619 w 616619"/>
                <a:gd name="connsiteY1" fmla="*/ 0 h 712500"/>
                <a:gd name="connsiteX2" fmla="*/ 616619 w 616619"/>
                <a:gd name="connsiteY2" fmla="*/ 621814 h 712500"/>
                <a:gd name="connsiteX3" fmla="*/ 0 w 616619"/>
                <a:gd name="connsiteY3" fmla="*/ 621814 h 712500"/>
                <a:gd name="connsiteX4" fmla="*/ 0 w 616619"/>
                <a:gd name="connsiteY4" fmla="*/ 0 h 712500"/>
                <a:gd name="connsiteX0" fmla="*/ 0 w 630030"/>
                <a:gd name="connsiteY0" fmla="*/ 0 h 712500"/>
                <a:gd name="connsiteX1" fmla="*/ 630030 w 630030"/>
                <a:gd name="connsiteY1" fmla="*/ 2440 h 712500"/>
                <a:gd name="connsiteX2" fmla="*/ 616619 w 630030"/>
                <a:gd name="connsiteY2" fmla="*/ 621814 h 712500"/>
                <a:gd name="connsiteX3" fmla="*/ 0 w 630030"/>
                <a:gd name="connsiteY3" fmla="*/ 621814 h 712500"/>
                <a:gd name="connsiteX4" fmla="*/ 0 w 630030"/>
                <a:gd name="connsiteY4" fmla="*/ 0 h 712500"/>
                <a:gd name="connsiteX0" fmla="*/ 0 w 616619"/>
                <a:gd name="connsiteY0" fmla="*/ 0 h 712500"/>
                <a:gd name="connsiteX1" fmla="*/ 583210 w 616619"/>
                <a:gd name="connsiteY1" fmla="*/ 16091 h 712500"/>
                <a:gd name="connsiteX2" fmla="*/ 616619 w 616619"/>
                <a:gd name="connsiteY2" fmla="*/ 621814 h 712500"/>
                <a:gd name="connsiteX3" fmla="*/ 0 w 616619"/>
                <a:gd name="connsiteY3" fmla="*/ 621814 h 712500"/>
                <a:gd name="connsiteX4" fmla="*/ 0 w 616619"/>
                <a:gd name="connsiteY4" fmla="*/ 0 h 712500"/>
                <a:gd name="connsiteX0" fmla="*/ 0 w 629296"/>
                <a:gd name="connsiteY0" fmla="*/ 0 h 712500"/>
                <a:gd name="connsiteX1" fmla="*/ 629296 w 629296"/>
                <a:gd name="connsiteY1" fmla="*/ 21703 h 712500"/>
                <a:gd name="connsiteX2" fmla="*/ 616619 w 629296"/>
                <a:gd name="connsiteY2" fmla="*/ 621814 h 712500"/>
                <a:gd name="connsiteX3" fmla="*/ 0 w 629296"/>
                <a:gd name="connsiteY3" fmla="*/ 621814 h 712500"/>
                <a:gd name="connsiteX4" fmla="*/ 0 w 629296"/>
                <a:gd name="connsiteY4" fmla="*/ 0 h 712500"/>
                <a:gd name="connsiteX0" fmla="*/ 0 w 629296"/>
                <a:gd name="connsiteY0" fmla="*/ 11210 h 723710"/>
                <a:gd name="connsiteX1" fmla="*/ 629296 w 629296"/>
                <a:gd name="connsiteY1" fmla="*/ 32913 h 723710"/>
                <a:gd name="connsiteX2" fmla="*/ 616619 w 629296"/>
                <a:gd name="connsiteY2" fmla="*/ 633024 h 723710"/>
                <a:gd name="connsiteX3" fmla="*/ 0 w 629296"/>
                <a:gd name="connsiteY3" fmla="*/ 633024 h 723710"/>
                <a:gd name="connsiteX4" fmla="*/ 0 w 629296"/>
                <a:gd name="connsiteY4" fmla="*/ 11210 h 723710"/>
                <a:gd name="connsiteX0" fmla="*/ 0 w 629296"/>
                <a:gd name="connsiteY0" fmla="*/ 31201 h 743701"/>
                <a:gd name="connsiteX1" fmla="*/ 629296 w 629296"/>
                <a:gd name="connsiteY1" fmla="*/ 52904 h 743701"/>
                <a:gd name="connsiteX2" fmla="*/ 616619 w 629296"/>
                <a:gd name="connsiteY2" fmla="*/ 653015 h 743701"/>
                <a:gd name="connsiteX3" fmla="*/ 0 w 629296"/>
                <a:gd name="connsiteY3" fmla="*/ 653015 h 743701"/>
                <a:gd name="connsiteX4" fmla="*/ 0 w 629296"/>
                <a:gd name="connsiteY4" fmla="*/ 31201 h 74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296" h="743701">
                  <a:moveTo>
                    <a:pt x="0" y="31201"/>
                  </a:moveTo>
                  <a:cubicBezTo>
                    <a:pt x="200260" y="-15942"/>
                    <a:pt x="415878" y="-10414"/>
                    <a:pt x="629296" y="52904"/>
                  </a:cubicBezTo>
                  <a:lnTo>
                    <a:pt x="616619" y="653015"/>
                  </a:lnTo>
                  <a:cubicBezTo>
                    <a:pt x="436182" y="804442"/>
                    <a:pt x="84588" y="739080"/>
                    <a:pt x="0" y="653015"/>
                  </a:cubicBezTo>
                  <a:lnTo>
                    <a:pt x="0" y="31201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7" name="Rettangolo con angoli arrotondati 176">
              <a:extLst>
                <a:ext uri="{FF2B5EF4-FFF2-40B4-BE49-F238E27FC236}">
                  <a16:creationId xmlns:a16="http://schemas.microsoft.com/office/drawing/2014/main" id="{637FAF79-F49A-69E0-532E-8EBBACE69F78}"/>
                </a:ext>
              </a:extLst>
            </p:cNvPr>
            <p:cNvSpPr/>
            <p:nvPr/>
          </p:nvSpPr>
          <p:spPr>
            <a:xfrm rot="219375">
              <a:off x="9010416" y="3345421"/>
              <a:ext cx="187993" cy="46493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8" name="Esagono 65">
              <a:extLst>
                <a:ext uri="{FF2B5EF4-FFF2-40B4-BE49-F238E27FC236}">
                  <a16:creationId xmlns:a16="http://schemas.microsoft.com/office/drawing/2014/main" id="{02A761C7-8E46-D048-8E6B-8A1E0AD0B4AF}"/>
                </a:ext>
              </a:extLst>
            </p:cNvPr>
            <p:cNvSpPr/>
            <p:nvPr/>
          </p:nvSpPr>
          <p:spPr>
            <a:xfrm>
              <a:off x="7715130" y="1126822"/>
              <a:ext cx="898716" cy="1259049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9" name="Esagono 65">
              <a:extLst>
                <a:ext uri="{FF2B5EF4-FFF2-40B4-BE49-F238E27FC236}">
                  <a16:creationId xmlns:a16="http://schemas.microsoft.com/office/drawing/2014/main" id="{9247717E-27A9-B656-828B-4AB9FAC29376}"/>
                </a:ext>
              </a:extLst>
            </p:cNvPr>
            <p:cNvSpPr/>
            <p:nvPr/>
          </p:nvSpPr>
          <p:spPr>
            <a:xfrm flipH="1">
              <a:off x="8823436" y="1117307"/>
              <a:ext cx="831218" cy="1259049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0" name="Ovale 179">
              <a:extLst>
                <a:ext uri="{FF2B5EF4-FFF2-40B4-BE49-F238E27FC236}">
                  <a16:creationId xmlns:a16="http://schemas.microsoft.com/office/drawing/2014/main" id="{AD849F98-BC3D-F1CA-F77C-DDA37A790F22}"/>
                </a:ext>
              </a:extLst>
            </p:cNvPr>
            <p:cNvSpPr/>
            <p:nvPr/>
          </p:nvSpPr>
          <p:spPr>
            <a:xfrm>
              <a:off x="7984290" y="1314991"/>
              <a:ext cx="1475285" cy="138028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181" name="Gruppo 180">
              <a:extLst>
                <a:ext uri="{FF2B5EF4-FFF2-40B4-BE49-F238E27FC236}">
                  <a16:creationId xmlns:a16="http://schemas.microsoft.com/office/drawing/2014/main" id="{B9041667-B658-7BD4-F33B-FD8BC649391A}"/>
                </a:ext>
              </a:extLst>
            </p:cNvPr>
            <p:cNvGrpSpPr/>
            <p:nvPr/>
          </p:nvGrpSpPr>
          <p:grpSpPr>
            <a:xfrm>
              <a:off x="9255545" y="1064869"/>
              <a:ext cx="1037387" cy="926950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232" name="Ritardo 231">
                <a:extLst>
                  <a:ext uri="{FF2B5EF4-FFF2-40B4-BE49-F238E27FC236}">
                    <a16:creationId xmlns:a16="http://schemas.microsoft.com/office/drawing/2014/main" id="{F7DA152A-6674-6767-B219-0698F38DC95E}"/>
                  </a:ext>
                </a:extLst>
              </p:cNvPr>
              <p:cNvSpPr/>
              <p:nvPr/>
            </p:nvSpPr>
            <p:spPr>
              <a:xfrm rot="5197850">
                <a:off x="7361545" y="1462022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33" name="Cerchio parziale 232">
                <a:extLst>
                  <a:ext uri="{FF2B5EF4-FFF2-40B4-BE49-F238E27FC236}">
                    <a16:creationId xmlns:a16="http://schemas.microsoft.com/office/drawing/2014/main" id="{BD2C0693-6D49-1A58-31AD-7CECA008BC25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82" name="Figura a mano libera: forma 181">
              <a:extLst>
                <a:ext uri="{FF2B5EF4-FFF2-40B4-BE49-F238E27FC236}">
                  <a16:creationId xmlns:a16="http://schemas.microsoft.com/office/drawing/2014/main" id="{12411244-8264-01C7-455F-450E73C516F0}"/>
                </a:ext>
              </a:extLst>
            </p:cNvPr>
            <p:cNvSpPr/>
            <p:nvPr/>
          </p:nvSpPr>
          <p:spPr>
            <a:xfrm>
              <a:off x="8889978" y="6161416"/>
              <a:ext cx="891279" cy="296342"/>
            </a:xfrm>
            <a:custGeom>
              <a:avLst/>
              <a:gdLst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95300 w 857250"/>
                <a:gd name="connsiteY2" fmla="*/ 18669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83870 w 857250"/>
                <a:gd name="connsiteY2" fmla="*/ 16002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252004"/>
                <a:gd name="connsiteX1" fmla="*/ 72390 w 857250"/>
                <a:gd name="connsiteY1" fmla="*/ 3810 h 252004"/>
                <a:gd name="connsiteX2" fmla="*/ 483870 w 857250"/>
                <a:gd name="connsiteY2" fmla="*/ 160020 h 252004"/>
                <a:gd name="connsiteX3" fmla="*/ 811530 w 857250"/>
                <a:gd name="connsiteY3" fmla="*/ 0 h 252004"/>
                <a:gd name="connsiteX4" fmla="*/ 857250 w 857250"/>
                <a:gd name="connsiteY4" fmla="*/ 186690 h 252004"/>
                <a:gd name="connsiteX5" fmla="*/ 0 w 857250"/>
                <a:gd name="connsiteY5" fmla="*/ 129540 h 252004"/>
                <a:gd name="connsiteX0" fmla="*/ 313 w 857563"/>
                <a:gd name="connsiteY0" fmla="*/ 129540 h 276462"/>
                <a:gd name="connsiteX1" fmla="*/ 72703 w 857563"/>
                <a:gd name="connsiteY1" fmla="*/ 3810 h 276462"/>
                <a:gd name="connsiteX2" fmla="*/ 484183 w 857563"/>
                <a:gd name="connsiteY2" fmla="*/ 160020 h 276462"/>
                <a:gd name="connsiteX3" fmla="*/ 811843 w 857563"/>
                <a:gd name="connsiteY3" fmla="*/ 0 h 276462"/>
                <a:gd name="connsiteX4" fmla="*/ 857563 w 857563"/>
                <a:gd name="connsiteY4" fmla="*/ 186690 h 276462"/>
                <a:gd name="connsiteX5" fmla="*/ 313 w 857563"/>
                <a:gd name="connsiteY5" fmla="*/ 129540 h 276462"/>
                <a:gd name="connsiteX0" fmla="*/ 4085 w 861335"/>
                <a:gd name="connsiteY0" fmla="*/ 129540 h 276462"/>
                <a:gd name="connsiteX1" fmla="*/ 76475 w 861335"/>
                <a:gd name="connsiteY1" fmla="*/ 3810 h 276462"/>
                <a:gd name="connsiteX2" fmla="*/ 487955 w 861335"/>
                <a:gd name="connsiteY2" fmla="*/ 160020 h 276462"/>
                <a:gd name="connsiteX3" fmla="*/ 815615 w 861335"/>
                <a:gd name="connsiteY3" fmla="*/ 0 h 276462"/>
                <a:gd name="connsiteX4" fmla="*/ 861335 w 861335"/>
                <a:gd name="connsiteY4" fmla="*/ 186690 h 276462"/>
                <a:gd name="connsiteX5" fmla="*/ 4085 w 861335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3690 h 300612"/>
                <a:gd name="connsiteX1" fmla="*/ 78760 w 887664"/>
                <a:gd name="connsiteY1" fmla="*/ 27960 h 300612"/>
                <a:gd name="connsiteX2" fmla="*/ 490240 w 887664"/>
                <a:gd name="connsiteY2" fmla="*/ 184170 h 300612"/>
                <a:gd name="connsiteX3" fmla="*/ 817900 w 887664"/>
                <a:gd name="connsiteY3" fmla="*/ 24150 h 300612"/>
                <a:gd name="connsiteX4" fmla="*/ 863620 w 887664"/>
                <a:gd name="connsiteY4" fmla="*/ 210840 h 300612"/>
                <a:gd name="connsiteX5" fmla="*/ 6370 w 887664"/>
                <a:gd name="connsiteY5" fmla="*/ 153690 h 30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7664" h="300612">
                  <a:moveTo>
                    <a:pt x="6370" y="153690"/>
                  </a:moveTo>
                  <a:cubicBezTo>
                    <a:pt x="-15220" y="88920"/>
                    <a:pt x="20340" y="73680"/>
                    <a:pt x="78760" y="27960"/>
                  </a:cubicBezTo>
                  <a:cubicBezTo>
                    <a:pt x="166390" y="11450"/>
                    <a:pt x="337840" y="196870"/>
                    <a:pt x="490240" y="184170"/>
                  </a:cubicBezTo>
                  <a:cubicBezTo>
                    <a:pt x="637560" y="161310"/>
                    <a:pt x="769640" y="-74910"/>
                    <a:pt x="817900" y="24150"/>
                  </a:cubicBezTo>
                  <a:cubicBezTo>
                    <a:pt x="894100" y="67330"/>
                    <a:pt x="905530" y="171470"/>
                    <a:pt x="863620" y="210840"/>
                  </a:cubicBezTo>
                  <a:cubicBezTo>
                    <a:pt x="535960" y="378480"/>
                    <a:pt x="-8870" y="283230"/>
                    <a:pt x="6370" y="15369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3" name="Ovale 182">
              <a:extLst>
                <a:ext uri="{FF2B5EF4-FFF2-40B4-BE49-F238E27FC236}">
                  <a16:creationId xmlns:a16="http://schemas.microsoft.com/office/drawing/2014/main" id="{C0B7181B-2927-A90F-5DC1-028D99868873}"/>
                </a:ext>
              </a:extLst>
            </p:cNvPr>
            <p:cNvSpPr/>
            <p:nvPr/>
          </p:nvSpPr>
          <p:spPr>
            <a:xfrm rot="556420">
              <a:off x="8774880" y="5770738"/>
              <a:ext cx="772156" cy="24422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184" name="Gruppo 183">
              <a:extLst>
                <a:ext uri="{FF2B5EF4-FFF2-40B4-BE49-F238E27FC236}">
                  <a16:creationId xmlns:a16="http://schemas.microsoft.com/office/drawing/2014/main" id="{191970BE-B131-EF2A-2F69-EEBAC6F4EC23}"/>
                </a:ext>
              </a:extLst>
            </p:cNvPr>
            <p:cNvGrpSpPr/>
            <p:nvPr/>
          </p:nvGrpSpPr>
          <p:grpSpPr>
            <a:xfrm>
              <a:off x="8774517" y="4739538"/>
              <a:ext cx="960490" cy="1214335"/>
              <a:chOff x="8774517" y="4918684"/>
              <a:chExt cx="922752" cy="1231833"/>
            </a:xfrm>
          </p:grpSpPr>
          <p:sp>
            <p:nvSpPr>
              <p:cNvPr id="230" name="Rettangolo 70">
                <a:extLst>
                  <a:ext uri="{FF2B5EF4-FFF2-40B4-BE49-F238E27FC236}">
                    <a16:creationId xmlns:a16="http://schemas.microsoft.com/office/drawing/2014/main" id="{92D12AE1-E6F8-8742-6469-3E03C62D7C21}"/>
                  </a:ext>
                </a:extLst>
              </p:cNvPr>
              <p:cNvSpPr/>
              <p:nvPr/>
            </p:nvSpPr>
            <p:spPr>
              <a:xfrm rot="282320" flipH="1">
                <a:off x="8774517" y="4918684"/>
                <a:ext cx="922752" cy="1231833"/>
              </a:xfrm>
              <a:custGeom>
                <a:avLst/>
                <a:gdLst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20569 w 776240"/>
                  <a:gd name="connsiteY0" fmla="*/ 0 h 1499616"/>
                  <a:gd name="connsiteX1" fmla="*/ 776240 w 776240"/>
                  <a:gd name="connsiteY1" fmla="*/ 0 h 1499616"/>
                  <a:gd name="connsiteX2" fmla="*/ 776240 w 776240"/>
                  <a:gd name="connsiteY2" fmla="*/ 1499616 h 1499616"/>
                  <a:gd name="connsiteX3" fmla="*/ 20569 w 776240"/>
                  <a:gd name="connsiteY3" fmla="*/ 1499616 h 1499616"/>
                  <a:gd name="connsiteX4" fmla="*/ 20569 w 776240"/>
                  <a:gd name="connsiteY4" fmla="*/ 0 h 1499616"/>
                  <a:gd name="connsiteX0" fmla="*/ 20569 w 835845"/>
                  <a:gd name="connsiteY0" fmla="*/ 0 h 1499616"/>
                  <a:gd name="connsiteX1" fmla="*/ 776240 w 835845"/>
                  <a:gd name="connsiteY1" fmla="*/ 0 h 1499616"/>
                  <a:gd name="connsiteX2" fmla="*/ 776240 w 835845"/>
                  <a:gd name="connsiteY2" fmla="*/ 1499616 h 1499616"/>
                  <a:gd name="connsiteX3" fmla="*/ 20569 w 835845"/>
                  <a:gd name="connsiteY3" fmla="*/ 1499616 h 1499616"/>
                  <a:gd name="connsiteX4" fmla="*/ 20569 w 835845"/>
                  <a:gd name="connsiteY4" fmla="*/ 0 h 1499616"/>
                  <a:gd name="connsiteX0" fmla="*/ 20569 w 818819"/>
                  <a:gd name="connsiteY0" fmla="*/ 0 h 1499616"/>
                  <a:gd name="connsiteX1" fmla="*/ 776240 w 818819"/>
                  <a:gd name="connsiteY1" fmla="*/ 0 h 1499616"/>
                  <a:gd name="connsiteX2" fmla="*/ 684800 w 818819"/>
                  <a:gd name="connsiteY2" fmla="*/ 1493520 h 1499616"/>
                  <a:gd name="connsiteX3" fmla="*/ 20569 w 818819"/>
                  <a:gd name="connsiteY3" fmla="*/ 1499616 h 1499616"/>
                  <a:gd name="connsiteX4" fmla="*/ 20569 w 818819"/>
                  <a:gd name="connsiteY4" fmla="*/ 0 h 1499616"/>
                  <a:gd name="connsiteX0" fmla="*/ 20569 w 818819"/>
                  <a:gd name="connsiteY0" fmla="*/ 0 h 1547056"/>
                  <a:gd name="connsiteX1" fmla="*/ 776240 w 818819"/>
                  <a:gd name="connsiteY1" fmla="*/ 0 h 1547056"/>
                  <a:gd name="connsiteX2" fmla="*/ 684800 w 818819"/>
                  <a:gd name="connsiteY2" fmla="*/ 1493520 h 1547056"/>
                  <a:gd name="connsiteX3" fmla="*/ 20569 w 818819"/>
                  <a:gd name="connsiteY3" fmla="*/ 1499616 h 1547056"/>
                  <a:gd name="connsiteX4" fmla="*/ 20569 w 818819"/>
                  <a:gd name="connsiteY4" fmla="*/ 0 h 1547056"/>
                  <a:gd name="connsiteX0" fmla="*/ 20569 w 826508"/>
                  <a:gd name="connsiteY0" fmla="*/ 0 h 1499616"/>
                  <a:gd name="connsiteX1" fmla="*/ 776240 w 826508"/>
                  <a:gd name="connsiteY1" fmla="*/ 0 h 1499616"/>
                  <a:gd name="connsiteX2" fmla="*/ 733667 w 826508"/>
                  <a:gd name="connsiteY2" fmla="*/ 1170381 h 1499616"/>
                  <a:gd name="connsiteX3" fmla="*/ 20569 w 826508"/>
                  <a:gd name="connsiteY3" fmla="*/ 1499616 h 1499616"/>
                  <a:gd name="connsiteX4" fmla="*/ 20569 w 826508"/>
                  <a:gd name="connsiteY4" fmla="*/ 0 h 1499616"/>
                  <a:gd name="connsiteX0" fmla="*/ 20569 w 827210"/>
                  <a:gd name="connsiteY0" fmla="*/ 0 h 1499616"/>
                  <a:gd name="connsiteX1" fmla="*/ 776240 w 827210"/>
                  <a:gd name="connsiteY1" fmla="*/ 0 h 1499616"/>
                  <a:gd name="connsiteX2" fmla="*/ 737403 w 827210"/>
                  <a:gd name="connsiteY2" fmla="*/ 1192367 h 1499616"/>
                  <a:gd name="connsiteX3" fmla="*/ 20569 w 827210"/>
                  <a:gd name="connsiteY3" fmla="*/ 1499616 h 1499616"/>
                  <a:gd name="connsiteX4" fmla="*/ 20569 w 827210"/>
                  <a:gd name="connsiteY4" fmla="*/ 0 h 1499616"/>
                  <a:gd name="connsiteX0" fmla="*/ 20569 w 841645"/>
                  <a:gd name="connsiteY0" fmla="*/ 0 h 1499616"/>
                  <a:gd name="connsiteX1" fmla="*/ 776240 w 841645"/>
                  <a:gd name="connsiteY1" fmla="*/ 0 h 1499616"/>
                  <a:gd name="connsiteX2" fmla="*/ 737403 w 841645"/>
                  <a:gd name="connsiteY2" fmla="*/ 1192367 h 1499616"/>
                  <a:gd name="connsiteX3" fmla="*/ 20569 w 841645"/>
                  <a:gd name="connsiteY3" fmla="*/ 1499616 h 1499616"/>
                  <a:gd name="connsiteX4" fmla="*/ 20569 w 841645"/>
                  <a:gd name="connsiteY4" fmla="*/ 0 h 1499616"/>
                  <a:gd name="connsiteX0" fmla="*/ 20569 w 919569"/>
                  <a:gd name="connsiteY0" fmla="*/ 0 h 1499616"/>
                  <a:gd name="connsiteX1" fmla="*/ 874426 w 919569"/>
                  <a:gd name="connsiteY1" fmla="*/ 1012 h 1499616"/>
                  <a:gd name="connsiteX2" fmla="*/ 737403 w 919569"/>
                  <a:gd name="connsiteY2" fmla="*/ 1192367 h 1499616"/>
                  <a:gd name="connsiteX3" fmla="*/ 20569 w 919569"/>
                  <a:gd name="connsiteY3" fmla="*/ 1499616 h 1499616"/>
                  <a:gd name="connsiteX4" fmla="*/ 20569 w 919569"/>
                  <a:gd name="connsiteY4" fmla="*/ 0 h 1499616"/>
                  <a:gd name="connsiteX0" fmla="*/ 20569 w 875235"/>
                  <a:gd name="connsiteY0" fmla="*/ 0 h 1499616"/>
                  <a:gd name="connsiteX1" fmla="*/ 874426 w 875235"/>
                  <a:gd name="connsiteY1" fmla="*/ 1012 h 1499616"/>
                  <a:gd name="connsiteX2" fmla="*/ 737403 w 875235"/>
                  <a:gd name="connsiteY2" fmla="*/ 1192367 h 1499616"/>
                  <a:gd name="connsiteX3" fmla="*/ 20569 w 875235"/>
                  <a:gd name="connsiteY3" fmla="*/ 1499616 h 1499616"/>
                  <a:gd name="connsiteX4" fmla="*/ 20569 w 875235"/>
                  <a:gd name="connsiteY4" fmla="*/ 0 h 1499616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338221"/>
                  <a:gd name="connsiteX1" fmla="*/ 901699 w 902508"/>
                  <a:gd name="connsiteY1" fmla="*/ 78974 h 1338221"/>
                  <a:gd name="connsiteX2" fmla="*/ 764676 w 902508"/>
                  <a:gd name="connsiteY2" fmla="*/ 1270329 h 1338221"/>
                  <a:gd name="connsiteX3" fmla="*/ 38391 w 902508"/>
                  <a:gd name="connsiteY3" fmla="*/ 1318393 h 1338221"/>
                  <a:gd name="connsiteX4" fmla="*/ 0 w 902508"/>
                  <a:gd name="connsiteY4" fmla="*/ 0 h 1338221"/>
                  <a:gd name="connsiteX0" fmla="*/ 0 w 902508"/>
                  <a:gd name="connsiteY0" fmla="*/ 0 h 1419679"/>
                  <a:gd name="connsiteX1" fmla="*/ 901699 w 902508"/>
                  <a:gd name="connsiteY1" fmla="*/ 78974 h 1419679"/>
                  <a:gd name="connsiteX2" fmla="*/ 764676 w 902508"/>
                  <a:gd name="connsiteY2" fmla="*/ 1270329 h 1419679"/>
                  <a:gd name="connsiteX3" fmla="*/ 136321 w 902508"/>
                  <a:gd name="connsiteY3" fmla="*/ 1419679 h 1419679"/>
                  <a:gd name="connsiteX4" fmla="*/ 0 w 902508"/>
                  <a:gd name="connsiteY4" fmla="*/ 0 h 1419679"/>
                  <a:gd name="connsiteX0" fmla="*/ 0 w 866365"/>
                  <a:gd name="connsiteY0" fmla="*/ 0 h 1546267"/>
                  <a:gd name="connsiteX1" fmla="*/ 865556 w 866365"/>
                  <a:gd name="connsiteY1" fmla="*/ 205562 h 1546267"/>
                  <a:gd name="connsiteX2" fmla="*/ 728533 w 866365"/>
                  <a:gd name="connsiteY2" fmla="*/ 1396917 h 1546267"/>
                  <a:gd name="connsiteX3" fmla="*/ 100178 w 866365"/>
                  <a:gd name="connsiteY3" fmla="*/ 1546267 h 1546267"/>
                  <a:gd name="connsiteX4" fmla="*/ 0 w 866365"/>
                  <a:gd name="connsiteY4" fmla="*/ 0 h 1546267"/>
                  <a:gd name="connsiteX0" fmla="*/ 0 w 824778"/>
                  <a:gd name="connsiteY0" fmla="*/ 0 h 1546267"/>
                  <a:gd name="connsiteX1" fmla="*/ 823198 w 824778"/>
                  <a:gd name="connsiteY1" fmla="*/ 125936 h 1546267"/>
                  <a:gd name="connsiteX2" fmla="*/ 728533 w 824778"/>
                  <a:gd name="connsiteY2" fmla="*/ 1396917 h 1546267"/>
                  <a:gd name="connsiteX3" fmla="*/ 100178 w 824778"/>
                  <a:gd name="connsiteY3" fmla="*/ 1546267 h 1546267"/>
                  <a:gd name="connsiteX4" fmla="*/ 0 w 824778"/>
                  <a:gd name="connsiteY4" fmla="*/ 0 h 1546267"/>
                  <a:gd name="connsiteX0" fmla="*/ 0 w 824778"/>
                  <a:gd name="connsiteY0" fmla="*/ 0 h 1565831"/>
                  <a:gd name="connsiteX1" fmla="*/ 823198 w 824778"/>
                  <a:gd name="connsiteY1" fmla="*/ 125936 h 1565831"/>
                  <a:gd name="connsiteX2" fmla="*/ 728533 w 824778"/>
                  <a:gd name="connsiteY2" fmla="*/ 1396917 h 1565831"/>
                  <a:gd name="connsiteX3" fmla="*/ 100178 w 824778"/>
                  <a:gd name="connsiteY3" fmla="*/ 1546267 h 1565831"/>
                  <a:gd name="connsiteX4" fmla="*/ 0 w 824778"/>
                  <a:gd name="connsiteY4" fmla="*/ 0 h 1565831"/>
                  <a:gd name="connsiteX0" fmla="*/ 0 w 824778"/>
                  <a:gd name="connsiteY0" fmla="*/ 0 h 1596225"/>
                  <a:gd name="connsiteX1" fmla="*/ 823198 w 824778"/>
                  <a:gd name="connsiteY1" fmla="*/ 125936 h 1596225"/>
                  <a:gd name="connsiteX2" fmla="*/ 728533 w 824778"/>
                  <a:gd name="connsiteY2" fmla="*/ 1396917 h 1596225"/>
                  <a:gd name="connsiteX3" fmla="*/ 100178 w 824778"/>
                  <a:gd name="connsiteY3" fmla="*/ 1546267 h 1596225"/>
                  <a:gd name="connsiteX4" fmla="*/ 0 w 824778"/>
                  <a:gd name="connsiteY4" fmla="*/ 0 h 1596225"/>
                  <a:gd name="connsiteX0" fmla="*/ 0 w 846606"/>
                  <a:gd name="connsiteY0" fmla="*/ 0 h 1633846"/>
                  <a:gd name="connsiteX1" fmla="*/ 823198 w 846606"/>
                  <a:gd name="connsiteY1" fmla="*/ 125936 h 1633846"/>
                  <a:gd name="connsiteX2" fmla="*/ 808015 w 846606"/>
                  <a:gd name="connsiteY2" fmla="*/ 1479371 h 1633846"/>
                  <a:gd name="connsiteX3" fmla="*/ 100178 w 846606"/>
                  <a:gd name="connsiteY3" fmla="*/ 1546267 h 1633846"/>
                  <a:gd name="connsiteX4" fmla="*/ 0 w 846606"/>
                  <a:gd name="connsiteY4" fmla="*/ 0 h 1633846"/>
                  <a:gd name="connsiteX0" fmla="*/ 0 w 846606"/>
                  <a:gd name="connsiteY0" fmla="*/ 0 h 1621471"/>
                  <a:gd name="connsiteX1" fmla="*/ 823198 w 846606"/>
                  <a:gd name="connsiteY1" fmla="*/ 125936 h 1621471"/>
                  <a:gd name="connsiteX2" fmla="*/ 808015 w 846606"/>
                  <a:gd name="connsiteY2" fmla="*/ 1479371 h 1621471"/>
                  <a:gd name="connsiteX3" fmla="*/ 191657 w 846606"/>
                  <a:gd name="connsiteY3" fmla="*/ 1516595 h 1621471"/>
                  <a:gd name="connsiteX4" fmla="*/ 0 w 846606"/>
                  <a:gd name="connsiteY4" fmla="*/ 0 h 1621471"/>
                  <a:gd name="connsiteX0" fmla="*/ 0 w 846606"/>
                  <a:gd name="connsiteY0" fmla="*/ 0 h 1633472"/>
                  <a:gd name="connsiteX1" fmla="*/ 823198 w 846606"/>
                  <a:gd name="connsiteY1" fmla="*/ 125936 h 1633472"/>
                  <a:gd name="connsiteX2" fmla="*/ 808015 w 846606"/>
                  <a:gd name="connsiteY2" fmla="*/ 1479371 h 1633472"/>
                  <a:gd name="connsiteX3" fmla="*/ 191657 w 846606"/>
                  <a:gd name="connsiteY3" fmla="*/ 1516595 h 1633472"/>
                  <a:gd name="connsiteX4" fmla="*/ 0 w 846606"/>
                  <a:gd name="connsiteY4" fmla="*/ 0 h 1633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6606" h="1633472">
                    <a:moveTo>
                      <a:pt x="0" y="0"/>
                    </a:moveTo>
                    <a:lnTo>
                      <a:pt x="823198" y="125936"/>
                    </a:lnTo>
                    <a:cubicBezTo>
                      <a:pt x="832712" y="571156"/>
                      <a:pt x="878521" y="1258679"/>
                      <a:pt x="808015" y="1479371"/>
                    </a:cubicBezTo>
                    <a:cubicBezTo>
                      <a:pt x="551744" y="1730491"/>
                      <a:pt x="349006" y="1623484"/>
                      <a:pt x="191657" y="1516595"/>
                    </a:cubicBezTo>
                    <a:cubicBezTo>
                      <a:pt x="81929" y="1028915"/>
                      <a:pt x="184739" y="450462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31" name="Rettangolo 73">
                <a:extLst>
                  <a:ext uri="{FF2B5EF4-FFF2-40B4-BE49-F238E27FC236}">
                    <a16:creationId xmlns:a16="http://schemas.microsoft.com/office/drawing/2014/main" id="{628A2F6A-D5CB-EFBE-F1CC-230B6498914C}"/>
                  </a:ext>
                </a:extLst>
              </p:cNvPr>
              <p:cNvSpPr/>
              <p:nvPr/>
            </p:nvSpPr>
            <p:spPr>
              <a:xfrm rot="230045">
                <a:off x="9076149" y="5519705"/>
                <a:ext cx="309837" cy="620832"/>
              </a:xfrm>
              <a:custGeom>
                <a:avLst/>
                <a:gdLst>
                  <a:gd name="connsiteX0" fmla="*/ 0 w 332697"/>
                  <a:gd name="connsiteY0" fmla="*/ 0 h 590959"/>
                  <a:gd name="connsiteX1" fmla="*/ 33269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2217 w 332697"/>
                  <a:gd name="connsiteY1" fmla="*/ 3048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602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23706 h 614665"/>
                  <a:gd name="connsiteX1" fmla="*/ 306027 w 332697"/>
                  <a:gd name="connsiteY1" fmla="*/ 23706 h 614665"/>
                  <a:gd name="connsiteX2" fmla="*/ 332697 w 332697"/>
                  <a:gd name="connsiteY2" fmla="*/ 614665 h 614665"/>
                  <a:gd name="connsiteX3" fmla="*/ 0 w 332697"/>
                  <a:gd name="connsiteY3" fmla="*/ 614665 h 614665"/>
                  <a:gd name="connsiteX4" fmla="*/ 0 w 332697"/>
                  <a:gd name="connsiteY4" fmla="*/ 23706 h 614665"/>
                  <a:gd name="connsiteX0" fmla="*/ 0 w 332697"/>
                  <a:gd name="connsiteY0" fmla="*/ 34524 h 625483"/>
                  <a:gd name="connsiteX1" fmla="*/ 306027 w 332697"/>
                  <a:gd name="connsiteY1" fmla="*/ 34524 h 625483"/>
                  <a:gd name="connsiteX2" fmla="*/ 332697 w 332697"/>
                  <a:gd name="connsiteY2" fmla="*/ 625483 h 625483"/>
                  <a:gd name="connsiteX3" fmla="*/ 0 w 332697"/>
                  <a:gd name="connsiteY3" fmla="*/ 625483 h 625483"/>
                  <a:gd name="connsiteX4" fmla="*/ 0 w 332697"/>
                  <a:gd name="connsiteY4" fmla="*/ 34524 h 625483"/>
                  <a:gd name="connsiteX0" fmla="*/ 0 w 306027"/>
                  <a:gd name="connsiteY0" fmla="*/ 34524 h 625483"/>
                  <a:gd name="connsiteX1" fmla="*/ 306027 w 306027"/>
                  <a:gd name="connsiteY1" fmla="*/ 34524 h 625483"/>
                  <a:gd name="connsiteX2" fmla="*/ 302217 w 306027"/>
                  <a:gd name="connsiteY2" fmla="*/ 614053 h 625483"/>
                  <a:gd name="connsiteX3" fmla="*/ 0 w 306027"/>
                  <a:gd name="connsiteY3" fmla="*/ 625483 h 625483"/>
                  <a:gd name="connsiteX4" fmla="*/ 0 w 306027"/>
                  <a:gd name="connsiteY4" fmla="*/ 34524 h 625483"/>
                  <a:gd name="connsiteX0" fmla="*/ 0 w 302217"/>
                  <a:gd name="connsiteY0" fmla="*/ 5802 h 596761"/>
                  <a:gd name="connsiteX1" fmla="*/ 264117 w 302217"/>
                  <a:gd name="connsiteY1" fmla="*/ 181062 h 596761"/>
                  <a:gd name="connsiteX2" fmla="*/ 302217 w 302217"/>
                  <a:gd name="connsiteY2" fmla="*/ 585331 h 596761"/>
                  <a:gd name="connsiteX3" fmla="*/ 0 w 302217"/>
                  <a:gd name="connsiteY3" fmla="*/ 596761 h 596761"/>
                  <a:gd name="connsiteX4" fmla="*/ 0 w 302217"/>
                  <a:gd name="connsiteY4" fmla="*/ 5802 h 596761"/>
                  <a:gd name="connsiteX0" fmla="*/ 0 w 309837"/>
                  <a:gd name="connsiteY0" fmla="*/ 32444 h 623403"/>
                  <a:gd name="connsiteX1" fmla="*/ 309837 w 309837"/>
                  <a:gd name="connsiteY1" fmla="*/ 36254 h 623403"/>
                  <a:gd name="connsiteX2" fmla="*/ 302217 w 309837"/>
                  <a:gd name="connsiteY2" fmla="*/ 611973 h 623403"/>
                  <a:gd name="connsiteX3" fmla="*/ 0 w 309837"/>
                  <a:gd name="connsiteY3" fmla="*/ 623403 h 623403"/>
                  <a:gd name="connsiteX4" fmla="*/ 0 w 309837"/>
                  <a:gd name="connsiteY4" fmla="*/ 32444 h 623403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302217 w 309837"/>
                  <a:gd name="connsiteY2" fmla="*/ 607119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285738 w 309837"/>
                  <a:gd name="connsiteY2" fmla="*/ 589131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6766"/>
                  <a:gd name="connsiteX1" fmla="*/ 309837 w 309837"/>
                  <a:gd name="connsiteY1" fmla="*/ 31400 h 616766"/>
                  <a:gd name="connsiteX2" fmla="*/ 285738 w 309837"/>
                  <a:gd name="connsiteY2" fmla="*/ 589131 h 616766"/>
                  <a:gd name="connsiteX3" fmla="*/ 26610 w 309837"/>
                  <a:gd name="connsiteY3" fmla="*/ 616766 h 616766"/>
                  <a:gd name="connsiteX4" fmla="*/ 0 w 309837"/>
                  <a:gd name="connsiteY4" fmla="*/ 39020 h 616766"/>
                  <a:gd name="connsiteX0" fmla="*/ 0 w 309837"/>
                  <a:gd name="connsiteY0" fmla="*/ 39020 h 628935"/>
                  <a:gd name="connsiteX1" fmla="*/ 309837 w 309837"/>
                  <a:gd name="connsiteY1" fmla="*/ 31400 h 628935"/>
                  <a:gd name="connsiteX2" fmla="*/ 285738 w 309837"/>
                  <a:gd name="connsiteY2" fmla="*/ 589131 h 628935"/>
                  <a:gd name="connsiteX3" fmla="*/ 15967 w 309837"/>
                  <a:gd name="connsiteY3" fmla="*/ 628935 h 628935"/>
                  <a:gd name="connsiteX4" fmla="*/ 0 w 309837"/>
                  <a:gd name="connsiteY4" fmla="*/ 39020 h 628935"/>
                  <a:gd name="connsiteX0" fmla="*/ 0 w 309837"/>
                  <a:gd name="connsiteY0" fmla="*/ 39020 h 613984"/>
                  <a:gd name="connsiteX1" fmla="*/ 309837 w 309837"/>
                  <a:gd name="connsiteY1" fmla="*/ 31400 h 613984"/>
                  <a:gd name="connsiteX2" fmla="*/ 285738 w 309837"/>
                  <a:gd name="connsiteY2" fmla="*/ 589131 h 613984"/>
                  <a:gd name="connsiteX3" fmla="*/ 11146 w 309837"/>
                  <a:gd name="connsiteY3" fmla="*/ 613984 h 613984"/>
                  <a:gd name="connsiteX4" fmla="*/ 0 w 309837"/>
                  <a:gd name="connsiteY4" fmla="*/ 39020 h 613984"/>
                  <a:gd name="connsiteX0" fmla="*/ 0 w 309837"/>
                  <a:gd name="connsiteY0" fmla="*/ 39020 h 621034"/>
                  <a:gd name="connsiteX1" fmla="*/ 309837 w 309837"/>
                  <a:gd name="connsiteY1" fmla="*/ 31400 h 621034"/>
                  <a:gd name="connsiteX2" fmla="*/ 285738 w 309837"/>
                  <a:gd name="connsiteY2" fmla="*/ 589131 h 621034"/>
                  <a:gd name="connsiteX3" fmla="*/ 11146 w 309837"/>
                  <a:gd name="connsiteY3" fmla="*/ 613984 h 621034"/>
                  <a:gd name="connsiteX4" fmla="*/ 0 w 309837"/>
                  <a:gd name="connsiteY4" fmla="*/ 39020 h 621034"/>
                  <a:gd name="connsiteX0" fmla="*/ 0 w 309837"/>
                  <a:gd name="connsiteY0" fmla="*/ 39020 h 622514"/>
                  <a:gd name="connsiteX1" fmla="*/ 309837 w 309837"/>
                  <a:gd name="connsiteY1" fmla="*/ 31400 h 622514"/>
                  <a:gd name="connsiteX2" fmla="*/ 285738 w 309837"/>
                  <a:gd name="connsiteY2" fmla="*/ 589131 h 622514"/>
                  <a:gd name="connsiteX3" fmla="*/ 11146 w 309837"/>
                  <a:gd name="connsiteY3" fmla="*/ 613984 h 622514"/>
                  <a:gd name="connsiteX4" fmla="*/ 0 w 309837"/>
                  <a:gd name="connsiteY4" fmla="*/ 39020 h 622514"/>
                  <a:gd name="connsiteX0" fmla="*/ 0 w 309837"/>
                  <a:gd name="connsiteY0" fmla="*/ 39020 h 621198"/>
                  <a:gd name="connsiteX1" fmla="*/ 309837 w 309837"/>
                  <a:gd name="connsiteY1" fmla="*/ 31400 h 621198"/>
                  <a:gd name="connsiteX2" fmla="*/ 304236 w 309837"/>
                  <a:gd name="connsiteY2" fmla="*/ 580254 h 621198"/>
                  <a:gd name="connsiteX3" fmla="*/ 11146 w 309837"/>
                  <a:gd name="connsiteY3" fmla="*/ 613984 h 621198"/>
                  <a:gd name="connsiteX4" fmla="*/ 0 w 309837"/>
                  <a:gd name="connsiteY4" fmla="*/ 39020 h 621198"/>
                  <a:gd name="connsiteX0" fmla="*/ 0 w 309837"/>
                  <a:gd name="connsiteY0" fmla="*/ 39020 h 620832"/>
                  <a:gd name="connsiteX1" fmla="*/ 309837 w 309837"/>
                  <a:gd name="connsiteY1" fmla="*/ 31400 h 620832"/>
                  <a:gd name="connsiteX2" fmla="*/ 292577 w 309837"/>
                  <a:gd name="connsiteY2" fmla="*/ 577217 h 620832"/>
                  <a:gd name="connsiteX3" fmla="*/ 11146 w 309837"/>
                  <a:gd name="connsiteY3" fmla="*/ 613984 h 620832"/>
                  <a:gd name="connsiteX4" fmla="*/ 0 w 309837"/>
                  <a:gd name="connsiteY4" fmla="*/ 39020 h 620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9837" h="620832">
                    <a:moveTo>
                      <a:pt x="0" y="39020"/>
                    </a:moveTo>
                    <a:cubicBezTo>
                      <a:pt x="109629" y="920"/>
                      <a:pt x="162108" y="-21940"/>
                      <a:pt x="309837" y="31400"/>
                    </a:cubicBezTo>
                    <a:lnTo>
                      <a:pt x="292577" y="577217"/>
                    </a:lnTo>
                    <a:cubicBezTo>
                      <a:pt x="205612" y="596651"/>
                      <a:pt x="93311" y="636876"/>
                      <a:pt x="11146" y="613984"/>
                    </a:cubicBezTo>
                    <a:lnTo>
                      <a:pt x="0" y="3902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185" name="Ovale 184">
              <a:extLst>
                <a:ext uri="{FF2B5EF4-FFF2-40B4-BE49-F238E27FC236}">
                  <a16:creationId xmlns:a16="http://schemas.microsoft.com/office/drawing/2014/main" id="{71775E6F-FEE7-F2DA-55ED-223714C3A6A0}"/>
                </a:ext>
              </a:extLst>
            </p:cNvPr>
            <p:cNvSpPr/>
            <p:nvPr/>
          </p:nvSpPr>
          <p:spPr>
            <a:xfrm rot="556420">
              <a:off x="7186720" y="5748667"/>
              <a:ext cx="772156" cy="24422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6" name="Rettangolo 70">
              <a:extLst>
                <a:ext uri="{FF2B5EF4-FFF2-40B4-BE49-F238E27FC236}">
                  <a16:creationId xmlns:a16="http://schemas.microsoft.com/office/drawing/2014/main" id="{F02E2DEC-4D4F-7772-51E2-98F26913286A}"/>
                </a:ext>
              </a:extLst>
            </p:cNvPr>
            <p:cNvSpPr/>
            <p:nvPr/>
          </p:nvSpPr>
          <p:spPr>
            <a:xfrm rot="767930">
              <a:off x="7238988" y="4646225"/>
              <a:ext cx="930846" cy="1276261"/>
            </a:xfrm>
            <a:custGeom>
              <a:avLst/>
              <a:gdLst>
                <a:gd name="connsiteX0" fmla="*/ 0 w 755671"/>
                <a:gd name="connsiteY0" fmla="*/ 0 h 1499616"/>
                <a:gd name="connsiteX1" fmla="*/ 755671 w 755671"/>
                <a:gd name="connsiteY1" fmla="*/ 0 h 1499616"/>
                <a:gd name="connsiteX2" fmla="*/ 755671 w 755671"/>
                <a:gd name="connsiteY2" fmla="*/ 1499616 h 1499616"/>
                <a:gd name="connsiteX3" fmla="*/ 0 w 755671"/>
                <a:gd name="connsiteY3" fmla="*/ 1499616 h 1499616"/>
                <a:gd name="connsiteX4" fmla="*/ 0 w 755671"/>
                <a:gd name="connsiteY4" fmla="*/ 0 h 1499616"/>
                <a:gd name="connsiteX0" fmla="*/ 0 w 755671"/>
                <a:gd name="connsiteY0" fmla="*/ 0 h 1499616"/>
                <a:gd name="connsiteX1" fmla="*/ 755671 w 755671"/>
                <a:gd name="connsiteY1" fmla="*/ 0 h 1499616"/>
                <a:gd name="connsiteX2" fmla="*/ 755671 w 755671"/>
                <a:gd name="connsiteY2" fmla="*/ 1499616 h 1499616"/>
                <a:gd name="connsiteX3" fmla="*/ 0 w 755671"/>
                <a:gd name="connsiteY3" fmla="*/ 1499616 h 1499616"/>
                <a:gd name="connsiteX4" fmla="*/ 0 w 755671"/>
                <a:gd name="connsiteY4" fmla="*/ 0 h 1499616"/>
                <a:gd name="connsiteX0" fmla="*/ 20569 w 776240"/>
                <a:gd name="connsiteY0" fmla="*/ 0 h 1499616"/>
                <a:gd name="connsiteX1" fmla="*/ 776240 w 776240"/>
                <a:gd name="connsiteY1" fmla="*/ 0 h 1499616"/>
                <a:gd name="connsiteX2" fmla="*/ 776240 w 776240"/>
                <a:gd name="connsiteY2" fmla="*/ 1499616 h 1499616"/>
                <a:gd name="connsiteX3" fmla="*/ 20569 w 776240"/>
                <a:gd name="connsiteY3" fmla="*/ 1499616 h 1499616"/>
                <a:gd name="connsiteX4" fmla="*/ 20569 w 776240"/>
                <a:gd name="connsiteY4" fmla="*/ 0 h 1499616"/>
                <a:gd name="connsiteX0" fmla="*/ 20569 w 835845"/>
                <a:gd name="connsiteY0" fmla="*/ 0 h 1499616"/>
                <a:gd name="connsiteX1" fmla="*/ 776240 w 835845"/>
                <a:gd name="connsiteY1" fmla="*/ 0 h 1499616"/>
                <a:gd name="connsiteX2" fmla="*/ 776240 w 835845"/>
                <a:gd name="connsiteY2" fmla="*/ 1499616 h 1499616"/>
                <a:gd name="connsiteX3" fmla="*/ 20569 w 835845"/>
                <a:gd name="connsiteY3" fmla="*/ 1499616 h 1499616"/>
                <a:gd name="connsiteX4" fmla="*/ 20569 w 835845"/>
                <a:gd name="connsiteY4" fmla="*/ 0 h 1499616"/>
                <a:gd name="connsiteX0" fmla="*/ 20569 w 818819"/>
                <a:gd name="connsiteY0" fmla="*/ 0 h 1499616"/>
                <a:gd name="connsiteX1" fmla="*/ 776240 w 818819"/>
                <a:gd name="connsiteY1" fmla="*/ 0 h 1499616"/>
                <a:gd name="connsiteX2" fmla="*/ 684800 w 818819"/>
                <a:gd name="connsiteY2" fmla="*/ 1493520 h 1499616"/>
                <a:gd name="connsiteX3" fmla="*/ 20569 w 818819"/>
                <a:gd name="connsiteY3" fmla="*/ 1499616 h 1499616"/>
                <a:gd name="connsiteX4" fmla="*/ 20569 w 818819"/>
                <a:gd name="connsiteY4" fmla="*/ 0 h 1499616"/>
                <a:gd name="connsiteX0" fmla="*/ 20569 w 818819"/>
                <a:gd name="connsiteY0" fmla="*/ 0 h 1547056"/>
                <a:gd name="connsiteX1" fmla="*/ 776240 w 818819"/>
                <a:gd name="connsiteY1" fmla="*/ 0 h 1547056"/>
                <a:gd name="connsiteX2" fmla="*/ 684800 w 818819"/>
                <a:gd name="connsiteY2" fmla="*/ 1493520 h 1547056"/>
                <a:gd name="connsiteX3" fmla="*/ 20569 w 818819"/>
                <a:gd name="connsiteY3" fmla="*/ 1499616 h 1547056"/>
                <a:gd name="connsiteX4" fmla="*/ 20569 w 818819"/>
                <a:gd name="connsiteY4" fmla="*/ 0 h 1547056"/>
                <a:gd name="connsiteX0" fmla="*/ 20569 w 826508"/>
                <a:gd name="connsiteY0" fmla="*/ 0 h 1499616"/>
                <a:gd name="connsiteX1" fmla="*/ 776240 w 826508"/>
                <a:gd name="connsiteY1" fmla="*/ 0 h 1499616"/>
                <a:gd name="connsiteX2" fmla="*/ 733667 w 826508"/>
                <a:gd name="connsiteY2" fmla="*/ 1170381 h 1499616"/>
                <a:gd name="connsiteX3" fmla="*/ 20569 w 826508"/>
                <a:gd name="connsiteY3" fmla="*/ 1499616 h 1499616"/>
                <a:gd name="connsiteX4" fmla="*/ 20569 w 826508"/>
                <a:gd name="connsiteY4" fmla="*/ 0 h 1499616"/>
                <a:gd name="connsiteX0" fmla="*/ 20569 w 827210"/>
                <a:gd name="connsiteY0" fmla="*/ 0 h 1499616"/>
                <a:gd name="connsiteX1" fmla="*/ 776240 w 827210"/>
                <a:gd name="connsiteY1" fmla="*/ 0 h 1499616"/>
                <a:gd name="connsiteX2" fmla="*/ 737403 w 827210"/>
                <a:gd name="connsiteY2" fmla="*/ 1192367 h 1499616"/>
                <a:gd name="connsiteX3" fmla="*/ 20569 w 827210"/>
                <a:gd name="connsiteY3" fmla="*/ 1499616 h 1499616"/>
                <a:gd name="connsiteX4" fmla="*/ 20569 w 827210"/>
                <a:gd name="connsiteY4" fmla="*/ 0 h 1499616"/>
                <a:gd name="connsiteX0" fmla="*/ 20569 w 841645"/>
                <a:gd name="connsiteY0" fmla="*/ 0 h 1499616"/>
                <a:gd name="connsiteX1" fmla="*/ 776240 w 841645"/>
                <a:gd name="connsiteY1" fmla="*/ 0 h 1499616"/>
                <a:gd name="connsiteX2" fmla="*/ 737403 w 841645"/>
                <a:gd name="connsiteY2" fmla="*/ 1192367 h 1499616"/>
                <a:gd name="connsiteX3" fmla="*/ 20569 w 841645"/>
                <a:gd name="connsiteY3" fmla="*/ 1499616 h 1499616"/>
                <a:gd name="connsiteX4" fmla="*/ 20569 w 841645"/>
                <a:gd name="connsiteY4" fmla="*/ 0 h 1499616"/>
                <a:gd name="connsiteX0" fmla="*/ 20569 w 919569"/>
                <a:gd name="connsiteY0" fmla="*/ 0 h 1499616"/>
                <a:gd name="connsiteX1" fmla="*/ 874426 w 919569"/>
                <a:gd name="connsiteY1" fmla="*/ 1012 h 1499616"/>
                <a:gd name="connsiteX2" fmla="*/ 737403 w 919569"/>
                <a:gd name="connsiteY2" fmla="*/ 1192367 h 1499616"/>
                <a:gd name="connsiteX3" fmla="*/ 20569 w 919569"/>
                <a:gd name="connsiteY3" fmla="*/ 1499616 h 1499616"/>
                <a:gd name="connsiteX4" fmla="*/ 20569 w 919569"/>
                <a:gd name="connsiteY4" fmla="*/ 0 h 1499616"/>
                <a:gd name="connsiteX0" fmla="*/ 20569 w 875235"/>
                <a:gd name="connsiteY0" fmla="*/ 0 h 1499616"/>
                <a:gd name="connsiteX1" fmla="*/ 874426 w 875235"/>
                <a:gd name="connsiteY1" fmla="*/ 1012 h 1499616"/>
                <a:gd name="connsiteX2" fmla="*/ 737403 w 875235"/>
                <a:gd name="connsiteY2" fmla="*/ 1192367 h 1499616"/>
                <a:gd name="connsiteX3" fmla="*/ 20569 w 875235"/>
                <a:gd name="connsiteY3" fmla="*/ 1499616 h 1499616"/>
                <a:gd name="connsiteX4" fmla="*/ 20569 w 875235"/>
                <a:gd name="connsiteY4" fmla="*/ 0 h 1499616"/>
                <a:gd name="connsiteX0" fmla="*/ 0 w 902508"/>
                <a:gd name="connsiteY0" fmla="*/ 0 h 1577578"/>
                <a:gd name="connsiteX1" fmla="*/ 901699 w 902508"/>
                <a:gd name="connsiteY1" fmla="*/ 78974 h 1577578"/>
                <a:gd name="connsiteX2" fmla="*/ 764676 w 902508"/>
                <a:gd name="connsiteY2" fmla="*/ 1270329 h 1577578"/>
                <a:gd name="connsiteX3" fmla="*/ 47842 w 902508"/>
                <a:gd name="connsiteY3" fmla="*/ 1577578 h 1577578"/>
                <a:gd name="connsiteX4" fmla="*/ 0 w 902508"/>
                <a:gd name="connsiteY4" fmla="*/ 0 h 1577578"/>
                <a:gd name="connsiteX0" fmla="*/ 0 w 902508"/>
                <a:gd name="connsiteY0" fmla="*/ 0 h 1577578"/>
                <a:gd name="connsiteX1" fmla="*/ 901699 w 902508"/>
                <a:gd name="connsiteY1" fmla="*/ 78974 h 1577578"/>
                <a:gd name="connsiteX2" fmla="*/ 764676 w 902508"/>
                <a:gd name="connsiteY2" fmla="*/ 1270329 h 1577578"/>
                <a:gd name="connsiteX3" fmla="*/ 47842 w 902508"/>
                <a:gd name="connsiteY3" fmla="*/ 1577578 h 1577578"/>
                <a:gd name="connsiteX4" fmla="*/ 0 w 902508"/>
                <a:gd name="connsiteY4" fmla="*/ 0 h 1577578"/>
                <a:gd name="connsiteX0" fmla="*/ 0 w 902508"/>
                <a:gd name="connsiteY0" fmla="*/ 0 h 1338221"/>
                <a:gd name="connsiteX1" fmla="*/ 901699 w 902508"/>
                <a:gd name="connsiteY1" fmla="*/ 78974 h 1338221"/>
                <a:gd name="connsiteX2" fmla="*/ 764676 w 902508"/>
                <a:gd name="connsiteY2" fmla="*/ 1270329 h 1338221"/>
                <a:gd name="connsiteX3" fmla="*/ 38391 w 902508"/>
                <a:gd name="connsiteY3" fmla="*/ 1318393 h 1338221"/>
                <a:gd name="connsiteX4" fmla="*/ 0 w 902508"/>
                <a:gd name="connsiteY4" fmla="*/ 0 h 1338221"/>
                <a:gd name="connsiteX0" fmla="*/ 0 w 902508"/>
                <a:gd name="connsiteY0" fmla="*/ 0 h 1419679"/>
                <a:gd name="connsiteX1" fmla="*/ 901699 w 902508"/>
                <a:gd name="connsiteY1" fmla="*/ 78974 h 1419679"/>
                <a:gd name="connsiteX2" fmla="*/ 764676 w 902508"/>
                <a:gd name="connsiteY2" fmla="*/ 1270329 h 1419679"/>
                <a:gd name="connsiteX3" fmla="*/ 136321 w 902508"/>
                <a:gd name="connsiteY3" fmla="*/ 1419679 h 1419679"/>
                <a:gd name="connsiteX4" fmla="*/ 0 w 902508"/>
                <a:gd name="connsiteY4" fmla="*/ 0 h 1419679"/>
                <a:gd name="connsiteX0" fmla="*/ 0 w 866365"/>
                <a:gd name="connsiteY0" fmla="*/ 0 h 1546267"/>
                <a:gd name="connsiteX1" fmla="*/ 865556 w 866365"/>
                <a:gd name="connsiteY1" fmla="*/ 205562 h 1546267"/>
                <a:gd name="connsiteX2" fmla="*/ 728533 w 866365"/>
                <a:gd name="connsiteY2" fmla="*/ 1396917 h 1546267"/>
                <a:gd name="connsiteX3" fmla="*/ 100178 w 866365"/>
                <a:gd name="connsiteY3" fmla="*/ 1546267 h 1546267"/>
                <a:gd name="connsiteX4" fmla="*/ 0 w 866365"/>
                <a:gd name="connsiteY4" fmla="*/ 0 h 1546267"/>
                <a:gd name="connsiteX0" fmla="*/ 0 w 824778"/>
                <a:gd name="connsiteY0" fmla="*/ 0 h 1546267"/>
                <a:gd name="connsiteX1" fmla="*/ 823198 w 824778"/>
                <a:gd name="connsiteY1" fmla="*/ 125936 h 1546267"/>
                <a:gd name="connsiteX2" fmla="*/ 728533 w 824778"/>
                <a:gd name="connsiteY2" fmla="*/ 1396917 h 1546267"/>
                <a:gd name="connsiteX3" fmla="*/ 100178 w 824778"/>
                <a:gd name="connsiteY3" fmla="*/ 1546267 h 1546267"/>
                <a:gd name="connsiteX4" fmla="*/ 0 w 824778"/>
                <a:gd name="connsiteY4" fmla="*/ 0 h 1546267"/>
                <a:gd name="connsiteX0" fmla="*/ 0 w 824778"/>
                <a:gd name="connsiteY0" fmla="*/ 0 h 1565831"/>
                <a:gd name="connsiteX1" fmla="*/ 823198 w 824778"/>
                <a:gd name="connsiteY1" fmla="*/ 125936 h 1565831"/>
                <a:gd name="connsiteX2" fmla="*/ 728533 w 824778"/>
                <a:gd name="connsiteY2" fmla="*/ 1396917 h 1565831"/>
                <a:gd name="connsiteX3" fmla="*/ 100178 w 824778"/>
                <a:gd name="connsiteY3" fmla="*/ 1546267 h 1565831"/>
                <a:gd name="connsiteX4" fmla="*/ 0 w 824778"/>
                <a:gd name="connsiteY4" fmla="*/ 0 h 1565831"/>
                <a:gd name="connsiteX0" fmla="*/ 0 w 824778"/>
                <a:gd name="connsiteY0" fmla="*/ 0 h 1596225"/>
                <a:gd name="connsiteX1" fmla="*/ 823198 w 824778"/>
                <a:gd name="connsiteY1" fmla="*/ 125936 h 1596225"/>
                <a:gd name="connsiteX2" fmla="*/ 728533 w 824778"/>
                <a:gd name="connsiteY2" fmla="*/ 1396917 h 1596225"/>
                <a:gd name="connsiteX3" fmla="*/ 100178 w 824778"/>
                <a:gd name="connsiteY3" fmla="*/ 1546267 h 1596225"/>
                <a:gd name="connsiteX4" fmla="*/ 0 w 824778"/>
                <a:gd name="connsiteY4" fmla="*/ 0 h 159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778" h="1596225">
                  <a:moveTo>
                    <a:pt x="0" y="0"/>
                  </a:moveTo>
                  <a:lnTo>
                    <a:pt x="823198" y="125936"/>
                  </a:lnTo>
                  <a:cubicBezTo>
                    <a:pt x="832712" y="571156"/>
                    <a:pt x="799039" y="1176225"/>
                    <a:pt x="728533" y="1396917"/>
                  </a:cubicBezTo>
                  <a:cubicBezTo>
                    <a:pt x="472262" y="1648037"/>
                    <a:pt x="287691" y="1616189"/>
                    <a:pt x="100178" y="1546267"/>
                  </a:cubicBezTo>
                  <a:cubicBezTo>
                    <a:pt x="-9550" y="1058587"/>
                    <a:pt x="184739" y="450462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7" name="Rettangolo 73">
              <a:extLst>
                <a:ext uri="{FF2B5EF4-FFF2-40B4-BE49-F238E27FC236}">
                  <a16:creationId xmlns:a16="http://schemas.microsoft.com/office/drawing/2014/main" id="{2350DA9E-8296-06BA-1B9E-035BB920525F}"/>
                </a:ext>
              </a:extLst>
            </p:cNvPr>
            <p:cNvSpPr/>
            <p:nvPr/>
          </p:nvSpPr>
          <p:spPr>
            <a:xfrm rot="777002">
              <a:off x="7486574" y="5308285"/>
              <a:ext cx="322509" cy="611179"/>
            </a:xfrm>
            <a:custGeom>
              <a:avLst/>
              <a:gdLst>
                <a:gd name="connsiteX0" fmla="*/ 0 w 332697"/>
                <a:gd name="connsiteY0" fmla="*/ 0 h 590959"/>
                <a:gd name="connsiteX1" fmla="*/ 332697 w 332697"/>
                <a:gd name="connsiteY1" fmla="*/ 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0 h 590959"/>
                <a:gd name="connsiteX1" fmla="*/ 302217 w 332697"/>
                <a:gd name="connsiteY1" fmla="*/ 3048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0 h 590959"/>
                <a:gd name="connsiteX1" fmla="*/ 306027 w 332697"/>
                <a:gd name="connsiteY1" fmla="*/ 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23706 h 614665"/>
                <a:gd name="connsiteX1" fmla="*/ 306027 w 332697"/>
                <a:gd name="connsiteY1" fmla="*/ 23706 h 614665"/>
                <a:gd name="connsiteX2" fmla="*/ 332697 w 332697"/>
                <a:gd name="connsiteY2" fmla="*/ 614665 h 614665"/>
                <a:gd name="connsiteX3" fmla="*/ 0 w 332697"/>
                <a:gd name="connsiteY3" fmla="*/ 614665 h 614665"/>
                <a:gd name="connsiteX4" fmla="*/ 0 w 332697"/>
                <a:gd name="connsiteY4" fmla="*/ 23706 h 614665"/>
                <a:gd name="connsiteX0" fmla="*/ 0 w 332697"/>
                <a:gd name="connsiteY0" fmla="*/ 34524 h 625483"/>
                <a:gd name="connsiteX1" fmla="*/ 306027 w 332697"/>
                <a:gd name="connsiteY1" fmla="*/ 34524 h 625483"/>
                <a:gd name="connsiteX2" fmla="*/ 332697 w 332697"/>
                <a:gd name="connsiteY2" fmla="*/ 625483 h 625483"/>
                <a:gd name="connsiteX3" fmla="*/ 0 w 332697"/>
                <a:gd name="connsiteY3" fmla="*/ 625483 h 625483"/>
                <a:gd name="connsiteX4" fmla="*/ 0 w 332697"/>
                <a:gd name="connsiteY4" fmla="*/ 34524 h 625483"/>
                <a:gd name="connsiteX0" fmla="*/ 0 w 306027"/>
                <a:gd name="connsiteY0" fmla="*/ 34524 h 625483"/>
                <a:gd name="connsiteX1" fmla="*/ 306027 w 306027"/>
                <a:gd name="connsiteY1" fmla="*/ 34524 h 625483"/>
                <a:gd name="connsiteX2" fmla="*/ 302217 w 306027"/>
                <a:gd name="connsiteY2" fmla="*/ 614053 h 625483"/>
                <a:gd name="connsiteX3" fmla="*/ 0 w 306027"/>
                <a:gd name="connsiteY3" fmla="*/ 625483 h 625483"/>
                <a:gd name="connsiteX4" fmla="*/ 0 w 306027"/>
                <a:gd name="connsiteY4" fmla="*/ 34524 h 625483"/>
                <a:gd name="connsiteX0" fmla="*/ 0 w 302217"/>
                <a:gd name="connsiteY0" fmla="*/ 5802 h 596761"/>
                <a:gd name="connsiteX1" fmla="*/ 264117 w 302217"/>
                <a:gd name="connsiteY1" fmla="*/ 181062 h 596761"/>
                <a:gd name="connsiteX2" fmla="*/ 302217 w 302217"/>
                <a:gd name="connsiteY2" fmla="*/ 585331 h 596761"/>
                <a:gd name="connsiteX3" fmla="*/ 0 w 302217"/>
                <a:gd name="connsiteY3" fmla="*/ 596761 h 596761"/>
                <a:gd name="connsiteX4" fmla="*/ 0 w 302217"/>
                <a:gd name="connsiteY4" fmla="*/ 5802 h 596761"/>
                <a:gd name="connsiteX0" fmla="*/ 0 w 309837"/>
                <a:gd name="connsiteY0" fmla="*/ 32444 h 623403"/>
                <a:gd name="connsiteX1" fmla="*/ 309837 w 309837"/>
                <a:gd name="connsiteY1" fmla="*/ 36254 h 623403"/>
                <a:gd name="connsiteX2" fmla="*/ 302217 w 309837"/>
                <a:gd name="connsiteY2" fmla="*/ 611973 h 623403"/>
                <a:gd name="connsiteX3" fmla="*/ 0 w 309837"/>
                <a:gd name="connsiteY3" fmla="*/ 623403 h 623403"/>
                <a:gd name="connsiteX4" fmla="*/ 0 w 309837"/>
                <a:gd name="connsiteY4" fmla="*/ 32444 h 623403"/>
                <a:gd name="connsiteX0" fmla="*/ 0 w 309837"/>
                <a:gd name="connsiteY0" fmla="*/ 39020 h 618549"/>
                <a:gd name="connsiteX1" fmla="*/ 309837 w 309837"/>
                <a:gd name="connsiteY1" fmla="*/ 31400 h 618549"/>
                <a:gd name="connsiteX2" fmla="*/ 302217 w 309837"/>
                <a:gd name="connsiteY2" fmla="*/ 607119 h 618549"/>
                <a:gd name="connsiteX3" fmla="*/ 0 w 309837"/>
                <a:gd name="connsiteY3" fmla="*/ 618549 h 618549"/>
                <a:gd name="connsiteX4" fmla="*/ 0 w 309837"/>
                <a:gd name="connsiteY4" fmla="*/ 39020 h 618549"/>
                <a:gd name="connsiteX0" fmla="*/ 0 w 309837"/>
                <a:gd name="connsiteY0" fmla="*/ 39020 h 618549"/>
                <a:gd name="connsiteX1" fmla="*/ 309837 w 309837"/>
                <a:gd name="connsiteY1" fmla="*/ 31400 h 618549"/>
                <a:gd name="connsiteX2" fmla="*/ 285738 w 309837"/>
                <a:gd name="connsiteY2" fmla="*/ 589131 h 618549"/>
                <a:gd name="connsiteX3" fmla="*/ 0 w 309837"/>
                <a:gd name="connsiteY3" fmla="*/ 618549 h 618549"/>
                <a:gd name="connsiteX4" fmla="*/ 0 w 309837"/>
                <a:gd name="connsiteY4" fmla="*/ 39020 h 618549"/>
                <a:gd name="connsiteX0" fmla="*/ 0 w 309837"/>
                <a:gd name="connsiteY0" fmla="*/ 39020 h 616766"/>
                <a:gd name="connsiteX1" fmla="*/ 309837 w 309837"/>
                <a:gd name="connsiteY1" fmla="*/ 31400 h 616766"/>
                <a:gd name="connsiteX2" fmla="*/ 285738 w 309837"/>
                <a:gd name="connsiteY2" fmla="*/ 589131 h 616766"/>
                <a:gd name="connsiteX3" fmla="*/ 26610 w 309837"/>
                <a:gd name="connsiteY3" fmla="*/ 616766 h 616766"/>
                <a:gd name="connsiteX4" fmla="*/ 0 w 309837"/>
                <a:gd name="connsiteY4" fmla="*/ 39020 h 616766"/>
                <a:gd name="connsiteX0" fmla="*/ 0 w 309837"/>
                <a:gd name="connsiteY0" fmla="*/ 39020 h 628935"/>
                <a:gd name="connsiteX1" fmla="*/ 309837 w 309837"/>
                <a:gd name="connsiteY1" fmla="*/ 31400 h 628935"/>
                <a:gd name="connsiteX2" fmla="*/ 285738 w 309837"/>
                <a:gd name="connsiteY2" fmla="*/ 589131 h 628935"/>
                <a:gd name="connsiteX3" fmla="*/ 15967 w 309837"/>
                <a:gd name="connsiteY3" fmla="*/ 628935 h 628935"/>
                <a:gd name="connsiteX4" fmla="*/ 0 w 309837"/>
                <a:gd name="connsiteY4" fmla="*/ 39020 h 628935"/>
                <a:gd name="connsiteX0" fmla="*/ 0 w 309837"/>
                <a:gd name="connsiteY0" fmla="*/ 39020 h 613984"/>
                <a:gd name="connsiteX1" fmla="*/ 309837 w 309837"/>
                <a:gd name="connsiteY1" fmla="*/ 31400 h 613984"/>
                <a:gd name="connsiteX2" fmla="*/ 285738 w 309837"/>
                <a:gd name="connsiteY2" fmla="*/ 589131 h 613984"/>
                <a:gd name="connsiteX3" fmla="*/ 11146 w 309837"/>
                <a:gd name="connsiteY3" fmla="*/ 613984 h 613984"/>
                <a:gd name="connsiteX4" fmla="*/ 0 w 309837"/>
                <a:gd name="connsiteY4" fmla="*/ 39020 h 613984"/>
                <a:gd name="connsiteX0" fmla="*/ 0 w 309837"/>
                <a:gd name="connsiteY0" fmla="*/ 39020 h 621034"/>
                <a:gd name="connsiteX1" fmla="*/ 309837 w 309837"/>
                <a:gd name="connsiteY1" fmla="*/ 31400 h 621034"/>
                <a:gd name="connsiteX2" fmla="*/ 285738 w 309837"/>
                <a:gd name="connsiteY2" fmla="*/ 589131 h 621034"/>
                <a:gd name="connsiteX3" fmla="*/ 11146 w 309837"/>
                <a:gd name="connsiteY3" fmla="*/ 613984 h 621034"/>
                <a:gd name="connsiteX4" fmla="*/ 0 w 309837"/>
                <a:gd name="connsiteY4" fmla="*/ 39020 h 621034"/>
                <a:gd name="connsiteX0" fmla="*/ 0 w 309837"/>
                <a:gd name="connsiteY0" fmla="*/ 39020 h 622514"/>
                <a:gd name="connsiteX1" fmla="*/ 309837 w 309837"/>
                <a:gd name="connsiteY1" fmla="*/ 31400 h 622514"/>
                <a:gd name="connsiteX2" fmla="*/ 285738 w 309837"/>
                <a:gd name="connsiteY2" fmla="*/ 589131 h 622514"/>
                <a:gd name="connsiteX3" fmla="*/ 11146 w 309837"/>
                <a:gd name="connsiteY3" fmla="*/ 613984 h 622514"/>
                <a:gd name="connsiteX4" fmla="*/ 0 w 309837"/>
                <a:gd name="connsiteY4" fmla="*/ 39020 h 622514"/>
                <a:gd name="connsiteX0" fmla="*/ 0 w 309837"/>
                <a:gd name="connsiteY0" fmla="*/ 39020 h 621198"/>
                <a:gd name="connsiteX1" fmla="*/ 309837 w 309837"/>
                <a:gd name="connsiteY1" fmla="*/ 31400 h 621198"/>
                <a:gd name="connsiteX2" fmla="*/ 304236 w 309837"/>
                <a:gd name="connsiteY2" fmla="*/ 580254 h 621198"/>
                <a:gd name="connsiteX3" fmla="*/ 11146 w 309837"/>
                <a:gd name="connsiteY3" fmla="*/ 613984 h 621198"/>
                <a:gd name="connsiteX4" fmla="*/ 0 w 309837"/>
                <a:gd name="connsiteY4" fmla="*/ 39020 h 621198"/>
                <a:gd name="connsiteX0" fmla="*/ 0 w 309837"/>
                <a:gd name="connsiteY0" fmla="*/ 39020 h 620832"/>
                <a:gd name="connsiteX1" fmla="*/ 309837 w 309837"/>
                <a:gd name="connsiteY1" fmla="*/ 31400 h 620832"/>
                <a:gd name="connsiteX2" fmla="*/ 292577 w 309837"/>
                <a:gd name="connsiteY2" fmla="*/ 577217 h 620832"/>
                <a:gd name="connsiteX3" fmla="*/ 11146 w 309837"/>
                <a:gd name="connsiteY3" fmla="*/ 613984 h 620832"/>
                <a:gd name="connsiteX4" fmla="*/ 0 w 309837"/>
                <a:gd name="connsiteY4" fmla="*/ 39020 h 620832"/>
                <a:gd name="connsiteX0" fmla="*/ 0 w 309837"/>
                <a:gd name="connsiteY0" fmla="*/ 39020 h 619986"/>
                <a:gd name="connsiteX1" fmla="*/ 309837 w 309837"/>
                <a:gd name="connsiteY1" fmla="*/ 31400 h 619986"/>
                <a:gd name="connsiteX2" fmla="*/ 306291 w 309837"/>
                <a:gd name="connsiteY2" fmla="*/ 568851 h 619986"/>
                <a:gd name="connsiteX3" fmla="*/ 11146 w 309837"/>
                <a:gd name="connsiteY3" fmla="*/ 613984 h 619986"/>
                <a:gd name="connsiteX4" fmla="*/ 0 w 309837"/>
                <a:gd name="connsiteY4" fmla="*/ 39020 h 619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837" h="619986">
                  <a:moveTo>
                    <a:pt x="0" y="39020"/>
                  </a:moveTo>
                  <a:cubicBezTo>
                    <a:pt x="109629" y="920"/>
                    <a:pt x="162108" y="-21940"/>
                    <a:pt x="309837" y="31400"/>
                  </a:cubicBezTo>
                  <a:lnTo>
                    <a:pt x="306291" y="568851"/>
                  </a:lnTo>
                  <a:cubicBezTo>
                    <a:pt x="219326" y="588285"/>
                    <a:pt x="93311" y="636876"/>
                    <a:pt x="11146" y="613984"/>
                  </a:cubicBezTo>
                  <a:lnTo>
                    <a:pt x="0" y="3902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188" name="Gruppo 187">
              <a:extLst>
                <a:ext uri="{FF2B5EF4-FFF2-40B4-BE49-F238E27FC236}">
                  <a16:creationId xmlns:a16="http://schemas.microsoft.com/office/drawing/2014/main" id="{C3B69536-F9C2-9BAA-A7DA-78422C777840}"/>
                </a:ext>
              </a:extLst>
            </p:cNvPr>
            <p:cNvGrpSpPr/>
            <p:nvPr/>
          </p:nvGrpSpPr>
          <p:grpSpPr>
            <a:xfrm>
              <a:off x="7519203" y="3305705"/>
              <a:ext cx="1030544" cy="1508774"/>
              <a:chOff x="7519203" y="3480608"/>
              <a:chExt cx="990053" cy="1530515"/>
            </a:xfrm>
          </p:grpSpPr>
          <p:sp>
            <p:nvSpPr>
              <p:cNvPr id="226" name="Trapezio 67">
                <a:extLst>
                  <a:ext uri="{FF2B5EF4-FFF2-40B4-BE49-F238E27FC236}">
                    <a16:creationId xmlns:a16="http://schemas.microsoft.com/office/drawing/2014/main" id="{0F81C8E9-9AA9-9F7F-E582-EA52A15AB724}"/>
                  </a:ext>
                </a:extLst>
              </p:cNvPr>
              <p:cNvSpPr/>
              <p:nvPr/>
            </p:nvSpPr>
            <p:spPr>
              <a:xfrm rot="929617">
                <a:off x="7519203" y="3480608"/>
                <a:ext cx="990053" cy="1530515"/>
              </a:xfrm>
              <a:custGeom>
                <a:avLst/>
                <a:gdLst>
                  <a:gd name="connsiteX0" fmla="*/ 0 w 1017409"/>
                  <a:gd name="connsiteY0" fmla="*/ 1393390 h 1393390"/>
                  <a:gd name="connsiteX1" fmla="*/ 149671 w 1017409"/>
                  <a:gd name="connsiteY1" fmla="*/ 0 h 1393390"/>
                  <a:gd name="connsiteX2" fmla="*/ 867738 w 1017409"/>
                  <a:gd name="connsiteY2" fmla="*/ 0 h 1393390"/>
                  <a:gd name="connsiteX3" fmla="*/ 1017409 w 1017409"/>
                  <a:gd name="connsiteY3" fmla="*/ 1393390 h 1393390"/>
                  <a:gd name="connsiteX4" fmla="*/ 0 w 1017409"/>
                  <a:gd name="connsiteY4" fmla="*/ 1393390 h 1393390"/>
                  <a:gd name="connsiteX0" fmla="*/ 0 w 961936"/>
                  <a:gd name="connsiteY0" fmla="*/ 1393390 h 1393390"/>
                  <a:gd name="connsiteX1" fmla="*/ 149671 w 961936"/>
                  <a:gd name="connsiteY1" fmla="*/ 0 h 1393390"/>
                  <a:gd name="connsiteX2" fmla="*/ 867738 w 961936"/>
                  <a:gd name="connsiteY2" fmla="*/ 0 h 1393390"/>
                  <a:gd name="connsiteX3" fmla="*/ 961936 w 961936"/>
                  <a:gd name="connsiteY3" fmla="*/ 1392953 h 1393390"/>
                  <a:gd name="connsiteX4" fmla="*/ 0 w 961936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411727"/>
                  <a:gd name="connsiteX1" fmla="*/ 149671 w 990173"/>
                  <a:gd name="connsiteY1" fmla="*/ 0 h 1411727"/>
                  <a:gd name="connsiteX2" fmla="*/ 867738 w 990173"/>
                  <a:gd name="connsiteY2" fmla="*/ 0 h 1411727"/>
                  <a:gd name="connsiteX3" fmla="*/ 961936 w 990173"/>
                  <a:gd name="connsiteY3" fmla="*/ 1392953 h 1411727"/>
                  <a:gd name="connsiteX4" fmla="*/ 0 w 990173"/>
                  <a:gd name="connsiteY4" fmla="*/ 1393390 h 1411727"/>
                  <a:gd name="connsiteX0" fmla="*/ 11176 w 1001349"/>
                  <a:gd name="connsiteY0" fmla="*/ 1393390 h 1411727"/>
                  <a:gd name="connsiteX1" fmla="*/ 160847 w 1001349"/>
                  <a:gd name="connsiteY1" fmla="*/ 0 h 1411727"/>
                  <a:gd name="connsiteX2" fmla="*/ 878914 w 1001349"/>
                  <a:gd name="connsiteY2" fmla="*/ 0 h 1411727"/>
                  <a:gd name="connsiteX3" fmla="*/ 973112 w 1001349"/>
                  <a:gd name="connsiteY3" fmla="*/ 1392953 h 1411727"/>
                  <a:gd name="connsiteX4" fmla="*/ 11176 w 1001349"/>
                  <a:gd name="connsiteY4" fmla="*/ 1393390 h 1411727"/>
                  <a:gd name="connsiteX0" fmla="*/ 13018 w 1003191"/>
                  <a:gd name="connsiteY0" fmla="*/ 1393390 h 1411727"/>
                  <a:gd name="connsiteX1" fmla="*/ 162689 w 1003191"/>
                  <a:gd name="connsiteY1" fmla="*/ 0 h 1411727"/>
                  <a:gd name="connsiteX2" fmla="*/ 880756 w 1003191"/>
                  <a:gd name="connsiteY2" fmla="*/ 0 h 1411727"/>
                  <a:gd name="connsiteX3" fmla="*/ 974954 w 1003191"/>
                  <a:gd name="connsiteY3" fmla="*/ 1392953 h 1411727"/>
                  <a:gd name="connsiteX4" fmla="*/ 13018 w 1003191"/>
                  <a:gd name="connsiteY4" fmla="*/ 1393390 h 1411727"/>
                  <a:gd name="connsiteX0" fmla="*/ 13018 w 996432"/>
                  <a:gd name="connsiteY0" fmla="*/ 1393390 h 1450462"/>
                  <a:gd name="connsiteX1" fmla="*/ 162689 w 996432"/>
                  <a:gd name="connsiteY1" fmla="*/ 0 h 1450462"/>
                  <a:gd name="connsiteX2" fmla="*/ 880756 w 996432"/>
                  <a:gd name="connsiteY2" fmla="*/ 0 h 1450462"/>
                  <a:gd name="connsiteX3" fmla="*/ 967173 w 996432"/>
                  <a:gd name="connsiteY3" fmla="*/ 1450461 h 1450462"/>
                  <a:gd name="connsiteX4" fmla="*/ 13018 w 996432"/>
                  <a:gd name="connsiteY4" fmla="*/ 1393390 h 1450462"/>
                  <a:gd name="connsiteX0" fmla="*/ 12523 w 995937"/>
                  <a:gd name="connsiteY0" fmla="*/ 1393390 h 1450462"/>
                  <a:gd name="connsiteX1" fmla="*/ 162194 w 995937"/>
                  <a:gd name="connsiteY1" fmla="*/ 0 h 1450462"/>
                  <a:gd name="connsiteX2" fmla="*/ 880261 w 995937"/>
                  <a:gd name="connsiteY2" fmla="*/ 0 h 1450462"/>
                  <a:gd name="connsiteX3" fmla="*/ 966678 w 995937"/>
                  <a:gd name="connsiteY3" fmla="*/ 1450461 h 1450462"/>
                  <a:gd name="connsiteX4" fmla="*/ 12523 w 995937"/>
                  <a:gd name="connsiteY4" fmla="*/ 1393390 h 1450462"/>
                  <a:gd name="connsiteX0" fmla="*/ 12523 w 995937"/>
                  <a:gd name="connsiteY0" fmla="*/ 1432747 h 1489819"/>
                  <a:gd name="connsiteX1" fmla="*/ 162194 w 995937"/>
                  <a:gd name="connsiteY1" fmla="*/ 39357 h 1489819"/>
                  <a:gd name="connsiteX2" fmla="*/ 880261 w 995937"/>
                  <a:gd name="connsiteY2" fmla="*/ 39357 h 1489819"/>
                  <a:gd name="connsiteX3" fmla="*/ 966678 w 995937"/>
                  <a:gd name="connsiteY3" fmla="*/ 1489818 h 1489819"/>
                  <a:gd name="connsiteX4" fmla="*/ 12523 w 995937"/>
                  <a:gd name="connsiteY4" fmla="*/ 1432747 h 1489819"/>
                  <a:gd name="connsiteX0" fmla="*/ 12523 w 995937"/>
                  <a:gd name="connsiteY0" fmla="*/ 1432747 h 1518816"/>
                  <a:gd name="connsiteX1" fmla="*/ 162194 w 995937"/>
                  <a:gd name="connsiteY1" fmla="*/ 39357 h 1518816"/>
                  <a:gd name="connsiteX2" fmla="*/ 880261 w 995937"/>
                  <a:gd name="connsiteY2" fmla="*/ 39357 h 1518816"/>
                  <a:gd name="connsiteX3" fmla="*/ 966678 w 995937"/>
                  <a:gd name="connsiteY3" fmla="*/ 1489818 h 1518816"/>
                  <a:gd name="connsiteX4" fmla="*/ 12523 w 995937"/>
                  <a:gd name="connsiteY4" fmla="*/ 1432747 h 1518816"/>
                  <a:gd name="connsiteX0" fmla="*/ 12523 w 995937"/>
                  <a:gd name="connsiteY0" fmla="*/ 1432747 h 1534940"/>
                  <a:gd name="connsiteX1" fmla="*/ 162194 w 995937"/>
                  <a:gd name="connsiteY1" fmla="*/ 39357 h 1534940"/>
                  <a:gd name="connsiteX2" fmla="*/ 880261 w 995937"/>
                  <a:gd name="connsiteY2" fmla="*/ 39357 h 1534940"/>
                  <a:gd name="connsiteX3" fmla="*/ 966678 w 995937"/>
                  <a:gd name="connsiteY3" fmla="*/ 1489818 h 1534940"/>
                  <a:gd name="connsiteX4" fmla="*/ 12523 w 995937"/>
                  <a:gd name="connsiteY4" fmla="*/ 1432747 h 1534940"/>
                  <a:gd name="connsiteX0" fmla="*/ 12523 w 1003560"/>
                  <a:gd name="connsiteY0" fmla="*/ 1428322 h 1530515"/>
                  <a:gd name="connsiteX1" fmla="*/ 162194 w 1003560"/>
                  <a:gd name="connsiteY1" fmla="*/ 34932 h 1530515"/>
                  <a:gd name="connsiteX2" fmla="*/ 925119 w 1003560"/>
                  <a:gd name="connsiteY2" fmla="*/ 54127 h 1530515"/>
                  <a:gd name="connsiteX3" fmla="*/ 966678 w 1003560"/>
                  <a:gd name="connsiteY3" fmla="*/ 1485393 h 1530515"/>
                  <a:gd name="connsiteX4" fmla="*/ 12523 w 1003560"/>
                  <a:gd name="connsiteY4" fmla="*/ 1428322 h 1530515"/>
                  <a:gd name="connsiteX0" fmla="*/ 12523 w 991671"/>
                  <a:gd name="connsiteY0" fmla="*/ 1428322 h 1530515"/>
                  <a:gd name="connsiteX1" fmla="*/ 162194 w 991671"/>
                  <a:gd name="connsiteY1" fmla="*/ 34932 h 1530515"/>
                  <a:gd name="connsiteX2" fmla="*/ 925119 w 991671"/>
                  <a:gd name="connsiteY2" fmla="*/ 54127 h 1530515"/>
                  <a:gd name="connsiteX3" fmla="*/ 966678 w 991671"/>
                  <a:gd name="connsiteY3" fmla="*/ 1485393 h 1530515"/>
                  <a:gd name="connsiteX4" fmla="*/ 12523 w 991671"/>
                  <a:gd name="connsiteY4" fmla="*/ 1428322 h 1530515"/>
                  <a:gd name="connsiteX0" fmla="*/ 12523 w 990053"/>
                  <a:gd name="connsiteY0" fmla="*/ 1428322 h 1530515"/>
                  <a:gd name="connsiteX1" fmla="*/ 162194 w 990053"/>
                  <a:gd name="connsiteY1" fmla="*/ 34932 h 1530515"/>
                  <a:gd name="connsiteX2" fmla="*/ 925119 w 990053"/>
                  <a:gd name="connsiteY2" fmla="*/ 54127 h 1530515"/>
                  <a:gd name="connsiteX3" fmla="*/ 966678 w 990053"/>
                  <a:gd name="connsiteY3" fmla="*/ 1485393 h 1530515"/>
                  <a:gd name="connsiteX4" fmla="*/ 12523 w 990053"/>
                  <a:gd name="connsiteY4" fmla="*/ 1428322 h 15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0053" h="1530515">
                    <a:moveTo>
                      <a:pt x="12523" y="1428322"/>
                    </a:moveTo>
                    <a:cubicBezTo>
                      <a:pt x="-40980" y="1332536"/>
                      <a:pt x="89837" y="560973"/>
                      <a:pt x="162194" y="34932"/>
                    </a:cubicBezTo>
                    <a:cubicBezTo>
                      <a:pt x="321651" y="-53623"/>
                      <a:pt x="685763" y="54127"/>
                      <a:pt x="925119" y="54127"/>
                    </a:cubicBezTo>
                    <a:cubicBezTo>
                      <a:pt x="850367" y="706018"/>
                      <a:pt x="1057201" y="1090073"/>
                      <a:pt x="966678" y="1485393"/>
                    </a:cubicBezTo>
                    <a:cubicBezTo>
                      <a:pt x="516692" y="1560930"/>
                      <a:pt x="95716" y="1541443"/>
                      <a:pt x="12523" y="142832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27" name="Rettangolo 51">
                <a:extLst>
                  <a:ext uri="{FF2B5EF4-FFF2-40B4-BE49-F238E27FC236}">
                    <a16:creationId xmlns:a16="http://schemas.microsoft.com/office/drawing/2014/main" id="{D9EB1682-3444-4FE5-DBD0-7082A4A956EC}"/>
                  </a:ext>
                </a:extLst>
              </p:cNvPr>
              <p:cNvSpPr/>
              <p:nvPr/>
            </p:nvSpPr>
            <p:spPr>
              <a:xfrm rot="975309">
                <a:off x="7836195" y="3544231"/>
                <a:ext cx="629296" cy="743701"/>
              </a:xfrm>
              <a:custGeom>
                <a:avLst/>
                <a:gdLst>
                  <a:gd name="connsiteX0" fmla="*/ 0 w 616619"/>
                  <a:gd name="connsiteY0" fmla="*/ 0 h 621814"/>
                  <a:gd name="connsiteX1" fmla="*/ 616619 w 616619"/>
                  <a:gd name="connsiteY1" fmla="*/ 0 h 621814"/>
                  <a:gd name="connsiteX2" fmla="*/ 616619 w 616619"/>
                  <a:gd name="connsiteY2" fmla="*/ 621814 h 621814"/>
                  <a:gd name="connsiteX3" fmla="*/ 0 w 616619"/>
                  <a:gd name="connsiteY3" fmla="*/ 621814 h 621814"/>
                  <a:gd name="connsiteX4" fmla="*/ 0 w 616619"/>
                  <a:gd name="connsiteY4" fmla="*/ 0 h 621814"/>
                  <a:gd name="connsiteX0" fmla="*/ 0 w 616619"/>
                  <a:gd name="connsiteY0" fmla="*/ 0 h 688563"/>
                  <a:gd name="connsiteX1" fmla="*/ 616619 w 616619"/>
                  <a:gd name="connsiteY1" fmla="*/ 0 h 688563"/>
                  <a:gd name="connsiteX2" fmla="*/ 616619 w 616619"/>
                  <a:gd name="connsiteY2" fmla="*/ 621814 h 688563"/>
                  <a:gd name="connsiteX3" fmla="*/ 0 w 616619"/>
                  <a:gd name="connsiteY3" fmla="*/ 621814 h 688563"/>
                  <a:gd name="connsiteX4" fmla="*/ 0 w 616619"/>
                  <a:gd name="connsiteY4" fmla="*/ 0 h 688563"/>
                  <a:gd name="connsiteX0" fmla="*/ 0 w 616619"/>
                  <a:gd name="connsiteY0" fmla="*/ 0 h 708755"/>
                  <a:gd name="connsiteX1" fmla="*/ 616619 w 616619"/>
                  <a:gd name="connsiteY1" fmla="*/ 0 h 708755"/>
                  <a:gd name="connsiteX2" fmla="*/ 616619 w 616619"/>
                  <a:gd name="connsiteY2" fmla="*/ 621814 h 708755"/>
                  <a:gd name="connsiteX3" fmla="*/ 0 w 616619"/>
                  <a:gd name="connsiteY3" fmla="*/ 621814 h 708755"/>
                  <a:gd name="connsiteX4" fmla="*/ 0 w 616619"/>
                  <a:gd name="connsiteY4" fmla="*/ 0 h 708755"/>
                  <a:gd name="connsiteX0" fmla="*/ 0 w 616619"/>
                  <a:gd name="connsiteY0" fmla="*/ 0 h 711984"/>
                  <a:gd name="connsiteX1" fmla="*/ 616619 w 616619"/>
                  <a:gd name="connsiteY1" fmla="*/ 0 h 711984"/>
                  <a:gd name="connsiteX2" fmla="*/ 616619 w 616619"/>
                  <a:gd name="connsiteY2" fmla="*/ 621814 h 711984"/>
                  <a:gd name="connsiteX3" fmla="*/ 0 w 616619"/>
                  <a:gd name="connsiteY3" fmla="*/ 621814 h 711984"/>
                  <a:gd name="connsiteX4" fmla="*/ 0 w 616619"/>
                  <a:gd name="connsiteY4" fmla="*/ 0 h 711984"/>
                  <a:gd name="connsiteX0" fmla="*/ 0 w 616619"/>
                  <a:gd name="connsiteY0" fmla="*/ 0 h 712500"/>
                  <a:gd name="connsiteX1" fmla="*/ 616619 w 616619"/>
                  <a:gd name="connsiteY1" fmla="*/ 0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30030"/>
                  <a:gd name="connsiteY0" fmla="*/ 0 h 712500"/>
                  <a:gd name="connsiteX1" fmla="*/ 630030 w 630030"/>
                  <a:gd name="connsiteY1" fmla="*/ 2440 h 712500"/>
                  <a:gd name="connsiteX2" fmla="*/ 616619 w 630030"/>
                  <a:gd name="connsiteY2" fmla="*/ 621814 h 712500"/>
                  <a:gd name="connsiteX3" fmla="*/ 0 w 630030"/>
                  <a:gd name="connsiteY3" fmla="*/ 621814 h 712500"/>
                  <a:gd name="connsiteX4" fmla="*/ 0 w 630030"/>
                  <a:gd name="connsiteY4" fmla="*/ 0 h 712500"/>
                  <a:gd name="connsiteX0" fmla="*/ 0 w 616619"/>
                  <a:gd name="connsiteY0" fmla="*/ 0 h 712500"/>
                  <a:gd name="connsiteX1" fmla="*/ 583210 w 616619"/>
                  <a:gd name="connsiteY1" fmla="*/ 16091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29296"/>
                  <a:gd name="connsiteY0" fmla="*/ 0 h 712500"/>
                  <a:gd name="connsiteX1" fmla="*/ 629296 w 629296"/>
                  <a:gd name="connsiteY1" fmla="*/ 21703 h 712500"/>
                  <a:gd name="connsiteX2" fmla="*/ 616619 w 629296"/>
                  <a:gd name="connsiteY2" fmla="*/ 621814 h 712500"/>
                  <a:gd name="connsiteX3" fmla="*/ 0 w 629296"/>
                  <a:gd name="connsiteY3" fmla="*/ 621814 h 712500"/>
                  <a:gd name="connsiteX4" fmla="*/ 0 w 629296"/>
                  <a:gd name="connsiteY4" fmla="*/ 0 h 712500"/>
                  <a:gd name="connsiteX0" fmla="*/ 0 w 629296"/>
                  <a:gd name="connsiteY0" fmla="*/ 11210 h 723710"/>
                  <a:gd name="connsiteX1" fmla="*/ 629296 w 629296"/>
                  <a:gd name="connsiteY1" fmla="*/ 32913 h 723710"/>
                  <a:gd name="connsiteX2" fmla="*/ 616619 w 629296"/>
                  <a:gd name="connsiteY2" fmla="*/ 633024 h 723710"/>
                  <a:gd name="connsiteX3" fmla="*/ 0 w 629296"/>
                  <a:gd name="connsiteY3" fmla="*/ 633024 h 723710"/>
                  <a:gd name="connsiteX4" fmla="*/ 0 w 629296"/>
                  <a:gd name="connsiteY4" fmla="*/ 11210 h 723710"/>
                  <a:gd name="connsiteX0" fmla="*/ 0 w 629296"/>
                  <a:gd name="connsiteY0" fmla="*/ 31201 h 743701"/>
                  <a:gd name="connsiteX1" fmla="*/ 629296 w 629296"/>
                  <a:gd name="connsiteY1" fmla="*/ 52904 h 743701"/>
                  <a:gd name="connsiteX2" fmla="*/ 616619 w 629296"/>
                  <a:gd name="connsiteY2" fmla="*/ 653015 h 743701"/>
                  <a:gd name="connsiteX3" fmla="*/ 0 w 629296"/>
                  <a:gd name="connsiteY3" fmla="*/ 653015 h 743701"/>
                  <a:gd name="connsiteX4" fmla="*/ 0 w 629296"/>
                  <a:gd name="connsiteY4" fmla="*/ 31201 h 743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9296" h="743701">
                    <a:moveTo>
                      <a:pt x="0" y="31201"/>
                    </a:moveTo>
                    <a:cubicBezTo>
                      <a:pt x="200260" y="-15942"/>
                      <a:pt x="415878" y="-10414"/>
                      <a:pt x="629296" y="52904"/>
                    </a:cubicBezTo>
                    <a:lnTo>
                      <a:pt x="616619" y="653015"/>
                    </a:lnTo>
                    <a:cubicBezTo>
                      <a:pt x="436182" y="804442"/>
                      <a:pt x="84588" y="739080"/>
                      <a:pt x="0" y="653015"/>
                    </a:cubicBezTo>
                    <a:lnTo>
                      <a:pt x="0" y="31201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28" name="Rettangolo con angoli arrotondati 227">
                <a:extLst>
                  <a:ext uri="{FF2B5EF4-FFF2-40B4-BE49-F238E27FC236}">
                    <a16:creationId xmlns:a16="http://schemas.microsoft.com/office/drawing/2014/main" id="{5615258D-8460-2C97-688E-47F877D718E4}"/>
                  </a:ext>
                </a:extLst>
              </p:cNvPr>
              <p:cNvSpPr/>
              <p:nvPr/>
            </p:nvSpPr>
            <p:spPr>
              <a:xfrm rot="932484">
                <a:off x="7878799" y="3516627"/>
                <a:ext cx="180607" cy="4716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29" name="Rettangolo con angoli arrotondati 228">
                <a:extLst>
                  <a:ext uri="{FF2B5EF4-FFF2-40B4-BE49-F238E27FC236}">
                    <a16:creationId xmlns:a16="http://schemas.microsoft.com/office/drawing/2014/main" id="{F38F19EB-0BA0-7E80-45CD-0A5895F0B439}"/>
                  </a:ext>
                </a:extLst>
              </p:cNvPr>
              <p:cNvSpPr/>
              <p:nvPr/>
            </p:nvSpPr>
            <p:spPr>
              <a:xfrm rot="1190323">
                <a:off x="8303944" y="3644241"/>
                <a:ext cx="180607" cy="4716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89" name="Gruppo 188">
              <a:extLst>
                <a:ext uri="{FF2B5EF4-FFF2-40B4-BE49-F238E27FC236}">
                  <a16:creationId xmlns:a16="http://schemas.microsoft.com/office/drawing/2014/main" id="{BD03E5F5-73CC-B193-1675-F444B0738AED}"/>
                </a:ext>
              </a:extLst>
            </p:cNvPr>
            <p:cNvGrpSpPr/>
            <p:nvPr/>
          </p:nvGrpSpPr>
          <p:grpSpPr>
            <a:xfrm>
              <a:off x="8041251" y="2928707"/>
              <a:ext cx="1512717" cy="787636"/>
              <a:chOff x="8041251" y="3114001"/>
              <a:chExt cx="1453281" cy="798986"/>
            </a:xfrm>
          </p:grpSpPr>
          <p:grpSp>
            <p:nvGrpSpPr>
              <p:cNvPr id="219" name="Gruppo 218">
                <a:extLst>
                  <a:ext uri="{FF2B5EF4-FFF2-40B4-BE49-F238E27FC236}">
                    <a16:creationId xmlns:a16="http://schemas.microsoft.com/office/drawing/2014/main" id="{0EC1AFC6-A861-A5DB-596D-025647FDA60D}"/>
                  </a:ext>
                </a:extLst>
              </p:cNvPr>
              <p:cNvGrpSpPr/>
              <p:nvPr/>
            </p:nvGrpSpPr>
            <p:grpSpPr>
              <a:xfrm>
                <a:off x="8041251" y="3281209"/>
                <a:ext cx="480577" cy="631778"/>
                <a:chOff x="8017161" y="3295527"/>
                <a:chExt cx="480577" cy="631778"/>
              </a:xfrm>
            </p:grpSpPr>
            <p:sp>
              <p:nvSpPr>
                <p:cNvPr id="224" name="Trapezio 49">
                  <a:extLst>
                    <a:ext uri="{FF2B5EF4-FFF2-40B4-BE49-F238E27FC236}">
                      <a16:creationId xmlns:a16="http://schemas.microsoft.com/office/drawing/2014/main" id="{95B2F541-CC7B-8346-B474-50BB65701C5C}"/>
                    </a:ext>
                  </a:extLst>
                </p:cNvPr>
                <p:cNvSpPr/>
                <p:nvPr/>
              </p:nvSpPr>
              <p:spPr>
                <a:xfrm rot="11738135">
                  <a:off x="8017161" y="3295527"/>
                  <a:ext cx="480577" cy="468662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25" name="Ovale 224">
                  <a:extLst>
                    <a:ext uri="{FF2B5EF4-FFF2-40B4-BE49-F238E27FC236}">
                      <a16:creationId xmlns:a16="http://schemas.microsoft.com/office/drawing/2014/main" id="{4C6B9522-266A-AB7D-C452-239B003718B3}"/>
                    </a:ext>
                  </a:extLst>
                </p:cNvPr>
                <p:cNvSpPr/>
                <p:nvPr/>
              </p:nvSpPr>
              <p:spPr>
                <a:xfrm>
                  <a:off x="8030019" y="3658676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220" name="Gruppo 219">
                <a:extLst>
                  <a:ext uri="{FF2B5EF4-FFF2-40B4-BE49-F238E27FC236}">
                    <a16:creationId xmlns:a16="http://schemas.microsoft.com/office/drawing/2014/main" id="{8F3400E2-048C-5283-3D5D-4C026D46DCE9}"/>
                  </a:ext>
                </a:extLst>
              </p:cNvPr>
              <p:cNvGrpSpPr/>
              <p:nvPr/>
            </p:nvGrpSpPr>
            <p:grpSpPr>
              <a:xfrm>
                <a:off x="8992065" y="3239791"/>
                <a:ext cx="502467" cy="641469"/>
                <a:chOff x="8992065" y="3239791"/>
                <a:chExt cx="502467" cy="641469"/>
              </a:xfrm>
            </p:grpSpPr>
            <p:sp>
              <p:nvSpPr>
                <p:cNvPr id="222" name="Trapezio 49">
                  <a:extLst>
                    <a:ext uri="{FF2B5EF4-FFF2-40B4-BE49-F238E27FC236}">
                      <a16:creationId xmlns:a16="http://schemas.microsoft.com/office/drawing/2014/main" id="{A2DFB5CB-218D-C393-59E9-C092DF8D7C0F}"/>
                    </a:ext>
                  </a:extLst>
                </p:cNvPr>
                <p:cNvSpPr/>
                <p:nvPr/>
              </p:nvSpPr>
              <p:spPr>
                <a:xfrm rot="9729401" flipH="1">
                  <a:off x="8992065" y="3239791"/>
                  <a:ext cx="502467" cy="507508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23" name="Ovale 222">
                  <a:extLst>
                    <a:ext uri="{FF2B5EF4-FFF2-40B4-BE49-F238E27FC236}">
                      <a16:creationId xmlns:a16="http://schemas.microsoft.com/office/drawing/2014/main" id="{7D903FA6-3A40-A3CE-3C22-33263C43267E}"/>
                    </a:ext>
                  </a:extLst>
                </p:cNvPr>
                <p:cNvSpPr/>
                <p:nvPr/>
              </p:nvSpPr>
              <p:spPr>
                <a:xfrm>
                  <a:off x="9207716" y="3612631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221" name="Esagono 45">
                <a:extLst>
                  <a:ext uri="{FF2B5EF4-FFF2-40B4-BE49-F238E27FC236}">
                    <a16:creationId xmlns:a16="http://schemas.microsoft.com/office/drawing/2014/main" id="{E1491C0C-09F2-F967-D571-93666E29217D}"/>
                  </a:ext>
                </a:extLst>
              </p:cNvPr>
              <p:cNvSpPr/>
              <p:nvPr/>
            </p:nvSpPr>
            <p:spPr>
              <a:xfrm>
                <a:off x="8240379" y="3114001"/>
                <a:ext cx="997854" cy="678990"/>
              </a:xfrm>
              <a:custGeom>
                <a:avLst/>
                <a:gdLst>
                  <a:gd name="connsiteX0" fmla="*/ 0 w 880368"/>
                  <a:gd name="connsiteY0" fmla="*/ 414515 h 829030"/>
                  <a:gd name="connsiteX1" fmla="*/ 207258 w 880368"/>
                  <a:gd name="connsiteY1" fmla="*/ 0 h 829030"/>
                  <a:gd name="connsiteX2" fmla="*/ 673111 w 880368"/>
                  <a:gd name="connsiteY2" fmla="*/ 0 h 829030"/>
                  <a:gd name="connsiteX3" fmla="*/ 880368 w 880368"/>
                  <a:gd name="connsiteY3" fmla="*/ 414515 h 829030"/>
                  <a:gd name="connsiteX4" fmla="*/ 673111 w 880368"/>
                  <a:gd name="connsiteY4" fmla="*/ 829030 h 829030"/>
                  <a:gd name="connsiteX5" fmla="*/ 207258 w 880368"/>
                  <a:gd name="connsiteY5" fmla="*/ 829030 h 829030"/>
                  <a:gd name="connsiteX6" fmla="*/ 0 w 880368"/>
                  <a:gd name="connsiteY6" fmla="*/ 414515 h 829030"/>
                  <a:gd name="connsiteX0" fmla="*/ 0 w 886471"/>
                  <a:gd name="connsiteY0" fmla="*/ 414515 h 829030"/>
                  <a:gd name="connsiteX1" fmla="*/ 207258 w 886471"/>
                  <a:gd name="connsiteY1" fmla="*/ 0 h 829030"/>
                  <a:gd name="connsiteX2" fmla="*/ 886471 w 886471"/>
                  <a:gd name="connsiteY2" fmla="*/ 251460 h 829030"/>
                  <a:gd name="connsiteX3" fmla="*/ 880368 w 886471"/>
                  <a:gd name="connsiteY3" fmla="*/ 414515 h 829030"/>
                  <a:gd name="connsiteX4" fmla="*/ 673111 w 886471"/>
                  <a:gd name="connsiteY4" fmla="*/ 829030 h 829030"/>
                  <a:gd name="connsiteX5" fmla="*/ 207258 w 886471"/>
                  <a:gd name="connsiteY5" fmla="*/ 829030 h 829030"/>
                  <a:gd name="connsiteX6" fmla="*/ 0 w 886471"/>
                  <a:gd name="connsiteY6" fmla="*/ 414515 h 829030"/>
                  <a:gd name="connsiteX0" fmla="*/ 0 w 886471"/>
                  <a:gd name="connsiteY0" fmla="*/ 163055 h 577570"/>
                  <a:gd name="connsiteX1" fmla="*/ 9138 w 886471"/>
                  <a:gd name="connsiteY1" fmla="*/ 15240 h 577570"/>
                  <a:gd name="connsiteX2" fmla="*/ 886471 w 886471"/>
                  <a:gd name="connsiteY2" fmla="*/ 0 h 577570"/>
                  <a:gd name="connsiteX3" fmla="*/ 880368 w 886471"/>
                  <a:gd name="connsiteY3" fmla="*/ 163055 h 577570"/>
                  <a:gd name="connsiteX4" fmla="*/ 673111 w 886471"/>
                  <a:gd name="connsiteY4" fmla="*/ 577570 h 577570"/>
                  <a:gd name="connsiteX5" fmla="*/ 207258 w 886471"/>
                  <a:gd name="connsiteY5" fmla="*/ 577570 h 577570"/>
                  <a:gd name="connsiteX6" fmla="*/ 0 w 886471"/>
                  <a:gd name="connsiteY6" fmla="*/ 163055 h 57757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673111 w 886471"/>
                  <a:gd name="connsiteY4" fmla="*/ 57757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6471" h="585190">
                    <a:moveTo>
                      <a:pt x="0" y="163055"/>
                    </a:moveTo>
                    <a:lnTo>
                      <a:pt x="9138" y="15240"/>
                    </a:lnTo>
                    <a:cubicBezTo>
                      <a:pt x="435102" y="157347"/>
                      <a:pt x="487211" y="181705"/>
                      <a:pt x="886471" y="0"/>
                    </a:cubicBezTo>
                    <a:lnTo>
                      <a:pt x="880368" y="163055"/>
                    </a:lnTo>
                    <a:cubicBezTo>
                      <a:pt x="621142" y="287485"/>
                      <a:pt x="564689" y="300388"/>
                      <a:pt x="528331" y="585190"/>
                    </a:cubicBezTo>
                    <a:lnTo>
                      <a:pt x="367278" y="585190"/>
                    </a:lnTo>
                    <a:cubicBezTo>
                      <a:pt x="293336" y="421618"/>
                      <a:pt x="364310" y="330077"/>
                      <a:pt x="0" y="16305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190" name="Rettangolo con angoli arrotondati 189">
              <a:extLst>
                <a:ext uri="{FF2B5EF4-FFF2-40B4-BE49-F238E27FC236}">
                  <a16:creationId xmlns:a16="http://schemas.microsoft.com/office/drawing/2014/main" id="{B550F65D-072E-4207-36E2-7CB08C46F595}"/>
                </a:ext>
              </a:extLst>
            </p:cNvPr>
            <p:cNvSpPr/>
            <p:nvPr/>
          </p:nvSpPr>
          <p:spPr>
            <a:xfrm rot="219375">
              <a:off x="9441768" y="3377001"/>
              <a:ext cx="187993" cy="46493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1" name="Figura a mano libera: forma 190">
              <a:extLst>
                <a:ext uri="{FF2B5EF4-FFF2-40B4-BE49-F238E27FC236}">
                  <a16:creationId xmlns:a16="http://schemas.microsoft.com/office/drawing/2014/main" id="{3E9D33DD-EFAB-85A7-9C31-C6CB34650E27}"/>
                </a:ext>
              </a:extLst>
            </p:cNvPr>
            <p:cNvSpPr/>
            <p:nvPr/>
          </p:nvSpPr>
          <p:spPr>
            <a:xfrm>
              <a:off x="7044091" y="6172220"/>
              <a:ext cx="936909" cy="296342"/>
            </a:xfrm>
            <a:custGeom>
              <a:avLst/>
              <a:gdLst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95300 w 857250"/>
                <a:gd name="connsiteY2" fmla="*/ 18669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83870 w 857250"/>
                <a:gd name="connsiteY2" fmla="*/ 16002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252004"/>
                <a:gd name="connsiteX1" fmla="*/ 72390 w 857250"/>
                <a:gd name="connsiteY1" fmla="*/ 3810 h 252004"/>
                <a:gd name="connsiteX2" fmla="*/ 483870 w 857250"/>
                <a:gd name="connsiteY2" fmla="*/ 160020 h 252004"/>
                <a:gd name="connsiteX3" fmla="*/ 811530 w 857250"/>
                <a:gd name="connsiteY3" fmla="*/ 0 h 252004"/>
                <a:gd name="connsiteX4" fmla="*/ 857250 w 857250"/>
                <a:gd name="connsiteY4" fmla="*/ 186690 h 252004"/>
                <a:gd name="connsiteX5" fmla="*/ 0 w 857250"/>
                <a:gd name="connsiteY5" fmla="*/ 129540 h 252004"/>
                <a:gd name="connsiteX0" fmla="*/ 313 w 857563"/>
                <a:gd name="connsiteY0" fmla="*/ 129540 h 276462"/>
                <a:gd name="connsiteX1" fmla="*/ 72703 w 857563"/>
                <a:gd name="connsiteY1" fmla="*/ 3810 h 276462"/>
                <a:gd name="connsiteX2" fmla="*/ 484183 w 857563"/>
                <a:gd name="connsiteY2" fmla="*/ 160020 h 276462"/>
                <a:gd name="connsiteX3" fmla="*/ 811843 w 857563"/>
                <a:gd name="connsiteY3" fmla="*/ 0 h 276462"/>
                <a:gd name="connsiteX4" fmla="*/ 857563 w 857563"/>
                <a:gd name="connsiteY4" fmla="*/ 186690 h 276462"/>
                <a:gd name="connsiteX5" fmla="*/ 313 w 857563"/>
                <a:gd name="connsiteY5" fmla="*/ 129540 h 276462"/>
                <a:gd name="connsiteX0" fmla="*/ 4085 w 861335"/>
                <a:gd name="connsiteY0" fmla="*/ 129540 h 276462"/>
                <a:gd name="connsiteX1" fmla="*/ 76475 w 861335"/>
                <a:gd name="connsiteY1" fmla="*/ 3810 h 276462"/>
                <a:gd name="connsiteX2" fmla="*/ 487955 w 861335"/>
                <a:gd name="connsiteY2" fmla="*/ 160020 h 276462"/>
                <a:gd name="connsiteX3" fmla="*/ 815615 w 861335"/>
                <a:gd name="connsiteY3" fmla="*/ 0 h 276462"/>
                <a:gd name="connsiteX4" fmla="*/ 861335 w 861335"/>
                <a:gd name="connsiteY4" fmla="*/ 186690 h 276462"/>
                <a:gd name="connsiteX5" fmla="*/ 4085 w 861335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3690 h 300612"/>
                <a:gd name="connsiteX1" fmla="*/ 78760 w 887664"/>
                <a:gd name="connsiteY1" fmla="*/ 27960 h 300612"/>
                <a:gd name="connsiteX2" fmla="*/ 490240 w 887664"/>
                <a:gd name="connsiteY2" fmla="*/ 184170 h 300612"/>
                <a:gd name="connsiteX3" fmla="*/ 817900 w 887664"/>
                <a:gd name="connsiteY3" fmla="*/ 24150 h 300612"/>
                <a:gd name="connsiteX4" fmla="*/ 863620 w 887664"/>
                <a:gd name="connsiteY4" fmla="*/ 210840 h 300612"/>
                <a:gd name="connsiteX5" fmla="*/ 6370 w 887664"/>
                <a:gd name="connsiteY5" fmla="*/ 153690 h 30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7664" h="300612">
                  <a:moveTo>
                    <a:pt x="6370" y="153690"/>
                  </a:moveTo>
                  <a:cubicBezTo>
                    <a:pt x="-15220" y="88920"/>
                    <a:pt x="20340" y="73680"/>
                    <a:pt x="78760" y="27960"/>
                  </a:cubicBezTo>
                  <a:cubicBezTo>
                    <a:pt x="166390" y="11450"/>
                    <a:pt x="337840" y="196870"/>
                    <a:pt x="490240" y="184170"/>
                  </a:cubicBezTo>
                  <a:cubicBezTo>
                    <a:pt x="637560" y="161310"/>
                    <a:pt x="769640" y="-74910"/>
                    <a:pt x="817900" y="24150"/>
                  </a:cubicBezTo>
                  <a:cubicBezTo>
                    <a:pt x="894100" y="67330"/>
                    <a:pt x="905530" y="171470"/>
                    <a:pt x="863620" y="210840"/>
                  </a:cubicBezTo>
                  <a:cubicBezTo>
                    <a:pt x="535960" y="378480"/>
                    <a:pt x="-8870" y="283230"/>
                    <a:pt x="6370" y="15369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192" name="Gruppo 191">
              <a:extLst>
                <a:ext uri="{FF2B5EF4-FFF2-40B4-BE49-F238E27FC236}">
                  <a16:creationId xmlns:a16="http://schemas.microsoft.com/office/drawing/2014/main" id="{875FBD56-03B8-7858-A887-D995275783A1}"/>
                </a:ext>
              </a:extLst>
            </p:cNvPr>
            <p:cNvGrpSpPr/>
            <p:nvPr/>
          </p:nvGrpSpPr>
          <p:grpSpPr>
            <a:xfrm>
              <a:off x="7901889" y="0"/>
              <a:ext cx="1596071" cy="1208973"/>
              <a:chOff x="1553252" y="1735995"/>
              <a:chExt cx="1533360" cy="1226394"/>
            </a:xfrm>
          </p:grpSpPr>
          <p:sp>
            <p:nvSpPr>
              <p:cNvPr id="208" name="Esagono 91">
                <a:extLst>
                  <a:ext uri="{FF2B5EF4-FFF2-40B4-BE49-F238E27FC236}">
                    <a16:creationId xmlns:a16="http://schemas.microsoft.com/office/drawing/2014/main" id="{423A25F3-47CD-A1A8-0CB7-158B0C2209D5}"/>
                  </a:ext>
                </a:extLst>
              </p:cNvPr>
              <p:cNvSpPr/>
              <p:nvPr/>
            </p:nvSpPr>
            <p:spPr>
              <a:xfrm rot="16200000">
                <a:off x="1770553" y="1646330"/>
                <a:ext cx="1098758" cy="1533360"/>
              </a:xfrm>
              <a:custGeom>
                <a:avLst/>
                <a:gdLst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68986 h 1502413"/>
                  <a:gd name="connsiteX1" fmla="*/ 202896 w 1182033"/>
                  <a:gd name="connsiteY1" fmla="*/ 35559 h 1502413"/>
                  <a:gd name="connsiteX2" fmla="*/ 979137 w 1182033"/>
                  <a:gd name="connsiteY2" fmla="*/ 35559 h 1502413"/>
                  <a:gd name="connsiteX3" fmla="*/ 1182033 w 1182033"/>
                  <a:gd name="connsiteY3" fmla="*/ 768986 h 1502413"/>
                  <a:gd name="connsiteX4" fmla="*/ 979137 w 1182033"/>
                  <a:gd name="connsiteY4" fmla="*/ 1502413 h 1502413"/>
                  <a:gd name="connsiteX5" fmla="*/ 202896 w 1182033"/>
                  <a:gd name="connsiteY5" fmla="*/ 1502413 h 1502413"/>
                  <a:gd name="connsiteX6" fmla="*/ 0 w 1182033"/>
                  <a:gd name="connsiteY6" fmla="*/ 768986 h 1502413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56364"/>
                  <a:gd name="connsiteX1" fmla="*/ 202896 w 1182033"/>
                  <a:gd name="connsiteY1" fmla="*/ 53102 h 1556364"/>
                  <a:gd name="connsiteX2" fmla="*/ 979137 w 1182033"/>
                  <a:gd name="connsiteY2" fmla="*/ 53102 h 1556364"/>
                  <a:gd name="connsiteX3" fmla="*/ 1182033 w 1182033"/>
                  <a:gd name="connsiteY3" fmla="*/ 786529 h 1556364"/>
                  <a:gd name="connsiteX4" fmla="*/ 979137 w 1182033"/>
                  <a:gd name="connsiteY4" fmla="*/ 1519956 h 1556364"/>
                  <a:gd name="connsiteX5" fmla="*/ 202896 w 1182033"/>
                  <a:gd name="connsiteY5" fmla="*/ 1519956 h 1556364"/>
                  <a:gd name="connsiteX6" fmla="*/ 0 w 1182033"/>
                  <a:gd name="connsiteY6" fmla="*/ 786529 h 1556364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1824 w 1183857"/>
                  <a:gd name="connsiteY0" fmla="*/ 786529 h 1577877"/>
                  <a:gd name="connsiteX1" fmla="*/ 204720 w 1183857"/>
                  <a:gd name="connsiteY1" fmla="*/ 53102 h 1577877"/>
                  <a:gd name="connsiteX2" fmla="*/ 980961 w 1183857"/>
                  <a:gd name="connsiteY2" fmla="*/ 53102 h 1577877"/>
                  <a:gd name="connsiteX3" fmla="*/ 1183857 w 1183857"/>
                  <a:gd name="connsiteY3" fmla="*/ 786529 h 1577877"/>
                  <a:gd name="connsiteX4" fmla="*/ 980961 w 1183857"/>
                  <a:gd name="connsiteY4" fmla="*/ 1519956 h 1577877"/>
                  <a:gd name="connsiteX5" fmla="*/ 204720 w 1183857"/>
                  <a:gd name="connsiteY5" fmla="*/ 1519956 h 1577877"/>
                  <a:gd name="connsiteX6" fmla="*/ 1824 w 1183857"/>
                  <a:gd name="connsiteY6" fmla="*/ 786529 h 1577877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0 w 1142683"/>
                  <a:gd name="connsiteY0" fmla="*/ 786530 h 1577877"/>
                  <a:gd name="connsiteX1" fmla="*/ 163546 w 1142683"/>
                  <a:gd name="connsiteY1" fmla="*/ 53102 h 1577877"/>
                  <a:gd name="connsiteX2" fmla="*/ 939787 w 1142683"/>
                  <a:gd name="connsiteY2" fmla="*/ 53102 h 1577877"/>
                  <a:gd name="connsiteX3" fmla="*/ 1142683 w 1142683"/>
                  <a:gd name="connsiteY3" fmla="*/ 786529 h 1577877"/>
                  <a:gd name="connsiteX4" fmla="*/ 939787 w 1142683"/>
                  <a:gd name="connsiteY4" fmla="*/ 1519956 h 1577877"/>
                  <a:gd name="connsiteX5" fmla="*/ 163546 w 1142683"/>
                  <a:gd name="connsiteY5" fmla="*/ 1519956 h 1577877"/>
                  <a:gd name="connsiteX6" fmla="*/ 0 w 1142683"/>
                  <a:gd name="connsiteY6" fmla="*/ 786530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4813" h="1577877">
                    <a:moveTo>
                      <a:pt x="0" y="802212"/>
                    </a:moveTo>
                    <a:cubicBezTo>
                      <a:pt x="2892" y="314279"/>
                      <a:pt x="99472" y="413789"/>
                      <a:pt x="155676" y="53102"/>
                    </a:cubicBezTo>
                    <a:cubicBezTo>
                      <a:pt x="393468" y="-7858"/>
                      <a:pt x="663645" y="-26906"/>
                      <a:pt x="931917" y="53102"/>
                    </a:cubicBezTo>
                    <a:cubicBezTo>
                      <a:pt x="972881" y="442361"/>
                      <a:pt x="1090041" y="500146"/>
                      <a:pt x="1134813" y="786529"/>
                    </a:cubicBezTo>
                    <a:cubicBezTo>
                      <a:pt x="1097663" y="1097683"/>
                      <a:pt x="955736" y="1126893"/>
                      <a:pt x="931917" y="1519956"/>
                    </a:cubicBezTo>
                    <a:cubicBezTo>
                      <a:pt x="570302" y="1601874"/>
                      <a:pt x="523010" y="1592349"/>
                      <a:pt x="155676" y="1519956"/>
                    </a:cubicBezTo>
                    <a:cubicBezTo>
                      <a:pt x="133768" y="1199286"/>
                      <a:pt x="5685" y="1310135"/>
                      <a:pt x="0" y="80221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209" name="Gruppo 208">
                <a:extLst>
                  <a:ext uri="{FF2B5EF4-FFF2-40B4-BE49-F238E27FC236}">
                    <a16:creationId xmlns:a16="http://schemas.microsoft.com/office/drawing/2014/main" id="{E01B2569-EEA2-9EE7-70A0-A2B6E8276CF9}"/>
                  </a:ext>
                </a:extLst>
              </p:cNvPr>
              <p:cNvGrpSpPr/>
              <p:nvPr/>
            </p:nvGrpSpPr>
            <p:grpSpPr>
              <a:xfrm>
                <a:off x="1827580" y="1735995"/>
                <a:ext cx="984703" cy="1129404"/>
                <a:chOff x="1827580" y="1735995"/>
                <a:chExt cx="984703" cy="1129404"/>
              </a:xfrm>
            </p:grpSpPr>
            <p:sp>
              <p:nvSpPr>
                <p:cNvPr id="210" name="Pentagono 94">
                  <a:extLst>
                    <a:ext uri="{FF2B5EF4-FFF2-40B4-BE49-F238E27FC236}">
                      <a16:creationId xmlns:a16="http://schemas.microsoft.com/office/drawing/2014/main" id="{994BAE37-4E09-4B49-29F6-50F0A7748A9A}"/>
                    </a:ext>
                  </a:extLst>
                </p:cNvPr>
                <p:cNvSpPr/>
                <p:nvPr/>
              </p:nvSpPr>
              <p:spPr>
                <a:xfrm>
                  <a:off x="1827580" y="1863630"/>
                  <a:ext cx="984703" cy="502514"/>
                </a:xfrm>
                <a:custGeom>
                  <a:avLst/>
                  <a:gdLst>
                    <a:gd name="connsiteX0" fmla="*/ 1 w 1050012"/>
                    <a:gd name="connsiteY0" fmla="*/ 206866 h 541583"/>
                    <a:gd name="connsiteX1" fmla="*/ 525006 w 1050012"/>
                    <a:gd name="connsiteY1" fmla="*/ 0 h 541583"/>
                    <a:gd name="connsiteX2" fmla="*/ 1050011 w 1050012"/>
                    <a:gd name="connsiteY2" fmla="*/ 206866 h 541583"/>
                    <a:gd name="connsiteX3" fmla="*/ 849477 w 1050012"/>
                    <a:gd name="connsiteY3" fmla="*/ 541582 h 541583"/>
                    <a:gd name="connsiteX4" fmla="*/ 200535 w 1050012"/>
                    <a:gd name="connsiteY4" fmla="*/ 541582 h 541583"/>
                    <a:gd name="connsiteX5" fmla="*/ 1 w 1050012"/>
                    <a:gd name="connsiteY5" fmla="*/ 206866 h 541583"/>
                    <a:gd name="connsiteX0" fmla="*/ 0 w 1050010"/>
                    <a:gd name="connsiteY0" fmla="*/ 95106 h 429822"/>
                    <a:gd name="connsiteX1" fmla="*/ 547865 w 1050010"/>
                    <a:gd name="connsiteY1" fmla="*/ 0 h 429822"/>
                    <a:gd name="connsiteX2" fmla="*/ 1050010 w 1050010"/>
                    <a:gd name="connsiteY2" fmla="*/ 95106 h 429822"/>
                    <a:gd name="connsiteX3" fmla="*/ 849476 w 1050010"/>
                    <a:gd name="connsiteY3" fmla="*/ 429822 h 429822"/>
                    <a:gd name="connsiteX4" fmla="*/ 200534 w 1050010"/>
                    <a:gd name="connsiteY4" fmla="*/ 429822 h 429822"/>
                    <a:gd name="connsiteX5" fmla="*/ 0 w 1050010"/>
                    <a:gd name="connsiteY5" fmla="*/ 95106 h 429822"/>
                    <a:gd name="connsiteX0" fmla="*/ 0 w 1050010"/>
                    <a:gd name="connsiteY0" fmla="*/ 163686 h 498402"/>
                    <a:gd name="connsiteX1" fmla="*/ 525005 w 1050010"/>
                    <a:gd name="connsiteY1" fmla="*/ 0 h 498402"/>
                    <a:gd name="connsiteX2" fmla="*/ 1050010 w 1050010"/>
                    <a:gd name="connsiteY2" fmla="*/ 163686 h 498402"/>
                    <a:gd name="connsiteX3" fmla="*/ 849476 w 1050010"/>
                    <a:gd name="connsiteY3" fmla="*/ 498402 h 498402"/>
                    <a:gd name="connsiteX4" fmla="*/ 200534 w 1050010"/>
                    <a:gd name="connsiteY4" fmla="*/ 498402 h 498402"/>
                    <a:gd name="connsiteX5" fmla="*/ 0 w 105001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9840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5014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75542"/>
                    <a:gd name="connsiteX1" fmla="*/ 525005 w 1019530"/>
                    <a:gd name="connsiteY1" fmla="*/ 0 h 475542"/>
                    <a:gd name="connsiteX2" fmla="*/ 1019530 w 1019530"/>
                    <a:gd name="connsiteY2" fmla="*/ 178926 h 475542"/>
                    <a:gd name="connsiteX3" fmla="*/ 849476 w 1019530"/>
                    <a:gd name="connsiteY3" fmla="*/ 450142 h 475542"/>
                    <a:gd name="connsiteX4" fmla="*/ 205614 w 1019530"/>
                    <a:gd name="connsiteY4" fmla="*/ 475542 h 475542"/>
                    <a:gd name="connsiteX5" fmla="*/ 0 w 1019530"/>
                    <a:gd name="connsiteY5" fmla="*/ 163686 h 475542"/>
                    <a:gd name="connsiteX0" fmla="*/ 0 w 1019530"/>
                    <a:gd name="connsiteY0" fmla="*/ 163686 h 480622"/>
                    <a:gd name="connsiteX1" fmla="*/ 525005 w 1019530"/>
                    <a:gd name="connsiteY1" fmla="*/ 0 h 480622"/>
                    <a:gd name="connsiteX2" fmla="*/ 1019530 w 1019530"/>
                    <a:gd name="connsiteY2" fmla="*/ 178926 h 480622"/>
                    <a:gd name="connsiteX3" fmla="*/ 811376 w 1019530"/>
                    <a:gd name="connsiteY3" fmla="*/ 480622 h 480622"/>
                    <a:gd name="connsiteX4" fmla="*/ 205614 w 1019530"/>
                    <a:gd name="connsiteY4" fmla="*/ 475542 h 480622"/>
                    <a:gd name="connsiteX5" fmla="*/ 0 w 1019530"/>
                    <a:gd name="connsiteY5" fmla="*/ 16368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38 w 973948"/>
                    <a:gd name="connsiteY0" fmla="*/ 184006 h 480622"/>
                    <a:gd name="connsiteX1" fmla="*/ 479423 w 973948"/>
                    <a:gd name="connsiteY1" fmla="*/ 0 h 480622"/>
                    <a:gd name="connsiteX2" fmla="*/ 973948 w 973948"/>
                    <a:gd name="connsiteY2" fmla="*/ 178926 h 480622"/>
                    <a:gd name="connsiteX3" fmla="*/ 765794 w 973948"/>
                    <a:gd name="connsiteY3" fmla="*/ 480622 h 480622"/>
                    <a:gd name="connsiteX4" fmla="*/ 160032 w 973948"/>
                    <a:gd name="connsiteY4" fmla="*/ 475542 h 480622"/>
                    <a:gd name="connsiteX5" fmla="*/ 138 w 973948"/>
                    <a:gd name="connsiteY5" fmla="*/ 184006 h 480622"/>
                    <a:gd name="connsiteX0" fmla="*/ 138 w 973948"/>
                    <a:gd name="connsiteY0" fmla="*/ 184006 h 497603"/>
                    <a:gd name="connsiteX1" fmla="*/ 479423 w 973948"/>
                    <a:gd name="connsiteY1" fmla="*/ 0 h 497603"/>
                    <a:gd name="connsiteX2" fmla="*/ 973948 w 973948"/>
                    <a:gd name="connsiteY2" fmla="*/ 178926 h 497603"/>
                    <a:gd name="connsiteX3" fmla="*/ 765794 w 973948"/>
                    <a:gd name="connsiteY3" fmla="*/ 480622 h 497603"/>
                    <a:gd name="connsiteX4" fmla="*/ 160032 w 973948"/>
                    <a:gd name="connsiteY4" fmla="*/ 475542 h 497603"/>
                    <a:gd name="connsiteX5" fmla="*/ 138 w 973948"/>
                    <a:gd name="connsiteY5" fmla="*/ 184006 h 497603"/>
                    <a:gd name="connsiteX0" fmla="*/ 252 w 974062"/>
                    <a:gd name="connsiteY0" fmla="*/ 184006 h 497603"/>
                    <a:gd name="connsiteX1" fmla="*/ 479537 w 974062"/>
                    <a:gd name="connsiteY1" fmla="*/ 0 h 497603"/>
                    <a:gd name="connsiteX2" fmla="*/ 974062 w 974062"/>
                    <a:gd name="connsiteY2" fmla="*/ 178926 h 497603"/>
                    <a:gd name="connsiteX3" fmla="*/ 765908 w 974062"/>
                    <a:gd name="connsiteY3" fmla="*/ 480622 h 497603"/>
                    <a:gd name="connsiteX4" fmla="*/ 160146 w 974062"/>
                    <a:gd name="connsiteY4" fmla="*/ 475542 h 497603"/>
                    <a:gd name="connsiteX5" fmla="*/ 252 w 974062"/>
                    <a:gd name="connsiteY5" fmla="*/ 184006 h 497603"/>
                    <a:gd name="connsiteX0" fmla="*/ 164 w 973974"/>
                    <a:gd name="connsiteY0" fmla="*/ 184006 h 497603"/>
                    <a:gd name="connsiteX1" fmla="*/ 479449 w 973974"/>
                    <a:gd name="connsiteY1" fmla="*/ 0 h 497603"/>
                    <a:gd name="connsiteX2" fmla="*/ 973974 w 973974"/>
                    <a:gd name="connsiteY2" fmla="*/ 178926 h 497603"/>
                    <a:gd name="connsiteX3" fmla="*/ 765820 w 973974"/>
                    <a:gd name="connsiteY3" fmla="*/ 480622 h 497603"/>
                    <a:gd name="connsiteX4" fmla="*/ 160058 w 973974"/>
                    <a:gd name="connsiteY4" fmla="*/ 475542 h 497603"/>
                    <a:gd name="connsiteX5" fmla="*/ 164 w 973974"/>
                    <a:gd name="connsiteY5" fmla="*/ 184006 h 497603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2514"/>
                    <a:gd name="connsiteX1" fmla="*/ 479449 w 973974"/>
                    <a:gd name="connsiteY1" fmla="*/ 0 h 502514"/>
                    <a:gd name="connsiteX2" fmla="*/ 973974 w 973974"/>
                    <a:gd name="connsiteY2" fmla="*/ 178926 h 502514"/>
                    <a:gd name="connsiteX3" fmla="*/ 765820 w 973974"/>
                    <a:gd name="connsiteY3" fmla="*/ 480622 h 502514"/>
                    <a:gd name="connsiteX4" fmla="*/ 160058 w 973974"/>
                    <a:gd name="connsiteY4" fmla="*/ 475542 h 502514"/>
                    <a:gd name="connsiteX5" fmla="*/ 164 w 973974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16 h 502524"/>
                    <a:gd name="connsiteX1" fmla="*/ 479449 w 984703"/>
                    <a:gd name="connsiteY1" fmla="*/ 10 h 502524"/>
                    <a:gd name="connsiteX2" fmla="*/ 973974 w 984703"/>
                    <a:gd name="connsiteY2" fmla="*/ 178936 h 502524"/>
                    <a:gd name="connsiteX3" fmla="*/ 765820 w 984703"/>
                    <a:gd name="connsiteY3" fmla="*/ 480632 h 502524"/>
                    <a:gd name="connsiteX4" fmla="*/ 160058 w 984703"/>
                    <a:gd name="connsiteY4" fmla="*/ 475552 h 502524"/>
                    <a:gd name="connsiteX5" fmla="*/ 164 w 984703"/>
                    <a:gd name="connsiteY5" fmla="*/ 184016 h 50252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921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84703" h="502514">
                      <a:moveTo>
                        <a:pt x="164" y="184006"/>
                      </a:moveTo>
                      <a:cubicBezTo>
                        <a:pt x="20226" y="127751"/>
                        <a:pt x="301907" y="10535"/>
                        <a:pt x="492149" y="0"/>
                      </a:cubicBezTo>
                      <a:cubicBezTo>
                        <a:pt x="776371" y="8842"/>
                        <a:pt x="951372" y="124364"/>
                        <a:pt x="973974" y="178926"/>
                      </a:cubicBezTo>
                      <a:cubicBezTo>
                        <a:pt x="990949" y="210911"/>
                        <a:pt x="1020625" y="441017"/>
                        <a:pt x="765820" y="480622"/>
                      </a:cubicBezTo>
                      <a:cubicBezTo>
                        <a:pt x="698519" y="496709"/>
                        <a:pt x="306099" y="522955"/>
                        <a:pt x="160058" y="475542"/>
                      </a:cubicBezTo>
                      <a:cubicBezTo>
                        <a:pt x="111840" y="457103"/>
                        <a:pt x="-4958" y="469145"/>
                        <a:pt x="164" y="184006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211" name="Gruppo 210">
                  <a:extLst>
                    <a:ext uri="{FF2B5EF4-FFF2-40B4-BE49-F238E27FC236}">
                      <a16:creationId xmlns:a16="http://schemas.microsoft.com/office/drawing/2014/main" id="{15ED519A-6DCB-942C-AE8F-EFB06B3FE629}"/>
                    </a:ext>
                  </a:extLst>
                </p:cNvPr>
                <p:cNvGrpSpPr/>
                <p:nvPr/>
              </p:nvGrpSpPr>
              <p:grpSpPr>
                <a:xfrm>
                  <a:off x="1933690" y="2420226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217" name="Ovale 216">
                    <a:extLst>
                      <a:ext uri="{FF2B5EF4-FFF2-40B4-BE49-F238E27FC236}">
                        <a16:creationId xmlns:a16="http://schemas.microsoft.com/office/drawing/2014/main" id="{7F13A6F3-D8F8-8728-7F89-5528F64EC1CB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18" name="Ovale 217">
                    <a:extLst>
                      <a:ext uri="{FF2B5EF4-FFF2-40B4-BE49-F238E27FC236}">
                        <a16:creationId xmlns:a16="http://schemas.microsoft.com/office/drawing/2014/main" id="{1DFE934D-F2BA-CF53-28B7-C2BB7FDB0A43}"/>
                      </a:ext>
                    </a:extLst>
                  </p:cNvPr>
                  <p:cNvSpPr/>
                  <p:nvPr/>
                </p:nvSpPr>
                <p:spPr>
                  <a:xfrm>
                    <a:off x="3701366" y="1634951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212" name="Trapezio 211">
                  <a:extLst>
                    <a:ext uri="{FF2B5EF4-FFF2-40B4-BE49-F238E27FC236}">
                      <a16:creationId xmlns:a16="http://schemas.microsoft.com/office/drawing/2014/main" id="{7C9F5A1B-7FD4-299A-74B7-181E0FC98471}"/>
                    </a:ext>
                  </a:extLst>
                </p:cNvPr>
                <p:cNvSpPr/>
                <p:nvPr/>
              </p:nvSpPr>
              <p:spPr>
                <a:xfrm rot="10800000">
                  <a:off x="2282428" y="2812059"/>
                  <a:ext cx="68580" cy="53340"/>
                </a:xfrm>
                <a:prstGeom prst="trapezoid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13" name="Arco 212">
                  <a:extLst>
                    <a:ext uri="{FF2B5EF4-FFF2-40B4-BE49-F238E27FC236}">
                      <a16:creationId xmlns:a16="http://schemas.microsoft.com/office/drawing/2014/main" id="{B976513E-C187-62EA-7168-4DFBFA339558}"/>
                    </a:ext>
                  </a:extLst>
                </p:cNvPr>
                <p:cNvSpPr/>
                <p:nvPr/>
              </p:nvSpPr>
              <p:spPr>
                <a:xfrm rot="5665335">
                  <a:off x="2166812" y="1683605"/>
                  <a:ext cx="255270" cy="360049"/>
                </a:xfrm>
                <a:prstGeom prst="arc">
                  <a:avLst>
                    <a:gd name="adj1" fmla="val 16200000"/>
                    <a:gd name="adj2" fmla="val 5035040"/>
                  </a:avLst>
                </a:prstGeom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214" name="Gruppo 213">
                  <a:extLst>
                    <a:ext uri="{FF2B5EF4-FFF2-40B4-BE49-F238E27FC236}">
                      <a16:creationId xmlns:a16="http://schemas.microsoft.com/office/drawing/2014/main" id="{F3D56BC4-115E-DB85-C96C-11875249ACED}"/>
                    </a:ext>
                  </a:extLst>
                </p:cNvPr>
                <p:cNvGrpSpPr/>
                <p:nvPr/>
              </p:nvGrpSpPr>
              <p:grpSpPr>
                <a:xfrm>
                  <a:off x="2498606" y="2420225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215" name="Ovale 214">
                    <a:extLst>
                      <a:ext uri="{FF2B5EF4-FFF2-40B4-BE49-F238E27FC236}">
                        <a16:creationId xmlns:a16="http://schemas.microsoft.com/office/drawing/2014/main" id="{FADC1D36-5836-6823-E4F0-3E0C98CFCCFA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16" name="Ovale 215">
                    <a:extLst>
                      <a:ext uri="{FF2B5EF4-FFF2-40B4-BE49-F238E27FC236}">
                        <a16:creationId xmlns:a16="http://schemas.microsoft.com/office/drawing/2014/main" id="{FED2B049-283B-E6E6-694A-783E3B23D502}"/>
                      </a:ext>
                    </a:extLst>
                  </p:cNvPr>
                  <p:cNvSpPr/>
                  <p:nvPr/>
                </p:nvSpPr>
                <p:spPr>
                  <a:xfrm>
                    <a:off x="3688944" y="1634952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</p:grpSp>
        <p:grpSp>
          <p:nvGrpSpPr>
            <p:cNvPr id="193" name="Gruppo 192">
              <a:extLst>
                <a:ext uri="{FF2B5EF4-FFF2-40B4-BE49-F238E27FC236}">
                  <a16:creationId xmlns:a16="http://schemas.microsoft.com/office/drawing/2014/main" id="{6AA337AC-F6E8-AF09-71ED-093C2A40F8E2}"/>
                </a:ext>
              </a:extLst>
            </p:cNvPr>
            <p:cNvGrpSpPr/>
            <p:nvPr/>
          </p:nvGrpSpPr>
          <p:grpSpPr>
            <a:xfrm rot="197782">
              <a:off x="6950558" y="1306361"/>
              <a:ext cx="800123" cy="3180373"/>
              <a:chOff x="6892594" y="1663883"/>
              <a:chExt cx="768685" cy="3088539"/>
            </a:xfrm>
          </p:grpSpPr>
          <p:grpSp>
            <p:nvGrpSpPr>
              <p:cNvPr id="197" name="Gruppo 196">
                <a:extLst>
                  <a:ext uri="{FF2B5EF4-FFF2-40B4-BE49-F238E27FC236}">
                    <a16:creationId xmlns:a16="http://schemas.microsoft.com/office/drawing/2014/main" id="{86F8F651-FDA1-2017-8520-CF87F185D03E}"/>
                  </a:ext>
                </a:extLst>
              </p:cNvPr>
              <p:cNvGrpSpPr/>
              <p:nvPr/>
            </p:nvGrpSpPr>
            <p:grpSpPr>
              <a:xfrm>
                <a:off x="7148438" y="4062509"/>
                <a:ext cx="480981" cy="689913"/>
                <a:chOff x="7148438" y="4062509"/>
                <a:chExt cx="480981" cy="689913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204" name="Trapezio 85">
                  <a:extLst>
                    <a:ext uri="{FF2B5EF4-FFF2-40B4-BE49-F238E27FC236}">
                      <a16:creationId xmlns:a16="http://schemas.microsoft.com/office/drawing/2014/main" id="{9D97C29F-04FE-CE91-47F6-8974B9D73016}"/>
                    </a:ext>
                  </a:extLst>
                </p:cNvPr>
                <p:cNvSpPr/>
                <p:nvPr/>
              </p:nvSpPr>
              <p:spPr>
                <a:xfrm rot="9203511" flipH="1">
                  <a:off x="7358858" y="4062509"/>
                  <a:ext cx="270561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05" name="Trapezio 85">
                  <a:extLst>
                    <a:ext uri="{FF2B5EF4-FFF2-40B4-BE49-F238E27FC236}">
                      <a16:creationId xmlns:a16="http://schemas.microsoft.com/office/drawing/2014/main" id="{7492D55C-E1BA-BDD9-E095-C8970D6E0481}"/>
                    </a:ext>
                  </a:extLst>
                </p:cNvPr>
                <p:cNvSpPr/>
                <p:nvPr/>
              </p:nvSpPr>
              <p:spPr>
                <a:xfrm rot="8837061">
                  <a:off x="7148438" y="4262342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06" name="Trapezio 85">
                  <a:extLst>
                    <a:ext uri="{FF2B5EF4-FFF2-40B4-BE49-F238E27FC236}">
                      <a16:creationId xmlns:a16="http://schemas.microsoft.com/office/drawing/2014/main" id="{00F2F13C-104F-AB35-7D68-41B712377034}"/>
                    </a:ext>
                  </a:extLst>
                </p:cNvPr>
                <p:cNvSpPr/>
                <p:nvPr/>
              </p:nvSpPr>
              <p:spPr>
                <a:xfrm rot="9531634">
                  <a:off x="7190797" y="4132743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07" name="Trapezio 85">
                  <a:extLst>
                    <a:ext uri="{FF2B5EF4-FFF2-40B4-BE49-F238E27FC236}">
                      <a16:creationId xmlns:a16="http://schemas.microsoft.com/office/drawing/2014/main" id="{6404EFEA-F727-3C60-3106-E6B32511B4D5}"/>
                    </a:ext>
                  </a:extLst>
                </p:cNvPr>
                <p:cNvSpPr/>
                <p:nvPr/>
              </p:nvSpPr>
              <p:spPr>
                <a:xfrm rot="10220758">
                  <a:off x="7289894" y="4100496"/>
                  <a:ext cx="277717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198" name="Gruppo 197">
                <a:extLst>
                  <a:ext uri="{FF2B5EF4-FFF2-40B4-BE49-F238E27FC236}">
                    <a16:creationId xmlns:a16="http://schemas.microsoft.com/office/drawing/2014/main" id="{AA40C9E2-12F5-00BD-D90F-BD18631589BC}"/>
                  </a:ext>
                </a:extLst>
              </p:cNvPr>
              <p:cNvGrpSpPr/>
              <p:nvPr/>
            </p:nvGrpSpPr>
            <p:grpSpPr>
              <a:xfrm>
                <a:off x="6892594" y="1663883"/>
                <a:ext cx="768685" cy="2757181"/>
                <a:chOff x="6892594" y="1663883"/>
                <a:chExt cx="768685" cy="2757181"/>
              </a:xfrm>
            </p:grpSpPr>
            <p:grpSp>
              <p:nvGrpSpPr>
                <p:cNvPr id="199" name="Gruppo 198">
                  <a:extLst>
                    <a:ext uri="{FF2B5EF4-FFF2-40B4-BE49-F238E27FC236}">
                      <a16:creationId xmlns:a16="http://schemas.microsoft.com/office/drawing/2014/main" id="{48F3D5ED-26C7-FE90-A05F-4BB98E4E31BA}"/>
                    </a:ext>
                  </a:extLst>
                </p:cNvPr>
                <p:cNvGrpSpPr/>
                <p:nvPr/>
              </p:nvGrpSpPr>
              <p:grpSpPr>
                <a:xfrm>
                  <a:off x="6892594" y="2810465"/>
                  <a:ext cx="695910" cy="1610599"/>
                  <a:chOff x="6892594" y="2810465"/>
                  <a:chExt cx="695910" cy="1610599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201" name="Trapezio 37">
                    <a:extLst>
                      <a:ext uri="{FF2B5EF4-FFF2-40B4-BE49-F238E27FC236}">
                        <a16:creationId xmlns:a16="http://schemas.microsoft.com/office/drawing/2014/main" id="{6EF1A14C-4CA8-AD43-51B0-F5D51A32733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959545" y="2812059"/>
                    <a:ext cx="628959" cy="703583"/>
                  </a:xfrm>
                  <a:custGeom>
                    <a:avLst/>
                    <a:gdLst>
                      <a:gd name="connsiteX0" fmla="*/ 0 w 653937"/>
                      <a:gd name="connsiteY0" fmla="*/ 658283 h 658283"/>
                      <a:gd name="connsiteX1" fmla="*/ 110496 w 653937"/>
                      <a:gd name="connsiteY1" fmla="*/ 0 h 658283"/>
                      <a:gd name="connsiteX2" fmla="*/ 543441 w 653937"/>
                      <a:gd name="connsiteY2" fmla="*/ 0 h 658283"/>
                      <a:gd name="connsiteX3" fmla="*/ 653937 w 653937"/>
                      <a:gd name="connsiteY3" fmla="*/ 658283 h 658283"/>
                      <a:gd name="connsiteX4" fmla="*/ 0 w 653937"/>
                      <a:gd name="connsiteY4" fmla="*/ 658283 h 658283"/>
                      <a:gd name="connsiteX0" fmla="*/ 36933 w 690870"/>
                      <a:gd name="connsiteY0" fmla="*/ 658283 h 658734"/>
                      <a:gd name="connsiteX1" fmla="*/ 147429 w 690870"/>
                      <a:gd name="connsiteY1" fmla="*/ 0 h 658734"/>
                      <a:gd name="connsiteX2" fmla="*/ 580374 w 690870"/>
                      <a:gd name="connsiteY2" fmla="*/ 0 h 658734"/>
                      <a:gd name="connsiteX3" fmla="*/ 690870 w 690870"/>
                      <a:gd name="connsiteY3" fmla="*/ 658283 h 658734"/>
                      <a:gd name="connsiteX4" fmla="*/ 36933 w 690870"/>
                      <a:gd name="connsiteY4" fmla="*/ 658283 h 658734"/>
                      <a:gd name="connsiteX0" fmla="*/ 36933 w 690870"/>
                      <a:gd name="connsiteY0" fmla="*/ 658283 h 719243"/>
                      <a:gd name="connsiteX1" fmla="*/ 147429 w 690870"/>
                      <a:gd name="connsiteY1" fmla="*/ 0 h 719243"/>
                      <a:gd name="connsiteX2" fmla="*/ 580374 w 690870"/>
                      <a:gd name="connsiteY2" fmla="*/ 0 h 719243"/>
                      <a:gd name="connsiteX3" fmla="*/ 690870 w 690870"/>
                      <a:gd name="connsiteY3" fmla="*/ 658283 h 719243"/>
                      <a:gd name="connsiteX4" fmla="*/ 36933 w 690870"/>
                      <a:gd name="connsiteY4" fmla="*/ 658283 h 719243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48676 w 702980"/>
                      <a:gd name="connsiteY0" fmla="*/ 752153 h 866737"/>
                      <a:gd name="connsiteX1" fmla="*/ 91620 w 702980"/>
                      <a:gd name="connsiteY1" fmla="*/ 0 h 866737"/>
                      <a:gd name="connsiteX2" fmla="*/ 592117 w 702980"/>
                      <a:gd name="connsiteY2" fmla="*/ 93870 h 866737"/>
                      <a:gd name="connsiteX3" fmla="*/ 702613 w 702980"/>
                      <a:gd name="connsiteY3" fmla="*/ 752153 h 866737"/>
                      <a:gd name="connsiteX4" fmla="*/ 48676 w 702980"/>
                      <a:gd name="connsiteY4" fmla="*/ 752153 h 866737"/>
                      <a:gd name="connsiteX0" fmla="*/ 42672 w 696976"/>
                      <a:gd name="connsiteY0" fmla="*/ 752153 h 866737"/>
                      <a:gd name="connsiteX1" fmla="*/ 85616 w 696976"/>
                      <a:gd name="connsiteY1" fmla="*/ 0 h 866737"/>
                      <a:gd name="connsiteX2" fmla="*/ 586113 w 696976"/>
                      <a:gd name="connsiteY2" fmla="*/ 93870 h 866737"/>
                      <a:gd name="connsiteX3" fmla="*/ 696609 w 696976"/>
                      <a:gd name="connsiteY3" fmla="*/ 752153 h 866737"/>
                      <a:gd name="connsiteX4" fmla="*/ 42672 w 696976"/>
                      <a:gd name="connsiteY4" fmla="*/ 752153 h 866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6976" h="866737">
                        <a:moveTo>
                          <a:pt x="42672" y="752153"/>
                        </a:moveTo>
                        <a:cubicBezTo>
                          <a:pt x="-72896" y="768945"/>
                          <a:pt x="82560" y="228815"/>
                          <a:pt x="85616" y="0"/>
                        </a:cubicBezTo>
                        <a:lnTo>
                          <a:pt x="586113" y="93870"/>
                        </a:lnTo>
                        <a:cubicBezTo>
                          <a:pt x="622945" y="313298"/>
                          <a:pt x="629297" y="464145"/>
                          <a:pt x="696609" y="752153"/>
                        </a:cubicBezTo>
                        <a:cubicBezTo>
                          <a:pt x="714850" y="919793"/>
                          <a:pt x="47291" y="889313"/>
                          <a:pt x="42672" y="752153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02" name="Ovale 201">
                    <a:extLst>
                      <a:ext uri="{FF2B5EF4-FFF2-40B4-BE49-F238E27FC236}">
                        <a16:creationId xmlns:a16="http://schemas.microsoft.com/office/drawing/2014/main" id="{7B71B660-EC74-7C35-4757-24F939145097}"/>
                      </a:ext>
                    </a:extLst>
                  </p:cNvPr>
                  <p:cNvSpPr/>
                  <p:nvPr/>
                </p:nvSpPr>
                <p:spPr>
                  <a:xfrm rot="1724939">
                    <a:off x="7093645" y="2810465"/>
                    <a:ext cx="419100" cy="313692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03" name="Trapezio 38">
                    <a:extLst>
                      <a:ext uri="{FF2B5EF4-FFF2-40B4-BE49-F238E27FC236}">
                        <a16:creationId xmlns:a16="http://schemas.microsoft.com/office/drawing/2014/main" id="{3CCC39E8-D734-5254-E5BD-663C50331A37}"/>
                      </a:ext>
                    </a:extLst>
                  </p:cNvPr>
                  <p:cNvSpPr/>
                  <p:nvPr/>
                </p:nvSpPr>
                <p:spPr>
                  <a:xfrm>
                    <a:off x="6892594" y="3448289"/>
                    <a:ext cx="667115" cy="972775"/>
                  </a:xfrm>
                  <a:custGeom>
                    <a:avLst/>
                    <a:gdLst>
                      <a:gd name="connsiteX0" fmla="*/ 0 w 923840"/>
                      <a:gd name="connsiteY0" fmla="*/ 1003255 h 1003255"/>
                      <a:gd name="connsiteX1" fmla="*/ 192861 w 923840"/>
                      <a:gd name="connsiteY1" fmla="*/ 0 h 1003255"/>
                      <a:gd name="connsiteX2" fmla="*/ 730979 w 923840"/>
                      <a:gd name="connsiteY2" fmla="*/ 0 h 1003255"/>
                      <a:gd name="connsiteX3" fmla="*/ 923840 w 923840"/>
                      <a:gd name="connsiteY3" fmla="*/ 1003255 h 1003255"/>
                      <a:gd name="connsiteX4" fmla="*/ 0 w 923840"/>
                      <a:gd name="connsiteY4" fmla="*/ 1003255 h 1003255"/>
                      <a:gd name="connsiteX0" fmla="*/ 0 w 931460"/>
                      <a:gd name="connsiteY0" fmla="*/ 988015 h 1003255"/>
                      <a:gd name="connsiteX1" fmla="*/ 200481 w 931460"/>
                      <a:gd name="connsiteY1" fmla="*/ 0 h 1003255"/>
                      <a:gd name="connsiteX2" fmla="*/ 738599 w 931460"/>
                      <a:gd name="connsiteY2" fmla="*/ 0 h 1003255"/>
                      <a:gd name="connsiteX3" fmla="*/ 931460 w 931460"/>
                      <a:gd name="connsiteY3" fmla="*/ 1003255 h 1003255"/>
                      <a:gd name="connsiteX4" fmla="*/ 0 w 931460"/>
                      <a:gd name="connsiteY4" fmla="*/ 988015 h 1003255"/>
                      <a:gd name="connsiteX0" fmla="*/ 0 w 977180"/>
                      <a:gd name="connsiteY0" fmla="*/ 1010875 h 1010875"/>
                      <a:gd name="connsiteX1" fmla="*/ 246201 w 977180"/>
                      <a:gd name="connsiteY1" fmla="*/ 0 h 1010875"/>
                      <a:gd name="connsiteX2" fmla="*/ 784319 w 977180"/>
                      <a:gd name="connsiteY2" fmla="*/ 0 h 1010875"/>
                      <a:gd name="connsiteX3" fmla="*/ 977180 w 977180"/>
                      <a:gd name="connsiteY3" fmla="*/ 1003255 h 1010875"/>
                      <a:gd name="connsiteX4" fmla="*/ 0 w 97718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25203"/>
                      <a:gd name="connsiteX1" fmla="*/ 246201 w 832400"/>
                      <a:gd name="connsiteY1" fmla="*/ 0 h 1025203"/>
                      <a:gd name="connsiteX2" fmla="*/ 784319 w 832400"/>
                      <a:gd name="connsiteY2" fmla="*/ 0 h 1025203"/>
                      <a:gd name="connsiteX3" fmla="*/ 832400 w 832400"/>
                      <a:gd name="connsiteY3" fmla="*/ 645115 h 1025203"/>
                      <a:gd name="connsiteX4" fmla="*/ 0 w 832400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55425"/>
                      <a:gd name="connsiteY0" fmla="*/ 1010875 h 1025203"/>
                      <a:gd name="connsiteX1" fmla="*/ 251306 w 855425"/>
                      <a:gd name="connsiteY1" fmla="*/ 0 h 1025203"/>
                      <a:gd name="connsiteX2" fmla="*/ 789424 w 855425"/>
                      <a:gd name="connsiteY2" fmla="*/ 0 h 1025203"/>
                      <a:gd name="connsiteX3" fmla="*/ 837505 w 855425"/>
                      <a:gd name="connsiteY3" fmla="*/ 645115 h 1025203"/>
                      <a:gd name="connsiteX4" fmla="*/ 5105 w 855425"/>
                      <a:gd name="connsiteY4" fmla="*/ 1010875 h 1025203"/>
                      <a:gd name="connsiteX0" fmla="*/ 6115 w 856435"/>
                      <a:gd name="connsiteY0" fmla="*/ 1070351 h 1084679"/>
                      <a:gd name="connsiteX1" fmla="*/ 213186 w 856435"/>
                      <a:gd name="connsiteY1" fmla="*/ 0 h 1084679"/>
                      <a:gd name="connsiteX2" fmla="*/ 790434 w 856435"/>
                      <a:gd name="connsiteY2" fmla="*/ 59476 h 1084679"/>
                      <a:gd name="connsiteX3" fmla="*/ 838515 w 856435"/>
                      <a:gd name="connsiteY3" fmla="*/ 704591 h 1084679"/>
                      <a:gd name="connsiteX4" fmla="*/ 6115 w 856435"/>
                      <a:gd name="connsiteY4" fmla="*/ 1070351 h 1084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6435" h="1084679">
                        <a:moveTo>
                          <a:pt x="6115" y="1070351"/>
                        </a:moveTo>
                        <a:cubicBezTo>
                          <a:pt x="-33738" y="771493"/>
                          <a:pt x="131119" y="336958"/>
                          <a:pt x="213186" y="0"/>
                        </a:cubicBezTo>
                        <a:lnTo>
                          <a:pt x="790434" y="59476"/>
                        </a:lnTo>
                        <a:cubicBezTo>
                          <a:pt x="722641" y="152594"/>
                          <a:pt x="913928" y="481933"/>
                          <a:pt x="838515" y="704591"/>
                        </a:cubicBezTo>
                        <a:cubicBezTo>
                          <a:pt x="629628" y="651251"/>
                          <a:pt x="542662" y="1177031"/>
                          <a:pt x="6115" y="1070351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200" name="Ovale 161">
                  <a:extLst>
                    <a:ext uri="{FF2B5EF4-FFF2-40B4-BE49-F238E27FC236}">
                      <a16:creationId xmlns:a16="http://schemas.microsoft.com/office/drawing/2014/main" id="{FC8F825A-E19E-BF7E-FB5B-015EE7A96AF4}"/>
                    </a:ext>
                  </a:extLst>
                </p:cNvPr>
                <p:cNvSpPr/>
                <p:nvPr/>
              </p:nvSpPr>
              <p:spPr>
                <a:xfrm rot="419334">
                  <a:off x="7119249" y="1663883"/>
                  <a:ext cx="542030" cy="1442906"/>
                </a:xfrm>
                <a:custGeom>
                  <a:avLst/>
                  <a:gdLst>
                    <a:gd name="connsiteX0" fmla="*/ 0 w 542029"/>
                    <a:gd name="connsiteY0" fmla="*/ 825624 h 1651248"/>
                    <a:gd name="connsiteX1" fmla="*/ 271015 w 542029"/>
                    <a:gd name="connsiteY1" fmla="*/ 0 h 1651248"/>
                    <a:gd name="connsiteX2" fmla="*/ 542030 w 542029"/>
                    <a:gd name="connsiteY2" fmla="*/ 825624 h 1651248"/>
                    <a:gd name="connsiteX3" fmla="*/ 271015 w 542029"/>
                    <a:gd name="connsiteY3" fmla="*/ 1651248 h 1651248"/>
                    <a:gd name="connsiteX4" fmla="*/ 0 w 542029"/>
                    <a:gd name="connsiteY4" fmla="*/ 825624 h 1651248"/>
                    <a:gd name="connsiteX0" fmla="*/ 0 w 542030"/>
                    <a:gd name="connsiteY0" fmla="*/ 617282 h 1442906"/>
                    <a:gd name="connsiteX1" fmla="*/ 269897 w 542030"/>
                    <a:gd name="connsiteY1" fmla="*/ 0 h 1442906"/>
                    <a:gd name="connsiteX2" fmla="*/ 542030 w 542030"/>
                    <a:gd name="connsiteY2" fmla="*/ 617282 h 1442906"/>
                    <a:gd name="connsiteX3" fmla="*/ 271015 w 542030"/>
                    <a:gd name="connsiteY3" fmla="*/ 1442906 h 1442906"/>
                    <a:gd name="connsiteX4" fmla="*/ 0 w 542030"/>
                    <a:gd name="connsiteY4" fmla="*/ 617282 h 1442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2030" h="1442906">
                      <a:moveTo>
                        <a:pt x="0" y="617282"/>
                      </a:moveTo>
                      <a:cubicBezTo>
                        <a:pt x="-186" y="376798"/>
                        <a:pt x="120220" y="0"/>
                        <a:pt x="269897" y="0"/>
                      </a:cubicBezTo>
                      <a:cubicBezTo>
                        <a:pt x="419574" y="0"/>
                        <a:pt x="542030" y="161302"/>
                        <a:pt x="542030" y="617282"/>
                      </a:cubicBezTo>
                      <a:cubicBezTo>
                        <a:pt x="542030" y="1073262"/>
                        <a:pt x="420692" y="1442906"/>
                        <a:pt x="271015" y="1442906"/>
                      </a:cubicBezTo>
                      <a:cubicBezTo>
                        <a:pt x="121338" y="1442906"/>
                        <a:pt x="186" y="857766"/>
                        <a:pt x="0" y="617282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grpSp>
          <p:nvGrpSpPr>
            <p:cNvPr id="194" name="Gruppo 193">
              <a:extLst>
                <a:ext uri="{FF2B5EF4-FFF2-40B4-BE49-F238E27FC236}">
                  <a16:creationId xmlns:a16="http://schemas.microsoft.com/office/drawing/2014/main" id="{33AC2AA7-A97F-382C-6E5A-E0CF6ACC942A}"/>
                </a:ext>
              </a:extLst>
            </p:cNvPr>
            <p:cNvGrpSpPr/>
            <p:nvPr/>
          </p:nvGrpSpPr>
          <p:grpSpPr>
            <a:xfrm>
              <a:off x="7278002" y="1078790"/>
              <a:ext cx="1024975" cy="956336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195" name="Ritardo 194">
                <a:extLst>
                  <a:ext uri="{FF2B5EF4-FFF2-40B4-BE49-F238E27FC236}">
                    <a16:creationId xmlns:a16="http://schemas.microsoft.com/office/drawing/2014/main" id="{82BE69D6-5B22-AF16-0B71-CDF332EDA1ED}"/>
                  </a:ext>
                </a:extLst>
              </p:cNvPr>
              <p:cNvSpPr/>
              <p:nvPr/>
            </p:nvSpPr>
            <p:spPr>
              <a:xfrm rot="5197850">
                <a:off x="7374466" y="1439654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6" name="Cerchio parziale 195">
                <a:extLst>
                  <a:ext uri="{FF2B5EF4-FFF2-40B4-BE49-F238E27FC236}">
                    <a16:creationId xmlns:a16="http://schemas.microsoft.com/office/drawing/2014/main" id="{DAA46647-785E-35DC-B8F1-AF07469FF7C5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86618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02A181-B73E-B0B9-DFB2-9A90C2612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675D04B-877D-9422-01AD-4B244504D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C343143-EB13-B406-1DB4-45B76374F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B90AD655-0ED2-955E-6412-8FB7FCAA584D}"/>
              </a:ext>
            </a:extLst>
          </p:cNvPr>
          <p:cNvSpPr/>
          <p:nvPr/>
        </p:nvSpPr>
        <p:spPr>
          <a:xfrm>
            <a:off x="945301" y="205630"/>
            <a:ext cx="8356015" cy="257224"/>
          </a:xfrm>
          <a:prstGeom prst="rect">
            <a:avLst/>
          </a:prstGeom>
          <a:solidFill>
            <a:srgbClr val="E3E5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A44F9FF-6EAC-EBF3-B67F-A9BC183A2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608" y="205630"/>
            <a:ext cx="865708" cy="257224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A5B66AF8-34AA-6BC9-E654-AC145407C869}"/>
              </a:ext>
            </a:extLst>
          </p:cNvPr>
          <p:cNvSpPr/>
          <p:nvPr/>
        </p:nvSpPr>
        <p:spPr>
          <a:xfrm>
            <a:off x="7680960" y="470839"/>
            <a:ext cx="1623078" cy="48463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>
                <a:solidFill>
                  <a:schemeClr val="tx1"/>
                </a:solidFill>
              </a:rPr>
              <a:t>Giocattolo</a:t>
            </a:r>
            <a:endParaRPr lang="it-IT">
              <a:solidFill>
                <a:schemeClr val="tx1"/>
              </a:solidFill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628DC028-D6F0-AF87-93C7-95843A8264A4}"/>
              </a:ext>
            </a:extLst>
          </p:cNvPr>
          <p:cNvSpPr/>
          <p:nvPr/>
        </p:nvSpPr>
        <p:spPr>
          <a:xfrm>
            <a:off x="7680960" y="957535"/>
            <a:ext cx="1623078" cy="4846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robot</a:t>
            </a:r>
            <a:endParaRPr lang="it-IT" sz="1600">
              <a:solidFill>
                <a:schemeClr val="tx1"/>
              </a:solidFill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03452E5E-C0F7-CE11-54DD-5248EE43A469}"/>
              </a:ext>
            </a:extLst>
          </p:cNvPr>
          <p:cNvSpPr/>
          <p:nvPr/>
        </p:nvSpPr>
        <p:spPr>
          <a:xfrm>
            <a:off x="7680960" y="1434400"/>
            <a:ext cx="1623078" cy="484632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>
                <a:solidFill>
                  <a:schemeClr val="tx1"/>
                </a:solidFill>
              </a:rPr>
              <a:t>altra_p</a:t>
            </a:r>
            <a:endParaRPr lang="it-IT" sz="1600">
              <a:solidFill>
                <a:schemeClr val="tx1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4E46AD64-637D-93CD-3F6D-06B132E4190D}"/>
              </a:ext>
            </a:extLst>
          </p:cNvPr>
          <p:cNvSpPr/>
          <p:nvPr/>
        </p:nvSpPr>
        <p:spPr>
          <a:xfrm>
            <a:off x="7680960" y="1919651"/>
            <a:ext cx="1623078" cy="484632"/>
          </a:xfrm>
          <a:prstGeom prst="rect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>
                <a:solidFill>
                  <a:schemeClr val="tx1"/>
                </a:solidFill>
              </a:rPr>
              <a:t>poster_sx</a:t>
            </a:r>
            <a:endParaRPr lang="it-IT" sz="1600">
              <a:solidFill>
                <a:schemeClr val="tx1"/>
              </a:solidFill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941E852-ADB0-9B99-9399-9D30AB5BA5E2}"/>
              </a:ext>
            </a:extLst>
          </p:cNvPr>
          <p:cNvSpPr/>
          <p:nvPr/>
        </p:nvSpPr>
        <p:spPr>
          <a:xfrm>
            <a:off x="7680960" y="2376852"/>
            <a:ext cx="1623078" cy="484632"/>
          </a:xfrm>
          <a:prstGeom prst="rect">
            <a:avLst/>
          </a:prstGeom>
          <a:solidFill>
            <a:srgbClr val="FF7C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>
                <a:solidFill>
                  <a:schemeClr val="tx1"/>
                </a:solidFill>
              </a:rPr>
              <a:t>poster_dx</a:t>
            </a:r>
            <a:endParaRPr lang="it-IT" sz="1600">
              <a:solidFill>
                <a:schemeClr val="tx1"/>
              </a:solidFill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39A2156C-9542-56A8-BC65-DD035736FAF5}"/>
              </a:ext>
            </a:extLst>
          </p:cNvPr>
          <p:cNvSpPr/>
          <p:nvPr/>
        </p:nvSpPr>
        <p:spPr>
          <a:xfrm>
            <a:off x="7680960" y="2834050"/>
            <a:ext cx="1623078" cy="484632"/>
          </a:xfrm>
          <a:prstGeom prst="rect">
            <a:avLst/>
          </a:prstGeom>
          <a:solidFill>
            <a:srgbClr val="FF99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>
                <a:solidFill>
                  <a:schemeClr val="tx1"/>
                </a:solidFill>
              </a:rPr>
              <a:t>poster_dietro</a:t>
            </a:r>
            <a:endParaRPr lang="it-IT" sz="1600">
              <a:solidFill>
                <a:schemeClr val="tx1"/>
              </a:solidFill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9873A8E2-FD51-49FD-7A6F-A3B08E26E0E4}"/>
              </a:ext>
            </a:extLst>
          </p:cNvPr>
          <p:cNvSpPr/>
          <p:nvPr/>
        </p:nvSpPr>
        <p:spPr>
          <a:xfrm>
            <a:off x="7680960" y="3732932"/>
            <a:ext cx="1623078" cy="484632"/>
          </a:xfrm>
          <a:prstGeom prst="rect">
            <a:avLst/>
          </a:prstGeom>
          <a:solidFill>
            <a:srgbClr val="E3E5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F475CE56-7D56-0E5B-5E8E-A49EE611B081}"/>
              </a:ext>
            </a:extLst>
          </p:cNvPr>
          <p:cNvSpPr/>
          <p:nvPr/>
        </p:nvSpPr>
        <p:spPr>
          <a:xfrm>
            <a:off x="7680960" y="3295396"/>
            <a:ext cx="1623078" cy="484632"/>
          </a:xfrm>
          <a:prstGeom prst="rect">
            <a:avLst/>
          </a:prstGeom>
          <a:solidFill>
            <a:srgbClr val="CC99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nowhere</a:t>
            </a:r>
            <a:endParaRPr lang="it-IT">
              <a:solidFill>
                <a:schemeClr val="tx1"/>
              </a:solidFill>
            </a:endParaRPr>
          </a:p>
        </p:txBody>
      </p:sp>
      <p:sp>
        <p:nvSpPr>
          <p:cNvPr id="16" name="Elemento grafico 9" descr="Cursore con riempimento a tinta unita">
            <a:extLst>
              <a:ext uri="{FF2B5EF4-FFF2-40B4-BE49-F238E27FC236}">
                <a16:creationId xmlns:a16="http://schemas.microsoft.com/office/drawing/2014/main" id="{FF176CBB-08A5-D25F-2227-495A02F879B9}"/>
              </a:ext>
            </a:extLst>
          </p:cNvPr>
          <p:cNvSpPr/>
          <p:nvPr/>
        </p:nvSpPr>
        <p:spPr>
          <a:xfrm>
            <a:off x="8811028" y="1139860"/>
            <a:ext cx="292281" cy="292476"/>
          </a:xfrm>
          <a:custGeom>
            <a:avLst/>
            <a:gdLst>
              <a:gd name="connsiteX0" fmla="*/ 292282 w 292281"/>
              <a:gd name="connsiteY0" fmla="*/ 245994 h 292476"/>
              <a:gd name="connsiteX1" fmla="*/ 186781 w 292281"/>
              <a:gd name="connsiteY1" fmla="*/ 140545 h 292476"/>
              <a:gd name="connsiteX2" fmla="*/ 279747 w 292281"/>
              <a:gd name="connsiteY2" fmla="*/ 107067 h 292476"/>
              <a:gd name="connsiteX3" fmla="*/ 285420 w 292281"/>
              <a:gd name="connsiteY3" fmla="*/ 95453 h 292476"/>
              <a:gd name="connsiteX4" fmla="*/ 279747 w 292281"/>
              <a:gd name="connsiteY4" fmla="*/ 89780 h 292476"/>
              <a:gd name="connsiteX5" fmla="*/ 11870 w 292281"/>
              <a:gd name="connsiteY5" fmla="*/ 470 h 292476"/>
              <a:gd name="connsiteX6" fmla="*/ 8893 w 292281"/>
              <a:gd name="connsiteY6" fmla="*/ 0 h 292476"/>
              <a:gd name="connsiteX7" fmla="*/ 8893 w 292281"/>
              <a:gd name="connsiteY7" fmla="*/ 0 h 292476"/>
              <a:gd name="connsiteX8" fmla="*/ 2 w 292281"/>
              <a:gd name="connsiteY8" fmla="*/ 9281 h 292476"/>
              <a:gd name="connsiteX9" fmla="*/ 484 w 292281"/>
              <a:gd name="connsiteY9" fmla="*/ 12013 h 292476"/>
              <a:gd name="connsiteX10" fmla="*/ 89585 w 292281"/>
              <a:gd name="connsiteY10" fmla="*/ 280151 h 292476"/>
              <a:gd name="connsiteX11" fmla="*/ 101248 w 292281"/>
              <a:gd name="connsiteY11" fmla="*/ 285723 h 292476"/>
              <a:gd name="connsiteX12" fmla="*/ 106820 w 292281"/>
              <a:gd name="connsiteY12" fmla="*/ 280151 h 292476"/>
              <a:gd name="connsiteX13" fmla="*/ 140351 w 292281"/>
              <a:gd name="connsiteY13" fmla="*/ 187081 h 292476"/>
              <a:gd name="connsiteX14" fmla="*/ 245746 w 292281"/>
              <a:gd name="connsiteY14" fmla="*/ 292476 h 292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2281" h="292476">
                <a:moveTo>
                  <a:pt x="292282" y="245994"/>
                </a:moveTo>
                <a:lnTo>
                  <a:pt x="186781" y="140545"/>
                </a:lnTo>
                <a:lnTo>
                  <a:pt x="279747" y="107067"/>
                </a:lnTo>
                <a:cubicBezTo>
                  <a:pt x="284521" y="105427"/>
                  <a:pt x="287061" y="100227"/>
                  <a:pt x="285420" y="95453"/>
                </a:cubicBezTo>
                <a:cubicBezTo>
                  <a:pt x="284504" y="92789"/>
                  <a:pt x="282411" y="90695"/>
                  <a:pt x="279747" y="89780"/>
                </a:cubicBezTo>
                <a:lnTo>
                  <a:pt x="11870" y="470"/>
                </a:lnTo>
                <a:cubicBezTo>
                  <a:pt x="10909" y="154"/>
                  <a:pt x="9904" y="-5"/>
                  <a:pt x="8893" y="0"/>
                </a:cubicBezTo>
                <a:lnTo>
                  <a:pt x="8893" y="0"/>
                </a:lnTo>
                <a:cubicBezTo>
                  <a:pt x="3875" y="108"/>
                  <a:pt x="-105" y="4262"/>
                  <a:pt x="2" y="9281"/>
                </a:cubicBezTo>
                <a:cubicBezTo>
                  <a:pt x="22" y="10211"/>
                  <a:pt x="184" y="11132"/>
                  <a:pt x="484" y="12013"/>
                </a:cubicBezTo>
                <a:lnTo>
                  <a:pt x="89585" y="280151"/>
                </a:lnTo>
                <a:cubicBezTo>
                  <a:pt x="91267" y="284910"/>
                  <a:pt x="96489" y="287405"/>
                  <a:pt x="101248" y="285723"/>
                </a:cubicBezTo>
                <a:cubicBezTo>
                  <a:pt x="103852" y="284803"/>
                  <a:pt x="105900" y="282755"/>
                  <a:pt x="106820" y="280151"/>
                </a:cubicBezTo>
                <a:lnTo>
                  <a:pt x="140351" y="187081"/>
                </a:lnTo>
                <a:lnTo>
                  <a:pt x="245746" y="292476"/>
                </a:lnTo>
                <a:close/>
              </a:path>
            </a:pathLst>
          </a:custGeom>
          <a:solidFill>
            <a:srgbClr val="000000"/>
          </a:solidFill>
          <a:ln w="5159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3BBF81AA-8284-C41E-A48D-4DC14A4A1C5A}"/>
              </a:ext>
            </a:extLst>
          </p:cNvPr>
          <p:cNvGrpSpPr/>
          <p:nvPr/>
        </p:nvGrpSpPr>
        <p:grpSpPr>
          <a:xfrm>
            <a:off x="967130" y="481780"/>
            <a:ext cx="6692199" cy="3746091"/>
            <a:chOff x="-80085" y="1953"/>
            <a:chExt cx="12192001" cy="6896242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D52768BE-7C34-8FE6-4CF9-D1F05509E867}"/>
                </a:ext>
              </a:extLst>
            </p:cNvPr>
            <p:cNvSpPr/>
            <p:nvPr/>
          </p:nvSpPr>
          <p:spPr>
            <a:xfrm>
              <a:off x="-80085" y="1953"/>
              <a:ext cx="12192001" cy="6858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19" name="Gruppo 18">
              <a:extLst>
                <a:ext uri="{FF2B5EF4-FFF2-40B4-BE49-F238E27FC236}">
                  <a16:creationId xmlns:a16="http://schemas.microsoft.com/office/drawing/2014/main" id="{6AF05510-7A57-1950-7227-10596A468DA0}"/>
                </a:ext>
              </a:extLst>
            </p:cNvPr>
            <p:cNvGrpSpPr/>
            <p:nvPr/>
          </p:nvGrpSpPr>
          <p:grpSpPr>
            <a:xfrm>
              <a:off x="1954" y="1953"/>
              <a:ext cx="9352940" cy="6896242"/>
              <a:chOff x="1954" y="1953"/>
              <a:chExt cx="9352940" cy="6896242"/>
            </a:xfrm>
          </p:grpSpPr>
          <p:pic>
            <p:nvPicPr>
              <p:cNvPr id="20" name="Elemento grafico 19" descr="Pezzi del puzzle contorno">
                <a:extLst>
                  <a:ext uri="{FF2B5EF4-FFF2-40B4-BE49-F238E27FC236}">
                    <a16:creationId xmlns:a16="http://schemas.microsoft.com/office/drawing/2014/main" id="{570FAB67-2393-B587-DB9C-4B5D052BAE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954" y="1953"/>
                <a:ext cx="1314938" cy="1334477"/>
              </a:xfrm>
              <a:prstGeom prst="rect">
                <a:avLst/>
              </a:prstGeom>
            </p:spPr>
          </p:pic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15D1C009-23EC-2F21-81D5-309BE61CB125}"/>
                  </a:ext>
                </a:extLst>
              </p:cNvPr>
              <p:cNvSpPr txBox="1"/>
              <p:nvPr/>
            </p:nvSpPr>
            <p:spPr>
              <a:xfrm>
                <a:off x="1186263" y="405576"/>
                <a:ext cx="3083461" cy="5099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it-IT" sz="1200" b="1"/>
                  <a:t>DATA ACQUISITION</a:t>
                </a:r>
              </a:p>
            </p:txBody>
          </p:sp>
          <p:sp>
            <p:nvSpPr>
              <p:cNvPr id="22" name="Rettangolo con angoli arrotondati 21">
                <a:extLst>
                  <a:ext uri="{FF2B5EF4-FFF2-40B4-BE49-F238E27FC236}">
                    <a16:creationId xmlns:a16="http://schemas.microsoft.com/office/drawing/2014/main" id="{F830E71F-B2AB-AF59-3C8D-653660EEE488}"/>
                  </a:ext>
                </a:extLst>
              </p:cNvPr>
              <p:cNvSpPr/>
              <p:nvPr/>
            </p:nvSpPr>
            <p:spPr>
              <a:xfrm>
                <a:off x="3030735" y="4330094"/>
                <a:ext cx="829021" cy="84891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23" name="Gruppo 22">
                <a:extLst>
                  <a:ext uri="{FF2B5EF4-FFF2-40B4-BE49-F238E27FC236}">
                    <a16:creationId xmlns:a16="http://schemas.microsoft.com/office/drawing/2014/main" id="{42ECAAF6-67D9-E43C-EDC7-A8F46D94343E}"/>
                  </a:ext>
                </a:extLst>
              </p:cNvPr>
              <p:cNvGrpSpPr/>
              <p:nvPr/>
            </p:nvGrpSpPr>
            <p:grpSpPr>
              <a:xfrm>
                <a:off x="7986582" y="1833103"/>
                <a:ext cx="1368312" cy="1546723"/>
                <a:chOff x="8263186" y="1853481"/>
                <a:chExt cx="1825928" cy="1854682"/>
              </a:xfrm>
            </p:grpSpPr>
            <p:sp>
              <p:nvSpPr>
                <p:cNvPr id="52" name="Triangolo isoscele 51">
                  <a:extLst>
                    <a:ext uri="{FF2B5EF4-FFF2-40B4-BE49-F238E27FC236}">
                      <a16:creationId xmlns:a16="http://schemas.microsoft.com/office/drawing/2014/main" id="{2D225EBC-C098-D16E-857C-929F12EC369A}"/>
                    </a:ext>
                  </a:extLst>
                </p:cNvPr>
                <p:cNvSpPr/>
                <p:nvPr/>
              </p:nvSpPr>
              <p:spPr>
                <a:xfrm>
                  <a:off x="8611120" y="2050729"/>
                  <a:ext cx="1139103" cy="269938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it-IT"/>
                </a:p>
              </p:txBody>
            </p:sp>
            <p:grpSp>
              <p:nvGrpSpPr>
                <p:cNvPr id="53" name="Gruppo 52">
                  <a:extLst>
                    <a:ext uri="{FF2B5EF4-FFF2-40B4-BE49-F238E27FC236}">
                      <a16:creationId xmlns:a16="http://schemas.microsoft.com/office/drawing/2014/main" id="{5D862C3F-F841-74C5-BBF9-C6EC1D44CA23}"/>
                    </a:ext>
                  </a:extLst>
                </p:cNvPr>
                <p:cNvGrpSpPr/>
                <p:nvPr/>
              </p:nvGrpSpPr>
              <p:grpSpPr>
                <a:xfrm>
                  <a:off x="8263186" y="1853481"/>
                  <a:ext cx="1825928" cy="1854682"/>
                  <a:chOff x="8263186" y="1853481"/>
                  <a:chExt cx="1825928" cy="1854682"/>
                </a:xfrm>
              </p:grpSpPr>
              <p:sp>
                <p:nvSpPr>
                  <p:cNvPr id="54" name="Rettangolo 53">
                    <a:extLst>
                      <a:ext uri="{FF2B5EF4-FFF2-40B4-BE49-F238E27FC236}">
                        <a16:creationId xmlns:a16="http://schemas.microsoft.com/office/drawing/2014/main" id="{2C362CBF-C6FF-46D1-77F2-7F29E19C9D97}"/>
                      </a:ext>
                    </a:extLst>
                  </p:cNvPr>
                  <p:cNvSpPr/>
                  <p:nvPr/>
                </p:nvSpPr>
                <p:spPr>
                  <a:xfrm>
                    <a:off x="8407311" y="2254378"/>
                    <a:ext cx="1514713" cy="105891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pic>
                <p:nvPicPr>
                  <p:cNvPr id="55" name="Elemento grafico 54" descr="Cane Corgi con tre palline">
                    <a:extLst>
                      <a:ext uri="{FF2B5EF4-FFF2-40B4-BE49-F238E27FC236}">
                        <a16:creationId xmlns:a16="http://schemas.microsoft.com/office/drawing/2014/main" id="{E5488144-9BA2-B117-9EB3-DE336A618B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63186" y="1853481"/>
                    <a:ext cx="1825928" cy="1854682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4" name="Gruppo 23">
                <a:extLst>
                  <a:ext uri="{FF2B5EF4-FFF2-40B4-BE49-F238E27FC236}">
                    <a16:creationId xmlns:a16="http://schemas.microsoft.com/office/drawing/2014/main" id="{16605E99-0AF7-C818-2B9C-A5D1ACC69525}"/>
                  </a:ext>
                </a:extLst>
              </p:cNvPr>
              <p:cNvGrpSpPr/>
              <p:nvPr/>
            </p:nvGrpSpPr>
            <p:grpSpPr>
              <a:xfrm>
                <a:off x="5331447" y="1604009"/>
                <a:ext cx="1131627" cy="1144693"/>
                <a:chOff x="4553138" y="1500396"/>
                <a:chExt cx="1514713" cy="1367687"/>
              </a:xfrm>
            </p:grpSpPr>
            <p:sp>
              <p:nvSpPr>
                <p:cNvPr id="48" name="Triangolo isoscele 47">
                  <a:extLst>
                    <a:ext uri="{FF2B5EF4-FFF2-40B4-BE49-F238E27FC236}">
                      <a16:creationId xmlns:a16="http://schemas.microsoft.com/office/drawing/2014/main" id="{180DBE7F-8B49-B383-4C7F-5377FA221B31}"/>
                    </a:ext>
                  </a:extLst>
                </p:cNvPr>
                <p:cNvSpPr/>
                <p:nvPr/>
              </p:nvSpPr>
              <p:spPr>
                <a:xfrm>
                  <a:off x="4748203" y="1500396"/>
                  <a:ext cx="1139103" cy="269938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49" name="Gruppo 48">
                  <a:extLst>
                    <a:ext uri="{FF2B5EF4-FFF2-40B4-BE49-F238E27FC236}">
                      <a16:creationId xmlns:a16="http://schemas.microsoft.com/office/drawing/2014/main" id="{F7446538-A64B-DEF2-D7E6-5E6BE17CB783}"/>
                    </a:ext>
                  </a:extLst>
                </p:cNvPr>
                <p:cNvGrpSpPr/>
                <p:nvPr/>
              </p:nvGrpSpPr>
              <p:grpSpPr>
                <a:xfrm>
                  <a:off x="4553138" y="1629832"/>
                  <a:ext cx="1514713" cy="1238251"/>
                  <a:chOff x="4553138" y="1629832"/>
                  <a:chExt cx="1514713" cy="1238251"/>
                </a:xfrm>
              </p:grpSpPr>
              <p:sp>
                <p:nvSpPr>
                  <p:cNvPr id="50" name="Rettangolo 49">
                    <a:extLst>
                      <a:ext uri="{FF2B5EF4-FFF2-40B4-BE49-F238E27FC236}">
                        <a16:creationId xmlns:a16="http://schemas.microsoft.com/office/drawing/2014/main" id="{81A8C6AB-73D2-6D0C-7528-388A525F593C}"/>
                      </a:ext>
                    </a:extLst>
                  </p:cNvPr>
                  <p:cNvSpPr/>
                  <p:nvPr/>
                </p:nvSpPr>
                <p:spPr>
                  <a:xfrm>
                    <a:off x="4553138" y="1724292"/>
                    <a:ext cx="1514713" cy="105891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pic>
                <p:nvPicPr>
                  <p:cNvPr id="51" name="Elemento grafico 50" descr="Gatto">
                    <a:extLst>
                      <a:ext uri="{FF2B5EF4-FFF2-40B4-BE49-F238E27FC236}">
                        <a16:creationId xmlns:a16="http://schemas.microsoft.com/office/drawing/2014/main" id="{C966CB11-DA0C-F7F6-8B52-34ADE1C724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15417" y="1629832"/>
                    <a:ext cx="1068917" cy="123825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5" name="Gruppo 24">
                <a:extLst>
                  <a:ext uri="{FF2B5EF4-FFF2-40B4-BE49-F238E27FC236}">
                    <a16:creationId xmlns:a16="http://schemas.microsoft.com/office/drawing/2014/main" id="{5B78C067-76BD-3B9B-4339-652EEC3A612D}"/>
                  </a:ext>
                </a:extLst>
              </p:cNvPr>
              <p:cNvGrpSpPr/>
              <p:nvPr/>
            </p:nvGrpSpPr>
            <p:grpSpPr>
              <a:xfrm>
                <a:off x="4696082" y="3432512"/>
                <a:ext cx="2240093" cy="1582800"/>
                <a:chOff x="3521034" y="3460751"/>
                <a:chExt cx="2551332" cy="1651792"/>
              </a:xfrm>
            </p:grpSpPr>
            <p:sp>
              <p:nvSpPr>
                <p:cNvPr id="42" name="Rettangolo 41">
                  <a:extLst>
                    <a:ext uri="{FF2B5EF4-FFF2-40B4-BE49-F238E27FC236}">
                      <a16:creationId xmlns:a16="http://schemas.microsoft.com/office/drawing/2014/main" id="{5B57265A-9E93-6819-C03F-F9ECEA09CBF9}"/>
                    </a:ext>
                  </a:extLst>
                </p:cNvPr>
                <p:cNvSpPr/>
                <p:nvPr/>
              </p:nvSpPr>
              <p:spPr>
                <a:xfrm>
                  <a:off x="3521034" y="4230977"/>
                  <a:ext cx="2551332" cy="22779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3" name="Rettangolo 42">
                  <a:extLst>
                    <a:ext uri="{FF2B5EF4-FFF2-40B4-BE49-F238E27FC236}">
                      <a16:creationId xmlns:a16="http://schemas.microsoft.com/office/drawing/2014/main" id="{56FDD13B-9D24-95BD-7573-12868702ACC0}"/>
                    </a:ext>
                  </a:extLst>
                </p:cNvPr>
                <p:cNvSpPr/>
                <p:nvPr/>
              </p:nvSpPr>
              <p:spPr>
                <a:xfrm rot="5400000">
                  <a:off x="5420511" y="4727934"/>
                  <a:ext cx="651854" cy="1173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4" name="Rettangolo 43">
                  <a:extLst>
                    <a:ext uri="{FF2B5EF4-FFF2-40B4-BE49-F238E27FC236}">
                      <a16:creationId xmlns:a16="http://schemas.microsoft.com/office/drawing/2014/main" id="{FCE96BE3-1AFE-1A0C-B320-3C7839E5F07E}"/>
                    </a:ext>
                  </a:extLst>
                </p:cNvPr>
                <p:cNvSpPr/>
                <p:nvPr/>
              </p:nvSpPr>
              <p:spPr>
                <a:xfrm rot="5400000">
                  <a:off x="3498946" y="4717811"/>
                  <a:ext cx="651854" cy="1173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5" name="Rettangolo 44">
                  <a:extLst>
                    <a:ext uri="{FF2B5EF4-FFF2-40B4-BE49-F238E27FC236}">
                      <a16:creationId xmlns:a16="http://schemas.microsoft.com/office/drawing/2014/main" id="{6B76D385-EBC6-DB23-7D99-88DB4756427D}"/>
                    </a:ext>
                  </a:extLst>
                </p:cNvPr>
                <p:cNvSpPr/>
                <p:nvPr/>
              </p:nvSpPr>
              <p:spPr>
                <a:xfrm rot="5400000">
                  <a:off x="3752945" y="4623480"/>
                  <a:ext cx="651854" cy="1173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6" name="Rettangolo 45">
                  <a:extLst>
                    <a:ext uri="{FF2B5EF4-FFF2-40B4-BE49-F238E27FC236}">
                      <a16:creationId xmlns:a16="http://schemas.microsoft.com/office/drawing/2014/main" id="{A4968B17-5F11-ECD0-99F2-994DA924FBBB}"/>
                    </a:ext>
                  </a:extLst>
                </p:cNvPr>
                <p:cNvSpPr/>
                <p:nvPr/>
              </p:nvSpPr>
              <p:spPr>
                <a:xfrm rot="5400000">
                  <a:off x="5199641" y="4617498"/>
                  <a:ext cx="651854" cy="1173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pic>
              <p:nvPicPr>
                <p:cNvPr id="47" name="Elemento grafico 46" descr="Un coniglio">
                  <a:extLst>
                    <a:ext uri="{FF2B5EF4-FFF2-40B4-BE49-F238E27FC236}">
                      <a16:creationId xmlns:a16="http://schemas.microsoft.com/office/drawing/2014/main" id="{8B05F27B-8E66-78AF-7C3A-80181686BC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84084" y="3460751"/>
                  <a:ext cx="973669" cy="1058334"/>
                </a:xfrm>
                <a:prstGeom prst="rect">
                  <a:avLst/>
                </a:prstGeom>
              </p:spPr>
            </p:pic>
          </p:grpSp>
          <p:grpSp>
            <p:nvGrpSpPr>
              <p:cNvPr id="26" name="Gruppo 25">
                <a:extLst>
                  <a:ext uri="{FF2B5EF4-FFF2-40B4-BE49-F238E27FC236}">
                    <a16:creationId xmlns:a16="http://schemas.microsoft.com/office/drawing/2014/main" id="{1F027AB8-001B-4611-188D-FBC9F6B1F533}"/>
                  </a:ext>
                </a:extLst>
              </p:cNvPr>
              <p:cNvGrpSpPr/>
              <p:nvPr/>
            </p:nvGrpSpPr>
            <p:grpSpPr>
              <a:xfrm>
                <a:off x="1978631" y="2004609"/>
                <a:ext cx="1161933" cy="1187518"/>
                <a:chOff x="2434167" y="1524000"/>
                <a:chExt cx="1322918" cy="1241179"/>
              </a:xfrm>
            </p:grpSpPr>
            <p:sp>
              <p:nvSpPr>
                <p:cNvPr id="39" name="Triangolo isoscele 38">
                  <a:extLst>
                    <a:ext uri="{FF2B5EF4-FFF2-40B4-BE49-F238E27FC236}">
                      <a16:creationId xmlns:a16="http://schemas.microsoft.com/office/drawing/2014/main" id="{375576D7-6B49-6FB6-150D-88BFE8BA8123}"/>
                    </a:ext>
                  </a:extLst>
                </p:cNvPr>
                <p:cNvSpPr/>
                <p:nvPr/>
              </p:nvSpPr>
              <p:spPr>
                <a:xfrm>
                  <a:off x="2605078" y="1524000"/>
                  <a:ext cx="969770" cy="238188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it-IT"/>
                </a:p>
              </p:txBody>
            </p:sp>
            <p:sp>
              <p:nvSpPr>
                <p:cNvPr id="40" name="Rettangolo 39">
                  <a:extLst>
                    <a:ext uri="{FF2B5EF4-FFF2-40B4-BE49-F238E27FC236}">
                      <a16:creationId xmlns:a16="http://schemas.microsoft.com/office/drawing/2014/main" id="{93819396-00B9-9AC7-9039-2DF4B0F1CB3E}"/>
                    </a:ext>
                  </a:extLst>
                </p:cNvPr>
                <p:cNvSpPr/>
                <p:nvPr/>
              </p:nvSpPr>
              <p:spPr>
                <a:xfrm>
                  <a:off x="2437621" y="1704182"/>
                  <a:ext cx="1281880" cy="92132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pic>
              <p:nvPicPr>
                <p:cNvPr id="41" name="Elemento grafico 40" descr="Uno scoiattolo">
                  <a:extLst>
                    <a:ext uri="{FF2B5EF4-FFF2-40B4-BE49-F238E27FC236}">
                      <a16:creationId xmlns:a16="http://schemas.microsoft.com/office/drawing/2014/main" id="{391E3B3E-2DBA-B134-2502-3E3C53653B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34167" y="1611594"/>
                  <a:ext cx="1322918" cy="1153585"/>
                </a:xfrm>
                <a:prstGeom prst="rect">
                  <a:avLst/>
                </a:prstGeom>
              </p:spPr>
            </p:pic>
          </p:grpSp>
          <p:grpSp>
            <p:nvGrpSpPr>
              <p:cNvPr id="27" name="Gruppo 26">
                <a:extLst>
                  <a:ext uri="{FF2B5EF4-FFF2-40B4-BE49-F238E27FC236}">
                    <a16:creationId xmlns:a16="http://schemas.microsoft.com/office/drawing/2014/main" id="{56CEDD26-6ED2-7A17-1AF4-5A718B8371E8}"/>
                  </a:ext>
                </a:extLst>
              </p:cNvPr>
              <p:cNvGrpSpPr/>
              <p:nvPr/>
            </p:nvGrpSpPr>
            <p:grpSpPr>
              <a:xfrm>
                <a:off x="6938597" y="3192321"/>
                <a:ext cx="1614049" cy="2895133"/>
                <a:chOff x="5757901" y="3246710"/>
                <a:chExt cx="1614049" cy="2895133"/>
              </a:xfrm>
            </p:grpSpPr>
            <p:grpSp>
              <p:nvGrpSpPr>
                <p:cNvPr id="35" name="Gruppo 34">
                  <a:extLst>
                    <a:ext uri="{FF2B5EF4-FFF2-40B4-BE49-F238E27FC236}">
                      <a16:creationId xmlns:a16="http://schemas.microsoft.com/office/drawing/2014/main" id="{1DEE919E-006B-CCE2-271A-30B402F7D176}"/>
                    </a:ext>
                  </a:extLst>
                </p:cNvPr>
                <p:cNvGrpSpPr/>
                <p:nvPr/>
              </p:nvGrpSpPr>
              <p:grpSpPr>
                <a:xfrm>
                  <a:off x="5757901" y="3246710"/>
                  <a:ext cx="1614049" cy="2895133"/>
                  <a:chOff x="5643302" y="1925490"/>
                  <a:chExt cx="1839429" cy="3023907"/>
                </a:xfrm>
              </p:grpSpPr>
              <p:pic>
                <p:nvPicPr>
                  <p:cNvPr id="37" name="Elemento grafico 36" descr="Donna che indossa un fiocco">
                    <a:extLst>
                      <a:ext uri="{FF2B5EF4-FFF2-40B4-BE49-F238E27FC236}">
                        <a16:creationId xmlns:a16="http://schemas.microsoft.com/office/drawing/2014/main" id="{73991928-DD8D-D4F0-8BF7-96762699F6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96DAC541-7B7A-43D3-8B79-37D633B846F1}">
                        <asvg:svgBlip xmlns:asvg="http://schemas.microsoft.com/office/drawing/2016/SVG/main" r:embed="rId15"/>
                      </a:ext>
                    </a:extLst>
                  </a:blip>
                  <a:stretch>
                    <a:fillRect/>
                  </a:stretch>
                </p:blipFill>
                <p:spPr>
                  <a:xfrm rot="1047850" flipH="1">
                    <a:off x="6405150" y="1925490"/>
                    <a:ext cx="723899" cy="914399"/>
                  </a:xfrm>
                  <a:prstGeom prst="rect">
                    <a:avLst/>
                  </a:prstGeom>
                </p:spPr>
              </p:pic>
              <p:pic>
                <p:nvPicPr>
                  <p:cNvPr id="38" name="Elemento grafico 37" descr="Uomo seduto per terra">
                    <a:extLst>
                      <a:ext uri="{FF2B5EF4-FFF2-40B4-BE49-F238E27FC236}">
                        <a16:creationId xmlns:a16="http://schemas.microsoft.com/office/drawing/2014/main" id="{BD416A6B-5514-AAC0-EA1C-4B56C5D2ED2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>
                    <a:extLst>
                      <a:ext uri="{96DAC541-7B7A-43D3-8B79-37D633B846F1}">
                        <asvg:svgBlip xmlns:asvg="http://schemas.microsoft.com/office/drawing/2016/SVG/main" r:embed="rId17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5643302" y="2653182"/>
                    <a:ext cx="1839429" cy="229621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6" name="Elemento grafico 35" descr="Donna sorridente">
                  <a:extLst>
                    <a:ext uri="{FF2B5EF4-FFF2-40B4-BE49-F238E27FC236}">
                      <a16:creationId xmlns:a16="http://schemas.microsoft.com/office/drawing/2014/main" id="{7F881202-E143-A4E5-74F9-618A095D56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 rot="1602308" flipH="1">
                  <a:off x="6408268" y="3612867"/>
                  <a:ext cx="342900" cy="390525"/>
                </a:xfrm>
                <a:prstGeom prst="rect">
                  <a:avLst/>
                </a:prstGeom>
              </p:spPr>
            </p:pic>
          </p:grpSp>
          <p:grpSp>
            <p:nvGrpSpPr>
              <p:cNvPr id="28" name="Gruppo 27">
                <a:extLst>
                  <a:ext uri="{FF2B5EF4-FFF2-40B4-BE49-F238E27FC236}">
                    <a16:creationId xmlns:a16="http://schemas.microsoft.com/office/drawing/2014/main" id="{C58640D5-BD17-6405-279A-CE64124823F2}"/>
                  </a:ext>
                </a:extLst>
              </p:cNvPr>
              <p:cNvGrpSpPr/>
              <p:nvPr/>
            </p:nvGrpSpPr>
            <p:grpSpPr>
              <a:xfrm>
                <a:off x="3143302" y="2620162"/>
                <a:ext cx="1466246" cy="2595751"/>
                <a:chOff x="1858138" y="2631535"/>
                <a:chExt cx="1466246" cy="2595751"/>
              </a:xfrm>
            </p:grpSpPr>
            <p:grpSp>
              <p:nvGrpSpPr>
                <p:cNvPr id="31" name="Gruppo 30">
                  <a:extLst>
                    <a:ext uri="{FF2B5EF4-FFF2-40B4-BE49-F238E27FC236}">
                      <a16:creationId xmlns:a16="http://schemas.microsoft.com/office/drawing/2014/main" id="{52A64573-AFEE-C794-A28F-15E7070072AB}"/>
                    </a:ext>
                  </a:extLst>
                </p:cNvPr>
                <p:cNvGrpSpPr/>
                <p:nvPr/>
              </p:nvGrpSpPr>
              <p:grpSpPr>
                <a:xfrm>
                  <a:off x="1858138" y="2631535"/>
                  <a:ext cx="1466246" cy="2595751"/>
                  <a:chOff x="2176559" y="2271702"/>
                  <a:chExt cx="1670161" cy="2713807"/>
                </a:xfrm>
              </p:grpSpPr>
              <p:pic>
                <p:nvPicPr>
                  <p:cNvPr id="33" name="Elemento grafico 32" descr="Donna a gambe incrociate">
                    <a:extLst>
                      <a:ext uri="{FF2B5EF4-FFF2-40B4-BE49-F238E27FC236}">
                        <a16:creationId xmlns:a16="http://schemas.microsoft.com/office/drawing/2014/main" id="{76C97B6B-B70E-2ECB-8008-B08EF5AF97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>
                    <a:extLst>
                      <a:ext uri="{96DAC541-7B7A-43D3-8B79-37D633B846F1}">
                        <asvg:svgBlip xmlns:asvg="http://schemas.microsoft.com/office/drawing/2016/SVG/main" r:embed="rId2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260324" y="2844316"/>
                    <a:ext cx="1586396" cy="2141193"/>
                  </a:xfrm>
                  <a:prstGeom prst="rect">
                    <a:avLst/>
                  </a:prstGeom>
                </p:spPr>
              </p:pic>
              <p:pic>
                <p:nvPicPr>
                  <p:cNvPr id="34" name="Elemento grafico 33" descr="Donna con capelli corti">
                    <a:extLst>
                      <a:ext uri="{FF2B5EF4-FFF2-40B4-BE49-F238E27FC236}">
                        <a16:creationId xmlns:a16="http://schemas.microsoft.com/office/drawing/2014/main" id="{288F5DA0-E113-4A87-0272-022A1EA5B7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>
                    <a:extLst>
                      <a:ext uri="{96DAC541-7B7A-43D3-8B79-37D633B846F1}">
                        <asvg:svgBlip xmlns:asvg="http://schemas.microsoft.com/office/drawing/2016/SVG/main" r:embed="rId2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76559" y="2271702"/>
                    <a:ext cx="866775" cy="77152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2" name="Elemento grafico 31" descr="Faccia felice">
                  <a:extLst>
                    <a:ext uri="{FF2B5EF4-FFF2-40B4-BE49-F238E27FC236}">
                      <a16:creationId xmlns:a16="http://schemas.microsoft.com/office/drawing/2014/main" id="{D674A421-9C05-F7EE-8B7B-1C0BBFD22D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06937" y="2929059"/>
                  <a:ext cx="317067" cy="255392"/>
                </a:xfrm>
                <a:prstGeom prst="rect">
                  <a:avLst/>
                </a:prstGeom>
              </p:spPr>
            </p:pic>
          </p:grpSp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B8D2F8CE-7170-9EB9-28F3-DBCDF3DB9BD6}"/>
                  </a:ext>
                </a:extLst>
              </p:cNvPr>
              <p:cNvSpPr txBox="1"/>
              <p:nvPr/>
            </p:nvSpPr>
            <p:spPr>
              <a:xfrm>
                <a:off x="1186262" y="6129260"/>
                <a:ext cx="3208461" cy="768935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it-IT" sz="1100"/>
                  <a:t>Video </a:t>
                </a:r>
                <a:r>
                  <a:rPr lang="it-IT" sz="1100" err="1"/>
                  <a:t>acquisitions</a:t>
                </a:r>
                <a:r>
                  <a:rPr lang="it-IT" sz="1100"/>
                  <a:t> </a:t>
                </a:r>
                <a:r>
                  <a:rPr lang="it-IT" sz="1100" err="1"/>
                  <a:t>while</a:t>
                </a:r>
                <a:r>
                  <a:rPr lang="it-IT" sz="1100"/>
                  <a:t> </a:t>
                </a:r>
                <a:r>
                  <a:rPr lang="it-IT" sz="1100" err="1"/>
                  <a:t>mimicking</a:t>
                </a:r>
                <a:r>
                  <a:rPr lang="it-IT" sz="1100"/>
                  <a:t> the therapy</a:t>
                </a:r>
              </a:p>
            </p:txBody>
          </p:sp>
          <p:pic>
            <p:nvPicPr>
              <p:cNvPr id="30" name="Elemento grafico 29" descr="Ciak con riempimento a tinta unita">
                <a:extLst>
                  <a:ext uri="{FF2B5EF4-FFF2-40B4-BE49-F238E27FC236}">
                    <a16:creationId xmlns:a16="http://schemas.microsoft.com/office/drawing/2014/main" id="{675386A4-7CF6-D8DF-7882-09A4186F69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198360" y="5981200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56" name="Gruppo 55">
            <a:extLst>
              <a:ext uri="{FF2B5EF4-FFF2-40B4-BE49-F238E27FC236}">
                <a16:creationId xmlns:a16="http://schemas.microsoft.com/office/drawing/2014/main" id="{5C68F4A2-817F-9DCC-DD0F-CAE1713B6A7C}"/>
              </a:ext>
            </a:extLst>
          </p:cNvPr>
          <p:cNvGrpSpPr/>
          <p:nvPr/>
        </p:nvGrpSpPr>
        <p:grpSpPr>
          <a:xfrm>
            <a:off x="4288141" y="1919032"/>
            <a:ext cx="469250" cy="865967"/>
            <a:chOff x="6950558" y="0"/>
            <a:chExt cx="3808729" cy="6468562"/>
          </a:xfrm>
        </p:grpSpPr>
        <p:sp>
          <p:nvSpPr>
            <p:cNvPr id="57" name="Rettangolo 56">
              <a:extLst>
                <a:ext uri="{FF2B5EF4-FFF2-40B4-BE49-F238E27FC236}">
                  <a16:creationId xmlns:a16="http://schemas.microsoft.com/office/drawing/2014/main" id="{75B6FF59-4402-1E26-38A0-1FFC7DE19C3F}"/>
                </a:ext>
              </a:extLst>
            </p:cNvPr>
            <p:cNvSpPr/>
            <p:nvPr/>
          </p:nvSpPr>
          <p:spPr>
            <a:xfrm>
              <a:off x="8488067" y="1183735"/>
              <a:ext cx="373865" cy="15191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8" name="Trapezio 79">
              <a:extLst>
                <a:ext uri="{FF2B5EF4-FFF2-40B4-BE49-F238E27FC236}">
                  <a16:creationId xmlns:a16="http://schemas.microsoft.com/office/drawing/2014/main" id="{109A17E6-9EF9-6213-7DDE-31EFA4D05461}"/>
                </a:ext>
              </a:extLst>
            </p:cNvPr>
            <p:cNvSpPr/>
            <p:nvPr/>
          </p:nvSpPr>
          <p:spPr>
            <a:xfrm>
              <a:off x="7026304" y="5626209"/>
              <a:ext cx="1014646" cy="806610"/>
            </a:xfrm>
            <a:custGeom>
              <a:avLst/>
              <a:gdLst>
                <a:gd name="connsiteX0" fmla="*/ 0 w 892194"/>
                <a:gd name="connsiteY0" fmla="*/ 721518 h 721518"/>
                <a:gd name="connsiteX1" fmla="*/ 180380 w 892194"/>
                <a:gd name="connsiteY1" fmla="*/ 0 h 721518"/>
                <a:gd name="connsiteX2" fmla="*/ 711815 w 892194"/>
                <a:gd name="connsiteY2" fmla="*/ 0 h 721518"/>
                <a:gd name="connsiteX3" fmla="*/ 892194 w 892194"/>
                <a:gd name="connsiteY3" fmla="*/ 721518 h 721518"/>
                <a:gd name="connsiteX4" fmla="*/ 0 w 892194"/>
                <a:gd name="connsiteY4" fmla="*/ 721518 h 721518"/>
                <a:gd name="connsiteX0" fmla="*/ 0 w 944225"/>
                <a:gd name="connsiteY0" fmla="*/ 721518 h 721518"/>
                <a:gd name="connsiteX1" fmla="*/ 180380 w 944225"/>
                <a:gd name="connsiteY1" fmla="*/ 0 h 721518"/>
                <a:gd name="connsiteX2" fmla="*/ 944225 w 944225"/>
                <a:gd name="connsiteY2" fmla="*/ 129540 h 721518"/>
                <a:gd name="connsiteX3" fmla="*/ 892194 w 944225"/>
                <a:gd name="connsiteY3" fmla="*/ 721518 h 721518"/>
                <a:gd name="connsiteX4" fmla="*/ 0 w 944225"/>
                <a:gd name="connsiteY4" fmla="*/ 721518 h 721518"/>
                <a:gd name="connsiteX0" fmla="*/ 0 w 944225"/>
                <a:gd name="connsiteY0" fmla="*/ 591978 h 591978"/>
                <a:gd name="connsiteX1" fmla="*/ 111800 w 944225"/>
                <a:gd name="connsiteY1" fmla="*/ 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44225"/>
                <a:gd name="connsiteY0" fmla="*/ 591978 h 591978"/>
                <a:gd name="connsiteX1" fmla="*/ 226100 w 944225"/>
                <a:gd name="connsiteY1" fmla="*/ 9525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44225"/>
                <a:gd name="connsiteY0" fmla="*/ 591978 h 591978"/>
                <a:gd name="connsiteX1" fmla="*/ 88940 w 944225"/>
                <a:gd name="connsiteY1" fmla="*/ 762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70895"/>
                <a:gd name="connsiteY0" fmla="*/ 481488 h 591978"/>
                <a:gd name="connsiteX1" fmla="*/ 115610 w 970895"/>
                <a:gd name="connsiteY1" fmla="*/ 7620 h 591978"/>
                <a:gd name="connsiteX2" fmla="*/ 970895 w 970895"/>
                <a:gd name="connsiteY2" fmla="*/ 0 h 591978"/>
                <a:gd name="connsiteX3" fmla="*/ 918864 w 970895"/>
                <a:gd name="connsiteY3" fmla="*/ 591978 h 591978"/>
                <a:gd name="connsiteX4" fmla="*/ 0 w 970895"/>
                <a:gd name="connsiteY4" fmla="*/ 481488 h 591978"/>
                <a:gd name="connsiteX0" fmla="*/ 0 w 936605"/>
                <a:gd name="connsiteY0" fmla="*/ 527208 h 591978"/>
                <a:gd name="connsiteX1" fmla="*/ 81320 w 936605"/>
                <a:gd name="connsiteY1" fmla="*/ 7620 h 591978"/>
                <a:gd name="connsiteX2" fmla="*/ 936605 w 936605"/>
                <a:gd name="connsiteY2" fmla="*/ 0 h 591978"/>
                <a:gd name="connsiteX3" fmla="*/ 884574 w 936605"/>
                <a:gd name="connsiteY3" fmla="*/ 591978 h 591978"/>
                <a:gd name="connsiteX4" fmla="*/ 0 w 936605"/>
                <a:gd name="connsiteY4" fmla="*/ 527208 h 591978"/>
                <a:gd name="connsiteX0" fmla="*/ 0 w 936605"/>
                <a:gd name="connsiteY0" fmla="*/ 527208 h 609352"/>
                <a:gd name="connsiteX1" fmla="*/ 81320 w 936605"/>
                <a:gd name="connsiteY1" fmla="*/ 7620 h 609352"/>
                <a:gd name="connsiteX2" fmla="*/ 936605 w 936605"/>
                <a:gd name="connsiteY2" fmla="*/ 0 h 609352"/>
                <a:gd name="connsiteX3" fmla="*/ 884574 w 936605"/>
                <a:gd name="connsiteY3" fmla="*/ 591978 h 609352"/>
                <a:gd name="connsiteX4" fmla="*/ 0 w 936605"/>
                <a:gd name="connsiteY4" fmla="*/ 527208 h 609352"/>
                <a:gd name="connsiteX0" fmla="*/ 0 w 936605"/>
                <a:gd name="connsiteY0" fmla="*/ 527208 h 646620"/>
                <a:gd name="connsiteX1" fmla="*/ 81320 w 936605"/>
                <a:gd name="connsiteY1" fmla="*/ 7620 h 646620"/>
                <a:gd name="connsiteX2" fmla="*/ 936605 w 936605"/>
                <a:gd name="connsiteY2" fmla="*/ 0 h 646620"/>
                <a:gd name="connsiteX3" fmla="*/ 884574 w 936605"/>
                <a:gd name="connsiteY3" fmla="*/ 591978 h 646620"/>
                <a:gd name="connsiteX4" fmla="*/ 0 w 936605"/>
                <a:gd name="connsiteY4" fmla="*/ 527208 h 646620"/>
                <a:gd name="connsiteX0" fmla="*/ 0 w 936605"/>
                <a:gd name="connsiteY0" fmla="*/ 527208 h 646620"/>
                <a:gd name="connsiteX1" fmla="*/ 81320 w 936605"/>
                <a:gd name="connsiteY1" fmla="*/ 7620 h 646620"/>
                <a:gd name="connsiteX2" fmla="*/ 936605 w 936605"/>
                <a:gd name="connsiteY2" fmla="*/ 0 h 646620"/>
                <a:gd name="connsiteX3" fmla="*/ 884574 w 936605"/>
                <a:gd name="connsiteY3" fmla="*/ 591978 h 646620"/>
                <a:gd name="connsiteX4" fmla="*/ 0 w 936605"/>
                <a:gd name="connsiteY4" fmla="*/ 527208 h 646620"/>
                <a:gd name="connsiteX0" fmla="*/ 0 w 948035"/>
                <a:gd name="connsiteY0" fmla="*/ 519588 h 639000"/>
                <a:gd name="connsiteX1" fmla="*/ 81320 w 948035"/>
                <a:gd name="connsiteY1" fmla="*/ 0 h 639000"/>
                <a:gd name="connsiteX2" fmla="*/ 948035 w 948035"/>
                <a:gd name="connsiteY2" fmla="*/ 129540 h 639000"/>
                <a:gd name="connsiteX3" fmla="*/ 884574 w 948035"/>
                <a:gd name="connsiteY3" fmla="*/ 584358 h 639000"/>
                <a:gd name="connsiteX4" fmla="*/ 0 w 948035"/>
                <a:gd name="connsiteY4" fmla="*/ 519588 h 639000"/>
                <a:gd name="connsiteX0" fmla="*/ 0 w 949468"/>
                <a:gd name="connsiteY0" fmla="*/ 588368 h 707780"/>
                <a:gd name="connsiteX1" fmla="*/ 81320 w 949468"/>
                <a:gd name="connsiteY1" fmla="*/ 68780 h 707780"/>
                <a:gd name="connsiteX2" fmla="*/ 948035 w 949468"/>
                <a:gd name="connsiteY2" fmla="*/ 198320 h 707780"/>
                <a:gd name="connsiteX3" fmla="*/ 884574 w 949468"/>
                <a:gd name="connsiteY3" fmla="*/ 653138 h 707780"/>
                <a:gd name="connsiteX4" fmla="*/ 0 w 949468"/>
                <a:gd name="connsiteY4" fmla="*/ 588368 h 707780"/>
                <a:gd name="connsiteX0" fmla="*/ 0 w 949477"/>
                <a:gd name="connsiteY0" fmla="*/ 591139 h 710551"/>
                <a:gd name="connsiteX1" fmla="*/ 85130 w 949477"/>
                <a:gd name="connsiteY1" fmla="*/ 63931 h 710551"/>
                <a:gd name="connsiteX2" fmla="*/ 948035 w 949477"/>
                <a:gd name="connsiteY2" fmla="*/ 201091 h 710551"/>
                <a:gd name="connsiteX3" fmla="*/ 884574 w 949477"/>
                <a:gd name="connsiteY3" fmla="*/ 655909 h 710551"/>
                <a:gd name="connsiteX4" fmla="*/ 0 w 949477"/>
                <a:gd name="connsiteY4" fmla="*/ 591139 h 710551"/>
                <a:gd name="connsiteX0" fmla="*/ 0 w 949427"/>
                <a:gd name="connsiteY0" fmla="*/ 698821 h 818233"/>
                <a:gd name="connsiteX1" fmla="*/ 85130 w 949427"/>
                <a:gd name="connsiteY1" fmla="*/ 171613 h 818233"/>
                <a:gd name="connsiteX2" fmla="*/ 948035 w 949427"/>
                <a:gd name="connsiteY2" fmla="*/ 308773 h 818233"/>
                <a:gd name="connsiteX3" fmla="*/ 884574 w 949427"/>
                <a:gd name="connsiteY3" fmla="*/ 763591 h 818233"/>
                <a:gd name="connsiteX4" fmla="*/ 0 w 949427"/>
                <a:gd name="connsiteY4" fmla="*/ 698821 h 818233"/>
                <a:gd name="connsiteX0" fmla="*/ 0 w 949427"/>
                <a:gd name="connsiteY0" fmla="*/ 698821 h 818233"/>
                <a:gd name="connsiteX1" fmla="*/ 85130 w 949427"/>
                <a:gd name="connsiteY1" fmla="*/ 171613 h 818233"/>
                <a:gd name="connsiteX2" fmla="*/ 948035 w 949427"/>
                <a:gd name="connsiteY2" fmla="*/ 308773 h 818233"/>
                <a:gd name="connsiteX3" fmla="*/ 884574 w 949427"/>
                <a:gd name="connsiteY3" fmla="*/ 763591 h 818233"/>
                <a:gd name="connsiteX4" fmla="*/ 0 w 949427"/>
                <a:gd name="connsiteY4" fmla="*/ 698821 h 818233"/>
                <a:gd name="connsiteX0" fmla="*/ 25353 w 974780"/>
                <a:gd name="connsiteY0" fmla="*/ 698821 h 818233"/>
                <a:gd name="connsiteX1" fmla="*/ 110483 w 974780"/>
                <a:gd name="connsiteY1" fmla="*/ 171613 h 818233"/>
                <a:gd name="connsiteX2" fmla="*/ 973388 w 974780"/>
                <a:gd name="connsiteY2" fmla="*/ 308773 h 818233"/>
                <a:gd name="connsiteX3" fmla="*/ 909927 w 974780"/>
                <a:gd name="connsiteY3" fmla="*/ 763591 h 818233"/>
                <a:gd name="connsiteX4" fmla="*/ 25353 w 974780"/>
                <a:gd name="connsiteY4" fmla="*/ 698821 h 81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780" h="818233">
                  <a:moveTo>
                    <a:pt x="25353" y="698821"/>
                  </a:moveTo>
                  <a:cubicBezTo>
                    <a:pt x="-33900" y="523085"/>
                    <a:pt x="17336" y="374019"/>
                    <a:pt x="110483" y="171613"/>
                  </a:cubicBezTo>
                  <a:cubicBezTo>
                    <a:pt x="376528" y="-78577"/>
                    <a:pt x="1008333" y="-73497"/>
                    <a:pt x="973388" y="308773"/>
                  </a:cubicBezTo>
                  <a:cubicBezTo>
                    <a:pt x="887464" y="509909"/>
                    <a:pt x="927271" y="566265"/>
                    <a:pt x="909927" y="763591"/>
                  </a:cubicBezTo>
                  <a:cubicBezTo>
                    <a:pt x="637929" y="841061"/>
                    <a:pt x="251631" y="849951"/>
                    <a:pt x="25353" y="69882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9" name="Rettangolo 74">
              <a:extLst>
                <a:ext uri="{FF2B5EF4-FFF2-40B4-BE49-F238E27FC236}">
                  <a16:creationId xmlns:a16="http://schemas.microsoft.com/office/drawing/2014/main" id="{D931C308-0266-6FBC-1C80-0D93C87B2D4C}"/>
                </a:ext>
              </a:extLst>
            </p:cNvPr>
            <p:cNvSpPr/>
            <p:nvPr/>
          </p:nvSpPr>
          <p:spPr>
            <a:xfrm>
              <a:off x="8699382" y="5807124"/>
              <a:ext cx="1097602" cy="650633"/>
            </a:xfrm>
            <a:custGeom>
              <a:avLst/>
              <a:gdLst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0 w 1158856"/>
                <a:gd name="connsiteY3" fmla="*/ 779114 h 779114"/>
                <a:gd name="connsiteX4" fmla="*/ 0 w 1158856"/>
                <a:gd name="connsiteY4" fmla="*/ 0 h 779114"/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407670 w 1158856"/>
                <a:gd name="connsiteY3" fmla="*/ 580994 h 779114"/>
                <a:gd name="connsiteX4" fmla="*/ 0 w 1158856"/>
                <a:gd name="connsiteY4" fmla="*/ 0 h 779114"/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327660 w 1158856"/>
                <a:gd name="connsiteY3" fmla="*/ 706724 h 779114"/>
                <a:gd name="connsiteX4" fmla="*/ 0 w 1158856"/>
                <a:gd name="connsiteY4" fmla="*/ 0 h 779114"/>
                <a:gd name="connsiteX0" fmla="*/ 0 w 1158856"/>
                <a:gd name="connsiteY0" fmla="*/ 0 h 721964"/>
                <a:gd name="connsiteX1" fmla="*/ 1158856 w 1158856"/>
                <a:gd name="connsiteY1" fmla="*/ 0 h 721964"/>
                <a:gd name="connsiteX2" fmla="*/ 941686 w 1158856"/>
                <a:gd name="connsiteY2" fmla="*/ 721964 h 721964"/>
                <a:gd name="connsiteX3" fmla="*/ 327660 w 1158856"/>
                <a:gd name="connsiteY3" fmla="*/ 706724 h 721964"/>
                <a:gd name="connsiteX4" fmla="*/ 0 w 1158856"/>
                <a:gd name="connsiteY4" fmla="*/ 0 h 721964"/>
                <a:gd name="connsiteX0" fmla="*/ 0 w 1158856"/>
                <a:gd name="connsiteY0" fmla="*/ 0 h 706724"/>
                <a:gd name="connsiteX1" fmla="*/ 1158856 w 1158856"/>
                <a:gd name="connsiteY1" fmla="*/ 0 h 706724"/>
                <a:gd name="connsiteX2" fmla="*/ 1128376 w 1158856"/>
                <a:gd name="connsiteY2" fmla="*/ 630524 h 706724"/>
                <a:gd name="connsiteX3" fmla="*/ 327660 w 1158856"/>
                <a:gd name="connsiteY3" fmla="*/ 706724 h 706724"/>
                <a:gd name="connsiteX4" fmla="*/ 0 w 1158856"/>
                <a:gd name="connsiteY4" fmla="*/ 0 h 706724"/>
                <a:gd name="connsiteX0" fmla="*/ 0 w 1128376"/>
                <a:gd name="connsiteY0" fmla="*/ 0 h 706724"/>
                <a:gd name="connsiteX1" fmla="*/ 1078846 w 1128376"/>
                <a:gd name="connsiteY1" fmla="*/ 270510 h 706724"/>
                <a:gd name="connsiteX2" fmla="*/ 1128376 w 1128376"/>
                <a:gd name="connsiteY2" fmla="*/ 630524 h 706724"/>
                <a:gd name="connsiteX3" fmla="*/ 327660 w 1128376"/>
                <a:gd name="connsiteY3" fmla="*/ 706724 h 706724"/>
                <a:gd name="connsiteX4" fmla="*/ 0 w 1128376"/>
                <a:gd name="connsiteY4" fmla="*/ 0 h 706724"/>
                <a:gd name="connsiteX0" fmla="*/ 0 w 1128376"/>
                <a:gd name="connsiteY0" fmla="*/ 0 h 706724"/>
                <a:gd name="connsiteX1" fmla="*/ 1002646 w 1128376"/>
                <a:gd name="connsiteY1" fmla="*/ 182880 h 706724"/>
                <a:gd name="connsiteX2" fmla="*/ 1128376 w 1128376"/>
                <a:gd name="connsiteY2" fmla="*/ 630524 h 706724"/>
                <a:gd name="connsiteX3" fmla="*/ 327660 w 1128376"/>
                <a:gd name="connsiteY3" fmla="*/ 706724 h 706724"/>
                <a:gd name="connsiteX4" fmla="*/ 0 w 1128376"/>
                <a:gd name="connsiteY4" fmla="*/ 0 h 706724"/>
                <a:gd name="connsiteX0" fmla="*/ 26670 w 800716"/>
                <a:gd name="connsiteY0" fmla="*/ 53340 h 523844"/>
                <a:gd name="connsiteX1" fmla="*/ 674986 w 800716"/>
                <a:gd name="connsiteY1" fmla="*/ 0 h 523844"/>
                <a:gd name="connsiteX2" fmla="*/ 800716 w 800716"/>
                <a:gd name="connsiteY2" fmla="*/ 447644 h 523844"/>
                <a:gd name="connsiteX3" fmla="*/ 0 w 800716"/>
                <a:gd name="connsiteY3" fmla="*/ 523844 h 523844"/>
                <a:gd name="connsiteX4" fmla="*/ 26670 w 800716"/>
                <a:gd name="connsiteY4" fmla="*/ 53340 h 523844"/>
                <a:gd name="connsiteX0" fmla="*/ 0 w 1006456"/>
                <a:gd name="connsiteY0" fmla="*/ 0 h 603854"/>
                <a:gd name="connsiteX1" fmla="*/ 880726 w 1006456"/>
                <a:gd name="connsiteY1" fmla="*/ 80010 h 603854"/>
                <a:gd name="connsiteX2" fmla="*/ 1006456 w 1006456"/>
                <a:gd name="connsiteY2" fmla="*/ 527654 h 603854"/>
                <a:gd name="connsiteX3" fmla="*/ 205740 w 1006456"/>
                <a:gd name="connsiteY3" fmla="*/ 603854 h 603854"/>
                <a:gd name="connsiteX4" fmla="*/ 0 w 1006456"/>
                <a:gd name="connsiteY4" fmla="*/ 0 h 603854"/>
                <a:gd name="connsiteX0" fmla="*/ 23923 w 1030379"/>
                <a:gd name="connsiteY0" fmla="*/ 0 h 603854"/>
                <a:gd name="connsiteX1" fmla="*/ 904649 w 1030379"/>
                <a:gd name="connsiteY1" fmla="*/ 80010 h 603854"/>
                <a:gd name="connsiteX2" fmla="*/ 1030379 w 1030379"/>
                <a:gd name="connsiteY2" fmla="*/ 527654 h 603854"/>
                <a:gd name="connsiteX3" fmla="*/ 229663 w 1030379"/>
                <a:gd name="connsiteY3" fmla="*/ 603854 h 603854"/>
                <a:gd name="connsiteX4" fmla="*/ 23923 w 1030379"/>
                <a:gd name="connsiteY4" fmla="*/ 0 h 603854"/>
                <a:gd name="connsiteX0" fmla="*/ 26945 w 1033401"/>
                <a:gd name="connsiteY0" fmla="*/ 0 h 603854"/>
                <a:gd name="connsiteX1" fmla="*/ 907671 w 1033401"/>
                <a:gd name="connsiteY1" fmla="*/ 80010 h 603854"/>
                <a:gd name="connsiteX2" fmla="*/ 1033401 w 1033401"/>
                <a:gd name="connsiteY2" fmla="*/ 527654 h 603854"/>
                <a:gd name="connsiteX3" fmla="*/ 232685 w 1033401"/>
                <a:gd name="connsiteY3" fmla="*/ 603854 h 603854"/>
                <a:gd name="connsiteX4" fmla="*/ 26945 w 1033401"/>
                <a:gd name="connsiteY4" fmla="*/ 0 h 603854"/>
                <a:gd name="connsiteX0" fmla="*/ 26945 w 1033401"/>
                <a:gd name="connsiteY0" fmla="*/ 0 h 650763"/>
                <a:gd name="connsiteX1" fmla="*/ 907671 w 1033401"/>
                <a:gd name="connsiteY1" fmla="*/ 80010 h 650763"/>
                <a:gd name="connsiteX2" fmla="*/ 1033401 w 1033401"/>
                <a:gd name="connsiteY2" fmla="*/ 527654 h 650763"/>
                <a:gd name="connsiteX3" fmla="*/ 232685 w 1033401"/>
                <a:gd name="connsiteY3" fmla="*/ 603854 h 650763"/>
                <a:gd name="connsiteX4" fmla="*/ 26945 w 1033401"/>
                <a:gd name="connsiteY4" fmla="*/ 0 h 650763"/>
                <a:gd name="connsiteX0" fmla="*/ 26945 w 1033401"/>
                <a:gd name="connsiteY0" fmla="*/ 0 h 660008"/>
                <a:gd name="connsiteX1" fmla="*/ 907671 w 1033401"/>
                <a:gd name="connsiteY1" fmla="*/ 80010 h 660008"/>
                <a:gd name="connsiteX2" fmla="*/ 1033401 w 1033401"/>
                <a:gd name="connsiteY2" fmla="*/ 527654 h 660008"/>
                <a:gd name="connsiteX3" fmla="*/ 232685 w 1033401"/>
                <a:gd name="connsiteY3" fmla="*/ 603854 h 660008"/>
                <a:gd name="connsiteX4" fmla="*/ 26945 w 1033401"/>
                <a:gd name="connsiteY4" fmla="*/ 0 h 660008"/>
                <a:gd name="connsiteX0" fmla="*/ 26945 w 1046843"/>
                <a:gd name="connsiteY0" fmla="*/ 0 h 660008"/>
                <a:gd name="connsiteX1" fmla="*/ 907671 w 1046843"/>
                <a:gd name="connsiteY1" fmla="*/ 80010 h 660008"/>
                <a:gd name="connsiteX2" fmla="*/ 1033401 w 1046843"/>
                <a:gd name="connsiteY2" fmla="*/ 527654 h 660008"/>
                <a:gd name="connsiteX3" fmla="*/ 232685 w 1046843"/>
                <a:gd name="connsiteY3" fmla="*/ 603854 h 660008"/>
                <a:gd name="connsiteX4" fmla="*/ 26945 w 1046843"/>
                <a:gd name="connsiteY4" fmla="*/ 0 h 660008"/>
                <a:gd name="connsiteX0" fmla="*/ 26945 w 1054476"/>
                <a:gd name="connsiteY0" fmla="*/ 0 h 660008"/>
                <a:gd name="connsiteX1" fmla="*/ 907671 w 1054476"/>
                <a:gd name="connsiteY1" fmla="*/ 80010 h 660008"/>
                <a:gd name="connsiteX2" fmla="*/ 1033401 w 1054476"/>
                <a:gd name="connsiteY2" fmla="*/ 527654 h 660008"/>
                <a:gd name="connsiteX3" fmla="*/ 232685 w 1054476"/>
                <a:gd name="connsiteY3" fmla="*/ 603854 h 660008"/>
                <a:gd name="connsiteX4" fmla="*/ 26945 w 1054476"/>
                <a:gd name="connsiteY4" fmla="*/ 0 h 660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476" h="660008">
                  <a:moveTo>
                    <a:pt x="26945" y="0"/>
                  </a:moveTo>
                  <a:lnTo>
                    <a:pt x="907671" y="80010"/>
                  </a:lnTo>
                  <a:cubicBezTo>
                    <a:pt x="1025781" y="156835"/>
                    <a:pt x="1090551" y="370819"/>
                    <a:pt x="1033401" y="527654"/>
                  </a:cubicBezTo>
                  <a:cubicBezTo>
                    <a:pt x="1033196" y="606394"/>
                    <a:pt x="781530" y="734664"/>
                    <a:pt x="232685" y="603854"/>
                  </a:cubicBezTo>
                  <a:cubicBezTo>
                    <a:pt x="126005" y="410189"/>
                    <a:pt x="-72115" y="212715"/>
                    <a:pt x="2694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0" name="Trapezio 28">
              <a:extLst>
                <a:ext uri="{FF2B5EF4-FFF2-40B4-BE49-F238E27FC236}">
                  <a16:creationId xmlns:a16="http://schemas.microsoft.com/office/drawing/2014/main" id="{824C7253-2572-1882-0902-D67AEE31BFBF}"/>
                </a:ext>
              </a:extLst>
            </p:cNvPr>
            <p:cNvSpPr/>
            <p:nvPr/>
          </p:nvSpPr>
          <p:spPr>
            <a:xfrm rot="10800000">
              <a:off x="8050549" y="2047326"/>
              <a:ext cx="1304608" cy="1024419"/>
            </a:xfrm>
            <a:custGeom>
              <a:avLst/>
              <a:gdLst>
                <a:gd name="connsiteX0" fmla="*/ 0 w 1017129"/>
                <a:gd name="connsiteY0" fmla="*/ 932501 h 932501"/>
                <a:gd name="connsiteX1" fmla="*/ 122316 w 1017129"/>
                <a:gd name="connsiteY1" fmla="*/ 0 h 932501"/>
                <a:gd name="connsiteX2" fmla="*/ 894813 w 1017129"/>
                <a:gd name="connsiteY2" fmla="*/ 0 h 932501"/>
                <a:gd name="connsiteX3" fmla="*/ 1017129 w 1017129"/>
                <a:gd name="connsiteY3" fmla="*/ 932501 h 932501"/>
                <a:gd name="connsiteX4" fmla="*/ 0 w 1017129"/>
                <a:gd name="connsiteY4" fmla="*/ 932501 h 932501"/>
                <a:gd name="connsiteX0" fmla="*/ 0 w 1192389"/>
                <a:gd name="connsiteY0" fmla="*/ 932501 h 932501"/>
                <a:gd name="connsiteX1" fmla="*/ 122316 w 1192389"/>
                <a:gd name="connsiteY1" fmla="*/ 0 h 932501"/>
                <a:gd name="connsiteX2" fmla="*/ 894813 w 1192389"/>
                <a:gd name="connsiteY2" fmla="*/ 0 h 932501"/>
                <a:gd name="connsiteX3" fmla="*/ 1192389 w 1192389"/>
                <a:gd name="connsiteY3" fmla="*/ 909641 h 932501"/>
                <a:gd name="connsiteX4" fmla="*/ 0 w 1192389"/>
                <a:gd name="connsiteY4" fmla="*/ 932501 h 93250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825821 h 1023941"/>
                <a:gd name="connsiteX1" fmla="*/ 175656 w 1253349"/>
                <a:gd name="connsiteY1" fmla="*/ 0 h 1023941"/>
                <a:gd name="connsiteX2" fmla="*/ 955773 w 1253349"/>
                <a:gd name="connsiteY2" fmla="*/ 114300 h 1023941"/>
                <a:gd name="connsiteX3" fmla="*/ 1253349 w 1253349"/>
                <a:gd name="connsiteY3" fmla="*/ 1023941 h 1023941"/>
                <a:gd name="connsiteX4" fmla="*/ 0 w 1253349"/>
                <a:gd name="connsiteY4" fmla="*/ 825821 h 1023941"/>
                <a:gd name="connsiteX0" fmla="*/ 0 w 1253349"/>
                <a:gd name="connsiteY0" fmla="*/ 841061 h 1039181"/>
                <a:gd name="connsiteX1" fmla="*/ 175656 w 1253349"/>
                <a:gd name="connsiteY1" fmla="*/ 15240 h 1039181"/>
                <a:gd name="connsiteX2" fmla="*/ 963393 w 1253349"/>
                <a:gd name="connsiteY2" fmla="*/ 0 h 1039181"/>
                <a:gd name="connsiteX3" fmla="*/ 1253349 w 1253349"/>
                <a:gd name="connsiteY3" fmla="*/ 1039181 h 1039181"/>
                <a:gd name="connsiteX4" fmla="*/ 0 w 1253349"/>
                <a:gd name="connsiteY4" fmla="*/ 841061 h 1039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3349" h="1039181">
                  <a:moveTo>
                    <a:pt x="0" y="841061"/>
                  </a:moveTo>
                  <a:cubicBezTo>
                    <a:pt x="61092" y="603887"/>
                    <a:pt x="152664" y="336234"/>
                    <a:pt x="175656" y="15240"/>
                  </a:cubicBezTo>
                  <a:lnTo>
                    <a:pt x="963393" y="0"/>
                  </a:lnTo>
                  <a:cubicBezTo>
                    <a:pt x="994005" y="371794"/>
                    <a:pt x="1100817" y="568327"/>
                    <a:pt x="1253349" y="1039181"/>
                  </a:cubicBezTo>
                  <a:lnTo>
                    <a:pt x="0" y="841061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1" name="Trapezio 37">
              <a:extLst>
                <a:ext uri="{FF2B5EF4-FFF2-40B4-BE49-F238E27FC236}">
                  <a16:creationId xmlns:a16="http://schemas.microsoft.com/office/drawing/2014/main" id="{7C3B2629-10A2-DFDF-F655-E254C2335697}"/>
                </a:ext>
              </a:extLst>
            </p:cNvPr>
            <p:cNvSpPr/>
            <p:nvPr/>
          </p:nvSpPr>
          <p:spPr>
            <a:xfrm rot="12826572" flipH="1">
              <a:off x="10125367" y="2058819"/>
              <a:ext cx="600493" cy="693589"/>
            </a:xfrm>
            <a:custGeom>
              <a:avLst/>
              <a:gdLst>
                <a:gd name="connsiteX0" fmla="*/ 0 w 653937"/>
                <a:gd name="connsiteY0" fmla="*/ 658283 h 658283"/>
                <a:gd name="connsiteX1" fmla="*/ 110496 w 653937"/>
                <a:gd name="connsiteY1" fmla="*/ 0 h 658283"/>
                <a:gd name="connsiteX2" fmla="*/ 543441 w 653937"/>
                <a:gd name="connsiteY2" fmla="*/ 0 h 658283"/>
                <a:gd name="connsiteX3" fmla="*/ 653937 w 653937"/>
                <a:gd name="connsiteY3" fmla="*/ 658283 h 658283"/>
                <a:gd name="connsiteX4" fmla="*/ 0 w 653937"/>
                <a:gd name="connsiteY4" fmla="*/ 658283 h 658283"/>
                <a:gd name="connsiteX0" fmla="*/ 36933 w 690870"/>
                <a:gd name="connsiteY0" fmla="*/ 658283 h 658734"/>
                <a:gd name="connsiteX1" fmla="*/ 147429 w 690870"/>
                <a:gd name="connsiteY1" fmla="*/ 0 h 658734"/>
                <a:gd name="connsiteX2" fmla="*/ 580374 w 690870"/>
                <a:gd name="connsiteY2" fmla="*/ 0 h 658734"/>
                <a:gd name="connsiteX3" fmla="*/ 690870 w 690870"/>
                <a:gd name="connsiteY3" fmla="*/ 658283 h 658734"/>
                <a:gd name="connsiteX4" fmla="*/ 36933 w 690870"/>
                <a:gd name="connsiteY4" fmla="*/ 658283 h 658734"/>
                <a:gd name="connsiteX0" fmla="*/ 36933 w 690870"/>
                <a:gd name="connsiteY0" fmla="*/ 658283 h 719243"/>
                <a:gd name="connsiteX1" fmla="*/ 147429 w 690870"/>
                <a:gd name="connsiteY1" fmla="*/ 0 h 719243"/>
                <a:gd name="connsiteX2" fmla="*/ 580374 w 690870"/>
                <a:gd name="connsiteY2" fmla="*/ 0 h 719243"/>
                <a:gd name="connsiteX3" fmla="*/ 690870 w 690870"/>
                <a:gd name="connsiteY3" fmla="*/ 658283 h 719243"/>
                <a:gd name="connsiteX4" fmla="*/ 36933 w 690870"/>
                <a:gd name="connsiteY4" fmla="*/ 658283 h 719243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48676 w 702980"/>
                <a:gd name="connsiteY0" fmla="*/ 752153 h 866737"/>
                <a:gd name="connsiteX1" fmla="*/ 91620 w 702980"/>
                <a:gd name="connsiteY1" fmla="*/ 0 h 866737"/>
                <a:gd name="connsiteX2" fmla="*/ 592117 w 702980"/>
                <a:gd name="connsiteY2" fmla="*/ 93870 h 866737"/>
                <a:gd name="connsiteX3" fmla="*/ 702613 w 702980"/>
                <a:gd name="connsiteY3" fmla="*/ 752153 h 866737"/>
                <a:gd name="connsiteX4" fmla="*/ 48676 w 702980"/>
                <a:gd name="connsiteY4" fmla="*/ 752153 h 866737"/>
                <a:gd name="connsiteX0" fmla="*/ 42672 w 696976"/>
                <a:gd name="connsiteY0" fmla="*/ 752153 h 866737"/>
                <a:gd name="connsiteX1" fmla="*/ 85616 w 696976"/>
                <a:gd name="connsiteY1" fmla="*/ 0 h 866737"/>
                <a:gd name="connsiteX2" fmla="*/ 586113 w 696976"/>
                <a:gd name="connsiteY2" fmla="*/ 93870 h 866737"/>
                <a:gd name="connsiteX3" fmla="*/ 696609 w 696976"/>
                <a:gd name="connsiteY3" fmla="*/ 752153 h 866737"/>
                <a:gd name="connsiteX4" fmla="*/ 42672 w 696976"/>
                <a:gd name="connsiteY4" fmla="*/ 752153 h 86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976" h="866737">
                  <a:moveTo>
                    <a:pt x="42672" y="752153"/>
                  </a:moveTo>
                  <a:cubicBezTo>
                    <a:pt x="-72896" y="768945"/>
                    <a:pt x="82560" y="228815"/>
                    <a:pt x="85616" y="0"/>
                  </a:cubicBezTo>
                  <a:lnTo>
                    <a:pt x="586113" y="93870"/>
                  </a:lnTo>
                  <a:cubicBezTo>
                    <a:pt x="622945" y="313298"/>
                    <a:pt x="629297" y="464145"/>
                    <a:pt x="696609" y="752153"/>
                  </a:cubicBezTo>
                  <a:cubicBezTo>
                    <a:pt x="714850" y="919793"/>
                    <a:pt x="47291" y="889313"/>
                    <a:pt x="42672" y="75215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2" name="Ovale 61">
              <a:extLst>
                <a:ext uri="{FF2B5EF4-FFF2-40B4-BE49-F238E27FC236}">
                  <a16:creationId xmlns:a16="http://schemas.microsoft.com/office/drawing/2014/main" id="{46EB3B13-5577-83F1-9BFE-B12CFA9DEA7C}"/>
                </a:ext>
              </a:extLst>
            </p:cNvPr>
            <p:cNvSpPr/>
            <p:nvPr/>
          </p:nvSpPr>
          <p:spPr>
            <a:xfrm>
              <a:off x="10323047" y="2111767"/>
              <a:ext cx="436240" cy="3092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3" name="Ovale 62">
              <a:extLst>
                <a:ext uri="{FF2B5EF4-FFF2-40B4-BE49-F238E27FC236}">
                  <a16:creationId xmlns:a16="http://schemas.microsoft.com/office/drawing/2014/main" id="{84EA63AC-D51F-290B-08F2-797403FA9912}"/>
                </a:ext>
              </a:extLst>
            </p:cNvPr>
            <p:cNvSpPr/>
            <p:nvPr/>
          </p:nvSpPr>
          <p:spPr>
            <a:xfrm rot="19062449">
              <a:off x="9831871" y="910706"/>
              <a:ext cx="564197" cy="162779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4" name="Trapezio 42">
              <a:extLst>
                <a:ext uri="{FF2B5EF4-FFF2-40B4-BE49-F238E27FC236}">
                  <a16:creationId xmlns:a16="http://schemas.microsoft.com/office/drawing/2014/main" id="{0E2E7B90-ECEB-4CED-D56F-536C4BDD2037}"/>
                </a:ext>
              </a:extLst>
            </p:cNvPr>
            <p:cNvSpPr/>
            <p:nvPr/>
          </p:nvSpPr>
          <p:spPr>
            <a:xfrm rot="1959402">
              <a:off x="9626828" y="2574122"/>
              <a:ext cx="798272" cy="894474"/>
            </a:xfrm>
            <a:custGeom>
              <a:avLst/>
              <a:gdLst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722401 w 933837"/>
                <a:gd name="connsiteY2" fmla="*/ 0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878897"/>
                <a:gd name="connsiteY0" fmla="*/ 845746 h 845746"/>
                <a:gd name="connsiteX1" fmla="*/ 211437 w 878897"/>
                <a:gd name="connsiteY1" fmla="*/ 0 h 845746"/>
                <a:gd name="connsiteX2" fmla="*/ 635384 w 878897"/>
                <a:gd name="connsiteY2" fmla="*/ 19567 h 845746"/>
                <a:gd name="connsiteX3" fmla="*/ 878897 w 878897"/>
                <a:gd name="connsiteY3" fmla="*/ 844755 h 845746"/>
                <a:gd name="connsiteX4" fmla="*/ 0 w 878897"/>
                <a:gd name="connsiteY4" fmla="*/ 845746 h 845746"/>
                <a:gd name="connsiteX0" fmla="*/ 0 w 924445"/>
                <a:gd name="connsiteY0" fmla="*/ 845746 h 845746"/>
                <a:gd name="connsiteX1" fmla="*/ 211437 w 924445"/>
                <a:gd name="connsiteY1" fmla="*/ 0 h 845746"/>
                <a:gd name="connsiteX2" fmla="*/ 635384 w 924445"/>
                <a:gd name="connsiteY2" fmla="*/ 19567 h 845746"/>
                <a:gd name="connsiteX3" fmla="*/ 878897 w 924445"/>
                <a:gd name="connsiteY3" fmla="*/ 844755 h 845746"/>
                <a:gd name="connsiteX4" fmla="*/ 0 w 924445"/>
                <a:gd name="connsiteY4" fmla="*/ 845746 h 845746"/>
                <a:gd name="connsiteX0" fmla="*/ 0 w 924445"/>
                <a:gd name="connsiteY0" fmla="*/ 845746 h 895165"/>
                <a:gd name="connsiteX1" fmla="*/ 211437 w 924445"/>
                <a:gd name="connsiteY1" fmla="*/ 0 h 895165"/>
                <a:gd name="connsiteX2" fmla="*/ 635384 w 924445"/>
                <a:gd name="connsiteY2" fmla="*/ 19567 h 895165"/>
                <a:gd name="connsiteX3" fmla="*/ 878897 w 924445"/>
                <a:gd name="connsiteY3" fmla="*/ 844755 h 895165"/>
                <a:gd name="connsiteX4" fmla="*/ 0 w 924445"/>
                <a:gd name="connsiteY4" fmla="*/ 845746 h 895165"/>
                <a:gd name="connsiteX0" fmla="*/ 0 w 927114"/>
                <a:gd name="connsiteY0" fmla="*/ 856273 h 898070"/>
                <a:gd name="connsiteX1" fmla="*/ 214106 w 927114"/>
                <a:gd name="connsiteY1" fmla="*/ 0 h 898070"/>
                <a:gd name="connsiteX2" fmla="*/ 638053 w 927114"/>
                <a:gd name="connsiteY2" fmla="*/ 19567 h 898070"/>
                <a:gd name="connsiteX3" fmla="*/ 881566 w 927114"/>
                <a:gd name="connsiteY3" fmla="*/ 844755 h 898070"/>
                <a:gd name="connsiteX4" fmla="*/ 0 w 927114"/>
                <a:gd name="connsiteY4" fmla="*/ 856273 h 898070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888649"/>
                <a:gd name="connsiteY0" fmla="*/ 856273 h 907363"/>
                <a:gd name="connsiteX1" fmla="*/ 214106 w 888649"/>
                <a:gd name="connsiteY1" fmla="*/ 0 h 907363"/>
                <a:gd name="connsiteX2" fmla="*/ 638053 w 888649"/>
                <a:gd name="connsiteY2" fmla="*/ 19567 h 907363"/>
                <a:gd name="connsiteX3" fmla="*/ 830678 w 888649"/>
                <a:gd name="connsiteY3" fmla="*/ 818597 h 907363"/>
                <a:gd name="connsiteX4" fmla="*/ 0 w 888649"/>
                <a:gd name="connsiteY4" fmla="*/ 856273 h 907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49" h="907363">
                  <a:moveTo>
                    <a:pt x="0" y="856273"/>
                  </a:moveTo>
                  <a:cubicBezTo>
                    <a:pt x="6187" y="525446"/>
                    <a:pt x="76406" y="294961"/>
                    <a:pt x="214106" y="0"/>
                  </a:cubicBezTo>
                  <a:lnTo>
                    <a:pt x="638053" y="19567"/>
                  </a:lnTo>
                  <a:cubicBezTo>
                    <a:pt x="916004" y="361593"/>
                    <a:pt x="934010" y="548976"/>
                    <a:pt x="830678" y="818597"/>
                  </a:cubicBezTo>
                  <a:cubicBezTo>
                    <a:pt x="573727" y="931605"/>
                    <a:pt x="178789" y="928146"/>
                    <a:pt x="0" y="85627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5" name="Trapezio 43">
              <a:extLst>
                <a:ext uri="{FF2B5EF4-FFF2-40B4-BE49-F238E27FC236}">
                  <a16:creationId xmlns:a16="http://schemas.microsoft.com/office/drawing/2014/main" id="{0CFD80AA-2A10-58DE-9AB9-5469D46C6D60}"/>
                </a:ext>
              </a:extLst>
            </p:cNvPr>
            <p:cNvSpPr/>
            <p:nvPr/>
          </p:nvSpPr>
          <p:spPr>
            <a:xfrm rot="1803963">
              <a:off x="9733166" y="2620272"/>
              <a:ext cx="544607" cy="612528"/>
            </a:xfrm>
            <a:custGeom>
              <a:avLst/>
              <a:gdLst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6927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55288 h 655288"/>
                <a:gd name="connsiteX1" fmla="*/ 243832 w 729289"/>
                <a:gd name="connsiteY1" fmla="*/ 0 h 655288"/>
                <a:gd name="connsiteX2" fmla="*/ 500697 w 729289"/>
                <a:gd name="connsiteY2" fmla="*/ 15240 h 655288"/>
                <a:gd name="connsiteX3" fmla="*/ 729289 w 729289"/>
                <a:gd name="connsiteY3" fmla="*/ 655288 h 655288"/>
                <a:gd name="connsiteX4" fmla="*/ 0 w 729289"/>
                <a:gd name="connsiteY4" fmla="*/ 655288 h 655288"/>
                <a:gd name="connsiteX0" fmla="*/ 0 w 729289"/>
                <a:gd name="connsiteY0" fmla="*/ 640048 h 640048"/>
                <a:gd name="connsiteX1" fmla="*/ 251452 w 729289"/>
                <a:gd name="connsiteY1" fmla="*/ 762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858"/>
                <a:gd name="connsiteY0" fmla="*/ 687743 h 687743"/>
                <a:gd name="connsiteX1" fmla="*/ 251452 w 729858"/>
                <a:gd name="connsiteY1" fmla="*/ 55315 h 687743"/>
                <a:gd name="connsiteX2" fmla="*/ 500697 w 729858"/>
                <a:gd name="connsiteY2" fmla="*/ 47695 h 687743"/>
                <a:gd name="connsiteX3" fmla="*/ 729289 w 729858"/>
                <a:gd name="connsiteY3" fmla="*/ 687743 h 687743"/>
                <a:gd name="connsiteX4" fmla="*/ 0 w 729858"/>
                <a:gd name="connsiteY4" fmla="*/ 687743 h 687743"/>
                <a:gd name="connsiteX0" fmla="*/ 0 w 729858"/>
                <a:gd name="connsiteY0" fmla="*/ 687743 h 724996"/>
                <a:gd name="connsiteX1" fmla="*/ 251452 w 729858"/>
                <a:gd name="connsiteY1" fmla="*/ 55315 h 724996"/>
                <a:gd name="connsiteX2" fmla="*/ 500697 w 729858"/>
                <a:gd name="connsiteY2" fmla="*/ 47695 h 724996"/>
                <a:gd name="connsiteX3" fmla="*/ 729289 w 729858"/>
                <a:gd name="connsiteY3" fmla="*/ 687743 h 724996"/>
                <a:gd name="connsiteX4" fmla="*/ 0 w 729858"/>
                <a:gd name="connsiteY4" fmla="*/ 687743 h 724996"/>
                <a:gd name="connsiteX0" fmla="*/ 0 w 729858"/>
                <a:gd name="connsiteY0" fmla="*/ 687743 h 742369"/>
                <a:gd name="connsiteX1" fmla="*/ 251452 w 729858"/>
                <a:gd name="connsiteY1" fmla="*/ 55315 h 742369"/>
                <a:gd name="connsiteX2" fmla="*/ 500697 w 729858"/>
                <a:gd name="connsiteY2" fmla="*/ 47695 h 742369"/>
                <a:gd name="connsiteX3" fmla="*/ 729289 w 729858"/>
                <a:gd name="connsiteY3" fmla="*/ 687743 h 742369"/>
                <a:gd name="connsiteX4" fmla="*/ 0 w 729858"/>
                <a:gd name="connsiteY4" fmla="*/ 687743 h 7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858" h="742369">
                  <a:moveTo>
                    <a:pt x="0" y="687743"/>
                  </a:moveTo>
                  <a:cubicBezTo>
                    <a:pt x="15237" y="438834"/>
                    <a:pt x="68575" y="258504"/>
                    <a:pt x="251452" y="55315"/>
                  </a:cubicBezTo>
                  <a:cubicBezTo>
                    <a:pt x="334534" y="-15805"/>
                    <a:pt x="425235" y="-18345"/>
                    <a:pt x="500697" y="47695"/>
                  </a:cubicBezTo>
                  <a:cubicBezTo>
                    <a:pt x="668334" y="192464"/>
                    <a:pt x="736912" y="459154"/>
                    <a:pt x="729289" y="687743"/>
                  </a:cubicBezTo>
                  <a:cubicBezTo>
                    <a:pt x="524293" y="771563"/>
                    <a:pt x="197376" y="748703"/>
                    <a:pt x="0" y="68774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6" name="Trapezio 67">
              <a:extLst>
                <a:ext uri="{FF2B5EF4-FFF2-40B4-BE49-F238E27FC236}">
                  <a16:creationId xmlns:a16="http://schemas.microsoft.com/office/drawing/2014/main" id="{93689664-DE5F-BBE9-1224-410880C6B092}"/>
                </a:ext>
              </a:extLst>
            </p:cNvPr>
            <p:cNvSpPr/>
            <p:nvPr/>
          </p:nvSpPr>
          <p:spPr>
            <a:xfrm rot="182189" flipH="1">
              <a:off x="8845329" y="3325439"/>
              <a:ext cx="999128" cy="1516701"/>
            </a:xfrm>
            <a:custGeom>
              <a:avLst/>
              <a:gdLst>
                <a:gd name="connsiteX0" fmla="*/ 0 w 1017409"/>
                <a:gd name="connsiteY0" fmla="*/ 1393390 h 1393390"/>
                <a:gd name="connsiteX1" fmla="*/ 149671 w 1017409"/>
                <a:gd name="connsiteY1" fmla="*/ 0 h 1393390"/>
                <a:gd name="connsiteX2" fmla="*/ 867738 w 1017409"/>
                <a:gd name="connsiteY2" fmla="*/ 0 h 1393390"/>
                <a:gd name="connsiteX3" fmla="*/ 1017409 w 1017409"/>
                <a:gd name="connsiteY3" fmla="*/ 1393390 h 1393390"/>
                <a:gd name="connsiteX4" fmla="*/ 0 w 1017409"/>
                <a:gd name="connsiteY4" fmla="*/ 1393390 h 1393390"/>
                <a:gd name="connsiteX0" fmla="*/ 0 w 961936"/>
                <a:gd name="connsiteY0" fmla="*/ 1393390 h 1393390"/>
                <a:gd name="connsiteX1" fmla="*/ 149671 w 961936"/>
                <a:gd name="connsiteY1" fmla="*/ 0 h 1393390"/>
                <a:gd name="connsiteX2" fmla="*/ 867738 w 961936"/>
                <a:gd name="connsiteY2" fmla="*/ 0 h 1393390"/>
                <a:gd name="connsiteX3" fmla="*/ 961936 w 961936"/>
                <a:gd name="connsiteY3" fmla="*/ 1392953 h 1393390"/>
                <a:gd name="connsiteX4" fmla="*/ 0 w 961936"/>
                <a:gd name="connsiteY4" fmla="*/ 1393390 h 1393390"/>
                <a:gd name="connsiteX0" fmla="*/ 0 w 990173"/>
                <a:gd name="connsiteY0" fmla="*/ 1393390 h 1393390"/>
                <a:gd name="connsiteX1" fmla="*/ 149671 w 990173"/>
                <a:gd name="connsiteY1" fmla="*/ 0 h 1393390"/>
                <a:gd name="connsiteX2" fmla="*/ 867738 w 990173"/>
                <a:gd name="connsiteY2" fmla="*/ 0 h 1393390"/>
                <a:gd name="connsiteX3" fmla="*/ 961936 w 990173"/>
                <a:gd name="connsiteY3" fmla="*/ 1392953 h 1393390"/>
                <a:gd name="connsiteX4" fmla="*/ 0 w 990173"/>
                <a:gd name="connsiteY4" fmla="*/ 1393390 h 1393390"/>
                <a:gd name="connsiteX0" fmla="*/ 0 w 990173"/>
                <a:gd name="connsiteY0" fmla="*/ 1393390 h 1393390"/>
                <a:gd name="connsiteX1" fmla="*/ 149671 w 990173"/>
                <a:gd name="connsiteY1" fmla="*/ 0 h 1393390"/>
                <a:gd name="connsiteX2" fmla="*/ 867738 w 990173"/>
                <a:gd name="connsiteY2" fmla="*/ 0 h 1393390"/>
                <a:gd name="connsiteX3" fmla="*/ 961936 w 990173"/>
                <a:gd name="connsiteY3" fmla="*/ 1392953 h 1393390"/>
                <a:gd name="connsiteX4" fmla="*/ 0 w 990173"/>
                <a:gd name="connsiteY4" fmla="*/ 1393390 h 1393390"/>
                <a:gd name="connsiteX0" fmla="*/ 0 w 990173"/>
                <a:gd name="connsiteY0" fmla="*/ 1393390 h 1411727"/>
                <a:gd name="connsiteX1" fmla="*/ 149671 w 990173"/>
                <a:gd name="connsiteY1" fmla="*/ 0 h 1411727"/>
                <a:gd name="connsiteX2" fmla="*/ 867738 w 990173"/>
                <a:gd name="connsiteY2" fmla="*/ 0 h 1411727"/>
                <a:gd name="connsiteX3" fmla="*/ 961936 w 990173"/>
                <a:gd name="connsiteY3" fmla="*/ 1392953 h 1411727"/>
                <a:gd name="connsiteX4" fmla="*/ 0 w 990173"/>
                <a:gd name="connsiteY4" fmla="*/ 1393390 h 1411727"/>
                <a:gd name="connsiteX0" fmla="*/ 11176 w 1001349"/>
                <a:gd name="connsiteY0" fmla="*/ 1393390 h 1411727"/>
                <a:gd name="connsiteX1" fmla="*/ 160847 w 1001349"/>
                <a:gd name="connsiteY1" fmla="*/ 0 h 1411727"/>
                <a:gd name="connsiteX2" fmla="*/ 878914 w 1001349"/>
                <a:gd name="connsiteY2" fmla="*/ 0 h 1411727"/>
                <a:gd name="connsiteX3" fmla="*/ 973112 w 1001349"/>
                <a:gd name="connsiteY3" fmla="*/ 1392953 h 1411727"/>
                <a:gd name="connsiteX4" fmla="*/ 11176 w 1001349"/>
                <a:gd name="connsiteY4" fmla="*/ 1393390 h 1411727"/>
                <a:gd name="connsiteX0" fmla="*/ 13018 w 1003191"/>
                <a:gd name="connsiteY0" fmla="*/ 1393390 h 1411727"/>
                <a:gd name="connsiteX1" fmla="*/ 162689 w 1003191"/>
                <a:gd name="connsiteY1" fmla="*/ 0 h 1411727"/>
                <a:gd name="connsiteX2" fmla="*/ 880756 w 1003191"/>
                <a:gd name="connsiteY2" fmla="*/ 0 h 1411727"/>
                <a:gd name="connsiteX3" fmla="*/ 974954 w 1003191"/>
                <a:gd name="connsiteY3" fmla="*/ 1392953 h 1411727"/>
                <a:gd name="connsiteX4" fmla="*/ 13018 w 1003191"/>
                <a:gd name="connsiteY4" fmla="*/ 1393390 h 1411727"/>
                <a:gd name="connsiteX0" fmla="*/ 13018 w 996432"/>
                <a:gd name="connsiteY0" fmla="*/ 1393390 h 1450462"/>
                <a:gd name="connsiteX1" fmla="*/ 162689 w 996432"/>
                <a:gd name="connsiteY1" fmla="*/ 0 h 1450462"/>
                <a:gd name="connsiteX2" fmla="*/ 880756 w 996432"/>
                <a:gd name="connsiteY2" fmla="*/ 0 h 1450462"/>
                <a:gd name="connsiteX3" fmla="*/ 967173 w 996432"/>
                <a:gd name="connsiteY3" fmla="*/ 1450461 h 1450462"/>
                <a:gd name="connsiteX4" fmla="*/ 13018 w 996432"/>
                <a:gd name="connsiteY4" fmla="*/ 1393390 h 1450462"/>
                <a:gd name="connsiteX0" fmla="*/ 12523 w 995937"/>
                <a:gd name="connsiteY0" fmla="*/ 1393390 h 1450462"/>
                <a:gd name="connsiteX1" fmla="*/ 162194 w 995937"/>
                <a:gd name="connsiteY1" fmla="*/ 0 h 1450462"/>
                <a:gd name="connsiteX2" fmla="*/ 880261 w 995937"/>
                <a:gd name="connsiteY2" fmla="*/ 0 h 1450462"/>
                <a:gd name="connsiteX3" fmla="*/ 966678 w 995937"/>
                <a:gd name="connsiteY3" fmla="*/ 1450461 h 1450462"/>
                <a:gd name="connsiteX4" fmla="*/ 12523 w 995937"/>
                <a:gd name="connsiteY4" fmla="*/ 1393390 h 1450462"/>
                <a:gd name="connsiteX0" fmla="*/ 12523 w 995937"/>
                <a:gd name="connsiteY0" fmla="*/ 1432747 h 1489819"/>
                <a:gd name="connsiteX1" fmla="*/ 162194 w 995937"/>
                <a:gd name="connsiteY1" fmla="*/ 39357 h 1489819"/>
                <a:gd name="connsiteX2" fmla="*/ 880261 w 995937"/>
                <a:gd name="connsiteY2" fmla="*/ 39357 h 1489819"/>
                <a:gd name="connsiteX3" fmla="*/ 966678 w 995937"/>
                <a:gd name="connsiteY3" fmla="*/ 1489818 h 1489819"/>
                <a:gd name="connsiteX4" fmla="*/ 12523 w 995937"/>
                <a:gd name="connsiteY4" fmla="*/ 1432747 h 1489819"/>
                <a:gd name="connsiteX0" fmla="*/ 12523 w 995937"/>
                <a:gd name="connsiteY0" fmla="*/ 1432747 h 1518816"/>
                <a:gd name="connsiteX1" fmla="*/ 162194 w 995937"/>
                <a:gd name="connsiteY1" fmla="*/ 39357 h 1518816"/>
                <a:gd name="connsiteX2" fmla="*/ 880261 w 995937"/>
                <a:gd name="connsiteY2" fmla="*/ 39357 h 1518816"/>
                <a:gd name="connsiteX3" fmla="*/ 966678 w 995937"/>
                <a:gd name="connsiteY3" fmla="*/ 1489818 h 1518816"/>
                <a:gd name="connsiteX4" fmla="*/ 12523 w 995937"/>
                <a:gd name="connsiteY4" fmla="*/ 1432747 h 1518816"/>
                <a:gd name="connsiteX0" fmla="*/ 12523 w 995937"/>
                <a:gd name="connsiteY0" fmla="*/ 1432747 h 1534940"/>
                <a:gd name="connsiteX1" fmla="*/ 162194 w 995937"/>
                <a:gd name="connsiteY1" fmla="*/ 39357 h 1534940"/>
                <a:gd name="connsiteX2" fmla="*/ 880261 w 995937"/>
                <a:gd name="connsiteY2" fmla="*/ 39357 h 1534940"/>
                <a:gd name="connsiteX3" fmla="*/ 966678 w 995937"/>
                <a:gd name="connsiteY3" fmla="*/ 1489818 h 1534940"/>
                <a:gd name="connsiteX4" fmla="*/ 12523 w 995937"/>
                <a:gd name="connsiteY4" fmla="*/ 1432747 h 1534940"/>
                <a:gd name="connsiteX0" fmla="*/ 12523 w 1004252"/>
                <a:gd name="connsiteY0" fmla="*/ 1436363 h 1538556"/>
                <a:gd name="connsiteX1" fmla="*/ 162194 w 1004252"/>
                <a:gd name="connsiteY1" fmla="*/ 42973 h 1538556"/>
                <a:gd name="connsiteX2" fmla="*/ 928330 w 1004252"/>
                <a:gd name="connsiteY2" fmla="*/ 30176 h 1538556"/>
                <a:gd name="connsiteX3" fmla="*/ 966678 w 1004252"/>
                <a:gd name="connsiteY3" fmla="*/ 1493434 h 1538556"/>
                <a:gd name="connsiteX4" fmla="*/ 12523 w 1004252"/>
                <a:gd name="connsiteY4" fmla="*/ 1436363 h 1538556"/>
                <a:gd name="connsiteX0" fmla="*/ 12523 w 993035"/>
                <a:gd name="connsiteY0" fmla="*/ 1436363 h 1538556"/>
                <a:gd name="connsiteX1" fmla="*/ 162194 w 993035"/>
                <a:gd name="connsiteY1" fmla="*/ 42973 h 1538556"/>
                <a:gd name="connsiteX2" fmla="*/ 928330 w 993035"/>
                <a:gd name="connsiteY2" fmla="*/ 30176 h 1538556"/>
                <a:gd name="connsiteX3" fmla="*/ 966678 w 993035"/>
                <a:gd name="connsiteY3" fmla="*/ 1493434 h 1538556"/>
                <a:gd name="connsiteX4" fmla="*/ 12523 w 993035"/>
                <a:gd name="connsiteY4" fmla="*/ 1436363 h 153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035" h="1538556">
                  <a:moveTo>
                    <a:pt x="12523" y="1436363"/>
                  </a:moveTo>
                  <a:cubicBezTo>
                    <a:pt x="-40980" y="1340577"/>
                    <a:pt x="89837" y="569014"/>
                    <a:pt x="162194" y="42973"/>
                  </a:cubicBezTo>
                  <a:cubicBezTo>
                    <a:pt x="321651" y="-45582"/>
                    <a:pt x="688974" y="30176"/>
                    <a:pt x="928330" y="30176"/>
                  </a:cubicBezTo>
                  <a:cubicBezTo>
                    <a:pt x="881718" y="765200"/>
                    <a:pt x="1057201" y="1098114"/>
                    <a:pt x="966678" y="1493434"/>
                  </a:cubicBezTo>
                  <a:cubicBezTo>
                    <a:pt x="516692" y="1568971"/>
                    <a:pt x="95716" y="1549484"/>
                    <a:pt x="12523" y="143636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7" name="Rettangolo 51">
              <a:extLst>
                <a:ext uri="{FF2B5EF4-FFF2-40B4-BE49-F238E27FC236}">
                  <a16:creationId xmlns:a16="http://schemas.microsoft.com/office/drawing/2014/main" id="{9F65D715-9572-6E1C-8077-EDA849B09FE2}"/>
                </a:ext>
              </a:extLst>
            </p:cNvPr>
            <p:cNvSpPr/>
            <p:nvPr/>
          </p:nvSpPr>
          <p:spPr>
            <a:xfrm rot="151533">
              <a:off x="8998121" y="3341635"/>
              <a:ext cx="655033" cy="712164"/>
            </a:xfrm>
            <a:custGeom>
              <a:avLst/>
              <a:gdLst>
                <a:gd name="connsiteX0" fmla="*/ 0 w 616619"/>
                <a:gd name="connsiteY0" fmla="*/ 0 h 621814"/>
                <a:gd name="connsiteX1" fmla="*/ 616619 w 616619"/>
                <a:gd name="connsiteY1" fmla="*/ 0 h 621814"/>
                <a:gd name="connsiteX2" fmla="*/ 616619 w 616619"/>
                <a:gd name="connsiteY2" fmla="*/ 621814 h 621814"/>
                <a:gd name="connsiteX3" fmla="*/ 0 w 616619"/>
                <a:gd name="connsiteY3" fmla="*/ 621814 h 621814"/>
                <a:gd name="connsiteX4" fmla="*/ 0 w 616619"/>
                <a:gd name="connsiteY4" fmla="*/ 0 h 621814"/>
                <a:gd name="connsiteX0" fmla="*/ 0 w 616619"/>
                <a:gd name="connsiteY0" fmla="*/ 0 h 688563"/>
                <a:gd name="connsiteX1" fmla="*/ 616619 w 616619"/>
                <a:gd name="connsiteY1" fmla="*/ 0 h 688563"/>
                <a:gd name="connsiteX2" fmla="*/ 616619 w 616619"/>
                <a:gd name="connsiteY2" fmla="*/ 621814 h 688563"/>
                <a:gd name="connsiteX3" fmla="*/ 0 w 616619"/>
                <a:gd name="connsiteY3" fmla="*/ 621814 h 688563"/>
                <a:gd name="connsiteX4" fmla="*/ 0 w 616619"/>
                <a:gd name="connsiteY4" fmla="*/ 0 h 688563"/>
                <a:gd name="connsiteX0" fmla="*/ 0 w 616619"/>
                <a:gd name="connsiteY0" fmla="*/ 0 h 708755"/>
                <a:gd name="connsiteX1" fmla="*/ 616619 w 616619"/>
                <a:gd name="connsiteY1" fmla="*/ 0 h 708755"/>
                <a:gd name="connsiteX2" fmla="*/ 616619 w 616619"/>
                <a:gd name="connsiteY2" fmla="*/ 621814 h 708755"/>
                <a:gd name="connsiteX3" fmla="*/ 0 w 616619"/>
                <a:gd name="connsiteY3" fmla="*/ 621814 h 708755"/>
                <a:gd name="connsiteX4" fmla="*/ 0 w 616619"/>
                <a:gd name="connsiteY4" fmla="*/ 0 h 708755"/>
                <a:gd name="connsiteX0" fmla="*/ 0 w 616619"/>
                <a:gd name="connsiteY0" fmla="*/ 0 h 711984"/>
                <a:gd name="connsiteX1" fmla="*/ 616619 w 616619"/>
                <a:gd name="connsiteY1" fmla="*/ 0 h 711984"/>
                <a:gd name="connsiteX2" fmla="*/ 616619 w 616619"/>
                <a:gd name="connsiteY2" fmla="*/ 621814 h 711984"/>
                <a:gd name="connsiteX3" fmla="*/ 0 w 616619"/>
                <a:gd name="connsiteY3" fmla="*/ 621814 h 711984"/>
                <a:gd name="connsiteX4" fmla="*/ 0 w 616619"/>
                <a:gd name="connsiteY4" fmla="*/ 0 h 711984"/>
                <a:gd name="connsiteX0" fmla="*/ 0 w 616619"/>
                <a:gd name="connsiteY0" fmla="*/ 0 h 712500"/>
                <a:gd name="connsiteX1" fmla="*/ 616619 w 616619"/>
                <a:gd name="connsiteY1" fmla="*/ 0 h 712500"/>
                <a:gd name="connsiteX2" fmla="*/ 616619 w 616619"/>
                <a:gd name="connsiteY2" fmla="*/ 621814 h 712500"/>
                <a:gd name="connsiteX3" fmla="*/ 0 w 616619"/>
                <a:gd name="connsiteY3" fmla="*/ 621814 h 712500"/>
                <a:gd name="connsiteX4" fmla="*/ 0 w 616619"/>
                <a:gd name="connsiteY4" fmla="*/ 0 h 712500"/>
                <a:gd name="connsiteX0" fmla="*/ 0 w 630030"/>
                <a:gd name="connsiteY0" fmla="*/ 0 h 712500"/>
                <a:gd name="connsiteX1" fmla="*/ 630030 w 630030"/>
                <a:gd name="connsiteY1" fmla="*/ 2440 h 712500"/>
                <a:gd name="connsiteX2" fmla="*/ 616619 w 630030"/>
                <a:gd name="connsiteY2" fmla="*/ 621814 h 712500"/>
                <a:gd name="connsiteX3" fmla="*/ 0 w 630030"/>
                <a:gd name="connsiteY3" fmla="*/ 621814 h 712500"/>
                <a:gd name="connsiteX4" fmla="*/ 0 w 630030"/>
                <a:gd name="connsiteY4" fmla="*/ 0 h 712500"/>
                <a:gd name="connsiteX0" fmla="*/ 0 w 616619"/>
                <a:gd name="connsiteY0" fmla="*/ 0 h 712500"/>
                <a:gd name="connsiteX1" fmla="*/ 583210 w 616619"/>
                <a:gd name="connsiteY1" fmla="*/ 16091 h 712500"/>
                <a:gd name="connsiteX2" fmla="*/ 616619 w 616619"/>
                <a:gd name="connsiteY2" fmla="*/ 621814 h 712500"/>
                <a:gd name="connsiteX3" fmla="*/ 0 w 616619"/>
                <a:gd name="connsiteY3" fmla="*/ 621814 h 712500"/>
                <a:gd name="connsiteX4" fmla="*/ 0 w 616619"/>
                <a:gd name="connsiteY4" fmla="*/ 0 h 712500"/>
                <a:gd name="connsiteX0" fmla="*/ 0 w 629296"/>
                <a:gd name="connsiteY0" fmla="*/ 0 h 712500"/>
                <a:gd name="connsiteX1" fmla="*/ 629296 w 629296"/>
                <a:gd name="connsiteY1" fmla="*/ 21703 h 712500"/>
                <a:gd name="connsiteX2" fmla="*/ 616619 w 629296"/>
                <a:gd name="connsiteY2" fmla="*/ 621814 h 712500"/>
                <a:gd name="connsiteX3" fmla="*/ 0 w 629296"/>
                <a:gd name="connsiteY3" fmla="*/ 621814 h 712500"/>
                <a:gd name="connsiteX4" fmla="*/ 0 w 629296"/>
                <a:gd name="connsiteY4" fmla="*/ 0 h 712500"/>
                <a:gd name="connsiteX0" fmla="*/ 0 w 629296"/>
                <a:gd name="connsiteY0" fmla="*/ 11210 h 723710"/>
                <a:gd name="connsiteX1" fmla="*/ 629296 w 629296"/>
                <a:gd name="connsiteY1" fmla="*/ 32913 h 723710"/>
                <a:gd name="connsiteX2" fmla="*/ 616619 w 629296"/>
                <a:gd name="connsiteY2" fmla="*/ 633024 h 723710"/>
                <a:gd name="connsiteX3" fmla="*/ 0 w 629296"/>
                <a:gd name="connsiteY3" fmla="*/ 633024 h 723710"/>
                <a:gd name="connsiteX4" fmla="*/ 0 w 629296"/>
                <a:gd name="connsiteY4" fmla="*/ 11210 h 723710"/>
                <a:gd name="connsiteX0" fmla="*/ 0 w 629296"/>
                <a:gd name="connsiteY0" fmla="*/ 31201 h 743701"/>
                <a:gd name="connsiteX1" fmla="*/ 629296 w 629296"/>
                <a:gd name="connsiteY1" fmla="*/ 52904 h 743701"/>
                <a:gd name="connsiteX2" fmla="*/ 616619 w 629296"/>
                <a:gd name="connsiteY2" fmla="*/ 653015 h 743701"/>
                <a:gd name="connsiteX3" fmla="*/ 0 w 629296"/>
                <a:gd name="connsiteY3" fmla="*/ 653015 h 743701"/>
                <a:gd name="connsiteX4" fmla="*/ 0 w 629296"/>
                <a:gd name="connsiteY4" fmla="*/ 31201 h 74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296" h="743701">
                  <a:moveTo>
                    <a:pt x="0" y="31201"/>
                  </a:moveTo>
                  <a:cubicBezTo>
                    <a:pt x="200260" y="-15942"/>
                    <a:pt x="415878" y="-10414"/>
                    <a:pt x="629296" y="52904"/>
                  </a:cubicBezTo>
                  <a:lnTo>
                    <a:pt x="616619" y="653015"/>
                  </a:lnTo>
                  <a:cubicBezTo>
                    <a:pt x="436182" y="804442"/>
                    <a:pt x="84588" y="739080"/>
                    <a:pt x="0" y="653015"/>
                  </a:cubicBezTo>
                  <a:lnTo>
                    <a:pt x="0" y="31201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8" name="Rettangolo con angoli arrotondati 67">
              <a:extLst>
                <a:ext uri="{FF2B5EF4-FFF2-40B4-BE49-F238E27FC236}">
                  <a16:creationId xmlns:a16="http://schemas.microsoft.com/office/drawing/2014/main" id="{6D0C61B5-E061-0325-A3DD-01FC49A29815}"/>
                </a:ext>
              </a:extLst>
            </p:cNvPr>
            <p:cNvSpPr/>
            <p:nvPr/>
          </p:nvSpPr>
          <p:spPr>
            <a:xfrm rot="219375">
              <a:off x="9010416" y="3345421"/>
              <a:ext cx="187993" cy="46493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9" name="Esagono 65">
              <a:extLst>
                <a:ext uri="{FF2B5EF4-FFF2-40B4-BE49-F238E27FC236}">
                  <a16:creationId xmlns:a16="http://schemas.microsoft.com/office/drawing/2014/main" id="{08AA12C6-B7F9-5404-DC99-361C2A4B4D2C}"/>
                </a:ext>
              </a:extLst>
            </p:cNvPr>
            <p:cNvSpPr/>
            <p:nvPr/>
          </p:nvSpPr>
          <p:spPr>
            <a:xfrm>
              <a:off x="7715130" y="1126822"/>
              <a:ext cx="898716" cy="1259049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0" name="Esagono 65">
              <a:extLst>
                <a:ext uri="{FF2B5EF4-FFF2-40B4-BE49-F238E27FC236}">
                  <a16:creationId xmlns:a16="http://schemas.microsoft.com/office/drawing/2014/main" id="{3A30C68A-D4D1-F5ED-8F57-BA4776996CDA}"/>
                </a:ext>
              </a:extLst>
            </p:cNvPr>
            <p:cNvSpPr/>
            <p:nvPr/>
          </p:nvSpPr>
          <p:spPr>
            <a:xfrm flipH="1">
              <a:off x="8823436" y="1117307"/>
              <a:ext cx="831218" cy="1259049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1" name="Ovale 70">
              <a:extLst>
                <a:ext uri="{FF2B5EF4-FFF2-40B4-BE49-F238E27FC236}">
                  <a16:creationId xmlns:a16="http://schemas.microsoft.com/office/drawing/2014/main" id="{30373D1B-E73D-0373-6B27-0283B6A11D6C}"/>
                </a:ext>
              </a:extLst>
            </p:cNvPr>
            <p:cNvSpPr/>
            <p:nvPr/>
          </p:nvSpPr>
          <p:spPr>
            <a:xfrm>
              <a:off x="7984290" y="1314991"/>
              <a:ext cx="1475285" cy="138028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72" name="Gruppo 71">
              <a:extLst>
                <a:ext uri="{FF2B5EF4-FFF2-40B4-BE49-F238E27FC236}">
                  <a16:creationId xmlns:a16="http://schemas.microsoft.com/office/drawing/2014/main" id="{57B75E18-FC48-CC8C-F736-CD0217FAAA56}"/>
                </a:ext>
              </a:extLst>
            </p:cNvPr>
            <p:cNvGrpSpPr/>
            <p:nvPr/>
          </p:nvGrpSpPr>
          <p:grpSpPr>
            <a:xfrm>
              <a:off x="9255545" y="1064869"/>
              <a:ext cx="1037387" cy="926950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123" name="Ritardo 122">
                <a:extLst>
                  <a:ext uri="{FF2B5EF4-FFF2-40B4-BE49-F238E27FC236}">
                    <a16:creationId xmlns:a16="http://schemas.microsoft.com/office/drawing/2014/main" id="{2C73210A-9235-76CF-CE8B-37DFCA146322}"/>
                  </a:ext>
                </a:extLst>
              </p:cNvPr>
              <p:cNvSpPr/>
              <p:nvPr/>
            </p:nvSpPr>
            <p:spPr>
              <a:xfrm rot="5197850">
                <a:off x="7361545" y="1462022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4" name="Cerchio parziale 123">
                <a:extLst>
                  <a:ext uri="{FF2B5EF4-FFF2-40B4-BE49-F238E27FC236}">
                    <a16:creationId xmlns:a16="http://schemas.microsoft.com/office/drawing/2014/main" id="{05F6781A-E2DC-FD38-80AF-8290CE22A18B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3" name="Figura a mano libera: forma 72">
              <a:extLst>
                <a:ext uri="{FF2B5EF4-FFF2-40B4-BE49-F238E27FC236}">
                  <a16:creationId xmlns:a16="http://schemas.microsoft.com/office/drawing/2014/main" id="{2322BE2C-EEE8-1693-E051-27CC965B00E0}"/>
                </a:ext>
              </a:extLst>
            </p:cNvPr>
            <p:cNvSpPr/>
            <p:nvPr/>
          </p:nvSpPr>
          <p:spPr>
            <a:xfrm>
              <a:off x="8889978" y="6161416"/>
              <a:ext cx="891279" cy="296342"/>
            </a:xfrm>
            <a:custGeom>
              <a:avLst/>
              <a:gdLst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95300 w 857250"/>
                <a:gd name="connsiteY2" fmla="*/ 18669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83870 w 857250"/>
                <a:gd name="connsiteY2" fmla="*/ 16002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252004"/>
                <a:gd name="connsiteX1" fmla="*/ 72390 w 857250"/>
                <a:gd name="connsiteY1" fmla="*/ 3810 h 252004"/>
                <a:gd name="connsiteX2" fmla="*/ 483870 w 857250"/>
                <a:gd name="connsiteY2" fmla="*/ 160020 h 252004"/>
                <a:gd name="connsiteX3" fmla="*/ 811530 w 857250"/>
                <a:gd name="connsiteY3" fmla="*/ 0 h 252004"/>
                <a:gd name="connsiteX4" fmla="*/ 857250 w 857250"/>
                <a:gd name="connsiteY4" fmla="*/ 186690 h 252004"/>
                <a:gd name="connsiteX5" fmla="*/ 0 w 857250"/>
                <a:gd name="connsiteY5" fmla="*/ 129540 h 252004"/>
                <a:gd name="connsiteX0" fmla="*/ 313 w 857563"/>
                <a:gd name="connsiteY0" fmla="*/ 129540 h 276462"/>
                <a:gd name="connsiteX1" fmla="*/ 72703 w 857563"/>
                <a:gd name="connsiteY1" fmla="*/ 3810 h 276462"/>
                <a:gd name="connsiteX2" fmla="*/ 484183 w 857563"/>
                <a:gd name="connsiteY2" fmla="*/ 160020 h 276462"/>
                <a:gd name="connsiteX3" fmla="*/ 811843 w 857563"/>
                <a:gd name="connsiteY3" fmla="*/ 0 h 276462"/>
                <a:gd name="connsiteX4" fmla="*/ 857563 w 857563"/>
                <a:gd name="connsiteY4" fmla="*/ 186690 h 276462"/>
                <a:gd name="connsiteX5" fmla="*/ 313 w 857563"/>
                <a:gd name="connsiteY5" fmla="*/ 129540 h 276462"/>
                <a:gd name="connsiteX0" fmla="*/ 4085 w 861335"/>
                <a:gd name="connsiteY0" fmla="*/ 129540 h 276462"/>
                <a:gd name="connsiteX1" fmla="*/ 76475 w 861335"/>
                <a:gd name="connsiteY1" fmla="*/ 3810 h 276462"/>
                <a:gd name="connsiteX2" fmla="*/ 487955 w 861335"/>
                <a:gd name="connsiteY2" fmla="*/ 160020 h 276462"/>
                <a:gd name="connsiteX3" fmla="*/ 815615 w 861335"/>
                <a:gd name="connsiteY3" fmla="*/ 0 h 276462"/>
                <a:gd name="connsiteX4" fmla="*/ 861335 w 861335"/>
                <a:gd name="connsiteY4" fmla="*/ 186690 h 276462"/>
                <a:gd name="connsiteX5" fmla="*/ 4085 w 861335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3690 h 300612"/>
                <a:gd name="connsiteX1" fmla="*/ 78760 w 887664"/>
                <a:gd name="connsiteY1" fmla="*/ 27960 h 300612"/>
                <a:gd name="connsiteX2" fmla="*/ 490240 w 887664"/>
                <a:gd name="connsiteY2" fmla="*/ 184170 h 300612"/>
                <a:gd name="connsiteX3" fmla="*/ 817900 w 887664"/>
                <a:gd name="connsiteY3" fmla="*/ 24150 h 300612"/>
                <a:gd name="connsiteX4" fmla="*/ 863620 w 887664"/>
                <a:gd name="connsiteY4" fmla="*/ 210840 h 300612"/>
                <a:gd name="connsiteX5" fmla="*/ 6370 w 887664"/>
                <a:gd name="connsiteY5" fmla="*/ 153690 h 30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7664" h="300612">
                  <a:moveTo>
                    <a:pt x="6370" y="153690"/>
                  </a:moveTo>
                  <a:cubicBezTo>
                    <a:pt x="-15220" y="88920"/>
                    <a:pt x="20340" y="73680"/>
                    <a:pt x="78760" y="27960"/>
                  </a:cubicBezTo>
                  <a:cubicBezTo>
                    <a:pt x="166390" y="11450"/>
                    <a:pt x="337840" y="196870"/>
                    <a:pt x="490240" y="184170"/>
                  </a:cubicBezTo>
                  <a:cubicBezTo>
                    <a:pt x="637560" y="161310"/>
                    <a:pt x="769640" y="-74910"/>
                    <a:pt x="817900" y="24150"/>
                  </a:cubicBezTo>
                  <a:cubicBezTo>
                    <a:pt x="894100" y="67330"/>
                    <a:pt x="905530" y="171470"/>
                    <a:pt x="863620" y="210840"/>
                  </a:cubicBezTo>
                  <a:cubicBezTo>
                    <a:pt x="535960" y="378480"/>
                    <a:pt x="-8870" y="283230"/>
                    <a:pt x="6370" y="15369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4" name="Ovale 73">
              <a:extLst>
                <a:ext uri="{FF2B5EF4-FFF2-40B4-BE49-F238E27FC236}">
                  <a16:creationId xmlns:a16="http://schemas.microsoft.com/office/drawing/2014/main" id="{216D7606-56BC-6F9B-A7C3-215201666572}"/>
                </a:ext>
              </a:extLst>
            </p:cNvPr>
            <p:cNvSpPr/>
            <p:nvPr/>
          </p:nvSpPr>
          <p:spPr>
            <a:xfrm rot="556420">
              <a:off x="8774880" y="5770738"/>
              <a:ext cx="772156" cy="24422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75" name="Gruppo 74">
              <a:extLst>
                <a:ext uri="{FF2B5EF4-FFF2-40B4-BE49-F238E27FC236}">
                  <a16:creationId xmlns:a16="http://schemas.microsoft.com/office/drawing/2014/main" id="{95511A24-B010-9A4D-2323-01F9585B62A3}"/>
                </a:ext>
              </a:extLst>
            </p:cNvPr>
            <p:cNvGrpSpPr/>
            <p:nvPr/>
          </p:nvGrpSpPr>
          <p:grpSpPr>
            <a:xfrm>
              <a:off x="8774517" y="4739538"/>
              <a:ext cx="960490" cy="1214335"/>
              <a:chOff x="8774517" y="4918684"/>
              <a:chExt cx="922752" cy="1231833"/>
            </a:xfrm>
          </p:grpSpPr>
          <p:sp>
            <p:nvSpPr>
              <p:cNvPr id="121" name="Rettangolo 70">
                <a:extLst>
                  <a:ext uri="{FF2B5EF4-FFF2-40B4-BE49-F238E27FC236}">
                    <a16:creationId xmlns:a16="http://schemas.microsoft.com/office/drawing/2014/main" id="{E2FD4A0A-16B5-209E-81EF-6B537C35FF58}"/>
                  </a:ext>
                </a:extLst>
              </p:cNvPr>
              <p:cNvSpPr/>
              <p:nvPr/>
            </p:nvSpPr>
            <p:spPr>
              <a:xfrm rot="282320" flipH="1">
                <a:off x="8774517" y="4918684"/>
                <a:ext cx="922752" cy="1231833"/>
              </a:xfrm>
              <a:custGeom>
                <a:avLst/>
                <a:gdLst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20569 w 776240"/>
                  <a:gd name="connsiteY0" fmla="*/ 0 h 1499616"/>
                  <a:gd name="connsiteX1" fmla="*/ 776240 w 776240"/>
                  <a:gd name="connsiteY1" fmla="*/ 0 h 1499616"/>
                  <a:gd name="connsiteX2" fmla="*/ 776240 w 776240"/>
                  <a:gd name="connsiteY2" fmla="*/ 1499616 h 1499616"/>
                  <a:gd name="connsiteX3" fmla="*/ 20569 w 776240"/>
                  <a:gd name="connsiteY3" fmla="*/ 1499616 h 1499616"/>
                  <a:gd name="connsiteX4" fmla="*/ 20569 w 776240"/>
                  <a:gd name="connsiteY4" fmla="*/ 0 h 1499616"/>
                  <a:gd name="connsiteX0" fmla="*/ 20569 w 835845"/>
                  <a:gd name="connsiteY0" fmla="*/ 0 h 1499616"/>
                  <a:gd name="connsiteX1" fmla="*/ 776240 w 835845"/>
                  <a:gd name="connsiteY1" fmla="*/ 0 h 1499616"/>
                  <a:gd name="connsiteX2" fmla="*/ 776240 w 835845"/>
                  <a:gd name="connsiteY2" fmla="*/ 1499616 h 1499616"/>
                  <a:gd name="connsiteX3" fmla="*/ 20569 w 835845"/>
                  <a:gd name="connsiteY3" fmla="*/ 1499616 h 1499616"/>
                  <a:gd name="connsiteX4" fmla="*/ 20569 w 835845"/>
                  <a:gd name="connsiteY4" fmla="*/ 0 h 1499616"/>
                  <a:gd name="connsiteX0" fmla="*/ 20569 w 818819"/>
                  <a:gd name="connsiteY0" fmla="*/ 0 h 1499616"/>
                  <a:gd name="connsiteX1" fmla="*/ 776240 w 818819"/>
                  <a:gd name="connsiteY1" fmla="*/ 0 h 1499616"/>
                  <a:gd name="connsiteX2" fmla="*/ 684800 w 818819"/>
                  <a:gd name="connsiteY2" fmla="*/ 1493520 h 1499616"/>
                  <a:gd name="connsiteX3" fmla="*/ 20569 w 818819"/>
                  <a:gd name="connsiteY3" fmla="*/ 1499616 h 1499616"/>
                  <a:gd name="connsiteX4" fmla="*/ 20569 w 818819"/>
                  <a:gd name="connsiteY4" fmla="*/ 0 h 1499616"/>
                  <a:gd name="connsiteX0" fmla="*/ 20569 w 818819"/>
                  <a:gd name="connsiteY0" fmla="*/ 0 h 1547056"/>
                  <a:gd name="connsiteX1" fmla="*/ 776240 w 818819"/>
                  <a:gd name="connsiteY1" fmla="*/ 0 h 1547056"/>
                  <a:gd name="connsiteX2" fmla="*/ 684800 w 818819"/>
                  <a:gd name="connsiteY2" fmla="*/ 1493520 h 1547056"/>
                  <a:gd name="connsiteX3" fmla="*/ 20569 w 818819"/>
                  <a:gd name="connsiteY3" fmla="*/ 1499616 h 1547056"/>
                  <a:gd name="connsiteX4" fmla="*/ 20569 w 818819"/>
                  <a:gd name="connsiteY4" fmla="*/ 0 h 1547056"/>
                  <a:gd name="connsiteX0" fmla="*/ 20569 w 826508"/>
                  <a:gd name="connsiteY0" fmla="*/ 0 h 1499616"/>
                  <a:gd name="connsiteX1" fmla="*/ 776240 w 826508"/>
                  <a:gd name="connsiteY1" fmla="*/ 0 h 1499616"/>
                  <a:gd name="connsiteX2" fmla="*/ 733667 w 826508"/>
                  <a:gd name="connsiteY2" fmla="*/ 1170381 h 1499616"/>
                  <a:gd name="connsiteX3" fmla="*/ 20569 w 826508"/>
                  <a:gd name="connsiteY3" fmla="*/ 1499616 h 1499616"/>
                  <a:gd name="connsiteX4" fmla="*/ 20569 w 826508"/>
                  <a:gd name="connsiteY4" fmla="*/ 0 h 1499616"/>
                  <a:gd name="connsiteX0" fmla="*/ 20569 w 827210"/>
                  <a:gd name="connsiteY0" fmla="*/ 0 h 1499616"/>
                  <a:gd name="connsiteX1" fmla="*/ 776240 w 827210"/>
                  <a:gd name="connsiteY1" fmla="*/ 0 h 1499616"/>
                  <a:gd name="connsiteX2" fmla="*/ 737403 w 827210"/>
                  <a:gd name="connsiteY2" fmla="*/ 1192367 h 1499616"/>
                  <a:gd name="connsiteX3" fmla="*/ 20569 w 827210"/>
                  <a:gd name="connsiteY3" fmla="*/ 1499616 h 1499616"/>
                  <a:gd name="connsiteX4" fmla="*/ 20569 w 827210"/>
                  <a:gd name="connsiteY4" fmla="*/ 0 h 1499616"/>
                  <a:gd name="connsiteX0" fmla="*/ 20569 w 841645"/>
                  <a:gd name="connsiteY0" fmla="*/ 0 h 1499616"/>
                  <a:gd name="connsiteX1" fmla="*/ 776240 w 841645"/>
                  <a:gd name="connsiteY1" fmla="*/ 0 h 1499616"/>
                  <a:gd name="connsiteX2" fmla="*/ 737403 w 841645"/>
                  <a:gd name="connsiteY2" fmla="*/ 1192367 h 1499616"/>
                  <a:gd name="connsiteX3" fmla="*/ 20569 w 841645"/>
                  <a:gd name="connsiteY3" fmla="*/ 1499616 h 1499616"/>
                  <a:gd name="connsiteX4" fmla="*/ 20569 w 841645"/>
                  <a:gd name="connsiteY4" fmla="*/ 0 h 1499616"/>
                  <a:gd name="connsiteX0" fmla="*/ 20569 w 919569"/>
                  <a:gd name="connsiteY0" fmla="*/ 0 h 1499616"/>
                  <a:gd name="connsiteX1" fmla="*/ 874426 w 919569"/>
                  <a:gd name="connsiteY1" fmla="*/ 1012 h 1499616"/>
                  <a:gd name="connsiteX2" fmla="*/ 737403 w 919569"/>
                  <a:gd name="connsiteY2" fmla="*/ 1192367 h 1499616"/>
                  <a:gd name="connsiteX3" fmla="*/ 20569 w 919569"/>
                  <a:gd name="connsiteY3" fmla="*/ 1499616 h 1499616"/>
                  <a:gd name="connsiteX4" fmla="*/ 20569 w 919569"/>
                  <a:gd name="connsiteY4" fmla="*/ 0 h 1499616"/>
                  <a:gd name="connsiteX0" fmla="*/ 20569 w 875235"/>
                  <a:gd name="connsiteY0" fmla="*/ 0 h 1499616"/>
                  <a:gd name="connsiteX1" fmla="*/ 874426 w 875235"/>
                  <a:gd name="connsiteY1" fmla="*/ 1012 h 1499616"/>
                  <a:gd name="connsiteX2" fmla="*/ 737403 w 875235"/>
                  <a:gd name="connsiteY2" fmla="*/ 1192367 h 1499616"/>
                  <a:gd name="connsiteX3" fmla="*/ 20569 w 875235"/>
                  <a:gd name="connsiteY3" fmla="*/ 1499616 h 1499616"/>
                  <a:gd name="connsiteX4" fmla="*/ 20569 w 875235"/>
                  <a:gd name="connsiteY4" fmla="*/ 0 h 1499616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338221"/>
                  <a:gd name="connsiteX1" fmla="*/ 901699 w 902508"/>
                  <a:gd name="connsiteY1" fmla="*/ 78974 h 1338221"/>
                  <a:gd name="connsiteX2" fmla="*/ 764676 w 902508"/>
                  <a:gd name="connsiteY2" fmla="*/ 1270329 h 1338221"/>
                  <a:gd name="connsiteX3" fmla="*/ 38391 w 902508"/>
                  <a:gd name="connsiteY3" fmla="*/ 1318393 h 1338221"/>
                  <a:gd name="connsiteX4" fmla="*/ 0 w 902508"/>
                  <a:gd name="connsiteY4" fmla="*/ 0 h 1338221"/>
                  <a:gd name="connsiteX0" fmla="*/ 0 w 902508"/>
                  <a:gd name="connsiteY0" fmla="*/ 0 h 1419679"/>
                  <a:gd name="connsiteX1" fmla="*/ 901699 w 902508"/>
                  <a:gd name="connsiteY1" fmla="*/ 78974 h 1419679"/>
                  <a:gd name="connsiteX2" fmla="*/ 764676 w 902508"/>
                  <a:gd name="connsiteY2" fmla="*/ 1270329 h 1419679"/>
                  <a:gd name="connsiteX3" fmla="*/ 136321 w 902508"/>
                  <a:gd name="connsiteY3" fmla="*/ 1419679 h 1419679"/>
                  <a:gd name="connsiteX4" fmla="*/ 0 w 902508"/>
                  <a:gd name="connsiteY4" fmla="*/ 0 h 1419679"/>
                  <a:gd name="connsiteX0" fmla="*/ 0 w 866365"/>
                  <a:gd name="connsiteY0" fmla="*/ 0 h 1546267"/>
                  <a:gd name="connsiteX1" fmla="*/ 865556 w 866365"/>
                  <a:gd name="connsiteY1" fmla="*/ 205562 h 1546267"/>
                  <a:gd name="connsiteX2" fmla="*/ 728533 w 866365"/>
                  <a:gd name="connsiteY2" fmla="*/ 1396917 h 1546267"/>
                  <a:gd name="connsiteX3" fmla="*/ 100178 w 866365"/>
                  <a:gd name="connsiteY3" fmla="*/ 1546267 h 1546267"/>
                  <a:gd name="connsiteX4" fmla="*/ 0 w 866365"/>
                  <a:gd name="connsiteY4" fmla="*/ 0 h 1546267"/>
                  <a:gd name="connsiteX0" fmla="*/ 0 w 824778"/>
                  <a:gd name="connsiteY0" fmla="*/ 0 h 1546267"/>
                  <a:gd name="connsiteX1" fmla="*/ 823198 w 824778"/>
                  <a:gd name="connsiteY1" fmla="*/ 125936 h 1546267"/>
                  <a:gd name="connsiteX2" fmla="*/ 728533 w 824778"/>
                  <a:gd name="connsiteY2" fmla="*/ 1396917 h 1546267"/>
                  <a:gd name="connsiteX3" fmla="*/ 100178 w 824778"/>
                  <a:gd name="connsiteY3" fmla="*/ 1546267 h 1546267"/>
                  <a:gd name="connsiteX4" fmla="*/ 0 w 824778"/>
                  <a:gd name="connsiteY4" fmla="*/ 0 h 1546267"/>
                  <a:gd name="connsiteX0" fmla="*/ 0 w 824778"/>
                  <a:gd name="connsiteY0" fmla="*/ 0 h 1565831"/>
                  <a:gd name="connsiteX1" fmla="*/ 823198 w 824778"/>
                  <a:gd name="connsiteY1" fmla="*/ 125936 h 1565831"/>
                  <a:gd name="connsiteX2" fmla="*/ 728533 w 824778"/>
                  <a:gd name="connsiteY2" fmla="*/ 1396917 h 1565831"/>
                  <a:gd name="connsiteX3" fmla="*/ 100178 w 824778"/>
                  <a:gd name="connsiteY3" fmla="*/ 1546267 h 1565831"/>
                  <a:gd name="connsiteX4" fmla="*/ 0 w 824778"/>
                  <a:gd name="connsiteY4" fmla="*/ 0 h 1565831"/>
                  <a:gd name="connsiteX0" fmla="*/ 0 w 824778"/>
                  <a:gd name="connsiteY0" fmla="*/ 0 h 1596225"/>
                  <a:gd name="connsiteX1" fmla="*/ 823198 w 824778"/>
                  <a:gd name="connsiteY1" fmla="*/ 125936 h 1596225"/>
                  <a:gd name="connsiteX2" fmla="*/ 728533 w 824778"/>
                  <a:gd name="connsiteY2" fmla="*/ 1396917 h 1596225"/>
                  <a:gd name="connsiteX3" fmla="*/ 100178 w 824778"/>
                  <a:gd name="connsiteY3" fmla="*/ 1546267 h 1596225"/>
                  <a:gd name="connsiteX4" fmla="*/ 0 w 824778"/>
                  <a:gd name="connsiteY4" fmla="*/ 0 h 1596225"/>
                  <a:gd name="connsiteX0" fmla="*/ 0 w 846606"/>
                  <a:gd name="connsiteY0" fmla="*/ 0 h 1633846"/>
                  <a:gd name="connsiteX1" fmla="*/ 823198 w 846606"/>
                  <a:gd name="connsiteY1" fmla="*/ 125936 h 1633846"/>
                  <a:gd name="connsiteX2" fmla="*/ 808015 w 846606"/>
                  <a:gd name="connsiteY2" fmla="*/ 1479371 h 1633846"/>
                  <a:gd name="connsiteX3" fmla="*/ 100178 w 846606"/>
                  <a:gd name="connsiteY3" fmla="*/ 1546267 h 1633846"/>
                  <a:gd name="connsiteX4" fmla="*/ 0 w 846606"/>
                  <a:gd name="connsiteY4" fmla="*/ 0 h 1633846"/>
                  <a:gd name="connsiteX0" fmla="*/ 0 w 846606"/>
                  <a:gd name="connsiteY0" fmla="*/ 0 h 1621471"/>
                  <a:gd name="connsiteX1" fmla="*/ 823198 w 846606"/>
                  <a:gd name="connsiteY1" fmla="*/ 125936 h 1621471"/>
                  <a:gd name="connsiteX2" fmla="*/ 808015 w 846606"/>
                  <a:gd name="connsiteY2" fmla="*/ 1479371 h 1621471"/>
                  <a:gd name="connsiteX3" fmla="*/ 191657 w 846606"/>
                  <a:gd name="connsiteY3" fmla="*/ 1516595 h 1621471"/>
                  <a:gd name="connsiteX4" fmla="*/ 0 w 846606"/>
                  <a:gd name="connsiteY4" fmla="*/ 0 h 1621471"/>
                  <a:gd name="connsiteX0" fmla="*/ 0 w 846606"/>
                  <a:gd name="connsiteY0" fmla="*/ 0 h 1633472"/>
                  <a:gd name="connsiteX1" fmla="*/ 823198 w 846606"/>
                  <a:gd name="connsiteY1" fmla="*/ 125936 h 1633472"/>
                  <a:gd name="connsiteX2" fmla="*/ 808015 w 846606"/>
                  <a:gd name="connsiteY2" fmla="*/ 1479371 h 1633472"/>
                  <a:gd name="connsiteX3" fmla="*/ 191657 w 846606"/>
                  <a:gd name="connsiteY3" fmla="*/ 1516595 h 1633472"/>
                  <a:gd name="connsiteX4" fmla="*/ 0 w 846606"/>
                  <a:gd name="connsiteY4" fmla="*/ 0 h 1633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6606" h="1633472">
                    <a:moveTo>
                      <a:pt x="0" y="0"/>
                    </a:moveTo>
                    <a:lnTo>
                      <a:pt x="823198" y="125936"/>
                    </a:lnTo>
                    <a:cubicBezTo>
                      <a:pt x="832712" y="571156"/>
                      <a:pt x="878521" y="1258679"/>
                      <a:pt x="808015" y="1479371"/>
                    </a:cubicBezTo>
                    <a:cubicBezTo>
                      <a:pt x="551744" y="1730491"/>
                      <a:pt x="349006" y="1623484"/>
                      <a:pt x="191657" y="1516595"/>
                    </a:cubicBezTo>
                    <a:cubicBezTo>
                      <a:pt x="81929" y="1028915"/>
                      <a:pt x="184739" y="450462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2" name="Rettangolo 73">
                <a:extLst>
                  <a:ext uri="{FF2B5EF4-FFF2-40B4-BE49-F238E27FC236}">
                    <a16:creationId xmlns:a16="http://schemas.microsoft.com/office/drawing/2014/main" id="{428AE390-E190-7369-920E-771C9198FEDA}"/>
                  </a:ext>
                </a:extLst>
              </p:cNvPr>
              <p:cNvSpPr/>
              <p:nvPr/>
            </p:nvSpPr>
            <p:spPr>
              <a:xfrm rot="230045">
                <a:off x="9076149" y="5519705"/>
                <a:ext cx="309837" cy="620832"/>
              </a:xfrm>
              <a:custGeom>
                <a:avLst/>
                <a:gdLst>
                  <a:gd name="connsiteX0" fmla="*/ 0 w 332697"/>
                  <a:gd name="connsiteY0" fmla="*/ 0 h 590959"/>
                  <a:gd name="connsiteX1" fmla="*/ 33269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2217 w 332697"/>
                  <a:gd name="connsiteY1" fmla="*/ 3048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602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23706 h 614665"/>
                  <a:gd name="connsiteX1" fmla="*/ 306027 w 332697"/>
                  <a:gd name="connsiteY1" fmla="*/ 23706 h 614665"/>
                  <a:gd name="connsiteX2" fmla="*/ 332697 w 332697"/>
                  <a:gd name="connsiteY2" fmla="*/ 614665 h 614665"/>
                  <a:gd name="connsiteX3" fmla="*/ 0 w 332697"/>
                  <a:gd name="connsiteY3" fmla="*/ 614665 h 614665"/>
                  <a:gd name="connsiteX4" fmla="*/ 0 w 332697"/>
                  <a:gd name="connsiteY4" fmla="*/ 23706 h 614665"/>
                  <a:gd name="connsiteX0" fmla="*/ 0 w 332697"/>
                  <a:gd name="connsiteY0" fmla="*/ 34524 h 625483"/>
                  <a:gd name="connsiteX1" fmla="*/ 306027 w 332697"/>
                  <a:gd name="connsiteY1" fmla="*/ 34524 h 625483"/>
                  <a:gd name="connsiteX2" fmla="*/ 332697 w 332697"/>
                  <a:gd name="connsiteY2" fmla="*/ 625483 h 625483"/>
                  <a:gd name="connsiteX3" fmla="*/ 0 w 332697"/>
                  <a:gd name="connsiteY3" fmla="*/ 625483 h 625483"/>
                  <a:gd name="connsiteX4" fmla="*/ 0 w 332697"/>
                  <a:gd name="connsiteY4" fmla="*/ 34524 h 625483"/>
                  <a:gd name="connsiteX0" fmla="*/ 0 w 306027"/>
                  <a:gd name="connsiteY0" fmla="*/ 34524 h 625483"/>
                  <a:gd name="connsiteX1" fmla="*/ 306027 w 306027"/>
                  <a:gd name="connsiteY1" fmla="*/ 34524 h 625483"/>
                  <a:gd name="connsiteX2" fmla="*/ 302217 w 306027"/>
                  <a:gd name="connsiteY2" fmla="*/ 614053 h 625483"/>
                  <a:gd name="connsiteX3" fmla="*/ 0 w 306027"/>
                  <a:gd name="connsiteY3" fmla="*/ 625483 h 625483"/>
                  <a:gd name="connsiteX4" fmla="*/ 0 w 306027"/>
                  <a:gd name="connsiteY4" fmla="*/ 34524 h 625483"/>
                  <a:gd name="connsiteX0" fmla="*/ 0 w 302217"/>
                  <a:gd name="connsiteY0" fmla="*/ 5802 h 596761"/>
                  <a:gd name="connsiteX1" fmla="*/ 264117 w 302217"/>
                  <a:gd name="connsiteY1" fmla="*/ 181062 h 596761"/>
                  <a:gd name="connsiteX2" fmla="*/ 302217 w 302217"/>
                  <a:gd name="connsiteY2" fmla="*/ 585331 h 596761"/>
                  <a:gd name="connsiteX3" fmla="*/ 0 w 302217"/>
                  <a:gd name="connsiteY3" fmla="*/ 596761 h 596761"/>
                  <a:gd name="connsiteX4" fmla="*/ 0 w 302217"/>
                  <a:gd name="connsiteY4" fmla="*/ 5802 h 596761"/>
                  <a:gd name="connsiteX0" fmla="*/ 0 w 309837"/>
                  <a:gd name="connsiteY0" fmla="*/ 32444 h 623403"/>
                  <a:gd name="connsiteX1" fmla="*/ 309837 w 309837"/>
                  <a:gd name="connsiteY1" fmla="*/ 36254 h 623403"/>
                  <a:gd name="connsiteX2" fmla="*/ 302217 w 309837"/>
                  <a:gd name="connsiteY2" fmla="*/ 611973 h 623403"/>
                  <a:gd name="connsiteX3" fmla="*/ 0 w 309837"/>
                  <a:gd name="connsiteY3" fmla="*/ 623403 h 623403"/>
                  <a:gd name="connsiteX4" fmla="*/ 0 w 309837"/>
                  <a:gd name="connsiteY4" fmla="*/ 32444 h 623403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302217 w 309837"/>
                  <a:gd name="connsiteY2" fmla="*/ 607119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285738 w 309837"/>
                  <a:gd name="connsiteY2" fmla="*/ 589131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6766"/>
                  <a:gd name="connsiteX1" fmla="*/ 309837 w 309837"/>
                  <a:gd name="connsiteY1" fmla="*/ 31400 h 616766"/>
                  <a:gd name="connsiteX2" fmla="*/ 285738 w 309837"/>
                  <a:gd name="connsiteY2" fmla="*/ 589131 h 616766"/>
                  <a:gd name="connsiteX3" fmla="*/ 26610 w 309837"/>
                  <a:gd name="connsiteY3" fmla="*/ 616766 h 616766"/>
                  <a:gd name="connsiteX4" fmla="*/ 0 w 309837"/>
                  <a:gd name="connsiteY4" fmla="*/ 39020 h 616766"/>
                  <a:gd name="connsiteX0" fmla="*/ 0 w 309837"/>
                  <a:gd name="connsiteY0" fmla="*/ 39020 h 628935"/>
                  <a:gd name="connsiteX1" fmla="*/ 309837 w 309837"/>
                  <a:gd name="connsiteY1" fmla="*/ 31400 h 628935"/>
                  <a:gd name="connsiteX2" fmla="*/ 285738 w 309837"/>
                  <a:gd name="connsiteY2" fmla="*/ 589131 h 628935"/>
                  <a:gd name="connsiteX3" fmla="*/ 15967 w 309837"/>
                  <a:gd name="connsiteY3" fmla="*/ 628935 h 628935"/>
                  <a:gd name="connsiteX4" fmla="*/ 0 w 309837"/>
                  <a:gd name="connsiteY4" fmla="*/ 39020 h 628935"/>
                  <a:gd name="connsiteX0" fmla="*/ 0 w 309837"/>
                  <a:gd name="connsiteY0" fmla="*/ 39020 h 613984"/>
                  <a:gd name="connsiteX1" fmla="*/ 309837 w 309837"/>
                  <a:gd name="connsiteY1" fmla="*/ 31400 h 613984"/>
                  <a:gd name="connsiteX2" fmla="*/ 285738 w 309837"/>
                  <a:gd name="connsiteY2" fmla="*/ 589131 h 613984"/>
                  <a:gd name="connsiteX3" fmla="*/ 11146 w 309837"/>
                  <a:gd name="connsiteY3" fmla="*/ 613984 h 613984"/>
                  <a:gd name="connsiteX4" fmla="*/ 0 w 309837"/>
                  <a:gd name="connsiteY4" fmla="*/ 39020 h 613984"/>
                  <a:gd name="connsiteX0" fmla="*/ 0 w 309837"/>
                  <a:gd name="connsiteY0" fmla="*/ 39020 h 621034"/>
                  <a:gd name="connsiteX1" fmla="*/ 309837 w 309837"/>
                  <a:gd name="connsiteY1" fmla="*/ 31400 h 621034"/>
                  <a:gd name="connsiteX2" fmla="*/ 285738 w 309837"/>
                  <a:gd name="connsiteY2" fmla="*/ 589131 h 621034"/>
                  <a:gd name="connsiteX3" fmla="*/ 11146 w 309837"/>
                  <a:gd name="connsiteY3" fmla="*/ 613984 h 621034"/>
                  <a:gd name="connsiteX4" fmla="*/ 0 w 309837"/>
                  <a:gd name="connsiteY4" fmla="*/ 39020 h 621034"/>
                  <a:gd name="connsiteX0" fmla="*/ 0 w 309837"/>
                  <a:gd name="connsiteY0" fmla="*/ 39020 h 622514"/>
                  <a:gd name="connsiteX1" fmla="*/ 309837 w 309837"/>
                  <a:gd name="connsiteY1" fmla="*/ 31400 h 622514"/>
                  <a:gd name="connsiteX2" fmla="*/ 285738 w 309837"/>
                  <a:gd name="connsiteY2" fmla="*/ 589131 h 622514"/>
                  <a:gd name="connsiteX3" fmla="*/ 11146 w 309837"/>
                  <a:gd name="connsiteY3" fmla="*/ 613984 h 622514"/>
                  <a:gd name="connsiteX4" fmla="*/ 0 w 309837"/>
                  <a:gd name="connsiteY4" fmla="*/ 39020 h 622514"/>
                  <a:gd name="connsiteX0" fmla="*/ 0 w 309837"/>
                  <a:gd name="connsiteY0" fmla="*/ 39020 h 621198"/>
                  <a:gd name="connsiteX1" fmla="*/ 309837 w 309837"/>
                  <a:gd name="connsiteY1" fmla="*/ 31400 h 621198"/>
                  <a:gd name="connsiteX2" fmla="*/ 304236 w 309837"/>
                  <a:gd name="connsiteY2" fmla="*/ 580254 h 621198"/>
                  <a:gd name="connsiteX3" fmla="*/ 11146 w 309837"/>
                  <a:gd name="connsiteY3" fmla="*/ 613984 h 621198"/>
                  <a:gd name="connsiteX4" fmla="*/ 0 w 309837"/>
                  <a:gd name="connsiteY4" fmla="*/ 39020 h 621198"/>
                  <a:gd name="connsiteX0" fmla="*/ 0 w 309837"/>
                  <a:gd name="connsiteY0" fmla="*/ 39020 h 620832"/>
                  <a:gd name="connsiteX1" fmla="*/ 309837 w 309837"/>
                  <a:gd name="connsiteY1" fmla="*/ 31400 h 620832"/>
                  <a:gd name="connsiteX2" fmla="*/ 292577 w 309837"/>
                  <a:gd name="connsiteY2" fmla="*/ 577217 h 620832"/>
                  <a:gd name="connsiteX3" fmla="*/ 11146 w 309837"/>
                  <a:gd name="connsiteY3" fmla="*/ 613984 h 620832"/>
                  <a:gd name="connsiteX4" fmla="*/ 0 w 309837"/>
                  <a:gd name="connsiteY4" fmla="*/ 39020 h 620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9837" h="620832">
                    <a:moveTo>
                      <a:pt x="0" y="39020"/>
                    </a:moveTo>
                    <a:cubicBezTo>
                      <a:pt x="109629" y="920"/>
                      <a:pt x="162108" y="-21940"/>
                      <a:pt x="309837" y="31400"/>
                    </a:cubicBezTo>
                    <a:lnTo>
                      <a:pt x="292577" y="577217"/>
                    </a:lnTo>
                    <a:cubicBezTo>
                      <a:pt x="205612" y="596651"/>
                      <a:pt x="93311" y="636876"/>
                      <a:pt x="11146" y="613984"/>
                    </a:cubicBezTo>
                    <a:lnTo>
                      <a:pt x="0" y="3902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76" name="Ovale 75">
              <a:extLst>
                <a:ext uri="{FF2B5EF4-FFF2-40B4-BE49-F238E27FC236}">
                  <a16:creationId xmlns:a16="http://schemas.microsoft.com/office/drawing/2014/main" id="{909EF955-5573-E4B3-06D0-3ABE49B9AC18}"/>
                </a:ext>
              </a:extLst>
            </p:cNvPr>
            <p:cNvSpPr/>
            <p:nvPr/>
          </p:nvSpPr>
          <p:spPr>
            <a:xfrm rot="556420">
              <a:off x="7186720" y="5748667"/>
              <a:ext cx="772156" cy="24422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7" name="Rettangolo 70">
              <a:extLst>
                <a:ext uri="{FF2B5EF4-FFF2-40B4-BE49-F238E27FC236}">
                  <a16:creationId xmlns:a16="http://schemas.microsoft.com/office/drawing/2014/main" id="{070DCF4A-25EA-3B09-1BE0-F12519094EE4}"/>
                </a:ext>
              </a:extLst>
            </p:cNvPr>
            <p:cNvSpPr/>
            <p:nvPr/>
          </p:nvSpPr>
          <p:spPr>
            <a:xfrm rot="767930">
              <a:off x="7238988" y="4646225"/>
              <a:ext cx="930846" cy="1276261"/>
            </a:xfrm>
            <a:custGeom>
              <a:avLst/>
              <a:gdLst>
                <a:gd name="connsiteX0" fmla="*/ 0 w 755671"/>
                <a:gd name="connsiteY0" fmla="*/ 0 h 1499616"/>
                <a:gd name="connsiteX1" fmla="*/ 755671 w 755671"/>
                <a:gd name="connsiteY1" fmla="*/ 0 h 1499616"/>
                <a:gd name="connsiteX2" fmla="*/ 755671 w 755671"/>
                <a:gd name="connsiteY2" fmla="*/ 1499616 h 1499616"/>
                <a:gd name="connsiteX3" fmla="*/ 0 w 755671"/>
                <a:gd name="connsiteY3" fmla="*/ 1499616 h 1499616"/>
                <a:gd name="connsiteX4" fmla="*/ 0 w 755671"/>
                <a:gd name="connsiteY4" fmla="*/ 0 h 1499616"/>
                <a:gd name="connsiteX0" fmla="*/ 0 w 755671"/>
                <a:gd name="connsiteY0" fmla="*/ 0 h 1499616"/>
                <a:gd name="connsiteX1" fmla="*/ 755671 w 755671"/>
                <a:gd name="connsiteY1" fmla="*/ 0 h 1499616"/>
                <a:gd name="connsiteX2" fmla="*/ 755671 w 755671"/>
                <a:gd name="connsiteY2" fmla="*/ 1499616 h 1499616"/>
                <a:gd name="connsiteX3" fmla="*/ 0 w 755671"/>
                <a:gd name="connsiteY3" fmla="*/ 1499616 h 1499616"/>
                <a:gd name="connsiteX4" fmla="*/ 0 w 755671"/>
                <a:gd name="connsiteY4" fmla="*/ 0 h 1499616"/>
                <a:gd name="connsiteX0" fmla="*/ 20569 w 776240"/>
                <a:gd name="connsiteY0" fmla="*/ 0 h 1499616"/>
                <a:gd name="connsiteX1" fmla="*/ 776240 w 776240"/>
                <a:gd name="connsiteY1" fmla="*/ 0 h 1499616"/>
                <a:gd name="connsiteX2" fmla="*/ 776240 w 776240"/>
                <a:gd name="connsiteY2" fmla="*/ 1499616 h 1499616"/>
                <a:gd name="connsiteX3" fmla="*/ 20569 w 776240"/>
                <a:gd name="connsiteY3" fmla="*/ 1499616 h 1499616"/>
                <a:gd name="connsiteX4" fmla="*/ 20569 w 776240"/>
                <a:gd name="connsiteY4" fmla="*/ 0 h 1499616"/>
                <a:gd name="connsiteX0" fmla="*/ 20569 w 835845"/>
                <a:gd name="connsiteY0" fmla="*/ 0 h 1499616"/>
                <a:gd name="connsiteX1" fmla="*/ 776240 w 835845"/>
                <a:gd name="connsiteY1" fmla="*/ 0 h 1499616"/>
                <a:gd name="connsiteX2" fmla="*/ 776240 w 835845"/>
                <a:gd name="connsiteY2" fmla="*/ 1499616 h 1499616"/>
                <a:gd name="connsiteX3" fmla="*/ 20569 w 835845"/>
                <a:gd name="connsiteY3" fmla="*/ 1499616 h 1499616"/>
                <a:gd name="connsiteX4" fmla="*/ 20569 w 835845"/>
                <a:gd name="connsiteY4" fmla="*/ 0 h 1499616"/>
                <a:gd name="connsiteX0" fmla="*/ 20569 w 818819"/>
                <a:gd name="connsiteY0" fmla="*/ 0 h 1499616"/>
                <a:gd name="connsiteX1" fmla="*/ 776240 w 818819"/>
                <a:gd name="connsiteY1" fmla="*/ 0 h 1499616"/>
                <a:gd name="connsiteX2" fmla="*/ 684800 w 818819"/>
                <a:gd name="connsiteY2" fmla="*/ 1493520 h 1499616"/>
                <a:gd name="connsiteX3" fmla="*/ 20569 w 818819"/>
                <a:gd name="connsiteY3" fmla="*/ 1499616 h 1499616"/>
                <a:gd name="connsiteX4" fmla="*/ 20569 w 818819"/>
                <a:gd name="connsiteY4" fmla="*/ 0 h 1499616"/>
                <a:gd name="connsiteX0" fmla="*/ 20569 w 818819"/>
                <a:gd name="connsiteY0" fmla="*/ 0 h 1547056"/>
                <a:gd name="connsiteX1" fmla="*/ 776240 w 818819"/>
                <a:gd name="connsiteY1" fmla="*/ 0 h 1547056"/>
                <a:gd name="connsiteX2" fmla="*/ 684800 w 818819"/>
                <a:gd name="connsiteY2" fmla="*/ 1493520 h 1547056"/>
                <a:gd name="connsiteX3" fmla="*/ 20569 w 818819"/>
                <a:gd name="connsiteY3" fmla="*/ 1499616 h 1547056"/>
                <a:gd name="connsiteX4" fmla="*/ 20569 w 818819"/>
                <a:gd name="connsiteY4" fmla="*/ 0 h 1547056"/>
                <a:gd name="connsiteX0" fmla="*/ 20569 w 826508"/>
                <a:gd name="connsiteY0" fmla="*/ 0 h 1499616"/>
                <a:gd name="connsiteX1" fmla="*/ 776240 w 826508"/>
                <a:gd name="connsiteY1" fmla="*/ 0 h 1499616"/>
                <a:gd name="connsiteX2" fmla="*/ 733667 w 826508"/>
                <a:gd name="connsiteY2" fmla="*/ 1170381 h 1499616"/>
                <a:gd name="connsiteX3" fmla="*/ 20569 w 826508"/>
                <a:gd name="connsiteY3" fmla="*/ 1499616 h 1499616"/>
                <a:gd name="connsiteX4" fmla="*/ 20569 w 826508"/>
                <a:gd name="connsiteY4" fmla="*/ 0 h 1499616"/>
                <a:gd name="connsiteX0" fmla="*/ 20569 w 827210"/>
                <a:gd name="connsiteY0" fmla="*/ 0 h 1499616"/>
                <a:gd name="connsiteX1" fmla="*/ 776240 w 827210"/>
                <a:gd name="connsiteY1" fmla="*/ 0 h 1499616"/>
                <a:gd name="connsiteX2" fmla="*/ 737403 w 827210"/>
                <a:gd name="connsiteY2" fmla="*/ 1192367 h 1499616"/>
                <a:gd name="connsiteX3" fmla="*/ 20569 w 827210"/>
                <a:gd name="connsiteY3" fmla="*/ 1499616 h 1499616"/>
                <a:gd name="connsiteX4" fmla="*/ 20569 w 827210"/>
                <a:gd name="connsiteY4" fmla="*/ 0 h 1499616"/>
                <a:gd name="connsiteX0" fmla="*/ 20569 w 841645"/>
                <a:gd name="connsiteY0" fmla="*/ 0 h 1499616"/>
                <a:gd name="connsiteX1" fmla="*/ 776240 w 841645"/>
                <a:gd name="connsiteY1" fmla="*/ 0 h 1499616"/>
                <a:gd name="connsiteX2" fmla="*/ 737403 w 841645"/>
                <a:gd name="connsiteY2" fmla="*/ 1192367 h 1499616"/>
                <a:gd name="connsiteX3" fmla="*/ 20569 w 841645"/>
                <a:gd name="connsiteY3" fmla="*/ 1499616 h 1499616"/>
                <a:gd name="connsiteX4" fmla="*/ 20569 w 841645"/>
                <a:gd name="connsiteY4" fmla="*/ 0 h 1499616"/>
                <a:gd name="connsiteX0" fmla="*/ 20569 w 919569"/>
                <a:gd name="connsiteY0" fmla="*/ 0 h 1499616"/>
                <a:gd name="connsiteX1" fmla="*/ 874426 w 919569"/>
                <a:gd name="connsiteY1" fmla="*/ 1012 h 1499616"/>
                <a:gd name="connsiteX2" fmla="*/ 737403 w 919569"/>
                <a:gd name="connsiteY2" fmla="*/ 1192367 h 1499616"/>
                <a:gd name="connsiteX3" fmla="*/ 20569 w 919569"/>
                <a:gd name="connsiteY3" fmla="*/ 1499616 h 1499616"/>
                <a:gd name="connsiteX4" fmla="*/ 20569 w 919569"/>
                <a:gd name="connsiteY4" fmla="*/ 0 h 1499616"/>
                <a:gd name="connsiteX0" fmla="*/ 20569 w 875235"/>
                <a:gd name="connsiteY0" fmla="*/ 0 h 1499616"/>
                <a:gd name="connsiteX1" fmla="*/ 874426 w 875235"/>
                <a:gd name="connsiteY1" fmla="*/ 1012 h 1499616"/>
                <a:gd name="connsiteX2" fmla="*/ 737403 w 875235"/>
                <a:gd name="connsiteY2" fmla="*/ 1192367 h 1499616"/>
                <a:gd name="connsiteX3" fmla="*/ 20569 w 875235"/>
                <a:gd name="connsiteY3" fmla="*/ 1499616 h 1499616"/>
                <a:gd name="connsiteX4" fmla="*/ 20569 w 875235"/>
                <a:gd name="connsiteY4" fmla="*/ 0 h 1499616"/>
                <a:gd name="connsiteX0" fmla="*/ 0 w 902508"/>
                <a:gd name="connsiteY0" fmla="*/ 0 h 1577578"/>
                <a:gd name="connsiteX1" fmla="*/ 901699 w 902508"/>
                <a:gd name="connsiteY1" fmla="*/ 78974 h 1577578"/>
                <a:gd name="connsiteX2" fmla="*/ 764676 w 902508"/>
                <a:gd name="connsiteY2" fmla="*/ 1270329 h 1577578"/>
                <a:gd name="connsiteX3" fmla="*/ 47842 w 902508"/>
                <a:gd name="connsiteY3" fmla="*/ 1577578 h 1577578"/>
                <a:gd name="connsiteX4" fmla="*/ 0 w 902508"/>
                <a:gd name="connsiteY4" fmla="*/ 0 h 1577578"/>
                <a:gd name="connsiteX0" fmla="*/ 0 w 902508"/>
                <a:gd name="connsiteY0" fmla="*/ 0 h 1577578"/>
                <a:gd name="connsiteX1" fmla="*/ 901699 w 902508"/>
                <a:gd name="connsiteY1" fmla="*/ 78974 h 1577578"/>
                <a:gd name="connsiteX2" fmla="*/ 764676 w 902508"/>
                <a:gd name="connsiteY2" fmla="*/ 1270329 h 1577578"/>
                <a:gd name="connsiteX3" fmla="*/ 47842 w 902508"/>
                <a:gd name="connsiteY3" fmla="*/ 1577578 h 1577578"/>
                <a:gd name="connsiteX4" fmla="*/ 0 w 902508"/>
                <a:gd name="connsiteY4" fmla="*/ 0 h 1577578"/>
                <a:gd name="connsiteX0" fmla="*/ 0 w 902508"/>
                <a:gd name="connsiteY0" fmla="*/ 0 h 1338221"/>
                <a:gd name="connsiteX1" fmla="*/ 901699 w 902508"/>
                <a:gd name="connsiteY1" fmla="*/ 78974 h 1338221"/>
                <a:gd name="connsiteX2" fmla="*/ 764676 w 902508"/>
                <a:gd name="connsiteY2" fmla="*/ 1270329 h 1338221"/>
                <a:gd name="connsiteX3" fmla="*/ 38391 w 902508"/>
                <a:gd name="connsiteY3" fmla="*/ 1318393 h 1338221"/>
                <a:gd name="connsiteX4" fmla="*/ 0 w 902508"/>
                <a:gd name="connsiteY4" fmla="*/ 0 h 1338221"/>
                <a:gd name="connsiteX0" fmla="*/ 0 w 902508"/>
                <a:gd name="connsiteY0" fmla="*/ 0 h 1419679"/>
                <a:gd name="connsiteX1" fmla="*/ 901699 w 902508"/>
                <a:gd name="connsiteY1" fmla="*/ 78974 h 1419679"/>
                <a:gd name="connsiteX2" fmla="*/ 764676 w 902508"/>
                <a:gd name="connsiteY2" fmla="*/ 1270329 h 1419679"/>
                <a:gd name="connsiteX3" fmla="*/ 136321 w 902508"/>
                <a:gd name="connsiteY3" fmla="*/ 1419679 h 1419679"/>
                <a:gd name="connsiteX4" fmla="*/ 0 w 902508"/>
                <a:gd name="connsiteY4" fmla="*/ 0 h 1419679"/>
                <a:gd name="connsiteX0" fmla="*/ 0 w 866365"/>
                <a:gd name="connsiteY0" fmla="*/ 0 h 1546267"/>
                <a:gd name="connsiteX1" fmla="*/ 865556 w 866365"/>
                <a:gd name="connsiteY1" fmla="*/ 205562 h 1546267"/>
                <a:gd name="connsiteX2" fmla="*/ 728533 w 866365"/>
                <a:gd name="connsiteY2" fmla="*/ 1396917 h 1546267"/>
                <a:gd name="connsiteX3" fmla="*/ 100178 w 866365"/>
                <a:gd name="connsiteY3" fmla="*/ 1546267 h 1546267"/>
                <a:gd name="connsiteX4" fmla="*/ 0 w 866365"/>
                <a:gd name="connsiteY4" fmla="*/ 0 h 1546267"/>
                <a:gd name="connsiteX0" fmla="*/ 0 w 824778"/>
                <a:gd name="connsiteY0" fmla="*/ 0 h 1546267"/>
                <a:gd name="connsiteX1" fmla="*/ 823198 w 824778"/>
                <a:gd name="connsiteY1" fmla="*/ 125936 h 1546267"/>
                <a:gd name="connsiteX2" fmla="*/ 728533 w 824778"/>
                <a:gd name="connsiteY2" fmla="*/ 1396917 h 1546267"/>
                <a:gd name="connsiteX3" fmla="*/ 100178 w 824778"/>
                <a:gd name="connsiteY3" fmla="*/ 1546267 h 1546267"/>
                <a:gd name="connsiteX4" fmla="*/ 0 w 824778"/>
                <a:gd name="connsiteY4" fmla="*/ 0 h 1546267"/>
                <a:gd name="connsiteX0" fmla="*/ 0 w 824778"/>
                <a:gd name="connsiteY0" fmla="*/ 0 h 1565831"/>
                <a:gd name="connsiteX1" fmla="*/ 823198 w 824778"/>
                <a:gd name="connsiteY1" fmla="*/ 125936 h 1565831"/>
                <a:gd name="connsiteX2" fmla="*/ 728533 w 824778"/>
                <a:gd name="connsiteY2" fmla="*/ 1396917 h 1565831"/>
                <a:gd name="connsiteX3" fmla="*/ 100178 w 824778"/>
                <a:gd name="connsiteY3" fmla="*/ 1546267 h 1565831"/>
                <a:gd name="connsiteX4" fmla="*/ 0 w 824778"/>
                <a:gd name="connsiteY4" fmla="*/ 0 h 1565831"/>
                <a:gd name="connsiteX0" fmla="*/ 0 w 824778"/>
                <a:gd name="connsiteY0" fmla="*/ 0 h 1596225"/>
                <a:gd name="connsiteX1" fmla="*/ 823198 w 824778"/>
                <a:gd name="connsiteY1" fmla="*/ 125936 h 1596225"/>
                <a:gd name="connsiteX2" fmla="*/ 728533 w 824778"/>
                <a:gd name="connsiteY2" fmla="*/ 1396917 h 1596225"/>
                <a:gd name="connsiteX3" fmla="*/ 100178 w 824778"/>
                <a:gd name="connsiteY3" fmla="*/ 1546267 h 1596225"/>
                <a:gd name="connsiteX4" fmla="*/ 0 w 824778"/>
                <a:gd name="connsiteY4" fmla="*/ 0 h 159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778" h="1596225">
                  <a:moveTo>
                    <a:pt x="0" y="0"/>
                  </a:moveTo>
                  <a:lnTo>
                    <a:pt x="823198" y="125936"/>
                  </a:lnTo>
                  <a:cubicBezTo>
                    <a:pt x="832712" y="571156"/>
                    <a:pt x="799039" y="1176225"/>
                    <a:pt x="728533" y="1396917"/>
                  </a:cubicBezTo>
                  <a:cubicBezTo>
                    <a:pt x="472262" y="1648037"/>
                    <a:pt x="287691" y="1616189"/>
                    <a:pt x="100178" y="1546267"/>
                  </a:cubicBezTo>
                  <a:cubicBezTo>
                    <a:pt x="-9550" y="1058587"/>
                    <a:pt x="184739" y="450462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8" name="Rettangolo 73">
              <a:extLst>
                <a:ext uri="{FF2B5EF4-FFF2-40B4-BE49-F238E27FC236}">
                  <a16:creationId xmlns:a16="http://schemas.microsoft.com/office/drawing/2014/main" id="{756CDF43-6CA4-C1FC-51B3-976E11C0B945}"/>
                </a:ext>
              </a:extLst>
            </p:cNvPr>
            <p:cNvSpPr/>
            <p:nvPr/>
          </p:nvSpPr>
          <p:spPr>
            <a:xfrm rot="777002">
              <a:off x="7486574" y="5308285"/>
              <a:ext cx="322509" cy="611179"/>
            </a:xfrm>
            <a:custGeom>
              <a:avLst/>
              <a:gdLst>
                <a:gd name="connsiteX0" fmla="*/ 0 w 332697"/>
                <a:gd name="connsiteY0" fmla="*/ 0 h 590959"/>
                <a:gd name="connsiteX1" fmla="*/ 332697 w 332697"/>
                <a:gd name="connsiteY1" fmla="*/ 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0 h 590959"/>
                <a:gd name="connsiteX1" fmla="*/ 302217 w 332697"/>
                <a:gd name="connsiteY1" fmla="*/ 3048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0 h 590959"/>
                <a:gd name="connsiteX1" fmla="*/ 306027 w 332697"/>
                <a:gd name="connsiteY1" fmla="*/ 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23706 h 614665"/>
                <a:gd name="connsiteX1" fmla="*/ 306027 w 332697"/>
                <a:gd name="connsiteY1" fmla="*/ 23706 h 614665"/>
                <a:gd name="connsiteX2" fmla="*/ 332697 w 332697"/>
                <a:gd name="connsiteY2" fmla="*/ 614665 h 614665"/>
                <a:gd name="connsiteX3" fmla="*/ 0 w 332697"/>
                <a:gd name="connsiteY3" fmla="*/ 614665 h 614665"/>
                <a:gd name="connsiteX4" fmla="*/ 0 w 332697"/>
                <a:gd name="connsiteY4" fmla="*/ 23706 h 614665"/>
                <a:gd name="connsiteX0" fmla="*/ 0 w 332697"/>
                <a:gd name="connsiteY0" fmla="*/ 34524 h 625483"/>
                <a:gd name="connsiteX1" fmla="*/ 306027 w 332697"/>
                <a:gd name="connsiteY1" fmla="*/ 34524 h 625483"/>
                <a:gd name="connsiteX2" fmla="*/ 332697 w 332697"/>
                <a:gd name="connsiteY2" fmla="*/ 625483 h 625483"/>
                <a:gd name="connsiteX3" fmla="*/ 0 w 332697"/>
                <a:gd name="connsiteY3" fmla="*/ 625483 h 625483"/>
                <a:gd name="connsiteX4" fmla="*/ 0 w 332697"/>
                <a:gd name="connsiteY4" fmla="*/ 34524 h 625483"/>
                <a:gd name="connsiteX0" fmla="*/ 0 w 306027"/>
                <a:gd name="connsiteY0" fmla="*/ 34524 h 625483"/>
                <a:gd name="connsiteX1" fmla="*/ 306027 w 306027"/>
                <a:gd name="connsiteY1" fmla="*/ 34524 h 625483"/>
                <a:gd name="connsiteX2" fmla="*/ 302217 w 306027"/>
                <a:gd name="connsiteY2" fmla="*/ 614053 h 625483"/>
                <a:gd name="connsiteX3" fmla="*/ 0 w 306027"/>
                <a:gd name="connsiteY3" fmla="*/ 625483 h 625483"/>
                <a:gd name="connsiteX4" fmla="*/ 0 w 306027"/>
                <a:gd name="connsiteY4" fmla="*/ 34524 h 625483"/>
                <a:gd name="connsiteX0" fmla="*/ 0 w 302217"/>
                <a:gd name="connsiteY0" fmla="*/ 5802 h 596761"/>
                <a:gd name="connsiteX1" fmla="*/ 264117 w 302217"/>
                <a:gd name="connsiteY1" fmla="*/ 181062 h 596761"/>
                <a:gd name="connsiteX2" fmla="*/ 302217 w 302217"/>
                <a:gd name="connsiteY2" fmla="*/ 585331 h 596761"/>
                <a:gd name="connsiteX3" fmla="*/ 0 w 302217"/>
                <a:gd name="connsiteY3" fmla="*/ 596761 h 596761"/>
                <a:gd name="connsiteX4" fmla="*/ 0 w 302217"/>
                <a:gd name="connsiteY4" fmla="*/ 5802 h 596761"/>
                <a:gd name="connsiteX0" fmla="*/ 0 w 309837"/>
                <a:gd name="connsiteY0" fmla="*/ 32444 h 623403"/>
                <a:gd name="connsiteX1" fmla="*/ 309837 w 309837"/>
                <a:gd name="connsiteY1" fmla="*/ 36254 h 623403"/>
                <a:gd name="connsiteX2" fmla="*/ 302217 w 309837"/>
                <a:gd name="connsiteY2" fmla="*/ 611973 h 623403"/>
                <a:gd name="connsiteX3" fmla="*/ 0 w 309837"/>
                <a:gd name="connsiteY3" fmla="*/ 623403 h 623403"/>
                <a:gd name="connsiteX4" fmla="*/ 0 w 309837"/>
                <a:gd name="connsiteY4" fmla="*/ 32444 h 623403"/>
                <a:gd name="connsiteX0" fmla="*/ 0 w 309837"/>
                <a:gd name="connsiteY0" fmla="*/ 39020 h 618549"/>
                <a:gd name="connsiteX1" fmla="*/ 309837 w 309837"/>
                <a:gd name="connsiteY1" fmla="*/ 31400 h 618549"/>
                <a:gd name="connsiteX2" fmla="*/ 302217 w 309837"/>
                <a:gd name="connsiteY2" fmla="*/ 607119 h 618549"/>
                <a:gd name="connsiteX3" fmla="*/ 0 w 309837"/>
                <a:gd name="connsiteY3" fmla="*/ 618549 h 618549"/>
                <a:gd name="connsiteX4" fmla="*/ 0 w 309837"/>
                <a:gd name="connsiteY4" fmla="*/ 39020 h 618549"/>
                <a:gd name="connsiteX0" fmla="*/ 0 w 309837"/>
                <a:gd name="connsiteY0" fmla="*/ 39020 h 618549"/>
                <a:gd name="connsiteX1" fmla="*/ 309837 w 309837"/>
                <a:gd name="connsiteY1" fmla="*/ 31400 h 618549"/>
                <a:gd name="connsiteX2" fmla="*/ 285738 w 309837"/>
                <a:gd name="connsiteY2" fmla="*/ 589131 h 618549"/>
                <a:gd name="connsiteX3" fmla="*/ 0 w 309837"/>
                <a:gd name="connsiteY3" fmla="*/ 618549 h 618549"/>
                <a:gd name="connsiteX4" fmla="*/ 0 w 309837"/>
                <a:gd name="connsiteY4" fmla="*/ 39020 h 618549"/>
                <a:gd name="connsiteX0" fmla="*/ 0 w 309837"/>
                <a:gd name="connsiteY0" fmla="*/ 39020 h 616766"/>
                <a:gd name="connsiteX1" fmla="*/ 309837 w 309837"/>
                <a:gd name="connsiteY1" fmla="*/ 31400 h 616766"/>
                <a:gd name="connsiteX2" fmla="*/ 285738 w 309837"/>
                <a:gd name="connsiteY2" fmla="*/ 589131 h 616766"/>
                <a:gd name="connsiteX3" fmla="*/ 26610 w 309837"/>
                <a:gd name="connsiteY3" fmla="*/ 616766 h 616766"/>
                <a:gd name="connsiteX4" fmla="*/ 0 w 309837"/>
                <a:gd name="connsiteY4" fmla="*/ 39020 h 616766"/>
                <a:gd name="connsiteX0" fmla="*/ 0 w 309837"/>
                <a:gd name="connsiteY0" fmla="*/ 39020 h 628935"/>
                <a:gd name="connsiteX1" fmla="*/ 309837 w 309837"/>
                <a:gd name="connsiteY1" fmla="*/ 31400 h 628935"/>
                <a:gd name="connsiteX2" fmla="*/ 285738 w 309837"/>
                <a:gd name="connsiteY2" fmla="*/ 589131 h 628935"/>
                <a:gd name="connsiteX3" fmla="*/ 15967 w 309837"/>
                <a:gd name="connsiteY3" fmla="*/ 628935 h 628935"/>
                <a:gd name="connsiteX4" fmla="*/ 0 w 309837"/>
                <a:gd name="connsiteY4" fmla="*/ 39020 h 628935"/>
                <a:gd name="connsiteX0" fmla="*/ 0 w 309837"/>
                <a:gd name="connsiteY0" fmla="*/ 39020 h 613984"/>
                <a:gd name="connsiteX1" fmla="*/ 309837 w 309837"/>
                <a:gd name="connsiteY1" fmla="*/ 31400 h 613984"/>
                <a:gd name="connsiteX2" fmla="*/ 285738 w 309837"/>
                <a:gd name="connsiteY2" fmla="*/ 589131 h 613984"/>
                <a:gd name="connsiteX3" fmla="*/ 11146 w 309837"/>
                <a:gd name="connsiteY3" fmla="*/ 613984 h 613984"/>
                <a:gd name="connsiteX4" fmla="*/ 0 w 309837"/>
                <a:gd name="connsiteY4" fmla="*/ 39020 h 613984"/>
                <a:gd name="connsiteX0" fmla="*/ 0 w 309837"/>
                <a:gd name="connsiteY0" fmla="*/ 39020 h 621034"/>
                <a:gd name="connsiteX1" fmla="*/ 309837 w 309837"/>
                <a:gd name="connsiteY1" fmla="*/ 31400 h 621034"/>
                <a:gd name="connsiteX2" fmla="*/ 285738 w 309837"/>
                <a:gd name="connsiteY2" fmla="*/ 589131 h 621034"/>
                <a:gd name="connsiteX3" fmla="*/ 11146 w 309837"/>
                <a:gd name="connsiteY3" fmla="*/ 613984 h 621034"/>
                <a:gd name="connsiteX4" fmla="*/ 0 w 309837"/>
                <a:gd name="connsiteY4" fmla="*/ 39020 h 621034"/>
                <a:gd name="connsiteX0" fmla="*/ 0 w 309837"/>
                <a:gd name="connsiteY0" fmla="*/ 39020 h 622514"/>
                <a:gd name="connsiteX1" fmla="*/ 309837 w 309837"/>
                <a:gd name="connsiteY1" fmla="*/ 31400 h 622514"/>
                <a:gd name="connsiteX2" fmla="*/ 285738 w 309837"/>
                <a:gd name="connsiteY2" fmla="*/ 589131 h 622514"/>
                <a:gd name="connsiteX3" fmla="*/ 11146 w 309837"/>
                <a:gd name="connsiteY3" fmla="*/ 613984 h 622514"/>
                <a:gd name="connsiteX4" fmla="*/ 0 w 309837"/>
                <a:gd name="connsiteY4" fmla="*/ 39020 h 622514"/>
                <a:gd name="connsiteX0" fmla="*/ 0 w 309837"/>
                <a:gd name="connsiteY0" fmla="*/ 39020 h 621198"/>
                <a:gd name="connsiteX1" fmla="*/ 309837 w 309837"/>
                <a:gd name="connsiteY1" fmla="*/ 31400 h 621198"/>
                <a:gd name="connsiteX2" fmla="*/ 304236 w 309837"/>
                <a:gd name="connsiteY2" fmla="*/ 580254 h 621198"/>
                <a:gd name="connsiteX3" fmla="*/ 11146 w 309837"/>
                <a:gd name="connsiteY3" fmla="*/ 613984 h 621198"/>
                <a:gd name="connsiteX4" fmla="*/ 0 w 309837"/>
                <a:gd name="connsiteY4" fmla="*/ 39020 h 621198"/>
                <a:gd name="connsiteX0" fmla="*/ 0 w 309837"/>
                <a:gd name="connsiteY0" fmla="*/ 39020 h 620832"/>
                <a:gd name="connsiteX1" fmla="*/ 309837 w 309837"/>
                <a:gd name="connsiteY1" fmla="*/ 31400 h 620832"/>
                <a:gd name="connsiteX2" fmla="*/ 292577 w 309837"/>
                <a:gd name="connsiteY2" fmla="*/ 577217 h 620832"/>
                <a:gd name="connsiteX3" fmla="*/ 11146 w 309837"/>
                <a:gd name="connsiteY3" fmla="*/ 613984 h 620832"/>
                <a:gd name="connsiteX4" fmla="*/ 0 w 309837"/>
                <a:gd name="connsiteY4" fmla="*/ 39020 h 620832"/>
                <a:gd name="connsiteX0" fmla="*/ 0 w 309837"/>
                <a:gd name="connsiteY0" fmla="*/ 39020 h 619986"/>
                <a:gd name="connsiteX1" fmla="*/ 309837 w 309837"/>
                <a:gd name="connsiteY1" fmla="*/ 31400 h 619986"/>
                <a:gd name="connsiteX2" fmla="*/ 306291 w 309837"/>
                <a:gd name="connsiteY2" fmla="*/ 568851 h 619986"/>
                <a:gd name="connsiteX3" fmla="*/ 11146 w 309837"/>
                <a:gd name="connsiteY3" fmla="*/ 613984 h 619986"/>
                <a:gd name="connsiteX4" fmla="*/ 0 w 309837"/>
                <a:gd name="connsiteY4" fmla="*/ 39020 h 619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837" h="619986">
                  <a:moveTo>
                    <a:pt x="0" y="39020"/>
                  </a:moveTo>
                  <a:cubicBezTo>
                    <a:pt x="109629" y="920"/>
                    <a:pt x="162108" y="-21940"/>
                    <a:pt x="309837" y="31400"/>
                  </a:cubicBezTo>
                  <a:lnTo>
                    <a:pt x="306291" y="568851"/>
                  </a:lnTo>
                  <a:cubicBezTo>
                    <a:pt x="219326" y="588285"/>
                    <a:pt x="93311" y="636876"/>
                    <a:pt x="11146" y="613984"/>
                  </a:cubicBezTo>
                  <a:lnTo>
                    <a:pt x="0" y="3902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79" name="Gruppo 78">
              <a:extLst>
                <a:ext uri="{FF2B5EF4-FFF2-40B4-BE49-F238E27FC236}">
                  <a16:creationId xmlns:a16="http://schemas.microsoft.com/office/drawing/2014/main" id="{F87387C2-566F-4B6F-DEC8-2696C54CDC77}"/>
                </a:ext>
              </a:extLst>
            </p:cNvPr>
            <p:cNvGrpSpPr/>
            <p:nvPr/>
          </p:nvGrpSpPr>
          <p:grpSpPr>
            <a:xfrm>
              <a:off x="7519203" y="3305705"/>
              <a:ext cx="1030544" cy="1508774"/>
              <a:chOff x="7519203" y="3480608"/>
              <a:chExt cx="990053" cy="1530515"/>
            </a:xfrm>
          </p:grpSpPr>
          <p:sp>
            <p:nvSpPr>
              <p:cNvPr id="117" name="Trapezio 67">
                <a:extLst>
                  <a:ext uri="{FF2B5EF4-FFF2-40B4-BE49-F238E27FC236}">
                    <a16:creationId xmlns:a16="http://schemas.microsoft.com/office/drawing/2014/main" id="{A71FD5F7-A8A0-FF35-CCA1-980E66A64E71}"/>
                  </a:ext>
                </a:extLst>
              </p:cNvPr>
              <p:cNvSpPr/>
              <p:nvPr/>
            </p:nvSpPr>
            <p:spPr>
              <a:xfrm rot="929617">
                <a:off x="7519203" y="3480608"/>
                <a:ext cx="990053" cy="1530515"/>
              </a:xfrm>
              <a:custGeom>
                <a:avLst/>
                <a:gdLst>
                  <a:gd name="connsiteX0" fmla="*/ 0 w 1017409"/>
                  <a:gd name="connsiteY0" fmla="*/ 1393390 h 1393390"/>
                  <a:gd name="connsiteX1" fmla="*/ 149671 w 1017409"/>
                  <a:gd name="connsiteY1" fmla="*/ 0 h 1393390"/>
                  <a:gd name="connsiteX2" fmla="*/ 867738 w 1017409"/>
                  <a:gd name="connsiteY2" fmla="*/ 0 h 1393390"/>
                  <a:gd name="connsiteX3" fmla="*/ 1017409 w 1017409"/>
                  <a:gd name="connsiteY3" fmla="*/ 1393390 h 1393390"/>
                  <a:gd name="connsiteX4" fmla="*/ 0 w 1017409"/>
                  <a:gd name="connsiteY4" fmla="*/ 1393390 h 1393390"/>
                  <a:gd name="connsiteX0" fmla="*/ 0 w 961936"/>
                  <a:gd name="connsiteY0" fmla="*/ 1393390 h 1393390"/>
                  <a:gd name="connsiteX1" fmla="*/ 149671 w 961936"/>
                  <a:gd name="connsiteY1" fmla="*/ 0 h 1393390"/>
                  <a:gd name="connsiteX2" fmla="*/ 867738 w 961936"/>
                  <a:gd name="connsiteY2" fmla="*/ 0 h 1393390"/>
                  <a:gd name="connsiteX3" fmla="*/ 961936 w 961936"/>
                  <a:gd name="connsiteY3" fmla="*/ 1392953 h 1393390"/>
                  <a:gd name="connsiteX4" fmla="*/ 0 w 961936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411727"/>
                  <a:gd name="connsiteX1" fmla="*/ 149671 w 990173"/>
                  <a:gd name="connsiteY1" fmla="*/ 0 h 1411727"/>
                  <a:gd name="connsiteX2" fmla="*/ 867738 w 990173"/>
                  <a:gd name="connsiteY2" fmla="*/ 0 h 1411727"/>
                  <a:gd name="connsiteX3" fmla="*/ 961936 w 990173"/>
                  <a:gd name="connsiteY3" fmla="*/ 1392953 h 1411727"/>
                  <a:gd name="connsiteX4" fmla="*/ 0 w 990173"/>
                  <a:gd name="connsiteY4" fmla="*/ 1393390 h 1411727"/>
                  <a:gd name="connsiteX0" fmla="*/ 11176 w 1001349"/>
                  <a:gd name="connsiteY0" fmla="*/ 1393390 h 1411727"/>
                  <a:gd name="connsiteX1" fmla="*/ 160847 w 1001349"/>
                  <a:gd name="connsiteY1" fmla="*/ 0 h 1411727"/>
                  <a:gd name="connsiteX2" fmla="*/ 878914 w 1001349"/>
                  <a:gd name="connsiteY2" fmla="*/ 0 h 1411727"/>
                  <a:gd name="connsiteX3" fmla="*/ 973112 w 1001349"/>
                  <a:gd name="connsiteY3" fmla="*/ 1392953 h 1411727"/>
                  <a:gd name="connsiteX4" fmla="*/ 11176 w 1001349"/>
                  <a:gd name="connsiteY4" fmla="*/ 1393390 h 1411727"/>
                  <a:gd name="connsiteX0" fmla="*/ 13018 w 1003191"/>
                  <a:gd name="connsiteY0" fmla="*/ 1393390 h 1411727"/>
                  <a:gd name="connsiteX1" fmla="*/ 162689 w 1003191"/>
                  <a:gd name="connsiteY1" fmla="*/ 0 h 1411727"/>
                  <a:gd name="connsiteX2" fmla="*/ 880756 w 1003191"/>
                  <a:gd name="connsiteY2" fmla="*/ 0 h 1411727"/>
                  <a:gd name="connsiteX3" fmla="*/ 974954 w 1003191"/>
                  <a:gd name="connsiteY3" fmla="*/ 1392953 h 1411727"/>
                  <a:gd name="connsiteX4" fmla="*/ 13018 w 1003191"/>
                  <a:gd name="connsiteY4" fmla="*/ 1393390 h 1411727"/>
                  <a:gd name="connsiteX0" fmla="*/ 13018 w 996432"/>
                  <a:gd name="connsiteY0" fmla="*/ 1393390 h 1450462"/>
                  <a:gd name="connsiteX1" fmla="*/ 162689 w 996432"/>
                  <a:gd name="connsiteY1" fmla="*/ 0 h 1450462"/>
                  <a:gd name="connsiteX2" fmla="*/ 880756 w 996432"/>
                  <a:gd name="connsiteY2" fmla="*/ 0 h 1450462"/>
                  <a:gd name="connsiteX3" fmla="*/ 967173 w 996432"/>
                  <a:gd name="connsiteY3" fmla="*/ 1450461 h 1450462"/>
                  <a:gd name="connsiteX4" fmla="*/ 13018 w 996432"/>
                  <a:gd name="connsiteY4" fmla="*/ 1393390 h 1450462"/>
                  <a:gd name="connsiteX0" fmla="*/ 12523 w 995937"/>
                  <a:gd name="connsiteY0" fmla="*/ 1393390 h 1450462"/>
                  <a:gd name="connsiteX1" fmla="*/ 162194 w 995937"/>
                  <a:gd name="connsiteY1" fmla="*/ 0 h 1450462"/>
                  <a:gd name="connsiteX2" fmla="*/ 880261 w 995937"/>
                  <a:gd name="connsiteY2" fmla="*/ 0 h 1450462"/>
                  <a:gd name="connsiteX3" fmla="*/ 966678 w 995937"/>
                  <a:gd name="connsiteY3" fmla="*/ 1450461 h 1450462"/>
                  <a:gd name="connsiteX4" fmla="*/ 12523 w 995937"/>
                  <a:gd name="connsiteY4" fmla="*/ 1393390 h 1450462"/>
                  <a:gd name="connsiteX0" fmla="*/ 12523 w 995937"/>
                  <a:gd name="connsiteY0" fmla="*/ 1432747 h 1489819"/>
                  <a:gd name="connsiteX1" fmla="*/ 162194 w 995937"/>
                  <a:gd name="connsiteY1" fmla="*/ 39357 h 1489819"/>
                  <a:gd name="connsiteX2" fmla="*/ 880261 w 995937"/>
                  <a:gd name="connsiteY2" fmla="*/ 39357 h 1489819"/>
                  <a:gd name="connsiteX3" fmla="*/ 966678 w 995937"/>
                  <a:gd name="connsiteY3" fmla="*/ 1489818 h 1489819"/>
                  <a:gd name="connsiteX4" fmla="*/ 12523 w 995937"/>
                  <a:gd name="connsiteY4" fmla="*/ 1432747 h 1489819"/>
                  <a:gd name="connsiteX0" fmla="*/ 12523 w 995937"/>
                  <a:gd name="connsiteY0" fmla="*/ 1432747 h 1518816"/>
                  <a:gd name="connsiteX1" fmla="*/ 162194 w 995937"/>
                  <a:gd name="connsiteY1" fmla="*/ 39357 h 1518816"/>
                  <a:gd name="connsiteX2" fmla="*/ 880261 w 995937"/>
                  <a:gd name="connsiteY2" fmla="*/ 39357 h 1518816"/>
                  <a:gd name="connsiteX3" fmla="*/ 966678 w 995937"/>
                  <a:gd name="connsiteY3" fmla="*/ 1489818 h 1518816"/>
                  <a:gd name="connsiteX4" fmla="*/ 12523 w 995937"/>
                  <a:gd name="connsiteY4" fmla="*/ 1432747 h 1518816"/>
                  <a:gd name="connsiteX0" fmla="*/ 12523 w 995937"/>
                  <a:gd name="connsiteY0" fmla="*/ 1432747 h 1534940"/>
                  <a:gd name="connsiteX1" fmla="*/ 162194 w 995937"/>
                  <a:gd name="connsiteY1" fmla="*/ 39357 h 1534940"/>
                  <a:gd name="connsiteX2" fmla="*/ 880261 w 995937"/>
                  <a:gd name="connsiteY2" fmla="*/ 39357 h 1534940"/>
                  <a:gd name="connsiteX3" fmla="*/ 966678 w 995937"/>
                  <a:gd name="connsiteY3" fmla="*/ 1489818 h 1534940"/>
                  <a:gd name="connsiteX4" fmla="*/ 12523 w 995937"/>
                  <a:gd name="connsiteY4" fmla="*/ 1432747 h 1534940"/>
                  <a:gd name="connsiteX0" fmla="*/ 12523 w 1003560"/>
                  <a:gd name="connsiteY0" fmla="*/ 1428322 h 1530515"/>
                  <a:gd name="connsiteX1" fmla="*/ 162194 w 1003560"/>
                  <a:gd name="connsiteY1" fmla="*/ 34932 h 1530515"/>
                  <a:gd name="connsiteX2" fmla="*/ 925119 w 1003560"/>
                  <a:gd name="connsiteY2" fmla="*/ 54127 h 1530515"/>
                  <a:gd name="connsiteX3" fmla="*/ 966678 w 1003560"/>
                  <a:gd name="connsiteY3" fmla="*/ 1485393 h 1530515"/>
                  <a:gd name="connsiteX4" fmla="*/ 12523 w 1003560"/>
                  <a:gd name="connsiteY4" fmla="*/ 1428322 h 1530515"/>
                  <a:gd name="connsiteX0" fmla="*/ 12523 w 991671"/>
                  <a:gd name="connsiteY0" fmla="*/ 1428322 h 1530515"/>
                  <a:gd name="connsiteX1" fmla="*/ 162194 w 991671"/>
                  <a:gd name="connsiteY1" fmla="*/ 34932 h 1530515"/>
                  <a:gd name="connsiteX2" fmla="*/ 925119 w 991671"/>
                  <a:gd name="connsiteY2" fmla="*/ 54127 h 1530515"/>
                  <a:gd name="connsiteX3" fmla="*/ 966678 w 991671"/>
                  <a:gd name="connsiteY3" fmla="*/ 1485393 h 1530515"/>
                  <a:gd name="connsiteX4" fmla="*/ 12523 w 991671"/>
                  <a:gd name="connsiteY4" fmla="*/ 1428322 h 1530515"/>
                  <a:gd name="connsiteX0" fmla="*/ 12523 w 990053"/>
                  <a:gd name="connsiteY0" fmla="*/ 1428322 h 1530515"/>
                  <a:gd name="connsiteX1" fmla="*/ 162194 w 990053"/>
                  <a:gd name="connsiteY1" fmla="*/ 34932 h 1530515"/>
                  <a:gd name="connsiteX2" fmla="*/ 925119 w 990053"/>
                  <a:gd name="connsiteY2" fmla="*/ 54127 h 1530515"/>
                  <a:gd name="connsiteX3" fmla="*/ 966678 w 990053"/>
                  <a:gd name="connsiteY3" fmla="*/ 1485393 h 1530515"/>
                  <a:gd name="connsiteX4" fmla="*/ 12523 w 990053"/>
                  <a:gd name="connsiteY4" fmla="*/ 1428322 h 15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0053" h="1530515">
                    <a:moveTo>
                      <a:pt x="12523" y="1428322"/>
                    </a:moveTo>
                    <a:cubicBezTo>
                      <a:pt x="-40980" y="1332536"/>
                      <a:pt x="89837" y="560973"/>
                      <a:pt x="162194" y="34932"/>
                    </a:cubicBezTo>
                    <a:cubicBezTo>
                      <a:pt x="321651" y="-53623"/>
                      <a:pt x="685763" y="54127"/>
                      <a:pt x="925119" y="54127"/>
                    </a:cubicBezTo>
                    <a:cubicBezTo>
                      <a:pt x="850367" y="706018"/>
                      <a:pt x="1057201" y="1090073"/>
                      <a:pt x="966678" y="1485393"/>
                    </a:cubicBezTo>
                    <a:cubicBezTo>
                      <a:pt x="516692" y="1560930"/>
                      <a:pt x="95716" y="1541443"/>
                      <a:pt x="12523" y="142832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8" name="Rettangolo 51">
                <a:extLst>
                  <a:ext uri="{FF2B5EF4-FFF2-40B4-BE49-F238E27FC236}">
                    <a16:creationId xmlns:a16="http://schemas.microsoft.com/office/drawing/2014/main" id="{920F63C6-6A9C-2E6F-36F1-4F11AC45EED5}"/>
                  </a:ext>
                </a:extLst>
              </p:cNvPr>
              <p:cNvSpPr/>
              <p:nvPr/>
            </p:nvSpPr>
            <p:spPr>
              <a:xfrm rot="975309">
                <a:off x="7836195" y="3544231"/>
                <a:ext cx="629296" cy="743701"/>
              </a:xfrm>
              <a:custGeom>
                <a:avLst/>
                <a:gdLst>
                  <a:gd name="connsiteX0" fmla="*/ 0 w 616619"/>
                  <a:gd name="connsiteY0" fmla="*/ 0 h 621814"/>
                  <a:gd name="connsiteX1" fmla="*/ 616619 w 616619"/>
                  <a:gd name="connsiteY1" fmla="*/ 0 h 621814"/>
                  <a:gd name="connsiteX2" fmla="*/ 616619 w 616619"/>
                  <a:gd name="connsiteY2" fmla="*/ 621814 h 621814"/>
                  <a:gd name="connsiteX3" fmla="*/ 0 w 616619"/>
                  <a:gd name="connsiteY3" fmla="*/ 621814 h 621814"/>
                  <a:gd name="connsiteX4" fmla="*/ 0 w 616619"/>
                  <a:gd name="connsiteY4" fmla="*/ 0 h 621814"/>
                  <a:gd name="connsiteX0" fmla="*/ 0 w 616619"/>
                  <a:gd name="connsiteY0" fmla="*/ 0 h 688563"/>
                  <a:gd name="connsiteX1" fmla="*/ 616619 w 616619"/>
                  <a:gd name="connsiteY1" fmla="*/ 0 h 688563"/>
                  <a:gd name="connsiteX2" fmla="*/ 616619 w 616619"/>
                  <a:gd name="connsiteY2" fmla="*/ 621814 h 688563"/>
                  <a:gd name="connsiteX3" fmla="*/ 0 w 616619"/>
                  <a:gd name="connsiteY3" fmla="*/ 621814 h 688563"/>
                  <a:gd name="connsiteX4" fmla="*/ 0 w 616619"/>
                  <a:gd name="connsiteY4" fmla="*/ 0 h 688563"/>
                  <a:gd name="connsiteX0" fmla="*/ 0 w 616619"/>
                  <a:gd name="connsiteY0" fmla="*/ 0 h 708755"/>
                  <a:gd name="connsiteX1" fmla="*/ 616619 w 616619"/>
                  <a:gd name="connsiteY1" fmla="*/ 0 h 708755"/>
                  <a:gd name="connsiteX2" fmla="*/ 616619 w 616619"/>
                  <a:gd name="connsiteY2" fmla="*/ 621814 h 708755"/>
                  <a:gd name="connsiteX3" fmla="*/ 0 w 616619"/>
                  <a:gd name="connsiteY3" fmla="*/ 621814 h 708755"/>
                  <a:gd name="connsiteX4" fmla="*/ 0 w 616619"/>
                  <a:gd name="connsiteY4" fmla="*/ 0 h 708755"/>
                  <a:gd name="connsiteX0" fmla="*/ 0 w 616619"/>
                  <a:gd name="connsiteY0" fmla="*/ 0 h 711984"/>
                  <a:gd name="connsiteX1" fmla="*/ 616619 w 616619"/>
                  <a:gd name="connsiteY1" fmla="*/ 0 h 711984"/>
                  <a:gd name="connsiteX2" fmla="*/ 616619 w 616619"/>
                  <a:gd name="connsiteY2" fmla="*/ 621814 h 711984"/>
                  <a:gd name="connsiteX3" fmla="*/ 0 w 616619"/>
                  <a:gd name="connsiteY3" fmla="*/ 621814 h 711984"/>
                  <a:gd name="connsiteX4" fmla="*/ 0 w 616619"/>
                  <a:gd name="connsiteY4" fmla="*/ 0 h 711984"/>
                  <a:gd name="connsiteX0" fmla="*/ 0 w 616619"/>
                  <a:gd name="connsiteY0" fmla="*/ 0 h 712500"/>
                  <a:gd name="connsiteX1" fmla="*/ 616619 w 616619"/>
                  <a:gd name="connsiteY1" fmla="*/ 0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30030"/>
                  <a:gd name="connsiteY0" fmla="*/ 0 h 712500"/>
                  <a:gd name="connsiteX1" fmla="*/ 630030 w 630030"/>
                  <a:gd name="connsiteY1" fmla="*/ 2440 h 712500"/>
                  <a:gd name="connsiteX2" fmla="*/ 616619 w 630030"/>
                  <a:gd name="connsiteY2" fmla="*/ 621814 h 712500"/>
                  <a:gd name="connsiteX3" fmla="*/ 0 w 630030"/>
                  <a:gd name="connsiteY3" fmla="*/ 621814 h 712500"/>
                  <a:gd name="connsiteX4" fmla="*/ 0 w 630030"/>
                  <a:gd name="connsiteY4" fmla="*/ 0 h 712500"/>
                  <a:gd name="connsiteX0" fmla="*/ 0 w 616619"/>
                  <a:gd name="connsiteY0" fmla="*/ 0 h 712500"/>
                  <a:gd name="connsiteX1" fmla="*/ 583210 w 616619"/>
                  <a:gd name="connsiteY1" fmla="*/ 16091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29296"/>
                  <a:gd name="connsiteY0" fmla="*/ 0 h 712500"/>
                  <a:gd name="connsiteX1" fmla="*/ 629296 w 629296"/>
                  <a:gd name="connsiteY1" fmla="*/ 21703 h 712500"/>
                  <a:gd name="connsiteX2" fmla="*/ 616619 w 629296"/>
                  <a:gd name="connsiteY2" fmla="*/ 621814 h 712500"/>
                  <a:gd name="connsiteX3" fmla="*/ 0 w 629296"/>
                  <a:gd name="connsiteY3" fmla="*/ 621814 h 712500"/>
                  <a:gd name="connsiteX4" fmla="*/ 0 w 629296"/>
                  <a:gd name="connsiteY4" fmla="*/ 0 h 712500"/>
                  <a:gd name="connsiteX0" fmla="*/ 0 w 629296"/>
                  <a:gd name="connsiteY0" fmla="*/ 11210 h 723710"/>
                  <a:gd name="connsiteX1" fmla="*/ 629296 w 629296"/>
                  <a:gd name="connsiteY1" fmla="*/ 32913 h 723710"/>
                  <a:gd name="connsiteX2" fmla="*/ 616619 w 629296"/>
                  <a:gd name="connsiteY2" fmla="*/ 633024 h 723710"/>
                  <a:gd name="connsiteX3" fmla="*/ 0 w 629296"/>
                  <a:gd name="connsiteY3" fmla="*/ 633024 h 723710"/>
                  <a:gd name="connsiteX4" fmla="*/ 0 w 629296"/>
                  <a:gd name="connsiteY4" fmla="*/ 11210 h 723710"/>
                  <a:gd name="connsiteX0" fmla="*/ 0 w 629296"/>
                  <a:gd name="connsiteY0" fmla="*/ 31201 h 743701"/>
                  <a:gd name="connsiteX1" fmla="*/ 629296 w 629296"/>
                  <a:gd name="connsiteY1" fmla="*/ 52904 h 743701"/>
                  <a:gd name="connsiteX2" fmla="*/ 616619 w 629296"/>
                  <a:gd name="connsiteY2" fmla="*/ 653015 h 743701"/>
                  <a:gd name="connsiteX3" fmla="*/ 0 w 629296"/>
                  <a:gd name="connsiteY3" fmla="*/ 653015 h 743701"/>
                  <a:gd name="connsiteX4" fmla="*/ 0 w 629296"/>
                  <a:gd name="connsiteY4" fmla="*/ 31201 h 743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9296" h="743701">
                    <a:moveTo>
                      <a:pt x="0" y="31201"/>
                    </a:moveTo>
                    <a:cubicBezTo>
                      <a:pt x="200260" y="-15942"/>
                      <a:pt x="415878" y="-10414"/>
                      <a:pt x="629296" y="52904"/>
                    </a:cubicBezTo>
                    <a:lnTo>
                      <a:pt x="616619" y="653015"/>
                    </a:lnTo>
                    <a:cubicBezTo>
                      <a:pt x="436182" y="804442"/>
                      <a:pt x="84588" y="739080"/>
                      <a:pt x="0" y="653015"/>
                    </a:cubicBezTo>
                    <a:lnTo>
                      <a:pt x="0" y="31201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9" name="Rettangolo con angoli arrotondati 118">
                <a:extLst>
                  <a:ext uri="{FF2B5EF4-FFF2-40B4-BE49-F238E27FC236}">
                    <a16:creationId xmlns:a16="http://schemas.microsoft.com/office/drawing/2014/main" id="{4B2DFC85-30A0-AF31-433F-A76316F84E39}"/>
                  </a:ext>
                </a:extLst>
              </p:cNvPr>
              <p:cNvSpPr/>
              <p:nvPr/>
            </p:nvSpPr>
            <p:spPr>
              <a:xfrm rot="932484">
                <a:off x="7878799" y="3516627"/>
                <a:ext cx="180607" cy="4716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0" name="Rettangolo con angoli arrotondati 119">
                <a:extLst>
                  <a:ext uri="{FF2B5EF4-FFF2-40B4-BE49-F238E27FC236}">
                    <a16:creationId xmlns:a16="http://schemas.microsoft.com/office/drawing/2014/main" id="{35412E3F-BDC8-46F9-3A5C-DFDFCED139CF}"/>
                  </a:ext>
                </a:extLst>
              </p:cNvPr>
              <p:cNvSpPr/>
              <p:nvPr/>
            </p:nvSpPr>
            <p:spPr>
              <a:xfrm rot="1190323">
                <a:off x="8303944" y="3644241"/>
                <a:ext cx="180607" cy="4716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80" name="Gruppo 79">
              <a:extLst>
                <a:ext uri="{FF2B5EF4-FFF2-40B4-BE49-F238E27FC236}">
                  <a16:creationId xmlns:a16="http://schemas.microsoft.com/office/drawing/2014/main" id="{E4EB2AE7-30DE-86FE-B5CB-1695C45DF9B3}"/>
                </a:ext>
              </a:extLst>
            </p:cNvPr>
            <p:cNvGrpSpPr/>
            <p:nvPr/>
          </p:nvGrpSpPr>
          <p:grpSpPr>
            <a:xfrm>
              <a:off x="8041251" y="2928707"/>
              <a:ext cx="1512717" cy="787636"/>
              <a:chOff x="8041251" y="3114001"/>
              <a:chExt cx="1453281" cy="798986"/>
            </a:xfrm>
          </p:grpSpPr>
          <p:grpSp>
            <p:nvGrpSpPr>
              <p:cNvPr id="110" name="Gruppo 109">
                <a:extLst>
                  <a:ext uri="{FF2B5EF4-FFF2-40B4-BE49-F238E27FC236}">
                    <a16:creationId xmlns:a16="http://schemas.microsoft.com/office/drawing/2014/main" id="{A92DC022-F163-6AB1-D6A2-F1066C45E10A}"/>
                  </a:ext>
                </a:extLst>
              </p:cNvPr>
              <p:cNvGrpSpPr/>
              <p:nvPr/>
            </p:nvGrpSpPr>
            <p:grpSpPr>
              <a:xfrm>
                <a:off x="8041251" y="3281209"/>
                <a:ext cx="480577" cy="631778"/>
                <a:chOff x="8017161" y="3295527"/>
                <a:chExt cx="480577" cy="631778"/>
              </a:xfrm>
            </p:grpSpPr>
            <p:sp>
              <p:nvSpPr>
                <p:cNvPr id="115" name="Trapezio 49">
                  <a:extLst>
                    <a:ext uri="{FF2B5EF4-FFF2-40B4-BE49-F238E27FC236}">
                      <a16:creationId xmlns:a16="http://schemas.microsoft.com/office/drawing/2014/main" id="{02516A2D-9EFA-3185-48D4-2FF75EC758F5}"/>
                    </a:ext>
                  </a:extLst>
                </p:cNvPr>
                <p:cNvSpPr/>
                <p:nvPr/>
              </p:nvSpPr>
              <p:spPr>
                <a:xfrm rot="11738135">
                  <a:off x="8017161" y="3295527"/>
                  <a:ext cx="480577" cy="468662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16" name="Ovale 115">
                  <a:extLst>
                    <a:ext uri="{FF2B5EF4-FFF2-40B4-BE49-F238E27FC236}">
                      <a16:creationId xmlns:a16="http://schemas.microsoft.com/office/drawing/2014/main" id="{09D7DC02-7524-DB48-0BC4-BEFC690EAA58}"/>
                    </a:ext>
                  </a:extLst>
                </p:cNvPr>
                <p:cNvSpPr/>
                <p:nvPr/>
              </p:nvSpPr>
              <p:spPr>
                <a:xfrm>
                  <a:off x="8030019" y="3658676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111" name="Gruppo 110">
                <a:extLst>
                  <a:ext uri="{FF2B5EF4-FFF2-40B4-BE49-F238E27FC236}">
                    <a16:creationId xmlns:a16="http://schemas.microsoft.com/office/drawing/2014/main" id="{65EB06A4-8038-03B9-29C2-044A9D7EF1AE}"/>
                  </a:ext>
                </a:extLst>
              </p:cNvPr>
              <p:cNvGrpSpPr/>
              <p:nvPr/>
            </p:nvGrpSpPr>
            <p:grpSpPr>
              <a:xfrm>
                <a:off x="8992065" y="3239791"/>
                <a:ext cx="502467" cy="641469"/>
                <a:chOff x="8992065" y="3239791"/>
                <a:chExt cx="502467" cy="641469"/>
              </a:xfrm>
            </p:grpSpPr>
            <p:sp>
              <p:nvSpPr>
                <p:cNvPr id="113" name="Trapezio 49">
                  <a:extLst>
                    <a:ext uri="{FF2B5EF4-FFF2-40B4-BE49-F238E27FC236}">
                      <a16:creationId xmlns:a16="http://schemas.microsoft.com/office/drawing/2014/main" id="{DE3BF78E-2097-58E1-7986-7553BDA4C6AB}"/>
                    </a:ext>
                  </a:extLst>
                </p:cNvPr>
                <p:cNvSpPr/>
                <p:nvPr/>
              </p:nvSpPr>
              <p:spPr>
                <a:xfrm rot="9729401" flipH="1">
                  <a:off x="8992065" y="3239791"/>
                  <a:ext cx="502467" cy="507508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14" name="Ovale 113">
                  <a:extLst>
                    <a:ext uri="{FF2B5EF4-FFF2-40B4-BE49-F238E27FC236}">
                      <a16:creationId xmlns:a16="http://schemas.microsoft.com/office/drawing/2014/main" id="{C1857012-8315-B4B6-C13D-871A8B68FF59}"/>
                    </a:ext>
                  </a:extLst>
                </p:cNvPr>
                <p:cNvSpPr/>
                <p:nvPr/>
              </p:nvSpPr>
              <p:spPr>
                <a:xfrm>
                  <a:off x="9207716" y="3612631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112" name="Esagono 45">
                <a:extLst>
                  <a:ext uri="{FF2B5EF4-FFF2-40B4-BE49-F238E27FC236}">
                    <a16:creationId xmlns:a16="http://schemas.microsoft.com/office/drawing/2014/main" id="{F168AD0E-5F78-4F2F-BA27-B6AF65D7800D}"/>
                  </a:ext>
                </a:extLst>
              </p:cNvPr>
              <p:cNvSpPr/>
              <p:nvPr/>
            </p:nvSpPr>
            <p:spPr>
              <a:xfrm>
                <a:off x="8240379" y="3114001"/>
                <a:ext cx="997854" cy="678990"/>
              </a:xfrm>
              <a:custGeom>
                <a:avLst/>
                <a:gdLst>
                  <a:gd name="connsiteX0" fmla="*/ 0 w 880368"/>
                  <a:gd name="connsiteY0" fmla="*/ 414515 h 829030"/>
                  <a:gd name="connsiteX1" fmla="*/ 207258 w 880368"/>
                  <a:gd name="connsiteY1" fmla="*/ 0 h 829030"/>
                  <a:gd name="connsiteX2" fmla="*/ 673111 w 880368"/>
                  <a:gd name="connsiteY2" fmla="*/ 0 h 829030"/>
                  <a:gd name="connsiteX3" fmla="*/ 880368 w 880368"/>
                  <a:gd name="connsiteY3" fmla="*/ 414515 h 829030"/>
                  <a:gd name="connsiteX4" fmla="*/ 673111 w 880368"/>
                  <a:gd name="connsiteY4" fmla="*/ 829030 h 829030"/>
                  <a:gd name="connsiteX5" fmla="*/ 207258 w 880368"/>
                  <a:gd name="connsiteY5" fmla="*/ 829030 h 829030"/>
                  <a:gd name="connsiteX6" fmla="*/ 0 w 880368"/>
                  <a:gd name="connsiteY6" fmla="*/ 414515 h 829030"/>
                  <a:gd name="connsiteX0" fmla="*/ 0 w 886471"/>
                  <a:gd name="connsiteY0" fmla="*/ 414515 h 829030"/>
                  <a:gd name="connsiteX1" fmla="*/ 207258 w 886471"/>
                  <a:gd name="connsiteY1" fmla="*/ 0 h 829030"/>
                  <a:gd name="connsiteX2" fmla="*/ 886471 w 886471"/>
                  <a:gd name="connsiteY2" fmla="*/ 251460 h 829030"/>
                  <a:gd name="connsiteX3" fmla="*/ 880368 w 886471"/>
                  <a:gd name="connsiteY3" fmla="*/ 414515 h 829030"/>
                  <a:gd name="connsiteX4" fmla="*/ 673111 w 886471"/>
                  <a:gd name="connsiteY4" fmla="*/ 829030 h 829030"/>
                  <a:gd name="connsiteX5" fmla="*/ 207258 w 886471"/>
                  <a:gd name="connsiteY5" fmla="*/ 829030 h 829030"/>
                  <a:gd name="connsiteX6" fmla="*/ 0 w 886471"/>
                  <a:gd name="connsiteY6" fmla="*/ 414515 h 829030"/>
                  <a:gd name="connsiteX0" fmla="*/ 0 w 886471"/>
                  <a:gd name="connsiteY0" fmla="*/ 163055 h 577570"/>
                  <a:gd name="connsiteX1" fmla="*/ 9138 w 886471"/>
                  <a:gd name="connsiteY1" fmla="*/ 15240 h 577570"/>
                  <a:gd name="connsiteX2" fmla="*/ 886471 w 886471"/>
                  <a:gd name="connsiteY2" fmla="*/ 0 h 577570"/>
                  <a:gd name="connsiteX3" fmla="*/ 880368 w 886471"/>
                  <a:gd name="connsiteY3" fmla="*/ 163055 h 577570"/>
                  <a:gd name="connsiteX4" fmla="*/ 673111 w 886471"/>
                  <a:gd name="connsiteY4" fmla="*/ 577570 h 577570"/>
                  <a:gd name="connsiteX5" fmla="*/ 207258 w 886471"/>
                  <a:gd name="connsiteY5" fmla="*/ 577570 h 577570"/>
                  <a:gd name="connsiteX6" fmla="*/ 0 w 886471"/>
                  <a:gd name="connsiteY6" fmla="*/ 163055 h 57757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673111 w 886471"/>
                  <a:gd name="connsiteY4" fmla="*/ 57757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6471" h="585190">
                    <a:moveTo>
                      <a:pt x="0" y="163055"/>
                    </a:moveTo>
                    <a:lnTo>
                      <a:pt x="9138" y="15240"/>
                    </a:lnTo>
                    <a:cubicBezTo>
                      <a:pt x="435102" y="157347"/>
                      <a:pt x="487211" y="181705"/>
                      <a:pt x="886471" y="0"/>
                    </a:cubicBezTo>
                    <a:lnTo>
                      <a:pt x="880368" y="163055"/>
                    </a:lnTo>
                    <a:cubicBezTo>
                      <a:pt x="621142" y="287485"/>
                      <a:pt x="564689" y="300388"/>
                      <a:pt x="528331" y="585190"/>
                    </a:cubicBezTo>
                    <a:lnTo>
                      <a:pt x="367278" y="585190"/>
                    </a:lnTo>
                    <a:cubicBezTo>
                      <a:pt x="293336" y="421618"/>
                      <a:pt x="364310" y="330077"/>
                      <a:pt x="0" y="16305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81" name="Rettangolo con angoli arrotondati 80">
              <a:extLst>
                <a:ext uri="{FF2B5EF4-FFF2-40B4-BE49-F238E27FC236}">
                  <a16:creationId xmlns:a16="http://schemas.microsoft.com/office/drawing/2014/main" id="{E4B6DF63-8DF7-E81D-D706-2F20C3893483}"/>
                </a:ext>
              </a:extLst>
            </p:cNvPr>
            <p:cNvSpPr/>
            <p:nvPr/>
          </p:nvSpPr>
          <p:spPr>
            <a:xfrm rot="219375">
              <a:off x="9441768" y="3377001"/>
              <a:ext cx="187993" cy="46493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2" name="Figura a mano libera: forma 81">
              <a:extLst>
                <a:ext uri="{FF2B5EF4-FFF2-40B4-BE49-F238E27FC236}">
                  <a16:creationId xmlns:a16="http://schemas.microsoft.com/office/drawing/2014/main" id="{5933B741-E6FD-B647-1E74-6EC28D66EAE9}"/>
                </a:ext>
              </a:extLst>
            </p:cNvPr>
            <p:cNvSpPr/>
            <p:nvPr/>
          </p:nvSpPr>
          <p:spPr>
            <a:xfrm>
              <a:off x="7044091" y="6172220"/>
              <a:ext cx="936909" cy="296342"/>
            </a:xfrm>
            <a:custGeom>
              <a:avLst/>
              <a:gdLst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95300 w 857250"/>
                <a:gd name="connsiteY2" fmla="*/ 18669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83870 w 857250"/>
                <a:gd name="connsiteY2" fmla="*/ 16002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252004"/>
                <a:gd name="connsiteX1" fmla="*/ 72390 w 857250"/>
                <a:gd name="connsiteY1" fmla="*/ 3810 h 252004"/>
                <a:gd name="connsiteX2" fmla="*/ 483870 w 857250"/>
                <a:gd name="connsiteY2" fmla="*/ 160020 h 252004"/>
                <a:gd name="connsiteX3" fmla="*/ 811530 w 857250"/>
                <a:gd name="connsiteY3" fmla="*/ 0 h 252004"/>
                <a:gd name="connsiteX4" fmla="*/ 857250 w 857250"/>
                <a:gd name="connsiteY4" fmla="*/ 186690 h 252004"/>
                <a:gd name="connsiteX5" fmla="*/ 0 w 857250"/>
                <a:gd name="connsiteY5" fmla="*/ 129540 h 252004"/>
                <a:gd name="connsiteX0" fmla="*/ 313 w 857563"/>
                <a:gd name="connsiteY0" fmla="*/ 129540 h 276462"/>
                <a:gd name="connsiteX1" fmla="*/ 72703 w 857563"/>
                <a:gd name="connsiteY1" fmla="*/ 3810 h 276462"/>
                <a:gd name="connsiteX2" fmla="*/ 484183 w 857563"/>
                <a:gd name="connsiteY2" fmla="*/ 160020 h 276462"/>
                <a:gd name="connsiteX3" fmla="*/ 811843 w 857563"/>
                <a:gd name="connsiteY3" fmla="*/ 0 h 276462"/>
                <a:gd name="connsiteX4" fmla="*/ 857563 w 857563"/>
                <a:gd name="connsiteY4" fmla="*/ 186690 h 276462"/>
                <a:gd name="connsiteX5" fmla="*/ 313 w 857563"/>
                <a:gd name="connsiteY5" fmla="*/ 129540 h 276462"/>
                <a:gd name="connsiteX0" fmla="*/ 4085 w 861335"/>
                <a:gd name="connsiteY0" fmla="*/ 129540 h 276462"/>
                <a:gd name="connsiteX1" fmla="*/ 76475 w 861335"/>
                <a:gd name="connsiteY1" fmla="*/ 3810 h 276462"/>
                <a:gd name="connsiteX2" fmla="*/ 487955 w 861335"/>
                <a:gd name="connsiteY2" fmla="*/ 160020 h 276462"/>
                <a:gd name="connsiteX3" fmla="*/ 815615 w 861335"/>
                <a:gd name="connsiteY3" fmla="*/ 0 h 276462"/>
                <a:gd name="connsiteX4" fmla="*/ 861335 w 861335"/>
                <a:gd name="connsiteY4" fmla="*/ 186690 h 276462"/>
                <a:gd name="connsiteX5" fmla="*/ 4085 w 861335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3690 h 300612"/>
                <a:gd name="connsiteX1" fmla="*/ 78760 w 887664"/>
                <a:gd name="connsiteY1" fmla="*/ 27960 h 300612"/>
                <a:gd name="connsiteX2" fmla="*/ 490240 w 887664"/>
                <a:gd name="connsiteY2" fmla="*/ 184170 h 300612"/>
                <a:gd name="connsiteX3" fmla="*/ 817900 w 887664"/>
                <a:gd name="connsiteY3" fmla="*/ 24150 h 300612"/>
                <a:gd name="connsiteX4" fmla="*/ 863620 w 887664"/>
                <a:gd name="connsiteY4" fmla="*/ 210840 h 300612"/>
                <a:gd name="connsiteX5" fmla="*/ 6370 w 887664"/>
                <a:gd name="connsiteY5" fmla="*/ 153690 h 30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7664" h="300612">
                  <a:moveTo>
                    <a:pt x="6370" y="153690"/>
                  </a:moveTo>
                  <a:cubicBezTo>
                    <a:pt x="-15220" y="88920"/>
                    <a:pt x="20340" y="73680"/>
                    <a:pt x="78760" y="27960"/>
                  </a:cubicBezTo>
                  <a:cubicBezTo>
                    <a:pt x="166390" y="11450"/>
                    <a:pt x="337840" y="196870"/>
                    <a:pt x="490240" y="184170"/>
                  </a:cubicBezTo>
                  <a:cubicBezTo>
                    <a:pt x="637560" y="161310"/>
                    <a:pt x="769640" y="-74910"/>
                    <a:pt x="817900" y="24150"/>
                  </a:cubicBezTo>
                  <a:cubicBezTo>
                    <a:pt x="894100" y="67330"/>
                    <a:pt x="905530" y="171470"/>
                    <a:pt x="863620" y="210840"/>
                  </a:cubicBezTo>
                  <a:cubicBezTo>
                    <a:pt x="535960" y="378480"/>
                    <a:pt x="-8870" y="283230"/>
                    <a:pt x="6370" y="15369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83" name="Gruppo 82">
              <a:extLst>
                <a:ext uri="{FF2B5EF4-FFF2-40B4-BE49-F238E27FC236}">
                  <a16:creationId xmlns:a16="http://schemas.microsoft.com/office/drawing/2014/main" id="{68905837-F0DB-A88F-A0AE-96C6F2AF2AC2}"/>
                </a:ext>
              </a:extLst>
            </p:cNvPr>
            <p:cNvGrpSpPr/>
            <p:nvPr/>
          </p:nvGrpSpPr>
          <p:grpSpPr>
            <a:xfrm>
              <a:off x="7901889" y="0"/>
              <a:ext cx="1596071" cy="1208973"/>
              <a:chOff x="1553252" y="1735995"/>
              <a:chExt cx="1533360" cy="1226394"/>
            </a:xfrm>
          </p:grpSpPr>
          <p:sp>
            <p:nvSpPr>
              <p:cNvPr id="99" name="Esagono 91">
                <a:extLst>
                  <a:ext uri="{FF2B5EF4-FFF2-40B4-BE49-F238E27FC236}">
                    <a16:creationId xmlns:a16="http://schemas.microsoft.com/office/drawing/2014/main" id="{D35B9A23-FC1F-AED5-75A9-F52678B08D68}"/>
                  </a:ext>
                </a:extLst>
              </p:cNvPr>
              <p:cNvSpPr/>
              <p:nvPr/>
            </p:nvSpPr>
            <p:spPr>
              <a:xfrm rot="16200000">
                <a:off x="1770553" y="1646330"/>
                <a:ext cx="1098758" cy="1533360"/>
              </a:xfrm>
              <a:custGeom>
                <a:avLst/>
                <a:gdLst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68986 h 1502413"/>
                  <a:gd name="connsiteX1" fmla="*/ 202896 w 1182033"/>
                  <a:gd name="connsiteY1" fmla="*/ 35559 h 1502413"/>
                  <a:gd name="connsiteX2" fmla="*/ 979137 w 1182033"/>
                  <a:gd name="connsiteY2" fmla="*/ 35559 h 1502413"/>
                  <a:gd name="connsiteX3" fmla="*/ 1182033 w 1182033"/>
                  <a:gd name="connsiteY3" fmla="*/ 768986 h 1502413"/>
                  <a:gd name="connsiteX4" fmla="*/ 979137 w 1182033"/>
                  <a:gd name="connsiteY4" fmla="*/ 1502413 h 1502413"/>
                  <a:gd name="connsiteX5" fmla="*/ 202896 w 1182033"/>
                  <a:gd name="connsiteY5" fmla="*/ 1502413 h 1502413"/>
                  <a:gd name="connsiteX6" fmla="*/ 0 w 1182033"/>
                  <a:gd name="connsiteY6" fmla="*/ 768986 h 1502413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56364"/>
                  <a:gd name="connsiteX1" fmla="*/ 202896 w 1182033"/>
                  <a:gd name="connsiteY1" fmla="*/ 53102 h 1556364"/>
                  <a:gd name="connsiteX2" fmla="*/ 979137 w 1182033"/>
                  <a:gd name="connsiteY2" fmla="*/ 53102 h 1556364"/>
                  <a:gd name="connsiteX3" fmla="*/ 1182033 w 1182033"/>
                  <a:gd name="connsiteY3" fmla="*/ 786529 h 1556364"/>
                  <a:gd name="connsiteX4" fmla="*/ 979137 w 1182033"/>
                  <a:gd name="connsiteY4" fmla="*/ 1519956 h 1556364"/>
                  <a:gd name="connsiteX5" fmla="*/ 202896 w 1182033"/>
                  <a:gd name="connsiteY5" fmla="*/ 1519956 h 1556364"/>
                  <a:gd name="connsiteX6" fmla="*/ 0 w 1182033"/>
                  <a:gd name="connsiteY6" fmla="*/ 786529 h 1556364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1824 w 1183857"/>
                  <a:gd name="connsiteY0" fmla="*/ 786529 h 1577877"/>
                  <a:gd name="connsiteX1" fmla="*/ 204720 w 1183857"/>
                  <a:gd name="connsiteY1" fmla="*/ 53102 h 1577877"/>
                  <a:gd name="connsiteX2" fmla="*/ 980961 w 1183857"/>
                  <a:gd name="connsiteY2" fmla="*/ 53102 h 1577877"/>
                  <a:gd name="connsiteX3" fmla="*/ 1183857 w 1183857"/>
                  <a:gd name="connsiteY3" fmla="*/ 786529 h 1577877"/>
                  <a:gd name="connsiteX4" fmla="*/ 980961 w 1183857"/>
                  <a:gd name="connsiteY4" fmla="*/ 1519956 h 1577877"/>
                  <a:gd name="connsiteX5" fmla="*/ 204720 w 1183857"/>
                  <a:gd name="connsiteY5" fmla="*/ 1519956 h 1577877"/>
                  <a:gd name="connsiteX6" fmla="*/ 1824 w 1183857"/>
                  <a:gd name="connsiteY6" fmla="*/ 786529 h 1577877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0 w 1142683"/>
                  <a:gd name="connsiteY0" fmla="*/ 786530 h 1577877"/>
                  <a:gd name="connsiteX1" fmla="*/ 163546 w 1142683"/>
                  <a:gd name="connsiteY1" fmla="*/ 53102 h 1577877"/>
                  <a:gd name="connsiteX2" fmla="*/ 939787 w 1142683"/>
                  <a:gd name="connsiteY2" fmla="*/ 53102 h 1577877"/>
                  <a:gd name="connsiteX3" fmla="*/ 1142683 w 1142683"/>
                  <a:gd name="connsiteY3" fmla="*/ 786529 h 1577877"/>
                  <a:gd name="connsiteX4" fmla="*/ 939787 w 1142683"/>
                  <a:gd name="connsiteY4" fmla="*/ 1519956 h 1577877"/>
                  <a:gd name="connsiteX5" fmla="*/ 163546 w 1142683"/>
                  <a:gd name="connsiteY5" fmla="*/ 1519956 h 1577877"/>
                  <a:gd name="connsiteX6" fmla="*/ 0 w 1142683"/>
                  <a:gd name="connsiteY6" fmla="*/ 786530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4813" h="1577877">
                    <a:moveTo>
                      <a:pt x="0" y="802212"/>
                    </a:moveTo>
                    <a:cubicBezTo>
                      <a:pt x="2892" y="314279"/>
                      <a:pt x="99472" y="413789"/>
                      <a:pt x="155676" y="53102"/>
                    </a:cubicBezTo>
                    <a:cubicBezTo>
                      <a:pt x="393468" y="-7858"/>
                      <a:pt x="663645" y="-26906"/>
                      <a:pt x="931917" y="53102"/>
                    </a:cubicBezTo>
                    <a:cubicBezTo>
                      <a:pt x="972881" y="442361"/>
                      <a:pt x="1090041" y="500146"/>
                      <a:pt x="1134813" y="786529"/>
                    </a:cubicBezTo>
                    <a:cubicBezTo>
                      <a:pt x="1097663" y="1097683"/>
                      <a:pt x="955736" y="1126893"/>
                      <a:pt x="931917" y="1519956"/>
                    </a:cubicBezTo>
                    <a:cubicBezTo>
                      <a:pt x="570302" y="1601874"/>
                      <a:pt x="523010" y="1592349"/>
                      <a:pt x="155676" y="1519956"/>
                    </a:cubicBezTo>
                    <a:cubicBezTo>
                      <a:pt x="133768" y="1199286"/>
                      <a:pt x="5685" y="1310135"/>
                      <a:pt x="0" y="80221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100" name="Gruppo 99">
                <a:extLst>
                  <a:ext uri="{FF2B5EF4-FFF2-40B4-BE49-F238E27FC236}">
                    <a16:creationId xmlns:a16="http://schemas.microsoft.com/office/drawing/2014/main" id="{0EC677C0-E8A3-A937-E36B-8B0292245B62}"/>
                  </a:ext>
                </a:extLst>
              </p:cNvPr>
              <p:cNvGrpSpPr/>
              <p:nvPr/>
            </p:nvGrpSpPr>
            <p:grpSpPr>
              <a:xfrm>
                <a:off x="1827580" y="1735995"/>
                <a:ext cx="984703" cy="1129404"/>
                <a:chOff x="1827580" y="1735995"/>
                <a:chExt cx="984703" cy="1129404"/>
              </a:xfrm>
            </p:grpSpPr>
            <p:sp>
              <p:nvSpPr>
                <p:cNvPr id="101" name="Pentagono 94">
                  <a:extLst>
                    <a:ext uri="{FF2B5EF4-FFF2-40B4-BE49-F238E27FC236}">
                      <a16:creationId xmlns:a16="http://schemas.microsoft.com/office/drawing/2014/main" id="{51D7E8E9-9E97-0DB5-A62F-B4CD21EA5DAD}"/>
                    </a:ext>
                  </a:extLst>
                </p:cNvPr>
                <p:cNvSpPr/>
                <p:nvPr/>
              </p:nvSpPr>
              <p:spPr>
                <a:xfrm>
                  <a:off x="1827580" y="1863630"/>
                  <a:ext cx="984703" cy="502514"/>
                </a:xfrm>
                <a:custGeom>
                  <a:avLst/>
                  <a:gdLst>
                    <a:gd name="connsiteX0" fmla="*/ 1 w 1050012"/>
                    <a:gd name="connsiteY0" fmla="*/ 206866 h 541583"/>
                    <a:gd name="connsiteX1" fmla="*/ 525006 w 1050012"/>
                    <a:gd name="connsiteY1" fmla="*/ 0 h 541583"/>
                    <a:gd name="connsiteX2" fmla="*/ 1050011 w 1050012"/>
                    <a:gd name="connsiteY2" fmla="*/ 206866 h 541583"/>
                    <a:gd name="connsiteX3" fmla="*/ 849477 w 1050012"/>
                    <a:gd name="connsiteY3" fmla="*/ 541582 h 541583"/>
                    <a:gd name="connsiteX4" fmla="*/ 200535 w 1050012"/>
                    <a:gd name="connsiteY4" fmla="*/ 541582 h 541583"/>
                    <a:gd name="connsiteX5" fmla="*/ 1 w 1050012"/>
                    <a:gd name="connsiteY5" fmla="*/ 206866 h 541583"/>
                    <a:gd name="connsiteX0" fmla="*/ 0 w 1050010"/>
                    <a:gd name="connsiteY0" fmla="*/ 95106 h 429822"/>
                    <a:gd name="connsiteX1" fmla="*/ 547865 w 1050010"/>
                    <a:gd name="connsiteY1" fmla="*/ 0 h 429822"/>
                    <a:gd name="connsiteX2" fmla="*/ 1050010 w 1050010"/>
                    <a:gd name="connsiteY2" fmla="*/ 95106 h 429822"/>
                    <a:gd name="connsiteX3" fmla="*/ 849476 w 1050010"/>
                    <a:gd name="connsiteY3" fmla="*/ 429822 h 429822"/>
                    <a:gd name="connsiteX4" fmla="*/ 200534 w 1050010"/>
                    <a:gd name="connsiteY4" fmla="*/ 429822 h 429822"/>
                    <a:gd name="connsiteX5" fmla="*/ 0 w 1050010"/>
                    <a:gd name="connsiteY5" fmla="*/ 95106 h 429822"/>
                    <a:gd name="connsiteX0" fmla="*/ 0 w 1050010"/>
                    <a:gd name="connsiteY0" fmla="*/ 163686 h 498402"/>
                    <a:gd name="connsiteX1" fmla="*/ 525005 w 1050010"/>
                    <a:gd name="connsiteY1" fmla="*/ 0 h 498402"/>
                    <a:gd name="connsiteX2" fmla="*/ 1050010 w 1050010"/>
                    <a:gd name="connsiteY2" fmla="*/ 163686 h 498402"/>
                    <a:gd name="connsiteX3" fmla="*/ 849476 w 1050010"/>
                    <a:gd name="connsiteY3" fmla="*/ 498402 h 498402"/>
                    <a:gd name="connsiteX4" fmla="*/ 200534 w 1050010"/>
                    <a:gd name="connsiteY4" fmla="*/ 498402 h 498402"/>
                    <a:gd name="connsiteX5" fmla="*/ 0 w 105001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9840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5014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75542"/>
                    <a:gd name="connsiteX1" fmla="*/ 525005 w 1019530"/>
                    <a:gd name="connsiteY1" fmla="*/ 0 h 475542"/>
                    <a:gd name="connsiteX2" fmla="*/ 1019530 w 1019530"/>
                    <a:gd name="connsiteY2" fmla="*/ 178926 h 475542"/>
                    <a:gd name="connsiteX3" fmla="*/ 849476 w 1019530"/>
                    <a:gd name="connsiteY3" fmla="*/ 450142 h 475542"/>
                    <a:gd name="connsiteX4" fmla="*/ 205614 w 1019530"/>
                    <a:gd name="connsiteY4" fmla="*/ 475542 h 475542"/>
                    <a:gd name="connsiteX5" fmla="*/ 0 w 1019530"/>
                    <a:gd name="connsiteY5" fmla="*/ 163686 h 475542"/>
                    <a:gd name="connsiteX0" fmla="*/ 0 w 1019530"/>
                    <a:gd name="connsiteY0" fmla="*/ 163686 h 480622"/>
                    <a:gd name="connsiteX1" fmla="*/ 525005 w 1019530"/>
                    <a:gd name="connsiteY1" fmla="*/ 0 h 480622"/>
                    <a:gd name="connsiteX2" fmla="*/ 1019530 w 1019530"/>
                    <a:gd name="connsiteY2" fmla="*/ 178926 h 480622"/>
                    <a:gd name="connsiteX3" fmla="*/ 811376 w 1019530"/>
                    <a:gd name="connsiteY3" fmla="*/ 480622 h 480622"/>
                    <a:gd name="connsiteX4" fmla="*/ 205614 w 1019530"/>
                    <a:gd name="connsiteY4" fmla="*/ 475542 h 480622"/>
                    <a:gd name="connsiteX5" fmla="*/ 0 w 1019530"/>
                    <a:gd name="connsiteY5" fmla="*/ 16368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38 w 973948"/>
                    <a:gd name="connsiteY0" fmla="*/ 184006 h 480622"/>
                    <a:gd name="connsiteX1" fmla="*/ 479423 w 973948"/>
                    <a:gd name="connsiteY1" fmla="*/ 0 h 480622"/>
                    <a:gd name="connsiteX2" fmla="*/ 973948 w 973948"/>
                    <a:gd name="connsiteY2" fmla="*/ 178926 h 480622"/>
                    <a:gd name="connsiteX3" fmla="*/ 765794 w 973948"/>
                    <a:gd name="connsiteY3" fmla="*/ 480622 h 480622"/>
                    <a:gd name="connsiteX4" fmla="*/ 160032 w 973948"/>
                    <a:gd name="connsiteY4" fmla="*/ 475542 h 480622"/>
                    <a:gd name="connsiteX5" fmla="*/ 138 w 973948"/>
                    <a:gd name="connsiteY5" fmla="*/ 184006 h 480622"/>
                    <a:gd name="connsiteX0" fmla="*/ 138 w 973948"/>
                    <a:gd name="connsiteY0" fmla="*/ 184006 h 497603"/>
                    <a:gd name="connsiteX1" fmla="*/ 479423 w 973948"/>
                    <a:gd name="connsiteY1" fmla="*/ 0 h 497603"/>
                    <a:gd name="connsiteX2" fmla="*/ 973948 w 973948"/>
                    <a:gd name="connsiteY2" fmla="*/ 178926 h 497603"/>
                    <a:gd name="connsiteX3" fmla="*/ 765794 w 973948"/>
                    <a:gd name="connsiteY3" fmla="*/ 480622 h 497603"/>
                    <a:gd name="connsiteX4" fmla="*/ 160032 w 973948"/>
                    <a:gd name="connsiteY4" fmla="*/ 475542 h 497603"/>
                    <a:gd name="connsiteX5" fmla="*/ 138 w 973948"/>
                    <a:gd name="connsiteY5" fmla="*/ 184006 h 497603"/>
                    <a:gd name="connsiteX0" fmla="*/ 252 w 974062"/>
                    <a:gd name="connsiteY0" fmla="*/ 184006 h 497603"/>
                    <a:gd name="connsiteX1" fmla="*/ 479537 w 974062"/>
                    <a:gd name="connsiteY1" fmla="*/ 0 h 497603"/>
                    <a:gd name="connsiteX2" fmla="*/ 974062 w 974062"/>
                    <a:gd name="connsiteY2" fmla="*/ 178926 h 497603"/>
                    <a:gd name="connsiteX3" fmla="*/ 765908 w 974062"/>
                    <a:gd name="connsiteY3" fmla="*/ 480622 h 497603"/>
                    <a:gd name="connsiteX4" fmla="*/ 160146 w 974062"/>
                    <a:gd name="connsiteY4" fmla="*/ 475542 h 497603"/>
                    <a:gd name="connsiteX5" fmla="*/ 252 w 974062"/>
                    <a:gd name="connsiteY5" fmla="*/ 184006 h 497603"/>
                    <a:gd name="connsiteX0" fmla="*/ 164 w 973974"/>
                    <a:gd name="connsiteY0" fmla="*/ 184006 h 497603"/>
                    <a:gd name="connsiteX1" fmla="*/ 479449 w 973974"/>
                    <a:gd name="connsiteY1" fmla="*/ 0 h 497603"/>
                    <a:gd name="connsiteX2" fmla="*/ 973974 w 973974"/>
                    <a:gd name="connsiteY2" fmla="*/ 178926 h 497603"/>
                    <a:gd name="connsiteX3" fmla="*/ 765820 w 973974"/>
                    <a:gd name="connsiteY3" fmla="*/ 480622 h 497603"/>
                    <a:gd name="connsiteX4" fmla="*/ 160058 w 973974"/>
                    <a:gd name="connsiteY4" fmla="*/ 475542 h 497603"/>
                    <a:gd name="connsiteX5" fmla="*/ 164 w 973974"/>
                    <a:gd name="connsiteY5" fmla="*/ 184006 h 497603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2514"/>
                    <a:gd name="connsiteX1" fmla="*/ 479449 w 973974"/>
                    <a:gd name="connsiteY1" fmla="*/ 0 h 502514"/>
                    <a:gd name="connsiteX2" fmla="*/ 973974 w 973974"/>
                    <a:gd name="connsiteY2" fmla="*/ 178926 h 502514"/>
                    <a:gd name="connsiteX3" fmla="*/ 765820 w 973974"/>
                    <a:gd name="connsiteY3" fmla="*/ 480622 h 502514"/>
                    <a:gd name="connsiteX4" fmla="*/ 160058 w 973974"/>
                    <a:gd name="connsiteY4" fmla="*/ 475542 h 502514"/>
                    <a:gd name="connsiteX5" fmla="*/ 164 w 973974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16 h 502524"/>
                    <a:gd name="connsiteX1" fmla="*/ 479449 w 984703"/>
                    <a:gd name="connsiteY1" fmla="*/ 10 h 502524"/>
                    <a:gd name="connsiteX2" fmla="*/ 973974 w 984703"/>
                    <a:gd name="connsiteY2" fmla="*/ 178936 h 502524"/>
                    <a:gd name="connsiteX3" fmla="*/ 765820 w 984703"/>
                    <a:gd name="connsiteY3" fmla="*/ 480632 h 502524"/>
                    <a:gd name="connsiteX4" fmla="*/ 160058 w 984703"/>
                    <a:gd name="connsiteY4" fmla="*/ 475552 h 502524"/>
                    <a:gd name="connsiteX5" fmla="*/ 164 w 984703"/>
                    <a:gd name="connsiteY5" fmla="*/ 184016 h 50252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921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84703" h="502514">
                      <a:moveTo>
                        <a:pt x="164" y="184006"/>
                      </a:moveTo>
                      <a:cubicBezTo>
                        <a:pt x="20226" y="127751"/>
                        <a:pt x="301907" y="10535"/>
                        <a:pt x="492149" y="0"/>
                      </a:cubicBezTo>
                      <a:cubicBezTo>
                        <a:pt x="776371" y="8842"/>
                        <a:pt x="951372" y="124364"/>
                        <a:pt x="973974" y="178926"/>
                      </a:cubicBezTo>
                      <a:cubicBezTo>
                        <a:pt x="990949" y="210911"/>
                        <a:pt x="1020625" y="441017"/>
                        <a:pt x="765820" y="480622"/>
                      </a:cubicBezTo>
                      <a:cubicBezTo>
                        <a:pt x="698519" y="496709"/>
                        <a:pt x="306099" y="522955"/>
                        <a:pt x="160058" y="475542"/>
                      </a:cubicBezTo>
                      <a:cubicBezTo>
                        <a:pt x="111840" y="457103"/>
                        <a:pt x="-4958" y="469145"/>
                        <a:pt x="164" y="184006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102" name="Gruppo 101">
                  <a:extLst>
                    <a:ext uri="{FF2B5EF4-FFF2-40B4-BE49-F238E27FC236}">
                      <a16:creationId xmlns:a16="http://schemas.microsoft.com/office/drawing/2014/main" id="{02DA9937-A16E-E077-2F82-ACE39717C7D9}"/>
                    </a:ext>
                  </a:extLst>
                </p:cNvPr>
                <p:cNvGrpSpPr/>
                <p:nvPr/>
              </p:nvGrpSpPr>
              <p:grpSpPr>
                <a:xfrm>
                  <a:off x="1933690" y="2420226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108" name="Ovale 107">
                    <a:extLst>
                      <a:ext uri="{FF2B5EF4-FFF2-40B4-BE49-F238E27FC236}">
                        <a16:creationId xmlns:a16="http://schemas.microsoft.com/office/drawing/2014/main" id="{A148BBD2-6355-B7C5-0C70-2446E3E5C3AF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09" name="Ovale 108">
                    <a:extLst>
                      <a:ext uri="{FF2B5EF4-FFF2-40B4-BE49-F238E27FC236}">
                        <a16:creationId xmlns:a16="http://schemas.microsoft.com/office/drawing/2014/main" id="{DF9B649D-5F44-8137-A349-FBC1F3CBBECD}"/>
                      </a:ext>
                    </a:extLst>
                  </p:cNvPr>
                  <p:cNvSpPr/>
                  <p:nvPr/>
                </p:nvSpPr>
                <p:spPr>
                  <a:xfrm>
                    <a:off x="3701366" y="1634951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103" name="Trapezio 102">
                  <a:extLst>
                    <a:ext uri="{FF2B5EF4-FFF2-40B4-BE49-F238E27FC236}">
                      <a16:creationId xmlns:a16="http://schemas.microsoft.com/office/drawing/2014/main" id="{16BC9093-44B3-658D-205E-AC9723C5A504}"/>
                    </a:ext>
                  </a:extLst>
                </p:cNvPr>
                <p:cNvSpPr/>
                <p:nvPr/>
              </p:nvSpPr>
              <p:spPr>
                <a:xfrm rot="10800000">
                  <a:off x="2282428" y="2812059"/>
                  <a:ext cx="68580" cy="53340"/>
                </a:xfrm>
                <a:prstGeom prst="trapezoid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04" name="Arco 103">
                  <a:extLst>
                    <a:ext uri="{FF2B5EF4-FFF2-40B4-BE49-F238E27FC236}">
                      <a16:creationId xmlns:a16="http://schemas.microsoft.com/office/drawing/2014/main" id="{ED8A8786-0982-ED83-87F5-76CD3E62827B}"/>
                    </a:ext>
                  </a:extLst>
                </p:cNvPr>
                <p:cNvSpPr/>
                <p:nvPr/>
              </p:nvSpPr>
              <p:spPr>
                <a:xfrm rot="5665335">
                  <a:off x="2166812" y="1683605"/>
                  <a:ext cx="255270" cy="360049"/>
                </a:xfrm>
                <a:prstGeom prst="arc">
                  <a:avLst>
                    <a:gd name="adj1" fmla="val 16200000"/>
                    <a:gd name="adj2" fmla="val 5035040"/>
                  </a:avLst>
                </a:prstGeom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105" name="Gruppo 104">
                  <a:extLst>
                    <a:ext uri="{FF2B5EF4-FFF2-40B4-BE49-F238E27FC236}">
                      <a16:creationId xmlns:a16="http://schemas.microsoft.com/office/drawing/2014/main" id="{8880C844-A60A-F04F-3735-E25E8632FF59}"/>
                    </a:ext>
                  </a:extLst>
                </p:cNvPr>
                <p:cNvGrpSpPr/>
                <p:nvPr/>
              </p:nvGrpSpPr>
              <p:grpSpPr>
                <a:xfrm>
                  <a:off x="2498606" y="2420225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106" name="Ovale 105">
                    <a:extLst>
                      <a:ext uri="{FF2B5EF4-FFF2-40B4-BE49-F238E27FC236}">
                        <a16:creationId xmlns:a16="http://schemas.microsoft.com/office/drawing/2014/main" id="{11D13EC1-F64B-44C9-B38F-45AC1E288A6E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07" name="Ovale 106">
                    <a:extLst>
                      <a:ext uri="{FF2B5EF4-FFF2-40B4-BE49-F238E27FC236}">
                        <a16:creationId xmlns:a16="http://schemas.microsoft.com/office/drawing/2014/main" id="{7B790196-A2ED-F205-1283-2957BB0F716E}"/>
                      </a:ext>
                    </a:extLst>
                  </p:cNvPr>
                  <p:cNvSpPr/>
                  <p:nvPr/>
                </p:nvSpPr>
                <p:spPr>
                  <a:xfrm>
                    <a:off x="3688944" y="1634952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</p:grpSp>
        <p:grpSp>
          <p:nvGrpSpPr>
            <p:cNvPr id="84" name="Gruppo 83">
              <a:extLst>
                <a:ext uri="{FF2B5EF4-FFF2-40B4-BE49-F238E27FC236}">
                  <a16:creationId xmlns:a16="http://schemas.microsoft.com/office/drawing/2014/main" id="{A06515E9-D7B6-F8FD-3931-40D476F359EA}"/>
                </a:ext>
              </a:extLst>
            </p:cNvPr>
            <p:cNvGrpSpPr/>
            <p:nvPr/>
          </p:nvGrpSpPr>
          <p:grpSpPr>
            <a:xfrm rot="197782">
              <a:off x="6950558" y="1306361"/>
              <a:ext cx="800123" cy="3180373"/>
              <a:chOff x="6892594" y="1663883"/>
              <a:chExt cx="768685" cy="3088539"/>
            </a:xfrm>
          </p:grpSpPr>
          <p:grpSp>
            <p:nvGrpSpPr>
              <p:cNvPr id="88" name="Gruppo 87">
                <a:extLst>
                  <a:ext uri="{FF2B5EF4-FFF2-40B4-BE49-F238E27FC236}">
                    <a16:creationId xmlns:a16="http://schemas.microsoft.com/office/drawing/2014/main" id="{CDD5D20D-5299-53F8-3E3A-EABEA4D4E890}"/>
                  </a:ext>
                </a:extLst>
              </p:cNvPr>
              <p:cNvGrpSpPr/>
              <p:nvPr/>
            </p:nvGrpSpPr>
            <p:grpSpPr>
              <a:xfrm>
                <a:off x="7148438" y="4062509"/>
                <a:ext cx="480981" cy="689913"/>
                <a:chOff x="7148438" y="4062509"/>
                <a:chExt cx="480981" cy="689913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95" name="Trapezio 85">
                  <a:extLst>
                    <a:ext uri="{FF2B5EF4-FFF2-40B4-BE49-F238E27FC236}">
                      <a16:creationId xmlns:a16="http://schemas.microsoft.com/office/drawing/2014/main" id="{DD216940-C947-0B9F-BF96-5339744C2E73}"/>
                    </a:ext>
                  </a:extLst>
                </p:cNvPr>
                <p:cNvSpPr/>
                <p:nvPr/>
              </p:nvSpPr>
              <p:spPr>
                <a:xfrm rot="9203511" flipH="1">
                  <a:off x="7358858" y="4062509"/>
                  <a:ext cx="270561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6" name="Trapezio 85">
                  <a:extLst>
                    <a:ext uri="{FF2B5EF4-FFF2-40B4-BE49-F238E27FC236}">
                      <a16:creationId xmlns:a16="http://schemas.microsoft.com/office/drawing/2014/main" id="{D01066B5-AC73-BA81-CDD2-667A1F6B9B48}"/>
                    </a:ext>
                  </a:extLst>
                </p:cNvPr>
                <p:cNvSpPr/>
                <p:nvPr/>
              </p:nvSpPr>
              <p:spPr>
                <a:xfrm rot="8837061">
                  <a:off x="7148438" y="4262342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7" name="Trapezio 85">
                  <a:extLst>
                    <a:ext uri="{FF2B5EF4-FFF2-40B4-BE49-F238E27FC236}">
                      <a16:creationId xmlns:a16="http://schemas.microsoft.com/office/drawing/2014/main" id="{7E705A96-C591-E201-E9B9-2CF496DEC285}"/>
                    </a:ext>
                  </a:extLst>
                </p:cNvPr>
                <p:cNvSpPr/>
                <p:nvPr/>
              </p:nvSpPr>
              <p:spPr>
                <a:xfrm rot="9531634">
                  <a:off x="7190797" y="4132743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8" name="Trapezio 85">
                  <a:extLst>
                    <a:ext uri="{FF2B5EF4-FFF2-40B4-BE49-F238E27FC236}">
                      <a16:creationId xmlns:a16="http://schemas.microsoft.com/office/drawing/2014/main" id="{755A6D49-D428-A8E6-E9E1-682F3A86333E}"/>
                    </a:ext>
                  </a:extLst>
                </p:cNvPr>
                <p:cNvSpPr/>
                <p:nvPr/>
              </p:nvSpPr>
              <p:spPr>
                <a:xfrm rot="10220758">
                  <a:off x="7289894" y="4100496"/>
                  <a:ext cx="277717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89" name="Gruppo 88">
                <a:extLst>
                  <a:ext uri="{FF2B5EF4-FFF2-40B4-BE49-F238E27FC236}">
                    <a16:creationId xmlns:a16="http://schemas.microsoft.com/office/drawing/2014/main" id="{A3F6BB58-3DF5-AB1C-EA63-C14EABF23C79}"/>
                  </a:ext>
                </a:extLst>
              </p:cNvPr>
              <p:cNvGrpSpPr/>
              <p:nvPr/>
            </p:nvGrpSpPr>
            <p:grpSpPr>
              <a:xfrm>
                <a:off x="6892594" y="1663883"/>
                <a:ext cx="768685" cy="2757181"/>
                <a:chOff x="6892594" y="1663883"/>
                <a:chExt cx="768685" cy="2757181"/>
              </a:xfrm>
            </p:grpSpPr>
            <p:grpSp>
              <p:nvGrpSpPr>
                <p:cNvPr id="90" name="Gruppo 89">
                  <a:extLst>
                    <a:ext uri="{FF2B5EF4-FFF2-40B4-BE49-F238E27FC236}">
                      <a16:creationId xmlns:a16="http://schemas.microsoft.com/office/drawing/2014/main" id="{5B9F9183-F7D9-2BB1-2DE9-4343AE72EF0A}"/>
                    </a:ext>
                  </a:extLst>
                </p:cNvPr>
                <p:cNvGrpSpPr/>
                <p:nvPr/>
              </p:nvGrpSpPr>
              <p:grpSpPr>
                <a:xfrm>
                  <a:off x="6892594" y="2810465"/>
                  <a:ext cx="695910" cy="1610599"/>
                  <a:chOff x="6892594" y="2810465"/>
                  <a:chExt cx="695910" cy="1610599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92" name="Trapezio 37">
                    <a:extLst>
                      <a:ext uri="{FF2B5EF4-FFF2-40B4-BE49-F238E27FC236}">
                        <a16:creationId xmlns:a16="http://schemas.microsoft.com/office/drawing/2014/main" id="{AC0C453A-DFF5-61B8-EED9-9EAB9DE1A65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959545" y="2812059"/>
                    <a:ext cx="628959" cy="703583"/>
                  </a:xfrm>
                  <a:custGeom>
                    <a:avLst/>
                    <a:gdLst>
                      <a:gd name="connsiteX0" fmla="*/ 0 w 653937"/>
                      <a:gd name="connsiteY0" fmla="*/ 658283 h 658283"/>
                      <a:gd name="connsiteX1" fmla="*/ 110496 w 653937"/>
                      <a:gd name="connsiteY1" fmla="*/ 0 h 658283"/>
                      <a:gd name="connsiteX2" fmla="*/ 543441 w 653937"/>
                      <a:gd name="connsiteY2" fmla="*/ 0 h 658283"/>
                      <a:gd name="connsiteX3" fmla="*/ 653937 w 653937"/>
                      <a:gd name="connsiteY3" fmla="*/ 658283 h 658283"/>
                      <a:gd name="connsiteX4" fmla="*/ 0 w 653937"/>
                      <a:gd name="connsiteY4" fmla="*/ 658283 h 658283"/>
                      <a:gd name="connsiteX0" fmla="*/ 36933 w 690870"/>
                      <a:gd name="connsiteY0" fmla="*/ 658283 h 658734"/>
                      <a:gd name="connsiteX1" fmla="*/ 147429 w 690870"/>
                      <a:gd name="connsiteY1" fmla="*/ 0 h 658734"/>
                      <a:gd name="connsiteX2" fmla="*/ 580374 w 690870"/>
                      <a:gd name="connsiteY2" fmla="*/ 0 h 658734"/>
                      <a:gd name="connsiteX3" fmla="*/ 690870 w 690870"/>
                      <a:gd name="connsiteY3" fmla="*/ 658283 h 658734"/>
                      <a:gd name="connsiteX4" fmla="*/ 36933 w 690870"/>
                      <a:gd name="connsiteY4" fmla="*/ 658283 h 658734"/>
                      <a:gd name="connsiteX0" fmla="*/ 36933 w 690870"/>
                      <a:gd name="connsiteY0" fmla="*/ 658283 h 719243"/>
                      <a:gd name="connsiteX1" fmla="*/ 147429 w 690870"/>
                      <a:gd name="connsiteY1" fmla="*/ 0 h 719243"/>
                      <a:gd name="connsiteX2" fmla="*/ 580374 w 690870"/>
                      <a:gd name="connsiteY2" fmla="*/ 0 h 719243"/>
                      <a:gd name="connsiteX3" fmla="*/ 690870 w 690870"/>
                      <a:gd name="connsiteY3" fmla="*/ 658283 h 719243"/>
                      <a:gd name="connsiteX4" fmla="*/ 36933 w 690870"/>
                      <a:gd name="connsiteY4" fmla="*/ 658283 h 719243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48676 w 702980"/>
                      <a:gd name="connsiteY0" fmla="*/ 752153 h 866737"/>
                      <a:gd name="connsiteX1" fmla="*/ 91620 w 702980"/>
                      <a:gd name="connsiteY1" fmla="*/ 0 h 866737"/>
                      <a:gd name="connsiteX2" fmla="*/ 592117 w 702980"/>
                      <a:gd name="connsiteY2" fmla="*/ 93870 h 866737"/>
                      <a:gd name="connsiteX3" fmla="*/ 702613 w 702980"/>
                      <a:gd name="connsiteY3" fmla="*/ 752153 h 866737"/>
                      <a:gd name="connsiteX4" fmla="*/ 48676 w 702980"/>
                      <a:gd name="connsiteY4" fmla="*/ 752153 h 866737"/>
                      <a:gd name="connsiteX0" fmla="*/ 42672 w 696976"/>
                      <a:gd name="connsiteY0" fmla="*/ 752153 h 866737"/>
                      <a:gd name="connsiteX1" fmla="*/ 85616 w 696976"/>
                      <a:gd name="connsiteY1" fmla="*/ 0 h 866737"/>
                      <a:gd name="connsiteX2" fmla="*/ 586113 w 696976"/>
                      <a:gd name="connsiteY2" fmla="*/ 93870 h 866737"/>
                      <a:gd name="connsiteX3" fmla="*/ 696609 w 696976"/>
                      <a:gd name="connsiteY3" fmla="*/ 752153 h 866737"/>
                      <a:gd name="connsiteX4" fmla="*/ 42672 w 696976"/>
                      <a:gd name="connsiteY4" fmla="*/ 752153 h 866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6976" h="866737">
                        <a:moveTo>
                          <a:pt x="42672" y="752153"/>
                        </a:moveTo>
                        <a:cubicBezTo>
                          <a:pt x="-72896" y="768945"/>
                          <a:pt x="82560" y="228815"/>
                          <a:pt x="85616" y="0"/>
                        </a:cubicBezTo>
                        <a:lnTo>
                          <a:pt x="586113" y="93870"/>
                        </a:lnTo>
                        <a:cubicBezTo>
                          <a:pt x="622945" y="313298"/>
                          <a:pt x="629297" y="464145"/>
                          <a:pt x="696609" y="752153"/>
                        </a:cubicBezTo>
                        <a:cubicBezTo>
                          <a:pt x="714850" y="919793"/>
                          <a:pt x="47291" y="889313"/>
                          <a:pt x="42672" y="752153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93" name="Ovale 92">
                    <a:extLst>
                      <a:ext uri="{FF2B5EF4-FFF2-40B4-BE49-F238E27FC236}">
                        <a16:creationId xmlns:a16="http://schemas.microsoft.com/office/drawing/2014/main" id="{55055774-9E40-3046-CBD2-317E1791D7EF}"/>
                      </a:ext>
                    </a:extLst>
                  </p:cNvPr>
                  <p:cNvSpPr/>
                  <p:nvPr/>
                </p:nvSpPr>
                <p:spPr>
                  <a:xfrm rot="1724939">
                    <a:off x="7093645" y="2810465"/>
                    <a:ext cx="419100" cy="313692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94" name="Trapezio 38">
                    <a:extLst>
                      <a:ext uri="{FF2B5EF4-FFF2-40B4-BE49-F238E27FC236}">
                        <a16:creationId xmlns:a16="http://schemas.microsoft.com/office/drawing/2014/main" id="{D54952DA-C95D-BC51-8E8B-057DE69BFD40}"/>
                      </a:ext>
                    </a:extLst>
                  </p:cNvPr>
                  <p:cNvSpPr/>
                  <p:nvPr/>
                </p:nvSpPr>
                <p:spPr>
                  <a:xfrm>
                    <a:off x="6892594" y="3448289"/>
                    <a:ext cx="667115" cy="972775"/>
                  </a:xfrm>
                  <a:custGeom>
                    <a:avLst/>
                    <a:gdLst>
                      <a:gd name="connsiteX0" fmla="*/ 0 w 923840"/>
                      <a:gd name="connsiteY0" fmla="*/ 1003255 h 1003255"/>
                      <a:gd name="connsiteX1" fmla="*/ 192861 w 923840"/>
                      <a:gd name="connsiteY1" fmla="*/ 0 h 1003255"/>
                      <a:gd name="connsiteX2" fmla="*/ 730979 w 923840"/>
                      <a:gd name="connsiteY2" fmla="*/ 0 h 1003255"/>
                      <a:gd name="connsiteX3" fmla="*/ 923840 w 923840"/>
                      <a:gd name="connsiteY3" fmla="*/ 1003255 h 1003255"/>
                      <a:gd name="connsiteX4" fmla="*/ 0 w 923840"/>
                      <a:gd name="connsiteY4" fmla="*/ 1003255 h 1003255"/>
                      <a:gd name="connsiteX0" fmla="*/ 0 w 931460"/>
                      <a:gd name="connsiteY0" fmla="*/ 988015 h 1003255"/>
                      <a:gd name="connsiteX1" fmla="*/ 200481 w 931460"/>
                      <a:gd name="connsiteY1" fmla="*/ 0 h 1003255"/>
                      <a:gd name="connsiteX2" fmla="*/ 738599 w 931460"/>
                      <a:gd name="connsiteY2" fmla="*/ 0 h 1003255"/>
                      <a:gd name="connsiteX3" fmla="*/ 931460 w 931460"/>
                      <a:gd name="connsiteY3" fmla="*/ 1003255 h 1003255"/>
                      <a:gd name="connsiteX4" fmla="*/ 0 w 931460"/>
                      <a:gd name="connsiteY4" fmla="*/ 988015 h 1003255"/>
                      <a:gd name="connsiteX0" fmla="*/ 0 w 977180"/>
                      <a:gd name="connsiteY0" fmla="*/ 1010875 h 1010875"/>
                      <a:gd name="connsiteX1" fmla="*/ 246201 w 977180"/>
                      <a:gd name="connsiteY1" fmla="*/ 0 h 1010875"/>
                      <a:gd name="connsiteX2" fmla="*/ 784319 w 977180"/>
                      <a:gd name="connsiteY2" fmla="*/ 0 h 1010875"/>
                      <a:gd name="connsiteX3" fmla="*/ 977180 w 977180"/>
                      <a:gd name="connsiteY3" fmla="*/ 1003255 h 1010875"/>
                      <a:gd name="connsiteX4" fmla="*/ 0 w 97718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25203"/>
                      <a:gd name="connsiteX1" fmla="*/ 246201 w 832400"/>
                      <a:gd name="connsiteY1" fmla="*/ 0 h 1025203"/>
                      <a:gd name="connsiteX2" fmla="*/ 784319 w 832400"/>
                      <a:gd name="connsiteY2" fmla="*/ 0 h 1025203"/>
                      <a:gd name="connsiteX3" fmla="*/ 832400 w 832400"/>
                      <a:gd name="connsiteY3" fmla="*/ 645115 h 1025203"/>
                      <a:gd name="connsiteX4" fmla="*/ 0 w 832400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55425"/>
                      <a:gd name="connsiteY0" fmla="*/ 1010875 h 1025203"/>
                      <a:gd name="connsiteX1" fmla="*/ 251306 w 855425"/>
                      <a:gd name="connsiteY1" fmla="*/ 0 h 1025203"/>
                      <a:gd name="connsiteX2" fmla="*/ 789424 w 855425"/>
                      <a:gd name="connsiteY2" fmla="*/ 0 h 1025203"/>
                      <a:gd name="connsiteX3" fmla="*/ 837505 w 855425"/>
                      <a:gd name="connsiteY3" fmla="*/ 645115 h 1025203"/>
                      <a:gd name="connsiteX4" fmla="*/ 5105 w 855425"/>
                      <a:gd name="connsiteY4" fmla="*/ 1010875 h 1025203"/>
                      <a:gd name="connsiteX0" fmla="*/ 6115 w 856435"/>
                      <a:gd name="connsiteY0" fmla="*/ 1070351 h 1084679"/>
                      <a:gd name="connsiteX1" fmla="*/ 213186 w 856435"/>
                      <a:gd name="connsiteY1" fmla="*/ 0 h 1084679"/>
                      <a:gd name="connsiteX2" fmla="*/ 790434 w 856435"/>
                      <a:gd name="connsiteY2" fmla="*/ 59476 h 1084679"/>
                      <a:gd name="connsiteX3" fmla="*/ 838515 w 856435"/>
                      <a:gd name="connsiteY3" fmla="*/ 704591 h 1084679"/>
                      <a:gd name="connsiteX4" fmla="*/ 6115 w 856435"/>
                      <a:gd name="connsiteY4" fmla="*/ 1070351 h 1084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6435" h="1084679">
                        <a:moveTo>
                          <a:pt x="6115" y="1070351"/>
                        </a:moveTo>
                        <a:cubicBezTo>
                          <a:pt x="-33738" y="771493"/>
                          <a:pt x="131119" y="336958"/>
                          <a:pt x="213186" y="0"/>
                        </a:cubicBezTo>
                        <a:lnTo>
                          <a:pt x="790434" y="59476"/>
                        </a:lnTo>
                        <a:cubicBezTo>
                          <a:pt x="722641" y="152594"/>
                          <a:pt x="913928" y="481933"/>
                          <a:pt x="838515" y="704591"/>
                        </a:cubicBezTo>
                        <a:cubicBezTo>
                          <a:pt x="629628" y="651251"/>
                          <a:pt x="542662" y="1177031"/>
                          <a:pt x="6115" y="1070351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91" name="Ovale 161">
                  <a:extLst>
                    <a:ext uri="{FF2B5EF4-FFF2-40B4-BE49-F238E27FC236}">
                      <a16:creationId xmlns:a16="http://schemas.microsoft.com/office/drawing/2014/main" id="{C7F487C5-25A8-E5DC-A53E-0EA4FA14DEFA}"/>
                    </a:ext>
                  </a:extLst>
                </p:cNvPr>
                <p:cNvSpPr/>
                <p:nvPr/>
              </p:nvSpPr>
              <p:spPr>
                <a:xfrm rot="419334">
                  <a:off x="7119249" y="1663883"/>
                  <a:ext cx="542030" cy="1442906"/>
                </a:xfrm>
                <a:custGeom>
                  <a:avLst/>
                  <a:gdLst>
                    <a:gd name="connsiteX0" fmla="*/ 0 w 542029"/>
                    <a:gd name="connsiteY0" fmla="*/ 825624 h 1651248"/>
                    <a:gd name="connsiteX1" fmla="*/ 271015 w 542029"/>
                    <a:gd name="connsiteY1" fmla="*/ 0 h 1651248"/>
                    <a:gd name="connsiteX2" fmla="*/ 542030 w 542029"/>
                    <a:gd name="connsiteY2" fmla="*/ 825624 h 1651248"/>
                    <a:gd name="connsiteX3" fmla="*/ 271015 w 542029"/>
                    <a:gd name="connsiteY3" fmla="*/ 1651248 h 1651248"/>
                    <a:gd name="connsiteX4" fmla="*/ 0 w 542029"/>
                    <a:gd name="connsiteY4" fmla="*/ 825624 h 1651248"/>
                    <a:gd name="connsiteX0" fmla="*/ 0 w 542030"/>
                    <a:gd name="connsiteY0" fmla="*/ 617282 h 1442906"/>
                    <a:gd name="connsiteX1" fmla="*/ 269897 w 542030"/>
                    <a:gd name="connsiteY1" fmla="*/ 0 h 1442906"/>
                    <a:gd name="connsiteX2" fmla="*/ 542030 w 542030"/>
                    <a:gd name="connsiteY2" fmla="*/ 617282 h 1442906"/>
                    <a:gd name="connsiteX3" fmla="*/ 271015 w 542030"/>
                    <a:gd name="connsiteY3" fmla="*/ 1442906 h 1442906"/>
                    <a:gd name="connsiteX4" fmla="*/ 0 w 542030"/>
                    <a:gd name="connsiteY4" fmla="*/ 617282 h 1442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2030" h="1442906">
                      <a:moveTo>
                        <a:pt x="0" y="617282"/>
                      </a:moveTo>
                      <a:cubicBezTo>
                        <a:pt x="-186" y="376798"/>
                        <a:pt x="120220" y="0"/>
                        <a:pt x="269897" y="0"/>
                      </a:cubicBezTo>
                      <a:cubicBezTo>
                        <a:pt x="419574" y="0"/>
                        <a:pt x="542030" y="161302"/>
                        <a:pt x="542030" y="617282"/>
                      </a:cubicBezTo>
                      <a:cubicBezTo>
                        <a:pt x="542030" y="1073262"/>
                        <a:pt x="420692" y="1442906"/>
                        <a:pt x="271015" y="1442906"/>
                      </a:cubicBezTo>
                      <a:cubicBezTo>
                        <a:pt x="121338" y="1442906"/>
                        <a:pt x="186" y="857766"/>
                        <a:pt x="0" y="617282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grpSp>
          <p:nvGrpSpPr>
            <p:cNvPr id="85" name="Gruppo 84">
              <a:extLst>
                <a:ext uri="{FF2B5EF4-FFF2-40B4-BE49-F238E27FC236}">
                  <a16:creationId xmlns:a16="http://schemas.microsoft.com/office/drawing/2014/main" id="{9A5C2B4C-6655-91DB-9718-78A75ACB48FD}"/>
                </a:ext>
              </a:extLst>
            </p:cNvPr>
            <p:cNvGrpSpPr/>
            <p:nvPr/>
          </p:nvGrpSpPr>
          <p:grpSpPr>
            <a:xfrm>
              <a:off x="7278002" y="1078790"/>
              <a:ext cx="1024975" cy="956336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86" name="Ritardo 85">
                <a:extLst>
                  <a:ext uri="{FF2B5EF4-FFF2-40B4-BE49-F238E27FC236}">
                    <a16:creationId xmlns:a16="http://schemas.microsoft.com/office/drawing/2014/main" id="{AC0CE8C7-EF49-7B11-F270-AA085E752C02}"/>
                  </a:ext>
                </a:extLst>
              </p:cNvPr>
              <p:cNvSpPr/>
              <p:nvPr/>
            </p:nvSpPr>
            <p:spPr>
              <a:xfrm rot="5197850">
                <a:off x="7374466" y="1439654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7" name="Cerchio parziale 86">
                <a:extLst>
                  <a:ext uri="{FF2B5EF4-FFF2-40B4-BE49-F238E27FC236}">
                    <a16:creationId xmlns:a16="http://schemas.microsoft.com/office/drawing/2014/main" id="{6DF90A3D-A691-6B1E-19CC-AA30FD9FE705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95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olo 1">
            <a:extLst>
              <a:ext uri="{FF2B5EF4-FFF2-40B4-BE49-F238E27FC236}">
                <a16:creationId xmlns:a16="http://schemas.microsoft.com/office/drawing/2014/main" id="{6FBC9250-607A-1A00-D0DD-658628468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it-IT"/>
          </a:p>
        </p:txBody>
      </p:sp>
      <p:sp>
        <p:nvSpPr>
          <p:cNvPr id="112" name="Segnaposto contenuto 2">
            <a:extLst>
              <a:ext uri="{FF2B5EF4-FFF2-40B4-BE49-F238E27FC236}">
                <a16:creationId xmlns:a16="http://schemas.microsoft.com/office/drawing/2014/main" id="{AB07280E-75FB-DC82-D822-284C1E156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it-IT"/>
          </a:p>
        </p:txBody>
      </p:sp>
      <p:pic>
        <p:nvPicPr>
          <p:cNvPr id="113" name="Immagine 112">
            <a:extLst>
              <a:ext uri="{FF2B5EF4-FFF2-40B4-BE49-F238E27FC236}">
                <a16:creationId xmlns:a16="http://schemas.microsoft.com/office/drawing/2014/main" id="{41940D71-0CF6-FB42-7DAE-1EFAE4616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4" name="Rettangolo 153">
            <a:extLst>
              <a:ext uri="{FF2B5EF4-FFF2-40B4-BE49-F238E27FC236}">
                <a16:creationId xmlns:a16="http://schemas.microsoft.com/office/drawing/2014/main" id="{A12BDB38-EF8D-1A97-8A27-5C5CABBB9A3E}"/>
              </a:ext>
            </a:extLst>
          </p:cNvPr>
          <p:cNvSpPr/>
          <p:nvPr/>
        </p:nvSpPr>
        <p:spPr>
          <a:xfrm>
            <a:off x="945301" y="205630"/>
            <a:ext cx="8356015" cy="257224"/>
          </a:xfrm>
          <a:prstGeom prst="rect">
            <a:avLst/>
          </a:prstGeom>
          <a:solidFill>
            <a:srgbClr val="E3E5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5" name="Immagine 154">
            <a:extLst>
              <a:ext uri="{FF2B5EF4-FFF2-40B4-BE49-F238E27FC236}">
                <a16:creationId xmlns:a16="http://schemas.microsoft.com/office/drawing/2014/main" id="{00E30CE4-16A4-97AF-E356-AEFDB6140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5608" y="205630"/>
            <a:ext cx="865708" cy="257224"/>
          </a:xfrm>
          <a:prstGeom prst="rect">
            <a:avLst/>
          </a:prstGeom>
        </p:spPr>
      </p:pic>
      <p:sp>
        <p:nvSpPr>
          <p:cNvPr id="157" name="Rettangolo 156">
            <a:extLst>
              <a:ext uri="{FF2B5EF4-FFF2-40B4-BE49-F238E27FC236}">
                <a16:creationId xmlns:a16="http://schemas.microsoft.com/office/drawing/2014/main" id="{0037DC8F-4650-5CAD-F7F3-5A3A125D5459}"/>
              </a:ext>
            </a:extLst>
          </p:cNvPr>
          <p:cNvSpPr/>
          <p:nvPr/>
        </p:nvSpPr>
        <p:spPr>
          <a:xfrm>
            <a:off x="7680960" y="470839"/>
            <a:ext cx="1623078" cy="48463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>
                <a:solidFill>
                  <a:schemeClr val="tx1"/>
                </a:solidFill>
              </a:rPr>
              <a:t>Giocattolo</a:t>
            </a:r>
            <a:endParaRPr lang="it-IT">
              <a:solidFill>
                <a:schemeClr val="tx1"/>
              </a:solidFill>
            </a:endParaRPr>
          </a:p>
        </p:txBody>
      </p:sp>
      <p:sp>
        <p:nvSpPr>
          <p:cNvPr id="158" name="Rettangolo 157">
            <a:extLst>
              <a:ext uri="{FF2B5EF4-FFF2-40B4-BE49-F238E27FC236}">
                <a16:creationId xmlns:a16="http://schemas.microsoft.com/office/drawing/2014/main" id="{988A8DBE-CE73-C06C-0C22-462586ECA2C6}"/>
              </a:ext>
            </a:extLst>
          </p:cNvPr>
          <p:cNvSpPr/>
          <p:nvPr/>
        </p:nvSpPr>
        <p:spPr>
          <a:xfrm>
            <a:off x="7680960" y="957535"/>
            <a:ext cx="1623078" cy="484632"/>
          </a:xfrm>
          <a:prstGeom prst="rect">
            <a:avLst/>
          </a:prstGeom>
          <a:solidFill>
            <a:srgbClr val="DAF6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robot</a:t>
            </a:r>
            <a:endParaRPr lang="it-IT" sz="1600">
              <a:solidFill>
                <a:schemeClr val="tx1"/>
              </a:solidFill>
            </a:endParaRPr>
          </a:p>
        </p:txBody>
      </p:sp>
      <p:sp>
        <p:nvSpPr>
          <p:cNvPr id="159" name="Rettangolo 158">
            <a:extLst>
              <a:ext uri="{FF2B5EF4-FFF2-40B4-BE49-F238E27FC236}">
                <a16:creationId xmlns:a16="http://schemas.microsoft.com/office/drawing/2014/main" id="{D44CF369-33A2-FBD2-FEFA-ED087D16D57D}"/>
              </a:ext>
            </a:extLst>
          </p:cNvPr>
          <p:cNvSpPr/>
          <p:nvPr/>
        </p:nvSpPr>
        <p:spPr>
          <a:xfrm>
            <a:off x="7680960" y="1434400"/>
            <a:ext cx="1623078" cy="484632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altra_p</a:t>
            </a:r>
            <a:endParaRPr lang="it-IT" sz="1600">
              <a:solidFill>
                <a:schemeClr val="tx1"/>
              </a:solidFill>
            </a:endParaRPr>
          </a:p>
        </p:txBody>
      </p:sp>
      <p:sp>
        <p:nvSpPr>
          <p:cNvPr id="160" name="Rettangolo 159">
            <a:extLst>
              <a:ext uri="{FF2B5EF4-FFF2-40B4-BE49-F238E27FC236}">
                <a16:creationId xmlns:a16="http://schemas.microsoft.com/office/drawing/2014/main" id="{5EED09F7-727B-9401-CCF1-EB97F4C1362B}"/>
              </a:ext>
            </a:extLst>
          </p:cNvPr>
          <p:cNvSpPr/>
          <p:nvPr/>
        </p:nvSpPr>
        <p:spPr>
          <a:xfrm>
            <a:off x="7680960" y="1919651"/>
            <a:ext cx="1623078" cy="484632"/>
          </a:xfrm>
          <a:prstGeom prst="rect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>
                <a:solidFill>
                  <a:schemeClr val="tx1"/>
                </a:solidFill>
              </a:rPr>
              <a:t>poster_sx</a:t>
            </a:r>
            <a:endParaRPr lang="it-IT" sz="1600">
              <a:solidFill>
                <a:schemeClr val="tx1"/>
              </a:solidFill>
            </a:endParaRPr>
          </a:p>
        </p:txBody>
      </p:sp>
      <p:sp>
        <p:nvSpPr>
          <p:cNvPr id="161" name="Rettangolo 160">
            <a:extLst>
              <a:ext uri="{FF2B5EF4-FFF2-40B4-BE49-F238E27FC236}">
                <a16:creationId xmlns:a16="http://schemas.microsoft.com/office/drawing/2014/main" id="{B238594B-3E2D-E841-B1F6-EF4725445EB9}"/>
              </a:ext>
            </a:extLst>
          </p:cNvPr>
          <p:cNvSpPr/>
          <p:nvPr/>
        </p:nvSpPr>
        <p:spPr>
          <a:xfrm>
            <a:off x="7680960" y="2376852"/>
            <a:ext cx="1623078" cy="484632"/>
          </a:xfrm>
          <a:prstGeom prst="rect">
            <a:avLst/>
          </a:prstGeom>
          <a:solidFill>
            <a:srgbClr val="FF7C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>
                <a:solidFill>
                  <a:schemeClr val="tx1"/>
                </a:solidFill>
              </a:rPr>
              <a:t>poster_dx</a:t>
            </a:r>
            <a:endParaRPr lang="it-IT" sz="1600">
              <a:solidFill>
                <a:schemeClr val="tx1"/>
              </a:solidFill>
            </a:endParaRPr>
          </a:p>
        </p:txBody>
      </p:sp>
      <p:sp>
        <p:nvSpPr>
          <p:cNvPr id="162" name="Rettangolo 161">
            <a:extLst>
              <a:ext uri="{FF2B5EF4-FFF2-40B4-BE49-F238E27FC236}">
                <a16:creationId xmlns:a16="http://schemas.microsoft.com/office/drawing/2014/main" id="{8DDD9C01-C260-EAE9-8F32-26C47B4B6CDF}"/>
              </a:ext>
            </a:extLst>
          </p:cNvPr>
          <p:cNvSpPr/>
          <p:nvPr/>
        </p:nvSpPr>
        <p:spPr>
          <a:xfrm>
            <a:off x="7680960" y="2834050"/>
            <a:ext cx="1623078" cy="484632"/>
          </a:xfrm>
          <a:prstGeom prst="rect">
            <a:avLst/>
          </a:prstGeom>
          <a:solidFill>
            <a:srgbClr val="FF99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>
                <a:solidFill>
                  <a:schemeClr val="tx1"/>
                </a:solidFill>
              </a:rPr>
              <a:t>poster_dietro</a:t>
            </a:r>
            <a:endParaRPr lang="it-IT" sz="1600">
              <a:solidFill>
                <a:schemeClr val="tx1"/>
              </a:solidFill>
            </a:endParaRPr>
          </a:p>
        </p:txBody>
      </p:sp>
      <p:sp>
        <p:nvSpPr>
          <p:cNvPr id="163" name="Rettangolo 162">
            <a:extLst>
              <a:ext uri="{FF2B5EF4-FFF2-40B4-BE49-F238E27FC236}">
                <a16:creationId xmlns:a16="http://schemas.microsoft.com/office/drawing/2014/main" id="{DCC74AE3-47C0-EFA6-87B0-D394088BD719}"/>
              </a:ext>
            </a:extLst>
          </p:cNvPr>
          <p:cNvSpPr/>
          <p:nvPr/>
        </p:nvSpPr>
        <p:spPr>
          <a:xfrm>
            <a:off x="7680960" y="3732932"/>
            <a:ext cx="1623078" cy="484632"/>
          </a:xfrm>
          <a:prstGeom prst="rect">
            <a:avLst/>
          </a:prstGeom>
          <a:solidFill>
            <a:srgbClr val="E3E5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4" name="Rettangolo 163">
            <a:extLst>
              <a:ext uri="{FF2B5EF4-FFF2-40B4-BE49-F238E27FC236}">
                <a16:creationId xmlns:a16="http://schemas.microsoft.com/office/drawing/2014/main" id="{A8688BB0-B0F8-E6FE-3C27-CCE1BAF2B464}"/>
              </a:ext>
            </a:extLst>
          </p:cNvPr>
          <p:cNvSpPr/>
          <p:nvPr/>
        </p:nvSpPr>
        <p:spPr>
          <a:xfrm>
            <a:off x="7680960" y="3295396"/>
            <a:ext cx="1623078" cy="484632"/>
          </a:xfrm>
          <a:prstGeom prst="rect">
            <a:avLst/>
          </a:prstGeom>
          <a:solidFill>
            <a:srgbClr val="CC99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nowhere</a:t>
            </a:r>
            <a:endParaRPr lang="it-IT">
              <a:solidFill>
                <a:schemeClr val="tx1"/>
              </a:solidFill>
            </a:endParaRPr>
          </a:p>
        </p:txBody>
      </p:sp>
      <p:sp>
        <p:nvSpPr>
          <p:cNvPr id="110" name="Elemento grafico 9" descr="Cursore con riempimento a tinta unita">
            <a:extLst>
              <a:ext uri="{FF2B5EF4-FFF2-40B4-BE49-F238E27FC236}">
                <a16:creationId xmlns:a16="http://schemas.microsoft.com/office/drawing/2014/main" id="{CB28EC3A-BBD4-8692-696B-560AF35D15D1}"/>
              </a:ext>
            </a:extLst>
          </p:cNvPr>
          <p:cNvSpPr/>
          <p:nvPr/>
        </p:nvSpPr>
        <p:spPr>
          <a:xfrm>
            <a:off x="8811028" y="1139860"/>
            <a:ext cx="292281" cy="292476"/>
          </a:xfrm>
          <a:custGeom>
            <a:avLst/>
            <a:gdLst>
              <a:gd name="connsiteX0" fmla="*/ 292282 w 292281"/>
              <a:gd name="connsiteY0" fmla="*/ 245994 h 292476"/>
              <a:gd name="connsiteX1" fmla="*/ 186781 w 292281"/>
              <a:gd name="connsiteY1" fmla="*/ 140545 h 292476"/>
              <a:gd name="connsiteX2" fmla="*/ 279747 w 292281"/>
              <a:gd name="connsiteY2" fmla="*/ 107067 h 292476"/>
              <a:gd name="connsiteX3" fmla="*/ 285420 w 292281"/>
              <a:gd name="connsiteY3" fmla="*/ 95453 h 292476"/>
              <a:gd name="connsiteX4" fmla="*/ 279747 w 292281"/>
              <a:gd name="connsiteY4" fmla="*/ 89780 h 292476"/>
              <a:gd name="connsiteX5" fmla="*/ 11870 w 292281"/>
              <a:gd name="connsiteY5" fmla="*/ 470 h 292476"/>
              <a:gd name="connsiteX6" fmla="*/ 8893 w 292281"/>
              <a:gd name="connsiteY6" fmla="*/ 0 h 292476"/>
              <a:gd name="connsiteX7" fmla="*/ 8893 w 292281"/>
              <a:gd name="connsiteY7" fmla="*/ 0 h 292476"/>
              <a:gd name="connsiteX8" fmla="*/ 2 w 292281"/>
              <a:gd name="connsiteY8" fmla="*/ 9281 h 292476"/>
              <a:gd name="connsiteX9" fmla="*/ 484 w 292281"/>
              <a:gd name="connsiteY9" fmla="*/ 12013 h 292476"/>
              <a:gd name="connsiteX10" fmla="*/ 89585 w 292281"/>
              <a:gd name="connsiteY10" fmla="*/ 280151 h 292476"/>
              <a:gd name="connsiteX11" fmla="*/ 101248 w 292281"/>
              <a:gd name="connsiteY11" fmla="*/ 285723 h 292476"/>
              <a:gd name="connsiteX12" fmla="*/ 106820 w 292281"/>
              <a:gd name="connsiteY12" fmla="*/ 280151 h 292476"/>
              <a:gd name="connsiteX13" fmla="*/ 140351 w 292281"/>
              <a:gd name="connsiteY13" fmla="*/ 187081 h 292476"/>
              <a:gd name="connsiteX14" fmla="*/ 245746 w 292281"/>
              <a:gd name="connsiteY14" fmla="*/ 292476 h 292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2281" h="292476">
                <a:moveTo>
                  <a:pt x="292282" y="245994"/>
                </a:moveTo>
                <a:lnTo>
                  <a:pt x="186781" y="140545"/>
                </a:lnTo>
                <a:lnTo>
                  <a:pt x="279747" y="107067"/>
                </a:lnTo>
                <a:cubicBezTo>
                  <a:pt x="284521" y="105427"/>
                  <a:pt x="287061" y="100227"/>
                  <a:pt x="285420" y="95453"/>
                </a:cubicBezTo>
                <a:cubicBezTo>
                  <a:pt x="284504" y="92789"/>
                  <a:pt x="282411" y="90695"/>
                  <a:pt x="279747" y="89780"/>
                </a:cubicBezTo>
                <a:lnTo>
                  <a:pt x="11870" y="470"/>
                </a:lnTo>
                <a:cubicBezTo>
                  <a:pt x="10909" y="154"/>
                  <a:pt x="9904" y="-5"/>
                  <a:pt x="8893" y="0"/>
                </a:cubicBezTo>
                <a:lnTo>
                  <a:pt x="8893" y="0"/>
                </a:lnTo>
                <a:cubicBezTo>
                  <a:pt x="3875" y="108"/>
                  <a:pt x="-105" y="4262"/>
                  <a:pt x="2" y="9281"/>
                </a:cubicBezTo>
                <a:cubicBezTo>
                  <a:pt x="22" y="10211"/>
                  <a:pt x="184" y="11132"/>
                  <a:pt x="484" y="12013"/>
                </a:cubicBezTo>
                <a:lnTo>
                  <a:pt x="89585" y="280151"/>
                </a:lnTo>
                <a:cubicBezTo>
                  <a:pt x="91267" y="284910"/>
                  <a:pt x="96489" y="287405"/>
                  <a:pt x="101248" y="285723"/>
                </a:cubicBezTo>
                <a:cubicBezTo>
                  <a:pt x="103852" y="284803"/>
                  <a:pt x="105900" y="282755"/>
                  <a:pt x="106820" y="280151"/>
                </a:cubicBezTo>
                <a:lnTo>
                  <a:pt x="140351" y="187081"/>
                </a:lnTo>
                <a:lnTo>
                  <a:pt x="245746" y="292476"/>
                </a:lnTo>
                <a:close/>
              </a:path>
            </a:pathLst>
          </a:custGeom>
          <a:solidFill>
            <a:srgbClr val="000000"/>
          </a:solidFill>
          <a:ln w="5159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grpSp>
        <p:nvGrpSpPr>
          <p:cNvPr id="166" name="Gruppo 165">
            <a:extLst>
              <a:ext uri="{FF2B5EF4-FFF2-40B4-BE49-F238E27FC236}">
                <a16:creationId xmlns:a16="http://schemas.microsoft.com/office/drawing/2014/main" id="{3C28B653-9E0E-5595-600A-BEDC830DD5A4}"/>
              </a:ext>
            </a:extLst>
          </p:cNvPr>
          <p:cNvGrpSpPr/>
          <p:nvPr/>
        </p:nvGrpSpPr>
        <p:grpSpPr>
          <a:xfrm>
            <a:off x="967130" y="481780"/>
            <a:ext cx="6692199" cy="3746091"/>
            <a:chOff x="-80085" y="1953"/>
            <a:chExt cx="12192001" cy="6896242"/>
          </a:xfrm>
        </p:grpSpPr>
        <p:sp>
          <p:nvSpPr>
            <p:cNvPr id="167" name="Rettangolo 166">
              <a:extLst>
                <a:ext uri="{FF2B5EF4-FFF2-40B4-BE49-F238E27FC236}">
                  <a16:creationId xmlns:a16="http://schemas.microsoft.com/office/drawing/2014/main" id="{F91C7542-23D8-6744-5E82-0FFAB43A2E36}"/>
                </a:ext>
              </a:extLst>
            </p:cNvPr>
            <p:cNvSpPr/>
            <p:nvPr/>
          </p:nvSpPr>
          <p:spPr>
            <a:xfrm>
              <a:off x="-80085" y="1953"/>
              <a:ext cx="12192001" cy="6858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168" name="Gruppo 167">
              <a:extLst>
                <a:ext uri="{FF2B5EF4-FFF2-40B4-BE49-F238E27FC236}">
                  <a16:creationId xmlns:a16="http://schemas.microsoft.com/office/drawing/2014/main" id="{19CB1965-2B68-F5CC-E122-BAEBBDE222FA}"/>
                </a:ext>
              </a:extLst>
            </p:cNvPr>
            <p:cNvGrpSpPr/>
            <p:nvPr/>
          </p:nvGrpSpPr>
          <p:grpSpPr>
            <a:xfrm>
              <a:off x="1954" y="1953"/>
              <a:ext cx="9352940" cy="6896242"/>
              <a:chOff x="1954" y="1953"/>
              <a:chExt cx="9352940" cy="6896242"/>
            </a:xfrm>
          </p:grpSpPr>
          <p:pic>
            <p:nvPicPr>
              <p:cNvPr id="169" name="Elemento grafico 168" descr="Pezzi del puzzle contorno">
                <a:extLst>
                  <a:ext uri="{FF2B5EF4-FFF2-40B4-BE49-F238E27FC236}">
                    <a16:creationId xmlns:a16="http://schemas.microsoft.com/office/drawing/2014/main" id="{5A75A6E8-85D6-88F0-CFB6-BDEDFBE19E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954" y="1953"/>
                <a:ext cx="1314938" cy="1334477"/>
              </a:xfrm>
              <a:prstGeom prst="rect">
                <a:avLst/>
              </a:prstGeom>
            </p:spPr>
          </p:pic>
          <p:sp>
            <p:nvSpPr>
              <p:cNvPr id="170" name="CasellaDiTesto 169">
                <a:extLst>
                  <a:ext uri="{FF2B5EF4-FFF2-40B4-BE49-F238E27FC236}">
                    <a16:creationId xmlns:a16="http://schemas.microsoft.com/office/drawing/2014/main" id="{9350D72B-D7D3-0B52-B240-FC16A1D3E46D}"/>
                  </a:ext>
                </a:extLst>
              </p:cNvPr>
              <p:cNvSpPr txBox="1"/>
              <p:nvPr/>
            </p:nvSpPr>
            <p:spPr>
              <a:xfrm>
                <a:off x="1186263" y="405576"/>
                <a:ext cx="3083461" cy="5099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it-IT" sz="1200" b="1"/>
                  <a:t>DATA ACQUISITION</a:t>
                </a:r>
              </a:p>
            </p:txBody>
          </p:sp>
          <p:sp>
            <p:nvSpPr>
              <p:cNvPr id="171" name="Rettangolo con angoli arrotondati 170">
                <a:extLst>
                  <a:ext uri="{FF2B5EF4-FFF2-40B4-BE49-F238E27FC236}">
                    <a16:creationId xmlns:a16="http://schemas.microsoft.com/office/drawing/2014/main" id="{D28E4A9B-5753-AA5D-45ED-76CA3466DA55}"/>
                  </a:ext>
                </a:extLst>
              </p:cNvPr>
              <p:cNvSpPr/>
              <p:nvPr/>
            </p:nvSpPr>
            <p:spPr>
              <a:xfrm>
                <a:off x="3030735" y="4330094"/>
                <a:ext cx="829021" cy="84891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172" name="Gruppo 171">
                <a:extLst>
                  <a:ext uri="{FF2B5EF4-FFF2-40B4-BE49-F238E27FC236}">
                    <a16:creationId xmlns:a16="http://schemas.microsoft.com/office/drawing/2014/main" id="{CF9FDB8C-AE7A-5BE0-2B01-64DB62458A6B}"/>
                  </a:ext>
                </a:extLst>
              </p:cNvPr>
              <p:cNvGrpSpPr/>
              <p:nvPr/>
            </p:nvGrpSpPr>
            <p:grpSpPr>
              <a:xfrm>
                <a:off x="7986582" y="1833103"/>
                <a:ext cx="1368312" cy="1546723"/>
                <a:chOff x="8263186" y="1853481"/>
                <a:chExt cx="1825928" cy="1854682"/>
              </a:xfrm>
            </p:grpSpPr>
            <p:sp>
              <p:nvSpPr>
                <p:cNvPr id="201" name="Triangolo isoscele 200">
                  <a:extLst>
                    <a:ext uri="{FF2B5EF4-FFF2-40B4-BE49-F238E27FC236}">
                      <a16:creationId xmlns:a16="http://schemas.microsoft.com/office/drawing/2014/main" id="{421845E2-1D00-2AF6-F4C7-965F9B802EC8}"/>
                    </a:ext>
                  </a:extLst>
                </p:cNvPr>
                <p:cNvSpPr/>
                <p:nvPr/>
              </p:nvSpPr>
              <p:spPr>
                <a:xfrm>
                  <a:off x="8611120" y="2050729"/>
                  <a:ext cx="1139103" cy="269938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it-IT"/>
                </a:p>
              </p:txBody>
            </p:sp>
            <p:grpSp>
              <p:nvGrpSpPr>
                <p:cNvPr id="202" name="Gruppo 201">
                  <a:extLst>
                    <a:ext uri="{FF2B5EF4-FFF2-40B4-BE49-F238E27FC236}">
                      <a16:creationId xmlns:a16="http://schemas.microsoft.com/office/drawing/2014/main" id="{1D10E561-8F1B-53DC-4A8D-5DC802997180}"/>
                    </a:ext>
                  </a:extLst>
                </p:cNvPr>
                <p:cNvGrpSpPr/>
                <p:nvPr/>
              </p:nvGrpSpPr>
              <p:grpSpPr>
                <a:xfrm>
                  <a:off x="8263186" y="1853481"/>
                  <a:ext cx="1825928" cy="1854682"/>
                  <a:chOff x="8263186" y="1853481"/>
                  <a:chExt cx="1825928" cy="1854682"/>
                </a:xfrm>
              </p:grpSpPr>
              <p:sp>
                <p:nvSpPr>
                  <p:cNvPr id="203" name="Rettangolo 202">
                    <a:extLst>
                      <a:ext uri="{FF2B5EF4-FFF2-40B4-BE49-F238E27FC236}">
                        <a16:creationId xmlns:a16="http://schemas.microsoft.com/office/drawing/2014/main" id="{E5CDC64E-5A63-9B3C-F1B7-50984B9D0990}"/>
                      </a:ext>
                    </a:extLst>
                  </p:cNvPr>
                  <p:cNvSpPr/>
                  <p:nvPr/>
                </p:nvSpPr>
                <p:spPr>
                  <a:xfrm>
                    <a:off x="8407311" y="2254378"/>
                    <a:ext cx="1514713" cy="105891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pic>
                <p:nvPicPr>
                  <p:cNvPr id="204" name="Elemento grafico 203" descr="Cane Corgi con tre palline">
                    <a:extLst>
                      <a:ext uri="{FF2B5EF4-FFF2-40B4-BE49-F238E27FC236}">
                        <a16:creationId xmlns:a16="http://schemas.microsoft.com/office/drawing/2014/main" id="{FAB2D41D-2059-2383-D6E5-1583EFC39C7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63186" y="1853481"/>
                    <a:ext cx="1825928" cy="1854682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73" name="Gruppo 172">
                <a:extLst>
                  <a:ext uri="{FF2B5EF4-FFF2-40B4-BE49-F238E27FC236}">
                    <a16:creationId xmlns:a16="http://schemas.microsoft.com/office/drawing/2014/main" id="{3B21E668-D5C7-E6DE-67BC-2718C42E482D}"/>
                  </a:ext>
                </a:extLst>
              </p:cNvPr>
              <p:cNvGrpSpPr/>
              <p:nvPr/>
            </p:nvGrpSpPr>
            <p:grpSpPr>
              <a:xfrm>
                <a:off x="5331447" y="1604009"/>
                <a:ext cx="1131627" cy="1144693"/>
                <a:chOff x="4553138" y="1500396"/>
                <a:chExt cx="1514713" cy="1367687"/>
              </a:xfrm>
            </p:grpSpPr>
            <p:sp>
              <p:nvSpPr>
                <p:cNvPr id="197" name="Triangolo isoscele 196">
                  <a:extLst>
                    <a:ext uri="{FF2B5EF4-FFF2-40B4-BE49-F238E27FC236}">
                      <a16:creationId xmlns:a16="http://schemas.microsoft.com/office/drawing/2014/main" id="{8AC4157F-F54A-ADB6-106B-6E4EC85559EB}"/>
                    </a:ext>
                  </a:extLst>
                </p:cNvPr>
                <p:cNvSpPr/>
                <p:nvPr/>
              </p:nvSpPr>
              <p:spPr>
                <a:xfrm>
                  <a:off x="4748203" y="1500396"/>
                  <a:ext cx="1139103" cy="269938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198" name="Gruppo 197">
                  <a:extLst>
                    <a:ext uri="{FF2B5EF4-FFF2-40B4-BE49-F238E27FC236}">
                      <a16:creationId xmlns:a16="http://schemas.microsoft.com/office/drawing/2014/main" id="{E9873C69-C0F2-4470-65E7-F5E42DB9EE7D}"/>
                    </a:ext>
                  </a:extLst>
                </p:cNvPr>
                <p:cNvGrpSpPr/>
                <p:nvPr/>
              </p:nvGrpSpPr>
              <p:grpSpPr>
                <a:xfrm>
                  <a:off x="4553138" y="1629832"/>
                  <a:ext cx="1514713" cy="1238251"/>
                  <a:chOff x="4553138" y="1629832"/>
                  <a:chExt cx="1514713" cy="1238251"/>
                </a:xfrm>
              </p:grpSpPr>
              <p:sp>
                <p:nvSpPr>
                  <p:cNvPr id="199" name="Rettangolo 198">
                    <a:extLst>
                      <a:ext uri="{FF2B5EF4-FFF2-40B4-BE49-F238E27FC236}">
                        <a16:creationId xmlns:a16="http://schemas.microsoft.com/office/drawing/2014/main" id="{80B4FC13-1ECE-511E-C8CA-F1C6E16156CB}"/>
                      </a:ext>
                    </a:extLst>
                  </p:cNvPr>
                  <p:cNvSpPr/>
                  <p:nvPr/>
                </p:nvSpPr>
                <p:spPr>
                  <a:xfrm>
                    <a:off x="4553138" y="1724292"/>
                    <a:ext cx="1514713" cy="105891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pic>
                <p:nvPicPr>
                  <p:cNvPr id="200" name="Elemento grafico 199" descr="Gatto">
                    <a:extLst>
                      <a:ext uri="{FF2B5EF4-FFF2-40B4-BE49-F238E27FC236}">
                        <a16:creationId xmlns:a16="http://schemas.microsoft.com/office/drawing/2014/main" id="{DE8B0AD3-4DD7-DEBF-72EC-C2586BE46E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15417" y="1629832"/>
                    <a:ext cx="1068917" cy="123825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74" name="Gruppo 173">
                <a:extLst>
                  <a:ext uri="{FF2B5EF4-FFF2-40B4-BE49-F238E27FC236}">
                    <a16:creationId xmlns:a16="http://schemas.microsoft.com/office/drawing/2014/main" id="{9E75807F-DAC1-FF20-737A-3C8EF499F6A0}"/>
                  </a:ext>
                </a:extLst>
              </p:cNvPr>
              <p:cNvGrpSpPr/>
              <p:nvPr/>
            </p:nvGrpSpPr>
            <p:grpSpPr>
              <a:xfrm>
                <a:off x="4696082" y="3432512"/>
                <a:ext cx="2240093" cy="1582800"/>
                <a:chOff x="3521034" y="3460751"/>
                <a:chExt cx="2551332" cy="1651792"/>
              </a:xfrm>
            </p:grpSpPr>
            <p:sp>
              <p:nvSpPr>
                <p:cNvPr id="191" name="Rettangolo 190">
                  <a:extLst>
                    <a:ext uri="{FF2B5EF4-FFF2-40B4-BE49-F238E27FC236}">
                      <a16:creationId xmlns:a16="http://schemas.microsoft.com/office/drawing/2014/main" id="{A6E861B7-834E-7B4A-440F-FCE8FF732929}"/>
                    </a:ext>
                  </a:extLst>
                </p:cNvPr>
                <p:cNvSpPr/>
                <p:nvPr/>
              </p:nvSpPr>
              <p:spPr>
                <a:xfrm>
                  <a:off x="3521034" y="4230977"/>
                  <a:ext cx="2551332" cy="22779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92" name="Rettangolo 191">
                  <a:extLst>
                    <a:ext uri="{FF2B5EF4-FFF2-40B4-BE49-F238E27FC236}">
                      <a16:creationId xmlns:a16="http://schemas.microsoft.com/office/drawing/2014/main" id="{D084D805-B267-A440-904C-03537A7CB8A8}"/>
                    </a:ext>
                  </a:extLst>
                </p:cNvPr>
                <p:cNvSpPr/>
                <p:nvPr/>
              </p:nvSpPr>
              <p:spPr>
                <a:xfrm rot="5400000">
                  <a:off x="5420511" y="4727934"/>
                  <a:ext cx="651854" cy="1173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93" name="Rettangolo 192">
                  <a:extLst>
                    <a:ext uri="{FF2B5EF4-FFF2-40B4-BE49-F238E27FC236}">
                      <a16:creationId xmlns:a16="http://schemas.microsoft.com/office/drawing/2014/main" id="{A080C15D-1819-90DD-ABC3-F28D6914E4F4}"/>
                    </a:ext>
                  </a:extLst>
                </p:cNvPr>
                <p:cNvSpPr/>
                <p:nvPr/>
              </p:nvSpPr>
              <p:spPr>
                <a:xfrm rot="5400000">
                  <a:off x="3498946" y="4717811"/>
                  <a:ext cx="651854" cy="1173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94" name="Rettangolo 193">
                  <a:extLst>
                    <a:ext uri="{FF2B5EF4-FFF2-40B4-BE49-F238E27FC236}">
                      <a16:creationId xmlns:a16="http://schemas.microsoft.com/office/drawing/2014/main" id="{1D825887-E43B-2229-F9AC-1EB7783E5139}"/>
                    </a:ext>
                  </a:extLst>
                </p:cNvPr>
                <p:cNvSpPr/>
                <p:nvPr/>
              </p:nvSpPr>
              <p:spPr>
                <a:xfrm rot="5400000">
                  <a:off x="3752945" y="4623480"/>
                  <a:ext cx="651854" cy="1173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95" name="Rettangolo 194">
                  <a:extLst>
                    <a:ext uri="{FF2B5EF4-FFF2-40B4-BE49-F238E27FC236}">
                      <a16:creationId xmlns:a16="http://schemas.microsoft.com/office/drawing/2014/main" id="{21F50C2D-84FA-C121-9764-02962E9B5F1F}"/>
                    </a:ext>
                  </a:extLst>
                </p:cNvPr>
                <p:cNvSpPr/>
                <p:nvPr/>
              </p:nvSpPr>
              <p:spPr>
                <a:xfrm rot="5400000">
                  <a:off x="5199641" y="4617498"/>
                  <a:ext cx="651854" cy="1173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pic>
              <p:nvPicPr>
                <p:cNvPr id="196" name="Elemento grafico 195" descr="Un coniglio">
                  <a:extLst>
                    <a:ext uri="{FF2B5EF4-FFF2-40B4-BE49-F238E27FC236}">
                      <a16:creationId xmlns:a16="http://schemas.microsoft.com/office/drawing/2014/main" id="{59E5DB12-92D4-4ED5-BBFC-4D49C31FF5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84084" y="3460751"/>
                  <a:ext cx="973669" cy="1058334"/>
                </a:xfrm>
                <a:prstGeom prst="rect">
                  <a:avLst/>
                </a:prstGeom>
              </p:spPr>
            </p:pic>
          </p:grpSp>
          <p:grpSp>
            <p:nvGrpSpPr>
              <p:cNvPr id="175" name="Gruppo 174">
                <a:extLst>
                  <a:ext uri="{FF2B5EF4-FFF2-40B4-BE49-F238E27FC236}">
                    <a16:creationId xmlns:a16="http://schemas.microsoft.com/office/drawing/2014/main" id="{C0F2FA49-A90C-EE07-EE7B-7FEE069C644A}"/>
                  </a:ext>
                </a:extLst>
              </p:cNvPr>
              <p:cNvGrpSpPr/>
              <p:nvPr/>
            </p:nvGrpSpPr>
            <p:grpSpPr>
              <a:xfrm>
                <a:off x="1978631" y="2004609"/>
                <a:ext cx="1161933" cy="1187518"/>
                <a:chOff x="2434167" y="1524000"/>
                <a:chExt cx="1322918" cy="1241179"/>
              </a:xfrm>
            </p:grpSpPr>
            <p:sp>
              <p:nvSpPr>
                <p:cNvPr id="188" name="Triangolo isoscele 187">
                  <a:extLst>
                    <a:ext uri="{FF2B5EF4-FFF2-40B4-BE49-F238E27FC236}">
                      <a16:creationId xmlns:a16="http://schemas.microsoft.com/office/drawing/2014/main" id="{E8CA2C44-A5E5-A6C6-2A2A-603A75D82FB5}"/>
                    </a:ext>
                  </a:extLst>
                </p:cNvPr>
                <p:cNvSpPr/>
                <p:nvPr/>
              </p:nvSpPr>
              <p:spPr>
                <a:xfrm>
                  <a:off x="2605078" y="1524000"/>
                  <a:ext cx="969770" cy="238188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it-IT"/>
                </a:p>
              </p:txBody>
            </p:sp>
            <p:sp>
              <p:nvSpPr>
                <p:cNvPr id="189" name="Rettangolo 188">
                  <a:extLst>
                    <a:ext uri="{FF2B5EF4-FFF2-40B4-BE49-F238E27FC236}">
                      <a16:creationId xmlns:a16="http://schemas.microsoft.com/office/drawing/2014/main" id="{3A4286A7-8FF3-3274-1A54-922E877EFB7D}"/>
                    </a:ext>
                  </a:extLst>
                </p:cNvPr>
                <p:cNvSpPr/>
                <p:nvPr/>
              </p:nvSpPr>
              <p:spPr>
                <a:xfrm>
                  <a:off x="2437621" y="1704182"/>
                  <a:ext cx="1281880" cy="92132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pic>
              <p:nvPicPr>
                <p:cNvPr id="190" name="Elemento grafico 189" descr="Uno scoiattolo">
                  <a:extLst>
                    <a:ext uri="{FF2B5EF4-FFF2-40B4-BE49-F238E27FC236}">
                      <a16:creationId xmlns:a16="http://schemas.microsoft.com/office/drawing/2014/main" id="{9E419049-C91E-29E0-A4A5-8CC38E2EFB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34167" y="1611594"/>
                  <a:ext cx="1322918" cy="1153585"/>
                </a:xfrm>
                <a:prstGeom prst="rect">
                  <a:avLst/>
                </a:prstGeom>
              </p:spPr>
            </p:pic>
          </p:grpSp>
          <p:grpSp>
            <p:nvGrpSpPr>
              <p:cNvPr id="176" name="Gruppo 175">
                <a:extLst>
                  <a:ext uri="{FF2B5EF4-FFF2-40B4-BE49-F238E27FC236}">
                    <a16:creationId xmlns:a16="http://schemas.microsoft.com/office/drawing/2014/main" id="{F21894CE-A000-5DFD-D0AA-49EBBA2107FD}"/>
                  </a:ext>
                </a:extLst>
              </p:cNvPr>
              <p:cNvGrpSpPr/>
              <p:nvPr/>
            </p:nvGrpSpPr>
            <p:grpSpPr>
              <a:xfrm>
                <a:off x="6938597" y="3192321"/>
                <a:ext cx="1614049" cy="2895133"/>
                <a:chOff x="5757901" y="3246710"/>
                <a:chExt cx="1614049" cy="2895133"/>
              </a:xfrm>
            </p:grpSpPr>
            <p:grpSp>
              <p:nvGrpSpPr>
                <p:cNvPr id="184" name="Gruppo 183">
                  <a:extLst>
                    <a:ext uri="{FF2B5EF4-FFF2-40B4-BE49-F238E27FC236}">
                      <a16:creationId xmlns:a16="http://schemas.microsoft.com/office/drawing/2014/main" id="{287F609E-045A-AB9B-E2A5-2FD6AB3C167F}"/>
                    </a:ext>
                  </a:extLst>
                </p:cNvPr>
                <p:cNvGrpSpPr/>
                <p:nvPr/>
              </p:nvGrpSpPr>
              <p:grpSpPr>
                <a:xfrm>
                  <a:off x="5757901" y="3246710"/>
                  <a:ext cx="1614049" cy="2895133"/>
                  <a:chOff x="5643302" y="1925490"/>
                  <a:chExt cx="1839429" cy="3023907"/>
                </a:xfrm>
              </p:grpSpPr>
              <p:pic>
                <p:nvPicPr>
                  <p:cNvPr id="186" name="Elemento grafico 185" descr="Donna che indossa un fiocco">
                    <a:extLst>
                      <a:ext uri="{FF2B5EF4-FFF2-40B4-BE49-F238E27FC236}">
                        <a16:creationId xmlns:a16="http://schemas.microsoft.com/office/drawing/2014/main" id="{71EFA290-700F-43EF-2C66-1E6E627A26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96DAC541-7B7A-43D3-8B79-37D633B846F1}">
                        <asvg:svgBlip xmlns:asvg="http://schemas.microsoft.com/office/drawing/2016/SVG/main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 rot="1047850" flipH="1">
                    <a:off x="6405150" y="1925490"/>
                    <a:ext cx="723899" cy="914399"/>
                  </a:xfrm>
                  <a:prstGeom prst="rect">
                    <a:avLst/>
                  </a:prstGeom>
                </p:spPr>
              </p:pic>
              <p:pic>
                <p:nvPicPr>
                  <p:cNvPr id="187" name="Elemento grafico 186" descr="Uomo seduto per terra">
                    <a:extLst>
                      <a:ext uri="{FF2B5EF4-FFF2-40B4-BE49-F238E27FC236}">
                        <a16:creationId xmlns:a16="http://schemas.microsoft.com/office/drawing/2014/main" id="{AF08453E-F2DC-27A7-0628-93307238E5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5643302" y="2653182"/>
                    <a:ext cx="1839429" cy="229621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85" name="Elemento grafico 184" descr="Donna sorridente">
                  <a:extLst>
                    <a:ext uri="{FF2B5EF4-FFF2-40B4-BE49-F238E27FC236}">
                      <a16:creationId xmlns:a16="http://schemas.microsoft.com/office/drawing/2014/main" id="{329DDF60-3678-6862-792F-14F0C9C992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 rot="1602308" flipH="1">
                  <a:off x="6408268" y="3612867"/>
                  <a:ext cx="342900" cy="390525"/>
                </a:xfrm>
                <a:prstGeom prst="rect">
                  <a:avLst/>
                </a:prstGeom>
              </p:spPr>
            </p:pic>
          </p:grpSp>
          <p:grpSp>
            <p:nvGrpSpPr>
              <p:cNvPr id="177" name="Gruppo 176">
                <a:extLst>
                  <a:ext uri="{FF2B5EF4-FFF2-40B4-BE49-F238E27FC236}">
                    <a16:creationId xmlns:a16="http://schemas.microsoft.com/office/drawing/2014/main" id="{49E84317-76F0-3115-7D72-4AAF6BC9CD64}"/>
                  </a:ext>
                </a:extLst>
              </p:cNvPr>
              <p:cNvGrpSpPr/>
              <p:nvPr/>
            </p:nvGrpSpPr>
            <p:grpSpPr>
              <a:xfrm>
                <a:off x="3143302" y="2620162"/>
                <a:ext cx="1466246" cy="2595751"/>
                <a:chOff x="1858138" y="2631535"/>
                <a:chExt cx="1466246" cy="2595751"/>
              </a:xfrm>
            </p:grpSpPr>
            <p:grpSp>
              <p:nvGrpSpPr>
                <p:cNvPr id="180" name="Gruppo 179">
                  <a:extLst>
                    <a:ext uri="{FF2B5EF4-FFF2-40B4-BE49-F238E27FC236}">
                      <a16:creationId xmlns:a16="http://schemas.microsoft.com/office/drawing/2014/main" id="{0D5B89D6-B0A3-CD88-0DD9-1F35C755A2BB}"/>
                    </a:ext>
                  </a:extLst>
                </p:cNvPr>
                <p:cNvGrpSpPr/>
                <p:nvPr/>
              </p:nvGrpSpPr>
              <p:grpSpPr>
                <a:xfrm>
                  <a:off x="1858138" y="2631535"/>
                  <a:ext cx="1466246" cy="2595751"/>
                  <a:chOff x="2176559" y="2271702"/>
                  <a:chExt cx="1670161" cy="2713807"/>
                </a:xfrm>
              </p:grpSpPr>
              <p:pic>
                <p:nvPicPr>
                  <p:cNvPr id="182" name="Elemento grafico 181" descr="Donna a gambe incrociate">
                    <a:extLst>
                      <a:ext uri="{FF2B5EF4-FFF2-40B4-BE49-F238E27FC236}">
                        <a16:creationId xmlns:a16="http://schemas.microsoft.com/office/drawing/2014/main" id="{372F6B5C-C9C2-C29F-2F01-7A1CEC1EE7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260324" y="2844316"/>
                    <a:ext cx="1586396" cy="2141193"/>
                  </a:xfrm>
                  <a:prstGeom prst="rect">
                    <a:avLst/>
                  </a:prstGeom>
                </p:spPr>
              </p:pic>
              <p:pic>
                <p:nvPicPr>
                  <p:cNvPr id="183" name="Elemento grafico 182" descr="Donna con capelli corti">
                    <a:extLst>
                      <a:ext uri="{FF2B5EF4-FFF2-40B4-BE49-F238E27FC236}">
                        <a16:creationId xmlns:a16="http://schemas.microsoft.com/office/drawing/2014/main" id="{965C506E-E855-8642-3BA6-A099719C09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>
                    <a:extLst>
                      <a:ext uri="{96DAC541-7B7A-43D3-8B79-37D633B846F1}">
                        <asvg:svgBlip xmlns:asvg="http://schemas.microsoft.com/office/drawing/2016/SVG/main" r:embed="rId2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76559" y="2271702"/>
                    <a:ext cx="866775" cy="77152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81" name="Elemento grafico 180" descr="Faccia felice">
                  <a:extLst>
                    <a:ext uri="{FF2B5EF4-FFF2-40B4-BE49-F238E27FC236}">
                      <a16:creationId xmlns:a16="http://schemas.microsoft.com/office/drawing/2014/main" id="{984DB866-B376-9FDA-2E6F-4E647B6DAA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96DAC541-7B7A-43D3-8B79-37D633B846F1}">
                      <asvg:svgBlip xmlns:asvg="http://schemas.microsoft.com/office/drawing/2016/SVG/main" r:embed="rId2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06937" y="2929059"/>
                  <a:ext cx="317067" cy="255392"/>
                </a:xfrm>
                <a:prstGeom prst="rect">
                  <a:avLst/>
                </a:prstGeom>
              </p:spPr>
            </p:pic>
          </p:grpSp>
          <p:sp>
            <p:nvSpPr>
              <p:cNvPr id="178" name="CasellaDiTesto 177">
                <a:extLst>
                  <a:ext uri="{FF2B5EF4-FFF2-40B4-BE49-F238E27FC236}">
                    <a16:creationId xmlns:a16="http://schemas.microsoft.com/office/drawing/2014/main" id="{A33CB40C-C840-EE13-BACA-859271FB410E}"/>
                  </a:ext>
                </a:extLst>
              </p:cNvPr>
              <p:cNvSpPr txBox="1"/>
              <p:nvPr/>
            </p:nvSpPr>
            <p:spPr>
              <a:xfrm>
                <a:off x="1186262" y="6129260"/>
                <a:ext cx="3208461" cy="768935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it-IT" sz="1100"/>
                  <a:t>Video </a:t>
                </a:r>
                <a:r>
                  <a:rPr lang="it-IT" sz="1100" err="1"/>
                  <a:t>acquisitions</a:t>
                </a:r>
                <a:r>
                  <a:rPr lang="it-IT" sz="1100"/>
                  <a:t> </a:t>
                </a:r>
                <a:r>
                  <a:rPr lang="it-IT" sz="1100" err="1"/>
                  <a:t>while</a:t>
                </a:r>
                <a:r>
                  <a:rPr lang="it-IT" sz="1100"/>
                  <a:t> </a:t>
                </a:r>
                <a:r>
                  <a:rPr lang="it-IT" sz="1100" err="1"/>
                  <a:t>mimicking</a:t>
                </a:r>
                <a:r>
                  <a:rPr lang="it-IT" sz="1100"/>
                  <a:t> the therapy</a:t>
                </a:r>
              </a:p>
            </p:txBody>
          </p:sp>
          <p:pic>
            <p:nvPicPr>
              <p:cNvPr id="179" name="Elemento grafico 178" descr="Ciak con riempimento a tinta unita">
                <a:extLst>
                  <a:ext uri="{FF2B5EF4-FFF2-40B4-BE49-F238E27FC236}">
                    <a16:creationId xmlns:a16="http://schemas.microsoft.com/office/drawing/2014/main" id="{159583E0-9C17-BA21-CA66-4F7D99AE5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198360" y="5981200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205" name="Gruppo 204">
            <a:extLst>
              <a:ext uri="{FF2B5EF4-FFF2-40B4-BE49-F238E27FC236}">
                <a16:creationId xmlns:a16="http://schemas.microsoft.com/office/drawing/2014/main" id="{8F21ED2B-5D65-DE21-459D-CBB6B3C872BC}"/>
              </a:ext>
            </a:extLst>
          </p:cNvPr>
          <p:cNvGrpSpPr/>
          <p:nvPr/>
        </p:nvGrpSpPr>
        <p:grpSpPr>
          <a:xfrm>
            <a:off x="4288141" y="1919032"/>
            <a:ext cx="469250" cy="865967"/>
            <a:chOff x="6950558" y="0"/>
            <a:chExt cx="3808729" cy="6468562"/>
          </a:xfrm>
        </p:grpSpPr>
        <p:sp>
          <p:nvSpPr>
            <p:cNvPr id="206" name="Rettangolo 205">
              <a:extLst>
                <a:ext uri="{FF2B5EF4-FFF2-40B4-BE49-F238E27FC236}">
                  <a16:creationId xmlns:a16="http://schemas.microsoft.com/office/drawing/2014/main" id="{5ADDC3B8-F484-FBFC-7EBC-334CB2C3C1E7}"/>
                </a:ext>
              </a:extLst>
            </p:cNvPr>
            <p:cNvSpPr/>
            <p:nvPr/>
          </p:nvSpPr>
          <p:spPr>
            <a:xfrm>
              <a:off x="8488067" y="1183735"/>
              <a:ext cx="373865" cy="15191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7" name="Trapezio 79">
              <a:extLst>
                <a:ext uri="{FF2B5EF4-FFF2-40B4-BE49-F238E27FC236}">
                  <a16:creationId xmlns:a16="http://schemas.microsoft.com/office/drawing/2014/main" id="{A84563E8-251F-B61E-21EC-03AB537079CF}"/>
                </a:ext>
              </a:extLst>
            </p:cNvPr>
            <p:cNvSpPr/>
            <p:nvPr/>
          </p:nvSpPr>
          <p:spPr>
            <a:xfrm>
              <a:off x="7026304" y="5626209"/>
              <a:ext cx="1014646" cy="806610"/>
            </a:xfrm>
            <a:custGeom>
              <a:avLst/>
              <a:gdLst>
                <a:gd name="connsiteX0" fmla="*/ 0 w 892194"/>
                <a:gd name="connsiteY0" fmla="*/ 721518 h 721518"/>
                <a:gd name="connsiteX1" fmla="*/ 180380 w 892194"/>
                <a:gd name="connsiteY1" fmla="*/ 0 h 721518"/>
                <a:gd name="connsiteX2" fmla="*/ 711815 w 892194"/>
                <a:gd name="connsiteY2" fmla="*/ 0 h 721518"/>
                <a:gd name="connsiteX3" fmla="*/ 892194 w 892194"/>
                <a:gd name="connsiteY3" fmla="*/ 721518 h 721518"/>
                <a:gd name="connsiteX4" fmla="*/ 0 w 892194"/>
                <a:gd name="connsiteY4" fmla="*/ 721518 h 721518"/>
                <a:gd name="connsiteX0" fmla="*/ 0 w 944225"/>
                <a:gd name="connsiteY0" fmla="*/ 721518 h 721518"/>
                <a:gd name="connsiteX1" fmla="*/ 180380 w 944225"/>
                <a:gd name="connsiteY1" fmla="*/ 0 h 721518"/>
                <a:gd name="connsiteX2" fmla="*/ 944225 w 944225"/>
                <a:gd name="connsiteY2" fmla="*/ 129540 h 721518"/>
                <a:gd name="connsiteX3" fmla="*/ 892194 w 944225"/>
                <a:gd name="connsiteY3" fmla="*/ 721518 h 721518"/>
                <a:gd name="connsiteX4" fmla="*/ 0 w 944225"/>
                <a:gd name="connsiteY4" fmla="*/ 721518 h 721518"/>
                <a:gd name="connsiteX0" fmla="*/ 0 w 944225"/>
                <a:gd name="connsiteY0" fmla="*/ 591978 h 591978"/>
                <a:gd name="connsiteX1" fmla="*/ 111800 w 944225"/>
                <a:gd name="connsiteY1" fmla="*/ 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44225"/>
                <a:gd name="connsiteY0" fmla="*/ 591978 h 591978"/>
                <a:gd name="connsiteX1" fmla="*/ 226100 w 944225"/>
                <a:gd name="connsiteY1" fmla="*/ 9525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44225"/>
                <a:gd name="connsiteY0" fmla="*/ 591978 h 591978"/>
                <a:gd name="connsiteX1" fmla="*/ 88940 w 944225"/>
                <a:gd name="connsiteY1" fmla="*/ 762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70895"/>
                <a:gd name="connsiteY0" fmla="*/ 481488 h 591978"/>
                <a:gd name="connsiteX1" fmla="*/ 115610 w 970895"/>
                <a:gd name="connsiteY1" fmla="*/ 7620 h 591978"/>
                <a:gd name="connsiteX2" fmla="*/ 970895 w 970895"/>
                <a:gd name="connsiteY2" fmla="*/ 0 h 591978"/>
                <a:gd name="connsiteX3" fmla="*/ 918864 w 970895"/>
                <a:gd name="connsiteY3" fmla="*/ 591978 h 591978"/>
                <a:gd name="connsiteX4" fmla="*/ 0 w 970895"/>
                <a:gd name="connsiteY4" fmla="*/ 481488 h 591978"/>
                <a:gd name="connsiteX0" fmla="*/ 0 w 936605"/>
                <a:gd name="connsiteY0" fmla="*/ 527208 h 591978"/>
                <a:gd name="connsiteX1" fmla="*/ 81320 w 936605"/>
                <a:gd name="connsiteY1" fmla="*/ 7620 h 591978"/>
                <a:gd name="connsiteX2" fmla="*/ 936605 w 936605"/>
                <a:gd name="connsiteY2" fmla="*/ 0 h 591978"/>
                <a:gd name="connsiteX3" fmla="*/ 884574 w 936605"/>
                <a:gd name="connsiteY3" fmla="*/ 591978 h 591978"/>
                <a:gd name="connsiteX4" fmla="*/ 0 w 936605"/>
                <a:gd name="connsiteY4" fmla="*/ 527208 h 591978"/>
                <a:gd name="connsiteX0" fmla="*/ 0 w 936605"/>
                <a:gd name="connsiteY0" fmla="*/ 527208 h 609352"/>
                <a:gd name="connsiteX1" fmla="*/ 81320 w 936605"/>
                <a:gd name="connsiteY1" fmla="*/ 7620 h 609352"/>
                <a:gd name="connsiteX2" fmla="*/ 936605 w 936605"/>
                <a:gd name="connsiteY2" fmla="*/ 0 h 609352"/>
                <a:gd name="connsiteX3" fmla="*/ 884574 w 936605"/>
                <a:gd name="connsiteY3" fmla="*/ 591978 h 609352"/>
                <a:gd name="connsiteX4" fmla="*/ 0 w 936605"/>
                <a:gd name="connsiteY4" fmla="*/ 527208 h 609352"/>
                <a:gd name="connsiteX0" fmla="*/ 0 w 936605"/>
                <a:gd name="connsiteY0" fmla="*/ 527208 h 646620"/>
                <a:gd name="connsiteX1" fmla="*/ 81320 w 936605"/>
                <a:gd name="connsiteY1" fmla="*/ 7620 h 646620"/>
                <a:gd name="connsiteX2" fmla="*/ 936605 w 936605"/>
                <a:gd name="connsiteY2" fmla="*/ 0 h 646620"/>
                <a:gd name="connsiteX3" fmla="*/ 884574 w 936605"/>
                <a:gd name="connsiteY3" fmla="*/ 591978 h 646620"/>
                <a:gd name="connsiteX4" fmla="*/ 0 w 936605"/>
                <a:gd name="connsiteY4" fmla="*/ 527208 h 646620"/>
                <a:gd name="connsiteX0" fmla="*/ 0 w 936605"/>
                <a:gd name="connsiteY0" fmla="*/ 527208 h 646620"/>
                <a:gd name="connsiteX1" fmla="*/ 81320 w 936605"/>
                <a:gd name="connsiteY1" fmla="*/ 7620 h 646620"/>
                <a:gd name="connsiteX2" fmla="*/ 936605 w 936605"/>
                <a:gd name="connsiteY2" fmla="*/ 0 h 646620"/>
                <a:gd name="connsiteX3" fmla="*/ 884574 w 936605"/>
                <a:gd name="connsiteY3" fmla="*/ 591978 h 646620"/>
                <a:gd name="connsiteX4" fmla="*/ 0 w 936605"/>
                <a:gd name="connsiteY4" fmla="*/ 527208 h 646620"/>
                <a:gd name="connsiteX0" fmla="*/ 0 w 948035"/>
                <a:gd name="connsiteY0" fmla="*/ 519588 h 639000"/>
                <a:gd name="connsiteX1" fmla="*/ 81320 w 948035"/>
                <a:gd name="connsiteY1" fmla="*/ 0 h 639000"/>
                <a:gd name="connsiteX2" fmla="*/ 948035 w 948035"/>
                <a:gd name="connsiteY2" fmla="*/ 129540 h 639000"/>
                <a:gd name="connsiteX3" fmla="*/ 884574 w 948035"/>
                <a:gd name="connsiteY3" fmla="*/ 584358 h 639000"/>
                <a:gd name="connsiteX4" fmla="*/ 0 w 948035"/>
                <a:gd name="connsiteY4" fmla="*/ 519588 h 639000"/>
                <a:gd name="connsiteX0" fmla="*/ 0 w 949468"/>
                <a:gd name="connsiteY0" fmla="*/ 588368 h 707780"/>
                <a:gd name="connsiteX1" fmla="*/ 81320 w 949468"/>
                <a:gd name="connsiteY1" fmla="*/ 68780 h 707780"/>
                <a:gd name="connsiteX2" fmla="*/ 948035 w 949468"/>
                <a:gd name="connsiteY2" fmla="*/ 198320 h 707780"/>
                <a:gd name="connsiteX3" fmla="*/ 884574 w 949468"/>
                <a:gd name="connsiteY3" fmla="*/ 653138 h 707780"/>
                <a:gd name="connsiteX4" fmla="*/ 0 w 949468"/>
                <a:gd name="connsiteY4" fmla="*/ 588368 h 707780"/>
                <a:gd name="connsiteX0" fmla="*/ 0 w 949477"/>
                <a:gd name="connsiteY0" fmla="*/ 591139 h 710551"/>
                <a:gd name="connsiteX1" fmla="*/ 85130 w 949477"/>
                <a:gd name="connsiteY1" fmla="*/ 63931 h 710551"/>
                <a:gd name="connsiteX2" fmla="*/ 948035 w 949477"/>
                <a:gd name="connsiteY2" fmla="*/ 201091 h 710551"/>
                <a:gd name="connsiteX3" fmla="*/ 884574 w 949477"/>
                <a:gd name="connsiteY3" fmla="*/ 655909 h 710551"/>
                <a:gd name="connsiteX4" fmla="*/ 0 w 949477"/>
                <a:gd name="connsiteY4" fmla="*/ 591139 h 710551"/>
                <a:gd name="connsiteX0" fmla="*/ 0 w 949427"/>
                <a:gd name="connsiteY0" fmla="*/ 698821 h 818233"/>
                <a:gd name="connsiteX1" fmla="*/ 85130 w 949427"/>
                <a:gd name="connsiteY1" fmla="*/ 171613 h 818233"/>
                <a:gd name="connsiteX2" fmla="*/ 948035 w 949427"/>
                <a:gd name="connsiteY2" fmla="*/ 308773 h 818233"/>
                <a:gd name="connsiteX3" fmla="*/ 884574 w 949427"/>
                <a:gd name="connsiteY3" fmla="*/ 763591 h 818233"/>
                <a:gd name="connsiteX4" fmla="*/ 0 w 949427"/>
                <a:gd name="connsiteY4" fmla="*/ 698821 h 818233"/>
                <a:gd name="connsiteX0" fmla="*/ 0 w 949427"/>
                <a:gd name="connsiteY0" fmla="*/ 698821 h 818233"/>
                <a:gd name="connsiteX1" fmla="*/ 85130 w 949427"/>
                <a:gd name="connsiteY1" fmla="*/ 171613 h 818233"/>
                <a:gd name="connsiteX2" fmla="*/ 948035 w 949427"/>
                <a:gd name="connsiteY2" fmla="*/ 308773 h 818233"/>
                <a:gd name="connsiteX3" fmla="*/ 884574 w 949427"/>
                <a:gd name="connsiteY3" fmla="*/ 763591 h 818233"/>
                <a:gd name="connsiteX4" fmla="*/ 0 w 949427"/>
                <a:gd name="connsiteY4" fmla="*/ 698821 h 818233"/>
                <a:gd name="connsiteX0" fmla="*/ 25353 w 974780"/>
                <a:gd name="connsiteY0" fmla="*/ 698821 h 818233"/>
                <a:gd name="connsiteX1" fmla="*/ 110483 w 974780"/>
                <a:gd name="connsiteY1" fmla="*/ 171613 h 818233"/>
                <a:gd name="connsiteX2" fmla="*/ 973388 w 974780"/>
                <a:gd name="connsiteY2" fmla="*/ 308773 h 818233"/>
                <a:gd name="connsiteX3" fmla="*/ 909927 w 974780"/>
                <a:gd name="connsiteY3" fmla="*/ 763591 h 818233"/>
                <a:gd name="connsiteX4" fmla="*/ 25353 w 974780"/>
                <a:gd name="connsiteY4" fmla="*/ 698821 h 81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780" h="818233">
                  <a:moveTo>
                    <a:pt x="25353" y="698821"/>
                  </a:moveTo>
                  <a:cubicBezTo>
                    <a:pt x="-33900" y="523085"/>
                    <a:pt x="17336" y="374019"/>
                    <a:pt x="110483" y="171613"/>
                  </a:cubicBezTo>
                  <a:cubicBezTo>
                    <a:pt x="376528" y="-78577"/>
                    <a:pt x="1008333" y="-73497"/>
                    <a:pt x="973388" y="308773"/>
                  </a:cubicBezTo>
                  <a:cubicBezTo>
                    <a:pt x="887464" y="509909"/>
                    <a:pt x="927271" y="566265"/>
                    <a:pt x="909927" y="763591"/>
                  </a:cubicBezTo>
                  <a:cubicBezTo>
                    <a:pt x="637929" y="841061"/>
                    <a:pt x="251631" y="849951"/>
                    <a:pt x="25353" y="69882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8" name="Rettangolo 74">
              <a:extLst>
                <a:ext uri="{FF2B5EF4-FFF2-40B4-BE49-F238E27FC236}">
                  <a16:creationId xmlns:a16="http://schemas.microsoft.com/office/drawing/2014/main" id="{24BEE4F1-1FCE-8B47-ED9C-2A1AF770EE5F}"/>
                </a:ext>
              </a:extLst>
            </p:cNvPr>
            <p:cNvSpPr/>
            <p:nvPr/>
          </p:nvSpPr>
          <p:spPr>
            <a:xfrm>
              <a:off x="8699382" y="5807124"/>
              <a:ext cx="1097602" cy="650633"/>
            </a:xfrm>
            <a:custGeom>
              <a:avLst/>
              <a:gdLst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0 w 1158856"/>
                <a:gd name="connsiteY3" fmla="*/ 779114 h 779114"/>
                <a:gd name="connsiteX4" fmla="*/ 0 w 1158856"/>
                <a:gd name="connsiteY4" fmla="*/ 0 h 779114"/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407670 w 1158856"/>
                <a:gd name="connsiteY3" fmla="*/ 580994 h 779114"/>
                <a:gd name="connsiteX4" fmla="*/ 0 w 1158856"/>
                <a:gd name="connsiteY4" fmla="*/ 0 h 779114"/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327660 w 1158856"/>
                <a:gd name="connsiteY3" fmla="*/ 706724 h 779114"/>
                <a:gd name="connsiteX4" fmla="*/ 0 w 1158856"/>
                <a:gd name="connsiteY4" fmla="*/ 0 h 779114"/>
                <a:gd name="connsiteX0" fmla="*/ 0 w 1158856"/>
                <a:gd name="connsiteY0" fmla="*/ 0 h 721964"/>
                <a:gd name="connsiteX1" fmla="*/ 1158856 w 1158856"/>
                <a:gd name="connsiteY1" fmla="*/ 0 h 721964"/>
                <a:gd name="connsiteX2" fmla="*/ 941686 w 1158856"/>
                <a:gd name="connsiteY2" fmla="*/ 721964 h 721964"/>
                <a:gd name="connsiteX3" fmla="*/ 327660 w 1158856"/>
                <a:gd name="connsiteY3" fmla="*/ 706724 h 721964"/>
                <a:gd name="connsiteX4" fmla="*/ 0 w 1158856"/>
                <a:gd name="connsiteY4" fmla="*/ 0 h 721964"/>
                <a:gd name="connsiteX0" fmla="*/ 0 w 1158856"/>
                <a:gd name="connsiteY0" fmla="*/ 0 h 706724"/>
                <a:gd name="connsiteX1" fmla="*/ 1158856 w 1158856"/>
                <a:gd name="connsiteY1" fmla="*/ 0 h 706724"/>
                <a:gd name="connsiteX2" fmla="*/ 1128376 w 1158856"/>
                <a:gd name="connsiteY2" fmla="*/ 630524 h 706724"/>
                <a:gd name="connsiteX3" fmla="*/ 327660 w 1158856"/>
                <a:gd name="connsiteY3" fmla="*/ 706724 h 706724"/>
                <a:gd name="connsiteX4" fmla="*/ 0 w 1158856"/>
                <a:gd name="connsiteY4" fmla="*/ 0 h 706724"/>
                <a:gd name="connsiteX0" fmla="*/ 0 w 1128376"/>
                <a:gd name="connsiteY0" fmla="*/ 0 h 706724"/>
                <a:gd name="connsiteX1" fmla="*/ 1078846 w 1128376"/>
                <a:gd name="connsiteY1" fmla="*/ 270510 h 706724"/>
                <a:gd name="connsiteX2" fmla="*/ 1128376 w 1128376"/>
                <a:gd name="connsiteY2" fmla="*/ 630524 h 706724"/>
                <a:gd name="connsiteX3" fmla="*/ 327660 w 1128376"/>
                <a:gd name="connsiteY3" fmla="*/ 706724 h 706724"/>
                <a:gd name="connsiteX4" fmla="*/ 0 w 1128376"/>
                <a:gd name="connsiteY4" fmla="*/ 0 h 706724"/>
                <a:gd name="connsiteX0" fmla="*/ 0 w 1128376"/>
                <a:gd name="connsiteY0" fmla="*/ 0 h 706724"/>
                <a:gd name="connsiteX1" fmla="*/ 1002646 w 1128376"/>
                <a:gd name="connsiteY1" fmla="*/ 182880 h 706724"/>
                <a:gd name="connsiteX2" fmla="*/ 1128376 w 1128376"/>
                <a:gd name="connsiteY2" fmla="*/ 630524 h 706724"/>
                <a:gd name="connsiteX3" fmla="*/ 327660 w 1128376"/>
                <a:gd name="connsiteY3" fmla="*/ 706724 h 706724"/>
                <a:gd name="connsiteX4" fmla="*/ 0 w 1128376"/>
                <a:gd name="connsiteY4" fmla="*/ 0 h 706724"/>
                <a:gd name="connsiteX0" fmla="*/ 26670 w 800716"/>
                <a:gd name="connsiteY0" fmla="*/ 53340 h 523844"/>
                <a:gd name="connsiteX1" fmla="*/ 674986 w 800716"/>
                <a:gd name="connsiteY1" fmla="*/ 0 h 523844"/>
                <a:gd name="connsiteX2" fmla="*/ 800716 w 800716"/>
                <a:gd name="connsiteY2" fmla="*/ 447644 h 523844"/>
                <a:gd name="connsiteX3" fmla="*/ 0 w 800716"/>
                <a:gd name="connsiteY3" fmla="*/ 523844 h 523844"/>
                <a:gd name="connsiteX4" fmla="*/ 26670 w 800716"/>
                <a:gd name="connsiteY4" fmla="*/ 53340 h 523844"/>
                <a:gd name="connsiteX0" fmla="*/ 0 w 1006456"/>
                <a:gd name="connsiteY0" fmla="*/ 0 h 603854"/>
                <a:gd name="connsiteX1" fmla="*/ 880726 w 1006456"/>
                <a:gd name="connsiteY1" fmla="*/ 80010 h 603854"/>
                <a:gd name="connsiteX2" fmla="*/ 1006456 w 1006456"/>
                <a:gd name="connsiteY2" fmla="*/ 527654 h 603854"/>
                <a:gd name="connsiteX3" fmla="*/ 205740 w 1006456"/>
                <a:gd name="connsiteY3" fmla="*/ 603854 h 603854"/>
                <a:gd name="connsiteX4" fmla="*/ 0 w 1006456"/>
                <a:gd name="connsiteY4" fmla="*/ 0 h 603854"/>
                <a:gd name="connsiteX0" fmla="*/ 23923 w 1030379"/>
                <a:gd name="connsiteY0" fmla="*/ 0 h 603854"/>
                <a:gd name="connsiteX1" fmla="*/ 904649 w 1030379"/>
                <a:gd name="connsiteY1" fmla="*/ 80010 h 603854"/>
                <a:gd name="connsiteX2" fmla="*/ 1030379 w 1030379"/>
                <a:gd name="connsiteY2" fmla="*/ 527654 h 603854"/>
                <a:gd name="connsiteX3" fmla="*/ 229663 w 1030379"/>
                <a:gd name="connsiteY3" fmla="*/ 603854 h 603854"/>
                <a:gd name="connsiteX4" fmla="*/ 23923 w 1030379"/>
                <a:gd name="connsiteY4" fmla="*/ 0 h 603854"/>
                <a:gd name="connsiteX0" fmla="*/ 26945 w 1033401"/>
                <a:gd name="connsiteY0" fmla="*/ 0 h 603854"/>
                <a:gd name="connsiteX1" fmla="*/ 907671 w 1033401"/>
                <a:gd name="connsiteY1" fmla="*/ 80010 h 603854"/>
                <a:gd name="connsiteX2" fmla="*/ 1033401 w 1033401"/>
                <a:gd name="connsiteY2" fmla="*/ 527654 h 603854"/>
                <a:gd name="connsiteX3" fmla="*/ 232685 w 1033401"/>
                <a:gd name="connsiteY3" fmla="*/ 603854 h 603854"/>
                <a:gd name="connsiteX4" fmla="*/ 26945 w 1033401"/>
                <a:gd name="connsiteY4" fmla="*/ 0 h 603854"/>
                <a:gd name="connsiteX0" fmla="*/ 26945 w 1033401"/>
                <a:gd name="connsiteY0" fmla="*/ 0 h 650763"/>
                <a:gd name="connsiteX1" fmla="*/ 907671 w 1033401"/>
                <a:gd name="connsiteY1" fmla="*/ 80010 h 650763"/>
                <a:gd name="connsiteX2" fmla="*/ 1033401 w 1033401"/>
                <a:gd name="connsiteY2" fmla="*/ 527654 h 650763"/>
                <a:gd name="connsiteX3" fmla="*/ 232685 w 1033401"/>
                <a:gd name="connsiteY3" fmla="*/ 603854 h 650763"/>
                <a:gd name="connsiteX4" fmla="*/ 26945 w 1033401"/>
                <a:gd name="connsiteY4" fmla="*/ 0 h 650763"/>
                <a:gd name="connsiteX0" fmla="*/ 26945 w 1033401"/>
                <a:gd name="connsiteY0" fmla="*/ 0 h 660008"/>
                <a:gd name="connsiteX1" fmla="*/ 907671 w 1033401"/>
                <a:gd name="connsiteY1" fmla="*/ 80010 h 660008"/>
                <a:gd name="connsiteX2" fmla="*/ 1033401 w 1033401"/>
                <a:gd name="connsiteY2" fmla="*/ 527654 h 660008"/>
                <a:gd name="connsiteX3" fmla="*/ 232685 w 1033401"/>
                <a:gd name="connsiteY3" fmla="*/ 603854 h 660008"/>
                <a:gd name="connsiteX4" fmla="*/ 26945 w 1033401"/>
                <a:gd name="connsiteY4" fmla="*/ 0 h 660008"/>
                <a:gd name="connsiteX0" fmla="*/ 26945 w 1046843"/>
                <a:gd name="connsiteY0" fmla="*/ 0 h 660008"/>
                <a:gd name="connsiteX1" fmla="*/ 907671 w 1046843"/>
                <a:gd name="connsiteY1" fmla="*/ 80010 h 660008"/>
                <a:gd name="connsiteX2" fmla="*/ 1033401 w 1046843"/>
                <a:gd name="connsiteY2" fmla="*/ 527654 h 660008"/>
                <a:gd name="connsiteX3" fmla="*/ 232685 w 1046843"/>
                <a:gd name="connsiteY3" fmla="*/ 603854 h 660008"/>
                <a:gd name="connsiteX4" fmla="*/ 26945 w 1046843"/>
                <a:gd name="connsiteY4" fmla="*/ 0 h 660008"/>
                <a:gd name="connsiteX0" fmla="*/ 26945 w 1054476"/>
                <a:gd name="connsiteY0" fmla="*/ 0 h 660008"/>
                <a:gd name="connsiteX1" fmla="*/ 907671 w 1054476"/>
                <a:gd name="connsiteY1" fmla="*/ 80010 h 660008"/>
                <a:gd name="connsiteX2" fmla="*/ 1033401 w 1054476"/>
                <a:gd name="connsiteY2" fmla="*/ 527654 h 660008"/>
                <a:gd name="connsiteX3" fmla="*/ 232685 w 1054476"/>
                <a:gd name="connsiteY3" fmla="*/ 603854 h 660008"/>
                <a:gd name="connsiteX4" fmla="*/ 26945 w 1054476"/>
                <a:gd name="connsiteY4" fmla="*/ 0 h 660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476" h="660008">
                  <a:moveTo>
                    <a:pt x="26945" y="0"/>
                  </a:moveTo>
                  <a:lnTo>
                    <a:pt x="907671" y="80010"/>
                  </a:lnTo>
                  <a:cubicBezTo>
                    <a:pt x="1025781" y="156835"/>
                    <a:pt x="1090551" y="370819"/>
                    <a:pt x="1033401" y="527654"/>
                  </a:cubicBezTo>
                  <a:cubicBezTo>
                    <a:pt x="1033196" y="606394"/>
                    <a:pt x="781530" y="734664"/>
                    <a:pt x="232685" y="603854"/>
                  </a:cubicBezTo>
                  <a:cubicBezTo>
                    <a:pt x="126005" y="410189"/>
                    <a:pt x="-72115" y="212715"/>
                    <a:pt x="2694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9" name="Trapezio 28">
              <a:extLst>
                <a:ext uri="{FF2B5EF4-FFF2-40B4-BE49-F238E27FC236}">
                  <a16:creationId xmlns:a16="http://schemas.microsoft.com/office/drawing/2014/main" id="{6D9A0388-077A-C4A3-DD16-1BFEB565BFFE}"/>
                </a:ext>
              </a:extLst>
            </p:cNvPr>
            <p:cNvSpPr/>
            <p:nvPr/>
          </p:nvSpPr>
          <p:spPr>
            <a:xfrm rot="10800000">
              <a:off x="8050549" y="2047326"/>
              <a:ext cx="1304608" cy="1024419"/>
            </a:xfrm>
            <a:custGeom>
              <a:avLst/>
              <a:gdLst>
                <a:gd name="connsiteX0" fmla="*/ 0 w 1017129"/>
                <a:gd name="connsiteY0" fmla="*/ 932501 h 932501"/>
                <a:gd name="connsiteX1" fmla="*/ 122316 w 1017129"/>
                <a:gd name="connsiteY1" fmla="*/ 0 h 932501"/>
                <a:gd name="connsiteX2" fmla="*/ 894813 w 1017129"/>
                <a:gd name="connsiteY2" fmla="*/ 0 h 932501"/>
                <a:gd name="connsiteX3" fmla="*/ 1017129 w 1017129"/>
                <a:gd name="connsiteY3" fmla="*/ 932501 h 932501"/>
                <a:gd name="connsiteX4" fmla="*/ 0 w 1017129"/>
                <a:gd name="connsiteY4" fmla="*/ 932501 h 932501"/>
                <a:gd name="connsiteX0" fmla="*/ 0 w 1192389"/>
                <a:gd name="connsiteY0" fmla="*/ 932501 h 932501"/>
                <a:gd name="connsiteX1" fmla="*/ 122316 w 1192389"/>
                <a:gd name="connsiteY1" fmla="*/ 0 h 932501"/>
                <a:gd name="connsiteX2" fmla="*/ 894813 w 1192389"/>
                <a:gd name="connsiteY2" fmla="*/ 0 h 932501"/>
                <a:gd name="connsiteX3" fmla="*/ 1192389 w 1192389"/>
                <a:gd name="connsiteY3" fmla="*/ 909641 h 932501"/>
                <a:gd name="connsiteX4" fmla="*/ 0 w 1192389"/>
                <a:gd name="connsiteY4" fmla="*/ 932501 h 93250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825821 h 1023941"/>
                <a:gd name="connsiteX1" fmla="*/ 175656 w 1253349"/>
                <a:gd name="connsiteY1" fmla="*/ 0 h 1023941"/>
                <a:gd name="connsiteX2" fmla="*/ 955773 w 1253349"/>
                <a:gd name="connsiteY2" fmla="*/ 114300 h 1023941"/>
                <a:gd name="connsiteX3" fmla="*/ 1253349 w 1253349"/>
                <a:gd name="connsiteY3" fmla="*/ 1023941 h 1023941"/>
                <a:gd name="connsiteX4" fmla="*/ 0 w 1253349"/>
                <a:gd name="connsiteY4" fmla="*/ 825821 h 1023941"/>
                <a:gd name="connsiteX0" fmla="*/ 0 w 1253349"/>
                <a:gd name="connsiteY0" fmla="*/ 841061 h 1039181"/>
                <a:gd name="connsiteX1" fmla="*/ 175656 w 1253349"/>
                <a:gd name="connsiteY1" fmla="*/ 15240 h 1039181"/>
                <a:gd name="connsiteX2" fmla="*/ 963393 w 1253349"/>
                <a:gd name="connsiteY2" fmla="*/ 0 h 1039181"/>
                <a:gd name="connsiteX3" fmla="*/ 1253349 w 1253349"/>
                <a:gd name="connsiteY3" fmla="*/ 1039181 h 1039181"/>
                <a:gd name="connsiteX4" fmla="*/ 0 w 1253349"/>
                <a:gd name="connsiteY4" fmla="*/ 841061 h 1039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3349" h="1039181">
                  <a:moveTo>
                    <a:pt x="0" y="841061"/>
                  </a:moveTo>
                  <a:cubicBezTo>
                    <a:pt x="61092" y="603887"/>
                    <a:pt x="152664" y="336234"/>
                    <a:pt x="175656" y="15240"/>
                  </a:cubicBezTo>
                  <a:lnTo>
                    <a:pt x="963393" y="0"/>
                  </a:lnTo>
                  <a:cubicBezTo>
                    <a:pt x="994005" y="371794"/>
                    <a:pt x="1100817" y="568327"/>
                    <a:pt x="1253349" y="1039181"/>
                  </a:cubicBezTo>
                  <a:lnTo>
                    <a:pt x="0" y="841061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0" name="Trapezio 37">
              <a:extLst>
                <a:ext uri="{FF2B5EF4-FFF2-40B4-BE49-F238E27FC236}">
                  <a16:creationId xmlns:a16="http://schemas.microsoft.com/office/drawing/2014/main" id="{60022196-0306-4DEF-6FEF-ABF7331D9947}"/>
                </a:ext>
              </a:extLst>
            </p:cNvPr>
            <p:cNvSpPr/>
            <p:nvPr/>
          </p:nvSpPr>
          <p:spPr>
            <a:xfrm rot="12826572" flipH="1">
              <a:off x="10125367" y="2058819"/>
              <a:ext cx="600493" cy="693589"/>
            </a:xfrm>
            <a:custGeom>
              <a:avLst/>
              <a:gdLst>
                <a:gd name="connsiteX0" fmla="*/ 0 w 653937"/>
                <a:gd name="connsiteY0" fmla="*/ 658283 h 658283"/>
                <a:gd name="connsiteX1" fmla="*/ 110496 w 653937"/>
                <a:gd name="connsiteY1" fmla="*/ 0 h 658283"/>
                <a:gd name="connsiteX2" fmla="*/ 543441 w 653937"/>
                <a:gd name="connsiteY2" fmla="*/ 0 h 658283"/>
                <a:gd name="connsiteX3" fmla="*/ 653937 w 653937"/>
                <a:gd name="connsiteY3" fmla="*/ 658283 h 658283"/>
                <a:gd name="connsiteX4" fmla="*/ 0 w 653937"/>
                <a:gd name="connsiteY4" fmla="*/ 658283 h 658283"/>
                <a:gd name="connsiteX0" fmla="*/ 36933 w 690870"/>
                <a:gd name="connsiteY0" fmla="*/ 658283 h 658734"/>
                <a:gd name="connsiteX1" fmla="*/ 147429 w 690870"/>
                <a:gd name="connsiteY1" fmla="*/ 0 h 658734"/>
                <a:gd name="connsiteX2" fmla="*/ 580374 w 690870"/>
                <a:gd name="connsiteY2" fmla="*/ 0 h 658734"/>
                <a:gd name="connsiteX3" fmla="*/ 690870 w 690870"/>
                <a:gd name="connsiteY3" fmla="*/ 658283 h 658734"/>
                <a:gd name="connsiteX4" fmla="*/ 36933 w 690870"/>
                <a:gd name="connsiteY4" fmla="*/ 658283 h 658734"/>
                <a:gd name="connsiteX0" fmla="*/ 36933 w 690870"/>
                <a:gd name="connsiteY0" fmla="*/ 658283 h 719243"/>
                <a:gd name="connsiteX1" fmla="*/ 147429 w 690870"/>
                <a:gd name="connsiteY1" fmla="*/ 0 h 719243"/>
                <a:gd name="connsiteX2" fmla="*/ 580374 w 690870"/>
                <a:gd name="connsiteY2" fmla="*/ 0 h 719243"/>
                <a:gd name="connsiteX3" fmla="*/ 690870 w 690870"/>
                <a:gd name="connsiteY3" fmla="*/ 658283 h 719243"/>
                <a:gd name="connsiteX4" fmla="*/ 36933 w 690870"/>
                <a:gd name="connsiteY4" fmla="*/ 658283 h 719243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48676 w 702980"/>
                <a:gd name="connsiteY0" fmla="*/ 752153 h 866737"/>
                <a:gd name="connsiteX1" fmla="*/ 91620 w 702980"/>
                <a:gd name="connsiteY1" fmla="*/ 0 h 866737"/>
                <a:gd name="connsiteX2" fmla="*/ 592117 w 702980"/>
                <a:gd name="connsiteY2" fmla="*/ 93870 h 866737"/>
                <a:gd name="connsiteX3" fmla="*/ 702613 w 702980"/>
                <a:gd name="connsiteY3" fmla="*/ 752153 h 866737"/>
                <a:gd name="connsiteX4" fmla="*/ 48676 w 702980"/>
                <a:gd name="connsiteY4" fmla="*/ 752153 h 866737"/>
                <a:gd name="connsiteX0" fmla="*/ 42672 w 696976"/>
                <a:gd name="connsiteY0" fmla="*/ 752153 h 866737"/>
                <a:gd name="connsiteX1" fmla="*/ 85616 w 696976"/>
                <a:gd name="connsiteY1" fmla="*/ 0 h 866737"/>
                <a:gd name="connsiteX2" fmla="*/ 586113 w 696976"/>
                <a:gd name="connsiteY2" fmla="*/ 93870 h 866737"/>
                <a:gd name="connsiteX3" fmla="*/ 696609 w 696976"/>
                <a:gd name="connsiteY3" fmla="*/ 752153 h 866737"/>
                <a:gd name="connsiteX4" fmla="*/ 42672 w 696976"/>
                <a:gd name="connsiteY4" fmla="*/ 752153 h 86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976" h="866737">
                  <a:moveTo>
                    <a:pt x="42672" y="752153"/>
                  </a:moveTo>
                  <a:cubicBezTo>
                    <a:pt x="-72896" y="768945"/>
                    <a:pt x="82560" y="228815"/>
                    <a:pt x="85616" y="0"/>
                  </a:cubicBezTo>
                  <a:lnTo>
                    <a:pt x="586113" y="93870"/>
                  </a:lnTo>
                  <a:cubicBezTo>
                    <a:pt x="622945" y="313298"/>
                    <a:pt x="629297" y="464145"/>
                    <a:pt x="696609" y="752153"/>
                  </a:cubicBezTo>
                  <a:cubicBezTo>
                    <a:pt x="714850" y="919793"/>
                    <a:pt x="47291" y="889313"/>
                    <a:pt x="42672" y="75215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1" name="Ovale 210">
              <a:extLst>
                <a:ext uri="{FF2B5EF4-FFF2-40B4-BE49-F238E27FC236}">
                  <a16:creationId xmlns:a16="http://schemas.microsoft.com/office/drawing/2014/main" id="{4F09B5A2-57E6-2C9F-FFA8-90C64CA0DF75}"/>
                </a:ext>
              </a:extLst>
            </p:cNvPr>
            <p:cNvSpPr/>
            <p:nvPr/>
          </p:nvSpPr>
          <p:spPr>
            <a:xfrm>
              <a:off x="10323047" y="2111767"/>
              <a:ext cx="436240" cy="3092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2" name="Ovale 211">
              <a:extLst>
                <a:ext uri="{FF2B5EF4-FFF2-40B4-BE49-F238E27FC236}">
                  <a16:creationId xmlns:a16="http://schemas.microsoft.com/office/drawing/2014/main" id="{5AACA9CB-68D6-596C-25C6-18B1EB203DC0}"/>
                </a:ext>
              </a:extLst>
            </p:cNvPr>
            <p:cNvSpPr/>
            <p:nvPr/>
          </p:nvSpPr>
          <p:spPr>
            <a:xfrm rot="19062449">
              <a:off x="9831871" y="910706"/>
              <a:ext cx="564197" cy="162779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3" name="Trapezio 42">
              <a:extLst>
                <a:ext uri="{FF2B5EF4-FFF2-40B4-BE49-F238E27FC236}">
                  <a16:creationId xmlns:a16="http://schemas.microsoft.com/office/drawing/2014/main" id="{74D06093-FAA2-16B9-5D72-EB823BE04CF9}"/>
                </a:ext>
              </a:extLst>
            </p:cNvPr>
            <p:cNvSpPr/>
            <p:nvPr/>
          </p:nvSpPr>
          <p:spPr>
            <a:xfrm rot="1959402">
              <a:off x="9626828" y="2574122"/>
              <a:ext cx="798272" cy="894474"/>
            </a:xfrm>
            <a:custGeom>
              <a:avLst/>
              <a:gdLst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722401 w 933837"/>
                <a:gd name="connsiteY2" fmla="*/ 0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878897"/>
                <a:gd name="connsiteY0" fmla="*/ 845746 h 845746"/>
                <a:gd name="connsiteX1" fmla="*/ 211437 w 878897"/>
                <a:gd name="connsiteY1" fmla="*/ 0 h 845746"/>
                <a:gd name="connsiteX2" fmla="*/ 635384 w 878897"/>
                <a:gd name="connsiteY2" fmla="*/ 19567 h 845746"/>
                <a:gd name="connsiteX3" fmla="*/ 878897 w 878897"/>
                <a:gd name="connsiteY3" fmla="*/ 844755 h 845746"/>
                <a:gd name="connsiteX4" fmla="*/ 0 w 878897"/>
                <a:gd name="connsiteY4" fmla="*/ 845746 h 845746"/>
                <a:gd name="connsiteX0" fmla="*/ 0 w 924445"/>
                <a:gd name="connsiteY0" fmla="*/ 845746 h 845746"/>
                <a:gd name="connsiteX1" fmla="*/ 211437 w 924445"/>
                <a:gd name="connsiteY1" fmla="*/ 0 h 845746"/>
                <a:gd name="connsiteX2" fmla="*/ 635384 w 924445"/>
                <a:gd name="connsiteY2" fmla="*/ 19567 h 845746"/>
                <a:gd name="connsiteX3" fmla="*/ 878897 w 924445"/>
                <a:gd name="connsiteY3" fmla="*/ 844755 h 845746"/>
                <a:gd name="connsiteX4" fmla="*/ 0 w 924445"/>
                <a:gd name="connsiteY4" fmla="*/ 845746 h 845746"/>
                <a:gd name="connsiteX0" fmla="*/ 0 w 924445"/>
                <a:gd name="connsiteY0" fmla="*/ 845746 h 895165"/>
                <a:gd name="connsiteX1" fmla="*/ 211437 w 924445"/>
                <a:gd name="connsiteY1" fmla="*/ 0 h 895165"/>
                <a:gd name="connsiteX2" fmla="*/ 635384 w 924445"/>
                <a:gd name="connsiteY2" fmla="*/ 19567 h 895165"/>
                <a:gd name="connsiteX3" fmla="*/ 878897 w 924445"/>
                <a:gd name="connsiteY3" fmla="*/ 844755 h 895165"/>
                <a:gd name="connsiteX4" fmla="*/ 0 w 924445"/>
                <a:gd name="connsiteY4" fmla="*/ 845746 h 895165"/>
                <a:gd name="connsiteX0" fmla="*/ 0 w 927114"/>
                <a:gd name="connsiteY0" fmla="*/ 856273 h 898070"/>
                <a:gd name="connsiteX1" fmla="*/ 214106 w 927114"/>
                <a:gd name="connsiteY1" fmla="*/ 0 h 898070"/>
                <a:gd name="connsiteX2" fmla="*/ 638053 w 927114"/>
                <a:gd name="connsiteY2" fmla="*/ 19567 h 898070"/>
                <a:gd name="connsiteX3" fmla="*/ 881566 w 927114"/>
                <a:gd name="connsiteY3" fmla="*/ 844755 h 898070"/>
                <a:gd name="connsiteX4" fmla="*/ 0 w 927114"/>
                <a:gd name="connsiteY4" fmla="*/ 856273 h 898070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888649"/>
                <a:gd name="connsiteY0" fmla="*/ 856273 h 907363"/>
                <a:gd name="connsiteX1" fmla="*/ 214106 w 888649"/>
                <a:gd name="connsiteY1" fmla="*/ 0 h 907363"/>
                <a:gd name="connsiteX2" fmla="*/ 638053 w 888649"/>
                <a:gd name="connsiteY2" fmla="*/ 19567 h 907363"/>
                <a:gd name="connsiteX3" fmla="*/ 830678 w 888649"/>
                <a:gd name="connsiteY3" fmla="*/ 818597 h 907363"/>
                <a:gd name="connsiteX4" fmla="*/ 0 w 888649"/>
                <a:gd name="connsiteY4" fmla="*/ 856273 h 907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49" h="907363">
                  <a:moveTo>
                    <a:pt x="0" y="856273"/>
                  </a:moveTo>
                  <a:cubicBezTo>
                    <a:pt x="6187" y="525446"/>
                    <a:pt x="76406" y="294961"/>
                    <a:pt x="214106" y="0"/>
                  </a:cubicBezTo>
                  <a:lnTo>
                    <a:pt x="638053" y="19567"/>
                  </a:lnTo>
                  <a:cubicBezTo>
                    <a:pt x="916004" y="361593"/>
                    <a:pt x="934010" y="548976"/>
                    <a:pt x="830678" y="818597"/>
                  </a:cubicBezTo>
                  <a:cubicBezTo>
                    <a:pt x="573727" y="931605"/>
                    <a:pt x="178789" y="928146"/>
                    <a:pt x="0" y="85627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4" name="Trapezio 43">
              <a:extLst>
                <a:ext uri="{FF2B5EF4-FFF2-40B4-BE49-F238E27FC236}">
                  <a16:creationId xmlns:a16="http://schemas.microsoft.com/office/drawing/2014/main" id="{DD8B2AFB-A986-9890-C643-4F35D734FED3}"/>
                </a:ext>
              </a:extLst>
            </p:cNvPr>
            <p:cNvSpPr/>
            <p:nvPr/>
          </p:nvSpPr>
          <p:spPr>
            <a:xfrm rot="1803963">
              <a:off x="9733166" y="2620272"/>
              <a:ext cx="544607" cy="612528"/>
            </a:xfrm>
            <a:custGeom>
              <a:avLst/>
              <a:gdLst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6927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55288 h 655288"/>
                <a:gd name="connsiteX1" fmla="*/ 243832 w 729289"/>
                <a:gd name="connsiteY1" fmla="*/ 0 h 655288"/>
                <a:gd name="connsiteX2" fmla="*/ 500697 w 729289"/>
                <a:gd name="connsiteY2" fmla="*/ 15240 h 655288"/>
                <a:gd name="connsiteX3" fmla="*/ 729289 w 729289"/>
                <a:gd name="connsiteY3" fmla="*/ 655288 h 655288"/>
                <a:gd name="connsiteX4" fmla="*/ 0 w 729289"/>
                <a:gd name="connsiteY4" fmla="*/ 655288 h 655288"/>
                <a:gd name="connsiteX0" fmla="*/ 0 w 729289"/>
                <a:gd name="connsiteY0" fmla="*/ 640048 h 640048"/>
                <a:gd name="connsiteX1" fmla="*/ 251452 w 729289"/>
                <a:gd name="connsiteY1" fmla="*/ 762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858"/>
                <a:gd name="connsiteY0" fmla="*/ 687743 h 687743"/>
                <a:gd name="connsiteX1" fmla="*/ 251452 w 729858"/>
                <a:gd name="connsiteY1" fmla="*/ 55315 h 687743"/>
                <a:gd name="connsiteX2" fmla="*/ 500697 w 729858"/>
                <a:gd name="connsiteY2" fmla="*/ 47695 h 687743"/>
                <a:gd name="connsiteX3" fmla="*/ 729289 w 729858"/>
                <a:gd name="connsiteY3" fmla="*/ 687743 h 687743"/>
                <a:gd name="connsiteX4" fmla="*/ 0 w 729858"/>
                <a:gd name="connsiteY4" fmla="*/ 687743 h 687743"/>
                <a:gd name="connsiteX0" fmla="*/ 0 w 729858"/>
                <a:gd name="connsiteY0" fmla="*/ 687743 h 724996"/>
                <a:gd name="connsiteX1" fmla="*/ 251452 w 729858"/>
                <a:gd name="connsiteY1" fmla="*/ 55315 h 724996"/>
                <a:gd name="connsiteX2" fmla="*/ 500697 w 729858"/>
                <a:gd name="connsiteY2" fmla="*/ 47695 h 724996"/>
                <a:gd name="connsiteX3" fmla="*/ 729289 w 729858"/>
                <a:gd name="connsiteY3" fmla="*/ 687743 h 724996"/>
                <a:gd name="connsiteX4" fmla="*/ 0 w 729858"/>
                <a:gd name="connsiteY4" fmla="*/ 687743 h 724996"/>
                <a:gd name="connsiteX0" fmla="*/ 0 w 729858"/>
                <a:gd name="connsiteY0" fmla="*/ 687743 h 742369"/>
                <a:gd name="connsiteX1" fmla="*/ 251452 w 729858"/>
                <a:gd name="connsiteY1" fmla="*/ 55315 h 742369"/>
                <a:gd name="connsiteX2" fmla="*/ 500697 w 729858"/>
                <a:gd name="connsiteY2" fmla="*/ 47695 h 742369"/>
                <a:gd name="connsiteX3" fmla="*/ 729289 w 729858"/>
                <a:gd name="connsiteY3" fmla="*/ 687743 h 742369"/>
                <a:gd name="connsiteX4" fmla="*/ 0 w 729858"/>
                <a:gd name="connsiteY4" fmla="*/ 687743 h 7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858" h="742369">
                  <a:moveTo>
                    <a:pt x="0" y="687743"/>
                  </a:moveTo>
                  <a:cubicBezTo>
                    <a:pt x="15237" y="438834"/>
                    <a:pt x="68575" y="258504"/>
                    <a:pt x="251452" y="55315"/>
                  </a:cubicBezTo>
                  <a:cubicBezTo>
                    <a:pt x="334534" y="-15805"/>
                    <a:pt x="425235" y="-18345"/>
                    <a:pt x="500697" y="47695"/>
                  </a:cubicBezTo>
                  <a:cubicBezTo>
                    <a:pt x="668334" y="192464"/>
                    <a:pt x="736912" y="459154"/>
                    <a:pt x="729289" y="687743"/>
                  </a:cubicBezTo>
                  <a:cubicBezTo>
                    <a:pt x="524293" y="771563"/>
                    <a:pt x="197376" y="748703"/>
                    <a:pt x="0" y="68774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5" name="Trapezio 67">
              <a:extLst>
                <a:ext uri="{FF2B5EF4-FFF2-40B4-BE49-F238E27FC236}">
                  <a16:creationId xmlns:a16="http://schemas.microsoft.com/office/drawing/2014/main" id="{74529AC3-2CF7-1ED5-6622-A85136A61DB5}"/>
                </a:ext>
              </a:extLst>
            </p:cNvPr>
            <p:cNvSpPr/>
            <p:nvPr/>
          </p:nvSpPr>
          <p:spPr>
            <a:xfrm rot="182189" flipH="1">
              <a:off x="8845329" y="3325439"/>
              <a:ext cx="999128" cy="1516701"/>
            </a:xfrm>
            <a:custGeom>
              <a:avLst/>
              <a:gdLst>
                <a:gd name="connsiteX0" fmla="*/ 0 w 1017409"/>
                <a:gd name="connsiteY0" fmla="*/ 1393390 h 1393390"/>
                <a:gd name="connsiteX1" fmla="*/ 149671 w 1017409"/>
                <a:gd name="connsiteY1" fmla="*/ 0 h 1393390"/>
                <a:gd name="connsiteX2" fmla="*/ 867738 w 1017409"/>
                <a:gd name="connsiteY2" fmla="*/ 0 h 1393390"/>
                <a:gd name="connsiteX3" fmla="*/ 1017409 w 1017409"/>
                <a:gd name="connsiteY3" fmla="*/ 1393390 h 1393390"/>
                <a:gd name="connsiteX4" fmla="*/ 0 w 1017409"/>
                <a:gd name="connsiteY4" fmla="*/ 1393390 h 1393390"/>
                <a:gd name="connsiteX0" fmla="*/ 0 w 961936"/>
                <a:gd name="connsiteY0" fmla="*/ 1393390 h 1393390"/>
                <a:gd name="connsiteX1" fmla="*/ 149671 w 961936"/>
                <a:gd name="connsiteY1" fmla="*/ 0 h 1393390"/>
                <a:gd name="connsiteX2" fmla="*/ 867738 w 961936"/>
                <a:gd name="connsiteY2" fmla="*/ 0 h 1393390"/>
                <a:gd name="connsiteX3" fmla="*/ 961936 w 961936"/>
                <a:gd name="connsiteY3" fmla="*/ 1392953 h 1393390"/>
                <a:gd name="connsiteX4" fmla="*/ 0 w 961936"/>
                <a:gd name="connsiteY4" fmla="*/ 1393390 h 1393390"/>
                <a:gd name="connsiteX0" fmla="*/ 0 w 990173"/>
                <a:gd name="connsiteY0" fmla="*/ 1393390 h 1393390"/>
                <a:gd name="connsiteX1" fmla="*/ 149671 w 990173"/>
                <a:gd name="connsiteY1" fmla="*/ 0 h 1393390"/>
                <a:gd name="connsiteX2" fmla="*/ 867738 w 990173"/>
                <a:gd name="connsiteY2" fmla="*/ 0 h 1393390"/>
                <a:gd name="connsiteX3" fmla="*/ 961936 w 990173"/>
                <a:gd name="connsiteY3" fmla="*/ 1392953 h 1393390"/>
                <a:gd name="connsiteX4" fmla="*/ 0 w 990173"/>
                <a:gd name="connsiteY4" fmla="*/ 1393390 h 1393390"/>
                <a:gd name="connsiteX0" fmla="*/ 0 w 990173"/>
                <a:gd name="connsiteY0" fmla="*/ 1393390 h 1393390"/>
                <a:gd name="connsiteX1" fmla="*/ 149671 w 990173"/>
                <a:gd name="connsiteY1" fmla="*/ 0 h 1393390"/>
                <a:gd name="connsiteX2" fmla="*/ 867738 w 990173"/>
                <a:gd name="connsiteY2" fmla="*/ 0 h 1393390"/>
                <a:gd name="connsiteX3" fmla="*/ 961936 w 990173"/>
                <a:gd name="connsiteY3" fmla="*/ 1392953 h 1393390"/>
                <a:gd name="connsiteX4" fmla="*/ 0 w 990173"/>
                <a:gd name="connsiteY4" fmla="*/ 1393390 h 1393390"/>
                <a:gd name="connsiteX0" fmla="*/ 0 w 990173"/>
                <a:gd name="connsiteY0" fmla="*/ 1393390 h 1411727"/>
                <a:gd name="connsiteX1" fmla="*/ 149671 w 990173"/>
                <a:gd name="connsiteY1" fmla="*/ 0 h 1411727"/>
                <a:gd name="connsiteX2" fmla="*/ 867738 w 990173"/>
                <a:gd name="connsiteY2" fmla="*/ 0 h 1411727"/>
                <a:gd name="connsiteX3" fmla="*/ 961936 w 990173"/>
                <a:gd name="connsiteY3" fmla="*/ 1392953 h 1411727"/>
                <a:gd name="connsiteX4" fmla="*/ 0 w 990173"/>
                <a:gd name="connsiteY4" fmla="*/ 1393390 h 1411727"/>
                <a:gd name="connsiteX0" fmla="*/ 11176 w 1001349"/>
                <a:gd name="connsiteY0" fmla="*/ 1393390 h 1411727"/>
                <a:gd name="connsiteX1" fmla="*/ 160847 w 1001349"/>
                <a:gd name="connsiteY1" fmla="*/ 0 h 1411727"/>
                <a:gd name="connsiteX2" fmla="*/ 878914 w 1001349"/>
                <a:gd name="connsiteY2" fmla="*/ 0 h 1411727"/>
                <a:gd name="connsiteX3" fmla="*/ 973112 w 1001349"/>
                <a:gd name="connsiteY3" fmla="*/ 1392953 h 1411727"/>
                <a:gd name="connsiteX4" fmla="*/ 11176 w 1001349"/>
                <a:gd name="connsiteY4" fmla="*/ 1393390 h 1411727"/>
                <a:gd name="connsiteX0" fmla="*/ 13018 w 1003191"/>
                <a:gd name="connsiteY0" fmla="*/ 1393390 h 1411727"/>
                <a:gd name="connsiteX1" fmla="*/ 162689 w 1003191"/>
                <a:gd name="connsiteY1" fmla="*/ 0 h 1411727"/>
                <a:gd name="connsiteX2" fmla="*/ 880756 w 1003191"/>
                <a:gd name="connsiteY2" fmla="*/ 0 h 1411727"/>
                <a:gd name="connsiteX3" fmla="*/ 974954 w 1003191"/>
                <a:gd name="connsiteY3" fmla="*/ 1392953 h 1411727"/>
                <a:gd name="connsiteX4" fmla="*/ 13018 w 1003191"/>
                <a:gd name="connsiteY4" fmla="*/ 1393390 h 1411727"/>
                <a:gd name="connsiteX0" fmla="*/ 13018 w 996432"/>
                <a:gd name="connsiteY0" fmla="*/ 1393390 h 1450462"/>
                <a:gd name="connsiteX1" fmla="*/ 162689 w 996432"/>
                <a:gd name="connsiteY1" fmla="*/ 0 h 1450462"/>
                <a:gd name="connsiteX2" fmla="*/ 880756 w 996432"/>
                <a:gd name="connsiteY2" fmla="*/ 0 h 1450462"/>
                <a:gd name="connsiteX3" fmla="*/ 967173 w 996432"/>
                <a:gd name="connsiteY3" fmla="*/ 1450461 h 1450462"/>
                <a:gd name="connsiteX4" fmla="*/ 13018 w 996432"/>
                <a:gd name="connsiteY4" fmla="*/ 1393390 h 1450462"/>
                <a:gd name="connsiteX0" fmla="*/ 12523 w 995937"/>
                <a:gd name="connsiteY0" fmla="*/ 1393390 h 1450462"/>
                <a:gd name="connsiteX1" fmla="*/ 162194 w 995937"/>
                <a:gd name="connsiteY1" fmla="*/ 0 h 1450462"/>
                <a:gd name="connsiteX2" fmla="*/ 880261 w 995937"/>
                <a:gd name="connsiteY2" fmla="*/ 0 h 1450462"/>
                <a:gd name="connsiteX3" fmla="*/ 966678 w 995937"/>
                <a:gd name="connsiteY3" fmla="*/ 1450461 h 1450462"/>
                <a:gd name="connsiteX4" fmla="*/ 12523 w 995937"/>
                <a:gd name="connsiteY4" fmla="*/ 1393390 h 1450462"/>
                <a:gd name="connsiteX0" fmla="*/ 12523 w 995937"/>
                <a:gd name="connsiteY0" fmla="*/ 1432747 h 1489819"/>
                <a:gd name="connsiteX1" fmla="*/ 162194 w 995937"/>
                <a:gd name="connsiteY1" fmla="*/ 39357 h 1489819"/>
                <a:gd name="connsiteX2" fmla="*/ 880261 w 995937"/>
                <a:gd name="connsiteY2" fmla="*/ 39357 h 1489819"/>
                <a:gd name="connsiteX3" fmla="*/ 966678 w 995937"/>
                <a:gd name="connsiteY3" fmla="*/ 1489818 h 1489819"/>
                <a:gd name="connsiteX4" fmla="*/ 12523 w 995937"/>
                <a:gd name="connsiteY4" fmla="*/ 1432747 h 1489819"/>
                <a:gd name="connsiteX0" fmla="*/ 12523 w 995937"/>
                <a:gd name="connsiteY0" fmla="*/ 1432747 h 1518816"/>
                <a:gd name="connsiteX1" fmla="*/ 162194 w 995937"/>
                <a:gd name="connsiteY1" fmla="*/ 39357 h 1518816"/>
                <a:gd name="connsiteX2" fmla="*/ 880261 w 995937"/>
                <a:gd name="connsiteY2" fmla="*/ 39357 h 1518816"/>
                <a:gd name="connsiteX3" fmla="*/ 966678 w 995937"/>
                <a:gd name="connsiteY3" fmla="*/ 1489818 h 1518816"/>
                <a:gd name="connsiteX4" fmla="*/ 12523 w 995937"/>
                <a:gd name="connsiteY4" fmla="*/ 1432747 h 1518816"/>
                <a:gd name="connsiteX0" fmla="*/ 12523 w 995937"/>
                <a:gd name="connsiteY0" fmla="*/ 1432747 h 1534940"/>
                <a:gd name="connsiteX1" fmla="*/ 162194 w 995937"/>
                <a:gd name="connsiteY1" fmla="*/ 39357 h 1534940"/>
                <a:gd name="connsiteX2" fmla="*/ 880261 w 995937"/>
                <a:gd name="connsiteY2" fmla="*/ 39357 h 1534940"/>
                <a:gd name="connsiteX3" fmla="*/ 966678 w 995937"/>
                <a:gd name="connsiteY3" fmla="*/ 1489818 h 1534940"/>
                <a:gd name="connsiteX4" fmla="*/ 12523 w 995937"/>
                <a:gd name="connsiteY4" fmla="*/ 1432747 h 1534940"/>
                <a:gd name="connsiteX0" fmla="*/ 12523 w 1004252"/>
                <a:gd name="connsiteY0" fmla="*/ 1436363 h 1538556"/>
                <a:gd name="connsiteX1" fmla="*/ 162194 w 1004252"/>
                <a:gd name="connsiteY1" fmla="*/ 42973 h 1538556"/>
                <a:gd name="connsiteX2" fmla="*/ 928330 w 1004252"/>
                <a:gd name="connsiteY2" fmla="*/ 30176 h 1538556"/>
                <a:gd name="connsiteX3" fmla="*/ 966678 w 1004252"/>
                <a:gd name="connsiteY3" fmla="*/ 1493434 h 1538556"/>
                <a:gd name="connsiteX4" fmla="*/ 12523 w 1004252"/>
                <a:gd name="connsiteY4" fmla="*/ 1436363 h 1538556"/>
                <a:gd name="connsiteX0" fmla="*/ 12523 w 993035"/>
                <a:gd name="connsiteY0" fmla="*/ 1436363 h 1538556"/>
                <a:gd name="connsiteX1" fmla="*/ 162194 w 993035"/>
                <a:gd name="connsiteY1" fmla="*/ 42973 h 1538556"/>
                <a:gd name="connsiteX2" fmla="*/ 928330 w 993035"/>
                <a:gd name="connsiteY2" fmla="*/ 30176 h 1538556"/>
                <a:gd name="connsiteX3" fmla="*/ 966678 w 993035"/>
                <a:gd name="connsiteY3" fmla="*/ 1493434 h 1538556"/>
                <a:gd name="connsiteX4" fmla="*/ 12523 w 993035"/>
                <a:gd name="connsiteY4" fmla="*/ 1436363 h 153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035" h="1538556">
                  <a:moveTo>
                    <a:pt x="12523" y="1436363"/>
                  </a:moveTo>
                  <a:cubicBezTo>
                    <a:pt x="-40980" y="1340577"/>
                    <a:pt x="89837" y="569014"/>
                    <a:pt x="162194" y="42973"/>
                  </a:cubicBezTo>
                  <a:cubicBezTo>
                    <a:pt x="321651" y="-45582"/>
                    <a:pt x="688974" y="30176"/>
                    <a:pt x="928330" y="30176"/>
                  </a:cubicBezTo>
                  <a:cubicBezTo>
                    <a:pt x="881718" y="765200"/>
                    <a:pt x="1057201" y="1098114"/>
                    <a:pt x="966678" y="1493434"/>
                  </a:cubicBezTo>
                  <a:cubicBezTo>
                    <a:pt x="516692" y="1568971"/>
                    <a:pt x="95716" y="1549484"/>
                    <a:pt x="12523" y="143636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6" name="Rettangolo 51">
              <a:extLst>
                <a:ext uri="{FF2B5EF4-FFF2-40B4-BE49-F238E27FC236}">
                  <a16:creationId xmlns:a16="http://schemas.microsoft.com/office/drawing/2014/main" id="{BF3B49E0-8280-3BA6-1AC9-24464C9D1306}"/>
                </a:ext>
              </a:extLst>
            </p:cNvPr>
            <p:cNvSpPr/>
            <p:nvPr/>
          </p:nvSpPr>
          <p:spPr>
            <a:xfrm rot="151533">
              <a:off x="8998121" y="3341635"/>
              <a:ext cx="655033" cy="712164"/>
            </a:xfrm>
            <a:custGeom>
              <a:avLst/>
              <a:gdLst>
                <a:gd name="connsiteX0" fmla="*/ 0 w 616619"/>
                <a:gd name="connsiteY0" fmla="*/ 0 h 621814"/>
                <a:gd name="connsiteX1" fmla="*/ 616619 w 616619"/>
                <a:gd name="connsiteY1" fmla="*/ 0 h 621814"/>
                <a:gd name="connsiteX2" fmla="*/ 616619 w 616619"/>
                <a:gd name="connsiteY2" fmla="*/ 621814 h 621814"/>
                <a:gd name="connsiteX3" fmla="*/ 0 w 616619"/>
                <a:gd name="connsiteY3" fmla="*/ 621814 h 621814"/>
                <a:gd name="connsiteX4" fmla="*/ 0 w 616619"/>
                <a:gd name="connsiteY4" fmla="*/ 0 h 621814"/>
                <a:gd name="connsiteX0" fmla="*/ 0 w 616619"/>
                <a:gd name="connsiteY0" fmla="*/ 0 h 688563"/>
                <a:gd name="connsiteX1" fmla="*/ 616619 w 616619"/>
                <a:gd name="connsiteY1" fmla="*/ 0 h 688563"/>
                <a:gd name="connsiteX2" fmla="*/ 616619 w 616619"/>
                <a:gd name="connsiteY2" fmla="*/ 621814 h 688563"/>
                <a:gd name="connsiteX3" fmla="*/ 0 w 616619"/>
                <a:gd name="connsiteY3" fmla="*/ 621814 h 688563"/>
                <a:gd name="connsiteX4" fmla="*/ 0 w 616619"/>
                <a:gd name="connsiteY4" fmla="*/ 0 h 688563"/>
                <a:gd name="connsiteX0" fmla="*/ 0 w 616619"/>
                <a:gd name="connsiteY0" fmla="*/ 0 h 708755"/>
                <a:gd name="connsiteX1" fmla="*/ 616619 w 616619"/>
                <a:gd name="connsiteY1" fmla="*/ 0 h 708755"/>
                <a:gd name="connsiteX2" fmla="*/ 616619 w 616619"/>
                <a:gd name="connsiteY2" fmla="*/ 621814 h 708755"/>
                <a:gd name="connsiteX3" fmla="*/ 0 w 616619"/>
                <a:gd name="connsiteY3" fmla="*/ 621814 h 708755"/>
                <a:gd name="connsiteX4" fmla="*/ 0 w 616619"/>
                <a:gd name="connsiteY4" fmla="*/ 0 h 708755"/>
                <a:gd name="connsiteX0" fmla="*/ 0 w 616619"/>
                <a:gd name="connsiteY0" fmla="*/ 0 h 711984"/>
                <a:gd name="connsiteX1" fmla="*/ 616619 w 616619"/>
                <a:gd name="connsiteY1" fmla="*/ 0 h 711984"/>
                <a:gd name="connsiteX2" fmla="*/ 616619 w 616619"/>
                <a:gd name="connsiteY2" fmla="*/ 621814 h 711984"/>
                <a:gd name="connsiteX3" fmla="*/ 0 w 616619"/>
                <a:gd name="connsiteY3" fmla="*/ 621814 h 711984"/>
                <a:gd name="connsiteX4" fmla="*/ 0 w 616619"/>
                <a:gd name="connsiteY4" fmla="*/ 0 h 711984"/>
                <a:gd name="connsiteX0" fmla="*/ 0 w 616619"/>
                <a:gd name="connsiteY0" fmla="*/ 0 h 712500"/>
                <a:gd name="connsiteX1" fmla="*/ 616619 w 616619"/>
                <a:gd name="connsiteY1" fmla="*/ 0 h 712500"/>
                <a:gd name="connsiteX2" fmla="*/ 616619 w 616619"/>
                <a:gd name="connsiteY2" fmla="*/ 621814 h 712500"/>
                <a:gd name="connsiteX3" fmla="*/ 0 w 616619"/>
                <a:gd name="connsiteY3" fmla="*/ 621814 h 712500"/>
                <a:gd name="connsiteX4" fmla="*/ 0 w 616619"/>
                <a:gd name="connsiteY4" fmla="*/ 0 h 712500"/>
                <a:gd name="connsiteX0" fmla="*/ 0 w 630030"/>
                <a:gd name="connsiteY0" fmla="*/ 0 h 712500"/>
                <a:gd name="connsiteX1" fmla="*/ 630030 w 630030"/>
                <a:gd name="connsiteY1" fmla="*/ 2440 h 712500"/>
                <a:gd name="connsiteX2" fmla="*/ 616619 w 630030"/>
                <a:gd name="connsiteY2" fmla="*/ 621814 h 712500"/>
                <a:gd name="connsiteX3" fmla="*/ 0 w 630030"/>
                <a:gd name="connsiteY3" fmla="*/ 621814 h 712500"/>
                <a:gd name="connsiteX4" fmla="*/ 0 w 630030"/>
                <a:gd name="connsiteY4" fmla="*/ 0 h 712500"/>
                <a:gd name="connsiteX0" fmla="*/ 0 w 616619"/>
                <a:gd name="connsiteY0" fmla="*/ 0 h 712500"/>
                <a:gd name="connsiteX1" fmla="*/ 583210 w 616619"/>
                <a:gd name="connsiteY1" fmla="*/ 16091 h 712500"/>
                <a:gd name="connsiteX2" fmla="*/ 616619 w 616619"/>
                <a:gd name="connsiteY2" fmla="*/ 621814 h 712500"/>
                <a:gd name="connsiteX3" fmla="*/ 0 w 616619"/>
                <a:gd name="connsiteY3" fmla="*/ 621814 h 712500"/>
                <a:gd name="connsiteX4" fmla="*/ 0 w 616619"/>
                <a:gd name="connsiteY4" fmla="*/ 0 h 712500"/>
                <a:gd name="connsiteX0" fmla="*/ 0 w 629296"/>
                <a:gd name="connsiteY0" fmla="*/ 0 h 712500"/>
                <a:gd name="connsiteX1" fmla="*/ 629296 w 629296"/>
                <a:gd name="connsiteY1" fmla="*/ 21703 h 712500"/>
                <a:gd name="connsiteX2" fmla="*/ 616619 w 629296"/>
                <a:gd name="connsiteY2" fmla="*/ 621814 h 712500"/>
                <a:gd name="connsiteX3" fmla="*/ 0 w 629296"/>
                <a:gd name="connsiteY3" fmla="*/ 621814 h 712500"/>
                <a:gd name="connsiteX4" fmla="*/ 0 w 629296"/>
                <a:gd name="connsiteY4" fmla="*/ 0 h 712500"/>
                <a:gd name="connsiteX0" fmla="*/ 0 w 629296"/>
                <a:gd name="connsiteY0" fmla="*/ 11210 h 723710"/>
                <a:gd name="connsiteX1" fmla="*/ 629296 w 629296"/>
                <a:gd name="connsiteY1" fmla="*/ 32913 h 723710"/>
                <a:gd name="connsiteX2" fmla="*/ 616619 w 629296"/>
                <a:gd name="connsiteY2" fmla="*/ 633024 h 723710"/>
                <a:gd name="connsiteX3" fmla="*/ 0 w 629296"/>
                <a:gd name="connsiteY3" fmla="*/ 633024 h 723710"/>
                <a:gd name="connsiteX4" fmla="*/ 0 w 629296"/>
                <a:gd name="connsiteY4" fmla="*/ 11210 h 723710"/>
                <a:gd name="connsiteX0" fmla="*/ 0 w 629296"/>
                <a:gd name="connsiteY0" fmla="*/ 31201 h 743701"/>
                <a:gd name="connsiteX1" fmla="*/ 629296 w 629296"/>
                <a:gd name="connsiteY1" fmla="*/ 52904 h 743701"/>
                <a:gd name="connsiteX2" fmla="*/ 616619 w 629296"/>
                <a:gd name="connsiteY2" fmla="*/ 653015 h 743701"/>
                <a:gd name="connsiteX3" fmla="*/ 0 w 629296"/>
                <a:gd name="connsiteY3" fmla="*/ 653015 h 743701"/>
                <a:gd name="connsiteX4" fmla="*/ 0 w 629296"/>
                <a:gd name="connsiteY4" fmla="*/ 31201 h 74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296" h="743701">
                  <a:moveTo>
                    <a:pt x="0" y="31201"/>
                  </a:moveTo>
                  <a:cubicBezTo>
                    <a:pt x="200260" y="-15942"/>
                    <a:pt x="415878" y="-10414"/>
                    <a:pt x="629296" y="52904"/>
                  </a:cubicBezTo>
                  <a:lnTo>
                    <a:pt x="616619" y="653015"/>
                  </a:lnTo>
                  <a:cubicBezTo>
                    <a:pt x="436182" y="804442"/>
                    <a:pt x="84588" y="739080"/>
                    <a:pt x="0" y="653015"/>
                  </a:cubicBezTo>
                  <a:lnTo>
                    <a:pt x="0" y="31201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7" name="Rettangolo con angoli arrotondati 216">
              <a:extLst>
                <a:ext uri="{FF2B5EF4-FFF2-40B4-BE49-F238E27FC236}">
                  <a16:creationId xmlns:a16="http://schemas.microsoft.com/office/drawing/2014/main" id="{14D34426-917C-EA78-B34B-102B3B741313}"/>
                </a:ext>
              </a:extLst>
            </p:cNvPr>
            <p:cNvSpPr/>
            <p:nvPr/>
          </p:nvSpPr>
          <p:spPr>
            <a:xfrm rot="219375">
              <a:off x="9010416" y="3345421"/>
              <a:ext cx="187993" cy="46493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8" name="Esagono 65">
              <a:extLst>
                <a:ext uri="{FF2B5EF4-FFF2-40B4-BE49-F238E27FC236}">
                  <a16:creationId xmlns:a16="http://schemas.microsoft.com/office/drawing/2014/main" id="{3B95AB83-AF8B-F083-5F49-1AE0498CD587}"/>
                </a:ext>
              </a:extLst>
            </p:cNvPr>
            <p:cNvSpPr/>
            <p:nvPr/>
          </p:nvSpPr>
          <p:spPr>
            <a:xfrm>
              <a:off x="7715130" y="1126822"/>
              <a:ext cx="898716" cy="1259049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9" name="Esagono 65">
              <a:extLst>
                <a:ext uri="{FF2B5EF4-FFF2-40B4-BE49-F238E27FC236}">
                  <a16:creationId xmlns:a16="http://schemas.microsoft.com/office/drawing/2014/main" id="{0DE05793-8DB3-A740-ECB8-ABA4239F3061}"/>
                </a:ext>
              </a:extLst>
            </p:cNvPr>
            <p:cNvSpPr/>
            <p:nvPr/>
          </p:nvSpPr>
          <p:spPr>
            <a:xfrm flipH="1">
              <a:off x="8823436" y="1117307"/>
              <a:ext cx="831218" cy="1259049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0" name="Ovale 219">
              <a:extLst>
                <a:ext uri="{FF2B5EF4-FFF2-40B4-BE49-F238E27FC236}">
                  <a16:creationId xmlns:a16="http://schemas.microsoft.com/office/drawing/2014/main" id="{B125F627-C004-33D5-6509-CAB87B713ABA}"/>
                </a:ext>
              </a:extLst>
            </p:cNvPr>
            <p:cNvSpPr/>
            <p:nvPr/>
          </p:nvSpPr>
          <p:spPr>
            <a:xfrm>
              <a:off x="7984290" y="1314991"/>
              <a:ext cx="1475285" cy="138028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221" name="Gruppo 220">
              <a:extLst>
                <a:ext uri="{FF2B5EF4-FFF2-40B4-BE49-F238E27FC236}">
                  <a16:creationId xmlns:a16="http://schemas.microsoft.com/office/drawing/2014/main" id="{ED94322F-368F-31B8-65DA-528AD474DFC9}"/>
                </a:ext>
              </a:extLst>
            </p:cNvPr>
            <p:cNvGrpSpPr/>
            <p:nvPr/>
          </p:nvGrpSpPr>
          <p:grpSpPr>
            <a:xfrm>
              <a:off x="9255545" y="1064869"/>
              <a:ext cx="1037387" cy="926950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272" name="Ritardo 271">
                <a:extLst>
                  <a:ext uri="{FF2B5EF4-FFF2-40B4-BE49-F238E27FC236}">
                    <a16:creationId xmlns:a16="http://schemas.microsoft.com/office/drawing/2014/main" id="{7D5BB565-2312-8279-BEE9-DA789A72748B}"/>
                  </a:ext>
                </a:extLst>
              </p:cNvPr>
              <p:cNvSpPr/>
              <p:nvPr/>
            </p:nvSpPr>
            <p:spPr>
              <a:xfrm rot="5197850">
                <a:off x="7361545" y="1462022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73" name="Cerchio parziale 272">
                <a:extLst>
                  <a:ext uri="{FF2B5EF4-FFF2-40B4-BE49-F238E27FC236}">
                    <a16:creationId xmlns:a16="http://schemas.microsoft.com/office/drawing/2014/main" id="{FE6F7D3F-C90F-FF0F-CF6B-54892757DA15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2" name="Figura a mano libera: forma 221">
              <a:extLst>
                <a:ext uri="{FF2B5EF4-FFF2-40B4-BE49-F238E27FC236}">
                  <a16:creationId xmlns:a16="http://schemas.microsoft.com/office/drawing/2014/main" id="{338E7BD1-E21B-00B1-50EE-094052F4832E}"/>
                </a:ext>
              </a:extLst>
            </p:cNvPr>
            <p:cNvSpPr/>
            <p:nvPr/>
          </p:nvSpPr>
          <p:spPr>
            <a:xfrm>
              <a:off x="8889978" y="6161416"/>
              <a:ext cx="891279" cy="296342"/>
            </a:xfrm>
            <a:custGeom>
              <a:avLst/>
              <a:gdLst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95300 w 857250"/>
                <a:gd name="connsiteY2" fmla="*/ 18669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83870 w 857250"/>
                <a:gd name="connsiteY2" fmla="*/ 16002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252004"/>
                <a:gd name="connsiteX1" fmla="*/ 72390 w 857250"/>
                <a:gd name="connsiteY1" fmla="*/ 3810 h 252004"/>
                <a:gd name="connsiteX2" fmla="*/ 483870 w 857250"/>
                <a:gd name="connsiteY2" fmla="*/ 160020 h 252004"/>
                <a:gd name="connsiteX3" fmla="*/ 811530 w 857250"/>
                <a:gd name="connsiteY3" fmla="*/ 0 h 252004"/>
                <a:gd name="connsiteX4" fmla="*/ 857250 w 857250"/>
                <a:gd name="connsiteY4" fmla="*/ 186690 h 252004"/>
                <a:gd name="connsiteX5" fmla="*/ 0 w 857250"/>
                <a:gd name="connsiteY5" fmla="*/ 129540 h 252004"/>
                <a:gd name="connsiteX0" fmla="*/ 313 w 857563"/>
                <a:gd name="connsiteY0" fmla="*/ 129540 h 276462"/>
                <a:gd name="connsiteX1" fmla="*/ 72703 w 857563"/>
                <a:gd name="connsiteY1" fmla="*/ 3810 h 276462"/>
                <a:gd name="connsiteX2" fmla="*/ 484183 w 857563"/>
                <a:gd name="connsiteY2" fmla="*/ 160020 h 276462"/>
                <a:gd name="connsiteX3" fmla="*/ 811843 w 857563"/>
                <a:gd name="connsiteY3" fmla="*/ 0 h 276462"/>
                <a:gd name="connsiteX4" fmla="*/ 857563 w 857563"/>
                <a:gd name="connsiteY4" fmla="*/ 186690 h 276462"/>
                <a:gd name="connsiteX5" fmla="*/ 313 w 857563"/>
                <a:gd name="connsiteY5" fmla="*/ 129540 h 276462"/>
                <a:gd name="connsiteX0" fmla="*/ 4085 w 861335"/>
                <a:gd name="connsiteY0" fmla="*/ 129540 h 276462"/>
                <a:gd name="connsiteX1" fmla="*/ 76475 w 861335"/>
                <a:gd name="connsiteY1" fmla="*/ 3810 h 276462"/>
                <a:gd name="connsiteX2" fmla="*/ 487955 w 861335"/>
                <a:gd name="connsiteY2" fmla="*/ 160020 h 276462"/>
                <a:gd name="connsiteX3" fmla="*/ 815615 w 861335"/>
                <a:gd name="connsiteY3" fmla="*/ 0 h 276462"/>
                <a:gd name="connsiteX4" fmla="*/ 861335 w 861335"/>
                <a:gd name="connsiteY4" fmla="*/ 186690 h 276462"/>
                <a:gd name="connsiteX5" fmla="*/ 4085 w 861335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3690 h 300612"/>
                <a:gd name="connsiteX1" fmla="*/ 78760 w 887664"/>
                <a:gd name="connsiteY1" fmla="*/ 27960 h 300612"/>
                <a:gd name="connsiteX2" fmla="*/ 490240 w 887664"/>
                <a:gd name="connsiteY2" fmla="*/ 184170 h 300612"/>
                <a:gd name="connsiteX3" fmla="*/ 817900 w 887664"/>
                <a:gd name="connsiteY3" fmla="*/ 24150 h 300612"/>
                <a:gd name="connsiteX4" fmla="*/ 863620 w 887664"/>
                <a:gd name="connsiteY4" fmla="*/ 210840 h 300612"/>
                <a:gd name="connsiteX5" fmla="*/ 6370 w 887664"/>
                <a:gd name="connsiteY5" fmla="*/ 153690 h 30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7664" h="300612">
                  <a:moveTo>
                    <a:pt x="6370" y="153690"/>
                  </a:moveTo>
                  <a:cubicBezTo>
                    <a:pt x="-15220" y="88920"/>
                    <a:pt x="20340" y="73680"/>
                    <a:pt x="78760" y="27960"/>
                  </a:cubicBezTo>
                  <a:cubicBezTo>
                    <a:pt x="166390" y="11450"/>
                    <a:pt x="337840" y="196870"/>
                    <a:pt x="490240" y="184170"/>
                  </a:cubicBezTo>
                  <a:cubicBezTo>
                    <a:pt x="637560" y="161310"/>
                    <a:pt x="769640" y="-74910"/>
                    <a:pt x="817900" y="24150"/>
                  </a:cubicBezTo>
                  <a:cubicBezTo>
                    <a:pt x="894100" y="67330"/>
                    <a:pt x="905530" y="171470"/>
                    <a:pt x="863620" y="210840"/>
                  </a:cubicBezTo>
                  <a:cubicBezTo>
                    <a:pt x="535960" y="378480"/>
                    <a:pt x="-8870" y="283230"/>
                    <a:pt x="6370" y="15369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3" name="Ovale 222">
              <a:extLst>
                <a:ext uri="{FF2B5EF4-FFF2-40B4-BE49-F238E27FC236}">
                  <a16:creationId xmlns:a16="http://schemas.microsoft.com/office/drawing/2014/main" id="{7D8935E2-928B-7E4D-8BE4-300E305D375E}"/>
                </a:ext>
              </a:extLst>
            </p:cNvPr>
            <p:cNvSpPr/>
            <p:nvPr/>
          </p:nvSpPr>
          <p:spPr>
            <a:xfrm rot="556420">
              <a:off x="8774880" y="5770738"/>
              <a:ext cx="772156" cy="24422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224" name="Gruppo 223">
              <a:extLst>
                <a:ext uri="{FF2B5EF4-FFF2-40B4-BE49-F238E27FC236}">
                  <a16:creationId xmlns:a16="http://schemas.microsoft.com/office/drawing/2014/main" id="{CF7867CC-0EA0-6C07-DE84-E8056AFCADC3}"/>
                </a:ext>
              </a:extLst>
            </p:cNvPr>
            <p:cNvGrpSpPr/>
            <p:nvPr/>
          </p:nvGrpSpPr>
          <p:grpSpPr>
            <a:xfrm>
              <a:off x="8774517" y="4739538"/>
              <a:ext cx="960490" cy="1214335"/>
              <a:chOff x="8774517" y="4918684"/>
              <a:chExt cx="922752" cy="1231833"/>
            </a:xfrm>
          </p:grpSpPr>
          <p:sp>
            <p:nvSpPr>
              <p:cNvPr id="270" name="Rettangolo 70">
                <a:extLst>
                  <a:ext uri="{FF2B5EF4-FFF2-40B4-BE49-F238E27FC236}">
                    <a16:creationId xmlns:a16="http://schemas.microsoft.com/office/drawing/2014/main" id="{B53960DF-D15C-DC01-BDC1-3A60608AD0AC}"/>
                  </a:ext>
                </a:extLst>
              </p:cNvPr>
              <p:cNvSpPr/>
              <p:nvPr/>
            </p:nvSpPr>
            <p:spPr>
              <a:xfrm rot="282320" flipH="1">
                <a:off x="8774517" y="4918684"/>
                <a:ext cx="922752" cy="1231833"/>
              </a:xfrm>
              <a:custGeom>
                <a:avLst/>
                <a:gdLst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20569 w 776240"/>
                  <a:gd name="connsiteY0" fmla="*/ 0 h 1499616"/>
                  <a:gd name="connsiteX1" fmla="*/ 776240 w 776240"/>
                  <a:gd name="connsiteY1" fmla="*/ 0 h 1499616"/>
                  <a:gd name="connsiteX2" fmla="*/ 776240 w 776240"/>
                  <a:gd name="connsiteY2" fmla="*/ 1499616 h 1499616"/>
                  <a:gd name="connsiteX3" fmla="*/ 20569 w 776240"/>
                  <a:gd name="connsiteY3" fmla="*/ 1499616 h 1499616"/>
                  <a:gd name="connsiteX4" fmla="*/ 20569 w 776240"/>
                  <a:gd name="connsiteY4" fmla="*/ 0 h 1499616"/>
                  <a:gd name="connsiteX0" fmla="*/ 20569 w 835845"/>
                  <a:gd name="connsiteY0" fmla="*/ 0 h 1499616"/>
                  <a:gd name="connsiteX1" fmla="*/ 776240 w 835845"/>
                  <a:gd name="connsiteY1" fmla="*/ 0 h 1499616"/>
                  <a:gd name="connsiteX2" fmla="*/ 776240 w 835845"/>
                  <a:gd name="connsiteY2" fmla="*/ 1499616 h 1499616"/>
                  <a:gd name="connsiteX3" fmla="*/ 20569 w 835845"/>
                  <a:gd name="connsiteY3" fmla="*/ 1499616 h 1499616"/>
                  <a:gd name="connsiteX4" fmla="*/ 20569 w 835845"/>
                  <a:gd name="connsiteY4" fmla="*/ 0 h 1499616"/>
                  <a:gd name="connsiteX0" fmla="*/ 20569 w 818819"/>
                  <a:gd name="connsiteY0" fmla="*/ 0 h 1499616"/>
                  <a:gd name="connsiteX1" fmla="*/ 776240 w 818819"/>
                  <a:gd name="connsiteY1" fmla="*/ 0 h 1499616"/>
                  <a:gd name="connsiteX2" fmla="*/ 684800 w 818819"/>
                  <a:gd name="connsiteY2" fmla="*/ 1493520 h 1499616"/>
                  <a:gd name="connsiteX3" fmla="*/ 20569 w 818819"/>
                  <a:gd name="connsiteY3" fmla="*/ 1499616 h 1499616"/>
                  <a:gd name="connsiteX4" fmla="*/ 20569 w 818819"/>
                  <a:gd name="connsiteY4" fmla="*/ 0 h 1499616"/>
                  <a:gd name="connsiteX0" fmla="*/ 20569 w 818819"/>
                  <a:gd name="connsiteY0" fmla="*/ 0 h 1547056"/>
                  <a:gd name="connsiteX1" fmla="*/ 776240 w 818819"/>
                  <a:gd name="connsiteY1" fmla="*/ 0 h 1547056"/>
                  <a:gd name="connsiteX2" fmla="*/ 684800 w 818819"/>
                  <a:gd name="connsiteY2" fmla="*/ 1493520 h 1547056"/>
                  <a:gd name="connsiteX3" fmla="*/ 20569 w 818819"/>
                  <a:gd name="connsiteY3" fmla="*/ 1499616 h 1547056"/>
                  <a:gd name="connsiteX4" fmla="*/ 20569 w 818819"/>
                  <a:gd name="connsiteY4" fmla="*/ 0 h 1547056"/>
                  <a:gd name="connsiteX0" fmla="*/ 20569 w 826508"/>
                  <a:gd name="connsiteY0" fmla="*/ 0 h 1499616"/>
                  <a:gd name="connsiteX1" fmla="*/ 776240 w 826508"/>
                  <a:gd name="connsiteY1" fmla="*/ 0 h 1499616"/>
                  <a:gd name="connsiteX2" fmla="*/ 733667 w 826508"/>
                  <a:gd name="connsiteY2" fmla="*/ 1170381 h 1499616"/>
                  <a:gd name="connsiteX3" fmla="*/ 20569 w 826508"/>
                  <a:gd name="connsiteY3" fmla="*/ 1499616 h 1499616"/>
                  <a:gd name="connsiteX4" fmla="*/ 20569 w 826508"/>
                  <a:gd name="connsiteY4" fmla="*/ 0 h 1499616"/>
                  <a:gd name="connsiteX0" fmla="*/ 20569 w 827210"/>
                  <a:gd name="connsiteY0" fmla="*/ 0 h 1499616"/>
                  <a:gd name="connsiteX1" fmla="*/ 776240 w 827210"/>
                  <a:gd name="connsiteY1" fmla="*/ 0 h 1499616"/>
                  <a:gd name="connsiteX2" fmla="*/ 737403 w 827210"/>
                  <a:gd name="connsiteY2" fmla="*/ 1192367 h 1499616"/>
                  <a:gd name="connsiteX3" fmla="*/ 20569 w 827210"/>
                  <a:gd name="connsiteY3" fmla="*/ 1499616 h 1499616"/>
                  <a:gd name="connsiteX4" fmla="*/ 20569 w 827210"/>
                  <a:gd name="connsiteY4" fmla="*/ 0 h 1499616"/>
                  <a:gd name="connsiteX0" fmla="*/ 20569 w 841645"/>
                  <a:gd name="connsiteY0" fmla="*/ 0 h 1499616"/>
                  <a:gd name="connsiteX1" fmla="*/ 776240 w 841645"/>
                  <a:gd name="connsiteY1" fmla="*/ 0 h 1499616"/>
                  <a:gd name="connsiteX2" fmla="*/ 737403 w 841645"/>
                  <a:gd name="connsiteY2" fmla="*/ 1192367 h 1499616"/>
                  <a:gd name="connsiteX3" fmla="*/ 20569 w 841645"/>
                  <a:gd name="connsiteY3" fmla="*/ 1499616 h 1499616"/>
                  <a:gd name="connsiteX4" fmla="*/ 20569 w 841645"/>
                  <a:gd name="connsiteY4" fmla="*/ 0 h 1499616"/>
                  <a:gd name="connsiteX0" fmla="*/ 20569 w 919569"/>
                  <a:gd name="connsiteY0" fmla="*/ 0 h 1499616"/>
                  <a:gd name="connsiteX1" fmla="*/ 874426 w 919569"/>
                  <a:gd name="connsiteY1" fmla="*/ 1012 h 1499616"/>
                  <a:gd name="connsiteX2" fmla="*/ 737403 w 919569"/>
                  <a:gd name="connsiteY2" fmla="*/ 1192367 h 1499616"/>
                  <a:gd name="connsiteX3" fmla="*/ 20569 w 919569"/>
                  <a:gd name="connsiteY3" fmla="*/ 1499616 h 1499616"/>
                  <a:gd name="connsiteX4" fmla="*/ 20569 w 919569"/>
                  <a:gd name="connsiteY4" fmla="*/ 0 h 1499616"/>
                  <a:gd name="connsiteX0" fmla="*/ 20569 w 875235"/>
                  <a:gd name="connsiteY0" fmla="*/ 0 h 1499616"/>
                  <a:gd name="connsiteX1" fmla="*/ 874426 w 875235"/>
                  <a:gd name="connsiteY1" fmla="*/ 1012 h 1499616"/>
                  <a:gd name="connsiteX2" fmla="*/ 737403 w 875235"/>
                  <a:gd name="connsiteY2" fmla="*/ 1192367 h 1499616"/>
                  <a:gd name="connsiteX3" fmla="*/ 20569 w 875235"/>
                  <a:gd name="connsiteY3" fmla="*/ 1499616 h 1499616"/>
                  <a:gd name="connsiteX4" fmla="*/ 20569 w 875235"/>
                  <a:gd name="connsiteY4" fmla="*/ 0 h 1499616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338221"/>
                  <a:gd name="connsiteX1" fmla="*/ 901699 w 902508"/>
                  <a:gd name="connsiteY1" fmla="*/ 78974 h 1338221"/>
                  <a:gd name="connsiteX2" fmla="*/ 764676 w 902508"/>
                  <a:gd name="connsiteY2" fmla="*/ 1270329 h 1338221"/>
                  <a:gd name="connsiteX3" fmla="*/ 38391 w 902508"/>
                  <a:gd name="connsiteY3" fmla="*/ 1318393 h 1338221"/>
                  <a:gd name="connsiteX4" fmla="*/ 0 w 902508"/>
                  <a:gd name="connsiteY4" fmla="*/ 0 h 1338221"/>
                  <a:gd name="connsiteX0" fmla="*/ 0 w 902508"/>
                  <a:gd name="connsiteY0" fmla="*/ 0 h 1419679"/>
                  <a:gd name="connsiteX1" fmla="*/ 901699 w 902508"/>
                  <a:gd name="connsiteY1" fmla="*/ 78974 h 1419679"/>
                  <a:gd name="connsiteX2" fmla="*/ 764676 w 902508"/>
                  <a:gd name="connsiteY2" fmla="*/ 1270329 h 1419679"/>
                  <a:gd name="connsiteX3" fmla="*/ 136321 w 902508"/>
                  <a:gd name="connsiteY3" fmla="*/ 1419679 h 1419679"/>
                  <a:gd name="connsiteX4" fmla="*/ 0 w 902508"/>
                  <a:gd name="connsiteY4" fmla="*/ 0 h 1419679"/>
                  <a:gd name="connsiteX0" fmla="*/ 0 w 866365"/>
                  <a:gd name="connsiteY0" fmla="*/ 0 h 1546267"/>
                  <a:gd name="connsiteX1" fmla="*/ 865556 w 866365"/>
                  <a:gd name="connsiteY1" fmla="*/ 205562 h 1546267"/>
                  <a:gd name="connsiteX2" fmla="*/ 728533 w 866365"/>
                  <a:gd name="connsiteY2" fmla="*/ 1396917 h 1546267"/>
                  <a:gd name="connsiteX3" fmla="*/ 100178 w 866365"/>
                  <a:gd name="connsiteY3" fmla="*/ 1546267 h 1546267"/>
                  <a:gd name="connsiteX4" fmla="*/ 0 w 866365"/>
                  <a:gd name="connsiteY4" fmla="*/ 0 h 1546267"/>
                  <a:gd name="connsiteX0" fmla="*/ 0 w 824778"/>
                  <a:gd name="connsiteY0" fmla="*/ 0 h 1546267"/>
                  <a:gd name="connsiteX1" fmla="*/ 823198 w 824778"/>
                  <a:gd name="connsiteY1" fmla="*/ 125936 h 1546267"/>
                  <a:gd name="connsiteX2" fmla="*/ 728533 w 824778"/>
                  <a:gd name="connsiteY2" fmla="*/ 1396917 h 1546267"/>
                  <a:gd name="connsiteX3" fmla="*/ 100178 w 824778"/>
                  <a:gd name="connsiteY3" fmla="*/ 1546267 h 1546267"/>
                  <a:gd name="connsiteX4" fmla="*/ 0 w 824778"/>
                  <a:gd name="connsiteY4" fmla="*/ 0 h 1546267"/>
                  <a:gd name="connsiteX0" fmla="*/ 0 w 824778"/>
                  <a:gd name="connsiteY0" fmla="*/ 0 h 1565831"/>
                  <a:gd name="connsiteX1" fmla="*/ 823198 w 824778"/>
                  <a:gd name="connsiteY1" fmla="*/ 125936 h 1565831"/>
                  <a:gd name="connsiteX2" fmla="*/ 728533 w 824778"/>
                  <a:gd name="connsiteY2" fmla="*/ 1396917 h 1565831"/>
                  <a:gd name="connsiteX3" fmla="*/ 100178 w 824778"/>
                  <a:gd name="connsiteY3" fmla="*/ 1546267 h 1565831"/>
                  <a:gd name="connsiteX4" fmla="*/ 0 w 824778"/>
                  <a:gd name="connsiteY4" fmla="*/ 0 h 1565831"/>
                  <a:gd name="connsiteX0" fmla="*/ 0 w 824778"/>
                  <a:gd name="connsiteY0" fmla="*/ 0 h 1596225"/>
                  <a:gd name="connsiteX1" fmla="*/ 823198 w 824778"/>
                  <a:gd name="connsiteY1" fmla="*/ 125936 h 1596225"/>
                  <a:gd name="connsiteX2" fmla="*/ 728533 w 824778"/>
                  <a:gd name="connsiteY2" fmla="*/ 1396917 h 1596225"/>
                  <a:gd name="connsiteX3" fmla="*/ 100178 w 824778"/>
                  <a:gd name="connsiteY3" fmla="*/ 1546267 h 1596225"/>
                  <a:gd name="connsiteX4" fmla="*/ 0 w 824778"/>
                  <a:gd name="connsiteY4" fmla="*/ 0 h 1596225"/>
                  <a:gd name="connsiteX0" fmla="*/ 0 w 846606"/>
                  <a:gd name="connsiteY0" fmla="*/ 0 h 1633846"/>
                  <a:gd name="connsiteX1" fmla="*/ 823198 w 846606"/>
                  <a:gd name="connsiteY1" fmla="*/ 125936 h 1633846"/>
                  <a:gd name="connsiteX2" fmla="*/ 808015 w 846606"/>
                  <a:gd name="connsiteY2" fmla="*/ 1479371 h 1633846"/>
                  <a:gd name="connsiteX3" fmla="*/ 100178 w 846606"/>
                  <a:gd name="connsiteY3" fmla="*/ 1546267 h 1633846"/>
                  <a:gd name="connsiteX4" fmla="*/ 0 w 846606"/>
                  <a:gd name="connsiteY4" fmla="*/ 0 h 1633846"/>
                  <a:gd name="connsiteX0" fmla="*/ 0 w 846606"/>
                  <a:gd name="connsiteY0" fmla="*/ 0 h 1621471"/>
                  <a:gd name="connsiteX1" fmla="*/ 823198 w 846606"/>
                  <a:gd name="connsiteY1" fmla="*/ 125936 h 1621471"/>
                  <a:gd name="connsiteX2" fmla="*/ 808015 w 846606"/>
                  <a:gd name="connsiteY2" fmla="*/ 1479371 h 1621471"/>
                  <a:gd name="connsiteX3" fmla="*/ 191657 w 846606"/>
                  <a:gd name="connsiteY3" fmla="*/ 1516595 h 1621471"/>
                  <a:gd name="connsiteX4" fmla="*/ 0 w 846606"/>
                  <a:gd name="connsiteY4" fmla="*/ 0 h 1621471"/>
                  <a:gd name="connsiteX0" fmla="*/ 0 w 846606"/>
                  <a:gd name="connsiteY0" fmla="*/ 0 h 1633472"/>
                  <a:gd name="connsiteX1" fmla="*/ 823198 w 846606"/>
                  <a:gd name="connsiteY1" fmla="*/ 125936 h 1633472"/>
                  <a:gd name="connsiteX2" fmla="*/ 808015 w 846606"/>
                  <a:gd name="connsiteY2" fmla="*/ 1479371 h 1633472"/>
                  <a:gd name="connsiteX3" fmla="*/ 191657 w 846606"/>
                  <a:gd name="connsiteY3" fmla="*/ 1516595 h 1633472"/>
                  <a:gd name="connsiteX4" fmla="*/ 0 w 846606"/>
                  <a:gd name="connsiteY4" fmla="*/ 0 h 1633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6606" h="1633472">
                    <a:moveTo>
                      <a:pt x="0" y="0"/>
                    </a:moveTo>
                    <a:lnTo>
                      <a:pt x="823198" y="125936"/>
                    </a:lnTo>
                    <a:cubicBezTo>
                      <a:pt x="832712" y="571156"/>
                      <a:pt x="878521" y="1258679"/>
                      <a:pt x="808015" y="1479371"/>
                    </a:cubicBezTo>
                    <a:cubicBezTo>
                      <a:pt x="551744" y="1730491"/>
                      <a:pt x="349006" y="1623484"/>
                      <a:pt x="191657" y="1516595"/>
                    </a:cubicBezTo>
                    <a:cubicBezTo>
                      <a:pt x="81929" y="1028915"/>
                      <a:pt x="184739" y="450462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71" name="Rettangolo 73">
                <a:extLst>
                  <a:ext uri="{FF2B5EF4-FFF2-40B4-BE49-F238E27FC236}">
                    <a16:creationId xmlns:a16="http://schemas.microsoft.com/office/drawing/2014/main" id="{A71A4CC6-20C2-35F8-F6BA-8089AFC13FC5}"/>
                  </a:ext>
                </a:extLst>
              </p:cNvPr>
              <p:cNvSpPr/>
              <p:nvPr/>
            </p:nvSpPr>
            <p:spPr>
              <a:xfrm rot="230045">
                <a:off x="9076149" y="5519705"/>
                <a:ext cx="309837" cy="620832"/>
              </a:xfrm>
              <a:custGeom>
                <a:avLst/>
                <a:gdLst>
                  <a:gd name="connsiteX0" fmla="*/ 0 w 332697"/>
                  <a:gd name="connsiteY0" fmla="*/ 0 h 590959"/>
                  <a:gd name="connsiteX1" fmla="*/ 33269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2217 w 332697"/>
                  <a:gd name="connsiteY1" fmla="*/ 3048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602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23706 h 614665"/>
                  <a:gd name="connsiteX1" fmla="*/ 306027 w 332697"/>
                  <a:gd name="connsiteY1" fmla="*/ 23706 h 614665"/>
                  <a:gd name="connsiteX2" fmla="*/ 332697 w 332697"/>
                  <a:gd name="connsiteY2" fmla="*/ 614665 h 614665"/>
                  <a:gd name="connsiteX3" fmla="*/ 0 w 332697"/>
                  <a:gd name="connsiteY3" fmla="*/ 614665 h 614665"/>
                  <a:gd name="connsiteX4" fmla="*/ 0 w 332697"/>
                  <a:gd name="connsiteY4" fmla="*/ 23706 h 614665"/>
                  <a:gd name="connsiteX0" fmla="*/ 0 w 332697"/>
                  <a:gd name="connsiteY0" fmla="*/ 34524 h 625483"/>
                  <a:gd name="connsiteX1" fmla="*/ 306027 w 332697"/>
                  <a:gd name="connsiteY1" fmla="*/ 34524 h 625483"/>
                  <a:gd name="connsiteX2" fmla="*/ 332697 w 332697"/>
                  <a:gd name="connsiteY2" fmla="*/ 625483 h 625483"/>
                  <a:gd name="connsiteX3" fmla="*/ 0 w 332697"/>
                  <a:gd name="connsiteY3" fmla="*/ 625483 h 625483"/>
                  <a:gd name="connsiteX4" fmla="*/ 0 w 332697"/>
                  <a:gd name="connsiteY4" fmla="*/ 34524 h 625483"/>
                  <a:gd name="connsiteX0" fmla="*/ 0 w 306027"/>
                  <a:gd name="connsiteY0" fmla="*/ 34524 h 625483"/>
                  <a:gd name="connsiteX1" fmla="*/ 306027 w 306027"/>
                  <a:gd name="connsiteY1" fmla="*/ 34524 h 625483"/>
                  <a:gd name="connsiteX2" fmla="*/ 302217 w 306027"/>
                  <a:gd name="connsiteY2" fmla="*/ 614053 h 625483"/>
                  <a:gd name="connsiteX3" fmla="*/ 0 w 306027"/>
                  <a:gd name="connsiteY3" fmla="*/ 625483 h 625483"/>
                  <a:gd name="connsiteX4" fmla="*/ 0 w 306027"/>
                  <a:gd name="connsiteY4" fmla="*/ 34524 h 625483"/>
                  <a:gd name="connsiteX0" fmla="*/ 0 w 302217"/>
                  <a:gd name="connsiteY0" fmla="*/ 5802 h 596761"/>
                  <a:gd name="connsiteX1" fmla="*/ 264117 w 302217"/>
                  <a:gd name="connsiteY1" fmla="*/ 181062 h 596761"/>
                  <a:gd name="connsiteX2" fmla="*/ 302217 w 302217"/>
                  <a:gd name="connsiteY2" fmla="*/ 585331 h 596761"/>
                  <a:gd name="connsiteX3" fmla="*/ 0 w 302217"/>
                  <a:gd name="connsiteY3" fmla="*/ 596761 h 596761"/>
                  <a:gd name="connsiteX4" fmla="*/ 0 w 302217"/>
                  <a:gd name="connsiteY4" fmla="*/ 5802 h 596761"/>
                  <a:gd name="connsiteX0" fmla="*/ 0 w 309837"/>
                  <a:gd name="connsiteY0" fmla="*/ 32444 h 623403"/>
                  <a:gd name="connsiteX1" fmla="*/ 309837 w 309837"/>
                  <a:gd name="connsiteY1" fmla="*/ 36254 h 623403"/>
                  <a:gd name="connsiteX2" fmla="*/ 302217 w 309837"/>
                  <a:gd name="connsiteY2" fmla="*/ 611973 h 623403"/>
                  <a:gd name="connsiteX3" fmla="*/ 0 w 309837"/>
                  <a:gd name="connsiteY3" fmla="*/ 623403 h 623403"/>
                  <a:gd name="connsiteX4" fmla="*/ 0 w 309837"/>
                  <a:gd name="connsiteY4" fmla="*/ 32444 h 623403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302217 w 309837"/>
                  <a:gd name="connsiteY2" fmla="*/ 607119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285738 w 309837"/>
                  <a:gd name="connsiteY2" fmla="*/ 589131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6766"/>
                  <a:gd name="connsiteX1" fmla="*/ 309837 w 309837"/>
                  <a:gd name="connsiteY1" fmla="*/ 31400 h 616766"/>
                  <a:gd name="connsiteX2" fmla="*/ 285738 w 309837"/>
                  <a:gd name="connsiteY2" fmla="*/ 589131 h 616766"/>
                  <a:gd name="connsiteX3" fmla="*/ 26610 w 309837"/>
                  <a:gd name="connsiteY3" fmla="*/ 616766 h 616766"/>
                  <a:gd name="connsiteX4" fmla="*/ 0 w 309837"/>
                  <a:gd name="connsiteY4" fmla="*/ 39020 h 616766"/>
                  <a:gd name="connsiteX0" fmla="*/ 0 w 309837"/>
                  <a:gd name="connsiteY0" fmla="*/ 39020 h 628935"/>
                  <a:gd name="connsiteX1" fmla="*/ 309837 w 309837"/>
                  <a:gd name="connsiteY1" fmla="*/ 31400 h 628935"/>
                  <a:gd name="connsiteX2" fmla="*/ 285738 w 309837"/>
                  <a:gd name="connsiteY2" fmla="*/ 589131 h 628935"/>
                  <a:gd name="connsiteX3" fmla="*/ 15967 w 309837"/>
                  <a:gd name="connsiteY3" fmla="*/ 628935 h 628935"/>
                  <a:gd name="connsiteX4" fmla="*/ 0 w 309837"/>
                  <a:gd name="connsiteY4" fmla="*/ 39020 h 628935"/>
                  <a:gd name="connsiteX0" fmla="*/ 0 w 309837"/>
                  <a:gd name="connsiteY0" fmla="*/ 39020 h 613984"/>
                  <a:gd name="connsiteX1" fmla="*/ 309837 w 309837"/>
                  <a:gd name="connsiteY1" fmla="*/ 31400 h 613984"/>
                  <a:gd name="connsiteX2" fmla="*/ 285738 w 309837"/>
                  <a:gd name="connsiteY2" fmla="*/ 589131 h 613984"/>
                  <a:gd name="connsiteX3" fmla="*/ 11146 w 309837"/>
                  <a:gd name="connsiteY3" fmla="*/ 613984 h 613984"/>
                  <a:gd name="connsiteX4" fmla="*/ 0 w 309837"/>
                  <a:gd name="connsiteY4" fmla="*/ 39020 h 613984"/>
                  <a:gd name="connsiteX0" fmla="*/ 0 w 309837"/>
                  <a:gd name="connsiteY0" fmla="*/ 39020 h 621034"/>
                  <a:gd name="connsiteX1" fmla="*/ 309837 w 309837"/>
                  <a:gd name="connsiteY1" fmla="*/ 31400 h 621034"/>
                  <a:gd name="connsiteX2" fmla="*/ 285738 w 309837"/>
                  <a:gd name="connsiteY2" fmla="*/ 589131 h 621034"/>
                  <a:gd name="connsiteX3" fmla="*/ 11146 w 309837"/>
                  <a:gd name="connsiteY3" fmla="*/ 613984 h 621034"/>
                  <a:gd name="connsiteX4" fmla="*/ 0 w 309837"/>
                  <a:gd name="connsiteY4" fmla="*/ 39020 h 621034"/>
                  <a:gd name="connsiteX0" fmla="*/ 0 w 309837"/>
                  <a:gd name="connsiteY0" fmla="*/ 39020 h 622514"/>
                  <a:gd name="connsiteX1" fmla="*/ 309837 w 309837"/>
                  <a:gd name="connsiteY1" fmla="*/ 31400 h 622514"/>
                  <a:gd name="connsiteX2" fmla="*/ 285738 w 309837"/>
                  <a:gd name="connsiteY2" fmla="*/ 589131 h 622514"/>
                  <a:gd name="connsiteX3" fmla="*/ 11146 w 309837"/>
                  <a:gd name="connsiteY3" fmla="*/ 613984 h 622514"/>
                  <a:gd name="connsiteX4" fmla="*/ 0 w 309837"/>
                  <a:gd name="connsiteY4" fmla="*/ 39020 h 622514"/>
                  <a:gd name="connsiteX0" fmla="*/ 0 w 309837"/>
                  <a:gd name="connsiteY0" fmla="*/ 39020 h 621198"/>
                  <a:gd name="connsiteX1" fmla="*/ 309837 w 309837"/>
                  <a:gd name="connsiteY1" fmla="*/ 31400 h 621198"/>
                  <a:gd name="connsiteX2" fmla="*/ 304236 w 309837"/>
                  <a:gd name="connsiteY2" fmla="*/ 580254 h 621198"/>
                  <a:gd name="connsiteX3" fmla="*/ 11146 w 309837"/>
                  <a:gd name="connsiteY3" fmla="*/ 613984 h 621198"/>
                  <a:gd name="connsiteX4" fmla="*/ 0 w 309837"/>
                  <a:gd name="connsiteY4" fmla="*/ 39020 h 621198"/>
                  <a:gd name="connsiteX0" fmla="*/ 0 w 309837"/>
                  <a:gd name="connsiteY0" fmla="*/ 39020 h 620832"/>
                  <a:gd name="connsiteX1" fmla="*/ 309837 w 309837"/>
                  <a:gd name="connsiteY1" fmla="*/ 31400 h 620832"/>
                  <a:gd name="connsiteX2" fmla="*/ 292577 w 309837"/>
                  <a:gd name="connsiteY2" fmla="*/ 577217 h 620832"/>
                  <a:gd name="connsiteX3" fmla="*/ 11146 w 309837"/>
                  <a:gd name="connsiteY3" fmla="*/ 613984 h 620832"/>
                  <a:gd name="connsiteX4" fmla="*/ 0 w 309837"/>
                  <a:gd name="connsiteY4" fmla="*/ 39020 h 620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9837" h="620832">
                    <a:moveTo>
                      <a:pt x="0" y="39020"/>
                    </a:moveTo>
                    <a:cubicBezTo>
                      <a:pt x="109629" y="920"/>
                      <a:pt x="162108" y="-21940"/>
                      <a:pt x="309837" y="31400"/>
                    </a:cubicBezTo>
                    <a:lnTo>
                      <a:pt x="292577" y="577217"/>
                    </a:lnTo>
                    <a:cubicBezTo>
                      <a:pt x="205612" y="596651"/>
                      <a:pt x="93311" y="636876"/>
                      <a:pt x="11146" y="613984"/>
                    </a:cubicBezTo>
                    <a:lnTo>
                      <a:pt x="0" y="3902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225" name="Ovale 224">
              <a:extLst>
                <a:ext uri="{FF2B5EF4-FFF2-40B4-BE49-F238E27FC236}">
                  <a16:creationId xmlns:a16="http://schemas.microsoft.com/office/drawing/2014/main" id="{0ECE5C52-2A98-0332-BF1C-CA5003C6E02A}"/>
                </a:ext>
              </a:extLst>
            </p:cNvPr>
            <p:cNvSpPr/>
            <p:nvPr/>
          </p:nvSpPr>
          <p:spPr>
            <a:xfrm rot="556420">
              <a:off x="7186720" y="5748667"/>
              <a:ext cx="772156" cy="24422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6" name="Rettangolo 70">
              <a:extLst>
                <a:ext uri="{FF2B5EF4-FFF2-40B4-BE49-F238E27FC236}">
                  <a16:creationId xmlns:a16="http://schemas.microsoft.com/office/drawing/2014/main" id="{97763B6D-DA42-9708-43BD-26B296B49029}"/>
                </a:ext>
              </a:extLst>
            </p:cNvPr>
            <p:cNvSpPr/>
            <p:nvPr/>
          </p:nvSpPr>
          <p:spPr>
            <a:xfrm rot="767930">
              <a:off x="7238988" y="4646225"/>
              <a:ext cx="930846" cy="1276261"/>
            </a:xfrm>
            <a:custGeom>
              <a:avLst/>
              <a:gdLst>
                <a:gd name="connsiteX0" fmla="*/ 0 w 755671"/>
                <a:gd name="connsiteY0" fmla="*/ 0 h 1499616"/>
                <a:gd name="connsiteX1" fmla="*/ 755671 w 755671"/>
                <a:gd name="connsiteY1" fmla="*/ 0 h 1499616"/>
                <a:gd name="connsiteX2" fmla="*/ 755671 w 755671"/>
                <a:gd name="connsiteY2" fmla="*/ 1499616 h 1499616"/>
                <a:gd name="connsiteX3" fmla="*/ 0 w 755671"/>
                <a:gd name="connsiteY3" fmla="*/ 1499616 h 1499616"/>
                <a:gd name="connsiteX4" fmla="*/ 0 w 755671"/>
                <a:gd name="connsiteY4" fmla="*/ 0 h 1499616"/>
                <a:gd name="connsiteX0" fmla="*/ 0 w 755671"/>
                <a:gd name="connsiteY0" fmla="*/ 0 h 1499616"/>
                <a:gd name="connsiteX1" fmla="*/ 755671 w 755671"/>
                <a:gd name="connsiteY1" fmla="*/ 0 h 1499616"/>
                <a:gd name="connsiteX2" fmla="*/ 755671 w 755671"/>
                <a:gd name="connsiteY2" fmla="*/ 1499616 h 1499616"/>
                <a:gd name="connsiteX3" fmla="*/ 0 w 755671"/>
                <a:gd name="connsiteY3" fmla="*/ 1499616 h 1499616"/>
                <a:gd name="connsiteX4" fmla="*/ 0 w 755671"/>
                <a:gd name="connsiteY4" fmla="*/ 0 h 1499616"/>
                <a:gd name="connsiteX0" fmla="*/ 20569 w 776240"/>
                <a:gd name="connsiteY0" fmla="*/ 0 h 1499616"/>
                <a:gd name="connsiteX1" fmla="*/ 776240 w 776240"/>
                <a:gd name="connsiteY1" fmla="*/ 0 h 1499616"/>
                <a:gd name="connsiteX2" fmla="*/ 776240 w 776240"/>
                <a:gd name="connsiteY2" fmla="*/ 1499616 h 1499616"/>
                <a:gd name="connsiteX3" fmla="*/ 20569 w 776240"/>
                <a:gd name="connsiteY3" fmla="*/ 1499616 h 1499616"/>
                <a:gd name="connsiteX4" fmla="*/ 20569 w 776240"/>
                <a:gd name="connsiteY4" fmla="*/ 0 h 1499616"/>
                <a:gd name="connsiteX0" fmla="*/ 20569 w 835845"/>
                <a:gd name="connsiteY0" fmla="*/ 0 h 1499616"/>
                <a:gd name="connsiteX1" fmla="*/ 776240 w 835845"/>
                <a:gd name="connsiteY1" fmla="*/ 0 h 1499616"/>
                <a:gd name="connsiteX2" fmla="*/ 776240 w 835845"/>
                <a:gd name="connsiteY2" fmla="*/ 1499616 h 1499616"/>
                <a:gd name="connsiteX3" fmla="*/ 20569 w 835845"/>
                <a:gd name="connsiteY3" fmla="*/ 1499616 h 1499616"/>
                <a:gd name="connsiteX4" fmla="*/ 20569 w 835845"/>
                <a:gd name="connsiteY4" fmla="*/ 0 h 1499616"/>
                <a:gd name="connsiteX0" fmla="*/ 20569 w 818819"/>
                <a:gd name="connsiteY0" fmla="*/ 0 h 1499616"/>
                <a:gd name="connsiteX1" fmla="*/ 776240 w 818819"/>
                <a:gd name="connsiteY1" fmla="*/ 0 h 1499616"/>
                <a:gd name="connsiteX2" fmla="*/ 684800 w 818819"/>
                <a:gd name="connsiteY2" fmla="*/ 1493520 h 1499616"/>
                <a:gd name="connsiteX3" fmla="*/ 20569 w 818819"/>
                <a:gd name="connsiteY3" fmla="*/ 1499616 h 1499616"/>
                <a:gd name="connsiteX4" fmla="*/ 20569 w 818819"/>
                <a:gd name="connsiteY4" fmla="*/ 0 h 1499616"/>
                <a:gd name="connsiteX0" fmla="*/ 20569 w 818819"/>
                <a:gd name="connsiteY0" fmla="*/ 0 h 1547056"/>
                <a:gd name="connsiteX1" fmla="*/ 776240 w 818819"/>
                <a:gd name="connsiteY1" fmla="*/ 0 h 1547056"/>
                <a:gd name="connsiteX2" fmla="*/ 684800 w 818819"/>
                <a:gd name="connsiteY2" fmla="*/ 1493520 h 1547056"/>
                <a:gd name="connsiteX3" fmla="*/ 20569 w 818819"/>
                <a:gd name="connsiteY3" fmla="*/ 1499616 h 1547056"/>
                <a:gd name="connsiteX4" fmla="*/ 20569 w 818819"/>
                <a:gd name="connsiteY4" fmla="*/ 0 h 1547056"/>
                <a:gd name="connsiteX0" fmla="*/ 20569 w 826508"/>
                <a:gd name="connsiteY0" fmla="*/ 0 h 1499616"/>
                <a:gd name="connsiteX1" fmla="*/ 776240 w 826508"/>
                <a:gd name="connsiteY1" fmla="*/ 0 h 1499616"/>
                <a:gd name="connsiteX2" fmla="*/ 733667 w 826508"/>
                <a:gd name="connsiteY2" fmla="*/ 1170381 h 1499616"/>
                <a:gd name="connsiteX3" fmla="*/ 20569 w 826508"/>
                <a:gd name="connsiteY3" fmla="*/ 1499616 h 1499616"/>
                <a:gd name="connsiteX4" fmla="*/ 20569 w 826508"/>
                <a:gd name="connsiteY4" fmla="*/ 0 h 1499616"/>
                <a:gd name="connsiteX0" fmla="*/ 20569 w 827210"/>
                <a:gd name="connsiteY0" fmla="*/ 0 h 1499616"/>
                <a:gd name="connsiteX1" fmla="*/ 776240 w 827210"/>
                <a:gd name="connsiteY1" fmla="*/ 0 h 1499616"/>
                <a:gd name="connsiteX2" fmla="*/ 737403 w 827210"/>
                <a:gd name="connsiteY2" fmla="*/ 1192367 h 1499616"/>
                <a:gd name="connsiteX3" fmla="*/ 20569 w 827210"/>
                <a:gd name="connsiteY3" fmla="*/ 1499616 h 1499616"/>
                <a:gd name="connsiteX4" fmla="*/ 20569 w 827210"/>
                <a:gd name="connsiteY4" fmla="*/ 0 h 1499616"/>
                <a:gd name="connsiteX0" fmla="*/ 20569 w 841645"/>
                <a:gd name="connsiteY0" fmla="*/ 0 h 1499616"/>
                <a:gd name="connsiteX1" fmla="*/ 776240 w 841645"/>
                <a:gd name="connsiteY1" fmla="*/ 0 h 1499616"/>
                <a:gd name="connsiteX2" fmla="*/ 737403 w 841645"/>
                <a:gd name="connsiteY2" fmla="*/ 1192367 h 1499616"/>
                <a:gd name="connsiteX3" fmla="*/ 20569 w 841645"/>
                <a:gd name="connsiteY3" fmla="*/ 1499616 h 1499616"/>
                <a:gd name="connsiteX4" fmla="*/ 20569 w 841645"/>
                <a:gd name="connsiteY4" fmla="*/ 0 h 1499616"/>
                <a:gd name="connsiteX0" fmla="*/ 20569 w 919569"/>
                <a:gd name="connsiteY0" fmla="*/ 0 h 1499616"/>
                <a:gd name="connsiteX1" fmla="*/ 874426 w 919569"/>
                <a:gd name="connsiteY1" fmla="*/ 1012 h 1499616"/>
                <a:gd name="connsiteX2" fmla="*/ 737403 w 919569"/>
                <a:gd name="connsiteY2" fmla="*/ 1192367 h 1499616"/>
                <a:gd name="connsiteX3" fmla="*/ 20569 w 919569"/>
                <a:gd name="connsiteY3" fmla="*/ 1499616 h 1499616"/>
                <a:gd name="connsiteX4" fmla="*/ 20569 w 919569"/>
                <a:gd name="connsiteY4" fmla="*/ 0 h 1499616"/>
                <a:gd name="connsiteX0" fmla="*/ 20569 w 875235"/>
                <a:gd name="connsiteY0" fmla="*/ 0 h 1499616"/>
                <a:gd name="connsiteX1" fmla="*/ 874426 w 875235"/>
                <a:gd name="connsiteY1" fmla="*/ 1012 h 1499616"/>
                <a:gd name="connsiteX2" fmla="*/ 737403 w 875235"/>
                <a:gd name="connsiteY2" fmla="*/ 1192367 h 1499616"/>
                <a:gd name="connsiteX3" fmla="*/ 20569 w 875235"/>
                <a:gd name="connsiteY3" fmla="*/ 1499616 h 1499616"/>
                <a:gd name="connsiteX4" fmla="*/ 20569 w 875235"/>
                <a:gd name="connsiteY4" fmla="*/ 0 h 1499616"/>
                <a:gd name="connsiteX0" fmla="*/ 0 w 902508"/>
                <a:gd name="connsiteY0" fmla="*/ 0 h 1577578"/>
                <a:gd name="connsiteX1" fmla="*/ 901699 w 902508"/>
                <a:gd name="connsiteY1" fmla="*/ 78974 h 1577578"/>
                <a:gd name="connsiteX2" fmla="*/ 764676 w 902508"/>
                <a:gd name="connsiteY2" fmla="*/ 1270329 h 1577578"/>
                <a:gd name="connsiteX3" fmla="*/ 47842 w 902508"/>
                <a:gd name="connsiteY3" fmla="*/ 1577578 h 1577578"/>
                <a:gd name="connsiteX4" fmla="*/ 0 w 902508"/>
                <a:gd name="connsiteY4" fmla="*/ 0 h 1577578"/>
                <a:gd name="connsiteX0" fmla="*/ 0 w 902508"/>
                <a:gd name="connsiteY0" fmla="*/ 0 h 1577578"/>
                <a:gd name="connsiteX1" fmla="*/ 901699 w 902508"/>
                <a:gd name="connsiteY1" fmla="*/ 78974 h 1577578"/>
                <a:gd name="connsiteX2" fmla="*/ 764676 w 902508"/>
                <a:gd name="connsiteY2" fmla="*/ 1270329 h 1577578"/>
                <a:gd name="connsiteX3" fmla="*/ 47842 w 902508"/>
                <a:gd name="connsiteY3" fmla="*/ 1577578 h 1577578"/>
                <a:gd name="connsiteX4" fmla="*/ 0 w 902508"/>
                <a:gd name="connsiteY4" fmla="*/ 0 h 1577578"/>
                <a:gd name="connsiteX0" fmla="*/ 0 w 902508"/>
                <a:gd name="connsiteY0" fmla="*/ 0 h 1338221"/>
                <a:gd name="connsiteX1" fmla="*/ 901699 w 902508"/>
                <a:gd name="connsiteY1" fmla="*/ 78974 h 1338221"/>
                <a:gd name="connsiteX2" fmla="*/ 764676 w 902508"/>
                <a:gd name="connsiteY2" fmla="*/ 1270329 h 1338221"/>
                <a:gd name="connsiteX3" fmla="*/ 38391 w 902508"/>
                <a:gd name="connsiteY3" fmla="*/ 1318393 h 1338221"/>
                <a:gd name="connsiteX4" fmla="*/ 0 w 902508"/>
                <a:gd name="connsiteY4" fmla="*/ 0 h 1338221"/>
                <a:gd name="connsiteX0" fmla="*/ 0 w 902508"/>
                <a:gd name="connsiteY0" fmla="*/ 0 h 1419679"/>
                <a:gd name="connsiteX1" fmla="*/ 901699 w 902508"/>
                <a:gd name="connsiteY1" fmla="*/ 78974 h 1419679"/>
                <a:gd name="connsiteX2" fmla="*/ 764676 w 902508"/>
                <a:gd name="connsiteY2" fmla="*/ 1270329 h 1419679"/>
                <a:gd name="connsiteX3" fmla="*/ 136321 w 902508"/>
                <a:gd name="connsiteY3" fmla="*/ 1419679 h 1419679"/>
                <a:gd name="connsiteX4" fmla="*/ 0 w 902508"/>
                <a:gd name="connsiteY4" fmla="*/ 0 h 1419679"/>
                <a:gd name="connsiteX0" fmla="*/ 0 w 866365"/>
                <a:gd name="connsiteY0" fmla="*/ 0 h 1546267"/>
                <a:gd name="connsiteX1" fmla="*/ 865556 w 866365"/>
                <a:gd name="connsiteY1" fmla="*/ 205562 h 1546267"/>
                <a:gd name="connsiteX2" fmla="*/ 728533 w 866365"/>
                <a:gd name="connsiteY2" fmla="*/ 1396917 h 1546267"/>
                <a:gd name="connsiteX3" fmla="*/ 100178 w 866365"/>
                <a:gd name="connsiteY3" fmla="*/ 1546267 h 1546267"/>
                <a:gd name="connsiteX4" fmla="*/ 0 w 866365"/>
                <a:gd name="connsiteY4" fmla="*/ 0 h 1546267"/>
                <a:gd name="connsiteX0" fmla="*/ 0 w 824778"/>
                <a:gd name="connsiteY0" fmla="*/ 0 h 1546267"/>
                <a:gd name="connsiteX1" fmla="*/ 823198 w 824778"/>
                <a:gd name="connsiteY1" fmla="*/ 125936 h 1546267"/>
                <a:gd name="connsiteX2" fmla="*/ 728533 w 824778"/>
                <a:gd name="connsiteY2" fmla="*/ 1396917 h 1546267"/>
                <a:gd name="connsiteX3" fmla="*/ 100178 w 824778"/>
                <a:gd name="connsiteY3" fmla="*/ 1546267 h 1546267"/>
                <a:gd name="connsiteX4" fmla="*/ 0 w 824778"/>
                <a:gd name="connsiteY4" fmla="*/ 0 h 1546267"/>
                <a:gd name="connsiteX0" fmla="*/ 0 w 824778"/>
                <a:gd name="connsiteY0" fmla="*/ 0 h 1565831"/>
                <a:gd name="connsiteX1" fmla="*/ 823198 w 824778"/>
                <a:gd name="connsiteY1" fmla="*/ 125936 h 1565831"/>
                <a:gd name="connsiteX2" fmla="*/ 728533 w 824778"/>
                <a:gd name="connsiteY2" fmla="*/ 1396917 h 1565831"/>
                <a:gd name="connsiteX3" fmla="*/ 100178 w 824778"/>
                <a:gd name="connsiteY3" fmla="*/ 1546267 h 1565831"/>
                <a:gd name="connsiteX4" fmla="*/ 0 w 824778"/>
                <a:gd name="connsiteY4" fmla="*/ 0 h 1565831"/>
                <a:gd name="connsiteX0" fmla="*/ 0 w 824778"/>
                <a:gd name="connsiteY0" fmla="*/ 0 h 1596225"/>
                <a:gd name="connsiteX1" fmla="*/ 823198 w 824778"/>
                <a:gd name="connsiteY1" fmla="*/ 125936 h 1596225"/>
                <a:gd name="connsiteX2" fmla="*/ 728533 w 824778"/>
                <a:gd name="connsiteY2" fmla="*/ 1396917 h 1596225"/>
                <a:gd name="connsiteX3" fmla="*/ 100178 w 824778"/>
                <a:gd name="connsiteY3" fmla="*/ 1546267 h 1596225"/>
                <a:gd name="connsiteX4" fmla="*/ 0 w 824778"/>
                <a:gd name="connsiteY4" fmla="*/ 0 h 159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778" h="1596225">
                  <a:moveTo>
                    <a:pt x="0" y="0"/>
                  </a:moveTo>
                  <a:lnTo>
                    <a:pt x="823198" y="125936"/>
                  </a:lnTo>
                  <a:cubicBezTo>
                    <a:pt x="832712" y="571156"/>
                    <a:pt x="799039" y="1176225"/>
                    <a:pt x="728533" y="1396917"/>
                  </a:cubicBezTo>
                  <a:cubicBezTo>
                    <a:pt x="472262" y="1648037"/>
                    <a:pt x="287691" y="1616189"/>
                    <a:pt x="100178" y="1546267"/>
                  </a:cubicBezTo>
                  <a:cubicBezTo>
                    <a:pt x="-9550" y="1058587"/>
                    <a:pt x="184739" y="450462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7" name="Rettangolo 73">
              <a:extLst>
                <a:ext uri="{FF2B5EF4-FFF2-40B4-BE49-F238E27FC236}">
                  <a16:creationId xmlns:a16="http://schemas.microsoft.com/office/drawing/2014/main" id="{FBF0C9B9-99E1-1669-B878-5A3B56D695C0}"/>
                </a:ext>
              </a:extLst>
            </p:cNvPr>
            <p:cNvSpPr/>
            <p:nvPr/>
          </p:nvSpPr>
          <p:spPr>
            <a:xfrm rot="777002">
              <a:off x="7486574" y="5308285"/>
              <a:ext cx="322509" cy="611179"/>
            </a:xfrm>
            <a:custGeom>
              <a:avLst/>
              <a:gdLst>
                <a:gd name="connsiteX0" fmla="*/ 0 w 332697"/>
                <a:gd name="connsiteY0" fmla="*/ 0 h 590959"/>
                <a:gd name="connsiteX1" fmla="*/ 332697 w 332697"/>
                <a:gd name="connsiteY1" fmla="*/ 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0 h 590959"/>
                <a:gd name="connsiteX1" fmla="*/ 302217 w 332697"/>
                <a:gd name="connsiteY1" fmla="*/ 3048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0 h 590959"/>
                <a:gd name="connsiteX1" fmla="*/ 306027 w 332697"/>
                <a:gd name="connsiteY1" fmla="*/ 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23706 h 614665"/>
                <a:gd name="connsiteX1" fmla="*/ 306027 w 332697"/>
                <a:gd name="connsiteY1" fmla="*/ 23706 h 614665"/>
                <a:gd name="connsiteX2" fmla="*/ 332697 w 332697"/>
                <a:gd name="connsiteY2" fmla="*/ 614665 h 614665"/>
                <a:gd name="connsiteX3" fmla="*/ 0 w 332697"/>
                <a:gd name="connsiteY3" fmla="*/ 614665 h 614665"/>
                <a:gd name="connsiteX4" fmla="*/ 0 w 332697"/>
                <a:gd name="connsiteY4" fmla="*/ 23706 h 614665"/>
                <a:gd name="connsiteX0" fmla="*/ 0 w 332697"/>
                <a:gd name="connsiteY0" fmla="*/ 34524 h 625483"/>
                <a:gd name="connsiteX1" fmla="*/ 306027 w 332697"/>
                <a:gd name="connsiteY1" fmla="*/ 34524 h 625483"/>
                <a:gd name="connsiteX2" fmla="*/ 332697 w 332697"/>
                <a:gd name="connsiteY2" fmla="*/ 625483 h 625483"/>
                <a:gd name="connsiteX3" fmla="*/ 0 w 332697"/>
                <a:gd name="connsiteY3" fmla="*/ 625483 h 625483"/>
                <a:gd name="connsiteX4" fmla="*/ 0 w 332697"/>
                <a:gd name="connsiteY4" fmla="*/ 34524 h 625483"/>
                <a:gd name="connsiteX0" fmla="*/ 0 w 306027"/>
                <a:gd name="connsiteY0" fmla="*/ 34524 h 625483"/>
                <a:gd name="connsiteX1" fmla="*/ 306027 w 306027"/>
                <a:gd name="connsiteY1" fmla="*/ 34524 h 625483"/>
                <a:gd name="connsiteX2" fmla="*/ 302217 w 306027"/>
                <a:gd name="connsiteY2" fmla="*/ 614053 h 625483"/>
                <a:gd name="connsiteX3" fmla="*/ 0 w 306027"/>
                <a:gd name="connsiteY3" fmla="*/ 625483 h 625483"/>
                <a:gd name="connsiteX4" fmla="*/ 0 w 306027"/>
                <a:gd name="connsiteY4" fmla="*/ 34524 h 625483"/>
                <a:gd name="connsiteX0" fmla="*/ 0 w 302217"/>
                <a:gd name="connsiteY0" fmla="*/ 5802 h 596761"/>
                <a:gd name="connsiteX1" fmla="*/ 264117 w 302217"/>
                <a:gd name="connsiteY1" fmla="*/ 181062 h 596761"/>
                <a:gd name="connsiteX2" fmla="*/ 302217 w 302217"/>
                <a:gd name="connsiteY2" fmla="*/ 585331 h 596761"/>
                <a:gd name="connsiteX3" fmla="*/ 0 w 302217"/>
                <a:gd name="connsiteY3" fmla="*/ 596761 h 596761"/>
                <a:gd name="connsiteX4" fmla="*/ 0 w 302217"/>
                <a:gd name="connsiteY4" fmla="*/ 5802 h 596761"/>
                <a:gd name="connsiteX0" fmla="*/ 0 w 309837"/>
                <a:gd name="connsiteY0" fmla="*/ 32444 h 623403"/>
                <a:gd name="connsiteX1" fmla="*/ 309837 w 309837"/>
                <a:gd name="connsiteY1" fmla="*/ 36254 h 623403"/>
                <a:gd name="connsiteX2" fmla="*/ 302217 w 309837"/>
                <a:gd name="connsiteY2" fmla="*/ 611973 h 623403"/>
                <a:gd name="connsiteX3" fmla="*/ 0 w 309837"/>
                <a:gd name="connsiteY3" fmla="*/ 623403 h 623403"/>
                <a:gd name="connsiteX4" fmla="*/ 0 w 309837"/>
                <a:gd name="connsiteY4" fmla="*/ 32444 h 623403"/>
                <a:gd name="connsiteX0" fmla="*/ 0 w 309837"/>
                <a:gd name="connsiteY0" fmla="*/ 39020 h 618549"/>
                <a:gd name="connsiteX1" fmla="*/ 309837 w 309837"/>
                <a:gd name="connsiteY1" fmla="*/ 31400 h 618549"/>
                <a:gd name="connsiteX2" fmla="*/ 302217 w 309837"/>
                <a:gd name="connsiteY2" fmla="*/ 607119 h 618549"/>
                <a:gd name="connsiteX3" fmla="*/ 0 w 309837"/>
                <a:gd name="connsiteY3" fmla="*/ 618549 h 618549"/>
                <a:gd name="connsiteX4" fmla="*/ 0 w 309837"/>
                <a:gd name="connsiteY4" fmla="*/ 39020 h 618549"/>
                <a:gd name="connsiteX0" fmla="*/ 0 w 309837"/>
                <a:gd name="connsiteY0" fmla="*/ 39020 h 618549"/>
                <a:gd name="connsiteX1" fmla="*/ 309837 w 309837"/>
                <a:gd name="connsiteY1" fmla="*/ 31400 h 618549"/>
                <a:gd name="connsiteX2" fmla="*/ 285738 w 309837"/>
                <a:gd name="connsiteY2" fmla="*/ 589131 h 618549"/>
                <a:gd name="connsiteX3" fmla="*/ 0 w 309837"/>
                <a:gd name="connsiteY3" fmla="*/ 618549 h 618549"/>
                <a:gd name="connsiteX4" fmla="*/ 0 w 309837"/>
                <a:gd name="connsiteY4" fmla="*/ 39020 h 618549"/>
                <a:gd name="connsiteX0" fmla="*/ 0 w 309837"/>
                <a:gd name="connsiteY0" fmla="*/ 39020 h 616766"/>
                <a:gd name="connsiteX1" fmla="*/ 309837 w 309837"/>
                <a:gd name="connsiteY1" fmla="*/ 31400 h 616766"/>
                <a:gd name="connsiteX2" fmla="*/ 285738 w 309837"/>
                <a:gd name="connsiteY2" fmla="*/ 589131 h 616766"/>
                <a:gd name="connsiteX3" fmla="*/ 26610 w 309837"/>
                <a:gd name="connsiteY3" fmla="*/ 616766 h 616766"/>
                <a:gd name="connsiteX4" fmla="*/ 0 w 309837"/>
                <a:gd name="connsiteY4" fmla="*/ 39020 h 616766"/>
                <a:gd name="connsiteX0" fmla="*/ 0 w 309837"/>
                <a:gd name="connsiteY0" fmla="*/ 39020 h 628935"/>
                <a:gd name="connsiteX1" fmla="*/ 309837 w 309837"/>
                <a:gd name="connsiteY1" fmla="*/ 31400 h 628935"/>
                <a:gd name="connsiteX2" fmla="*/ 285738 w 309837"/>
                <a:gd name="connsiteY2" fmla="*/ 589131 h 628935"/>
                <a:gd name="connsiteX3" fmla="*/ 15967 w 309837"/>
                <a:gd name="connsiteY3" fmla="*/ 628935 h 628935"/>
                <a:gd name="connsiteX4" fmla="*/ 0 w 309837"/>
                <a:gd name="connsiteY4" fmla="*/ 39020 h 628935"/>
                <a:gd name="connsiteX0" fmla="*/ 0 w 309837"/>
                <a:gd name="connsiteY0" fmla="*/ 39020 h 613984"/>
                <a:gd name="connsiteX1" fmla="*/ 309837 w 309837"/>
                <a:gd name="connsiteY1" fmla="*/ 31400 h 613984"/>
                <a:gd name="connsiteX2" fmla="*/ 285738 w 309837"/>
                <a:gd name="connsiteY2" fmla="*/ 589131 h 613984"/>
                <a:gd name="connsiteX3" fmla="*/ 11146 w 309837"/>
                <a:gd name="connsiteY3" fmla="*/ 613984 h 613984"/>
                <a:gd name="connsiteX4" fmla="*/ 0 w 309837"/>
                <a:gd name="connsiteY4" fmla="*/ 39020 h 613984"/>
                <a:gd name="connsiteX0" fmla="*/ 0 w 309837"/>
                <a:gd name="connsiteY0" fmla="*/ 39020 h 621034"/>
                <a:gd name="connsiteX1" fmla="*/ 309837 w 309837"/>
                <a:gd name="connsiteY1" fmla="*/ 31400 h 621034"/>
                <a:gd name="connsiteX2" fmla="*/ 285738 w 309837"/>
                <a:gd name="connsiteY2" fmla="*/ 589131 h 621034"/>
                <a:gd name="connsiteX3" fmla="*/ 11146 w 309837"/>
                <a:gd name="connsiteY3" fmla="*/ 613984 h 621034"/>
                <a:gd name="connsiteX4" fmla="*/ 0 w 309837"/>
                <a:gd name="connsiteY4" fmla="*/ 39020 h 621034"/>
                <a:gd name="connsiteX0" fmla="*/ 0 w 309837"/>
                <a:gd name="connsiteY0" fmla="*/ 39020 h 622514"/>
                <a:gd name="connsiteX1" fmla="*/ 309837 w 309837"/>
                <a:gd name="connsiteY1" fmla="*/ 31400 h 622514"/>
                <a:gd name="connsiteX2" fmla="*/ 285738 w 309837"/>
                <a:gd name="connsiteY2" fmla="*/ 589131 h 622514"/>
                <a:gd name="connsiteX3" fmla="*/ 11146 w 309837"/>
                <a:gd name="connsiteY3" fmla="*/ 613984 h 622514"/>
                <a:gd name="connsiteX4" fmla="*/ 0 w 309837"/>
                <a:gd name="connsiteY4" fmla="*/ 39020 h 622514"/>
                <a:gd name="connsiteX0" fmla="*/ 0 w 309837"/>
                <a:gd name="connsiteY0" fmla="*/ 39020 h 621198"/>
                <a:gd name="connsiteX1" fmla="*/ 309837 w 309837"/>
                <a:gd name="connsiteY1" fmla="*/ 31400 h 621198"/>
                <a:gd name="connsiteX2" fmla="*/ 304236 w 309837"/>
                <a:gd name="connsiteY2" fmla="*/ 580254 h 621198"/>
                <a:gd name="connsiteX3" fmla="*/ 11146 w 309837"/>
                <a:gd name="connsiteY3" fmla="*/ 613984 h 621198"/>
                <a:gd name="connsiteX4" fmla="*/ 0 w 309837"/>
                <a:gd name="connsiteY4" fmla="*/ 39020 h 621198"/>
                <a:gd name="connsiteX0" fmla="*/ 0 w 309837"/>
                <a:gd name="connsiteY0" fmla="*/ 39020 h 620832"/>
                <a:gd name="connsiteX1" fmla="*/ 309837 w 309837"/>
                <a:gd name="connsiteY1" fmla="*/ 31400 h 620832"/>
                <a:gd name="connsiteX2" fmla="*/ 292577 w 309837"/>
                <a:gd name="connsiteY2" fmla="*/ 577217 h 620832"/>
                <a:gd name="connsiteX3" fmla="*/ 11146 w 309837"/>
                <a:gd name="connsiteY3" fmla="*/ 613984 h 620832"/>
                <a:gd name="connsiteX4" fmla="*/ 0 w 309837"/>
                <a:gd name="connsiteY4" fmla="*/ 39020 h 620832"/>
                <a:gd name="connsiteX0" fmla="*/ 0 w 309837"/>
                <a:gd name="connsiteY0" fmla="*/ 39020 h 619986"/>
                <a:gd name="connsiteX1" fmla="*/ 309837 w 309837"/>
                <a:gd name="connsiteY1" fmla="*/ 31400 h 619986"/>
                <a:gd name="connsiteX2" fmla="*/ 306291 w 309837"/>
                <a:gd name="connsiteY2" fmla="*/ 568851 h 619986"/>
                <a:gd name="connsiteX3" fmla="*/ 11146 w 309837"/>
                <a:gd name="connsiteY3" fmla="*/ 613984 h 619986"/>
                <a:gd name="connsiteX4" fmla="*/ 0 w 309837"/>
                <a:gd name="connsiteY4" fmla="*/ 39020 h 619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837" h="619986">
                  <a:moveTo>
                    <a:pt x="0" y="39020"/>
                  </a:moveTo>
                  <a:cubicBezTo>
                    <a:pt x="109629" y="920"/>
                    <a:pt x="162108" y="-21940"/>
                    <a:pt x="309837" y="31400"/>
                  </a:cubicBezTo>
                  <a:lnTo>
                    <a:pt x="306291" y="568851"/>
                  </a:lnTo>
                  <a:cubicBezTo>
                    <a:pt x="219326" y="588285"/>
                    <a:pt x="93311" y="636876"/>
                    <a:pt x="11146" y="613984"/>
                  </a:cubicBezTo>
                  <a:lnTo>
                    <a:pt x="0" y="3902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228" name="Gruppo 227">
              <a:extLst>
                <a:ext uri="{FF2B5EF4-FFF2-40B4-BE49-F238E27FC236}">
                  <a16:creationId xmlns:a16="http://schemas.microsoft.com/office/drawing/2014/main" id="{A86ABB42-A7B5-6AC3-0FE2-264E17F90A53}"/>
                </a:ext>
              </a:extLst>
            </p:cNvPr>
            <p:cNvGrpSpPr/>
            <p:nvPr/>
          </p:nvGrpSpPr>
          <p:grpSpPr>
            <a:xfrm>
              <a:off x="7519203" y="3305705"/>
              <a:ext cx="1030544" cy="1508774"/>
              <a:chOff x="7519203" y="3480608"/>
              <a:chExt cx="990053" cy="1530515"/>
            </a:xfrm>
          </p:grpSpPr>
          <p:sp>
            <p:nvSpPr>
              <p:cNvPr id="266" name="Trapezio 67">
                <a:extLst>
                  <a:ext uri="{FF2B5EF4-FFF2-40B4-BE49-F238E27FC236}">
                    <a16:creationId xmlns:a16="http://schemas.microsoft.com/office/drawing/2014/main" id="{1B848DB7-4462-83F4-33ED-1AE74F239E86}"/>
                  </a:ext>
                </a:extLst>
              </p:cNvPr>
              <p:cNvSpPr/>
              <p:nvPr/>
            </p:nvSpPr>
            <p:spPr>
              <a:xfrm rot="929617">
                <a:off x="7519203" y="3480608"/>
                <a:ext cx="990053" cy="1530515"/>
              </a:xfrm>
              <a:custGeom>
                <a:avLst/>
                <a:gdLst>
                  <a:gd name="connsiteX0" fmla="*/ 0 w 1017409"/>
                  <a:gd name="connsiteY0" fmla="*/ 1393390 h 1393390"/>
                  <a:gd name="connsiteX1" fmla="*/ 149671 w 1017409"/>
                  <a:gd name="connsiteY1" fmla="*/ 0 h 1393390"/>
                  <a:gd name="connsiteX2" fmla="*/ 867738 w 1017409"/>
                  <a:gd name="connsiteY2" fmla="*/ 0 h 1393390"/>
                  <a:gd name="connsiteX3" fmla="*/ 1017409 w 1017409"/>
                  <a:gd name="connsiteY3" fmla="*/ 1393390 h 1393390"/>
                  <a:gd name="connsiteX4" fmla="*/ 0 w 1017409"/>
                  <a:gd name="connsiteY4" fmla="*/ 1393390 h 1393390"/>
                  <a:gd name="connsiteX0" fmla="*/ 0 w 961936"/>
                  <a:gd name="connsiteY0" fmla="*/ 1393390 h 1393390"/>
                  <a:gd name="connsiteX1" fmla="*/ 149671 w 961936"/>
                  <a:gd name="connsiteY1" fmla="*/ 0 h 1393390"/>
                  <a:gd name="connsiteX2" fmla="*/ 867738 w 961936"/>
                  <a:gd name="connsiteY2" fmla="*/ 0 h 1393390"/>
                  <a:gd name="connsiteX3" fmla="*/ 961936 w 961936"/>
                  <a:gd name="connsiteY3" fmla="*/ 1392953 h 1393390"/>
                  <a:gd name="connsiteX4" fmla="*/ 0 w 961936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411727"/>
                  <a:gd name="connsiteX1" fmla="*/ 149671 w 990173"/>
                  <a:gd name="connsiteY1" fmla="*/ 0 h 1411727"/>
                  <a:gd name="connsiteX2" fmla="*/ 867738 w 990173"/>
                  <a:gd name="connsiteY2" fmla="*/ 0 h 1411727"/>
                  <a:gd name="connsiteX3" fmla="*/ 961936 w 990173"/>
                  <a:gd name="connsiteY3" fmla="*/ 1392953 h 1411727"/>
                  <a:gd name="connsiteX4" fmla="*/ 0 w 990173"/>
                  <a:gd name="connsiteY4" fmla="*/ 1393390 h 1411727"/>
                  <a:gd name="connsiteX0" fmla="*/ 11176 w 1001349"/>
                  <a:gd name="connsiteY0" fmla="*/ 1393390 h 1411727"/>
                  <a:gd name="connsiteX1" fmla="*/ 160847 w 1001349"/>
                  <a:gd name="connsiteY1" fmla="*/ 0 h 1411727"/>
                  <a:gd name="connsiteX2" fmla="*/ 878914 w 1001349"/>
                  <a:gd name="connsiteY2" fmla="*/ 0 h 1411727"/>
                  <a:gd name="connsiteX3" fmla="*/ 973112 w 1001349"/>
                  <a:gd name="connsiteY3" fmla="*/ 1392953 h 1411727"/>
                  <a:gd name="connsiteX4" fmla="*/ 11176 w 1001349"/>
                  <a:gd name="connsiteY4" fmla="*/ 1393390 h 1411727"/>
                  <a:gd name="connsiteX0" fmla="*/ 13018 w 1003191"/>
                  <a:gd name="connsiteY0" fmla="*/ 1393390 h 1411727"/>
                  <a:gd name="connsiteX1" fmla="*/ 162689 w 1003191"/>
                  <a:gd name="connsiteY1" fmla="*/ 0 h 1411727"/>
                  <a:gd name="connsiteX2" fmla="*/ 880756 w 1003191"/>
                  <a:gd name="connsiteY2" fmla="*/ 0 h 1411727"/>
                  <a:gd name="connsiteX3" fmla="*/ 974954 w 1003191"/>
                  <a:gd name="connsiteY3" fmla="*/ 1392953 h 1411727"/>
                  <a:gd name="connsiteX4" fmla="*/ 13018 w 1003191"/>
                  <a:gd name="connsiteY4" fmla="*/ 1393390 h 1411727"/>
                  <a:gd name="connsiteX0" fmla="*/ 13018 w 996432"/>
                  <a:gd name="connsiteY0" fmla="*/ 1393390 h 1450462"/>
                  <a:gd name="connsiteX1" fmla="*/ 162689 w 996432"/>
                  <a:gd name="connsiteY1" fmla="*/ 0 h 1450462"/>
                  <a:gd name="connsiteX2" fmla="*/ 880756 w 996432"/>
                  <a:gd name="connsiteY2" fmla="*/ 0 h 1450462"/>
                  <a:gd name="connsiteX3" fmla="*/ 967173 w 996432"/>
                  <a:gd name="connsiteY3" fmla="*/ 1450461 h 1450462"/>
                  <a:gd name="connsiteX4" fmla="*/ 13018 w 996432"/>
                  <a:gd name="connsiteY4" fmla="*/ 1393390 h 1450462"/>
                  <a:gd name="connsiteX0" fmla="*/ 12523 w 995937"/>
                  <a:gd name="connsiteY0" fmla="*/ 1393390 h 1450462"/>
                  <a:gd name="connsiteX1" fmla="*/ 162194 w 995937"/>
                  <a:gd name="connsiteY1" fmla="*/ 0 h 1450462"/>
                  <a:gd name="connsiteX2" fmla="*/ 880261 w 995937"/>
                  <a:gd name="connsiteY2" fmla="*/ 0 h 1450462"/>
                  <a:gd name="connsiteX3" fmla="*/ 966678 w 995937"/>
                  <a:gd name="connsiteY3" fmla="*/ 1450461 h 1450462"/>
                  <a:gd name="connsiteX4" fmla="*/ 12523 w 995937"/>
                  <a:gd name="connsiteY4" fmla="*/ 1393390 h 1450462"/>
                  <a:gd name="connsiteX0" fmla="*/ 12523 w 995937"/>
                  <a:gd name="connsiteY0" fmla="*/ 1432747 h 1489819"/>
                  <a:gd name="connsiteX1" fmla="*/ 162194 w 995937"/>
                  <a:gd name="connsiteY1" fmla="*/ 39357 h 1489819"/>
                  <a:gd name="connsiteX2" fmla="*/ 880261 w 995937"/>
                  <a:gd name="connsiteY2" fmla="*/ 39357 h 1489819"/>
                  <a:gd name="connsiteX3" fmla="*/ 966678 w 995937"/>
                  <a:gd name="connsiteY3" fmla="*/ 1489818 h 1489819"/>
                  <a:gd name="connsiteX4" fmla="*/ 12523 w 995937"/>
                  <a:gd name="connsiteY4" fmla="*/ 1432747 h 1489819"/>
                  <a:gd name="connsiteX0" fmla="*/ 12523 w 995937"/>
                  <a:gd name="connsiteY0" fmla="*/ 1432747 h 1518816"/>
                  <a:gd name="connsiteX1" fmla="*/ 162194 w 995937"/>
                  <a:gd name="connsiteY1" fmla="*/ 39357 h 1518816"/>
                  <a:gd name="connsiteX2" fmla="*/ 880261 w 995937"/>
                  <a:gd name="connsiteY2" fmla="*/ 39357 h 1518816"/>
                  <a:gd name="connsiteX3" fmla="*/ 966678 w 995937"/>
                  <a:gd name="connsiteY3" fmla="*/ 1489818 h 1518816"/>
                  <a:gd name="connsiteX4" fmla="*/ 12523 w 995937"/>
                  <a:gd name="connsiteY4" fmla="*/ 1432747 h 1518816"/>
                  <a:gd name="connsiteX0" fmla="*/ 12523 w 995937"/>
                  <a:gd name="connsiteY0" fmla="*/ 1432747 h 1534940"/>
                  <a:gd name="connsiteX1" fmla="*/ 162194 w 995937"/>
                  <a:gd name="connsiteY1" fmla="*/ 39357 h 1534940"/>
                  <a:gd name="connsiteX2" fmla="*/ 880261 w 995937"/>
                  <a:gd name="connsiteY2" fmla="*/ 39357 h 1534940"/>
                  <a:gd name="connsiteX3" fmla="*/ 966678 w 995937"/>
                  <a:gd name="connsiteY3" fmla="*/ 1489818 h 1534940"/>
                  <a:gd name="connsiteX4" fmla="*/ 12523 w 995937"/>
                  <a:gd name="connsiteY4" fmla="*/ 1432747 h 1534940"/>
                  <a:gd name="connsiteX0" fmla="*/ 12523 w 1003560"/>
                  <a:gd name="connsiteY0" fmla="*/ 1428322 h 1530515"/>
                  <a:gd name="connsiteX1" fmla="*/ 162194 w 1003560"/>
                  <a:gd name="connsiteY1" fmla="*/ 34932 h 1530515"/>
                  <a:gd name="connsiteX2" fmla="*/ 925119 w 1003560"/>
                  <a:gd name="connsiteY2" fmla="*/ 54127 h 1530515"/>
                  <a:gd name="connsiteX3" fmla="*/ 966678 w 1003560"/>
                  <a:gd name="connsiteY3" fmla="*/ 1485393 h 1530515"/>
                  <a:gd name="connsiteX4" fmla="*/ 12523 w 1003560"/>
                  <a:gd name="connsiteY4" fmla="*/ 1428322 h 1530515"/>
                  <a:gd name="connsiteX0" fmla="*/ 12523 w 991671"/>
                  <a:gd name="connsiteY0" fmla="*/ 1428322 h 1530515"/>
                  <a:gd name="connsiteX1" fmla="*/ 162194 w 991671"/>
                  <a:gd name="connsiteY1" fmla="*/ 34932 h 1530515"/>
                  <a:gd name="connsiteX2" fmla="*/ 925119 w 991671"/>
                  <a:gd name="connsiteY2" fmla="*/ 54127 h 1530515"/>
                  <a:gd name="connsiteX3" fmla="*/ 966678 w 991671"/>
                  <a:gd name="connsiteY3" fmla="*/ 1485393 h 1530515"/>
                  <a:gd name="connsiteX4" fmla="*/ 12523 w 991671"/>
                  <a:gd name="connsiteY4" fmla="*/ 1428322 h 1530515"/>
                  <a:gd name="connsiteX0" fmla="*/ 12523 w 990053"/>
                  <a:gd name="connsiteY0" fmla="*/ 1428322 h 1530515"/>
                  <a:gd name="connsiteX1" fmla="*/ 162194 w 990053"/>
                  <a:gd name="connsiteY1" fmla="*/ 34932 h 1530515"/>
                  <a:gd name="connsiteX2" fmla="*/ 925119 w 990053"/>
                  <a:gd name="connsiteY2" fmla="*/ 54127 h 1530515"/>
                  <a:gd name="connsiteX3" fmla="*/ 966678 w 990053"/>
                  <a:gd name="connsiteY3" fmla="*/ 1485393 h 1530515"/>
                  <a:gd name="connsiteX4" fmla="*/ 12523 w 990053"/>
                  <a:gd name="connsiteY4" fmla="*/ 1428322 h 15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0053" h="1530515">
                    <a:moveTo>
                      <a:pt x="12523" y="1428322"/>
                    </a:moveTo>
                    <a:cubicBezTo>
                      <a:pt x="-40980" y="1332536"/>
                      <a:pt x="89837" y="560973"/>
                      <a:pt x="162194" y="34932"/>
                    </a:cubicBezTo>
                    <a:cubicBezTo>
                      <a:pt x="321651" y="-53623"/>
                      <a:pt x="685763" y="54127"/>
                      <a:pt x="925119" y="54127"/>
                    </a:cubicBezTo>
                    <a:cubicBezTo>
                      <a:pt x="850367" y="706018"/>
                      <a:pt x="1057201" y="1090073"/>
                      <a:pt x="966678" y="1485393"/>
                    </a:cubicBezTo>
                    <a:cubicBezTo>
                      <a:pt x="516692" y="1560930"/>
                      <a:pt x="95716" y="1541443"/>
                      <a:pt x="12523" y="142832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67" name="Rettangolo 51">
                <a:extLst>
                  <a:ext uri="{FF2B5EF4-FFF2-40B4-BE49-F238E27FC236}">
                    <a16:creationId xmlns:a16="http://schemas.microsoft.com/office/drawing/2014/main" id="{754CA220-11DE-7A22-F6C5-C0F918C51F44}"/>
                  </a:ext>
                </a:extLst>
              </p:cNvPr>
              <p:cNvSpPr/>
              <p:nvPr/>
            </p:nvSpPr>
            <p:spPr>
              <a:xfrm rot="975309">
                <a:off x="7836195" y="3544231"/>
                <a:ext cx="629296" cy="743701"/>
              </a:xfrm>
              <a:custGeom>
                <a:avLst/>
                <a:gdLst>
                  <a:gd name="connsiteX0" fmla="*/ 0 w 616619"/>
                  <a:gd name="connsiteY0" fmla="*/ 0 h 621814"/>
                  <a:gd name="connsiteX1" fmla="*/ 616619 w 616619"/>
                  <a:gd name="connsiteY1" fmla="*/ 0 h 621814"/>
                  <a:gd name="connsiteX2" fmla="*/ 616619 w 616619"/>
                  <a:gd name="connsiteY2" fmla="*/ 621814 h 621814"/>
                  <a:gd name="connsiteX3" fmla="*/ 0 w 616619"/>
                  <a:gd name="connsiteY3" fmla="*/ 621814 h 621814"/>
                  <a:gd name="connsiteX4" fmla="*/ 0 w 616619"/>
                  <a:gd name="connsiteY4" fmla="*/ 0 h 621814"/>
                  <a:gd name="connsiteX0" fmla="*/ 0 w 616619"/>
                  <a:gd name="connsiteY0" fmla="*/ 0 h 688563"/>
                  <a:gd name="connsiteX1" fmla="*/ 616619 w 616619"/>
                  <a:gd name="connsiteY1" fmla="*/ 0 h 688563"/>
                  <a:gd name="connsiteX2" fmla="*/ 616619 w 616619"/>
                  <a:gd name="connsiteY2" fmla="*/ 621814 h 688563"/>
                  <a:gd name="connsiteX3" fmla="*/ 0 w 616619"/>
                  <a:gd name="connsiteY3" fmla="*/ 621814 h 688563"/>
                  <a:gd name="connsiteX4" fmla="*/ 0 w 616619"/>
                  <a:gd name="connsiteY4" fmla="*/ 0 h 688563"/>
                  <a:gd name="connsiteX0" fmla="*/ 0 w 616619"/>
                  <a:gd name="connsiteY0" fmla="*/ 0 h 708755"/>
                  <a:gd name="connsiteX1" fmla="*/ 616619 w 616619"/>
                  <a:gd name="connsiteY1" fmla="*/ 0 h 708755"/>
                  <a:gd name="connsiteX2" fmla="*/ 616619 w 616619"/>
                  <a:gd name="connsiteY2" fmla="*/ 621814 h 708755"/>
                  <a:gd name="connsiteX3" fmla="*/ 0 w 616619"/>
                  <a:gd name="connsiteY3" fmla="*/ 621814 h 708755"/>
                  <a:gd name="connsiteX4" fmla="*/ 0 w 616619"/>
                  <a:gd name="connsiteY4" fmla="*/ 0 h 708755"/>
                  <a:gd name="connsiteX0" fmla="*/ 0 w 616619"/>
                  <a:gd name="connsiteY0" fmla="*/ 0 h 711984"/>
                  <a:gd name="connsiteX1" fmla="*/ 616619 w 616619"/>
                  <a:gd name="connsiteY1" fmla="*/ 0 h 711984"/>
                  <a:gd name="connsiteX2" fmla="*/ 616619 w 616619"/>
                  <a:gd name="connsiteY2" fmla="*/ 621814 h 711984"/>
                  <a:gd name="connsiteX3" fmla="*/ 0 w 616619"/>
                  <a:gd name="connsiteY3" fmla="*/ 621814 h 711984"/>
                  <a:gd name="connsiteX4" fmla="*/ 0 w 616619"/>
                  <a:gd name="connsiteY4" fmla="*/ 0 h 711984"/>
                  <a:gd name="connsiteX0" fmla="*/ 0 w 616619"/>
                  <a:gd name="connsiteY0" fmla="*/ 0 h 712500"/>
                  <a:gd name="connsiteX1" fmla="*/ 616619 w 616619"/>
                  <a:gd name="connsiteY1" fmla="*/ 0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30030"/>
                  <a:gd name="connsiteY0" fmla="*/ 0 h 712500"/>
                  <a:gd name="connsiteX1" fmla="*/ 630030 w 630030"/>
                  <a:gd name="connsiteY1" fmla="*/ 2440 h 712500"/>
                  <a:gd name="connsiteX2" fmla="*/ 616619 w 630030"/>
                  <a:gd name="connsiteY2" fmla="*/ 621814 h 712500"/>
                  <a:gd name="connsiteX3" fmla="*/ 0 w 630030"/>
                  <a:gd name="connsiteY3" fmla="*/ 621814 h 712500"/>
                  <a:gd name="connsiteX4" fmla="*/ 0 w 630030"/>
                  <a:gd name="connsiteY4" fmla="*/ 0 h 712500"/>
                  <a:gd name="connsiteX0" fmla="*/ 0 w 616619"/>
                  <a:gd name="connsiteY0" fmla="*/ 0 h 712500"/>
                  <a:gd name="connsiteX1" fmla="*/ 583210 w 616619"/>
                  <a:gd name="connsiteY1" fmla="*/ 16091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29296"/>
                  <a:gd name="connsiteY0" fmla="*/ 0 h 712500"/>
                  <a:gd name="connsiteX1" fmla="*/ 629296 w 629296"/>
                  <a:gd name="connsiteY1" fmla="*/ 21703 h 712500"/>
                  <a:gd name="connsiteX2" fmla="*/ 616619 w 629296"/>
                  <a:gd name="connsiteY2" fmla="*/ 621814 h 712500"/>
                  <a:gd name="connsiteX3" fmla="*/ 0 w 629296"/>
                  <a:gd name="connsiteY3" fmla="*/ 621814 h 712500"/>
                  <a:gd name="connsiteX4" fmla="*/ 0 w 629296"/>
                  <a:gd name="connsiteY4" fmla="*/ 0 h 712500"/>
                  <a:gd name="connsiteX0" fmla="*/ 0 w 629296"/>
                  <a:gd name="connsiteY0" fmla="*/ 11210 h 723710"/>
                  <a:gd name="connsiteX1" fmla="*/ 629296 w 629296"/>
                  <a:gd name="connsiteY1" fmla="*/ 32913 h 723710"/>
                  <a:gd name="connsiteX2" fmla="*/ 616619 w 629296"/>
                  <a:gd name="connsiteY2" fmla="*/ 633024 h 723710"/>
                  <a:gd name="connsiteX3" fmla="*/ 0 w 629296"/>
                  <a:gd name="connsiteY3" fmla="*/ 633024 h 723710"/>
                  <a:gd name="connsiteX4" fmla="*/ 0 w 629296"/>
                  <a:gd name="connsiteY4" fmla="*/ 11210 h 723710"/>
                  <a:gd name="connsiteX0" fmla="*/ 0 w 629296"/>
                  <a:gd name="connsiteY0" fmla="*/ 31201 h 743701"/>
                  <a:gd name="connsiteX1" fmla="*/ 629296 w 629296"/>
                  <a:gd name="connsiteY1" fmla="*/ 52904 h 743701"/>
                  <a:gd name="connsiteX2" fmla="*/ 616619 w 629296"/>
                  <a:gd name="connsiteY2" fmla="*/ 653015 h 743701"/>
                  <a:gd name="connsiteX3" fmla="*/ 0 w 629296"/>
                  <a:gd name="connsiteY3" fmla="*/ 653015 h 743701"/>
                  <a:gd name="connsiteX4" fmla="*/ 0 w 629296"/>
                  <a:gd name="connsiteY4" fmla="*/ 31201 h 743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9296" h="743701">
                    <a:moveTo>
                      <a:pt x="0" y="31201"/>
                    </a:moveTo>
                    <a:cubicBezTo>
                      <a:pt x="200260" y="-15942"/>
                      <a:pt x="415878" y="-10414"/>
                      <a:pt x="629296" y="52904"/>
                    </a:cubicBezTo>
                    <a:lnTo>
                      <a:pt x="616619" y="653015"/>
                    </a:lnTo>
                    <a:cubicBezTo>
                      <a:pt x="436182" y="804442"/>
                      <a:pt x="84588" y="739080"/>
                      <a:pt x="0" y="653015"/>
                    </a:cubicBezTo>
                    <a:lnTo>
                      <a:pt x="0" y="31201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68" name="Rettangolo con angoli arrotondati 267">
                <a:extLst>
                  <a:ext uri="{FF2B5EF4-FFF2-40B4-BE49-F238E27FC236}">
                    <a16:creationId xmlns:a16="http://schemas.microsoft.com/office/drawing/2014/main" id="{EE89F64C-762F-C928-89EC-29972C727179}"/>
                  </a:ext>
                </a:extLst>
              </p:cNvPr>
              <p:cNvSpPr/>
              <p:nvPr/>
            </p:nvSpPr>
            <p:spPr>
              <a:xfrm rot="932484">
                <a:off x="7878799" y="3516627"/>
                <a:ext cx="180607" cy="4716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69" name="Rettangolo con angoli arrotondati 268">
                <a:extLst>
                  <a:ext uri="{FF2B5EF4-FFF2-40B4-BE49-F238E27FC236}">
                    <a16:creationId xmlns:a16="http://schemas.microsoft.com/office/drawing/2014/main" id="{B6142C77-896A-00CB-A62B-B9A734F462EB}"/>
                  </a:ext>
                </a:extLst>
              </p:cNvPr>
              <p:cNvSpPr/>
              <p:nvPr/>
            </p:nvSpPr>
            <p:spPr>
              <a:xfrm rot="1190323">
                <a:off x="8303944" y="3644241"/>
                <a:ext cx="180607" cy="4716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229" name="Gruppo 228">
              <a:extLst>
                <a:ext uri="{FF2B5EF4-FFF2-40B4-BE49-F238E27FC236}">
                  <a16:creationId xmlns:a16="http://schemas.microsoft.com/office/drawing/2014/main" id="{B152BBF1-04DD-505A-E6D7-735887BA0271}"/>
                </a:ext>
              </a:extLst>
            </p:cNvPr>
            <p:cNvGrpSpPr/>
            <p:nvPr/>
          </p:nvGrpSpPr>
          <p:grpSpPr>
            <a:xfrm>
              <a:off x="8041251" y="2928707"/>
              <a:ext cx="1512717" cy="787636"/>
              <a:chOff x="8041251" y="3114001"/>
              <a:chExt cx="1453281" cy="798986"/>
            </a:xfrm>
          </p:grpSpPr>
          <p:grpSp>
            <p:nvGrpSpPr>
              <p:cNvPr id="259" name="Gruppo 258">
                <a:extLst>
                  <a:ext uri="{FF2B5EF4-FFF2-40B4-BE49-F238E27FC236}">
                    <a16:creationId xmlns:a16="http://schemas.microsoft.com/office/drawing/2014/main" id="{9FBB46AA-CFF3-6347-995A-1E8A6F10A5D6}"/>
                  </a:ext>
                </a:extLst>
              </p:cNvPr>
              <p:cNvGrpSpPr/>
              <p:nvPr/>
            </p:nvGrpSpPr>
            <p:grpSpPr>
              <a:xfrm>
                <a:off x="8041251" y="3281209"/>
                <a:ext cx="480577" cy="631778"/>
                <a:chOff x="8017161" y="3295527"/>
                <a:chExt cx="480577" cy="631778"/>
              </a:xfrm>
            </p:grpSpPr>
            <p:sp>
              <p:nvSpPr>
                <p:cNvPr id="264" name="Trapezio 49">
                  <a:extLst>
                    <a:ext uri="{FF2B5EF4-FFF2-40B4-BE49-F238E27FC236}">
                      <a16:creationId xmlns:a16="http://schemas.microsoft.com/office/drawing/2014/main" id="{5F776A82-1AFF-4E8B-D831-5AC85E0A667E}"/>
                    </a:ext>
                  </a:extLst>
                </p:cNvPr>
                <p:cNvSpPr/>
                <p:nvPr/>
              </p:nvSpPr>
              <p:spPr>
                <a:xfrm rot="11738135">
                  <a:off x="8017161" y="3295527"/>
                  <a:ext cx="480577" cy="468662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65" name="Ovale 264">
                  <a:extLst>
                    <a:ext uri="{FF2B5EF4-FFF2-40B4-BE49-F238E27FC236}">
                      <a16:creationId xmlns:a16="http://schemas.microsoft.com/office/drawing/2014/main" id="{C3A27001-49E7-BFB5-18D9-0C0AF8830D64}"/>
                    </a:ext>
                  </a:extLst>
                </p:cNvPr>
                <p:cNvSpPr/>
                <p:nvPr/>
              </p:nvSpPr>
              <p:spPr>
                <a:xfrm>
                  <a:off x="8030019" y="3658676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260" name="Gruppo 259">
                <a:extLst>
                  <a:ext uri="{FF2B5EF4-FFF2-40B4-BE49-F238E27FC236}">
                    <a16:creationId xmlns:a16="http://schemas.microsoft.com/office/drawing/2014/main" id="{677C1320-48FF-B0A2-608D-AC098C8A6153}"/>
                  </a:ext>
                </a:extLst>
              </p:cNvPr>
              <p:cNvGrpSpPr/>
              <p:nvPr/>
            </p:nvGrpSpPr>
            <p:grpSpPr>
              <a:xfrm>
                <a:off x="8992065" y="3239791"/>
                <a:ext cx="502467" cy="641469"/>
                <a:chOff x="8992065" y="3239791"/>
                <a:chExt cx="502467" cy="641469"/>
              </a:xfrm>
            </p:grpSpPr>
            <p:sp>
              <p:nvSpPr>
                <p:cNvPr id="262" name="Trapezio 49">
                  <a:extLst>
                    <a:ext uri="{FF2B5EF4-FFF2-40B4-BE49-F238E27FC236}">
                      <a16:creationId xmlns:a16="http://schemas.microsoft.com/office/drawing/2014/main" id="{62344BF0-09CB-FAAB-BF73-BA812F131F3E}"/>
                    </a:ext>
                  </a:extLst>
                </p:cNvPr>
                <p:cNvSpPr/>
                <p:nvPr/>
              </p:nvSpPr>
              <p:spPr>
                <a:xfrm rot="9729401" flipH="1">
                  <a:off x="8992065" y="3239791"/>
                  <a:ext cx="502467" cy="507508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63" name="Ovale 262">
                  <a:extLst>
                    <a:ext uri="{FF2B5EF4-FFF2-40B4-BE49-F238E27FC236}">
                      <a16:creationId xmlns:a16="http://schemas.microsoft.com/office/drawing/2014/main" id="{999465FB-2686-CB48-2EE9-7FE4DD5DA02E}"/>
                    </a:ext>
                  </a:extLst>
                </p:cNvPr>
                <p:cNvSpPr/>
                <p:nvPr/>
              </p:nvSpPr>
              <p:spPr>
                <a:xfrm>
                  <a:off x="9207716" y="3612631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261" name="Esagono 45">
                <a:extLst>
                  <a:ext uri="{FF2B5EF4-FFF2-40B4-BE49-F238E27FC236}">
                    <a16:creationId xmlns:a16="http://schemas.microsoft.com/office/drawing/2014/main" id="{515FA37B-61CE-142F-D0B9-F97FFB01D70D}"/>
                  </a:ext>
                </a:extLst>
              </p:cNvPr>
              <p:cNvSpPr/>
              <p:nvPr/>
            </p:nvSpPr>
            <p:spPr>
              <a:xfrm>
                <a:off x="8240379" y="3114001"/>
                <a:ext cx="997854" cy="678990"/>
              </a:xfrm>
              <a:custGeom>
                <a:avLst/>
                <a:gdLst>
                  <a:gd name="connsiteX0" fmla="*/ 0 w 880368"/>
                  <a:gd name="connsiteY0" fmla="*/ 414515 h 829030"/>
                  <a:gd name="connsiteX1" fmla="*/ 207258 w 880368"/>
                  <a:gd name="connsiteY1" fmla="*/ 0 h 829030"/>
                  <a:gd name="connsiteX2" fmla="*/ 673111 w 880368"/>
                  <a:gd name="connsiteY2" fmla="*/ 0 h 829030"/>
                  <a:gd name="connsiteX3" fmla="*/ 880368 w 880368"/>
                  <a:gd name="connsiteY3" fmla="*/ 414515 h 829030"/>
                  <a:gd name="connsiteX4" fmla="*/ 673111 w 880368"/>
                  <a:gd name="connsiteY4" fmla="*/ 829030 h 829030"/>
                  <a:gd name="connsiteX5" fmla="*/ 207258 w 880368"/>
                  <a:gd name="connsiteY5" fmla="*/ 829030 h 829030"/>
                  <a:gd name="connsiteX6" fmla="*/ 0 w 880368"/>
                  <a:gd name="connsiteY6" fmla="*/ 414515 h 829030"/>
                  <a:gd name="connsiteX0" fmla="*/ 0 w 886471"/>
                  <a:gd name="connsiteY0" fmla="*/ 414515 h 829030"/>
                  <a:gd name="connsiteX1" fmla="*/ 207258 w 886471"/>
                  <a:gd name="connsiteY1" fmla="*/ 0 h 829030"/>
                  <a:gd name="connsiteX2" fmla="*/ 886471 w 886471"/>
                  <a:gd name="connsiteY2" fmla="*/ 251460 h 829030"/>
                  <a:gd name="connsiteX3" fmla="*/ 880368 w 886471"/>
                  <a:gd name="connsiteY3" fmla="*/ 414515 h 829030"/>
                  <a:gd name="connsiteX4" fmla="*/ 673111 w 886471"/>
                  <a:gd name="connsiteY4" fmla="*/ 829030 h 829030"/>
                  <a:gd name="connsiteX5" fmla="*/ 207258 w 886471"/>
                  <a:gd name="connsiteY5" fmla="*/ 829030 h 829030"/>
                  <a:gd name="connsiteX6" fmla="*/ 0 w 886471"/>
                  <a:gd name="connsiteY6" fmla="*/ 414515 h 829030"/>
                  <a:gd name="connsiteX0" fmla="*/ 0 w 886471"/>
                  <a:gd name="connsiteY0" fmla="*/ 163055 h 577570"/>
                  <a:gd name="connsiteX1" fmla="*/ 9138 w 886471"/>
                  <a:gd name="connsiteY1" fmla="*/ 15240 h 577570"/>
                  <a:gd name="connsiteX2" fmla="*/ 886471 w 886471"/>
                  <a:gd name="connsiteY2" fmla="*/ 0 h 577570"/>
                  <a:gd name="connsiteX3" fmla="*/ 880368 w 886471"/>
                  <a:gd name="connsiteY3" fmla="*/ 163055 h 577570"/>
                  <a:gd name="connsiteX4" fmla="*/ 673111 w 886471"/>
                  <a:gd name="connsiteY4" fmla="*/ 577570 h 577570"/>
                  <a:gd name="connsiteX5" fmla="*/ 207258 w 886471"/>
                  <a:gd name="connsiteY5" fmla="*/ 577570 h 577570"/>
                  <a:gd name="connsiteX6" fmla="*/ 0 w 886471"/>
                  <a:gd name="connsiteY6" fmla="*/ 163055 h 57757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673111 w 886471"/>
                  <a:gd name="connsiteY4" fmla="*/ 57757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6471" h="585190">
                    <a:moveTo>
                      <a:pt x="0" y="163055"/>
                    </a:moveTo>
                    <a:lnTo>
                      <a:pt x="9138" y="15240"/>
                    </a:lnTo>
                    <a:cubicBezTo>
                      <a:pt x="435102" y="157347"/>
                      <a:pt x="487211" y="181705"/>
                      <a:pt x="886471" y="0"/>
                    </a:cubicBezTo>
                    <a:lnTo>
                      <a:pt x="880368" y="163055"/>
                    </a:lnTo>
                    <a:cubicBezTo>
                      <a:pt x="621142" y="287485"/>
                      <a:pt x="564689" y="300388"/>
                      <a:pt x="528331" y="585190"/>
                    </a:cubicBezTo>
                    <a:lnTo>
                      <a:pt x="367278" y="585190"/>
                    </a:lnTo>
                    <a:cubicBezTo>
                      <a:pt x="293336" y="421618"/>
                      <a:pt x="364310" y="330077"/>
                      <a:pt x="0" y="16305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230" name="Rettangolo con angoli arrotondati 229">
              <a:extLst>
                <a:ext uri="{FF2B5EF4-FFF2-40B4-BE49-F238E27FC236}">
                  <a16:creationId xmlns:a16="http://schemas.microsoft.com/office/drawing/2014/main" id="{14EED4A6-084C-F553-F20F-123FA411B54C}"/>
                </a:ext>
              </a:extLst>
            </p:cNvPr>
            <p:cNvSpPr/>
            <p:nvPr/>
          </p:nvSpPr>
          <p:spPr>
            <a:xfrm rot="219375">
              <a:off x="9441768" y="3377001"/>
              <a:ext cx="187993" cy="46493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1" name="Figura a mano libera: forma 230">
              <a:extLst>
                <a:ext uri="{FF2B5EF4-FFF2-40B4-BE49-F238E27FC236}">
                  <a16:creationId xmlns:a16="http://schemas.microsoft.com/office/drawing/2014/main" id="{75261E2A-A1DB-B820-11B9-01EA5BD258E5}"/>
                </a:ext>
              </a:extLst>
            </p:cNvPr>
            <p:cNvSpPr/>
            <p:nvPr/>
          </p:nvSpPr>
          <p:spPr>
            <a:xfrm>
              <a:off x="7044091" y="6172220"/>
              <a:ext cx="936909" cy="296342"/>
            </a:xfrm>
            <a:custGeom>
              <a:avLst/>
              <a:gdLst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95300 w 857250"/>
                <a:gd name="connsiteY2" fmla="*/ 18669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83870 w 857250"/>
                <a:gd name="connsiteY2" fmla="*/ 16002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252004"/>
                <a:gd name="connsiteX1" fmla="*/ 72390 w 857250"/>
                <a:gd name="connsiteY1" fmla="*/ 3810 h 252004"/>
                <a:gd name="connsiteX2" fmla="*/ 483870 w 857250"/>
                <a:gd name="connsiteY2" fmla="*/ 160020 h 252004"/>
                <a:gd name="connsiteX3" fmla="*/ 811530 w 857250"/>
                <a:gd name="connsiteY3" fmla="*/ 0 h 252004"/>
                <a:gd name="connsiteX4" fmla="*/ 857250 w 857250"/>
                <a:gd name="connsiteY4" fmla="*/ 186690 h 252004"/>
                <a:gd name="connsiteX5" fmla="*/ 0 w 857250"/>
                <a:gd name="connsiteY5" fmla="*/ 129540 h 252004"/>
                <a:gd name="connsiteX0" fmla="*/ 313 w 857563"/>
                <a:gd name="connsiteY0" fmla="*/ 129540 h 276462"/>
                <a:gd name="connsiteX1" fmla="*/ 72703 w 857563"/>
                <a:gd name="connsiteY1" fmla="*/ 3810 h 276462"/>
                <a:gd name="connsiteX2" fmla="*/ 484183 w 857563"/>
                <a:gd name="connsiteY2" fmla="*/ 160020 h 276462"/>
                <a:gd name="connsiteX3" fmla="*/ 811843 w 857563"/>
                <a:gd name="connsiteY3" fmla="*/ 0 h 276462"/>
                <a:gd name="connsiteX4" fmla="*/ 857563 w 857563"/>
                <a:gd name="connsiteY4" fmla="*/ 186690 h 276462"/>
                <a:gd name="connsiteX5" fmla="*/ 313 w 857563"/>
                <a:gd name="connsiteY5" fmla="*/ 129540 h 276462"/>
                <a:gd name="connsiteX0" fmla="*/ 4085 w 861335"/>
                <a:gd name="connsiteY0" fmla="*/ 129540 h 276462"/>
                <a:gd name="connsiteX1" fmla="*/ 76475 w 861335"/>
                <a:gd name="connsiteY1" fmla="*/ 3810 h 276462"/>
                <a:gd name="connsiteX2" fmla="*/ 487955 w 861335"/>
                <a:gd name="connsiteY2" fmla="*/ 160020 h 276462"/>
                <a:gd name="connsiteX3" fmla="*/ 815615 w 861335"/>
                <a:gd name="connsiteY3" fmla="*/ 0 h 276462"/>
                <a:gd name="connsiteX4" fmla="*/ 861335 w 861335"/>
                <a:gd name="connsiteY4" fmla="*/ 186690 h 276462"/>
                <a:gd name="connsiteX5" fmla="*/ 4085 w 861335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3690 h 300612"/>
                <a:gd name="connsiteX1" fmla="*/ 78760 w 887664"/>
                <a:gd name="connsiteY1" fmla="*/ 27960 h 300612"/>
                <a:gd name="connsiteX2" fmla="*/ 490240 w 887664"/>
                <a:gd name="connsiteY2" fmla="*/ 184170 h 300612"/>
                <a:gd name="connsiteX3" fmla="*/ 817900 w 887664"/>
                <a:gd name="connsiteY3" fmla="*/ 24150 h 300612"/>
                <a:gd name="connsiteX4" fmla="*/ 863620 w 887664"/>
                <a:gd name="connsiteY4" fmla="*/ 210840 h 300612"/>
                <a:gd name="connsiteX5" fmla="*/ 6370 w 887664"/>
                <a:gd name="connsiteY5" fmla="*/ 153690 h 30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7664" h="300612">
                  <a:moveTo>
                    <a:pt x="6370" y="153690"/>
                  </a:moveTo>
                  <a:cubicBezTo>
                    <a:pt x="-15220" y="88920"/>
                    <a:pt x="20340" y="73680"/>
                    <a:pt x="78760" y="27960"/>
                  </a:cubicBezTo>
                  <a:cubicBezTo>
                    <a:pt x="166390" y="11450"/>
                    <a:pt x="337840" y="196870"/>
                    <a:pt x="490240" y="184170"/>
                  </a:cubicBezTo>
                  <a:cubicBezTo>
                    <a:pt x="637560" y="161310"/>
                    <a:pt x="769640" y="-74910"/>
                    <a:pt x="817900" y="24150"/>
                  </a:cubicBezTo>
                  <a:cubicBezTo>
                    <a:pt x="894100" y="67330"/>
                    <a:pt x="905530" y="171470"/>
                    <a:pt x="863620" y="210840"/>
                  </a:cubicBezTo>
                  <a:cubicBezTo>
                    <a:pt x="535960" y="378480"/>
                    <a:pt x="-8870" y="283230"/>
                    <a:pt x="6370" y="15369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232" name="Gruppo 231">
              <a:extLst>
                <a:ext uri="{FF2B5EF4-FFF2-40B4-BE49-F238E27FC236}">
                  <a16:creationId xmlns:a16="http://schemas.microsoft.com/office/drawing/2014/main" id="{3B312018-01B9-4BBE-0197-BA50BD9D0574}"/>
                </a:ext>
              </a:extLst>
            </p:cNvPr>
            <p:cNvGrpSpPr/>
            <p:nvPr/>
          </p:nvGrpSpPr>
          <p:grpSpPr>
            <a:xfrm>
              <a:off x="7901889" y="0"/>
              <a:ext cx="1596071" cy="1208973"/>
              <a:chOff x="1553252" y="1735995"/>
              <a:chExt cx="1533360" cy="1226394"/>
            </a:xfrm>
          </p:grpSpPr>
          <p:sp>
            <p:nvSpPr>
              <p:cNvPr id="248" name="Esagono 91">
                <a:extLst>
                  <a:ext uri="{FF2B5EF4-FFF2-40B4-BE49-F238E27FC236}">
                    <a16:creationId xmlns:a16="http://schemas.microsoft.com/office/drawing/2014/main" id="{444D213A-18D6-7698-36B0-7F70F7B31441}"/>
                  </a:ext>
                </a:extLst>
              </p:cNvPr>
              <p:cNvSpPr/>
              <p:nvPr/>
            </p:nvSpPr>
            <p:spPr>
              <a:xfrm rot="16200000">
                <a:off x="1770553" y="1646330"/>
                <a:ext cx="1098758" cy="1533360"/>
              </a:xfrm>
              <a:custGeom>
                <a:avLst/>
                <a:gdLst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68986 h 1502413"/>
                  <a:gd name="connsiteX1" fmla="*/ 202896 w 1182033"/>
                  <a:gd name="connsiteY1" fmla="*/ 35559 h 1502413"/>
                  <a:gd name="connsiteX2" fmla="*/ 979137 w 1182033"/>
                  <a:gd name="connsiteY2" fmla="*/ 35559 h 1502413"/>
                  <a:gd name="connsiteX3" fmla="*/ 1182033 w 1182033"/>
                  <a:gd name="connsiteY3" fmla="*/ 768986 h 1502413"/>
                  <a:gd name="connsiteX4" fmla="*/ 979137 w 1182033"/>
                  <a:gd name="connsiteY4" fmla="*/ 1502413 h 1502413"/>
                  <a:gd name="connsiteX5" fmla="*/ 202896 w 1182033"/>
                  <a:gd name="connsiteY5" fmla="*/ 1502413 h 1502413"/>
                  <a:gd name="connsiteX6" fmla="*/ 0 w 1182033"/>
                  <a:gd name="connsiteY6" fmla="*/ 768986 h 1502413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56364"/>
                  <a:gd name="connsiteX1" fmla="*/ 202896 w 1182033"/>
                  <a:gd name="connsiteY1" fmla="*/ 53102 h 1556364"/>
                  <a:gd name="connsiteX2" fmla="*/ 979137 w 1182033"/>
                  <a:gd name="connsiteY2" fmla="*/ 53102 h 1556364"/>
                  <a:gd name="connsiteX3" fmla="*/ 1182033 w 1182033"/>
                  <a:gd name="connsiteY3" fmla="*/ 786529 h 1556364"/>
                  <a:gd name="connsiteX4" fmla="*/ 979137 w 1182033"/>
                  <a:gd name="connsiteY4" fmla="*/ 1519956 h 1556364"/>
                  <a:gd name="connsiteX5" fmla="*/ 202896 w 1182033"/>
                  <a:gd name="connsiteY5" fmla="*/ 1519956 h 1556364"/>
                  <a:gd name="connsiteX6" fmla="*/ 0 w 1182033"/>
                  <a:gd name="connsiteY6" fmla="*/ 786529 h 1556364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1824 w 1183857"/>
                  <a:gd name="connsiteY0" fmla="*/ 786529 h 1577877"/>
                  <a:gd name="connsiteX1" fmla="*/ 204720 w 1183857"/>
                  <a:gd name="connsiteY1" fmla="*/ 53102 h 1577877"/>
                  <a:gd name="connsiteX2" fmla="*/ 980961 w 1183857"/>
                  <a:gd name="connsiteY2" fmla="*/ 53102 h 1577877"/>
                  <a:gd name="connsiteX3" fmla="*/ 1183857 w 1183857"/>
                  <a:gd name="connsiteY3" fmla="*/ 786529 h 1577877"/>
                  <a:gd name="connsiteX4" fmla="*/ 980961 w 1183857"/>
                  <a:gd name="connsiteY4" fmla="*/ 1519956 h 1577877"/>
                  <a:gd name="connsiteX5" fmla="*/ 204720 w 1183857"/>
                  <a:gd name="connsiteY5" fmla="*/ 1519956 h 1577877"/>
                  <a:gd name="connsiteX6" fmla="*/ 1824 w 1183857"/>
                  <a:gd name="connsiteY6" fmla="*/ 786529 h 1577877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0 w 1142683"/>
                  <a:gd name="connsiteY0" fmla="*/ 786530 h 1577877"/>
                  <a:gd name="connsiteX1" fmla="*/ 163546 w 1142683"/>
                  <a:gd name="connsiteY1" fmla="*/ 53102 h 1577877"/>
                  <a:gd name="connsiteX2" fmla="*/ 939787 w 1142683"/>
                  <a:gd name="connsiteY2" fmla="*/ 53102 h 1577877"/>
                  <a:gd name="connsiteX3" fmla="*/ 1142683 w 1142683"/>
                  <a:gd name="connsiteY3" fmla="*/ 786529 h 1577877"/>
                  <a:gd name="connsiteX4" fmla="*/ 939787 w 1142683"/>
                  <a:gd name="connsiteY4" fmla="*/ 1519956 h 1577877"/>
                  <a:gd name="connsiteX5" fmla="*/ 163546 w 1142683"/>
                  <a:gd name="connsiteY5" fmla="*/ 1519956 h 1577877"/>
                  <a:gd name="connsiteX6" fmla="*/ 0 w 1142683"/>
                  <a:gd name="connsiteY6" fmla="*/ 786530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4813" h="1577877">
                    <a:moveTo>
                      <a:pt x="0" y="802212"/>
                    </a:moveTo>
                    <a:cubicBezTo>
                      <a:pt x="2892" y="314279"/>
                      <a:pt x="99472" y="413789"/>
                      <a:pt x="155676" y="53102"/>
                    </a:cubicBezTo>
                    <a:cubicBezTo>
                      <a:pt x="393468" y="-7858"/>
                      <a:pt x="663645" y="-26906"/>
                      <a:pt x="931917" y="53102"/>
                    </a:cubicBezTo>
                    <a:cubicBezTo>
                      <a:pt x="972881" y="442361"/>
                      <a:pt x="1090041" y="500146"/>
                      <a:pt x="1134813" y="786529"/>
                    </a:cubicBezTo>
                    <a:cubicBezTo>
                      <a:pt x="1097663" y="1097683"/>
                      <a:pt x="955736" y="1126893"/>
                      <a:pt x="931917" y="1519956"/>
                    </a:cubicBezTo>
                    <a:cubicBezTo>
                      <a:pt x="570302" y="1601874"/>
                      <a:pt x="523010" y="1592349"/>
                      <a:pt x="155676" y="1519956"/>
                    </a:cubicBezTo>
                    <a:cubicBezTo>
                      <a:pt x="133768" y="1199286"/>
                      <a:pt x="5685" y="1310135"/>
                      <a:pt x="0" y="80221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249" name="Gruppo 248">
                <a:extLst>
                  <a:ext uri="{FF2B5EF4-FFF2-40B4-BE49-F238E27FC236}">
                    <a16:creationId xmlns:a16="http://schemas.microsoft.com/office/drawing/2014/main" id="{A3AA0F71-038C-9F3A-FF66-8C357F46256B}"/>
                  </a:ext>
                </a:extLst>
              </p:cNvPr>
              <p:cNvGrpSpPr/>
              <p:nvPr/>
            </p:nvGrpSpPr>
            <p:grpSpPr>
              <a:xfrm>
                <a:off x="1827580" y="1735995"/>
                <a:ext cx="984703" cy="1129404"/>
                <a:chOff x="1827580" y="1735995"/>
                <a:chExt cx="984703" cy="1129404"/>
              </a:xfrm>
            </p:grpSpPr>
            <p:sp>
              <p:nvSpPr>
                <p:cNvPr id="250" name="Pentagono 94">
                  <a:extLst>
                    <a:ext uri="{FF2B5EF4-FFF2-40B4-BE49-F238E27FC236}">
                      <a16:creationId xmlns:a16="http://schemas.microsoft.com/office/drawing/2014/main" id="{18676E2E-A24A-1E05-A375-9E71DC698B63}"/>
                    </a:ext>
                  </a:extLst>
                </p:cNvPr>
                <p:cNvSpPr/>
                <p:nvPr/>
              </p:nvSpPr>
              <p:spPr>
                <a:xfrm>
                  <a:off x="1827580" y="1863630"/>
                  <a:ext cx="984703" cy="502514"/>
                </a:xfrm>
                <a:custGeom>
                  <a:avLst/>
                  <a:gdLst>
                    <a:gd name="connsiteX0" fmla="*/ 1 w 1050012"/>
                    <a:gd name="connsiteY0" fmla="*/ 206866 h 541583"/>
                    <a:gd name="connsiteX1" fmla="*/ 525006 w 1050012"/>
                    <a:gd name="connsiteY1" fmla="*/ 0 h 541583"/>
                    <a:gd name="connsiteX2" fmla="*/ 1050011 w 1050012"/>
                    <a:gd name="connsiteY2" fmla="*/ 206866 h 541583"/>
                    <a:gd name="connsiteX3" fmla="*/ 849477 w 1050012"/>
                    <a:gd name="connsiteY3" fmla="*/ 541582 h 541583"/>
                    <a:gd name="connsiteX4" fmla="*/ 200535 w 1050012"/>
                    <a:gd name="connsiteY4" fmla="*/ 541582 h 541583"/>
                    <a:gd name="connsiteX5" fmla="*/ 1 w 1050012"/>
                    <a:gd name="connsiteY5" fmla="*/ 206866 h 541583"/>
                    <a:gd name="connsiteX0" fmla="*/ 0 w 1050010"/>
                    <a:gd name="connsiteY0" fmla="*/ 95106 h 429822"/>
                    <a:gd name="connsiteX1" fmla="*/ 547865 w 1050010"/>
                    <a:gd name="connsiteY1" fmla="*/ 0 h 429822"/>
                    <a:gd name="connsiteX2" fmla="*/ 1050010 w 1050010"/>
                    <a:gd name="connsiteY2" fmla="*/ 95106 h 429822"/>
                    <a:gd name="connsiteX3" fmla="*/ 849476 w 1050010"/>
                    <a:gd name="connsiteY3" fmla="*/ 429822 h 429822"/>
                    <a:gd name="connsiteX4" fmla="*/ 200534 w 1050010"/>
                    <a:gd name="connsiteY4" fmla="*/ 429822 h 429822"/>
                    <a:gd name="connsiteX5" fmla="*/ 0 w 1050010"/>
                    <a:gd name="connsiteY5" fmla="*/ 95106 h 429822"/>
                    <a:gd name="connsiteX0" fmla="*/ 0 w 1050010"/>
                    <a:gd name="connsiteY0" fmla="*/ 163686 h 498402"/>
                    <a:gd name="connsiteX1" fmla="*/ 525005 w 1050010"/>
                    <a:gd name="connsiteY1" fmla="*/ 0 h 498402"/>
                    <a:gd name="connsiteX2" fmla="*/ 1050010 w 1050010"/>
                    <a:gd name="connsiteY2" fmla="*/ 163686 h 498402"/>
                    <a:gd name="connsiteX3" fmla="*/ 849476 w 1050010"/>
                    <a:gd name="connsiteY3" fmla="*/ 498402 h 498402"/>
                    <a:gd name="connsiteX4" fmla="*/ 200534 w 1050010"/>
                    <a:gd name="connsiteY4" fmla="*/ 498402 h 498402"/>
                    <a:gd name="connsiteX5" fmla="*/ 0 w 105001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9840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5014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75542"/>
                    <a:gd name="connsiteX1" fmla="*/ 525005 w 1019530"/>
                    <a:gd name="connsiteY1" fmla="*/ 0 h 475542"/>
                    <a:gd name="connsiteX2" fmla="*/ 1019530 w 1019530"/>
                    <a:gd name="connsiteY2" fmla="*/ 178926 h 475542"/>
                    <a:gd name="connsiteX3" fmla="*/ 849476 w 1019530"/>
                    <a:gd name="connsiteY3" fmla="*/ 450142 h 475542"/>
                    <a:gd name="connsiteX4" fmla="*/ 205614 w 1019530"/>
                    <a:gd name="connsiteY4" fmla="*/ 475542 h 475542"/>
                    <a:gd name="connsiteX5" fmla="*/ 0 w 1019530"/>
                    <a:gd name="connsiteY5" fmla="*/ 163686 h 475542"/>
                    <a:gd name="connsiteX0" fmla="*/ 0 w 1019530"/>
                    <a:gd name="connsiteY0" fmla="*/ 163686 h 480622"/>
                    <a:gd name="connsiteX1" fmla="*/ 525005 w 1019530"/>
                    <a:gd name="connsiteY1" fmla="*/ 0 h 480622"/>
                    <a:gd name="connsiteX2" fmla="*/ 1019530 w 1019530"/>
                    <a:gd name="connsiteY2" fmla="*/ 178926 h 480622"/>
                    <a:gd name="connsiteX3" fmla="*/ 811376 w 1019530"/>
                    <a:gd name="connsiteY3" fmla="*/ 480622 h 480622"/>
                    <a:gd name="connsiteX4" fmla="*/ 205614 w 1019530"/>
                    <a:gd name="connsiteY4" fmla="*/ 475542 h 480622"/>
                    <a:gd name="connsiteX5" fmla="*/ 0 w 1019530"/>
                    <a:gd name="connsiteY5" fmla="*/ 16368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38 w 973948"/>
                    <a:gd name="connsiteY0" fmla="*/ 184006 h 480622"/>
                    <a:gd name="connsiteX1" fmla="*/ 479423 w 973948"/>
                    <a:gd name="connsiteY1" fmla="*/ 0 h 480622"/>
                    <a:gd name="connsiteX2" fmla="*/ 973948 w 973948"/>
                    <a:gd name="connsiteY2" fmla="*/ 178926 h 480622"/>
                    <a:gd name="connsiteX3" fmla="*/ 765794 w 973948"/>
                    <a:gd name="connsiteY3" fmla="*/ 480622 h 480622"/>
                    <a:gd name="connsiteX4" fmla="*/ 160032 w 973948"/>
                    <a:gd name="connsiteY4" fmla="*/ 475542 h 480622"/>
                    <a:gd name="connsiteX5" fmla="*/ 138 w 973948"/>
                    <a:gd name="connsiteY5" fmla="*/ 184006 h 480622"/>
                    <a:gd name="connsiteX0" fmla="*/ 138 w 973948"/>
                    <a:gd name="connsiteY0" fmla="*/ 184006 h 497603"/>
                    <a:gd name="connsiteX1" fmla="*/ 479423 w 973948"/>
                    <a:gd name="connsiteY1" fmla="*/ 0 h 497603"/>
                    <a:gd name="connsiteX2" fmla="*/ 973948 w 973948"/>
                    <a:gd name="connsiteY2" fmla="*/ 178926 h 497603"/>
                    <a:gd name="connsiteX3" fmla="*/ 765794 w 973948"/>
                    <a:gd name="connsiteY3" fmla="*/ 480622 h 497603"/>
                    <a:gd name="connsiteX4" fmla="*/ 160032 w 973948"/>
                    <a:gd name="connsiteY4" fmla="*/ 475542 h 497603"/>
                    <a:gd name="connsiteX5" fmla="*/ 138 w 973948"/>
                    <a:gd name="connsiteY5" fmla="*/ 184006 h 497603"/>
                    <a:gd name="connsiteX0" fmla="*/ 252 w 974062"/>
                    <a:gd name="connsiteY0" fmla="*/ 184006 h 497603"/>
                    <a:gd name="connsiteX1" fmla="*/ 479537 w 974062"/>
                    <a:gd name="connsiteY1" fmla="*/ 0 h 497603"/>
                    <a:gd name="connsiteX2" fmla="*/ 974062 w 974062"/>
                    <a:gd name="connsiteY2" fmla="*/ 178926 h 497603"/>
                    <a:gd name="connsiteX3" fmla="*/ 765908 w 974062"/>
                    <a:gd name="connsiteY3" fmla="*/ 480622 h 497603"/>
                    <a:gd name="connsiteX4" fmla="*/ 160146 w 974062"/>
                    <a:gd name="connsiteY4" fmla="*/ 475542 h 497603"/>
                    <a:gd name="connsiteX5" fmla="*/ 252 w 974062"/>
                    <a:gd name="connsiteY5" fmla="*/ 184006 h 497603"/>
                    <a:gd name="connsiteX0" fmla="*/ 164 w 973974"/>
                    <a:gd name="connsiteY0" fmla="*/ 184006 h 497603"/>
                    <a:gd name="connsiteX1" fmla="*/ 479449 w 973974"/>
                    <a:gd name="connsiteY1" fmla="*/ 0 h 497603"/>
                    <a:gd name="connsiteX2" fmla="*/ 973974 w 973974"/>
                    <a:gd name="connsiteY2" fmla="*/ 178926 h 497603"/>
                    <a:gd name="connsiteX3" fmla="*/ 765820 w 973974"/>
                    <a:gd name="connsiteY3" fmla="*/ 480622 h 497603"/>
                    <a:gd name="connsiteX4" fmla="*/ 160058 w 973974"/>
                    <a:gd name="connsiteY4" fmla="*/ 475542 h 497603"/>
                    <a:gd name="connsiteX5" fmla="*/ 164 w 973974"/>
                    <a:gd name="connsiteY5" fmla="*/ 184006 h 497603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2514"/>
                    <a:gd name="connsiteX1" fmla="*/ 479449 w 973974"/>
                    <a:gd name="connsiteY1" fmla="*/ 0 h 502514"/>
                    <a:gd name="connsiteX2" fmla="*/ 973974 w 973974"/>
                    <a:gd name="connsiteY2" fmla="*/ 178926 h 502514"/>
                    <a:gd name="connsiteX3" fmla="*/ 765820 w 973974"/>
                    <a:gd name="connsiteY3" fmla="*/ 480622 h 502514"/>
                    <a:gd name="connsiteX4" fmla="*/ 160058 w 973974"/>
                    <a:gd name="connsiteY4" fmla="*/ 475542 h 502514"/>
                    <a:gd name="connsiteX5" fmla="*/ 164 w 973974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16 h 502524"/>
                    <a:gd name="connsiteX1" fmla="*/ 479449 w 984703"/>
                    <a:gd name="connsiteY1" fmla="*/ 10 h 502524"/>
                    <a:gd name="connsiteX2" fmla="*/ 973974 w 984703"/>
                    <a:gd name="connsiteY2" fmla="*/ 178936 h 502524"/>
                    <a:gd name="connsiteX3" fmla="*/ 765820 w 984703"/>
                    <a:gd name="connsiteY3" fmla="*/ 480632 h 502524"/>
                    <a:gd name="connsiteX4" fmla="*/ 160058 w 984703"/>
                    <a:gd name="connsiteY4" fmla="*/ 475552 h 502524"/>
                    <a:gd name="connsiteX5" fmla="*/ 164 w 984703"/>
                    <a:gd name="connsiteY5" fmla="*/ 184016 h 50252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921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84703" h="502514">
                      <a:moveTo>
                        <a:pt x="164" y="184006"/>
                      </a:moveTo>
                      <a:cubicBezTo>
                        <a:pt x="20226" y="127751"/>
                        <a:pt x="301907" y="10535"/>
                        <a:pt x="492149" y="0"/>
                      </a:cubicBezTo>
                      <a:cubicBezTo>
                        <a:pt x="776371" y="8842"/>
                        <a:pt x="951372" y="124364"/>
                        <a:pt x="973974" y="178926"/>
                      </a:cubicBezTo>
                      <a:cubicBezTo>
                        <a:pt x="990949" y="210911"/>
                        <a:pt x="1020625" y="441017"/>
                        <a:pt x="765820" y="480622"/>
                      </a:cubicBezTo>
                      <a:cubicBezTo>
                        <a:pt x="698519" y="496709"/>
                        <a:pt x="306099" y="522955"/>
                        <a:pt x="160058" y="475542"/>
                      </a:cubicBezTo>
                      <a:cubicBezTo>
                        <a:pt x="111840" y="457103"/>
                        <a:pt x="-4958" y="469145"/>
                        <a:pt x="164" y="184006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251" name="Gruppo 250">
                  <a:extLst>
                    <a:ext uri="{FF2B5EF4-FFF2-40B4-BE49-F238E27FC236}">
                      <a16:creationId xmlns:a16="http://schemas.microsoft.com/office/drawing/2014/main" id="{59FE215C-14AA-2A5D-2837-846C0D3F5872}"/>
                    </a:ext>
                  </a:extLst>
                </p:cNvPr>
                <p:cNvGrpSpPr/>
                <p:nvPr/>
              </p:nvGrpSpPr>
              <p:grpSpPr>
                <a:xfrm>
                  <a:off x="1933690" y="2420226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257" name="Ovale 256">
                    <a:extLst>
                      <a:ext uri="{FF2B5EF4-FFF2-40B4-BE49-F238E27FC236}">
                        <a16:creationId xmlns:a16="http://schemas.microsoft.com/office/drawing/2014/main" id="{0B9D7977-92DC-3447-CFB8-11B72FFC4540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58" name="Ovale 257">
                    <a:extLst>
                      <a:ext uri="{FF2B5EF4-FFF2-40B4-BE49-F238E27FC236}">
                        <a16:creationId xmlns:a16="http://schemas.microsoft.com/office/drawing/2014/main" id="{64F18E8C-48A1-46E6-3585-2C0829D74DFC}"/>
                      </a:ext>
                    </a:extLst>
                  </p:cNvPr>
                  <p:cNvSpPr/>
                  <p:nvPr/>
                </p:nvSpPr>
                <p:spPr>
                  <a:xfrm>
                    <a:off x="3701366" y="1634951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252" name="Trapezio 251">
                  <a:extLst>
                    <a:ext uri="{FF2B5EF4-FFF2-40B4-BE49-F238E27FC236}">
                      <a16:creationId xmlns:a16="http://schemas.microsoft.com/office/drawing/2014/main" id="{CC2FA563-7FCB-5441-DE65-9CAEA4C69BF2}"/>
                    </a:ext>
                  </a:extLst>
                </p:cNvPr>
                <p:cNvSpPr/>
                <p:nvPr/>
              </p:nvSpPr>
              <p:spPr>
                <a:xfrm rot="10800000">
                  <a:off x="2282428" y="2812059"/>
                  <a:ext cx="68580" cy="53340"/>
                </a:xfrm>
                <a:prstGeom prst="trapezoid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53" name="Arco 252">
                  <a:extLst>
                    <a:ext uri="{FF2B5EF4-FFF2-40B4-BE49-F238E27FC236}">
                      <a16:creationId xmlns:a16="http://schemas.microsoft.com/office/drawing/2014/main" id="{9D066AA2-C972-30E1-31E3-8122C1872364}"/>
                    </a:ext>
                  </a:extLst>
                </p:cNvPr>
                <p:cNvSpPr/>
                <p:nvPr/>
              </p:nvSpPr>
              <p:spPr>
                <a:xfrm rot="5665335">
                  <a:off x="2166812" y="1683605"/>
                  <a:ext cx="255270" cy="360049"/>
                </a:xfrm>
                <a:prstGeom prst="arc">
                  <a:avLst>
                    <a:gd name="adj1" fmla="val 16200000"/>
                    <a:gd name="adj2" fmla="val 5035040"/>
                  </a:avLst>
                </a:prstGeom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254" name="Gruppo 253">
                  <a:extLst>
                    <a:ext uri="{FF2B5EF4-FFF2-40B4-BE49-F238E27FC236}">
                      <a16:creationId xmlns:a16="http://schemas.microsoft.com/office/drawing/2014/main" id="{9A1E4597-DDC5-ABE9-E302-F7B489252D20}"/>
                    </a:ext>
                  </a:extLst>
                </p:cNvPr>
                <p:cNvGrpSpPr/>
                <p:nvPr/>
              </p:nvGrpSpPr>
              <p:grpSpPr>
                <a:xfrm>
                  <a:off x="2498606" y="2420225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255" name="Ovale 254">
                    <a:extLst>
                      <a:ext uri="{FF2B5EF4-FFF2-40B4-BE49-F238E27FC236}">
                        <a16:creationId xmlns:a16="http://schemas.microsoft.com/office/drawing/2014/main" id="{6CF89FD7-C438-B52D-6998-D2EFAD12EFA2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56" name="Ovale 255">
                    <a:extLst>
                      <a:ext uri="{FF2B5EF4-FFF2-40B4-BE49-F238E27FC236}">
                        <a16:creationId xmlns:a16="http://schemas.microsoft.com/office/drawing/2014/main" id="{589262A9-E88E-EDC3-A26E-0378D3DE6ACE}"/>
                      </a:ext>
                    </a:extLst>
                  </p:cNvPr>
                  <p:cNvSpPr/>
                  <p:nvPr/>
                </p:nvSpPr>
                <p:spPr>
                  <a:xfrm>
                    <a:off x="3688944" y="1634952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</p:grpSp>
        <p:grpSp>
          <p:nvGrpSpPr>
            <p:cNvPr id="233" name="Gruppo 232">
              <a:extLst>
                <a:ext uri="{FF2B5EF4-FFF2-40B4-BE49-F238E27FC236}">
                  <a16:creationId xmlns:a16="http://schemas.microsoft.com/office/drawing/2014/main" id="{A3ABFF8F-0877-D845-FC70-AC7F4E5665AE}"/>
                </a:ext>
              </a:extLst>
            </p:cNvPr>
            <p:cNvGrpSpPr/>
            <p:nvPr/>
          </p:nvGrpSpPr>
          <p:grpSpPr>
            <a:xfrm rot="197782">
              <a:off x="6950558" y="1306361"/>
              <a:ext cx="800123" cy="3180373"/>
              <a:chOff x="6892594" y="1663883"/>
              <a:chExt cx="768685" cy="3088539"/>
            </a:xfrm>
          </p:grpSpPr>
          <p:grpSp>
            <p:nvGrpSpPr>
              <p:cNvPr id="237" name="Gruppo 236">
                <a:extLst>
                  <a:ext uri="{FF2B5EF4-FFF2-40B4-BE49-F238E27FC236}">
                    <a16:creationId xmlns:a16="http://schemas.microsoft.com/office/drawing/2014/main" id="{6680DF77-A487-AB91-852E-1E006BAB0B53}"/>
                  </a:ext>
                </a:extLst>
              </p:cNvPr>
              <p:cNvGrpSpPr/>
              <p:nvPr/>
            </p:nvGrpSpPr>
            <p:grpSpPr>
              <a:xfrm>
                <a:off x="7148438" y="4062509"/>
                <a:ext cx="480981" cy="689913"/>
                <a:chOff x="7148438" y="4062509"/>
                <a:chExt cx="480981" cy="689913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244" name="Trapezio 85">
                  <a:extLst>
                    <a:ext uri="{FF2B5EF4-FFF2-40B4-BE49-F238E27FC236}">
                      <a16:creationId xmlns:a16="http://schemas.microsoft.com/office/drawing/2014/main" id="{B9A9A9E5-F65B-56DD-3B59-E188081D83B5}"/>
                    </a:ext>
                  </a:extLst>
                </p:cNvPr>
                <p:cNvSpPr/>
                <p:nvPr/>
              </p:nvSpPr>
              <p:spPr>
                <a:xfrm rot="9203511" flipH="1">
                  <a:off x="7358858" y="4062509"/>
                  <a:ext cx="270561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45" name="Trapezio 85">
                  <a:extLst>
                    <a:ext uri="{FF2B5EF4-FFF2-40B4-BE49-F238E27FC236}">
                      <a16:creationId xmlns:a16="http://schemas.microsoft.com/office/drawing/2014/main" id="{E4C44771-C80D-84A6-861E-172C2BD7ADEC}"/>
                    </a:ext>
                  </a:extLst>
                </p:cNvPr>
                <p:cNvSpPr/>
                <p:nvPr/>
              </p:nvSpPr>
              <p:spPr>
                <a:xfrm rot="8837061">
                  <a:off x="7148438" y="4262342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46" name="Trapezio 85">
                  <a:extLst>
                    <a:ext uri="{FF2B5EF4-FFF2-40B4-BE49-F238E27FC236}">
                      <a16:creationId xmlns:a16="http://schemas.microsoft.com/office/drawing/2014/main" id="{453748D4-5C29-B6A0-ED72-2C1B8D9C9610}"/>
                    </a:ext>
                  </a:extLst>
                </p:cNvPr>
                <p:cNvSpPr/>
                <p:nvPr/>
              </p:nvSpPr>
              <p:spPr>
                <a:xfrm rot="9531634">
                  <a:off x="7190797" y="4132743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47" name="Trapezio 85">
                  <a:extLst>
                    <a:ext uri="{FF2B5EF4-FFF2-40B4-BE49-F238E27FC236}">
                      <a16:creationId xmlns:a16="http://schemas.microsoft.com/office/drawing/2014/main" id="{5AA19DB5-D545-8F0F-C6E1-E55A67A89297}"/>
                    </a:ext>
                  </a:extLst>
                </p:cNvPr>
                <p:cNvSpPr/>
                <p:nvPr/>
              </p:nvSpPr>
              <p:spPr>
                <a:xfrm rot="10220758">
                  <a:off x="7289894" y="4100496"/>
                  <a:ext cx="277717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238" name="Gruppo 237">
                <a:extLst>
                  <a:ext uri="{FF2B5EF4-FFF2-40B4-BE49-F238E27FC236}">
                    <a16:creationId xmlns:a16="http://schemas.microsoft.com/office/drawing/2014/main" id="{FC193798-1A53-FD0D-BFEF-BAF0768E000D}"/>
                  </a:ext>
                </a:extLst>
              </p:cNvPr>
              <p:cNvGrpSpPr/>
              <p:nvPr/>
            </p:nvGrpSpPr>
            <p:grpSpPr>
              <a:xfrm>
                <a:off x="6892594" y="1663883"/>
                <a:ext cx="768685" cy="2757181"/>
                <a:chOff x="6892594" y="1663883"/>
                <a:chExt cx="768685" cy="2757181"/>
              </a:xfrm>
            </p:grpSpPr>
            <p:grpSp>
              <p:nvGrpSpPr>
                <p:cNvPr id="239" name="Gruppo 238">
                  <a:extLst>
                    <a:ext uri="{FF2B5EF4-FFF2-40B4-BE49-F238E27FC236}">
                      <a16:creationId xmlns:a16="http://schemas.microsoft.com/office/drawing/2014/main" id="{72F2F046-9707-9899-B9AB-EF16E117A9DD}"/>
                    </a:ext>
                  </a:extLst>
                </p:cNvPr>
                <p:cNvGrpSpPr/>
                <p:nvPr/>
              </p:nvGrpSpPr>
              <p:grpSpPr>
                <a:xfrm>
                  <a:off x="6892594" y="2810465"/>
                  <a:ext cx="695910" cy="1610599"/>
                  <a:chOff x="6892594" y="2810465"/>
                  <a:chExt cx="695910" cy="1610599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241" name="Trapezio 37">
                    <a:extLst>
                      <a:ext uri="{FF2B5EF4-FFF2-40B4-BE49-F238E27FC236}">
                        <a16:creationId xmlns:a16="http://schemas.microsoft.com/office/drawing/2014/main" id="{B1FFAACE-0B2E-B2B3-D0DC-2E283A964A4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959545" y="2812059"/>
                    <a:ext cx="628959" cy="703583"/>
                  </a:xfrm>
                  <a:custGeom>
                    <a:avLst/>
                    <a:gdLst>
                      <a:gd name="connsiteX0" fmla="*/ 0 w 653937"/>
                      <a:gd name="connsiteY0" fmla="*/ 658283 h 658283"/>
                      <a:gd name="connsiteX1" fmla="*/ 110496 w 653937"/>
                      <a:gd name="connsiteY1" fmla="*/ 0 h 658283"/>
                      <a:gd name="connsiteX2" fmla="*/ 543441 w 653937"/>
                      <a:gd name="connsiteY2" fmla="*/ 0 h 658283"/>
                      <a:gd name="connsiteX3" fmla="*/ 653937 w 653937"/>
                      <a:gd name="connsiteY3" fmla="*/ 658283 h 658283"/>
                      <a:gd name="connsiteX4" fmla="*/ 0 w 653937"/>
                      <a:gd name="connsiteY4" fmla="*/ 658283 h 658283"/>
                      <a:gd name="connsiteX0" fmla="*/ 36933 w 690870"/>
                      <a:gd name="connsiteY0" fmla="*/ 658283 h 658734"/>
                      <a:gd name="connsiteX1" fmla="*/ 147429 w 690870"/>
                      <a:gd name="connsiteY1" fmla="*/ 0 h 658734"/>
                      <a:gd name="connsiteX2" fmla="*/ 580374 w 690870"/>
                      <a:gd name="connsiteY2" fmla="*/ 0 h 658734"/>
                      <a:gd name="connsiteX3" fmla="*/ 690870 w 690870"/>
                      <a:gd name="connsiteY3" fmla="*/ 658283 h 658734"/>
                      <a:gd name="connsiteX4" fmla="*/ 36933 w 690870"/>
                      <a:gd name="connsiteY4" fmla="*/ 658283 h 658734"/>
                      <a:gd name="connsiteX0" fmla="*/ 36933 w 690870"/>
                      <a:gd name="connsiteY0" fmla="*/ 658283 h 719243"/>
                      <a:gd name="connsiteX1" fmla="*/ 147429 w 690870"/>
                      <a:gd name="connsiteY1" fmla="*/ 0 h 719243"/>
                      <a:gd name="connsiteX2" fmla="*/ 580374 w 690870"/>
                      <a:gd name="connsiteY2" fmla="*/ 0 h 719243"/>
                      <a:gd name="connsiteX3" fmla="*/ 690870 w 690870"/>
                      <a:gd name="connsiteY3" fmla="*/ 658283 h 719243"/>
                      <a:gd name="connsiteX4" fmla="*/ 36933 w 690870"/>
                      <a:gd name="connsiteY4" fmla="*/ 658283 h 719243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48676 w 702980"/>
                      <a:gd name="connsiteY0" fmla="*/ 752153 h 866737"/>
                      <a:gd name="connsiteX1" fmla="*/ 91620 w 702980"/>
                      <a:gd name="connsiteY1" fmla="*/ 0 h 866737"/>
                      <a:gd name="connsiteX2" fmla="*/ 592117 w 702980"/>
                      <a:gd name="connsiteY2" fmla="*/ 93870 h 866737"/>
                      <a:gd name="connsiteX3" fmla="*/ 702613 w 702980"/>
                      <a:gd name="connsiteY3" fmla="*/ 752153 h 866737"/>
                      <a:gd name="connsiteX4" fmla="*/ 48676 w 702980"/>
                      <a:gd name="connsiteY4" fmla="*/ 752153 h 866737"/>
                      <a:gd name="connsiteX0" fmla="*/ 42672 w 696976"/>
                      <a:gd name="connsiteY0" fmla="*/ 752153 h 866737"/>
                      <a:gd name="connsiteX1" fmla="*/ 85616 w 696976"/>
                      <a:gd name="connsiteY1" fmla="*/ 0 h 866737"/>
                      <a:gd name="connsiteX2" fmla="*/ 586113 w 696976"/>
                      <a:gd name="connsiteY2" fmla="*/ 93870 h 866737"/>
                      <a:gd name="connsiteX3" fmla="*/ 696609 w 696976"/>
                      <a:gd name="connsiteY3" fmla="*/ 752153 h 866737"/>
                      <a:gd name="connsiteX4" fmla="*/ 42672 w 696976"/>
                      <a:gd name="connsiteY4" fmla="*/ 752153 h 866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6976" h="866737">
                        <a:moveTo>
                          <a:pt x="42672" y="752153"/>
                        </a:moveTo>
                        <a:cubicBezTo>
                          <a:pt x="-72896" y="768945"/>
                          <a:pt x="82560" y="228815"/>
                          <a:pt x="85616" y="0"/>
                        </a:cubicBezTo>
                        <a:lnTo>
                          <a:pt x="586113" y="93870"/>
                        </a:lnTo>
                        <a:cubicBezTo>
                          <a:pt x="622945" y="313298"/>
                          <a:pt x="629297" y="464145"/>
                          <a:pt x="696609" y="752153"/>
                        </a:cubicBezTo>
                        <a:cubicBezTo>
                          <a:pt x="714850" y="919793"/>
                          <a:pt x="47291" y="889313"/>
                          <a:pt x="42672" y="752153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42" name="Ovale 241">
                    <a:extLst>
                      <a:ext uri="{FF2B5EF4-FFF2-40B4-BE49-F238E27FC236}">
                        <a16:creationId xmlns:a16="http://schemas.microsoft.com/office/drawing/2014/main" id="{AD9DFDE2-3E20-C838-CE43-88FD1EE9F3AC}"/>
                      </a:ext>
                    </a:extLst>
                  </p:cNvPr>
                  <p:cNvSpPr/>
                  <p:nvPr/>
                </p:nvSpPr>
                <p:spPr>
                  <a:xfrm rot="1724939">
                    <a:off x="7093645" y="2810465"/>
                    <a:ext cx="419100" cy="313692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43" name="Trapezio 38">
                    <a:extLst>
                      <a:ext uri="{FF2B5EF4-FFF2-40B4-BE49-F238E27FC236}">
                        <a16:creationId xmlns:a16="http://schemas.microsoft.com/office/drawing/2014/main" id="{CB1F2976-B92B-9706-68EA-428D1A801E8F}"/>
                      </a:ext>
                    </a:extLst>
                  </p:cNvPr>
                  <p:cNvSpPr/>
                  <p:nvPr/>
                </p:nvSpPr>
                <p:spPr>
                  <a:xfrm>
                    <a:off x="6892594" y="3448289"/>
                    <a:ext cx="667115" cy="972775"/>
                  </a:xfrm>
                  <a:custGeom>
                    <a:avLst/>
                    <a:gdLst>
                      <a:gd name="connsiteX0" fmla="*/ 0 w 923840"/>
                      <a:gd name="connsiteY0" fmla="*/ 1003255 h 1003255"/>
                      <a:gd name="connsiteX1" fmla="*/ 192861 w 923840"/>
                      <a:gd name="connsiteY1" fmla="*/ 0 h 1003255"/>
                      <a:gd name="connsiteX2" fmla="*/ 730979 w 923840"/>
                      <a:gd name="connsiteY2" fmla="*/ 0 h 1003255"/>
                      <a:gd name="connsiteX3" fmla="*/ 923840 w 923840"/>
                      <a:gd name="connsiteY3" fmla="*/ 1003255 h 1003255"/>
                      <a:gd name="connsiteX4" fmla="*/ 0 w 923840"/>
                      <a:gd name="connsiteY4" fmla="*/ 1003255 h 1003255"/>
                      <a:gd name="connsiteX0" fmla="*/ 0 w 931460"/>
                      <a:gd name="connsiteY0" fmla="*/ 988015 h 1003255"/>
                      <a:gd name="connsiteX1" fmla="*/ 200481 w 931460"/>
                      <a:gd name="connsiteY1" fmla="*/ 0 h 1003255"/>
                      <a:gd name="connsiteX2" fmla="*/ 738599 w 931460"/>
                      <a:gd name="connsiteY2" fmla="*/ 0 h 1003255"/>
                      <a:gd name="connsiteX3" fmla="*/ 931460 w 931460"/>
                      <a:gd name="connsiteY3" fmla="*/ 1003255 h 1003255"/>
                      <a:gd name="connsiteX4" fmla="*/ 0 w 931460"/>
                      <a:gd name="connsiteY4" fmla="*/ 988015 h 1003255"/>
                      <a:gd name="connsiteX0" fmla="*/ 0 w 977180"/>
                      <a:gd name="connsiteY0" fmla="*/ 1010875 h 1010875"/>
                      <a:gd name="connsiteX1" fmla="*/ 246201 w 977180"/>
                      <a:gd name="connsiteY1" fmla="*/ 0 h 1010875"/>
                      <a:gd name="connsiteX2" fmla="*/ 784319 w 977180"/>
                      <a:gd name="connsiteY2" fmla="*/ 0 h 1010875"/>
                      <a:gd name="connsiteX3" fmla="*/ 977180 w 977180"/>
                      <a:gd name="connsiteY3" fmla="*/ 1003255 h 1010875"/>
                      <a:gd name="connsiteX4" fmla="*/ 0 w 97718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25203"/>
                      <a:gd name="connsiteX1" fmla="*/ 246201 w 832400"/>
                      <a:gd name="connsiteY1" fmla="*/ 0 h 1025203"/>
                      <a:gd name="connsiteX2" fmla="*/ 784319 w 832400"/>
                      <a:gd name="connsiteY2" fmla="*/ 0 h 1025203"/>
                      <a:gd name="connsiteX3" fmla="*/ 832400 w 832400"/>
                      <a:gd name="connsiteY3" fmla="*/ 645115 h 1025203"/>
                      <a:gd name="connsiteX4" fmla="*/ 0 w 832400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55425"/>
                      <a:gd name="connsiteY0" fmla="*/ 1010875 h 1025203"/>
                      <a:gd name="connsiteX1" fmla="*/ 251306 w 855425"/>
                      <a:gd name="connsiteY1" fmla="*/ 0 h 1025203"/>
                      <a:gd name="connsiteX2" fmla="*/ 789424 w 855425"/>
                      <a:gd name="connsiteY2" fmla="*/ 0 h 1025203"/>
                      <a:gd name="connsiteX3" fmla="*/ 837505 w 855425"/>
                      <a:gd name="connsiteY3" fmla="*/ 645115 h 1025203"/>
                      <a:gd name="connsiteX4" fmla="*/ 5105 w 855425"/>
                      <a:gd name="connsiteY4" fmla="*/ 1010875 h 1025203"/>
                      <a:gd name="connsiteX0" fmla="*/ 6115 w 856435"/>
                      <a:gd name="connsiteY0" fmla="*/ 1070351 h 1084679"/>
                      <a:gd name="connsiteX1" fmla="*/ 213186 w 856435"/>
                      <a:gd name="connsiteY1" fmla="*/ 0 h 1084679"/>
                      <a:gd name="connsiteX2" fmla="*/ 790434 w 856435"/>
                      <a:gd name="connsiteY2" fmla="*/ 59476 h 1084679"/>
                      <a:gd name="connsiteX3" fmla="*/ 838515 w 856435"/>
                      <a:gd name="connsiteY3" fmla="*/ 704591 h 1084679"/>
                      <a:gd name="connsiteX4" fmla="*/ 6115 w 856435"/>
                      <a:gd name="connsiteY4" fmla="*/ 1070351 h 1084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6435" h="1084679">
                        <a:moveTo>
                          <a:pt x="6115" y="1070351"/>
                        </a:moveTo>
                        <a:cubicBezTo>
                          <a:pt x="-33738" y="771493"/>
                          <a:pt x="131119" y="336958"/>
                          <a:pt x="213186" y="0"/>
                        </a:cubicBezTo>
                        <a:lnTo>
                          <a:pt x="790434" y="59476"/>
                        </a:lnTo>
                        <a:cubicBezTo>
                          <a:pt x="722641" y="152594"/>
                          <a:pt x="913928" y="481933"/>
                          <a:pt x="838515" y="704591"/>
                        </a:cubicBezTo>
                        <a:cubicBezTo>
                          <a:pt x="629628" y="651251"/>
                          <a:pt x="542662" y="1177031"/>
                          <a:pt x="6115" y="1070351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240" name="Ovale 161">
                  <a:extLst>
                    <a:ext uri="{FF2B5EF4-FFF2-40B4-BE49-F238E27FC236}">
                      <a16:creationId xmlns:a16="http://schemas.microsoft.com/office/drawing/2014/main" id="{492E282F-1E96-A65C-B6EE-ABCF8DD394AB}"/>
                    </a:ext>
                  </a:extLst>
                </p:cNvPr>
                <p:cNvSpPr/>
                <p:nvPr/>
              </p:nvSpPr>
              <p:spPr>
                <a:xfrm rot="419334">
                  <a:off x="7119249" y="1663883"/>
                  <a:ext cx="542030" cy="1442906"/>
                </a:xfrm>
                <a:custGeom>
                  <a:avLst/>
                  <a:gdLst>
                    <a:gd name="connsiteX0" fmla="*/ 0 w 542029"/>
                    <a:gd name="connsiteY0" fmla="*/ 825624 h 1651248"/>
                    <a:gd name="connsiteX1" fmla="*/ 271015 w 542029"/>
                    <a:gd name="connsiteY1" fmla="*/ 0 h 1651248"/>
                    <a:gd name="connsiteX2" fmla="*/ 542030 w 542029"/>
                    <a:gd name="connsiteY2" fmla="*/ 825624 h 1651248"/>
                    <a:gd name="connsiteX3" fmla="*/ 271015 w 542029"/>
                    <a:gd name="connsiteY3" fmla="*/ 1651248 h 1651248"/>
                    <a:gd name="connsiteX4" fmla="*/ 0 w 542029"/>
                    <a:gd name="connsiteY4" fmla="*/ 825624 h 1651248"/>
                    <a:gd name="connsiteX0" fmla="*/ 0 w 542030"/>
                    <a:gd name="connsiteY0" fmla="*/ 617282 h 1442906"/>
                    <a:gd name="connsiteX1" fmla="*/ 269897 w 542030"/>
                    <a:gd name="connsiteY1" fmla="*/ 0 h 1442906"/>
                    <a:gd name="connsiteX2" fmla="*/ 542030 w 542030"/>
                    <a:gd name="connsiteY2" fmla="*/ 617282 h 1442906"/>
                    <a:gd name="connsiteX3" fmla="*/ 271015 w 542030"/>
                    <a:gd name="connsiteY3" fmla="*/ 1442906 h 1442906"/>
                    <a:gd name="connsiteX4" fmla="*/ 0 w 542030"/>
                    <a:gd name="connsiteY4" fmla="*/ 617282 h 1442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2030" h="1442906">
                      <a:moveTo>
                        <a:pt x="0" y="617282"/>
                      </a:moveTo>
                      <a:cubicBezTo>
                        <a:pt x="-186" y="376798"/>
                        <a:pt x="120220" y="0"/>
                        <a:pt x="269897" y="0"/>
                      </a:cubicBezTo>
                      <a:cubicBezTo>
                        <a:pt x="419574" y="0"/>
                        <a:pt x="542030" y="161302"/>
                        <a:pt x="542030" y="617282"/>
                      </a:cubicBezTo>
                      <a:cubicBezTo>
                        <a:pt x="542030" y="1073262"/>
                        <a:pt x="420692" y="1442906"/>
                        <a:pt x="271015" y="1442906"/>
                      </a:cubicBezTo>
                      <a:cubicBezTo>
                        <a:pt x="121338" y="1442906"/>
                        <a:pt x="186" y="857766"/>
                        <a:pt x="0" y="617282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grpSp>
          <p:nvGrpSpPr>
            <p:cNvPr id="234" name="Gruppo 233">
              <a:extLst>
                <a:ext uri="{FF2B5EF4-FFF2-40B4-BE49-F238E27FC236}">
                  <a16:creationId xmlns:a16="http://schemas.microsoft.com/office/drawing/2014/main" id="{804A1F0D-088B-C0CD-C7D7-4452D1A93926}"/>
                </a:ext>
              </a:extLst>
            </p:cNvPr>
            <p:cNvGrpSpPr/>
            <p:nvPr/>
          </p:nvGrpSpPr>
          <p:grpSpPr>
            <a:xfrm>
              <a:off x="7278002" y="1078790"/>
              <a:ext cx="1024975" cy="956336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235" name="Ritardo 234">
                <a:extLst>
                  <a:ext uri="{FF2B5EF4-FFF2-40B4-BE49-F238E27FC236}">
                    <a16:creationId xmlns:a16="http://schemas.microsoft.com/office/drawing/2014/main" id="{AA83FD9E-D05B-89C0-A3A6-1F2B77D11926}"/>
                  </a:ext>
                </a:extLst>
              </p:cNvPr>
              <p:cNvSpPr/>
              <p:nvPr/>
            </p:nvSpPr>
            <p:spPr>
              <a:xfrm rot="5197850">
                <a:off x="7374466" y="1439654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36" name="Cerchio parziale 235">
                <a:extLst>
                  <a:ext uri="{FF2B5EF4-FFF2-40B4-BE49-F238E27FC236}">
                    <a16:creationId xmlns:a16="http://schemas.microsoft.com/office/drawing/2014/main" id="{C5FB5AFA-1DC8-61AC-FB90-F6CEA5901263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96458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955AC1B-AC31-6BB2-ACF1-732630CE7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F3DBC1-D20C-56C1-C669-B089A7DC6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96F028C-34CE-7CE3-54D1-18882B4E3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8" name="Immagine 57">
            <a:extLst>
              <a:ext uri="{FF2B5EF4-FFF2-40B4-BE49-F238E27FC236}">
                <a16:creationId xmlns:a16="http://schemas.microsoft.com/office/drawing/2014/main" id="{2C0647C6-376F-10C8-DBCA-246C43282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9" name="Rettangolo 98">
            <a:extLst>
              <a:ext uri="{FF2B5EF4-FFF2-40B4-BE49-F238E27FC236}">
                <a16:creationId xmlns:a16="http://schemas.microsoft.com/office/drawing/2014/main" id="{F5B779DB-81B5-528E-5691-ABDA5D4A6BC3}"/>
              </a:ext>
            </a:extLst>
          </p:cNvPr>
          <p:cNvSpPr/>
          <p:nvPr/>
        </p:nvSpPr>
        <p:spPr>
          <a:xfrm>
            <a:off x="945301" y="205630"/>
            <a:ext cx="8356015" cy="257224"/>
          </a:xfrm>
          <a:prstGeom prst="rect">
            <a:avLst/>
          </a:prstGeom>
          <a:solidFill>
            <a:srgbClr val="E3E5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0" name="Immagine 99">
            <a:extLst>
              <a:ext uri="{FF2B5EF4-FFF2-40B4-BE49-F238E27FC236}">
                <a16:creationId xmlns:a16="http://schemas.microsoft.com/office/drawing/2014/main" id="{3403DC7E-D9D4-E896-2A0C-5D0F52053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5608" y="205630"/>
            <a:ext cx="865708" cy="257224"/>
          </a:xfrm>
          <a:prstGeom prst="rect">
            <a:avLst/>
          </a:prstGeom>
        </p:spPr>
      </p:pic>
      <p:sp>
        <p:nvSpPr>
          <p:cNvPr id="102" name="Rettangolo 101">
            <a:extLst>
              <a:ext uri="{FF2B5EF4-FFF2-40B4-BE49-F238E27FC236}">
                <a16:creationId xmlns:a16="http://schemas.microsoft.com/office/drawing/2014/main" id="{B94099AF-703A-0BB2-8F28-578DB6A1C5A4}"/>
              </a:ext>
            </a:extLst>
          </p:cNvPr>
          <p:cNvSpPr/>
          <p:nvPr/>
        </p:nvSpPr>
        <p:spPr>
          <a:xfrm>
            <a:off x="7680960" y="470839"/>
            <a:ext cx="1623078" cy="48463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>
                <a:solidFill>
                  <a:schemeClr val="tx1"/>
                </a:solidFill>
              </a:rPr>
              <a:t>Giocattolo</a:t>
            </a:r>
            <a:endParaRPr lang="it-IT">
              <a:solidFill>
                <a:schemeClr val="tx1"/>
              </a:solidFill>
            </a:endParaRPr>
          </a:p>
        </p:txBody>
      </p:sp>
      <p:sp>
        <p:nvSpPr>
          <p:cNvPr id="103" name="Rettangolo 102">
            <a:extLst>
              <a:ext uri="{FF2B5EF4-FFF2-40B4-BE49-F238E27FC236}">
                <a16:creationId xmlns:a16="http://schemas.microsoft.com/office/drawing/2014/main" id="{A5BF2D29-0494-E1E3-82A3-8C3F3A4C4716}"/>
              </a:ext>
            </a:extLst>
          </p:cNvPr>
          <p:cNvSpPr/>
          <p:nvPr/>
        </p:nvSpPr>
        <p:spPr>
          <a:xfrm>
            <a:off x="7680960" y="957535"/>
            <a:ext cx="1623078" cy="4846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robot</a:t>
            </a:r>
            <a:endParaRPr lang="it-IT" sz="1600">
              <a:solidFill>
                <a:schemeClr val="tx1"/>
              </a:solidFill>
            </a:endParaRPr>
          </a:p>
        </p:txBody>
      </p:sp>
      <p:sp>
        <p:nvSpPr>
          <p:cNvPr id="104" name="Rettangolo 103">
            <a:extLst>
              <a:ext uri="{FF2B5EF4-FFF2-40B4-BE49-F238E27FC236}">
                <a16:creationId xmlns:a16="http://schemas.microsoft.com/office/drawing/2014/main" id="{FED4538F-A419-AD68-A147-2E90BD8D936A}"/>
              </a:ext>
            </a:extLst>
          </p:cNvPr>
          <p:cNvSpPr/>
          <p:nvPr/>
        </p:nvSpPr>
        <p:spPr>
          <a:xfrm>
            <a:off x="7680960" y="1434400"/>
            <a:ext cx="1623078" cy="484632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altra_p</a:t>
            </a:r>
            <a:endParaRPr lang="it-IT" sz="1600">
              <a:solidFill>
                <a:schemeClr val="tx1"/>
              </a:solidFill>
            </a:endParaRPr>
          </a:p>
        </p:txBody>
      </p:sp>
      <p:sp>
        <p:nvSpPr>
          <p:cNvPr id="105" name="Rettangolo 104">
            <a:extLst>
              <a:ext uri="{FF2B5EF4-FFF2-40B4-BE49-F238E27FC236}">
                <a16:creationId xmlns:a16="http://schemas.microsoft.com/office/drawing/2014/main" id="{17151FDB-E534-44B6-1F49-92BEFB050BB3}"/>
              </a:ext>
            </a:extLst>
          </p:cNvPr>
          <p:cNvSpPr/>
          <p:nvPr/>
        </p:nvSpPr>
        <p:spPr>
          <a:xfrm>
            <a:off x="7680960" y="1919651"/>
            <a:ext cx="1623078" cy="484632"/>
          </a:xfrm>
          <a:prstGeom prst="rect">
            <a:avLst/>
          </a:prstGeom>
          <a:solidFill>
            <a:srgbClr val="FFCC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>
                <a:solidFill>
                  <a:schemeClr val="tx1"/>
                </a:solidFill>
              </a:rPr>
              <a:t>poster_sx</a:t>
            </a:r>
            <a:endParaRPr lang="it-IT" sz="1600">
              <a:solidFill>
                <a:schemeClr val="tx1"/>
              </a:solidFill>
            </a:endParaRPr>
          </a:p>
        </p:txBody>
      </p:sp>
      <p:sp>
        <p:nvSpPr>
          <p:cNvPr id="106" name="Rettangolo 105">
            <a:extLst>
              <a:ext uri="{FF2B5EF4-FFF2-40B4-BE49-F238E27FC236}">
                <a16:creationId xmlns:a16="http://schemas.microsoft.com/office/drawing/2014/main" id="{AB05BE40-0BB5-0B31-EA87-148ACE6CE594}"/>
              </a:ext>
            </a:extLst>
          </p:cNvPr>
          <p:cNvSpPr/>
          <p:nvPr/>
        </p:nvSpPr>
        <p:spPr>
          <a:xfrm>
            <a:off x="7680960" y="2376852"/>
            <a:ext cx="1623078" cy="484632"/>
          </a:xfrm>
          <a:prstGeom prst="rect">
            <a:avLst/>
          </a:prstGeom>
          <a:solidFill>
            <a:srgbClr val="FF7C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>
                <a:solidFill>
                  <a:schemeClr val="tx1"/>
                </a:solidFill>
              </a:rPr>
              <a:t>poster_dx</a:t>
            </a:r>
            <a:endParaRPr lang="it-IT" sz="1600">
              <a:solidFill>
                <a:schemeClr val="tx1"/>
              </a:solidFill>
            </a:endParaRPr>
          </a:p>
        </p:txBody>
      </p:sp>
      <p:sp>
        <p:nvSpPr>
          <p:cNvPr id="107" name="Rettangolo 106">
            <a:extLst>
              <a:ext uri="{FF2B5EF4-FFF2-40B4-BE49-F238E27FC236}">
                <a16:creationId xmlns:a16="http://schemas.microsoft.com/office/drawing/2014/main" id="{B8323307-FA3F-72E1-BDC5-CD193EA4CBB9}"/>
              </a:ext>
            </a:extLst>
          </p:cNvPr>
          <p:cNvSpPr/>
          <p:nvPr/>
        </p:nvSpPr>
        <p:spPr>
          <a:xfrm>
            <a:off x="7680960" y="2834050"/>
            <a:ext cx="1623078" cy="484632"/>
          </a:xfrm>
          <a:prstGeom prst="rect">
            <a:avLst/>
          </a:prstGeom>
          <a:solidFill>
            <a:srgbClr val="FF99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>
                <a:solidFill>
                  <a:schemeClr val="tx1"/>
                </a:solidFill>
              </a:rPr>
              <a:t>poster_dietro</a:t>
            </a:r>
            <a:endParaRPr lang="it-IT" sz="1600">
              <a:solidFill>
                <a:schemeClr val="tx1"/>
              </a:solidFill>
            </a:endParaRPr>
          </a:p>
        </p:txBody>
      </p:sp>
      <p:sp>
        <p:nvSpPr>
          <p:cNvPr id="108" name="Rettangolo 107">
            <a:extLst>
              <a:ext uri="{FF2B5EF4-FFF2-40B4-BE49-F238E27FC236}">
                <a16:creationId xmlns:a16="http://schemas.microsoft.com/office/drawing/2014/main" id="{7D8AA171-F287-B36E-AD11-78276512479B}"/>
              </a:ext>
            </a:extLst>
          </p:cNvPr>
          <p:cNvSpPr/>
          <p:nvPr/>
        </p:nvSpPr>
        <p:spPr>
          <a:xfrm>
            <a:off x="7680960" y="3732932"/>
            <a:ext cx="1623078" cy="484632"/>
          </a:xfrm>
          <a:prstGeom prst="rect">
            <a:avLst/>
          </a:prstGeom>
          <a:solidFill>
            <a:srgbClr val="E3E5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9" name="Rettangolo 108">
            <a:extLst>
              <a:ext uri="{FF2B5EF4-FFF2-40B4-BE49-F238E27FC236}">
                <a16:creationId xmlns:a16="http://schemas.microsoft.com/office/drawing/2014/main" id="{98F3E18F-D0DD-8151-595F-BAD5CBF65336}"/>
              </a:ext>
            </a:extLst>
          </p:cNvPr>
          <p:cNvSpPr/>
          <p:nvPr/>
        </p:nvSpPr>
        <p:spPr>
          <a:xfrm>
            <a:off x="7680960" y="3295396"/>
            <a:ext cx="1623078" cy="484632"/>
          </a:xfrm>
          <a:prstGeom prst="rect">
            <a:avLst/>
          </a:prstGeom>
          <a:solidFill>
            <a:srgbClr val="CC99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nowhere</a:t>
            </a:r>
            <a:endParaRPr lang="it-IT">
              <a:solidFill>
                <a:schemeClr val="tx1"/>
              </a:solidFill>
            </a:endParaRPr>
          </a:p>
        </p:txBody>
      </p:sp>
      <p:sp>
        <p:nvSpPr>
          <p:cNvPr id="110" name="Elemento grafico 9" descr="Cursore con riempimento a tinta unita">
            <a:extLst>
              <a:ext uri="{FF2B5EF4-FFF2-40B4-BE49-F238E27FC236}">
                <a16:creationId xmlns:a16="http://schemas.microsoft.com/office/drawing/2014/main" id="{C00AA564-FF52-535E-B7EE-44A489679B18}"/>
              </a:ext>
            </a:extLst>
          </p:cNvPr>
          <p:cNvSpPr/>
          <p:nvPr/>
        </p:nvSpPr>
        <p:spPr>
          <a:xfrm>
            <a:off x="8811028" y="1139860"/>
            <a:ext cx="292281" cy="292476"/>
          </a:xfrm>
          <a:custGeom>
            <a:avLst/>
            <a:gdLst>
              <a:gd name="connsiteX0" fmla="*/ 292282 w 292281"/>
              <a:gd name="connsiteY0" fmla="*/ 245994 h 292476"/>
              <a:gd name="connsiteX1" fmla="*/ 186781 w 292281"/>
              <a:gd name="connsiteY1" fmla="*/ 140545 h 292476"/>
              <a:gd name="connsiteX2" fmla="*/ 279747 w 292281"/>
              <a:gd name="connsiteY2" fmla="*/ 107067 h 292476"/>
              <a:gd name="connsiteX3" fmla="*/ 285420 w 292281"/>
              <a:gd name="connsiteY3" fmla="*/ 95453 h 292476"/>
              <a:gd name="connsiteX4" fmla="*/ 279747 w 292281"/>
              <a:gd name="connsiteY4" fmla="*/ 89780 h 292476"/>
              <a:gd name="connsiteX5" fmla="*/ 11870 w 292281"/>
              <a:gd name="connsiteY5" fmla="*/ 470 h 292476"/>
              <a:gd name="connsiteX6" fmla="*/ 8893 w 292281"/>
              <a:gd name="connsiteY6" fmla="*/ 0 h 292476"/>
              <a:gd name="connsiteX7" fmla="*/ 8893 w 292281"/>
              <a:gd name="connsiteY7" fmla="*/ 0 h 292476"/>
              <a:gd name="connsiteX8" fmla="*/ 2 w 292281"/>
              <a:gd name="connsiteY8" fmla="*/ 9281 h 292476"/>
              <a:gd name="connsiteX9" fmla="*/ 484 w 292281"/>
              <a:gd name="connsiteY9" fmla="*/ 12013 h 292476"/>
              <a:gd name="connsiteX10" fmla="*/ 89585 w 292281"/>
              <a:gd name="connsiteY10" fmla="*/ 280151 h 292476"/>
              <a:gd name="connsiteX11" fmla="*/ 101248 w 292281"/>
              <a:gd name="connsiteY11" fmla="*/ 285723 h 292476"/>
              <a:gd name="connsiteX12" fmla="*/ 106820 w 292281"/>
              <a:gd name="connsiteY12" fmla="*/ 280151 h 292476"/>
              <a:gd name="connsiteX13" fmla="*/ 140351 w 292281"/>
              <a:gd name="connsiteY13" fmla="*/ 187081 h 292476"/>
              <a:gd name="connsiteX14" fmla="*/ 245746 w 292281"/>
              <a:gd name="connsiteY14" fmla="*/ 292476 h 292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2281" h="292476">
                <a:moveTo>
                  <a:pt x="292282" y="245994"/>
                </a:moveTo>
                <a:lnTo>
                  <a:pt x="186781" y="140545"/>
                </a:lnTo>
                <a:lnTo>
                  <a:pt x="279747" y="107067"/>
                </a:lnTo>
                <a:cubicBezTo>
                  <a:pt x="284521" y="105427"/>
                  <a:pt x="287061" y="100227"/>
                  <a:pt x="285420" y="95453"/>
                </a:cubicBezTo>
                <a:cubicBezTo>
                  <a:pt x="284504" y="92789"/>
                  <a:pt x="282411" y="90695"/>
                  <a:pt x="279747" y="89780"/>
                </a:cubicBezTo>
                <a:lnTo>
                  <a:pt x="11870" y="470"/>
                </a:lnTo>
                <a:cubicBezTo>
                  <a:pt x="10909" y="154"/>
                  <a:pt x="9904" y="-5"/>
                  <a:pt x="8893" y="0"/>
                </a:cubicBezTo>
                <a:lnTo>
                  <a:pt x="8893" y="0"/>
                </a:lnTo>
                <a:cubicBezTo>
                  <a:pt x="3875" y="108"/>
                  <a:pt x="-105" y="4262"/>
                  <a:pt x="2" y="9281"/>
                </a:cubicBezTo>
                <a:cubicBezTo>
                  <a:pt x="22" y="10211"/>
                  <a:pt x="184" y="11132"/>
                  <a:pt x="484" y="12013"/>
                </a:cubicBezTo>
                <a:lnTo>
                  <a:pt x="89585" y="280151"/>
                </a:lnTo>
                <a:cubicBezTo>
                  <a:pt x="91267" y="284910"/>
                  <a:pt x="96489" y="287405"/>
                  <a:pt x="101248" y="285723"/>
                </a:cubicBezTo>
                <a:cubicBezTo>
                  <a:pt x="103852" y="284803"/>
                  <a:pt x="105900" y="282755"/>
                  <a:pt x="106820" y="280151"/>
                </a:cubicBezTo>
                <a:lnTo>
                  <a:pt x="140351" y="187081"/>
                </a:lnTo>
                <a:lnTo>
                  <a:pt x="245746" y="292476"/>
                </a:lnTo>
                <a:close/>
              </a:path>
            </a:pathLst>
          </a:custGeom>
          <a:solidFill>
            <a:srgbClr val="000000"/>
          </a:solidFill>
          <a:ln w="5159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grpSp>
        <p:nvGrpSpPr>
          <p:cNvPr id="126" name="Gruppo 125">
            <a:extLst>
              <a:ext uri="{FF2B5EF4-FFF2-40B4-BE49-F238E27FC236}">
                <a16:creationId xmlns:a16="http://schemas.microsoft.com/office/drawing/2014/main" id="{E5748783-CEAC-8502-F140-1EB8FB5ADBD9}"/>
              </a:ext>
            </a:extLst>
          </p:cNvPr>
          <p:cNvGrpSpPr/>
          <p:nvPr/>
        </p:nvGrpSpPr>
        <p:grpSpPr>
          <a:xfrm>
            <a:off x="967130" y="481780"/>
            <a:ext cx="6692199" cy="3746091"/>
            <a:chOff x="-80085" y="1953"/>
            <a:chExt cx="12192001" cy="6896242"/>
          </a:xfrm>
        </p:grpSpPr>
        <p:sp>
          <p:nvSpPr>
            <p:cNvPr id="127" name="Rettangolo 126">
              <a:extLst>
                <a:ext uri="{FF2B5EF4-FFF2-40B4-BE49-F238E27FC236}">
                  <a16:creationId xmlns:a16="http://schemas.microsoft.com/office/drawing/2014/main" id="{E6D5D444-A937-97CE-43AD-F36A51D88CDD}"/>
                </a:ext>
              </a:extLst>
            </p:cNvPr>
            <p:cNvSpPr/>
            <p:nvPr/>
          </p:nvSpPr>
          <p:spPr>
            <a:xfrm>
              <a:off x="-80085" y="1953"/>
              <a:ext cx="12192001" cy="6858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128" name="Gruppo 127">
              <a:extLst>
                <a:ext uri="{FF2B5EF4-FFF2-40B4-BE49-F238E27FC236}">
                  <a16:creationId xmlns:a16="http://schemas.microsoft.com/office/drawing/2014/main" id="{BCE04597-3EFF-B012-7F9F-A8D36D4F79F1}"/>
                </a:ext>
              </a:extLst>
            </p:cNvPr>
            <p:cNvGrpSpPr/>
            <p:nvPr/>
          </p:nvGrpSpPr>
          <p:grpSpPr>
            <a:xfrm>
              <a:off x="1954" y="1953"/>
              <a:ext cx="9352940" cy="6896242"/>
              <a:chOff x="1954" y="1953"/>
              <a:chExt cx="9352940" cy="6896242"/>
            </a:xfrm>
          </p:grpSpPr>
          <p:pic>
            <p:nvPicPr>
              <p:cNvPr id="129" name="Elemento grafico 128" descr="Pezzi del puzzle contorno">
                <a:extLst>
                  <a:ext uri="{FF2B5EF4-FFF2-40B4-BE49-F238E27FC236}">
                    <a16:creationId xmlns:a16="http://schemas.microsoft.com/office/drawing/2014/main" id="{F07DC1B1-5410-1BD1-94A2-DF9F7C8540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954" y="1953"/>
                <a:ext cx="1314938" cy="1334477"/>
              </a:xfrm>
              <a:prstGeom prst="rect">
                <a:avLst/>
              </a:prstGeom>
            </p:spPr>
          </p:pic>
          <p:sp>
            <p:nvSpPr>
              <p:cNvPr id="130" name="CasellaDiTesto 129">
                <a:extLst>
                  <a:ext uri="{FF2B5EF4-FFF2-40B4-BE49-F238E27FC236}">
                    <a16:creationId xmlns:a16="http://schemas.microsoft.com/office/drawing/2014/main" id="{9912F09F-65B4-E8A7-8DD9-6689A09EFBFE}"/>
                  </a:ext>
                </a:extLst>
              </p:cNvPr>
              <p:cNvSpPr txBox="1"/>
              <p:nvPr/>
            </p:nvSpPr>
            <p:spPr>
              <a:xfrm>
                <a:off x="1186263" y="405576"/>
                <a:ext cx="3083461" cy="5099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it-IT" sz="1200" b="1"/>
                  <a:t>DATA ACQUISITION</a:t>
                </a:r>
              </a:p>
            </p:txBody>
          </p:sp>
          <p:sp>
            <p:nvSpPr>
              <p:cNvPr id="131" name="Rettangolo con angoli arrotondati 130">
                <a:extLst>
                  <a:ext uri="{FF2B5EF4-FFF2-40B4-BE49-F238E27FC236}">
                    <a16:creationId xmlns:a16="http://schemas.microsoft.com/office/drawing/2014/main" id="{33B5AC64-5AD0-A91C-1083-96CC886DA515}"/>
                  </a:ext>
                </a:extLst>
              </p:cNvPr>
              <p:cNvSpPr/>
              <p:nvPr/>
            </p:nvSpPr>
            <p:spPr>
              <a:xfrm>
                <a:off x="3030735" y="4330094"/>
                <a:ext cx="829021" cy="84891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132" name="Gruppo 131">
                <a:extLst>
                  <a:ext uri="{FF2B5EF4-FFF2-40B4-BE49-F238E27FC236}">
                    <a16:creationId xmlns:a16="http://schemas.microsoft.com/office/drawing/2014/main" id="{0DF47FBC-8A72-DD51-0B33-1729DBFFFD6A}"/>
                  </a:ext>
                </a:extLst>
              </p:cNvPr>
              <p:cNvGrpSpPr/>
              <p:nvPr/>
            </p:nvGrpSpPr>
            <p:grpSpPr>
              <a:xfrm>
                <a:off x="7986582" y="1833103"/>
                <a:ext cx="1368312" cy="1546723"/>
                <a:chOff x="8263186" y="1853481"/>
                <a:chExt cx="1825928" cy="1854682"/>
              </a:xfrm>
            </p:grpSpPr>
            <p:sp>
              <p:nvSpPr>
                <p:cNvPr id="161" name="Triangolo isoscele 160">
                  <a:extLst>
                    <a:ext uri="{FF2B5EF4-FFF2-40B4-BE49-F238E27FC236}">
                      <a16:creationId xmlns:a16="http://schemas.microsoft.com/office/drawing/2014/main" id="{8C4CB12E-1E26-BB40-F365-6EF4B62409CA}"/>
                    </a:ext>
                  </a:extLst>
                </p:cNvPr>
                <p:cNvSpPr/>
                <p:nvPr/>
              </p:nvSpPr>
              <p:spPr>
                <a:xfrm>
                  <a:off x="8611120" y="2050729"/>
                  <a:ext cx="1139103" cy="269938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it-IT"/>
                </a:p>
              </p:txBody>
            </p:sp>
            <p:grpSp>
              <p:nvGrpSpPr>
                <p:cNvPr id="162" name="Gruppo 161">
                  <a:extLst>
                    <a:ext uri="{FF2B5EF4-FFF2-40B4-BE49-F238E27FC236}">
                      <a16:creationId xmlns:a16="http://schemas.microsoft.com/office/drawing/2014/main" id="{9E6AC997-1BFE-00B1-E46B-92E67FBEFE1F}"/>
                    </a:ext>
                  </a:extLst>
                </p:cNvPr>
                <p:cNvGrpSpPr/>
                <p:nvPr/>
              </p:nvGrpSpPr>
              <p:grpSpPr>
                <a:xfrm>
                  <a:off x="8263186" y="1853481"/>
                  <a:ext cx="1825928" cy="1854682"/>
                  <a:chOff x="8263186" y="1853481"/>
                  <a:chExt cx="1825928" cy="1854682"/>
                </a:xfrm>
              </p:grpSpPr>
              <p:sp>
                <p:nvSpPr>
                  <p:cNvPr id="163" name="Rettangolo 162">
                    <a:extLst>
                      <a:ext uri="{FF2B5EF4-FFF2-40B4-BE49-F238E27FC236}">
                        <a16:creationId xmlns:a16="http://schemas.microsoft.com/office/drawing/2014/main" id="{0F331EC6-CDCC-89A3-F126-A02ACB984102}"/>
                      </a:ext>
                    </a:extLst>
                  </p:cNvPr>
                  <p:cNvSpPr/>
                  <p:nvPr/>
                </p:nvSpPr>
                <p:spPr>
                  <a:xfrm>
                    <a:off x="8407311" y="2254378"/>
                    <a:ext cx="1514713" cy="105891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pic>
                <p:nvPicPr>
                  <p:cNvPr id="164" name="Elemento grafico 163" descr="Cane Corgi con tre palline">
                    <a:extLst>
                      <a:ext uri="{FF2B5EF4-FFF2-40B4-BE49-F238E27FC236}">
                        <a16:creationId xmlns:a16="http://schemas.microsoft.com/office/drawing/2014/main" id="{7E04C16B-3EA9-44FD-FFD0-86C4DE1ADF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63186" y="1853481"/>
                    <a:ext cx="1825928" cy="1854682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33" name="Gruppo 132">
                <a:extLst>
                  <a:ext uri="{FF2B5EF4-FFF2-40B4-BE49-F238E27FC236}">
                    <a16:creationId xmlns:a16="http://schemas.microsoft.com/office/drawing/2014/main" id="{CBFC97E3-4287-95D6-61E7-0D76E5E64979}"/>
                  </a:ext>
                </a:extLst>
              </p:cNvPr>
              <p:cNvGrpSpPr/>
              <p:nvPr/>
            </p:nvGrpSpPr>
            <p:grpSpPr>
              <a:xfrm>
                <a:off x="5331447" y="1604009"/>
                <a:ext cx="1131627" cy="1144693"/>
                <a:chOff x="4553138" y="1500396"/>
                <a:chExt cx="1514713" cy="1367687"/>
              </a:xfrm>
            </p:grpSpPr>
            <p:sp>
              <p:nvSpPr>
                <p:cNvPr id="157" name="Triangolo isoscele 156">
                  <a:extLst>
                    <a:ext uri="{FF2B5EF4-FFF2-40B4-BE49-F238E27FC236}">
                      <a16:creationId xmlns:a16="http://schemas.microsoft.com/office/drawing/2014/main" id="{BA0BD4DC-07DA-C73B-FFA1-55310B2AB68E}"/>
                    </a:ext>
                  </a:extLst>
                </p:cNvPr>
                <p:cNvSpPr/>
                <p:nvPr/>
              </p:nvSpPr>
              <p:spPr>
                <a:xfrm>
                  <a:off x="4748203" y="1500396"/>
                  <a:ext cx="1139103" cy="269938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158" name="Gruppo 157">
                  <a:extLst>
                    <a:ext uri="{FF2B5EF4-FFF2-40B4-BE49-F238E27FC236}">
                      <a16:creationId xmlns:a16="http://schemas.microsoft.com/office/drawing/2014/main" id="{19DBBD4A-B2FB-92B4-1B84-53F83F9B5B6F}"/>
                    </a:ext>
                  </a:extLst>
                </p:cNvPr>
                <p:cNvGrpSpPr/>
                <p:nvPr/>
              </p:nvGrpSpPr>
              <p:grpSpPr>
                <a:xfrm>
                  <a:off x="4553138" y="1629832"/>
                  <a:ext cx="1514713" cy="1238251"/>
                  <a:chOff x="4553138" y="1629832"/>
                  <a:chExt cx="1514713" cy="1238251"/>
                </a:xfrm>
              </p:grpSpPr>
              <p:sp>
                <p:nvSpPr>
                  <p:cNvPr id="159" name="Rettangolo 158">
                    <a:extLst>
                      <a:ext uri="{FF2B5EF4-FFF2-40B4-BE49-F238E27FC236}">
                        <a16:creationId xmlns:a16="http://schemas.microsoft.com/office/drawing/2014/main" id="{409CD067-A6ED-34E1-797F-ABE19101D3B5}"/>
                      </a:ext>
                    </a:extLst>
                  </p:cNvPr>
                  <p:cNvSpPr/>
                  <p:nvPr/>
                </p:nvSpPr>
                <p:spPr>
                  <a:xfrm>
                    <a:off x="4553138" y="1724292"/>
                    <a:ext cx="1514713" cy="105891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pic>
                <p:nvPicPr>
                  <p:cNvPr id="160" name="Elemento grafico 159" descr="Gatto">
                    <a:extLst>
                      <a:ext uri="{FF2B5EF4-FFF2-40B4-BE49-F238E27FC236}">
                        <a16:creationId xmlns:a16="http://schemas.microsoft.com/office/drawing/2014/main" id="{F081476F-A497-96FA-2EF5-5B981E61D3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15417" y="1629832"/>
                    <a:ext cx="1068917" cy="123825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34" name="Gruppo 133">
                <a:extLst>
                  <a:ext uri="{FF2B5EF4-FFF2-40B4-BE49-F238E27FC236}">
                    <a16:creationId xmlns:a16="http://schemas.microsoft.com/office/drawing/2014/main" id="{5DF9A041-1135-A5A3-74F1-776FA449EE0F}"/>
                  </a:ext>
                </a:extLst>
              </p:cNvPr>
              <p:cNvGrpSpPr/>
              <p:nvPr/>
            </p:nvGrpSpPr>
            <p:grpSpPr>
              <a:xfrm>
                <a:off x="4696082" y="3432512"/>
                <a:ext cx="2240093" cy="1582800"/>
                <a:chOff x="3521034" y="3460751"/>
                <a:chExt cx="2551332" cy="1651792"/>
              </a:xfrm>
            </p:grpSpPr>
            <p:sp>
              <p:nvSpPr>
                <p:cNvPr id="151" name="Rettangolo 150">
                  <a:extLst>
                    <a:ext uri="{FF2B5EF4-FFF2-40B4-BE49-F238E27FC236}">
                      <a16:creationId xmlns:a16="http://schemas.microsoft.com/office/drawing/2014/main" id="{79D3F7DD-D53A-9249-5A62-C2BD81240561}"/>
                    </a:ext>
                  </a:extLst>
                </p:cNvPr>
                <p:cNvSpPr/>
                <p:nvPr/>
              </p:nvSpPr>
              <p:spPr>
                <a:xfrm>
                  <a:off x="3521034" y="4230977"/>
                  <a:ext cx="2551332" cy="22779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52" name="Rettangolo 151">
                  <a:extLst>
                    <a:ext uri="{FF2B5EF4-FFF2-40B4-BE49-F238E27FC236}">
                      <a16:creationId xmlns:a16="http://schemas.microsoft.com/office/drawing/2014/main" id="{A394C20A-8D98-5834-7107-EF09D9E8FF0C}"/>
                    </a:ext>
                  </a:extLst>
                </p:cNvPr>
                <p:cNvSpPr/>
                <p:nvPr/>
              </p:nvSpPr>
              <p:spPr>
                <a:xfrm rot="5400000">
                  <a:off x="5420511" y="4727934"/>
                  <a:ext cx="651854" cy="1173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53" name="Rettangolo 152">
                  <a:extLst>
                    <a:ext uri="{FF2B5EF4-FFF2-40B4-BE49-F238E27FC236}">
                      <a16:creationId xmlns:a16="http://schemas.microsoft.com/office/drawing/2014/main" id="{349A9096-5409-78AD-EA84-C14D3C69F0BD}"/>
                    </a:ext>
                  </a:extLst>
                </p:cNvPr>
                <p:cNvSpPr/>
                <p:nvPr/>
              </p:nvSpPr>
              <p:spPr>
                <a:xfrm rot="5400000">
                  <a:off x="3498946" y="4717811"/>
                  <a:ext cx="651854" cy="1173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54" name="Rettangolo 153">
                  <a:extLst>
                    <a:ext uri="{FF2B5EF4-FFF2-40B4-BE49-F238E27FC236}">
                      <a16:creationId xmlns:a16="http://schemas.microsoft.com/office/drawing/2014/main" id="{A7770C5A-C3FA-4A59-7C5A-F2CDD9A8A21B}"/>
                    </a:ext>
                  </a:extLst>
                </p:cNvPr>
                <p:cNvSpPr/>
                <p:nvPr/>
              </p:nvSpPr>
              <p:spPr>
                <a:xfrm rot="5400000">
                  <a:off x="3752945" y="4623480"/>
                  <a:ext cx="651854" cy="1173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55" name="Rettangolo 154">
                  <a:extLst>
                    <a:ext uri="{FF2B5EF4-FFF2-40B4-BE49-F238E27FC236}">
                      <a16:creationId xmlns:a16="http://schemas.microsoft.com/office/drawing/2014/main" id="{1766FAA7-47C8-F616-BE68-9D9920388852}"/>
                    </a:ext>
                  </a:extLst>
                </p:cNvPr>
                <p:cNvSpPr/>
                <p:nvPr/>
              </p:nvSpPr>
              <p:spPr>
                <a:xfrm rot="5400000">
                  <a:off x="5199641" y="4617498"/>
                  <a:ext cx="651854" cy="1173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pic>
              <p:nvPicPr>
                <p:cNvPr id="156" name="Elemento grafico 155" descr="Un coniglio">
                  <a:extLst>
                    <a:ext uri="{FF2B5EF4-FFF2-40B4-BE49-F238E27FC236}">
                      <a16:creationId xmlns:a16="http://schemas.microsoft.com/office/drawing/2014/main" id="{1717BED9-389F-AA74-BB2F-82194634AA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84084" y="3460751"/>
                  <a:ext cx="973669" cy="1058334"/>
                </a:xfrm>
                <a:prstGeom prst="rect">
                  <a:avLst/>
                </a:prstGeom>
              </p:spPr>
            </p:pic>
          </p:grpSp>
          <p:grpSp>
            <p:nvGrpSpPr>
              <p:cNvPr id="135" name="Gruppo 134">
                <a:extLst>
                  <a:ext uri="{FF2B5EF4-FFF2-40B4-BE49-F238E27FC236}">
                    <a16:creationId xmlns:a16="http://schemas.microsoft.com/office/drawing/2014/main" id="{472841D5-7326-F60B-C3D2-92C29C920E6C}"/>
                  </a:ext>
                </a:extLst>
              </p:cNvPr>
              <p:cNvGrpSpPr/>
              <p:nvPr/>
            </p:nvGrpSpPr>
            <p:grpSpPr>
              <a:xfrm>
                <a:off x="1978631" y="2004609"/>
                <a:ext cx="1161933" cy="1187518"/>
                <a:chOff x="2434167" y="1524000"/>
                <a:chExt cx="1322918" cy="1241179"/>
              </a:xfrm>
            </p:grpSpPr>
            <p:sp>
              <p:nvSpPr>
                <p:cNvPr id="148" name="Triangolo isoscele 147">
                  <a:extLst>
                    <a:ext uri="{FF2B5EF4-FFF2-40B4-BE49-F238E27FC236}">
                      <a16:creationId xmlns:a16="http://schemas.microsoft.com/office/drawing/2014/main" id="{22FCBD35-33FE-86A9-CD31-463979C1219A}"/>
                    </a:ext>
                  </a:extLst>
                </p:cNvPr>
                <p:cNvSpPr/>
                <p:nvPr/>
              </p:nvSpPr>
              <p:spPr>
                <a:xfrm>
                  <a:off x="2605078" y="1524000"/>
                  <a:ext cx="969770" cy="238188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it-IT"/>
                </a:p>
              </p:txBody>
            </p:sp>
            <p:sp>
              <p:nvSpPr>
                <p:cNvPr id="149" name="Rettangolo 148">
                  <a:extLst>
                    <a:ext uri="{FF2B5EF4-FFF2-40B4-BE49-F238E27FC236}">
                      <a16:creationId xmlns:a16="http://schemas.microsoft.com/office/drawing/2014/main" id="{104AE7E7-7693-CB7D-61CA-C674B219B17F}"/>
                    </a:ext>
                  </a:extLst>
                </p:cNvPr>
                <p:cNvSpPr/>
                <p:nvPr/>
              </p:nvSpPr>
              <p:spPr>
                <a:xfrm>
                  <a:off x="2437621" y="1704182"/>
                  <a:ext cx="1281880" cy="92132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pic>
              <p:nvPicPr>
                <p:cNvPr id="150" name="Elemento grafico 149" descr="Uno scoiattolo">
                  <a:extLst>
                    <a:ext uri="{FF2B5EF4-FFF2-40B4-BE49-F238E27FC236}">
                      <a16:creationId xmlns:a16="http://schemas.microsoft.com/office/drawing/2014/main" id="{0F673F9F-0A08-0B73-E377-0EBE51FFDB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34167" y="1611594"/>
                  <a:ext cx="1322918" cy="1153585"/>
                </a:xfrm>
                <a:prstGeom prst="rect">
                  <a:avLst/>
                </a:prstGeom>
              </p:spPr>
            </p:pic>
          </p:grpSp>
          <p:grpSp>
            <p:nvGrpSpPr>
              <p:cNvPr id="136" name="Gruppo 135">
                <a:extLst>
                  <a:ext uri="{FF2B5EF4-FFF2-40B4-BE49-F238E27FC236}">
                    <a16:creationId xmlns:a16="http://schemas.microsoft.com/office/drawing/2014/main" id="{5A470AD5-B1E9-29DC-4523-E484D605D3F7}"/>
                  </a:ext>
                </a:extLst>
              </p:cNvPr>
              <p:cNvGrpSpPr/>
              <p:nvPr/>
            </p:nvGrpSpPr>
            <p:grpSpPr>
              <a:xfrm>
                <a:off x="6938597" y="3192321"/>
                <a:ext cx="1614049" cy="2895133"/>
                <a:chOff x="5757901" y="3246710"/>
                <a:chExt cx="1614049" cy="2895133"/>
              </a:xfrm>
            </p:grpSpPr>
            <p:grpSp>
              <p:nvGrpSpPr>
                <p:cNvPr id="144" name="Gruppo 143">
                  <a:extLst>
                    <a:ext uri="{FF2B5EF4-FFF2-40B4-BE49-F238E27FC236}">
                      <a16:creationId xmlns:a16="http://schemas.microsoft.com/office/drawing/2014/main" id="{A7A12CAB-17AD-A6AA-AA24-2E325E3A8518}"/>
                    </a:ext>
                  </a:extLst>
                </p:cNvPr>
                <p:cNvGrpSpPr/>
                <p:nvPr/>
              </p:nvGrpSpPr>
              <p:grpSpPr>
                <a:xfrm>
                  <a:off x="5757901" y="3246710"/>
                  <a:ext cx="1614049" cy="2895133"/>
                  <a:chOff x="5643302" y="1925490"/>
                  <a:chExt cx="1839429" cy="3023907"/>
                </a:xfrm>
              </p:grpSpPr>
              <p:pic>
                <p:nvPicPr>
                  <p:cNvPr id="146" name="Elemento grafico 145" descr="Donna che indossa un fiocco">
                    <a:extLst>
                      <a:ext uri="{FF2B5EF4-FFF2-40B4-BE49-F238E27FC236}">
                        <a16:creationId xmlns:a16="http://schemas.microsoft.com/office/drawing/2014/main" id="{B472447E-2F35-98A4-5410-8063490451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96DAC541-7B7A-43D3-8B79-37D633B846F1}">
                        <asvg:svgBlip xmlns:asvg="http://schemas.microsoft.com/office/drawing/2016/SVG/main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 rot="1047850" flipH="1">
                    <a:off x="6405150" y="1925490"/>
                    <a:ext cx="723899" cy="914399"/>
                  </a:xfrm>
                  <a:prstGeom prst="rect">
                    <a:avLst/>
                  </a:prstGeom>
                </p:spPr>
              </p:pic>
              <p:pic>
                <p:nvPicPr>
                  <p:cNvPr id="147" name="Elemento grafico 146" descr="Uomo seduto per terra">
                    <a:extLst>
                      <a:ext uri="{FF2B5EF4-FFF2-40B4-BE49-F238E27FC236}">
                        <a16:creationId xmlns:a16="http://schemas.microsoft.com/office/drawing/2014/main" id="{A35CD49E-AF7B-B1E7-D820-EA1286E7180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5643302" y="2653182"/>
                    <a:ext cx="1839429" cy="229621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45" name="Elemento grafico 144" descr="Donna sorridente">
                  <a:extLst>
                    <a:ext uri="{FF2B5EF4-FFF2-40B4-BE49-F238E27FC236}">
                      <a16:creationId xmlns:a16="http://schemas.microsoft.com/office/drawing/2014/main" id="{944734B7-ECA9-E479-21D2-5CE8400D86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 rot="1602308" flipH="1">
                  <a:off x="6408268" y="3612867"/>
                  <a:ext cx="342900" cy="390525"/>
                </a:xfrm>
                <a:prstGeom prst="rect">
                  <a:avLst/>
                </a:prstGeom>
              </p:spPr>
            </p:pic>
          </p:grpSp>
          <p:grpSp>
            <p:nvGrpSpPr>
              <p:cNvPr id="137" name="Gruppo 136">
                <a:extLst>
                  <a:ext uri="{FF2B5EF4-FFF2-40B4-BE49-F238E27FC236}">
                    <a16:creationId xmlns:a16="http://schemas.microsoft.com/office/drawing/2014/main" id="{E6AC842E-74BF-EE6C-2BF0-CC72609BBE3A}"/>
                  </a:ext>
                </a:extLst>
              </p:cNvPr>
              <p:cNvGrpSpPr/>
              <p:nvPr/>
            </p:nvGrpSpPr>
            <p:grpSpPr>
              <a:xfrm>
                <a:off x="3143302" y="2620162"/>
                <a:ext cx="1466246" cy="2595751"/>
                <a:chOff x="1858138" y="2631535"/>
                <a:chExt cx="1466246" cy="2595751"/>
              </a:xfrm>
            </p:grpSpPr>
            <p:grpSp>
              <p:nvGrpSpPr>
                <p:cNvPr id="140" name="Gruppo 139">
                  <a:extLst>
                    <a:ext uri="{FF2B5EF4-FFF2-40B4-BE49-F238E27FC236}">
                      <a16:creationId xmlns:a16="http://schemas.microsoft.com/office/drawing/2014/main" id="{B3BA6B03-8F9F-6409-D8F3-2D15A4F11818}"/>
                    </a:ext>
                  </a:extLst>
                </p:cNvPr>
                <p:cNvGrpSpPr/>
                <p:nvPr/>
              </p:nvGrpSpPr>
              <p:grpSpPr>
                <a:xfrm>
                  <a:off x="1858138" y="2631535"/>
                  <a:ext cx="1466246" cy="2595751"/>
                  <a:chOff x="2176559" y="2271702"/>
                  <a:chExt cx="1670161" cy="2713807"/>
                </a:xfrm>
              </p:grpSpPr>
              <p:pic>
                <p:nvPicPr>
                  <p:cNvPr id="142" name="Elemento grafico 141" descr="Donna a gambe incrociate">
                    <a:extLst>
                      <a:ext uri="{FF2B5EF4-FFF2-40B4-BE49-F238E27FC236}">
                        <a16:creationId xmlns:a16="http://schemas.microsoft.com/office/drawing/2014/main" id="{14EBB4FD-A308-A473-4714-109E59ABCE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260324" y="2844316"/>
                    <a:ext cx="1586396" cy="2141193"/>
                  </a:xfrm>
                  <a:prstGeom prst="rect">
                    <a:avLst/>
                  </a:prstGeom>
                </p:spPr>
              </p:pic>
              <p:pic>
                <p:nvPicPr>
                  <p:cNvPr id="143" name="Elemento grafico 142" descr="Donna con capelli corti">
                    <a:extLst>
                      <a:ext uri="{FF2B5EF4-FFF2-40B4-BE49-F238E27FC236}">
                        <a16:creationId xmlns:a16="http://schemas.microsoft.com/office/drawing/2014/main" id="{3B87A8B8-0944-E9F0-BCA8-8759903D70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>
                    <a:extLst>
                      <a:ext uri="{96DAC541-7B7A-43D3-8B79-37D633B846F1}">
                        <asvg:svgBlip xmlns:asvg="http://schemas.microsoft.com/office/drawing/2016/SVG/main" r:embed="rId2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76559" y="2271702"/>
                    <a:ext cx="866775" cy="77152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41" name="Elemento grafico 140" descr="Faccia felice">
                  <a:extLst>
                    <a:ext uri="{FF2B5EF4-FFF2-40B4-BE49-F238E27FC236}">
                      <a16:creationId xmlns:a16="http://schemas.microsoft.com/office/drawing/2014/main" id="{746401F6-499A-3595-4E26-AF916587DE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96DAC541-7B7A-43D3-8B79-37D633B846F1}">
                      <asvg:svgBlip xmlns:asvg="http://schemas.microsoft.com/office/drawing/2016/SVG/main" r:embed="rId2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06937" y="2929059"/>
                  <a:ext cx="317067" cy="255392"/>
                </a:xfrm>
                <a:prstGeom prst="rect">
                  <a:avLst/>
                </a:prstGeom>
              </p:spPr>
            </p:pic>
          </p:grpSp>
          <p:sp>
            <p:nvSpPr>
              <p:cNvPr id="138" name="CasellaDiTesto 137">
                <a:extLst>
                  <a:ext uri="{FF2B5EF4-FFF2-40B4-BE49-F238E27FC236}">
                    <a16:creationId xmlns:a16="http://schemas.microsoft.com/office/drawing/2014/main" id="{4DAF5108-095D-40C8-59F2-FA6B4B6B0B48}"/>
                  </a:ext>
                </a:extLst>
              </p:cNvPr>
              <p:cNvSpPr txBox="1"/>
              <p:nvPr/>
            </p:nvSpPr>
            <p:spPr>
              <a:xfrm>
                <a:off x="1186262" y="6129260"/>
                <a:ext cx="3208461" cy="768935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it-IT" sz="1100"/>
                  <a:t>Video </a:t>
                </a:r>
                <a:r>
                  <a:rPr lang="it-IT" sz="1100" err="1"/>
                  <a:t>acquisitions</a:t>
                </a:r>
                <a:r>
                  <a:rPr lang="it-IT" sz="1100"/>
                  <a:t> </a:t>
                </a:r>
                <a:r>
                  <a:rPr lang="it-IT" sz="1100" err="1"/>
                  <a:t>while</a:t>
                </a:r>
                <a:r>
                  <a:rPr lang="it-IT" sz="1100"/>
                  <a:t> </a:t>
                </a:r>
                <a:r>
                  <a:rPr lang="it-IT" sz="1100" err="1"/>
                  <a:t>mimicking</a:t>
                </a:r>
                <a:r>
                  <a:rPr lang="it-IT" sz="1100"/>
                  <a:t> the therapy</a:t>
                </a:r>
              </a:p>
            </p:txBody>
          </p:sp>
          <p:pic>
            <p:nvPicPr>
              <p:cNvPr id="139" name="Elemento grafico 138" descr="Ciak con riempimento a tinta unita">
                <a:extLst>
                  <a:ext uri="{FF2B5EF4-FFF2-40B4-BE49-F238E27FC236}">
                    <a16:creationId xmlns:a16="http://schemas.microsoft.com/office/drawing/2014/main" id="{B32B1968-FD5A-C698-9298-0120998FFB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198360" y="5981200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165" name="Gruppo 164">
            <a:extLst>
              <a:ext uri="{FF2B5EF4-FFF2-40B4-BE49-F238E27FC236}">
                <a16:creationId xmlns:a16="http://schemas.microsoft.com/office/drawing/2014/main" id="{33DB4D62-19D7-FAE2-36A5-3D689E35BC28}"/>
              </a:ext>
            </a:extLst>
          </p:cNvPr>
          <p:cNvGrpSpPr/>
          <p:nvPr/>
        </p:nvGrpSpPr>
        <p:grpSpPr>
          <a:xfrm>
            <a:off x="4288141" y="1919032"/>
            <a:ext cx="469250" cy="865967"/>
            <a:chOff x="6950558" y="0"/>
            <a:chExt cx="3808729" cy="6468562"/>
          </a:xfrm>
        </p:grpSpPr>
        <p:sp>
          <p:nvSpPr>
            <p:cNvPr id="166" name="Rettangolo 165">
              <a:extLst>
                <a:ext uri="{FF2B5EF4-FFF2-40B4-BE49-F238E27FC236}">
                  <a16:creationId xmlns:a16="http://schemas.microsoft.com/office/drawing/2014/main" id="{4CFDAC82-85F8-D2B8-8AC8-77627AC6B538}"/>
                </a:ext>
              </a:extLst>
            </p:cNvPr>
            <p:cNvSpPr/>
            <p:nvPr/>
          </p:nvSpPr>
          <p:spPr>
            <a:xfrm>
              <a:off x="8488067" y="1183735"/>
              <a:ext cx="373865" cy="15191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7" name="Trapezio 79">
              <a:extLst>
                <a:ext uri="{FF2B5EF4-FFF2-40B4-BE49-F238E27FC236}">
                  <a16:creationId xmlns:a16="http://schemas.microsoft.com/office/drawing/2014/main" id="{00F1DE2C-A58C-6E12-F00B-B1C25DC1CB9F}"/>
                </a:ext>
              </a:extLst>
            </p:cNvPr>
            <p:cNvSpPr/>
            <p:nvPr/>
          </p:nvSpPr>
          <p:spPr>
            <a:xfrm>
              <a:off x="7026304" y="5626209"/>
              <a:ext cx="1014646" cy="806610"/>
            </a:xfrm>
            <a:custGeom>
              <a:avLst/>
              <a:gdLst>
                <a:gd name="connsiteX0" fmla="*/ 0 w 892194"/>
                <a:gd name="connsiteY0" fmla="*/ 721518 h 721518"/>
                <a:gd name="connsiteX1" fmla="*/ 180380 w 892194"/>
                <a:gd name="connsiteY1" fmla="*/ 0 h 721518"/>
                <a:gd name="connsiteX2" fmla="*/ 711815 w 892194"/>
                <a:gd name="connsiteY2" fmla="*/ 0 h 721518"/>
                <a:gd name="connsiteX3" fmla="*/ 892194 w 892194"/>
                <a:gd name="connsiteY3" fmla="*/ 721518 h 721518"/>
                <a:gd name="connsiteX4" fmla="*/ 0 w 892194"/>
                <a:gd name="connsiteY4" fmla="*/ 721518 h 721518"/>
                <a:gd name="connsiteX0" fmla="*/ 0 w 944225"/>
                <a:gd name="connsiteY0" fmla="*/ 721518 h 721518"/>
                <a:gd name="connsiteX1" fmla="*/ 180380 w 944225"/>
                <a:gd name="connsiteY1" fmla="*/ 0 h 721518"/>
                <a:gd name="connsiteX2" fmla="*/ 944225 w 944225"/>
                <a:gd name="connsiteY2" fmla="*/ 129540 h 721518"/>
                <a:gd name="connsiteX3" fmla="*/ 892194 w 944225"/>
                <a:gd name="connsiteY3" fmla="*/ 721518 h 721518"/>
                <a:gd name="connsiteX4" fmla="*/ 0 w 944225"/>
                <a:gd name="connsiteY4" fmla="*/ 721518 h 721518"/>
                <a:gd name="connsiteX0" fmla="*/ 0 w 944225"/>
                <a:gd name="connsiteY0" fmla="*/ 591978 h 591978"/>
                <a:gd name="connsiteX1" fmla="*/ 111800 w 944225"/>
                <a:gd name="connsiteY1" fmla="*/ 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44225"/>
                <a:gd name="connsiteY0" fmla="*/ 591978 h 591978"/>
                <a:gd name="connsiteX1" fmla="*/ 226100 w 944225"/>
                <a:gd name="connsiteY1" fmla="*/ 9525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44225"/>
                <a:gd name="connsiteY0" fmla="*/ 591978 h 591978"/>
                <a:gd name="connsiteX1" fmla="*/ 88940 w 944225"/>
                <a:gd name="connsiteY1" fmla="*/ 762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70895"/>
                <a:gd name="connsiteY0" fmla="*/ 481488 h 591978"/>
                <a:gd name="connsiteX1" fmla="*/ 115610 w 970895"/>
                <a:gd name="connsiteY1" fmla="*/ 7620 h 591978"/>
                <a:gd name="connsiteX2" fmla="*/ 970895 w 970895"/>
                <a:gd name="connsiteY2" fmla="*/ 0 h 591978"/>
                <a:gd name="connsiteX3" fmla="*/ 918864 w 970895"/>
                <a:gd name="connsiteY3" fmla="*/ 591978 h 591978"/>
                <a:gd name="connsiteX4" fmla="*/ 0 w 970895"/>
                <a:gd name="connsiteY4" fmla="*/ 481488 h 591978"/>
                <a:gd name="connsiteX0" fmla="*/ 0 w 936605"/>
                <a:gd name="connsiteY0" fmla="*/ 527208 h 591978"/>
                <a:gd name="connsiteX1" fmla="*/ 81320 w 936605"/>
                <a:gd name="connsiteY1" fmla="*/ 7620 h 591978"/>
                <a:gd name="connsiteX2" fmla="*/ 936605 w 936605"/>
                <a:gd name="connsiteY2" fmla="*/ 0 h 591978"/>
                <a:gd name="connsiteX3" fmla="*/ 884574 w 936605"/>
                <a:gd name="connsiteY3" fmla="*/ 591978 h 591978"/>
                <a:gd name="connsiteX4" fmla="*/ 0 w 936605"/>
                <a:gd name="connsiteY4" fmla="*/ 527208 h 591978"/>
                <a:gd name="connsiteX0" fmla="*/ 0 w 936605"/>
                <a:gd name="connsiteY0" fmla="*/ 527208 h 609352"/>
                <a:gd name="connsiteX1" fmla="*/ 81320 w 936605"/>
                <a:gd name="connsiteY1" fmla="*/ 7620 h 609352"/>
                <a:gd name="connsiteX2" fmla="*/ 936605 w 936605"/>
                <a:gd name="connsiteY2" fmla="*/ 0 h 609352"/>
                <a:gd name="connsiteX3" fmla="*/ 884574 w 936605"/>
                <a:gd name="connsiteY3" fmla="*/ 591978 h 609352"/>
                <a:gd name="connsiteX4" fmla="*/ 0 w 936605"/>
                <a:gd name="connsiteY4" fmla="*/ 527208 h 609352"/>
                <a:gd name="connsiteX0" fmla="*/ 0 w 936605"/>
                <a:gd name="connsiteY0" fmla="*/ 527208 h 646620"/>
                <a:gd name="connsiteX1" fmla="*/ 81320 w 936605"/>
                <a:gd name="connsiteY1" fmla="*/ 7620 h 646620"/>
                <a:gd name="connsiteX2" fmla="*/ 936605 w 936605"/>
                <a:gd name="connsiteY2" fmla="*/ 0 h 646620"/>
                <a:gd name="connsiteX3" fmla="*/ 884574 w 936605"/>
                <a:gd name="connsiteY3" fmla="*/ 591978 h 646620"/>
                <a:gd name="connsiteX4" fmla="*/ 0 w 936605"/>
                <a:gd name="connsiteY4" fmla="*/ 527208 h 646620"/>
                <a:gd name="connsiteX0" fmla="*/ 0 w 936605"/>
                <a:gd name="connsiteY0" fmla="*/ 527208 h 646620"/>
                <a:gd name="connsiteX1" fmla="*/ 81320 w 936605"/>
                <a:gd name="connsiteY1" fmla="*/ 7620 h 646620"/>
                <a:gd name="connsiteX2" fmla="*/ 936605 w 936605"/>
                <a:gd name="connsiteY2" fmla="*/ 0 h 646620"/>
                <a:gd name="connsiteX3" fmla="*/ 884574 w 936605"/>
                <a:gd name="connsiteY3" fmla="*/ 591978 h 646620"/>
                <a:gd name="connsiteX4" fmla="*/ 0 w 936605"/>
                <a:gd name="connsiteY4" fmla="*/ 527208 h 646620"/>
                <a:gd name="connsiteX0" fmla="*/ 0 w 948035"/>
                <a:gd name="connsiteY0" fmla="*/ 519588 h 639000"/>
                <a:gd name="connsiteX1" fmla="*/ 81320 w 948035"/>
                <a:gd name="connsiteY1" fmla="*/ 0 h 639000"/>
                <a:gd name="connsiteX2" fmla="*/ 948035 w 948035"/>
                <a:gd name="connsiteY2" fmla="*/ 129540 h 639000"/>
                <a:gd name="connsiteX3" fmla="*/ 884574 w 948035"/>
                <a:gd name="connsiteY3" fmla="*/ 584358 h 639000"/>
                <a:gd name="connsiteX4" fmla="*/ 0 w 948035"/>
                <a:gd name="connsiteY4" fmla="*/ 519588 h 639000"/>
                <a:gd name="connsiteX0" fmla="*/ 0 w 949468"/>
                <a:gd name="connsiteY0" fmla="*/ 588368 h 707780"/>
                <a:gd name="connsiteX1" fmla="*/ 81320 w 949468"/>
                <a:gd name="connsiteY1" fmla="*/ 68780 h 707780"/>
                <a:gd name="connsiteX2" fmla="*/ 948035 w 949468"/>
                <a:gd name="connsiteY2" fmla="*/ 198320 h 707780"/>
                <a:gd name="connsiteX3" fmla="*/ 884574 w 949468"/>
                <a:gd name="connsiteY3" fmla="*/ 653138 h 707780"/>
                <a:gd name="connsiteX4" fmla="*/ 0 w 949468"/>
                <a:gd name="connsiteY4" fmla="*/ 588368 h 707780"/>
                <a:gd name="connsiteX0" fmla="*/ 0 w 949477"/>
                <a:gd name="connsiteY0" fmla="*/ 591139 h 710551"/>
                <a:gd name="connsiteX1" fmla="*/ 85130 w 949477"/>
                <a:gd name="connsiteY1" fmla="*/ 63931 h 710551"/>
                <a:gd name="connsiteX2" fmla="*/ 948035 w 949477"/>
                <a:gd name="connsiteY2" fmla="*/ 201091 h 710551"/>
                <a:gd name="connsiteX3" fmla="*/ 884574 w 949477"/>
                <a:gd name="connsiteY3" fmla="*/ 655909 h 710551"/>
                <a:gd name="connsiteX4" fmla="*/ 0 w 949477"/>
                <a:gd name="connsiteY4" fmla="*/ 591139 h 710551"/>
                <a:gd name="connsiteX0" fmla="*/ 0 w 949427"/>
                <a:gd name="connsiteY0" fmla="*/ 698821 h 818233"/>
                <a:gd name="connsiteX1" fmla="*/ 85130 w 949427"/>
                <a:gd name="connsiteY1" fmla="*/ 171613 h 818233"/>
                <a:gd name="connsiteX2" fmla="*/ 948035 w 949427"/>
                <a:gd name="connsiteY2" fmla="*/ 308773 h 818233"/>
                <a:gd name="connsiteX3" fmla="*/ 884574 w 949427"/>
                <a:gd name="connsiteY3" fmla="*/ 763591 h 818233"/>
                <a:gd name="connsiteX4" fmla="*/ 0 w 949427"/>
                <a:gd name="connsiteY4" fmla="*/ 698821 h 818233"/>
                <a:gd name="connsiteX0" fmla="*/ 0 w 949427"/>
                <a:gd name="connsiteY0" fmla="*/ 698821 h 818233"/>
                <a:gd name="connsiteX1" fmla="*/ 85130 w 949427"/>
                <a:gd name="connsiteY1" fmla="*/ 171613 h 818233"/>
                <a:gd name="connsiteX2" fmla="*/ 948035 w 949427"/>
                <a:gd name="connsiteY2" fmla="*/ 308773 h 818233"/>
                <a:gd name="connsiteX3" fmla="*/ 884574 w 949427"/>
                <a:gd name="connsiteY3" fmla="*/ 763591 h 818233"/>
                <a:gd name="connsiteX4" fmla="*/ 0 w 949427"/>
                <a:gd name="connsiteY4" fmla="*/ 698821 h 818233"/>
                <a:gd name="connsiteX0" fmla="*/ 25353 w 974780"/>
                <a:gd name="connsiteY0" fmla="*/ 698821 h 818233"/>
                <a:gd name="connsiteX1" fmla="*/ 110483 w 974780"/>
                <a:gd name="connsiteY1" fmla="*/ 171613 h 818233"/>
                <a:gd name="connsiteX2" fmla="*/ 973388 w 974780"/>
                <a:gd name="connsiteY2" fmla="*/ 308773 h 818233"/>
                <a:gd name="connsiteX3" fmla="*/ 909927 w 974780"/>
                <a:gd name="connsiteY3" fmla="*/ 763591 h 818233"/>
                <a:gd name="connsiteX4" fmla="*/ 25353 w 974780"/>
                <a:gd name="connsiteY4" fmla="*/ 698821 h 81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780" h="818233">
                  <a:moveTo>
                    <a:pt x="25353" y="698821"/>
                  </a:moveTo>
                  <a:cubicBezTo>
                    <a:pt x="-33900" y="523085"/>
                    <a:pt x="17336" y="374019"/>
                    <a:pt x="110483" y="171613"/>
                  </a:cubicBezTo>
                  <a:cubicBezTo>
                    <a:pt x="376528" y="-78577"/>
                    <a:pt x="1008333" y="-73497"/>
                    <a:pt x="973388" y="308773"/>
                  </a:cubicBezTo>
                  <a:cubicBezTo>
                    <a:pt x="887464" y="509909"/>
                    <a:pt x="927271" y="566265"/>
                    <a:pt x="909927" y="763591"/>
                  </a:cubicBezTo>
                  <a:cubicBezTo>
                    <a:pt x="637929" y="841061"/>
                    <a:pt x="251631" y="849951"/>
                    <a:pt x="25353" y="69882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8" name="Rettangolo 74">
              <a:extLst>
                <a:ext uri="{FF2B5EF4-FFF2-40B4-BE49-F238E27FC236}">
                  <a16:creationId xmlns:a16="http://schemas.microsoft.com/office/drawing/2014/main" id="{26F00B0C-1BC1-6DE8-DE6E-91E362BDE195}"/>
                </a:ext>
              </a:extLst>
            </p:cNvPr>
            <p:cNvSpPr/>
            <p:nvPr/>
          </p:nvSpPr>
          <p:spPr>
            <a:xfrm>
              <a:off x="8699382" y="5807124"/>
              <a:ext cx="1097602" cy="650633"/>
            </a:xfrm>
            <a:custGeom>
              <a:avLst/>
              <a:gdLst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0 w 1158856"/>
                <a:gd name="connsiteY3" fmla="*/ 779114 h 779114"/>
                <a:gd name="connsiteX4" fmla="*/ 0 w 1158856"/>
                <a:gd name="connsiteY4" fmla="*/ 0 h 779114"/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407670 w 1158856"/>
                <a:gd name="connsiteY3" fmla="*/ 580994 h 779114"/>
                <a:gd name="connsiteX4" fmla="*/ 0 w 1158856"/>
                <a:gd name="connsiteY4" fmla="*/ 0 h 779114"/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327660 w 1158856"/>
                <a:gd name="connsiteY3" fmla="*/ 706724 h 779114"/>
                <a:gd name="connsiteX4" fmla="*/ 0 w 1158856"/>
                <a:gd name="connsiteY4" fmla="*/ 0 h 779114"/>
                <a:gd name="connsiteX0" fmla="*/ 0 w 1158856"/>
                <a:gd name="connsiteY0" fmla="*/ 0 h 721964"/>
                <a:gd name="connsiteX1" fmla="*/ 1158856 w 1158856"/>
                <a:gd name="connsiteY1" fmla="*/ 0 h 721964"/>
                <a:gd name="connsiteX2" fmla="*/ 941686 w 1158856"/>
                <a:gd name="connsiteY2" fmla="*/ 721964 h 721964"/>
                <a:gd name="connsiteX3" fmla="*/ 327660 w 1158856"/>
                <a:gd name="connsiteY3" fmla="*/ 706724 h 721964"/>
                <a:gd name="connsiteX4" fmla="*/ 0 w 1158856"/>
                <a:gd name="connsiteY4" fmla="*/ 0 h 721964"/>
                <a:gd name="connsiteX0" fmla="*/ 0 w 1158856"/>
                <a:gd name="connsiteY0" fmla="*/ 0 h 706724"/>
                <a:gd name="connsiteX1" fmla="*/ 1158856 w 1158856"/>
                <a:gd name="connsiteY1" fmla="*/ 0 h 706724"/>
                <a:gd name="connsiteX2" fmla="*/ 1128376 w 1158856"/>
                <a:gd name="connsiteY2" fmla="*/ 630524 h 706724"/>
                <a:gd name="connsiteX3" fmla="*/ 327660 w 1158856"/>
                <a:gd name="connsiteY3" fmla="*/ 706724 h 706724"/>
                <a:gd name="connsiteX4" fmla="*/ 0 w 1158856"/>
                <a:gd name="connsiteY4" fmla="*/ 0 h 706724"/>
                <a:gd name="connsiteX0" fmla="*/ 0 w 1128376"/>
                <a:gd name="connsiteY0" fmla="*/ 0 h 706724"/>
                <a:gd name="connsiteX1" fmla="*/ 1078846 w 1128376"/>
                <a:gd name="connsiteY1" fmla="*/ 270510 h 706724"/>
                <a:gd name="connsiteX2" fmla="*/ 1128376 w 1128376"/>
                <a:gd name="connsiteY2" fmla="*/ 630524 h 706724"/>
                <a:gd name="connsiteX3" fmla="*/ 327660 w 1128376"/>
                <a:gd name="connsiteY3" fmla="*/ 706724 h 706724"/>
                <a:gd name="connsiteX4" fmla="*/ 0 w 1128376"/>
                <a:gd name="connsiteY4" fmla="*/ 0 h 706724"/>
                <a:gd name="connsiteX0" fmla="*/ 0 w 1128376"/>
                <a:gd name="connsiteY0" fmla="*/ 0 h 706724"/>
                <a:gd name="connsiteX1" fmla="*/ 1002646 w 1128376"/>
                <a:gd name="connsiteY1" fmla="*/ 182880 h 706724"/>
                <a:gd name="connsiteX2" fmla="*/ 1128376 w 1128376"/>
                <a:gd name="connsiteY2" fmla="*/ 630524 h 706724"/>
                <a:gd name="connsiteX3" fmla="*/ 327660 w 1128376"/>
                <a:gd name="connsiteY3" fmla="*/ 706724 h 706724"/>
                <a:gd name="connsiteX4" fmla="*/ 0 w 1128376"/>
                <a:gd name="connsiteY4" fmla="*/ 0 h 706724"/>
                <a:gd name="connsiteX0" fmla="*/ 26670 w 800716"/>
                <a:gd name="connsiteY0" fmla="*/ 53340 h 523844"/>
                <a:gd name="connsiteX1" fmla="*/ 674986 w 800716"/>
                <a:gd name="connsiteY1" fmla="*/ 0 h 523844"/>
                <a:gd name="connsiteX2" fmla="*/ 800716 w 800716"/>
                <a:gd name="connsiteY2" fmla="*/ 447644 h 523844"/>
                <a:gd name="connsiteX3" fmla="*/ 0 w 800716"/>
                <a:gd name="connsiteY3" fmla="*/ 523844 h 523844"/>
                <a:gd name="connsiteX4" fmla="*/ 26670 w 800716"/>
                <a:gd name="connsiteY4" fmla="*/ 53340 h 523844"/>
                <a:gd name="connsiteX0" fmla="*/ 0 w 1006456"/>
                <a:gd name="connsiteY0" fmla="*/ 0 h 603854"/>
                <a:gd name="connsiteX1" fmla="*/ 880726 w 1006456"/>
                <a:gd name="connsiteY1" fmla="*/ 80010 h 603854"/>
                <a:gd name="connsiteX2" fmla="*/ 1006456 w 1006456"/>
                <a:gd name="connsiteY2" fmla="*/ 527654 h 603854"/>
                <a:gd name="connsiteX3" fmla="*/ 205740 w 1006456"/>
                <a:gd name="connsiteY3" fmla="*/ 603854 h 603854"/>
                <a:gd name="connsiteX4" fmla="*/ 0 w 1006456"/>
                <a:gd name="connsiteY4" fmla="*/ 0 h 603854"/>
                <a:gd name="connsiteX0" fmla="*/ 23923 w 1030379"/>
                <a:gd name="connsiteY0" fmla="*/ 0 h 603854"/>
                <a:gd name="connsiteX1" fmla="*/ 904649 w 1030379"/>
                <a:gd name="connsiteY1" fmla="*/ 80010 h 603854"/>
                <a:gd name="connsiteX2" fmla="*/ 1030379 w 1030379"/>
                <a:gd name="connsiteY2" fmla="*/ 527654 h 603854"/>
                <a:gd name="connsiteX3" fmla="*/ 229663 w 1030379"/>
                <a:gd name="connsiteY3" fmla="*/ 603854 h 603854"/>
                <a:gd name="connsiteX4" fmla="*/ 23923 w 1030379"/>
                <a:gd name="connsiteY4" fmla="*/ 0 h 603854"/>
                <a:gd name="connsiteX0" fmla="*/ 26945 w 1033401"/>
                <a:gd name="connsiteY0" fmla="*/ 0 h 603854"/>
                <a:gd name="connsiteX1" fmla="*/ 907671 w 1033401"/>
                <a:gd name="connsiteY1" fmla="*/ 80010 h 603854"/>
                <a:gd name="connsiteX2" fmla="*/ 1033401 w 1033401"/>
                <a:gd name="connsiteY2" fmla="*/ 527654 h 603854"/>
                <a:gd name="connsiteX3" fmla="*/ 232685 w 1033401"/>
                <a:gd name="connsiteY3" fmla="*/ 603854 h 603854"/>
                <a:gd name="connsiteX4" fmla="*/ 26945 w 1033401"/>
                <a:gd name="connsiteY4" fmla="*/ 0 h 603854"/>
                <a:gd name="connsiteX0" fmla="*/ 26945 w 1033401"/>
                <a:gd name="connsiteY0" fmla="*/ 0 h 650763"/>
                <a:gd name="connsiteX1" fmla="*/ 907671 w 1033401"/>
                <a:gd name="connsiteY1" fmla="*/ 80010 h 650763"/>
                <a:gd name="connsiteX2" fmla="*/ 1033401 w 1033401"/>
                <a:gd name="connsiteY2" fmla="*/ 527654 h 650763"/>
                <a:gd name="connsiteX3" fmla="*/ 232685 w 1033401"/>
                <a:gd name="connsiteY3" fmla="*/ 603854 h 650763"/>
                <a:gd name="connsiteX4" fmla="*/ 26945 w 1033401"/>
                <a:gd name="connsiteY4" fmla="*/ 0 h 650763"/>
                <a:gd name="connsiteX0" fmla="*/ 26945 w 1033401"/>
                <a:gd name="connsiteY0" fmla="*/ 0 h 660008"/>
                <a:gd name="connsiteX1" fmla="*/ 907671 w 1033401"/>
                <a:gd name="connsiteY1" fmla="*/ 80010 h 660008"/>
                <a:gd name="connsiteX2" fmla="*/ 1033401 w 1033401"/>
                <a:gd name="connsiteY2" fmla="*/ 527654 h 660008"/>
                <a:gd name="connsiteX3" fmla="*/ 232685 w 1033401"/>
                <a:gd name="connsiteY3" fmla="*/ 603854 h 660008"/>
                <a:gd name="connsiteX4" fmla="*/ 26945 w 1033401"/>
                <a:gd name="connsiteY4" fmla="*/ 0 h 660008"/>
                <a:gd name="connsiteX0" fmla="*/ 26945 w 1046843"/>
                <a:gd name="connsiteY0" fmla="*/ 0 h 660008"/>
                <a:gd name="connsiteX1" fmla="*/ 907671 w 1046843"/>
                <a:gd name="connsiteY1" fmla="*/ 80010 h 660008"/>
                <a:gd name="connsiteX2" fmla="*/ 1033401 w 1046843"/>
                <a:gd name="connsiteY2" fmla="*/ 527654 h 660008"/>
                <a:gd name="connsiteX3" fmla="*/ 232685 w 1046843"/>
                <a:gd name="connsiteY3" fmla="*/ 603854 h 660008"/>
                <a:gd name="connsiteX4" fmla="*/ 26945 w 1046843"/>
                <a:gd name="connsiteY4" fmla="*/ 0 h 660008"/>
                <a:gd name="connsiteX0" fmla="*/ 26945 w 1054476"/>
                <a:gd name="connsiteY0" fmla="*/ 0 h 660008"/>
                <a:gd name="connsiteX1" fmla="*/ 907671 w 1054476"/>
                <a:gd name="connsiteY1" fmla="*/ 80010 h 660008"/>
                <a:gd name="connsiteX2" fmla="*/ 1033401 w 1054476"/>
                <a:gd name="connsiteY2" fmla="*/ 527654 h 660008"/>
                <a:gd name="connsiteX3" fmla="*/ 232685 w 1054476"/>
                <a:gd name="connsiteY3" fmla="*/ 603854 h 660008"/>
                <a:gd name="connsiteX4" fmla="*/ 26945 w 1054476"/>
                <a:gd name="connsiteY4" fmla="*/ 0 h 660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476" h="660008">
                  <a:moveTo>
                    <a:pt x="26945" y="0"/>
                  </a:moveTo>
                  <a:lnTo>
                    <a:pt x="907671" y="80010"/>
                  </a:lnTo>
                  <a:cubicBezTo>
                    <a:pt x="1025781" y="156835"/>
                    <a:pt x="1090551" y="370819"/>
                    <a:pt x="1033401" y="527654"/>
                  </a:cubicBezTo>
                  <a:cubicBezTo>
                    <a:pt x="1033196" y="606394"/>
                    <a:pt x="781530" y="734664"/>
                    <a:pt x="232685" y="603854"/>
                  </a:cubicBezTo>
                  <a:cubicBezTo>
                    <a:pt x="126005" y="410189"/>
                    <a:pt x="-72115" y="212715"/>
                    <a:pt x="2694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9" name="Trapezio 28">
              <a:extLst>
                <a:ext uri="{FF2B5EF4-FFF2-40B4-BE49-F238E27FC236}">
                  <a16:creationId xmlns:a16="http://schemas.microsoft.com/office/drawing/2014/main" id="{63BC6314-A343-8B7D-EE57-5F6C26FE361E}"/>
                </a:ext>
              </a:extLst>
            </p:cNvPr>
            <p:cNvSpPr/>
            <p:nvPr/>
          </p:nvSpPr>
          <p:spPr>
            <a:xfrm rot="10800000">
              <a:off x="8050549" y="2047326"/>
              <a:ext cx="1304608" cy="1024419"/>
            </a:xfrm>
            <a:custGeom>
              <a:avLst/>
              <a:gdLst>
                <a:gd name="connsiteX0" fmla="*/ 0 w 1017129"/>
                <a:gd name="connsiteY0" fmla="*/ 932501 h 932501"/>
                <a:gd name="connsiteX1" fmla="*/ 122316 w 1017129"/>
                <a:gd name="connsiteY1" fmla="*/ 0 h 932501"/>
                <a:gd name="connsiteX2" fmla="*/ 894813 w 1017129"/>
                <a:gd name="connsiteY2" fmla="*/ 0 h 932501"/>
                <a:gd name="connsiteX3" fmla="*/ 1017129 w 1017129"/>
                <a:gd name="connsiteY3" fmla="*/ 932501 h 932501"/>
                <a:gd name="connsiteX4" fmla="*/ 0 w 1017129"/>
                <a:gd name="connsiteY4" fmla="*/ 932501 h 932501"/>
                <a:gd name="connsiteX0" fmla="*/ 0 w 1192389"/>
                <a:gd name="connsiteY0" fmla="*/ 932501 h 932501"/>
                <a:gd name="connsiteX1" fmla="*/ 122316 w 1192389"/>
                <a:gd name="connsiteY1" fmla="*/ 0 h 932501"/>
                <a:gd name="connsiteX2" fmla="*/ 894813 w 1192389"/>
                <a:gd name="connsiteY2" fmla="*/ 0 h 932501"/>
                <a:gd name="connsiteX3" fmla="*/ 1192389 w 1192389"/>
                <a:gd name="connsiteY3" fmla="*/ 909641 h 932501"/>
                <a:gd name="connsiteX4" fmla="*/ 0 w 1192389"/>
                <a:gd name="connsiteY4" fmla="*/ 932501 h 93250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825821 h 1023941"/>
                <a:gd name="connsiteX1" fmla="*/ 175656 w 1253349"/>
                <a:gd name="connsiteY1" fmla="*/ 0 h 1023941"/>
                <a:gd name="connsiteX2" fmla="*/ 955773 w 1253349"/>
                <a:gd name="connsiteY2" fmla="*/ 114300 h 1023941"/>
                <a:gd name="connsiteX3" fmla="*/ 1253349 w 1253349"/>
                <a:gd name="connsiteY3" fmla="*/ 1023941 h 1023941"/>
                <a:gd name="connsiteX4" fmla="*/ 0 w 1253349"/>
                <a:gd name="connsiteY4" fmla="*/ 825821 h 1023941"/>
                <a:gd name="connsiteX0" fmla="*/ 0 w 1253349"/>
                <a:gd name="connsiteY0" fmla="*/ 841061 h 1039181"/>
                <a:gd name="connsiteX1" fmla="*/ 175656 w 1253349"/>
                <a:gd name="connsiteY1" fmla="*/ 15240 h 1039181"/>
                <a:gd name="connsiteX2" fmla="*/ 963393 w 1253349"/>
                <a:gd name="connsiteY2" fmla="*/ 0 h 1039181"/>
                <a:gd name="connsiteX3" fmla="*/ 1253349 w 1253349"/>
                <a:gd name="connsiteY3" fmla="*/ 1039181 h 1039181"/>
                <a:gd name="connsiteX4" fmla="*/ 0 w 1253349"/>
                <a:gd name="connsiteY4" fmla="*/ 841061 h 1039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3349" h="1039181">
                  <a:moveTo>
                    <a:pt x="0" y="841061"/>
                  </a:moveTo>
                  <a:cubicBezTo>
                    <a:pt x="61092" y="603887"/>
                    <a:pt x="152664" y="336234"/>
                    <a:pt x="175656" y="15240"/>
                  </a:cubicBezTo>
                  <a:lnTo>
                    <a:pt x="963393" y="0"/>
                  </a:lnTo>
                  <a:cubicBezTo>
                    <a:pt x="994005" y="371794"/>
                    <a:pt x="1100817" y="568327"/>
                    <a:pt x="1253349" y="1039181"/>
                  </a:cubicBezTo>
                  <a:lnTo>
                    <a:pt x="0" y="841061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0" name="Trapezio 37">
              <a:extLst>
                <a:ext uri="{FF2B5EF4-FFF2-40B4-BE49-F238E27FC236}">
                  <a16:creationId xmlns:a16="http://schemas.microsoft.com/office/drawing/2014/main" id="{2927CE1F-ADB1-2DC7-4173-AFCFE48029E7}"/>
                </a:ext>
              </a:extLst>
            </p:cNvPr>
            <p:cNvSpPr/>
            <p:nvPr/>
          </p:nvSpPr>
          <p:spPr>
            <a:xfrm rot="12826572" flipH="1">
              <a:off x="10125367" y="2058819"/>
              <a:ext cx="600493" cy="693589"/>
            </a:xfrm>
            <a:custGeom>
              <a:avLst/>
              <a:gdLst>
                <a:gd name="connsiteX0" fmla="*/ 0 w 653937"/>
                <a:gd name="connsiteY0" fmla="*/ 658283 h 658283"/>
                <a:gd name="connsiteX1" fmla="*/ 110496 w 653937"/>
                <a:gd name="connsiteY1" fmla="*/ 0 h 658283"/>
                <a:gd name="connsiteX2" fmla="*/ 543441 w 653937"/>
                <a:gd name="connsiteY2" fmla="*/ 0 h 658283"/>
                <a:gd name="connsiteX3" fmla="*/ 653937 w 653937"/>
                <a:gd name="connsiteY3" fmla="*/ 658283 h 658283"/>
                <a:gd name="connsiteX4" fmla="*/ 0 w 653937"/>
                <a:gd name="connsiteY4" fmla="*/ 658283 h 658283"/>
                <a:gd name="connsiteX0" fmla="*/ 36933 w 690870"/>
                <a:gd name="connsiteY0" fmla="*/ 658283 h 658734"/>
                <a:gd name="connsiteX1" fmla="*/ 147429 w 690870"/>
                <a:gd name="connsiteY1" fmla="*/ 0 h 658734"/>
                <a:gd name="connsiteX2" fmla="*/ 580374 w 690870"/>
                <a:gd name="connsiteY2" fmla="*/ 0 h 658734"/>
                <a:gd name="connsiteX3" fmla="*/ 690870 w 690870"/>
                <a:gd name="connsiteY3" fmla="*/ 658283 h 658734"/>
                <a:gd name="connsiteX4" fmla="*/ 36933 w 690870"/>
                <a:gd name="connsiteY4" fmla="*/ 658283 h 658734"/>
                <a:gd name="connsiteX0" fmla="*/ 36933 w 690870"/>
                <a:gd name="connsiteY0" fmla="*/ 658283 h 719243"/>
                <a:gd name="connsiteX1" fmla="*/ 147429 w 690870"/>
                <a:gd name="connsiteY1" fmla="*/ 0 h 719243"/>
                <a:gd name="connsiteX2" fmla="*/ 580374 w 690870"/>
                <a:gd name="connsiteY2" fmla="*/ 0 h 719243"/>
                <a:gd name="connsiteX3" fmla="*/ 690870 w 690870"/>
                <a:gd name="connsiteY3" fmla="*/ 658283 h 719243"/>
                <a:gd name="connsiteX4" fmla="*/ 36933 w 690870"/>
                <a:gd name="connsiteY4" fmla="*/ 658283 h 719243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48676 w 702980"/>
                <a:gd name="connsiteY0" fmla="*/ 752153 h 866737"/>
                <a:gd name="connsiteX1" fmla="*/ 91620 w 702980"/>
                <a:gd name="connsiteY1" fmla="*/ 0 h 866737"/>
                <a:gd name="connsiteX2" fmla="*/ 592117 w 702980"/>
                <a:gd name="connsiteY2" fmla="*/ 93870 h 866737"/>
                <a:gd name="connsiteX3" fmla="*/ 702613 w 702980"/>
                <a:gd name="connsiteY3" fmla="*/ 752153 h 866737"/>
                <a:gd name="connsiteX4" fmla="*/ 48676 w 702980"/>
                <a:gd name="connsiteY4" fmla="*/ 752153 h 866737"/>
                <a:gd name="connsiteX0" fmla="*/ 42672 w 696976"/>
                <a:gd name="connsiteY0" fmla="*/ 752153 h 866737"/>
                <a:gd name="connsiteX1" fmla="*/ 85616 w 696976"/>
                <a:gd name="connsiteY1" fmla="*/ 0 h 866737"/>
                <a:gd name="connsiteX2" fmla="*/ 586113 w 696976"/>
                <a:gd name="connsiteY2" fmla="*/ 93870 h 866737"/>
                <a:gd name="connsiteX3" fmla="*/ 696609 w 696976"/>
                <a:gd name="connsiteY3" fmla="*/ 752153 h 866737"/>
                <a:gd name="connsiteX4" fmla="*/ 42672 w 696976"/>
                <a:gd name="connsiteY4" fmla="*/ 752153 h 86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976" h="866737">
                  <a:moveTo>
                    <a:pt x="42672" y="752153"/>
                  </a:moveTo>
                  <a:cubicBezTo>
                    <a:pt x="-72896" y="768945"/>
                    <a:pt x="82560" y="228815"/>
                    <a:pt x="85616" y="0"/>
                  </a:cubicBezTo>
                  <a:lnTo>
                    <a:pt x="586113" y="93870"/>
                  </a:lnTo>
                  <a:cubicBezTo>
                    <a:pt x="622945" y="313298"/>
                    <a:pt x="629297" y="464145"/>
                    <a:pt x="696609" y="752153"/>
                  </a:cubicBezTo>
                  <a:cubicBezTo>
                    <a:pt x="714850" y="919793"/>
                    <a:pt x="47291" y="889313"/>
                    <a:pt x="42672" y="75215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1" name="Ovale 170">
              <a:extLst>
                <a:ext uri="{FF2B5EF4-FFF2-40B4-BE49-F238E27FC236}">
                  <a16:creationId xmlns:a16="http://schemas.microsoft.com/office/drawing/2014/main" id="{11C7DDB0-9B09-E813-AD49-78AAAE09E5A8}"/>
                </a:ext>
              </a:extLst>
            </p:cNvPr>
            <p:cNvSpPr/>
            <p:nvPr/>
          </p:nvSpPr>
          <p:spPr>
            <a:xfrm>
              <a:off x="10323047" y="2111767"/>
              <a:ext cx="436240" cy="3092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2" name="Ovale 171">
              <a:extLst>
                <a:ext uri="{FF2B5EF4-FFF2-40B4-BE49-F238E27FC236}">
                  <a16:creationId xmlns:a16="http://schemas.microsoft.com/office/drawing/2014/main" id="{989CACF5-E6C5-F02C-821A-9D3AC7D832C7}"/>
                </a:ext>
              </a:extLst>
            </p:cNvPr>
            <p:cNvSpPr/>
            <p:nvPr/>
          </p:nvSpPr>
          <p:spPr>
            <a:xfrm rot="19062449">
              <a:off x="9831871" y="910706"/>
              <a:ext cx="564197" cy="162779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3" name="Trapezio 42">
              <a:extLst>
                <a:ext uri="{FF2B5EF4-FFF2-40B4-BE49-F238E27FC236}">
                  <a16:creationId xmlns:a16="http://schemas.microsoft.com/office/drawing/2014/main" id="{F35D1D7A-0165-8CA6-AEDB-B73AEE47ACFA}"/>
                </a:ext>
              </a:extLst>
            </p:cNvPr>
            <p:cNvSpPr/>
            <p:nvPr/>
          </p:nvSpPr>
          <p:spPr>
            <a:xfrm rot="1959402">
              <a:off x="9626828" y="2574122"/>
              <a:ext cx="798272" cy="894474"/>
            </a:xfrm>
            <a:custGeom>
              <a:avLst/>
              <a:gdLst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722401 w 933837"/>
                <a:gd name="connsiteY2" fmla="*/ 0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878897"/>
                <a:gd name="connsiteY0" fmla="*/ 845746 h 845746"/>
                <a:gd name="connsiteX1" fmla="*/ 211437 w 878897"/>
                <a:gd name="connsiteY1" fmla="*/ 0 h 845746"/>
                <a:gd name="connsiteX2" fmla="*/ 635384 w 878897"/>
                <a:gd name="connsiteY2" fmla="*/ 19567 h 845746"/>
                <a:gd name="connsiteX3" fmla="*/ 878897 w 878897"/>
                <a:gd name="connsiteY3" fmla="*/ 844755 h 845746"/>
                <a:gd name="connsiteX4" fmla="*/ 0 w 878897"/>
                <a:gd name="connsiteY4" fmla="*/ 845746 h 845746"/>
                <a:gd name="connsiteX0" fmla="*/ 0 w 924445"/>
                <a:gd name="connsiteY0" fmla="*/ 845746 h 845746"/>
                <a:gd name="connsiteX1" fmla="*/ 211437 w 924445"/>
                <a:gd name="connsiteY1" fmla="*/ 0 h 845746"/>
                <a:gd name="connsiteX2" fmla="*/ 635384 w 924445"/>
                <a:gd name="connsiteY2" fmla="*/ 19567 h 845746"/>
                <a:gd name="connsiteX3" fmla="*/ 878897 w 924445"/>
                <a:gd name="connsiteY3" fmla="*/ 844755 h 845746"/>
                <a:gd name="connsiteX4" fmla="*/ 0 w 924445"/>
                <a:gd name="connsiteY4" fmla="*/ 845746 h 845746"/>
                <a:gd name="connsiteX0" fmla="*/ 0 w 924445"/>
                <a:gd name="connsiteY0" fmla="*/ 845746 h 895165"/>
                <a:gd name="connsiteX1" fmla="*/ 211437 w 924445"/>
                <a:gd name="connsiteY1" fmla="*/ 0 h 895165"/>
                <a:gd name="connsiteX2" fmla="*/ 635384 w 924445"/>
                <a:gd name="connsiteY2" fmla="*/ 19567 h 895165"/>
                <a:gd name="connsiteX3" fmla="*/ 878897 w 924445"/>
                <a:gd name="connsiteY3" fmla="*/ 844755 h 895165"/>
                <a:gd name="connsiteX4" fmla="*/ 0 w 924445"/>
                <a:gd name="connsiteY4" fmla="*/ 845746 h 895165"/>
                <a:gd name="connsiteX0" fmla="*/ 0 w 927114"/>
                <a:gd name="connsiteY0" fmla="*/ 856273 h 898070"/>
                <a:gd name="connsiteX1" fmla="*/ 214106 w 927114"/>
                <a:gd name="connsiteY1" fmla="*/ 0 h 898070"/>
                <a:gd name="connsiteX2" fmla="*/ 638053 w 927114"/>
                <a:gd name="connsiteY2" fmla="*/ 19567 h 898070"/>
                <a:gd name="connsiteX3" fmla="*/ 881566 w 927114"/>
                <a:gd name="connsiteY3" fmla="*/ 844755 h 898070"/>
                <a:gd name="connsiteX4" fmla="*/ 0 w 927114"/>
                <a:gd name="connsiteY4" fmla="*/ 856273 h 898070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888649"/>
                <a:gd name="connsiteY0" fmla="*/ 856273 h 907363"/>
                <a:gd name="connsiteX1" fmla="*/ 214106 w 888649"/>
                <a:gd name="connsiteY1" fmla="*/ 0 h 907363"/>
                <a:gd name="connsiteX2" fmla="*/ 638053 w 888649"/>
                <a:gd name="connsiteY2" fmla="*/ 19567 h 907363"/>
                <a:gd name="connsiteX3" fmla="*/ 830678 w 888649"/>
                <a:gd name="connsiteY3" fmla="*/ 818597 h 907363"/>
                <a:gd name="connsiteX4" fmla="*/ 0 w 888649"/>
                <a:gd name="connsiteY4" fmla="*/ 856273 h 907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49" h="907363">
                  <a:moveTo>
                    <a:pt x="0" y="856273"/>
                  </a:moveTo>
                  <a:cubicBezTo>
                    <a:pt x="6187" y="525446"/>
                    <a:pt x="76406" y="294961"/>
                    <a:pt x="214106" y="0"/>
                  </a:cubicBezTo>
                  <a:lnTo>
                    <a:pt x="638053" y="19567"/>
                  </a:lnTo>
                  <a:cubicBezTo>
                    <a:pt x="916004" y="361593"/>
                    <a:pt x="934010" y="548976"/>
                    <a:pt x="830678" y="818597"/>
                  </a:cubicBezTo>
                  <a:cubicBezTo>
                    <a:pt x="573727" y="931605"/>
                    <a:pt x="178789" y="928146"/>
                    <a:pt x="0" y="85627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4" name="Trapezio 43">
              <a:extLst>
                <a:ext uri="{FF2B5EF4-FFF2-40B4-BE49-F238E27FC236}">
                  <a16:creationId xmlns:a16="http://schemas.microsoft.com/office/drawing/2014/main" id="{A7CCFACF-7BBE-975A-4E9D-8651F099A12C}"/>
                </a:ext>
              </a:extLst>
            </p:cNvPr>
            <p:cNvSpPr/>
            <p:nvPr/>
          </p:nvSpPr>
          <p:spPr>
            <a:xfrm rot="1803963">
              <a:off x="9733166" y="2620272"/>
              <a:ext cx="544607" cy="612528"/>
            </a:xfrm>
            <a:custGeom>
              <a:avLst/>
              <a:gdLst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6927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55288 h 655288"/>
                <a:gd name="connsiteX1" fmla="*/ 243832 w 729289"/>
                <a:gd name="connsiteY1" fmla="*/ 0 h 655288"/>
                <a:gd name="connsiteX2" fmla="*/ 500697 w 729289"/>
                <a:gd name="connsiteY2" fmla="*/ 15240 h 655288"/>
                <a:gd name="connsiteX3" fmla="*/ 729289 w 729289"/>
                <a:gd name="connsiteY3" fmla="*/ 655288 h 655288"/>
                <a:gd name="connsiteX4" fmla="*/ 0 w 729289"/>
                <a:gd name="connsiteY4" fmla="*/ 655288 h 655288"/>
                <a:gd name="connsiteX0" fmla="*/ 0 w 729289"/>
                <a:gd name="connsiteY0" fmla="*/ 640048 h 640048"/>
                <a:gd name="connsiteX1" fmla="*/ 251452 w 729289"/>
                <a:gd name="connsiteY1" fmla="*/ 762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858"/>
                <a:gd name="connsiteY0" fmla="*/ 687743 h 687743"/>
                <a:gd name="connsiteX1" fmla="*/ 251452 w 729858"/>
                <a:gd name="connsiteY1" fmla="*/ 55315 h 687743"/>
                <a:gd name="connsiteX2" fmla="*/ 500697 w 729858"/>
                <a:gd name="connsiteY2" fmla="*/ 47695 h 687743"/>
                <a:gd name="connsiteX3" fmla="*/ 729289 w 729858"/>
                <a:gd name="connsiteY3" fmla="*/ 687743 h 687743"/>
                <a:gd name="connsiteX4" fmla="*/ 0 w 729858"/>
                <a:gd name="connsiteY4" fmla="*/ 687743 h 687743"/>
                <a:gd name="connsiteX0" fmla="*/ 0 w 729858"/>
                <a:gd name="connsiteY0" fmla="*/ 687743 h 724996"/>
                <a:gd name="connsiteX1" fmla="*/ 251452 w 729858"/>
                <a:gd name="connsiteY1" fmla="*/ 55315 h 724996"/>
                <a:gd name="connsiteX2" fmla="*/ 500697 w 729858"/>
                <a:gd name="connsiteY2" fmla="*/ 47695 h 724996"/>
                <a:gd name="connsiteX3" fmla="*/ 729289 w 729858"/>
                <a:gd name="connsiteY3" fmla="*/ 687743 h 724996"/>
                <a:gd name="connsiteX4" fmla="*/ 0 w 729858"/>
                <a:gd name="connsiteY4" fmla="*/ 687743 h 724996"/>
                <a:gd name="connsiteX0" fmla="*/ 0 w 729858"/>
                <a:gd name="connsiteY0" fmla="*/ 687743 h 742369"/>
                <a:gd name="connsiteX1" fmla="*/ 251452 w 729858"/>
                <a:gd name="connsiteY1" fmla="*/ 55315 h 742369"/>
                <a:gd name="connsiteX2" fmla="*/ 500697 w 729858"/>
                <a:gd name="connsiteY2" fmla="*/ 47695 h 742369"/>
                <a:gd name="connsiteX3" fmla="*/ 729289 w 729858"/>
                <a:gd name="connsiteY3" fmla="*/ 687743 h 742369"/>
                <a:gd name="connsiteX4" fmla="*/ 0 w 729858"/>
                <a:gd name="connsiteY4" fmla="*/ 687743 h 7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858" h="742369">
                  <a:moveTo>
                    <a:pt x="0" y="687743"/>
                  </a:moveTo>
                  <a:cubicBezTo>
                    <a:pt x="15237" y="438834"/>
                    <a:pt x="68575" y="258504"/>
                    <a:pt x="251452" y="55315"/>
                  </a:cubicBezTo>
                  <a:cubicBezTo>
                    <a:pt x="334534" y="-15805"/>
                    <a:pt x="425235" y="-18345"/>
                    <a:pt x="500697" y="47695"/>
                  </a:cubicBezTo>
                  <a:cubicBezTo>
                    <a:pt x="668334" y="192464"/>
                    <a:pt x="736912" y="459154"/>
                    <a:pt x="729289" y="687743"/>
                  </a:cubicBezTo>
                  <a:cubicBezTo>
                    <a:pt x="524293" y="771563"/>
                    <a:pt x="197376" y="748703"/>
                    <a:pt x="0" y="68774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5" name="Trapezio 67">
              <a:extLst>
                <a:ext uri="{FF2B5EF4-FFF2-40B4-BE49-F238E27FC236}">
                  <a16:creationId xmlns:a16="http://schemas.microsoft.com/office/drawing/2014/main" id="{AAD00B11-867A-699F-CC93-C0AAB40F35FE}"/>
                </a:ext>
              </a:extLst>
            </p:cNvPr>
            <p:cNvSpPr/>
            <p:nvPr/>
          </p:nvSpPr>
          <p:spPr>
            <a:xfrm rot="182189" flipH="1">
              <a:off x="8845329" y="3325439"/>
              <a:ext cx="999128" cy="1516701"/>
            </a:xfrm>
            <a:custGeom>
              <a:avLst/>
              <a:gdLst>
                <a:gd name="connsiteX0" fmla="*/ 0 w 1017409"/>
                <a:gd name="connsiteY0" fmla="*/ 1393390 h 1393390"/>
                <a:gd name="connsiteX1" fmla="*/ 149671 w 1017409"/>
                <a:gd name="connsiteY1" fmla="*/ 0 h 1393390"/>
                <a:gd name="connsiteX2" fmla="*/ 867738 w 1017409"/>
                <a:gd name="connsiteY2" fmla="*/ 0 h 1393390"/>
                <a:gd name="connsiteX3" fmla="*/ 1017409 w 1017409"/>
                <a:gd name="connsiteY3" fmla="*/ 1393390 h 1393390"/>
                <a:gd name="connsiteX4" fmla="*/ 0 w 1017409"/>
                <a:gd name="connsiteY4" fmla="*/ 1393390 h 1393390"/>
                <a:gd name="connsiteX0" fmla="*/ 0 w 961936"/>
                <a:gd name="connsiteY0" fmla="*/ 1393390 h 1393390"/>
                <a:gd name="connsiteX1" fmla="*/ 149671 w 961936"/>
                <a:gd name="connsiteY1" fmla="*/ 0 h 1393390"/>
                <a:gd name="connsiteX2" fmla="*/ 867738 w 961936"/>
                <a:gd name="connsiteY2" fmla="*/ 0 h 1393390"/>
                <a:gd name="connsiteX3" fmla="*/ 961936 w 961936"/>
                <a:gd name="connsiteY3" fmla="*/ 1392953 h 1393390"/>
                <a:gd name="connsiteX4" fmla="*/ 0 w 961936"/>
                <a:gd name="connsiteY4" fmla="*/ 1393390 h 1393390"/>
                <a:gd name="connsiteX0" fmla="*/ 0 w 990173"/>
                <a:gd name="connsiteY0" fmla="*/ 1393390 h 1393390"/>
                <a:gd name="connsiteX1" fmla="*/ 149671 w 990173"/>
                <a:gd name="connsiteY1" fmla="*/ 0 h 1393390"/>
                <a:gd name="connsiteX2" fmla="*/ 867738 w 990173"/>
                <a:gd name="connsiteY2" fmla="*/ 0 h 1393390"/>
                <a:gd name="connsiteX3" fmla="*/ 961936 w 990173"/>
                <a:gd name="connsiteY3" fmla="*/ 1392953 h 1393390"/>
                <a:gd name="connsiteX4" fmla="*/ 0 w 990173"/>
                <a:gd name="connsiteY4" fmla="*/ 1393390 h 1393390"/>
                <a:gd name="connsiteX0" fmla="*/ 0 w 990173"/>
                <a:gd name="connsiteY0" fmla="*/ 1393390 h 1393390"/>
                <a:gd name="connsiteX1" fmla="*/ 149671 w 990173"/>
                <a:gd name="connsiteY1" fmla="*/ 0 h 1393390"/>
                <a:gd name="connsiteX2" fmla="*/ 867738 w 990173"/>
                <a:gd name="connsiteY2" fmla="*/ 0 h 1393390"/>
                <a:gd name="connsiteX3" fmla="*/ 961936 w 990173"/>
                <a:gd name="connsiteY3" fmla="*/ 1392953 h 1393390"/>
                <a:gd name="connsiteX4" fmla="*/ 0 w 990173"/>
                <a:gd name="connsiteY4" fmla="*/ 1393390 h 1393390"/>
                <a:gd name="connsiteX0" fmla="*/ 0 w 990173"/>
                <a:gd name="connsiteY0" fmla="*/ 1393390 h 1411727"/>
                <a:gd name="connsiteX1" fmla="*/ 149671 w 990173"/>
                <a:gd name="connsiteY1" fmla="*/ 0 h 1411727"/>
                <a:gd name="connsiteX2" fmla="*/ 867738 w 990173"/>
                <a:gd name="connsiteY2" fmla="*/ 0 h 1411727"/>
                <a:gd name="connsiteX3" fmla="*/ 961936 w 990173"/>
                <a:gd name="connsiteY3" fmla="*/ 1392953 h 1411727"/>
                <a:gd name="connsiteX4" fmla="*/ 0 w 990173"/>
                <a:gd name="connsiteY4" fmla="*/ 1393390 h 1411727"/>
                <a:gd name="connsiteX0" fmla="*/ 11176 w 1001349"/>
                <a:gd name="connsiteY0" fmla="*/ 1393390 h 1411727"/>
                <a:gd name="connsiteX1" fmla="*/ 160847 w 1001349"/>
                <a:gd name="connsiteY1" fmla="*/ 0 h 1411727"/>
                <a:gd name="connsiteX2" fmla="*/ 878914 w 1001349"/>
                <a:gd name="connsiteY2" fmla="*/ 0 h 1411727"/>
                <a:gd name="connsiteX3" fmla="*/ 973112 w 1001349"/>
                <a:gd name="connsiteY3" fmla="*/ 1392953 h 1411727"/>
                <a:gd name="connsiteX4" fmla="*/ 11176 w 1001349"/>
                <a:gd name="connsiteY4" fmla="*/ 1393390 h 1411727"/>
                <a:gd name="connsiteX0" fmla="*/ 13018 w 1003191"/>
                <a:gd name="connsiteY0" fmla="*/ 1393390 h 1411727"/>
                <a:gd name="connsiteX1" fmla="*/ 162689 w 1003191"/>
                <a:gd name="connsiteY1" fmla="*/ 0 h 1411727"/>
                <a:gd name="connsiteX2" fmla="*/ 880756 w 1003191"/>
                <a:gd name="connsiteY2" fmla="*/ 0 h 1411727"/>
                <a:gd name="connsiteX3" fmla="*/ 974954 w 1003191"/>
                <a:gd name="connsiteY3" fmla="*/ 1392953 h 1411727"/>
                <a:gd name="connsiteX4" fmla="*/ 13018 w 1003191"/>
                <a:gd name="connsiteY4" fmla="*/ 1393390 h 1411727"/>
                <a:gd name="connsiteX0" fmla="*/ 13018 w 996432"/>
                <a:gd name="connsiteY0" fmla="*/ 1393390 h 1450462"/>
                <a:gd name="connsiteX1" fmla="*/ 162689 w 996432"/>
                <a:gd name="connsiteY1" fmla="*/ 0 h 1450462"/>
                <a:gd name="connsiteX2" fmla="*/ 880756 w 996432"/>
                <a:gd name="connsiteY2" fmla="*/ 0 h 1450462"/>
                <a:gd name="connsiteX3" fmla="*/ 967173 w 996432"/>
                <a:gd name="connsiteY3" fmla="*/ 1450461 h 1450462"/>
                <a:gd name="connsiteX4" fmla="*/ 13018 w 996432"/>
                <a:gd name="connsiteY4" fmla="*/ 1393390 h 1450462"/>
                <a:gd name="connsiteX0" fmla="*/ 12523 w 995937"/>
                <a:gd name="connsiteY0" fmla="*/ 1393390 h 1450462"/>
                <a:gd name="connsiteX1" fmla="*/ 162194 w 995937"/>
                <a:gd name="connsiteY1" fmla="*/ 0 h 1450462"/>
                <a:gd name="connsiteX2" fmla="*/ 880261 w 995937"/>
                <a:gd name="connsiteY2" fmla="*/ 0 h 1450462"/>
                <a:gd name="connsiteX3" fmla="*/ 966678 w 995937"/>
                <a:gd name="connsiteY3" fmla="*/ 1450461 h 1450462"/>
                <a:gd name="connsiteX4" fmla="*/ 12523 w 995937"/>
                <a:gd name="connsiteY4" fmla="*/ 1393390 h 1450462"/>
                <a:gd name="connsiteX0" fmla="*/ 12523 w 995937"/>
                <a:gd name="connsiteY0" fmla="*/ 1432747 h 1489819"/>
                <a:gd name="connsiteX1" fmla="*/ 162194 w 995937"/>
                <a:gd name="connsiteY1" fmla="*/ 39357 h 1489819"/>
                <a:gd name="connsiteX2" fmla="*/ 880261 w 995937"/>
                <a:gd name="connsiteY2" fmla="*/ 39357 h 1489819"/>
                <a:gd name="connsiteX3" fmla="*/ 966678 w 995937"/>
                <a:gd name="connsiteY3" fmla="*/ 1489818 h 1489819"/>
                <a:gd name="connsiteX4" fmla="*/ 12523 w 995937"/>
                <a:gd name="connsiteY4" fmla="*/ 1432747 h 1489819"/>
                <a:gd name="connsiteX0" fmla="*/ 12523 w 995937"/>
                <a:gd name="connsiteY0" fmla="*/ 1432747 h 1518816"/>
                <a:gd name="connsiteX1" fmla="*/ 162194 w 995937"/>
                <a:gd name="connsiteY1" fmla="*/ 39357 h 1518816"/>
                <a:gd name="connsiteX2" fmla="*/ 880261 w 995937"/>
                <a:gd name="connsiteY2" fmla="*/ 39357 h 1518816"/>
                <a:gd name="connsiteX3" fmla="*/ 966678 w 995937"/>
                <a:gd name="connsiteY3" fmla="*/ 1489818 h 1518816"/>
                <a:gd name="connsiteX4" fmla="*/ 12523 w 995937"/>
                <a:gd name="connsiteY4" fmla="*/ 1432747 h 1518816"/>
                <a:gd name="connsiteX0" fmla="*/ 12523 w 995937"/>
                <a:gd name="connsiteY0" fmla="*/ 1432747 h 1534940"/>
                <a:gd name="connsiteX1" fmla="*/ 162194 w 995937"/>
                <a:gd name="connsiteY1" fmla="*/ 39357 h 1534940"/>
                <a:gd name="connsiteX2" fmla="*/ 880261 w 995937"/>
                <a:gd name="connsiteY2" fmla="*/ 39357 h 1534940"/>
                <a:gd name="connsiteX3" fmla="*/ 966678 w 995937"/>
                <a:gd name="connsiteY3" fmla="*/ 1489818 h 1534940"/>
                <a:gd name="connsiteX4" fmla="*/ 12523 w 995937"/>
                <a:gd name="connsiteY4" fmla="*/ 1432747 h 1534940"/>
                <a:gd name="connsiteX0" fmla="*/ 12523 w 1004252"/>
                <a:gd name="connsiteY0" fmla="*/ 1436363 h 1538556"/>
                <a:gd name="connsiteX1" fmla="*/ 162194 w 1004252"/>
                <a:gd name="connsiteY1" fmla="*/ 42973 h 1538556"/>
                <a:gd name="connsiteX2" fmla="*/ 928330 w 1004252"/>
                <a:gd name="connsiteY2" fmla="*/ 30176 h 1538556"/>
                <a:gd name="connsiteX3" fmla="*/ 966678 w 1004252"/>
                <a:gd name="connsiteY3" fmla="*/ 1493434 h 1538556"/>
                <a:gd name="connsiteX4" fmla="*/ 12523 w 1004252"/>
                <a:gd name="connsiteY4" fmla="*/ 1436363 h 1538556"/>
                <a:gd name="connsiteX0" fmla="*/ 12523 w 993035"/>
                <a:gd name="connsiteY0" fmla="*/ 1436363 h 1538556"/>
                <a:gd name="connsiteX1" fmla="*/ 162194 w 993035"/>
                <a:gd name="connsiteY1" fmla="*/ 42973 h 1538556"/>
                <a:gd name="connsiteX2" fmla="*/ 928330 w 993035"/>
                <a:gd name="connsiteY2" fmla="*/ 30176 h 1538556"/>
                <a:gd name="connsiteX3" fmla="*/ 966678 w 993035"/>
                <a:gd name="connsiteY3" fmla="*/ 1493434 h 1538556"/>
                <a:gd name="connsiteX4" fmla="*/ 12523 w 993035"/>
                <a:gd name="connsiteY4" fmla="*/ 1436363 h 153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035" h="1538556">
                  <a:moveTo>
                    <a:pt x="12523" y="1436363"/>
                  </a:moveTo>
                  <a:cubicBezTo>
                    <a:pt x="-40980" y="1340577"/>
                    <a:pt x="89837" y="569014"/>
                    <a:pt x="162194" y="42973"/>
                  </a:cubicBezTo>
                  <a:cubicBezTo>
                    <a:pt x="321651" y="-45582"/>
                    <a:pt x="688974" y="30176"/>
                    <a:pt x="928330" y="30176"/>
                  </a:cubicBezTo>
                  <a:cubicBezTo>
                    <a:pt x="881718" y="765200"/>
                    <a:pt x="1057201" y="1098114"/>
                    <a:pt x="966678" y="1493434"/>
                  </a:cubicBezTo>
                  <a:cubicBezTo>
                    <a:pt x="516692" y="1568971"/>
                    <a:pt x="95716" y="1549484"/>
                    <a:pt x="12523" y="143636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6" name="Rettangolo 51">
              <a:extLst>
                <a:ext uri="{FF2B5EF4-FFF2-40B4-BE49-F238E27FC236}">
                  <a16:creationId xmlns:a16="http://schemas.microsoft.com/office/drawing/2014/main" id="{AD5CED99-6016-C703-AD24-77F83572ED4F}"/>
                </a:ext>
              </a:extLst>
            </p:cNvPr>
            <p:cNvSpPr/>
            <p:nvPr/>
          </p:nvSpPr>
          <p:spPr>
            <a:xfrm rot="151533">
              <a:off x="8998121" y="3341635"/>
              <a:ext cx="655033" cy="712164"/>
            </a:xfrm>
            <a:custGeom>
              <a:avLst/>
              <a:gdLst>
                <a:gd name="connsiteX0" fmla="*/ 0 w 616619"/>
                <a:gd name="connsiteY0" fmla="*/ 0 h 621814"/>
                <a:gd name="connsiteX1" fmla="*/ 616619 w 616619"/>
                <a:gd name="connsiteY1" fmla="*/ 0 h 621814"/>
                <a:gd name="connsiteX2" fmla="*/ 616619 w 616619"/>
                <a:gd name="connsiteY2" fmla="*/ 621814 h 621814"/>
                <a:gd name="connsiteX3" fmla="*/ 0 w 616619"/>
                <a:gd name="connsiteY3" fmla="*/ 621814 h 621814"/>
                <a:gd name="connsiteX4" fmla="*/ 0 w 616619"/>
                <a:gd name="connsiteY4" fmla="*/ 0 h 621814"/>
                <a:gd name="connsiteX0" fmla="*/ 0 w 616619"/>
                <a:gd name="connsiteY0" fmla="*/ 0 h 688563"/>
                <a:gd name="connsiteX1" fmla="*/ 616619 w 616619"/>
                <a:gd name="connsiteY1" fmla="*/ 0 h 688563"/>
                <a:gd name="connsiteX2" fmla="*/ 616619 w 616619"/>
                <a:gd name="connsiteY2" fmla="*/ 621814 h 688563"/>
                <a:gd name="connsiteX3" fmla="*/ 0 w 616619"/>
                <a:gd name="connsiteY3" fmla="*/ 621814 h 688563"/>
                <a:gd name="connsiteX4" fmla="*/ 0 w 616619"/>
                <a:gd name="connsiteY4" fmla="*/ 0 h 688563"/>
                <a:gd name="connsiteX0" fmla="*/ 0 w 616619"/>
                <a:gd name="connsiteY0" fmla="*/ 0 h 708755"/>
                <a:gd name="connsiteX1" fmla="*/ 616619 w 616619"/>
                <a:gd name="connsiteY1" fmla="*/ 0 h 708755"/>
                <a:gd name="connsiteX2" fmla="*/ 616619 w 616619"/>
                <a:gd name="connsiteY2" fmla="*/ 621814 h 708755"/>
                <a:gd name="connsiteX3" fmla="*/ 0 w 616619"/>
                <a:gd name="connsiteY3" fmla="*/ 621814 h 708755"/>
                <a:gd name="connsiteX4" fmla="*/ 0 w 616619"/>
                <a:gd name="connsiteY4" fmla="*/ 0 h 708755"/>
                <a:gd name="connsiteX0" fmla="*/ 0 w 616619"/>
                <a:gd name="connsiteY0" fmla="*/ 0 h 711984"/>
                <a:gd name="connsiteX1" fmla="*/ 616619 w 616619"/>
                <a:gd name="connsiteY1" fmla="*/ 0 h 711984"/>
                <a:gd name="connsiteX2" fmla="*/ 616619 w 616619"/>
                <a:gd name="connsiteY2" fmla="*/ 621814 h 711984"/>
                <a:gd name="connsiteX3" fmla="*/ 0 w 616619"/>
                <a:gd name="connsiteY3" fmla="*/ 621814 h 711984"/>
                <a:gd name="connsiteX4" fmla="*/ 0 w 616619"/>
                <a:gd name="connsiteY4" fmla="*/ 0 h 711984"/>
                <a:gd name="connsiteX0" fmla="*/ 0 w 616619"/>
                <a:gd name="connsiteY0" fmla="*/ 0 h 712500"/>
                <a:gd name="connsiteX1" fmla="*/ 616619 w 616619"/>
                <a:gd name="connsiteY1" fmla="*/ 0 h 712500"/>
                <a:gd name="connsiteX2" fmla="*/ 616619 w 616619"/>
                <a:gd name="connsiteY2" fmla="*/ 621814 h 712500"/>
                <a:gd name="connsiteX3" fmla="*/ 0 w 616619"/>
                <a:gd name="connsiteY3" fmla="*/ 621814 h 712500"/>
                <a:gd name="connsiteX4" fmla="*/ 0 w 616619"/>
                <a:gd name="connsiteY4" fmla="*/ 0 h 712500"/>
                <a:gd name="connsiteX0" fmla="*/ 0 w 630030"/>
                <a:gd name="connsiteY0" fmla="*/ 0 h 712500"/>
                <a:gd name="connsiteX1" fmla="*/ 630030 w 630030"/>
                <a:gd name="connsiteY1" fmla="*/ 2440 h 712500"/>
                <a:gd name="connsiteX2" fmla="*/ 616619 w 630030"/>
                <a:gd name="connsiteY2" fmla="*/ 621814 h 712500"/>
                <a:gd name="connsiteX3" fmla="*/ 0 w 630030"/>
                <a:gd name="connsiteY3" fmla="*/ 621814 h 712500"/>
                <a:gd name="connsiteX4" fmla="*/ 0 w 630030"/>
                <a:gd name="connsiteY4" fmla="*/ 0 h 712500"/>
                <a:gd name="connsiteX0" fmla="*/ 0 w 616619"/>
                <a:gd name="connsiteY0" fmla="*/ 0 h 712500"/>
                <a:gd name="connsiteX1" fmla="*/ 583210 w 616619"/>
                <a:gd name="connsiteY1" fmla="*/ 16091 h 712500"/>
                <a:gd name="connsiteX2" fmla="*/ 616619 w 616619"/>
                <a:gd name="connsiteY2" fmla="*/ 621814 h 712500"/>
                <a:gd name="connsiteX3" fmla="*/ 0 w 616619"/>
                <a:gd name="connsiteY3" fmla="*/ 621814 h 712500"/>
                <a:gd name="connsiteX4" fmla="*/ 0 w 616619"/>
                <a:gd name="connsiteY4" fmla="*/ 0 h 712500"/>
                <a:gd name="connsiteX0" fmla="*/ 0 w 629296"/>
                <a:gd name="connsiteY0" fmla="*/ 0 h 712500"/>
                <a:gd name="connsiteX1" fmla="*/ 629296 w 629296"/>
                <a:gd name="connsiteY1" fmla="*/ 21703 h 712500"/>
                <a:gd name="connsiteX2" fmla="*/ 616619 w 629296"/>
                <a:gd name="connsiteY2" fmla="*/ 621814 h 712500"/>
                <a:gd name="connsiteX3" fmla="*/ 0 w 629296"/>
                <a:gd name="connsiteY3" fmla="*/ 621814 h 712500"/>
                <a:gd name="connsiteX4" fmla="*/ 0 w 629296"/>
                <a:gd name="connsiteY4" fmla="*/ 0 h 712500"/>
                <a:gd name="connsiteX0" fmla="*/ 0 w 629296"/>
                <a:gd name="connsiteY0" fmla="*/ 11210 h 723710"/>
                <a:gd name="connsiteX1" fmla="*/ 629296 w 629296"/>
                <a:gd name="connsiteY1" fmla="*/ 32913 h 723710"/>
                <a:gd name="connsiteX2" fmla="*/ 616619 w 629296"/>
                <a:gd name="connsiteY2" fmla="*/ 633024 h 723710"/>
                <a:gd name="connsiteX3" fmla="*/ 0 w 629296"/>
                <a:gd name="connsiteY3" fmla="*/ 633024 h 723710"/>
                <a:gd name="connsiteX4" fmla="*/ 0 w 629296"/>
                <a:gd name="connsiteY4" fmla="*/ 11210 h 723710"/>
                <a:gd name="connsiteX0" fmla="*/ 0 w 629296"/>
                <a:gd name="connsiteY0" fmla="*/ 31201 h 743701"/>
                <a:gd name="connsiteX1" fmla="*/ 629296 w 629296"/>
                <a:gd name="connsiteY1" fmla="*/ 52904 h 743701"/>
                <a:gd name="connsiteX2" fmla="*/ 616619 w 629296"/>
                <a:gd name="connsiteY2" fmla="*/ 653015 h 743701"/>
                <a:gd name="connsiteX3" fmla="*/ 0 w 629296"/>
                <a:gd name="connsiteY3" fmla="*/ 653015 h 743701"/>
                <a:gd name="connsiteX4" fmla="*/ 0 w 629296"/>
                <a:gd name="connsiteY4" fmla="*/ 31201 h 74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296" h="743701">
                  <a:moveTo>
                    <a:pt x="0" y="31201"/>
                  </a:moveTo>
                  <a:cubicBezTo>
                    <a:pt x="200260" y="-15942"/>
                    <a:pt x="415878" y="-10414"/>
                    <a:pt x="629296" y="52904"/>
                  </a:cubicBezTo>
                  <a:lnTo>
                    <a:pt x="616619" y="653015"/>
                  </a:lnTo>
                  <a:cubicBezTo>
                    <a:pt x="436182" y="804442"/>
                    <a:pt x="84588" y="739080"/>
                    <a:pt x="0" y="653015"/>
                  </a:cubicBezTo>
                  <a:lnTo>
                    <a:pt x="0" y="31201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7" name="Rettangolo con angoli arrotondati 176">
              <a:extLst>
                <a:ext uri="{FF2B5EF4-FFF2-40B4-BE49-F238E27FC236}">
                  <a16:creationId xmlns:a16="http://schemas.microsoft.com/office/drawing/2014/main" id="{EAE14614-C9A9-F916-DCDA-C8AB531391CF}"/>
                </a:ext>
              </a:extLst>
            </p:cNvPr>
            <p:cNvSpPr/>
            <p:nvPr/>
          </p:nvSpPr>
          <p:spPr>
            <a:xfrm rot="219375">
              <a:off x="9010416" y="3345421"/>
              <a:ext cx="187993" cy="46493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8" name="Esagono 65">
              <a:extLst>
                <a:ext uri="{FF2B5EF4-FFF2-40B4-BE49-F238E27FC236}">
                  <a16:creationId xmlns:a16="http://schemas.microsoft.com/office/drawing/2014/main" id="{A75FC21B-19B6-2B00-7CDC-13D9338FC769}"/>
                </a:ext>
              </a:extLst>
            </p:cNvPr>
            <p:cNvSpPr/>
            <p:nvPr/>
          </p:nvSpPr>
          <p:spPr>
            <a:xfrm>
              <a:off x="7715130" y="1126822"/>
              <a:ext cx="898716" cy="1259049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9" name="Esagono 65">
              <a:extLst>
                <a:ext uri="{FF2B5EF4-FFF2-40B4-BE49-F238E27FC236}">
                  <a16:creationId xmlns:a16="http://schemas.microsoft.com/office/drawing/2014/main" id="{72245E95-7D0B-4E2F-9E39-53DD43BE7C4A}"/>
                </a:ext>
              </a:extLst>
            </p:cNvPr>
            <p:cNvSpPr/>
            <p:nvPr/>
          </p:nvSpPr>
          <p:spPr>
            <a:xfrm flipH="1">
              <a:off x="8823436" y="1117307"/>
              <a:ext cx="831218" cy="1259049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0" name="Ovale 179">
              <a:extLst>
                <a:ext uri="{FF2B5EF4-FFF2-40B4-BE49-F238E27FC236}">
                  <a16:creationId xmlns:a16="http://schemas.microsoft.com/office/drawing/2014/main" id="{D10C8857-0034-81D5-E137-8DBBE2327FC9}"/>
                </a:ext>
              </a:extLst>
            </p:cNvPr>
            <p:cNvSpPr/>
            <p:nvPr/>
          </p:nvSpPr>
          <p:spPr>
            <a:xfrm>
              <a:off x="7984290" y="1314991"/>
              <a:ext cx="1475285" cy="138028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181" name="Gruppo 180">
              <a:extLst>
                <a:ext uri="{FF2B5EF4-FFF2-40B4-BE49-F238E27FC236}">
                  <a16:creationId xmlns:a16="http://schemas.microsoft.com/office/drawing/2014/main" id="{63CDF782-5571-5093-489E-37AC9573C6FB}"/>
                </a:ext>
              </a:extLst>
            </p:cNvPr>
            <p:cNvGrpSpPr/>
            <p:nvPr/>
          </p:nvGrpSpPr>
          <p:grpSpPr>
            <a:xfrm>
              <a:off x="9255545" y="1064869"/>
              <a:ext cx="1037387" cy="926950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232" name="Ritardo 231">
                <a:extLst>
                  <a:ext uri="{FF2B5EF4-FFF2-40B4-BE49-F238E27FC236}">
                    <a16:creationId xmlns:a16="http://schemas.microsoft.com/office/drawing/2014/main" id="{75416B5A-962E-74ED-5B9A-85ACEB59E251}"/>
                  </a:ext>
                </a:extLst>
              </p:cNvPr>
              <p:cNvSpPr/>
              <p:nvPr/>
            </p:nvSpPr>
            <p:spPr>
              <a:xfrm rot="5197850">
                <a:off x="7361545" y="1462022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33" name="Cerchio parziale 232">
                <a:extLst>
                  <a:ext uri="{FF2B5EF4-FFF2-40B4-BE49-F238E27FC236}">
                    <a16:creationId xmlns:a16="http://schemas.microsoft.com/office/drawing/2014/main" id="{817C2EA2-B921-574D-29A8-203012EB21E0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82" name="Figura a mano libera: forma 181">
              <a:extLst>
                <a:ext uri="{FF2B5EF4-FFF2-40B4-BE49-F238E27FC236}">
                  <a16:creationId xmlns:a16="http://schemas.microsoft.com/office/drawing/2014/main" id="{605D8C67-B823-A526-E765-A380A66C5D40}"/>
                </a:ext>
              </a:extLst>
            </p:cNvPr>
            <p:cNvSpPr/>
            <p:nvPr/>
          </p:nvSpPr>
          <p:spPr>
            <a:xfrm>
              <a:off x="8889978" y="6161416"/>
              <a:ext cx="891279" cy="296342"/>
            </a:xfrm>
            <a:custGeom>
              <a:avLst/>
              <a:gdLst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95300 w 857250"/>
                <a:gd name="connsiteY2" fmla="*/ 18669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83870 w 857250"/>
                <a:gd name="connsiteY2" fmla="*/ 16002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252004"/>
                <a:gd name="connsiteX1" fmla="*/ 72390 w 857250"/>
                <a:gd name="connsiteY1" fmla="*/ 3810 h 252004"/>
                <a:gd name="connsiteX2" fmla="*/ 483870 w 857250"/>
                <a:gd name="connsiteY2" fmla="*/ 160020 h 252004"/>
                <a:gd name="connsiteX3" fmla="*/ 811530 w 857250"/>
                <a:gd name="connsiteY3" fmla="*/ 0 h 252004"/>
                <a:gd name="connsiteX4" fmla="*/ 857250 w 857250"/>
                <a:gd name="connsiteY4" fmla="*/ 186690 h 252004"/>
                <a:gd name="connsiteX5" fmla="*/ 0 w 857250"/>
                <a:gd name="connsiteY5" fmla="*/ 129540 h 252004"/>
                <a:gd name="connsiteX0" fmla="*/ 313 w 857563"/>
                <a:gd name="connsiteY0" fmla="*/ 129540 h 276462"/>
                <a:gd name="connsiteX1" fmla="*/ 72703 w 857563"/>
                <a:gd name="connsiteY1" fmla="*/ 3810 h 276462"/>
                <a:gd name="connsiteX2" fmla="*/ 484183 w 857563"/>
                <a:gd name="connsiteY2" fmla="*/ 160020 h 276462"/>
                <a:gd name="connsiteX3" fmla="*/ 811843 w 857563"/>
                <a:gd name="connsiteY3" fmla="*/ 0 h 276462"/>
                <a:gd name="connsiteX4" fmla="*/ 857563 w 857563"/>
                <a:gd name="connsiteY4" fmla="*/ 186690 h 276462"/>
                <a:gd name="connsiteX5" fmla="*/ 313 w 857563"/>
                <a:gd name="connsiteY5" fmla="*/ 129540 h 276462"/>
                <a:gd name="connsiteX0" fmla="*/ 4085 w 861335"/>
                <a:gd name="connsiteY0" fmla="*/ 129540 h 276462"/>
                <a:gd name="connsiteX1" fmla="*/ 76475 w 861335"/>
                <a:gd name="connsiteY1" fmla="*/ 3810 h 276462"/>
                <a:gd name="connsiteX2" fmla="*/ 487955 w 861335"/>
                <a:gd name="connsiteY2" fmla="*/ 160020 h 276462"/>
                <a:gd name="connsiteX3" fmla="*/ 815615 w 861335"/>
                <a:gd name="connsiteY3" fmla="*/ 0 h 276462"/>
                <a:gd name="connsiteX4" fmla="*/ 861335 w 861335"/>
                <a:gd name="connsiteY4" fmla="*/ 186690 h 276462"/>
                <a:gd name="connsiteX5" fmla="*/ 4085 w 861335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3690 h 300612"/>
                <a:gd name="connsiteX1" fmla="*/ 78760 w 887664"/>
                <a:gd name="connsiteY1" fmla="*/ 27960 h 300612"/>
                <a:gd name="connsiteX2" fmla="*/ 490240 w 887664"/>
                <a:gd name="connsiteY2" fmla="*/ 184170 h 300612"/>
                <a:gd name="connsiteX3" fmla="*/ 817900 w 887664"/>
                <a:gd name="connsiteY3" fmla="*/ 24150 h 300612"/>
                <a:gd name="connsiteX4" fmla="*/ 863620 w 887664"/>
                <a:gd name="connsiteY4" fmla="*/ 210840 h 300612"/>
                <a:gd name="connsiteX5" fmla="*/ 6370 w 887664"/>
                <a:gd name="connsiteY5" fmla="*/ 153690 h 30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7664" h="300612">
                  <a:moveTo>
                    <a:pt x="6370" y="153690"/>
                  </a:moveTo>
                  <a:cubicBezTo>
                    <a:pt x="-15220" y="88920"/>
                    <a:pt x="20340" y="73680"/>
                    <a:pt x="78760" y="27960"/>
                  </a:cubicBezTo>
                  <a:cubicBezTo>
                    <a:pt x="166390" y="11450"/>
                    <a:pt x="337840" y="196870"/>
                    <a:pt x="490240" y="184170"/>
                  </a:cubicBezTo>
                  <a:cubicBezTo>
                    <a:pt x="637560" y="161310"/>
                    <a:pt x="769640" y="-74910"/>
                    <a:pt x="817900" y="24150"/>
                  </a:cubicBezTo>
                  <a:cubicBezTo>
                    <a:pt x="894100" y="67330"/>
                    <a:pt x="905530" y="171470"/>
                    <a:pt x="863620" y="210840"/>
                  </a:cubicBezTo>
                  <a:cubicBezTo>
                    <a:pt x="535960" y="378480"/>
                    <a:pt x="-8870" y="283230"/>
                    <a:pt x="6370" y="15369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3" name="Ovale 182">
              <a:extLst>
                <a:ext uri="{FF2B5EF4-FFF2-40B4-BE49-F238E27FC236}">
                  <a16:creationId xmlns:a16="http://schemas.microsoft.com/office/drawing/2014/main" id="{7092B489-2A99-90EA-A1E7-C1474F71A259}"/>
                </a:ext>
              </a:extLst>
            </p:cNvPr>
            <p:cNvSpPr/>
            <p:nvPr/>
          </p:nvSpPr>
          <p:spPr>
            <a:xfrm rot="556420">
              <a:off x="8774880" y="5770738"/>
              <a:ext cx="772156" cy="24422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184" name="Gruppo 183">
              <a:extLst>
                <a:ext uri="{FF2B5EF4-FFF2-40B4-BE49-F238E27FC236}">
                  <a16:creationId xmlns:a16="http://schemas.microsoft.com/office/drawing/2014/main" id="{277993E4-084B-332E-40DD-C3DA33A922DC}"/>
                </a:ext>
              </a:extLst>
            </p:cNvPr>
            <p:cNvGrpSpPr/>
            <p:nvPr/>
          </p:nvGrpSpPr>
          <p:grpSpPr>
            <a:xfrm>
              <a:off x="8774517" y="4739538"/>
              <a:ext cx="960490" cy="1214335"/>
              <a:chOff x="8774517" y="4918684"/>
              <a:chExt cx="922752" cy="1231833"/>
            </a:xfrm>
          </p:grpSpPr>
          <p:sp>
            <p:nvSpPr>
              <p:cNvPr id="230" name="Rettangolo 70">
                <a:extLst>
                  <a:ext uri="{FF2B5EF4-FFF2-40B4-BE49-F238E27FC236}">
                    <a16:creationId xmlns:a16="http://schemas.microsoft.com/office/drawing/2014/main" id="{5A1ABC0B-DBBA-B4C4-F4A8-31789546E25B}"/>
                  </a:ext>
                </a:extLst>
              </p:cNvPr>
              <p:cNvSpPr/>
              <p:nvPr/>
            </p:nvSpPr>
            <p:spPr>
              <a:xfrm rot="282320" flipH="1">
                <a:off x="8774517" y="4918684"/>
                <a:ext cx="922752" cy="1231833"/>
              </a:xfrm>
              <a:custGeom>
                <a:avLst/>
                <a:gdLst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20569 w 776240"/>
                  <a:gd name="connsiteY0" fmla="*/ 0 h 1499616"/>
                  <a:gd name="connsiteX1" fmla="*/ 776240 w 776240"/>
                  <a:gd name="connsiteY1" fmla="*/ 0 h 1499616"/>
                  <a:gd name="connsiteX2" fmla="*/ 776240 w 776240"/>
                  <a:gd name="connsiteY2" fmla="*/ 1499616 h 1499616"/>
                  <a:gd name="connsiteX3" fmla="*/ 20569 w 776240"/>
                  <a:gd name="connsiteY3" fmla="*/ 1499616 h 1499616"/>
                  <a:gd name="connsiteX4" fmla="*/ 20569 w 776240"/>
                  <a:gd name="connsiteY4" fmla="*/ 0 h 1499616"/>
                  <a:gd name="connsiteX0" fmla="*/ 20569 w 835845"/>
                  <a:gd name="connsiteY0" fmla="*/ 0 h 1499616"/>
                  <a:gd name="connsiteX1" fmla="*/ 776240 w 835845"/>
                  <a:gd name="connsiteY1" fmla="*/ 0 h 1499616"/>
                  <a:gd name="connsiteX2" fmla="*/ 776240 w 835845"/>
                  <a:gd name="connsiteY2" fmla="*/ 1499616 h 1499616"/>
                  <a:gd name="connsiteX3" fmla="*/ 20569 w 835845"/>
                  <a:gd name="connsiteY3" fmla="*/ 1499616 h 1499616"/>
                  <a:gd name="connsiteX4" fmla="*/ 20569 w 835845"/>
                  <a:gd name="connsiteY4" fmla="*/ 0 h 1499616"/>
                  <a:gd name="connsiteX0" fmla="*/ 20569 w 818819"/>
                  <a:gd name="connsiteY0" fmla="*/ 0 h 1499616"/>
                  <a:gd name="connsiteX1" fmla="*/ 776240 w 818819"/>
                  <a:gd name="connsiteY1" fmla="*/ 0 h 1499616"/>
                  <a:gd name="connsiteX2" fmla="*/ 684800 w 818819"/>
                  <a:gd name="connsiteY2" fmla="*/ 1493520 h 1499616"/>
                  <a:gd name="connsiteX3" fmla="*/ 20569 w 818819"/>
                  <a:gd name="connsiteY3" fmla="*/ 1499616 h 1499616"/>
                  <a:gd name="connsiteX4" fmla="*/ 20569 w 818819"/>
                  <a:gd name="connsiteY4" fmla="*/ 0 h 1499616"/>
                  <a:gd name="connsiteX0" fmla="*/ 20569 w 818819"/>
                  <a:gd name="connsiteY0" fmla="*/ 0 h 1547056"/>
                  <a:gd name="connsiteX1" fmla="*/ 776240 w 818819"/>
                  <a:gd name="connsiteY1" fmla="*/ 0 h 1547056"/>
                  <a:gd name="connsiteX2" fmla="*/ 684800 w 818819"/>
                  <a:gd name="connsiteY2" fmla="*/ 1493520 h 1547056"/>
                  <a:gd name="connsiteX3" fmla="*/ 20569 w 818819"/>
                  <a:gd name="connsiteY3" fmla="*/ 1499616 h 1547056"/>
                  <a:gd name="connsiteX4" fmla="*/ 20569 w 818819"/>
                  <a:gd name="connsiteY4" fmla="*/ 0 h 1547056"/>
                  <a:gd name="connsiteX0" fmla="*/ 20569 w 826508"/>
                  <a:gd name="connsiteY0" fmla="*/ 0 h 1499616"/>
                  <a:gd name="connsiteX1" fmla="*/ 776240 w 826508"/>
                  <a:gd name="connsiteY1" fmla="*/ 0 h 1499616"/>
                  <a:gd name="connsiteX2" fmla="*/ 733667 w 826508"/>
                  <a:gd name="connsiteY2" fmla="*/ 1170381 h 1499616"/>
                  <a:gd name="connsiteX3" fmla="*/ 20569 w 826508"/>
                  <a:gd name="connsiteY3" fmla="*/ 1499616 h 1499616"/>
                  <a:gd name="connsiteX4" fmla="*/ 20569 w 826508"/>
                  <a:gd name="connsiteY4" fmla="*/ 0 h 1499616"/>
                  <a:gd name="connsiteX0" fmla="*/ 20569 w 827210"/>
                  <a:gd name="connsiteY0" fmla="*/ 0 h 1499616"/>
                  <a:gd name="connsiteX1" fmla="*/ 776240 w 827210"/>
                  <a:gd name="connsiteY1" fmla="*/ 0 h 1499616"/>
                  <a:gd name="connsiteX2" fmla="*/ 737403 w 827210"/>
                  <a:gd name="connsiteY2" fmla="*/ 1192367 h 1499616"/>
                  <a:gd name="connsiteX3" fmla="*/ 20569 w 827210"/>
                  <a:gd name="connsiteY3" fmla="*/ 1499616 h 1499616"/>
                  <a:gd name="connsiteX4" fmla="*/ 20569 w 827210"/>
                  <a:gd name="connsiteY4" fmla="*/ 0 h 1499616"/>
                  <a:gd name="connsiteX0" fmla="*/ 20569 w 841645"/>
                  <a:gd name="connsiteY0" fmla="*/ 0 h 1499616"/>
                  <a:gd name="connsiteX1" fmla="*/ 776240 w 841645"/>
                  <a:gd name="connsiteY1" fmla="*/ 0 h 1499616"/>
                  <a:gd name="connsiteX2" fmla="*/ 737403 w 841645"/>
                  <a:gd name="connsiteY2" fmla="*/ 1192367 h 1499616"/>
                  <a:gd name="connsiteX3" fmla="*/ 20569 w 841645"/>
                  <a:gd name="connsiteY3" fmla="*/ 1499616 h 1499616"/>
                  <a:gd name="connsiteX4" fmla="*/ 20569 w 841645"/>
                  <a:gd name="connsiteY4" fmla="*/ 0 h 1499616"/>
                  <a:gd name="connsiteX0" fmla="*/ 20569 w 919569"/>
                  <a:gd name="connsiteY0" fmla="*/ 0 h 1499616"/>
                  <a:gd name="connsiteX1" fmla="*/ 874426 w 919569"/>
                  <a:gd name="connsiteY1" fmla="*/ 1012 h 1499616"/>
                  <a:gd name="connsiteX2" fmla="*/ 737403 w 919569"/>
                  <a:gd name="connsiteY2" fmla="*/ 1192367 h 1499616"/>
                  <a:gd name="connsiteX3" fmla="*/ 20569 w 919569"/>
                  <a:gd name="connsiteY3" fmla="*/ 1499616 h 1499616"/>
                  <a:gd name="connsiteX4" fmla="*/ 20569 w 919569"/>
                  <a:gd name="connsiteY4" fmla="*/ 0 h 1499616"/>
                  <a:gd name="connsiteX0" fmla="*/ 20569 w 875235"/>
                  <a:gd name="connsiteY0" fmla="*/ 0 h 1499616"/>
                  <a:gd name="connsiteX1" fmla="*/ 874426 w 875235"/>
                  <a:gd name="connsiteY1" fmla="*/ 1012 h 1499616"/>
                  <a:gd name="connsiteX2" fmla="*/ 737403 w 875235"/>
                  <a:gd name="connsiteY2" fmla="*/ 1192367 h 1499616"/>
                  <a:gd name="connsiteX3" fmla="*/ 20569 w 875235"/>
                  <a:gd name="connsiteY3" fmla="*/ 1499616 h 1499616"/>
                  <a:gd name="connsiteX4" fmla="*/ 20569 w 875235"/>
                  <a:gd name="connsiteY4" fmla="*/ 0 h 1499616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338221"/>
                  <a:gd name="connsiteX1" fmla="*/ 901699 w 902508"/>
                  <a:gd name="connsiteY1" fmla="*/ 78974 h 1338221"/>
                  <a:gd name="connsiteX2" fmla="*/ 764676 w 902508"/>
                  <a:gd name="connsiteY2" fmla="*/ 1270329 h 1338221"/>
                  <a:gd name="connsiteX3" fmla="*/ 38391 w 902508"/>
                  <a:gd name="connsiteY3" fmla="*/ 1318393 h 1338221"/>
                  <a:gd name="connsiteX4" fmla="*/ 0 w 902508"/>
                  <a:gd name="connsiteY4" fmla="*/ 0 h 1338221"/>
                  <a:gd name="connsiteX0" fmla="*/ 0 w 902508"/>
                  <a:gd name="connsiteY0" fmla="*/ 0 h 1419679"/>
                  <a:gd name="connsiteX1" fmla="*/ 901699 w 902508"/>
                  <a:gd name="connsiteY1" fmla="*/ 78974 h 1419679"/>
                  <a:gd name="connsiteX2" fmla="*/ 764676 w 902508"/>
                  <a:gd name="connsiteY2" fmla="*/ 1270329 h 1419679"/>
                  <a:gd name="connsiteX3" fmla="*/ 136321 w 902508"/>
                  <a:gd name="connsiteY3" fmla="*/ 1419679 h 1419679"/>
                  <a:gd name="connsiteX4" fmla="*/ 0 w 902508"/>
                  <a:gd name="connsiteY4" fmla="*/ 0 h 1419679"/>
                  <a:gd name="connsiteX0" fmla="*/ 0 w 866365"/>
                  <a:gd name="connsiteY0" fmla="*/ 0 h 1546267"/>
                  <a:gd name="connsiteX1" fmla="*/ 865556 w 866365"/>
                  <a:gd name="connsiteY1" fmla="*/ 205562 h 1546267"/>
                  <a:gd name="connsiteX2" fmla="*/ 728533 w 866365"/>
                  <a:gd name="connsiteY2" fmla="*/ 1396917 h 1546267"/>
                  <a:gd name="connsiteX3" fmla="*/ 100178 w 866365"/>
                  <a:gd name="connsiteY3" fmla="*/ 1546267 h 1546267"/>
                  <a:gd name="connsiteX4" fmla="*/ 0 w 866365"/>
                  <a:gd name="connsiteY4" fmla="*/ 0 h 1546267"/>
                  <a:gd name="connsiteX0" fmla="*/ 0 w 824778"/>
                  <a:gd name="connsiteY0" fmla="*/ 0 h 1546267"/>
                  <a:gd name="connsiteX1" fmla="*/ 823198 w 824778"/>
                  <a:gd name="connsiteY1" fmla="*/ 125936 h 1546267"/>
                  <a:gd name="connsiteX2" fmla="*/ 728533 w 824778"/>
                  <a:gd name="connsiteY2" fmla="*/ 1396917 h 1546267"/>
                  <a:gd name="connsiteX3" fmla="*/ 100178 w 824778"/>
                  <a:gd name="connsiteY3" fmla="*/ 1546267 h 1546267"/>
                  <a:gd name="connsiteX4" fmla="*/ 0 w 824778"/>
                  <a:gd name="connsiteY4" fmla="*/ 0 h 1546267"/>
                  <a:gd name="connsiteX0" fmla="*/ 0 w 824778"/>
                  <a:gd name="connsiteY0" fmla="*/ 0 h 1565831"/>
                  <a:gd name="connsiteX1" fmla="*/ 823198 w 824778"/>
                  <a:gd name="connsiteY1" fmla="*/ 125936 h 1565831"/>
                  <a:gd name="connsiteX2" fmla="*/ 728533 w 824778"/>
                  <a:gd name="connsiteY2" fmla="*/ 1396917 h 1565831"/>
                  <a:gd name="connsiteX3" fmla="*/ 100178 w 824778"/>
                  <a:gd name="connsiteY3" fmla="*/ 1546267 h 1565831"/>
                  <a:gd name="connsiteX4" fmla="*/ 0 w 824778"/>
                  <a:gd name="connsiteY4" fmla="*/ 0 h 1565831"/>
                  <a:gd name="connsiteX0" fmla="*/ 0 w 824778"/>
                  <a:gd name="connsiteY0" fmla="*/ 0 h 1596225"/>
                  <a:gd name="connsiteX1" fmla="*/ 823198 w 824778"/>
                  <a:gd name="connsiteY1" fmla="*/ 125936 h 1596225"/>
                  <a:gd name="connsiteX2" fmla="*/ 728533 w 824778"/>
                  <a:gd name="connsiteY2" fmla="*/ 1396917 h 1596225"/>
                  <a:gd name="connsiteX3" fmla="*/ 100178 w 824778"/>
                  <a:gd name="connsiteY3" fmla="*/ 1546267 h 1596225"/>
                  <a:gd name="connsiteX4" fmla="*/ 0 w 824778"/>
                  <a:gd name="connsiteY4" fmla="*/ 0 h 1596225"/>
                  <a:gd name="connsiteX0" fmla="*/ 0 w 846606"/>
                  <a:gd name="connsiteY0" fmla="*/ 0 h 1633846"/>
                  <a:gd name="connsiteX1" fmla="*/ 823198 w 846606"/>
                  <a:gd name="connsiteY1" fmla="*/ 125936 h 1633846"/>
                  <a:gd name="connsiteX2" fmla="*/ 808015 w 846606"/>
                  <a:gd name="connsiteY2" fmla="*/ 1479371 h 1633846"/>
                  <a:gd name="connsiteX3" fmla="*/ 100178 w 846606"/>
                  <a:gd name="connsiteY3" fmla="*/ 1546267 h 1633846"/>
                  <a:gd name="connsiteX4" fmla="*/ 0 w 846606"/>
                  <a:gd name="connsiteY4" fmla="*/ 0 h 1633846"/>
                  <a:gd name="connsiteX0" fmla="*/ 0 w 846606"/>
                  <a:gd name="connsiteY0" fmla="*/ 0 h 1621471"/>
                  <a:gd name="connsiteX1" fmla="*/ 823198 w 846606"/>
                  <a:gd name="connsiteY1" fmla="*/ 125936 h 1621471"/>
                  <a:gd name="connsiteX2" fmla="*/ 808015 w 846606"/>
                  <a:gd name="connsiteY2" fmla="*/ 1479371 h 1621471"/>
                  <a:gd name="connsiteX3" fmla="*/ 191657 w 846606"/>
                  <a:gd name="connsiteY3" fmla="*/ 1516595 h 1621471"/>
                  <a:gd name="connsiteX4" fmla="*/ 0 w 846606"/>
                  <a:gd name="connsiteY4" fmla="*/ 0 h 1621471"/>
                  <a:gd name="connsiteX0" fmla="*/ 0 w 846606"/>
                  <a:gd name="connsiteY0" fmla="*/ 0 h 1633472"/>
                  <a:gd name="connsiteX1" fmla="*/ 823198 w 846606"/>
                  <a:gd name="connsiteY1" fmla="*/ 125936 h 1633472"/>
                  <a:gd name="connsiteX2" fmla="*/ 808015 w 846606"/>
                  <a:gd name="connsiteY2" fmla="*/ 1479371 h 1633472"/>
                  <a:gd name="connsiteX3" fmla="*/ 191657 w 846606"/>
                  <a:gd name="connsiteY3" fmla="*/ 1516595 h 1633472"/>
                  <a:gd name="connsiteX4" fmla="*/ 0 w 846606"/>
                  <a:gd name="connsiteY4" fmla="*/ 0 h 1633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6606" h="1633472">
                    <a:moveTo>
                      <a:pt x="0" y="0"/>
                    </a:moveTo>
                    <a:lnTo>
                      <a:pt x="823198" y="125936"/>
                    </a:lnTo>
                    <a:cubicBezTo>
                      <a:pt x="832712" y="571156"/>
                      <a:pt x="878521" y="1258679"/>
                      <a:pt x="808015" y="1479371"/>
                    </a:cubicBezTo>
                    <a:cubicBezTo>
                      <a:pt x="551744" y="1730491"/>
                      <a:pt x="349006" y="1623484"/>
                      <a:pt x="191657" y="1516595"/>
                    </a:cubicBezTo>
                    <a:cubicBezTo>
                      <a:pt x="81929" y="1028915"/>
                      <a:pt x="184739" y="450462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31" name="Rettangolo 73">
                <a:extLst>
                  <a:ext uri="{FF2B5EF4-FFF2-40B4-BE49-F238E27FC236}">
                    <a16:creationId xmlns:a16="http://schemas.microsoft.com/office/drawing/2014/main" id="{2DC85BD3-54B6-B07B-19B8-DB4004DAA4BF}"/>
                  </a:ext>
                </a:extLst>
              </p:cNvPr>
              <p:cNvSpPr/>
              <p:nvPr/>
            </p:nvSpPr>
            <p:spPr>
              <a:xfrm rot="230045">
                <a:off x="9076149" y="5519705"/>
                <a:ext cx="309837" cy="620832"/>
              </a:xfrm>
              <a:custGeom>
                <a:avLst/>
                <a:gdLst>
                  <a:gd name="connsiteX0" fmla="*/ 0 w 332697"/>
                  <a:gd name="connsiteY0" fmla="*/ 0 h 590959"/>
                  <a:gd name="connsiteX1" fmla="*/ 33269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2217 w 332697"/>
                  <a:gd name="connsiteY1" fmla="*/ 3048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602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23706 h 614665"/>
                  <a:gd name="connsiteX1" fmla="*/ 306027 w 332697"/>
                  <a:gd name="connsiteY1" fmla="*/ 23706 h 614665"/>
                  <a:gd name="connsiteX2" fmla="*/ 332697 w 332697"/>
                  <a:gd name="connsiteY2" fmla="*/ 614665 h 614665"/>
                  <a:gd name="connsiteX3" fmla="*/ 0 w 332697"/>
                  <a:gd name="connsiteY3" fmla="*/ 614665 h 614665"/>
                  <a:gd name="connsiteX4" fmla="*/ 0 w 332697"/>
                  <a:gd name="connsiteY4" fmla="*/ 23706 h 614665"/>
                  <a:gd name="connsiteX0" fmla="*/ 0 w 332697"/>
                  <a:gd name="connsiteY0" fmla="*/ 34524 h 625483"/>
                  <a:gd name="connsiteX1" fmla="*/ 306027 w 332697"/>
                  <a:gd name="connsiteY1" fmla="*/ 34524 h 625483"/>
                  <a:gd name="connsiteX2" fmla="*/ 332697 w 332697"/>
                  <a:gd name="connsiteY2" fmla="*/ 625483 h 625483"/>
                  <a:gd name="connsiteX3" fmla="*/ 0 w 332697"/>
                  <a:gd name="connsiteY3" fmla="*/ 625483 h 625483"/>
                  <a:gd name="connsiteX4" fmla="*/ 0 w 332697"/>
                  <a:gd name="connsiteY4" fmla="*/ 34524 h 625483"/>
                  <a:gd name="connsiteX0" fmla="*/ 0 w 306027"/>
                  <a:gd name="connsiteY0" fmla="*/ 34524 h 625483"/>
                  <a:gd name="connsiteX1" fmla="*/ 306027 w 306027"/>
                  <a:gd name="connsiteY1" fmla="*/ 34524 h 625483"/>
                  <a:gd name="connsiteX2" fmla="*/ 302217 w 306027"/>
                  <a:gd name="connsiteY2" fmla="*/ 614053 h 625483"/>
                  <a:gd name="connsiteX3" fmla="*/ 0 w 306027"/>
                  <a:gd name="connsiteY3" fmla="*/ 625483 h 625483"/>
                  <a:gd name="connsiteX4" fmla="*/ 0 w 306027"/>
                  <a:gd name="connsiteY4" fmla="*/ 34524 h 625483"/>
                  <a:gd name="connsiteX0" fmla="*/ 0 w 302217"/>
                  <a:gd name="connsiteY0" fmla="*/ 5802 h 596761"/>
                  <a:gd name="connsiteX1" fmla="*/ 264117 w 302217"/>
                  <a:gd name="connsiteY1" fmla="*/ 181062 h 596761"/>
                  <a:gd name="connsiteX2" fmla="*/ 302217 w 302217"/>
                  <a:gd name="connsiteY2" fmla="*/ 585331 h 596761"/>
                  <a:gd name="connsiteX3" fmla="*/ 0 w 302217"/>
                  <a:gd name="connsiteY3" fmla="*/ 596761 h 596761"/>
                  <a:gd name="connsiteX4" fmla="*/ 0 w 302217"/>
                  <a:gd name="connsiteY4" fmla="*/ 5802 h 596761"/>
                  <a:gd name="connsiteX0" fmla="*/ 0 w 309837"/>
                  <a:gd name="connsiteY0" fmla="*/ 32444 h 623403"/>
                  <a:gd name="connsiteX1" fmla="*/ 309837 w 309837"/>
                  <a:gd name="connsiteY1" fmla="*/ 36254 h 623403"/>
                  <a:gd name="connsiteX2" fmla="*/ 302217 w 309837"/>
                  <a:gd name="connsiteY2" fmla="*/ 611973 h 623403"/>
                  <a:gd name="connsiteX3" fmla="*/ 0 w 309837"/>
                  <a:gd name="connsiteY3" fmla="*/ 623403 h 623403"/>
                  <a:gd name="connsiteX4" fmla="*/ 0 w 309837"/>
                  <a:gd name="connsiteY4" fmla="*/ 32444 h 623403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302217 w 309837"/>
                  <a:gd name="connsiteY2" fmla="*/ 607119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285738 w 309837"/>
                  <a:gd name="connsiteY2" fmla="*/ 589131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6766"/>
                  <a:gd name="connsiteX1" fmla="*/ 309837 w 309837"/>
                  <a:gd name="connsiteY1" fmla="*/ 31400 h 616766"/>
                  <a:gd name="connsiteX2" fmla="*/ 285738 w 309837"/>
                  <a:gd name="connsiteY2" fmla="*/ 589131 h 616766"/>
                  <a:gd name="connsiteX3" fmla="*/ 26610 w 309837"/>
                  <a:gd name="connsiteY3" fmla="*/ 616766 h 616766"/>
                  <a:gd name="connsiteX4" fmla="*/ 0 w 309837"/>
                  <a:gd name="connsiteY4" fmla="*/ 39020 h 616766"/>
                  <a:gd name="connsiteX0" fmla="*/ 0 w 309837"/>
                  <a:gd name="connsiteY0" fmla="*/ 39020 h 628935"/>
                  <a:gd name="connsiteX1" fmla="*/ 309837 w 309837"/>
                  <a:gd name="connsiteY1" fmla="*/ 31400 h 628935"/>
                  <a:gd name="connsiteX2" fmla="*/ 285738 w 309837"/>
                  <a:gd name="connsiteY2" fmla="*/ 589131 h 628935"/>
                  <a:gd name="connsiteX3" fmla="*/ 15967 w 309837"/>
                  <a:gd name="connsiteY3" fmla="*/ 628935 h 628935"/>
                  <a:gd name="connsiteX4" fmla="*/ 0 w 309837"/>
                  <a:gd name="connsiteY4" fmla="*/ 39020 h 628935"/>
                  <a:gd name="connsiteX0" fmla="*/ 0 w 309837"/>
                  <a:gd name="connsiteY0" fmla="*/ 39020 h 613984"/>
                  <a:gd name="connsiteX1" fmla="*/ 309837 w 309837"/>
                  <a:gd name="connsiteY1" fmla="*/ 31400 h 613984"/>
                  <a:gd name="connsiteX2" fmla="*/ 285738 w 309837"/>
                  <a:gd name="connsiteY2" fmla="*/ 589131 h 613984"/>
                  <a:gd name="connsiteX3" fmla="*/ 11146 w 309837"/>
                  <a:gd name="connsiteY3" fmla="*/ 613984 h 613984"/>
                  <a:gd name="connsiteX4" fmla="*/ 0 w 309837"/>
                  <a:gd name="connsiteY4" fmla="*/ 39020 h 613984"/>
                  <a:gd name="connsiteX0" fmla="*/ 0 w 309837"/>
                  <a:gd name="connsiteY0" fmla="*/ 39020 h 621034"/>
                  <a:gd name="connsiteX1" fmla="*/ 309837 w 309837"/>
                  <a:gd name="connsiteY1" fmla="*/ 31400 h 621034"/>
                  <a:gd name="connsiteX2" fmla="*/ 285738 w 309837"/>
                  <a:gd name="connsiteY2" fmla="*/ 589131 h 621034"/>
                  <a:gd name="connsiteX3" fmla="*/ 11146 w 309837"/>
                  <a:gd name="connsiteY3" fmla="*/ 613984 h 621034"/>
                  <a:gd name="connsiteX4" fmla="*/ 0 w 309837"/>
                  <a:gd name="connsiteY4" fmla="*/ 39020 h 621034"/>
                  <a:gd name="connsiteX0" fmla="*/ 0 w 309837"/>
                  <a:gd name="connsiteY0" fmla="*/ 39020 h 622514"/>
                  <a:gd name="connsiteX1" fmla="*/ 309837 w 309837"/>
                  <a:gd name="connsiteY1" fmla="*/ 31400 h 622514"/>
                  <a:gd name="connsiteX2" fmla="*/ 285738 w 309837"/>
                  <a:gd name="connsiteY2" fmla="*/ 589131 h 622514"/>
                  <a:gd name="connsiteX3" fmla="*/ 11146 w 309837"/>
                  <a:gd name="connsiteY3" fmla="*/ 613984 h 622514"/>
                  <a:gd name="connsiteX4" fmla="*/ 0 w 309837"/>
                  <a:gd name="connsiteY4" fmla="*/ 39020 h 622514"/>
                  <a:gd name="connsiteX0" fmla="*/ 0 w 309837"/>
                  <a:gd name="connsiteY0" fmla="*/ 39020 h 621198"/>
                  <a:gd name="connsiteX1" fmla="*/ 309837 w 309837"/>
                  <a:gd name="connsiteY1" fmla="*/ 31400 h 621198"/>
                  <a:gd name="connsiteX2" fmla="*/ 304236 w 309837"/>
                  <a:gd name="connsiteY2" fmla="*/ 580254 h 621198"/>
                  <a:gd name="connsiteX3" fmla="*/ 11146 w 309837"/>
                  <a:gd name="connsiteY3" fmla="*/ 613984 h 621198"/>
                  <a:gd name="connsiteX4" fmla="*/ 0 w 309837"/>
                  <a:gd name="connsiteY4" fmla="*/ 39020 h 621198"/>
                  <a:gd name="connsiteX0" fmla="*/ 0 w 309837"/>
                  <a:gd name="connsiteY0" fmla="*/ 39020 h 620832"/>
                  <a:gd name="connsiteX1" fmla="*/ 309837 w 309837"/>
                  <a:gd name="connsiteY1" fmla="*/ 31400 h 620832"/>
                  <a:gd name="connsiteX2" fmla="*/ 292577 w 309837"/>
                  <a:gd name="connsiteY2" fmla="*/ 577217 h 620832"/>
                  <a:gd name="connsiteX3" fmla="*/ 11146 w 309837"/>
                  <a:gd name="connsiteY3" fmla="*/ 613984 h 620832"/>
                  <a:gd name="connsiteX4" fmla="*/ 0 w 309837"/>
                  <a:gd name="connsiteY4" fmla="*/ 39020 h 620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9837" h="620832">
                    <a:moveTo>
                      <a:pt x="0" y="39020"/>
                    </a:moveTo>
                    <a:cubicBezTo>
                      <a:pt x="109629" y="920"/>
                      <a:pt x="162108" y="-21940"/>
                      <a:pt x="309837" y="31400"/>
                    </a:cubicBezTo>
                    <a:lnTo>
                      <a:pt x="292577" y="577217"/>
                    </a:lnTo>
                    <a:cubicBezTo>
                      <a:pt x="205612" y="596651"/>
                      <a:pt x="93311" y="636876"/>
                      <a:pt x="11146" y="613984"/>
                    </a:cubicBezTo>
                    <a:lnTo>
                      <a:pt x="0" y="3902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185" name="Ovale 184">
              <a:extLst>
                <a:ext uri="{FF2B5EF4-FFF2-40B4-BE49-F238E27FC236}">
                  <a16:creationId xmlns:a16="http://schemas.microsoft.com/office/drawing/2014/main" id="{2D928A82-9E41-B84F-B099-0377FD0098A5}"/>
                </a:ext>
              </a:extLst>
            </p:cNvPr>
            <p:cNvSpPr/>
            <p:nvPr/>
          </p:nvSpPr>
          <p:spPr>
            <a:xfrm rot="556420">
              <a:off x="7186720" y="5748667"/>
              <a:ext cx="772156" cy="24422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6" name="Rettangolo 70">
              <a:extLst>
                <a:ext uri="{FF2B5EF4-FFF2-40B4-BE49-F238E27FC236}">
                  <a16:creationId xmlns:a16="http://schemas.microsoft.com/office/drawing/2014/main" id="{6AD62CE0-64BC-31B2-C0B7-598F0E4135A2}"/>
                </a:ext>
              </a:extLst>
            </p:cNvPr>
            <p:cNvSpPr/>
            <p:nvPr/>
          </p:nvSpPr>
          <p:spPr>
            <a:xfrm rot="767930">
              <a:off x="7238988" y="4646225"/>
              <a:ext cx="930846" cy="1276261"/>
            </a:xfrm>
            <a:custGeom>
              <a:avLst/>
              <a:gdLst>
                <a:gd name="connsiteX0" fmla="*/ 0 w 755671"/>
                <a:gd name="connsiteY0" fmla="*/ 0 h 1499616"/>
                <a:gd name="connsiteX1" fmla="*/ 755671 w 755671"/>
                <a:gd name="connsiteY1" fmla="*/ 0 h 1499616"/>
                <a:gd name="connsiteX2" fmla="*/ 755671 w 755671"/>
                <a:gd name="connsiteY2" fmla="*/ 1499616 h 1499616"/>
                <a:gd name="connsiteX3" fmla="*/ 0 w 755671"/>
                <a:gd name="connsiteY3" fmla="*/ 1499616 h 1499616"/>
                <a:gd name="connsiteX4" fmla="*/ 0 w 755671"/>
                <a:gd name="connsiteY4" fmla="*/ 0 h 1499616"/>
                <a:gd name="connsiteX0" fmla="*/ 0 w 755671"/>
                <a:gd name="connsiteY0" fmla="*/ 0 h 1499616"/>
                <a:gd name="connsiteX1" fmla="*/ 755671 w 755671"/>
                <a:gd name="connsiteY1" fmla="*/ 0 h 1499616"/>
                <a:gd name="connsiteX2" fmla="*/ 755671 w 755671"/>
                <a:gd name="connsiteY2" fmla="*/ 1499616 h 1499616"/>
                <a:gd name="connsiteX3" fmla="*/ 0 w 755671"/>
                <a:gd name="connsiteY3" fmla="*/ 1499616 h 1499616"/>
                <a:gd name="connsiteX4" fmla="*/ 0 w 755671"/>
                <a:gd name="connsiteY4" fmla="*/ 0 h 1499616"/>
                <a:gd name="connsiteX0" fmla="*/ 20569 w 776240"/>
                <a:gd name="connsiteY0" fmla="*/ 0 h 1499616"/>
                <a:gd name="connsiteX1" fmla="*/ 776240 w 776240"/>
                <a:gd name="connsiteY1" fmla="*/ 0 h 1499616"/>
                <a:gd name="connsiteX2" fmla="*/ 776240 w 776240"/>
                <a:gd name="connsiteY2" fmla="*/ 1499616 h 1499616"/>
                <a:gd name="connsiteX3" fmla="*/ 20569 w 776240"/>
                <a:gd name="connsiteY3" fmla="*/ 1499616 h 1499616"/>
                <a:gd name="connsiteX4" fmla="*/ 20569 w 776240"/>
                <a:gd name="connsiteY4" fmla="*/ 0 h 1499616"/>
                <a:gd name="connsiteX0" fmla="*/ 20569 w 835845"/>
                <a:gd name="connsiteY0" fmla="*/ 0 h 1499616"/>
                <a:gd name="connsiteX1" fmla="*/ 776240 w 835845"/>
                <a:gd name="connsiteY1" fmla="*/ 0 h 1499616"/>
                <a:gd name="connsiteX2" fmla="*/ 776240 w 835845"/>
                <a:gd name="connsiteY2" fmla="*/ 1499616 h 1499616"/>
                <a:gd name="connsiteX3" fmla="*/ 20569 w 835845"/>
                <a:gd name="connsiteY3" fmla="*/ 1499616 h 1499616"/>
                <a:gd name="connsiteX4" fmla="*/ 20569 w 835845"/>
                <a:gd name="connsiteY4" fmla="*/ 0 h 1499616"/>
                <a:gd name="connsiteX0" fmla="*/ 20569 w 818819"/>
                <a:gd name="connsiteY0" fmla="*/ 0 h 1499616"/>
                <a:gd name="connsiteX1" fmla="*/ 776240 w 818819"/>
                <a:gd name="connsiteY1" fmla="*/ 0 h 1499616"/>
                <a:gd name="connsiteX2" fmla="*/ 684800 w 818819"/>
                <a:gd name="connsiteY2" fmla="*/ 1493520 h 1499616"/>
                <a:gd name="connsiteX3" fmla="*/ 20569 w 818819"/>
                <a:gd name="connsiteY3" fmla="*/ 1499616 h 1499616"/>
                <a:gd name="connsiteX4" fmla="*/ 20569 w 818819"/>
                <a:gd name="connsiteY4" fmla="*/ 0 h 1499616"/>
                <a:gd name="connsiteX0" fmla="*/ 20569 w 818819"/>
                <a:gd name="connsiteY0" fmla="*/ 0 h 1547056"/>
                <a:gd name="connsiteX1" fmla="*/ 776240 w 818819"/>
                <a:gd name="connsiteY1" fmla="*/ 0 h 1547056"/>
                <a:gd name="connsiteX2" fmla="*/ 684800 w 818819"/>
                <a:gd name="connsiteY2" fmla="*/ 1493520 h 1547056"/>
                <a:gd name="connsiteX3" fmla="*/ 20569 w 818819"/>
                <a:gd name="connsiteY3" fmla="*/ 1499616 h 1547056"/>
                <a:gd name="connsiteX4" fmla="*/ 20569 w 818819"/>
                <a:gd name="connsiteY4" fmla="*/ 0 h 1547056"/>
                <a:gd name="connsiteX0" fmla="*/ 20569 w 826508"/>
                <a:gd name="connsiteY0" fmla="*/ 0 h 1499616"/>
                <a:gd name="connsiteX1" fmla="*/ 776240 w 826508"/>
                <a:gd name="connsiteY1" fmla="*/ 0 h 1499616"/>
                <a:gd name="connsiteX2" fmla="*/ 733667 w 826508"/>
                <a:gd name="connsiteY2" fmla="*/ 1170381 h 1499616"/>
                <a:gd name="connsiteX3" fmla="*/ 20569 w 826508"/>
                <a:gd name="connsiteY3" fmla="*/ 1499616 h 1499616"/>
                <a:gd name="connsiteX4" fmla="*/ 20569 w 826508"/>
                <a:gd name="connsiteY4" fmla="*/ 0 h 1499616"/>
                <a:gd name="connsiteX0" fmla="*/ 20569 w 827210"/>
                <a:gd name="connsiteY0" fmla="*/ 0 h 1499616"/>
                <a:gd name="connsiteX1" fmla="*/ 776240 w 827210"/>
                <a:gd name="connsiteY1" fmla="*/ 0 h 1499616"/>
                <a:gd name="connsiteX2" fmla="*/ 737403 w 827210"/>
                <a:gd name="connsiteY2" fmla="*/ 1192367 h 1499616"/>
                <a:gd name="connsiteX3" fmla="*/ 20569 w 827210"/>
                <a:gd name="connsiteY3" fmla="*/ 1499616 h 1499616"/>
                <a:gd name="connsiteX4" fmla="*/ 20569 w 827210"/>
                <a:gd name="connsiteY4" fmla="*/ 0 h 1499616"/>
                <a:gd name="connsiteX0" fmla="*/ 20569 w 841645"/>
                <a:gd name="connsiteY0" fmla="*/ 0 h 1499616"/>
                <a:gd name="connsiteX1" fmla="*/ 776240 w 841645"/>
                <a:gd name="connsiteY1" fmla="*/ 0 h 1499616"/>
                <a:gd name="connsiteX2" fmla="*/ 737403 w 841645"/>
                <a:gd name="connsiteY2" fmla="*/ 1192367 h 1499616"/>
                <a:gd name="connsiteX3" fmla="*/ 20569 w 841645"/>
                <a:gd name="connsiteY3" fmla="*/ 1499616 h 1499616"/>
                <a:gd name="connsiteX4" fmla="*/ 20569 w 841645"/>
                <a:gd name="connsiteY4" fmla="*/ 0 h 1499616"/>
                <a:gd name="connsiteX0" fmla="*/ 20569 w 919569"/>
                <a:gd name="connsiteY0" fmla="*/ 0 h 1499616"/>
                <a:gd name="connsiteX1" fmla="*/ 874426 w 919569"/>
                <a:gd name="connsiteY1" fmla="*/ 1012 h 1499616"/>
                <a:gd name="connsiteX2" fmla="*/ 737403 w 919569"/>
                <a:gd name="connsiteY2" fmla="*/ 1192367 h 1499616"/>
                <a:gd name="connsiteX3" fmla="*/ 20569 w 919569"/>
                <a:gd name="connsiteY3" fmla="*/ 1499616 h 1499616"/>
                <a:gd name="connsiteX4" fmla="*/ 20569 w 919569"/>
                <a:gd name="connsiteY4" fmla="*/ 0 h 1499616"/>
                <a:gd name="connsiteX0" fmla="*/ 20569 w 875235"/>
                <a:gd name="connsiteY0" fmla="*/ 0 h 1499616"/>
                <a:gd name="connsiteX1" fmla="*/ 874426 w 875235"/>
                <a:gd name="connsiteY1" fmla="*/ 1012 h 1499616"/>
                <a:gd name="connsiteX2" fmla="*/ 737403 w 875235"/>
                <a:gd name="connsiteY2" fmla="*/ 1192367 h 1499616"/>
                <a:gd name="connsiteX3" fmla="*/ 20569 w 875235"/>
                <a:gd name="connsiteY3" fmla="*/ 1499616 h 1499616"/>
                <a:gd name="connsiteX4" fmla="*/ 20569 w 875235"/>
                <a:gd name="connsiteY4" fmla="*/ 0 h 1499616"/>
                <a:gd name="connsiteX0" fmla="*/ 0 w 902508"/>
                <a:gd name="connsiteY0" fmla="*/ 0 h 1577578"/>
                <a:gd name="connsiteX1" fmla="*/ 901699 w 902508"/>
                <a:gd name="connsiteY1" fmla="*/ 78974 h 1577578"/>
                <a:gd name="connsiteX2" fmla="*/ 764676 w 902508"/>
                <a:gd name="connsiteY2" fmla="*/ 1270329 h 1577578"/>
                <a:gd name="connsiteX3" fmla="*/ 47842 w 902508"/>
                <a:gd name="connsiteY3" fmla="*/ 1577578 h 1577578"/>
                <a:gd name="connsiteX4" fmla="*/ 0 w 902508"/>
                <a:gd name="connsiteY4" fmla="*/ 0 h 1577578"/>
                <a:gd name="connsiteX0" fmla="*/ 0 w 902508"/>
                <a:gd name="connsiteY0" fmla="*/ 0 h 1577578"/>
                <a:gd name="connsiteX1" fmla="*/ 901699 w 902508"/>
                <a:gd name="connsiteY1" fmla="*/ 78974 h 1577578"/>
                <a:gd name="connsiteX2" fmla="*/ 764676 w 902508"/>
                <a:gd name="connsiteY2" fmla="*/ 1270329 h 1577578"/>
                <a:gd name="connsiteX3" fmla="*/ 47842 w 902508"/>
                <a:gd name="connsiteY3" fmla="*/ 1577578 h 1577578"/>
                <a:gd name="connsiteX4" fmla="*/ 0 w 902508"/>
                <a:gd name="connsiteY4" fmla="*/ 0 h 1577578"/>
                <a:gd name="connsiteX0" fmla="*/ 0 w 902508"/>
                <a:gd name="connsiteY0" fmla="*/ 0 h 1338221"/>
                <a:gd name="connsiteX1" fmla="*/ 901699 w 902508"/>
                <a:gd name="connsiteY1" fmla="*/ 78974 h 1338221"/>
                <a:gd name="connsiteX2" fmla="*/ 764676 w 902508"/>
                <a:gd name="connsiteY2" fmla="*/ 1270329 h 1338221"/>
                <a:gd name="connsiteX3" fmla="*/ 38391 w 902508"/>
                <a:gd name="connsiteY3" fmla="*/ 1318393 h 1338221"/>
                <a:gd name="connsiteX4" fmla="*/ 0 w 902508"/>
                <a:gd name="connsiteY4" fmla="*/ 0 h 1338221"/>
                <a:gd name="connsiteX0" fmla="*/ 0 w 902508"/>
                <a:gd name="connsiteY0" fmla="*/ 0 h 1419679"/>
                <a:gd name="connsiteX1" fmla="*/ 901699 w 902508"/>
                <a:gd name="connsiteY1" fmla="*/ 78974 h 1419679"/>
                <a:gd name="connsiteX2" fmla="*/ 764676 w 902508"/>
                <a:gd name="connsiteY2" fmla="*/ 1270329 h 1419679"/>
                <a:gd name="connsiteX3" fmla="*/ 136321 w 902508"/>
                <a:gd name="connsiteY3" fmla="*/ 1419679 h 1419679"/>
                <a:gd name="connsiteX4" fmla="*/ 0 w 902508"/>
                <a:gd name="connsiteY4" fmla="*/ 0 h 1419679"/>
                <a:gd name="connsiteX0" fmla="*/ 0 w 866365"/>
                <a:gd name="connsiteY0" fmla="*/ 0 h 1546267"/>
                <a:gd name="connsiteX1" fmla="*/ 865556 w 866365"/>
                <a:gd name="connsiteY1" fmla="*/ 205562 h 1546267"/>
                <a:gd name="connsiteX2" fmla="*/ 728533 w 866365"/>
                <a:gd name="connsiteY2" fmla="*/ 1396917 h 1546267"/>
                <a:gd name="connsiteX3" fmla="*/ 100178 w 866365"/>
                <a:gd name="connsiteY3" fmla="*/ 1546267 h 1546267"/>
                <a:gd name="connsiteX4" fmla="*/ 0 w 866365"/>
                <a:gd name="connsiteY4" fmla="*/ 0 h 1546267"/>
                <a:gd name="connsiteX0" fmla="*/ 0 w 824778"/>
                <a:gd name="connsiteY0" fmla="*/ 0 h 1546267"/>
                <a:gd name="connsiteX1" fmla="*/ 823198 w 824778"/>
                <a:gd name="connsiteY1" fmla="*/ 125936 h 1546267"/>
                <a:gd name="connsiteX2" fmla="*/ 728533 w 824778"/>
                <a:gd name="connsiteY2" fmla="*/ 1396917 h 1546267"/>
                <a:gd name="connsiteX3" fmla="*/ 100178 w 824778"/>
                <a:gd name="connsiteY3" fmla="*/ 1546267 h 1546267"/>
                <a:gd name="connsiteX4" fmla="*/ 0 w 824778"/>
                <a:gd name="connsiteY4" fmla="*/ 0 h 1546267"/>
                <a:gd name="connsiteX0" fmla="*/ 0 w 824778"/>
                <a:gd name="connsiteY0" fmla="*/ 0 h 1565831"/>
                <a:gd name="connsiteX1" fmla="*/ 823198 w 824778"/>
                <a:gd name="connsiteY1" fmla="*/ 125936 h 1565831"/>
                <a:gd name="connsiteX2" fmla="*/ 728533 w 824778"/>
                <a:gd name="connsiteY2" fmla="*/ 1396917 h 1565831"/>
                <a:gd name="connsiteX3" fmla="*/ 100178 w 824778"/>
                <a:gd name="connsiteY3" fmla="*/ 1546267 h 1565831"/>
                <a:gd name="connsiteX4" fmla="*/ 0 w 824778"/>
                <a:gd name="connsiteY4" fmla="*/ 0 h 1565831"/>
                <a:gd name="connsiteX0" fmla="*/ 0 w 824778"/>
                <a:gd name="connsiteY0" fmla="*/ 0 h 1596225"/>
                <a:gd name="connsiteX1" fmla="*/ 823198 w 824778"/>
                <a:gd name="connsiteY1" fmla="*/ 125936 h 1596225"/>
                <a:gd name="connsiteX2" fmla="*/ 728533 w 824778"/>
                <a:gd name="connsiteY2" fmla="*/ 1396917 h 1596225"/>
                <a:gd name="connsiteX3" fmla="*/ 100178 w 824778"/>
                <a:gd name="connsiteY3" fmla="*/ 1546267 h 1596225"/>
                <a:gd name="connsiteX4" fmla="*/ 0 w 824778"/>
                <a:gd name="connsiteY4" fmla="*/ 0 h 159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778" h="1596225">
                  <a:moveTo>
                    <a:pt x="0" y="0"/>
                  </a:moveTo>
                  <a:lnTo>
                    <a:pt x="823198" y="125936"/>
                  </a:lnTo>
                  <a:cubicBezTo>
                    <a:pt x="832712" y="571156"/>
                    <a:pt x="799039" y="1176225"/>
                    <a:pt x="728533" y="1396917"/>
                  </a:cubicBezTo>
                  <a:cubicBezTo>
                    <a:pt x="472262" y="1648037"/>
                    <a:pt x="287691" y="1616189"/>
                    <a:pt x="100178" y="1546267"/>
                  </a:cubicBezTo>
                  <a:cubicBezTo>
                    <a:pt x="-9550" y="1058587"/>
                    <a:pt x="184739" y="450462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7" name="Rettangolo 73">
              <a:extLst>
                <a:ext uri="{FF2B5EF4-FFF2-40B4-BE49-F238E27FC236}">
                  <a16:creationId xmlns:a16="http://schemas.microsoft.com/office/drawing/2014/main" id="{7C9A8597-0BF1-F6EC-1976-4910FD96E586}"/>
                </a:ext>
              </a:extLst>
            </p:cNvPr>
            <p:cNvSpPr/>
            <p:nvPr/>
          </p:nvSpPr>
          <p:spPr>
            <a:xfrm rot="777002">
              <a:off x="7486574" y="5308285"/>
              <a:ext cx="322509" cy="611179"/>
            </a:xfrm>
            <a:custGeom>
              <a:avLst/>
              <a:gdLst>
                <a:gd name="connsiteX0" fmla="*/ 0 w 332697"/>
                <a:gd name="connsiteY0" fmla="*/ 0 h 590959"/>
                <a:gd name="connsiteX1" fmla="*/ 332697 w 332697"/>
                <a:gd name="connsiteY1" fmla="*/ 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0 h 590959"/>
                <a:gd name="connsiteX1" fmla="*/ 302217 w 332697"/>
                <a:gd name="connsiteY1" fmla="*/ 3048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0 h 590959"/>
                <a:gd name="connsiteX1" fmla="*/ 306027 w 332697"/>
                <a:gd name="connsiteY1" fmla="*/ 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23706 h 614665"/>
                <a:gd name="connsiteX1" fmla="*/ 306027 w 332697"/>
                <a:gd name="connsiteY1" fmla="*/ 23706 h 614665"/>
                <a:gd name="connsiteX2" fmla="*/ 332697 w 332697"/>
                <a:gd name="connsiteY2" fmla="*/ 614665 h 614665"/>
                <a:gd name="connsiteX3" fmla="*/ 0 w 332697"/>
                <a:gd name="connsiteY3" fmla="*/ 614665 h 614665"/>
                <a:gd name="connsiteX4" fmla="*/ 0 w 332697"/>
                <a:gd name="connsiteY4" fmla="*/ 23706 h 614665"/>
                <a:gd name="connsiteX0" fmla="*/ 0 w 332697"/>
                <a:gd name="connsiteY0" fmla="*/ 34524 h 625483"/>
                <a:gd name="connsiteX1" fmla="*/ 306027 w 332697"/>
                <a:gd name="connsiteY1" fmla="*/ 34524 h 625483"/>
                <a:gd name="connsiteX2" fmla="*/ 332697 w 332697"/>
                <a:gd name="connsiteY2" fmla="*/ 625483 h 625483"/>
                <a:gd name="connsiteX3" fmla="*/ 0 w 332697"/>
                <a:gd name="connsiteY3" fmla="*/ 625483 h 625483"/>
                <a:gd name="connsiteX4" fmla="*/ 0 w 332697"/>
                <a:gd name="connsiteY4" fmla="*/ 34524 h 625483"/>
                <a:gd name="connsiteX0" fmla="*/ 0 w 306027"/>
                <a:gd name="connsiteY0" fmla="*/ 34524 h 625483"/>
                <a:gd name="connsiteX1" fmla="*/ 306027 w 306027"/>
                <a:gd name="connsiteY1" fmla="*/ 34524 h 625483"/>
                <a:gd name="connsiteX2" fmla="*/ 302217 w 306027"/>
                <a:gd name="connsiteY2" fmla="*/ 614053 h 625483"/>
                <a:gd name="connsiteX3" fmla="*/ 0 w 306027"/>
                <a:gd name="connsiteY3" fmla="*/ 625483 h 625483"/>
                <a:gd name="connsiteX4" fmla="*/ 0 w 306027"/>
                <a:gd name="connsiteY4" fmla="*/ 34524 h 625483"/>
                <a:gd name="connsiteX0" fmla="*/ 0 w 302217"/>
                <a:gd name="connsiteY0" fmla="*/ 5802 h 596761"/>
                <a:gd name="connsiteX1" fmla="*/ 264117 w 302217"/>
                <a:gd name="connsiteY1" fmla="*/ 181062 h 596761"/>
                <a:gd name="connsiteX2" fmla="*/ 302217 w 302217"/>
                <a:gd name="connsiteY2" fmla="*/ 585331 h 596761"/>
                <a:gd name="connsiteX3" fmla="*/ 0 w 302217"/>
                <a:gd name="connsiteY3" fmla="*/ 596761 h 596761"/>
                <a:gd name="connsiteX4" fmla="*/ 0 w 302217"/>
                <a:gd name="connsiteY4" fmla="*/ 5802 h 596761"/>
                <a:gd name="connsiteX0" fmla="*/ 0 w 309837"/>
                <a:gd name="connsiteY0" fmla="*/ 32444 h 623403"/>
                <a:gd name="connsiteX1" fmla="*/ 309837 w 309837"/>
                <a:gd name="connsiteY1" fmla="*/ 36254 h 623403"/>
                <a:gd name="connsiteX2" fmla="*/ 302217 w 309837"/>
                <a:gd name="connsiteY2" fmla="*/ 611973 h 623403"/>
                <a:gd name="connsiteX3" fmla="*/ 0 w 309837"/>
                <a:gd name="connsiteY3" fmla="*/ 623403 h 623403"/>
                <a:gd name="connsiteX4" fmla="*/ 0 w 309837"/>
                <a:gd name="connsiteY4" fmla="*/ 32444 h 623403"/>
                <a:gd name="connsiteX0" fmla="*/ 0 w 309837"/>
                <a:gd name="connsiteY0" fmla="*/ 39020 h 618549"/>
                <a:gd name="connsiteX1" fmla="*/ 309837 w 309837"/>
                <a:gd name="connsiteY1" fmla="*/ 31400 h 618549"/>
                <a:gd name="connsiteX2" fmla="*/ 302217 w 309837"/>
                <a:gd name="connsiteY2" fmla="*/ 607119 h 618549"/>
                <a:gd name="connsiteX3" fmla="*/ 0 w 309837"/>
                <a:gd name="connsiteY3" fmla="*/ 618549 h 618549"/>
                <a:gd name="connsiteX4" fmla="*/ 0 w 309837"/>
                <a:gd name="connsiteY4" fmla="*/ 39020 h 618549"/>
                <a:gd name="connsiteX0" fmla="*/ 0 w 309837"/>
                <a:gd name="connsiteY0" fmla="*/ 39020 h 618549"/>
                <a:gd name="connsiteX1" fmla="*/ 309837 w 309837"/>
                <a:gd name="connsiteY1" fmla="*/ 31400 h 618549"/>
                <a:gd name="connsiteX2" fmla="*/ 285738 w 309837"/>
                <a:gd name="connsiteY2" fmla="*/ 589131 h 618549"/>
                <a:gd name="connsiteX3" fmla="*/ 0 w 309837"/>
                <a:gd name="connsiteY3" fmla="*/ 618549 h 618549"/>
                <a:gd name="connsiteX4" fmla="*/ 0 w 309837"/>
                <a:gd name="connsiteY4" fmla="*/ 39020 h 618549"/>
                <a:gd name="connsiteX0" fmla="*/ 0 w 309837"/>
                <a:gd name="connsiteY0" fmla="*/ 39020 h 616766"/>
                <a:gd name="connsiteX1" fmla="*/ 309837 w 309837"/>
                <a:gd name="connsiteY1" fmla="*/ 31400 h 616766"/>
                <a:gd name="connsiteX2" fmla="*/ 285738 w 309837"/>
                <a:gd name="connsiteY2" fmla="*/ 589131 h 616766"/>
                <a:gd name="connsiteX3" fmla="*/ 26610 w 309837"/>
                <a:gd name="connsiteY3" fmla="*/ 616766 h 616766"/>
                <a:gd name="connsiteX4" fmla="*/ 0 w 309837"/>
                <a:gd name="connsiteY4" fmla="*/ 39020 h 616766"/>
                <a:gd name="connsiteX0" fmla="*/ 0 w 309837"/>
                <a:gd name="connsiteY0" fmla="*/ 39020 h 628935"/>
                <a:gd name="connsiteX1" fmla="*/ 309837 w 309837"/>
                <a:gd name="connsiteY1" fmla="*/ 31400 h 628935"/>
                <a:gd name="connsiteX2" fmla="*/ 285738 w 309837"/>
                <a:gd name="connsiteY2" fmla="*/ 589131 h 628935"/>
                <a:gd name="connsiteX3" fmla="*/ 15967 w 309837"/>
                <a:gd name="connsiteY3" fmla="*/ 628935 h 628935"/>
                <a:gd name="connsiteX4" fmla="*/ 0 w 309837"/>
                <a:gd name="connsiteY4" fmla="*/ 39020 h 628935"/>
                <a:gd name="connsiteX0" fmla="*/ 0 w 309837"/>
                <a:gd name="connsiteY0" fmla="*/ 39020 h 613984"/>
                <a:gd name="connsiteX1" fmla="*/ 309837 w 309837"/>
                <a:gd name="connsiteY1" fmla="*/ 31400 h 613984"/>
                <a:gd name="connsiteX2" fmla="*/ 285738 w 309837"/>
                <a:gd name="connsiteY2" fmla="*/ 589131 h 613984"/>
                <a:gd name="connsiteX3" fmla="*/ 11146 w 309837"/>
                <a:gd name="connsiteY3" fmla="*/ 613984 h 613984"/>
                <a:gd name="connsiteX4" fmla="*/ 0 w 309837"/>
                <a:gd name="connsiteY4" fmla="*/ 39020 h 613984"/>
                <a:gd name="connsiteX0" fmla="*/ 0 w 309837"/>
                <a:gd name="connsiteY0" fmla="*/ 39020 h 621034"/>
                <a:gd name="connsiteX1" fmla="*/ 309837 w 309837"/>
                <a:gd name="connsiteY1" fmla="*/ 31400 h 621034"/>
                <a:gd name="connsiteX2" fmla="*/ 285738 w 309837"/>
                <a:gd name="connsiteY2" fmla="*/ 589131 h 621034"/>
                <a:gd name="connsiteX3" fmla="*/ 11146 w 309837"/>
                <a:gd name="connsiteY3" fmla="*/ 613984 h 621034"/>
                <a:gd name="connsiteX4" fmla="*/ 0 w 309837"/>
                <a:gd name="connsiteY4" fmla="*/ 39020 h 621034"/>
                <a:gd name="connsiteX0" fmla="*/ 0 w 309837"/>
                <a:gd name="connsiteY0" fmla="*/ 39020 h 622514"/>
                <a:gd name="connsiteX1" fmla="*/ 309837 w 309837"/>
                <a:gd name="connsiteY1" fmla="*/ 31400 h 622514"/>
                <a:gd name="connsiteX2" fmla="*/ 285738 w 309837"/>
                <a:gd name="connsiteY2" fmla="*/ 589131 h 622514"/>
                <a:gd name="connsiteX3" fmla="*/ 11146 w 309837"/>
                <a:gd name="connsiteY3" fmla="*/ 613984 h 622514"/>
                <a:gd name="connsiteX4" fmla="*/ 0 w 309837"/>
                <a:gd name="connsiteY4" fmla="*/ 39020 h 622514"/>
                <a:gd name="connsiteX0" fmla="*/ 0 w 309837"/>
                <a:gd name="connsiteY0" fmla="*/ 39020 h 621198"/>
                <a:gd name="connsiteX1" fmla="*/ 309837 w 309837"/>
                <a:gd name="connsiteY1" fmla="*/ 31400 h 621198"/>
                <a:gd name="connsiteX2" fmla="*/ 304236 w 309837"/>
                <a:gd name="connsiteY2" fmla="*/ 580254 h 621198"/>
                <a:gd name="connsiteX3" fmla="*/ 11146 w 309837"/>
                <a:gd name="connsiteY3" fmla="*/ 613984 h 621198"/>
                <a:gd name="connsiteX4" fmla="*/ 0 w 309837"/>
                <a:gd name="connsiteY4" fmla="*/ 39020 h 621198"/>
                <a:gd name="connsiteX0" fmla="*/ 0 w 309837"/>
                <a:gd name="connsiteY0" fmla="*/ 39020 h 620832"/>
                <a:gd name="connsiteX1" fmla="*/ 309837 w 309837"/>
                <a:gd name="connsiteY1" fmla="*/ 31400 h 620832"/>
                <a:gd name="connsiteX2" fmla="*/ 292577 w 309837"/>
                <a:gd name="connsiteY2" fmla="*/ 577217 h 620832"/>
                <a:gd name="connsiteX3" fmla="*/ 11146 w 309837"/>
                <a:gd name="connsiteY3" fmla="*/ 613984 h 620832"/>
                <a:gd name="connsiteX4" fmla="*/ 0 w 309837"/>
                <a:gd name="connsiteY4" fmla="*/ 39020 h 620832"/>
                <a:gd name="connsiteX0" fmla="*/ 0 w 309837"/>
                <a:gd name="connsiteY0" fmla="*/ 39020 h 619986"/>
                <a:gd name="connsiteX1" fmla="*/ 309837 w 309837"/>
                <a:gd name="connsiteY1" fmla="*/ 31400 h 619986"/>
                <a:gd name="connsiteX2" fmla="*/ 306291 w 309837"/>
                <a:gd name="connsiteY2" fmla="*/ 568851 h 619986"/>
                <a:gd name="connsiteX3" fmla="*/ 11146 w 309837"/>
                <a:gd name="connsiteY3" fmla="*/ 613984 h 619986"/>
                <a:gd name="connsiteX4" fmla="*/ 0 w 309837"/>
                <a:gd name="connsiteY4" fmla="*/ 39020 h 619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837" h="619986">
                  <a:moveTo>
                    <a:pt x="0" y="39020"/>
                  </a:moveTo>
                  <a:cubicBezTo>
                    <a:pt x="109629" y="920"/>
                    <a:pt x="162108" y="-21940"/>
                    <a:pt x="309837" y="31400"/>
                  </a:cubicBezTo>
                  <a:lnTo>
                    <a:pt x="306291" y="568851"/>
                  </a:lnTo>
                  <a:cubicBezTo>
                    <a:pt x="219326" y="588285"/>
                    <a:pt x="93311" y="636876"/>
                    <a:pt x="11146" y="613984"/>
                  </a:cubicBezTo>
                  <a:lnTo>
                    <a:pt x="0" y="3902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188" name="Gruppo 187">
              <a:extLst>
                <a:ext uri="{FF2B5EF4-FFF2-40B4-BE49-F238E27FC236}">
                  <a16:creationId xmlns:a16="http://schemas.microsoft.com/office/drawing/2014/main" id="{357F859B-F550-D592-BFF5-559B096E84E8}"/>
                </a:ext>
              </a:extLst>
            </p:cNvPr>
            <p:cNvGrpSpPr/>
            <p:nvPr/>
          </p:nvGrpSpPr>
          <p:grpSpPr>
            <a:xfrm>
              <a:off x="7519203" y="3305705"/>
              <a:ext cx="1030544" cy="1508774"/>
              <a:chOff x="7519203" y="3480608"/>
              <a:chExt cx="990053" cy="1530515"/>
            </a:xfrm>
          </p:grpSpPr>
          <p:sp>
            <p:nvSpPr>
              <p:cNvPr id="226" name="Trapezio 67">
                <a:extLst>
                  <a:ext uri="{FF2B5EF4-FFF2-40B4-BE49-F238E27FC236}">
                    <a16:creationId xmlns:a16="http://schemas.microsoft.com/office/drawing/2014/main" id="{FB87A5A5-DFF1-40DF-B459-A52060DA28A6}"/>
                  </a:ext>
                </a:extLst>
              </p:cNvPr>
              <p:cNvSpPr/>
              <p:nvPr/>
            </p:nvSpPr>
            <p:spPr>
              <a:xfrm rot="929617">
                <a:off x="7519203" y="3480608"/>
                <a:ext cx="990053" cy="1530515"/>
              </a:xfrm>
              <a:custGeom>
                <a:avLst/>
                <a:gdLst>
                  <a:gd name="connsiteX0" fmla="*/ 0 w 1017409"/>
                  <a:gd name="connsiteY0" fmla="*/ 1393390 h 1393390"/>
                  <a:gd name="connsiteX1" fmla="*/ 149671 w 1017409"/>
                  <a:gd name="connsiteY1" fmla="*/ 0 h 1393390"/>
                  <a:gd name="connsiteX2" fmla="*/ 867738 w 1017409"/>
                  <a:gd name="connsiteY2" fmla="*/ 0 h 1393390"/>
                  <a:gd name="connsiteX3" fmla="*/ 1017409 w 1017409"/>
                  <a:gd name="connsiteY3" fmla="*/ 1393390 h 1393390"/>
                  <a:gd name="connsiteX4" fmla="*/ 0 w 1017409"/>
                  <a:gd name="connsiteY4" fmla="*/ 1393390 h 1393390"/>
                  <a:gd name="connsiteX0" fmla="*/ 0 w 961936"/>
                  <a:gd name="connsiteY0" fmla="*/ 1393390 h 1393390"/>
                  <a:gd name="connsiteX1" fmla="*/ 149671 w 961936"/>
                  <a:gd name="connsiteY1" fmla="*/ 0 h 1393390"/>
                  <a:gd name="connsiteX2" fmla="*/ 867738 w 961936"/>
                  <a:gd name="connsiteY2" fmla="*/ 0 h 1393390"/>
                  <a:gd name="connsiteX3" fmla="*/ 961936 w 961936"/>
                  <a:gd name="connsiteY3" fmla="*/ 1392953 h 1393390"/>
                  <a:gd name="connsiteX4" fmla="*/ 0 w 961936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411727"/>
                  <a:gd name="connsiteX1" fmla="*/ 149671 w 990173"/>
                  <a:gd name="connsiteY1" fmla="*/ 0 h 1411727"/>
                  <a:gd name="connsiteX2" fmla="*/ 867738 w 990173"/>
                  <a:gd name="connsiteY2" fmla="*/ 0 h 1411727"/>
                  <a:gd name="connsiteX3" fmla="*/ 961936 w 990173"/>
                  <a:gd name="connsiteY3" fmla="*/ 1392953 h 1411727"/>
                  <a:gd name="connsiteX4" fmla="*/ 0 w 990173"/>
                  <a:gd name="connsiteY4" fmla="*/ 1393390 h 1411727"/>
                  <a:gd name="connsiteX0" fmla="*/ 11176 w 1001349"/>
                  <a:gd name="connsiteY0" fmla="*/ 1393390 h 1411727"/>
                  <a:gd name="connsiteX1" fmla="*/ 160847 w 1001349"/>
                  <a:gd name="connsiteY1" fmla="*/ 0 h 1411727"/>
                  <a:gd name="connsiteX2" fmla="*/ 878914 w 1001349"/>
                  <a:gd name="connsiteY2" fmla="*/ 0 h 1411727"/>
                  <a:gd name="connsiteX3" fmla="*/ 973112 w 1001349"/>
                  <a:gd name="connsiteY3" fmla="*/ 1392953 h 1411727"/>
                  <a:gd name="connsiteX4" fmla="*/ 11176 w 1001349"/>
                  <a:gd name="connsiteY4" fmla="*/ 1393390 h 1411727"/>
                  <a:gd name="connsiteX0" fmla="*/ 13018 w 1003191"/>
                  <a:gd name="connsiteY0" fmla="*/ 1393390 h 1411727"/>
                  <a:gd name="connsiteX1" fmla="*/ 162689 w 1003191"/>
                  <a:gd name="connsiteY1" fmla="*/ 0 h 1411727"/>
                  <a:gd name="connsiteX2" fmla="*/ 880756 w 1003191"/>
                  <a:gd name="connsiteY2" fmla="*/ 0 h 1411727"/>
                  <a:gd name="connsiteX3" fmla="*/ 974954 w 1003191"/>
                  <a:gd name="connsiteY3" fmla="*/ 1392953 h 1411727"/>
                  <a:gd name="connsiteX4" fmla="*/ 13018 w 1003191"/>
                  <a:gd name="connsiteY4" fmla="*/ 1393390 h 1411727"/>
                  <a:gd name="connsiteX0" fmla="*/ 13018 w 996432"/>
                  <a:gd name="connsiteY0" fmla="*/ 1393390 h 1450462"/>
                  <a:gd name="connsiteX1" fmla="*/ 162689 w 996432"/>
                  <a:gd name="connsiteY1" fmla="*/ 0 h 1450462"/>
                  <a:gd name="connsiteX2" fmla="*/ 880756 w 996432"/>
                  <a:gd name="connsiteY2" fmla="*/ 0 h 1450462"/>
                  <a:gd name="connsiteX3" fmla="*/ 967173 w 996432"/>
                  <a:gd name="connsiteY3" fmla="*/ 1450461 h 1450462"/>
                  <a:gd name="connsiteX4" fmla="*/ 13018 w 996432"/>
                  <a:gd name="connsiteY4" fmla="*/ 1393390 h 1450462"/>
                  <a:gd name="connsiteX0" fmla="*/ 12523 w 995937"/>
                  <a:gd name="connsiteY0" fmla="*/ 1393390 h 1450462"/>
                  <a:gd name="connsiteX1" fmla="*/ 162194 w 995937"/>
                  <a:gd name="connsiteY1" fmla="*/ 0 h 1450462"/>
                  <a:gd name="connsiteX2" fmla="*/ 880261 w 995937"/>
                  <a:gd name="connsiteY2" fmla="*/ 0 h 1450462"/>
                  <a:gd name="connsiteX3" fmla="*/ 966678 w 995937"/>
                  <a:gd name="connsiteY3" fmla="*/ 1450461 h 1450462"/>
                  <a:gd name="connsiteX4" fmla="*/ 12523 w 995937"/>
                  <a:gd name="connsiteY4" fmla="*/ 1393390 h 1450462"/>
                  <a:gd name="connsiteX0" fmla="*/ 12523 w 995937"/>
                  <a:gd name="connsiteY0" fmla="*/ 1432747 h 1489819"/>
                  <a:gd name="connsiteX1" fmla="*/ 162194 w 995937"/>
                  <a:gd name="connsiteY1" fmla="*/ 39357 h 1489819"/>
                  <a:gd name="connsiteX2" fmla="*/ 880261 w 995937"/>
                  <a:gd name="connsiteY2" fmla="*/ 39357 h 1489819"/>
                  <a:gd name="connsiteX3" fmla="*/ 966678 w 995937"/>
                  <a:gd name="connsiteY3" fmla="*/ 1489818 h 1489819"/>
                  <a:gd name="connsiteX4" fmla="*/ 12523 w 995937"/>
                  <a:gd name="connsiteY4" fmla="*/ 1432747 h 1489819"/>
                  <a:gd name="connsiteX0" fmla="*/ 12523 w 995937"/>
                  <a:gd name="connsiteY0" fmla="*/ 1432747 h 1518816"/>
                  <a:gd name="connsiteX1" fmla="*/ 162194 w 995937"/>
                  <a:gd name="connsiteY1" fmla="*/ 39357 h 1518816"/>
                  <a:gd name="connsiteX2" fmla="*/ 880261 w 995937"/>
                  <a:gd name="connsiteY2" fmla="*/ 39357 h 1518816"/>
                  <a:gd name="connsiteX3" fmla="*/ 966678 w 995937"/>
                  <a:gd name="connsiteY3" fmla="*/ 1489818 h 1518816"/>
                  <a:gd name="connsiteX4" fmla="*/ 12523 w 995937"/>
                  <a:gd name="connsiteY4" fmla="*/ 1432747 h 1518816"/>
                  <a:gd name="connsiteX0" fmla="*/ 12523 w 995937"/>
                  <a:gd name="connsiteY0" fmla="*/ 1432747 h 1534940"/>
                  <a:gd name="connsiteX1" fmla="*/ 162194 w 995937"/>
                  <a:gd name="connsiteY1" fmla="*/ 39357 h 1534940"/>
                  <a:gd name="connsiteX2" fmla="*/ 880261 w 995937"/>
                  <a:gd name="connsiteY2" fmla="*/ 39357 h 1534940"/>
                  <a:gd name="connsiteX3" fmla="*/ 966678 w 995937"/>
                  <a:gd name="connsiteY3" fmla="*/ 1489818 h 1534940"/>
                  <a:gd name="connsiteX4" fmla="*/ 12523 w 995937"/>
                  <a:gd name="connsiteY4" fmla="*/ 1432747 h 1534940"/>
                  <a:gd name="connsiteX0" fmla="*/ 12523 w 1003560"/>
                  <a:gd name="connsiteY0" fmla="*/ 1428322 h 1530515"/>
                  <a:gd name="connsiteX1" fmla="*/ 162194 w 1003560"/>
                  <a:gd name="connsiteY1" fmla="*/ 34932 h 1530515"/>
                  <a:gd name="connsiteX2" fmla="*/ 925119 w 1003560"/>
                  <a:gd name="connsiteY2" fmla="*/ 54127 h 1530515"/>
                  <a:gd name="connsiteX3" fmla="*/ 966678 w 1003560"/>
                  <a:gd name="connsiteY3" fmla="*/ 1485393 h 1530515"/>
                  <a:gd name="connsiteX4" fmla="*/ 12523 w 1003560"/>
                  <a:gd name="connsiteY4" fmla="*/ 1428322 h 1530515"/>
                  <a:gd name="connsiteX0" fmla="*/ 12523 w 991671"/>
                  <a:gd name="connsiteY0" fmla="*/ 1428322 h 1530515"/>
                  <a:gd name="connsiteX1" fmla="*/ 162194 w 991671"/>
                  <a:gd name="connsiteY1" fmla="*/ 34932 h 1530515"/>
                  <a:gd name="connsiteX2" fmla="*/ 925119 w 991671"/>
                  <a:gd name="connsiteY2" fmla="*/ 54127 h 1530515"/>
                  <a:gd name="connsiteX3" fmla="*/ 966678 w 991671"/>
                  <a:gd name="connsiteY3" fmla="*/ 1485393 h 1530515"/>
                  <a:gd name="connsiteX4" fmla="*/ 12523 w 991671"/>
                  <a:gd name="connsiteY4" fmla="*/ 1428322 h 1530515"/>
                  <a:gd name="connsiteX0" fmla="*/ 12523 w 990053"/>
                  <a:gd name="connsiteY0" fmla="*/ 1428322 h 1530515"/>
                  <a:gd name="connsiteX1" fmla="*/ 162194 w 990053"/>
                  <a:gd name="connsiteY1" fmla="*/ 34932 h 1530515"/>
                  <a:gd name="connsiteX2" fmla="*/ 925119 w 990053"/>
                  <a:gd name="connsiteY2" fmla="*/ 54127 h 1530515"/>
                  <a:gd name="connsiteX3" fmla="*/ 966678 w 990053"/>
                  <a:gd name="connsiteY3" fmla="*/ 1485393 h 1530515"/>
                  <a:gd name="connsiteX4" fmla="*/ 12523 w 990053"/>
                  <a:gd name="connsiteY4" fmla="*/ 1428322 h 15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0053" h="1530515">
                    <a:moveTo>
                      <a:pt x="12523" y="1428322"/>
                    </a:moveTo>
                    <a:cubicBezTo>
                      <a:pt x="-40980" y="1332536"/>
                      <a:pt x="89837" y="560973"/>
                      <a:pt x="162194" y="34932"/>
                    </a:cubicBezTo>
                    <a:cubicBezTo>
                      <a:pt x="321651" y="-53623"/>
                      <a:pt x="685763" y="54127"/>
                      <a:pt x="925119" y="54127"/>
                    </a:cubicBezTo>
                    <a:cubicBezTo>
                      <a:pt x="850367" y="706018"/>
                      <a:pt x="1057201" y="1090073"/>
                      <a:pt x="966678" y="1485393"/>
                    </a:cubicBezTo>
                    <a:cubicBezTo>
                      <a:pt x="516692" y="1560930"/>
                      <a:pt x="95716" y="1541443"/>
                      <a:pt x="12523" y="142832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27" name="Rettangolo 51">
                <a:extLst>
                  <a:ext uri="{FF2B5EF4-FFF2-40B4-BE49-F238E27FC236}">
                    <a16:creationId xmlns:a16="http://schemas.microsoft.com/office/drawing/2014/main" id="{1FBF6EAF-0885-0FF7-E02D-63FEA988D170}"/>
                  </a:ext>
                </a:extLst>
              </p:cNvPr>
              <p:cNvSpPr/>
              <p:nvPr/>
            </p:nvSpPr>
            <p:spPr>
              <a:xfrm rot="975309">
                <a:off x="7836195" y="3544231"/>
                <a:ext cx="629296" cy="743701"/>
              </a:xfrm>
              <a:custGeom>
                <a:avLst/>
                <a:gdLst>
                  <a:gd name="connsiteX0" fmla="*/ 0 w 616619"/>
                  <a:gd name="connsiteY0" fmla="*/ 0 h 621814"/>
                  <a:gd name="connsiteX1" fmla="*/ 616619 w 616619"/>
                  <a:gd name="connsiteY1" fmla="*/ 0 h 621814"/>
                  <a:gd name="connsiteX2" fmla="*/ 616619 w 616619"/>
                  <a:gd name="connsiteY2" fmla="*/ 621814 h 621814"/>
                  <a:gd name="connsiteX3" fmla="*/ 0 w 616619"/>
                  <a:gd name="connsiteY3" fmla="*/ 621814 h 621814"/>
                  <a:gd name="connsiteX4" fmla="*/ 0 w 616619"/>
                  <a:gd name="connsiteY4" fmla="*/ 0 h 621814"/>
                  <a:gd name="connsiteX0" fmla="*/ 0 w 616619"/>
                  <a:gd name="connsiteY0" fmla="*/ 0 h 688563"/>
                  <a:gd name="connsiteX1" fmla="*/ 616619 w 616619"/>
                  <a:gd name="connsiteY1" fmla="*/ 0 h 688563"/>
                  <a:gd name="connsiteX2" fmla="*/ 616619 w 616619"/>
                  <a:gd name="connsiteY2" fmla="*/ 621814 h 688563"/>
                  <a:gd name="connsiteX3" fmla="*/ 0 w 616619"/>
                  <a:gd name="connsiteY3" fmla="*/ 621814 h 688563"/>
                  <a:gd name="connsiteX4" fmla="*/ 0 w 616619"/>
                  <a:gd name="connsiteY4" fmla="*/ 0 h 688563"/>
                  <a:gd name="connsiteX0" fmla="*/ 0 w 616619"/>
                  <a:gd name="connsiteY0" fmla="*/ 0 h 708755"/>
                  <a:gd name="connsiteX1" fmla="*/ 616619 w 616619"/>
                  <a:gd name="connsiteY1" fmla="*/ 0 h 708755"/>
                  <a:gd name="connsiteX2" fmla="*/ 616619 w 616619"/>
                  <a:gd name="connsiteY2" fmla="*/ 621814 h 708755"/>
                  <a:gd name="connsiteX3" fmla="*/ 0 w 616619"/>
                  <a:gd name="connsiteY3" fmla="*/ 621814 h 708755"/>
                  <a:gd name="connsiteX4" fmla="*/ 0 w 616619"/>
                  <a:gd name="connsiteY4" fmla="*/ 0 h 708755"/>
                  <a:gd name="connsiteX0" fmla="*/ 0 w 616619"/>
                  <a:gd name="connsiteY0" fmla="*/ 0 h 711984"/>
                  <a:gd name="connsiteX1" fmla="*/ 616619 w 616619"/>
                  <a:gd name="connsiteY1" fmla="*/ 0 h 711984"/>
                  <a:gd name="connsiteX2" fmla="*/ 616619 w 616619"/>
                  <a:gd name="connsiteY2" fmla="*/ 621814 h 711984"/>
                  <a:gd name="connsiteX3" fmla="*/ 0 w 616619"/>
                  <a:gd name="connsiteY3" fmla="*/ 621814 h 711984"/>
                  <a:gd name="connsiteX4" fmla="*/ 0 w 616619"/>
                  <a:gd name="connsiteY4" fmla="*/ 0 h 711984"/>
                  <a:gd name="connsiteX0" fmla="*/ 0 w 616619"/>
                  <a:gd name="connsiteY0" fmla="*/ 0 h 712500"/>
                  <a:gd name="connsiteX1" fmla="*/ 616619 w 616619"/>
                  <a:gd name="connsiteY1" fmla="*/ 0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30030"/>
                  <a:gd name="connsiteY0" fmla="*/ 0 h 712500"/>
                  <a:gd name="connsiteX1" fmla="*/ 630030 w 630030"/>
                  <a:gd name="connsiteY1" fmla="*/ 2440 h 712500"/>
                  <a:gd name="connsiteX2" fmla="*/ 616619 w 630030"/>
                  <a:gd name="connsiteY2" fmla="*/ 621814 h 712500"/>
                  <a:gd name="connsiteX3" fmla="*/ 0 w 630030"/>
                  <a:gd name="connsiteY3" fmla="*/ 621814 h 712500"/>
                  <a:gd name="connsiteX4" fmla="*/ 0 w 630030"/>
                  <a:gd name="connsiteY4" fmla="*/ 0 h 712500"/>
                  <a:gd name="connsiteX0" fmla="*/ 0 w 616619"/>
                  <a:gd name="connsiteY0" fmla="*/ 0 h 712500"/>
                  <a:gd name="connsiteX1" fmla="*/ 583210 w 616619"/>
                  <a:gd name="connsiteY1" fmla="*/ 16091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29296"/>
                  <a:gd name="connsiteY0" fmla="*/ 0 h 712500"/>
                  <a:gd name="connsiteX1" fmla="*/ 629296 w 629296"/>
                  <a:gd name="connsiteY1" fmla="*/ 21703 h 712500"/>
                  <a:gd name="connsiteX2" fmla="*/ 616619 w 629296"/>
                  <a:gd name="connsiteY2" fmla="*/ 621814 h 712500"/>
                  <a:gd name="connsiteX3" fmla="*/ 0 w 629296"/>
                  <a:gd name="connsiteY3" fmla="*/ 621814 h 712500"/>
                  <a:gd name="connsiteX4" fmla="*/ 0 w 629296"/>
                  <a:gd name="connsiteY4" fmla="*/ 0 h 712500"/>
                  <a:gd name="connsiteX0" fmla="*/ 0 w 629296"/>
                  <a:gd name="connsiteY0" fmla="*/ 11210 h 723710"/>
                  <a:gd name="connsiteX1" fmla="*/ 629296 w 629296"/>
                  <a:gd name="connsiteY1" fmla="*/ 32913 h 723710"/>
                  <a:gd name="connsiteX2" fmla="*/ 616619 w 629296"/>
                  <a:gd name="connsiteY2" fmla="*/ 633024 h 723710"/>
                  <a:gd name="connsiteX3" fmla="*/ 0 w 629296"/>
                  <a:gd name="connsiteY3" fmla="*/ 633024 h 723710"/>
                  <a:gd name="connsiteX4" fmla="*/ 0 w 629296"/>
                  <a:gd name="connsiteY4" fmla="*/ 11210 h 723710"/>
                  <a:gd name="connsiteX0" fmla="*/ 0 w 629296"/>
                  <a:gd name="connsiteY0" fmla="*/ 31201 h 743701"/>
                  <a:gd name="connsiteX1" fmla="*/ 629296 w 629296"/>
                  <a:gd name="connsiteY1" fmla="*/ 52904 h 743701"/>
                  <a:gd name="connsiteX2" fmla="*/ 616619 w 629296"/>
                  <a:gd name="connsiteY2" fmla="*/ 653015 h 743701"/>
                  <a:gd name="connsiteX3" fmla="*/ 0 w 629296"/>
                  <a:gd name="connsiteY3" fmla="*/ 653015 h 743701"/>
                  <a:gd name="connsiteX4" fmla="*/ 0 w 629296"/>
                  <a:gd name="connsiteY4" fmla="*/ 31201 h 743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9296" h="743701">
                    <a:moveTo>
                      <a:pt x="0" y="31201"/>
                    </a:moveTo>
                    <a:cubicBezTo>
                      <a:pt x="200260" y="-15942"/>
                      <a:pt x="415878" y="-10414"/>
                      <a:pt x="629296" y="52904"/>
                    </a:cubicBezTo>
                    <a:lnTo>
                      <a:pt x="616619" y="653015"/>
                    </a:lnTo>
                    <a:cubicBezTo>
                      <a:pt x="436182" y="804442"/>
                      <a:pt x="84588" y="739080"/>
                      <a:pt x="0" y="653015"/>
                    </a:cubicBezTo>
                    <a:lnTo>
                      <a:pt x="0" y="31201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28" name="Rettangolo con angoli arrotondati 227">
                <a:extLst>
                  <a:ext uri="{FF2B5EF4-FFF2-40B4-BE49-F238E27FC236}">
                    <a16:creationId xmlns:a16="http://schemas.microsoft.com/office/drawing/2014/main" id="{929C062E-9F3D-F7CF-280F-90C5EB170038}"/>
                  </a:ext>
                </a:extLst>
              </p:cNvPr>
              <p:cNvSpPr/>
              <p:nvPr/>
            </p:nvSpPr>
            <p:spPr>
              <a:xfrm rot="932484">
                <a:off x="7878799" y="3516627"/>
                <a:ext cx="180607" cy="4716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29" name="Rettangolo con angoli arrotondati 228">
                <a:extLst>
                  <a:ext uri="{FF2B5EF4-FFF2-40B4-BE49-F238E27FC236}">
                    <a16:creationId xmlns:a16="http://schemas.microsoft.com/office/drawing/2014/main" id="{44CAE9BE-F70C-F91A-ADAB-259AF5EAB863}"/>
                  </a:ext>
                </a:extLst>
              </p:cNvPr>
              <p:cNvSpPr/>
              <p:nvPr/>
            </p:nvSpPr>
            <p:spPr>
              <a:xfrm rot="1190323">
                <a:off x="8303944" y="3644241"/>
                <a:ext cx="180607" cy="4716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89" name="Gruppo 188">
              <a:extLst>
                <a:ext uri="{FF2B5EF4-FFF2-40B4-BE49-F238E27FC236}">
                  <a16:creationId xmlns:a16="http://schemas.microsoft.com/office/drawing/2014/main" id="{EE851A2D-0E51-669E-624B-F3DAA878CFFC}"/>
                </a:ext>
              </a:extLst>
            </p:cNvPr>
            <p:cNvGrpSpPr/>
            <p:nvPr/>
          </p:nvGrpSpPr>
          <p:grpSpPr>
            <a:xfrm>
              <a:off x="8041251" y="2928707"/>
              <a:ext cx="1512717" cy="787636"/>
              <a:chOff x="8041251" y="3114001"/>
              <a:chExt cx="1453281" cy="798986"/>
            </a:xfrm>
          </p:grpSpPr>
          <p:grpSp>
            <p:nvGrpSpPr>
              <p:cNvPr id="219" name="Gruppo 218">
                <a:extLst>
                  <a:ext uri="{FF2B5EF4-FFF2-40B4-BE49-F238E27FC236}">
                    <a16:creationId xmlns:a16="http://schemas.microsoft.com/office/drawing/2014/main" id="{3FEC91C3-1E55-4DEF-C539-EEF8E5B8CD48}"/>
                  </a:ext>
                </a:extLst>
              </p:cNvPr>
              <p:cNvGrpSpPr/>
              <p:nvPr/>
            </p:nvGrpSpPr>
            <p:grpSpPr>
              <a:xfrm>
                <a:off x="8041251" y="3281209"/>
                <a:ext cx="480577" cy="631778"/>
                <a:chOff x="8017161" y="3295527"/>
                <a:chExt cx="480577" cy="631778"/>
              </a:xfrm>
            </p:grpSpPr>
            <p:sp>
              <p:nvSpPr>
                <p:cNvPr id="224" name="Trapezio 49">
                  <a:extLst>
                    <a:ext uri="{FF2B5EF4-FFF2-40B4-BE49-F238E27FC236}">
                      <a16:creationId xmlns:a16="http://schemas.microsoft.com/office/drawing/2014/main" id="{A0BD8C5D-3050-9A9C-E91A-2956292BCC85}"/>
                    </a:ext>
                  </a:extLst>
                </p:cNvPr>
                <p:cNvSpPr/>
                <p:nvPr/>
              </p:nvSpPr>
              <p:spPr>
                <a:xfrm rot="11738135">
                  <a:off x="8017161" y="3295527"/>
                  <a:ext cx="480577" cy="468662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25" name="Ovale 224">
                  <a:extLst>
                    <a:ext uri="{FF2B5EF4-FFF2-40B4-BE49-F238E27FC236}">
                      <a16:creationId xmlns:a16="http://schemas.microsoft.com/office/drawing/2014/main" id="{F2F9B896-B10F-0F8E-56F2-ED3A0D2BADB6}"/>
                    </a:ext>
                  </a:extLst>
                </p:cNvPr>
                <p:cNvSpPr/>
                <p:nvPr/>
              </p:nvSpPr>
              <p:spPr>
                <a:xfrm>
                  <a:off x="8030019" y="3658676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220" name="Gruppo 219">
                <a:extLst>
                  <a:ext uri="{FF2B5EF4-FFF2-40B4-BE49-F238E27FC236}">
                    <a16:creationId xmlns:a16="http://schemas.microsoft.com/office/drawing/2014/main" id="{DE0C131A-1043-3831-B0FD-C40645ED6C89}"/>
                  </a:ext>
                </a:extLst>
              </p:cNvPr>
              <p:cNvGrpSpPr/>
              <p:nvPr/>
            </p:nvGrpSpPr>
            <p:grpSpPr>
              <a:xfrm>
                <a:off x="8992065" y="3239791"/>
                <a:ext cx="502467" cy="641469"/>
                <a:chOff x="8992065" y="3239791"/>
                <a:chExt cx="502467" cy="641469"/>
              </a:xfrm>
            </p:grpSpPr>
            <p:sp>
              <p:nvSpPr>
                <p:cNvPr id="222" name="Trapezio 49">
                  <a:extLst>
                    <a:ext uri="{FF2B5EF4-FFF2-40B4-BE49-F238E27FC236}">
                      <a16:creationId xmlns:a16="http://schemas.microsoft.com/office/drawing/2014/main" id="{301B8441-3CE1-1695-34B1-74A8C90A3A01}"/>
                    </a:ext>
                  </a:extLst>
                </p:cNvPr>
                <p:cNvSpPr/>
                <p:nvPr/>
              </p:nvSpPr>
              <p:spPr>
                <a:xfrm rot="9729401" flipH="1">
                  <a:off x="8992065" y="3239791"/>
                  <a:ext cx="502467" cy="507508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23" name="Ovale 222">
                  <a:extLst>
                    <a:ext uri="{FF2B5EF4-FFF2-40B4-BE49-F238E27FC236}">
                      <a16:creationId xmlns:a16="http://schemas.microsoft.com/office/drawing/2014/main" id="{4330FFB1-9F10-AAAA-DABD-04CC66F99DEA}"/>
                    </a:ext>
                  </a:extLst>
                </p:cNvPr>
                <p:cNvSpPr/>
                <p:nvPr/>
              </p:nvSpPr>
              <p:spPr>
                <a:xfrm>
                  <a:off x="9207716" y="3612631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221" name="Esagono 45">
                <a:extLst>
                  <a:ext uri="{FF2B5EF4-FFF2-40B4-BE49-F238E27FC236}">
                    <a16:creationId xmlns:a16="http://schemas.microsoft.com/office/drawing/2014/main" id="{17F822D2-2C7F-08D4-24BE-0446D01B44DC}"/>
                  </a:ext>
                </a:extLst>
              </p:cNvPr>
              <p:cNvSpPr/>
              <p:nvPr/>
            </p:nvSpPr>
            <p:spPr>
              <a:xfrm>
                <a:off x="8240379" y="3114001"/>
                <a:ext cx="997854" cy="678990"/>
              </a:xfrm>
              <a:custGeom>
                <a:avLst/>
                <a:gdLst>
                  <a:gd name="connsiteX0" fmla="*/ 0 w 880368"/>
                  <a:gd name="connsiteY0" fmla="*/ 414515 h 829030"/>
                  <a:gd name="connsiteX1" fmla="*/ 207258 w 880368"/>
                  <a:gd name="connsiteY1" fmla="*/ 0 h 829030"/>
                  <a:gd name="connsiteX2" fmla="*/ 673111 w 880368"/>
                  <a:gd name="connsiteY2" fmla="*/ 0 h 829030"/>
                  <a:gd name="connsiteX3" fmla="*/ 880368 w 880368"/>
                  <a:gd name="connsiteY3" fmla="*/ 414515 h 829030"/>
                  <a:gd name="connsiteX4" fmla="*/ 673111 w 880368"/>
                  <a:gd name="connsiteY4" fmla="*/ 829030 h 829030"/>
                  <a:gd name="connsiteX5" fmla="*/ 207258 w 880368"/>
                  <a:gd name="connsiteY5" fmla="*/ 829030 h 829030"/>
                  <a:gd name="connsiteX6" fmla="*/ 0 w 880368"/>
                  <a:gd name="connsiteY6" fmla="*/ 414515 h 829030"/>
                  <a:gd name="connsiteX0" fmla="*/ 0 w 886471"/>
                  <a:gd name="connsiteY0" fmla="*/ 414515 h 829030"/>
                  <a:gd name="connsiteX1" fmla="*/ 207258 w 886471"/>
                  <a:gd name="connsiteY1" fmla="*/ 0 h 829030"/>
                  <a:gd name="connsiteX2" fmla="*/ 886471 w 886471"/>
                  <a:gd name="connsiteY2" fmla="*/ 251460 h 829030"/>
                  <a:gd name="connsiteX3" fmla="*/ 880368 w 886471"/>
                  <a:gd name="connsiteY3" fmla="*/ 414515 h 829030"/>
                  <a:gd name="connsiteX4" fmla="*/ 673111 w 886471"/>
                  <a:gd name="connsiteY4" fmla="*/ 829030 h 829030"/>
                  <a:gd name="connsiteX5" fmla="*/ 207258 w 886471"/>
                  <a:gd name="connsiteY5" fmla="*/ 829030 h 829030"/>
                  <a:gd name="connsiteX6" fmla="*/ 0 w 886471"/>
                  <a:gd name="connsiteY6" fmla="*/ 414515 h 829030"/>
                  <a:gd name="connsiteX0" fmla="*/ 0 w 886471"/>
                  <a:gd name="connsiteY0" fmla="*/ 163055 h 577570"/>
                  <a:gd name="connsiteX1" fmla="*/ 9138 w 886471"/>
                  <a:gd name="connsiteY1" fmla="*/ 15240 h 577570"/>
                  <a:gd name="connsiteX2" fmla="*/ 886471 w 886471"/>
                  <a:gd name="connsiteY2" fmla="*/ 0 h 577570"/>
                  <a:gd name="connsiteX3" fmla="*/ 880368 w 886471"/>
                  <a:gd name="connsiteY3" fmla="*/ 163055 h 577570"/>
                  <a:gd name="connsiteX4" fmla="*/ 673111 w 886471"/>
                  <a:gd name="connsiteY4" fmla="*/ 577570 h 577570"/>
                  <a:gd name="connsiteX5" fmla="*/ 207258 w 886471"/>
                  <a:gd name="connsiteY5" fmla="*/ 577570 h 577570"/>
                  <a:gd name="connsiteX6" fmla="*/ 0 w 886471"/>
                  <a:gd name="connsiteY6" fmla="*/ 163055 h 57757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673111 w 886471"/>
                  <a:gd name="connsiteY4" fmla="*/ 57757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6471" h="585190">
                    <a:moveTo>
                      <a:pt x="0" y="163055"/>
                    </a:moveTo>
                    <a:lnTo>
                      <a:pt x="9138" y="15240"/>
                    </a:lnTo>
                    <a:cubicBezTo>
                      <a:pt x="435102" y="157347"/>
                      <a:pt x="487211" y="181705"/>
                      <a:pt x="886471" y="0"/>
                    </a:cubicBezTo>
                    <a:lnTo>
                      <a:pt x="880368" y="163055"/>
                    </a:lnTo>
                    <a:cubicBezTo>
                      <a:pt x="621142" y="287485"/>
                      <a:pt x="564689" y="300388"/>
                      <a:pt x="528331" y="585190"/>
                    </a:cubicBezTo>
                    <a:lnTo>
                      <a:pt x="367278" y="585190"/>
                    </a:lnTo>
                    <a:cubicBezTo>
                      <a:pt x="293336" y="421618"/>
                      <a:pt x="364310" y="330077"/>
                      <a:pt x="0" y="16305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190" name="Rettangolo con angoli arrotondati 189">
              <a:extLst>
                <a:ext uri="{FF2B5EF4-FFF2-40B4-BE49-F238E27FC236}">
                  <a16:creationId xmlns:a16="http://schemas.microsoft.com/office/drawing/2014/main" id="{EC9EB866-146B-08C6-52B6-CEAD300D7293}"/>
                </a:ext>
              </a:extLst>
            </p:cNvPr>
            <p:cNvSpPr/>
            <p:nvPr/>
          </p:nvSpPr>
          <p:spPr>
            <a:xfrm rot="219375">
              <a:off x="9441768" y="3377001"/>
              <a:ext cx="187993" cy="46493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1" name="Figura a mano libera: forma 190">
              <a:extLst>
                <a:ext uri="{FF2B5EF4-FFF2-40B4-BE49-F238E27FC236}">
                  <a16:creationId xmlns:a16="http://schemas.microsoft.com/office/drawing/2014/main" id="{AB8B9275-BB26-B841-6EC2-29F31E29B0E0}"/>
                </a:ext>
              </a:extLst>
            </p:cNvPr>
            <p:cNvSpPr/>
            <p:nvPr/>
          </p:nvSpPr>
          <p:spPr>
            <a:xfrm>
              <a:off x="7044091" y="6172220"/>
              <a:ext cx="936909" cy="296342"/>
            </a:xfrm>
            <a:custGeom>
              <a:avLst/>
              <a:gdLst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95300 w 857250"/>
                <a:gd name="connsiteY2" fmla="*/ 18669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83870 w 857250"/>
                <a:gd name="connsiteY2" fmla="*/ 16002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252004"/>
                <a:gd name="connsiteX1" fmla="*/ 72390 w 857250"/>
                <a:gd name="connsiteY1" fmla="*/ 3810 h 252004"/>
                <a:gd name="connsiteX2" fmla="*/ 483870 w 857250"/>
                <a:gd name="connsiteY2" fmla="*/ 160020 h 252004"/>
                <a:gd name="connsiteX3" fmla="*/ 811530 w 857250"/>
                <a:gd name="connsiteY3" fmla="*/ 0 h 252004"/>
                <a:gd name="connsiteX4" fmla="*/ 857250 w 857250"/>
                <a:gd name="connsiteY4" fmla="*/ 186690 h 252004"/>
                <a:gd name="connsiteX5" fmla="*/ 0 w 857250"/>
                <a:gd name="connsiteY5" fmla="*/ 129540 h 252004"/>
                <a:gd name="connsiteX0" fmla="*/ 313 w 857563"/>
                <a:gd name="connsiteY0" fmla="*/ 129540 h 276462"/>
                <a:gd name="connsiteX1" fmla="*/ 72703 w 857563"/>
                <a:gd name="connsiteY1" fmla="*/ 3810 h 276462"/>
                <a:gd name="connsiteX2" fmla="*/ 484183 w 857563"/>
                <a:gd name="connsiteY2" fmla="*/ 160020 h 276462"/>
                <a:gd name="connsiteX3" fmla="*/ 811843 w 857563"/>
                <a:gd name="connsiteY3" fmla="*/ 0 h 276462"/>
                <a:gd name="connsiteX4" fmla="*/ 857563 w 857563"/>
                <a:gd name="connsiteY4" fmla="*/ 186690 h 276462"/>
                <a:gd name="connsiteX5" fmla="*/ 313 w 857563"/>
                <a:gd name="connsiteY5" fmla="*/ 129540 h 276462"/>
                <a:gd name="connsiteX0" fmla="*/ 4085 w 861335"/>
                <a:gd name="connsiteY0" fmla="*/ 129540 h 276462"/>
                <a:gd name="connsiteX1" fmla="*/ 76475 w 861335"/>
                <a:gd name="connsiteY1" fmla="*/ 3810 h 276462"/>
                <a:gd name="connsiteX2" fmla="*/ 487955 w 861335"/>
                <a:gd name="connsiteY2" fmla="*/ 160020 h 276462"/>
                <a:gd name="connsiteX3" fmla="*/ 815615 w 861335"/>
                <a:gd name="connsiteY3" fmla="*/ 0 h 276462"/>
                <a:gd name="connsiteX4" fmla="*/ 861335 w 861335"/>
                <a:gd name="connsiteY4" fmla="*/ 186690 h 276462"/>
                <a:gd name="connsiteX5" fmla="*/ 4085 w 861335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3690 h 300612"/>
                <a:gd name="connsiteX1" fmla="*/ 78760 w 887664"/>
                <a:gd name="connsiteY1" fmla="*/ 27960 h 300612"/>
                <a:gd name="connsiteX2" fmla="*/ 490240 w 887664"/>
                <a:gd name="connsiteY2" fmla="*/ 184170 h 300612"/>
                <a:gd name="connsiteX3" fmla="*/ 817900 w 887664"/>
                <a:gd name="connsiteY3" fmla="*/ 24150 h 300612"/>
                <a:gd name="connsiteX4" fmla="*/ 863620 w 887664"/>
                <a:gd name="connsiteY4" fmla="*/ 210840 h 300612"/>
                <a:gd name="connsiteX5" fmla="*/ 6370 w 887664"/>
                <a:gd name="connsiteY5" fmla="*/ 153690 h 30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7664" h="300612">
                  <a:moveTo>
                    <a:pt x="6370" y="153690"/>
                  </a:moveTo>
                  <a:cubicBezTo>
                    <a:pt x="-15220" y="88920"/>
                    <a:pt x="20340" y="73680"/>
                    <a:pt x="78760" y="27960"/>
                  </a:cubicBezTo>
                  <a:cubicBezTo>
                    <a:pt x="166390" y="11450"/>
                    <a:pt x="337840" y="196870"/>
                    <a:pt x="490240" y="184170"/>
                  </a:cubicBezTo>
                  <a:cubicBezTo>
                    <a:pt x="637560" y="161310"/>
                    <a:pt x="769640" y="-74910"/>
                    <a:pt x="817900" y="24150"/>
                  </a:cubicBezTo>
                  <a:cubicBezTo>
                    <a:pt x="894100" y="67330"/>
                    <a:pt x="905530" y="171470"/>
                    <a:pt x="863620" y="210840"/>
                  </a:cubicBezTo>
                  <a:cubicBezTo>
                    <a:pt x="535960" y="378480"/>
                    <a:pt x="-8870" y="283230"/>
                    <a:pt x="6370" y="15369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192" name="Gruppo 191">
              <a:extLst>
                <a:ext uri="{FF2B5EF4-FFF2-40B4-BE49-F238E27FC236}">
                  <a16:creationId xmlns:a16="http://schemas.microsoft.com/office/drawing/2014/main" id="{AE03C7FA-883F-445C-C845-46F8351A0131}"/>
                </a:ext>
              </a:extLst>
            </p:cNvPr>
            <p:cNvGrpSpPr/>
            <p:nvPr/>
          </p:nvGrpSpPr>
          <p:grpSpPr>
            <a:xfrm>
              <a:off x="7901889" y="0"/>
              <a:ext cx="1596071" cy="1208973"/>
              <a:chOff x="1553252" y="1735995"/>
              <a:chExt cx="1533360" cy="1226394"/>
            </a:xfrm>
          </p:grpSpPr>
          <p:sp>
            <p:nvSpPr>
              <p:cNvPr id="208" name="Esagono 91">
                <a:extLst>
                  <a:ext uri="{FF2B5EF4-FFF2-40B4-BE49-F238E27FC236}">
                    <a16:creationId xmlns:a16="http://schemas.microsoft.com/office/drawing/2014/main" id="{A68FBAF5-EC3D-B4FC-BFBB-84A9CE6D9FB3}"/>
                  </a:ext>
                </a:extLst>
              </p:cNvPr>
              <p:cNvSpPr/>
              <p:nvPr/>
            </p:nvSpPr>
            <p:spPr>
              <a:xfrm rot="16200000">
                <a:off x="1770553" y="1646330"/>
                <a:ext cx="1098758" cy="1533360"/>
              </a:xfrm>
              <a:custGeom>
                <a:avLst/>
                <a:gdLst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68986 h 1502413"/>
                  <a:gd name="connsiteX1" fmla="*/ 202896 w 1182033"/>
                  <a:gd name="connsiteY1" fmla="*/ 35559 h 1502413"/>
                  <a:gd name="connsiteX2" fmla="*/ 979137 w 1182033"/>
                  <a:gd name="connsiteY2" fmla="*/ 35559 h 1502413"/>
                  <a:gd name="connsiteX3" fmla="*/ 1182033 w 1182033"/>
                  <a:gd name="connsiteY3" fmla="*/ 768986 h 1502413"/>
                  <a:gd name="connsiteX4" fmla="*/ 979137 w 1182033"/>
                  <a:gd name="connsiteY4" fmla="*/ 1502413 h 1502413"/>
                  <a:gd name="connsiteX5" fmla="*/ 202896 w 1182033"/>
                  <a:gd name="connsiteY5" fmla="*/ 1502413 h 1502413"/>
                  <a:gd name="connsiteX6" fmla="*/ 0 w 1182033"/>
                  <a:gd name="connsiteY6" fmla="*/ 768986 h 1502413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56364"/>
                  <a:gd name="connsiteX1" fmla="*/ 202896 w 1182033"/>
                  <a:gd name="connsiteY1" fmla="*/ 53102 h 1556364"/>
                  <a:gd name="connsiteX2" fmla="*/ 979137 w 1182033"/>
                  <a:gd name="connsiteY2" fmla="*/ 53102 h 1556364"/>
                  <a:gd name="connsiteX3" fmla="*/ 1182033 w 1182033"/>
                  <a:gd name="connsiteY3" fmla="*/ 786529 h 1556364"/>
                  <a:gd name="connsiteX4" fmla="*/ 979137 w 1182033"/>
                  <a:gd name="connsiteY4" fmla="*/ 1519956 h 1556364"/>
                  <a:gd name="connsiteX5" fmla="*/ 202896 w 1182033"/>
                  <a:gd name="connsiteY5" fmla="*/ 1519956 h 1556364"/>
                  <a:gd name="connsiteX6" fmla="*/ 0 w 1182033"/>
                  <a:gd name="connsiteY6" fmla="*/ 786529 h 1556364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1824 w 1183857"/>
                  <a:gd name="connsiteY0" fmla="*/ 786529 h 1577877"/>
                  <a:gd name="connsiteX1" fmla="*/ 204720 w 1183857"/>
                  <a:gd name="connsiteY1" fmla="*/ 53102 h 1577877"/>
                  <a:gd name="connsiteX2" fmla="*/ 980961 w 1183857"/>
                  <a:gd name="connsiteY2" fmla="*/ 53102 h 1577877"/>
                  <a:gd name="connsiteX3" fmla="*/ 1183857 w 1183857"/>
                  <a:gd name="connsiteY3" fmla="*/ 786529 h 1577877"/>
                  <a:gd name="connsiteX4" fmla="*/ 980961 w 1183857"/>
                  <a:gd name="connsiteY4" fmla="*/ 1519956 h 1577877"/>
                  <a:gd name="connsiteX5" fmla="*/ 204720 w 1183857"/>
                  <a:gd name="connsiteY5" fmla="*/ 1519956 h 1577877"/>
                  <a:gd name="connsiteX6" fmla="*/ 1824 w 1183857"/>
                  <a:gd name="connsiteY6" fmla="*/ 786529 h 1577877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0 w 1142683"/>
                  <a:gd name="connsiteY0" fmla="*/ 786530 h 1577877"/>
                  <a:gd name="connsiteX1" fmla="*/ 163546 w 1142683"/>
                  <a:gd name="connsiteY1" fmla="*/ 53102 h 1577877"/>
                  <a:gd name="connsiteX2" fmla="*/ 939787 w 1142683"/>
                  <a:gd name="connsiteY2" fmla="*/ 53102 h 1577877"/>
                  <a:gd name="connsiteX3" fmla="*/ 1142683 w 1142683"/>
                  <a:gd name="connsiteY3" fmla="*/ 786529 h 1577877"/>
                  <a:gd name="connsiteX4" fmla="*/ 939787 w 1142683"/>
                  <a:gd name="connsiteY4" fmla="*/ 1519956 h 1577877"/>
                  <a:gd name="connsiteX5" fmla="*/ 163546 w 1142683"/>
                  <a:gd name="connsiteY5" fmla="*/ 1519956 h 1577877"/>
                  <a:gd name="connsiteX6" fmla="*/ 0 w 1142683"/>
                  <a:gd name="connsiteY6" fmla="*/ 786530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4813" h="1577877">
                    <a:moveTo>
                      <a:pt x="0" y="802212"/>
                    </a:moveTo>
                    <a:cubicBezTo>
                      <a:pt x="2892" y="314279"/>
                      <a:pt x="99472" y="413789"/>
                      <a:pt x="155676" y="53102"/>
                    </a:cubicBezTo>
                    <a:cubicBezTo>
                      <a:pt x="393468" y="-7858"/>
                      <a:pt x="663645" y="-26906"/>
                      <a:pt x="931917" y="53102"/>
                    </a:cubicBezTo>
                    <a:cubicBezTo>
                      <a:pt x="972881" y="442361"/>
                      <a:pt x="1090041" y="500146"/>
                      <a:pt x="1134813" y="786529"/>
                    </a:cubicBezTo>
                    <a:cubicBezTo>
                      <a:pt x="1097663" y="1097683"/>
                      <a:pt x="955736" y="1126893"/>
                      <a:pt x="931917" y="1519956"/>
                    </a:cubicBezTo>
                    <a:cubicBezTo>
                      <a:pt x="570302" y="1601874"/>
                      <a:pt x="523010" y="1592349"/>
                      <a:pt x="155676" y="1519956"/>
                    </a:cubicBezTo>
                    <a:cubicBezTo>
                      <a:pt x="133768" y="1199286"/>
                      <a:pt x="5685" y="1310135"/>
                      <a:pt x="0" y="80221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209" name="Gruppo 208">
                <a:extLst>
                  <a:ext uri="{FF2B5EF4-FFF2-40B4-BE49-F238E27FC236}">
                    <a16:creationId xmlns:a16="http://schemas.microsoft.com/office/drawing/2014/main" id="{7DF7FF6B-9C1D-7DA2-2CB0-E33BE494D0AA}"/>
                  </a:ext>
                </a:extLst>
              </p:cNvPr>
              <p:cNvGrpSpPr/>
              <p:nvPr/>
            </p:nvGrpSpPr>
            <p:grpSpPr>
              <a:xfrm>
                <a:off x="1827580" y="1735995"/>
                <a:ext cx="984703" cy="1129404"/>
                <a:chOff x="1827580" y="1735995"/>
                <a:chExt cx="984703" cy="1129404"/>
              </a:xfrm>
            </p:grpSpPr>
            <p:sp>
              <p:nvSpPr>
                <p:cNvPr id="210" name="Pentagono 94">
                  <a:extLst>
                    <a:ext uri="{FF2B5EF4-FFF2-40B4-BE49-F238E27FC236}">
                      <a16:creationId xmlns:a16="http://schemas.microsoft.com/office/drawing/2014/main" id="{76BC514F-1E71-4373-2927-130B1D830F9C}"/>
                    </a:ext>
                  </a:extLst>
                </p:cNvPr>
                <p:cNvSpPr/>
                <p:nvPr/>
              </p:nvSpPr>
              <p:spPr>
                <a:xfrm>
                  <a:off x="1827580" y="1863630"/>
                  <a:ext cx="984703" cy="502514"/>
                </a:xfrm>
                <a:custGeom>
                  <a:avLst/>
                  <a:gdLst>
                    <a:gd name="connsiteX0" fmla="*/ 1 w 1050012"/>
                    <a:gd name="connsiteY0" fmla="*/ 206866 h 541583"/>
                    <a:gd name="connsiteX1" fmla="*/ 525006 w 1050012"/>
                    <a:gd name="connsiteY1" fmla="*/ 0 h 541583"/>
                    <a:gd name="connsiteX2" fmla="*/ 1050011 w 1050012"/>
                    <a:gd name="connsiteY2" fmla="*/ 206866 h 541583"/>
                    <a:gd name="connsiteX3" fmla="*/ 849477 w 1050012"/>
                    <a:gd name="connsiteY3" fmla="*/ 541582 h 541583"/>
                    <a:gd name="connsiteX4" fmla="*/ 200535 w 1050012"/>
                    <a:gd name="connsiteY4" fmla="*/ 541582 h 541583"/>
                    <a:gd name="connsiteX5" fmla="*/ 1 w 1050012"/>
                    <a:gd name="connsiteY5" fmla="*/ 206866 h 541583"/>
                    <a:gd name="connsiteX0" fmla="*/ 0 w 1050010"/>
                    <a:gd name="connsiteY0" fmla="*/ 95106 h 429822"/>
                    <a:gd name="connsiteX1" fmla="*/ 547865 w 1050010"/>
                    <a:gd name="connsiteY1" fmla="*/ 0 h 429822"/>
                    <a:gd name="connsiteX2" fmla="*/ 1050010 w 1050010"/>
                    <a:gd name="connsiteY2" fmla="*/ 95106 h 429822"/>
                    <a:gd name="connsiteX3" fmla="*/ 849476 w 1050010"/>
                    <a:gd name="connsiteY3" fmla="*/ 429822 h 429822"/>
                    <a:gd name="connsiteX4" fmla="*/ 200534 w 1050010"/>
                    <a:gd name="connsiteY4" fmla="*/ 429822 h 429822"/>
                    <a:gd name="connsiteX5" fmla="*/ 0 w 1050010"/>
                    <a:gd name="connsiteY5" fmla="*/ 95106 h 429822"/>
                    <a:gd name="connsiteX0" fmla="*/ 0 w 1050010"/>
                    <a:gd name="connsiteY0" fmla="*/ 163686 h 498402"/>
                    <a:gd name="connsiteX1" fmla="*/ 525005 w 1050010"/>
                    <a:gd name="connsiteY1" fmla="*/ 0 h 498402"/>
                    <a:gd name="connsiteX2" fmla="*/ 1050010 w 1050010"/>
                    <a:gd name="connsiteY2" fmla="*/ 163686 h 498402"/>
                    <a:gd name="connsiteX3" fmla="*/ 849476 w 1050010"/>
                    <a:gd name="connsiteY3" fmla="*/ 498402 h 498402"/>
                    <a:gd name="connsiteX4" fmla="*/ 200534 w 1050010"/>
                    <a:gd name="connsiteY4" fmla="*/ 498402 h 498402"/>
                    <a:gd name="connsiteX5" fmla="*/ 0 w 105001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9840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5014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75542"/>
                    <a:gd name="connsiteX1" fmla="*/ 525005 w 1019530"/>
                    <a:gd name="connsiteY1" fmla="*/ 0 h 475542"/>
                    <a:gd name="connsiteX2" fmla="*/ 1019530 w 1019530"/>
                    <a:gd name="connsiteY2" fmla="*/ 178926 h 475542"/>
                    <a:gd name="connsiteX3" fmla="*/ 849476 w 1019530"/>
                    <a:gd name="connsiteY3" fmla="*/ 450142 h 475542"/>
                    <a:gd name="connsiteX4" fmla="*/ 205614 w 1019530"/>
                    <a:gd name="connsiteY4" fmla="*/ 475542 h 475542"/>
                    <a:gd name="connsiteX5" fmla="*/ 0 w 1019530"/>
                    <a:gd name="connsiteY5" fmla="*/ 163686 h 475542"/>
                    <a:gd name="connsiteX0" fmla="*/ 0 w 1019530"/>
                    <a:gd name="connsiteY0" fmla="*/ 163686 h 480622"/>
                    <a:gd name="connsiteX1" fmla="*/ 525005 w 1019530"/>
                    <a:gd name="connsiteY1" fmla="*/ 0 h 480622"/>
                    <a:gd name="connsiteX2" fmla="*/ 1019530 w 1019530"/>
                    <a:gd name="connsiteY2" fmla="*/ 178926 h 480622"/>
                    <a:gd name="connsiteX3" fmla="*/ 811376 w 1019530"/>
                    <a:gd name="connsiteY3" fmla="*/ 480622 h 480622"/>
                    <a:gd name="connsiteX4" fmla="*/ 205614 w 1019530"/>
                    <a:gd name="connsiteY4" fmla="*/ 475542 h 480622"/>
                    <a:gd name="connsiteX5" fmla="*/ 0 w 1019530"/>
                    <a:gd name="connsiteY5" fmla="*/ 16368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38 w 973948"/>
                    <a:gd name="connsiteY0" fmla="*/ 184006 h 480622"/>
                    <a:gd name="connsiteX1" fmla="*/ 479423 w 973948"/>
                    <a:gd name="connsiteY1" fmla="*/ 0 h 480622"/>
                    <a:gd name="connsiteX2" fmla="*/ 973948 w 973948"/>
                    <a:gd name="connsiteY2" fmla="*/ 178926 h 480622"/>
                    <a:gd name="connsiteX3" fmla="*/ 765794 w 973948"/>
                    <a:gd name="connsiteY3" fmla="*/ 480622 h 480622"/>
                    <a:gd name="connsiteX4" fmla="*/ 160032 w 973948"/>
                    <a:gd name="connsiteY4" fmla="*/ 475542 h 480622"/>
                    <a:gd name="connsiteX5" fmla="*/ 138 w 973948"/>
                    <a:gd name="connsiteY5" fmla="*/ 184006 h 480622"/>
                    <a:gd name="connsiteX0" fmla="*/ 138 w 973948"/>
                    <a:gd name="connsiteY0" fmla="*/ 184006 h 497603"/>
                    <a:gd name="connsiteX1" fmla="*/ 479423 w 973948"/>
                    <a:gd name="connsiteY1" fmla="*/ 0 h 497603"/>
                    <a:gd name="connsiteX2" fmla="*/ 973948 w 973948"/>
                    <a:gd name="connsiteY2" fmla="*/ 178926 h 497603"/>
                    <a:gd name="connsiteX3" fmla="*/ 765794 w 973948"/>
                    <a:gd name="connsiteY3" fmla="*/ 480622 h 497603"/>
                    <a:gd name="connsiteX4" fmla="*/ 160032 w 973948"/>
                    <a:gd name="connsiteY4" fmla="*/ 475542 h 497603"/>
                    <a:gd name="connsiteX5" fmla="*/ 138 w 973948"/>
                    <a:gd name="connsiteY5" fmla="*/ 184006 h 497603"/>
                    <a:gd name="connsiteX0" fmla="*/ 252 w 974062"/>
                    <a:gd name="connsiteY0" fmla="*/ 184006 h 497603"/>
                    <a:gd name="connsiteX1" fmla="*/ 479537 w 974062"/>
                    <a:gd name="connsiteY1" fmla="*/ 0 h 497603"/>
                    <a:gd name="connsiteX2" fmla="*/ 974062 w 974062"/>
                    <a:gd name="connsiteY2" fmla="*/ 178926 h 497603"/>
                    <a:gd name="connsiteX3" fmla="*/ 765908 w 974062"/>
                    <a:gd name="connsiteY3" fmla="*/ 480622 h 497603"/>
                    <a:gd name="connsiteX4" fmla="*/ 160146 w 974062"/>
                    <a:gd name="connsiteY4" fmla="*/ 475542 h 497603"/>
                    <a:gd name="connsiteX5" fmla="*/ 252 w 974062"/>
                    <a:gd name="connsiteY5" fmla="*/ 184006 h 497603"/>
                    <a:gd name="connsiteX0" fmla="*/ 164 w 973974"/>
                    <a:gd name="connsiteY0" fmla="*/ 184006 h 497603"/>
                    <a:gd name="connsiteX1" fmla="*/ 479449 w 973974"/>
                    <a:gd name="connsiteY1" fmla="*/ 0 h 497603"/>
                    <a:gd name="connsiteX2" fmla="*/ 973974 w 973974"/>
                    <a:gd name="connsiteY2" fmla="*/ 178926 h 497603"/>
                    <a:gd name="connsiteX3" fmla="*/ 765820 w 973974"/>
                    <a:gd name="connsiteY3" fmla="*/ 480622 h 497603"/>
                    <a:gd name="connsiteX4" fmla="*/ 160058 w 973974"/>
                    <a:gd name="connsiteY4" fmla="*/ 475542 h 497603"/>
                    <a:gd name="connsiteX5" fmla="*/ 164 w 973974"/>
                    <a:gd name="connsiteY5" fmla="*/ 184006 h 497603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2514"/>
                    <a:gd name="connsiteX1" fmla="*/ 479449 w 973974"/>
                    <a:gd name="connsiteY1" fmla="*/ 0 h 502514"/>
                    <a:gd name="connsiteX2" fmla="*/ 973974 w 973974"/>
                    <a:gd name="connsiteY2" fmla="*/ 178926 h 502514"/>
                    <a:gd name="connsiteX3" fmla="*/ 765820 w 973974"/>
                    <a:gd name="connsiteY3" fmla="*/ 480622 h 502514"/>
                    <a:gd name="connsiteX4" fmla="*/ 160058 w 973974"/>
                    <a:gd name="connsiteY4" fmla="*/ 475542 h 502514"/>
                    <a:gd name="connsiteX5" fmla="*/ 164 w 973974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16 h 502524"/>
                    <a:gd name="connsiteX1" fmla="*/ 479449 w 984703"/>
                    <a:gd name="connsiteY1" fmla="*/ 10 h 502524"/>
                    <a:gd name="connsiteX2" fmla="*/ 973974 w 984703"/>
                    <a:gd name="connsiteY2" fmla="*/ 178936 h 502524"/>
                    <a:gd name="connsiteX3" fmla="*/ 765820 w 984703"/>
                    <a:gd name="connsiteY3" fmla="*/ 480632 h 502524"/>
                    <a:gd name="connsiteX4" fmla="*/ 160058 w 984703"/>
                    <a:gd name="connsiteY4" fmla="*/ 475552 h 502524"/>
                    <a:gd name="connsiteX5" fmla="*/ 164 w 984703"/>
                    <a:gd name="connsiteY5" fmla="*/ 184016 h 50252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921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84703" h="502514">
                      <a:moveTo>
                        <a:pt x="164" y="184006"/>
                      </a:moveTo>
                      <a:cubicBezTo>
                        <a:pt x="20226" y="127751"/>
                        <a:pt x="301907" y="10535"/>
                        <a:pt x="492149" y="0"/>
                      </a:cubicBezTo>
                      <a:cubicBezTo>
                        <a:pt x="776371" y="8842"/>
                        <a:pt x="951372" y="124364"/>
                        <a:pt x="973974" y="178926"/>
                      </a:cubicBezTo>
                      <a:cubicBezTo>
                        <a:pt x="990949" y="210911"/>
                        <a:pt x="1020625" y="441017"/>
                        <a:pt x="765820" y="480622"/>
                      </a:cubicBezTo>
                      <a:cubicBezTo>
                        <a:pt x="698519" y="496709"/>
                        <a:pt x="306099" y="522955"/>
                        <a:pt x="160058" y="475542"/>
                      </a:cubicBezTo>
                      <a:cubicBezTo>
                        <a:pt x="111840" y="457103"/>
                        <a:pt x="-4958" y="469145"/>
                        <a:pt x="164" y="184006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211" name="Gruppo 210">
                  <a:extLst>
                    <a:ext uri="{FF2B5EF4-FFF2-40B4-BE49-F238E27FC236}">
                      <a16:creationId xmlns:a16="http://schemas.microsoft.com/office/drawing/2014/main" id="{62B53BD2-F288-563B-46A5-359A2B67BAC0}"/>
                    </a:ext>
                  </a:extLst>
                </p:cNvPr>
                <p:cNvGrpSpPr/>
                <p:nvPr/>
              </p:nvGrpSpPr>
              <p:grpSpPr>
                <a:xfrm>
                  <a:off x="1933690" y="2420226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217" name="Ovale 216">
                    <a:extLst>
                      <a:ext uri="{FF2B5EF4-FFF2-40B4-BE49-F238E27FC236}">
                        <a16:creationId xmlns:a16="http://schemas.microsoft.com/office/drawing/2014/main" id="{29AD85AE-55A3-7B21-08A8-DBA699825219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18" name="Ovale 217">
                    <a:extLst>
                      <a:ext uri="{FF2B5EF4-FFF2-40B4-BE49-F238E27FC236}">
                        <a16:creationId xmlns:a16="http://schemas.microsoft.com/office/drawing/2014/main" id="{8EEC532D-E294-C4AF-F274-B776285B3F1A}"/>
                      </a:ext>
                    </a:extLst>
                  </p:cNvPr>
                  <p:cNvSpPr/>
                  <p:nvPr/>
                </p:nvSpPr>
                <p:spPr>
                  <a:xfrm>
                    <a:off x="3701366" y="1634951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212" name="Trapezio 211">
                  <a:extLst>
                    <a:ext uri="{FF2B5EF4-FFF2-40B4-BE49-F238E27FC236}">
                      <a16:creationId xmlns:a16="http://schemas.microsoft.com/office/drawing/2014/main" id="{229A58E6-3BA0-63DF-03D0-DE576D6F5EFC}"/>
                    </a:ext>
                  </a:extLst>
                </p:cNvPr>
                <p:cNvSpPr/>
                <p:nvPr/>
              </p:nvSpPr>
              <p:spPr>
                <a:xfrm rot="10800000">
                  <a:off x="2282428" y="2812059"/>
                  <a:ext cx="68580" cy="53340"/>
                </a:xfrm>
                <a:prstGeom prst="trapezoid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13" name="Arco 212">
                  <a:extLst>
                    <a:ext uri="{FF2B5EF4-FFF2-40B4-BE49-F238E27FC236}">
                      <a16:creationId xmlns:a16="http://schemas.microsoft.com/office/drawing/2014/main" id="{809F86AA-BB2A-5CC5-6B27-8723F6F6DD7B}"/>
                    </a:ext>
                  </a:extLst>
                </p:cNvPr>
                <p:cNvSpPr/>
                <p:nvPr/>
              </p:nvSpPr>
              <p:spPr>
                <a:xfrm rot="5665335">
                  <a:off x="2166812" y="1683605"/>
                  <a:ext cx="255270" cy="360049"/>
                </a:xfrm>
                <a:prstGeom prst="arc">
                  <a:avLst>
                    <a:gd name="adj1" fmla="val 16200000"/>
                    <a:gd name="adj2" fmla="val 5035040"/>
                  </a:avLst>
                </a:prstGeom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214" name="Gruppo 213">
                  <a:extLst>
                    <a:ext uri="{FF2B5EF4-FFF2-40B4-BE49-F238E27FC236}">
                      <a16:creationId xmlns:a16="http://schemas.microsoft.com/office/drawing/2014/main" id="{622E2D97-CC02-1AE4-A3C3-8F87DB49A191}"/>
                    </a:ext>
                  </a:extLst>
                </p:cNvPr>
                <p:cNvGrpSpPr/>
                <p:nvPr/>
              </p:nvGrpSpPr>
              <p:grpSpPr>
                <a:xfrm>
                  <a:off x="2498606" y="2420225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215" name="Ovale 214">
                    <a:extLst>
                      <a:ext uri="{FF2B5EF4-FFF2-40B4-BE49-F238E27FC236}">
                        <a16:creationId xmlns:a16="http://schemas.microsoft.com/office/drawing/2014/main" id="{D1FC24A1-525B-29AB-7508-92A3934A489F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16" name="Ovale 215">
                    <a:extLst>
                      <a:ext uri="{FF2B5EF4-FFF2-40B4-BE49-F238E27FC236}">
                        <a16:creationId xmlns:a16="http://schemas.microsoft.com/office/drawing/2014/main" id="{88A8DD4A-F000-5377-2C82-3F5E89044496}"/>
                      </a:ext>
                    </a:extLst>
                  </p:cNvPr>
                  <p:cNvSpPr/>
                  <p:nvPr/>
                </p:nvSpPr>
                <p:spPr>
                  <a:xfrm>
                    <a:off x="3688944" y="1634952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</p:grpSp>
        <p:grpSp>
          <p:nvGrpSpPr>
            <p:cNvPr id="193" name="Gruppo 192">
              <a:extLst>
                <a:ext uri="{FF2B5EF4-FFF2-40B4-BE49-F238E27FC236}">
                  <a16:creationId xmlns:a16="http://schemas.microsoft.com/office/drawing/2014/main" id="{1F5BDF22-EF12-488F-4A8A-8D2AB2812674}"/>
                </a:ext>
              </a:extLst>
            </p:cNvPr>
            <p:cNvGrpSpPr/>
            <p:nvPr/>
          </p:nvGrpSpPr>
          <p:grpSpPr>
            <a:xfrm rot="197782">
              <a:off x="6950558" y="1306361"/>
              <a:ext cx="800123" cy="3180373"/>
              <a:chOff x="6892594" y="1663883"/>
              <a:chExt cx="768685" cy="3088539"/>
            </a:xfrm>
          </p:grpSpPr>
          <p:grpSp>
            <p:nvGrpSpPr>
              <p:cNvPr id="197" name="Gruppo 196">
                <a:extLst>
                  <a:ext uri="{FF2B5EF4-FFF2-40B4-BE49-F238E27FC236}">
                    <a16:creationId xmlns:a16="http://schemas.microsoft.com/office/drawing/2014/main" id="{4C834DED-40EA-C71F-BEF2-C53B78B34AD0}"/>
                  </a:ext>
                </a:extLst>
              </p:cNvPr>
              <p:cNvGrpSpPr/>
              <p:nvPr/>
            </p:nvGrpSpPr>
            <p:grpSpPr>
              <a:xfrm>
                <a:off x="7148438" y="4062509"/>
                <a:ext cx="480981" cy="689913"/>
                <a:chOff x="7148438" y="4062509"/>
                <a:chExt cx="480981" cy="689913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204" name="Trapezio 85">
                  <a:extLst>
                    <a:ext uri="{FF2B5EF4-FFF2-40B4-BE49-F238E27FC236}">
                      <a16:creationId xmlns:a16="http://schemas.microsoft.com/office/drawing/2014/main" id="{7EDE65EC-B3A1-2089-A985-DCB2C4B97BD4}"/>
                    </a:ext>
                  </a:extLst>
                </p:cNvPr>
                <p:cNvSpPr/>
                <p:nvPr/>
              </p:nvSpPr>
              <p:spPr>
                <a:xfrm rot="9203511" flipH="1">
                  <a:off x="7358858" y="4062509"/>
                  <a:ext cx="270561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05" name="Trapezio 85">
                  <a:extLst>
                    <a:ext uri="{FF2B5EF4-FFF2-40B4-BE49-F238E27FC236}">
                      <a16:creationId xmlns:a16="http://schemas.microsoft.com/office/drawing/2014/main" id="{8C6966D1-9EFB-E841-00E9-34F9FA7E58C7}"/>
                    </a:ext>
                  </a:extLst>
                </p:cNvPr>
                <p:cNvSpPr/>
                <p:nvPr/>
              </p:nvSpPr>
              <p:spPr>
                <a:xfrm rot="8837061">
                  <a:off x="7148438" y="4262342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06" name="Trapezio 85">
                  <a:extLst>
                    <a:ext uri="{FF2B5EF4-FFF2-40B4-BE49-F238E27FC236}">
                      <a16:creationId xmlns:a16="http://schemas.microsoft.com/office/drawing/2014/main" id="{34A28FB4-429A-C7F0-B0A8-BB8CD8515C69}"/>
                    </a:ext>
                  </a:extLst>
                </p:cNvPr>
                <p:cNvSpPr/>
                <p:nvPr/>
              </p:nvSpPr>
              <p:spPr>
                <a:xfrm rot="9531634">
                  <a:off x="7190797" y="4132743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07" name="Trapezio 85">
                  <a:extLst>
                    <a:ext uri="{FF2B5EF4-FFF2-40B4-BE49-F238E27FC236}">
                      <a16:creationId xmlns:a16="http://schemas.microsoft.com/office/drawing/2014/main" id="{71878B7F-A688-19B9-38DD-9344E8FD86F1}"/>
                    </a:ext>
                  </a:extLst>
                </p:cNvPr>
                <p:cNvSpPr/>
                <p:nvPr/>
              </p:nvSpPr>
              <p:spPr>
                <a:xfrm rot="10220758">
                  <a:off x="7289894" y="4100496"/>
                  <a:ext cx="277717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198" name="Gruppo 197">
                <a:extLst>
                  <a:ext uri="{FF2B5EF4-FFF2-40B4-BE49-F238E27FC236}">
                    <a16:creationId xmlns:a16="http://schemas.microsoft.com/office/drawing/2014/main" id="{23804A23-DE40-85E3-0FF4-257EA5331036}"/>
                  </a:ext>
                </a:extLst>
              </p:cNvPr>
              <p:cNvGrpSpPr/>
              <p:nvPr/>
            </p:nvGrpSpPr>
            <p:grpSpPr>
              <a:xfrm>
                <a:off x="6892594" y="1663883"/>
                <a:ext cx="768685" cy="2757181"/>
                <a:chOff x="6892594" y="1663883"/>
                <a:chExt cx="768685" cy="2757181"/>
              </a:xfrm>
            </p:grpSpPr>
            <p:grpSp>
              <p:nvGrpSpPr>
                <p:cNvPr id="199" name="Gruppo 198">
                  <a:extLst>
                    <a:ext uri="{FF2B5EF4-FFF2-40B4-BE49-F238E27FC236}">
                      <a16:creationId xmlns:a16="http://schemas.microsoft.com/office/drawing/2014/main" id="{0158B107-0C11-2A1F-0D3D-36E5C828B9C0}"/>
                    </a:ext>
                  </a:extLst>
                </p:cNvPr>
                <p:cNvGrpSpPr/>
                <p:nvPr/>
              </p:nvGrpSpPr>
              <p:grpSpPr>
                <a:xfrm>
                  <a:off x="6892594" y="2810465"/>
                  <a:ext cx="695910" cy="1610599"/>
                  <a:chOff x="6892594" y="2810465"/>
                  <a:chExt cx="695910" cy="1610599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201" name="Trapezio 37">
                    <a:extLst>
                      <a:ext uri="{FF2B5EF4-FFF2-40B4-BE49-F238E27FC236}">
                        <a16:creationId xmlns:a16="http://schemas.microsoft.com/office/drawing/2014/main" id="{5B79398A-53E9-0540-85CF-F908ACB66E1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959545" y="2812059"/>
                    <a:ext cx="628959" cy="703583"/>
                  </a:xfrm>
                  <a:custGeom>
                    <a:avLst/>
                    <a:gdLst>
                      <a:gd name="connsiteX0" fmla="*/ 0 w 653937"/>
                      <a:gd name="connsiteY0" fmla="*/ 658283 h 658283"/>
                      <a:gd name="connsiteX1" fmla="*/ 110496 w 653937"/>
                      <a:gd name="connsiteY1" fmla="*/ 0 h 658283"/>
                      <a:gd name="connsiteX2" fmla="*/ 543441 w 653937"/>
                      <a:gd name="connsiteY2" fmla="*/ 0 h 658283"/>
                      <a:gd name="connsiteX3" fmla="*/ 653937 w 653937"/>
                      <a:gd name="connsiteY3" fmla="*/ 658283 h 658283"/>
                      <a:gd name="connsiteX4" fmla="*/ 0 w 653937"/>
                      <a:gd name="connsiteY4" fmla="*/ 658283 h 658283"/>
                      <a:gd name="connsiteX0" fmla="*/ 36933 w 690870"/>
                      <a:gd name="connsiteY0" fmla="*/ 658283 h 658734"/>
                      <a:gd name="connsiteX1" fmla="*/ 147429 w 690870"/>
                      <a:gd name="connsiteY1" fmla="*/ 0 h 658734"/>
                      <a:gd name="connsiteX2" fmla="*/ 580374 w 690870"/>
                      <a:gd name="connsiteY2" fmla="*/ 0 h 658734"/>
                      <a:gd name="connsiteX3" fmla="*/ 690870 w 690870"/>
                      <a:gd name="connsiteY3" fmla="*/ 658283 h 658734"/>
                      <a:gd name="connsiteX4" fmla="*/ 36933 w 690870"/>
                      <a:gd name="connsiteY4" fmla="*/ 658283 h 658734"/>
                      <a:gd name="connsiteX0" fmla="*/ 36933 w 690870"/>
                      <a:gd name="connsiteY0" fmla="*/ 658283 h 719243"/>
                      <a:gd name="connsiteX1" fmla="*/ 147429 w 690870"/>
                      <a:gd name="connsiteY1" fmla="*/ 0 h 719243"/>
                      <a:gd name="connsiteX2" fmla="*/ 580374 w 690870"/>
                      <a:gd name="connsiteY2" fmla="*/ 0 h 719243"/>
                      <a:gd name="connsiteX3" fmla="*/ 690870 w 690870"/>
                      <a:gd name="connsiteY3" fmla="*/ 658283 h 719243"/>
                      <a:gd name="connsiteX4" fmla="*/ 36933 w 690870"/>
                      <a:gd name="connsiteY4" fmla="*/ 658283 h 719243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48676 w 702980"/>
                      <a:gd name="connsiteY0" fmla="*/ 752153 h 866737"/>
                      <a:gd name="connsiteX1" fmla="*/ 91620 w 702980"/>
                      <a:gd name="connsiteY1" fmla="*/ 0 h 866737"/>
                      <a:gd name="connsiteX2" fmla="*/ 592117 w 702980"/>
                      <a:gd name="connsiteY2" fmla="*/ 93870 h 866737"/>
                      <a:gd name="connsiteX3" fmla="*/ 702613 w 702980"/>
                      <a:gd name="connsiteY3" fmla="*/ 752153 h 866737"/>
                      <a:gd name="connsiteX4" fmla="*/ 48676 w 702980"/>
                      <a:gd name="connsiteY4" fmla="*/ 752153 h 866737"/>
                      <a:gd name="connsiteX0" fmla="*/ 42672 w 696976"/>
                      <a:gd name="connsiteY0" fmla="*/ 752153 h 866737"/>
                      <a:gd name="connsiteX1" fmla="*/ 85616 w 696976"/>
                      <a:gd name="connsiteY1" fmla="*/ 0 h 866737"/>
                      <a:gd name="connsiteX2" fmla="*/ 586113 w 696976"/>
                      <a:gd name="connsiteY2" fmla="*/ 93870 h 866737"/>
                      <a:gd name="connsiteX3" fmla="*/ 696609 w 696976"/>
                      <a:gd name="connsiteY3" fmla="*/ 752153 h 866737"/>
                      <a:gd name="connsiteX4" fmla="*/ 42672 w 696976"/>
                      <a:gd name="connsiteY4" fmla="*/ 752153 h 866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6976" h="866737">
                        <a:moveTo>
                          <a:pt x="42672" y="752153"/>
                        </a:moveTo>
                        <a:cubicBezTo>
                          <a:pt x="-72896" y="768945"/>
                          <a:pt x="82560" y="228815"/>
                          <a:pt x="85616" y="0"/>
                        </a:cubicBezTo>
                        <a:lnTo>
                          <a:pt x="586113" y="93870"/>
                        </a:lnTo>
                        <a:cubicBezTo>
                          <a:pt x="622945" y="313298"/>
                          <a:pt x="629297" y="464145"/>
                          <a:pt x="696609" y="752153"/>
                        </a:cubicBezTo>
                        <a:cubicBezTo>
                          <a:pt x="714850" y="919793"/>
                          <a:pt x="47291" y="889313"/>
                          <a:pt x="42672" y="752153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02" name="Ovale 201">
                    <a:extLst>
                      <a:ext uri="{FF2B5EF4-FFF2-40B4-BE49-F238E27FC236}">
                        <a16:creationId xmlns:a16="http://schemas.microsoft.com/office/drawing/2014/main" id="{2099F45A-69D2-8DCE-FCBE-EDEBFD88D4AC}"/>
                      </a:ext>
                    </a:extLst>
                  </p:cNvPr>
                  <p:cNvSpPr/>
                  <p:nvPr/>
                </p:nvSpPr>
                <p:spPr>
                  <a:xfrm rot="1724939">
                    <a:off x="7093645" y="2810465"/>
                    <a:ext cx="419100" cy="313692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03" name="Trapezio 38">
                    <a:extLst>
                      <a:ext uri="{FF2B5EF4-FFF2-40B4-BE49-F238E27FC236}">
                        <a16:creationId xmlns:a16="http://schemas.microsoft.com/office/drawing/2014/main" id="{9980FFF4-5A59-82C6-ADFF-3B5D6BBF0D7C}"/>
                      </a:ext>
                    </a:extLst>
                  </p:cNvPr>
                  <p:cNvSpPr/>
                  <p:nvPr/>
                </p:nvSpPr>
                <p:spPr>
                  <a:xfrm>
                    <a:off x="6892594" y="3448289"/>
                    <a:ext cx="667115" cy="972775"/>
                  </a:xfrm>
                  <a:custGeom>
                    <a:avLst/>
                    <a:gdLst>
                      <a:gd name="connsiteX0" fmla="*/ 0 w 923840"/>
                      <a:gd name="connsiteY0" fmla="*/ 1003255 h 1003255"/>
                      <a:gd name="connsiteX1" fmla="*/ 192861 w 923840"/>
                      <a:gd name="connsiteY1" fmla="*/ 0 h 1003255"/>
                      <a:gd name="connsiteX2" fmla="*/ 730979 w 923840"/>
                      <a:gd name="connsiteY2" fmla="*/ 0 h 1003255"/>
                      <a:gd name="connsiteX3" fmla="*/ 923840 w 923840"/>
                      <a:gd name="connsiteY3" fmla="*/ 1003255 h 1003255"/>
                      <a:gd name="connsiteX4" fmla="*/ 0 w 923840"/>
                      <a:gd name="connsiteY4" fmla="*/ 1003255 h 1003255"/>
                      <a:gd name="connsiteX0" fmla="*/ 0 w 931460"/>
                      <a:gd name="connsiteY0" fmla="*/ 988015 h 1003255"/>
                      <a:gd name="connsiteX1" fmla="*/ 200481 w 931460"/>
                      <a:gd name="connsiteY1" fmla="*/ 0 h 1003255"/>
                      <a:gd name="connsiteX2" fmla="*/ 738599 w 931460"/>
                      <a:gd name="connsiteY2" fmla="*/ 0 h 1003255"/>
                      <a:gd name="connsiteX3" fmla="*/ 931460 w 931460"/>
                      <a:gd name="connsiteY3" fmla="*/ 1003255 h 1003255"/>
                      <a:gd name="connsiteX4" fmla="*/ 0 w 931460"/>
                      <a:gd name="connsiteY4" fmla="*/ 988015 h 1003255"/>
                      <a:gd name="connsiteX0" fmla="*/ 0 w 977180"/>
                      <a:gd name="connsiteY0" fmla="*/ 1010875 h 1010875"/>
                      <a:gd name="connsiteX1" fmla="*/ 246201 w 977180"/>
                      <a:gd name="connsiteY1" fmla="*/ 0 h 1010875"/>
                      <a:gd name="connsiteX2" fmla="*/ 784319 w 977180"/>
                      <a:gd name="connsiteY2" fmla="*/ 0 h 1010875"/>
                      <a:gd name="connsiteX3" fmla="*/ 977180 w 977180"/>
                      <a:gd name="connsiteY3" fmla="*/ 1003255 h 1010875"/>
                      <a:gd name="connsiteX4" fmla="*/ 0 w 97718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25203"/>
                      <a:gd name="connsiteX1" fmla="*/ 246201 w 832400"/>
                      <a:gd name="connsiteY1" fmla="*/ 0 h 1025203"/>
                      <a:gd name="connsiteX2" fmla="*/ 784319 w 832400"/>
                      <a:gd name="connsiteY2" fmla="*/ 0 h 1025203"/>
                      <a:gd name="connsiteX3" fmla="*/ 832400 w 832400"/>
                      <a:gd name="connsiteY3" fmla="*/ 645115 h 1025203"/>
                      <a:gd name="connsiteX4" fmla="*/ 0 w 832400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55425"/>
                      <a:gd name="connsiteY0" fmla="*/ 1010875 h 1025203"/>
                      <a:gd name="connsiteX1" fmla="*/ 251306 w 855425"/>
                      <a:gd name="connsiteY1" fmla="*/ 0 h 1025203"/>
                      <a:gd name="connsiteX2" fmla="*/ 789424 w 855425"/>
                      <a:gd name="connsiteY2" fmla="*/ 0 h 1025203"/>
                      <a:gd name="connsiteX3" fmla="*/ 837505 w 855425"/>
                      <a:gd name="connsiteY3" fmla="*/ 645115 h 1025203"/>
                      <a:gd name="connsiteX4" fmla="*/ 5105 w 855425"/>
                      <a:gd name="connsiteY4" fmla="*/ 1010875 h 1025203"/>
                      <a:gd name="connsiteX0" fmla="*/ 6115 w 856435"/>
                      <a:gd name="connsiteY0" fmla="*/ 1070351 h 1084679"/>
                      <a:gd name="connsiteX1" fmla="*/ 213186 w 856435"/>
                      <a:gd name="connsiteY1" fmla="*/ 0 h 1084679"/>
                      <a:gd name="connsiteX2" fmla="*/ 790434 w 856435"/>
                      <a:gd name="connsiteY2" fmla="*/ 59476 h 1084679"/>
                      <a:gd name="connsiteX3" fmla="*/ 838515 w 856435"/>
                      <a:gd name="connsiteY3" fmla="*/ 704591 h 1084679"/>
                      <a:gd name="connsiteX4" fmla="*/ 6115 w 856435"/>
                      <a:gd name="connsiteY4" fmla="*/ 1070351 h 1084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6435" h="1084679">
                        <a:moveTo>
                          <a:pt x="6115" y="1070351"/>
                        </a:moveTo>
                        <a:cubicBezTo>
                          <a:pt x="-33738" y="771493"/>
                          <a:pt x="131119" y="336958"/>
                          <a:pt x="213186" y="0"/>
                        </a:cubicBezTo>
                        <a:lnTo>
                          <a:pt x="790434" y="59476"/>
                        </a:lnTo>
                        <a:cubicBezTo>
                          <a:pt x="722641" y="152594"/>
                          <a:pt x="913928" y="481933"/>
                          <a:pt x="838515" y="704591"/>
                        </a:cubicBezTo>
                        <a:cubicBezTo>
                          <a:pt x="629628" y="651251"/>
                          <a:pt x="542662" y="1177031"/>
                          <a:pt x="6115" y="1070351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200" name="Ovale 161">
                  <a:extLst>
                    <a:ext uri="{FF2B5EF4-FFF2-40B4-BE49-F238E27FC236}">
                      <a16:creationId xmlns:a16="http://schemas.microsoft.com/office/drawing/2014/main" id="{107F2F9F-678C-5311-E652-AFF2D73BE44F}"/>
                    </a:ext>
                  </a:extLst>
                </p:cNvPr>
                <p:cNvSpPr/>
                <p:nvPr/>
              </p:nvSpPr>
              <p:spPr>
                <a:xfrm rot="419334">
                  <a:off x="7119249" y="1663883"/>
                  <a:ext cx="542030" cy="1442906"/>
                </a:xfrm>
                <a:custGeom>
                  <a:avLst/>
                  <a:gdLst>
                    <a:gd name="connsiteX0" fmla="*/ 0 w 542029"/>
                    <a:gd name="connsiteY0" fmla="*/ 825624 h 1651248"/>
                    <a:gd name="connsiteX1" fmla="*/ 271015 w 542029"/>
                    <a:gd name="connsiteY1" fmla="*/ 0 h 1651248"/>
                    <a:gd name="connsiteX2" fmla="*/ 542030 w 542029"/>
                    <a:gd name="connsiteY2" fmla="*/ 825624 h 1651248"/>
                    <a:gd name="connsiteX3" fmla="*/ 271015 w 542029"/>
                    <a:gd name="connsiteY3" fmla="*/ 1651248 h 1651248"/>
                    <a:gd name="connsiteX4" fmla="*/ 0 w 542029"/>
                    <a:gd name="connsiteY4" fmla="*/ 825624 h 1651248"/>
                    <a:gd name="connsiteX0" fmla="*/ 0 w 542030"/>
                    <a:gd name="connsiteY0" fmla="*/ 617282 h 1442906"/>
                    <a:gd name="connsiteX1" fmla="*/ 269897 w 542030"/>
                    <a:gd name="connsiteY1" fmla="*/ 0 h 1442906"/>
                    <a:gd name="connsiteX2" fmla="*/ 542030 w 542030"/>
                    <a:gd name="connsiteY2" fmla="*/ 617282 h 1442906"/>
                    <a:gd name="connsiteX3" fmla="*/ 271015 w 542030"/>
                    <a:gd name="connsiteY3" fmla="*/ 1442906 h 1442906"/>
                    <a:gd name="connsiteX4" fmla="*/ 0 w 542030"/>
                    <a:gd name="connsiteY4" fmla="*/ 617282 h 1442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2030" h="1442906">
                      <a:moveTo>
                        <a:pt x="0" y="617282"/>
                      </a:moveTo>
                      <a:cubicBezTo>
                        <a:pt x="-186" y="376798"/>
                        <a:pt x="120220" y="0"/>
                        <a:pt x="269897" y="0"/>
                      </a:cubicBezTo>
                      <a:cubicBezTo>
                        <a:pt x="419574" y="0"/>
                        <a:pt x="542030" y="161302"/>
                        <a:pt x="542030" y="617282"/>
                      </a:cubicBezTo>
                      <a:cubicBezTo>
                        <a:pt x="542030" y="1073262"/>
                        <a:pt x="420692" y="1442906"/>
                        <a:pt x="271015" y="1442906"/>
                      </a:cubicBezTo>
                      <a:cubicBezTo>
                        <a:pt x="121338" y="1442906"/>
                        <a:pt x="186" y="857766"/>
                        <a:pt x="0" y="617282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grpSp>
          <p:nvGrpSpPr>
            <p:cNvPr id="194" name="Gruppo 193">
              <a:extLst>
                <a:ext uri="{FF2B5EF4-FFF2-40B4-BE49-F238E27FC236}">
                  <a16:creationId xmlns:a16="http://schemas.microsoft.com/office/drawing/2014/main" id="{A1DEBE1A-6E9B-E85D-1781-F9C334B2A1FF}"/>
                </a:ext>
              </a:extLst>
            </p:cNvPr>
            <p:cNvGrpSpPr/>
            <p:nvPr/>
          </p:nvGrpSpPr>
          <p:grpSpPr>
            <a:xfrm>
              <a:off x="7278002" y="1078790"/>
              <a:ext cx="1024975" cy="956336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195" name="Ritardo 194">
                <a:extLst>
                  <a:ext uri="{FF2B5EF4-FFF2-40B4-BE49-F238E27FC236}">
                    <a16:creationId xmlns:a16="http://schemas.microsoft.com/office/drawing/2014/main" id="{2C04A1AE-92E8-F9AB-4EF0-B31A53D5F8E5}"/>
                  </a:ext>
                </a:extLst>
              </p:cNvPr>
              <p:cNvSpPr/>
              <p:nvPr/>
            </p:nvSpPr>
            <p:spPr>
              <a:xfrm rot="5197850">
                <a:off x="7374466" y="1439654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6" name="Cerchio parziale 195">
                <a:extLst>
                  <a:ext uri="{FF2B5EF4-FFF2-40B4-BE49-F238E27FC236}">
                    <a16:creationId xmlns:a16="http://schemas.microsoft.com/office/drawing/2014/main" id="{6502A190-B8D4-0AC1-31B0-DA2789E05684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7977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B9C7E-F361-E9C9-9516-70373A991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apezio 1">
            <a:extLst>
              <a:ext uri="{FF2B5EF4-FFF2-40B4-BE49-F238E27FC236}">
                <a16:creationId xmlns:a16="http://schemas.microsoft.com/office/drawing/2014/main" id="{1118195D-4CDF-A14A-17B4-5002AFA83CE1}"/>
              </a:ext>
            </a:extLst>
          </p:cNvPr>
          <p:cNvSpPr/>
          <p:nvPr/>
        </p:nvSpPr>
        <p:spPr>
          <a:xfrm>
            <a:off x="10107975" y="6579020"/>
            <a:ext cx="2271252" cy="245268"/>
          </a:xfrm>
          <a:prstGeom prst="trapezoid">
            <a:avLst>
              <a:gd name="adj" fmla="val 126144"/>
            </a:avLst>
          </a:prstGeom>
          <a:solidFill>
            <a:srgbClr val="0262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Elemento grafico 7" descr="Pezzi del puzzle contorno">
            <a:extLst>
              <a:ext uri="{FF2B5EF4-FFF2-40B4-BE49-F238E27FC236}">
                <a16:creationId xmlns:a16="http://schemas.microsoft.com/office/drawing/2014/main" id="{9C289360-45D1-929C-CBE3-FA4F87F2F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F0A861A-2909-F5A4-DC19-88E67547AA5C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THE CONTEXT</a:t>
            </a:r>
          </a:p>
        </p:txBody>
      </p:sp>
      <p:sp>
        <p:nvSpPr>
          <p:cNvPr id="75" name="Rettangolo 74">
            <a:extLst>
              <a:ext uri="{FF2B5EF4-FFF2-40B4-BE49-F238E27FC236}">
                <a16:creationId xmlns:a16="http://schemas.microsoft.com/office/drawing/2014/main" id="{A11EF247-784F-A8C5-EE8B-4C856A1F8721}"/>
              </a:ext>
            </a:extLst>
          </p:cNvPr>
          <p:cNvSpPr/>
          <p:nvPr/>
        </p:nvSpPr>
        <p:spPr>
          <a:xfrm rot="21392073">
            <a:off x="13069891" y="4627570"/>
            <a:ext cx="146307" cy="6293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Trapezio 28">
            <a:extLst>
              <a:ext uri="{FF2B5EF4-FFF2-40B4-BE49-F238E27FC236}">
                <a16:creationId xmlns:a16="http://schemas.microsoft.com/office/drawing/2014/main" id="{0B3EDA94-A414-DC32-38DD-7A718B4255E1}"/>
              </a:ext>
            </a:extLst>
          </p:cNvPr>
          <p:cNvSpPr/>
          <p:nvPr/>
        </p:nvSpPr>
        <p:spPr>
          <a:xfrm rot="10592073">
            <a:off x="12923597" y="4973913"/>
            <a:ext cx="510538" cy="424388"/>
          </a:xfrm>
          <a:custGeom>
            <a:avLst/>
            <a:gdLst>
              <a:gd name="connsiteX0" fmla="*/ 0 w 1017129"/>
              <a:gd name="connsiteY0" fmla="*/ 932501 h 932501"/>
              <a:gd name="connsiteX1" fmla="*/ 122316 w 1017129"/>
              <a:gd name="connsiteY1" fmla="*/ 0 h 932501"/>
              <a:gd name="connsiteX2" fmla="*/ 894813 w 1017129"/>
              <a:gd name="connsiteY2" fmla="*/ 0 h 932501"/>
              <a:gd name="connsiteX3" fmla="*/ 1017129 w 1017129"/>
              <a:gd name="connsiteY3" fmla="*/ 932501 h 932501"/>
              <a:gd name="connsiteX4" fmla="*/ 0 w 1017129"/>
              <a:gd name="connsiteY4" fmla="*/ 932501 h 932501"/>
              <a:gd name="connsiteX0" fmla="*/ 0 w 1192389"/>
              <a:gd name="connsiteY0" fmla="*/ 932501 h 932501"/>
              <a:gd name="connsiteX1" fmla="*/ 122316 w 1192389"/>
              <a:gd name="connsiteY1" fmla="*/ 0 h 932501"/>
              <a:gd name="connsiteX2" fmla="*/ 894813 w 1192389"/>
              <a:gd name="connsiteY2" fmla="*/ 0 h 932501"/>
              <a:gd name="connsiteX3" fmla="*/ 1192389 w 1192389"/>
              <a:gd name="connsiteY3" fmla="*/ 909641 h 932501"/>
              <a:gd name="connsiteX4" fmla="*/ 0 w 1192389"/>
              <a:gd name="connsiteY4" fmla="*/ 932501 h 93250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53349"/>
              <a:gd name="connsiteY0" fmla="*/ 711521 h 909641"/>
              <a:gd name="connsiteX1" fmla="*/ 183276 w 1253349"/>
              <a:gd name="connsiteY1" fmla="*/ 0 h 909641"/>
              <a:gd name="connsiteX2" fmla="*/ 955773 w 1253349"/>
              <a:gd name="connsiteY2" fmla="*/ 0 h 909641"/>
              <a:gd name="connsiteX3" fmla="*/ 1253349 w 1253349"/>
              <a:gd name="connsiteY3" fmla="*/ 909641 h 909641"/>
              <a:gd name="connsiteX4" fmla="*/ 0 w 1253349"/>
              <a:gd name="connsiteY4" fmla="*/ 711521 h 909641"/>
              <a:gd name="connsiteX0" fmla="*/ 0 w 1253349"/>
              <a:gd name="connsiteY0" fmla="*/ 711521 h 909641"/>
              <a:gd name="connsiteX1" fmla="*/ 183276 w 1253349"/>
              <a:gd name="connsiteY1" fmla="*/ 0 h 909641"/>
              <a:gd name="connsiteX2" fmla="*/ 955773 w 1253349"/>
              <a:gd name="connsiteY2" fmla="*/ 0 h 909641"/>
              <a:gd name="connsiteX3" fmla="*/ 1253349 w 1253349"/>
              <a:gd name="connsiteY3" fmla="*/ 909641 h 909641"/>
              <a:gd name="connsiteX4" fmla="*/ 0 w 1253349"/>
              <a:gd name="connsiteY4" fmla="*/ 711521 h 909641"/>
              <a:gd name="connsiteX0" fmla="*/ 0 w 1253349"/>
              <a:gd name="connsiteY0" fmla="*/ 825821 h 1023941"/>
              <a:gd name="connsiteX1" fmla="*/ 175656 w 1253349"/>
              <a:gd name="connsiteY1" fmla="*/ 0 h 1023941"/>
              <a:gd name="connsiteX2" fmla="*/ 955773 w 1253349"/>
              <a:gd name="connsiteY2" fmla="*/ 114300 h 1023941"/>
              <a:gd name="connsiteX3" fmla="*/ 1253349 w 1253349"/>
              <a:gd name="connsiteY3" fmla="*/ 1023941 h 1023941"/>
              <a:gd name="connsiteX4" fmla="*/ 0 w 1253349"/>
              <a:gd name="connsiteY4" fmla="*/ 825821 h 1023941"/>
              <a:gd name="connsiteX0" fmla="*/ 0 w 1253349"/>
              <a:gd name="connsiteY0" fmla="*/ 841061 h 1039181"/>
              <a:gd name="connsiteX1" fmla="*/ 175656 w 1253349"/>
              <a:gd name="connsiteY1" fmla="*/ 15240 h 1039181"/>
              <a:gd name="connsiteX2" fmla="*/ 963393 w 1253349"/>
              <a:gd name="connsiteY2" fmla="*/ 0 h 1039181"/>
              <a:gd name="connsiteX3" fmla="*/ 1253349 w 1253349"/>
              <a:gd name="connsiteY3" fmla="*/ 1039181 h 1039181"/>
              <a:gd name="connsiteX4" fmla="*/ 0 w 1253349"/>
              <a:gd name="connsiteY4" fmla="*/ 841061 h 1039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3349" h="1039181">
                <a:moveTo>
                  <a:pt x="0" y="841061"/>
                </a:moveTo>
                <a:cubicBezTo>
                  <a:pt x="61092" y="603887"/>
                  <a:pt x="152664" y="336234"/>
                  <a:pt x="175656" y="15240"/>
                </a:cubicBezTo>
                <a:lnTo>
                  <a:pt x="963393" y="0"/>
                </a:lnTo>
                <a:cubicBezTo>
                  <a:pt x="994005" y="371794"/>
                  <a:pt x="1100817" y="568327"/>
                  <a:pt x="1253349" y="1039181"/>
                </a:cubicBezTo>
                <a:lnTo>
                  <a:pt x="0" y="841061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7" name="Trapezio 37">
            <a:extLst>
              <a:ext uri="{FF2B5EF4-FFF2-40B4-BE49-F238E27FC236}">
                <a16:creationId xmlns:a16="http://schemas.microsoft.com/office/drawing/2014/main" id="{2892B949-EC18-E6A9-6371-89F2CDA4B31F}"/>
              </a:ext>
            </a:extLst>
          </p:cNvPr>
          <p:cNvSpPr/>
          <p:nvPr/>
        </p:nvSpPr>
        <p:spPr>
          <a:xfrm rot="12618645" flipH="1">
            <a:off x="13765516" y="4935461"/>
            <a:ext cx="234994" cy="287334"/>
          </a:xfrm>
          <a:custGeom>
            <a:avLst/>
            <a:gdLst>
              <a:gd name="connsiteX0" fmla="*/ 0 w 653937"/>
              <a:gd name="connsiteY0" fmla="*/ 658283 h 658283"/>
              <a:gd name="connsiteX1" fmla="*/ 110496 w 653937"/>
              <a:gd name="connsiteY1" fmla="*/ 0 h 658283"/>
              <a:gd name="connsiteX2" fmla="*/ 543441 w 653937"/>
              <a:gd name="connsiteY2" fmla="*/ 0 h 658283"/>
              <a:gd name="connsiteX3" fmla="*/ 653937 w 653937"/>
              <a:gd name="connsiteY3" fmla="*/ 658283 h 658283"/>
              <a:gd name="connsiteX4" fmla="*/ 0 w 653937"/>
              <a:gd name="connsiteY4" fmla="*/ 658283 h 658283"/>
              <a:gd name="connsiteX0" fmla="*/ 36933 w 690870"/>
              <a:gd name="connsiteY0" fmla="*/ 658283 h 658734"/>
              <a:gd name="connsiteX1" fmla="*/ 147429 w 690870"/>
              <a:gd name="connsiteY1" fmla="*/ 0 h 658734"/>
              <a:gd name="connsiteX2" fmla="*/ 580374 w 690870"/>
              <a:gd name="connsiteY2" fmla="*/ 0 h 658734"/>
              <a:gd name="connsiteX3" fmla="*/ 690870 w 690870"/>
              <a:gd name="connsiteY3" fmla="*/ 658283 h 658734"/>
              <a:gd name="connsiteX4" fmla="*/ 36933 w 690870"/>
              <a:gd name="connsiteY4" fmla="*/ 658283 h 658734"/>
              <a:gd name="connsiteX0" fmla="*/ 36933 w 690870"/>
              <a:gd name="connsiteY0" fmla="*/ 658283 h 719243"/>
              <a:gd name="connsiteX1" fmla="*/ 147429 w 690870"/>
              <a:gd name="connsiteY1" fmla="*/ 0 h 719243"/>
              <a:gd name="connsiteX2" fmla="*/ 580374 w 690870"/>
              <a:gd name="connsiteY2" fmla="*/ 0 h 719243"/>
              <a:gd name="connsiteX3" fmla="*/ 690870 w 690870"/>
              <a:gd name="connsiteY3" fmla="*/ 658283 h 719243"/>
              <a:gd name="connsiteX4" fmla="*/ 36933 w 690870"/>
              <a:gd name="connsiteY4" fmla="*/ 658283 h 719243"/>
              <a:gd name="connsiteX0" fmla="*/ 36933 w 691237"/>
              <a:gd name="connsiteY0" fmla="*/ 658283 h 772867"/>
              <a:gd name="connsiteX1" fmla="*/ 147429 w 691237"/>
              <a:gd name="connsiteY1" fmla="*/ 0 h 772867"/>
              <a:gd name="connsiteX2" fmla="*/ 580374 w 691237"/>
              <a:gd name="connsiteY2" fmla="*/ 0 h 772867"/>
              <a:gd name="connsiteX3" fmla="*/ 690870 w 691237"/>
              <a:gd name="connsiteY3" fmla="*/ 658283 h 772867"/>
              <a:gd name="connsiteX4" fmla="*/ 36933 w 691237"/>
              <a:gd name="connsiteY4" fmla="*/ 658283 h 772867"/>
              <a:gd name="connsiteX0" fmla="*/ 36933 w 691237"/>
              <a:gd name="connsiteY0" fmla="*/ 658283 h 772867"/>
              <a:gd name="connsiteX1" fmla="*/ 147429 w 691237"/>
              <a:gd name="connsiteY1" fmla="*/ 0 h 772867"/>
              <a:gd name="connsiteX2" fmla="*/ 580374 w 691237"/>
              <a:gd name="connsiteY2" fmla="*/ 0 h 772867"/>
              <a:gd name="connsiteX3" fmla="*/ 690870 w 691237"/>
              <a:gd name="connsiteY3" fmla="*/ 658283 h 772867"/>
              <a:gd name="connsiteX4" fmla="*/ 36933 w 691237"/>
              <a:gd name="connsiteY4" fmla="*/ 658283 h 772867"/>
              <a:gd name="connsiteX0" fmla="*/ 48676 w 702980"/>
              <a:gd name="connsiteY0" fmla="*/ 752153 h 866737"/>
              <a:gd name="connsiteX1" fmla="*/ 91620 w 702980"/>
              <a:gd name="connsiteY1" fmla="*/ 0 h 866737"/>
              <a:gd name="connsiteX2" fmla="*/ 592117 w 702980"/>
              <a:gd name="connsiteY2" fmla="*/ 93870 h 866737"/>
              <a:gd name="connsiteX3" fmla="*/ 702613 w 702980"/>
              <a:gd name="connsiteY3" fmla="*/ 752153 h 866737"/>
              <a:gd name="connsiteX4" fmla="*/ 48676 w 702980"/>
              <a:gd name="connsiteY4" fmla="*/ 752153 h 866737"/>
              <a:gd name="connsiteX0" fmla="*/ 42672 w 696976"/>
              <a:gd name="connsiteY0" fmla="*/ 752153 h 866737"/>
              <a:gd name="connsiteX1" fmla="*/ 85616 w 696976"/>
              <a:gd name="connsiteY1" fmla="*/ 0 h 866737"/>
              <a:gd name="connsiteX2" fmla="*/ 586113 w 696976"/>
              <a:gd name="connsiteY2" fmla="*/ 93870 h 866737"/>
              <a:gd name="connsiteX3" fmla="*/ 696609 w 696976"/>
              <a:gd name="connsiteY3" fmla="*/ 752153 h 866737"/>
              <a:gd name="connsiteX4" fmla="*/ 42672 w 696976"/>
              <a:gd name="connsiteY4" fmla="*/ 752153 h 86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6976" h="866737">
                <a:moveTo>
                  <a:pt x="42672" y="752153"/>
                </a:moveTo>
                <a:cubicBezTo>
                  <a:pt x="-72896" y="768945"/>
                  <a:pt x="82560" y="228815"/>
                  <a:pt x="85616" y="0"/>
                </a:cubicBezTo>
                <a:lnTo>
                  <a:pt x="586113" y="93870"/>
                </a:lnTo>
                <a:cubicBezTo>
                  <a:pt x="622945" y="313298"/>
                  <a:pt x="629297" y="464145"/>
                  <a:pt x="696609" y="752153"/>
                </a:cubicBezTo>
                <a:cubicBezTo>
                  <a:pt x="714850" y="919793"/>
                  <a:pt x="47291" y="889313"/>
                  <a:pt x="42672" y="75215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8" name="Ovale 77">
            <a:extLst>
              <a:ext uri="{FF2B5EF4-FFF2-40B4-BE49-F238E27FC236}">
                <a16:creationId xmlns:a16="http://schemas.microsoft.com/office/drawing/2014/main" id="{DFC10E6B-43B6-439E-D745-15B0C17E3DB0}"/>
              </a:ext>
            </a:extLst>
          </p:cNvPr>
          <p:cNvSpPr/>
          <p:nvPr/>
        </p:nvSpPr>
        <p:spPr>
          <a:xfrm rot="21392073">
            <a:off x="13840783" y="4958970"/>
            <a:ext cx="170716" cy="1281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9" name="Ovale 78">
            <a:extLst>
              <a:ext uri="{FF2B5EF4-FFF2-40B4-BE49-F238E27FC236}">
                <a16:creationId xmlns:a16="http://schemas.microsoft.com/office/drawing/2014/main" id="{D45340E4-217D-7EA1-F308-CDC733F38A96}"/>
              </a:ext>
            </a:extLst>
          </p:cNvPr>
          <p:cNvSpPr/>
          <p:nvPr/>
        </p:nvSpPr>
        <p:spPr>
          <a:xfrm rot="18854522">
            <a:off x="13625643" y="4476113"/>
            <a:ext cx="220790" cy="674348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0" name="Trapezio 42">
            <a:extLst>
              <a:ext uri="{FF2B5EF4-FFF2-40B4-BE49-F238E27FC236}">
                <a16:creationId xmlns:a16="http://schemas.microsoft.com/office/drawing/2014/main" id="{2BCE7BFA-4CD8-146F-F48B-B1E2F1E21EEE}"/>
              </a:ext>
            </a:extLst>
          </p:cNvPr>
          <p:cNvSpPr/>
          <p:nvPr/>
        </p:nvSpPr>
        <p:spPr>
          <a:xfrm rot="1751475">
            <a:off x="13578346" y="5153465"/>
            <a:ext cx="312391" cy="370555"/>
          </a:xfrm>
          <a:custGeom>
            <a:avLst/>
            <a:gdLst>
              <a:gd name="connsiteX0" fmla="*/ 0 w 933837"/>
              <a:gd name="connsiteY0" fmla="*/ 845746 h 845746"/>
              <a:gd name="connsiteX1" fmla="*/ 211437 w 933837"/>
              <a:gd name="connsiteY1" fmla="*/ 0 h 845746"/>
              <a:gd name="connsiteX2" fmla="*/ 722401 w 933837"/>
              <a:gd name="connsiteY2" fmla="*/ 0 h 845746"/>
              <a:gd name="connsiteX3" fmla="*/ 933837 w 933837"/>
              <a:gd name="connsiteY3" fmla="*/ 845746 h 845746"/>
              <a:gd name="connsiteX4" fmla="*/ 0 w 933837"/>
              <a:gd name="connsiteY4" fmla="*/ 845746 h 845746"/>
              <a:gd name="connsiteX0" fmla="*/ 0 w 933837"/>
              <a:gd name="connsiteY0" fmla="*/ 845746 h 845746"/>
              <a:gd name="connsiteX1" fmla="*/ 211437 w 933837"/>
              <a:gd name="connsiteY1" fmla="*/ 0 h 845746"/>
              <a:gd name="connsiteX2" fmla="*/ 635384 w 933837"/>
              <a:gd name="connsiteY2" fmla="*/ 19567 h 845746"/>
              <a:gd name="connsiteX3" fmla="*/ 933837 w 933837"/>
              <a:gd name="connsiteY3" fmla="*/ 845746 h 845746"/>
              <a:gd name="connsiteX4" fmla="*/ 0 w 933837"/>
              <a:gd name="connsiteY4" fmla="*/ 845746 h 845746"/>
              <a:gd name="connsiteX0" fmla="*/ 0 w 933837"/>
              <a:gd name="connsiteY0" fmla="*/ 845746 h 845746"/>
              <a:gd name="connsiteX1" fmla="*/ 211437 w 933837"/>
              <a:gd name="connsiteY1" fmla="*/ 0 h 845746"/>
              <a:gd name="connsiteX2" fmla="*/ 635384 w 933837"/>
              <a:gd name="connsiteY2" fmla="*/ 19567 h 845746"/>
              <a:gd name="connsiteX3" fmla="*/ 933837 w 933837"/>
              <a:gd name="connsiteY3" fmla="*/ 845746 h 845746"/>
              <a:gd name="connsiteX4" fmla="*/ 0 w 933837"/>
              <a:gd name="connsiteY4" fmla="*/ 845746 h 845746"/>
              <a:gd name="connsiteX0" fmla="*/ 0 w 878897"/>
              <a:gd name="connsiteY0" fmla="*/ 845746 h 845746"/>
              <a:gd name="connsiteX1" fmla="*/ 211437 w 878897"/>
              <a:gd name="connsiteY1" fmla="*/ 0 h 845746"/>
              <a:gd name="connsiteX2" fmla="*/ 635384 w 878897"/>
              <a:gd name="connsiteY2" fmla="*/ 19567 h 845746"/>
              <a:gd name="connsiteX3" fmla="*/ 878897 w 878897"/>
              <a:gd name="connsiteY3" fmla="*/ 844755 h 845746"/>
              <a:gd name="connsiteX4" fmla="*/ 0 w 878897"/>
              <a:gd name="connsiteY4" fmla="*/ 845746 h 845746"/>
              <a:gd name="connsiteX0" fmla="*/ 0 w 924445"/>
              <a:gd name="connsiteY0" fmla="*/ 845746 h 845746"/>
              <a:gd name="connsiteX1" fmla="*/ 211437 w 924445"/>
              <a:gd name="connsiteY1" fmla="*/ 0 h 845746"/>
              <a:gd name="connsiteX2" fmla="*/ 635384 w 924445"/>
              <a:gd name="connsiteY2" fmla="*/ 19567 h 845746"/>
              <a:gd name="connsiteX3" fmla="*/ 878897 w 924445"/>
              <a:gd name="connsiteY3" fmla="*/ 844755 h 845746"/>
              <a:gd name="connsiteX4" fmla="*/ 0 w 924445"/>
              <a:gd name="connsiteY4" fmla="*/ 845746 h 845746"/>
              <a:gd name="connsiteX0" fmla="*/ 0 w 924445"/>
              <a:gd name="connsiteY0" fmla="*/ 845746 h 895165"/>
              <a:gd name="connsiteX1" fmla="*/ 211437 w 924445"/>
              <a:gd name="connsiteY1" fmla="*/ 0 h 895165"/>
              <a:gd name="connsiteX2" fmla="*/ 635384 w 924445"/>
              <a:gd name="connsiteY2" fmla="*/ 19567 h 895165"/>
              <a:gd name="connsiteX3" fmla="*/ 878897 w 924445"/>
              <a:gd name="connsiteY3" fmla="*/ 844755 h 895165"/>
              <a:gd name="connsiteX4" fmla="*/ 0 w 924445"/>
              <a:gd name="connsiteY4" fmla="*/ 845746 h 895165"/>
              <a:gd name="connsiteX0" fmla="*/ 0 w 927114"/>
              <a:gd name="connsiteY0" fmla="*/ 856273 h 898070"/>
              <a:gd name="connsiteX1" fmla="*/ 214106 w 927114"/>
              <a:gd name="connsiteY1" fmla="*/ 0 h 898070"/>
              <a:gd name="connsiteX2" fmla="*/ 638053 w 927114"/>
              <a:gd name="connsiteY2" fmla="*/ 19567 h 898070"/>
              <a:gd name="connsiteX3" fmla="*/ 881566 w 927114"/>
              <a:gd name="connsiteY3" fmla="*/ 844755 h 898070"/>
              <a:gd name="connsiteX4" fmla="*/ 0 w 927114"/>
              <a:gd name="connsiteY4" fmla="*/ 856273 h 898070"/>
              <a:gd name="connsiteX0" fmla="*/ 0 w 927114"/>
              <a:gd name="connsiteY0" fmla="*/ 856273 h 920009"/>
              <a:gd name="connsiteX1" fmla="*/ 214106 w 927114"/>
              <a:gd name="connsiteY1" fmla="*/ 0 h 920009"/>
              <a:gd name="connsiteX2" fmla="*/ 638053 w 927114"/>
              <a:gd name="connsiteY2" fmla="*/ 19567 h 920009"/>
              <a:gd name="connsiteX3" fmla="*/ 881566 w 927114"/>
              <a:gd name="connsiteY3" fmla="*/ 844755 h 920009"/>
              <a:gd name="connsiteX4" fmla="*/ 0 w 927114"/>
              <a:gd name="connsiteY4" fmla="*/ 856273 h 920009"/>
              <a:gd name="connsiteX0" fmla="*/ 0 w 927114"/>
              <a:gd name="connsiteY0" fmla="*/ 856273 h 920009"/>
              <a:gd name="connsiteX1" fmla="*/ 214106 w 927114"/>
              <a:gd name="connsiteY1" fmla="*/ 0 h 920009"/>
              <a:gd name="connsiteX2" fmla="*/ 638053 w 927114"/>
              <a:gd name="connsiteY2" fmla="*/ 19567 h 920009"/>
              <a:gd name="connsiteX3" fmla="*/ 881566 w 927114"/>
              <a:gd name="connsiteY3" fmla="*/ 844755 h 920009"/>
              <a:gd name="connsiteX4" fmla="*/ 0 w 927114"/>
              <a:gd name="connsiteY4" fmla="*/ 856273 h 920009"/>
              <a:gd name="connsiteX0" fmla="*/ 0 w 927114"/>
              <a:gd name="connsiteY0" fmla="*/ 856273 h 920009"/>
              <a:gd name="connsiteX1" fmla="*/ 214106 w 927114"/>
              <a:gd name="connsiteY1" fmla="*/ 0 h 920009"/>
              <a:gd name="connsiteX2" fmla="*/ 638053 w 927114"/>
              <a:gd name="connsiteY2" fmla="*/ 19567 h 920009"/>
              <a:gd name="connsiteX3" fmla="*/ 881566 w 927114"/>
              <a:gd name="connsiteY3" fmla="*/ 844755 h 920009"/>
              <a:gd name="connsiteX4" fmla="*/ 0 w 927114"/>
              <a:gd name="connsiteY4" fmla="*/ 856273 h 920009"/>
              <a:gd name="connsiteX0" fmla="*/ 0 w 888649"/>
              <a:gd name="connsiteY0" fmla="*/ 856273 h 907363"/>
              <a:gd name="connsiteX1" fmla="*/ 214106 w 888649"/>
              <a:gd name="connsiteY1" fmla="*/ 0 h 907363"/>
              <a:gd name="connsiteX2" fmla="*/ 638053 w 888649"/>
              <a:gd name="connsiteY2" fmla="*/ 19567 h 907363"/>
              <a:gd name="connsiteX3" fmla="*/ 830678 w 888649"/>
              <a:gd name="connsiteY3" fmla="*/ 818597 h 907363"/>
              <a:gd name="connsiteX4" fmla="*/ 0 w 888649"/>
              <a:gd name="connsiteY4" fmla="*/ 856273 h 90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649" h="907363">
                <a:moveTo>
                  <a:pt x="0" y="856273"/>
                </a:moveTo>
                <a:cubicBezTo>
                  <a:pt x="6187" y="525446"/>
                  <a:pt x="76406" y="294961"/>
                  <a:pt x="214106" y="0"/>
                </a:cubicBezTo>
                <a:lnTo>
                  <a:pt x="638053" y="19567"/>
                </a:lnTo>
                <a:cubicBezTo>
                  <a:pt x="916004" y="361593"/>
                  <a:pt x="934010" y="548976"/>
                  <a:pt x="830678" y="818597"/>
                </a:cubicBezTo>
                <a:cubicBezTo>
                  <a:pt x="573727" y="931605"/>
                  <a:pt x="178789" y="928146"/>
                  <a:pt x="0" y="85627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1" name="Trapezio 43">
            <a:extLst>
              <a:ext uri="{FF2B5EF4-FFF2-40B4-BE49-F238E27FC236}">
                <a16:creationId xmlns:a16="http://schemas.microsoft.com/office/drawing/2014/main" id="{BF8471C6-EB2C-9025-9380-35766AD3002A}"/>
              </a:ext>
            </a:extLst>
          </p:cNvPr>
          <p:cNvSpPr/>
          <p:nvPr/>
        </p:nvSpPr>
        <p:spPr>
          <a:xfrm rot="1596036">
            <a:off x="13618511" y="5175571"/>
            <a:ext cx="213124" cy="253753"/>
          </a:xfrm>
          <a:custGeom>
            <a:avLst/>
            <a:gdLst>
              <a:gd name="connsiteX0" fmla="*/ 0 w 729289"/>
              <a:gd name="connsiteY0" fmla="*/ 640048 h 640048"/>
              <a:gd name="connsiteX1" fmla="*/ 160012 w 729289"/>
              <a:gd name="connsiteY1" fmla="*/ 0 h 640048"/>
              <a:gd name="connsiteX2" fmla="*/ 569277 w 729289"/>
              <a:gd name="connsiteY2" fmla="*/ 0 h 640048"/>
              <a:gd name="connsiteX3" fmla="*/ 729289 w 729289"/>
              <a:gd name="connsiteY3" fmla="*/ 640048 h 640048"/>
              <a:gd name="connsiteX4" fmla="*/ 0 w 729289"/>
              <a:gd name="connsiteY4" fmla="*/ 640048 h 640048"/>
              <a:gd name="connsiteX0" fmla="*/ 0 w 729289"/>
              <a:gd name="connsiteY0" fmla="*/ 640048 h 640048"/>
              <a:gd name="connsiteX1" fmla="*/ 160012 w 729289"/>
              <a:gd name="connsiteY1" fmla="*/ 0 h 640048"/>
              <a:gd name="connsiteX2" fmla="*/ 500697 w 729289"/>
              <a:gd name="connsiteY2" fmla="*/ 0 h 640048"/>
              <a:gd name="connsiteX3" fmla="*/ 729289 w 729289"/>
              <a:gd name="connsiteY3" fmla="*/ 640048 h 640048"/>
              <a:gd name="connsiteX4" fmla="*/ 0 w 729289"/>
              <a:gd name="connsiteY4" fmla="*/ 640048 h 640048"/>
              <a:gd name="connsiteX0" fmla="*/ 0 w 729289"/>
              <a:gd name="connsiteY0" fmla="*/ 655288 h 655288"/>
              <a:gd name="connsiteX1" fmla="*/ 243832 w 729289"/>
              <a:gd name="connsiteY1" fmla="*/ 0 h 655288"/>
              <a:gd name="connsiteX2" fmla="*/ 500697 w 729289"/>
              <a:gd name="connsiteY2" fmla="*/ 15240 h 655288"/>
              <a:gd name="connsiteX3" fmla="*/ 729289 w 729289"/>
              <a:gd name="connsiteY3" fmla="*/ 655288 h 655288"/>
              <a:gd name="connsiteX4" fmla="*/ 0 w 729289"/>
              <a:gd name="connsiteY4" fmla="*/ 655288 h 655288"/>
              <a:gd name="connsiteX0" fmla="*/ 0 w 729289"/>
              <a:gd name="connsiteY0" fmla="*/ 640048 h 640048"/>
              <a:gd name="connsiteX1" fmla="*/ 251452 w 729289"/>
              <a:gd name="connsiteY1" fmla="*/ 7620 h 640048"/>
              <a:gd name="connsiteX2" fmla="*/ 500697 w 729289"/>
              <a:gd name="connsiteY2" fmla="*/ 0 h 640048"/>
              <a:gd name="connsiteX3" fmla="*/ 729289 w 729289"/>
              <a:gd name="connsiteY3" fmla="*/ 640048 h 640048"/>
              <a:gd name="connsiteX4" fmla="*/ 0 w 729289"/>
              <a:gd name="connsiteY4" fmla="*/ 640048 h 640048"/>
              <a:gd name="connsiteX0" fmla="*/ 0 w 729289"/>
              <a:gd name="connsiteY0" fmla="*/ 665519 h 665519"/>
              <a:gd name="connsiteX1" fmla="*/ 251452 w 729289"/>
              <a:gd name="connsiteY1" fmla="*/ 33091 h 665519"/>
              <a:gd name="connsiteX2" fmla="*/ 500697 w 729289"/>
              <a:gd name="connsiteY2" fmla="*/ 25471 h 665519"/>
              <a:gd name="connsiteX3" fmla="*/ 729289 w 729289"/>
              <a:gd name="connsiteY3" fmla="*/ 665519 h 665519"/>
              <a:gd name="connsiteX4" fmla="*/ 0 w 729289"/>
              <a:gd name="connsiteY4" fmla="*/ 665519 h 665519"/>
              <a:gd name="connsiteX0" fmla="*/ 0 w 729289"/>
              <a:gd name="connsiteY0" fmla="*/ 665519 h 665519"/>
              <a:gd name="connsiteX1" fmla="*/ 251452 w 729289"/>
              <a:gd name="connsiteY1" fmla="*/ 33091 h 665519"/>
              <a:gd name="connsiteX2" fmla="*/ 500697 w 729289"/>
              <a:gd name="connsiteY2" fmla="*/ 25471 h 665519"/>
              <a:gd name="connsiteX3" fmla="*/ 729289 w 729289"/>
              <a:gd name="connsiteY3" fmla="*/ 665519 h 665519"/>
              <a:gd name="connsiteX4" fmla="*/ 0 w 729289"/>
              <a:gd name="connsiteY4" fmla="*/ 665519 h 665519"/>
              <a:gd name="connsiteX0" fmla="*/ 0 w 729289"/>
              <a:gd name="connsiteY0" fmla="*/ 665519 h 665519"/>
              <a:gd name="connsiteX1" fmla="*/ 251452 w 729289"/>
              <a:gd name="connsiteY1" fmla="*/ 33091 h 665519"/>
              <a:gd name="connsiteX2" fmla="*/ 500697 w 729289"/>
              <a:gd name="connsiteY2" fmla="*/ 25471 h 665519"/>
              <a:gd name="connsiteX3" fmla="*/ 729289 w 729289"/>
              <a:gd name="connsiteY3" fmla="*/ 665519 h 665519"/>
              <a:gd name="connsiteX4" fmla="*/ 0 w 729289"/>
              <a:gd name="connsiteY4" fmla="*/ 665519 h 665519"/>
              <a:gd name="connsiteX0" fmla="*/ 0 w 729289"/>
              <a:gd name="connsiteY0" fmla="*/ 687743 h 687743"/>
              <a:gd name="connsiteX1" fmla="*/ 251452 w 729289"/>
              <a:gd name="connsiteY1" fmla="*/ 55315 h 687743"/>
              <a:gd name="connsiteX2" fmla="*/ 500697 w 729289"/>
              <a:gd name="connsiteY2" fmla="*/ 47695 h 687743"/>
              <a:gd name="connsiteX3" fmla="*/ 729289 w 729289"/>
              <a:gd name="connsiteY3" fmla="*/ 687743 h 687743"/>
              <a:gd name="connsiteX4" fmla="*/ 0 w 729289"/>
              <a:gd name="connsiteY4" fmla="*/ 687743 h 687743"/>
              <a:gd name="connsiteX0" fmla="*/ 0 w 729289"/>
              <a:gd name="connsiteY0" fmla="*/ 687743 h 687743"/>
              <a:gd name="connsiteX1" fmla="*/ 251452 w 729289"/>
              <a:gd name="connsiteY1" fmla="*/ 55315 h 687743"/>
              <a:gd name="connsiteX2" fmla="*/ 500697 w 729289"/>
              <a:gd name="connsiteY2" fmla="*/ 47695 h 687743"/>
              <a:gd name="connsiteX3" fmla="*/ 729289 w 729289"/>
              <a:gd name="connsiteY3" fmla="*/ 687743 h 687743"/>
              <a:gd name="connsiteX4" fmla="*/ 0 w 729289"/>
              <a:gd name="connsiteY4" fmla="*/ 687743 h 687743"/>
              <a:gd name="connsiteX0" fmla="*/ 0 w 729289"/>
              <a:gd name="connsiteY0" fmla="*/ 687743 h 687743"/>
              <a:gd name="connsiteX1" fmla="*/ 251452 w 729289"/>
              <a:gd name="connsiteY1" fmla="*/ 55315 h 687743"/>
              <a:gd name="connsiteX2" fmla="*/ 500697 w 729289"/>
              <a:gd name="connsiteY2" fmla="*/ 47695 h 687743"/>
              <a:gd name="connsiteX3" fmla="*/ 729289 w 729289"/>
              <a:gd name="connsiteY3" fmla="*/ 687743 h 687743"/>
              <a:gd name="connsiteX4" fmla="*/ 0 w 729289"/>
              <a:gd name="connsiteY4" fmla="*/ 687743 h 687743"/>
              <a:gd name="connsiteX0" fmla="*/ 0 w 729858"/>
              <a:gd name="connsiteY0" fmla="*/ 687743 h 687743"/>
              <a:gd name="connsiteX1" fmla="*/ 251452 w 729858"/>
              <a:gd name="connsiteY1" fmla="*/ 55315 h 687743"/>
              <a:gd name="connsiteX2" fmla="*/ 500697 w 729858"/>
              <a:gd name="connsiteY2" fmla="*/ 47695 h 687743"/>
              <a:gd name="connsiteX3" fmla="*/ 729289 w 729858"/>
              <a:gd name="connsiteY3" fmla="*/ 687743 h 687743"/>
              <a:gd name="connsiteX4" fmla="*/ 0 w 729858"/>
              <a:gd name="connsiteY4" fmla="*/ 687743 h 687743"/>
              <a:gd name="connsiteX0" fmla="*/ 0 w 729858"/>
              <a:gd name="connsiteY0" fmla="*/ 687743 h 724996"/>
              <a:gd name="connsiteX1" fmla="*/ 251452 w 729858"/>
              <a:gd name="connsiteY1" fmla="*/ 55315 h 724996"/>
              <a:gd name="connsiteX2" fmla="*/ 500697 w 729858"/>
              <a:gd name="connsiteY2" fmla="*/ 47695 h 724996"/>
              <a:gd name="connsiteX3" fmla="*/ 729289 w 729858"/>
              <a:gd name="connsiteY3" fmla="*/ 687743 h 724996"/>
              <a:gd name="connsiteX4" fmla="*/ 0 w 729858"/>
              <a:gd name="connsiteY4" fmla="*/ 687743 h 724996"/>
              <a:gd name="connsiteX0" fmla="*/ 0 w 729858"/>
              <a:gd name="connsiteY0" fmla="*/ 687743 h 742369"/>
              <a:gd name="connsiteX1" fmla="*/ 251452 w 729858"/>
              <a:gd name="connsiteY1" fmla="*/ 55315 h 742369"/>
              <a:gd name="connsiteX2" fmla="*/ 500697 w 729858"/>
              <a:gd name="connsiteY2" fmla="*/ 47695 h 742369"/>
              <a:gd name="connsiteX3" fmla="*/ 729289 w 729858"/>
              <a:gd name="connsiteY3" fmla="*/ 687743 h 742369"/>
              <a:gd name="connsiteX4" fmla="*/ 0 w 729858"/>
              <a:gd name="connsiteY4" fmla="*/ 687743 h 742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9858" h="742369">
                <a:moveTo>
                  <a:pt x="0" y="687743"/>
                </a:moveTo>
                <a:cubicBezTo>
                  <a:pt x="15237" y="438834"/>
                  <a:pt x="68575" y="258504"/>
                  <a:pt x="251452" y="55315"/>
                </a:cubicBezTo>
                <a:cubicBezTo>
                  <a:pt x="334534" y="-15805"/>
                  <a:pt x="425235" y="-18345"/>
                  <a:pt x="500697" y="47695"/>
                </a:cubicBezTo>
                <a:cubicBezTo>
                  <a:pt x="668334" y="192464"/>
                  <a:pt x="736912" y="459154"/>
                  <a:pt x="729289" y="687743"/>
                </a:cubicBezTo>
                <a:cubicBezTo>
                  <a:pt x="524293" y="771563"/>
                  <a:pt x="197376" y="748703"/>
                  <a:pt x="0" y="68774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Esagono 65">
            <a:extLst>
              <a:ext uri="{FF2B5EF4-FFF2-40B4-BE49-F238E27FC236}">
                <a16:creationId xmlns:a16="http://schemas.microsoft.com/office/drawing/2014/main" id="{9565EAB2-299E-487A-ABA4-3D8AB987167C}"/>
              </a:ext>
            </a:extLst>
          </p:cNvPr>
          <p:cNvSpPr/>
          <p:nvPr/>
        </p:nvSpPr>
        <p:spPr>
          <a:xfrm rot="21392073">
            <a:off x="12767494" y="4610271"/>
            <a:ext cx="351699" cy="521589"/>
          </a:xfrm>
          <a:custGeom>
            <a:avLst/>
            <a:gdLst>
              <a:gd name="connsiteX0" fmla="*/ 0 w 751959"/>
              <a:gd name="connsiteY0" fmla="*/ 311993 h 623985"/>
              <a:gd name="connsiteX1" fmla="*/ 155996 w 751959"/>
              <a:gd name="connsiteY1" fmla="*/ 0 h 623985"/>
              <a:gd name="connsiteX2" fmla="*/ 595963 w 751959"/>
              <a:gd name="connsiteY2" fmla="*/ 0 h 623985"/>
              <a:gd name="connsiteX3" fmla="*/ 751959 w 751959"/>
              <a:gd name="connsiteY3" fmla="*/ 311993 h 623985"/>
              <a:gd name="connsiteX4" fmla="*/ 595963 w 751959"/>
              <a:gd name="connsiteY4" fmla="*/ 623985 h 623985"/>
              <a:gd name="connsiteX5" fmla="*/ 155996 w 751959"/>
              <a:gd name="connsiteY5" fmla="*/ 623985 h 623985"/>
              <a:gd name="connsiteX6" fmla="*/ 0 w 75195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595963 w 812919"/>
              <a:gd name="connsiteY2" fmla="*/ 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479123 w 812919"/>
              <a:gd name="connsiteY2" fmla="*/ 20320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235793 h 547785"/>
              <a:gd name="connsiteX1" fmla="*/ 404916 w 812919"/>
              <a:gd name="connsiteY1" fmla="*/ 0 h 547785"/>
              <a:gd name="connsiteX2" fmla="*/ 479123 w 812919"/>
              <a:gd name="connsiteY2" fmla="*/ 127000 h 547785"/>
              <a:gd name="connsiteX3" fmla="*/ 812919 w 812919"/>
              <a:gd name="connsiteY3" fmla="*/ 47833 h 547785"/>
              <a:gd name="connsiteX4" fmla="*/ 595963 w 812919"/>
              <a:gd name="connsiteY4" fmla="*/ 547785 h 547785"/>
              <a:gd name="connsiteX5" fmla="*/ 155996 w 812919"/>
              <a:gd name="connsiteY5" fmla="*/ 547785 h 547785"/>
              <a:gd name="connsiteX6" fmla="*/ 0 w 812919"/>
              <a:gd name="connsiteY6" fmla="*/ 235793 h 547785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115356 w 772279"/>
              <a:gd name="connsiteY5" fmla="*/ 677752 h 677752"/>
              <a:gd name="connsiteX6" fmla="*/ 0 w 772279"/>
              <a:gd name="connsiteY6" fmla="*/ 0 h 677752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49316 w 772279"/>
              <a:gd name="connsiteY5" fmla="*/ 372952 h 677752"/>
              <a:gd name="connsiteX6" fmla="*/ 0 w 772279"/>
              <a:gd name="connsiteY6" fmla="*/ 0 h 67775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896192"/>
              <a:gd name="connsiteX1" fmla="*/ 364276 w 772279"/>
              <a:gd name="connsiteY1" fmla="*/ 1299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03171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811334"/>
              <a:gd name="connsiteY0" fmla="*/ 0 h 1033352"/>
              <a:gd name="connsiteX1" fmla="*/ 324550 w 811334"/>
              <a:gd name="connsiteY1" fmla="*/ 155367 h 1033352"/>
              <a:gd name="connsiteX2" fmla="*/ 403171 w 811334"/>
              <a:gd name="connsiteY2" fmla="*/ 256967 h 1033352"/>
              <a:gd name="connsiteX3" fmla="*/ 772279 w 811334"/>
              <a:gd name="connsiteY3" fmla="*/ 177800 h 1033352"/>
              <a:gd name="connsiteX4" fmla="*/ 811334 w 811334"/>
              <a:gd name="connsiteY4" fmla="*/ 1033352 h 1033352"/>
              <a:gd name="connsiteX5" fmla="*/ 137596 w 811334"/>
              <a:gd name="connsiteY5" fmla="*/ 444072 h 1033352"/>
              <a:gd name="connsiteX6" fmla="*/ 0 w 811334"/>
              <a:gd name="connsiteY6" fmla="*/ 0 h 103335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590634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93456 w 772279"/>
              <a:gd name="connsiteY5" fmla="*/ 48471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50209"/>
              <a:gd name="connsiteY0" fmla="*/ 0 h 1277192"/>
              <a:gd name="connsiteX1" fmla="*/ 324550 w 750209"/>
              <a:gd name="connsiteY1" fmla="*/ 155367 h 1277192"/>
              <a:gd name="connsiteX2" fmla="*/ 403171 w 750209"/>
              <a:gd name="connsiteY2" fmla="*/ 256967 h 1277192"/>
              <a:gd name="connsiteX3" fmla="*/ 750209 w 750209"/>
              <a:gd name="connsiteY3" fmla="*/ 213360 h 1277192"/>
              <a:gd name="connsiteX4" fmla="*/ 365520 w 750209"/>
              <a:gd name="connsiteY4" fmla="*/ 1277192 h 1277192"/>
              <a:gd name="connsiteX5" fmla="*/ 111112 w 750209"/>
              <a:gd name="connsiteY5" fmla="*/ 632032 h 1277192"/>
              <a:gd name="connsiteX6" fmla="*/ 0 w 750209"/>
              <a:gd name="connsiteY6" fmla="*/ 0 h 1277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209" h="1277192">
                <a:moveTo>
                  <a:pt x="0" y="0"/>
                </a:moveTo>
                <a:lnTo>
                  <a:pt x="324550" y="155367"/>
                </a:lnTo>
                <a:cubicBezTo>
                  <a:pt x="389926" y="187540"/>
                  <a:pt x="378435" y="214634"/>
                  <a:pt x="403171" y="256967"/>
                </a:cubicBezTo>
                <a:cubicBezTo>
                  <a:pt x="443316" y="286458"/>
                  <a:pt x="638944" y="239749"/>
                  <a:pt x="750209" y="213360"/>
                </a:cubicBezTo>
                <a:lnTo>
                  <a:pt x="365520" y="1277192"/>
                </a:lnTo>
                <a:cubicBezTo>
                  <a:pt x="214755" y="1162045"/>
                  <a:pt x="206663" y="991019"/>
                  <a:pt x="111112" y="632032"/>
                </a:cubicBezTo>
                <a:cubicBezTo>
                  <a:pt x="49062" y="382408"/>
                  <a:pt x="57636" y="163264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3" name="Esagono 65">
            <a:extLst>
              <a:ext uri="{FF2B5EF4-FFF2-40B4-BE49-F238E27FC236}">
                <a16:creationId xmlns:a16="http://schemas.microsoft.com/office/drawing/2014/main" id="{E0F42D10-78BB-287D-0510-88073B6E11FD}"/>
              </a:ext>
            </a:extLst>
          </p:cNvPr>
          <p:cNvSpPr/>
          <p:nvPr/>
        </p:nvSpPr>
        <p:spPr>
          <a:xfrm rot="21392073" flipH="1">
            <a:off x="13217915" y="4579901"/>
            <a:ext cx="325285" cy="521589"/>
          </a:xfrm>
          <a:custGeom>
            <a:avLst/>
            <a:gdLst>
              <a:gd name="connsiteX0" fmla="*/ 0 w 751959"/>
              <a:gd name="connsiteY0" fmla="*/ 311993 h 623985"/>
              <a:gd name="connsiteX1" fmla="*/ 155996 w 751959"/>
              <a:gd name="connsiteY1" fmla="*/ 0 h 623985"/>
              <a:gd name="connsiteX2" fmla="*/ 595963 w 751959"/>
              <a:gd name="connsiteY2" fmla="*/ 0 h 623985"/>
              <a:gd name="connsiteX3" fmla="*/ 751959 w 751959"/>
              <a:gd name="connsiteY3" fmla="*/ 311993 h 623985"/>
              <a:gd name="connsiteX4" fmla="*/ 595963 w 751959"/>
              <a:gd name="connsiteY4" fmla="*/ 623985 h 623985"/>
              <a:gd name="connsiteX5" fmla="*/ 155996 w 751959"/>
              <a:gd name="connsiteY5" fmla="*/ 623985 h 623985"/>
              <a:gd name="connsiteX6" fmla="*/ 0 w 75195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595963 w 812919"/>
              <a:gd name="connsiteY2" fmla="*/ 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479123 w 812919"/>
              <a:gd name="connsiteY2" fmla="*/ 20320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235793 h 547785"/>
              <a:gd name="connsiteX1" fmla="*/ 404916 w 812919"/>
              <a:gd name="connsiteY1" fmla="*/ 0 h 547785"/>
              <a:gd name="connsiteX2" fmla="*/ 479123 w 812919"/>
              <a:gd name="connsiteY2" fmla="*/ 127000 h 547785"/>
              <a:gd name="connsiteX3" fmla="*/ 812919 w 812919"/>
              <a:gd name="connsiteY3" fmla="*/ 47833 h 547785"/>
              <a:gd name="connsiteX4" fmla="*/ 595963 w 812919"/>
              <a:gd name="connsiteY4" fmla="*/ 547785 h 547785"/>
              <a:gd name="connsiteX5" fmla="*/ 155996 w 812919"/>
              <a:gd name="connsiteY5" fmla="*/ 547785 h 547785"/>
              <a:gd name="connsiteX6" fmla="*/ 0 w 812919"/>
              <a:gd name="connsiteY6" fmla="*/ 235793 h 547785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115356 w 772279"/>
              <a:gd name="connsiteY5" fmla="*/ 677752 h 677752"/>
              <a:gd name="connsiteX6" fmla="*/ 0 w 772279"/>
              <a:gd name="connsiteY6" fmla="*/ 0 h 677752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49316 w 772279"/>
              <a:gd name="connsiteY5" fmla="*/ 372952 h 677752"/>
              <a:gd name="connsiteX6" fmla="*/ 0 w 772279"/>
              <a:gd name="connsiteY6" fmla="*/ 0 h 67775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896192"/>
              <a:gd name="connsiteX1" fmla="*/ 364276 w 772279"/>
              <a:gd name="connsiteY1" fmla="*/ 1299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03171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811334"/>
              <a:gd name="connsiteY0" fmla="*/ 0 h 1033352"/>
              <a:gd name="connsiteX1" fmla="*/ 324550 w 811334"/>
              <a:gd name="connsiteY1" fmla="*/ 155367 h 1033352"/>
              <a:gd name="connsiteX2" fmla="*/ 403171 w 811334"/>
              <a:gd name="connsiteY2" fmla="*/ 256967 h 1033352"/>
              <a:gd name="connsiteX3" fmla="*/ 772279 w 811334"/>
              <a:gd name="connsiteY3" fmla="*/ 177800 h 1033352"/>
              <a:gd name="connsiteX4" fmla="*/ 811334 w 811334"/>
              <a:gd name="connsiteY4" fmla="*/ 1033352 h 1033352"/>
              <a:gd name="connsiteX5" fmla="*/ 137596 w 811334"/>
              <a:gd name="connsiteY5" fmla="*/ 444072 h 1033352"/>
              <a:gd name="connsiteX6" fmla="*/ 0 w 811334"/>
              <a:gd name="connsiteY6" fmla="*/ 0 h 103335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590634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93456 w 772279"/>
              <a:gd name="connsiteY5" fmla="*/ 48471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50209"/>
              <a:gd name="connsiteY0" fmla="*/ 0 h 1277192"/>
              <a:gd name="connsiteX1" fmla="*/ 324550 w 750209"/>
              <a:gd name="connsiteY1" fmla="*/ 155367 h 1277192"/>
              <a:gd name="connsiteX2" fmla="*/ 403171 w 750209"/>
              <a:gd name="connsiteY2" fmla="*/ 256967 h 1277192"/>
              <a:gd name="connsiteX3" fmla="*/ 750209 w 750209"/>
              <a:gd name="connsiteY3" fmla="*/ 213360 h 1277192"/>
              <a:gd name="connsiteX4" fmla="*/ 365520 w 750209"/>
              <a:gd name="connsiteY4" fmla="*/ 1277192 h 1277192"/>
              <a:gd name="connsiteX5" fmla="*/ 111112 w 750209"/>
              <a:gd name="connsiteY5" fmla="*/ 632032 h 1277192"/>
              <a:gd name="connsiteX6" fmla="*/ 0 w 750209"/>
              <a:gd name="connsiteY6" fmla="*/ 0 h 1277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209" h="1277192">
                <a:moveTo>
                  <a:pt x="0" y="0"/>
                </a:moveTo>
                <a:lnTo>
                  <a:pt x="324550" y="155367"/>
                </a:lnTo>
                <a:cubicBezTo>
                  <a:pt x="389926" y="187540"/>
                  <a:pt x="378435" y="214634"/>
                  <a:pt x="403171" y="256967"/>
                </a:cubicBezTo>
                <a:cubicBezTo>
                  <a:pt x="443316" y="286458"/>
                  <a:pt x="638944" y="239749"/>
                  <a:pt x="750209" y="213360"/>
                </a:cubicBezTo>
                <a:lnTo>
                  <a:pt x="365520" y="1277192"/>
                </a:lnTo>
                <a:cubicBezTo>
                  <a:pt x="214755" y="1162045"/>
                  <a:pt x="206663" y="991019"/>
                  <a:pt x="111112" y="632032"/>
                </a:cubicBezTo>
                <a:cubicBezTo>
                  <a:pt x="49062" y="382408"/>
                  <a:pt x="57636" y="163264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4" name="Ovale 83">
            <a:extLst>
              <a:ext uri="{FF2B5EF4-FFF2-40B4-BE49-F238E27FC236}">
                <a16:creationId xmlns:a16="http://schemas.microsoft.com/office/drawing/2014/main" id="{A12AE3F4-EFB2-6081-5233-F5B1F246B5A5}"/>
              </a:ext>
            </a:extLst>
          </p:cNvPr>
          <p:cNvSpPr/>
          <p:nvPr/>
        </p:nvSpPr>
        <p:spPr>
          <a:xfrm rot="21392073">
            <a:off x="12882847" y="4672771"/>
            <a:ext cx="577330" cy="571813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5" name="Gruppo 84">
            <a:extLst>
              <a:ext uri="{FF2B5EF4-FFF2-40B4-BE49-F238E27FC236}">
                <a16:creationId xmlns:a16="http://schemas.microsoft.com/office/drawing/2014/main" id="{B49655AE-B53F-0F80-2768-27BC67ACA99C}"/>
              </a:ext>
            </a:extLst>
          </p:cNvPr>
          <p:cNvGrpSpPr/>
          <p:nvPr/>
        </p:nvGrpSpPr>
        <p:grpSpPr>
          <a:xfrm rot="21392073">
            <a:off x="13388199" y="4547524"/>
            <a:ext cx="405965" cy="384009"/>
            <a:chOff x="7194492" y="1267280"/>
            <a:chExt cx="832077" cy="849267"/>
          </a:xfrm>
          <a:solidFill>
            <a:schemeClr val="bg2">
              <a:lumMod val="25000"/>
            </a:schemeClr>
          </a:solidFill>
        </p:grpSpPr>
        <p:sp>
          <p:nvSpPr>
            <p:cNvPr id="86" name="Ritardo 85">
              <a:extLst>
                <a:ext uri="{FF2B5EF4-FFF2-40B4-BE49-F238E27FC236}">
                  <a16:creationId xmlns:a16="http://schemas.microsoft.com/office/drawing/2014/main" id="{12A92017-4594-F3B4-953C-CA4D75E6F759}"/>
                </a:ext>
              </a:extLst>
            </p:cNvPr>
            <p:cNvSpPr/>
            <p:nvPr/>
          </p:nvSpPr>
          <p:spPr>
            <a:xfrm rot="5197850">
              <a:off x="7361545" y="1462022"/>
              <a:ext cx="503058" cy="417272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7" name="Cerchio parziale 86">
              <a:extLst>
                <a:ext uri="{FF2B5EF4-FFF2-40B4-BE49-F238E27FC236}">
                  <a16:creationId xmlns:a16="http://schemas.microsoft.com/office/drawing/2014/main" id="{0338CC0F-4A0B-00BA-6207-6F7A6A4124BF}"/>
                </a:ext>
              </a:extLst>
            </p:cNvPr>
            <p:cNvSpPr/>
            <p:nvPr/>
          </p:nvSpPr>
          <p:spPr>
            <a:xfrm rot="1936892">
              <a:off x="7194492" y="1267280"/>
              <a:ext cx="832077" cy="849267"/>
            </a:xfrm>
            <a:prstGeom prst="pie">
              <a:avLst>
                <a:gd name="adj1" fmla="val 11382448"/>
                <a:gd name="adj2" fmla="val 166025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grpSp>
        <p:nvGrpSpPr>
          <p:cNvPr id="88" name="Gruppo 87">
            <a:extLst>
              <a:ext uri="{FF2B5EF4-FFF2-40B4-BE49-F238E27FC236}">
                <a16:creationId xmlns:a16="http://schemas.microsoft.com/office/drawing/2014/main" id="{8668F255-BCDB-2484-CFBF-F0BD77CBBFF6}"/>
              </a:ext>
            </a:extLst>
          </p:cNvPr>
          <p:cNvGrpSpPr/>
          <p:nvPr/>
        </p:nvGrpSpPr>
        <p:grpSpPr>
          <a:xfrm rot="21392073">
            <a:off x="12814754" y="4138400"/>
            <a:ext cx="624598" cy="500843"/>
            <a:chOff x="1553252" y="1735995"/>
            <a:chExt cx="1533360" cy="1226394"/>
          </a:xfrm>
        </p:grpSpPr>
        <p:sp>
          <p:nvSpPr>
            <p:cNvPr id="89" name="Esagono 91">
              <a:extLst>
                <a:ext uri="{FF2B5EF4-FFF2-40B4-BE49-F238E27FC236}">
                  <a16:creationId xmlns:a16="http://schemas.microsoft.com/office/drawing/2014/main" id="{76B3A4EF-E780-181A-EF30-386738E73EA4}"/>
                </a:ext>
              </a:extLst>
            </p:cNvPr>
            <p:cNvSpPr/>
            <p:nvPr/>
          </p:nvSpPr>
          <p:spPr>
            <a:xfrm rot="16200000">
              <a:off x="1770553" y="1646330"/>
              <a:ext cx="1098758" cy="1533360"/>
            </a:xfrm>
            <a:custGeom>
              <a:avLst/>
              <a:gdLst>
                <a:gd name="connsiteX0" fmla="*/ 0 w 1182033"/>
                <a:gd name="connsiteY0" fmla="*/ 733427 h 1466854"/>
                <a:gd name="connsiteX1" fmla="*/ 202896 w 1182033"/>
                <a:gd name="connsiteY1" fmla="*/ 0 h 1466854"/>
                <a:gd name="connsiteX2" fmla="*/ 979137 w 1182033"/>
                <a:gd name="connsiteY2" fmla="*/ 0 h 1466854"/>
                <a:gd name="connsiteX3" fmla="*/ 1182033 w 1182033"/>
                <a:gd name="connsiteY3" fmla="*/ 733427 h 1466854"/>
                <a:gd name="connsiteX4" fmla="*/ 979137 w 1182033"/>
                <a:gd name="connsiteY4" fmla="*/ 1466854 h 1466854"/>
                <a:gd name="connsiteX5" fmla="*/ 202896 w 1182033"/>
                <a:gd name="connsiteY5" fmla="*/ 1466854 h 1466854"/>
                <a:gd name="connsiteX6" fmla="*/ 0 w 1182033"/>
                <a:gd name="connsiteY6" fmla="*/ 733427 h 1466854"/>
                <a:gd name="connsiteX0" fmla="*/ 0 w 1182033"/>
                <a:gd name="connsiteY0" fmla="*/ 733427 h 1466854"/>
                <a:gd name="connsiteX1" fmla="*/ 202896 w 1182033"/>
                <a:gd name="connsiteY1" fmla="*/ 0 h 1466854"/>
                <a:gd name="connsiteX2" fmla="*/ 979137 w 1182033"/>
                <a:gd name="connsiteY2" fmla="*/ 0 h 1466854"/>
                <a:gd name="connsiteX3" fmla="*/ 1182033 w 1182033"/>
                <a:gd name="connsiteY3" fmla="*/ 733427 h 1466854"/>
                <a:gd name="connsiteX4" fmla="*/ 979137 w 1182033"/>
                <a:gd name="connsiteY4" fmla="*/ 1466854 h 1466854"/>
                <a:gd name="connsiteX5" fmla="*/ 202896 w 1182033"/>
                <a:gd name="connsiteY5" fmla="*/ 1466854 h 1466854"/>
                <a:gd name="connsiteX6" fmla="*/ 0 w 1182033"/>
                <a:gd name="connsiteY6" fmla="*/ 733427 h 1466854"/>
                <a:gd name="connsiteX0" fmla="*/ 0 w 1182033"/>
                <a:gd name="connsiteY0" fmla="*/ 733427 h 1466854"/>
                <a:gd name="connsiteX1" fmla="*/ 202896 w 1182033"/>
                <a:gd name="connsiteY1" fmla="*/ 0 h 1466854"/>
                <a:gd name="connsiteX2" fmla="*/ 979137 w 1182033"/>
                <a:gd name="connsiteY2" fmla="*/ 0 h 1466854"/>
                <a:gd name="connsiteX3" fmla="*/ 1182033 w 1182033"/>
                <a:gd name="connsiteY3" fmla="*/ 733427 h 1466854"/>
                <a:gd name="connsiteX4" fmla="*/ 979137 w 1182033"/>
                <a:gd name="connsiteY4" fmla="*/ 1466854 h 1466854"/>
                <a:gd name="connsiteX5" fmla="*/ 202896 w 1182033"/>
                <a:gd name="connsiteY5" fmla="*/ 1466854 h 1466854"/>
                <a:gd name="connsiteX6" fmla="*/ 0 w 1182033"/>
                <a:gd name="connsiteY6" fmla="*/ 733427 h 1466854"/>
                <a:gd name="connsiteX0" fmla="*/ 0 w 1182033"/>
                <a:gd name="connsiteY0" fmla="*/ 768986 h 1502413"/>
                <a:gd name="connsiteX1" fmla="*/ 202896 w 1182033"/>
                <a:gd name="connsiteY1" fmla="*/ 35559 h 1502413"/>
                <a:gd name="connsiteX2" fmla="*/ 979137 w 1182033"/>
                <a:gd name="connsiteY2" fmla="*/ 35559 h 1502413"/>
                <a:gd name="connsiteX3" fmla="*/ 1182033 w 1182033"/>
                <a:gd name="connsiteY3" fmla="*/ 768986 h 1502413"/>
                <a:gd name="connsiteX4" fmla="*/ 979137 w 1182033"/>
                <a:gd name="connsiteY4" fmla="*/ 1502413 h 1502413"/>
                <a:gd name="connsiteX5" fmla="*/ 202896 w 1182033"/>
                <a:gd name="connsiteY5" fmla="*/ 1502413 h 1502413"/>
                <a:gd name="connsiteX6" fmla="*/ 0 w 1182033"/>
                <a:gd name="connsiteY6" fmla="*/ 768986 h 1502413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56364"/>
                <a:gd name="connsiteX1" fmla="*/ 202896 w 1182033"/>
                <a:gd name="connsiteY1" fmla="*/ 53102 h 1556364"/>
                <a:gd name="connsiteX2" fmla="*/ 979137 w 1182033"/>
                <a:gd name="connsiteY2" fmla="*/ 53102 h 1556364"/>
                <a:gd name="connsiteX3" fmla="*/ 1182033 w 1182033"/>
                <a:gd name="connsiteY3" fmla="*/ 786529 h 1556364"/>
                <a:gd name="connsiteX4" fmla="*/ 979137 w 1182033"/>
                <a:gd name="connsiteY4" fmla="*/ 1519956 h 1556364"/>
                <a:gd name="connsiteX5" fmla="*/ 202896 w 1182033"/>
                <a:gd name="connsiteY5" fmla="*/ 1519956 h 1556364"/>
                <a:gd name="connsiteX6" fmla="*/ 0 w 1182033"/>
                <a:gd name="connsiteY6" fmla="*/ 786529 h 1556364"/>
                <a:gd name="connsiteX0" fmla="*/ 0 w 1182033"/>
                <a:gd name="connsiteY0" fmla="*/ 786529 h 1577877"/>
                <a:gd name="connsiteX1" fmla="*/ 202896 w 1182033"/>
                <a:gd name="connsiteY1" fmla="*/ 53102 h 1577877"/>
                <a:gd name="connsiteX2" fmla="*/ 979137 w 1182033"/>
                <a:gd name="connsiteY2" fmla="*/ 53102 h 1577877"/>
                <a:gd name="connsiteX3" fmla="*/ 1182033 w 1182033"/>
                <a:gd name="connsiteY3" fmla="*/ 786529 h 1577877"/>
                <a:gd name="connsiteX4" fmla="*/ 979137 w 1182033"/>
                <a:gd name="connsiteY4" fmla="*/ 1519956 h 1577877"/>
                <a:gd name="connsiteX5" fmla="*/ 202896 w 1182033"/>
                <a:gd name="connsiteY5" fmla="*/ 1519956 h 1577877"/>
                <a:gd name="connsiteX6" fmla="*/ 0 w 1182033"/>
                <a:gd name="connsiteY6" fmla="*/ 786529 h 1577877"/>
                <a:gd name="connsiteX0" fmla="*/ 7936 w 1189969"/>
                <a:gd name="connsiteY0" fmla="*/ 786529 h 1577877"/>
                <a:gd name="connsiteX1" fmla="*/ 210832 w 1189969"/>
                <a:gd name="connsiteY1" fmla="*/ 53102 h 1577877"/>
                <a:gd name="connsiteX2" fmla="*/ 987073 w 1189969"/>
                <a:gd name="connsiteY2" fmla="*/ 53102 h 1577877"/>
                <a:gd name="connsiteX3" fmla="*/ 1189969 w 1189969"/>
                <a:gd name="connsiteY3" fmla="*/ 786529 h 1577877"/>
                <a:gd name="connsiteX4" fmla="*/ 987073 w 1189969"/>
                <a:gd name="connsiteY4" fmla="*/ 1519956 h 1577877"/>
                <a:gd name="connsiteX5" fmla="*/ 210832 w 1189969"/>
                <a:gd name="connsiteY5" fmla="*/ 1519956 h 1577877"/>
                <a:gd name="connsiteX6" fmla="*/ 7936 w 1189969"/>
                <a:gd name="connsiteY6" fmla="*/ 786529 h 1577877"/>
                <a:gd name="connsiteX0" fmla="*/ 7936 w 1189969"/>
                <a:gd name="connsiteY0" fmla="*/ 786529 h 1577877"/>
                <a:gd name="connsiteX1" fmla="*/ 210832 w 1189969"/>
                <a:gd name="connsiteY1" fmla="*/ 53102 h 1577877"/>
                <a:gd name="connsiteX2" fmla="*/ 987073 w 1189969"/>
                <a:gd name="connsiteY2" fmla="*/ 53102 h 1577877"/>
                <a:gd name="connsiteX3" fmla="*/ 1189969 w 1189969"/>
                <a:gd name="connsiteY3" fmla="*/ 786529 h 1577877"/>
                <a:gd name="connsiteX4" fmla="*/ 987073 w 1189969"/>
                <a:gd name="connsiteY4" fmla="*/ 1519956 h 1577877"/>
                <a:gd name="connsiteX5" fmla="*/ 210832 w 1189969"/>
                <a:gd name="connsiteY5" fmla="*/ 1519956 h 1577877"/>
                <a:gd name="connsiteX6" fmla="*/ 7936 w 1189969"/>
                <a:gd name="connsiteY6" fmla="*/ 786529 h 1577877"/>
                <a:gd name="connsiteX0" fmla="*/ 1824 w 1183857"/>
                <a:gd name="connsiteY0" fmla="*/ 786529 h 1577877"/>
                <a:gd name="connsiteX1" fmla="*/ 204720 w 1183857"/>
                <a:gd name="connsiteY1" fmla="*/ 53102 h 1577877"/>
                <a:gd name="connsiteX2" fmla="*/ 980961 w 1183857"/>
                <a:gd name="connsiteY2" fmla="*/ 53102 h 1577877"/>
                <a:gd name="connsiteX3" fmla="*/ 1183857 w 1183857"/>
                <a:gd name="connsiteY3" fmla="*/ 786529 h 1577877"/>
                <a:gd name="connsiteX4" fmla="*/ 980961 w 1183857"/>
                <a:gd name="connsiteY4" fmla="*/ 1519956 h 1577877"/>
                <a:gd name="connsiteX5" fmla="*/ 204720 w 1183857"/>
                <a:gd name="connsiteY5" fmla="*/ 1519956 h 1577877"/>
                <a:gd name="connsiteX6" fmla="*/ 1824 w 1183857"/>
                <a:gd name="connsiteY6" fmla="*/ 786529 h 1577877"/>
                <a:gd name="connsiteX0" fmla="*/ 0 w 1182033"/>
                <a:gd name="connsiteY0" fmla="*/ 786529 h 1577877"/>
                <a:gd name="connsiteX1" fmla="*/ 202896 w 1182033"/>
                <a:gd name="connsiteY1" fmla="*/ 53102 h 1577877"/>
                <a:gd name="connsiteX2" fmla="*/ 979137 w 1182033"/>
                <a:gd name="connsiteY2" fmla="*/ 53102 h 1577877"/>
                <a:gd name="connsiteX3" fmla="*/ 1182033 w 1182033"/>
                <a:gd name="connsiteY3" fmla="*/ 786529 h 1577877"/>
                <a:gd name="connsiteX4" fmla="*/ 979137 w 1182033"/>
                <a:gd name="connsiteY4" fmla="*/ 1519956 h 1577877"/>
                <a:gd name="connsiteX5" fmla="*/ 202896 w 1182033"/>
                <a:gd name="connsiteY5" fmla="*/ 1519956 h 1577877"/>
                <a:gd name="connsiteX6" fmla="*/ 0 w 1182033"/>
                <a:gd name="connsiteY6" fmla="*/ 786529 h 1577877"/>
                <a:gd name="connsiteX0" fmla="*/ 0 w 1142683"/>
                <a:gd name="connsiteY0" fmla="*/ 786530 h 1577877"/>
                <a:gd name="connsiteX1" fmla="*/ 163546 w 1142683"/>
                <a:gd name="connsiteY1" fmla="*/ 53102 h 1577877"/>
                <a:gd name="connsiteX2" fmla="*/ 939787 w 1142683"/>
                <a:gd name="connsiteY2" fmla="*/ 53102 h 1577877"/>
                <a:gd name="connsiteX3" fmla="*/ 1142683 w 1142683"/>
                <a:gd name="connsiteY3" fmla="*/ 786529 h 1577877"/>
                <a:gd name="connsiteX4" fmla="*/ 939787 w 1142683"/>
                <a:gd name="connsiteY4" fmla="*/ 1519956 h 1577877"/>
                <a:gd name="connsiteX5" fmla="*/ 163546 w 1142683"/>
                <a:gd name="connsiteY5" fmla="*/ 1519956 h 1577877"/>
                <a:gd name="connsiteX6" fmla="*/ 0 w 1142683"/>
                <a:gd name="connsiteY6" fmla="*/ 786530 h 1577877"/>
                <a:gd name="connsiteX0" fmla="*/ 0 w 1134813"/>
                <a:gd name="connsiteY0" fmla="*/ 802212 h 1577877"/>
                <a:gd name="connsiteX1" fmla="*/ 155676 w 1134813"/>
                <a:gd name="connsiteY1" fmla="*/ 53102 h 1577877"/>
                <a:gd name="connsiteX2" fmla="*/ 931917 w 1134813"/>
                <a:gd name="connsiteY2" fmla="*/ 53102 h 1577877"/>
                <a:gd name="connsiteX3" fmla="*/ 1134813 w 1134813"/>
                <a:gd name="connsiteY3" fmla="*/ 786529 h 1577877"/>
                <a:gd name="connsiteX4" fmla="*/ 931917 w 1134813"/>
                <a:gd name="connsiteY4" fmla="*/ 1519956 h 1577877"/>
                <a:gd name="connsiteX5" fmla="*/ 155676 w 1134813"/>
                <a:gd name="connsiteY5" fmla="*/ 1519956 h 1577877"/>
                <a:gd name="connsiteX6" fmla="*/ 0 w 1134813"/>
                <a:gd name="connsiteY6" fmla="*/ 802212 h 1577877"/>
                <a:gd name="connsiteX0" fmla="*/ 0 w 1134813"/>
                <a:gd name="connsiteY0" fmla="*/ 802212 h 1577877"/>
                <a:gd name="connsiteX1" fmla="*/ 155676 w 1134813"/>
                <a:gd name="connsiteY1" fmla="*/ 53102 h 1577877"/>
                <a:gd name="connsiteX2" fmla="*/ 931917 w 1134813"/>
                <a:gd name="connsiteY2" fmla="*/ 53102 h 1577877"/>
                <a:gd name="connsiteX3" fmla="*/ 1134813 w 1134813"/>
                <a:gd name="connsiteY3" fmla="*/ 786529 h 1577877"/>
                <a:gd name="connsiteX4" fmla="*/ 931917 w 1134813"/>
                <a:gd name="connsiteY4" fmla="*/ 1519956 h 1577877"/>
                <a:gd name="connsiteX5" fmla="*/ 155676 w 1134813"/>
                <a:gd name="connsiteY5" fmla="*/ 1519956 h 1577877"/>
                <a:gd name="connsiteX6" fmla="*/ 0 w 1134813"/>
                <a:gd name="connsiteY6" fmla="*/ 802212 h 157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4813" h="1577877">
                  <a:moveTo>
                    <a:pt x="0" y="802212"/>
                  </a:moveTo>
                  <a:cubicBezTo>
                    <a:pt x="2892" y="314279"/>
                    <a:pt x="99472" y="413789"/>
                    <a:pt x="155676" y="53102"/>
                  </a:cubicBezTo>
                  <a:cubicBezTo>
                    <a:pt x="393468" y="-7858"/>
                    <a:pt x="663645" y="-26906"/>
                    <a:pt x="931917" y="53102"/>
                  </a:cubicBezTo>
                  <a:cubicBezTo>
                    <a:pt x="972881" y="442361"/>
                    <a:pt x="1090041" y="500146"/>
                    <a:pt x="1134813" y="786529"/>
                  </a:cubicBezTo>
                  <a:cubicBezTo>
                    <a:pt x="1097663" y="1097683"/>
                    <a:pt x="955736" y="1126893"/>
                    <a:pt x="931917" y="1519956"/>
                  </a:cubicBezTo>
                  <a:cubicBezTo>
                    <a:pt x="570302" y="1601874"/>
                    <a:pt x="523010" y="1592349"/>
                    <a:pt x="155676" y="1519956"/>
                  </a:cubicBezTo>
                  <a:cubicBezTo>
                    <a:pt x="133768" y="1199286"/>
                    <a:pt x="5685" y="1310135"/>
                    <a:pt x="0" y="80221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90" name="Gruppo 89">
              <a:extLst>
                <a:ext uri="{FF2B5EF4-FFF2-40B4-BE49-F238E27FC236}">
                  <a16:creationId xmlns:a16="http://schemas.microsoft.com/office/drawing/2014/main" id="{A6118897-0346-E224-3910-F8629D062746}"/>
                </a:ext>
              </a:extLst>
            </p:cNvPr>
            <p:cNvGrpSpPr/>
            <p:nvPr/>
          </p:nvGrpSpPr>
          <p:grpSpPr>
            <a:xfrm>
              <a:off x="1827580" y="1735995"/>
              <a:ext cx="984703" cy="1129404"/>
              <a:chOff x="1827580" y="1735995"/>
              <a:chExt cx="984703" cy="1129404"/>
            </a:xfrm>
          </p:grpSpPr>
          <p:sp>
            <p:nvSpPr>
              <p:cNvPr id="91" name="Pentagono 94">
                <a:extLst>
                  <a:ext uri="{FF2B5EF4-FFF2-40B4-BE49-F238E27FC236}">
                    <a16:creationId xmlns:a16="http://schemas.microsoft.com/office/drawing/2014/main" id="{A89EA99F-296A-251C-0D6A-8C6FC3EA9E09}"/>
                  </a:ext>
                </a:extLst>
              </p:cNvPr>
              <p:cNvSpPr/>
              <p:nvPr/>
            </p:nvSpPr>
            <p:spPr>
              <a:xfrm>
                <a:off x="1827580" y="1863630"/>
                <a:ext cx="984703" cy="502514"/>
              </a:xfrm>
              <a:custGeom>
                <a:avLst/>
                <a:gdLst>
                  <a:gd name="connsiteX0" fmla="*/ 1 w 1050012"/>
                  <a:gd name="connsiteY0" fmla="*/ 206866 h 541583"/>
                  <a:gd name="connsiteX1" fmla="*/ 525006 w 1050012"/>
                  <a:gd name="connsiteY1" fmla="*/ 0 h 541583"/>
                  <a:gd name="connsiteX2" fmla="*/ 1050011 w 1050012"/>
                  <a:gd name="connsiteY2" fmla="*/ 206866 h 541583"/>
                  <a:gd name="connsiteX3" fmla="*/ 849477 w 1050012"/>
                  <a:gd name="connsiteY3" fmla="*/ 541582 h 541583"/>
                  <a:gd name="connsiteX4" fmla="*/ 200535 w 1050012"/>
                  <a:gd name="connsiteY4" fmla="*/ 541582 h 541583"/>
                  <a:gd name="connsiteX5" fmla="*/ 1 w 1050012"/>
                  <a:gd name="connsiteY5" fmla="*/ 206866 h 541583"/>
                  <a:gd name="connsiteX0" fmla="*/ 0 w 1050010"/>
                  <a:gd name="connsiteY0" fmla="*/ 95106 h 429822"/>
                  <a:gd name="connsiteX1" fmla="*/ 547865 w 1050010"/>
                  <a:gd name="connsiteY1" fmla="*/ 0 h 429822"/>
                  <a:gd name="connsiteX2" fmla="*/ 1050010 w 1050010"/>
                  <a:gd name="connsiteY2" fmla="*/ 95106 h 429822"/>
                  <a:gd name="connsiteX3" fmla="*/ 849476 w 1050010"/>
                  <a:gd name="connsiteY3" fmla="*/ 429822 h 429822"/>
                  <a:gd name="connsiteX4" fmla="*/ 200534 w 1050010"/>
                  <a:gd name="connsiteY4" fmla="*/ 429822 h 429822"/>
                  <a:gd name="connsiteX5" fmla="*/ 0 w 1050010"/>
                  <a:gd name="connsiteY5" fmla="*/ 95106 h 429822"/>
                  <a:gd name="connsiteX0" fmla="*/ 0 w 1050010"/>
                  <a:gd name="connsiteY0" fmla="*/ 163686 h 498402"/>
                  <a:gd name="connsiteX1" fmla="*/ 525005 w 1050010"/>
                  <a:gd name="connsiteY1" fmla="*/ 0 h 498402"/>
                  <a:gd name="connsiteX2" fmla="*/ 1050010 w 1050010"/>
                  <a:gd name="connsiteY2" fmla="*/ 163686 h 498402"/>
                  <a:gd name="connsiteX3" fmla="*/ 849476 w 1050010"/>
                  <a:gd name="connsiteY3" fmla="*/ 498402 h 498402"/>
                  <a:gd name="connsiteX4" fmla="*/ 200534 w 1050010"/>
                  <a:gd name="connsiteY4" fmla="*/ 498402 h 498402"/>
                  <a:gd name="connsiteX5" fmla="*/ 0 w 1050010"/>
                  <a:gd name="connsiteY5" fmla="*/ 163686 h 498402"/>
                  <a:gd name="connsiteX0" fmla="*/ 0 w 1019530"/>
                  <a:gd name="connsiteY0" fmla="*/ 163686 h 498402"/>
                  <a:gd name="connsiteX1" fmla="*/ 525005 w 1019530"/>
                  <a:gd name="connsiteY1" fmla="*/ 0 h 498402"/>
                  <a:gd name="connsiteX2" fmla="*/ 1019530 w 1019530"/>
                  <a:gd name="connsiteY2" fmla="*/ 178926 h 498402"/>
                  <a:gd name="connsiteX3" fmla="*/ 849476 w 1019530"/>
                  <a:gd name="connsiteY3" fmla="*/ 498402 h 498402"/>
                  <a:gd name="connsiteX4" fmla="*/ 200534 w 1019530"/>
                  <a:gd name="connsiteY4" fmla="*/ 498402 h 498402"/>
                  <a:gd name="connsiteX5" fmla="*/ 0 w 1019530"/>
                  <a:gd name="connsiteY5" fmla="*/ 163686 h 498402"/>
                  <a:gd name="connsiteX0" fmla="*/ 0 w 1019530"/>
                  <a:gd name="connsiteY0" fmla="*/ 163686 h 498402"/>
                  <a:gd name="connsiteX1" fmla="*/ 525005 w 1019530"/>
                  <a:gd name="connsiteY1" fmla="*/ 0 h 498402"/>
                  <a:gd name="connsiteX2" fmla="*/ 1019530 w 1019530"/>
                  <a:gd name="connsiteY2" fmla="*/ 178926 h 498402"/>
                  <a:gd name="connsiteX3" fmla="*/ 849476 w 1019530"/>
                  <a:gd name="connsiteY3" fmla="*/ 450142 h 498402"/>
                  <a:gd name="connsiteX4" fmla="*/ 200534 w 1019530"/>
                  <a:gd name="connsiteY4" fmla="*/ 498402 h 498402"/>
                  <a:gd name="connsiteX5" fmla="*/ 0 w 1019530"/>
                  <a:gd name="connsiteY5" fmla="*/ 163686 h 498402"/>
                  <a:gd name="connsiteX0" fmla="*/ 0 w 1019530"/>
                  <a:gd name="connsiteY0" fmla="*/ 163686 h 475542"/>
                  <a:gd name="connsiteX1" fmla="*/ 525005 w 1019530"/>
                  <a:gd name="connsiteY1" fmla="*/ 0 h 475542"/>
                  <a:gd name="connsiteX2" fmla="*/ 1019530 w 1019530"/>
                  <a:gd name="connsiteY2" fmla="*/ 178926 h 475542"/>
                  <a:gd name="connsiteX3" fmla="*/ 849476 w 1019530"/>
                  <a:gd name="connsiteY3" fmla="*/ 450142 h 475542"/>
                  <a:gd name="connsiteX4" fmla="*/ 205614 w 1019530"/>
                  <a:gd name="connsiteY4" fmla="*/ 475542 h 475542"/>
                  <a:gd name="connsiteX5" fmla="*/ 0 w 1019530"/>
                  <a:gd name="connsiteY5" fmla="*/ 163686 h 475542"/>
                  <a:gd name="connsiteX0" fmla="*/ 0 w 1019530"/>
                  <a:gd name="connsiteY0" fmla="*/ 163686 h 480622"/>
                  <a:gd name="connsiteX1" fmla="*/ 525005 w 1019530"/>
                  <a:gd name="connsiteY1" fmla="*/ 0 h 480622"/>
                  <a:gd name="connsiteX2" fmla="*/ 1019530 w 1019530"/>
                  <a:gd name="connsiteY2" fmla="*/ 178926 h 480622"/>
                  <a:gd name="connsiteX3" fmla="*/ 811376 w 1019530"/>
                  <a:gd name="connsiteY3" fmla="*/ 480622 h 480622"/>
                  <a:gd name="connsiteX4" fmla="*/ 205614 w 1019530"/>
                  <a:gd name="connsiteY4" fmla="*/ 475542 h 480622"/>
                  <a:gd name="connsiteX5" fmla="*/ 0 w 1019530"/>
                  <a:gd name="connsiteY5" fmla="*/ 163686 h 480622"/>
                  <a:gd name="connsiteX0" fmla="*/ 0 w 973810"/>
                  <a:gd name="connsiteY0" fmla="*/ 184006 h 480622"/>
                  <a:gd name="connsiteX1" fmla="*/ 479285 w 973810"/>
                  <a:gd name="connsiteY1" fmla="*/ 0 h 480622"/>
                  <a:gd name="connsiteX2" fmla="*/ 973810 w 973810"/>
                  <a:gd name="connsiteY2" fmla="*/ 178926 h 480622"/>
                  <a:gd name="connsiteX3" fmla="*/ 765656 w 973810"/>
                  <a:gd name="connsiteY3" fmla="*/ 480622 h 480622"/>
                  <a:gd name="connsiteX4" fmla="*/ 159894 w 973810"/>
                  <a:gd name="connsiteY4" fmla="*/ 475542 h 480622"/>
                  <a:gd name="connsiteX5" fmla="*/ 0 w 973810"/>
                  <a:gd name="connsiteY5" fmla="*/ 184006 h 480622"/>
                  <a:gd name="connsiteX0" fmla="*/ 0 w 973810"/>
                  <a:gd name="connsiteY0" fmla="*/ 184006 h 480622"/>
                  <a:gd name="connsiteX1" fmla="*/ 479285 w 973810"/>
                  <a:gd name="connsiteY1" fmla="*/ 0 h 480622"/>
                  <a:gd name="connsiteX2" fmla="*/ 973810 w 973810"/>
                  <a:gd name="connsiteY2" fmla="*/ 178926 h 480622"/>
                  <a:gd name="connsiteX3" fmla="*/ 765656 w 973810"/>
                  <a:gd name="connsiteY3" fmla="*/ 480622 h 480622"/>
                  <a:gd name="connsiteX4" fmla="*/ 159894 w 973810"/>
                  <a:gd name="connsiteY4" fmla="*/ 475542 h 480622"/>
                  <a:gd name="connsiteX5" fmla="*/ 0 w 973810"/>
                  <a:gd name="connsiteY5" fmla="*/ 184006 h 480622"/>
                  <a:gd name="connsiteX0" fmla="*/ 170 w 973980"/>
                  <a:gd name="connsiteY0" fmla="*/ 184006 h 480622"/>
                  <a:gd name="connsiteX1" fmla="*/ 479455 w 973980"/>
                  <a:gd name="connsiteY1" fmla="*/ 0 h 480622"/>
                  <a:gd name="connsiteX2" fmla="*/ 973980 w 973980"/>
                  <a:gd name="connsiteY2" fmla="*/ 178926 h 480622"/>
                  <a:gd name="connsiteX3" fmla="*/ 765826 w 973980"/>
                  <a:gd name="connsiteY3" fmla="*/ 480622 h 480622"/>
                  <a:gd name="connsiteX4" fmla="*/ 160064 w 973980"/>
                  <a:gd name="connsiteY4" fmla="*/ 475542 h 480622"/>
                  <a:gd name="connsiteX5" fmla="*/ 170 w 973980"/>
                  <a:gd name="connsiteY5" fmla="*/ 184006 h 480622"/>
                  <a:gd name="connsiteX0" fmla="*/ 170 w 973980"/>
                  <a:gd name="connsiteY0" fmla="*/ 184006 h 480622"/>
                  <a:gd name="connsiteX1" fmla="*/ 479455 w 973980"/>
                  <a:gd name="connsiteY1" fmla="*/ 0 h 480622"/>
                  <a:gd name="connsiteX2" fmla="*/ 973980 w 973980"/>
                  <a:gd name="connsiteY2" fmla="*/ 178926 h 480622"/>
                  <a:gd name="connsiteX3" fmla="*/ 765826 w 973980"/>
                  <a:gd name="connsiteY3" fmla="*/ 480622 h 480622"/>
                  <a:gd name="connsiteX4" fmla="*/ 160064 w 973980"/>
                  <a:gd name="connsiteY4" fmla="*/ 475542 h 480622"/>
                  <a:gd name="connsiteX5" fmla="*/ 170 w 973980"/>
                  <a:gd name="connsiteY5" fmla="*/ 184006 h 480622"/>
                  <a:gd name="connsiteX0" fmla="*/ 138 w 973948"/>
                  <a:gd name="connsiteY0" fmla="*/ 184006 h 480622"/>
                  <a:gd name="connsiteX1" fmla="*/ 479423 w 973948"/>
                  <a:gd name="connsiteY1" fmla="*/ 0 h 480622"/>
                  <a:gd name="connsiteX2" fmla="*/ 973948 w 973948"/>
                  <a:gd name="connsiteY2" fmla="*/ 178926 h 480622"/>
                  <a:gd name="connsiteX3" fmla="*/ 765794 w 973948"/>
                  <a:gd name="connsiteY3" fmla="*/ 480622 h 480622"/>
                  <a:gd name="connsiteX4" fmla="*/ 160032 w 973948"/>
                  <a:gd name="connsiteY4" fmla="*/ 475542 h 480622"/>
                  <a:gd name="connsiteX5" fmla="*/ 138 w 973948"/>
                  <a:gd name="connsiteY5" fmla="*/ 184006 h 480622"/>
                  <a:gd name="connsiteX0" fmla="*/ 138 w 973948"/>
                  <a:gd name="connsiteY0" fmla="*/ 184006 h 497603"/>
                  <a:gd name="connsiteX1" fmla="*/ 479423 w 973948"/>
                  <a:gd name="connsiteY1" fmla="*/ 0 h 497603"/>
                  <a:gd name="connsiteX2" fmla="*/ 973948 w 973948"/>
                  <a:gd name="connsiteY2" fmla="*/ 178926 h 497603"/>
                  <a:gd name="connsiteX3" fmla="*/ 765794 w 973948"/>
                  <a:gd name="connsiteY3" fmla="*/ 480622 h 497603"/>
                  <a:gd name="connsiteX4" fmla="*/ 160032 w 973948"/>
                  <a:gd name="connsiteY4" fmla="*/ 475542 h 497603"/>
                  <a:gd name="connsiteX5" fmla="*/ 138 w 973948"/>
                  <a:gd name="connsiteY5" fmla="*/ 184006 h 497603"/>
                  <a:gd name="connsiteX0" fmla="*/ 252 w 974062"/>
                  <a:gd name="connsiteY0" fmla="*/ 184006 h 497603"/>
                  <a:gd name="connsiteX1" fmla="*/ 479537 w 974062"/>
                  <a:gd name="connsiteY1" fmla="*/ 0 h 497603"/>
                  <a:gd name="connsiteX2" fmla="*/ 974062 w 974062"/>
                  <a:gd name="connsiteY2" fmla="*/ 178926 h 497603"/>
                  <a:gd name="connsiteX3" fmla="*/ 765908 w 974062"/>
                  <a:gd name="connsiteY3" fmla="*/ 480622 h 497603"/>
                  <a:gd name="connsiteX4" fmla="*/ 160146 w 974062"/>
                  <a:gd name="connsiteY4" fmla="*/ 475542 h 497603"/>
                  <a:gd name="connsiteX5" fmla="*/ 252 w 974062"/>
                  <a:gd name="connsiteY5" fmla="*/ 184006 h 497603"/>
                  <a:gd name="connsiteX0" fmla="*/ 164 w 973974"/>
                  <a:gd name="connsiteY0" fmla="*/ 184006 h 497603"/>
                  <a:gd name="connsiteX1" fmla="*/ 479449 w 973974"/>
                  <a:gd name="connsiteY1" fmla="*/ 0 h 497603"/>
                  <a:gd name="connsiteX2" fmla="*/ 973974 w 973974"/>
                  <a:gd name="connsiteY2" fmla="*/ 178926 h 497603"/>
                  <a:gd name="connsiteX3" fmla="*/ 765820 w 973974"/>
                  <a:gd name="connsiteY3" fmla="*/ 480622 h 497603"/>
                  <a:gd name="connsiteX4" fmla="*/ 160058 w 973974"/>
                  <a:gd name="connsiteY4" fmla="*/ 475542 h 497603"/>
                  <a:gd name="connsiteX5" fmla="*/ 164 w 973974"/>
                  <a:gd name="connsiteY5" fmla="*/ 184006 h 497603"/>
                  <a:gd name="connsiteX0" fmla="*/ 164 w 973974"/>
                  <a:gd name="connsiteY0" fmla="*/ 184006 h 504987"/>
                  <a:gd name="connsiteX1" fmla="*/ 479449 w 973974"/>
                  <a:gd name="connsiteY1" fmla="*/ 0 h 504987"/>
                  <a:gd name="connsiteX2" fmla="*/ 973974 w 973974"/>
                  <a:gd name="connsiteY2" fmla="*/ 178926 h 504987"/>
                  <a:gd name="connsiteX3" fmla="*/ 765820 w 973974"/>
                  <a:gd name="connsiteY3" fmla="*/ 480622 h 504987"/>
                  <a:gd name="connsiteX4" fmla="*/ 160058 w 973974"/>
                  <a:gd name="connsiteY4" fmla="*/ 475542 h 504987"/>
                  <a:gd name="connsiteX5" fmla="*/ 164 w 973974"/>
                  <a:gd name="connsiteY5" fmla="*/ 184006 h 504987"/>
                  <a:gd name="connsiteX0" fmla="*/ 164 w 973974"/>
                  <a:gd name="connsiteY0" fmla="*/ 184006 h 504987"/>
                  <a:gd name="connsiteX1" fmla="*/ 479449 w 973974"/>
                  <a:gd name="connsiteY1" fmla="*/ 0 h 504987"/>
                  <a:gd name="connsiteX2" fmla="*/ 973974 w 973974"/>
                  <a:gd name="connsiteY2" fmla="*/ 178926 h 504987"/>
                  <a:gd name="connsiteX3" fmla="*/ 765820 w 973974"/>
                  <a:gd name="connsiteY3" fmla="*/ 480622 h 504987"/>
                  <a:gd name="connsiteX4" fmla="*/ 160058 w 973974"/>
                  <a:gd name="connsiteY4" fmla="*/ 475542 h 504987"/>
                  <a:gd name="connsiteX5" fmla="*/ 164 w 973974"/>
                  <a:gd name="connsiteY5" fmla="*/ 184006 h 504987"/>
                  <a:gd name="connsiteX0" fmla="*/ 164 w 973974"/>
                  <a:gd name="connsiteY0" fmla="*/ 184006 h 502514"/>
                  <a:gd name="connsiteX1" fmla="*/ 479449 w 973974"/>
                  <a:gd name="connsiteY1" fmla="*/ 0 h 502514"/>
                  <a:gd name="connsiteX2" fmla="*/ 973974 w 973974"/>
                  <a:gd name="connsiteY2" fmla="*/ 178926 h 502514"/>
                  <a:gd name="connsiteX3" fmla="*/ 765820 w 973974"/>
                  <a:gd name="connsiteY3" fmla="*/ 480622 h 502514"/>
                  <a:gd name="connsiteX4" fmla="*/ 160058 w 973974"/>
                  <a:gd name="connsiteY4" fmla="*/ 475542 h 502514"/>
                  <a:gd name="connsiteX5" fmla="*/ 164 w 973974"/>
                  <a:gd name="connsiteY5" fmla="*/ 184006 h 50251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16 h 502524"/>
                  <a:gd name="connsiteX1" fmla="*/ 479449 w 984703"/>
                  <a:gd name="connsiteY1" fmla="*/ 10 h 502524"/>
                  <a:gd name="connsiteX2" fmla="*/ 973974 w 984703"/>
                  <a:gd name="connsiteY2" fmla="*/ 178936 h 502524"/>
                  <a:gd name="connsiteX3" fmla="*/ 765820 w 984703"/>
                  <a:gd name="connsiteY3" fmla="*/ 480632 h 502524"/>
                  <a:gd name="connsiteX4" fmla="*/ 160058 w 984703"/>
                  <a:gd name="connsiteY4" fmla="*/ 475552 h 502524"/>
                  <a:gd name="connsiteX5" fmla="*/ 164 w 984703"/>
                  <a:gd name="connsiteY5" fmla="*/ 184016 h 50252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06 h 502514"/>
                  <a:gd name="connsiteX1" fmla="*/ 4921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4703" h="502514">
                    <a:moveTo>
                      <a:pt x="164" y="184006"/>
                    </a:moveTo>
                    <a:cubicBezTo>
                      <a:pt x="20226" y="127751"/>
                      <a:pt x="301907" y="10535"/>
                      <a:pt x="492149" y="0"/>
                    </a:cubicBezTo>
                    <a:cubicBezTo>
                      <a:pt x="776371" y="8842"/>
                      <a:pt x="951372" y="124364"/>
                      <a:pt x="973974" y="178926"/>
                    </a:cubicBezTo>
                    <a:cubicBezTo>
                      <a:pt x="990949" y="210911"/>
                      <a:pt x="1020625" y="441017"/>
                      <a:pt x="765820" y="480622"/>
                    </a:cubicBezTo>
                    <a:cubicBezTo>
                      <a:pt x="698519" y="496709"/>
                      <a:pt x="306099" y="522955"/>
                      <a:pt x="160058" y="475542"/>
                    </a:cubicBezTo>
                    <a:cubicBezTo>
                      <a:pt x="111840" y="457103"/>
                      <a:pt x="-4958" y="469145"/>
                      <a:pt x="164" y="184006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92" name="Gruppo 91">
                <a:extLst>
                  <a:ext uri="{FF2B5EF4-FFF2-40B4-BE49-F238E27FC236}">
                    <a16:creationId xmlns:a16="http://schemas.microsoft.com/office/drawing/2014/main" id="{5C6F46E4-4BD7-C6E1-FE85-CF85E81EFDC7}"/>
                  </a:ext>
                </a:extLst>
              </p:cNvPr>
              <p:cNvGrpSpPr/>
              <p:nvPr/>
            </p:nvGrpSpPr>
            <p:grpSpPr>
              <a:xfrm>
                <a:off x="1933690" y="2420226"/>
                <a:ext cx="205740" cy="220979"/>
                <a:chOff x="3634959" y="1562563"/>
                <a:chExt cx="205740" cy="220979"/>
              </a:xfrm>
            </p:grpSpPr>
            <p:sp>
              <p:nvSpPr>
                <p:cNvPr id="98" name="Ovale 97">
                  <a:extLst>
                    <a:ext uri="{FF2B5EF4-FFF2-40B4-BE49-F238E27FC236}">
                      <a16:creationId xmlns:a16="http://schemas.microsoft.com/office/drawing/2014/main" id="{48F9B198-2AFB-7795-2027-8BE34EBCEC52}"/>
                    </a:ext>
                  </a:extLst>
                </p:cNvPr>
                <p:cNvSpPr/>
                <p:nvPr/>
              </p:nvSpPr>
              <p:spPr>
                <a:xfrm>
                  <a:off x="3634959" y="1562563"/>
                  <a:ext cx="205740" cy="220979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9" name="Ovale 98">
                  <a:extLst>
                    <a:ext uri="{FF2B5EF4-FFF2-40B4-BE49-F238E27FC236}">
                      <a16:creationId xmlns:a16="http://schemas.microsoft.com/office/drawing/2014/main" id="{0658D2AF-6276-690E-F027-B9F9864A506F}"/>
                    </a:ext>
                  </a:extLst>
                </p:cNvPr>
                <p:cNvSpPr/>
                <p:nvPr/>
              </p:nvSpPr>
              <p:spPr>
                <a:xfrm>
                  <a:off x="3701366" y="1634951"/>
                  <a:ext cx="97769" cy="10668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93" name="Trapezio 92">
                <a:extLst>
                  <a:ext uri="{FF2B5EF4-FFF2-40B4-BE49-F238E27FC236}">
                    <a16:creationId xmlns:a16="http://schemas.microsoft.com/office/drawing/2014/main" id="{5E1F91BA-3072-F8C3-8D2B-DA1215942DB2}"/>
                  </a:ext>
                </a:extLst>
              </p:cNvPr>
              <p:cNvSpPr/>
              <p:nvPr/>
            </p:nvSpPr>
            <p:spPr>
              <a:xfrm rot="10800000">
                <a:off x="2282428" y="2812059"/>
                <a:ext cx="68580" cy="53340"/>
              </a:xfrm>
              <a:prstGeom prst="trapezoi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4" name="Arco 93">
                <a:extLst>
                  <a:ext uri="{FF2B5EF4-FFF2-40B4-BE49-F238E27FC236}">
                    <a16:creationId xmlns:a16="http://schemas.microsoft.com/office/drawing/2014/main" id="{0E431B8F-25DD-0205-08DC-7DC6F4BA80A3}"/>
                  </a:ext>
                </a:extLst>
              </p:cNvPr>
              <p:cNvSpPr/>
              <p:nvPr/>
            </p:nvSpPr>
            <p:spPr>
              <a:xfrm rot="5665335">
                <a:off x="2166812" y="1683605"/>
                <a:ext cx="255270" cy="360049"/>
              </a:xfrm>
              <a:prstGeom prst="arc">
                <a:avLst>
                  <a:gd name="adj1" fmla="val 16200000"/>
                  <a:gd name="adj2" fmla="val 5035040"/>
                </a:avLst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95" name="Gruppo 94">
                <a:extLst>
                  <a:ext uri="{FF2B5EF4-FFF2-40B4-BE49-F238E27FC236}">
                    <a16:creationId xmlns:a16="http://schemas.microsoft.com/office/drawing/2014/main" id="{3AA9AC9C-C024-E378-DB55-4E6823B57746}"/>
                  </a:ext>
                </a:extLst>
              </p:cNvPr>
              <p:cNvGrpSpPr/>
              <p:nvPr/>
            </p:nvGrpSpPr>
            <p:grpSpPr>
              <a:xfrm>
                <a:off x="2498606" y="2420225"/>
                <a:ext cx="205740" cy="220979"/>
                <a:chOff x="3634959" y="1562563"/>
                <a:chExt cx="205740" cy="220979"/>
              </a:xfrm>
            </p:grpSpPr>
            <p:sp>
              <p:nvSpPr>
                <p:cNvPr id="96" name="Ovale 95">
                  <a:extLst>
                    <a:ext uri="{FF2B5EF4-FFF2-40B4-BE49-F238E27FC236}">
                      <a16:creationId xmlns:a16="http://schemas.microsoft.com/office/drawing/2014/main" id="{04F3C7AC-354E-024F-23E9-FB946B6FF842}"/>
                    </a:ext>
                  </a:extLst>
                </p:cNvPr>
                <p:cNvSpPr/>
                <p:nvPr/>
              </p:nvSpPr>
              <p:spPr>
                <a:xfrm>
                  <a:off x="3634959" y="1562563"/>
                  <a:ext cx="205740" cy="220979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7" name="Ovale 96">
                  <a:extLst>
                    <a:ext uri="{FF2B5EF4-FFF2-40B4-BE49-F238E27FC236}">
                      <a16:creationId xmlns:a16="http://schemas.microsoft.com/office/drawing/2014/main" id="{55B38F9F-61B8-93A1-9752-DE27A99D5629}"/>
                    </a:ext>
                  </a:extLst>
                </p:cNvPr>
                <p:cNvSpPr/>
                <p:nvPr/>
              </p:nvSpPr>
              <p:spPr>
                <a:xfrm>
                  <a:off x="3688944" y="1634952"/>
                  <a:ext cx="97769" cy="10668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</p:grpSp>
      <p:grpSp>
        <p:nvGrpSpPr>
          <p:cNvPr id="100" name="Gruppo 99">
            <a:extLst>
              <a:ext uri="{FF2B5EF4-FFF2-40B4-BE49-F238E27FC236}">
                <a16:creationId xmlns:a16="http://schemas.microsoft.com/office/drawing/2014/main" id="{E483492F-A5E6-4F66-2320-A73883586950}"/>
              </a:ext>
            </a:extLst>
          </p:cNvPr>
          <p:cNvGrpSpPr/>
          <p:nvPr/>
        </p:nvGrpSpPr>
        <p:grpSpPr>
          <a:xfrm rot="21589855">
            <a:off x="12484988" y="4691050"/>
            <a:ext cx="313116" cy="1317539"/>
            <a:chOff x="6892594" y="1663883"/>
            <a:chExt cx="768685" cy="3088539"/>
          </a:xfrm>
        </p:grpSpPr>
        <p:grpSp>
          <p:nvGrpSpPr>
            <p:cNvPr id="101" name="Gruppo 100">
              <a:extLst>
                <a:ext uri="{FF2B5EF4-FFF2-40B4-BE49-F238E27FC236}">
                  <a16:creationId xmlns:a16="http://schemas.microsoft.com/office/drawing/2014/main" id="{C1DEBF8C-6466-0AA2-EBC8-7210728EBE8B}"/>
                </a:ext>
              </a:extLst>
            </p:cNvPr>
            <p:cNvGrpSpPr/>
            <p:nvPr/>
          </p:nvGrpSpPr>
          <p:grpSpPr>
            <a:xfrm>
              <a:off x="7148438" y="4062509"/>
              <a:ext cx="480981" cy="689913"/>
              <a:chOff x="7148438" y="4062509"/>
              <a:chExt cx="480981" cy="689913"/>
            </a:xfrm>
            <a:solidFill>
              <a:schemeClr val="bg2">
                <a:lumMod val="90000"/>
              </a:schemeClr>
            </a:solidFill>
          </p:grpSpPr>
          <p:sp>
            <p:nvSpPr>
              <p:cNvPr id="108" name="Trapezio 85">
                <a:extLst>
                  <a:ext uri="{FF2B5EF4-FFF2-40B4-BE49-F238E27FC236}">
                    <a16:creationId xmlns:a16="http://schemas.microsoft.com/office/drawing/2014/main" id="{BF2A1EAE-59AD-F8B6-C18B-C6D52CB43F51}"/>
                  </a:ext>
                </a:extLst>
              </p:cNvPr>
              <p:cNvSpPr/>
              <p:nvPr/>
            </p:nvSpPr>
            <p:spPr>
              <a:xfrm rot="9203511" flipH="1">
                <a:off x="7358858" y="4062509"/>
                <a:ext cx="270561" cy="359490"/>
              </a:xfrm>
              <a:custGeom>
                <a:avLst/>
                <a:gdLst>
                  <a:gd name="connsiteX0" fmla="*/ 0 w 160682"/>
                  <a:gd name="connsiteY0" fmla="*/ 544830 h 544830"/>
                  <a:gd name="connsiteX1" fmla="*/ 40171 w 160682"/>
                  <a:gd name="connsiteY1" fmla="*/ 0 h 544830"/>
                  <a:gd name="connsiteX2" fmla="*/ 120512 w 160682"/>
                  <a:gd name="connsiteY2" fmla="*/ 0 h 544830"/>
                  <a:gd name="connsiteX3" fmla="*/ 160682 w 160682"/>
                  <a:gd name="connsiteY3" fmla="*/ 544830 h 544830"/>
                  <a:gd name="connsiteX4" fmla="*/ 0 w 160682"/>
                  <a:gd name="connsiteY4" fmla="*/ 544830 h 544830"/>
                  <a:gd name="connsiteX0" fmla="*/ 61430 w 222112"/>
                  <a:gd name="connsiteY0" fmla="*/ 544830 h 544830"/>
                  <a:gd name="connsiteX1" fmla="*/ 0 w 222112"/>
                  <a:gd name="connsiteY1" fmla="*/ 115869 h 544830"/>
                  <a:gd name="connsiteX2" fmla="*/ 181942 w 222112"/>
                  <a:gd name="connsiteY2" fmla="*/ 0 h 544830"/>
                  <a:gd name="connsiteX3" fmla="*/ 222112 w 222112"/>
                  <a:gd name="connsiteY3" fmla="*/ 544830 h 544830"/>
                  <a:gd name="connsiteX4" fmla="*/ 61430 w 222112"/>
                  <a:gd name="connsiteY4" fmla="*/ 544830 h 54483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117035 w 277717"/>
                  <a:gd name="connsiteY0" fmla="*/ 490080 h 490080"/>
                  <a:gd name="connsiteX1" fmla="*/ 0 w 277717"/>
                  <a:gd name="connsiteY1" fmla="*/ 206249 h 490080"/>
                  <a:gd name="connsiteX2" fmla="*/ 125395 w 277717"/>
                  <a:gd name="connsiteY2" fmla="*/ 0 h 490080"/>
                  <a:gd name="connsiteX3" fmla="*/ 277717 w 277717"/>
                  <a:gd name="connsiteY3" fmla="*/ 490080 h 490080"/>
                  <a:gd name="connsiteX4" fmla="*/ 117035 w 277717"/>
                  <a:gd name="connsiteY4" fmla="*/ 490080 h 49008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717" h="359490">
                    <a:moveTo>
                      <a:pt x="117035" y="359490"/>
                    </a:moveTo>
                    <a:cubicBezTo>
                      <a:pt x="148293" y="213510"/>
                      <a:pt x="162111" y="198768"/>
                      <a:pt x="0" y="75659"/>
                    </a:cubicBezTo>
                    <a:lnTo>
                      <a:pt x="29750" y="0"/>
                    </a:lnTo>
                    <a:cubicBezTo>
                      <a:pt x="249505" y="83006"/>
                      <a:pt x="226943" y="196130"/>
                      <a:pt x="277717" y="359490"/>
                    </a:cubicBezTo>
                    <a:lnTo>
                      <a:pt x="117035" y="359490"/>
                    </a:lnTo>
                    <a:close/>
                  </a:path>
                </a:pathLst>
              </a:cu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9" name="Trapezio 85">
                <a:extLst>
                  <a:ext uri="{FF2B5EF4-FFF2-40B4-BE49-F238E27FC236}">
                    <a16:creationId xmlns:a16="http://schemas.microsoft.com/office/drawing/2014/main" id="{700C8194-EDCE-2D34-3DAB-A1C8632EFD86}"/>
                  </a:ext>
                </a:extLst>
              </p:cNvPr>
              <p:cNvSpPr/>
              <p:nvPr/>
            </p:nvSpPr>
            <p:spPr>
              <a:xfrm rot="8837061">
                <a:off x="7148438" y="4262342"/>
                <a:ext cx="222112" cy="490080"/>
              </a:xfrm>
              <a:custGeom>
                <a:avLst/>
                <a:gdLst>
                  <a:gd name="connsiteX0" fmla="*/ 0 w 160682"/>
                  <a:gd name="connsiteY0" fmla="*/ 544830 h 544830"/>
                  <a:gd name="connsiteX1" fmla="*/ 40171 w 160682"/>
                  <a:gd name="connsiteY1" fmla="*/ 0 h 544830"/>
                  <a:gd name="connsiteX2" fmla="*/ 120512 w 160682"/>
                  <a:gd name="connsiteY2" fmla="*/ 0 h 544830"/>
                  <a:gd name="connsiteX3" fmla="*/ 160682 w 160682"/>
                  <a:gd name="connsiteY3" fmla="*/ 544830 h 544830"/>
                  <a:gd name="connsiteX4" fmla="*/ 0 w 160682"/>
                  <a:gd name="connsiteY4" fmla="*/ 544830 h 544830"/>
                  <a:gd name="connsiteX0" fmla="*/ 61430 w 222112"/>
                  <a:gd name="connsiteY0" fmla="*/ 544830 h 544830"/>
                  <a:gd name="connsiteX1" fmla="*/ 0 w 222112"/>
                  <a:gd name="connsiteY1" fmla="*/ 115869 h 544830"/>
                  <a:gd name="connsiteX2" fmla="*/ 181942 w 222112"/>
                  <a:gd name="connsiteY2" fmla="*/ 0 h 544830"/>
                  <a:gd name="connsiteX3" fmla="*/ 222112 w 222112"/>
                  <a:gd name="connsiteY3" fmla="*/ 544830 h 544830"/>
                  <a:gd name="connsiteX4" fmla="*/ 61430 w 222112"/>
                  <a:gd name="connsiteY4" fmla="*/ 544830 h 54483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112" h="490080">
                    <a:moveTo>
                      <a:pt x="61430" y="490080"/>
                    </a:moveTo>
                    <a:cubicBezTo>
                      <a:pt x="92688" y="344100"/>
                      <a:pt x="123524" y="297471"/>
                      <a:pt x="0" y="61119"/>
                    </a:cubicBezTo>
                    <a:lnTo>
                      <a:pt x="69790" y="0"/>
                    </a:lnTo>
                    <a:cubicBezTo>
                      <a:pt x="205479" y="122812"/>
                      <a:pt x="171338" y="326720"/>
                      <a:pt x="222112" y="490080"/>
                    </a:cubicBezTo>
                    <a:lnTo>
                      <a:pt x="61430" y="490080"/>
                    </a:lnTo>
                    <a:close/>
                  </a:path>
                </a:pathLst>
              </a:cu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0" name="Trapezio 85">
                <a:extLst>
                  <a:ext uri="{FF2B5EF4-FFF2-40B4-BE49-F238E27FC236}">
                    <a16:creationId xmlns:a16="http://schemas.microsoft.com/office/drawing/2014/main" id="{0D1802B9-800A-6BF9-4699-5197691598FB}"/>
                  </a:ext>
                </a:extLst>
              </p:cNvPr>
              <p:cNvSpPr/>
              <p:nvPr/>
            </p:nvSpPr>
            <p:spPr>
              <a:xfrm rot="9531634">
                <a:off x="7190797" y="4132743"/>
                <a:ext cx="222112" cy="490080"/>
              </a:xfrm>
              <a:custGeom>
                <a:avLst/>
                <a:gdLst>
                  <a:gd name="connsiteX0" fmla="*/ 0 w 160682"/>
                  <a:gd name="connsiteY0" fmla="*/ 544830 h 544830"/>
                  <a:gd name="connsiteX1" fmla="*/ 40171 w 160682"/>
                  <a:gd name="connsiteY1" fmla="*/ 0 h 544830"/>
                  <a:gd name="connsiteX2" fmla="*/ 120512 w 160682"/>
                  <a:gd name="connsiteY2" fmla="*/ 0 h 544830"/>
                  <a:gd name="connsiteX3" fmla="*/ 160682 w 160682"/>
                  <a:gd name="connsiteY3" fmla="*/ 544830 h 544830"/>
                  <a:gd name="connsiteX4" fmla="*/ 0 w 160682"/>
                  <a:gd name="connsiteY4" fmla="*/ 544830 h 544830"/>
                  <a:gd name="connsiteX0" fmla="*/ 61430 w 222112"/>
                  <a:gd name="connsiteY0" fmla="*/ 544830 h 544830"/>
                  <a:gd name="connsiteX1" fmla="*/ 0 w 222112"/>
                  <a:gd name="connsiteY1" fmla="*/ 115869 h 544830"/>
                  <a:gd name="connsiteX2" fmla="*/ 181942 w 222112"/>
                  <a:gd name="connsiteY2" fmla="*/ 0 h 544830"/>
                  <a:gd name="connsiteX3" fmla="*/ 222112 w 222112"/>
                  <a:gd name="connsiteY3" fmla="*/ 544830 h 544830"/>
                  <a:gd name="connsiteX4" fmla="*/ 61430 w 222112"/>
                  <a:gd name="connsiteY4" fmla="*/ 544830 h 54483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112" h="490080">
                    <a:moveTo>
                      <a:pt x="61430" y="490080"/>
                    </a:moveTo>
                    <a:cubicBezTo>
                      <a:pt x="92688" y="344100"/>
                      <a:pt x="123524" y="297471"/>
                      <a:pt x="0" y="61119"/>
                    </a:cubicBezTo>
                    <a:lnTo>
                      <a:pt x="69790" y="0"/>
                    </a:lnTo>
                    <a:cubicBezTo>
                      <a:pt x="205479" y="122812"/>
                      <a:pt x="171338" y="326720"/>
                      <a:pt x="222112" y="490080"/>
                    </a:cubicBezTo>
                    <a:lnTo>
                      <a:pt x="61430" y="490080"/>
                    </a:lnTo>
                    <a:close/>
                  </a:path>
                </a:pathLst>
              </a:cu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1" name="Trapezio 85">
                <a:extLst>
                  <a:ext uri="{FF2B5EF4-FFF2-40B4-BE49-F238E27FC236}">
                    <a16:creationId xmlns:a16="http://schemas.microsoft.com/office/drawing/2014/main" id="{D9F2CDA1-713B-4F15-40B3-2A2740220639}"/>
                  </a:ext>
                </a:extLst>
              </p:cNvPr>
              <p:cNvSpPr/>
              <p:nvPr/>
            </p:nvSpPr>
            <p:spPr>
              <a:xfrm rot="10220758">
                <a:off x="7289894" y="4100496"/>
                <a:ext cx="277717" cy="359490"/>
              </a:xfrm>
              <a:custGeom>
                <a:avLst/>
                <a:gdLst>
                  <a:gd name="connsiteX0" fmla="*/ 0 w 160682"/>
                  <a:gd name="connsiteY0" fmla="*/ 544830 h 544830"/>
                  <a:gd name="connsiteX1" fmla="*/ 40171 w 160682"/>
                  <a:gd name="connsiteY1" fmla="*/ 0 h 544830"/>
                  <a:gd name="connsiteX2" fmla="*/ 120512 w 160682"/>
                  <a:gd name="connsiteY2" fmla="*/ 0 h 544830"/>
                  <a:gd name="connsiteX3" fmla="*/ 160682 w 160682"/>
                  <a:gd name="connsiteY3" fmla="*/ 544830 h 544830"/>
                  <a:gd name="connsiteX4" fmla="*/ 0 w 160682"/>
                  <a:gd name="connsiteY4" fmla="*/ 544830 h 544830"/>
                  <a:gd name="connsiteX0" fmla="*/ 61430 w 222112"/>
                  <a:gd name="connsiteY0" fmla="*/ 544830 h 544830"/>
                  <a:gd name="connsiteX1" fmla="*/ 0 w 222112"/>
                  <a:gd name="connsiteY1" fmla="*/ 115869 h 544830"/>
                  <a:gd name="connsiteX2" fmla="*/ 181942 w 222112"/>
                  <a:gd name="connsiteY2" fmla="*/ 0 h 544830"/>
                  <a:gd name="connsiteX3" fmla="*/ 222112 w 222112"/>
                  <a:gd name="connsiteY3" fmla="*/ 544830 h 544830"/>
                  <a:gd name="connsiteX4" fmla="*/ 61430 w 222112"/>
                  <a:gd name="connsiteY4" fmla="*/ 544830 h 54483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117035 w 277717"/>
                  <a:gd name="connsiteY0" fmla="*/ 490080 h 490080"/>
                  <a:gd name="connsiteX1" fmla="*/ 0 w 277717"/>
                  <a:gd name="connsiteY1" fmla="*/ 206249 h 490080"/>
                  <a:gd name="connsiteX2" fmla="*/ 125395 w 277717"/>
                  <a:gd name="connsiteY2" fmla="*/ 0 h 490080"/>
                  <a:gd name="connsiteX3" fmla="*/ 277717 w 277717"/>
                  <a:gd name="connsiteY3" fmla="*/ 490080 h 490080"/>
                  <a:gd name="connsiteX4" fmla="*/ 117035 w 277717"/>
                  <a:gd name="connsiteY4" fmla="*/ 490080 h 49008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717" h="359490">
                    <a:moveTo>
                      <a:pt x="117035" y="359490"/>
                    </a:moveTo>
                    <a:cubicBezTo>
                      <a:pt x="148293" y="213510"/>
                      <a:pt x="162111" y="198768"/>
                      <a:pt x="0" y="75659"/>
                    </a:cubicBezTo>
                    <a:lnTo>
                      <a:pt x="29750" y="0"/>
                    </a:lnTo>
                    <a:cubicBezTo>
                      <a:pt x="249505" y="83006"/>
                      <a:pt x="226943" y="196130"/>
                      <a:pt x="277717" y="359490"/>
                    </a:cubicBezTo>
                    <a:lnTo>
                      <a:pt x="117035" y="359490"/>
                    </a:lnTo>
                    <a:close/>
                  </a:path>
                </a:pathLst>
              </a:cu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02" name="Gruppo 101">
              <a:extLst>
                <a:ext uri="{FF2B5EF4-FFF2-40B4-BE49-F238E27FC236}">
                  <a16:creationId xmlns:a16="http://schemas.microsoft.com/office/drawing/2014/main" id="{1C17DB44-7BF3-0EBD-AD13-8A69AA29E989}"/>
                </a:ext>
              </a:extLst>
            </p:cNvPr>
            <p:cNvGrpSpPr/>
            <p:nvPr/>
          </p:nvGrpSpPr>
          <p:grpSpPr>
            <a:xfrm>
              <a:off x="6892594" y="1663883"/>
              <a:ext cx="768685" cy="2757181"/>
              <a:chOff x="6892594" y="1663883"/>
              <a:chExt cx="768685" cy="2757181"/>
            </a:xfrm>
          </p:grpSpPr>
          <p:grpSp>
            <p:nvGrpSpPr>
              <p:cNvPr id="103" name="Gruppo 102">
                <a:extLst>
                  <a:ext uri="{FF2B5EF4-FFF2-40B4-BE49-F238E27FC236}">
                    <a16:creationId xmlns:a16="http://schemas.microsoft.com/office/drawing/2014/main" id="{F959E15F-38CB-23CE-CA16-D963E388FD63}"/>
                  </a:ext>
                </a:extLst>
              </p:cNvPr>
              <p:cNvGrpSpPr/>
              <p:nvPr/>
            </p:nvGrpSpPr>
            <p:grpSpPr>
              <a:xfrm>
                <a:off x="6892594" y="2810465"/>
                <a:ext cx="695910" cy="1610599"/>
                <a:chOff x="6892594" y="2810465"/>
                <a:chExt cx="695910" cy="1610599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105" name="Trapezio 37">
                  <a:extLst>
                    <a:ext uri="{FF2B5EF4-FFF2-40B4-BE49-F238E27FC236}">
                      <a16:creationId xmlns:a16="http://schemas.microsoft.com/office/drawing/2014/main" id="{E97C4EAD-7464-3970-7C9C-C56A32462377}"/>
                    </a:ext>
                  </a:extLst>
                </p:cNvPr>
                <p:cNvSpPr/>
                <p:nvPr/>
              </p:nvSpPr>
              <p:spPr>
                <a:xfrm rot="10800000">
                  <a:off x="6959545" y="2812059"/>
                  <a:ext cx="628959" cy="703583"/>
                </a:xfrm>
                <a:custGeom>
                  <a:avLst/>
                  <a:gdLst>
                    <a:gd name="connsiteX0" fmla="*/ 0 w 653937"/>
                    <a:gd name="connsiteY0" fmla="*/ 658283 h 658283"/>
                    <a:gd name="connsiteX1" fmla="*/ 110496 w 653937"/>
                    <a:gd name="connsiteY1" fmla="*/ 0 h 658283"/>
                    <a:gd name="connsiteX2" fmla="*/ 543441 w 653937"/>
                    <a:gd name="connsiteY2" fmla="*/ 0 h 658283"/>
                    <a:gd name="connsiteX3" fmla="*/ 653937 w 653937"/>
                    <a:gd name="connsiteY3" fmla="*/ 658283 h 658283"/>
                    <a:gd name="connsiteX4" fmla="*/ 0 w 653937"/>
                    <a:gd name="connsiteY4" fmla="*/ 658283 h 658283"/>
                    <a:gd name="connsiteX0" fmla="*/ 36933 w 690870"/>
                    <a:gd name="connsiteY0" fmla="*/ 658283 h 658734"/>
                    <a:gd name="connsiteX1" fmla="*/ 147429 w 690870"/>
                    <a:gd name="connsiteY1" fmla="*/ 0 h 658734"/>
                    <a:gd name="connsiteX2" fmla="*/ 580374 w 690870"/>
                    <a:gd name="connsiteY2" fmla="*/ 0 h 658734"/>
                    <a:gd name="connsiteX3" fmla="*/ 690870 w 690870"/>
                    <a:gd name="connsiteY3" fmla="*/ 658283 h 658734"/>
                    <a:gd name="connsiteX4" fmla="*/ 36933 w 690870"/>
                    <a:gd name="connsiteY4" fmla="*/ 658283 h 658734"/>
                    <a:gd name="connsiteX0" fmla="*/ 36933 w 690870"/>
                    <a:gd name="connsiteY0" fmla="*/ 658283 h 719243"/>
                    <a:gd name="connsiteX1" fmla="*/ 147429 w 690870"/>
                    <a:gd name="connsiteY1" fmla="*/ 0 h 719243"/>
                    <a:gd name="connsiteX2" fmla="*/ 580374 w 690870"/>
                    <a:gd name="connsiteY2" fmla="*/ 0 h 719243"/>
                    <a:gd name="connsiteX3" fmla="*/ 690870 w 690870"/>
                    <a:gd name="connsiteY3" fmla="*/ 658283 h 719243"/>
                    <a:gd name="connsiteX4" fmla="*/ 36933 w 690870"/>
                    <a:gd name="connsiteY4" fmla="*/ 658283 h 719243"/>
                    <a:gd name="connsiteX0" fmla="*/ 36933 w 691237"/>
                    <a:gd name="connsiteY0" fmla="*/ 658283 h 772867"/>
                    <a:gd name="connsiteX1" fmla="*/ 147429 w 691237"/>
                    <a:gd name="connsiteY1" fmla="*/ 0 h 772867"/>
                    <a:gd name="connsiteX2" fmla="*/ 580374 w 691237"/>
                    <a:gd name="connsiteY2" fmla="*/ 0 h 772867"/>
                    <a:gd name="connsiteX3" fmla="*/ 690870 w 691237"/>
                    <a:gd name="connsiteY3" fmla="*/ 658283 h 772867"/>
                    <a:gd name="connsiteX4" fmla="*/ 36933 w 691237"/>
                    <a:gd name="connsiteY4" fmla="*/ 658283 h 772867"/>
                    <a:gd name="connsiteX0" fmla="*/ 36933 w 691237"/>
                    <a:gd name="connsiteY0" fmla="*/ 658283 h 772867"/>
                    <a:gd name="connsiteX1" fmla="*/ 147429 w 691237"/>
                    <a:gd name="connsiteY1" fmla="*/ 0 h 772867"/>
                    <a:gd name="connsiteX2" fmla="*/ 580374 w 691237"/>
                    <a:gd name="connsiteY2" fmla="*/ 0 h 772867"/>
                    <a:gd name="connsiteX3" fmla="*/ 690870 w 691237"/>
                    <a:gd name="connsiteY3" fmla="*/ 658283 h 772867"/>
                    <a:gd name="connsiteX4" fmla="*/ 36933 w 691237"/>
                    <a:gd name="connsiteY4" fmla="*/ 658283 h 772867"/>
                    <a:gd name="connsiteX0" fmla="*/ 48676 w 702980"/>
                    <a:gd name="connsiteY0" fmla="*/ 752153 h 866737"/>
                    <a:gd name="connsiteX1" fmla="*/ 91620 w 702980"/>
                    <a:gd name="connsiteY1" fmla="*/ 0 h 866737"/>
                    <a:gd name="connsiteX2" fmla="*/ 592117 w 702980"/>
                    <a:gd name="connsiteY2" fmla="*/ 93870 h 866737"/>
                    <a:gd name="connsiteX3" fmla="*/ 702613 w 702980"/>
                    <a:gd name="connsiteY3" fmla="*/ 752153 h 866737"/>
                    <a:gd name="connsiteX4" fmla="*/ 48676 w 702980"/>
                    <a:gd name="connsiteY4" fmla="*/ 752153 h 866737"/>
                    <a:gd name="connsiteX0" fmla="*/ 42672 w 696976"/>
                    <a:gd name="connsiteY0" fmla="*/ 752153 h 866737"/>
                    <a:gd name="connsiteX1" fmla="*/ 85616 w 696976"/>
                    <a:gd name="connsiteY1" fmla="*/ 0 h 866737"/>
                    <a:gd name="connsiteX2" fmla="*/ 586113 w 696976"/>
                    <a:gd name="connsiteY2" fmla="*/ 93870 h 866737"/>
                    <a:gd name="connsiteX3" fmla="*/ 696609 w 696976"/>
                    <a:gd name="connsiteY3" fmla="*/ 752153 h 866737"/>
                    <a:gd name="connsiteX4" fmla="*/ 42672 w 696976"/>
                    <a:gd name="connsiteY4" fmla="*/ 752153 h 866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6976" h="866737">
                      <a:moveTo>
                        <a:pt x="42672" y="752153"/>
                      </a:moveTo>
                      <a:cubicBezTo>
                        <a:pt x="-72896" y="768945"/>
                        <a:pt x="82560" y="228815"/>
                        <a:pt x="85616" y="0"/>
                      </a:cubicBezTo>
                      <a:lnTo>
                        <a:pt x="586113" y="93870"/>
                      </a:lnTo>
                      <a:cubicBezTo>
                        <a:pt x="622945" y="313298"/>
                        <a:pt x="629297" y="464145"/>
                        <a:pt x="696609" y="752153"/>
                      </a:cubicBezTo>
                      <a:cubicBezTo>
                        <a:pt x="714850" y="919793"/>
                        <a:pt x="47291" y="889313"/>
                        <a:pt x="42672" y="752153"/>
                      </a:cubicBez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06" name="Ovale 105">
                  <a:extLst>
                    <a:ext uri="{FF2B5EF4-FFF2-40B4-BE49-F238E27FC236}">
                      <a16:creationId xmlns:a16="http://schemas.microsoft.com/office/drawing/2014/main" id="{00C3AE13-9F0B-C744-9D2B-523E89AF1124}"/>
                    </a:ext>
                  </a:extLst>
                </p:cNvPr>
                <p:cNvSpPr/>
                <p:nvPr/>
              </p:nvSpPr>
              <p:spPr>
                <a:xfrm rot="1724939">
                  <a:off x="7093645" y="2810465"/>
                  <a:ext cx="419100" cy="313692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07" name="Trapezio 38">
                  <a:extLst>
                    <a:ext uri="{FF2B5EF4-FFF2-40B4-BE49-F238E27FC236}">
                      <a16:creationId xmlns:a16="http://schemas.microsoft.com/office/drawing/2014/main" id="{242D31C9-E9F7-75D1-60FC-ABBA27E66BEA}"/>
                    </a:ext>
                  </a:extLst>
                </p:cNvPr>
                <p:cNvSpPr/>
                <p:nvPr/>
              </p:nvSpPr>
              <p:spPr>
                <a:xfrm>
                  <a:off x="6892594" y="3448289"/>
                  <a:ext cx="667115" cy="972775"/>
                </a:xfrm>
                <a:custGeom>
                  <a:avLst/>
                  <a:gdLst>
                    <a:gd name="connsiteX0" fmla="*/ 0 w 923840"/>
                    <a:gd name="connsiteY0" fmla="*/ 1003255 h 1003255"/>
                    <a:gd name="connsiteX1" fmla="*/ 192861 w 923840"/>
                    <a:gd name="connsiteY1" fmla="*/ 0 h 1003255"/>
                    <a:gd name="connsiteX2" fmla="*/ 730979 w 923840"/>
                    <a:gd name="connsiteY2" fmla="*/ 0 h 1003255"/>
                    <a:gd name="connsiteX3" fmla="*/ 923840 w 923840"/>
                    <a:gd name="connsiteY3" fmla="*/ 1003255 h 1003255"/>
                    <a:gd name="connsiteX4" fmla="*/ 0 w 923840"/>
                    <a:gd name="connsiteY4" fmla="*/ 1003255 h 1003255"/>
                    <a:gd name="connsiteX0" fmla="*/ 0 w 931460"/>
                    <a:gd name="connsiteY0" fmla="*/ 988015 h 1003255"/>
                    <a:gd name="connsiteX1" fmla="*/ 200481 w 931460"/>
                    <a:gd name="connsiteY1" fmla="*/ 0 h 1003255"/>
                    <a:gd name="connsiteX2" fmla="*/ 738599 w 931460"/>
                    <a:gd name="connsiteY2" fmla="*/ 0 h 1003255"/>
                    <a:gd name="connsiteX3" fmla="*/ 931460 w 931460"/>
                    <a:gd name="connsiteY3" fmla="*/ 1003255 h 1003255"/>
                    <a:gd name="connsiteX4" fmla="*/ 0 w 931460"/>
                    <a:gd name="connsiteY4" fmla="*/ 988015 h 1003255"/>
                    <a:gd name="connsiteX0" fmla="*/ 0 w 977180"/>
                    <a:gd name="connsiteY0" fmla="*/ 1010875 h 1010875"/>
                    <a:gd name="connsiteX1" fmla="*/ 246201 w 977180"/>
                    <a:gd name="connsiteY1" fmla="*/ 0 h 1010875"/>
                    <a:gd name="connsiteX2" fmla="*/ 784319 w 977180"/>
                    <a:gd name="connsiteY2" fmla="*/ 0 h 1010875"/>
                    <a:gd name="connsiteX3" fmla="*/ 977180 w 977180"/>
                    <a:gd name="connsiteY3" fmla="*/ 1003255 h 1010875"/>
                    <a:gd name="connsiteX4" fmla="*/ 0 w 977180"/>
                    <a:gd name="connsiteY4" fmla="*/ 1010875 h 1010875"/>
                    <a:gd name="connsiteX0" fmla="*/ 0 w 832400"/>
                    <a:gd name="connsiteY0" fmla="*/ 1010875 h 1010875"/>
                    <a:gd name="connsiteX1" fmla="*/ 246201 w 832400"/>
                    <a:gd name="connsiteY1" fmla="*/ 0 h 1010875"/>
                    <a:gd name="connsiteX2" fmla="*/ 784319 w 832400"/>
                    <a:gd name="connsiteY2" fmla="*/ 0 h 1010875"/>
                    <a:gd name="connsiteX3" fmla="*/ 832400 w 832400"/>
                    <a:gd name="connsiteY3" fmla="*/ 645115 h 1010875"/>
                    <a:gd name="connsiteX4" fmla="*/ 0 w 832400"/>
                    <a:gd name="connsiteY4" fmla="*/ 1010875 h 1010875"/>
                    <a:gd name="connsiteX0" fmla="*/ 0 w 832400"/>
                    <a:gd name="connsiteY0" fmla="*/ 1010875 h 1010875"/>
                    <a:gd name="connsiteX1" fmla="*/ 246201 w 832400"/>
                    <a:gd name="connsiteY1" fmla="*/ 0 h 1010875"/>
                    <a:gd name="connsiteX2" fmla="*/ 784319 w 832400"/>
                    <a:gd name="connsiteY2" fmla="*/ 0 h 1010875"/>
                    <a:gd name="connsiteX3" fmla="*/ 832400 w 832400"/>
                    <a:gd name="connsiteY3" fmla="*/ 645115 h 1010875"/>
                    <a:gd name="connsiteX4" fmla="*/ 0 w 832400"/>
                    <a:gd name="connsiteY4" fmla="*/ 1010875 h 1010875"/>
                    <a:gd name="connsiteX0" fmla="*/ 0 w 832400"/>
                    <a:gd name="connsiteY0" fmla="*/ 1010875 h 1025203"/>
                    <a:gd name="connsiteX1" fmla="*/ 246201 w 832400"/>
                    <a:gd name="connsiteY1" fmla="*/ 0 h 1025203"/>
                    <a:gd name="connsiteX2" fmla="*/ 784319 w 832400"/>
                    <a:gd name="connsiteY2" fmla="*/ 0 h 1025203"/>
                    <a:gd name="connsiteX3" fmla="*/ 832400 w 832400"/>
                    <a:gd name="connsiteY3" fmla="*/ 645115 h 1025203"/>
                    <a:gd name="connsiteX4" fmla="*/ 0 w 832400"/>
                    <a:gd name="connsiteY4" fmla="*/ 1010875 h 1025203"/>
                    <a:gd name="connsiteX0" fmla="*/ 5105 w 837505"/>
                    <a:gd name="connsiteY0" fmla="*/ 1010875 h 1025203"/>
                    <a:gd name="connsiteX1" fmla="*/ 251306 w 837505"/>
                    <a:gd name="connsiteY1" fmla="*/ 0 h 1025203"/>
                    <a:gd name="connsiteX2" fmla="*/ 789424 w 837505"/>
                    <a:gd name="connsiteY2" fmla="*/ 0 h 1025203"/>
                    <a:gd name="connsiteX3" fmla="*/ 837505 w 837505"/>
                    <a:gd name="connsiteY3" fmla="*/ 645115 h 1025203"/>
                    <a:gd name="connsiteX4" fmla="*/ 5105 w 837505"/>
                    <a:gd name="connsiteY4" fmla="*/ 1010875 h 1025203"/>
                    <a:gd name="connsiteX0" fmla="*/ 5105 w 837505"/>
                    <a:gd name="connsiteY0" fmla="*/ 1010875 h 1025203"/>
                    <a:gd name="connsiteX1" fmla="*/ 251306 w 837505"/>
                    <a:gd name="connsiteY1" fmla="*/ 0 h 1025203"/>
                    <a:gd name="connsiteX2" fmla="*/ 789424 w 837505"/>
                    <a:gd name="connsiteY2" fmla="*/ 0 h 1025203"/>
                    <a:gd name="connsiteX3" fmla="*/ 837505 w 837505"/>
                    <a:gd name="connsiteY3" fmla="*/ 645115 h 1025203"/>
                    <a:gd name="connsiteX4" fmla="*/ 5105 w 837505"/>
                    <a:gd name="connsiteY4" fmla="*/ 1010875 h 1025203"/>
                    <a:gd name="connsiteX0" fmla="*/ 5105 w 855425"/>
                    <a:gd name="connsiteY0" fmla="*/ 1010875 h 1025203"/>
                    <a:gd name="connsiteX1" fmla="*/ 251306 w 855425"/>
                    <a:gd name="connsiteY1" fmla="*/ 0 h 1025203"/>
                    <a:gd name="connsiteX2" fmla="*/ 789424 w 855425"/>
                    <a:gd name="connsiteY2" fmla="*/ 0 h 1025203"/>
                    <a:gd name="connsiteX3" fmla="*/ 837505 w 855425"/>
                    <a:gd name="connsiteY3" fmla="*/ 645115 h 1025203"/>
                    <a:gd name="connsiteX4" fmla="*/ 5105 w 855425"/>
                    <a:gd name="connsiteY4" fmla="*/ 1010875 h 1025203"/>
                    <a:gd name="connsiteX0" fmla="*/ 6115 w 856435"/>
                    <a:gd name="connsiteY0" fmla="*/ 1070351 h 1084679"/>
                    <a:gd name="connsiteX1" fmla="*/ 213186 w 856435"/>
                    <a:gd name="connsiteY1" fmla="*/ 0 h 1084679"/>
                    <a:gd name="connsiteX2" fmla="*/ 790434 w 856435"/>
                    <a:gd name="connsiteY2" fmla="*/ 59476 h 1084679"/>
                    <a:gd name="connsiteX3" fmla="*/ 838515 w 856435"/>
                    <a:gd name="connsiteY3" fmla="*/ 704591 h 1084679"/>
                    <a:gd name="connsiteX4" fmla="*/ 6115 w 856435"/>
                    <a:gd name="connsiteY4" fmla="*/ 1070351 h 1084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56435" h="1084679">
                      <a:moveTo>
                        <a:pt x="6115" y="1070351"/>
                      </a:moveTo>
                      <a:cubicBezTo>
                        <a:pt x="-33738" y="771493"/>
                        <a:pt x="131119" y="336958"/>
                        <a:pt x="213186" y="0"/>
                      </a:cubicBezTo>
                      <a:lnTo>
                        <a:pt x="790434" y="59476"/>
                      </a:lnTo>
                      <a:cubicBezTo>
                        <a:pt x="722641" y="152594"/>
                        <a:pt x="913928" y="481933"/>
                        <a:pt x="838515" y="704591"/>
                      </a:cubicBezTo>
                      <a:cubicBezTo>
                        <a:pt x="629628" y="651251"/>
                        <a:pt x="542662" y="1177031"/>
                        <a:pt x="6115" y="1070351"/>
                      </a:cubicBez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104" name="Ovale 161">
                <a:extLst>
                  <a:ext uri="{FF2B5EF4-FFF2-40B4-BE49-F238E27FC236}">
                    <a16:creationId xmlns:a16="http://schemas.microsoft.com/office/drawing/2014/main" id="{A6739AD7-1552-4236-39C4-207DA47EB071}"/>
                  </a:ext>
                </a:extLst>
              </p:cNvPr>
              <p:cNvSpPr/>
              <p:nvPr/>
            </p:nvSpPr>
            <p:spPr>
              <a:xfrm rot="419334">
                <a:off x="7119249" y="1663883"/>
                <a:ext cx="542030" cy="1442906"/>
              </a:xfrm>
              <a:custGeom>
                <a:avLst/>
                <a:gdLst>
                  <a:gd name="connsiteX0" fmla="*/ 0 w 542029"/>
                  <a:gd name="connsiteY0" fmla="*/ 825624 h 1651248"/>
                  <a:gd name="connsiteX1" fmla="*/ 271015 w 542029"/>
                  <a:gd name="connsiteY1" fmla="*/ 0 h 1651248"/>
                  <a:gd name="connsiteX2" fmla="*/ 542030 w 542029"/>
                  <a:gd name="connsiteY2" fmla="*/ 825624 h 1651248"/>
                  <a:gd name="connsiteX3" fmla="*/ 271015 w 542029"/>
                  <a:gd name="connsiteY3" fmla="*/ 1651248 h 1651248"/>
                  <a:gd name="connsiteX4" fmla="*/ 0 w 542029"/>
                  <a:gd name="connsiteY4" fmla="*/ 825624 h 1651248"/>
                  <a:gd name="connsiteX0" fmla="*/ 0 w 542030"/>
                  <a:gd name="connsiteY0" fmla="*/ 617282 h 1442906"/>
                  <a:gd name="connsiteX1" fmla="*/ 269897 w 542030"/>
                  <a:gd name="connsiteY1" fmla="*/ 0 h 1442906"/>
                  <a:gd name="connsiteX2" fmla="*/ 542030 w 542030"/>
                  <a:gd name="connsiteY2" fmla="*/ 617282 h 1442906"/>
                  <a:gd name="connsiteX3" fmla="*/ 271015 w 542030"/>
                  <a:gd name="connsiteY3" fmla="*/ 1442906 h 1442906"/>
                  <a:gd name="connsiteX4" fmla="*/ 0 w 542030"/>
                  <a:gd name="connsiteY4" fmla="*/ 617282 h 144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2030" h="1442906">
                    <a:moveTo>
                      <a:pt x="0" y="617282"/>
                    </a:moveTo>
                    <a:cubicBezTo>
                      <a:pt x="-186" y="376798"/>
                      <a:pt x="120220" y="0"/>
                      <a:pt x="269897" y="0"/>
                    </a:cubicBezTo>
                    <a:cubicBezTo>
                      <a:pt x="419574" y="0"/>
                      <a:pt x="542030" y="161302"/>
                      <a:pt x="542030" y="617282"/>
                    </a:cubicBezTo>
                    <a:cubicBezTo>
                      <a:pt x="542030" y="1073262"/>
                      <a:pt x="420692" y="1442906"/>
                      <a:pt x="271015" y="1442906"/>
                    </a:cubicBezTo>
                    <a:cubicBezTo>
                      <a:pt x="121338" y="1442906"/>
                      <a:pt x="186" y="857766"/>
                      <a:pt x="0" y="61728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112" name="Gruppo 111">
            <a:extLst>
              <a:ext uri="{FF2B5EF4-FFF2-40B4-BE49-F238E27FC236}">
                <a16:creationId xmlns:a16="http://schemas.microsoft.com/office/drawing/2014/main" id="{A4C2105D-4F4E-3F57-834E-988836F374A8}"/>
              </a:ext>
            </a:extLst>
          </p:cNvPr>
          <p:cNvGrpSpPr/>
          <p:nvPr/>
        </p:nvGrpSpPr>
        <p:grpSpPr>
          <a:xfrm rot="21392073">
            <a:off x="12584846" y="4601853"/>
            <a:ext cx="401108" cy="396183"/>
            <a:chOff x="7194492" y="1267280"/>
            <a:chExt cx="832077" cy="849267"/>
          </a:xfrm>
          <a:solidFill>
            <a:schemeClr val="bg2">
              <a:lumMod val="25000"/>
            </a:schemeClr>
          </a:solidFill>
        </p:grpSpPr>
        <p:sp>
          <p:nvSpPr>
            <p:cNvPr id="113" name="Ritardo 112">
              <a:extLst>
                <a:ext uri="{FF2B5EF4-FFF2-40B4-BE49-F238E27FC236}">
                  <a16:creationId xmlns:a16="http://schemas.microsoft.com/office/drawing/2014/main" id="{2E8E458B-3CB6-1A43-F7B0-AC1231865404}"/>
                </a:ext>
              </a:extLst>
            </p:cNvPr>
            <p:cNvSpPr/>
            <p:nvPr/>
          </p:nvSpPr>
          <p:spPr>
            <a:xfrm rot="5197850">
              <a:off x="7374466" y="1439654"/>
              <a:ext cx="503058" cy="417272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4" name="Cerchio parziale 113">
              <a:extLst>
                <a:ext uri="{FF2B5EF4-FFF2-40B4-BE49-F238E27FC236}">
                  <a16:creationId xmlns:a16="http://schemas.microsoft.com/office/drawing/2014/main" id="{33E2BBA2-E589-85D3-4F6E-13BA56EB5C15}"/>
                </a:ext>
              </a:extLst>
            </p:cNvPr>
            <p:cNvSpPr/>
            <p:nvPr/>
          </p:nvSpPr>
          <p:spPr>
            <a:xfrm rot="1936892">
              <a:off x="7194492" y="1267280"/>
              <a:ext cx="832077" cy="849267"/>
            </a:xfrm>
            <a:prstGeom prst="pie">
              <a:avLst>
                <a:gd name="adj1" fmla="val 11382448"/>
                <a:gd name="adj2" fmla="val 166025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grpSp>
        <p:nvGrpSpPr>
          <p:cNvPr id="115" name="Gruppo 114">
            <a:extLst>
              <a:ext uri="{FF2B5EF4-FFF2-40B4-BE49-F238E27FC236}">
                <a16:creationId xmlns:a16="http://schemas.microsoft.com/office/drawing/2014/main" id="{77FCE71B-DC6F-5E5C-491C-DADF166F84D0}"/>
              </a:ext>
            </a:extLst>
          </p:cNvPr>
          <p:cNvGrpSpPr/>
          <p:nvPr/>
        </p:nvGrpSpPr>
        <p:grpSpPr>
          <a:xfrm rot="1438657">
            <a:off x="12592946" y="4694870"/>
            <a:ext cx="676743" cy="2116965"/>
            <a:chOff x="12593314" y="4727796"/>
            <a:chExt cx="676743" cy="2116965"/>
          </a:xfrm>
        </p:grpSpPr>
        <p:grpSp>
          <p:nvGrpSpPr>
            <p:cNvPr id="116" name="Gruppo 115">
              <a:extLst>
                <a:ext uri="{FF2B5EF4-FFF2-40B4-BE49-F238E27FC236}">
                  <a16:creationId xmlns:a16="http://schemas.microsoft.com/office/drawing/2014/main" id="{16887B48-CFE8-79CF-5621-3184B5345B08}"/>
                </a:ext>
              </a:extLst>
            </p:cNvPr>
            <p:cNvGrpSpPr/>
            <p:nvPr/>
          </p:nvGrpSpPr>
          <p:grpSpPr>
            <a:xfrm>
              <a:off x="12593314" y="4727796"/>
              <a:ext cx="676743" cy="2116965"/>
              <a:chOff x="12593314" y="4727796"/>
              <a:chExt cx="676743" cy="2116965"/>
            </a:xfrm>
          </p:grpSpPr>
          <p:grpSp>
            <p:nvGrpSpPr>
              <p:cNvPr id="120" name="Gruppo 119">
                <a:extLst>
                  <a:ext uri="{FF2B5EF4-FFF2-40B4-BE49-F238E27FC236}">
                    <a16:creationId xmlns:a16="http://schemas.microsoft.com/office/drawing/2014/main" id="{06C2EFEF-B7E4-7320-94A0-20A6BF0EBDD3}"/>
                  </a:ext>
                </a:extLst>
              </p:cNvPr>
              <p:cNvGrpSpPr/>
              <p:nvPr/>
            </p:nvGrpSpPr>
            <p:grpSpPr>
              <a:xfrm>
                <a:off x="12593314" y="5533101"/>
                <a:ext cx="554951" cy="1311660"/>
                <a:chOff x="12593314" y="5533101"/>
                <a:chExt cx="554951" cy="1311660"/>
              </a:xfrm>
            </p:grpSpPr>
            <p:grpSp>
              <p:nvGrpSpPr>
                <p:cNvPr id="122" name="Gruppo 121">
                  <a:extLst>
                    <a:ext uri="{FF2B5EF4-FFF2-40B4-BE49-F238E27FC236}">
                      <a16:creationId xmlns:a16="http://schemas.microsoft.com/office/drawing/2014/main" id="{D437BEF7-CA4C-DFF8-AAF6-7EEA6D2F03AA}"/>
                    </a:ext>
                  </a:extLst>
                </p:cNvPr>
                <p:cNvGrpSpPr/>
                <p:nvPr/>
              </p:nvGrpSpPr>
              <p:grpSpPr>
                <a:xfrm rot="21392073">
                  <a:off x="12744977" y="5533101"/>
                  <a:ext cx="403288" cy="625042"/>
                  <a:chOff x="7519203" y="3480608"/>
                  <a:chExt cx="990053" cy="1530515"/>
                </a:xfrm>
              </p:grpSpPr>
              <p:sp>
                <p:nvSpPr>
                  <p:cNvPr id="129" name="Trapezio 67">
                    <a:extLst>
                      <a:ext uri="{FF2B5EF4-FFF2-40B4-BE49-F238E27FC236}">
                        <a16:creationId xmlns:a16="http://schemas.microsoft.com/office/drawing/2014/main" id="{F07807AE-9A58-4ABB-BE93-D5A184B6550B}"/>
                      </a:ext>
                    </a:extLst>
                  </p:cNvPr>
                  <p:cNvSpPr/>
                  <p:nvPr/>
                </p:nvSpPr>
                <p:spPr>
                  <a:xfrm rot="929617">
                    <a:off x="7519203" y="3480608"/>
                    <a:ext cx="990053" cy="1530515"/>
                  </a:xfrm>
                  <a:custGeom>
                    <a:avLst/>
                    <a:gdLst>
                      <a:gd name="connsiteX0" fmla="*/ 0 w 1017409"/>
                      <a:gd name="connsiteY0" fmla="*/ 1393390 h 1393390"/>
                      <a:gd name="connsiteX1" fmla="*/ 149671 w 1017409"/>
                      <a:gd name="connsiteY1" fmla="*/ 0 h 1393390"/>
                      <a:gd name="connsiteX2" fmla="*/ 867738 w 1017409"/>
                      <a:gd name="connsiteY2" fmla="*/ 0 h 1393390"/>
                      <a:gd name="connsiteX3" fmla="*/ 1017409 w 1017409"/>
                      <a:gd name="connsiteY3" fmla="*/ 1393390 h 1393390"/>
                      <a:gd name="connsiteX4" fmla="*/ 0 w 1017409"/>
                      <a:gd name="connsiteY4" fmla="*/ 1393390 h 1393390"/>
                      <a:gd name="connsiteX0" fmla="*/ 0 w 961936"/>
                      <a:gd name="connsiteY0" fmla="*/ 1393390 h 1393390"/>
                      <a:gd name="connsiteX1" fmla="*/ 149671 w 961936"/>
                      <a:gd name="connsiteY1" fmla="*/ 0 h 1393390"/>
                      <a:gd name="connsiteX2" fmla="*/ 867738 w 961936"/>
                      <a:gd name="connsiteY2" fmla="*/ 0 h 1393390"/>
                      <a:gd name="connsiteX3" fmla="*/ 961936 w 961936"/>
                      <a:gd name="connsiteY3" fmla="*/ 1392953 h 1393390"/>
                      <a:gd name="connsiteX4" fmla="*/ 0 w 961936"/>
                      <a:gd name="connsiteY4" fmla="*/ 1393390 h 1393390"/>
                      <a:gd name="connsiteX0" fmla="*/ 0 w 990173"/>
                      <a:gd name="connsiteY0" fmla="*/ 1393390 h 1393390"/>
                      <a:gd name="connsiteX1" fmla="*/ 149671 w 990173"/>
                      <a:gd name="connsiteY1" fmla="*/ 0 h 1393390"/>
                      <a:gd name="connsiteX2" fmla="*/ 867738 w 990173"/>
                      <a:gd name="connsiteY2" fmla="*/ 0 h 1393390"/>
                      <a:gd name="connsiteX3" fmla="*/ 961936 w 990173"/>
                      <a:gd name="connsiteY3" fmla="*/ 1392953 h 1393390"/>
                      <a:gd name="connsiteX4" fmla="*/ 0 w 990173"/>
                      <a:gd name="connsiteY4" fmla="*/ 1393390 h 1393390"/>
                      <a:gd name="connsiteX0" fmla="*/ 0 w 990173"/>
                      <a:gd name="connsiteY0" fmla="*/ 1393390 h 1393390"/>
                      <a:gd name="connsiteX1" fmla="*/ 149671 w 990173"/>
                      <a:gd name="connsiteY1" fmla="*/ 0 h 1393390"/>
                      <a:gd name="connsiteX2" fmla="*/ 867738 w 990173"/>
                      <a:gd name="connsiteY2" fmla="*/ 0 h 1393390"/>
                      <a:gd name="connsiteX3" fmla="*/ 961936 w 990173"/>
                      <a:gd name="connsiteY3" fmla="*/ 1392953 h 1393390"/>
                      <a:gd name="connsiteX4" fmla="*/ 0 w 990173"/>
                      <a:gd name="connsiteY4" fmla="*/ 1393390 h 1393390"/>
                      <a:gd name="connsiteX0" fmla="*/ 0 w 990173"/>
                      <a:gd name="connsiteY0" fmla="*/ 1393390 h 1411727"/>
                      <a:gd name="connsiteX1" fmla="*/ 149671 w 990173"/>
                      <a:gd name="connsiteY1" fmla="*/ 0 h 1411727"/>
                      <a:gd name="connsiteX2" fmla="*/ 867738 w 990173"/>
                      <a:gd name="connsiteY2" fmla="*/ 0 h 1411727"/>
                      <a:gd name="connsiteX3" fmla="*/ 961936 w 990173"/>
                      <a:gd name="connsiteY3" fmla="*/ 1392953 h 1411727"/>
                      <a:gd name="connsiteX4" fmla="*/ 0 w 990173"/>
                      <a:gd name="connsiteY4" fmla="*/ 1393390 h 1411727"/>
                      <a:gd name="connsiteX0" fmla="*/ 11176 w 1001349"/>
                      <a:gd name="connsiteY0" fmla="*/ 1393390 h 1411727"/>
                      <a:gd name="connsiteX1" fmla="*/ 160847 w 1001349"/>
                      <a:gd name="connsiteY1" fmla="*/ 0 h 1411727"/>
                      <a:gd name="connsiteX2" fmla="*/ 878914 w 1001349"/>
                      <a:gd name="connsiteY2" fmla="*/ 0 h 1411727"/>
                      <a:gd name="connsiteX3" fmla="*/ 973112 w 1001349"/>
                      <a:gd name="connsiteY3" fmla="*/ 1392953 h 1411727"/>
                      <a:gd name="connsiteX4" fmla="*/ 11176 w 1001349"/>
                      <a:gd name="connsiteY4" fmla="*/ 1393390 h 1411727"/>
                      <a:gd name="connsiteX0" fmla="*/ 13018 w 1003191"/>
                      <a:gd name="connsiteY0" fmla="*/ 1393390 h 1411727"/>
                      <a:gd name="connsiteX1" fmla="*/ 162689 w 1003191"/>
                      <a:gd name="connsiteY1" fmla="*/ 0 h 1411727"/>
                      <a:gd name="connsiteX2" fmla="*/ 880756 w 1003191"/>
                      <a:gd name="connsiteY2" fmla="*/ 0 h 1411727"/>
                      <a:gd name="connsiteX3" fmla="*/ 974954 w 1003191"/>
                      <a:gd name="connsiteY3" fmla="*/ 1392953 h 1411727"/>
                      <a:gd name="connsiteX4" fmla="*/ 13018 w 1003191"/>
                      <a:gd name="connsiteY4" fmla="*/ 1393390 h 1411727"/>
                      <a:gd name="connsiteX0" fmla="*/ 13018 w 996432"/>
                      <a:gd name="connsiteY0" fmla="*/ 1393390 h 1450462"/>
                      <a:gd name="connsiteX1" fmla="*/ 162689 w 996432"/>
                      <a:gd name="connsiteY1" fmla="*/ 0 h 1450462"/>
                      <a:gd name="connsiteX2" fmla="*/ 880756 w 996432"/>
                      <a:gd name="connsiteY2" fmla="*/ 0 h 1450462"/>
                      <a:gd name="connsiteX3" fmla="*/ 967173 w 996432"/>
                      <a:gd name="connsiteY3" fmla="*/ 1450461 h 1450462"/>
                      <a:gd name="connsiteX4" fmla="*/ 13018 w 996432"/>
                      <a:gd name="connsiteY4" fmla="*/ 1393390 h 1450462"/>
                      <a:gd name="connsiteX0" fmla="*/ 12523 w 995937"/>
                      <a:gd name="connsiteY0" fmla="*/ 1393390 h 1450462"/>
                      <a:gd name="connsiteX1" fmla="*/ 162194 w 995937"/>
                      <a:gd name="connsiteY1" fmla="*/ 0 h 1450462"/>
                      <a:gd name="connsiteX2" fmla="*/ 880261 w 995937"/>
                      <a:gd name="connsiteY2" fmla="*/ 0 h 1450462"/>
                      <a:gd name="connsiteX3" fmla="*/ 966678 w 995937"/>
                      <a:gd name="connsiteY3" fmla="*/ 1450461 h 1450462"/>
                      <a:gd name="connsiteX4" fmla="*/ 12523 w 995937"/>
                      <a:gd name="connsiteY4" fmla="*/ 1393390 h 1450462"/>
                      <a:gd name="connsiteX0" fmla="*/ 12523 w 995937"/>
                      <a:gd name="connsiteY0" fmla="*/ 1432747 h 1489819"/>
                      <a:gd name="connsiteX1" fmla="*/ 162194 w 995937"/>
                      <a:gd name="connsiteY1" fmla="*/ 39357 h 1489819"/>
                      <a:gd name="connsiteX2" fmla="*/ 880261 w 995937"/>
                      <a:gd name="connsiteY2" fmla="*/ 39357 h 1489819"/>
                      <a:gd name="connsiteX3" fmla="*/ 966678 w 995937"/>
                      <a:gd name="connsiteY3" fmla="*/ 1489818 h 1489819"/>
                      <a:gd name="connsiteX4" fmla="*/ 12523 w 995937"/>
                      <a:gd name="connsiteY4" fmla="*/ 1432747 h 1489819"/>
                      <a:gd name="connsiteX0" fmla="*/ 12523 w 995937"/>
                      <a:gd name="connsiteY0" fmla="*/ 1432747 h 1518816"/>
                      <a:gd name="connsiteX1" fmla="*/ 162194 w 995937"/>
                      <a:gd name="connsiteY1" fmla="*/ 39357 h 1518816"/>
                      <a:gd name="connsiteX2" fmla="*/ 880261 w 995937"/>
                      <a:gd name="connsiteY2" fmla="*/ 39357 h 1518816"/>
                      <a:gd name="connsiteX3" fmla="*/ 966678 w 995937"/>
                      <a:gd name="connsiteY3" fmla="*/ 1489818 h 1518816"/>
                      <a:gd name="connsiteX4" fmla="*/ 12523 w 995937"/>
                      <a:gd name="connsiteY4" fmla="*/ 1432747 h 1518816"/>
                      <a:gd name="connsiteX0" fmla="*/ 12523 w 995937"/>
                      <a:gd name="connsiteY0" fmla="*/ 1432747 h 1534940"/>
                      <a:gd name="connsiteX1" fmla="*/ 162194 w 995937"/>
                      <a:gd name="connsiteY1" fmla="*/ 39357 h 1534940"/>
                      <a:gd name="connsiteX2" fmla="*/ 880261 w 995937"/>
                      <a:gd name="connsiteY2" fmla="*/ 39357 h 1534940"/>
                      <a:gd name="connsiteX3" fmla="*/ 966678 w 995937"/>
                      <a:gd name="connsiteY3" fmla="*/ 1489818 h 1534940"/>
                      <a:gd name="connsiteX4" fmla="*/ 12523 w 995937"/>
                      <a:gd name="connsiteY4" fmla="*/ 1432747 h 1534940"/>
                      <a:gd name="connsiteX0" fmla="*/ 12523 w 1003560"/>
                      <a:gd name="connsiteY0" fmla="*/ 1428322 h 1530515"/>
                      <a:gd name="connsiteX1" fmla="*/ 162194 w 1003560"/>
                      <a:gd name="connsiteY1" fmla="*/ 34932 h 1530515"/>
                      <a:gd name="connsiteX2" fmla="*/ 925119 w 1003560"/>
                      <a:gd name="connsiteY2" fmla="*/ 54127 h 1530515"/>
                      <a:gd name="connsiteX3" fmla="*/ 966678 w 1003560"/>
                      <a:gd name="connsiteY3" fmla="*/ 1485393 h 1530515"/>
                      <a:gd name="connsiteX4" fmla="*/ 12523 w 1003560"/>
                      <a:gd name="connsiteY4" fmla="*/ 1428322 h 1530515"/>
                      <a:gd name="connsiteX0" fmla="*/ 12523 w 991671"/>
                      <a:gd name="connsiteY0" fmla="*/ 1428322 h 1530515"/>
                      <a:gd name="connsiteX1" fmla="*/ 162194 w 991671"/>
                      <a:gd name="connsiteY1" fmla="*/ 34932 h 1530515"/>
                      <a:gd name="connsiteX2" fmla="*/ 925119 w 991671"/>
                      <a:gd name="connsiteY2" fmla="*/ 54127 h 1530515"/>
                      <a:gd name="connsiteX3" fmla="*/ 966678 w 991671"/>
                      <a:gd name="connsiteY3" fmla="*/ 1485393 h 1530515"/>
                      <a:gd name="connsiteX4" fmla="*/ 12523 w 991671"/>
                      <a:gd name="connsiteY4" fmla="*/ 1428322 h 1530515"/>
                      <a:gd name="connsiteX0" fmla="*/ 12523 w 990053"/>
                      <a:gd name="connsiteY0" fmla="*/ 1428322 h 1530515"/>
                      <a:gd name="connsiteX1" fmla="*/ 162194 w 990053"/>
                      <a:gd name="connsiteY1" fmla="*/ 34932 h 1530515"/>
                      <a:gd name="connsiteX2" fmla="*/ 925119 w 990053"/>
                      <a:gd name="connsiteY2" fmla="*/ 54127 h 1530515"/>
                      <a:gd name="connsiteX3" fmla="*/ 966678 w 990053"/>
                      <a:gd name="connsiteY3" fmla="*/ 1485393 h 1530515"/>
                      <a:gd name="connsiteX4" fmla="*/ 12523 w 990053"/>
                      <a:gd name="connsiteY4" fmla="*/ 1428322 h 15305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90053" h="1530515">
                        <a:moveTo>
                          <a:pt x="12523" y="1428322"/>
                        </a:moveTo>
                        <a:cubicBezTo>
                          <a:pt x="-40980" y="1332536"/>
                          <a:pt x="89837" y="560973"/>
                          <a:pt x="162194" y="34932"/>
                        </a:cubicBezTo>
                        <a:cubicBezTo>
                          <a:pt x="321651" y="-53623"/>
                          <a:pt x="685763" y="54127"/>
                          <a:pt x="925119" y="54127"/>
                        </a:cubicBezTo>
                        <a:cubicBezTo>
                          <a:pt x="850367" y="706018"/>
                          <a:pt x="1057201" y="1090073"/>
                          <a:pt x="966678" y="1485393"/>
                        </a:cubicBezTo>
                        <a:cubicBezTo>
                          <a:pt x="516692" y="1560930"/>
                          <a:pt x="95716" y="1541443"/>
                          <a:pt x="12523" y="1428322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30" name="Rettangolo 51">
                    <a:extLst>
                      <a:ext uri="{FF2B5EF4-FFF2-40B4-BE49-F238E27FC236}">
                        <a16:creationId xmlns:a16="http://schemas.microsoft.com/office/drawing/2014/main" id="{2A067AC0-1BBC-67F3-B084-0C5AB4DF8FF4}"/>
                      </a:ext>
                    </a:extLst>
                  </p:cNvPr>
                  <p:cNvSpPr/>
                  <p:nvPr/>
                </p:nvSpPr>
                <p:spPr>
                  <a:xfrm rot="975309">
                    <a:off x="7836195" y="3544231"/>
                    <a:ext cx="629296" cy="743701"/>
                  </a:xfrm>
                  <a:custGeom>
                    <a:avLst/>
                    <a:gdLst>
                      <a:gd name="connsiteX0" fmla="*/ 0 w 616619"/>
                      <a:gd name="connsiteY0" fmla="*/ 0 h 621814"/>
                      <a:gd name="connsiteX1" fmla="*/ 616619 w 616619"/>
                      <a:gd name="connsiteY1" fmla="*/ 0 h 621814"/>
                      <a:gd name="connsiteX2" fmla="*/ 616619 w 616619"/>
                      <a:gd name="connsiteY2" fmla="*/ 621814 h 621814"/>
                      <a:gd name="connsiteX3" fmla="*/ 0 w 616619"/>
                      <a:gd name="connsiteY3" fmla="*/ 621814 h 621814"/>
                      <a:gd name="connsiteX4" fmla="*/ 0 w 616619"/>
                      <a:gd name="connsiteY4" fmla="*/ 0 h 621814"/>
                      <a:gd name="connsiteX0" fmla="*/ 0 w 616619"/>
                      <a:gd name="connsiteY0" fmla="*/ 0 h 688563"/>
                      <a:gd name="connsiteX1" fmla="*/ 616619 w 616619"/>
                      <a:gd name="connsiteY1" fmla="*/ 0 h 688563"/>
                      <a:gd name="connsiteX2" fmla="*/ 616619 w 616619"/>
                      <a:gd name="connsiteY2" fmla="*/ 621814 h 688563"/>
                      <a:gd name="connsiteX3" fmla="*/ 0 w 616619"/>
                      <a:gd name="connsiteY3" fmla="*/ 621814 h 688563"/>
                      <a:gd name="connsiteX4" fmla="*/ 0 w 616619"/>
                      <a:gd name="connsiteY4" fmla="*/ 0 h 688563"/>
                      <a:gd name="connsiteX0" fmla="*/ 0 w 616619"/>
                      <a:gd name="connsiteY0" fmla="*/ 0 h 708755"/>
                      <a:gd name="connsiteX1" fmla="*/ 616619 w 616619"/>
                      <a:gd name="connsiteY1" fmla="*/ 0 h 708755"/>
                      <a:gd name="connsiteX2" fmla="*/ 616619 w 616619"/>
                      <a:gd name="connsiteY2" fmla="*/ 621814 h 708755"/>
                      <a:gd name="connsiteX3" fmla="*/ 0 w 616619"/>
                      <a:gd name="connsiteY3" fmla="*/ 621814 h 708755"/>
                      <a:gd name="connsiteX4" fmla="*/ 0 w 616619"/>
                      <a:gd name="connsiteY4" fmla="*/ 0 h 708755"/>
                      <a:gd name="connsiteX0" fmla="*/ 0 w 616619"/>
                      <a:gd name="connsiteY0" fmla="*/ 0 h 711984"/>
                      <a:gd name="connsiteX1" fmla="*/ 616619 w 616619"/>
                      <a:gd name="connsiteY1" fmla="*/ 0 h 711984"/>
                      <a:gd name="connsiteX2" fmla="*/ 616619 w 616619"/>
                      <a:gd name="connsiteY2" fmla="*/ 621814 h 711984"/>
                      <a:gd name="connsiteX3" fmla="*/ 0 w 616619"/>
                      <a:gd name="connsiteY3" fmla="*/ 621814 h 711984"/>
                      <a:gd name="connsiteX4" fmla="*/ 0 w 616619"/>
                      <a:gd name="connsiteY4" fmla="*/ 0 h 711984"/>
                      <a:gd name="connsiteX0" fmla="*/ 0 w 616619"/>
                      <a:gd name="connsiteY0" fmla="*/ 0 h 712500"/>
                      <a:gd name="connsiteX1" fmla="*/ 616619 w 616619"/>
                      <a:gd name="connsiteY1" fmla="*/ 0 h 712500"/>
                      <a:gd name="connsiteX2" fmla="*/ 616619 w 616619"/>
                      <a:gd name="connsiteY2" fmla="*/ 621814 h 712500"/>
                      <a:gd name="connsiteX3" fmla="*/ 0 w 616619"/>
                      <a:gd name="connsiteY3" fmla="*/ 621814 h 712500"/>
                      <a:gd name="connsiteX4" fmla="*/ 0 w 616619"/>
                      <a:gd name="connsiteY4" fmla="*/ 0 h 712500"/>
                      <a:gd name="connsiteX0" fmla="*/ 0 w 630030"/>
                      <a:gd name="connsiteY0" fmla="*/ 0 h 712500"/>
                      <a:gd name="connsiteX1" fmla="*/ 630030 w 630030"/>
                      <a:gd name="connsiteY1" fmla="*/ 2440 h 712500"/>
                      <a:gd name="connsiteX2" fmla="*/ 616619 w 630030"/>
                      <a:gd name="connsiteY2" fmla="*/ 621814 h 712500"/>
                      <a:gd name="connsiteX3" fmla="*/ 0 w 630030"/>
                      <a:gd name="connsiteY3" fmla="*/ 621814 h 712500"/>
                      <a:gd name="connsiteX4" fmla="*/ 0 w 630030"/>
                      <a:gd name="connsiteY4" fmla="*/ 0 h 712500"/>
                      <a:gd name="connsiteX0" fmla="*/ 0 w 616619"/>
                      <a:gd name="connsiteY0" fmla="*/ 0 h 712500"/>
                      <a:gd name="connsiteX1" fmla="*/ 583210 w 616619"/>
                      <a:gd name="connsiteY1" fmla="*/ 16091 h 712500"/>
                      <a:gd name="connsiteX2" fmla="*/ 616619 w 616619"/>
                      <a:gd name="connsiteY2" fmla="*/ 621814 h 712500"/>
                      <a:gd name="connsiteX3" fmla="*/ 0 w 616619"/>
                      <a:gd name="connsiteY3" fmla="*/ 621814 h 712500"/>
                      <a:gd name="connsiteX4" fmla="*/ 0 w 616619"/>
                      <a:gd name="connsiteY4" fmla="*/ 0 h 712500"/>
                      <a:gd name="connsiteX0" fmla="*/ 0 w 629296"/>
                      <a:gd name="connsiteY0" fmla="*/ 0 h 712500"/>
                      <a:gd name="connsiteX1" fmla="*/ 629296 w 629296"/>
                      <a:gd name="connsiteY1" fmla="*/ 21703 h 712500"/>
                      <a:gd name="connsiteX2" fmla="*/ 616619 w 629296"/>
                      <a:gd name="connsiteY2" fmla="*/ 621814 h 712500"/>
                      <a:gd name="connsiteX3" fmla="*/ 0 w 629296"/>
                      <a:gd name="connsiteY3" fmla="*/ 621814 h 712500"/>
                      <a:gd name="connsiteX4" fmla="*/ 0 w 629296"/>
                      <a:gd name="connsiteY4" fmla="*/ 0 h 712500"/>
                      <a:gd name="connsiteX0" fmla="*/ 0 w 629296"/>
                      <a:gd name="connsiteY0" fmla="*/ 11210 h 723710"/>
                      <a:gd name="connsiteX1" fmla="*/ 629296 w 629296"/>
                      <a:gd name="connsiteY1" fmla="*/ 32913 h 723710"/>
                      <a:gd name="connsiteX2" fmla="*/ 616619 w 629296"/>
                      <a:gd name="connsiteY2" fmla="*/ 633024 h 723710"/>
                      <a:gd name="connsiteX3" fmla="*/ 0 w 629296"/>
                      <a:gd name="connsiteY3" fmla="*/ 633024 h 723710"/>
                      <a:gd name="connsiteX4" fmla="*/ 0 w 629296"/>
                      <a:gd name="connsiteY4" fmla="*/ 11210 h 723710"/>
                      <a:gd name="connsiteX0" fmla="*/ 0 w 629296"/>
                      <a:gd name="connsiteY0" fmla="*/ 31201 h 743701"/>
                      <a:gd name="connsiteX1" fmla="*/ 629296 w 629296"/>
                      <a:gd name="connsiteY1" fmla="*/ 52904 h 743701"/>
                      <a:gd name="connsiteX2" fmla="*/ 616619 w 629296"/>
                      <a:gd name="connsiteY2" fmla="*/ 653015 h 743701"/>
                      <a:gd name="connsiteX3" fmla="*/ 0 w 629296"/>
                      <a:gd name="connsiteY3" fmla="*/ 653015 h 743701"/>
                      <a:gd name="connsiteX4" fmla="*/ 0 w 629296"/>
                      <a:gd name="connsiteY4" fmla="*/ 31201 h 743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9296" h="743701">
                        <a:moveTo>
                          <a:pt x="0" y="31201"/>
                        </a:moveTo>
                        <a:cubicBezTo>
                          <a:pt x="200260" y="-15942"/>
                          <a:pt x="415878" y="-10414"/>
                          <a:pt x="629296" y="52904"/>
                        </a:cubicBezTo>
                        <a:lnTo>
                          <a:pt x="616619" y="653015"/>
                        </a:lnTo>
                        <a:cubicBezTo>
                          <a:pt x="436182" y="804442"/>
                          <a:pt x="84588" y="739080"/>
                          <a:pt x="0" y="653015"/>
                        </a:cubicBezTo>
                        <a:lnTo>
                          <a:pt x="0" y="31201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31" name="Rettangolo con angoli arrotondati 130">
                    <a:extLst>
                      <a:ext uri="{FF2B5EF4-FFF2-40B4-BE49-F238E27FC236}">
                        <a16:creationId xmlns:a16="http://schemas.microsoft.com/office/drawing/2014/main" id="{6AB1E51F-DDF9-4207-753F-B649A31FEB0E}"/>
                      </a:ext>
                    </a:extLst>
                  </p:cNvPr>
                  <p:cNvSpPr/>
                  <p:nvPr/>
                </p:nvSpPr>
                <p:spPr>
                  <a:xfrm rot="932484">
                    <a:off x="7878799" y="3516627"/>
                    <a:ext cx="180607" cy="471634"/>
                  </a:xfrm>
                  <a:prstGeom prst="roundRect">
                    <a:avLst/>
                  </a:pr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32" name="Rettangolo con angoli arrotondati 131">
                    <a:extLst>
                      <a:ext uri="{FF2B5EF4-FFF2-40B4-BE49-F238E27FC236}">
                        <a16:creationId xmlns:a16="http://schemas.microsoft.com/office/drawing/2014/main" id="{43E2B36C-BCEC-068D-A3FA-36F539DB4E55}"/>
                      </a:ext>
                    </a:extLst>
                  </p:cNvPr>
                  <p:cNvSpPr/>
                  <p:nvPr/>
                </p:nvSpPr>
                <p:spPr>
                  <a:xfrm rot="1190323">
                    <a:off x="8303944" y="3644241"/>
                    <a:ext cx="180607" cy="471634"/>
                  </a:xfrm>
                  <a:prstGeom prst="roundRect">
                    <a:avLst/>
                  </a:pr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grpSp>
              <p:nvGrpSpPr>
                <p:cNvPr id="123" name="Gruppo 122">
                  <a:extLst>
                    <a:ext uri="{FF2B5EF4-FFF2-40B4-BE49-F238E27FC236}">
                      <a16:creationId xmlns:a16="http://schemas.microsoft.com/office/drawing/2014/main" id="{C4432C83-83F6-659E-C347-93F14531910A}"/>
                    </a:ext>
                  </a:extLst>
                </p:cNvPr>
                <p:cNvGrpSpPr/>
                <p:nvPr/>
              </p:nvGrpSpPr>
              <p:grpSpPr>
                <a:xfrm>
                  <a:off x="12593314" y="6087464"/>
                  <a:ext cx="433218" cy="757297"/>
                  <a:chOff x="12593314" y="6087464"/>
                  <a:chExt cx="433218" cy="757297"/>
                </a:xfrm>
              </p:grpSpPr>
              <p:sp>
                <p:nvSpPr>
                  <p:cNvPr id="124" name="Trapezio 79">
                    <a:extLst>
                      <a:ext uri="{FF2B5EF4-FFF2-40B4-BE49-F238E27FC236}">
                        <a16:creationId xmlns:a16="http://schemas.microsoft.com/office/drawing/2014/main" id="{F13AFA64-F420-1A7E-6C0F-6B8A7EE24C7A}"/>
                      </a:ext>
                    </a:extLst>
                  </p:cNvPr>
                  <p:cNvSpPr/>
                  <p:nvPr/>
                </p:nvSpPr>
                <p:spPr>
                  <a:xfrm rot="21392073">
                    <a:off x="12593314" y="6495746"/>
                    <a:ext cx="397066" cy="334156"/>
                  </a:xfrm>
                  <a:custGeom>
                    <a:avLst/>
                    <a:gdLst>
                      <a:gd name="connsiteX0" fmla="*/ 0 w 892194"/>
                      <a:gd name="connsiteY0" fmla="*/ 721518 h 721518"/>
                      <a:gd name="connsiteX1" fmla="*/ 180380 w 892194"/>
                      <a:gd name="connsiteY1" fmla="*/ 0 h 721518"/>
                      <a:gd name="connsiteX2" fmla="*/ 711815 w 892194"/>
                      <a:gd name="connsiteY2" fmla="*/ 0 h 721518"/>
                      <a:gd name="connsiteX3" fmla="*/ 892194 w 892194"/>
                      <a:gd name="connsiteY3" fmla="*/ 721518 h 721518"/>
                      <a:gd name="connsiteX4" fmla="*/ 0 w 892194"/>
                      <a:gd name="connsiteY4" fmla="*/ 721518 h 721518"/>
                      <a:gd name="connsiteX0" fmla="*/ 0 w 944225"/>
                      <a:gd name="connsiteY0" fmla="*/ 721518 h 721518"/>
                      <a:gd name="connsiteX1" fmla="*/ 180380 w 944225"/>
                      <a:gd name="connsiteY1" fmla="*/ 0 h 721518"/>
                      <a:gd name="connsiteX2" fmla="*/ 944225 w 944225"/>
                      <a:gd name="connsiteY2" fmla="*/ 129540 h 721518"/>
                      <a:gd name="connsiteX3" fmla="*/ 892194 w 944225"/>
                      <a:gd name="connsiteY3" fmla="*/ 721518 h 721518"/>
                      <a:gd name="connsiteX4" fmla="*/ 0 w 944225"/>
                      <a:gd name="connsiteY4" fmla="*/ 721518 h 721518"/>
                      <a:gd name="connsiteX0" fmla="*/ 0 w 944225"/>
                      <a:gd name="connsiteY0" fmla="*/ 591978 h 591978"/>
                      <a:gd name="connsiteX1" fmla="*/ 111800 w 944225"/>
                      <a:gd name="connsiteY1" fmla="*/ 0 h 591978"/>
                      <a:gd name="connsiteX2" fmla="*/ 944225 w 944225"/>
                      <a:gd name="connsiteY2" fmla="*/ 0 h 591978"/>
                      <a:gd name="connsiteX3" fmla="*/ 892194 w 944225"/>
                      <a:gd name="connsiteY3" fmla="*/ 591978 h 591978"/>
                      <a:gd name="connsiteX4" fmla="*/ 0 w 944225"/>
                      <a:gd name="connsiteY4" fmla="*/ 591978 h 591978"/>
                      <a:gd name="connsiteX0" fmla="*/ 0 w 944225"/>
                      <a:gd name="connsiteY0" fmla="*/ 591978 h 591978"/>
                      <a:gd name="connsiteX1" fmla="*/ 226100 w 944225"/>
                      <a:gd name="connsiteY1" fmla="*/ 95250 h 591978"/>
                      <a:gd name="connsiteX2" fmla="*/ 944225 w 944225"/>
                      <a:gd name="connsiteY2" fmla="*/ 0 h 591978"/>
                      <a:gd name="connsiteX3" fmla="*/ 892194 w 944225"/>
                      <a:gd name="connsiteY3" fmla="*/ 591978 h 591978"/>
                      <a:gd name="connsiteX4" fmla="*/ 0 w 944225"/>
                      <a:gd name="connsiteY4" fmla="*/ 591978 h 591978"/>
                      <a:gd name="connsiteX0" fmla="*/ 0 w 944225"/>
                      <a:gd name="connsiteY0" fmla="*/ 591978 h 591978"/>
                      <a:gd name="connsiteX1" fmla="*/ 88940 w 944225"/>
                      <a:gd name="connsiteY1" fmla="*/ 7620 h 591978"/>
                      <a:gd name="connsiteX2" fmla="*/ 944225 w 944225"/>
                      <a:gd name="connsiteY2" fmla="*/ 0 h 591978"/>
                      <a:gd name="connsiteX3" fmla="*/ 892194 w 944225"/>
                      <a:gd name="connsiteY3" fmla="*/ 591978 h 591978"/>
                      <a:gd name="connsiteX4" fmla="*/ 0 w 944225"/>
                      <a:gd name="connsiteY4" fmla="*/ 591978 h 591978"/>
                      <a:gd name="connsiteX0" fmla="*/ 0 w 970895"/>
                      <a:gd name="connsiteY0" fmla="*/ 481488 h 591978"/>
                      <a:gd name="connsiteX1" fmla="*/ 115610 w 970895"/>
                      <a:gd name="connsiteY1" fmla="*/ 7620 h 591978"/>
                      <a:gd name="connsiteX2" fmla="*/ 970895 w 970895"/>
                      <a:gd name="connsiteY2" fmla="*/ 0 h 591978"/>
                      <a:gd name="connsiteX3" fmla="*/ 918864 w 970895"/>
                      <a:gd name="connsiteY3" fmla="*/ 591978 h 591978"/>
                      <a:gd name="connsiteX4" fmla="*/ 0 w 970895"/>
                      <a:gd name="connsiteY4" fmla="*/ 481488 h 591978"/>
                      <a:gd name="connsiteX0" fmla="*/ 0 w 936605"/>
                      <a:gd name="connsiteY0" fmla="*/ 527208 h 591978"/>
                      <a:gd name="connsiteX1" fmla="*/ 81320 w 936605"/>
                      <a:gd name="connsiteY1" fmla="*/ 7620 h 591978"/>
                      <a:gd name="connsiteX2" fmla="*/ 936605 w 936605"/>
                      <a:gd name="connsiteY2" fmla="*/ 0 h 591978"/>
                      <a:gd name="connsiteX3" fmla="*/ 884574 w 936605"/>
                      <a:gd name="connsiteY3" fmla="*/ 591978 h 591978"/>
                      <a:gd name="connsiteX4" fmla="*/ 0 w 936605"/>
                      <a:gd name="connsiteY4" fmla="*/ 527208 h 591978"/>
                      <a:gd name="connsiteX0" fmla="*/ 0 w 936605"/>
                      <a:gd name="connsiteY0" fmla="*/ 527208 h 609352"/>
                      <a:gd name="connsiteX1" fmla="*/ 81320 w 936605"/>
                      <a:gd name="connsiteY1" fmla="*/ 7620 h 609352"/>
                      <a:gd name="connsiteX2" fmla="*/ 936605 w 936605"/>
                      <a:gd name="connsiteY2" fmla="*/ 0 h 609352"/>
                      <a:gd name="connsiteX3" fmla="*/ 884574 w 936605"/>
                      <a:gd name="connsiteY3" fmla="*/ 591978 h 609352"/>
                      <a:gd name="connsiteX4" fmla="*/ 0 w 936605"/>
                      <a:gd name="connsiteY4" fmla="*/ 527208 h 609352"/>
                      <a:gd name="connsiteX0" fmla="*/ 0 w 936605"/>
                      <a:gd name="connsiteY0" fmla="*/ 527208 h 646620"/>
                      <a:gd name="connsiteX1" fmla="*/ 81320 w 936605"/>
                      <a:gd name="connsiteY1" fmla="*/ 7620 h 646620"/>
                      <a:gd name="connsiteX2" fmla="*/ 936605 w 936605"/>
                      <a:gd name="connsiteY2" fmla="*/ 0 h 646620"/>
                      <a:gd name="connsiteX3" fmla="*/ 884574 w 936605"/>
                      <a:gd name="connsiteY3" fmla="*/ 591978 h 646620"/>
                      <a:gd name="connsiteX4" fmla="*/ 0 w 936605"/>
                      <a:gd name="connsiteY4" fmla="*/ 527208 h 646620"/>
                      <a:gd name="connsiteX0" fmla="*/ 0 w 936605"/>
                      <a:gd name="connsiteY0" fmla="*/ 527208 h 646620"/>
                      <a:gd name="connsiteX1" fmla="*/ 81320 w 936605"/>
                      <a:gd name="connsiteY1" fmla="*/ 7620 h 646620"/>
                      <a:gd name="connsiteX2" fmla="*/ 936605 w 936605"/>
                      <a:gd name="connsiteY2" fmla="*/ 0 h 646620"/>
                      <a:gd name="connsiteX3" fmla="*/ 884574 w 936605"/>
                      <a:gd name="connsiteY3" fmla="*/ 591978 h 646620"/>
                      <a:gd name="connsiteX4" fmla="*/ 0 w 936605"/>
                      <a:gd name="connsiteY4" fmla="*/ 527208 h 646620"/>
                      <a:gd name="connsiteX0" fmla="*/ 0 w 948035"/>
                      <a:gd name="connsiteY0" fmla="*/ 519588 h 639000"/>
                      <a:gd name="connsiteX1" fmla="*/ 81320 w 948035"/>
                      <a:gd name="connsiteY1" fmla="*/ 0 h 639000"/>
                      <a:gd name="connsiteX2" fmla="*/ 948035 w 948035"/>
                      <a:gd name="connsiteY2" fmla="*/ 129540 h 639000"/>
                      <a:gd name="connsiteX3" fmla="*/ 884574 w 948035"/>
                      <a:gd name="connsiteY3" fmla="*/ 584358 h 639000"/>
                      <a:gd name="connsiteX4" fmla="*/ 0 w 948035"/>
                      <a:gd name="connsiteY4" fmla="*/ 519588 h 639000"/>
                      <a:gd name="connsiteX0" fmla="*/ 0 w 949468"/>
                      <a:gd name="connsiteY0" fmla="*/ 588368 h 707780"/>
                      <a:gd name="connsiteX1" fmla="*/ 81320 w 949468"/>
                      <a:gd name="connsiteY1" fmla="*/ 68780 h 707780"/>
                      <a:gd name="connsiteX2" fmla="*/ 948035 w 949468"/>
                      <a:gd name="connsiteY2" fmla="*/ 198320 h 707780"/>
                      <a:gd name="connsiteX3" fmla="*/ 884574 w 949468"/>
                      <a:gd name="connsiteY3" fmla="*/ 653138 h 707780"/>
                      <a:gd name="connsiteX4" fmla="*/ 0 w 949468"/>
                      <a:gd name="connsiteY4" fmla="*/ 588368 h 707780"/>
                      <a:gd name="connsiteX0" fmla="*/ 0 w 949477"/>
                      <a:gd name="connsiteY0" fmla="*/ 591139 h 710551"/>
                      <a:gd name="connsiteX1" fmla="*/ 85130 w 949477"/>
                      <a:gd name="connsiteY1" fmla="*/ 63931 h 710551"/>
                      <a:gd name="connsiteX2" fmla="*/ 948035 w 949477"/>
                      <a:gd name="connsiteY2" fmla="*/ 201091 h 710551"/>
                      <a:gd name="connsiteX3" fmla="*/ 884574 w 949477"/>
                      <a:gd name="connsiteY3" fmla="*/ 655909 h 710551"/>
                      <a:gd name="connsiteX4" fmla="*/ 0 w 949477"/>
                      <a:gd name="connsiteY4" fmla="*/ 591139 h 710551"/>
                      <a:gd name="connsiteX0" fmla="*/ 0 w 949427"/>
                      <a:gd name="connsiteY0" fmla="*/ 698821 h 818233"/>
                      <a:gd name="connsiteX1" fmla="*/ 85130 w 949427"/>
                      <a:gd name="connsiteY1" fmla="*/ 171613 h 818233"/>
                      <a:gd name="connsiteX2" fmla="*/ 948035 w 949427"/>
                      <a:gd name="connsiteY2" fmla="*/ 308773 h 818233"/>
                      <a:gd name="connsiteX3" fmla="*/ 884574 w 949427"/>
                      <a:gd name="connsiteY3" fmla="*/ 763591 h 818233"/>
                      <a:gd name="connsiteX4" fmla="*/ 0 w 949427"/>
                      <a:gd name="connsiteY4" fmla="*/ 698821 h 818233"/>
                      <a:gd name="connsiteX0" fmla="*/ 0 w 949427"/>
                      <a:gd name="connsiteY0" fmla="*/ 698821 h 818233"/>
                      <a:gd name="connsiteX1" fmla="*/ 85130 w 949427"/>
                      <a:gd name="connsiteY1" fmla="*/ 171613 h 818233"/>
                      <a:gd name="connsiteX2" fmla="*/ 948035 w 949427"/>
                      <a:gd name="connsiteY2" fmla="*/ 308773 h 818233"/>
                      <a:gd name="connsiteX3" fmla="*/ 884574 w 949427"/>
                      <a:gd name="connsiteY3" fmla="*/ 763591 h 818233"/>
                      <a:gd name="connsiteX4" fmla="*/ 0 w 949427"/>
                      <a:gd name="connsiteY4" fmla="*/ 698821 h 818233"/>
                      <a:gd name="connsiteX0" fmla="*/ 25353 w 974780"/>
                      <a:gd name="connsiteY0" fmla="*/ 698821 h 818233"/>
                      <a:gd name="connsiteX1" fmla="*/ 110483 w 974780"/>
                      <a:gd name="connsiteY1" fmla="*/ 171613 h 818233"/>
                      <a:gd name="connsiteX2" fmla="*/ 973388 w 974780"/>
                      <a:gd name="connsiteY2" fmla="*/ 308773 h 818233"/>
                      <a:gd name="connsiteX3" fmla="*/ 909927 w 974780"/>
                      <a:gd name="connsiteY3" fmla="*/ 763591 h 818233"/>
                      <a:gd name="connsiteX4" fmla="*/ 25353 w 974780"/>
                      <a:gd name="connsiteY4" fmla="*/ 698821 h 8182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74780" h="818233">
                        <a:moveTo>
                          <a:pt x="25353" y="698821"/>
                        </a:moveTo>
                        <a:cubicBezTo>
                          <a:pt x="-33900" y="523085"/>
                          <a:pt x="17336" y="374019"/>
                          <a:pt x="110483" y="171613"/>
                        </a:cubicBezTo>
                        <a:cubicBezTo>
                          <a:pt x="376528" y="-78577"/>
                          <a:pt x="1008333" y="-73497"/>
                          <a:pt x="973388" y="308773"/>
                        </a:cubicBezTo>
                        <a:cubicBezTo>
                          <a:pt x="887464" y="509909"/>
                          <a:pt x="927271" y="566265"/>
                          <a:pt x="909927" y="763591"/>
                        </a:cubicBezTo>
                        <a:cubicBezTo>
                          <a:pt x="637929" y="841061"/>
                          <a:pt x="251631" y="849951"/>
                          <a:pt x="25353" y="698821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25" name="Ovale 124">
                    <a:extLst>
                      <a:ext uri="{FF2B5EF4-FFF2-40B4-BE49-F238E27FC236}">
                        <a16:creationId xmlns:a16="http://schemas.microsoft.com/office/drawing/2014/main" id="{B28F9F66-919A-6C7F-375E-65D0BA228054}"/>
                      </a:ext>
                    </a:extLst>
                  </p:cNvPr>
                  <p:cNvSpPr/>
                  <p:nvPr/>
                </p:nvSpPr>
                <p:spPr>
                  <a:xfrm rot="348493">
                    <a:off x="12654942" y="6547101"/>
                    <a:ext cx="302171" cy="10117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26" name="Rettangolo 70">
                    <a:extLst>
                      <a:ext uri="{FF2B5EF4-FFF2-40B4-BE49-F238E27FC236}">
                        <a16:creationId xmlns:a16="http://schemas.microsoft.com/office/drawing/2014/main" id="{D74EC4B9-B351-237F-81A9-6E8708C9EA45}"/>
                      </a:ext>
                    </a:extLst>
                  </p:cNvPr>
                  <p:cNvSpPr/>
                  <p:nvPr/>
                </p:nvSpPr>
                <p:spPr>
                  <a:xfrm rot="560003">
                    <a:off x="12662260" y="6087464"/>
                    <a:ext cx="364272" cy="528719"/>
                  </a:xfrm>
                  <a:custGeom>
                    <a:avLst/>
                    <a:gdLst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20569 w 776240"/>
                      <a:gd name="connsiteY0" fmla="*/ 0 h 1499616"/>
                      <a:gd name="connsiteX1" fmla="*/ 776240 w 776240"/>
                      <a:gd name="connsiteY1" fmla="*/ 0 h 1499616"/>
                      <a:gd name="connsiteX2" fmla="*/ 776240 w 776240"/>
                      <a:gd name="connsiteY2" fmla="*/ 1499616 h 1499616"/>
                      <a:gd name="connsiteX3" fmla="*/ 20569 w 776240"/>
                      <a:gd name="connsiteY3" fmla="*/ 1499616 h 1499616"/>
                      <a:gd name="connsiteX4" fmla="*/ 20569 w 776240"/>
                      <a:gd name="connsiteY4" fmla="*/ 0 h 1499616"/>
                      <a:gd name="connsiteX0" fmla="*/ 20569 w 835845"/>
                      <a:gd name="connsiteY0" fmla="*/ 0 h 1499616"/>
                      <a:gd name="connsiteX1" fmla="*/ 776240 w 835845"/>
                      <a:gd name="connsiteY1" fmla="*/ 0 h 1499616"/>
                      <a:gd name="connsiteX2" fmla="*/ 776240 w 835845"/>
                      <a:gd name="connsiteY2" fmla="*/ 1499616 h 1499616"/>
                      <a:gd name="connsiteX3" fmla="*/ 20569 w 835845"/>
                      <a:gd name="connsiteY3" fmla="*/ 1499616 h 1499616"/>
                      <a:gd name="connsiteX4" fmla="*/ 20569 w 835845"/>
                      <a:gd name="connsiteY4" fmla="*/ 0 h 1499616"/>
                      <a:gd name="connsiteX0" fmla="*/ 20569 w 818819"/>
                      <a:gd name="connsiteY0" fmla="*/ 0 h 1499616"/>
                      <a:gd name="connsiteX1" fmla="*/ 776240 w 818819"/>
                      <a:gd name="connsiteY1" fmla="*/ 0 h 1499616"/>
                      <a:gd name="connsiteX2" fmla="*/ 684800 w 818819"/>
                      <a:gd name="connsiteY2" fmla="*/ 1493520 h 1499616"/>
                      <a:gd name="connsiteX3" fmla="*/ 20569 w 818819"/>
                      <a:gd name="connsiteY3" fmla="*/ 1499616 h 1499616"/>
                      <a:gd name="connsiteX4" fmla="*/ 20569 w 818819"/>
                      <a:gd name="connsiteY4" fmla="*/ 0 h 1499616"/>
                      <a:gd name="connsiteX0" fmla="*/ 20569 w 818819"/>
                      <a:gd name="connsiteY0" fmla="*/ 0 h 1547056"/>
                      <a:gd name="connsiteX1" fmla="*/ 776240 w 818819"/>
                      <a:gd name="connsiteY1" fmla="*/ 0 h 1547056"/>
                      <a:gd name="connsiteX2" fmla="*/ 684800 w 818819"/>
                      <a:gd name="connsiteY2" fmla="*/ 1493520 h 1547056"/>
                      <a:gd name="connsiteX3" fmla="*/ 20569 w 818819"/>
                      <a:gd name="connsiteY3" fmla="*/ 1499616 h 1547056"/>
                      <a:gd name="connsiteX4" fmla="*/ 20569 w 818819"/>
                      <a:gd name="connsiteY4" fmla="*/ 0 h 1547056"/>
                      <a:gd name="connsiteX0" fmla="*/ 20569 w 826508"/>
                      <a:gd name="connsiteY0" fmla="*/ 0 h 1499616"/>
                      <a:gd name="connsiteX1" fmla="*/ 776240 w 826508"/>
                      <a:gd name="connsiteY1" fmla="*/ 0 h 1499616"/>
                      <a:gd name="connsiteX2" fmla="*/ 733667 w 826508"/>
                      <a:gd name="connsiteY2" fmla="*/ 1170381 h 1499616"/>
                      <a:gd name="connsiteX3" fmla="*/ 20569 w 826508"/>
                      <a:gd name="connsiteY3" fmla="*/ 1499616 h 1499616"/>
                      <a:gd name="connsiteX4" fmla="*/ 20569 w 826508"/>
                      <a:gd name="connsiteY4" fmla="*/ 0 h 1499616"/>
                      <a:gd name="connsiteX0" fmla="*/ 20569 w 827210"/>
                      <a:gd name="connsiteY0" fmla="*/ 0 h 1499616"/>
                      <a:gd name="connsiteX1" fmla="*/ 776240 w 827210"/>
                      <a:gd name="connsiteY1" fmla="*/ 0 h 1499616"/>
                      <a:gd name="connsiteX2" fmla="*/ 737403 w 827210"/>
                      <a:gd name="connsiteY2" fmla="*/ 1192367 h 1499616"/>
                      <a:gd name="connsiteX3" fmla="*/ 20569 w 827210"/>
                      <a:gd name="connsiteY3" fmla="*/ 1499616 h 1499616"/>
                      <a:gd name="connsiteX4" fmla="*/ 20569 w 827210"/>
                      <a:gd name="connsiteY4" fmla="*/ 0 h 1499616"/>
                      <a:gd name="connsiteX0" fmla="*/ 20569 w 841645"/>
                      <a:gd name="connsiteY0" fmla="*/ 0 h 1499616"/>
                      <a:gd name="connsiteX1" fmla="*/ 776240 w 841645"/>
                      <a:gd name="connsiteY1" fmla="*/ 0 h 1499616"/>
                      <a:gd name="connsiteX2" fmla="*/ 737403 w 841645"/>
                      <a:gd name="connsiteY2" fmla="*/ 1192367 h 1499616"/>
                      <a:gd name="connsiteX3" fmla="*/ 20569 w 841645"/>
                      <a:gd name="connsiteY3" fmla="*/ 1499616 h 1499616"/>
                      <a:gd name="connsiteX4" fmla="*/ 20569 w 841645"/>
                      <a:gd name="connsiteY4" fmla="*/ 0 h 1499616"/>
                      <a:gd name="connsiteX0" fmla="*/ 20569 w 919569"/>
                      <a:gd name="connsiteY0" fmla="*/ 0 h 1499616"/>
                      <a:gd name="connsiteX1" fmla="*/ 874426 w 919569"/>
                      <a:gd name="connsiteY1" fmla="*/ 1012 h 1499616"/>
                      <a:gd name="connsiteX2" fmla="*/ 737403 w 919569"/>
                      <a:gd name="connsiteY2" fmla="*/ 1192367 h 1499616"/>
                      <a:gd name="connsiteX3" fmla="*/ 20569 w 919569"/>
                      <a:gd name="connsiteY3" fmla="*/ 1499616 h 1499616"/>
                      <a:gd name="connsiteX4" fmla="*/ 20569 w 919569"/>
                      <a:gd name="connsiteY4" fmla="*/ 0 h 1499616"/>
                      <a:gd name="connsiteX0" fmla="*/ 20569 w 875235"/>
                      <a:gd name="connsiteY0" fmla="*/ 0 h 1499616"/>
                      <a:gd name="connsiteX1" fmla="*/ 874426 w 875235"/>
                      <a:gd name="connsiteY1" fmla="*/ 1012 h 1499616"/>
                      <a:gd name="connsiteX2" fmla="*/ 737403 w 875235"/>
                      <a:gd name="connsiteY2" fmla="*/ 1192367 h 1499616"/>
                      <a:gd name="connsiteX3" fmla="*/ 20569 w 875235"/>
                      <a:gd name="connsiteY3" fmla="*/ 1499616 h 1499616"/>
                      <a:gd name="connsiteX4" fmla="*/ 20569 w 875235"/>
                      <a:gd name="connsiteY4" fmla="*/ 0 h 1499616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338221"/>
                      <a:gd name="connsiteX1" fmla="*/ 901699 w 902508"/>
                      <a:gd name="connsiteY1" fmla="*/ 78974 h 1338221"/>
                      <a:gd name="connsiteX2" fmla="*/ 764676 w 902508"/>
                      <a:gd name="connsiteY2" fmla="*/ 1270329 h 1338221"/>
                      <a:gd name="connsiteX3" fmla="*/ 38391 w 902508"/>
                      <a:gd name="connsiteY3" fmla="*/ 1318393 h 1338221"/>
                      <a:gd name="connsiteX4" fmla="*/ 0 w 902508"/>
                      <a:gd name="connsiteY4" fmla="*/ 0 h 1338221"/>
                      <a:gd name="connsiteX0" fmla="*/ 0 w 902508"/>
                      <a:gd name="connsiteY0" fmla="*/ 0 h 1419679"/>
                      <a:gd name="connsiteX1" fmla="*/ 901699 w 902508"/>
                      <a:gd name="connsiteY1" fmla="*/ 78974 h 1419679"/>
                      <a:gd name="connsiteX2" fmla="*/ 764676 w 902508"/>
                      <a:gd name="connsiteY2" fmla="*/ 1270329 h 1419679"/>
                      <a:gd name="connsiteX3" fmla="*/ 136321 w 902508"/>
                      <a:gd name="connsiteY3" fmla="*/ 1419679 h 1419679"/>
                      <a:gd name="connsiteX4" fmla="*/ 0 w 902508"/>
                      <a:gd name="connsiteY4" fmla="*/ 0 h 1419679"/>
                      <a:gd name="connsiteX0" fmla="*/ 0 w 866365"/>
                      <a:gd name="connsiteY0" fmla="*/ 0 h 1546267"/>
                      <a:gd name="connsiteX1" fmla="*/ 865556 w 866365"/>
                      <a:gd name="connsiteY1" fmla="*/ 205562 h 1546267"/>
                      <a:gd name="connsiteX2" fmla="*/ 728533 w 866365"/>
                      <a:gd name="connsiteY2" fmla="*/ 1396917 h 1546267"/>
                      <a:gd name="connsiteX3" fmla="*/ 100178 w 866365"/>
                      <a:gd name="connsiteY3" fmla="*/ 1546267 h 1546267"/>
                      <a:gd name="connsiteX4" fmla="*/ 0 w 866365"/>
                      <a:gd name="connsiteY4" fmla="*/ 0 h 1546267"/>
                      <a:gd name="connsiteX0" fmla="*/ 0 w 824778"/>
                      <a:gd name="connsiteY0" fmla="*/ 0 h 1546267"/>
                      <a:gd name="connsiteX1" fmla="*/ 823198 w 824778"/>
                      <a:gd name="connsiteY1" fmla="*/ 125936 h 1546267"/>
                      <a:gd name="connsiteX2" fmla="*/ 728533 w 824778"/>
                      <a:gd name="connsiteY2" fmla="*/ 1396917 h 1546267"/>
                      <a:gd name="connsiteX3" fmla="*/ 100178 w 824778"/>
                      <a:gd name="connsiteY3" fmla="*/ 1546267 h 1546267"/>
                      <a:gd name="connsiteX4" fmla="*/ 0 w 824778"/>
                      <a:gd name="connsiteY4" fmla="*/ 0 h 1546267"/>
                      <a:gd name="connsiteX0" fmla="*/ 0 w 824778"/>
                      <a:gd name="connsiteY0" fmla="*/ 0 h 1565831"/>
                      <a:gd name="connsiteX1" fmla="*/ 823198 w 824778"/>
                      <a:gd name="connsiteY1" fmla="*/ 125936 h 1565831"/>
                      <a:gd name="connsiteX2" fmla="*/ 728533 w 824778"/>
                      <a:gd name="connsiteY2" fmla="*/ 1396917 h 1565831"/>
                      <a:gd name="connsiteX3" fmla="*/ 100178 w 824778"/>
                      <a:gd name="connsiteY3" fmla="*/ 1546267 h 1565831"/>
                      <a:gd name="connsiteX4" fmla="*/ 0 w 824778"/>
                      <a:gd name="connsiteY4" fmla="*/ 0 h 1565831"/>
                      <a:gd name="connsiteX0" fmla="*/ 0 w 824778"/>
                      <a:gd name="connsiteY0" fmla="*/ 0 h 1596225"/>
                      <a:gd name="connsiteX1" fmla="*/ 823198 w 824778"/>
                      <a:gd name="connsiteY1" fmla="*/ 125936 h 1596225"/>
                      <a:gd name="connsiteX2" fmla="*/ 728533 w 824778"/>
                      <a:gd name="connsiteY2" fmla="*/ 1396917 h 1596225"/>
                      <a:gd name="connsiteX3" fmla="*/ 100178 w 824778"/>
                      <a:gd name="connsiteY3" fmla="*/ 1546267 h 1596225"/>
                      <a:gd name="connsiteX4" fmla="*/ 0 w 824778"/>
                      <a:gd name="connsiteY4" fmla="*/ 0 h 1596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4778" h="1596225">
                        <a:moveTo>
                          <a:pt x="0" y="0"/>
                        </a:moveTo>
                        <a:lnTo>
                          <a:pt x="823198" y="125936"/>
                        </a:lnTo>
                        <a:cubicBezTo>
                          <a:pt x="832712" y="571156"/>
                          <a:pt x="799039" y="1176225"/>
                          <a:pt x="728533" y="1396917"/>
                        </a:cubicBezTo>
                        <a:cubicBezTo>
                          <a:pt x="472262" y="1648037"/>
                          <a:pt x="287691" y="1616189"/>
                          <a:pt x="100178" y="1546267"/>
                        </a:cubicBezTo>
                        <a:cubicBezTo>
                          <a:pt x="-9550" y="1058587"/>
                          <a:pt x="184739" y="450462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27" name="Rettangolo 73">
                    <a:extLst>
                      <a:ext uri="{FF2B5EF4-FFF2-40B4-BE49-F238E27FC236}">
                        <a16:creationId xmlns:a16="http://schemas.microsoft.com/office/drawing/2014/main" id="{2BA9ED54-F2CC-4FD8-DEE6-DD8043E48A0B}"/>
                      </a:ext>
                    </a:extLst>
                  </p:cNvPr>
                  <p:cNvSpPr/>
                  <p:nvPr/>
                </p:nvSpPr>
                <p:spPr>
                  <a:xfrm rot="569075">
                    <a:off x="12770913" y="6363662"/>
                    <a:ext cx="126209" cy="253194"/>
                  </a:xfrm>
                  <a:custGeom>
                    <a:avLst/>
                    <a:gdLst>
                      <a:gd name="connsiteX0" fmla="*/ 0 w 332697"/>
                      <a:gd name="connsiteY0" fmla="*/ 0 h 590959"/>
                      <a:gd name="connsiteX1" fmla="*/ 33269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2217 w 332697"/>
                      <a:gd name="connsiteY1" fmla="*/ 3048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602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23706 h 614665"/>
                      <a:gd name="connsiteX1" fmla="*/ 306027 w 332697"/>
                      <a:gd name="connsiteY1" fmla="*/ 23706 h 614665"/>
                      <a:gd name="connsiteX2" fmla="*/ 332697 w 332697"/>
                      <a:gd name="connsiteY2" fmla="*/ 614665 h 614665"/>
                      <a:gd name="connsiteX3" fmla="*/ 0 w 332697"/>
                      <a:gd name="connsiteY3" fmla="*/ 614665 h 614665"/>
                      <a:gd name="connsiteX4" fmla="*/ 0 w 332697"/>
                      <a:gd name="connsiteY4" fmla="*/ 23706 h 614665"/>
                      <a:gd name="connsiteX0" fmla="*/ 0 w 332697"/>
                      <a:gd name="connsiteY0" fmla="*/ 34524 h 625483"/>
                      <a:gd name="connsiteX1" fmla="*/ 306027 w 332697"/>
                      <a:gd name="connsiteY1" fmla="*/ 34524 h 625483"/>
                      <a:gd name="connsiteX2" fmla="*/ 332697 w 332697"/>
                      <a:gd name="connsiteY2" fmla="*/ 625483 h 625483"/>
                      <a:gd name="connsiteX3" fmla="*/ 0 w 332697"/>
                      <a:gd name="connsiteY3" fmla="*/ 625483 h 625483"/>
                      <a:gd name="connsiteX4" fmla="*/ 0 w 332697"/>
                      <a:gd name="connsiteY4" fmla="*/ 34524 h 625483"/>
                      <a:gd name="connsiteX0" fmla="*/ 0 w 306027"/>
                      <a:gd name="connsiteY0" fmla="*/ 34524 h 625483"/>
                      <a:gd name="connsiteX1" fmla="*/ 306027 w 306027"/>
                      <a:gd name="connsiteY1" fmla="*/ 34524 h 625483"/>
                      <a:gd name="connsiteX2" fmla="*/ 302217 w 306027"/>
                      <a:gd name="connsiteY2" fmla="*/ 614053 h 625483"/>
                      <a:gd name="connsiteX3" fmla="*/ 0 w 306027"/>
                      <a:gd name="connsiteY3" fmla="*/ 625483 h 625483"/>
                      <a:gd name="connsiteX4" fmla="*/ 0 w 306027"/>
                      <a:gd name="connsiteY4" fmla="*/ 34524 h 625483"/>
                      <a:gd name="connsiteX0" fmla="*/ 0 w 302217"/>
                      <a:gd name="connsiteY0" fmla="*/ 5802 h 596761"/>
                      <a:gd name="connsiteX1" fmla="*/ 264117 w 302217"/>
                      <a:gd name="connsiteY1" fmla="*/ 181062 h 596761"/>
                      <a:gd name="connsiteX2" fmla="*/ 302217 w 302217"/>
                      <a:gd name="connsiteY2" fmla="*/ 585331 h 596761"/>
                      <a:gd name="connsiteX3" fmla="*/ 0 w 302217"/>
                      <a:gd name="connsiteY3" fmla="*/ 596761 h 596761"/>
                      <a:gd name="connsiteX4" fmla="*/ 0 w 302217"/>
                      <a:gd name="connsiteY4" fmla="*/ 5802 h 596761"/>
                      <a:gd name="connsiteX0" fmla="*/ 0 w 309837"/>
                      <a:gd name="connsiteY0" fmla="*/ 32444 h 623403"/>
                      <a:gd name="connsiteX1" fmla="*/ 309837 w 309837"/>
                      <a:gd name="connsiteY1" fmla="*/ 36254 h 623403"/>
                      <a:gd name="connsiteX2" fmla="*/ 302217 w 309837"/>
                      <a:gd name="connsiteY2" fmla="*/ 611973 h 623403"/>
                      <a:gd name="connsiteX3" fmla="*/ 0 w 309837"/>
                      <a:gd name="connsiteY3" fmla="*/ 623403 h 623403"/>
                      <a:gd name="connsiteX4" fmla="*/ 0 w 309837"/>
                      <a:gd name="connsiteY4" fmla="*/ 32444 h 623403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302217 w 309837"/>
                      <a:gd name="connsiteY2" fmla="*/ 607119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285738 w 309837"/>
                      <a:gd name="connsiteY2" fmla="*/ 589131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6766"/>
                      <a:gd name="connsiteX1" fmla="*/ 309837 w 309837"/>
                      <a:gd name="connsiteY1" fmla="*/ 31400 h 616766"/>
                      <a:gd name="connsiteX2" fmla="*/ 285738 w 309837"/>
                      <a:gd name="connsiteY2" fmla="*/ 589131 h 616766"/>
                      <a:gd name="connsiteX3" fmla="*/ 26610 w 309837"/>
                      <a:gd name="connsiteY3" fmla="*/ 616766 h 616766"/>
                      <a:gd name="connsiteX4" fmla="*/ 0 w 309837"/>
                      <a:gd name="connsiteY4" fmla="*/ 39020 h 616766"/>
                      <a:gd name="connsiteX0" fmla="*/ 0 w 309837"/>
                      <a:gd name="connsiteY0" fmla="*/ 39020 h 628935"/>
                      <a:gd name="connsiteX1" fmla="*/ 309837 w 309837"/>
                      <a:gd name="connsiteY1" fmla="*/ 31400 h 628935"/>
                      <a:gd name="connsiteX2" fmla="*/ 285738 w 309837"/>
                      <a:gd name="connsiteY2" fmla="*/ 589131 h 628935"/>
                      <a:gd name="connsiteX3" fmla="*/ 15967 w 309837"/>
                      <a:gd name="connsiteY3" fmla="*/ 628935 h 628935"/>
                      <a:gd name="connsiteX4" fmla="*/ 0 w 309837"/>
                      <a:gd name="connsiteY4" fmla="*/ 39020 h 628935"/>
                      <a:gd name="connsiteX0" fmla="*/ 0 w 309837"/>
                      <a:gd name="connsiteY0" fmla="*/ 39020 h 613984"/>
                      <a:gd name="connsiteX1" fmla="*/ 309837 w 309837"/>
                      <a:gd name="connsiteY1" fmla="*/ 31400 h 613984"/>
                      <a:gd name="connsiteX2" fmla="*/ 285738 w 309837"/>
                      <a:gd name="connsiteY2" fmla="*/ 589131 h 613984"/>
                      <a:gd name="connsiteX3" fmla="*/ 11146 w 309837"/>
                      <a:gd name="connsiteY3" fmla="*/ 613984 h 613984"/>
                      <a:gd name="connsiteX4" fmla="*/ 0 w 309837"/>
                      <a:gd name="connsiteY4" fmla="*/ 39020 h 613984"/>
                      <a:gd name="connsiteX0" fmla="*/ 0 w 309837"/>
                      <a:gd name="connsiteY0" fmla="*/ 39020 h 621034"/>
                      <a:gd name="connsiteX1" fmla="*/ 309837 w 309837"/>
                      <a:gd name="connsiteY1" fmla="*/ 31400 h 621034"/>
                      <a:gd name="connsiteX2" fmla="*/ 285738 w 309837"/>
                      <a:gd name="connsiteY2" fmla="*/ 589131 h 621034"/>
                      <a:gd name="connsiteX3" fmla="*/ 11146 w 309837"/>
                      <a:gd name="connsiteY3" fmla="*/ 613984 h 621034"/>
                      <a:gd name="connsiteX4" fmla="*/ 0 w 309837"/>
                      <a:gd name="connsiteY4" fmla="*/ 39020 h 621034"/>
                      <a:gd name="connsiteX0" fmla="*/ 0 w 309837"/>
                      <a:gd name="connsiteY0" fmla="*/ 39020 h 622514"/>
                      <a:gd name="connsiteX1" fmla="*/ 309837 w 309837"/>
                      <a:gd name="connsiteY1" fmla="*/ 31400 h 622514"/>
                      <a:gd name="connsiteX2" fmla="*/ 285738 w 309837"/>
                      <a:gd name="connsiteY2" fmla="*/ 589131 h 622514"/>
                      <a:gd name="connsiteX3" fmla="*/ 11146 w 309837"/>
                      <a:gd name="connsiteY3" fmla="*/ 613984 h 622514"/>
                      <a:gd name="connsiteX4" fmla="*/ 0 w 309837"/>
                      <a:gd name="connsiteY4" fmla="*/ 39020 h 622514"/>
                      <a:gd name="connsiteX0" fmla="*/ 0 w 309837"/>
                      <a:gd name="connsiteY0" fmla="*/ 39020 h 621198"/>
                      <a:gd name="connsiteX1" fmla="*/ 309837 w 309837"/>
                      <a:gd name="connsiteY1" fmla="*/ 31400 h 621198"/>
                      <a:gd name="connsiteX2" fmla="*/ 304236 w 309837"/>
                      <a:gd name="connsiteY2" fmla="*/ 580254 h 621198"/>
                      <a:gd name="connsiteX3" fmla="*/ 11146 w 309837"/>
                      <a:gd name="connsiteY3" fmla="*/ 613984 h 621198"/>
                      <a:gd name="connsiteX4" fmla="*/ 0 w 309837"/>
                      <a:gd name="connsiteY4" fmla="*/ 39020 h 621198"/>
                      <a:gd name="connsiteX0" fmla="*/ 0 w 309837"/>
                      <a:gd name="connsiteY0" fmla="*/ 39020 h 620832"/>
                      <a:gd name="connsiteX1" fmla="*/ 309837 w 309837"/>
                      <a:gd name="connsiteY1" fmla="*/ 31400 h 620832"/>
                      <a:gd name="connsiteX2" fmla="*/ 292577 w 309837"/>
                      <a:gd name="connsiteY2" fmla="*/ 577217 h 620832"/>
                      <a:gd name="connsiteX3" fmla="*/ 11146 w 309837"/>
                      <a:gd name="connsiteY3" fmla="*/ 613984 h 620832"/>
                      <a:gd name="connsiteX4" fmla="*/ 0 w 309837"/>
                      <a:gd name="connsiteY4" fmla="*/ 39020 h 620832"/>
                      <a:gd name="connsiteX0" fmla="*/ 0 w 309837"/>
                      <a:gd name="connsiteY0" fmla="*/ 39020 h 619986"/>
                      <a:gd name="connsiteX1" fmla="*/ 309837 w 309837"/>
                      <a:gd name="connsiteY1" fmla="*/ 31400 h 619986"/>
                      <a:gd name="connsiteX2" fmla="*/ 306291 w 309837"/>
                      <a:gd name="connsiteY2" fmla="*/ 568851 h 619986"/>
                      <a:gd name="connsiteX3" fmla="*/ 11146 w 309837"/>
                      <a:gd name="connsiteY3" fmla="*/ 613984 h 619986"/>
                      <a:gd name="connsiteX4" fmla="*/ 0 w 309837"/>
                      <a:gd name="connsiteY4" fmla="*/ 39020 h 619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9837" h="619986">
                        <a:moveTo>
                          <a:pt x="0" y="39020"/>
                        </a:moveTo>
                        <a:cubicBezTo>
                          <a:pt x="109629" y="920"/>
                          <a:pt x="162108" y="-21940"/>
                          <a:pt x="309837" y="31400"/>
                        </a:cubicBezTo>
                        <a:lnTo>
                          <a:pt x="306291" y="568851"/>
                        </a:lnTo>
                        <a:cubicBezTo>
                          <a:pt x="219326" y="588285"/>
                          <a:pt x="93311" y="636876"/>
                          <a:pt x="11146" y="613984"/>
                        </a:cubicBezTo>
                        <a:lnTo>
                          <a:pt x="0" y="3902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28" name="Figura a mano libera: forma 127">
                    <a:extLst>
                      <a:ext uri="{FF2B5EF4-FFF2-40B4-BE49-F238E27FC236}">
                        <a16:creationId xmlns:a16="http://schemas.microsoft.com/office/drawing/2014/main" id="{D8BD7F6B-BCD9-D8E7-4E38-F524DC195401}"/>
                      </a:ext>
                    </a:extLst>
                  </p:cNvPr>
                  <p:cNvSpPr/>
                  <p:nvPr/>
                </p:nvSpPr>
                <p:spPr>
                  <a:xfrm rot="21392073">
                    <a:off x="12607845" y="6721995"/>
                    <a:ext cx="366645" cy="122766"/>
                  </a:xfrm>
                  <a:custGeom>
                    <a:avLst/>
                    <a:gdLst>
                      <a:gd name="connsiteX0" fmla="*/ 0 w 857250"/>
                      <a:gd name="connsiteY0" fmla="*/ 129540 h 186690"/>
                      <a:gd name="connsiteX1" fmla="*/ 72390 w 857250"/>
                      <a:gd name="connsiteY1" fmla="*/ 3810 h 186690"/>
                      <a:gd name="connsiteX2" fmla="*/ 495300 w 857250"/>
                      <a:gd name="connsiteY2" fmla="*/ 186690 h 186690"/>
                      <a:gd name="connsiteX3" fmla="*/ 811530 w 857250"/>
                      <a:gd name="connsiteY3" fmla="*/ 0 h 186690"/>
                      <a:gd name="connsiteX4" fmla="*/ 857250 w 857250"/>
                      <a:gd name="connsiteY4" fmla="*/ 186690 h 186690"/>
                      <a:gd name="connsiteX5" fmla="*/ 0 w 857250"/>
                      <a:gd name="connsiteY5" fmla="*/ 129540 h 186690"/>
                      <a:gd name="connsiteX0" fmla="*/ 0 w 857250"/>
                      <a:gd name="connsiteY0" fmla="*/ 129540 h 186690"/>
                      <a:gd name="connsiteX1" fmla="*/ 72390 w 857250"/>
                      <a:gd name="connsiteY1" fmla="*/ 3810 h 186690"/>
                      <a:gd name="connsiteX2" fmla="*/ 483870 w 857250"/>
                      <a:gd name="connsiteY2" fmla="*/ 160020 h 186690"/>
                      <a:gd name="connsiteX3" fmla="*/ 811530 w 857250"/>
                      <a:gd name="connsiteY3" fmla="*/ 0 h 186690"/>
                      <a:gd name="connsiteX4" fmla="*/ 857250 w 857250"/>
                      <a:gd name="connsiteY4" fmla="*/ 186690 h 186690"/>
                      <a:gd name="connsiteX5" fmla="*/ 0 w 857250"/>
                      <a:gd name="connsiteY5" fmla="*/ 129540 h 186690"/>
                      <a:gd name="connsiteX0" fmla="*/ 0 w 857250"/>
                      <a:gd name="connsiteY0" fmla="*/ 129540 h 252004"/>
                      <a:gd name="connsiteX1" fmla="*/ 72390 w 857250"/>
                      <a:gd name="connsiteY1" fmla="*/ 3810 h 252004"/>
                      <a:gd name="connsiteX2" fmla="*/ 483870 w 857250"/>
                      <a:gd name="connsiteY2" fmla="*/ 160020 h 252004"/>
                      <a:gd name="connsiteX3" fmla="*/ 811530 w 857250"/>
                      <a:gd name="connsiteY3" fmla="*/ 0 h 252004"/>
                      <a:gd name="connsiteX4" fmla="*/ 857250 w 857250"/>
                      <a:gd name="connsiteY4" fmla="*/ 186690 h 252004"/>
                      <a:gd name="connsiteX5" fmla="*/ 0 w 857250"/>
                      <a:gd name="connsiteY5" fmla="*/ 129540 h 252004"/>
                      <a:gd name="connsiteX0" fmla="*/ 313 w 857563"/>
                      <a:gd name="connsiteY0" fmla="*/ 129540 h 276462"/>
                      <a:gd name="connsiteX1" fmla="*/ 72703 w 857563"/>
                      <a:gd name="connsiteY1" fmla="*/ 3810 h 276462"/>
                      <a:gd name="connsiteX2" fmla="*/ 484183 w 857563"/>
                      <a:gd name="connsiteY2" fmla="*/ 160020 h 276462"/>
                      <a:gd name="connsiteX3" fmla="*/ 811843 w 857563"/>
                      <a:gd name="connsiteY3" fmla="*/ 0 h 276462"/>
                      <a:gd name="connsiteX4" fmla="*/ 857563 w 857563"/>
                      <a:gd name="connsiteY4" fmla="*/ 186690 h 276462"/>
                      <a:gd name="connsiteX5" fmla="*/ 313 w 857563"/>
                      <a:gd name="connsiteY5" fmla="*/ 129540 h 276462"/>
                      <a:gd name="connsiteX0" fmla="*/ 4085 w 861335"/>
                      <a:gd name="connsiteY0" fmla="*/ 129540 h 276462"/>
                      <a:gd name="connsiteX1" fmla="*/ 76475 w 861335"/>
                      <a:gd name="connsiteY1" fmla="*/ 3810 h 276462"/>
                      <a:gd name="connsiteX2" fmla="*/ 487955 w 861335"/>
                      <a:gd name="connsiteY2" fmla="*/ 160020 h 276462"/>
                      <a:gd name="connsiteX3" fmla="*/ 815615 w 861335"/>
                      <a:gd name="connsiteY3" fmla="*/ 0 h 276462"/>
                      <a:gd name="connsiteX4" fmla="*/ 861335 w 861335"/>
                      <a:gd name="connsiteY4" fmla="*/ 186690 h 276462"/>
                      <a:gd name="connsiteX5" fmla="*/ 4085 w 861335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56130 h 303052"/>
                      <a:gd name="connsiteX1" fmla="*/ 78760 w 863620"/>
                      <a:gd name="connsiteY1" fmla="*/ 30400 h 303052"/>
                      <a:gd name="connsiteX2" fmla="*/ 490240 w 863620"/>
                      <a:gd name="connsiteY2" fmla="*/ 186610 h 303052"/>
                      <a:gd name="connsiteX3" fmla="*/ 817900 w 863620"/>
                      <a:gd name="connsiteY3" fmla="*/ 26590 h 303052"/>
                      <a:gd name="connsiteX4" fmla="*/ 863620 w 863620"/>
                      <a:gd name="connsiteY4" fmla="*/ 213280 h 303052"/>
                      <a:gd name="connsiteX5" fmla="*/ 6370 w 863620"/>
                      <a:gd name="connsiteY5" fmla="*/ 156130 h 303052"/>
                      <a:gd name="connsiteX0" fmla="*/ 6370 w 863620"/>
                      <a:gd name="connsiteY0" fmla="*/ 156130 h 303052"/>
                      <a:gd name="connsiteX1" fmla="*/ 78760 w 863620"/>
                      <a:gd name="connsiteY1" fmla="*/ 30400 h 303052"/>
                      <a:gd name="connsiteX2" fmla="*/ 490240 w 863620"/>
                      <a:gd name="connsiteY2" fmla="*/ 186610 h 303052"/>
                      <a:gd name="connsiteX3" fmla="*/ 817900 w 863620"/>
                      <a:gd name="connsiteY3" fmla="*/ 26590 h 303052"/>
                      <a:gd name="connsiteX4" fmla="*/ 863620 w 863620"/>
                      <a:gd name="connsiteY4" fmla="*/ 213280 h 303052"/>
                      <a:gd name="connsiteX5" fmla="*/ 6370 w 863620"/>
                      <a:gd name="connsiteY5" fmla="*/ 156130 h 303052"/>
                      <a:gd name="connsiteX0" fmla="*/ 6370 w 887664"/>
                      <a:gd name="connsiteY0" fmla="*/ 156130 h 303052"/>
                      <a:gd name="connsiteX1" fmla="*/ 78760 w 887664"/>
                      <a:gd name="connsiteY1" fmla="*/ 30400 h 303052"/>
                      <a:gd name="connsiteX2" fmla="*/ 490240 w 887664"/>
                      <a:gd name="connsiteY2" fmla="*/ 186610 h 303052"/>
                      <a:gd name="connsiteX3" fmla="*/ 817900 w 887664"/>
                      <a:gd name="connsiteY3" fmla="*/ 26590 h 303052"/>
                      <a:gd name="connsiteX4" fmla="*/ 863620 w 887664"/>
                      <a:gd name="connsiteY4" fmla="*/ 213280 h 303052"/>
                      <a:gd name="connsiteX5" fmla="*/ 6370 w 887664"/>
                      <a:gd name="connsiteY5" fmla="*/ 156130 h 303052"/>
                      <a:gd name="connsiteX0" fmla="*/ 6370 w 887664"/>
                      <a:gd name="connsiteY0" fmla="*/ 156130 h 303052"/>
                      <a:gd name="connsiteX1" fmla="*/ 78760 w 887664"/>
                      <a:gd name="connsiteY1" fmla="*/ 30400 h 303052"/>
                      <a:gd name="connsiteX2" fmla="*/ 490240 w 887664"/>
                      <a:gd name="connsiteY2" fmla="*/ 186610 h 303052"/>
                      <a:gd name="connsiteX3" fmla="*/ 817900 w 887664"/>
                      <a:gd name="connsiteY3" fmla="*/ 26590 h 303052"/>
                      <a:gd name="connsiteX4" fmla="*/ 863620 w 887664"/>
                      <a:gd name="connsiteY4" fmla="*/ 213280 h 303052"/>
                      <a:gd name="connsiteX5" fmla="*/ 6370 w 887664"/>
                      <a:gd name="connsiteY5" fmla="*/ 156130 h 303052"/>
                      <a:gd name="connsiteX0" fmla="*/ 6370 w 887664"/>
                      <a:gd name="connsiteY0" fmla="*/ 153690 h 300612"/>
                      <a:gd name="connsiteX1" fmla="*/ 78760 w 887664"/>
                      <a:gd name="connsiteY1" fmla="*/ 27960 h 300612"/>
                      <a:gd name="connsiteX2" fmla="*/ 490240 w 887664"/>
                      <a:gd name="connsiteY2" fmla="*/ 184170 h 300612"/>
                      <a:gd name="connsiteX3" fmla="*/ 817900 w 887664"/>
                      <a:gd name="connsiteY3" fmla="*/ 24150 h 300612"/>
                      <a:gd name="connsiteX4" fmla="*/ 863620 w 887664"/>
                      <a:gd name="connsiteY4" fmla="*/ 210840 h 300612"/>
                      <a:gd name="connsiteX5" fmla="*/ 6370 w 887664"/>
                      <a:gd name="connsiteY5" fmla="*/ 153690 h 300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87664" h="300612">
                        <a:moveTo>
                          <a:pt x="6370" y="153690"/>
                        </a:moveTo>
                        <a:cubicBezTo>
                          <a:pt x="-15220" y="88920"/>
                          <a:pt x="20340" y="73680"/>
                          <a:pt x="78760" y="27960"/>
                        </a:cubicBezTo>
                        <a:cubicBezTo>
                          <a:pt x="166390" y="11450"/>
                          <a:pt x="337840" y="196870"/>
                          <a:pt x="490240" y="184170"/>
                        </a:cubicBezTo>
                        <a:cubicBezTo>
                          <a:pt x="637560" y="161310"/>
                          <a:pt x="769640" y="-74910"/>
                          <a:pt x="817900" y="24150"/>
                        </a:cubicBezTo>
                        <a:cubicBezTo>
                          <a:pt x="894100" y="67330"/>
                          <a:pt x="905530" y="171470"/>
                          <a:pt x="863620" y="210840"/>
                        </a:cubicBezTo>
                        <a:cubicBezTo>
                          <a:pt x="535960" y="378480"/>
                          <a:pt x="-8870" y="283230"/>
                          <a:pt x="6370" y="15369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2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  <p:sp>
            <p:nvSpPr>
              <p:cNvPr id="121" name="Ovale 120">
                <a:extLst>
                  <a:ext uri="{FF2B5EF4-FFF2-40B4-BE49-F238E27FC236}">
                    <a16:creationId xmlns:a16="http://schemas.microsoft.com/office/drawing/2014/main" id="{55846E89-6C17-87BE-55FF-64BA35DC3BBE}"/>
                  </a:ext>
                </a:extLst>
              </p:cNvPr>
              <p:cNvSpPr/>
              <p:nvPr/>
            </p:nvSpPr>
            <p:spPr>
              <a:xfrm>
                <a:off x="13152798" y="4727796"/>
                <a:ext cx="117259" cy="109796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17" name="Gruppo 116">
              <a:extLst>
                <a:ext uri="{FF2B5EF4-FFF2-40B4-BE49-F238E27FC236}">
                  <a16:creationId xmlns:a16="http://schemas.microsoft.com/office/drawing/2014/main" id="{B5C22E95-1C32-FFD4-C362-FA09BF59F1AD}"/>
                </a:ext>
              </a:extLst>
            </p:cNvPr>
            <p:cNvGrpSpPr/>
            <p:nvPr/>
          </p:nvGrpSpPr>
          <p:grpSpPr>
            <a:xfrm rot="21392073">
              <a:off x="12941413" y="5445571"/>
              <a:ext cx="195758" cy="258010"/>
              <a:chOff x="8017161" y="3295527"/>
              <a:chExt cx="480577" cy="631778"/>
            </a:xfrm>
          </p:grpSpPr>
          <p:sp>
            <p:nvSpPr>
              <p:cNvPr id="118" name="Trapezio 49">
                <a:extLst>
                  <a:ext uri="{FF2B5EF4-FFF2-40B4-BE49-F238E27FC236}">
                    <a16:creationId xmlns:a16="http://schemas.microsoft.com/office/drawing/2014/main" id="{BA7F1656-8748-5167-CBF3-B552E570BA77}"/>
                  </a:ext>
                </a:extLst>
              </p:cNvPr>
              <p:cNvSpPr/>
              <p:nvPr/>
            </p:nvSpPr>
            <p:spPr>
              <a:xfrm rot="11738135">
                <a:off x="8017161" y="3295527"/>
                <a:ext cx="480577" cy="468662"/>
              </a:xfrm>
              <a:custGeom>
                <a:avLst/>
                <a:gdLst>
                  <a:gd name="connsiteX0" fmla="*/ 0 w 321145"/>
                  <a:gd name="connsiteY0" fmla="*/ 361419 h 361419"/>
                  <a:gd name="connsiteX1" fmla="*/ 80286 w 321145"/>
                  <a:gd name="connsiteY1" fmla="*/ 0 h 361419"/>
                  <a:gd name="connsiteX2" fmla="*/ 240859 w 321145"/>
                  <a:gd name="connsiteY2" fmla="*/ 0 h 361419"/>
                  <a:gd name="connsiteX3" fmla="*/ 321145 w 321145"/>
                  <a:gd name="connsiteY3" fmla="*/ 361419 h 361419"/>
                  <a:gd name="connsiteX4" fmla="*/ 0 w 321145"/>
                  <a:gd name="connsiteY4" fmla="*/ 361419 h 361419"/>
                  <a:gd name="connsiteX0" fmla="*/ 0 w 321145"/>
                  <a:gd name="connsiteY0" fmla="*/ 361419 h 412763"/>
                  <a:gd name="connsiteX1" fmla="*/ 80286 w 321145"/>
                  <a:gd name="connsiteY1" fmla="*/ 0 h 412763"/>
                  <a:gd name="connsiteX2" fmla="*/ 240859 w 321145"/>
                  <a:gd name="connsiteY2" fmla="*/ 0 h 412763"/>
                  <a:gd name="connsiteX3" fmla="*/ 321145 w 321145"/>
                  <a:gd name="connsiteY3" fmla="*/ 361419 h 412763"/>
                  <a:gd name="connsiteX4" fmla="*/ 0 w 321145"/>
                  <a:gd name="connsiteY4" fmla="*/ 361419 h 41276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81953"/>
                  <a:gd name="connsiteY0" fmla="*/ 302475 h 416714"/>
                  <a:gd name="connsiteX1" fmla="*/ 141094 w 381953"/>
                  <a:gd name="connsiteY1" fmla="*/ 0 h 416714"/>
                  <a:gd name="connsiteX2" fmla="*/ 301667 w 381953"/>
                  <a:gd name="connsiteY2" fmla="*/ 0 h 416714"/>
                  <a:gd name="connsiteX3" fmla="*/ 381953 w 381953"/>
                  <a:gd name="connsiteY3" fmla="*/ 361419 h 416714"/>
                  <a:gd name="connsiteX4" fmla="*/ 0 w 381953"/>
                  <a:gd name="connsiteY4" fmla="*/ 302475 h 416714"/>
                  <a:gd name="connsiteX0" fmla="*/ 0 w 433414"/>
                  <a:gd name="connsiteY0" fmla="*/ 302475 h 404427"/>
                  <a:gd name="connsiteX1" fmla="*/ 141094 w 433414"/>
                  <a:gd name="connsiteY1" fmla="*/ 0 h 404427"/>
                  <a:gd name="connsiteX2" fmla="*/ 301667 w 433414"/>
                  <a:gd name="connsiteY2" fmla="*/ 0 h 404427"/>
                  <a:gd name="connsiteX3" fmla="*/ 433414 w 433414"/>
                  <a:gd name="connsiteY3" fmla="*/ 342175 h 404427"/>
                  <a:gd name="connsiteX4" fmla="*/ 0 w 433414"/>
                  <a:gd name="connsiteY4" fmla="*/ 302475 h 404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3414" h="404427">
                    <a:moveTo>
                      <a:pt x="0" y="302475"/>
                    </a:moveTo>
                    <a:cubicBezTo>
                      <a:pt x="179855" y="208788"/>
                      <a:pt x="209883" y="258317"/>
                      <a:pt x="141094" y="0"/>
                    </a:cubicBezTo>
                    <a:lnTo>
                      <a:pt x="301667" y="0"/>
                    </a:lnTo>
                    <a:cubicBezTo>
                      <a:pt x="328429" y="120473"/>
                      <a:pt x="302166" y="187642"/>
                      <a:pt x="433414" y="342175"/>
                    </a:cubicBezTo>
                    <a:cubicBezTo>
                      <a:pt x="335043" y="441031"/>
                      <a:pt x="101399" y="418000"/>
                      <a:pt x="0" y="30247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9" name="Ovale 118">
                <a:extLst>
                  <a:ext uri="{FF2B5EF4-FFF2-40B4-BE49-F238E27FC236}">
                    <a16:creationId xmlns:a16="http://schemas.microsoft.com/office/drawing/2014/main" id="{0FD662F1-2349-3D08-4264-CEA6EFD44A48}"/>
                  </a:ext>
                </a:extLst>
              </p:cNvPr>
              <p:cNvSpPr/>
              <p:nvPr/>
            </p:nvSpPr>
            <p:spPr>
              <a:xfrm>
                <a:off x="8030019" y="3658676"/>
                <a:ext cx="268224" cy="268629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133" name="Gruppo 132">
            <a:extLst>
              <a:ext uri="{FF2B5EF4-FFF2-40B4-BE49-F238E27FC236}">
                <a16:creationId xmlns:a16="http://schemas.microsoft.com/office/drawing/2014/main" id="{C3ECC808-FBFF-650D-398E-D5974865477B}"/>
              </a:ext>
            </a:extLst>
          </p:cNvPr>
          <p:cNvGrpSpPr/>
          <p:nvPr/>
        </p:nvGrpSpPr>
        <p:grpSpPr>
          <a:xfrm rot="21155315">
            <a:off x="13275749" y="4461299"/>
            <a:ext cx="430793" cy="2303608"/>
            <a:chOff x="13276117" y="4494225"/>
            <a:chExt cx="430793" cy="2303608"/>
          </a:xfrm>
        </p:grpSpPr>
        <p:grpSp>
          <p:nvGrpSpPr>
            <p:cNvPr id="134" name="Gruppo 133">
              <a:extLst>
                <a:ext uri="{FF2B5EF4-FFF2-40B4-BE49-F238E27FC236}">
                  <a16:creationId xmlns:a16="http://schemas.microsoft.com/office/drawing/2014/main" id="{BE80CB65-A2DC-18C8-C8F6-98CDEC206A2A}"/>
                </a:ext>
              </a:extLst>
            </p:cNvPr>
            <p:cNvGrpSpPr/>
            <p:nvPr/>
          </p:nvGrpSpPr>
          <p:grpSpPr>
            <a:xfrm>
              <a:off x="13276117" y="4494225"/>
              <a:ext cx="430793" cy="2303608"/>
              <a:chOff x="13276117" y="4494225"/>
              <a:chExt cx="430793" cy="2303608"/>
            </a:xfrm>
          </p:grpSpPr>
          <p:grpSp>
            <p:nvGrpSpPr>
              <p:cNvPr id="138" name="Gruppo 137">
                <a:extLst>
                  <a:ext uri="{FF2B5EF4-FFF2-40B4-BE49-F238E27FC236}">
                    <a16:creationId xmlns:a16="http://schemas.microsoft.com/office/drawing/2014/main" id="{61D13761-AD85-0264-9D55-CA590F1171A1}"/>
                  </a:ext>
                </a:extLst>
              </p:cNvPr>
              <p:cNvGrpSpPr/>
              <p:nvPr/>
            </p:nvGrpSpPr>
            <p:grpSpPr>
              <a:xfrm>
                <a:off x="13276117" y="5508383"/>
                <a:ext cx="430793" cy="1289450"/>
                <a:chOff x="13276117" y="5508383"/>
                <a:chExt cx="430793" cy="1289450"/>
              </a:xfrm>
            </p:grpSpPr>
            <p:sp>
              <p:nvSpPr>
                <p:cNvPr id="140" name="Rettangolo 74">
                  <a:extLst>
                    <a:ext uri="{FF2B5EF4-FFF2-40B4-BE49-F238E27FC236}">
                      <a16:creationId xmlns:a16="http://schemas.microsoft.com/office/drawing/2014/main" id="{F3DB733B-7F99-50F6-5DC5-C2E0855C7F1B}"/>
                    </a:ext>
                  </a:extLst>
                </p:cNvPr>
                <p:cNvSpPr/>
                <p:nvPr/>
              </p:nvSpPr>
              <p:spPr>
                <a:xfrm rot="21392073">
                  <a:off x="13276117" y="6528294"/>
                  <a:ext cx="429530" cy="269539"/>
                </a:xfrm>
                <a:custGeom>
                  <a:avLst/>
                  <a:gdLst>
                    <a:gd name="connsiteX0" fmla="*/ 0 w 1158856"/>
                    <a:gd name="connsiteY0" fmla="*/ 0 h 779114"/>
                    <a:gd name="connsiteX1" fmla="*/ 1158856 w 1158856"/>
                    <a:gd name="connsiteY1" fmla="*/ 0 h 779114"/>
                    <a:gd name="connsiteX2" fmla="*/ 1158856 w 1158856"/>
                    <a:gd name="connsiteY2" fmla="*/ 779114 h 779114"/>
                    <a:gd name="connsiteX3" fmla="*/ 0 w 1158856"/>
                    <a:gd name="connsiteY3" fmla="*/ 779114 h 779114"/>
                    <a:gd name="connsiteX4" fmla="*/ 0 w 1158856"/>
                    <a:gd name="connsiteY4" fmla="*/ 0 h 779114"/>
                    <a:gd name="connsiteX0" fmla="*/ 0 w 1158856"/>
                    <a:gd name="connsiteY0" fmla="*/ 0 h 779114"/>
                    <a:gd name="connsiteX1" fmla="*/ 1158856 w 1158856"/>
                    <a:gd name="connsiteY1" fmla="*/ 0 h 779114"/>
                    <a:gd name="connsiteX2" fmla="*/ 1158856 w 1158856"/>
                    <a:gd name="connsiteY2" fmla="*/ 779114 h 779114"/>
                    <a:gd name="connsiteX3" fmla="*/ 407670 w 1158856"/>
                    <a:gd name="connsiteY3" fmla="*/ 580994 h 779114"/>
                    <a:gd name="connsiteX4" fmla="*/ 0 w 1158856"/>
                    <a:gd name="connsiteY4" fmla="*/ 0 h 779114"/>
                    <a:gd name="connsiteX0" fmla="*/ 0 w 1158856"/>
                    <a:gd name="connsiteY0" fmla="*/ 0 h 779114"/>
                    <a:gd name="connsiteX1" fmla="*/ 1158856 w 1158856"/>
                    <a:gd name="connsiteY1" fmla="*/ 0 h 779114"/>
                    <a:gd name="connsiteX2" fmla="*/ 1158856 w 1158856"/>
                    <a:gd name="connsiteY2" fmla="*/ 779114 h 779114"/>
                    <a:gd name="connsiteX3" fmla="*/ 327660 w 1158856"/>
                    <a:gd name="connsiteY3" fmla="*/ 706724 h 779114"/>
                    <a:gd name="connsiteX4" fmla="*/ 0 w 1158856"/>
                    <a:gd name="connsiteY4" fmla="*/ 0 h 779114"/>
                    <a:gd name="connsiteX0" fmla="*/ 0 w 1158856"/>
                    <a:gd name="connsiteY0" fmla="*/ 0 h 721964"/>
                    <a:gd name="connsiteX1" fmla="*/ 1158856 w 1158856"/>
                    <a:gd name="connsiteY1" fmla="*/ 0 h 721964"/>
                    <a:gd name="connsiteX2" fmla="*/ 941686 w 1158856"/>
                    <a:gd name="connsiteY2" fmla="*/ 721964 h 721964"/>
                    <a:gd name="connsiteX3" fmla="*/ 327660 w 1158856"/>
                    <a:gd name="connsiteY3" fmla="*/ 706724 h 721964"/>
                    <a:gd name="connsiteX4" fmla="*/ 0 w 1158856"/>
                    <a:gd name="connsiteY4" fmla="*/ 0 h 721964"/>
                    <a:gd name="connsiteX0" fmla="*/ 0 w 1158856"/>
                    <a:gd name="connsiteY0" fmla="*/ 0 h 706724"/>
                    <a:gd name="connsiteX1" fmla="*/ 1158856 w 1158856"/>
                    <a:gd name="connsiteY1" fmla="*/ 0 h 706724"/>
                    <a:gd name="connsiteX2" fmla="*/ 1128376 w 1158856"/>
                    <a:gd name="connsiteY2" fmla="*/ 630524 h 706724"/>
                    <a:gd name="connsiteX3" fmla="*/ 327660 w 1158856"/>
                    <a:gd name="connsiteY3" fmla="*/ 706724 h 706724"/>
                    <a:gd name="connsiteX4" fmla="*/ 0 w 1158856"/>
                    <a:gd name="connsiteY4" fmla="*/ 0 h 706724"/>
                    <a:gd name="connsiteX0" fmla="*/ 0 w 1128376"/>
                    <a:gd name="connsiteY0" fmla="*/ 0 h 706724"/>
                    <a:gd name="connsiteX1" fmla="*/ 1078846 w 1128376"/>
                    <a:gd name="connsiteY1" fmla="*/ 270510 h 706724"/>
                    <a:gd name="connsiteX2" fmla="*/ 1128376 w 1128376"/>
                    <a:gd name="connsiteY2" fmla="*/ 630524 h 706724"/>
                    <a:gd name="connsiteX3" fmla="*/ 327660 w 1128376"/>
                    <a:gd name="connsiteY3" fmla="*/ 706724 h 706724"/>
                    <a:gd name="connsiteX4" fmla="*/ 0 w 1128376"/>
                    <a:gd name="connsiteY4" fmla="*/ 0 h 706724"/>
                    <a:gd name="connsiteX0" fmla="*/ 0 w 1128376"/>
                    <a:gd name="connsiteY0" fmla="*/ 0 h 706724"/>
                    <a:gd name="connsiteX1" fmla="*/ 1002646 w 1128376"/>
                    <a:gd name="connsiteY1" fmla="*/ 182880 h 706724"/>
                    <a:gd name="connsiteX2" fmla="*/ 1128376 w 1128376"/>
                    <a:gd name="connsiteY2" fmla="*/ 630524 h 706724"/>
                    <a:gd name="connsiteX3" fmla="*/ 327660 w 1128376"/>
                    <a:gd name="connsiteY3" fmla="*/ 706724 h 706724"/>
                    <a:gd name="connsiteX4" fmla="*/ 0 w 1128376"/>
                    <a:gd name="connsiteY4" fmla="*/ 0 h 706724"/>
                    <a:gd name="connsiteX0" fmla="*/ 26670 w 800716"/>
                    <a:gd name="connsiteY0" fmla="*/ 53340 h 523844"/>
                    <a:gd name="connsiteX1" fmla="*/ 674986 w 800716"/>
                    <a:gd name="connsiteY1" fmla="*/ 0 h 523844"/>
                    <a:gd name="connsiteX2" fmla="*/ 800716 w 800716"/>
                    <a:gd name="connsiteY2" fmla="*/ 447644 h 523844"/>
                    <a:gd name="connsiteX3" fmla="*/ 0 w 800716"/>
                    <a:gd name="connsiteY3" fmla="*/ 523844 h 523844"/>
                    <a:gd name="connsiteX4" fmla="*/ 26670 w 800716"/>
                    <a:gd name="connsiteY4" fmla="*/ 53340 h 523844"/>
                    <a:gd name="connsiteX0" fmla="*/ 0 w 1006456"/>
                    <a:gd name="connsiteY0" fmla="*/ 0 h 603854"/>
                    <a:gd name="connsiteX1" fmla="*/ 880726 w 1006456"/>
                    <a:gd name="connsiteY1" fmla="*/ 80010 h 603854"/>
                    <a:gd name="connsiteX2" fmla="*/ 1006456 w 1006456"/>
                    <a:gd name="connsiteY2" fmla="*/ 527654 h 603854"/>
                    <a:gd name="connsiteX3" fmla="*/ 205740 w 1006456"/>
                    <a:gd name="connsiteY3" fmla="*/ 603854 h 603854"/>
                    <a:gd name="connsiteX4" fmla="*/ 0 w 1006456"/>
                    <a:gd name="connsiteY4" fmla="*/ 0 h 603854"/>
                    <a:gd name="connsiteX0" fmla="*/ 23923 w 1030379"/>
                    <a:gd name="connsiteY0" fmla="*/ 0 h 603854"/>
                    <a:gd name="connsiteX1" fmla="*/ 904649 w 1030379"/>
                    <a:gd name="connsiteY1" fmla="*/ 80010 h 603854"/>
                    <a:gd name="connsiteX2" fmla="*/ 1030379 w 1030379"/>
                    <a:gd name="connsiteY2" fmla="*/ 527654 h 603854"/>
                    <a:gd name="connsiteX3" fmla="*/ 229663 w 1030379"/>
                    <a:gd name="connsiteY3" fmla="*/ 603854 h 603854"/>
                    <a:gd name="connsiteX4" fmla="*/ 23923 w 1030379"/>
                    <a:gd name="connsiteY4" fmla="*/ 0 h 603854"/>
                    <a:gd name="connsiteX0" fmla="*/ 26945 w 1033401"/>
                    <a:gd name="connsiteY0" fmla="*/ 0 h 603854"/>
                    <a:gd name="connsiteX1" fmla="*/ 907671 w 1033401"/>
                    <a:gd name="connsiteY1" fmla="*/ 80010 h 603854"/>
                    <a:gd name="connsiteX2" fmla="*/ 1033401 w 1033401"/>
                    <a:gd name="connsiteY2" fmla="*/ 527654 h 603854"/>
                    <a:gd name="connsiteX3" fmla="*/ 232685 w 1033401"/>
                    <a:gd name="connsiteY3" fmla="*/ 603854 h 603854"/>
                    <a:gd name="connsiteX4" fmla="*/ 26945 w 1033401"/>
                    <a:gd name="connsiteY4" fmla="*/ 0 h 603854"/>
                    <a:gd name="connsiteX0" fmla="*/ 26945 w 1033401"/>
                    <a:gd name="connsiteY0" fmla="*/ 0 h 650763"/>
                    <a:gd name="connsiteX1" fmla="*/ 907671 w 1033401"/>
                    <a:gd name="connsiteY1" fmla="*/ 80010 h 650763"/>
                    <a:gd name="connsiteX2" fmla="*/ 1033401 w 1033401"/>
                    <a:gd name="connsiteY2" fmla="*/ 527654 h 650763"/>
                    <a:gd name="connsiteX3" fmla="*/ 232685 w 1033401"/>
                    <a:gd name="connsiteY3" fmla="*/ 603854 h 650763"/>
                    <a:gd name="connsiteX4" fmla="*/ 26945 w 1033401"/>
                    <a:gd name="connsiteY4" fmla="*/ 0 h 650763"/>
                    <a:gd name="connsiteX0" fmla="*/ 26945 w 1033401"/>
                    <a:gd name="connsiteY0" fmla="*/ 0 h 660008"/>
                    <a:gd name="connsiteX1" fmla="*/ 907671 w 1033401"/>
                    <a:gd name="connsiteY1" fmla="*/ 80010 h 660008"/>
                    <a:gd name="connsiteX2" fmla="*/ 1033401 w 1033401"/>
                    <a:gd name="connsiteY2" fmla="*/ 527654 h 660008"/>
                    <a:gd name="connsiteX3" fmla="*/ 232685 w 1033401"/>
                    <a:gd name="connsiteY3" fmla="*/ 603854 h 660008"/>
                    <a:gd name="connsiteX4" fmla="*/ 26945 w 1033401"/>
                    <a:gd name="connsiteY4" fmla="*/ 0 h 660008"/>
                    <a:gd name="connsiteX0" fmla="*/ 26945 w 1046843"/>
                    <a:gd name="connsiteY0" fmla="*/ 0 h 660008"/>
                    <a:gd name="connsiteX1" fmla="*/ 907671 w 1046843"/>
                    <a:gd name="connsiteY1" fmla="*/ 80010 h 660008"/>
                    <a:gd name="connsiteX2" fmla="*/ 1033401 w 1046843"/>
                    <a:gd name="connsiteY2" fmla="*/ 527654 h 660008"/>
                    <a:gd name="connsiteX3" fmla="*/ 232685 w 1046843"/>
                    <a:gd name="connsiteY3" fmla="*/ 603854 h 660008"/>
                    <a:gd name="connsiteX4" fmla="*/ 26945 w 1046843"/>
                    <a:gd name="connsiteY4" fmla="*/ 0 h 660008"/>
                    <a:gd name="connsiteX0" fmla="*/ 26945 w 1054476"/>
                    <a:gd name="connsiteY0" fmla="*/ 0 h 660008"/>
                    <a:gd name="connsiteX1" fmla="*/ 907671 w 1054476"/>
                    <a:gd name="connsiteY1" fmla="*/ 80010 h 660008"/>
                    <a:gd name="connsiteX2" fmla="*/ 1033401 w 1054476"/>
                    <a:gd name="connsiteY2" fmla="*/ 527654 h 660008"/>
                    <a:gd name="connsiteX3" fmla="*/ 232685 w 1054476"/>
                    <a:gd name="connsiteY3" fmla="*/ 603854 h 660008"/>
                    <a:gd name="connsiteX4" fmla="*/ 26945 w 1054476"/>
                    <a:gd name="connsiteY4" fmla="*/ 0 h 660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4476" h="660008">
                      <a:moveTo>
                        <a:pt x="26945" y="0"/>
                      </a:moveTo>
                      <a:lnTo>
                        <a:pt x="907671" y="80010"/>
                      </a:lnTo>
                      <a:cubicBezTo>
                        <a:pt x="1025781" y="156835"/>
                        <a:pt x="1090551" y="370819"/>
                        <a:pt x="1033401" y="527654"/>
                      </a:cubicBezTo>
                      <a:cubicBezTo>
                        <a:pt x="1033196" y="606394"/>
                        <a:pt x="781530" y="734664"/>
                        <a:pt x="232685" y="603854"/>
                      </a:cubicBezTo>
                      <a:cubicBezTo>
                        <a:pt x="126005" y="410189"/>
                        <a:pt x="-72115" y="212715"/>
                        <a:pt x="26945" y="0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41" name="Trapezio 67">
                  <a:extLst>
                    <a:ext uri="{FF2B5EF4-FFF2-40B4-BE49-F238E27FC236}">
                      <a16:creationId xmlns:a16="http://schemas.microsoft.com/office/drawing/2014/main" id="{3AA05814-EDE6-C8CB-94C0-A17F20837871}"/>
                    </a:ext>
                  </a:extLst>
                </p:cNvPr>
                <p:cNvSpPr/>
                <p:nvPr/>
              </p:nvSpPr>
              <p:spPr>
                <a:xfrm rot="21574262" flipH="1">
                  <a:off x="13284989" y="5508383"/>
                  <a:ext cx="390993" cy="628326"/>
                </a:xfrm>
                <a:custGeom>
                  <a:avLst/>
                  <a:gdLst>
                    <a:gd name="connsiteX0" fmla="*/ 0 w 1017409"/>
                    <a:gd name="connsiteY0" fmla="*/ 1393390 h 1393390"/>
                    <a:gd name="connsiteX1" fmla="*/ 149671 w 1017409"/>
                    <a:gd name="connsiteY1" fmla="*/ 0 h 1393390"/>
                    <a:gd name="connsiteX2" fmla="*/ 867738 w 1017409"/>
                    <a:gd name="connsiteY2" fmla="*/ 0 h 1393390"/>
                    <a:gd name="connsiteX3" fmla="*/ 1017409 w 1017409"/>
                    <a:gd name="connsiteY3" fmla="*/ 1393390 h 1393390"/>
                    <a:gd name="connsiteX4" fmla="*/ 0 w 1017409"/>
                    <a:gd name="connsiteY4" fmla="*/ 1393390 h 1393390"/>
                    <a:gd name="connsiteX0" fmla="*/ 0 w 961936"/>
                    <a:gd name="connsiteY0" fmla="*/ 1393390 h 1393390"/>
                    <a:gd name="connsiteX1" fmla="*/ 149671 w 961936"/>
                    <a:gd name="connsiteY1" fmla="*/ 0 h 1393390"/>
                    <a:gd name="connsiteX2" fmla="*/ 867738 w 961936"/>
                    <a:gd name="connsiteY2" fmla="*/ 0 h 1393390"/>
                    <a:gd name="connsiteX3" fmla="*/ 961936 w 961936"/>
                    <a:gd name="connsiteY3" fmla="*/ 1392953 h 1393390"/>
                    <a:gd name="connsiteX4" fmla="*/ 0 w 961936"/>
                    <a:gd name="connsiteY4" fmla="*/ 1393390 h 1393390"/>
                    <a:gd name="connsiteX0" fmla="*/ 0 w 990173"/>
                    <a:gd name="connsiteY0" fmla="*/ 1393390 h 1393390"/>
                    <a:gd name="connsiteX1" fmla="*/ 149671 w 990173"/>
                    <a:gd name="connsiteY1" fmla="*/ 0 h 1393390"/>
                    <a:gd name="connsiteX2" fmla="*/ 867738 w 990173"/>
                    <a:gd name="connsiteY2" fmla="*/ 0 h 1393390"/>
                    <a:gd name="connsiteX3" fmla="*/ 961936 w 990173"/>
                    <a:gd name="connsiteY3" fmla="*/ 1392953 h 1393390"/>
                    <a:gd name="connsiteX4" fmla="*/ 0 w 990173"/>
                    <a:gd name="connsiteY4" fmla="*/ 1393390 h 1393390"/>
                    <a:gd name="connsiteX0" fmla="*/ 0 w 990173"/>
                    <a:gd name="connsiteY0" fmla="*/ 1393390 h 1393390"/>
                    <a:gd name="connsiteX1" fmla="*/ 149671 w 990173"/>
                    <a:gd name="connsiteY1" fmla="*/ 0 h 1393390"/>
                    <a:gd name="connsiteX2" fmla="*/ 867738 w 990173"/>
                    <a:gd name="connsiteY2" fmla="*/ 0 h 1393390"/>
                    <a:gd name="connsiteX3" fmla="*/ 961936 w 990173"/>
                    <a:gd name="connsiteY3" fmla="*/ 1392953 h 1393390"/>
                    <a:gd name="connsiteX4" fmla="*/ 0 w 990173"/>
                    <a:gd name="connsiteY4" fmla="*/ 1393390 h 1393390"/>
                    <a:gd name="connsiteX0" fmla="*/ 0 w 990173"/>
                    <a:gd name="connsiteY0" fmla="*/ 1393390 h 1411727"/>
                    <a:gd name="connsiteX1" fmla="*/ 149671 w 990173"/>
                    <a:gd name="connsiteY1" fmla="*/ 0 h 1411727"/>
                    <a:gd name="connsiteX2" fmla="*/ 867738 w 990173"/>
                    <a:gd name="connsiteY2" fmla="*/ 0 h 1411727"/>
                    <a:gd name="connsiteX3" fmla="*/ 961936 w 990173"/>
                    <a:gd name="connsiteY3" fmla="*/ 1392953 h 1411727"/>
                    <a:gd name="connsiteX4" fmla="*/ 0 w 990173"/>
                    <a:gd name="connsiteY4" fmla="*/ 1393390 h 1411727"/>
                    <a:gd name="connsiteX0" fmla="*/ 11176 w 1001349"/>
                    <a:gd name="connsiteY0" fmla="*/ 1393390 h 1411727"/>
                    <a:gd name="connsiteX1" fmla="*/ 160847 w 1001349"/>
                    <a:gd name="connsiteY1" fmla="*/ 0 h 1411727"/>
                    <a:gd name="connsiteX2" fmla="*/ 878914 w 1001349"/>
                    <a:gd name="connsiteY2" fmla="*/ 0 h 1411727"/>
                    <a:gd name="connsiteX3" fmla="*/ 973112 w 1001349"/>
                    <a:gd name="connsiteY3" fmla="*/ 1392953 h 1411727"/>
                    <a:gd name="connsiteX4" fmla="*/ 11176 w 1001349"/>
                    <a:gd name="connsiteY4" fmla="*/ 1393390 h 1411727"/>
                    <a:gd name="connsiteX0" fmla="*/ 13018 w 1003191"/>
                    <a:gd name="connsiteY0" fmla="*/ 1393390 h 1411727"/>
                    <a:gd name="connsiteX1" fmla="*/ 162689 w 1003191"/>
                    <a:gd name="connsiteY1" fmla="*/ 0 h 1411727"/>
                    <a:gd name="connsiteX2" fmla="*/ 880756 w 1003191"/>
                    <a:gd name="connsiteY2" fmla="*/ 0 h 1411727"/>
                    <a:gd name="connsiteX3" fmla="*/ 974954 w 1003191"/>
                    <a:gd name="connsiteY3" fmla="*/ 1392953 h 1411727"/>
                    <a:gd name="connsiteX4" fmla="*/ 13018 w 1003191"/>
                    <a:gd name="connsiteY4" fmla="*/ 1393390 h 1411727"/>
                    <a:gd name="connsiteX0" fmla="*/ 13018 w 996432"/>
                    <a:gd name="connsiteY0" fmla="*/ 1393390 h 1450462"/>
                    <a:gd name="connsiteX1" fmla="*/ 162689 w 996432"/>
                    <a:gd name="connsiteY1" fmla="*/ 0 h 1450462"/>
                    <a:gd name="connsiteX2" fmla="*/ 880756 w 996432"/>
                    <a:gd name="connsiteY2" fmla="*/ 0 h 1450462"/>
                    <a:gd name="connsiteX3" fmla="*/ 967173 w 996432"/>
                    <a:gd name="connsiteY3" fmla="*/ 1450461 h 1450462"/>
                    <a:gd name="connsiteX4" fmla="*/ 13018 w 996432"/>
                    <a:gd name="connsiteY4" fmla="*/ 1393390 h 1450462"/>
                    <a:gd name="connsiteX0" fmla="*/ 12523 w 995937"/>
                    <a:gd name="connsiteY0" fmla="*/ 1393390 h 1450462"/>
                    <a:gd name="connsiteX1" fmla="*/ 162194 w 995937"/>
                    <a:gd name="connsiteY1" fmla="*/ 0 h 1450462"/>
                    <a:gd name="connsiteX2" fmla="*/ 880261 w 995937"/>
                    <a:gd name="connsiteY2" fmla="*/ 0 h 1450462"/>
                    <a:gd name="connsiteX3" fmla="*/ 966678 w 995937"/>
                    <a:gd name="connsiteY3" fmla="*/ 1450461 h 1450462"/>
                    <a:gd name="connsiteX4" fmla="*/ 12523 w 995937"/>
                    <a:gd name="connsiteY4" fmla="*/ 1393390 h 1450462"/>
                    <a:gd name="connsiteX0" fmla="*/ 12523 w 995937"/>
                    <a:gd name="connsiteY0" fmla="*/ 1432747 h 1489819"/>
                    <a:gd name="connsiteX1" fmla="*/ 162194 w 995937"/>
                    <a:gd name="connsiteY1" fmla="*/ 39357 h 1489819"/>
                    <a:gd name="connsiteX2" fmla="*/ 880261 w 995937"/>
                    <a:gd name="connsiteY2" fmla="*/ 39357 h 1489819"/>
                    <a:gd name="connsiteX3" fmla="*/ 966678 w 995937"/>
                    <a:gd name="connsiteY3" fmla="*/ 1489818 h 1489819"/>
                    <a:gd name="connsiteX4" fmla="*/ 12523 w 995937"/>
                    <a:gd name="connsiteY4" fmla="*/ 1432747 h 1489819"/>
                    <a:gd name="connsiteX0" fmla="*/ 12523 w 995937"/>
                    <a:gd name="connsiteY0" fmla="*/ 1432747 h 1518816"/>
                    <a:gd name="connsiteX1" fmla="*/ 162194 w 995937"/>
                    <a:gd name="connsiteY1" fmla="*/ 39357 h 1518816"/>
                    <a:gd name="connsiteX2" fmla="*/ 880261 w 995937"/>
                    <a:gd name="connsiteY2" fmla="*/ 39357 h 1518816"/>
                    <a:gd name="connsiteX3" fmla="*/ 966678 w 995937"/>
                    <a:gd name="connsiteY3" fmla="*/ 1489818 h 1518816"/>
                    <a:gd name="connsiteX4" fmla="*/ 12523 w 995937"/>
                    <a:gd name="connsiteY4" fmla="*/ 1432747 h 1518816"/>
                    <a:gd name="connsiteX0" fmla="*/ 12523 w 995937"/>
                    <a:gd name="connsiteY0" fmla="*/ 1432747 h 1534940"/>
                    <a:gd name="connsiteX1" fmla="*/ 162194 w 995937"/>
                    <a:gd name="connsiteY1" fmla="*/ 39357 h 1534940"/>
                    <a:gd name="connsiteX2" fmla="*/ 880261 w 995937"/>
                    <a:gd name="connsiteY2" fmla="*/ 39357 h 1534940"/>
                    <a:gd name="connsiteX3" fmla="*/ 966678 w 995937"/>
                    <a:gd name="connsiteY3" fmla="*/ 1489818 h 1534940"/>
                    <a:gd name="connsiteX4" fmla="*/ 12523 w 995937"/>
                    <a:gd name="connsiteY4" fmla="*/ 1432747 h 1534940"/>
                    <a:gd name="connsiteX0" fmla="*/ 12523 w 1004252"/>
                    <a:gd name="connsiteY0" fmla="*/ 1436363 h 1538556"/>
                    <a:gd name="connsiteX1" fmla="*/ 162194 w 1004252"/>
                    <a:gd name="connsiteY1" fmla="*/ 42973 h 1538556"/>
                    <a:gd name="connsiteX2" fmla="*/ 928330 w 1004252"/>
                    <a:gd name="connsiteY2" fmla="*/ 30176 h 1538556"/>
                    <a:gd name="connsiteX3" fmla="*/ 966678 w 1004252"/>
                    <a:gd name="connsiteY3" fmla="*/ 1493434 h 1538556"/>
                    <a:gd name="connsiteX4" fmla="*/ 12523 w 1004252"/>
                    <a:gd name="connsiteY4" fmla="*/ 1436363 h 1538556"/>
                    <a:gd name="connsiteX0" fmla="*/ 12523 w 993035"/>
                    <a:gd name="connsiteY0" fmla="*/ 1436363 h 1538556"/>
                    <a:gd name="connsiteX1" fmla="*/ 162194 w 993035"/>
                    <a:gd name="connsiteY1" fmla="*/ 42973 h 1538556"/>
                    <a:gd name="connsiteX2" fmla="*/ 928330 w 993035"/>
                    <a:gd name="connsiteY2" fmla="*/ 30176 h 1538556"/>
                    <a:gd name="connsiteX3" fmla="*/ 966678 w 993035"/>
                    <a:gd name="connsiteY3" fmla="*/ 1493434 h 1538556"/>
                    <a:gd name="connsiteX4" fmla="*/ 12523 w 993035"/>
                    <a:gd name="connsiteY4" fmla="*/ 1436363 h 1538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3035" h="1538556">
                      <a:moveTo>
                        <a:pt x="12523" y="1436363"/>
                      </a:moveTo>
                      <a:cubicBezTo>
                        <a:pt x="-40980" y="1340577"/>
                        <a:pt x="89837" y="569014"/>
                        <a:pt x="162194" y="42973"/>
                      </a:cubicBezTo>
                      <a:cubicBezTo>
                        <a:pt x="321651" y="-45582"/>
                        <a:pt x="688974" y="30176"/>
                        <a:pt x="928330" y="30176"/>
                      </a:cubicBezTo>
                      <a:cubicBezTo>
                        <a:pt x="881718" y="765200"/>
                        <a:pt x="1057201" y="1098114"/>
                        <a:pt x="966678" y="1493434"/>
                      </a:cubicBezTo>
                      <a:cubicBezTo>
                        <a:pt x="516692" y="1568971"/>
                        <a:pt x="95716" y="1549484"/>
                        <a:pt x="12523" y="1436363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42" name="Rettangolo 51">
                  <a:extLst>
                    <a:ext uri="{FF2B5EF4-FFF2-40B4-BE49-F238E27FC236}">
                      <a16:creationId xmlns:a16="http://schemas.microsoft.com/office/drawing/2014/main" id="{61B6DD46-71AE-4E53-BBBD-5D84417E0F39}"/>
                    </a:ext>
                  </a:extLst>
                </p:cNvPr>
                <p:cNvSpPr/>
                <p:nvPr/>
              </p:nvSpPr>
              <p:spPr>
                <a:xfrm rot="21543606">
                  <a:off x="13337711" y="5520520"/>
                  <a:ext cx="256337" cy="295029"/>
                </a:xfrm>
                <a:custGeom>
                  <a:avLst/>
                  <a:gdLst>
                    <a:gd name="connsiteX0" fmla="*/ 0 w 616619"/>
                    <a:gd name="connsiteY0" fmla="*/ 0 h 621814"/>
                    <a:gd name="connsiteX1" fmla="*/ 616619 w 616619"/>
                    <a:gd name="connsiteY1" fmla="*/ 0 h 621814"/>
                    <a:gd name="connsiteX2" fmla="*/ 616619 w 616619"/>
                    <a:gd name="connsiteY2" fmla="*/ 621814 h 621814"/>
                    <a:gd name="connsiteX3" fmla="*/ 0 w 616619"/>
                    <a:gd name="connsiteY3" fmla="*/ 621814 h 621814"/>
                    <a:gd name="connsiteX4" fmla="*/ 0 w 616619"/>
                    <a:gd name="connsiteY4" fmla="*/ 0 h 621814"/>
                    <a:gd name="connsiteX0" fmla="*/ 0 w 616619"/>
                    <a:gd name="connsiteY0" fmla="*/ 0 h 688563"/>
                    <a:gd name="connsiteX1" fmla="*/ 616619 w 616619"/>
                    <a:gd name="connsiteY1" fmla="*/ 0 h 688563"/>
                    <a:gd name="connsiteX2" fmla="*/ 616619 w 616619"/>
                    <a:gd name="connsiteY2" fmla="*/ 621814 h 688563"/>
                    <a:gd name="connsiteX3" fmla="*/ 0 w 616619"/>
                    <a:gd name="connsiteY3" fmla="*/ 621814 h 688563"/>
                    <a:gd name="connsiteX4" fmla="*/ 0 w 616619"/>
                    <a:gd name="connsiteY4" fmla="*/ 0 h 688563"/>
                    <a:gd name="connsiteX0" fmla="*/ 0 w 616619"/>
                    <a:gd name="connsiteY0" fmla="*/ 0 h 708755"/>
                    <a:gd name="connsiteX1" fmla="*/ 616619 w 616619"/>
                    <a:gd name="connsiteY1" fmla="*/ 0 h 708755"/>
                    <a:gd name="connsiteX2" fmla="*/ 616619 w 616619"/>
                    <a:gd name="connsiteY2" fmla="*/ 621814 h 708755"/>
                    <a:gd name="connsiteX3" fmla="*/ 0 w 616619"/>
                    <a:gd name="connsiteY3" fmla="*/ 621814 h 708755"/>
                    <a:gd name="connsiteX4" fmla="*/ 0 w 616619"/>
                    <a:gd name="connsiteY4" fmla="*/ 0 h 708755"/>
                    <a:gd name="connsiteX0" fmla="*/ 0 w 616619"/>
                    <a:gd name="connsiteY0" fmla="*/ 0 h 711984"/>
                    <a:gd name="connsiteX1" fmla="*/ 616619 w 616619"/>
                    <a:gd name="connsiteY1" fmla="*/ 0 h 711984"/>
                    <a:gd name="connsiteX2" fmla="*/ 616619 w 616619"/>
                    <a:gd name="connsiteY2" fmla="*/ 621814 h 711984"/>
                    <a:gd name="connsiteX3" fmla="*/ 0 w 616619"/>
                    <a:gd name="connsiteY3" fmla="*/ 621814 h 711984"/>
                    <a:gd name="connsiteX4" fmla="*/ 0 w 616619"/>
                    <a:gd name="connsiteY4" fmla="*/ 0 h 711984"/>
                    <a:gd name="connsiteX0" fmla="*/ 0 w 616619"/>
                    <a:gd name="connsiteY0" fmla="*/ 0 h 712500"/>
                    <a:gd name="connsiteX1" fmla="*/ 616619 w 616619"/>
                    <a:gd name="connsiteY1" fmla="*/ 0 h 712500"/>
                    <a:gd name="connsiteX2" fmla="*/ 616619 w 616619"/>
                    <a:gd name="connsiteY2" fmla="*/ 621814 h 712500"/>
                    <a:gd name="connsiteX3" fmla="*/ 0 w 616619"/>
                    <a:gd name="connsiteY3" fmla="*/ 621814 h 712500"/>
                    <a:gd name="connsiteX4" fmla="*/ 0 w 616619"/>
                    <a:gd name="connsiteY4" fmla="*/ 0 h 712500"/>
                    <a:gd name="connsiteX0" fmla="*/ 0 w 630030"/>
                    <a:gd name="connsiteY0" fmla="*/ 0 h 712500"/>
                    <a:gd name="connsiteX1" fmla="*/ 630030 w 630030"/>
                    <a:gd name="connsiteY1" fmla="*/ 2440 h 712500"/>
                    <a:gd name="connsiteX2" fmla="*/ 616619 w 630030"/>
                    <a:gd name="connsiteY2" fmla="*/ 621814 h 712500"/>
                    <a:gd name="connsiteX3" fmla="*/ 0 w 630030"/>
                    <a:gd name="connsiteY3" fmla="*/ 621814 h 712500"/>
                    <a:gd name="connsiteX4" fmla="*/ 0 w 630030"/>
                    <a:gd name="connsiteY4" fmla="*/ 0 h 712500"/>
                    <a:gd name="connsiteX0" fmla="*/ 0 w 616619"/>
                    <a:gd name="connsiteY0" fmla="*/ 0 h 712500"/>
                    <a:gd name="connsiteX1" fmla="*/ 583210 w 616619"/>
                    <a:gd name="connsiteY1" fmla="*/ 16091 h 712500"/>
                    <a:gd name="connsiteX2" fmla="*/ 616619 w 616619"/>
                    <a:gd name="connsiteY2" fmla="*/ 621814 h 712500"/>
                    <a:gd name="connsiteX3" fmla="*/ 0 w 616619"/>
                    <a:gd name="connsiteY3" fmla="*/ 621814 h 712500"/>
                    <a:gd name="connsiteX4" fmla="*/ 0 w 616619"/>
                    <a:gd name="connsiteY4" fmla="*/ 0 h 712500"/>
                    <a:gd name="connsiteX0" fmla="*/ 0 w 629296"/>
                    <a:gd name="connsiteY0" fmla="*/ 0 h 712500"/>
                    <a:gd name="connsiteX1" fmla="*/ 629296 w 629296"/>
                    <a:gd name="connsiteY1" fmla="*/ 21703 h 712500"/>
                    <a:gd name="connsiteX2" fmla="*/ 616619 w 629296"/>
                    <a:gd name="connsiteY2" fmla="*/ 621814 h 712500"/>
                    <a:gd name="connsiteX3" fmla="*/ 0 w 629296"/>
                    <a:gd name="connsiteY3" fmla="*/ 621814 h 712500"/>
                    <a:gd name="connsiteX4" fmla="*/ 0 w 629296"/>
                    <a:gd name="connsiteY4" fmla="*/ 0 h 712500"/>
                    <a:gd name="connsiteX0" fmla="*/ 0 w 629296"/>
                    <a:gd name="connsiteY0" fmla="*/ 11210 h 723710"/>
                    <a:gd name="connsiteX1" fmla="*/ 629296 w 629296"/>
                    <a:gd name="connsiteY1" fmla="*/ 32913 h 723710"/>
                    <a:gd name="connsiteX2" fmla="*/ 616619 w 629296"/>
                    <a:gd name="connsiteY2" fmla="*/ 633024 h 723710"/>
                    <a:gd name="connsiteX3" fmla="*/ 0 w 629296"/>
                    <a:gd name="connsiteY3" fmla="*/ 633024 h 723710"/>
                    <a:gd name="connsiteX4" fmla="*/ 0 w 629296"/>
                    <a:gd name="connsiteY4" fmla="*/ 11210 h 723710"/>
                    <a:gd name="connsiteX0" fmla="*/ 0 w 629296"/>
                    <a:gd name="connsiteY0" fmla="*/ 31201 h 743701"/>
                    <a:gd name="connsiteX1" fmla="*/ 629296 w 629296"/>
                    <a:gd name="connsiteY1" fmla="*/ 52904 h 743701"/>
                    <a:gd name="connsiteX2" fmla="*/ 616619 w 629296"/>
                    <a:gd name="connsiteY2" fmla="*/ 653015 h 743701"/>
                    <a:gd name="connsiteX3" fmla="*/ 0 w 629296"/>
                    <a:gd name="connsiteY3" fmla="*/ 653015 h 743701"/>
                    <a:gd name="connsiteX4" fmla="*/ 0 w 629296"/>
                    <a:gd name="connsiteY4" fmla="*/ 31201 h 743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9296" h="743701">
                      <a:moveTo>
                        <a:pt x="0" y="31201"/>
                      </a:moveTo>
                      <a:cubicBezTo>
                        <a:pt x="200260" y="-15942"/>
                        <a:pt x="415878" y="-10414"/>
                        <a:pt x="629296" y="52904"/>
                      </a:cubicBezTo>
                      <a:lnTo>
                        <a:pt x="616619" y="653015"/>
                      </a:lnTo>
                      <a:cubicBezTo>
                        <a:pt x="436182" y="804442"/>
                        <a:pt x="84588" y="739080"/>
                        <a:pt x="0" y="653015"/>
                      </a:cubicBezTo>
                      <a:lnTo>
                        <a:pt x="0" y="31201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43" name="Rettangolo con angoli arrotondati 142">
                  <a:extLst>
                    <a:ext uri="{FF2B5EF4-FFF2-40B4-BE49-F238E27FC236}">
                      <a16:creationId xmlns:a16="http://schemas.microsoft.com/office/drawing/2014/main" id="{281D1015-3A0E-EAC2-F877-F10EA61CB06A}"/>
                    </a:ext>
                  </a:extLst>
                </p:cNvPr>
                <p:cNvSpPr/>
                <p:nvPr/>
              </p:nvSpPr>
              <p:spPr>
                <a:xfrm rot="11448">
                  <a:off x="13339964" y="5528967"/>
                  <a:ext cx="73568" cy="192609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44" name="Figura a mano libera: forma 143">
                  <a:extLst>
                    <a:ext uri="{FF2B5EF4-FFF2-40B4-BE49-F238E27FC236}">
                      <a16:creationId xmlns:a16="http://schemas.microsoft.com/office/drawing/2014/main" id="{02A14739-DFC4-58BC-84C8-1AE4EA792987}"/>
                    </a:ext>
                  </a:extLst>
                </p:cNvPr>
                <p:cNvSpPr/>
                <p:nvPr/>
              </p:nvSpPr>
              <p:spPr>
                <a:xfrm rot="21392073">
                  <a:off x="13358122" y="6672680"/>
                  <a:ext cx="348788" cy="122766"/>
                </a:xfrm>
                <a:custGeom>
                  <a:avLst/>
                  <a:gdLst>
                    <a:gd name="connsiteX0" fmla="*/ 0 w 857250"/>
                    <a:gd name="connsiteY0" fmla="*/ 129540 h 186690"/>
                    <a:gd name="connsiteX1" fmla="*/ 72390 w 857250"/>
                    <a:gd name="connsiteY1" fmla="*/ 3810 h 186690"/>
                    <a:gd name="connsiteX2" fmla="*/ 495300 w 857250"/>
                    <a:gd name="connsiteY2" fmla="*/ 186690 h 186690"/>
                    <a:gd name="connsiteX3" fmla="*/ 811530 w 857250"/>
                    <a:gd name="connsiteY3" fmla="*/ 0 h 186690"/>
                    <a:gd name="connsiteX4" fmla="*/ 857250 w 857250"/>
                    <a:gd name="connsiteY4" fmla="*/ 186690 h 186690"/>
                    <a:gd name="connsiteX5" fmla="*/ 0 w 857250"/>
                    <a:gd name="connsiteY5" fmla="*/ 129540 h 186690"/>
                    <a:gd name="connsiteX0" fmla="*/ 0 w 857250"/>
                    <a:gd name="connsiteY0" fmla="*/ 129540 h 186690"/>
                    <a:gd name="connsiteX1" fmla="*/ 72390 w 857250"/>
                    <a:gd name="connsiteY1" fmla="*/ 3810 h 186690"/>
                    <a:gd name="connsiteX2" fmla="*/ 483870 w 857250"/>
                    <a:gd name="connsiteY2" fmla="*/ 160020 h 186690"/>
                    <a:gd name="connsiteX3" fmla="*/ 811530 w 857250"/>
                    <a:gd name="connsiteY3" fmla="*/ 0 h 186690"/>
                    <a:gd name="connsiteX4" fmla="*/ 857250 w 857250"/>
                    <a:gd name="connsiteY4" fmla="*/ 186690 h 186690"/>
                    <a:gd name="connsiteX5" fmla="*/ 0 w 857250"/>
                    <a:gd name="connsiteY5" fmla="*/ 129540 h 186690"/>
                    <a:gd name="connsiteX0" fmla="*/ 0 w 857250"/>
                    <a:gd name="connsiteY0" fmla="*/ 129540 h 252004"/>
                    <a:gd name="connsiteX1" fmla="*/ 72390 w 857250"/>
                    <a:gd name="connsiteY1" fmla="*/ 3810 h 252004"/>
                    <a:gd name="connsiteX2" fmla="*/ 483870 w 857250"/>
                    <a:gd name="connsiteY2" fmla="*/ 160020 h 252004"/>
                    <a:gd name="connsiteX3" fmla="*/ 811530 w 857250"/>
                    <a:gd name="connsiteY3" fmla="*/ 0 h 252004"/>
                    <a:gd name="connsiteX4" fmla="*/ 857250 w 857250"/>
                    <a:gd name="connsiteY4" fmla="*/ 186690 h 252004"/>
                    <a:gd name="connsiteX5" fmla="*/ 0 w 857250"/>
                    <a:gd name="connsiteY5" fmla="*/ 129540 h 252004"/>
                    <a:gd name="connsiteX0" fmla="*/ 313 w 857563"/>
                    <a:gd name="connsiteY0" fmla="*/ 129540 h 276462"/>
                    <a:gd name="connsiteX1" fmla="*/ 72703 w 857563"/>
                    <a:gd name="connsiteY1" fmla="*/ 3810 h 276462"/>
                    <a:gd name="connsiteX2" fmla="*/ 484183 w 857563"/>
                    <a:gd name="connsiteY2" fmla="*/ 160020 h 276462"/>
                    <a:gd name="connsiteX3" fmla="*/ 811843 w 857563"/>
                    <a:gd name="connsiteY3" fmla="*/ 0 h 276462"/>
                    <a:gd name="connsiteX4" fmla="*/ 857563 w 857563"/>
                    <a:gd name="connsiteY4" fmla="*/ 186690 h 276462"/>
                    <a:gd name="connsiteX5" fmla="*/ 313 w 857563"/>
                    <a:gd name="connsiteY5" fmla="*/ 129540 h 276462"/>
                    <a:gd name="connsiteX0" fmla="*/ 4085 w 861335"/>
                    <a:gd name="connsiteY0" fmla="*/ 129540 h 276462"/>
                    <a:gd name="connsiteX1" fmla="*/ 76475 w 861335"/>
                    <a:gd name="connsiteY1" fmla="*/ 3810 h 276462"/>
                    <a:gd name="connsiteX2" fmla="*/ 487955 w 861335"/>
                    <a:gd name="connsiteY2" fmla="*/ 160020 h 276462"/>
                    <a:gd name="connsiteX3" fmla="*/ 815615 w 861335"/>
                    <a:gd name="connsiteY3" fmla="*/ 0 h 276462"/>
                    <a:gd name="connsiteX4" fmla="*/ 861335 w 861335"/>
                    <a:gd name="connsiteY4" fmla="*/ 186690 h 276462"/>
                    <a:gd name="connsiteX5" fmla="*/ 4085 w 861335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56130 h 303052"/>
                    <a:gd name="connsiteX1" fmla="*/ 78760 w 863620"/>
                    <a:gd name="connsiteY1" fmla="*/ 30400 h 303052"/>
                    <a:gd name="connsiteX2" fmla="*/ 490240 w 863620"/>
                    <a:gd name="connsiteY2" fmla="*/ 186610 h 303052"/>
                    <a:gd name="connsiteX3" fmla="*/ 817900 w 863620"/>
                    <a:gd name="connsiteY3" fmla="*/ 26590 h 303052"/>
                    <a:gd name="connsiteX4" fmla="*/ 863620 w 863620"/>
                    <a:gd name="connsiteY4" fmla="*/ 213280 h 303052"/>
                    <a:gd name="connsiteX5" fmla="*/ 6370 w 863620"/>
                    <a:gd name="connsiteY5" fmla="*/ 156130 h 303052"/>
                    <a:gd name="connsiteX0" fmla="*/ 6370 w 863620"/>
                    <a:gd name="connsiteY0" fmla="*/ 156130 h 303052"/>
                    <a:gd name="connsiteX1" fmla="*/ 78760 w 863620"/>
                    <a:gd name="connsiteY1" fmla="*/ 30400 h 303052"/>
                    <a:gd name="connsiteX2" fmla="*/ 490240 w 863620"/>
                    <a:gd name="connsiteY2" fmla="*/ 186610 h 303052"/>
                    <a:gd name="connsiteX3" fmla="*/ 817900 w 863620"/>
                    <a:gd name="connsiteY3" fmla="*/ 26590 h 303052"/>
                    <a:gd name="connsiteX4" fmla="*/ 863620 w 863620"/>
                    <a:gd name="connsiteY4" fmla="*/ 213280 h 303052"/>
                    <a:gd name="connsiteX5" fmla="*/ 6370 w 863620"/>
                    <a:gd name="connsiteY5" fmla="*/ 156130 h 303052"/>
                    <a:gd name="connsiteX0" fmla="*/ 6370 w 887664"/>
                    <a:gd name="connsiteY0" fmla="*/ 156130 h 303052"/>
                    <a:gd name="connsiteX1" fmla="*/ 78760 w 887664"/>
                    <a:gd name="connsiteY1" fmla="*/ 30400 h 303052"/>
                    <a:gd name="connsiteX2" fmla="*/ 490240 w 887664"/>
                    <a:gd name="connsiteY2" fmla="*/ 186610 h 303052"/>
                    <a:gd name="connsiteX3" fmla="*/ 817900 w 887664"/>
                    <a:gd name="connsiteY3" fmla="*/ 26590 h 303052"/>
                    <a:gd name="connsiteX4" fmla="*/ 863620 w 887664"/>
                    <a:gd name="connsiteY4" fmla="*/ 213280 h 303052"/>
                    <a:gd name="connsiteX5" fmla="*/ 6370 w 887664"/>
                    <a:gd name="connsiteY5" fmla="*/ 156130 h 303052"/>
                    <a:gd name="connsiteX0" fmla="*/ 6370 w 887664"/>
                    <a:gd name="connsiteY0" fmla="*/ 156130 h 303052"/>
                    <a:gd name="connsiteX1" fmla="*/ 78760 w 887664"/>
                    <a:gd name="connsiteY1" fmla="*/ 30400 h 303052"/>
                    <a:gd name="connsiteX2" fmla="*/ 490240 w 887664"/>
                    <a:gd name="connsiteY2" fmla="*/ 186610 h 303052"/>
                    <a:gd name="connsiteX3" fmla="*/ 817900 w 887664"/>
                    <a:gd name="connsiteY3" fmla="*/ 26590 h 303052"/>
                    <a:gd name="connsiteX4" fmla="*/ 863620 w 887664"/>
                    <a:gd name="connsiteY4" fmla="*/ 213280 h 303052"/>
                    <a:gd name="connsiteX5" fmla="*/ 6370 w 887664"/>
                    <a:gd name="connsiteY5" fmla="*/ 156130 h 303052"/>
                    <a:gd name="connsiteX0" fmla="*/ 6370 w 887664"/>
                    <a:gd name="connsiteY0" fmla="*/ 153690 h 300612"/>
                    <a:gd name="connsiteX1" fmla="*/ 78760 w 887664"/>
                    <a:gd name="connsiteY1" fmla="*/ 27960 h 300612"/>
                    <a:gd name="connsiteX2" fmla="*/ 490240 w 887664"/>
                    <a:gd name="connsiteY2" fmla="*/ 184170 h 300612"/>
                    <a:gd name="connsiteX3" fmla="*/ 817900 w 887664"/>
                    <a:gd name="connsiteY3" fmla="*/ 24150 h 300612"/>
                    <a:gd name="connsiteX4" fmla="*/ 863620 w 887664"/>
                    <a:gd name="connsiteY4" fmla="*/ 210840 h 300612"/>
                    <a:gd name="connsiteX5" fmla="*/ 6370 w 887664"/>
                    <a:gd name="connsiteY5" fmla="*/ 153690 h 300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87664" h="300612">
                      <a:moveTo>
                        <a:pt x="6370" y="153690"/>
                      </a:moveTo>
                      <a:cubicBezTo>
                        <a:pt x="-15220" y="88920"/>
                        <a:pt x="20340" y="73680"/>
                        <a:pt x="78760" y="27960"/>
                      </a:cubicBezTo>
                      <a:cubicBezTo>
                        <a:pt x="166390" y="11450"/>
                        <a:pt x="337840" y="196870"/>
                        <a:pt x="490240" y="184170"/>
                      </a:cubicBezTo>
                      <a:cubicBezTo>
                        <a:pt x="637560" y="161310"/>
                        <a:pt x="769640" y="-74910"/>
                        <a:pt x="817900" y="24150"/>
                      </a:cubicBezTo>
                      <a:cubicBezTo>
                        <a:pt x="894100" y="67330"/>
                        <a:pt x="905530" y="171470"/>
                        <a:pt x="863620" y="210840"/>
                      </a:cubicBezTo>
                      <a:cubicBezTo>
                        <a:pt x="535960" y="378480"/>
                        <a:pt x="-8870" y="283230"/>
                        <a:pt x="6370" y="153690"/>
                      </a:cubicBez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45" name="Ovale 144">
                  <a:extLst>
                    <a:ext uri="{FF2B5EF4-FFF2-40B4-BE49-F238E27FC236}">
                      <a16:creationId xmlns:a16="http://schemas.microsoft.com/office/drawing/2014/main" id="{EDEA0208-C431-7ECE-93D7-6F0CEA20523F}"/>
                    </a:ext>
                  </a:extLst>
                </p:cNvPr>
                <p:cNvSpPr/>
                <p:nvPr/>
              </p:nvSpPr>
              <p:spPr>
                <a:xfrm rot="348493">
                  <a:off x="13301224" y="6516994"/>
                  <a:ext cx="302171" cy="101176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146" name="Gruppo 145">
                  <a:extLst>
                    <a:ext uri="{FF2B5EF4-FFF2-40B4-BE49-F238E27FC236}">
                      <a16:creationId xmlns:a16="http://schemas.microsoft.com/office/drawing/2014/main" id="{7ECE5171-232A-913E-5D7E-788CDB530010}"/>
                    </a:ext>
                  </a:extLst>
                </p:cNvPr>
                <p:cNvGrpSpPr/>
                <p:nvPr/>
              </p:nvGrpSpPr>
              <p:grpSpPr>
                <a:xfrm rot="21392073">
                  <a:off x="13287219" y="6089350"/>
                  <a:ext cx="375873" cy="503065"/>
                  <a:chOff x="8774517" y="4918684"/>
                  <a:chExt cx="922752" cy="1231833"/>
                </a:xfrm>
              </p:grpSpPr>
              <p:sp>
                <p:nvSpPr>
                  <p:cNvPr id="148" name="Rettangolo 70">
                    <a:extLst>
                      <a:ext uri="{FF2B5EF4-FFF2-40B4-BE49-F238E27FC236}">
                        <a16:creationId xmlns:a16="http://schemas.microsoft.com/office/drawing/2014/main" id="{9997BC8D-245F-8428-E4DD-1B4A9C2E05D3}"/>
                      </a:ext>
                    </a:extLst>
                  </p:cNvPr>
                  <p:cNvSpPr/>
                  <p:nvPr/>
                </p:nvSpPr>
                <p:spPr>
                  <a:xfrm rot="282320" flipH="1">
                    <a:off x="8774517" y="4918684"/>
                    <a:ext cx="922752" cy="1231833"/>
                  </a:xfrm>
                  <a:custGeom>
                    <a:avLst/>
                    <a:gdLst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20569 w 776240"/>
                      <a:gd name="connsiteY0" fmla="*/ 0 h 1499616"/>
                      <a:gd name="connsiteX1" fmla="*/ 776240 w 776240"/>
                      <a:gd name="connsiteY1" fmla="*/ 0 h 1499616"/>
                      <a:gd name="connsiteX2" fmla="*/ 776240 w 776240"/>
                      <a:gd name="connsiteY2" fmla="*/ 1499616 h 1499616"/>
                      <a:gd name="connsiteX3" fmla="*/ 20569 w 776240"/>
                      <a:gd name="connsiteY3" fmla="*/ 1499616 h 1499616"/>
                      <a:gd name="connsiteX4" fmla="*/ 20569 w 776240"/>
                      <a:gd name="connsiteY4" fmla="*/ 0 h 1499616"/>
                      <a:gd name="connsiteX0" fmla="*/ 20569 w 835845"/>
                      <a:gd name="connsiteY0" fmla="*/ 0 h 1499616"/>
                      <a:gd name="connsiteX1" fmla="*/ 776240 w 835845"/>
                      <a:gd name="connsiteY1" fmla="*/ 0 h 1499616"/>
                      <a:gd name="connsiteX2" fmla="*/ 776240 w 835845"/>
                      <a:gd name="connsiteY2" fmla="*/ 1499616 h 1499616"/>
                      <a:gd name="connsiteX3" fmla="*/ 20569 w 835845"/>
                      <a:gd name="connsiteY3" fmla="*/ 1499616 h 1499616"/>
                      <a:gd name="connsiteX4" fmla="*/ 20569 w 835845"/>
                      <a:gd name="connsiteY4" fmla="*/ 0 h 1499616"/>
                      <a:gd name="connsiteX0" fmla="*/ 20569 w 818819"/>
                      <a:gd name="connsiteY0" fmla="*/ 0 h 1499616"/>
                      <a:gd name="connsiteX1" fmla="*/ 776240 w 818819"/>
                      <a:gd name="connsiteY1" fmla="*/ 0 h 1499616"/>
                      <a:gd name="connsiteX2" fmla="*/ 684800 w 818819"/>
                      <a:gd name="connsiteY2" fmla="*/ 1493520 h 1499616"/>
                      <a:gd name="connsiteX3" fmla="*/ 20569 w 818819"/>
                      <a:gd name="connsiteY3" fmla="*/ 1499616 h 1499616"/>
                      <a:gd name="connsiteX4" fmla="*/ 20569 w 818819"/>
                      <a:gd name="connsiteY4" fmla="*/ 0 h 1499616"/>
                      <a:gd name="connsiteX0" fmla="*/ 20569 w 818819"/>
                      <a:gd name="connsiteY0" fmla="*/ 0 h 1547056"/>
                      <a:gd name="connsiteX1" fmla="*/ 776240 w 818819"/>
                      <a:gd name="connsiteY1" fmla="*/ 0 h 1547056"/>
                      <a:gd name="connsiteX2" fmla="*/ 684800 w 818819"/>
                      <a:gd name="connsiteY2" fmla="*/ 1493520 h 1547056"/>
                      <a:gd name="connsiteX3" fmla="*/ 20569 w 818819"/>
                      <a:gd name="connsiteY3" fmla="*/ 1499616 h 1547056"/>
                      <a:gd name="connsiteX4" fmla="*/ 20569 w 818819"/>
                      <a:gd name="connsiteY4" fmla="*/ 0 h 1547056"/>
                      <a:gd name="connsiteX0" fmla="*/ 20569 w 826508"/>
                      <a:gd name="connsiteY0" fmla="*/ 0 h 1499616"/>
                      <a:gd name="connsiteX1" fmla="*/ 776240 w 826508"/>
                      <a:gd name="connsiteY1" fmla="*/ 0 h 1499616"/>
                      <a:gd name="connsiteX2" fmla="*/ 733667 w 826508"/>
                      <a:gd name="connsiteY2" fmla="*/ 1170381 h 1499616"/>
                      <a:gd name="connsiteX3" fmla="*/ 20569 w 826508"/>
                      <a:gd name="connsiteY3" fmla="*/ 1499616 h 1499616"/>
                      <a:gd name="connsiteX4" fmla="*/ 20569 w 826508"/>
                      <a:gd name="connsiteY4" fmla="*/ 0 h 1499616"/>
                      <a:gd name="connsiteX0" fmla="*/ 20569 w 827210"/>
                      <a:gd name="connsiteY0" fmla="*/ 0 h 1499616"/>
                      <a:gd name="connsiteX1" fmla="*/ 776240 w 827210"/>
                      <a:gd name="connsiteY1" fmla="*/ 0 h 1499616"/>
                      <a:gd name="connsiteX2" fmla="*/ 737403 w 827210"/>
                      <a:gd name="connsiteY2" fmla="*/ 1192367 h 1499616"/>
                      <a:gd name="connsiteX3" fmla="*/ 20569 w 827210"/>
                      <a:gd name="connsiteY3" fmla="*/ 1499616 h 1499616"/>
                      <a:gd name="connsiteX4" fmla="*/ 20569 w 827210"/>
                      <a:gd name="connsiteY4" fmla="*/ 0 h 1499616"/>
                      <a:gd name="connsiteX0" fmla="*/ 20569 w 841645"/>
                      <a:gd name="connsiteY0" fmla="*/ 0 h 1499616"/>
                      <a:gd name="connsiteX1" fmla="*/ 776240 w 841645"/>
                      <a:gd name="connsiteY1" fmla="*/ 0 h 1499616"/>
                      <a:gd name="connsiteX2" fmla="*/ 737403 w 841645"/>
                      <a:gd name="connsiteY2" fmla="*/ 1192367 h 1499616"/>
                      <a:gd name="connsiteX3" fmla="*/ 20569 w 841645"/>
                      <a:gd name="connsiteY3" fmla="*/ 1499616 h 1499616"/>
                      <a:gd name="connsiteX4" fmla="*/ 20569 w 841645"/>
                      <a:gd name="connsiteY4" fmla="*/ 0 h 1499616"/>
                      <a:gd name="connsiteX0" fmla="*/ 20569 w 919569"/>
                      <a:gd name="connsiteY0" fmla="*/ 0 h 1499616"/>
                      <a:gd name="connsiteX1" fmla="*/ 874426 w 919569"/>
                      <a:gd name="connsiteY1" fmla="*/ 1012 h 1499616"/>
                      <a:gd name="connsiteX2" fmla="*/ 737403 w 919569"/>
                      <a:gd name="connsiteY2" fmla="*/ 1192367 h 1499616"/>
                      <a:gd name="connsiteX3" fmla="*/ 20569 w 919569"/>
                      <a:gd name="connsiteY3" fmla="*/ 1499616 h 1499616"/>
                      <a:gd name="connsiteX4" fmla="*/ 20569 w 919569"/>
                      <a:gd name="connsiteY4" fmla="*/ 0 h 1499616"/>
                      <a:gd name="connsiteX0" fmla="*/ 20569 w 875235"/>
                      <a:gd name="connsiteY0" fmla="*/ 0 h 1499616"/>
                      <a:gd name="connsiteX1" fmla="*/ 874426 w 875235"/>
                      <a:gd name="connsiteY1" fmla="*/ 1012 h 1499616"/>
                      <a:gd name="connsiteX2" fmla="*/ 737403 w 875235"/>
                      <a:gd name="connsiteY2" fmla="*/ 1192367 h 1499616"/>
                      <a:gd name="connsiteX3" fmla="*/ 20569 w 875235"/>
                      <a:gd name="connsiteY3" fmla="*/ 1499616 h 1499616"/>
                      <a:gd name="connsiteX4" fmla="*/ 20569 w 875235"/>
                      <a:gd name="connsiteY4" fmla="*/ 0 h 1499616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338221"/>
                      <a:gd name="connsiteX1" fmla="*/ 901699 w 902508"/>
                      <a:gd name="connsiteY1" fmla="*/ 78974 h 1338221"/>
                      <a:gd name="connsiteX2" fmla="*/ 764676 w 902508"/>
                      <a:gd name="connsiteY2" fmla="*/ 1270329 h 1338221"/>
                      <a:gd name="connsiteX3" fmla="*/ 38391 w 902508"/>
                      <a:gd name="connsiteY3" fmla="*/ 1318393 h 1338221"/>
                      <a:gd name="connsiteX4" fmla="*/ 0 w 902508"/>
                      <a:gd name="connsiteY4" fmla="*/ 0 h 1338221"/>
                      <a:gd name="connsiteX0" fmla="*/ 0 w 902508"/>
                      <a:gd name="connsiteY0" fmla="*/ 0 h 1419679"/>
                      <a:gd name="connsiteX1" fmla="*/ 901699 w 902508"/>
                      <a:gd name="connsiteY1" fmla="*/ 78974 h 1419679"/>
                      <a:gd name="connsiteX2" fmla="*/ 764676 w 902508"/>
                      <a:gd name="connsiteY2" fmla="*/ 1270329 h 1419679"/>
                      <a:gd name="connsiteX3" fmla="*/ 136321 w 902508"/>
                      <a:gd name="connsiteY3" fmla="*/ 1419679 h 1419679"/>
                      <a:gd name="connsiteX4" fmla="*/ 0 w 902508"/>
                      <a:gd name="connsiteY4" fmla="*/ 0 h 1419679"/>
                      <a:gd name="connsiteX0" fmla="*/ 0 w 866365"/>
                      <a:gd name="connsiteY0" fmla="*/ 0 h 1546267"/>
                      <a:gd name="connsiteX1" fmla="*/ 865556 w 866365"/>
                      <a:gd name="connsiteY1" fmla="*/ 205562 h 1546267"/>
                      <a:gd name="connsiteX2" fmla="*/ 728533 w 866365"/>
                      <a:gd name="connsiteY2" fmla="*/ 1396917 h 1546267"/>
                      <a:gd name="connsiteX3" fmla="*/ 100178 w 866365"/>
                      <a:gd name="connsiteY3" fmla="*/ 1546267 h 1546267"/>
                      <a:gd name="connsiteX4" fmla="*/ 0 w 866365"/>
                      <a:gd name="connsiteY4" fmla="*/ 0 h 1546267"/>
                      <a:gd name="connsiteX0" fmla="*/ 0 w 824778"/>
                      <a:gd name="connsiteY0" fmla="*/ 0 h 1546267"/>
                      <a:gd name="connsiteX1" fmla="*/ 823198 w 824778"/>
                      <a:gd name="connsiteY1" fmla="*/ 125936 h 1546267"/>
                      <a:gd name="connsiteX2" fmla="*/ 728533 w 824778"/>
                      <a:gd name="connsiteY2" fmla="*/ 1396917 h 1546267"/>
                      <a:gd name="connsiteX3" fmla="*/ 100178 w 824778"/>
                      <a:gd name="connsiteY3" fmla="*/ 1546267 h 1546267"/>
                      <a:gd name="connsiteX4" fmla="*/ 0 w 824778"/>
                      <a:gd name="connsiteY4" fmla="*/ 0 h 1546267"/>
                      <a:gd name="connsiteX0" fmla="*/ 0 w 824778"/>
                      <a:gd name="connsiteY0" fmla="*/ 0 h 1565831"/>
                      <a:gd name="connsiteX1" fmla="*/ 823198 w 824778"/>
                      <a:gd name="connsiteY1" fmla="*/ 125936 h 1565831"/>
                      <a:gd name="connsiteX2" fmla="*/ 728533 w 824778"/>
                      <a:gd name="connsiteY2" fmla="*/ 1396917 h 1565831"/>
                      <a:gd name="connsiteX3" fmla="*/ 100178 w 824778"/>
                      <a:gd name="connsiteY3" fmla="*/ 1546267 h 1565831"/>
                      <a:gd name="connsiteX4" fmla="*/ 0 w 824778"/>
                      <a:gd name="connsiteY4" fmla="*/ 0 h 1565831"/>
                      <a:gd name="connsiteX0" fmla="*/ 0 w 824778"/>
                      <a:gd name="connsiteY0" fmla="*/ 0 h 1596225"/>
                      <a:gd name="connsiteX1" fmla="*/ 823198 w 824778"/>
                      <a:gd name="connsiteY1" fmla="*/ 125936 h 1596225"/>
                      <a:gd name="connsiteX2" fmla="*/ 728533 w 824778"/>
                      <a:gd name="connsiteY2" fmla="*/ 1396917 h 1596225"/>
                      <a:gd name="connsiteX3" fmla="*/ 100178 w 824778"/>
                      <a:gd name="connsiteY3" fmla="*/ 1546267 h 1596225"/>
                      <a:gd name="connsiteX4" fmla="*/ 0 w 824778"/>
                      <a:gd name="connsiteY4" fmla="*/ 0 h 1596225"/>
                      <a:gd name="connsiteX0" fmla="*/ 0 w 846606"/>
                      <a:gd name="connsiteY0" fmla="*/ 0 h 1633846"/>
                      <a:gd name="connsiteX1" fmla="*/ 823198 w 846606"/>
                      <a:gd name="connsiteY1" fmla="*/ 125936 h 1633846"/>
                      <a:gd name="connsiteX2" fmla="*/ 808015 w 846606"/>
                      <a:gd name="connsiteY2" fmla="*/ 1479371 h 1633846"/>
                      <a:gd name="connsiteX3" fmla="*/ 100178 w 846606"/>
                      <a:gd name="connsiteY3" fmla="*/ 1546267 h 1633846"/>
                      <a:gd name="connsiteX4" fmla="*/ 0 w 846606"/>
                      <a:gd name="connsiteY4" fmla="*/ 0 h 1633846"/>
                      <a:gd name="connsiteX0" fmla="*/ 0 w 846606"/>
                      <a:gd name="connsiteY0" fmla="*/ 0 h 1621471"/>
                      <a:gd name="connsiteX1" fmla="*/ 823198 w 846606"/>
                      <a:gd name="connsiteY1" fmla="*/ 125936 h 1621471"/>
                      <a:gd name="connsiteX2" fmla="*/ 808015 w 846606"/>
                      <a:gd name="connsiteY2" fmla="*/ 1479371 h 1621471"/>
                      <a:gd name="connsiteX3" fmla="*/ 191657 w 846606"/>
                      <a:gd name="connsiteY3" fmla="*/ 1516595 h 1621471"/>
                      <a:gd name="connsiteX4" fmla="*/ 0 w 846606"/>
                      <a:gd name="connsiteY4" fmla="*/ 0 h 1621471"/>
                      <a:gd name="connsiteX0" fmla="*/ 0 w 846606"/>
                      <a:gd name="connsiteY0" fmla="*/ 0 h 1633472"/>
                      <a:gd name="connsiteX1" fmla="*/ 823198 w 846606"/>
                      <a:gd name="connsiteY1" fmla="*/ 125936 h 1633472"/>
                      <a:gd name="connsiteX2" fmla="*/ 808015 w 846606"/>
                      <a:gd name="connsiteY2" fmla="*/ 1479371 h 1633472"/>
                      <a:gd name="connsiteX3" fmla="*/ 191657 w 846606"/>
                      <a:gd name="connsiteY3" fmla="*/ 1516595 h 1633472"/>
                      <a:gd name="connsiteX4" fmla="*/ 0 w 846606"/>
                      <a:gd name="connsiteY4" fmla="*/ 0 h 16334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6606" h="1633472">
                        <a:moveTo>
                          <a:pt x="0" y="0"/>
                        </a:moveTo>
                        <a:lnTo>
                          <a:pt x="823198" y="125936"/>
                        </a:lnTo>
                        <a:cubicBezTo>
                          <a:pt x="832712" y="571156"/>
                          <a:pt x="878521" y="1258679"/>
                          <a:pt x="808015" y="1479371"/>
                        </a:cubicBezTo>
                        <a:cubicBezTo>
                          <a:pt x="551744" y="1730491"/>
                          <a:pt x="349006" y="1623484"/>
                          <a:pt x="191657" y="1516595"/>
                        </a:cubicBezTo>
                        <a:cubicBezTo>
                          <a:pt x="81929" y="1028915"/>
                          <a:pt x="184739" y="450462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49" name="Rettangolo 73">
                    <a:extLst>
                      <a:ext uri="{FF2B5EF4-FFF2-40B4-BE49-F238E27FC236}">
                        <a16:creationId xmlns:a16="http://schemas.microsoft.com/office/drawing/2014/main" id="{4F638B7C-9544-24E7-BCCD-5EDC018B0BE3}"/>
                      </a:ext>
                    </a:extLst>
                  </p:cNvPr>
                  <p:cNvSpPr/>
                  <p:nvPr/>
                </p:nvSpPr>
                <p:spPr>
                  <a:xfrm rot="230045">
                    <a:off x="9076149" y="5519705"/>
                    <a:ext cx="309837" cy="620832"/>
                  </a:xfrm>
                  <a:custGeom>
                    <a:avLst/>
                    <a:gdLst>
                      <a:gd name="connsiteX0" fmla="*/ 0 w 332697"/>
                      <a:gd name="connsiteY0" fmla="*/ 0 h 590959"/>
                      <a:gd name="connsiteX1" fmla="*/ 33269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2217 w 332697"/>
                      <a:gd name="connsiteY1" fmla="*/ 3048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602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23706 h 614665"/>
                      <a:gd name="connsiteX1" fmla="*/ 306027 w 332697"/>
                      <a:gd name="connsiteY1" fmla="*/ 23706 h 614665"/>
                      <a:gd name="connsiteX2" fmla="*/ 332697 w 332697"/>
                      <a:gd name="connsiteY2" fmla="*/ 614665 h 614665"/>
                      <a:gd name="connsiteX3" fmla="*/ 0 w 332697"/>
                      <a:gd name="connsiteY3" fmla="*/ 614665 h 614665"/>
                      <a:gd name="connsiteX4" fmla="*/ 0 w 332697"/>
                      <a:gd name="connsiteY4" fmla="*/ 23706 h 614665"/>
                      <a:gd name="connsiteX0" fmla="*/ 0 w 332697"/>
                      <a:gd name="connsiteY0" fmla="*/ 34524 h 625483"/>
                      <a:gd name="connsiteX1" fmla="*/ 306027 w 332697"/>
                      <a:gd name="connsiteY1" fmla="*/ 34524 h 625483"/>
                      <a:gd name="connsiteX2" fmla="*/ 332697 w 332697"/>
                      <a:gd name="connsiteY2" fmla="*/ 625483 h 625483"/>
                      <a:gd name="connsiteX3" fmla="*/ 0 w 332697"/>
                      <a:gd name="connsiteY3" fmla="*/ 625483 h 625483"/>
                      <a:gd name="connsiteX4" fmla="*/ 0 w 332697"/>
                      <a:gd name="connsiteY4" fmla="*/ 34524 h 625483"/>
                      <a:gd name="connsiteX0" fmla="*/ 0 w 306027"/>
                      <a:gd name="connsiteY0" fmla="*/ 34524 h 625483"/>
                      <a:gd name="connsiteX1" fmla="*/ 306027 w 306027"/>
                      <a:gd name="connsiteY1" fmla="*/ 34524 h 625483"/>
                      <a:gd name="connsiteX2" fmla="*/ 302217 w 306027"/>
                      <a:gd name="connsiteY2" fmla="*/ 614053 h 625483"/>
                      <a:gd name="connsiteX3" fmla="*/ 0 w 306027"/>
                      <a:gd name="connsiteY3" fmla="*/ 625483 h 625483"/>
                      <a:gd name="connsiteX4" fmla="*/ 0 w 306027"/>
                      <a:gd name="connsiteY4" fmla="*/ 34524 h 625483"/>
                      <a:gd name="connsiteX0" fmla="*/ 0 w 302217"/>
                      <a:gd name="connsiteY0" fmla="*/ 5802 h 596761"/>
                      <a:gd name="connsiteX1" fmla="*/ 264117 w 302217"/>
                      <a:gd name="connsiteY1" fmla="*/ 181062 h 596761"/>
                      <a:gd name="connsiteX2" fmla="*/ 302217 w 302217"/>
                      <a:gd name="connsiteY2" fmla="*/ 585331 h 596761"/>
                      <a:gd name="connsiteX3" fmla="*/ 0 w 302217"/>
                      <a:gd name="connsiteY3" fmla="*/ 596761 h 596761"/>
                      <a:gd name="connsiteX4" fmla="*/ 0 w 302217"/>
                      <a:gd name="connsiteY4" fmla="*/ 5802 h 596761"/>
                      <a:gd name="connsiteX0" fmla="*/ 0 w 309837"/>
                      <a:gd name="connsiteY0" fmla="*/ 32444 h 623403"/>
                      <a:gd name="connsiteX1" fmla="*/ 309837 w 309837"/>
                      <a:gd name="connsiteY1" fmla="*/ 36254 h 623403"/>
                      <a:gd name="connsiteX2" fmla="*/ 302217 w 309837"/>
                      <a:gd name="connsiteY2" fmla="*/ 611973 h 623403"/>
                      <a:gd name="connsiteX3" fmla="*/ 0 w 309837"/>
                      <a:gd name="connsiteY3" fmla="*/ 623403 h 623403"/>
                      <a:gd name="connsiteX4" fmla="*/ 0 w 309837"/>
                      <a:gd name="connsiteY4" fmla="*/ 32444 h 623403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302217 w 309837"/>
                      <a:gd name="connsiteY2" fmla="*/ 607119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285738 w 309837"/>
                      <a:gd name="connsiteY2" fmla="*/ 589131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6766"/>
                      <a:gd name="connsiteX1" fmla="*/ 309837 w 309837"/>
                      <a:gd name="connsiteY1" fmla="*/ 31400 h 616766"/>
                      <a:gd name="connsiteX2" fmla="*/ 285738 w 309837"/>
                      <a:gd name="connsiteY2" fmla="*/ 589131 h 616766"/>
                      <a:gd name="connsiteX3" fmla="*/ 26610 w 309837"/>
                      <a:gd name="connsiteY3" fmla="*/ 616766 h 616766"/>
                      <a:gd name="connsiteX4" fmla="*/ 0 w 309837"/>
                      <a:gd name="connsiteY4" fmla="*/ 39020 h 616766"/>
                      <a:gd name="connsiteX0" fmla="*/ 0 w 309837"/>
                      <a:gd name="connsiteY0" fmla="*/ 39020 h 628935"/>
                      <a:gd name="connsiteX1" fmla="*/ 309837 w 309837"/>
                      <a:gd name="connsiteY1" fmla="*/ 31400 h 628935"/>
                      <a:gd name="connsiteX2" fmla="*/ 285738 w 309837"/>
                      <a:gd name="connsiteY2" fmla="*/ 589131 h 628935"/>
                      <a:gd name="connsiteX3" fmla="*/ 15967 w 309837"/>
                      <a:gd name="connsiteY3" fmla="*/ 628935 h 628935"/>
                      <a:gd name="connsiteX4" fmla="*/ 0 w 309837"/>
                      <a:gd name="connsiteY4" fmla="*/ 39020 h 628935"/>
                      <a:gd name="connsiteX0" fmla="*/ 0 w 309837"/>
                      <a:gd name="connsiteY0" fmla="*/ 39020 h 613984"/>
                      <a:gd name="connsiteX1" fmla="*/ 309837 w 309837"/>
                      <a:gd name="connsiteY1" fmla="*/ 31400 h 613984"/>
                      <a:gd name="connsiteX2" fmla="*/ 285738 w 309837"/>
                      <a:gd name="connsiteY2" fmla="*/ 589131 h 613984"/>
                      <a:gd name="connsiteX3" fmla="*/ 11146 w 309837"/>
                      <a:gd name="connsiteY3" fmla="*/ 613984 h 613984"/>
                      <a:gd name="connsiteX4" fmla="*/ 0 w 309837"/>
                      <a:gd name="connsiteY4" fmla="*/ 39020 h 613984"/>
                      <a:gd name="connsiteX0" fmla="*/ 0 w 309837"/>
                      <a:gd name="connsiteY0" fmla="*/ 39020 h 621034"/>
                      <a:gd name="connsiteX1" fmla="*/ 309837 w 309837"/>
                      <a:gd name="connsiteY1" fmla="*/ 31400 h 621034"/>
                      <a:gd name="connsiteX2" fmla="*/ 285738 w 309837"/>
                      <a:gd name="connsiteY2" fmla="*/ 589131 h 621034"/>
                      <a:gd name="connsiteX3" fmla="*/ 11146 w 309837"/>
                      <a:gd name="connsiteY3" fmla="*/ 613984 h 621034"/>
                      <a:gd name="connsiteX4" fmla="*/ 0 w 309837"/>
                      <a:gd name="connsiteY4" fmla="*/ 39020 h 621034"/>
                      <a:gd name="connsiteX0" fmla="*/ 0 w 309837"/>
                      <a:gd name="connsiteY0" fmla="*/ 39020 h 622514"/>
                      <a:gd name="connsiteX1" fmla="*/ 309837 w 309837"/>
                      <a:gd name="connsiteY1" fmla="*/ 31400 h 622514"/>
                      <a:gd name="connsiteX2" fmla="*/ 285738 w 309837"/>
                      <a:gd name="connsiteY2" fmla="*/ 589131 h 622514"/>
                      <a:gd name="connsiteX3" fmla="*/ 11146 w 309837"/>
                      <a:gd name="connsiteY3" fmla="*/ 613984 h 622514"/>
                      <a:gd name="connsiteX4" fmla="*/ 0 w 309837"/>
                      <a:gd name="connsiteY4" fmla="*/ 39020 h 622514"/>
                      <a:gd name="connsiteX0" fmla="*/ 0 w 309837"/>
                      <a:gd name="connsiteY0" fmla="*/ 39020 h 621198"/>
                      <a:gd name="connsiteX1" fmla="*/ 309837 w 309837"/>
                      <a:gd name="connsiteY1" fmla="*/ 31400 h 621198"/>
                      <a:gd name="connsiteX2" fmla="*/ 304236 w 309837"/>
                      <a:gd name="connsiteY2" fmla="*/ 580254 h 621198"/>
                      <a:gd name="connsiteX3" fmla="*/ 11146 w 309837"/>
                      <a:gd name="connsiteY3" fmla="*/ 613984 h 621198"/>
                      <a:gd name="connsiteX4" fmla="*/ 0 w 309837"/>
                      <a:gd name="connsiteY4" fmla="*/ 39020 h 621198"/>
                      <a:gd name="connsiteX0" fmla="*/ 0 w 309837"/>
                      <a:gd name="connsiteY0" fmla="*/ 39020 h 620832"/>
                      <a:gd name="connsiteX1" fmla="*/ 309837 w 309837"/>
                      <a:gd name="connsiteY1" fmla="*/ 31400 h 620832"/>
                      <a:gd name="connsiteX2" fmla="*/ 292577 w 309837"/>
                      <a:gd name="connsiteY2" fmla="*/ 577217 h 620832"/>
                      <a:gd name="connsiteX3" fmla="*/ 11146 w 309837"/>
                      <a:gd name="connsiteY3" fmla="*/ 613984 h 620832"/>
                      <a:gd name="connsiteX4" fmla="*/ 0 w 309837"/>
                      <a:gd name="connsiteY4" fmla="*/ 39020 h 620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9837" h="620832">
                        <a:moveTo>
                          <a:pt x="0" y="39020"/>
                        </a:moveTo>
                        <a:cubicBezTo>
                          <a:pt x="109629" y="920"/>
                          <a:pt x="162108" y="-21940"/>
                          <a:pt x="309837" y="31400"/>
                        </a:cubicBezTo>
                        <a:lnTo>
                          <a:pt x="292577" y="577217"/>
                        </a:lnTo>
                        <a:cubicBezTo>
                          <a:pt x="205612" y="596651"/>
                          <a:pt x="93311" y="636876"/>
                          <a:pt x="11146" y="613984"/>
                        </a:cubicBezTo>
                        <a:lnTo>
                          <a:pt x="0" y="3902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147" name="Rettangolo con angoli arrotondati 146">
                  <a:extLst>
                    <a:ext uri="{FF2B5EF4-FFF2-40B4-BE49-F238E27FC236}">
                      <a16:creationId xmlns:a16="http://schemas.microsoft.com/office/drawing/2014/main" id="{16DC5E3C-A865-36BD-F328-48F1F32C92BD}"/>
                    </a:ext>
                  </a:extLst>
                </p:cNvPr>
                <p:cNvSpPr/>
                <p:nvPr/>
              </p:nvSpPr>
              <p:spPr>
                <a:xfrm rot="11448">
                  <a:off x="13516128" y="5531219"/>
                  <a:ext cx="73568" cy="192609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139" name="Ovale 138">
                <a:extLst>
                  <a:ext uri="{FF2B5EF4-FFF2-40B4-BE49-F238E27FC236}">
                    <a16:creationId xmlns:a16="http://schemas.microsoft.com/office/drawing/2014/main" id="{9D770318-316A-6B5A-7F83-3AC82916E5A3}"/>
                  </a:ext>
                </a:extLst>
              </p:cNvPr>
              <p:cNvSpPr/>
              <p:nvPr/>
            </p:nvSpPr>
            <p:spPr>
              <a:xfrm>
                <a:off x="13416254" y="4494225"/>
                <a:ext cx="89108" cy="92474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35" name="Gruppo 134">
              <a:extLst>
                <a:ext uri="{FF2B5EF4-FFF2-40B4-BE49-F238E27FC236}">
                  <a16:creationId xmlns:a16="http://schemas.microsoft.com/office/drawing/2014/main" id="{CD436E07-A89D-0F47-756F-E11F1621E66B}"/>
                </a:ext>
              </a:extLst>
            </p:cNvPr>
            <p:cNvGrpSpPr/>
            <p:nvPr/>
          </p:nvGrpSpPr>
          <p:grpSpPr>
            <a:xfrm rot="21392073">
              <a:off x="13327098" y="5405003"/>
              <a:ext cx="204675" cy="261968"/>
              <a:chOff x="8992065" y="3239791"/>
              <a:chExt cx="502467" cy="641469"/>
            </a:xfrm>
          </p:grpSpPr>
          <p:sp>
            <p:nvSpPr>
              <p:cNvPr id="136" name="Trapezio 49">
                <a:extLst>
                  <a:ext uri="{FF2B5EF4-FFF2-40B4-BE49-F238E27FC236}">
                    <a16:creationId xmlns:a16="http://schemas.microsoft.com/office/drawing/2014/main" id="{31C55624-41AC-4073-0B60-3FC430DE4A19}"/>
                  </a:ext>
                </a:extLst>
              </p:cNvPr>
              <p:cNvSpPr/>
              <p:nvPr/>
            </p:nvSpPr>
            <p:spPr>
              <a:xfrm rot="9729401" flipH="1">
                <a:off x="8992065" y="3239791"/>
                <a:ext cx="502467" cy="507508"/>
              </a:xfrm>
              <a:custGeom>
                <a:avLst/>
                <a:gdLst>
                  <a:gd name="connsiteX0" fmla="*/ 0 w 321145"/>
                  <a:gd name="connsiteY0" fmla="*/ 361419 h 361419"/>
                  <a:gd name="connsiteX1" fmla="*/ 80286 w 321145"/>
                  <a:gd name="connsiteY1" fmla="*/ 0 h 361419"/>
                  <a:gd name="connsiteX2" fmla="*/ 240859 w 321145"/>
                  <a:gd name="connsiteY2" fmla="*/ 0 h 361419"/>
                  <a:gd name="connsiteX3" fmla="*/ 321145 w 321145"/>
                  <a:gd name="connsiteY3" fmla="*/ 361419 h 361419"/>
                  <a:gd name="connsiteX4" fmla="*/ 0 w 321145"/>
                  <a:gd name="connsiteY4" fmla="*/ 361419 h 361419"/>
                  <a:gd name="connsiteX0" fmla="*/ 0 w 321145"/>
                  <a:gd name="connsiteY0" fmla="*/ 361419 h 412763"/>
                  <a:gd name="connsiteX1" fmla="*/ 80286 w 321145"/>
                  <a:gd name="connsiteY1" fmla="*/ 0 h 412763"/>
                  <a:gd name="connsiteX2" fmla="*/ 240859 w 321145"/>
                  <a:gd name="connsiteY2" fmla="*/ 0 h 412763"/>
                  <a:gd name="connsiteX3" fmla="*/ 321145 w 321145"/>
                  <a:gd name="connsiteY3" fmla="*/ 361419 h 412763"/>
                  <a:gd name="connsiteX4" fmla="*/ 0 w 321145"/>
                  <a:gd name="connsiteY4" fmla="*/ 361419 h 41276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81953"/>
                  <a:gd name="connsiteY0" fmla="*/ 302475 h 416714"/>
                  <a:gd name="connsiteX1" fmla="*/ 141094 w 381953"/>
                  <a:gd name="connsiteY1" fmla="*/ 0 h 416714"/>
                  <a:gd name="connsiteX2" fmla="*/ 301667 w 381953"/>
                  <a:gd name="connsiteY2" fmla="*/ 0 h 416714"/>
                  <a:gd name="connsiteX3" fmla="*/ 381953 w 381953"/>
                  <a:gd name="connsiteY3" fmla="*/ 361419 h 416714"/>
                  <a:gd name="connsiteX4" fmla="*/ 0 w 381953"/>
                  <a:gd name="connsiteY4" fmla="*/ 302475 h 416714"/>
                  <a:gd name="connsiteX0" fmla="*/ 0 w 433414"/>
                  <a:gd name="connsiteY0" fmla="*/ 302475 h 404427"/>
                  <a:gd name="connsiteX1" fmla="*/ 141094 w 433414"/>
                  <a:gd name="connsiteY1" fmla="*/ 0 h 404427"/>
                  <a:gd name="connsiteX2" fmla="*/ 301667 w 433414"/>
                  <a:gd name="connsiteY2" fmla="*/ 0 h 404427"/>
                  <a:gd name="connsiteX3" fmla="*/ 433414 w 433414"/>
                  <a:gd name="connsiteY3" fmla="*/ 342175 h 404427"/>
                  <a:gd name="connsiteX4" fmla="*/ 0 w 433414"/>
                  <a:gd name="connsiteY4" fmla="*/ 302475 h 404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3414" h="404427">
                    <a:moveTo>
                      <a:pt x="0" y="302475"/>
                    </a:moveTo>
                    <a:cubicBezTo>
                      <a:pt x="179855" y="208788"/>
                      <a:pt x="209883" y="258317"/>
                      <a:pt x="141094" y="0"/>
                    </a:cubicBezTo>
                    <a:lnTo>
                      <a:pt x="301667" y="0"/>
                    </a:lnTo>
                    <a:cubicBezTo>
                      <a:pt x="328429" y="120473"/>
                      <a:pt x="302166" y="187642"/>
                      <a:pt x="433414" y="342175"/>
                    </a:cubicBezTo>
                    <a:cubicBezTo>
                      <a:pt x="335043" y="441031"/>
                      <a:pt x="101399" y="418000"/>
                      <a:pt x="0" y="30247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37" name="Ovale 136">
                <a:extLst>
                  <a:ext uri="{FF2B5EF4-FFF2-40B4-BE49-F238E27FC236}">
                    <a16:creationId xmlns:a16="http://schemas.microsoft.com/office/drawing/2014/main" id="{36696F6B-4DD6-E942-844D-388CEB199351}"/>
                  </a:ext>
                </a:extLst>
              </p:cNvPr>
              <p:cNvSpPr/>
              <p:nvPr/>
            </p:nvSpPr>
            <p:spPr>
              <a:xfrm>
                <a:off x="9207716" y="3612631"/>
                <a:ext cx="268224" cy="268629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150" name="Esagono 45">
            <a:extLst>
              <a:ext uri="{FF2B5EF4-FFF2-40B4-BE49-F238E27FC236}">
                <a16:creationId xmlns:a16="http://schemas.microsoft.com/office/drawing/2014/main" id="{B89599E5-D12F-AF7E-21FC-3695DF9033C1}"/>
              </a:ext>
            </a:extLst>
          </p:cNvPr>
          <p:cNvSpPr/>
          <p:nvPr/>
        </p:nvSpPr>
        <p:spPr>
          <a:xfrm rot="21392073">
            <a:off x="13018272" y="5333196"/>
            <a:ext cx="406466" cy="277291"/>
          </a:xfrm>
          <a:custGeom>
            <a:avLst/>
            <a:gdLst>
              <a:gd name="connsiteX0" fmla="*/ 0 w 880368"/>
              <a:gd name="connsiteY0" fmla="*/ 414515 h 829030"/>
              <a:gd name="connsiteX1" fmla="*/ 207258 w 880368"/>
              <a:gd name="connsiteY1" fmla="*/ 0 h 829030"/>
              <a:gd name="connsiteX2" fmla="*/ 673111 w 880368"/>
              <a:gd name="connsiteY2" fmla="*/ 0 h 829030"/>
              <a:gd name="connsiteX3" fmla="*/ 880368 w 880368"/>
              <a:gd name="connsiteY3" fmla="*/ 414515 h 829030"/>
              <a:gd name="connsiteX4" fmla="*/ 673111 w 880368"/>
              <a:gd name="connsiteY4" fmla="*/ 829030 h 829030"/>
              <a:gd name="connsiteX5" fmla="*/ 207258 w 880368"/>
              <a:gd name="connsiteY5" fmla="*/ 829030 h 829030"/>
              <a:gd name="connsiteX6" fmla="*/ 0 w 880368"/>
              <a:gd name="connsiteY6" fmla="*/ 414515 h 829030"/>
              <a:gd name="connsiteX0" fmla="*/ 0 w 886471"/>
              <a:gd name="connsiteY0" fmla="*/ 414515 h 829030"/>
              <a:gd name="connsiteX1" fmla="*/ 207258 w 886471"/>
              <a:gd name="connsiteY1" fmla="*/ 0 h 829030"/>
              <a:gd name="connsiteX2" fmla="*/ 886471 w 886471"/>
              <a:gd name="connsiteY2" fmla="*/ 251460 h 829030"/>
              <a:gd name="connsiteX3" fmla="*/ 880368 w 886471"/>
              <a:gd name="connsiteY3" fmla="*/ 414515 h 829030"/>
              <a:gd name="connsiteX4" fmla="*/ 673111 w 886471"/>
              <a:gd name="connsiteY4" fmla="*/ 829030 h 829030"/>
              <a:gd name="connsiteX5" fmla="*/ 207258 w 886471"/>
              <a:gd name="connsiteY5" fmla="*/ 829030 h 829030"/>
              <a:gd name="connsiteX6" fmla="*/ 0 w 886471"/>
              <a:gd name="connsiteY6" fmla="*/ 414515 h 829030"/>
              <a:gd name="connsiteX0" fmla="*/ 0 w 886471"/>
              <a:gd name="connsiteY0" fmla="*/ 163055 h 577570"/>
              <a:gd name="connsiteX1" fmla="*/ 9138 w 886471"/>
              <a:gd name="connsiteY1" fmla="*/ 15240 h 577570"/>
              <a:gd name="connsiteX2" fmla="*/ 886471 w 886471"/>
              <a:gd name="connsiteY2" fmla="*/ 0 h 577570"/>
              <a:gd name="connsiteX3" fmla="*/ 880368 w 886471"/>
              <a:gd name="connsiteY3" fmla="*/ 163055 h 577570"/>
              <a:gd name="connsiteX4" fmla="*/ 673111 w 886471"/>
              <a:gd name="connsiteY4" fmla="*/ 577570 h 577570"/>
              <a:gd name="connsiteX5" fmla="*/ 207258 w 886471"/>
              <a:gd name="connsiteY5" fmla="*/ 577570 h 577570"/>
              <a:gd name="connsiteX6" fmla="*/ 0 w 886471"/>
              <a:gd name="connsiteY6" fmla="*/ 163055 h 57757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673111 w 886471"/>
              <a:gd name="connsiteY4" fmla="*/ 57757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471" h="585190">
                <a:moveTo>
                  <a:pt x="0" y="163055"/>
                </a:moveTo>
                <a:lnTo>
                  <a:pt x="9138" y="15240"/>
                </a:lnTo>
                <a:cubicBezTo>
                  <a:pt x="435102" y="157347"/>
                  <a:pt x="487211" y="181705"/>
                  <a:pt x="886471" y="0"/>
                </a:cubicBezTo>
                <a:lnTo>
                  <a:pt x="880368" y="163055"/>
                </a:lnTo>
                <a:cubicBezTo>
                  <a:pt x="621142" y="287485"/>
                  <a:pt x="564689" y="300388"/>
                  <a:pt x="528331" y="585190"/>
                </a:cubicBezTo>
                <a:lnTo>
                  <a:pt x="367278" y="585190"/>
                </a:lnTo>
                <a:cubicBezTo>
                  <a:pt x="293336" y="421618"/>
                  <a:pt x="364310" y="330077"/>
                  <a:pt x="0" y="16305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51" name="Gruppo 150">
            <a:extLst>
              <a:ext uri="{FF2B5EF4-FFF2-40B4-BE49-F238E27FC236}">
                <a16:creationId xmlns:a16="http://schemas.microsoft.com/office/drawing/2014/main" id="{7B146964-B6C2-0447-D220-B24AAF9A9F71}"/>
              </a:ext>
            </a:extLst>
          </p:cNvPr>
          <p:cNvGrpSpPr/>
          <p:nvPr/>
        </p:nvGrpSpPr>
        <p:grpSpPr>
          <a:xfrm>
            <a:off x="170375" y="3302321"/>
            <a:ext cx="3514968" cy="3029381"/>
            <a:chOff x="170375" y="3302321"/>
            <a:chExt cx="3514968" cy="3029381"/>
          </a:xfrm>
        </p:grpSpPr>
        <p:pic>
          <p:nvPicPr>
            <p:cNvPr id="152" name="Immagine 151" descr="mondo autismo consapevolezza giorno. colorato puzzle design cartello.  simbolo di autismo. medico piatto illustrazione. Salute cura 21437128 PNG">
              <a:extLst>
                <a:ext uri="{FF2B5EF4-FFF2-40B4-BE49-F238E27FC236}">
                  <a16:creationId xmlns:a16="http://schemas.microsoft.com/office/drawing/2014/main" id="{D605D65E-252D-4C63-6BEF-C11214B5D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1000" contrast="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0375" y="3302321"/>
              <a:ext cx="3514968" cy="3029381"/>
            </a:xfrm>
            <a:prstGeom prst="rect">
              <a:avLst/>
            </a:prstGeom>
          </p:spPr>
        </p:pic>
        <p:pic>
          <p:nvPicPr>
            <p:cNvPr id="153" name="Elemento grafico 152" descr="Chat contorno">
              <a:extLst>
                <a:ext uri="{FF2B5EF4-FFF2-40B4-BE49-F238E27FC236}">
                  <a16:creationId xmlns:a16="http://schemas.microsoft.com/office/drawing/2014/main" id="{F418539A-4BCC-D372-7FB9-4FAA290E8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86261" y="4156611"/>
              <a:ext cx="660400" cy="660400"/>
            </a:xfrm>
            <a:prstGeom prst="rect">
              <a:avLst/>
            </a:prstGeom>
          </p:spPr>
        </p:pic>
        <p:pic>
          <p:nvPicPr>
            <p:cNvPr id="154" name="Elemento grafico 153" descr="Distanziamento sociale con riempimento a tinta unita">
              <a:extLst>
                <a:ext uri="{FF2B5EF4-FFF2-40B4-BE49-F238E27FC236}">
                  <a16:creationId xmlns:a16="http://schemas.microsoft.com/office/drawing/2014/main" id="{B8D74B08-F601-B9AB-22BD-ED6C6C34E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8051" y="5005363"/>
              <a:ext cx="679940" cy="670170"/>
            </a:xfrm>
            <a:prstGeom prst="rect">
              <a:avLst/>
            </a:prstGeom>
          </p:spPr>
        </p:pic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479925D-860F-D1B3-D959-F5C247B9869F}"/>
              </a:ext>
            </a:extLst>
          </p:cNvPr>
          <p:cNvSpPr txBox="1"/>
          <p:nvPr/>
        </p:nvSpPr>
        <p:spPr>
          <a:xfrm>
            <a:off x="9970176" y="3462523"/>
            <a:ext cx="2409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Social Assistive Robot</a:t>
            </a:r>
            <a:endParaRPr lang="it-IT" sz="240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5FD3DDAC-49DE-09A2-D9CF-8A81B6E0851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>
                <a:latin typeface="Aptos"/>
                <a:ea typeface="Open Sans"/>
                <a:cs typeface="Open Sans"/>
              </a:rPr>
              <a:t>Autism Spectrum Disorder (ASD) is a group of neurodevelopmental disorders characterized by </a:t>
            </a:r>
            <a:r>
              <a:rPr lang="en-US" b="1">
                <a:latin typeface="Aptos"/>
                <a:ea typeface="Open Sans"/>
                <a:cs typeface="Open Sans"/>
              </a:rPr>
              <a:t>difficulties</a:t>
            </a:r>
            <a:r>
              <a:rPr lang="en-US">
                <a:latin typeface="Aptos"/>
                <a:ea typeface="Open Sans"/>
                <a:cs typeface="Open Sans"/>
              </a:rPr>
              <a:t> </a:t>
            </a:r>
            <a:r>
              <a:rPr lang="en-US" b="1">
                <a:latin typeface="Aptos"/>
                <a:ea typeface="Open Sans"/>
                <a:cs typeface="Open Sans"/>
              </a:rPr>
              <a:t>in</a:t>
            </a:r>
            <a:r>
              <a:rPr lang="en-US">
                <a:latin typeface="Aptos"/>
                <a:ea typeface="Open Sans"/>
                <a:cs typeface="Open Sans"/>
              </a:rPr>
              <a:t> </a:t>
            </a:r>
            <a:r>
              <a:rPr lang="en-US" b="1">
                <a:latin typeface="Aptos"/>
                <a:ea typeface="Open Sans"/>
                <a:cs typeface="Open Sans"/>
              </a:rPr>
              <a:t>social interactions, communication and behavior.</a:t>
            </a:r>
            <a:endParaRPr lang="it-IT">
              <a:latin typeface="Aptos"/>
              <a:ea typeface="Open Sans"/>
              <a:cs typeface="Open Sans"/>
            </a:endParaRPr>
          </a:p>
        </p:txBody>
      </p: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6ACDCCB4-3DDA-9B52-AF73-835597A3C5E1}"/>
              </a:ext>
            </a:extLst>
          </p:cNvPr>
          <p:cNvSpPr/>
          <p:nvPr/>
        </p:nvSpPr>
        <p:spPr>
          <a:xfrm>
            <a:off x="3395816" y="4650739"/>
            <a:ext cx="1016000" cy="32394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37EFA2B-2E93-F145-BFB9-2A55A87E6603}"/>
              </a:ext>
            </a:extLst>
          </p:cNvPr>
          <p:cNvSpPr txBox="1"/>
          <p:nvPr/>
        </p:nvSpPr>
        <p:spPr>
          <a:xfrm>
            <a:off x="4578670" y="4551103"/>
            <a:ext cx="3514968" cy="52322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err="1">
                <a:ea typeface="Open Sans" panose="020B0606030504020204" pitchFamily="34" charset="0"/>
                <a:cs typeface="Open Sans" panose="020B0606030504020204" pitchFamily="34" charset="0"/>
              </a:rPr>
              <a:t>Attention</a:t>
            </a:r>
            <a:r>
              <a:rPr lang="it-IT" sz="2800">
                <a:ea typeface="Open Sans" panose="020B0606030504020204" pitchFamily="34" charset="0"/>
                <a:cs typeface="Open Sans" panose="020B0606030504020204" pitchFamily="34" charset="0"/>
              </a:rPr>
              <a:t> Evaluation</a:t>
            </a:r>
          </a:p>
        </p:txBody>
      </p:sp>
    </p:spTree>
    <p:extLst>
      <p:ext uri="{BB962C8B-B14F-4D97-AF65-F5344CB8AC3E}">
        <p14:creationId xmlns:p14="http://schemas.microsoft.com/office/powerpoint/2010/main" val="1936989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35C2634-081D-900C-019F-E8398D502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F265E2-0A28-628F-4026-AA6A40DCC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FC39E5B-C85F-B023-2D30-78540FF9B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8" name="Immagine 57">
            <a:extLst>
              <a:ext uri="{FF2B5EF4-FFF2-40B4-BE49-F238E27FC236}">
                <a16:creationId xmlns:a16="http://schemas.microsoft.com/office/drawing/2014/main" id="{05A2C040-E41F-DF80-C04D-2142C848E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9" name="Rettangolo 98">
            <a:extLst>
              <a:ext uri="{FF2B5EF4-FFF2-40B4-BE49-F238E27FC236}">
                <a16:creationId xmlns:a16="http://schemas.microsoft.com/office/drawing/2014/main" id="{21124F9C-B890-4D2E-6319-A934E1B06124}"/>
              </a:ext>
            </a:extLst>
          </p:cNvPr>
          <p:cNvSpPr/>
          <p:nvPr/>
        </p:nvSpPr>
        <p:spPr>
          <a:xfrm>
            <a:off x="945301" y="205630"/>
            <a:ext cx="8356015" cy="257224"/>
          </a:xfrm>
          <a:prstGeom prst="rect">
            <a:avLst/>
          </a:prstGeom>
          <a:solidFill>
            <a:srgbClr val="E3E5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0" name="Immagine 99">
            <a:extLst>
              <a:ext uri="{FF2B5EF4-FFF2-40B4-BE49-F238E27FC236}">
                <a16:creationId xmlns:a16="http://schemas.microsoft.com/office/drawing/2014/main" id="{8FED4A48-E378-188B-0FAD-B903E8EC2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5608" y="205630"/>
            <a:ext cx="865708" cy="257224"/>
          </a:xfrm>
          <a:prstGeom prst="rect">
            <a:avLst/>
          </a:prstGeom>
        </p:spPr>
      </p:pic>
      <p:grpSp>
        <p:nvGrpSpPr>
          <p:cNvPr id="101" name="Gruppo 100">
            <a:extLst>
              <a:ext uri="{FF2B5EF4-FFF2-40B4-BE49-F238E27FC236}">
                <a16:creationId xmlns:a16="http://schemas.microsoft.com/office/drawing/2014/main" id="{B12FAD9A-0015-3CCE-16F2-6023458E9B8D}"/>
              </a:ext>
            </a:extLst>
          </p:cNvPr>
          <p:cNvGrpSpPr/>
          <p:nvPr/>
        </p:nvGrpSpPr>
        <p:grpSpPr>
          <a:xfrm>
            <a:off x="7680960" y="470839"/>
            <a:ext cx="1623078" cy="3746725"/>
            <a:chOff x="7680960" y="470839"/>
            <a:chExt cx="1623078" cy="3746725"/>
          </a:xfrm>
        </p:grpSpPr>
        <p:sp>
          <p:nvSpPr>
            <p:cNvPr id="102" name="Rettangolo 101">
              <a:extLst>
                <a:ext uri="{FF2B5EF4-FFF2-40B4-BE49-F238E27FC236}">
                  <a16:creationId xmlns:a16="http://schemas.microsoft.com/office/drawing/2014/main" id="{91D06AE7-B34B-5B98-5CB5-651EA33BB5E2}"/>
                </a:ext>
              </a:extLst>
            </p:cNvPr>
            <p:cNvSpPr/>
            <p:nvPr/>
          </p:nvSpPr>
          <p:spPr>
            <a:xfrm>
              <a:off x="7680960" y="470839"/>
              <a:ext cx="1623078" cy="484632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err="1">
                  <a:solidFill>
                    <a:schemeClr val="tx1"/>
                  </a:solidFill>
                </a:rPr>
                <a:t>Giocattolo</a:t>
              </a:r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103" name="Rettangolo 102">
              <a:extLst>
                <a:ext uri="{FF2B5EF4-FFF2-40B4-BE49-F238E27FC236}">
                  <a16:creationId xmlns:a16="http://schemas.microsoft.com/office/drawing/2014/main" id="{30F9A0EA-4D37-63BC-94CD-CF6BE25080FE}"/>
                </a:ext>
              </a:extLst>
            </p:cNvPr>
            <p:cNvSpPr/>
            <p:nvPr/>
          </p:nvSpPr>
          <p:spPr>
            <a:xfrm>
              <a:off x="7680960" y="957535"/>
              <a:ext cx="1623078" cy="48463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robot</a:t>
              </a:r>
              <a:endParaRPr lang="it-IT" sz="1600">
                <a:solidFill>
                  <a:schemeClr val="tx1"/>
                </a:solidFill>
              </a:endParaRPr>
            </a:p>
          </p:txBody>
        </p:sp>
        <p:sp>
          <p:nvSpPr>
            <p:cNvPr id="104" name="Rettangolo 103">
              <a:extLst>
                <a:ext uri="{FF2B5EF4-FFF2-40B4-BE49-F238E27FC236}">
                  <a16:creationId xmlns:a16="http://schemas.microsoft.com/office/drawing/2014/main" id="{B5EB39D4-AD09-FC3E-6675-A304EEEFB28A}"/>
                </a:ext>
              </a:extLst>
            </p:cNvPr>
            <p:cNvSpPr/>
            <p:nvPr/>
          </p:nvSpPr>
          <p:spPr>
            <a:xfrm>
              <a:off x="7680960" y="1434400"/>
              <a:ext cx="1623078" cy="484632"/>
            </a:xfrm>
            <a:prstGeom prst="rect">
              <a:avLst/>
            </a:prstGeom>
            <a:solidFill>
              <a:srgbClr val="FFFF9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altra_p</a:t>
              </a:r>
              <a:endParaRPr lang="it-IT" sz="1600">
                <a:solidFill>
                  <a:schemeClr val="tx1"/>
                </a:solidFill>
              </a:endParaRPr>
            </a:p>
          </p:txBody>
        </p:sp>
        <p:sp>
          <p:nvSpPr>
            <p:cNvPr id="105" name="Rettangolo 104">
              <a:extLst>
                <a:ext uri="{FF2B5EF4-FFF2-40B4-BE49-F238E27FC236}">
                  <a16:creationId xmlns:a16="http://schemas.microsoft.com/office/drawing/2014/main" id="{E720C5FE-A023-B643-E61E-83631BF605DB}"/>
                </a:ext>
              </a:extLst>
            </p:cNvPr>
            <p:cNvSpPr/>
            <p:nvPr/>
          </p:nvSpPr>
          <p:spPr>
            <a:xfrm>
              <a:off x="7680960" y="1919651"/>
              <a:ext cx="1623078" cy="484632"/>
            </a:xfrm>
            <a:prstGeom prst="rect">
              <a:avLst/>
            </a:prstGeom>
            <a:solidFill>
              <a:srgbClr val="FFCC9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err="1">
                  <a:solidFill>
                    <a:schemeClr val="tx1"/>
                  </a:solidFill>
                </a:rPr>
                <a:t>poster_sx</a:t>
              </a:r>
              <a:endParaRPr lang="it-IT" sz="1600">
                <a:solidFill>
                  <a:schemeClr val="tx1"/>
                </a:solidFill>
              </a:endParaRPr>
            </a:p>
          </p:txBody>
        </p:sp>
        <p:sp>
          <p:nvSpPr>
            <p:cNvPr id="106" name="Rettangolo 105">
              <a:extLst>
                <a:ext uri="{FF2B5EF4-FFF2-40B4-BE49-F238E27FC236}">
                  <a16:creationId xmlns:a16="http://schemas.microsoft.com/office/drawing/2014/main" id="{DD80A682-2635-02BF-9579-FF48E9D2E487}"/>
                </a:ext>
              </a:extLst>
            </p:cNvPr>
            <p:cNvSpPr/>
            <p:nvPr/>
          </p:nvSpPr>
          <p:spPr>
            <a:xfrm>
              <a:off x="7680960" y="2376852"/>
              <a:ext cx="1623078" cy="484632"/>
            </a:xfrm>
            <a:prstGeom prst="rect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err="1">
                  <a:solidFill>
                    <a:schemeClr val="tx1"/>
                  </a:solidFill>
                </a:rPr>
                <a:t>poster_dx</a:t>
              </a:r>
              <a:endParaRPr lang="it-IT" sz="1600">
                <a:solidFill>
                  <a:schemeClr val="tx1"/>
                </a:solidFill>
              </a:endParaRPr>
            </a:p>
          </p:txBody>
        </p:sp>
        <p:sp>
          <p:nvSpPr>
            <p:cNvPr id="107" name="Rettangolo 106">
              <a:extLst>
                <a:ext uri="{FF2B5EF4-FFF2-40B4-BE49-F238E27FC236}">
                  <a16:creationId xmlns:a16="http://schemas.microsoft.com/office/drawing/2014/main" id="{C218B676-A0A8-871F-380D-EC3C5AE9891A}"/>
                </a:ext>
              </a:extLst>
            </p:cNvPr>
            <p:cNvSpPr/>
            <p:nvPr/>
          </p:nvSpPr>
          <p:spPr>
            <a:xfrm>
              <a:off x="7680960" y="2834050"/>
              <a:ext cx="1623078" cy="484632"/>
            </a:xfrm>
            <a:prstGeom prst="rect">
              <a:avLst/>
            </a:prstGeom>
            <a:solidFill>
              <a:srgbClr val="FF99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err="1">
                  <a:solidFill>
                    <a:schemeClr val="tx1"/>
                  </a:solidFill>
                </a:rPr>
                <a:t>poster_dietro</a:t>
              </a:r>
              <a:endParaRPr lang="it-IT" sz="1600">
                <a:solidFill>
                  <a:schemeClr val="tx1"/>
                </a:solidFill>
              </a:endParaRPr>
            </a:p>
          </p:txBody>
        </p:sp>
        <p:sp>
          <p:nvSpPr>
            <p:cNvPr id="108" name="Rettangolo 107">
              <a:extLst>
                <a:ext uri="{FF2B5EF4-FFF2-40B4-BE49-F238E27FC236}">
                  <a16:creationId xmlns:a16="http://schemas.microsoft.com/office/drawing/2014/main" id="{BC4FB69F-B7CF-86E9-2FB9-696A20666545}"/>
                </a:ext>
              </a:extLst>
            </p:cNvPr>
            <p:cNvSpPr/>
            <p:nvPr/>
          </p:nvSpPr>
          <p:spPr>
            <a:xfrm>
              <a:off x="7680960" y="3732932"/>
              <a:ext cx="1623078" cy="484632"/>
            </a:xfrm>
            <a:prstGeom prst="rect">
              <a:avLst/>
            </a:prstGeom>
            <a:solidFill>
              <a:srgbClr val="E3E5E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9" name="Rettangolo 108">
              <a:extLst>
                <a:ext uri="{FF2B5EF4-FFF2-40B4-BE49-F238E27FC236}">
                  <a16:creationId xmlns:a16="http://schemas.microsoft.com/office/drawing/2014/main" id="{A57F6AB1-E5D8-EA26-BDD8-91E8BA40748F}"/>
                </a:ext>
              </a:extLst>
            </p:cNvPr>
            <p:cNvSpPr/>
            <p:nvPr/>
          </p:nvSpPr>
          <p:spPr>
            <a:xfrm>
              <a:off x="7680960" y="3295396"/>
              <a:ext cx="1623078" cy="484632"/>
            </a:xfrm>
            <a:prstGeom prst="rect">
              <a:avLst/>
            </a:prstGeom>
            <a:solidFill>
              <a:srgbClr val="CC99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nowhere</a:t>
              </a:r>
              <a:endParaRPr lang="it-IT">
                <a:solidFill>
                  <a:schemeClr val="tx1"/>
                </a:solidFill>
              </a:endParaRPr>
            </a:p>
          </p:txBody>
        </p:sp>
      </p:grpSp>
      <p:sp>
        <p:nvSpPr>
          <p:cNvPr id="110" name="Elemento grafico 9" descr="Cursore con riempimento a tinta unita">
            <a:extLst>
              <a:ext uri="{FF2B5EF4-FFF2-40B4-BE49-F238E27FC236}">
                <a16:creationId xmlns:a16="http://schemas.microsoft.com/office/drawing/2014/main" id="{5002998D-674C-3CA3-7764-DC602D4D904A}"/>
              </a:ext>
            </a:extLst>
          </p:cNvPr>
          <p:cNvSpPr/>
          <p:nvPr/>
        </p:nvSpPr>
        <p:spPr>
          <a:xfrm>
            <a:off x="8811028" y="1139860"/>
            <a:ext cx="292281" cy="292476"/>
          </a:xfrm>
          <a:custGeom>
            <a:avLst/>
            <a:gdLst>
              <a:gd name="connsiteX0" fmla="*/ 292282 w 292281"/>
              <a:gd name="connsiteY0" fmla="*/ 245994 h 292476"/>
              <a:gd name="connsiteX1" fmla="*/ 186781 w 292281"/>
              <a:gd name="connsiteY1" fmla="*/ 140545 h 292476"/>
              <a:gd name="connsiteX2" fmla="*/ 279747 w 292281"/>
              <a:gd name="connsiteY2" fmla="*/ 107067 h 292476"/>
              <a:gd name="connsiteX3" fmla="*/ 285420 w 292281"/>
              <a:gd name="connsiteY3" fmla="*/ 95453 h 292476"/>
              <a:gd name="connsiteX4" fmla="*/ 279747 w 292281"/>
              <a:gd name="connsiteY4" fmla="*/ 89780 h 292476"/>
              <a:gd name="connsiteX5" fmla="*/ 11870 w 292281"/>
              <a:gd name="connsiteY5" fmla="*/ 470 h 292476"/>
              <a:gd name="connsiteX6" fmla="*/ 8893 w 292281"/>
              <a:gd name="connsiteY6" fmla="*/ 0 h 292476"/>
              <a:gd name="connsiteX7" fmla="*/ 8893 w 292281"/>
              <a:gd name="connsiteY7" fmla="*/ 0 h 292476"/>
              <a:gd name="connsiteX8" fmla="*/ 2 w 292281"/>
              <a:gd name="connsiteY8" fmla="*/ 9281 h 292476"/>
              <a:gd name="connsiteX9" fmla="*/ 484 w 292281"/>
              <a:gd name="connsiteY9" fmla="*/ 12013 h 292476"/>
              <a:gd name="connsiteX10" fmla="*/ 89585 w 292281"/>
              <a:gd name="connsiteY10" fmla="*/ 280151 h 292476"/>
              <a:gd name="connsiteX11" fmla="*/ 101248 w 292281"/>
              <a:gd name="connsiteY11" fmla="*/ 285723 h 292476"/>
              <a:gd name="connsiteX12" fmla="*/ 106820 w 292281"/>
              <a:gd name="connsiteY12" fmla="*/ 280151 h 292476"/>
              <a:gd name="connsiteX13" fmla="*/ 140351 w 292281"/>
              <a:gd name="connsiteY13" fmla="*/ 187081 h 292476"/>
              <a:gd name="connsiteX14" fmla="*/ 245746 w 292281"/>
              <a:gd name="connsiteY14" fmla="*/ 292476 h 292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2281" h="292476">
                <a:moveTo>
                  <a:pt x="292282" y="245994"/>
                </a:moveTo>
                <a:lnTo>
                  <a:pt x="186781" y="140545"/>
                </a:lnTo>
                <a:lnTo>
                  <a:pt x="279747" y="107067"/>
                </a:lnTo>
                <a:cubicBezTo>
                  <a:pt x="284521" y="105427"/>
                  <a:pt x="287061" y="100227"/>
                  <a:pt x="285420" y="95453"/>
                </a:cubicBezTo>
                <a:cubicBezTo>
                  <a:pt x="284504" y="92789"/>
                  <a:pt x="282411" y="90695"/>
                  <a:pt x="279747" y="89780"/>
                </a:cubicBezTo>
                <a:lnTo>
                  <a:pt x="11870" y="470"/>
                </a:lnTo>
                <a:cubicBezTo>
                  <a:pt x="10909" y="154"/>
                  <a:pt x="9904" y="-5"/>
                  <a:pt x="8893" y="0"/>
                </a:cubicBezTo>
                <a:lnTo>
                  <a:pt x="8893" y="0"/>
                </a:lnTo>
                <a:cubicBezTo>
                  <a:pt x="3875" y="108"/>
                  <a:pt x="-105" y="4262"/>
                  <a:pt x="2" y="9281"/>
                </a:cubicBezTo>
                <a:cubicBezTo>
                  <a:pt x="22" y="10211"/>
                  <a:pt x="184" y="11132"/>
                  <a:pt x="484" y="12013"/>
                </a:cubicBezTo>
                <a:lnTo>
                  <a:pt x="89585" y="280151"/>
                </a:lnTo>
                <a:cubicBezTo>
                  <a:pt x="91267" y="284910"/>
                  <a:pt x="96489" y="287405"/>
                  <a:pt x="101248" y="285723"/>
                </a:cubicBezTo>
                <a:cubicBezTo>
                  <a:pt x="103852" y="284803"/>
                  <a:pt x="105900" y="282755"/>
                  <a:pt x="106820" y="280151"/>
                </a:cubicBezTo>
                <a:lnTo>
                  <a:pt x="140351" y="187081"/>
                </a:lnTo>
                <a:lnTo>
                  <a:pt x="245746" y="292476"/>
                </a:lnTo>
                <a:close/>
              </a:path>
            </a:pathLst>
          </a:custGeom>
          <a:solidFill>
            <a:srgbClr val="000000"/>
          </a:solidFill>
          <a:ln w="5159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grpSp>
        <p:nvGrpSpPr>
          <p:cNvPr id="126" name="Gruppo 125">
            <a:extLst>
              <a:ext uri="{FF2B5EF4-FFF2-40B4-BE49-F238E27FC236}">
                <a16:creationId xmlns:a16="http://schemas.microsoft.com/office/drawing/2014/main" id="{8476D960-6D05-DC69-4BB1-F895EAB9E0C4}"/>
              </a:ext>
            </a:extLst>
          </p:cNvPr>
          <p:cNvGrpSpPr/>
          <p:nvPr/>
        </p:nvGrpSpPr>
        <p:grpSpPr>
          <a:xfrm>
            <a:off x="967130" y="481780"/>
            <a:ext cx="6692199" cy="3746091"/>
            <a:chOff x="-80085" y="1953"/>
            <a:chExt cx="12192001" cy="6896242"/>
          </a:xfrm>
        </p:grpSpPr>
        <p:sp>
          <p:nvSpPr>
            <p:cNvPr id="127" name="Rettangolo 126">
              <a:extLst>
                <a:ext uri="{FF2B5EF4-FFF2-40B4-BE49-F238E27FC236}">
                  <a16:creationId xmlns:a16="http://schemas.microsoft.com/office/drawing/2014/main" id="{E0519FB1-D2DE-0932-7026-F4568975FEE9}"/>
                </a:ext>
              </a:extLst>
            </p:cNvPr>
            <p:cNvSpPr/>
            <p:nvPr/>
          </p:nvSpPr>
          <p:spPr>
            <a:xfrm>
              <a:off x="-80085" y="1953"/>
              <a:ext cx="12192001" cy="6858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128" name="Gruppo 127">
              <a:extLst>
                <a:ext uri="{FF2B5EF4-FFF2-40B4-BE49-F238E27FC236}">
                  <a16:creationId xmlns:a16="http://schemas.microsoft.com/office/drawing/2014/main" id="{4E56977A-6F01-BB32-A943-20553254690F}"/>
                </a:ext>
              </a:extLst>
            </p:cNvPr>
            <p:cNvGrpSpPr/>
            <p:nvPr/>
          </p:nvGrpSpPr>
          <p:grpSpPr>
            <a:xfrm>
              <a:off x="1954" y="1953"/>
              <a:ext cx="9352940" cy="6896242"/>
              <a:chOff x="1954" y="1953"/>
              <a:chExt cx="9352940" cy="6896242"/>
            </a:xfrm>
          </p:grpSpPr>
          <p:pic>
            <p:nvPicPr>
              <p:cNvPr id="129" name="Elemento grafico 128" descr="Pezzi del puzzle contorno">
                <a:extLst>
                  <a:ext uri="{FF2B5EF4-FFF2-40B4-BE49-F238E27FC236}">
                    <a16:creationId xmlns:a16="http://schemas.microsoft.com/office/drawing/2014/main" id="{9E522B27-7679-7AC4-86C4-FAFC54DF12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954" y="1953"/>
                <a:ext cx="1314938" cy="1334477"/>
              </a:xfrm>
              <a:prstGeom prst="rect">
                <a:avLst/>
              </a:prstGeom>
            </p:spPr>
          </p:pic>
          <p:sp>
            <p:nvSpPr>
              <p:cNvPr id="130" name="CasellaDiTesto 129">
                <a:extLst>
                  <a:ext uri="{FF2B5EF4-FFF2-40B4-BE49-F238E27FC236}">
                    <a16:creationId xmlns:a16="http://schemas.microsoft.com/office/drawing/2014/main" id="{D539D90D-5BB7-5CF3-33A9-F82115C3ECED}"/>
                  </a:ext>
                </a:extLst>
              </p:cNvPr>
              <p:cNvSpPr txBox="1"/>
              <p:nvPr/>
            </p:nvSpPr>
            <p:spPr>
              <a:xfrm>
                <a:off x="1186263" y="405576"/>
                <a:ext cx="3083461" cy="5099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it-IT" sz="1200" b="1"/>
                  <a:t>DATA ACQUISITION</a:t>
                </a:r>
              </a:p>
            </p:txBody>
          </p:sp>
          <p:sp>
            <p:nvSpPr>
              <p:cNvPr id="131" name="Rettangolo con angoli arrotondati 130">
                <a:extLst>
                  <a:ext uri="{FF2B5EF4-FFF2-40B4-BE49-F238E27FC236}">
                    <a16:creationId xmlns:a16="http://schemas.microsoft.com/office/drawing/2014/main" id="{CF71E726-75CC-405C-1C73-1F78CA113297}"/>
                  </a:ext>
                </a:extLst>
              </p:cNvPr>
              <p:cNvSpPr/>
              <p:nvPr/>
            </p:nvSpPr>
            <p:spPr>
              <a:xfrm>
                <a:off x="3030735" y="4330094"/>
                <a:ext cx="829021" cy="84891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132" name="Gruppo 131">
                <a:extLst>
                  <a:ext uri="{FF2B5EF4-FFF2-40B4-BE49-F238E27FC236}">
                    <a16:creationId xmlns:a16="http://schemas.microsoft.com/office/drawing/2014/main" id="{3A1BA094-D21F-5A07-DB22-B41112FA5574}"/>
                  </a:ext>
                </a:extLst>
              </p:cNvPr>
              <p:cNvGrpSpPr/>
              <p:nvPr/>
            </p:nvGrpSpPr>
            <p:grpSpPr>
              <a:xfrm>
                <a:off x="7986582" y="1833103"/>
                <a:ext cx="1368312" cy="1546723"/>
                <a:chOff x="8263186" y="1853481"/>
                <a:chExt cx="1825928" cy="1854682"/>
              </a:xfrm>
            </p:grpSpPr>
            <p:sp>
              <p:nvSpPr>
                <p:cNvPr id="161" name="Triangolo isoscele 160">
                  <a:extLst>
                    <a:ext uri="{FF2B5EF4-FFF2-40B4-BE49-F238E27FC236}">
                      <a16:creationId xmlns:a16="http://schemas.microsoft.com/office/drawing/2014/main" id="{405FC5D1-B86B-32AD-BDF4-AE0B2E586A71}"/>
                    </a:ext>
                  </a:extLst>
                </p:cNvPr>
                <p:cNvSpPr/>
                <p:nvPr/>
              </p:nvSpPr>
              <p:spPr>
                <a:xfrm>
                  <a:off x="8611120" y="2050729"/>
                  <a:ext cx="1139103" cy="269938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it-IT"/>
                </a:p>
              </p:txBody>
            </p:sp>
            <p:grpSp>
              <p:nvGrpSpPr>
                <p:cNvPr id="162" name="Gruppo 161">
                  <a:extLst>
                    <a:ext uri="{FF2B5EF4-FFF2-40B4-BE49-F238E27FC236}">
                      <a16:creationId xmlns:a16="http://schemas.microsoft.com/office/drawing/2014/main" id="{AAF011E1-FFA3-C7D8-0FAB-4677E65F8B48}"/>
                    </a:ext>
                  </a:extLst>
                </p:cNvPr>
                <p:cNvGrpSpPr/>
                <p:nvPr/>
              </p:nvGrpSpPr>
              <p:grpSpPr>
                <a:xfrm>
                  <a:off x="8263186" y="1853481"/>
                  <a:ext cx="1825928" cy="1854682"/>
                  <a:chOff x="8263186" y="1853481"/>
                  <a:chExt cx="1825928" cy="1854682"/>
                </a:xfrm>
              </p:grpSpPr>
              <p:sp>
                <p:nvSpPr>
                  <p:cNvPr id="163" name="Rettangolo 162">
                    <a:extLst>
                      <a:ext uri="{FF2B5EF4-FFF2-40B4-BE49-F238E27FC236}">
                        <a16:creationId xmlns:a16="http://schemas.microsoft.com/office/drawing/2014/main" id="{23A3083E-F9E2-FC6E-A9C5-6A34107CE094}"/>
                      </a:ext>
                    </a:extLst>
                  </p:cNvPr>
                  <p:cNvSpPr/>
                  <p:nvPr/>
                </p:nvSpPr>
                <p:spPr>
                  <a:xfrm>
                    <a:off x="8407311" y="2254378"/>
                    <a:ext cx="1514713" cy="105891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pic>
                <p:nvPicPr>
                  <p:cNvPr id="164" name="Elemento grafico 163" descr="Cane Corgi con tre palline">
                    <a:extLst>
                      <a:ext uri="{FF2B5EF4-FFF2-40B4-BE49-F238E27FC236}">
                        <a16:creationId xmlns:a16="http://schemas.microsoft.com/office/drawing/2014/main" id="{10841A67-3823-8BBC-3181-36ED3A6934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63186" y="1853481"/>
                    <a:ext cx="1825928" cy="1854682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33" name="Gruppo 132">
                <a:extLst>
                  <a:ext uri="{FF2B5EF4-FFF2-40B4-BE49-F238E27FC236}">
                    <a16:creationId xmlns:a16="http://schemas.microsoft.com/office/drawing/2014/main" id="{BE9F8CAB-96A3-B12E-6419-BD479E54D81A}"/>
                  </a:ext>
                </a:extLst>
              </p:cNvPr>
              <p:cNvGrpSpPr/>
              <p:nvPr/>
            </p:nvGrpSpPr>
            <p:grpSpPr>
              <a:xfrm>
                <a:off x="5331447" y="1604009"/>
                <a:ext cx="1131627" cy="1144693"/>
                <a:chOff x="4553138" y="1500396"/>
                <a:chExt cx="1514713" cy="1367687"/>
              </a:xfrm>
            </p:grpSpPr>
            <p:sp>
              <p:nvSpPr>
                <p:cNvPr id="157" name="Triangolo isoscele 156">
                  <a:extLst>
                    <a:ext uri="{FF2B5EF4-FFF2-40B4-BE49-F238E27FC236}">
                      <a16:creationId xmlns:a16="http://schemas.microsoft.com/office/drawing/2014/main" id="{386188BB-4F7C-8BCE-7C76-41EDB3830BE2}"/>
                    </a:ext>
                  </a:extLst>
                </p:cNvPr>
                <p:cNvSpPr/>
                <p:nvPr/>
              </p:nvSpPr>
              <p:spPr>
                <a:xfrm>
                  <a:off x="4748203" y="1500396"/>
                  <a:ext cx="1139103" cy="269938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158" name="Gruppo 157">
                  <a:extLst>
                    <a:ext uri="{FF2B5EF4-FFF2-40B4-BE49-F238E27FC236}">
                      <a16:creationId xmlns:a16="http://schemas.microsoft.com/office/drawing/2014/main" id="{E761E215-CD8B-3DB6-E2D5-D2A81F0DC0BA}"/>
                    </a:ext>
                  </a:extLst>
                </p:cNvPr>
                <p:cNvGrpSpPr/>
                <p:nvPr/>
              </p:nvGrpSpPr>
              <p:grpSpPr>
                <a:xfrm>
                  <a:off x="4553138" y="1629832"/>
                  <a:ext cx="1514713" cy="1238251"/>
                  <a:chOff x="4553138" y="1629832"/>
                  <a:chExt cx="1514713" cy="1238251"/>
                </a:xfrm>
              </p:grpSpPr>
              <p:sp>
                <p:nvSpPr>
                  <p:cNvPr id="159" name="Rettangolo 158">
                    <a:extLst>
                      <a:ext uri="{FF2B5EF4-FFF2-40B4-BE49-F238E27FC236}">
                        <a16:creationId xmlns:a16="http://schemas.microsoft.com/office/drawing/2014/main" id="{8CD424F9-6C1D-BB0B-1B2A-7E96D6624FF9}"/>
                      </a:ext>
                    </a:extLst>
                  </p:cNvPr>
                  <p:cNvSpPr/>
                  <p:nvPr/>
                </p:nvSpPr>
                <p:spPr>
                  <a:xfrm>
                    <a:off x="4553138" y="1724292"/>
                    <a:ext cx="1514713" cy="105891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pic>
                <p:nvPicPr>
                  <p:cNvPr id="160" name="Elemento grafico 159" descr="Gatto">
                    <a:extLst>
                      <a:ext uri="{FF2B5EF4-FFF2-40B4-BE49-F238E27FC236}">
                        <a16:creationId xmlns:a16="http://schemas.microsoft.com/office/drawing/2014/main" id="{699B4B29-1EC5-4639-B833-6199DBCE3F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15417" y="1629832"/>
                    <a:ext cx="1068917" cy="123825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34" name="Gruppo 133">
                <a:extLst>
                  <a:ext uri="{FF2B5EF4-FFF2-40B4-BE49-F238E27FC236}">
                    <a16:creationId xmlns:a16="http://schemas.microsoft.com/office/drawing/2014/main" id="{E9510276-0292-5BE9-4917-14C265AA1187}"/>
                  </a:ext>
                </a:extLst>
              </p:cNvPr>
              <p:cNvGrpSpPr/>
              <p:nvPr/>
            </p:nvGrpSpPr>
            <p:grpSpPr>
              <a:xfrm>
                <a:off x="4696082" y="3432512"/>
                <a:ext cx="2240093" cy="1582800"/>
                <a:chOff x="3521034" y="3460751"/>
                <a:chExt cx="2551332" cy="1651792"/>
              </a:xfrm>
            </p:grpSpPr>
            <p:sp>
              <p:nvSpPr>
                <p:cNvPr id="151" name="Rettangolo 150">
                  <a:extLst>
                    <a:ext uri="{FF2B5EF4-FFF2-40B4-BE49-F238E27FC236}">
                      <a16:creationId xmlns:a16="http://schemas.microsoft.com/office/drawing/2014/main" id="{109E7EF8-7550-A131-2AB7-7945AB9A5993}"/>
                    </a:ext>
                  </a:extLst>
                </p:cNvPr>
                <p:cNvSpPr/>
                <p:nvPr/>
              </p:nvSpPr>
              <p:spPr>
                <a:xfrm>
                  <a:off x="3521034" y="4230977"/>
                  <a:ext cx="2551332" cy="22779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52" name="Rettangolo 151">
                  <a:extLst>
                    <a:ext uri="{FF2B5EF4-FFF2-40B4-BE49-F238E27FC236}">
                      <a16:creationId xmlns:a16="http://schemas.microsoft.com/office/drawing/2014/main" id="{8821ED82-217E-D3E7-F743-38E45AFE9149}"/>
                    </a:ext>
                  </a:extLst>
                </p:cNvPr>
                <p:cNvSpPr/>
                <p:nvPr/>
              </p:nvSpPr>
              <p:spPr>
                <a:xfrm rot="5400000">
                  <a:off x="5420511" y="4727934"/>
                  <a:ext cx="651854" cy="1173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53" name="Rettangolo 152">
                  <a:extLst>
                    <a:ext uri="{FF2B5EF4-FFF2-40B4-BE49-F238E27FC236}">
                      <a16:creationId xmlns:a16="http://schemas.microsoft.com/office/drawing/2014/main" id="{594A15DC-2AC1-0879-325F-945856AF9060}"/>
                    </a:ext>
                  </a:extLst>
                </p:cNvPr>
                <p:cNvSpPr/>
                <p:nvPr/>
              </p:nvSpPr>
              <p:spPr>
                <a:xfrm rot="5400000">
                  <a:off x="3498946" y="4717811"/>
                  <a:ext cx="651854" cy="1173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54" name="Rettangolo 153">
                  <a:extLst>
                    <a:ext uri="{FF2B5EF4-FFF2-40B4-BE49-F238E27FC236}">
                      <a16:creationId xmlns:a16="http://schemas.microsoft.com/office/drawing/2014/main" id="{B89B0D57-BAA3-BDA2-310D-D1D1324580E0}"/>
                    </a:ext>
                  </a:extLst>
                </p:cNvPr>
                <p:cNvSpPr/>
                <p:nvPr/>
              </p:nvSpPr>
              <p:spPr>
                <a:xfrm rot="5400000">
                  <a:off x="3752945" y="4623480"/>
                  <a:ext cx="651854" cy="1173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55" name="Rettangolo 154">
                  <a:extLst>
                    <a:ext uri="{FF2B5EF4-FFF2-40B4-BE49-F238E27FC236}">
                      <a16:creationId xmlns:a16="http://schemas.microsoft.com/office/drawing/2014/main" id="{174E26DD-AC8C-4E5E-9B19-D88949AE60AF}"/>
                    </a:ext>
                  </a:extLst>
                </p:cNvPr>
                <p:cNvSpPr/>
                <p:nvPr/>
              </p:nvSpPr>
              <p:spPr>
                <a:xfrm rot="5400000">
                  <a:off x="5199641" y="4617498"/>
                  <a:ext cx="651854" cy="1173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pic>
              <p:nvPicPr>
                <p:cNvPr id="156" name="Elemento grafico 155" descr="Un coniglio">
                  <a:extLst>
                    <a:ext uri="{FF2B5EF4-FFF2-40B4-BE49-F238E27FC236}">
                      <a16:creationId xmlns:a16="http://schemas.microsoft.com/office/drawing/2014/main" id="{B6D81255-7C37-B32F-6C52-103E93069E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84084" y="3460751"/>
                  <a:ext cx="973669" cy="1058334"/>
                </a:xfrm>
                <a:prstGeom prst="rect">
                  <a:avLst/>
                </a:prstGeom>
              </p:spPr>
            </p:pic>
          </p:grpSp>
          <p:grpSp>
            <p:nvGrpSpPr>
              <p:cNvPr id="135" name="Gruppo 134">
                <a:extLst>
                  <a:ext uri="{FF2B5EF4-FFF2-40B4-BE49-F238E27FC236}">
                    <a16:creationId xmlns:a16="http://schemas.microsoft.com/office/drawing/2014/main" id="{41300930-1D12-FC9C-4345-0E8CC32EB3BF}"/>
                  </a:ext>
                </a:extLst>
              </p:cNvPr>
              <p:cNvGrpSpPr/>
              <p:nvPr/>
            </p:nvGrpSpPr>
            <p:grpSpPr>
              <a:xfrm>
                <a:off x="1978631" y="2004609"/>
                <a:ext cx="1161933" cy="1187518"/>
                <a:chOff x="2434167" y="1524000"/>
                <a:chExt cx="1322918" cy="1241179"/>
              </a:xfrm>
            </p:grpSpPr>
            <p:sp>
              <p:nvSpPr>
                <p:cNvPr id="148" name="Triangolo isoscele 147">
                  <a:extLst>
                    <a:ext uri="{FF2B5EF4-FFF2-40B4-BE49-F238E27FC236}">
                      <a16:creationId xmlns:a16="http://schemas.microsoft.com/office/drawing/2014/main" id="{6EE7E85B-451B-A15C-FCC7-E6D2B3BE1EE6}"/>
                    </a:ext>
                  </a:extLst>
                </p:cNvPr>
                <p:cNvSpPr/>
                <p:nvPr/>
              </p:nvSpPr>
              <p:spPr>
                <a:xfrm>
                  <a:off x="2605078" y="1524000"/>
                  <a:ext cx="969770" cy="238188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it-IT"/>
                </a:p>
              </p:txBody>
            </p:sp>
            <p:sp>
              <p:nvSpPr>
                <p:cNvPr id="149" name="Rettangolo 148">
                  <a:extLst>
                    <a:ext uri="{FF2B5EF4-FFF2-40B4-BE49-F238E27FC236}">
                      <a16:creationId xmlns:a16="http://schemas.microsoft.com/office/drawing/2014/main" id="{709B5340-3CE5-3BE2-0808-B875DA408B8A}"/>
                    </a:ext>
                  </a:extLst>
                </p:cNvPr>
                <p:cNvSpPr/>
                <p:nvPr/>
              </p:nvSpPr>
              <p:spPr>
                <a:xfrm>
                  <a:off x="2437621" y="1704182"/>
                  <a:ext cx="1281880" cy="92132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pic>
              <p:nvPicPr>
                <p:cNvPr id="150" name="Elemento grafico 149" descr="Uno scoiattolo">
                  <a:extLst>
                    <a:ext uri="{FF2B5EF4-FFF2-40B4-BE49-F238E27FC236}">
                      <a16:creationId xmlns:a16="http://schemas.microsoft.com/office/drawing/2014/main" id="{274F6626-8136-1860-F618-DC6B2E42C8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34167" y="1611594"/>
                  <a:ext cx="1322918" cy="1153585"/>
                </a:xfrm>
                <a:prstGeom prst="rect">
                  <a:avLst/>
                </a:prstGeom>
              </p:spPr>
            </p:pic>
          </p:grpSp>
          <p:grpSp>
            <p:nvGrpSpPr>
              <p:cNvPr id="136" name="Gruppo 135">
                <a:extLst>
                  <a:ext uri="{FF2B5EF4-FFF2-40B4-BE49-F238E27FC236}">
                    <a16:creationId xmlns:a16="http://schemas.microsoft.com/office/drawing/2014/main" id="{C1DF3C7D-65E7-D51A-90A8-F57FE8C467E2}"/>
                  </a:ext>
                </a:extLst>
              </p:cNvPr>
              <p:cNvGrpSpPr/>
              <p:nvPr/>
            </p:nvGrpSpPr>
            <p:grpSpPr>
              <a:xfrm>
                <a:off x="6938597" y="3192321"/>
                <a:ext cx="1614049" cy="2895133"/>
                <a:chOff x="5757901" y="3246710"/>
                <a:chExt cx="1614049" cy="2895133"/>
              </a:xfrm>
            </p:grpSpPr>
            <p:grpSp>
              <p:nvGrpSpPr>
                <p:cNvPr id="144" name="Gruppo 143">
                  <a:extLst>
                    <a:ext uri="{FF2B5EF4-FFF2-40B4-BE49-F238E27FC236}">
                      <a16:creationId xmlns:a16="http://schemas.microsoft.com/office/drawing/2014/main" id="{2A010E75-4E37-6C1D-F5E5-EE8483FF85D9}"/>
                    </a:ext>
                  </a:extLst>
                </p:cNvPr>
                <p:cNvGrpSpPr/>
                <p:nvPr/>
              </p:nvGrpSpPr>
              <p:grpSpPr>
                <a:xfrm>
                  <a:off x="5757901" y="3246710"/>
                  <a:ext cx="1614049" cy="2895133"/>
                  <a:chOff x="5643302" y="1925490"/>
                  <a:chExt cx="1839429" cy="3023907"/>
                </a:xfrm>
              </p:grpSpPr>
              <p:pic>
                <p:nvPicPr>
                  <p:cNvPr id="146" name="Elemento grafico 145" descr="Donna che indossa un fiocco">
                    <a:extLst>
                      <a:ext uri="{FF2B5EF4-FFF2-40B4-BE49-F238E27FC236}">
                        <a16:creationId xmlns:a16="http://schemas.microsoft.com/office/drawing/2014/main" id="{FF1AD2AA-F0BA-1ADF-2B25-E01FC26996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96DAC541-7B7A-43D3-8B79-37D633B846F1}">
                        <asvg:svgBlip xmlns:asvg="http://schemas.microsoft.com/office/drawing/2016/SVG/main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 rot="1047850" flipH="1">
                    <a:off x="6405150" y="1925490"/>
                    <a:ext cx="723899" cy="914399"/>
                  </a:xfrm>
                  <a:prstGeom prst="rect">
                    <a:avLst/>
                  </a:prstGeom>
                </p:spPr>
              </p:pic>
              <p:pic>
                <p:nvPicPr>
                  <p:cNvPr id="147" name="Elemento grafico 146" descr="Uomo seduto per terra">
                    <a:extLst>
                      <a:ext uri="{FF2B5EF4-FFF2-40B4-BE49-F238E27FC236}">
                        <a16:creationId xmlns:a16="http://schemas.microsoft.com/office/drawing/2014/main" id="{B5344BF7-03F8-AE81-DFDA-E26C28AF9B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5643302" y="2653182"/>
                    <a:ext cx="1839429" cy="229621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45" name="Elemento grafico 144" descr="Donna sorridente">
                  <a:extLst>
                    <a:ext uri="{FF2B5EF4-FFF2-40B4-BE49-F238E27FC236}">
                      <a16:creationId xmlns:a16="http://schemas.microsoft.com/office/drawing/2014/main" id="{0C434DDB-D63B-5327-D556-1A43456044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 rot="1602308" flipH="1">
                  <a:off x="6408268" y="3612867"/>
                  <a:ext cx="342900" cy="390525"/>
                </a:xfrm>
                <a:prstGeom prst="rect">
                  <a:avLst/>
                </a:prstGeom>
              </p:spPr>
            </p:pic>
          </p:grpSp>
          <p:grpSp>
            <p:nvGrpSpPr>
              <p:cNvPr id="137" name="Gruppo 136">
                <a:extLst>
                  <a:ext uri="{FF2B5EF4-FFF2-40B4-BE49-F238E27FC236}">
                    <a16:creationId xmlns:a16="http://schemas.microsoft.com/office/drawing/2014/main" id="{9F398788-7877-711D-1E80-8FBDD23D7ED2}"/>
                  </a:ext>
                </a:extLst>
              </p:cNvPr>
              <p:cNvGrpSpPr/>
              <p:nvPr/>
            </p:nvGrpSpPr>
            <p:grpSpPr>
              <a:xfrm>
                <a:off x="3143302" y="2620162"/>
                <a:ext cx="1466246" cy="2595751"/>
                <a:chOff x="1858138" y="2631535"/>
                <a:chExt cx="1466246" cy="2595751"/>
              </a:xfrm>
            </p:grpSpPr>
            <p:grpSp>
              <p:nvGrpSpPr>
                <p:cNvPr id="140" name="Gruppo 139">
                  <a:extLst>
                    <a:ext uri="{FF2B5EF4-FFF2-40B4-BE49-F238E27FC236}">
                      <a16:creationId xmlns:a16="http://schemas.microsoft.com/office/drawing/2014/main" id="{5A6145A7-D9A7-A6E8-76BD-33CD894CBC1B}"/>
                    </a:ext>
                  </a:extLst>
                </p:cNvPr>
                <p:cNvGrpSpPr/>
                <p:nvPr/>
              </p:nvGrpSpPr>
              <p:grpSpPr>
                <a:xfrm>
                  <a:off x="1858138" y="2631535"/>
                  <a:ext cx="1466246" cy="2595751"/>
                  <a:chOff x="2176559" y="2271702"/>
                  <a:chExt cx="1670161" cy="2713807"/>
                </a:xfrm>
              </p:grpSpPr>
              <p:pic>
                <p:nvPicPr>
                  <p:cNvPr id="142" name="Elemento grafico 141" descr="Donna a gambe incrociate">
                    <a:extLst>
                      <a:ext uri="{FF2B5EF4-FFF2-40B4-BE49-F238E27FC236}">
                        <a16:creationId xmlns:a16="http://schemas.microsoft.com/office/drawing/2014/main" id="{9F863884-19B2-9800-4A7C-D48560265B2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260324" y="2844316"/>
                    <a:ext cx="1586396" cy="2141193"/>
                  </a:xfrm>
                  <a:prstGeom prst="rect">
                    <a:avLst/>
                  </a:prstGeom>
                </p:spPr>
              </p:pic>
              <p:pic>
                <p:nvPicPr>
                  <p:cNvPr id="143" name="Elemento grafico 142" descr="Donna con capelli corti">
                    <a:extLst>
                      <a:ext uri="{FF2B5EF4-FFF2-40B4-BE49-F238E27FC236}">
                        <a16:creationId xmlns:a16="http://schemas.microsoft.com/office/drawing/2014/main" id="{D937C0FF-15B3-B2DC-3CC2-94F4FC0372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>
                    <a:extLst>
                      <a:ext uri="{96DAC541-7B7A-43D3-8B79-37D633B846F1}">
                        <asvg:svgBlip xmlns:asvg="http://schemas.microsoft.com/office/drawing/2016/SVG/main" r:embed="rId2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76559" y="2271702"/>
                    <a:ext cx="866775" cy="77152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41" name="Elemento grafico 140" descr="Faccia felice">
                  <a:extLst>
                    <a:ext uri="{FF2B5EF4-FFF2-40B4-BE49-F238E27FC236}">
                      <a16:creationId xmlns:a16="http://schemas.microsoft.com/office/drawing/2014/main" id="{E4967D1B-C5C2-A2F1-44FE-A9F7B549CA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96DAC541-7B7A-43D3-8B79-37D633B846F1}">
                      <asvg:svgBlip xmlns:asvg="http://schemas.microsoft.com/office/drawing/2016/SVG/main" r:embed="rId2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06937" y="2929059"/>
                  <a:ext cx="317067" cy="255392"/>
                </a:xfrm>
                <a:prstGeom prst="rect">
                  <a:avLst/>
                </a:prstGeom>
              </p:spPr>
            </p:pic>
          </p:grpSp>
          <p:sp>
            <p:nvSpPr>
              <p:cNvPr id="138" name="CasellaDiTesto 137">
                <a:extLst>
                  <a:ext uri="{FF2B5EF4-FFF2-40B4-BE49-F238E27FC236}">
                    <a16:creationId xmlns:a16="http://schemas.microsoft.com/office/drawing/2014/main" id="{1EC9DD94-5B45-358A-ADF5-60E2058BE53C}"/>
                  </a:ext>
                </a:extLst>
              </p:cNvPr>
              <p:cNvSpPr txBox="1"/>
              <p:nvPr/>
            </p:nvSpPr>
            <p:spPr>
              <a:xfrm>
                <a:off x="1186262" y="6129260"/>
                <a:ext cx="3208461" cy="768935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it-IT" sz="1100"/>
                  <a:t>Video </a:t>
                </a:r>
                <a:r>
                  <a:rPr lang="it-IT" sz="1100" err="1"/>
                  <a:t>acquisitions</a:t>
                </a:r>
                <a:r>
                  <a:rPr lang="it-IT" sz="1100"/>
                  <a:t> </a:t>
                </a:r>
                <a:r>
                  <a:rPr lang="it-IT" sz="1100" err="1"/>
                  <a:t>while</a:t>
                </a:r>
                <a:r>
                  <a:rPr lang="it-IT" sz="1100"/>
                  <a:t> </a:t>
                </a:r>
                <a:r>
                  <a:rPr lang="it-IT" sz="1100" err="1"/>
                  <a:t>mimicking</a:t>
                </a:r>
                <a:r>
                  <a:rPr lang="it-IT" sz="1100"/>
                  <a:t> the therapy</a:t>
                </a:r>
              </a:p>
            </p:txBody>
          </p:sp>
          <p:pic>
            <p:nvPicPr>
              <p:cNvPr id="139" name="Elemento grafico 138" descr="Ciak con riempimento a tinta unita">
                <a:extLst>
                  <a:ext uri="{FF2B5EF4-FFF2-40B4-BE49-F238E27FC236}">
                    <a16:creationId xmlns:a16="http://schemas.microsoft.com/office/drawing/2014/main" id="{1131BEBD-1CBA-0E63-2983-8DC72FF7E4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198360" y="5981200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165" name="Gruppo 164">
            <a:extLst>
              <a:ext uri="{FF2B5EF4-FFF2-40B4-BE49-F238E27FC236}">
                <a16:creationId xmlns:a16="http://schemas.microsoft.com/office/drawing/2014/main" id="{3BDEFDE7-962F-3EEC-A73C-0FB94F40701A}"/>
              </a:ext>
            </a:extLst>
          </p:cNvPr>
          <p:cNvGrpSpPr/>
          <p:nvPr/>
        </p:nvGrpSpPr>
        <p:grpSpPr>
          <a:xfrm>
            <a:off x="4288141" y="1919032"/>
            <a:ext cx="469250" cy="865967"/>
            <a:chOff x="6950558" y="0"/>
            <a:chExt cx="3808729" cy="6468562"/>
          </a:xfrm>
        </p:grpSpPr>
        <p:sp>
          <p:nvSpPr>
            <p:cNvPr id="166" name="Rettangolo 165">
              <a:extLst>
                <a:ext uri="{FF2B5EF4-FFF2-40B4-BE49-F238E27FC236}">
                  <a16:creationId xmlns:a16="http://schemas.microsoft.com/office/drawing/2014/main" id="{F3083DEF-459A-38DD-C8FC-ECAF5517FC25}"/>
                </a:ext>
              </a:extLst>
            </p:cNvPr>
            <p:cNvSpPr/>
            <p:nvPr/>
          </p:nvSpPr>
          <p:spPr>
            <a:xfrm>
              <a:off x="8488067" y="1183735"/>
              <a:ext cx="373865" cy="15191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7" name="Trapezio 79">
              <a:extLst>
                <a:ext uri="{FF2B5EF4-FFF2-40B4-BE49-F238E27FC236}">
                  <a16:creationId xmlns:a16="http://schemas.microsoft.com/office/drawing/2014/main" id="{D28D78DB-0174-9BA7-980B-124B747F0A7E}"/>
                </a:ext>
              </a:extLst>
            </p:cNvPr>
            <p:cNvSpPr/>
            <p:nvPr/>
          </p:nvSpPr>
          <p:spPr>
            <a:xfrm>
              <a:off x="7026304" y="5626209"/>
              <a:ext cx="1014646" cy="806610"/>
            </a:xfrm>
            <a:custGeom>
              <a:avLst/>
              <a:gdLst>
                <a:gd name="connsiteX0" fmla="*/ 0 w 892194"/>
                <a:gd name="connsiteY0" fmla="*/ 721518 h 721518"/>
                <a:gd name="connsiteX1" fmla="*/ 180380 w 892194"/>
                <a:gd name="connsiteY1" fmla="*/ 0 h 721518"/>
                <a:gd name="connsiteX2" fmla="*/ 711815 w 892194"/>
                <a:gd name="connsiteY2" fmla="*/ 0 h 721518"/>
                <a:gd name="connsiteX3" fmla="*/ 892194 w 892194"/>
                <a:gd name="connsiteY3" fmla="*/ 721518 h 721518"/>
                <a:gd name="connsiteX4" fmla="*/ 0 w 892194"/>
                <a:gd name="connsiteY4" fmla="*/ 721518 h 721518"/>
                <a:gd name="connsiteX0" fmla="*/ 0 w 944225"/>
                <a:gd name="connsiteY0" fmla="*/ 721518 h 721518"/>
                <a:gd name="connsiteX1" fmla="*/ 180380 w 944225"/>
                <a:gd name="connsiteY1" fmla="*/ 0 h 721518"/>
                <a:gd name="connsiteX2" fmla="*/ 944225 w 944225"/>
                <a:gd name="connsiteY2" fmla="*/ 129540 h 721518"/>
                <a:gd name="connsiteX3" fmla="*/ 892194 w 944225"/>
                <a:gd name="connsiteY3" fmla="*/ 721518 h 721518"/>
                <a:gd name="connsiteX4" fmla="*/ 0 w 944225"/>
                <a:gd name="connsiteY4" fmla="*/ 721518 h 721518"/>
                <a:gd name="connsiteX0" fmla="*/ 0 w 944225"/>
                <a:gd name="connsiteY0" fmla="*/ 591978 h 591978"/>
                <a:gd name="connsiteX1" fmla="*/ 111800 w 944225"/>
                <a:gd name="connsiteY1" fmla="*/ 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44225"/>
                <a:gd name="connsiteY0" fmla="*/ 591978 h 591978"/>
                <a:gd name="connsiteX1" fmla="*/ 226100 w 944225"/>
                <a:gd name="connsiteY1" fmla="*/ 9525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44225"/>
                <a:gd name="connsiteY0" fmla="*/ 591978 h 591978"/>
                <a:gd name="connsiteX1" fmla="*/ 88940 w 944225"/>
                <a:gd name="connsiteY1" fmla="*/ 762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70895"/>
                <a:gd name="connsiteY0" fmla="*/ 481488 h 591978"/>
                <a:gd name="connsiteX1" fmla="*/ 115610 w 970895"/>
                <a:gd name="connsiteY1" fmla="*/ 7620 h 591978"/>
                <a:gd name="connsiteX2" fmla="*/ 970895 w 970895"/>
                <a:gd name="connsiteY2" fmla="*/ 0 h 591978"/>
                <a:gd name="connsiteX3" fmla="*/ 918864 w 970895"/>
                <a:gd name="connsiteY3" fmla="*/ 591978 h 591978"/>
                <a:gd name="connsiteX4" fmla="*/ 0 w 970895"/>
                <a:gd name="connsiteY4" fmla="*/ 481488 h 591978"/>
                <a:gd name="connsiteX0" fmla="*/ 0 w 936605"/>
                <a:gd name="connsiteY0" fmla="*/ 527208 h 591978"/>
                <a:gd name="connsiteX1" fmla="*/ 81320 w 936605"/>
                <a:gd name="connsiteY1" fmla="*/ 7620 h 591978"/>
                <a:gd name="connsiteX2" fmla="*/ 936605 w 936605"/>
                <a:gd name="connsiteY2" fmla="*/ 0 h 591978"/>
                <a:gd name="connsiteX3" fmla="*/ 884574 w 936605"/>
                <a:gd name="connsiteY3" fmla="*/ 591978 h 591978"/>
                <a:gd name="connsiteX4" fmla="*/ 0 w 936605"/>
                <a:gd name="connsiteY4" fmla="*/ 527208 h 591978"/>
                <a:gd name="connsiteX0" fmla="*/ 0 w 936605"/>
                <a:gd name="connsiteY0" fmla="*/ 527208 h 609352"/>
                <a:gd name="connsiteX1" fmla="*/ 81320 w 936605"/>
                <a:gd name="connsiteY1" fmla="*/ 7620 h 609352"/>
                <a:gd name="connsiteX2" fmla="*/ 936605 w 936605"/>
                <a:gd name="connsiteY2" fmla="*/ 0 h 609352"/>
                <a:gd name="connsiteX3" fmla="*/ 884574 w 936605"/>
                <a:gd name="connsiteY3" fmla="*/ 591978 h 609352"/>
                <a:gd name="connsiteX4" fmla="*/ 0 w 936605"/>
                <a:gd name="connsiteY4" fmla="*/ 527208 h 609352"/>
                <a:gd name="connsiteX0" fmla="*/ 0 w 936605"/>
                <a:gd name="connsiteY0" fmla="*/ 527208 h 646620"/>
                <a:gd name="connsiteX1" fmla="*/ 81320 w 936605"/>
                <a:gd name="connsiteY1" fmla="*/ 7620 h 646620"/>
                <a:gd name="connsiteX2" fmla="*/ 936605 w 936605"/>
                <a:gd name="connsiteY2" fmla="*/ 0 h 646620"/>
                <a:gd name="connsiteX3" fmla="*/ 884574 w 936605"/>
                <a:gd name="connsiteY3" fmla="*/ 591978 h 646620"/>
                <a:gd name="connsiteX4" fmla="*/ 0 w 936605"/>
                <a:gd name="connsiteY4" fmla="*/ 527208 h 646620"/>
                <a:gd name="connsiteX0" fmla="*/ 0 w 936605"/>
                <a:gd name="connsiteY0" fmla="*/ 527208 h 646620"/>
                <a:gd name="connsiteX1" fmla="*/ 81320 w 936605"/>
                <a:gd name="connsiteY1" fmla="*/ 7620 h 646620"/>
                <a:gd name="connsiteX2" fmla="*/ 936605 w 936605"/>
                <a:gd name="connsiteY2" fmla="*/ 0 h 646620"/>
                <a:gd name="connsiteX3" fmla="*/ 884574 w 936605"/>
                <a:gd name="connsiteY3" fmla="*/ 591978 h 646620"/>
                <a:gd name="connsiteX4" fmla="*/ 0 w 936605"/>
                <a:gd name="connsiteY4" fmla="*/ 527208 h 646620"/>
                <a:gd name="connsiteX0" fmla="*/ 0 w 948035"/>
                <a:gd name="connsiteY0" fmla="*/ 519588 h 639000"/>
                <a:gd name="connsiteX1" fmla="*/ 81320 w 948035"/>
                <a:gd name="connsiteY1" fmla="*/ 0 h 639000"/>
                <a:gd name="connsiteX2" fmla="*/ 948035 w 948035"/>
                <a:gd name="connsiteY2" fmla="*/ 129540 h 639000"/>
                <a:gd name="connsiteX3" fmla="*/ 884574 w 948035"/>
                <a:gd name="connsiteY3" fmla="*/ 584358 h 639000"/>
                <a:gd name="connsiteX4" fmla="*/ 0 w 948035"/>
                <a:gd name="connsiteY4" fmla="*/ 519588 h 639000"/>
                <a:gd name="connsiteX0" fmla="*/ 0 w 949468"/>
                <a:gd name="connsiteY0" fmla="*/ 588368 h 707780"/>
                <a:gd name="connsiteX1" fmla="*/ 81320 w 949468"/>
                <a:gd name="connsiteY1" fmla="*/ 68780 h 707780"/>
                <a:gd name="connsiteX2" fmla="*/ 948035 w 949468"/>
                <a:gd name="connsiteY2" fmla="*/ 198320 h 707780"/>
                <a:gd name="connsiteX3" fmla="*/ 884574 w 949468"/>
                <a:gd name="connsiteY3" fmla="*/ 653138 h 707780"/>
                <a:gd name="connsiteX4" fmla="*/ 0 w 949468"/>
                <a:gd name="connsiteY4" fmla="*/ 588368 h 707780"/>
                <a:gd name="connsiteX0" fmla="*/ 0 w 949477"/>
                <a:gd name="connsiteY0" fmla="*/ 591139 h 710551"/>
                <a:gd name="connsiteX1" fmla="*/ 85130 w 949477"/>
                <a:gd name="connsiteY1" fmla="*/ 63931 h 710551"/>
                <a:gd name="connsiteX2" fmla="*/ 948035 w 949477"/>
                <a:gd name="connsiteY2" fmla="*/ 201091 h 710551"/>
                <a:gd name="connsiteX3" fmla="*/ 884574 w 949477"/>
                <a:gd name="connsiteY3" fmla="*/ 655909 h 710551"/>
                <a:gd name="connsiteX4" fmla="*/ 0 w 949477"/>
                <a:gd name="connsiteY4" fmla="*/ 591139 h 710551"/>
                <a:gd name="connsiteX0" fmla="*/ 0 w 949427"/>
                <a:gd name="connsiteY0" fmla="*/ 698821 h 818233"/>
                <a:gd name="connsiteX1" fmla="*/ 85130 w 949427"/>
                <a:gd name="connsiteY1" fmla="*/ 171613 h 818233"/>
                <a:gd name="connsiteX2" fmla="*/ 948035 w 949427"/>
                <a:gd name="connsiteY2" fmla="*/ 308773 h 818233"/>
                <a:gd name="connsiteX3" fmla="*/ 884574 w 949427"/>
                <a:gd name="connsiteY3" fmla="*/ 763591 h 818233"/>
                <a:gd name="connsiteX4" fmla="*/ 0 w 949427"/>
                <a:gd name="connsiteY4" fmla="*/ 698821 h 818233"/>
                <a:gd name="connsiteX0" fmla="*/ 0 w 949427"/>
                <a:gd name="connsiteY0" fmla="*/ 698821 h 818233"/>
                <a:gd name="connsiteX1" fmla="*/ 85130 w 949427"/>
                <a:gd name="connsiteY1" fmla="*/ 171613 h 818233"/>
                <a:gd name="connsiteX2" fmla="*/ 948035 w 949427"/>
                <a:gd name="connsiteY2" fmla="*/ 308773 h 818233"/>
                <a:gd name="connsiteX3" fmla="*/ 884574 w 949427"/>
                <a:gd name="connsiteY3" fmla="*/ 763591 h 818233"/>
                <a:gd name="connsiteX4" fmla="*/ 0 w 949427"/>
                <a:gd name="connsiteY4" fmla="*/ 698821 h 818233"/>
                <a:gd name="connsiteX0" fmla="*/ 25353 w 974780"/>
                <a:gd name="connsiteY0" fmla="*/ 698821 h 818233"/>
                <a:gd name="connsiteX1" fmla="*/ 110483 w 974780"/>
                <a:gd name="connsiteY1" fmla="*/ 171613 h 818233"/>
                <a:gd name="connsiteX2" fmla="*/ 973388 w 974780"/>
                <a:gd name="connsiteY2" fmla="*/ 308773 h 818233"/>
                <a:gd name="connsiteX3" fmla="*/ 909927 w 974780"/>
                <a:gd name="connsiteY3" fmla="*/ 763591 h 818233"/>
                <a:gd name="connsiteX4" fmla="*/ 25353 w 974780"/>
                <a:gd name="connsiteY4" fmla="*/ 698821 h 81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780" h="818233">
                  <a:moveTo>
                    <a:pt x="25353" y="698821"/>
                  </a:moveTo>
                  <a:cubicBezTo>
                    <a:pt x="-33900" y="523085"/>
                    <a:pt x="17336" y="374019"/>
                    <a:pt x="110483" y="171613"/>
                  </a:cubicBezTo>
                  <a:cubicBezTo>
                    <a:pt x="376528" y="-78577"/>
                    <a:pt x="1008333" y="-73497"/>
                    <a:pt x="973388" y="308773"/>
                  </a:cubicBezTo>
                  <a:cubicBezTo>
                    <a:pt x="887464" y="509909"/>
                    <a:pt x="927271" y="566265"/>
                    <a:pt x="909927" y="763591"/>
                  </a:cubicBezTo>
                  <a:cubicBezTo>
                    <a:pt x="637929" y="841061"/>
                    <a:pt x="251631" y="849951"/>
                    <a:pt x="25353" y="69882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8" name="Rettangolo 74">
              <a:extLst>
                <a:ext uri="{FF2B5EF4-FFF2-40B4-BE49-F238E27FC236}">
                  <a16:creationId xmlns:a16="http://schemas.microsoft.com/office/drawing/2014/main" id="{6AF2C992-5091-CF02-3154-E269187AC85B}"/>
                </a:ext>
              </a:extLst>
            </p:cNvPr>
            <p:cNvSpPr/>
            <p:nvPr/>
          </p:nvSpPr>
          <p:spPr>
            <a:xfrm>
              <a:off x="8699382" y="5807124"/>
              <a:ext cx="1097602" cy="650633"/>
            </a:xfrm>
            <a:custGeom>
              <a:avLst/>
              <a:gdLst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0 w 1158856"/>
                <a:gd name="connsiteY3" fmla="*/ 779114 h 779114"/>
                <a:gd name="connsiteX4" fmla="*/ 0 w 1158856"/>
                <a:gd name="connsiteY4" fmla="*/ 0 h 779114"/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407670 w 1158856"/>
                <a:gd name="connsiteY3" fmla="*/ 580994 h 779114"/>
                <a:gd name="connsiteX4" fmla="*/ 0 w 1158856"/>
                <a:gd name="connsiteY4" fmla="*/ 0 h 779114"/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327660 w 1158856"/>
                <a:gd name="connsiteY3" fmla="*/ 706724 h 779114"/>
                <a:gd name="connsiteX4" fmla="*/ 0 w 1158856"/>
                <a:gd name="connsiteY4" fmla="*/ 0 h 779114"/>
                <a:gd name="connsiteX0" fmla="*/ 0 w 1158856"/>
                <a:gd name="connsiteY0" fmla="*/ 0 h 721964"/>
                <a:gd name="connsiteX1" fmla="*/ 1158856 w 1158856"/>
                <a:gd name="connsiteY1" fmla="*/ 0 h 721964"/>
                <a:gd name="connsiteX2" fmla="*/ 941686 w 1158856"/>
                <a:gd name="connsiteY2" fmla="*/ 721964 h 721964"/>
                <a:gd name="connsiteX3" fmla="*/ 327660 w 1158856"/>
                <a:gd name="connsiteY3" fmla="*/ 706724 h 721964"/>
                <a:gd name="connsiteX4" fmla="*/ 0 w 1158856"/>
                <a:gd name="connsiteY4" fmla="*/ 0 h 721964"/>
                <a:gd name="connsiteX0" fmla="*/ 0 w 1158856"/>
                <a:gd name="connsiteY0" fmla="*/ 0 h 706724"/>
                <a:gd name="connsiteX1" fmla="*/ 1158856 w 1158856"/>
                <a:gd name="connsiteY1" fmla="*/ 0 h 706724"/>
                <a:gd name="connsiteX2" fmla="*/ 1128376 w 1158856"/>
                <a:gd name="connsiteY2" fmla="*/ 630524 h 706724"/>
                <a:gd name="connsiteX3" fmla="*/ 327660 w 1158856"/>
                <a:gd name="connsiteY3" fmla="*/ 706724 h 706724"/>
                <a:gd name="connsiteX4" fmla="*/ 0 w 1158856"/>
                <a:gd name="connsiteY4" fmla="*/ 0 h 706724"/>
                <a:gd name="connsiteX0" fmla="*/ 0 w 1128376"/>
                <a:gd name="connsiteY0" fmla="*/ 0 h 706724"/>
                <a:gd name="connsiteX1" fmla="*/ 1078846 w 1128376"/>
                <a:gd name="connsiteY1" fmla="*/ 270510 h 706724"/>
                <a:gd name="connsiteX2" fmla="*/ 1128376 w 1128376"/>
                <a:gd name="connsiteY2" fmla="*/ 630524 h 706724"/>
                <a:gd name="connsiteX3" fmla="*/ 327660 w 1128376"/>
                <a:gd name="connsiteY3" fmla="*/ 706724 h 706724"/>
                <a:gd name="connsiteX4" fmla="*/ 0 w 1128376"/>
                <a:gd name="connsiteY4" fmla="*/ 0 h 706724"/>
                <a:gd name="connsiteX0" fmla="*/ 0 w 1128376"/>
                <a:gd name="connsiteY0" fmla="*/ 0 h 706724"/>
                <a:gd name="connsiteX1" fmla="*/ 1002646 w 1128376"/>
                <a:gd name="connsiteY1" fmla="*/ 182880 h 706724"/>
                <a:gd name="connsiteX2" fmla="*/ 1128376 w 1128376"/>
                <a:gd name="connsiteY2" fmla="*/ 630524 h 706724"/>
                <a:gd name="connsiteX3" fmla="*/ 327660 w 1128376"/>
                <a:gd name="connsiteY3" fmla="*/ 706724 h 706724"/>
                <a:gd name="connsiteX4" fmla="*/ 0 w 1128376"/>
                <a:gd name="connsiteY4" fmla="*/ 0 h 706724"/>
                <a:gd name="connsiteX0" fmla="*/ 26670 w 800716"/>
                <a:gd name="connsiteY0" fmla="*/ 53340 h 523844"/>
                <a:gd name="connsiteX1" fmla="*/ 674986 w 800716"/>
                <a:gd name="connsiteY1" fmla="*/ 0 h 523844"/>
                <a:gd name="connsiteX2" fmla="*/ 800716 w 800716"/>
                <a:gd name="connsiteY2" fmla="*/ 447644 h 523844"/>
                <a:gd name="connsiteX3" fmla="*/ 0 w 800716"/>
                <a:gd name="connsiteY3" fmla="*/ 523844 h 523844"/>
                <a:gd name="connsiteX4" fmla="*/ 26670 w 800716"/>
                <a:gd name="connsiteY4" fmla="*/ 53340 h 523844"/>
                <a:gd name="connsiteX0" fmla="*/ 0 w 1006456"/>
                <a:gd name="connsiteY0" fmla="*/ 0 h 603854"/>
                <a:gd name="connsiteX1" fmla="*/ 880726 w 1006456"/>
                <a:gd name="connsiteY1" fmla="*/ 80010 h 603854"/>
                <a:gd name="connsiteX2" fmla="*/ 1006456 w 1006456"/>
                <a:gd name="connsiteY2" fmla="*/ 527654 h 603854"/>
                <a:gd name="connsiteX3" fmla="*/ 205740 w 1006456"/>
                <a:gd name="connsiteY3" fmla="*/ 603854 h 603854"/>
                <a:gd name="connsiteX4" fmla="*/ 0 w 1006456"/>
                <a:gd name="connsiteY4" fmla="*/ 0 h 603854"/>
                <a:gd name="connsiteX0" fmla="*/ 23923 w 1030379"/>
                <a:gd name="connsiteY0" fmla="*/ 0 h 603854"/>
                <a:gd name="connsiteX1" fmla="*/ 904649 w 1030379"/>
                <a:gd name="connsiteY1" fmla="*/ 80010 h 603854"/>
                <a:gd name="connsiteX2" fmla="*/ 1030379 w 1030379"/>
                <a:gd name="connsiteY2" fmla="*/ 527654 h 603854"/>
                <a:gd name="connsiteX3" fmla="*/ 229663 w 1030379"/>
                <a:gd name="connsiteY3" fmla="*/ 603854 h 603854"/>
                <a:gd name="connsiteX4" fmla="*/ 23923 w 1030379"/>
                <a:gd name="connsiteY4" fmla="*/ 0 h 603854"/>
                <a:gd name="connsiteX0" fmla="*/ 26945 w 1033401"/>
                <a:gd name="connsiteY0" fmla="*/ 0 h 603854"/>
                <a:gd name="connsiteX1" fmla="*/ 907671 w 1033401"/>
                <a:gd name="connsiteY1" fmla="*/ 80010 h 603854"/>
                <a:gd name="connsiteX2" fmla="*/ 1033401 w 1033401"/>
                <a:gd name="connsiteY2" fmla="*/ 527654 h 603854"/>
                <a:gd name="connsiteX3" fmla="*/ 232685 w 1033401"/>
                <a:gd name="connsiteY3" fmla="*/ 603854 h 603854"/>
                <a:gd name="connsiteX4" fmla="*/ 26945 w 1033401"/>
                <a:gd name="connsiteY4" fmla="*/ 0 h 603854"/>
                <a:gd name="connsiteX0" fmla="*/ 26945 w 1033401"/>
                <a:gd name="connsiteY0" fmla="*/ 0 h 650763"/>
                <a:gd name="connsiteX1" fmla="*/ 907671 w 1033401"/>
                <a:gd name="connsiteY1" fmla="*/ 80010 h 650763"/>
                <a:gd name="connsiteX2" fmla="*/ 1033401 w 1033401"/>
                <a:gd name="connsiteY2" fmla="*/ 527654 h 650763"/>
                <a:gd name="connsiteX3" fmla="*/ 232685 w 1033401"/>
                <a:gd name="connsiteY3" fmla="*/ 603854 h 650763"/>
                <a:gd name="connsiteX4" fmla="*/ 26945 w 1033401"/>
                <a:gd name="connsiteY4" fmla="*/ 0 h 650763"/>
                <a:gd name="connsiteX0" fmla="*/ 26945 w 1033401"/>
                <a:gd name="connsiteY0" fmla="*/ 0 h 660008"/>
                <a:gd name="connsiteX1" fmla="*/ 907671 w 1033401"/>
                <a:gd name="connsiteY1" fmla="*/ 80010 h 660008"/>
                <a:gd name="connsiteX2" fmla="*/ 1033401 w 1033401"/>
                <a:gd name="connsiteY2" fmla="*/ 527654 h 660008"/>
                <a:gd name="connsiteX3" fmla="*/ 232685 w 1033401"/>
                <a:gd name="connsiteY3" fmla="*/ 603854 h 660008"/>
                <a:gd name="connsiteX4" fmla="*/ 26945 w 1033401"/>
                <a:gd name="connsiteY4" fmla="*/ 0 h 660008"/>
                <a:gd name="connsiteX0" fmla="*/ 26945 w 1046843"/>
                <a:gd name="connsiteY0" fmla="*/ 0 h 660008"/>
                <a:gd name="connsiteX1" fmla="*/ 907671 w 1046843"/>
                <a:gd name="connsiteY1" fmla="*/ 80010 h 660008"/>
                <a:gd name="connsiteX2" fmla="*/ 1033401 w 1046843"/>
                <a:gd name="connsiteY2" fmla="*/ 527654 h 660008"/>
                <a:gd name="connsiteX3" fmla="*/ 232685 w 1046843"/>
                <a:gd name="connsiteY3" fmla="*/ 603854 h 660008"/>
                <a:gd name="connsiteX4" fmla="*/ 26945 w 1046843"/>
                <a:gd name="connsiteY4" fmla="*/ 0 h 660008"/>
                <a:gd name="connsiteX0" fmla="*/ 26945 w 1054476"/>
                <a:gd name="connsiteY0" fmla="*/ 0 h 660008"/>
                <a:gd name="connsiteX1" fmla="*/ 907671 w 1054476"/>
                <a:gd name="connsiteY1" fmla="*/ 80010 h 660008"/>
                <a:gd name="connsiteX2" fmla="*/ 1033401 w 1054476"/>
                <a:gd name="connsiteY2" fmla="*/ 527654 h 660008"/>
                <a:gd name="connsiteX3" fmla="*/ 232685 w 1054476"/>
                <a:gd name="connsiteY3" fmla="*/ 603854 h 660008"/>
                <a:gd name="connsiteX4" fmla="*/ 26945 w 1054476"/>
                <a:gd name="connsiteY4" fmla="*/ 0 h 660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476" h="660008">
                  <a:moveTo>
                    <a:pt x="26945" y="0"/>
                  </a:moveTo>
                  <a:lnTo>
                    <a:pt x="907671" y="80010"/>
                  </a:lnTo>
                  <a:cubicBezTo>
                    <a:pt x="1025781" y="156835"/>
                    <a:pt x="1090551" y="370819"/>
                    <a:pt x="1033401" y="527654"/>
                  </a:cubicBezTo>
                  <a:cubicBezTo>
                    <a:pt x="1033196" y="606394"/>
                    <a:pt x="781530" y="734664"/>
                    <a:pt x="232685" y="603854"/>
                  </a:cubicBezTo>
                  <a:cubicBezTo>
                    <a:pt x="126005" y="410189"/>
                    <a:pt x="-72115" y="212715"/>
                    <a:pt x="2694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9" name="Trapezio 28">
              <a:extLst>
                <a:ext uri="{FF2B5EF4-FFF2-40B4-BE49-F238E27FC236}">
                  <a16:creationId xmlns:a16="http://schemas.microsoft.com/office/drawing/2014/main" id="{EAA1AB49-F642-49FB-48AB-FF323DBDA3CD}"/>
                </a:ext>
              </a:extLst>
            </p:cNvPr>
            <p:cNvSpPr/>
            <p:nvPr/>
          </p:nvSpPr>
          <p:spPr>
            <a:xfrm rot="10800000">
              <a:off x="8050549" y="2047326"/>
              <a:ext cx="1304608" cy="1024419"/>
            </a:xfrm>
            <a:custGeom>
              <a:avLst/>
              <a:gdLst>
                <a:gd name="connsiteX0" fmla="*/ 0 w 1017129"/>
                <a:gd name="connsiteY0" fmla="*/ 932501 h 932501"/>
                <a:gd name="connsiteX1" fmla="*/ 122316 w 1017129"/>
                <a:gd name="connsiteY1" fmla="*/ 0 h 932501"/>
                <a:gd name="connsiteX2" fmla="*/ 894813 w 1017129"/>
                <a:gd name="connsiteY2" fmla="*/ 0 h 932501"/>
                <a:gd name="connsiteX3" fmla="*/ 1017129 w 1017129"/>
                <a:gd name="connsiteY3" fmla="*/ 932501 h 932501"/>
                <a:gd name="connsiteX4" fmla="*/ 0 w 1017129"/>
                <a:gd name="connsiteY4" fmla="*/ 932501 h 932501"/>
                <a:gd name="connsiteX0" fmla="*/ 0 w 1192389"/>
                <a:gd name="connsiteY0" fmla="*/ 932501 h 932501"/>
                <a:gd name="connsiteX1" fmla="*/ 122316 w 1192389"/>
                <a:gd name="connsiteY1" fmla="*/ 0 h 932501"/>
                <a:gd name="connsiteX2" fmla="*/ 894813 w 1192389"/>
                <a:gd name="connsiteY2" fmla="*/ 0 h 932501"/>
                <a:gd name="connsiteX3" fmla="*/ 1192389 w 1192389"/>
                <a:gd name="connsiteY3" fmla="*/ 909641 h 932501"/>
                <a:gd name="connsiteX4" fmla="*/ 0 w 1192389"/>
                <a:gd name="connsiteY4" fmla="*/ 932501 h 93250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825821 h 1023941"/>
                <a:gd name="connsiteX1" fmla="*/ 175656 w 1253349"/>
                <a:gd name="connsiteY1" fmla="*/ 0 h 1023941"/>
                <a:gd name="connsiteX2" fmla="*/ 955773 w 1253349"/>
                <a:gd name="connsiteY2" fmla="*/ 114300 h 1023941"/>
                <a:gd name="connsiteX3" fmla="*/ 1253349 w 1253349"/>
                <a:gd name="connsiteY3" fmla="*/ 1023941 h 1023941"/>
                <a:gd name="connsiteX4" fmla="*/ 0 w 1253349"/>
                <a:gd name="connsiteY4" fmla="*/ 825821 h 1023941"/>
                <a:gd name="connsiteX0" fmla="*/ 0 w 1253349"/>
                <a:gd name="connsiteY0" fmla="*/ 841061 h 1039181"/>
                <a:gd name="connsiteX1" fmla="*/ 175656 w 1253349"/>
                <a:gd name="connsiteY1" fmla="*/ 15240 h 1039181"/>
                <a:gd name="connsiteX2" fmla="*/ 963393 w 1253349"/>
                <a:gd name="connsiteY2" fmla="*/ 0 h 1039181"/>
                <a:gd name="connsiteX3" fmla="*/ 1253349 w 1253349"/>
                <a:gd name="connsiteY3" fmla="*/ 1039181 h 1039181"/>
                <a:gd name="connsiteX4" fmla="*/ 0 w 1253349"/>
                <a:gd name="connsiteY4" fmla="*/ 841061 h 1039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3349" h="1039181">
                  <a:moveTo>
                    <a:pt x="0" y="841061"/>
                  </a:moveTo>
                  <a:cubicBezTo>
                    <a:pt x="61092" y="603887"/>
                    <a:pt x="152664" y="336234"/>
                    <a:pt x="175656" y="15240"/>
                  </a:cubicBezTo>
                  <a:lnTo>
                    <a:pt x="963393" y="0"/>
                  </a:lnTo>
                  <a:cubicBezTo>
                    <a:pt x="994005" y="371794"/>
                    <a:pt x="1100817" y="568327"/>
                    <a:pt x="1253349" y="1039181"/>
                  </a:cubicBezTo>
                  <a:lnTo>
                    <a:pt x="0" y="841061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0" name="Trapezio 37">
              <a:extLst>
                <a:ext uri="{FF2B5EF4-FFF2-40B4-BE49-F238E27FC236}">
                  <a16:creationId xmlns:a16="http://schemas.microsoft.com/office/drawing/2014/main" id="{5928C75E-FB21-1E64-D645-F1D1B1F53566}"/>
                </a:ext>
              </a:extLst>
            </p:cNvPr>
            <p:cNvSpPr/>
            <p:nvPr/>
          </p:nvSpPr>
          <p:spPr>
            <a:xfrm rot="12826572" flipH="1">
              <a:off x="10125367" y="2058819"/>
              <a:ext cx="600493" cy="693589"/>
            </a:xfrm>
            <a:custGeom>
              <a:avLst/>
              <a:gdLst>
                <a:gd name="connsiteX0" fmla="*/ 0 w 653937"/>
                <a:gd name="connsiteY0" fmla="*/ 658283 h 658283"/>
                <a:gd name="connsiteX1" fmla="*/ 110496 w 653937"/>
                <a:gd name="connsiteY1" fmla="*/ 0 h 658283"/>
                <a:gd name="connsiteX2" fmla="*/ 543441 w 653937"/>
                <a:gd name="connsiteY2" fmla="*/ 0 h 658283"/>
                <a:gd name="connsiteX3" fmla="*/ 653937 w 653937"/>
                <a:gd name="connsiteY3" fmla="*/ 658283 h 658283"/>
                <a:gd name="connsiteX4" fmla="*/ 0 w 653937"/>
                <a:gd name="connsiteY4" fmla="*/ 658283 h 658283"/>
                <a:gd name="connsiteX0" fmla="*/ 36933 w 690870"/>
                <a:gd name="connsiteY0" fmla="*/ 658283 h 658734"/>
                <a:gd name="connsiteX1" fmla="*/ 147429 w 690870"/>
                <a:gd name="connsiteY1" fmla="*/ 0 h 658734"/>
                <a:gd name="connsiteX2" fmla="*/ 580374 w 690870"/>
                <a:gd name="connsiteY2" fmla="*/ 0 h 658734"/>
                <a:gd name="connsiteX3" fmla="*/ 690870 w 690870"/>
                <a:gd name="connsiteY3" fmla="*/ 658283 h 658734"/>
                <a:gd name="connsiteX4" fmla="*/ 36933 w 690870"/>
                <a:gd name="connsiteY4" fmla="*/ 658283 h 658734"/>
                <a:gd name="connsiteX0" fmla="*/ 36933 w 690870"/>
                <a:gd name="connsiteY0" fmla="*/ 658283 h 719243"/>
                <a:gd name="connsiteX1" fmla="*/ 147429 w 690870"/>
                <a:gd name="connsiteY1" fmla="*/ 0 h 719243"/>
                <a:gd name="connsiteX2" fmla="*/ 580374 w 690870"/>
                <a:gd name="connsiteY2" fmla="*/ 0 h 719243"/>
                <a:gd name="connsiteX3" fmla="*/ 690870 w 690870"/>
                <a:gd name="connsiteY3" fmla="*/ 658283 h 719243"/>
                <a:gd name="connsiteX4" fmla="*/ 36933 w 690870"/>
                <a:gd name="connsiteY4" fmla="*/ 658283 h 719243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48676 w 702980"/>
                <a:gd name="connsiteY0" fmla="*/ 752153 h 866737"/>
                <a:gd name="connsiteX1" fmla="*/ 91620 w 702980"/>
                <a:gd name="connsiteY1" fmla="*/ 0 h 866737"/>
                <a:gd name="connsiteX2" fmla="*/ 592117 w 702980"/>
                <a:gd name="connsiteY2" fmla="*/ 93870 h 866737"/>
                <a:gd name="connsiteX3" fmla="*/ 702613 w 702980"/>
                <a:gd name="connsiteY3" fmla="*/ 752153 h 866737"/>
                <a:gd name="connsiteX4" fmla="*/ 48676 w 702980"/>
                <a:gd name="connsiteY4" fmla="*/ 752153 h 866737"/>
                <a:gd name="connsiteX0" fmla="*/ 42672 w 696976"/>
                <a:gd name="connsiteY0" fmla="*/ 752153 h 866737"/>
                <a:gd name="connsiteX1" fmla="*/ 85616 w 696976"/>
                <a:gd name="connsiteY1" fmla="*/ 0 h 866737"/>
                <a:gd name="connsiteX2" fmla="*/ 586113 w 696976"/>
                <a:gd name="connsiteY2" fmla="*/ 93870 h 866737"/>
                <a:gd name="connsiteX3" fmla="*/ 696609 w 696976"/>
                <a:gd name="connsiteY3" fmla="*/ 752153 h 866737"/>
                <a:gd name="connsiteX4" fmla="*/ 42672 w 696976"/>
                <a:gd name="connsiteY4" fmla="*/ 752153 h 86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976" h="866737">
                  <a:moveTo>
                    <a:pt x="42672" y="752153"/>
                  </a:moveTo>
                  <a:cubicBezTo>
                    <a:pt x="-72896" y="768945"/>
                    <a:pt x="82560" y="228815"/>
                    <a:pt x="85616" y="0"/>
                  </a:cubicBezTo>
                  <a:lnTo>
                    <a:pt x="586113" y="93870"/>
                  </a:lnTo>
                  <a:cubicBezTo>
                    <a:pt x="622945" y="313298"/>
                    <a:pt x="629297" y="464145"/>
                    <a:pt x="696609" y="752153"/>
                  </a:cubicBezTo>
                  <a:cubicBezTo>
                    <a:pt x="714850" y="919793"/>
                    <a:pt x="47291" y="889313"/>
                    <a:pt x="42672" y="75215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1" name="Ovale 170">
              <a:extLst>
                <a:ext uri="{FF2B5EF4-FFF2-40B4-BE49-F238E27FC236}">
                  <a16:creationId xmlns:a16="http://schemas.microsoft.com/office/drawing/2014/main" id="{24F37D35-3A64-CDB3-F090-E84D7F4D0167}"/>
                </a:ext>
              </a:extLst>
            </p:cNvPr>
            <p:cNvSpPr/>
            <p:nvPr/>
          </p:nvSpPr>
          <p:spPr>
            <a:xfrm>
              <a:off x="10323047" y="2111767"/>
              <a:ext cx="436240" cy="3092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2" name="Ovale 171">
              <a:extLst>
                <a:ext uri="{FF2B5EF4-FFF2-40B4-BE49-F238E27FC236}">
                  <a16:creationId xmlns:a16="http://schemas.microsoft.com/office/drawing/2014/main" id="{9E8C5160-6AE6-6010-A416-4964D4EF5310}"/>
                </a:ext>
              </a:extLst>
            </p:cNvPr>
            <p:cNvSpPr/>
            <p:nvPr/>
          </p:nvSpPr>
          <p:spPr>
            <a:xfrm rot="19062449">
              <a:off x="9831871" y="910706"/>
              <a:ext cx="564197" cy="162779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3" name="Trapezio 42">
              <a:extLst>
                <a:ext uri="{FF2B5EF4-FFF2-40B4-BE49-F238E27FC236}">
                  <a16:creationId xmlns:a16="http://schemas.microsoft.com/office/drawing/2014/main" id="{F3ED9060-AF16-B93A-CCD7-64021E87AC69}"/>
                </a:ext>
              </a:extLst>
            </p:cNvPr>
            <p:cNvSpPr/>
            <p:nvPr/>
          </p:nvSpPr>
          <p:spPr>
            <a:xfrm rot="1959402">
              <a:off x="9626828" y="2574122"/>
              <a:ext cx="798272" cy="894474"/>
            </a:xfrm>
            <a:custGeom>
              <a:avLst/>
              <a:gdLst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722401 w 933837"/>
                <a:gd name="connsiteY2" fmla="*/ 0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878897"/>
                <a:gd name="connsiteY0" fmla="*/ 845746 h 845746"/>
                <a:gd name="connsiteX1" fmla="*/ 211437 w 878897"/>
                <a:gd name="connsiteY1" fmla="*/ 0 h 845746"/>
                <a:gd name="connsiteX2" fmla="*/ 635384 w 878897"/>
                <a:gd name="connsiteY2" fmla="*/ 19567 h 845746"/>
                <a:gd name="connsiteX3" fmla="*/ 878897 w 878897"/>
                <a:gd name="connsiteY3" fmla="*/ 844755 h 845746"/>
                <a:gd name="connsiteX4" fmla="*/ 0 w 878897"/>
                <a:gd name="connsiteY4" fmla="*/ 845746 h 845746"/>
                <a:gd name="connsiteX0" fmla="*/ 0 w 924445"/>
                <a:gd name="connsiteY0" fmla="*/ 845746 h 845746"/>
                <a:gd name="connsiteX1" fmla="*/ 211437 w 924445"/>
                <a:gd name="connsiteY1" fmla="*/ 0 h 845746"/>
                <a:gd name="connsiteX2" fmla="*/ 635384 w 924445"/>
                <a:gd name="connsiteY2" fmla="*/ 19567 h 845746"/>
                <a:gd name="connsiteX3" fmla="*/ 878897 w 924445"/>
                <a:gd name="connsiteY3" fmla="*/ 844755 h 845746"/>
                <a:gd name="connsiteX4" fmla="*/ 0 w 924445"/>
                <a:gd name="connsiteY4" fmla="*/ 845746 h 845746"/>
                <a:gd name="connsiteX0" fmla="*/ 0 w 924445"/>
                <a:gd name="connsiteY0" fmla="*/ 845746 h 895165"/>
                <a:gd name="connsiteX1" fmla="*/ 211437 w 924445"/>
                <a:gd name="connsiteY1" fmla="*/ 0 h 895165"/>
                <a:gd name="connsiteX2" fmla="*/ 635384 w 924445"/>
                <a:gd name="connsiteY2" fmla="*/ 19567 h 895165"/>
                <a:gd name="connsiteX3" fmla="*/ 878897 w 924445"/>
                <a:gd name="connsiteY3" fmla="*/ 844755 h 895165"/>
                <a:gd name="connsiteX4" fmla="*/ 0 w 924445"/>
                <a:gd name="connsiteY4" fmla="*/ 845746 h 895165"/>
                <a:gd name="connsiteX0" fmla="*/ 0 w 927114"/>
                <a:gd name="connsiteY0" fmla="*/ 856273 h 898070"/>
                <a:gd name="connsiteX1" fmla="*/ 214106 w 927114"/>
                <a:gd name="connsiteY1" fmla="*/ 0 h 898070"/>
                <a:gd name="connsiteX2" fmla="*/ 638053 w 927114"/>
                <a:gd name="connsiteY2" fmla="*/ 19567 h 898070"/>
                <a:gd name="connsiteX3" fmla="*/ 881566 w 927114"/>
                <a:gd name="connsiteY3" fmla="*/ 844755 h 898070"/>
                <a:gd name="connsiteX4" fmla="*/ 0 w 927114"/>
                <a:gd name="connsiteY4" fmla="*/ 856273 h 898070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888649"/>
                <a:gd name="connsiteY0" fmla="*/ 856273 h 907363"/>
                <a:gd name="connsiteX1" fmla="*/ 214106 w 888649"/>
                <a:gd name="connsiteY1" fmla="*/ 0 h 907363"/>
                <a:gd name="connsiteX2" fmla="*/ 638053 w 888649"/>
                <a:gd name="connsiteY2" fmla="*/ 19567 h 907363"/>
                <a:gd name="connsiteX3" fmla="*/ 830678 w 888649"/>
                <a:gd name="connsiteY3" fmla="*/ 818597 h 907363"/>
                <a:gd name="connsiteX4" fmla="*/ 0 w 888649"/>
                <a:gd name="connsiteY4" fmla="*/ 856273 h 907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49" h="907363">
                  <a:moveTo>
                    <a:pt x="0" y="856273"/>
                  </a:moveTo>
                  <a:cubicBezTo>
                    <a:pt x="6187" y="525446"/>
                    <a:pt x="76406" y="294961"/>
                    <a:pt x="214106" y="0"/>
                  </a:cubicBezTo>
                  <a:lnTo>
                    <a:pt x="638053" y="19567"/>
                  </a:lnTo>
                  <a:cubicBezTo>
                    <a:pt x="916004" y="361593"/>
                    <a:pt x="934010" y="548976"/>
                    <a:pt x="830678" y="818597"/>
                  </a:cubicBezTo>
                  <a:cubicBezTo>
                    <a:pt x="573727" y="931605"/>
                    <a:pt x="178789" y="928146"/>
                    <a:pt x="0" y="85627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4" name="Trapezio 43">
              <a:extLst>
                <a:ext uri="{FF2B5EF4-FFF2-40B4-BE49-F238E27FC236}">
                  <a16:creationId xmlns:a16="http://schemas.microsoft.com/office/drawing/2014/main" id="{D5D1B622-23F7-7BDF-91C1-288AAFD7F556}"/>
                </a:ext>
              </a:extLst>
            </p:cNvPr>
            <p:cNvSpPr/>
            <p:nvPr/>
          </p:nvSpPr>
          <p:spPr>
            <a:xfrm rot="1803963">
              <a:off x="9733166" y="2620272"/>
              <a:ext cx="544607" cy="612528"/>
            </a:xfrm>
            <a:custGeom>
              <a:avLst/>
              <a:gdLst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6927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55288 h 655288"/>
                <a:gd name="connsiteX1" fmla="*/ 243832 w 729289"/>
                <a:gd name="connsiteY1" fmla="*/ 0 h 655288"/>
                <a:gd name="connsiteX2" fmla="*/ 500697 w 729289"/>
                <a:gd name="connsiteY2" fmla="*/ 15240 h 655288"/>
                <a:gd name="connsiteX3" fmla="*/ 729289 w 729289"/>
                <a:gd name="connsiteY3" fmla="*/ 655288 h 655288"/>
                <a:gd name="connsiteX4" fmla="*/ 0 w 729289"/>
                <a:gd name="connsiteY4" fmla="*/ 655288 h 655288"/>
                <a:gd name="connsiteX0" fmla="*/ 0 w 729289"/>
                <a:gd name="connsiteY0" fmla="*/ 640048 h 640048"/>
                <a:gd name="connsiteX1" fmla="*/ 251452 w 729289"/>
                <a:gd name="connsiteY1" fmla="*/ 762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858"/>
                <a:gd name="connsiteY0" fmla="*/ 687743 h 687743"/>
                <a:gd name="connsiteX1" fmla="*/ 251452 w 729858"/>
                <a:gd name="connsiteY1" fmla="*/ 55315 h 687743"/>
                <a:gd name="connsiteX2" fmla="*/ 500697 w 729858"/>
                <a:gd name="connsiteY2" fmla="*/ 47695 h 687743"/>
                <a:gd name="connsiteX3" fmla="*/ 729289 w 729858"/>
                <a:gd name="connsiteY3" fmla="*/ 687743 h 687743"/>
                <a:gd name="connsiteX4" fmla="*/ 0 w 729858"/>
                <a:gd name="connsiteY4" fmla="*/ 687743 h 687743"/>
                <a:gd name="connsiteX0" fmla="*/ 0 w 729858"/>
                <a:gd name="connsiteY0" fmla="*/ 687743 h 724996"/>
                <a:gd name="connsiteX1" fmla="*/ 251452 w 729858"/>
                <a:gd name="connsiteY1" fmla="*/ 55315 h 724996"/>
                <a:gd name="connsiteX2" fmla="*/ 500697 w 729858"/>
                <a:gd name="connsiteY2" fmla="*/ 47695 h 724996"/>
                <a:gd name="connsiteX3" fmla="*/ 729289 w 729858"/>
                <a:gd name="connsiteY3" fmla="*/ 687743 h 724996"/>
                <a:gd name="connsiteX4" fmla="*/ 0 w 729858"/>
                <a:gd name="connsiteY4" fmla="*/ 687743 h 724996"/>
                <a:gd name="connsiteX0" fmla="*/ 0 w 729858"/>
                <a:gd name="connsiteY0" fmla="*/ 687743 h 742369"/>
                <a:gd name="connsiteX1" fmla="*/ 251452 w 729858"/>
                <a:gd name="connsiteY1" fmla="*/ 55315 h 742369"/>
                <a:gd name="connsiteX2" fmla="*/ 500697 w 729858"/>
                <a:gd name="connsiteY2" fmla="*/ 47695 h 742369"/>
                <a:gd name="connsiteX3" fmla="*/ 729289 w 729858"/>
                <a:gd name="connsiteY3" fmla="*/ 687743 h 742369"/>
                <a:gd name="connsiteX4" fmla="*/ 0 w 729858"/>
                <a:gd name="connsiteY4" fmla="*/ 687743 h 7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858" h="742369">
                  <a:moveTo>
                    <a:pt x="0" y="687743"/>
                  </a:moveTo>
                  <a:cubicBezTo>
                    <a:pt x="15237" y="438834"/>
                    <a:pt x="68575" y="258504"/>
                    <a:pt x="251452" y="55315"/>
                  </a:cubicBezTo>
                  <a:cubicBezTo>
                    <a:pt x="334534" y="-15805"/>
                    <a:pt x="425235" y="-18345"/>
                    <a:pt x="500697" y="47695"/>
                  </a:cubicBezTo>
                  <a:cubicBezTo>
                    <a:pt x="668334" y="192464"/>
                    <a:pt x="736912" y="459154"/>
                    <a:pt x="729289" y="687743"/>
                  </a:cubicBezTo>
                  <a:cubicBezTo>
                    <a:pt x="524293" y="771563"/>
                    <a:pt x="197376" y="748703"/>
                    <a:pt x="0" y="68774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5" name="Trapezio 67">
              <a:extLst>
                <a:ext uri="{FF2B5EF4-FFF2-40B4-BE49-F238E27FC236}">
                  <a16:creationId xmlns:a16="http://schemas.microsoft.com/office/drawing/2014/main" id="{B01021CB-4FFB-C9E6-13A5-6A4353645D7B}"/>
                </a:ext>
              </a:extLst>
            </p:cNvPr>
            <p:cNvSpPr/>
            <p:nvPr/>
          </p:nvSpPr>
          <p:spPr>
            <a:xfrm rot="182189" flipH="1">
              <a:off x="8845329" y="3325439"/>
              <a:ext cx="999128" cy="1516701"/>
            </a:xfrm>
            <a:custGeom>
              <a:avLst/>
              <a:gdLst>
                <a:gd name="connsiteX0" fmla="*/ 0 w 1017409"/>
                <a:gd name="connsiteY0" fmla="*/ 1393390 h 1393390"/>
                <a:gd name="connsiteX1" fmla="*/ 149671 w 1017409"/>
                <a:gd name="connsiteY1" fmla="*/ 0 h 1393390"/>
                <a:gd name="connsiteX2" fmla="*/ 867738 w 1017409"/>
                <a:gd name="connsiteY2" fmla="*/ 0 h 1393390"/>
                <a:gd name="connsiteX3" fmla="*/ 1017409 w 1017409"/>
                <a:gd name="connsiteY3" fmla="*/ 1393390 h 1393390"/>
                <a:gd name="connsiteX4" fmla="*/ 0 w 1017409"/>
                <a:gd name="connsiteY4" fmla="*/ 1393390 h 1393390"/>
                <a:gd name="connsiteX0" fmla="*/ 0 w 961936"/>
                <a:gd name="connsiteY0" fmla="*/ 1393390 h 1393390"/>
                <a:gd name="connsiteX1" fmla="*/ 149671 w 961936"/>
                <a:gd name="connsiteY1" fmla="*/ 0 h 1393390"/>
                <a:gd name="connsiteX2" fmla="*/ 867738 w 961936"/>
                <a:gd name="connsiteY2" fmla="*/ 0 h 1393390"/>
                <a:gd name="connsiteX3" fmla="*/ 961936 w 961936"/>
                <a:gd name="connsiteY3" fmla="*/ 1392953 h 1393390"/>
                <a:gd name="connsiteX4" fmla="*/ 0 w 961936"/>
                <a:gd name="connsiteY4" fmla="*/ 1393390 h 1393390"/>
                <a:gd name="connsiteX0" fmla="*/ 0 w 990173"/>
                <a:gd name="connsiteY0" fmla="*/ 1393390 h 1393390"/>
                <a:gd name="connsiteX1" fmla="*/ 149671 w 990173"/>
                <a:gd name="connsiteY1" fmla="*/ 0 h 1393390"/>
                <a:gd name="connsiteX2" fmla="*/ 867738 w 990173"/>
                <a:gd name="connsiteY2" fmla="*/ 0 h 1393390"/>
                <a:gd name="connsiteX3" fmla="*/ 961936 w 990173"/>
                <a:gd name="connsiteY3" fmla="*/ 1392953 h 1393390"/>
                <a:gd name="connsiteX4" fmla="*/ 0 w 990173"/>
                <a:gd name="connsiteY4" fmla="*/ 1393390 h 1393390"/>
                <a:gd name="connsiteX0" fmla="*/ 0 w 990173"/>
                <a:gd name="connsiteY0" fmla="*/ 1393390 h 1393390"/>
                <a:gd name="connsiteX1" fmla="*/ 149671 w 990173"/>
                <a:gd name="connsiteY1" fmla="*/ 0 h 1393390"/>
                <a:gd name="connsiteX2" fmla="*/ 867738 w 990173"/>
                <a:gd name="connsiteY2" fmla="*/ 0 h 1393390"/>
                <a:gd name="connsiteX3" fmla="*/ 961936 w 990173"/>
                <a:gd name="connsiteY3" fmla="*/ 1392953 h 1393390"/>
                <a:gd name="connsiteX4" fmla="*/ 0 w 990173"/>
                <a:gd name="connsiteY4" fmla="*/ 1393390 h 1393390"/>
                <a:gd name="connsiteX0" fmla="*/ 0 w 990173"/>
                <a:gd name="connsiteY0" fmla="*/ 1393390 h 1411727"/>
                <a:gd name="connsiteX1" fmla="*/ 149671 w 990173"/>
                <a:gd name="connsiteY1" fmla="*/ 0 h 1411727"/>
                <a:gd name="connsiteX2" fmla="*/ 867738 w 990173"/>
                <a:gd name="connsiteY2" fmla="*/ 0 h 1411727"/>
                <a:gd name="connsiteX3" fmla="*/ 961936 w 990173"/>
                <a:gd name="connsiteY3" fmla="*/ 1392953 h 1411727"/>
                <a:gd name="connsiteX4" fmla="*/ 0 w 990173"/>
                <a:gd name="connsiteY4" fmla="*/ 1393390 h 1411727"/>
                <a:gd name="connsiteX0" fmla="*/ 11176 w 1001349"/>
                <a:gd name="connsiteY0" fmla="*/ 1393390 h 1411727"/>
                <a:gd name="connsiteX1" fmla="*/ 160847 w 1001349"/>
                <a:gd name="connsiteY1" fmla="*/ 0 h 1411727"/>
                <a:gd name="connsiteX2" fmla="*/ 878914 w 1001349"/>
                <a:gd name="connsiteY2" fmla="*/ 0 h 1411727"/>
                <a:gd name="connsiteX3" fmla="*/ 973112 w 1001349"/>
                <a:gd name="connsiteY3" fmla="*/ 1392953 h 1411727"/>
                <a:gd name="connsiteX4" fmla="*/ 11176 w 1001349"/>
                <a:gd name="connsiteY4" fmla="*/ 1393390 h 1411727"/>
                <a:gd name="connsiteX0" fmla="*/ 13018 w 1003191"/>
                <a:gd name="connsiteY0" fmla="*/ 1393390 h 1411727"/>
                <a:gd name="connsiteX1" fmla="*/ 162689 w 1003191"/>
                <a:gd name="connsiteY1" fmla="*/ 0 h 1411727"/>
                <a:gd name="connsiteX2" fmla="*/ 880756 w 1003191"/>
                <a:gd name="connsiteY2" fmla="*/ 0 h 1411727"/>
                <a:gd name="connsiteX3" fmla="*/ 974954 w 1003191"/>
                <a:gd name="connsiteY3" fmla="*/ 1392953 h 1411727"/>
                <a:gd name="connsiteX4" fmla="*/ 13018 w 1003191"/>
                <a:gd name="connsiteY4" fmla="*/ 1393390 h 1411727"/>
                <a:gd name="connsiteX0" fmla="*/ 13018 w 996432"/>
                <a:gd name="connsiteY0" fmla="*/ 1393390 h 1450462"/>
                <a:gd name="connsiteX1" fmla="*/ 162689 w 996432"/>
                <a:gd name="connsiteY1" fmla="*/ 0 h 1450462"/>
                <a:gd name="connsiteX2" fmla="*/ 880756 w 996432"/>
                <a:gd name="connsiteY2" fmla="*/ 0 h 1450462"/>
                <a:gd name="connsiteX3" fmla="*/ 967173 w 996432"/>
                <a:gd name="connsiteY3" fmla="*/ 1450461 h 1450462"/>
                <a:gd name="connsiteX4" fmla="*/ 13018 w 996432"/>
                <a:gd name="connsiteY4" fmla="*/ 1393390 h 1450462"/>
                <a:gd name="connsiteX0" fmla="*/ 12523 w 995937"/>
                <a:gd name="connsiteY0" fmla="*/ 1393390 h 1450462"/>
                <a:gd name="connsiteX1" fmla="*/ 162194 w 995937"/>
                <a:gd name="connsiteY1" fmla="*/ 0 h 1450462"/>
                <a:gd name="connsiteX2" fmla="*/ 880261 w 995937"/>
                <a:gd name="connsiteY2" fmla="*/ 0 h 1450462"/>
                <a:gd name="connsiteX3" fmla="*/ 966678 w 995937"/>
                <a:gd name="connsiteY3" fmla="*/ 1450461 h 1450462"/>
                <a:gd name="connsiteX4" fmla="*/ 12523 w 995937"/>
                <a:gd name="connsiteY4" fmla="*/ 1393390 h 1450462"/>
                <a:gd name="connsiteX0" fmla="*/ 12523 w 995937"/>
                <a:gd name="connsiteY0" fmla="*/ 1432747 h 1489819"/>
                <a:gd name="connsiteX1" fmla="*/ 162194 w 995937"/>
                <a:gd name="connsiteY1" fmla="*/ 39357 h 1489819"/>
                <a:gd name="connsiteX2" fmla="*/ 880261 w 995937"/>
                <a:gd name="connsiteY2" fmla="*/ 39357 h 1489819"/>
                <a:gd name="connsiteX3" fmla="*/ 966678 w 995937"/>
                <a:gd name="connsiteY3" fmla="*/ 1489818 h 1489819"/>
                <a:gd name="connsiteX4" fmla="*/ 12523 w 995937"/>
                <a:gd name="connsiteY4" fmla="*/ 1432747 h 1489819"/>
                <a:gd name="connsiteX0" fmla="*/ 12523 w 995937"/>
                <a:gd name="connsiteY0" fmla="*/ 1432747 h 1518816"/>
                <a:gd name="connsiteX1" fmla="*/ 162194 w 995937"/>
                <a:gd name="connsiteY1" fmla="*/ 39357 h 1518816"/>
                <a:gd name="connsiteX2" fmla="*/ 880261 w 995937"/>
                <a:gd name="connsiteY2" fmla="*/ 39357 h 1518816"/>
                <a:gd name="connsiteX3" fmla="*/ 966678 w 995937"/>
                <a:gd name="connsiteY3" fmla="*/ 1489818 h 1518816"/>
                <a:gd name="connsiteX4" fmla="*/ 12523 w 995937"/>
                <a:gd name="connsiteY4" fmla="*/ 1432747 h 1518816"/>
                <a:gd name="connsiteX0" fmla="*/ 12523 w 995937"/>
                <a:gd name="connsiteY0" fmla="*/ 1432747 h 1534940"/>
                <a:gd name="connsiteX1" fmla="*/ 162194 w 995937"/>
                <a:gd name="connsiteY1" fmla="*/ 39357 h 1534940"/>
                <a:gd name="connsiteX2" fmla="*/ 880261 w 995937"/>
                <a:gd name="connsiteY2" fmla="*/ 39357 h 1534940"/>
                <a:gd name="connsiteX3" fmla="*/ 966678 w 995937"/>
                <a:gd name="connsiteY3" fmla="*/ 1489818 h 1534940"/>
                <a:gd name="connsiteX4" fmla="*/ 12523 w 995937"/>
                <a:gd name="connsiteY4" fmla="*/ 1432747 h 1534940"/>
                <a:gd name="connsiteX0" fmla="*/ 12523 w 1004252"/>
                <a:gd name="connsiteY0" fmla="*/ 1436363 h 1538556"/>
                <a:gd name="connsiteX1" fmla="*/ 162194 w 1004252"/>
                <a:gd name="connsiteY1" fmla="*/ 42973 h 1538556"/>
                <a:gd name="connsiteX2" fmla="*/ 928330 w 1004252"/>
                <a:gd name="connsiteY2" fmla="*/ 30176 h 1538556"/>
                <a:gd name="connsiteX3" fmla="*/ 966678 w 1004252"/>
                <a:gd name="connsiteY3" fmla="*/ 1493434 h 1538556"/>
                <a:gd name="connsiteX4" fmla="*/ 12523 w 1004252"/>
                <a:gd name="connsiteY4" fmla="*/ 1436363 h 1538556"/>
                <a:gd name="connsiteX0" fmla="*/ 12523 w 993035"/>
                <a:gd name="connsiteY0" fmla="*/ 1436363 h 1538556"/>
                <a:gd name="connsiteX1" fmla="*/ 162194 w 993035"/>
                <a:gd name="connsiteY1" fmla="*/ 42973 h 1538556"/>
                <a:gd name="connsiteX2" fmla="*/ 928330 w 993035"/>
                <a:gd name="connsiteY2" fmla="*/ 30176 h 1538556"/>
                <a:gd name="connsiteX3" fmla="*/ 966678 w 993035"/>
                <a:gd name="connsiteY3" fmla="*/ 1493434 h 1538556"/>
                <a:gd name="connsiteX4" fmla="*/ 12523 w 993035"/>
                <a:gd name="connsiteY4" fmla="*/ 1436363 h 153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035" h="1538556">
                  <a:moveTo>
                    <a:pt x="12523" y="1436363"/>
                  </a:moveTo>
                  <a:cubicBezTo>
                    <a:pt x="-40980" y="1340577"/>
                    <a:pt x="89837" y="569014"/>
                    <a:pt x="162194" y="42973"/>
                  </a:cubicBezTo>
                  <a:cubicBezTo>
                    <a:pt x="321651" y="-45582"/>
                    <a:pt x="688974" y="30176"/>
                    <a:pt x="928330" y="30176"/>
                  </a:cubicBezTo>
                  <a:cubicBezTo>
                    <a:pt x="881718" y="765200"/>
                    <a:pt x="1057201" y="1098114"/>
                    <a:pt x="966678" y="1493434"/>
                  </a:cubicBezTo>
                  <a:cubicBezTo>
                    <a:pt x="516692" y="1568971"/>
                    <a:pt x="95716" y="1549484"/>
                    <a:pt x="12523" y="143636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6" name="Rettangolo 51">
              <a:extLst>
                <a:ext uri="{FF2B5EF4-FFF2-40B4-BE49-F238E27FC236}">
                  <a16:creationId xmlns:a16="http://schemas.microsoft.com/office/drawing/2014/main" id="{7E55D1E0-8774-70F3-B6EA-BBE56B06B940}"/>
                </a:ext>
              </a:extLst>
            </p:cNvPr>
            <p:cNvSpPr/>
            <p:nvPr/>
          </p:nvSpPr>
          <p:spPr>
            <a:xfrm rot="151533">
              <a:off x="8998121" y="3341635"/>
              <a:ext cx="655033" cy="712164"/>
            </a:xfrm>
            <a:custGeom>
              <a:avLst/>
              <a:gdLst>
                <a:gd name="connsiteX0" fmla="*/ 0 w 616619"/>
                <a:gd name="connsiteY0" fmla="*/ 0 h 621814"/>
                <a:gd name="connsiteX1" fmla="*/ 616619 w 616619"/>
                <a:gd name="connsiteY1" fmla="*/ 0 h 621814"/>
                <a:gd name="connsiteX2" fmla="*/ 616619 w 616619"/>
                <a:gd name="connsiteY2" fmla="*/ 621814 h 621814"/>
                <a:gd name="connsiteX3" fmla="*/ 0 w 616619"/>
                <a:gd name="connsiteY3" fmla="*/ 621814 h 621814"/>
                <a:gd name="connsiteX4" fmla="*/ 0 w 616619"/>
                <a:gd name="connsiteY4" fmla="*/ 0 h 621814"/>
                <a:gd name="connsiteX0" fmla="*/ 0 w 616619"/>
                <a:gd name="connsiteY0" fmla="*/ 0 h 688563"/>
                <a:gd name="connsiteX1" fmla="*/ 616619 w 616619"/>
                <a:gd name="connsiteY1" fmla="*/ 0 h 688563"/>
                <a:gd name="connsiteX2" fmla="*/ 616619 w 616619"/>
                <a:gd name="connsiteY2" fmla="*/ 621814 h 688563"/>
                <a:gd name="connsiteX3" fmla="*/ 0 w 616619"/>
                <a:gd name="connsiteY3" fmla="*/ 621814 h 688563"/>
                <a:gd name="connsiteX4" fmla="*/ 0 w 616619"/>
                <a:gd name="connsiteY4" fmla="*/ 0 h 688563"/>
                <a:gd name="connsiteX0" fmla="*/ 0 w 616619"/>
                <a:gd name="connsiteY0" fmla="*/ 0 h 708755"/>
                <a:gd name="connsiteX1" fmla="*/ 616619 w 616619"/>
                <a:gd name="connsiteY1" fmla="*/ 0 h 708755"/>
                <a:gd name="connsiteX2" fmla="*/ 616619 w 616619"/>
                <a:gd name="connsiteY2" fmla="*/ 621814 h 708755"/>
                <a:gd name="connsiteX3" fmla="*/ 0 w 616619"/>
                <a:gd name="connsiteY3" fmla="*/ 621814 h 708755"/>
                <a:gd name="connsiteX4" fmla="*/ 0 w 616619"/>
                <a:gd name="connsiteY4" fmla="*/ 0 h 708755"/>
                <a:gd name="connsiteX0" fmla="*/ 0 w 616619"/>
                <a:gd name="connsiteY0" fmla="*/ 0 h 711984"/>
                <a:gd name="connsiteX1" fmla="*/ 616619 w 616619"/>
                <a:gd name="connsiteY1" fmla="*/ 0 h 711984"/>
                <a:gd name="connsiteX2" fmla="*/ 616619 w 616619"/>
                <a:gd name="connsiteY2" fmla="*/ 621814 h 711984"/>
                <a:gd name="connsiteX3" fmla="*/ 0 w 616619"/>
                <a:gd name="connsiteY3" fmla="*/ 621814 h 711984"/>
                <a:gd name="connsiteX4" fmla="*/ 0 w 616619"/>
                <a:gd name="connsiteY4" fmla="*/ 0 h 711984"/>
                <a:gd name="connsiteX0" fmla="*/ 0 w 616619"/>
                <a:gd name="connsiteY0" fmla="*/ 0 h 712500"/>
                <a:gd name="connsiteX1" fmla="*/ 616619 w 616619"/>
                <a:gd name="connsiteY1" fmla="*/ 0 h 712500"/>
                <a:gd name="connsiteX2" fmla="*/ 616619 w 616619"/>
                <a:gd name="connsiteY2" fmla="*/ 621814 h 712500"/>
                <a:gd name="connsiteX3" fmla="*/ 0 w 616619"/>
                <a:gd name="connsiteY3" fmla="*/ 621814 h 712500"/>
                <a:gd name="connsiteX4" fmla="*/ 0 w 616619"/>
                <a:gd name="connsiteY4" fmla="*/ 0 h 712500"/>
                <a:gd name="connsiteX0" fmla="*/ 0 w 630030"/>
                <a:gd name="connsiteY0" fmla="*/ 0 h 712500"/>
                <a:gd name="connsiteX1" fmla="*/ 630030 w 630030"/>
                <a:gd name="connsiteY1" fmla="*/ 2440 h 712500"/>
                <a:gd name="connsiteX2" fmla="*/ 616619 w 630030"/>
                <a:gd name="connsiteY2" fmla="*/ 621814 h 712500"/>
                <a:gd name="connsiteX3" fmla="*/ 0 w 630030"/>
                <a:gd name="connsiteY3" fmla="*/ 621814 h 712500"/>
                <a:gd name="connsiteX4" fmla="*/ 0 w 630030"/>
                <a:gd name="connsiteY4" fmla="*/ 0 h 712500"/>
                <a:gd name="connsiteX0" fmla="*/ 0 w 616619"/>
                <a:gd name="connsiteY0" fmla="*/ 0 h 712500"/>
                <a:gd name="connsiteX1" fmla="*/ 583210 w 616619"/>
                <a:gd name="connsiteY1" fmla="*/ 16091 h 712500"/>
                <a:gd name="connsiteX2" fmla="*/ 616619 w 616619"/>
                <a:gd name="connsiteY2" fmla="*/ 621814 h 712500"/>
                <a:gd name="connsiteX3" fmla="*/ 0 w 616619"/>
                <a:gd name="connsiteY3" fmla="*/ 621814 h 712500"/>
                <a:gd name="connsiteX4" fmla="*/ 0 w 616619"/>
                <a:gd name="connsiteY4" fmla="*/ 0 h 712500"/>
                <a:gd name="connsiteX0" fmla="*/ 0 w 629296"/>
                <a:gd name="connsiteY0" fmla="*/ 0 h 712500"/>
                <a:gd name="connsiteX1" fmla="*/ 629296 w 629296"/>
                <a:gd name="connsiteY1" fmla="*/ 21703 h 712500"/>
                <a:gd name="connsiteX2" fmla="*/ 616619 w 629296"/>
                <a:gd name="connsiteY2" fmla="*/ 621814 h 712500"/>
                <a:gd name="connsiteX3" fmla="*/ 0 w 629296"/>
                <a:gd name="connsiteY3" fmla="*/ 621814 h 712500"/>
                <a:gd name="connsiteX4" fmla="*/ 0 w 629296"/>
                <a:gd name="connsiteY4" fmla="*/ 0 h 712500"/>
                <a:gd name="connsiteX0" fmla="*/ 0 w 629296"/>
                <a:gd name="connsiteY0" fmla="*/ 11210 h 723710"/>
                <a:gd name="connsiteX1" fmla="*/ 629296 w 629296"/>
                <a:gd name="connsiteY1" fmla="*/ 32913 h 723710"/>
                <a:gd name="connsiteX2" fmla="*/ 616619 w 629296"/>
                <a:gd name="connsiteY2" fmla="*/ 633024 h 723710"/>
                <a:gd name="connsiteX3" fmla="*/ 0 w 629296"/>
                <a:gd name="connsiteY3" fmla="*/ 633024 h 723710"/>
                <a:gd name="connsiteX4" fmla="*/ 0 w 629296"/>
                <a:gd name="connsiteY4" fmla="*/ 11210 h 723710"/>
                <a:gd name="connsiteX0" fmla="*/ 0 w 629296"/>
                <a:gd name="connsiteY0" fmla="*/ 31201 h 743701"/>
                <a:gd name="connsiteX1" fmla="*/ 629296 w 629296"/>
                <a:gd name="connsiteY1" fmla="*/ 52904 h 743701"/>
                <a:gd name="connsiteX2" fmla="*/ 616619 w 629296"/>
                <a:gd name="connsiteY2" fmla="*/ 653015 h 743701"/>
                <a:gd name="connsiteX3" fmla="*/ 0 w 629296"/>
                <a:gd name="connsiteY3" fmla="*/ 653015 h 743701"/>
                <a:gd name="connsiteX4" fmla="*/ 0 w 629296"/>
                <a:gd name="connsiteY4" fmla="*/ 31201 h 74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296" h="743701">
                  <a:moveTo>
                    <a:pt x="0" y="31201"/>
                  </a:moveTo>
                  <a:cubicBezTo>
                    <a:pt x="200260" y="-15942"/>
                    <a:pt x="415878" y="-10414"/>
                    <a:pt x="629296" y="52904"/>
                  </a:cubicBezTo>
                  <a:lnTo>
                    <a:pt x="616619" y="653015"/>
                  </a:lnTo>
                  <a:cubicBezTo>
                    <a:pt x="436182" y="804442"/>
                    <a:pt x="84588" y="739080"/>
                    <a:pt x="0" y="653015"/>
                  </a:cubicBezTo>
                  <a:lnTo>
                    <a:pt x="0" y="31201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7" name="Rettangolo con angoli arrotondati 176">
              <a:extLst>
                <a:ext uri="{FF2B5EF4-FFF2-40B4-BE49-F238E27FC236}">
                  <a16:creationId xmlns:a16="http://schemas.microsoft.com/office/drawing/2014/main" id="{575B7815-B730-58D1-0ECB-B4C69797B574}"/>
                </a:ext>
              </a:extLst>
            </p:cNvPr>
            <p:cNvSpPr/>
            <p:nvPr/>
          </p:nvSpPr>
          <p:spPr>
            <a:xfrm rot="219375">
              <a:off x="9010416" y="3345421"/>
              <a:ext cx="187993" cy="46493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8" name="Esagono 65">
              <a:extLst>
                <a:ext uri="{FF2B5EF4-FFF2-40B4-BE49-F238E27FC236}">
                  <a16:creationId xmlns:a16="http://schemas.microsoft.com/office/drawing/2014/main" id="{542AA868-0B11-F929-0F19-F264E394CC80}"/>
                </a:ext>
              </a:extLst>
            </p:cNvPr>
            <p:cNvSpPr/>
            <p:nvPr/>
          </p:nvSpPr>
          <p:spPr>
            <a:xfrm>
              <a:off x="7715130" y="1126822"/>
              <a:ext cx="898716" cy="1259049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9" name="Esagono 65">
              <a:extLst>
                <a:ext uri="{FF2B5EF4-FFF2-40B4-BE49-F238E27FC236}">
                  <a16:creationId xmlns:a16="http://schemas.microsoft.com/office/drawing/2014/main" id="{4354AA73-539F-2F0E-A8AC-9D9F3C64912E}"/>
                </a:ext>
              </a:extLst>
            </p:cNvPr>
            <p:cNvSpPr/>
            <p:nvPr/>
          </p:nvSpPr>
          <p:spPr>
            <a:xfrm flipH="1">
              <a:off x="8823436" y="1117307"/>
              <a:ext cx="831218" cy="1259049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0" name="Ovale 179">
              <a:extLst>
                <a:ext uri="{FF2B5EF4-FFF2-40B4-BE49-F238E27FC236}">
                  <a16:creationId xmlns:a16="http://schemas.microsoft.com/office/drawing/2014/main" id="{0DC53BA2-63CC-BB88-AB75-C9F30E914D9A}"/>
                </a:ext>
              </a:extLst>
            </p:cNvPr>
            <p:cNvSpPr/>
            <p:nvPr/>
          </p:nvSpPr>
          <p:spPr>
            <a:xfrm>
              <a:off x="7984290" y="1314991"/>
              <a:ext cx="1475285" cy="138028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181" name="Gruppo 180">
              <a:extLst>
                <a:ext uri="{FF2B5EF4-FFF2-40B4-BE49-F238E27FC236}">
                  <a16:creationId xmlns:a16="http://schemas.microsoft.com/office/drawing/2014/main" id="{F87FF8DB-EE4D-9B74-4468-5298FD879089}"/>
                </a:ext>
              </a:extLst>
            </p:cNvPr>
            <p:cNvGrpSpPr/>
            <p:nvPr/>
          </p:nvGrpSpPr>
          <p:grpSpPr>
            <a:xfrm>
              <a:off x="9255545" y="1064869"/>
              <a:ext cx="1037387" cy="926950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232" name="Ritardo 231">
                <a:extLst>
                  <a:ext uri="{FF2B5EF4-FFF2-40B4-BE49-F238E27FC236}">
                    <a16:creationId xmlns:a16="http://schemas.microsoft.com/office/drawing/2014/main" id="{1A264112-BFC7-8524-F29E-ECB681819525}"/>
                  </a:ext>
                </a:extLst>
              </p:cNvPr>
              <p:cNvSpPr/>
              <p:nvPr/>
            </p:nvSpPr>
            <p:spPr>
              <a:xfrm rot="5197850">
                <a:off x="7361545" y="1462022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33" name="Cerchio parziale 232">
                <a:extLst>
                  <a:ext uri="{FF2B5EF4-FFF2-40B4-BE49-F238E27FC236}">
                    <a16:creationId xmlns:a16="http://schemas.microsoft.com/office/drawing/2014/main" id="{385C70AC-C57F-0897-4B01-77300764A745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82" name="Figura a mano libera: forma 181">
              <a:extLst>
                <a:ext uri="{FF2B5EF4-FFF2-40B4-BE49-F238E27FC236}">
                  <a16:creationId xmlns:a16="http://schemas.microsoft.com/office/drawing/2014/main" id="{D09338B9-AF63-76A2-4C6F-A94FBE126DF5}"/>
                </a:ext>
              </a:extLst>
            </p:cNvPr>
            <p:cNvSpPr/>
            <p:nvPr/>
          </p:nvSpPr>
          <p:spPr>
            <a:xfrm>
              <a:off x="8889978" y="6161416"/>
              <a:ext cx="891279" cy="296342"/>
            </a:xfrm>
            <a:custGeom>
              <a:avLst/>
              <a:gdLst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95300 w 857250"/>
                <a:gd name="connsiteY2" fmla="*/ 18669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83870 w 857250"/>
                <a:gd name="connsiteY2" fmla="*/ 16002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252004"/>
                <a:gd name="connsiteX1" fmla="*/ 72390 w 857250"/>
                <a:gd name="connsiteY1" fmla="*/ 3810 h 252004"/>
                <a:gd name="connsiteX2" fmla="*/ 483870 w 857250"/>
                <a:gd name="connsiteY2" fmla="*/ 160020 h 252004"/>
                <a:gd name="connsiteX3" fmla="*/ 811530 w 857250"/>
                <a:gd name="connsiteY3" fmla="*/ 0 h 252004"/>
                <a:gd name="connsiteX4" fmla="*/ 857250 w 857250"/>
                <a:gd name="connsiteY4" fmla="*/ 186690 h 252004"/>
                <a:gd name="connsiteX5" fmla="*/ 0 w 857250"/>
                <a:gd name="connsiteY5" fmla="*/ 129540 h 252004"/>
                <a:gd name="connsiteX0" fmla="*/ 313 w 857563"/>
                <a:gd name="connsiteY0" fmla="*/ 129540 h 276462"/>
                <a:gd name="connsiteX1" fmla="*/ 72703 w 857563"/>
                <a:gd name="connsiteY1" fmla="*/ 3810 h 276462"/>
                <a:gd name="connsiteX2" fmla="*/ 484183 w 857563"/>
                <a:gd name="connsiteY2" fmla="*/ 160020 h 276462"/>
                <a:gd name="connsiteX3" fmla="*/ 811843 w 857563"/>
                <a:gd name="connsiteY3" fmla="*/ 0 h 276462"/>
                <a:gd name="connsiteX4" fmla="*/ 857563 w 857563"/>
                <a:gd name="connsiteY4" fmla="*/ 186690 h 276462"/>
                <a:gd name="connsiteX5" fmla="*/ 313 w 857563"/>
                <a:gd name="connsiteY5" fmla="*/ 129540 h 276462"/>
                <a:gd name="connsiteX0" fmla="*/ 4085 w 861335"/>
                <a:gd name="connsiteY0" fmla="*/ 129540 h 276462"/>
                <a:gd name="connsiteX1" fmla="*/ 76475 w 861335"/>
                <a:gd name="connsiteY1" fmla="*/ 3810 h 276462"/>
                <a:gd name="connsiteX2" fmla="*/ 487955 w 861335"/>
                <a:gd name="connsiteY2" fmla="*/ 160020 h 276462"/>
                <a:gd name="connsiteX3" fmla="*/ 815615 w 861335"/>
                <a:gd name="connsiteY3" fmla="*/ 0 h 276462"/>
                <a:gd name="connsiteX4" fmla="*/ 861335 w 861335"/>
                <a:gd name="connsiteY4" fmla="*/ 186690 h 276462"/>
                <a:gd name="connsiteX5" fmla="*/ 4085 w 861335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3690 h 300612"/>
                <a:gd name="connsiteX1" fmla="*/ 78760 w 887664"/>
                <a:gd name="connsiteY1" fmla="*/ 27960 h 300612"/>
                <a:gd name="connsiteX2" fmla="*/ 490240 w 887664"/>
                <a:gd name="connsiteY2" fmla="*/ 184170 h 300612"/>
                <a:gd name="connsiteX3" fmla="*/ 817900 w 887664"/>
                <a:gd name="connsiteY3" fmla="*/ 24150 h 300612"/>
                <a:gd name="connsiteX4" fmla="*/ 863620 w 887664"/>
                <a:gd name="connsiteY4" fmla="*/ 210840 h 300612"/>
                <a:gd name="connsiteX5" fmla="*/ 6370 w 887664"/>
                <a:gd name="connsiteY5" fmla="*/ 153690 h 30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7664" h="300612">
                  <a:moveTo>
                    <a:pt x="6370" y="153690"/>
                  </a:moveTo>
                  <a:cubicBezTo>
                    <a:pt x="-15220" y="88920"/>
                    <a:pt x="20340" y="73680"/>
                    <a:pt x="78760" y="27960"/>
                  </a:cubicBezTo>
                  <a:cubicBezTo>
                    <a:pt x="166390" y="11450"/>
                    <a:pt x="337840" y="196870"/>
                    <a:pt x="490240" y="184170"/>
                  </a:cubicBezTo>
                  <a:cubicBezTo>
                    <a:pt x="637560" y="161310"/>
                    <a:pt x="769640" y="-74910"/>
                    <a:pt x="817900" y="24150"/>
                  </a:cubicBezTo>
                  <a:cubicBezTo>
                    <a:pt x="894100" y="67330"/>
                    <a:pt x="905530" y="171470"/>
                    <a:pt x="863620" y="210840"/>
                  </a:cubicBezTo>
                  <a:cubicBezTo>
                    <a:pt x="535960" y="378480"/>
                    <a:pt x="-8870" y="283230"/>
                    <a:pt x="6370" y="15369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3" name="Ovale 182">
              <a:extLst>
                <a:ext uri="{FF2B5EF4-FFF2-40B4-BE49-F238E27FC236}">
                  <a16:creationId xmlns:a16="http://schemas.microsoft.com/office/drawing/2014/main" id="{0D0ADD53-6668-12CF-55CF-FDD705B515DB}"/>
                </a:ext>
              </a:extLst>
            </p:cNvPr>
            <p:cNvSpPr/>
            <p:nvPr/>
          </p:nvSpPr>
          <p:spPr>
            <a:xfrm rot="556420">
              <a:off x="8774880" y="5770738"/>
              <a:ext cx="772156" cy="24422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184" name="Gruppo 183">
              <a:extLst>
                <a:ext uri="{FF2B5EF4-FFF2-40B4-BE49-F238E27FC236}">
                  <a16:creationId xmlns:a16="http://schemas.microsoft.com/office/drawing/2014/main" id="{1C2E18B8-4153-AB5C-0D7F-FAE60F721C00}"/>
                </a:ext>
              </a:extLst>
            </p:cNvPr>
            <p:cNvGrpSpPr/>
            <p:nvPr/>
          </p:nvGrpSpPr>
          <p:grpSpPr>
            <a:xfrm>
              <a:off x="8774517" y="4739538"/>
              <a:ext cx="960490" cy="1214335"/>
              <a:chOff x="8774517" y="4918684"/>
              <a:chExt cx="922752" cy="1231833"/>
            </a:xfrm>
          </p:grpSpPr>
          <p:sp>
            <p:nvSpPr>
              <p:cNvPr id="230" name="Rettangolo 70">
                <a:extLst>
                  <a:ext uri="{FF2B5EF4-FFF2-40B4-BE49-F238E27FC236}">
                    <a16:creationId xmlns:a16="http://schemas.microsoft.com/office/drawing/2014/main" id="{D68B7224-E739-DF3C-BF05-3D98E6473BEA}"/>
                  </a:ext>
                </a:extLst>
              </p:cNvPr>
              <p:cNvSpPr/>
              <p:nvPr/>
            </p:nvSpPr>
            <p:spPr>
              <a:xfrm rot="282320" flipH="1">
                <a:off x="8774517" y="4918684"/>
                <a:ext cx="922752" cy="1231833"/>
              </a:xfrm>
              <a:custGeom>
                <a:avLst/>
                <a:gdLst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20569 w 776240"/>
                  <a:gd name="connsiteY0" fmla="*/ 0 h 1499616"/>
                  <a:gd name="connsiteX1" fmla="*/ 776240 w 776240"/>
                  <a:gd name="connsiteY1" fmla="*/ 0 h 1499616"/>
                  <a:gd name="connsiteX2" fmla="*/ 776240 w 776240"/>
                  <a:gd name="connsiteY2" fmla="*/ 1499616 h 1499616"/>
                  <a:gd name="connsiteX3" fmla="*/ 20569 w 776240"/>
                  <a:gd name="connsiteY3" fmla="*/ 1499616 h 1499616"/>
                  <a:gd name="connsiteX4" fmla="*/ 20569 w 776240"/>
                  <a:gd name="connsiteY4" fmla="*/ 0 h 1499616"/>
                  <a:gd name="connsiteX0" fmla="*/ 20569 w 835845"/>
                  <a:gd name="connsiteY0" fmla="*/ 0 h 1499616"/>
                  <a:gd name="connsiteX1" fmla="*/ 776240 w 835845"/>
                  <a:gd name="connsiteY1" fmla="*/ 0 h 1499616"/>
                  <a:gd name="connsiteX2" fmla="*/ 776240 w 835845"/>
                  <a:gd name="connsiteY2" fmla="*/ 1499616 h 1499616"/>
                  <a:gd name="connsiteX3" fmla="*/ 20569 w 835845"/>
                  <a:gd name="connsiteY3" fmla="*/ 1499616 h 1499616"/>
                  <a:gd name="connsiteX4" fmla="*/ 20569 w 835845"/>
                  <a:gd name="connsiteY4" fmla="*/ 0 h 1499616"/>
                  <a:gd name="connsiteX0" fmla="*/ 20569 w 818819"/>
                  <a:gd name="connsiteY0" fmla="*/ 0 h 1499616"/>
                  <a:gd name="connsiteX1" fmla="*/ 776240 w 818819"/>
                  <a:gd name="connsiteY1" fmla="*/ 0 h 1499616"/>
                  <a:gd name="connsiteX2" fmla="*/ 684800 w 818819"/>
                  <a:gd name="connsiteY2" fmla="*/ 1493520 h 1499616"/>
                  <a:gd name="connsiteX3" fmla="*/ 20569 w 818819"/>
                  <a:gd name="connsiteY3" fmla="*/ 1499616 h 1499616"/>
                  <a:gd name="connsiteX4" fmla="*/ 20569 w 818819"/>
                  <a:gd name="connsiteY4" fmla="*/ 0 h 1499616"/>
                  <a:gd name="connsiteX0" fmla="*/ 20569 w 818819"/>
                  <a:gd name="connsiteY0" fmla="*/ 0 h 1547056"/>
                  <a:gd name="connsiteX1" fmla="*/ 776240 w 818819"/>
                  <a:gd name="connsiteY1" fmla="*/ 0 h 1547056"/>
                  <a:gd name="connsiteX2" fmla="*/ 684800 w 818819"/>
                  <a:gd name="connsiteY2" fmla="*/ 1493520 h 1547056"/>
                  <a:gd name="connsiteX3" fmla="*/ 20569 w 818819"/>
                  <a:gd name="connsiteY3" fmla="*/ 1499616 h 1547056"/>
                  <a:gd name="connsiteX4" fmla="*/ 20569 w 818819"/>
                  <a:gd name="connsiteY4" fmla="*/ 0 h 1547056"/>
                  <a:gd name="connsiteX0" fmla="*/ 20569 w 826508"/>
                  <a:gd name="connsiteY0" fmla="*/ 0 h 1499616"/>
                  <a:gd name="connsiteX1" fmla="*/ 776240 w 826508"/>
                  <a:gd name="connsiteY1" fmla="*/ 0 h 1499616"/>
                  <a:gd name="connsiteX2" fmla="*/ 733667 w 826508"/>
                  <a:gd name="connsiteY2" fmla="*/ 1170381 h 1499616"/>
                  <a:gd name="connsiteX3" fmla="*/ 20569 w 826508"/>
                  <a:gd name="connsiteY3" fmla="*/ 1499616 h 1499616"/>
                  <a:gd name="connsiteX4" fmla="*/ 20569 w 826508"/>
                  <a:gd name="connsiteY4" fmla="*/ 0 h 1499616"/>
                  <a:gd name="connsiteX0" fmla="*/ 20569 w 827210"/>
                  <a:gd name="connsiteY0" fmla="*/ 0 h 1499616"/>
                  <a:gd name="connsiteX1" fmla="*/ 776240 w 827210"/>
                  <a:gd name="connsiteY1" fmla="*/ 0 h 1499616"/>
                  <a:gd name="connsiteX2" fmla="*/ 737403 w 827210"/>
                  <a:gd name="connsiteY2" fmla="*/ 1192367 h 1499616"/>
                  <a:gd name="connsiteX3" fmla="*/ 20569 w 827210"/>
                  <a:gd name="connsiteY3" fmla="*/ 1499616 h 1499616"/>
                  <a:gd name="connsiteX4" fmla="*/ 20569 w 827210"/>
                  <a:gd name="connsiteY4" fmla="*/ 0 h 1499616"/>
                  <a:gd name="connsiteX0" fmla="*/ 20569 w 841645"/>
                  <a:gd name="connsiteY0" fmla="*/ 0 h 1499616"/>
                  <a:gd name="connsiteX1" fmla="*/ 776240 w 841645"/>
                  <a:gd name="connsiteY1" fmla="*/ 0 h 1499616"/>
                  <a:gd name="connsiteX2" fmla="*/ 737403 w 841645"/>
                  <a:gd name="connsiteY2" fmla="*/ 1192367 h 1499616"/>
                  <a:gd name="connsiteX3" fmla="*/ 20569 w 841645"/>
                  <a:gd name="connsiteY3" fmla="*/ 1499616 h 1499616"/>
                  <a:gd name="connsiteX4" fmla="*/ 20569 w 841645"/>
                  <a:gd name="connsiteY4" fmla="*/ 0 h 1499616"/>
                  <a:gd name="connsiteX0" fmla="*/ 20569 w 919569"/>
                  <a:gd name="connsiteY0" fmla="*/ 0 h 1499616"/>
                  <a:gd name="connsiteX1" fmla="*/ 874426 w 919569"/>
                  <a:gd name="connsiteY1" fmla="*/ 1012 h 1499616"/>
                  <a:gd name="connsiteX2" fmla="*/ 737403 w 919569"/>
                  <a:gd name="connsiteY2" fmla="*/ 1192367 h 1499616"/>
                  <a:gd name="connsiteX3" fmla="*/ 20569 w 919569"/>
                  <a:gd name="connsiteY3" fmla="*/ 1499616 h 1499616"/>
                  <a:gd name="connsiteX4" fmla="*/ 20569 w 919569"/>
                  <a:gd name="connsiteY4" fmla="*/ 0 h 1499616"/>
                  <a:gd name="connsiteX0" fmla="*/ 20569 w 875235"/>
                  <a:gd name="connsiteY0" fmla="*/ 0 h 1499616"/>
                  <a:gd name="connsiteX1" fmla="*/ 874426 w 875235"/>
                  <a:gd name="connsiteY1" fmla="*/ 1012 h 1499616"/>
                  <a:gd name="connsiteX2" fmla="*/ 737403 w 875235"/>
                  <a:gd name="connsiteY2" fmla="*/ 1192367 h 1499616"/>
                  <a:gd name="connsiteX3" fmla="*/ 20569 w 875235"/>
                  <a:gd name="connsiteY3" fmla="*/ 1499616 h 1499616"/>
                  <a:gd name="connsiteX4" fmla="*/ 20569 w 875235"/>
                  <a:gd name="connsiteY4" fmla="*/ 0 h 1499616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338221"/>
                  <a:gd name="connsiteX1" fmla="*/ 901699 w 902508"/>
                  <a:gd name="connsiteY1" fmla="*/ 78974 h 1338221"/>
                  <a:gd name="connsiteX2" fmla="*/ 764676 w 902508"/>
                  <a:gd name="connsiteY2" fmla="*/ 1270329 h 1338221"/>
                  <a:gd name="connsiteX3" fmla="*/ 38391 w 902508"/>
                  <a:gd name="connsiteY3" fmla="*/ 1318393 h 1338221"/>
                  <a:gd name="connsiteX4" fmla="*/ 0 w 902508"/>
                  <a:gd name="connsiteY4" fmla="*/ 0 h 1338221"/>
                  <a:gd name="connsiteX0" fmla="*/ 0 w 902508"/>
                  <a:gd name="connsiteY0" fmla="*/ 0 h 1419679"/>
                  <a:gd name="connsiteX1" fmla="*/ 901699 w 902508"/>
                  <a:gd name="connsiteY1" fmla="*/ 78974 h 1419679"/>
                  <a:gd name="connsiteX2" fmla="*/ 764676 w 902508"/>
                  <a:gd name="connsiteY2" fmla="*/ 1270329 h 1419679"/>
                  <a:gd name="connsiteX3" fmla="*/ 136321 w 902508"/>
                  <a:gd name="connsiteY3" fmla="*/ 1419679 h 1419679"/>
                  <a:gd name="connsiteX4" fmla="*/ 0 w 902508"/>
                  <a:gd name="connsiteY4" fmla="*/ 0 h 1419679"/>
                  <a:gd name="connsiteX0" fmla="*/ 0 w 866365"/>
                  <a:gd name="connsiteY0" fmla="*/ 0 h 1546267"/>
                  <a:gd name="connsiteX1" fmla="*/ 865556 w 866365"/>
                  <a:gd name="connsiteY1" fmla="*/ 205562 h 1546267"/>
                  <a:gd name="connsiteX2" fmla="*/ 728533 w 866365"/>
                  <a:gd name="connsiteY2" fmla="*/ 1396917 h 1546267"/>
                  <a:gd name="connsiteX3" fmla="*/ 100178 w 866365"/>
                  <a:gd name="connsiteY3" fmla="*/ 1546267 h 1546267"/>
                  <a:gd name="connsiteX4" fmla="*/ 0 w 866365"/>
                  <a:gd name="connsiteY4" fmla="*/ 0 h 1546267"/>
                  <a:gd name="connsiteX0" fmla="*/ 0 w 824778"/>
                  <a:gd name="connsiteY0" fmla="*/ 0 h 1546267"/>
                  <a:gd name="connsiteX1" fmla="*/ 823198 w 824778"/>
                  <a:gd name="connsiteY1" fmla="*/ 125936 h 1546267"/>
                  <a:gd name="connsiteX2" fmla="*/ 728533 w 824778"/>
                  <a:gd name="connsiteY2" fmla="*/ 1396917 h 1546267"/>
                  <a:gd name="connsiteX3" fmla="*/ 100178 w 824778"/>
                  <a:gd name="connsiteY3" fmla="*/ 1546267 h 1546267"/>
                  <a:gd name="connsiteX4" fmla="*/ 0 w 824778"/>
                  <a:gd name="connsiteY4" fmla="*/ 0 h 1546267"/>
                  <a:gd name="connsiteX0" fmla="*/ 0 w 824778"/>
                  <a:gd name="connsiteY0" fmla="*/ 0 h 1565831"/>
                  <a:gd name="connsiteX1" fmla="*/ 823198 w 824778"/>
                  <a:gd name="connsiteY1" fmla="*/ 125936 h 1565831"/>
                  <a:gd name="connsiteX2" fmla="*/ 728533 w 824778"/>
                  <a:gd name="connsiteY2" fmla="*/ 1396917 h 1565831"/>
                  <a:gd name="connsiteX3" fmla="*/ 100178 w 824778"/>
                  <a:gd name="connsiteY3" fmla="*/ 1546267 h 1565831"/>
                  <a:gd name="connsiteX4" fmla="*/ 0 w 824778"/>
                  <a:gd name="connsiteY4" fmla="*/ 0 h 1565831"/>
                  <a:gd name="connsiteX0" fmla="*/ 0 w 824778"/>
                  <a:gd name="connsiteY0" fmla="*/ 0 h 1596225"/>
                  <a:gd name="connsiteX1" fmla="*/ 823198 w 824778"/>
                  <a:gd name="connsiteY1" fmla="*/ 125936 h 1596225"/>
                  <a:gd name="connsiteX2" fmla="*/ 728533 w 824778"/>
                  <a:gd name="connsiteY2" fmla="*/ 1396917 h 1596225"/>
                  <a:gd name="connsiteX3" fmla="*/ 100178 w 824778"/>
                  <a:gd name="connsiteY3" fmla="*/ 1546267 h 1596225"/>
                  <a:gd name="connsiteX4" fmla="*/ 0 w 824778"/>
                  <a:gd name="connsiteY4" fmla="*/ 0 h 1596225"/>
                  <a:gd name="connsiteX0" fmla="*/ 0 w 846606"/>
                  <a:gd name="connsiteY0" fmla="*/ 0 h 1633846"/>
                  <a:gd name="connsiteX1" fmla="*/ 823198 w 846606"/>
                  <a:gd name="connsiteY1" fmla="*/ 125936 h 1633846"/>
                  <a:gd name="connsiteX2" fmla="*/ 808015 w 846606"/>
                  <a:gd name="connsiteY2" fmla="*/ 1479371 h 1633846"/>
                  <a:gd name="connsiteX3" fmla="*/ 100178 w 846606"/>
                  <a:gd name="connsiteY3" fmla="*/ 1546267 h 1633846"/>
                  <a:gd name="connsiteX4" fmla="*/ 0 w 846606"/>
                  <a:gd name="connsiteY4" fmla="*/ 0 h 1633846"/>
                  <a:gd name="connsiteX0" fmla="*/ 0 w 846606"/>
                  <a:gd name="connsiteY0" fmla="*/ 0 h 1621471"/>
                  <a:gd name="connsiteX1" fmla="*/ 823198 w 846606"/>
                  <a:gd name="connsiteY1" fmla="*/ 125936 h 1621471"/>
                  <a:gd name="connsiteX2" fmla="*/ 808015 w 846606"/>
                  <a:gd name="connsiteY2" fmla="*/ 1479371 h 1621471"/>
                  <a:gd name="connsiteX3" fmla="*/ 191657 w 846606"/>
                  <a:gd name="connsiteY3" fmla="*/ 1516595 h 1621471"/>
                  <a:gd name="connsiteX4" fmla="*/ 0 w 846606"/>
                  <a:gd name="connsiteY4" fmla="*/ 0 h 1621471"/>
                  <a:gd name="connsiteX0" fmla="*/ 0 w 846606"/>
                  <a:gd name="connsiteY0" fmla="*/ 0 h 1633472"/>
                  <a:gd name="connsiteX1" fmla="*/ 823198 w 846606"/>
                  <a:gd name="connsiteY1" fmla="*/ 125936 h 1633472"/>
                  <a:gd name="connsiteX2" fmla="*/ 808015 w 846606"/>
                  <a:gd name="connsiteY2" fmla="*/ 1479371 h 1633472"/>
                  <a:gd name="connsiteX3" fmla="*/ 191657 w 846606"/>
                  <a:gd name="connsiteY3" fmla="*/ 1516595 h 1633472"/>
                  <a:gd name="connsiteX4" fmla="*/ 0 w 846606"/>
                  <a:gd name="connsiteY4" fmla="*/ 0 h 1633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6606" h="1633472">
                    <a:moveTo>
                      <a:pt x="0" y="0"/>
                    </a:moveTo>
                    <a:lnTo>
                      <a:pt x="823198" y="125936"/>
                    </a:lnTo>
                    <a:cubicBezTo>
                      <a:pt x="832712" y="571156"/>
                      <a:pt x="878521" y="1258679"/>
                      <a:pt x="808015" y="1479371"/>
                    </a:cubicBezTo>
                    <a:cubicBezTo>
                      <a:pt x="551744" y="1730491"/>
                      <a:pt x="349006" y="1623484"/>
                      <a:pt x="191657" y="1516595"/>
                    </a:cubicBezTo>
                    <a:cubicBezTo>
                      <a:pt x="81929" y="1028915"/>
                      <a:pt x="184739" y="450462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31" name="Rettangolo 73">
                <a:extLst>
                  <a:ext uri="{FF2B5EF4-FFF2-40B4-BE49-F238E27FC236}">
                    <a16:creationId xmlns:a16="http://schemas.microsoft.com/office/drawing/2014/main" id="{A1A5AFA6-7D82-7E22-7827-1B47E9ED6373}"/>
                  </a:ext>
                </a:extLst>
              </p:cNvPr>
              <p:cNvSpPr/>
              <p:nvPr/>
            </p:nvSpPr>
            <p:spPr>
              <a:xfrm rot="230045">
                <a:off x="9076149" y="5519705"/>
                <a:ext cx="309837" cy="620832"/>
              </a:xfrm>
              <a:custGeom>
                <a:avLst/>
                <a:gdLst>
                  <a:gd name="connsiteX0" fmla="*/ 0 w 332697"/>
                  <a:gd name="connsiteY0" fmla="*/ 0 h 590959"/>
                  <a:gd name="connsiteX1" fmla="*/ 33269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2217 w 332697"/>
                  <a:gd name="connsiteY1" fmla="*/ 3048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602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23706 h 614665"/>
                  <a:gd name="connsiteX1" fmla="*/ 306027 w 332697"/>
                  <a:gd name="connsiteY1" fmla="*/ 23706 h 614665"/>
                  <a:gd name="connsiteX2" fmla="*/ 332697 w 332697"/>
                  <a:gd name="connsiteY2" fmla="*/ 614665 h 614665"/>
                  <a:gd name="connsiteX3" fmla="*/ 0 w 332697"/>
                  <a:gd name="connsiteY3" fmla="*/ 614665 h 614665"/>
                  <a:gd name="connsiteX4" fmla="*/ 0 w 332697"/>
                  <a:gd name="connsiteY4" fmla="*/ 23706 h 614665"/>
                  <a:gd name="connsiteX0" fmla="*/ 0 w 332697"/>
                  <a:gd name="connsiteY0" fmla="*/ 34524 h 625483"/>
                  <a:gd name="connsiteX1" fmla="*/ 306027 w 332697"/>
                  <a:gd name="connsiteY1" fmla="*/ 34524 h 625483"/>
                  <a:gd name="connsiteX2" fmla="*/ 332697 w 332697"/>
                  <a:gd name="connsiteY2" fmla="*/ 625483 h 625483"/>
                  <a:gd name="connsiteX3" fmla="*/ 0 w 332697"/>
                  <a:gd name="connsiteY3" fmla="*/ 625483 h 625483"/>
                  <a:gd name="connsiteX4" fmla="*/ 0 w 332697"/>
                  <a:gd name="connsiteY4" fmla="*/ 34524 h 625483"/>
                  <a:gd name="connsiteX0" fmla="*/ 0 w 306027"/>
                  <a:gd name="connsiteY0" fmla="*/ 34524 h 625483"/>
                  <a:gd name="connsiteX1" fmla="*/ 306027 w 306027"/>
                  <a:gd name="connsiteY1" fmla="*/ 34524 h 625483"/>
                  <a:gd name="connsiteX2" fmla="*/ 302217 w 306027"/>
                  <a:gd name="connsiteY2" fmla="*/ 614053 h 625483"/>
                  <a:gd name="connsiteX3" fmla="*/ 0 w 306027"/>
                  <a:gd name="connsiteY3" fmla="*/ 625483 h 625483"/>
                  <a:gd name="connsiteX4" fmla="*/ 0 w 306027"/>
                  <a:gd name="connsiteY4" fmla="*/ 34524 h 625483"/>
                  <a:gd name="connsiteX0" fmla="*/ 0 w 302217"/>
                  <a:gd name="connsiteY0" fmla="*/ 5802 h 596761"/>
                  <a:gd name="connsiteX1" fmla="*/ 264117 w 302217"/>
                  <a:gd name="connsiteY1" fmla="*/ 181062 h 596761"/>
                  <a:gd name="connsiteX2" fmla="*/ 302217 w 302217"/>
                  <a:gd name="connsiteY2" fmla="*/ 585331 h 596761"/>
                  <a:gd name="connsiteX3" fmla="*/ 0 w 302217"/>
                  <a:gd name="connsiteY3" fmla="*/ 596761 h 596761"/>
                  <a:gd name="connsiteX4" fmla="*/ 0 w 302217"/>
                  <a:gd name="connsiteY4" fmla="*/ 5802 h 596761"/>
                  <a:gd name="connsiteX0" fmla="*/ 0 w 309837"/>
                  <a:gd name="connsiteY0" fmla="*/ 32444 h 623403"/>
                  <a:gd name="connsiteX1" fmla="*/ 309837 w 309837"/>
                  <a:gd name="connsiteY1" fmla="*/ 36254 h 623403"/>
                  <a:gd name="connsiteX2" fmla="*/ 302217 w 309837"/>
                  <a:gd name="connsiteY2" fmla="*/ 611973 h 623403"/>
                  <a:gd name="connsiteX3" fmla="*/ 0 w 309837"/>
                  <a:gd name="connsiteY3" fmla="*/ 623403 h 623403"/>
                  <a:gd name="connsiteX4" fmla="*/ 0 w 309837"/>
                  <a:gd name="connsiteY4" fmla="*/ 32444 h 623403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302217 w 309837"/>
                  <a:gd name="connsiteY2" fmla="*/ 607119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285738 w 309837"/>
                  <a:gd name="connsiteY2" fmla="*/ 589131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6766"/>
                  <a:gd name="connsiteX1" fmla="*/ 309837 w 309837"/>
                  <a:gd name="connsiteY1" fmla="*/ 31400 h 616766"/>
                  <a:gd name="connsiteX2" fmla="*/ 285738 w 309837"/>
                  <a:gd name="connsiteY2" fmla="*/ 589131 h 616766"/>
                  <a:gd name="connsiteX3" fmla="*/ 26610 w 309837"/>
                  <a:gd name="connsiteY3" fmla="*/ 616766 h 616766"/>
                  <a:gd name="connsiteX4" fmla="*/ 0 w 309837"/>
                  <a:gd name="connsiteY4" fmla="*/ 39020 h 616766"/>
                  <a:gd name="connsiteX0" fmla="*/ 0 w 309837"/>
                  <a:gd name="connsiteY0" fmla="*/ 39020 h 628935"/>
                  <a:gd name="connsiteX1" fmla="*/ 309837 w 309837"/>
                  <a:gd name="connsiteY1" fmla="*/ 31400 h 628935"/>
                  <a:gd name="connsiteX2" fmla="*/ 285738 w 309837"/>
                  <a:gd name="connsiteY2" fmla="*/ 589131 h 628935"/>
                  <a:gd name="connsiteX3" fmla="*/ 15967 w 309837"/>
                  <a:gd name="connsiteY3" fmla="*/ 628935 h 628935"/>
                  <a:gd name="connsiteX4" fmla="*/ 0 w 309837"/>
                  <a:gd name="connsiteY4" fmla="*/ 39020 h 628935"/>
                  <a:gd name="connsiteX0" fmla="*/ 0 w 309837"/>
                  <a:gd name="connsiteY0" fmla="*/ 39020 h 613984"/>
                  <a:gd name="connsiteX1" fmla="*/ 309837 w 309837"/>
                  <a:gd name="connsiteY1" fmla="*/ 31400 h 613984"/>
                  <a:gd name="connsiteX2" fmla="*/ 285738 w 309837"/>
                  <a:gd name="connsiteY2" fmla="*/ 589131 h 613984"/>
                  <a:gd name="connsiteX3" fmla="*/ 11146 w 309837"/>
                  <a:gd name="connsiteY3" fmla="*/ 613984 h 613984"/>
                  <a:gd name="connsiteX4" fmla="*/ 0 w 309837"/>
                  <a:gd name="connsiteY4" fmla="*/ 39020 h 613984"/>
                  <a:gd name="connsiteX0" fmla="*/ 0 w 309837"/>
                  <a:gd name="connsiteY0" fmla="*/ 39020 h 621034"/>
                  <a:gd name="connsiteX1" fmla="*/ 309837 w 309837"/>
                  <a:gd name="connsiteY1" fmla="*/ 31400 h 621034"/>
                  <a:gd name="connsiteX2" fmla="*/ 285738 w 309837"/>
                  <a:gd name="connsiteY2" fmla="*/ 589131 h 621034"/>
                  <a:gd name="connsiteX3" fmla="*/ 11146 w 309837"/>
                  <a:gd name="connsiteY3" fmla="*/ 613984 h 621034"/>
                  <a:gd name="connsiteX4" fmla="*/ 0 w 309837"/>
                  <a:gd name="connsiteY4" fmla="*/ 39020 h 621034"/>
                  <a:gd name="connsiteX0" fmla="*/ 0 w 309837"/>
                  <a:gd name="connsiteY0" fmla="*/ 39020 h 622514"/>
                  <a:gd name="connsiteX1" fmla="*/ 309837 w 309837"/>
                  <a:gd name="connsiteY1" fmla="*/ 31400 h 622514"/>
                  <a:gd name="connsiteX2" fmla="*/ 285738 w 309837"/>
                  <a:gd name="connsiteY2" fmla="*/ 589131 h 622514"/>
                  <a:gd name="connsiteX3" fmla="*/ 11146 w 309837"/>
                  <a:gd name="connsiteY3" fmla="*/ 613984 h 622514"/>
                  <a:gd name="connsiteX4" fmla="*/ 0 w 309837"/>
                  <a:gd name="connsiteY4" fmla="*/ 39020 h 622514"/>
                  <a:gd name="connsiteX0" fmla="*/ 0 w 309837"/>
                  <a:gd name="connsiteY0" fmla="*/ 39020 h 621198"/>
                  <a:gd name="connsiteX1" fmla="*/ 309837 w 309837"/>
                  <a:gd name="connsiteY1" fmla="*/ 31400 h 621198"/>
                  <a:gd name="connsiteX2" fmla="*/ 304236 w 309837"/>
                  <a:gd name="connsiteY2" fmla="*/ 580254 h 621198"/>
                  <a:gd name="connsiteX3" fmla="*/ 11146 w 309837"/>
                  <a:gd name="connsiteY3" fmla="*/ 613984 h 621198"/>
                  <a:gd name="connsiteX4" fmla="*/ 0 w 309837"/>
                  <a:gd name="connsiteY4" fmla="*/ 39020 h 621198"/>
                  <a:gd name="connsiteX0" fmla="*/ 0 w 309837"/>
                  <a:gd name="connsiteY0" fmla="*/ 39020 h 620832"/>
                  <a:gd name="connsiteX1" fmla="*/ 309837 w 309837"/>
                  <a:gd name="connsiteY1" fmla="*/ 31400 h 620832"/>
                  <a:gd name="connsiteX2" fmla="*/ 292577 w 309837"/>
                  <a:gd name="connsiteY2" fmla="*/ 577217 h 620832"/>
                  <a:gd name="connsiteX3" fmla="*/ 11146 w 309837"/>
                  <a:gd name="connsiteY3" fmla="*/ 613984 h 620832"/>
                  <a:gd name="connsiteX4" fmla="*/ 0 w 309837"/>
                  <a:gd name="connsiteY4" fmla="*/ 39020 h 620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9837" h="620832">
                    <a:moveTo>
                      <a:pt x="0" y="39020"/>
                    </a:moveTo>
                    <a:cubicBezTo>
                      <a:pt x="109629" y="920"/>
                      <a:pt x="162108" y="-21940"/>
                      <a:pt x="309837" y="31400"/>
                    </a:cubicBezTo>
                    <a:lnTo>
                      <a:pt x="292577" y="577217"/>
                    </a:lnTo>
                    <a:cubicBezTo>
                      <a:pt x="205612" y="596651"/>
                      <a:pt x="93311" y="636876"/>
                      <a:pt x="11146" y="613984"/>
                    </a:cubicBezTo>
                    <a:lnTo>
                      <a:pt x="0" y="3902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185" name="Ovale 184">
              <a:extLst>
                <a:ext uri="{FF2B5EF4-FFF2-40B4-BE49-F238E27FC236}">
                  <a16:creationId xmlns:a16="http://schemas.microsoft.com/office/drawing/2014/main" id="{147536A3-8852-AE75-FDDF-FABA92D0985B}"/>
                </a:ext>
              </a:extLst>
            </p:cNvPr>
            <p:cNvSpPr/>
            <p:nvPr/>
          </p:nvSpPr>
          <p:spPr>
            <a:xfrm rot="556420">
              <a:off x="7186720" y="5748667"/>
              <a:ext cx="772156" cy="24422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6" name="Rettangolo 70">
              <a:extLst>
                <a:ext uri="{FF2B5EF4-FFF2-40B4-BE49-F238E27FC236}">
                  <a16:creationId xmlns:a16="http://schemas.microsoft.com/office/drawing/2014/main" id="{C8F5921A-195A-A0BF-E7BB-AE470D8ADBD3}"/>
                </a:ext>
              </a:extLst>
            </p:cNvPr>
            <p:cNvSpPr/>
            <p:nvPr/>
          </p:nvSpPr>
          <p:spPr>
            <a:xfrm rot="767930">
              <a:off x="7238988" y="4646225"/>
              <a:ext cx="930846" cy="1276261"/>
            </a:xfrm>
            <a:custGeom>
              <a:avLst/>
              <a:gdLst>
                <a:gd name="connsiteX0" fmla="*/ 0 w 755671"/>
                <a:gd name="connsiteY0" fmla="*/ 0 h 1499616"/>
                <a:gd name="connsiteX1" fmla="*/ 755671 w 755671"/>
                <a:gd name="connsiteY1" fmla="*/ 0 h 1499616"/>
                <a:gd name="connsiteX2" fmla="*/ 755671 w 755671"/>
                <a:gd name="connsiteY2" fmla="*/ 1499616 h 1499616"/>
                <a:gd name="connsiteX3" fmla="*/ 0 w 755671"/>
                <a:gd name="connsiteY3" fmla="*/ 1499616 h 1499616"/>
                <a:gd name="connsiteX4" fmla="*/ 0 w 755671"/>
                <a:gd name="connsiteY4" fmla="*/ 0 h 1499616"/>
                <a:gd name="connsiteX0" fmla="*/ 0 w 755671"/>
                <a:gd name="connsiteY0" fmla="*/ 0 h 1499616"/>
                <a:gd name="connsiteX1" fmla="*/ 755671 w 755671"/>
                <a:gd name="connsiteY1" fmla="*/ 0 h 1499616"/>
                <a:gd name="connsiteX2" fmla="*/ 755671 w 755671"/>
                <a:gd name="connsiteY2" fmla="*/ 1499616 h 1499616"/>
                <a:gd name="connsiteX3" fmla="*/ 0 w 755671"/>
                <a:gd name="connsiteY3" fmla="*/ 1499616 h 1499616"/>
                <a:gd name="connsiteX4" fmla="*/ 0 w 755671"/>
                <a:gd name="connsiteY4" fmla="*/ 0 h 1499616"/>
                <a:gd name="connsiteX0" fmla="*/ 20569 w 776240"/>
                <a:gd name="connsiteY0" fmla="*/ 0 h 1499616"/>
                <a:gd name="connsiteX1" fmla="*/ 776240 w 776240"/>
                <a:gd name="connsiteY1" fmla="*/ 0 h 1499616"/>
                <a:gd name="connsiteX2" fmla="*/ 776240 w 776240"/>
                <a:gd name="connsiteY2" fmla="*/ 1499616 h 1499616"/>
                <a:gd name="connsiteX3" fmla="*/ 20569 w 776240"/>
                <a:gd name="connsiteY3" fmla="*/ 1499616 h 1499616"/>
                <a:gd name="connsiteX4" fmla="*/ 20569 w 776240"/>
                <a:gd name="connsiteY4" fmla="*/ 0 h 1499616"/>
                <a:gd name="connsiteX0" fmla="*/ 20569 w 835845"/>
                <a:gd name="connsiteY0" fmla="*/ 0 h 1499616"/>
                <a:gd name="connsiteX1" fmla="*/ 776240 w 835845"/>
                <a:gd name="connsiteY1" fmla="*/ 0 h 1499616"/>
                <a:gd name="connsiteX2" fmla="*/ 776240 w 835845"/>
                <a:gd name="connsiteY2" fmla="*/ 1499616 h 1499616"/>
                <a:gd name="connsiteX3" fmla="*/ 20569 w 835845"/>
                <a:gd name="connsiteY3" fmla="*/ 1499616 h 1499616"/>
                <a:gd name="connsiteX4" fmla="*/ 20569 w 835845"/>
                <a:gd name="connsiteY4" fmla="*/ 0 h 1499616"/>
                <a:gd name="connsiteX0" fmla="*/ 20569 w 818819"/>
                <a:gd name="connsiteY0" fmla="*/ 0 h 1499616"/>
                <a:gd name="connsiteX1" fmla="*/ 776240 w 818819"/>
                <a:gd name="connsiteY1" fmla="*/ 0 h 1499616"/>
                <a:gd name="connsiteX2" fmla="*/ 684800 w 818819"/>
                <a:gd name="connsiteY2" fmla="*/ 1493520 h 1499616"/>
                <a:gd name="connsiteX3" fmla="*/ 20569 w 818819"/>
                <a:gd name="connsiteY3" fmla="*/ 1499616 h 1499616"/>
                <a:gd name="connsiteX4" fmla="*/ 20569 w 818819"/>
                <a:gd name="connsiteY4" fmla="*/ 0 h 1499616"/>
                <a:gd name="connsiteX0" fmla="*/ 20569 w 818819"/>
                <a:gd name="connsiteY0" fmla="*/ 0 h 1547056"/>
                <a:gd name="connsiteX1" fmla="*/ 776240 w 818819"/>
                <a:gd name="connsiteY1" fmla="*/ 0 h 1547056"/>
                <a:gd name="connsiteX2" fmla="*/ 684800 w 818819"/>
                <a:gd name="connsiteY2" fmla="*/ 1493520 h 1547056"/>
                <a:gd name="connsiteX3" fmla="*/ 20569 w 818819"/>
                <a:gd name="connsiteY3" fmla="*/ 1499616 h 1547056"/>
                <a:gd name="connsiteX4" fmla="*/ 20569 w 818819"/>
                <a:gd name="connsiteY4" fmla="*/ 0 h 1547056"/>
                <a:gd name="connsiteX0" fmla="*/ 20569 w 826508"/>
                <a:gd name="connsiteY0" fmla="*/ 0 h 1499616"/>
                <a:gd name="connsiteX1" fmla="*/ 776240 w 826508"/>
                <a:gd name="connsiteY1" fmla="*/ 0 h 1499616"/>
                <a:gd name="connsiteX2" fmla="*/ 733667 w 826508"/>
                <a:gd name="connsiteY2" fmla="*/ 1170381 h 1499616"/>
                <a:gd name="connsiteX3" fmla="*/ 20569 w 826508"/>
                <a:gd name="connsiteY3" fmla="*/ 1499616 h 1499616"/>
                <a:gd name="connsiteX4" fmla="*/ 20569 w 826508"/>
                <a:gd name="connsiteY4" fmla="*/ 0 h 1499616"/>
                <a:gd name="connsiteX0" fmla="*/ 20569 w 827210"/>
                <a:gd name="connsiteY0" fmla="*/ 0 h 1499616"/>
                <a:gd name="connsiteX1" fmla="*/ 776240 w 827210"/>
                <a:gd name="connsiteY1" fmla="*/ 0 h 1499616"/>
                <a:gd name="connsiteX2" fmla="*/ 737403 w 827210"/>
                <a:gd name="connsiteY2" fmla="*/ 1192367 h 1499616"/>
                <a:gd name="connsiteX3" fmla="*/ 20569 w 827210"/>
                <a:gd name="connsiteY3" fmla="*/ 1499616 h 1499616"/>
                <a:gd name="connsiteX4" fmla="*/ 20569 w 827210"/>
                <a:gd name="connsiteY4" fmla="*/ 0 h 1499616"/>
                <a:gd name="connsiteX0" fmla="*/ 20569 w 841645"/>
                <a:gd name="connsiteY0" fmla="*/ 0 h 1499616"/>
                <a:gd name="connsiteX1" fmla="*/ 776240 w 841645"/>
                <a:gd name="connsiteY1" fmla="*/ 0 h 1499616"/>
                <a:gd name="connsiteX2" fmla="*/ 737403 w 841645"/>
                <a:gd name="connsiteY2" fmla="*/ 1192367 h 1499616"/>
                <a:gd name="connsiteX3" fmla="*/ 20569 w 841645"/>
                <a:gd name="connsiteY3" fmla="*/ 1499616 h 1499616"/>
                <a:gd name="connsiteX4" fmla="*/ 20569 w 841645"/>
                <a:gd name="connsiteY4" fmla="*/ 0 h 1499616"/>
                <a:gd name="connsiteX0" fmla="*/ 20569 w 919569"/>
                <a:gd name="connsiteY0" fmla="*/ 0 h 1499616"/>
                <a:gd name="connsiteX1" fmla="*/ 874426 w 919569"/>
                <a:gd name="connsiteY1" fmla="*/ 1012 h 1499616"/>
                <a:gd name="connsiteX2" fmla="*/ 737403 w 919569"/>
                <a:gd name="connsiteY2" fmla="*/ 1192367 h 1499616"/>
                <a:gd name="connsiteX3" fmla="*/ 20569 w 919569"/>
                <a:gd name="connsiteY3" fmla="*/ 1499616 h 1499616"/>
                <a:gd name="connsiteX4" fmla="*/ 20569 w 919569"/>
                <a:gd name="connsiteY4" fmla="*/ 0 h 1499616"/>
                <a:gd name="connsiteX0" fmla="*/ 20569 w 875235"/>
                <a:gd name="connsiteY0" fmla="*/ 0 h 1499616"/>
                <a:gd name="connsiteX1" fmla="*/ 874426 w 875235"/>
                <a:gd name="connsiteY1" fmla="*/ 1012 h 1499616"/>
                <a:gd name="connsiteX2" fmla="*/ 737403 w 875235"/>
                <a:gd name="connsiteY2" fmla="*/ 1192367 h 1499616"/>
                <a:gd name="connsiteX3" fmla="*/ 20569 w 875235"/>
                <a:gd name="connsiteY3" fmla="*/ 1499616 h 1499616"/>
                <a:gd name="connsiteX4" fmla="*/ 20569 w 875235"/>
                <a:gd name="connsiteY4" fmla="*/ 0 h 1499616"/>
                <a:gd name="connsiteX0" fmla="*/ 0 w 902508"/>
                <a:gd name="connsiteY0" fmla="*/ 0 h 1577578"/>
                <a:gd name="connsiteX1" fmla="*/ 901699 w 902508"/>
                <a:gd name="connsiteY1" fmla="*/ 78974 h 1577578"/>
                <a:gd name="connsiteX2" fmla="*/ 764676 w 902508"/>
                <a:gd name="connsiteY2" fmla="*/ 1270329 h 1577578"/>
                <a:gd name="connsiteX3" fmla="*/ 47842 w 902508"/>
                <a:gd name="connsiteY3" fmla="*/ 1577578 h 1577578"/>
                <a:gd name="connsiteX4" fmla="*/ 0 w 902508"/>
                <a:gd name="connsiteY4" fmla="*/ 0 h 1577578"/>
                <a:gd name="connsiteX0" fmla="*/ 0 w 902508"/>
                <a:gd name="connsiteY0" fmla="*/ 0 h 1577578"/>
                <a:gd name="connsiteX1" fmla="*/ 901699 w 902508"/>
                <a:gd name="connsiteY1" fmla="*/ 78974 h 1577578"/>
                <a:gd name="connsiteX2" fmla="*/ 764676 w 902508"/>
                <a:gd name="connsiteY2" fmla="*/ 1270329 h 1577578"/>
                <a:gd name="connsiteX3" fmla="*/ 47842 w 902508"/>
                <a:gd name="connsiteY3" fmla="*/ 1577578 h 1577578"/>
                <a:gd name="connsiteX4" fmla="*/ 0 w 902508"/>
                <a:gd name="connsiteY4" fmla="*/ 0 h 1577578"/>
                <a:gd name="connsiteX0" fmla="*/ 0 w 902508"/>
                <a:gd name="connsiteY0" fmla="*/ 0 h 1338221"/>
                <a:gd name="connsiteX1" fmla="*/ 901699 w 902508"/>
                <a:gd name="connsiteY1" fmla="*/ 78974 h 1338221"/>
                <a:gd name="connsiteX2" fmla="*/ 764676 w 902508"/>
                <a:gd name="connsiteY2" fmla="*/ 1270329 h 1338221"/>
                <a:gd name="connsiteX3" fmla="*/ 38391 w 902508"/>
                <a:gd name="connsiteY3" fmla="*/ 1318393 h 1338221"/>
                <a:gd name="connsiteX4" fmla="*/ 0 w 902508"/>
                <a:gd name="connsiteY4" fmla="*/ 0 h 1338221"/>
                <a:gd name="connsiteX0" fmla="*/ 0 w 902508"/>
                <a:gd name="connsiteY0" fmla="*/ 0 h 1419679"/>
                <a:gd name="connsiteX1" fmla="*/ 901699 w 902508"/>
                <a:gd name="connsiteY1" fmla="*/ 78974 h 1419679"/>
                <a:gd name="connsiteX2" fmla="*/ 764676 w 902508"/>
                <a:gd name="connsiteY2" fmla="*/ 1270329 h 1419679"/>
                <a:gd name="connsiteX3" fmla="*/ 136321 w 902508"/>
                <a:gd name="connsiteY3" fmla="*/ 1419679 h 1419679"/>
                <a:gd name="connsiteX4" fmla="*/ 0 w 902508"/>
                <a:gd name="connsiteY4" fmla="*/ 0 h 1419679"/>
                <a:gd name="connsiteX0" fmla="*/ 0 w 866365"/>
                <a:gd name="connsiteY0" fmla="*/ 0 h 1546267"/>
                <a:gd name="connsiteX1" fmla="*/ 865556 w 866365"/>
                <a:gd name="connsiteY1" fmla="*/ 205562 h 1546267"/>
                <a:gd name="connsiteX2" fmla="*/ 728533 w 866365"/>
                <a:gd name="connsiteY2" fmla="*/ 1396917 h 1546267"/>
                <a:gd name="connsiteX3" fmla="*/ 100178 w 866365"/>
                <a:gd name="connsiteY3" fmla="*/ 1546267 h 1546267"/>
                <a:gd name="connsiteX4" fmla="*/ 0 w 866365"/>
                <a:gd name="connsiteY4" fmla="*/ 0 h 1546267"/>
                <a:gd name="connsiteX0" fmla="*/ 0 w 824778"/>
                <a:gd name="connsiteY0" fmla="*/ 0 h 1546267"/>
                <a:gd name="connsiteX1" fmla="*/ 823198 w 824778"/>
                <a:gd name="connsiteY1" fmla="*/ 125936 h 1546267"/>
                <a:gd name="connsiteX2" fmla="*/ 728533 w 824778"/>
                <a:gd name="connsiteY2" fmla="*/ 1396917 h 1546267"/>
                <a:gd name="connsiteX3" fmla="*/ 100178 w 824778"/>
                <a:gd name="connsiteY3" fmla="*/ 1546267 h 1546267"/>
                <a:gd name="connsiteX4" fmla="*/ 0 w 824778"/>
                <a:gd name="connsiteY4" fmla="*/ 0 h 1546267"/>
                <a:gd name="connsiteX0" fmla="*/ 0 w 824778"/>
                <a:gd name="connsiteY0" fmla="*/ 0 h 1565831"/>
                <a:gd name="connsiteX1" fmla="*/ 823198 w 824778"/>
                <a:gd name="connsiteY1" fmla="*/ 125936 h 1565831"/>
                <a:gd name="connsiteX2" fmla="*/ 728533 w 824778"/>
                <a:gd name="connsiteY2" fmla="*/ 1396917 h 1565831"/>
                <a:gd name="connsiteX3" fmla="*/ 100178 w 824778"/>
                <a:gd name="connsiteY3" fmla="*/ 1546267 h 1565831"/>
                <a:gd name="connsiteX4" fmla="*/ 0 w 824778"/>
                <a:gd name="connsiteY4" fmla="*/ 0 h 1565831"/>
                <a:gd name="connsiteX0" fmla="*/ 0 w 824778"/>
                <a:gd name="connsiteY0" fmla="*/ 0 h 1596225"/>
                <a:gd name="connsiteX1" fmla="*/ 823198 w 824778"/>
                <a:gd name="connsiteY1" fmla="*/ 125936 h 1596225"/>
                <a:gd name="connsiteX2" fmla="*/ 728533 w 824778"/>
                <a:gd name="connsiteY2" fmla="*/ 1396917 h 1596225"/>
                <a:gd name="connsiteX3" fmla="*/ 100178 w 824778"/>
                <a:gd name="connsiteY3" fmla="*/ 1546267 h 1596225"/>
                <a:gd name="connsiteX4" fmla="*/ 0 w 824778"/>
                <a:gd name="connsiteY4" fmla="*/ 0 h 159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778" h="1596225">
                  <a:moveTo>
                    <a:pt x="0" y="0"/>
                  </a:moveTo>
                  <a:lnTo>
                    <a:pt x="823198" y="125936"/>
                  </a:lnTo>
                  <a:cubicBezTo>
                    <a:pt x="832712" y="571156"/>
                    <a:pt x="799039" y="1176225"/>
                    <a:pt x="728533" y="1396917"/>
                  </a:cubicBezTo>
                  <a:cubicBezTo>
                    <a:pt x="472262" y="1648037"/>
                    <a:pt x="287691" y="1616189"/>
                    <a:pt x="100178" y="1546267"/>
                  </a:cubicBezTo>
                  <a:cubicBezTo>
                    <a:pt x="-9550" y="1058587"/>
                    <a:pt x="184739" y="450462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7" name="Rettangolo 73">
              <a:extLst>
                <a:ext uri="{FF2B5EF4-FFF2-40B4-BE49-F238E27FC236}">
                  <a16:creationId xmlns:a16="http://schemas.microsoft.com/office/drawing/2014/main" id="{8503CBD9-AAEB-46A7-CA37-D5E2DAD6F866}"/>
                </a:ext>
              </a:extLst>
            </p:cNvPr>
            <p:cNvSpPr/>
            <p:nvPr/>
          </p:nvSpPr>
          <p:spPr>
            <a:xfrm rot="777002">
              <a:off x="7486574" y="5308285"/>
              <a:ext cx="322509" cy="611179"/>
            </a:xfrm>
            <a:custGeom>
              <a:avLst/>
              <a:gdLst>
                <a:gd name="connsiteX0" fmla="*/ 0 w 332697"/>
                <a:gd name="connsiteY0" fmla="*/ 0 h 590959"/>
                <a:gd name="connsiteX1" fmla="*/ 332697 w 332697"/>
                <a:gd name="connsiteY1" fmla="*/ 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0 h 590959"/>
                <a:gd name="connsiteX1" fmla="*/ 302217 w 332697"/>
                <a:gd name="connsiteY1" fmla="*/ 3048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0 h 590959"/>
                <a:gd name="connsiteX1" fmla="*/ 306027 w 332697"/>
                <a:gd name="connsiteY1" fmla="*/ 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23706 h 614665"/>
                <a:gd name="connsiteX1" fmla="*/ 306027 w 332697"/>
                <a:gd name="connsiteY1" fmla="*/ 23706 h 614665"/>
                <a:gd name="connsiteX2" fmla="*/ 332697 w 332697"/>
                <a:gd name="connsiteY2" fmla="*/ 614665 h 614665"/>
                <a:gd name="connsiteX3" fmla="*/ 0 w 332697"/>
                <a:gd name="connsiteY3" fmla="*/ 614665 h 614665"/>
                <a:gd name="connsiteX4" fmla="*/ 0 w 332697"/>
                <a:gd name="connsiteY4" fmla="*/ 23706 h 614665"/>
                <a:gd name="connsiteX0" fmla="*/ 0 w 332697"/>
                <a:gd name="connsiteY0" fmla="*/ 34524 h 625483"/>
                <a:gd name="connsiteX1" fmla="*/ 306027 w 332697"/>
                <a:gd name="connsiteY1" fmla="*/ 34524 h 625483"/>
                <a:gd name="connsiteX2" fmla="*/ 332697 w 332697"/>
                <a:gd name="connsiteY2" fmla="*/ 625483 h 625483"/>
                <a:gd name="connsiteX3" fmla="*/ 0 w 332697"/>
                <a:gd name="connsiteY3" fmla="*/ 625483 h 625483"/>
                <a:gd name="connsiteX4" fmla="*/ 0 w 332697"/>
                <a:gd name="connsiteY4" fmla="*/ 34524 h 625483"/>
                <a:gd name="connsiteX0" fmla="*/ 0 w 306027"/>
                <a:gd name="connsiteY0" fmla="*/ 34524 h 625483"/>
                <a:gd name="connsiteX1" fmla="*/ 306027 w 306027"/>
                <a:gd name="connsiteY1" fmla="*/ 34524 h 625483"/>
                <a:gd name="connsiteX2" fmla="*/ 302217 w 306027"/>
                <a:gd name="connsiteY2" fmla="*/ 614053 h 625483"/>
                <a:gd name="connsiteX3" fmla="*/ 0 w 306027"/>
                <a:gd name="connsiteY3" fmla="*/ 625483 h 625483"/>
                <a:gd name="connsiteX4" fmla="*/ 0 w 306027"/>
                <a:gd name="connsiteY4" fmla="*/ 34524 h 625483"/>
                <a:gd name="connsiteX0" fmla="*/ 0 w 302217"/>
                <a:gd name="connsiteY0" fmla="*/ 5802 h 596761"/>
                <a:gd name="connsiteX1" fmla="*/ 264117 w 302217"/>
                <a:gd name="connsiteY1" fmla="*/ 181062 h 596761"/>
                <a:gd name="connsiteX2" fmla="*/ 302217 w 302217"/>
                <a:gd name="connsiteY2" fmla="*/ 585331 h 596761"/>
                <a:gd name="connsiteX3" fmla="*/ 0 w 302217"/>
                <a:gd name="connsiteY3" fmla="*/ 596761 h 596761"/>
                <a:gd name="connsiteX4" fmla="*/ 0 w 302217"/>
                <a:gd name="connsiteY4" fmla="*/ 5802 h 596761"/>
                <a:gd name="connsiteX0" fmla="*/ 0 w 309837"/>
                <a:gd name="connsiteY0" fmla="*/ 32444 h 623403"/>
                <a:gd name="connsiteX1" fmla="*/ 309837 w 309837"/>
                <a:gd name="connsiteY1" fmla="*/ 36254 h 623403"/>
                <a:gd name="connsiteX2" fmla="*/ 302217 w 309837"/>
                <a:gd name="connsiteY2" fmla="*/ 611973 h 623403"/>
                <a:gd name="connsiteX3" fmla="*/ 0 w 309837"/>
                <a:gd name="connsiteY3" fmla="*/ 623403 h 623403"/>
                <a:gd name="connsiteX4" fmla="*/ 0 w 309837"/>
                <a:gd name="connsiteY4" fmla="*/ 32444 h 623403"/>
                <a:gd name="connsiteX0" fmla="*/ 0 w 309837"/>
                <a:gd name="connsiteY0" fmla="*/ 39020 h 618549"/>
                <a:gd name="connsiteX1" fmla="*/ 309837 w 309837"/>
                <a:gd name="connsiteY1" fmla="*/ 31400 h 618549"/>
                <a:gd name="connsiteX2" fmla="*/ 302217 w 309837"/>
                <a:gd name="connsiteY2" fmla="*/ 607119 h 618549"/>
                <a:gd name="connsiteX3" fmla="*/ 0 w 309837"/>
                <a:gd name="connsiteY3" fmla="*/ 618549 h 618549"/>
                <a:gd name="connsiteX4" fmla="*/ 0 w 309837"/>
                <a:gd name="connsiteY4" fmla="*/ 39020 h 618549"/>
                <a:gd name="connsiteX0" fmla="*/ 0 w 309837"/>
                <a:gd name="connsiteY0" fmla="*/ 39020 h 618549"/>
                <a:gd name="connsiteX1" fmla="*/ 309837 w 309837"/>
                <a:gd name="connsiteY1" fmla="*/ 31400 h 618549"/>
                <a:gd name="connsiteX2" fmla="*/ 285738 w 309837"/>
                <a:gd name="connsiteY2" fmla="*/ 589131 h 618549"/>
                <a:gd name="connsiteX3" fmla="*/ 0 w 309837"/>
                <a:gd name="connsiteY3" fmla="*/ 618549 h 618549"/>
                <a:gd name="connsiteX4" fmla="*/ 0 w 309837"/>
                <a:gd name="connsiteY4" fmla="*/ 39020 h 618549"/>
                <a:gd name="connsiteX0" fmla="*/ 0 w 309837"/>
                <a:gd name="connsiteY0" fmla="*/ 39020 h 616766"/>
                <a:gd name="connsiteX1" fmla="*/ 309837 w 309837"/>
                <a:gd name="connsiteY1" fmla="*/ 31400 h 616766"/>
                <a:gd name="connsiteX2" fmla="*/ 285738 w 309837"/>
                <a:gd name="connsiteY2" fmla="*/ 589131 h 616766"/>
                <a:gd name="connsiteX3" fmla="*/ 26610 w 309837"/>
                <a:gd name="connsiteY3" fmla="*/ 616766 h 616766"/>
                <a:gd name="connsiteX4" fmla="*/ 0 w 309837"/>
                <a:gd name="connsiteY4" fmla="*/ 39020 h 616766"/>
                <a:gd name="connsiteX0" fmla="*/ 0 w 309837"/>
                <a:gd name="connsiteY0" fmla="*/ 39020 h 628935"/>
                <a:gd name="connsiteX1" fmla="*/ 309837 w 309837"/>
                <a:gd name="connsiteY1" fmla="*/ 31400 h 628935"/>
                <a:gd name="connsiteX2" fmla="*/ 285738 w 309837"/>
                <a:gd name="connsiteY2" fmla="*/ 589131 h 628935"/>
                <a:gd name="connsiteX3" fmla="*/ 15967 w 309837"/>
                <a:gd name="connsiteY3" fmla="*/ 628935 h 628935"/>
                <a:gd name="connsiteX4" fmla="*/ 0 w 309837"/>
                <a:gd name="connsiteY4" fmla="*/ 39020 h 628935"/>
                <a:gd name="connsiteX0" fmla="*/ 0 w 309837"/>
                <a:gd name="connsiteY0" fmla="*/ 39020 h 613984"/>
                <a:gd name="connsiteX1" fmla="*/ 309837 w 309837"/>
                <a:gd name="connsiteY1" fmla="*/ 31400 h 613984"/>
                <a:gd name="connsiteX2" fmla="*/ 285738 w 309837"/>
                <a:gd name="connsiteY2" fmla="*/ 589131 h 613984"/>
                <a:gd name="connsiteX3" fmla="*/ 11146 w 309837"/>
                <a:gd name="connsiteY3" fmla="*/ 613984 h 613984"/>
                <a:gd name="connsiteX4" fmla="*/ 0 w 309837"/>
                <a:gd name="connsiteY4" fmla="*/ 39020 h 613984"/>
                <a:gd name="connsiteX0" fmla="*/ 0 w 309837"/>
                <a:gd name="connsiteY0" fmla="*/ 39020 h 621034"/>
                <a:gd name="connsiteX1" fmla="*/ 309837 w 309837"/>
                <a:gd name="connsiteY1" fmla="*/ 31400 h 621034"/>
                <a:gd name="connsiteX2" fmla="*/ 285738 w 309837"/>
                <a:gd name="connsiteY2" fmla="*/ 589131 h 621034"/>
                <a:gd name="connsiteX3" fmla="*/ 11146 w 309837"/>
                <a:gd name="connsiteY3" fmla="*/ 613984 h 621034"/>
                <a:gd name="connsiteX4" fmla="*/ 0 w 309837"/>
                <a:gd name="connsiteY4" fmla="*/ 39020 h 621034"/>
                <a:gd name="connsiteX0" fmla="*/ 0 w 309837"/>
                <a:gd name="connsiteY0" fmla="*/ 39020 h 622514"/>
                <a:gd name="connsiteX1" fmla="*/ 309837 w 309837"/>
                <a:gd name="connsiteY1" fmla="*/ 31400 h 622514"/>
                <a:gd name="connsiteX2" fmla="*/ 285738 w 309837"/>
                <a:gd name="connsiteY2" fmla="*/ 589131 h 622514"/>
                <a:gd name="connsiteX3" fmla="*/ 11146 w 309837"/>
                <a:gd name="connsiteY3" fmla="*/ 613984 h 622514"/>
                <a:gd name="connsiteX4" fmla="*/ 0 w 309837"/>
                <a:gd name="connsiteY4" fmla="*/ 39020 h 622514"/>
                <a:gd name="connsiteX0" fmla="*/ 0 w 309837"/>
                <a:gd name="connsiteY0" fmla="*/ 39020 h 621198"/>
                <a:gd name="connsiteX1" fmla="*/ 309837 w 309837"/>
                <a:gd name="connsiteY1" fmla="*/ 31400 h 621198"/>
                <a:gd name="connsiteX2" fmla="*/ 304236 w 309837"/>
                <a:gd name="connsiteY2" fmla="*/ 580254 h 621198"/>
                <a:gd name="connsiteX3" fmla="*/ 11146 w 309837"/>
                <a:gd name="connsiteY3" fmla="*/ 613984 h 621198"/>
                <a:gd name="connsiteX4" fmla="*/ 0 w 309837"/>
                <a:gd name="connsiteY4" fmla="*/ 39020 h 621198"/>
                <a:gd name="connsiteX0" fmla="*/ 0 w 309837"/>
                <a:gd name="connsiteY0" fmla="*/ 39020 h 620832"/>
                <a:gd name="connsiteX1" fmla="*/ 309837 w 309837"/>
                <a:gd name="connsiteY1" fmla="*/ 31400 h 620832"/>
                <a:gd name="connsiteX2" fmla="*/ 292577 w 309837"/>
                <a:gd name="connsiteY2" fmla="*/ 577217 h 620832"/>
                <a:gd name="connsiteX3" fmla="*/ 11146 w 309837"/>
                <a:gd name="connsiteY3" fmla="*/ 613984 h 620832"/>
                <a:gd name="connsiteX4" fmla="*/ 0 w 309837"/>
                <a:gd name="connsiteY4" fmla="*/ 39020 h 620832"/>
                <a:gd name="connsiteX0" fmla="*/ 0 w 309837"/>
                <a:gd name="connsiteY0" fmla="*/ 39020 h 619986"/>
                <a:gd name="connsiteX1" fmla="*/ 309837 w 309837"/>
                <a:gd name="connsiteY1" fmla="*/ 31400 h 619986"/>
                <a:gd name="connsiteX2" fmla="*/ 306291 w 309837"/>
                <a:gd name="connsiteY2" fmla="*/ 568851 h 619986"/>
                <a:gd name="connsiteX3" fmla="*/ 11146 w 309837"/>
                <a:gd name="connsiteY3" fmla="*/ 613984 h 619986"/>
                <a:gd name="connsiteX4" fmla="*/ 0 w 309837"/>
                <a:gd name="connsiteY4" fmla="*/ 39020 h 619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837" h="619986">
                  <a:moveTo>
                    <a:pt x="0" y="39020"/>
                  </a:moveTo>
                  <a:cubicBezTo>
                    <a:pt x="109629" y="920"/>
                    <a:pt x="162108" y="-21940"/>
                    <a:pt x="309837" y="31400"/>
                  </a:cubicBezTo>
                  <a:lnTo>
                    <a:pt x="306291" y="568851"/>
                  </a:lnTo>
                  <a:cubicBezTo>
                    <a:pt x="219326" y="588285"/>
                    <a:pt x="93311" y="636876"/>
                    <a:pt x="11146" y="613984"/>
                  </a:cubicBezTo>
                  <a:lnTo>
                    <a:pt x="0" y="3902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188" name="Gruppo 187">
              <a:extLst>
                <a:ext uri="{FF2B5EF4-FFF2-40B4-BE49-F238E27FC236}">
                  <a16:creationId xmlns:a16="http://schemas.microsoft.com/office/drawing/2014/main" id="{F5E75BF4-1B7C-A077-2EFE-6558FEC122A9}"/>
                </a:ext>
              </a:extLst>
            </p:cNvPr>
            <p:cNvGrpSpPr/>
            <p:nvPr/>
          </p:nvGrpSpPr>
          <p:grpSpPr>
            <a:xfrm>
              <a:off x="7519203" y="3305705"/>
              <a:ext cx="1030544" cy="1508774"/>
              <a:chOff x="7519203" y="3480608"/>
              <a:chExt cx="990053" cy="1530515"/>
            </a:xfrm>
          </p:grpSpPr>
          <p:sp>
            <p:nvSpPr>
              <p:cNvPr id="226" name="Trapezio 67">
                <a:extLst>
                  <a:ext uri="{FF2B5EF4-FFF2-40B4-BE49-F238E27FC236}">
                    <a16:creationId xmlns:a16="http://schemas.microsoft.com/office/drawing/2014/main" id="{9B9638AD-ED6E-C770-0050-D578CFA539A4}"/>
                  </a:ext>
                </a:extLst>
              </p:cNvPr>
              <p:cNvSpPr/>
              <p:nvPr/>
            </p:nvSpPr>
            <p:spPr>
              <a:xfrm rot="929617">
                <a:off x="7519203" y="3480608"/>
                <a:ext cx="990053" cy="1530515"/>
              </a:xfrm>
              <a:custGeom>
                <a:avLst/>
                <a:gdLst>
                  <a:gd name="connsiteX0" fmla="*/ 0 w 1017409"/>
                  <a:gd name="connsiteY0" fmla="*/ 1393390 h 1393390"/>
                  <a:gd name="connsiteX1" fmla="*/ 149671 w 1017409"/>
                  <a:gd name="connsiteY1" fmla="*/ 0 h 1393390"/>
                  <a:gd name="connsiteX2" fmla="*/ 867738 w 1017409"/>
                  <a:gd name="connsiteY2" fmla="*/ 0 h 1393390"/>
                  <a:gd name="connsiteX3" fmla="*/ 1017409 w 1017409"/>
                  <a:gd name="connsiteY3" fmla="*/ 1393390 h 1393390"/>
                  <a:gd name="connsiteX4" fmla="*/ 0 w 1017409"/>
                  <a:gd name="connsiteY4" fmla="*/ 1393390 h 1393390"/>
                  <a:gd name="connsiteX0" fmla="*/ 0 w 961936"/>
                  <a:gd name="connsiteY0" fmla="*/ 1393390 h 1393390"/>
                  <a:gd name="connsiteX1" fmla="*/ 149671 w 961936"/>
                  <a:gd name="connsiteY1" fmla="*/ 0 h 1393390"/>
                  <a:gd name="connsiteX2" fmla="*/ 867738 w 961936"/>
                  <a:gd name="connsiteY2" fmla="*/ 0 h 1393390"/>
                  <a:gd name="connsiteX3" fmla="*/ 961936 w 961936"/>
                  <a:gd name="connsiteY3" fmla="*/ 1392953 h 1393390"/>
                  <a:gd name="connsiteX4" fmla="*/ 0 w 961936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411727"/>
                  <a:gd name="connsiteX1" fmla="*/ 149671 w 990173"/>
                  <a:gd name="connsiteY1" fmla="*/ 0 h 1411727"/>
                  <a:gd name="connsiteX2" fmla="*/ 867738 w 990173"/>
                  <a:gd name="connsiteY2" fmla="*/ 0 h 1411727"/>
                  <a:gd name="connsiteX3" fmla="*/ 961936 w 990173"/>
                  <a:gd name="connsiteY3" fmla="*/ 1392953 h 1411727"/>
                  <a:gd name="connsiteX4" fmla="*/ 0 w 990173"/>
                  <a:gd name="connsiteY4" fmla="*/ 1393390 h 1411727"/>
                  <a:gd name="connsiteX0" fmla="*/ 11176 w 1001349"/>
                  <a:gd name="connsiteY0" fmla="*/ 1393390 h 1411727"/>
                  <a:gd name="connsiteX1" fmla="*/ 160847 w 1001349"/>
                  <a:gd name="connsiteY1" fmla="*/ 0 h 1411727"/>
                  <a:gd name="connsiteX2" fmla="*/ 878914 w 1001349"/>
                  <a:gd name="connsiteY2" fmla="*/ 0 h 1411727"/>
                  <a:gd name="connsiteX3" fmla="*/ 973112 w 1001349"/>
                  <a:gd name="connsiteY3" fmla="*/ 1392953 h 1411727"/>
                  <a:gd name="connsiteX4" fmla="*/ 11176 w 1001349"/>
                  <a:gd name="connsiteY4" fmla="*/ 1393390 h 1411727"/>
                  <a:gd name="connsiteX0" fmla="*/ 13018 w 1003191"/>
                  <a:gd name="connsiteY0" fmla="*/ 1393390 h 1411727"/>
                  <a:gd name="connsiteX1" fmla="*/ 162689 w 1003191"/>
                  <a:gd name="connsiteY1" fmla="*/ 0 h 1411727"/>
                  <a:gd name="connsiteX2" fmla="*/ 880756 w 1003191"/>
                  <a:gd name="connsiteY2" fmla="*/ 0 h 1411727"/>
                  <a:gd name="connsiteX3" fmla="*/ 974954 w 1003191"/>
                  <a:gd name="connsiteY3" fmla="*/ 1392953 h 1411727"/>
                  <a:gd name="connsiteX4" fmla="*/ 13018 w 1003191"/>
                  <a:gd name="connsiteY4" fmla="*/ 1393390 h 1411727"/>
                  <a:gd name="connsiteX0" fmla="*/ 13018 w 996432"/>
                  <a:gd name="connsiteY0" fmla="*/ 1393390 h 1450462"/>
                  <a:gd name="connsiteX1" fmla="*/ 162689 w 996432"/>
                  <a:gd name="connsiteY1" fmla="*/ 0 h 1450462"/>
                  <a:gd name="connsiteX2" fmla="*/ 880756 w 996432"/>
                  <a:gd name="connsiteY2" fmla="*/ 0 h 1450462"/>
                  <a:gd name="connsiteX3" fmla="*/ 967173 w 996432"/>
                  <a:gd name="connsiteY3" fmla="*/ 1450461 h 1450462"/>
                  <a:gd name="connsiteX4" fmla="*/ 13018 w 996432"/>
                  <a:gd name="connsiteY4" fmla="*/ 1393390 h 1450462"/>
                  <a:gd name="connsiteX0" fmla="*/ 12523 w 995937"/>
                  <a:gd name="connsiteY0" fmla="*/ 1393390 h 1450462"/>
                  <a:gd name="connsiteX1" fmla="*/ 162194 w 995937"/>
                  <a:gd name="connsiteY1" fmla="*/ 0 h 1450462"/>
                  <a:gd name="connsiteX2" fmla="*/ 880261 w 995937"/>
                  <a:gd name="connsiteY2" fmla="*/ 0 h 1450462"/>
                  <a:gd name="connsiteX3" fmla="*/ 966678 w 995937"/>
                  <a:gd name="connsiteY3" fmla="*/ 1450461 h 1450462"/>
                  <a:gd name="connsiteX4" fmla="*/ 12523 w 995937"/>
                  <a:gd name="connsiteY4" fmla="*/ 1393390 h 1450462"/>
                  <a:gd name="connsiteX0" fmla="*/ 12523 w 995937"/>
                  <a:gd name="connsiteY0" fmla="*/ 1432747 h 1489819"/>
                  <a:gd name="connsiteX1" fmla="*/ 162194 w 995937"/>
                  <a:gd name="connsiteY1" fmla="*/ 39357 h 1489819"/>
                  <a:gd name="connsiteX2" fmla="*/ 880261 w 995937"/>
                  <a:gd name="connsiteY2" fmla="*/ 39357 h 1489819"/>
                  <a:gd name="connsiteX3" fmla="*/ 966678 w 995937"/>
                  <a:gd name="connsiteY3" fmla="*/ 1489818 h 1489819"/>
                  <a:gd name="connsiteX4" fmla="*/ 12523 w 995937"/>
                  <a:gd name="connsiteY4" fmla="*/ 1432747 h 1489819"/>
                  <a:gd name="connsiteX0" fmla="*/ 12523 w 995937"/>
                  <a:gd name="connsiteY0" fmla="*/ 1432747 h 1518816"/>
                  <a:gd name="connsiteX1" fmla="*/ 162194 w 995937"/>
                  <a:gd name="connsiteY1" fmla="*/ 39357 h 1518816"/>
                  <a:gd name="connsiteX2" fmla="*/ 880261 w 995937"/>
                  <a:gd name="connsiteY2" fmla="*/ 39357 h 1518816"/>
                  <a:gd name="connsiteX3" fmla="*/ 966678 w 995937"/>
                  <a:gd name="connsiteY3" fmla="*/ 1489818 h 1518816"/>
                  <a:gd name="connsiteX4" fmla="*/ 12523 w 995937"/>
                  <a:gd name="connsiteY4" fmla="*/ 1432747 h 1518816"/>
                  <a:gd name="connsiteX0" fmla="*/ 12523 w 995937"/>
                  <a:gd name="connsiteY0" fmla="*/ 1432747 h 1534940"/>
                  <a:gd name="connsiteX1" fmla="*/ 162194 w 995937"/>
                  <a:gd name="connsiteY1" fmla="*/ 39357 h 1534940"/>
                  <a:gd name="connsiteX2" fmla="*/ 880261 w 995937"/>
                  <a:gd name="connsiteY2" fmla="*/ 39357 h 1534940"/>
                  <a:gd name="connsiteX3" fmla="*/ 966678 w 995937"/>
                  <a:gd name="connsiteY3" fmla="*/ 1489818 h 1534940"/>
                  <a:gd name="connsiteX4" fmla="*/ 12523 w 995937"/>
                  <a:gd name="connsiteY4" fmla="*/ 1432747 h 1534940"/>
                  <a:gd name="connsiteX0" fmla="*/ 12523 w 1003560"/>
                  <a:gd name="connsiteY0" fmla="*/ 1428322 h 1530515"/>
                  <a:gd name="connsiteX1" fmla="*/ 162194 w 1003560"/>
                  <a:gd name="connsiteY1" fmla="*/ 34932 h 1530515"/>
                  <a:gd name="connsiteX2" fmla="*/ 925119 w 1003560"/>
                  <a:gd name="connsiteY2" fmla="*/ 54127 h 1530515"/>
                  <a:gd name="connsiteX3" fmla="*/ 966678 w 1003560"/>
                  <a:gd name="connsiteY3" fmla="*/ 1485393 h 1530515"/>
                  <a:gd name="connsiteX4" fmla="*/ 12523 w 1003560"/>
                  <a:gd name="connsiteY4" fmla="*/ 1428322 h 1530515"/>
                  <a:gd name="connsiteX0" fmla="*/ 12523 w 991671"/>
                  <a:gd name="connsiteY0" fmla="*/ 1428322 h 1530515"/>
                  <a:gd name="connsiteX1" fmla="*/ 162194 w 991671"/>
                  <a:gd name="connsiteY1" fmla="*/ 34932 h 1530515"/>
                  <a:gd name="connsiteX2" fmla="*/ 925119 w 991671"/>
                  <a:gd name="connsiteY2" fmla="*/ 54127 h 1530515"/>
                  <a:gd name="connsiteX3" fmla="*/ 966678 w 991671"/>
                  <a:gd name="connsiteY3" fmla="*/ 1485393 h 1530515"/>
                  <a:gd name="connsiteX4" fmla="*/ 12523 w 991671"/>
                  <a:gd name="connsiteY4" fmla="*/ 1428322 h 1530515"/>
                  <a:gd name="connsiteX0" fmla="*/ 12523 w 990053"/>
                  <a:gd name="connsiteY0" fmla="*/ 1428322 h 1530515"/>
                  <a:gd name="connsiteX1" fmla="*/ 162194 w 990053"/>
                  <a:gd name="connsiteY1" fmla="*/ 34932 h 1530515"/>
                  <a:gd name="connsiteX2" fmla="*/ 925119 w 990053"/>
                  <a:gd name="connsiteY2" fmla="*/ 54127 h 1530515"/>
                  <a:gd name="connsiteX3" fmla="*/ 966678 w 990053"/>
                  <a:gd name="connsiteY3" fmla="*/ 1485393 h 1530515"/>
                  <a:gd name="connsiteX4" fmla="*/ 12523 w 990053"/>
                  <a:gd name="connsiteY4" fmla="*/ 1428322 h 15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0053" h="1530515">
                    <a:moveTo>
                      <a:pt x="12523" y="1428322"/>
                    </a:moveTo>
                    <a:cubicBezTo>
                      <a:pt x="-40980" y="1332536"/>
                      <a:pt x="89837" y="560973"/>
                      <a:pt x="162194" y="34932"/>
                    </a:cubicBezTo>
                    <a:cubicBezTo>
                      <a:pt x="321651" y="-53623"/>
                      <a:pt x="685763" y="54127"/>
                      <a:pt x="925119" y="54127"/>
                    </a:cubicBezTo>
                    <a:cubicBezTo>
                      <a:pt x="850367" y="706018"/>
                      <a:pt x="1057201" y="1090073"/>
                      <a:pt x="966678" y="1485393"/>
                    </a:cubicBezTo>
                    <a:cubicBezTo>
                      <a:pt x="516692" y="1560930"/>
                      <a:pt x="95716" y="1541443"/>
                      <a:pt x="12523" y="142832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27" name="Rettangolo 51">
                <a:extLst>
                  <a:ext uri="{FF2B5EF4-FFF2-40B4-BE49-F238E27FC236}">
                    <a16:creationId xmlns:a16="http://schemas.microsoft.com/office/drawing/2014/main" id="{2165DE88-F455-8888-F3CD-746FB732124E}"/>
                  </a:ext>
                </a:extLst>
              </p:cNvPr>
              <p:cNvSpPr/>
              <p:nvPr/>
            </p:nvSpPr>
            <p:spPr>
              <a:xfrm rot="975309">
                <a:off x="7836195" y="3544231"/>
                <a:ext cx="629296" cy="743701"/>
              </a:xfrm>
              <a:custGeom>
                <a:avLst/>
                <a:gdLst>
                  <a:gd name="connsiteX0" fmla="*/ 0 w 616619"/>
                  <a:gd name="connsiteY0" fmla="*/ 0 h 621814"/>
                  <a:gd name="connsiteX1" fmla="*/ 616619 w 616619"/>
                  <a:gd name="connsiteY1" fmla="*/ 0 h 621814"/>
                  <a:gd name="connsiteX2" fmla="*/ 616619 w 616619"/>
                  <a:gd name="connsiteY2" fmla="*/ 621814 h 621814"/>
                  <a:gd name="connsiteX3" fmla="*/ 0 w 616619"/>
                  <a:gd name="connsiteY3" fmla="*/ 621814 h 621814"/>
                  <a:gd name="connsiteX4" fmla="*/ 0 w 616619"/>
                  <a:gd name="connsiteY4" fmla="*/ 0 h 621814"/>
                  <a:gd name="connsiteX0" fmla="*/ 0 w 616619"/>
                  <a:gd name="connsiteY0" fmla="*/ 0 h 688563"/>
                  <a:gd name="connsiteX1" fmla="*/ 616619 w 616619"/>
                  <a:gd name="connsiteY1" fmla="*/ 0 h 688563"/>
                  <a:gd name="connsiteX2" fmla="*/ 616619 w 616619"/>
                  <a:gd name="connsiteY2" fmla="*/ 621814 h 688563"/>
                  <a:gd name="connsiteX3" fmla="*/ 0 w 616619"/>
                  <a:gd name="connsiteY3" fmla="*/ 621814 h 688563"/>
                  <a:gd name="connsiteX4" fmla="*/ 0 w 616619"/>
                  <a:gd name="connsiteY4" fmla="*/ 0 h 688563"/>
                  <a:gd name="connsiteX0" fmla="*/ 0 w 616619"/>
                  <a:gd name="connsiteY0" fmla="*/ 0 h 708755"/>
                  <a:gd name="connsiteX1" fmla="*/ 616619 w 616619"/>
                  <a:gd name="connsiteY1" fmla="*/ 0 h 708755"/>
                  <a:gd name="connsiteX2" fmla="*/ 616619 w 616619"/>
                  <a:gd name="connsiteY2" fmla="*/ 621814 h 708755"/>
                  <a:gd name="connsiteX3" fmla="*/ 0 w 616619"/>
                  <a:gd name="connsiteY3" fmla="*/ 621814 h 708755"/>
                  <a:gd name="connsiteX4" fmla="*/ 0 w 616619"/>
                  <a:gd name="connsiteY4" fmla="*/ 0 h 708755"/>
                  <a:gd name="connsiteX0" fmla="*/ 0 w 616619"/>
                  <a:gd name="connsiteY0" fmla="*/ 0 h 711984"/>
                  <a:gd name="connsiteX1" fmla="*/ 616619 w 616619"/>
                  <a:gd name="connsiteY1" fmla="*/ 0 h 711984"/>
                  <a:gd name="connsiteX2" fmla="*/ 616619 w 616619"/>
                  <a:gd name="connsiteY2" fmla="*/ 621814 h 711984"/>
                  <a:gd name="connsiteX3" fmla="*/ 0 w 616619"/>
                  <a:gd name="connsiteY3" fmla="*/ 621814 h 711984"/>
                  <a:gd name="connsiteX4" fmla="*/ 0 w 616619"/>
                  <a:gd name="connsiteY4" fmla="*/ 0 h 711984"/>
                  <a:gd name="connsiteX0" fmla="*/ 0 w 616619"/>
                  <a:gd name="connsiteY0" fmla="*/ 0 h 712500"/>
                  <a:gd name="connsiteX1" fmla="*/ 616619 w 616619"/>
                  <a:gd name="connsiteY1" fmla="*/ 0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30030"/>
                  <a:gd name="connsiteY0" fmla="*/ 0 h 712500"/>
                  <a:gd name="connsiteX1" fmla="*/ 630030 w 630030"/>
                  <a:gd name="connsiteY1" fmla="*/ 2440 h 712500"/>
                  <a:gd name="connsiteX2" fmla="*/ 616619 w 630030"/>
                  <a:gd name="connsiteY2" fmla="*/ 621814 h 712500"/>
                  <a:gd name="connsiteX3" fmla="*/ 0 w 630030"/>
                  <a:gd name="connsiteY3" fmla="*/ 621814 h 712500"/>
                  <a:gd name="connsiteX4" fmla="*/ 0 w 630030"/>
                  <a:gd name="connsiteY4" fmla="*/ 0 h 712500"/>
                  <a:gd name="connsiteX0" fmla="*/ 0 w 616619"/>
                  <a:gd name="connsiteY0" fmla="*/ 0 h 712500"/>
                  <a:gd name="connsiteX1" fmla="*/ 583210 w 616619"/>
                  <a:gd name="connsiteY1" fmla="*/ 16091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29296"/>
                  <a:gd name="connsiteY0" fmla="*/ 0 h 712500"/>
                  <a:gd name="connsiteX1" fmla="*/ 629296 w 629296"/>
                  <a:gd name="connsiteY1" fmla="*/ 21703 h 712500"/>
                  <a:gd name="connsiteX2" fmla="*/ 616619 w 629296"/>
                  <a:gd name="connsiteY2" fmla="*/ 621814 h 712500"/>
                  <a:gd name="connsiteX3" fmla="*/ 0 w 629296"/>
                  <a:gd name="connsiteY3" fmla="*/ 621814 h 712500"/>
                  <a:gd name="connsiteX4" fmla="*/ 0 w 629296"/>
                  <a:gd name="connsiteY4" fmla="*/ 0 h 712500"/>
                  <a:gd name="connsiteX0" fmla="*/ 0 w 629296"/>
                  <a:gd name="connsiteY0" fmla="*/ 11210 h 723710"/>
                  <a:gd name="connsiteX1" fmla="*/ 629296 w 629296"/>
                  <a:gd name="connsiteY1" fmla="*/ 32913 h 723710"/>
                  <a:gd name="connsiteX2" fmla="*/ 616619 w 629296"/>
                  <a:gd name="connsiteY2" fmla="*/ 633024 h 723710"/>
                  <a:gd name="connsiteX3" fmla="*/ 0 w 629296"/>
                  <a:gd name="connsiteY3" fmla="*/ 633024 h 723710"/>
                  <a:gd name="connsiteX4" fmla="*/ 0 w 629296"/>
                  <a:gd name="connsiteY4" fmla="*/ 11210 h 723710"/>
                  <a:gd name="connsiteX0" fmla="*/ 0 w 629296"/>
                  <a:gd name="connsiteY0" fmla="*/ 31201 h 743701"/>
                  <a:gd name="connsiteX1" fmla="*/ 629296 w 629296"/>
                  <a:gd name="connsiteY1" fmla="*/ 52904 h 743701"/>
                  <a:gd name="connsiteX2" fmla="*/ 616619 w 629296"/>
                  <a:gd name="connsiteY2" fmla="*/ 653015 h 743701"/>
                  <a:gd name="connsiteX3" fmla="*/ 0 w 629296"/>
                  <a:gd name="connsiteY3" fmla="*/ 653015 h 743701"/>
                  <a:gd name="connsiteX4" fmla="*/ 0 w 629296"/>
                  <a:gd name="connsiteY4" fmla="*/ 31201 h 743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9296" h="743701">
                    <a:moveTo>
                      <a:pt x="0" y="31201"/>
                    </a:moveTo>
                    <a:cubicBezTo>
                      <a:pt x="200260" y="-15942"/>
                      <a:pt x="415878" y="-10414"/>
                      <a:pt x="629296" y="52904"/>
                    </a:cubicBezTo>
                    <a:lnTo>
                      <a:pt x="616619" y="653015"/>
                    </a:lnTo>
                    <a:cubicBezTo>
                      <a:pt x="436182" y="804442"/>
                      <a:pt x="84588" y="739080"/>
                      <a:pt x="0" y="653015"/>
                    </a:cubicBezTo>
                    <a:lnTo>
                      <a:pt x="0" y="31201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28" name="Rettangolo con angoli arrotondati 227">
                <a:extLst>
                  <a:ext uri="{FF2B5EF4-FFF2-40B4-BE49-F238E27FC236}">
                    <a16:creationId xmlns:a16="http://schemas.microsoft.com/office/drawing/2014/main" id="{C373F272-2E64-FA68-58D3-3BFA22C1E17D}"/>
                  </a:ext>
                </a:extLst>
              </p:cNvPr>
              <p:cNvSpPr/>
              <p:nvPr/>
            </p:nvSpPr>
            <p:spPr>
              <a:xfrm rot="932484">
                <a:off x="7878799" y="3516627"/>
                <a:ext cx="180607" cy="4716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29" name="Rettangolo con angoli arrotondati 228">
                <a:extLst>
                  <a:ext uri="{FF2B5EF4-FFF2-40B4-BE49-F238E27FC236}">
                    <a16:creationId xmlns:a16="http://schemas.microsoft.com/office/drawing/2014/main" id="{AABE6DAC-EBED-4D06-599D-885B9D4BA59C}"/>
                  </a:ext>
                </a:extLst>
              </p:cNvPr>
              <p:cNvSpPr/>
              <p:nvPr/>
            </p:nvSpPr>
            <p:spPr>
              <a:xfrm rot="1190323">
                <a:off x="8303944" y="3644241"/>
                <a:ext cx="180607" cy="4716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89" name="Gruppo 188">
              <a:extLst>
                <a:ext uri="{FF2B5EF4-FFF2-40B4-BE49-F238E27FC236}">
                  <a16:creationId xmlns:a16="http://schemas.microsoft.com/office/drawing/2014/main" id="{A7C74F1B-828C-4BE7-E551-A69C2218C7A6}"/>
                </a:ext>
              </a:extLst>
            </p:cNvPr>
            <p:cNvGrpSpPr/>
            <p:nvPr/>
          </p:nvGrpSpPr>
          <p:grpSpPr>
            <a:xfrm>
              <a:off x="8041251" y="2928707"/>
              <a:ext cx="1512717" cy="787636"/>
              <a:chOff x="8041251" y="3114001"/>
              <a:chExt cx="1453281" cy="798986"/>
            </a:xfrm>
          </p:grpSpPr>
          <p:grpSp>
            <p:nvGrpSpPr>
              <p:cNvPr id="219" name="Gruppo 218">
                <a:extLst>
                  <a:ext uri="{FF2B5EF4-FFF2-40B4-BE49-F238E27FC236}">
                    <a16:creationId xmlns:a16="http://schemas.microsoft.com/office/drawing/2014/main" id="{37B4FAB6-D1FE-8885-F522-6A4EEC20B53E}"/>
                  </a:ext>
                </a:extLst>
              </p:cNvPr>
              <p:cNvGrpSpPr/>
              <p:nvPr/>
            </p:nvGrpSpPr>
            <p:grpSpPr>
              <a:xfrm>
                <a:off x="8041251" y="3281209"/>
                <a:ext cx="480577" cy="631778"/>
                <a:chOff x="8017161" y="3295527"/>
                <a:chExt cx="480577" cy="631778"/>
              </a:xfrm>
            </p:grpSpPr>
            <p:sp>
              <p:nvSpPr>
                <p:cNvPr id="224" name="Trapezio 49">
                  <a:extLst>
                    <a:ext uri="{FF2B5EF4-FFF2-40B4-BE49-F238E27FC236}">
                      <a16:creationId xmlns:a16="http://schemas.microsoft.com/office/drawing/2014/main" id="{56F322C1-846C-7D8B-E302-79D3288FEF0D}"/>
                    </a:ext>
                  </a:extLst>
                </p:cNvPr>
                <p:cNvSpPr/>
                <p:nvPr/>
              </p:nvSpPr>
              <p:spPr>
                <a:xfrm rot="11738135">
                  <a:off x="8017161" y="3295527"/>
                  <a:ext cx="480577" cy="468662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25" name="Ovale 224">
                  <a:extLst>
                    <a:ext uri="{FF2B5EF4-FFF2-40B4-BE49-F238E27FC236}">
                      <a16:creationId xmlns:a16="http://schemas.microsoft.com/office/drawing/2014/main" id="{5D938BAB-A3F4-2EBD-E987-E4E6164C921C}"/>
                    </a:ext>
                  </a:extLst>
                </p:cNvPr>
                <p:cNvSpPr/>
                <p:nvPr/>
              </p:nvSpPr>
              <p:spPr>
                <a:xfrm>
                  <a:off x="8030019" y="3658676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220" name="Gruppo 219">
                <a:extLst>
                  <a:ext uri="{FF2B5EF4-FFF2-40B4-BE49-F238E27FC236}">
                    <a16:creationId xmlns:a16="http://schemas.microsoft.com/office/drawing/2014/main" id="{C1F1C417-D87E-3D55-4223-440D05A25F8D}"/>
                  </a:ext>
                </a:extLst>
              </p:cNvPr>
              <p:cNvGrpSpPr/>
              <p:nvPr/>
            </p:nvGrpSpPr>
            <p:grpSpPr>
              <a:xfrm>
                <a:off x="8992065" y="3239791"/>
                <a:ext cx="502467" cy="641469"/>
                <a:chOff x="8992065" y="3239791"/>
                <a:chExt cx="502467" cy="641469"/>
              </a:xfrm>
            </p:grpSpPr>
            <p:sp>
              <p:nvSpPr>
                <p:cNvPr id="222" name="Trapezio 49">
                  <a:extLst>
                    <a:ext uri="{FF2B5EF4-FFF2-40B4-BE49-F238E27FC236}">
                      <a16:creationId xmlns:a16="http://schemas.microsoft.com/office/drawing/2014/main" id="{A5584A8D-8832-5CC7-88BE-A9A5D8A6A2B4}"/>
                    </a:ext>
                  </a:extLst>
                </p:cNvPr>
                <p:cNvSpPr/>
                <p:nvPr/>
              </p:nvSpPr>
              <p:spPr>
                <a:xfrm rot="9729401" flipH="1">
                  <a:off x="8992065" y="3239791"/>
                  <a:ext cx="502467" cy="507508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23" name="Ovale 222">
                  <a:extLst>
                    <a:ext uri="{FF2B5EF4-FFF2-40B4-BE49-F238E27FC236}">
                      <a16:creationId xmlns:a16="http://schemas.microsoft.com/office/drawing/2014/main" id="{5E273069-ED4D-588D-2E45-DB8871ED2D73}"/>
                    </a:ext>
                  </a:extLst>
                </p:cNvPr>
                <p:cNvSpPr/>
                <p:nvPr/>
              </p:nvSpPr>
              <p:spPr>
                <a:xfrm>
                  <a:off x="9207716" y="3612631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221" name="Esagono 45">
                <a:extLst>
                  <a:ext uri="{FF2B5EF4-FFF2-40B4-BE49-F238E27FC236}">
                    <a16:creationId xmlns:a16="http://schemas.microsoft.com/office/drawing/2014/main" id="{F5AE662E-A203-6112-463D-910EF4F8B85A}"/>
                  </a:ext>
                </a:extLst>
              </p:cNvPr>
              <p:cNvSpPr/>
              <p:nvPr/>
            </p:nvSpPr>
            <p:spPr>
              <a:xfrm>
                <a:off x="8240379" y="3114001"/>
                <a:ext cx="997854" cy="678990"/>
              </a:xfrm>
              <a:custGeom>
                <a:avLst/>
                <a:gdLst>
                  <a:gd name="connsiteX0" fmla="*/ 0 w 880368"/>
                  <a:gd name="connsiteY0" fmla="*/ 414515 h 829030"/>
                  <a:gd name="connsiteX1" fmla="*/ 207258 w 880368"/>
                  <a:gd name="connsiteY1" fmla="*/ 0 h 829030"/>
                  <a:gd name="connsiteX2" fmla="*/ 673111 w 880368"/>
                  <a:gd name="connsiteY2" fmla="*/ 0 h 829030"/>
                  <a:gd name="connsiteX3" fmla="*/ 880368 w 880368"/>
                  <a:gd name="connsiteY3" fmla="*/ 414515 h 829030"/>
                  <a:gd name="connsiteX4" fmla="*/ 673111 w 880368"/>
                  <a:gd name="connsiteY4" fmla="*/ 829030 h 829030"/>
                  <a:gd name="connsiteX5" fmla="*/ 207258 w 880368"/>
                  <a:gd name="connsiteY5" fmla="*/ 829030 h 829030"/>
                  <a:gd name="connsiteX6" fmla="*/ 0 w 880368"/>
                  <a:gd name="connsiteY6" fmla="*/ 414515 h 829030"/>
                  <a:gd name="connsiteX0" fmla="*/ 0 w 886471"/>
                  <a:gd name="connsiteY0" fmla="*/ 414515 h 829030"/>
                  <a:gd name="connsiteX1" fmla="*/ 207258 w 886471"/>
                  <a:gd name="connsiteY1" fmla="*/ 0 h 829030"/>
                  <a:gd name="connsiteX2" fmla="*/ 886471 w 886471"/>
                  <a:gd name="connsiteY2" fmla="*/ 251460 h 829030"/>
                  <a:gd name="connsiteX3" fmla="*/ 880368 w 886471"/>
                  <a:gd name="connsiteY3" fmla="*/ 414515 h 829030"/>
                  <a:gd name="connsiteX4" fmla="*/ 673111 w 886471"/>
                  <a:gd name="connsiteY4" fmla="*/ 829030 h 829030"/>
                  <a:gd name="connsiteX5" fmla="*/ 207258 w 886471"/>
                  <a:gd name="connsiteY5" fmla="*/ 829030 h 829030"/>
                  <a:gd name="connsiteX6" fmla="*/ 0 w 886471"/>
                  <a:gd name="connsiteY6" fmla="*/ 414515 h 829030"/>
                  <a:gd name="connsiteX0" fmla="*/ 0 w 886471"/>
                  <a:gd name="connsiteY0" fmla="*/ 163055 h 577570"/>
                  <a:gd name="connsiteX1" fmla="*/ 9138 w 886471"/>
                  <a:gd name="connsiteY1" fmla="*/ 15240 h 577570"/>
                  <a:gd name="connsiteX2" fmla="*/ 886471 w 886471"/>
                  <a:gd name="connsiteY2" fmla="*/ 0 h 577570"/>
                  <a:gd name="connsiteX3" fmla="*/ 880368 w 886471"/>
                  <a:gd name="connsiteY3" fmla="*/ 163055 h 577570"/>
                  <a:gd name="connsiteX4" fmla="*/ 673111 w 886471"/>
                  <a:gd name="connsiteY4" fmla="*/ 577570 h 577570"/>
                  <a:gd name="connsiteX5" fmla="*/ 207258 w 886471"/>
                  <a:gd name="connsiteY5" fmla="*/ 577570 h 577570"/>
                  <a:gd name="connsiteX6" fmla="*/ 0 w 886471"/>
                  <a:gd name="connsiteY6" fmla="*/ 163055 h 57757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673111 w 886471"/>
                  <a:gd name="connsiteY4" fmla="*/ 57757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6471" h="585190">
                    <a:moveTo>
                      <a:pt x="0" y="163055"/>
                    </a:moveTo>
                    <a:lnTo>
                      <a:pt x="9138" y="15240"/>
                    </a:lnTo>
                    <a:cubicBezTo>
                      <a:pt x="435102" y="157347"/>
                      <a:pt x="487211" y="181705"/>
                      <a:pt x="886471" y="0"/>
                    </a:cubicBezTo>
                    <a:lnTo>
                      <a:pt x="880368" y="163055"/>
                    </a:lnTo>
                    <a:cubicBezTo>
                      <a:pt x="621142" y="287485"/>
                      <a:pt x="564689" y="300388"/>
                      <a:pt x="528331" y="585190"/>
                    </a:cubicBezTo>
                    <a:lnTo>
                      <a:pt x="367278" y="585190"/>
                    </a:lnTo>
                    <a:cubicBezTo>
                      <a:pt x="293336" y="421618"/>
                      <a:pt x="364310" y="330077"/>
                      <a:pt x="0" y="16305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190" name="Rettangolo con angoli arrotondati 189">
              <a:extLst>
                <a:ext uri="{FF2B5EF4-FFF2-40B4-BE49-F238E27FC236}">
                  <a16:creationId xmlns:a16="http://schemas.microsoft.com/office/drawing/2014/main" id="{EBD3DB4F-AE0D-56D2-640F-EA557BA9BB54}"/>
                </a:ext>
              </a:extLst>
            </p:cNvPr>
            <p:cNvSpPr/>
            <p:nvPr/>
          </p:nvSpPr>
          <p:spPr>
            <a:xfrm rot="219375">
              <a:off x="9441768" y="3377001"/>
              <a:ext cx="187993" cy="46493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1" name="Figura a mano libera: forma 190">
              <a:extLst>
                <a:ext uri="{FF2B5EF4-FFF2-40B4-BE49-F238E27FC236}">
                  <a16:creationId xmlns:a16="http://schemas.microsoft.com/office/drawing/2014/main" id="{5A7E0F47-4C3C-7584-3685-DB12FF685EE8}"/>
                </a:ext>
              </a:extLst>
            </p:cNvPr>
            <p:cNvSpPr/>
            <p:nvPr/>
          </p:nvSpPr>
          <p:spPr>
            <a:xfrm>
              <a:off x="7044091" y="6172220"/>
              <a:ext cx="936909" cy="296342"/>
            </a:xfrm>
            <a:custGeom>
              <a:avLst/>
              <a:gdLst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95300 w 857250"/>
                <a:gd name="connsiteY2" fmla="*/ 18669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83870 w 857250"/>
                <a:gd name="connsiteY2" fmla="*/ 16002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252004"/>
                <a:gd name="connsiteX1" fmla="*/ 72390 w 857250"/>
                <a:gd name="connsiteY1" fmla="*/ 3810 h 252004"/>
                <a:gd name="connsiteX2" fmla="*/ 483870 w 857250"/>
                <a:gd name="connsiteY2" fmla="*/ 160020 h 252004"/>
                <a:gd name="connsiteX3" fmla="*/ 811530 w 857250"/>
                <a:gd name="connsiteY3" fmla="*/ 0 h 252004"/>
                <a:gd name="connsiteX4" fmla="*/ 857250 w 857250"/>
                <a:gd name="connsiteY4" fmla="*/ 186690 h 252004"/>
                <a:gd name="connsiteX5" fmla="*/ 0 w 857250"/>
                <a:gd name="connsiteY5" fmla="*/ 129540 h 252004"/>
                <a:gd name="connsiteX0" fmla="*/ 313 w 857563"/>
                <a:gd name="connsiteY0" fmla="*/ 129540 h 276462"/>
                <a:gd name="connsiteX1" fmla="*/ 72703 w 857563"/>
                <a:gd name="connsiteY1" fmla="*/ 3810 h 276462"/>
                <a:gd name="connsiteX2" fmla="*/ 484183 w 857563"/>
                <a:gd name="connsiteY2" fmla="*/ 160020 h 276462"/>
                <a:gd name="connsiteX3" fmla="*/ 811843 w 857563"/>
                <a:gd name="connsiteY3" fmla="*/ 0 h 276462"/>
                <a:gd name="connsiteX4" fmla="*/ 857563 w 857563"/>
                <a:gd name="connsiteY4" fmla="*/ 186690 h 276462"/>
                <a:gd name="connsiteX5" fmla="*/ 313 w 857563"/>
                <a:gd name="connsiteY5" fmla="*/ 129540 h 276462"/>
                <a:gd name="connsiteX0" fmla="*/ 4085 w 861335"/>
                <a:gd name="connsiteY0" fmla="*/ 129540 h 276462"/>
                <a:gd name="connsiteX1" fmla="*/ 76475 w 861335"/>
                <a:gd name="connsiteY1" fmla="*/ 3810 h 276462"/>
                <a:gd name="connsiteX2" fmla="*/ 487955 w 861335"/>
                <a:gd name="connsiteY2" fmla="*/ 160020 h 276462"/>
                <a:gd name="connsiteX3" fmla="*/ 815615 w 861335"/>
                <a:gd name="connsiteY3" fmla="*/ 0 h 276462"/>
                <a:gd name="connsiteX4" fmla="*/ 861335 w 861335"/>
                <a:gd name="connsiteY4" fmla="*/ 186690 h 276462"/>
                <a:gd name="connsiteX5" fmla="*/ 4085 w 861335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3690 h 300612"/>
                <a:gd name="connsiteX1" fmla="*/ 78760 w 887664"/>
                <a:gd name="connsiteY1" fmla="*/ 27960 h 300612"/>
                <a:gd name="connsiteX2" fmla="*/ 490240 w 887664"/>
                <a:gd name="connsiteY2" fmla="*/ 184170 h 300612"/>
                <a:gd name="connsiteX3" fmla="*/ 817900 w 887664"/>
                <a:gd name="connsiteY3" fmla="*/ 24150 h 300612"/>
                <a:gd name="connsiteX4" fmla="*/ 863620 w 887664"/>
                <a:gd name="connsiteY4" fmla="*/ 210840 h 300612"/>
                <a:gd name="connsiteX5" fmla="*/ 6370 w 887664"/>
                <a:gd name="connsiteY5" fmla="*/ 153690 h 30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7664" h="300612">
                  <a:moveTo>
                    <a:pt x="6370" y="153690"/>
                  </a:moveTo>
                  <a:cubicBezTo>
                    <a:pt x="-15220" y="88920"/>
                    <a:pt x="20340" y="73680"/>
                    <a:pt x="78760" y="27960"/>
                  </a:cubicBezTo>
                  <a:cubicBezTo>
                    <a:pt x="166390" y="11450"/>
                    <a:pt x="337840" y="196870"/>
                    <a:pt x="490240" y="184170"/>
                  </a:cubicBezTo>
                  <a:cubicBezTo>
                    <a:pt x="637560" y="161310"/>
                    <a:pt x="769640" y="-74910"/>
                    <a:pt x="817900" y="24150"/>
                  </a:cubicBezTo>
                  <a:cubicBezTo>
                    <a:pt x="894100" y="67330"/>
                    <a:pt x="905530" y="171470"/>
                    <a:pt x="863620" y="210840"/>
                  </a:cubicBezTo>
                  <a:cubicBezTo>
                    <a:pt x="535960" y="378480"/>
                    <a:pt x="-8870" y="283230"/>
                    <a:pt x="6370" y="15369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192" name="Gruppo 191">
              <a:extLst>
                <a:ext uri="{FF2B5EF4-FFF2-40B4-BE49-F238E27FC236}">
                  <a16:creationId xmlns:a16="http://schemas.microsoft.com/office/drawing/2014/main" id="{EB8FCF2B-E639-8DE8-E8E7-8B527410A354}"/>
                </a:ext>
              </a:extLst>
            </p:cNvPr>
            <p:cNvGrpSpPr/>
            <p:nvPr/>
          </p:nvGrpSpPr>
          <p:grpSpPr>
            <a:xfrm>
              <a:off x="7901889" y="0"/>
              <a:ext cx="1596071" cy="1208973"/>
              <a:chOff x="1553252" y="1735995"/>
              <a:chExt cx="1533360" cy="1226394"/>
            </a:xfrm>
          </p:grpSpPr>
          <p:sp>
            <p:nvSpPr>
              <p:cNvPr id="208" name="Esagono 91">
                <a:extLst>
                  <a:ext uri="{FF2B5EF4-FFF2-40B4-BE49-F238E27FC236}">
                    <a16:creationId xmlns:a16="http://schemas.microsoft.com/office/drawing/2014/main" id="{CBB908FB-5974-FF03-82F0-34A5D75EF056}"/>
                  </a:ext>
                </a:extLst>
              </p:cNvPr>
              <p:cNvSpPr/>
              <p:nvPr/>
            </p:nvSpPr>
            <p:spPr>
              <a:xfrm rot="16200000">
                <a:off x="1770553" y="1646330"/>
                <a:ext cx="1098758" cy="1533360"/>
              </a:xfrm>
              <a:custGeom>
                <a:avLst/>
                <a:gdLst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68986 h 1502413"/>
                  <a:gd name="connsiteX1" fmla="*/ 202896 w 1182033"/>
                  <a:gd name="connsiteY1" fmla="*/ 35559 h 1502413"/>
                  <a:gd name="connsiteX2" fmla="*/ 979137 w 1182033"/>
                  <a:gd name="connsiteY2" fmla="*/ 35559 h 1502413"/>
                  <a:gd name="connsiteX3" fmla="*/ 1182033 w 1182033"/>
                  <a:gd name="connsiteY3" fmla="*/ 768986 h 1502413"/>
                  <a:gd name="connsiteX4" fmla="*/ 979137 w 1182033"/>
                  <a:gd name="connsiteY4" fmla="*/ 1502413 h 1502413"/>
                  <a:gd name="connsiteX5" fmla="*/ 202896 w 1182033"/>
                  <a:gd name="connsiteY5" fmla="*/ 1502413 h 1502413"/>
                  <a:gd name="connsiteX6" fmla="*/ 0 w 1182033"/>
                  <a:gd name="connsiteY6" fmla="*/ 768986 h 1502413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56364"/>
                  <a:gd name="connsiteX1" fmla="*/ 202896 w 1182033"/>
                  <a:gd name="connsiteY1" fmla="*/ 53102 h 1556364"/>
                  <a:gd name="connsiteX2" fmla="*/ 979137 w 1182033"/>
                  <a:gd name="connsiteY2" fmla="*/ 53102 h 1556364"/>
                  <a:gd name="connsiteX3" fmla="*/ 1182033 w 1182033"/>
                  <a:gd name="connsiteY3" fmla="*/ 786529 h 1556364"/>
                  <a:gd name="connsiteX4" fmla="*/ 979137 w 1182033"/>
                  <a:gd name="connsiteY4" fmla="*/ 1519956 h 1556364"/>
                  <a:gd name="connsiteX5" fmla="*/ 202896 w 1182033"/>
                  <a:gd name="connsiteY5" fmla="*/ 1519956 h 1556364"/>
                  <a:gd name="connsiteX6" fmla="*/ 0 w 1182033"/>
                  <a:gd name="connsiteY6" fmla="*/ 786529 h 1556364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1824 w 1183857"/>
                  <a:gd name="connsiteY0" fmla="*/ 786529 h 1577877"/>
                  <a:gd name="connsiteX1" fmla="*/ 204720 w 1183857"/>
                  <a:gd name="connsiteY1" fmla="*/ 53102 h 1577877"/>
                  <a:gd name="connsiteX2" fmla="*/ 980961 w 1183857"/>
                  <a:gd name="connsiteY2" fmla="*/ 53102 h 1577877"/>
                  <a:gd name="connsiteX3" fmla="*/ 1183857 w 1183857"/>
                  <a:gd name="connsiteY3" fmla="*/ 786529 h 1577877"/>
                  <a:gd name="connsiteX4" fmla="*/ 980961 w 1183857"/>
                  <a:gd name="connsiteY4" fmla="*/ 1519956 h 1577877"/>
                  <a:gd name="connsiteX5" fmla="*/ 204720 w 1183857"/>
                  <a:gd name="connsiteY5" fmla="*/ 1519956 h 1577877"/>
                  <a:gd name="connsiteX6" fmla="*/ 1824 w 1183857"/>
                  <a:gd name="connsiteY6" fmla="*/ 786529 h 1577877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0 w 1142683"/>
                  <a:gd name="connsiteY0" fmla="*/ 786530 h 1577877"/>
                  <a:gd name="connsiteX1" fmla="*/ 163546 w 1142683"/>
                  <a:gd name="connsiteY1" fmla="*/ 53102 h 1577877"/>
                  <a:gd name="connsiteX2" fmla="*/ 939787 w 1142683"/>
                  <a:gd name="connsiteY2" fmla="*/ 53102 h 1577877"/>
                  <a:gd name="connsiteX3" fmla="*/ 1142683 w 1142683"/>
                  <a:gd name="connsiteY3" fmla="*/ 786529 h 1577877"/>
                  <a:gd name="connsiteX4" fmla="*/ 939787 w 1142683"/>
                  <a:gd name="connsiteY4" fmla="*/ 1519956 h 1577877"/>
                  <a:gd name="connsiteX5" fmla="*/ 163546 w 1142683"/>
                  <a:gd name="connsiteY5" fmla="*/ 1519956 h 1577877"/>
                  <a:gd name="connsiteX6" fmla="*/ 0 w 1142683"/>
                  <a:gd name="connsiteY6" fmla="*/ 786530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4813" h="1577877">
                    <a:moveTo>
                      <a:pt x="0" y="802212"/>
                    </a:moveTo>
                    <a:cubicBezTo>
                      <a:pt x="2892" y="314279"/>
                      <a:pt x="99472" y="413789"/>
                      <a:pt x="155676" y="53102"/>
                    </a:cubicBezTo>
                    <a:cubicBezTo>
                      <a:pt x="393468" y="-7858"/>
                      <a:pt x="663645" y="-26906"/>
                      <a:pt x="931917" y="53102"/>
                    </a:cubicBezTo>
                    <a:cubicBezTo>
                      <a:pt x="972881" y="442361"/>
                      <a:pt x="1090041" y="500146"/>
                      <a:pt x="1134813" y="786529"/>
                    </a:cubicBezTo>
                    <a:cubicBezTo>
                      <a:pt x="1097663" y="1097683"/>
                      <a:pt x="955736" y="1126893"/>
                      <a:pt x="931917" y="1519956"/>
                    </a:cubicBezTo>
                    <a:cubicBezTo>
                      <a:pt x="570302" y="1601874"/>
                      <a:pt x="523010" y="1592349"/>
                      <a:pt x="155676" y="1519956"/>
                    </a:cubicBezTo>
                    <a:cubicBezTo>
                      <a:pt x="133768" y="1199286"/>
                      <a:pt x="5685" y="1310135"/>
                      <a:pt x="0" y="80221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209" name="Gruppo 208">
                <a:extLst>
                  <a:ext uri="{FF2B5EF4-FFF2-40B4-BE49-F238E27FC236}">
                    <a16:creationId xmlns:a16="http://schemas.microsoft.com/office/drawing/2014/main" id="{5819093C-1D11-4128-CEEC-CBA91CF3202B}"/>
                  </a:ext>
                </a:extLst>
              </p:cNvPr>
              <p:cNvGrpSpPr/>
              <p:nvPr/>
            </p:nvGrpSpPr>
            <p:grpSpPr>
              <a:xfrm>
                <a:off x="1827580" y="1735995"/>
                <a:ext cx="984703" cy="1129404"/>
                <a:chOff x="1827580" y="1735995"/>
                <a:chExt cx="984703" cy="1129404"/>
              </a:xfrm>
            </p:grpSpPr>
            <p:sp>
              <p:nvSpPr>
                <p:cNvPr id="210" name="Pentagono 94">
                  <a:extLst>
                    <a:ext uri="{FF2B5EF4-FFF2-40B4-BE49-F238E27FC236}">
                      <a16:creationId xmlns:a16="http://schemas.microsoft.com/office/drawing/2014/main" id="{425348DE-14F6-34B6-4462-A7A9E12AD5A2}"/>
                    </a:ext>
                  </a:extLst>
                </p:cNvPr>
                <p:cNvSpPr/>
                <p:nvPr/>
              </p:nvSpPr>
              <p:spPr>
                <a:xfrm>
                  <a:off x="1827580" y="1863630"/>
                  <a:ext cx="984703" cy="502514"/>
                </a:xfrm>
                <a:custGeom>
                  <a:avLst/>
                  <a:gdLst>
                    <a:gd name="connsiteX0" fmla="*/ 1 w 1050012"/>
                    <a:gd name="connsiteY0" fmla="*/ 206866 h 541583"/>
                    <a:gd name="connsiteX1" fmla="*/ 525006 w 1050012"/>
                    <a:gd name="connsiteY1" fmla="*/ 0 h 541583"/>
                    <a:gd name="connsiteX2" fmla="*/ 1050011 w 1050012"/>
                    <a:gd name="connsiteY2" fmla="*/ 206866 h 541583"/>
                    <a:gd name="connsiteX3" fmla="*/ 849477 w 1050012"/>
                    <a:gd name="connsiteY3" fmla="*/ 541582 h 541583"/>
                    <a:gd name="connsiteX4" fmla="*/ 200535 w 1050012"/>
                    <a:gd name="connsiteY4" fmla="*/ 541582 h 541583"/>
                    <a:gd name="connsiteX5" fmla="*/ 1 w 1050012"/>
                    <a:gd name="connsiteY5" fmla="*/ 206866 h 541583"/>
                    <a:gd name="connsiteX0" fmla="*/ 0 w 1050010"/>
                    <a:gd name="connsiteY0" fmla="*/ 95106 h 429822"/>
                    <a:gd name="connsiteX1" fmla="*/ 547865 w 1050010"/>
                    <a:gd name="connsiteY1" fmla="*/ 0 h 429822"/>
                    <a:gd name="connsiteX2" fmla="*/ 1050010 w 1050010"/>
                    <a:gd name="connsiteY2" fmla="*/ 95106 h 429822"/>
                    <a:gd name="connsiteX3" fmla="*/ 849476 w 1050010"/>
                    <a:gd name="connsiteY3" fmla="*/ 429822 h 429822"/>
                    <a:gd name="connsiteX4" fmla="*/ 200534 w 1050010"/>
                    <a:gd name="connsiteY4" fmla="*/ 429822 h 429822"/>
                    <a:gd name="connsiteX5" fmla="*/ 0 w 1050010"/>
                    <a:gd name="connsiteY5" fmla="*/ 95106 h 429822"/>
                    <a:gd name="connsiteX0" fmla="*/ 0 w 1050010"/>
                    <a:gd name="connsiteY0" fmla="*/ 163686 h 498402"/>
                    <a:gd name="connsiteX1" fmla="*/ 525005 w 1050010"/>
                    <a:gd name="connsiteY1" fmla="*/ 0 h 498402"/>
                    <a:gd name="connsiteX2" fmla="*/ 1050010 w 1050010"/>
                    <a:gd name="connsiteY2" fmla="*/ 163686 h 498402"/>
                    <a:gd name="connsiteX3" fmla="*/ 849476 w 1050010"/>
                    <a:gd name="connsiteY3" fmla="*/ 498402 h 498402"/>
                    <a:gd name="connsiteX4" fmla="*/ 200534 w 1050010"/>
                    <a:gd name="connsiteY4" fmla="*/ 498402 h 498402"/>
                    <a:gd name="connsiteX5" fmla="*/ 0 w 105001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9840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5014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75542"/>
                    <a:gd name="connsiteX1" fmla="*/ 525005 w 1019530"/>
                    <a:gd name="connsiteY1" fmla="*/ 0 h 475542"/>
                    <a:gd name="connsiteX2" fmla="*/ 1019530 w 1019530"/>
                    <a:gd name="connsiteY2" fmla="*/ 178926 h 475542"/>
                    <a:gd name="connsiteX3" fmla="*/ 849476 w 1019530"/>
                    <a:gd name="connsiteY3" fmla="*/ 450142 h 475542"/>
                    <a:gd name="connsiteX4" fmla="*/ 205614 w 1019530"/>
                    <a:gd name="connsiteY4" fmla="*/ 475542 h 475542"/>
                    <a:gd name="connsiteX5" fmla="*/ 0 w 1019530"/>
                    <a:gd name="connsiteY5" fmla="*/ 163686 h 475542"/>
                    <a:gd name="connsiteX0" fmla="*/ 0 w 1019530"/>
                    <a:gd name="connsiteY0" fmla="*/ 163686 h 480622"/>
                    <a:gd name="connsiteX1" fmla="*/ 525005 w 1019530"/>
                    <a:gd name="connsiteY1" fmla="*/ 0 h 480622"/>
                    <a:gd name="connsiteX2" fmla="*/ 1019530 w 1019530"/>
                    <a:gd name="connsiteY2" fmla="*/ 178926 h 480622"/>
                    <a:gd name="connsiteX3" fmla="*/ 811376 w 1019530"/>
                    <a:gd name="connsiteY3" fmla="*/ 480622 h 480622"/>
                    <a:gd name="connsiteX4" fmla="*/ 205614 w 1019530"/>
                    <a:gd name="connsiteY4" fmla="*/ 475542 h 480622"/>
                    <a:gd name="connsiteX5" fmla="*/ 0 w 1019530"/>
                    <a:gd name="connsiteY5" fmla="*/ 16368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38 w 973948"/>
                    <a:gd name="connsiteY0" fmla="*/ 184006 h 480622"/>
                    <a:gd name="connsiteX1" fmla="*/ 479423 w 973948"/>
                    <a:gd name="connsiteY1" fmla="*/ 0 h 480622"/>
                    <a:gd name="connsiteX2" fmla="*/ 973948 w 973948"/>
                    <a:gd name="connsiteY2" fmla="*/ 178926 h 480622"/>
                    <a:gd name="connsiteX3" fmla="*/ 765794 w 973948"/>
                    <a:gd name="connsiteY3" fmla="*/ 480622 h 480622"/>
                    <a:gd name="connsiteX4" fmla="*/ 160032 w 973948"/>
                    <a:gd name="connsiteY4" fmla="*/ 475542 h 480622"/>
                    <a:gd name="connsiteX5" fmla="*/ 138 w 973948"/>
                    <a:gd name="connsiteY5" fmla="*/ 184006 h 480622"/>
                    <a:gd name="connsiteX0" fmla="*/ 138 w 973948"/>
                    <a:gd name="connsiteY0" fmla="*/ 184006 h 497603"/>
                    <a:gd name="connsiteX1" fmla="*/ 479423 w 973948"/>
                    <a:gd name="connsiteY1" fmla="*/ 0 h 497603"/>
                    <a:gd name="connsiteX2" fmla="*/ 973948 w 973948"/>
                    <a:gd name="connsiteY2" fmla="*/ 178926 h 497603"/>
                    <a:gd name="connsiteX3" fmla="*/ 765794 w 973948"/>
                    <a:gd name="connsiteY3" fmla="*/ 480622 h 497603"/>
                    <a:gd name="connsiteX4" fmla="*/ 160032 w 973948"/>
                    <a:gd name="connsiteY4" fmla="*/ 475542 h 497603"/>
                    <a:gd name="connsiteX5" fmla="*/ 138 w 973948"/>
                    <a:gd name="connsiteY5" fmla="*/ 184006 h 497603"/>
                    <a:gd name="connsiteX0" fmla="*/ 252 w 974062"/>
                    <a:gd name="connsiteY0" fmla="*/ 184006 h 497603"/>
                    <a:gd name="connsiteX1" fmla="*/ 479537 w 974062"/>
                    <a:gd name="connsiteY1" fmla="*/ 0 h 497603"/>
                    <a:gd name="connsiteX2" fmla="*/ 974062 w 974062"/>
                    <a:gd name="connsiteY2" fmla="*/ 178926 h 497603"/>
                    <a:gd name="connsiteX3" fmla="*/ 765908 w 974062"/>
                    <a:gd name="connsiteY3" fmla="*/ 480622 h 497603"/>
                    <a:gd name="connsiteX4" fmla="*/ 160146 w 974062"/>
                    <a:gd name="connsiteY4" fmla="*/ 475542 h 497603"/>
                    <a:gd name="connsiteX5" fmla="*/ 252 w 974062"/>
                    <a:gd name="connsiteY5" fmla="*/ 184006 h 497603"/>
                    <a:gd name="connsiteX0" fmla="*/ 164 w 973974"/>
                    <a:gd name="connsiteY0" fmla="*/ 184006 h 497603"/>
                    <a:gd name="connsiteX1" fmla="*/ 479449 w 973974"/>
                    <a:gd name="connsiteY1" fmla="*/ 0 h 497603"/>
                    <a:gd name="connsiteX2" fmla="*/ 973974 w 973974"/>
                    <a:gd name="connsiteY2" fmla="*/ 178926 h 497603"/>
                    <a:gd name="connsiteX3" fmla="*/ 765820 w 973974"/>
                    <a:gd name="connsiteY3" fmla="*/ 480622 h 497603"/>
                    <a:gd name="connsiteX4" fmla="*/ 160058 w 973974"/>
                    <a:gd name="connsiteY4" fmla="*/ 475542 h 497603"/>
                    <a:gd name="connsiteX5" fmla="*/ 164 w 973974"/>
                    <a:gd name="connsiteY5" fmla="*/ 184006 h 497603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2514"/>
                    <a:gd name="connsiteX1" fmla="*/ 479449 w 973974"/>
                    <a:gd name="connsiteY1" fmla="*/ 0 h 502514"/>
                    <a:gd name="connsiteX2" fmla="*/ 973974 w 973974"/>
                    <a:gd name="connsiteY2" fmla="*/ 178926 h 502514"/>
                    <a:gd name="connsiteX3" fmla="*/ 765820 w 973974"/>
                    <a:gd name="connsiteY3" fmla="*/ 480622 h 502514"/>
                    <a:gd name="connsiteX4" fmla="*/ 160058 w 973974"/>
                    <a:gd name="connsiteY4" fmla="*/ 475542 h 502514"/>
                    <a:gd name="connsiteX5" fmla="*/ 164 w 973974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16 h 502524"/>
                    <a:gd name="connsiteX1" fmla="*/ 479449 w 984703"/>
                    <a:gd name="connsiteY1" fmla="*/ 10 h 502524"/>
                    <a:gd name="connsiteX2" fmla="*/ 973974 w 984703"/>
                    <a:gd name="connsiteY2" fmla="*/ 178936 h 502524"/>
                    <a:gd name="connsiteX3" fmla="*/ 765820 w 984703"/>
                    <a:gd name="connsiteY3" fmla="*/ 480632 h 502524"/>
                    <a:gd name="connsiteX4" fmla="*/ 160058 w 984703"/>
                    <a:gd name="connsiteY4" fmla="*/ 475552 h 502524"/>
                    <a:gd name="connsiteX5" fmla="*/ 164 w 984703"/>
                    <a:gd name="connsiteY5" fmla="*/ 184016 h 50252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921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84703" h="502514">
                      <a:moveTo>
                        <a:pt x="164" y="184006"/>
                      </a:moveTo>
                      <a:cubicBezTo>
                        <a:pt x="20226" y="127751"/>
                        <a:pt x="301907" y="10535"/>
                        <a:pt x="492149" y="0"/>
                      </a:cubicBezTo>
                      <a:cubicBezTo>
                        <a:pt x="776371" y="8842"/>
                        <a:pt x="951372" y="124364"/>
                        <a:pt x="973974" y="178926"/>
                      </a:cubicBezTo>
                      <a:cubicBezTo>
                        <a:pt x="990949" y="210911"/>
                        <a:pt x="1020625" y="441017"/>
                        <a:pt x="765820" y="480622"/>
                      </a:cubicBezTo>
                      <a:cubicBezTo>
                        <a:pt x="698519" y="496709"/>
                        <a:pt x="306099" y="522955"/>
                        <a:pt x="160058" y="475542"/>
                      </a:cubicBezTo>
                      <a:cubicBezTo>
                        <a:pt x="111840" y="457103"/>
                        <a:pt x="-4958" y="469145"/>
                        <a:pt x="164" y="184006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211" name="Gruppo 210">
                  <a:extLst>
                    <a:ext uri="{FF2B5EF4-FFF2-40B4-BE49-F238E27FC236}">
                      <a16:creationId xmlns:a16="http://schemas.microsoft.com/office/drawing/2014/main" id="{0747AA0C-E01F-5A11-B312-E3EC602E6175}"/>
                    </a:ext>
                  </a:extLst>
                </p:cNvPr>
                <p:cNvGrpSpPr/>
                <p:nvPr/>
              </p:nvGrpSpPr>
              <p:grpSpPr>
                <a:xfrm>
                  <a:off x="1933690" y="2420226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217" name="Ovale 216">
                    <a:extLst>
                      <a:ext uri="{FF2B5EF4-FFF2-40B4-BE49-F238E27FC236}">
                        <a16:creationId xmlns:a16="http://schemas.microsoft.com/office/drawing/2014/main" id="{D45610C9-0A25-76FD-0F00-25D19493FBB0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18" name="Ovale 217">
                    <a:extLst>
                      <a:ext uri="{FF2B5EF4-FFF2-40B4-BE49-F238E27FC236}">
                        <a16:creationId xmlns:a16="http://schemas.microsoft.com/office/drawing/2014/main" id="{4C26AD30-DCC6-5770-CD18-94074C25A2CB}"/>
                      </a:ext>
                    </a:extLst>
                  </p:cNvPr>
                  <p:cNvSpPr/>
                  <p:nvPr/>
                </p:nvSpPr>
                <p:spPr>
                  <a:xfrm>
                    <a:off x="3701366" y="1634951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212" name="Trapezio 211">
                  <a:extLst>
                    <a:ext uri="{FF2B5EF4-FFF2-40B4-BE49-F238E27FC236}">
                      <a16:creationId xmlns:a16="http://schemas.microsoft.com/office/drawing/2014/main" id="{7F27441D-9599-2C19-2571-37B46C1AFE21}"/>
                    </a:ext>
                  </a:extLst>
                </p:cNvPr>
                <p:cNvSpPr/>
                <p:nvPr/>
              </p:nvSpPr>
              <p:spPr>
                <a:xfrm rot="10800000">
                  <a:off x="2282428" y="2812059"/>
                  <a:ext cx="68580" cy="53340"/>
                </a:xfrm>
                <a:prstGeom prst="trapezoid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13" name="Arco 212">
                  <a:extLst>
                    <a:ext uri="{FF2B5EF4-FFF2-40B4-BE49-F238E27FC236}">
                      <a16:creationId xmlns:a16="http://schemas.microsoft.com/office/drawing/2014/main" id="{997E2DF0-E437-F09F-213E-63C63A991BF9}"/>
                    </a:ext>
                  </a:extLst>
                </p:cNvPr>
                <p:cNvSpPr/>
                <p:nvPr/>
              </p:nvSpPr>
              <p:spPr>
                <a:xfrm rot="5665335">
                  <a:off x="2166812" y="1683605"/>
                  <a:ext cx="255270" cy="360049"/>
                </a:xfrm>
                <a:prstGeom prst="arc">
                  <a:avLst>
                    <a:gd name="adj1" fmla="val 16200000"/>
                    <a:gd name="adj2" fmla="val 5035040"/>
                  </a:avLst>
                </a:prstGeom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214" name="Gruppo 213">
                  <a:extLst>
                    <a:ext uri="{FF2B5EF4-FFF2-40B4-BE49-F238E27FC236}">
                      <a16:creationId xmlns:a16="http://schemas.microsoft.com/office/drawing/2014/main" id="{0C2BDB35-1521-CB0D-DC42-1BD6E4360923}"/>
                    </a:ext>
                  </a:extLst>
                </p:cNvPr>
                <p:cNvGrpSpPr/>
                <p:nvPr/>
              </p:nvGrpSpPr>
              <p:grpSpPr>
                <a:xfrm>
                  <a:off x="2498606" y="2420225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215" name="Ovale 214">
                    <a:extLst>
                      <a:ext uri="{FF2B5EF4-FFF2-40B4-BE49-F238E27FC236}">
                        <a16:creationId xmlns:a16="http://schemas.microsoft.com/office/drawing/2014/main" id="{F44B31EC-4937-9F12-5408-12CA9D3C6A09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16" name="Ovale 215">
                    <a:extLst>
                      <a:ext uri="{FF2B5EF4-FFF2-40B4-BE49-F238E27FC236}">
                        <a16:creationId xmlns:a16="http://schemas.microsoft.com/office/drawing/2014/main" id="{01DA63B5-D45E-19C1-57F8-321A82BEAFCF}"/>
                      </a:ext>
                    </a:extLst>
                  </p:cNvPr>
                  <p:cNvSpPr/>
                  <p:nvPr/>
                </p:nvSpPr>
                <p:spPr>
                  <a:xfrm>
                    <a:off x="3688944" y="1634952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</p:grpSp>
        <p:grpSp>
          <p:nvGrpSpPr>
            <p:cNvPr id="193" name="Gruppo 192">
              <a:extLst>
                <a:ext uri="{FF2B5EF4-FFF2-40B4-BE49-F238E27FC236}">
                  <a16:creationId xmlns:a16="http://schemas.microsoft.com/office/drawing/2014/main" id="{46BDCE6A-390B-9BF8-DA81-7697E4B42B9E}"/>
                </a:ext>
              </a:extLst>
            </p:cNvPr>
            <p:cNvGrpSpPr/>
            <p:nvPr/>
          </p:nvGrpSpPr>
          <p:grpSpPr>
            <a:xfrm rot="197782">
              <a:off x="6950558" y="1306361"/>
              <a:ext cx="800123" cy="3180373"/>
              <a:chOff x="6892594" y="1663883"/>
              <a:chExt cx="768685" cy="3088539"/>
            </a:xfrm>
          </p:grpSpPr>
          <p:grpSp>
            <p:nvGrpSpPr>
              <p:cNvPr id="197" name="Gruppo 196">
                <a:extLst>
                  <a:ext uri="{FF2B5EF4-FFF2-40B4-BE49-F238E27FC236}">
                    <a16:creationId xmlns:a16="http://schemas.microsoft.com/office/drawing/2014/main" id="{99BB2854-62ED-719B-DC7B-AB7653C67000}"/>
                  </a:ext>
                </a:extLst>
              </p:cNvPr>
              <p:cNvGrpSpPr/>
              <p:nvPr/>
            </p:nvGrpSpPr>
            <p:grpSpPr>
              <a:xfrm>
                <a:off x="7148438" y="4062509"/>
                <a:ext cx="480981" cy="689913"/>
                <a:chOff x="7148438" y="4062509"/>
                <a:chExt cx="480981" cy="689913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204" name="Trapezio 85">
                  <a:extLst>
                    <a:ext uri="{FF2B5EF4-FFF2-40B4-BE49-F238E27FC236}">
                      <a16:creationId xmlns:a16="http://schemas.microsoft.com/office/drawing/2014/main" id="{8600CD87-24A2-0EE7-AFFA-85A238DB0C4F}"/>
                    </a:ext>
                  </a:extLst>
                </p:cNvPr>
                <p:cNvSpPr/>
                <p:nvPr/>
              </p:nvSpPr>
              <p:spPr>
                <a:xfrm rot="9203511" flipH="1">
                  <a:off x="7358858" y="4062509"/>
                  <a:ext cx="270561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05" name="Trapezio 85">
                  <a:extLst>
                    <a:ext uri="{FF2B5EF4-FFF2-40B4-BE49-F238E27FC236}">
                      <a16:creationId xmlns:a16="http://schemas.microsoft.com/office/drawing/2014/main" id="{063D00D7-FD9F-07D0-7608-E6A3D11BEB0A}"/>
                    </a:ext>
                  </a:extLst>
                </p:cNvPr>
                <p:cNvSpPr/>
                <p:nvPr/>
              </p:nvSpPr>
              <p:spPr>
                <a:xfrm rot="8837061">
                  <a:off x="7148438" y="4262342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06" name="Trapezio 85">
                  <a:extLst>
                    <a:ext uri="{FF2B5EF4-FFF2-40B4-BE49-F238E27FC236}">
                      <a16:creationId xmlns:a16="http://schemas.microsoft.com/office/drawing/2014/main" id="{9F83AB27-61B4-355E-C42D-84D2B913D3F3}"/>
                    </a:ext>
                  </a:extLst>
                </p:cNvPr>
                <p:cNvSpPr/>
                <p:nvPr/>
              </p:nvSpPr>
              <p:spPr>
                <a:xfrm rot="9531634">
                  <a:off x="7190797" y="4132743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07" name="Trapezio 85">
                  <a:extLst>
                    <a:ext uri="{FF2B5EF4-FFF2-40B4-BE49-F238E27FC236}">
                      <a16:creationId xmlns:a16="http://schemas.microsoft.com/office/drawing/2014/main" id="{0B0E6A46-B85F-552C-37C2-488CDF27D444}"/>
                    </a:ext>
                  </a:extLst>
                </p:cNvPr>
                <p:cNvSpPr/>
                <p:nvPr/>
              </p:nvSpPr>
              <p:spPr>
                <a:xfrm rot="10220758">
                  <a:off x="7289894" y="4100496"/>
                  <a:ext cx="277717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198" name="Gruppo 197">
                <a:extLst>
                  <a:ext uri="{FF2B5EF4-FFF2-40B4-BE49-F238E27FC236}">
                    <a16:creationId xmlns:a16="http://schemas.microsoft.com/office/drawing/2014/main" id="{CB917B0F-D8FD-E2E2-CA87-E94089F6226D}"/>
                  </a:ext>
                </a:extLst>
              </p:cNvPr>
              <p:cNvGrpSpPr/>
              <p:nvPr/>
            </p:nvGrpSpPr>
            <p:grpSpPr>
              <a:xfrm>
                <a:off x="6892594" y="1663883"/>
                <a:ext cx="768685" cy="2757181"/>
                <a:chOff x="6892594" y="1663883"/>
                <a:chExt cx="768685" cy="2757181"/>
              </a:xfrm>
            </p:grpSpPr>
            <p:grpSp>
              <p:nvGrpSpPr>
                <p:cNvPr id="199" name="Gruppo 198">
                  <a:extLst>
                    <a:ext uri="{FF2B5EF4-FFF2-40B4-BE49-F238E27FC236}">
                      <a16:creationId xmlns:a16="http://schemas.microsoft.com/office/drawing/2014/main" id="{3FF78079-CD8E-ACCC-AE7C-05F7F0B2BDAA}"/>
                    </a:ext>
                  </a:extLst>
                </p:cNvPr>
                <p:cNvGrpSpPr/>
                <p:nvPr/>
              </p:nvGrpSpPr>
              <p:grpSpPr>
                <a:xfrm>
                  <a:off x="6892594" y="2810465"/>
                  <a:ext cx="695910" cy="1610599"/>
                  <a:chOff x="6892594" y="2810465"/>
                  <a:chExt cx="695910" cy="1610599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201" name="Trapezio 37">
                    <a:extLst>
                      <a:ext uri="{FF2B5EF4-FFF2-40B4-BE49-F238E27FC236}">
                        <a16:creationId xmlns:a16="http://schemas.microsoft.com/office/drawing/2014/main" id="{81B884D1-C371-6A3B-8FD7-1CBD62848C9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959545" y="2812059"/>
                    <a:ext cx="628959" cy="703583"/>
                  </a:xfrm>
                  <a:custGeom>
                    <a:avLst/>
                    <a:gdLst>
                      <a:gd name="connsiteX0" fmla="*/ 0 w 653937"/>
                      <a:gd name="connsiteY0" fmla="*/ 658283 h 658283"/>
                      <a:gd name="connsiteX1" fmla="*/ 110496 w 653937"/>
                      <a:gd name="connsiteY1" fmla="*/ 0 h 658283"/>
                      <a:gd name="connsiteX2" fmla="*/ 543441 w 653937"/>
                      <a:gd name="connsiteY2" fmla="*/ 0 h 658283"/>
                      <a:gd name="connsiteX3" fmla="*/ 653937 w 653937"/>
                      <a:gd name="connsiteY3" fmla="*/ 658283 h 658283"/>
                      <a:gd name="connsiteX4" fmla="*/ 0 w 653937"/>
                      <a:gd name="connsiteY4" fmla="*/ 658283 h 658283"/>
                      <a:gd name="connsiteX0" fmla="*/ 36933 w 690870"/>
                      <a:gd name="connsiteY0" fmla="*/ 658283 h 658734"/>
                      <a:gd name="connsiteX1" fmla="*/ 147429 w 690870"/>
                      <a:gd name="connsiteY1" fmla="*/ 0 h 658734"/>
                      <a:gd name="connsiteX2" fmla="*/ 580374 w 690870"/>
                      <a:gd name="connsiteY2" fmla="*/ 0 h 658734"/>
                      <a:gd name="connsiteX3" fmla="*/ 690870 w 690870"/>
                      <a:gd name="connsiteY3" fmla="*/ 658283 h 658734"/>
                      <a:gd name="connsiteX4" fmla="*/ 36933 w 690870"/>
                      <a:gd name="connsiteY4" fmla="*/ 658283 h 658734"/>
                      <a:gd name="connsiteX0" fmla="*/ 36933 w 690870"/>
                      <a:gd name="connsiteY0" fmla="*/ 658283 h 719243"/>
                      <a:gd name="connsiteX1" fmla="*/ 147429 w 690870"/>
                      <a:gd name="connsiteY1" fmla="*/ 0 h 719243"/>
                      <a:gd name="connsiteX2" fmla="*/ 580374 w 690870"/>
                      <a:gd name="connsiteY2" fmla="*/ 0 h 719243"/>
                      <a:gd name="connsiteX3" fmla="*/ 690870 w 690870"/>
                      <a:gd name="connsiteY3" fmla="*/ 658283 h 719243"/>
                      <a:gd name="connsiteX4" fmla="*/ 36933 w 690870"/>
                      <a:gd name="connsiteY4" fmla="*/ 658283 h 719243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48676 w 702980"/>
                      <a:gd name="connsiteY0" fmla="*/ 752153 h 866737"/>
                      <a:gd name="connsiteX1" fmla="*/ 91620 w 702980"/>
                      <a:gd name="connsiteY1" fmla="*/ 0 h 866737"/>
                      <a:gd name="connsiteX2" fmla="*/ 592117 w 702980"/>
                      <a:gd name="connsiteY2" fmla="*/ 93870 h 866737"/>
                      <a:gd name="connsiteX3" fmla="*/ 702613 w 702980"/>
                      <a:gd name="connsiteY3" fmla="*/ 752153 h 866737"/>
                      <a:gd name="connsiteX4" fmla="*/ 48676 w 702980"/>
                      <a:gd name="connsiteY4" fmla="*/ 752153 h 866737"/>
                      <a:gd name="connsiteX0" fmla="*/ 42672 w 696976"/>
                      <a:gd name="connsiteY0" fmla="*/ 752153 h 866737"/>
                      <a:gd name="connsiteX1" fmla="*/ 85616 w 696976"/>
                      <a:gd name="connsiteY1" fmla="*/ 0 h 866737"/>
                      <a:gd name="connsiteX2" fmla="*/ 586113 w 696976"/>
                      <a:gd name="connsiteY2" fmla="*/ 93870 h 866737"/>
                      <a:gd name="connsiteX3" fmla="*/ 696609 w 696976"/>
                      <a:gd name="connsiteY3" fmla="*/ 752153 h 866737"/>
                      <a:gd name="connsiteX4" fmla="*/ 42672 w 696976"/>
                      <a:gd name="connsiteY4" fmla="*/ 752153 h 866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6976" h="866737">
                        <a:moveTo>
                          <a:pt x="42672" y="752153"/>
                        </a:moveTo>
                        <a:cubicBezTo>
                          <a:pt x="-72896" y="768945"/>
                          <a:pt x="82560" y="228815"/>
                          <a:pt x="85616" y="0"/>
                        </a:cubicBezTo>
                        <a:lnTo>
                          <a:pt x="586113" y="93870"/>
                        </a:lnTo>
                        <a:cubicBezTo>
                          <a:pt x="622945" y="313298"/>
                          <a:pt x="629297" y="464145"/>
                          <a:pt x="696609" y="752153"/>
                        </a:cubicBezTo>
                        <a:cubicBezTo>
                          <a:pt x="714850" y="919793"/>
                          <a:pt x="47291" y="889313"/>
                          <a:pt x="42672" y="752153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02" name="Ovale 201">
                    <a:extLst>
                      <a:ext uri="{FF2B5EF4-FFF2-40B4-BE49-F238E27FC236}">
                        <a16:creationId xmlns:a16="http://schemas.microsoft.com/office/drawing/2014/main" id="{F225BC00-296F-300D-B140-74376125C7CC}"/>
                      </a:ext>
                    </a:extLst>
                  </p:cNvPr>
                  <p:cNvSpPr/>
                  <p:nvPr/>
                </p:nvSpPr>
                <p:spPr>
                  <a:xfrm rot="1724939">
                    <a:off x="7093645" y="2810465"/>
                    <a:ext cx="419100" cy="313692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03" name="Trapezio 38">
                    <a:extLst>
                      <a:ext uri="{FF2B5EF4-FFF2-40B4-BE49-F238E27FC236}">
                        <a16:creationId xmlns:a16="http://schemas.microsoft.com/office/drawing/2014/main" id="{5D6288AA-2287-C704-0E5B-E4D8BFB8A6D1}"/>
                      </a:ext>
                    </a:extLst>
                  </p:cNvPr>
                  <p:cNvSpPr/>
                  <p:nvPr/>
                </p:nvSpPr>
                <p:spPr>
                  <a:xfrm>
                    <a:off x="6892594" y="3448289"/>
                    <a:ext cx="667115" cy="972775"/>
                  </a:xfrm>
                  <a:custGeom>
                    <a:avLst/>
                    <a:gdLst>
                      <a:gd name="connsiteX0" fmla="*/ 0 w 923840"/>
                      <a:gd name="connsiteY0" fmla="*/ 1003255 h 1003255"/>
                      <a:gd name="connsiteX1" fmla="*/ 192861 w 923840"/>
                      <a:gd name="connsiteY1" fmla="*/ 0 h 1003255"/>
                      <a:gd name="connsiteX2" fmla="*/ 730979 w 923840"/>
                      <a:gd name="connsiteY2" fmla="*/ 0 h 1003255"/>
                      <a:gd name="connsiteX3" fmla="*/ 923840 w 923840"/>
                      <a:gd name="connsiteY3" fmla="*/ 1003255 h 1003255"/>
                      <a:gd name="connsiteX4" fmla="*/ 0 w 923840"/>
                      <a:gd name="connsiteY4" fmla="*/ 1003255 h 1003255"/>
                      <a:gd name="connsiteX0" fmla="*/ 0 w 931460"/>
                      <a:gd name="connsiteY0" fmla="*/ 988015 h 1003255"/>
                      <a:gd name="connsiteX1" fmla="*/ 200481 w 931460"/>
                      <a:gd name="connsiteY1" fmla="*/ 0 h 1003255"/>
                      <a:gd name="connsiteX2" fmla="*/ 738599 w 931460"/>
                      <a:gd name="connsiteY2" fmla="*/ 0 h 1003255"/>
                      <a:gd name="connsiteX3" fmla="*/ 931460 w 931460"/>
                      <a:gd name="connsiteY3" fmla="*/ 1003255 h 1003255"/>
                      <a:gd name="connsiteX4" fmla="*/ 0 w 931460"/>
                      <a:gd name="connsiteY4" fmla="*/ 988015 h 1003255"/>
                      <a:gd name="connsiteX0" fmla="*/ 0 w 977180"/>
                      <a:gd name="connsiteY0" fmla="*/ 1010875 h 1010875"/>
                      <a:gd name="connsiteX1" fmla="*/ 246201 w 977180"/>
                      <a:gd name="connsiteY1" fmla="*/ 0 h 1010875"/>
                      <a:gd name="connsiteX2" fmla="*/ 784319 w 977180"/>
                      <a:gd name="connsiteY2" fmla="*/ 0 h 1010875"/>
                      <a:gd name="connsiteX3" fmla="*/ 977180 w 977180"/>
                      <a:gd name="connsiteY3" fmla="*/ 1003255 h 1010875"/>
                      <a:gd name="connsiteX4" fmla="*/ 0 w 97718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25203"/>
                      <a:gd name="connsiteX1" fmla="*/ 246201 w 832400"/>
                      <a:gd name="connsiteY1" fmla="*/ 0 h 1025203"/>
                      <a:gd name="connsiteX2" fmla="*/ 784319 w 832400"/>
                      <a:gd name="connsiteY2" fmla="*/ 0 h 1025203"/>
                      <a:gd name="connsiteX3" fmla="*/ 832400 w 832400"/>
                      <a:gd name="connsiteY3" fmla="*/ 645115 h 1025203"/>
                      <a:gd name="connsiteX4" fmla="*/ 0 w 832400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55425"/>
                      <a:gd name="connsiteY0" fmla="*/ 1010875 h 1025203"/>
                      <a:gd name="connsiteX1" fmla="*/ 251306 w 855425"/>
                      <a:gd name="connsiteY1" fmla="*/ 0 h 1025203"/>
                      <a:gd name="connsiteX2" fmla="*/ 789424 w 855425"/>
                      <a:gd name="connsiteY2" fmla="*/ 0 h 1025203"/>
                      <a:gd name="connsiteX3" fmla="*/ 837505 w 855425"/>
                      <a:gd name="connsiteY3" fmla="*/ 645115 h 1025203"/>
                      <a:gd name="connsiteX4" fmla="*/ 5105 w 855425"/>
                      <a:gd name="connsiteY4" fmla="*/ 1010875 h 1025203"/>
                      <a:gd name="connsiteX0" fmla="*/ 6115 w 856435"/>
                      <a:gd name="connsiteY0" fmla="*/ 1070351 h 1084679"/>
                      <a:gd name="connsiteX1" fmla="*/ 213186 w 856435"/>
                      <a:gd name="connsiteY1" fmla="*/ 0 h 1084679"/>
                      <a:gd name="connsiteX2" fmla="*/ 790434 w 856435"/>
                      <a:gd name="connsiteY2" fmla="*/ 59476 h 1084679"/>
                      <a:gd name="connsiteX3" fmla="*/ 838515 w 856435"/>
                      <a:gd name="connsiteY3" fmla="*/ 704591 h 1084679"/>
                      <a:gd name="connsiteX4" fmla="*/ 6115 w 856435"/>
                      <a:gd name="connsiteY4" fmla="*/ 1070351 h 1084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6435" h="1084679">
                        <a:moveTo>
                          <a:pt x="6115" y="1070351"/>
                        </a:moveTo>
                        <a:cubicBezTo>
                          <a:pt x="-33738" y="771493"/>
                          <a:pt x="131119" y="336958"/>
                          <a:pt x="213186" y="0"/>
                        </a:cubicBezTo>
                        <a:lnTo>
                          <a:pt x="790434" y="59476"/>
                        </a:lnTo>
                        <a:cubicBezTo>
                          <a:pt x="722641" y="152594"/>
                          <a:pt x="913928" y="481933"/>
                          <a:pt x="838515" y="704591"/>
                        </a:cubicBezTo>
                        <a:cubicBezTo>
                          <a:pt x="629628" y="651251"/>
                          <a:pt x="542662" y="1177031"/>
                          <a:pt x="6115" y="1070351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200" name="Ovale 161">
                  <a:extLst>
                    <a:ext uri="{FF2B5EF4-FFF2-40B4-BE49-F238E27FC236}">
                      <a16:creationId xmlns:a16="http://schemas.microsoft.com/office/drawing/2014/main" id="{9B55875A-CBBD-4554-19C9-685695EE638D}"/>
                    </a:ext>
                  </a:extLst>
                </p:cNvPr>
                <p:cNvSpPr/>
                <p:nvPr/>
              </p:nvSpPr>
              <p:spPr>
                <a:xfrm rot="419334">
                  <a:off x="7119249" y="1663883"/>
                  <a:ext cx="542030" cy="1442906"/>
                </a:xfrm>
                <a:custGeom>
                  <a:avLst/>
                  <a:gdLst>
                    <a:gd name="connsiteX0" fmla="*/ 0 w 542029"/>
                    <a:gd name="connsiteY0" fmla="*/ 825624 h 1651248"/>
                    <a:gd name="connsiteX1" fmla="*/ 271015 w 542029"/>
                    <a:gd name="connsiteY1" fmla="*/ 0 h 1651248"/>
                    <a:gd name="connsiteX2" fmla="*/ 542030 w 542029"/>
                    <a:gd name="connsiteY2" fmla="*/ 825624 h 1651248"/>
                    <a:gd name="connsiteX3" fmla="*/ 271015 w 542029"/>
                    <a:gd name="connsiteY3" fmla="*/ 1651248 h 1651248"/>
                    <a:gd name="connsiteX4" fmla="*/ 0 w 542029"/>
                    <a:gd name="connsiteY4" fmla="*/ 825624 h 1651248"/>
                    <a:gd name="connsiteX0" fmla="*/ 0 w 542030"/>
                    <a:gd name="connsiteY0" fmla="*/ 617282 h 1442906"/>
                    <a:gd name="connsiteX1" fmla="*/ 269897 w 542030"/>
                    <a:gd name="connsiteY1" fmla="*/ 0 h 1442906"/>
                    <a:gd name="connsiteX2" fmla="*/ 542030 w 542030"/>
                    <a:gd name="connsiteY2" fmla="*/ 617282 h 1442906"/>
                    <a:gd name="connsiteX3" fmla="*/ 271015 w 542030"/>
                    <a:gd name="connsiteY3" fmla="*/ 1442906 h 1442906"/>
                    <a:gd name="connsiteX4" fmla="*/ 0 w 542030"/>
                    <a:gd name="connsiteY4" fmla="*/ 617282 h 1442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2030" h="1442906">
                      <a:moveTo>
                        <a:pt x="0" y="617282"/>
                      </a:moveTo>
                      <a:cubicBezTo>
                        <a:pt x="-186" y="376798"/>
                        <a:pt x="120220" y="0"/>
                        <a:pt x="269897" y="0"/>
                      </a:cubicBezTo>
                      <a:cubicBezTo>
                        <a:pt x="419574" y="0"/>
                        <a:pt x="542030" y="161302"/>
                        <a:pt x="542030" y="617282"/>
                      </a:cubicBezTo>
                      <a:cubicBezTo>
                        <a:pt x="542030" y="1073262"/>
                        <a:pt x="420692" y="1442906"/>
                        <a:pt x="271015" y="1442906"/>
                      </a:cubicBezTo>
                      <a:cubicBezTo>
                        <a:pt x="121338" y="1442906"/>
                        <a:pt x="186" y="857766"/>
                        <a:pt x="0" y="617282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grpSp>
          <p:nvGrpSpPr>
            <p:cNvPr id="194" name="Gruppo 193">
              <a:extLst>
                <a:ext uri="{FF2B5EF4-FFF2-40B4-BE49-F238E27FC236}">
                  <a16:creationId xmlns:a16="http://schemas.microsoft.com/office/drawing/2014/main" id="{95FD8933-7823-D5E3-AEFD-57A2883D2672}"/>
                </a:ext>
              </a:extLst>
            </p:cNvPr>
            <p:cNvGrpSpPr/>
            <p:nvPr/>
          </p:nvGrpSpPr>
          <p:grpSpPr>
            <a:xfrm>
              <a:off x="7278002" y="1078790"/>
              <a:ext cx="1024975" cy="956336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195" name="Ritardo 194">
                <a:extLst>
                  <a:ext uri="{FF2B5EF4-FFF2-40B4-BE49-F238E27FC236}">
                    <a16:creationId xmlns:a16="http://schemas.microsoft.com/office/drawing/2014/main" id="{BF0FDABB-3B52-71D5-7F8A-C82DDDA43FC3}"/>
                  </a:ext>
                </a:extLst>
              </p:cNvPr>
              <p:cNvSpPr/>
              <p:nvPr/>
            </p:nvSpPr>
            <p:spPr>
              <a:xfrm rot="5197850">
                <a:off x="7374466" y="1439654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6" name="Cerchio parziale 195">
                <a:extLst>
                  <a:ext uri="{FF2B5EF4-FFF2-40B4-BE49-F238E27FC236}">
                    <a16:creationId xmlns:a16="http://schemas.microsoft.com/office/drawing/2014/main" id="{2CC21441-4ACF-E44C-7AE8-B4DBD2697CD8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316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95ED011-F185-92F6-885A-DDEACD420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olo 1">
            <a:extLst>
              <a:ext uri="{FF2B5EF4-FFF2-40B4-BE49-F238E27FC236}">
                <a16:creationId xmlns:a16="http://schemas.microsoft.com/office/drawing/2014/main" id="{46130994-2F5A-6F64-A45E-591F8AFFC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it-IT"/>
          </a:p>
        </p:txBody>
      </p:sp>
      <p:sp>
        <p:nvSpPr>
          <p:cNvPr id="112" name="Segnaposto contenuto 2">
            <a:extLst>
              <a:ext uri="{FF2B5EF4-FFF2-40B4-BE49-F238E27FC236}">
                <a16:creationId xmlns:a16="http://schemas.microsoft.com/office/drawing/2014/main" id="{2A17B625-3720-3F3A-8C35-F1C357C4B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it-IT"/>
          </a:p>
        </p:txBody>
      </p:sp>
      <p:pic>
        <p:nvPicPr>
          <p:cNvPr id="113" name="Immagine 112">
            <a:extLst>
              <a:ext uri="{FF2B5EF4-FFF2-40B4-BE49-F238E27FC236}">
                <a16:creationId xmlns:a16="http://schemas.microsoft.com/office/drawing/2014/main" id="{935FD1F8-658E-D7E8-BFD7-42FA38064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4" name="Gruppo 113">
            <a:extLst>
              <a:ext uri="{FF2B5EF4-FFF2-40B4-BE49-F238E27FC236}">
                <a16:creationId xmlns:a16="http://schemas.microsoft.com/office/drawing/2014/main" id="{2F2C0ED5-FD52-BCD7-0FA5-34EF217D085D}"/>
              </a:ext>
            </a:extLst>
          </p:cNvPr>
          <p:cNvGrpSpPr/>
          <p:nvPr/>
        </p:nvGrpSpPr>
        <p:grpSpPr>
          <a:xfrm>
            <a:off x="967130" y="481780"/>
            <a:ext cx="6692199" cy="3746091"/>
            <a:chOff x="-80085" y="1953"/>
            <a:chExt cx="12192001" cy="6896242"/>
          </a:xfrm>
        </p:grpSpPr>
        <p:sp>
          <p:nvSpPr>
            <p:cNvPr id="115" name="Rettangolo 114">
              <a:extLst>
                <a:ext uri="{FF2B5EF4-FFF2-40B4-BE49-F238E27FC236}">
                  <a16:creationId xmlns:a16="http://schemas.microsoft.com/office/drawing/2014/main" id="{B6746BE2-FA39-D4AA-39A3-40A9365A0A79}"/>
                </a:ext>
              </a:extLst>
            </p:cNvPr>
            <p:cNvSpPr/>
            <p:nvPr/>
          </p:nvSpPr>
          <p:spPr>
            <a:xfrm>
              <a:off x="-80085" y="1953"/>
              <a:ext cx="12192001" cy="6858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116" name="Gruppo 115">
              <a:extLst>
                <a:ext uri="{FF2B5EF4-FFF2-40B4-BE49-F238E27FC236}">
                  <a16:creationId xmlns:a16="http://schemas.microsoft.com/office/drawing/2014/main" id="{7968B4DC-74E8-A6BC-E0B8-4C1C2227B2F8}"/>
                </a:ext>
              </a:extLst>
            </p:cNvPr>
            <p:cNvGrpSpPr/>
            <p:nvPr/>
          </p:nvGrpSpPr>
          <p:grpSpPr>
            <a:xfrm>
              <a:off x="1954" y="1953"/>
              <a:ext cx="9352940" cy="6896242"/>
              <a:chOff x="1954" y="1953"/>
              <a:chExt cx="9352940" cy="6896242"/>
            </a:xfrm>
          </p:grpSpPr>
          <p:pic>
            <p:nvPicPr>
              <p:cNvPr id="117" name="Elemento grafico 116" descr="Pezzi del puzzle contorno">
                <a:extLst>
                  <a:ext uri="{FF2B5EF4-FFF2-40B4-BE49-F238E27FC236}">
                    <a16:creationId xmlns:a16="http://schemas.microsoft.com/office/drawing/2014/main" id="{0247CDE3-358D-32FB-41CC-3C67736606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954" y="1953"/>
                <a:ext cx="1314938" cy="1334477"/>
              </a:xfrm>
              <a:prstGeom prst="rect">
                <a:avLst/>
              </a:prstGeom>
            </p:spPr>
          </p:pic>
          <p:sp>
            <p:nvSpPr>
              <p:cNvPr id="118" name="CasellaDiTesto 117">
                <a:extLst>
                  <a:ext uri="{FF2B5EF4-FFF2-40B4-BE49-F238E27FC236}">
                    <a16:creationId xmlns:a16="http://schemas.microsoft.com/office/drawing/2014/main" id="{EBD14BE8-A6E8-5CD3-8168-38F989CF2E09}"/>
                  </a:ext>
                </a:extLst>
              </p:cNvPr>
              <p:cNvSpPr txBox="1"/>
              <p:nvPr/>
            </p:nvSpPr>
            <p:spPr>
              <a:xfrm>
                <a:off x="1186263" y="405576"/>
                <a:ext cx="3083461" cy="5099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it-IT" sz="1200" b="1"/>
                  <a:t>DATA ACQUISITION</a:t>
                </a:r>
              </a:p>
            </p:txBody>
          </p:sp>
          <p:sp>
            <p:nvSpPr>
              <p:cNvPr id="119" name="Rettangolo con angoli arrotondati 118">
                <a:extLst>
                  <a:ext uri="{FF2B5EF4-FFF2-40B4-BE49-F238E27FC236}">
                    <a16:creationId xmlns:a16="http://schemas.microsoft.com/office/drawing/2014/main" id="{65DAD9EA-6889-0C60-3436-32350960CDAC}"/>
                  </a:ext>
                </a:extLst>
              </p:cNvPr>
              <p:cNvSpPr/>
              <p:nvPr/>
            </p:nvSpPr>
            <p:spPr>
              <a:xfrm>
                <a:off x="3030735" y="4330094"/>
                <a:ext cx="829021" cy="84891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120" name="Gruppo 119">
                <a:extLst>
                  <a:ext uri="{FF2B5EF4-FFF2-40B4-BE49-F238E27FC236}">
                    <a16:creationId xmlns:a16="http://schemas.microsoft.com/office/drawing/2014/main" id="{18646A74-8E9B-361F-2650-9873DF88433B}"/>
                  </a:ext>
                </a:extLst>
              </p:cNvPr>
              <p:cNvGrpSpPr/>
              <p:nvPr/>
            </p:nvGrpSpPr>
            <p:grpSpPr>
              <a:xfrm>
                <a:off x="7986582" y="1833103"/>
                <a:ext cx="1368312" cy="1546723"/>
                <a:chOff x="8263186" y="1853481"/>
                <a:chExt cx="1825928" cy="1854682"/>
              </a:xfrm>
            </p:grpSpPr>
            <p:sp>
              <p:nvSpPr>
                <p:cNvPr id="150" name="Triangolo isoscele 149">
                  <a:extLst>
                    <a:ext uri="{FF2B5EF4-FFF2-40B4-BE49-F238E27FC236}">
                      <a16:creationId xmlns:a16="http://schemas.microsoft.com/office/drawing/2014/main" id="{52583598-53A6-0EB4-9BC6-2552C3866769}"/>
                    </a:ext>
                  </a:extLst>
                </p:cNvPr>
                <p:cNvSpPr/>
                <p:nvPr/>
              </p:nvSpPr>
              <p:spPr>
                <a:xfrm>
                  <a:off x="8611120" y="2050729"/>
                  <a:ext cx="1139103" cy="269938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it-IT"/>
                </a:p>
              </p:txBody>
            </p:sp>
            <p:grpSp>
              <p:nvGrpSpPr>
                <p:cNvPr id="151" name="Gruppo 150">
                  <a:extLst>
                    <a:ext uri="{FF2B5EF4-FFF2-40B4-BE49-F238E27FC236}">
                      <a16:creationId xmlns:a16="http://schemas.microsoft.com/office/drawing/2014/main" id="{F22A3C71-3916-9170-952A-D67574E00422}"/>
                    </a:ext>
                  </a:extLst>
                </p:cNvPr>
                <p:cNvGrpSpPr/>
                <p:nvPr/>
              </p:nvGrpSpPr>
              <p:grpSpPr>
                <a:xfrm>
                  <a:off x="8263186" y="1853481"/>
                  <a:ext cx="1825928" cy="1854682"/>
                  <a:chOff x="8263186" y="1853481"/>
                  <a:chExt cx="1825928" cy="1854682"/>
                </a:xfrm>
              </p:grpSpPr>
              <p:sp>
                <p:nvSpPr>
                  <p:cNvPr id="152" name="Rettangolo 151">
                    <a:extLst>
                      <a:ext uri="{FF2B5EF4-FFF2-40B4-BE49-F238E27FC236}">
                        <a16:creationId xmlns:a16="http://schemas.microsoft.com/office/drawing/2014/main" id="{EABA3A36-C179-CEA6-F358-9DBA25C895F4}"/>
                      </a:ext>
                    </a:extLst>
                  </p:cNvPr>
                  <p:cNvSpPr/>
                  <p:nvPr/>
                </p:nvSpPr>
                <p:spPr>
                  <a:xfrm>
                    <a:off x="8407311" y="2254378"/>
                    <a:ext cx="1514713" cy="105891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pic>
                <p:nvPicPr>
                  <p:cNvPr id="153" name="Elemento grafico 152" descr="Cane Corgi con tre palline">
                    <a:extLst>
                      <a:ext uri="{FF2B5EF4-FFF2-40B4-BE49-F238E27FC236}">
                        <a16:creationId xmlns:a16="http://schemas.microsoft.com/office/drawing/2014/main" id="{AD247F2A-F533-CB07-1E55-7B22BD9E9A2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63186" y="1853481"/>
                    <a:ext cx="1825928" cy="1854682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21" name="Gruppo 120">
                <a:extLst>
                  <a:ext uri="{FF2B5EF4-FFF2-40B4-BE49-F238E27FC236}">
                    <a16:creationId xmlns:a16="http://schemas.microsoft.com/office/drawing/2014/main" id="{98FDF31F-6D8F-8440-CC51-10DB8A8749ED}"/>
                  </a:ext>
                </a:extLst>
              </p:cNvPr>
              <p:cNvGrpSpPr/>
              <p:nvPr/>
            </p:nvGrpSpPr>
            <p:grpSpPr>
              <a:xfrm>
                <a:off x="5331447" y="1604009"/>
                <a:ext cx="1131627" cy="1144693"/>
                <a:chOff x="4553138" y="1500396"/>
                <a:chExt cx="1514713" cy="1367687"/>
              </a:xfrm>
            </p:grpSpPr>
            <p:sp>
              <p:nvSpPr>
                <p:cNvPr id="146" name="Triangolo isoscele 145">
                  <a:extLst>
                    <a:ext uri="{FF2B5EF4-FFF2-40B4-BE49-F238E27FC236}">
                      <a16:creationId xmlns:a16="http://schemas.microsoft.com/office/drawing/2014/main" id="{F0EA2B37-EFE6-B7A1-9607-0D107D244CFC}"/>
                    </a:ext>
                  </a:extLst>
                </p:cNvPr>
                <p:cNvSpPr/>
                <p:nvPr/>
              </p:nvSpPr>
              <p:spPr>
                <a:xfrm>
                  <a:off x="4748203" y="1500396"/>
                  <a:ext cx="1139103" cy="269938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147" name="Gruppo 146">
                  <a:extLst>
                    <a:ext uri="{FF2B5EF4-FFF2-40B4-BE49-F238E27FC236}">
                      <a16:creationId xmlns:a16="http://schemas.microsoft.com/office/drawing/2014/main" id="{E9CC71D4-8AF4-D47F-CA67-8B51E3780A45}"/>
                    </a:ext>
                  </a:extLst>
                </p:cNvPr>
                <p:cNvGrpSpPr/>
                <p:nvPr/>
              </p:nvGrpSpPr>
              <p:grpSpPr>
                <a:xfrm>
                  <a:off x="4553138" y="1629832"/>
                  <a:ext cx="1514713" cy="1238251"/>
                  <a:chOff x="4553138" y="1629832"/>
                  <a:chExt cx="1514713" cy="1238251"/>
                </a:xfrm>
              </p:grpSpPr>
              <p:sp>
                <p:nvSpPr>
                  <p:cNvPr id="148" name="Rettangolo 147">
                    <a:extLst>
                      <a:ext uri="{FF2B5EF4-FFF2-40B4-BE49-F238E27FC236}">
                        <a16:creationId xmlns:a16="http://schemas.microsoft.com/office/drawing/2014/main" id="{E8860167-C877-C5BF-F48D-0D1EE78ED507}"/>
                      </a:ext>
                    </a:extLst>
                  </p:cNvPr>
                  <p:cNvSpPr/>
                  <p:nvPr/>
                </p:nvSpPr>
                <p:spPr>
                  <a:xfrm>
                    <a:off x="4553138" y="1724292"/>
                    <a:ext cx="1514713" cy="105891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pic>
                <p:nvPicPr>
                  <p:cNvPr id="149" name="Elemento grafico 148" descr="Gatto">
                    <a:extLst>
                      <a:ext uri="{FF2B5EF4-FFF2-40B4-BE49-F238E27FC236}">
                        <a16:creationId xmlns:a16="http://schemas.microsoft.com/office/drawing/2014/main" id="{6AFCADA9-697F-0089-A73A-5C9074FA76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15417" y="1629832"/>
                    <a:ext cx="1068917" cy="123825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22" name="Gruppo 121">
                <a:extLst>
                  <a:ext uri="{FF2B5EF4-FFF2-40B4-BE49-F238E27FC236}">
                    <a16:creationId xmlns:a16="http://schemas.microsoft.com/office/drawing/2014/main" id="{04F0B50B-6E0C-B08A-1A7E-F081DE27F341}"/>
                  </a:ext>
                </a:extLst>
              </p:cNvPr>
              <p:cNvGrpSpPr/>
              <p:nvPr/>
            </p:nvGrpSpPr>
            <p:grpSpPr>
              <a:xfrm>
                <a:off x="4696082" y="3432512"/>
                <a:ext cx="2240093" cy="1582800"/>
                <a:chOff x="3521034" y="3460751"/>
                <a:chExt cx="2551332" cy="1651792"/>
              </a:xfrm>
            </p:grpSpPr>
            <p:sp>
              <p:nvSpPr>
                <p:cNvPr id="140" name="Rettangolo 139">
                  <a:extLst>
                    <a:ext uri="{FF2B5EF4-FFF2-40B4-BE49-F238E27FC236}">
                      <a16:creationId xmlns:a16="http://schemas.microsoft.com/office/drawing/2014/main" id="{AFA03A6A-B89F-F8E1-9AE3-6A05C74B63CE}"/>
                    </a:ext>
                  </a:extLst>
                </p:cNvPr>
                <p:cNvSpPr/>
                <p:nvPr/>
              </p:nvSpPr>
              <p:spPr>
                <a:xfrm>
                  <a:off x="3521034" y="4230977"/>
                  <a:ext cx="2551332" cy="22779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41" name="Rettangolo 140">
                  <a:extLst>
                    <a:ext uri="{FF2B5EF4-FFF2-40B4-BE49-F238E27FC236}">
                      <a16:creationId xmlns:a16="http://schemas.microsoft.com/office/drawing/2014/main" id="{498072A1-1B33-0981-F77E-B308198171A3}"/>
                    </a:ext>
                  </a:extLst>
                </p:cNvPr>
                <p:cNvSpPr/>
                <p:nvPr/>
              </p:nvSpPr>
              <p:spPr>
                <a:xfrm rot="5400000">
                  <a:off x="5420511" y="4727934"/>
                  <a:ext cx="651854" cy="1173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42" name="Rettangolo 141">
                  <a:extLst>
                    <a:ext uri="{FF2B5EF4-FFF2-40B4-BE49-F238E27FC236}">
                      <a16:creationId xmlns:a16="http://schemas.microsoft.com/office/drawing/2014/main" id="{07A93790-4022-F7F8-8605-38CD1E076B80}"/>
                    </a:ext>
                  </a:extLst>
                </p:cNvPr>
                <p:cNvSpPr/>
                <p:nvPr/>
              </p:nvSpPr>
              <p:spPr>
                <a:xfrm rot="5400000">
                  <a:off x="3498946" y="4717811"/>
                  <a:ext cx="651854" cy="1173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43" name="Rettangolo 142">
                  <a:extLst>
                    <a:ext uri="{FF2B5EF4-FFF2-40B4-BE49-F238E27FC236}">
                      <a16:creationId xmlns:a16="http://schemas.microsoft.com/office/drawing/2014/main" id="{51787F5A-595A-D133-84F1-1BF30AB308C5}"/>
                    </a:ext>
                  </a:extLst>
                </p:cNvPr>
                <p:cNvSpPr/>
                <p:nvPr/>
              </p:nvSpPr>
              <p:spPr>
                <a:xfrm rot="5400000">
                  <a:off x="3752945" y="4623480"/>
                  <a:ext cx="651854" cy="1173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44" name="Rettangolo 143">
                  <a:extLst>
                    <a:ext uri="{FF2B5EF4-FFF2-40B4-BE49-F238E27FC236}">
                      <a16:creationId xmlns:a16="http://schemas.microsoft.com/office/drawing/2014/main" id="{953586AD-E3F8-6021-4FF1-EEA77746E8E5}"/>
                    </a:ext>
                  </a:extLst>
                </p:cNvPr>
                <p:cNvSpPr/>
                <p:nvPr/>
              </p:nvSpPr>
              <p:spPr>
                <a:xfrm rot="5400000">
                  <a:off x="5199641" y="4617498"/>
                  <a:ext cx="651854" cy="1173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pic>
              <p:nvPicPr>
                <p:cNvPr id="145" name="Elemento grafico 144" descr="Un coniglio">
                  <a:extLst>
                    <a:ext uri="{FF2B5EF4-FFF2-40B4-BE49-F238E27FC236}">
                      <a16:creationId xmlns:a16="http://schemas.microsoft.com/office/drawing/2014/main" id="{F607749E-34D9-419B-F4E5-28A3EF1E35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84084" y="3460751"/>
                  <a:ext cx="973669" cy="1058334"/>
                </a:xfrm>
                <a:prstGeom prst="rect">
                  <a:avLst/>
                </a:prstGeom>
              </p:spPr>
            </p:pic>
          </p:grpSp>
          <p:grpSp>
            <p:nvGrpSpPr>
              <p:cNvPr id="123" name="Gruppo 122">
                <a:extLst>
                  <a:ext uri="{FF2B5EF4-FFF2-40B4-BE49-F238E27FC236}">
                    <a16:creationId xmlns:a16="http://schemas.microsoft.com/office/drawing/2014/main" id="{4FEE097D-0489-1B50-3E79-88744DFFA3D3}"/>
                  </a:ext>
                </a:extLst>
              </p:cNvPr>
              <p:cNvGrpSpPr/>
              <p:nvPr/>
            </p:nvGrpSpPr>
            <p:grpSpPr>
              <a:xfrm>
                <a:off x="1978631" y="2004609"/>
                <a:ext cx="1161933" cy="1187518"/>
                <a:chOff x="2434167" y="1524000"/>
                <a:chExt cx="1322918" cy="1241179"/>
              </a:xfrm>
            </p:grpSpPr>
            <p:sp>
              <p:nvSpPr>
                <p:cNvPr id="136" name="Triangolo isoscele 135">
                  <a:extLst>
                    <a:ext uri="{FF2B5EF4-FFF2-40B4-BE49-F238E27FC236}">
                      <a16:creationId xmlns:a16="http://schemas.microsoft.com/office/drawing/2014/main" id="{9E10A911-ADE0-A041-048A-10D19D5FC4A1}"/>
                    </a:ext>
                  </a:extLst>
                </p:cNvPr>
                <p:cNvSpPr/>
                <p:nvPr/>
              </p:nvSpPr>
              <p:spPr>
                <a:xfrm>
                  <a:off x="2605078" y="1524000"/>
                  <a:ext cx="969770" cy="238188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it-IT"/>
                </a:p>
              </p:txBody>
            </p:sp>
            <p:sp>
              <p:nvSpPr>
                <p:cNvPr id="137" name="Rettangolo 136">
                  <a:extLst>
                    <a:ext uri="{FF2B5EF4-FFF2-40B4-BE49-F238E27FC236}">
                      <a16:creationId xmlns:a16="http://schemas.microsoft.com/office/drawing/2014/main" id="{AD7D526E-746B-E910-B3CA-5DE508A6F060}"/>
                    </a:ext>
                  </a:extLst>
                </p:cNvPr>
                <p:cNvSpPr/>
                <p:nvPr/>
              </p:nvSpPr>
              <p:spPr>
                <a:xfrm>
                  <a:off x="2437621" y="1704182"/>
                  <a:ext cx="1281880" cy="92132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pic>
              <p:nvPicPr>
                <p:cNvPr id="138" name="Elemento grafico 137" descr="Uno scoiattolo">
                  <a:extLst>
                    <a:ext uri="{FF2B5EF4-FFF2-40B4-BE49-F238E27FC236}">
                      <a16:creationId xmlns:a16="http://schemas.microsoft.com/office/drawing/2014/main" id="{C4B4C9DD-D56C-6CC8-6EDB-E73553EB5A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34167" y="1611594"/>
                  <a:ext cx="1322918" cy="1153585"/>
                </a:xfrm>
                <a:prstGeom prst="rect">
                  <a:avLst/>
                </a:prstGeom>
              </p:spPr>
            </p:pic>
          </p:grpSp>
          <p:grpSp>
            <p:nvGrpSpPr>
              <p:cNvPr id="124" name="Gruppo 123">
                <a:extLst>
                  <a:ext uri="{FF2B5EF4-FFF2-40B4-BE49-F238E27FC236}">
                    <a16:creationId xmlns:a16="http://schemas.microsoft.com/office/drawing/2014/main" id="{3C86BA43-9663-563D-FFF4-78A84DDB3485}"/>
                  </a:ext>
                </a:extLst>
              </p:cNvPr>
              <p:cNvGrpSpPr/>
              <p:nvPr/>
            </p:nvGrpSpPr>
            <p:grpSpPr>
              <a:xfrm>
                <a:off x="6938597" y="3192008"/>
                <a:ext cx="1614049" cy="2895446"/>
                <a:chOff x="5757901" y="3246397"/>
                <a:chExt cx="1614049" cy="2895446"/>
              </a:xfrm>
            </p:grpSpPr>
            <p:grpSp>
              <p:nvGrpSpPr>
                <p:cNvPr id="132" name="Gruppo 131">
                  <a:extLst>
                    <a:ext uri="{FF2B5EF4-FFF2-40B4-BE49-F238E27FC236}">
                      <a16:creationId xmlns:a16="http://schemas.microsoft.com/office/drawing/2014/main" id="{E7A6CB8E-B8D7-01E0-4EA0-D0DC42CE2563}"/>
                    </a:ext>
                  </a:extLst>
                </p:cNvPr>
                <p:cNvGrpSpPr/>
                <p:nvPr/>
              </p:nvGrpSpPr>
              <p:grpSpPr>
                <a:xfrm>
                  <a:off x="5757901" y="3246397"/>
                  <a:ext cx="1614049" cy="2895446"/>
                  <a:chOff x="5643302" y="1925163"/>
                  <a:chExt cx="1839429" cy="3024234"/>
                </a:xfrm>
              </p:grpSpPr>
              <p:pic>
                <p:nvPicPr>
                  <p:cNvPr id="134" name="Elemento grafico 133" descr="Donna che indossa un fiocco">
                    <a:extLst>
                      <a:ext uri="{FF2B5EF4-FFF2-40B4-BE49-F238E27FC236}">
                        <a16:creationId xmlns:a16="http://schemas.microsoft.com/office/drawing/2014/main" id="{F0904276-0969-2B5C-4FCF-46091420EA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96DAC541-7B7A-43D3-8B79-37D633B846F1}">
                        <asvg:svgBlip xmlns:asvg="http://schemas.microsoft.com/office/drawing/2016/SVG/main" r:embed="rId14"/>
                      </a:ext>
                    </a:extLst>
                  </a:blip>
                  <a:stretch>
                    <a:fillRect/>
                  </a:stretch>
                </p:blipFill>
                <p:spPr>
                  <a:xfrm rot="21211601" flipH="1">
                    <a:off x="6366674" y="1925163"/>
                    <a:ext cx="723899" cy="914399"/>
                  </a:xfrm>
                  <a:prstGeom prst="rect">
                    <a:avLst/>
                  </a:prstGeom>
                </p:spPr>
              </p:pic>
              <p:pic>
                <p:nvPicPr>
                  <p:cNvPr id="135" name="Elemento grafico 134" descr="Uomo seduto per terra">
                    <a:extLst>
                      <a:ext uri="{FF2B5EF4-FFF2-40B4-BE49-F238E27FC236}">
                        <a16:creationId xmlns:a16="http://schemas.microsoft.com/office/drawing/2014/main" id="{5D18B6D6-294A-0B66-BC37-D0566ACA1C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96DAC541-7B7A-43D3-8B79-37D633B846F1}">
                        <asvg:svgBlip xmlns:asvg="http://schemas.microsoft.com/office/drawing/2016/SVG/main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5643302" y="2653182"/>
                    <a:ext cx="1839429" cy="229621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33" name="Elemento grafico 132" descr="Donna sorridente">
                  <a:extLst>
                    <a:ext uri="{FF2B5EF4-FFF2-40B4-BE49-F238E27FC236}">
                      <a16:creationId xmlns:a16="http://schemas.microsoft.com/office/drawing/2014/main" id="{DE4C3DE3-1D98-5E24-11DC-044757F52E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 rot="21343923" flipH="1">
                  <a:off x="6450673" y="3643641"/>
                  <a:ext cx="342900" cy="390525"/>
                </a:xfrm>
                <a:prstGeom prst="rect">
                  <a:avLst/>
                </a:prstGeom>
              </p:spPr>
            </p:pic>
          </p:grpSp>
          <p:grpSp>
            <p:nvGrpSpPr>
              <p:cNvPr id="125" name="Gruppo 124">
                <a:extLst>
                  <a:ext uri="{FF2B5EF4-FFF2-40B4-BE49-F238E27FC236}">
                    <a16:creationId xmlns:a16="http://schemas.microsoft.com/office/drawing/2014/main" id="{E5A460B3-48DB-1109-CA1D-28C2787FE00D}"/>
                  </a:ext>
                </a:extLst>
              </p:cNvPr>
              <p:cNvGrpSpPr/>
              <p:nvPr/>
            </p:nvGrpSpPr>
            <p:grpSpPr>
              <a:xfrm>
                <a:off x="3209937" y="2616002"/>
                <a:ext cx="1399611" cy="2599911"/>
                <a:chOff x="1924773" y="2627375"/>
                <a:chExt cx="1399611" cy="2599911"/>
              </a:xfrm>
            </p:grpSpPr>
            <p:grpSp>
              <p:nvGrpSpPr>
                <p:cNvPr id="128" name="Gruppo 127">
                  <a:extLst>
                    <a:ext uri="{FF2B5EF4-FFF2-40B4-BE49-F238E27FC236}">
                      <a16:creationId xmlns:a16="http://schemas.microsoft.com/office/drawing/2014/main" id="{47F9C5DE-28A2-8B08-C5D1-586F1ABD1A62}"/>
                    </a:ext>
                  </a:extLst>
                </p:cNvPr>
                <p:cNvGrpSpPr/>
                <p:nvPr/>
              </p:nvGrpSpPr>
              <p:grpSpPr>
                <a:xfrm>
                  <a:off x="1924773" y="2627375"/>
                  <a:ext cx="1399611" cy="2599911"/>
                  <a:chOff x="2252461" y="2267353"/>
                  <a:chExt cx="1594259" cy="2718156"/>
                </a:xfrm>
              </p:grpSpPr>
              <p:pic>
                <p:nvPicPr>
                  <p:cNvPr id="130" name="Elemento grafico 129" descr="Donna a gambe incrociate">
                    <a:extLst>
                      <a:ext uri="{FF2B5EF4-FFF2-40B4-BE49-F238E27FC236}">
                        <a16:creationId xmlns:a16="http://schemas.microsoft.com/office/drawing/2014/main" id="{9E814719-77A7-964C-53B6-BC33BADDE2F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96DAC541-7B7A-43D3-8B79-37D633B846F1}">
                        <asvg:svgBlip xmlns:asvg="http://schemas.microsoft.com/office/drawing/2016/SVG/main" r:embed="rId2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260324" y="2844316"/>
                    <a:ext cx="1586396" cy="2141193"/>
                  </a:xfrm>
                  <a:prstGeom prst="rect">
                    <a:avLst/>
                  </a:prstGeom>
                </p:spPr>
              </p:pic>
              <p:pic>
                <p:nvPicPr>
                  <p:cNvPr id="131" name="Elemento grafico 130" descr="Donna con capelli corti">
                    <a:extLst>
                      <a:ext uri="{FF2B5EF4-FFF2-40B4-BE49-F238E27FC236}">
                        <a16:creationId xmlns:a16="http://schemas.microsoft.com/office/drawing/2014/main" id="{F0325D9B-04A1-EEA0-10E0-B66B915F70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96DAC541-7B7A-43D3-8B79-37D633B846F1}">
                        <asvg:svgBlip xmlns:asvg="http://schemas.microsoft.com/office/drawing/2016/SVG/main" r:embed="rId22"/>
                      </a:ext>
                    </a:extLst>
                  </a:blip>
                  <a:stretch>
                    <a:fillRect/>
                  </a:stretch>
                </p:blipFill>
                <p:spPr>
                  <a:xfrm rot="754564">
                    <a:off x="2252461" y="2267353"/>
                    <a:ext cx="866776" cy="77152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29" name="Elemento grafico 128" descr="Faccia felice">
                  <a:extLst>
                    <a:ext uri="{FF2B5EF4-FFF2-40B4-BE49-F238E27FC236}">
                      <a16:creationId xmlns:a16="http://schemas.microsoft.com/office/drawing/2014/main" id="{5CEFC9F1-FC5D-671A-8576-5113D36E44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 rot="1018392">
                  <a:off x="2238646" y="2944311"/>
                  <a:ext cx="317067" cy="255392"/>
                </a:xfrm>
                <a:prstGeom prst="rect">
                  <a:avLst/>
                </a:prstGeom>
              </p:spPr>
            </p:pic>
          </p:grpSp>
          <p:sp>
            <p:nvSpPr>
              <p:cNvPr id="126" name="CasellaDiTesto 125">
                <a:extLst>
                  <a:ext uri="{FF2B5EF4-FFF2-40B4-BE49-F238E27FC236}">
                    <a16:creationId xmlns:a16="http://schemas.microsoft.com/office/drawing/2014/main" id="{A0625FA4-F324-6C0E-90EB-CDF6BAFEC7BD}"/>
                  </a:ext>
                </a:extLst>
              </p:cNvPr>
              <p:cNvSpPr txBox="1"/>
              <p:nvPr/>
            </p:nvSpPr>
            <p:spPr>
              <a:xfrm>
                <a:off x="1186262" y="6129260"/>
                <a:ext cx="3208461" cy="768935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it-IT" sz="1100"/>
                  <a:t>Video </a:t>
                </a:r>
                <a:r>
                  <a:rPr lang="it-IT" sz="1100" err="1"/>
                  <a:t>acquisitions</a:t>
                </a:r>
                <a:r>
                  <a:rPr lang="it-IT" sz="1100"/>
                  <a:t> </a:t>
                </a:r>
                <a:r>
                  <a:rPr lang="it-IT" sz="1100" err="1"/>
                  <a:t>while</a:t>
                </a:r>
                <a:r>
                  <a:rPr lang="it-IT" sz="1100"/>
                  <a:t> </a:t>
                </a:r>
                <a:r>
                  <a:rPr lang="it-IT" sz="1100" err="1"/>
                  <a:t>mimicking</a:t>
                </a:r>
                <a:r>
                  <a:rPr lang="it-IT" sz="1100"/>
                  <a:t> the therapy</a:t>
                </a:r>
              </a:p>
            </p:txBody>
          </p:sp>
          <p:pic>
            <p:nvPicPr>
              <p:cNvPr id="127" name="Elemento grafico 126" descr="Ciak con riempimento a tinta unita">
                <a:extLst>
                  <a:ext uri="{FF2B5EF4-FFF2-40B4-BE49-F238E27FC236}">
                    <a16:creationId xmlns:a16="http://schemas.microsoft.com/office/drawing/2014/main" id="{B68B3B43-C60B-EFE0-AA82-116584EC1F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198360" y="5981200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154" name="Rettangolo 153">
            <a:extLst>
              <a:ext uri="{FF2B5EF4-FFF2-40B4-BE49-F238E27FC236}">
                <a16:creationId xmlns:a16="http://schemas.microsoft.com/office/drawing/2014/main" id="{0753F6C7-E85C-4B84-F5B7-5D25CA1FE611}"/>
              </a:ext>
            </a:extLst>
          </p:cNvPr>
          <p:cNvSpPr/>
          <p:nvPr/>
        </p:nvSpPr>
        <p:spPr>
          <a:xfrm>
            <a:off x="945301" y="205630"/>
            <a:ext cx="8356015" cy="257224"/>
          </a:xfrm>
          <a:prstGeom prst="rect">
            <a:avLst/>
          </a:prstGeom>
          <a:solidFill>
            <a:srgbClr val="E3E5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5" name="Immagine 154">
            <a:extLst>
              <a:ext uri="{FF2B5EF4-FFF2-40B4-BE49-F238E27FC236}">
                <a16:creationId xmlns:a16="http://schemas.microsoft.com/office/drawing/2014/main" id="{D639D61C-47AD-94FD-56D5-FAED32E1DF6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435608" y="205630"/>
            <a:ext cx="865708" cy="257224"/>
          </a:xfrm>
          <a:prstGeom prst="rect">
            <a:avLst/>
          </a:prstGeom>
        </p:spPr>
      </p:pic>
      <p:grpSp>
        <p:nvGrpSpPr>
          <p:cNvPr id="156" name="Gruppo 155">
            <a:extLst>
              <a:ext uri="{FF2B5EF4-FFF2-40B4-BE49-F238E27FC236}">
                <a16:creationId xmlns:a16="http://schemas.microsoft.com/office/drawing/2014/main" id="{43CC07E3-D7C8-787D-826D-E410342E89C6}"/>
              </a:ext>
            </a:extLst>
          </p:cNvPr>
          <p:cNvGrpSpPr/>
          <p:nvPr/>
        </p:nvGrpSpPr>
        <p:grpSpPr>
          <a:xfrm>
            <a:off x="7680960" y="470839"/>
            <a:ext cx="1623078" cy="3746725"/>
            <a:chOff x="7680960" y="470839"/>
            <a:chExt cx="1623078" cy="3746725"/>
          </a:xfrm>
        </p:grpSpPr>
        <p:sp>
          <p:nvSpPr>
            <p:cNvPr id="157" name="Rettangolo 156">
              <a:extLst>
                <a:ext uri="{FF2B5EF4-FFF2-40B4-BE49-F238E27FC236}">
                  <a16:creationId xmlns:a16="http://schemas.microsoft.com/office/drawing/2014/main" id="{DD392DF2-14EA-30AF-926C-7C04CCAD6F10}"/>
                </a:ext>
              </a:extLst>
            </p:cNvPr>
            <p:cNvSpPr/>
            <p:nvPr/>
          </p:nvSpPr>
          <p:spPr>
            <a:xfrm>
              <a:off x="7680960" y="470839"/>
              <a:ext cx="1623078" cy="484632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err="1">
                  <a:solidFill>
                    <a:schemeClr val="tx1"/>
                  </a:solidFill>
                </a:rPr>
                <a:t>Giocattolo</a:t>
              </a:r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158" name="Rettangolo 157">
              <a:extLst>
                <a:ext uri="{FF2B5EF4-FFF2-40B4-BE49-F238E27FC236}">
                  <a16:creationId xmlns:a16="http://schemas.microsoft.com/office/drawing/2014/main" id="{DCDE2784-7141-8EC1-B8B5-086F62499E7F}"/>
                </a:ext>
              </a:extLst>
            </p:cNvPr>
            <p:cNvSpPr/>
            <p:nvPr/>
          </p:nvSpPr>
          <p:spPr>
            <a:xfrm>
              <a:off x="7680960" y="957535"/>
              <a:ext cx="1623078" cy="48463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robot</a:t>
              </a:r>
              <a:endParaRPr lang="it-IT" sz="1600">
                <a:solidFill>
                  <a:schemeClr val="tx1"/>
                </a:solidFill>
              </a:endParaRPr>
            </a:p>
          </p:txBody>
        </p:sp>
        <p:sp>
          <p:nvSpPr>
            <p:cNvPr id="159" name="Rettangolo 158">
              <a:extLst>
                <a:ext uri="{FF2B5EF4-FFF2-40B4-BE49-F238E27FC236}">
                  <a16:creationId xmlns:a16="http://schemas.microsoft.com/office/drawing/2014/main" id="{791E3AF3-A716-7DAA-42B5-290CE451A560}"/>
                </a:ext>
              </a:extLst>
            </p:cNvPr>
            <p:cNvSpPr/>
            <p:nvPr/>
          </p:nvSpPr>
          <p:spPr>
            <a:xfrm>
              <a:off x="7680960" y="1434400"/>
              <a:ext cx="1623078" cy="484632"/>
            </a:xfrm>
            <a:prstGeom prst="rect">
              <a:avLst/>
            </a:prstGeom>
            <a:solidFill>
              <a:srgbClr val="FFFF9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altra_p</a:t>
              </a:r>
              <a:endParaRPr lang="it-IT" sz="1600">
                <a:solidFill>
                  <a:schemeClr val="tx1"/>
                </a:solidFill>
              </a:endParaRPr>
            </a:p>
          </p:txBody>
        </p:sp>
        <p:sp>
          <p:nvSpPr>
            <p:cNvPr id="160" name="Rettangolo 159">
              <a:extLst>
                <a:ext uri="{FF2B5EF4-FFF2-40B4-BE49-F238E27FC236}">
                  <a16:creationId xmlns:a16="http://schemas.microsoft.com/office/drawing/2014/main" id="{B7D3AAB5-338D-A8F2-45A7-5816CC0129BC}"/>
                </a:ext>
              </a:extLst>
            </p:cNvPr>
            <p:cNvSpPr/>
            <p:nvPr/>
          </p:nvSpPr>
          <p:spPr>
            <a:xfrm>
              <a:off x="7680960" y="1919651"/>
              <a:ext cx="1623078" cy="484632"/>
            </a:xfrm>
            <a:prstGeom prst="rect">
              <a:avLst/>
            </a:prstGeom>
            <a:solidFill>
              <a:srgbClr val="FFCC9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err="1">
                  <a:solidFill>
                    <a:schemeClr val="tx1"/>
                  </a:solidFill>
                </a:rPr>
                <a:t>poster_sx</a:t>
              </a:r>
              <a:endParaRPr lang="it-IT" sz="1600">
                <a:solidFill>
                  <a:schemeClr val="tx1"/>
                </a:solidFill>
              </a:endParaRPr>
            </a:p>
          </p:txBody>
        </p:sp>
        <p:sp>
          <p:nvSpPr>
            <p:cNvPr id="161" name="Rettangolo 160">
              <a:extLst>
                <a:ext uri="{FF2B5EF4-FFF2-40B4-BE49-F238E27FC236}">
                  <a16:creationId xmlns:a16="http://schemas.microsoft.com/office/drawing/2014/main" id="{34CF7223-4211-05E6-92BD-64FE7E450E2A}"/>
                </a:ext>
              </a:extLst>
            </p:cNvPr>
            <p:cNvSpPr/>
            <p:nvPr/>
          </p:nvSpPr>
          <p:spPr>
            <a:xfrm>
              <a:off x="7680960" y="2376852"/>
              <a:ext cx="1623078" cy="484632"/>
            </a:xfrm>
            <a:prstGeom prst="rect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err="1">
                  <a:solidFill>
                    <a:schemeClr val="tx1"/>
                  </a:solidFill>
                </a:rPr>
                <a:t>poster_dx</a:t>
              </a:r>
              <a:endParaRPr lang="it-IT" sz="1600">
                <a:solidFill>
                  <a:schemeClr val="tx1"/>
                </a:solidFill>
              </a:endParaRPr>
            </a:p>
          </p:txBody>
        </p:sp>
        <p:sp>
          <p:nvSpPr>
            <p:cNvPr id="162" name="Rettangolo 161">
              <a:extLst>
                <a:ext uri="{FF2B5EF4-FFF2-40B4-BE49-F238E27FC236}">
                  <a16:creationId xmlns:a16="http://schemas.microsoft.com/office/drawing/2014/main" id="{4160C6E2-7E42-F148-881F-4F0A69CACAED}"/>
                </a:ext>
              </a:extLst>
            </p:cNvPr>
            <p:cNvSpPr/>
            <p:nvPr/>
          </p:nvSpPr>
          <p:spPr>
            <a:xfrm>
              <a:off x="7680960" y="2834050"/>
              <a:ext cx="1623078" cy="484632"/>
            </a:xfrm>
            <a:prstGeom prst="rect">
              <a:avLst/>
            </a:prstGeom>
            <a:solidFill>
              <a:srgbClr val="FF99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err="1">
                  <a:solidFill>
                    <a:schemeClr val="tx1"/>
                  </a:solidFill>
                </a:rPr>
                <a:t>poster_dietro</a:t>
              </a:r>
              <a:endParaRPr lang="it-IT" sz="1600">
                <a:solidFill>
                  <a:schemeClr val="tx1"/>
                </a:solidFill>
              </a:endParaRPr>
            </a:p>
          </p:txBody>
        </p:sp>
        <p:sp>
          <p:nvSpPr>
            <p:cNvPr id="163" name="Rettangolo 162">
              <a:extLst>
                <a:ext uri="{FF2B5EF4-FFF2-40B4-BE49-F238E27FC236}">
                  <a16:creationId xmlns:a16="http://schemas.microsoft.com/office/drawing/2014/main" id="{87F577F5-87D8-3015-3FF3-54AE4EF3FBA6}"/>
                </a:ext>
              </a:extLst>
            </p:cNvPr>
            <p:cNvSpPr/>
            <p:nvPr/>
          </p:nvSpPr>
          <p:spPr>
            <a:xfrm>
              <a:off x="7680960" y="3732932"/>
              <a:ext cx="1623078" cy="484632"/>
            </a:xfrm>
            <a:prstGeom prst="rect">
              <a:avLst/>
            </a:prstGeom>
            <a:solidFill>
              <a:srgbClr val="E3E5E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4" name="Rettangolo 163">
              <a:extLst>
                <a:ext uri="{FF2B5EF4-FFF2-40B4-BE49-F238E27FC236}">
                  <a16:creationId xmlns:a16="http://schemas.microsoft.com/office/drawing/2014/main" id="{80E707B3-6AD7-636C-7933-1B476FBE2B45}"/>
                </a:ext>
              </a:extLst>
            </p:cNvPr>
            <p:cNvSpPr/>
            <p:nvPr/>
          </p:nvSpPr>
          <p:spPr>
            <a:xfrm>
              <a:off x="7680960" y="3295396"/>
              <a:ext cx="1623078" cy="484632"/>
            </a:xfrm>
            <a:prstGeom prst="rect">
              <a:avLst/>
            </a:prstGeom>
            <a:solidFill>
              <a:srgbClr val="CC99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nowhere</a:t>
              </a:r>
              <a:endParaRPr lang="it-IT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Gruppo 1">
            <a:extLst>
              <a:ext uri="{FF2B5EF4-FFF2-40B4-BE49-F238E27FC236}">
                <a16:creationId xmlns:a16="http://schemas.microsoft.com/office/drawing/2014/main" id="{FBA39139-D705-67F3-2EA6-3A32A79F268E}"/>
              </a:ext>
            </a:extLst>
          </p:cNvPr>
          <p:cNvGrpSpPr/>
          <p:nvPr/>
        </p:nvGrpSpPr>
        <p:grpSpPr>
          <a:xfrm>
            <a:off x="4288141" y="1919032"/>
            <a:ext cx="469250" cy="865967"/>
            <a:chOff x="6950558" y="0"/>
            <a:chExt cx="3808729" cy="6468562"/>
          </a:xfrm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6B0AB423-1FB0-617A-D32B-B2C087A566BB}"/>
                </a:ext>
              </a:extLst>
            </p:cNvPr>
            <p:cNvSpPr/>
            <p:nvPr/>
          </p:nvSpPr>
          <p:spPr>
            <a:xfrm>
              <a:off x="8488067" y="1183735"/>
              <a:ext cx="373865" cy="15191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Trapezio 79">
              <a:extLst>
                <a:ext uri="{FF2B5EF4-FFF2-40B4-BE49-F238E27FC236}">
                  <a16:creationId xmlns:a16="http://schemas.microsoft.com/office/drawing/2014/main" id="{6CAB81A5-986A-78C8-7EE4-B976CD9C170B}"/>
                </a:ext>
              </a:extLst>
            </p:cNvPr>
            <p:cNvSpPr/>
            <p:nvPr/>
          </p:nvSpPr>
          <p:spPr>
            <a:xfrm>
              <a:off x="7026304" y="5626209"/>
              <a:ext cx="1014646" cy="806610"/>
            </a:xfrm>
            <a:custGeom>
              <a:avLst/>
              <a:gdLst>
                <a:gd name="connsiteX0" fmla="*/ 0 w 892194"/>
                <a:gd name="connsiteY0" fmla="*/ 721518 h 721518"/>
                <a:gd name="connsiteX1" fmla="*/ 180380 w 892194"/>
                <a:gd name="connsiteY1" fmla="*/ 0 h 721518"/>
                <a:gd name="connsiteX2" fmla="*/ 711815 w 892194"/>
                <a:gd name="connsiteY2" fmla="*/ 0 h 721518"/>
                <a:gd name="connsiteX3" fmla="*/ 892194 w 892194"/>
                <a:gd name="connsiteY3" fmla="*/ 721518 h 721518"/>
                <a:gd name="connsiteX4" fmla="*/ 0 w 892194"/>
                <a:gd name="connsiteY4" fmla="*/ 721518 h 721518"/>
                <a:gd name="connsiteX0" fmla="*/ 0 w 944225"/>
                <a:gd name="connsiteY0" fmla="*/ 721518 h 721518"/>
                <a:gd name="connsiteX1" fmla="*/ 180380 w 944225"/>
                <a:gd name="connsiteY1" fmla="*/ 0 h 721518"/>
                <a:gd name="connsiteX2" fmla="*/ 944225 w 944225"/>
                <a:gd name="connsiteY2" fmla="*/ 129540 h 721518"/>
                <a:gd name="connsiteX3" fmla="*/ 892194 w 944225"/>
                <a:gd name="connsiteY3" fmla="*/ 721518 h 721518"/>
                <a:gd name="connsiteX4" fmla="*/ 0 w 944225"/>
                <a:gd name="connsiteY4" fmla="*/ 721518 h 721518"/>
                <a:gd name="connsiteX0" fmla="*/ 0 w 944225"/>
                <a:gd name="connsiteY0" fmla="*/ 591978 h 591978"/>
                <a:gd name="connsiteX1" fmla="*/ 111800 w 944225"/>
                <a:gd name="connsiteY1" fmla="*/ 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44225"/>
                <a:gd name="connsiteY0" fmla="*/ 591978 h 591978"/>
                <a:gd name="connsiteX1" fmla="*/ 226100 w 944225"/>
                <a:gd name="connsiteY1" fmla="*/ 9525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44225"/>
                <a:gd name="connsiteY0" fmla="*/ 591978 h 591978"/>
                <a:gd name="connsiteX1" fmla="*/ 88940 w 944225"/>
                <a:gd name="connsiteY1" fmla="*/ 762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70895"/>
                <a:gd name="connsiteY0" fmla="*/ 481488 h 591978"/>
                <a:gd name="connsiteX1" fmla="*/ 115610 w 970895"/>
                <a:gd name="connsiteY1" fmla="*/ 7620 h 591978"/>
                <a:gd name="connsiteX2" fmla="*/ 970895 w 970895"/>
                <a:gd name="connsiteY2" fmla="*/ 0 h 591978"/>
                <a:gd name="connsiteX3" fmla="*/ 918864 w 970895"/>
                <a:gd name="connsiteY3" fmla="*/ 591978 h 591978"/>
                <a:gd name="connsiteX4" fmla="*/ 0 w 970895"/>
                <a:gd name="connsiteY4" fmla="*/ 481488 h 591978"/>
                <a:gd name="connsiteX0" fmla="*/ 0 w 936605"/>
                <a:gd name="connsiteY0" fmla="*/ 527208 h 591978"/>
                <a:gd name="connsiteX1" fmla="*/ 81320 w 936605"/>
                <a:gd name="connsiteY1" fmla="*/ 7620 h 591978"/>
                <a:gd name="connsiteX2" fmla="*/ 936605 w 936605"/>
                <a:gd name="connsiteY2" fmla="*/ 0 h 591978"/>
                <a:gd name="connsiteX3" fmla="*/ 884574 w 936605"/>
                <a:gd name="connsiteY3" fmla="*/ 591978 h 591978"/>
                <a:gd name="connsiteX4" fmla="*/ 0 w 936605"/>
                <a:gd name="connsiteY4" fmla="*/ 527208 h 591978"/>
                <a:gd name="connsiteX0" fmla="*/ 0 w 936605"/>
                <a:gd name="connsiteY0" fmla="*/ 527208 h 609352"/>
                <a:gd name="connsiteX1" fmla="*/ 81320 w 936605"/>
                <a:gd name="connsiteY1" fmla="*/ 7620 h 609352"/>
                <a:gd name="connsiteX2" fmla="*/ 936605 w 936605"/>
                <a:gd name="connsiteY2" fmla="*/ 0 h 609352"/>
                <a:gd name="connsiteX3" fmla="*/ 884574 w 936605"/>
                <a:gd name="connsiteY3" fmla="*/ 591978 h 609352"/>
                <a:gd name="connsiteX4" fmla="*/ 0 w 936605"/>
                <a:gd name="connsiteY4" fmla="*/ 527208 h 609352"/>
                <a:gd name="connsiteX0" fmla="*/ 0 w 936605"/>
                <a:gd name="connsiteY0" fmla="*/ 527208 h 646620"/>
                <a:gd name="connsiteX1" fmla="*/ 81320 w 936605"/>
                <a:gd name="connsiteY1" fmla="*/ 7620 h 646620"/>
                <a:gd name="connsiteX2" fmla="*/ 936605 w 936605"/>
                <a:gd name="connsiteY2" fmla="*/ 0 h 646620"/>
                <a:gd name="connsiteX3" fmla="*/ 884574 w 936605"/>
                <a:gd name="connsiteY3" fmla="*/ 591978 h 646620"/>
                <a:gd name="connsiteX4" fmla="*/ 0 w 936605"/>
                <a:gd name="connsiteY4" fmla="*/ 527208 h 646620"/>
                <a:gd name="connsiteX0" fmla="*/ 0 w 936605"/>
                <a:gd name="connsiteY0" fmla="*/ 527208 h 646620"/>
                <a:gd name="connsiteX1" fmla="*/ 81320 w 936605"/>
                <a:gd name="connsiteY1" fmla="*/ 7620 h 646620"/>
                <a:gd name="connsiteX2" fmla="*/ 936605 w 936605"/>
                <a:gd name="connsiteY2" fmla="*/ 0 h 646620"/>
                <a:gd name="connsiteX3" fmla="*/ 884574 w 936605"/>
                <a:gd name="connsiteY3" fmla="*/ 591978 h 646620"/>
                <a:gd name="connsiteX4" fmla="*/ 0 w 936605"/>
                <a:gd name="connsiteY4" fmla="*/ 527208 h 646620"/>
                <a:gd name="connsiteX0" fmla="*/ 0 w 948035"/>
                <a:gd name="connsiteY0" fmla="*/ 519588 h 639000"/>
                <a:gd name="connsiteX1" fmla="*/ 81320 w 948035"/>
                <a:gd name="connsiteY1" fmla="*/ 0 h 639000"/>
                <a:gd name="connsiteX2" fmla="*/ 948035 w 948035"/>
                <a:gd name="connsiteY2" fmla="*/ 129540 h 639000"/>
                <a:gd name="connsiteX3" fmla="*/ 884574 w 948035"/>
                <a:gd name="connsiteY3" fmla="*/ 584358 h 639000"/>
                <a:gd name="connsiteX4" fmla="*/ 0 w 948035"/>
                <a:gd name="connsiteY4" fmla="*/ 519588 h 639000"/>
                <a:gd name="connsiteX0" fmla="*/ 0 w 949468"/>
                <a:gd name="connsiteY0" fmla="*/ 588368 h 707780"/>
                <a:gd name="connsiteX1" fmla="*/ 81320 w 949468"/>
                <a:gd name="connsiteY1" fmla="*/ 68780 h 707780"/>
                <a:gd name="connsiteX2" fmla="*/ 948035 w 949468"/>
                <a:gd name="connsiteY2" fmla="*/ 198320 h 707780"/>
                <a:gd name="connsiteX3" fmla="*/ 884574 w 949468"/>
                <a:gd name="connsiteY3" fmla="*/ 653138 h 707780"/>
                <a:gd name="connsiteX4" fmla="*/ 0 w 949468"/>
                <a:gd name="connsiteY4" fmla="*/ 588368 h 707780"/>
                <a:gd name="connsiteX0" fmla="*/ 0 w 949477"/>
                <a:gd name="connsiteY0" fmla="*/ 591139 h 710551"/>
                <a:gd name="connsiteX1" fmla="*/ 85130 w 949477"/>
                <a:gd name="connsiteY1" fmla="*/ 63931 h 710551"/>
                <a:gd name="connsiteX2" fmla="*/ 948035 w 949477"/>
                <a:gd name="connsiteY2" fmla="*/ 201091 h 710551"/>
                <a:gd name="connsiteX3" fmla="*/ 884574 w 949477"/>
                <a:gd name="connsiteY3" fmla="*/ 655909 h 710551"/>
                <a:gd name="connsiteX4" fmla="*/ 0 w 949477"/>
                <a:gd name="connsiteY4" fmla="*/ 591139 h 710551"/>
                <a:gd name="connsiteX0" fmla="*/ 0 w 949427"/>
                <a:gd name="connsiteY0" fmla="*/ 698821 h 818233"/>
                <a:gd name="connsiteX1" fmla="*/ 85130 w 949427"/>
                <a:gd name="connsiteY1" fmla="*/ 171613 h 818233"/>
                <a:gd name="connsiteX2" fmla="*/ 948035 w 949427"/>
                <a:gd name="connsiteY2" fmla="*/ 308773 h 818233"/>
                <a:gd name="connsiteX3" fmla="*/ 884574 w 949427"/>
                <a:gd name="connsiteY3" fmla="*/ 763591 h 818233"/>
                <a:gd name="connsiteX4" fmla="*/ 0 w 949427"/>
                <a:gd name="connsiteY4" fmla="*/ 698821 h 818233"/>
                <a:gd name="connsiteX0" fmla="*/ 0 w 949427"/>
                <a:gd name="connsiteY0" fmla="*/ 698821 h 818233"/>
                <a:gd name="connsiteX1" fmla="*/ 85130 w 949427"/>
                <a:gd name="connsiteY1" fmla="*/ 171613 h 818233"/>
                <a:gd name="connsiteX2" fmla="*/ 948035 w 949427"/>
                <a:gd name="connsiteY2" fmla="*/ 308773 h 818233"/>
                <a:gd name="connsiteX3" fmla="*/ 884574 w 949427"/>
                <a:gd name="connsiteY3" fmla="*/ 763591 h 818233"/>
                <a:gd name="connsiteX4" fmla="*/ 0 w 949427"/>
                <a:gd name="connsiteY4" fmla="*/ 698821 h 818233"/>
                <a:gd name="connsiteX0" fmla="*/ 25353 w 974780"/>
                <a:gd name="connsiteY0" fmla="*/ 698821 h 818233"/>
                <a:gd name="connsiteX1" fmla="*/ 110483 w 974780"/>
                <a:gd name="connsiteY1" fmla="*/ 171613 h 818233"/>
                <a:gd name="connsiteX2" fmla="*/ 973388 w 974780"/>
                <a:gd name="connsiteY2" fmla="*/ 308773 h 818233"/>
                <a:gd name="connsiteX3" fmla="*/ 909927 w 974780"/>
                <a:gd name="connsiteY3" fmla="*/ 763591 h 818233"/>
                <a:gd name="connsiteX4" fmla="*/ 25353 w 974780"/>
                <a:gd name="connsiteY4" fmla="*/ 698821 h 81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780" h="818233">
                  <a:moveTo>
                    <a:pt x="25353" y="698821"/>
                  </a:moveTo>
                  <a:cubicBezTo>
                    <a:pt x="-33900" y="523085"/>
                    <a:pt x="17336" y="374019"/>
                    <a:pt x="110483" y="171613"/>
                  </a:cubicBezTo>
                  <a:cubicBezTo>
                    <a:pt x="376528" y="-78577"/>
                    <a:pt x="1008333" y="-73497"/>
                    <a:pt x="973388" y="308773"/>
                  </a:cubicBezTo>
                  <a:cubicBezTo>
                    <a:pt x="887464" y="509909"/>
                    <a:pt x="927271" y="566265"/>
                    <a:pt x="909927" y="763591"/>
                  </a:cubicBezTo>
                  <a:cubicBezTo>
                    <a:pt x="637929" y="841061"/>
                    <a:pt x="251631" y="849951"/>
                    <a:pt x="25353" y="69882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" name="Rettangolo 74">
              <a:extLst>
                <a:ext uri="{FF2B5EF4-FFF2-40B4-BE49-F238E27FC236}">
                  <a16:creationId xmlns:a16="http://schemas.microsoft.com/office/drawing/2014/main" id="{2BEDE379-B04B-90A9-797D-E2B736FD07CC}"/>
                </a:ext>
              </a:extLst>
            </p:cNvPr>
            <p:cNvSpPr/>
            <p:nvPr/>
          </p:nvSpPr>
          <p:spPr>
            <a:xfrm>
              <a:off x="8699382" y="5807124"/>
              <a:ext cx="1097602" cy="650633"/>
            </a:xfrm>
            <a:custGeom>
              <a:avLst/>
              <a:gdLst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0 w 1158856"/>
                <a:gd name="connsiteY3" fmla="*/ 779114 h 779114"/>
                <a:gd name="connsiteX4" fmla="*/ 0 w 1158856"/>
                <a:gd name="connsiteY4" fmla="*/ 0 h 779114"/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407670 w 1158856"/>
                <a:gd name="connsiteY3" fmla="*/ 580994 h 779114"/>
                <a:gd name="connsiteX4" fmla="*/ 0 w 1158856"/>
                <a:gd name="connsiteY4" fmla="*/ 0 h 779114"/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327660 w 1158856"/>
                <a:gd name="connsiteY3" fmla="*/ 706724 h 779114"/>
                <a:gd name="connsiteX4" fmla="*/ 0 w 1158856"/>
                <a:gd name="connsiteY4" fmla="*/ 0 h 779114"/>
                <a:gd name="connsiteX0" fmla="*/ 0 w 1158856"/>
                <a:gd name="connsiteY0" fmla="*/ 0 h 721964"/>
                <a:gd name="connsiteX1" fmla="*/ 1158856 w 1158856"/>
                <a:gd name="connsiteY1" fmla="*/ 0 h 721964"/>
                <a:gd name="connsiteX2" fmla="*/ 941686 w 1158856"/>
                <a:gd name="connsiteY2" fmla="*/ 721964 h 721964"/>
                <a:gd name="connsiteX3" fmla="*/ 327660 w 1158856"/>
                <a:gd name="connsiteY3" fmla="*/ 706724 h 721964"/>
                <a:gd name="connsiteX4" fmla="*/ 0 w 1158856"/>
                <a:gd name="connsiteY4" fmla="*/ 0 h 721964"/>
                <a:gd name="connsiteX0" fmla="*/ 0 w 1158856"/>
                <a:gd name="connsiteY0" fmla="*/ 0 h 706724"/>
                <a:gd name="connsiteX1" fmla="*/ 1158856 w 1158856"/>
                <a:gd name="connsiteY1" fmla="*/ 0 h 706724"/>
                <a:gd name="connsiteX2" fmla="*/ 1128376 w 1158856"/>
                <a:gd name="connsiteY2" fmla="*/ 630524 h 706724"/>
                <a:gd name="connsiteX3" fmla="*/ 327660 w 1158856"/>
                <a:gd name="connsiteY3" fmla="*/ 706724 h 706724"/>
                <a:gd name="connsiteX4" fmla="*/ 0 w 1158856"/>
                <a:gd name="connsiteY4" fmla="*/ 0 h 706724"/>
                <a:gd name="connsiteX0" fmla="*/ 0 w 1128376"/>
                <a:gd name="connsiteY0" fmla="*/ 0 h 706724"/>
                <a:gd name="connsiteX1" fmla="*/ 1078846 w 1128376"/>
                <a:gd name="connsiteY1" fmla="*/ 270510 h 706724"/>
                <a:gd name="connsiteX2" fmla="*/ 1128376 w 1128376"/>
                <a:gd name="connsiteY2" fmla="*/ 630524 h 706724"/>
                <a:gd name="connsiteX3" fmla="*/ 327660 w 1128376"/>
                <a:gd name="connsiteY3" fmla="*/ 706724 h 706724"/>
                <a:gd name="connsiteX4" fmla="*/ 0 w 1128376"/>
                <a:gd name="connsiteY4" fmla="*/ 0 h 706724"/>
                <a:gd name="connsiteX0" fmla="*/ 0 w 1128376"/>
                <a:gd name="connsiteY0" fmla="*/ 0 h 706724"/>
                <a:gd name="connsiteX1" fmla="*/ 1002646 w 1128376"/>
                <a:gd name="connsiteY1" fmla="*/ 182880 h 706724"/>
                <a:gd name="connsiteX2" fmla="*/ 1128376 w 1128376"/>
                <a:gd name="connsiteY2" fmla="*/ 630524 h 706724"/>
                <a:gd name="connsiteX3" fmla="*/ 327660 w 1128376"/>
                <a:gd name="connsiteY3" fmla="*/ 706724 h 706724"/>
                <a:gd name="connsiteX4" fmla="*/ 0 w 1128376"/>
                <a:gd name="connsiteY4" fmla="*/ 0 h 706724"/>
                <a:gd name="connsiteX0" fmla="*/ 26670 w 800716"/>
                <a:gd name="connsiteY0" fmla="*/ 53340 h 523844"/>
                <a:gd name="connsiteX1" fmla="*/ 674986 w 800716"/>
                <a:gd name="connsiteY1" fmla="*/ 0 h 523844"/>
                <a:gd name="connsiteX2" fmla="*/ 800716 w 800716"/>
                <a:gd name="connsiteY2" fmla="*/ 447644 h 523844"/>
                <a:gd name="connsiteX3" fmla="*/ 0 w 800716"/>
                <a:gd name="connsiteY3" fmla="*/ 523844 h 523844"/>
                <a:gd name="connsiteX4" fmla="*/ 26670 w 800716"/>
                <a:gd name="connsiteY4" fmla="*/ 53340 h 523844"/>
                <a:gd name="connsiteX0" fmla="*/ 0 w 1006456"/>
                <a:gd name="connsiteY0" fmla="*/ 0 h 603854"/>
                <a:gd name="connsiteX1" fmla="*/ 880726 w 1006456"/>
                <a:gd name="connsiteY1" fmla="*/ 80010 h 603854"/>
                <a:gd name="connsiteX2" fmla="*/ 1006456 w 1006456"/>
                <a:gd name="connsiteY2" fmla="*/ 527654 h 603854"/>
                <a:gd name="connsiteX3" fmla="*/ 205740 w 1006456"/>
                <a:gd name="connsiteY3" fmla="*/ 603854 h 603854"/>
                <a:gd name="connsiteX4" fmla="*/ 0 w 1006456"/>
                <a:gd name="connsiteY4" fmla="*/ 0 h 603854"/>
                <a:gd name="connsiteX0" fmla="*/ 23923 w 1030379"/>
                <a:gd name="connsiteY0" fmla="*/ 0 h 603854"/>
                <a:gd name="connsiteX1" fmla="*/ 904649 w 1030379"/>
                <a:gd name="connsiteY1" fmla="*/ 80010 h 603854"/>
                <a:gd name="connsiteX2" fmla="*/ 1030379 w 1030379"/>
                <a:gd name="connsiteY2" fmla="*/ 527654 h 603854"/>
                <a:gd name="connsiteX3" fmla="*/ 229663 w 1030379"/>
                <a:gd name="connsiteY3" fmla="*/ 603854 h 603854"/>
                <a:gd name="connsiteX4" fmla="*/ 23923 w 1030379"/>
                <a:gd name="connsiteY4" fmla="*/ 0 h 603854"/>
                <a:gd name="connsiteX0" fmla="*/ 26945 w 1033401"/>
                <a:gd name="connsiteY0" fmla="*/ 0 h 603854"/>
                <a:gd name="connsiteX1" fmla="*/ 907671 w 1033401"/>
                <a:gd name="connsiteY1" fmla="*/ 80010 h 603854"/>
                <a:gd name="connsiteX2" fmla="*/ 1033401 w 1033401"/>
                <a:gd name="connsiteY2" fmla="*/ 527654 h 603854"/>
                <a:gd name="connsiteX3" fmla="*/ 232685 w 1033401"/>
                <a:gd name="connsiteY3" fmla="*/ 603854 h 603854"/>
                <a:gd name="connsiteX4" fmla="*/ 26945 w 1033401"/>
                <a:gd name="connsiteY4" fmla="*/ 0 h 603854"/>
                <a:gd name="connsiteX0" fmla="*/ 26945 w 1033401"/>
                <a:gd name="connsiteY0" fmla="*/ 0 h 650763"/>
                <a:gd name="connsiteX1" fmla="*/ 907671 w 1033401"/>
                <a:gd name="connsiteY1" fmla="*/ 80010 h 650763"/>
                <a:gd name="connsiteX2" fmla="*/ 1033401 w 1033401"/>
                <a:gd name="connsiteY2" fmla="*/ 527654 h 650763"/>
                <a:gd name="connsiteX3" fmla="*/ 232685 w 1033401"/>
                <a:gd name="connsiteY3" fmla="*/ 603854 h 650763"/>
                <a:gd name="connsiteX4" fmla="*/ 26945 w 1033401"/>
                <a:gd name="connsiteY4" fmla="*/ 0 h 650763"/>
                <a:gd name="connsiteX0" fmla="*/ 26945 w 1033401"/>
                <a:gd name="connsiteY0" fmla="*/ 0 h 660008"/>
                <a:gd name="connsiteX1" fmla="*/ 907671 w 1033401"/>
                <a:gd name="connsiteY1" fmla="*/ 80010 h 660008"/>
                <a:gd name="connsiteX2" fmla="*/ 1033401 w 1033401"/>
                <a:gd name="connsiteY2" fmla="*/ 527654 h 660008"/>
                <a:gd name="connsiteX3" fmla="*/ 232685 w 1033401"/>
                <a:gd name="connsiteY3" fmla="*/ 603854 h 660008"/>
                <a:gd name="connsiteX4" fmla="*/ 26945 w 1033401"/>
                <a:gd name="connsiteY4" fmla="*/ 0 h 660008"/>
                <a:gd name="connsiteX0" fmla="*/ 26945 w 1046843"/>
                <a:gd name="connsiteY0" fmla="*/ 0 h 660008"/>
                <a:gd name="connsiteX1" fmla="*/ 907671 w 1046843"/>
                <a:gd name="connsiteY1" fmla="*/ 80010 h 660008"/>
                <a:gd name="connsiteX2" fmla="*/ 1033401 w 1046843"/>
                <a:gd name="connsiteY2" fmla="*/ 527654 h 660008"/>
                <a:gd name="connsiteX3" fmla="*/ 232685 w 1046843"/>
                <a:gd name="connsiteY3" fmla="*/ 603854 h 660008"/>
                <a:gd name="connsiteX4" fmla="*/ 26945 w 1046843"/>
                <a:gd name="connsiteY4" fmla="*/ 0 h 660008"/>
                <a:gd name="connsiteX0" fmla="*/ 26945 w 1054476"/>
                <a:gd name="connsiteY0" fmla="*/ 0 h 660008"/>
                <a:gd name="connsiteX1" fmla="*/ 907671 w 1054476"/>
                <a:gd name="connsiteY1" fmla="*/ 80010 h 660008"/>
                <a:gd name="connsiteX2" fmla="*/ 1033401 w 1054476"/>
                <a:gd name="connsiteY2" fmla="*/ 527654 h 660008"/>
                <a:gd name="connsiteX3" fmla="*/ 232685 w 1054476"/>
                <a:gd name="connsiteY3" fmla="*/ 603854 h 660008"/>
                <a:gd name="connsiteX4" fmla="*/ 26945 w 1054476"/>
                <a:gd name="connsiteY4" fmla="*/ 0 h 660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476" h="660008">
                  <a:moveTo>
                    <a:pt x="26945" y="0"/>
                  </a:moveTo>
                  <a:lnTo>
                    <a:pt x="907671" y="80010"/>
                  </a:lnTo>
                  <a:cubicBezTo>
                    <a:pt x="1025781" y="156835"/>
                    <a:pt x="1090551" y="370819"/>
                    <a:pt x="1033401" y="527654"/>
                  </a:cubicBezTo>
                  <a:cubicBezTo>
                    <a:pt x="1033196" y="606394"/>
                    <a:pt x="781530" y="734664"/>
                    <a:pt x="232685" y="603854"/>
                  </a:cubicBezTo>
                  <a:cubicBezTo>
                    <a:pt x="126005" y="410189"/>
                    <a:pt x="-72115" y="212715"/>
                    <a:pt x="2694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Trapezio 28">
              <a:extLst>
                <a:ext uri="{FF2B5EF4-FFF2-40B4-BE49-F238E27FC236}">
                  <a16:creationId xmlns:a16="http://schemas.microsoft.com/office/drawing/2014/main" id="{804BA9C9-F4E3-090E-65CD-55BB1419DE97}"/>
                </a:ext>
              </a:extLst>
            </p:cNvPr>
            <p:cNvSpPr/>
            <p:nvPr/>
          </p:nvSpPr>
          <p:spPr>
            <a:xfrm rot="10800000">
              <a:off x="8050549" y="2047326"/>
              <a:ext cx="1304608" cy="1024419"/>
            </a:xfrm>
            <a:custGeom>
              <a:avLst/>
              <a:gdLst>
                <a:gd name="connsiteX0" fmla="*/ 0 w 1017129"/>
                <a:gd name="connsiteY0" fmla="*/ 932501 h 932501"/>
                <a:gd name="connsiteX1" fmla="*/ 122316 w 1017129"/>
                <a:gd name="connsiteY1" fmla="*/ 0 h 932501"/>
                <a:gd name="connsiteX2" fmla="*/ 894813 w 1017129"/>
                <a:gd name="connsiteY2" fmla="*/ 0 h 932501"/>
                <a:gd name="connsiteX3" fmla="*/ 1017129 w 1017129"/>
                <a:gd name="connsiteY3" fmla="*/ 932501 h 932501"/>
                <a:gd name="connsiteX4" fmla="*/ 0 w 1017129"/>
                <a:gd name="connsiteY4" fmla="*/ 932501 h 932501"/>
                <a:gd name="connsiteX0" fmla="*/ 0 w 1192389"/>
                <a:gd name="connsiteY0" fmla="*/ 932501 h 932501"/>
                <a:gd name="connsiteX1" fmla="*/ 122316 w 1192389"/>
                <a:gd name="connsiteY1" fmla="*/ 0 h 932501"/>
                <a:gd name="connsiteX2" fmla="*/ 894813 w 1192389"/>
                <a:gd name="connsiteY2" fmla="*/ 0 h 932501"/>
                <a:gd name="connsiteX3" fmla="*/ 1192389 w 1192389"/>
                <a:gd name="connsiteY3" fmla="*/ 909641 h 932501"/>
                <a:gd name="connsiteX4" fmla="*/ 0 w 1192389"/>
                <a:gd name="connsiteY4" fmla="*/ 932501 h 93250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825821 h 1023941"/>
                <a:gd name="connsiteX1" fmla="*/ 175656 w 1253349"/>
                <a:gd name="connsiteY1" fmla="*/ 0 h 1023941"/>
                <a:gd name="connsiteX2" fmla="*/ 955773 w 1253349"/>
                <a:gd name="connsiteY2" fmla="*/ 114300 h 1023941"/>
                <a:gd name="connsiteX3" fmla="*/ 1253349 w 1253349"/>
                <a:gd name="connsiteY3" fmla="*/ 1023941 h 1023941"/>
                <a:gd name="connsiteX4" fmla="*/ 0 w 1253349"/>
                <a:gd name="connsiteY4" fmla="*/ 825821 h 1023941"/>
                <a:gd name="connsiteX0" fmla="*/ 0 w 1253349"/>
                <a:gd name="connsiteY0" fmla="*/ 841061 h 1039181"/>
                <a:gd name="connsiteX1" fmla="*/ 175656 w 1253349"/>
                <a:gd name="connsiteY1" fmla="*/ 15240 h 1039181"/>
                <a:gd name="connsiteX2" fmla="*/ 963393 w 1253349"/>
                <a:gd name="connsiteY2" fmla="*/ 0 h 1039181"/>
                <a:gd name="connsiteX3" fmla="*/ 1253349 w 1253349"/>
                <a:gd name="connsiteY3" fmla="*/ 1039181 h 1039181"/>
                <a:gd name="connsiteX4" fmla="*/ 0 w 1253349"/>
                <a:gd name="connsiteY4" fmla="*/ 841061 h 1039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3349" h="1039181">
                  <a:moveTo>
                    <a:pt x="0" y="841061"/>
                  </a:moveTo>
                  <a:cubicBezTo>
                    <a:pt x="61092" y="603887"/>
                    <a:pt x="152664" y="336234"/>
                    <a:pt x="175656" y="15240"/>
                  </a:cubicBezTo>
                  <a:lnTo>
                    <a:pt x="963393" y="0"/>
                  </a:lnTo>
                  <a:cubicBezTo>
                    <a:pt x="994005" y="371794"/>
                    <a:pt x="1100817" y="568327"/>
                    <a:pt x="1253349" y="1039181"/>
                  </a:cubicBezTo>
                  <a:lnTo>
                    <a:pt x="0" y="841061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Trapezio 37">
              <a:extLst>
                <a:ext uri="{FF2B5EF4-FFF2-40B4-BE49-F238E27FC236}">
                  <a16:creationId xmlns:a16="http://schemas.microsoft.com/office/drawing/2014/main" id="{87F75809-C309-619A-E622-44911F96E81F}"/>
                </a:ext>
              </a:extLst>
            </p:cNvPr>
            <p:cNvSpPr/>
            <p:nvPr/>
          </p:nvSpPr>
          <p:spPr>
            <a:xfrm rot="12826572" flipH="1">
              <a:off x="10125367" y="2058819"/>
              <a:ext cx="600493" cy="693589"/>
            </a:xfrm>
            <a:custGeom>
              <a:avLst/>
              <a:gdLst>
                <a:gd name="connsiteX0" fmla="*/ 0 w 653937"/>
                <a:gd name="connsiteY0" fmla="*/ 658283 h 658283"/>
                <a:gd name="connsiteX1" fmla="*/ 110496 w 653937"/>
                <a:gd name="connsiteY1" fmla="*/ 0 h 658283"/>
                <a:gd name="connsiteX2" fmla="*/ 543441 w 653937"/>
                <a:gd name="connsiteY2" fmla="*/ 0 h 658283"/>
                <a:gd name="connsiteX3" fmla="*/ 653937 w 653937"/>
                <a:gd name="connsiteY3" fmla="*/ 658283 h 658283"/>
                <a:gd name="connsiteX4" fmla="*/ 0 w 653937"/>
                <a:gd name="connsiteY4" fmla="*/ 658283 h 658283"/>
                <a:gd name="connsiteX0" fmla="*/ 36933 w 690870"/>
                <a:gd name="connsiteY0" fmla="*/ 658283 h 658734"/>
                <a:gd name="connsiteX1" fmla="*/ 147429 w 690870"/>
                <a:gd name="connsiteY1" fmla="*/ 0 h 658734"/>
                <a:gd name="connsiteX2" fmla="*/ 580374 w 690870"/>
                <a:gd name="connsiteY2" fmla="*/ 0 h 658734"/>
                <a:gd name="connsiteX3" fmla="*/ 690870 w 690870"/>
                <a:gd name="connsiteY3" fmla="*/ 658283 h 658734"/>
                <a:gd name="connsiteX4" fmla="*/ 36933 w 690870"/>
                <a:gd name="connsiteY4" fmla="*/ 658283 h 658734"/>
                <a:gd name="connsiteX0" fmla="*/ 36933 w 690870"/>
                <a:gd name="connsiteY0" fmla="*/ 658283 h 719243"/>
                <a:gd name="connsiteX1" fmla="*/ 147429 w 690870"/>
                <a:gd name="connsiteY1" fmla="*/ 0 h 719243"/>
                <a:gd name="connsiteX2" fmla="*/ 580374 w 690870"/>
                <a:gd name="connsiteY2" fmla="*/ 0 h 719243"/>
                <a:gd name="connsiteX3" fmla="*/ 690870 w 690870"/>
                <a:gd name="connsiteY3" fmla="*/ 658283 h 719243"/>
                <a:gd name="connsiteX4" fmla="*/ 36933 w 690870"/>
                <a:gd name="connsiteY4" fmla="*/ 658283 h 719243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48676 w 702980"/>
                <a:gd name="connsiteY0" fmla="*/ 752153 h 866737"/>
                <a:gd name="connsiteX1" fmla="*/ 91620 w 702980"/>
                <a:gd name="connsiteY1" fmla="*/ 0 h 866737"/>
                <a:gd name="connsiteX2" fmla="*/ 592117 w 702980"/>
                <a:gd name="connsiteY2" fmla="*/ 93870 h 866737"/>
                <a:gd name="connsiteX3" fmla="*/ 702613 w 702980"/>
                <a:gd name="connsiteY3" fmla="*/ 752153 h 866737"/>
                <a:gd name="connsiteX4" fmla="*/ 48676 w 702980"/>
                <a:gd name="connsiteY4" fmla="*/ 752153 h 866737"/>
                <a:gd name="connsiteX0" fmla="*/ 42672 w 696976"/>
                <a:gd name="connsiteY0" fmla="*/ 752153 h 866737"/>
                <a:gd name="connsiteX1" fmla="*/ 85616 w 696976"/>
                <a:gd name="connsiteY1" fmla="*/ 0 h 866737"/>
                <a:gd name="connsiteX2" fmla="*/ 586113 w 696976"/>
                <a:gd name="connsiteY2" fmla="*/ 93870 h 866737"/>
                <a:gd name="connsiteX3" fmla="*/ 696609 w 696976"/>
                <a:gd name="connsiteY3" fmla="*/ 752153 h 866737"/>
                <a:gd name="connsiteX4" fmla="*/ 42672 w 696976"/>
                <a:gd name="connsiteY4" fmla="*/ 752153 h 86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976" h="866737">
                  <a:moveTo>
                    <a:pt x="42672" y="752153"/>
                  </a:moveTo>
                  <a:cubicBezTo>
                    <a:pt x="-72896" y="768945"/>
                    <a:pt x="82560" y="228815"/>
                    <a:pt x="85616" y="0"/>
                  </a:cubicBezTo>
                  <a:lnTo>
                    <a:pt x="586113" y="93870"/>
                  </a:lnTo>
                  <a:cubicBezTo>
                    <a:pt x="622945" y="313298"/>
                    <a:pt x="629297" y="464145"/>
                    <a:pt x="696609" y="752153"/>
                  </a:cubicBezTo>
                  <a:cubicBezTo>
                    <a:pt x="714850" y="919793"/>
                    <a:pt x="47291" y="889313"/>
                    <a:pt x="42672" y="75215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E0BEE75B-09A6-2AEF-DBA3-5AE37ABE7B0D}"/>
                </a:ext>
              </a:extLst>
            </p:cNvPr>
            <p:cNvSpPr/>
            <p:nvPr/>
          </p:nvSpPr>
          <p:spPr>
            <a:xfrm>
              <a:off x="10323047" y="2111767"/>
              <a:ext cx="436240" cy="30923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C965371E-ED13-62D6-39C8-A0E24BC17B6F}"/>
                </a:ext>
              </a:extLst>
            </p:cNvPr>
            <p:cNvSpPr/>
            <p:nvPr/>
          </p:nvSpPr>
          <p:spPr>
            <a:xfrm rot="19062449">
              <a:off x="9831871" y="910706"/>
              <a:ext cx="564197" cy="162779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Trapezio 42">
              <a:extLst>
                <a:ext uri="{FF2B5EF4-FFF2-40B4-BE49-F238E27FC236}">
                  <a16:creationId xmlns:a16="http://schemas.microsoft.com/office/drawing/2014/main" id="{8978C306-D439-2369-0DE3-DD00CBCE4F1D}"/>
                </a:ext>
              </a:extLst>
            </p:cNvPr>
            <p:cNvSpPr/>
            <p:nvPr/>
          </p:nvSpPr>
          <p:spPr>
            <a:xfrm rot="1959402">
              <a:off x="9626828" y="2574122"/>
              <a:ext cx="798272" cy="894474"/>
            </a:xfrm>
            <a:custGeom>
              <a:avLst/>
              <a:gdLst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722401 w 933837"/>
                <a:gd name="connsiteY2" fmla="*/ 0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878897"/>
                <a:gd name="connsiteY0" fmla="*/ 845746 h 845746"/>
                <a:gd name="connsiteX1" fmla="*/ 211437 w 878897"/>
                <a:gd name="connsiteY1" fmla="*/ 0 h 845746"/>
                <a:gd name="connsiteX2" fmla="*/ 635384 w 878897"/>
                <a:gd name="connsiteY2" fmla="*/ 19567 h 845746"/>
                <a:gd name="connsiteX3" fmla="*/ 878897 w 878897"/>
                <a:gd name="connsiteY3" fmla="*/ 844755 h 845746"/>
                <a:gd name="connsiteX4" fmla="*/ 0 w 878897"/>
                <a:gd name="connsiteY4" fmla="*/ 845746 h 845746"/>
                <a:gd name="connsiteX0" fmla="*/ 0 w 924445"/>
                <a:gd name="connsiteY0" fmla="*/ 845746 h 845746"/>
                <a:gd name="connsiteX1" fmla="*/ 211437 w 924445"/>
                <a:gd name="connsiteY1" fmla="*/ 0 h 845746"/>
                <a:gd name="connsiteX2" fmla="*/ 635384 w 924445"/>
                <a:gd name="connsiteY2" fmla="*/ 19567 h 845746"/>
                <a:gd name="connsiteX3" fmla="*/ 878897 w 924445"/>
                <a:gd name="connsiteY3" fmla="*/ 844755 h 845746"/>
                <a:gd name="connsiteX4" fmla="*/ 0 w 924445"/>
                <a:gd name="connsiteY4" fmla="*/ 845746 h 845746"/>
                <a:gd name="connsiteX0" fmla="*/ 0 w 924445"/>
                <a:gd name="connsiteY0" fmla="*/ 845746 h 895165"/>
                <a:gd name="connsiteX1" fmla="*/ 211437 w 924445"/>
                <a:gd name="connsiteY1" fmla="*/ 0 h 895165"/>
                <a:gd name="connsiteX2" fmla="*/ 635384 w 924445"/>
                <a:gd name="connsiteY2" fmla="*/ 19567 h 895165"/>
                <a:gd name="connsiteX3" fmla="*/ 878897 w 924445"/>
                <a:gd name="connsiteY3" fmla="*/ 844755 h 895165"/>
                <a:gd name="connsiteX4" fmla="*/ 0 w 924445"/>
                <a:gd name="connsiteY4" fmla="*/ 845746 h 895165"/>
                <a:gd name="connsiteX0" fmla="*/ 0 w 927114"/>
                <a:gd name="connsiteY0" fmla="*/ 856273 h 898070"/>
                <a:gd name="connsiteX1" fmla="*/ 214106 w 927114"/>
                <a:gd name="connsiteY1" fmla="*/ 0 h 898070"/>
                <a:gd name="connsiteX2" fmla="*/ 638053 w 927114"/>
                <a:gd name="connsiteY2" fmla="*/ 19567 h 898070"/>
                <a:gd name="connsiteX3" fmla="*/ 881566 w 927114"/>
                <a:gd name="connsiteY3" fmla="*/ 844755 h 898070"/>
                <a:gd name="connsiteX4" fmla="*/ 0 w 927114"/>
                <a:gd name="connsiteY4" fmla="*/ 856273 h 898070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888649"/>
                <a:gd name="connsiteY0" fmla="*/ 856273 h 907363"/>
                <a:gd name="connsiteX1" fmla="*/ 214106 w 888649"/>
                <a:gd name="connsiteY1" fmla="*/ 0 h 907363"/>
                <a:gd name="connsiteX2" fmla="*/ 638053 w 888649"/>
                <a:gd name="connsiteY2" fmla="*/ 19567 h 907363"/>
                <a:gd name="connsiteX3" fmla="*/ 830678 w 888649"/>
                <a:gd name="connsiteY3" fmla="*/ 818597 h 907363"/>
                <a:gd name="connsiteX4" fmla="*/ 0 w 888649"/>
                <a:gd name="connsiteY4" fmla="*/ 856273 h 907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49" h="907363">
                  <a:moveTo>
                    <a:pt x="0" y="856273"/>
                  </a:moveTo>
                  <a:cubicBezTo>
                    <a:pt x="6187" y="525446"/>
                    <a:pt x="76406" y="294961"/>
                    <a:pt x="214106" y="0"/>
                  </a:cubicBezTo>
                  <a:lnTo>
                    <a:pt x="638053" y="19567"/>
                  </a:lnTo>
                  <a:cubicBezTo>
                    <a:pt x="916004" y="361593"/>
                    <a:pt x="934010" y="548976"/>
                    <a:pt x="830678" y="818597"/>
                  </a:cubicBezTo>
                  <a:cubicBezTo>
                    <a:pt x="573727" y="931605"/>
                    <a:pt x="178789" y="928146"/>
                    <a:pt x="0" y="85627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Trapezio 43">
              <a:extLst>
                <a:ext uri="{FF2B5EF4-FFF2-40B4-BE49-F238E27FC236}">
                  <a16:creationId xmlns:a16="http://schemas.microsoft.com/office/drawing/2014/main" id="{762F7B21-C213-7A31-CE9A-35D866BDFEA2}"/>
                </a:ext>
              </a:extLst>
            </p:cNvPr>
            <p:cNvSpPr/>
            <p:nvPr/>
          </p:nvSpPr>
          <p:spPr>
            <a:xfrm rot="1803963">
              <a:off x="9733166" y="2620272"/>
              <a:ext cx="544607" cy="612528"/>
            </a:xfrm>
            <a:custGeom>
              <a:avLst/>
              <a:gdLst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6927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55288 h 655288"/>
                <a:gd name="connsiteX1" fmla="*/ 243832 w 729289"/>
                <a:gd name="connsiteY1" fmla="*/ 0 h 655288"/>
                <a:gd name="connsiteX2" fmla="*/ 500697 w 729289"/>
                <a:gd name="connsiteY2" fmla="*/ 15240 h 655288"/>
                <a:gd name="connsiteX3" fmla="*/ 729289 w 729289"/>
                <a:gd name="connsiteY3" fmla="*/ 655288 h 655288"/>
                <a:gd name="connsiteX4" fmla="*/ 0 w 729289"/>
                <a:gd name="connsiteY4" fmla="*/ 655288 h 655288"/>
                <a:gd name="connsiteX0" fmla="*/ 0 w 729289"/>
                <a:gd name="connsiteY0" fmla="*/ 640048 h 640048"/>
                <a:gd name="connsiteX1" fmla="*/ 251452 w 729289"/>
                <a:gd name="connsiteY1" fmla="*/ 762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858"/>
                <a:gd name="connsiteY0" fmla="*/ 687743 h 687743"/>
                <a:gd name="connsiteX1" fmla="*/ 251452 w 729858"/>
                <a:gd name="connsiteY1" fmla="*/ 55315 h 687743"/>
                <a:gd name="connsiteX2" fmla="*/ 500697 w 729858"/>
                <a:gd name="connsiteY2" fmla="*/ 47695 h 687743"/>
                <a:gd name="connsiteX3" fmla="*/ 729289 w 729858"/>
                <a:gd name="connsiteY3" fmla="*/ 687743 h 687743"/>
                <a:gd name="connsiteX4" fmla="*/ 0 w 729858"/>
                <a:gd name="connsiteY4" fmla="*/ 687743 h 687743"/>
                <a:gd name="connsiteX0" fmla="*/ 0 w 729858"/>
                <a:gd name="connsiteY0" fmla="*/ 687743 h 724996"/>
                <a:gd name="connsiteX1" fmla="*/ 251452 w 729858"/>
                <a:gd name="connsiteY1" fmla="*/ 55315 h 724996"/>
                <a:gd name="connsiteX2" fmla="*/ 500697 w 729858"/>
                <a:gd name="connsiteY2" fmla="*/ 47695 h 724996"/>
                <a:gd name="connsiteX3" fmla="*/ 729289 w 729858"/>
                <a:gd name="connsiteY3" fmla="*/ 687743 h 724996"/>
                <a:gd name="connsiteX4" fmla="*/ 0 w 729858"/>
                <a:gd name="connsiteY4" fmla="*/ 687743 h 724996"/>
                <a:gd name="connsiteX0" fmla="*/ 0 w 729858"/>
                <a:gd name="connsiteY0" fmla="*/ 687743 h 742369"/>
                <a:gd name="connsiteX1" fmla="*/ 251452 w 729858"/>
                <a:gd name="connsiteY1" fmla="*/ 55315 h 742369"/>
                <a:gd name="connsiteX2" fmla="*/ 500697 w 729858"/>
                <a:gd name="connsiteY2" fmla="*/ 47695 h 742369"/>
                <a:gd name="connsiteX3" fmla="*/ 729289 w 729858"/>
                <a:gd name="connsiteY3" fmla="*/ 687743 h 742369"/>
                <a:gd name="connsiteX4" fmla="*/ 0 w 729858"/>
                <a:gd name="connsiteY4" fmla="*/ 687743 h 7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858" h="742369">
                  <a:moveTo>
                    <a:pt x="0" y="687743"/>
                  </a:moveTo>
                  <a:cubicBezTo>
                    <a:pt x="15237" y="438834"/>
                    <a:pt x="68575" y="258504"/>
                    <a:pt x="251452" y="55315"/>
                  </a:cubicBezTo>
                  <a:cubicBezTo>
                    <a:pt x="334534" y="-15805"/>
                    <a:pt x="425235" y="-18345"/>
                    <a:pt x="500697" y="47695"/>
                  </a:cubicBezTo>
                  <a:cubicBezTo>
                    <a:pt x="668334" y="192464"/>
                    <a:pt x="736912" y="459154"/>
                    <a:pt x="729289" y="687743"/>
                  </a:cubicBezTo>
                  <a:cubicBezTo>
                    <a:pt x="524293" y="771563"/>
                    <a:pt x="197376" y="748703"/>
                    <a:pt x="0" y="68774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Trapezio 67">
              <a:extLst>
                <a:ext uri="{FF2B5EF4-FFF2-40B4-BE49-F238E27FC236}">
                  <a16:creationId xmlns:a16="http://schemas.microsoft.com/office/drawing/2014/main" id="{CF28484A-5ADF-89FB-FFAC-7CC4988658DD}"/>
                </a:ext>
              </a:extLst>
            </p:cNvPr>
            <p:cNvSpPr/>
            <p:nvPr/>
          </p:nvSpPr>
          <p:spPr>
            <a:xfrm rot="182189" flipH="1">
              <a:off x="8845329" y="3325439"/>
              <a:ext cx="999128" cy="1516701"/>
            </a:xfrm>
            <a:custGeom>
              <a:avLst/>
              <a:gdLst>
                <a:gd name="connsiteX0" fmla="*/ 0 w 1017409"/>
                <a:gd name="connsiteY0" fmla="*/ 1393390 h 1393390"/>
                <a:gd name="connsiteX1" fmla="*/ 149671 w 1017409"/>
                <a:gd name="connsiteY1" fmla="*/ 0 h 1393390"/>
                <a:gd name="connsiteX2" fmla="*/ 867738 w 1017409"/>
                <a:gd name="connsiteY2" fmla="*/ 0 h 1393390"/>
                <a:gd name="connsiteX3" fmla="*/ 1017409 w 1017409"/>
                <a:gd name="connsiteY3" fmla="*/ 1393390 h 1393390"/>
                <a:gd name="connsiteX4" fmla="*/ 0 w 1017409"/>
                <a:gd name="connsiteY4" fmla="*/ 1393390 h 1393390"/>
                <a:gd name="connsiteX0" fmla="*/ 0 w 961936"/>
                <a:gd name="connsiteY0" fmla="*/ 1393390 h 1393390"/>
                <a:gd name="connsiteX1" fmla="*/ 149671 w 961936"/>
                <a:gd name="connsiteY1" fmla="*/ 0 h 1393390"/>
                <a:gd name="connsiteX2" fmla="*/ 867738 w 961936"/>
                <a:gd name="connsiteY2" fmla="*/ 0 h 1393390"/>
                <a:gd name="connsiteX3" fmla="*/ 961936 w 961936"/>
                <a:gd name="connsiteY3" fmla="*/ 1392953 h 1393390"/>
                <a:gd name="connsiteX4" fmla="*/ 0 w 961936"/>
                <a:gd name="connsiteY4" fmla="*/ 1393390 h 1393390"/>
                <a:gd name="connsiteX0" fmla="*/ 0 w 990173"/>
                <a:gd name="connsiteY0" fmla="*/ 1393390 h 1393390"/>
                <a:gd name="connsiteX1" fmla="*/ 149671 w 990173"/>
                <a:gd name="connsiteY1" fmla="*/ 0 h 1393390"/>
                <a:gd name="connsiteX2" fmla="*/ 867738 w 990173"/>
                <a:gd name="connsiteY2" fmla="*/ 0 h 1393390"/>
                <a:gd name="connsiteX3" fmla="*/ 961936 w 990173"/>
                <a:gd name="connsiteY3" fmla="*/ 1392953 h 1393390"/>
                <a:gd name="connsiteX4" fmla="*/ 0 w 990173"/>
                <a:gd name="connsiteY4" fmla="*/ 1393390 h 1393390"/>
                <a:gd name="connsiteX0" fmla="*/ 0 w 990173"/>
                <a:gd name="connsiteY0" fmla="*/ 1393390 h 1393390"/>
                <a:gd name="connsiteX1" fmla="*/ 149671 w 990173"/>
                <a:gd name="connsiteY1" fmla="*/ 0 h 1393390"/>
                <a:gd name="connsiteX2" fmla="*/ 867738 w 990173"/>
                <a:gd name="connsiteY2" fmla="*/ 0 h 1393390"/>
                <a:gd name="connsiteX3" fmla="*/ 961936 w 990173"/>
                <a:gd name="connsiteY3" fmla="*/ 1392953 h 1393390"/>
                <a:gd name="connsiteX4" fmla="*/ 0 w 990173"/>
                <a:gd name="connsiteY4" fmla="*/ 1393390 h 1393390"/>
                <a:gd name="connsiteX0" fmla="*/ 0 w 990173"/>
                <a:gd name="connsiteY0" fmla="*/ 1393390 h 1411727"/>
                <a:gd name="connsiteX1" fmla="*/ 149671 w 990173"/>
                <a:gd name="connsiteY1" fmla="*/ 0 h 1411727"/>
                <a:gd name="connsiteX2" fmla="*/ 867738 w 990173"/>
                <a:gd name="connsiteY2" fmla="*/ 0 h 1411727"/>
                <a:gd name="connsiteX3" fmla="*/ 961936 w 990173"/>
                <a:gd name="connsiteY3" fmla="*/ 1392953 h 1411727"/>
                <a:gd name="connsiteX4" fmla="*/ 0 w 990173"/>
                <a:gd name="connsiteY4" fmla="*/ 1393390 h 1411727"/>
                <a:gd name="connsiteX0" fmla="*/ 11176 w 1001349"/>
                <a:gd name="connsiteY0" fmla="*/ 1393390 h 1411727"/>
                <a:gd name="connsiteX1" fmla="*/ 160847 w 1001349"/>
                <a:gd name="connsiteY1" fmla="*/ 0 h 1411727"/>
                <a:gd name="connsiteX2" fmla="*/ 878914 w 1001349"/>
                <a:gd name="connsiteY2" fmla="*/ 0 h 1411727"/>
                <a:gd name="connsiteX3" fmla="*/ 973112 w 1001349"/>
                <a:gd name="connsiteY3" fmla="*/ 1392953 h 1411727"/>
                <a:gd name="connsiteX4" fmla="*/ 11176 w 1001349"/>
                <a:gd name="connsiteY4" fmla="*/ 1393390 h 1411727"/>
                <a:gd name="connsiteX0" fmla="*/ 13018 w 1003191"/>
                <a:gd name="connsiteY0" fmla="*/ 1393390 h 1411727"/>
                <a:gd name="connsiteX1" fmla="*/ 162689 w 1003191"/>
                <a:gd name="connsiteY1" fmla="*/ 0 h 1411727"/>
                <a:gd name="connsiteX2" fmla="*/ 880756 w 1003191"/>
                <a:gd name="connsiteY2" fmla="*/ 0 h 1411727"/>
                <a:gd name="connsiteX3" fmla="*/ 974954 w 1003191"/>
                <a:gd name="connsiteY3" fmla="*/ 1392953 h 1411727"/>
                <a:gd name="connsiteX4" fmla="*/ 13018 w 1003191"/>
                <a:gd name="connsiteY4" fmla="*/ 1393390 h 1411727"/>
                <a:gd name="connsiteX0" fmla="*/ 13018 w 996432"/>
                <a:gd name="connsiteY0" fmla="*/ 1393390 h 1450462"/>
                <a:gd name="connsiteX1" fmla="*/ 162689 w 996432"/>
                <a:gd name="connsiteY1" fmla="*/ 0 h 1450462"/>
                <a:gd name="connsiteX2" fmla="*/ 880756 w 996432"/>
                <a:gd name="connsiteY2" fmla="*/ 0 h 1450462"/>
                <a:gd name="connsiteX3" fmla="*/ 967173 w 996432"/>
                <a:gd name="connsiteY3" fmla="*/ 1450461 h 1450462"/>
                <a:gd name="connsiteX4" fmla="*/ 13018 w 996432"/>
                <a:gd name="connsiteY4" fmla="*/ 1393390 h 1450462"/>
                <a:gd name="connsiteX0" fmla="*/ 12523 w 995937"/>
                <a:gd name="connsiteY0" fmla="*/ 1393390 h 1450462"/>
                <a:gd name="connsiteX1" fmla="*/ 162194 w 995937"/>
                <a:gd name="connsiteY1" fmla="*/ 0 h 1450462"/>
                <a:gd name="connsiteX2" fmla="*/ 880261 w 995937"/>
                <a:gd name="connsiteY2" fmla="*/ 0 h 1450462"/>
                <a:gd name="connsiteX3" fmla="*/ 966678 w 995937"/>
                <a:gd name="connsiteY3" fmla="*/ 1450461 h 1450462"/>
                <a:gd name="connsiteX4" fmla="*/ 12523 w 995937"/>
                <a:gd name="connsiteY4" fmla="*/ 1393390 h 1450462"/>
                <a:gd name="connsiteX0" fmla="*/ 12523 w 995937"/>
                <a:gd name="connsiteY0" fmla="*/ 1432747 h 1489819"/>
                <a:gd name="connsiteX1" fmla="*/ 162194 w 995937"/>
                <a:gd name="connsiteY1" fmla="*/ 39357 h 1489819"/>
                <a:gd name="connsiteX2" fmla="*/ 880261 w 995937"/>
                <a:gd name="connsiteY2" fmla="*/ 39357 h 1489819"/>
                <a:gd name="connsiteX3" fmla="*/ 966678 w 995937"/>
                <a:gd name="connsiteY3" fmla="*/ 1489818 h 1489819"/>
                <a:gd name="connsiteX4" fmla="*/ 12523 w 995937"/>
                <a:gd name="connsiteY4" fmla="*/ 1432747 h 1489819"/>
                <a:gd name="connsiteX0" fmla="*/ 12523 w 995937"/>
                <a:gd name="connsiteY0" fmla="*/ 1432747 h 1518816"/>
                <a:gd name="connsiteX1" fmla="*/ 162194 w 995937"/>
                <a:gd name="connsiteY1" fmla="*/ 39357 h 1518816"/>
                <a:gd name="connsiteX2" fmla="*/ 880261 w 995937"/>
                <a:gd name="connsiteY2" fmla="*/ 39357 h 1518816"/>
                <a:gd name="connsiteX3" fmla="*/ 966678 w 995937"/>
                <a:gd name="connsiteY3" fmla="*/ 1489818 h 1518816"/>
                <a:gd name="connsiteX4" fmla="*/ 12523 w 995937"/>
                <a:gd name="connsiteY4" fmla="*/ 1432747 h 1518816"/>
                <a:gd name="connsiteX0" fmla="*/ 12523 w 995937"/>
                <a:gd name="connsiteY0" fmla="*/ 1432747 h 1534940"/>
                <a:gd name="connsiteX1" fmla="*/ 162194 w 995937"/>
                <a:gd name="connsiteY1" fmla="*/ 39357 h 1534940"/>
                <a:gd name="connsiteX2" fmla="*/ 880261 w 995937"/>
                <a:gd name="connsiteY2" fmla="*/ 39357 h 1534940"/>
                <a:gd name="connsiteX3" fmla="*/ 966678 w 995937"/>
                <a:gd name="connsiteY3" fmla="*/ 1489818 h 1534940"/>
                <a:gd name="connsiteX4" fmla="*/ 12523 w 995937"/>
                <a:gd name="connsiteY4" fmla="*/ 1432747 h 1534940"/>
                <a:gd name="connsiteX0" fmla="*/ 12523 w 1004252"/>
                <a:gd name="connsiteY0" fmla="*/ 1436363 h 1538556"/>
                <a:gd name="connsiteX1" fmla="*/ 162194 w 1004252"/>
                <a:gd name="connsiteY1" fmla="*/ 42973 h 1538556"/>
                <a:gd name="connsiteX2" fmla="*/ 928330 w 1004252"/>
                <a:gd name="connsiteY2" fmla="*/ 30176 h 1538556"/>
                <a:gd name="connsiteX3" fmla="*/ 966678 w 1004252"/>
                <a:gd name="connsiteY3" fmla="*/ 1493434 h 1538556"/>
                <a:gd name="connsiteX4" fmla="*/ 12523 w 1004252"/>
                <a:gd name="connsiteY4" fmla="*/ 1436363 h 1538556"/>
                <a:gd name="connsiteX0" fmla="*/ 12523 w 993035"/>
                <a:gd name="connsiteY0" fmla="*/ 1436363 h 1538556"/>
                <a:gd name="connsiteX1" fmla="*/ 162194 w 993035"/>
                <a:gd name="connsiteY1" fmla="*/ 42973 h 1538556"/>
                <a:gd name="connsiteX2" fmla="*/ 928330 w 993035"/>
                <a:gd name="connsiteY2" fmla="*/ 30176 h 1538556"/>
                <a:gd name="connsiteX3" fmla="*/ 966678 w 993035"/>
                <a:gd name="connsiteY3" fmla="*/ 1493434 h 1538556"/>
                <a:gd name="connsiteX4" fmla="*/ 12523 w 993035"/>
                <a:gd name="connsiteY4" fmla="*/ 1436363 h 153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035" h="1538556">
                  <a:moveTo>
                    <a:pt x="12523" y="1436363"/>
                  </a:moveTo>
                  <a:cubicBezTo>
                    <a:pt x="-40980" y="1340577"/>
                    <a:pt x="89837" y="569014"/>
                    <a:pt x="162194" y="42973"/>
                  </a:cubicBezTo>
                  <a:cubicBezTo>
                    <a:pt x="321651" y="-45582"/>
                    <a:pt x="688974" y="30176"/>
                    <a:pt x="928330" y="30176"/>
                  </a:cubicBezTo>
                  <a:cubicBezTo>
                    <a:pt x="881718" y="765200"/>
                    <a:pt x="1057201" y="1098114"/>
                    <a:pt x="966678" y="1493434"/>
                  </a:cubicBezTo>
                  <a:cubicBezTo>
                    <a:pt x="516692" y="1568971"/>
                    <a:pt x="95716" y="1549484"/>
                    <a:pt x="12523" y="143636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Rettangolo 51">
              <a:extLst>
                <a:ext uri="{FF2B5EF4-FFF2-40B4-BE49-F238E27FC236}">
                  <a16:creationId xmlns:a16="http://schemas.microsoft.com/office/drawing/2014/main" id="{742CA8DC-E636-C1B8-DD92-F4BD6461F4BE}"/>
                </a:ext>
              </a:extLst>
            </p:cNvPr>
            <p:cNvSpPr/>
            <p:nvPr/>
          </p:nvSpPr>
          <p:spPr>
            <a:xfrm rot="151533">
              <a:off x="8998121" y="3341635"/>
              <a:ext cx="655033" cy="712164"/>
            </a:xfrm>
            <a:custGeom>
              <a:avLst/>
              <a:gdLst>
                <a:gd name="connsiteX0" fmla="*/ 0 w 616619"/>
                <a:gd name="connsiteY0" fmla="*/ 0 h 621814"/>
                <a:gd name="connsiteX1" fmla="*/ 616619 w 616619"/>
                <a:gd name="connsiteY1" fmla="*/ 0 h 621814"/>
                <a:gd name="connsiteX2" fmla="*/ 616619 w 616619"/>
                <a:gd name="connsiteY2" fmla="*/ 621814 h 621814"/>
                <a:gd name="connsiteX3" fmla="*/ 0 w 616619"/>
                <a:gd name="connsiteY3" fmla="*/ 621814 h 621814"/>
                <a:gd name="connsiteX4" fmla="*/ 0 w 616619"/>
                <a:gd name="connsiteY4" fmla="*/ 0 h 621814"/>
                <a:gd name="connsiteX0" fmla="*/ 0 w 616619"/>
                <a:gd name="connsiteY0" fmla="*/ 0 h 688563"/>
                <a:gd name="connsiteX1" fmla="*/ 616619 w 616619"/>
                <a:gd name="connsiteY1" fmla="*/ 0 h 688563"/>
                <a:gd name="connsiteX2" fmla="*/ 616619 w 616619"/>
                <a:gd name="connsiteY2" fmla="*/ 621814 h 688563"/>
                <a:gd name="connsiteX3" fmla="*/ 0 w 616619"/>
                <a:gd name="connsiteY3" fmla="*/ 621814 h 688563"/>
                <a:gd name="connsiteX4" fmla="*/ 0 w 616619"/>
                <a:gd name="connsiteY4" fmla="*/ 0 h 688563"/>
                <a:gd name="connsiteX0" fmla="*/ 0 w 616619"/>
                <a:gd name="connsiteY0" fmla="*/ 0 h 708755"/>
                <a:gd name="connsiteX1" fmla="*/ 616619 w 616619"/>
                <a:gd name="connsiteY1" fmla="*/ 0 h 708755"/>
                <a:gd name="connsiteX2" fmla="*/ 616619 w 616619"/>
                <a:gd name="connsiteY2" fmla="*/ 621814 h 708755"/>
                <a:gd name="connsiteX3" fmla="*/ 0 w 616619"/>
                <a:gd name="connsiteY3" fmla="*/ 621814 h 708755"/>
                <a:gd name="connsiteX4" fmla="*/ 0 w 616619"/>
                <a:gd name="connsiteY4" fmla="*/ 0 h 708755"/>
                <a:gd name="connsiteX0" fmla="*/ 0 w 616619"/>
                <a:gd name="connsiteY0" fmla="*/ 0 h 711984"/>
                <a:gd name="connsiteX1" fmla="*/ 616619 w 616619"/>
                <a:gd name="connsiteY1" fmla="*/ 0 h 711984"/>
                <a:gd name="connsiteX2" fmla="*/ 616619 w 616619"/>
                <a:gd name="connsiteY2" fmla="*/ 621814 h 711984"/>
                <a:gd name="connsiteX3" fmla="*/ 0 w 616619"/>
                <a:gd name="connsiteY3" fmla="*/ 621814 h 711984"/>
                <a:gd name="connsiteX4" fmla="*/ 0 w 616619"/>
                <a:gd name="connsiteY4" fmla="*/ 0 h 711984"/>
                <a:gd name="connsiteX0" fmla="*/ 0 w 616619"/>
                <a:gd name="connsiteY0" fmla="*/ 0 h 712500"/>
                <a:gd name="connsiteX1" fmla="*/ 616619 w 616619"/>
                <a:gd name="connsiteY1" fmla="*/ 0 h 712500"/>
                <a:gd name="connsiteX2" fmla="*/ 616619 w 616619"/>
                <a:gd name="connsiteY2" fmla="*/ 621814 h 712500"/>
                <a:gd name="connsiteX3" fmla="*/ 0 w 616619"/>
                <a:gd name="connsiteY3" fmla="*/ 621814 h 712500"/>
                <a:gd name="connsiteX4" fmla="*/ 0 w 616619"/>
                <a:gd name="connsiteY4" fmla="*/ 0 h 712500"/>
                <a:gd name="connsiteX0" fmla="*/ 0 w 630030"/>
                <a:gd name="connsiteY0" fmla="*/ 0 h 712500"/>
                <a:gd name="connsiteX1" fmla="*/ 630030 w 630030"/>
                <a:gd name="connsiteY1" fmla="*/ 2440 h 712500"/>
                <a:gd name="connsiteX2" fmla="*/ 616619 w 630030"/>
                <a:gd name="connsiteY2" fmla="*/ 621814 h 712500"/>
                <a:gd name="connsiteX3" fmla="*/ 0 w 630030"/>
                <a:gd name="connsiteY3" fmla="*/ 621814 h 712500"/>
                <a:gd name="connsiteX4" fmla="*/ 0 w 630030"/>
                <a:gd name="connsiteY4" fmla="*/ 0 h 712500"/>
                <a:gd name="connsiteX0" fmla="*/ 0 w 616619"/>
                <a:gd name="connsiteY0" fmla="*/ 0 h 712500"/>
                <a:gd name="connsiteX1" fmla="*/ 583210 w 616619"/>
                <a:gd name="connsiteY1" fmla="*/ 16091 h 712500"/>
                <a:gd name="connsiteX2" fmla="*/ 616619 w 616619"/>
                <a:gd name="connsiteY2" fmla="*/ 621814 h 712500"/>
                <a:gd name="connsiteX3" fmla="*/ 0 w 616619"/>
                <a:gd name="connsiteY3" fmla="*/ 621814 h 712500"/>
                <a:gd name="connsiteX4" fmla="*/ 0 w 616619"/>
                <a:gd name="connsiteY4" fmla="*/ 0 h 712500"/>
                <a:gd name="connsiteX0" fmla="*/ 0 w 629296"/>
                <a:gd name="connsiteY0" fmla="*/ 0 h 712500"/>
                <a:gd name="connsiteX1" fmla="*/ 629296 w 629296"/>
                <a:gd name="connsiteY1" fmla="*/ 21703 h 712500"/>
                <a:gd name="connsiteX2" fmla="*/ 616619 w 629296"/>
                <a:gd name="connsiteY2" fmla="*/ 621814 h 712500"/>
                <a:gd name="connsiteX3" fmla="*/ 0 w 629296"/>
                <a:gd name="connsiteY3" fmla="*/ 621814 h 712500"/>
                <a:gd name="connsiteX4" fmla="*/ 0 w 629296"/>
                <a:gd name="connsiteY4" fmla="*/ 0 h 712500"/>
                <a:gd name="connsiteX0" fmla="*/ 0 w 629296"/>
                <a:gd name="connsiteY0" fmla="*/ 11210 h 723710"/>
                <a:gd name="connsiteX1" fmla="*/ 629296 w 629296"/>
                <a:gd name="connsiteY1" fmla="*/ 32913 h 723710"/>
                <a:gd name="connsiteX2" fmla="*/ 616619 w 629296"/>
                <a:gd name="connsiteY2" fmla="*/ 633024 h 723710"/>
                <a:gd name="connsiteX3" fmla="*/ 0 w 629296"/>
                <a:gd name="connsiteY3" fmla="*/ 633024 h 723710"/>
                <a:gd name="connsiteX4" fmla="*/ 0 w 629296"/>
                <a:gd name="connsiteY4" fmla="*/ 11210 h 723710"/>
                <a:gd name="connsiteX0" fmla="*/ 0 w 629296"/>
                <a:gd name="connsiteY0" fmla="*/ 31201 h 743701"/>
                <a:gd name="connsiteX1" fmla="*/ 629296 w 629296"/>
                <a:gd name="connsiteY1" fmla="*/ 52904 h 743701"/>
                <a:gd name="connsiteX2" fmla="*/ 616619 w 629296"/>
                <a:gd name="connsiteY2" fmla="*/ 653015 h 743701"/>
                <a:gd name="connsiteX3" fmla="*/ 0 w 629296"/>
                <a:gd name="connsiteY3" fmla="*/ 653015 h 743701"/>
                <a:gd name="connsiteX4" fmla="*/ 0 w 629296"/>
                <a:gd name="connsiteY4" fmla="*/ 31201 h 74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296" h="743701">
                  <a:moveTo>
                    <a:pt x="0" y="31201"/>
                  </a:moveTo>
                  <a:cubicBezTo>
                    <a:pt x="200260" y="-15942"/>
                    <a:pt x="415878" y="-10414"/>
                    <a:pt x="629296" y="52904"/>
                  </a:cubicBezTo>
                  <a:lnTo>
                    <a:pt x="616619" y="653015"/>
                  </a:lnTo>
                  <a:cubicBezTo>
                    <a:pt x="436182" y="804442"/>
                    <a:pt x="84588" y="739080"/>
                    <a:pt x="0" y="653015"/>
                  </a:cubicBezTo>
                  <a:lnTo>
                    <a:pt x="0" y="31201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2E694A0F-1E31-AB52-0466-32BBB04D0D11}"/>
                </a:ext>
              </a:extLst>
            </p:cNvPr>
            <p:cNvSpPr/>
            <p:nvPr/>
          </p:nvSpPr>
          <p:spPr>
            <a:xfrm rot="219375">
              <a:off x="9010416" y="3345421"/>
              <a:ext cx="187993" cy="46493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Esagono 65">
              <a:extLst>
                <a:ext uri="{FF2B5EF4-FFF2-40B4-BE49-F238E27FC236}">
                  <a16:creationId xmlns:a16="http://schemas.microsoft.com/office/drawing/2014/main" id="{E6CB1DBB-35E8-2DFC-C12D-89DEB28F9CBC}"/>
                </a:ext>
              </a:extLst>
            </p:cNvPr>
            <p:cNvSpPr/>
            <p:nvPr/>
          </p:nvSpPr>
          <p:spPr>
            <a:xfrm>
              <a:off x="7715130" y="1126822"/>
              <a:ext cx="898716" cy="1259049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Esagono 65">
              <a:extLst>
                <a:ext uri="{FF2B5EF4-FFF2-40B4-BE49-F238E27FC236}">
                  <a16:creationId xmlns:a16="http://schemas.microsoft.com/office/drawing/2014/main" id="{E6AE4ADF-A8DB-E7AE-FD5F-62210A724CB3}"/>
                </a:ext>
              </a:extLst>
            </p:cNvPr>
            <p:cNvSpPr/>
            <p:nvPr/>
          </p:nvSpPr>
          <p:spPr>
            <a:xfrm flipH="1">
              <a:off x="8823436" y="1117307"/>
              <a:ext cx="831218" cy="1259049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BE4D7165-12CD-FB6F-4930-321824B627AA}"/>
                </a:ext>
              </a:extLst>
            </p:cNvPr>
            <p:cNvSpPr/>
            <p:nvPr/>
          </p:nvSpPr>
          <p:spPr>
            <a:xfrm>
              <a:off x="7984290" y="1314991"/>
              <a:ext cx="1475285" cy="138028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DEB93746-F652-F0AD-241D-7EAA7B2D634F}"/>
                </a:ext>
              </a:extLst>
            </p:cNvPr>
            <p:cNvGrpSpPr/>
            <p:nvPr/>
          </p:nvGrpSpPr>
          <p:grpSpPr>
            <a:xfrm>
              <a:off x="9255545" y="1064869"/>
              <a:ext cx="1037387" cy="926950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69" name="Ritardo 68">
                <a:extLst>
                  <a:ext uri="{FF2B5EF4-FFF2-40B4-BE49-F238E27FC236}">
                    <a16:creationId xmlns:a16="http://schemas.microsoft.com/office/drawing/2014/main" id="{352D5492-9AA1-7A17-3AAF-A512752D57EF}"/>
                  </a:ext>
                </a:extLst>
              </p:cNvPr>
              <p:cNvSpPr/>
              <p:nvPr/>
            </p:nvSpPr>
            <p:spPr>
              <a:xfrm rot="5197850">
                <a:off x="7361545" y="1462022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Cerchio parziale 69">
                <a:extLst>
                  <a:ext uri="{FF2B5EF4-FFF2-40B4-BE49-F238E27FC236}">
                    <a16:creationId xmlns:a16="http://schemas.microsoft.com/office/drawing/2014/main" id="{75CC195B-3170-57DE-B083-7BB104102C94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" name="Figura a mano libera: forma 18">
              <a:extLst>
                <a:ext uri="{FF2B5EF4-FFF2-40B4-BE49-F238E27FC236}">
                  <a16:creationId xmlns:a16="http://schemas.microsoft.com/office/drawing/2014/main" id="{8DC45454-A39A-1E58-24CE-A4DA3E22087E}"/>
                </a:ext>
              </a:extLst>
            </p:cNvPr>
            <p:cNvSpPr/>
            <p:nvPr/>
          </p:nvSpPr>
          <p:spPr>
            <a:xfrm>
              <a:off x="8889978" y="6161416"/>
              <a:ext cx="891279" cy="296342"/>
            </a:xfrm>
            <a:custGeom>
              <a:avLst/>
              <a:gdLst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95300 w 857250"/>
                <a:gd name="connsiteY2" fmla="*/ 18669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83870 w 857250"/>
                <a:gd name="connsiteY2" fmla="*/ 16002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252004"/>
                <a:gd name="connsiteX1" fmla="*/ 72390 w 857250"/>
                <a:gd name="connsiteY1" fmla="*/ 3810 h 252004"/>
                <a:gd name="connsiteX2" fmla="*/ 483870 w 857250"/>
                <a:gd name="connsiteY2" fmla="*/ 160020 h 252004"/>
                <a:gd name="connsiteX3" fmla="*/ 811530 w 857250"/>
                <a:gd name="connsiteY3" fmla="*/ 0 h 252004"/>
                <a:gd name="connsiteX4" fmla="*/ 857250 w 857250"/>
                <a:gd name="connsiteY4" fmla="*/ 186690 h 252004"/>
                <a:gd name="connsiteX5" fmla="*/ 0 w 857250"/>
                <a:gd name="connsiteY5" fmla="*/ 129540 h 252004"/>
                <a:gd name="connsiteX0" fmla="*/ 313 w 857563"/>
                <a:gd name="connsiteY0" fmla="*/ 129540 h 276462"/>
                <a:gd name="connsiteX1" fmla="*/ 72703 w 857563"/>
                <a:gd name="connsiteY1" fmla="*/ 3810 h 276462"/>
                <a:gd name="connsiteX2" fmla="*/ 484183 w 857563"/>
                <a:gd name="connsiteY2" fmla="*/ 160020 h 276462"/>
                <a:gd name="connsiteX3" fmla="*/ 811843 w 857563"/>
                <a:gd name="connsiteY3" fmla="*/ 0 h 276462"/>
                <a:gd name="connsiteX4" fmla="*/ 857563 w 857563"/>
                <a:gd name="connsiteY4" fmla="*/ 186690 h 276462"/>
                <a:gd name="connsiteX5" fmla="*/ 313 w 857563"/>
                <a:gd name="connsiteY5" fmla="*/ 129540 h 276462"/>
                <a:gd name="connsiteX0" fmla="*/ 4085 w 861335"/>
                <a:gd name="connsiteY0" fmla="*/ 129540 h 276462"/>
                <a:gd name="connsiteX1" fmla="*/ 76475 w 861335"/>
                <a:gd name="connsiteY1" fmla="*/ 3810 h 276462"/>
                <a:gd name="connsiteX2" fmla="*/ 487955 w 861335"/>
                <a:gd name="connsiteY2" fmla="*/ 160020 h 276462"/>
                <a:gd name="connsiteX3" fmla="*/ 815615 w 861335"/>
                <a:gd name="connsiteY3" fmla="*/ 0 h 276462"/>
                <a:gd name="connsiteX4" fmla="*/ 861335 w 861335"/>
                <a:gd name="connsiteY4" fmla="*/ 186690 h 276462"/>
                <a:gd name="connsiteX5" fmla="*/ 4085 w 861335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3690 h 300612"/>
                <a:gd name="connsiteX1" fmla="*/ 78760 w 887664"/>
                <a:gd name="connsiteY1" fmla="*/ 27960 h 300612"/>
                <a:gd name="connsiteX2" fmla="*/ 490240 w 887664"/>
                <a:gd name="connsiteY2" fmla="*/ 184170 h 300612"/>
                <a:gd name="connsiteX3" fmla="*/ 817900 w 887664"/>
                <a:gd name="connsiteY3" fmla="*/ 24150 h 300612"/>
                <a:gd name="connsiteX4" fmla="*/ 863620 w 887664"/>
                <a:gd name="connsiteY4" fmla="*/ 210840 h 300612"/>
                <a:gd name="connsiteX5" fmla="*/ 6370 w 887664"/>
                <a:gd name="connsiteY5" fmla="*/ 153690 h 30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7664" h="300612">
                  <a:moveTo>
                    <a:pt x="6370" y="153690"/>
                  </a:moveTo>
                  <a:cubicBezTo>
                    <a:pt x="-15220" y="88920"/>
                    <a:pt x="20340" y="73680"/>
                    <a:pt x="78760" y="27960"/>
                  </a:cubicBezTo>
                  <a:cubicBezTo>
                    <a:pt x="166390" y="11450"/>
                    <a:pt x="337840" y="196870"/>
                    <a:pt x="490240" y="184170"/>
                  </a:cubicBezTo>
                  <a:cubicBezTo>
                    <a:pt x="637560" y="161310"/>
                    <a:pt x="769640" y="-74910"/>
                    <a:pt x="817900" y="24150"/>
                  </a:cubicBezTo>
                  <a:cubicBezTo>
                    <a:pt x="894100" y="67330"/>
                    <a:pt x="905530" y="171470"/>
                    <a:pt x="863620" y="210840"/>
                  </a:cubicBezTo>
                  <a:cubicBezTo>
                    <a:pt x="535960" y="378480"/>
                    <a:pt x="-8870" y="283230"/>
                    <a:pt x="6370" y="15369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5C9F7025-AA84-B049-7148-036B1850C56C}"/>
                </a:ext>
              </a:extLst>
            </p:cNvPr>
            <p:cNvSpPr/>
            <p:nvPr/>
          </p:nvSpPr>
          <p:spPr>
            <a:xfrm rot="556420">
              <a:off x="8774880" y="5770738"/>
              <a:ext cx="772156" cy="24422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475C26B1-21CA-B9A2-1B86-FBDCE86D38CF}"/>
                </a:ext>
              </a:extLst>
            </p:cNvPr>
            <p:cNvGrpSpPr/>
            <p:nvPr/>
          </p:nvGrpSpPr>
          <p:grpSpPr>
            <a:xfrm>
              <a:off x="8774517" y="4739538"/>
              <a:ext cx="960490" cy="1214335"/>
              <a:chOff x="8774517" y="4918684"/>
              <a:chExt cx="922752" cy="1231833"/>
            </a:xfrm>
          </p:grpSpPr>
          <p:sp>
            <p:nvSpPr>
              <p:cNvPr id="67" name="Rettangolo 70">
                <a:extLst>
                  <a:ext uri="{FF2B5EF4-FFF2-40B4-BE49-F238E27FC236}">
                    <a16:creationId xmlns:a16="http://schemas.microsoft.com/office/drawing/2014/main" id="{D4772E69-6D16-1FD6-82DA-A018F6E3AD1E}"/>
                  </a:ext>
                </a:extLst>
              </p:cNvPr>
              <p:cNvSpPr/>
              <p:nvPr/>
            </p:nvSpPr>
            <p:spPr>
              <a:xfrm rot="282320" flipH="1">
                <a:off x="8774517" y="4918684"/>
                <a:ext cx="922752" cy="1231833"/>
              </a:xfrm>
              <a:custGeom>
                <a:avLst/>
                <a:gdLst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20569 w 776240"/>
                  <a:gd name="connsiteY0" fmla="*/ 0 h 1499616"/>
                  <a:gd name="connsiteX1" fmla="*/ 776240 w 776240"/>
                  <a:gd name="connsiteY1" fmla="*/ 0 h 1499616"/>
                  <a:gd name="connsiteX2" fmla="*/ 776240 w 776240"/>
                  <a:gd name="connsiteY2" fmla="*/ 1499616 h 1499616"/>
                  <a:gd name="connsiteX3" fmla="*/ 20569 w 776240"/>
                  <a:gd name="connsiteY3" fmla="*/ 1499616 h 1499616"/>
                  <a:gd name="connsiteX4" fmla="*/ 20569 w 776240"/>
                  <a:gd name="connsiteY4" fmla="*/ 0 h 1499616"/>
                  <a:gd name="connsiteX0" fmla="*/ 20569 w 835845"/>
                  <a:gd name="connsiteY0" fmla="*/ 0 h 1499616"/>
                  <a:gd name="connsiteX1" fmla="*/ 776240 w 835845"/>
                  <a:gd name="connsiteY1" fmla="*/ 0 h 1499616"/>
                  <a:gd name="connsiteX2" fmla="*/ 776240 w 835845"/>
                  <a:gd name="connsiteY2" fmla="*/ 1499616 h 1499616"/>
                  <a:gd name="connsiteX3" fmla="*/ 20569 w 835845"/>
                  <a:gd name="connsiteY3" fmla="*/ 1499616 h 1499616"/>
                  <a:gd name="connsiteX4" fmla="*/ 20569 w 835845"/>
                  <a:gd name="connsiteY4" fmla="*/ 0 h 1499616"/>
                  <a:gd name="connsiteX0" fmla="*/ 20569 w 818819"/>
                  <a:gd name="connsiteY0" fmla="*/ 0 h 1499616"/>
                  <a:gd name="connsiteX1" fmla="*/ 776240 w 818819"/>
                  <a:gd name="connsiteY1" fmla="*/ 0 h 1499616"/>
                  <a:gd name="connsiteX2" fmla="*/ 684800 w 818819"/>
                  <a:gd name="connsiteY2" fmla="*/ 1493520 h 1499616"/>
                  <a:gd name="connsiteX3" fmla="*/ 20569 w 818819"/>
                  <a:gd name="connsiteY3" fmla="*/ 1499616 h 1499616"/>
                  <a:gd name="connsiteX4" fmla="*/ 20569 w 818819"/>
                  <a:gd name="connsiteY4" fmla="*/ 0 h 1499616"/>
                  <a:gd name="connsiteX0" fmla="*/ 20569 w 818819"/>
                  <a:gd name="connsiteY0" fmla="*/ 0 h 1547056"/>
                  <a:gd name="connsiteX1" fmla="*/ 776240 w 818819"/>
                  <a:gd name="connsiteY1" fmla="*/ 0 h 1547056"/>
                  <a:gd name="connsiteX2" fmla="*/ 684800 w 818819"/>
                  <a:gd name="connsiteY2" fmla="*/ 1493520 h 1547056"/>
                  <a:gd name="connsiteX3" fmla="*/ 20569 w 818819"/>
                  <a:gd name="connsiteY3" fmla="*/ 1499616 h 1547056"/>
                  <a:gd name="connsiteX4" fmla="*/ 20569 w 818819"/>
                  <a:gd name="connsiteY4" fmla="*/ 0 h 1547056"/>
                  <a:gd name="connsiteX0" fmla="*/ 20569 w 826508"/>
                  <a:gd name="connsiteY0" fmla="*/ 0 h 1499616"/>
                  <a:gd name="connsiteX1" fmla="*/ 776240 w 826508"/>
                  <a:gd name="connsiteY1" fmla="*/ 0 h 1499616"/>
                  <a:gd name="connsiteX2" fmla="*/ 733667 w 826508"/>
                  <a:gd name="connsiteY2" fmla="*/ 1170381 h 1499616"/>
                  <a:gd name="connsiteX3" fmla="*/ 20569 w 826508"/>
                  <a:gd name="connsiteY3" fmla="*/ 1499616 h 1499616"/>
                  <a:gd name="connsiteX4" fmla="*/ 20569 w 826508"/>
                  <a:gd name="connsiteY4" fmla="*/ 0 h 1499616"/>
                  <a:gd name="connsiteX0" fmla="*/ 20569 w 827210"/>
                  <a:gd name="connsiteY0" fmla="*/ 0 h 1499616"/>
                  <a:gd name="connsiteX1" fmla="*/ 776240 w 827210"/>
                  <a:gd name="connsiteY1" fmla="*/ 0 h 1499616"/>
                  <a:gd name="connsiteX2" fmla="*/ 737403 w 827210"/>
                  <a:gd name="connsiteY2" fmla="*/ 1192367 h 1499616"/>
                  <a:gd name="connsiteX3" fmla="*/ 20569 w 827210"/>
                  <a:gd name="connsiteY3" fmla="*/ 1499616 h 1499616"/>
                  <a:gd name="connsiteX4" fmla="*/ 20569 w 827210"/>
                  <a:gd name="connsiteY4" fmla="*/ 0 h 1499616"/>
                  <a:gd name="connsiteX0" fmla="*/ 20569 w 841645"/>
                  <a:gd name="connsiteY0" fmla="*/ 0 h 1499616"/>
                  <a:gd name="connsiteX1" fmla="*/ 776240 w 841645"/>
                  <a:gd name="connsiteY1" fmla="*/ 0 h 1499616"/>
                  <a:gd name="connsiteX2" fmla="*/ 737403 w 841645"/>
                  <a:gd name="connsiteY2" fmla="*/ 1192367 h 1499616"/>
                  <a:gd name="connsiteX3" fmla="*/ 20569 w 841645"/>
                  <a:gd name="connsiteY3" fmla="*/ 1499616 h 1499616"/>
                  <a:gd name="connsiteX4" fmla="*/ 20569 w 841645"/>
                  <a:gd name="connsiteY4" fmla="*/ 0 h 1499616"/>
                  <a:gd name="connsiteX0" fmla="*/ 20569 w 919569"/>
                  <a:gd name="connsiteY0" fmla="*/ 0 h 1499616"/>
                  <a:gd name="connsiteX1" fmla="*/ 874426 w 919569"/>
                  <a:gd name="connsiteY1" fmla="*/ 1012 h 1499616"/>
                  <a:gd name="connsiteX2" fmla="*/ 737403 w 919569"/>
                  <a:gd name="connsiteY2" fmla="*/ 1192367 h 1499616"/>
                  <a:gd name="connsiteX3" fmla="*/ 20569 w 919569"/>
                  <a:gd name="connsiteY3" fmla="*/ 1499616 h 1499616"/>
                  <a:gd name="connsiteX4" fmla="*/ 20569 w 919569"/>
                  <a:gd name="connsiteY4" fmla="*/ 0 h 1499616"/>
                  <a:gd name="connsiteX0" fmla="*/ 20569 w 875235"/>
                  <a:gd name="connsiteY0" fmla="*/ 0 h 1499616"/>
                  <a:gd name="connsiteX1" fmla="*/ 874426 w 875235"/>
                  <a:gd name="connsiteY1" fmla="*/ 1012 h 1499616"/>
                  <a:gd name="connsiteX2" fmla="*/ 737403 w 875235"/>
                  <a:gd name="connsiteY2" fmla="*/ 1192367 h 1499616"/>
                  <a:gd name="connsiteX3" fmla="*/ 20569 w 875235"/>
                  <a:gd name="connsiteY3" fmla="*/ 1499616 h 1499616"/>
                  <a:gd name="connsiteX4" fmla="*/ 20569 w 875235"/>
                  <a:gd name="connsiteY4" fmla="*/ 0 h 1499616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338221"/>
                  <a:gd name="connsiteX1" fmla="*/ 901699 w 902508"/>
                  <a:gd name="connsiteY1" fmla="*/ 78974 h 1338221"/>
                  <a:gd name="connsiteX2" fmla="*/ 764676 w 902508"/>
                  <a:gd name="connsiteY2" fmla="*/ 1270329 h 1338221"/>
                  <a:gd name="connsiteX3" fmla="*/ 38391 w 902508"/>
                  <a:gd name="connsiteY3" fmla="*/ 1318393 h 1338221"/>
                  <a:gd name="connsiteX4" fmla="*/ 0 w 902508"/>
                  <a:gd name="connsiteY4" fmla="*/ 0 h 1338221"/>
                  <a:gd name="connsiteX0" fmla="*/ 0 w 902508"/>
                  <a:gd name="connsiteY0" fmla="*/ 0 h 1419679"/>
                  <a:gd name="connsiteX1" fmla="*/ 901699 w 902508"/>
                  <a:gd name="connsiteY1" fmla="*/ 78974 h 1419679"/>
                  <a:gd name="connsiteX2" fmla="*/ 764676 w 902508"/>
                  <a:gd name="connsiteY2" fmla="*/ 1270329 h 1419679"/>
                  <a:gd name="connsiteX3" fmla="*/ 136321 w 902508"/>
                  <a:gd name="connsiteY3" fmla="*/ 1419679 h 1419679"/>
                  <a:gd name="connsiteX4" fmla="*/ 0 w 902508"/>
                  <a:gd name="connsiteY4" fmla="*/ 0 h 1419679"/>
                  <a:gd name="connsiteX0" fmla="*/ 0 w 866365"/>
                  <a:gd name="connsiteY0" fmla="*/ 0 h 1546267"/>
                  <a:gd name="connsiteX1" fmla="*/ 865556 w 866365"/>
                  <a:gd name="connsiteY1" fmla="*/ 205562 h 1546267"/>
                  <a:gd name="connsiteX2" fmla="*/ 728533 w 866365"/>
                  <a:gd name="connsiteY2" fmla="*/ 1396917 h 1546267"/>
                  <a:gd name="connsiteX3" fmla="*/ 100178 w 866365"/>
                  <a:gd name="connsiteY3" fmla="*/ 1546267 h 1546267"/>
                  <a:gd name="connsiteX4" fmla="*/ 0 w 866365"/>
                  <a:gd name="connsiteY4" fmla="*/ 0 h 1546267"/>
                  <a:gd name="connsiteX0" fmla="*/ 0 w 824778"/>
                  <a:gd name="connsiteY0" fmla="*/ 0 h 1546267"/>
                  <a:gd name="connsiteX1" fmla="*/ 823198 w 824778"/>
                  <a:gd name="connsiteY1" fmla="*/ 125936 h 1546267"/>
                  <a:gd name="connsiteX2" fmla="*/ 728533 w 824778"/>
                  <a:gd name="connsiteY2" fmla="*/ 1396917 h 1546267"/>
                  <a:gd name="connsiteX3" fmla="*/ 100178 w 824778"/>
                  <a:gd name="connsiteY3" fmla="*/ 1546267 h 1546267"/>
                  <a:gd name="connsiteX4" fmla="*/ 0 w 824778"/>
                  <a:gd name="connsiteY4" fmla="*/ 0 h 1546267"/>
                  <a:gd name="connsiteX0" fmla="*/ 0 w 824778"/>
                  <a:gd name="connsiteY0" fmla="*/ 0 h 1565831"/>
                  <a:gd name="connsiteX1" fmla="*/ 823198 w 824778"/>
                  <a:gd name="connsiteY1" fmla="*/ 125936 h 1565831"/>
                  <a:gd name="connsiteX2" fmla="*/ 728533 w 824778"/>
                  <a:gd name="connsiteY2" fmla="*/ 1396917 h 1565831"/>
                  <a:gd name="connsiteX3" fmla="*/ 100178 w 824778"/>
                  <a:gd name="connsiteY3" fmla="*/ 1546267 h 1565831"/>
                  <a:gd name="connsiteX4" fmla="*/ 0 w 824778"/>
                  <a:gd name="connsiteY4" fmla="*/ 0 h 1565831"/>
                  <a:gd name="connsiteX0" fmla="*/ 0 w 824778"/>
                  <a:gd name="connsiteY0" fmla="*/ 0 h 1596225"/>
                  <a:gd name="connsiteX1" fmla="*/ 823198 w 824778"/>
                  <a:gd name="connsiteY1" fmla="*/ 125936 h 1596225"/>
                  <a:gd name="connsiteX2" fmla="*/ 728533 w 824778"/>
                  <a:gd name="connsiteY2" fmla="*/ 1396917 h 1596225"/>
                  <a:gd name="connsiteX3" fmla="*/ 100178 w 824778"/>
                  <a:gd name="connsiteY3" fmla="*/ 1546267 h 1596225"/>
                  <a:gd name="connsiteX4" fmla="*/ 0 w 824778"/>
                  <a:gd name="connsiteY4" fmla="*/ 0 h 1596225"/>
                  <a:gd name="connsiteX0" fmla="*/ 0 w 846606"/>
                  <a:gd name="connsiteY0" fmla="*/ 0 h 1633846"/>
                  <a:gd name="connsiteX1" fmla="*/ 823198 w 846606"/>
                  <a:gd name="connsiteY1" fmla="*/ 125936 h 1633846"/>
                  <a:gd name="connsiteX2" fmla="*/ 808015 w 846606"/>
                  <a:gd name="connsiteY2" fmla="*/ 1479371 h 1633846"/>
                  <a:gd name="connsiteX3" fmla="*/ 100178 w 846606"/>
                  <a:gd name="connsiteY3" fmla="*/ 1546267 h 1633846"/>
                  <a:gd name="connsiteX4" fmla="*/ 0 w 846606"/>
                  <a:gd name="connsiteY4" fmla="*/ 0 h 1633846"/>
                  <a:gd name="connsiteX0" fmla="*/ 0 w 846606"/>
                  <a:gd name="connsiteY0" fmla="*/ 0 h 1621471"/>
                  <a:gd name="connsiteX1" fmla="*/ 823198 w 846606"/>
                  <a:gd name="connsiteY1" fmla="*/ 125936 h 1621471"/>
                  <a:gd name="connsiteX2" fmla="*/ 808015 w 846606"/>
                  <a:gd name="connsiteY2" fmla="*/ 1479371 h 1621471"/>
                  <a:gd name="connsiteX3" fmla="*/ 191657 w 846606"/>
                  <a:gd name="connsiteY3" fmla="*/ 1516595 h 1621471"/>
                  <a:gd name="connsiteX4" fmla="*/ 0 w 846606"/>
                  <a:gd name="connsiteY4" fmla="*/ 0 h 1621471"/>
                  <a:gd name="connsiteX0" fmla="*/ 0 w 846606"/>
                  <a:gd name="connsiteY0" fmla="*/ 0 h 1633472"/>
                  <a:gd name="connsiteX1" fmla="*/ 823198 w 846606"/>
                  <a:gd name="connsiteY1" fmla="*/ 125936 h 1633472"/>
                  <a:gd name="connsiteX2" fmla="*/ 808015 w 846606"/>
                  <a:gd name="connsiteY2" fmla="*/ 1479371 h 1633472"/>
                  <a:gd name="connsiteX3" fmla="*/ 191657 w 846606"/>
                  <a:gd name="connsiteY3" fmla="*/ 1516595 h 1633472"/>
                  <a:gd name="connsiteX4" fmla="*/ 0 w 846606"/>
                  <a:gd name="connsiteY4" fmla="*/ 0 h 1633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6606" h="1633472">
                    <a:moveTo>
                      <a:pt x="0" y="0"/>
                    </a:moveTo>
                    <a:lnTo>
                      <a:pt x="823198" y="125936"/>
                    </a:lnTo>
                    <a:cubicBezTo>
                      <a:pt x="832712" y="571156"/>
                      <a:pt x="878521" y="1258679"/>
                      <a:pt x="808015" y="1479371"/>
                    </a:cubicBezTo>
                    <a:cubicBezTo>
                      <a:pt x="551744" y="1730491"/>
                      <a:pt x="349006" y="1623484"/>
                      <a:pt x="191657" y="1516595"/>
                    </a:cubicBezTo>
                    <a:cubicBezTo>
                      <a:pt x="81929" y="1028915"/>
                      <a:pt x="184739" y="450462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8" name="Rettangolo 73">
                <a:extLst>
                  <a:ext uri="{FF2B5EF4-FFF2-40B4-BE49-F238E27FC236}">
                    <a16:creationId xmlns:a16="http://schemas.microsoft.com/office/drawing/2014/main" id="{17DDF201-44BB-ED1C-3DC1-027186675170}"/>
                  </a:ext>
                </a:extLst>
              </p:cNvPr>
              <p:cNvSpPr/>
              <p:nvPr/>
            </p:nvSpPr>
            <p:spPr>
              <a:xfrm rot="230045">
                <a:off x="9076149" y="5519705"/>
                <a:ext cx="309837" cy="620832"/>
              </a:xfrm>
              <a:custGeom>
                <a:avLst/>
                <a:gdLst>
                  <a:gd name="connsiteX0" fmla="*/ 0 w 332697"/>
                  <a:gd name="connsiteY0" fmla="*/ 0 h 590959"/>
                  <a:gd name="connsiteX1" fmla="*/ 33269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2217 w 332697"/>
                  <a:gd name="connsiteY1" fmla="*/ 3048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602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23706 h 614665"/>
                  <a:gd name="connsiteX1" fmla="*/ 306027 w 332697"/>
                  <a:gd name="connsiteY1" fmla="*/ 23706 h 614665"/>
                  <a:gd name="connsiteX2" fmla="*/ 332697 w 332697"/>
                  <a:gd name="connsiteY2" fmla="*/ 614665 h 614665"/>
                  <a:gd name="connsiteX3" fmla="*/ 0 w 332697"/>
                  <a:gd name="connsiteY3" fmla="*/ 614665 h 614665"/>
                  <a:gd name="connsiteX4" fmla="*/ 0 w 332697"/>
                  <a:gd name="connsiteY4" fmla="*/ 23706 h 614665"/>
                  <a:gd name="connsiteX0" fmla="*/ 0 w 332697"/>
                  <a:gd name="connsiteY0" fmla="*/ 34524 h 625483"/>
                  <a:gd name="connsiteX1" fmla="*/ 306027 w 332697"/>
                  <a:gd name="connsiteY1" fmla="*/ 34524 h 625483"/>
                  <a:gd name="connsiteX2" fmla="*/ 332697 w 332697"/>
                  <a:gd name="connsiteY2" fmla="*/ 625483 h 625483"/>
                  <a:gd name="connsiteX3" fmla="*/ 0 w 332697"/>
                  <a:gd name="connsiteY3" fmla="*/ 625483 h 625483"/>
                  <a:gd name="connsiteX4" fmla="*/ 0 w 332697"/>
                  <a:gd name="connsiteY4" fmla="*/ 34524 h 625483"/>
                  <a:gd name="connsiteX0" fmla="*/ 0 w 306027"/>
                  <a:gd name="connsiteY0" fmla="*/ 34524 h 625483"/>
                  <a:gd name="connsiteX1" fmla="*/ 306027 w 306027"/>
                  <a:gd name="connsiteY1" fmla="*/ 34524 h 625483"/>
                  <a:gd name="connsiteX2" fmla="*/ 302217 w 306027"/>
                  <a:gd name="connsiteY2" fmla="*/ 614053 h 625483"/>
                  <a:gd name="connsiteX3" fmla="*/ 0 w 306027"/>
                  <a:gd name="connsiteY3" fmla="*/ 625483 h 625483"/>
                  <a:gd name="connsiteX4" fmla="*/ 0 w 306027"/>
                  <a:gd name="connsiteY4" fmla="*/ 34524 h 625483"/>
                  <a:gd name="connsiteX0" fmla="*/ 0 w 302217"/>
                  <a:gd name="connsiteY0" fmla="*/ 5802 h 596761"/>
                  <a:gd name="connsiteX1" fmla="*/ 264117 w 302217"/>
                  <a:gd name="connsiteY1" fmla="*/ 181062 h 596761"/>
                  <a:gd name="connsiteX2" fmla="*/ 302217 w 302217"/>
                  <a:gd name="connsiteY2" fmla="*/ 585331 h 596761"/>
                  <a:gd name="connsiteX3" fmla="*/ 0 w 302217"/>
                  <a:gd name="connsiteY3" fmla="*/ 596761 h 596761"/>
                  <a:gd name="connsiteX4" fmla="*/ 0 w 302217"/>
                  <a:gd name="connsiteY4" fmla="*/ 5802 h 596761"/>
                  <a:gd name="connsiteX0" fmla="*/ 0 w 309837"/>
                  <a:gd name="connsiteY0" fmla="*/ 32444 h 623403"/>
                  <a:gd name="connsiteX1" fmla="*/ 309837 w 309837"/>
                  <a:gd name="connsiteY1" fmla="*/ 36254 h 623403"/>
                  <a:gd name="connsiteX2" fmla="*/ 302217 w 309837"/>
                  <a:gd name="connsiteY2" fmla="*/ 611973 h 623403"/>
                  <a:gd name="connsiteX3" fmla="*/ 0 w 309837"/>
                  <a:gd name="connsiteY3" fmla="*/ 623403 h 623403"/>
                  <a:gd name="connsiteX4" fmla="*/ 0 w 309837"/>
                  <a:gd name="connsiteY4" fmla="*/ 32444 h 623403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302217 w 309837"/>
                  <a:gd name="connsiteY2" fmla="*/ 607119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285738 w 309837"/>
                  <a:gd name="connsiteY2" fmla="*/ 589131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6766"/>
                  <a:gd name="connsiteX1" fmla="*/ 309837 w 309837"/>
                  <a:gd name="connsiteY1" fmla="*/ 31400 h 616766"/>
                  <a:gd name="connsiteX2" fmla="*/ 285738 w 309837"/>
                  <a:gd name="connsiteY2" fmla="*/ 589131 h 616766"/>
                  <a:gd name="connsiteX3" fmla="*/ 26610 w 309837"/>
                  <a:gd name="connsiteY3" fmla="*/ 616766 h 616766"/>
                  <a:gd name="connsiteX4" fmla="*/ 0 w 309837"/>
                  <a:gd name="connsiteY4" fmla="*/ 39020 h 616766"/>
                  <a:gd name="connsiteX0" fmla="*/ 0 w 309837"/>
                  <a:gd name="connsiteY0" fmla="*/ 39020 h 628935"/>
                  <a:gd name="connsiteX1" fmla="*/ 309837 w 309837"/>
                  <a:gd name="connsiteY1" fmla="*/ 31400 h 628935"/>
                  <a:gd name="connsiteX2" fmla="*/ 285738 w 309837"/>
                  <a:gd name="connsiteY2" fmla="*/ 589131 h 628935"/>
                  <a:gd name="connsiteX3" fmla="*/ 15967 w 309837"/>
                  <a:gd name="connsiteY3" fmla="*/ 628935 h 628935"/>
                  <a:gd name="connsiteX4" fmla="*/ 0 w 309837"/>
                  <a:gd name="connsiteY4" fmla="*/ 39020 h 628935"/>
                  <a:gd name="connsiteX0" fmla="*/ 0 w 309837"/>
                  <a:gd name="connsiteY0" fmla="*/ 39020 h 613984"/>
                  <a:gd name="connsiteX1" fmla="*/ 309837 w 309837"/>
                  <a:gd name="connsiteY1" fmla="*/ 31400 h 613984"/>
                  <a:gd name="connsiteX2" fmla="*/ 285738 w 309837"/>
                  <a:gd name="connsiteY2" fmla="*/ 589131 h 613984"/>
                  <a:gd name="connsiteX3" fmla="*/ 11146 w 309837"/>
                  <a:gd name="connsiteY3" fmla="*/ 613984 h 613984"/>
                  <a:gd name="connsiteX4" fmla="*/ 0 w 309837"/>
                  <a:gd name="connsiteY4" fmla="*/ 39020 h 613984"/>
                  <a:gd name="connsiteX0" fmla="*/ 0 w 309837"/>
                  <a:gd name="connsiteY0" fmla="*/ 39020 h 621034"/>
                  <a:gd name="connsiteX1" fmla="*/ 309837 w 309837"/>
                  <a:gd name="connsiteY1" fmla="*/ 31400 h 621034"/>
                  <a:gd name="connsiteX2" fmla="*/ 285738 w 309837"/>
                  <a:gd name="connsiteY2" fmla="*/ 589131 h 621034"/>
                  <a:gd name="connsiteX3" fmla="*/ 11146 w 309837"/>
                  <a:gd name="connsiteY3" fmla="*/ 613984 h 621034"/>
                  <a:gd name="connsiteX4" fmla="*/ 0 w 309837"/>
                  <a:gd name="connsiteY4" fmla="*/ 39020 h 621034"/>
                  <a:gd name="connsiteX0" fmla="*/ 0 w 309837"/>
                  <a:gd name="connsiteY0" fmla="*/ 39020 h 622514"/>
                  <a:gd name="connsiteX1" fmla="*/ 309837 w 309837"/>
                  <a:gd name="connsiteY1" fmla="*/ 31400 h 622514"/>
                  <a:gd name="connsiteX2" fmla="*/ 285738 w 309837"/>
                  <a:gd name="connsiteY2" fmla="*/ 589131 h 622514"/>
                  <a:gd name="connsiteX3" fmla="*/ 11146 w 309837"/>
                  <a:gd name="connsiteY3" fmla="*/ 613984 h 622514"/>
                  <a:gd name="connsiteX4" fmla="*/ 0 w 309837"/>
                  <a:gd name="connsiteY4" fmla="*/ 39020 h 622514"/>
                  <a:gd name="connsiteX0" fmla="*/ 0 w 309837"/>
                  <a:gd name="connsiteY0" fmla="*/ 39020 h 621198"/>
                  <a:gd name="connsiteX1" fmla="*/ 309837 w 309837"/>
                  <a:gd name="connsiteY1" fmla="*/ 31400 h 621198"/>
                  <a:gd name="connsiteX2" fmla="*/ 304236 w 309837"/>
                  <a:gd name="connsiteY2" fmla="*/ 580254 h 621198"/>
                  <a:gd name="connsiteX3" fmla="*/ 11146 w 309837"/>
                  <a:gd name="connsiteY3" fmla="*/ 613984 h 621198"/>
                  <a:gd name="connsiteX4" fmla="*/ 0 w 309837"/>
                  <a:gd name="connsiteY4" fmla="*/ 39020 h 621198"/>
                  <a:gd name="connsiteX0" fmla="*/ 0 w 309837"/>
                  <a:gd name="connsiteY0" fmla="*/ 39020 h 620832"/>
                  <a:gd name="connsiteX1" fmla="*/ 309837 w 309837"/>
                  <a:gd name="connsiteY1" fmla="*/ 31400 h 620832"/>
                  <a:gd name="connsiteX2" fmla="*/ 292577 w 309837"/>
                  <a:gd name="connsiteY2" fmla="*/ 577217 h 620832"/>
                  <a:gd name="connsiteX3" fmla="*/ 11146 w 309837"/>
                  <a:gd name="connsiteY3" fmla="*/ 613984 h 620832"/>
                  <a:gd name="connsiteX4" fmla="*/ 0 w 309837"/>
                  <a:gd name="connsiteY4" fmla="*/ 39020 h 620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9837" h="620832">
                    <a:moveTo>
                      <a:pt x="0" y="39020"/>
                    </a:moveTo>
                    <a:cubicBezTo>
                      <a:pt x="109629" y="920"/>
                      <a:pt x="162108" y="-21940"/>
                      <a:pt x="309837" y="31400"/>
                    </a:cubicBezTo>
                    <a:lnTo>
                      <a:pt x="292577" y="577217"/>
                    </a:lnTo>
                    <a:cubicBezTo>
                      <a:pt x="205612" y="596651"/>
                      <a:pt x="93311" y="636876"/>
                      <a:pt x="11146" y="613984"/>
                    </a:cubicBezTo>
                    <a:lnTo>
                      <a:pt x="0" y="3902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22" name="Ovale 21">
              <a:extLst>
                <a:ext uri="{FF2B5EF4-FFF2-40B4-BE49-F238E27FC236}">
                  <a16:creationId xmlns:a16="http://schemas.microsoft.com/office/drawing/2014/main" id="{CC9A5E1F-08A0-9D5F-F9FF-630430FAD4E1}"/>
                </a:ext>
              </a:extLst>
            </p:cNvPr>
            <p:cNvSpPr/>
            <p:nvPr/>
          </p:nvSpPr>
          <p:spPr>
            <a:xfrm rot="556420">
              <a:off x="7186720" y="5748667"/>
              <a:ext cx="772156" cy="24422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Rettangolo 70">
              <a:extLst>
                <a:ext uri="{FF2B5EF4-FFF2-40B4-BE49-F238E27FC236}">
                  <a16:creationId xmlns:a16="http://schemas.microsoft.com/office/drawing/2014/main" id="{B768A3FE-CF1A-4CF1-C0D8-B8DC778B0E6A}"/>
                </a:ext>
              </a:extLst>
            </p:cNvPr>
            <p:cNvSpPr/>
            <p:nvPr/>
          </p:nvSpPr>
          <p:spPr>
            <a:xfrm rot="767930">
              <a:off x="7238988" y="4646225"/>
              <a:ext cx="930846" cy="1276261"/>
            </a:xfrm>
            <a:custGeom>
              <a:avLst/>
              <a:gdLst>
                <a:gd name="connsiteX0" fmla="*/ 0 w 755671"/>
                <a:gd name="connsiteY0" fmla="*/ 0 h 1499616"/>
                <a:gd name="connsiteX1" fmla="*/ 755671 w 755671"/>
                <a:gd name="connsiteY1" fmla="*/ 0 h 1499616"/>
                <a:gd name="connsiteX2" fmla="*/ 755671 w 755671"/>
                <a:gd name="connsiteY2" fmla="*/ 1499616 h 1499616"/>
                <a:gd name="connsiteX3" fmla="*/ 0 w 755671"/>
                <a:gd name="connsiteY3" fmla="*/ 1499616 h 1499616"/>
                <a:gd name="connsiteX4" fmla="*/ 0 w 755671"/>
                <a:gd name="connsiteY4" fmla="*/ 0 h 1499616"/>
                <a:gd name="connsiteX0" fmla="*/ 0 w 755671"/>
                <a:gd name="connsiteY0" fmla="*/ 0 h 1499616"/>
                <a:gd name="connsiteX1" fmla="*/ 755671 w 755671"/>
                <a:gd name="connsiteY1" fmla="*/ 0 h 1499616"/>
                <a:gd name="connsiteX2" fmla="*/ 755671 w 755671"/>
                <a:gd name="connsiteY2" fmla="*/ 1499616 h 1499616"/>
                <a:gd name="connsiteX3" fmla="*/ 0 w 755671"/>
                <a:gd name="connsiteY3" fmla="*/ 1499616 h 1499616"/>
                <a:gd name="connsiteX4" fmla="*/ 0 w 755671"/>
                <a:gd name="connsiteY4" fmla="*/ 0 h 1499616"/>
                <a:gd name="connsiteX0" fmla="*/ 20569 w 776240"/>
                <a:gd name="connsiteY0" fmla="*/ 0 h 1499616"/>
                <a:gd name="connsiteX1" fmla="*/ 776240 w 776240"/>
                <a:gd name="connsiteY1" fmla="*/ 0 h 1499616"/>
                <a:gd name="connsiteX2" fmla="*/ 776240 w 776240"/>
                <a:gd name="connsiteY2" fmla="*/ 1499616 h 1499616"/>
                <a:gd name="connsiteX3" fmla="*/ 20569 w 776240"/>
                <a:gd name="connsiteY3" fmla="*/ 1499616 h 1499616"/>
                <a:gd name="connsiteX4" fmla="*/ 20569 w 776240"/>
                <a:gd name="connsiteY4" fmla="*/ 0 h 1499616"/>
                <a:gd name="connsiteX0" fmla="*/ 20569 w 835845"/>
                <a:gd name="connsiteY0" fmla="*/ 0 h 1499616"/>
                <a:gd name="connsiteX1" fmla="*/ 776240 w 835845"/>
                <a:gd name="connsiteY1" fmla="*/ 0 h 1499616"/>
                <a:gd name="connsiteX2" fmla="*/ 776240 w 835845"/>
                <a:gd name="connsiteY2" fmla="*/ 1499616 h 1499616"/>
                <a:gd name="connsiteX3" fmla="*/ 20569 w 835845"/>
                <a:gd name="connsiteY3" fmla="*/ 1499616 h 1499616"/>
                <a:gd name="connsiteX4" fmla="*/ 20569 w 835845"/>
                <a:gd name="connsiteY4" fmla="*/ 0 h 1499616"/>
                <a:gd name="connsiteX0" fmla="*/ 20569 w 818819"/>
                <a:gd name="connsiteY0" fmla="*/ 0 h 1499616"/>
                <a:gd name="connsiteX1" fmla="*/ 776240 w 818819"/>
                <a:gd name="connsiteY1" fmla="*/ 0 h 1499616"/>
                <a:gd name="connsiteX2" fmla="*/ 684800 w 818819"/>
                <a:gd name="connsiteY2" fmla="*/ 1493520 h 1499616"/>
                <a:gd name="connsiteX3" fmla="*/ 20569 w 818819"/>
                <a:gd name="connsiteY3" fmla="*/ 1499616 h 1499616"/>
                <a:gd name="connsiteX4" fmla="*/ 20569 w 818819"/>
                <a:gd name="connsiteY4" fmla="*/ 0 h 1499616"/>
                <a:gd name="connsiteX0" fmla="*/ 20569 w 818819"/>
                <a:gd name="connsiteY0" fmla="*/ 0 h 1547056"/>
                <a:gd name="connsiteX1" fmla="*/ 776240 w 818819"/>
                <a:gd name="connsiteY1" fmla="*/ 0 h 1547056"/>
                <a:gd name="connsiteX2" fmla="*/ 684800 w 818819"/>
                <a:gd name="connsiteY2" fmla="*/ 1493520 h 1547056"/>
                <a:gd name="connsiteX3" fmla="*/ 20569 w 818819"/>
                <a:gd name="connsiteY3" fmla="*/ 1499616 h 1547056"/>
                <a:gd name="connsiteX4" fmla="*/ 20569 w 818819"/>
                <a:gd name="connsiteY4" fmla="*/ 0 h 1547056"/>
                <a:gd name="connsiteX0" fmla="*/ 20569 w 826508"/>
                <a:gd name="connsiteY0" fmla="*/ 0 h 1499616"/>
                <a:gd name="connsiteX1" fmla="*/ 776240 w 826508"/>
                <a:gd name="connsiteY1" fmla="*/ 0 h 1499616"/>
                <a:gd name="connsiteX2" fmla="*/ 733667 w 826508"/>
                <a:gd name="connsiteY2" fmla="*/ 1170381 h 1499616"/>
                <a:gd name="connsiteX3" fmla="*/ 20569 w 826508"/>
                <a:gd name="connsiteY3" fmla="*/ 1499616 h 1499616"/>
                <a:gd name="connsiteX4" fmla="*/ 20569 w 826508"/>
                <a:gd name="connsiteY4" fmla="*/ 0 h 1499616"/>
                <a:gd name="connsiteX0" fmla="*/ 20569 w 827210"/>
                <a:gd name="connsiteY0" fmla="*/ 0 h 1499616"/>
                <a:gd name="connsiteX1" fmla="*/ 776240 w 827210"/>
                <a:gd name="connsiteY1" fmla="*/ 0 h 1499616"/>
                <a:gd name="connsiteX2" fmla="*/ 737403 w 827210"/>
                <a:gd name="connsiteY2" fmla="*/ 1192367 h 1499616"/>
                <a:gd name="connsiteX3" fmla="*/ 20569 w 827210"/>
                <a:gd name="connsiteY3" fmla="*/ 1499616 h 1499616"/>
                <a:gd name="connsiteX4" fmla="*/ 20569 w 827210"/>
                <a:gd name="connsiteY4" fmla="*/ 0 h 1499616"/>
                <a:gd name="connsiteX0" fmla="*/ 20569 w 841645"/>
                <a:gd name="connsiteY0" fmla="*/ 0 h 1499616"/>
                <a:gd name="connsiteX1" fmla="*/ 776240 w 841645"/>
                <a:gd name="connsiteY1" fmla="*/ 0 h 1499616"/>
                <a:gd name="connsiteX2" fmla="*/ 737403 w 841645"/>
                <a:gd name="connsiteY2" fmla="*/ 1192367 h 1499616"/>
                <a:gd name="connsiteX3" fmla="*/ 20569 w 841645"/>
                <a:gd name="connsiteY3" fmla="*/ 1499616 h 1499616"/>
                <a:gd name="connsiteX4" fmla="*/ 20569 w 841645"/>
                <a:gd name="connsiteY4" fmla="*/ 0 h 1499616"/>
                <a:gd name="connsiteX0" fmla="*/ 20569 w 919569"/>
                <a:gd name="connsiteY0" fmla="*/ 0 h 1499616"/>
                <a:gd name="connsiteX1" fmla="*/ 874426 w 919569"/>
                <a:gd name="connsiteY1" fmla="*/ 1012 h 1499616"/>
                <a:gd name="connsiteX2" fmla="*/ 737403 w 919569"/>
                <a:gd name="connsiteY2" fmla="*/ 1192367 h 1499616"/>
                <a:gd name="connsiteX3" fmla="*/ 20569 w 919569"/>
                <a:gd name="connsiteY3" fmla="*/ 1499616 h 1499616"/>
                <a:gd name="connsiteX4" fmla="*/ 20569 w 919569"/>
                <a:gd name="connsiteY4" fmla="*/ 0 h 1499616"/>
                <a:gd name="connsiteX0" fmla="*/ 20569 w 875235"/>
                <a:gd name="connsiteY0" fmla="*/ 0 h 1499616"/>
                <a:gd name="connsiteX1" fmla="*/ 874426 w 875235"/>
                <a:gd name="connsiteY1" fmla="*/ 1012 h 1499616"/>
                <a:gd name="connsiteX2" fmla="*/ 737403 w 875235"/>
                <a:gd name="connsiteY2" fmla="*/ 1192367 h 1499616"/>
                <a:gd name="connsiteX3" fmla="*/ 20569 w 875235"/>
                <a:gd name="connsiteY3" fmla="*/ 1499616 h 1499616"/>
                <a:gd name="connsiteX4" fmla="*/ 20569 w 875235"/>
                <a:gd name="connsiteY4" fmla="*/ 0 h 1499616"/>
                <a:gd name="connsiteX0" fmla="*/ 0 w 902508"/>
                <a:gd name="connsiteY0" fmla="*/ 0 h 1577578"/>
                <a:gd name="connsiteX1" fmla="*/ 901699 w 902508"/>
                <a:gd name="connsiteY1" fmla="*/ 78974 h 1577578"/>
                <a:gd name="connsiteX2" fmla="*/ 764676 w 902508"/>
                <a:gd name="connsiteY2" fmla="*/ 1270329 h 1577578"/>
                <a:gd name="connsiteX3" fmla="*/ 47842 w 902508"/>
                <a:gd name="connsiteY3" fmla="*/ 1577578 h 1577578"/>
                <a:gd name="connsiteX4" fmla="*/ 0 w 902508"/>
                <a:gd name="connsiteY4" fmla="*/ 0 h 1577578"/>
                <a:gd name="connsiteX0" fmla="*/ 0 w 902508"/>
                <a:gd name="connsiteY0" fmla="*/ 0 h 1577578"/>
                <a:gd name="connsiteX1" fmla="*/ 901699 w 902508"/>
                <a:gd name="connsiteY1" fmla="*/ 78974 h 1577578"/>
                <a:gd name="connsiteX2" fmla="*/ 764676 w 902508"/>
                <a:gd name="connsiteY2" fmla="*/ 1270329 h 1577578"/>
                <a:gd name="connsiteX3" fmla="*/ 47842 w 902508"/>
                <a:gd name="connsiteY3" fmla="*/ 1577578 h 1577578"/>
                <a:gd name="connsiteX4" fmla="*/ 0 w 902508"/>
                <a:gd name="connsiteY4" fmla="*/ 0 h 1577578"/>
                <a:gd name="connsiteX0" fmla="*/ 0 w 902508"/>
                <a:gd name="connsiteY0" fmla="*/ 0 h 1338221"/>
                <a:gd name="connsiteX1" fmla="*/ 901699 w 902508"/>
                <a:gd name="connsiteY1" fmla="*/ 78974 h 1338221"/>
                <a:gd name="connsiteX2" fmla="*/ 764676 w 902508"/>
                <a:gd name="connsiteY2" fmla="*/ 1270329 h 1338221"/>
                <a:gd name="connsiteX3" fmla="*/ 38391 w 902508"/>
                <a:gd name="connsiteY3" fmla="*/ 1318393 h 1338221"/>
                <a:gd name="connsiteX4" fmla="*/ 0 w 902508"/>
                <a:gd name="connsiteY4" fmla="*/ 0 h 1338221"/>
                <a:gd name="connsiteX0" fmla="*/ 0 w 902508"/>
                <a:gd name="connsiteY0" fmla="*/ 0 h 1419679"/>
                <a:gd name="connsiteX1" fmla="*/ 901699 w 902508"/>
                <a:gd name="connsiteY1" fmla="*/ 78974 h 1419679"/>
                <a:gd name="connsiteX2" fmla="*/ 764676 w 902508"/>
                <a:gd name="connsiteY2" fmla="*/ 1270329 h 1419679"/>
                <a:gd name="connsiteX3" fmla="*/ 136321 w 902508"/>
                <a:gd name="connsiteY3" fmla="*/ 1419679 h 1419679"/>
                <a:gd name="connsiteX4" fmla="*/ 0 w 902508"/>
                <a:gd name="connsiteY4" fmla="*/ 0 h 1419679"/>
                <a:gd name="connsiteX0" fmla="*/ 0 w 866365"/>
                <a:gd name="connsiteY0" fmla="*/ 0 h 1546267"/>
                <a:gd name="connsiteX1" fmla="*/ 865556 w 866365"/>
                <a:gd name="connsiteY1" fmla="*/ 205562 h 1546267"/>
                <a:gd name="connsiteX2" fmla="*/ 728533 w 866365"/>
                <a:gd name="connsiteY2" fmla="*/ 1396917 h 1546267"/>
                <a:gd name="connsiteX3" fmla="*/ 100178 w 866365"/>
                <a:gd name="connsiteY3" fmla="*/ 1546267 h 1546267"/>
                <a:gd name="connsiteX4" fmla="*/ 0 w 866365"/>
                <a:gd name="connsiteY4" fmla="*/ 0 h 1546267"/>
                <a:gd name="connsiteX0" fmla="*/ 0 w 824778"/>
                <a:gd name="connsiteY0" fmla="*/ 0 h 1546267"/>
                <a:gd name="connsiteX1" fmla="*/ 823198 w 824778"/>
                <a:gd name="connsiteY1" fmla="*/ 125936 h 1546267"/>
                <a:gd name="connsiteX2" fmla="*/ 728533 w 824778"/>
                <a:gd name="connsiteY2" fmla="*/ 1396917 h 1546267"/>
                <a:gd name="connsiteX3" fmla="*/ 100178 w 824778"/>
                <a:gd name="connsiteY3" fmla="*/ 1546267 h 1546267"/>
                <a:gd name="connsiteX4" fmla="*/ 0 w 824778"/>
                <a:gd name="connsiteY4" fmla="*/ 0 h 1546267"/>
                <a:gd name="connsiteX0" fmla="*/ 0 w 824778"/>
                <a:gd name="connsiteY0" fmla="*/ 0 h 1565831"/>
                <a:gd name="connsiteX1" fmla="*/ 823198 w 824778"/>
                <a:gd name="connsiteY1" fmla="*/ 125936 h 1565831"/>
                <a:gd name="connsiteX2" fmla="*/ 728533 w 824778"/>
                <a:gd name="connsiteY2" fmla="*/ 1396917 h 1565831"/>
                <a:gd name="connsiteX3" fmla="*/ 100178 w 824778"/>
                <a:gd name="connsiteY3" fmla="*/ 1546267 h 1565831"/>
                <a:gd name="connsiteX4" fmla="*/ 0 w 824778"/>
                <a:gd name="connsiteY4" fmla="*/ 0 h 1565831"/>
                <a:gd name="connsiteX0" fmla="*/ 0 w 824778"/>
                <a:gd name="connsiteY0" fmla="*/ 0 h 1596225"/>
                <a:gd name="connsiteX1" fmla="*/ 823198 w 824778"/>
                <a:gd name="connsiteY1" fmla="*/ 125936 h 1596225"/>
                <a:gd name="connsiteX2" fmla="*/ 728533 w 824778"/>
                <a:gd name="connsiteY2" fmla="*/ 1396917 h 1596225"/>
                <a:gd name="connsiteX3" fmla="*/ 100178 w 824778"/>
                <a:gd name="connsiteY3" fmla="*/ 1546267 h 1596225"/>
                <a:gd name="connsiteX4" fmla="*/ 0 w 824778"/>
                <a:gd name="connsiteY4" fmla="*/ 0 h 159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778" h="1596225">
                  <a:moveTo>
                    <a:pt x="0" y="0"/>
                  </a:moveTo>
                  <a:lnTo>
                    <a:pt x="823198" y="125936"/>
                  </a:lnTo>
                  <a:cubicBezTo>
                    <a:pt x="832712" y="571156"/>
                    <a:pt x="799039" y="1176225"/>
                    <a:pt x="728533" y="1396917"/>
                  </a:cubicBezTo>
                  <a:cubicBezTo>
                    <a:pt x="472262" y="1648037"/>
                    <a:pt x="287691" y="1616189"/>
                    <a:pt x="100178" y="1546267"/>
                  </a:cubicBezTo>
                  <a:cubicBezTo>
                    <a:pt x="-9550" y="1058587"/>
                    <a:pt x="184739" y="450462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Rettangolo 73">
              <a:extLst>
                <a:ext uri="{FF2B5EF4-FFF2-40B4-BE49-F238E27FC236}">
                  <a16:creationId xmlns:a16="http://schemas.microsoft.com/office/drawing/2014/main" id="{B80D8775-EA59-661D-BB8D-C03B31D34454}"/>
                </a:ext>
              </a:extLst>
            </p:cNvPr>
            <p:cNvSpPr/>
            <p:nvPr/>
          </p:nvSpPr>
          <p:spPr>
            <a:xfrm rot="777002">
              <a:off x="7486574" y="5308285"/>
              <a:ext cx="322509" cy="611179"/>
            </a:xfrm>
            <a:custGeom>
              <a:avLst/>
              <a:gdLst>
                <a:gd name="connsiteX0" fmla="*/ 0 w 332697"/>
                <a:gd name="connsiteY0" fmla="*/ 0 h 590959"/>
                <a:gd name="connsiteX1" fmla="*/ 332697 w 332697"/>
                <a:gd name="connsiteY1" fmla="*/ 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0 h 590959"/>
                <a:gd name="connsiteX1" fmla="*/ 302217 w 332697"/>
                <a:gd name="connsiteY1" fmla="*/ 3048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0 h 590959"/>
                <a:gd name="connsiteX1" fmla="*/ 306027 w 332697"/>
                <a:gd name="connsiteY1" fmla="*/ 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23706 h 614665"/>
                <a:gd name="connsiteX1" fmla="*/ 306027 w 332697"/>
                <a:gd name="connsiteY1" fmla="*/ 23706 h 614665"/>
                <a:gd name="connsiteX2" fmla="*/ 332697 w 332697"/>
                <a:gd name="connsiteY2" fmla="*/ 614665 h 614665"/>
                <a:gd name="connsiteX3" fmla="*/ 0 w 332697"/>
                <a:gd name="connsiteY3" fmla="*/ 614665 h 614665"/>
                <a:gd name="connsiteX4" fmla="*/ 0 w 332697"/>
                <a:gd name="connsiteY4" fmla="*/ 23706 h 614665"/>
                <a:gd name="connsiteX0" fmla="*/ 0 w 332697"/>
                <a:gd name="connsiteY0" fmla="*/ 34524 h 625483"/>
                <a:gd name="connsiteX1" fmla="*/ 306027 w 332697"/>
                <a:gd name="connsiteY1" fmla="*/ 34524 h 625483"/>
                <a:gd name="connsiteX2" fmla="*/ 332697 w 332697"/>
                <a:gd name="connsiteY2" fmla="*/ 625483 h 625483"/>
                <a:gd name="connsiteX3" fmla="*/ 0 w 332697"/>
                <a:gd name="connsiteY3" fmla="*/ 625483 h 625483"/>
                <a:gd name="connsiteX4" fmla="*/ 0 w 332697"/>
                <a:gd name="connsiteY4" fmla="*/ 34524 h 625483"/>
                <a:gd name="connsiteX0" fmla="*/ 0 w 306027"/>
                <a:gd name="connsiteY0" fmla="*/ 34524 h 625483"/>
                <a:gd name="connsiteX1" fmla="*/ 306027 w 306027"/>
                <a:gd name="connsiteY1" fmla="*/ 34524 h 625483"/>
                <a:gd name="connsiteX2" fmla="*/ 302217 w 306027"/>
                <a:gd name="connsiteY2" fmla="*/ 614053 h 625483"/>
                <a:gd name="connsiteX3" fmla="*/ 0 w 306027"/>
                <a:gd name="connsiteY3" fmla="*/ 625483 h 625483"/>
                <a:gd name="connsiteX4" fmla="*/ 0 w 306027"/>
                <a:gd name="connsiteY4" fmla="*/ 34524 h 625483"/>
                <a:gd name="connsiteX0" fmla="*/ 0 w 302217"/>
                <a:gd name="connsiteY0" fmla="*/ 5802 h 596761"/>
                <a:gd name="connsiteX1" fmla="*/ 264117 w 302217"/>
                <a:gd name="connsiteY1" fmla="*/ 181062 h 596761"/>
                <a:gd name="connsiteX2" fmla="*/ 302217 w 302217"/>
                <a:gd name="connsiteY2" fmla="*/ 585331 h 596761"/>
                <a:gd name="connsiteX3" fmla="*/ 0 w 302217"/>
                <a:gd name="connsiteY3" fmla="*/ 596761 h 596761"/>
                <a:gd name="connsiteX4" fmla="*/ 0 w 302217"/>
                <a:gd name="connsiteY4" fmla="*/ 5802 h 596761"/>
                <a:gd name="connsiteX0" fmla="*/ 0 w 309837"/>
                <a:gd name="connsiteY0" fmla="*/ 32444 h 623403"/>
                <a:gd name="connsiteX1" fmla="*/ 309837 w 309837"/>
                <a:gd name="connsiteY1" fmla="*/ 36254 h 623403"/>
                <a:gd name="connsiteX2" fmla="*/ 302217 w 309837"/>
                <a:gd name="connsiteY2" fmla="*/ 611973 h 623403"/>
                <a:gd name="connsiteX3" fmla="*/ 0 w 309837"/>
                <a:gd name="connsiteY3" fmla="*/ 623403 h 623403"/>
                <a:gd name="connsiteX4" fmla="*/ 0 w 309837"/>
                <a:gd name="connsiteY4" fmla="*/ 32444 h 623403"/>
                <a:gd name="connsiteX0" fmla="*/ 0 w 309837"/>
                <a:gd name="connsiteY0" fmla="*/ 39020 h 618549"/>
                <a:gd name="connsiteX1" fmla="*/ 309837 w 309837"/>
                <a:gd name="connsiteY1" fmla="*/ 31400 h 618549"/>
                <a:gd name="connsiteX2" fmla="*/ 302217 w 309837"/>
                <a:gd name="connsiteY2" fmla="*/ 607119 h 618549"/>
                <a:gd name="connsiteX3" fmla="*/ 0 w 309837"/>
                <a:gd name="connsiteY3" fmla="*/ 618549 h 618549"/>
                <a:gd name="connsiteX4" fmla="*/ 0 w 309837"/>
                <a:gd name="connsiteY4" fmla="*/ 39020 h 618549"/>
                <a:gd name="connsiteX0" fmla="*/ 0 w 309837"/>
                <a:gd name="connsiteY0" fmla="*/ 39020 h 618549"/>
                <a:gd name="connsiteX1" fmla="*/ 309837 w 309837"/>
                <a:gd name="connsiteY1" fmla="*/ 31400 h 618549"/>
                <a:gd name="connsiteX2" fmla="*/ 285738 w 309837"/>
                <a:gd name="connsiteY2" fmla="*/ 589131 h 618549"/>
                <a:gd name="connsiteX3" fmla="*/ 0 w 309837"/>
                <a:gd name="connsiteY3" fmla="*/ 618549 h 618549"/>
                <a:gd name="connsiteX4" fmla="*/ 0 w 309837"/>
                <a:gd name="connsiteY4" fmla="*/ 39020 h 618549"/>
                <a:gd name="connsiteX0" fmla="*/ 0 w 309837"/>
                <a:gd name="connsiteY0" fmla="*/ 39020 h 616766"/>
                <a:gd name="connsiteX1" fmla="*/ 309837 w 309837"/>
                <a:gd name="connsiteY1" fmla="*/ 31400 h 616766"/>
                <a:gd name="connsiteX2" fmla="*/ 285738 w 309837"/>
                <a:gd name="connsiteY2" fmla="*/ 589131 h 616766"/>
                <a:gd name="connsiteX3" fmla="*/ 26610 w 309837"/>
                <a:gd name="connsiteY3" fmla="*/ 616766 h 616766"/>
                <a:gd name="connsiteX4" fmla="*/ 0 w 309837"/>
                <a:gd name="connsiteY4" fmla="*/ 39020 h 616766"/>
                <a:gd name="connsiteX0" fmla="*/ 0 w 309837"/>
                <a:gd name="connsiteY0" fmla="*/ 39020 h 628935"/>
                <a:gd name="connsiteX1" fmla="*/ 309837 w 309837"/>
                <a:gd name="connsiteY1" fmla="*/ 31400 h 628935"/>
                <a:gd name="connsiteX2" fmla="*/ 285738 w 309837"/>
                <a:gd name="connsiteY2" fmla="*/ 589131 h 628935"/>
                <a:gd name="connsiteX3" fmla="*/ 15967 w 309837"/>
                <a:gd name="connsiteY3" fmla="*/ 628935 h 628935"/>
                <a:gd name="connsiteX4" fmla="*/ 0 w 309837"/>
                <a:gd name="connsiteY4" fmla="*/ 39020 h 628935"/>
                <a:gd name="connsiteX0" fmla="*/ 0 w 309837"/>
                <a:gd name="connsiteY0" fmla="*/ 39020 h 613984"/>
                <a:gd name="connsiteX1" fmla="*/ 309837 w 309837"/>
                <a:gd name="connsiteY1" fmla="*/ 31400 h 613984"/>
                <a:gd name="connsiteX2" fmla="*/ 285738 w 309837"/>
                <a:gd name="connsiteY2" fmla="*/ 589131 h 613984"/>
                <a:gd name="connsiteX3" fmla="*/ 11146 w 309837"/>
                <a:gd name="connsiteY3" fmla="*/ 613984 h 613984"/>
                <a:gd name="connsiteX4" fmla="*/ 0 w 309837"/>
                <a:gd name="connsiteY4" fmla="*/ 39020 h 613984"/>
                <a:gd name="connsiteX0" fmla="*/ 0 w 309837"/>
                <a:gd name="connsiteY0" fmla="*/ 39020 h 621034"/>
                <a:gd name="connsiteX1" fmla="*/ 309837 w 309837"/>
                <a:gd name="connsiteY1" fmla="*/ 31400 h 621034"/>
                <a:gd name="connsiteX2" fmla="*/ 285738 w 309837"/>
                <a:gd name="connsiteY2" fmla="*/ 589131 h 621034"/>
                <a:gd name="connsiteX3" fmla="*/ 11146 w 309837"/>
                <a:gd name="connsiteY3" fmla="*/ 613984 h 621034"/>
                <a:gd name="connsiteX4" fmla="*/ 0 w 309837"/>
                <a:gd name="connsiteY4" fmla="*/ 39020 h 621034"/>
                <a:gd name="connsiteX0" fmla="*/ 0 w 309837"/>
                <a:gd name="connsiteY0" fmla="*/ 39020 h 622514"/>
                <a:gd name="connsiteX1" fmla="*/ 309837 w 309837"/>
                <a:gd name="connsiteY1" fmla="*/ 31400 h 622514"/>
                <a:gd name="connsiteX2" fmla="*/ 285738 w 309837"/>
                <a:gd name="connsiteY2" fmla="*/ 589131 h 622514"/>
                <a:gd name="connsiteX3" fmla="*/ 11146 w 309837"/>
                <a:gd name="connsiteY3" fmla="*/ 613984 h 622514"/>
                <a:gd name="connsiteX4" fmla="*/ 0 w 309837"/>
                <a:gd name="connsiteY4" fmla="*/ 39020 h 622514"/>
                <a:gd name="connsiteX0" fmla="*/ 0 w 309837"/>
                <a:gd name="connsiteY0" fmla="*/ 39020 h 621198"/>
                <a:gd name="connsiteX1" fmla="*/ 309837 w 309837"/>
                <a:gd name="connsiteY1" fmla="*/ 31400 h 621198"/>
                <a:gd name="connsiteX2" fmla="*/ 304236 w 309837"/>
                <a:gd name="connsiteY2" fmla="*/ 580254 h 621198"/>
                <a:gd name="connsiteX3" fmla="*/ 11146 w 309837"/>
                <a:gd name="connsiteY3" fmla="*/ 613984 h 621198"/>
                <a:gd name="connsiteX4" fmla="*/ 0 w 309837"/>
                <a:gd name="connsiteY4" fmla="*/ 39020 h 621198"/>
                <a:gd name="connsiteX0" fmla="*/ 0 w 309837"/>
                <a:gd name="connsiteY0" fmla="*/ 39020 h 620832"/>
                <a:gd name="connsiteX1" fmla="*/ 309837 w 309837"/>
                <a:gd name="connsiteY1" fmla="*/ 31400 h 620832"/>
                <a:gd name="connsiteX2" fmla="*/ 292577 w 309837"/>
                <a:gd name="connsiteY2" fmla="*/ 577217 h 620832"/>
                <a:gd name="connsiteX3" fmla="*/ 11146 w 309837"/>
                <a:gd name="connsiteY3" fmla="*/ 613984 h 620832"/>
                <a:gd name="connsiteX4" fmla="*/ 0 w 309837"/>
                <a:gd name="connsiteY4" fmla="*/ 39020 h 620832"/>
                <a:gd name="connsiteX0" fmla="*/ 0 w 309837"/>
                <a:gd name="connsiteY0" fmla="*/ 39020 h 619986"/>
                <a:gd name="connsiteX1" fmla="*/ 309837 w 309837"/>
                <a:gd name="connsiteY1" fmla="*/ 31400 h 619986"/>
                <a:gd name="connsiteX2" fmla="*/ 306291 w 309837"/>
                <a:gd name="connsiteY2" fmla="*/ 568851 h 619986"/>
                <a:gd name="connsiteX3" fmla="*/ 11146 w 309837"/>
                <a:gd name="connsiteY3" fmla="*/ 613984 h 619986"/>
                <a:gd name="connsiteX4" fmla="*/ 0 w 309837"/>
                <a:gd name="connsiteY4" fmla="*/ 39020 h 619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837" h="619986">
                  <a:moveTo>
                    <a:pt x="0" y="39020"/>
                  </a:moveTo>
                  <a:cubicBezTo>
                    <a:pt x="109629" y="920"/>
                    <a:pt x="162108" y="-21940"/>
                    <a:pt x="309837" y="31400"/>
                  </a:cubicBezTo>
                  <a:lnTo>
                    <a:pt x="306291" y="568851"/>
                  </a:lnTo>
                  <a:cubicBezTo>
                    <a:pt x="219326" y="588285"/>
                    <a:pt x="93311" y="636876"/>
                    <a:pt x="11146" y="613984"/>
                  </a:cubicBezTo>
                  <a:lnTo>
                    <a:pt x="0" y="3902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25" name="Gruppo 24">
              <a:extLst>
                <a:ext uri="{FF2B5EF4-FFF2-40B4-BE49-F238E27FC236}">
                  <a16:creationId xmlns:a16="http://schemas.microsoft.com/office/drawing/2014/main" id="{B05C1179-18B3-050C-1A37-3FDA5ED21A51}"/>
                </a:ext>
              </a:extLst>
            </p:cNvPr>
            <p:cNvGrpSpPr/>
            <p:nvPr/>
          </p:nvGrpSpPr>
          <p:grpSpPr>
            <a:xfrm>
              <a:off x="7519203" y="3305705"/>
              <a:ext cx="1030544" cy="1508774"/>
              <a:chOff x="7519203" y="3480608"/>
              <a:chExt cx="990053" cy="1530515"/>
            </a:xfrm>
          </p:grpSpPr>
          <p:sp>
            <p:nvSpPr>
              <p:cNvPr id="63" name="Trapezio 67">
                <a:extLst>
                  <a:ext uri="{FF2B5EF4-FFF2-40B4-BE49-F238E27FC236}">
                    <a16:creationId xmlns:a16="http://schemas.microsoft.com/office/drawing/2014/main" id="{D54C6C24-466B-C2F5-5F47-0A5FD787D7CE}"/>
                  </a:ext>
                </a:extLst>
              </p:cNvPr>
              <p:cNvSpPr/>
              <p:nvPr/>
            </p:nvSpPr>
            <p:spPr>
              <a:xfrm rot="929617">
                <a:off x="7519203" y="3480608"/>
                <a:ext cx="990053" cy="1530515"/>
              </a:xfrm>
              <a:custGeom>
                <a:avLst/>
                <a:gdLst>
                  <a:gd name="connsiteX0" fmla="*/ 0 w 1017409"/>
                  <a:gd name="connsiteY0" fmla="*/ 1393390 h 1393390"/>
                  <a:gd name="connsiteX1" fmla="*/ 149671 w 1017409"/>
                  <a:gd name="connsiteY1" fmla="*/ 0 h 1393390"/>
                  <a:gd name="connsiteX2" fmla="*/ 867738 w 1017409"/>
                  <a:gd name="connsiteY2" fmla="*/ 0 h 1393390"/>
                  <a:gd name="connsiteX3" fmla="*/ 1017409 w 1017409"/>
                  <a:gd name="connsiteY3" fmla="*/ 1393390 h 1393390"/>
                  <a:gd name="connsiteX4" fmla="*/ 0 w 1017409"/>
                  <a:gd name="connsiteY4" fmla="*/ 1393390 h 1393390"/>
                  <a:gd name="connsiteX0" fmla="*/ 0 w 961936"/>
                  <a:gd name="connsiteY0" fmla="*/ 1393390 h 1393390"/>
                  <a:gd name="connsiteX1" fmla="*/ 149671 w 961936"/>
                  <a:gd name="connsiteY1" fmla="*/ 0 h 1393390"/>
                  <a:gd name="connsiteX2" fmla="*/ 867738 w 961936"/>
                  <a:gd name="connsiteY2" fmla="*/ 0 h 1393390"/>
                  <a:gd name="connsiteX3" fmla="*/ 961936 w 961936"/>
                  <a:gd name="connsiteY3" fmla="*/ 1392953 h 1393390"/>
                  <a:gd name="connsiteX4" fmla="*/ 0 w 961936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411727"/>
                  <a:gd name="connsiteX1" fmla="*/ 149671 w 990173"/>
                  <a:gd name="connsiteY1" fmla="*/ 0 h 1411727"/>
                  <a:gd name="connsiteX2" fmla="*/ 867738 w 990173"/>
                  <a:gd name="connsiteY2" fmla="*/ 0 h 1411727"/>
                  <a:gd name="connsiteX3" fmla="*/ 961936 w 990173"/>
                  <a:gd name="connsiteY3" fmla="*/ 1392953 h 1411727"/>
                  <a:gd name="connsiteX4" fmla="*/ 0 w 990173"/>
                  <a:gd name="connsiteY4" fmla="*/ 1393390 h 1411727"/>
                  <a:gd name="connsiteX0" fmla="*/ 11176 w 1001349"/>
                  <a:gd name="connsiteY0" fmla="*/ 1393390 h 1411727"/>
                  <a:gd name="connsiteX1" fmla="*/ 160847 w 1001349"/>
                  <a:gd name="connsiteY1" fmla="*/ 0 h 1411727"/>
                  <a:gd name="connsiteX2" fmla="*/ 878914 w 1001349"/>
                  <a:gd name="connsiteY2" fmla="*/ 0 h 1411727"/>
                  <a:gd name="connsiteX3" fmla="*/ 973112 w 1001349"/>
                  <a:gd name="connsiteY3" fmla="*/ 1392953 h 1411727"/>
                  <a:gd name="connsiteX4" fmla="*/ 11176 w 1001349"/>
                  <a:gd name="connsiteY4" fmla="*/ 1393390 h 1411727"/>
                  <a:gd name="connsiteX0" fmla="*/ 13018 w 1003191"/>
                  <a:gd name="connsiteY0" fmla="*/ 1393390 h 1411727"/>
                  <a:gd name="connsiteX1" fmla="*/ 162689 w 1003191"/>
                  <a:gd name="connsiteY1" fmla="*/ 0 h 1411727"/>
                  <a:gd name="connsiteX2" fmla="*/ 880756 w 1003191"/>
                  <a:gd name="connsiteY2" fmla="*/ 0 h 1411727"/>
                  <a:gd name="connsiteX3" fmla="*/ 974954 w 1003191"/>
                  <a:gd name="connsiteY3" fmla="*/ 1392953 h 1411727"/>
                  <a:gd name="connsiteX4" fmla="*/ 13018 w 1003191"/>
                  <a:gd name="connsiteY4" fmla="*/ 1393390 h 1411727"/>
                  <a:gd name="connsiteX0" fmla="*/ 13018 w 996432"/>
                  <a:gd name="connsiteY0" fmla="*/ 1393390 h 1450462"/>
                  <a:gd name="connsiteX1" fmla="*/ 162689 w 996432"/>
                  <a:gd name="connsiteY1" fmla="*/ 0 h 1450462"/>
                  <a:gd name="connsiteX2" fmla="*/ 880756 w 996432"/>
                  <a:gd name="connsiteY2" fmla="*/ 0 h 1450462"/>
                  <a:gd name="connsiteX3" fmla="*/ 967173 w 996432"/>
                  <a:gd name="connsiteY3" fmla="*/ 1450461 h 1450462"/>
                  <a:gd name="connsiteX4" fmla="*/ 13018 w 996432"/>
                  <a:gd name="connsiteY4" fmla="*/ 1393390 h 1450462"/>
                  <a:gd name="connsiteX0" fmla="*/ 12523 w 995937"/>
                  <a:gd name="connsiteY0" fmla="*/ 1393390 h 1450462"/>
                  <a:gd name="connsiteX1" fmla="*/ 162194 w 995937"/>
                  <a:gd name="connsiteY1" fmla="*/ 0 h 1450462"/>
                  <a:gd name="connsiteX2" fmla="*/ 880261 w 995937"/>
                  <a:gd name="connsiteY2" fmla="*/ 0 h 1450462"/>
                  <a:gd name="connsiteX3" fmla="*/ 966678 w 995937"/>
                  <a:gd name="connsiteY3" fmla="*/ 1450461 h 1450462"/>
                  <a:gd name="connsiteX4" fmla="*/ 12523 w 995937"/>
                  <a:gd name="connsiteY4" fmla="*/ 1393390 h 1450462"/>
                  <a:gd name="connsiteX0" fmla="*/ 12523 w 995937"/>
                  <a:gd name="connsiteY0" fmla="*/ 1432747 h 1489819"/>
                  <a:gd name="connsiteX1" fmla="*/ 162194 w 995937"/>
                  <a:gd name="connsiteY1" fmla="*/ 39357 h 1489819"/>
                  <a:gd name="connsiteX2" fmla="*/ 880261 w 995937"/>
                  <a:gd name="connsiteY2" fmla="*/ 39357 h 1489819"/>
                  <a:gd name="connsiteX3" fmla="*/ 966678 w 995937"/>
                  <a:gd name="connsiteY3" fmla="*/ 1489818 h 1489819"/>
                  <a:gd name="connsiteX4" fmla="*/ 12523 w 995937"/>
                  <a:gd name="connsiteY4" fmla="*/ 1432747 h 1489819"/>
                  <a:gd name="connsiteX0" fmla="*/ 12523 w 995937"/>
                  <a:gd name="connsiteY0" fmla="*/ 1432747 h 1518816"/>
                  <a:gd name="connsiteX1" fmla="*/ 162194 w 995937"/>
                  <a:gd name="connsiteY1" fmla="*/ 39357 h 1518816"/>
                  <a:gd name="connsiteX2" fmla="*/ 880261 w 995937"/>
                  <a:gd name="connsiteY2" fmla="*/ 39357 h 1518816"/>
                  <a:gd name="connsiteX3" fmla="*/ 966678 w 995937"/>
                  <a:gd name="connsiteY3" fmla="*/ 1489818 h 1518816"/>
                  <a:gd name="connsiteX4" fmla="*/ 12523 w 995937"/>
                  <a:gd name="connsiteY4" fmla="*/ 1432747 h 1518816"/>
                  <a:gd name="connsiteX0" fmla="*/ 12523 w 995937"/>
                  <a:gd name="connsiteY0" fmla="*/ 1432747 h 1534940"/>
                  <a:gd name="connsiteX1" fmla="*/ 162194 w 995937"/>
                  <a:gd name="connsiteY1" fmla="*/ 39357 h 1534940"/>
                  <a:gd name="connsiteX2" fmla="*/ 880261 w 995937"/>
                  <a:gd name="connsiteY2" fmla="*/ 39357 h 1534940"/>
                  <a:gd name="connsiteX3" fmla="*/ 966678 w 995937"/>
                  <a:gd name="connsiteY3" fmla="*/ 1489818 h 1534940"/>
                  <a:gd name="connsiteX4" fmla="*/ 12523 w 995937"/>
                  <a:gd name="connsiteY4" fmla="*/ 1432747 h 1534940"/>
                  <a:gd name="connsiteX0" fmla="*/ 12523 w 1003560"/>
                  <a:gd name="connsiteY0" fmla="*/ 1428322 h 1530515"/>
                  <a:gd name="connsiteX1" fmla="*/ 162194 w 1003560"/>
                  <a:gd name="connsiteY1" fmla="*/ 34932 h 1530515"/>
                  <a:gd name="connsiteX2" fmla="*/ 925119 w 1003560"/>
                  <a:gd name="connsiteY2" fmla="*/ 54127 h 1530515"/>
                  <a:gd name="connsiteX3" fmla="*/ 966678 w 1003560"/>
                  <a:gd name="connsiteY3" fmla="*/ 1485393 h 1530515"/>
                  <a:gd name="connsiteX4" fmla="*/ 12523 w 1003560"/>
                  <a:gd name="connsiteY4" fmla="*/ 1428322 h 1530515"/>
                  <a:gd name="connsiteX0" fmla="*/ 12523 w 991671"/>
                  <a:gd name="connsiteY0" fmla="*/ 1428322 h 1530515"/>
                  <a:gd name="connsiteX1" fmla="*/ 162194 w 991671"/>
                  <a:gd name="connsiteY1" fmla="*/ 34932 h 1530515"/>
                  <a:gd name="connsiteX2" fmla="*/ 925119 w 991671"/>
                  <a:gd name="connsiteY2" fmla="*/ 54127 h 1530515"/>
                  <a:gd name="connsiteX3" fmla="*/ 966678 w 991671"/>
                  <a:gd name="connsiteY3" fmla="*/ 1485393 h 1530515"/>
                  <a:gd name="connsiteX4" fmla="*/ 12523 w 991671"/>
                  <a:gd name="connsiteY4" fmla="*/ 1428322 h 1530515"/>
                  <a:gd name="connsiteX0" fmla="*/ 12523 w 990053"/>
                  <a:gd name="connsiteY0" fmla="*/ 1428322 h 1530515"/>
                  <a:gd name="connsiteX1" fmla="*/ 162194 w 990053"/>
                  <a:gd name="connsiteY1" fmla="*/ 34932 h 1530515"/>
                  <a:gd name="connsiteX2" fmla="*/ 925119 w 990053"/>
                  <a:gd name="connsiteY2" fmla="*/ 54127 h 1530515"/>
                  <a:gd name="connsiteX3" fmla="*/ 966678 w 990053"/>
                  <a:gd name="connsiteY3" fmla="*/ 1485393 h 1530515"/>
                  <a:gd name="connsiteX4" fmla="*/ 12523 w 990053"/>
                  <a:gd name="connsiteY4" fmla="*/ 1428322 h 15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0053" h="1530515">
                    <a:moveTo>
                      <a:pt x="12523" y="1428322"/>
                    </a:moveTo>
                    <a:cubicBezTo>
                      <a:pt x="-40980" y="1332536"/>
                      <a:pt x="89837" y="560973"/>
                      <a:pt x="162194" y="34932"/>
                    </a:cubicBezTo>
                    <a:cubicBezTo>
                      <a:pt x="321651" y="-53623"/>
                      <a:pt x="685763" y="54127"/>
                      <a:pt x="925119" y="54127"/>
                    </a:cubicBezTo>
                    <a:cubicBezTo>
                      <a:pt x="850367" y="706018"/>
                      <a:pt x="1057201" y="1090073"/>
                      <a:pt x="966678" y="1485393"/>
                    </a:cubicBezTo>
                    <a:cubicBezTo>
                      <a:pt x="516692" y="1560930"/>
                      <a:pt x="95716" y="1541443"/>
                      <a:pt x="12523" y="142832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4" name="Rettangolo 51">
                <a:extLst>
                  <a:ext uri="{FF2B5EF4-FFF2-40B4-BE49-F238E27FC236}">
                    <a16:creationId xmlns:a16="http://schemas.microsoft.com/office/drawing/2014/main" id="{497CD5DF-96B9-C310-3517-DCB34739F809}"/>
                  </a:ext>
                </a:extLst>
              </p:cNvPr>
              <p:cNvSpPr/>
              <p:nvPr/>
            </p:nvSpPr>
            <p:spPr>
              <a:xfrm rot="975309">
                <a:off x="7836195" y="3544231"/>
                <a:ext cx="629296" cy="743701"/>
              </a:xfrm>
              <a:custGeom>
                <a:avLst/>
                <a:gdLst>
                  <a:gd name="connsiteX0" fmla="*/ 0 w 616619"/>
                  <a:gd name="connsiteY0" fmla="*/ 0 h 621814"/>
                  <a:gd name="connsiteX1" fmla="*/ 616619 w 616619"/>
                  <a:gd name="connsiteY1" fmla="*/ 0 h 621814"/>
                  <a:gd name="connsiteX2" fmla="*/ 616619 w 616619"/>
                  <a:gd name="connsiteY2" fmla="*/ 621814 h 621814"/>
                  <a:gd name="connsiteX3" fmla="*/ 0 w 616619"/>
                  <a:gd name="connsiteY3" fmla="*/ 621814 h 621814"/>
                  <a:gd name="connsiteX4" fmla="*/ 0 w 616619"/>
                  <a:gd name="connsiteY4" fmla="*/ 0 h 621814"/>
                  <a:gd name="connsiteX0" fmla="*/ 0 w 616619"/>
                  <a:gd name="connsiteY0" fmla="*/ 0 h 688563"/>
                  <a:gd name="connsiteX1" fmla="*/ 616619 w 616619"/>
                  <a:gd name="connsiteY1" fmla="*/ 0 h 688563"/>
                  <a:gd name="connsiteX2" fmla="*/ 616619 w 616619"/>
                  <a:gd name="connsiteY2" fmla="*/ 621814 h 688563"/>
                  <a:gd name="connsiteX3" fmla="*/ 0 w 616619"/>
                  <a:gd name="connsiteY3" fmla="*/ 621814 h 688563"/>
                  <a:gd name="connsiteX4" fmla="*/ 0 w 616619"/>
                  <a:gd name="connsiteY4" fmla="*/ 0 h 688563"/>
                  <a:gd name="connsiteX0" fmla="*/ 0 w 616619"/>
                  <a:gd name="connsiteY0" fmla="*/ 0 h 708755"/>
                  <a:gd name="connsiteX1" fmla="*/ 616619 w 616619"/>
                  <a:gd name="connsiteY1" fmla="*/ 0 h 708755"/>
                  <a:gd name="connsiteX2" fmla="*/ 616619 w 616619"/>
                  <a:gd name="connsiteY2" fmla="*/ 621814 h 708755"/>
                  <a:gd name="connsiteX3" fmla="*/ 0 w 616619"/>
                  <a:gd name="connsiteY3" fmla="*/ 621814 h 708755"/>
                  <a:gd name="connsiteX4" fmla="*/ 0 w 616619"/>
                  <a:gd name="connsiteY4" fmla="*/ 0 h 708755"/>
                  <a:gd name="connsiteX0" fmla="*/ 0 w 616619"/>
                  <a:gd name="connsiteY0" fmla="*/ 0 h 711984"/>
                  <a:gd name="connsiteX1" fmla="*/ 616619 w 616619"/>
                  <a:gd name="connsiteY1" fmla="*/ 0 h 711984"/>
                  <a:gd name="connsiteX2" fmla="*/ 616619 w 616619"/>
                  <a:gd name="connsiteY2" fmla="*/ 621814 h 711984"/>
                  <a:gd name="connsiteX3" fmla="*/ 0 w 616619"/>
                  <a:gd name="connsiteY3" fmla="*/ 621814 h 711984"/>
                  <a:gd name="connsiteX4" fmla="*/ 0 w 616619"/>
                  <a:gd name="connsiteY4" fmla="*/ 0 h 711984"/>
                  <a:gd name="connsiteX0" fmla="*/ 0 w 616619"/>
                  <a:gd name="connsiteY0" fmla="*/ 0 h 712500"/>
                  <a:gd name="connsiteX1" fmla="*/ 616619 w 616619"/>
                  <a:gd name="connsiteY1" fmla="*/ 0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30030"/>
                  <a:gd name="connsiteY0" fmla="*/ 0 h 712500"/>
                  <a:gd name="connsiteX1" fmla="*/ 630030 w 630030"/>
                  <a:gd name="connsiteY1" fmla="*/ 2440 h 712500"/>
                  <a:gd name="connsiteX2" fmla="*/ 616619 w 630030"/>
                  <a:gd name="connsiteY2" fmla="*/ 621814 h 712500"/>
                  <a:gd name="connsiteX3" fmla="*/ 0 w 630030"/>
                  <a:gd name="connsiteY3" fmla="*/ 621814 h 712500"/>
                  <a:gd name="connsiteX4" fmla="*/ 0 w 630030"/>
                  <a:gd name="connsiteY4" fmla="*/ 0 h 712500"/>
                  <a:gd name="connsiteX0" fmla="*/ 0 w 616619"/>
                  <a:gd name="connsiteY0" fmla="*/ 0 h 712500"/>
                  <a:gd name="connsiteX1" fmla="*/ 583210 w 616619"/>
                  <a:gd name="connsiteY1" fmla="*/ 16091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29296"/>
                  <a:gd name="connsiteY0" fmla="*/ 0 h 712500"/>
                  <a:gd name="connsiteX1" fmla="*/ 629296 w 629296"/>
                  <a:gd name="connsiteY1" fmla="*/ 21703 h 712500"/>
                  <a:gd name="connsiteX2" fmla="*/ 616619 w 629296"/>
                  <a:gd name="connsiteY2" fmla="*/ 621814 h 712500"/>
                  <a:gd name="connsiteX3" fmla="*/ 0 w 629296"/>
                  <a:gd name="connsiteY3" fmla="*/ 621814 h 712500"/>
                  <a:gd name="connsiteX4" fmla="*/ 0 w 629296"/>
                  <a:gd name="connsiteY4" fmla="*/ 0 h 712500"/>
                  <a:gd name="connsiteX0" fmla="*/ 0 w 629296"/>
                  <a:gd name="connsiteY0" fmla="*/ 11210 h 723710"/>
                  <a:gd name="connsiteX1" fmla="*/ 629296 w 629296"/>
                  <a:gd name="connsiteY1" fmla="*/ 32913 h 723710"/>
                  <a:gd name="connsiteX2" fmla="*/ 616619 w 629296"/>
                  <a:gd name="connsiteY2" fmla="*/ 633024 h 723710"/>
                  <a:gd name="connsiteX3" fmla="*/ 0 w 629296"/>
                  <a:gd name="connsiteY3" fmla="*/ 633024 h 723710"/>
                  <a:gd name="connsiteX4" fmla="*/ 0 w 629296"/>
                  <a:gd name="connsiteY4" fmla="*/ 11210 h 723710"/>
                  <a:gd name="connsiteX0" fmla="*/ 0 w 629296"/>
                  <a:gd name="connsiteY0" fmla="*/ 31201 h 743701"/>
                  <a:gd name="connsiteX1" fmla="*/ 629296 w 629296"/>
                  <a:gd name="connsiteY1" fmla="*/ 52904 h 743701"/>
                  <a:gd name="connsiteX2" fmla="*/ 616619 w 629296"/>
                  <a:gd name="connsiteY2" fmla="*/ 653015 h 743701"/>
                  <a:gd name="connsiteX3" fmla="*/ 0 w 629296"/>
                  <a:gd name="connsiteY3" fmla="*/ 653015 h 743701"/>
                  <a:gd name="connsiteX4" fmla="*/ 0 w 629296"/>
                  <a:gd name="connsiteY4" fmla="*/ 31201 h 743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9296" h="743701">
                    <a:moveTo>
                      <a:pt x="0" y="31201"/>
                    </a:moveTo>
                    <a:cubicBezTo>
                      <a:pt x="200260" y="-15942"/>
                      <a:pt x="415878" y="-10414"/>
                      <a:pt x="629296" y="52904"/>
                    </a:cubicBezTo>
                    <a:lnTo>
                      <a:pt x="616619" y="653015"/>
                    </a:lnTo>
                    <a:cubicBezTo>
                      <a:pt x="436182" y="804442"/>
                      <a:pt x="84588" y="739080"/>
                      <a:pt x="0" y="653015"/>
                    </a:cubicBezTo>
                    <a:lnTo>
                      <a:pt x="0" y="31201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5" name="Rettangolo con angoli arrotondati 64">
                <a:extLst>
                  <a:ext uri="{FF2B5EF4-FFF2-40B4-BE49-F238E27FC236}">
                    <a16:creationId xmlns:a16="http://schemas.microsoft.com/office/drawing/2014/main" id="{132F4F96-FB0D-3273-F321-C1087F5A8303}"/>
                  </a:ext>
                </a:extLst>
              </p:cNvPr>
              <p:cNvSpPr/>
              <p:nvPr/>
            </p:nvSpPr>
            <p:spPr>
              <a:xfrm rot="932484">
                <a:off x="7878799" y="3516627"/>
                <a:ext cx="180607" cy="4716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6" name="Rettangolo con angoli arrotondati 65">
                <a:extLst>
                  <a:ext uri="{FF2B5EF4-FFF2-40B4-BE49-F238E27FC236}">
                    <a16:creationId xmlns:a16="http://schemas.microsoft.com/office/drawing/2014/main" id="{2D1694C2-21D4-CF1B-B6D2-AA25EBC69FF9}"/>
                  </a:ext>
                </a:extLst>
              </p:cNvPr>
              <p:cNvSpPr/>
              <p:nvPr/>
            </p:nvSpPr>
            <p:spPr>
              <a:xfrm rot="1190323">
                <a:off x="8303944" y="3644241"/>
                <a:ext cx="180607" cy="4716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C61D656C-81BE-08C2-5C24-571BE2AD500A}"/>
                </a:ext>
              </a:extLst>
            </p:cNvPr>
            <p:cNvGrpSpPr/>
            <p:nvPr/>
          </p:nvGrpSpPr>
          <p:grpSpPr>
            <a:xfrm>
              <a:off x="8041251" y="2928707"/>
              <a:ext cx="1512717" cy="787636"/>
              <a:chOff x="8041251" y="3114001"/>
              <a:chExt cx="1453281" cy="798986"/>
            </a:xfrm>
          </p:grpSpPr>
          <p:grpSp>
            <p:nvGrpSpPr>
              <p:cNvPr id="56" name="Gruppo 55">
                <a:extLst>
                  <a:ext uri="{FF2B5EF4-FFF2-40B4-BE49-F238E27FC236}">
                    <a16:creationId xmlns:a16="http://schemas.microsoft.com/office/drawing/2014/main" id="{97C2E90D-709B-9D67-3B06-4EF153C425E3}"/>
                  </a:ext>
                </a:extLst>
              </p:cNvPr>
              <p:cNvGrpSpPr/>
              <p:nvPr/>
            </p:nvGrpSpPr>
            <p:grpSpPr>
              <a:xfrm>
                <a:off x="8041251" y="3281209"/>
                <a:ext cx="480577" cy="631778"/>
                <a:chOff x="8017161" y="3295527"/>
                <a:chExt cx="480577" cy="631778"/>
              </a:xfrm>
            </p:grpSpPr>
            <p:sp>
              <p:nvSpPr>
                <p:cNvPr id="61" name="Trapezio 49">
                  <a:extLst>
                    <a:ext uri="{FF2B5EF4-FFF2-40B4-BE49-F238E27FC236}">
                      <a16:creationId xmlns:a16="http://schemas.microsoft.com/office/drawing/2014/main" id="{BC8C6585-05CC-C937-9589-2C9ACFDC19F8}"/>
                    </a:ext>
                  </a:extLst>
                </p:cNvPr>
                <p:cNvSpPr/>
                <p:nvPr/>
              </p:nvSpPr>
              <p:spPr>
                <a:xfrm rot="11738135">
                  <a:off x="8017161" y="3295527"/>
                  <a:ext cx="480577" cy="468662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2" name="Ovale 61">
                  <a:extLst>
                    <a:ext uri="{FF2B5EF4-FFF2-40B4-BE49-F238E27FC236}">
                      <a16:creationId xmlns:a16="http://schemas.microsoft.com/office/drawing/2014/main" id="{A358A327-9509-0E1A-41F1-1CC8A3BCE06E}"/>
                    </a:ext>
                  </a:extLst>
                </p:cNvPr>
                <p:cNvSpPr/>
                <p:nvPr/>
              </p:nvSpPr>
              <p:spPr>
                <a:xfrm>
                  <a:off x="8030019" y="3658676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57" name="Gruppo 56">
                <a:extLst>
                  <a:ext uri="{FF2B5EF4-FFF2-40B4-BE49-F238E27FC236}">
                    <a16:creationId xmlns:a16="http://schemas.microsoft.com/office/drawing/2014/main" id="{8F38C916-97F0-EB91-2223-B729B5D84B29}"/>
                  </a:ext>
                </a:extLst>
              </p:cNvPr>
              <p:cNvGrpSpPr/>
              <p:nvPr/>
            </p:nvGrpSpPr>
            <p:grpSpPr>
              <a:xfrm>
                <a:off x="8992065" y="3239791"/>
                <a:ext cx="502467" cy="641469"/>
                <a:chOff x="8992065" y="3239791"/>
                <a:chExt cx="502467" cy="641469"/>
              </a:xfrm>
            </p:grpSpPr>
            <p:sp>
              <p:nvSpPr>
                <p:cNvPr id="59" name="Trapezio 49">
                  <a:extLst>
                    <a:ext uri="{FF2B5EF4-FFF2-40B4-BE49-F238E27FC236}">
                      <a16:creationId xmlns:a16="http://schemas.microsoft.com/office/drawing/2014/main" id="{AC143582-FE2C-83AB-619B-DC3AEE711777}"/>
                    </a:ext>
                  </a:extLst>
                </p:cNvPr>
                <p:cNvSpPr/>
                <p:nvPr/>
              </p:nvSpPr>
              <p:spPr>
                <a:xfrm rot="9729401" flipH="1">
                  <a:off x="8992065" y="3239791"/>
                  <a:ext cx="502467" cy="507508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0" name="Ovale 59">
                  <a:extLst>
                    <a:ext uri="{FF2B5EF4-FFF2-40B4-BE49-F238E27FC236}">
                      <a16:creationId xmlns:a16="http://schemas.microsoft.com/office/drawing/2014/main" id="{A3D44CB9-E8FD-9684-4CC1-15D9CFC346D3}"/>
                    </a:ext>
                  </a:extLst>
                </p:cNvPr>
                <p:cNvSpPr/>
                <p:nvPr/>
              </p:nvSpPr>
              <p:spPr>
                <a:xfrm>
                  <a:off x="9207716" y="3612631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58" name="Esagono 45">
                <a:extLst>
                  <a:ext uri="{FF2B5EF4-FFF2-40B4-BE49-F238E27FC236}">
                    <a16:creationId xmlns:a16="http://schemas.microsoft.com/office/drawing/2014/main" id="{0ABE460A-878A-5FCD-4E0F-690C4C496A95}"/>
                  </a:ext>
                </a:extLst>
              </p:cNvPr>
              <p:cNvSpPr/>
              <p:nvPr/>
            </p:nvSpPr>
            <p:spPr>
              <a:xfrm>
                <a:off x="8240379" y="3114001"/>
                <a:ext cx="997854" cy="678990"/>
              </a:xfrm>
              <a:custGeom>
                <a:avLst/>
                <a:gdLst>
                  <a:gd name="connsiteX0" fmla="*/ 0 w 880368"/>
                  <a:gd name="connsiteY0" fmla="*/ 414515 h 829030"/>
                  <a:gd name="connsiteX1" fmla="*/ 207258 w 880368"/>
                  <a:gd name="connsiteY1" fmla="*/ 0 h 829030"/>
                  <a:gd name="connsiteX2" fmla="*/ 673111 w 880368"/>
                  <a:gd name="connsiteY2" fmla="*/ 0 h 829030"/>
                  <a:gd name="connsiteX3" fmla="*/ 880368 w 880368"/>
                  <a:gd name="connsiteY3" fmla="*/ 414515 h 829030"/>
                  <a:gd name="connsiteX4" fmla="*/ 673111 w 880368"/>
                  <a:gd name="connsiteY4" fmla="*/ 829030 h 829030"/>
                  <a:gd name="connsiteX5" fmla="*/ 207258 w 880368"/>
                  <a:gd name="connsiteY5" fmla="*/ 829030 h 829030"/>
                  <a:gd name="connsiteX6" fmla="*/ 0 w 880368"/>
                  <a:gd name="connsiteY6" fmla="*/ 414515 h 829030"/>
                  <a:gd name="connsiteX0" fmla="*/ 0 w 886471"/>
                  <a:gd name="connsiteY0" fmla="*/ 414515 h 829030"/>
                  <a:gd name="connsiteX1" fmla="*/ 207258 w 886471"/>
                  <a:gd name="connsiteY1" fmla="*/ 0 h 829030"/>
                  <a:gd name="connsiteX2" fmla="*/ 886471 w 886471"/>
                  <a:gd name="connsiteY2" fmla="*/ 251460 h 829030"/>
                  <a:gd name="connsiteX3" fmla="*/ 880368 w 886471"/>
                  <a:gd name="connsiteY3" fmla="*/ 414515 h 829030"/>
                  <a:gd name="connsiteX4" fmla="*/ 673111 w 886471"/>
                  <a:gd name="connsiteY4" fmla="*/ 829030 h 829030"/>
                  <a:gd name="connsiteX5" fmla="*/ 207258 w 886471"/>
                  <a:gd name="connsiteY5" fmla="*/ 829030 h 829030"/>
                  <a:gd name="connsiteX6" fmla="*/ 0 w 886471"/>
                  <a:gd name="connsiteY6" fmla="*/ 414515 h 829030"/>
                  <a:gd name="connsiteX0" fmla="*/ 0 w 886471"/>
                  <a:gd name="connsiteY0" fmla="*/ 163055 h 577570"/>
                  <a:gd name="connsiteX1" fmla="*/ 9138 w 886471"/>
                  <a:gd name="connsiteY1" fmla="*/ 15240 h 577570"/>
                  <a:gd name="connsiteX2" fmla="*/ 886471 w 886471"/>
                  <a:gd name="connsiteY2" fmla="*/ 0 h 577570"/>
                  <a:gd name="connsiteX3" fmla="*/ 880368 w 886471"/>
                  <a:gd name="connsiteY3" fmla="*/ 163055 h 577570"/>
                  <a:gd name="connsiteX4" fmla="*/ 673111 w 886471"/>
                  <a:gd name="connsiteY4" fmla="*/ 577570 h 577570"/>
                  <a:gd name="connsiteX5" fmla="*/ 207258 w 886471"/>
                  <a:gd name="connsiteY5" fmla="*/ 577570 h 577570"/>
                  <a:gd name="connsiteX6" fmla="*/ 0 w 886471"/>
                  <a:gd name="connsiteY6" fmla="*/ 163055 h 57757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673111 w 886471"/>
                  <a:gd name="connsiteY4" fmla="*/ 57757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6471" h="585190">
                    <a:moveTo>
                      <a:pt x="0" y="163055"/>
                    </a:moveTo>
                    <a:lnTo>
                      <a:pt x="9138" y="15240"/>
                    </a:lnTo>
                    <a:cubicBezTo>
                      <a:pt x="435102" y="157347"/>
                      <a:pt x="487211" y="181705"/>
                      <a:pt x="886471" y="0"/>
                    </a:cubicBezTo>
                    <a:lnTo>
                      <a:pt x="880368" y="163055"/>
                    </a:lnTo>
                    <a:cubicBezTo>
                      <a:pt x="621142" y="287485"/>
                      <a:pt x="564689" y="300388"/>
                      <a:pt x="528331" y="585190"/>
                    </a:cubicBezTo>
                    <a:lnTo>
                      <a:pt x="367278" y="585190"/>
                    </a:lnTo>
                    <a:cubicBezTo>
                      <a:pt x="293336" y="421618"/>
                      <a:pt x="364310" y="330077"/>
                      <a:pt x="0" y="16305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27" name="Rettangolo con angoli arrotondati 26">
              <a:extLst>
                <a:ext uri="{FF2B5EF4-FFF2-40B4-BE49-F238E27FC236}">
                  <a16:creationId xmlns:a16="http://schemas.microsoft.com/office/drawing/2014/main" id="{3CC02411-5076-06DC-8B0E-D2A98894896F}"/>
                </a:ext>
              </a:extLst>
            </p:cNvPr>
            <p:cNvSpPr/>
            <p:nvPr/>
          </p:nvSpPr>
          <p:spPr>
            <a:xfrm rot="219375">
              <a:off x="9441768" y="3377001"/>
              <a:ext cx="187993" cy="464934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8" name="Figura a mano libera: forma 27">
              <a:extLst>
                <a:ext uri="{FF2B5EF4-FFF2-40B4-BE49-F238E27FC236}">
                  <a16:creationId xmlns:a16="http://schemas.microsoft.com/office/drawing/2014/main" id="{C025FFC5-FDFB-D18F-B2A7-476FEDAA9DE4}"/>
                </a:ext>
              </a:extLst>
            </p:cNvPr>
            <p:cNvSpPr/>
            <p:nvPr/>
          </p:nvSpPr>
          <p:spPr>
            <a:xfrm>
              <a:off x="7044091" y="6172220"/>
              <a:ext cx="936909" cy="296342"/>
            </a:xfrm>
            <a:custGeom>
              <a:avLst/>
              <a:gdLst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95300 w 857250"/>
                <a:gd name="connsiteY2" fmla="*/ 18669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83870 w 857250"/>
                <a:gd name="connsiteY2" fmla="*/ 16002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252004"/>
                <a:gd name="connsiteX1" fmla="*/ 72390 w 857250"/>
                <a:gd name="connsiteY1" fmla="*/ 3810 h 252004"/>
                <a:gd name="connsiteX2" fmla="*/ 483870 w 857250"/>
                <a:gd name="connsiteY2" fmla="*/ 160020 h 252004"/>
                <a:gd name="connsiteX3" fmla="*/ 811530 w 857250"/>
                <a:gd name="connsiteY3" fmla="*/ 0 h 252004"/>
                <a:gd name="connsiteX4" fmla="*/ 857250 w 857250"/>
                <a:gd name="connsiteY4" fmla="*/ 186690 h 252004"/>
                <a:gd name="connsiteX5" fmla="*/ 0 w 857250"/>
                <a:gd name="connsiteY5" fmla="*/ 129540 h 252004"/>
                <a:gd name="connsiteX0" fmla="*/ 313 w 857563"/>
                <a:gd name="connsiteY0" fmla="*/ 129540 h 276462"/>
                <a:gd name="connsiteX1" fmla="*/ 72703 w 857563"/>
                <a:gd name="connsiteY1" fmla="*/ 3810 h 276462"/>
                <a:gd name="connsiteX2" fmla="*/ 484183 w 857563"/>
                <a:gd name="connsiteY2" fmla="*/ 160020 h 276462"/>
                <a:gd name="connsiteX3" fmla="*/ 811843 w 857563"/>
                <a:gd name="connsiteY3" fmla="*/ 0 h 276462"/>
                <a:gd name="connsiteX4" fmla="*/ 857563 w 857563"/>
                <a:gd name="connsiteY4" fmla="*/ 186690 h 276462"/>
                <a:gd name="connsiteX5" fmla="*/ 313 w 857563"/>
                <a:gd name="connsiteY5" fmla="*/ 129540 h 276462"/>
                <a:gd name="connsiteX0" fmla="*/ 4085 w 861335"/>
                <a:gd name="connsiteY0" fmla="*/ 129540 h 276462"/>
                <a:gd name="connsiteX1" fmla="*/ 76475 w 861335"/>
                <a:gd name="connsiteY1" fmla="*/ 3810 h 276462"/>
                <a:gd name="connsiteX2" fmla="*/ 487955 w 861335"/>
                <a:gd name="connsiteY2" fmla="*/ 160020 h 276462"/>
                <a:gd name="connsiteX3" fmla="*/ 815615 w 861335"/>
                <a:gd name="connsiteY3" fmla="*/ 0 h 276462"/>
                <a:gd name="connsiteX4" fmla="*/ 861335 w 861335"/>
                <a:gd name="connsiteY4" fmla="*/ 186690 h 276462"/>
                <a:gd name="connsiteX5" fmla="*/ 4085 w 861335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3690 h 300612"/>
                <a:gd name="connsiteX1" fmla="*/ 78760 w 887664"/>
                <a:gd name="connsiteY1" fmla="*/ 27960 h 300612"/>
                <a:gd name="connsiteX2" fmla="*/ 490240 w 887664"/>
                <a:gd name="connsiteY2" fmla="*/ 184170 h 300612"/>
                <a:gd name="connsiteX3" fmla="*/ 817900 w 887664"/>
                <a:gd name="connsiteY3" fmla="*/ 24150 h 300612"/>
                <a:gd name="connsiteX4" fmla="*/ 863620 w 887664"/>
                <a:gd name="connsiteY4" fmla="*/ 210840 h 300612"/>
                <a:gd name="connsiteX5" fmla="*/ 6370 w 887664"/>
                <a:gd name="connsiteY5" fmla="*/ 153690 h 30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7664" h="300612">
                  <a:moveTo>
                    <a:pt x="6370" y="153690"/>
                  </a:moveTo>
                  <a:cubicBezTo>
                    <a:pt x="-15220" y="88920"/>
                    <a:pt x="20340" y="73680"/>
                    <a:pt x="78760" y="27960"/>
                  </a:cubicBezTo>
                  <a:cubicBezTo>
                    <a:pt x="166390" y="11450"/>
                    <a:pt x="337840" y="196870"/>
                    <a:pt x="490240" y="184170"/>
                  </a:cubicBezTo>
                  <a:cubicBezTo>
                    <a:pt x="637560" y="161310"/>
                    <a:pt x="769640" y="-74910"/>
                    <a:pt x="817900" y="24150"/>
                  </a:cubicBezTo>
                  <a:cubicBezTo>
                    <a:pt x="894100" y="67330"/>
                    <a:pt x="905530" y="171470"/>
                    <a:pt x="863620" y="210840"/>
                  </a:cubicBezTo>
                  <a:cubicBezTo>
                    <a:pt x="535960" y="378480"/>
                    <a:pt x="-8870" y="283230"/>
                    <a:pt x="6370" y="15369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5E85C4FF-A89C-928C-D8F8-9FE6A5EE2B5D}"/>
                </a:ext>
              </a:extLst>
            </p:cNvPr>
            <p:cNvGrpSpPr/>
            <p:nvPr/>
          </p:nvGrpSpPr>
          <p:grpSpPr>
            <a:xfrm>
              <a:off x="7901889" y="0"/>
              <a:ext cx="1596071" cy="1208973"/>
              <a:chOff x="1553252" y="1735995"/>
              <a:chExt cx="1533360" cy="1226394"/>
            </a:xfrm>
          </p:grpSpPr>
          <p:sp>
            <p:nvSpPr>
              <p:cNvPr id="45" name="Esagono 91">
                <a:extLst>
                  <a:ext uri="{FF2B5EF4-FFF2-40B4-BE49-F238E27FC236}">
                    <a16:creationId xmlns:a16="http://schemas.microsoft.com/office/drawing/2014/main" id="{1BF08C15-587D-23DB-996E-AF709B5A1C3F}"/>
                  </a:ext>
                </a:extLst>
              </p:cNvPr>
              <p:cNvSpPr/>
              <p:nvPr/>
            </p:nvSpPr>
            <p:spPr>
              <a:xfrm rot="16200000">
                <a:off x="1770553" y="1646330"/>
                <a:ext cx="1098758" cy="1533360"/>
              </a:xfrm>
              <a:custGeom>
                <a:avLst/>
                <a:gdLst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68986 h 1502413"/>
                  <a:gd name="connsiteX1" fmla="*/ 202896 w 1182033"/>
                  <a:gd name="connsiteY1" fmla="*/ 35559 h 1502413"/>
                  <a:gd name="connsiteX2" fmla="*/ 979137 w 1182033"/>
                  <a:gd name="connsiteY2" fmla="*/ 35559 h 1502413"/>
                  <a:gd name="connsiteX3" fmla="*/ 1182033 w 1182033"/>
                  <a:gd name="connsiteY3" fmla="*/ 768986 h 1502413"/>
                  <a:gd name="connsiteX4" fmla="*/ 979137 w 1182033"/>
                  <a:gd name="connsiteY4" fmla="*/ 1502413 h 1502413"/>
                  <a:gd name="connsiteX5" fmla="*/ 202896 w 1182033"/>
                  <a:gd name="connsiteY5" fmla="*/ 1502413 h 1502413"/>
                  <a:gd name="connsiteX6" fmla="*/ 0 w 1182033"/>
                  <a:gd name="connsiteY6" fmla="*/ 768986 h 1502413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56364"/>
                  <a:gd name="connsiteX1" fmla="*/ 202896 w 1182033"/>
                  <a:gd name="connsiteY1" fmla="*/ 53102 h 1556364"/>
                  <a:gd name="connsiteX2" fmla="*/ 979137 w 1182033"/>
                  <a:gd name="connsiteY2" fmla="*/ 53102 h 1556364"/>
                  <a:gd name="connsiteX3" fmla="*/ 1182033 w 1182033"/>
                  <a:gd name="connsiteY3" fmla="*/ 786529 h 1556364"/>
                  <a:gd name="connsiteX4" fmla="*/ 979137 w 1182033"/>
                  <a:gd name="connsiteY4" fmla="*/ 1519956 h 1556364"/>
                  <a:gd name="connsiteX5" fmla="*/ 202896 w 1182033"/>
                  <a:gd name="connsiteY5" fmla="*/ 1519956 h 1556364"/>
                  <a:gd name="connsiteX6" fmla="*/ 0 w 1182033"/>
                  <a:gd name="connsiteY6" fmla="*/ 786529 h 1556364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1824 w 1183857"/>
                  <a:gd name="connsiteY0" fmla="*/ 786529 h 1577877"/>
                  <a:gd name="connsiteX1" fmla="*/ 204720 w 1183857"/>
                  <a:gd name="connsiteY1" fmla="*/ 53102 h 1577877"/>
                  <a:gd name="connsiteX2" fmla="*/ 980961 w 1183857"/>
                  <a:gd name="connsiteY2" fmla="*/ 53102 h 1577877"/>
                  <a:gd name="connsiteX3" fmla="*/ 1183857 w 1183857"/>
                  <a:gd name="connsiteY3" fmla="*/ 786529 h 1577877"/>
                  <a:gd name="connsiteX4" fmla="*/ 980961 w 1183857"/>
                  <a:gd name="connsiteY4" fmla="*/ 1519956 h 1577877"/>
                  <a:gd name="connsiteX5" fmla="*/ 204720 w 1183857"/>
                  <a:gd name="connsiteY5" fmla="*/ 1519956 h 1577877"/>
                  <a:gd name="connsiteX6" fmla="*/ 1824 w 1183857"/>
                  <a:gd name="connsiteY6" fmla="*/ 786529 h 1577877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0 w 1142683"/>
                  <a:gd name="connsiteY0" fmla="*/ 786530 h 1577877"/>
                  <a:gd name="connsiteX1" fmla="*/ 163546 w 1142683"/>
                  <a:gd name="connsiteY1" fmla="*/ 53102 h 1577877"/>
                  <a:gd name="connsiteX2" fmla="*/ 939787 w 1142683"/>
                  <a:gd name="connsiteY2" fmla="*/ 53102 h 1577877"/>
                  <a:gd name="connsiteX3" fmla="*/ 1142683 w 1142683"/>
                  <a:gd name="connsiteY3" fmla="*/ 786529 h 1577877"/>
                  <a:gd name="connsiteX4" fmla="*/ 939787 w 1142683"/>
                  <a:gd name="connsiteY4" fmla="*/ 1519956 h 1577877"/>
                  <a:gd name="connsiteX5" fmla="*/ 163546 w 1142683"/>
                  <a:gd name="connsiteY5" fmla="*/ 1519956 h 1577877"/>
                  <a:gd name="connsiteX6" fmla="*/ 0 w 1142683"/>
                  <a:gd name="connsiteY6" fmla="*/ 786530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4813" h="1577877">
                    <a:moveTo>
                      <a:pt x="0" y="802212"/>
                    </a:moveTo>
                    <a:cubicBezTo>
                      <a:pt x="2892" y="314279"/>
                      <a:pt x="99472" y="413789"/>
                      <a:pt x="155676" y="53102"/>
                    </a:cubicBezTo>
                    <a:cubicBezTo>
                      <a:pt x="393468" y="-7858"/>
                      <a:pt x="663645" y="-26906"/>
                      <a:pt x="931917" y="53102"/>
                    </a:cubicBezTo>
                    <a:cubicBezTo>
                      <a:pt x="972881" y="442361"/>
                      <a:pt x="1090041" y="500146"/>
                      <a:pt x="1134813" y="786529"/>
                    </a:cubicBezTo>
                    <a:cubicBezTo>
                      <a:pt x="1097663" y="1097683"/>
                      <a:pt x="955736" y="1126893"/>
                      <a:pt x="931917" y="1519956"/>
                    </a:cubicBezTo>
                    <a:cubicBezTo>
                      <a:pt x="570302" y="1601874"/>
                      <a:pt x="523010" y="1592349"/>
                      <a:pt x="155676" y="1519956"/>
                    </a:cubicBezTo>
                    <a:cubicBezTo>
                      <a:pt x="133768" y="1199286"/>
                      <a:pt x="5685" y="1310135"/>
                      <a:pt x="0" y="80221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46" name="Gruppo 45">
                <a:extLst>
                  <a:ext uri="{FF2B5EF4-FFF2-40B4-BE49-F238E27FC236}">
                    <a16:creationId xmlns:a16="http://schemas.microsoft.com/office/drawing/2014/main" id="{35380778-57E9-F964-A473-9821B4797D03}"/>
                  </a:ext>
                </a:extLst>
              </p:cNvPr>
              <p:cNvGrpSpPr/>
              <p:nvPr/>
            </p:nvGrpSpPr>
            <p:grpSpPr>
              <a:xfrm>
                <a:off x="1827580" y="1735995"/>
                <a:ext cx="984703" cy="1129404"/>
                <a:chOff x="1827580" y="1735995"/>
                <a:chExt cx="984703" cy="1129404"/>
              </a:xfrm>
            </p:grpSpPr>
            <p:sp>
              <p:nvSpPr>
                <p:cNvPr id="47" name="Pentagono 94">
                  <a:extLst>
                    <a:ext uri="{FF2B5EF4-FFF2-40B4-BE49-F238E27FC236}">
                      <a16:creationId xmlns:a16="http://schemas.microsoft.com/office/drawing/2014/main" id="{AC3EF5D0-568F-8459-3B21-730FDC419252}"/>
                    </a:ext>
                  </a:extLst>
                </p:cNvPr>
                <p:cNvSpPr/>
                <p:nvPr/>
              </p:nvSpPr>
              <p:spPr>
                <a:xfrm>
                  <a:off x="1827580" y="1863630"/>
                  <a:ext cx="984703" cy="502514"/>
                </a:xfrm>
                <a:custGeom>
                  <a:avLst/>
                  <a:gdLst>
                    <a:gd name="connsiteX0" fmla="*/ 1 w 1050012"/>
                    <a:gd name="connsiteY0" fmla="*/ 206866 h 541583"/>
                    <a:gd name="connsiteX1" fmla="*/ 525006 w 1050012"/>
                    <a:gd name="connsiteY1" fmla="*/ 0 h 541583"/>
                    <a:gd name="connsiteX2" fmla="*/ 1050011 w 1050012"/>
                    <a:gd name="connsiteY2" fmla="*/ 206866 h 541583"/>
                    <a:gd name="connsiteX3" fmla="*/ 849477 w 1050012"/>
                    <a:gd name="connsiteY3" fmla="*/ 541582 h 541583"/>
                    <a:gd name="connsiteX4" fmla="*/ 200535 w 1050012"/>
                    <a:gd name="connsiteY4" fmla="*/ 541582 h 541583"/>
                    <a:gd name="connsiteX5" fmla="*/ 1 w 1050012"/>
                    <a:gd name="connsiteY5" fmla="*/ 206866 h 541583"/>
                    <a:gd name="connsiteX0" fmla="*/ 0 w 1050010"/>
                    <a:gd name="connsiteY0" fmla="*/ 95106 h 429822"/>
                    <a:gd name="connsiteX1" fmla="*/ 547865 w 1050010"/>
                    <a:gd name="connsiteY1" fmla="*/ 0 h 429822"/>
                    <a:gd name="connsiteX2" fmla="*/ 1050010 w 1050010"/>
                    <a:gd name="connsiteY2" fmla="*/ 95106 h 429822"/>
                    <a:gd name="connsiteX3" fmla="*/ 849476 w 1050010"/>
                    <a:gd name="connsiteY3" fmla="*/ 429822 h 429822"/>
                    <a:gd name="connsiteX4" fmla="*/ 200534 w 1050010"/>
                    <a:gd name="connsiteY4" fmla="*/ 429822 h 429822"/>
                    <a:gd name="connsiteX5" fmla="*/ 0 w 1050010"/>
                    <a:gd name="connsiteY5" fmla="*/ 95106 h 429822"/>
                    <a:gd name="connsiteX0" fmla="*/ 0 w 1050010"/>
                    <a:gd name="connsiteY0" fmla="*/ 163686 h 498402"/>
                    <a:gd name="connsiteX1" fmla="*/ 525005 w 1050010"/>
                    <a:gd name="connsiteY1" fmla="*/ 0 h 498402"/>
                    <a:gd name="connsiteX2" fmla="*/ 1050010 w 1050010"/>
                    <a:gd name="connsiteY2" fmla="*/ 163686 h 498402"/>
                    <a:gd name="connsiteX3" fmla="*/ 849476 w 1050010"/>
                    <a:gd name="connsiteY3" fmla="*/ 498402 h 498402"/>
                    <a:gd name="connsiteX4" fmla="*/ 200534 w 1050010"/>
                    <a:gd name="connsiteY4" fmla="*/ 498402 h 498402"/>
                    <a:gd name="connsiteX5" fmla="*/ 0 w 105001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9840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5014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75542"/>
                    <a:gd name="connsiteX1" fmla="*/ 525005 w 1019530"/>
                    <a:gd name="connsiteY1" fmla="*/ 0 h 475542"/>
                    <a:gd name="connsiteX2" fmla="*/ 1019530 w 1019530"/>
                    <a:gd name="connsiteY2" fmla="*/ 178926 h 475542"/>
                    <a:gd name="connsiteX3" fmla="*/ 849476 w 1019530"/>
                    <a:gd name="connsiteY3" fmla="*/ 450142 h 475542"/>
                    <a:gd name="connsiteX4" fmla="*/ 205614 w 1019530"/>
                    <a:gd name="connsiteY4" fmla="*/ 475542 h 475542"/>
                    <a:gd name="connsiteX5" fmla="*/ 0 w 1019530"/>
                    <a:gd name="connsiteY5" fmla="*/ 163686 h 475542"/>
                    <a:gd name="connsiteX0" fmla="*/ 0 w 1019530"/>
                    <a:gd name="connsiteY0" fmla="*/ 163686 h 480622"/>
                    <a:gd name="connsiteX1" fmla="*/ 525005 w 1019530"/>
                    <a:gd name="connsiteY1" fmla="*/ 0 h 480622"/>
                    <a:gd name="connsiteX2" fmla="*/ 1019530 w 1019530"/>
                    <a:gd name="connsiteY2" fmla="*/ 178926 h 480622"/>
                    <a:gd name="connsiteX3" fmla="*/ 811376 w 1019530"/>
                    <a:gd name="connsiteY3" fmla="*/ 480622 h 480622"/>
                    <a:gd name="connsiteX4" fmla="*/ 205614 w 1019530"/>
                    <a:gd name="connsiteY4" fmla="*/ 475542 h 480622"/>
                    <a:gd name="connsiteX5" fmla="*/ 0 w 1019530"/>
                    <a:gd name="connsiteY5" fmla="*/ 16368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38 w 973948"/>
                    <a:gd name="connsiteY0" fmla="*/ 184006 h 480622"/>
                    <a:gd name="connsiteX1" fmla="*/ 479423 w 973948"/>
                    <a:gd name="connsiteY1" fmla="*/ 0 h 480622"/>
                    <a:gd name="connsiteX2" fmla="*/ 973948 w 973948"/>
                    <a:gd name="connsiteY2" fmla="*/ 178926 h 480622"/>
                    <a:gd name="connsiteX3" fmla="*/ 765794 w 973948"/>
                    <a:gd name="connsiteY3" fmla="*/ 480622 h 480622"/>
                    <a:gd name="connsiteX4" fmla="*/ 160032 w 973948"/>
                    <a:gd name="connsiteY4" fmla="*/ 475542 h 480622"/>
                    <a:gd name="connsiteX5" fmla="*/ 138 w 973948"/>
                    <a:gd name="connsiteY5" fmla="*/ 184006 h 480622"/>
                    <a:gd name="connsiteX0" fmla="*/ 138 w 973948"/>
                    <a:gd name="connsiteY0" fmla="*/ 184006 h 497603"/>
                    <a:gd name="connsiteX1" fmla="*/ 479423 w 973948"/>
                    <a:gd name="connsiteY1" fmla="*/ 0 h 497603"/>
                    <a:gd name="connsiteX2" fmla="*/ 973948 w 973948"/>
                    <a:gd name="connsiteY2" fmla="*/ 178926 h 497603"/>
                    <a:gd name="connsiteX3" fmla="*/ 765794 w 973948"/>
                    <a:gd name="connsiteY3" fmla="*/ 480622 h 497603"/>
                    <a:gd name="connsiteX4" fmla="*/ 160032 w 973948"/>
                    <a:gd name="connsiteY4" fmla="*/ 475542 h 497603"/>
                    <a:gd name="connsiteX5" fmla="*/ 138 w 973948"/>
                    <a:gd name="connsiteY5" fmla="*/ 184006 h 497603"/>
                    <a:gd name="connsiteX0" fmla="*/ 252 w 974062"/>
                    <a:gd name="connsiteY0" fmla="*/ 184006 h 497603"/>
                    <a:gd name="connsiteX1" fmla="*/ 479537 w 974062"/>
                    <a:gd name="connsiteY1" fmla="*/ 0 h 497603"/>
                    <a:gd name="connsiteX2" fmla="*/ 974062 w 974062"/>
                    <a:gd name="connsiteY2" fmla="*/ 178926 h 497603"/>
                    <a:gd name="connsiteX3" fmla="*/ 765908 w 974062"/>
                    <a:gd name="connsiteY3" fmla="*/ 480622 h 497603"/>
                    <a:gd name="connsiteX4" fmla="*/ 160146 w 974062"/>
                    <a:gd name="connsiteY4" fmla="*/ 475542 h 497603"/>
                    <a:gd name="connsiteX5" fmla="*/ 252 w 974062"/>
                    <a:gd name="connsiteY5" fmla="*/ 184006 h 497603"/>
                    <a:gd name="connsiteX0" fmla="*/ 164 w 973974"/>
                    <a:gd name="connsiteY0" fmla="*/ 184006 h 497603"/>
                    <a:gd name="connsiteX1" fmla="*/ 479449 w 973974"/>
                    <a:gd name="connsiteY1" fmla="*/ 0 h 497603"/>
                    <a:gd name="connsiteX2" fmla="*/ 973974 w 973974"/>
                    <a:gd name="connsiteY2" fmla="*/ 178926 h 497603"/>
                    <a:gd name="connsiteX3" fmla="*/ 765820 w 973974"/>
                    <a:gd name="connsiteY3" fmla="*/ 480622 h 497603"/>
                    <a:gd name="connsiteX4" fmla="*/ 160058 w 973974"/>
                    <a:gd name="connsiteY4" fmla="*/ 475542 h 497603"/>
                    <a:gd name="connsiteX5" fmla="*/ 164 w 973974"/>
                    <a:gd name="connsiteY5" fmla="*/ 184006 h 497603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2514"/>
                    <a:gd name="connsiteX1" fmla="*/ 479449 w 973974"/>
                    <a:gd name="connsiteY1" fmla="*/ 0 h 502514"/>
                    <a:gd name="connsiteX2" fmla="*/ 973974 w 973974"/>
                    <a:gd name="connsiteY2" fmla="*/ 178926 h 502514"/>
                    <a:gd name="connsiteX3" fmla="*/ 765820 w 973974"/>
                    <a:gd name="connsiteY3" fmla="*/ 480622 h 502514"/>
                    <a:gd name="connsiteX4" fmla="*/ 160058 w 973974"/>
                    <a:gd name="connsiteY4" fmla="*/ 475542 h 502514"/>
                    <a:gd name="connsiteX5" fmla="*/ 164 w 973974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16 h 502524"/>
                    <a:gd name="connsiteX1" fmla="*/ 479449 w 984703"/>
                    <a:gd name="connsiteY1" fmla="*/ 10 h 502524"/>
                    <a:gd name="connsiteX2" fmla="*/ 973974 w 984703"/>
                    <a:gd name="connsiteY2" fmla="*/ 178936 h 502524"/>
                    <a:gd name="connsiteX3" fmla="*/ 765820 w 984703"/>
                    <a:gd name="connsiteY3" fmla="*/ 480632 h 502524"/>
                    <a:gd name="connsiteX4" fmla="*/ 160058 w 984703"/>
                    <a:gd name="connsiteY4" fmla="*/ 475552 h 502524"/>
                    <a:gd name="connsiteX5" fmla="*/ 164 w 984703"/>
                    <a:gd name="connsiteY5" fmla="*/ 184016 h 50252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921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84703" h="502514">
                      <a:moveTo>
                        <a:pt x="164" y="184006"/>
                      </a:moveTo>
                      <a:cubicBezTo>
                        <a:pt x="20226" y="127751"/>
                        <a:pt x="301907" y="10535"/>
                        <a:pt x="492149" y="0"/>
                      </a:cubicBezTo>
                      <a:cubicBezTo>
                        <a:pt x="776371" y="8842"/>
                        <a:pt x="951372" y="124364"/>
                        <a:pt x="973974" y="178926"/>
                      </a:cubicBezTo>
                      <a:cubicBezTo>
                        <a:pt x="990949" y="210911"/>
                        <a:pt x="1020625" y="441017"/>
                        <a:pt x="765820" y="480622"/>
                      </a:cubicBezTo>
                      <a:cubicBezTo>
                        <a:pt x="698519" y="496709"/>
                        <a:pt x="306099" y="522955"/>
                        <a:pt x="160058" y="475542"/>
                      </a:cubicBezTo>
                      <a:cubicBezTo>
                        <a:pt x="111840" y="457103"/>
                        <a:pt x="-4958" y="469145"/>
                        <a:pt x="164" y="184006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48" name="Gruppo 47">
                  <a:extLst>
                    <a:ext uri="{FF2B5EF4-FFF2-40B4-BE49-F238E27FC236}">
                      <a16:creationId xmlns:a16="http://schemas.microsoft.com/office/drawing/2014/main" id="{A4863B23-D96F-796E-98D6-8E2CF1824A23}"/>
                    </a:ext>
                  </a:extLst>
                </p:cNvPr>
                <p:cNvGrpSpPr/>
                <p:nvPr/>
              </p:nvGrpSpPr>
              <p:grpSpPr>
                <a:xfrm>
                  <a:off x="1933690" y="2420226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54" name="Ovale 53">
                    <a:extLst>
                      <a:ext uri="{FF2B5EF4-FFF2-40B4-BE49-F238E27FC236}">
                        <a16:creationId xmlns:a16="http://schemas.microsoft.com/office/drawing/2014/main" id="{EA76789C-B0DB-F2B6-77E1-B47A1E4EE281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55" name="Ovale 54">
                    <a:extLst>
                      <a:ext uri="{FF2B5EF4-FFF2-40B4-BE49-F238E27FC236}">
                        <a16:creationId xmlns:a16="http://schemas.microsoft.com/office/drawing/2014/main" id="{EB3E51A9-3909-94FE-2511-71FDBF41A27D}"/>
                      </a:ext>
                    </a:extLst>
                  </p:cNvPr>
                  <p:cNvSpPr/>
                  <p:nvPr/>
                </p:nvSpPr>
                <p:spPr>
                  <a:xfrm>
                    <a:off x="3701366" y="1634951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49" name="Trapezio 48">
                  <a:extLst>
                    <a:ext uri="{FF2B5EF4-FFF2-40B4-BE49-F238E27FC236}">
                      <a16:creationId xmlns:a16="http://schemas.microsoft.com/office/drawing/2014/main" id="{06894BAC-83D0-233C-481E-665610D70C10}"/>
                    </a:ext>
                  </a:extLst>
                </p:cNvPr>
                <p:cNvSpPr/>
                <p:nvPr/>
              </p:nvSpPr>
              <p:spPr>
                <a:xfrm rot="10800000">
                  <a:off x="2282428" y="2812059"/>
                  <a:ext cx="68580" cy="53340"/>
                </a:xfrm>
                <a:prstGeom prst="trapezoid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0" name="Arco 49">
                  <a:extLst>
                    <a:ext uri="{FF2B5EF4-FFF2-40B4-BE49-F238E27FC236}">
                      <a16:creationId xmlns:a16="http://schemas.microsoft.com/office/drawing/2014/main" id="{C9EDBBA4-63FC-5603-B5ED-1E7D9F2E9A7C}"/>
                    </a:ext>
                  </a:extLst>
                </p:cNvPr>
                <p:cNvSpPr/>
                <p:nvPr/>
              </p:nvSpPr>
              <p:spPr>
                <a:xfrm rot="5665335">
                  <a:off x="2166812" y="1683605"/>
                  <a:ext cx="255270" cy="360049"/>
                </a:xfrm>
                <a:prstGeom prst="arc">
                  <a:avLst>
                    <a:gd name="adj1" fmla="val 16200000"/>
                    <a:gd name="adj2" fmla="val 5035040"/>
                  </a:avLst>
                </a:prstGeom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51" name="Gruppo 50">
                  <a:extLst>
                    <a:ext uri="{FF2B5EF4-FFF2-40B4-BE49-F238E27FC236}">
                      <a16:creationId xmlns:a16="http://schemas.microsoft.com/office/drawing/2014/main" id="{56CBBE37-95FC-9BE9-5C8C-69E5241A0671}"/>
                    </a:ext>
                  </a:extLst>
                </p:cNvPr>
                <p:cNvGrpSpPr/>
                <p:nvPr/>
              </p:nvGrpSpPr>
              <p:grpSpPr>
                <a:xfrm>
                  <a:off x="2498606" y="2420225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52" name="Ovale 51">
                    <a:extLst>
                      <a:ext uri="{FF2B5EF4-FFF2-40B4-BE49-F238E27FC236}">
                        <a16:creationId xmlns:a16="http://schemas.microsoft.com/office/drawing/2014/main" id="{14CE9EBE-E53E-A7E7-7441-32687A2F3341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53" name="Ovale 52">
                    <a:extLst>
                      <a:ext uri="{FF2B5EF4-FFF2-40B4-BE49-F238E27FC236}">
                        <a16:creationId xmlns:a16="http://schemas.microsoft.com/office/drawing/2014/main" id="{B17347AB-C63B-5E15-4F77-495084918EC9}"/>
                      </a:ext>
                    </a:extLst>
                  </p:cNvPr>
                  <p:cNvSpPr/>
                  <p:nvPr/>
                </p:nvSpPr>
                <p:spPr>
                  <a:xfrm>
                    <a:off x="3688944" y="1634952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</p:grp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E738B375-08C9-D8FB-F6D1-5331FAAD5383}"/>
                </a:ext>
              </a:extLst>
            </p:cNvPr>
            <p:cNvGrpSpPr/>
            <p:nvPr/>
          </p:nvGrpSpPr>
          <p:grpSpPr>
            <a:xfrm rot="197782">
              <a:off x="6950558" y="1306361"/>
              <a:ext cx="800123" cy="3180373"/>
              <a:chOff x="6892594" y="1663883"/>
              <a:chExt cx="768685" cy="3088539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4A47FD30-A25E-D8FA-85DF-9C939856E5DB}"/>
                  </a:ext>
                </a:extLst>
              </p:cNvPr>
              <p:cNvGrpSpPr/>
              <p:nvPr/>
            </p:nvGrpSpPr>
            <p:grpSpPr>
              <a:xfrm>
                <a:off x="7148438" y="4062509"/>
                <a:ext cx="480981" cy="689913"/>
                <a:chOff x="7148438" y="4062509"/>
                <a:chExt cx="480981" cy="689913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41" name="Trapezio 85">
                  <a:extLst>
                    <a:ext uri="{FF2B5EF4-FFF2-40B4-BE49-F238E27FC236}">
                      <a16:creationId xmlns:a16="http://schemas.microsoft.com/office/drawing/2014/main" id="{A2F247CC-5445-E35F-0426-56E526B68789}"/>
                    </a:ext>
                  </a:extLst>
                </p:cNvPr>
                <p:cNvSpPr/>
                <p:nvPr/>
              </p:nvSpPr>
              <p:spPr>
                <a:xfrm rot="9203511" flipH="1">
                  <a:off x="7358858" y="4062509"/>
                  <a:ext cx="270561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2" name="Trapezio 85">
                  <a:extLst>
                    <a:ext uri="{FF2B5EF4-FFF2-40B4-BE49-F238E27FC236}">
                      <a16:creationId xmlns:a16="http://schemas.microsoft.com/office/drawing/2014/main" id="{E4902524-92D0-B8A6-72FF-09073D5ECE8F}"/>
                    </a:ext>
                  </a:extLst>
                </p:cNvPr>
                <p:cNvSpPr/>
                <p:nvPr/>
              </p:nvSpPr>
              <p:spPr>
                <a:xfrm rot="8837061">
                  <a:off x="7148438" y="4262342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3" name="Trapezio 85">
                  <a:extLst>
                    <a:ext uri="{FF2B5EF4-FFF2-40B4-BE49-F238E27FC236}">
                      <a16:creationId xmlns:a16="http://schemas.microsoft.com/office/drawing/2014/main" id="{ED8734F5-0F44-AF97-7B86-2E006901949A}"/>
                    </a:ext>
                  </a:extLst>
                </p:cNvPr>
                <p:cNvSpPr/>
                <p:nvPr/>
              </p:nvSpPr>
              <p:spPr>
                <a:xfrm rot="9531634">
                  <a:off x="7190797" y="4132743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4" name="Trapezio 85">
                  <a:extLst>
                    <a:ext uri="{FF2B5EF4-FFF2-40B4-BE49-F238E27FC236}">
                      <a16:creationId xmlns:a16="http://schemas.microsoft.com/office/drawing/2014/main" id="{4C530372-EF47-F080-4A85-C4AA0C31F749}"/>
                    </a:ext>
                  </a:extLst>
                </p:cNvPr>
                <p:cNvSpPr/>
                <p:nvPr/>
              </p:nvSpPr>
              <p:spPr>
                <a:xfrm rot="10220758">
                  <a:off x="7289894" y="4100496"/>
                  <a:ext cx="277717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35" name="Gruppo 34">
                <a:extLst>
                  <a:ext uri="{FF2B5EF4-FFF2-40B4-BE49-F238E27FC236}">
                    <a16:creationId xmlns:a16="http://schemas.microsoft.com/office/drawing/2014/main" id="{6562CCA3-1443-64C3-C63C-2114A6D99713}"/>
                  </a:ext>
                </a:extLst>
              </p:cNvPr>
              <p:cNvGrpSpPr/>
              <p:nvPr/>
            </p:nvGrpSpPr>
            <p:grpSpPr>
              <a:xfrm>
                <a:off x="6892594" y="1663883"/>
                <a:ext cx="768685" cy="2757181"/>
                <a:chOff x="6892594" y="1663883"/>
                <a:chExt cx="768685" cy="2757181"/>
              </a:xfrm>
            </p:grpSpPr>
            <p:grpSp>
              <p:nvGrpSpPr>
                <p:cNvPr id="36" name="Gruppo 35">
                  <a:extLst>
                    <a:ext uri="{FF2B5EF4-FFF2-40B4-BE49-F238E27FC236}">
                      <a16:creationId xmlns:a16="http://schemas.microsoft.com/office/drawing/2014/main" id="{E89EB95B-92B1-70BF-D7AB-A7E03417798A}"/>
                    </a:ext>
                  </a:extLst>
                </p:cNvPr>
                <p:cNvGrpSpPr/>
                <p:nvPr/>
              </p:nvGrpSpPr>
              <p:grpSpPr>
                <a:xfrm>
                  <a:off x="6892594" y="2810465"/>
                  <a:ext cx="695910" cy="1610599"/>
                  <a:chOff x="6892594" y="2810465"/>
                  <a:chExt cx="695910" cy="1610599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38" name="Trapezio 37">
                    <a:extLst>
                      <a:ext uri="{FF2B5EF4-FFF2-40B4-BE49-F238E27FC236}">
                        <a16:creationId xmlns:a16="http://schemas.microsoft.com/office/drawing/2014/main" id="{E2A1AA4A-6AE1-64B9-D16B-EC58BD1A0FA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959545" y="2812059"/>
                    <a:ext cx="628959" cy="703583"/>
                  </a:xfrm>
                  <a:custGeom>
                    <a:avLst/>
                    <a:gdLst>
                      <a:gd name="connsiteX0" fmla="*/ 0 w 653937"/>
                      <a:gd name="connsiteY0" fmla="*/ 658283 h 658283"/>
                      <a:gd name="connsiteX1" fmla="*/ 110496 w 653937"/>
                      <a:gd name="connsiteY1" fmla="*/ 0 h 658283"/>
                      <a:gd name="connsiteX2" fmla="*/ 543441 w 653937"/>
                      <a:gd name="connsiteY2" fmla="*/ 0 h 658283"/>
                      <a:gd name="connsiteX3" fmla="*/ 653937 w 653937"/>
                      <a:gd name="connsiteY3" fmla="*/ 658283 h 658283"/>
                      <a:gd name="connsiteX4" fmla="*/ 0 w 653937"/>
                      <a:gd name="connsiteY4" fmla="*/ 658283 h 658283"/>
                      <a:gd name="connsiteX0" fmla="*/ 36933 w 690870"/>
                      <a:gd name="connsiteY0" fmla="*/ 658283 h 658734"/>
                      <a:gd name="connsiteX1" fmla="*/ 147429 w 690870"/>
                      <a:gd name="connsiteY1" fmla="*/ 0 h 658734"/>
                      <a:gd name="connsiteX2" fmla="*/ 580374 w 690870"/>
                      <a:gd name="connsiteY2" fmla="*/ 0 h 658734"/>
                      <a:gd name="connsiteX3" fmla="*/ 690870 w 690870"/>
                      <a:gd name="connsiteY3" fmla="*/ 658283 h 658734"/>
                      <a:gd name="connsiteX4" fmla="*/ 36933 w 690870"/>
                      <a:gd name="connsiteY4" fmla="*/ 658283 h 658734"/>
                      <a:gd name="connsiteX0" fmla="*/ 36933 w 690870"/>
                      <a:gd name="connsiteY0" fmla="*/ 658283 h 719243"/>
                      <a:gd name="connsiteX1" fmla="*/ 147429 w 690870"/>
                      <a:gd name="connsiteY1" fmla="*/ 0 h 719243"/>
                      <a:gd name="connsiteX2" fmla="*/ 580374 w 690870"/>
                      <a:gd name="connsiteY2" fmla="*/ 0 h 719243"/>
                      <a:gd name="connsiteX3" fmla="*/ 690870 w 690870"/>
                      <a:gd name="connsiteY3" fmla="*/ 658283 h 719243"/>
                      <a:gd name="connsiteX4" fmla="*/ 36933 w 690870"/>
                      <a:gd name="connsiteY4" fmla="*/ 658283 h 719243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48676 w 702980"/>
                      <a:gd name="connsiteY0" fmla="*/ 752153 h 866737"/>
                      <a:gd name="connsiteX1" fmla="*/ 91620 w 702980"/>
                      <a:gd name="connsiteY1" fmla="*/ 0 h 866737"/>
                      <a:gd name="connsiteX2" fmla="*/ 592117 w 702980"/>
                      <a:gd name="connsiteY2" fmla="*/ 93870 h 866737"/>
                      <a:gd name="connsiteX3" fmla="*/ 702613 w 702980"/>
                      <a:gd name="connsiteY3" fmla="*/ 752153 h 866737"/>
                      <a:gd name="connsiteX4" fmla="*/ 48676 w 702980"/>
                      <a:gd name="connsiteY4" fmla="*/ 752153 h 866737"/>
                      <a:gd name="connsiteX0" fmla="*/ 42672 w 696976"/>
                      <a:gd name="connsiteY0" fmla="*/ 752153 h 866737"/>
                      <a:gd name="connsiteX1" fmla="*/ 85616 w 696976"/>
                      <a:gd name="connsiteY1" fmla="*/ 0 h 866737"/>
                      <a:gd name="connsiteX2" fmla="*/ 586113 w 696976"/>
                      <a:gd name="connsiteY2" fmla="*/ 93870 h 866737"/>
                      <a:gd name="connsiteX3" fmla="*/ 696609 w 696976"/>
                      <a:gd name="connsiteY3" fmla="*/ 752153 h 866737"/>
                      <a:gd name="connsiteX4" fmla="*/ 42672 w 696976"/>
                      <a:gd name="connsiteY4" fmla="*/ 752153 h 866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6976" h="866737">
                        <a:moveTo>
                          <a:pt x="42672" y="752153"/>
                        </a:moveTo>
                        <a:cubicBezTo>
                          <a:pt x="-72896" y="768945"/>
                          <a:pt x="82560" y="228815"/>
                          <a:pt x="85616" y="0"/>
                        </a:cubicBezTo>
                        <a:lnTo>
                          <a:pt x="586113" y="93870"/>
                        </a:lnTo>
                        <a:cubicBezTo>
                          <a:pt x="622945" y="313298"/>
                          <a:pt x="629297" y="464145"/>
                          <a:pt x="696609" y="752153"/>
                        </a:cubicBezTo>
                        <a:cubicBezTo>
                          <a:pt x="714850" y="919793"/>
                          <a:pt x="47291" y="889313"/>
                          <a:pt x="42672" y="752153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9" name="Ovale 38">
                    <a:extLst>
                      <a:ext uri="{FF2B5EF4-FFF2-40B4-BE49-F238E27FC236}">
                        <a16:creationId xmlns:a16="http://schemas.microsoft.com/office/drawing/2014/main" id="{ED67CA88-05F9-E334-A99C-A4C2D1B4C6FE}"/>
                      </a:ext>
                    </a:extLst>
                  </p:cNvPr>
                  <p:cNvSpPr/>
                  <p:nvPr/>
                </p:nvSpPr>
                <p:spPr>
                  <a:xfrm rot="1724939">
                    <a:off x="7093645" y="2810465"/>
                    <a:ext cx="419100" cy="313692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40" name="Trapezio 38">
                    <a:extLst>
                      <a:ext uri="{FF2B5EF4-FFF2-40B4-BE49-F238E27FC236}">
                        <a16:creationId xmlns:a16="http://schemas.microsoft.com/office/drawing/2014/main" id="{44FD0428-039D-F230-321E-C3FF46F4FCCA}"/>
                      </a:ext>
                    </a:extLst>
                  </p:cNvPr>
                  <p:cNvSpPr/>
                  <p:nvPr/>
                </p:nvSpPr>
                <p:spPr>
                  <a:xfrm>
                    <a:off x="6892594" y="3448289"/>
                    <a:ext cx="667115" cy="972775"/>
                  </a:xfrm>
                  <a:custGeom>
                    <a:avLst/>
                    <a:gdLst>
                      <a:gd name="connsiteX0" fmla="*/ 0 w 923840"/>
                      <a:gd name="connsiteY0" fmla="*/ 1003255 h 1003255"/>
                      <a:gd name="connsiteX1" fmla="*/ 192861 w 923840"/>
                      <a:gd name="connsiteY1" fmla="*/ 0 h 1003255"/>
                      <a:gd name="connsiteX2" fmla="*/ 730979 w 923840"/>
                      <a:gd name="connsiteY2" fmla="*/ 0 h 1003255"/>
                      <a:gd name="connsiteX3" fmla="*/ 923840 w 923840"/>
                      <a:gd name="connsiteY3" fmla="*/ 1003255 h 1003255"/>
                      <a:gd name="connsiteX4" fmla="*/ 0 w 923840"/>
                      <a:gd name="connsiteY4" fmla="*/ 1003255 h 1003255"/>
                      <a:gd name="connsiteX0" fmla="*/ 0 w 931460"/>
                      <a:gd name="connsiteY0" fmla="*/ 988015 h 1003255"/>
                      <a:gd name="connsiteX1" fmla="*/ 200481 w 931460"/>
                      <a:gd name="connsiteY1" fmla="*/ 0 h 1003255"/>
                      <a:gd name="connsiteX2" fmla="*/ 738599 w 931460"/>
                      <a:gd name="connsiteY2" fmla="*/ 0 h 1003255"/>
                      <a:gd name="connsiteX3" fmla="*/ 931460 w 931460"/>
                      <a:gd name="connsiteY3" fmla="*/ 1003255 h 1003255"/>
                      <a:gd name="connsiteX4" fmla="*/ 0 w 931460"/>
                      <a:gd name="connsiteY4" fmla="*/ 988015 h 1003255"/>
                      <a:gd name="connsiteX0" fmla="*/ 0 w 977180"/>
                      <a:gd name="connsiteY0" fmla="*/ 1010875 h 1010875"/>
                      <a:gd name="connsiteX1" fmla="*/ 246201 w 977180"/>
                      <a:gd name="connsiteY1" fmla="*/ 0 h 1010875"/>
                      <a:gd name="connsiteX2" fmla="*/ 784319 w 977180"/>
                      <a:gd name="connsiteY2" fmla="*/ 0 h 1010875"/>
                      <a:gd name="connsiteX3" fmla="*/ 977180 w 977180"/>
                      <a:gd name="connsiteY3" fmla="*/ 1003255 h 1010875"/>
                      <a:gd name="connsiteX4" fmla="*/ 0 w 97718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25203"/>
                      <a:gd name="connsiteX1" fmla="*/ 246201 w 832400"/>
                      <a:gd name="connsiteY1" fmla="*/ 0 h 1025203"/>
                      <a:gd name="connsiteX2" fmla="*/ 784319 w 832400"/>
                      <a:gd name="connsiteY2" fmla="*/ 0 h 1025203"/>
                      <a:gd name="connsiteX3" fmla="*/ 832400 w 832400"/>
                      <a:gd name="connsiteY3" fmla="*/ 645115 h 1025203"/>
                      <a:gd name="connsiteX4" fmla="*/ 0 w 832400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55425"/>
                      <a:gd name="connsiteY0" fmla="*/ 1010875 h 1025203"/>
                      <a:gd name="connsiteX1" fmla="*/ 251306 w 855425"/>
                      <a:gd name="connsiteY1" fmla="*/ 0 h 1025203"/>
                      <a:gd name="connsiteX2" fmla="*/ 789424 w 855425"/>
                      <a:gd name="connsiteY2" fmla="*/ 0 h 1025203"/>
                      <a:gd name="connsiteX3" fmla="*/ 837505 w 855425"/>
                      <a:gd name="connsiteY3" fmla="*/ 645115 h 1025203"/>
                      <a:gd name="connsiteX4" fmla="*/ 5105 w 855425"/>
                      <a:gd name="connsiteY4" fmla="*/ 1010875 h 1025203"/>
                      <a:gd name="connsiteX0" fmla="*/ 6115 w 856435"/>
                      <a:gd name="connsiteY0" fmla="*/ 1070351 h 1084679"/>
                      <a:gd name="connsiteX1" fmla="*/ 213186 w 856435"/>
                      <a:gd name="connsiteY1" fmla="*/ 0 h 1084679"/>
                      <a:gd name="connsiteX2" fmla="*/ 790434 w 856435"/>
                      <a:gd name="connsiteY2" fmla="*/ 59476 h 1084679"/>
                      <a:gd name="connsiteX3" fmla="*/ 838515 w 856435"/>
                      <a:gd name="connsiteY3" fmla="*/ 704591 h 1084679"/>
                      <a:gd name="connsiteX4" fmla="*/ 6115 w 856435"/>
                      <a:gd name="connsiteY4" fmla="*/ 1070351 h 1084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6435" h="1084679">
                        <a:moveTo>
                          <a:pt x="6115" y="1070351"/>
                        </a:moveTo>
                        <a:cubicBezTo>
                          <a:pt x="-33738" y="771493"/>
                          <a:pt x="131119" y="336958"/>
                          <a:pt x="213186" y="0"/>
                        </a:cubicBezTo>
                        <a:lnTo>
                          <a:pt x="790434" y="59476"/>
                        </a:lnTo>
                        <a:cubicBezTo>
                          <a:pt x="722641" y="152594"/>
                          <a:pt x="913928" y="481933"/>
                          <a:pt x="838515" y="704591"/>
                        </a:cubicBezTo>
                        <a:cubicBezTo>
                          <a:pt x="629628" y="651251"/>
                          <a:pt x="542662" y="1177031"/>
                          <a:pt x="6115" y="1070351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37" name="Ovale 161">
                  <a:extLst>
                    <a:ext uri="{FF2B5EF4-FFF2-40B4-BE49-F238E27FC236}">
                      <a16:creationId xmlns:a16="http://schemas.microsoft.com/office/drawing/2014/main" id="{F559F2DA-69B2-447E-7294-958D97A551BB}"/>
                    </a:ext>
                  </a:extLst>
                </p:cNvPr>
                <p:cNvSpPr/>
                <p:nvPr/>
              </p:nvSpPr>
              <p:spPr>
                <a:xfrm rot="419334">
                  <a:off x="7119249" y="1663883"/>
                  <a:ext cx="542030" cy="1442906"/>
                </a:xfrm>
                <a:custGeom>
                  <a:avLst/>
                  <a:gdLst>
                    <a:gd name="connsiteX0" fmla="*/ 0 w 542029"/>
                    <a:gd name="connsiteY0" fmla="*/ 825624 h 1651248"/>
                    <a:gd name="connsiteX1" fmla="*/ 271015 w 542029"/>
                    <a:gd name="connsiteY1" fmla="*/ 0 h 1651248"/>
                    <a:gd name="connsiteX2" fmla="*/ 542030 w 542029"/>
                    <a:gd name="connsiteY2" fmla="*/ 825624 h 1651248"/>
                    <a:gd name="connsiteX3" fmla="*/ 271015 w 542029"/>
                    <a:gd name="connsiteY3" fmla="*/ 1651248 h 1651248"/>
                    <a:gd name="connsiteX4" fmla="*/ 0 w 542029"/>
                    <a:gd name="connsiteY4" fmla="*/ 825624 h 1651248"/>
                    <a:gd name="connsiteX0" fmla="*/ 0 w 542030"/>
                    <a:gd name="connsiteY0" fmla="*/ 617282 h 1442906"/>
                    <a:gd name="connsiteX1" fmla="*/ 269897 w 542030"/>
                    <a:gd name="connsiteY1" fmla="*/ 0 h 1442906"/>
                    <a:gd name="connsiteX2" fmla="*/ 542030 w 542030"/>
                    <a:gd name="connsiteY2" fmla="*/ 617282 h 1442906"/>
                    <a:gd name="connsiteX3" fmla="*/ 271015 w 542030"/>
                    <a:gd name="connsiteY3" fmla="*/ 1442906 h 1442906"/>
                    <a:gd name="connsiteX4" fmla="*/ 0 w 542030"/>
                    <a:gd name="connsiteY4" fmla="*/ 617282 h 1442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2030" h="1442906">
                      <a:moveTo>
                        <a:pt x="0" y="617282"/>
                      </a:moveTo>
                      <a:cubicBezTo>
                        <a:pt x="-186" y="376798"/>
                        <a:pt x="120220" y="0"/>
                        <a:pt x="269897" y="0"/>
                      </a:cubicBezTo>
                      <a:cubicBezTo>
                        <a:pt x="419574" y="0"/>
                        <a:pt x="542030" y="161302"/>
                        <a:pt x="542030" y="617282"/>
                      </a:cubicBezTo>
                      <a:cubicBezTo>
                        <a:pt x="542030" y="1073262"/>
                        <a:pt x="420692" y="1442906"/>
                        <a:pt x="271015" y="1442906"/>
                      </a:cubicBezTo>
                      <a:cubicBezTo>
                        <a:pt x="121338" y="1442906"/>
                        <a:pt x="186" y="857766"/>
                        <a:pt x="0" y="617282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A02EE2DC-C121-3253-8F04-7CE3AF1371F8}"/>
                </a:ext>
              </a:extLst>
            </p:cNvPr>
            <p:cNvGrpSpPr/>
            <p:nvPr/>
          </p:nvGrpSpPr>
          <p:grpSpPr>
            <a:xfrm>
              <a:off x="7278002" y="1078790"/>
              <a:ext cx="1024975" cy="956336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32" name="Ritardo 31">
                <a:extLst>
                  <a:ext uri="{FF2B5EF4-FFF2-40B4-BE49-F238E27FC236}">
                    <a16:creationId xmlns:a16="http://schemas.microsoft.com/office/drawing/2014/main" id="{D5D0804C-E1E5-E387-7980-B8679812AFD7}"/>
                  </a:ext>
                </a:extLst>
              </p:cNvPr>
              <p:cNvSpPr/>
              <p:nvPr/>
            </p:nvSpPr>
            <p:spPr>
              <a:xfrm rot="5197850">
                <a:off x="7374466" y="1439654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3" name="Cerchio parziale 32">
                <a:extLst>
                  <a:ext uri="{FF2B5EF4-FFF2-40B4-BE49-F238E27FC236}">
                    <a16:creationId xmlns:a16="http://schemas.microsoft.com/office/drawing/2014/main" id="{3794878D-A90A-54E0-9605-CA6B0DB7A1C8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71" name="Elemento grafico 9" descr="Cursore con riempimento a tinta unita">
            <a:extLst>
              <a:ext uri="{FF2B5EF4-FFF2-40B4-BE49-F238E27FC236}">
                <a16:creationId xmlns:a16="http://schemas.microsoft.com/office/drawing/2014/main" id="{F60CC0BC-090F-3B2C-A07F-3456AF25F4FC}"/>
              </a:ext>
            </a:extLst>
          </p:cNvPr>
          <p:cNvSpPr/>
          <p:nvPr/>
        </p:nvSpPr>
        <p:spPr>
          <a:xfrm>
            <a:off x="8811028" y="1139860"/>
            <a:ext cx="292281" cy="292476"/>
          </a:xfrm>
          <a:custGeom>
            <a:avLst/>
            <a:gdLst>
              <a:gd name="connsiteX0" fmla="*/ 292282 w 292281"/>
              <a:gd name="connsiteY0" fmla="*/ 245994 h 292476"/>
              <a:gd name="connsiteX1" fmla="*/ 186781 w 292281"/>
              <a:gd name="connsiteY1" fmla="*/ 140545 h 292476"/>
              <a:gd name="connsiteX2" fmla="*/ 279747 w 292281"/>
              <a:gd name="connsiteY2" fmla="*/ 107067 h 292476"/>
              <a:gd name="connsiteX3" fmla="*/ 285420 w 292281"/>
              <a:gd name="connsiteY3" fmla="*/ 95453 h 292476"/>
              <a:gd name="connsiteX4" fmla="*/ 279747 w 292281"/>
              <a:gd name="connsiteY4" fmla="*/ 89780 h 292476"/>
              <a:gd name="connsiteX5" fmla="*/ 11870 w 292281"/>
              <a:gd name="connsiteY5" fmla="*/ 470 h 292476"/>
              <a:gd name="connsiteX6" fmla="*/ 8893 w 292281"/>
              <a:gd name="connsiteY6" fmla="*/ 0 h 292476"/>
              <a:gd name="connsiteX7" fmla="*/ 8893 w 292281"/>
              <a:gd name="connsiteY7" fmla="*/ 0 h 292476"/>
              <a:gd name="connsiteX8" fmla="*/ 2 w 292281"/>
              <a:gd name="connsiteY8" fmla="*/ 9281 h 292476"/>
              <a:gd name="connsiteX9" fmla="*/ 484 w 292281"/>
              <a:gd name="connsiteY9" fmla="*/ 12013 h 292476"/>
              <a:gd name="connsiteX10" fmla="*/ 89585 w 292281"/>
              <a:gd name="connsiteY10" fmla="*/ 280151 h 292476"/>
              <a:gd name="connsiteX11" fmla="*/ 101248 w 292281"/>
              <a:gd name="connsiteY11" fmla="*/ 285723 h 292476"/>
              <a:gd name="connsiteX12" fmla="*/ 106820 w 292281"/>
              <a:gd name="connsiteY12" fmla="*/ 280151 h 292476"/>
              <a:gd name="connsiteX13" fmla="*/ 140351 w 292281"/>
              <a:gd name="connsiteY13" fmla="*/ 187081 h 292476"/>
              <a:gd name="connsiteX14" fmla="*/ 245746 w 292281"/>
              <a:gd name="connsiteY14" fmla="*/ 292476 h 292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2281" h="292476">
                <a:moveTo>
                  <a:pt x="292282" y="245994"/>
                </a:moveTo>
                <a:lnTo>
                  <a:pt x="186781" y="140545"/>
                </a:lnTo>
                <a:lnTo>
                  <a:pt x="279747" y="107067"/>
                </a:lnTo>
                <a:cubicBezTo>
                  <a:pt x="284521" y="105427"/>
                  <a:pt x="287061" y="100227"/>
                  <a:pt x="285420" y="95453"/>
                </a:cubicBezTo>
                <a:cubicBezTo>
                  <a:pt x="284504" y="92789"/>
                  <a:pt x="282411" y="90695"/>
                  <a:pt x="279747" y="89780"/>
                </a:cubicBezTo>
                <a:lnTo>
                  <a:pt x="11870" y="470"/>
                </a:lnTo>
                <a:cubicBezTo>
                  <a:pt x="10909" y="154"/>
                  <a:pt x="9904" y="-5"/>
                  <a:pt x="8893" y="0"/>
                </a:cubicBezTo>
                <a:lnTo>
                  <a:pt x="8893" y="0"/>
                </a:lnTo>
                <a:cubicBezTo>
                  <a:pt x="3875" y="108"/>
                  <a:pt x="-105" y="4262"/>
                  <a:pt x="2" y="9281"/>
                </a:cubicBezTo>
                <a:cubicBezTo>
                  <a:pt x="22" y="10211"/>
                  <a:pt x="184" y="11132"/>
                  <a:pt x="484" y="12013"/>
                </a:cubicBezTo>
                <a:lnTo>
                  <a:pt x="89585" y="280151"/>
                </a:lnTo>
                <a:cubicBezTo>
                  <a:pt x="91267" y="284910"/>
                  <a:pt x="96489" y="287405"/>
                  <a:pt x="101248" y="285723"/>
                </a:cubicBezTo>
                <a:cubicBezTo>
                  <a:pt x="103852" y="284803"/>
                  <a:pt x="105900" y="282755"/>
                  <a:pt x="106820" y="280151"/>
                </a:cubicBezTo>
                <a:lnTo>
                  <a:pt x="140351" y="187081"/>
                </a:lnTo>
                <a:lnTo>
                  <a:pt x="245746" y="292476"/>
                </a:lnTo>
                <a:close/>
              </a:path>
            </a:pathLst>
          </a:custGeom>
          <a:solidFill>
            <a:srgbClr val="000000"/>
          </a:solidFill>
          <a:ln w="5159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325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95ED011-F185-92F6-885A-DDEACD420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olo 1">
            <a:extLst>
              <a:ext uri="{FF2B5EF4-FFF2-40B4-BE49-F238E27FC236}">
                <a16:creationId xmlns:a16="http://schemas.microsoft.com/office/drawing/2014/main" id="{46130994-2F5A-6F64-A45E-591F8AFFC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it-IT"/>
          </a:p>
        </p:txBody>
      </p:sp>
      <p:sp>
        <p:nvSpPr>
          <p:cNvPr id="112" name="Segnaposto contenuto 2">
            <a:extLst>
              <a:ext uri="{FF2B5EF4-FFF2-40B4-BE49-F238E27FC236}">
                <a16:creationId xmlns:a16="http://schemas.microsoft.com/office/drawing/2014/main" id="{2A17B625-3720-3F3A-8C35-F1C357C4B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it-IT"/>
          </a:p>
        </p:txBody>
      </p:sp>
      <p:pic>
        <p:nvPicPr>
          <p:cNvPr id="155" name="Immagine 154">
            <a:extLst>
              <a:ext uri="{FF2B5EF4-FFF2-40B4-BE49-F238E27FC236}">
                <a16:creationId xmlns:a16="http://schemas.microsoft.com/office/drawing/2014/main" id="{D639D61C-47AD-94FD-56D5-FAED32E1D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608" y="205630"/>
            <a:ext cx="865708" cy="257224"/>
          </a:xfrm>
          <a:prstGeom prst="rect">
            <a:avLst/>
          </a:prstGeom>
        </p:spPr>
      </p:pic>
      <p:pic>
        <p:nvPicPr>
          <p:cNvPr id="113" name="Immagine 112">
            <a:extLst>
              <a:ext uri="{FF2B5EF4-FFF2-40B4-BE49-F238E27FC236}">
                <a16:creationId xmlns:a16="http://schemas.microsoft.com/office/drawing/2014/main" id="{935FD1F8-658E-D7E8-BFD7-42FA38064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4" name="Gruppo 113">
            <a:extLst>
              <a:ext uri="{FF2B5EF4-FFF2-40B4-BE49-F238E27FC236}">
                <a16:creationId xmlns:a16="http://schemas.microsoft.com/office/drawing/2014/main" id="{2F2C0ED5-FD52-BCD7-0FA5-34EF217D085D}"/>
              </a:ext>
            </a:extLst>
          </p:cNvPr>
          <p:cNvGrpSpPr/>
          <p:nvPr/>
        </p:nvGrpSpPr>
        <p:grpSpPr>
          <a:xfrm>
            <a:off x="967130" y="481780"/>
            <a:ext cx="6692199" cy="3746091"/>
            <a:chOff x="-80085" y="1953"/>
            <a:chExt cx="12192001" cy="6896242"/>
          </a:xfrm>
        </p:grpSpPr>
        <p:sp>
          <p:nvSpPr>
            <p:cNvPr id="115" name="Rettangolo 114">
              <a:extLst>
                <a:ext uri="{FF2B5EF4-FFF2-40B4-BE49-F238E27FC236}">
                  <a16:creationId xmlns:a16="http://schemas.microsoft.com/office/drawing/2014/main" id="{B6746BE2-FA39-D4AA-39A3-40A9365A0A79}"/>
                </a:ext>
              </a:extLst>
            </p:cNvPr>
            <p:cNvSpPr/>
            <p:nvPr/>
          </p:nvSpPr>
          <p:spPr>
            <a:xfrm>
              <a:off x="-80085" y="1953"/>
              <a:ext cx="12192001" cy="6858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116" name="Gruppo 115">
              <a:extLst>
                <a:ext uri="{FF2B5EF4-FFF2-40B4-BE49-F238E27FC236}">
                  <a16:creationId xmlns:a16="http://schemas.microsoft.com/office/drawing/2014/main" id="{7968B4DC-74E8-A6BC-E0B8-4C1C2227B2F8}"/>
                </a:ext>
              </a:extLst>
            </p:cNvPr>
            <p:cNvGrpSpPr/>
            <p:nvPr/>
          </p:nvGrpSpPr>
          <p:grpSpPr>
            <a:xfrm>
              <a:off x="1954" y="1953"/>
              <a:ext cx="9352940" cy="6896242"/>
              <a:chOff x="1954" y="1953"/>
              <a:chExt cx="9352940" cy="6896242"/>
            </a:xfrm>
          </p:grpSpPr>
          <p:pic>
            <p:nvPicPr>
              <p:cNvPr id="117" name="Elemento grafico 116" descr="Pezzi del puzzle contorno">
                <a:extLst>
                  <a:ext uri="{FF2B5EF4-FFF2-40B4-BE49-F238E27FC236}">
                    <a16:creationId xmlns:a16="http://schemas.microsoft.com/office/drawing/2014/main" id="{0247CDE3-358D-32FB-41CC-3C67736606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954" y="1953"/>
                <a:ext cx="1314938" cy="1334477"/>
              </a:xfrm>
              <a:prstGeom prst="rect">
                <a:avLst/>
              </a:prstGeom>
            </p:spPr>
          </p:pic>
          <p:sp>
            <p:nvSpPr>
              <p:cNvPr id="118" name="CasellaDiTesto 117">
                <a:extLst>
                  <a:ext uri="{FF2B5EF4-FFF2-40B4-BE49-F238E27FC236}">
                    <a16:creationId xmlns:a16="http://schemas.microsoft.com/office/drawing/2014/main" id="{EBD14BE8-A6E8-5CD3-8168-38F989CF2E09}"/>
                  </a:ext>
                </a:extLst>
              </p:cNvPr>
              <p:cNvSpPr txBox="1"/>
              <p:nvPr/>
            </p:nvSpPr>
            <p:spPr>
              <a:xfrm>
                <a:off x="1186263" y="405576"/>
                <a:ext cx="3083461" cy="5099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it-IT" sz="1200" b="1"/>
                  <a:t>DATA ACQUISITION</a:t>
                </a:r>
              </a:p>
            </p:txBody>
          </p:sp>
          <p:sp>
            <p:nvSpPr>
              <p:cNvPr id="119" name="Rettangolo con angoli arrotondati 118">
                <a:extLst>
                  <a:ext uri="{FF2B5EF4-FFF2-40B4-BE49-F238E27FC236}">
                    <a16:creationId xmlns:a16="http://schemas.microsoft.com/office/drawing/2014/main" id="{65DAD9EA-6889-0C60-3436-32350960CDAC}"/>
                  </a:ext>
                </a:extLst>
              </p:cNvPr>
              <p:cNvSpPr/>
              <p:nvPr/>
            </p:nvSpPr>
            <p:spPr>
              <a:xfrm>
                <a:off x="3030735" y="4330094"/>
                <a:ext cx="829021" cy="84891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120" name="Gruppo 119">
                <a:extLst>
                  <a:ext uri="{FF2B5EF4-FFF2-40B4-BE49-F238E27FC236}">
                    <a16:creationId xmlns:a16="http://schemas.microsoft.com/office/drawing/2014/main" id="{18646A74-8E9B-361F-2650-9873DF88433B}"/>
                  </a:ext>
                </a:extLst>
              </p:cNvPr>
              <p:cNvGrpSpPr/>
              <p:nvPr/>
            </p:nvGrpSpPr>
            <p:grpSpPr>
              <a:xfrm>
                <a:off x="7986582" y="1833103"/>
                <a:ext cx="1368312" cy="1546723"/>
                <a:chOff x="8263186" y="1853481"/>
                <a:chExt cx="1825928" cy="1854682"/>
              </a:xfrm>
            </p:grpSpPr>
            <p:sp>
              <p:nvSpPr>
                <p:cNvPr id="150" name="Triangolo isoscele 149">
                  <a:extLst>
                    <a:ext uri="{FF2B5EF4-FFF2-40B4-BE49-F238E27FC236}">
                      <a16:creationId xmlns:a16="http://schemas.microsoft.com/office/drawing/2014/main" id="{52583598-53A6-0EB4-9BC6-2552C3866769}"/>
                    </a:ext>
                  </a:extLst>
                </p:cNvPr>
                <p:cNvSpPr/>
                <p:nvPr/>
              </p:nvSpPr>
              <p:spPr>
                <a:xfrm>
                  <a:off x="8611120" y="2050729"/>
                  <a:ext cx="1139103" cy="269938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it-IT"/>
                </a:p>
              </p:txBody>
            </p:sp>
            <p:grpSp>
              <p:nvGrpSpPr>
                <p:cNvPr id="151" name="Gruppo 150">
                  <a:extLst>
                    <a:ext uri="{FF2B5EF4-FFF2-40B4-BE49-F238E27FC236}">
                      <a16:creationId xmlns:a16="http://schemas.microsoft.com/office/drawing/2014/main" id="{F22A3C71-3916-9170-952A-D67574E00422}"/>
                    </a:ext>
                  </a:extLst>
                </p:cNvPr>
                <p:cNvGrpSpPr/>
                <p:nvPr/>
              </p:nvGrpSpPr>
              <p:grpSpPr>
                <a:xfrm>
                  <a:off x="8263186" y="1853481"/>
                  <a:ext cx="1825928" cy="1854682"/>
                  <a:chOff x="8263186" y="1853481"/>
                  <a:chExt cx="1825928" cy="1854682"/>
                </a:xfrm>
              </p:grpSpPr>
              <p:sp>
                <p:nvSpPr>
                  <p:cNvPr id="152" name="Rettangolo 151">
                    <a:extLst>
                      <a:ext uri="{FF2B5EF4-FFF2-40B4-BE49-F238E27FC236}">
                        <a16:creationId xmlns:a16="http://schemas.microsoft.com/office/drawing/2014/main" id="{EABA3A36-C179-CEA6-F358-9DBA25C895F4}"/>
                      </a:ext>
                    </a:extLst>
                  </p:cNvPr>
                  <p:cNvSpPr/>
                  <p:nvPr/>
                </p:nvSpPr>
                <p:spPr>
                  <a:xfrm>
                    <a:off x="8407311" y="2254378"/>
                    <a:ext cx="1514713" cy="105891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pic>
                <p:nvPicPr>
                  <p:cNvPr id="153" name="Elemento grafico 152" descr="Cane Corgi con tre palline">
                    <a:extLst>
                      <a:ext uri="{FF2B5EF4-FFF2-40B4-BE49-F238E27FC236}">
                        <a16:creationId xmlns:a16="http://schemas.microsoft.com/office/drawing/2014/main" id="{AD247F2A-F533-CB07-1E55-7B22BD9E9A2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63186" y="1853481"/>
                    <a:ext cx="1825928" cy="1854682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21" name="Gruppo 120">
                <a:extLst>
                  <a:ext uri="{FF2B5EF4-FFF2-40B4-BE49-F238E27FC236}">
                    <a16:creationId xmlns:a16="http://schemas.microsoft.com/office/drawing/2014/main" id="{98FDF31F-6D8F-8440-CC51-10DB8A8749ED}"/>
                  </a:ext>
                </a:extLst>
              </p:cNvPr>
              <p:cNvGrpSpPr/>
              <p:nvPr/>
            </p:nvGrpSpPr>
            <p:grpSpPr>
              <a:xfrm>
                <a:off x="5331447" y="1604009"/>
                <a:ext cx="1131627" cy="1144693"/>
                <a:chOff x="4553138" y="1500396"/>
                <a:chExt cx="1514713" cy="1367687"/>
              </a:xfrm>
            </p:grpSpPr>
            <p:sp>
              <p:nvSpPr>
                <p:cNvPr id="146" name="Triangolo isoscele 145">
                  <a:extLst>
                    <a:ext uri="{FF2B5EF4-FFF2-40B4-BE49-F238E27FC236}">
                      <a16:creationId xmlns:a16="http://schemas.microsoft.com/office/drawing/2014/main" id="{F0EA2B37-EFE6-B7A1-9607-0D107D244CFC}"/>
                    </a:ext>
                  </a:extLst>
                </p:cNvPr>
                <p:cNvSpPr/>
                <p:nvPr/>
              </p:nvSpPr>
              <p:spPr>
                <a:xfrm>
                  <a:off x="4748203" y="1500396"/>
                  <a:ext cx="1139103" cy="269938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147" name="Gruppo 146">
                  <a:extLst>
                    <a:ext uri="{FF2B5EF4-FFF2-40B4-BE49-F238E27FC236}">
                      <a16:creationId xmlns:a16="http://schemas.microsoft.com/office/drawing/2014/main" id="{E9CC71D4-8AF4-D47F-CA67-8B51E3780A45}"/>
                    </a:ext>
                  </a:extLst>
                </p:cNvPr>
                <p:cNvGrpSpPr/>
                <p:nvPr/>
              </p:nvGrpSpPr>
              <p:grpSpPr>
                <a:xfrm>
                  <a:off x="4553138" y="1629832"/>
                  <a:ext cx="1514713" cy="1238251"/>
                  <a:chOff x="4553138" y="1629832"/>
                  <a:chExt cx="1514713" cy="1238251"/>
                </a:xfrm>
              </p:grpSpPr>
              <p:sp>
                <p:nvSpPr>
                  <p:cNvPr id="148" name="Rettangolo 147">
                    <a:extLst>
                      <a:ext uri="{FF2B5EF4-FFF2-40B4-BE49-F238E27FC236}">
                        <a16:creationId xmlns:a16="http://schemas.microsoft.com/office/drawing/2014/main" id="{E8860167-C877-C5BF-F48D-0D1EE78ED507}"/>
                      </a:ext>
                    </a:extLst>
                  </p:cNvPr>
                  <p:cNvSpPr/>
                  <p:nvPr/>
                </p:nvSpPr>
                <p:spPr>
                  <a:xfrm>
                    <a:off x="4553138" y="1724292"/>
                    <a:ext cx="1514713" cy="105891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pic>
                <p:nvPicPr>
                  <p:cNvPr id="149" name="Elemento grafico 148" descr="Gatto">
                    <a:extLst>
                      <a:ext uri="{FF2B5EF4-FFF2-40B4-BE49-F238E27FC236}">
                        <a16:creationId xmlns:a16="http://schemas.microsoft.com/office/drawing/2014/main" id="{6AFCADA9-697F-0089-A73A-5C9074FA76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15417" y="1629832"/>
                    <a:ext cx="1068917" cy="123825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22" name="Gruppo 121">
                <a:extLst>
                  <a:ext uri="{FF2B5EF4-FFF2-40B4-BE49-F238E27FC236}">
                    <a16:creationId xmlns:a16="http://schemas.microsoft.com/office/drawing/2014/main" id="{04F0B50B-6E0C-B08A-1A7E-F081DE27F341}"/>
                  </a:ext>
                </a:extLst>
              </p:cNvPr>
              <p:cNvGrpSpPr/>
              <p:nvPr/>
            </p:nvGrpSpPr>
            <p:grpSpPr>
              <a:xfrm>
                <a:off x="4696082" y="3432512"/>
                <a:ext cx="2240093" cy="1582800"/>
                <a:chOff x="3521034" y="3460751"/>
                <a:chExt cx="2551332" cy="1651792"/>
              </a:xfrm>
            </p:grpSpPr>
            <p:sp>
              <p:nvSpPr>
                <p:cNvPr id="140" name="Rettangolo 139">
                  <a:extLst>
                    <a:ext uri="{FF2B5EF4-FFF2-40B4-BE49-F238E27FC236}">
                      <a16:creationId xmlns:a16="http://schemas.microsoft.com/office/drawing/2014/main" id="{AFA03A6A-B89F-F8E1-9AE3-6A05C74B63CE}"/>
                    </a:ext>
                  </a:extLst>
                </p:cNvPr>
                <p:cNvSpPr/>
                <p:nvPr/>
              </p:nvSpPr>
              <p:spPr>
                <a:xfrm>
                  <a:off x="3521034" y="4230977"/>
                  <a:ext cx="2551332" cy="22779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41" name="Rettangolo 140">
                  <a:extLst>
                    <a:ext uri="{FF2B5EF4-FFF2-40B4-BE49-F238E27FC236}">
                      <a16:creationId xmlns:a16="http://schemas.microsoft.com/office/drawing/2014/main" id="{498072A1-1B33-0981-F77E-B308198171A3}"/>
                    </a:ext>
                  </a:extLst>
                </p:cNvPr>
                <p:cNvSpPr/>
                <p:nvPr/>
              </p:nvSpPr>
              <p:spPr>
                <a:xfrm rot="5400000">
                  <a:off x="5420511" y="4727934"/>
                  <a:ext cx="651854" cy="1173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42" name="Rettangolo 141">
                  <a:extLst>
                    <a:ext uri="{FF2B5EF4-FFF2-40B4-BE49-F238E27FC236}">
                      <a16:creationId xmlns:a16="http://schemas.microsoft.com/office/drawing/2014/main" id="{07A93790-4022-F7F8-8605-38CD1E076B80}"/>
                    </a:ext>
                  </a:extLst>
                </p:cNvPr>
                <p:cNvSpPr/>
                <p:nvPr/>
              </p:nvSpPr>
              <p:spPr>
                <a:xfrm rot="5400000">
                  <a:off x="3498946" y="4717811"/>
                  <a:ext cx="651854" cy="1173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43" name="Rettangolo 142">
                  <a:extLst>
                    <a:ext uri="{FF2B5EF4-FFF2-40B4-BE49-F238E27FC236}">
                      <a16:creationId xmlns:a16="http://schemas.microsoft.com/office/drawing/2014/main" id="{51787F5A-595A-D133-84F1-1BF30AB308C5}"/>
                    </a:ext>
                  </a:extLst>
                </p:cNvPr>
                <p:cNvSpPr/>
                <p:nvPr/>
              </p:nvSpPr>
              <p:spPr>
                <a:xfrm rot="5400000">
                  <a:off x="3752945" y="4623480"/>
                  <a:ext cx="651854" cy="1173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44" name="Rettangolo 143">
                  <a:extLst>
                    <a:ext uri="{FF2B5EF4-FFF2-40B4-BE49-F238E27FC236}">
                      <a16:creationId xmlns:a16="http://schemas.microsoft.com/office/drawing/2014/main" id="{953586AD-E3F8-6021-4FF1-EEA77746E8E5}"/>
                    </a:ext>
                  </a:extLst>
                </p:cNvPr>
                <p:cNvSpPr/>
                <p:nvPr/>
              </p:nvSpPr>
              <p:spPr>
                <a:xfrm rot="5400000">
                  <a:off x="5199641" y="4617498"/>
                  <a:ext cx="651854" cy="1173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pic>
              <p:nvPicPr>
                <p:cNvPr id="145" name="Elemento grafico 144" descr="Un coniglio">
                  <a:extLst>
                    <a:ext uri="{FF2B5EF4-FFF2-40B4-BE49-F238E27FC236}">
                      <a16:creationId xmlns:a16="http://schemas.microsoft.com/office/drawing/2014/main" id="{F607749E-34D9-419B-F4E5-28A3EF1E35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84084" y="3460751"/>
                  <a:ext cx="973669" cy="1058334"/>
                </a:xfrm>
                <a:prstGeom prst="rect">
                  <a:avLst/>
                </a:prstGeom>
              </p:spPr>
            </p:pic>
          </p:grpSp>
          <p:grpSp>
            <p:nvGrpSpPr>
              <p:cNvPr id="123" name="Gruppo 122">
                <a:extLst>
                  <a:ext uri="{FF2B5EF4-FFF2-40B4-BE49-F238E27FC236}">
                    <a16:creationId xmlns:a16="http://schemas.microsoft.com/office/drawing/2014/main" id="{4FEE097D-0489-1B50-3E79-88744DFFA3D3}"/>
                  </a:ext>
                </a:extLst>
              </p:cNvPr>
              <p:cNvGrpSpPr/>
              <p:nvPr/>
            </p:nvGrpSpPr>
            <p:grpSpPr>
              <a:xfrm>
                <a:off x="1978631" y="2004609"/>
                <a:ext cx="1161933" cy="1187518"/>
                <a:chOff x="2434167" y="1524000"/>
                <a:chExt cx="1322918" cy="1241179"/>
              </a:xfrm>
            </p:grpSpPr>
            <p:sp>
              <p:nvSpPr>
                <p:cNvPr id="136" name="Triangolo isoscele 135">
                  <a:extLst>
                    <a:ext uri="{FF2B5EF4-FFF2-40B4-BE49-F238E27FC236}">
                      <a16:creationId xmlns:a16="http://schemas.microsoft.com/office/drawing/2014/main" id="{9E10A911-ADE0-A041-048A-10D19D5FC4A1}"/>
                    </a:ext>
                  </a:extLst>
                </p:cNvPr>
                <p:cNvSpPr/>
                <p:nvPr/>
              </p:nvSpPr>
              <p:spPr>
                <a:xfrm>
                  <a:off x="2605078" y="1524000"/>
                  <a:ext cx="969770" cy="238188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it-IT"/>
                </a:p>
              </p:txBody>
            </p:sp>
            <p:sp>
              <p:nvSpPr>
                <p:cNvPr id="137" name="Rettangolo 136">
                  <a:extLst>
                    <a:ext uri="{FF2B5EF4-FFF2-40B4-BE49-F238E27FC236}">
                      <a16:creationId xmlns:a16="http://schemas.microsoft.com/office/drawing/2014/main" id="{AD7D526E-746B-E910-B3CA-5DE508A6F060}"/>
                    </a:ext>
                  </a:extLst>
                </p:cNvPr>
                <p:cNvSpPr/>
                <p:nvPr/>
              </p:nvSpPr>
              <p:spPr>
                <a:xfrm>
                  <a:off x="2437621" y="1704182"/>
                  <a:ext cx="1281880" cy="92132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pic>
              <p:nvPicPr>
                <p:cNvPr id="138" name="Elemento grafico 137" descr="Uno scoiattolo">
                  <a:extLst>
                    <a:ext uri="{FF2B5EF4-FFF2-40B4-BE49-F238E27FC236}">
                      <a16:creationId xmlns:a16="http://schemas.microsoft.com/office/drawing/2014/main" id="{C4B4C9DD-D56C-6CC8-6EDB-E73553EB5A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34167" y="1611594"/>
                  <a:ext cx="1322918" cy="1153585"/>
                </a:xfrm>
                <a:prstGeom prst="rect">
                  <a:avLst/>
                </a:prstGeom>
              </p:spPr>
            </p:pic>
          </p:grpSp>
          <p:grpSp>
            <p:nvGrpSpPr>
              <p:cNvPr id="124" name="Gruppo 123">
                <a:extLst>
                  <a:ext uri="{FF2B5EF4-FFF2-40B4-BE49-F238E27FC236}">
                    <a16:creationId xmlns:a16="http://schemas.microsoft.com/office/drawing/2014/main" id="{3C86BA43-9663-563D-FFF4-78A84DDB3485}"/>
                  </a:ext>
                </a:extLst>
              </p:cNvPr>
              <p:cNvGrpSpPr/>
              <p:nvPr/>
            </p:nvGrpSpPr>
            <p:grpSpPr>
              <a:xfrm>
                <a:off x="6938597" y="3192008"/>
                <a:ext cx="1614049" cy="2895446"/>
                <a:chOff x="5757901" y="3246397"/>
                <a:chExt cx="1614049" cy="2895446"/>
              </a:xfrm>
            </p:grpSpPr>
            <p:grpSp>
              <p:nvGrpSpPr>
                <p:cNvPr id="132" name="Gruppo 131">
                  <a:extLst>
                    <a:ext uri="{FF2B5EF4-FFF2-40B4-BE49-F238E27FC236}">
                      <a16:creationId xmlns:a16="http://schemas.microsoft.com/office/drawing/2014/main" id="{E7A6CB8E-B8D7-01E0-4EA0-D0DC42CE2563}"/>
                    </a:ext>
                  </a:extLst>
                </p:cNvPr>
                <p:cNvGrpSpPr/>
                <p:nvPr/>
              </p:nvGrpSpPr>
              <p:grpSpPr>
                <a:xfrm>
                  <a:off x="5757901" y="3246397"/>
                  <a:ext cx="1614049" cy="2895446"/>
                  <a:chOff x="5643302" y="1925163"/>
                  <a:chExt cx="1839429" cy="3024234"/>
                </a:xfrm>
              </p:grpSpPr>
              <p:pic>
                <p:nvPicPr>
                  <p:cNvPr id="134" name="Elemento grafico 133" descr="Donna che indossa un fiocco">
                    <a:extLst>
                      <a:ext uri="{FF2B5EF4-FFF2-40B4-BE49-F238E27FC236}">
                        <a16:creationId xmlns:a16="http://schemas.microsoft.com/office/drawing/2014/main" id="{F0904276-0969-2B5C-4FCF-46091420EA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96DAC541-7B7A-43D3-8B79-37D633B846F1}">
                        <asvg:svgBlip xmlns:asvg="http://schemas.microsoft.com/office/drawing/2016/SVG/main" r:embed="rId15"/>
                      </a:ext>
                    </a:extLst>
                  </a:blip>
                  <a:stretch>
                    <a:fillRect/>
                  </a:stretch>
                </p:blipFill>
                <p:spPr>
                  <a:xfrm rot="21211601" flipH="1">
                    <a:off x="6366674" y="1925163"/>
                    <a:ext cx="723899" cy="914399"/>
                  </a:xfrm>
                  <a:prstGeom prst="rect">
                    <a:avLst/>
                  </a:prstGeom>
                </p:spPr>
              </p:pic>
              <p:pic>
                <p:nvPicPr>
                  <p:cNvPr id="135" name="Elemento grafico 134" descr="Uomo seduto per terra">
                    <a:extLst>
                      <a:ext uri="{FF2B5EF4-FFF2-40B4-BE49-F238E27FC236}">
                        <a16:creationId xmlns:a16="http://schemas.microsoft.com/office/drawing/2014/main" id="{5D18B6D6-294A-0B66-BC37-D0566ACA1C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>
                    <a:extLst>
                      <a:ext uri="{96DAC541-7B7A-43D3-8B79-37D633B846F1}">
                        <asvg:svgBlip xmlns:asvg="http://schemas.microsoft.com/office/drawing/2016/SVG/main" r:embed="rId17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5643302" y="2653182"/>
                    <a:ext cx="1839429" cy="229621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33" name="Elemento grafico 132" descr="Donna sorridente">
                  <a:extLst>
                    <a:ext uri="{FF2B5EF4-FFF2-40B4-BE49-F238E27FC236}">
                      <a16:creationId xmlns:a16="http://schemas.microsoft.com/office/drawing/2014/main" id="{DE4C3DE3-1D98-5E24-11DC-044757F52E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 rot="21343923" flipH="1">
                  <a:off x="6450673" y="3643641"/>
                  <a:ext cx="342900" cy="390525"/>
                </a:xfrm>
                <a:prstGeom prst="rect">
                  <a:avLst/>
                </a:prstGeom>
              </p:spPr>
            </p:pic>
          </p:grpSp>
          <p:grpSp>
            <p:nvGrpSpPr>
              <p:cNvPr id="125" name="Gruppo 124">
                <a:extLst>
                  <a:ext uri="{FF2B5EF4-FFF2-40B4-BE49-F238E27FC236}">
                    <a16:creationId xmlns:a16="http://schemas.microsoft.com/office/drawing/2014/main" id="{E5A460B3-48DB-1109-CA1D-28C2787FE00D}"/>
                  </a:ext>
                </a:extLst>
              </p:cNvPr>
              <p:cNvGrpSpPr/>
              <p:nvPr/>
            </p:nvGrpSpPr>
            <p:grpSpPr>
              <a:xfrm>
                <a:off x="3209937" y="2616002"/>
                <a:ext cx="1399611" cy="2599911"/>
                <a:chOff x="1924773" y="2627375"/>
                <a:chExt cx="1399611" cy="2599911"/>
              </a:xfrm>
            </p:grpSpPr>
            <p:grpSp>
              <p:nvGrpSpPr>
                <p:cNvPr id="128" name="Gruppo 127">
                  <a:extLst>
                    <a:ext uri="{FF2B5EF4-FFF2-40B4-BE49-F238E27FC236}">
                      <a16:creationId xmlns:a16="http://schemas.microsoft.com/office/drawing/2014/main" id="{47F9C5DE-28A2-8B08-C5D1-586F1ABD1A62}"/>
                    </a:ext>
                  </a:extLst>
                </p:cNvPr>
                <p:cNvGrpSpPr/>
                <p:nvPr/>
              </p:nvGrpSpPr>
              <p:grpSpPr>
                <a:xfrm>
                  <a:off x="1924773" y="2627375"/>
                  <a:ext cx="1399611" cy="2599911"/>
                  <a:chOff x="2252461" y="2267353"/>
                  <a:chExt cx="1594259" cy="2718156"/>
                </a:xfrm>
              </p:grpSpPr>
              <p:pic>
                <p:nvPicPr>
                  <p:cNvPr id="130" name="Elemento grafico 129" descr="Donna a gambe incrociate">
                    <a:extLst>
                      <a:ext uri="{FF2B5EF4-FFF2-40B4-BE49-F238E27FC236}">
                        <a16:creationId xmlns:a16="http://schemas.microsoft.com/office/drawing/2014/main" id="{9E814719-77A7-964C-53B6-BC33BADDE2F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>
                    <a:extLst>
                      <a:ext uri="{96DAC541-7B7A-43D3-8B79-37D633B846F1}">
                        <asvg:svgBlip xmlns:asvg="http://schemas.microsoft.com/office/drawing/2016/SVG/main" r:embed="rId2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260324" y="2844316"/>
                    <a:ext cx="1586396" cy="2141193"/>
                  </a:xfrm>
                  <a:prstGeom prst="rect">
                    <a:avLst/>
                  </a:prstGeom>
                </p:spPr>
              </p:pic>
              <p:pic>
                <p:nvPicPr>
                  <p:cNvPr id="131" name="Elemento grafico 130" descr="Donna con capelli corti">
                    <a:extLst>
                      <a:ext uri="{FF2B5EF4-FFF2-40B4-BE49-F238E27FC236}">
                        <a16:creationId xmlns:a16="http://schemas.microsoft.com/office/drawing/2014/main" id="{F0325D9B-04A1-EEA0-10E0-B66B915F70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>
                    <a:extLst>
                      <a:ext uri="{96DAC541-7B7A-43D3-8B79-37D633B846F1}">
                        <asvg:svgBlip xmlns:asvg="http://schemas.microsoft.com/office/drawing/2016/SVG/main" r:embed="rId23"/>
                      </a:ext>
                    </a:extLst>
                  </a:blip>
                  <a:stretch>
                    <a:fillRect/>
                  </a:stretch>
                </p:blipFill>
                <p:spPr>
                  <a:xfrm rot="754564">
                    <a:off x="2252461" y="2267353"/>
                    <a:ext cx="866776" cy="77152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29" name="Elemento grafico 128" descr="Faccia felice">
                  <a:extLst>
                    <a:ext uri="{FF2B5EF4-FFF2-40B4-BE49-F238E27FC236}">
                      <a16:creationId xmlns:a16="http://schemas.microsoft.com/office/drawing/2014/main" id="{5CEFC9F1-FC5D-671A-8576-5113D36E44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tretch>
                  <a:fillRect/>
                </a:stretch>
              </p:blipFill>
              <p:spPr>
                <a:xfrm rot="1018392">
                  <a:off x="2238646" y="2944311"/>
                  <a:ext cx="317067" cy="255392"/>
                </a:xfrm>
                <a:prstGeom prst="rect">
                  <a:avLst/>
                </a:prstGeom>
              </p:spPr>
            </p:pic>
          </p:grpSp>
          <p:sp>
            <p:nvSpPr>
              <p:cNvPr id="126" name="CasellaDiTesto 125">
                <a:extLst>
                  <a:ext uri="{FF2B5EF4-FFF2-40B4-BE49-F238E27FC236}">
                    <a16:creationId xmlns:a16="http://schemas.microsoft.com/office/drawing/2014/main" id="{A0625FA4-F324-6C0E-90EB-CDF6BAFEC7BD}"/>
                  </a:ext>
                </a:extLst>
              </p:cNvPr>
              <p:cNvSpPr txBox="1"/>
              <p:nvPr/>
            </p:nvSpPr>
            <p:spPr>
              <a:xfrm>
                <a:off x="1186262" y="6129260"/>
                <a:ext cx="3208461" cy="768935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it-IT" sz="1100"/>
                  <a:t>Video </a:t>
                </a:r>
                <a:r>
                  <a:rPr lang="it-IT" sz="1100" err="1"/>
                  <a:t>acquisitions</a:t>
                </a:r>
                <a:r>
                  <a:rPr lang="it-IT" sz="1100"/>
                  <a:t> </a:t>
                </a:r>
                <a:r>
                  <a:rPr lang="it-IT" sz="1100" err="1"/>
                  <a:t>while</a:t>
                </a:r>
                <a:r>
                  <a:rPr lang="it-IT" sz="1100"/>
                  <a:t> </a:t>
                </a:r>
                <a:r>
                  <a:rPr lang="it-IT" sz="1100" err="1"/>
                  <a:t>mimicking</a:t>
                </a:r>
                <a:r>
                  <a:rPr lang="it-IT" sz="1100"/>
                  <a:t> the therapy</a:t>
                </a:r>
              </a:p>
            </p:txBody>
          </p:sp>
          <p:pic>
            <p:nvPicPr>
              <p:cNvPr id="127" name="Elemento grafico 126" descr="Ciak con riempimento a tinta unita">
                <a:extLst>
                  <a:ext uri="{FF2B5EF4-FFF2-40B4-BE49-F238E27FC236}">
                    <a16:creationId xmlns:a16="http://schemas.microsoft.com/office/drawing/2014/main" id="{B68B3B43-C60B-EFE0-AA82-116584EC1F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198360" y="5981200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154" name="Rettangolo 153">
            <a:extLst>
              <a:ext uri="{FF2B5EF4-FFF2-40B4-BE49-F238E27FC236}">
                <a16:creationId xmlns:a16="http://schemas.microsoft.com/office/drawing/2014/main" id="{0753F6C7-E85C-4B84-F5B7-5D25CA1FE611}"/>
              </a:ext>
            </a:extLst>
          </p:cNvPr>
          <p:cNvSpPr/>
          <p:nvPr/>
        </p:nvSpPr>
        <p:spPr>
          <a:xfrm>
            <a:off x="945301" y="205630"/>
            <a:ext cx="8356015" cy="257224"/>
          </a:xfrm>
          <a:prstGeom prst="rect">
            <a:avLst/>
          </a:prstGeom>
          <a:solidFill>
            <a:srgbClr val="E3E5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56" name="Gruppo 155">
            <a:extLst>
              <a:ext uri="{FF2B5EF4-FFF2-40B4-BE49-F238E27FC236}">
                <a16:creationId xmlns:a16="http://schemas.microsoft.com/office/drawing/2014/main" id="{43CC07E3-D7C8-787D-826D-E410342E89C6}"/>
              </a:ext>
            </a:extLst>
          </p:cNvPr>
          <p:cNvGrpSpPr/>
          <p:nvPr/>
        </p:nvGrpSpPr>
        <p:grpSpPr>
          <a:xfrm>
            <a:off x="7680960" y="470839"/>
            <a:ext cx="1623078" cy="3746725"/>
            <a:chOff x="7680960" y="470839"/>
            <a:chExt cx="1623078" cy="3746725"/>
          </a:xfrm>
        </p:grpSpPr>
        <p:sp>
          <p:nvSpPr>
            <p:cNvPr id="157" name="Rettangolo 156">
              <a:extLst>
                <a:ext uri="{FF2B5EF4-FFF2-40B4-BE49-F238E27FC236}">
                  <a16:creationId xmlns:a16="http://schemas.microsoft.com/office/drawing/2014/main" id="{DD392DF2-14EA-30AF-926C-7C04CCAD6F10}"/>
                </a:ext>
              </a:extLst>
            </p:cNvPr>
            <p:cNvSpPr/>
            <p:nvPr/>
          </p:nvSpPr>
          <p:spPr>
            <a:xfrm>
              <a:off x="7680960" y="470839"/>
              <a:ext cx="1623078" cy="484632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err="1">
                  <a:solidFill>
                    <a:schemeClr val="tx1"/>
                  </a:solidFill>
                </a:rPr>
                <a:t>Giocattolo</a:t>
              </a:r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158" name="Rettangolo 157">
              <a:extLst>
                <a:ext uri="{FF2B5EF4-FFF2-40B4-BE49-F238E27FC236}">
                  <a16:creationId xmlns:a16="http://schemas.microsoft.com/office/drawing/2014/main" id="{DCDE2784-7141-8EC1-B8B5-086F62499E7F}"/>
                </a:ext>
              </a:extLst>
            </p:cNvPr>
            <p:cNvSpPr/>
            <p:nvPr/>
          </p:nvSpPr>
          <p:spPr>
            <a:xfrm>
              <a:off x="7680960" y="957535"/>
              <a:ext cx="1623078" cy="48463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robot</a:t>
              </a:r>
              <a:endParaRPr lang="it-IT" sz="1600">
                <a:solidFill>
                  <a:schemeClr val="tx1"/>
                </a:solidFill>
              </a:endParaRPr>
            </a:p>
          </p:txBody>
        </p:sp>
        <p:sp>
          <p:nvSpPr>
            <p:cNvPr id="159" name="Rettangolo 158">
              <a:extLst>
                <a:ext uri="{FF2B5EF4-FFF2-40B4-BE49-F238E27FC236}">
                  <a16:creationId xmlns:a16="http://schemas.microsoft.com/office/drawing/2014/main" id="{791E3AF3-A716-7DAA-42B5-290CE451A560}"/>
                </a:ext>
              </a:extLst>
            </p:cNvPr>
            <p:cNvSpPr/>
            <p:nvPr/>
          </p:nvSpPr>
          <p:spPr>
            <a:xfrm>
              <a:off x="7680960" y="1434400"/>
              <a:ext cx="1623078" cy="484632"/>
            </a:xfrm>
            <a:prstGeom prst="rect">
              <a:avLst/>
            </a:prstGeom>
            <a:solidFill>
              <a:srgbClr val="FFFF9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altra_p</a:t>
              </a:r>
              <a:endParaRPr lang="it-IT" sz="1600">
                <a:solidFill>
                  <a:schemeClr val="tx1"/>
                </a:solidFill>
              </a:endParaRPr>
            </a:p>
          </p:txBody>
        </p:sp>
        <p:sp>
          <p:nvSpPr>
            <p:cNvPr id="160" name="Rettangolo 159">
              <a:extLst>
                <a:ext uri="{FF2B5EF4-FFF2-40B4-BE49-F238E27FC236}">
                  <a16:creationId xmlns:a16="http://schemas.microsoft.com/office/drawing/2014/main" id="{B7D3AAB5-338D-A8F2-45A7-5816CC0129BC}"/>
                </a:ext>
              </a:extLst>
            </p:cNvPr>
            <p:cNvSpPr/>
            <p:nvPr/>
          </p:nvSpPr>
          <p:spPr>
            <a:xfrm>
              <a:off x="7680960" y="1919651"/>
              <a:ext cx="1623078" cy="484632"/>
            </a:xfrm>
            <a:prstGeom prst="rect">
              <a:avLst/>
            </a:prstGeom>
            <a:solidFill>
              <a:srgbClr val="FFCC9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err="1">
                  <a:solidFill>
                    <a:schemeClr val="tx1"/>
                  </a:solidFill>
                </a:rPr>
                <a:t>poster_sx</a:t>
              </a:r>
              <a:endParaRPr lang="it-IT" sz="1600">
                <a:solidFill>
                  <a:schemeClr val="tx1"/>
                </a:solidFill>
              </a:endParaRPr>
            </a:p>
          </p:txBody>
        </p:sp>
        <p:sp>
          <p:nvSpPr>
            <p:cNvPr id="161" name="Rettangolo 160">
              <a:extLst>
                <a:ext uri="{FF2B5EF4-FFF2-40B4-BE49-F238E27FC236}">
                  <a16:creationId xmlns:a16="http://schemas.microsoft.com/office/drawing/2014/main" id="{34CF7223-4211-05E6-92BD-64FE7E450E2A}"/>
                </a:ext>
              </a:extLst>
            </p:cNvPr>
            <p:cNvSpPr/>
            <p:nvPr/>
          </p:nvSpPr>
          <p:spPr>
            <a:xfrm>
              <a:off x="7680960" y="2376852"/>
              <a:ext cx="1623078" cy="484632"/>
            </a:xfrm>
            <a:prstGeom prst="rect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err="1">
                  <a:solidFill>
                    <a:schemeClr val="tx1"/>
                  </a:solidFill>
                </a:rPr>
                <a:t>poster_dx</a:t>
              </a:r>
              <a:endParaRPr lang="it-IT" sz="1600">
                <a:solidFill>
                  <a:schemeClr val="tx1"/>
                </a:solidFill>
              </a:endParaRPr>
            </a:p>
          </p:txBody>
        </p:sp>
        <p:sp>
          <p:nvSpPr>
            <p:cNvPr id="162" name="Rettangolo 161">
              <a:extLst>
                <a:ext uri="{FF2B5EF4-FFF2-40B4-BE49-F238E27FC236}">
                  <a16:creationId xmlns:a16="http://schemas.microsoft.com/office/drawing/2014/main" id="{4160C6E2-7E42-F148-881F-4F0A69CACAED}"/>
                </a:ext>
              </a:extLst>
            </p:cNvPr>
            <p:cNvSpPr/>
            <p:nvPr/>
          </p:nvSpPr>
          <p:spPr>
            <a:xfrm>
              <a:off x="7680960" y="2834050"/>
              <a:ext cx="1623078" cy="484632"/>
            </a:xfrm>
            <a:prstGeom prst="rect">
              <a:avLst/>
            </a:prstGeom>
            <a:solidFill>
              <a:srgbClr val="FF99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err="1">
                  <a:solidFill>
                    <a:schemeClr val="tx1"/>
                  </a:solidFill>
                </a:rPr>
                <a:t>poster_dietro</a:t>
              </a:r>
              <a:endParaRPr lang="it-IT" sz="1600">
                <a:solidFill>
                  <a:schemeClr val="tx1"/>
                </a:solidFill>
              </a:endParaRPr>
            </a:p>
          </p:txBody>
        </p:sp>
        <p:sp>
          <p:nvSpPr>
            <p:cNvPr id="163" name="Rettangolo 162">
              <a:extLst>
                <a:ext uri="{FF2B5EF4-FFF2-40B4-BE49-F238E27FC236}">
                  <a16:creationId xmlns:a16="http://schemas.microsoft.com/office/drawing/2014/main" id="{87F577F5-87D8-3015-3FF3-54AE4EF3FBA6}"/>
                </a:ext>
              </a:extLst>
            </p:cNvPr>
            <p:cNvSpPr/>
            <p:nvPr/>
          </p:nvSpPr>
          <p:spPr>
            <a:xfrm>
              <a:off x="7680960" y="3732932"/>
              <a:ext cx="1623078" cy="484632"/>
            </a:xfrm>
            <a:prstGeom prst="rect">
              <a:avLst/>
            </a:prstGeom>
            <a:solidFill>
              <a:srgbClr val="E3E5E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4" name="Rettangolo 163">
              <a:extLst>
                <a:ext uri="{FF2B5EF4-FFF2-40B4-BE49-F238E27FC236}">
                  <a16:creationId xmlns:a16="http://schemas.microsoft.com/office/drawing/2014/main" id="{80E707B3-6AD7-636C-7933-1B476FBE2B45}"/>
                </a:ext>
              </a:extLst>
            </p:cNvPr>
            <p:cNvSpPr/>
            <p:nvPr/>
          </p:nvSpPr>
          <p:spPr>
            <a:xfrm>
              <a:off x="7680960" y="3295396"/>
              <a:ext cx="1623078" cy="484632"/>
            </a:xfrm>
            <a:prstGeom prst="rect">
              <a:avLst/>
            </a:prstGeom>
            <a:solidFill>
              <a:srgbClr val="CC99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nowhere</a:t>
              </a:r>
              <a:endParaRPr lang="it-IT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Gruppo 1">
            <a:extLst>
              <a:ext uri="{FF2B5EF4-FFF2-40B4-BE49-F238E27FC236}">
                <a16:creationId xmlns:a16="http://schemas.microsoft.com/office/drawing/2014/main" id="{FBA39139-D705-67F3-2EA6-3A32A79F268E}"/>
              </a:ext>
            </a:extLst>
          </p:cNvPr>
          <p:cNvGrpSpPr/>
          <p:nvPr/>
        </p:nvGrpSpPr>
        <p:grpSpPr>
          <a:xfrm>
            <a:off x="4288141" y="1919032"/>
            <a:ext cx="469250" cy="865967"/>
            <a:chOff x="6950558" y="0"/>
            <a:chExt cx="3808728" cy="6468564"/>
          </a:xfrm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6B0AB423-1FB0-617A-D32B-B2C087A566BB}"/>
                </a:ext>
              </a:extLst>
            </p:cNvPr>
            <p:cNvSpPr/>
            <p:nvPr/>
          </p:nvSpPr>
          <p:spPr>
            <a:xfrm>
              <a:off x="8488067" y="1183733"/>
              <a:ext cx="373868" cy="15192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Trapezio 79">
              <a:extLst>
                <a:ext uri="{FF2B5EF4-FFF2-40B4-BE49-F238E27FC236}">
                  <a16:creationId xmlns:a16="http://schemas.microsoft.com/office/drawing/2014/main" id="{6CAB81A5-986A-78C8-7EE4-B976CD9C170B}"/>
                </a:ext>
              </a:extLst>
            </p:cNvPr>
            <p:cNvSpPr/>
            <p:nvPr/>
          </p:nvSpPr>
          <p:spPr>
            <a:xfrm>
              <a:off x="7026302" y="5626214"/>
              <a:ext cx="1014644" cy="806607"/>
            </a:xfrm>
            <a:custGeom>
              <a:avLst/>
              <a:gdLst>
                <a:gd name="connsiteX0" fmla="*/ 0 w 892194"/>
                <a:gd name="connsiteY0" fmla="*/ 721518 h 721518"/>
                <a:gd name="connsiteX1" fmla="*/ 180380 w 892194"/>
                <a:gd name="connsiteY1" fmla="*/ 0 h 721518"/>
                <a:gd name="connsiteX2" fmla="*/ 711815 w 892194"/>
                <a:gd name="connsiteY2" fmla="*/ 0 h 721518"/>
                <a:gd name="connsiteX3" fmla="*/ 892194 w 892194"/>
                <a:gd name="connsiteY3" fmla="*/ 721518 h 721518"/>
                <a:gd name="connsiteX4" fmla="*/ 0 w 892194"/>
                <a:gd name="connsiteY4" fmla="*/ 721518 h 721518"/>
                <a:gd name="connsiteX0" fmla="*/ 0 w 944225"/>
                <a:gd name="connsiteY0" fmla="*/ 721518 h 721518"/>
                <a:gd name="connsiteX1" fmla="*/ 180380 w 944225"/>
                <a:gd name="connsiteY1" fmla="*/ 0 h 721518"/>
                <a:gd name="connsiteX2" fmla="*/ 944225 w 944225"/>
                <a:gd name="connsiteY2" fmla="*/ 129540 h 721518"/>
                <a:gd name="connsiteX3" fmla="*/ 892194 w 944225"/>
                <a:gd name="connsiteY3" fmla="*/ 721518 h 721518"/>
                <a:gd name="connsiteX4" fmla="*/ 0 w 944225"/>
                <a:gd name="connsiteY4" fmla="*/ 721518 h 721518"/>
                <a:gd name="connsiteX0" fmla="*/ 0 w 944225"/>
                <a:gd name="connsiteY0" fmla="*/ 591978 h 591978"/>
                <a:gd name="connsiteX1" fmla="*/ 111800 w 944225"/>
                <a:gd name="connsiteY1" fmla="*/ 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44225"/>
                <a:gd name="connsiteY0" fmla="*/ 591978 h 591978"/>
                <a:gd name="connsiteX1" fmla="*/ 226100 w 944225"/>
                <a:gd name="connsiteY1" fmla="*/ 9525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44225"/>
                <a:gd name="connsiteY0" fmla="*/ 591978 h 591978"/>
                <a:gd name="connsiteX1" fmla="*/ 88940 w 944225"/>
                <a:gd name="connsiteY1" fmla="*/ 762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70895"/>
                <a:gd name="connsiteY0" fmla="*/ 481488 h 591978"/>
                <a:gd name="connsiteX1" fmla="*/ 115610 w 970895"/>
                <a:gd name="connsiteY1" fmla="*/ 7620 h 591978"/>
                <a:gd name="connsiteX2" fmla="*/ 970895 w 970895"/>
                <a:gd name="connsiteY2" fmla="*/ 0 h 591978"/>
                <a:gd name="connsiteX3" fmla="*/ 918864 w 970895"/>
                <a:gd name="connsiteY3" fmla="*/ 591978 h 591978"/>
                <a:gd name="connsiteX4" fmla="*/ 0 w 970895"/>
                <a:gd name="connsiteY4" fmla="*/ 481488 h 591978"/>
                <a:gd name="connsiteX0" fmla="*/ 0 w 936605"/>
                <a:gd name="connsiteY0" fmla="*/ 527208 h 591978"/>
                <a:gd name="connsiteX1" fmla="*/ 81320 w 936605"/>
                <a:gd name="connsiteY1" fmla="*/ 7620 h 591978"/>
                <a:gd name="connsiteX2" fmla="*/ 936605 w 936605"/>
                <a:gd name="connsiteY2" fmla="*/ 0 h 591978"/>
                <a:gd name="connsiteX3" fmla="*/ 884574 w 936605"/>
                <a:gd name="connsiteY3" fmla="*/ 591978 h 591978"/>
                <a:gd name="connsiteX4" fmla="*/ 0 w 936605"/>
                <a:gd name="connsiteY4" fmla="*/ 527208 h 591978"/>
                <a:gd name="connsiteX0" fmla="*/ 0 w 936605"/>
                <a:gd name="connsiteY0" fmla="*/ 527208 h 609352"/>
                <a:gd name="connsiteX1" fmla="*/ 81320 w 936605"/>
                <a:gd name="connsiteY1" fmla="*/ 7620 h 609352"/>
                <a:gd name="connsiteX2" fmla="*/ 936605 w 936605"/>
                <a:gd name="connsiteY2" fmla="*/ 0 h 609352"/>
                <a:gd name="connsiteX3" fmla="*/ 884574 w 936605"/>
                <a:gd name="connsiteY3" fmla="*/ 591978 h 609352"/>
                <a:gd name="connsiteX4" fmla="*/ 0 w 936605"/>
                <a:gd name="connsiteY4" fmla="*/ 527208 h 609352"/>
                <a:gd name="connsiteX0" fmla="*/ 0 w 936605"/>
                <a:gd name="connsiteY0" fmla="*/ 527208 h 646620"/>
                <a:gd name="connsiteX1" fmla="*/ 81320 w 936605"/>
                <a:gd name="connsiteY1" fmla="*/ 7620 h 646620"/>
                <a:gd name="connsiteX2" fmla="*/ 936605 w 936605"/>
                <a:gd name="connsiteY2" fmla="*/ 0 h 646620"/>
                <a:gd name="connsiteX3" fmla="*/ 884574 w 936605"/>
                <a:gd name="connsiteY3" fmla="*/ 591978 h 646620"/>
                <a:gd name="connsiteX4" fmla="*/ 0 w 936605"/>
                <a:gd name="connsiteY4" fmla="*/ 527208 h 646620"/>
                <a:gd name="connsiteX0" fmla="*/ 0 w 936605"/>
                <a:gd name="connsiteY0" fmla="*/ 527208 h 646620"/>
                <a:gd name="connsiteX1" fmla="*/ 81320 w 936605"/>
                <a:gd name="connsiteY1" fmla="*/ 7620 h 646620"/>
                <a:gd name="connsiteX2" fmla="*/ 936605 w 936605"/>
                <a:gd name="connsiteY2" fmla="*/ 0 h 646620"/>
                <a:gd name="connsiteX3" fmla="*/ 884574 w 936605"/>
                <a:gd name="connsiteY3" fmla="*/ 591978 h 646620"/>
                <a:gd name="connsiteX4" fmla="*/ 0 w 936605"/>
                <a:gd name="connsiteY4" fmla="*/ 527208 h 646620"/>
                <a:gd name="connsiteX0" fmla="*/ 0 w 948035"/>
                <a:gd name="connsiteY0" fmla="*/ 519588 h 639000"/>
                <a:gd name="connsiteX1" fmla="*/ 81320 w 948035"/>
                <a:gd name="connsiteY1" fmla="*/ 0 h 639000"/>
                <a:gd name="connsiteX2" fmla="*/ 948035 w 948035"/>
                <a:gd name="connsiteY2" fmla="*/ 129540 h 639000"/>
                <a:gd name="connsiteX3" fmla="*/ 884574 w 948035"/>
                <a:gd name="connsiteY3" fmla="*/ 584358 h 639000"/>
                <a:gd name="connsiteX4" fmla="*/ 0 w 948035"/>
                <a:gd name="connsiteY4" fmla="*/ 519588 h 639000"/>
                <a:gd name="connsiteX0" fmla="*/ 0 w 949468"/>
                <a:gd name="connsiteY0" fmla="*/ 588368 h 707780"/>
                <a:gd name="connsiteX1" fmla="*/ 81320 w 949468"/>
                <a:gd name="connsiteY1" fmla="*/ 68780 h 707780"/>
                <a:gd name="connsiteX2" fmla="*/ 948035 w 949468"/>
                <a:gd name="connsiteY2" fmla="*/ 198320 h 707780"/>
                <a:gd name="connsiteX3" fmla="*/ 884574 w 949468"/>
                <a:gd name="connsiteY3" fmla="*/ 653138 h 707780"/>
                <a:gd name="connsiteX4" fmla="*/ 0 w 949468"/>
                <a:gd name="connsiteY4" fmla="*/ 588368 h 707780"/>
                <a:gd name="connsiteX0" fmla="*/ 0 w 949477"/>
                <a:gd name="connsiteY0" fmla="*/ 591139 h 710551"/>
                <a:gd name="connsiteX1" fmla="*/ 85130 w 949477"/>
                <a:gd name="connsiteY1" fmla="*/ 63931 h 710551"/>
                <a:gd name="connsiteX2" fmla="*/ 948035 w 949477"/>
                <a:gd name="connsiteY2" fmla="*/ 201091 h 710551"/>
                <a:gd name="connsiteX3" fmla="*/ 884574 w 949477"/>
                <a:gd name="connsiteY3" fmla="*/ 655909 h 710551"/>
                <a:gd name="connsiteX4" fmla="*/ 0 w 949477"/>
                <a:gd name="connsiteY4" fmla="*/ 591139 h 710551"/>
                <a:gd name="connsiteX0" fmla="*/ 0 w 949427"/>
                <a:gd name="connsiteY0" fmla="*/ 698821 h 818233"/>
                <a:gd name="connsiteX1" fmla="*/ 85130 w 949427"/>
                <a:gd name="connsiteY1" fmla="*/ 171613 h 818233"/>
                <a:gd name="connsiteX2" fmla="*/ 948035 w 949427"/>
                <a:gd name="connsiteY2" fmla="*/ 308773 h 818233"/>
                <a:gd name="connsiteX3" fmla="*/ 884574 w 949427"/>
                <a:gd name="connsiteY3" fmla="*/ 763591 h 818233"/>
                <a:gd name="connsiteX4" fmla="*/ 0 w 949427"/>
                <a:gd name="connsiteY4" fmla="*/ 698821 h 818233"/>
                <a:gd name="connsiteX0" fmla="*/ 0 w 949427"/>
                <a:gd name="connsiteY0" fmla="*/ 698821 h 818233"/>
                <a:gd name="connsiteX1" fmla="*/ 85130 w 949427"/>
                <a:gd name="connsiteY1" fmla="*/ 171613 h 818233"/>
                <a:gd name="connsiteX2" fmla="*/ 948035 w 949427"/>
                <a:gd name="connsiteY2" fmla="*/ 308773 h 818233"/>
                <a:gd name="connsiteX3" fmla="*/ 884574 w 949427"/>
                <a:gd name="connsiteY3" fmla="*/ 763591 h 818233"/>
                <a:gd name="connsiteX4" fmla="*/ 0 w 949427"/>
                <a:gd name="connsiteY4" fmla="*/ 698821 h 818233"/>
                <a:gd name="connsiteX0" fmla="*/ 25353 w 974780"/>
                <a:gd name="connsiteY0" fmla="*/ 698821 h 818233"/>
                <a:gd name="connsiteX1" fmla="*/ 110483 w 974780"/>
                <a:gd name="connsiteY1" fmla="*/ 171613 h 818233"/>
                <a:gd name="connsiteX2" fmla="*/ 973388 w 974780"/>
                <a:gd name="connsiteY2" fmla="*/ 308773 h 818233"/>
                <a:gd name="connsiteX3" fmla="*/ 909927 w 974780"/>
                <a:gd name="connsiteY3" fmla="*/ 763591 h 818233"/>
                <a:gd name="connsiteX4" fmla="*/ 25353 w 974780"/>
                <a:gd name="connsiteY4" fmla="*/ 698821 h 81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780" h="818233">
                  <a:moveTo>
                    <a:pt x="25353" y="698821"/>
                  </a:moveTo>
                  <a:cubicBezTo>
                    <a:pt x="-33900" y="523085"/>
                    <a:pt x="17336" y="374019"/>
                    <a:pt x="110483" y="171613"/>
                  </a:cubicBezTo>
                  <a:cubicBezTo>
                    <a:pt x="376528" y="-78577"/>
                    <a:pt x="1008333" y="-73497"/>
                    <a:pt x="973388" y="308773"/>
                  </a:cubicBezTo>
                  <a:cubicBezTo>
                    <a:pt x="887464" y="509909"/>
                    <a:pt x="927271" y="566265"/>
                    <a:pt x="909927" y="763591"/>
                  </a:cubicBezTo>
                  <a:cubicBezTo>
                    <a:pt x="637929" y="841061"/>
                    <a:pt x="251631" y="849951"/>
                    <a:pt x="25353" y="69882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" name="Rettangolo 74">
              <a:extLst>
                <a:ext uri="{FF2B5EF4-FFF2-40B4-BE49-F238E27FC236}">
                  <a16:creationId xmlns:a16="http://schemas.microsoft.com/office/drawing/2014/main" id="{2BEDE379-B04B-90A9-797D-E2B736FD07CC}"/>
                </a:ext>
              </a:extLst>
            </p:cNvPr>
            <p:cNvSpPr/>
            <p:nvPr/>
          </p:nvSpPr>
          <p:spPr>
            <a:xfrm>
              <a:off x="8699383" y="5807124"/>
              <a:ext cx="1097604" cy="650631"/>
            </a:xfrm>
            <a:custGeom>
              <a:avLst/>
              <a:gdLst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0 w 1158856"/>
                <a:gd name="connsiteY3" fmla="*/ 779114 h 779114"/>
                <a:gd name="connsiteX4" fmla="*/ 0 w 1158856"/>
                <a:gd name="connsiteY4" fmla="*/ 0 h 779114"/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407670 w 1158856"/>
                <a:gd name="connsiteY3" fmla="*/ 580994 h 779114"/>
                <a:gd name="connsiteX4" fmla="*/ 0 w 1158856"/>
                <a:gd name="connsiteY4" fmla="*/ 0 h 779114"/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327660 w 1158856"/>
                <a:gd name="connsiteY3" fmla="*/ 706724 h 779114"/>
                <a:gd name="connsiteX4" fmla="*/ 0 w 1158856"/>
                <a:gd name="connsiteY4" fmla="*/ 0 h 779114"/>
                <a:gd name="connsiteX0" fmla="*/ 0 w 1158856"/>
                <a:gd name="connsiteY0" fmla="*/ 0 h 721964"/>
                <a:gd name="connsiteX1" fmla="*/ 1158856 w 1158856"/>
                <a:gd name="connsiteY1" fmla="*/ 0 h 721964"/>
                <a:gd name="connsiteX2" fmla="*/ 941686 w 1158856"/>
                <a:gd name="connsiteY2" fmla="*/ 721964 h 721964"/>
                <a:gd name="connsiteX3" fmla="*/ 327660 w 1158856"/>
                <a:gd name="connsiteY3" fmla="*/ 706724 h 721964"/>
                <a:gd name="connsiteX4" fmla="*/ 0 w 1158856"/>
                <a:gd name="connsiteY4" fmla="*/ 0 h 721964"/>
                <a:gd name="connsiteX0" fmla="*/ 0 w 1158856"/>
                <a:gd name="connsiteY0" fmla="*/ 0 h 706724"/>
                <a:gd name="connsiteX1" fmla="*/ 1158856 w 1158856"/>
                <a:gd name="connsiteY1" fmla="*/ 0 h 706724"/>
                <a:gd name="connsiteX2" fmla="*/ 1128376 w 1158856"/>
                <a:gd name="connsiteY2" fmla="*/ 630524 h 706724"/>
                <a:gd name="connsiteX3" fmla="*/ 327660 w 1158856"/>
                <a:gd name="connsiteY3" fmla="*/ 706724 h 706724"/>
                <a:gd name="connsiteX4" fmla="*/ 0 w 1158856"/>
                <a:gd name="connsiteY4" fmla="*/ 0 h 706724"/>
                <a:gd name="connsiteX0" fmla="*/ 0 w 1128376"/>
                <a:gd name="connsiteY0" fmla="*/ 0 h 706724"/>
                <a:gd name="connsiteX1" fmla="*/ 1078846 w 1128376"/>
                <a:gd name="connsiteY1" fmla="*/ 270510 h 706724"/>
                <a:gd name="connsiteX2" fmla="*/ 1128376 w 1128376"/>
                <a:gd name="connsiteY2" fmla="*/ 630524 h 706724"/>
                <a:gd name="connsiteX3" fmla="*/ 327660 w 1128376"/>
                <a:gd name="connsiteY3" fmla="*/ 706724 h 706724"/>
                <a:gd name="connsiteX4" fmla="*/ 0 w 1128376"/>
                <a:gd name="connsiteY4" fmla="*/ 0 h 706724"/>
                <a:gd name="connsiteX0" fmla="*/ 0 w 1128376"/>
                <a:gd name="connsiteY0" fmla="*/ 0 h 706724"/>
                <a:gd name="connsiteX1" fmla="*/ 1002646 w 1128376"/>
                <a:gd name="connsiteY1" fmla="*/ 182880 h 706724"/>
                <a:gd name="connsiteX2" fmla="*/ 1128376 w 1128376"/>
                <a:gd name="connsiteY2" fmla="*/ 630524 h 706724"/>
                <a:gd name="connsiteX3" fmla="*/ 327660 w 1128376"/>
                <a:gd name="connsiteY3" fmla="*/ 706724 h 706724"/>
                <a:gd name="connsiteX4" fmla="*/ 0 w 1128376"/>
                <a:gd name="connsiteY4" fmla="*/ 0 h 706724"/>
                <a:gd name="connsiteX0" fmla="*/ 26670 w 800716"/>
                <a:gd name="connsiteY0" fmla="*/ 53340 h 523844"/>
                <a:gd name="connsiteX1" fmla="*/ 674986 w 800716"/>
                <a:gd name="connsiteY1" fmla="*/ 0 h 523844"/>
                <a:gd name="connsiteX2" fmla="*/ 800716 w 800716"/>
                <a:gd name="connsiteY2" fmla="*/ 447644 h 523844"/>
                <a:gd name="connsiteX3" fmla="*/ 0 w 800716"/>
                <a:gd name="connsiteY3" fmla="*/ 523844 h 523844"/>
                <a:gd name="connsiteX4" fmla="*/ 26670 w 800716"/>
                <a:gd name="connsiteY4" fmla="*/ 53340 h 523844"/>
                <a:gd name="connsiteX0" fmla="*/ 0 w 1006456"/>
                <a:gd name="connsiteY0" fmla="*/ 0 h 603854"/>
                <a:gd name="connsiteX1" fmla="*/ 880726 w 1006456"/>
                <a:gd name="connsiteY1" fmla="*/ 80010 h 603854"/>
                <a:gd name="connsiteX2" fmla="*/ 1006456 w 1006456"/>
                <a:gd name="connsiteY2" fmla="*/ 527654 h 603854"/>
                <a:gd name="connsiteX3" fmla="*/ 205740 w 1006456"/>
                <a:gd name="connsiteY3" fmla="*/ 603854 h 603854"/>
                <a:gd name="connsiteX4" fmla="*/ 0 w 1006456"/>
                <a:gd name="connsiteY4" fmla="*/ 0 h 603854"/>
                <a:gd name="connsiteX0" fmla="*/ 23923 w 1030379"/>
                <a:gd name="connsiteY0" fmla="*/ 0 h 603854"/>
                <a:gd name="connsiteX1" fmla="*/ 904649 w 1030379"/>
                <a:gd name="connsiteY1" fmla="*/ 80010 h 603854"/>
                <a:gd name="connsiteX2" fmla="*/ 1030379 w 1030379"/>
                <a:gd name="connsiteY2" fmla="*/ 527654 h 603854"/>
                <a:gd name="connsiteX3" fmla="*/ 229663 w 1030379"/>
                <a:gd name="connsiteY3" fmla="*/ 603854 h 603854"/>
                <a:gd name="connsiteX4" fmla="*/ 23923 w 1030379"/>
                <a:gd name="connsiteY4" fmla="*/ 0 h 603854"/>
                <a:gd name="connsiteX0" fmla="*/ 26945 w 1033401"/>
                <a:gd name="connsiteY0" fmla="*/ 0 h 603854"/>
                <a:gd name="connsiteX1" fmla="*/ 907671 w 1033401"/>
                <a:gd name="connsiteY1" fmla="*/ 80010 h 603854"/>
                <a:gd name="connsiteX2" fmla="*/ 1033401 w 1033401"/>
                <a:gd name="connsiteY2" fmla="*/ 527654 h 603854"/>
                <a:gd name="connsiteX3" fmla="*/ 232685 w 1033401"/>
                <a:gd name="connsiteY3" fmla="*/ 603854 h 603854"/>
                <a:gd name="connsiteX4" fmla="*/ 26945 w 1033401"/>
                <a:gd name="connsiteY4" fmla="*/ 0 h 603854"/>
                <a:gd name="connsiteX0" fmla="*/ 26945 w 1033401"/>
                <a:gd name="connsiteY0" fmla="*/ 0 h 650763"/>
                <a:gd name="connsiteX1" fmla="*/ 907671 w 1033401"/>
                <a:gd name="connsiteY1" fmla="*/ 80010 h 650763"/>
                <a:gd name="connsiteX2" fmla="*/ 1033401 w 1033401"/>
                <a:gd name="connsiteY2" fmla="*/ 527654 h 650763"/>
                <a:gd name="connsiteX3" fmla="*/ 232685 w 1033401"/>
                <a:gd name="connsiteY3" fmla="*/ 603854 h 650763"/>
                <a:gd name="connsiteX4" fmla="*/ 26945 w 1033401"/>
                <a:gd name="connsiteY4" fmla="*/ 0 h 650763"/>
                <a:gd name="connsiteX0" fmla="*/ 26945 w 1033401"/>
                <a:gd name="connsiteY0" fmla="*/ 0 h 660008"/>
                <a:gd name="connsiteX1" fmla="*/ 907671 w 1033401"/>
                <a:gd name="connsiteY1" fmla="*/ 80010 h 660008"/>
                <a:gd name="connsiteX2" fmla="*/ 1033401 w 1033401"/>
                <a:gd name="connsiteY2" fmla="*/ 527654 h 660008"/>
                <a:gd name="connsiteX3" fmla="*/ 232685 w 1033401"/>
                <a:gd name="connsiteY3" fmla="*/ 603854 h 660008"/>
                <a:gd name="connsiteX4" fmla="*/ 26945 w 1033401"/>
                <a:gd name="connsiteY4" fmla="*/ 0 h 660008"/>
                <a:gd name="connsiteX0" fmla="*/ 26945 w 1046843"/>
                <a:gd name="connsiteY0" fmla="*/ 0 h 660008"/>
                <a:gd name="connsiteX1" fmla="*/ 907671 w 1046843"/>
                <a:gd name="connsiteY1" fmla="*/ 80010 h 660008"/>
                <a:gd name="connsiteX2" fmla="*/ 1033401 w 1046843"/>
                <a:gd name="connsiteY2" fmla="*/ 527654 h 660008"/>
                <a:gd name="connsiteX3" fmla="*/ 232685 w 1046843"/>
                <a:gd name="connsiteY3" fmla="*/ 603854 h 660008"/>
                <a:gd name="connsiteX4" fmla="*/ 26945 w 1046843"/>
                <a:gd name="connsiteY4" fmla="*/ 0 h 660008"/>
                <a:gd name="connsiteX0" fmla="*/ 26945 w 1054476"/>
                <a:gd name="connsiteY0" fmla="*/ 0 h 660008"/>
                <a:gd name="connsiteX1" fmla="*/ 907671 w 1054476"/>
                <a:gd name="connsiteY1" fmla="*/ 80010 h 660008"/>
                <a:gd name="connsiteX2" fmla="*/ 1033401 w 1054476"/>
                <a:gd name="connsiteY2" fmla="*/ 527654 h 660008"/>
                <a:gd name="connsiteX3" fmla="*/ 232685 w 1054476"/>
                <a:gd name="connsiteY3" fmla="*/ 603854 h 660008"/>
                <a:gd name="connsiteX4" fmla="*/ 26945 w 1054476"/>
                <a:gd name="connsiteY4" fmla="*/ 0 h 660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476" h="660008">
                  <a:moveTo>
                    <a:pt x="26945" y="0"/>
                  </a:moveTo>
                  <a:lnTo>
                    <a:pt x="907671" y="80010"/>
                  </a:lnTo>
                  <a:cubicBezTo>
                    <a:pt x="1025781" y="156835"/>
                    <a:pt x="1090551" y="370819"/>
                    <a:pt x="1033401" y="527654"/>
                  </a:cubicBezTo>
                  <a:cubicBezTo>
                    <a:pt x="1033196" y="606394"/>
                    <a:pt x="781530" y="734664"/>
                    <a:pt x="232685" y="603854"/>
                  </a:cubicBezTo>
                  <a:cubicBezTo>
                    <a:pt x="126005" y="410189"/>
                    <a:pt x="-72115" y="212715"/>
                    <a:pt x="2694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Trapezio 28">
              <a:extLst>
                <a:ext uri="{FF2B5EF4-FFF2-40B4-BE49-F238E27FC236}">
                  <a16:creationId xmlns:a16="http://schemas.microsoft.com/office/drawing/2014/main" id="{804BA9C9-F4E3-090E-65CD-55BB1419DE97}"/>
                </a:ext>
              </a:extLst>
            </p:cNvPr>
            <p:cNvSpPr/>
            <p:nvPr/>
          </p:nvSpPr>
          <p:spPr>
            <a:xfrm rot="10800000">
              <a:off x="8050548" y="2047326"/>
              <a:ext cx="1304610" cy="1024418"/>
            </a:xfrm>
            <a:custGeom>
              <a:avLst/>
              <a:gdLst>
                <a:gd name="connsiteX0" fmla="*/ 0 w 1017129"/>
                <a:gd name="connsiteY0" fmla="*/ 932501 h 932501"/>
                <a:gd name="connsiteX1" fmla="*/ 122316 w 1017129"/>
                <a:gd name="connsiteY1" fmla="*/ 0 h 932501"/>
                <a:gd name="connsiteX2" fmla="*/ 894813 w 1017129"/>
                <a:gd name="connsiteY2" fmla="*/ 0 h 932501"/>
                <a:gd name="connsiteX3" fmla="*/ 1017129 w 1017129"/>
                <a:gd name="connsiteY3" fmla="*/ 932501 h 932501"/>
                <a:gd name="connsiteX4" fmla="*/ 0 w 1017129"/>
                <a:gd name="connsiteY4" fmla="*/ 932501 h 932501"/>
                <a:gd name="connsiteX0" fmla="*/ 0 w 1192389"/>
                <a:gd name="connsiteY0" fmla="*/ 932501 h 932501"/>
                <a:gd name="connsiteX1" fmla="*/ 122316 w 1192389"/>
                <a:gd name="connsiteY1" fmla="*/ 0 h 932501"/>
                <a:gd name="connsiteX2" fmla="*/ 894813 w 1192389"/>
                <a:gd name="connsiteY2" fmla="*/ 0 h 932501"/>
                <a:gd name="connsiteX3" fmla="*/ 1192389 w 1192389"/>
                <a:gd name="connsiteY3" fmla="*/ 909641 h 932501"/>
                <a:gd name="connsiteX4" fmla="*/ 0 w 1192389"/>
                <a:gd name="connsiteY4" fmla="*/ 932501 h 93250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825821 h 1023941"/>
                <a:gd name="connsiteX1" fmla="*/ 175656 w 1253349"/>
                <a:gd name="connsiteY1" fmla="*/ 0 h 1023941"/>
                <a:gd name="connsiteX2" fmla="*/ 955773 w 1253349"/>
                <a:gd name="connsiteY2" fmla="*/ 114300 h 1023941"/>
                <a:gd name="connsiteX3" fmla="*/ 1253349 w 1253349"/>
                <a:gd name="connsiteY3" fmla="*/ 1023941 h 1023941"/>
                <a:gd name="connsiteX4" fmla="*/ 0 w 1253349"/>
                <a:gd name="connsiteY4" fmla="*/ 825821 h 1023941"/>
                <a:gd name="connsiteX0" fmla="*/ 0 w 1253349"/>
                <a:gd name="connsiteY0" fmla="*/ 841061 h 1039181"/>
                <a:gd name="connsiteX1" fmla="*/ 175656 w 1253349"/>
                <a:gd name="connsiteY1" fmla="*/ 15240 h 1039181"/>
                <a:gd name="connsiteX2" fmla="*/ 963393 w 1253349"/>
                <a:gd name="connsiteY2" fmla="*/ 0 h 1039181"/>
                <a:gd name="connsiteX3" fmla="*/ 1253349 w 1253349"/>
                <a:gd name="connsiteY3" fmla="*/ 1039181 h 1039181"/>
                <a:gd name="connsiteX4" fmla="*/ 0 w 1253349"/>
                <a:gd name="connsiteY4" fmla="*/ 841061 h 1039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3349" h="1039181">
                  <a:moveTo>
                    <a:pt x="0" y="841061"/>
                  </a:moveTo>
                  <a:cubicBezTo>
                    <a:pt x="61092" y="603887"/>
                    <a:pt x="152664" y="336234"/>
                    <a:pt x="175656" y="15240"/>
                  </a:cubicBezTo>
                  <a:lnTo>
                    <a:pt x="963393" y="0"/>
                  </a:lnTo>
                  <a:cubicBezTo>
                    <a:pt x="994005" y="371794"/>
                    <a:pt x="1100817" y="568327"/>
                    <a:pt x="1253349" y="1039181"/>
                  </a:cubicBezTo>
                  <a:lnTo>
                    <a:pt x="0" y="841061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Trapezio 37">
              <a:extLst>
                <a:ext uri="{FF2B5EF4-FFF2-40B4-BE49-F238E27FC236}">
                  <a16:creationId xmlns:a16="http://schemas.microsoft.com/office/drawing/2014/main" id="{87F75809-C309-619A-E622-44911F96E81F}"/>
                </a:ext>
              </a:extLst>
            </p:cNvPr>
            <p:cNvSpPr/>
            <p:nvPr/>
          </p:nvSpPr>
          <p:spPr>
            <a:xfrm rot="12826572" flipH="1">
              <a:off x="10125369" y="2058822"/>
              <a:ext cx="600493" cy="693589"/>
            </a:xfrm>
            <a:custGeom>
              <a:avLst/>
              <a:gdLst>
                <a:gd name="connsiteX0" fmla="*/ 0 w 653937"/>
                <a:gd name="connsiteY0" fmla="*/ 658283 h 658283"/>
                <a:gd name="connsiteX1" fmla="*/ 110496 w 653937"/>
                <a:gd name="connsiteY1" fmla="*/ 0 h 658283"/>
                <a:gd name="connsiteX2" fmla="*/ 543441 w 653937"/>
                <a:gd name="connsiteY2" fmla="*/ 0 h 658283"/>
                <a:gd name="connsiteX3" fmla="*/ 653937 w 653937"/>
                <a:gd name="connsiteY3" fmla="*/ 658283 h 658283"/>
                <a:gd name="connsiteX4" fmla="*/ 0 w 653937"/>
                <a:gd name="connsiteY4" fmla="*/ 658283 h 658283"/>
                <a:gd name="connsiteX0" fmla="*/ 36933 w 690870"/>
                <a:gd name="connsiteY0" fmla="*/ 658283 h 658734"/>
                <a:gd name="connsiteX1" fmla="*/ 147429 w 690870"/>
                <a:gd name="connsiteY1" fmla="*/ 0 h 658734"/>
                <a:gd name="connsiteX2" fmla="*/ 580374 w 690870"/>
                <a:gd name="connsiteY2" fmla="*/ 0 h 658734"/>
                <a:gd name="connsiteX3" fmla="*/ 690870 w 690870"/>
                <a:gd name="connsiteY3" fmla="*/ 658283 h 658734"/>
                <a:gd name="connsiteX4" fmla="*/ 36933 w 690870"/>
                <a:gd name="connsiteY4" fmla="*/ 658283 h 658734"/>
                <a:gd name="connsiteX0" fmla="*/ 36933 w 690870"/>
                <a:gd name="connsiteY0" fmla="*/ 658283 h 719243"/>
                <a:gd name="connsiteX1" fmla="*/ 147429 w 690870"/>
                <a:gd name="connsiteY1" fmla="*/ 0 h 719243"/>
                <a:gd name="connsiteX2" fmla="*/ 580374 w 690870"/>
                <a:gd name="connsiteY2" fmla="*/ 0 h 719243"/>
                <a:gd name="connsiteX3" fmla="*/ 690870 w 690870"/>
                <a:gd name="connsiteY3" fmla="*/ 658283 h 719243"/>
                <a:gd name="connsiteX4" fmla="*/ 36933 w 690870"/>
                <a:gd name="connsiteY4" fmla="*/ 658283 h 719243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48676 w 702980"/>
                <a:gd name="connsiteY0" fmla="*/ 752153 h 866737"/>
                <a:gd name="connsiteX1" fmla="*/ 91620 w 702980"/>
                <a:gd name="connsiteY1" fmla="*/ 0 h 866737"/>
                <a:gd name="connsiteX2" fmla="*/ 592117 w 702980"/>
                <a:gd name="connsiteY2" fmla="*/ 93870 h 866737"/>
                <a:gd name="connsiteX3" fmla="*/ 702613 w 702980"/>
                <a:gd name="connsiteY3" fmla="*/ 752153 h 866737"/>
                <a:gd name="connsiteX4" fmla="*/ 48676 w 702980"/>
                <a:gd name="connsiteY4" fmla="*/ 752153 h 866737"/>
                <a:gd name="connsiteX0" fmla="*/ 42672 w 696976"/>
                <a:gd name="connsiteY0" fmla="*/ 752153 h 866737"/>
                <a:gd name="connsiteX1" fmla="*/ 85616 w 696976"/>
                <a:gd name="connsiteY1" fmla="*/ 0 h 866737"/>
                <a:gd name="connsiteX2" fmla="*/ 586113 w 696976"/>
                <a:gd name="connsiteY2" fmla="*/ 93870 h 866737"/>
                <a:gd name="connsiteX3" fmla="*/ 696609 w 696976"/>
                <a:gd name="connsiteY3" fmla="*/ 752153 h 866737"/>
                <a:gd name="connsiteX4" fmla="*/ 42672 w 696976"/>
                <a:gd name="connsiteY4" fmla="*/ 752153 h 86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976" h="866737">
                  <a:moveTo>
                    <a:pt x="42672" y="752153"/>
                  </a:moveTo>
                  <a:cubicBezTo>
                    <a:pt x="-72896" y="768945"/>
                    <a:pt x="82560" y="228815"/>
                    <a:pt x="85616" y="0"/>
                  </a:cubicBezTo>
                  <a:lnTo>
                    <a:pt x="586113" y="93870"/>
                  </a:lnTo>
                  <a:cubicBezTo>
                    <a:pt x="622945" y="313298"/>
                    <a:pt x="629297" y="464145"/>
                    <a:pt x="696609" y="752153"/>
                  </a:cubicBezTo>
                  <a:cubicBezTo>
                    <a:pt x="714850" y="919793"/>
                    <a:pt x="47291" y="889313"/>
                    <a:pt x="42672" y="75215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E0BEE75B-09A6-2AEF-DBA3-5AE37ABE7B0D}"/>
                </a:ext>
              </a:extLst>
            </p:cNvPr>
            <p:cNvSpPr/>
            <p:nvPr/>
          </p:nvSpPr>
          <p:spPr>
            <a:xfrm>
              <a:off x="10323050" y="2111768"/>
              <a:ext cx="436236" cy="30923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C965371E-ED13-62D6-39C8-A0E24BC17B6F}"/>
                </a:ext>
              </a:extLst>
            </p:cNvPr>
            <p:cNvSpPr/>
            <p:nvPr/>
          </p:nvSpPr>
          <p:spPr>
            <a:xfrm rot="19062449">
              <a:off x="9831872" y="910705"/>
              <a:ext cx="564195" cy="162779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Trapezio 42">
              <a:extLst>
                <a:ext uri="{FF2B5EF4-FFF2-40B4-BE49-F238E27FC236}">
                  <a16:creationId xmlns:a16="http://schemas.microsoft.com/office/drawing/2014/main" id="{8978C306-D439-2369-0DE3-DD00CBCE4F1D}"/>
                </a:ext>
              </a:extLst>
            </p:cNvPr>
            <p:cNvSpPr/>
            <p:nvPr/>
          </p:nvSpPr>
          <p:spPr>
            <a:xfrm rot="1959402">
              <a:off x="9626830" y="2574123"/>
              <a:ext cx="798270" cy="894474"/>
            </a:xfrm>
            <a:custGeom>
              <a:avLst/>
              <a:gdLst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722401 w 933837"/>
                <a:gd name="connsiteY2" fmla="*/ 0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878897"/>
                <a:gd name="connsiteY0" fmla="*/ 845746 h 845746"/>
                <a:gd name="connsiteX1" fmla="*/ 211437 w 878897"/>
                <a:gd name="connsiteY1" fmla="*/ 0 h 845746"/>
                <a:gd name="connsiteX2" fmla="*/ 635384 w 878897"/>
                <a:gd name="connsiteY2" fmla="*/ 19567 h 845746"/>
                <a:gd name="connsiteX3" fmla="*/ 878897 w 878897"/>
                <a:gd name="connsiteY3" fmla="*/ 844755 h 845746"/>
                <a:gd name="connsiteX4" fmla="*/ 0 w 878897"/>
                <a:gd name="connsiteY4" fmla="*/ 845746 h 845746"/>
                <a:gd name="connsiteX0" fmla="*/ 0 w 924445"/>
                <a:gd name="connsiteY0" fmla="*/ 845746 h 845746"/>
                <a:gd name="connsiteX1" fmla="*/ 211437 w 924445"/>
                <a:gd name="connsiteY1" fmla="*/ 0 h 845746"/>
                <a:gd name="connsiteX2" fmla="*/ 635384 w 924445"/>
                <a:gd name="connsiteY2" fmla="*/ 19567 h 845746"/>
                <a:gd name="connsiteX3" fmla="*/ 878897 w 924445"/>
                <a:gd name="connsiteY3" fmla="*/ 844755 h 845746"/>
                <a:gd name="connsiteX4" fmla="*/ 0 w 924445"/>
                <a:gd name="connsiteY4" fmla="*/ 845746 h 845746"/>
                <a:gd name="connsiteX0" fmla="*/ 0 w 924445"/>
                <a:gd name="connsiteY0" fmla="*/ 845746 h 895165"/>
                <a:gd name="connsiteX1" fmla="*/ 211437 w 924445"/>
                <a:gd name="connsiteY1" fmla="*/ 0 h 895165"/>
                <a:gd name="connsiteX2" fmla="*/ 635384 w 924445"/>
                <a:gd name="connsiteY2" fmla="*/ 19567 h 895165"/>
                <a:gd name="connsiteX3" fmla="*/ 878897 w 924445"/>
                <a:gd name="connsiteY3" fmla="*/ 844755 h 895165"/>
                <a:gd name="connsiteX4" fmla="*/ 0 w 924445"/>
                <a:gd name="connsiteY4" fmla="*/ 845746 h 895165"/>
                <a:gd name="connsiteX0" fmla="*/ 0 w 927114"/>
                <a:gd name="connsiteY0" fmla="*/ 856273 h 898070"/>
                <a:gd name="connsiteX1" fmla="*/ 214106 w 927114"/>
                <a:gd name="connsiteY1" fmla="*/ 0 h 898070"/>
                <a:gd name="connsiteX2" fmla="*/ 638053 w 927114"/>
                <a:gd name="connsiteY2" fmla="*/ 19567 h 898070"/>
                <a:gd name="connsiteX3" fmla="*/ 881566 w 927114"/>
                <a:gd name="connsiteY3" fmla="*/ 844755 h 898070"/>
                <a:gd name="connsiteX4" fmla="*/ 0 w 927114"/>
                <a:gd name="connsiteY4" fmla="*/ 856273 h 898070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888649"/>
                <a:gd name="connsiteY0" fmla="*/ 856273 h 907363"/>
                <a:gd name="connsiteX1" fmla="*/ 214106 w 888649"/>
                <a:gd name="connsiteY1" fmla="*/ 0 h 907363"/>
                <a:gd name="connsiteX2" fmla="*/ 638053 w 888649"/>
                <a:gd name="connsiteY2" fmla="*/ 19567 h 907363"/>
                <a:gd name="connsiteX3" fmla="*/ 830678 w 888649"/>
                <a:gd name="connsiteY3" fmla="*/ 818597 h 907363"/>
                <a:gd name="connsiteX4" fmla="*/ 0 w 888649"/>
                <a:gd name="connsiteY4" fmla="*/ 856273 h 907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49" h="907363">
                  <a:moveTo>
                    <a:pt x="0" y="856273"/>
                  </a:moveTo>
                  <a:cubicBezTo>
                    <a:pt x="6187" y="525446"/>
                    <a:pt x="76406" y="294961"/>
                    <a:pt x="214106" y="0"/>
                  </a:cubicBezTo>
                  <a:lnTo>
                    <a:pt x="638053" y="19567"/>
                  </a:lnTo>
                  <a:cubicBezTo>
                    <a:pt x="916004" y="361593"/>
                    <a:pt x="934010" y="548976"/>
                    <a:pt x="830678" y="818597"/>
                  </a:cubicBezTo>
                  <a:cubicBezTo>
                    <a:pt x="573727" y="931605"/>
                    <a:pt x="178789" y="928146"/>
                    <a:pt x="0" y="85627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Trapezio 43">
              <a:extLst>
                <a:ext uri="{FF2B5EF4-FFF2-40B4-BE49-F238E27FC236}">
                  <a16:creationId xmlns:a16="http://schemas.microsoft.com/office/drawing/2014/main" id="{762F7B21-C213-7A31-CE9A-35D866BDFEA2}"/>
                </a:ext>
              </a:extLst>
            </p:cNvPr>
            <p:cNvSpPr/>
            <p:nvPr/>
          </p:nvSpPr>
          <p:spPr>
            <a:xfrm rot="1803963">
              <a:off x="9733166" y="2620272"/>
              <a:ext cx="544610" cy="612528"/>
            </a:xfrm>
            <a:custGeom>
              <a:avLst/>
              <a:gdLst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6927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55288 h 655288"/>
                <a:gd name="connsiteX1" fmla="*/ 243832 w 729289"/>
                <a:gd name="connsiteY1" fmla="*/ 0 h 655288"/>
                <a:gd name="connsiteX2" fmla="*/ 500697 w 729289"/>
                <a:gd name="connsiteY2" fmla="*/ 15240 h 655288"/>
                <a:gd name="connsiteX3" fmla="*/ 729289 w 729289"/>
                <a:gd name="connsiteY3" fmla="*/ 655288 h 655288"/>
                <a:gd name="connsiteX4" fmla="*/ 0 w 729289"/>
                <a:gd name="connsiteY4" fmla="*/ 655288 h 655288"/>
                <a:gd name="connsiteX0" fmla="*/ 0 w 729289"/>
                <a:gd name="connsiteY0" fmla="*/ 640048 h 640048"/>
                <a:gd name="connsiteX1" fmla="*/ 251452 w 729289"/>
                <a:gd name="connsiteY1" fmla="*/ 762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858"/>
                <a:gd name="connsiteY0" fmla="*/ 687743 h 687743"/>
                <a:gd name="connsiteX1" fmla="*/ 251452 w 729858"/>
                <a:gd name="connsiteY1" fmla="*/ 55315 h 687743"/>
                <a:gd name="connsiteX2" fmla="*/ 500697 w 729858"/>
                <a:gd name="connsiteY2" fmla="*/ 47695 h 687743"/>
                <a:gd name="connsiteX3" fmla="*/ 729289 w 729858"/>
                <a:gd name="connsiteY3" fmla="*/ 687743 h 687743"/>
                <a:gd name="connsiteX4" fmla="*/ 0 w 729858"/>
                <a:gd name="connsiteY4" fmla="*/ 687743 h 687743"/>
                <a:gd name="connsiteX0" fmla="*/ 0 w 729858"/>
                <a:gd name="connsiteY0" fmla="*/ 687743 h 724996"/>
                <a:gd name="connsiteX1" fmla="*/ 251452 w 729858"/>
                <a:gd name="connsiteY1" fmla="*/ 55315 h 724996"/>
                <a:gd name="connsiteX2" fmla="*/ 500697 w 729858"/>
                <a:gd name="connsiteY2" fmla="*/ 47695 h 724996"/>
                <a:gd name="connsiteX3" fmla="*/ 729289 w 729858"/>
                <a:gd name="connsiteY3" fmla="*/ 687743 h 724996"/>
                <a:gd name="connsiteX4" fmla="*/ 0 w 729858"/>
                <a:gd name="connsiteY4" fmla="*/ 687743 h 724996"/>
                <a:gd name="connsiteX0" fmla="*/ 0 w 729858"/>
                <a:gd name="connsiteY0" fmla="*/ 687743 h 742369"/>
                <a:gd name="connsiteX1" fmla="*/ 251452 w 729858"/>
                <a:gd name="connsiteY1" fmla="*/ 55315 h 742369"/>
                <a:gd name="connsiteX2" fmla="*/ 500697 w 729858"/>
                <a:gd name="connsiteY2" fmla="*/ 47695 h 742369"/>
                <a:gd name="connsiteX3" fmla="*/ 729289 w 729858"/>
                <a:gd name="connsiteY3" fmla="*/ 687743 h 742369"/>
                <a:gd name="connsiteX4" fmla="*/ 0 w 729858"/>
                <a:gd name="connsiteY4" fmla="*/ 687743 h 7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858" h="742369">
                  <a:moveTo>
                    <a:pt x="0" y="687743"/>
                  </a:moveTo>
                  <a:cubicBezTo>
                    <a:pt x="15237" y="438834"/>
                    <a:pt x="68575" y="258504"/>
                    <a:pt x="251452" y="55315"/>
                  </a:cubicBezTo>
                  <a:cubicBezTo>
                    <a:pt x="334534" y="-15805"/>
                    <a:pt x="425235" y="-18345"/>
                    <a:pt x="500697" y="47695"/>
                  </a:cubicBezTo>
                  <a:cubicBezTo>
                    <a:pt x="668334" y="192464"/>
                    <a:pt x="736912" y="459154"/>
                    <a:pt x="729289" y="687743"/>
                  </a:cubicBezTo>
                  <a:cubicBezTo>
                    <a:pt x="524293" y="771563"/>
                    <a:pt x="197376" y="748703"/>
                    <a:pt x="0" y="68774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Trapezio 67">
              <a:extLst>
                <a:ext uri="{FF2B5EF4-FFF2-40B4-BE49-F238E27FC236}">
                  <a16:creationId xmlns:a16="http://schemas.microsoft.com/office/drawing/2014/main" id="{CF28484A-5ADF-89FB-FFAC-7CC4988658DD}"/>
                </a:ext>
              </a:extLst>
            </p:cNvPr>
            <p:cNvSpPr/>
            <p:nvPr/>
          </p:nvSpPr>
          <p:spPr>
            <a:xfrm rot="182189" flipH="1">
              <a:off x="8845328" y="3325439"/>
              <a:ext cx="999125" cy="1516705"/>
            </a:xfrm>
            <a:custGeom>
              <a:avLst/>
              <a:gdLst>
                <a:gd name="connsiteX0" fmla="*/ 0 w 1017409"/>
                <a:gd name="connsiteY0" fmla="*/ 1393390 h 1393390"/>
                <a:gd name="connsiteX1" fmla="*/ 149671 w 1017409"/>
                <a:gd name="connsiteY1" fmla="*/ 0 h 1393390"/>
                <a:gd name="connsiteX2" fmla="*/ 867738 w 1017409"/>
                <a:gd name="connsiteY2" fmla="*/ 0 h 1393390"/>
                <a:gd name="connsiteX3" fmla="*/ 1017409 w 1017409"/>
                <a:gd name="connsiteY3" fmla="*/ 1393390 h 1393390"/>
                <a:gd name="connsiteX4" fmla="*/ 0 w 1017409"/>
                <a:gd name="connsiteY4" fmla="*/ 1393390 h 1393390"/>
                <a:gd name="connsiteX0" fmla="*/ 0 w 961936"/>
                <a:gd name="connsiteY0" fmla="*/ 1393390 h 1393390"/>
                <a:gd name="connsiteX1" fmla="*/ 149671 w 961936"/>
                <a:gd name="connsiteY1" fmla="*/ 0 h 1393390"/>
                <a:gd name="connsiteX2" fmla="*/ 867738 w 961936"/>
                <a:gd name="connsiteY2" fmla="*/ 0 h 1393390"/>
                <a:gd name="connsiteX3" fmla="*/ 961936 w 961936"/>
                <a:gd name="connsiteY3" fmla="*/ 1392953 h 1393390"/>
                <a:gd name="connsiteX4" fmla="*/ 0 w 961936"/>
                <a:gd name="connsiteY4" fmla="*/ 1393390 h 1393390"/>
                <a:gd name="connsiteX0" fmla="*/ 0 w 990173"/>
                <a:gd name="connsiteY0" fmla="*/ 1393390 h 1393390"/>
                <a:gd name="connsiteX1" fmla="*/ 149671 w 990173"/>
                <a:gd name="connsiteY1" fmla="*/ 0 h 1393390"/>
                <a:gd name="connsiteX2" fmla="*/ 867738 w 990173"/>
                <a:gd name="connsiteY2" fmla="*/ 0 h 1393390"/>
                <a:gd name="connsiteX3" fmla="*/ 961936 w 990173"/>
                <a:gd name="connsiteY3" fmla="*/ 1392953 h 1393390"/>
                <a:gd name="connsiteX4" fmla="*/ 0 w 990173"/>
                <a:gd name="connsiteY4" fmla="*/ 1393390 h 1393390"/>
                <a:gd name="connsiteX0" fmla="*/ 0 w 990173"/>
                <a:gd name="connsiteY0" fmla="*/ 1393390 h 1393390"/>
                <a:gd name="connsiteX1" fmla="*/ 149671 w 990173"/>
                <a:gd name="connsiteY1" fmla="*/ 0 h 1393390"/>
                <a:gd name="connsiteX2" fmla="*/ 867738 w 990173"/>
                <a:gd name="connsiteY2" fmla="*/ 0 h 1393390"/>
                <a:gd name="connsiteX3" fmla="*/ 961936 w 990173"/>
                <a:gd name="connsiteY3" fmla="*/ 1392953 h 1393390"/>
                <a:gd name="connsiteX4" fmla="*/ 0 w 990173"/>
                <a:gd name="connsiteY4" fmla="*/ 1393390 h 1393390"/>
                <a:gd name="connsiteX0" fmla="*/ 0 w 990173"/>
                <a:gd name="connsiteY0" fmla="*/ 1393390 h 1411727"/>
                <a:gd name="connsiteX1" fmla="*/ 149671 w 990173"/>
                <a:gd name="connsiteY1" fmla="*/ 0 h 1411727"/>
                <a:gd name="connsiteX2" fmla="*/ 867738 w 990173"/>
                <a:gd name="connsiteY2" fmla="*/ 0 h 1411727"/>
                <a:gd name="connsiteX3" fmla="*/ 961936 w 990173"/>
                <a:gd name="connsiteY3" fmla="*/ 1392953 h 1411727"/>
                <a:gd name="connsiteX4" fmla="*/ 0 w 990173"/>
                <a:gd name="connsiteY4" fmla="*/ 1393390 h 1411727"/>
                <a:gd name="connsiteX0" fmla="*/ 11176 w 1001349"/>
                <a:gd name="connsiteY0" fmla="*/ 1393390 h 1411727"/>
                <a:gd name="connsiteX1" fmla="*/ 160847 w 1001349"/>
                <a:gd name="connsiteY1" fmla="*/ 0 h 1411727"/>
                <a:gd name="connsiteX2" fmla="*/ 878914 w 1001349"/>
                <a:gd name="connsiteY2" fmla="*/ 0 h 1411727"/>
                <a:gd name="connsiteX3" fmla="*/ 973112 w 1001349"/>
                <a:gd name="connsiteY3" fmla="*/ 1392953 h 1411727"/>
                <a:gd name="connsiteX4" fmla="*/ 11176 w 1001349"/>
                <a:gd name="connsiteY4" fmla="*/ 1393390 h 1411727"/>
                <a:gd name="connsiteX0" fmla="*/ 13018 w 1003191"/>
                <a:gd name="connsiteY0" fmla="*/ 1393390 h 1411727"/>
                <a:gd name="connsiteX1" fmla="*/ 162689 w 1003191"/>
                <a:gd name="connsiteY1" fmla="*/ 0 h 1411727"/>
                <a:gd name="connsiteX2" fmla="*/ 880756 w 1003191"/>
                <a:gd name="connsiteY2" fmla="*/ 0 h 1411727"/>
                <a:gd name="connsiteX3" fmla="*/ 974954 w 1003191"/>
                <a:gd name="connsiteY3" fmla="*/ 1392953 h 1411727"/>
                <a:gd name="connsiteX4" fmla="*/ 13018 w 1003191"/>
                <a:gd name="connsiteY4" fmla="*/ 1393390 h 1411727"/>
                <a:gd name="connsiteX0" fmla="*/ 13018 w 996432"/>
                <a:gd name="connsiteY0" fmla="*/ 1393390 h 1450462"/>
                <a:gd name="connsiteX1" fmla="*/ 162689 w 996432"/>
                <a:gd name="connsiteY1" fmla="*/ 0 h 1450462"/>
                <a:gd name="connsiteX2" fmla="*/ 880756 w 996432"/>
                <a:gd name="connsiteY2" fmla="*/ 0 h 1450462"/>
                <a:gd name="connsiteX3" fmla="*/ 967173 w 996432"/>
                <a:gd name="connsiteY3" fmla="*/ 1450461 h 1450462"/>
                <a:gd name="connsiteX4" fmla="*/ 13018 w 996432"/>
                <a:gd name="connsiteY4" fmla="*/ 1393390 h 1450462"/>
                <a:gd name="connsiteX0" fmla="*/ 12523 w 995937"/>
                <a:gd name="connsiteY0" fmla="*/ 1393390 h 1450462"/>
                <a:gd name="connsiteX1" fmla="*/ 162194 w 995937"/>
                <a:gd name="connsiteY1" fmla="*/ 0 h 1450462"/>
                <a:gd name="connsiteX2" fmla="*/ 880261 w 995937"/>
                <a:gd name="connsiteY2" fmla="*/ 0 h 1450462"/>
                <a:gd name="connsiteX3" fmla="*/ 966678 w 995937"/>
                <a:gd name="connsiteY3" fmla="*/ 1450461 h 1450462"/>
                <a:gd name="connsiteX4" fmla="*/ 12523 w 995937"/>
                <a:gd name="connsiteY4" fmla="*/ 1393390 h 1450462"/>
                <a:gd name="connsiteX0" fmla="*/ 12523 w 995937"/>
                <a:gd name="connsiteY0" fmla="*/ 1432747 h 1489819"/>
                <a:gd name="connsiteX1" fmla="*/ 162194 w 995937"/>
                <a:gd name="connsiteY1" fmla="*/ 39357 h 1489819"/>
                <a:gd name="connsiteX2" fmla="*/ 880261 w 995937"/>
                <a:gd name="connsiteY2" fmla="*/ 39357 h 1489819"/>
                <a:gd name="connsiteX3" fmla="*/ 966678 w 995937"/>
                <a:gd name="connsiteY3" fmla="*/ 1489818 h 1489819"/>
                <a:gd name="connsiteX4" fmla="*/ 12523 w 995937"/>
                <a:gd name="connsiteY4" fmla="*/ 1432747 h 1489819"/>
                <a:gd name="connsiteX0" fmla="*/ 12523 w 995937"/>
                <a:gd name="connsiteY0" fmla="*/ 1432747 h 1518816"/>
                <a:gd name="connsiteX1" fmla="*/ 162194 w 995937"/>
                <a:gd name="connsiteY1" fmla="*/ 39357 h 1518816"/>
                <a:gd name="connsiteX2" fmla="*/ 880261 w 995937"/>
                <a:gd name="connsiteY2" fmla="*/ 39357 h 1518816"/>
                <a:gd name="connsiteX3" fmla="*/ 966678 w 995937"/>
                <a:gd name="connsiteY3" fmla="*/ 1489818 h 1518816"/>
                <a:gd name="connsiteX4" fmla="*/ 12523 w 995937"/>
                <a:gd name="connsiteY4" fmla="*/ 1432747 h 1518816"/>
                <a:gd name="connsiteX0" fmla="*/ 12523 w 995937"/>
                <a:gd name="connsiteY0" fmla="*/ 1432747 h 1534940"/>
                <a:gd name="connsiteX1" fmla="*/ 162194 w 995937"/>
                <a:gd name="connsiteY1" fmla="*/ 39357 h 1534940"/>
                <a:gd name="connsiteX2" fmla="*/ 880261 w 995937"/>
                <a:gd name="connsiteY2" fmla="*/ 39357 h 1534940"/>
                <a:gd name="connsiteX3" fmla="*/ 966678 w 995937"/>
                <a:gd name="connsiteY3" fmla="*/ 1489818 h 1534940"/>
                <a:gd name="connsiteX4" fmla="*/ 12523 w 995937"/>
                <a:gd name="connsiteY4" fmla="*/ 1432747 h 1534940"/>
                <a:gd name="connsiteX0" fmla="*/ 12523 w 1004252"/>
                <a:gd name="connsiteY0" fmla="*/ 1436363 h 1538556"/>
                <a:gd name="connsiteX1" fmla="*/ 162194 w 1004252"/>
                <a:gd name="connsiteY1" fmla="*/ 42973 h 1538556"/>
                <a:gd name="connsiteX2" fmla="*/ 928330 w 1004252"/>
                <a:gd name="connsiteY2" fmla="*/ 30176 h 1538556"/>
                <a:gd name="connsiteX3" fmla="*/ 966678 w 1004252"/>
                <a:gd name="connsiteY3" fmla="*/ 1493434 h 1538556"/>
                <a:gd name="connsiteX4" fmla="*/ 12523 w 1004252"/>
                <a:gd name="connsiteY4" fmla="*/ 1436363 h 1538556"/>
                <a:gd name="connsiteX0" fmla="*/ 12523 w 993035"/>
                <a:gd name="connsiteY0" fmla="*/ 1436363 h 1538556"/>
                <a:gd name="connsiteX1" fmla="*/ 162194 w 993035"/>
                <a:gd name="connsiteY1" fmla="*/ 42973 h 1538556"/>
                <a:gd name="connsiteX2" fmla="*/ 928330 w 993035"/>
                <a:gd name="connsiteY2" fmla="*/ 30176 h 1538556"/>
                <a:gd name="connsiteX3" fmla="*/ 966678 w 993035"/>
                <a:gd name="connsiteY3" fmla="*/ 1493434 h 1538556"/>
                <a:gd name="connsiteX4" fmla="*/ 12523 w 993035"/>
                <a:gd name="connsiteY4" fmla="*/ 1436363 h 153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035" h="1538556">
                  <a:moveTo>
                    <a:pt x="12523" y="1436363"/>
                  </a:moveTo>
                  <a:cubicBezTo>
                    <a:pt x="-40980" y="1340577"/>
                    <a:pt x="89837" y="569014"/>
                    <a:pt x="162194" y="42973"/>
                  </a:cubicBezTo>
                  <a:cubicBezTo>
                    <a:pt x="321651" y="-45582"/>
                    <a:pt x="688974" y="30176"/>
                    <a:pt x="928330" y="30176"/>
                  </a:cubicBezTo>
                  <a:cubicBezTo>
                    <a:pt x="881718" y="765200"/>
                    <a:pt x="1057201" y="1098114"/>
                    <a:pt x="966678" y="1493434"/>
                  </a:cubicBezTo>
                  <a:cubicBezTo>
                    <a:pt x="516692" y="1568971"/>
                    <a:pt x="95716" y="1549484"/>
                    <a:pt x="12523" y="143636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Rettangolo 51">
              <a:extLst>
                <a:ext uri="{FF2B5EF4-FFF2-40B4-BE49-F238E27FC236}">
                  <a16:creationId xmlns:a16="http://schemas.microsoft.com/office/drawing/2014/main" id="{742CA8DC-E636-C1B8-DD92-F4BD6461F4BE}"/>
                </a:ext>
              </a:extLst>
            </p:cNvPr>
            <p:cNvSpPr/>
            <p:nvPr/>
          </p:nvSpPr>
          <p:spPr>
            <a:xfrm rot="151533">
              <a:off x="8998124" y="3341634"/>
              <a:ext cx="655036" cy="712167"/>
            </a:xfrm>
            <a:custGeom>
              <a:avLst/>
              <a:gdLst>
                <a:gd name="connsiteX0" fmla="*/ 0 w 616619"/>
                <a:gd name="connsiteY0" fmla="*/ 0 h 621814"/>
                <a:gd name="connsiteX1" fmla="*/ 616619 w 616619"/>
                <a:gd name="connsiteY1" fmla="*/ 0 h 621814"/>
                <a:gd name="connsiteX2" fmla="*/ 616619 w 616619"/>
                <a:gd name="connsiteY2" fmla="*/ 621814 h 621814"/>
                <a:gd name="connsiteX3" fmla="*/ 0 w 616619"/>
                <a:gd name="connsiteY3" fmla="*/ 621814 h 621814"/>
                <a:gd name="connsiteX4" fmla="*/ 0 w 616619"/>
                <a:gd name="connsiteY4" fmla="*/ 0 h 621814"/>
                <a:gd name="connsiteX0" fmla="*/ 0 w 616619"/>
                <a:gd name="connsiteY0" fmla="*/ 0 h 688563"/>
                <a:gd name="connsiteX1" fmla="*/ 616619 w 616619"/>
                <a:gd name="connsiteY1" fmla="*/ 0 h 688563"/>
                <a:gd name="connsiteX2" fmla="*/ 616619 w 616619"/>
                <a:gd name="connsiteY2" fmla="*/ 621814 h 688563"/>
                <a:gd name="connsiteX3" fmla="*/ 0 w 616619"/>
                <a:gd name="connsiteY3" fmla="*/ 621814 h 688563"/>
                <a:gd name="connsiteX4" fmla="*/ 0 w 616619"/>
                <a:gd name="connsiteY4" fmla="*/ 0 h 688563"/>
                <a:gd name="connsiteX0" fmla="*/ 0 w 616619"/>
                <a:gd name="connsiteY0" fmla="*/ 0 h 708755"/>
                <a:gd name="connsiteX1" fmla="*/ 616619 w 616619"/>
                <a:gd name="connsiteY1" fmla="*/ 0 h 708755"/>
                <a:gd name="connsiteX2" fmla="*/ 616619 w 616619"/>
                <a:gd name="connsiteY2" fmla="*/ 621814 h 708755"/>
                <a:gd name="connsiteX3" fmla="*/ 0 w 616619"/>
                <a:gd name="connsiteY3" fmla="*/ 621814 h 708755"/>
                <a:gd name="connsiteX4" fmla="*/ 0 w 616619"/>
                <a:gd name="connsiteY4" fmla="*/ 0 h 708755"/>
                <a:gd name="connsiteX0" fmla="*/ 0 w 616619"/>
                <a:gd name="connsiteY0" fmla="*/ 0 h 711984"/>
                <a:gd name="connsiteX1" fmla="*/ 616619 w 616619"/>
                <a:gd name="connsiteY1" fmla="*/ 0 h 711984"/>
                <a:gd name="connsiteX2" fmla="*/ 616619 w 616619"/>
                <a:gd name="connsiteY2" fmla="*/ 621814 h 711984"/>
                <a:gd name="connsiteX3" fmla="*/ 0 w 616619"/>
                <a:gd name="connsiteY3" fmla="*/ 621814 h 711984"/>
                <a:gd name="connsiteX4" fmla="*/ 0 w 616619"/>
                <a:gd name="connsiteY4" fmla="*/ 0 h 711984"/>
                <a:gd name="connsiteX0" fmla="*/ 0 w 616619"/>
                <a:gd name="connsiteY0" fmla="*/ 0 h 712500"/>
                <a:gd name="connsiteX1" fmla="*/ 616619 w 616619"/>
                <a:gd name="connsiteY1" fmla="*/ 0 h 712500"/>
                <a:gd name="connsiteX2" fmla="*/ 616619 w 616619"/>
                <a:gd name="connsiteY2" fmla="*/ 621814 h 712500"/>
                <a:gd name="connsiteX3" fmla="*/ 0 w 616619"/>
                <a:gd name="connsiteY3" fmla="*/ 621814 h 712500"/>
                <a:gd name="connsiteX4" fmla="*/ 0 w 616619"/>
                <a:gd name="connsiteY4" fmla="*/ 0 h 712500"/>
                <a:gd name="connsiteX0" fmla="*/ 0 w 630030"/>
                <a:gd name="connsiteY0" fmla="*/ 0 h 712500"/>
                <a:gd name="connsiteX1" fmla="*/ 630030 w 630030"/>
                <a:gd name="connsiteY1" fmla="*/ 2440 h 712500"/>
                <a:gd name="connsiteX2" fmla="*/ 616619 w 630030"/>
                <a:gd name="connsiteY2" fmla="*/ 621814 h 712500"/>
                <a:gd name="connsiteX3" fmla="*/ 0 w 630030"/>
                <a:gd name="connsiteY3" fmla="*/ 621814 h 712500"/>
                <a:gd name="connsiteX4" fmla="*/ 0 w 630030"/>
                <a:gd name="connsiteY4" fmla="*/ 0 h 712500"/>
                <a:gd name="connsiteX0" fmla="*/ 0 w 616619"/>
                <a:gd name="connsiteY0" fmla="*/ 0 h 712500"/>
                <a:gd name="connsiteX1" fmla="*/ 583210 w 616619"/>
                <a:gd name="connsiteY1" fmla="*/ 16091 h 712500"/>
                <a:gd name="connsiteX2" fmla="*/ 616619 w 616619"/>
                <a:gd name="connsiteY2" fmla="*/ 621814 h 712500"/>
                <a:gd name="connsiteX3" fmla="*/ 0 w 616619"/>
                <a:gd name="connsiteY3" fmla="*/ 621814 h 712500"/>
                <a:gd name="connsiteX4" fmla="*/ 0 w 616619"/>
                <a:gd name="connsiteY4" fmla="*/ 0 h 712500"/>
                <a:gd name="connsiteX0" fmla="*/ 0 w 629296"/>
                <a:gd name="connsiteY0" fmla="*/ 0 h 712500"/>
                <a:gd name="connsiteX1" fmla="*/ 629296 w 629296"/>
                <a:gd name="connsiteY1" fmla="*/ 21703 h 712500"/>
                <a:gd name="connsiteX2" fmla="*/ 616619 w 629296"/>
                <a:gd name="connsiteY2" fmla="*/ 621814 h 712500"/>
                <a:gd name="connsiteX3" fmla="*/ 0 w 629296"/>
                <a:gd name="connsiteY3" fmla="*/ 621814 h 712500"/>
                <a:gd name="connsiteX4" fmla="*/ 0 w 629296"/>
                <a:gd name="connsiteY4" fmla="*/ 0 h 712500"/>
                <a:gd name="connsiteX0" fmla="*/ 0 w 629296"/>
                <a:gd name="connsiteY0" fmla="*/ 11210 h 723710"/>
                <a:gd name="connsiteX1" fmla="*/ 629296 w 629296"/>
                <a:gd name="connsiteY1" fmla="*/ 32913 h 723710"/>
                <a:gd name="connsiteX2" fmla="*/ 616619 w 629296"/>
                <a:gd name="connsiteY2" fmla="*/ 633024 h 723710"/>
                <a:gd name="connsiteX3" fmla="*/ 0 w 629296"/>
                <a:gd name="connsiteY3" fmla="*/ 633024 h 723710"/>
                <a:gd name="connsiteX4" fmla="*/ 0 w 629296"/>
                <a:gd name="connsiteY4" fmla="*/ 11210 h 723710"/>
                <a:gd name="connsiteX0" fmla="*/ 0 w 629296"/>
                <a:gd name="connsiteY0" fmla="*/ 31201 h 743701"/>
                <a:gd name="connsiteX1" fmla="*/ 629296 w 629296"/>
                <a:gd name="connsiteY1" fmla="*/ 52904 h 743701"/>
                <a:gd name="connsiteX2" fmla="*/ 616619 w 629296"/>
                <a:gd name="connsiteY2" fmla="*/ 653015 h 743701"/>
                <a:gd name="connsiteX3" fmla="*/ 0 w 629296"/>
                <a:gd name="connsiteY3" fmla="*/ 653015 h 743701"/>
                <a:gd name="connsiteX4" fmla="*/ 0 w 629296"/>
                <a:gd name="connsiteY4" fmla="*/ 31201 h 74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296" h="743701">
                  <a:moveTo>
                    <a:pt x="0" y="31201"/>
                  </a:moveTo>
                  <a:cubicBezTo>
                    <a:pt x="200260" y="-15942"/>
                    <a:pt x="415878" y="-10414"/>
                    <a:pt x="629296" y="52904"/>
                  </a:cubicBezTo>
                  <a:lnTo>
                    <a:pt x="616619" y="653015"/>
                  </a:lnTo>
                  <a:cubicBezTo>
                    <a:pt x="436182" y="804442"/>
                    <a:pt x="84588" y="739080"/>
                    <a:pt x="0" y="653015"/>
                  </a:cubicBezTo>
                  <a:lnTo>
                    <a:pt x="0" y="31201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2E694A0F-1E31-AB52-0466-32BBB04D0D11}"/>
                </a:ext>
              </a:extLst>
            </p:cNvPr>
            <p:cNvSpPr/>
            <p:nvPr/>
          </p:nvSpPr>
          <p:spPr>
            <a:xfrm rot="219375">
              <a:off x="9010412" y="3345421"/>
              <a:ext cx="187989" cy="464933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Esagono 65">
              <a:extLst>
                <a:ext uri="{FF2B5EF4-FFF2-40B4-BE49-F238E27FC236}">
                  <a16:creationId xmlns:a16="http://schemas.microsoft.com/office/drawing/2014/main" id="{E6CB1DBB-35E8-2DFC-C12D-89DEB28F9CBC}"/>
                </a:ext>
              </a:extLst>
            </p:cNvPr>
            <p:cNvSpPr/>
            <p:nvPr/>
          </p:nvSpPr>
          <p:spPr>
            <a:xfrm>
              <a:off x="7715128" y="1126820"/>
              <a:ext cx="898714" cy="1259050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Esagono 65">
              <a:extLst>
                <a:ext uri="{FF2B5EF4-FFF2-40B4-BE49-F238E27FC236}">
                  <a16:creationId xmlns:a16="http://schemas.microsoft.com/office/drawing/2014/main" id="{E6AE4ADF-A8DB-E7AE-FD5F-62210A724CB3}"/>
                </a:ext>
              </a:extLst>
            </p:cNvPr>
            <p:cNvSpPr/>
            <p:nvPr/>
          </p:nvSpPr>
          <p:spPr>
            <a:xfrm flipH="1">
              <a:off x="8823438" y="1117304"/>
              <a:ext cx="831216" cy="1259050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BE4D7165-12CD-FB6F-4930-321824B627AA}"/>
                </a:ext>
              </a:extLst>
            </p:cNvPr>
            <p:cNvSpPr/>
            <p:nvPr/>
          </p:nvSpPr>
          <p:spPr>
            <a:xfrm>
              <a:off x="7984292" y="1314991"/>
              <a:ext cx="1475287" cy="138028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DEB93746-F652-F0AD-241D-7EAA7B2D634F}"/>
                </a:ext>
              </a:extLst>
            </p:cNvPr>
            <p:cNvGrpSpPr/>
            <p:nvPr/>
          </p:nvGrpSpPr>
          <p:grpSpPr>
            <a:xfrm>
              <a:off x="9255543" y="1064866"/>
              <a:ext cx="1037386" cy="926952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69" name="Ritardo 68">
                <a:extLst>
                  <a:ext uri="{FF2B5EF4-FFF2-40B4-BE49-F238E27FC236}">
                    <a16:creationId xmlns:a16="http://schemas.microsoft.com/office/drawing/2014/main" id="{352D5492-9AA1-7A17-3AAF-A512752D57EF}"/>
                  </a:ext>
                </a:extLst>
              </p:cNvPr>
              <p:cNvSpPr/>
              <p:nvPr/>
            </p:nvSpPr>
            <p:spPr>
              <a:xfrm rot="5197850">
                <a:off x="7361545" y="1462022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Cerchio parziale 69">
                <a:extLst>
                  <a:ext uri="{FF2B5EF4-FFF2-40B4-BE49-F238E27FC236}">
                    <a16:creationId xmlns:a16="http://schemas.microsoft.com/office/drawing/2014/main" id="{75CC195B-3170-57DE-B083-7BB104102C94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" name="Figura a mano libera: forma 18">
              <a:extLst>
                <a:ext uri="{FF2B5EF4-FFF2-40B4-BE49-F238E27FC236}">
                  <a16:creationId xmlns:a16="http://schemas.microsoft.com/office/drawing/2014/main" id="{8DC45454-A39A-1E58-24CE-A4DA3E22087E}"/>
                </a:ext>
              </a:extLst>
            </p:cNvPr>
            <p:cNvSpPr/>
            <p:nvPr/>
          </p:nvSpPr>
          <p:spPr>
            <a:xfrm>
              <a:off x="8889978" y="6161415"/>
              <a:ext cx="891279" cy="296340"/>
            </a:xfrm>
            <a:custGeom>
              <a:avLst/>
              <a:gdLst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95300 w 857250"/>
                <a:gd name="connsiteY2" fmla="*/ 18669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83870 w 857250"/>
                <a:gd name="connsiteY2" fmla="*/ 16002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252004"/>
                <a:gd name="connsiteX1" fmla="*/ 72390 w 857250"/>
                <a:gd name="connsiteY1" fmla="*/ 3810 h 252004"/>
                <a:gd name="connsiteX2" fmla="*/ 483870 w 857250"/>
                <a:gd name="connsiteY2" fmla="*/ 160020 h 252004"/>
                <a:gd name="connsiteX3" fmla="*/ 811530 w 857250"/>
                <a:gd name="connsiteY3" fmla="*/ 0 h 252004"/>
                <a:gd name="connsiteX4" fmla="*/ 857250 w 857250"/>
                <a:gd name="connsiteY4" fmla="*/ 186690 h 252004"/>
                <a:gd name="connsiteX5" fmla="*/ 0 w 857250"/>
                <a:gd name="connsiteY5" fmla="*/ 129540 h 252004"/>
                <a:gd name="connsiteX0" fmla="*/ 313 w 857563"/>
                <a:gd name="connsiteY0" fmla="*/ 129540 h 276462"/>
                <a:gd name="connsiteX1" fmla="*/ 72703 w 857563"/>
                <a:gd name="connsiteY1" fmla="*/ 3810 h 276462"/>
                <a:gd name="connsiteX2" fmla="*/ 484183 w 857563"/>
                <a:gd name="connsiteY2" fmla="*/ 160020 h 276462"/>
                <a:gd name="connsiteX3" fmla="*/ 811843 w 857563"/>
                <a:gd name="connsiteY3" fmla="*/ 0 h 276462"/>
                <a:gd name="connsiteX4" fmla="*/ 857563 w 857563"/>
                <a:gd name="connsiteY4" fmla="*/ 186690 h 276462"/>
                <a:gd name="connsiteX5" fmla="*/ 313 w 857563"/>
                <a:gd name="connsiteY5" fmla="*/ 129540 h 276462"/>
                <a:gd name="connsiteX0" fmla="*/ 4085 w 861335"/>
                <a:gd name="connsiteY0" fmla="*/ 129540 h 276462"/>
                <a:gd name="connsiteX1" fmla="*/ 76475 w 861335"/>
                <a:gd name="connsiteY1" fmla="*/ 3810 h 276462"/>
                <a:gd name="connsiteX2" fmla="*/ 487955 w 861335"/>
                <a:gd name="connsiteY2" fmla="*/ 160020 h 276462"/>
                <a:gd name="connsiteX3" fmla="*/ 815615 w 861335"/>
                <a:gd name="connsiteY3" fmla="*/ 0 h 276462"/>
                <a:gd name="connsiteX4" fmla="*/ 861335 w 861335"/>
                <a:gd name="connsiteY4" fmla="*/ 186690 h 276462"/>
                <a:gd name="connsiteX5" fmla="*/ 4085 w 861335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3690 h 300612"/>
                <a:gd name="connsiteX1" fmla="*/ 78760 w 887664"/>
                <a:gd name="connsiteY1" fmla="*/ 27960 h 300612"/>
                <a:gd name="connsiteX2" fmla="*/ 490240 w 887664"/>
                <a:gd name="connsiteY2" fmla="*/ 184170 h 300612"/>
                <a:gd name="connsiteX3" fmla="*/ 817900 w 887664"/>
                <a:gd name="connsiteY3" fmla="*/ 24150 h 300612"/>
                <a:gd name="connsiteX4" fmla="*/ 863620 w 887664"/>
                <a:gd name="connsiteY4" fmla="*/ 210840 h 300612"/>
                <a:gd name="connsiteX5" fmla="*/ 6370 w 887664"/>
                <a:gd name="connsiteY5" fmla="*/ 153690 h 30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7664" h="300612">
                  <a:moveTo>
                    <a:pt x="6370" y="153690"/>
                  </a:moveTo>
                  <a:cubicBezTo>
                    <a:pt x="-15220" y="88920"/>
                    <a:pt x="20340" y="73680"/>
                    <a:pt x="78760" y="27960"/>
                  </a:cubicBezTo>
                  <a:cubicBezTo>
                    <a:pt x="166390" y="11450"/>
                    <a:pt x="337840" y="196870"/>
                    <a:pt x="490240" y="184170"/>
                  </a:cubicBezTo>
                  <a:cubicBezTo>
                    <a:pt x="637560" y="161310"/>
                    <a:pt x="769640" y="-74910"/>
                    <a:pt x="817900" y="24150"/>
                  </a:cubicBezTo>
                  <a:cubicBezTo>
                    <a:pt x="894100" y="67330"/>
                    <a:pt x="905530" y="171470"/>
                    <a:pt x="863620" y="210840"/>
                  </a:cubicBezTo>
                  <a:cubicBezTo>
                    <a:pt x="535960" y="378480"/>
                    <a:pt x="-8870" y="283230"/>
                    <a:pt x="6370" y="15369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5C9F7025-AA84-B049-7148-036B1850C56C}"/>
                </a:ext>
              </a:extLst>
            </p:cNvPr>
            <p:cNvSpPr/>
            <p:nvPr/>
          </p:nvSpPr>
          <p:spPr>
            <a:xfrm rot="556420">
              <a:off x="8774876" y="5770739"/>
              <a:ext cx="772159" cy="24422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475C26B1-21CA-B9A2-1B86-FBDCE86D38CF}"/>
                </a:ext>
              </a:extLst>
            </p:cNvPr>
            <p:cNvGrpSpPr/>
            <p:nvPr/>
          </p:nvGrpSpPr>
          <p:grpSpPr>
            <a:xfrm>
              <a:off x="8774519" y="4739539"/>
              <a:ext cx="960489" cy="1214336"/>
              <a:chOff x="8774517" y="4918684"/>
              <a:chExt cx="922752" cy="1231833"/>
            </a:xfrm>
          </p:grpSpPr>
          <p:sp>
            <p:nvSpPr>
              <p:cNvPr id="67" name="Rettangolo 70">
                <a:extLst>
                  <a:ext uri="{FF2B5EF4-FFF2-40B4-BE49-F238E27FC236}">
                    <a16:creationId xmlns:a16="http://schemas.microsoft.com/office/drawing/2014/main" id="{D4772E69-6D16-1FD6-82DA-A018F6E3AD1E}"/>
                  </a:ext>
                </a:extLst>
              </p:cNvPr>
              <p:cNvSpPr/>
              <p:nvPr/>
            </p:nvSpPr>
            <p:spPr>
              <a:xfrm rot="282320" flipH="1">
                <a:off x="8774517" y="4918684"/>
                <a:ext cx="922752" cy="1231833"/>
              </a:xfrm>
              <a:custGeom>
                <a:avLst/>
                <a:gdLst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20569 w 776240"/>
                  <a:gd name="connsiteY0" fmla="*/ 0 h 1499616"/>
                  <a:gd name="connsiteX1" fmla="*/ 776240 w 776240"/>
                  <a:gd name="connsiteY1" fmla="*/ 0 h 1499616"/>
                  <a:gd name="connsiteX2" fmla="*/ 776240 w 776240"/>
                  <a:gd name="connsiteY2" fmla="*/ 1499616 h 1499616"/>
                  <a:gd name="connsiteX3" fmla="*/ 20569 w 776240"/>
                  <a:gd name="connsiteY3" fmla="*/ 1499616 h 1499616"/>
                  <a:gd name="connsiteX4" fmla="*/ 20569 w 776240"/>
                  <a:gd name="connsiteY4" fmla="*/ 0 h 1499616"/>
                  <a:gd name="connsiteX0" fmla="*/ 20569 w 835845"/>
                  <a:gd name="connsiteY0" fmla="*/ 0 h 1499616"/>
                  <a:gd name="connsiteX1" fmla="*/ 776240 w 835845"/>
                  <a:gd name="connsiteY1" fmla="*/ 0 h 1499616"/>
                  <a:gd name="connsiteX2" fmla="*/ 776240 w 835845"/>
                  <a:gd name="connsiteY2" fmla="*/ 1499616 h 1499616"/>
                  <a:gd name="connsiteX3" fmla="*/ 20569 w 835845"/>
                  <a:gd name="connsiteY3" fmla="*/ 1499616 h 1499616"/>
                  <a:gd name="connsiteX4" fmla="*/ 20569 w 835845"/>
                  <a:gd name="connsiteY4" fmla="*/ 0 h 1499616"/>
                  <a:gd name="connsiteX0" fmla="*/ 20569 w 818819"/>
                  <a:gd name="connsiteY0" fmla="*/ 0 h 1499616"/>
                  <a:gd name="connsiteX1" fmla="*/ 776240 w 818819"/>
                  <a:gd name="connsiteY1" fmla="*/ 0 h 1499616"/>
                  <a:gd name="connsiteX2" fmla="*/ 684800 w 818819"/>
                  <a:gd name="connsiteY2" fmla="*/ 1493520 h 1499616"/>
                  <a:gd name="connsiteX3" fmla="*/ 20569 w 818819"/>
                  <a:gd name="connsiteY3" fmla="*/ 1499616 h 1499616"/>
                  <a:gd name="connsiteX4" fmla="*/ 20569 w 818819"/>
                  <a:gd name="connsiteY4" fmla="*/ 0 h 1499616"/>
                  <a:gd name="connsiteX0" fmla="*/ 20569 w 818819"/>
                  <a:gd name="connsiteY0" fmla="*/ 0 h 1547056"/>
                  <a:gd name="connsiteX1" fmla="*/ 776240 w 818819"/>
                  <a:gd name="connsiteY1" fmla="*/ 0 h 1547056"/>
                  <a:gd name="connsiteX2" fmla="*/ 684800 w 818819"/>
                  <a:gd name="connsiteY2" fmla="*/ 1493520 h 1547056"/>
                  <a:gd name="connsiteX3" fmla="*/ 20569 w 818819"/>
                  <a:gd name="connsiteY3" fmla="*/ 1499616 h 1547056"/>
                  <a:gd name="connsiteX4" fmla="*/ 20569 w 818819"/>
                  <a:gd name="connsiteY4" fmla="*/ 0 h 1547056"/>
                  <a:gd name="connsiteX0" fmla="*/ 20569 w 826508"/>
                  <a:gd name="connsiteY0" fmla="*/ 0 h 1499616"/>
                  <a:gd name="connsiteX1" fmla="*/ 776240 w 826508"/>
                  <a:gd name="connsiteY1" fmla="*/ 0 h 1499616"/>
                  <a:gd name="connsiteX2" fmla="*/ 733667 w 826508"/>
                  <a:gd name="connsiteY2" fmla="*/ 1170381 h 1499616"/>
                  <a:gd name="connsiteX3" fmla="*/ 20569 w 826508"/>
                  <a:gd name="connsiteY3" fmla="*/ 1499616 h 1499616"/>
                  <a:gd name="connsiteX4" fmla="*/ 20569 w 826508"/>
                  <a:gd name="connsiteY4" fmla="*/ 0 h 1499616"/>
                  <a:gd name="connsiteX0" fmla="*/ 20569 w 827210"/>
                  <a:gd name="connsiteY0" fmla="*/ 0 h 1499616"/>
                  <a:gd name="connsiteX1" fmla="*/ 776240 w 827210"/>
                  <a:gd name="connsiteY1" fmla="*/ 0 h 1499616"/>
                  <a:gd name="connsiteX2" fmla="*/ 737403 w 827210"/>
                  <a:gd name="connsiteY2" fmla="*/ 1192367 h 1499616"/>
                  <a:gd name="connsiteX3" fmla="*/ 20569 w 827210"/>
                  <a:gd name="connsiteY3" fmla="*/ 1499616 h 1499616"/>
                  <a:gd name="connsiteX4" fmla="*/ 20569 w 827210"/>
                  <a:gd name="connsiteY4" fmla="*/ 0 h 1499616"/>
                  <a:gd name="connsiteX0" fmla="*/ 20569 w 841645"/>
                  <a:gd name="connsiteY0" fmla="*/ 0 h 1499616"/>
                  <a:gd name="connsiteX1" fmla="*/ 776240 w 841645"/>
                  <a:gd name="connsiteY1" fmla="*/ 0 h 1499616"/>
                  <a:gd name="connsiteX2" fmla="*/ 737403 w 841645"/>
                  <a:gd name="connsiteY2" fmla="*/ 1192367 h 1499616"/>
                  <a:gd name="connsiteX3" fmla="*/ 20569 w 841645"/>
                  <a:gd name="connsiteY3" fmla="*/ 1499616 h 1499616"/>
                  <a:gd name="connsiteX4" fmla="*/ 20569 w 841645"/>
                  <a:gd name="connsiteY4" fmla="*/ 0 h 1499616"/>
                  <a:gd name="connsiteX0" fmla="*/ 20569 w 919569"/>
                  <a:gd name="connsiteY0" fmla="*/ 0 h 1499616"/>
                  <a:gd name="connsiteX1" fmla="*/ 874426 w 919569"/>
                  <a:gd name="connsiteY1" fmla="*/ 1012 h 1499616"/>
                  <a:gd name="connsiteX2" fmla="*/ 737403 w 919569"/>
                  <a:gd name="connsiteY2" fmla="*/ 1192367 h 1499616"/>
                  <a:gd name="connsiteX3" fmla="*/ 20569 w 919569"/>
                  <a:gd name="connsiteY3" fmla="*/ 1499616 h 1499616"/>
                  <a:gd name="connsiteX4" fmla="*/ 20569 w 919569"/>
                  <a:gd name="connsiteY4" fmla="*/ 0 h 1499616"/>
                  <a:gd name="connsiteX0" fmla="*/ 20569 w 875235"/>
                  <a:gd name="connsiteY0" fmla="*/ 0 h 1499616"/>
                  <a:gd name="connsiteX1" fmla="*/ 874426 w 875235"/>
                  <a:gd name="connsiteY1" fmla="*/ 1012 h 1499616"/>
                  <a:gd name="connsiteX2" fmla="*/ 737403 w 875235"/>
                  <a:gd name="connsiteY2" fmla="*/ 1192367 h 1499616"/>
                  <a:gd name="connsiteX3" fmla="*/ 20569 w 875235"/>
                  <a:gd name="connsiteY3" fmla="*/ 1499616 h 1499616"/>
                  <a:gd name="connsiteX4" fmla="*/ 20569 w 875235"/>
                  <a:gd name="connsiteY4" fmla="*/ 0 h 1499616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338221"/>
                  <a:gd name="connsiteX1" fmla="*/ 901699 w 902508"/>
                  <a:gd name="connsiteY1" fmla="*/ 78974 h 1338221"/>
                  <a:gd name="connsiteX2" fmla="*/ 764676 w 902508"/>
                  <a:gd name="connsiteY2" fmla="*/ 1270329 h 1338221"/>
                  <a:gd name="connsiteX3" fmla="*/ 38391 w 902508"/>
                  <a:gd name="connsiteY3" fmla="*/ 1318393 h 1338221"/>
                  <a:gd name="connsiteX4" fmla="*/ 0 w 902508"/>
                  <a:gd name="connsiteY4" fmla="*/ 0 h 1338221"/>
                  <a:gd name="connsiteX0" fmla="*/ 0 w 902508"/>
                  <a:gd name="connsiteY0" fmla="*/ 0 h 1419679"/>
                  <a:gd name="connsiteX1" fmla="*/ 901699 w 902508"/>
                  <a:gd name="connsiteY1" fmla="*/ 78974 h 1419679"/>
                  <a:gd name="connsiteX2" fmla="*/ 764676 w 902508"/>
                  <a:gd name="connsiteY2" fmla="*/ 1270329 h 1419679"/>
                  <a:gd name="connsiteX3" fmla="*/ 136321 w 902508"/>
                  <a:gd name="connsiteY3" fmla="*/ 1419679 h 1419679"/>
                  <a:gd name="connsiteX4" fmla="*/ 0 w 902508"/>
                  <a:gd name="connsiteY4" fmla="*/ 0 h 1419679"/>
                  <a:gd name="connsiteX0" fmla="*/ 0 w 866365"/>
                  <a:gd name="connsiteY0" fmla="*/ 0 h 1546267"/>
                  <a:gd name="connsiteX1" fmla="*/ 865556 w 866365"/>
                  <a:gd name="connsiteY1" fmla="*/ 205562 h 1546267"/>
                  <a:gd name="connsiteX2" fmla="*/ 728533 w 866365"/>
                  <a:gd name="connsiteY2" fmla="*/ 1396917 h 1546267"/>
                  <a:gd name="connsiteX3" fmla="*/ 100178 w 866365"/>
                  <a:gd name="connsiteY3" fmla="*/ 1546267 h 1546267"/>
                  <a:gd name="connsiteX4" fmla="*/ 0 w 866365"/>
                  <a:gd name="connsiteY4" fmla="*/ 0 h 1546267"/>
                  <a:gd name="connsiteX0" fmla="*/ 0 w 824778"/>
                  <a:gd name="connsiteY0" fmla="*/ 0 h 1546267"/>
                  <a:gd name="connsiteX1" fmla="*/ 823198 w 824778"/>
                  <a:gd name="connsiteY1" fmla="*/ 125936 h 1546267"/>
                  <a:gd name="connsiteX2" fmla="*/ 728533 w 824778"/>
                  <a:gd name="connsiteY2" fmla="*/ 1396917 h 1546267"/>
                  <a:gd name="connsiteX3" fmla="*/ 100178 w 824778"/>
                  <a:gd name="connsiteY3" fmla="*/ 1546267 h 1546267"/>
                  <a:gd name="connsiteX4" fmla="*/ 0 w 824778"/>
                  <a:gd name="connsiteY4" fmla="*/ 0 h 1546267"/>
                  <a:gd name="connsiteX0" fmla="*/ 0 w 824778"/>
                  <a:gd name="connsiteY0" fmla="*/ 0 h 1565831"/>
                  <a:gd name="connsiteX1" fmla="*/ 823198 w 824778"/>
                  <a:gd name="connsiteY1" fmla="*/ 125936 h 1565831"/>
                  <a:gd name="connsiteX2" fmla="*/ 728533 w 824778"/>
                  <a:gd name="connsiteY2" fmla="*/ 1396917 h 1565831"/>
                  <a:gd name="connsiteX3" fmla="*/ 100178 w 824778"/>
                  <a:gd name="connsiteY3" fmla="*/ 1546267 h 1565831"/>
                  <a:gd name="connsiteX4" fmla="*/ 0 w 824778"/>
                  <a:gd name="connsiteY4" fmla="*/ 0 h 1565831"/>
                  <a:gd name="connsiteX0" fmla="*/ 0 w 824778"/>
                  <a:gd name="connsiteY0" fmla="*/ 0 h 1596225"/>
                  <a:gd name="connsiteX1" fmla="*/ 823198 w 824778"/>
                  <a:gd name="connsiteY1" fmla="*/ 125936 h 1596225"/>
                  <a:gd name="connsiteX2" fmla="*/ 728533 w 824778"/>
                  <a:gd name="connsiteY2" fmla="*/ 1396917 h 1596225"/>
                  <a:gd name="connsiteX3" fmla="*/ 100178 w 824778"/>
                  <a:gd name="connsiteY3" fmla="*/ 1546267 h 1596225"/>
                  <a:gd name="connsiteX4" fmla="*/ 0 w 824778"/>
                  <a:gd name="connsiteY4" fmla="*/ 0 h 1596225"/>
                  <a:gd name="connsiteX0" fmla="*/ 0 w 846606"/>
                  <a:gd name="connsiteY0" fmla="*/ 0 h 1633846"/>
                  <a:gd name="connsiteX1" fmla="*/ 823198 w 846606"/>
                  <a:gd name="connsiteY1" fmla="*/ 125936 h 1633846"/>
                  <a:gd name="connsiteX2" fmla="*/ 808015 w 846606"/>
                  <a:gd name="connsiteY2" fmla="*/ 1479371 h 1633846"/>
                  <a:gd name="connsiteX3" fmla="*/ 100178 w 846606"/>
                  <a:gd name="connsiteY3" fmla="*/ 1546267 h 1633846"/>
                  <a:gd name="connsiteX4" fmla="*/ 0 w 846606"/>
                  <a:gd name="connsiteY4" fmla="*/ 0 h 1633846"/>
                  <a:gd name="connsiteX0" fmla="*/ 0 w 846606"/>
                  <a:gd name="connsiteY0" fmla="*/ 0 h 1621471"/>
                  <a:gd name="connsiteX1" fmla="*/ 823198 w 846606"/>
                  <a:gd name="connsiteY1" fmla="*/ 125936 h 1621471"/>
                  <a:gd name="connsiteX2" fmla="*/ 808015 w 846606"/>
                  <a:gd name="connsiteY2" fmla="*/ 1479371 h 1621471"/>
                  <a:gd name="connsiteX3" fmla="*/ 191657 w 846606"/>
                  <a:gd name="connsiteY3" fmla="*/ 1516595 h 1621471"/>
                  <a:gd name="connsiteX4" fmla="*/ 0 w 846606"/>
                  <a:gd name="connsiteY4" fmla="*/ 0 h 1621471"/>
                  <a:gd name="connsiteX0" fmla="*/ 0 w 846606"/>
                  <a:gd name="connsiteY0" fmla="*/ 0 h 1633472"/>
                  <a:gd name="connsiteX1" fmla="*/ 823198 w 846606"/>
                  <a:gd name="connsiteY1" fmla="*/ 125936 h 1633472"/>
                  <a:gd name="connsiteX2" fmla="*/ 808015 w 846606"/>
                  <a:gd name="connsiteY2" fmla="*/ 1479371 h 1633472"/>
                  <a:gd name="connsiteX3" fmla="*/ 191657 w 846606"/>
                  <a:gd name="connsiteY3" fmla="*/ 1516595 h 1633472"/>
                  <a:gd name="connsiteX4" fmla="*/ 0 w 846606"/>
                  <a:gd name="connsiteY4" fmla="*/ 0 h 1633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6606" h="1633472">
                    <a:moveTo>
                      <a:pt x="0" y="0"/>
                    </a:moveTo>
                    <a:lnTo>
                      <a:pt x="823198" y="125936"/>
                    </a:lnTo>
                    <a:cubicBezTo>
                      <a:pt x="832712" y="571156"/>
                      <a:pt x="878521" y="1258679"/>
                      <a:pt x="808015" y="1479371"/>
                    </a:cubicBezTo>
                    <a:cubicBezTo>
                      <a:pt x="551744" y="1730491"/>
                      <a:pt x="349006" y="1623484"/>
                      <a:pt x="191657" y="1516595"/>
                    </a:cubicBezTo>
                    <a:cubicBezTo>
                      <a:pt x="81929" y="1028915"/>
                      <a:pt x="184739" y="450462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8" name="Rettangolo 73">
                <a:extLst>
                  <a:ext uri="{FF2B5EF4-FFF2-40B4-BE49-F238E27FC236}">
                    <a16:creationId xmlns:a16="http://schemas.microsoft.com/office/drawing/2014/main" id="{17DDF201-44BB-ED1C-3DC1-027186675170}"/>
                  </a:ext>
                </a:extLst>
              </p:cNvPr>
              <p:cNvSpPr/>
              <p:nvPr/>
            </p:nvSpPr>
            <p:spPr>
              <a:xfrm rot="230045">
                <a:off x="9076149" y="5519705"/>
                <a:ext cx="309837" cy="620832"/>
              </a:xfrm>
              <a:custGeom>
                <a:avLst/>
                <a:gdLst>
                  <a:gd name="connsiteX0" fmla="*/ 0 w 332697"/>
                  <a:gd name="connsiteY0" fmla="*/ 0 h 590959"/>
                  <a:gd name="connsiteX1" fmla="*/ 33269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2217 w 332697"/>
                  <a:gd name="connsiteY1" fmla="*/ 3048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602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23706 h 614665"/>
                  <a:gd name="connsiteX1" fmla="*/ 306027 w 332697"/>
                  <a:gd name="connsiteY1" fmla="*/ 23706 h 614665"/>
                  <a:gd name="connsiteX2" fmla="*/ 332697 w 332697"/>
                  <a:gd name="connsiteY2" fmla="*/ 614665 h 614665"/>
                  <a:gd name="connsiteX3" fmla="*/ 0 w 332697"/>
                  <a:gd name="connsiteY3" fmla="*/ 614665 h 614665"/>
                  <a:gd name="connsiteX4" fmla="*/ 0 w 332697"/>
                  <a:gd name="connsiteY4" fmla="*/ 23706 h 614665"/>
                  <a:gd name="connsiteX0" fmla="*/ 0 w 332697"/>
                  <a:gd name="connsiteY0" fmla="*/ 34524 h 625483"/>
                  <a:gd name="connsiteX1" fmla="*/ 306027 w 332697"/>
                  <a:gd name="connsiteY1" fmla="*/ 34524 h 625483"/>
                  <a:gd name="connsiteX2" fmla="*/ 332697 w 332697"/>
                  <a:gd name="connsiteY2" fmla="*/ 625483 h 625483"/>
                  <a:gd name="connsiteX3" fmla="*/ 0 w 332697"/>
                  <a:gd name="connsiteY3" fmla="*/ 625483 h 625483"/>
                  <a:gd name="connsiteX4" fmla="*/ 0 w 332697"/>
                  <a:gd name="connsiteY4" fmla="*/ 34524 h 625483"/>
                  <a:gd name="connsiteX0" fmla="*/ 0 w 306027"/>
                  <a:gd name="connsiteY0" fmla="*/ 34524 h 625483"/>
                  <a:gd name="connsiteX1" fmla="*/ 306027 w 306027"/>
                  <a:gd name="connsiteY1" fmla="*/ 34524 h 625483"/>
                  <a:gd name="connsiteX2" fmla="*/ 302217 w 306027"/>
                  <a:gd name="connsiteY2" fmla="*/ 614053 h 625483"/>
                  <a:gd name="connsiteX3" fmla="*/ 0 w 306027"/>
                  <a:gd name="connsiteY3" fmla="*/ 625483 h 625483"/>
                  <a:gd name="connsiteX4" fmla="*/ 0 w 306027"/>
                  <a:gd name="connsiteY4" fmla="*/ 34524 h 625483"/>
                  <a:gd name="connsiteX0" fmla="*/ 0 w 302217"/>
                  <a:gd name="connsiteY0" fmla="*/ 5802 h 596761"/>
                  <a:gd name="connsiteX1" fmla="*/ 264117 w 302217"/>
                  <a:gd name="connsiteY1" fmla="*/ 181062 h 596761"/>
                  <a:gd name="connsiteX2" fmla="*/ 302217 w 302217"/>
                  <a:gd name="connsiteY2" fmla="*/ 585331 h 596761"/>
                  <a:gd name="connsiteX3" fmla="*/ 0 w 302217"/>
                  <a:gd name="connsiteY3" fmla="*/ 596761 h 596761"/>
                  <a:gd name="connsiteX4" fmla="*/ 0 w 302217"/>
                  <a:gd name="connsiteY4" fmla="*/ 5802 h 596761"/>
                  <a:gd name="connsiteX0" fmla="*/ 0 w 309837"/>
                  <a:gd name="connsiteY0" fmla="*/ 32444 h 623403"/>
                  <a:gd name="connsiteX1" fmla="*/ 309837 w 309837"/>
                  <a:gd name="connsiteY1" fmla="*/ 36254 h 623403"/>
                  <a:gd name="connsiteX2" fmla="*/ 302217 w 309837"/>
                  <a:gd name="connsiteY2" fmla="*/ 611973 h 623403"/>
                  <a:gd name="connsiteX3" fmla="*/ 0 w 309837"/>
                  <a:gd name="connsiteY3" fmla="*/ 623403 h 623403"/>
                  <a:gd name="connsiteX4" fmla="*/ 0 w 309837"/>
                  <a:gd name="connsiteY4" fmla="*/ 32444 h 623403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302217 w 309837"/>
                  <a:gd name="connsiteY2" fmla="*/ 607119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285738 w 309837"/>
                  <a:gd name="connsiteY2" fmla="*/ 589131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6766"/>
                  <a:gd name="connsiteX1" fmla="*/ 309837 w 309837"/>
                  <a:gd name="connsiteY1" fmla="*/ 31400 h 616766"/>
                  <a:gd name="connsiteX2" fmla="*/ 285738 w 309837"/>
                  <a:gd name="connsiteY2" fmla="*/ 589131 h 616766"/>
                  <a:gd name="connsiteX3" fmla="*/ 26610 w 309837"/>
                  <a:gd name="connsiteY3" fmla="*/ 616766 h 616766"/>
                  <a:gd name="connsiteX4" fmla="*/ 0 w 309837"/>
                  <a:gd name="connsiteY4" fmla="*/ 39020 h 616766"/>
                  <a:gd name="connsiteX0" fmla="*/ 0 w 309837"/>
                  <a:gd name="connsiteY0" fmla="*/ 39020 h 628935"/>
                  <a:gd name="connsiteX1" fmla="*/ 309837 w 309837"/>
                  <a:gd name="connsiteY1" fmla="*/ 31400 h 628935"/>
                  <a:gd name="connsiteX2" fmla="*/ 285738 w 309837"/>
                  <a:gd name="connsiteY2" fmla="*/ 589131 h 628935"/>
                  <a:gd name="connsiteX3" fmla="*/ 15967 w 309837"/>
                  <a:gd name="connsiteY3" fmla="*/ 628935 h 628935"/>
                  <a:gd name="connsiteX4" fmla="*/ 0 w 309837"/>
                  <a:gd name="connsiteY4" fmla="*/ 39020 h 628935"/>
                  <a:gd name="connsiteX0" fmla="*/ 0 w 309837"/>
                  <a:gd name="connsiteY0" fmla="*/ 39020 h 613984"/>
                  <a:gd name="connsiteX1" fmla="*/ 309837 w 309837"/>
                  <a:gd name="connsiteY1" fmla="*/ 31400 h 613984"/>
                  <a:gd name="connsiteX2" fmla="*/ 285738 w 309837"/>
                  <a:gd name="connsiteY2" fmla="*/ 589131 h 613984"/>
                  <a:gd name="connsiteX3" fmla="*/ 11146 w 309837"/>
                  <a:gd name="connsiteY3" fmla="*/ 613984 h 613984"/>
                  <a:gd name="connsiteX4" fmla="*/ 0 w 309837"/>
                  <a:gd name="connsiteY4" fmla="*/ 39020 h 613984"/>
                  <a:gd name="connsiteX0" fmla="*/ 0 w 309837"/>
                  <a:gd name="connsiteY0" fmla="*/ 39020 h 621034"/>
                  <a:gd name="connsiteX1" fmla="*/ 309837 w 309837"/>
                  <a:gd name="connsiteY1" fmla="*/ 31400 h 621034"/>
                  <a:gd name="connsiteX2" fmla="*/ 285738 w 309837"/>
                  <a:gd name="connsiteY2" fmla="*/ 589131 h 621034"/>
                  <a:gd name="connsiteX3" fmla="*/ 11146 w 309837"/>
                  <a:gd name="connsiteY3" fmla="*/ 613984 h 621034"/>
                  <a:gd name="connsiteX4" fmla="*/ 0 w 309837"/>
                  <a:gd name="connsiteY4" fmla="*/ 39020 h 621034"/>
                  <a:gd name="connsiteX0" fmla="*/ 0 w 309837"/>
                  <a:gd name="connsiteY0" fmla="*/ 39020 h 622514"/>
                  <a:gd name="connsiteX1" fmla="*/ 309837 w 309837"/>
                  <a:gd name="connsiteY1" fmla="*/ 31400 h 622514"/>
                  <a:gd name="connsiteX2" fmla="*/ 285738 w 309837"/>
                  <a:gd name="connsiteY2" fmla="*/ 589131 h 622514"/>
                  <a:gd name="connsiteX3" fmla="*/ 11146 w 309837"/>
                  <a:gd name="connsiteY3" fmla="*/ 613984 h 622514"/>
                  <a:gd name="connsiteX4" fmla="*/ 0 w 309837"/>
                  <a:gd name="connsiteY4" fmla="*/ 39020 h 622514"/>
                  <a:gd name="connsiteX0" fmla="*/ 0 w 309837"/>
                  <a:gd name="connsiteY0" fmla="*/ 39020 h 621198"/>
                  <a:gd name="connsiteX1" fmla="*/ 309837 w 309837"/>
                  <a:gd name="connsiteY1" fmla="*/ 31400 h 621198"/>
                  <a:gd name="connsiteX2" fmla="*/ 304236 w 309837"/>
                  <a:gd name="connsiteY2" fmla="*/ 580254 h 621198"/>
                  <a:gd name="connsiteX3" fmla="*/ 11146 w 309837"/>
                  <a:gd name="connsiteY3" fmla="*/ 613984 h 621198"/>
                  <a:gd name="connsiteX4" fmla="*/ 0 w 309837"/>
                  <a:gd name="connsiteY4" fmla="*/ 39020 h 621198"/>
                  <a:gd name="connsiteX0" fmla="*/ 0 w 309837"/>
                  <a:gd name="connsiteY0" fmla="*/ 39020 h 620832"/>
                  <a:gd name="connsiteX1" fmla="*/ 309837 w 309837"/>
                  <a:gd name="connsiteY1" fmla="*/ 31400 h 620832"/>
                  <a:gd name="connsiteX2" fmla="*/ 292577 w 309837"/>
                  <a:gd name="connsiteY2" fmla="*/ 577217 h 620832"/>
                  <a:gd name="connsiteX3" fmla="*/ 11146 w 309837"/>
                  <a:gd name="connsiteY3" fmla="*/ 613984 h 620832"/>
                  <a:gd name="connsiteX4" fmla="*/ 0 w 309837"/>
                  <a:gd name="connsiteY4" fmla="*/ 39020 h 620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9837" h="620832">
                    <a:moveTo>
                      <a:pt x="0" y="39020"/>
                    </a:moveTo>
                    <a:cubicBezTo>
                      <a:pt x="109629" y="920"/>
                      <a:pt x="162108" y="-21940"/>
                      <a:pt x="309837" y="31400"/>
                    </a:cubicBezTo>
                    <a:lnTo>
                      <a:pt x="292577" y="577217"/>
                    </a:lnTo>
                    <a:cubicBezTo>
                      <a:pt x="205612" y="596651"/>
                      <a:pt x="93311" y="636876"/>
                      <a:pt x="11146" y="613984"/>
                    </a:cubicBezTo>
                    <a:lnTo>
                      <a:pt x="0" y="3902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22" name="Ovale 21">
              <a:extLst>
                <a:ext uri="{FF2B5EF4-FFF2-40B4-BE49-F238E27FC236}">
                  <a16:creationId xmlns:a16="http://schemas.microsoft.com/office/drawing/2014/main" id="{CC9A5E1F-08A0-9D5F-F9FF-630430FAD4E1}"/>
                </a:ext>
              </a:extLst>
            </p:cNvPr>
            <p:cNvSpPr/>
            <p:nvPr/>
          </p:nvSpPr>
          <p:spPr>
            <a:xfrm rot="556420">
              <a:off x="7186719" y="5748666"/>
              <a:ext cx="772159" cy="24422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Rettangolo 70">
              <a:extLst>
                <a:ext uri="{FF2B5EF4-FFF2-40B4-BE49-F238E27FC236}">
                  <a16:creationId xmlns:a16="http://schemas.microsoft.com/office/drawing/2014/main" id="{B768A3FE-CF1A-4CF1-C0D8-B8DC778B0E6A}"/>
                </a:ext>
              </a:extLst>
            </p:cNvPr>
            <p:cNvSpPr/>
            <p:nvPr/>
          </p:nvSpPr>
          <p:spPr>
            <a:xfrm rot="767930">
              <a:off x="7238991" y="4646227"/>
              <a:ext cx="930848" cy="1276260"/>
            </a:xfrm>
            <a:custGeom>
              <a:avLst/>
              <a:gdLst>
                <a:gd name="connsiteX0" fmla="*/ 0 w 755671"/>
                <a:gd name="connsiteY0" fmla="*/ 0 h 1499616"/>
                <a:gd name="connsiteX1" fmla="*/ 755671 w 755671"/>
                <a:gd name="connsiteY1" fmla="*/ 0 h 1499616"/>
                <a:gd name="connsiteX2" fmla="*/ 755671 w 755671"/>
                <a:gd name="connsiteY2" fmla="*/ 1499616 h 1499616"/>
                <a:gd name="connsiteX3" fmla="*/ 0 w 755671"/>
                <a:gd name="connsiteY3" fmla="*/ 1499616 h 1499616"/>
                <a:gd name="connsiteX4" fmla="*/ 0 w 755671"/>
                <a:gd name="connsiteY4" fmla="*/ 0 h 1499616"/>
                <a:gd name="connsiteX0" fmla="*/ 0 w 755671"/>
                <a:gd name="connsiteY0" fmla="*/ 0 h 1499616"/>
                <a:gd name="connsiteX1" fmla="*/ 755671 w 755671"/>
                <a:gd name="connsiteY1" fmla="*/ 0 h 1499616"/>
                <a:gd name="connsiteX2" fmla="*/ 755671 w 755671"/>
                <a:gd name="connsiteY2" fmla="*/ 1499616 h 1499616"/>
                <a:gd name="connsiteX3" fmla="*/ 0 w 755671"/>
                <a:gd name="connsiteY3" fmla="*/ 1499616 h 1499616"/>
                <a:gd name="connsiteX4" fmla="*/ 0 w 755671"/>
                <a:gd name="connsiteY4" fmla="*/ 0 h 1499616"/>
                <a:gd name="connsiteX0" fmla="*/ 20569 w 776240"/>
                <a:gd name="connsiteY0" fmla="*/ 0 h 1499616"/>
                <a:gd name="connsiteX1" fmla="*/ 776240 w 776240"/>
                <a:gd name="connsiteY1" fmla="*/ 0 h 1499616"/>
                <a:gd name="connsiteX2" fmla="*/ 776240 w 776240"/>
                <a:gd name="connsiteY2" fmla="*/ 1499616 h 1499616"/>
                <a:gd name="connsiteX3" fmla="*/ 20569 w 776240"/>
                <a:gd name="connsiteY3" fmla="*/ 1499616 h 1499616"/>
                <a:gd name="connsiteX4" fmla="*/ 20569 w 776240"/>
                <a:gd name="connsiteY4" fmla="*/ 0 h 1499616"/>
                <a:gd name="connsiteX0" fmla="*/ 20569 w 835845"/>
                <a:gd name="connsiteY0" fmla="*/ 0 h 1499616"/>
                <a:gd name="connsiteX1" fmla="*/ 776240 w 835845"/>
                <a:gd name="connsiteY1" fmla="*/ 0 h 1499616"/>
                <a:gd name="connsiteX2" fmla="*/ 776240 w 835845"/>
                <a:gd name="connsiteY2" fmla="*/ 1499616 h 1499616"/>
                <a:gd name="connsiteX3" fmla="*/ 20569 w 835845"/>
                <a:gd name="connsiteY3" fmla="*/ 1499616 h 1499616"/>
                <a:gd name="connsiteX4" fmla="*/ 20569 w 835845"/>
                <a:gd name="connsiteY4" fmla="*/ 0 h 1499616"/>
                <a:gd name="connsiteX0" fmla="*/ 20569 w 818819"/>
                <a:gd name="connsiteY0" fmla="*/ 0 h 1499616"/>
                <a:gd name="connsiteX1" fmla="*/ 776240 w 818819"/>
                <a:gd name="connsiteY1" fmla="*/ 0 h 1499616"/>
                <a:gd name="connsiteX2" fmla="*/ 684800 w 818819"/>
                <a:gd name="connsiteY2" fmla="*/ 1493520 h 1499616"/>
                <a:gd name="connsiteX3" fmla="*/ 20569 w 818819"/>
                <a:gd name="connsiteY3" fmla="*/ 1499616 h 1499616"/>
                <a:gd name="connsiteX4" fmla="*/ 20569 w 818819"/>
                <a:gd name="connsiteY4" fmla="*/ 0 h 1499616"/>
                <a:gd name="connsiteX0" fmla="*/ 20569 w 818819"/>
                <a:gd name="connsiteY0" fmla="*/ 0 h 1547056"/>
                <a:gd name="connsiteX1" fmla="*/ 776240 w 818819"/>
                <a:gd name="connsiteY1" fmla="*/ 0 h 1547056"/>
                <a:gd name="connsiteX2" fmla="*/ 684800 w 818819"/>
                <a:gd name="connsiteY2" fmla="*/ 1493520 h 1547056"/>
                <a:gd name="connsiteX3" fmla="*/ 20569 w 818819"/>
                <a:gd name="connsiteY3" fmla="*/ 1499616 h 1547056"/>
                <a:gd name="connsiteX4" fmla="*/ 20569 w 818819"/>
                <a:gd name="connsiteY4" fmla="*/ 0 h 1547056"/>
                <a:gd name="connsiteX0" fmla="*/ 20569 w 826508"/>
                <a:gd name="connsiteY0" fmla="*/ 0 h 1499616"/>
                <a:gd name="connsiteX1" fmla="*/ 776240 w 826508"/>
                <a:gd name="connsiteY1" fmla="*/ 0 h 1499616"/>
                <a:gd name="connsiteX2" fmla="*/ 733667 w 826508"/>
                <a:gd name="connsiteY2" fmla="*/ 1170381 h 1499616"/>
                <a:gd name="connsiteX3" fmla="*/ 20569 w 826508"/>
                <a:gd name="connsiteY3" fmla="*/ 1499616 h 1499616"/>
                <a:gd name="connsiteX4" fmla="*/ 20569 w 826508"/>
                <a:gd name="connsiteY4" fmla="*/ 0 h 1499616"/>
                <a:gd name="connsiteX0" fmla="*/ 20569 w 827210"/>
                <a:gd name="connsiteY0" fmla="*/ 0 h 1499616"/>
                <a:gd name="connsiteX1" fmla="*/ 776240 w 827210"/>
                <a:gd name="connsiteY1" fmla="*/ 0 h 1499616"/>
                <a:gd name="connsiteX2" fmla="*/ 737403 w 827210"/>
                <a:gd name="connsiteY2" fmla="*/ 1192367 h 1499616"/>
                <a:gd name="connsiteX3" fmla="*/ 20569 w 827210"/>
                <a:gd name="connsiteY3" fmla="*/ 1499616 h 1499616"/>
                <a:gd name="connsiteX4" fmla="*/ 20569 w 827210"/>
                <a:gd name="connsiteY4" fmla="*/ 0 h 1499616"/>
                <a:gd name="connsiteX0" fmla="*/ 20569 w 841645"/>
                <a:gd name="connsiteY0" fmla="*/ 0 h 1499616"/>
                <a:gd name="connsiteX1" fmla="*/ 776240 w 841645"/>
                <a:gd name="connsiteY1" fmla="*/ 0 h 1499616"/>
                <a:gd name="connsiteX2" fmla="*/ 737403 w 841645"/>
                <a:gd name="connsiteY2" fmla="*/ 1192367 h 1499616"/>
                <a:gd name="connsiteX3" fmla="*/ 20569 w 841645"/>
                <a:gd name="connsiteY3" fmla="*/ 1499616 h 1499616"/>
                <a:gd name="connsiteX4" fmla="*/ 20569 w 841645"/>
                <a:gd name="connsiteY4" fmla="*/ 0 h 1499616"/>
                <a:gd name="connsiteX0" fmla="*/ 20569 w 919569"/>
                <a:gd name="connsiteY0" fmla="*/ 0 h 1499616"/>
                <a:gd name="connsiteX1" fmla="*/ 874426 w 919569"/>
                <a:gd name="connsiteY1" fmla="*/ 1012 h 1499616"/>
                <a:gd name="connsiteX2" fmla="*/ 737403 w 919569"/>
                <a:gd name="connsiteY2" fmla="*/ 1192367 h 1499616"/>
                <a:gd name="connsiteX3" fmla="*/ 20569 w 919569"/>
                <a:gd name="connsiteY3" fmla="*/ 1499616 h 1499616"/>
                <a:gd name="connsiteX4" fmla="*/ 20569 w 919569"/>
                <a:gd name="connsiteY4" fmla="*/ 0 h 1499616"/>
                <a:gd name="connsiteX0" fmla="*/ 20569 w 875235"/>
                <a:gd name="connsiteY0" fmla="*/ 0 h 1499616"/>
                <a:gd name="connsiteX1" fmla="*/ 874426 w 875235"/>
                <a:gd name="connsiteY1" fmla="*/ 1012 h 1499616"/>
                <a:gd name="connsiteX2" fmla="*/ 737403 w 875235"/>
                <a:gd name="connsiteY2" fmla="*/ 1192367 h 1499616"/>
                <a:gd name="connsiteX3" fmla="*/ 20569 w 875235"/>
                <a:gd name="connsiteY3" fmla="*/ 1499616 h 1499616"/>
                <a:gd name="connsiteX4" fmla="*/ 20569 w 875235"/>
                <a:gd name="connsiteY4" fmla="*/ 0 h 1499616"/>
                <a:gd name="connsiteX0" fmla="*/ 0 w 902508"/>
                <a:gd name="connsiteY0" fmla="*/ 0 h 1577578"/>
                <a:gd name="connsiteX1" fmla="*/ 901699 w 902508"/>
                <a:gd name="connsiteY1" fmla="*/ 78974 h 1577578"/>
                <a:gd name="connsiteX2" fmla="*/ 764676 w 902508"/>
                <a:gd name="connsiteY2" fmla="*/ 1270329 h 1577578"/>
                <a:gd name="connsiteX3" fmla="*/ 47842 w 902508"/>
                <a:gd name="connsiteY3" fmla="*/ 1577578 h 1577578"/>
                <a:gd name="connsiteX4" fmla="*/ 0 w 902508"/>
                <a:gd name="connsiteY4" fmla="*/ 0 h 1577578"/>
                <a:gd name="connsiteX0" fmla="*/ 0 w 902508"/>
                <a:gd name="connsiteY0" fmla="*/ 0 h 1577578"/>
                <a:gd name="connsiteX1" fmla="*/ 901699 w 902508"/>
                <a:gd name="connsiteY1" fmla="*/ 78974 h 1577578"/>
                <a:gd name="connsiteX2" fmla="*/ 764676 w 902508"/>
                <a:gd name="connsiteY2" fmla="*/ 1270329 h 1577578"/>
                <a:gd name="connsiteX3" fmla="*/ 47842 w 902508"/>
                <a:gd name="connsiteY3" fmla="*/ 1577578 h 1577578"/>
                <a:gd name="connsiteX4" fmla="*/ 0 w 902508"/>
                <a:gd name="connsiteY4" fmla="*/ 0 h 1577578"/>
                <a:gd name="connsiteX0" fmla="*/ 0 w 902508"/>
                <a:gd name="connsiteY0" fmla="*/ 0 h 1338221"/>
                <a:gd name="connsiteX1" fmla="*/ 901699 w 902508"/>
                <a:gd name="connsiteY1" fmla="*/ 78974 h 1338221"/>
                <a:gd name="connsiteX2" fmla="*/ 764676 w 902508"/>
                <a:gd name="connsiteY2" fmla="*/ 1270329 h 1338221"/>
                <a:gd name="connsiteX3" fmla="*/ 38391 w 902508"/>
                <a:gd name="connsiteY3" fmla="*/ 1318393 h 1338221"/>
                <a:gd name="connsiteX4" fmla="*/ 0 w 902508"/>
                <a:gd name="connsiteY4" fmla="*/ 0 h 1338221"/>
                <a:gd name="connsiteX0" fmla="*/ 0 w 902508"/>
                <a:gd name="connsiteY0" fmla="*/ 0 h 1419679"/>
                <a:gd name="connsiteX1" fmla="*/ 901699 w 902508"/>
                <a:gd name="connsiteY1" fmla="*/ 78974 h 1419679"/>
                <a:gd name="connsiteX2" fmla="*/ 764676 w 902508"/>
                <a:gd name="connsiteY2" fmla="*/ 1270329 h 1419679"/>
                <a:gd name="connsiteX3" fmla="*/ 136321 w 902508"/>
                <a:gd name="connsiteY3" fmla="*/ 1419679 h 1419679"/>
                <a:gd name="connsiteX4" fmla="*/ 0 w 902508"/>
                <a:gd name="connsiteY4" fmla="*/ 0 h 1419679"/>
                <a:gd name="connsiteX0" fmla="*/ 0 w 866365"/>
                <a:gd name="connsiteY0" fmla="*/ 0 h 1546267"/>
                <a:gd name="connsiteX1" fmla="*/ 865556 w 866365"/>
                <a:gd name="connsiteY1" fmla="*/ 205562 h 1546267"/>
                <a:gd name="connsiteX2" fmla="*/ 728533 w 866365"/>
                <a:gd name="connsiteY2" fmla="*/ 1396917 h 1546267"/>
                <a:gd name="connsiteX3" fmla="*/ 100178 w 866365"/>
                <a:gd name="connsiteY3" fmla="*/ 1546267 h 1546267"/>
                <a:gd name="connsiteX4" fmla="*/ 0 w 866365"/>
                <a:gd name="connsiteY4" fmla="*/ 0 h 1546267"/>
                <a:gd name="connsiteX0" fmla="*/ 0 w 824778"/>
                <a:gd name="connsiteY0" fmla="*/ 0 h 1546267"/>
                <a:gd name="connsiteX1" fmla="*/ 823198 w 824778"/>
                <a:gd name="connsiteY1" fmla="*/ 125936 h 1546267"/>
                <a:gd name="connsiteX2" fmla="*/ 728533 w 824778"/>
                <a:gd name="connsiteY2" fmla="*/ 1396917 h 1546267"/>
                <a:gd name="connsiteX3" fmla="*/ 100178 w 824778"/>
                <a:gd name="connsiteY3" fmla="*/ 1546267 h 1546267"/>
                <a:gd name="connsiteX4" fmla="*/ 0 w 824778"/>
                <a:gd name="connsiteY4" fmla="*/ 0 h 1546267"/>
                <a:gd name="connsiteX0" fmla="*/ 0 w 824778"/>
                <a:gd name="connsiteY0" fmla="*/ 0 h 1565831"/>
                <a:gd name="connsiteX1" fmla="*/ 823198 w 824778"/>
                <a:gd name="connsiteY1" fmla="*/ 125936 h 1565831"/>
                <a:gd name="connsiteX2" fmla="*/ 728533 w 824778"/>
                <a:gd name="connsiteY2" fmla="*/ 1396917 h 1565831"/>
                <a:gd name="connsiteX3" fmla="*/ 100178 w 824778"/>
                <a:gd name="connsiteY3" fmla="*/ 1546267 h 1565831"/>
                <a:gd name="connsiteX4" fmla="*/ 0 w 824778"/>
                <a:gd name="connsiteY4" fmla="*/ 0 h 1565831"/>
                <a:gd name="connsiteX0" fmla="*/ 0 w 824778"/>
                <a:gd name="connsiteY0" fmla="*/ 0 h 1596225"/>
                <a:gd name="connsiteX1" fmla="*/ 823198 w 824778"/>
                <a:gd name="connsiteY1" fmla="*/ 125936 h 1596225"/>
                <a:gd name="connsiteX2" fmla="*/ 728533 w 824778"/>
                <a:gd name="connsiteY2" fmla="*/ 1396917 h 1596225"/>
                <a:gd name="connsiteX3" fmla="*/ 100178 w 824778"/>
                <a:gd name="connsiteY3" fmla="*/ 1546267 h 1596225"/>
                <a:gd name="connsiteX4" fmla="*/ 0 w 824778"/>
                <a:gd name="connsiteY4" fmla="*/ 0 h 159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778" h="1596225">
                  <a:moveTo>
                    <a:pt x="0" y="0"/>
                  </a:moveTo>
                  <a:lnTo>
                    <a:pt x="823198" y="125936"/>
                  </a:lnTo>
                  <a:cubicBezTo>
                    <a:pt x="832712" y="571156"/>
                    <a:pt x="799039" y="1176225"/>
                    <a:pt x="728533" y="1396917"/>
                  </a:cubicBezTo>
                  <a:cubicBezTo>
                    <a:pt x="472262" y="1648037"/>
                    <a:pt x="287691" y="1616189"/>
                    <a:pt x="100178" y="1546267"/>
                  </a:cubicBezTo>
                  <a:cubicBezTo>
                    <a:pt x="-9550" y="1058587"/>
                    <a:pt x="184739" y="450462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Rettangolo 73">
              <a:extLst>
                <a:ext uri="{FF2B5EF4-FFF2-40B4-BE49-F238E27FC236}">
                  <a16:creationId xmlns:a16="http://schemas.microsoft.com/office/drawing/2014/main" id="{B80D8775-EA59-661D-BB8D-C03B31D34454}"/>
                </a:ext>
              </a:extLst>
            </p:cNvPr>
            <p:cNvSpPr/>
            <p:nvPr/>
          </p:nvSpPr>
          <p:spPr>
            <a:xfrm rot="777002">
              <a:off x="7486572" y="5308286"/>
              <a:ext cx="322506" cy="611176"/>
            </a:xfrm>
            <a:custGeom>
              <a:avLst/>
              <a:gdLst>
                <a:gd name="connsiteX0" fmla="*/ 0 w 332697"/>
                <a:gd name="connsiteY0" fmla="*/ 0 h 590959"/>
                <a:gd name="connsiteX1" fmla="*/ 332697 w 332697"/>
                <a:gd name="connsiteY1" fmla="*/ 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0 h 590959"/>
                <a:gd name="connsiteX1" fmla="*/ 302217 w 332697"/>
                <a:gd name="connsiteY1" fmla="*/ 3048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0 h 590959"/>
                <a:gd name="connsiteX1" fmla="*/ 306027 w 332697"/>
                <a:gd name="connsiteY1" fmla="*/ 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23706 h 614665"/>
                <a:gd name="connsiteX1" fmla="*/ 306027 w 332697"/>
                <a:gd name="connsiteY1" fmla="*/ 23706 h 614665"/>
                <a:gd name="connsiteX2" fmla="*/ 332697 w 332697"/>
                <a:gd name="connsiteY2" fmla="*/ 614665 h 614665"/>
                <a:gd name="connsiteX3" fmla="*/ 0 w 332697"/>
                <a:gd name="connsiteY3" fmla="*/ 614665 h 614665"/>
                <a:gd name="connsiteX4" fmla="*/ 0 w 332697"/>
                <a:gd name="connsiteY4" fmla="*/ 23706 h 614665"/>
                <a:gd name="connsiteX0" fmla="*/ 0 w 332697"/>
                <a:gd name="connsiteY0" fmla="*/ 34524 h 625483"/>
                <a:gd name="connsiteX1" fmla="*/ 306027 w 332697"/>
                <a:gd name="connsiteY1" fmla="*/ 34524 h 625483"/>
                <a:gd name="connsiteX2" fmla="*/ 332697 w 332697"/>
                <a:gd name="connsiteY2" fmla="*/ 625483 h 625483"/>
                <a:gd name="connsiteX3" fmla="*/ 0 w 332697"/>
                <a:gd name="connsiteY3" fmla="*/ 625483 h 625483"/>
                <a:gd name="connsiteX4" fmla="*/ 0 w 332697"/>
                <a:gd name="connsiteY4" fmla="*/ 34524 h 625483"/>
                <a:gd name="connsiteX0" fmla="*/ 0 w 306027"/>
                <a:gd name="connsiteY0" fmla="*/ 34524 h 625483"/>
                <a:gd name="connsiteX1" fmla="*/ 306027 w 306027"/>
                <a:gd name="connsiteY1" fmla="*/ 34524 h 625483"/>
                <a:gd name="connsiteX2" fmla="*/ 302217 w 306027"/>
                <a:gd name="connsiteY2" fmla="*/ 614053 h 625483"/>
                <a:gd name="connsiteX3" fmla="*/ 0 w 306027"/>
                <a:gd name="connsiteY3" fmla="*/ 625483 h 625483"/>
                <a:gd name="connsiteX4" fmla="*/ 0 w 306027"/>
                <a:gd name="connsiteY4" fmla="*/ 34524 h 625483"/>
                <a:gd name="connsiteX0" fmla="*/ 0 w 302217"/>
                <a:gd name="connsiteY0" fmla="*/ 5802 h 596761"/>
                <a:gd name="connsiteX1" fmla="*/ 264117 w 302217"/>
                <a:gd name="connsiteY1" fmla="*/ 181062 h 596761"/>
                <a:gd name="connsiteX2" fmla="*/ 302217 w 302217"/>
                <a:gd name="connsiteY2" fmla="*/ 585331 h 596761"/>
                <a:gd name="connsiteX3" fmla="*/ 0 w 302217"/>
                <a:gd name="connsiteY3" fmla="*/ 596761 h 596761"/>
                <a:gd name="connsiteX4" fmla="*/ 0 w 302217"/>
                <a:gd name="connsiteY4" fmla="*/ 5802 h 596761"/>
                <a:gd name="connsiteX0" fmla="*/ 0 w 309837"/>
                <a:gd name="connsiteY0" fmla="*/ 32444 h 623403"/>
                <a:gd name="connsiteX1" fmla="*/ 309837 w 309837"/>
                <a:gd name="connsiteY1" fmla="*/ 36254 h 623403"/>
                <a:gd name="connsiteX2" fmla="*/ 302217 w 309837"/>
                <a:gd name="connsiteY2" fmla="*/ 611973 h 623403"/>
                <a:gd name="connsiteX3" fmla="*/ 0 w 309837"/>
                <a:gd name="connsiteY3" fmla="*/ 623403 h 623403"/>
                <a:gd name="connsiteX4" fmla="*/ 0 w 309837"/>
                <a:gd name="connsiteY4" fmla="*/ 32444 h 623403"/>
                <a:gd name="connsiteX0" fmla="*/ 0 w 309837"/>
                <a:gd name="connsiteY0" fmla="*/ 39020 h 618549"/>
                <a:gd name="connsiteX1" fmla="*/ 309837 w 309837"/>
                <a:gd name="connsiteY1" fmla="*/ 31400 h 618549"/>
                <a:gd name="connsiteX2" fmla="*/ 302217 w 309837"/>
                <a:gd name="connsiteY2" fmla="*/ 607119 h 618549"/>
                <a:gd name="connsiteX3" fmla="*/ 0 w 309837"/>
                <a:gd name="connsiteY3" fmla="*/ 618549 h 618549"/>
                <a:gd name="connsiteX4" fmla="*/ 0 w 309837"/>
                <a:gd name="connsiteY4" fmla="*/ 39020 h 618549"/>
                <a:gd name="connsiteX0" fmla="*/ 0 w 309837"/>
                <a:gd name="connsiteY0" fmla="*/ 39020 h 618549"/>
                <a:gd name="connsiteX1" fmla="*/ 309837 w 309837"/>
                <a:gd name="connsiteY1" fmla="*/ 31400 h 618549"/>
                <a:gd name="connsiteX2" fmla="*/ 285738 w 309837"/>
                <a:gd name="connsiteY2" fmla="*/ 589131 h 618549"/>
                <a:gd name="connsiteX3" fmla="*/ 0 w 309837"/>
                <a:gd name="connsiteY3" fmla="*/ 618549 h 618549"/>
                <a:gd name="connsiteX4" fmla="*/ 0 w 309837"/>
                <a:gd name="connsiteY4" fmla="*/ 39020 h 618549"/>
                <a:gd name="connsiteX0" fmla="*/ 0 w 309837"/>
                <a:gd name="connsiteY0" fmla="*/ 39020 h 616766"/>
                <a:gd name="connsiteX1" fmla="*/ 309837 w 309837"/>
                <a:gd name="connsiteY1" fmla="*/ 31400 h 616766"/>
                <a:gd name="connsiteX2" fmla="*/ 285738 w 309837"/>
                <a:gd name="connsiteY2" fmla="*/ 589131 h 616766"/>
                <a:gd name="connsiteX3" fmla="*/ 26610 w 309837"/>
                <a:gd name="connsiteY3" fmla="*/ 616766 h 616766"/>
                <a:gd name="connsiteX4" fmla="*/ 0 w 309837"/>
                <a:gd name="connsiteY4" fmla="*/ 39020 h 616766"/>
                <a:gd name="connsiteX0" fmla="*/ 0 w 309837"/>
                <a:gd name="connsiteY0" fmla="*/ 39020 h 628935"/>
                <a:gd name="connsiteX1" fmla="*/ 309837 w 309837"/>
                <a:gd name="connsiteY1" fmla="*/ 31400 h 628935"/>
                <a:gd name="connsiteX2" fmla="*/ 285738 w 309837"/>
                <a:gd name="connsiteY2" fmla="*/ 589131 h 628935"/>
                <a:gd name="connsiteX3" fmla="*/ 15967 w 309837"/>
                <a:gd name="connsiteY3" fmla="*/ 628935 h 628935"/>
                <a:gd name="connsiteX4" fmla="*/ 0 w 309837"/>
                <a:gd name="connsiteY4" fmla="*/ 39020 h 628935"/>
                <a:gd name="connsiteX0" fmla="*/ 0 w 309837"/>
                <a:gd name="connsiteY0" fmla="*/ 39020 h 613984"/>
                <a:gd name="connsiteX1" fmla="*/ 309837 w 309837"/>
                <a:gd name="connsiteY1" fmla="*/ 31400 h 613984"/>
                <a:gd name="connsiteX2" fmla="*/ 285738 w 309837"/>
                <a:gd name="connsiteY2" fmla="*/ 589131 h 613984"/>
                <a:gd name="connsiteX3" fmla="*/ 11146 w 309837"/>
                <a:gd name="connsiteY3" fmla="*/ 613984 h 613984"/>
                <a:gd name="connsiteX4" fmla="*/ 0 w 309837"/>
                <a:gd name="connsiteY4" fmla="*/ 39020 h 613984"/>
                <a:gd name="connsiteX0" fmla="*/ 0 w 309837"/>
                <a:gd name="connsiteY0" fmla="*/ 39020 h 621034"/>
                <a:gd name="connsiteX1" fmla="*/ 309837 w 309837"/>
                <a:gd name="connsiteY1" fmla="*/ 31400 h 621034"/>
                <a:gd name="connsiteX2" fmla="*/ 285738 w 309837"/>
                <a:gd name="connsiteY2" fmla="*/ 589131 h 621034"/>
                <a:gd name="connsiteX3" fmla="*/ 11146 w 309837"/>
                <a:gd name="connsiteY3" fmla="*/ 613984 h 621034"/>
                <a:gd name="connsiteX4" fmla="*/ 0 w 309837"/>
                <a:gd name="connsiteY4" fmla="*/ 39020 h 621034"/>
                <a:gd name="connsiteX0" fmla="*/ 0 w 309837"/>
                <a:gd name="connsiteY0" fmla="*/ 39020 h 622514"/>
                <a:gd name="connsiteX1" fmla="*/ 309837 w 309837"/>
                <a:gd name="connsiteY1" fmla="*/ 31400 h 622514"/>
                <a:gd name="connsiteX2" fmla="*/ 285738 w 309837"/>
                <a:gd name="connsiteY2" fmla="*/ 589131 h 622514"/>
                <a:gd name="connsiteX3" fmla="*/ 11146 w 309837"/>
                <a:gd name="connsiteY3" fmla="*/ 613984 h 622514"/>
                <a:gd name="connsiteX4" fmla="*/ 0 w 309837"/>
                <a:gd name="connsiteY4" fmla="*/ 39020 h 622514"/>
                <a:gd name="connsiteX0" fmla="*/ 0 w 309837"/>
                <a:gd name="connsiteY0" fmla="*/ 39020 h 621198"/>
                <a:gd name="connsiteX1" fmla="*/ 309837 w 309837"/>
                <a:gd name="connsiteY1" fmla="*/ 31400 h 621198"/>
                <a:gd name="connsiteX2" fmla="*/ 304236 w 309837"/>
                <a:gd name="connsiteY2" fmla="*/ 580254 h 621198"/>
                <a:gd name="connsiteX3" fmla="*/ 11146 w 309837"/>
                <a:gd name="connsiteY3" fmla="*/ 613984 h 621198"/>
                <a:gd name="connsiteX4" fmla="*/ 0 w 309837"/>
                <a:gd name="connsiteY4" fmla="*/ 39020 h 621198"/>
                <a:gd name="connsiteX0" fmla="*/ 0 w 309837"/>
                <a:gd name="connsiteY0" fmla="*/ 39020 h 620832"/>
                <a:gd name="connsiteX1" fmla="*/ 309837 w 309837"/>
                <a:gd name="connsiteY1" fmla="*/ 31400 h 620832"/>
                <a:gd name="connsiteX2" fmla="*/ 292577 w 309837"/>
                <a:gd name="connsiteY2" fmla="*/ 577217 h 620832"/>
                <a:gd name="connsiteX3" fmla="*/ 11146 w 309837"/>
                <a:gd name="connsiteY3" fmla="*/ 613984 h 620832"/>
                <a:gd name="connsiteX4" fmla="*/ 0 w 309837"/>
                <a:gd name="connsiteY4" fmla="*/ 39020 h 620832"/>
                <a:gd name="connsiteX0" fmla="*/ 0 w 309837"/>
                <a:gd name="connsiteY0" fmla="*/ 39020 h 619986"/>
                <a:gd name="connsiteX1" fmla="*/ 309837 w 309837"/>
                <a:gd name="connsiteY1" fmla="*/ 31400 h 619986"/>
                <a:gd name="connsiteX2" fmla="*/ 306291 w 309837"/>
                <a:gd name="connsiteY2" fmla="*/ 568851 h 619986"/>
                <a:gd name="connsiteX3" fmla="*/ 11146 w 309837"/>
                <a:gd name="connsiteY3" fmla="*/ 613984 h 619986"/>
                <a:gd name="connsiteX4" fmla="*/ 0 w 309837"/>
                <a:gd name="connsiteY4" fmla="*/ 39020 h 619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837" h="619986">
                  <a:moveTo>
                    <a:pt x="0" y="39020"/>
                  </a:moveTo>
                  <a:cubicBezTo>
                    <a:pt x="109629" y="920"/>
                    <a:pt x="162108" y="-21940"/>
                    <a:pt x="309837" y="31400"/>
                  </a:cubicBezTo>
                  <a:lnTo>
                    <a:pt x="306291" y="568851"/>
                  </a:lnTo>
                  <a:cubicBezTo>
                    <a:pt x="219326" y="588285"/>
                    <a:pt x="93311" y="636876"/>
                    <a:pt x="11146" y="613984"/>
                  </a:cubicBezTo>
                  <a:lnTo>
                    <a:pt x="0" y="3902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25" name="Gruppo 24">
              <a:extLst>
                <a:ext uri="{FF2B5EF4-FFF2-40B4-BE49-F238E27FC236}">
                  <a16:creationId xmlns:a16="http://schemas.microsoft.com/office/drawing/2014/main" id="{B05C1179-18B3-050C-1A37-3FDA5ED21A51}"/>
                </a:ext>
              </a:extLst>
            </p:cNvPr>
            <p:cNvGrpSpPr/>
            <p:nvPr/>
          </p:nvGrpSpPr>
          <p:grpSpPr>
            <a:xfrm>
              <a:off x="7519201" y="3305704"/>
              <a:ext cx="1030544" cy="1508772"/>
              <a:chOff x="7519203" y="3480608"/>
              <a:chExt cx="990053" cy="1530515"/>
            </a:xfrm>
          </p:grpSpPr>
          <p:sp>
            <p:nvSpPr>
              <p:cNvPr id="63" name="Trapezio 67">
                <a:extLst>
                  <a:ext uri="{FF2B5EF4-FFF2-40B4-BE49-F238E27FC236}">
                    <a16:creationId xmlns:a16="http://schemas.microsoft.com/office/drawing/2014/main" id="{D54C6C24-466B-C2F5-5F47-0A5FD787D7CE}"/>
                  </a:ext>
                </a:extLst>
              </p:cNvPr>
              <p:cNvSpPr/>
              <p:nvPr/>
            </p:nvSpPr>
            <p:spPr>
              <a:xfrm rot="929617">
                <a:off x="7519203" y="3480608"/>
                <a:ext cx="990053" cy="1530515"/>
              </a:xfrm>
              <a:custGeom>
                <a:avLst/>
                <a:gdLst>
                  <a:gd name="connsiteX0" fmla="*/ 0 w 1017409"/>
                  <a:gd name="connsiteY0" fmla="*/ 1393390 h 1393390"/>
                  <a:gd name="connsiteX1" fmla="*/ 149671 w 1017409"/>
                  <a:gd name="connsiteY1" fmla="*/ 0 h 1393390"/>
                  <a:gd name="connsiteX2" fmla="*/ 867738 w 1017409"/>
                  <a:gd name="connsiteY2" fmla="*/ 0 h 1393390"/>
                  <a:gd name="connsiteX3" fmla="*/ 1017409 w 1017409"/>
                  <a:gd name="connsiteY3" fmla="*/ 1393390 h 1393390"/>
                  <a:gd name="connsiteX4" fmla="*/ 0 w 1017409"/>
                  <a:gd name="connsiteY4" fmla="*/ 1393390 h 1393390"/>
                  <a:gd name="connsiteX0" fmla="*/ 0 w 961936"/>
                  <a:gd name="connsiteY0" fmla="*/ 1393390 h 1393390"/>
                  <a:gd name="connsiteX1" fmla="*/ 149671 w 961936"/>
                  <a:gd name="connsiteY1" fmla="*/ 0 h 1393390"/>
                  <a:gd name="connsiteX2" fmla="*/ 867738 w 961936"/>
                  <a:gd name="connsiteY2" fmla="*/ 0 h 1393390"/>
                  <a:gd name="connsiteX3" fmla="*/ 961936 w 961936"/>
                  <a:gd name="connsiteY3" fmla="*/ 1392953 h 1393390"/>
                  <a:gd name="connsiteX4" fmla="*/ 0 w 961936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411727"/>
                  <a:gd name="connsiteX1" fmla="*/ 149671 w 990173"/>
                  <a:gd name="connsiteY1" fmla="*/ 0 h 1411727"/>
                  <a:gd name="connsiteX2" fmla="*/ 867738 w 990173"/>
                  <a:gd name="connsiteY2" fmla="*/ 0 h 1411727"/>
                  <a:gd name="connsiteX3" fmla="*/ 961936 w 990173"/>
                  <a:gd name="connsiteY3" fmla="*/ 1392953 h 1411727"/>
                  <a:gd name="connsiteX4" fmla="*/ 0 w 990173"/>
                  <a:gd name="connsiteY4" fmla="*/ 1393390 h 1411727"/>
                  <a:gd name="connsiteX0" fmla="*/ 11176 w 1001349"/>
                  <a:gd name="connsiteY0" fmla="*/ 1393390 h 1411727"/>
                  <a:gd name="connsiteX1" fmla="*/ 160847 w 1001349"/>
                  <a:gd name="connsiteY1" fmla="*/ 0 h 1411727"/>
                  <a:gd name="connsiteX2" fmla="*/ 878914 w 1001349"/>
                  <a:gd name="connsiteY2" fmla="*/ 0 h 1411727"/>
                  <a:gd name="connsiteX3" fmla="*/ 973112 w 1001349"/>
                  <a:gd name="connsiteY3" fmla="*/ 1392953 h 1411727"/>
                  <a:gd name="connsiteX4" fmla="*/ 11176 w 1001349"/>
                  <a:gd name="connsiteY4" fmla="*/ 1393390 h 1411727"/>
                  <a:gd name="connsiteX0" fmla="*/ 13018 w 1003191"/>
                  <a:gd name="connsiteY0" fmla="*/ 1393390 h 1411727"/>
                  <a:gd name="connsiteX1" fmla="*/ 162689 w 1003191"/>
                  <a:gd name="connsiteY1" fmla="*/ 0 h 1411727"/>
                  <a:gd name="connsiteX2" fmla="*/ 880756 w 1003191"/>
                  <a:gd name="connsiteY2" fmla="*/ 0 h 1411727"/>
                  <a:gd name="connsiteX3" fmla="*/ 974954 w 1003191"/>
                  <a:gd name="connsiteY3" fmla="*/ 1392953 h 1411727"/>
                  <a:gd name="connsiteX4" fmla="*/ 13018 w 1003191"/>
                  <a:gd name="connsiteY4" fmla="*/ 1393390 h 1411727"/>
                  <a:gd name="connsiteX0" fmla="*/ 13018 w 996432"/>
                  <a:gd name="connsiteY0" fmla="*/ 1393390 h 1450462"/>
                  <a:gd name="connsiteX1" fmla="*/ 162689 w 996432"/>
                  <a:gd name="connsiteY1" fmla="*/ 0 h 1450462"/>
                  <a:gd name="connsiteX2" fmla="*/ 880756 w 996432"/>
                  <a:gd name="connsiteY2" fmla="*/ 0 h 1450462"/>
                  <a:gd name="connsiteX3" fmla="*/ 967173 w 996432"/>
                  <a:gd name="connsiteY3" fmla="*/ 1450461 h 1450462"/>
                  <a:gd name="connsiteX4" fmla="*/ 13018 w 996432"/>
                  <a:gd name="connsiteY4" fmla="*/ 1393390 h 1450462"/>
                  <a:gd name="connsiteX0" fmla="*/ 12523 w 995937"/>
                  <a:gd name="connsiteY0" fmla="*/ 1393390 h 1450462"/>
                  <a:gd name="connsiteX1" fmla="*/ 162194 w 995937"/>
                  <a:gd name="connsiteY1" fmla="*/ 0 h 1450462"/>
                  <a:gd name="connsiteX2" fmla="*/ 880261 w 995937"/>
                  <a:gd name="connsiteY2" fmla="*/ 0 h 1450462"/>
                  <a:gd name="connsiteX3" fmla="*/ 966678 w 995937"/>
                  <a:gd name="connsiteY3" fmla="*/ 1450461 h 1450462"/>
                  <a:gd name="connsiteX4" fmla="*/ 12523 w 995937"/>
                  <a:gd name="connsiteY4" fmla="*/ 1393390 h 1450462"/>
                  <a:gd name="connsiteX0" fmla="*/ 12523 w 995937"/>
                  <a:gd name="connsiteY0" fmla="*/ 1432747 h 1489819"/>
                  <a:gd name="connsiteX1" fmla="*/ 162194 w 995937"/>
                  <a:gd name="connsiteY1" fmla="*/ 39357 h 1489819"/>
                  <a:gd name="connsiteX2" fmla="*/ 880261 w 995937"/>
                  <a:gd name="connsiteY2" fmla="*/ 39357 h 1489819"/>
                  <a:gd name="connsiteX3" fmla="*/ 966678 w 995937"/>
                  <a:gd name="connsiteY3" fmla="*/ 1489818 h 1489819"/>
                  <a:gd name="connsiteX4" fmla="*/ 12523 w 995937"/>
                  <a:gd name="connsiteY4" fmla="*/ 1432747 h 1489819"/>
                  <a:gd name="connsiteX0" fmla="*/ 12523 w 995937"/>
                  <a:gd name="connsiteY0" fmla="*/ 1432747 h 1518816"/>
                  <a:gd name="connsiteX1" fmla="*/ 162194 w 995937"/>
                  <a:gd name="connsiteY1" fmla="*/ 39357 h 1518816"/>
                  <a:gd name="connsiteX2" fmla="*/ 880261 w 995937"/>
                  <a:gd name="connsiteY2" fmla="*/ 39357 h 1518816"/>
                  <a:gd name="connsiteX3" fmla="*/ 966678 w 995937"/>
                  <a:gd name="connsiteY3" fmla="*/ 1489818 h 1518816"/>
                  <a:gd name="connsiteX4" fmla="*/ 12523 w 995937"/>
                  <a:gd name="connsiteY4" fmla="*/ 1432747 h 1518816"/>
                  <a:gd name="connsiteX0" fmla="*/ 12523 w 995937"/>
                  <a:gd name="connsiteY0" fmla="*/ 1432747 h 1534940"/>
                  <a:gd name="connsiteX1" fmla="*/ 162194 w 995937"/>
                  <a:gd name="connsiteY1" fmla="*/ 39357 h 1534940"/>
                  <a:gd name="connsiteX2" fmla="*/ 880261 w 995937"/>
                  <a:gd name="connsiteY2" fmla="*/ 39357 h 1534940"/>
                  <a:gd name="connsiteX3" fmla="*/ 966678 w 995937"/>
                  <a:gd name="connsiteY3" fmla="*/ 1489818 h 1534940"/>
                  <a:gd name="connsiteX4" fmla="*/ 12523 w 995937"/>
                  <a:gd name="connsiteY4" fmla="*/ 1432747 h 1534940"/>
                  <a:gd name="connsiteX0" fmla="*/ 12523 w 1003560"/>
                  <a:gd name="connsiteY0" fmla="*/ 1428322 h 1530515"/>
                  <a:gd name="connsiteX1" fmla="*/ 162194 w 1003560"/>
                  <a:gd name="connsiteY1" fmla="*/ 34932 h 1530515"/>
                  <a:gd name="connsiteX2" fmla="*/ 925119 w 1003560"/>
                  <a:gd name="connsiteY2" fmla="*/ 54127 h 1530515"/>
                  <a:gd name="connsiteX3" fmla="*/ 966678 w 1003560"/>
                  <a:gd name="connsiteY3" fmla="*/ 1485393 h 1530515"/>
                  <a:gd name="connsiteX4" fmla="*/ 12523 w 1003560"/>
                  <a:gd name="connsiteY4" fmla="*/ 1428322 h 1530515"/>
                  <a:gd name="connsiteX0" fmla="*/ 12523 w 991671"/>
                  <a:gd name="connsiteY0" fmla="*/ 1428322 h 1530515"/>
                  <a:gd name="connsiteX1" fmla="*/ 162194 w 991671"/>
                  <a:gd name="connsiteY1" fmla="*/ 34932 h 1530515"/>
                  <a:gd name="connsiteX2" fmla="*/ 925119 w 991671"/>
                  <a:gd name="connsiteY2" fmla="*/ 54127 h 1530515"/>
                  <a:gd name="connsiteX3" fmla="*/ 966678 w 991671"/>
                  <a:gd name="connsiteY3" fmla="*/ 1485393 h 1530515"/>
                  <a:gd name="connsiteX4" fmla="*/ 12523 w 991671"/>
                  <a:gd name="connsiteY4" fmla="*/ 1428322 h 1530515"/>
                  <a:gd name="connsiteX0" fmla="*/ 12523 w 990053"/>
                  <a:gd name="connsiteY0" fmla="*/ 1428322 h 1530515"/>
                  <a:gd name="connsiteX1" fmla="*/ 162194 w 990053"/>
                  <a:gd name="connsiteY1" fmla="*/ 34932 h 1530515"/>
                  <a:gd name="connsiteX2" fmla="*/ 925119 w 990053"/>
                  <a:gd name="connsiteY2" fmla="*/ 54127 h 1530515"/>
                  <a:gd name="connsiteX3" fmla="*/ 966678 w 990053"/>
                  <a:gd name="connsiteY3" fmla="*/ 1485393 h 1530515"/>
                  <a:gd name="connsiteX4" fmla="*/ 12523 w 990053"/>
                  <a:gd name="connsiteY4" fmla="*/ 1428322 h 15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0053" h="1530515">
                    <a:moveTo>
                      <a:pt x="12523" y="1428322"/>
                    </a:moveTo>
                    <a:cubicBezTo>
                      <a:pt x="-40980" y="1332536"/>
                      <a:pt x="89837" y="560973"/>
                      <a:pt x="162194" y="34932"/>
                    </a:cubicBezTo>
                    <a:cubicBezTo>
                      <a:pt x="321651" y="-53623"/>
                      <a:pt x="685763" y="54127"/>
                      <a:pt x="925119" y="54127"/>
                    </a:cubicBezTo>
                    <a:cubicBezTo>
                      <a:pt x="850367" y="706018"/>
                      <a:pt x="1057201" y="1090073"/>
                      <a:pt x="966678" y="1485393"/>
                    </a:cubicBezTo>
                    <a:cubicBezTo>
                      <a:pt x="516692" y="1560930"/>
                      <a:pt x="95716" y="1541443"/>
                      <a:pt x="12523" y="142832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4" name="Rettangolo 51">
                <a:extLst>
                  <a:ext uri="{FF2B5EF4-FFF2-40B4-BE49-F238E27FC236}">
                    <a16:creationId xmlns:a16="http://schemas.microsoft.com/office/drawing/2014/main" id="{497CD5DF-96B9-C310-3517-DCB34739F809}"/>
                  </a:ext>
                </a:extLst>
              </p:cNvPr>
              <p:cNvSpPr/>
              <p:nvPr/>
            </p:nvSpPr>
            <p:spPr>
              <a:xfrm rot="975309">
                <a:off x="7836195" y="3544231"/>
                <a:ext cx="629296" cy="743701"/>
              </a:xfrm>
              <a:custGeom>
                <a:avLst/>
                <a:gdLst>
                  <a:gd name="connsiteX0" fmla="*/ 0 w 616619"/>
                  <a:gd name="connsiteY0" fmla="*/ 0 h 621814"/>
                  <a:gd name="connsiteX1" fmla="*/ 616619 w 616619"/>
                  <a:gd name="connsiteY1" fmla="*/ 0 h 621814"/>
                  <a:gd name="connsiteX2" fmla="*/ 616619 w 616619"/>
                  <a:gd name="connsiteY2" fmla="*/ 621814 h 621814"/>
                  <a:gd name="connsiteX3" fmla="*/ 0 w 616619"/>
                  <a:gd name="connsiteY3" fmla="*/ 621814 h 621814"/>
                  <a:gd name="connsiteX4" fmla="*/ 0 w 616619"/>
                  <a:gd name="connsiteY4" fmla="*/ 0 h 621814"/>
                  <a:gd name="connsiteX0" fmla="*/ 0 w 616619"/>
                  <a:gd name="connsiteY0" fmla="*/ 0 h 688563"/>
                  <a:gd name="connsiteX1" fmla="*/ 616619 w 616619"/>
                  <a:gd name="connsiteY1" fmla="*/ 0 h 688563"/>
                  <a:gd name="connsiteX2" fmla="*/ 616619 w 616619"/>
                  <a:gd name="connsiteY2" fmla="*/ 621814 h 688563"/>
                  <a:gd name="connsiteX3" fmla="*/ 0 w 616619"/>
                  <a:gd name="connsiteY3" fmla="*/ 621814 h 688563"/>
                  <a:gd name="connsiteX4" fmla="*/ 0 w 616619"/>
                  <a:gd name="connsiteY4" fmla="*/ 0 h 688563"/>
                  <a:gd name="connsiteX0" fmla="*/ 0 w 616619"/>
                  <a:gd name="connsiteY0" fmla="*/ 0 h 708755"/>
                  <a:gd name="connsiteX1" fmla="*/ 616619 w 616619"/>
                  <a:gd name="connsiteY1" fmla="*/ 0 h 708755"/>
                  <a:gd name="connsiteX2" fmla="*/ 616619 w 616619"/>
                  <a:gd name="connsiteY2" fmla="*/ 621814 h 708755"/>
                  <a:gd name="connsiteX3" fmla="*/ 0 w 616619"/>
                  <a:gd name="connsiteY3" fmla="*/ 621814 h 708755"/>
                  <a:gd name="connsiteX4" fmla="*/ 0 w 616619"/>
                  <a:gd name="connsiteY4" fmla="*/ 0 h 708755"/>
                  <a:gd name="connsiteX0" fmla="*/ 0 w 616619"/>
                  <a:gd name="connsiteY0" fmla="*/ 0 h 711984"/>
                  <a:gd name="connsiteX1" fmla="*/ 616619 w 616619"/>
                  <a:gd name="connsiteY1" fmla="*/ 0 h 711984"/>
                  <a:gd name="connsiteX2" fmla="*/ 616619 w 616619"/>
                  <a:gd name="connsiteY2" fmla="*/ 621814 h 711984"/>
                  <a:gd name="connsiteX3" fmla="*/ 0 w 616619"/>
                  <a:gd name="connsiteY3" fmla="*/ 621814 h 711984"/>
                  <a:gd name="connsiteX4" fmla="*/ 0 w 616619"/>
                  <a:gd name="connsiteY4" fmla="*/ 0 h 711984"/>
                  <a:gd name="connsiteX0" fmla="*/ 0 w 616619"/>
                  <a:gd name="connsiteY0" fmla="*/ 0 h 712500"/>
                  <a:gd name="connsiteX1" fmla="*/ 616619 w 616619"/>
                  <a:gd name="connsiteY1" fmla="*/ 0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30030"/>
                  <a:gd name="connsiteY0" fmla="*/ 0 h 712500"/>
                  <a:gd name="connsiteX1" fmla="*/ 630030 w 630030"/>
                  <a:gd name="connsiteY1" fmla="*/ 2440 h 712500"/>
                  <a:gd name="connsiteX2" fmla="*/ 616619 w 630030"/>
                  <a:gd name="connsiteY2" fmla="*/ 621814 h 712500"/>
                  <a:gd name="connsiteX3" fmla="*/ 0 w 630030"/>
                  <a:gd name="connsiteY3" fmla="*/ 621814 h 712500"/>
                  <a:gd name="connsiteX4" fmla="*/ 0 w 630030"/>
                  <a:gd name="connsiteY4" fmla="*/ 0 h 712500"/>
                  <a:gd name="connsiteX0" fmla="*/ 0 w 616619"/>
                  <a:gd name="connsiteY0" fmla="*/ 0 h 712500"/>
                  <a:gd name="connsiteX1" fmla="*/ 583210 w 616619"/>
                  <a:gd name="connsiteY1" fmla="*/ 16091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29296"/>
                  <a:gd name="connsiteY0" fmla="*/ 0 h 712500"/>
                  <a:gd name="connsiteX1" fmla="*/ 629296 w 629296"/>
                  <a:gd name="connsiteY1" fmla="*/ 21703 h 712500"/>
                  <a:gd name="connsiteX2" fmla="*/ 616619 w 629296"/>
                  <a:gd name="connsiteY2" fmla="*/ 621814 h 712500"/>
                  <a:gd name="connsiteX3" fmla="*/ 0 w 629296"/>
                  <a:gd name="connsiteY3" fmla="*/ 621814 h 712500"/>
                  <a:gd name="connsiteX4" fmla="*/ 0 w 629296"/>
                  <a:gd name="connsiteY4" fmla="*/ 0 h 712500"/>
                  <a:gd name="connsiteX0" fmla="*/ 0 w 629296"/>
                  <a:gd name="connsiteY0" fmla="*/ 11210 h 723710"/>
                  <a:gd name="connsiteX1" fmla="*/ 629296 w 629296"/>
                  <a:gd name="connsiteY1" fmla="*/ 32913 h 723710"/>
                  <a:gd name="connsiteX2" fmla="*/ 616619 w 629296"/>
                  <a:gd name="connsiteY2" fmla="*/ 633024 h 723710"/>
                  <a:gd name="connsiteX3" fmla="*/ 0 w 629296"/>
                  <a:gd name="connsiteY3" fmla="*/ 633024 h 723710"/>
                  <a:gd name="connsiteX4" fmla="*/ 0 w 629296"/>
                  <a:gd name="connsiteY4" fmla="*/ 11210 h 723710"/>
                  <a:gd name="connsiteX0" fmla="*/ 0 w 629296"/>
                  <a:gd name="connsiteY0" fmla="*/ 31201 h 743701"/>
                  <a:gd name="connsiteX1" fmla="*/ 629296 w 629296"/>
                  <a:gd name="connsiteY1" fmla="*/ 52904 h 743701"/>
                  <a:gd name="connsiteX2" fmla="*/ 616619 w 629296"/>
                  <a:gd name="connsiteY2" fmla="*/ 653015 h 743701"/>
                  <a:gd name="connsiteX3" fmla="*/ 0 w 629296"/>
                  <a:gd name="connsiteY3" fmla="*/ 653015 h 743701"/>
                  <a:gd name="connsiteX4" fmla="*/ 0 w 629296"/>
                  <a:gd name="connsiteY4" fmla="*/ 31201 h 743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9296" h="743701">
                    <a:moveTo>
                      <a:pt x="0" y="31201"/>
                    </a:moveTo>
                    <a:cubicBezTo>
                      <a:pt x="200260" y="-15942"/>
                      <a:pt x="415878" y="-10414"/>
                      <a:pt x="629296" y="52904"/>
                    </a:cubicBezTo>
                    <a:lnTo>
                      <a:pt x="616619" y="653015"/>
                    </a:lnTo>
                    <a:cubicBezTo>
                      <a:pt x="436182" y="804442"/>
                      <a:pt x="84588" y="739080"/>
                      <a:pt x="0" y="653015"/>
                    </a:cubicBezTo>
                    <a:lnTo>
                      <a:pt x="0" y="31201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5" name="Rettangolo con angoli arrotondati 64">
                <a:extLst>
                  <a:ext uri="{FF2B5EF4-FFF2-40B4-BE49-F238E27FC236}">
                    <a16:creationId xmlns:a16="http://schemas.microsoft.com/office/drawing/2014/main" id="{132F4F96-FB0D-3273-F321-C1087F5A8303}"/>
                  </a:ext>
                </a:extLst>
              </p:cNvPr>
              <p:cNvSpPr/>
              <p:nvPr/>
            </p:nvSpPr>
            <p:spPr>
              <a:xfrm rot="932484">
                <a:off x="7878799" y="3516627"/>
                <a:ext cx="180607" cy="4716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6" name="Rettangolo con angoli arrotondati 65">
                <a:extLst>
                  <a:ext uri="{FF2B5EF4-FFF2-40B4-BE49-F238E27FC236}">
                    <a16:creationId xmlns:a16="http://schemas.microsoft.com/office/drawing/2014/main" id="{2D1694C2-21D4-CF1B-B6D2-AA25EBC69FF9}"/>
                  </a:ext>
                </a:extLst>
              </p:cNvPr>
              <p:cNvSpPr/>
              <p:nvPr/>
            </p:nvSpPr>
            <p:spPr>
              <a:xfrm rot="1190323">
                <a:off x="8303944" y="3644241"/>
                <a:ext cx="180607" cy="4716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C61D656C-81BE-08C2-5C24-571BE2AD500A}"/>
                </a:ext>
              </a:extLst>
            </p:cNvPr>
            <p:cNvGrpSpPr/>
            <p:nvPr/>
          </p:nvGrpSpPr>
          <p:grpSpPr>
            <a:xfrm>
              <a:off x="8041254" y="2928705"/>
              <a:ext cx="1512721" cy="787634"/>
              <a:chOff x="8041251" y="3114001"/>
              <a:chExt cx="1453281" cy="798986"/>
            </a:xfrm>
          </p:grpSpPr>
          <p:grpSp>
            <p:nvGrpSpPr>
              <p:cNvPr id="56" name="Gruppo 55">
                <a:extLst>
                  <a:ext uri="{FF2B5EF4-FFF2-40B4-BE49-F238E27FC236}">
                    <a16:creationId xmlns:a16="http://schemas.microsoft.com/office/drawing/2014/main" id="{97C2E90D-709B-9D67-3B06-4EF153C425E3}"/>
                  </a:ext>
                </a:extLst>
              </p:cNvPr>
              <p:cNvGrpSpPr/>
              <p:nvPr/>
            </p:nvGrpSpPr>
            <p:grpSpPr>
              <a:xfrm>
                <a:off x="8041251" y="3281209"/>
                <a:ext cx="480577" cy="631778"/>
                <a:chOff x="8017161" y="3295527"/>
                <a:chExt cx="480577" cy="631778"/>
              </a:xfrm>
            </p:grpSpPr>
            <p:sp>
              <p:nvSpPr>
                <p:cNvPr id="61" name="Trapezio 49">
                  <a:extLst>
                    <a:ext uri="{FF2B5EF4-FFF2-40B4-BE49-F238E27FC236}">
                      <a16:creationId xmlns:a16="http://schemas.microsoft.com/office/drawing/2014/main" id="{BC8C6585-05CC-C937-9589-2C9ACFDC19F8}"/>
                    </a:ext>
                  </a:extLst>
                </p:cNvPr>
                <p:cNvSpPr/>
                <p:nvPr/>
              </p:nvSpPr>
              <p:spPr>
                <a:xfrm rot="11738135">
                  <a:off x="8017161" y="3295527"/>
                  <a:ext cx="480577" cy="468662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2" name="Ovale 61">
                  <a:extLst>
                    <a:ext uri="{FF2B5EF4-FFF2-40B4-BE49-F238E27FC236}">
                      <a16:creationId xmlns:a16="http://schemas.microsoft.com/office/drawing/2014/main" id="{A358A327-9509-0E1A-41F1-1CC8A3BCE06E}"/>
                    </a:ext>
                  </a:extLst>
                </p:cNvPr>
                <p:cNvSpPr/>
                <p:nvPr/>
              </p:nvSpPr>
              <p:spPr>
                <a:xfrm>
                  <a:off x="8030019" y="3658676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57" name="Gruppo 56">
                <a:extLst>
                  <a:ext uri="{FF2B5EF4-FFF2-40B4-BE49-F238E27FC236}">
                    <a16:creationId xmlns:a16="http://schemas.microsoft.com/office/drawing/2014/main" id="{8F38C916-97F0-EB91-2223-B729B5D84B29}"/>
                  </a:ext>
                </a:extLst>
              </p:cNvPr>
              <p:cNvGrpSpPr/>
              <p:nvPr/>
            </p:nvGrpSpPr>
            <p:grpSpPr>
              <a:xfrm>
                <a:off x="8992065" y="3239791"/>
                <a:ext cx="502467" cy="641469"/>
                <a:chOff x="8992065" y="3239791"/>
                <a:chExt cx="502467" cy="641469"/>
              </a:xfrm>
            </p:grpSpPr>
            <p:sp>
              <p:nvSpPr>
                <p:cNvPr id="59" name="Trapezio 49">
                  <a:extLst>
                    <a:ext uri="{FF2B5EF4-FFF2-40B4-BE49-F238E27FC236}">
                      <a16:creationId xmlns:a16="http://schemas.microsoft.com/office/drawing/2014/main" id="{AC143582-FE2C-83AB-619B-DC3AEE711777}"/>
                    </a:ext>
                  </a:extLst>
                </p:cNvPr>
                <p:cNvSpPr/>
                <p:nvPr/>
              </p:nvSpPr>
              <p:spPr>
                <a:xfrm rot="9729401" flipH="1">
                  <a:off x="8992065" y="3239791"/>
                  <a:ext cx="502467" cy="507508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0" name="Ovale 59">
                  <a:extLst>
                    <a:ext uri="{FF2B5EF4-FFF2-40B4-BE49-F238E27FC236}">
                      <a16:creationId xmlns:a16="http://schemas.microsoft.com/office/drawing/2014/main" id="{A3D44CB9-E8FD-9684-4CC1-15D9CFC346D3}"/>
                    </a:ext>
                  </a:extLst>
                </p:cNvPr>
                <p:cNvSpPr/>
                <p:nvPr/>
              </p:nvSpPr>
              <p:spPr>
                <a:xfrm>
                  <a:off x="9207716" y="3612631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58" name="Esagono 45">
                <a:extLst>
                  <a:ext uri="{FF2B5EF4-FFF2-40B4-BE49-F238E27FC236}">
                    <a16:creationId xmlns:a16="http://schemas.microsoft.com/office/drawing/2014/main" id="{0ABE460A-878A-5FCD-4E0F-690C4C496A95}"/>
                  </a:ext>
                </a:extLst>
              </p:cNvPr>
              <p:cNvSpPr/>
              <p:nvPr/>
            </p:nvSpPr>
            <p:spPr>
              <a:xfrm>
                <a:off x="8240379" y="3114001"/>
                <a:ext cx="997854" cy="678990"/>
              </a:xfrm>
              <a:custGeom>
                <a:avLst/>
                <a:gdLst>
                  <a:gd name="connsiteX0" fmla="*/ 0 w 880368"/>
                  <a:gd name="connsiteY0" fmla="*/ 414515 h 829030"/>
                  <a:gd name="connsiteX1" fmla="*/ 207258 w 880368"/>
                  <a:gd name="connsiteY1" fmla="*/ 0 h 829030"/>
                  <a:gd name="connsiteX2" fmla="*/ 673111 w 880368"/>
                  <a:gd name="connsiteY2" fmla="*/ 0 h 829030"/>
                  <a:gd name="connsiteX3" fmla="*/ 880368 w 880368"/>
                  <a:gd name="connsiteY3" fmla="*/ 414515 h 829030"/>
                  <a:gd name="connsiteX4" fmla="*/ 673111 w 880368"/>
                  <a:gd name="connsiteY4" fmla="*/ 829030 h 829030"/>
                  <a:gd name="connsiteX5" fmla="*/ 207258 w 880368"/>
                  <a:gd name="connsiteY5" fmla="*/ 829030 h 829030"/>
                  <a:gd name="connsiteX6" fmla="*/ 0 w 880368"/>
                  <a:gd name="connsiteY6" fmla="*/ 414515 h 829030"/>
                  <a:gd name="connsiteX0" fmla="*/ 0 w 886471"/>
                  <a:gd name="connsiteY0" fmla="*/ 414515 h 829030"/>
                  <a:gd name="connsiteX1" fmla="*/ 207258 w 886471"/>
                  <a:gd name="connsiteY1" fmla="*/ 0 h 829030"/>
                  <a:gd name="connsiteX2" fmla="*/ 886471 w 886471"/>
                  <a:gd name="connsiteY2" fmla="*/ 251460 h 829030"/>
                  <a:gd name="connsiteX3" fmla="*/ 880368 w 886471"/>
                  <a:gd name="connsiteY3" fmla="*/ 414515 h 829030"/>
                  <a:gd name="connsiteX4" fmla="*/ 673111 w 886471"/>
                  <a:gd name="connsiteY4" fmla="*/ 829030 h 829030"/>
                  <a:gd name="connsiteX5" fmla="*/ 207258 w 886471"/>
                  <a:gd name="connsiteY5" fmla="*/ 829030 h 829030"/>
                  <a:gd name="connsiteX6" fmla="*/ 0 w 886471"/>
                  <a:gd name="connsiteY6" fmla="*/ 414515 h 829030"/>
                  <a:gd name="connsiteX0" fmla="*/ 0 w 886471"/>
                  <a:gd name="connsiteY0" fmla="*/ 163055 h 577570"/>
                  <a:gd name="connsiteX1" fmla="*/ 9138 w 886471"/>
                  <a:gd name="connsiteY1" fmla="*/ 15240 h 577570"/>
                  <a:gd name="connsiteX2" fmla="*/ 886471 w 886471"/>
                  <a:gd name="connsiteY2" fmla="*/ 0 h 577570"/>
                  <a:gd name="connsiteX3" fmla="*/ 880368 w 886471"/>
                  <a:gd name="connsiteY3" fmla="*/ 163055 h 577570"/>
                  <a:gd name="connsiteX4" fmla="*/ 673111 w 886471"/>
                  <a:gd name="connsiteY4" fmla="*/ 577570 h 577570"/>
                  <a:gd name="connsiteX5" fmla="*/ 207258 w 886471"/>
                  <a:gd name="connsiteY5" fmla="*/ 577570 h 577570"/>
                  <a:gd name="connsiteX6" fmla="*/ 0 w 886471"/>
                  <a:gd name="connsiteY6" fmla="*/ 163055 h 57757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673111 w 886471"/>
                  <a:gd name="connsiteY4" fmla="*/ 57757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6471" h="585190">
                    <a:moveTo>
                      <a:pt x="0" y="163055"/>
                    </a:moveTo>
                    <a:lnTo>
                      <a:pt x="9138" y="15240"/>
                    </a:lnTo>
                    <a:cubicBezTo>
                      <a:pt x="435102" y="157347"/>
                      <a:pt x="487211" y="181705"/>
                      <a:pt x="886471" y="0"/>
                    </a:cubicBezTo>
                    <a:lnTo>
                      <a:pt x="880368" y="163055"/>
                    </a:lnTo>
                    <a:cubicBezTo>
                      <a:pt x="621142" y="287485"/>
                      <a:pt x="564689" y="300388"/>
                      <a:pt x="528331" y="585190"/>
                    </a:cubicBezTo>
                    <a:lnTo>
                      <a:pt x="367278" y="585190"/>
                    </a:lnTo>
                    <a:cubicBezTo>
                      <a:pt x="293336" y="421618"/>
                      <a:pt x="364310" y="330077"/>
                      <a:pt x="0" y="16305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27" name="Rettangolo con angoli arrotondati 26">
              <a:extLst>
                <a:ext uri="{FF2B5EF4-FFF2-40B4-BE49-F238E27FC236}">
                  <a16:creationId xmlns:a16="http://schemas.microsoft.com/office/drawing/2014/main" id="{3CC02411-5076-06DC-8B0E-D2A98894896F}"/>
                </a:ext>
              </a:extLst>
            </p:cNvPr>
            <p:cNvSpPr/>
            <p:nvPr/>
          </p:nvSpPr>
          <p:spPr>
            <a:xfrm rot="219375">
              <a:off x="9441771" y="3377003"/>
              <a:ext cx="187989" cy="464933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8" name="Figura a mano libera: forma 27">
              <a:extLst>
                <a:ext uri="{FF2B5EF4-FFF2-40B4-BE49-F238E27FC236}">
                  <a16:creationId xmlns:a16="http://schemas.microsoft.com/office/drawing/2014/main" id="{C025FFC5-FDFB-D18F-B2A7-476FEDAA9DE4}"/>
                </a:ext>
              </a:extLst>
            </p:cNvPr>
            <p:cNvSpPr/>
            <p:nvPr/>
          </p:nvSpPr>
          <p:spPr>
            <a:xfrm>
              <a:off x="7044094" y="6172224"/>
              <a:ext cx="936911" cy="296340"/>
            </a:xfrm>
            <a:custGeom>
              <a:avLst/>
              <a:gdLst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95300 w 857250"/>
                <a:gd name="connsiteY2" fmla="*/ 18669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83870 w 857250"/>
                <a:gd name="connsiteY2" fmla="*/ 16002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252004"/>
                <a:gd name="connsiteX1" fmla="*/ 72390 w 857250"/>
                <a:gd name="connsiteY1" fmla="*/ 3810 h 252004"/>
                <a:gd name="connsiteX2" fmla="*/ 483870 w 857250"/>
                <a:gd name="connsiteY2" fmla="*/ 160020 h 252004"/>
                <a:gd name="connsiteX3" fmla="*/ 811530 w 857250"/>
                <a:gd name="connsiteY3" fmla="*/ 0 h 252004"/>
                <a:gd name="connsiteX4" fmla="*/ 857250 w 857250"/>
                <a:gd name="connsiteY4" fmla="*/ 186690 h 252004"/>
                <a:gd name="connsiteX5" fmla="*/ 0 w 857250"/>
                <a:gd name="connsiteY5" fmla="*/ 129540 h 252004"/>
                <a:gd name="connsiteX0" fmla="*/ 313 w 857563"/>
                <a:gd name="connsiteY0" fmla="*/ 129540 h 276462"/>
                <a:gd name="connsiteX1" fmla="*/ 72703 w 857563"/>
                <a:gd name="connsiteY1" fmla="*/ 3810 h 276462"/>
                <a:gd name="connsiteX2" fmla="*/ 484183 w 857563"/>
                <a:gd name="connsiteY2" fmla="*/ 160020 h 276462"/>
                <a:gd name="connsiteX3" fmla="*/ 811843 w 857563"/>
                <a:gd name="connsiteY3" fmla="*/ 0 h 276462"/>
                <a:gd name="connsiteX4" fmla="*/ 857563 w 857563"/>
                <a:gd name="connsiteY4" fmla="*/ 186690 h 276462"/>
                <a:gd name="connsiteX5" fmla="*/ 313 w 857563"/>
                <a:gd name="connsiteY5" fmla="*/ 129540 h 276462"/>
                <a:gd name="connsiteX0" fmla="*/ 4085 w 861335"/>
                <a:gd name="connsiteY0" fmla="*/ 129540 h 276462"/>
                <a:gd name="connsiteX1" fmla="*/ 76475 w 861335"/>
                <a:gd name="connsiteY1" fmla="*/ 3810 h 276462"/>
                <a:gd name="connsiteX2" fmla="*/ 487955 w 861335"/>
                <a:gd name="connsiteY2" fmla="*/ 160020 h 276462"/>
                <a:gd name="connsiteX3" fmla="*/ 815615 w 861335"/>
                <a:gd name="connsiteY3" fmla="*/ 0 h 276462"/>
                <a:gd name="connsiteX4" fmla="*/ 861335 w 861335"/>
                <a:gd name="connsiteY4" fmla="*/ 186690 h 276462"/>
                <a:gd name="connsiteX5" fmla="*/ 4085 w 861335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3690 h 300612"/>
                <a:gd name="connsiteX1" fmla="*/ 78760 w 887664"/>
                <a:gd name="connsiteY1" fmla="*/ 27960 h 300612"/>
                <a:gd name="connsiteX2" fmla="*/ 490240 w 887664"/>
                <a:gd name="connsiteY2" fmla="*/ 184170 h 300612"/>
                <a:gd name="connsiteX3" fmla="*/ 817900 w 887664"/>
                <a:gd name="connsiteY3" fmla="*/ 24150 h 300612"/>
                <a:gd name="connsiteX4" fmla="*/ 863620 w 887664"/>
                <a:gd name="connsiteY4" fmla="*/ 210840 h 300612"/>
                <a:gd name="connsiteX5" fmla="*/ 6370 w 887664"/>
                <a:gd name="connsiteY5" fmla="*/ 153690 h 30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7664" h="300612">
                  <a:moveTo>
                    <a:pt x="6370" y="153690"/>
                  </a:moveTo>
                  <a:cubicBezTo>
                    <a:pt x="-15220" y="88920"/>
                    <a:pt x="20340" y="73680"/>
                    <a:pt x="78760" y="27960"/>
                  </a:cubicBezTo>
                  <a:cubicBezTo>
                    <a:pt x="166390" y="11450"/>
                    <a:pt x="337840" y="196870"/>
                    <a:pt x="490240" y="184170"/>
                  </a:cubicBezTo>
                  <a:cubicBezTo>
                    <a:pt x="637560" y="161310"/>
                    <a:pt x="769640" y="-74910"/>
                    <a:pt x="817900" y="24150"/>
                  </a:cubicBezTo>
                  <a:cubicBezTo>
                    <a:pt x="894100" y="67330"/>
                    <a:pt x="905530" y="171470"/>
                    <a:pt x="863620" y="210840"/>
                  </a:cubicBezTo>
                  <a:cubicBezTo>
                    <a:pt x="535960" y="378480"/>
                    <a:pt x="-8870" y="283230"/>
                    <a:pt x="6370" y="15369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5E85C4FF-A89C-928C-D8F8-9FE6A5EE2B5D}"/>
                </a:ext>
              </a:extLst>
            </p:cNvPr>
            <p:cNvGrpSpPr/>
            <p:nvPr/>
          </p:nvGrpSpPr>
          <p:grpSpPr>
            <a:xfrm>
              <a:off x="7901892" y="0"/>
              <a:ext cx="1596070" cy="1208973"/>
              <a:chOff x="1553252" y="1735995"/>
              <a:chExt cx="1533360" cy="1226394"/>
            </a:xfrm>
          </p:grpSpPr>
          <p:sp>
            <p:nvSpPr>
              <p:cNvPr id="45" name="Esagono 91">
                <a:extLst>
                  <a:ext uri="{FF2B5EF4-FFF2-40B4-BE49-F238E27FC236}">
                    <a16:creationId xmlns:a16="http://schemas.microsoft.com/office/drawing/2014/main" id="{1BF08C15-587D-23DB-996E-AF709B5A1C3F}"/>
                  </a:ext>
                </a:extLst>
              </p:cNvPr>
              <p:cNvSpPr/>
              <p:nvPr/>
            </p:nvSpPr>
            <p:spPr>
              <a:xfrm rot="16200000">
                <a:off x="1770553" y="1646330"/>
                <a:ext cx="1098758" cy="1533360"/>
              </a:xfrm>
              <a:custGeom>
                <a:avLst/>
                <a:gdLst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68986 h 1502413"/>
                  <a:gd name="connsiteX1" fmla="*/ 202896 w 1182033"/>
                  <a:gd name="connsiteY1" fmla="*/ 35559 h 1502413"/>
                  <a:gd name="connsiteX2" fmla="*/ 979137 w 1182033"/>
                  <a:gd name="connsiteY2" fmla="*/ 35559 h 1502413"/>
                  <a:gd name="connsiteX3" fmla="*/ 1182033 w 1182033"/>
                  <a:gd name="connsiteY3" fmla="*/ 768986 h 1502413"/>
                  <a:gd name="connsiteX4" fmla="*/ 979137 w 1182033"/>
                  <a:gd name="connsiteY4" fmla="*/ 1502413 h 1502413"/>
                  <a:gd name="connsiteX5" fmla="*/ 202896 w 1182033"/>
                  <a:gd name="connsiteY5" fmla="*/ 1502413 h 1502413"/>
                  <a:gd name="connsiteX6" fmla="*/ 0 w 1182033"/>
                  <a:gd name="connsiteY6" fmla="*/ 768986 h 1502413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56364"/>
                  <a:gd name="connsiteX1" fmla="*/ 202896 w 1182033"/>
                  <a:gd name="connsiteY1" fmla="*/ 53102 h 1556364"/>
                  <a:gd name="connsiteX2" fmla="*/ 979137 w 1182033"/>
                  <a:gd name="connsiteY2" fmla="*/ 53102 h 1556364"/>
                  <a:gd name="connsiteX3" fmla="*/ 1182033 w 1182033"/>
                  <a:gd name="connsiteY3" fmla="*/ 786529 h 1556364"/>
                  <a:gd name="connsiteX4" fmla="*/ 979137 w 1182033"/>
                  <a:gd name="connsiteY4" fmla="*/ 1519956 h 1556364"/>
                  <a:gd name="connsiteX5" fmla="*/ 202896 w 1182033"/>
                  <a:gd name="connsiteY5" fmla="*/ 1519956 h 1556364"/>
                  <a:gd name="connsiteX6" fmla="*/ 0 w 1182033"/>
                  <a:gd name="connsiteY6" fmla="*/ 786529 h 1556364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1824 w 1183857"/>
                  <a:gd name="connsiteY0" fmla="*/ 786529 h 1577877"/>
                  <a:gd name="connsiteX1" fmla="*/ 204720 w 1183857"/>
                  <a:gd name="connsiteY1" fmla="*/ 53102 h 1577877"/>
                  <a:gd name="connsiteX2" fmla="*/ 980961 w 1183857"/>
                  <a:gd name="connsiteY2" fmla="*/ 53102 h 1577877"/>
                  <a:gd name="connsiteX3" fmla="*/ 1183857 w 1183857"/>
                  <a:gd name="connsiteY3" fmla="*/ 786529 h 1577877"/>
                  <a:gd name="connsiteX4" fmla="*/ 980961 w 1183857"/>
                  <a:gd name="connsiteY4" fmla="*/ 1519956 h 1577877"/>
                  <a:gd name="connsiteX5" fmla="*/ 204720 w 1183857"/>
                  <a:gd name="connsiteY5" fmla="*/ 1519956 h 1577877"/>
                  <a:gd name="connsiteX6" fmla="*/ 1824 w 1183857"/>
                  <a:gd name="connsiteY6" fmla="*/ 786529 h 1577877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0 w 1142683"/>
                  <a:gd name="connsiteY0" fmla="*/ 786530 h 1577877"/>
                  <a:gd name="connsiteX1" fmla="*/ 163546 w 1142683"/>
                  <a:gd name="connsiteY1" fmla="*/ 53102 h 1577877"/>
                  <a:gd name="connsiteX2" fmla="*/ 939787 w 1142683"/>
                  <a:gd name="connsiteY2" fmla="*/ 53102 h 1577877"/>
                  <a:gd name="connsiteX3" fmla="*/ 1142683 w 1142683"/>
                  <a:gd name="connsiteY3" fmla="*/ 786529 h 1577877"/>
                  <a:gd name="connsiteX4" fmla="*/ 939787 w 1142683"/>
                  <a:gd name="connsiteY4" fmla="*/ 1519956 h 1577877"/>
                  <a:gd name="connsiteX5" fmla="*/ 163546 w 1142683"/>
                  <a:gd name="connsiteY5" fmla="*/ 1519956 h 1577877"/>
                  <a:gd name="connsiteX6" fmla="*/ 0 w 1142683"/>
                  <a:gd name="connsiteY6" fmla="*/ 786530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4813" h="1577877">
                    <a:moveTo>
                      <a:pt x="0" y="802212"/>
                    </a:moveTo>
                    <a:cubicBezTo>
                      <a:pt x="2892" y="314279"/>
                      <a:pt x="99472" y="413789"/>
                      <a:pt x="155676" y="53102"/>
                    </a:cubicBezTo>
                    <a:cubicBezTo>
                      <a:pt x="393468" y="-7858"/>
                      <a:pt x="663645" y="-26906"/>
                      <a:pt x="931917" y="53102"/>
                    </a:cubicBezTo>
                    <a:cubicBezTo>
                      <a:pt x="972881" y="442361"/>
                      <a:pt x="1090041" y="500146"/>
                      <a:pt x="1134813" y="786529"/>
                    </a:cubicBezTo>
                    <a:cubicBezTo>
                      <a:pt x="1097663" y="1097683"/>
                      <a:pt x="955736" y="1126893"/>
                      <a:pt x="931917" y="1519956"/>
                    </a:cubicBezTo>
                    <a:cubicBezTo>
                      <a:pt x="570302" y="1601874"/>
                      <a:pt x="523010" y="1592349"/>
                      <a:pt x="155676" y="1519956"/>
                    </a:cubicBezTo>
                    <a:cubicBezTo>
                      <a:pt x="133768" y="1199286"/>
                      <a:pt x="5685" y="1310135"/>
                      <a:pt x="0" y="80221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46" name="Gruppo 45">
                <a:extLst>
                  <a:ext uri="{FF2B5EF4-FFF2-40B4-BE49-F238E27FC236}">
                    <a16:creationId xmlns:a16="http://schemas.microsoft.com/office/drawing/2014/main" id="{35380778-57E9-F964-A473-9821B4797D03}"/>
                  </a:ext>
                </a:extLst>
              </p:cNvPr>
              <p:cNvGrpSpPr/>
              <p:nvPr/>
            </p:nvGrpSpPr>
            <p:grpSpPr>
              <a:xfrm>
                <a:off x="1827580" y="1735995"/>
                <a:ext cx="984703" cy="1129404"/>
                <a:chOff x="1827580" y="1735995"/>
                <a:chExt cx="984703" cy="1129404"/>
              </a:xfrm>
            </p:grpSpPr>
            <p:sp>
              <p:nvSpPr>
                <p:cNvPr id="47" name="Pentagono 94">
                  <a:extLst>
                    <a:ext uri="{FF2B5EF4-FFF2-40B4-BE49-F238E27FC236}">
                      <a16:creationId xmlns:a16="http://schemas.microsoft.com/office/drawing/2014/main" id="{AC3EF5D0-568F-8459-3B21-730FDC419252}"/>
                    </a:ext>
                  </a:extLst>
                </p:cNvPr>
                <p:cNvSpPr/>
                <p:nvPr/>
              </p:nvSpPr>
              <p:spPr>
                <a:xfrm>
                  <a:off x="1827580" y="1863630"/>
                  <a:ext cx="984703" cy="502514"/>
                </a:xfrm>
                <a:custGeom>
                  <a:avLst/>
                  <a:gdLst>
                    <a:gd name="connsiteX0" fmla="*/ 1 w 1050012"/>
                    <a:gd name="connsiteY0" fmla="*/ 206866 h 541583"/>
                    <a:gd name="connsiteX1" fmla="*/ 525006 w 1050012"/>
                    <a:gd name="connsiteY1" fmla="*/ 0 h 541583"/>
                    <a:gd name="connsiteX2" fmla="*/ 1050011 w 1050012"/>
                    <a:gd name="connsiteY2" fmla="*/ 206866 h 541583"/>
                    <a:gd name="connsiteX3" fmla="*/ 849477 w 1050012"/>
                    <a:gd name="connsiteY3" fmla="*/ 541582 h 541583"/>
                    <a:gd name="connsiteX4" fmla="*/ 200535 w 1050012"/>
                    <a:gd name="connsiteY4" fmla="*/ 541582 h 541583"/>
                    <a:gd name="connsiteX5" fmla="*/ 1 w 1050012"/>
                    <a:gd name="connsiteY5" fmla="*/ 206866 h 541583"/>
                    <a:gd name="connsiteX0" fmla="*/ 0 w 1050010"/>
                    <a:gd name="connsiteY0" fmla="*/ 95106 h 429822"/>
                    <a:gd name="connsiteX1" fmla="*/ 547865 w 1050010"/>
                    <a:gd name="connsiteY1" fmla="*/ 0 h 429822"/>
                    <a:gd name="connsiteX2" fmla="*/ 1050010 w 1050010"/>
                    <a:gd name="connsiteY2" fmla="*/ 95106 h 429822"/>
                    <a:gd name="connsiteX3" fmla="*/ 849476 w 1050010"/>
                    <a:gd name="connsiteY3" fmla="*/ 429822 h 429822"/>
                    <a:gd name="connsiteX4" fmla="*/ 200534 w 1050010"/>
                    <a:gd name="connsiteY4" fmla="*/ 429822 h 429822"/>
                    <a:gd name="connsiteX5" fmla="*/ 0 w 1050010"/>
                    <a:gd name="connsiteY5" fmla="*/ 95106 h 429822"/>
                    <a:gd name="connsiteX0" fmla="*/ 0 w 1050010"/>
                    <a:gd name="connsiteY0" fmla="*/ 163686 h 498402"/>
                    <a:gd name="connsiteX1" fmla="*/ 525005 w 1050010"/>
                    <a:gd name="connsiteY1" fmla="*/ 0 h 498402"/>
                    <a:gd name="connsiteX2" fmla="*/ 1050010 w 1050010"/>
                    <a:gd name="connsiteY2" fmla="*/ 163686 h 498402"/>
                    <a:gd name="connsiteX3" fmla="*/ 849476 w 1050010"/>
                    <a:gd name="connsiteY3" fmla="*/ 498402 h 498402"/>
                    <a:gd name="connsiteX4" fmla="*/ 200534 w 1050010"/>
                    <a:gd name="connsiteY4" fmla="*/ 498402 h 498402"/>
                    <a:gd name="connsiteX5" fmla="*/ 0 w 105001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9840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5014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75542"/>
                    <a:gd name="connsiteX1" fmla="*/ 525005 w 1019530"/>
                    <a:gd name="connsiteY1" fmla="*/ 0 h 475542"/>
                    <a:gd name="connsiteX2" fmla="*/ 1019530 w 1019530"/>
                    <a:gd name="connsiteY2" fmla="*/ 178926 h 475542"/>
                    <a:gd name="connsiteX3" fmla="*/ 849476 w 1019530"/>
                    <a:gd name="connsiteY3" fmla="*/ 450142 h 475542"/>
                    <a:gd name="connsiteX4" fmla="*/ 205614 w 1019530"/>
                    <a:gd name="connsiteY4" fmla="*/ 475542 h 475542"/>
                    <a:gd name="connsiteX5" fmla="*/ 0 w 1019530"/>
                    <a:gd name="connsiteY5" fmla="*/ 163686 h 475542"/>
                    <a:gd name="connsiteX0" fmla="*/ 0 w 1019530"/>
                    <a:gd name="connsiteY0" fmla="*/ 163686 h 480622"/>
                    <a:gd name="connsiteX1" fmla="*/ 525005 w 1019530"/>
                    <a:gd name="connsiteY1" fmla="*/ 0 h 480622"/>
                    <a:gd name="connsiteX2" fmla="*/ 1019530 w 1019530"/>
                    <a:gd name="connsiteY2" fmla="*/ 178926 h 480622"/>
                    <a:gd name="connsiteX3" fmla="*/ 811376 w 1019530"/>
                    <a:gd name="connsiteY3" fmla="*/ 480622 h 480622"/>
                    <a:gd name="connsiteX4" fmla="*/ 205614 w 1019530"/>
                    <a:gd name="connsiteY4" fmla="*/ 475542 h 480622"/>
                    <a:gd name="connsiteX5" fmla="*/ 0 w 1019530"/>
                    <a:gd name="connsiteY5" fmla="*/ 16368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38 w 973948"/>
                    <a:gd name="connsiteY0" fmla="*/ 184006 h 480622"/>
                    <a:gd name="connsiteX1" fmla="*/ 479423 w 973948"/>
                    <a:gd name="connsiteY1" fmla="*/ 0 h 480622"/>
                    <a:gd name="connsiteX2" fmla="*/ 973948 w 973948"/>
                    <a:gd name="connsiteY2" fmla="*/ 178926 h 480622"/>
                    <a:gd name="connsiteX3" fmla="*/ 765794 w 973948"/>
                    <a:gd name="connsiteY3" fmla="*/ 480622 h 480622"/>
                    <a:gd name="connsiteX4" fmla="*/ 160032 w 973948"/>
                    <a:gd name="connsiteY4" fmla="*/ 475542 h 480622"/>
                    <a:gd name="connsiteX5" fmla="*/ 138 w 973948"/>
                    <a:gd name="connsiteY5" fmla="*/ 184006 h 480622"/>
                    <a:gd name="connsiteX0" fmla="*/ 138 w 973948"/>
                    <a:gd name="connsiteY0" fmla="*/ 184006 h 497603"/>
                    <a:gd name="connsiteX1" fmla="*/ 479423 w 973948"/>
                    <a:gd name="connsiteY1" fmla="*/ 0 h 497603"/>
                    <a:gd name="connsiteX2" fmla="*/ 973948 w 973948"/>
                    <a:gd name="connsiteY2" fmla="*/ 178926 h 497603"/>
                    <a:gd name="connsiteX3" fmla="*/ 765794 w 973948"/>
                    <a:gd name="connsiteY3" fmla="*/ 480622 h 497603"/>
                    <a:gd name="connsiteX4" fmla="*/ 160032 w 973948"/>
                    <a:gd name="connsiteY4" fmla="*/ 475542 h 497603"/>
                    <a:gd name="connsiteX5" fmla="*/ 138 w 973948"/>
                    <a:gd name="connsiteY5" fmla="*/ 184006 h 497603"/>
                    <a:gd name="connsiteX0" fmla="*/ 252 w 974062"/>
                    <a:gd name="connsiteY0" fmla="*/ 184006 h 497603"/>
                    <a:gd name="connsiteX1" fmla="*/ 479537 w 974062"/>
                    <a:gd name="connsiteY1" fmla="*/ 0 h 497603"/>
                    <a:gd name="connsiteX2" fmla="*/ 974062 w 974062"/>
                    <a:gd name="connsiteY2" fmla="*/ 178926 h 497603"/>
                    <a:gd name="connsiteX3" fmla="*/ 765908 w 974062"/>
                    <a:gd name="connsiteY3" fmla="*/ 480622 h 497603"/>
                    <a:gd name="connsiteX4" fmla="*/ 160146 w 974062"/>
                    <a:gd name="connsiteY4" fmla="*/ 475542 h 497603"/>
                    <a:gd name="connsiteX5" fmla="*/ 252 w 974062"/>
                    <a:gd name="connsiteY5" fmla="*/ 184006 h 497603"/>
                    <a:gd name="connsiteX0" fmla="*/ 164 w 973974"/>
                    <a:gd name="connsiteY0" fmla="*/ 184006 h 497603"/>
                    <a:gd name="connsiteX1" fmla="*/ 479449 w 973974"/>
                    <a:gd name="connsiteY1" fmla="*/ 0 h 497603"/>
                    <a:gd name="connsiteX2" fmla="*/ 973974 w 973974"/>
                    <a:gd name="connsiteY2" fmla="*/ 178926 h 497603"/>
                    <a:gd name="connsiteX3" fmla="*/ 765820 w 973974"/>
                    <a:gd name="connsiteY3" fmla="*/ 480622 h 497603"/>
                    <a:gd name="connsiteX4" fmla="*/ 160058 w 973974"/>
                    <a:gd name="connsiteY4" fmla="*/ 475542 h 497603"/>
                    <a:gd name="connsiteX5" fmla="*/ 164 w 973974"/>
                    <a:gd name="connsiteY5" fmla="*/ 184006 h 497603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2514"/>
                    <a:gd name="connsiteX1" fmla="*/ 479449 w 973974"/>
                    <a:gd name="connsiteY1" fmla="*/ 0 h 502514"/>
                    <a:gd name="connsiteX2" fmla="*/ 973974 w 973974"/>
                    <a:gd name="connsiteY2" fmla="*/ 178926 h 502514"/>
                    <a:gd name="connsiteX3" fmla="*/ 765820 w 973974"/>
                    <a:gd name="connsiteY3" fmla="*/ 480622 h 502514"/>
                    <a:gd name="connsiteX4" fmla="*/ 160058 w 973974"/>
                    <a:gd name="connsiteY4" fmla="*/ 475542 h 502514"/>
                    <a:gd name="connsiteX5" fmla="*/ 164 w 973974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16 h 502524"/>
                    <a:gd name="connsiteX1" fmla="*/ 479449 w 984703"/>
                    <a:gd name="connsiteY1" fmla="*/ 10 h 502524"/>
                    <a:gd name="connsiteX2" fmla="*/ 973974 w 984703"/>
                    <a:gd name="connsiteY2" fmla="*/ 178936 h 502524"/>
                    <a:gd name="connsiteX3" fmla="*/ 765820 w 984703"/>
                    <a:gd name="connsiteY3" fmla="*/ 480632 h 502524"/>
                    <a:gd name="connsiteX4" fmla="*/ 160058 w 984703"/>
                    <a:gd name="connsiteY4" fmla="*/ 475552 h 502524"/>
                    <a:gd name="connsiteX5" fmla="*/ 164 w 984703"/>
                    <a:gd name="connsiteY5" fmla="*/ 184016 h 50252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921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84703" h="502514">
                      <a:moveTo>
                        <a:pt x="164" y="184006"/>
                      </a:moveTo>
                      <a:cubicBezTo>
                        <a:pt x="20226" y="127751"/>
                        <a:pt x="301907" y="10535"/>
                        <a:pt x="492149" y="0"/>
                      </a:cubicBezTo>
                      <a:cubicBezTo>
                        <a:pt x="776371" y="8842"/>
                        <a:pt x="951372" y="124364"/>
                        <a:pt x="973974" y="178926"/>
                      </a:cubicBezTo>
                      <a:cubicBezTo>
                        <a:pt x="990949" y="210911"/>
                        <a:pt x="1020625" y="441017"/>
                        <a:pt x="765820" y="480622"/>
                      </a:cubicBezTo>
                      <a:cubicBezTo>
                        <a:pt x="698519" y="496709"/>
                        <a:pt x="306099" y="522955"/>
                        <a:pt x="160058" y="475542"/>
                      </a:cubicBezTo>
                      <a:cubicBezTo>
                        <a:pt x="111840" y="457103"/>
                        <a:pt x="-4958" y="469145"/>
                        <a:pt x="164" y="184006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48" name="Gruppo 47">
                  <a:extLst>
                    <a:ext uri="{FF2B5EF4-FFF2-40B4-BE49-F238E27FC236}">
                      <a16:creationId xmlns:a16="http://schemas.microsoft.com/office/drawing/2014/main" id="{A4863B23-D96F-796E-98D6-8E2CF1824A23}"/>
                    </a:ext>
                  </a:extLst>
                </p:cNvPr>
                <p:cNvGrpSpPr/>
                <p:nvPr/>
              </p:nvGrpSpPr>
              <p:grpSpPr>
                <a:xfrm>
                  <a:off x="1933690" y="2420226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54" name="Ovale 53">
                    <a:extLst>
                      <a:ext uri="{FF2B5EF4-FFF2-40B4-BE49-F238E27FC236}">
                        <a16:creationId xmlns:a16="http://schemas.microsoft.com/office/drawing/2014/main" id="{EA76789C-B0DB-F2B6-77E1-B47A1E4EE281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55" name="Ovale 54">
                    <a:extLst>
                      <a:ext uri="{FF2B5EF4-FFF2-40B4-BE49-F238E27FC236}">
                        <a16:creationId xmlns:a16="http://schemas.microsoft.com/office/drawing/2014/main" id="{EB3E51A9-3909-94FE-2511-71FDBF41A27D}"/>
                      </a:ext>
                    </a:extLst>
                  </p:cNvPr>
                  <p:cNvSpPr/>
                  <p:nvPr/>
                </p:nvSpPr>
                <p:spPr>
                  <a:xfrm>
                    <a:off x="3701366" y="1634951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49" name="Trapezio 48">
                  <a:extLst>
                    <a:ext uri="{FF2B5EF4-FFF2-40B4-BE49-F238E27FC236}">
                      <a16:creationId xmlns:a16="http://schemas.microsoft.com/office/drawing/2014/main" id="{06894BAC-83D0-233C-481E-665610D70C10}"/>
                    </a:ext>
                  </a:extLst>
                </p:cNvPr>
                <p:cNvSpPr/>
                <p:nvPr/>
              </p:nvSpPr>
              <p:spPr>
                <a:xfrm rot="10800000">
                  <a:off x="2282428" y="2812059"/>
                  <a:ext cx="68580" cy="53340"/>
                </a:xfrm>
                <a:prstGeom prst="trapezoid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0" name="Arco 49">
                  <a:extLst>
                    <a:ext uri="{FF2B5EF4-FFF2-40B4-BE49-F238E27FC236}">
                      <a16:creationId xmlns:a16="http://schemas.microsoft.com/office/drawing/2014/main" id="{C9EDBBA4-63FC-5603-B5ED-1E7D9F2E9A7C}"/>
                    </a:ext>
                  </a:extLst>
                </p:cNvPr>
                <p:cNvSpPr/>
                <p:nvPr/>
              </p:nvSpPr>
              <p:spPr>
                <a:xfrm rot="5665335">
                  <a:off x="2166812" y="1683605"/>
                  <a:ext cx="255270" cy="360049"/>
                </a:xfrm>
                <a:prstGeom prst="arc">
                  <a:avLst>
                    <a:gd name="adj1" fmla="val 16200000"/>
                    <a:gd name="adj2" fmla="val 5035040"/>
                  </a:avLst>
                </a:prstGeom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51" name="Gruppo 50">
                  <a:extLst>
                    <a:ext uri="{FF2B5EF4-FFF2-40B4-BE49-F238E27FC236}">
                      <a16:creationId xmlns:a16="http://schemas.microsoft.com/office/drawing/2014/main" id="{56CBBE37-95FC-9BE9-5C8C-69E5241A0671}"/>
                    </a:ext>
                  </a:extLst>
                </p:cNvPr>
                <p:cNvGrpSpPr/>
                <p:nvPr/>
              </p:nvGrpSpPr>
              <p:grpSpPr>
                <a:xfrm>
                  <a:off x="2498606" y="2420225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52" name="Ovale 51">
                    <a:extLst>
                      <a:ext uri="{FF2B5EF4-FFF2-40B4-BE49-F238E27FC236}">
                        <a16:creationId xmlns:a16="http://schemas.microsoft.com/office/drawing/2014/main" id="{14CE9EBE-E53E-A7E7-7441-32687A2F3341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53" name="Ovale 52">
                    <a:extLst>
                      <a:ext uri="{FF2B5EF4-FFF2-40B4-BE49-F238E27FC236}">
                        <a16:creationId xmlns:a16="http://schemas.microsoft.com/office/drawing/2014/main" id="{B17347AB-C63B-5E15-4F77-495084918EC9}"/>
                      </a:ext>
                    </a:extLst>
                  </p:cNvPr>
                  <p:cNvSpPr/>
                  <p:nvPr/>
                </p:nvSpPr>
                <p:spPr>
                  <a:xfrm>
                    <a:off x="3688944" y="1634952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</p:grp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E738B375-08C9-D8FB-F6D1-5331FAAD5383}"/>
                </a:ext>
              </a:extLst>
            </p:cNvPr>
            <p:cNvGrpSpPr/>
            <p:nvPr/>
          </p:nvGrpSpPr>
          <p:grpSpPr>
            <a:xfrm rot="197782">
              <a:off x="6950558" y="1306364"/>
              <a:ext cx="800121" cy="3180376"/>
              <a:chOff x="6892594" y="1663883"/>
              <a:chExt cx="768685" cy="3088539"/>
            </a:xfrm>
          </p:grpSpPr>
          <p:grpSp>
            <p:nvGrpSpPr>
              <p:cNvPr id="34" name="Gruppo 33">
                <a:extLst>
                  <a:ext uri="{FF2B5EF4-FFF2-40B4-BE49-F238E27FC236}">
                    <a16:creationId xmlns:a16="http://schemas.microsoft.com/office/drawing/2014/main" id="{4A47FD30-A25E-D8FA-85DF-9C939856E5DB}"/>
                  </a:ext>
                </a:extLst>
              </p:cNvPr>
              <p:cNvGrpSpPr/>
              <p:nvPr/>
            </p:nvGrpSpPr>
            <p:grpSpPr>
              <a:xfrm>
                <a:off x="7148438" y="4062509"/>
                <a:ext cx="480981" cy="689913"/>
                <a:chOff x="7148438" y="4062509"/>
                <a:chExt cx="480981" cy="689913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41" name="Trapezio 85">
                  <a:extLst>
                    <a:ext uri="{FF2B5EF4-FFF2-40B4-BE49-F238E27FC236}">
                      <a16:creationId xmlns:a16="http://schemas.microsoft.com/office/drawing/2014/main" id="{A2F247CC-5445-E35F-0426-56E526B68789}"/>
                    </a:ext>
                  </a:extLst>
                </p:cNvPr>
                <p:cNvSpPr/>
                <p:nvPr/>
              </p:nvSpPr>
              <p:spPr>
                <a:xfrm rot="9203511" flipH="1">
                  <a:off x="7358858" y="4062509"/>
                  <a:ext cx="270561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2" name="Trapezio 85">
                  <a:extLst>
                    <a:ext uri="{FF2B5EF4-FFF2-40B4-BE49-F238E27FC236}">
                      <a16:creationId xmlns:a16="http://schemas.microsoft.com/office/drawing/2014/main" id="{E4902524-92D0-B8A6-72FF-09073D5ECE8F}"/>
                    </a:ext>
                  </a:extLst>
                </p:cNvPr>
                <p:cNvSpPr/>
                <p:nvPr/>
              </p:nvSpPr>
              <p:spPr>
                <a:xfrm rot="8837061">
                  <a:off x="7148438" y="4262342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3" name="Trapezio 85">
                  <a:extLst>
                    <a:ext uri="{FF2B5EF4-FFF2-40B4-BE49-F238E27FC236}">
                      <a16:creationId xmlns:a16="http://schemas.microsoft.com/office/drawing/2014/main" id="{ED8734F5-0F44-AF97-7B86-2E006901949A}"/>
                    </a:ext>
                  </a:extLst>
                </p:cNvPr>
                <p:cNvSpPr/>
                <p:nvPr/>
              </p:nvSpPr>
              <p:spPr>
                <a:xfrm rot="9531634">
                  <a:off x="7190797" y="4132743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4" name="Trapezio 85">
                  <a:extLst>
                    <a:ext uri="{FF2B5EF4-FFF2-40B4-BE49-F238E27FC236}">
                      <a16:creationId xmlns:a16="http://schemas.microsoft.com/office/drawing/2014/main" id="{4C530372-EF47-F080-4A85-C4AA0C31F749}"/>
                    </a:ext>
                  </a:extLst>
                </p:cNvPr>
                <p:cNvSpPr/>
                <p:nvPr/>
              </p:nvSpPr>
              <p:spPr>
                <a:xfrm rot="10220758">
                  <a:off x="7289894" y="4100496"/>
                  <a:ext cx="277717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35" name="Gruppo 34">
                <a:extLst>
                  <a:ext uri="{FF2B5EF4-FFF2-40B4-BE49-F238E27FC236}">
                    <a16:creationId xmlns:a16="http://schemas.microsoft.com/office/drawing/2014/main" id="{6562CCA3-1443-64C3-C63C-2114A6D99713}"/>
                  </a:ext>
                </a:extLst>
              </p:cNvPr>
              <p:cNvGrpSpPr/>
              <p:nvPr/>
            </p:nvGrpSpPr>
            <p:grpSpPr>
              <a:xfrm>
                <a:off x="6892594" y="1663883"/>
                <a:ext cx="768685" cy="2757181"/>
                <a:chOff x="6892594" y="1663883"/>
                <a:chExt cx="768685" cy="2757181"/>
              </a:xfrm>
            </p:grpSpPr>
            <p:grpSp>
              <p:nvGrpSpPr>
                <p:cNvPr id="36" name="Gruppo 35">
                  <a:extLst>
                    <a:ext uri="{FF2B5EF4-FFF2-40B4-BE49-F238E27FC236}">
                      <a16:creationId xmlns:a16="http://schemas.microsoft.com/office/drawing/2014/main" id="{E89EB95B-92B1-70BF-D7AB-A7E03417798A}"/>
                    </a:ext>
                  </a:extLst>
                </p:cNvPr>
                <p:cNvGrpSpPr/>
                <p:nvPr/>
              </p:nvGrpSpPr>
              <p:grpSpPr>
                <a:xfrm>
                  <a:off x="6892594" y="2810465"/>
                  <a:ext cx="695910" cy="1610599"/>
                  <a:chOff x="6892594" y="2810465"/>
                  <a:chExt cx="695910" cy="1610599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38" name="Trapezio 37">
                    <a:extLst>
                      <a:ext uri="{FF2B5EF4-FFF2-40B4-BE49-F238E27FC236}">
                        <a16:creationId xmlns:a16="http://schemas.microsoft.com/office/drawing/2014/main" id="{E2A1AA4A-6AE1-64B9-D16B-EC58BD1A0FA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959545" y="2812059"/>
                    <a:ext cx="628959" cy="703583"/>
                  </a:xfrm>
                  <a:custGeom>
                    <a:avLst/>
                    <a:gdLst>
                      <a:gd name="connsiteX0" fmla="*/ 0 w 653937"/>
                      <a:gd name="connsiteY0" fmla="*/ 658283 h 658283"/>
                      <a:gd name="connsiteX1" fmla="*/ 110496 w 653937"/>
                      <a:gd name="connsiteY1" fmla="*/ 0 h 658283"/>
                      <a:gd name="connsiteX2" fmla="*/ 543441 w 653937"/>
                      <a:gd name="connsiteY2" fmla="*/ 0 h 658283"/>
                      <a:gd name="connsiteX3" fmla="*/ 653937 w 653937"/>
                      <a:gd name="connsiteY3" fmla="*/ 658283 h 658283"/>
                      <a:gd name="connsiteX4" fmla="*/ 0 w 653937"/>
                      <a:gd name="connsiteY4" fmla="*/ 658283 h 658283"/>
                      <a:gd name="connsiteX0" fmla="*/ 36933 w 690870"/>
                      <a:gd name="connsiteY0" fmla="*/ 658283 h 658734"/>
                      <a:gd name="connsiteX1" fmla="*/ 147429 w 690870"/>
                      <a:gd name="connsiteY1" fmla="*/ 0 h 658734"/>
                      <a:gd name="connsiteX2" fmla="*/ 580374 w 690870"/>
                      <a:gd name="connsiteY2" fmla="*/ 0 h 658734"/>
                      <a:gd name="connsiteX3" fmla="*/ 690870 w 690870"/>
                      <a:gd name="connsiteY3" fmla="*/ 658283 h 658734"/>
                      <a:gd name="connsiteX4" fmla="*/ 36933 w 690870"/>
                      <a:gd name="connsiteY4" fmla="*/ 658283 h 658734"/>
                      <a:gd name="connsiteX0" fmla="*/ 36933 w 690870"/>
                      <a:gd name="connsiteY0" fmla="*/ 658283 h 719243"/>
                      <a:gd name="connsiteX1" fmla="*/ 147429 w 690870"/>
                      <a:gd name="connsiteY1" fmla="*/ 0 h 719243"/>
                      <a:gd name="connsiteX2" fmla="*/ 580374 w 690870"/>
                      <a:gd name="connsiteY2" fmla="*/ 0 h 719243"/>
                      <a:gd name="connsiteX3" fmla="*/ 690870 w 690870"/>
                      <a:gd name="connsiteY3" fmla="*/ 658283 h 719243"/>
                      <a:gd name="connsiteX4" fmla="*/ 36933 w 690870"/>
                      <a:gd name="connsiteY4" fmla="*/ 658283 h 719243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48676 w 702980"/>
                      <a:gd name="connsiteY0" fmla="*/ 752153 h 866737"/>
                      <a:gd name="connsiteX1" fmla="*/ 91620 w 702980"/>
                      <a:gd name="connsiteY1" fmla="*/ 0 h 866737"/>
                      <a:gd name="connsiteX2" fmla="*/ 592117 w 702980"/>
                      <a:gd name="connsiteY2" fmla="*/ 93870 h 866737"/>
                      <a:gd name="connsiteX3" fmla="*/ 702613 w 702980"/>
                      <a:gd name="connsiteY3" fmla="*/ 752153 h 866737"/>
                      <a:gd name="connsiteX4" fmla="*/ 48676 w 702980"/>
                      <a:gd name="connsiteY4" fmla="*/ 752153 h 866737"/>
                      <a:gd name="connsiteX0" fmla="*/ 42672 w 696976"/>
                      <a:gd name="connsiteY0" fmla="*/ 752153 h 866737"/>
                      <a:gd name="connsiteX1" fmla="*/ 85616 w 696976"/>
                      <a:gd name="connsiteY1" fmla="*/ 0 h 866737"/>
                      <a:gd name="connsiteX2" fmla="*/ 586113 w 696976"/>
                      <a:gd name="connsiteY2" fmla="*/ 93870 h 866737"/>
                      <a:gd name="connsiteX3" fmla="*/ 696609 w 696976"/>
                      <a:gd name="connsiteY3" fmla="*/ 752153 h 866737"/>
                      <a:gd name="connsiteX4" fmla="*/ 42672 w 696976"/>
                      <a:gd name="connsiteY4" fmla="*/ 752153 h 866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6976" h="866737">
                        <a:moveTo>
                          <a:pt x="42672" y="752153"/>
                        </a:moveTo>
                        <a:cubicBezTo>
                          <a:pt x="-72896" y="768945"/>
                          <a:pt x="82560" y="228815"/>
                          <a:pt x="85616" y="0"/>
                        </a:cubicBezTo>
                        <a:lnTo>
                          <a:pt x="586113" y="93870"/>
                        </a:lnTo>
                        <a:cubicBezTo>
                          <a:pt x="622945" y="313298"/>
                          <a:pt x="629297" y="464145"/>
                          <a:pt x="696609" y="752153"/>
                        </a:cubicBezTo>
                        <a:cubicBezTo>
                          <a:pt x="714850" y="919793"/>
                          <a:pt x="47291" y="889313"/>
                          <a:pt x="42672" y="752153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9" name="Ovale 38">
                    <a:extLst>
                      <a:ext uri="{FF2B5EF4-FFF2-40B4-BE49-F238E27FC236}">
                        <a16:creationId xmlns:a16="http://schemas.microsoft.com/office/drawing/2014/main" id="{ED67CA88-05F9-E334-A99C-A4C2D1B4C6FE}"/>
                      </a:ext>
                    </a:extLst>
                  </p:cNvPr>
                  <p:cNvSpPr/>
                  <p:nvPr/>
                </p:nvSpPr>
                <p:spPr>
                  <a:xfrm rot="1724939">
                    <a:off x="7093645" y="2810465"/>
                    <a:ext cx="419100" cy="313692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40" name="Trapezio 38">
                    <a:extLst>
                      <a:ext uri="{FF2B5EF4-FFF2-40B4-BE49-F238E27FC236}">
                        <a16:creationId xmlns:a16="http://schemas.microsoft.com/office/drawing/2014/main" id="{44FD0428-039D-F230-321E-C3FF46F4FCCA}"/>
                      </a:ext>
                    </a:extLst>
                  </p:cNvPr>
                  <p:cNvSpPr/>
                  <p:nvPr/>
                </p:nvSpPr>
                <p:spPr>
                  <a:xfrm>
                    <a:off x="6892594" y="3448289"/>
                    <a:ext cx="667115" cy="972775"/>
                  </a:xfrm>
                  <a:custGeom>
                    <a:avLst/>
                    <a:gdLst>
                      <a:gd name="connsiteX0" fmla="*/ 0 w 923840"/>
                      <a:gd name="connsiteY0" fmla="*/ 1003255 h 1003255"/>
                      <a:gd name="connsiteX1" fmla="*/ 192861 w 923840"/>
                      <a:gd name="connsiteY1" fmla="*/ 0 h 1003255"/>
                      <a:gd name="connsiteX2" fmla="*/ 730979 w 923840"/>
                      <a:gd name="connsiteY2" fmla="*/ 0 h 1003255"/>
                      <a:gd name="connsiteX3" fmla="*/ 923840 w 923840"/>
                      <a:gd name="connsiteY3" fmla="*/ 1003255 h 1003255"/>
                      <a:gd name="connsiteX4" fmla="*/ 0 w 923840"/>
                      <a:gd name="connsiteY4" fmla="*/ 1003255 h 1003255"/>
                      <a:gd name="connsiteX0" fmla="*/ 0 w 931460"/>
                      <a:gd name="connsiteY0" fmla="*/ 988015 h 1003255"/>
                      <a:gd name="connsiteX1" fmla="*/ 200481 w 931460"/>
                      <a:gd name="connsiteY1" fmla="*/ 0 h 1003255"/>
                      <a:gd name="connsiteX2" fmla="*/ 738599 w 931460"/>
                      <a:gd name="connsiteY2" fmla="*/ 0 h 1003255"/>
                      <a:gd name="connsiteX3" fmla="*/ 931460 w 931460"/>
                      <a:gd name="connsiteY3" fmla="*/ 1003255 h 1003255"/>
                      <a:gd name="connsiteX4" fmla="*/ 0 w 931460"/>
                      <a:gd name="connsiteY4" fmla="*/ 988015 h 1003255"/>
                      <a:gd name="connsiteX0" fmla="*/ 0 w 977180"/>
                      <a:gd name="connsiteY0" fmla="*/ 1010875 h 1010875"/>
                      <a:gd name="connsiteX1" fmla="*/ 246201 w 977180"/>
                      <a:gd name="connsiteY1" fmla="*/ 0 h 1010875"/>
                      <a:gd name="connsiteX2" fmla="*/ 784319 w 977180"/>
                      <a:gd name="connsiteY2" fmla="*/ 0 h 1010875"/>
                      <a:gd name="connsiteX3" fmla="*/ 977180 w 977180"/>
                      <a:gd name="connsiteY3" fmla="*/ 1003255 h 1010875"/>
                      <a:gd name="connsiteX4" fmla="*/ 0 w 97718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25203"/>
                      <a:gd name="connsiteX1" fmla="*/ 246201 w 832400"/>
                      <a:gd name="connsiteY1" fmla="*/ 0 h 1025203"/>
                      <a:gd name="connsiteX2" fmla="*/ 784319 w 832400"/>
                      <a:gd name="connsiteY2" fmla="*/ 0 h 1025203"/>
                      <a:gd name="connsiteX3" fmla="*/ 832400 w 832400"/>
                      <a:gd name="connsiteY3" fmla="*/ 645115 h 1025203"/>
                      <a:gd name="connsiteX4" fmla="*/ 0 w 832400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55425"/>
                      <a:gd name="connsiteY0" fmla="*/ 1010875 h 1025203"/>
                      <a:gd name="connsiteX1" fmla="*/ 251306 w 855425"/>
                      <a:gd name="connsiteY1" fmla="*/ 0 h 1025203"/>
                      <a:gd name="connsiteX2" fmla="*/ 789424 w 855425"/>
                      <a:gd name="connsiteY2" fmla="*/ 0 h 1025203"/>
                      <a:gd name="connsiteX3" fmla="*/ 837505 w 855425"/>
                      <a:gd name="connsiteY3" fmla="*/ 645115 h 1025203"/>
                      <a:gd name="connsiteX4" fmla="*/ 5105 w 855425"/>
                      <a:gd name="connsiteY4" fmla="*/ 1010875 h 1025203"/>
                      <a:gd name="connsiteX0" fmla="*/ 6115 w 856435"/>
                      <a:gd name="connsiteY0" fmla="*/ 1070351 h 1084679"/>
                      <a:gd name="connsiteX1" fmla="*/ 213186 w 856435"/>
                      <a:gd name="connsiteY1" fmla="*/ 0 h 1084679"/>
                      <a:gd name="connsiteX2" fmla="*/ 790434 w 856435"/>
                      <a:gd name="connsiteY2" fmla="*/ 59476 h 1084679"/>
                      <a:gd name="connsiteX3" fmla="*/ 838515 w 856435"/>
                      <a:gd name="connsiteY3" fmla="*/ 704591 h 1084679"/>
                      <a:gd name="connsiteX4" fmla="*/ 6115 w 856435"/>
                      <a:gd name="connsiteY4" fmla="*/ 1070351 h 1084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6435" h="1084679">
                        <a:moveTo>
                          <a:pt x="6115" y="1070351"/>
                        </a:moveTo>
                        <a:cubicBezTo>
                          <a:pt x="-33738" y="771493"/>
                          <a:pt x="131119" y="336958"/>
                          <a:pt x="213186" y="0"/>
                        </a:cubicBezTo>
                        <a:lnTo>
                          <a:pt x="790434" y="59476"/>
                        </a:lnTo>
                        <a:cubicBezTo>
                          <a:pt x="722641" y="152594"/>
                          <a:pt x="913928" y="481933"/>
                          <a:pt x="838515" y="704591"/>
                        </a:cubicBezTo>
                        <a:cubicBezTo>
                          <a:pt x="629628" y="651251"/>
                          <a:pt x="542662" y="1177031"/>
                          <a:pt x="6115" y="1070351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37" name="Ovale 161">
                  <a:extLst>
                    <a:ext uri="{FF2B5EF4-FFF2-40B4-BE49-F238E27FC236}">
                      <a16:creationId xmlns:a16="http://schemas.microsoft.com/office/drawing/2014/main" id="{F559F2DA-69B2-447E-7294-958D97A551BB}"/>
                    </a:ext>
                  </a:extLst>
                </p:cNvPr>
                <p:cNvSpPr/>
                <p:nvPr/>
              </p:nvSpPr>
              <p:spPr>
                <a:xfrm rot="419334">
                  <a:off x="7119249" y="1663883"/>
                  <a:ext cx="542030" cy="1442906"/>
                </a:xfrm>
                <a:custGeom>
                  <a:avLst/>
                  <a:gdLst>
                    <a:gd name="connsiteX0" fmla="*/ 0 w 542029"/>
                    <a:gd name="connsiteY0" fmla="*/ 825624 h 1651248"/>
                    <a:gd name="connsiteX1" fmla="*/ 271015 w 542029"/>
                    <a:gd name="connsiteY1" fmla="*/ 0 h 1651248"/>
                    <a:gd name="connsiteX2" fmla="*/ 542030 w 542029"/>
                    <a:gd name="connsiteY2" fmla="*/ 825624 h 1651248"/>
                    <a:gd name="connsiteX3" fmla="*/ 271015 w 542029"/>
                    <a:gd name="connsiteY3" fmla="*/ 1651248 h 1651248"/>
                    <a:gd name="connsiteX4" fmla="*/ 0 w 542029"/>
                    <a:gd name="connsiteY4" fmla="*/ 825624 h 1651248"/>
                    <a:gd name="connsiteX0" fmla="*/ 0 w 542030"/>
                    <a:gd name="connsiteY0" fmla="*/ 617282 h 1442906"/>
                    <a:gd name="connsiteX1" fmla="*/ 269897 w 542030"/>
                    <a:gd name="connsiteY1" fmla="*/ 0 h 1442906"/>
                    <a:gd name="connsiteX2" fmla="*/ 542030 w 542030"/>
                    <a:gd name="connsiteY2" fmla="*/ 617282 h 1442906"/>
                    <a:gd name="connsiteX3" fmla="*/ 271015 w 542030"/>
                    <a:gd name="connsiteY3" fmla="*/ 1442906 h 1442906"/>
                    <a:gd name="connsiteX4" fmla="*/ 0 w 542030"/>
                    <a:gd name="connsiteY4" fmla="*/ 617282 h 1442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2030" h="1442906">
                      <a:moveTo>
                        <a:pt x="0" y="617282"/>
                      </a:moveTo>
                      <a:cubicBezTo>
                        <a:pt x="-186" y="376798"/>
                        <a:pt x="120220" y="0"/>
                        <a:pt x="269897" y="0"/>
                      </a:cubicBezTo>
                      <a:cubicBezTo>
                        <a:pt x="419574" y="0"/>
                        <a:pt x="542030" y="161302"/>
                        <a:pt x="542030" y="617282"/>
                      </a:cubicBezTo>
                      <a:cubicBezTo>
                        <a:pt x="542030" y="1073262"/>
                        <a:pt x="420692" y="1442906"/>
                        <a:pt x="271015" y="1442906"/>
                      </a:cubicBezTo>
                      <a:cubicBezTo>
                        <a:pt x="121338" y="1442906"/>
                        <a:pt x="186" y="857766"/>
                        <a:pt x="0" y="617282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A02EE2DC-C121-3253-8F04-7CE3AF1371F8}"/>
                </a:ext>
              </a:extLst>
            </p:cNvPr>
            <p:cNvGrpSpPr/>
            <p:nvPr/>
          </p:nvGrpSpPr>
          <p:grpSpPr>
            <a:xfrm>
              <a:off x="7277999" y="1078790"/>
              <a:ext cx="1024976" cy="956338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32" name="Ritardo 31">
                <a:extLst>
                  <a:ext uri="{FF2B5EF4-FFF2-40B4-BE49-F238E27FC236}">
                    <a16:creationId xmlns:a16="http://schemas.microsoft.com/office/drawing/2014/main" id="{D5D0804C-E1E5-E387-7980-B8679812AFD7}"/>
                  </a:ext>
                </a:extLst>
              </p:cNvPr>
              <p:cNvSpPr/>
              <p:nvPr/>
            </p:nvSpPr>
            <p:spPr>
              <a:xfrm rot="5197850">
                <a:off x="7374466" y="1439654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3" name="Cerchio parziale 32">
                <a:extLst>
                  <a:ext uri="{FF2B5EF4-FFF2-40B4-BE49-F238E27FC236}">
                    <a16:creationId xmlns:a16="http://schemas.microsoft.com/office/drawing/2014/main" id="{3794878D-A90A-54E0-9605-CA6B0DB7A1C8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71" name="Elemento grafico 9" descr="Cursore con riempimento a tinta unita">
            <a:extLst>
              <a:ext uri="{FF2B5EF4-FFF2-40B4-BE49-F238E27FC236}">
                <a16:creationId xmlns:a16="http://schemas.microsoft.com/office/drawing/2014/main" id="{F60CC0BC-090F-3B2C-A07F-3456AF25F4FC}"/>
              </a:ext>
            </a:extLst>
          </p:cNvPr>
          <p:cNvSpPr/>
          <p:nvPr/>
        </p:nvSpPr>
        <p:spPr>
          <a:xfrm>
            <a:off x="8811028" y="1139860"/>
            <a:ext cx="292281" cy="292476"/>
          </a:xfrm>
          <a:custGeom>
            <a:avLst/>
            <a:gdLst>
              <a:gd name="connsiteX0" fmla="*/ 292282 w 292281"/>
              <a:gd name="connsiteY0" fmla="*/ 245994 h 292476"/>
              <a:gd name="connsiteX1" fmla="*/ 186781 w 292281"/>
              <a:gd name="connsiteY1" fmla="*/ 140545 h 292476"/>
              <a:gd name="connsiteX2" fmla="*/ 279747 w 292281"/>
              <a:gd name="connsiteY2" fmla="*/ 107067 h 292476"/>
              <a:gd name="connsiteX3" fmla="*/ 285420 w 292281"/>
              <a:gd name="connsiteY3" fmla="*/ 95453 h 292476"/>
              <a:gd name="connsiteX4" fmla="*/ 279747 w 292281"/>
              <a:gd name="connsiteY4" fmla="*/ 89780 h 292476"/>
              <a:gd name="connsiteX5" fmla="*/ 11870 w 292281"/>
              <a:gd name="connsiteY5" fmla="*/ 470 h 292476"/>
              <a:gd name="connsiteX6" fmla="*/ 8893 w 292281"/>
              <a:gd name="connsiteY6" fmla="*/ 0 h 292476"/>
              <a:gd name="connsiteX7" fmla="*/ 8893 w 292281"/>
              <a:gd name="connsiteY7" fmla="*/ 0 h 292476"/>
              <a:gd name="connsiteX8" fmla="*/ 2 w 292281"/>
              <a:gd name="connsiteY8" fmla="*/ 9281 h 292476"/>
              <a:gd name="connsiteX9" fmla="*/ 484 w 292281"/>
              <a:gd name="connsiteY9" fmla="*/ 12013 h 292476"/>
              <a:gd name="connsiteX10" fmla="*/ 89585 w 292281"/>
              <a:gd name="connsiteY10" fmla="*/ 280151 h 292476"/>
              <a:gd name="connsiteX11" fmla="*/ 101248 w 292281"/>
              <a:gd name="connsiteY11" fmla="*/ 285723 h 292476"/>
              <a:gd name="connsiteX12" fmla="*/ 106820 w 292281"/>
              <a:gd name="connsiteY12" fmla="*/ 280151 h 292476"/>
              <a:gd name="connsiteX13" fmla="*/ 140351 w 292281"/>
              <a:gd name="connsiteY13" fmla="*/ 187081 h 292476"/>
              <a:gd name="connsiteX14" fmla="*/ 245746 w 292281"/>
              <a:gd name="connsiteY14" fmla="*/ 292476 h 292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2281" h="292476">
                <a:moveTo>
                  <a:pt x="292282" y="245994"/>
                </a:moveTo>
                <a:lnTo>
                  <a:pt x="186781" y="140545"/>
                </a:lnTo>
                <a:lnTo>
                  <a:pt x="279747" y="107067"/>
                </a:lnTo>
                <a:cubicBezTo>
                  <a:pt x="284521" y="105427"/>
                  <a:pt x="287061" y="100227"/>
                  <a:pt x="285420" y="95453"/>
                </a:cubicBezTo>
                <a:cubicBezTo>
                  <a:pt x="284504" y="92789"/>
                  <a:pt x="282411" y="90695"/>
                  <a:pt x="279747" y="89780"/>
                </a:cubicBezTo>
                <a:lnTo>
                  <a:pt x="11870" y="470"/>
                </a:lnTo>
                <a:cubicBezTo>
                  <a:pt x="10909" y="154"/>
                  <a:pt x="9904" y="-5"/>
                  <a:pt x="8893" y="0"/>
                </a:cubicBezTo>
                <a:lnTo>
                  <a:pt x="8893" y="0"/>
                </a:lnTo>
                <a:cubicBezTo>
                  <a:pt x="3875" y="108"/>
                  <a:pt x="-105" y="4262"/>
                  <a:pt x="2" y="9281"/>
                </a:cubicBezTo>
                <a:cubicBezTo>
                  <a:pt x="22" y="10211"/>
                  <a:pt x="184" y="11132"/>
                  <a:pt x="484" y="12013"/>
                </a:cubicBezTo>
                <a:lnTo>
                  <a:pt x="89585" y="280151"/>
                </a:lnTo>
                <a:cubicBezTo>
                  <a:pt x="91267" y="284910"/>
                  <a:pt x="96489" y="287405"/>
                  <a:pt x="101248" y="285723"/>
                </a:cubicBezTo>
                <a:cubicBezTo>
                  <a:pt x="103852" y="284803"/>
                  <a:pt x="105900" y="282755"/>
                  <a:pt x="106820" y="280151"/>
                </a:cubicBezTo>
                <a:lnTo>
                  <a:pt x="140351" y="187081"/>
                </a:lnTo>
                <a:lnTo>
                  <a:pt x="245746" y="292476"/>
                </a:lnTo>
                <a:close/>
              </a:path>
            </a:pathLst>
          </a:custGeom>
          <a:solidFill>
            <a:srgbClr val="000000"/>
          </a:solidFill>
          <a:ln w="5159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sp>
        <p:nvSpPr>
          <p:cNvPr id="73" name="Rettangolo 72">
            <a:extLst>
              <a:ext uri="{FF2B5EF4-FFF2-40B4-BE49-F238E27FC236}">
                <a16:creationId xmlns:a16="http://schemas.microsoft.com/office/drawing/2014/main" id="{FA70EDCD-7398-472B-8D06-08106A552749}"/>
              </a:ext>
            </a:extLst>
          </p:cNvPr>
          <p:cNvSpPr/>
          <p:nvPr/>
        </p:nvSpPr>
        <p:spPr>
          <a:xfrm>
            <a:off x="6538339" y="496564"/>
            <a:ext cx="1003691" cy="3670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4" name="Rettangolo 73">
            <a:extLst>
              <a:ext uri="{FF2B5EF4-FFF2-40B4-BE49-F238E27FC236}">
                <a16:creationId xmlns:a16="http://schemas.microsoft.com/office/drawing/2014/main" id="{549ED0EB-316B-9ABD-724A-3120CC5EC48D}"/>
              </a:ext>
            </a:extLst>
          </p:cNvPr>
          <p:cNvSpPr/>
          <p:nvPr/>
        </p:nvSpPr>
        <p:spPr>
          <a:xfrm rot="16200000">
            <a:off x="4931721" y="-976263"/>
            <a:ext cx="560168" cy="3670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7202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uppo 72">
            <a:extLst>
              <a:ext uri="{FF2B5EF4-FFF2-40B4-BE49-F238E27FC236}">
                <a16:creationId xmlns:a16="http://schemas.microsoft.com/office/drawing/2014/main" id="{C24E3F41-A02E-1FF5-3821-65BBB49E7236}"/>
              </a:ext>
            </a:extLst>
          </p:cNvPr>
          <p:cNvGrpSpPr/>
          <p:nvPr/>
        </p:nvGrpSpPr>
        <p:grpSpPr>
          <a:xfrm>
            <a:off x="4225378" y="3273103"/>
            <a:ext cx="661331" cy="1208601"/>
            <a:chOff x="11078386" y="4127448"/>
            <a:chExt cx="1541853" cy="2661322"/>
          </a:xfrm>
        </p:grpSpPr>
        <p:sp>
          <p:nvSpPr>
            <p:cNvPr id="74" name="Rettangolo 73">
              <a:extLst>
                <a:ext uri="{FF2B5EF4-FFF2-40B4-BE49-F238E27FC236}">
                  <a16:creationId xmlns:a16="http://schemas.microsoft.com/office/drawing/2014/main" id="{143464E6-8363-D2F7-27F0-0F62A2032A58}"/>
                </a:ext>
              </a:extLst>
            </p:cNvPr>
            <p:cNvSpPr/>
            <p:nvPr/>
          </p:nvSpPr>
          <p:spPr>
            <a:xfrm rot="21572067">
              <a:off x="11698753" y="4617085"/>
              <a:ext cx="146307" cy="6293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5" name="Trapezio 28">
              <a:extLst>
                <a:ext uri="{FF2B5EF4-FFF2-40B4-BE49-F238E27FC236}">
                  <a16:creationId xmlns:a16="http://schemas.microsoft.com/office/drawing/2014/main" id="{59E77DB4-802F-065D-B336-C116CD144D47}"/>
                </a:ext>
              </a:extLst>
            </p:cNvPr>
            <p:cNvSpPr/>
            <p:nvPr/>
          </p:nvSpPr>
          <p:spPr>
            <a:xfrm rot="10772067">
              <a:off x="11524826" y="4964580"/>
              <a:ext cx="510538" cy="424388"/>
            </a:xfrm>
            <a:custGeom>
              <a:avLst/>
              <a:gdLst>
                <a:gd name="connsiteX0" fmla="*/ 0 w 1017129"/>
                <a:gd name="connsiteY0" fmla="*/ 932501 h 932501"/>
                <a:gd name="connsiteX1" fmla="*/ 122316 w 1017129"/>
                <a:gd name="connsiteY1" fmla="*/ 0 h 932501"/>
                <a:gd name="connsiteX2" fmla="*/ 894813 w 1017129"/>
                <a:gd name="connsiteY2" fmla="*/ 0 h 932501"/>
                <a:gd name="connsiteX3" fmla="*/ 1017129 w 1017129"/>
                <a:gd name="connsiteY3" fmla="*/ 932501 h 932501"/>
                <a:gd name="connsiteX4" fmla="*/ 0 w 1017129"/>
                <a:gd name="connsiteY4" fmla="*/ 932501 h 932501"/>
                <a:gd name="connsiteX0" fmla="*/ 0 w 1192389"/>
                <a:gd name="connsiteY0" fmla="*/ 932501 h 932501"/>
                <a:gd name="connsiteX1" fmla="*/ 122316 w 1192389"/>
                <a:gd name="connsiteY1" fmla="*/ 0 h 932501"/>
                <a:gd name="connsiteX2" fmla="*/ 894813 w 1192389"/>
                <a:gd name="connsiteY2" fmla="*/ 0 h 932501"/>
                <a:gd name="connsiteX3" fmla="*/ 1192389 w 1192389"/>
                <a:gd name="connsiteY3" fmla="*/ 909641 h 932501"/>
                <a:gd name="connsiteX4" fmla="*/ 0 w 1192389"/>
                <a:gd name="connsiteY4" fmla="*/ 932501 h 93250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825821 h 1023941"/>
                <a:gd name="connsiteX1" fmla="*/ 175656 w 1253349"/>
                <a:gd name="connsiteY1" fmla="*/ 0 h 1023941"/>
                <a:gd name="connsiteX2" fmla="*/ 955773 w 1253349"/>
                <a:gd name="connsiteY2" fmla="*/ 114300 h 1023941"/>
                <a:gd name="connsiteX3" fmla="*/ 1253349 w 1253349"/>
                <a:gd name="connsiteY3" fmla="*/ 1023941 h 1023941"/>
                <a:gd name="connsiteX4" fmla="*/ 0 w 1253349"/>
                <a:gd name="connsiteY4" fmla="*/ 825821 h 1023941"/>
                <a:gd name="connsiteX0" fmla="*/ 0 w 1253349"/>
                <a:gd name="connsiteY0" fmla="*/ 841061 h 1039181"/>
                <a:gd name="connsiteX1" fmla="*/ 175656 w 1253349"/>
                <a:gd name="connsiteY1" fmla="*/ 15240 h 1039181"/>
                <a:gd name="connsiteX2" fmla="*/ 963393 w 1253349"/>
                <a:gd name="connsiteY2" fmla="*/ 0 h 1039181"/>
                <a:gd name="connsiteX3" fmla="*/ 1253349 w 1253349"/>
                <a:gd name="connsiteY3" fmla="*/ 1039181 h 1039181"/>
                <a:gd name="connsiteX4" fmla="*/ 0 w 1253349"/>
                <a:gd name="connsiteY4" fmla="*/ 841061 h 1039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3349" h="1039181">
                  <a:moveTo>
                    <a:pt x="0" y="841061"/>
                  </a:moveTo>
                  <a:cubicBezTo>
                    <a:pt x="61092" y="603887"/>
                    <a:pt x="152664" y="336234"/>
                    <a:pt x="175656" y="15240"/>
                  </a:cubicBezTo>
                  <a:lnTo>
                    <a:pt x="963393" y="0"/>
                  </a:lnTo>
                  <a:cubicBezTo>
                    <a:pt x="994005" y="371794"/>
                    <a:pt x="1100817" y="568327"/>
                    <a:pt x="1253349" y="1039181"/>
                  </a:cubicBezTo>
                  <a:lnTo>
                    <a:pt x="0" y="841061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6" name="Trapezio 37">
              <a:extLst>
                <a:ext uri="{FF2B5EF4-FFF2-40B4-BE49-F238E27FC236}">
                  <a16:creationId xmlns:a16="http://schemas.microsoft.com/office/drawing/2014/main" id="{A18A131C-1D92-C55C-5938-2F3F861D605C}"/>
                </a:ext>
              </a:extLst>
            </p:cNvPr>
            <p:cNvSpPr/>
            <p:nvPr/>
          </p:nvSpPr>
          <p:spPr>
            <a:xfrm rot="12798639" flipH="1">
              <a:off x="12371379" y="4963126"/>
              <a:ext cx="234994" cy="287334"/>
            </a:xfrm>
            <a:custGeom>
              <a:avLst/>
              <a:gdLst>
                <a:gd name="connsiteX0" fmla="*/ 0 w 653937"/>
                <a:gd name="connsiteY0" fmla="*/ 658283 h 658283"/>
                <a:gd name="connsiteX1" fmla="*/ 110496 w 653937"/>
                <a:gd name="connsiteY1" fmla="*/ 0 h 658283"/>
                <a:gd name="connsiteX2" fmla="*/ 543441 w 653937"/>
                <a:gd name="connsiteY2" fmla="*/ 0 h 658283"/>
                <a:gd name="connsiteX3" fmla="*/ 653937 w 653937"/>
                <a:gd name="connsiteY3" fmla="*/ 658283 h 658283"/>
                <a:gd name="connsiteX4" fmla="*/ 0 w 653937"/>
                <a:gd name="connsiteY4" fmla="*/ 658283 h 658283"/>
                <a:gd name="connsiteX0" fmla="*/ 36933 w 690870"/>
                <a:gd name="connsiteY0" fmla="*/ 658283 h 658734"/>
                <a:gd name="connsiteX1" fmla="*/ 147429 w 690870"/>
                <a:gd name="connsiteY1" fmla="*/ 0 h 658734"/>
                <a:gd name="connsiteX2" fmla="*/ 580374 w 690870"/>
                <a:gd name="connsiteY2" fmla="*/ 0 h 658734"/>
                <a:gd name="connsiteX3" fmla="*/ 690870 w 690870"/>
                <a:gd name="connsiteY3" fmla="*/ 658283 h 658734"/>
                <a:gd name="connsiteX4" fmla="*/ 36933 w 690870"/>
                <a:gd name="connsiteY4" fmla="*/ 658283 h 658734"/>
                <a:gd name="connsiteX0" fmla="*/ 36933 w 690870"/>
                <a:gd name="connsiteY0" fmla="*/ 658283 h 719243"/>
                <a:gd name="connsiteX1" fmla="*/ 147429 w 690870"/>
                <a:gd name="connsiteY1" fmla="*/ 0 h 719243"/>
                <a:gd name="connsiteX2" fmla="*/ 580374 w 690870"/>
                <a:gd name="connsiteY2" fmla="*/ 0 h 719243"/>
                <a:gd name="connsiteX3" fmla="*/ 690870 w 690870"/>
                <a:gd name="connsiteY3" fmla="*/ 658283 h 719243"/>
                <a:gd name="connsiteX4" fmla="*/ 36933 w 690870"/>
                <a:gd name="connsiteY4" fmla="*/ 658283 h 719243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48676 w 702980"/>
                <a:gd name="connsiteY0" fmla="*/ 752153 h 866737"/>
                <a:gd name="connsiteX1" fmla="*/ 91620 w 702980"/>
                <a:gd name="connsiteY1" fmla="*/ 0 h 866737"/>
                <a:gd name="connsiteX2" fmla="*/ 592117 w 702980"/>
                <a:gd name="connsiteY2" fmla="*/ 93870 h 866737"/>
                <a:gd name="connsiteX3" fmla="*/ 702613 w 702980"/>
                <a:gd name="connsiteY3" fmla="*/ 752153 h 866737"/>
                <a:gd name="connsiteX4" fmla="*/ 48676 w 702980"/>
                <a:gd name="connsiteY4" fmla="*/ 752153 h 866737"/>
                <a:gd name="connsiteX0" fmla="*/ 42672 w 696976"/>
                <a:gd name="connsiteY0" fmla="*/ 752153 h 866737"/>
                <a:gd name="connsiteX1" fmla="*/ 85616 w 696976"/>
                <a:gd name="connsiteY1" fmla="*/ 0 h 866737"/>
                <a:gd name="connsiteX2" fmla="*/ 586113 w 696976"/>
                <a:gd name="connsiteY2" fmla="*/ 93870 h 866737"/>
                <a:gd name="connsiteX3" fmla="*/ 696609 w 696976"/>
                <a:gd name="connsiteY3" fmla="*/ 752153 h 866737"/>
                <a:gd name="connsiteX4" fmla="*/ 42672 w 696976"/>
                <a:gd name="connsiteY4" fmla="*/ 752153 h 86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976" h="866737">
                  <a:moveTo>
                    <a:pt x="42672" y="752153"/>
                  </a:moveTo>
                  <a:cubicBezTo>
                    <a:pt x="-72896" y="768945"/>
                    <a:pt x="82560" y="228815"/>
                    <a:pt x="85616" y="0"/>
                  </a:cubicBezTo>
                  <a:lnTo>
                    <a:pt x="586113" y="93870"/>
                  </a:lnTo>
                  <a:cubicBezTo>
                    <a:pt x="622945" y="313298"/>
                    <a:pt x="629297" y="464145"/>
                    <a:pt x="696609" y="752153"/>
                  </a:cubicBezTo>
                  <a:cubicBezTo>
                    <a:pt x="714850" y="919793"/>
                    <a:pt x="47291" y="889313"/>
                    <a:pt x="42672" y="75215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7" name="Ovale 76">
              <a:extLst>
                <a:ext uri="{FF2B5EF4-FFF2-40B4-BE49-F238E27FC236}">
                  <a16:creationId xmlns:a16="http://schemas.microsoft.com/office/drawing/2014/main" id="{64FF9DB3-6FFC-3221-E1F2-3869FCFEC84B}"/>
                </a:ext>
              </a:extLst>
            </p:cNvPr>
            <p:cNvSpPr/>
            <p:nvPr/>
          </p:nvSpPr>
          <p:spPr>
            <a:xfrm rot="21572067">
              <a:off x="12449523" y="4988969"/>
              <a:ext cx="170716" cy="128108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8" name="Ovale 77">
              <a:extLst>
                <a:ext uri="{FF2B5EF4-FFF2-40B4-BE49-F238E27FC236}">
                  <a16:creationId xmlns:a16="http://schemas.microsoft.com/office/drawing/2014/main" id="{DBE2AF92-CD5F-5452-A852-6C8081FF49AE}"/>
                </a:ext>
              </a:extLst>
            </p:cNvPr>
            <p:cNvSpPr/>
            <p:nvPr/>
          </p:nvSpPr>
          <p:spPr>
            <a:xfrm rot="19034516">
              <a:off x="12245620" y="4496450"/>
              <a:ext cx="220790" cy="674348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9" name="Trapezio 42">
              <a:extLst>
                <a:ext uri="{FF2B5EF4-FFF2-40B4-BE49-F238E27FC236}">
                  <a16:creationId xmlns:a16="http://schemas.microsoft.com/office/drawing/2014/main" id="{349EA7C4-0802-1EE3-5DBB-2A23F4128BC4}"/>
                </a:ext>
              </a:extLst>
            </p:cNvPr>
            <p:cNvSpPr/>
            <p:nvPr/>
          </p:nvSpPr>
          <p:spPr>
            <a:xfrm rot="1931469">
              <a:off x="12170826" y="5173004"/>
              <a:ext cx="312391" cy="370555"/>
            </a:xfrm>
            <a:custGeom>
              <a:avLst/>
              <a:gdLst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722401 w 933837"/>
                <a:gd name="connsiteY2" fmla="*/ 0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878897"/>
                <a:gd name="connsiteY0" fmla="*/ 845746 h 845746"/>
                <a:gd name="connsiteX1" fmla="*/ 211437 w 878897"/>
                <a:gd name="connsiteY1" fmla="*/ 0 h 845746"/>
                <a:gd name="connsiteX2" fmla="*/ 635384 w 878897"/>
                <a:gd name="connsiteY2" fmla="*/ 19567 h 845746"/>
                <a:gd name="connsiteX3" fmla="*/ 878897 w 878897"/>
                <a:gd name="connsiteY3" fmla="*/ 844755 h 845746"/>
                <a:gd name="connsiteX4" fmla="*/ 0 w 878897"/>
                <a:gd name="connsiteY4" fmla="*/ 845746 h 845746"/>
                <a:gd name="connsiteX0" fmla="*/ 0 w 924445"/>
                <a:gd name="connsiteY0" fmla="*/ 845746 h 845746"/>
                <a:gd name="connsiteX1" fmla="*/ 211437 w 924445"/>
                <a:gd name="connsiteY1" fmla="*/ 0 h 845746"/>
                <a:gd name="connsiteX2" fmla="*/ 635384 w 924445"/>
                <a:gd name="connsiteY2" fmla="*/ 19567 h 845746"/>
                <a:gd name="connsiteX3" fmla="*/ 878897 w 924445"/>
                <a:gd name="connsiteY3" fmla="*/ 844755 h 845746"/>
                <a:gd name="connsiteX4" fmla="*/ 0 w 924445"/>
                <a:gd name="connsiteY4" fmla="*/ 845746 h 845746"/>
                <a:gd name="connsiteX0" fmla="*/ 0 w 924445"/>
                <a:gd name="connsiteY0" fmla="*/ 845746 h 895165"/>
                <a:gd name="connsiteX1" fmla="*/ 211437 w 924445"/>
                <a:gd name="connsiteY1" fmla="*/ 0 h 895165"/>
                <a:gd name="connsiteX2" fmla="*/ 635384 w 924445"/>
                <a:gd name="connsiteY2" fmla="*/ 19567 h 895165"/>
                <a:gd name="connsiteX3" fmla="*/ 878897 w 924445"/>
                <a:gd name="connsiteY3" fmla="*/ 844755 h 895165"/>
                <a:gd name="connsiteX4" fmla="*/ 0 w 924445"/>
                <a:gd name="connsiteY4" fmla="*/ 845746 h 895165"/>
                <a:gd name="connsiteX0" fmla="*/ 0 w 927114"/>
                <a:gd name="connsiteY0" fmla="*/ 856273 h 898070"/>
                <a:gd name="connsiteX1" fmla="*/ 214106 w 927114"/>
                <a:gd name="connsiteY1" fmla="*/ 0 h 898070"/>
                <a:gd name="connsiteX2" fmla="*/ 638053 w 927114"/>
                <a:gd name="connsiteY2" fmla="*/ 19567 h 898070"/>
                <a:gd name="connsiteX3" fmla="*/ 881566 w 927114"/>
                <a:gd name="connsiteY3" fmla="*/ 844755 h 898070"/>
                <a:gd name="connsiteX4" fmla="*/ 0 w 927114"/>
                <a:gd name="connsiteY4" fmla="*/ 856273 h 898070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888649"/>
                <a:gd name="connsiteY0" fmla="*/ 856273 h 907363"/>
                <a:gd name="connsiteX1" fmla="*/ 214106 w 888649"/>
                <a:gd name="connsiteY1" fmla="*/ 0 h 907363"/>
                <a:gd name="connsiteX2" fmla="*/ 638053 w 888649"/>
                <a:gd name="connsiteY2" fmla="*/ 19567 h 907363"/>
                <a:gd name="connsiteX3" fmla="*/ 830678 w 888649"/>
                <a:gd name="connsiteY3" fmla="*/ 818597 h 907363"/>
                <a:gd name="connsiteX4" fmla="*/ 0 w 888649"/>
                <a:gd name="connsiteY4" fmla="*/ 856273 h 907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49" h="907363">
                  <a:moveTo>
                    <a:pt x="0" y="856273"/>
                  </a:moveTo>
                  <a:cubicBezTo>
                    <a:pt x="6187" y="525446"/>
                    <a:pt x="76406" y="294961"/>
                    <a:pt x="214106" y="0"/>
                  </a:cubicBezTo>
                  <a:lnTo>
                    <a:pt x="638053" y="19567"/>
                  </a:lnTo>
                  <a:cubicBezTo>
                    <a:pt x="916004" y="361593"/>
                    <a:pt x="934010" y="548976"/>
                    <a:pt x="830678" y="818597"/>
                  </a:cubicBezTo>
                  <a:cubicBezTo>
                    <a:pt x="573727" y="931605"/>
                    <a:pt x="178789" y="928146"/>
                    <a:pt x="0" y="85627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0" name="Trapezio 43">
              <a:extLst>
                <a:ext uri="{FF2B5EF4-FFF2-40B4-BE49-F238E27FC236}">
                  <a16:creationId xmlns:a16="http://schemas.microsoft.com/office/drawing/2014/main" id="{E3BF6CFA-0CCF-AFF4-A3C1-4A7CFF666C93}"/>
                </a:ext>
              </a:extLst>
            </p:cNvPr>
            <p:cNvSpPr/>
            <p:nvPr/>
          </p:nvSpPr>
          <p:spPr>
            <a:xfrm rot="1776030">
              <a:off x="12212903" y="5194664"/>
              <a:ext cx="213124" cy="253753"/>
            </a:xfrm>
            <a:custGeom>
              <a:avLst/>
              <a:gdLst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6927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55288 h 655288"/>
                <a:gd name="connsiteX1" fmla="*/ 243832 w 729289"/>
                <a:gd name="connsiteY1" fmla="*/ 0 h 655288"/>
                <a:gd name="connsiteX2" fmla="*/ 500697 w 729289"/>
                <a:gd name="connsiteY2" fmla="*/ 15240 h 655288"/>
                <a:gd name="connsiteX3" fmla="*/ 729289 w 729289"/>
                <a:gd name="connsiteY3" fmla="*/ 655288 h 655288"/>
                <a:gd name="connsiteX4" fmla="*/ 0 w 729289"/>
                <a:gd name="connsiteY4" fmla="*/ 655288 h 655288"/>
                <a:gd name="connsiteX0" fmla="*/ 0 w 729289"/>
                <a:gd name="connsiteY0" fmla="*/ 640048 h 640048"/>
                <a:gd name="connsiteX1" fmla="*/ 251452 w 729289"/>
                <a:gd name="connsiteY1" fmla="*/ 762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858"/>
                <a:gd name="connsiteY0" fmla="*/ 687743 h 687743"/>
                <a:gd name="connsiteX1" fmla="*/ 251452 w 729858"/>
                <a:gd name="connsiteY1" fmla="*/ 55315 h 687743"/>
                <a:gd name="connsiteX2" fmla="*/ 500697 w 729858"/>
                <a:gd name="connsiteY2" fmla="*/ 47695 h 687743"/>
                <a:gd name="connsiteX3" fmla="*/ 729289 w 729858"/>
                <a:gd name="connsiteY3" fmla="*/ 687743 h 687743"/>
                <a:gd name="connsiteX4" fmla="*/ 0 w 729858"/>
                <a:gd name="connsiteY4" fmla="*/ 687743 h 687743"/>
                <a:gd name="connsiteX0" fmla="*/ 0 w 729858"/>
                <a:gd name="connsiteY0" fmla="*/ 687743 h 724996"/>
                <a:gd name="connsiteX1" fmla="*/ 251452 w 729858"/>
                <a:gd name="connsiteY1" fmla="*/ 55315 h 724996"/>
                <a:gd name="connsiteX2" fmla="*/ 500697 w 729858"/>
                <a:gd name="connsiteY2" fmla="*/ 47695 h 724996"/>
                <a:gd name="connsiteX3" fmla="*/ 729289 w 729858"/>
                <a:gd name="connsiteY3" fmla="*/ 687743 h 724996"/>
                <a:gd name="connsiteX4" fmla="*/ 0 w 729858"/>
                <a:gd name="connsiteY4" fmla="*/ 687743 h 724996"/>
                <a:gd name="connsiteX0" fmla="*/ 0 w 729858"/>
                <a:gd name="connsiteY0" fmla="*/ 687743 h 742369"/>
                <a:gd name="connsiteX1" fmla="*/ 251452 w 729858"/>
                <a:gd name="connsiteY1" fmla="*/ 55315 h 742369"/>
                <a:gd name="connsiteX2" fmla="*/ 500697 w 729858"/>
                <a:gd name="connsiteY2" fmla="*/ 47695 h 742369"/>
                <a:gd name="connsiteX3" fmla="*/ 729289 w 729858"/>
                <a:gd name="connsiteY3" fmla="*/ 687743 h 742369"/>
                <a:gd name="connsiteX4" fmla="*/ 0 w 729858"/>
                <a:gd name="connsiteY4" fmla="*/ 687743 h 7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858" h="742369">
                  <a:moveTo>
                    <a:pt x="0" y="687743"/>
                  </a:moveTo>
                  <a:cubicBezTo>
                    <a:pt x="15237" y="438834"/>
                    <a:pt x="68575" y="258504"/>
                    <a:pt x="251452" y="55315"/>
                  </a:cubicBezTo>
                  <a:cubicBezTo>
                    <a:pt x="334534" y="-15805"/>
                    <a:pt x="425235" y="-18345"/>
                    <a:pt x="500697" y="47695"/>
                  </a:cubicBezTo>
                  <a:cubicBezTo>
                    <a:pt x="668334" y="192464"/>
                    <a:pt x="736912" y="459154"/>
                    <a:pt x="729289" y="687743"/>
                  </a:cubicBezTo>
                  <a:cubicBezTo>
                    <a:pt x="524293" y="771563"/>
                    <a:pt x="197376" y="748703"/>
                    <a:pt x="0" y="68774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1" name="Esagono 65">
              <a:extLst>
                <a:ext uri="{FF2B5EF4-FFF2-40B4-BE49-F238E27FC236}">
                  <a16:creationId xmlns:a16="http://schemas.microsoft.com/office/drawing/2014/main" id="{C6F98D73-17A0-C40A-7EFE-EA0E5E448303}"/>
                </a:ext>
              </a:extLst>
            </p:cNvPr>
            <p:cNvSpPr/>
            <p:nvPr/>
          </p:nvSpPr>
          <p:spPr>
            <a:xfrm rot="21572067">
              <a:off x="11385534" y="4589044"/>
              <a:ext cx="351699" cy="521589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2" name="Esagono 65">
              <a:extLst>
                <a:ext uri="{FF2B5EF4-FFF2-40B4-BE49-F238E27FC236}">
                  <a16:creationId xmlns:a16="http://schemas.microsoft.com/office/drawing/2014/main" id="{A3FC0D57-ACA1-FFA6-A754-C11E58B0C23B}"/>
                </a:ext>
              </a:extLst>
            </p:cNvPr>
            <p:cNvSpPr/>
            <p:nvPr/>
          </p:nvSpPr>
          <p:spPr>
            <a:xfrm rot="21572067" flipH="1">
              <a:off x="11836945" y="4581597"/>
              <a:ext cx="325285" cy="521589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3" name="Ovale 82">
              <a:extLst>
                <a:ext uri="{FF2B5EF4-FFF2-40B4-BE49-F238E27FC236}">
                  <a16:creationId xmlns:a16="http://schemas.microsoft.com/office/drawing/2014/main" id="{6CFCBB3E-1AAB-95BA-353D-2CAFC54CEB98}"/>
                </a:ext>
              </a:extLst>
            </p:cNvPr>
            <p:cNvSpPr/>
            <p:nvPr/>
          </p:nvSpPr>
          <p:spPr>
            <a:xfrm rot="21572067">
              <a:off x="11495989" y="4663365"/>
              <a:ext cx="577330" cy="571813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84" name="Gruppo 83">
              <a:extLst>
                <a:ext uri="{FF2B5EF4-FFF2-40B4-BE49-F238E27FC236}">
                  <a16:creationId xmlns:a16="http://schemas.microsoft.com/office/drawing/2014/main" id="{B8A10A55-D3C4-DA80-25DB-CF93B74C9C84}"/>
                </a:ext>
              </a:extLst>
            </p:cNvPr>
            <p:cNvGrpSpPr/>
            <p:nvPr/>
          </p:nvGrpSpPr>
          <p:grpSpPr>
            <a:xfrm rot="21572067">
              <a:off x="12012227" y="4560380"/>
              <a:ext cx="405964" cy="384008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148" name="Ritardo 147">
                <a:extLst>
                  <a:ext uri="{FF2B5EF4-FFF2-40B4-BE49-F238E27FC236}">
                    <a16:creationId xmlns:a16="http://schemas.microsoft.com/office/drawing/2014/main" id="{C49C9662-9503-E0D0-2B67-89EBB371530E}"/>
                  </a:ext>
                </a:extLst>
              </p:cNvPr>
              <p:cNvSpPr/>
              <p:nvPr/>
            </p:nvSpPr>
            <p:spPr>
              <a:xfrm rot="5197850">
                <a:off x="7361545" y="1462022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49" name="Cerchio parziale 148">
                <a:extLst>
                  <a:ext uri="{FF2B5EF4-FFF2-40B4-BE49-F238E27FC236}">
                    <a16:creationId xmlns:a16="http://schemas.microsoft.com/office/drawing/2014/main" id="{EF2C7867-E8F9-1A32-D1DC-94BBFE8503D0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5" name="Gruppo 84">
              <a:extLst>
                <a:ext uri="{FF2B5EF4-FFF2-40B4-BE49-F238E27FC236}">
                  <a16:creationId xmlns:a16="http://schemas.microsoft.com/office/drawing/2014/main" id="{1CE2E9BD-8BE0-46BD-2B3D-7B01DAFD3E23}"/>
                </a:ext>
              </a:extLst>
            </p:cNvPr>
            <p:cNvGrpSpPr/>
            <p:nvPr/>
          </p:nvGrpSpPr>
          <p:grpSpPr>
            <a:xfrm rot="21572067">
              <a:off x="11457780" y="4127448"/>
              <a:ext cx="624598" cy="500843"/>
              <a:chOff x="1553252" y="1735995"/>
              <a:chExt cx="1533360" cy="1226394"/>
            </a:xfrm>
          </p:grpSpPr>
          <p:sp>
            <p:nvSpPr>
              <p:cNvPr id="137" name="Esagono 91">
                <a:extLst>
                  <a:ext uri="{FF2B5EF4-FFF2-40B4-BE49-F238E27FC236}">
                    <a16:creationId xmlns:a16="http://schemas.microsoft.com/office/drawing/2014/main" id="{A70D22B8-EA8C-82B5-07AD-8E8EF921053F}"/>
                  </a:ext>
                </a:extLst>
              </p:cNvPr>
              <p:cNvSpPr/>
              <p:nvPr/>
            </p:nvSpPr>
            <p:spPr>
              <a:xfrm rot="16200000">
                <a:off x="1770553" y="1646330"/>
                <a:ext cx="1098758" cy="1533360"/>
              </a:xfrm>
              <a:custGeom>
                <a:avLst/>
                <a:gdLst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68986 h 1502413"/>
                  <a:gd name="connsiteX1" fmla="*/ 202896 w 1182033"/>
                  <a:gd name="connsiteY1" fmla="*/ 35559 h 1502413"/>
                  <a:gd name="connsiteX2" fmla="*/ 979137 w 1182033"/>
                  <a:gd name="connsiteY2" fmla="*/ 35559 h 1502413"/>
                  <a:gd name="connsiteX3" fmla="*/ 1182033 w 1182033"/>
                  <a:gd name="connsiteY3" fmla="*/ 768986 h 1502413"/>
                  <a:gd name="connsiteX4" fmla="*/ 979137 w 1182033"/>
                  <a:gd name="connsiteY4" fmla="*/ 1502413 h 1502413"/>
                  <a:gd name="connsiteX5" fmla="*/ 202896 w 1182033"/>
                  <a:gd name="connsiteY5" fmla="*/ 1502413 h 1502413"/>
                  <a:gd name="connsiteX6" fmla="*/ 0 w 1182033"/>
                  <a:gd name="connsiteY6" fmla="*/ 768986 h 1502413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56364"/>
                  <a:gd name="connsiteX1" fmla="*/ 202896 w 1182033"/>
                  <a:gd name="connsiteY1" fmla="*/ 53102 h 1556364"/>
                  <a:gd name="connsiteX2" fmla="*/ 979137 w 1182033"/>
                  <a:gd name="connsiteY2" fmla="*/ 53102 h 1556364"/>
                  <a:gd name="connsiteX3" fmla="*/ 1182033 w 1182033"/>
                  <a:gd name="connsiteY3" fmla="*/ 786529 h 1556364"/>
                  <a:gd name="connsiteX4" fmla="*/ 979137 w 1182033"/>
                  <a:gd name="connsiteY4" fmla="*/ 1519956 h 1556364"/>
                  <a:gd name="connsiteX5" fmla="*/ 202896 w 1182033"/>
                  <a:gd name="connsiteY5" fmla="*/ 1519956 h 1556364"/>
                  <a:gd name="connsiteX6" fmla="*/ 0 w 1182033"/>
                  <a:gd name="connsiteY6" fmla="*/ 786529 h 1556364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1824 w 1183857"/>
                  <a:gd name="connsiteY0" fmla="*/ 786529 h 1577877"/>
                  <a:gd name="connsiteX1" fmla="*/ 204720 w 1183857"/>
                  <a:gd name="connsiteY1" fmla="*/ 53102 h 1577877"/>
                  <a:gd name="connsiteX2" fmla="*/ 980961 w 1183857"/>
                  <a:gd name="connsiteY2" fmla="*/ 53102 h 1577877"/>
                  <a:gd name="connsiteX3" fmla="*/ 1183857 w 1183857"/>
                  <a:gd name="connsiteY3" fmla="*/ 786529 h 1577877"/>
                  <a:gd name="connsiteX4" fmla="*/ 980961 w 1183857"/>
                  <a:gd name="connsiteY4" fmla="*/ 1519956 h 1577877"/>
                  <a:gd name="connsiteX5" fmla="*/ 204720 w 1183857"/>
                  <a:gd name="connsiteY5" fmla="*/ 1519956 h 1577877"/>
                  <a:gd name="connsiteX6" fmla="*/ 1824 w 1183857"/>
                  <a:gd name="connsiteY6" fmla="*/ 786529 h 1577877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0 w 1142683"/>
                  <a:gd name="connsiteY0" fmla="*/ 786530 h 1577877"/>
                  <a:gd name="connsiteX1" fmla="*/ 163546 w 1142683"/>
                  <a:gd name="connsiteY1" fmla="*/ 53102 h 1577877"/>
                  <a:gd name="connsiteX2" fmla="*/ 939787 w 1142683"/>
                  <a:gd name="connsiteY2" fmla="*/ 53102 h 1577877"/>
                  <a:gd name="connsiteX3" fmla="*/ 1142683 w 1142683"/>
                  <a:gd name="connsiteY3" fmla="*/ 786529 h 1577877"/>
                  <a:gd name="connsiteX4" fmla="*/ 939787 w 1142683"/>
                  <a:gd name="connsiteY4" fmla="*/ 1519956 h 1577877"/>
                  <a:gd name="connsiteX5" fmla="*/ 163546 w 1142683"/>
                  <a:gd name="connsiteY5" fmla="*/ 1519956 h 1577877"/>
                  <a:gd name="connsiteX6" fmla="*/ 0 w 1142683"/>
                  <a:gd name="connsiteY6" fmla="*/ 786530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4813" h="1577877">
                    <a:moveTo>
                      <a:pt x="0" y="802212"/>
                    </a:moveTo>
                    <a:cubicBezTo>
                      <a:pt x="2892" y="314279"/>
                      <a:pt x="99472" y="413789"/>
                      <a:pt x="155676" y="53102"/>
                    </a:cubicBezTo>
                    <a:cubicBezTo>
                      <a:pt x="393468" y="-7858"/>
                      <a:pt x="663645" y="-26906"/>
                      <a:pt x="931917" y="53102"/>
                    </a:cubicBezTo>
                    <a:cubicBezTo>
                      <a:pt x="972881" y="442361"/>
                      <a:pt x="1090041" y="500146"/>
                      <a:pt x="1134813" y="786529"/>
                    </a:cubicBezTo>
                    <a:cubicBezTo>
                      <a:pt x="1097663" y="1097683"/>
                      <a:pt x="955736" y="1126893"/>
                      <a:pt x="931917" y="1519956"/>
                    </a:cubicBezTo>
                    <a:cubicBezTo>
                      <a:pt x="570302" y="1601874"/>
                      <a:pt x="523010" y="1592349"/>
                      <a:pt x="155676" y="1519956"/>
                    </a:cubicBezTo>
                    <a:cubicBezTo>
                      <a:pt x="133768" y="1199286"/>
                      <a:pt x="5685" y="1310135"/>
                      <a:pt x="0" y="80221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138" name="Gruppo 137">
                <a:extLst>
                  <a:ext uri="{FF2B5EF4-FFF2-40B4-BE49-F238E27FC236}">
                    <a16:creationId xmlns:a16="http://schemas.microsoft.com/office/drawing/2014/main" id="{3CA220AF-8E7F-2AE1-FA7E-43A0DACF2AF7}"/>
                  </a:ext>
                </a:extLst>
              </p:cNvPr>
              <p:cNvGrpSpPr/>
              <p:nvPr/>
            </p:nvGrpSpPr>
            <p:grpSpPr>
              <a:xfrm>
                <a:off x="1827580" y="1735995"/>
                <a:ext cx="984703" cy="1129404"/>
                <a:chOff x="1827580" y="1735995"/>
                <a:chExt cx="984703" cy="1129404"/>
              </a:xfrm>
            </p:grpSpPr>
            <p:sp>
              <p:nvSpPr>
                <p:cNvPr id="139" name="Pentagono 94">
                  <a:extLst>
                    <a:ext uri="{FF2B5EF4-FFF2-40B4-BE49-F238E27FC236}">
                      <a16:creationId xmlns:a16="http://schemas.microsoft.com/office/drawing/2014/main" id="{DC53F2D6-4ABE-7D74-9CD7-EBA2433B7E68}"/>
                    </a:ext>
                  </a:extLst>
                </p:cNvPr>
                <p:cNvSpPr/>
                <p:nvPr/>
              </p:nvSpPr>
              <p:spPr>
                <a:xfrm>
                  <a:off x="1827580" y="1863630"/>
                  <a:ext cx="984703" cy="502514"/>
                </a:xfrm>
                <a:custGeom>
                  <a:avLst/>
                  <a:gdLst>
                    <a:gd name="connsiteX0" fmla="*/ 1 w 1050012"/>
                    <a:gd name="connsiteY0" fmla="*/ 206866 h 541583"/>
                    <a:gd name="connsiteX1" fmla="*/ 525006 w 1050012"/>
                    <a:gd name="connsiteY1" fmla="*/ 0 h 541583"/>
                    <a:gd name="connsiteX2" fmla="*/ 1050011 w 1050012"/>
                    <a:gd name="connsiteY2" fmla="*/ 206866 h 541583"/>
                    <a:gd name="connsiteX3" fmla="*/ 849477 w 1050012"/>
                    <a:gd name="connsiteY3" fmla="*/ 541582 h 541583"/>
                    <a:gd name="connsiteX4" fmla="*/ 200535 w 1050012"/>
                    <a:gd name="connsiteY4" fmla="*/ 541582 h 541583"/>
                    <a:gd name="connsiteX5" fmla="*/ 1 w 1050012"/>
                    <a:gd name="connsiteY5" fmla="*/ 206866 h 541583"/>
                    <a:gd name="connsiteX0" fmla="*/ 0 w 1050010"/>
                    <a:gd name="connsiteY0" fmla="*/ 95106 h 429822"/>
                    <a:gd name="connsiteX1" fmla="*/ 547865 w 1050010"/>
                    <a:gd name="connsiteY1" fmla="*/ 0 h 429822"/>
                    <a:gd name="connsiteX2" fmla="*/ 1050010 w 1050010"/>
                    <a:gd name="connsiteY2" fmla="*/ 95106 h 429822"/>
                    <a:gd name="connsiteX3" fmla="*/ 849476 w 1050010"/>
                    <a:gd name="connsiteY3" fmla="*/ 429822 h 429822"/>
                    <a:gd name="connsiteX4" fmla="*/ 200534 w 1050010"/>
                    <a:gd name="connsiteY4" fmla="*/ 429822 h 429822"/>
                    <a:gd name="connsiteX5" fmla="*/ 0 w 1050010"/>
                    <a:gd name="connsiteY5" fmla="*/ 95106 h 429822"/>
                    <a:gd name="connsiteX0" fmla="*/ 0 w 1050010"/>
                    <a:gd name="connsiteY0" fmla="*/ 163686 h 498402"/>
                    <a:gd name="connsiteX1" fmla="*/ 525005 w 1050010"/>
                    <a:gd name="connsiteY1" fmla="*/ 0 h 498402"/>
                    <a:gd name="connsiteX2" fmla="*/ 1050010 w 1050010"/>
                    <a:gd name="connsiteY2" fmla="*/ 163686 h 498402"/>
                    <a:gd name="connsiteX3" fmla="*/ 849476 w 1050010"/>
                    <a:gd name="connsiteY3" fmla="*/ 498402 h 498402"/>
                    <a:gd name="connsiteX4" fmla="*/ 200534 w 1050010"/>
                    <a:gd name="connsiteY4" fmla="*/ 498402 h 498402"/>
                    <a:gd name="connsiteX5" fmla="*/ 0 w 105001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9840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5014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75542"/>
                    <a:gd name="connsiteX1" fmla="*/ 525005 w 1019530"/>
                    <a:gd name="connsiteY1" fmla="*/ 0 h 475542"/>
                    <a:gd name="connsiteX2" fmla="*/ 1019530 w 1019530"/>
                    <a:gd name="connsiteY2" fmla="*/ 178926 h 475542"/>
                    <a:gd name="connsiteX3" fmla="*/ 849476 w 1019530"/>
                    <a:gd name="connsiteY3" fmla="*/ 450142 h 475542"/>
                    <a:gd name="connsiteX4" fmla="*/ 205614 w 1019530"/>
                    <a:gd name="connsiteY4" fmla="*/ 475542 h 475542"/>
                    <a:gd name="connsiteX5" fmla="*/ 0 w 1019530"/>
                    <a:gd name="connsiteY5" fmla="*/ 163686 h 475542"/>
                    <a:gd name="connsiteX0" fmla="*/ 0 w 1019530"/>
                    <a:gd name="connsiteY0" fmla="*/ 163686 h 480622"/>
                    <a:gd name="connsiteX1" fmla="*/ 525005 w 1019530"/>
                    <a:gd name="connsiteY1" fmla="*/ 0 h 480622"/>
                    <a:gd name="connsiteX2" fmla="*/ 1019530 w 1019530"/>
                    <a:gd name="connsiteY2" fmla="*/ 178926 h 480622"/>
                    <a:gd name="connsiteX3" fmla="*/ 811376 w 1019530"/>
                    <a:gd name="connsiteY3" fmla="*/ 480622 h 480622"/>
                    <a:gd name="connsiteX4" fmla="*/ 205614 w 1019530"/>
                    <a:gd name="connsiteY4" fmla="*/ 475542 h 480622"/>
                    <a:gd name="connsiteX5" fmla="*/ 0 w 1019530"/>
                    <a:gd name="connsiteY5" fmla="*/ 16368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38 w 973948"/>
                    <a:gd name="connsiteY0" fmla="*/ 184006 h 480622"/>
                    <a:gd name="connsiteX1" fmla="*/ 479423 w 973948"/>
                    <a:gd name="connsiteY1" fmla="*/ 0 h 480622"/>
                    <a:gd name="connsiteX2" fmla="*/ 973948 w 973948"/>
                    <a:gd name="connsiteY2" fmla="*/ 178926 h 480622"/>
                    <a:gd name="connsiteX3" fmla="*/ 765794 w 973948"/>
                    <a:gd name="connsiteY3" fmla="*/ 480622 h 480622"/>
                    <a:gd name="connsiteX4" fmla="*/ 160032 w 973948"/>
                    <a:gd name="connsiteY4" fmla="*/ 475542 h 480622"/>
                    <a:gd name="connsiteX5" fmla="*/ 138 w 973948"/>
                    <a:gd name="connsiteY5" fmla="*/ 184006 h 480622"/>
                    <a:gd name="connsiteX0" fmla="*/ 138 w 973948"/>
                    <a:gd name="connsiteY0" fmla="*/ 184006 h 497603"/>
                    <a:gd name="connsiteX1" fmla="*/ 479423 w 973948"/>
                    <a:gd name="connsiteY1" fmla="*/ 0 h 497603"/>
                    <a:gd name="connsiteX2" fmla="*/ 973948 w 973948"/>
                    <a:gd name="connsiteY2" fmla="*/ 178926 h 497603"/>
                    <a:gd name="connsiteX3" fmla="*/ 765794 w 973948"/>
                    <a:gd name="connsiteY3" fmla="*/ 480622 h 497603"/>
                    <a:gd name="connsiteX4" fmla="*/ 160032 w 973948"/>
                    <a:gd name="connsiteY4" fmla="*/ 475542 h 497603"/>
                    <a:gd name="connsiteX5" fmla="*/ 138 w 973948"/>
                    <a:gd name="connsiteY5" fmla="*/ 184006 h 497603"/>
                    <a:gd name="connsiteX0" fmla="*/ 252 w 974062"/>
                    <a:gd name="connsiteY0" fmla="*/ 184006 h 497603"/>
                    <a:gd name="connsiteX1" fmla="*/ 479537 w 974062"/>
                    <a:gd name="connsiteY1" fmla="*/ 0 h 497603"/>
                    <a:gd name="connsiteX2" fmla="*/ 974062 w 974062"/>
                    <a:gd name="connsiteY2" fmla="*/ 178926 h 497603"/>
                    <a:gd name="connsiteX3" fmla="*/ 765908 w 974062"/>
                    <a:gd name="connsiteY3" fmla="*/ 480622 h 497603"/>
                    <a:gd name="connsiteX4" fmla="*/ 160146 w 974062"/>
                    <a:gd name="connsiteY4" fmla="*/ 475542 h 497603"/>
                    <a:gd name="connsiteX5" fmla="*/ 252 w 974062"/>
                    <a:gd name="connsiteY5" fmla="*/ 184006 h 497603"/>
                    <a:gd name="connsiteX0" fmla="*/ 164 w 973974"/>
                    <a:gd name="connsiteY0" fmla="*/ 184006 h 497603"/>
                    <a:gd name="connsiteX1" fmla="*/ 479449 w 973974"/>
                    <a:gd name="connsiteY1" fmla="*/ 0 h 497603"/>
                    <a:gd name="connsiteX2" fmla="*/ 973974 w 973974"/>
                    <a:gd name="connsiteY2" fmla="*/ 178926 h 497603"/>
                    <a:gd name="connsiteX3" fmla="*/ 765820 w 973974"/>
                    <a:gd name="connsiteY3" fmla="*/ 480622 h 497603"/>
                    <a:gd name="connsiteX4" fmla="*/ 160058 w 973974"/>
                    <a:gd name="connsiteY4" fmla="*/ 475542 h 497603"/>
                    <a:gd name="connsiteX5" fmla="*/ 164 w 973974"/>
                    <a:gd name="connsiteY5" fmla="*/ 184006 h 497603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2514"/>
                    <a:gd name="connsiteX1" fmla="*/ 479449 w 973974"/>
                    <a:gd name="connsiteY1" fmla="*/ 0 h 502514"/>
                    <a:gd name="connsiteX2" fmla="*/ 973974 w 973974"/>
                    <a:gd name="connsiteY2" fmla="*/ 178926 h 502514"/>
                    <a:gd name="connsiteX3" fmla="*/ 765820 w 973974"/>
                    <a:gd name="connsiteY3" fmla="*/ 480622 h 502514"/>
                    <a:gd name="connsiteX4" fmla="*/ 160058 w 973974"/>
                    <a:gd name="connsiteY4" fmla="*/ 475542 h 502514"/>
                    <a:gd name="connsiteX5" fmla="*/ 164 w 973974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16 h 502524"/>
                    <a:gd name="connsiteX1" fmla="*/ 479449 w 984703"/>
                    <a:gd name="connsiteY1" fmla="*/ 10 h 502524"/>
                    <a:gd name="connsiteX2" fmla="*/ 973974 w 984703"/>
                    <a:gd name="connsiteY2" fmla="*/ 178936 h 502524"/>
                    <a:gd name="connsiteX3" fmla="*/ 765820 w 984703"/>
                    <a:gd name="connsiteY3" fmla="*/ 480632 h 502524"/>
                    <a:gd name="connsiteX4" fmla="*/ 160058 w 984703"/>
                    <a:gd name="connsiteY4" fmla="*/ 475552 h 502524"/>
                    <a:gd name="connsiteX5" fmla="*/ 164 w 984703"/>
                    <a:gd name="connsiteY5" fmla="*/ 184016 h 50252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921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84703" h="502514">
                      <a:moveTo>
                        <a:pt x="164" y="184006"/>
                      </a:moveTo>
                      <a:cubicBezTo>
                        <a:pt x="20226" y="127751"/>
                        <a:pt x="301907" y="10535"/>
                        <a:pt x="492149" y="0"/>
                      </a:cubicBezTo>
                      <a:cubicBezTo>
                        <a:pt x="776371" y="8842"/>
                        <a:pt x="951372" y="124364"/>
                        <a:pt x="973974" y="178926"/>
                      </a:cubicBezTo>
                      <a:cubicBezTo>
                        <a:pt x="990949" y="210911"/>
                        <a:pt x="1020625" y="441017"/>
                        <a:pt x="765820" y="480622"/>
                      </a:cubicBezTo>
                      <a:cubicBezTo>
                        <a:pt x="698519" y="496709"/>
                        <a:pt x="306099" y="522955"/>
                        <a:pt x="160058" y="475542"/>
                      </a:cubicBezTo>
                      <a:cubicBezTo>
                        <a:pt x="111840" y="457103"/>
                        <a:pt x="-4958" y="469145"/>
                        <a:pt x="164" y="184006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140" name="Gruppo 139">
                  <a:extLst>
                    <a:ext uri="{FF2B5EF4-FFF2-40B4-BE49-F238E27FC236}">
                      <a16:creationId xmlns:a16="http://schemas.microsoft.com/office/drawing/2014/main" id="{A7064BB2-A536-613B-090E-AD77F94F1EC8}"/>
                    </a:ext>
                  </a:extLst>
                </p:cNvPr>
                <p:cNvGrpSpPr/>
                <p:nvPr/>
              </p:nvGrpSpPr>
              <p:grpSpPr>
                <a:xfrm>
                  <a:off x="1933690" y="2420226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146" name="Ovale 145">
                    <a:extLst>
                      <a:ext uri="{FF2B5EF4-FFF2-40B4-BE49-F238E27FC236}">
                        <a16:creationId xmlns:a16="http://schemas.microsoft.com/office/drawing/2014/main" id="{B8F871D3-E005-FFCA-2A39-F7EDD5800211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47" name="Ovale 146">
                    <a:extLst>
                      <a:ext uri="{FF2B5EF4-FFF2-40B4-BE49-F238E27FC236}">
                        <a16:creationId xmlns:a16="http://schemas.microsoft.com/office/drawing/2014/main" id="{38C77E87-E3F7-CA3F-7A0D-51656A8F6006}"/>
                      </a:ext>
                    </a:extLst>
                  </p:cNvPr>
                  <p:cNvSpPr/>
                  <p:nvPr/>
                </p:nvSpPr>
                <p:spPr>
                  <a:xfrm>
                    <a:off x="3701366" y="1634951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141" name="Trapezio 140">
                  <a:extLst>
                    <a:ext uri="{FF2B5EF4-FFF2-40B4-BE49-F238E27FC236}">
                      <a16:creationId xmlns:a16="http://schemas.microsoft.com/office/drawing/2014/main" id="{FB7EC55C-1609-58B3-DED9-A905CE48EC0C}"/>
                    </a:ext>
                  </a:extLst>
                </p:cNvPr>
                <p:cNvSpPr/>
                <p:nvPr/>
              </p:nvSpPr>
              <p:spPr>
                <a:xfrm rot="10800000">
                  <a:off x="2282428" y="2812059"/>
                  <a:ext cx="68580" cy="53340"/>
                </a:xfrm>
                <a:prstGeom prst="trapezoid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42" name="Arco 141">
                  <a:extLst>
                    <a:ext uri="{FF2B5EF4-FFF2-40B4-BE49-F238E27FC236}">
                      <a16:creationId xmlns:a16="http://schemas.microsoft.com/office/drawing/2014/main" id="{7526DFDA-D092-6CD5-61C0-94CC87AF48A8}"/>
                    </a:ext>
                  </a:extLst>
                </p:cNvPr>
                <p:cNvSpPr/>
                <p:nvPr/>
              </p:nvSpPr>
              <p:spPr>
                <a:xfrm rot="5665335">
                  <a:off x="2166812" y="1683605"/>
                  <a:ext cx="255270" cy="360049"/>
                </a:xfrm>
                <a:prstGeom prst="arc">
                  <a:avLst>
                    <a:gd name="adj1" fmla="val 16200000"/>
                    <a:gd name="adj2" fmla="val 5035040"/>
                  </a:avLst>
                </a:prstGeom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143" name="Gruppo 142">
                  <a:extLst>
                    <a:ext uri="{FF2B5EF4-FFF2-40B4-BE49-F238E27FC236}">
                      <a16:creationId xmlns:a16="http://schemas.microsoft.com/office/drawing/2014/main" id="{A12CF271-0910-3CA5-A086-5C8CE50BE996}"/>
                    </a:ext>
                  </a:extLst>
                </p:cNvPr>
                <p:cNvGrpSpPr/>
                <p:nvPr/>
              </p:nvGrpSpPr>
              <p:grpSpPr>
                <a:xfrm>
                  <a:off x="2498606" y="2420225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144" name="Ovale 143">
                    <a:extLst>
                      <a:ext uri="{FF2B5EF4-FFF2-40B4-BE49-F238E27FC236}">
                        <a16:creationId xmlns:a16="http://schemas.microsoft.com/office/drawing/2014/main" id="{A657D046-A0A4-51A2-F782-1CA1C8CF2251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45" name="Ovale 144">
                    <a:extLst>
                      <a:ext uri="{FF2B5EF4-FFF2-40B4-BE49-F238E27FC236}">
                        <a16:creationId xmlns:a16="http://schemas.microsoft.com/office/drawing/2014/main" id="{6E5B6370-9CA8-C2E6-52EB-F8C2DCA4ED91}"/>
                      </a:ext>
                    </a:extLst>
                  </p:cNvPr>
                  <p:cNvSpPr/>
                  <p:nvPr/>
                </p:nvSpPr>
                <p:spPr>
                  <a:xfrm>
                    <a:off x="3688944" y="1634952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</p:grpSp>
        <p:grpSp>
          <p:nvGrpSpPr>
            <p:cNvPr id="86" name="Gruppo 85">
              <a:extLst>
                <a:ext uri="{FF2B5EF4-FFF2-40B4-BE49-F238E27FC236}">
                  <a16:creationId xmlns:a16="http://schemas.microsoft.com/office/drawing/2014/main" id="{C79D3004-550A-0ADA-BA19-46FD48E5174F}"/>
                </a:ext>
              </a:extLst>
            </p:cNvPr>
            <p:cNvGrpSpPr/>
            <p:nvPr/>
          </p:nvGrpSpPr>
          <p:grpSpPr>
            <a:xfrm rot="169849">
              <a:off x="11078386" y="4653371"/>
              <a:ext cx="313116" cy="1317541"/>
              <a:chOff x="6892594" y="1663883"/>
              <a:chExt cx="768685" cy="3088539"/>
            </a:xfrm>
          </p:grpSpPr>
          <p:grpSp>
            <p:nvGrpSpPr>
              <p:cNvPr id="126" name="Gruppo 125">
                <a:extLst>
                  <a:ext uri="{FF2B5EF4-FFF2-40B4-BE49-F238E27FC236}">
                    <a16:creationId xmlns:a16="http://schemas.microsoft.com/office/drawing/2014/main" id="{399706BE-F1A8-728A-1B40-F3355D209A5A}"/>
                  </a:ext>
                </a:extLst>
              </p:cNvPr>
              <p:cNvGrpSpPr/>
              <p:nvPr/>
            </p:nvGrpSpPr>
            <p:grpSpPr>
              <a:xfrm>
                <a:off x="7148438" y="4062509"/>
                <a:ext cx="480981" cy="689913"/>
                <a:chOff x="7148438" y="4062509"/>
                <a:chExt cx="480981" cy="689913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133" name="Trapezio 85">
                  <a:extLst>
                    <a:ext uri="{FF2B5EF4-FFF2-40B4-BE49-F238E27FC236}">
                      <a16:creationId xmlns:a16="http://schemas.microsoft.com/office/drawing/2014/main" id="{D56DCABF-DBF9-077D-00B2-2343CDF9D779}"/>
                    </a:ext>
                  </a:extLst>
                </p:cNvPr>
                <p:cNvSpPr/>
                <p:nvPr/>
              </p:nvSpPr>
              <p:spPr>
                <a:xfrm rot="9203511" flipH="1">
                  <a:off x="7358858" y="4062509"/>
                  <a:ext cx="270561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34" name="Trapezio 85">
                  <a:extLst>
                    <a:ext uri="{FF2B5EF4-FFF2-40B4-BE49-F238E27FC236}">
                      <a16:creationId xmlns:a16="http://schemas.microsoft.com/office/drawing/2014/main" id="{B527753F-9D2A-E0AC-7BF4-1217A6092A09}"/>
                    </a:ext>
                  </a:extLst>
                </p:cNvPr>
                <p:cNvSpPr/>
                <p:nvPr/>
              </p:nvSpPr>
              <p:spPr>
                <a:xfrm rot="8837061">
                  <a:off x="7148438" y="4262342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35" name="Trapezio 85">
                  <a:extLst>
                    <a:ext uri="{FF2B5EF4-FFF2-40B4-BE49-F238E27FC236}">
                      <a16:creationId xmlns:a16="http://schemas.microsoft.com/office/drawing/2014/main" id="{2A313D04-F393-132A-BEEE-1D11D792087A}"/>
                    </a:ext>
                  </a:extLst>
                </p:cNvPr>
                <p:cNvSpPr/>
                <p:nvPr/>
              </p:nvSpPr>
              <p:spPr>
                <a:xfrm rot="9531634">
                  <a:off x="7190797" y="4132743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36" name="Trapezio 85">
                  <a:extLst>
                    <a:ext uri="{FF2B5EF4-FFF2-40B4-BE49-F238E27FC236}">
                      <a16:creationId xmlns:a16="http://schemas.microsoft.com/office/drawing/2014/main" id="{2031D54D-4139-A0E7-7EBC-90C332FC4CEB}"/>
                    </a:ext>
                  </a:extLst>
                </p:cNvPr>
                <p:cNvSpPr/>
                <p:nvPr/>
              </p:nvSpPr>
              <p:spPr>
                <a:xfrm rot="10220758">
                  <a:off x="7289894" y="4100496"/>
                  <a:ext cx="277717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127" name="Gruppo 126">
                <a:extLst>
                  <a:ext uri="{FF2B5EF4-FFF2-40B4-BE49-F238E27FC236}">
                    <a16:creationId xmlns:a16="http://schemas.microsoft.com/office/drawing/2014/main" id="{9A67F32D-F0AB-5A4D-33EE-33DC5F42DAFD}"/>
                  </a:ext>
                </a:extLst>
              </p:cNvPr>
              <p:cNvGrpSpPr/>
              <p:nvPr/>
            </p:nvGrpSpPr>
            <p:grpSpPr>
              <a:xfrm>
                <a:off x="6892594" y="1663883"/>
                <a:ext cx="768685" cy="2757181"/>
                <a:chOff x="6892594" y="1663883"/>
                <a:chExt cx="768685" cy="2757181"/>
              </a:xfrm>
            </p:grpSpPr>
            <p:grpSp>
              <p:nvGrpSpPr>
                <p:cNvPr id="128" name="Gruppo 127">
                  <a:extLst>
                    <a:ext uri="{FF2B5EF4-FFF2-40B4-BE49-F238E27FC236}">
                      <a16:creationId xmlns:a16="http://schemas.microsoft.com/office/drawing/2014/main" id="{0B9AA072-BAE6-DB92-D31B-3EB2CC136A98}"/>
                    </a:ext>
                  </a:extLst>
                </p:cNvPr>
                <p:cNvGrpSpPr/>
                <p:nvPr/>
              </p:nvGrpSpPr>
              <p:grpSpPr>
                <a:xfrm>
                  <a:off x="6892594" y="2810465"/>
                  <a:ext cx="695910" cy="1610599"/>
                  <a:chOff x="6892594" y="2810465"/>
                  <a:chExt cx="695910" cy="1610599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130" name="Trapezio 37">
                    <a:extLst>
                      <a:ext uri="{FF2B5EF4-FFF2-40B4-BE49-F238E27FC236}">
                        <a16:creationId xmlns:a16="http://schemas.microsoft.com/office/drawing/2014/main" id="{3A6BCD6B-8C5C-DA44-D029-ED7C6BEB8CA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959545" y="2812059"/>
                    <a:ext cx="628959" cy="703583"/>
                  </a:xfrm>
                  <a:custGeom>
                    <a:avLst/>
                    <a:gdLst>
                      <a:gd name="connsiteX0" fmla="*/ 0 w 653937"/>
                      <a:gd name="connsiteY0" fmla="*/ 658283 h 658283"/>
                      <a:gd name="connsiteX1" fmla="*/ 110496 w 653937"/>
                      <a:gd name="connsiteY1" fmla="*/ 0 h 658283"/>
                      <a:gd name="connsiteX2" fmla="*/ 543441 w 653937"/>
                      <a:gd name="connsiteY2" fmla="*/ 0 h 658283"/>
                      <a:gd name="connsiteX3" fmla="*/ 653937 w 653937"/>
                      <a:gd name="connsiteY3" fmla="*/ 658283 h 658283"/>
                      <a:gd name="connsiteX4" fmla="*/ 0 w 653937"/>
                      <a:gd name="connsiteY4" fmla="*/ 658283 h 658283"/>
                      <a:gd name="connsiteX0" fmla="*/ 36933 w 690870"/>
                      <a:gd name="connsiteY0" fmla="*/ 658283 h 658734"/>
                      <a:gd name="connsiteX1" fmla="*/ 147429 w 690870"/>
                      <a:gd name="connsiteY1" fmla="*/ 0 h 658734"/>
                      <a:gd name="connsiteX2" fmla="*/ 580374 w 690870"/>
                      <a:gd name="connsiteY2" fmla="*/ 0 h 658734"/>
                      <a:gd name="connsiteX3" fmla="*/ 690870 w 690870"/>
                      <a:gd name="connsiteY3" fmla="*/ 658283 h 658734"/>
                      <a:gd name="connsiteX4" fmla="*/ 36933 w 690870"/>
                      <a:gd name="connsiteY4" fmla="*/ 658283 h 658734"/>
                      <a:gd name="connsiteX0" fmla="*/ 36933 w 690870"/>
                      <a:gd name="connsiteY0" fmla="*/ 658283 h 719243"/>
                      <a:gd name="connsiteX1" fmla="*/ 147429 w 690870"/>
                      <a:gd name="connsiteY1" fmla="*/ 0 h 719243"/>
                      <a:gd name="connsiteX2" fmla="*/ 580374 w 690870"/>
                      <a:gd name="connsiteY2" fmla="*/ 0 h 719243"/>
                      <a:gd name="connsiteX3" fmla="*/ 690870 w 690870"/>
                      <a:gd name="connsiteY3" fmla="*/ 658283 h 719243"/>
                      <a:gd name="connsiteX4" fmla="*/ 36933 w 690870"/>
                      <a:gd name="connsiteY4" fmla="*/ 658283 h 719243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48676 w 702980"/>
                      <a:gd name="connsiteY0" fmla="*/ 752153 h 866737"/>
                      <a:gd name="connsiteX1" fmla="*/ 91620 w 702980"/>
                      <a:gd name="connsiteY1" fmla="*/ 0 h 866737"/>
                      <a:gd name="connsiteX2" fmla="*/ 592117 w 702980"/>
                      <a:gd name="connsiteY2" fmla="*/ 93870 h 866737"/>
                      <a:gd name="connsiteX3" fmla="*/ 702613 w 702980"/>
                      <a:gd name="connsiteY3" fmla="*/ 752153 h 866737"/>
                      <a:gd name="connsiteX4" fmla="*/ 48676 w 702980"/>
                      <a:gd name="connsiteY4" fmla="*/ 752153 h 866737"/>
                      <a:gd name="connsiteX0" fmla="*/ 42672 w 696976"/>
                      <a:gd name="connsiteY0" fmla="*/ 752153 h 866737"/>
                      <a:gd name="connsiteX1" fmla="*/ 85616 w 696976"/>
                      <a:gd name="connsiteY1" fmla="*/ 0 h 866737"/>
                      <a:gd name="connsiteX2" fmla="*/ 586113 w 696976"/>
                      <a:gd name="connsiteY2" fmla="*/ 93870 h 866737"/>
                      <a:gd name="connsiteX3" fmla="*/ 696609 w 696976"/>
                      <a:gd name="connsiteY3" fmla="*/ 752153 h 866737"/>
                      <a:gd name="connsiteX4" fmla="*/ 42672 w 696976"/>
                      <a:gd name="connsiteY4" fmla="*/ 752153 h 866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6976" h="866737">
                        <a:moveTo>
                          <a:pt x="42672" y="752153"/>
                        </a:moveTo>
                        <a:cubicBezTo>
                          <a:pt x="-72896" y="768945"/>
                          <a:pt x="82560" y="228815"/>
                          <a:pt x="85616" y="0"/>
                        </a:cubicBezTo>
                        <a:lnTo>
                          <a:pt x="586113" y="93870"/>
                        </a:lnTo>
                        <a:cubicBezTo>
                          <a:pt x="622945" y="313298"/>
                          <a:pt x="629297" y="464145"/>
                          <a:pt x="696609" y="752153"/>
                        </a:cubicBezTo>
                        <a:cubicBezTo>
                          <a:pt x="714850" y="919793"/>
                          <a:pt x="47291" y="889313"/>
                          <a:pt x="42672" y="752153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31" name="Ovale 130">
                    <a:extLst>
                      <a:ext uri="{FF2B5EF4-FFF2-40B4-BE49-F238E27FC236}">
                        <a16:creationId xmlns:a16="http://schemas.microsoft.com/office/drawing/2014/main" id="{C6C8CB1C-DF20-2BB9-0557-A40C975B6BE9}"/>
                      </a:ext>
                    </a:extLst>
                  </p:cNvPr>
                  <p:cNvSpPr/>
                  <p:nvPr/>
                </p:nvSpPr>
                <p:spPr>
                  <a:xfrm rot="1724939">
                    <a:off x="7093645" y="2810465"/>
                    <a:ext cx="419100" cy="313692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32" name="Trapezio 38">
                    <a:extLst>
                      <a:ext uri="{FF2B5EF4-FFF2-40B4-BE49-F238E27FC236}">
                        <a16:creationId xmlns:a16="http://schemas.microsoft.com/office/drawing/2014/main" id="{B5297DC8-7AFE-7EC9-16BC-DE861E74881C}"/>
                      </a:ext>
                    </a:extLst>
                  </p:cNvPr>
                  <p:cNvSpPr/>
                  <p:nvPr/>
                </p:nvSpPr>
                <p:spPr>
                  <a:xfrm>
                    <a:off x="6892594" y="3448289"/>
                    <a:ext cx="667115" cy="972775"/>
                  </a:xfrm>
                  <a:custGeom>
                    <a:avLst/>
                    <a:gdLst>
                      <a:gd name="connsiteX0" fmla="*/ 0 w 923840"/>
                      <a:gd name="connsiteY0" fmla="*/ 1003255 h 1003255"/>
                      <a:gd name="connsiteX1" fmla="*/ 192861 w 923840"/>
                      <a:gd name="connsiteY1" fmla="*/ 0 h 1003255"/>
                      <a:gd name="connsiteX2" fmla="*/ 730979 w 923840"/>
                      <a:gd name="connsiteY2" fmla="*/ 0 h 1003255"/>
                      <a:gd name="connsiteX3" fmla="*/ 923840 w 923840"/>
                      <a:gd name="connsiteY3" fmla="*/ 1003255 h 1003255"/>
                      <a:gd name="connsiteX4" fmla="*/ 0 w 923840"/>
                      <a:gd name="connsiteY4" fmla="*/ 1003255 h 1003255"/>
                      <a:gd name="connsiteX0" fmla="*/ 0 w 931460"/>
                      <a:gd name="connsiteY0" fmla="*/ 988015 h 1003255"/>
                      <a:gd name="connsiteX1" fmla="*/ 200481 w 931460"/>
                      <a:gd name="connsiteY1" fmla="*/ 0 h 1003255"/>
                      <a:gd name="connsiteX2" fmla="*/ 738599 w 931460"/>
                      <a:gd name="connsiteY2" fmla="*/ 0 h 1003255"/>
                      <a:gd name="connsiteX3" fmla="*/ 931460 w 931460"/>
                      <a:gd name="connsiteY3" fmla="*/ 1003255 h 1003255"/>
                      <a:gd name="connsiteX4" fmla="*/ 0 w 931460"/>
                      <a:gd name="connsiteY4" fmla="*/ 988015 h 1003255"/>
                      <a:gd name="connsiteX0" fmla="*/ 0 w 977180"/>
                      <a:gd name="connsiteY0" fmla="*/ 1010875 h 1010875"/>
                      <a:gd name="connsiteX1" fmla="*/ 246201 w 977180"/>
                      <a:gd name="connsiteY1" fmla="*/ 0 h 1010875"/>
                      <a:gd name="connsiteX2" fmla="*/ 784319 w 977180"/>
                      <a:gd name="connsiteY2" fmla="*/ 0 h 1010875"/>
                      <a:gd name="connsiteX3" fmla="*/ 977180 w 977180"/>
                      <a:gd name="connsiteY3" fmla="*/ 1003255 h 1010875"/>
                      <a:gd name="connsiteX4" fmla="*/ 0 w 97718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25203"/>
                      <a:gd name="connsiteX1" fmla="*/ 246201 w 832400"/>
                      <a:gd name="connsiteY1" fmla="*/ 0 h 1025203"/>
                      <a:gd name="connsiteX2" fmla="*/ 784319 w 832400"/>
                      <a:gd name="connsiteY2" fmla="*/ 0 h 1025203"/>
                      <a:gd name="connsiteX3" fmla="*/ 832400 w 832400"/>
                      <a:gd name="connsiteY3" fmla="*/ 645115 h 1025203"/>
                      <a:gd name="connsiteX4" fmla="*/ 0 w 832400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55425"/>
                      <a:gd name="connsiteY0" fmla="*/ 1010875 h 1025203"/>
                      <a:gd name="connsiteX1" fmla="*/ 251306 w 855425"/>
                      <a:gd name="connsiteY1" fmla="*/ 0 h 1025203"/>
                      <a:gd name="connsiteX2" fmla="*/ 789424 w 855425"/>
                      <a:gd name="connsiteY2" fmla="*/ 0 h 1025203"/>
                      <a:gd name="connsiteX3" fmla="*/ 837505 w 855425"/>
                      <a:gd name="connsiteY3" fmla="*/ 645115 h 1025203"/>
                      <a:gd name="connsiteX4" fmla="*/ 5105 w 855425"/>
                      <a:gd name="connsiteY4" fmla="*/ 1010875 h 1025203"/>
                      <a:gd name="connsiteX0" fmla="*/ 6115 w 856435"/>
                      <a:gd name="connsiteY0" fmla="*/ 1070351 h 1084679"/>
                      <a:gd name="connsiteX1" fmla="*/ 213186 w 856435"/>
                      <a:gd name="connsiteY1" fmla="*/ 0 h 1084679"/>
                      <a:gd name="connsiteX2" fmla="*/ 790434 w 856435"/>
                      <a:gd name="connsiteY2" fmla="*/ 59476 h 1084679"/>
                      <a:gd name="connsiteX3" fmla="*/ 838515 w 856435"/>
                      <a:gd name="connsiteY3" fmla="*/ 704591 h 1084679"/>
                      <a:gd name="connsiteX4" fmla="*/ 6115 w 856435"/>
                      <a:gd name="connsiteY4" fmla="*/ 1070351 h 1084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6435" h="1084679">
                        <a:moveTo>
                          <a:pt x="6115" y="1070351"/>
                        </a:moveTo>
                        <a:cubicBezTo>
                          <a:pt x="-33738" y="771493"/>
                          <a:pt x="131119" y="336958"/>
                          <a:pt x="213186" y="0"/>
                        </a:cubicBezTo>
                        <a:lnTo>
                          <a:pt x="790434" y="59476"/>
                        </a:lnTo>
                        <a:cubicBezTo>
                          <a:pt x="722641" y="152594"/>
                          <a:pt x="913928" y="481933"/>
                          <a:pt x="838515" y="704591"/>
                        </a:cubicBezTo>
                        <a:cubicBezTo>
                          <a:pt x="629628" y="651251"/>
                          <a:pt x="542662" y="1177031"/>
                          <a:pt x="6115" y="1070351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129" name="Ovale 161">
                  <a:extLst>
                    <a:ext uri="{FF2B5EF4-FFF2-40B4-BE49-F238E27FC236}">
                      <a16:creationId xmlns:a16="http://schemas.microsoft.com/office/drawing/2014/main" id="{25328887-3A08-1456-AE58-4EB47E3EADBC}"/>
                    </a:ext>
                  </a:extLst>
                </p:cNvPr>
                <p:cNvSpPr/>
                <p:nvPr/>
              </p:nvSpPr>
              <p:spPr>
                <a:xfrm rot="419334">
                  <a:off x="7119249" y="1663883"/>
                  <a:ext cx="542030" cy="1442906"/>
                </a:xfrm>
                <a:custGeom>
                  <a:avLst/>
                  <a:gdLst>
                    <a:gd name="connsiteX0" fmla="*/ 0 w 542029"/>
                    <a:gd name="connsiteY0" fmla="*/ 825624 h 1651248"/>
                    <a:gd name="connsiteX1" fmla="*/ 271015 w 542029"/>
                    <a:gd name="connsiteY1" fmla="*/ 0 h 1651248"/>
                    <a:gd name="connsiteX2" fmla="*/ 542030 w 542029"/>
                    <a:gd name="connsiteY2" fmla="*/ 825624 h 1651248"/>
                    <a:gd name="connsiteX3" fmla="*/ 271015 w 542029"/>
                    <a:gd name="connsiteY3" fmla="*/ 1651248 h 1651248"/>
                    <a:gd name="connsiteX4" fmla="*/ 0 w 542029"/>
                    <a:gd name="connsiteY4" fmla="*/ 825624 h 1651248"/>
                    <a:gd name="connsiteX0" fmla="*/ 0 w 542030"/>
                    <a:gd name="connsiteY0" fmla="*/ 617282 h 1442906"/>
                    <a:gd name="connsiteX1" fmla="*/ 269897 w 542030"/>
                    <a:gd name="connsiteY1" fmla="*/ 0 h 1442906"/>
                    <a:gd name="connsiteX2" fmla="*/ 542030 w 542030"/>
                    <a:gd name="connsiteY2" fmla="*/ 617282 h 1442906"/>
                    <a:gd name="connsiteX3" fmla="*/ 271015 w 542030"/>
                    <a:gd name="connsiteY3" fmla="*/ 1442906 h 1442906"/>
                    <a:gd name="connsiteX4" fmla="*/ 0 w 542030"/>
                    <a:gd name="connsiteY4" fmla="*/ 617282 h 1442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2030" h="1442906">
                      <a:moveTo>
                        <a:pt x="0" y="617282"/>
                      </a:moveTo>
                      <a:cubicBezTo>
                        <a:pt x="-186" y="376798"/>
                        <a:pt x="120220" y="0"/>
                        <a:pt x="269897" y="0"/>
                      </a:cubicBezTo>
                      <a:cubicBezTo>
                        <a:pt x="419574" y="0"/>
                        <a:pt x="542030" y="161302"/>
                        <a:pt x="542030" y="617282"/>
                      </a:cubicBezTo>
                      <a:cubicBezTo>
                        <a:pt x="542030" y="1073262"/>
                        <a:pt x="420692" y="1442906"/>
                        <a:pt x="271015" y="1442906"/>
                      </a:cubicBezTo>
                      <a:cubicBezTo>
                        <a:pt x="121338" y="1442906"/>
                        <a:pt x="186" y="857766"/>
                        <a:pt x="0" y="617282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grpSp>
          <p:nvGrpSpPr>
            <p:cNvPr id="87" name="Gruppo 86">
              <a:extLst>
                <a:ext uri="{FF2B5EF4-FFF2-40B4-BE49-F238E27FC236}">
                  <a16:creationId xmlns:a16="http://schemas.microsoft.com/office/drawing/2014/main" id="{7BCD163D-4A04-CDA7-088B-DF6A69B69DDF}"/>
                </a:ext>
              </a:extLst>
            </p:cNvPr>
            <p:cNvGrpSpPr/>
            <p:nvPr/>
          </p:nvGrpSpPr>
          <p:grpSpPr>
            <a:xfrm rot="21572067">
              <a:off x="11206833" y="4572459"/>
              <a:ext cx="401109" cy="396184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124" name="Ritardo 123">
                <a:extLst>
                  <a:ext uri="{FF2B5EF4-FFF2-40B4-BE49-F238E27FC236}">
                    <a16:creationId xmlns:a16="http://schemas.microsoft.com/office/drawing/2014/main" id="{F72855AB-4301-8C84-772F-EEBD68ED6173}"/>
                  </a:ext>
                </a:extLst>
              </p:cNvPr>
              <p:cNvSpPr/>
              <p:nvPr/>
            </p:nvSpPr>
            <p:spPr>
              <a:xfrm rot="5197850">
                <a:off x="7374466" y="1439654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5" name="Cerchio parziale 124">
                <a:extLst>
                  <a:ext uri="{FF2B5EF4-FFF2-40B4-BE49-F238E27FC236}">
                    <a16:creationId xmlns:a16="http://schemas.microsoft.com/office/drawing/2014/main" id="{649E6C80-2B6C-C0EB-3408-35211C53BFBC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8" name="Gruppo 87">
              <a:extLst>
                <a:ext uri="{FF2B5EF4-FFF2-40B4-BE49-F238E27FC236}">
                  <a16:creationId xmlns:a16="http://schemas.microsoft.com/office/drawing/2014/main" id="{DBEB5C4E-BD60-E97C-299E-49E400E257CB}"/>
                </a:ext>
              </a:extLst>
            </p:cNvPr>
            <p:cNvGrpSpPr/>
            <p:nvPr/>
          </p:nvGrpSpPr>
          <p:grpSpPr>
            <a:xfrm rot="179994">
              <a:off x="11164828" y="4671805"/>
              <a:ext cx="676743" cy="2116965"/>
              <a:chOff x="12593314" y="4727796"/>
              <a:chExt cx="676743" cy="2116965"/>
            </a:xfrm>
          </p:grpSpPr>
          <p:grpSp>
            <p:nvGrpSpPr>
              <p:cNvPr id="107" name="Gruppo 106">
                <a:extLst>
                  <a:ext uri="{FF2B5EF4-FFF2-40B4-BE49-F238E27FC236}">
                    <a16:creationId xmlns:a16="http://schemas.microsoft.com/office/drawing/2014/main" id="{E760AABA-C10C-C00A-6382-31AAD7D9A10D}"/>
                  </a:ext>
                </a:extLst>
              </p:cNvPr>
              <p:cNvGrpSpPr/>
              <p:nvPr/>
            </p:nvGrpSpPr>
            <p:grpSpPr>
              <a:xfrm>
                <a:off x="12593314" y="4727796"/>
                <a:ext cx="676743" cy="2116965"/>
                <a:chOff x="12593314" y="4727796"/>
                <a:chExt cx="676743" cy="2116965"/>
              </a:xfrm>
            </p:grpSpPr>
            <p:grpSp>
              <p:nvGrpSpPr>
                <p:cNvPr id="111" name="Gruppo 110">
                  <a:extLst>
                    <a:ext uri="{FF2B5EF4-FFF2-40B4-BE49-F238E27FC236}">
                      <a16:creationId xmlns:a16="http://schemas.microsoft.com/office/drawing/2014/main" id="{1CB00554-7B79-4E3D-5152-69C1EB1F9C2E}"/>
                    </a:ext>
                  </a:extLst>
                </p:cNvPr>
                <p:cNvGrpSpPr/>
                <p:nvPr/>
              </p:nvGrpSpPr>
              <p:grpSpPr>
                <a:xfrm>
                  <a:off x="12593314" y="5533101"/>
                  <a:ext cx="554951" cy="1311660"/>
                  <a:chOff x="12593314" y="5533101"/>
                  <a:chExt cx="554951" cy="1311660"/>
                </a:xfrm>
              </p:grpSpPr>
              <p:grpSp>
                <p:nvGrpSpPr>
                  <p:cNvPr id="113" name="Gruppo 112">
                    <a:extLst>
                      <a:ext uri="{FF2B5EF4-FFF2-40B4-BE49-F238E27FC236}">
                        <a16:creationId xmlns:a16="http://schemas.microsoft.com/office/drawing/2014/main" id="{F635FFF5-8ADA-F307-07E0-2587D2E04C21}"/>
                      </a:ext>
                    </a:extLst>
                  </p:cNvPr>
                  <p:cNvGrpSpPr/>
                  <p:nvPr/>
                </p:nvGrpSpPr>
                <p:grpSpPr>
                  <a:xfrm rot="21392073">
                    <a:off x="12744977" y="5533101"/>
                    <a:ext cx="403288" cy="625042"/>
                    <a:chOff x="7519203" y="3480608"/>
                    <a:chExt cx="990053" cy="1530515"/>
                  </a:xfrm>
                </p:grpSpPr>
                <p:sp>
                  <p:nvSpPr>
                    <p:cNvPr id="120" name="Trapezio 67">
                      <a:extLst>
                        <a:ext uri="{FF2B5EF4-FFF2-40B4-BE49-F238E27FC236}">
                          <a16:creationId xmlns:a16="http://schemas.microsoft.com/office/drawing/2014/main" id="{F223D578-D327-018B-34FC-F1CE5A2B9B02}"/>
                        </a:ext>
                      </a:extLst>
                    </p:cNvPr>
                    <p:cNvSpPr/>
                    <p:nvPr/>
                  </p:nvSpPr>
                  <p:spPr>
                    <a:xfrm rot="929617">
                      <a:off x="7519203" y="3480608"/>
                      <a:ext cx="990053" cy="1530515"/>
                    </a:xfrm>
                    <a:custGeom>
                      <a:avLst/>
                      <a:gdLst>
                        <a:gd name="connsiteX0" fmla="*/ 0 w 1017409"/>
                        <a:gd name="connsiteY0" fmla="*/ 1393390 h 1393390"/>
                        <a:gd name="connsiteX1" fmla="*/ 149671 w 1017409"/>
                        <a:gd name="connsiteY1" fmla="*/ 0 h 1393390"/>
                        <a:gd name="connsiteX2" fmla="*/ 867738 w 1017409"/>
                        <a:gd name="connsiteY2" fmla="*/ 0 h 1393390"/>
                        <a:gd name="connsiteX3" fmla="*/ 1017409 w 1017409"/>
                        <a:gd name="connsiteY3" fmla="*/ 1393390 h 1393390"/>
                        <a:gd name="connsiteX4" fmla="*/ 0 w 1017409"/>
                        <a:gd name="connsiteY4" fmla="*/ 1393390 h 1393390"/>
                        <a:gd name="connsiteX0" fmla="*/ 0 w 961936"/>
                        <a:gd name="connsiteY0" fmla="*/ 1393390 h 1393390"/>
                        <a:gd name="connsiteX1" fmla="*/ 149671 w 961936"/>
                        <a:gd name="connsiteY1" fmla="*/ 0 h 1393390"/>
                        <a:gd name="connsiteX2" fmla="*/ 867738 w 961936"/>
                        <a:gd name="connsiteY2" fmla="*/ 0 h 1393390"/>
                        <a:gd name="connsiteX3" fmla="*/ 961936 w 961936"/>
                        <a:gd name="connsiteY3" fmla="*/ 1392953 h 1393390"/>
                        <a:gd name="connsiteX4" fmla="*/ 0 w 961936"/>
                        <a:gd name="connsiteY4" fmla="*/ 1393390 h 1393390"/>
                        <a:gd name="connsiteX0" fmla="*/ 0 w 990173"/>
                        <a:gd name="connsiteY0" fmla="*/ 1393390 h 1393390"/>
                        <a:gd name="connsiteX1" fmla="*/ 149671 w 990173"/>
                        <a:gd name="connsiteY1" fmla="*/ 0 h 1393390"/>
                        <a:gd name="connsiteX2" fmla="*/ 867738 w 990173"/>
                        <a:gd name="connsiteY2" fmla="*/ 0 h 1393390"/>
                        <a:gd name="connsiteX3" fmla="*/ 961936 w 990173"/>
                        <a:gd name="connsiteY3" fmla="*/ 1392953 h 1393390"/>
                        <a:gd name="connsiteX4" fmla="*/ 0 w 990173"/>
                        <a:gd name="connsiteY4" fmla="*/ 1393390 h 1393390"/>
                        <a:gd name="connsiteX0" fmla="*/ 0 w 990173"/>
                        <a:gd name="connsiteY0" fmla="*/ 1393390 h 1393390"/>
                        <a:gd name="connsiteX1" fmla="*/ 149671 w 990173"/>
                        <a:gd name="connsiteY1" fmla="*/ 0 h 1393390"/>
                        <a:gd name="connsiteX2" fmla="*/ 867738 w 990173"/>
                        <a:gd name="connsiteY2" fmla="*/ 0 h 1393390"/>
                        <a:gd name="connsiteX3" fmla="*/ 961936 w 990173"/>
                        <a:gd name="connsiteY3" fmla="*/ 1392953 h 1393390"/>
                        <a:gd name="connsiteX4" fmla="*/ 0 w 990173"/>
                        <a:gd name="connsiteY4" fmla="*/ 1393390 h 1393390"/>
                        <a:gd name="connsiteX0" fmla="*/ 0 w 990173"/>
                        <a:gd name="connsiteY0" fmla="*/ 1393390 h 1411727"/>
                        <a:gd name="connsiteX1" fmla="*/ 149671 w 990173"/>
                        <a:gd name="connsiteY1" fmla="*/ 0 h 1411727"/>
                        <a:gd name="connsiteX2" fmla="*/ 867738 w 990173"/>
                        <a:gd name="connsiteY2" fmla="*/ 0 h 1411727"/>
                        <a:gd name="connsiteX3" fmla="*/ 961936 w 990173"/>
                        <a:gd name="connsiteY3" fmla="*/ 1392953 h 1411727"/>
                        <a:gd name="connsiteX4" fmla="*/ 0 w 990173"/>
                        <a:gd name="connsiteY4" fmla="*/ 1393390 h 1411727"/>
                        <a:gd name="connsiteX0" fmla="*/ 11176 w 1001349"/>
                        <a:gd name="connsiteY0" fmla="*/ 1393390 h 1411727"/>
                        <a:gd name="connsiteX1" fmla="*/ 160847 w 1001349"/>
                        <a:gd name="connsiteY1" fmla="*/ 0 h 1411727"/>
                        <a:gd name="connsiteX2" fmla="*/ 878914 w 1001349"/>
                        <a:gd name="connsiteY2" fmla="*/ 0 h 1411727"/>
                        <a:gd name="connsiteX3" fmla="*/ 973112 w 1001349"/>
                        <a:gd name="connsiteY3" fmla="*/ 1392953 h 1411727"/>
                        <a:gd name="connsiteX4" fmla="*/ 11176 w 1001349"/>
                        <a:gd name="connsiteY4" fmla="*/ 1393390 h 1411727"/>
                        <a:gd name="connsiteX0" fmla="*/ 13018 w 1003191"/>
                        <a:gd name="connsiteY0" fmla="*/ 1393390 h 1411727"/>
                        <a:gd name="connsiteX1" fmla="*/ 162689 w 1003191"/>
                        <a:gd name="connsiteY1" fmla="*/ 0 h 1411727"/>
                        <a:gd name="connsiteX2" fmla="*/ 880756 w 1003191"/>
                        <a:gd name="connsiteY2" fmla="*/ 0 h 1411727"/>
                        <a:gd name="connsiteX3" fmla="*/ 974954 w 1003191"/>
                        <a:gd name="connsiteY3" fmla="*/ 1392953 h 1411727"/>
                        <a:gd name="connsiteX4" fmla="*/ 13018 w 1003191"/>
                        <a:gd name="connsiteY4" fmla="*/ 1393390 h 1411727"/>
                        <a:gd name="connsiteX0" fmla="*/ 13018 w 996432"/>
                        <a:gd name="connsiteY0" fmla="*/ 1393390 h 1450462"/>
                        <a:gd name="connsiteX1" fmla="*/ 162689 w 996432"/>
                        <a:gd name="connsiteY1" fmla="*/ 0 h 1450462"/>
                        <a:gd name="connsiteX2" fmla="*/ 880756 w 996432"/>
                        <a:gd name="connsiteY2" fmla="*/ 0 h 1450462"/>
                        <a:gd name="connsiteX3" fmla="*/ 967173 w 996432"/>
                        <a:gd name="connsiteY3" fmla="*/ 1450461 h 1450462"/>
                        <a:gd name="connsiteX4" fmla="*/ 13018 w 996432"/>
                        <a:gd name="connsiteY4" fmla="*/ 1393390 h 1450462"/>
                        <a:gd name="connsiteX0" fmla="*/ 12523 w 995937"/>
                        <a:gd name="connsiteY0" fmla="*/ 1393390 h 1450462"/>
                        <a:gd name="connsiteX1" fmla="*/ 162194 w 995937"/>
                        <a:gd name="connsiteY1" fmla="*/ 0 h 1450462"/>
                        <a:gd name="connsiteX2" fmla="*/ 880261 w 995937"/>
                        <a:gd name="connsiteY2" fmla="*/ 0 h 1450462"/>
                        <a:gd name="connsiteX3" fmla="*/ 966678 w 995937"/>
                        <a:gd name="connsiteY3" fmla="*/ 1450461 h 1450462"/>
                        <a:gd name="connsiteX4" fmla="*/ 12523 w 995937"/>
                        <a:gd name="connsiteY4" fmla="*/ 1393390 h 1450462"/>
                        <a:gd name="connsiteX0" fmla="*/ 12523 w 995937"/>
                        <a:gd name="connsiteY0" fmla="*/ 1432747 h 1489819"/>
                        <a:gd name="connsiteX1" fmla="*/ 162194 w 995937"/>
                        <a:gd name="connsiteY1" fmla="*/ 39357 h 1489819"/>
                        <a:gd name="connsiteX2" fmla="*/ 880261 w 995937"/>
                        <a:gd name="connsiteY2" fmla="*/ 39357 h 1489819"/>
                        <a:gd name="connsiteX3" fmla="*/ 966678 w 995937"/>
                        <a:gd name="connsiteY3" fmla="*/ 1489818 h 1489819"/>
                        <a:gd name="connsiteX4" fmla="*/ 12523 w 995937"/>
                        <a:gd name="connsiteY4" fmla="*/ 1432747 h 1489819"/>
                        <a:gd name="connsiteX0" fmla="*/ 12523 w 995937"/>
                        <a:gd name="connsiteY0" fmla="*/ 1432747 h 1518816"/>
                        <a:gd name="connsiteX1" fmla="*/ 162194 w 995937"/>
                        <a:gd name="connsiteY1" fmla="*/ 39357 h 1518816"/>
                        <a:gd name="connsiteX2" fmla="*/ 880261 w 995937"/>
                        <a:gd name="connsiteY2" fmla="*/ 39357 h 1518816"/>
                        <a:gd name="connsiteX3" fmla="*/ 966678 w 995937"/>
                        <a:gd name="connsiteY3" fmla="*/ 1489818 h 1518816"/>
                        <a:gd name="connsiteX4" fmla="*/ 12523 w 995937"/>
                        <a:gd name="connsiteY4" fmla="*/ 1432747 h 1518816"/>
                        <a:gd name="connsiteX0" fmla="*/ 12523 w 995937"/>
                        <a:gd name="connsiteY0" fmla="*/ 1432747 h 1534940"/>
                        <a:gd name="connsiteX1" fmla="*/ 162194 w 995937"/>
                        <a:gd name="connsiteY1" fmla="*/ 39357 h 1534940"/>
                        <a:gd name="connsiteX2" fmla="*/ 880261 w 995937"/>
                        <a:gd name="connsiteY2" fmla="*/ 39357 h 1534940"/>
                        <a:gd name="connsiteX3" fmla="*/ 966678 w 995937"/>
                        <a:gd name="connsiteY3" fmla="*/ 1489818 h 1534940"/>
                        <a:gd name="connsiteX4" fmla="*/ 12523 w 995937"/>
                        <a:gd name="connsiteY4" fmla="*/ 1432747 h 1534940"/>
                        <a:gd name="connsiteX0" fmla="*/ 12523 w 1003560"/>
                        <a:gd name="connsiteY0" fmla="*/ 1428322 h 1530515"/>
                        <a:gd name="connsiteX1" fmla="*/ 162194 w 1003560"/>
                        <a:gd name="connsiteY1" fmla="*/ 34932 h 1530515"/>
                        <a:gd name="connsiteX2" fmla="*/ 925119 w 1003560"/>
                        <a:gd name="connsiteY2" fmla="*/ 54127 h 1530515"/>
                        <a:gd name="connsiteX3" fmla="*/ 966678 w 1003560"/>
                        <a:gd name="connsiteY3" fmla="*/ 1485393 h 1530515"/>
                        <a:gd name="connsiteX4" fmla="*/ 12523 w 1003560"/>
                        <a:gd name="connsiteY4" fmla="*/ 1428322 h 1530515"/>
                        <a:gd name="connsiteX0" fmla="*/ 12523 w 991671"/>
                        <a:gd name="connsiteY0" fmla="*/ 1428322 h 1530515"/>
                        <a:gd name="connsiteX1" fmla="*/ 162194 w 991671"/>
                        <a:gd name="connsiteY1" fmla="*/ 34932 h 1530515"/>
                        <a:gd name="connsiteX2" fmla="*/ 925119 w 991671"/>
                        <a:gd name="connsiteY2" fmla="*/ 54127 h 1530515"/>
                        <a:gd name="connsiteX3" fmla="*/ 966678 w 991671"/>
                        <a:gd name="connsiteY3" fmla="*/ 1485393 h 1530515"/>
                        <a:gd name="connsiteX4" fmla="*/ 12523 w 991671"/>
                        <a:gd name="connsiteY4" fmla="*/ 1428322 h 1530515"/>
                        <a:gd name="connsiteX0" fmla="*/ 12523 w 990053"/>
                        <a:gd name="connsiteY0" fmla="*/ 1428322 h 1530515"/>
                        <a:gd name="connsiteX1" fmla="*/ 162194 w 990053"/>
                        <a:gd name="connsiteY1" fmla="*/ 34932 h 1530515"/>
                        <a:gd name="connsiteX2" fmla="*/ 925119 w 990053"/>
                        <a:gd name="connsiteY2" fmla="*/ 54127 h 1530515"/>
                        <a:gd name="connsiteX3" fmla="*/ 966678 w 990053"/>
                        <a:gd name="connsiteY3" fmla="*/ 1485393 h 1530515"/>
                        <a:gd name="connsiteX4" fmla="*/ 12523 w 990053"/>
                        <a:gd name="connsiteY4" fmla="*/ 1428322 h 15305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90053" h="1530515">
                          <a:moveTo>
                            <a:pt x="12523" y="1428322"/>
                          </a:moveTo>
                          <a:cubicBezTo>
                            <a:pt x="-40980" y="1332536"/>
                            <a:pt x="89837" y="560973"/>
                            <a:pt x="162194" y="34932"/>
                          </a:cubicBezTo>
                          <a:cubicBezTo>
                            <a:pt x="321651" y="-53623"/>
                            <a:pt x="685763" y="54127"/>
                            <a:pt x="925119" y="54127"/>
                          </a:cubicBezTo>
                          <a:cubicBezTo>
                            <a:pt x="850367" y="706018"/>
                            <a:pt x="1057201" y="1090073"/>
                            <a:pt x="966678" y="1485393"/>
                          </a:cubicBezTo>
                          <a:cubicBezTo>
                            <a:pt x="516692" y="1560930"/>
                            <a:pt x="95716" y="1541443"/>
                            <a:pt x="12523" y="1428322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21" name="Rettangolo 51">
                      <a:extLst>
                        <a:ext uri="{FF2B5EF4-FFF2-40B4-BE49-F238E27FC236}">
                          <a16:creationId xmlns:a16="http://schemas.microsoft.com/office/drawing/2014/main" id="{31A579F6-4589-C3DC-7E96-38264CE10075}"/>
                        </a:ext>
                      </a:extLst>
                    </p:cNvPr>
                    <p:cNvSpPr/>
                    <p:nvPr/>
                  </p:nvSpPr>
                  <p:spPr>
                    <a:xfrm rot="975309">
                      <a:off x="7836195" y="3544231"/>
                      <a:ext cx="629296" cy="743701"/>
                    </a:xfrm>
                    <a:custGeom>
                      <a:avLst/>
                      <a:gdLst>
                        <a:gd name="connsiteX0" fmla="*/ 0 w 616619"/>
                        <a:gd name="connsiteY0" fmla="*/ 0 h 621814"/>
                        <a:gd name="connsiteX1" fmla="*/ 616619 w 616619"/>
                        <a:gd name="connsiteY1" fmla="*/ 0 h 621814"/>
                        <a:gd name="connsiteX2" fmla="*/ 616619 w 616619"/>
                        <a:gd name="connsiteY2" fmla="*/ 621814 h 621814"/>
                        <a:gd name="connsiteX3" fmla="*/ 0 w 616619"/>
                        <a:gd name="connsiteY3" fmla="*/ 621814 h 621814"/>
                        <a:gd name="connsiteX4" fmla="*/ 0 w 616619"/>
                        <a:gd name="connsiteY4" fmla="*/ 0 h 621814"/>
                        <a:gd name="connsiteX0" fmla="*/ 0 w 616619"/>
                        <a:gd name="connsiteY0" fmla="*/ 0 h 688563"/>
                        <a:gd name="connsiteX1" fmla="*/ 616619 w 616619"/>
                        <a:gd name="connsiteY1" fmla="*/ 0 h 688563"/>
                        <a:gd name="connsiteX2" fmla="*/ 616619 w 616619"/>
                        <a:gd name="connsiteY2" fmla="*/ 621814 h 688563"/>
                        <a:gd name="connsiteX3" fmla="*/ 0 w 616619"/>
                        <a:gd name="connsiteY3" fmla="*/ 621814 h 688563"/>
                        <a:gd name="connsiteX4" fmla="*/ 0 w 616619"/>
                        <a:gd name="connsiteY4" fmla="*/ 0 h 688563"/>
                        <a:gd name="connsiteX0" fmla="*/ 0 w 616619"/>
                        <a:gd name="connsiteY0" fmla="*/ 0 h 708755"/>
                        <a:gd name="connsiteX1" fmla="*/ 616619 w 616619"/>
                        <a:gd name="connsiteY1" fmla="*/ 0 h 708755"/>
                        <a:gd name="connsiteX2" fmla="*/ 616619 w 616619"/>
                        <a:gd name="connsiteY2" fmla="*/ 621814 h 708755"/>
                        <a:gd name="connsiteX3" fmla="*/ 0 w 616619"/>
                        <a:gd name="connsiteY3" fmla="*/ 621814 h 708755"/>
                        <a:gd name="connsiteX4" fmla="*/ 0 w 616619"/>
                        <a:gd name="connsiteY4" fmla="*/ 0 h 708755"/>
                        <a:gd name="connsiteX0" fmla="*/ 0 w 616619"/>
                        <a:gd name="connsiteY0" fmla="*/ 0 h 711984"/>
                        <a:gd name="connsiteX1" fmla="*/ 616619 w 616619"/>
                        <a:gd name="connsiteY1" fmla="*/ 0 h 711984"/>
                        <a:gd name="connsiteX2" fmla="*/ 616619 w 616619"/>
                        <a:gd name="connsiteY2" fmla="*/ 621814 h 711984"/>
                        <a:gd name="connsiteX3" fmla="*/ 0 w 616619"/>
                        <a:gd name="connsiteY3" fmla="*/ 621814 h 711984"/>
                        <a:gd name="connsiteX4" fmla="*/ 0 w 616619"/>
                        <a:gd name="connsiteY4" fmla="*/ 0 h 711984"/>
                        <a:gd name="connsiteX0" fmla="*/ 0 w 616619"/>
                        <a:gd name="connsiteY0" fmla="*/ 0 h 712500"/>
                        <a:gd name="connsiteX1" fmla="*/ 616619 w 616619"/>
                        <a:gd name="connsiteY1" fmla="*/ 0 h 712500"/>
                        <a:gd name="connsiteX2" fmla="*/ 616619 w 616619"/>
                        <a:gd name="connsiteY2" fmla="*/ 621814 h 712500"/>
                        <a:gd name="connsiteX3" fmla="*/ 0 w 616619"/>
                        <a:gd name="connsiteY3" fmla="*/ 621814 h 712500"/>
                        <a:gd name="connsiteX4" fmla="*/ 0 w 616619"/>
                        <a:gd name="connsiteY4" fmla="*/ 0 h 712500"/>
                        <a:gd name="connsiteX0" fmla="*/ 0 w 630030"/>
                        <a:gd name="connsiteY0" fmla="*/ 0 h 712500"/>
                        <a:gd name="connsiteX1" fmla="*/ 630030 w 630030"/>
                        <a:gd name="connsiteY1" fmla="*/ 2440 h 712500"/>
                        <a:gd name="connsiteX2" fmla="*/ 616619 w 630030"/>
                        <a:gd name="connsiteY2" fmla="*/ 621814 h 712500"/>
                        <a:gd name="connsiteX3" fmla="*/ 0 w 630030"/>
                        <a:gd name="connsiteY3" fmla="*/ 621814 h 712500"/>
                        <a:gd name="connsiteX4" fmla="*/ 0 w 630030"/>
                        <a:gd name="connsiteY4" fmla="*/ 0 h 712500"/>
                        <a:gd name="connsiteX0" fmla="*/ 0 w 616619"/>
                        <a:gd name="connsiteY0" fmla="*/ 0 h 712500"/>
                        <a:gd name="connsiteX1" fmla="*/ 583210 w 616619"/>
                        <a:gd name="connsiteY1" fmla="*/ 16091 h 712500"/>
                        <a:gd name="connsiteX2" fmla="*/ 616619 w 616619"/>
                        <a:gd name="connsiteY2" fmla="*/ 621814 h 712500"/>
                        <a:gd name="connsiteX3" fmla="*/ 0 w 616619"/>
                        <a:gd name="connsiteY3" fmla="*/ 621814 h 712500"/>
                        <a:gd name="connsiteX4" fmla="*/ 0 w 616619"/>
                        <a:gd name="connsiteY4" fmla="*/ 0 h 712500"/>
                        <a:gd name="connsiteX0" fmla="*/ 0 w 629296"/>
                        <a:gd name="connsiteY0" fmla="*/ 0 h 712500"/>
                        <a:gd name="connsiteX1" fmla="*/ 629296 w 629296"/>
                        <a:gd name="connsiteY1" fmla="*/ 21703 h 712500"/>
                        <a:gd name="connsiteX2" fmla="*/ 616619 w 629296"/>
                        <a:gd name="connsiteY2" fmla="*/ 621814 h 712500"/>
                        <a:gd name="connsiteX3" fmla="*/ 0 w 629296"/>
                        <a:gd name="connsiteY3" fmla="*/ 621814 h 712500"/>
                        <a:gd name="connsiteX4" fmla="*/ 0 w 629296"/>
                        <a:gd name="connsiteY4" fmla="*/ 0 h 712500"/>
                        <a:gd name="connsiteX0" fmla="*/ 0 w 629296"/>
                        <a:gd name="connsiteY0" fmla="*/ 11210 h 723710"/>
                        <a:gd name="connsiteX1" fmla="*/ 629296 w 629296"/>
                        <a:gd name="connsiteY1" fmla="*/ 32913 h 723710"/>
                        <a:gd name="connsiteX2" fmla="*/ 616619 w 629296"/>
                        <a:gd name="connsiteY2" fmla="*/ 633024 h 723710"/>
                        <a:gd name="connsiteX3" fmla="*/ 0 w 629296"/>
                        <a:gd name="connsiteY3" fmla="*/ 633024 h 723710"/>
                        <a:gd name="connsiteX4" fmla="*/ 0 w 629296"/>
                        <a:gd name="connsiteY4" fmla="*/ 11210 h 723710"/>
                        <a:gd name="connsiteX0" fmla="*/ 0 w 629296"/>
                        <a:gd name="connsiteY0" fmla="*/ 31201 h 743701"/>
                        <a:gd name="connsiteX1" fmla="*/ 629296 w 629296"/>
                        <a:gd name="connsiteY1" fmla="*/ 52904 h 743701"/>
                        <a:gd name="connsiteX2" fmla="*/ 616619 w 629296"/>
                        <a:gd name="connsiteY2" fmla="*/ 653015 h 743701"/>
                        <a:gd name="connsiteX3" fmla="*/ 0 w 629296"/>
                        <a:gd name="connsiteY3" fmla="*/ 653015 h 743701"/>
                        <a:gd name="connsiteX4" fmla="*/ 0 w 629296"/>
                        <a:gd name="connsiteY4" fmla="*/ 31201 h 7437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29296" h="743701">
                          <a:moveTo>
                            <a:pt x="0" y="31201"/>
                          </a:moveTo>
                          <a:cubicBezTo>
                            <a:pt x="200260" y="-15942"/>
                            <a:pt x="415878" y="-10414"/>
                            <a:pt x="629296" y="52904"/>
                          </a:cubicBezTo>
                          <a:lnTo>
                            <a:pt x="616619" y="653015"/>
                          </a:lnTo>
                          <a:cubicBezTo>
                            <a:pt x="436182" y="804442"/>
                            <a:pt x="84588" y="739080"/>
                            <a:pt x="0" y="653015"/>
                          </a:cubicBezTo>
                          <a:lnTo>
                            <a:pt x="0" y="31201"/>
                          </a:lnTo>
                          <a:close/>
                        </a:path>
                      </a:pathLst>
                    </a:custGeom>
                    <a:solidFill>
                      <a:schemeClr val="bg2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22" name="Rettangolo con angoli arrotondati 121">
                      <a:extLst>
                        <a:ext uri="{FF2B5EF4-FFF2-40B4-BE49-F238E27FC236}">
                          <a16:creationId xmlns:a16="http://schemas.microsoft.com/office/drawing/2014/main" id="{4D67D9EF-ECB6-33CA-701A-7CEF5267A846}"/>
                        </a:ext>
                      </a:extLst>
                    </p:cNvPr>
                    <p:cNvSpPr/>
                    <p:nvPr/>
                  </p:nvSpPr>
                  <p:spPr>
                    <a:xfrm rot="932484">
                      <a:off x="7878799" y="3516627"/>
                      <a:ext cx="180607" cy="471634"/>
                    </a:xfrm>
                    <a:prstGeom prst="roundRect">
                      <a:avLst/>
                    </a:prstGeom>
                    <a:solidFill>
                      <a:schemeClr val="bg2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23" name="Rettangolo con angoli arrotondati 122">
                      <a:extLst>
                        <a:ext uri="{FF2B5EF4-FFF2-40B4-BE49-F238E27FC236}">
                          <a16:creationId xmlns:a16="http://schemas.microsoft.com/office/drawing/2014/main" id="{8FC829C2-7E6B-A9B7-EAA7-691048E531DF}"/>
                        </a:ext>
                      </a:extLst>
                    </p:cNvPr>
                    <p:cNvSpPr/>
                    <p:nvPr/>
                  </p:nvSpPr>
                  <p:spPr>
                    <a:xfrm rot="1190323">
                      <a:off x="8303944" y="3644241"/>
                      <a:ext cx="180607" cy="471634"/>
                    </a:xfrm>
                    <a:prstGeom prst="roundRect">
                      <a:avLst/>
                    </a:prstGeom>
                    <a:solidFill>
                      <a:schemeClr val="bg2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</p:grpSp>
              <p:grpSp>
                <p:nvGrpSpPr>
                  <p:cNvPr id="114" name="Gruppo 113">
                    <a:extLst>
                      <a:ext uri="{FF2B5EF4-FFF2-40B4-BE49-F238E27FC236}">
                        <a16:creationId xmlns:a16="http://schemas.microsoft.com/office/drawing/2014/main" id="{2F85F1B2-09F5-2D1F-7ED0-3EE8F7B08485}"/>
                      </a:ext>
                    </a:extLst>
                  </p:cNvPr>
                  <p:cNvGrpSpPr/>
                  <p:nvPr/>
                </p:nvGrpSpPr>
                <p:grpSpPr>
                  <a:xfrm>
                    <a:off x="12593314" y="6087464"/>
                    <a:ext cx="433218" cy="757297"/>
                    <a:chOff x="12593314" y="6087464"/>
                    <a:chExt cx="433218" cy="757297"/>
                  </a:xfrm>
                </p:grpSpPr>
                <p:sp>
                  <p:nvSpPr>
                    <p:cNvPr id="115" name="Trapezio 79">
                      <a:extLst>
                        <a:ext uri="{FF2B5EF4-FFF2-40B4-BE49-F238E27FC236}">
                          <a16:creationId xmlns:a16="http://schemas.microsoft.com/office/drawing/2014/main" id="{2DAC521B-94AF-DE90-4E58-630D11731BB0}"/>
                        </a:ext>
                      </a:extLst>
                    </p:cNvPr>
                    <p:cNvSpPr/>
                    <p:nvPr/>
                  </p:nvSpPr>
                  <p:spPr>
                    <a:xfrm rot="21392073">
                      <a:off x="12593314" y="6495746"/>
                      <a:ext cx="397066" cy="334156"/>
                    </a:xfrm>
                    <a:custGeom>
                      <a:avLst/>
                      <a:gdLst>
                        <a:gd name="connsiteX0" fmla="*/ 0 w 892194"/>
                        <a:gd name="connsiteY0" fmla="*/ 721518 h 721518"/>
                        <a:gd name="connsiteX1" fmla="*/ 180380 w 892194"/>
                        <a:gd name="connsiteY1" fmla="*/ 0 h 721518"/>
                        <a:gd name="connsiteX2" fmla="*/ 711815 w 892194"/>
                        <a:gd name="connsiteY2" fmla="*/ 0 h 721518"/>
                        <a:gd name="connsiteX3" fmla="*/ 892194 w 892194"/>
                        <a:gd name="connsiteY3" fmla="*/ 721518 h 721518"/>
                        <a:gd name="connsiteX4" fmla="*/ 0 w 892194"/>
                        <a:gd name="connsiteY4" fmla="*/ 721518 h 721518"/>
                        <a:gd name="connsiteX0" fmla="*/ 0 w 944225"/>
                        <a:gd name="connsiteY0" fmla="*/ 721518 h 721518"/>
                        <a:gd name="connsiteX1" fmla="*/ 180380 w 944225"/>
                        <a:gd name="connsiteY1" fmla="*/ 0 h 721518"/>
                        <a:gd name="connsiteX2" fmla="*/ 944225 w 944225"/>
                        <a:gd name="connsiteY2" fmla="*/ 129540 h 721518"/>
                        <a:gd name="connsiteX3" fmla="*/ 892194 w 944225"/>
                        <a:gd name="connsiteY3" fmla="*/ 721518 h 721518"/>
                        <a:gd name="connsiteX4" fmla="*/ 0 w 944225"/>
                        <a:gd name="connsiteY4" fmla="*/ 721518 h 721518"/>
                        <a:gd name="connsiteX0" fmla="*/ 0 w 944225"/>
                        <a:gd name="connsiteY0" fmla="*/ 591978 h 591978"/>
                        <a:gd name="connsiteX1" fmla="*/ 111800 w 944225"/>
                        <a:gd name="connsiteY1" fmla="*/ 0 h 591978"/>
                        <a:gd name="connsiteX2" fmla="*/ 944225 w 944225"/>
                        <a:gd name="connsiteY2" fmla="*/ 0 h 591978"/>
                        <a:gd name="connsiteX3" fmla="*/ 892194 w 944225"/>
                        <a:gd name="connsiteY3" fmla="*/ 591978 h 591978"/>
                        <a:gd name="connsiteX4" fmla="*/ 0 w 944225"/>
                        <a:gd name="connsiteY4" fmla="*/ 591978 h 591978"/>
                        <a:gd name="connsiteX0" fmla="*/ 0 w 944225"/>
                        <a:gd name="connsiteY0" fmla="*/ 591978 h 591978"/>
                        <a:gd name="connsiteX1" fmla="*/ 226100 w 944225"/>
                        <a:gd name="connsiteY1" fmla="*/ 95250 h 591978"/>
                        <a:gd name="connsiteX2" fmla="*/ 944225 w 944225"/>
                        <a:gd name="connsiteY2" fmla="*/ 0 h 591978"/>
                        <a:gd name="connsiteX3" fmla="*/ 892194 w 944225"/>
                        <a:gd name="connsiteY3" fmla="*/ 591978 h 591978"/>
                        <a:gd name="connsiteX4" fmla="*/ 0 w 944225"/>
                        <a:gd name="connsiteY4" fmla="*/ 591978 h 591978"/>
                        <a:gd name="connsiteX0" fmla="*/ 0 w 944225"/>
                        <a:gd name="connsiteY0" fmla="*/ 591978 h 591978"/>
                        <a:gd name="connsiteX1" fmla="*/ 88940 w 944225"/>
                        <a:gd name="connsiteY1" fmla="*/ 7620 h 591978"/>
                        <a:gd name="connsiteX2" fmla="*/ 944225 w 944225"/>
                        <a:gd name="connsiteY2" fmla="*/ 0 h 591978"/>
                        <a:gd name="connsiteX3" fmla="*/ 892194 w 944225"/>
                        <a:gd name="connsiteY3" fmla="*/ 591978 h 591978"/>
                        <a:gd name="connsiteX4" fmla="*/ 0 w 944225"/>
                        <a:gd name="connsiteY4" fmla="*/ 591978 h 591978"/>
                        <a:gd name="connsiteX0" fmla="*/ 0 w 970895"/>
                        <a:gd name="connsiteY0" fmla="*/ 481488 h 591978"/>
                        <a:gd name="connsiteX1" fmla="*/ 115610 w 970895"/>
                        <a:gd name="connsiteY1" fmla="*/ 7620 h 591978"/>
                        <a:gd name="connsiteX2" fmla="*/ 970895 w 970895"/>
                        <a:gd name="connsiteY2" fmla="*/ 0 h 591978"/>
                        <a:gd name="connsiteX3" fmla="*/ 918864 w 970895"/>
                        <a:gd name="connsiteY3" fmla="*/ 591978 h 591978"/>
                        <a:gd name="connsiteX4" fmla="*/ 0 w 970895"/>
                        <a:gd name="connsiteY4" fmla="*/ 481488 h 591978"/>
                        <a:gd name="connsiteX0" fmla="*/ 0 w 936605"/>
                        <a:gd name="connsiteY0" fmla="*/ 527208 h 591978"/>
                        <a:gd name="connsiteX1" fmla="*/ 81320 w 936605"/>
                        <a:gd name="connsiteY1" fmla="*/ 7620 h 591978"/>
                        <a:gd name="connsiteX2" fmla="*/ 936605 w 936605"/>
                        <a:gd name="connsiteY2" fmla="*/ 0 h 591978"/>
                        <a:gd name="connsiteX3" fmla="*/ 884574 w 936605"/>
                        <a:gd name="connsiteY3" fmla="*/ 591978 h 591978"/>
                        <a:gd name="connsiteX4" fmla="*/ 0 w 936605"/>
                        <a:gd name="connsiteY4" fmla="*/ 527208 h 591978"/>
                        <a:gd name="connsiteX0" fmla="*/ 0 w 936605"/>
                        <a:gd name="connsiteY0" fmla="*/ 527208 h 609352"/>
                        <a:gd name="connsiteX1" fmla="*/ 81320 w 936605"/>
                        <a:gd name="connsiteY1" fmla="*/ 7620 h 609352"/>
                        <a:gd name="connsiteX2" fmla="*/ 936605 w 936605"/>
                        <a:gd name="connsiteY2" fmla="*/ 0 h 609352"/>
                        <a:gd name="connsiteX3" fmla="*/ 884574 w 936605"/>
                        <a:gd name="connsiteY3" fmla="*/ 591978 h 609352"/>
                        <a:gd name="connsiteX4" fmla="*/ 0 w 936605"/>
                        <a:gd name="connsiteY4" fmla="*/ 527208 h 609352"/>
                        <a:gd name="connsiteX0" fmla="*/ 0 w 936605"/>
                        <a:gd name="connsiteY0" fmla="*/ 527208 h 646620"/>
                        <a:gd name="connsiteX1" fmla="*/ 81320 w 936605"/>
                        <a:gd name="connsiteY1" fmla="*/ 7620 h 646620"/>
                        <a:gd name="connsiteX2" fmla="*/ 936605 w 936605"/>
                        <a:gd name="connsiteY2" fmla="*/ 0 h 646620"/>
                        <a:gd name="connsiteX3" fmla="*/ 884574 w 936605"/>
                        <a:gd name="connsiteY3" fmla="*/ 591978 h 646620"/>
                        <a:gd name="connsiteX4" fmla="*/ 0 w 936605"/>
                        <a:gd name="connsiteY4" fmla="*/ 527208 h 646620"/>
                        <a:gd name="connsiteX0" fmla="*/ 0 w 936605"/>
                        <a:gd name="connsiteY0" fmla="*/ 527208 h 646620"/>
                        <a:gd name="connsiteX1" fmla="*/ 81320 w 936605"/>
                        <a:gd name="connsiteY1" fmla="*/ 7620 h 646620"/>
                        <a:gd name="connsiteX2" fmla="*/ 936605 w 936605"/>
                        <a:gd name="connsiteY2" fmla="*/ 0 h 646620"/>
                        <a:gd name="connsiteX3" fmla="*/ 884574 w 936605"/>
                        <a:gd name="connsiteY3" fmla="*/ 591978 h 646620"/>
                        <a:gd name="connsiteX4" fmla="*/ 0 w 936605"/>
                        <a:gd name="connsiteY4" fmla="*/ 527208 h 646620"/>
                        <a:gd name="connsiteX0" fmla="*/ 0 w 948035"/>
                        <a:gd name="connsiteY0" fmla="*/ 519588 h 639000"/>
                        <a:gd name="connsiteX1" fmla="*/ 81320 w 948035"/>
                        <a:gd name="connsiteY1" fmla="*/ 0 h 639000"/>
                        <a:gd name="connsiteX2" fmla="*/ 948035 w 948035"/>
                        <a:gd name="connsiteY2" fmla="*/ 129540 h 639000"/>
                        <a:gd name="connsiteX3" fmla="*/ 884574 w 948035"/>
                        <a:gd name="connsiteY3" fmla="*/ 584358 h 639000"/>
                        <a:gd name="connsiteX4" fmla="*/ 0 w 948035"/>
                        <a:gd name="connsiteY4" fmla="*/ 519588 h 639000"/>
                        <a:gd name="connsiteX0" fmla="*/ 0 w 949468"/>
                        <a:gd name="connsiteY0" fmla="*/ 588368 h 707780"/>
                        <a:gd name="connsiteX1" fmla="*/ 81320 w 949468"/>
                        <a:gd name="connsiteY1" fmla="*/ 68780 h 707780"/>
                        <a:gd name="connsiteX2" fmla="*/ 948035 w 949468"/>
                        <a:gd name="connsiteY2" fmla="*/ 198320 h 707780"/>
                        <a:gd name="connsiteX3" fmla="*/ 884574 w 949468"/>
                        <a:gd name="connsiteY3" fmla="*/ 653138 h 707780"/>
                        <a:gd name="connsiteX4" fmla="*/ 0 w 949468"/>
                        <a:gd name="connsiteY4" fmla="*/ 588368 h 707780"/>
                        <a:gd name="connsiteX0" fmla="*/ 0 w 949477"/>
                        <a:gd name="connsiteY0" fmla="*/ 591139 h 710551"/>
                        <a:gd name="connsiteX1" fmla="*/ 85130 w 949477"/>
                        <a:gd name="connsiteY1" fmla="*/ 63931 h 710551"/>
                        <a:gd name="connsiteX2" fmla="*/ 948035 w 949477"/>
                        <a:gd name="connsiteY2" fmla="*/ 201091 h 710551"/>
                        <a:gd name="connsiteX3" fmla="*/ 884574 w 949477"/>
                        <a:gd name="connsiteY3" fmla="*/ 655909 h 710551"/>
                        <a:gd name="connsiteX4" fmla="*/ 0 w 949477"/>
                        <a:gd name="connsiteY4" fmla="*/ 591139 h 710551"/>
                        <a:gd name="connsiteX0" fmla="*/ 0 w 949427"/>
                        <a:gd name="connsiteY0" fmla="*/ 698821 h 818233"/>
                        <a:gd name="connsiteX1" fmla="*/ 85130 w 949427"/>
                        <a:gd name="connsiteY1" fmla="*/ 171613 h 818233"/>
                        <a:gd name="connsiteX2" fmla="*/ 948035 w 949427"/>
                        <a:gd name="connsiteY2" fmla="*/ 308773 h 818233"/>
                        <a:gd name="connsiteX3" fmla="*/ 884574 w 949427"/>
                        <a:gd name="connsiteY3" fmla="*/ 763591 h 818233"/>
                        <a:gd name="connsiteX4" fmla="*/ 0 w 949427"/>
                        <a:gd name="connsiteY4" fmla="*/ 698821 h 818233"/>
                        <a:gd name="connsiteX0" fmla="*/ 0 w 949427"/>
                        <a:gd name="connsiteY0" fmla="*/ 698821 h 818233"/>
                        <a:gd name="connsiteX1" fmla="*/ 85130 w 949427"/>
                        <a:gd name="connsiteY1" fmla="*/ 171613 h 818233"/>
                        <a:gd name="connsiteX2" fmla="*/ 948035 w 949427"/>
                        <a:gd name="connsiteY2" fmla="*/ 308773 h 818233"/>
                        <a:gd name="connsiteX3" fmla="*/ 884574 w 949427"/>
                        <a:gd name="connsiteY3" fmla="*/ 763591 h 818233"/>
                        <a:gd name="connsiteX4" fmla="*/ 0 w 949427"/>
                        <a:gd name="connsiteY4" fmla="*/ 698821 h 818233"/>
                        <a:gd name="connsiteX0" fmla="*/ 25353 w 974780"/>
                        <a:gd name="connsiteY0" fmla="*/ 698821 h 818233"/>
                        <a:gd name="connsiteX1" fmla="*/ 110483 w 974780"/>
                        <a:gd name="connsiteY1" fmla="*/ 171613 h 818233"/>
                        <a:gd name="connsiteX2" fmla="*/ 973388 w 974780"/>
                        <a:gd name="connsiteY2" fmla="*/ 308773 h 818233"/>
                        <a:gd name="connsiteX3" fmla="*/ 909927 w 974780"/>
                        <a:gd name="connsiteY3" fmla="*/ 763591 h 818233"/>
                        <a:gd name="connsiteX4" fmla="*/ 25353 w 974780"/>
                        <a:gd name="connsiteY4" fmla="*/ 698821 h 8182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74780" h="818233">
                          <a:moveTo>
                            <a:pt x="25353" y="698821"/>
                          </a:moveTo>
                          <a:cubicBezTo>
                            <a:pt x="-33900" y="523085"/>
                            <a:pt x="17336" y="374019"/>
                            <a:pt x="110483" y="171613"/>
                          </a:cubicBezTo>
                          <a:cubicBezTo>
                            <a:pt x="376528" y="-78577"/>
                            <a:pt x="1008333" y="-73497"/>
                            <a:pt x="973388" y="308773"/>
                          </a:cubicBezTo>
                          <a:cubicBezTo>
                            <a:pt x="887464" y="509909"/>
                            <a:pt x="927271" y="566265"/>
                            <a:pt x="909927" y="763591"/>
                          </a:cubicBezTo>
                          <a:cubicBezTo>
                            <a:pt x="637929" y="841061"/>
                            <a:pt x="251631" y="849951"/>
                            <a:pt x="25353" y="698821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16" name="Ovale 115">
                      <a:extLst>
                        <a:ext uri="{FF2B5EF4-FFF2-40B4-BE49-F238E27FC236}">
                          <a16:creationId xmlns:a16="http://schemas.microsoft.com/office/drawing/2014/main" id="{3C7D7CBC-2878-3FF7-08F2-9784F0C5E7DB}"/>
                        </a:ext>
                      </a:extLst>
                    </p:cNvPr>
                    <p:cNvSpPr/>
                    <p:nvPr/>
                  </p:nvSpPr>
                  <p:spPr>
                    <a:xfrm rot="348493">
                      <a:off x="12654942" y="6547101"/>
                      <a:ext cx="302171" cy="101176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17" name="Rettangolo 70">
                      <a:extLst>
                        <a:ext uri="{FF2B5EF4-FFF2-40B4-BE49-F238E27FC236}">
                          <a16:creationId xmlns:a16="http://schemas.microsoft.com/office/drawing/2014/main" id="{29E78F75-E602-0C84-8BFF-C13E96EDD806}"/>
                        </a:ext>
                      </a:extLst>
                    </p:cNvPr>
                    <p:cNvSpPr/>
                    <p:nvPr/>
                  </p:nvSpPr>
                  <p:spPr>
                    <a:xfrm rot="560003">
                      <a:off x="12662260" y="6087464"/>
                      <a:ext cx="364272" cy="528719"/>
                    </a:xfrm>
                    <a:custGeom>
                      <a:avLst/>
                      <a:gdLst>
                        <a:gd name="connsiteX0" fmla="*/ 0 w 755671"/>
                        <a:gd name="connsiteY0" fmla="*/ 0 h 1499616"/>
                        <a:gd name="connsiteX1" fmla="*/ 755671 w 755671"/>
                        <a:gd name="connsiteY1" fmla="*/ 0 h 1499616"/>
                        <a:gd name="connsiteX2" fmla="*/ 755671 w 755671"/>
                        <a:gd name="connsiteY2" fmla="*/ 1499616 h 1499616"/>
                        <a:gd name="connsiteX3" fmla="*/ 0 w 755671"/>
                        <a:gd name="connsiteY3" fmla="*/ 1499616 h 1499616"/>
                        <a:gd name="connsiteX4" fmla="*/ 0 w 755671"/>
                        <a:gd name="connsiteY4" fmla="*/ 0 h 1499616"/>
                        <a:gd name="connsiteX0" fmla="*/ 0 w 755671"/>
                        <a:gd name="connsiteY0" fmla="*/ 0 h 1499616"/>
                        <a:gd name="connsiteX1" fmla="*/ 755671 w 755671"/>
                        <a:gd name="connsiteY1" fmla="*/ 0 h 1499616"/>
                        <a:gd name="connsiteX2" fmla="*/ 755671 w 755671"/>
                        <a:gd name="connsiteY2" fmla="*/ 1499616 h 1499616"/>
                        <a:gd name="connsiteX3" fmla="*/ 0 w 755671"/>
                        <a:gd name="connsiteY3" fmla="*/ 1499616 h 1499616"/>
                        <a:gd name="connsiteX4" fmla="*/ 0 w 755671"/>
                        <a:gd name="connsiteY4" fmla="*/ 0 h 1499616"/>
                        <a:gd name="connsiteX0" fmla="*/ 20569 w 776240"/>
                        <a:gd name="connsiteY0" fmla="*/ 0 h 1499616"/>
                        <a:gd name="connsiteX1" fmla="*/ 776240 w 776240"/>
                        <a:gd name="connsiteY1" fmla="*/ 0 h 1499616"/>
                        <a:gd name="connsiteX2" fmla="*/ 776240 w 776240"/>
                        <a:gd name="connsiteY2" fmla="*/ 1499616 h 1499616"/>
                        <a:gd name="connsiteX3" fmla="*/ 20569 w 776240"/>
                        <a:gd name="connsiteY3" fmla="*/ 1499616 h 1499616"/>
                        <a:gd name="connsiteX4" fmla="*/ 20569 w 776240"/>
                        <a:gd name="connsiteY4" fmla="*/ 0 h 1499616"/>
                        <a:gd name="connsiteX0" fmla="*/ 20569 w 835845"/>
                        <a:gd name="connsiteY0" fmla="*/ 0 h 1499616"/>
                        <a:gd name="connsiteX1" fmla="*/ 776240 w 835845"/>
                        <a:gd name="connsiteY1" fmla="*/ 0 h 1499616"/>
                        <a:gd name="connsiteX2" fmla="*/ 776240 w 835845"/>
                        <a:gd name="connsiteY2" fmla="*/ 1499616 h 1499616"/>
                        <a:gd name="connsiteX3" fmla="*/ 20569 w 835845"/>
                        <a:gd name="connsiteY3" fmla="*/ 1499616 h 1499616"/>
                        <a:gd name="connsiteX4" fmla="*/ 20569 w 835845"/>
                        <a:gd name="connsiteY4" fmla="*/ 0 h 1499616"/>
                        <a:gd name="connsiteX0" fmla="*/ 20569 w 818819"/>
                        <a:gd name="connsiteY0" fmla="*/ 0 h 1499616"/>
                        <a:gd name="connsiteX1" fmla="*/ 776240 w 818819"/>
                        <a:gd name="connsiteY1" fmla="*/ 0 h 1499616"/>
                        <a:gd name="connsiteX2" fmla="*/ 684800 w 818819"/>
                        <a:gd name="connsiteY2" fmla="*/ 1493520 h 1499616"/>
                        <a:gd name="connsiteX3" fmla="*/ 20569 w 818819"/>
                        <a:gd name="connsiteY3" fmla="*/ 1499616 h 1499616"/>
                        <a:gd name="connsiteX4" fmla="*/ 20569 w 818819"/>
                        <a:gd name="connsiteY4" fmla="*/ 0 h 1499616"/>
                        <a:gd name="connsiteX0" fmla="*/ 20569 w 818819"/>
                        <a:gd name="connsiteY0" fmla="*/ 0 h 1547056"/>
                        <a:gd name="connsiteX1" fmla="*/ 776240 w 818819"/>
                        <a:gd name="connsiteY1" fmla="*/ 0 h 1547056"/>
                        <a:gd name="connsiteX2" fmla="*/ 684800 w 818819"/>
                        <a:gd name="connsiteY2" fmla="*/ 1493520 h 1547056"/>
                        <a:gd name="connsiteX3" fmla="*/ 20569 w 818819"/>
                        <a:gd name="connsiteY3" fmla="*/ 1499616 h 1547056"/>
                        <a:gd name="connsiteX4" fmla="*/ 20569 w 818819"/>
                        <a:gd name="connsiteY4" fmla="*/ 0 h 1547056"/>
                        <a:gd name="connsiteX0" fmla="*/ 20569 w 826508"/>
                        <a:gd name="connsiteY0" fmla="*/ 0 h 1499616"/>
                        <a:gd name="connsiteX1" fmla="*/ 776240 w 826508"/>
                        <a:gd name="connsiteY1" fmla="*/ 0 h 1499616"/>
                        <a:gd name="connsiteX2" fmla="*/ 733667 w 826508"/>
                        <a:gd name="connsiteY2" fmla="*/ 1170381 h 1499616"/>
                        <a:gd name="connsiteX3" fmla="*/ 20569 w 826508"/>
                        <a:gd name="connsiteY3" fmla="*/ 1499616 h 1499616"/>
                        <a:gd name="connsiteX4" fmla="*/ 20569 w 826508"/>
                        <a:gd name="connsiteY4" fmla="*/ 0 h 1499616"/>
                        <a:gd name="connsiteX0" fmla="*/ 20569 w 827210"/>
                        <a:gd name="connsiteY0" fmla="*/ 0 h 1499616"/>
                        <a:gd name="connsiteX1" fmla="*/ 776240 w 827210"/>
                        <a:gd name="connsiteY1" fmla="*/ 0 h 1499616"/>
                        <a:gd name="connsiteX2" fmla="*/ 737403 w 827210"/>
                        <a:gd name="connsiteY2" fmla="*/ 1192367 h 1499616"/>
                        <a:gd name="connsiteX3" fmla="*/ 20569 w 827210"/>
                        <a:gd name="connsiteY3" fmla="*/ 1499616 h 1499616"/>
                        <a:gd name="connsiteX4" fmla="*/ 20569 w 827210"/>
                        <a:gd name="connsiteY4" fmla="*/ 0 h 1499616"/>
                        <a:gd name="connsiteX0" fmla="*/ 20569 w 841645"/>
                        <a:gd name="connsiteY0" fmla="*/ 0 h 1499616"/>
                        <a:gd name="connsiteX1" fmla="*/ 776240 w 841645"/>
                        <a:gd name="connsiteY1" fmla="*/ 0 h 1499616"/>
                        <a:gd name="connsiteX2" fmla="*/ 737403 w 841645"/>
                        <a:gd name="connsiteY2" fmla="*/ 1192367 h 1499616"/>
                        <a:gd name="connsiteX3" fmla="*/ 20569 w 841645"/>
                        <a:gd name="connsiteY3" fmla="*/ 1499616 h 1499616"/>
                        <a:gd name="connsiteX4" fmla="*/ 20569 w 841645"/>
                        <a:gd name="connsiteY4" fmla="*/ 0 h 1499616"/>
                        <a:gd name="connsiteX0" fmla="*/ 20569 w 919569"/>
                        <a:gd name="connsiteY0" fmla="*/ 0 h 1499616"/>
                        <a:gd name="connsiteX1" fmla="*/ 874426 w 919569"/>
                        <a:gd name="connsiteY1" fmla="*/ 1012 h 1499616"/>
                        <a:gd name="connsiteX2" fmla="*/ 737403 w 919569"/>
                        <a:gd name="connsiteY2" fmla="*/ 1192367 h 1499616"/>
                        <a:gd name="connsiteX3" fmla="*/ 20569 w 919569"/>
                        <a:gd name="connsiteY3" fmla="*/ 1499616 h 1499616"/>
                        <a:gd name="connsiteX4" fmla="*/ 20569 w 919569"/>
                        <a:gd name="connsiteY4" fmla="*/ 0 h 1499616"/>
                        <a:gd name="connsiteX0" fmla="*/ 20569 w 875235"/>
                        <a:gd name="connsiteY0" fmla="*/ 0 h 1499616"/>
                        <a:gd name="connsiteX1" fmla="*/ 874426 w 875235"/>
                        <a:gd name="connsiteY1" fmla="*/ 1012 h 1499616"/>
                        <a:gd name="connsiteX2" fmla="*/ 737403 w 875235"/>
                        <a:gd name="connsiteY2" fmla="*/ 1192367 h 1499616"/>
                        <a:gd name="connsiteX3" fmla="*/ 20569 w 875235"/>
                        <a:gd name="connsiteY3" fmla="*/ 1499616 h 1499616"/>
                        <a:gd name="connsiteX4" fmla="*/ 20569 w 875235"/>
                        <a:gd name="connsiteY4" fmla="*/ 0 h 1499616"/>
                        <a:gd name="connsiteX0" fmla="*/ 0 w 902508"/>
                        <a:gd name="connsiteY0" fmla="*/ 0 h 1577578"/>
                        <a:gd name="connsiteX1" fmla="*/ 901699 w 902508"/>
                        <a:gd name="connsiteY1" fmla="*/ 78974 h 1577578"/>
                        <a:gd name="connsiteX2" fmla="*/ 764676 w 902508"/>
                        <a:gd name="connsiteY2" fmla="*/ 1270329 h 1577578"/>
                        <a:gd name="connsiteX3" fmla="*/ 47842 w 902508"/>
                        <a:gd name="connsiteY3" fmla="*/ 1577578 h 1577578"/>
                        <a:gd name="connsiteX4" fmla="*/ 0 w 902508"/>
                        <a:gd name="connsiteY4" fmla="*/ 0 h 1577578"/>
                        <a:gd name="connsiteX0" fmla="*/ 0 w 902508"/>
                        <a:gd name="connsiteY0" fmla="*/ 0 h 1577578"/>
                        <a:gd name="connsiteX1" fmla="*/ 901699 w 902508"/>
                        <a:gd name="connsiteY1" fmla="*/ 78974 h 1577578"/>
                        <a:gd name="connsiteX2" fmla="*/ 764676 w 902508"/>
                        <a:gd name="connsiteY2" fmla="*/ 1270329 h 1577578"/>
                        <a:gd name="connsiteX3" fmla="*/ 47842 w 902508"/>
                        <a:gd name="connsiteY3" fmla="*/ 1577578 h 1577578"/>
                        <a:gd name="connsiteX4" fmla="*/ 0 w 902508"/>
                        <a:gd name="connsiteY4" fmla="*/ 0 h 1577578"/>
                        <a:gd name="connsiteX0" fmla="*/ 0 w 902508"/>
                        <a:gd name="connsiteY0" fmla="*/ 0 h 1338221"/>
                        <a:gd name="connsiteX1" fmla="*/ 901699 w 902508"/>
                        <a:gd name="connsiteY1" fmla="*/ 78974 h 1338221"/>
                        <a:gd name="connsiteX2" fmla="*/ 764676 w 902508"/>
                        <a:gd name="connsiteY2" fmla="*/ 1270329 h 1338221"/>
                        <a:gd name="connsiteX3" fmla="*/ 38391 w 902508"/>
                        <a:gd name="connsiteY3" fmla="*/ 1318393 h 1338221"/>
                        <a:gd name="connsiteX4" fmla="*/ 0 w 902508"/>
                        <a:gd name="connsiteY4" fmla="*/ 0 h 1338221"/>
                        <a:gd name="connsiteX0" fmla="*/ 0 w 902508"/>
                        <a:gd name="connsiteY0" fmla="*/ 0 h 1419679"/>
                        <a:gd name="connsiteX1" fmla="*/ 901699 w 902508"/>
                        <a:gd name="connsiteY1" fmla="*/ 78974 h 1419679"/>
                        <a:gd name="connsiteX2" fmla="*/ 764676 w 902508"/>
                        <a:gd name="connsiteY2" fmla="*/ 1270329 h 1419679"/>
                        <a:gd name="connsiteX3" fmla="*/ 136321 w 902508"/>
                        <a:gd name="connsiteY3" fmla="*/ 1419679 h 1419679"/>
                        <a:gd name="connsiteX4" fmla="*/ 0 w 902508"/>
                        <a:gd name="connsiteY4" fmla="*/ 0 h 1419679"/>
                        <a:gd name="connsiteX0" fmla="*/ 0 w 866365"/>
                        <a:gd name="connsiteY0" fmla="*/ 0 h 1546267"/>
                        <a:gd name="connsiteX1" fmla="*/ 865556 w 866365"/>
                        <a:gd name="connsiteY1" fmla="*/ 205562 h 1546267"/>
                        <a:gd name="connsiteX2" fmla="*/ 728533 w 866365"/>
                        <a:gd name="connsiteY2" fmla="*/ 1396917 h 1546267"/>
                        <a:gd name="connsiteX3" fmla="*/ 100178 w 866365"/>
                        <a:gd name="connsiteY3" fmla="*/ 1546267 h 1546267"/>
                        <a:gd name="connsiteX4" fmla="*/ 0 w 866365"/>
                        <a:gd name="connsiteY4" fmla="*/ 0 h 1546267"/>
                        <a:gd name="connsiteX0" fmla="*/ 0 w 824778"/>
                        <a:gd name="connsiteY0" fmla="*/ 0 h 1546267"/>
                        <a:gd name="connsiteX1" fmla="*/ 823198 w 824778"/>
                        <a:gd name="connsiteY1" fmla="*/ 125936 h 1546267"/>
                        <a:gd name="connsiteX2" fmla="*/ 728533 w 824778"/>
                        <a:gd name="connsiteY2" fmla="*/ 1396917 h 1546267"/>
                        <a:gd name="connsiteX3" fmla="*/ 100178 w 824778"/>
                        <a:gd name="connsiteY3" fmla="*/ 1546267 h 1546267"/>
                        <a:gd name="connsiteX4" fmla="*/ 0 w 824778"/>
                        <a:gd name="connsiteY4" fmla="*/ 0 h 1546267"/>
                        <a:gd name="connsiteX0" fmla="*/ 0 w 824778"/>
                        <a:gd name="connsiteY0" fmla="*/ 0 h 1565831"/>
                        <a:gd name="connsiteX1" fmla="*/ 823198 w 824778"/>
                        <a:gd name="connsiteY1" fmla="*/ 125936 h 1565831"/>
                        <a:gd name="connsiteX2" fmla="*/ 728533 w 824778"/>
                        <a:gd name="connsiteY2" fmla="*/ 1396917 h 1565831"/>
                        <a:gd name="connsiteX3" fmla="*/ 100178 w 824778"/>
                        <a:gd name="connsiteY3" fmla="*/ 1546267 h 1565831"/>
                        <a:gd name="connsiteX4" fmla="*/ 0 w 824778"/>
                        <a:gd name="connsiteY4" fmla="*/ 0 h 1565831"/>
                        <a:gd name="connsiteX0" fmla="*/ 0 w 824778"/>
                        <a:gd name="connsiteY0" fmla="*/ 0 h 1596225"/>
                        <a:gd name="connsiteX1" fmla="*/ 823198 w 824778"/>
                        <a:gd name="connsiteY1" fmla="*/ 125936 h 1596225"/>
                        <a:gd name="connsiteX2" fmla="*/ 728533 w 824778"/>
                        <a:gd name="connsiteY2" fmla="*/ 1396917 h 1596225"/>
                        <a:gd name="connsiteX3" fmla="*/ 100178 w 824778"/>
                        <a:gd name="connsiteY3" fmla="*/ 1546267 h 1596225"/>
                        <a:gd name="connsiteX4" fmla="*/ 0 w 824778"/>
                        <a:gd name="connsiteY4" fmla="*/ 0 h 15962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24778" h="1596225">
                          <a:moveTo>
                            <a:pt x="0" y="0"/>
                          </a:moveTo>
                          <a:lnTo>
                            <a:pt x="823198" y="125936"/>
                          </a:lnTo>
                          <a:cubicBezTo>
                            <a:pt x="832712" y="571156"/>
                            <a:pt x="799039" y="1176225"/>
                            <a:pt x="728533" y="1396917"/>
                          </a:cubicBezTo>
                          <a:cubicBezTo>
                            <a:pt x="472262" y="1648037"/>
                            <a:pt x="287691" y="1616189"/>
                            <a:pt x="100178" y="1546267"/>
                          </a:cubicBezTo>
                          <a:cubicBezTo>
                            <a:pt x="-9550" y="1058587"/>
                            <a:pt x="184739" y="450462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18" name="Rettangolo 73">
                      <a:extLst>
                        <a:ext uri="{FF2B5EF4-FFF2-40B4-BE49-F238E27FC236}">
                          <a16:creationId xmlns:a16="http://schemas.microsoft.com/office/drawing/2014/main" id="{04EEC3BA-9F2B-0AC8-5D97-8F660CFC38EB}"/>
                        </a:ext>
                      </a:extLst>
                    </p:cNvPr>
                    <p:cNvSpPr/>
                    <p:nvPr/>
                  </p:nvSpPr>
                  <p:spPr>
                    <a:xfrm rot="569075">
                      <a:off x="12770913" y="6363662"/>
                      <a:ext cx="126209" cy="253194"/>
                    </a:xfrm>
                    <a:custGeom>
                      <a:avLst/>
                      <a:gdLst>
                        <a:gd name="connsiteX0" fmla="*/ 0 w 332697"/>
                        <a:gd name="connsiteY0" fmla="*/ 0 h 590959"/>
                        <a:gd name="connsiteX1" fmla="*/ 332697 w 332697"/>
                        <a:gd name="connsiteY1" fmla="*/ 0 h 590959"/>
                        <a:gd name="connsiteX2" fmla="*/ 332697 w 332697"/>
                        <a:gd name="connsiteY2" fmla="*/ 590959 h 590959"/>
                        <a:gd name="connsiteX3" fmla="*/ 0 w 332697"/>
                        <a:gd name="connsiteY3" fmla="*/ 590959 h 590959"/>
                        <a:gd name="connsiteX4" fmla="*/ 0 w 332697"/>
                        <a:gd name="connsiteY4" fmla="*/ 0 h 590959"/>
                        <a:gd name="connsiteX0" fmla="*/ 0 w 332697"/>
                        <a:gd name="connsiteY0" fmla="*/ 0 h 590959"/>
                        <a:gd name="connsiteX1" fmla="*/ 302217 w 332697"/>
                        <a:gd name="connsiteY1" fmla="*/ 30480 h 590959"/>
                        <a:gd name="connsiteX2" fmla="*/ 332697 w 332697"/>
                        <a:gd name="connsiteY2" fmla="*/ 590959 h 590959"/>
                        <a:gd name="connsiteX3" fmla="*/ 0 w 332697"/>
                        <a:gd name="connsiteY3" fmla="*/ 590959 h 590959"/>
                        <a:gd name="connsiteX4" fmla="*/ 0 w 332697"/>
                        <a:gd name="connsiteY4" fmla="*/ 0 h 590959"/>
                        <a:gd name="connsiteX0" fmla="*/ 0 w 332697"/>
                        <a:gd name="connsiteY0" fmla="*/ 0 h 590959"/>
                        <a:gd name="connsiteX1" fmla="*/ 306027 w 332697"/>
                        <a:gd name="connsiteY1" fmla="*/ 0 h 590959"/>
                        <a:gd name="connsiteX2" fmla="*/ 332697 w 332697"/>
                        <a:gd name="connsiteY2" fmla="*/ 590959 h 590959"/>
                        <a:gd name="connsiteX3" fmla="*/ 0 w 332697"/>
                        <a:gd name="connsiteY3" fmla="*/ 590959 h 590959"/>
                        <a:gd name="connsiteX4" fmla="*/ 0 w 332697"/>
                        <a:gd name="connsiteY4" fmla="*/ 0 h 590959"/>
                        <a:gd name="connsiteX0" fmla="*/ 0 w 332697"/>
                        <a:gd name="connsiteY0" fmla="*/ 23706 h 614665"/>
                        <a:gd name="connsiteX1" fmla="*/ 306027 w 332697"/>
                        <a:gd name="connsiteY1" fmla="*/ 23706 h 614665"/>
                        <a:gd name="connsiteX2" fmla="*/ 332697 w 332697"/>
                        <a:gd name="connsiteY2" fmla="*/ 614665 h 614665"/>
                        <a:gd name="connsiteX3" fmla="*/ 0 w 332697"/>
                        <a:gd name="connsiteY3" fmla="*/ 614665 h 614665"/>
                        <a:gd name="connsiteX4" fmla="*/ 0 w 332697"/>
                        <a:gd name="connsiteY4" fmla="*/ 23706 h 614665"/>
                        <a:gd name="connsiteX0" fmla="*/ 0 w 332697"/>
                        <a:gd name="connsiteY0" fmla="*/ 34524 h 625483"/>
                        <a:gd name="connsiteX1" fmla="*/ 306027 w 332697"/>
                        <a:gd name="connsiteY1" fmla="*/ 34524 h 625483"/>
                        <a:gd name="connsiteX2" fmla="*/ 332697 w 332697"/>
                        <a:gd name="connsiteY2" fmla="*/ 625483 h 625483"/>
                        <a:gd name="connsiteX3" fmla="*/ 0 w 332697"/>
                        <a:gd name="connsiteY3" fmla="*/ 625483 h 625483"/>
                        <a:gd name="connsiteX4" fmla="*/ 0 w 332697"/>
                        <a:gd name="connsiteY4" fmla="*/ 34524 h 625483"/>
                        <a:gd name="connsiteX0" fmla="*/ 0 w 306027"/>
                        <a:gd name="connsiteY0" fmla="*/ 34524 h 625483"/>
                        <a:gd name="connsiteX1" fmla="*/ 306027 w 306027"/>
                        <a:gd name="connsiteY1" fmla="*/ 34524 h 625483"/>
                        <a:gd name="connsiteX2" fmla="*/ 302217 w 306027"/>
                        <a:gd name="connsiteY2" fmla="*/ 614053 h 625483"/>
                        <a:gd name="connsiteX3" fmla="*/ 0 w 306027"/>
                        <a:gd name="connsiteY3" fmla="*/ 625483 h 625483"/>
                        <a:gd name="connsiteX4" fmla="*/ 0 w 306027"/>
                        <a:gd name="connsiteY4" fmla="*/ 34524 h 625483"/>
                        <a:gd name="connsiteX0" fmla="*/ 0 w 302217"/>
                        <a:gd name="connsiteY0" fmla="*/ 5802 h 596761"/>
                        <a:gd name="connsiteX1" fmla="*/ 264117 w 302217"/>
                        <a:gd name="connsiteY1" fmla="*/ 181062 h 596761"/>
                        <a:gd name="connsiteX2" fmla="*/ 302217 w 302217"/>
                        <a:gd name="connsiteY2" fmla="*/ 585331 h 596761"/>
                        <a:gd name="connsiteX3" fmla="*/ 0 w 302217"/>
                        <a:gd name="connsiteY3" fmla="*/ 596761 h 596761"/>
                        <a:gd name="connsiteX4" fmla="*/ 0 w 302217"/>
                        <a:gd name="connsiteY4" fmla="*/ 5802 h 596761"/>
                        <a:gd name="connsiteX0" fmla="*/ 0 w 309837"/>
                        <a:gd name="connsiteY0" fmla="*/ 32444 h 623403"/>
                        <a:gd name="connsiteX1" fmla="*/ 309837 w 309837"/>
                        <a:gd name="connsiteY1" fmla="*/ 36254 h 623403"/>
                        <a:gd name="connsiteX2" fmla="*/ 302217 w 309837"/>
                        <a:gd name="connsiteY2" fmla="*/ 611973 h 623403"/>
                        <a:gd name="connsiteX3" fmla="*/ 0 w 309837"/>
                        <a:gd name="connsiteY3" fmla="*/ 623403 h 623403"/>
                        <a:gd name="connsiteX4" fmla="*/ 0 w 309837"/>
                        <a:gd name="connsiteY4" fmla="*/ 32444 h 623403"/>
                        <a:gd name="connsiteX0" fmla="*/ 0 w 309837"/>
                        <a:gd name="connsiteY0" fmla="*/ 39020 h 618549"/>
                        <a:gd name="connsiteX1" fmla="*/ 309837 w 309837"/>
                        <a:gd name="connsiteY1" fmla="*/ 31400 h 618549"/>
                        <a:gd name="connsiteX2" fmla="*/ 302217 w 309837"/>
                        <a:gd name="connsiteY2" fmla="*/ 607119 h 618549"/>
                        <a:gd name="connsiteX3" fmla="*/ 0 w 309837"/>
                        <a:gd name="connsiteY3" fmla="*/ 618549 h 618549"/>
                        <a:gd name="connsiteX4" fmla="*/ 0 w 309837"/>
                        <a:gd name="connsiteY4" fmla="*/ 39020 h 618549"/>
                        <a:gd name="connsiteX0" fmla="*/ 0 w 309837"/>
                        <a:gd name="connsiteY0" fmla="*/ 39020 h 618549"/>
                        <a:gd name="connsiteX1" fmla="*/ 309837 w 309837"/>
                        <a:gd name="connsiteY1" fmla="*/ 31400 h 618549"/>
                        <a:gd name="connsiteX2" fmla="*/ 285738 w 309837"/>
                        <a:gd name="connsiteY2" fmla="*/ 589131 h 618549"/>
                        <a:gd name="connsiteX3" fmla="*/ 0 w 309837"/>
                        <a:gd name="connsiteY3" fmla="*/ 618549 h 618549"/>
                        <a:gd name="connsiteX4" fmla="*/ 0 w 309837"/>
                        <a:gd name="connsiteY4" fmla="*/ 39020 h 618549"/>
                        <a:gd name="connsiteX0" fmla="*/ 0 w 309837"/>
                        <a:gd name="connsiteY0" fmla="*/ 39020 h 616766"/>
                        <a:gd name="connsiteX1" fmla="*/ 309837 w 309837"/>
                        <a:gd name="connsiteY1" fmla="*/ 31400 h 616766"/>
                        <a:gd name="connsiteX2" fmla="*/ 285738 w 309837"/>
                        <a:gd name="connsiteY2" fmla="*/ 589131 h 616766"/>
                        <a:gd name="connsiteX3" fmla="*/ 26610 w 309837"/>
                        <a:gd name="connsiteY3" fmla="*/ 616766 h 616766"/>
                        <a:gd name="connsiteX4" fmla="*/ 0 w 309837"/>
                        <a:gd name="connsiteY4" fmla="*/ 39020 h 616766"/>
                        <a:gd name="connsiteX0" fmla="*/ 0 w 309837"/>
                        <a:gd name="connsiteY0" fmla="*/ 39020 h 628935"/>
                        <a:gd name="connsiteX1" fmla="*/ 309837 w 309837"/>
                        <a:gd name="connsiteY1" fmla="*/ 31400 h 628935"/>
                        <a:gd name="connsiteX2" fmla="*/ 285738 w 309837"/>
                        <a:gd name="connsiteY2" fmla="*/ 589131 h 628935"/>
                        <a:gd name="connsiteX3" fmla="*/ 15967 w 309837"/>
                        <a:gd name="connsiteY3" fmla="*/ 628935 h 628935"/>
                        <a:gd name="connsiteX4" fmla="*/ 0 w 309837"/>
                        <a:gd name="connsiteY4" fmla="*/ 39020 h 628935"/>
                        <a:gd name="connsiteX0" fmla="*/ 0 w 309837"/>
                        <a:gd name="connsiteY0" fmla="*/ 39020 h 613984"/>
                        <a:gd name="connsiteX1" fmla="*/ 309837 w 309837"/>
                        <a:gd name="connsiteY1" fmla="*/ 31400 h 613984"/>
                        <a:gd name="connsiteX2" fmla="*/ 285738 w 309837"/>
                        <a:gd name="connsiteY2" fmla="*/ 589131 h 613984"/>
                        <a:gd name="connsiteX3" fmla="*/ 11146 w 309837"/>
                        <a:gd name="connsiteY3" fmla="*/ 613984 h 613984"/>
                        <a:gd name="connsiteX4" fmla="*/ 0 w 309837"/>
                        <a:gd name="connsiteY4" fmla="*/ 39020 h 613984"/>
                        <a:gd name="connsiteX0" fmla="*/ 0 w 309837"/>
                        <a:gd name="connsiteY0" fmla="*/ 39020 h 621034"/>
                        <a:gd name="connsiteX1" fmla="*/ 309837 w 309837"/>
                        <a:gd name="connsiteY1" fmla="*/ 31400 h 621034"/>
                        <a:gd name="connsiteX2" fmla="*/ 285738 w 309837"/>
                        <a:gd name="connsiteY2" fmla="*/ 589131 h 621034"/>
                        <a:gd name="connsiteX3" fmla="*/ 11146 w 309837"/>
                        <a:gd name="connsiteY3" fmla="*/ 613984 h 621034"/>
                        <a:gd name="connsiteX4" fmla="*/ 0 w 309837"/>
                        <a:gd name="connsiteY4" fmla="*/ 39020 h 621034"/>
                        <a:gd name="connsiteX0" fmla="*/ 0 w 309837"/>
                        <a:gd name="connsiteY0" fmla="*/ 39020 h 622514"/>
                        <a:gd name="connsiteX1" fmla="*/ 309837 w 309837"/>
                        <a:gd name="connsiteY1" fmla="*/ 31400 h 622514"/>
                        <a:gd name="connsiteX2" fmla="*/ 285738 w 309837"/>
                        <a:gd name="connsiteY2" fmla="*/ 589131 h 622514"/>
                        <a:gd name="connsiteX3" fmla="*/ 11146 w 309837"/>
                        <a:gd name="connsiteY3" fmla="*/ 613984 h 622514"/>
                        <a:gd name="connsiteX4" fmla="*/ 0 w 309837"/>
                        <a:gd name="connsiteY4" fmla="*/ 39020 h 622514"/>
                        <a:gd name="connsiteX0" fmla="*/ 0 w 309837"/>
                        <a:gd name="connsiteY0" fmla="*/ 39020 h 621198"/>
                        <a:gd name="connsiteX1" fmla="*/ 309837 w 309837"/>
                        <a:gd name="connsiteY1" fmla="*/ 31400 h 621198"/>
                        <a:gd name="connsiteX2" fmla="*/ 304236 w 309837"/>
                        <a:gd name="connsiteY2" fmla="*/ 580254 h 621198"/>
                        <a:gd name="connsiteX3" fmla="*/ 11146 w 309837"/>
                        <a:gd name="connsiteY3" fmla="*/ 613984 h 621198"/>
                        <a:gd name="connsiteX4" fmla="*/ 0 w 309837"/>
                        <a:gd name="connsiteY4" fmla="*/ 39020 h 621198"/>
                        <a:gd name="connsiteX0" fmla="*/ 0 w 309837"/>
                        <a:gd name="connsiteY0" fmla="*/ 39020 h 620832"/>
                        <a:gd name="connsiteX1" fmla="*/ 309837 w 309837"/>
                        <a:gd name="connsiteY1" fmla="*/ 31400 h 620832"/>
                        <a:gd name="connsiteX2" fmla="*/ 292577 w 309837"/>
                        <a:gd name="connsiteY2" fmla="*/ 577217 h 620832"/>
                        <a:gd name="connsiteX3" fmla="*/ 11146 w 309837"/>
                        <a:gd name="connsiteY3" fmla="*/ 613984 h 620832"/>
                        <a:gd name="connsiteX4" fmla="*/ 0 w 309837"/>
                        <a:gd name="connsiteY4" fmla="*/ 39020 h 620832"/>
                        <a:gd name="connsiteX0" fmla="*/ 0 w 309837"/>
                        <a:gd name="connsiteY0" fmla="*/ 39020 h 619986"/>
                        <a:gd name="connsiteX1" fmla="*/ 309837 w 309837"/>
                        <a:gd name="connsiteY1" fmla="*/ 31400 h 619986"/>
                        <a:gd name="connsiteX2" fmla="*/ 306291 w 309837"/>
                        <a:gd name="connsiteY2" fmla="*/ 568851 h 619986"/>
                        <a:gd name="connsiteX3" fmla="*/ 11146 w 309837"/>
                        <a:gd name="connsiteY3" fmla="*/ 613984 h 619986"/>
                        <a:gd name="connsiteX4" fmla="*/ 0 w 309837"/>
                        <a:gd name="connsiteY4" fmla="*/ 39020 h 6199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9837" h="619986">
                          <a:moveTo>
                            <a:pt x="0" y="39020"/>
                          </a:moveTo>
                          <a:cubicBezTo>
                            <a:pt x="109629" y="920"/>
                            <a:pt x="162108" y="-21940"/>
                            <a:pt x="309837" y="31400"/>
                          </a:cubicBezTo>
                          <a:lnTo>
                            <a:pt x="306291" y="568851"/>
                          </a:lnTo>
                          <a:cubicBezTo>
                            <a:pt x="219326" y="588285"/>
                            <a:pt x="93311" y="636876"/>
                            <a:pt x="11146" y="613984"/>
                          </a:cubicBezTo>
                          <a:lnTo>
                            <a:pt x="0" y="39020"/>
                          </a:lnTo>
                          <a:close/>
                        </a:path>
                      </a:pathLst>
                    </a:custGeom>
                    <a:solidFill>
                      <a:schemeClr val="bg2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19" name="Figura a mano libera: forma 118">
                      <a:extLst>
                        <a:ext uri="{FF2B5EF4-FFF2-40B4-BE49-F238E27FC236}">
                          <a16:creationId xmlns:a16="http://schemas.microsoft.com/office/drawing/2014/main" id="{D738DE16-C656-8B25-D54B-910C09FD59D8}"/>
                        </a:ext>
                      </a:extLst>
                    </p:cNvPr>
                    <p:cNvSpPr/>
                    <p:nvPr/>
                  </p:nvSpPr>
                  <p:spPr>
                    <a:xfrm rot="21392073">
                      <a:off x="12607845" y="6721995"/>
                      <a:ext cx="366645" cy="122766"/>
                    </a:xfrm>
                    <a:custGeom>
                      <a:avLst/>
                      <a:gdLst>
                        <a:gd name="connsiteX0" fmla="*/ 0 w 857250"/>
                        <a:gd name="connsiteY0" fmla="*/ 129540 h 186690"/>
                        <a:gd name="connsiteX1" fmla="*/ 72390 w 857250"/>
                        <a:gd name="connsiteY1" fmla="*/ 3810 h 186690"/>
                        <a:gd name="connsiteX2" fmla="*/ 495300 w 857250"/>
                        <a:gd name="connsiteY2" fmla="*/ 186690 h 186690"/>
                        <a:gd name="connsiteX3" fmla="*/ 811530 w 857250"/>
                        <a:gd name="connsiteY3" fmla="*/ 0 h 186690"/>
                        <a:gd name="connsiteX4" fmla="*/ 857250 w 857250"/>
                        <a:gd name="connsiteY4" fmla="*/ 186690 h 186690"/>
                        <a:gd name="connsiteX5" fmla="*/ 0 w 857250"/>
                        <a:gd name="connsiteY5" fmla="*/ 129540 h 186690"/>
                        <a:gd name="connsiteX0" fmla="*/ 0 w 857250"/>
                        <a:gd name="connsiteY0" fmla="*/ 129540 h 186690"/>
                        <a:gd name="connsiteX1" fmla="*/ 72390 w 857250"/>
                        <a:gd name="connsiteY1" fmla="*/ 3810 h 186690"/>
                        <a:gd name="connsiteX2" fmla="*/ 483870 w 857250"/>
                        <a:gd name="connsiteY2" fmla="*/ 160020 h 186690"/>
                        <a:gd name="connsiteX3" fmla="*/ 811530 w 857250"/>
                        <a:gd name="connsiteY3" fmla="*/ 0 h 186690"/>
                        <a:gd name="connsiteX4" fmla="*/ 857250 w 857250"/>
                        <a:gd name="connsiteY4" fmla="*/ 186690 h 186690"/>
                        <a:gd name="connsiteX5" fmla="*/ 0 w 857250"/>
                        <a:gd name="connsiteY5" fmla="*/ 129540 h 186690"/>
                        <a:gd name="connsiteX0" fmla="*/ 0 w 857250"/>
                        <a:gd name="connsiteY0" fmla="*/ 129540 h 252004"/>
                        <a:gd name="connsiteX1" fmla="*/ 72390 w 857250"/>
                        <a:gd name="connsiteY1" fmla="*/ 3810 h 252004"/>
                        <a:gd name="connsiteX2" fmla="*/ 483870 w 857250"/>
                        <a:gd name="connsiteY2" fmla="*/ 160020 h 252004"/>
                        <a:gd name="connsiteX3" fmla="*/ 811530 w 857250"/>
                        <a:gd name="connsiteY3" fmla="*/ 0 h 252004"/>
                        <a:gd name="connsiteX4" fmla="*/ 857250 w 857250"/>
                        <a:gd name="connsiteY4" fmla="*/ 186690 h 252004"/>
                        <a:gd name="connsiteX5" fmla="*/ 0 w 857250"/>
                        <a:gd name="connsiteY5" fmla="*/ 129540 h 252004"/>
                        <a:gd name="connsiteX0" fmla="*/ 313 w 857563"/>
                        <a:gd name="connsiteY0" fmla="*/ 129540 h 276462"/>
                        <a:gd name="connsiteX1" fmla="*/ 72703 w 857563"/>
                        <a:gd name="connsiteY1" fmla="*/ 3810 h 276462"/>
                        <a:gd name="connsiteX2" fmla="*/ 484183 w 857563"/>
                        <a:gd name="connsiteY2" fmla="*/ 160020 h 276462"/>
                        <a:gd name="connsiteX3" fmla="*/ 811843 w 857563"/>
                        <a:gd name="connsiteY3" fmla="*/ 0 h 276462"/>
                        <a:gd name="connsiteX4" fmla="*/ 857563 w 857563"/>
                        <a:gd name="connsiteY4" fmla="*/ 186690 h 276462"/>
                        <a:gd name="connsiteX5" fmla="*/ 313 w 857563"/>
                        <a:gd name="connsiteY5" fmla="*/ 129540 h 276462"/>
                        <a:gd name="connsiteX0" fmla="*/ 4085 w 861335"/>
                        <a:gd name="connsiteY0" fmla="*/ 129540 h 276462"/>
                        <a:gd name="connsiteX1" fmla="*/ 76475 w 861335"/>
                        <a:gd name="connsiteY1" fmla="*/ 3810 h 276462"/>
                        <a:gd name="connsiteX2" fmla="*/ 487955 w 861335"/>
                        <a:gd name="connsiteY2" fmla="*/ 160020 h 276462"/>
                        <a:gd name="connsiteX3" fmla="*/ 815615 w 861335"/>
                        <a:gd name="connsiteY3" fmla="*/ 0 h 276462"/>
                        <a:gd name="connsiteX4" fmla="*/ 861335 w 861335"/>
                        <a:gd name="connsiteY4" fmla="*/ 186690 h 276462"/>
                        <a:gd name="connsiteX5" fmla="*/ 4085 w 861335"/>
                        <a:gd name="connsiteY5" fmla="*/ 129540 h 276462"/>
                        <a:gd name="connsiteX0" fmla="*/ 6370 w 863620"/>
                        <a:gd name="connsiteY0" fmla="*/ 129540 h 276462"/>
                        <a:gd name="connsiteX1" fmla="*/ 78760 w 863620"/>
                        <a:gd name="connsiteY1" fmla="*/ 3810 h 276462"/>
                        <a:gd name="connsiteX2" fmla="*/ 490240 w 863620"/>
                        <a:gd name="connsiteY2" fmla="*/ 160020 h 276462"/>
                        <a:gd name="connsiteX3" fmla="*/ 817900 w 863620"/>
                        <a:gd name="connsiteY3" fmla="*/ 0 h 276462"/>
                        <a:gd name="connsiteX4" fmla="*/ 863620 w 863620"/>
                        <a:gd name="connsiteY4" fmla="*/ 186690 h 276462"/>
                        <a:gd name="connsiteX5" fmla="*/ 6370 w 863620"/>
                        <a:gd name="connsiteY5" fmla="*/ 129540 h 276462"/>
                        <a:gd name="connsiteX0" fmla="*/ 6370 w 863620"/>
                        <a:gd name="connsiteY0" fmla="*/ 129540 h 276462"/>
                        <a:gd name="connsiteX1" fmla="*/ 78760 w 863620"/>
                        <a:gd name="connsiteY1" fmla="*/ 3810 h 276462"/>
                        <a:gd name="connsiteX2" fmla="*/ 490240 w 863620"/>
                        <a:gd name="connsiteY2" fmla="*/ 160020 h 276462"/>
                        <a:gd name="connsiteX3" fmla="*/ 817900 w 863620"/>
                        <a:gd name="connsiteY3" fmla="*/ 0 h 276462"/>
                        <a:gd name="connsiteX4" fmla="*/ 863620 w 863620"/>
                        <a:gd name="connsiteY4" fmla="*/ 186690 h 276462"/>
                        <a:gd name="connsiteX5" fmla="*/ 6370 w 863620"/>
                        <a:gd name="connsiteY5" fmla="*/ 129540 h 276462"/>
                        <a:gd name="connsiteX0" fmla="*/ 6370 w 863620"/>
                        <a:gd name="connsiteY0" fmla="*/ 129540 h 276462"/>
                        <a:gd name="connsiteX1" fmla="*/ 78760 w 863620"/>
                        <a:gd name="connsiteY1" fmla="*/ 3810 h 276462"/>
                        <a:gd name="connsiteX2" fmla="*/ 490240 w 863620"/>
                        <a:gd name="connsiteY2" fmla="*/ 160020 h 276462"/>
                        <a:gd name="connsiteX3" fmla="*/ 817900 w 863620"/>
                        <a:gd name="connsiteY3" fmla="*/ 0 h 276462"/>
                        <a:gd name="connsiteX4" fmla="*/ 863620 w 863620"/>
                        <a:gd name="connsiteY4" fmla="*/ 186690 h 276462"/>
                        <a:gd name="connsiteX5" fmla="*/ 6370 w 863620"/>
                        <a:gd name="connsiteY5" fmla="*/ 129540 h 276462"/>
                        <a:gd name="connsiteX0" fmla="*/ 6370 w 863620"/>
                        <a:gd name="connsiteY0" fmla="*/ 129540 h 276462"/>
                        <a:gd name="connsiteX1" fmla="*/ 78760 w 863620"/>
                        <a:gd name="connsiteY1" fmla="*/ 3810 h 276462"/>
                        <a:gd name="connsiteX2" fmla="*/ 490240 w 863620"/>
                        <a:gd name="connsiteY2" fmla="*/ 160020 h 276462"/>
                        <a:gd name="connsiteX3" fmla="*/ 817900 w 863620"/>
                        <a:gd name="connsiteY3" fmla="*/ 0 h 276462"/>
                        <a:gd name="connsiteX4" fmla="*/ 863620 w 863620"/>
                        <a:gd name="connsiteY4" fmla="*/ 186690 h 276462"/>
                        <a:gd name="connsiteX5" fmla="*/ 6370 w 863620"/>
                        <a:gd name="connsiteY5" fmla="*/ 129540 h 276462"/>
                        <a:gd name="connsiteX0" fmla="*/ 6370 w 863620"/>
                        <a:gd name="connsiteY0" fmla="*/ 156130 h 303052"/>
                        <a:gd name="connsiteX1" fmla="*/ 78760 w 863620"/>
                        <a:gd name="connsiteY1" fmla="*/ 30400 h 303052"/>
                        <a:gd name="connsiteX2" fmla="*/ 490240 w 863620"/>
                        <a:gd name="connsiteY2" fmla="*/ 186610 h 303052"/>
                        <a:gd name="connsiteX3" fmla="*/ 817900 w 863620"/>
                        <a:gd name="connsiteY3" fmla="*/ 26590 h 303052"/>
                        <a:gd name="connsiteX4" fmla="*/ 863620 w 863620"/>
                        <a:gd name="connsiteY4" fmla="*/ 213280 h 303052"/>
                        <a:gd name="connsiteX5" fmla="*/ 6370 w 863620"/>
                        <a:gd name="connsiteY5" fmla="*/ 156130 h 303052"/>
                        <a:gd name="connsiteX0" fmla="*/ 6370 w 863620"/>
                        <a:gd name="connsiteY0" fmla="*/ 156130 h 303052"/>
                        <a:gd name="connsiteX1" fmla="*/ 78760 w 863620"/>
                        <a:gd name="connsiteY1" fmla="*/ 30400 h 303052"/>
                        <a:gd name="connsiteX2" fmla="*/ 490240 w 863620"/>
                        <a:gd name="connsiteY2" fmla="*/ 186610 h 303052"/>
                        <a:gd name="connsiteX3" fmla="*/ 817900 w 863620"/>
                        <a:gd name="connsiteY3" fmla="*/ 26590 h 303052"/>
                        <a:gd name="connsiteX4" fmla="*/ 863620 w 863620"/>
                        <a:gd name="connsiteY4" fmla="*/ 213280 h 303052"/>
                        <a:gd name="connsiteX5" fmla="*/ 6370 w 863620"/>
                        <a:gd name="connsiteY5" fmla="*/ 156130 h 303052"/>
                        <a:gd name="connsiteX0" fmla="*/ 6370 w 887664"/>
                        <a:gd name="connsiteY0" fmla="*/ 156130 h 303052"/>
                        <a:gd name="connsiteX1" fmla="*/ 78760 w 887664"/>
                        <a:gd name="connsiteY1" fmla="*/ 30400 h 303052"/>
                        <a:gd name="connsiteX2" fmla="*/ 490240 w 887664"/>
                        <a:gd name="connsiteY2" fmla="*/ 186610 h 303052"/>
                        <a:gd name="connsiteX3" fmla="*/ 817900 w 887664"/>
                        <a:gd name="connsiteY3" fmla="*/ 26590 h 303052"/>
                        <a:gd name="connsiteX4" fmla="*/ 863620 w 887664"/>
                        <a:gd name="connsiteY4" fmla="*/ 213280 h 303052"/>
                        <a:gd name="connsiteX5" fmla="*/ 6370 w 887664"/>
                        <a:gd name="connsiteY5" fmla="*/ 156130 h 303052"/>
                        <a:gd name="connsiteX0" fmla="*/ 6370 w 887664"/>
                        <a:gd name="connsiteY0" fmla="*/ 156130 h 303052"/>
                        <a:gd name="connsiteX1" fmla="*/ 78760 w 887664"/>
                        <a:gd name="connsiteY1" fmla="*/ 30400 h 303052"/>
                        <a:gd name="connsiteX2" fmla="*/ 490240 w 887664"/>
                        <a:gd name="connsiteY2" fmla="*/ 186610 h 303052"/>
                        <a:gd name="connsiteX3" fmla="*/ 817900 w 887664"/>
                        <a:gd name="connsiteY3" fmla="*/ 26590 h 303052"/>
                        <a:gd name="connsiteX4" fmla="*/ 863620 w 887664"/>
                        <a:gd name="connsiteY4" fmla="*/ 213280 h 303052"/>
                        <a:gd name="connsiteX5" fmla="*/ 6370 w 887664"/>
                        <a:gd name="connsiteY5" fmla="*/ 156130 h 303052"/>
                        <a:gd name="connsiteX0" fmla="*/ 6370 w 887664"/>
                        <a:gd name="connsiteY0" fmla="*/ 153690 h 300612"/>
                        <a:gd name="connsiteX1" fmla="*/ 78760 w 887664"/>
                        <a:gd name="connsiteY1" fmla="*/ 27960 h 300612"/>
                        <a:gd name="connsiteX2" fmla="*/ 490240 w 887664"/>
                        <a:gd name="connsiteY2" fmla="*/ 184170 h 300612"/>
                        <a:gd name="connsiteX3" fmla="*/ 817900 w 887664"/>
                        <a:gd name="connsiteY3" fmla="*/ 24150 h 300612"/>
                        <a:gd name="connsiteX4" fmla="*/ 863620 w 887664"/>
                        <a:gd name="connsiteY4" fmla="*/ 210840 h 300612"/>
                        <a:gd name="connsiteX5" fmla="*/ 6370 w 887664"/>
                        <a:gd name="connsiteY5" fmla="*/ 153690 h 3006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87664" h="300612">
                          <a:moveTo>
                            <a:pt x="6370" y="153690"/>
                          </a:moveTo>
                          <a:cubicBezTo>
                            <a:pt x="-15220" y="88920"/>
                            <a:pt x="20340" y="73680"/>
                            <a:pt x="78760" y="27960"/>
                          </a:cubicBezTo>
                          <a:cubicBezTo>
                            <a:pt x="166390" y="11450"/>
                            <a:pt x="337840" y="196870"/>
                            <a:pt x="490240" y="184170"/>
                          </a:cubicBezTo>
                          <a:cubicBezTo>
                            <a:pt x="637560" y="161310"/>
                            <a:pt x="769640" y="-74910"/>
                            <a:pt x="817900" y="24150"/>
                          </a:cubicBezTo>
                          <a:cubicBezTo>
                            <a:pt x="894100" y="67330"/>
                            <a:pt x="905530" y="171470"/>
                            <a:pt x="863620" y="210840"/>
                          </a:cubicBezTo>
                          <a:cubicBezTo>
                            <a:pt x="535960" y="378480"/>
                            <a:pt x="-8870" y="283230"/>
                            <a:pt x="6370" y="153690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25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</p:grpSp>
            </p:grpSp>
            <p:sp>
              <p:nvSpPr>
                <p:cNvPr id="112" name="Ovale 111">
                  <a:extLst>
                    <a:ext uri="{FF2B5EF4-FFF2-40B4-BE49-F238E27FC236}">
                      <a16:creationId xmlns:a16="http://schemas.microsoft.com/office/drawing/2014/main" id="{11916854-8CD6-E190-E2AB-432C89F3C3D6}"/>
                    </a:ext>
                  </a:extLst>
                </p:cNvPr>
                <p:cNvSpPr/>
                <p:nvPr/>
              </p:nvSpPr>
              <p:spPr>
                <a:xfrm>
                  <a:off x="13152798" y="4727796"/>
                  <a:ext cx="117259" cy="109796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108" name="Gruppo 107">
                <a:extLst>
                  <a:ext uri="{FF2B5EF4-FFF2-40B4-BE49-F238E27FC236}">
                    <a16:creationId xmlns:a16="http://schemas.microsoft.com/office/drawing/2014/main" id="{C1624C5A-D8BB-80DE-9E3A-C22A3FC3D832}"/>
                  </a:ext>
                </a:extLst>
              </p:cNvPr>
              <p:cNvGrpSpPr/>
              <p:nvPr/>
            </p:nvGrpSpPr>
            <p:grpSpPr>
              <a:xfrm rot="21392073">
                <a:off x="12941413" y="5445576"/>
                <a:ext cx="195758" cy="258011"/>
                <a:chOff x="8017161" y="3295527"/>
                <a:chExt cx="480577" cy="631778"/>
              </a:xfrm>
            </p:grpSpPr>
            <p:sp>
              <p:nvSpPr>
                <p:cNvPr id="109" name="Trapezio 49">
                  <a:extLst>
                    <a:ext uri="{FF2B5EF4-FFF2-40B4-BE49-F238E27FC236}">
                      <a16:creationId xmlns:a16="http://schemas.microsoft.com/office/drawing/2014/main" id="{A67AB769-EC9A-E434-740D-463263E85447}"/>
                    </a:ext>
                  </a:extLst>
                </p:cNvPr>
                <p:cNvSpPr/>
                <p:nvPr/>
              </p:nvSpPr>
              <p:spPr>
                <a:xfrm rot="11738135">
                  <a:off x="8017161" y="3295527"/>
                  <a:ext cx="480577" cy="468662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10" name="Ovale 109">
                  <a:extLst>
                    <a:ext uri="{FF2B5EF4-FFF2-40B4-BE49-F238E27FC236}">
                      <a16:creationId xmlns:a16="http://schemas.microsoft.com/office/drawing/2014/main" id="{1C6BEDA4-E9DF-03A7-39D6-ADD723D4ABB5}"/>
                    </a:ext>
                  </a:extLst>
                </p:cNvPr>
                <p:cNvSpPr/>
                <p:nvPr/>
              </p:nvSpPr>
              <p:spPr>
                <a:xfrm>
                  <a:off x="8030019" y="3658676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grpSp>
          <p:nvGrpSpPr>
            <p:cNvPr id="89" name="Gruppo 88">
              <a:extLst>
                <a:ext uri="{FF2B5EF4-FFF2-40B4-BE49-F238E27FC236}">
                  <a16:creationId xmlns:a16="http://schemas.microsoft.com/office/drawing/2014/main" id="{A449B7D6-8684-D4C0-B3D5-BA66056F2B08}"/>
                </a:ext>
              </a:extLst>
            </p:cNvPr>
            <p:cNvGrpSpPr/>
            <p:nvPr/>
          </p:nvGrpSpPr>
          <p:grpSpPr>
            <a:xfrm rot="21335309">
              <a:off x="11854204" y="4467724"/>
              <a:ext cx="430793" cy="2303608"/>
              <a:chOff x="13276117" y="4494225"/>
              <a:chExt cx="430793" cy="2303608"/>
            </a:xfrm>
          </p:grpSpPr>
          <p:grpSp>
            <p:nvGrpSpPr>
              <p:cNvPr id="91" name="Gruppo 90">
                <a:extLst>
                  <a:ext uri="{FF2B5EF4-FFF2-40B4-BE49-F238E27FC236}">
                    <a16:creationId xmlns:a16="http://schemas.microsoft.com/office/drawing/2014/main" id="{998514B7-D38B-E858-E031-4641FF6100ED}"/>
                  </a:ext>
                </a:extLst>
              </p:cNvPr>
              <p:cNvGrpSpPr/>
              <p:nvPr/>
            </p:nvGrpSpPr>
            <p:grpSpPr>
              <a:xfrm>
                <a:off x="13276117" y="4494225"/>
                <a:ext cx="430793" cy="2303608"/>
                <a:chOff x="13276117" y="4494225"/>
                <a:chExt cx="430793" cy="2303608"/>
              </a:xfrm>
            </p:grpSpPr>
            <p:grpSp>
              <p:nvGrpSpPr>
                <p:cNvPr id="95" name="Gruppo 94">
                  <a:extLst>
                    <a:ext uri="{FF2B5EF4-FFF2-40B4-BE49-F238E27FC236}">
                      <a16:creationId xmlns:a16="http://schemas.microsoft.com/office/drawing/2014/main" id="{F498967C-3E8C-7AC6-C2C1-9F83D5FE3259}"/>
                    </a:ext>
                  </a:extLst>
                </p:cNvPr>
                <p:cNvGrpSpPr/>
                <p:nvPr/>
              </p:nvGrpSpPr>
              <p:grpSpPr>
                <a:xfrm>
                  <a:off x="13276117" y="5508383"/>
                  <a:ext cx="430793" cy="1289450"/>
                  <a:chOff x="13276117" y="5508383"/>
                  <a:chExt cx="430793" cy="1289450"/>
                </a:xfrm>
              </p:grpSpPr>
              <p:sp>
                <p:nvSpPr>
                  <p:cNvPr id="97" name="Rettangolo 74">
                    <a:extLst>
                      <a:ext uri="{FF2B5EF4-FFF2-40B4-BE49-F238E27FC236}">
                        <a16:creationId xmlns:a16="http://schemas.microsoft.com/office/drawing/2014/main" id="{14D3A0B4-1D70-E814-9BB8-CC69AF612F67}"/>
                      </a:ext>
                    </a:extLst>
                  </p:cNvPr>
                  <p:cNvSpPr/>
                  <p:nvPr/>
                </p:nvSpPr>
                <p:spPr>
                  <a:xfrm rot="21392073">
                    <a:off x="13276117" y="6528294"/>
                    <a:ext cx="429530" cy="269539"/>
                  </a:xfrm>
                  <a:custGeom>
                    <a:avLst/>
                    <a:gdLst>
                      <a:gd name="connsiteX0" fmla="*/ 0 w 1158856"/>
                      <a:gd name="connsiteY0" fmla="*/ 0 h 779114"/>
                      <a:gd name="connsiteX1" fmla="*/ 1158856 w 1158856"/>
                      <a:gd name="connsiteY1" fmla="*/ 0 h 779114"/>
                      <a:gd name="connsiteX2" fmla="*/ 1158856 w 1158856"/>
                      <a:gd name="connsiteY2" fmla="*/ 779114 h 779114"/>
                      <a:gd name="connsiteX3" fmla="*/ 0 w 1158856"/>
                      <a:gd name="connsiteY3" fmla="*/ 779114 h 779114"/>
                      <a:gd name="connsiteX4" fmla="*/ 0 w 1158856"/>
                      <a:gd name="connsiteY4" fmla="*/ 0 h 779114"/>
                      <a:gd name="connsiteX0" fmla="*/ 0 w 1158856"/>
                      <a:gd name="connsiteY0" fmla="*/ 0 h 779114"/>
                      <a:gd name="connsiteX1" fmla="*/ 1158856 w 1158856"/>
                      <a:gd name="connsiteY1" fmla="*/ 0 h 779114"/>
                      <a:gd name="connsiteX2" fmla="*/ 1158856 w 1158856"/>
                      <a:gd name="connsiteY2" fmla="*/ 779114 h 779114"/>
                      <a:gd name="connsiteX3" fmla="*/ 407670 w 1158856"/>
                      <a:gd name="connsiteY3" fmla="*/ 580994 h 779114"/>
                      <a:gd name="connsiteX4" fmla="*/ 0 w 1158856"/>
                      <a:gd name="connsiteY4" fmla="*/ 0 h 779114"/>
                      <a:gd name="connsiteX0" fmla="*/ 0 w 1158856"/>
                      <a:gd name="connsiteY0" fmla="*/ 0 h 779114"/>
                      <a:gd name="connsiteX1" fmla="*/ 1158856 w 1158856"/>
                      <a:gd name="connsiteY1" fmla="*/ 0 h 779114"/>
                      <a:gd name="connsiteX2" fmla="*/ 1158856 w 1158856"/>
                      <a:gd name="connsiteY2" fmla="*/ 779114 h 779114"/>
                      <a:gd name="connsiteX3" fmla="*/ 327660 w 1158856"/>
                      <a:gd name="connsiteY3" fmla="*/ 706724 h 779114"/>
                      <a:gd name="connsiteX4" fmla="*/ 0 w 1158856"/>
                      <a:gd name="connsiteY4" fmla="*/ 0 h 779114"/>
                      <a:gd name="connsiteX0" fmla="*/ 0 w 1158856"/>
                      <a:gd name="connsiteY0" fmla="*/ 0 h 721964"/>
                      <a:gd name="connsiteX1" fmla="*/ 1158856 w 1158856"/>
                      <a:gd name="connsiteY1" fmla="*/ 0 h 721964"/>
                      <a:gd name="connsiteX2" fmla="*/ 941686 w 1158856"/>
                      <a:gd name="connsiteY2" fmla="*/ 721964 h 721964"/>
                      <a:gd name="connsiteX3" fmla="*/ 327660 w 1158856"/>
                      <a:gd name="connsiteY3" fmla="*/ 706724 h 721964"/>
                      <a:gd name="connsiteX4" fmla="*/ 0 w 1158856"/>
                      <a:gd name="connsiteY4" fmla="*/ 0 h 721964"/>
                      <a:gd name="connsiteX0" fmla="*/ 0 w 1158856"/>
                      <a:gd name="connsiteY0" fmla="*/ 0 h 706724"/>
                      <a:gd name="connsiteX1" fmla="*/ 1158856 w 1158856"/>
                      <a:gd name="connsiteY1" fmla="*/ 0 h 706724"/>
                      <a:gd name="connsiteX2" fmla="*/ 1128376 w 1158856"/>
                      <a:gd name="connsiteY2" fmla="*/ 630524 h 706724"/>
                      <a:gd name="connsiteX3" fmla="*/ 327660 w 1158856"/>
                      <a:gd name="connsiteY3" fmla="*/ 706724 h 706724"/>
                      <a:gd name="connsiteX4" fmla="*/ 0 w 1158856"/>
                      <a:gd name="connsiteY4" fmla="*/ 0 h 706724"/>
                      <a:gd name="connsiteX0" fmla="*/ 0 w 1128376"/>
                      <a:gd name="connsiteY0" fmla="*/ 0 h 706724"/>
                      <a:gd name="connsiteX1" fmla="*/ 1078846 w 1128376"/>
                      <a:gd name="connsiteY1" fmla="*/ 270510 h 706724"/>
                      <a:gd name="connsiteX2" fmla="*/ 1128376 w 1128376"/>
                      <a:gd name="connsiteY2" fmla="*/ 630524 h 706724"/>
                      <a:gd name="connsiteX3" fmla="*/ 327660 w 1128376"/>
                      <a:gd name="connsiteY3" fmla="*/ 706724 h 706724"/>
                      <a:gd name="connsiteX4" fmla="*/ 0 w 1128376"/>
                      <a:gd name="connsiteY4" fmla="*/ 0 h 706724"/>
                      <a:gd name="connsiteX0" fmla="*/ 0 w 1128376"/>
                      <a:gd name="connsiteY0" fmla="*/ 0 h 706724"/>
                      <a:gd name="connsiteX1" fmla="*/ 1002646 w 1128376"/>
                      <a:gd name="connsiteY1" fmla="*/ 182880 h 706724"/>
                      <a:gd name="connsiteX2" fmla="*/ 1128376 w 1128376"/>
                      <a:gd name="connsiteY2" fmla="*/ 630524 h 706724"/>
                      <a:gd name="connsiteX3" fmla="*/ 327660 w 1128376"/>
                      <a:gd name="connsiteY3" fmla="*/ 706724 h 706724"/>
                      <a:gd name="connsiteX4" fmla="*/ 0 w 1128376"/>
                      <a:gd name="connsiteY4" fmla="*/ 0 h 706724"/>
                      <a:gd name="connsiteX0" fmla="*/ 26670 w 800716"/>
                      <a:gd name="connsiteY0" fmla="*/ 53340 h 523844"/>
                      <a:gd name="connsiteX1" fmla="*/ 674986 w 800716"/>
                      <a:gd name="connsiteY1" fmla="*/ 0 h 523844"/>
                      <a:gd name="connsiteX2" fmla="*/ 800716 w 800716"/>
                      <a:gd name="connsiteY2" fmla="*/ 447644 h 523844"/>
                      <a:gd name="connsiteX3" fmla="*/ 0 w 800716"/>
                      <a:gd name="connsiteY3" fmla="*/ 523844 h 523844"/>
                      <a:gd name="connsiteX4" fmla="*/ 26670 w 800716"/>
                      <a:gd name="connsiteY4" fmla="*/ 53340 h 523844"/>
                      <a:gd name="connsiteX0" fmla="*/ 0 w 1006456"/>
                      <a:gd name="connsiteY0" fmla="*/ 0 h 603854"/>
                      <a:gd name="connsiteX1" fmla="*/ 880726 w 1006456"/>
                      <a:gd name="connsiteY1" fmla="*/ 80010 h 603854"/>
                      <a:gd name="connsiteX2" fmla="*/ 1006456 w 1006456"/>
                      <a:gd name="connsiteY2" fmla="*/ 527654 h 603854"/>
                      <a:gd name="connsiteX3" fmla="*/ 205740 w 1006456"/>
                      <a:gd name="connsiteY3" fmla="*/ 603854 h 603854"/>
                      <a:gd name="connsiteX4" fmla="*/ 0 w 1006456"/>
                      <a:gd name="connsiteY4" fmla="*/ 0 h 603854"/>
                      <a:gd name="connsiteX0" fmla="*/ 23923 w 1030379"/>
                      <a:gd name="connsiteY0" fmla="*/ 0 h 603854"/>
                      <a:gd name="connsiteX1" fmla="*/ 904649 w 1030379"/>
                      <a:gd name="connsiteY1" fmla="*/ 80010 h 603854"/>
                      <a:gd name="connsiteX2" fmla="*/ 1030379 w 1030379"/>
                      <a:gd name="connsiteY2" fmla="*/ 527654 h 603854"/>
                      <a:gd name="connsiteX3" fmla="*/ 229663 w 1030379"/>
                      <a:gd name="connsiteY3" fmla="*/ 603854 h 603854"/>
                      <a:gd name="connsiteX4" fmla="*/ 23923 w 1030379"/>
                      <a:gd name="connsiteY4" fmla="*/ 0 h 603854"/>
                      <a:gd name="connsiteX0" fmla="*/ 26945 w 1033401"/>
                      <a:gd name="connsiteY0" fmla="*/ 0 h 603854"/>
                      <a:gd name="connsiteX1" fmla="*/ 907671 w 1033401"/>
                      <a:gd name="connsiteY1" fmla="*/ 80010 h 603854"/>
                      <a:gd name="connsiteX2" fmla="*/ 1033401 w 1033401"/>
                      <a:gd name="connsiteY2" fmla="*/ 527654 h 603854"/>
                      <a:gd name="connsiteX3" fmla="*/ 232685 w 1033401"/>
                      <a:gd name="connsiteY3" fmla="*/ 603854 h 603854"/>
                      <a:gd name="connsiteX4" fmla="*/ 26945 w 1033401"/>
                      <a:gd name="connsiteY4" fmla="*/ 0 h 603854"/>
                      <a:gd name="connsiteX0" fmla="*/ 26945 w 1033401"/>
                      <a:gd name="connsiteY0" fmla="*/ 0 h 650763"/>
                      <a:gd name="connsiteX1" fmla="*/ 907671 w 1033401"/>
                      <a:gd name="connsiteY1" fmla="*/ 80010 h 650763"/>
                      <a:gd name="connsiteX2" fmla="*/ 1033401 w 1033401"/>
                      <a:gd name="connsiteY2" fmla="*/ 527654 h 650763"/>
                      <a:gd name="connsiteX3" fmla="*/ 232685 w 1033401"/>
                      <a:gd name="connsiteY3" fmla="*/ 603854 h 650763"/>
                      <a:gd name="connsiteX4" fmla="*/ 26945 w 1033401"/>
                      <a:gd name="connsiteY4" fmla="*/ 0 h 650763"/>
                      <a:gd name="connsiteX0" fmla="*/ 26945 w 1033401"/>
                      <a:gd name="connsiteY0" fmla="*/ 0 h 660008"/>
                      <a:gd name="connsiteX1" fmla="*/ 907671 w 1033401"/>
                      <a:gd name="connsiteY1" fmla="*/ 80010 h 660008"/>
                      <a:gd name="connsiteX2" fmla="*/ 1033401 w 1033401"/>
                      <a:gd name="connsiteY2" fmla="*/ 527654 h 660008"/>
                      <a:gd name="connsiteX3" fmla="*/ 232685 w 1033401"/>
                      <a:gd name="connsiteY3" fmla="*/ 603854 h 660008"/>
                      <a:gd name="connsiteX4" fmla="*/ 26945 w 1033401"/>
                      <a:gd name="connsiteY4" fmla="*/ 0 h 660008"/>
                      <a:gd name="connsiteX0" fmla="*/ 26945 w 1046843"/>
                      <a:gd name="connsiteY0" fmla="*/ 0 h 660008"/>
                      <a:gd name="connsiteX1" fmla="*/ 907671 w 1046843"/>
                      <a:gd name="connsiteY1" fmla="*/ 80010 h 660008"/>
                      <a:gd name="connsiteX2" fmla="*/ 1033401 w 1046843"/>
                      <a:gd name="connsiteY2" fmla="*/ 527654 h 660008"/>
                      <a:gd name="connsiteX3" fmla="*/ 232685 w 1046843"/>
                      <a:gd name="connsiteY3" fmla="*/ 603854 h 660008"/>
                      <a:gd name="connsiteX4" fmla="*/ 26945 w 1046843"/>
                      <a:gd name="connsiteY4" fmla="*/ 0 h 660008"/>
                      <a:gd name="connsiteX0" fmla="*/ 26945 w 1054476"/>
                      <a:gd name="connsiteY0" fmla="*/ 0 h 660008"/>
                      <a:gd name="connsiteX1" fmla="*/ 907671 w 1054476"/>
                      <a:gd name="connsiteY1" fmla="*/ 80010 h 660008"/>
                      <a:gd name="connsiteX2" fmla="*/ 1033401 w 1054476"/>
                      <a:gd name="connsiteY2" fmla="*/ 527654 h 660008"/>
                      <a:gd name="connsiteX3" fmla="*/ 232685 w 1054476"/>
                      <a:gd name="connsiteY3" fmla="*/ 603854 h 660008"/>
                      <a:gd name="connsiteX4" fmla="*/ 26945 w 1054476"/>
                      <a:gd name="connsiteY4" fmla="*/ 0 h 660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4476" h="660008">
                        <a:moveTo>
                          <a:pt x="26945" y="0"/>
                        </a:moveTo>
                        <a:lnTo>
                          <a:pt x="907671" y="80010"/>
                        </a:lnTo>
                        <a:cubicBezTo>
                          <a:pt x="1025781" y="156835"/>
                          <a:pt x="1090551" y="370819"/>
                          <a:pt x="1033401" y="527654"/>
                        </a:cubicBezTo>
                        <a:cubicBezTo>
                          <a:pt x="1033196" y="606394"/>
                          <a:pt x="781530" y="734664"/>
                          <a:pt x="232685" y="603854"/>
                        </a:cubicBezTo>
                        <a:cubicBezTo>
                          <a:pt x="126005" y="410189"/>
                          <a:pt x="-72115" y="212715"/>
                          <a:pt x="26945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98" name="Trapezio 67">
                    <a:extLst>
                      <a:ext uri="{FF2B5EF4-FFF2-40B4-BE49-F238E27FC236}">
                        <a16:creationId xmlns:a16="http://schemas.microsoft.com/office/drawing/2014/main" id="{26D00EF1-3118-140D-778C-D11623DC217A}"/>
                      </a:ext>
                    </a:extLst>
                  </p:cNvPr>
                  <p:cNvSpPr/>
                  <p:nvPr/>
                </p:nvSpPr>
                <p:spPr>
                  <a:xfrm rot="21574262" flipH="1">
                    <a:off x="13284989" y="5508383"/>
                    <a:ext cx="390993" cy="628326"/>
                  </a:xfrm>
                  <a:custGeom>
                    <a:avLst/>
                    <a:gdLst>
                      <a:gd name="connsiteX0" fmla="*/ 0 w 1017409"/>
                      <a:gd name="connsiteY0" fmla="*/ 1393390 h 1393390"/>
                      <a:gd name="connsiteX1" fmla="*/ 149671 w 1017409"/>
                      <a:gd name="connsiteY1" fmla="*/ 0 h 1393390"/>
                      <a:gd name="connsiteX2" fmla="*/ 867738 w 1017409"/>
                      <a:gd name="connsiteY2" fmla="*/ 0 h 1393390"/>
                      <a:gd name="connsiteX3" fmla="*/ 1017409 w 1017409"/>
                      <a:gd name="connsiteY3" fmla="*/ 1393390 h 1393390"/>
                      <a:gd name="connsiteX4" fmla="*/ 0 w 1017409"/>
                      <a:gd name="connsiteY4" fmla="*/ 1393390 h 1393390"/>
                      <a:gd name="connsiteX0" fmla="*/ 0 w 961936"/>
                      <a:gd name="connsiteY0" fmla="*/ 1393390 h 1393390"/>
                      <a:gd name="connsiteX1" fmla="*/ 149671 w 961936"/>
                      <a:gd name="connsiteY1" fmla="*/ 0 h 1393390"/>
                      <a:gd name="connsiteX2" fmla="*/ 867738 w 961936"/>
                      <a:gd name="connsiteY2" fmla="*/ 0 h 1393390"/>
                      <a:gd name="connsiteX3" fmla="*/ 961936 w 961936"/>
                      <a:gd name="connsiteY3" fmla="*/ 1392953 h 1393390"/>
                      <a:gd name="connsiteX4" fmla="*/ 0 w 961936"/>
                      <a:gd name="connsiteY4" fmla="*/ 1393390 h 1393390"/>
                      <a:gd name="connsiteX0" fmla="*/ 0 w 990173"/>
                      <a:gd name="connsiteY0" fmla="*/ 1393390 h 1393390"/>
                      <a:gd name="connsiteX1" fmla="*/ 149671 w 990173"/>
                      <a:gd name="connsiteY1" fmla="*/ 0 h 1393390"/>
                      <a:gd name="connsiteX2" fmla="*/ 867738 w 990173"/>
                      <a:gd name="connsiteY2" fmla="*/ 0 h 1393390"/>
                      <a:gd name="connsiteX3" fmla="*/ 961936 w 990173"/>
                      <a:gd name="connsiteY3" fmla="*/ 1392953 h 1393390"/>
                      <a:gd name="connsiteX4" fmla="*/ 0 w 990173"/>
                      <a:gd name="connsiteY4" fmla="*/ 1393390 h 1393390"/>
                      <a:gd name="connsiteX0" fmla="*/ 0 w 990173"/>
                      <a:gd name="connsiteY0" fmla="*/ 1393390 h 1393390"/>
                      <a:gd name="connsiteX1" fmla="*/ 149671 w 990173"/>
                      <a:gd name="connsiteY1" fmla="*/ 0 h 1393390"/>
                      <a:gd name="connsiteX2" fmla="*/ 867738 w 990173"/>
                      <a:gd name="connsiteY2" fmla="*/ 0 h 1393390"/>
                      <a:gd name="connsiteX3" fmla="*/ 961936 w 990173"/>
                      <a:gd name="connsiteY3" fmla="*/ 1392953 h 1393390"/>
                      <a:gd name="connsiteX4" fmla="*/ 0 w 990173"/>
                      <a:gd name="connsiteY4" fmla="*/ 1393390 h 1393390"/>
                      <a:gd name="connsiteX0" fmla="*/ 0 w 990173"/>
                      <a:gd name="connsiteY0" fmla="*/ 1393390 h 1411727"/>
                      <a:gd name="connsiteX1" fmla="*/ 149671 w 990173"/>
                      <a:gd name="connsiteY1" fmla="*/ 0 h 1411727"/>
                      <a:gd name="connsiteX2" fmla="*/ 867738 w 990173"/>
                      <a:gd name="connsiteY2" fmla="*/ 0 h 1411727"/>
                      <a:gd name="connsiteX3" fmla="*/ 961936 w 990173"/>
                      <a:gd name="connsiteY3" fmla="*/ 1392953 h 1411727"/>
                      <a:gd name="connsiteX4" fmla="*/ 0 w 990173"/>
                      <a:gd name="connsiteY4" fmla="*/ 1393390 h 1411727"/>
                      <a:gd name="connsiteX0" fmla="*/ 11176 w 1001349"/>
                      <a:gd name="connsiteY0" fmla="*/ 1393390 h 1411727"/>
                      <a:gd name="connsiteX1" fmla="*/ 160847 w 1001349"/>
                      <a:gd name="connsiteY1" fmla="*/ 0 h 1411727"/>
                      <a:gd name="connsiteX2" fmla="*/ 878914 w 1001349"/>
                      <a:gd name="connsiteY2" fmla="*/ 0 h 1411727"/>
                      <a:gd name="connsiteX3" fmla="*/ 973112 w 1001349"/>
                      <a:gd name="connsiteY3" fmla="*/ 1392953 h 1411727"/>
                      <a:gd name="connsiteX4" fmla="*/ 11176 w 1001349"/>
                      <a:gd name="connsiteY4" fmla="*/ 1393390 h 1411727"/>
                      <a:gd name="connsiteX0" fmla="*/ 13018 w 1003191"/>
                      <a:gd name="connsiteY0" fmla="*/ 1393390 h 1411727"/>
                      <a:gd name="connsiteX1" fmla="*/ 162689 w 1003191"/>
                      <a:gd name="connsiteY1" fmla="*/ 0 h 1411727"/>
                      <a:gd name="connsiteX2" fmla="*/ 880756 w 1003191"/>
                      <a:gd name="connsiteY2" fmla="*/ 0 h 1411727"/>
                      <a:gd name="connsiteX3" fmla="*/ 974954 w 1003191"/>
                      <a:gd name="connsiteY3" fmla="*/ 1392953 h 1411727"/>
                      <a:gd name="connsiteX4" fmla="*/ 13018 w 1003191"/>
                      <a:gd name="connsiteY4" fmla="*/ 1393390 h 1411727"/>
                      <a:gd name="connsiteX0" fmla="*/ 13018 w 996432"/>
                      <a:gd name="connsiteY0" fmla="*/ 1393390 h 1450462"/>
                      <a:gd name="connsiteX1" fmla="*/ 162689 w 996432"/>
                      <a:gd name="connsiteY1" fmla="*/ 0 h 1450462"/>
                      <a:gd name="connsiteX2" fmla="*/ 880756 w 996432"/>
                      <a:gd name="connsiteY2" fmla="*/ 0 h 1450462"/>
                      <a:gd name="connsiteX3" fmla="*/ 967173 w 996432"/>
                      <a:gd name="connsiteY3" fmla="*/ 1450461 h 1450462"/>
                      <a:gd name="connsiteX4" fmla="*/ 13018 w 996432"/>
                      <a:gd name="connsiteY4" fmla="*/ 1393390 h 1450462"/>
                      <a:gd name="connsiteX0" fmla="*/ 12523 w 995937"/>
                      <a:gd name="connsiteY0" fmla="*/ 1393390 h 1450462"/>
                      <a:gd name="connsiteX1" fmla="*/ 162194 w 995937"/>
                      <a:gd name="connsiteY1" fmla="*/ 0 h 1450462"/>
                      <a:gd name="connsiteX2" fmla="*/ 880261 w 995937"/>
                      <a:gd name="connsiteY2" fmla="*/ 0 h 1450462"/>
                      <a:gd name="connsiteX3" fmla="*/ 966678 w 995937"/>
                      <a:gd name="connsiteY3" fmla="*/ 1450461 h 1450462"/>
                      <a:gd name="connsiteX4" fmla="*/ 12523 w 995937"/>
                      <a:gd name="connsiteY4" fmla="*/ 1393390 h 1450462"/>
                      <a:gd name="connsiteX0" fmla="*/ 12523 w 995937"/>
                      <a:gd name="connsiteY0" fmla="*/ 1432747 h 1489819"/>
                      <a:gd name="connsiteX1" fmla="*/ 162194 w 995937"/>
                      <a:gd name="connsiteY1" fmla="*/ 39357 h 1489819"/>
                      <a:gd name="connsiteX2" fmla="*/ 880261 w 995937"/>
                      <a:gd name="connsiteY2" fmla="*/ 39357 h 1489819"/>
                      <a:gd name="connsiteX3" fmla="*/ 966678 w 995937"/>
                      <a:gd name="connsiteY3" fmla="*/ 1489818 h 1489819"/>
                      <a:gd name="connsiteX4" fmla="*/ 12523 w 995937"/>
                      <a:gd name="connsiteY4" fmla="*/ 1432747 h 1489819"/>
                      <a:gd name="connsiteX0" fmla="*/ 12523 w 995937"/>
                      <a:gd name="connsiteY0" fmla="*/ 1432747 h 1518816"/>
                      <a:gd name="connsiteX1" fmla="*/ 162194 w 995937"/>
                      <a:gd name="connsiteY1" fmla="*/ 39357 h 1518816"/>
                      <a:gd name="connsiteX2" fmla="*/ 880261 w 995937"/>
                      <a:gd name="connsiteY2" fmla="*/ 39357 h 1518816"/>
                      <a:gd name="connsiteX3" fmla="*/ 966678 w 995937"/>
                      <a:gd name="connsiteY3" fmla="*/ 1489818 h 1518816"/>
                      <a:gd name="connsiteX4" fmla="*/ 12523 w 995937"/>
                      <a:gd name="connsiteY4" fmla="*/ 1432747 h 1518816"/>
                      <a:gd name="connsiteX0" fmla="*/ 12523 w 995937"/>
                      <a:gd name="connsiteY0" fmla="*/ 1432747 h 1534940"/>
                      <a:gd name="connsiteX1" fmla="*/ 162194 w 995937"/>
                      <a:gd name="connsiteY1" fmla="*/ 39357 h 1534940"/>
                      <a:gd name="connsiteX2" fmla="*/ 880261 w 995937"/>
                      <a:gd name="connsiteY2" fmla="*/ 39357 h 1534940"/>
                      <a:gd name="connsiteX3" fmla="*/ 966678 w 995937"/>
                      <a:gd name="connsiteY3" fmla="*/ 1489818 h 1534940"/>
                      <a:gd name="connsiteX4" fmla="*/ 12523 w 995937"/>
                      <a:gd name="connsiteY4" fmla="*/ 1432747 h 1534940"/>
                      <a:gd name="connsiteX0" fmla="*/ 12523 w 1004252"/>
                      <a:gd name="connsiteY0" fmla="*/ 1436363 h 1538556"/>
                      <a:gd name="connsiteX1" fmla="*/ 162194 w 1004252"/>
                      <a:gd name="connsiteY1" fmla="*/ 42973 h 1538556"/>
                      <a:gd name="connsiteX2" fmla="*/ 928330 w 1004252"/>
                      <a:gd name="connsiteY2" fmla="*/ 30176 h 1538556"/>
                      <a:gd name="connsiteX3" fmla="*/ 966678 w 1004252"/>
                      <a:gd name="connsiteY3" fmla="*/ 1493434 h 1538556"/>
                      <a:gd name="connsiteX4" fmla="*/ 12523 w 1004252"/>
                      <a:gd name="connsiteY4" fmla="*/ 1436363 h 1538556"/>
                      <a:gd name="connsiteX0" fmla="*/ 12523 w 993035"/>
                      <a:gd name="connsiteY0" fmla="*/ 1436363 h 1538556"/>
                      <a:gd name="connsiteX1" fmla="*/ 162194 w 993035"/>
                      <a:gd name="connsiteY1" fmla="*/ 42973 h 1538556"/>
                      <a:gd name="connsiteX2" fmla="*/ 928330 w 993035"/>
                      <a:gd name="connsiteY2" fmla="*/ 30176 h 1538556"/>
                      <a:gd name="connsiteX3" fmla="*/ 966678 w 993035"/>
                      <a:gd name="connsiteY3" fmla="*/ 1493434 h 1538556"/>
                      <a:gd name="connsiteX4" fmla="*/ 12523 w 993035"/>
                      <a:gd name="connsiteY4" fmla="*/ 1436363 h 15385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93035" h="1538556">
                        <a:moveTo>
                          <a:pt x="12523" y="1436363"/>
                        </a:moveTo>
                        <a:cubicBezTo>
                          <a:pt x="-40980" y="1340577"/>
                          <a:pt x="89837" y="569014"/>
                          <a:pt x="162194" y="42973"/>
                        </a:cubicBezTo>
                        <a:cubicBezTo>
                          <a:pt x="321651" y="-45582"/>
                          <a:pt x="688974" y="30176"/>
                          <a:pt x="928330" y="30176"/>
                        </a:cubicBezTo>
                        <a:cubicBezTo>
                          <a:pt x="881718" y="765200"/>
                          <a:pt x="1057201" y="1098114"/>
                          <a:pt x="966678" y="1493434"/>
                        </a:cubicBezTo>
                        <a:cubicBezTo>
                          <a:pt x="516692" y="1568971"/>
                          <a:pt x="95716" y="1549484"/>
                          <a:pt x="12523" y="1436363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99" name="Rettangolo 51">
                    <a:extLst>
                      <a:ext uri="{FF2B5EF4-FFF2-40B4-BE49-F238E27FC236}">
                        <a16:creationId xmlns:a16="http://schemas.microsoft.com/office/drawing/2014/main" id="{40EDA615-1996-231F-64C0-496FF82E2A73}"/>
                      </a:ext>
                    </a:extLst>
                  </p:cNvPr>
                  <p:cNvSpPr/>
                  <p:nvPr/>
                </p:nvSpPr>
                <p:spPr>
                  <a:xfrm rot="21543606">
                    <a:off x="13337711" y="5520520"/>
                    <a:ext cx="256337" cy="295029"/>
                  </a:xfrm>
                  <a:custGeom>
                    <a:avLst/>
                    <a:gdLst>
                      <a:gd name="connsiteX0" fmla="*/ 0 w 616619"/>
                      <a:gd name="connsiteY0" fmla="*/ 0 h 621814"/>
                      <a:gd name="connsiteX1" fmla="*/ 616619 w 616619"/>
                      <a:gd name="connsiteY1" fmla="*/ 0 h 621814"/>
                      <a:gd name="connsiteX2" fmla="*/ 616619 w 616619"/>
                      <a:gd name="connsiteY2" fmla="*/ 621814 h 621814"/>
                      <a:gd name="connsiteX3" fmla="*/ 0 w 616619"/>
                      <a:gd name="connsiteY3" fmla="*/ 621814 h 621814"/>
                      <a:gd name="connsiteX4" fmla="*/ 0 w 616619"/>
                      <a:gd name="connsiteY4" fmla="*/ 0 h 621814"/>
                      <a:gd name="connsiteX0" fmla="*/ 0 w 616619"/>
                      <a:gd name="connsiteY0" fmla="*/ 0 h 688563"/>
                      <a:gd name="connsiteX1" fmla="*/ 616619 w 616619"/>
                      <a:gd name="connsiteY1" fmla="*/ 0 h 688563"/>
                      <a:gd name="connsiteX2" fmla="*/ 616619 w 616619"/>
                      <a:gd name="connsiteY2" fmla="*/ 621814 h 688563"/>
                      <a:gd name="connsiteX3" fmla="*/ 0 w 616619"/>
                      <a:gd name="connsiteY3" fmla="*/ 621814 h 688563"/>
                      <a:gd name="connsiteX4" fmla="*/ 0 w 616619"/>
                      <a:gd name="connsiteY4" fmla="*/ 0 h 688563"/>
                      <a:gd name="connsiteX0" fmla="*/ 0 w 616619"/>
                      <a:gd name="connsiteY0" fmla="*/ 0 h 708755"/>
                      <a:gd name="connsiteX1" fmla="*/ 616619 w 616619"/>
                      <a:gd name="connsiteY1" fmla="*/ 0 h 708755"/>
                      <a:gd name="connsiteX2" fmla="*/ 616619 w 616619"/>
                      <a:gd name="connsiteY2" fmla="*/ 621814 h 708755"/>
                      <a:gd name="connsiteX3" fmla="*/ 0 w 616619"/>
                      <a:gd name="connsiteY3" fmla="*/ 621814 h 708755"/>
                      <a:gd name="connsiteX4" fmla="*/ 0 w 616619"/>
                      <a:gd name="connsiteY4" fmla="*/ 0 h 708755"/>
                      <a:gd name="connsiteX0" fmla="*/ 0 w 616619"/>
                      <a:gd name="connsiteY0" fmla="*/ 0 h 711984"/>
                      <a:gd name="connsiteX1" fmla="*/ 616619 w 616619"/>
                      <a:gd name="connsiteY1" fmla="*/ 0 h 711984"/>
                      <a:gd name="connsiteX2" fmla="*/ 616619 w 616619"/>
                      <a:gd name="connsiteY2" fmla="*/ 621814 h 711984"/>
                      <a:gd name="connsiteX3" fmla="*/ 0 w 616619"/>
                      <a:gd name="connsiteY3" fmla="*/ 621814 h 711984"/>
                      <a:gd name="connsiteX4" fmla="*/ 0 w 616619"/>
                      <a:gd name="connsiteY4" fmla="*/ 0 h 711984"/>
                      <a:gd name="connsiteX0" fmla="*/ 0 w 616619"/>
                      <a:gd name="connsiteY0" fmla="*/ 0 h 712500"/>
                      <a:gd name="connsiteX1" fmla="*/ 616619 w 616619"/>
                      <a:gd name="connsiteY1" fmla="*/ 0 h 712500"/>
                      <a:gd name="connsiteX2" fmla="*/ 616619 w 616619"/>
                      <a:gd name="connsiteY2" fmla="*/ 621814 h 712500"/>
                      <a:gd name="connsiteX3" fmla="*/ 0 w 616619"/>
                      <a:gd name="connsiteY3" fmla="*/ 621814 h 712500"/>
                      <a:gd name="connsiteX4" fmla="*/ 0 w 616619"/>
                      <a:gd name="connsiteY4" fmla="*/ 0 h 712500"/>
                      <a:gd name="connsiteX0" fmla="*/ 0 w 630030"/>
                      <a:gd name="connsiteY0" fmla="*/ 0 h 712500"/>
                      <a:gd name="connsiteX1" fmla="*/ 630030 w 630030"/>
                      <a:gd name="connsiteY1" fmla="*/ 2440 h 712500"/>
                      <a:gd name="connsiteX2" fmla="*/ 616619 w 630030"/>
                      <a:gd name="connsiteY2" fmla="*/ 621814 h 712500"/>
                      <a:gd name="connsiteX3" fmla="*/ 0 w 630030"/>
                      <a:gd name="connsiteY3" fmla="*/ 621814 h 712500"/>
                      <a:gd name="connsiteX4" fmla="*/ 0 w 630030"/>
                      <a:gd name="connsiteY4" fmla="*/ 0 h 712500"/>
                      <a:gd name="connsiteX0" fmla="*/ 0 w 616619"/>
                      <a:gd name="connsiteY0" fmla="*/ 0 h 712500"/>
                      <a:gd name="connsiteX1" fmla="*/ 583210 w 616619"/>
                      <a:gd name="connsiteY1" fmla="*/ 16091 h 712500"/>
                      <a:gd name="connsiteX2" fmla="*/ 616619 w 616619"/>
                      <a:gd name="connsiteY2" fmla="*/ 621814 h 712500"/>
                      <a:gd name="connsiteX3" fmla="*/ 0 w 616619"/>
                      <a:gd name="connsiteY3" fmla="*/ 621814 h 712500"/>
                      <a:gd name="connsiteX4" fmla="*/ 0 w 616619"/>
                      <a:gd name="connsiteY4" fmla="*/ 0 h 712500"/>
                      <a:gd name="connsiteX0" fmla="*/ 0 w 629296"/>
                      <a:gd name="connsiteY0" fmla="*/ 0 h 712500"/>
                      <a:gd name="connsiteX1" fmla="*/ 629296 w 629296"/>
                      <a:gd name="connsiteY1" fmla="*/ 21703 h 712500"/>
                      <a:gd name="connsiteX2" fmla="*/ 616619 w 629296"/>
                      <a:gd name="connsiteY2" fmla="*/ 621814 h 712500"/>
                      <a:gd name="connsiteX3" fmla="*/ 0 w 629296"/>
                      <a:gd name="connsiteY3" fmla="*/ 621814 h 712500"/>
                      <a:gd name="connsiteX4" fmla="*/ 0 w 629296"/>
                      <a:gd name="connsiteY4" fmla="*/ 0 h 712500"/>
                      <a:gd name="connsiteX0" fmla="*/ 0 w 629296"/>
                      <a:gd name="connsiteY0" fmla="*/ 11210 h 723710"/>
                      <a:gd name="connsiteX1" fmla="*/ 629296 w 629296"/>
                      <a:gd name="connsiteY1" fmla="*/ 32913 h 723710"/>
                      <a:gd name="connsiteX2" fmla="*/ 616619 w 629296"/>
                      <a:gd name="connsiteY2" fmla="*/ 633024 h 723710"/>
                      <a:gd name="connsiteX3" fmla="*/ 0 w 629296"/>
                      <a:gd name="connsiteY3" fmla="*/ 633024 h 723710"/>
                      <a:gd name="connsiteX4" fmla="*/ 0 w 629296"/>
                      <a:gd name="connsiteY4" fmla="*/ 11210 h 723710"/>
                      <a:gd name="connsiteX0" fmla="*/ 0 w 629296"/>
                      <a:gd name="connsiteY0" fmla="*/ 31201 h 743701"/>
                      <a:gd name="connsiteX1" fmla="*/ 629296 w 629296"/>
                      <a:gd name="connsiteY1" fmla="*/ 52904 h 743701"/>
                      <a:gd name="connsiteX2" fmla="*/ 616619 w 629296"/>
                      <a:gd name="connsiteY2" fmla="*/ 653015 h 743701"/>
                      <a:gd name="connsiteX3" fmla="*/ 0 w 629296"/>
                      <a:gd name="connsiteY3" fmla="*/ 653015 h 743701"/>
                      <a:gd name="connsiteX4" fmla="*/ 0 w 629296"/>
                      <a:gd name="connsiteY4" fmla="*/ 31201 h 743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9296" h="743701">
                        <a:moveTo>
                          <a:pt x="0" y="31201"/>
                        </a:moveTo>
                        <a:cubicBezTo>
                          <a:pt x="200260" y="-15942"/>
                          <a:pt x="415878" y="-10414"/>
                          <a:pt x="629296" y="52904"/>
                        </a:cubicBezTo>
                        <a:lnTo>
                          <a:pt x="616619" y="653015"/>
                        </a:lnTo>
                        <a:cubicBezTo>
                          <a:pt x="436182" y="804442"/>
                          <a:pt x="84588" y="739080"/>
                          <a:pt x="0" y="653015"/>
                        </a:cubicBezTo>
                        <a:lnTo>
                          <a:pt x="0" y="31201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00" name="Rettangolo con angoli arrotondati 99">
                    <a:extLst>
                      <a:ext uri="{FF2B5EF4-FFF2-40B4-BE49-F238E27FC236}">
                        <a16:creationId xmlns:a16="http://schemas.microsoft.com/office/drawing/2014/main" id="{F7805DF1-9774-A736-A2A8-C3B77B81F129}"/>
                      </a:ext>
                    </a:extLst>
                  </p:cNvPr>
                  <p:cNvSpPr/>
                  <p:nvPr/>
                </p:nvSpPr>
                <p:spPr>
                  <a:xfrm rot="11448">
                    <a:off x="13339964" y="5528967"/>
                    <a:ext cx="73568" cy="192609"/>
                  </a:xfrm>
                  <a:prstGeom prst="roundRect">
                    <a:avLst/>
                  </a:pr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01" name="Figura a mano libera: forma 100">
                    <a:extLst>
                      <a:ext uri="{FF2B5EF4-FFF2-40B4-BE49-F238E27FC236}">
                        <a16:creationId xmlns:a16="http://schemas.microsoft.com/office/drawing/2014/main" id="{44D2EA85-59FF-5618-BAA5-1B003D62798B}"/>
                      </a:ext>
                    </a:extLst>
                  </p:cNvPr>
                  <p:cNvSpPr/>
                  <p:nvPr/>
                </p:nvSpPr>
                <p:spPr>
                  <a:xfrm rot="21392073">
                    <a:off x="13358122" y="6672680"/>
                    <a:ext cx="348788" cy="122766"/>
                  </a:xfrm>
                  <a:custGeom>
                    <a:avLst/>
                    <a:gdLst>
                      <a:gd name="connsiteX0" fmla="*/ 0 w 857250"/>
                      <a:gd name="connsiteY0" fmla="*/ 129540 h 186690"/>
                      <a:gd name="connsiteX1" fmla="*/ 72390 w 857250"/>
                      <a:gd name="connsiteY1" fmla="*/ 3810 h 186690"/>
                      <a:gd name="connsiteX2" fmla="*/ 495300 w 857250"/>
                      <a:gd name="connsiteY2" fmla="*/ 186690 h 186690"/>
                      <a:gd name="connsiteX3" fmla="*/ 811530 w 857250"/>
                      <a:gd name="connsiteY3" fmla="*/ 0 h 186690"/>
                      <a:gd name="connsiteX4" fmla="*/ 857250 w 857250"/>
                      <a:gd name="connsiteY4" fmla="*/ 186690 h 186690"/>
                      <a:gd name="connsiteX5" fmla="*/ 0 w 857250"/>
                      <a:gd name="connsiteY5" fmla="*/ 129540 h 186690"/>
                      <a:gd name="connsiteX0" fmla="*/ 0 w 857250"/>
                      <a:gd name="connsiteY0" fmla="*/ 129540 h 186690"/>
                      <a:gd name="connsiteX1" fmla="*/ 72390 w 857250"/>
                      <a:gd name="connsiteY1" fmla="*/ 3810 h 186690"/>
                      <a:gd name="connsiteX2" fmla="*/ 483870 w 857250"/>
                      <a:gd name="connsiteY2" fmla="*/ 160020 h 186690"/>
                      <a:gd name="connsiteX3" fmla="*/ 811530 w 857250"/>
                      <a:gd name="connsiteY3" fmla="*/ 0 h 186690"/>
                      <a:gd name="connsiteX4" fmla="*/ 857250 w 857250"/>
                      <a:gd name="connsiteY4" fmla="*/ 186690 h 186690"/>
                      <a:gd name="connsiteX5" fmla="*/ 0 w 857250"/>
                      <a:gd name="connsiteY5" fmla="*/ 129540 h 186690"/>
                      <a:gd name="connsiteX0" fmla="*/ 0 w 857250"/>
                      <a:gd name="connsiteY0" fmla="*/ 129540 h 252004"/>
                      <a:gd name="connsiteX1" fmla="*/ 72390 w 857250"/>
                      <a:gd name="connsiteY1" fmla="*/ 3810 h 252004"/>
                      <a:gd name="connsiteX2" fmla="*/ 483870 w 857250"/>
                      <a:gd name="connsiteY2" fmla="*/ 160020 h 252004"/>
                      <a:gd name="connsiteX3" fmla="*/ 811530 w 857250"/>
                      <a:gd name="connsiteY3" fmla="*/ 0 h 252004"/>
                      <a:gd name="connsiteX4" fmla="*/ 857250 w 857250"/>
                      <a:gd name="connsiteY4" fmla="*/ 186690 h 252004"/>
                      <a:gd name="connsiteX5" fmla="*/ 0 w 857250"/>
                      <a:gd name="connsiteY5" fmla="*/ 129540 h 252004"/>
                      <a:gd name="connsiteX0" fmla="*/ 313 w 857563"/>
                      <a:gd name="connsiteY0" fmla="*/ 129540 h 276462"/>
                      <a:gd name="connsiteX1" fmla="*/ 72703 w 857563"/>
                      <a:gd name="connsiteY1" fmla="*/ 3810 h 276462"/>
                      <a:gd name="connsiteX2" fmla="*/ 484183 w 857563"/>
                      <a:gd name="connsiteY2" fmla="*/ 160020 h 276462"/>
                      <a:gd name="connsiteX3" fmla="*/ 811843 w 857563"/>
                      <a:gd name="connsiteY3" fmla="*/ 0 h 276462"/>
                      <a:gd name="connsiteX4" fmla="*/ 857563 w 857563"/>
                      <a:gd name="connsiteY4" fmla="*/ 186690 h 276462"/>
                      <a:gd name="connsiteX5" fmla="*/ 313 w 857563"/>
                      <a:gd name="connsiteY5" fmla="*/ 129540 h 276462"/>
                      <a:gd name="connsiteX0" fmla="*/ 4085 w 861335"/>
                      <a:gd name="connsiteY0" fmla="*/ 129540 h 276462"/>
                      <a:gd name="connsiteX1" fmla="*/ 76475 w 861335"/>
                      <a:gd name="connsiteY1" fmla="*/ 3810 h 276462"/>
                      <a:gd name="connsiteX2" fmla="*/ 487955 w 861335"/>
                      <a:gd name="connsiteY2" fmla="*/ 160020 h 276462"/>
                      <a:gd name="connsiteX3" fmla="*/ 815615 w 861335"/>
                      <a:gd name="connsiteY3" fmla="*/ 0 h 276462"/>
                      <a:gd name="connsiteX4" fmla="*/ 861335 w 861335"/>
                      <a:gd name="connsiteY4" fmla="*/ 186690 h 276462"/>
                      <a:gd name="connsiteX5" fmla="*/ 4085 w 861335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56130 h 303052"/>
                      <a:gd name="connsiteX1" fmla="*/ 78760 w 863620"/>
                      <a:gd name="connsiteY1" fmla="*/ 30400 h 303052"/>
                      <a:gd name="connsiteX2" fmla="*/ 490240 w 863620"/>
                      <a:gd name="connsiteY2" fmla="*/ 186610 h 303052"/>
                      <a:gd name="connsiteX3" fmla="*/ 817900 w 863620"/>
                      <a:gd name="connsiteY3" fmla="*/ 26590 h 303052"/>
                      <a:gd name="connsiteX4" fmla="*/ 863620 w 863620"/>
                      <a:gd name="connsiteY4" fmla="*/ 213280 h 303052"/>
                      <a:gd name="connsiteX5" fmla="*/ 6370 w 863620"/>
                      <a:gd name="connsiteY5" fmla="*/ 156130 h 303052"/>
                      <a:gd name="connsiteX0" fmla="*/ 6370 w 863620"/>
                      <a:gd name="connsiteY0" fmla="*/ 156130 h 303052"/>
                      <a:gd name="connsiteX1" fmla="*/ 78760 w 863620"/>
                      <a:gd name="connsiteY1" fmla="*/ 30400 h 303052"/>
                      <a:gd name="connsiteX2" fmla="*/ 490240 w 863620"/>
                      <a:gd name="connsiteY2" fmla="*/ 186610 h 303052"/>
                      <a:gd name="connsiteX3" fmla="*/ 817900 w 863620"/>
                      <a:gd name="connsiteY3" fmla="*/ 26590 h 303052"/>
                      <a:gd name="connsiteX4" fmla="*/ 863620 w 863620"/>
                      <a:gd name="connsiteY4" fmla="*/ 213280 h 303052"/>
                      <a:gd name="connsiteX5" fmla="*/ 6370 w 863620"/>
                      <a:gd name="connsiteY5" fmla="*/ 156130 h 303052"/>
                      <a:gd name="connsiteX0" fmla="*/ 6370 w 887664"/>
                      <a:gd name="connsiteY0" fmla="*/ 156130 h 303052"/>
                      <a:gd name="connsiteX1" fmla="*/ 78760 w 887664"/>
                      <a:gd name="connsiteY1" fmla="*/ 30400 h 303052"/>
                      <a:gd name="connsiteX2" fmla="*/ 490240 w 887664"/>
                      <a:gd name="connsiteY2" fmla="*/ 186610 h 303052"/>
                      <a:gd name="connsiteX3" fmla="*/ 817900 w 887664"/>
                      <a:gd name="connsiteY3" fmla="*/ 26590 h 303052"/>
                      <a:gd name="connsiteX4" fmla="*/ 863620 w 887664"/>
                      <a:gd name="connsiteY4" fmla="*/ 213280 h 303052"/>
                      <a:gd name="connsiteX5" fmla="*/ 6370 w 887664"/>
                      <a:gd name="connsiteY5" fmla="*/ 156130 h 303052"/>
                      <a:gd name="connsiteX0" fmla="*/ 6370 w 887664"/>
                      <a:gd name="connsiteY0" fmla="*/ 156130 h 303052"/>
                      <a:gd name="connsiteX1" fmla="*/ 78760 w 887664"/>
                      <a:gd name="connsiteY1" fmla="*/ 30400 h 303052"/>
                      <a:gd name="connsiteX2" fmla="*/ 490240 w 887664"/>
                      <a:gd name="connsiteY2" fmla="*/ 186610 h 303052"/>
                      <a:gd name="connsiteX3" fmla="*/ 817900 w 887664"/>
                      <a:gd name="connsiteY3" fmla="*/ 26590 h 303052"/>
                      <a:gd name="connsiteX4" fmla="*/ 863620 w 887664"/>
                      <a:gd name="connsiteY4" fmla="*/ 213280 h 303052"/>
                      <a:gd name="connsiteX5" fmla="*/ 6370 w 887664"/>
                      <a:gd name="connsiteY5" fmla="*/ 156130 h 303052"/>
                      <a:gd name="connsiteX0" fmla="*/ 6370 w 887664"/>
                      <a:gd name="connsiteY0" fmla="*/ 153690 h 300612"/>
                      <a:gd name="connsiteX1" fmla="*/ 78760 w 887664"/>
                      <a:gd name="connsiteY1" fmla="*/ 27960 h 300612"/>
                      <a:gd name="connsiteX2" fmla="*/ 490240 w 887664"/>
                      <a:gd name="connsiteY2" fmla="*/ 184170 h 300612"/>
                      <a:gd name="connsiteX3" fmla="*/ 817900 w 887664"/>
                      <a:gd name="connsiteY3" fmla="*/ 24150 h 300612"/>
                      <a:gd name="connsiteX4" fmla="*/ 863620 w 887664"/>
                      <a:gd name="connsiteY4" fmla="*/ 210840 h 300612"/>
                      <a:gd name="connsiteX5" fmla="*/ 6370 w 887664"/>
                      <a:gd name="connsiteY5" fmla="*/ 153690 h 300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87664" h="300612">
                        <a:moveTo>
                          <a:pt x="6370" y="153690"/>
                        </a:moveTo>
                        <a:cubicBezTo>
                          <a:pt x="-15220" y="88920"/>
                          <a:pt x="20340" y="73680"/>
                          <a:pt x="78760" y="27960"/>
                        </a:cubicBezTo>
                        <a:cubicBezTo>
                          <a:pt x="166390" y="11450"/>
                          <a:pt x="337840" y="196870"/>
                          <a:pt x="490240" y="184170"/>
                        </a:cubicBezTo>
                        <a:cubicBezTo>
                          <a:pt x="637560" y="161310"/>
                          <a:pt x="769640" y="-74910"/>
                          <a:pt x="817900" y="24150"/>
                        </a:cubicBezTo>
                        <a:cubicBezTo>
                          <a:pt x="894100" y="67330"/>
                          <a:pt x="905530" y="171470"/>
                          <a:pt x="863620" y="210840"/>
                        </a:cubicBezTo>
                        <a:cubicBezTo>
                          <a:pt x="535960" y="378480"/>
                          <a:pt x="-8870" y="283230"/>
                          <a:pt x="6370" y="15369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2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02" name="Ovale 101">
                    <a:extLst>
                      <a:ext uri="{FF2B5EF4-FFF2-40B4-BE49-F238E27FC236}">
                        <a16:creationId xmlns:a16="http://schemas.microsoft.com/office/drawing/2014/main" id="{F9765B67-FF34-49AE-44FA-BD9ACD6D38D4}"/>
                      </a:ext>
                    </a:extLst>
                  </p:cNvPr>
                  <p:cNvSpPr/>
                  <p:nvPr/>
                </p:nvSpPr>
                <p:spPr>
                  <a:xfrm rot="348493">
                    <a:off x="13301224" y="6516994"/>
                    <a:ext cx="302171" cy="10117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grpSp>
                <p:nvGrpSpPr>
                  <p:cNvPr id="103" name="Gruppo 102">
                    <a:extLst>
                      <a:ext uri="{FF2B5EF4-FFF2-40B4-BE49-F238E27FC236}">
                        <a16:creationId xmlns:a16="http://schemas.microsoft.com/office/drawing/2014/main" id="{E3638F5B-361B-2808-5200-83F5B5C81C22}"/>
                      </a:ext>
                    </a:extLst>
                  </p:cNvPr>
                  <p:cNvGrpSpPr/>
                  <p:nvPr/>
                </p:nvGrpSpPr>
                <p:grpSpPr>
                  <a:xfrm rot="21392073">
                    <a:off x="13287219" y="6089350"/>
                    <a:ext cx="375873" cy="503065"/>
                    <a:chOff x="8774517" y="4918684"/>
                    <a:chExt cx="922752" cy="1231833"/>
                  </a:xfrm>
                </p:grpSpPr>
                <p:sp>
                  <p:nvSpPr>
                    <p:cNvPr id="105" name="Rettangolo 70">
                      <a:extLst>
                        <a:ext uri="{FF2B5EF4-FFF2-40B4-BE49-F238E27FC236}">
                          <a16:creationId xmlns:a16="http://schemas.microsoft.com/office/drawing/2014/main" id="{0CE3BFFB-0A31-32AB-A4E8-9E81624BEE56}"/>
                        </a:ext>
                      </a:extLst>
                    </p:cNvPr>
                    <p:cNvSpPr/>
                    <p:nvPr/>
                  </p:nvSpPr>
                  <p:spPr>
                    <a:xfrm rot="282320" flipH="1">
                      <a:off x="8774517" y="4918684"/>
                      <a:ext cx="922752" cy="1231833"/>
                    </a:xfrm>
                    <a:custGeom>
                      <a:avLst/>
                      <a:gdLst>
                        <a:gd name="connsiteX0" fmla="*/ 0 w 755671"/>
                        <a:gd name="connsiteY0" fmla="*/ 0 h 1499616"/>
                        <a:gd name="connsiteX1" fmla="*/ 755671 w 755671"/>
                        <a:gd name="connsiteY1" fmla="*/ 0 h 1499616"/>
                        <a:gd name="connsiteX2" fmla="*/ 755671 w 755671"/>
                        <a:gd name="connsiteY2" fmla="*/ 1499616 h 1499616"/>
                        <a:gd name="connsiteX3" fmla="*/ 0 w 755671"/>
                        <a:gd name="connsiteY3" fmla="*/ 1499616 h 1499616"/>
                        <a:gd name="connsiteX4" fmla="*/ 0 w 755671"/>
                        <a:gd name="connsiteY4" fmla="*/ 0 h 1499616"/>
                        <a:gd name="connsiteX0" fmla="*/ 0 w 755671"/>
                        <a:gd name="connsiteY0" fmla="*/ 0 h 1499616"/>
                        <a:gd name="connsiteX1" fmla="*/ 755671 w 755671"/>
                        <a:gd name="connsiteY1" fmla="*/ 0 h 1499616"/>
                        <a:gd name="connsiteX2" fmla="*/ 755671 w 755671"/>
                        <a:gd name="connsiteY2" fmla="*/ 1499616 h 1499616"/>
                        <a:gd name="connsiteX3" fmla="*/ 0 w 755671"/>
                        <a:gd name="connsiteY3" fmla="*/ 1499616 h 1499616"/>
                        <a:gd name="connsiteX4" fmla="*/ 0 w 755671"/>
                        <a:gd name="connsiteY4" fmla="*/ 0 h 1499616"/>
                        <a:gd name="connsiteX0" fmla="*/ 20569 w 776240"/>
                        <a:gd name="connsiteY0" fmla="*/ 0 h 1499616"/>
                        <a:gd name="connsiteX1" fmla="*/ 776240 w 776240"/>
                        <a:gd name="connsiteY1" fmla="*/ 0 h 1499616"/>
                        <a:gd name="connsiteX2" fmla="*/ 776240 w 776240"/>
                        <a:gd name="connsiteY2" fmla="*/ 1499616 h 1499616"/>
                        <a:gd name="connsiteX3" fmla="*/ 20569 w 776240"/>
                        <a:gd name="connsiteY3" fmla="*/ 1499616 h 1499616"/>
                        <a:gd name="connsiteX4" fmla="*/ 20569 w 776240"/>
                        <a:gd name="connsiteY4" fmla="*/ 0 h 1499616"/>
                        <a:gd name="connsiteX0" fmla="*/ 20569 w 835845"/>
                        <a:gd name="connsiteY0" fmla="*/ 0 h 1499616"/>
                        <a:gd name="connsiteX1" fmla="*/ 776240 w 835845"/>
                        <a:gd name="connsiteY1" fmla="*/ 0 h 1499616"/>
                        <a:gd name="connsiteX2" fmla="*/ 776240 w 835845"/>
                        <a:gd name="connsiteY2" fmla="*/ 1499616 h 1499616"/>
                        <a:gd name="connsiteX3" fmla="*/ 20569 w 835845"/>
                        <a:gd name="connsiteY3" fmla="*/ 1499616 h 1499616"/>
                        <a:gd name="connsiteX4" fmla="*/ 20569 w 835845"/>
                        <a:gd name="connsiteY4" fmla="*/ 0 h 1499616"/>
                        <a:gd name="connsiteX0" fmla="*/ 20569 w 818819"/>
                        <a:gd name="connsiteY0" fmla="*/ 0 h 1499616"/>
                        <a:gd name="connsiteX1" fmla="*/ 776240 w 818819"/>
                        <a:gd name="connsiteY1" fmla="*/ 0 h 1499616"/>
                        <a:gd name="connsiteX2" fmla="*/ 684800 w 818819"/>
                        <a:gd name="connsiteY2" fmla="*/ 1493520 h 1499616"/>
                        <a:gd name="connsiteX3" fmla="*/ 20569 w 818819"/>
                        <a:gd name="connsiteY3" fmla="*/ 1499616 h 1499616"/>
                        <a:gd name="connsiteX4" fmla="*/ 20569 w 818819"/>
                        <a:gd name="connsiteY4" fmla="*/ 0 h 1499616"/>
                        <a:gd name="connsiteX0" fmla="*/ 20569 w 818819"/>
                        <a:gd name="connsiteY0" fmla="*/ 0 h 1547056"/>
                        <a:gd name="connsiteX1" fmla="*/ 776240 w 818819"/>
                        <a:gd name="connsiteY1" fmla="*/ 0 h 1547056"/>
                        <a:gd name="connsiteX2" fmla="*/ 684800 w 818819"/>
                        <a:gd name="connsiteY2" fmla="*/ 1493520 h 1547056"/>
                        <a:gd name="connsiteX3" fmla="*/ 20569 w 818819"/>
                        <a:gd name="connsiteY3" fmla="*/ 1499616 h 1547056"/>
                        <a:gd name="connsiteX4" fmla="*/ 20569 w 818819"/>
                        <a:gd name="connsiteY4" fmla="*/ 0 h 1547056"/>
                        <a:gd name="connsiteX0" fmla="*/ 20569 w 826508"/>
                        <a:gd name="connsiteY0" fmla="*/ 0 h 1499616"/>
                        <a:gd name="connsiteX1" fmla="*/ 776240 w 826508"/>
                        <a:gd name="connsiteY1" fmla="*/ 0 h 1499616"/>
                        <a:gd name="connsiteX2" fmla="*/ 733667 w 826508"/>
                        <a:gd name="connsiteY2" fmla="*/ 1170381 h 1499616"/>
                        <a:gd name="connsiteX3" fmla="*/ 20569 w 826508"/>
                        <a:gd name="connsiteY3" fmla="*/ 1499616 h 1499616"/>
                        <a:gd name="connsiteX4" fmla="*/ 20569 w 826508"/>
                        <a:gd name="connsiteY4" fmla="*/ 0 h 1499616"/>
                        <a:gd name="connsiteX0" fmla="*/ 20569 w 827210"/>
                        <a:gd name="connsiteY0" fmla="*/ 0 h 1499616"/>
                        <a:gd name="connsiteX1" fmla="*/ 776240 w 827210"/>
                        <a:gd name="connsiteY1" fmla="*/ 0 h 1499616"/>
                        <a:gd name="connsiteX2" fmla="*/ 737403 w 827210"/>
                        <a:gd name="connsiteY2" fmla="*/ 1192367 h 1499616"/>
                        <a:gd name="connsiteX3" fmla="*/ 20569 w 827210"/>
                        <a:gd name="connsiteY3" fmla="*/ 1499616 h 1499616"/>
                        <a:gd name="connsiteX4" fmla="*/ 20569 w 827210"/>
                        <a:gd name="connsiteY4" fmla="*/ 0 h 1499616"/>
                        <a:gd name="connsiteX0" fmla="*/ 20569 w 841645"/>
                        <a:gd name="connsiteY0" fmla="*/ 0 h 1499616"/>
                        <a:gd name="connsiteX1" fmla="*/ 776240 w 841645"/>
                        <a:gd name="connsiteY1" fmla="*/ 0 h 1499616"/>
                        <a:gd name="connsiteX2" fmla="*/ 737403 w 841645"/>
                        <a:gd name="connsiteY2" fmla="*/ 1192367 h 1499616"/>
                        <a:gd name="connsiteX3" fmla="*/ 20569 w 841645"/>
                        <a:gd name="connsiteY3" fmla="*/ 1499616 h 1499616"/>
                        <a:gd name="connsiteX4" fmla="*/ 20569 w 841645"/>
                        <a:gd name="connsiteY4" fmla="*/ 0 h 1499616"/>
                        <a:gd name="connsiteX0" fmla="*/ 20569 w 919569"/>
                        <a:gd name="connsiteY0" fmla="*/ 0 h 1499616"/>
                        <a:gd name="connsiteX1" fmla="*/ 874426 w 919569"/>
                        <a:gd name="connsiteY1" fmla="*/ 1012 h 1499616"/>
                        <a:gd name="connsiteX2" fmla="*/ 737403 w 919569"/>
                        <a:gd name="connsiteY2" fmla="*/ 1192367 h 1499616"/>
                        <a:gd name="connsiteX3" fmla="*/ 20569 w 919569"/>
                        <a:gd name="connsiteY3" fmla="*/ 1499616 h 1499616"/>
                        <a:gd name="connsiteX4" fmla="*/ 20569 w 919569"/>
                        <a:gd name="connsiteY4" fmla="*/ 0 h 1499616"/>
                        <a:gd name="connsiteX0" fmla="*/ 20569 w 875235"/>
                        <a:gd name="connsiteY0" fmla="*/ 0 h 1499616"/>
                        <a:gd name="connsiteX1" fmla="*/ 874426 w 875235"/>
                        <a:gd name="connsiteY1" fmla="*/ 1012 h 1499616"/>
                        <a:gd name="connsiteX2" fmla="*/ 737403 w 875235"/>
                        <a:gd name="connsiteY2" fmla="*/ 1192367 h 1499616"/>
                        <a:gd name="connsiteX3" fmla="*/ 20569 w 875235"/>
                        <a:gd name="connsiteY3" fmla="*/ 1499616 h 1499616"/>
                        <a:gd name="connsiteX4" fmla="*/ 20569 w 875235"/>
                        <a:gd name="connsiteY4" fmla="*/ 0 h 1499616"/>
                        <a:gd name="connsiteX0" fmla="*/ 0 w 902508"/>
                        <a:gd name="connsiteY0" fmla="*/ 0 h 1577578"/>
                        <a:gd name="connsiteX1" fmla="*/ 901699 w 902508"/>
                        <a:gd name="connsiteY1" fmla="*/ 78974 h 1577578"/>
                        <a:gd name="connsiteX2" fmla="*/ 764676 w 902508"/>
                        <a:gd name="connsiteY2" fmla="*/ 1270329 h 1577578"/>
                        <a:gd name="connsiteX3" fmla="*/ 47842 w 902508"/>
                        <a:gd name="connsiteY3" fmla="*/ 1577578 h 1577578"/>
                        <a:gd name="connsiteX4" fmla="*/ 0 w 902508"/>
                        <a:gd name="connsiteY4" fmla="*/ 0 h 1577578"/>
                        <a:gd name="connsiteX0" fmla="*/ 0 w 902508"/>
                        <a:gd name="connsiteY0" fmla="*/ 0 h 1577578"/>
                        <a:gd name="connsiteX1" fmla="*/ 901699 w 902508"/>
                        <a:gd name="connsiteY1" fmla="*/ 78974 h 1577578"/>
                        <a:gd name="connsiteX2" fmla="*/ 764676 w 902508"/>
                        <a:gd name="connsiteY2" fmla="*/ 1270329 h 1577578"/>
                        <a:gd name="connsiteX3" fmla="*/ 47842 w 902508"/>
                        <a:gd name="connsiteY3" fmla="*/ 1577578 h 1577578"/>
                        <a:gd name="connsiteX4" fmla="*/ 0 w 902508"/>
                        <a:gd name="connsiteY4" fmla="*/ 0 h 1577578"/>
                        <a:gd name="connsiteX0" fmla="*/ 0 w 902508"/>
                        <a:gd name="connsiteY0" fmla="*/ 0 h 1338221"/>
                        <a:gd name="connsiteX1" fmla="*/ 901699 w 902508"/>
                        <a:gd name="connsiteY1" fmla="*/ 78974 h 1338221"/>
                        <a:gd name="connsiteX2" fmla="*/ 764676 w 902508"/>
                        <a:gd name="connsiteY2" fmla="*/ 1270329 h 1338221"/>
                        <a:gd name="connsiteX3" fmla="*/ 38391 w 902508"/>
                        <a:gd name="connsiteY3" fmla="*/ 1318393 h 1338221"/>
                        <a:gd name="connsiteX4" fmla="*/ 0 w 902508"/>
                        <a:gd name="connsiteY4" fmla="*/ 0 h 1338221"/>
                        <a:gd name="connsiteX0" fmla="*/ 0 w 902508"/>
                        <a:gd name="connsiteY0" fmla="*/ 0 h 1419679"/>
                        <a:gd name="connsiteX1" fmla="*/ 901699 w 902508"/>
                        <a:gd name="connsiteY1" fmla="*/ 78974 h 1419679"/>
                        <a:gd name="connsiteX2" fmla="*/ 764676 w 902508"/>
                        <a:gd name="connsiteY2" fmla="*/ 1270329 h 1419679"/>
                        <a:gd name="connsiteX3" fmla="*/ 136321 w 902508"/>
                        <a:gd name="connsiteY3" fmla="*/ 1419679 h 1419679"/>
                        <a:gd name="connsiteX4" fmla="*/ 0 w 902508"/>
                        <a:gd name="connsiteY4" fmla="*/ 0 h 1419679"/>
                        <a:gd name="connsiteX0" fmla="*/ 0 w 866365"/>
                        <a:gd name="connsiteY0" fmla="*/ 0 h 1546267"/>
                        <a:gd name="connsiteX1" fmla="*/ 865556 w 866365"/>
                        <a:gd name="connsiteY1" fmla="*/ 205562 h 1546267"/>
                        <a:gd name="connsiteX2" fmla="*/ 728533 w 866365"/>
                        <a:gd name="connsiteY2" fmla="*/ 1396917 h 1546267"/>
                        <a:gd name="connsiteX3" fmla="*/ 100178 w 866365"/>
                        <a:gd name="connsiteY3" fmla="*/ 1546267 h 1546267"/>
                        <a:gd name="connsiteX4" fmla="*/ 0 w 866365"/>
                        <a:gd name="connsiteY4" fmla="*/ 0 h 1546267"/>
                        <a:gd name="connsiteX0" fmla="*/ 0 w 824778"/>
                        <a:gd name="connsiteY0" fmla="*/ 0 h 1546267"/>
                        <a:gd name="connsiteX1" fmla="*/ 823198 w 824778"/>
                        <a:gd name="connsiteY1" fmla="*/ 125936 h 1546267"/>
                        <a:gd name="connsiteX2" fmla="*/ 728533 w 824778"/>
                        <a:gd name="connsiteY2" fmla="*/ 1396917 h 1546267"/>
                        <a:gd name="connsiteX3" fmla="*/ 100178 w 824778"/>
                        <a:gd name="connsiteY3" fmla="*/ 1546267 h 1546267"/>
                        <a:gd name="connsiteX4" fmla="*/ 0 w 824778"/>
                        <a:gd name="connsiteY4" fmla="*/ 0 h 1546267"/>
                        <a:gd name="connsiteX0" fmla="*/ 0 w 824778"/>
                        <a:gd name="connsiteY0" fmla="*/ 0 h 1565831"/>
                        <a:gd name="connsiteX1" fmla="*/ 823198 w 824778"/>
                        <a:gd name="connsiteY1" fmla="*/ 125936 h 1565831"/>
                        <a:gd name="connsiteX2" fmla="*/ 728533 w 824778"/>
                        <a:gd name="connsiteY2" fmla="*/ 1396917 h 1565831"/>
                        <a:gd name="connsiteX3" fmla="*/ 100178 w 824778"/>
                        <a:gd name="connsiteY3" fmla="*/ 1546267 h 1565831"/>
                        <a:gd name="connsiteX4" fmla="*/ 0 w 824778"/>
                        <a:gd name="connsiteY4" fmla="*/ 0 h 1565831"/>
                        <a:gd name="connsiteX0" fmla="*/ 0 w 824778"/>
                        <a:gd name="connsiteY0" fmla="*/ 0 h 1596225"/>
                        <a:gd name="connsiteX1" fmla="*/ 823198 w 824778"/>
                        <a:gd name="connsiteY1" fmla="*/ 125936 h 1596225"/>
                        <a:gd name="connsiteX2" fmla="*/ 728533 w 824778"/>
                        <a:gd name="connsiteY2" fmla="*/ 1396917 h 1596225"/>
                        <a:gd name="connsiteX3" fmla="*/ 100178 w 824778"/>
                        <a:gd name="connsiteY3" fmla="*/ 1546267 h 1596225"/>
                        <a:gd name="connsiteX4" fmla="*/ 0 w 824778"/>
                        <a:gd name="connsiteY4" fmla="*/ 0 h 1596225"/>
                        <a:gd name="connsiteX0" fmla="*/ 0 w 846606"/>
                        <a:gd name="connsiteY0" fmla="*/ 0 h 1633846"/>
                        <a:gd name="connsiteX1" fmla="*/ 823198 w 846606"/>
                        <a:gd name="connsiteY1" fmla="*/ 125936 h 1633846"/>
                        <a:gd name="connsiteX2" fmla="*/ 808015 w 846606"/>
                        <a:gd name="connsiteY2" fmla="*/ 1479371 h 1633846"/>
                        <a:gd name="connsiteX3" fmla="*/ 100178 w 846606"/>
                        <a:gd name="connsiteY3" fmla="*/ 1546267 h 1633846"/>
                        <a:gd name="connsiteX4" fmla="*/ 0 w 846606"/>
                        <a:gd name="connsiteY4" fmla="*/ 0 h 1633846"/>
                        <a:gd name="connsiteX0" fmla="*/ 0 w 846606"/>
                        <a:gd name="connsiteY0" fmla="*/ 0 h 1621471"/>
                        <a:gd name="connsiteX1" fmla="*/ 823198 w 846606"/>
                        <a:gd name="connsiteY1" fmla="*/ 125936 h 1621471"/>
                        <a:gd name="connsiteX2" fmla="*/ 808015 w 846606"/>
                        <a:gd name="connsiteY2" fmla="*/ 1479371 h 1621471"/>
                        <a:gd name="connsiteX3" fmla="*/ 191657 w 846606"/>
                        <a:gd name="connsiteY3" fmla="*/ 1516595 h 1621471"/>
                        <a:gd name="connsiteX4" fmla="*/ 0 w 846606"/>
                        <a:gd name="connsiteY4" fmla="*/ 0 h 1621471"/>
                        <a:gd name="connsiteX0" fmla="*/ 0 w 846606"/>
                        <a:gd name="connsiteY0" fmla="*/ 0 h 1633472"/>
                        <a:gd name="connsiteX1" fmla="*/ 823198 w 846606"/>
                        <a:gd name="connsiteY1" fmla="*/ 125936 h 1633472"/>
                        <a:gd name="connsiteX2" fmla="*/ 808015 w 846606"/>
                        <a:gd name="connsiteY2" fmla="*/ 1479371 h 1633472"/>
                        <a:gd name="connsiteX3" fmla="*/ 191657 w 846606"/>
                        <a:gd name="connsiteY3" fmla="*/ 1516595 h 1633472"/>
                        <a:gd name="connsiteX4" fmla="*/ 0 w 846606"/>
                        <a:gd name="connsiteY4" fmla="*/ 0 h 16334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46606" h="1633472">
                          <a:moveTo>
                            <a:pt x="0" y="0"/>
                          </a:moveTo>
                          <a:lnTo>
                            <a:pt x="823198" y="125936"/>
                          </a:lnTo>
                          <a:cubicBezTo>
                            <a:pt x="832712" y="571156"/>
                            <a:pt x="878521" y="1258679"/>
                            <a:pt x="808015" y="1479371"/>
                          </a:cubicBezTo>
                          <a:cubicBezTo>
                            <a:pt x="551744" y="1730491"/>
                            <a:pt x="349006" y="1623484"/>
                            <a:pt x="191657" y="1516595"/>
                          </a:cubicBezTo>
                          <a:cubicBezTo>
                            <a:pt x="81929" y="1028915"/>
                            <a:pt x="184739" y="450462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06" name="Rettangolo 73">
                      <a:extLst>
                        <a:ext uri="{FF2B5EF4-FFF2-40B4-BE49-F238E27FC236}">
                          <a16:creationId xmlns:a16="http://schemas.microsoft.com/office/drawing/2014/main" id="{8154682F-83DF-150E-81ED-77B808FB3745}"/>
                        </a:ext>
                      </a:extLst>
                    </p:cNvPr>
                    <p:cNvSpPr/>
                    <p:nvPr/>
                  </p:nvSpPr>
                  <p:spPr>
                    <a:xfrm rot="230045">
                      <a:off x="9076149" y="5519705"/>
                      <a:ext cx="309837" cy="620832"/>
                    </a:xfrm>
                    <a:custGeom>
                      <a:avLst/>
                      <a:gdLst>
                        <a:gd name="connsiteX0" fmla="*/ 0 w 332697"/>
                        <a:gd name="connsiteY0" fmla="*/ 0 h 590959"/>
                        <a:gd name="connsiteX1" fmla="*/ 332697 w 332697"/>
                        <a:gd name="connsiteY1" fmla="*/ 0 h 590959"/>
                        <a:gd name="connsiteX2" fmla="*/ 332697 w 332697"/>
                        <a:gd name="connsiteY2" fmla="*/ 590959 h 590959"/>
                        <a:gd name="connsiteX3" fmla="*/ 0 w 332697"/>
                        <a:gd name="connsiteY3" fmla="*/ 590959 h 590959"/>
                        <a:gd name="connsiteX4" fmla="*/ 0 w 332697"/>
                        <a:gd name="connsiteY4" fmla="*/ 0 h 590959"/>
                        <a:gd name="connsiteX0" fmla="*/ 0 w 332697"/>
                        <a:gd name="connsiteY0" fmla="*/ 0 h 590959"/>
                        <a:gd name="connsiteX1" fmla="*/ 302217 w 332697"/>
                        <a:gd name="connsiteY1" fmla="*/ 30480 h 590959"/>
                        <a:gd name="connsiteX2" fmla="*/ 332697 w 332697"/>
                        <a:gd name="connsiteY2" fmla="*/ 590959 h 590959"/>
                        <a:gd name="connsiteX3" fmla="*/ 0 w 332697"/>
                        <a:gd name="connsiteY3" fmla="*/ 590959 h 590959"/>
                        <a:gd name="connsiteX4" fmla="*/ 0 w 332697"/>
                        <a:gd name="connsiteY4" fmla="*/ 0 h 590959"/>
                        <a:gd name="connsiteX0" fmla="*/ 0 w 332697"/>
                        <a:gd name="connsiteY0" fmla="*/ 0 h 590959"/>
                        <a:gd name="connsiteX1" fmla="*/ 306027 w 332697"/>
                        <a:gd name="connsiteY1" fmla="*/ 0 h 590959"/>
                        <a:gd name="connsiteX2" fmla="*/ 332697 w 332697"/>
                        <a:gd name="connsiteY2" fmla="*/ 590959 h 590959"/>
                        <a:gd name="connsiteX3" fmla="*/ 0 w 332697"/>
                        <a:gd name="connsiteY3" fmla="*/ 590959 h 590959"/>
                        <a:gd name="connsiteX4" fmla="*/ 0 w 332697"/>
                        <a:gd name="connsiteY4" fmla="*/ 0 h 590959"/>
                        <a:gd name="connsiteX0" fmla="*/ 0 w 332697"/>
                        <a:gd name="connsiteY0" fmla="*/ 23706 h 614665"/>
                        <a:gd name="connsiteX1" fmla="*/ 306027 w 332697"/>
                        <a:gd name="connsiteY1" fmla="*/ 23706 h 614665"/>
                        <a:gd name="connsiteX2" fmla="*/ 332697 w 332697"/>
                        <a:gd name="connsiteY2" fmla="*/ 614665 h 614665"/>
                        <a:gd name="connsiteX3" fmla="*/ 0 w 332697"/>
                        <a:gd name="connsiteY3" fmla="*/ 614665 h 614665"/>
                        <a:gd name="connsiteX4" fmla="*/ 0 w 332697"/>
                        <a:gd name="connsiteY4" fmla="*/ 23706 h 614665"/>
                        <a:gd name="connsiteX0" fmla="*/ 0 w 332697"/>
                        <a:gd name="connsiteY0" fmla="*/ 34524 h 625483"/>
                        <a:gd name="connsiteX1" fmla="*/ 306027 w 332697"/>
                        <a:gd name="connsiteY1" fmla="*/ 34524 h 625483"/>
                        <a:gd name="connsiteX2" fmla="*/ 332697 w 332697"/>
                        <a:gd name="connsiteY2" fmla="*/ 625483 h 625483"/>
                        <a:gd name="connsiteX3" fmla="*/ 0 w 332697"/>
                        <a:gd name="connsiteY3" fmla="*/ 625483 h 625483"/>
                        <a:gd name="connsiteX4" fmla="*/ 0 w 332697"/>
                        <a:gd name="connsiteY4" fmla="*/ 34524 h 625483"/>
                        <a:gd name="connsiteX0" fmla="*/ 0 w 306027"/>
                        <a:gd name="connsiteY0" fmla="*/ 34524 h 625483"/>
                        <a:gd name="connsiteX1" fmla="*/ 306027 w 306027"/>
                        <a:gd name="connsiteY1" fmla="*/ 34524 h 625483"/>
                        <a:gd name="connsiteX2" fmla="*/ 302217 w 306027"/>
                        <a:gd name="connsiteY2" fmla="*/ 614053 h 625483"/>
                        <a:gd name="connsiteX3" fmla="*/ 0 w 306027"/>
                        <a:gd name="connsiteY3" fmla="*/ 625483 h 625483"/>
                        <a:gd name="connsiteX4" fmla="*/ 0 w 306027"/>
                        <a:gd name="connsiteY4" fmla="*/ 34524 h 625483"/>
                        <a:gd name="connsiteX0" fmla="*/ 0 w 302217"/>
                        <a:gd name="connsiteY0" fmla="*/ 5802 h 596761"/>
                        <a:gd name="connsiteX1" fmla="*/ 264117 w 302217"/>
                        <a:gd name="connsiteY1" fmla="*/ 181062 h 596761"/>
                        <a:gd name="connsiteX2" fmla="*/ 302217 w 302217"/>
                        <a:gd name="connsiteY2" fmla="*/ 585331 h 596761"/>
                        <a:gd name="connsiteX3" fmla="*/ 0 w 302217"/>
                        <a:gd name="connsiteY3" fmla="*/ 596761 h 596761"/>
                        <a:gd name="connsiteX4" fmla="*/ 0 w 302217"/>
                        <a:gd name="connsiteY4" fmla="*/ 5802 h 596761"/>
                        <a:gd name="connsiteX0" fmla="*/ 0 w 309837"/>
                        <a:gd name="connsiteY0" fmla="*/ 32444 h 623403"/>
                        <a:gd name="connsiteX1" fmla="*/ 309837 w 309837"/>
                        <a:gd name="connsiteY1" fmla="*/ 36254 h 623403"/>
                        <a:gd name="connsiteX2" fmla="*/ 302217 w 309837"/>
                        <a:gd name="connsiteY2" fmla="*/ 611973 h 623403"/>
                        <a:gd name="connsiteX3" fmla="*/ 0 w 309837"/>
                        <a:gd name="connsiteY3" fmla="*/ 623403 h 623403"/>
                        <a:gd name="connsiteX4" fmla="*/ 0 w 309837"/>
                        <a:gd name="connsiteY4" fmla="*/ 32444 h 623403"/>
                        <a:gd name="connsiteX0" fmla="*/ 0 w 309837"/>
                        <a:gd name="connsiteY0" fmla="*/ 39020 h 618549"/>
                        <a:gd name="connsiteX1" fmla="*/ 309837 w 309837"/>
                        <a:gd name="connsiteY1" fmla="*/ 31400 h 618549"/>
                        <a:gd name="connsiteX2" fmla="*/ 302217 w 309837"/>
                        <a:gd name="connsiteY2" fmla="*/ 607119 h 618549"/>
                        <a:gd name="connsiteX3" fmla="*/ 0 w 309837"/>
                        <a:gd name="connsiteY3" fmla="*/ 618549 h 618549"/>
                        <a:gd name="connsiteX4" fmla="*/ 0 w 309837"/>
                        <a:gd name="connsiteY4" fmla="*/ 39020 h 618549"/>
                        <a:gd name="connsiteX0" fmla="*/ 0 w 309837"/>
                        <a:gd name="connsiteY0" fmla="*/ 39020 h 618549"/>
                        <a:gd name="connsiteX1" fmla="*/ 309837 w 309837"/>
                        <a:gd name="connsiteY1" fmla="*/ 31400 h 618549"/>
                        <a:gd name="connsiteX2" fmla="*/ 285738 w 309837"/>
                        <a:gd name="connsiteY2" fmla="*/ 589131 h 618549"/>
                        <a:gd name="connsiteX3" fmla="*/ 0 w 309837"/>
                        <a:gd name="connsiteY3" fmla="*/ 618549 h 618549"/>
                        <a:gd name="connsiteX4" fmla="*/ 0 w 309837"/>
                        <a:gd name="connsiteY4" fmla="*/ 39020 h 618549"/>
                        <a:gd name="connsiteX0" fmla="*/ 0 w 309837"/>
                        <a:gd name="connsiteY0" fmla="*/ 39020 h 616766"/>
                        <a:gd name="connsiteX1" fmla="*/ 309837 w 309837"/>
                        <a:gd name="connsiteY1" fmla="*/ 31400 h 616766"/>
                        <a:gd name="connsiteX2" fmla="*/ 285738 w 309837"/>
                        <a:gd name="connsiteY2" fmla="*/ 589131 h 616766"/>
                        <a:gd name="connsiteX3" fmla="*/ 26610 w 309837"/>
                        <a:gd name="connsiteY3" fmla="*/ 616766 h 616766"/>
                        <a:gd name="connsiteX4" fmla="*/ 0 w 309837"/>
                        <a:gd name="connsiteY4" fmla="*/ 39020 h 616766"/>
                        <a:gd name="connsiteX0" fmla="*/ 0 w 309837"/>
                        <a:gd name="connsiteY0" fmla="*/ 39020 h 628935"/>
                        <a:gd name="connsiteX1" fmla="*/ 309837 w 309837"/>
                        <a:gd name="connsiteY1" fmla="*/ 31400 h 628935"/>
                        <a:gd name="connsiteX2" fmla="*/ 285738 w 309837"/>
                        <a:gd name="connsiteY2" fmla="*/ 589131 h 628935"/>
                        <a:gd name="connsiteX3" fmla="*/ 15967 w 309837"/>
                        <a:gd name="connsiteY3" fmla="*/ 628935 h 628935"/>
                        <a:gd name="connsiteX4" fmla="*/ 0 w 309837"/>
                        <a:gd name="connsiteY4" fmla="*/ 39020 h 628935"/>
                        <a:gd name="connsiteX0" fmla="*/ 0 w 309837"/>
                        <a:gd name="connsiteY0" fmla="*/ 39020 h 613984"/>
                        <a:gd name="connsiteX1" fmla="*/ 309837 w 309837"/>
                        <a:gd name="connsiteY1" fmla="*/ 31400 h 613984"/>
                        <a:gd name="connsiteX2" fmla="*/ 285738 w 309837"/>
                        <a:gd name="connsiteY2" fmla="*/ 589131 h 613984"/>
                        <a:gd name="connsiteX3" fmla="*/ 11146 w 309837"/>
                        <a:gd name="connsiteY3" fmla="*/ 613984 h 613984"/>
                        <a:gd name="connsiteX4" fmla="*/ 0 w 309837"/>
                        <a:gd name="connsiteY4" fmla="*/ 39020 h 613984"/>
                        <a:gd name="connsiteX0" fmla="*/ 0 w 309837"/>
                        <a:gd name="connsiteY0" fmla="*/ 39020 h 621034"/>
                        <a:gd name="connsiteX1" fmla="*/ 309837 w 309837"/>
                        <a:gd name="connsiteY1" fmla="*/ 31400 h 621034"/>
                        <a:gd name="connsiteX2" fmla="*/ 285738 w 309837"/>
                        <a:gd name="connsiteY2" fmla="*/ 589131 h 621034"/>
                        <a:gd name="connsiteX3" fmla="*/ 11146 w 309837"/>
                        <a:gd name="connsiteY3" fmla="*/ 613984 h 621034"/>
                        <a:gd name="connsiteX4" fmla="*/ 0 w 309837"/>
                        <a:gd name="connsiteY4" fmla="*/ 39020 h 621034"/>
                        <a:gd name="connsiteX0" fmla="*/ 0 w 309837"/>
                        <a:gd name="connsiteY0" fmla="*/ 39020 h 622514"/>
                        <a:gd name="connsiteX1" fmla="*/ 309837 w 309837"/>
                        <a:gd name="connsiteY1" fmla="*/ 31400 h 622514"/>
                        <a:gd name="connsiteX2" fmla="*/ 285738 w 309837"/>
                        <a:gd name="connsiteY2" fmla="*/ 589131 h 622514"/>
                        <a:gd name="connsiteX3" fmla="*/ 11146 w 309837"/>
                        <a:gd name="connsiteY3" fmla="*/ 613984 h 622514"/>
                        <a:gd name="connsiteX4" fmla="*/ 0 w 309837"/>
                        <a:gd name="connsiteY4" fmla="*/ 39020 h 622514"/>
                        <a:gd name="connsiteX0" fmla="*/ 0 w 309837"/>
                        <a:gd name="connsiteY0" fmla="*/ 39020 h 621198"/>
                        <a:gd name="connsiteX1" fmla="*/ 309837 w 309837"/>
                        <a:gd name="connsiteY1" fmla="*/ 31400 h 621198"/>
                        <a:gd name="connsiteX2" fmla="*/ 304236 w 309837"/>
                        <a:gd name="connsiteY2" fmla="*/ 580254 h 621198"/>
                        <a:gd name="connsiteX3" fmla="*/ 11146 w 309837"/>
                        <a:gd name="connsiteY3" fmla="*/ 613984 h 621198"/>
                        <a:gd name="connsiteX4" fmla="*/ 0 w 309837"/>
                        <a:gd name="connsiteY4" fmla="*/ 39020 h 621198"/>
                        <a:gd name="connsiteX0" fmla="*/ 0 w 309837"/>
                        <a:gd name="connsiteY0" fmla="*/ 39020 h 620832"/>
                        <a:gd name="connsiteX1" fmla="*/ 309837 w 309837"/>
                        <a:gd name="connsiteY1" fmla="*/ 31400 h 620832"/>
                        <a:gd name="connsiteX2" fmla="*/ 292577 w 309837"/>
                        <a:gd name="connsiteY2" fmla="*/ 577217 h 620832"/>
                        <a:gd name="connsiteX3" fmla="*/ 11146 w 309837"/>
                        <a:gd name="connsiteY3" fmla="*/ 613984 h 620832"/>
                        <a:gd name="connsiteX4" fmla="*/ 0 w 309837"/>
                        <a:gd name="connsiteY4" fmla="*/ 39020 h 6208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9837" h="620832">
                          <a:moveTo>
                            <a:pt x="0" y="39020"/>
                          </a:moveTo>
                          <a:cubicBezTo>
                            <a:pt x="109629" y="920"/>
                            <a:pt x="162108" y="-21940"/>
                            <a:pt x="309837" y="31400"/>
                          </a:cubicBezTo>
                          <a:lnTo>
                            <a:pt x="292577" y="577217"/>
                          </a:lnTo>
                          <a:cubicBezTo>
                            <a:pt x="205612" y="596651"/>
                            <a:pt x="93311" y="636876"/>
                            <a:pt x="11146" y="613984"/>
                          </a:cubicBezTo>
                          <a:lnTo>
                            <a:pt x="0" y="39020"/>
                          </a:lnTo>
                          <a:close/>
                        </a:path>
                      </a:pathLst>
                    </a:custGeom>
                    <a:solidFill>
                      <a:schemeClr val="bg2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</p:grpSp>
              <p:sp>
                <p:nvSpPr>
                  <p:cNvPr id="104" name="Rettangolo con angoli arrotondati 103">
                    <a:extLst>
                      <a:ext uri="{FF2B5EF4-FFF2-40B4-BE49-F238E27FC236}">
                        <a16:creationId xmlns:a16="http://schemas.microsoft.com/office/drawing/2014/main" id="{41D50210-E5FD-E48C-A14A-EC73CDADB933}"/>
                      </a:ext>
                    </a:extLst>
                  </p:cNvPr>
                  <p:cNvSpPr/>
                  <p:nvPr/>
                </p:nvSpPr>
                <p:spPr>
                  <a:xfrm rot="11448">
                    <a:off x="13516128" y="5531219"/>
                    <a:ext cx="73568" cy="192609"/>
                  </a:xfrm>
                  <a:prstGeom prst="roundRect">
                    <a:avLst/>
                  </a:pr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96" name="Ovale 95">
                  <a:extLst>
                    <a:ext uri="{FF2B5EF4-FFF2-40B4-BE49-F238E27FC236}">
                      <a16:creationId xmlns:a16="http://schemas.microsoft.com/office/drawing/2014/main" id="{E3694D76-6520-3B12-6EE4-1C95A30DEDA6}"/>
                    </a:ext>
                  </a:extLst>
                </p:cNvPr>
                <p:cNvSpPr/>
                <p:nvPr/>
              </p:nvSpPr>
              <p:spPr>
                <a:xfrm>
                  <a:off x="13416254" y="4494225"/>
                  <a:ext cx="89108" cy="92474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92" name="Gruppo 91">
                <a:extLst>
                  <a:ext uri="{FF2B5EF4-FFF2-40B4-BE49-F238E27FC236}">
                    <a16:creationId xmlns:a16="http://schemas.microsoft.com/office/drawing/2014/main" id="{8F5C800A-7083-9CDA-7F67-368EB9CC19C1}"/>
                  </a:ext>
                </a:extLst>
              </p:cNvPr>
              <p:cNvGrpSpPr/>
              <p:nvPr/>
            </p:nvGrpSpPr>
            <p:grpSpPr>
              <a:xfrm rot="21392073">
                <a:off x="13327098" y="5405003"/>
                <a:ext cx="204675" cy="261968"/>
                <a:chOff x="8992065" y="3239791"/>
                <a:chExt cx="502467" cy="641469"/>
              </a:xfrm>
            </p:grpSpPr>
            <p:sp>
              <p:nvSpPr>
                <p:cNvPr id="93" name="Trapezio 49">
                  <a:extLst>
                    <a:ext uri="{FF2B5EF4-FFF2-40B4-BE49-F238E27FC236}">
                      <a16:creationId xmlns:a16="http://schemas.microsoft.com/office/drawing/2014/main" id="{E14E96BA-E850-AD11-42CA-F18086A38E2D}"/>
                    </a:ext>
                  </a:extLst>
                </p:cNvPr>
                <p:cNvSpPr/>
                <p:nvPr/>
              </p:nvSpPr>
              <p:spPr>
                <a:xfrm rot="9729401" flipH="1">
                  <a:off x="8992065" y="3239791"/>
                  <a:ext cx="502467" cy="507508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4" name="Ovale 93">
                  <a:extLst>
                    <a:ext uri="{FF2B5EF4-FFF2-40B4-BE49-F238E27FC236}">
                      <a16:creationId xmlns:a16="http://schemas.microsoft.com/office/drawing/2014/main" id="{029A98D9-421D-2600-1653-DA3366B3E52F}"/>
                    </a:ext>
                  </a:extLst>
                </p:cNvPr>
                <p:cNvSpPr/>
                <p:nvPr/>
              </p:nvSpPr>
              <p:spPr>
                <a:xfrm>
                  <a:off x="9207716" y="3612631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sp>
          <p:nvSpPr>
            <p:cNvPr id="90" name="Esagono 45">
              <a:extLst>
                <a:ext uri="{FF2B5EF4-FFF2-40B4-BE49-F238E27FC236}">
                  <a16:creationId xmlns:a16="http://schemas.microsoft.com/office/drawing/2014/main" id="{636FB50B-60EE-73C2-B080-3216168C58D6}"/>
                </a:ext>
              </a:extLst>
            </p:cNvPr>
            <p:cNvSpPr/>
            <p:nvPr/>
          </p:nvSpPr>
          <p:spPr>
            <a:xfrm rot="21572067">
              <a:off x="11604489" y="5325703"/>
              <a:ext cx="406466" cy="277291"/>
            </a:xfrm>
            <a:custGeom>
              <a:avLst/>
              <a:gdLst>
                <a:gd name="connsiteX0" fmla="*/ 0 w 880368"/>
                <a:gd name="connsiteY0" fmla="*/ 414515 h 829030"/>
                <a:gd name="connsiteX1" fmla="*/ 207258 w 880368"/>
                <a:gd name="connsiteY1" fmla="*/ 0 h 829030"/>
                <a:gd name="connsiteX2" fmla="*/ 673111 w 880368"/>
                <a:gd name="connsiteY2" fmla="*/ 0 h 829030"/>
                <a:gd name="connsiteX3" fmla="*/ 880368 w 880368"/>
                <a:gd name="connsiteY3" fmla="*/ 414515 h 829030"/>
                <a:gd name="connsiteX4" fmla="*/ 673111 w 880368"/>
                <a:gd name="connsiteY4" fmla="*/ 829030 h 829030"/>
                <a:gd name="connsiteX5" fmla="*/ 207258 w 880368"/>
                <a:gd name="connsiteY5" fmla="*/ 829030 h 829030"/>
                <a:gd name="connsiteX6" fmla="*/ 0 w 880368"/>
                <a:gd name="connsiteY6" fmla="*/ 414515 h 829030"/>
                <a:gd name="connsiteX0" fmla="*/ 0 w 886471"/>
                <a:gd name="connsiteY0" fmla="*/ 414515 h 829030"/>
                <a:gd name="connsiteX1" fmla="*/ 207258 w 886471"/>
                <a:gd name="connsiteY1" fmla="*/ 0 h 829030"/>
                <a:gd name="connsiteX2" fmla="*/ 886471 w 886471"/>
                <a:gd name="connsiteY2" fmla="*/ 251460 h 829030"/>
                <a:gd name="connsiteX3" fmla="*/ 880368 w 886471"/>
                <a:gd name="connsiteY3" fmla="*/ 414515 h 829030"/>
                <a:gd name="connsiteX4" fmla="*/ 673111 w 886471"/>
                <a:gd name="connsiteY4" fmla="*/ 829030 h 829030"/>
                <a:gd name="connsiteX5" fmla="*/ 207258 w 886471"/>
                <a:gd name="connsiteY5" fmla="*/ 829030 h 829030"/>
                <a:gd name="connsiteX6" fmla="*/ 0 w 886471"/>
                <a:gd name="connsiteY6" fmla="*/ 414515 h 829030"/>
                <a:gd name="connsiteX0" fmla="*/ 0 w 886471"/>
                <a:gd name="connsiteY0" fmla="*/ 163055 h 577570"/>
                <a:gd name="connsiteX1" fmla="*/ 9138 w 886471"/>
                <a:gd name="connsiteY1" fmla="*/ 15240 h 577570"/>
                <a:gd name="connsiteX2" fmla="*/ 886471 w 886471"/>
                <a:gd name="connsiteY2" fmla="*/ 0 h 577570"/>
                <a:gd name="connsiteX3" fmla="*/ 880368 w 886471"/>
                <a:gd name="connsiteY3" fmla="*/ 163055 h 577570"/>
                <a:gd name="connsiteX4" fmla="*/ 673111 w 886471"/>
                <a:gd name="connsiteY4" fmla="*/ 577570 h 577570"/>
                <a:gd name="connsiteX5" fmla="*/ 207258 w 886471"/>
                <a:gd name="connsiteY5" fmla="*/ 577570 h 577570"/>
                <a:gd name="connsiteX6" fmla="*/ 0 w 886471"/>
                <a:gd name="connsiteY6" fmla="*/ 163055 h 57757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673111 w 886471"/>
                <a:gd name="connsiteY4" fmla="*/ 57757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6471" h="585190">
                  <a:moveTo>
                    <a:pt x="0" y="163055"/>
                  </a:moveTo>
                  <a:lnTo>
                    <a:pt x="9138" y="15240"/>
                  </a:lnTo>
                  <a:cubicBezTo>
                    <a:pt x="435102" y="157347"/>
                    <a:pt x="487211" y="181705"/>
                    <a:pt x="886471" y="0"/>
                  </a:cubicBezTo>
                  <a:lnTo>
                    <a:pt x="880368" y="163055"/>
                  </a:lnTo>
                  <a:cubicBezTo>
                    <a:pt x="621142" y="287485"/>
                    <a:pt x="564689" y="300388"/>
                    <a:pt x="528331" y="585190"/>
                  </a:cubicBezTo>
                  <a:lnTo>
                    <a:pt x="367278" y="585190"/>
                  </a:lnTo>
                  <a:cubicBezTo>
                    <a:pt x="293336" y="421618"/>
                    <a:pt x="364310" y="330077"/>
                    <a:pt x="0" y="163055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EA2AC98F-3325-AEF4-E60F-91A8B64A0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6A0362D-6DB7-AC1A-E4F8-2CA6E0EB0BEA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DATA ELABORATION</a:t>
            </a:r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3571B6C0-D460-9240-CB8A-CD4CB112721A}"/>
              </a:ext>
            </a:extLst>
          </p:cNvPr>
          <p:cNvSpPr txBox="1"/>
          <p:nvPr/>
        </p:nvSpPr>
        <p:spPr>
          <a:xfrm>
            <a:off x="8710432" y="843994"/>
            <a:ext cx="2571276" cy="3791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/>
              <a:t>ELABORATION RESULTS </a:t>
            </a:r>
          </a:p>
        </p:txBody>
      </p: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D577B12E-44F0-D591-CCFF-3C2669B01911}"/>
              </a:ext>
            </a:extLst>
          </p:cNvPr>
          <p:cNvSpPr txBox="1"/>
          <p:nvPr/>
        </p:nvSpPr>
        <p:spPr>
          <a:xfrm>
            <a:off x="8750703" y="3095103"/>
            <a:ext cx="265937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/>
              <a:t>Folder 4       Folder 5</a:t>
            </a:r>
          </a:p>
        </p:txBody>
      </p:sp>
      <p:grpSp>
        <p:nvGrpSpPr>
          <p:cNvPr id="152" name="Gruppo 151">
            <a:extLst>
              <a:ext uri="{FF2B5EF4-FFF2-40B4-BE49-F238E27FC236}">
                <a16:creationId xmlns:a16="http://schemas.microsoft.com/office/drawing/2014/main" id="{483CE8CD-AA22-2EFC-4C03-67B3CF91DFD2}"/>
              </a:ext>
            </a:extLst>
          </p:cNvPr>
          <p:cNvGrpSpPr/>
          <p:nvPr/>
        </p:nvGrpSpPr>
        <p:grpSpPr>
          <a:xfrm>
            <a:off x="-1950720" y="425859"/>
            <a:ext cx="12278292" cy="6809522"/>
            <a:chOff x="-80085" y="1953"/>
            <a:chExt cx="12192001" cy="6896242"/>
          </a:xfrm>
        </p:grpSpPr>
        <p:sp>
          <p:nvSpPr>
            <p:cNvPr id="232" name="Rettangolo 231">
              <a:extLst>
                <a:ext uri="{FF2B5EF4-FFF2-40B4-BE49-F238E27FC236}">
                  <a16:creationId xmlns:a16="http://schemas.microsoft.com/office/drawing/2014/main" id="{4E70CE5D-CE1B-6F5B-EBA6-00A1729C2B52}"/>
                </a:ext>
              </a:extLst>
            </p:cNvPr>
            <p:cNvSpPr/>
            <p:nvPr/>
          </p:nvSpPr>
          <p:spPr>
            <a:xfrm>
              <a:off x="-80085" y="1953"/>
              <a:ext cx="12192001" cy="6858001"/>
            </a:xfrm>
            <a:prstGeom prst="rect">
              <a:avLst/>
            </a:prstGeom>
            <a:solidFill>
              <a:srgbClr val="FFFFFF">
                <a:alpha val="43137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233" name="Gruppo 232">
              <a:extLst>
                <a:ext uri="{FF2B5EF4-FFF2-40B4-BE49-F238E27FC236}">
                  <a16:creationId xmlns:a16="http://schemas.microsoft.com/office/drawing/2014/main" id="{18984CA8-5B52-5F8E-07E4-C95EE8FF3EBE}"/>
                </a:ext>
              </a:extLst>
            </p:cNvPr>
            <p:cNvGrpSpPr/>
            <p:nvPr/>
          </p:nvGrpSpPr>
          <p:grpSpPr>
            <a:xfrm>
              <a:off x="1954" y="1953"/>
              <a:ext cx="9352940" cy="6896242"/>
              <a:chOff x="1954" y="1953"/>
              <a:chExt cx="9352940" cy="6896242"/>
            </a:xfrm>
          </p:grpSpPr>
          <p:pic>
            <p:nvPicPr>
              <p:cNvPr id="234" name="Elemento grafico 233" descr="Pezzi del puzzle contorno">
                <a:extLst>
                  <a:ext uri="{FF2B5EF4-FFF2-40B4-BE49-F238E27FC236}">
                    <a16:creationId xmlns:a16="http://schemas.microsoft.com/office/drawing/2014/main" id="{8B6FEAF7-0A86-5229-8AA0-99DFC9BC9B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54" y="1953"/>
                <a:ext cx="1314938" cy="1334477"/>
              </a:xfrm>
              <a:prstGeom prst="rect">
                <a:avLst/>
              </a:prstGeom>
            </p:spPr>
          </p:pic>
          <p:sp>
            <p:nvSpPr>
              <p:cNvPr id="235" name="CasellaDiTesto 234">
                <a:extLst>
                  <a:ext uri="{FF2B5EF4-FFF2-40B4-BE49-F238E27FC236}">
                    <a16:creationId xmlns:a16="http://schemas.microsoft.com/office/drawing/2014/main" id="{8C9CEB2E-D4F7-4421-BF99-4B1B81349AFE}"/>
                  </a:ext>
                </a:extLst>
              </p:cNvPr>
              <p:cNvSpPr txBox="1"/>
              <p:nvPr/>
            </p:nvSpPr>
            <p:spPr>
              <a:xfrm>
                <a:off x="1186263" y="405576"/>
                <a:ext cx="3083461" cy="5099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it-IT" sz="1200" b="1"/>
                  <a:t>DATA ACQUISITION</a:t>
                </a:r>
              </a:p>
            </p:txBody>
          </p:sp>
          <p:sp>
            <p:nvSpPr>
              <p:cNvPr id="236" name="Rettangolo con angoli arrotondati 235">
                <a:extLst>
                  <a:ext uri="{FF2B5EF4-FFF2-40B4-BE49-F238E27FC236}">
                    <a16:creationId xmlns:a16="http://schemas.microsoft.com/office/drawing/2014/main" id="{5D1DBA8E-293A-473F-4CD1-1FC7D5C03693}"/>
                  </a:ext>
                </a:extLst>
              </p:cNvPr>
              <p:cNvSpPr/>
              <p:nvPr/>
            </p:nvSpPr>
            <p:spPr>
              <a:xfrm>
                <a:off x="3030735" y="4330094"/>
                <a:ext cx="829021" cy="84891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237" name="Gruppo 236">
                <a:extLst>
                  <a:ext uri="{FF2B5EF4-FFF2-40B4-BE49-F238E27FC236}">
                    <a16:creationId xmlns:a16="http://schemas.microsoft.com/office/drawing/2014/main" id="{7E94664C-A551-21E0-E21D-7FCA344A1119}"/>
                  </a:ext>
                </a:extLst>
              </p:cNvPr>
              <p:cNvGrpSpPr/>
              <p:nvPr/>
            </p:nvGrpSpPr>
            <p:grpSpPr>
              <a:xfrm>
                <a:off x="7986582" y="1833100"/>
                <a:ext cx="1368312" cy="1546720"/>
                <a:chOff x="8263186" y="1853481"/>
                <a:chExt cx="1825928" cy="1854682"/>
              </a:xfrm>
            </p:grpSpPr>
            <p:sp>
              <p:nvSpPr>
                <p:cNvPr id="266" name="Triangolo isoscele 265">
                  <a:extLst>
                    <a:ext uri="{FF2B5EF4-FFF2-40B4-BE49-F238E27FC236}">
                      <a16:creationId xmlns:a16="http://schemas.microsoft.com/office/drawing/2014/main" id="{AE4717B8-D861-A414-EE78-8D1881BC81A1}"/>
                    </a:ext>
                  </a:extLst>
                </p:cNvPr>
                <p:cNvSpPr/>
                <p:nvPr/>
              </p:nvSpPr>
              <p:spPr>
                <a:xfrm>
                  <a:off x="8611120" y="2050729"/>
                  <a:ext cx="1139103" cy="269938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it-IT"/>
                </a:p>
              </p:txBody>
            </p:sp>
            <p:grpSp>
              <p:nvGrpSpPr>
                <p:cNvPr id="267" name="Gruppo 266">
                  <a:extLst>
                    <a:ext uri="{FF2B5EF4-FFF2-40B4-BE49-F238E27FC236}">
                      <a16:creationId xmlns:a16="http://schemas.microsoft.com/office/drawing/2014/main" id="{6DDAE394-E7F7-54F6-709B-A6275AC97DDC}"/>
                    </a:ext>
                  </a:extLst>
                </p:cNvPr>
                <p:cNvGrpSpPr/>
                <p:nvPr/>
              </p:nvGrpSpPr>
              <p:grpSpPr>
                <a:xfrm>
                  <a:off x="8263186" y="1853481"/>
                  <a:ext cx="1825928" cy="1854682"/>
                  <a:chOff x="8263186" y="1853481"/>
                  <a:chExt cx="1825928" cy="1854682"/>
                </a:xfrm>
              </p:grpSpPr>
              <p:sp>
                <p:nvSpPr>
                  <p:cNvPr id="268" name="Rettangolo 267">
                    <a:extLst>
                      <a:ext uri="{FF2B5EF4-FFF2-40B4-BE49-F238E27FC236}">
                        <a16:creationId xmlns:a16="http://schemas.microsoft.com/office/drawing/2014/main" id="{75702A44-BCDE-6978-6382-1986FCA85375}"/>
                      </a:ext>
                    </a:extLst>
                  </p:cNvPr>
                  <p:cNvSpPr/>
                  <p:nvPr/>
                </p:nvSpPr>
                <p:spPr>
                  <a:xfrm>
                    <a:off x="8407311" y="2254378"/>
                    <a:ext cx="1514713" cy="105891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pic>
                <p:nvPicPr>
                  <p:cNvPr id="269" name="Elemento grafico 268" descr="Cane Corgi con tre palline">
                    <a:extLst>
                      <a:ext uri="{FF2B5EF4-FFF2-40B4-BE49-F238E27FC236}">
                        <a16:creationId xmlns:a16="http://schemas.microsoft.com/office/drawing/2014/main" id="{315DB53C-FF94-654B-932D-305237B997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63186" y="1853481"/>
                    <a:ext cx="1825928" cy="1854682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38" name="Gruppo 237">
                <a:extLst>
                  <a:ext uri="{FF2B5EF4-FFF2-40B4-BE49-F238E27FC236}">
                    <a16:creationId xmlns:a16="http://schemas.microsoft.com/office/drawing/2014/main" id="{02722414-C58A-48A1-4A3E-E7E58578EB1E}"/>
                  </a:ext>
                </a:extLst>
              </p:cNvPr>
              <p:cNvGrpSpPr/>
              <p:nvPr/>
            </p:nvGrpSpPr>
            <p:grpSpPr>
              <a:xfrm>
                <a:off x="5331450" y="1604009"/>
                <a:ext cx="1131628" cy="1144693"/>
                <a:chOff x="4553138" y="1500396"/>
                <a:chExt cx="1514713" cy="1367687"/>
              </a:xfrm>
            </p:grpSpPr>
            <p:sp>
              <p:nvSpPr>
                <p:cNvPr id="262" name="Triangolo isoscele 261">
                  <a:extLst>
                    <a:ext uri="{FF2B5EF4-FFF2-40B4-BE49-F238E27FC236}">
                      <a16:creationId xmlns:a16="http://schemas.microsoft.com/office/drawing/2014/main" id="{0D2A07CB-37B5-000B-0F80-2C2B266F97FE}"/>
                    </a:ext>
                  </a:extLst>
                </p:cNvPr>
                <p:cNvSpPr/>
                <p:nvPr/>
              </p:nvSpPr>
              <p:spPr>
                <a:xfrm>
                  <a:off x="4748203" y="1500396"/>
                  <a:ext cx="1139103" cy="269938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263" name="Gruppo 262">
                  <a:extLst>
                    <a:ext uri="{FF2B5EF4-FFF2-40B4-BE49-F238E27FC236}">
                      <a16:creationId xmlns:a16="http://schemas.microsoft.com/office/drawing/2014/main" id="{DA772F05-D2AE-C808-08EF-D0CD260D0AF9}"/>
                    </a:ext>
                  </a:extLst>
                </p:cNvPr>
                <p:cNvGrpSpPr/>
                <p:nvPr/>
              </p:nvGrpSpPr>
              <p:grpSpPr>
                <a:xfrm>
                  <a:off x="4553138" y="1629832"/>
                  <a:ext cx="1514713" cy="1238251"/>
                  <a:chOff x="4553138" y="1629832"/>
                  <a:chExt cx="1514713" cy="1238251"/>
                </a:xfrm>
              </p:grpSpPr>
              <p:sp>
                <p:nvSpPr>
                  <p:cNvPr id="264" name="Rettangolo 263">
                    <a:extLst>
                      <a:ext uri="{FF2B5EF4-FFF2-40B4-BE49-F238E27FC236}">
                        <a16:creationId xmlns:a16="http://schemas.microsoft.com/office/drawing/2014/main" id="{182B9991-9675-45F7-367D-CB80249B0F3B}"/>
                      </a:ext>
                    </a:extLst>
                  </p:cNvPr>
                  <p:cNvSpPr/>
                  <p:nvPr/>
                </p:nvSpPr>
                <p:spPr>
                  <a:xfrm>
                    <a:off x="4553138" y="1724292"/>
                    <a:ext cx="1514713" cy="105891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pic>
                <p:nvPicPr>
                  <p:cNvPr id="265" name="Elemento grafico 264" descr="Gatto">
                    <a:extLst>
                      <a:ext uri="{FF2B5EF4-FFF2-40B4-BE49-F238E27FC236}">
                        <a16:creationId xmlns:a16="http://schemas.microsoft.com/office/drawing/2014/main" id="{BCA5DC56-1195-68DE-2648-5B37F0848B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15417" y="1629832"/>
                    <a:ext cx="1068917" cy="123825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39" name="Gruppo 238">
                <a:extLst>
                  <a:ext uri="{FF2B5EF4-FFF2-40B4-BE49-F238E27FC236}">
                    <a16:creationId xmlns:a16="http://schemas.microsoft.com/office/drawing/2014/main" id="{BD70609B-E18F-E5F5-188E-905982674F98}"/>
                  </a:ext>
                </a:extLst>
              </p:cNvPr>
              <p:cNvGrpSpPr/>
              <p:nvPr/>
            </p:nvGrpSpPr>
            <p:grpSpPr>
              <a:xfrm>
                <a:off x="4696082" y="3432506"/>
                <a:ext cx="2240093" cy="1582797"/>
                <a:chOff x="3521034" y="3460751"/>
                <a:chExt cx="2551332" cy="1651792"/>
              </a:xfrm>
            </p:grpSpPr>
            <p:sp>
              <p:nvSpPr>
                <p:cNvPr id="256" name="Rettangolo 255">
                  <a:extLst>
                    <a:ext uri="{FF2B5EF4-FFF2-40B4-BE49-F238E27FC236}">
                      <a16:creationId xmlns:a16="http://schemas.microsoft.com/office/drawing/2014/main" id="{7A0100F7-BECC-29C4-9B4E-A2C2164B0F5F}"/>
                    </a:ext>
                  </a:extLst>
                </p:cNvPr>
                <p:cNvSpPr/>
                <p:nvPr/>
              </p:nvSpPr>
              <p:spPr>
                <a:xfrm>
                  <a:off x="3521034" y="4230977"/>
                  <a:ext cx="2551332" cy="22779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57" name="Rettangolo 256">
                  <a:extLst>
                    <a:ext uri="{FF2B5EF4-FFF2-40B4-BE49-F238E27FC236}">
                      <a16:creationId xmlns:a16="http://schemas.microsoft.com/office/drawing/2014/main" id="{F184A670-18E4-DE81-4596-AAAABE060F61}"/>
                    </a:ext>
                  </a:extLst>
                </p:cNvPr>
                <p:cNvSpPr/>
                <p:nvPr/>
              </p:nvSpPr>
              <p:spPr>
                <a:xfrm rot="5400000">
                  <a:off x="5420511" y="4727934"/>
                  <a:ext cx="651854" cy="1173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58" name="Rettangolo 257">
                  <a:extLst>
                    <a:ext uri="{FF2B5EF4-FFF2-40B4-BE49-F238E27FC236}">
                      <a16:creationId xmlns:a16="http://schemas.microsoft.com/office/drawing/2014/main" id="{A093E0A4-B02E-5500-26DB-9E81D49CBB32}"/>
                    </a:ext>
                  </a:extLst>
                </p:cNvPr>
                <p:cNvSpPr/>
                <p:nvPr/>
              </p:nvSpPr>
              <p:spPr>
                <a:xfrm rot="5400000">
                  <a:off x="3498946" y="4717811"/>
                  <a:ext cx="651854" cy="1173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59" name="Rettangolo 258">
                  <a:extLst>
                    <a:ext uri="{FF2B5EF4-FFF2-40B4-BE49-F238E27FC236}">
                      <a16:creationId xmlns:a16="http://schemas.microsoft.com/office/drawing/2014/main" id="{5B819363-8B37-060E-CCED-6A8BFCC7E338}"/>
                    </a:ext>
                  </a:extLst>
                </p:cNvPr>
                <p:cNvSpPr/>
                <p:nvPr/>
              </p:nvSpPr>
              <p:spPr>
                <a:xfrm rot="5400000">
                  <a:off x="3752945" y="4623480"/>
                  <a:ext cx="651854" cy="1173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60" name="Rettangolo 259">
                  <a:extLst>
                    <a:ext uri="{FF2B5EF4-FFF2-40B4-BE49-F238E27FC236}">
                      <a16:creationId xmlns:a16="http://schemas.microsoft.com/office/drawing/2014/main" id="{088CE72C-4B5E-BD64-C8B8-F00AF7BD6A1D}"/>
                    </a:ext>
                  </a:extLst>
                </p:cNvPr>
                <p:cNvSpPr/>
                <p:nvPr/>
              </p:nvSpPr>
              <p:spPr>
                <a:xfrm rot="5400000">
                  <a:off x="5199641" y="4617498"/>
                  <a:ext cx="651854" cy="11736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pic>
              <p:nvPicPr>
                <p:cNvPr id="261" name="Elemento grafico 260" descr="Un coniglio">
                  <a:extLst>
                    <a:ext uri="{FF2B5EF4-FFF2-40B4-BE49-F238E27FC236}">
                      <a16:creationId xmlns:a16="http://schemas.microsoft.com/office/drawing/2014/main" id="{F34E893C-67F3-F47D-FAD1-3D47A3B336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84084" y="3460751"/>
                  <a:ext cx="973669" cy="1058334"/>
                </a:xfrm>
                <a:prstGeom prst="rect">
                  <a:avLst/>
                </a:prstGeom>
              </p:spPr>
            </p:pic>
          </p:grpSp>
          <p:grpSp>
            <p:nvGrpSpPr>
              <p:cNvPr id="240" name="Gruppo 239">
                <a:extLst>
                  <a:ext uri="{FF2B5EF4-FFF2-40B4-BE49-F238E27FC236}">
                    <a16:creationId xmlns:a16="http://schemas.microsoft.com/office/drawing/2014/main" id="{7020C506-2F09-0FF6-52D6-C95AB28E59E4}"/>
                  </a:ext>
                </a:extLst>
              </p:cNvPr>
              <p:cNvGrpSpPr/>
              <p:nvPr/>
            </p:nvGrpSpPr>
            <p:grpSpPr>
              <a:xfrm>
                <a:off x="1978629" y="2004607"/>
                <a:ext cx="1161932" cy="1187516"/>
                <a:chOff x="2434167" y="1524000"/>
                <a:chExt cx="1322918" cy="1241179"/>
              </a:xfrm>
            </p:grpSpPr>
            <p:sp>
              <p:nvSpPr>
                <p:cNvPr id="253" name="Triangolo isoscele 252">
                  <a:extLst>
                    <a:ext uri="{FF2B5EF4-FFF2-40B4-BE49-F238E27FC236}">
                      <a16:creationId xmlns:a16="http://schemas.microsoft.com/office/drawing/2014/main" id="{575DBA65-F118-BDF1-9398-254899B79EEC}"/>
                    </a:ext>
                  </a:extLst>
                </p:cNvPr>
                <p:cNvSpPr/>
                <p:nvPr/>
              </p:nvSpPr>
              <p:spPr>
                <a:xfrm>
                  <a:off x="2605078" y="1524000"/>
                  <a:ext cx="969770" cy="238188"/>
                </a:xfrm>
                <a:prstGeom prst="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it-IT"/>
                </a:p>
              </p:txBody>
            </p:sp>
            <p:sp>
              <p:nvSpPr>
                <p:cNvPr id="254" name="Rettangolo 253">
                  <a:extLst>
                    <a:ext uri="{FF2B5EF4-FFF2-40B4-BE49-F238E27FC236}">
                      <a16:creationId xmlns:a16="http://schemas.microsoft.com/office/drawing/2014/main" id="{A68121C0-5C5A-978F-41F4-C7508553E37A}"/>
                    </a:ext>
                  </a:extLst>
                </p:cNvPr>
                <p:cNvSpPr/>
                <p:nvPr/>
              </p:nvSpPr>
              <p:spPr>
                <a:xfrm>
                  <a:off x="2437621" y="1704182"/>
                  <a:ext cx="1281880" cy="92132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pic>
              <p:nvPicPr>
                <p:cNvPr id="255" name="Elemento grafico 254" descr="Uno scoiattolo">
                  <a:extLst>
                    <a:ext uri="{FF2B5EF4-FFF2-40B4-BE49-F238E27FC236}">
                      <a16:creationId xmlns:a16="http://schemas.microsoft.com/office/drawing/2014/main" id="{0FA83C32-C40B-EF6C-3E95-5C130D9C9F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34167" y="1611594"/>
                  <a:ext cx="1322918" cy="1153585"/>
                </a:xfrm>
                <a:prstGeom prst="rect">
                  <a:avLst/>
                </a:prstGeom>
              </p:spPr>
            </p:pic>
          </p:grpSp>
          <p:grpSp>
            <p:nvGrpSpPr>
              <p:cNvPr id="241" name="Gruppo 240">
                <a:extLst>
                  <a:ext uri="{FF2B5EF4-FFF2-40B4-BE49-F238E27FC236}">
                    <a16:creationId xmlns:a16="http://schemas.microsoft.com/office/drawing/2014/main" id="{733B24ED-ECBD-8C21-E350-3E9E85DA3ADA}"/>
                  </a:ext>
                </a:extLst>
              </p:cNvPr>
              <p:cNvGrpSpPr/>
              <p:nvPr/>
            </p:nvGrpSpPr>
            <p:grpSpPr>
              <a:xfrm>
                <a:off x="6938600" y="3192008"/>
                <a:ext cx="1614050" cy="2895446"/>
                <a:chOff x="5757904" y="3246397"/>
                <a:chExt cx="1614050" cy="2895446"/>
              </a:xfrm>
            </p:grpSpPr>
            <p:grpSp>
              <p:nvGrpSpPr>
                <p:cNvPr id="249" name="Gruppo 248">
                  <a:extLst>
                    <a:ext uri="{FF2B5EF4-FFF2-40B4-BE49-F238E27FC236}">
                      <a16:creationId xmlns:a16="http://schemas.microsoft.com/office/drawing/2014/main" id="{5F7BAEC0-34AB-FD3F-BCB7-B9EE0AF00848}"/>
                    </a:ext>
                  </a:extLst>
                </p:cNvPr>
                <p:cNvGrpSpPr/>
                <p:nvPr/>
              </p:nvGrpSpPr>
              <p:grpSpPr>
                <a:xfrm>
                  <a:off x="5757904" y="3246397"/>
                  <a:ext cx="1614050" cy="2895446"/>
                  <a:chOff x="5643302" y="1925163"/>
                  <a:chExt cx="1839429" cy="3024234"/>
                </a:xfrm>
              </p:grpSpPr>
              <p:pic>
                <p:nvPicPr>
                  <p:cNvPr id="251" name="Elemento grafico 250" descr="Donna che indossa un fiocco">
                    <a:extLst>
                      <a:ext uri="{FF2B5EF4-FFF2-40B4-BE49-F238E27FC236}">
                        <a16:creationId xmlns:a16="http://schemas.microsoft.com/office/drawing/2014/main" id="{35E60B2D-A47D-5B70-F039-D649EB3C23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96DAC541-7B7A-43D3-8B79-37D633B846F1}">
                        <asvg:svgBlip xmlns:asvg="http://schemas.microsoft.com/office/drawing/2016/SVG/main" r:embed="rId13"/>
                      </a:ext>
                    </a:extLst>
                  </a:blip>
                  <a:stretch>
                    <a:fillRect/>
                  </a:stretch>
                </p:blipFill>
                <p:spPr>
                  <a:xfrm rot="21211601" flipH="1">
                    <a:off x="6366674" y="1925163"/>
                    <a:ext cx="723899" cy="914399"/>
                  </a:xfrm>
                  <a:prstGeom prst="rect">
                    <a:avLst/>
                  </a:prstGeom>
                </p:spPr>
              </p:pic>
              <p:pic>
                <p:nvPicPr>
                  <p:cNvPr id="252" name="Elemento grafico 251" descr="Uomo seduto per terra">
                    <a:extLst>
                      <a:ext uri="{FF2B5EF4-FFF2-40B4-BE49-F238E27FC236}">
                        <a16:creationId xmlns:a16="http://schemas.microsoft.com/office/drawing/2014/main" id="{686A4264-9F24-AE41-AB31-838A5585BC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96DAC541-7B7A-43D3-8B79-37D633B846F1}">
                        <asvg:svgBlip xmlns:asvg="http://schemas.microsoft.com/office/drawing/2016/SVG/main" r:embed="rId15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5643302" y="2653182"/>
                    <a:ext cx="1839429" cy="229621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50" name="Elemento grafico 249" descr="Donna sorridente">
                  <a:extLst>
                    <a:ext uri="{FF2B5EF4-FFF2-40B4-BE49-F238E27FC236}">
                      <a16:creationId xmlns:a16="http://schemas.microsoft.com/office/drawing/2014/main" id="{1B930B23-D00F-AFC4-63D1-3101734788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 rot="21343923" flipH="1">
                  <a:off x="6450673" y="3643641"/>
                  <a:ext cx="342900" cy="390525"/>
                </a:xfrm>
                <a:prstGeom prst="rect">
                  <a:avLst/>
                </a:prstGeom>
              </p:spPr>
            </p:pic>
          </p:grpSp>
          <p:grpSp>
            <p:nvGrpSpPr>
              <p:cNvPr id="242" name="Gruppo 241">
                <a:extLst>
                  <a:ext uri="{FF2B5EF4-FFF2-40B4-BE49-F238E27FC236}">
                    <a16:creationId xmlns:a16="http://schemas.microsoft.com/office/drawing/2014/main" id="{2518BC05-D65C-04E3-6F9C-F47E30F43476}"/>
                  </a:ext>
                </a:extLst>
              </p:cNvPr>
              <p:cNvGrpSpPr/>
              <p:nvPr/>
            </p:nvGrpSpPr>
            <p:grpSpPr>
              <a:xfrm>
                <a:off x="3209937" y="2616002"/>
                <a:ext cx="1399611" cy="2599911"/>
                <a:chOff x="1924773" y="2627375"/>
                <a:chExt cx="1399611" cy="2599911"/>
              </a:xfrm>
            </p:grpSpPr>
            <p:grpSp>
              <p:nvGrpSpPr>
                <p:cNvPr id="245" name="Gruppo 244">
                  <a:extLst>
                    <a:ext uri="{FF2B5EF4-FFF2-40B4-BE49-F238E27FC236}">
                      <a16:creationId xmlns:a16="http://schemas.microsoft.com/office/drawing/2014/main" id="{31690B58-0C55-E5E8-26FD-F1C817A66D0C}"/>
                    </a:ext>
                  </a:extLst>
                </p:cNvPr>
                <p:cNvGrpSpPr/>
                <p:nvPr/>
              </p:nvGrpSpPr>
              <p:grpSpPr>
                <a:xfrm>
                  <a:off x="1924773" y="2627375"/>
                  <a:ext cx="1399611" cy="2599911"/>
                  <a:chOff x="2252461" y="2267353"/>
                  <a:chExt cx="1594259" cy="2718156"/>
                </a:xfrm>
              </p:grpSpPr>
              <p:pic>
                <p:nvPicPr>
                  <p:cNvPr id="247" name="Elemento grafico 246" descr="Donna a gambe incrociate">
                    <a:extLst>
                      <a:ext uri="{FF2B5EF4-FFF2-40B4-BE49-F238E27FC236}">
                        <a16:creationId xmlns:a16="http://schemas.microsoft.com/office/drawing/2014/main" id="{B4A65A3F-AC04-9EAA-FE44-BE7574D304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96DAC541-7B7A-43D3-8B79-37D633B846F1}">
                        <asvg:svgBlip xmlns:asvg="http://schemas.microsoft.com/office/drawing/2016/SVG/main" r:embed="rId1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260324" y="2844316"/>
                    <a:ext cx="1586396" cy="2141193"/>
                  </a:xfrm>
                  <a:prstGeom prst="rect">
                    <a:avLst/>
                  </a:prstGeom>
                </p:spPr>
              </p:pic>
              <p:pic>
                <p:nvPicPr>
                  <p:cNvPr id="248" name="Elemento grafico 247" descr="Donna con capelli corti">
                    <a:extLst>
                      <a:ext uri="{FF2B5EF4-FFF2-40B4-BE49-F238E27FC236}">
                        <a16:creationId xmlns:a16="http://schemas.microsoft.com/office/drawing/2014/main" id="{2EE7FC6E-CC35-41DD-962B-55D8A4E223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>
                    <a:extLst>
                      <a:ext uri="{96DAC541-7B7A-43D3-8B79-37D633B846F1}">
                        <asvg:svgBlip xmlns:asvg="http://schemas.microsoft.com/office/drawing/2016/SVG/main" r:embed="rId21"/>
                      </a:ext>
                    </a:extLst>
                  </a:blip>
                  <a:stretch>
                    <a:fillRect/>
                  </a:stretch>
                </p:blipFill>
                <p:spPr>
                  <a:xfrm rot="754564">
                    <a:off x="2252461" y="2267353"/>
                    <a:ext cx="866776" cy="77152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46" name="Elemento grafico 245" descr="Faccia felice">
                  <a:extLst>
                    <a:ext uri="{FF2B5EF4-FFF2-40B4-BE49-F238E27FC236}">
                      <a16:creationId xmlns:a16="http://schemas.microsoft.com/office/drawing/2014/main" id="{3CC9F178-8EF9-83C7-C556-FF44339656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p:blipFill>
              <p:spPr>
                <a:xfrm rot="1018392">
                  <a:off x="2238646" y="2944311"/>
                  <a:ext cx="317067" cy="255392"/>
                </a:xfrm>
                <a:prstGeom prst="rect">
                  <a:avLst/>
                </a:prstGeom>
              </p:spPr>
            </p:pic>
          </p:grpSp>
          <p:sp>
            <p:nvSpPr>
              <p:cNvPr id="243" name="CasellaDiTesto 242">
                <a:extLst>
                  <a:ext uri="{FF2B5EF4-FFF2-40B4-BE49-F238E27FC236}">
                    <a16:creationId xmlns:a16="http://schemas.microsoft.com/office/drawing/2014/main" id="{90CB7B20-0EA0-2FF3-F726-CECA2507EF23}"/>
                  </a:ext>
                </a:extLst>
              </p:cNvPr>
              <p:cNvSpPr txBox="1"/>
              <p:nvPr/>
            </p:nvSpPr>
            <p:spPr>
              <a:xfrm>
                <a:off x="1186262" y="6129260"/>
                <a:ext cx="3208461" cy="768935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it-IT" sz="1100"/>
                  <a:t>Video </a:t>
                </a:r>
                <a:r>
                  <a:rPr lang="it-IT" sz="1100" err="1"/>
                  <a:t>acquisitions</a:t>
                </a:r>
                <a:r>
                  <a:rPr lang="it-IT" sz="1100"/>
                  <a:t> </a:t>
                </a:r>
                <a:r>
                  <a:rPr lang="it-IT" sz="1100" err="1"/>
                  <a:t>while</a:t>
                </a:r>
                <a:r>
                  <a:rPr lang="it-IT" sz="1100"/>
                  <a:t> </a:t>
                </a:r>
                <a:r>
                  <a:rPr lang="it-IT" sz="1100" err="1"/>
                  <a:t>mimicking</a:t>
                </a:r>
                <a:r>
                  <a:rPr lang="it-IT" sz="1100"/>
                  <a:t> the therapy</a:t>
                </a:r>
              </a:p>
            </p:txBody>
          </p:sp>
          <p:pic>
            <p:nvPicPr>
              <p:cNvPr id="244" name="Elemento grafico 243" descr="Ciak con riempimento a tinta unita">
                <a:extLst>
                  <a:ext uri="{FF2B5EF4-FFF2-40B4-BE49-F238E27FC236}">
                    <a16:creationId xmlns:a16="http://schemas.microsoft.com/office/drawing/2014/main" id="{6C7F5544-A61C-85D4-1D99-D020C256C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198360" y="5981200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153" name="Rettangolo 152">
            <a:extLst>
              <a:ext uri="{FF2B5EF4-FFF2-40B4-BE49-F238E27FC236}">
                <a16:creationId xmlns:a16="http://schemas.microsoft.com/office/drawing/2014/main" id="{445D0DDE-4F41-ED2D-91DC-3C3BC2ED70CC}"/>
              </a:ext>
            </a:extLst>
          </p:cNvPr>
          <p:cNvSpPr/>
          <p:nvPr/>
        </p:nvSpPr>
        <p:spPr>
          <a:xfrm>
            <a:off x="-2146704" y="-225757"/>
            <a:ext cx="15635390" cy="480151"/>
          </a:xfrm>
          <a:prstGeom prst="rect">
            <a:avLst/>
          </a:prstGeom>
          <a:solidFill>
            <a:srgbClr val="E3E5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54" name="Gruppo 153">
            <a:extLst>
              <a:ext uri="{FF2B5EF4-FFF2-40B4-BE49-F238E27FC236}">
                <a16:creationId xmlns:a16="http://schemas.microsoft.com/office/drawing/2014/main" id="{15C72208-295A-591D-5CFB-2749761C9234}"/>
              </a:ext>
            </a:extLst>
          </p:cNvPr>
          <p:cNvGrpSpPr/>
          <p:nvPr/>
        </p:nvGrpSpPr>
        <p:grpSpPr>
          <a:xfrm>
            <a:off x="9629864" y="-33712"/>
            <a:ext cx="3037029" cy="6993887"/>
            <a:chOff x="7680960" y="470839"/>
            <a:chExt cx="1623078" cy="3746725"/>
          </a:xfrm>
        </p:grpSpPr>
        <p:sp>
          <p:nvSpPr>
            <p:cNvPr id="224" name="Rettangolo 223">
              <a:extLst>
                <a:ext uri="{FF2B5EF4-FFF2-40B4-BE49-F238E27FC236}">
                  <a16:creationId xmlns:a16="http://schemas.microsoft.com/office/drawing/2014/main" id="{52D6A32B-6D53-19C5-BCAD-F8832A5FCC87}"/>
                </a:ext>
              </a:extLst>
            </p:cNvPr>
            <p:cNvSpPr/>
            <p:nvPr/>
          </p:nvSpPr>
          <p:spPr>
            <a:xfrm>
              <a:off x="7680960" y="470839"/>
              <a:ext cx="1623078" cy="484632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err="1">
                  <a:solidFill>
                    <a:schemeClr val="tx1"/>
                  </a:solidFill>
                </a:rPr>
                <a:t>Giocattolo</a:t>
              </a:r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225" name="Rettangolo 224">
              <a:extLst>
                <a:ext uri="{FF2B5EF4-FFF2-40B4-BE49-F238E27FC236}">
                  <a16:creationId xmlns:a16="http://schemas.microsoft.com/office/drawing/2014/main" id="{4C137820-1766-296D-4C1A-361AC5A83812}"/>
                </a:ext>
              </a:extLst>
            </p:cNvPr>
            <p:cNvSpPr/>
            <p:nvPr/>
          </p:nvSpPr>
          <p:spPr>
            <a:xfrm>
              <a:off x="7680960" y="957535"/>
              <a:ext cx="1623078" cy="48463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robot</a:t>
              </a:r>
              <a:endParaRPr lang="it-IT" sz="1600">
                <a:solidFill>
                  <a:schemeClr val="tx1"/>
                </a:solidFill>
              </a:endParaRPr>
            </a:p>
          </p:txBody>
        </p:sp>
        <p:sp>
          <p:nvSpPr>
            <p:cNvPr id="226" name="Rettangolo 225">
              <a:extLst>
                <a:ext uri="{FF2B5EF4-FFF2-40B4-BE49-F238E27FC236}">
                  <a16:creationId xmlns:a16="http://schemas.microsoft.com/office/drawing/2014/main" id="{2A6B4CE6-842B-F90F-2F1A-96FCB06394C4}"/>
                </a:ext>
              </a:extLst>
            </p:cNvPr>
            <p:cNvSpPr/>
            <p:nvPr/>
          </p:nvSpPr>
          <p:spPr>
            <a:xfrm>
              <a:off x="7680960" y="1434400"/>
              <a:ext cx="1623078" cy="484632"/>
            </a:xfrm>
            <a:prstGeom prst="rect">
              <a:avLst/>
            </a:prstGeom>
            <a:solidFill>
              <a:srgbClr val="FFFF9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altra_p</a:t>
              </a:r>
              <a:endParaRPr lang="it-IT" sz="1600">
                <a:solidFill>
                  <a:schemeClr val="tx1"/>
                </a:solidFill>
              </a:endParaRPr>
            </a:p>
          </p:txBody>
        </p:sp>
        <p:sp>
          <p:nvSpPr>
            <p:cNvPr id="227" name="Rettangolo 226">
              <a:extLst>
                <a:ext uri="{FF2B5EF4-FFF2-40B4-BE49-F238E27FC236}">
                  <a16:creationId xmlns:a16="http://schemas.microsoft.com/office/drawing/2014/main" id="{95ABF45F-C283-2C6C-5A71-B2F1318AAFD3}"/>
                </a:ext>
              </a:extLst>
            </p:cNvPr>
            <p:cNvSpPr/>
            <p:nvPr/>
          </p:nvSpPr>
          <p:spPr>
            <a:xfrm>
              <a:off x="7680960" y="1919651"/>
              <a:ext cx="1623078" cy="484632"/>
            </a:xfrm>
            <a:prstGeom prst="rect">
              <a:avLst/>
            </a:prstGeom>
            <a:solidFill>
              <a:srgbClr val="FFCC9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err="1">
                  <a:solidFill>
                    <a:schemeClr val="tx1"/>
                  </a:solidFill>
                </a:rPr>
                <a:t>poster_sx</a:t>
              </a:r>
              <a:endParaRPr lang="it-IT" sz="1600">
                <a:solidFill>
                  <a:schemeClr val="tx1"/>
                </a:solidFill>
              </a:endParaRPr>
            </a:p>
          </p:txBody>
        </p:sp>
        <p:sp>
          <p:nvSpPr>
            <p:cNvPr id="228" name="Rettangolo 227">
              <a:extLst>
                <a:ext uri="{FF2B5EF4-FFF2-40B4-BE49-F238E27FC236}">
                  <a16:creationId xmlns:a16="http://schemas.microsoft.com/office/drawing/2014/main" id="{9AFEB683-312F-A76F-2D1F-D11F6CE1439F}"/>
                </a:ext>
              </a:extLst>
            </p:cNvPr>
            <p:cNvSpPr/>
            <p:nvPr/>
          </p:nvSpPr>
          <p:spPr>
            <a:xfrm>
              <a:off x="7680960" y="2376852"/>
              <a:ext cx="1623078" cy="484632"/>
            </a:xfrm>
            <a:prstGeom prst="rect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err="1">
                  <a:solidFill>
                    <a:schemeClr val="tx1"/>
                  </a:solidFill>
                </a:rPr>
                <a:t>poster_dx</a:t>
              </a:r>
              <a:endParaRPr lang="it-IT" sz="1600">
                <a:solidFill>
                  <a:schemeClr val="tx1"/>
                </a:solidFill>
              </a:endParaRPr>
            </a:p>
          </p:txBody>
        </p:sp>
        <p:sp>
          <p:nvSpPr>
            <p:cNvPr id="229" name="Rettangolo 228">
              <a:extLst>
                <a:ext uri="{FF2B5EF4-FFF2-40B4-BE49-F238E27FC236}">
                  <a16:creationId xmlns:a16="http://schemas.microsoft.com/office/drawing/2014/main" id="{DE0D3D29-C12F-649C-546F-D0DEDF66BD26}"/>
                </a:ext>
              </a:extLst>
            </p:cNvPr>
            <p:cNvSpPr/>
            <p:nvPr/>
          </p:nvSpPr>
          <p:spPr>
            <a:xfrm>
              <a:off x="7680960" y="2834050"/>
              <a:ext cx="1623078" cy="484632"/>
            </a:xfrm>
            <a:prstGeom prst="rect">
              <a:avLst/>
            </a:prstGeom>
            <a:solidFill>
              <a:srgbClr val="FF99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err="1">
                  <a:solidFill>
                    <a:schemeClr val="tx1"/>
                  </a:solidFill>
                </a:rPr>
                <a:t>poster_dietro</a:t>
              </a:r>
              <a:endParaRPr lang="it-IT" sz="1600">
                <a:solidFill>
                  <a:schemeClr val="tx1"/>
                </a:solidFill>
              </a:endParaRPr>
            </a:p>
          </p:txBody>
        </p:sp>
        <p:sp>
          <p:nvSpPr>
            <p:cNvPr id="230" name="Rettangolo 229">
              <a:extLst>
                <a:ext uri="{FF2B5EF4-FFF2-40B4-BE49-F238E27FC236}">
                  <a16:creationId xmlns:a16="http://schemas.microsoft.com/office/drawing/2014/main" id="{48538E19-928D-10F1-E770-008EF8395461}"/>
                </a:ext>
              </a:extLst>
            </p:cNvPr>
            <p:cNvSpPr/>
            <p:nvPr/>
          </p:nvSpPr>
          <p:spPr>
            <a:xfrm>
              <a:off x="7680960" y="3732932"/>
              <a:ext cx="1623078" cy="484632"/>
            </a:xfrm>
            <a:prstGeom prst="rect">
              <a:avLst/>
            </a:prstGeom>
            <a:solidFill>
              <a:srgbClr val="E3E5E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1" name="Rettangolo 230">
              <a:extLst>
                <a:ext uri="{FF2B5EF4-FFF2-40B4-BE49-F238E27FC236}">
                  <a16:creationId xmlns:a16="http://schemas.microsoft.com/office/drawing/2014/main" id="{B0085F4F-53F8-A7EF-94DC-5C852A2B07F1}"/>
                </a:ext>
              </a:extLst>
            </p:cNvPr>
            <p:cNvSpPr/>
            <p:nvPr/>
          </p:nvSpPr>
          <p:spPr>
            <a:xfrm>
              <a:off x="7680960" y="3295396"/>
              <a:ext cx="1623078" cy="484632"/>
            </a:xfrm>
            <a:prstGeom prst="rect">
              <a:avLst/>
            </a:prstGeom>
            <a:solidFill>
              <a:srgbClr val="CC99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nowhere</a:t>
              </a:r>
              <a:endParaRPr lang="it-IT">
                <a:solidFill>
                  <a:schemeClr val="tx1"/>
                </a:solidFill>
              </a:endParaRPr>
            </a:p>
          </p:txBody>
        </p:sp>
      </p:grpSp>
      <p:grpSp>
        <p:nvGrpSpPr>
          <p:cNvPr id="155" name="Gruppo 154">
            <a:extLst>
              <a:ext uri="{FF2B5EF4-FFF2-40B4-BE49-F238E27FC236}">
                <a16:creationId xmlns:a16="http://schemas.microsoft.com/office/drawing/2014/main" id="{670AA216-C56E-2F3F-B04A-C740E492FF97}"/>
              </a:ext>
            </a:extLst>
          </p:cNvPr>
          <p:cNvGrpSpPr/>
          <p:nvPr/>
        </p:nvGrpSpPr>
        <p:grpSpPr>
          <a:xfrm>
            <a:off x="4108265" y="3178431"/>
            <a:ext cx="857036" cy="1410634"/>
            <a:chOff x="6950558" y="0"/>
            <a:chExt cx="3808728" cy="6468564"/>
          </a:xfrm>
        </p:grpSpPr>
        <p:sp>
          <p:nvSpPr>
            <p:cNvPr id="156" name="Rettangolo 155">
              <a:extLst>
                <a:ext uri="{FF2B5EF4-FFF2-40B4-BE49-F238E27FC236}">
                  <a16:creationId xmlns:a16="http://schemas.microsoft.com/office/drawing/2014/main" id="{FEECE4C9-2AF5-01BA-0359-CDA82FAEB51E}"/>
                </a:ext>
              </a:extLst>
            </p:cNvPr>
            <p:cNvSpPr/>
            <p:nvPr/>
          </p:nvSpPr>
          <p:spPr>
            <a:xfrm>
              <a:off x="8488067" y="1183733"/>
              <a:ext cx="373868" cy="15192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7" name="Trapezio 79">
              <a:extLst>
                <a:ext uri="{FF2B5EF4-FFF2-40B4-BE49-F238E27FC236}">
                  <a16:creationId xmlns:a16="http://schemas.microsoft.com/office/drawing/2014/main" id="{96BE9ED1-CDEC-314B-2D3A-4CF12F423651}"/>
                </a:ext>
              </a:extLst>
            </p:cNvPr>
            <p:cNvSpPr/>
            <p:nvPr/>
          </p:nvSpPr>
          <p:spPr>
            <a:xfrm>
              <a:off x="7026302" y="5626214"/>
              <a:ext cx="1014644" cy="806607"/>
            </a:xfrm>
            <a:custGeom>
              <a:avLst/>
              <a:gdLst>
                <a:gd name="connsiteX0" fmla="*/ 0 w 892194"/>
                <a:gd name="connsiteY0" fmla="*/ 721518 h 721518"/>
                <a:gd name="connsiteX1" fmla="*/ 180380 w 892194"/>
                <a:gd name="connsiteY1" fmla="*/ 0 h 721518"/>
                <a:gd name="connsiteX2" fmla="*/ 711815 w 892194"/>
                <a:gd name="connsiteY2" fmla="*/ 0 h 721518"/>
                <a:gd name="connsiteX3" fmla="*/ 892194 w 892194"/>
                <a:gd name="connsiteY3" fmla="*/ 721518 h 721518"/>
                <a:gd name="connsiteX4" fmla="*/ 0 w 892194"/>
                <a:gd name="connsiteY4" fmla="*/ 721518 h 721518"/>
                <a:gd name="connsiteX0" fmla="*/ 0 w 944225"/>
                <a:gd name="connsiteY0" fmla="*/ 721518 h 721518"/>
                <a:gd name="connsiteX1" fmla="*/ 180380 w 944225"/>
                <a:gd name="connsiteY1" fmla="*/ 0 h 721518"/>
                <a:gd name="connsiteX2" fmla="*/ 944225 w 944225"/>
                <a:gd name="connsiteY2" fmla="*/ 129540 h 721518"/>
                <a:gd name="connsiteX3" fmla="*/ 892194 w 944225"/>
                <a:gd name="connsiteY3" fmla="*/ 721518 h 721518"/>
                <a:gd name="connsiteX4" fmla="*/ 0 w 944225"/>
                <a:gd name="connsiteY4" fmla="*/ 721518 h 721518"/>
                <a:gd name="connsiteX0" fmla="*/ 0 w 944225"/>
                <a:gd name="connsiteY0" fmla="*/ 591978 h 591978"/>
                <a:gd name="connsiteX1" fmla="*/ 111800 w 944225"/>
                <a:gd name="connsiteY1" fmla="*/ 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44225"/>
                <a:gd name="connsiteY0" fmla="*/ 591978 h 591978"/>
                <a:gd name="connsiteX1" fmla="*/ 226100 w 944225"/>
                <a:gd name="connsiteY1" fmla="*/ 9525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44225"/>
                <a:gd name="connsiteY0" fmla="*/ 591978 h 591978"/>
                <a:gd name="connsiteX1" fmla="*/ 88940 w 944225"/>
                <a:gd name="connsiteY1" fmla="*/ 7620 h 591978"/>
                <a:gd name="connsiteX2" fmla="*/ 944225 w 944225"/>
                <a:gd name="connsiteY2" fmla="*/ 0 h 591978"/>
                <a:gd name="connsiteX3" fmla="*/ 892194 w 944225"/>
                <a:gd name="connsiteY3" fmla="*/ 591978 h 591978"/>
                <a:gd name="connsiteX4" fmla="*/ 0 w 944225"/>
                <a:gd name="connsiteY4" fmla="*/ 591978 h 591978"/>
                <a:gd name="connsiteX0" fmla="*/ 0 w 970895"/>
                <a:gd name="connsiteY0" fmla="*/ 481488 h 591978"/>
                <a:gd name="connsiteX1" fmla="*/ 115610 w 970895"/>
                <a:gd name="connsiteY1" fmla="*/ 7620 h 591978"/>
                <a:gd name="connsiteX2" fmla="*/ 970895 w 970895"/>
                <a:gd name="connsiteY2" fmla="*/ 0 h 591978"/>
                <a:gd name="connsiteX3" fmla="*/ 918864 w 970895"/>
                <a:gd name="connsiteY3" fmla="*/ 591978 h 591978"/>
                <a:gd name="connsiteX4" fmla="*/ 0 w 970895"/>
                <a:gd name="connsiteY4" fmla="*/ 481488 h 591978"/>
                <a:gd name="connsiteX0" fmla="*/ 0 w 936605"/>
                <a:gd name="connsiteY0" fmla="*/ 527208 h 591978"/>
                <a:gd name="connsiteX1" fmla="*/ 81320 w 936605"/>
                <a:gd name="connsiteY1" fmla="*/ 7620 h 591978"/>
                <a:gd name="connsiteX2" fmla="*/ 936605 w 936605"/>
                <a:gd name="connsiteY2" fmla="*/ 0 h 591978"/>
                <a:gd name="connsiteX3" fmla="*/ 884574 w 936605"/>
                <a:gd name="connsiteY3" fmla="*/ 591978 h 591978"/>
                <a:gd name="connsiteX4" fmla="*/ 0 w 936605"/>
                <a:gd name="connsiteY4" fmla="*/ 527208 h 591978"/>
                <a:gd name="connsiteX0" fmla="*/ 0 w 936605"/>
                <a:gd name="connsiteY0" fmla="*/ 527208 h 609352"/>
                <a:gd name="connsiteX1" fmla="*/ 81320 w 936605"/>
                <a:gd name="connsiteY1" fmla="*/ 7620 h 609352"/>
                <a:gd name="connsiteX2" fmla="*/ 936605 w 936605"/>
                <a:gd name="connsiteY2" fmla="*/ 0 h 609352"/>
                <a:gd name="connsiteX3" fmla="*/ 884574 w 936605"/>
                <a:gd name="connsiteY3" fmla="*/ 591978 h 609352"/>
                <a:gd name="connsiteX4" fmla="*/ 0 w 936605"/>
                <a:gd name="connsiteY4" fmla="*/ 527208 h 609352"/>
                <a:gd name="connsiteX0" fmla="*/ 0 w 936605"/>
                <a:gd name="connsiteY0" fmla="*/ 527208 h 646620"/>
                <a:gd name="connsiteX1" fmla="*/ 81320 w 936605"/>
                <a:gd name="connsiteY1" fmla="*/ 7620 h 646620"/>
                <a:gd name="connsiteX2" fmla="*/ 936605 w 936605"/>
                <a:gd name="connsiteY2" fmla="*/ 0 h 646620"/>
                <a:gd name="connsiteX3" fmla="*/ 884574 w 936605"/>
                <a:gd name="connsiteY3" fmla="*/ 591978 h 646620"/>
                <a:gd name="connsiteX4" fmla="*/ 0 w 936605"/>
                <a:gd name="connsiteY4" fmla="*/ 527208 h 646620"/>
                <a:gd name="connsiteX0" fmla="*/ 0 w 936605"/>
                <a:gd name="connsiteY0" fmla="*/ 527208 h 646620"/>
                <a:gd name="connsiteX1" fmla="*/ 81320 w 936605"/>
                <a:gd name="connsiteY1" fmla="*/ 7620 h 646620"/>
                <a:gd name="connsiteX2" fmla="*/ 936605 w 936605"/>
                <a:gd name="connsiteY2" fmla="*/ 0 h 646620"/>
                <a:gd name="connsiteX3" fmla="*/ 884574 w 936605"/>
                <a:gd name="connsiteY3" fmla="*/ 591978 h 646620"/>
                <a:gd name="connsiteX4" fmla="*/ 0 w 936605"/>
                <a:gd name="connsiteY4" fmla="*/ 527208 h 646620"/>
                <a:gd name="connsiteX0" fmla="*/ 0 w 948035"/>
                <a:gd name="connsiteY0" fmla="*/ 519588 h 639000"/>
                <a:gd name="connsiteX1" fmla="*/ 81320 w 948035"/>
                <a:gd name="connsiteY1" fmla="*/ 0 h 639000"/>
                <a:gd name="connsiteX2" fmla="*/ 948035 w 948035"/>
                <a:gd name="connsiteY2" fmla="*/ 129540 h 639000"/>
                <a:gd name="connsiteX3" fmla="*/ 884574 w 948035"/>
                <a:gd name="connsiteY3" fmla="*/ 584358 h 639000"/>
                <a:gd name="connsiteX4" fmla="*/ 0 w 948035"/>
                <a:gd name="connsiteY4" fmla="*/ 519588 h 639000"/>
                <a:gd name="connsiteX0" fmla="*/ 0 w 949468"/>
                <a:gd name="connsiteY0" fmla="*/ 588368 h 707780"/>
                <a:gd name="connsiteX1" fmla="*/ 81320 w 949468"/>
                <a:gd name="connsiteY1" fmla="*/ 68780 h 707780"/>
                <a:gd name="connsiteX2" fmla="*/ 948035 w 949468"/>
                <a:gd name="connsiteY2" fmla="*/ 198320 h 707780"/>
                <a:gd name="connsiteX3" fmla="*/ 884574 w 949468"/>
                <a:gd name="connsiteY3" fmla="*/ 653138 h 707780"/>
                <a:gd name="connsiteX4" fmla="*/ 0 w 949468"/>
                <a:gd name="connsiteY4" fmla="*/ 588368 h 707780"/>
                <a:gd name="connsiteX0" fmla="*/ 0 w 949477"/>
                <a:gd name="connsiteY0" fmla="*/ 591139 h 710551"/>
                <a:gd name="connsiteX1" fmla="*/ 85130 w 949477"/>
                <a:gd name="connsiteY1" fmla="*/ 63931 h 710551"/>
                <a:gd name="connsiteX2" fmla="*/ 948035 w 949477"/>
                <a:gd name="connsiteY2" fmla="*/ 201091 h 710551"/>
                <a:gd name="connsiteX3" fmla="*/ 884574 w 949477"/>
                <a:gd name="connsiteY3" fmla="*/ 655909 h 710551"/>
                <a:gd name="connsiteX4" fmla="*/ 0 w 949477"/>
                <a:gd name="connsiteY4" fmla="*/ 591139 h 710551"/>
                <a:gd name="connsiteX0" fmla="*/ 0 w 949427"/>
                <a:gd name="connsiteY0" fmla="*/ 698821 h 818233"/>
                <a:gd name="connsiteX1" fmla="*/ 85130 w 949427"/>
                <a:gd name="connsiteY1" fmla="*/ 171613 h 818233"/>
                <a:gd name="connsiteX2" fmla="*/ 948035 w 949427"/>
                <a:gd name="connsiteY2" fmla="*/ 308773 h 818233"/>
                <a:gd name="connsiteX3" fmla="*/ 884574 w 949427"/>
                <a:gd name="connsiteY3" fmla="*/ 763591 h 818233"/>
                <a:gd name="connsiteX4" fmla="*/ 0 w 949427"/>
                <a:gd name="connsiteY4" fmla="*/ 698821 h 818233"/>
                <a:gd name="connsiteX0" fmla="*/ 0 w 949427"/>
                <a:gd name="connsiteY0" fmla="*/ 698821 h 818233"/>
                <a:gd name="connsiteX1" fmla="*/ 85130 w 949427"/>
                <a:gd name="connsiteY1" fmla="*/ 171613 h 818233"/>
                <a:gd name="connsiteX2" fmla="*/ 948035 w 949427"/>
                <a:gd name="connsiteY2" fmla="*/ 308773 h 818233"/>
                <a:gd name="connsiteX3" fmla="*/ 884574 w 949427"/>
                <a:gd name="connsiteY3" fmla="*/ 763591 h 818233"/>
                <a:gd name="connsiteX4" fmla="*/ 0 w 949427"/>
                <a:gd name="connsiteY4" fmla="*/ 698821 h 818233"/>
                <a:gd name="connsiteX0" fmla="*/ 25353 w 974780"/>
                <a:gd name="connsiteY0" fmla="*/ 698821 h 818233"/>
                <a:gd name="connsiteX1" fmla="*/ 110483 w 974780"/>
                <a:gd name="connsiteY1" fmla="*/ 171613 h 818233"/>
                <a:gd name="connsiteX2" fmla="*/ 973388 w 974780"/>
                <a:gd name="connsiteY2" fmla="*/ 308773 h 818233"/>
                <a:gd name="connsiteX3" fmla="*/ 909927 w 974780"/>
                <a:gd name="connsiteY3" fmla="*/ 763591 h 818233"/>
                <a:gd name="connsiteX4" fmla="*/ 25353 w 974780"/>
                <a:gd name="connsiteY4" fmla="*/ 698821 h 81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780" h="818233">
                  <a:moveTo>
                    <a:pt x="25353" y="698821"/>
                  </a:moveTo>
                  <a:cubicBezTo>
                    <a:pt x="-33900" y="523085"/>
                    <a:pt x="17336" y="374019"/>
                    <a:pt x="110483" y="171613"/>
                  </a:cubicBezTo>
                  <a:cubicBezTo>
                    <a:pt x="376528" y="-78577"/>
                    <a:pt x="1008333" y="-73497"/>
                    <a:pt x="973388" y="308773"/>
                  </a:cubicBezTo>
                  <a:cubicBezTo>
                    <a:pt x="887464" y="509909"/>
                    <a:pt x="927271" y="566265"/>
                    <a:pt x="909927" y="763591"/>
                  </a:cubicBezTo>
                  <a:cubicBezTo>
                    <a:pt x="637929" y="841061"/>
                    <a:pt x="251631" y="849951"/>
                    <a:pt x="25353" y="69882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8" name="Rettangolo 74">
              <a:extLst>
                <a:ext uri="{FF2B5EF4-FFF2-40B4-BE49-F238E27FC236}">
                  <a16:creationId xmlns:a16="http://schemas.microsoft.com/office/drawing/2014/main" id="{207B9E9A-43FC-304D-A3DE-4F50E69F8CFD}"/>
                </a:ext>
              </a:extLst>
            </p:cNvPr>
            <p:cNvSpPr/>
            <p:nvPr/>
          </p:nvSpPr>
          <p:spPr>
            <a:xfrm>
              <a:off x="8699383" y="5807124"/>
              <a:ext cx="1097604" cy="650631"/>
            </a:xfrm>
            <a:custGeom>
              <a:avLst/>
              <a:gdLst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0 w 1158856"/>
                <a:gd name="connsiteY3" fmla="*/ 779114 h 779114"/>
                <a:gd name="connsiteX4" fmla="*/ 0 w 1158856"/>
                <a:gd name="connsiteY4" fmla="*/ 0 h 779114"/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407670 w 1158856"/>
                <a:gd name="connsiteY3" fmla="*/ 580994 h 779114"/>
                <a:gd name="connsiteX4" fmla="*/ 0 w 1158856"/>
                <a:gd name="connsiteY4" fmla="*/ 0 h 779114"/>
                <a:gd name="connsiteX0" fmla="*/ 0 w 1158856"/>
                <a:gd name="connsiteY0" fmla="*/ 0 h 779114"/>
                <a:gd name="connsiteX1" fmla="*/ 1158856 w 1158856"/>
                <a:gd name="connsiteY1" fmla="*/ 0 h 779114"/>
                <a:gd name="connsiteX2" fmla="*/ 1158856 w 1158856"/>
                <a:gd name="connsiteY2" fmla="*/ 779114 h 779114"/>
                <a:gd name="connsiteX3" fmla="*/ 327660 w 1158856"/>
                <a:gd name="connsiteY3" fmla="*/ 706724 h 779114"/>
                <a:gd name="connsiteX4" fmla="*/ 0 w 1158856"/>
                <a:gd name="connsiteY4" fmla="*/ 0 h 779114"/>
                <a:gd name="connsiteX0" fmla="*/ 0 w 1158856"/>
                <a:gd name="connsiteY0" fmla="*/ 0 h 721964"/>
                <a:gd name="connsiteX1" fmla="*/ 1158856 w 1158856"/>
                <a:gd name="connsiteY1" fmla="*/ 0 h 721964"/>
                <a:gd name="connsiteX2" fmla="*/ 941686 w 1158856"/>
                <a:gd name="connsiteY2" fmla="*/ 721964 h 721964"/>
                <a:gd name="connsiteX3" fmla="*/ 327660 w 1158856"/>
                <a:gd name="connsiteY3" fmla="*/ 706724 h 721964"/>
                <a:gd name="connsiteX4" fmla="*/ 0 w 1158856"/>
                <a:gd name="connsiteY4" fmla="*/ 0 h 721964"/>
                <a:gd name="connsiteX0" fmla="*/ 0 w 1158856"/>
                <a:gd name="connsiteY0" fmla="*/ 0 h 706724"/>
                <a:gd name="connsiteX1" fmla="*/ 1158856 w 1158856"/>
                <a:gd name="connsiteY1" fmla="*/ 0 h 706724"/>
                <a:gd name="connsiteX2" fmla="*/ 1128376 w 1158856"/>
                <a:gd name="connsiteY2" fmla="*/ 630524 h 706724"/>
                <a:gd name="connsiteX3" fmla="*/ 327660 w 1158856"/>
                <a:gd name="connsiteY3" fmla="*/ 706724 h 706724"/>
                <a:gd name="connsiteX4" fmla="*/ 0 w 1158856"/>
                <a:gd name="connsiteY4" fmla="*/ 0 h 706724"/>
                <a:gd name="connsiteX0" fmla="*/ 0 w 1128376"/>
                <a:gd name="connsiteY0" fmla="*/ 0 h 706724"/>
                <a:gd name="connsiteX1" fmla="*/ 1078846 w 1128376"/>
                <a:gd name="connsiteY1" fmla="*/ 270510 h 706724"/>
                <a:gd name="connsiteX2" fmla="*/ 1128376 w 1128376"/>
                <a:gd name="connsiteY2" fmla="*/ 630524 h 706724"/>
                <a:gd name="connsiteX3" fmla="*/ 327660 w 1128376"/>
                <a:gd name="connsiteY3" fmla="*/ 706724 h 706724"/>
                <a:gd name="connsiteX4" fmla="*/ 0 w 1128376"/>
                <a:gd name="connsiteY4" fmla="*/ 0 h 706724"/>
                <a:gd name="connsiteX0" fmla="*/ 0 w 1128376"/>
                <a:gd name="connsiteY0" fmla="*/ 0 h 706724"/>
                <a:gd name="connsiteX1" fmla="*/ 1002646 w 1128376"/>
                <a:gd name="connsiteY1" fmla="*/ 182880 h 706724"/>
                <a:gd name="connsiteX2" fmla="*/ 1128376 w 1128376"/>
                <a:gd name="connsiteY2" fmla="*/ 630524 h 706724"/>
                <a:gd name="connsiteX3" fmla="*/ 327660 w 1128376"/>
                <a:gd name="connsiteY3" fmla="*/ 706724 h 706724"/>
                <a:gd name="connsiteX4" fmla="*/ 0 w 1128376"/>
                <a:gd name="connsiteY4" fmla="*/ 0 h 706724"/>
                <a:gd name="connsiteX0" fmla="*/ 26670 w 800716"/>
                <a:gd name="connsiteY0" fmla="*/ 53340 h 523844"/>
                <a:gd name="connsiteX1" fmla="*/ 674986 w 800716"/>
                <a:gd name="connsiteY1" fmla="*/ 0 h 523844"/>
                <a:gd name="connsiteX2" fmla="*/ 800716 w 800716"/>
                <a:gd name="connsiteY2" fmla="*/ 447644 h 523844"/>
                <a:gd name="connsiteX3" fmla="*/ 0 w 800716"/>
                <a:gd name="connsiteY3" fmla="*/ 523844 h 523844"/>
                <a:gd name="connsiteX4" fmla="*/ 26670 w 800716"/>
                <a:gd name="connsiteY4" fmla="*/ 53340 h 523844"/>
                <a:gd name="connsiteX0" fmla="*/ 0 w 1006456"/>
                <a:gd name="connsiteY0" fmla="*/ 0 h 603854"/>
                <a:gd name="connsiteX1" fmla="*/ 880726 w 1006456"/>
                <a:gd name="connsiteY1" fmla="*/ 80010 h 603854"/>
                <a:gd name="connsiteX2" fmla="*/ 1006456 w 1006456"/>
                <a:gd name="connsiteY2" fmla="*/ 527654 h 603854"/>
                <a:gd name="connsiteX3" fmla="*/ 205740 w 1006456"/>
                <a:gd name="connsiteY3" fmla="*/ 603854 h 603854"/>
                <a:gd name="connsiteX4" fmla="*/ 0 w 1006456"/>
                <a:gd name="connsiteY4" fmla="*/ 0 h 603854"/>
                <a:gd name="connsiteX0" fmla="*/ 23923 w 1030379"/>
                <a:gd name="connsiteY0" fmla="*/ 0 h 603854"/>
                <a:gd name="connsiteX1" fmla="*/ 904649 w 1030379"/>
                <a:gd name="connsiteY1" fmla="*/ 80010 h 603854"/>
                <a:gd name="connsiteX2" fmla="*/ 1030379 w 1030379"/>
                <a:gd name="connsiteY2" fmla="*/ 527654 h 603854"/>
                <a:gd name="connsiteX3" fmla="*/ 229663 w 1030379"/>
                <a:gd name="connsiteY3" fmla="*/ 603854 h 603854"/>
                <a:gd name="connsiteX4" fmla="*/ 23923 w 1030379"/>
                <a:gd name="connsiteY4" fmla="*/ 0 h 603854"/>
                <a:gd name="connsiteX0" fmla="*/ 26945 w 1033401"/>
                <a:gd name="connsiteY0" fmla="*/ 0 h 603854"/>
                <a:gd name="connsiteX1" fmla="*/ 907671 w 1033401"/>
                <a:gd name="connsiteY1" fmla="*/ 80010 h 603854"/>
                <a:gd name="connsiteX2" fmla="*/ 1033401 w 1033401"/>
                <a:gd name="connsiteY2" fmla="*/ 527654 h 603854"/>
                <a:gd name="connsiteX3" fmla="*/ 232685 w 1033401"/>
                <a:gd name="connsiteY3" fmla="*/ 603854 h 603854"/>
                <a:gd name="connsiteX4" fmla="*/ 26945 w 1033401"/>
                <a:gd name="connsiteY4" fmla="*/ 0 h 603854"/>
                <a:gd name="connsiteX0" fmla="*/ 26945 w 1033401"/>
                <a:gd name="connsiteY0" fmla="*/ 0 h 650763"/>
                <a:gd name="connsiteX1" fmla="*/ 907671 w 1033401"/>
                <a:gd name="connsiteY1" fmla="*/ 80010 h 650763"/>
                <a:gd name="connsiteX2" fmla="*/ 1033401 w 1033401"/>
                <a:gd name="connsiteY2" fmla="*/ 527654 h 650763"/>
                <a:gd name="connsiteX3" fmla="*/ 232685 w 1033401"/>
                <a:gd name="connsiteY3" fmla="*/ 603854 h 650763"/>
                <a:gd name="connsiteX4" fmla="*/ 26945 w 1033401"/>
                <a:gd name="connsiteY4" fmla="*/ 0 h 650763"/>
                <a:gd name="connsiteX0" fmla="*/ 26945 w 1033401"/>
                <a:gd name="connsiteY0" fmla="*/ 0 h 660008"/>
                <a:gd name="connsiteX1" fmla="*/ 907671 w 1033401"/>
                <a:gd name="connsiteY1" fmla="*/ 80010 h 660008"/>
                <a:gd name="connsiteX2" fmla="*/ 1033401 w 1033401"/>
                <a:gd name="connsiteY2" fmla="*/ 527654 h 660008"/>
                <a:gd name="connsiteX3" fmla="*/ 232685 w 1033401"/>
                <a:gd name="connsiteY3" fmla="*/ 603854 h 660008"/>
                <a:gd name="connsiteX4" fmla="*/ 26945 w 1033401"/>
                <a:gd name="connsiteY4" fmla="*/ 0 h 660008"/>
                <a:gd name="connsiteX0" fmla="*/ 26945 w 1046843"/>
                <a:gd name="connsiteY0" fmla="*/ 0 h 660008"/>
                <a:gd name="connsiteX1" fmla="*/ 907671 w 1046843"/>
                <a:gd name="connsiteY1" fmla="*/ 80010 h 660008"/>
                <a:gd name="connsiteX2" fmla="*/ 1033401 w 1046843"/>
                <a:gd name="connsiteY2" fmla="*/ 527654 h 660008"/>
                <a:gd name="connsiteX3" fmla="*/ 232685 w 1046843"/>
                <a:gd name="connsiteY3" fmla="*/ 603854 h 660008"/>
                <a:gd name="connsiteX4" fmla="*/ 26945 w 1046843"/>
                <a:gd name="connsiteY4" fmla="*/ 0 h 660008"/>
                <a:gd name="connsiteX0" fmla="*/ 26945 w 1054476"/>
                <a:gd name="connsiteY0" fmla="*/ 0 h 660008"/>
                <a:gd name="connsiteX1" fmla="*/ 907671 w 1054476"/>
                <a:gd name="connsiteY1" fmla="*/ 80010 h 660008"/>
                <a:gd name="connsiteX2" fmla="*/ 1033401 w 1054476"/>
                <a:gd name="connsiteY2" fmla="*/ 527654 h 660008"/>
                <a:gd name="connsiteX3" fmla="*/ 232685 w 1054476"/>
                <a:gd name="connsiteY3" fmla="*/ 603854 h 660008"/>
                <a:gd name="connsiteX4" fmla="*/ 26945 w 1054476"/>
                <a:gd name="connsiteY4" fmla="*/ 0 h 660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476" h="660008">
                  <a:moveTo>
                    <a:pt x="26945" y="0"/>
                  </a:moveTo>
                  <a:lnTo>
                    <a:pt x="907671" y="80010"/>
                  </a:lnTo>
                  <a:cubicBezTo>
                    <a:pt x="1025781" y="156835"/>
                    <a:pt x="1090551" y="370819"/>
                    <a:pt x="1033401" y="527654"/>
                  </a:cubicBezTo>
                  <a:cubicBezTo>
                    <a:pt x="1033196" y="606394"/>
                    <a:pt x="781530" y="734664"/>
                    <a:pt x="232685" y="603854"/>
                  </a:cubicBezTo>
                  <a:cubicBezTo>
                    <a:pt x="126005" y="410189"/>
                    <a:pt x="-72115" y="212715"/>
                    <a:pt x="2694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9" name="Trapezio 28">
              <a:extLst>
                <a:ext uri="{FF2B5EF4-FFF2-40B4-BE49-F238E27FC236}">
                  <a16:creationId xmlns:a16="http://schemas.microsoft.com/office/drawing/2014/main" id="{B5C31AA8-CF1D-0D75-41AA-9711D9C04AD8}"/>
                </a:ext>
              </a:extLst>
            </p:cNvPr>
            <p:cNvSpPr/>
            <p:nvPr/>
          </p:nvSpPr>
          <p:spPr>
            <a:xfrm rot="10800000">
              <a:off x="8050548" y="2047326"/>
              <a:ext cx="1304610" cy="1024418"/>
            </a:xfrm>
            <a:custGeom>
              <a:avLst/>
              <a:gdLst>
                <a:gd name="connsiteX0" fmla="*/ 0 w 1017129"/>
                <a:gd name="connsiteY0" fmla="*/ 932501 h 932501"/>
                <a:gd name="connsiteX1" fmla="*/ 122316 w 1017129"/>
                <a:gd name="connsiteY1" fmla="*/ 0 h 932501"/>
                <a:gd name="connsiteX2" fmla="*/ 894813 w 1017129"/>
                <a:gd name="connsiteY2" fmla="*/ 0 h 932501"/>
                <a:gd name="connsiteX3" fmla="*/ 1017129 w 1017129"/>
                <a:gd name="connsiteY3" fmla="*/ 932501 h 932501"/>
                <a:gd name="connsiteX4" fmla="*/ 0 w 1017129"/>
                <a:gd name="connsiteY4" fmla="*/ 932501 h 932501"/>
                <a:gd name="connsiteX0" fmla="*/ 0 w 1192389"/>
                <a:gd name="connsiteY0" fmla="*/ 932501 h 932501"/>
                <a:gd name="connsiteX1" fmla="*/ 122316 w 1192389"/>
                <a:gd name="connsiteY1" fmla="*/ 0 h 932501"/>
                <a:gd name="connsiteX2" fmla="*/ 894813 w 1192389"/>
                <a:gd name="connsiteY2" fmla="*/ 0 h 932501"/>
                <a:gd name="connsiteX3" fmla="*/ 1192389 w 1192389"/>
                <a:gd name="connsiteY3" fmla="*/ 909641 h 932501"/>
                <a:gd name="connsiteX4" fmla="*/ 0 w 1192389"/>
                <a:gd name="connsiteY4" fmla="*/ 932501 h 93250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825821 h 1023941"/>
                <a:gd name="connsiteX1" fmla="*/ 175656 w 1253349"/>
                <a:gd name="connsiteY1" fmla="*/ 0 h 1023941"/>
                <a:gd name="connsiteX2" fmla="*/ 955773 w 1253349"/>
                <a:gd name="connsiteY2" fmla="*/ 114300 h 1023941"/>
                <a:gd name="connsiteX3" fmla="*/ 1253349 w 1253349"/>
                <a:gd name="connsiteY3" fmla="*/ 1023941 h 1023941"/>
                <a:gd name="connsiteX4" fmla="*/ 0 w 1253349"/>
                <a:gd name="connsiteY4" fmla="*/ 825821 h 1023941"/>
                <a:gd name="connsiteX0" fmla="*/ 0 w 1253349"/>
                <a:gd name="connsiteY0" fmla="*/ 841061 h 1039181"/>
                <a:gd name="connsiteX1" fmla="*/ 175656 w 1253349"/>
                <a:gd name="connsiteY1" fmla="*/ 15240 h 1039181"/>
                <a:gd name="connsiteX2" fmla="*/ 963393 w 1253349"/>
                <a:gd name="connsiteY2" fmla="*/ 0 h 1039181"/>
                <a:gd name="connsiteX3" fmla="*/ 1253349 w 1253349"/>
                <a:gd name="connsiteY3" fmla="*/ 1039181 h 1039181"/>
                <a:gd name="connsiteX4" fmla="*/ 0 w 1253349"/>
                <a:gd name="connsiteY4" fmla="*/ 841061 h 1039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3349" h="1039181">
                  <a:moveTo>
                    <a:pt x="0" y="841061"/>
                  </a:moveTo>
                  <a:cubicBezTo>
                    <a:pt x="61092" y="603887"/>
                    <a:pt x="152664" y="336234"/>
                    <a:pt x="175656" y="15240"/>
                  </a:cubicBezTo>
                  <a:lnTo>
                    <a:pt x="963393" y="0"/>
                  </a:lnTo>
                  <a:cubicBezTo>
                    <a:pt x="994005" y="371794"/>
                    <a:pt x="1100817" y="568327"/>
                    <a:pt x="1253349" y="1039181"/>
                  </a:cubicBezTo>
                  <a:lnTo>
                    <a:pt x="0" y="841061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0" name="Trapezio 37">
              <a:extLst>
                <a:ext uri="{FF2B5EF4-FFF2-40B4-BE49-F238E27FC236}">
                  <a16:creationId xmlns:a16="http://schemas.microsoft.com/office/drawing/2014/main" id="{563C1C61-1AA3-3930-AB99-DC14E1F9C0CC}"/>
                </a:ext>
              </a:extLst>
            </p:cNvPr>
            <p:cNvSpPr/>
            <p:nvPr/>
          </p:nvSpPr>
          <p:spPr>
            <a:xfrm rot="12826572" flipH="1">
              <a:off x="10125369" y="2058822"/>
              <a:ext cx="600493" cy="693589"/>
            </a:xfrm>
            <a:custGeom>
              <a:avLst/>
              <a:gdLst>
                <a:gd name="connsiteX0" fmla="*/ 0 w 653937"/>
                <a:gd name="connsiteY0" fmla="*/ 658283 h 658283"/>
                <a:gd name="connsiteX1" fmla="*/ 110496 w 653937"/>
                <a:gd name="connsiteY1" fmla="*/ 0 h 658283"/>
                <a:gd name="connsiteX2" fmla="*/ 543441 w 653937"/>
                <a:gd name="connsiteY2" fmla="*/ 0 h 658283"/>
                <a:gd name="connsiteX3" fmla="*/ 653937 w 653937"/>
                <a:gd name="connsiteY3" fmla="*/ 658283 h 658283"/>
                <a:gd name="connsiteX4" fmla="*/ 0 w 653937"/>
                <a:gd name="connsiteY4" fmla="*/ 658283 h 658283"/>
                <a:gd name="connsiteX0" fmla="*/ 36933 w 690870"/>
                <a:gd name="connsiteY0" fmla="*/ 658283 h 658734"/>
                <a:gd name="connsiteX1" fmla="*/ 147429 w 690870"/>
                <a:gd name="connsiteY1" fmla="*/ 0 h 658734"/>
                <a:gd name="connsiteX2" fmla="*/ 580374 w 690870"/>
                <a:gd name="connsiteY2" fmla="*/ 0 h 658734"/>
                <a:gd name="connsiteX3" fmla="*/ 690870 w 690870"/>
                <a:gd name="connsiteY3" fmla="*/ 658283 h 658734"/>
                <a:gd name="connsiteX4" fmla="*/ 36933 w 690870"/>
                <a:gd name="connsiteY4" fmla="*/ 658283 h 658734"/>
                <a:gd name="connsiteX0" fmla="*/ 36933 w 690870"/>
                <a:gd name="connsiteY0" fmla="*/ 658283 h 719243"/>
                <a:gd name="connsiteX1" fmla="*/ 147429 w 690870"/>
                <a:gd name="connsiteY1" fmla="*/ 0 h 719243"/>
                <a:gd name="connsiteX2" fmla="*/ 580374 w 690870"/>
                <a:gd name="connsiteY2" fmla="*/ 0 h 719243"/>
                <a:gd name="connsiteX3" fmla="*/ 690870 w 690870"/>
                <a:gd name="connsiteY3" fmla="*/ 658283 h 719243"/>
                <a:gd name="connsiteX4" fmla="*/ 36933 w 690870"/>
                <a:gd name="connsiteY4" fmla="*/ 658283 h 719243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48676 w 702980"/>
                <a:gd name="connsiteY0" fmla="*/ 752153 h 866737"/>
                <a:gd name="connsiteX1" fmla="*/ 91620 w 702980"/>
                <a:gd name="connsiteY1" fmla="*/ 0 h 866737"/>
                <a:gd name="connsiteX2" fmla="*/ 592117 w 702980"/>
                <a:gd name="connsiteY2" fmla="*/ 93870 h 866737"/>
                <a:gd name="connsiteX3" fmla="*/ 702613 w 702980"/>
                <a:gd name="connsiteY3" fmla="*/ 752153 h 866737"/>
                <a:gd name="connsiteX4" fmla="*/ 48676 w 702980"/>
                <a:gd name="connsiteY4" fmla="*/ 752153 h 866737"/>
                <a:gd name="connsiteX0" fmla="*/ 42672 w 696976"/>
                <a:gd name="connsiteY0" fmla="*/ 752153 h 866737"/>
                <a:gd name="connsiteX1" fmla="*/ 85616 w 696976"/>
                <a:gd name="connsiteY1" fmla="*/ 0 h 866737"/>
                <a:gd name="connsiteX2" fmla="*/ 586113 w 696976"/>
                <a:gd name="connsiteY2" fmla="*/ 93870 h 866737"/>
                <a:gd name="connsiteX3" fmla="*/ 696609 w 696976"/>
                <a:gd name="connsiteY3" fmla="*/ 752153 h 866737"/>
                <a:gd name="connsiteX4" fmla="*/ 42672 w 696976"/>
                <a:gd name="connsiteY4" fmla="*/ 752153 h 86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976" h="866737">
                  <a:moveTo>
                    <a:pt x="42672" y="752153"/>
                  </a:moveTo>
                  <a:cubicBezTo>
                    <a:pt x="-72896" y="768945"/>
                    <a:pt x="82560" y="228815"/>
                    <a:pt x="85616" y="0"/>
                  </a:cubicBezTo>
                  <a:lnTo>
                    <a:pt x="586113" y="93870"/>
                  </a:lnTo>
                  <a:cubicBezTo>
                    <a:pt x="622945" y="313298"/>
                    <a:pt x="629297" y="464145"/>
                    <a:pt x="696609" y="752153"/>
                  </a:cubicBezTo>
                  <a:cubicBezTo>
                    <a:pt x="714850" y="919793"/>
                    <a:pt x="47291" y="889313"/>
                    <a:pt x="42672" y="75215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1" name="Ovale 160">
              <a:extLst>
                <a:ext uri="{FF2B5EF4-FFF2-40B4-BE49-F238E27FC236}">
                  <a16:creationId xmlns:a16="http://schemas.microsoft.com/office/drawing/2014/main" id="{6B400EEC-AD59-9718-398E-56225A3EDF85}"/>
                </a:ext>
              </a:extLst>
            </p:cNvPr>
            <p:cNvSpPr/>
            <p:nvPr/>
          </p:nvSpPr>
          <p:spPr>
            <a:xfrm>
              <a:off x="10323050" y="2111768"/>
              <a:ext cx="436236" cy="30923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2" name="Ovale 161">
              <a:extLst>
                <a:ext uri="{FF2B5EF4-FFF2-40B4-BE49-F238E27FC236}">
                  <a16:creationId xmlns:a16="http://schemas.microsoft.com/office/drawing/2014/main" id="{884E3056-2963-0701-97AE-2C2076749A93}"/>
                </a:ext>
              </a:extLst>
            </p:cNvPr>
            <p:cNvSpPr/>
            <p:nvPr/>
          </p:nvSpPr>
          <p:spPr>
            <a:xfrm rot="19062449">
              <a:off x="9831872" y="910705"/>
              <a:ext cx="564195" cy="162779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3" name="Trapezio 42">
              <a:extLst>
                <a:ext uri="{FF2B5EF4-FFF2-40B4-BE49-F238E27FC236}">
                  <a16:creationId xmlns:a16="http://schemas.microsoft.com/office/drawing/2014/main" id="{A022FE2B-926D-1997-18D8-4CFCA3AF312B}"/>
                </a:ext>
              </a:extLst>
            </p:cNvPr>
            <p:cNvSpPr/>
            <p:nvPr/>
          </p:nvSpPr>
          <p:spPr>
            <a:xfrm rot="1959402">
              <a:off x="9626830" y="2574123"/>
              <a:ext cx="798270" cy="894474"/>
            </a:xfrm>
            <a:custGeom>
              <a:avLst/>
              <a:gdLst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722401 w 933837"/>
                <a:gd name="connsiteY2" fmla="*/ 0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878897"/>
                <a:gd name="connsiteY0" fmla="*/ 845746 h 845746"/>
                <a:gd name="connsiteX1" fmla="*/ 211437 w 878897"/>
                <a:gd name="connsiteY1" fmla="*/ 0 h 845746"/>
                <a:gd name="connsiteX2" fmla="*/ 635384 w 878897"/>
                <a:gd name="connsiteY2" fmla="*/ 19567 h 845746"/>
                <a:gd name="connsiteX3" fmla="*/ 878897 w 878897"/>
                <a:gd name="connsiteY3" fmla="*/ 844755 h 845746"/>
                <a:gd name="connsiteX4" fmla="*/ 0 w 878897"/>
                <a:gd name="connsiteY4" fmla="*/ 845746 h 845746"/>
                <a:gd name="connsiteX0" fmla="*/ 0 w 924445"/>
                <a:gd name="connsiteY0" fmla="*/ 845746 h 845746"/>
                <a:gd name="connsiteX1" fmla="*/ 211437 w 924445"/>
                <a:gd name="connsiteY1" fmla="*/ 0 h 845746"/>
                <a:gd name="connsiteX2" fmla="*/ 635384 w 924445"/>
                <a:gd name="connsiteY2" fmla="*/ 19567 h 845746"/>
                <a:gd name="connsiteX3" fmla="*/ 878897 w 924445"/>
                <a:gd name="connsiteY3" fmla="*/ 844755 h 845746"/>
                <a:gd name="connsiteX4" fmla="*/ 0 w 924445"/>
                <a:gd name="connsiteY4" fmla="*/ 845746 h 845746"/>
                <a:gd name="connsiteX0" fmla="*/ 0 w 924445"/>
                <a:gd name="connsiteY0" fmla="*/ 845746 h 895165"/>
                <a:gd name="connsiteX1" fmla="*/ 211437 w 924445"/>
                <a:gd name="connsiteY1" fmla="*/ 0 h 895165"/>
                <a:gd name="connsiteX2" fmla="*/ 635384 w 924445"/>
                <a:gd name="connsiteY2" fmla="*/ 19567 h 895165"/>
                <a:gd name="connsiteX3" fmla="*/ 878897 w 924445"/>
                <a:gd name="connsiteY3" fmla="*/ 844755 h 895165"/>
                <a:gd name="connsiteX4" fmla="*/ 0 w 924445"/>
                <a:gd name="connsiteY4" fmla="*/ 845746 h 895165"/>
                <a:gd name="connsiteX0" fmla="*/ 0 w 927114"/>
                <a:gd name="connsiteY0" fmla="*/ 856273 h 898070"/>
                <a:gd name="connsiteX1" fmla="*/ 214106 w 927114"/>
                <a:gd name="connsiteY1" fmla="*/ 0 h 898070"/>
                <a:gd name="connsiteX2" fmla="*/ 638053 w 927114"/>
                <a:gd name="connsiteY2" fmla="*/ 19567 h 898070"/>
                <a:gd name="connsiteX3" fmla="*/ 881566 w 927114"/>
                <a:gd name="connsiteY3" fmla="*/ 844755 h 898070"/>
                <a:gd name="connsiteX4" fmla="*/ 0 w 927114"/>
                <a:gd name="connsiteY4" fmla="*/ 856273 h 898070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888649"/>
                <a:gd name="connsiteY0" fmla="*/ 856273 h 907363"/>
                <a:gd name="connsiteX1" fmla="*/ 214106 w 888649"/>
                <a:gd name="connsiteY1" fmla="*/ 0 h 907363"/>
                <a:gd name="connsiteX2" fmla="*/ 638053 w 888649"/>
                <a:gd name="connsiteY2" fmla="*/ 19567 h 907363"/>
                <a:gd name="connsiteX3" fmla="*/ 830678 w 888649"/>
                <a:gd name="connsiteY3" fmla="*/ 818597 h 907363"/>
                <a:gd name="connsiteX4" fmla="*/ 0 w 888649"/>
                <a:gd name="connsiteY4" fmla="*/ 856273 h 907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49" h="907363">
                  <a:moveTo>
                    <a:pt x="0" y="856273"/>
                  </a:moveTo>
                  <a:cubicBezTo>
                    <a:pt x="6187" y="525446"/>
                    <a:pt x="76406" y="294961"/>
                    <a:pt x="214106" y="0"/>
                  </a:cubicBezTo>
                  <a:lnTo>
                    <a:pt x="638053" y="19567"/>
                  </a:lnTo>
                  <a:cubicBezTo>
                    <a:pt x="916004" y="361593"/>
                    <a:pt x="934010" y="548976"/>
                    <a:pt x="830678" y="818597"/>
                  </a:cubicBezTo>
                  <a:cubicBezTo>
                    <a:pt x="573727" y="931605"/>
                    <a:pt x="178789" y="928146"/>
                    <a:pt x="0" y="85627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4" name="Trapezio 43">
              <a:extLst>
                <a:ext uri="{FF2B5EF4-FFF2-40B4-BE49-F238E27FC236}">
                  <a16:creationId xmlns:a16="http://schemas.microsoft.com/office/drawing/2014/main" id="{2FCCE323-9718-13D6-584A-5399E833B05A}"/>
                </a:ext>
              </a:extLst>
            </p:cNvPr>
            <p:cNvSpPr/>
            <p:nvPr/>
          </p:nvSpPr>
          <p:spPr>
            <a:xfrm rot="1803963">
              <a:off x="9733166" y="2620272"/>
              <a:ext cx="544610" cy="612528"/>
            </a:xfrm>
            <a:custGeom>
              <a:avLst/>
              <a:gdLst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6927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55288 h 655288"/>
                <a:gd name="connsiteX1" fmla="*/ 243832 w 729289"/>
                <a:gd name="connsiteY1" fmla="*/ 0 h 655288"/>
                <a:gd name="connsiteX2" fmla="*/ 500697 w 729289"/>
                <a:gd name="connsiteY2" fmla="*/ 15240 h 655288"/>
                <a:gd name="connsiteX3" fmla="*/ 729289 w 729289"/>
                <a:gd name="connsiteY3" fmla="*/ 655288 h 655288"/>
                <a:gd name="connsiteX4" fmla="*/ 0 w 729289"/>
                <a:gd name="connsiteY4" fmla="*/ 655288 h 655288"/>
                <a:gd name="connsiteX0" fmla="*/ 0 w 729289"/>
                <a:gd name="connsiteY0" fmla="*/ 640048 h 640048"/>
                <a:gd name="connsiteX1" fmla="*/ 251452 w 729289"/>
                <a:gd name="connsiteY1" fmla="*/ 762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858"/>
                <a:gd name="connsiteY0" fmla="*/ 687743 h 687743"/>
                <a:gd name="connsiteX1" fmla="*/ 251452 w 729858"/>
                <a:gd name="connsiteY1" fmla="*/ 55315 h 687743"/>
                <a:gd name="connsiteX2" fmla="*/ 500697 w 729858"/>
                <a:gd name="connsiteY2" fmla="*/ 47695 h 687743"/>
                <a:gd name="connsiteX3" fmla="*/ 729289 w 729858"/>
                <a:gd name="connsiteY3" fmla="*/ 687743 h 687743"/>
                <a:gd name="connsiteX4" fmla="*/ 0 w 729858"/>
                <a:gd name="connsiteY4" fmla="*/ 687743 h 687743"/>
                <a:gd name="connsiteX0" fmla="*/ 0 w 729858"/>
                <a:gd name="connsiteY0" fmla="*/ 687743 h 724996"/>
                <a:gd name="connsiteX1" fmla="*/ 251452 w 729858"/>
                <a:gd name="connsiteY1" fmla="*/ 55315 h 724996"/>
                <a:gd name="connsiteX2" fmla="*/ 500697 w 729858"/>
                <a:gd name="connsiteY2" fmla="*/ 47695 h 724996"/>
                <a:gd name="connsiteX3" fmla="*/ 729289 w 729858"/>
                <a:gd name="connsiteY3" fmla="*/ 687743 h 724996"/>
                <a:gd name="connsiteX4" fmla="*/ 0 w 729858"/>
                <a:gd name="connsiteY4" fmla="*/ 687743 h 724996"/>
                <a:gd name="connsiteX0" fmla="*/ 0 w 729858"/>
                <a:gd name="connsiteY0" fmla="*/ 687743 h 742369"/>
                <a:gd name="connsiteX1" fmla="*/ 251452 w 729858"/>
                <a:gd name="connsiteY1" fmla="*/ 55315 h 742369"/>
                <a:gd name="connsiteX2" fmla="*/ 500697 w 729858"/>
                <a:gd name="connsiteY2" fmla="*/ 47695 h 742369"/>
                <a:gd name="connsiteX3" fmla="*/ 729289 w 729858"/>
                <a:gd name="connsiteY3" fmla="*/ 687743 h 742369"/>
                <a:gd name="connsiteX4" fmla="*/ 0 w 729858"/>
                <a:gd name="connsiteY4" fmla="*/ 687743 h 7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858" h="742369">
                  <a:moveTo>
                    <a:pt x="0" y="687743"/>
                  </a:moveTo>
                  <a:cubicBezTo>
                    <a:pt x="15237" y="438834"/>
                    <a:pt x="68575" y="258504"/>
                    <a:pt x="251452" y="55315"/>
                  </a:cubicBezTo>
                  <a:cubicBezTo>
                    <a:pt x="334534" y="-15805"/>
                    <a:pt x="425235" y="-18345"/>
                    <a:pt x="500697" y="47695"/>
                  </a:cubicBezTo>
                  <a:cubicBezTo>
                    <a:pt x="668334" y="192464"/>
                    <a:pt x="736912" y="459154"/>
                    <a:pt x="729289" y="687743"/>
                  </a:cubicBezTo>
                  <a:cubicBezTo>
                    <a:pt x="524293" y="771563"/>
                    <a:pt x="197376" y="748703"/>
                    <a:pt x="0" y="68774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5" name="Trapezio 67">
              <a:extLst>
                <a:ext uri="{FF2B5EF4-FFF2-40B4-BE49-F238E27FC236}">
                  <a16:creationId xmlns:a16="http://schemas.microsoft.com/office/drawing/2014/main" id="{C43652CD-756B-C3AC-E535-1BE1B1A0331F}"/>
                </a:ext>
              </a:extLst>
            </p:cNvPr>
            <p:cNvSpPr/>
            <p:nvPr/>
          </p:nvSpPr>
          <p:spPr>
            <a:xfrm rot="182189" flipH="1">
              <a:off x="8845328" y="3325439"/>
              <a:ext cx="999125" cy="1516705"/>
            </a:xfrm>
            <a:custGeom>
              <a:avLst/>
              <a:gdLst>
                <a:gd name="connsiteX0" fmla="*/ 0 w 1017409"/>
                <a:gd name="connsiteY0" fmla="*/ 1393390 h 1393390"/>
                <a:gd name="connsiteX1" fmla="*/ 149671 w 1017409"/>
                <a:gd name="connsiteY1" fmla="*/ 0 h 1393390"/>
                <a:gd name="connsiteX2" fmla="*/ 867738 w 1017409"/>
                <a:gd name="connsiteY2" fmla="*/ 0 h 1393390"/>
                <a:gd name="connsiteX3" fmla="*/ 1017409 w 1017409"/>
                <a:gd name="connsiteY3" fmla="*/ 1393390 h 1393390"/>
                <a:gd name="connsiteX4" fmla="*/ 0 w 1017409"/>
                <a:gd name="connsiteY4" fmla="*/ 1393390 h 1393390"/>
                <a:gd name="connsiteX0" fmla="*/ 0 w 961936"/>
                <a:gd name="connsiteY0" fmla="*/ 1393390 h 1393390"/>
                <a:gd name="connsiteX1" fmla="*/ 149671 w 961936"/>
                <a:gd name="connsiteY1" fmla="*/ 0 h 1393390"/>
                <a:gd name="connsiteX2" fmla="*/ 867738 w 961936"/>
                <a:gd name="connsiteY2" fmla="*/ 0 h 1393390"/>
                <a:gd name="connsiteX3" fmla="*/ 961936 w 961936"/>
                <a:gd name="connsiteY3" fmla="*/ 1392953 h 1393390"/>
                <a:gd name="connsiteX4" fmla="*/ 0 w 961936"/>
                <a:gd name="connsiteY4" fmla="*/ 1393390 h 1393390"/>
                <a:gd name="connsiteX0" fmla="*/ 0 w 990173"/>
                <a:gd name="connsiteY0" fmla="*/ 1393390 h 1393390"/>
                <a:gd name="connsiteX1" fmla="*/ 149671 w 990173"/>
                <a:gd name="connsiteY1" fmla="*/ 0 h 1393390"/>
                <a:gd name="connsiteX2" fmla="*/ 867738 w 990173"/>
                <a:gd name="connsiteY2" fmla="*/ 0 h 1393390"/>
                <a:gd name="connsiteX3" fmla="*/ 961936 w 990173"/>
                <a:gd name="connsiteY3" fmla="*/ 1392953 h 1393390"/>
                <a:gd name="connsiteX4" fmla="*/ 0 w 990173"/>
                <a:gd name="connsiteY4" fmla="*/ 1393390 h 1393390"/>
                <a:gd name="connsiteX0" fmla="*/ 0 w 990173"/>
                <a:gd name="connsiteY0" fmla="*/ 1393390 h 1393390"/>
                <a:gd name="connsiteX1" fmla="*/ 149671 w 990173"/>
                <a:gd name="connsiteY1" fmla="*/ 0 h 1393390"/>
                <a:gd name="connsiteX2" fmla="*/ 867738 w 990173"/>
                <a:gd name="connsiteY2" fmla="*/ 0 h 1393390"/>
                <a:gd name="connsiteX3" fmla="*/ 961936 w 990173"/>
                <a:gd name="connsiteY3" fmla="*/ 1392953 h 1393390"/>
                <a:gd name="connsiteX4" fmla="*/ 0 w 990173"/>
                <a:gd name="connsiteY4" fmla="*/ 1393390 h 1393390"/>
                <a:gd name="connsiteX0" fmla="*/ 0 w 990173"/>
                <a:gd name="connsiteY0" fmla="*/ 1393390 h 1411727"/>
                <a:gd name="connsiteX1" fmla="*/ 149671 w 990173"/>
                <a:gd name="connsiteY1" fmla="*/ 0 h 1411727"/>
                <a:gd name="connsiteX2" fmla="*/ 867738 w 990173"/>
                <a:gd name="connsiteY2" fmla="*/ 0 h 1411727"/>
                <a:gd name="connsiteX3" fmla="*/ 961936 w 990173"/>
                <a:gd name="connsiteY3" fmla="*/ 1392953 h 1411727"/>
                <a:gd name="connsiteX4" fmla="*/ 0 w 990173"/>
                <a:gd name="connsiteY4" fmla="*/ 1393390 h 1411727"/>
                <a:gd name="connsiteX0" fmla="*/ 11176 w 1001349"/>
                <a:gd name="connsiteY0" fmla="*/ 1393390 h 1411727"/>
                <a:gd name="connsiteX1" fmla="*/ 160847 w 1001349"/>
                <a:gd name="connsiteY1" fmla="*/ 0 h 1411727"/>
                <a:gd name="connsiteX2" fmla="*/ 878914 w 1001349"/>
                <a:gd name="connsiteY2" fmla="*/ 0 h 1411727"/>
                <a:gd name="connsiteX3" fmla="*/ 973112 w 1001349"/>
                <a:gd name="connsiteY3" fmla="*/ 1392953 h 1411727"/>
                <a:gd name="connsiteX4" fmla="*/ 11176 w 1001349"/>
                <a:gd name="connsiteY4" fmla="*/ 1393390 h 1411727"/>
                <a:gd name="connsiteX0" fmla="*/ 13018 w 1003191"/>
                <a:gd name="connsiteY0" fmla="*/ 1393390 h 1411727"/>
                <a:gd name="connsiteX1" fmla="*/ 162689 w 1003191"/>
                <a:gd name="connsiteY1" fmla="*/ 0 h 1411727"/>
                <a:gd name="connsiteX2" fmla="*/ 880756 w 1003191"/>
                <a:gd name="connsiteY2" fmla="*/ 0 h 1411727"/>
                <a:gd name="connsiteX3" fmla="*/ 974954 w 1003191"/>
                <a:gd name="connsiteY3" fmla="*/ 1392953 h 1411727"/>
                <a:gd name="connsiteX4" fmla="*/ 13018 w 1003191"/>
                <a:gd name="connsiteY4" fmla="*/ 1393390 h 1411727"/>
                <a:gd name="connsiteX0" fmla="*/ 13018 w 996432"/>
                <a:gd name="connsiteY0" fmla="*/ 1393390 h 1450462"/>
                <a:gd name="connsiteX1" fmla="*/ 162689 w 996432"/>
                <a:gd name="connsiteY1" fmla="*/ 0 h 1450462"/>
                <a:gd name="connsiteX2" fmla="*/ 880756 w 996432"/>
                <a:gd name="connsiteY2" fmla="*/ 0 h 1450462"/>
                <a:gd name="connsiteX3" fmla="*/ 967173 w 996432"/>
                <a:gd name="connsiteY3" fmla="*/ 1450461 h 1450462"/>
                <a:gd name="connsiteX4" fmla="*/ 13018 w 996432"/>
                <a:gd name="connsiteY4" fmla="*/ 1393390 h 1450462"/>
                <a:gd name="connsiteX0" fmla="*/ 12523 w 995937"/>
                <a:gd name="connsiteY0" fmla="*/ 1393390 h 1450462"/>
                <a:gd name="connsiteX1" fmla="*/ 162194 w 995937"/>
                <a:gd name="connsiteY1" fmla="*/ 0 h 1450462"/>
                <a:gd name="connsiteX2" fmla="*/ 880261 w 995937"/>
                <a:gd name="connsiteY2" fmla="*/ 0 h 1450462"/>
                <a:gd name="connsiteX3" fmla="*/ 966678 w 995937"/>
                <a:gd name="connsiteY3" fmla="*/ 1450461 h 1450462"/>
                <a:gd name="connsiteX4" fmla="*/ 12523 w 995937"/>
                <a:gd name="connsiteY4" fmla="*/ 1393390 h 1450462"/>
                <a:gd name="connsiteX0" fmla="*/ 12523 w 995937"/>
                <a:gd name="connsiteY0" fmla="*/ 1432747 h 1489819"/>
                <a:gd name="connsiteX1" fmla="*/ 162194 w 995937"/>
                <a:gd name="connsiteY1" fmla="*/ 39357 h 1489819"/>
                <a:gd name="connsiteX2" fmla="*/ 880261 w 995937"/>
                <a:gd name="connsiteY2" fmla="*/ 39357 h 1489819"/>
                <a:gd name="connsiteX3" fmla="*/ 966678 w 995937"/>
                <a:gd name="connsiteY3" fmla="*/ 1489818 h 1489819"/>
                <a:gd name="connsiteX4" fmla="*/ 12523 w 995937"/>
                <a:gd name="connsiteY4" fmla="*/ 1432747 h 1489819"/>
                <a:gd name="connsiteX0" fmla="*/ 12523 w 995937"/>
                <a:gd name="connsiteY0" fmla="*/ 1432747 h 1518816"/>
                <a:gd name="connsiteX1" fmla="*/ 162194 w 995937"/>
                <a:gd name="connsiteY1" fmla="*/ 39357 h 1518816"/>
                <a:gd name="connsiteX2" fmla="*/ 880261 w 995937"/>
                <a:gd name="connsiteY2" fmla="*/ 39357 h 1518816"/>
                <a:gd name="connsiteX3" fmla="*/ 966678 w 995937"/>
                <a:gd name="connsiteY3" fmla="*/ 1489818 h 1518816"/>
                <a:gd name="connsiteX4" fmla="*/ 12523 w 995937"/>
                <a:gd name="connsiteY4" fmla="*/ 1432747 h 1518816"/>
                <a:gd name="connsiteX0" fmla="*/ 12523 w 995937"/>
                <a:gd name="connsiteY0" fmla="*/ 1432747 h 1534940"/>
                <a:gd name="connsiteX1" fmla="*/ 162194 w 995937"/>
                <a:gd name="connsiteY1" fmla="*/ 39357 h 1534940"/>
                <a:gd name="connsiteX2" fmla="*/ 880261 w 995937"/>
                <a:gd name="connsiteY2" fmla="*/ 39357 h 1534940"/>
                <a:gd name="connsiteX3" fmla="*/ 966678 w 995937"/>
                <a:gd name="connsiteY3" fmla="*/ 1489818 h 1534940"/>
                <a:gd name="connsiteX4" fmla="*/ 12523 w 995937"/>
                <a:gd name="connsiteY4" fmla="*/ 1432747 h 1534940"/>
                <a:gd name="connsiteX0" fmla="*/ 12523 w 1004252"/>
                <a:gd name="connsiteY0" fmla="*/ 1436363 h 1538556"/>
                <a:gd name="connsiteX1" fmla="*/ 162194 w 1004252"/>
                <a:gd name="connsiteY1" fmla="*/ 42973 h 1538556"/>
                <a:gd name="connsiteX2" fmla="*/ 928330 w 1004252"/>
                <a:gd name="connsiteY2" fmla="*/ 30176 h 1538556"/>
                <a:gd name="connsiteX3" fmla="*/ 966678 w 1004252"/>
                <a:gd name="connsiteY3" fmla="*/ 1493434 h 1538556"/>
                <a:gd name="connsiteX4" fmla="*/ 12523 w 1004252"/>
                <a:gd name="connsiteY4" fmla="*/ 1436363 h 1538556"/>
                <a:gd name="connsiteX0" fmla="*/ 12523 w 993035"/>
                <a:gd name="connsiteY0" fmla="*/ 1436363 h 1538556"/>
                <a:gd name="connsiteX1" fmla="*/ 162194 w 993035"/>
                <a:gd name="connsiteY1" fmla="*/ 42973 h 1538556"/>
                <a:gd name="connsiteX2" fmla="*/ 928330 w 993035"/>
                <a:gd name="connsiteY2" fmla="*/ 30176 h 1538556"/>
                <a:gd name="connsiteX3" fmla="*/ 966678 w 993035"/>
                <a:gd name="connsiteY3" fmla="*/ 1493434 h 1538556"/>
                <a:gd name="connsiteX4" fmla="*/ 12523 w 993035"/>
                <a:gd name="connsiteY4" fmla="*/ 1436363 h 153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035" h="1538556">
                  <a:moveTo>
                    <a:pt x="12523" y="1436363"/>
                  </a:moveTo>
                  <a:cubicBezTo>
                    <a:pt x="-40980" y="1340577"/>
                    <a:pt x="89837" y="569014"/>
                    <a:pt x="162194" y="42973"/>
                  </a:cubicBezTo>
                  <a:cubicBezTo>
                    <a:pt x="321651" y="-45582"/>
                    <a:pt x="688974" y="30176"/>
                    <a:pt x="928330" y="30176"/>
                  </a:cubicBezTo>
                  <a:cubicBezTo>
                    <a:pt x="881718" y="765200"/>
                    <a:pt x="1057201" y="1098114"/>
                    <a:pt x="966678" y="1493434"/>
                  </a:cubicBezTo>
                  <a:cubicBezTo>
                    <a:pt x="516692" y="1568971"/>
                    <a:pt x="95716" y="1549484"/>
                    <a:pt x="12523" y="143636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6" name="Rettangolo 51">
              <a:extLst>
                <a:ext uri="{FF2B5EF4-FFF2-40B4-BE49-F238E27FC236}">
                  <a16:creationId xmlns:a16="http://schemas.microsoft.com/office/drawing/2014/main" id="{0CDBFA33-64D1-EDD6-B8CA-CCD27DE54A56}"/>
                </a:ext>
              </a:extLst>
            </p:cNvPr>
            <p:cNvSpPr/>
            <p:nvPr/>
          </p:nvSpPr>
          <p:spPr>
            <a:xfrm rot="151533">
              <a:off x="8998124" y="3341634"/>
              <a:ext cx="655036" cy="712167"/>
            </a:xfrm>
            <a:custGeom>
              <a:avLst/>
              <a:gdLst>
                <a:gd name="connsiteX0" fmla="*/ 0 w 616619"/>
                <a:gd name="connsiteY0" fmla="*/ 0 h 621814"/>
                <a:gd name="connsiteX1" fmla="*/ 616619 w 616619"/>
                <a:gd name="connsiteY1" fmla="*/ 0 h 621814"/>
                <a:gd name="connsiteX2" fmla="*/ 616619 w 616619"/>
                <a:gd name="connsiteY2" fmla="*/ 621814 h 621814"/>
                <a:gd name="connsiteX3" fmla="*/ 0 w 616619"/>
                <a:gd name="connsiteY3" fmla="*/ 621814 h 621814"/>
                <a:gd name="connsiteX4" fmla="*/ 0 w 616619"/>
                <a:gd name="connsiteY4" fmla="*/ 0 h 621814"/>
                <a:gd name="connsiteX0" fmla="*/ 0 w 616619"/>
                <a:gd name="connsiteY0" fmla="*/ 0 h 688563"/>
                <a:gd name="connsiteX1" fmla="*/ 616619 w 616619"/>
                <a:gd name="connsiteY1" fmla="*/ 0 h 688563"/>
                <a:gd name="connsiteX2" fmla="*/ 616619 w 616619"/>
                <a:gd name="connsiteY2" fmla="*/ 621814 h 688563"/>
                <a:gd name="connsiteX3" fmla="*/ 0 w 616619"/>
                <a:gd name="connsiteY3" fmla="*/ 621814 h 688563"/>
                <a:gd name="connsiteX4" fmla="*/ 0 w 616619"/>
                <a:gd name="connsiteY4" fmla="*/ 0 h 688563"/>
                <a:gd name="connsiteX0" fmla="*/ 0 w 616619"/>
                <a:gd name="connsiteY0" fmla="*/ 0 h 708755"/>
                <a:gd name="connsiteX1" fmla="*/ 616619 w 616619"/>
                <a:gd name="connsiteY1" fmla="*/ 0 h 708755"/>
                <a:gd name="connsiteX2" fmla="*/ 616619 w 616619"/>
                <a:gd name="connsiteY2" fmla="*/ 621814 h 708755"/>
                <a:gd name="connsiteX3" fmla="*/ 0 w 616619"/>
                <a:gd name="connsiteY3" fmla="*/ 621814 h 708755"/>
                <a:gd name="connsiteX4" fmla="*/ 0 w 616619"/>
                <a:gd name="connsiteY4" fmla="*/ 0 h 708755"/>
                <a:gd name="connsiteX0" fmla="*/ 0 w 616619"/>
                <a:gd name="connsiteY0" fmla="*/ 0 h 711984"/>
                <a:gd name="connsiteX1" fmla="*/ 616619 w 616619"/>
                <a:gd name="connsiteY1" fmla="*/ 0 h 711984"/>
                <a:gd name="connsiteX2" fmla="*/ 616619 w 616619"/>
                <a:gd name="connsiteY2" fmla="*/ 621814 h 711984"/>
                <a:gd name="connsiteX3" fmla="*/ 0 w 616619"/>
                <a:gd name="connsiteY3" fmla="*/ 621814 h 711984"/>
                <a:gd name="connsiteX4" fmla="*/ 0 w 616619"/>
                <a:gd name="connsiteY4" fmla="*/ 0 h 711984"/>
                <a:gd name="connsiteX0" fmla="*/ 0 w 616619"/>
                <a:gd name="connsiteY0" fmla="*/ 0 h 712500"/>
                <a:gd name="connsiteX1" fmla="*/ 616619 w 616619"/>
                <a:gd name="connsiteY1" fmla="*/ 0 h 712500"/>
                <a:gd name="connsiteX2" fmla="*/ 616619 w 616619"/>
                <a:gd name="connsiteY2" fmla="*/ 621814 h 712500"/>
                <a:gd name="connsiteX3" fmla="*/ 0 w 616619"/>
                <a:gd name="connsiteY3" fmla="*/ 621814 h 712500"/>
                <a:gd name="connsiteX4" fmla="*/ 0 w 616619"/>
                <a:gd name="connsiteY4" fmla="*/ 0 h 712500"/>
                <a:gd name="connsiteX0" fmla="*/ 0 w 630030"/>
                <a:gd name="connsiteY0" fmla="*/ 0 h 712500"/>
                <a:gd name="connsiteX1" fmla="*/ 630030 w 630030"/>
                <a:gd name="connsiteY1" fmla="*/ 2440 h 712500"/>
                <a:gd name="connsiteX2" fmla="*/ 616619 w 630030"/>
                <a:gd name="connsiteY2" fmla="*/ 621814 h 712500"/>
                <a:gd name="connsiteX3" fmla="*/ 0 w 630030"/>
                <a:gd name="connsiteY3" fmla="*/ 621814 h 712500"/>
                <a:gd name="connsiteX4" fmla="*/ 0 w 630030"/>
                <a:gd name="connsiteY4" fmla="*/ 0 h 712500"/>
                <a:gd name="connsiteX0" fmla="*/ 0 w 616619"/>
                <a:gd name="connsiteY0" fmla="*/ 0 h 712500"/>
                <a:gd name="connsiteX1" fmla="*/ 583210 w 616619"/>
                <a:gd name="connsiteY1" fmla="*/ 16091 h 712500"/>
                <a:gd name="connsiteX2" fmla="*/ 616619 w 616619"/>
                <a:gd name="connsiteY2" fmla="*/ 621814 h 712500"/>
                <a:gd name="connsiteX3" fmla="*/ 0 w 616619"/>
                <a:gd name="connsiteY3" fmla="*/ 621814 h 712500"/>
                <a:gd name="connsiteX4" fmla="*/ 0 w 616619"/>
                <a:gd name="connsiteY4" fmla="*/ 0 h 712500"/>
                <a:gd name="connsiteX0" fmla="*/ 0 w 629296"/>
                <a:gd name="connsiteY0" fmla="*/ 0 h 712500"/>
                <a:gd name="connsiteX1" fmla="*/ 629296 w 629296"/>
                <a:gd name="connsiteY1" fmla="*/ 21703 h 712500"/>
                <a:gd name="connsiteX2" fmla="*/ 616619 w 629296"/>
                <a:gd name="connsiteY2" fmla="*/ 621814 h 712500"/>
                <a:gd name="connsiteX3" fmla="*/ 0 w 629296"/>
                <a:gd name="connsiteY3" fmla="*/ 621814 h 712500"/>
                <a:gd name="connsiteX4" fmla="*/ 0 w 629296"/>
                <a:gd name="connsiteY4" fmla="*/ 0 h 712500"/>
                <a:gd name="connsiteX0" fmla="*/ 0 w 629296"/>
                <a:gd name="connsiteY0" fmla="*/ 11210 h 723710"/>
                <a:gd name="connsiteX1" fmla="*/ 629296 w 629296"/>
                <a:gd name="connsiteY1" fmla="*/ 32913 h 723710"/>
                <a:gd name="connsiteX2" fmla="*/ 616619 w 629296"/>
                <a:gd name="connsiteY2" fmla="*/ 633024 h 723710"/>
                <a:gd name="connsiteX3" fmla="*/ 0 w 629296"/>
                <a:gd name="connsiteY3" fmla="*/ 633024 h 723710"/>
                <a:gd name="connsiteX4" fmla="*/ 0 w 629296"/>
                <a:gd name="connsiteY4" fmla="*/ 11210 h 723710"/>
                <a:gd name="connsiteX0" fmla="*/ 0 w 629296"/>
                <a:gd name="connsiteY0" fmla="*/ 31201 h 743701"/>
                <a:gd name="connsiteX1" fmla="*/ 629296 w 629296"/>
                <a:gd name="connsiteY1" fmla="*/ 52904 h 743701"/>
                <a:gd name="connsiteX2" fmla="*/ 616619 w 629296"/>
                <a:gd name="connsiteY2" fmla="*/ 653015 h 743701"/>
                <a:gd name="connsiteX3" fmla="*/ 0 w 629296"/>
                <a:gd name="connsiteY3" fmla="*/ 653015 h 743701"/>
                <a:gd name="connsiteX4" fmla="*/ 0 w 629296"/>
                <a:gd name="connsiteY4" fmla="*/ 31201 h 74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296" h="743701">
                  <a:moveTo>
                    <a:pt x="0" y="31201"/>
                  </a:moveTo>
                  <a:cubicBezTo>
                    <a:pt x="200260" y="-15942"/>
                    <a:pt x="415878" y="-10414"/>
                    <a:pt x="629296" y="52904"/>
                  </a:cubicBezTo>
                  <a:lnTo>
                    <a:pt x="616619" y="653015"/>
                  </a:lnTo>
                  <a:cubicBezTo>
                    <a:pt x="436182" y="804442"/>
                    <a:pt x="84588" y="739080"/>
                    <a:pt x="0" y="653015"/>
                  </a:cubicBezTo>
                  <a:lnTo>
                    <a:pt x="0" y="31201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7" name="Rettangolo con angoli arrotondati 166">
              <a:extLst>
                <a:ext uri="{FF2B5EF4-FFF2-40B4-BE49-F238E27FC236}">
                  <a16:creationId xmlns:a16="http://schemas.microsoft.com/office/drawing/2014/main" id="{02A5C2BE-A0A6-8FA0-ABFF-19D6C427C01A}"/>
                </a:ext>
              </a:extLst>
            </p:cNvPr>
            <p:cNvSpPr/>
            <p:nvPr/>
          </p:nvSpPr>
          <p:spPr>
            <a:xfrm rot="219375">
              <a:off x="9010412" y="3345421"/>
              <a:ext cx="187989" cy="464933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8" name="Esagono 65">
              <a:extLst>
                <a:ext uri="{FF2B5EF4-FFF2-40B4-BE49-F238E27FC236}">
                  <a16:creationId xmlns:a16="http://schemas.microsoft.com/office/drawing/2014/main" id="{3A0D58FF-9EDC-DFE7-38F1-62E907AC5F68}"/>
                </a:ext>
              </a:extLst>
            </p:cNvPr>
            <p:cNvSpPr/>
            <p:nvPr/>
          </p:nvSpPr>
          <p:spPr>
            <a:xfrm>
              <a:off x="7715128" y="1126820"/>
              <a:ext cx="898714" cy="1259050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9" name="Esagono 65">
              <a:extLst>
                <a:ext uri="{FF2B5EF4-FFF2-40B4-BE49-F238E27FC236}">
                  <a16:creationId xmlns:a16="http://schemas.microsoft.com/office/drawing/2014/main" id="{E5001C39-A956-9313-0422-AC64FF1A3352}"/>
                </a:ext>
              </a:extLst>
            </p:cNvPr>
            <p:cNvSpPr/>
            <p:nvPr/>
          </p:nvSpPr>
          <p:spPr>
            <a:xfrm flipH="1">
              <a:off x="8823438" y="1117304"/>
              <a:ext cx="831216" cy="1259050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0" name="Ovale 169">
              <a:extLst>
                <a:ext uri="{FF2B5EF4-FFF2-40B4-BE49-F238E27FC236}">
                  <a16:creationId xmlns:a16="http://schemas.microsoft.com/office/drawing/2014/main" id="{A87030A5-8C0C-F3A9-9914-5CE24EFE1B6D}"/>
                </a:ext>
              </a:extLst>
            </p:cNvPr>
            <p:cNvSpPr/>
            <p:nvPr/>
          </p:nvSpPr>
          <p:spPr>
            <a:xfrm>
              <a:off x="7984292" y="1314991"/>
              <a:ext cx="1475287" cy="138028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171" name="Gruppo 170">
              <a:extLst>
                <a:ext uri="{FF2B5EF4-FFF2-40B4-BE49-F238E27FC236}">
                  <a16:creationId xmlns:a16="http://schemas.microsoft.com/office/drawing/2014/main" id="{898FC8F0-6338-5679-B25D-6C6A8B82ED5B}"/>
                </a:ext>
              </a:extLst>
            </p:cNvPr>
            <p:cNvGrpSpPr/>
            <p:nvPr/>
          </p:nvGrpSpPr>
          <p:grpSpPr>
            <a:xfrm>
              <a:off x="9255543" y="1064866"/>
              <a:ext cx="1037386" cy="926952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222" name="Ritardo 221">
                <a:extLst>
                  <a:ext uri="{FF2B5EF4-FFF2-40B4-BE49-F238E27FC236}">
                    <a16:creationId xmlns:a16="http://schemas.microsoft.com/office/drawing/2014/main" id="{0F5B90D2-6A6F-7ECF-42ED-E5864892C056}"/>
                  </a:ext>
                </a:extLst>
              </p:cNvPr>
              <p:cNvSpPr/>
              <p:nvPr/>
            </p:nvSpPr>
            <p:spPr>
              <a:xfrm rot="5197850">
                <a:off x="7361545" y="1462022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23" name="Cerchio parziale 222">
                <a:extLst>
                  <a:ext uri="{FF2B5EF4-FFF2-40B4-BE49-F238E27FC236}">
                    <a16:creationId xmlns:a16="http://schemas.microsoft.com/office/drawing/2014/main" id="{55810DC8-E39A-E608-8376-29E18CC48EEA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2" name="Figura a mano libera: forma 171">
              <a:extLst>
                <a:ext uri="{FF2B5EF4-FFF2-40B4-BE49-F238E27FC236}">
                  <a16:creationId xmlns:a16="http://schemas.microsoft.com/office/drawing/2014/main" id="{A3A6DA78-6069-5650-1BEF-CF083A7FC301}"/>
                </a:ext>
              </a:extLst>
            </p:cNvPr>
            <p:cNvSpPr/>
            <p:nvPr/>
          </p:nvSpPr>
          <p:spPr>
            <a:xfrm>
              <a:off x="8889978" y="6161415"/>
              <a:ext cx="891279" cy="296340"/>
            </a:xfrm>
            <a:custGeom>
              <a:avLst/>
              <a:gdLst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95300 w 857250"/>
                <a:gd name="connsiteY2" fmla="*/ 18669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83870 w 857250"/>
                <a:gd name="connsiteY2" fmla="*/ 16002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252004"/>
                <a:gd name="connsiteX1" fmla="*/ 72390 w 857250"/>
                <a:gd name="connsiteY1" fmla="*/ 3810 h 252004"/>
                <a:gd name="connsiteX2" fmla="*/ 483870 w 857250"/>
                <a:gd name="connsiteY2" fmla="*/ 160020 h 252004"/>
                <a:gd name="connsiteX3" fmla="*/ 811530 w 857250"/>
                <a:gd name="connsiteY3" fmla="*/ 0 h 252004"/>
                <a:gd name="connsiteX4" fmla="*/ 857250 w 857250"/>
                <a:gd name="connsiteY4" fmla="*/ 186690 h 252004"/>
                <a:gd name="connsiteX5" fmla="*/ 0 w 857250"/>
                <a:gd name="connsiteY5" fmla="*/ 129540 h 252004"/>
                <a:gd name="connsiteX0" fmla="*/ 313 w 857563"/>
                <a:gd name="connsiteY0" fmla="*/ 129540 h 276462"/>
                <a:gd name="connsiteX1" fmla="*/ 72703 w 857563"/>
                <a:gd name="connsiteY1" fmla="*/ 3810 h 276462"/>
                <a:gd name="connsiteX2" fmla="*/ 484183 w 857563"/>
                <a:gd name="connsiteY2" fmla="*/ 160020 h 276462"/>
                <a:gd name="connsiteX3" fmla="*/ 811843 w 857563"/>
                <a:gd name="connsiteY3" fmla="*/ 0 h 276462"/>
                <a:gd name="connsiteX4" fmla="*/ 857563 w 857563"/>
                <a:gd name="connsiteY4" fmla="*/ 186690 h 276462"/>
                <a:gd name="connsiteX5" fmla="*/ 313 w 857563"/>
                <a:gd name="connsiteY5" fmla="*/ 129540 h 276462"/>
                <a:gd name="connsiteX0" fmla="*/ 4085 w 861335"/>
                <a:gd name="connsiteY0" fmla="*/ 129540 h 276462"/>
                <a:gd name="connsiteX1" fmla="*/ 76475 w 861335"/>
                <a:gd name="connsiteY1" fmla="*/ 3810 h 276462"/>
                <a:gd name="connsiteX2" fmla="*/ 487955 w 861335"/>
                <a:gd name="connsiteY2" fmla="*/ 160020 h 276462"/>
                <a:gd name="connsiteX3" fmla="*/ 815615 w 861335"/>
                <a:gd name="connsiteY3" fmla="*/ 0 h 276462"/>
                <a:gd name="connsiteX4" fmla="*/ 861335 w 861335"/>
                <a:gd name="connsiteY4" fmla="*/ 186690 h 276462"/>
                <a:gd name="connsiteX5" fmla="*/ 4085 w 861335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3690 h 300612"/>
                <a:gd name="connsiteX1" fmla="*/ 78760 w 887664"/>
                <a:gd name="connsiteY1" fmla="*/ 27960 h 300612"/>
                <a:gd name="connsiteX2" fmla="*/ 490240 w 887664"/>
                <a:gd name="connsiteY2" fmla="*/ 184170 h 300612"/>
                <a:gd name="connsiteX3" fmla="*/ 817900 w 887664"/>
                <a:gd name="connsiteY3" fmla="*/ 24150 h 300612"/>
                <a:gd name="connsiteX4" fmla="*/ 863620 w 887664"/>
                <a:gd name="connsiteY4" fmla="*/ 210840 h 300612"/>
                <a:gd name="connsiteX5" fmla="*/ 6370 w 887664"/>
                <a:gd name="connsiteY5" fmla="*/ 153690 h 30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7664" h="300612">
                  <a:moveTo>
                    <a:pt x="6370" y="153690"/>
                  </a:moveTo>
                  <a:cubicBezTo>
                    <a:pt x="-15220" y="88920"/>
                    <a:pt x="20340" y="73680"/>
                    <a:pt x="78760" y="27960"/>
                  </a:cubicBezTo>
                  <a:cubicBezTo>
                    <a:pt x="166390" y="11450"/>
                    <a:pt x="337840" y="196870"/>
                    <a:pt x="490240" y="184170"/>
                  </a:cubicBezTo>
                  <a:cubicBezTo>
                    <a:pt x="637560" y="161310"/>
                    <a:pt x="769640" y="-74910"/>
                    <a:pt x="817900" y="24150"/>
                  </a:cubicBezTo>
                  <a:cubicBezTo>
                    <a:pt x="894100" y="67330"/>
                    <a:pt x="905530" y="171470"/>
                    <a:pt x="863620" y="210840"/>
                  </a:cubicBezTo>
                  <a:cubicBezTo>
                    <a:pt x="535960" y="378480"/>
                    <a:pt x="-8870" y="283230"/>
                    <a:pt x="6370" y="15369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3" name="Ovale 172">
              <a:extLst>
                <a:ext uri="{FF2B5EF4-FFF2-40B4-BE49-F238E27FC236}">
                  <a16:creationId xmlns:a16="http://schemas.microsoft.com/office/drawing/2014/main" id="{ED3E97E7-4FC7-7692-8CFB-FCA980A7006E}"/>
                </a:ext>
              </a:extLst>
            </p:cNvPr>
            <p:cNvSpPr/>
            <p:nvPr/>
          </p:nvSpPr>
          <p:spPr>
            <a:xfrm rot="556420">
              <a:off x="8774876" y="5770739"/>
              <a:ext cx="772159" cy="24422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174" name="Gruppo 173">
              <a:extLst>
                <a:ext uri="{FF2B5EF4-FFF2-40B4-BE49-F238E27FC236}">
                  <a16:creationId xmlns:a16="http://schemas.microsoft.com/office/drawing/2014/main" id="{821FCDEE-EBAD-2E30-CC0E-FC1DA4230401}"/>
                </a:ext>
              </a:extLst>
            </p:cNvPr>
            <p:cNvGrpSpPr/>
            <p:nvPr/>
          </p:nvGrpSpPr>
          <p:grpSpPr>
            <a:xfrm>
              <a:off x="8774519" y="4739539"/>
              <a:ext cx="960489" cy="1214336"/>
              <a:chOff x="8774517" y="4918684"/>
              <a:chExt cx="922752" cy="1231833"/>
            </a:xfrm>
          </p:grpSpPr>
          <p:sp>
            <p:nvSpPr>
              <p:cNvPr id="220" name="Rettangolo 70">
                <a:extLst>
                  <a:ext uri="{FF2B5EF4-FFF2-40B4-BE49-F238E27FC236}">
                    <a16:creationId xmlns:a16="http://schemas.microsoft.com/office/drawing/2014/main" id="{15311E59-813B-8E5F-E879-06CD46A6A551}"/>
                  </a:ext>
                </a:extLst>
              </p:cNvPr>
              <p:cNvSpPr/>
              <p:nvPr/>
            </p:nvSpPr>
            <p:spPr>
              <a:xfrm rot="282320" flipH="1">
                <a:off x="8774517" y="4918684"/>
                <a:ext cx="922752" cy="1231833"/>
              </a:xfrm>
              <a:custGeom>
                <a:avLst/>
                <a:gdLst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0 w 755671"/>
                  <a:gd name="connsiteY0" fmla="*/ 0 h 1499616"/>
                  <a:gd name="connsiteX1" fmla="*/ 755671 w 755671"/>
                  <a:gd name="connsiteY1" fmla="*/ 0 h 1499616"/>
                  <a:gd name="connsiteX2" fmla="*/ 755671 w 755671"/>
                  <a:gd name="connsiteY2" fmla="*/ 1499616 h 1499616"/>
                  <a:gd name="connsiteX3" fmla="*/ 0 w 755671"/>
                  <a:gd name="connsiteY3" fmla="*/ 1499616 h 1499616"/>
                  <a:gd name="connsiteX4" fmla="*/ 0 w 755671"/>
                  <a:gd name="connsiteY4" fmla="*/ 0 h 1499616"/>
                  <a:gd name="connsiteX0" fmla="*/ 20569 w 776240"/>
                  <a:gd name="connsiteY0" fmla="*/ 0 h 1499616"/>
                  <a:gd name="connsiteX1" fmla="*/ 776240 w 776240"/>
                  <a:gd name="connsiteY1" fmla="*/ 0 h 1499616"/>
                  <a:gd name="connsiteX2" fmla="*/ 776240 w 776240"/>
                  <a:gd name="connsiteY2" fmla="*/ 1499616 h 1499616"/>
                  <a:gd name="connsiteX3" fmla="*/ 20569 w 776240"/>
                  <a:gd name="connsiteY3" fmla="*/ 1499616 h 1499616"/>
                  <a:gd name="connsiteX4" fmla="*/ 20569 w 776240"/>
                  <a:gd name="connsiteY4" fmla="*/ 0 h 1499616"/>
                  <a:gd name="connsiteX0" fmla="*/ 20569 w 835845"/>
                  <a:gd name="connsiteY0" fmla="*/ 0 h 1499616"/>
                  <a:gd name="connsiteX1" fmla="*/ 776240 w 835845"/>
                  <a:gd name="connsiteY1" fmla="*/ 0 h 1499616"/>
                  <a:gd name="connsiteX2" fmla="*/ 776240 w 835845"/>
                  <a:gd name="connsiteY2" fmla="*/ 1499616 h 1499616"/>
                  <a:gd name="connsiteX3" fmla="*/ 20569 w 835845"/>
                  <a:gd name="connsiteY3" fmla="*/ 1499616 h 1499616"/>
                  <a:gd name="connsiteX4" fmla="*/ 20569 w 835845"/>
                  <a:gd name="connsiteY4" fmla="*/ 0 h 1499616"/>
                  <a:gd name="connsiteX0" fmla="*/ 20569 w 818819"/>
                  <a:gd name="connsiteY0" fmla="*/ 0 h 1499616"/>
                  <a:gd name="connsiteX1" fmla="*/ 776240 w 818819"/>
                  <a:gd name="connsiteY1" fmla="*/ 0 h 1499616"/>
                  <a:gd name="connsiteX2" fmla="*/ 684800 w 818819"/>
                  <a:gd name="connsiteY2" fmla="*/ 1493520 h 1499616"/>
                  <a:gd name="connsiteX3" fmla="*/ 20569 w 818819"/>
                  <a:gd name="connsiteY3" fmla="*/ 1499616 h 1499616"/>
                  <a:gd name="connsiteX4" fmla="*/ 20569 w 818819"/>
                  <a:gd name="connsiteY4" fmla="*/ 0 h 1499616"/>
                  <a:gd name="connsiteX0" fmla="*/ 20569 w 818819"/>
                  <a:gd name="connsiteY0" fmla="*/ 0 h 1547056"/>
                  <a:gd name="connsiteX1" fmla="*/ 776240 w 818819"/>
                  <a:gd name="connsiteY1" fmla="*/ 0 h 1547056"/>
                  <a:gd name="connsiteX2" fmla="*/ 684800 w 818819"/>
                  <a:gd name="connsiteY2" fmla="*/ 1493520 h 1547056"/>
                  <a:gd name="connsiteX3" fmla="*/ 20569 w 818819"/>
                  <a:gd name="connsiteY3" fmla="*/ 1499616 h 1547056"/>
                  <a:gd name="connsiteX4" fmla="*/ 20569 w 818819"/>
                  <a:gd name="connsiteY4" fmla="*/ 0 h 1547056"/>
                  <a:gd name="connsiteX0" fmla="*/ 20569 w 826508"/>
                  <a:gd name="connsiteY0" fmla="*/ 0 h 1499616"/>
                  <a:gd name="connsiteX1" fmla="*/ 776240 w 826508"/>
                  <a:gd name="connsiteY1" fmla="*/ 0 h 1499616"/>
                  <a:gd name="connsiteX2" fmla="*/ 733667 w 826508"/>
                  <a:gd name="connsiteY2" fmla="*/ 1170381 h 1499616"/>
                  <a:gd name="connsiteX3" fmla="*/ 20569 w 826508"/>
                  <a:gd name="connsiteY3" fmla="*/ 1499616 h 1499616"/>
                  <a:gd name="connsiteX4" fmla="*/ 20569 w 826508"/>
                  <a:gd name="connsiteY4" fmla="*/ 0 h 1499616"/>
                  <a:gd name="connsiteX0" fmla="*/ 20569 w 827210"/>
                  <a:gd name="connsiteY0" fmla="*/ 0 h 1499616"/>
                  <a:gd name="connsiteX1" fmla="*/ 776240 w 827210"/>
                  <a:gd name="connsiteY1" fmla="*/ 0 h 1499616"/>
                  <a:gd name="connsiteX2" fmla="*/ 737403 w 827210"/>
                  <a:gd name="connsiteY2" fmla="*/ 1192367 h 1499616"/>
                  <a:gd name="connsiteX3" fmla="*/ 20569 w 827210"/>
                  <a:gd name="connsiteY3" fmla="*/ 1499616 h 1499616"/>
                  <a:gd name="connsiteX4" fmla="*/ 20569 w 827210"/>
                  <a:gd name="connsiteY4" fmla="*/ 0 h 1499616"/>
                  <a:gd name="connsiteX0" fmla="*/ 20569 w 841645"/>
                  <a:gd name="connsiteY0" fmla="*/ 0 h 1499616"/>
                  <a:gd name="connsiteX1" fmla="*/ 776240 w 841645"/>
                  <a:gd name="connsiteY1" fmla="*/ 0 h 1499616"/>
                  <a:gd name="connsiteX2" fmla="*/ 737403 w 841645"/>
                  <a:gd name="connsiteY2" fmla="*/ 1192367 h 1499616"/>
                  <a:gd name="connsiteX3" fmla="*/ 20569 w 841645"/>
                  <a:gd name="connsiteY3" fmla="*/ 1499616 h 1499616"/>
                  <a:gd name="connsiteX4" fmla="*/ 20569 w 841645"/>
                  <a:gd name="connsiteY4" fmla="*/ 0 h 1499616"/>
                  <a:gd name="connsiteX0" fmla="*/ 20569 w 919569"/>
                  <a:gd name="connsiteY0" fmla="*/ 0 h 1499616"/>
                  <a:gd name="connsiteX1" fmla="*/ 874426 w 919569"/>
                  <a:gd name="connsiteY1" fmla="*/ 1012 h 1499616"/>
                  <a:gd name="connsiteX2" fmla="*/ 737403 w 919569"/>
                  <a:gd name="connsiteY2" fmla="*/ 1192367 h 1499616"/>
                  <a:gd name="connsiteX3" fmla="*/ 20569 w 919569"/>
                  <a:gd name="connsiteY3" fmla="*/ 1499616 h 1499616"/>
                  <a:gd name="connsiteX4" fmla="*/ 20569 w 919569"/>
                  <a:gd name="connsiteY4" fmla="*/ 0 h 1499616"/>
                  <a:gd name="connsiteX0" fmla="*/ 20569 w 875235"/>
                  <a:gd name="connsiteY0" fmla="*/ 0 h 1499616"/>
                  <a:gd name="connsiteX1" fmla="*/ 874426 w 875235"/>
                  <a:gd name="connsiteY1" fmla="*/ 1012 h 1499616"/>
                  <a:gd name="connsiteX2" fmla="*/ 737403 w 875235"/>
                  <a:gd name="connsiteY2" fmla="*/ 1192367 h 1499616"/>
                  <a:gd name="connsiteX3" fmla="*/ 20569 w 875235"/>
                  <a:gd name="connsiteY3" fmla="*/ 1499616 h 1499616"/>
                  <a:gd name="connsiteX4" fmla="*/ 20569 w 875235"/>
                  <a:gd name="connsiteY4" fmla="*/ 0 h 1499616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577578"/>
                  <a:gd name="connsiteX1" fmla="*/ 901699 w 902508"/>
                  <a:gd name="connsiteY1" fmla="*/ 78974 h 1577578"/>
                  <a:gd name="connsiteX2" fmla="*/ 764676 w 902508"/>
                  <a:gd name="connsiteY2" fmla="*/ 1270329 h 1577578"/>
                  <a:gd name="connsiteX3" fmla="*/ 47842 w 902508"/>
                  <a:gd name="connsiteY3" fmla="*/ 1577578 h 1577578"/>
                  <a:gd name="connsiteX4" fmla="*/ 0 w 902508"/>
                  <a:gd name="connsiteY4" fmla="*/ 0 h 1577578"/>
                  <a:gd name="connsiteX0" fmla="*/ 0 w 902508"/>
                  <a:gd name="connsiteY0" fmla="*/ 0 h 1338221"/>
                  <a:gd name="connsiteX1" fmla="*/ 901699 w 902508"/>
                  <a:gd name="connsiteY1" fmla="*/ 78974 h 1338221"/>
                  <a:gd name="connsiteX2" fmla="*/ 764676 w 902508"/>
                  <a:gd name="connsiteY2" fmla="*/ 1270329 h 1338221"/>
                  <a:gd name="connsiteX3" fmla="*/ 38391 w 902508"/>
                  <a:gd name="connsiteY3" fmla="*/ 1318393 h 1338221"/>
                  <a:gd name="connsiteX4" fmla="*/ 0 w 902508"/>
                  <a:gd name="connsiteY4" fmla="*/ 0 h 1338221"/>
                  <a:gd name="connsiteX0" fmla="*/ 0 w 902508"/>
                  <a:gd name="connsiteY0" fmla="*/ 0 h 1419679"/>
                  <a:gd name="connsiteX1" fmla="*/ 901699 w 902508"/>
                  <a:gd name="connsiteY1" fmla="*/ 78974 h 1419679"/>
                  <a:gd name="connsiteX2" fmla="*/ 764676 w 902508"/>
                  <a:gd name="connsiteY2" fmla="*/ 1270329 h 1419679"/>
                  <a:gd name="connsiteX3" fmla="*/ 136321 w 902508"/>
                  <a:gd name="connsiteY3" fmla="*/ 1419679 h 1419679"/>
                  <a:gd name="connsiteX4" fmla="*/ 0 w 902508"/>
                  <a:gd name="connsiteY4" fmla="*/ 0 h 1419679"/>
                  <a:gd name="connsiteX0" fmla="*/ 0 w 866365"/>
                  <a:gd name="connsiteY0" fmla="*/ 0 h 1546267"/>
                  <a:gd name="connsiteX1" fmla="*/ 865556 w 866365"/>
                  <a:gd name="connsiteY1" fmla="*/ 205562 h 1546267"/>
                  <a:gd name="connsiteX2" fmla="*/ 728533 w 866365"/>
                  <a:gd name="connsiteY2" fmla="*/ 1396917 h 1546267"/>
                  <a:gd name="connsiteX3" fmla="*/ 100178 w 866365"/>
                  <a:gd name="connsiteY3" fmla="*/ 1546267 h 1546267"/>
                  <a:gd name="connsiteX4" fmla="*/ 0 w 866365"/>
                  <a:gd name="connsiteY4" fmla="*/ 0 h 1546267"/>
                  <a:gd name="connsiteX0" fmla="*/ 0 w 824778"/>
                  <a:gd name="connsiteY0" fmla="*/ 0 h 1546267"/>
                  <a:gd name="connsiteX1" fmla="*/ 823198 w 824778"/>
                  <a:gd name="connsiteY1" fmla="*/ 125936 h 1546267"/>
                  <a:gd name="connsiteX2" fmla="*/ 728533 w 824778"/>
                  <a:gd name="connsiteY2" fmla="*/ 1396917 h 1546267"/>
                  <a:gd name="connsiteX3" fmla="*/ 100178 w 824778"/>
                  <a:gd name="connsiteY3" fmla="*/ 1546267 h 1546267"/>
                  <a:gd name="connsiteX4" fmla="*/ 0 w 824778"/>
                  <a:gd name="connsiteY4" fmla="*/ 0 h 1546267"/>
                  <a:gd name="connsiteX0" fmla="*/ 0 w 824778"/>
                  <a:gd name="connsiteY0" fmla="*/ 0 h 1565831"/>
                  <a:gd name="connsiteX1" fmla="*/ 823198 w 824778"/>
                  <a:gd name="connsiteY1" fmla="*/ 125936 h 1565831"/>
                  <a:gd name="connsiteX2" fmla="*/ 728533 w 824778"/>
                  <a:gd name="connsiteY2" fmla="*/ 1396917 h 1565831"/>
                  <a:gd name="connsiteX3" fmla="*/ 100178 w 824778"/>
                  <a:gd name="connsiteY3" fmla="*/ 1546267 h 1565831"/>
                  <a:gd name="connsiteX4" fmla="*/ 0 w 824778"/>
                  <a:gd name="connsiteY4" fmla="*/ 0 h 1565831"/>
                  <a:gd name="connsiteX0" fmla="*/ 0 w 824778"/>
                  <a:gd name="connsiteY0" fmla="*/ 0 h 1596225"/>
                  <a:gd name="connsiteX1" fmla="*/ 823198 w 824778"/>
                  <a:gd name="connsiteY1" fmla="*/ 125936 h 1596225"/>
                  <a:gd name="connsiteX2" fmla="*/ 728533 w 824778"/>
                  <a:gd name="connsiteY2" fmla="*/ 1396917 h 1596225"/>
                  <a:gd name="connsiteX3" fmla="*/ 100178 w 824778"/>
                  <a:gd name="connsiteY3" fmla="*/ 1546267 h 1596225"/>
                  <a:gd name="connsiteX4" fmla="*/ 0 w 824778"/>
                  <a:gd name="connsiteY4" fmla="*/ 0 h 1596225"/>
                  <a:gd name="connsiteX0" fmla="*/ 0 w 846606"/>
                  <a:gd name="connsiteY0" fmla="*/ 0 h 1633846"/>
                  <a:gd name="connsiteX1" fmla="*/ 823198 w 846606"/>
                  <a:gd name="connsiteY1" fmla="*/ 125936 h 1633846"/>
                  <a:gd name="connsiteX2" fmla="*/ 808015 w 846606"/>
                  <a:gd name="connsiteY2" fmla="*/ 1479371 h 1633846"/>
                  <a:gd name="connsiteX3" fmla="*/ 100178 w 846606"/>
                  <a:gd name="connsiteY3" fmla="*/ 1546267 h 1633846"/>
                  <a:gd name="connsiteX4" fmla="*/ 0 w 846606"/>
                  <a:gd name="connsiteY4" fmla="*/ 0 h 1633846"/>
                  <a:gd name="connsiteX0" fmla="*/ 0 w 846606"/>
                  <a:gd name="connsiteY0" fmla="*/ 0 h 1621471"/>
                  <a:gd name="connsiteX1" fmla="*/ 823198 w 846606"/>
                  <a:gd name="connsiteY1" fmla="*/ 125936 h 1621471"/>
                  <a:gd name="connsiteX2" fmla="*/ 808015 w 846606"/>
                  <a:gd name="connsiteY2" fmla="*/ 1479371 h 1621471"/>
                  <a:gd name="connsiteX3" fmla="*/ 191657 w 846606"/>
                  <a:gd name="connsiteY3" fmla="*/ 1516595 h 1621471"/>
                  <a:gd name="connsiteX4" fmla="*/ 0 w 846606"/>
                  <a:gd name="connsiteY4" fmla="*/ 0 h 1621471"/>
                  <a:gd name="connsiteX0" fmla="*/ 0 w 846606"/>
                  <a:gd name="connsiteY0" fmla="*/ 0 h 1633472"/>
                  <a:gd name="connsiteX1" fmla="*/ 823198 w 846606"/>
                  <a:gd name="connsiteY1" fmla="*/ 125936 h 1633472"/>
                  <a:gd name="connsiteX2" fmla="*/ 808015 w 846606"/>
                  <a:gd name="connsiteY2" fmla="*/ 1479371 h 1633472"/>
                  <a:gd name="connsiteX3" fmla="*/ 191657 w 846606"/>
                  <a:gd name="connsiteY3" fmla="*/ 1516595 h 1633472"/>
                  <a:gd name="connsiteX4" fmla="*/ 0 w 846606"/>
                  <a:gd name="connsiteY4" fmla="*/ 0 h 1633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6606" h="1633472">
                    <a:moveTo>
                      <a:pt x="0" y="0"/>
                    </a:moveTo>
                    <a:lnTo>
                      <a:pt x="823198" y="125936"/>
                    </a:lnTo>
                    <a:cubicBezTo>
                      <a:pt x="832712" y="571156"/>
                      <a:pt x="878521" y="1258679"/>
                      <a:pt x="808015" y="1479371"/>
                    </a:cubicBezTo>
                    <a:cubicBezTo>
                      <a:pt x="551744" y="1730491"/>
                      <a:pt x="349006" y="1623484"/>
                      <a:pt x="191657" y="1516595"/>
                    </a:cubicBezTo>
                    <a:cubicBezTo>
                      <a:pt x="81929" y="1028915"/>
                      <a:pt x="184739" y="450462"/>
                      <a:pt x="0" y="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21" name="Rettangolo 73">
                <a:extLst>
                  <a:ext uri="{FF2B5EF4-FFF2-40B4-BE49-F238E27FC236}">
                    <a16:creationId xmlns:a16="http://schemas.microsoft.com/office/drawing/2014/main" id="{2487858D-6BA5-8307-609B-3B275581D3C4}"/>
                  </a:ext>
                </a:extLst>
              </p:cNvPr>
              <p:cNvSpPr/>
              <p:nvPr/>
            </p:nvSpPr>
            <p:spPr>
              <a:xfrm rot="230045">
                <a:off x="9076149" y="5519705"/>
                <a:ext cx="309837" cy="620832"/>
              </a:xfrm>
              <a:custGeom>
                <a:avLst/>
                <a:gdLst>
                  <a:gd name="connsiteX0" fmla="*/ 0 w 332697"/>
                  <a:gd name="connsiteY0" fmla="*/ 0 h 590959"/>
                  <a:gd name="connsiteX1" fmla="*/ 33269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2217 w 332697"/>
                  <a:gd name="connsiteY1" fmla="*/ 3048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0 h 590959"/>
                  <a:gd name="connsiteX1" fmla="*/ 306027 w 332697"/>
                  <a:gd name="connsiteY1" fmla="*/ 0 h 590959"/>
                  <a:gd name="connsiteX2" fmla="*/ 332697 w 332697"/>
                  <a:gd name="connsiteY2" fmla="*/ 590959 h 590959"/>
                  <a:gd name="connsiteX3" fmla="*/ 0 w 332697"/>
                  <a:gd name="connsiteY3" fmla="*/ 590959 h 590959"/>
                  <a:gd name="connsiteX4" fmla="*/ 0 w 332697"/>
                  <a:gd name="connsiteY4" fmla="*/ 0 h 590959"/>
                  <a:gd name="connsiteX0" fmla="*/ 0 w 332697"/>
                  <a:gd name="connsiteY0" fmla="*/ 23706 h 614665"/>
                  <a:gd name="connsiteX1" fmla="*/ 306027 w 332697"/>
                  <a:gd name="connsiteY1" fmla="*/ 23706 h 614665"/>
                  <a:gd name="connsiteX2" fmla="*/ 332697 w 332697"/>
                  <a:gd name="connsiteY2" fmla="*/ 614665 h 614665"/>
                  <a:gd name="connsiteX3" fmla="*/ 0 w 332697"/>
                  <a:gd name="connsiteY3" fmla="*/ 614665 h 614665"/>
                  <a:gd name="connsiteX4" fmla="*/ 0 w 332697"/>
                  <a:gd name="connsiteY4" fmla="*/ 23706 h 614665"/>
                  <a:gd name="connsiteX0" fmla="*/ 0 w 332697"/>
                  <a:gd name="connsiteY0" fmla="*/ 34524 h 625483"/>
                  <a:gd name="connsiteX1" fmla="*/ 306027 w 332697"/>
                  <a:gd name="connsiteY1" fmla="*/ 34524 h 625483"/>
                  <a:gd name="connsiteX2" fmla="*/ 332697 w 332697"/>
                  <a:gd name="connsiteY2" fmla="*/ 625483 h 625483"/>
                  <a:gd name="connsiteX3" fmla="*/ 0 w 332697"/>
                  <a:gd name="connsiteY3" fmla="*/ 625483 h 625483"/>
                  <a:gd name="connsiteX4" fmla="*/ 0 w 332697"/>
                  <a:gd name="connsiteY4" fmla="*/ 34524 h 625483"/>
                  <a:gd name="connsiteX0" fmla="*/ 0 w 306027"/>
                  <a:gd name="connsiteY0" fmla="*/ 34524 h 625483"/>
                  <a:gd name="connsiteX1" fmla="*/ 306027 w 306027"/>
                  <a:gd name="connsiteY1" fmla="*/ 34524 h 625483"/>
                  <a:gd name="connsiteX2" fmla="*/ 302217 w 306027"/>
                  <a:gd name="connsiteY2" fmla="*/ 614053 h 625483"/>
                  <a:gd name="connsiteX3" fmla="*/ 0 w 306027"/>
                  <a:gd name="connsiteY3" fmla="*/ 625483 h 625483"/>
                  <a:gd name="connsiteX4" fmla="*/ 0 w 306027"/>
                  <a:gd name="connsiteY4" fmla="*/ 34524 h 625483"/>
                  <a:gd name="connsiteX0" fmla="*/ 0 w 302217"/>
                  <a:gd name="connsiteY0" fmla="*/ 5802 h 596761"/>
                  <a:gd name="connsiteX1" fmla="*/ 264117 w 302217"/>
                  <a:gd name="connsiteY1" fmla="*/ 181062 h 596761"/>
                  <a:gd name="connsiteX2" fmla="*/ 302217 w 302217"/>
                  <a:gd name="connsiteY2" fmla="*/ 585331 h 596761"/>
                  <a:gd name="connsiteX3" fmla="*/ 0 w 302217"/>
                  <a:gd name="connsiteY3" fmla="*/ 596761 h 596761"/>
                  <a:gd name="connsiteX4" fmla="*/ 0 w 302217"/>
                  <a:gd name="connsiteY4" fmla="*/ 5802 h 596761"/>
                  <a:gd name="connsiteX0" fmla="*/ 0 w 309837"/>
                  <a:gd name="connsiteY0" fmla="*/ 32444 h 623403"/>
                  <a:gd name="connsiteX1" fmla="*/ 309837 w 309837"/>
                  <a:gd name="connsiteY1" fmla="*/ 36254 h 623403"/>
                  <a:gd name="connsiteX2" fmla="*/ 302217 w 309837"/>
                  <a:gd name="connsiteY2" fmla="*/ 611973 h 623403"/>
                  <a:gd name="connsiteX3" fmla="*/ 0 w 309837"/>
                  <a:gd name="connsiteY3" fmla="*/ 623403 h 623403"/>
                  <a:gd name="connsiteX4" fmla="*/ 0 w 309837"/>
                  <a:gd name="connsiteY4" fmla="*/ 32444 h 623403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302217 w 309837"/>
                  <a:gd name="connsiteY2" fmla="*/ 607119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8549"/>
                  <a:gd name="connsiteX1" fmla="*/ 309837 w 309837"/>
                  <a:gd name="connsiteY1" fmla="*/ 31400 h 618549"/>
                  <a:gd name="connsiteX2" fmla="*/ 285738 w 309837"/>
                  <a:gd name="connsiteY2" fmla="*/ 589131 h 618549"/>
                  <a:gd name="connsiteX3" fmla="*/ 0 w 309837"/>
                  <a:gd name="connsiteY3" fmla="*/ 618549 h 618549"/>
                  <a:gd name="connsiteX4" fmla="*/ 0 w 309837"/>
                  <a:gd name="connsiteY4" fmla="*/ 39020 h 618549"/>
                  <a:gd name="connsiteX0" fmla="*/ 0 w 309837"/>
                  <a:gd name="connsiteY0" fmla="*/ 39020 h 616766"/>
                  <a:gd name="connsiteX1" fmla="*/ 309837 w 309837"/>
                  <a:gd name="connsiteY1" fmla="*/ 31400 h 616766"/>
                  <a:gd name="connsiteX2" fmla="*/ 285738 w 309837"/>
                  <a:gd name="connsiteY2" fmla="*/ 589131 h 616766"/>
                  <a:gd name="connsiteX3" fmla="*/ 26610 w 309837"/>
                  <a:gd name="connsiteY3" fmla="*/ 616766 h 616766"/>
                  <a:gd name="connsiteX4" fmla="*/ 0 w 309837"/>
                  <a:gd name="connsiteY4" fmla="*/ 39020 h 616766"/>
                  <a:gd name="connsiteX0" fmla="*/ 0 w 309837"/>
                  <a:gd name="connsiteY0" fmla="*/ 39020 h 628935"/>
                  <a:gd name="connsiteX1" fmla="*/ 309837 w 309837"/>
                  <a:gd name="connsiteY1" fmla="*/ 31400 h 628935"/>
                  <a:gd name="connsiteX2" fmla="*/ 285738 w 309837"/>
                  <a:gd name="connsiteY2" fmla="*/ 589131 h 628935"/>
                  <a:gd name="connsiteX3" fmla="*/ 15967 w 309837"/>
                  <a:gd name="connsiteY3" fmla="*/ 628935 h 628935"/>
                  <a:gd name="connsiteX4" fmla="*/ 0 w 309837"/>
                  <a:gd name="connsiteY4" fmla="*/ 39020 h 628935"/>
                  <a:gd name="connsiteX0" fmla="*/ 0 w 309837"/>
                  <a:gd name="connsiteY0" fmla="*/ 39020 h 613984"/>
                  <a:gd name="connsiteX1" fmla="*/ 309837 w 309837"/>
                  <a:gd name="connsiteY1" fmla="*/ 31400 h 613984"/>
                  <a:gd name="connsiteX2" fmla="*/ 285738 w 309837"/>
                  <a:gd name="connsiteY2" fmla="*/ 589131 h 613984"/>
                  <a:gd name="connsiteX3" fmla="*/ 11146 w 309837"/>
                  <a:gd name="connsiteY3" fmla="*/ 613984 h 613984"/>
                  <a:gd name="connsiteX4" fmla="*/ 0 w 309837"/>
                  <a:gd name="connsiteY4" fmla="*/ 39020 h 613984"/>
                  <a:gd name="connsiteX0" fmla="*/ 0 w 309837"/>
                  <a:gd name="connsiteY0" fmla="*/ 39020 h 621034"/>
                  <a:gd name="connsiteX1" fmla="*/ 309837 w 309837"/>
                  <a:gd name="connsiteY1" fmla="*/ 31400 h 621034"/>
                  <a:gd name="connsiteX2" fmla="*/ 285738 w 309837"/>
                  <a:gd name="connsiteY2" fmla="*/ 589131 h 621034"/>
                  <a:gd name="connsiteX3" fmla="*/ 11146 w 309837"/>
                  <a:gd name="connsiteY3" fmla="*/ 613984 h 621034"/>
                  <a:gd name="connsiteX4" fmla="*/ 0 w 309837"/>
                  <a:gd name="connsiteY4" fmla="*/ 39020 h 621034"/>
                  <a:gd name="connsiteX0" fmla="*/ 0 w 309837"/>
                  <a:gd name="connsiteY0" fmla="*/ 39020 h 622514"/>
                  <a:gd name="connsiteX1" fmla="*/ 309837 w 309837"/>
                  <a:gd name="connsiteY1" fmla="*/ 31400 h 622514"/>
                  <a:gd name="connsiteX2" fmla="*/ 285738 w 309837"/>
                  <a:gd name="connsiteY2" fmla="*/ 589131 h 622514"/>
                  <a:gd name="connsiteX3" fmla="*/ 11146 w 309837"/>
                  <a:gd name="connsiteY3" fmla="*/ 613984 h 622514"/>
                  <a:gd name="connsiteX4" fmla="*/ 0 w 309837"/>
                  <a:gd name="connsiteY4" fmla="*/ 39020 h 622514"/>
                  <a:gd name="connsiteX0" fmla="*/ 0 w 309837"/>
                  <a:gd name="connsiteY0" fmla="*/ 39020 h 621198"/>
                  <a:gd name="connsiteX1" fmla="*/ 309837 w 309837"/>
                  <a:gd name="connsiteY1" fmla="*/ 31400 h 621198"/>
                  <a:gd name="connsiteX2" fmla="*/ 304236 w 309837"/>
                  <a:gd name="connsiteY2" fmla="*/ 580254 h 621198"/>
                  <a:gd name="connsiteX3" fmla="*/ 11146 w 309837"/>
                  <a:gd name="connsiteY3" fmla="*/ 613984 h 621198"/>
                  <a:gd name="connsiteX4" fmla="*/ 0 w 309837"/>
                  <a:gd name="connsiteY4" fmla="*/ 39020 h 621198"/>
                  <a:gd name="connsiteX0" fmla="*/ 0 w 309837"/>
                  <a:gd name="connsiteY0" fmla="*/ 39020 h 620832"/>
                  <a:gd name="connsiteX1" fmla="*/ 309837 w 309837"/>
                  <a:gd name="connsiteY1" fmla="*/ 31400 h 620832"/>
                  <a:gd name="connsiteX2" fmla="*/ 292577 w 309837"/>
                  <a:gd name="connsiteY2" fmla="*/ 577217 h 620832"/>
                  <a:gd name="connsiteX3" fmla="*/ 11146 w 309837"/>
                  <a:gd name="connsiteY3" fmla="*/ 613984 h 620832"/>
                  <a:gd name="connsiteX4" fmla="*/ 0 w 309837"/>
                  <a:gd name="connsiteY4" fmla="*/ 39020 h 620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9837" h="620832">
                    <a:moveTo>
                      <a:pt x="0" y="39020"/>
                    </a:moveTo>
                    <a:cubicBezTo>
                      <a:pt x="109629" y="920"/>
                      <a:pt x="162108" y="-21940"/>
                      <a:pt x="309837" y="31400"/>
                    </a:cubicBezTo>
                    <a:lnTo>
                      <a:pt x="292577" y="577217"/>
                    </a:lnTo>
                    <a:cubicBezTo>
                      <a:pt x="205612" y="596651"/>
                      <a:pt x="93311" y="636876"/>
                      <a:pt x="11146" y="613984"/>
                    </a:cubicBezTo>
                    <a:lnTo>
                      <a:pt x="0" y="3902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175" name="Ovale 174">
              <a:extLst>
                <a:ext uri="{FF2B5EF4-FFF2-40B4-BE49-F238E27FC236}">
                  <a16:creationId xmlns:a16="http://schemas.microsoft.com/office/drawing/2014/main" id="{BE81CBA4-1BBA-EEF6-9F8A-D5169BA3C39F}"/>
                </a:ext>
              </a:extLst>
            </p:cNvPr>
            <p:cNvSpPr/>
            <p:nvPr/>
          </p:nvSpPr>
          <p:spPr>
            <a:xfrm rot="556420">
              <a:off x="7186719" y="5748666"/>
              <a:ext cx="772159" cy="24422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6" name="Rettangolo 70">
              <a:extLst>
                <a:ext uri="{FF2B5EF4-FFF2-40B4-BE49-F238E27FC236}">
                  <a16:creationId xmlns:a16="http://schemas.microsoft.com/office/drawing/2014/main" id="{B58E219B-A495-2E33-D94A-3AF6C29E6DC6}"/>
                </a:ext>
              </a:extLst>
            </p:cNvPr>
            <p:cNvSpPr/>
            <p:nvPr/>
          </p:nvSpPr>
          <p:spPr>
            <a:xfrm rot="767930">
              <a:off x="7238991" y="4646227"/>
              <a:ext cx="930848" cy="1276260"/>
            </a:xfrm>
            <a:custGeom>
              <a:avLst/>
              <a:gdLst>
                <a:gd name="connsiteX0" fmla="*/ 0 w 755671"/>
                <a:gd name="connsiteY0" fmla="*/ 0 h 1499616"/>
                <a:gd name="connsiteX1" fmla="*/ 755671 w 755671"/>
                <a:gd name="connsiteY1" fmla="*/ 0 h 1499616"/>
                <a:gd name="connsiteX2" fmla="*/ 755671 w 755671"/>
                <a:gd name="connsiteY2" fmla="*/ 1499616 h 1499616"/>
                <a:gd name="connsiteX3" fmla="*/ 0 w 755671"/>
                <a:gd name="connsiteY3" fmla="*/ 1499616 h 1499616"/>
                <a:gd name="connsiteX4" fmla="*/ 0 w 755671"/>
                <a:gd name="connsiteY4" fmla="*/ 0 h 1499616"/>
                <a:gd name="connsiteX0" fmla="*/ 0 w 755671"/>
                <a:gd name="connsiteY0" fmla="*/ 0 h 1499616"/>
                <a:gd name="connsiteX1" fmla="*/ 755671 w 755671"/>
                <a:gd name="connsiteY1" fmla="*/ 0 h 1499616"/>
                <a:gd name="connsiteX2" fmla="*/ 755671 w 755671"/>
                <a:gd name="connsiteY2" fmla="*/ 1499616 h 1499616"/>
                <a:gd name="connsiteX3" fmla="*/ 0 w 755671"/>
                <a:gd name="connsiteY3" fmla="*/ 1499616 h 1499616"/>
                <a:gd name="connsiteX4" fmla="*/ 0 w 755671"/>
                <a:gd name="connsiteY4" fmla="*/ 0 h 1499616"/>
                <a:gd name="connsiteX0" fmla="*/ 20569 w 776240"/>
                <a:gd name="connsiteY0" fmla="*/ 0 h 1499616"/>
                <a:gd name="connsiteX1" fmla="*/ 776240 w 776240"/>
                <a:gd name="connsiteY1" fmla="*/ 0 h 1499616"/>
                <a:gd name="connsiteX2" fmla="*/ 776240 w 776240"/>
                <a:gd name="connsiteY2" fmla="*/ 1499616 h 1499616"/>
                <a:gd name="connsiteX3" fmla="*/ 20569 w 776240"/>
                <a:gd name="connsiteY3" fmla="*/ 1499616 h 1499616"/>
                <a:gd name="connsiteX4" fmla="*/ 20569 w 776240"/>
                <a:gd name="connsiteY4" fmla="*/ 0 h 1499616"/>
                <a:gd name="connsiteX0" fmla="*/ 20569 w 835845"/>
                <a:gd name="connsiteY0" fmla="*/ 0 h 1499616"/>
                <a:gd name="connsiteX1" fmla="*/ 776240 w 835845"/>
                <a:gd name="connsiteY1" fmla="*/ 0 h 1499616"/>
                <a:gd name="connsiteX2" fmla="*/ 776240 w 835845"/>
                <a:gd name="connsiteY2" fmla="*/ 1499616 h 1499616"/>
                <a:gd name="connsiteX3" fmla="*/ 20569 w 835845"/>
                <a:gd name="connsiteY3" fmla="*/ 1499616 h 1499616"/>
                <a:gd name="connsiteX4" fmla="*/ 20569 w 835845"/>
                <a:gd name="connsiteY4" fmla="*/ 0 h 1499616"/>
                <a:gd name="connsiteX0" fmla="*/ 20569 w 818819"/>
                <a:gd name="connsiteY0" fmla="*/ 0 h 1499616"/>
                <a:gd name="connsiteX1" fmla="*/ 776240 w 818819"/>
                <a:gd name="connsiteY1" fmla="*/ 0 h 1499616"/>
                <a:gd name="connsiteX2" fmla="*/ 684800 w 818819"/>
                <a:gd name="connsiteY2" fmla="*/ 1493520 h 1499616"/>
                <a:gd name="connsiteX3" fmla="*/ 20569 w 818819"/>
                <a:gd name="connsiteY3" fmla="*/ 1499616 h 1499616"/>
                <a:gd name="connsiteX4" fmla="*/ 20569 w 818819"/>
                <a:gd name="connsiteY4" fmla="*/ 0 h 1499616"/>
                <a:gd name="connsiteX0" fmla="*/ 20569 w 818819"/>
                <a:gd name="connsiteY0" fmla="*/ 0 h 1547056"/>
                <a:gd name="connsiteX1" fmla="*/ 776240 w 818819"/>
                <a:gd name="connsiteY1" fmla="*/ 0 h 1547056"/>
                <a:gd name="connsiteX2" fmla="*/ 684800 w 818819"/>
                <a:gd name="connsiteY2" fmla="*/ 1493520 h 1547056"/>
                <a:gd name="connsiteX3" fmla="*/ 20569 w 818819"/>
                <a:gd name="connsiteY3" fmla="*/ 1499616 h 1547056"/>
                <a:gd name="connsiteX4" fmla="*/ 20569 w 818819"/>
                <a:gd name="connsiteY4" fmla="*/ 0 h 1547056"/>
                <a:gd name="connsiteX0" fmla="*/ 20569 w 826508"/>
                <a:gd name="connsiteY0" fmla="*/ 0 h 1499616"/>
                <a:gd name="connsiteX1" fmla="*/ 776240 w 826508"/>
                <a:gd name="connsiteY1" fmla="*/ 0 h 1499616"/>
                <a:gd name="connsiteX2" fmla="*/ 733667 w 826508"/>
                <a:gd name="connsiteY2" fmla="*/ 1170381 h 1499616"/>
                <a:gd name="connsiteX3" fmla="*/ 20569 w 826508"/>
                <a:gd name="connsiteY3" fmla="*/ 1499616 h 1499616"/>
                <a:gd name="connsiteX4" fmla="*/ 20569 w 826508"/>
                <a:gd name="connsiteY4" fmla="*/ 0 h 1499616"/>
                <a:gd name="connsiteX0" fmla="*/ 20569 w 827210"/>
                <a:gd name="connsiteY0" fmla="*/ 0 h 1499616"/>
                <a:gd name="connsiteX1" fmla="*/ 776240 w 827210"/>
                <a:gd name="connsiteY1" fmla="*/ 0 h 1499616"/>
                <a:gd name="connsiteX2" fmla="*/ 737403 w 827210"/>
                <a:gd name="connsiteY2" fmla="*/ 1192367 h 1499616"/>
                <a:gd name="connsiteX3" fmla="*/ 20569 w 827210"/>
                <a:gd name="connsiteY3" fmla="*/ 1499616 h 1499616"/>
                <a:gd name="connsiteX4" fmla="*/ 20569 w 827210"/>
                <a:gd name="connsiteY4" fmla="*/ 0 h 1499616"/>
                <a:gd name="connsiteX0" fmla="*/ 20569 w 841645"/>
                <a:gd name="connsiteY0" fmla="*/ 0 h 1499616"/>
                <a:gd name="connsiteX1" fmla="*/ 776240 w 841645"/>
                <a:gd name="connsiteY1" fmla="*/ 0 h 1499616"/>
                <a:gd name="connsiteX2" fmla="*/ 737403 w 841645"/>
                <a:gd name="connsiteY2" fmla="*/ 1192367 h 1499616"/>
                <a:gd name="connsiteX3" fmla="*/ 20569 w 841645"/>
                <a:gd name="connsiteY3" fmla="*/ 1499616 h 1499616"/>
                <a:gd name="connsiteX4" fmla="*/ 20569 w 841645"/>
                <a:gd name="connsiteY4" fmla="*/ 0 h 1499616"/>
                <a:gd name="connsiteX0" fmla="*/ 20569 w 919569"/>
                <a:gd name="connsiteY0" fmla="*/ 0 h 1499616"/>
                <a:gd name="connsiteX1" fmla="*/ 874426 w 919569"/>
                <a:gd name="connsiteY1" fmla="*/ 1012 h 1499616"/>
                <a:gd name="connsiteX2" fmla="*/ 737403 w 919569"/>
                <a:gd name="connsiteY2" fmla="*/ 1192367 h 1499616"/>
                <a:gd name="connsiteX3" fmla="*/ 20569 w 919569"/>
                <a:gd name="connsiteY3" fmla="*/ 1499616 h 1499616"/>
                <a:gd name="connsiteX4" fmla="*/ 20569 w 919569"/>
                <a:gd name="connsiteY4" fmla="*/ 0 h 1499616"/>
                <a:gd name="connsiteX0" fmla="*/ 20569 w 875235"/>
                <a:gd name="connsiteY0" fmla="*/ 0 h 1499616"/>
                <a:gd name="connsiteX1" fmla="*/ 874426 w 875235"/>
                <a:gd name="connsiteY1" fmla="*/ 1012 h 1499616"/>
                <a:gd name="connsiteX2" fmla="*/ 737403 w 875235"/>
                <a:gd name="connsiteY2" fmla="*/ 1192367 h 1499616"/>
                <a:gd name="connsiteX3" fmla="*/ 20569 w 875235"/>
                <a:gd name="connsiteY3" fmla="*/ 1499616 h 1499616"/>
                <a:gd name="connsiteX4" fmla="*/ 20569 w 875235"/>
                <a:gd name="connsiteY4" fmla="*/ 0 h 1499616"/>
                <a:gd name="connsiteX0" fmla="*/ 0 w 902508"/>
                <a:gd name="connsiteY0" fmla="*/ 0 h 1577578"/>
                <a:gd name="connsiteX1" fmla="*/ 901699 w 902508"/>
                <a:gd name="connsiteY1" fmla="*/ 78974 h 1577578"/>
                <a:gd name="connsiteX2" fmla="*/ 764676 w 902508"/>
                <a:gd name="connsiteY2" fmla="*/ 1270329 h 1577578"/>
                <a:gd name="connsiteX3" fmla="*/ 47842 w 902508"/>
                <a:gd name="connsiteY3" fmla="*/ 1577578 h 1577578"/>
                <a:gd name="connsiteX4" fmla="*/ 0 w 902508"/>
                <a:gd name="connsiteY4" fmla="*/ 0 h 1577578"/>
                <a:gd name="connsiteX0" fmla="*/ 0 w 902508"/>
                <a:gd name="connsiteY0" fmla="*/ 0 h 1577578"/>
                <a:gd name="connsiteX1" fmla="*/ 901699 w 902508"/>
                <a:gd name="connsiteY1" fmla="*/ 78974 h 1577578"/>
                <a:gd name="connsiteX2" fmla="*/ 764676 w 902508"/>
                <a:gd name="connsiteY2" fmla="*/ 1270329 h 1577578"/>
                <a:gd name="connsiteX3" fmla="*/ 47842 w 902508"/>
                <a:gd name="connsiteY3" fmla="*/ 1577578 h 1577578"/>
                <a:gd name="connsiteX4" fmla="*/ 0 w 902508"/>
                <a:gd name="connsiteY4" fmla="*/ 0 h 1577578"/>
                <a:gd name="connsiteX0" fmla="*/ 0 w 902508"/>
                <a:gd name="connsiteY0" fmla="*/ 0 h 1338221"/>
                <a:gd name="connsiteX1" fmla="*/ 901699 w 902508"/>
                <a:gd name="connsiteY1" fmla="*/ 78974 h 1338221"/>
                <a:gd name="connsiteX2" fmla="*/ 764676 w 902508"/>
                <a:gd name="connsiteY2" fmla="*/ 1270329 h 1338221"/>
                <a:gd name="connsiteX3" fmla="*/ 38391 w 902508"/>
                <a:gd name="connsiteY3" fmla="*/ 1318393 h 1338221"/>
                <a:gd name="connsiteX4" fmla="*/ 0 w 902508"/>
                <a:gd name="connsiteY4" fmla="*/ 0 h 1338221"/>
                <a:gd name="connsiteX0" fmla="*/ 0 w 902508"/>
                <a:gd name="connsiteY0" fmla="*/ 0 h 1419679"/>
                <a:gd name="connsiteX1" fmla="*/ 901699 w 902508"/>
                <a:gd name="connsiteY1" fmla="*/ 78974 h 1419679"/>
                <a:gd name="connsiteX2" fmla="*/ 764676 w 902508"/>
                <a:gd name="connsiteY2" fmla="*/ 1270329 h 1419679"/>
                <a:gd name="connsiteX3" fmla="*/ 136321 w 902508"/>
                <a:gd name="connsiteY3" fmla="*/ 1419679 h 1419679"/>
                <a:gd name="connsiteX4" fmla="*/ 0 w 902508"/>
                <a:gd name="connsiteY4" fmla="*/ 0 h 1419679"/>
                <a:gd name="connsiteX0" fmla="*/ 0 w 866365"/>
                <a:gd name="connsiteY0" fmla="*/ 0 h 1546267"/>
                <a:gd name="connsiteX1" fmla="*/ 865556 w 866365"/>
                <a:gd name="connsiteY1" fmla="*/ 205562 h 1546267"/>
                <a:gd name="connsiteX2" fmla="*/ 728533 w 866365"/>
                <a:gd name="connsiteY2" fmla="*/ 1396917 h 1546267"/>
                <a:gd name="connsiteX3" fmla="*/ 100178 w 866365"/>
                <a:gd name="connsiteY3" fmla="*/ 1546267 h 1546267"/>
                <a:gd name="connsiteX4" fmla="*/ 0 w 866365"/>
                <a:gd name="connsiteY4" fmla="*/ 0 h 1546267"/>
                <a:gd name="connsiteX0" fmla="*/ 0 w 824778"/>
                <a:gd name="connsiteY0" fmla="*/ 0 h 1546267"/>
                <a:gd name="connsiteX1" fmla="*/ 823198 w 824778"/>
                <a:gd name="connsiteY1" fmla="*/ 125936 h 1546267"/>
                <a:gd name="connsiteX2" fmla="*/ 728533 w 824778"/>
                <a:gd name="connsiteY2" fmla="*/ 1396917 h 1546267"/>
                <a:gd name="connsiteX3" fmla="*/ 100178 w 824778"/>
                <a:gd name="connsiteY3" fmla="*/ 1546267 h 1546267"/>
                <a:gd name="connsiteX4" fmla="*/ 0 w 824778"/>
                <a:gd name="connsiteY4" fmla="*/ 0 h 1546267"/>
                <a:gd name="connsiteX0" fmla="*/ 0 w 824778"/>
                <a:gd name="connsiteY0" fmla="*/ 0 h 1565831"/>
                <a:gd name="connsiteX1" fmla="*/ 823198 w 824778"/>
                <a:gd name="connsiteY1" fmla="*/ 125936 h 1565831"/>
                <a:gd name="connsiteX2" fmla="*/ 728533 w 824778"/>
                <a:gd name="connsiteY2" fmla="*/ 1396917 h 1565831"/>
                <a:gd name="connsiteX3" fmla="*/ 100178 w 824778"/>
                <a:gd name="connsiteY3" fmla="*/ 1546267 h 1565831"/>
                <a:gd name="connsiteX4" fmla="*/ 0 w 824778"/>
                <a:gd name="connsiteY4" fmla="*/ 0 h 1565831"/>
                <a:gd name="connsiteX0" fmla="*/ 0 w 824778"/>
                <a:gd name="connsiteY0" fmla="*/ 0 h 1596225"/>
                <a:gd name="connsiteX1" fmla="*/ 823198 w 824778"/>
                <a:gd name="connsiteY1" fmla="*/ 125936 h 1596225"/>
                <a:gd name="connsiteX2" fmla="*/ 728533 w 824778"/>
                <a:gd name="connsiteY2" fmla="*/ 1396917 h 1596225"/>
                <a:gd name="connsiteX3" fmla="*/ 100178 w 824778"/>
                <a:gd name="connsiteY3" fmla="*/ 1546267 h 1596225"/>
                <a:gd name="connsiteX4" fmla="*/ 0 w 824778"/>
                <a:gd name="connsiteY4" fmla="*/ 0 h 159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778" h="1596225">
                  <a:moveTo>
                    <a:pt x="0" y="0"/>
                  </a:moveTo>
                  <a:lnTo>
                    <a:pt x="823198" y="125936"/>
                  </a:lnTo>
                  <a:cubicBezTo>
                    <a:pt x="832712" y="571156"/>
                    <a:pt x="799039" y="1176225"/>
                    <a:pt x="728533" y="1396917"/>
                  </a:cubicBezTo>
                  <a:cubicBezTo>
                    <a:pt x="472262" y="1648037"/>
                    <a:pt x="287691" y="1616189"/>
                    <a:pt x="100178" y="1546267"/>
                  </a:cubicBezTo>
                  <a:cubicBezTo>
                    <a:pt x="-9550" y="1058587"/>
                    <a:pt x="184739" y="450462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7" name="Rettangolo 73">
              <a:extLst>
                <a:ext uri="{FF2B5EF4-FFF2-40B4-BE49-F238E27FC236}">
                  <a16:creationId xmlns:a16="http://schemas.microsoft.com/office/drawing/2014/main" id="{736DE383-CD0D-3238-8EFB-DD267E5E4C63}"/>
                </a:ext>
              </a:extLst>
            </p:cNvPr>
            <p:cNvSpPr/>
            <p:nvPr/>
          </p:nvSpPr>
          <p:spPr>
            <a:xfrm rot="777002">
              <a:off x="7486572" y="5308286"/>
              <a:ext cx="322506" cy="611176"/>
            </a:xfrm>
            <a:custGeom>
              <a:avLst/>
              <a:gdLst>
                <a:gd name="connsiteX0" fmla="*/ 0 w 332697"/>
                <a:gd name="connsiteY0" fmla="*/ 0 h 590959"/>
                <a:gd name="connsiteX1" fmla="*/ 332697 w 332697"/>
                <a:gd name="connsiteY1" fmla="*/ 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0 h 590959"/>
                <a:gd name="connsiteX1" fmla="*/ 302217 w 332697"/>
                <a:gd name="connsiteY1" fmla="*/ 3048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0 h 590959"/>
                <a:gd name="connsiteX1" fmla="*/ 306027 w 332697"/>
                <a:gd name="connsiteY1" fmla="*/ 0 h 590959"/>
                <a:gd name="connsiteX2" fmla="*/ 332697 w 332697"/>
                <a:gd name="connsiteY2" fmla="*/ 590959 h 590959"/>
                <a:gd name="connsiteX3" fmla="*/ 0 w 332697"/>
                <a:gd name="connsiteY3" fmla="*/ 590959 h 590959"/>
                <a:gd name="connsiteX4" fmla="*/ 0 w 332697"/>
                <a:gd name="connsiteY4" fmla="*/ 0 h 590959"/>
                <a:gd name="connsiteX0" fmla="*/ 0 w 332697"/>
                <a:gd name="connsiteY0" fmla="*/ 23706 h 614665"/>
                <a:gd name="connsiteX1" fmla="*/ 306027 w 332697"/>
                <a:gd name="connsiteY1" fmla="*/ 23706 h 614665"/>
                <a:gd name="connsiteX2" fmla="*/ 332697 w 332697"/>
                <a:gd name="connsiteY2" fmla="*/ 614665 h 614665"/>
                <a:gd name="connsiteX3" fmla="*/ 0 w 332697"/>
                <a:gd name="connsiteY3" fmla="*/ 614665 h 614665"/>
                <a:gd name="connsiteX4" fmla="*/ 0 w 332697"/>
                <a:gd name="connsiteY4" fmla="*/ 23706 h 614665"/>
                <a:gd name="connsiteX0" fmla="*/ 0 w 332697"/>
                <a:gd name="connsiteY0" fmla="*/ 34524 h 625483"/>
                <a:gd name="connsiteX1" fmla="*/ 306027 w 332697"/>
                <a:gd name="connsiteY1" fmla="*/ 34524 h 625483"/>
                <a:gd name="connsiteX2" fmla="*/ 332697 w 332697"/>
                <a:gd name="connsiteY2" fmla="*/ 625483 h 625483"/>
                <a:gd name="connsiteX3" fmla="*/ 0 w 332697"/>
                <a:gd name="connsiteY3" fmla="*/ 625483 h 625483"/>
                <a:gd name="connsiteX4" fmla="*/ 0 w 332697"/>
                <a:gd name="connsiteY4" fmla="*/ 34524 h 625483"/>
                <a:gd name="connsiteX0" fmla="*/ 0 w 306027"/>
                <a:gd name="connsiteY0" fmla="*/ 34524 h 625483"/>
                <a:gd name="connsiteX1" fmla="*/ 306027 w 306027"/>
                <a:gd name="connsiteY1" fmla="*/ 34524 h 625483"/>
                <a:gd name="connsiteX2" fmla="*/ 302217 w 306027"/>
                <a:gd name="connsiteY2" fmla="*/ 614053 h 625483"/>
                <a:gd name="connsiteX3" fmla="*/ 0 w 306027"/>
                <a:gd name="connsiteY3" fmla="*/ 625483 h 625483"/>
                <a:gd name="connsiteX4" fmla="*/ 0 w 306027"/>
                <a:gd name="connsiteY4" fmla="*/ 34524 h 625483"/>
                <a:gd name="connsiteX0" fmla="*/ 0 w 302217"/>
                <a:gd name="connsiteY0" fmla="*/ 5802 h 596761"/>
                <a:gd name="connsiteX1" fmla="*/ 264117 w 302217"/>
                <a:gd name="connsiteY1" fmla="*/ 181062 h 596761"/>
                <a:gd name="connsiteX2" fmla="*/ 302217 w 302217"/>
                <a:gd name="connsiteY2" fmla="*/ 585331 h 596761"/>
                <a:gd name="connsiteX3" fmla="*/ 0 w 302217"/>
                <a:gd name="connsiteY3" fmla="*/ 596761 h 596761"/>
                <a:gd name="connsiteX4" fmla="*/ 0 w 302217"/>
                <a:gd name="connsiteY4" fmla="*/ 5802 h 596761"/>
                <a:gd name="connsiteX0" fmla="*/ 0 w 309837"/>
                <a:gd name="connsiteY0" fmla="*/ 32444 h 623403"/>
                <a:gd name="connsiteX1" fmla="*/ 309837 w 309837"/>
                <a:gd name="connsiteY1" fmla="*/ 36254 h 623403"/>
                <a:gd name="connsiteX2" fmla="*/ 302217 w 309837"/>
                <a:gd name="connsiteY2" fmla="*/ 611973 h 623403"/>
                <a:gd name="connsiteX3" fmla="*/ 0 w 309837"/>
                <a:gd name="connsiteY3" fmla="*/ 623403 h 623403"/>
                <a:gd name="connsiteX4" fmla="*/ 0 w 309837"/>
                <a:gd name="connsiteY4" fmla="*/ 32444 h 623403"/>
                <a:gd name="connsiteX0" fmla="*/ 0 w 309837"/>
                <a:gd name="connsiteY0" fmla="*/ 39020 h 618549"/>
                <a:gd name="connsiteX1" fmla="*/ 309837 w 309837"/>
                <a:gd name="connsiteY1" fmla="*/ 31400 h 618549"/>
                <a:gd name="connsiteX2" fmla="*/ 302217 w 309837"/>
                <a:gd name="connsiteY2" fmla="*/ 607119 h 618549"/>
                <a:gd name="connsiteX3" fmla="*/ 0 w 309837"/>
                <a:gd name="connsiteY3" fmla="*/ 618549 h 618549"/>
                <a:gd name="connsiteX4" fmla="*/ 0 w 309837"/>
                <a:gd name="connsiteY4" fmla="*/ 39020 h 618549"/>
                <a:gd name="connsiteX0" fmla="*/ 0 w 309837"/>
                <a:gd name="connsiteY0" fmla="*/ 39020 h 618549"/>
                <a:gd name="connsiteX1" fmla="*/ 309837 w 309837"/>
                <a:gd name="connsiteY1" fmla="*/ 31400 h 618549"/>
                <a:gd name="connsiteX2" fmla="*/ 285738 w 309837"/>
                <a:gd name="connsiteY2" fmla="*/ 589131 h 618549"/>
                <a:gd name="connsiteX3" fmla="*/ 0 w 309837"/>
                <a:gd name="connsiteY3" fmla="*/ 618549 h 618549"/>
                <a:gd name="connsiteX4" fmla="*/ 0 w 309837"/>
                <a:gd name="connsiteY4" fmla="*/ 39020 h 618549"/>
                <a:gd name="connsiteX0" fmla="*/ 0 w 309837"/>
                <a:gd name="connsiteY0" fmla="*/ 39020 h 616766"/>
                <a:gd name="connsiteX1" fmla="*/ 309837 w 309837"/>
                <a:gd name="connsiteY1" fmla="*/ 31400 h 616766"/>
                <a:gd name="connsiteX2" fmla="*/ 285738 w 309837"/>
                <a:gd name="connsiteY2" fmla="*/ 589131 h 616766"/>
                <a:gd name="connsiteX3" fmla="*/ 26610 w 309837"/>
                <a:gd name="connsiteY3" fmla="*/ 616766 h 616766"/>
                <a:gd name="connsiteX4" fmla="*/ 0 w 309837"/>
                <a:gd name="connsiteY4" fmla="*/ 39020 h 616766"/>
                <a:gd name="connsiteX0" fmla="*/ 0 w 309837"/>
                <a:gd name="connsiteY0" fmla="*/ 39020 h 628935"/>
                <a:gd name="connsiteX1" fmla="*/ 309837 w 309837"/>
                <a:gd name="connsiteY1" fmla="*/ 31400 h 628935"/>
                <a:gd name="connsiteX2" fmla="*/ 285738 w 309837"/>
                <a:gd name="connsiteY2" fmla="*/ 589131 h 628935"/>
                <a:gd name="connsiteX3" fmla="*/ 15967 w 309837"/>
                <a:gd name="connsiteY3" fmla="*/ 628935 h 628935"/>
                <a:gd name="connsiteX4" fmla="*/ 0 w 309837"/>
                <a:gd name="connsiteY4" fmla="*/ 39020 h 628935"/>
                <a:gd name="connsiteX0" fmla="*/ 0 w 309837"/>
                <a:gd name="connsiteY0" fmla="*/ 39020 h 613984"/>
                <a:gd name="connsiteX1" fmla="*/ 309837 w 309837"/>
                <a:gd name="connsiteY1" fmla="*/ 31400 h 613984"/>
                <a:gd name="connsiteX2" fmla="*/ 285738 w 309837"/>
                <a:gd name="connsiteY2" fmla="*/ 589131 h 613984"/>
                <a:gd name="connsiteX3" fmla="*/ 11146 w 309837"/>
                <a:gd name="connsiteY3" fmla="*/ 613984 h 613984"/>
                <a:gd name="connsiteX4" fmla="*/ 0 w 309837"/>
                <a:gd name="connsiteY4" fmla="*/ 39020 h 613984"/>
                <a:gd name="connsiteX0" fmla="*/ 0 w 309837"/>
                <a:gd name="connsiteY0" fmla="*/ 39020 h 621034"/>
                <a:gd name="connsiteX1" fmla="*/ 309837 w 309837"/>
                <a:gd name="connsiteY1" fmla="*/ 31400 h 621034"/>
                <a:gd name="connsiteX2" fmla="*/ 285738 w 309837"/>
                <a:gd name="connsiteY2" fmla="*/ 589131 h 621034"/>
                <a:gd name="connsiteX3" fmla="*/ 11146 w 309837"/>
                <a:gd name="connsiteY3" fmla="*/ 613984 h 621034"/>
                <a:gd name="connsiteX4" fmla="*/ 0 w 309837"/>
                <a:gd name="connsiteY4" fmla="*/ 39020 h 621034"/>
                <a:gd name="connsiteX0" fmla="*/ 0 w 309837"/>
                <a:gd name="connsiteY0" fmla="*/ 39020 h 622514"/>
                <a:gd name="connsiteX1" fmla="*/ 309837 w 309837"/>
                <a:gd name="connsiteY1" fmla="*/ 31400 h 622514"/>
                <a:gd name="connsiteX2" fmla="*/ 285738 w 309837"/>
                <a:gd name="connsiteY2" fmla="*/ 589131 h 622514"/>
                <a:gd name="connsiteX3" fmla="*/ 11146 w 309837"/>
                <a:gd name="connsiteY3" fmla="*/ 613984 h 622514"/>
                <a:gd name="connsiteX4" fmla="*/ 0 w 309837"/>
                <a:gd name="connsiteY4" fmla="*/ 39020 h 622514"/>
                <a:gd name="connsiteX0" fmla="*/ 0 w 309837"/>
                <a:gd name="connsiteY0" fmla="*/ 39020 h 621198"/>
                <a:gd name="connsiteX1" fmla="*/ 309837 w 309837"/>
                <a:gd name="connsiteY1" fmla="*/ 31400 h 621198"/>
                <a:gd name="connsiteX2" fmla="*/ 304236 w 309837"/>
                <a:gd name="connsiteY2" fmla="*/ 580254 h 621198"/>
                <a:gd name="connsiteX3" fmla="*/ 11146 w 309837"/>
                <a:gd name="connsiteY3" fmla="*/ 613984 h 621198"/>
                <a:gd name="connsiteX4" fmla="*/ 0 w 309837"/>
                <a:gd name="connsiteY4" fmla="*/ 39020 h 621198"/>
                <a:gd name="connsiteX0" fmla="*/ 0 w 309837"/>
                <a:gd name="connsiteY0" fmla="*/ 39020 h 620832"/>
                <a:gd name="connsiteX1" fmla="*/ 309837 w 309837"/>
                <a:gd name="connsiteY1" fmla="*/ 31400 h 620832"/>
                <a:gd name="connsiteX2" fmla="*/ 292577 w 309837"/>
                <a:gd name="connsiteY2" fmla="*/ 577217 h 620832"/>
                <a:gd name="connsiteX3" fmla="*/ 11146 w 309837"/>
                <a:gd name="connsiteY3" fmla="*/ 613984 h 620832"/>
                <a:gd name="connsiteX4" fmla="*/ 0 w 309837"/>
                <a:gd name="connsiteY4" fmla="*/ 39020 h 620832"/>
                <a:gd name="connsiteX0" fmla="*/ 0 w 309837"/>
                <a:gd name="connsiteY0" fmla="*/ 39020 h 619986"/>
                <a:gd name="connsiteX1" fmla="*/ 309837 w 309837"/>
                <a:gd name="connsiteY1" fmla="*/ 31400 h 619986"/>
                <a:gd name="connsiteX2" fmla="*/ 306291 w 309837"/>
                <a:gd name="connsiteY2" fmla="*/ 568851 h 619986"/>
                <a:gd name="connsiteX3" fmla="*/ 11146 w 309837"/>
                <a:gd name="connsiteY3" fmla="*/ 613984 h 619986"/>
                <a:gd name="connsiteX4" fmla="*/ 0 w 309837"/>
                <a:gd name="connsiteY4" fmla="*/ 39020 h 619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837" h="619986">
                  <a:moveTo>
                    <a:pt x="0" y="39020"/>
                  </a:moveTo>
                  <a:cubicBezTo>
                    <a:pt x="109629" y="920"/>
                    <a:pt x="162108" y="-21940"/>
                    <a:pt x="309837" y="31400"/>
                  </a:cubicBezTo>
                  <a:lnTo>
                    <a:pt x="306291" y="568851"/>
                  </a:lnTo>
                  <a:cubicBezTo>
                    <a:pt x="219326" y="588285"/>
                    <a:pt x="93311" y="636876"/>
                    <a:pt x="11146" y="613984"/>
                  </a:cubicBezTo>
                  <a:lnTo>
                    <a:pt x="0" y="3902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178" name="Gruppo 177">
              <a:extLst>
                <a:ext uri="{FF2B5EF4-FFF2-40B4-BE49-F238E27FC236}">
                  <a16:creationId xmlns:a16="http://schemas.microsoft.com/office/drawing/2014/main" id="{6BC0DAAA-DC61-64E5-9E6A-2CBC477A93EC}"/>
                </a:ext>
              </a:extLst>
            </p:cNvPr>
            <p:cNvGrpSpPr/>
            <p:nvPr/>
          </p:nvGrpSpPr>
          <p:grpSpPr>
            <a:xfrm>
              <a:off x="7519201" y="3305704"/>
              <a:ext cx="1030544" cy="1508772"/>
              <a:chOff x="7519203" y="3480608"/>
              <a:chExt cx="990053" cy="1530515"/>
            </a:xfrm>
          </p:grpSpPr>
          <p:sp>
            <p:nvSpPr>
              <p:cNvPr id="216" name="Trapezio 67">
                <a:extLst>
                  <a:ext uri="{FF2B5EF4-FFF2-40B4-BE49-F238E27FC236}">
                    <a16:creationId xmlns:a16="http://schemas.microsoft.com/office/drawing/2014/main" id="{1F8735BE-9DC7-9EE5-6E6C-668E3A58EA82}"/>
                  </a:ext>
                </a:extLst>
              </p:cNvPr>
              <p:cNvSpPr/>
              <p:nvPr/>
            </p:nvSpPr>
            <p:spPr>
              <a:xfrm rot="929617">
                <a:off x="7519203" y="3480608"/>
                <a:ext cx="990053" cy="1530515"/>
              </a:xfrm>
              <a:custGeom>
                <a:avLst/>
                <a:gdLst>
                  <a:gd name="connsiteX0" fmla="*/ 0 w 1017409"/>
                  <a:gd name="connsiteY0" fmla="*/ 1393390 h 1393390"/>
                  <a:gd name="connsiteX1" fmla="*/ 149671 w 1017409"/>
                  <a:gd name="connsiteY1" fmla="*/ 0 h 1393390"/>
                  <a:gd name="connsiteX2" fmla="*/ 867738 w 1017409"/>
                  <a:gd name="connsiteY2" fmla="*/ 0 h 1393390"/>
                  <a:gd name="connsiteX3" fmla="*/ 1017409 w 1017409"/>
                  <a:gd name="connsiteY3" fmla="*/ 1393390 h 1393390"/>
                  <a:gd name="connsiteX4" fmla="*/ 0 w 1017409"/>
                  <a:gd name="connsiteY4" fmla="*/ 1393390 h 1393390"/>
                  <a:gd name="connsiteX0" fmla="*/ 0 w 961936"/>
                  <a:gd name="connsiteY0" fmla="*/ 1393390 h 1393390"/>
                  <a:gd name="connsiteX1" fmla="*/ 149671 w 961936"/>
                  <a:gd name="connsiteY1" fmla="*/ 0 h 1393390"/>
                  <a:gd name="connsiteX2" fmla="*/ 867738 w 961936"/>
                  <a:gd name="connsiteY2" fmla="*/ 0 h 1393390"/>
                  <a:gd name="connsiteX3" fmla="*/ 961936 w 961936"/>
                  <a:gd name="connsiteY3" fmla="*/ 1392953 h 1393390"/>
                  <a:gd name="connsiteX4" fmla="*/ 0 w 961936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393390"/>
                  <a:gd name="connsiteX1" fmla="*/ 149671 w 990173"/>
                  <a:gd name="connsiteY1" fmla="*/ 0 h 1393390"/>
                  <a:gd name="connsiteX2" fmla="*/ 867738 w 990173"/>
                  <a:gd name="connsiteY2" fmla="*/ 0 h 1393390"/>
                  <a:gd name="connsiteX3" fmla="*/ 961936 w 990173"/>
                  <a:gd name="connsiteY3" fmla="*/ 1392953 h 1393390"/>
                  <a:gd name="connsiteX4" fmla="*/ 0 w 990173"/>
                  <a:gd name="connsiteY4" fmla="*/ 1393390 h 1393390"/>
                  <a:gd name="connsiteX0" fmla="*/ 0 w 990173"/>
                  <a:gd name="connsiteY0" fmla="*/ 1393390 h 1411727"/>
                  <a:gd name="connsiteX1" fmla="*/ 149671 w 990173"/>
                  <a:gd name="connsiteY1" fmla="*/ 0 h 1411727"/>
                  <a:gd name="connsiteX2" fmla="*/ 867738 w 990173"/>
                  <a:gd name="connsiteY2" fmla="*/ 0 h 1411727"/>
                  <a:gd name="connsiteX3" fmla="*/ 961936 w 990173"/>
                  <a:gd name="connsiteY3" fmla="*/ 1392953 h 1411727"/>
                  <a:gd name="connsiteX4" fmla="*/ 0 w 990173"/>
                  <a:gd name="connsiteY4" fmla="*/ 1393390 h 1411727"/>
                  <a:gd name="connsiteX0" fmla="*/ 11176 w 1001349"/>
                  <a:gd name="connsiteY0" fmla="*/ 1393390 h 1411727"/>
                  <a:gd name="connsiteX1" fmla="*/ 160847 w 1001349"/>
                  <a:gd name="connsiteY1" fmla="*/ 0 h 1411727"/>
                  <a:gd name="connsiteX2" fmla="*/ 878914 w 1001349"/>
                  <a:gd name="connsiteY2" fmla="*/ 0 h 1411727"/>
                  <a:gd name="connsiteX3" fmla="*/ 973112 w 1001349"/>
                  <a:gd name="connsiteY3" fmla="*/ 1392953 h 1411727"/>
                  <a:gd name="connsiteX4" fmla="*/ 11176 w 1001349"/>
                  <a:gd name="connsiteY4" fmla="*/ 1393390 h 1411727"/>
                  <a:gd name="connsiteX0" fmla="*/ 13018 w 1003191"/>
                  <a:gd name="connsiteY0" fmla="*/ 1393390 h 1411727"/>
                  <a:gd name="connsiteX1" fmla="*/ 162689 w 1003191"/>
                  <a:gd name="connsiteY1" fmla="*/ 0 h 1411727"/>
                  <a:gd name="connsiteX2" fmla="*/ 880756 w 1003191"/>
                  <a:gd name="connsiteY2" fmla="*/ 0 h 1411727"/>
                  <a:gd name="connsiteX3" fmla="*/ 974954 w 1003191"/>
                  <a:gd name="connsiteY3" fmla="*/ 1392953 h 1411727"/>
                  <a:gd name="connsiteX4" fmla="*/ 13018 w 1003191"/>
                  <a:gd name="connsiteY4" fmla="*/ 1393390 h 1411727"/>
                  <a:gd name="connsiteX0" fmla="*/ 13018 w 996432"/>
                  <a:gd name="connsiteY0" fmla="*/ 1393390 h 1450462"/>
                  <a:gd name="connsiteX1" fmla="*/ 162689 w 996432"/>
                  <a:gd name="connsiteY1" fmla="*/ 0 h 1450462"/>
                  <a:gd name="connsiteX2" fmla="*/ 880756 w 996432"/>
                  <a:gd name="connsiteY2" fmla="*/ 0 h 1450462"/>
                  <a:gd name="connsiteX3" fmla="*/ 967173 w 996432"/>
                  <a:gd name="connsiteY3" fmla="*/ 1450461 h 1450462"/>
                  <a:gd name="connsiteX4" fmla="*/ 13018 w 996432"/>
                  <a:gd name="connsiteY4" fmla="*/ 1393390 h 1450462"/>
                  <a:gd name="connsiteX0" fmla="*/ 12523 w 995937"/>
                  <a:gd name="connsiteY0" fmla="*/ 1393390 h 1450462"/>
                  <a:gd name="connsiteX1" fmla="*/ 162194 w 995937"/>
                  <a:gd name="connsiteY1" fmla="*/ 0 h 1450462"/>
                  <a:gd name="connsiteX2" fmla="*/ 880261 w 995937"/>
                  <a:gd name="connsiteY2" fmla="*/ 0 h 1450462"/>
                  <a:gd name="connsiteX3" fmla="*/ 966678 w 995937"/>
                  <a:gd name="connsiteY3" fmla="*/ 1450461 h 1450462"/>
                  <a:gd name="connsiteX4" fmla="*/ 12523 w 995937"/>
                  <a:gd name="connsiteY4" fmla="*/ 1393390 h 1450462"/>
                  <a:gd name="connsiteX0" fmla="*/ 12523 w 995937"/>
                  <a:gd name="connsiteY0" fmla="*/ 1432747 h 1489819"/>
                  <a:gd name="connsiteX1" fmla="*/ 162194 w 995937"/>
                  <a:gd name="connsiteY1" fmla="*/ 39357 h 1489819"/>
                  <a:gd name="connsiteX2" fmla="*/ 880261 w 995937"/>
                  <a:gd name="connsiteY2" fmla="*/ 39357 h 1489819"/>
                  <a:gd name="connsiteX3" fmla="*/ 966678 w 995937"/>
                  <a:gd name="connsiteY3" fmla="*/ 1489818 h 1489819"/>
                  <a:gd name="connsiteX4" fmla="*/ 12523 w 995937"/>
                  <a:gd name="connsiteY4" fmla="*/ 1432747 h 1489819"/>
                  <a:gd name="connsiteX0" fmla="*/ 12523 w 995937"/>
                  <a:gd name="connsiteY0" fmla="*/ 1432747 h 1518816"/>
                  <a:gd name="connsiteX1" fmla="*/ 162194 w 995937"/>
                  <a:gd name="connsiteY1" fmla="*/ 39357 h 1518816"/>
                  <a:gd name="connsiteX2" fmla="*/ 880261 w 995937"/>
                  <a:gd name="connsiteY2" fmla="*/ 39357 h 1518816"/>
                  <a:gd name="connsiteX3" fmla="*/ 966678 w 995937"/>
                  <a:gd name="connsiteY3" fmla="*/ 1489818 h 1518816"/>
                  <a:gd name="connsiteX4" fmla="*/ 12523 w 995937"/>
                  <a:gd name="connsiteY4" fmla="*/ 1432747 h 1518816"/>
                  <a:gd name="connsiteX0" fmla="*/ 12523 w 995937"/>
                  <a:gd name="connsiteY0" fmla="*/ 1432747 h 1534940"/>
                  <a:gd name="connsiteX1" fmla="*/ 162194 w 995937"/>
                  <a:gd name="connsiteY1" fmla="*/ 39357 h 1534940"/>
                  <a:gd name="connsiteX2" fmla="*/ 880261 w 995937"/>
                  <a:gd name="connsiteY2" fmla="*/ 39357 h 1534940"/>
                  <a:gd name="connsiteX3" fmla="*/ 966678 w 995937"/>
                  <a:gd name="connsiteY3" fmla="*/ 1489818 h 1534940"/>
                  <a:gd name="connsiteX4" fmla="*/ 12523 w 995937"/>
                  <a:gd name="connsiteY4" fmla="*/ 1432747 h 1534940"/>
                  <a:gd name="connsiteX0" fmla="*/ 12523 w 1003560"/>
                  <a:gd name="connsiteY0" fmla="*/ 1428322 h 1530515"/>
                  <a:gd name="connsiteX1" fmla="*/ 162194 w 1003560"/>
                  <a:gd name="connsiteY1" fmla="*/ 34932 h 1530515"/>
                  <a:gd name="connsiteX2" fmla="*/ 925119 w 1003560"/>
                  <a:gd name="connsiteY2" fmla="*/ 54127 h 1530515"/>
                  <a:gd name="connsiteX3" fmla="*/ 966678 w 1003560"/>
                  <a:gd name="connsiteY3" fmla="*/ 1485393 h 1530515"/>
                  <a:gd name="connsiteX4" fmla="*/ 12523 w 1003560"/>
                  <a:gd name="connsiteY4" fmla="*/ 1428322 h 1530515"/>
                  <a:gd name="connsiteX0" fmla="*/ 12523 w 991671"/>
                  <a:gd name="connsiteY0" fmla="*/ 1428322 h 1530515"/>
                  <a:gd name="connsiteX1" fmla="*/ 162194 w 991671"/>
                  <a:gd name="connsiteY1" fmla="*/ 34932 h 1530515"/>
                  <a:gd name="connsiteX2" fmla="*/ 925119 w 991671"/>
                  <a:gd name="connsiteY2" fmla="*/ 54127 h 1530515"/>
                  <a:gd name="connsiteX3" fmla="*/ 966678 w 991671"/>
                  <a:gd name="connsiteY3" fmla="*/ 1485393 h 1530515"/>
                  <a:gd name="connsiteX4" fmla="*/ 12523 w 991671"/>
                  <a:gd name="connsiteY4" fmla="*/ 1428322 h 1530515"/>
                  <a:gd name="connsiteX0" fmla="*/ 12523 w 990053"/>
                  <a:gd name="connsiteY0" fmla="*/ 1428322 h 1530515"/>
                  <a:gd name="connsiteX1" fmla="*/ 162194 w 990053"/>
                  <a:gd name="connsiteY1" fmla="*/ 34932 h 1530515"/>
                  <a:gd name="connsiteX2" fmla="*/ 925119 w 990053"/>
                  <a:gd name="connsiteY2" fmla="*/ 54127 h 1530515"/>
                  <a:gd name="connsiteX3" fmla="*/ 966678 w 990053"/>
                  <a:gd name="connsiteY3" fmla="*/ 1485393 h 1530515"/>
                  <a:gd name="connsiteX4" fmla="*/ 12523 w 990053"/>
                  <a:gd name="connsiteY4" fmla="*/ 1428322 h 153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0053" h="1530515">
                    <a:moveTo>
                      <a:pt x="12523" y="1428322"/>
                    </a:moveTo>
                    <a:cubicBezTo>
                      <a:pt x="-40980" y="1332536"/>
                      <a:pt x="89837" y="560973"/>
                      <a:pt x="162194" y="34932"/>
                    </a:cubicBezTo>
                    <a:cubicBezTo>
                      <a:pt x="321651" y="-53623"/>
                      <a:pt x="685763" y="54127"/>
                      <a:pt x="925119" y="54127"/>
                    </a:cubicBezTo>
                    <a:cubicBezTo>
                      <a:pt x="850367" y="706018"/>
                      <a:pt x="1057201" y="1090073"/>
                      <a:pt x="966678" y="1485393"/>
                    </a:cubicBezTo>
                    <a:cubicBezTo>
                      <a:pt x="516692" y="1560930"/>
                      <a:pt x="95716" y="1541443"/>
                      <a:pt x="12523" y="142832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17" name="Rettangolo 51">
                <a:extLst>
                  <a:ext uri="{FF2B5EF4-FFF2-40B4-BE49-F238E27FC236}">
                    <a16:creationId xmlns:a16="http://schemas.microsoft.com/office/drawing/2014/main" id="{7060E6F3-9F06-FAEC-34AB-297DE024E807}"/>
                  </a:ext>
                </a:extLst>
              </p:cNvPr>
              <p:cNvSpPr/>
              <p:nvPr/>
            </p:nvSpPr>
            <p:spPr>
              <a:xfrm rot="975309">
                <a:off x="7836195" y="3544231"/>
                <a:ext cx="629296" cy="743701"/>
              </a:xfrm>
              <a:custGeom>
                <a:avLst/>
                <a:gdLst>
                  <a:gd name="connsiteX0" fmla="*/ 0 w 616619"/>
                  <a:gd name="connsiteY0" fmla="*/ 0 h 621814"/>
                  <a:gd name="connsiteX1" fmla="*/ 616619 w 616619"/>
                  <a:gd name="connsiteY1" fmla="*/ 0 h 621814"/>
                  <a:gd name="connsiteX2" fmla="*/ 616619 w 616619"/>
                  <a:gd name="connsiteY2" fmla="*/ 621814 h 621814"/>
                  <a:gd name="connsiteX3" fmla="*/ 0 w 616619"/>
                  <a:gd name="connsiteY3" fmla="*/ 621814 h 621814"/>
                  <a:gd name="connsiteX4" fmla="*/ 0 w 616619"/>
                  <a:gd name="connsiteY4" fmla="*/ 0 h 621814"/>
                  <a:gd name="connsiteX0" fmla="*/ 0 w 616619"/>
                  <a:gd name="connsiteY0" fmla="*/ 0 h 688563"/>
                  <a:gd name="connsiteX1" fmla="*/ 616619 w 616619"/>
                  <a:gd name="connsiteY1" fmla="*/ 0 h 688563"/>
                  <a:gd name="connsiteX2" fmla="*/ 616619 w 616619"/>
                  <a:gd name="connsiteY2" fmla="*/ 621814 h 688563"/>
                  <a:gd name="connsiteX3" fmla="*/ 0 w 616619"/>
                  <a:gd name="connsiteY3" fmla="*/ 621814 h 688563"/>
                  <a:gd name="connsiteX4" fmla="*/ 0 w 616619"/>
                  <a:gd name="connsiteY4" fmla="*/ 0 h 688563"/>
                  <a:gd name="connsiteX0" fmla="*/ 0 w 616619"/>
                  <a:gd name="connsiteY0" fmla="*/ 0 h 708755"/>
                  <a:gd name="connsiteX1" fmla="*/ 616619 w 616619"/>
                  <a:gd name="connsiteY1" fmla="*/ 0 h 708755"/>
                  <a:gd name="connsiteX2" fmla="*/ 616619 w 616619"/>
                  <a:gd name="connsiteY2" fmla="*/ 621814 h 708755"/>
                  <a:gd name="connsiteX3" fmla="*/ 0 w 616619"/>
                  <a:gd name="connsiteY3" fmla="*/ 621814 h 708755"/>
                  <a:gd name="connsiteX4" fmla="*/ 0 w 616619"/>
                  <a:gd name="connsiteY4" fmla="*/ 0 h 708755"/>
                  <a:gd name="connsiteX0" fmla="*/ 0 w 616619"/>
                  <a:gd name="connsiteY0" fmla="*/ 0 h 711984"/>
                  <a:gd name="connsiteX1" fmla="*/ 616619 w 616619"/>
                  <a:gd name="connsiteY1" fmla="*/ 0 h 711984"/>
                  <a:gd name="connsiteX2" fmla="*/ 616619 w 616619"/>
                  <a:gd name="connsiteY2" fmla="*/ 621814 h 711984"/>
                  <a:gd name="connsiteX3" fmla="*/ 0 w 616619"/>
                  <a:gd name="connsiteY3" fmla="*/ 621814 h 711984"/>
                  <a:gd name="connsiteX4" fmla="*/ 0 w 616619"/>
                  <a:gd name="connsiteY4" fmla="*/ 0 h 711984"/>
                  <a:gd name="connsiteX0" fmla="*/ 0 w 616619"/>
                  <a:gd name="connsiteY0" fmla="*/ 0 h 712500"/>
                  <a:gd name="connsiteX1" fmla="*/ 616619 w 616619"/>
                  <a:gd name="connsiteY1" fmla="*/ 0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30030"/>
                  <a:gd name="connsiteY0" fmla="*/ 0 h 712500"/>
                  <a:gd name="connsiteX1" fmla="*/ 630030 w 630030"/>
                  <a:gd name="connsiteY1" fmla="*/ 2440 h 712500"/>
                  <a:gd name="connsiteX2" fmla="*/ 616619 w 630030"/>
                  <a:gd name="connsiteY2" fmla="*/ 621814 h 712500"/>
                  <a:gd name="connsiteX3" fmla="*/ 0 w 630030"/>
                  <a:gd name="connsiteY3" fmla="*/ 621814 h 712500"/>
                  <a:gd name="connsiteX4" fmla="*/ 0 w 630030"/>
                  <a:gd name="connsiteY4" fmla="*/ 0 h 712500"/>
                  <a:gd name="connsiteX0" fmla="*/ 0 w 616619"/>
                  <a:gd name="connsiteY0" fmla="*/ 0 h 712500"/>
                  <a:gd name="connsiteX1" fmla="*/ 583210 w 616619"/>
                  <a:gd name="connsiteY1" fmla="*/ 16091 h 712500"/>
                  <a:gd name="connsiteX2" fmla="*/ 616619 w 616619"/>
                  <a:gd name="connsiteY2" fmla="*/ 621814 h 712500"/>
                  <a:gd name="connsiteX3" fmla="*/ 0 w 616619"/>
                  <a:gd name="connsiteY3" fmla="*/ 621814 h 712500"/>
                  <a:gd name="connsiteX4" fmla="*/ 0 w 616619"/>
                  <a:gd name="connsiteY4" fmla="*/ 0 h 712500"/>
                  <a:gd name="connsiteX0" fmla="*/ 0 w 629296"/>
                  <a:gd name="connsiteY0" fmla="*/ 0 h 712500"/>
                  <a:gd name="connsiteX1" fmla="*/ 629296 w 629296"/>
                  <a:gd name="connsiteY1" fmla="*/ 21703 h 712500"/>
                  <a:gd name="connsiteX2" fmla="*/ 616619 w 629296"/>
                  <a:gd name="connsiteY2" fmla="*/ 621814 h 712500"/>
                  <a:gd name="connsiteX3" fmla="*/ 0 w 629296"/>
                  <a:gd name="connsiteY3" fmla="*/ 621814 h 712500"/>
                  <a:gd name="connsiteX4" fmla="*/ 0 w 629296"/>
                  <a:gd name="connsiteY4" fmla="*/ 0 h 712500"/>
                  <a:gd name="connsiteX0" fmla="*/ 0 w 629296"/>
                  <a:gd name="connsiteY0" fmla="*/ 11210 h 723710"/>
                  <a:gd name="connsiteX1" fmla="*/ 629296 w 629296"/>
                  <a:gd name="connsiteY1" fmla="*/ 32913 h 723710"/>
                  <a:gd name="connsiteX2" fmla="*/ 616619 w 629296"/>
                  <a:gd name="connsiteY2" fmla="*/ 633024 h 723710"/>
                  <a:gd name="connsiteX3" fmla="*/ 0 w 629296"/>
                  <a:gd name="connsiteY3" fmla="*/ 633024 h 723710"/>
                  <a:gd name="connsiteX4" fmla="*/ 0 w 629296"/>
                  <a:gd name="connsiteY4" fmla="*/ 11210 h 723710"/>
                  <a:gd name="connsiteX0" fmla="*/ 0 w 629296"/>
                  <a:gd name="connsiteY0" fmla="*/ 31201 h 743701"/>
                  <a:gd name="connsiteX1" fmla="*/ 629296 w 629296"/>
                  <a:gd name="connsiteY1" fmla="*/ 52904 h 743701"/>
                  <a:gd name="connsiteX2" fmla="*/ 616619 w 629296"/>
                  <a:gd name="connsiteY2" fmla="*/ 653015 h 743701"/>
                  <a:gd name="connsiteX3" fmla="*/ 0 w 629296"/>
                  <a:gd name="connsiteY3" fmla="*/ 653015 h 743701"/>
                  <a:gd name="connsiteX4" fmla="*/ 0 w 629296"/>
                  <a:gd name="connsiteY4" fmla="*/ 31201 h 743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9296" h="743701">
                    <a:moveTo>
                      <a:pt x="0" y="31201"/>
                    </a:moveTo>
                    <a:cubicBezTo>
                      <a:pt x="200260" y="-15942"/>
                      <a:pt x="415878" y="-10414"/>
                      <a:pt x="629296" y="52904"/>
                    </a:cubicBezTo>
                    <a:lnTo>
                      <a:pt x="616619" y="653015"/>
                    </a:lnTo>
                    <a:cubicBezTo>
                      <a:pt x="436182" y="804442"/>
                      <a:pt x="84588" y="739080"/>
                      <a:pt x="0" y="653015"/>
                    </a:cubicBezTo>
                    <a:lnTo>
                      <a:pt x="0" y="31201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18" name="Rettangolo con angoli arrotondati 217">
                <a:extLst>
                  <a:ext uri="{FF2B5EF4-FFF2-40B4-BE49-F238E27FC236}">
                    <a16:creationId xmlns:a16="http://schemas.microsoft.com/office/drawing/2014/main" id="{16AD20B3-F521-E3B9-87B3-0C6E682B372C}"/>
                  </a:ext>
                </a:extLst>
              </p:cNvPr>
              <p:cNvSpPr/>
              <p:nvPr/>
            </p:nvSpPr>
            <p:spPr>
              <a:xfrm rot="932484">
                <a:off x="7878799" y="3516627"/>
                <a:ext cx="180607" cy="4716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19" name="Rettangolo con angoli arrotondati 218">
                <a:extLst>
                  <a:ext uri="{FF2B5EF4-FFF2-40B4-BE49-F238E27FC236}">
                    <a16:creationId xmlns:a16="http://schemas.microsoft.com/office/drawing/2014/main" id="{B35A4C70-3ED0-D2CE-D2F4-0BC12973F81A}"/>
                  </a:ext>
                </a:extLst>
              </p:cNvPr>
              <p:cNvSpPr/>
              <p:nvPr/>
            </p:nvSpPr>
            <p:spPr>
              <a:xfrm rot="1190323">
                <a:off x="8303944" y="3644241"/>
                <a:ext cx="180607" cy="471634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79" name="Gruppo 178">
              <a:extLst>
                <a:ext uri="{FF2B5EF4-FFF2-40B4-BE49-F238E27FC236}">
                  <a16:creationId xmlns:a16="http://schemas.microsoft.com/office/drawing/2014/main" id="{C3376968-3BA0-7911-F4CB-F37F502FF82F}"/>
                </a:ext>
              </a:extLst>
            </p:cNvPr>
            <p:cNvGrpSpPr/>
            <p:nvPr/>
          </p:nvGrpSpPr>
          <p:grpSpPr>
            <a:xfrm>
              <a:off x="8041254" y="2928705"/>
              <a:ext cx="1512721" cy="787634"/>
              <a:chOff x="8041251" y="3114001"/>
              <a:chExt cx="1453281" cy="798986"/>
            </a:xfrm>
          </p:grpSpPr>
          <p:grpSp>
            <p:nvGrpSpPr>
              <p:cNvPr id="209" name="Gruppo 208">
                <a:extLst>
                  <a:ext uri="{FF2B5EF4-FFF2-40B4-BE49-F238E27FC236}">
                    <a16:creationId xmlns:a16="http://schemas.microsoft.com/office/drawing/2014/main" id="{F09026D9-54C8-96D5-6CF4-A9D3D8E89281}"/>
                  </a:ext>
                </a:extLst>
              </p:cNvPr>
              <p:cNvGrpSpPr/>
              <p:nvPr/>
            </p:nvGrpSpPr>
            <p:grpSpPr>
              <a:xfrm>
                <a:off x="8041251" y="3281209"/>
                <a:ext cx="480577" cy="631778"/>
                <a:chOff x="8017161" y="3295527"/>
                <a:chExt cx="480577" cy="631778"/>
              </a:xfrm>
            </p:grpSpPr>
            <p:sp>
              <p:nvSpPr>
                <p:cNvPr id="214" name="Trapezio 49">
                  <a:extLst>
                    <a:ext uri="{FF2B5EF4-FFF2-40B4-BE49-F238E27FC236}">
                      <a16:creationId xmlns:a16="http://schemas.microsoft.com/office/drawing/2014/main" id="{3AC98115-9B01-C7F2-2B97-B5FE49669B0C}"/>
                    </a:ext>
                  </a:extLst>
                </p:cNvPr>
                <p:cNvSpPr/>
                <p:nvPr/>
              </p:nvSpPr>
              <p:spPr>
                <a:xfrm rot="11738135">
                  <a:off x="8017161" y="3295527"/>
                  <a:ext cx="480577" cy="468662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15" name="Ovale 214">
                  <a:extLst>
                    <a:ext uri="{FF2B5EF4-FFF2-40B4-BE49-F238E27FC236}">
                      <a16:creationId xmlns:a16="http://schemas.microsoft.com/office/drawing/2014/main" id="{875040FE-E6FE-EC71-96DA-13D5CF04A8A6}"/>
                    </a:ext>
                  </a:extLst>
                </p:cNvPr>
                <p:cNvSpPr/>
                <p:nvPr/>
              </p:nvSpPr>
              <p:spPr>
                <a:xfrm>
                  <a:off x="8030019" y="3658676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210" name="Gruppo 209">
                <a:extLst>
                  <a:ext uri="{FF2B5EF4-FFF2-40B4-BE49-F238E27FC236}">
                    <a16:creationId xmlns:a16="http://schemas.microsoft.com/office/drawing/2014/main" id="{1A132B4F-1BEF-7E87-247B-7AA2F33FD1DF}"/>
                  </a:ext>
                </a:extLst>
              </p:cNvPr>
              <p:cNvGrpSpPr/>
              <p:nvPr/>
            </p:nvGrpSpPr>
            <p:grpSpPr>
              <a:xfrm>
                <a:off x="8992065" y="3239791"/>
                <a:ext cx="502467" cy="641469"/>
                <a:chOff x="8992065" y="3239791"/>
                <a:chExt cx="502467" cy="641469"/>
              </a:xfrm>
            </p:grpSpPr>
            <p:sp>
              <p:nvSpPr>
                <p:cNvPr id="212" name="Trapezio 49">
                  <a:extLst>
                    <a:ext uri="{FF2B5EF4-FFF2-40B4-BE49-F238E27FC236}">
                      <a16:creationId xmlns:a16="http://schemas.microsoft.com/office/drawing/2014/main" id="{0DB4CA52-3035-1591-C612-636101375756}"/>
                    </a:ext>
                  </a:extLst>
                </p:cNvPr>
                <p:cNvSpPr/>
                <p:nvPr/>
              </p:nvSpPr>
              <p:spPr>
                <a:xfrm rot="9729401" flipH="1">
                  <a:off x="8992065" y="3239791"/>
                  <a:ext cx="502467" cy="507508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13" name="Ovale 212">
                  <a:extLst>
                    <a:ext uri="{FF2B5EF4-FFF2-40B4-BE49-F238E27FC236}">
                      <a16:creationId xmlns:a16="http://schemas.microsoft.com/office/drawing/2014/main" id="{113DF095-40C1-0A97-53C1-AF4267EF60C2}"/>
                    </a:ext>
                  </a:extLst>
                </p:cNvPr>
                <p:cNvSpPr/>
                <p:nvPr/>
              </p:nvSpPr>
              <p:spPr>
                <a:xfrm>
                  <a:off x="9207716" y="3612631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211" name="Esagono 45">
                <a:extLst>
                  <a:ext uri="{FF2B5EF4-FFF2-40B4-BE49-F238E27FC236}">
                    <a16:creationId xmlns:a16="http://schemas.microsoft.com/office/drawing/2014/main" id="{2ECF5E7D-1FAF-F1EF-8CBF-F2E28551EB1E}"/>
                  </a:ext>
                </a:extLst>
              </p:cNvPr>
              <p:cNvSpPr/>
              <p:nvPr/>
            </p:nvSpPr>
            <p:spPr>
              <a:xfrm>
                <a:off x="8240379" y="3114001"/>
                <a:ext cx="997854" cy="678990"/>
              </a:xfrm>
              <a:custGeom>
                <a:avLst/>
                <a:gdLst>
                  <a:gd name="connsiteX0" fmla="*/ 0 w 880368"/>
                  <a:gd name="connsiteY0" fmla="*/ 414515 h 829030"/>
                  <a:gd name="connsiteX1" fmla="*/ 207258 w 880368"/>
                  <a:gd name="connsiteY1" fmla="*/ 0 h 829030"/>
                  <a:gd name="connsiteX2" fmla="*/ 673111 w 880368"/>
                  <a:gd name="connsiteY2" fmla="*/ 0 h 829030"/>
                  <a:gd name="connsiteX3" fmla="*/ 880368 w 880368"/>
                  <a:gd name="connsiteY3" fmla="*/ 414515 h 829030"/>
                  <a:gd name="connsiteX4" fmla="*/ 673111 w 880368"/>
                  <a:gd name="connsiteY4" fmla="*/ 829030 h 829030"/>
                  <a:gd name="connsiteX5" fmla="*/ 207258 w 880368"/>
                  <a:gd name="connsiteY5" fmla="*/ 829030 h 829030"/>
                  <a:gd name="connsiteX6" fmla="*/ 0 w 880368"/>
                  <a:gd name="connsiteY6" fmla="*/ 414515 h 829030"/>
                  <a:gd name="connsiteX0" fmla="*/ 0 w 886471"/>
                  <a:gd name="connsiteY0" fmla="*/ 414515 h 829030"/>
                  <a:gd name="connsiteX1" fmla="*/ 207258 w 886471"/>
                  <a:gd name="connsiteY1" fmla="*/ 0 h 829030"/>
                  <a:gd name="connsiteX2" fmla="*/ 886471 w 886471"/>
                  <a:gd name="connsiteY2" fmla="*/ 251460 h 829030"/>
                  <a:gd name="connsiteX3" fmla="*/ 880368 w 886471"/>
                  <a:gd name="connsiteY3" fmla="*/ 414515 h 829030"/>
                  <a:gd name="connsiteX4" fmla="*/ 673111 w 886471"/>
                  <a:gd name="connsiteY4" fmla="*/ 829030 h 829030"/>
                  <a:gd name="connsiteX5" fmla="*/ 207258 w 886471"/>
                  <a:gd name="connsiteY5" fmla="*/ 829030 h 829030"/>
                  <a:gd name="connsiteX6" fmla="*/ 0 w 886471"/>
                  <a:gd name="connsiteY6" fmla="*/ 414515 h 829030"/>
                  <a:gd name="connsiteX0" fmla="*/ 0 w 886471"/>
                  <a:gd name="connsiteY0" fmla="*/ 163055 h 577570"/>
                  <a:gd name="connsiteX1" fmla="*/ 9138 w 886471"/>
                  <a:gd name="connsiteY1" fmla="*/ 15240 h 577570"/>
                  <a:gd name="connsiteX2" fmla="*/ 886471 w 886471"/>
                  <a:gd name="connsiteY2" fmla="*/ 0 h 577570"/>
                  <a:gd name="connsiteX3" fmla="*/ 880368 w 886471"/>
                  <a:gd name="connsiteY3" fmla="*/ 163055 h 577570"/>
                  <a:gd name="connsiteX4" fmla="*/ 673111 w 886471"/>
                  <a:gd name="connsiteY4" fmla="*/ 577570 h 577570"/>
                  <a:gd name="connsiteX5" fmla="*/ 207258 w 886471"/>
                  <a:gd name="connsiteY5" fmla="*/ 577570 h 577570"/>
                  <a:gd name="connsiteX6" fmla="*/ 0 w 886471"/>
                  <a:gd name="connsiteY6" fmla="*/ 163055 h 57757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673111 w 886471"/>
                  <a:gd name="connsiteY4" fmla="*/ 57757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  <a:gd name="connsiteX0" fmla="*/ 0 w 886471"/>
                  <a:gd name="connsiteY0" fmla="*/ 163055 h 585190"/>
                  <a:gd name="connsiteX1" fmla="*/ 9138 w 886471"/>
                  <a:gd name="connsiteY1" fmla="*/ 15240 h 585190"/>
                  <a:gd name="connsiteX2" fmla="*/ 886471 w 886471"/>
                  <a:gd name="connsiteY2" fmla="*/ 0 h 585190"/>
                  <a:gd name="connsiteX3" fmla="*/ 880368 w 886471"/>
                  <a:gd name="connsiteY3" fmla="*/ 163055 h 585190"/>
                  <a:gd name="connsiteX4" fmla="*/ 528331 w 886471"/>
                  <a:gd name="connsiteY4" fmla="*/ 585190 h 585190"/>
                  <a:gd name="connsiteX5" fmla="*/ 367278 w 886471"/>
                  <a:gd name="connsiteY5" fmla="*/ 585190 h 585190"/>
                  <a:gd name="connsiteX6" fmla="*/ 0 w 886471"/>
                  <a:gd name="connsiteY6" fmla="*/ 163055 h 585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6471" h="585190">
                    <a:moveTo>
                      <a:pt x="0" y="163055"/>
                    </a:moveTo>
                    <a:lnTo>
                      <a:pt x="9138" y="15240"/>
                    </a:lnTo>
                    <a:cubicBezTo>
                      <a:pt x="435102" y="157347"/>
                      <a:pt x="487211" y="181705"/>
                      <a:pt x="886471" y="0"/>
                    </a:cubicBezTo>
                    <a:lnTo>
                      <a:pt x="880368" y="163055"/>
                    </a:lnTo>
                    <a:cubicBezTo>
                      <a:pt x="621142" y="287485"/>
                      <a:pt x="564689" y="300388"/>
                      <a:pt x="528331" y="585190"/>
                    </a:cubicBezTo>
                    <a:lnTo>
                      <a:pt x="367278" y="585190"/>
                    </a:lnTo>
                    <a:cubicBezTo>
                      <a:pt x="293336" y="421618"/>
                      <a:pt x="364310" y="330077"/>
                      <a:pt x="0" y="16305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180" name="Rettangolo con angoli arrotondati 179">
              <a:extLst>
                <a:ext uri="{FF2B5EF4-FFF2-40B4-BE49-F238E27FC236}">
                  <a16:creationId xmlns:a16="http://schemas.microsoft.com/office/drawing/2014/main" id="{4F39EA87-81CF-D5C4-11AE-6A3F5ABC29C3}"/>
                </a:ext>
              </a:extLst>
            </p:cNvPr>
            <p:cNvSpPr/>
            <p:nvPr/>
          </p:nvSpPr>
          <p:spPr>
            <a:xfrm rot="219375">
              <a:off x="9441771" y="3377003"/>
              <a:ext cx="187989" cy="464933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1" name="Figura a mano libera: forma 180">
              <a:extLst>
                <a:ext uri="{FF2B5EF4-FFF2-40B4-BE49-F238E27FC236}">
                  <a16:creationId xmlns:a16="http://schemas.microsoft.com/office/drawing/2014/main" id="{75BE5EE3-BF00-1C7B-EAB5-B053206B75D0}"/>
                </a:ext>
              </a:extLst>
            </p:cNvPr>
            <p:cNvSpPr/>
            <p:nvPr/>
          </p:nvSpPr>
          <p:spPr>
            <a:xfrm>
              <a:off x="7044094" y="6172224"/>
              <a:ext cx="936911" cy="296340"/>
            </a:xfrm>
            <a:custGeom>
              <a:avLst/>
              <a:gdLst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95300 w 857250"/>
                <a:gd name="connsiteY2" fmla="*/ 18669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186690"/>
                <a:gd name="connsiteX1" fmla="*/ 72390 w 857250"/>
                <a:gd name="connsiteY1" fmla="*/ 3810 h 186690"/>
                <a:gd name="connsiteX2" fmla="*/ 483870 w 857250"/>
                <a:gd name="connsiteY2" fmla="*/ 160020 h 186690"/>
                <a:gd name="connsiteX3" fmla="*/ 811530 w 857250"/>
                <a:gd name="connsiteY3" fmla="*/ 0 h 186690"/>
                <a:gd name="connsiteX4" fmla="*/ 857250 w 857250"/>
                <a:gd name="connsiteY4" fmla="*/ 186690 h 186690"/>
                <a:gd name="connsiteX5" fmla="*/ 0 w 857250"/>
                <a:gd name="connsiteY5" fmla="*/ 129540 h 186690"/>
                <a:gd name="connsiteX0" fmla="*/ 0 w 857250"/>
                <a:gd name="connsiteY0" fmla="*/ 129540 h 252004"/>
                <a:gd name="connsiteX1" fmla="*/ 72390 w 857250"/>
                <a:gd name="connsiteY1" fmla="*/ 3810 h 252004"/>
                <a:gd name="connsiteX2" fmla="*/ 483870 w 857250"/>
                <a:gd name="connsiteY2" fmla="*/ 160020 h 252004"/>
                <a:gd name="connsiteX3" fmla="*/ 811530 w 857250"/>
                <a:gd name="connsiteY3" fmla="*/ 0 h 252004"/>
                <a:gd name="connsiteX4" fmla="*/ 857250 w 857250"/>
                <a:gd name="connsiteY4" fmla="*/ 186690 h 252004"/>
                <a:gd name="connsiteX5" fmla="*/ 0 w 857250"/>
                <a:gd name="connsiteY5" fmla="*/ 129540 h 252004"/>
                <a:gd name="connsiteX0" fmla="*/ 313 w 857563"/>
                <a:gd name="connsiteY0" fmla="*/ 129540 h 276462"/>
                <a:gd name="connsiteX1" fmla="*/ 72703 w 857563"/>
                <a:gd name="connsiteY1" fmla="*/ 3810 h 276462"/>
                <a:gd name="connsiteX2" fmla="*/ 484183 w 857563"/>
                <a:gd name="connsiteY2" fmla="*/ 160020 h 276462"/>
                <a:gd name="connsiteX3" fmla="*/ 811843 w 857563"/>
                <a:gd name="connsiteY3" fmla="*/ 0 h 276462"/>
                <a:gd name="connsiteX4" fmla="*/ 857563 w 857563"/>
                <a:gd name="connsiteY4" fmla="*/ 186690 h 276462"/>
                <a:gd name="connsiteX5" fmla="*/ 313 w 857563"/>
                <a:gd name="connsiteY5" fmla="*/ 129540 h 276462"/>
                <a:gd name="connsiteX0" fmla="*/ 4085 w 861335"/>
                <a:gd name="connsiteY0" fmla="*/ 129540 h 276462"/>
                <a:gd name="connsiteX1" fmla="*/ 76475 w 861335"/>
                <a:gd name="connsiteY1" fmla="*/ 3810 h 276462"/>
                <a:gd name="connsiteX2" fmla="*/ 487955 w 861335"/>
                <a:gd name="connsiteY2" fmla="*/ 160020 h 276462"/>
                <a:gd name="connsiteX3" fmla="*/ 815615 w 861335"/>
                <a:gd name="connsiteY3" fmla="*/ 0 h 276462"/>
                <a:gd name="connsiteX4" fmla="*/ 861335 w 861335"/>
                <a:gd name="connsiteY4" fmla="*/ 186690 h 276462"/>
                <a:gd name="connsiteX5" fmla="*/ 4085 w 861335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29540 h 276462"/>
                <a:gd name="connsiteX1" fmla="*/ 78760 w 863620"/>
                <a:gd name="connsiteY1" fmla="*/ 3810 h 276462"/>
                <a:gd name="connsiteX2" fmla="*/ 490240 w 863620"/>
                <a:gd name="connsiteY2" fmla="*/ 160020 h 276462"/>
                <a:gd name="connsiteX3" fmla="*/ 817900 w 863620"/>
                <a:gd name="connsiteY3" fmla="*/ 0 h 276462"/>
                <a:gd name="connsiteX4" fmla="*/ 863620 w 863620"/>
                <a:gd name="connsiteY4" fmla="*/ 186690 h 276462"/>
                <a:gd name="connsiteX5" fmla="*/ 6370 w 863620"/>
                <a:gd name="connsiteY5" fmla="*/ 129540 h 27646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63620"/>
                <a:gd name="connsiteY0" fmla="*/ 156130 h 303052"/>
                <a:gd name="connsiteX1" fmla="*/ 78760 w 863620"/>
                <a:gd name="connsiteY1" fmla="*/ 30400 h 303052"/>
                <a:gd name="connsiteX2" fmla="*/ 490240 w 863620"/>
                <a:gd name="connsiteY2" fmla="*/ 186610 h 303052"/>
                <a:gd name="connsiteX3" fmla="*/ 817900 w 863620"/>
                <a:gd name="connsiteY3" fmla="*/ 26590 h 303052"/>
                <a:gd name="connsiteX4" fmla="*/ 863620 w 863620"/>
                <a:gd name="connsiteY4" fmla="*/ 213280 h 303052"/>
                <a:gd name="connsiteX5" fmla="*/ 6370 w 863620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6130 h 303052"/>
                <a:gd name="connsiteX1" fmla="*/ 78760 w 887664"/>
                <a:gd name="connsiteY1" fmla="*/ 30400 h 303052"/>
                <a:gd name="connsiteX2" fmla="*/ 490240 w 887664"/>
                <a:gd name="connsiteY2" fmla="*/ 186610 h 303052"/>
                <a:gd name="connsiteX3" fmla="*/ 817900 w 887664"/>
                <a:gd name="connsiteY3" fmla="*/ 26590 h 303052"/>
                <a:gd name="connsiteX4" fmla="*/ 863620 w 887664"/>
                <a:gd name="connsiteY4" fmla="*/ 213280 h 303052"/>
                <a:gd name="connsiteX5" fmla="*/ 6370 w 887664"/>
                <a:gd name="connsiteY5" fmla="*/ 156130 h 303052"/>
                <a:gd name="connsiteX0" fmla="*/ 6370 w 887664"/>
                <a:gd name="connsiteY0" fmla="*/ 153690 h 300612"/>
                <a:gd name="connsiteX1" fmla="*/ 78760 w 887664"/>
                <a:gd name="connsiteY1" fmla="*/ 27960 h 300612"/>
                <a:gd name="connsiteX2" fmla="*/ 490240 w 887664"/>
                <a:gd name="connsiteY2" fmla="*/ 184170 h 300612"/>
                <a:gd name="connsiteX3" fmla="*/ 817900 w 887664"/>
                <a:gd name="connsiteY3" fmla="*/ 24150 h 300612"/>
                <a:gd name="connsiteX4" fmla="*/ 863620 w 887664"/>
                <a:gd name="connsiteY4" fmla="*/ 210840 h 300612"/>
                <a:gd name="connsiteX5" fmla="*/ 6370 w 887664"/>
                <a:gd name="connsiteY5" fmla="*/ 153690 h 30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7664" h="300612">
                  <a:moveTo>
                    <a:pt x="6370" y="153690"/>
                  </a:moveTo>
                  <a:cubicBezTo>
                    <a:pt x="-15220" y="88920"/>
                    <a:pt x="20340" y="73680"/>
                    <a:pt x="78760" y="27960"/>
                  </a:cubicBezTo>
                  <a:cubicBezTo>
                    <a:pt x="166390" y="11450"/>
                    <a:pt x="337840" y="196870"/>
                    <a:pt x="490240" y="184170"/>
                  </a:cubicBezTo>
                  <a:cubicBezTo>
                    <a:pt x="637560" y="161310"/>
                    <a:pt x="769640" y="-74910"/>
                    <a:pt x="817900" y="24150"/>
                  </a:cubicBezTo>
                  <a:cubicBezTo>
                    <a:pt x="894100" y="67330"/>
                    <a:pt x="905530" y="171470"/>
                    <a:pt x="863620" y="210840"/>
                  </a:cubicBezTo>
                  <a:cubicBezTo>
                    <a:pt x="535960" y="378480"/>
                    <a:pt x="-8870" y="283230"/>
                    <a:pt x="6370" y="15369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182" name="Gruppo 181">
              <a:extLst>
                <a:ext uri="{FF2B5EF4-FFF2-40B4-BE49-F238E27FC236}">
                  <a16:creationId xmlns:a16="http://schemas.microsoft.com/office/drawing/2014/main" id="{1ED44BF3-18CC-D53A-2156-1376D060F105}"/>
                </a:ext>
              </a:extLst>
            </p:cNvPr>
            <p:cNvGrpSpPr/>
            <p:nvPr/>
          </p:nvGrpSpPr>
          <p:grpSpPr>
            <a:xfrm>
              <a:off x="7901892" y="0"/>
              <a:ext cx="1596070" cy="1208973"/>
              <a:chOff x="1553252" y="1735995"/>
              <a:chExt cx="1533360" cy="1226394"/>
            </a:xfrm>
          </p:grpSpPr>
          <p:sp>
            <p:nvSpPr>
              <p:cNvPr id="198" name="Esagono 91">
                <a:extLst>
                  <a:ext uri="{FF2B5EF4-FFF2-40B4-BE49-F238E27FC236}">
                    <a16:creationId xmlns:a16="http://schemas.microsoft.com/office/drawing/2014/main" id="{020F62BB-3150-2A11-73C4-37E56621CE2B}"/>
                  </a:ext>
                </a:extLst>
              </p:cNvPr>
              <p:cNvSpPr/>
              <p:nvPr/>
            </p:nvSpPr>
            <p:spPr>
              <a:xfrm rot="16200000">
                <a:off x="1770553" y="1646330"/>
                <a:ext cx="1098758" cy="1533360"/>
              </a:xfrm>
              <a:custGeom>
                <a:avLst/>
                <a:gdLst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68986 h 1502413"/>
                  <a:gd name="connsiteX1" fmla="*/ 202896 w 1182033"/>
                  <a:gd name="connsiteY1" fmla="*/ 35559 h 1502413"/>
                  <a:gd name="connsiteX2" fmla="*/ 979137 w 1182033"/>
                  <a:gd name="connsiteY2" fmla="*/ 35559 h 1502413"/>
                  <a:gd name="connsiteX3" fmla="*/ 1182033 w 1182033"/>
                  <a:gd name="connsiteY3" fmla="*/ 768986 h 1502413"/>
                  <a:gd name="connsiteX4" fmla="*/ 979137 w 1182033"/>
                  <a:gd name="connsiteY4" fmla="*/ 1502413 h 1502413"/>
                  <a:gd name="connsiteX5" fmla="*/ 202896 w 1182033"/>
                  <a:gd name="connsiteY5" fmla="*/ 1502413 h 1502413"/>
                  <a:gd name="connsiteX6" fmla="*/ 0 w 1182033"/>
                  <a:gd name="connsiteY6" fmla="*/ 768986 h 1502413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56364"/>
                  <a:gd name="connsiteX1" fmla="*/ 202896 w 1182033"/>
                  <a:gd name="connsiteY1" fmla="*/ 53102 h 1556364"/>
                  <a:gd name="connsiteX2" fmla="*/ 979137 w 1182033"/>
                  <a:gd name="connsiteY2" fmla="*/ 53102 h 1556364"/>
                  <a:gd name="connsiteX3" fmla="*/ 1182033 w 1182033"/>
                  <a:gd name="connsiteY3" fmla="*/ 786529 h 1556364"/>
                  <a:gd name="connsiteX4" fmla="*/ 979137 w 1182033"/>
                  <a:gd name="connsiteY4" fmla="*/ 1519956 h 1556364"/>
                  <a:gd name="connsiteX5" fmla="*/ 202896 w 1182033"/>
                  <a:gd name="connsiteY5" fmla="*/ 1519956 h 1556364"/>
                  <a:gd name="connsiteX6" fmla="*/ 0 w 1182033"/>
                  <a:gd name="connsiteY6" fmla="*/ 786529 h 1556364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1824 w 1183857"/>
                  <a:gd name="connsiteY0" fmla="*/ 786529 h 1577877"/>
                  <a:gd name="connsiteX1" fmla="*/ 204720 w 1183857"/>
                  <a:gd name="connsiteY1" fmla="*/ 53102 h 1577877"/>
                  <a:gd name="connsiteX2" fmla="*/ 980961 w 1183857"/>
                  <a:gd name="connsiteY2" fmla="*/ 53102 h 1577877"/>
                  <a:gd name="connsiteX3" fmla="*/ 1183857 w 1183857"/>
                  <a:gd name="connsiteY3" fmla="*/ 786529 h 1577877"/>
                  <a:gd name="connsiteX4" fmla="*/ 980961 w 1183857"/>
                  <a:gd name="connsiteY4" fmla="*/ 1519956 h 1577877"/>
                  <a:gd name="connsiteX5" fmla="*/ 204720 w 1183857"/>
                  <a:gd name="connsiteY5" fmla="*/ 1519956 h 1577877"/>
                  <a:gd name="connsiteX6" fmla="*/ 1824 w 1183857"/>
                  <a:gd name="connsiteY6" fmla="*/ 786529 h 1577877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0 w 1142683"/>
                  <a:gd name="connsiteY0" fmla="*/ 786530 h 1577877"/>
                  <a:gd name="connsiteX1" fmla="*/ 163546 w 1142683"/>
                  <a:gd name="connsiteY1" fmla="*/ 53102 h 1577877"/>
                  <a:gd name="connsiteX2" fmla="*/ 939787 w 1142683"/>
                  <a:gd name="connsiteY2" fmla="*/ 53102 h 1577877"/>
                  <a:gd name="connsiteX3" fmla="*/ 1142683 w 1142683"/>
                  <a:gd name="connsiteY3" fmla="*/ 786529 h 1577877"/>
                  <a:gd name="connsiteX4" fmla="*/ 939787 w 1142683"/>
                  <a:gd name="connsiteY4" fmla="*/ 1519956 h 1577877"/>
                  <a:gd name="connsiteX5" fmla="*/ 163546 w 1142683"/>
                  <a:gd name="connsiteY5" fmla="*/ 1519956 h 1577877"/>
                  <a:gd name="connsiteX6" fmla="*/ 0 w 1142683"/>
                  <a:gd name="connsiteY6" fmla="*/ 786530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4813" h="1577877">
                    <a:moveTo>
                      <a:pt x="0" y="802212"/>
                    </a:moveTo>
                    <a:cubicBezTo>
                      <a:pt x="2892" y="314279"/>
                      <a:pt x="99472" y="413789"/>
                      <a:pt x="155676" y="53102"/>
                    </a:cubicBezTo>
                    <a:cubicBezTo>
                      <a:pt x="393468" y="-7858"/>
                      <a:pt x="663645" y="-26906"/>
                      <a:pt x="931917" y="53102"/>
                    </a:cubicBezTo>
                    <a:cubicBezTo>
                      <a:pt x="972881" y="442361"/>
                      <a:pt x="1090041" y="500146"/>
                      <a:pt x="1134813" y="786529"/>
                    </a:cubicBezTo>
                    <a:cubicBezTo>
                      <a:pt x="1097663" y="1097683"/>
                      <a:pt x="955736" y="1126893"/>
                      <a:pt x="931917" y="1519956"/>
                    </a:cubicBezTo>
                    <a:cubicBezTo>
                      <a:pt x="570302" y="1601874"/>
                      <a:pt x="523010" y="1592349"/>
                      <a:pt x="155676" y="1519956"/>
                    </a:cubicBezTo>
                    <a:cubicBezTo>
                      <a:pt x="133768" y="1199286"/>
                      <a:pt x="5685" y="1310135"/>
                      <a:pt x="0" y="80221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199" name="Gruppo 198">
                <a:extLst>
                  <a:ext uri="{FF2B5EF4-FFF2-40B4-BE49-F238E27FC236}">
                    <a16:creationId xmlns:a16="http://schemas.microsoft.com/office/drawing/2014/main" id="{91AEBCA4-D33B-66BF-7433-0063BD59CC41}"/>
                  </a:ext>
                </a:extLst>
              </p:cNvPr>
              <p:cNvGrpSpPr/>
              <p:nvPr/>
            </p:nvGrpSpPr>
            <p:grpSpPr>
              <a:xfrm>
                <a:off x="1827580" y="1735995"/>
                <a:ext cx="984703" cy="1129404"/>
                <a:chOff x="1827580" y="1735995"/>
                <a:chExt cx="984703" cy="1129404"/>
              </a:xfrm>
            </p:grpSpPr>
            <p:sp>
              <p:nvSpPr>
                <p:cNvPr id="200" name="Pentagono 94">
                  <a:extLst>
                    <a:ext uri="{FF2B5EF4-FFF2-40B4-BE49-F238E27FC236}">
                      <a16:creationId xmlns:a16="http://schemas.microsoft.com/office/drawing/2014/main" id="{2DAEA324-B0A2-90C1-21F6-FAB0AFC76625}"/>
                    </a:ext>
                  </a:extLst>
                </p:cNvPr>
                <p:cNvSpPr/>
                <p:nvPr/>
              </p:nvSpPr>
              <p:spPr>
                <a:xfrm>
                  <a:off x="1827580" y="1863630"/>
                  <a:ext cx="984703" cy="502514"/>
                </a:xfrm>
                <a:custGeom>
                  <a:avLst/>
                  <a:gdLst>
                    <a:gd name="connsiteX0" fmla="*/ 1 w 1050012"/>
                    <a:gd name="connsiteY0" fmla="*/ 206866 h 541583"/>
                    <a:gd name="connsiteX1" fmla="*/ 525006 w 1050012"/>
                    <a:gd name="connsiteY1" fmla="*/ 0 h 541583"/>
                    <a:gd name="connsiteX2" fmla="*/ 1050011 w 1050012"/>
                    <a:gd name="connsiteY2" fmla="*/ 206866 h 541583"/>
                    <a:gd name="connsiteX3" fmla="*/ 849477 w 1050012"/>
                    <a:gd name="connsiteY3" fmla="*/ 541582 h 541583"/>
                    <a:gd name="connsiteX4" fmla="*/ 200535 w 1050012"/>
                    <a:gd name="connsiteY4" fmla="*/ 541582 h 541583"/>
                    <a:gd name="connsiteX5" fmla="*/ 1 w 1050012"/>
                    <a:gd name="connsiteY5" fmla="*/ 206866 h 541583"/>
                    <a:gd name="connsiteX0" fmla="*/ 0 w 1050010"/>
                    <a:gd name="connsiteY0" fmla="*/ 95106 h 429822"/>
                    <a:gd name="connsiteX1" fmla="*/ 547865 w 1050010"/>
                    <a:gd name="connsiteY1" fmla="*/ 0 h 429822"/>
                    <a:gd name="connsiteX2" fmla="*/ 1050010 w 1050010"/>
                    <a:gd name="connsiteY2" fmla="*/ 95106 h 429822"/>
                    <a:gd name="connsiteX3" fmla="*/ 849476 w 1050010"/>
                    <a:gd name="connsiteY3" fmla="*/ 429822 h 429822"/>
                    <a:gd name="connsiteX4" fmla="*/ 200534 w 1050010"/>
                    <a:gd name="connsiteY4" fmla="*/ 429822 h 429822"/>
                    <a:gd name="connsiteX5" fmla="*/ 0 w 1050010"/>
                    <a:gd name="connsiteY5" fmla="*/ 95106 h 429822"/>
                    <a:gd name="connsiteX0" fmla="*/ 0 w 1050010"/>
                    <a:gd name="connsiteY0" fmla="*/ 163686 h 498402"/>
                    <a:gd name="connsiteX1" fmla="*/ 525005 w 1050010"/>
                    <a:gd name="connsiteY1" fmla="*/ 0 h 498402"/>
                    <a:gd name="connsiteX2" fmla="*/ 1050010 w 1050010"/>
                    <a:gd name="connsiteY2" fmla="*/ 163686 h 498402"/>
                    <a:gd name="connsiteX3" fmla="*/ 849476 w 1050010"/>
                    <a:gd name="connsiteY3" fmla="*/ 498402 h 498402"/>
                    <a:gd name="connsiteX4" fmla="*/ 200534 w 1050010"/>
                    <a:gd name="connsiteY4" fmla="*/ 498402 h 498402"/>
                    <a:gd name="connsiteX5" fmla="*/ 0 w 105001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9840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5014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75542"/>
                    <a:gd name="connsiteX1" fmla="*/ 525005 w 1019530"/>
                    <a:gd name="connsiteY1" fmla="*/ 0 h 475542"/>
                    <a:gd name="connsiteX2" fmla="*/ 1019530 w 1019530"/>
                    <a:gd name="connsiteY2" fmla="*/ 178926 h 475542"/>
                    <a:gd name="connsiteX3" fmla="*/ 849476 w 1019530"/>
                    <a:gd name="connsiteY3" fmla="*/ 450142 h 475542"/>
                    <a:gd name="connsiteX4" fmla="*/ 205614 w 1019530"/>
                    <a:gd name="connsiteY4" fmla="*/ 475542 h 475542"/>
                    <a:gd name="connsiteX5" fmla="*/ 0 w 1019530"/>
                    <a:gd name="connsiteY5" fmla="*/ 163686 h 475542"/>
                    <a:gd name="connsiteX0" fmla="*/ 0 w 1019530"/>
                    <a:gd name="connsiteY0" fmla="*/ 163686 h 480622"/>
                    <a:gd name="connsiteX1" fmla="*/ 525005 w 1019530"/>
                    <a:gd name="connsiteY1" fmla="*/ 0 h 480622"/>
                    <a:gd name="connsiteX2" fmla="*/ 1019530 w 1019530"/>
                    <a:gd name="connsiteY2" fmla="*/ 178926 h 480622"/>
                    <a:gd name="connsiteX3" fmla="*/ 811376 w 1019530"/>
                    <a:gd name="connsiteY3" fmla="*/ 480622 h 480622"/>
                    <a:gd name="connsiteX4" fmla="*/ 205614 w 1019530"/>
                    <a:gd name="connsiteY4" fmla="*/ 475542 h 480622"/>
                    <a:gd name="connsiteX5" fmla="*/ 0 w 1019530"/>
                    <a:gd name="connsiteY5" fmla="*/ 16368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38 w 973948"/>
                    <a:gd name="connsiteY0" fmla="*/ 184006 h 480622"/>
                    <a:gd name="connsiteX1" fmla="*/ 479423 w 973948"/>
                    <a:gd name="connsiteY1" fmla="*/ 0 h 480622"/>
                    <a:gd name="connsiteX2" fmla="*/ 973948 w 973948"/>
                    <a:gd name="connsiteY2" fmla="*/ 178926 h 480622"/>
                    <a:gd name="connsiteX3" fmla="*/ 765794 w 973948"/>
                    <a:gd name="connsiteY3" fmla="*/ 480622 h 480622"/>
                    <a:gd name="connsiteX4" fmla="*/ 160032 w 973948"/>
                    <a:gd name="connsiteY4" fmla="*/ 475542 h 480622"/>
                    <a:gd name="connsiteX5" fmla="*/ 138 w 973948"/>
                    <a:gd name="connsiteY5" fmla="*/ 184006 h 480622"/>
                    <a:gd name="connsiteX0" fmla="*/ 138 w 973948"/>
                    <a:gd name="connsiteY0" fmla="*/ 184006 h 497603"/>
                    <a:gd name="connsiteX1" fmla="*/ 479423 w 973948"/>
                    <a:gd name="connsiteY1" fmla="*/ 0 h 497603"/>
                    <a:gd name="connsiteX2" fmla="*/ 973948 w 973948"/>
                    <a:gd name="connsiteY2" fmla="*/ 178926 h 497603"/>
                    <a:gd name="connsiteX3" fmla="*/ 765794 w 973948"/>
                    <a:gd name="connsiteY3" fmla="*/ 480622 h 497603"/>
                    <a:gd name="connsiteX4" fmla="*/ 160032 w 973948"/>
                    <a:gd name="connsiteY4" fmla="*/ 475542 h 497603"/>
                    <a:gd name="connsiteX5" fmla="*/ 138 w 973948"/>
                    <a:gd name="connsiteY5" fmla="*/ 184006 h 497603"/>
                    <a:gd name="connsiteX0" fmla="*/ 252 w 974062"/>
                    <a:gd name="connsiteY0" fmla="*/ 184006 h 497603"/>
                    <a:gd name="connsiteX1" fmla="*/ 479537 w 974062"/>
                    <a:gd name="connsiteY1" fmla="*/ 0 h 497603"/>
                    <a:gd name="connsiteX2" fmla="*/ 974062 w 974062"/>
                    <a:gd name="connsiteY2" fmla="*/ 178926 h 497603"/>
                    <a:gd name="connsiteX3" fmla="*/ 765908 w 974062"/>
                    <a:gd name="connsiteY3" fmla="*/ 480622 h 497603"/>
                    <a:gd name="connsiteX4" fmla="*/ 160146 w 974062"/>
                    <a:gd name="connsiteY4" fmla="*/ 475542 h 497603"/>
                    <a:gd name="connsiteX5" fmla="*/ 252 w 974062"/>
                    <a:gd name="connsiteY5" fmla="*/ 184006 h 497603"/>
                    <a:gd name="connsiteX0" fmla="*/ 164 w 973974"/>
                    <a:gd name="connsiteY0" fmla="*/ 184006 h 497603"/>
                    <a:gd name="connsiteX1" fmla="*/ 479449 w 973974"/>
                    <a:gd name="connsiteY1" fmla="*/ 0 h 497603"/>
                    <a:gd name="connsiteX2" fmla="*/ 973974 w 973974"/>
                    <a:gd name="connsiteY2" fmla="*/ 178926 h 497603"/>
                    <a:gd name="connsiteX3" fmla="*/ 765820 w 973974"/>
                    <a:gd name="connsiteY3" fmla="*/ 480622 h 497603"/>
                    <a:gd name="connsiteX4" fmla="*/ 160058 w 973974"/>
                    <a:gd name="connsiteY4" fmla="*/ 475542 h 497603"/>
                    <a:gd name="connsiteX5" fmla="*/ 164 w 973974"/>
                    <a:gd name="connsiteY5" fmla="*/ 184006 h 497603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2514"/>
                    <a:gd name="connsiteX1" fmla="*/ 479449 w 973974"/>
                    <a:gd name="connsiteY1" fmla="*/ 0 h 502514"/>
                    <a:gd name="connsiteX2" fmla="*/ 973974 w 973974"/>
                    <a:gd name="connsiteY2" fmla="*/ 178926 h 502514"/>
                    <a:gd name="connsiteX3" fmla="*/ 765820 w 973974"/>
                    <a:gd name="connsiteY3" fmla="*/ 480622 h 502514"/>
                    <a:gd name="connsiteX4" fmla="*/ 160058 w 973974"/>
                    <a:gd name="connsiteY4" fmla="*/ 475542 h 502514"/>
                    <a:gd name="connsiteX5" fmla="*/ 164 w 973974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16 h 502524"/>
                    <a:gd name="connsiteX1" fmla="*/ 479449 w 984703"/>
                    <a:gd name="connsiteY1" fmla="*/ 10 h 502524"/>
                    <a:gd name="connsiteX2" fmla="*/ 973974 w 984703"/>
                    <a:gd name="connsiteY2" fmla="*/ 178936 h 502524"/>
                    <a:gd name="connsiteX3" fmla="*/ 765820 w 984703"/>
                    <a:gd name="connsiteY3" fmla="*/ 480632 h 502524"/>
                    <a:gd name="connsiteX4" fmla="*/ 160058 w 984703"/>
                    <a:gd name="connsiteY4" fmla="*/ 475552 h 502524"/>
                    <a:gd name="connsiteX5" fmla="*/ 164 w 984703"/>
                    <a:gd name="connsiteY5" fmla="*/ 184016 h 50252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921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84703" h="502514">
                      <a:moveTo>
                        <a:pt x="164" y="184006"/>
                      </a:moveTo>
                      <a:cubicBezTo>
                        <a:pt x="20226" y="127751"/>
                        <a:pt x="301907" y="10535"/>
                        <a:pt x="492149" y="0"/>
                      </a:cubicBezTo>
                      <a:cubicBezTo>
                        <a:pt x="776371" y="8842"/>
                        <a:pt x="951372" y="124364"/>
                        <a:pt x="973974" y="178926"/>
                      </a:cubicBezTo>
                      <a:cubicBezTo>
                        <a:pt x="990949" y="210911"/>
                        <a:pt x="1020625" y="441017"/>
                        <a:pt x="765820" y="480622"/>
                      </a:cubicBezTo>
                      <a:cubicBezTo>
                        <a:pt x="698519" y="496709"/>
                        <a:pt x="306099" y="522955"/>
                        <a:pt x="160058" y="475542"/>
                      </a:cubicBezTo>
                      <a:cubicBezTo>
                        <a:pt x="111840" y="457103"/>
                        <a:pt x="-4958" y="469145"/>
                        <a:pt x="164" y="184006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201" name="Gruppo 200">
                  <a:extLst>
                    <a:ext uri="{FF2B5EF4-FFF2-40B4-BE49-F238E27FC236}">
                      <a16:creationId xmlns:a16="http://schemas.microsoft.com/office/drawing/2014/main" id="{3AE554AB-FD83-089F-BCAF-37DCBD574167}"/>
                    </a:ext>
                  </a:extLst>
                </p:cNvPr>
                <p:cNvGrpSpPr/>
                <p:nvPr/>
              </p:nvGrpSpPr>
              <p:grpSpPr>
                <a:xfrm>
                  <a:off x="1933690" y="2420226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207" name="Ovale 206">
                    <a:extLst>
                      <a:ext uri="{FF2B5EF4-FFF2-40B4-BE49-F238E27FC236}">
                        <a16:creationId xmlns:a16="http://schemas.microsoft.com/office/drawing/2014/main" id="{CC8AF31D-7455-7F82-65DB-F59C918639AF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08" name="Ovale 207">
                    <a:extLst>
                      <a:ext uri="{FF2B5EF4-FFF2-40B4-BE49-F238E27FC236}">
                        <a16:creationId xmlns:a16="http://schemas.microsoft.com/office/drawing/2014/main" id="{CBE77C62-6CC8-E2F5-BEF5-422243DBEFD2}"/>
                      </a:ext>
                    </a:extLst>
                  </p:cNvPr>
                  <p:cNvSpPr/>
                  <p:nvPr/>
                </p:nvSpPr>
                <p:spPr>
                  <a:xfrm>
                    <a:off x="3701366" y="1634951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202" name="Trapezio 201">
                  <a:extLst>
                    <a:ext uri="{FF2B5EF4-FFF2-40B4-BE49-F238E27FC236}">
                      <a16:creationId xmlns:a16="http://schemas.microsoft.com/office/drawing/2014/main" id="{9C5E377D-6CB8-9C02-3AEB-C56A463641ED}"/>
                    </a:ext>
                  </a:extLst>
                </p:cNvPr>
                <p:cNvSpPr/>
                <p:nvPr/>
              </p:nvSpPr>
              <p:spPr>
                <a:xfrm rot="10800000">
                  <a:off x="2282428" y="2812059"/>
                  <a:ext cx="68580" cy="53340"/>
                </a:xfrm>
                <a:prstGeom prst="trapezoid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03" name="Arco 202">
                  <a:extLst>
                    <a:ext uri="{FF2B5EF4-FFF2-40B4-BE49-F238E27FC236}">
                      <a16:creationId xmlns:a16="http://schemas.microsoft.com/office/drawing/2014/main" id="{1F53F074-BDC8-2749-A9E3-337DDE933F2D}"/>
                    </a:ext>
                  </a:extLst>
                </p:cNvPr>
                <p:cNvSpPr/>
                <p:nvPr/>
              </p:nvSpPr>
              <p:spPr>
                <a:xfrm rot="5665335">
                  <a:off x="2166812" y="1683605"/>
                  <a:ext cx="255270" cy="360049"/>
                </a:xfrm>
                <a:prstGeom prst="arc">
                  <a:avLst>
                    <a:gd name="adj1" fmla="val 16200000"/>
                    <a:gd name="adj2" fmla="val 5035040"/>
                  </a:avLst>
                </a:prstGeom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204" name="Gruppo 203">
                  <a:extLst>
                    <a:ext uri="{FF2B5EF4-FFF2-40B4-BE49-F238E27FC236}">
                      <a16:creationId xmlns:a16="http://schemas.microsoft.com/office/drawing/2014/main" id="{5C4B73B6-9271-6A2D-4D51-5728D52F544A}"/>
                    </a:ext>
                  </a:extLst>
                </p:cNvPr>
                <p:cNvGrpSpPr/>
                <p:nvPr/>
              </p:nvGrpSpPr>
              <p:grpSpPr>
                <a:xfrm>
                  <a:off x="2498606" y="2420225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205" name="Ovale 204">
                    <a:extLst>
                      <a:ext uri="{FF2B5EF4-FFF2-40B4-BE49-F238E27FC236}">
                        <a16:creationId xmlns:a16="http://schemas.microsoft.com/office/drawing/2014/main" id="{2512128D-642C-48AD-2D15-F3B1A879DB25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06" name="Ovale 205">
                    <a:extLst>
                      <a:ext uri="{FF2B5EF4-FFF2-40B4-BE49-F238E27FC236}">
                        <a16:creationId xmlns:a16="http://schemas.microsoft.com/office/drawing/2014/main" id="{18301AEB-816E-27EC-307B-9FD282E6F656}"/>
                      </a:ext>
                    </a:extLst>
                  </p:cNvPr>
                  <p:cNvSpPr/>
                  <p:nvPr/>
                </p:nvSpPr>
                <p:spPr>
                  <a:xfrm>
                    <a:off x="3688944" y="1634952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</p:grpSp>
        <p:grpSp>
          <p:nvGrpSpPr>
            <p:cNvPr id="183" name="Gruppo 182">
              <a:extLst>
                <a:ext uri="{FF2B5EF4-FFF2-40B4-BE49-F238E27FC236}">
                  <a16:creationId xmlns:a16="http://schemas.microsoft.com/office/drawing/2014/main" id="{60B8E690-25BC-0921-7B45-F0F7A14A74D0}"/>
                </a:ext>
              </a:extLst>
            </p:cNvPr>
            <p:cNvGrpSpPr/>
            <p:nvPr/>
          </p:nvGrpSpPr>
          <p:grpSpPr>
            <a:xfrm rot="197782">
              <a:off x="6950558" y="1306364"/>
              <a:ext cx="800121" cy="3180376"/>
              <a:chOff x="6892594" y="1663883"/>
              <a:chExt cx="768685" cy="3088539"/>
            </a:xfrm>
          </p:grpSpPr>
          <p:grpSp>
            <p:nvGrpSpPr>
              <p:cNvPr id="187" name="Gruppo 186">
                <a:extLst>
                  <a:ext uri="{FF2B5EF4-FFF2-40B4-BE49-F238E27FC236}">
                    <a16:creationId xmlns:a16="http://schemas.microsoft.com/office/drawing/2014/main" id="{12FA6584-37C2-7B2E-7E82-A418263E25CD}"/>
                  </a:ext>
                </a:extLst>
              </p:cNvPr>
              <p:cNvGrpSpPr/>
              <p:nvPr/>
            </p:nvGrpSpPr>
            <p:grpSpPr>
              <a:xfrm>
                <a:off x="7148438" y="4062509"/>
                <a:ext cx="480981" cy="689913"/>
                <a:chOff x="7148438" y="4062509"/>
                <a:chExt cx="480981" cy="689913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194" name="Trapezio 85">
                  <a:extLst>
                    <a:ext uri="{FF2B5EF4-FFF2-40B4-BE49-F238E27FC236}">
                      <a16:creationId xmlns:a16="http://schemas.microsoft.com/office/drawing/2014/main" id="{1E961488-01A9-F6AD-D096-A44F9DA54713}"/>
                    </a:ext>
                  </a:extLst>
                </p:cNvPr>
                <p:cNvSpPr/>
                <p:nvPr/>
              </p:nvSpPr>
              <p:spPr>
                <a:xfrm rot="9203511" flipH="1">
                  <a:off x="7358858" y="4062509"/>
                  <a:ext cx="270561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95" name="Trapezio 85">
                  <a:extLst>
                    <a:ext uri="{FF2B5EF4-FFF2-40B4-BE49-F238E27FC236}">
                      <a16:creationId xmlns:a16="http://schemas.microsoft.com/office/drawing/2014/main" id="{91F02FA7-7836-CD10-3E9D-3642E8B19F3A}"/>
                    </a:ext>
                  </a:extLst>
                </p:cNvPr>
                <p:cNvSpPr/>
                <p:nvPr/>
              </p:nvSpPr>
              <p:spPr>
                <a:xfrm rot="8837061">
                  <a:off x="7148438" y="4262342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96" name="Trapezio 85">
                  <a:extLst>
                    <a:ext uri="{FF2B5EF4-FFF2-40B4-BE49-F238E27FC236}">
                      <a16:creationId xmlns:a16="http://schemas.microsoft.com/office/drawing/2014/main" id="{D7FAE29B-B447-7C8C-8671-D03B92C36D69}"/>
                    </a:ext>
                  </a:extLst>
                </p:cNvPr>
                <p:cNvSpPr/>
                <p:nvPr/>
              </p:nvSpPr>
              <p:spPr>
                <a:xfrm rot="9531634">
                  <a:off x="7190797" y="4132743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97" name="Trapezio 85">
                  <a:extLst>
                    <a:ext uri="{FF2B5EF4-FFF2-40B4-BE49-F238E27FC236}">
                      <a16:creationId xmlns:a16="http://schemas.microsoft.com/office/drawing/2014/main" id="{AAFA93EB-0F2B-9446-4AC2-01478095ABC6}"/>
                    </a:ext>
                  </a:extLst>
                </p:cNvPr>
                <p:cNvSpPr/>
                <p:nvPr/>
              </p:nvSpPr>
              <p:spPr>
                <a:xfrm rot="10220758">
                  <a:off x="7289894" y="4100496"/>
                  <a:ext cx="277717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188" name="Gruppo 187">
                <a:extLst>
                  <a:ext uri="{FF2B5EF4-FFF2-40B4-BE49-F238E27FC236}">
                    <a16:creationId xmlns:a16="http://schemas.microsoft.com/office/drawing/2014/main" id="{93A1FBFB-ACA6-0FC8-A5C5-B51B95A3ADD2}"/>
                  </a:ext>
                </a:extLst>
              </p:cNvPr>
              <p:cNvGrpSpPr/>
              <p:nvPr/>
            </p:nvGrpSpPr>
            <p:grpSpPr>
              <a:xfrm>
                <a:off x="6892594" y="1663883"/>
                <a:ext cx="768685" cy="2757181"/>
                <a:chOff x="6892594" y="1663883"/>
                <a:chExt cx="768685" cy="2757181"/>
              </a:xfrm>
            </p:grpSpPr>
            <p:grpSp>
              <p:nvGrpSpPr>
                <p:cNvPr id="189" name="Gruppo 188">
                  <a:extLst>
                    <a:ext uri="{FF2B5EF4-FFF2-40B4-BE49-F238E27FC236}">
                      <a16:creationId xmlns:a16="http://schemas.microsoft.com/office/drawing/2014/main" id="{6B6D91ED-EDCE-8DF4-6E8B-D024CC713389}"/>
                    </a:ext>
                  </a:extLst>
                </p:cNvPr>
                <p:cNvGrpSpPr/>
                <p:nvPr/>
              </p:nvGrpSpPr>
              <p:grpSpPr>
                <a:xfrm>
                  <a:off x="6892594" y="2810465"/>
                  <a:ext cx="695910" cy="1610599"/>
                  <a:chOff x="6892594" y="2810465"/>
                  <a:chExt cx="695910" cy="1610599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191" name="Trapezio 37">
                    <a:extLst>
                      <a:ext uri="{FF2B5EF4-FFF2-40B4-BE49-F238E27FC236}">
                        <a16:creationId xmlns:a16="http://schemas.microsoft.com/office/drawing/2014/main" id="{8B9861BC-53DE-DF99-783B-49279398D52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959545" y="2812059"/>
                    <a:ext cx="628959" cy="703583"/>
                  </a:xfrm>
                  <a:custGeom>
                    <a:avLst/>
                    <a:gdLst>
                      <a:gd name="connsiteX0" fmla="*/ 0 w 653937"/>
                      <a:gd name="connsiteY0" fmla="*/ 658283 h 658283"/>
                      <a:gd name="connsiteX1" fmla="*/ 110496 w 653937"/>
                      <a:gd name="connsiteY1" fmla="*/ 0 h 658283"/>
                      <a:gd name="connsiteX2" fmla="*/ 543441 w 653937"/>
                      <a:gd name="connsiteY2" fmla="*/ 0 h 658283"/>
                      <a:gd name="connsiteX3" fmla="*/ 653937 w 653937"/>
                      <a:gd name="connsiteY3" fmla="*/ 658283 h 658283"/>
                      <a:gd name="connsiteX4" fmla="*/ 0 w 653937"/>
                      <a:gd name="connsiteY4" fmla="*/ 658283 h 658283"/>
                      <a:gd name="connsiteX0" fmla="*/ 36933 w 690870"/>
                      <a:gd name="connsiteY0" fmla="*/ 658283 h 658734"/>
                      <a:gd name="connsiteX1" fmla="*/ 147429 w 690870"/>
                      <a:gd name="connsiteY1" fmla="*/ 0 h 658734"/>
                      <a:gd name="connsiteX2" fmla="*/ 580374 w 690870"/>
                      <a:gd name="connsiteY2" fmla="*/ 0 h 658734"/>
                      <a:gd name="connsiteX3" fmla="*/ 690870 w 690870"/>
                      <a:gd name="connsiteY3" fmla="*/ 658283 h 658734"/>
                      <a:gd name="connsiteX4" fmla="*/ 36933 w 690870"/>
                      <a:gd name="connsiteY4" fmla="*/ 658283 h 658734"/>
                      <a:gd name="connsiteX0" fmla="*/ 36933 w 690870"/>
                      <a:gd name="connsiteY0" fmla="*/ 658283 h 719243"/>
                      <a:gd name="connsiteX1" fmla="*/ 147429 w 690870"/>
                      <a:gd name="connsiteY1" fmla="*/ 0 h 719243"/>
                      <a:gd name="connsiteX2" fmla="*/ 580374 w 690870"/>
                      <a:gd name="connsiteY2" fmla="*/ 0 h 719243"/>
                      <a:gd name="connsiteX3" fmla="*/ 690870 w 690870"/>
                      <a:gd name="connsiteY3" fmla="*/ 658283 h 719243"/>
                      <a:gd name="connsiteX4" fmla="*/ 36933 w 690870"/>
                      <a:gd name="connsiteY4" fmla="*/ 658283 h 719243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48676 w 702980"/>
                      <a:gd name="connsiteY0" fmla="*/ 752153 h 866737"/>
                      <a:gd name="connsiteX1" fmla="*/ 91620 w 702980"/>
                      <a:gd name="connsiteY1" fmla="*/ 0 h 866737"/>
                      <a:gd name="connsiteX2" fmla="*/ 592117 w 702980"/>
                      <a:gd name="connsiteY2" fmla="*/ 93870 h 866737"/>
                      <a:gd name="connsiteX3" fmla="*/ 702613 w 702980"/>
                      <a:gd name="connsiteY3" fmla="*/ 752153 h 866737"/>
                      <a:gd name="connsiteX4" fmla="*/ 48676 w 702980"/>
                      <a:gd name="connsiteY4" fmla="*/ 752153 h 866737"/>
                      <a:gd name="connsiteX0" fmla="*/ 42672 w 696976"/>
                      <a:gd name="connsiteY0" fmla="*/ 752153 h 866737"/>
                      <a:gd name="connsiteX1" fmla="*/ 85616 w 696976"/>
                      <a:gd name="connsiteY1" fmla="*/ 0 h 866737"/>
                      <a:gd name="connsiteX2" fmla="*/ 586113 w 696976"/>
                      <a:gd name="connsiteY2" fmla="*/ 93870 h 866737"/>
                      <a:gd name="connsiteX3" fmla="*/ 696609 w 696976"/>
                      <a:gd name="connsiteY3" fmla="*/ 752153 h 866737"/>
                      <a:gd name="connsiteX4" fmla="*/ 42672 w 696976"/>
                      <a:gd name="connsiteY4" fmla="*/ 752153 h 866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6976" h="866737">
                        <a:moveTo>
                          <a:pt x="42672" y="752153"/>
                        </a:moveTo>
                        <a:cubicBezTo>
                          <a:pt x="-72896" y="768945"/>
                          <a:pt x="82560" y="228815"/>
                          <a:pt x="85616" y="0"/>
                        </a:cubicBezTo>
                        <a:lnTo>
                          <a:pt x="586113" y="93870"/>
                        </a:lnTo>
                        <a:cubicBezTo>
                          <a:pt x="622945" y="313298"/>
                          <a:pt x="629297" y="464145"/>
                          <a:pt x="696609" y="752153"/>
                        </a:cubicBezTo>
                        <a:cubicBezTo>
                          <a:pt x="714850" y="919793"/>
                          <a:pt x="47291" y="889313"/>
                          <a:pt x="42672" y="752153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92" name="Ovale 191">
                    <a:extLst>
                      <a:ext uri="{FF2B5EF4-FFF2-40B4-BE49-F238E27FC236}">
                        <a16:creationId xmlns:a16="http://schemas.microsoft.com/office/drawing/2014/main" id="{7AAA3C83-0D5B-41C3-6E0C-7AF906E375B0}"/>
                      </a:ext>
                    </a:extLst>
                  </p:cNvPr>
                  <p:cNvSpPr/>
                  <p:nvPr/>
                </p:nvSpPr>
                <p:spPr>
                  <a:xfrm rot="1724939">
                    <a:off x="7093645" y="2810465"/>
                    <a:ext cx="419100" cy="313692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93" name="Trapezio 38">
                    <a:extLst>
                      <a:ext uri="{FF2B5EF4-FFF2-40B4-BE49-F238E27FC236}">
                        <a16:creationId xmlns:a16="http://schemas.microsoft.com/office/drawing/2014/main" id="{2DA51E6B-6062-ED6D-30F6-196099F8C13C}"/>
                      </a:ext>
                    </a:extLst>
                  </p:cNvPr>
                  <p:cNvSpPr/>
                  <p:nvPr/>
                </p:nvSpPr>
                <p:spPr>
                  <a:xfrm>
                    <a:off x="6892594" y="3448289"/>
                    <a:ext cx="667115" cy="972775"/>
                  </a:xfrm>
                  <a:custGeom>
                    <a:avLst/>
                    <a:gdLst>
                      <a:gd name="connsiteX0" fmla="*/ 0 w 923840"/>
                      <a:gd name="connsiteY0" fmla="*/ 1003255 h 1003255"/>
                      <a:gd name="connsiteX1" fmla="*/ 192861 w 923840"/>
                      <a:gd name="connsiteY1" fmla="*/ 0 h 1003255"/>
                      <a:gd name="connsiteX2" fmla="*/ 730979 w 923840"/>
                      <a:gd name="connsiteY2" fmla="*/ 0 h 1003255"/>
                      <a:gd name="connsiteX3" fmla="*/ 923840 w 923840"/>
                      <a:gd name="connsiteY3" fmla="*/ 1003255 h 1003255"/>
                      <a:gd name="connsiteX4" fmla="*/ 0 w 923840"/>
                      <a:gd name="connsiteY4" fmla="*/ 1003255 h 1003255"/>
                      <a:gd name="connsiteX0" fmla="*/ 0 w 931460"/>
                      <a:gd name="connsiteY0" fmla="*/ 988015 h 1003255"/>
                      <a:gd name="connsiteX1" fmla="*/ 200481 w 931460"/>
                      <a:gd name="connsiteY1" fmla="*/ 0 h 1003255"/>
                      <a:gd name="connsiteX2" fmla="*/ 738599 w 931460"/>
                      <a:gd name="connsiteY2" fmla="*/ 0 h 1003255"/>
                      <a:gd name="connsiteX3" fmla="*/ 931460 w 931460"/>
                      <a:gd name="connsiteY3" fmla="*/ 1003255 h 1003255"/>
                      <a:gd name="connsiteX4" fmla="*/ 0 w 931460"/>
                      <a:gd name="connsiteY4" fmla="*/ 988015 h 1003255"/>
                      <a:gd name="connsiteX0" fmla="*/ 0 w 977180"/>
                      <a:gd name="connsiteY0" fmla="*/ 1010875 h 1010875"/>
                      <a:gd name="connsiteX1" fmla="*/ 246201 w 977180"/>
                      <a:gd name="connsiteY1" fmla="*/ 0 h 1010875"/>
                      <a:gd name="connsiteX2" fmla="*/ 784319 w 977180"/>
                      <a:gd name="connsiteY2" fmla="*/ 0 h 1010875"/>
                      <a:gd name="connsiteX3" fmla="*/ 977180 w 977180"/>
                      <a:gd name="connsiteY3" fmla="*/ 1003255 h 1010875"/>
                      <a:gd name="connsiteX4" fmla="*/ 0 w 97718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25203"/>
                      <a:gd name="connsiteX1" fmla="*/ 246201 w 832400"/>
                      <a:gd name="connsiteY1" fmla="*/ 0 h 1025203"/>
                      <a:gd name="connsiteX2" fmla="*/ 784319 w 832400"/>
                      <a:gd name="connsiteY2" fmla="*/ 0 h 1025203"/>
                      <a:gd name="connsiteX3" fmla="*/ 832400 w 832400"/>
                      <a:gd name="connsiteY3" fmla="*/ 645115 h 1025203"/>
                      <a:gd name="connsiteX4" fmla="*/ 0 w 832400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55425"/>
                      <a:gd name="connsiteY0" fmla="*/ 1010875 h 1025203"/>
                      <a:gd name="connsiteX1" fmla="*/ 251306 w 855425"/>
                      <a:gd name="connsiteY1" fmla="*/ 0 h 1025203"/>
                      <a:gd name="connsiteX2" fmla="*/ 789424 w 855425"/>
                      <a:gd name="connsiteY2" fmla="*/ 0 h 1025203"/>
                      <a:gd name="connsiteX3" fmla="*/ 837505 w 855425"/>
                      <a:gd name="connsiteY3" fmla="*/ 645115 h 1025203"/>
                      <a:gd name="connsiteX4" fmla="*/ 5105 w 855425"/>
                      <a:gd name="connsiteY4" fmla="*/ 1010875 h 1025203"/>
                      <a:gd name="connsiteX0" fmla="*/ 6115 w 856435"/>
                      <a:gd name="connsiteY0" fmla="*/ 1070351 h 1084679"/>
                      <a:gd name="connsiteX1" fmla="*/ 213186 w 856435"/>
                      <a:gd name="connsiteY1" fmla="*/ 0 h 1084679"/>
                      <a:gd name="connsiteX2" fmla="*/ 790434 w 856435"/>
                      <a:gd name="connsiteY2" fmla="*/ 59476 h 1084679"/>
                      <a:gd name="connsiteX3" fmla="*/ 838515 w 856435"/>
                      <a:gd name="connsiteY3" fmla="*/ 704591 h 1084679"/>
                      <a:gd name="connsiteX4" fmla="*/ 6115 w 856435"/>
                      <a:gd name="connsiteY4" fmla="*/ 1070351 h 1084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6435" h="1084679">
                        <a:moveTo>
                          <a:pt x="6115" y="1070351"/>
                        </a:moveTo>
                        <a:cubicBezTo>
                          <a:pt x="-33738" y="771493"/>
                          <a:pt x="131119" y="336958"/>
                          <a:pt x="213186" y="0"/>
                        </a:cubicBezTo>
                        <a:lnTo>
                          <a:pt x="790434" y="59476"/>
                        </a:lnTo>
                        <a:cubicBezTo>
                          <a:pt x="722641" y="152594"/>
                          <a:pt x="913928" y="481933"/>
                          <a:pt x="838515" y="704591"/>
                        </a:cubicBezTo>
                        <a:cubicBezTo>
                          <a:pt x="629628" y="651251"/>
                          <a:pt x="542662" y="1177031"/>
                          <a:pt x="6115" y="1070351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190" name="Ovale 161">
                  <a:extLst>
                    <a:ext uri="{FF2B5EF4-FFF2-40B4-BE49-F238E27FC236}">
                      <a16:creationId xmlns:a16="http://schemas.microsoft.com/office/drawing/2014/main" id="{89D3B44D-978E-ED55-5F55-3996165DA901}"/>
                    </a:ext>
                  </a:extLst>
                </p:cNvPr>
                <p:cNvSpPr/>
                <p:nvPr/>
              </p:nvSpPr>
              <p:spPr>
                <a:xfrm rot="419334">
                  <a:off x="7119249" y="1663883"/>
                  <a:ext cx="542030" cy="1442906"/>
                </a:xfrm>
                <a:custGeom>
                  <a:avLst/>
                  <a:gdLst>
                    <a:gd name="connsiteX0" fmla="*/ 0 w 542029"/>
                    <a:gd name="connsiteY0" fmla="*/ 825624 h 1651248"/>
                    <a:gd name="connsiteX1" fmla="*/ 271015 w 542029"/>
                    <a:gd name="connsiteY1" fmla="*/ 0 h 1651248"/>
                    <a:gd name="connsiteX2" fmla="*/ 542030 w 542029"/>
                    <a:gd name="connsiteY2" fmla="*/ 825624 h 1651248"/>
                    <a:gd name="connsiteX3" fmla="*/ 271015 w 542029"/>
                    <a:gd name="connsiteY3" fmla="*/ 1651248 h 1651248"/>
                    <a:gd name="connsiteX4" fmla="*/ 0 w 542029"/>
                    <a:gd name="connsiteY4" fmla="*/ 825624 h 1651248"/>
                    <a:gd name="connsiteX0" fmla="*/ 0 w 542030"/>
                    <a:gd name="connsiteY0" fmla="*/ 617282 h 1442906"/>
                    <a:gd name="connsiteX1" fmla="*/ 269897 w 542030"/>
                    <a:gd name="connsiteY1" fmla="*/ 0 h 1442906"/>
                    <a:gd name="connsiteX2" fmla="*/ 542030 w 542030"/>
                    <a:gd name="connsiteY2" fmla="*/ 617282 h 1442906"/>
                    <a:gd name="connsiteX3" fmla="*/ 271015 w 542030"/>
                    <a:gd name="connsiteY3" fmla="*/ 1442906 h 1442906"/>
                    <a:gd name="connsiteX4" fmla="*/ 0 w 542030"/>
                    <a:gd name="connsiteY4" fmla="*/ 617282 h 1442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2030" h="1442906">
                      <a:moveTo>
                        <a:pt x="0" y="617282"/>
                      </a:moveTo>
                      <a:cubicBezTo>
                        <a:pt x="-186" y="376798"/>
                        <a:pt x="120220" y="0"/>
                        <a:pt x="269897" y="0"/>
                      </a:cubicBezTo>
                      <a:cubicBezTo>
                        <a:pt x="419574" y="0"/>
                        <a:pt x="542030" y="161302"/>
                        <a:pt x="542030" y="617282"/>
                      </a:cubicBezTo>
                      <a:cubicBezTo>
                        <a:pt x="542030" y="1073262"/>
                        <a:pt x="420692" y="1442906"/>
                        <a:pt x="271015" y="1442906"/>
                      </a:cubicBezTo>
                      <a:cubicBezTo>
                        <a:pt x="121338" y="1442906"/>
                        <a:pt x="186" y="857766"/>
                        <a:pt x="0" y="617282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grpSp>
          <p:nvGrpSpPr>
            <p:cNvPr id="184" name="Gruppo 183">
              <a:extLst>
                <a:ext uri="{FF2B5EF4-FFF2-40B4-BE49-F238E27FC236}">
                  <a16:creationId xmlns:a16="http://schemas.microsoft.com/office/drawing/2014/main" id="{B7481E03-2954-C02B-7780-B020B791E771}"/>
                </a:ext>
              </a:extLst>
            </p:cNvPr>
            <p:cNvGrpSpPr/>
            <p:nvPr/>
          </p:nvGrpSpPr>
          <p:grpSpPr>
            <a:xfrm>
              <a:off x="7277999" y="1078790"/>
              <a:ext cx="1024976" cy="956338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185" name="Ritardo 184">
                <a:extLst>
                  <a:ext uri="{FF2B5EF4-FFF2-40B4-BE49-F238E27FC236}">
                    <a16:creationId xmlns:a16="http://schemas.microsoft.com/office/drawing/2014/main" id="{C981EF5D-3974-6E90-FE0C-564296CD6CE1}"/>
                  </a:ext>
                </a:extLst>
              </p:cNvPr>
              <p:cNvSpPr/>
              <p:nvPr/>
            </p:nvSpPr>
            <p:spPr>
              <a:xfrm rot="5197850">
                <a:off x="7374466" y="1439654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6" name="Cerchio parziale 185">
                <a:extLst>
                  <a:ext uri="{FF2B5EF4-FFF2-40B4-BE49-F238E27FC236}">
                    <a16:creationId xmlns:a16="http://schemas.microsoft.com/office/drawing/2014/main" id="{43E8080E-3B82-3E0E-08AB-14FF95891EF7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70" name="Rettangolo 269">
            <a:extLst>
              <a:ext uri="{FF2B5EF4-FFF2-40B4-BE49-F238E27FC236}">
                <a16:creationId xmlns:a16="http://schemas.microsoft.com/office/drawing/2014/main" id="{028A4626-E812-D8C1-4F24-5A0CE0390E69}"/>
              </a:ext>
            </a:extLst>
          </p:cNvPr>
          <p:cNvSpPr/>
          <p:nvPr/>
        </p:nvSpPr>
        <p:spPr>
          <a:xfrm>
            <a:off x="8669224" y="-83455"/>
            <a:ext cx="5371501" cy="7375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1" name="Rettangolo 270">
            <a:extLst>
              <a:ext uri="{FF2B5EF4-FFF2-40B4-BE49-F238E27FC236}">
                <a16:creationId xmlns:a16="http://schemas.microsoft.com/office/drawing/2014/main" id="{38B756C7-107C-19DD-C803-E1E63DF5D8DE}"/>
              </a:ext>
            </a:extLst>
          </p:cNvPr>
          <p:cNvSpPr/>
          <p:nvPr/>
        </p:nvSpPr>
        <p:spPr>
          <a:xfrm rot="16200000">
            <a:off x="5263251" y="-7931233"/>
            <a:ext cx="1536473" cy="166044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1592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5F660-A141-094B-A5C7-2B4992F2C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uppo 72">
            <a:extLst>
              <a:ext uri="{FF2B5EF4-FFF2-40B4-BE49-F238E27FC236}">
                <a16:creationId xmlns:a16="http://schemas.microsoft.com/office/drawing/2014/main" id="{6D5CBC94-958E-C072-78C6-3696450AD90A}"/>
              </a:ext>
            </a:extLst>
          </p:cNvPr>
          <p:cNvGrpSpPr/>
          <p:nvPr/>
        </p:nvGrpSpPr>
        <p:grpSpPr>
          <a:xfrm>
            <a:off x="4225378" y="3273103"/>
            <a:ext cx="661331" cy="1208601"/>
            <a:chOff x="11078386" y="4127448"/>
            <a:chExt cx="1541853" cy="2661322"/>
          </a:xfrm>
        </p:grpSpPr>
        <p:sp>
          <p:nvSpPr>
            <p:cNvPr id="74" name="Rettangolo 73">
              <a:extLst>
                <a:ext uri="{FF2B5EF4-FFF2-40B4-BE49-F238E27FC236}">
                  <a16:creationId xmlns:a16="http://schemas.microsoft.com/office/drawing/2014/main" id="{0EB8ECF9-0F7A-9AF0-27FA-C183F1CBA450}"/>
                </a:ext>
              </a:extLst>
            </p:cNvPr>
            <p:cNvSpPr/>
            <p:nvPr/>
          </p:nvSpPr>
          <p:spPr>
            <a:xfrm rot="21572067">
              <a:off x="11698753" y="4617085"/>
              <a:ext cx="146307" cy="6293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5" name="Trapezio 28">
              <a:extLst>
                <a:ext uri="{FF2B5EF4-FFF2-40B4-BE49-F238E27FC236}">
                  <a16:creationId xmlns:a16="http://schemas.microsoft.com/office/drawing/2014/main" id="{CDF22B73-4D18-39F8-29EC-791FC9C6081A}"/>
                </a:ext>
              </a:extLst>
            </p:cNvPr>
            <p:cNvSpPr/>
            <p:nvPr/>
          </p:nvSpPr>
          <p:spPr>
            <a:xfrm rot="10772067">
              <a:off x="11524826" y="4964580"/>
              <a:ext cx="510538" cy="424388"/>
            </a:xfrm>
            <a:custGeom>
              <a:avLst/>
              <a:gdLst>
                <a:gd name="connsiteX0" fmla="*/ 0 w 1017129"/>
                <a:gd name="connsiteY0" fmla="*/ 932501 h 932501"/>
                <a:gd name="connsiteX1" fmla="*/ 122316 w 1017129"/>
                <a:gd name="connsiteY1" fmla="*/ 0 h 932501"/>
                <a:gd name="connsiteX2" fmla="*/ 894813 w 1017129"/>
                <a:gd name="connsiteY2" fmla="*/ 0 h 932501"/>
                <a:gd name="connsiteX3" fmla="*/ 1017129 w 1017129"/>
                <a:gd name="connsiteY3" fmla="*/ 932501 h 932501"/>
                <a:gd name="connsiteX4" fmla="*/ 0 w 1017129"/>
                <a:gd name="connsiteY4" fmla="*/ 932501 h 932501"/>
                <a:gd name="connsiteX0" fmla="*/ 0 w 1192389"/>
                <a:gd name="connsiteY0" fmla="*/ 932501 h 932501"/>
                <a:gd name="connsiteX1" fmla="*/ 122316 w 1192389"/>
                <a:gd name="connsiteY1" fmla="*/ 0 h 932501"/>
                <a:gd name="connsiteX2" fmla="*/ 894813 w 1192389"/>
                <a:gd name="connsiteY2" fmla="*/ 0 h 932501"/>
                <a:gd name="connsiteX3" fmla="*/ 1192389 w 1192389"/>
                <a:gd name="connsiteY3" fmla="*/ 909641 h 932501"/>
                <a:gd name="connsiteX4" fmla="*/ 0 w 1192389"/>
                <a:gd name="connsiteY4" fmla="*/ 932501 h 93250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825821 h 1023941"/>
                <a:gd name="connsiteX1" fmla="*/ 175656 w 1253349"/>
                <a:gd name="connsiteY1" fmla="*/ 0 h 1023941"/>
                <a:gd name="connsiteX2" fmla="*/ 955773 w 1253349"/>
                <a:gd name="connsiteY2" fmla="*/ 114300 h 1023941"/>
                <a:gd name="connsiteX3" fmla="*/ 1253349 w 1253349"/>
                <a:gd name="connsiteY3" fmla="*/ 1023941 h 1023941"/>
                <a:gd name="connsiteX4" fmla="*/ 0 w 1253349"/>
                <a:gd name="connsiteY4" fmla="*/ 825821 h 1023941"/>
                <a:gd name="connsiteX0" fmla="*/ 0 w 1253349"/>
                <a:gd name="connsiteY0" fmla="*/ 841061 h 1039181"/>
                <a:gd name="connsiteX1" fmla="*/ 175656 w 1253349"/>
                <a:gd name="connsiteY1" fmla="*/ 15240 h 1039181"/>
                <a:gd name="connsiteX2" fmla="*/ 963393 w 1253349"/>
                <a:gd name="connsiteY2" fmla="*/ 0 h 1039181"/>
                <a:gd name="connsiteX3" fmla="*/ 1253349 w 1253349"/>
                <a:gd name="connsiteY3" fmla="*/ 1039181 h 1039181"/>
                <a:gd name="connsiteX4" fmla="*/ 0 w 1253349"/>
                <a:gd name="connsiteY4" fmla="*/ 841061 h 1039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3349" h="1039181">
                  <a:moveTo>
                    <a:pt x="0" y="841061"/>
                  </a:moveTo>
                  <a:cubicBezTo>
                    <a:pt x="61092" y="603887"/>
                    <a:pt x="152664" y="336234"/>
                    <a:pt x="175656" y="15240"/>
                  </a:cubicBezTo>
                  <a:lnTo>
                    <a:pt x="963393" y="0"/>
                  </a:lnTo>
                  <a:cubicBezTo>
                    <a:pt x="994005" y="371794"/>
                    <a:pt x="1100817" y="568327"/>
                    <a:pt x="1253349" y="1039181"/>
                  </a:cubicBezTo>
                  <a:lnTo>
                    <a:pt x="0" y="841061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6" name="Trapezio 37">
              <a:extLst>
                <a:ext uri="{FF2B5EF4-FFF2-40B4-BE49-F238E27FC236}">
                  <a16:creationId xmlns:a16="http://schemas.microsoft.com/office/drawing/2014/main" id="{C695E3A3-CE0E-041E-3215-756339A4479C}"/>
                </a:ext>
              </a:extLst>
            </p:cNvPr>
            <p:cNvSpPr/>
            <p:nvPr/>
          </p:nvSpPr>
          <p:spPr>
            <a:xfrm rot="12798639" flipH="1">
              <a:off x="12371379" y="4963126"/>
              <a:ext cx="234994" cy="287334"/>
            </a:xfrm>
            <a:custGeom>
              <a:avLst/>
              <a:gdLst>
                <a:gd name="connsiteX0" fmla="*/ 0 w 653937"/>
                <a:gd name="connsiteY0" fmla="*/ 658283 h 658283"/>
                <a:gd name="connsiteX1" fmla="*/ 110496 w 653937"/>
                <a:gd name="connsiteY1" fmla="*/ 0 h 658283"/>
                <a:gd name="connsiteX2" fmla="*/ 543441 w 653937"/>
                <a:gd name="connsiteY2" fmla="*/ 0 h 658283"/>
                <a:gd name="connsiteX3" fmla="*/ 653937 w 653937"/>
                <a:gd name="connsiteY3" fmla="*/ 658283 h 658283"/>
                <a:gd name="connsiteX4" fmla="*/ 0 w 653937"/>
                <a:gd name="connsiteY4" fmla="*/ 658283 h 658283"/>
                <a:gd name="connsiteX0" fmla="*/ 36933 w 690870"/>
                <a:gd name="connsiteY0" fmla="*/ 658283 h 658734"/>
                <a:gd name="connsiteX1" fmla="*/ 147429 w 690870"/>
                <a:gd name="connsiteY1" fmla="*/ 0 h 658734"/>
                <a:gd name="connsiteX2" fmla="*/ 580374 w 690870"/>
                <a:gd name="connsiteY2" fmla="*/ 0 h 658734"/>
                <a:gd name="connsiteX3" fmla="*/ 690870 w 690870"/>
                <a:gd name="connsiteY3" fmla="*/ 658283 h 658734"/>
                <a:gd name="connsiteX4" fmla="*/ 36933 w 690870"/>
                <a:gd name="connsiteY4" fmla="*/ 658283 h 658734"/>
                <a:gd name="connsiteX0" fmla="*/ 36933 w 690870"/>
                <a:gd name="connsiteY0" fmla="*/ 658283 h 719243"/>
                <a:gd name="connsiteX1" fmla="*/ 147429 w 690870"/>
                <a:gd name="connsiteY1" fmla="*/ 0 h 719243"/>
                <a:gd name="connsiteX2" fmla="*/ 580374 w 690870"/>
                <a:gd name="connsiteY2" fmla="*/ 0 h 719243"/>
                <a:gd name="connsiteX3" fmla="*/ 690870 w 690870"/>
                <a:gd name="connsiteY3" fmla="*/ 658283 h 719243"/>
                <a:gd name="connsiteX4" fmla="*/ 36933 w 690870"/>
                <a:gd name="connsiteY4" fmla="*/ 658283 h 719243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48676 w 702980"/>
                <a:gd name="connsiteY0" fmla="*/ 752153 h 866737"/>
                <a:gd name="connsiteX1" fmla="*/ 91620 w 702980"/>
                <a:gd name="connsiteY1" fmla="*/ 0 h 866737"/>
                <a:gd name="connsiteX2" fmla="*/ 592117 w 702980"/>
                <a:gd name="connsiteY2" fmla="*/ 93870 h 866737"/>
                <a:gd name="connsiteX3" fmla="*/ 702613 w 702980"/>
                <a:gd name="connsiteY3" fmla="*/ 752153 h 866737"/>
                <a:gd name="connsiteX4" fmla="*/ 48676 w 702980"/>
                <a:gd name="connsiteY4" fmla="*/ 752153 h 866737"/>
                <a:gd name="connsiteX0" fmla="*/ 42672 w 696976"/>
                <a:gd name="connsiteY0" fmla="*/ 752153 h 866737"/>
                <a:gd name="connsiteX1" fmla="*/ 85616 w 696976"/>
                <a:gd name="connsiteY1" fmla="*/ 0 h 866737"/>
                <a:gd name="connsiteX2" fmla="*/ 586113 w 696976"/>
                <a:gd name="connsiteY2" fmla="*/ 93870 h 866737"/>
                <a:gd name="connsiteX3" fmla="*/ 696609 w 696976"/>
                <a:gd name="connsiteY3" fmla="*/ 752153 h 866737"/>
                <a:gd name="connsiteX4" fmla="*/ 42672 w 696976"/>
                <a:gd name="connsiteY4" fmla="*/ 752153 h 86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976" h="866737">
                  <a:moveTo>
                    <a:pt x="42672" y="752153"/>
                  </a:moveTo>
                  <a:cubicBezTo>
                    <a:pt x="-72896" y="768945"/>
                    <a:pt x="82560" y="228815"/>
                    <a:pt x="85616" y="0"/>
                  </a:cubicBezTo>
                  <a:lnTo>
                    <a:pt x="586113" y="93870"/>
                  </a:lnTo>
                  <a:cubicBezTo>
                    <a:pt x="622945" y="313298"/>
                    <a:pt x="629297" y="464145"/>
                    <a:pt x="696609" y="752153"/>
                  </a:cubicBezTo>
                  <a:cubicBezTo>
                    <a:pt x="714850" y="919793"/>
                    <a:pt x="47291" y="889313"/>
                    <a:pt x="42672" y="75215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7" name="Ovale 76">
              <a:extLst>
                <a:ext uri="{FF2B5EF4-FFF2-40B4-BE49-F238E27FC236}">
                  <a16:creationId xmlns:a16="http://schemas.microsoft.com/office/drawing/2014/main" id="{90889418-AC72-93FE-9B98-E57220F2B50D}"/>
                </a:ext>
              </a:extLst>
            </p:cNvPr>
            <p:cNvSpPr/>
            <p:nvPr/>
          </p:nvSpPr>
          <p:spPr>
            <a:xfrm rot="21572067">
              <a:off x="12449523" y="4988969"/>
              <a:ext cx="170716" cy="128108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8" name="Ovale 77">
              <a:extLst>
                <a:ext uri="{FF2B5EF4-FFF2-40B4-BE49-F238E27FC236}">
                  <a16:creationId xmlns:a16="http://schemas.microsoft.com/office/drawing/2014/main" id="{6E9F20BE-7D1A-C313-CD61-320538BF6EFC}"/>
                </a:ext>
              </a:extLst>
            </p:cNvPr>
            <p:cNvSpPr/>
            <p:nvPr/>
          </p:nvSpPr>
          <p:spPr>
            <a:xfrm rot="19034516">
              <a:off x="12245620" y="4496450"/>
              <a:ext cx="220790" cy="674348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9" name="Trapezio 42">
              <a:extLst>
                <a:ext uri="{FF2B5EF4-FFF2-40B4-BE49-F238E27FC236}">
                  <a16:creationId xmlns:a16="http://schemas.microsoft.com/office/drawing/2014/main" id="{1300A72E-3822-4C0C-D80C-03D5D30D0D59}"/>
                </a:ext>
              </a:extLst>
            </p:cNvPr>
            <p:cNvSpPr/>
            <p:nvPr/>
          </p:nvSpPr>
          <p:spPr>
            <a:xfrm rot="1931469">
              <a:off x="12170826" y="5173004"/>
              <a:ext cx="312391" cy="370555"/>
            </a:xfrm>
            <a:custGeom>
              <a:avLst/>
              <a:gdLst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722401 w 933837"/>
                <a:gd name="connsiteY2" fmla="*/ 0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878897"/>
                <a:gd name="connsiteY0" fmla="*/ 845746 h 845746"/>
                <a:gd name="connsiteX1" fmla="*/ 211437 w 878897"/>
                <a:gd name="connsiteY1" fmla="*/ 0 h 845746"/>
                <a:gd name="connsiteX2" fmla="*/ 635384 w 878897"/>
                <a:gd name="connsiteY2" fmla="*/ 19567 h 845746"/>
                <a:gd name="connsiteX3" fmla="*/ 878897 w 878897"/>
                <a:gd name="connsiteY3" fmla="*/ 844755 h 845746"/>
                <a:gd name="connsiteX4" fmla="*/ 0 w 878897"/>
                <a:gd name="connsiteY4" fmla="*/ 845746 h 845746"/>
                <a:gd name="connsiteX0" fmla="*/ 0 w 924445"/>
                <a:gd name="connsiteY0" fmla="*/ 845746 h 845746"/>
                <a:gd name="connsiteX1" fmla="*/ 211437 w 924445"/>
                <a:gd name="connsiteY1" fmla="*/ 0 h 845746"/>
                <a:gd name="connsiteX2" fmla="*/ 635384 w 924445"/>
                <a:gd name="connsiteY2" fmla="*/ 19567 h 845746"/>
                <a:gd name="connsiteX3" fmla="*/ 878897 w 924445"/>
                <a:gd name="connsiteY3" fmla="*/ 844755 h 845746"/>
                <a:gd name="connsiteX4" fmla="*/ 0 w 924445"/>
                <a:gd name="connsiteY4" fmla="*/ 845746 h 845746"/>
                <a:gd name="connsiteX0" fmla="*/ 0 w 924445"/>
                <a:gd name="connsiteY0" fmla="*/ 845746 h 895165"/>
                <a:gd name="connsiteX1" fmla="*/ 211437 w 924445"/>
                <a:gd name="connsiteY1" fmla="*/ 0 h 895165"/>
                <a:gd name="connsiteX2" fmla="*/ 635384 w 924445"/>
                <a:gd name="connsiteY2" fmla="*/ 19567 h 895165"/>
                <a:gd name="connsiteX3" fmla="*/ 878897 w 924445"/>
                <a:gd name="connsiteY3" fmla="*/ 844755 h 895165"/>
                <a:gd name="connsiteX4" fmla="*/ 0 w 924445"/>
                <a:gd name="connsiteY4" fmla="*/ 845746 h 895165"/>
                <a:gd name="connsiteX0" fmla="*/ 0 w 927114"/>
                <a:gd name="connsiteY0" fmla="*/ 856273 h 898070"/>
                <a:gd name="connsiteX1" fmla="*/ 214106 w 927114"/>
                <a:gd name="connsiteY1" fmla="*/ 0 h 898070"/>
                <a:gd name="connsiteX2" fmla="*/ 638053 w 927114"/>
                <a:gd name="connsiteY2" fmla="*/ 19567 h 898070"/>
                <a:gd name="connsiteX3" fmla="*/ 881566 w 927114"/>
                <a:gd name="connsiteY3" fmla="*/ 844755 h 898070"/>
                <a:gd name="connsiteX4" fmla="*/ 0 w 927114"/>
                <a:gd name="connsiteY4" fmla="*/ 856273 h 898070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888649"/>
                <a:gd name="connsiteY0" fmla="*/ 856273 h 907363"/>
                <a:gd name="connsiteX1" fmla="*/ 214106 w 888649"/>
                <a:gd name="connsiteY1" fmla="*/ 0 h 907363"/>
                <a:gd name="connsiteX2" fmla="*/ 638053 w 888649"/>
                <a:gd name="connsiteY2" fmla="*/ 19567 h 907363"/>
                <a:gd name="connsiteX3" fmla="*/ 830678 w 888649"/>
                <a:gd name="connsiteY3" fmla="*/ 818597 h 907363"/>
                <a:gd name="connsiteX4" fmla="*/ 0 w 888649"/>
                <a:gd name="connsiteY4" fmla="*/ 856273 h 907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49" h="907363">
                  <a:moveTo>
                    <a:pt x="0" y="856273"/>
                  </a:moveTo>
                  <a:cubicBezTo>
                    <a:pt x="6187" y="525446"/>
                    <a:pt x="76406" y="294961"/>
                    <a:pt x="214106" y="0"/>
                  </a:cubicBezTo>
                  <a:lnTo>
                    <a:pt x="638053" y="19567"/>
                  </a:lnTo>
                  <a:cubicBezTo>
                    <a:pt x="916004" y="361593"/>
                    <a:pt x="934010" y="548976"/>
                    <a:pt x="830678" y="818597"/>
                  </a:cubicBezTo>
                  <a:cubicBezTo>
                    <a:pt x="573727" y="931605"/>
                    <a:pt x="178789" y="928146"/>
                    <a:pt x="0" y="85627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0" name="Trapezio 43">
              <a:extLst>
                <a:ext uri="{FF2B5EF4-FFF2-40B4-BE49-F238E27FC236}">
                  <a16:creationId xmlns:a16="http://schemas.microsoft.com/office/drawing/2014/main" id="{7BA03173-0F23-0176-1DE0-262412879738}"/>
                </a:ext>
              </a:extLst>
            </p:cNvPr>
            <p:cNvSpPr/>
            <p:nvPr/>
          </p:nvSpPr>
          <p:spPr>
            <a:xfrm rot="1776030">
              <a:off x="12212903" y="5194664"/>
              <a:ext cx="213124" cy="253753"/>
            </a:xfrm>
            <a:custGeom>
              <a:avLst/>
              <a:gdLst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6927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55288 h 655288"/>
                <a:gd name="connsiteX1" fmla="*/ 243832 w 729289"/>
                <a:gd name="connsiteY1" fmla="*/ 0 h 655288"/>
                <a:gd name="connsiteX2" fmla="*/ 500697 w 729289"/>
                <a:gd name="connsiteY2" fmla="*/ 15240 h 655288"/>
                <a:gd name="connsiteX3" fmla="*/ 729289 w 729289"/>
                <a:gd name="connsiteY3" fmla="*/ 655288 h 655288"/>
                <a:gd name="connsiteX4" fmla="*/ 0 w 729289"/>
                <a:gd name="connsiteY4" fmla="*/ 655288 h 655288"/>
                <a:gd name="connsiteX0" fmla="*/ 0 w 729289"/>
                <a:gd name="connsiteY0" fmla="*/ 640048 h 640048"/>
                <a:gd name="connsiteX1" fmla="*/ 251452 w 729289"/>
                <a:gd name="connsiteY1" fmla="*/ 762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858"/>
                <a:gd name="connsiteY0" fmla="*/ 687743 h 687743"/>
                <a:gd name="connsiteX1" fmla="*/ 251452 w 729858"/>
                <a:gd name="connsiteY1" fmla="*/ 55315 h 687743"/>
                <a:gd name="connsiteX2" fmla="*/ 500697 w 729858"/>
                <a:gd name="connsiteY2" fmla="*/ 47695 h 687743"/>
                <a:gd name="connsiteX3" fmla="*/ 729289 w 729858"/>
                <a:gd name="connsiteY3" fmla="*/ 687743 h 687743"/>
                <a:gd name="connsiteX4" fmla="*/ 0 w 729858"/>
                <a:gd name="connsiteY4" fmla="*/ 687743 h 687743"/>
                <a:gd name="connsiteX0" fmla="*/ 0 w 729858"/>
                <a:gd name="connsiteY0" fmla="*/ 687743 h 724996"/>
                <a:gd name="connsiteX1" fmla="*/ 251452 w 729858"/>
                <a:gd name="connsiteY1" fmla="*/ 55315 h 724996"/>
                <a:gd name="connsiteX2" fmla="*/ 500697 w 729858"/>
                <a:gd name="connsiteY2" fmla="*/ 47695 h 724996"/>
                <a:gd name="connsiteX3" fmla="*/ 729289 w 729858"/>
                <a:gd name="connsiteY3" fmla="*/ 687743 h 724996"/>
                <a:gd name="connsiteX4" fmla="*/ 0 w 729858"/>
                <a:gd name="connsiteY4" fmla="*/ 687743 h 724996"/>
                <a:gd name="connsiteX0" fmla="*/ 0 w 729858"/>
                <a:gd name="connsiteY0" fmla="*/ 687743 h 742369"/>
                <a:gd name="connsiteX1" fmla="*/ 251452 w 729858"/>
                <a:gd name="connsiteY1" fmla="*/ 55315 h 742369"/>
                <a:gd name="connsiteX2" fmla="*/ 500697 w 729858"/>
                <a:gd name="connsiteY2" fmla="*/ 47695 h 742369"/>
                <a:gd name="connsiteX3" fmla="*/ 729289 w 729858"/>
                <a:gd name="connsiteY3" fmla="*/ 687743 h 742369"/>
                <a:gd name="connsiteX4" fmla="*/ 0 w 729858"/>
                <a:gd name="connsiteY4" fmla="*/ 687743 h 7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858" h="742369">
                  <a:moveTo>
                    <a:pt x="0" y="687743"/>
                  </a:moveTo>
                  <a:cubicBezTo>
                    <a:pt x="15237" y="438834"/>
                    <a:pt x="68575" y="258504"/>
                    <a:pt x="251452" y="55315"/>
                  </a:cubicBezTo>
                  <a:cubicBezTo>
                    <a:pt x="334534" y="-15805"/>
                    <a:pt x="425235" y="-18345"/>
                    <a:pt x="500697" y="47695"/>
                  </a:cubicBezTo>
                  <a:cubicBezTo>
                    <a:pt x="668334" y="192464"/>
                    <a:pt x="736912" y="459154"/>
                    <a:pt x="729289" y="687743"/>
                  </a:cubicBezTo>
                  <a:cubicBezTo>
                    <a:pt x="524293" y="771563"/>
                    <a:pt x="197376" y="748703"/>
                    <a:pt x="0" y="68774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1" name="Esagono 65">
              <a:extLst>
                <a:ext uri="{FF2B5EF4-FFF2-40B4-BE49-F238E27FC236}">
                  <a16:creationId xmlns:a16="http://schemas.microsoft.com/office/drawing/2014/main" id="{769DBA08-B4AD-FBF3-1251-954A0CC562BC}"/>
                </a:ext>
              </a:extLst>
            </p:cNvPr>
            <p:cNvSpPr/>
            <p:nvPr/>
          </p:nvSpPr>
          <p:spPr>
            <a:xfrm rot="21572067">
              <a:off x="11385534" y="4589044"/>
              <a:ext cx="351699" cy="521589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2" name="Esagono 65">
              <a:extLst>
                <a:ext uri="{FF2B5EF4-FFF2-40B4-BE49-F238E27FC236}">
                  <a16:creationId xmlns:a16="http://schemas.microsoft.com/office/drawing/2014/main" id="{42B85D91-A686-9EA9-1F68-68686F228270}"/>
                </a:ext>
              </a:extLst>
            </p:cNvPr>
            <p:cNvSpPr/>
            <p:nvPr/>
          </p:nvSpPr>
          <p:spPr>
            <a:xfrm rot="21572067" flipH="1">
              <a:off x="11836945" y="4581597"/>
              <a:ext cx="325285" cy="521589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3" name="Ovale 82">
              <a:extLst>
                <a:ext uri="{FF2B5EF4-FFF2-40B4-BE49-F238E27FC236}">
                  <a16:creationId xmlns:a16="http://schemas.microsoft.com/office/drawing/2014/main" id="{36137839-8097-A756-DAD3-8906258B4772}"/>
                </a:ext>
              </a:extLst>
            </p:cNvPr>
            <p:cNvSpPr/>
            <p:nvPr/>
          </p:nvSpPr>
          <p:spPr>
            <a:xfrm rot="21572067">
              <a:off x="11495989" y="4663365"/>
              <a:ext cx="577330" cy="571813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84" name="Gruppo 83">
              <a:extLst>
                <a:ext uri="{FF2B5EF4-FFF2-40B4-BE49-F238E27FC236}">
                  <a16:creationId xmlns:a16="http://schemas.microsoft.com/office/drawing/2014/main" id="{9978DFA5-8EAB-C621-8251-CA157D4252E4}"/>
                </a:ext>
              </a:extLst>
            </p:cNvPr>
            <p:cNvGrpSpPr/>
            <p:nvPr/>
          </p:nvGrpSpPr>
          <p:grpSpPr>
            <a:xfrm rot="21572067">
              <a:off x="12012227" y="4560380"/>
              <a:ext cx="405964" cy="384008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148" name="Ritardo 147">
                <a:extLst>
                  <a:ext uri="{FF2B5EF4-FFF2-40B4-BE49-F238E27FC236}">
                    <a16:creationId xmlns:a16="http://schemas.microsoft.com/office/drawing/2014/main" id="{6A3C43AB-5CEC-02A0-1B11-FA11166AF17B}"/>
                  </a:ext>
                </a:extLst>
              </p:cNvPr>
              <p:cNvSpPr/>
              <p:nvPr/>
            </p:nvSpPr>
            <p:spPr>
              <a:xfrm rot="5197850">
                <a:off x="7361545" y="1462022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49" name="Cerchio parziale 148">
                <a:extLst>
                  <a:ext uri="{FF2B5EF4-FFF2-40B4-BE49-F238E27FC236}">
                    <a16:creationId xmlns:a16="http://schemas.microsoft.com/office/drawing/2014/main" id="{220931EB-7110-935D-0CE1-7C544B7408A7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5" name="Gruppo 84">
              <a:extLst>
                <a:ext uri="{FF2B5EF4-FFF2-40B4-BE49-F238E27FC236}">
                  <a16:creationId xmlns:a16="http://schemas.microsoft.com/office/drawing/2014/main" id="{37F2BE17-D42E-58FE-2386-5CE7CEECFE3B}"/>
                </a:ext>
              </a:extLst>
            </p:cNvPr>
            <p:cNvGrpSpPr/>
            <p:nvPr/>
          </p:nvGrpSpPr>
          <p:grpSpPr>
            <a:xfrm rot="21572067">
              <a:off x="11457780" y="4127448"/>
              <a:ext cx="624598" cy="500843"/>
              <a:chOff x="1553252" y="1735995"/>
              <a:chExt cx="1533360" cy="1226394"/>
            </a:xfrm>
          </p:grpSpPr>
          <p:sp>
            <p:nvSpPr>
              <p:cNvPr id="137" name="Esagono 91">
                <a:extLst>
                  <a:ext uri="{FF2B5EF4-FFF2-40B4-BE49-F238E27FC236}">
                    <a16:creationId xmlns:a16="http://schemas.microsoft.com/office/drawing/2014/main" id="{A27179C0-9EEA-3A52-5638-FA9CB541AD1E}"/>
                  </a:ext>
                </a:extLst>
              </p:cNvPr>
              <p:cNvSpPr/>
              <p:nvPr/>
            </p:nvSpPr>
            <p:spPr>
              <a:xfrm rot="16200000">
                <a:off x="1770553" y="1646330"/>
                <a:ext cx="1098758" cy="1533360"/>
              </a:xfrm>
              <a:custGeom>
                <a:avLst/>
                <a:gdLst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68986 h 1502413"/>
                  <a:gd name="connsiteX1" fmla="*/ 202896 w 1182033"/>
                  <a:gd name="connsiteY1" fmla="*/ 35559 h 1502413"/>
                  <a:gd name="connsiteX2" fmla="*/ 979137 w 1182033"/>
                  <a:gd name="connsiteY2" fmla="*/ 35559 h 1502413"/>
                  <a:gd name="connsiteX3" fmla="*/ 1182033 w 1182033"/>
                  <a:gd name="connsiteY3" fmla="*/ 768986 h 1502413"/>
                  <a:gd name="connsiteX4" fmla="*/ 979137 w 1182033"/>
                  <a:gd name="connsiteY4" fmla="*/ 1502413 h 1502413"/>
                  <a:gd name="connsiteX5" fmla="*/ 202896 w 1182033"/>
                  <a:gd name="connsiteY5" fmla="*/ 1502413 h 1502413"/>
                  <a:gd name="connsiteX6" fmla="*/ 0 w 1182033"/>
                  <a:gd name="connsiteY6" fmla="*/ 768986 h 1502413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56364"/>
                  <a:gd name="connsiteX1" fmla="*/ 202896 w 1182033"/>
                  <a:gd name="connsiteY1" fmla="*/ 53102 h 1556364"/>
                  <a:gd name="connsiteX2" fmla="*/ 979137 w 1182033"/>
                  <a:gd name="connsiteY2" fmla="*/ 53102 h 1556364"/>
                  <a:gd name="connsiteX3" fmla="*/ 1182033 w 1182033"/>
                  <a:gd name="connsiteY3" fmla="*/ 786529 h 1556364"/>
                  <a:gd name="connsiteX4" fmla="*/ 979137 w 1182033"/>
                  <a:gd name="connsiteY4" fmla="*/ 1519956 h 1556364"/>
                  <a:gd name="connsiteX5" fmla="*/ 202896 w 1182033"/>
                  <a:gd name="connsiteY5" fmla="*/ 1519956 h 1556364"/>
                  <a:gd name="connsiteX6" fmla="*/ 0 w 1182033"/>
                  <a:gd name="connsiteY6" fmla="*/ 786529 h 1556364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1824 w 1183857"/>
                  <a:gd name="connsiteY0" fmla="*/ 786529 h 1577877"/>
                  <a:gd name="connsiteX1" fmla="*/ 204720 w 1183857"/>
                  <a:gd name="connsiteY1" fmla="*/ 53102 h 1577877"/>
                  <a:gd name="connsiteX2" fmla="*/ 980961 w 1183857"/>
                  <a:gd name="connsiteY2" fmla="*/ 53102 h 1577877"/>
                  <a:gd name="connsiteX3" fmla="*/ 1183857 w 1183857"/>
                  <a:gd name="connsiteY3" fmla="*/ 786529 h 1577877"/>
                  <a:gd name="connsiteX4" fmla="*/ 980961 w 1183857"/>
                  <a:gd name="connsiteY4" fmla="*/ 1519956 h 1577877"/>
                  <a:gd name="connsiteX5" fmla="*/ 204720 w 1183857"/>
                  <a:gd name="connsiteY5" fmla="*/ 1519956 h 1577877"/>
                  <a:gd name="connsiteX6" fmla="*/ 1824 w 1183857"/>
                  <a:gd name="connsiteY6" fmla="*/ 786529 h 1577877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0 w 1142683"/>
                  <a:gd name="connsiteY0" fmla="*/ 786530 h 1577877"/>
                  <a:gd name="connsiteX1" fmla="*/ 163546 w 1142683"/>
                  <a:gd name="connsiteY1" fmla="*/ 53102 h 1577877"/>
                  <a:gd name="connsiteX2" fmla="*/ 939787 w 1142683"/>
                  <a:gd name="connsiteY2" fmla="*/ 53102 h 1577877"/>
                  <a:gd name="connsiteX3" fmla="*/ 1142683 w 1142683"/>
                  <a:gd name="connsiteY3" fmla="*/ 786529 h 1577877"/>
                  <a:gd name="connsiteX4" fmla="*/ 939787 w 1142683"/>
                  <a:gd name="connsiteY4" fmla="*/ 1519956 h 1577877"/>
                  <a:gd name="connsiteX5" fmla="*/ 163546 w 1142683"/>
                  <a:gd name="connsiteY5" fmla="*/ 1519956 h 1577877"/>
                  <a:gd name="connsiteX6" fmla="*/ 0 w 1142683"/>
                  <a:gd name="connsiteY6" fmla="*/ 786530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4813" h="1577877">
                    <a:moveTo>
                      <a:pt x="0" y="802212"/>
                    </a:moveTo>
                    <a:cubicBezTo>
                      <a:pt x="2892" y="314279"/>
                      <a:pt x="99472" y="413789"/>
                      <a:pt x="155676" y="53102"/>
                    </a:cubicBezTo>
                    <a:cubicBezTo>
                      <a:pt x="393468" y="-7858"/>
                      <a:pt x="663645" y="-26906"/>
                      <a:pt x="931917" y="53102"/>
                    </a:cubicBezTo>
                    <a:cubicBezTo>
                      <a:pt x="972881" y="442361"/>
                      <a:pt x="1090041" y="500146"/>
                      <a:pt x="1134813" y="786529"/>
                    </a:cubicBezTo>
                    <a:cubicBezTo>
                      <a:pt x="1097663" y="1097683"/>
                      <a:pt x="955736" y="1126893"/>
                      <a:pt x="931917" y="1519956"/>
                    </a:cubicBezTo>
                    <a:cubicBezTo>
                      <a:pt x="570302" y="1601874"/>
                      <a:pt x="523010" y="1592349"/>
                      <a:pt x="155676" y="1519956"/>
                    </a:cubicBezTo>
                    <a:cubicBezTo>
                      <a:pt x="133768" y="1199286"/>
                      <a:pt x="5685" y="1310135"/>
                      <a:pt x="0" y="80221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138" name="Gruppo 137">
                <a:extLst>
                  <a:ext uri="{FF2B5EF4-FFF2-40B4-BE49-F238E27FC236}">
                    <a16:creationId xmlns:a16="http://schemas.microsoft.com/office/drawing/2014/main" id="{4A7E15EA-78AD-E6EA-82B4-3E474B367FB7}"/>
                  </a:ext>
                </a:extLst>
              </p:cNvPr>
              <p:cNvGrpSpPr/>
              <p:nvPr/>
            </p:nvGrpSpPr>
            <p:grpSpPr>
              <a:xfrm>
                <a:off x="1827580" y="1735995"/>
                <a:ext cx="984703" cy="1129404"/>
                <a:chOff x="1827580" y="1735995"/>
                <a:chExt cx="984703" cy="1129404"/>
              </a:xfrm>
            </p:grpSpPr>
            <p:sp>
              <p:nvSpPr>
                <p:cNvPr id="139" name="Pentagono 94">
                  <a:extLst>
                    <a:ext uri="{FF2B5EF4-FFF2-40B4-BE49-F238E27FC236}">
                      <a16:creationId xmlns:a16="http://schemas.microsoft.com/office/drawing/2014/main" id="{D9B34C50-DA3F-8D5F-2B70-63093182B553}"/>
                    </a:ext>
                  </a:extLst>
                </p:cNvPr>
                <p:cNvSpPr/>
                <p:nvPr/>
              </p:nvSpPr>
              <p:spPr>
                <a:xfrm>
                  <a:off x="1827580" y="1863630"/>
                  <a:ext cx="984703" cy="502514"/>
                </a:xfrm>
                <a:custGeom>
                  <a:avLst/>
                  <a:gdLst>
                    <a:gd name="connsiteX0" fmla="*/ 1 w 1050012"/>
                    <a:gd name="connsiteY0" fmla="*/ 206866 h 541583"/>
                    <a:gd name="connsiteX1" fmla="*/ 525006 w 1050012"/>
                    <a:gd name="connsiteY1" fmla="*/ 0 h 541583"/>
                    <a:gd name="connsiteX2" fmla="*/ 1050011 w 1050012"/>
                    <a:gd name="connsiteY2" fmla="*/ 206866 h 541583"/>
                    <a:gd name="connsiteX3" fmla="*/ 849477 w 1050012"/>
                    <a:gd name="connsiteY3" fmla="*/ 541582 h 541583"/>
                    <a:gd name="connsiteX4" fmla="*/ 200535 w 1050012"/>
                    <a:gd name="connsiteY4" fmla="*/ 541582 h 541583"/>
                    <a:gd name="connsiteX5" fmla="*/ 1 w 1050012"/>
                    <a:gd name="connsiteY5" fmla="*/ 206866 h 541583"/>
                    <a:gd name="connsiteX0" fmla="*/ 0 w 1050010"/>
                    <a:gd name="connsiteY0" fmla="*/ 95106 h 429822"/>
                    <a:gd name="connsiteX1" fmla="*/ 547865 w 1050010"/>
                    <a:gd name="connsiteY1" fmla="*/ 0 h 429822"/>
                    <a:gd name="connsiteX2" fmla="*/ 1050010 w 1050010"/>
                    <a:gd name="connsiteY2" fmla="*/ 95106 h 429822"/>
                    <a:gd name="connsiteX3" fmla="*/ 849476 w 1050010"/>
                    <a:gd name="connsiteY3" fmla="*/ 429822 h 429822"/>
                    <a:gd name="connsiteX4" fmla="*/ 200534 w 1050010"/>
                    <a:gd name="connsiteY4" fmla="*/ 429822 h 429822"/>
                    <a:gd name="connsiteX5" fmla="*/ 0 w 1050010"/>
                    <a:gd name="connsiteY5" fmla="*/ 95106 h 429822"/>
                    <a:gd name="connsiteX0" fmla="*/ 0 w 1050010"/>
                    <a:gd name="connsiteY0" fmla="*/ 163686 h 498402"/>
                    <a:gd name="connsiteX1" fmla="*/ 525005 w 1050010"/>
                    <a:gd name="connsiteY1" fmla="*/ 0 h 498402"/>
                    <a:gd name="connsiteX2" fmla="*/ 1050010 w 1050010"/>
                    <a:gd name="connsiteY2" fmla="*/ 163686 h 498402"/>
                    <a:gd name="connsiteX3" fmla="*/ 849476 w 1050010"/>
                    <a:gd name="connsiteY3" fmla="*/ 498402 h 498402"/>
                    <a:gd name="connsiteX4" fmla="*/ 200534 w 1050010"/>
                    <a:gd name="connsiteY4" fmla="*/ 498402 h 498402"/>
                    <a:gd name="connsiteX5" fmla="*/ 0 w 105001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9840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5014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75542"/>
                    <a:gd name="connsiteX1" fmla="*/ 525005 w 1019530"/>
                    <a:gd name="connsiteY1" fmla="*/ 0 h 475542"/>
                    <a:gd name="connsiteX2" fmla="*/ 1019530 w 1019530"/>
                    <a:gd name="connsiteY2" fmla="*/ 178926 h 475542"/>
                    <a:gd name="connsiteX3" fmla="*/ 849476 w 1019530"/>
                    <a:gd name="connsiteY3" fmla="*/ 450142 h 475542"/>
                    <a:gd name="connsiteX4" fmla="*/ 205614 w 1019530"/>
                    <a:gd name="connsiteY4" fmla="*/ 475542 h 475542"/>
                    <a:gd name="connsiteX5" fmla="*/ 0 w 1019530"/>
                    <a:gd name="connsiteY5" fmla="*/ 163686 h 475542"/>
                    <a:gd name="connsiteX0" fmla="*/ 0 w 1019530"/>
                    <a:gd name="connsiteY0" fmla="*/ 163686 h 480622"/>
                    <a:gd name="connsiteX1" fmla="*/ 525005 w 1019530"/>
                    <a:gd name="connsiteY1" fmla="*/ 0 h 480622"/>
                    <a:gd name="connsiteX2" fmla="*/ 1019530 w 1019530"/>
                    <a:gd name="connsiteY2" fmla="*/ 178926 h 480622"/>
                    <a:gd name="connsiteX3" fmla="*/ 811376 w 1019530"/>
                    <a:gd name="connsiteY3" fmla="*/ 480622 h 480622"/>
                    <a:gd name="connsiteX4" fmla="*/ 205614 w 1019530"/>
                    <a:gd name="connsiteY4" fmla="*/ 475542 h 480622"/>
                    <a:gd name="connsiteX5" fmla="*/ 0 w 1019530"/>
                    <a:gd name="connsiteY5" fmla="*/ 16368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38 w 973948"/>
                    <a:gd name="connsiteY0" fmla="*/ 184006 h 480622"/>
                    <a:gd name="connsiteX1" fmla="*/ 479423 w 973948"/>
                    <a:gd name="connsiteY1" fmla="*/ 0 h 480622"/>
                    <a:gd name="connsiteX2" fmla="*/ 973948 w 973948"/>
                    <a:gd name="connsiteY2" fmla="*/ 178926 h 480622"/>
                    <a:gd name="connsiteX3" fmla="*/ 765794 w 973948"/>
                    <a:gd name="connsiteY3" fmla="*/ 480622 h 480622"/>
                    <a:gd name="connsiteX4" fmla="*/ 160032 w 973948"/>
                    <a:gd name="connsiteY4" fmla="*/ 475542 h 480622"/>
                    <a:gd name="connsiteX5" fmla="*/ 138 w 973948"/>
                    <a:gd name="connsiteY5" fmla="*/ 184006 h 480622"/>
                    <a:gd name="connsiteX0" fmla="*/ 138 w 973948"/>
                    <a:gd name="connsiteY0" fmla="*/ 184006 h 497603"/>
                    <a:gd name="connsiteX1" fmla="*/ 479423 w 973948"/>
                    <a:gd name="connsiteY1" fmla="*/ 0 h 497603"/>
                    <a:gd name="connsiteX2" fmla="*/ 973948 w 973948"/>
                    <a:gd name="connsiteY2" fmla="*/ 178926 h 497603"/>
                    <a:gd name="connsiteX3" fmla="*/ 765794 w 973948"/>
                    <a:gd name="connsiteY3" fmla="*/ 480622 h 497603"/>
                    <a:gd name="connsiteX4" fmla="*/ 160032 w 973948"/>
                    <a:gd name="connsiteY4" fmla="*/ 475542 h 497603"/>
                    <a:gd name="connsiteX5" fmla="*/ 138 w 973948"/>
                    <a:gd name="connsiteY5" fmla="*/ 184006 h 497603"/>
                    <a:gd name="connsiteX0" fmla="*/ 252 w 974062"/>
                    <a:gd name="connsiteY0" fmla="*/ 184006 h 497603"/>
                    <a:gd name="connsiteX1" fmla="*/ 479537 w 974062"/>
                    <a:gd name="connsiteY1" fmla="*/ 0 h 497603"/>
                    <a:gd name="connsiteX2" fmla="*/ 974062 w 974062"/>
                    <a:gd name="connsiteY2" fmla="*/ 178926 h 497603"/>
                    <a:gd name="connsiteX3" fmla="*/ 765908 w 974062"/>
                    <a:gd name="connsiteY3" fmla="*/ 480622 h 497603"/>
                    <a:gd name="connsiteX4" fmla="*/ 160146 w 974062"/>
                    <a:gd name="connsiteY4" fmla="*/ 475542 h 497603"/>
                    <a:gd name="connsiteX5" fmla="*/ 252 w 974062"/>
                    <a:gd name="connsiteY5" fmla="*/ 184006 h 497603"/>
                    <a:gd name="connsiteX0" fmla="*/ 164 w 973974"/>
                    <a:gd name="connsiteY0" fmla="*/ 184006 h 497603"/>
                    <a:gd name="connsiteX1" fmla="*/ 479449 w 973974"/>
                    <a:gd name="connsiteY1" fmla="*/ 0 h 497603"/>
                    <a:gd name="connsiteX2" fmla="*/ 973974 w 973974"/>
                    <a:gd name="connsiteY2" fmla="*/ 178926 h 497603"/>
                    <a:gd name="connsiteX3" fmla="*/ 765820 w 973974"/>
                    <a:gd name="connsiteY3" fmla="*/ 480622 h 497603"/>
                    <a:gd name="connsiteX4" fmla="*/ 160058 w 973974"/>
                    <a:gd name="connsiteY4" fmla="*/ 475542 h 497603"/>
                    <a:gd name="connsiteX5" fmla="*/ 164 w 973974"/>
                    <a:gd name="connsiteY5" fmla="*/ 184006 h 497603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2514"/>
                    <a:gd name="connsiteX1" fmla="*/ 479449 w 973974"/>
                    <a:gd name="connsiteY1" fmla="*/ 0 h 502514"/>
                    <a:gd name="connsiteX2" fmla="*/ 973974 w 973974"/>
                    <a:gd name="connsiteY2" fmla="*/ 178926 h 502514"/>
                    <a:gd name="connsiteX3" fmla="*/ 765820 w 973974"/>
                    <a:gd name="connsiteY3" fmla="*/ 480622 h 502514"/>
                    <a:gd name="connsiteX4" fmla="*/ 160058 w 973974"/>
                    <a:gd name="connsiteY4" fmla="*/ 475542 h 502514"/>
                    <a:gd name="connsiteX5" fmla="*/ 164 w 973974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16 h 502524"/>
                    <a:gd name="connsiteX1" fmla="*/ 479449 w 984703"/>
                    <a:gd name="connsiteY1" fmla="*/ 10 h 502524"/>
                    <a:gd name="connsiteX2" fmla="*/ 973974 w 984703"/>
                    <a:gd name="connsiteY2" fmla="*/ 178936 h 502524"/>
                    <a:gd name="connsiteX3" fmla="*/ 765820 w 984703"/>
                    <a:gd name="connsiteY3" fmla="*/ 480632 h 502524"/>
                    <a:gd name="connsiteX4" fmla="*/ 160058 w 984703"/>
                    <a:gd name="connsiteY4" fmla="*/ 475552 h 502524"/>
                    <a:gd name="connsiteX5" fmla="*/ 164 w 984703"/>
                    <a:gd name="connsiteY5" fmla="*/ 184016 h 50252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921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84703" h="502514">
                      <a:moveTo>
                        <a:pt x="164" y="184006"/>
                      </a:moveTo>
                      <a:cubicBezTo>
                        <a:pt x="20226" y="127751"/>
                        <a:pt x="301907" y="10535"/>
                        <a:pt x="492149" y="0"/>
                      </a:cubicBezTo>
                      <a:cubicBezTo>
                        <a:pt x="776371" y="8842"/>
                        <a:pt x="951372" y="124364"/>
                        <a:pt x="973974" y="178926"/>
                      </a:cubicBezTo>
                      <a:cubicBezTo>
                        <a:pt x="990949" y="210911"/>
                        <a:pt x="1020625" y="441017"/>
                        <a:pt x="765820" y="480622"/>
                      </a:cubicBezTo>
                      <a:cubicBezTo>
                        <a:pt x="698519" y="496709"/>
                        <a:pt x="306099" y="522955"/>
                        <a:pt x="160058" y="475542"/>
                      </a:cubicBezTo>
                      <a:cubicBezTo>
                        <a:pt x="111840" y="457103"/>
                        <a:pt x="-4958" y="469145"/>
                        <a:pt x="164" y="184006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140" name="Gruppo 139">
                  <a:extLst>
                    <a:ext uri="{FF2B5EF4-FFF2-40B4-BE49-F238E27FC236}">
                      <a16:creationId xmlns:a16="http://schemas.microsoft.com/office/drawing/2014/main" id="{1DE91E16-1353-9D40-3C9E-2257D419148C}"/>
                    </a:ext>
                  </a:extLst>
                </p:cNvPr>
                <p:cNvGrpSpPr/>
                <p:nvPr/>
              </p:nvGrpSpPr>
              <p:grpSpPr>
                <a:xfrm>
                  <a:off x="1933690" y="2420226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146" name="Ovale 145">
                    <a:extLst>
                      <a:ext uri="{FF2B5EF4-FFF2-40B4-BE49-F238E27FC236}">
                        <a16:creationId xmlns:a16="http://schemas.microsoft.com/office/drawing/2014/main" id="{3883F2D8-F9A6-E4AB-480B-BA56B06B0B74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47" name="Ovale 146">
                    <a:extLst>
                      <a:ext uri="{FF2B5EF4-FFF2-40B4-BE49-F238E27FC236}">
                        <a16:creationId xmlns:a16="http://schemas.microsoft.com/office/drawing/2014/main" id="{387CD456-4B6B-5609-6C52-23E78434D735}"/>
                      </a:ext>
                    </a:extLst>
                  </p:cNvPr>
                  <p:cNvSpPr/>
                  <p:nvPr/>
                </p:nvSpPr>
                <p:spPr>
                  <a:xfrm>
                    <a:off x="3701366" y="1634951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141" name="Trapezio 140">
                  <a:extLst>
                    <a:ext uri="{FF2B5EF4-FFF2-40B4-BE49-F238E27FC236}">
                      <a16:creationId xmlns:a16="http://schemas.microsoft.com/office/drawing/2014/main" id="{72E50F81-053B-47A4-5CE5-9B24F0F68814}"/>
                    </a:ext>
                  </a:extLst>
                </p:cNvPr>
                <p:cNvSpPr/>
                <p:nvPr/>
              </p:nvSpPr>
              <p:spPr>
                <a:xfrm rot="10800000">
                  <a:off x="2282428" y="2812059"/>
                  <a:ext cx="68580" cy="53340"/>
                </a:xfrm>
                <a:prstGeom prst="trapezoid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42" name="Arco 141">
                  <a:extLst>
                    <a:ext uri="{FF2B5EF4-FFF2-40B4-BE49-F238E27FC236}">
                      <a16:creationId xmlns:a16="http://schemas.microsoft.com/office/drawing/2014/main" id="{1C2A1A1F-B4C9-8BF0-C02F-BAAC52455B5A}"/>
                    </a:ext>
                  </a:extLst>
                </p:cNvPr>
                <p:cNvSpPr/>
                <p:nvPr/>
              </p:nvSpPr>
              <p:spPr>
                <a:xfrm rot="5665335">
                  <a:off x="2166812" y="1683605"/>
                  <a:ext cx="255270" cy="360049"/>
                </a:xfrm>
                <a:prstGeom prst="arc">
                  <a:avLst>
                    <a:gd name="adj1" fmla="val 16200000"/>
                    <a:gd name="adj2" fmla="val 5035040"/>
                  </a:avLst>
                </a:prstGeom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143" name="Gruppo 142">
                  <a:extLst>
                    <a:ext uri="{FF2B5EF4-FFF2-40B4-BE49-F238E27FC236}">
                      <a16:creationId xmlns:a16="http://schemas.microsoft.com/office/drawing/2014/main" id="{DF801298-9872-4F91-957A-2A7244369F7B}"/>
                    </a:ext>
                  </a:extLst>
                </p:cNvPr>
                <p:cNvGrpSpPr/>
                <p:nvPr/>
              </p:nvGrpSpPr>
              <p:grpSpPr>
                <a:xfrm>
                  <a:off x="2498606" y="2420225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144" name="Ovale 143">
                    <a:extLst>
                      <a:ext uri="{FF2B5EF4-FFF2-40B4-BE49-F238E27FC236}">
                        <a16:creationId xmlns:a16="http://schemas.microsoft.com/office/drawing/2014/main" id="{5F53B1FA-39DC-79F8-05FA-D2D646B56D53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45" name="Ovale 144">
                    <a:extLst>
                      <a:ext uri="{FF2B5EF4-FFF2-40B4-BE49-F238E27FC236}">
                        <a16:creationId xmlns:a16="http://schemas.microsoft.com/office/drawing/2014/main" id="{4284BB1F-F2C5-096D-0694-A2C1CDC2F0AB}"/>
                      </a:ext>
                    </a:extLst>
                  </p:cNvPr>
                  <p:cNvSpPr/>
                  <p:nvPr/>
                </p:nvSpPr>
                <p:spPr>
                  <a:xfrm>
                    <a:off x="3688944" y="1634952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</p:grpSp>
        <p:grpSp>
          <p:nvGrpSpPr>
            <p:cNvPr id="86" name="Gruppo 85">
              <a:extLst>
                <a:ext uri="{FF2B5EF4-FFF2-40B4-BE49-F238E27FC236}">
                  <a16:creationId xmlns:a16="http://schemas.microsoft.com/office/drawing/2014/main" id="{55DA797C-FF5F-A864-96B4-0E55FE6BA39D}"/>
                </a:ext>
              </a:extLst>
            </p:cNvPr>
            <p:cNvGrpSpPr/>
            <p:nvPr/>
          </p:nvGrpSpPr>
          <p:grpSpPr>
            <a:xfrm rot="169849">
              <a:off x="11078386" y="4653371"/>
              <a:ext cx="313116" cy="1317541"/>
              <a:chOff x="6892594" y="1663883"/>
              <a:chExt cx="768685" cy="3088539"/>
            </a:xfrm>
          </p:grpSpPr>
          <p:grpSp>
            <p:nvGrpSpPr>
              <p:cNvPr id="126" name="Gruppo 125">
                <a:extLst>
                  <a:ext uri="{FF2B5EF4-FFF2-40B4-BE49-F238E27FC236}">
                    <a16:creationId xmlns:a16="http://schemas.microsoft.com/office/drawing/2014/main" id="{D4433D3B-DA74-0406-7168-0DD5BC9EDB70}"/>
                  </a:ext>
                </a:extLst>
              </p:cNvPr>
              <p:cNvGrpSpPr/>
              <p:nvPr/>
            </p:nvGrpSpPr>
            <p:grpSpPr>
              <a:xfrm>
                <a:off x="7148438" y="4062509"/>
                <a:ext cx="480981" cy="689913"/>
                <a:chOff x="7148438" y="4062509"/>
                <a:chExt cx="480981" cy="689913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133" name="Trapezio 85">
                  <a:extLst>
                    <a:ext uri="{FF2B5EF4-FFF2-40B4-BE49-F238E27FC236}">
                      <a16:creationId xmlns:a16="http://schemas.microsoft.com/office/drawing/2014/main" id="{16D87736-1A8F-51AC-B7B6-2C1051A89C12}"/>
                    </a:ext>
                  </a:extLst>
                </p:cNvPr>
                <p:cNvSpPr/>
                <p:nvPr/>
              </p:nvSpPr>
              <p:spPr>
                <a:xfrm rot="9203511" flipH="1">
                  <a:off x="7358858" y="4062509"/>
                  <a:ext cx="270561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34" name="Trapezio 85">
                  <a:extLst>
                    <a:ext uri="{FF2B5EF4-FFF2-40B4-BE49-F238E27FC236}">
                      <a16:creationId xmlns:a16="http://schemas.microsoft.com/office/drawing/2014/main" id="{951592C4-07A7-7778-2FD4-E5FCDA461F86}"/>
                    </a:ext>
                  </a:extLst>
                </p:cNvPr>
                <p:cNvSpPr/>
                <p:nvPr/>
              </p:nvSpPr>
              <p:spPr>
                <a:xfrm rot="8837061">
                  <a:off x="7148438" y="4262342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35" name="Trapezio 85">
                  <a:extLst>
                    <a:ext uri="{FF2B5EF4-FFF2-40B4-BE49-F238E27FC236}">
                      <a16:creationId xmlns:a16="http://schemas.microsoft.com/office/drawing/2014/main" id="{C37D3339-D778-CA8F-BFE8-5C4237501101}"/>
                    </a:ext>
                  </a:extLst>
                </p:cNvPr>
                <p:cNvSpPr/>
                <p:nvPr/>
              </p:nvSpPr>
              <p:spPr>
                <a:xfrm rot="9531634">
                  <a:off x="7190797" y="4132743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36" name="Trapezio 85">
                  <a:extLst>
                    <a:ext uri="{FF2B5EF4-FFF2-40B4-BE49-F238E27FC236}">
                      <a16:creationId xmlns:a16="http://schemas.microsoft.com/office/drawing/2014/main" id="{B53F781B-2956-BAD8-1B90-9857DEE81324}"/>
                    </a:ext>
                  </a:extLst>
                </p:cNvPr>
                <p:cNvSpPr/>
                <p:nvPr/>
              </p:nvSpPr>
              <p:spPr>
                <a:xfrm rot="10220758">
                  <a:off x="7289894" y="4100496"/>
                  <a:ext cx="277717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127" name="Gruppo 126">
                <a:extLst>
                  <a:ext uri="{FF2B5EF4-FFF2-40B4-BE49-F238E27FC236}">
                    <a16:creationId xmlns:a16="http://schemas.microsoft.com/office/drawing/2014/main" id="{0D48772C-EC1A-5CBF-71F4-9B84C550101C}"/>
                  </a:ext>
                </a:extLst>
              </p:cNvPr>
              <p:cNvGrpSpPr/>
              <p:nvPr/>
            </p:nvGrpSpPr>
            <p:grpSpPr>
              <a:xfrm>
                <a:off x="6892594" y="1663883"/>
                <a:ext cx="768685" cy="2757181"/>
                <a:chOff x="6892594" y="1663883"/>
                <a:chExt cx="768685" cy="2757181"/>
              </a:xfrm>
            </p:grpSpPr>
            <p:grpSp>
              <p:nvGrpSpPr>
                <p:cNvPr id="128" name="Gruppo 127">
                  <a:extLst>
                    <a:ext uri="{FF2B5EF4-FFF2-40B4-BE49-F238E27FC236}">
                      <a16:creationId xmlns:a16="http://schemas.microsoft.com/office/drawing/2014/main" id="{B0BB45CA-3AB1-7B78-350D-3B7215FCEF8B}"/>
                    </a:ext>
                  </a:extLst>
                </p:cNvPr>
                <p:cNvGrpSpPr/>
                <p:nvPr/>
              </p:nvGrpSpPr>
              <p:grpSpPr>
                <a:xfrm>
                  <a:off x="6892594" y="2810465"/>
                  <a:ext cx="695910" cy="1610599"/>
                  <a:chOff x="6892594" y="2810465"/>
                  <a:chExt cx="695910" cy="1610599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130" name="Trapezio 37">
                    <a:extLst>
                      <a:ext uri="{FF2B5EF4-FFF2-40B4-BE49-F238E27FC236}">
                        <a16:creationId xmlns:a16="http://schemas.microsoft.com/office/drawing/2014/main" id="{27757E89-74ED-707A-668B-DE6B965673A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959545" y="2812059"/>
                    <a:ext cx="628959" cy="703583"/>
                  </a:xfrm>
                  <a:custGeom>
                    <a:avLst/>
                    <a:gdLst>
                      <a:gd name="connsiteX0" fmla="*/ 0 w 653937"/>
                      <a:gd name="connsiteY0" fmla="*/ 658283 h 658283"/>
                      <a:gd name="connsiteX1" fmla="*/ 110496 w 653937"/>
                      <a:gd name="connsiteY1" fmla="*/ 0 h 658283"/>
                      <a:gd name="connsiteX2" fmla="*/ 543441 w 653937"/>
                      <a:gd name="connsiteY2" fmla="*/ 0 h 658283"/>
                      <a:gd name="connsiteX3" fmla="*/ 653937 w 653937"/>
                      <a:gd name="connsiteY3" fmla="*/ 658283 h 658283"/>
                      <a:gd name="connsiteX4" fmla="*/ 0 w 653937"/>
                      <a:gd name="connsiteY4" fmla="*/ 658283 h 658283"/>
                      <a:gd name="connsiteX0" fmla="*/ 36933 w 690870"/>
                      <a:gd name="connsiteY0" fmla="*/ 658283 h 658734"/>
                      <a:gd name="connsiteX1" fmla="*/ 147429 w 690870"/>
                      <a:gd name="connsiteY1" fmla="*/ 0 h 658734"/>
                      <a:gd name="connsiteX2" fmla="*/ 580374 w 690870"/>
                      <a:gd name="connsiteY2" fmla="*/ 0 h 658734"/>
                      <a:gd name="connsiteX3" fmla="*/ 690870 w 690870"/>
                      <a:gd name="connsiteY3" fmla="*/ 658283 h 658734"/>
                      <a:gd name="connsiteX4" fmla="*/ 36933 w 690870"/>
                      <a:gd name="connsiteY4" fmla="*/ 658283 h 658734"/>
                      <a:gd name="connsiteX0" fmla="*/ 36933 w 690870"/>
                      <a:gd name="connsiteY0" fmla="*/ 658283 h 719243"/>
                      <a:gd name="connsiteX1" fmla="*/ 147429 w 690870"/>
                      <a:gd name="connsiteY1" fmla="*/ 0 h 719243"/>
                      <a:gd name="connsiteX2" fmla="*/ 580374 w 690870"/>
                      <a:gd name="connsiteY2" fmla="*/ 0 h 719243"/>
                      <a:gd name="connsiteX3" fmla="*/ 690870 w 690870"/>
                      <a:gd name="connsiteY3" fmla="*/ 658283 h 719243"/>
                      <a:gd name="connsiteX4" fmla="*/ 36933 w 690870"/>
                      <a:gd name="connsiteY4" fmla="*/ 658283 h 719243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48676 w 702980"/>
                      <a:gd name="connsiteY0" fmla="*/ 752153 h 866737"/>
                      <a:gd name="connsiteX1" fmla="*/ 91620 w 702980"/>
                      <a:gd name="connsiteY1" fmla="*/ 0 h 866737"/>
                      <a:gd name="connsiteX2" fmla="*/ 592117 w 702980"/>
                      <a:gd name="connsiteY2" fmla="*/ 93870 h 866737"/>
                      <a:gd name="connsiteX3" fmla="*/ 702613 w 702980"/>
                      <a:gd name="connsiteY3" fmla="*/ 752153 h 866737"/>
                      <a:gd name="connsiteX4" fmla="*/ 48676 w 702980"/>
                      <a:gd name="connsiteY4" fmla="*/ 752153 h 866737"/>
                      <a:gd name="connsiteX0" fmla="*/ 42672 w 696976"/>
                      <a:gd name="connsiteY0" fmla="*/ 752153 h 866737"/>
                      <a:gd name="connsiteX1" fmla="*/ 85616 w 696976"/>
                      <a:gd name="connsiteY1" fmla="*/ 0 h 866737"/>
                      <a:gd name="connsiteX2" fmla="*/ 586113 w 696976"/>
                      <a:gd name="connsiteY2" fmla="*/ 93870 h 866737"/>
                      <a:gd name="connsiteX3" fmla="*/ 696609 w 696976"/>
                      <a:gd name="connsiteY3" fmla="*/ 752153 h 866737"/>
                      <a:gd name="connsiteX4" fmla="*/ 42672 w 696976"/>
                      <a:gd name="connsiteY4" fmla="*/ 752153 h 866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6976" h="866737">
                        <a:moveTo>
                          <a:pt x="42672" y="752153"/>
                        </a:moveTo>
                        <a:cubicBezTo>
                          <a:pt x="-72896" y="768945"/>
                          <a:pt x="82560" y="228815"/>
                          <a:pt x="85616" y="0"/>
                        </a:cubicBezTo>
                        <a:lnTo>
                          <a:pt x="586113" y="93870"/>
                        </a:lnTo>
                        <a:cubicBezTo>
                          <a:pt x="622945" y="313298"/>
                          <a:pt x="629297" y="464145"/>
                          <a:pt x="696609" y="752153"/>
                        </a:cubicBezTo>
                        <a:cubicBezTo>
                          <a:pt x="714850" y="919793"/>
                          <a:pt x="47291" y="889313"/>
                          <a:pt x="42672" y="752153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31" name="Ovale 130">
                    <a:extLst>
                      <a:ext uri="{FF2B5EF4-FFF2-40B4-BE49-F238E27FC236}">
                        <a16:creationId xmlns:a16="http://schemas.microsoft.com/office/drawing/2014/main" id="{1DEB444F-4031-870C-6484-A4E16D118AFC}"/>
                      </a:ext>
                    </a:extLst>
                  </p:cNvPr>
                  <p:cNvSpPr/>
                  <p:nvPr/>
                </p:nvSpPr>
                <p:spPr>
                  <a:xfrm rot="1724939">
                    <a:off x="7093645" y="2810465"/>
                    <a:ext cx="419100" cy="313692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32" name="Trapezio 38">
                    <a:extLst>
                      <a:ext uri="{FF2B5EF4-FFF2-40B4-BE49-F238E27FC236}">
                        <a16:creationId xmlns:a16="http://schemas.microsoft.com/office/drawing/2014/main" id="{E787819D-1711-4A47-BA98-E731F611761A}"/>
                      </a:ext>
                    </a:extLst>
                  </p:cNvPr>
                  <p:cNvSpPr/>
                  <p:nvPr/>
                </p:nvSpPr>
                <p:spPr>
                  <a:xfrm>
                    <a:off x="6892594" y="3448289"/>
                    <a:ext cx="667115" cy="972775"/>
                  </a:xfrm>
                  <a:custGeom>
                    <a:avLst/>
                    <a:gdLst>
                      <a:gd name="connsiteX0" fmla="*/ 0 w 923840"/>
                      <a:gd name="connsiteY0" fmla="*/ 1003255 h 1003255"/>
                      <a:gd name="connsiteX1" fmla="*/ 192861 w 923840"/>
                      <a:gd name="connsiteY1" fmla="*/ 0 h 1003255"/>
                      <a:gd name="connsiteX2" fmla="*/ 730979 w 923840"/>
                      <a:gd name="connsiteY2" fmla="*/ 0 h 1003255"/>
                      <a:gd name="connsiteX3" fmla="*/ 923840 w 923840"/>
                      <a:gd name="connsiteY3" fmla="*/ 1003255 h 1003255"/>
                      <a:gd name="connsiteX4" fmla="*/ 0 w 923840"/>
                      <a:gd name="connsiteY4" fmla="*/ 1003255 h 1003255"/>
                      <a:gd name="connsiteX0" fmla="*/ 0 w 931460"/>
                      <a:gd name="connsiteY0" fmla="*/ 988015 h 1003255"/>
                      <a:gd name="connsiteX1" fmla="*/ 200481 w 931460"/>
                      <a:gd name="connsiteY1" fmla="*/ 0 h 1003255"/>
                      <a:gd name="connsiteX2" fmla="*/ 738599 w 931460"/>
                      <a:gd name="connsiteY2" fmla="*/ 0 h 1003255"/>
                      <a:gd name="connsiteX3" fmla="*/ 931460 w 931460"/>
                      <a:gd name="connsiteY3" fmla="*/ 1003255 h 1003255"/>
                      <a:gd name="connsiteX4" fmla="*/ 0 w 931460"/>
                      <a:gd name="connsiteY4" fmla="*/ 988015 h 1003255"/>
                      <a:gd name="connsiteX0" fmla="*/ 0 w 977180"/>
                      <a:gd name="connsiteY0" fmla="*/ 1010875 h 1010875"/>
                      <a:gd name="connsiteX1" fmla="*/ 246201 w 977180"/>
                      <a:gd name="connsiteY1" fmla="*/ 0 h 1010875"/>
                      <a:gd name="connsiteX2" fmla="*/ 784319 w 977180"/>
                      <a:gd name="connsiteY2" fmla="*/ 0 h 1010875"/>
                      <a:gd name="connsiteX3" fmla="*/ 977180 w 977180"/>
                      <a:gd name="connsiteY3" fmla="*/ 1003255 h 1010875"/>
                      <a:gd name="connsiteX4" fmla="*/ 0 w 97718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25203"/>
                      <a:gd name="connsiteX1" fmla="*/ 246201 w 832400"/>
                      <a:gd name="connsiteY1" fmla="*/ 0 h 1025203"/>
                      <a:gd name="connsiteX2" fmla="*/ 784319 w 832400"/>
                      <a:gd name="connsiteY2" fmla="*/ 0 h 1025203"/>
                      <a:gd name="connsiteX3" fmla="*/ 832400 w 832400"/>
                      <a:gd name="connsiteY3" fmla="*/ 645115 h 1025203"/>
                      <a:gd name="connsiteX4" fmla="*/ 0 w 832400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55425"/>
                      <a:gd name="connsiteY0" fmla="*/ 1010875 h 1025203"/>
                      <a:gd name="connsiteX1" fmla="*/ 251306 w 855425"/>
                      <a:gd name="connsiteY1" fmla="*/ 0 h 1025203"/>
                      <a:gd name="connsiteX2" fmla="*/ 789424 w 855425"/>
                      <a:gd name="connsiteY2" fmla="*/ 0 h 1025203"/>
                      <a:gd name="connsiteX3" fmla="*/ 837505 w 855425"/>
                      <a:gd name="connsiteY3" fmla="*/ 645115 h 1025203"/>
                      <a:gd name="connsiteX4" fmla="*/ 5105 w 855425"/>
                      <a:gd name="connsiteY4" fmla="*/ 1010875 h 1025203"/>
                      <a:gd name="connsiteX0" fmla="*/ 6115 w 856435"/>
                      <a:gd name="connsiteY0" fmla="*/ 1070351 h 1084679"/>
                      <a:gd name="connsiteX1" fmla="*/ 213186 w 856435"/>
                      <a:gd name="connsiteY1" fmla="*/ 0 h 1084679"/>
                      <a:gd name="connsiteX2" fmla="*/ 790434 w 856435"/>
                      <a:gd name="connsiteY2" fmla="*/ 59476 h 1084679"/>
                      <a:gd name="connsiteX3" fmla="*/ 838515 w 856435"/>
                      <a:gd name="connsiteY3" fmla="*/ 704591 h 1084679"/>
                      <a:gd name="connsiteX4" fmla="*/ 6115 w 856435"/>
                      <a:gd name="connsiteY4" fmla="*/ 1070351 h 1084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6435" h="1084679">
                        <a:moveTo>
                          <a:pt x="6115" y="1070351"/>
                        </a:moveTo>
                        <a:cubicBezTo>
                          <a:pt x="-33738" y="771493"/>
                          <a:pt x="131119" y="336958"/>
                          <a:pt x="213186" y="0"/>
                        </a:cubicBezTo>
                        <a:lnTo>
                          <a:pt x="790434" y="59476"/>
                        </a:lnTo>
                        <a:cubicBezTo>
                          <a:pt x="722641" y="152594"/>
                          <a:pt x="913928" y="481933"/>
                          <a:pt x="838515" y="704591"/>
                        </a:cubicBezTo>
                        <a:cubicBezTo>
                          <a:pt x="629628" y="651251"/>
                          <a:pt x="542662" y="1177031"/>
                          <a:pt x="6115" y="1070351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129" name="Ovale 161">
                  <a:extLst>
                    <a:ext uri="{FF2B5EF4-FFF2-40B4-BE49-F238E27FC236}">
                      <a16:creationId xmlns:a16="http://schemas.microsoft.com/office/drawing/2014/main" id="{EC13B27F-4A13-7EA6-BD75-59DD97C99881}"/>
                    </a:ext>
                  </a:extLst>
                </p:cNvPr>
                <p:cNvSpPr/>
                <p:nvPr/>
              </p:nvSpPr>
              <p:spPr>
                <a:xfrm rot="419334">
                  <a:off x="7119249" y="1663883"/>
                  <a:ext cx="542030" cy="1442906"/>
                </a:xfrm>
                <a:custGeom>
                  <a:avLst/>
                  <a:gdLst>
                    <a:gd name="connsiteX0" fmla="*/ 0 w 542029"/>
                    <a:gd name="connsiteY0" fmla="*/ 825624 h 1651248"/>
                    <a:gd name="connsiteX1" fmla="*/ 271015 w 542029"/>
                    <a:gd name="connsiteY1" fmla="*/ 0 h 1651248"/>
                    <a:gd name="connsiteX2" fmla="*/ 542030 w 542029"/>
                    <a:gd name="connsiteY2" fmla="*/ 825624 h 1651248"/>
                    <a:gd name="connsiteX3" fmla="*/ 271015 w 542029"/>
                    <a:gd name="connsiteY3" fmla="*/ 1651248 h 1651248"/>
                    <a:gd name="connsiteX4" fmla="*/ 0 w 542029"/>
                    <a:gd name="connsiteY4" fmla="*/ 825624 h 1651248"/>
                    <a:gd name="connsiteX0" fmla="*/ 0 w 542030"/>
                    <a:gd name="connsiteY0" fmla="*/ 617282 h 1442906"/>
                    <a:gd name="connsiteX1" fmla="*/ 269897 w 542030"/>
                    <a:gd name="connsiteY1" fmla="*/ 0 h 1442906"/>
                    <a:gd name="connsiteX2" fmla="*/ 542030 w 542030"/>
                    <a:gd name="connsiteY2" fmla="*/ 617282 h 1442906"/>
                    <a:gd name="connsiteX3" fmla="*/ 271015 w 542030"/>
                    <a:gd name="connsiteY3" fmla="*/ 1442906 h 1442906"/>
                    <a:gd name="connsiteX4" fmla="*/ 0 w 542030"/>
                    <a:gd name="connsiteY4" fmla="*/ 617282 h 1442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2030" h="1442906">
                      <a:moveTo>
                        <a:pt x="0" y="617282"/>
                      </a:moveTo>
                      <a:cubicBezTo>
                        <a:pt x="-186" y="376798"/>
                        <a:pt x="120220" y="0"/>
                        <a:pt x="269897" y="0"/>
                      </a:cubicBezTo>
                      <a:cubicBezTo>
                        <a:pt x="419574" y="0"/>
                        <a:pt x="542030" y="161302"/>
                        <a:pt x="542030" y="617282"/>
                      </a:cubicBezTo>
                      <a:cubicBezTo>
                        <a:pt x="542030" y="1073262"/>
                        <a:pt x="420692" y="1442906"/>
                        <a:pt x="271015" y="1442906"/>
                      </a:cubicBezTo>
                      <a:cubicBezTo>
                        <a:pt x="121338" y="1442906"/>
                        <a:pt x="186" y="857766"/>
                        <a:pt x="0" y="617282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grpSp>
          <p:nvGrpSpPr>
            <p:cNvPr id="87" name="Gruppo 86">
              <a:extLst>
                <a:ext uri="{FF2B5EF4-FFF2-40B4-BE49-F238E27FC236}">
                  <a16:creationId xmlns:a16="http://schemas.microsoft.com/office/drawing/2014/main" id="{C59840F9-FDAB-2869-AEE9-25AF45706BA5}"/>
                </a:ext>
              </a:extLst>
            </p:cNvPr>
            <p:cNvGrpSpPr/>
            <p:nvPr/>
          </p:nvGrpSpPr>
          <p:grpSpPr>
            <a:xfrm rot="21572067">
              <a:off x="11206833" y="4572459"/>
              <a:ext cx="401109" cy="396184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124" name="Ritardo 123">
                <a:extLst>
                  <a:ext uri="{FF2B5EF4-FFF2-40B4-BE49-F238E27FC236}">
                    <a16:creationId xmlns:a16="http://schemas.microsoft.com/office/drawing/2014/main" id="{846E5C11-1E38-17B2-5494-6990AE981664}"/>
                  </a:ext>
                </a:extLst>
              </p:cNvPr>
              <p:cNvSpPr/>
              <p:nvPr/>
            </p:nvSpPr>
            <p:spPr>
              <a:xfrm rot="5197850">
                <a:off x="7374466" y="1439654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5" name="Cerchio parziale 124">
                <a:extLst>
                  <a:ext uri="{FF2B5EF4-FFF2-40B4-BE49-F238E27FC236}">
                    <a16:creationId xmlns:a16="http://schemas.microsoft.com/office/drawing/2014/main" id="{FAF1A831-CAF2-B554-4323-4B3D07709155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8" name="Gruppo 87">
              <a:extLst>
                <a:ext uri="{FF2B5EF4-FFF2-40B4-BE49-F238E27FC236}">
                  <a16:creationId xmlns:a16="http://schemas.microsoft.com/office/drawing/2014/main" id="{BB1CBF06-A60C-1553-65A0-D964BD9A91FB}"/>
                </a:ext>
              </a:extLst>
            </p:cNvPr>
            <p:cNvGrpSpPr/>
            <p:nvPr/>
          </p:nvGrpSpPr>
          <p:grpSpPr>
            <a:xfrm rot="179994">
              <a:off x="11164828" y="4671805"/>
              <a:ext cx="676743" cy="2116965"/>
              <a:chOff x="12593314" y="4727796"/>
              <a:chExt cx="676743" cy="2116965"/>
            </a:xfrm>
          </p:grpSpPr>
          <p:grpSp>
            <p:nvGrpSpPr>
              <p:cNvPr id="107" name="Gruppo 106">
                <a:extLst>
                  <a:ext uri="{FF2B5EF4-FFF2-40B4-BE49-F238E27FC236}">
                    <a16:creationId xmlns:a16="http://schemas.microsoft.com/office/drawing/2014/main" id="{BC14CF1C-7075-A114-DE45-C23439C56203}"/>
                  </a:ext>
                </a:extLst>
              </p:cNvPr>
              <p:cNvGrpSpPr/>
              <p:nvPr/>
            </p:nvGrpSpPr>
            <p:grpSpPr>
              <a:xfrm>
                <a:off x="12593314" y="4727796"/>
                <a:ext cx="676743" cy="2116965"/>
                <a:chOff x="12593314" y="4727796"/>
                <a:chExt cx="676743" cy="2116965"/>
              </a:xfrm>
            </p:grpSpPr>
            <p:grpSp>
              <p:nvGrpSpPr>
                <p:cNvPr id="111" name="Gruppo 110">
                  <a:extLst>
                    <a:ext uri="{FF2B5EF4-FFF2-40B4-BE49-F238E27FC236}">
                      <a16:creationId xmlns:a16="http://schemas.microsoft.com/office/drawing/2014/main" id="{054EF1F6-E6F8-0BDC-FA98-448570EAF5C5}"/>
                    </a:ext>
                  </a:extLst>
                </p:cNvPr>
                <p:cNvGrpSpPr/>
                <p:nvPr/>
              </p:nvGrpSpPr>
              <p:grpSpPr>
                <a:xfrm>
                  <a:off x="12593314" y="5533101"/>
                  <a:ext cx="554951" cy="1311660"/>
                  <a:chOff x="12593314" y="5533101"/>
                  <a:chExt cx="554951" cy="1311660"/>
                </a:xfrm>
              </p:grpSpPr>
              <p:grpSp>
                <p:nvGrpSpPr>
                  <p:cNvPr id="113" name="Gruppo 112">
                    <a:extLst>
                      <a:ext uri="{FF2B5EF4-FFF2-40B4-BE49-F238E27FC236}">
                        <a16:creationId xmlns:a16="http://schemas.microsoft.com/office/drawing/2014/main" id="{3CF65D73-FBD6-57C5-5E2A-6C3275A28960}"/>
                      </a:ext>
                    </a:extLst>
                  </p:cNvPr>
                  <p:cNvGrpSpPr/>
                  <p:nvPr/>
                </p:nvGrpSpPr>
                <p:grpSpPr>
                  <a:xfrm rot="21392073">
                    <a:off x="12744977" y="5533101"/>
                    <a:ext cx="403288" cy="625042"/>
                    <a:chOff x="7519203" y="3480608"/>
                    <a:chExt cx="990053" cy="1530515"/>
                  </a:xfrm>
                </p:grpSpPr>
                <p:sp>
                  <p:nvSpPr>
                    <p:cNvPr id="120" name="Trapezio 67">
                      <a:extLst>
                        <a:ext uri="{FF2B5EF4-FFF2-40B4-BE49-F238E27FC236}">
                          <a16:creationId xmlns:a16="http://schemas.microsoft.com/office/drawing/2014/main" id="{5FDF6127-2590-56EB-3C7C-35E4C9039D9F}"/>
                        </a:ext>
                      </a:extLst>
                    </p:cNvPr>
                    <p:cNvSpPr/>
                    <p:nvPr/>
                  </p:nvSpPr>
                  <p:spPr>
                    <a:xfrm rot="929617">
                      <a:off x="7519203" y="3480608"/>
                      <a:ext cx="990053" cy="1530515"/>
                    </a:xfrm>
                    <a:custGeom>
                      <a:avLst/>
                      <a:gdLst>
                        <a:gd name="connsiteX0" fmla="*/ 0 w 1017409"/>
                        <a:gd name="connsiteY0" fmla="*/ 1393390 h 1393390"/>
                        <a:gd name="connsiteX1" fmla="*/ 149671 w 1017409"/>
                        <a:gd name="connsiteY1" fmla="*/ 0 h 1393390"/>
                        <a:gd name="connsiteX2" fmla="*/ 867738 w 1017409"/>
                        <a:gd name="connsiteY2" fmla="*/ 0 h 1393390"/>
                        <a:gd name="connsiteX3" fmla="*/ 1017409 w 1017409"/>
                        <a:gd name="connsiteY3" fmla="*/ 1393390 h 1393390"/>
                        <a:gd name="connsiteX4" fmla="*/ 0 w 1017409"/>
                        <a:gd name="connsiteY4" fmla="*/ 1393390 h 1393390"/>
                        <a:gd name="connsiteX0" fmla="*/ 0 w 961936"/>
                        <a:gd name="connsiteY0" fmla="*/ 1393390 h 1393390"/>
                        <a:gd name="connsiteX1" fmla="*/ 149671 w 961936"/>
                        <a:gd name="connsiteY1" fmla="*/ 0 h 1393390"/>
                        <a:gd name="connsiteX2" fmla="*/ 867738 w 961936"/>
                        <a:gd name="connsiteY2" fmla="*/ 0 h 1393390"/>
                        <a:gd name="connsiteX3" fmla="*/ 961936 w 961936"/>
                        <a:gd name="connsiteY3" fmla="*/ 1392953 h 1393390"/>
                        <a:gd name="connsiteX4" fmla="*/ 0 w 961936"/>
                        <a:gd name="connsiteY4" fmla="*/ 1393390 h 1393390"/>
                        <a:gd name="connsiteX0" fmla="*/ 0 w 990173"/>
                        <a:gd name="connsiteY0" fmla="*/ 1393390 h 1393390"/>
                        <a:gd name="connsiteX1" fmla="*/ 149671 w 990173"/>
                        <a:gd name="connsiteY1" fmla="*/ 0 h 1393390"/>
                        <a:gd name="connsiteX2" fmla="*/ 867738 w 990173"/>
                        <a:gd name="connsiteY2" fmla="*/ 0 h 1393390"/>
                        <a:gd name="connsiteX3" fmla="*/ 961936 w 990173"/>
                        <a:gd name="connsiteY3" fmla="*/ 1392953 h 1393390"/>
                        <a:gd name="connsiteX4" fmla="*/ 0 w 990173"/>
                        <a:gd name="connsiteY4" fmla="*/ 1393390 h 1393390"/>
                        <a:gd name="connsiteX0" fmla="*/ 0 w 990173"/>
                        <a:gd name="connsiteY0" fmla="*/ 1393390 h 1393390"/>
                        <a:gd name="connsiteX1" fmla="*/ 149671 w 990173"/>
                        <a:gd name="connsiteY1" fmla="*/ 0 h 1393390"/>
                        <a:gd name="connsiteX2" fmla="*/ 867738 w 990173"/>
                        <a:gd name="connsiteY2" fmla="*/ 0 h 1393390"/>
                        <a:gd name="connsiteX3" fmla="*/ 961936 w 990173"/>
                        <a:gd name="connsiteY3" fmla="*/ 1392953 h 1393390"/>
                        <a:gd name="connsiteX4" fmla="*/ 0 w 990173"/>
                        <a:gd name="connsiteY4" fmla="*/ 1393390 h 1393390"/>
                        <a:gd name="connsiteX0" fmla="*/ 0 w 990173"/>
                        <a:gd name="connsiteY0" fmla="*/ 1393390 h 1411727"/>
                        <a:gd name="connsiteX1" fmla="*/ 149671 w 990173"/>
                        <a:gd name="connsiteY1" fmla="*/ 0 h 1411727"/>
                        <a:gd name="connsiteX2" fmla="*/ 867738 w 990173"/>
                        <a:gd name="connsiteY2" fmla="*/ 0 h 1411727"/>
                        <a:gd name="connsiteX3" fmla="*/ 961936 w 990173"/>
                        <a:gd name="connsiteY3" fmla="*/ 1392953 h 1411727"/>
                        <a:gd name="connsiteX4" fmla="*/ 0 w 990173"/>
                        <a:gd name="connsiteY4" fmla="*/ 1393390 h 1411727"/>
                        <a:gd name="connsiteX0" fmla="*/ 11176 w 1001349"/>
                        <a:gd name="connsiteY0" fmla="*/ 1393390 h 1411727"/>
                        <a:gd name="connsiteX1" fmla="*/ 160847 w 1001349"/>
                        <a:gd name="connsiteY1" fmla="*/ 0 h 1411727"/>
                        <a:gd name="connsiteX2" fmla="*/ 878914 w 1001349"/>
                        <a:gd name="connsiteY2" fmla="*/ 0 h 1411727"/>
                        <a:gd name="connsiteX3" fmla="*/ 973112 w 1001349"/>
                        <a:gd name="connsiteY3" fmla="*/ 1392953 h 1411727"/>
                        <a:gd name="connsiteX4" fmla="*/ 11176 w 1001349"/>
                        <a:gd name="connsiteY4" fmla="*/ 1393390 h 1411727"/>
                        <a:gd name="connsiteX0" fmla="*/ 13018 w 1003191"/>
                        <a:gd name="connsiteY0" fmla="*/ 1393390 h 1411727"/>
                        <a:gd name="connsiteX1" fmla="*/ 162689 w 1003191"/>
                        <a:gd name="connsiteY1" fmla="*/ 0 h 1411727"/>
                        <a:gd name="connsiteX2" fmla="*/ 880756 w 1003191"/>
                        <a:gd name="connsiteY2" fmla="*/ 0 h 1411727"/>
                        <a:gd name="connsiteX3" fmla="*/ 974954 w 1003191"/>
                        <a:gd name="connsiteY3" fmla="*/ 1392953 h 1411727"/>
                        <a:gd name="connsiteX4" fmla="*/ 13018 w 1003191"/>
                        <a:gd name="connsiteY4" fmla="*/ 1393390 h 1411727"/>
                        <a:gd name="connsiteX0" fmla="*/ 13018 w 996432"/>
                        <a:gd name="connsiteY0" fmla="*/ 1393390 h 1450462"/>
                        <a:gd name="connsiteX1" fmla="*/ 162689 w 996432"/>
                        <a:gd name="connsiteY1" fmla="*/ 0 h 1450462"/>
                        <a:gd name="connsiteX2" fmla="*/ 880756 w 996432"/>
                        <a:gd name="connsiteY2" fmla="*/ 0 h 1450462"/>
                        <a:gd name="connsiteX3" fmla="*/ 967173 w 996432"/>
                        <a:gd name="connsiteY3" fmla="*/ 1450461 h 1450462"/>
                        <a:gd name="connsiteX4" fmla="*/ 13018 w 996432"/>
                        <a:gd name="connsiteY4" fmla="*/ 1393390 h 1450462"/>
                        <a:gd name="connsiteX0" fmla="*/ 12523 w 995937"/>
                        <a:gd name="connsiteY0" fmla="*/ 1393390 h 1450462"/>
                        <a:gd name="connsiteX1" fmla="*/ 162194 w 995937"/>
                        <a:gd name="connsiteY1" fmla="*/ 0 h 1450462"/>
                        <a:gd name="connsiteX2" fmla="*/ 880261 w 995937"/>
                        <a:gd name="connsiteY2" fmla="*/ 0 h 1450462"/>
                        <a:gd name="connsiteX3" fmla="*/ 966678 w 995937"/>
                        <a:gd name="connsiteY3" fmla="*/ 1450461 h 1450462"/>
                        <a:gd name="connsiteX4" fmla="*/ 12523 w 995937"/>
                        <a:gd name="connsiteY4" fmla="*/ 1393390 h 1450462"/>
                        <a:gd name="connsiteX0" fmla="*/ 12523 w 995937"/>
                        <a:gd name="connsiteY0" fmla="*/ 1432747 h 1489819"/>
                        <a:gd name="connsiteX1" fmla="*/ 162194 w 995937"/>
                        <a:gd name="connsiteY1" fmla="*/ 39357 h 1489819"/>
                        <a:gd name="connsiteX2" fmla="*/ 880261 w 995937"/>
                        <a:gd name="connsiteY2" fmla="*/ 39357 h 1489819"/>
                        <a:gd name="connsiteX3" fmla="*/ 966678 w 995937"/>
                        <a:gd name="connsiteY3" fmla="*/ 1489818 h 1489819"/>
                        <a:gd name="connsiteX4" fmla="*/ 12523 w 995937"/>
                        <a:gd name="connsiteY4" fmla="*/ 1432747 h 1489819"/>
                        <a:gd name="connsiteX0" fmla="*/ 12523 w 995937"/>
                        <a:gd name="connsiteY0" fmla="*/ 1432747 h 1518816"/>
                        <a:gd name="connsiteX1" fmla="*/ 162194 w 995937"/>
                        <a:gd name="connsiteY1" fmla="*/ 39357 h 1518816"/>
                        <a:gd name="connsiteX2" fmla="*/ 880261 w 995937"/>
                        <a:gd name="connsiteY2" fmla="*/ 39357 h 1518816"/>
                        <a:gd name="connsiteX3" fmla="*/ 966678 w 995937"/>
                        <a:gd name="connsiteY3" fmla="*/ 1489818 h 1518816"/>
                        <a:gd name="connsiteX4" fmla="*/ 12523 w 995937"/>
                        <a:gd name="connsiteY4" fmla="*/ 1432747 h 1518816"/>
                        <a:gd name="connsiteX0" fmla="*/ 12523 w 995937"/>
                        <a:gd name="connsiteY0" fmla="*/ 1432747 h 1534940"/>
                        <a:gd name="connsiteX1" fmla="*/ 162194 w 995937"/>
                        <a:gd name="connsiteY1" fmla="*/ 39357 h 1534940"/>
                        <a:gd name="connsiteX2" fmla="*/ 880261 w 995937"/>
                        <a:gd name="connsiteY2" fmla="*/ 39357 h 1534940"/>
                        <a:gd name="connsiteX3" fmla="*/ 966678 w 995937"/>
                        <a:gd name="connsiteY3" fmla="*/ 1489818 h 1534940"/>
                        <a:gd name="connsiteX4" fmla="*/ 12523 w 995937"/>
                        <a:gd name="connsiteY4" fmla="*/ 1432747 h 1534940"/>
                        <a:gd name="connsiteX0" fmla="*/ 12523 w 1003560"/>
                        <a:gd name="connsiteY0" fmla="*/ 1428322 h 1530515"/>
                        <a:gd name="connsiteX1" fmla="*/ 162194 w 1003560"/>
                        <a:gd name="connsiteY1" fmla="*/ 34932 h 1530515"/>
                        <a:gd name="connsiteX2" fmla="*/ 925119 w 1003560"/>
                        <a:gd name="connsiteY2" fmla="*/ 54127 h 1530515"/>
                        <a:gd name="connsiteX3" fmla="*/ 966678 w 1003560"/>
                        <a:gd name="connsiteY3" fmla="*/ 1485393 h 1530515"/>
                        <a:gd name="connsiteX4" fmla="*/ 12523 w 1003560"/>
                        <a:gd name="connsiteY4" fmla="*/ 1428322 h 1530515"/>
                        <a:gd name="connsiteX0" fmla="*/ 12523 w 991671"/>
                        <a:gd name="connsiteY0" fmla="*/ 1428322 h 1530515"/>
                        <a:gd name="connsiteX1" fmla="*/ 162194 w 991671"/>
                        <a:gd name="connsiteY1" fmla="*/ 34932 h 1530515"/>
                        <a:gd name="connsiteX2" fmla="*/ 925119 w 991671"/>
                        <a:gd name="connsiteY2" fmla="*/ 54127 h 1530515"/>
                        <a:gd name="connsiteX3" fmla="*/ 966678 w 991671"/>
                        <a:gd name="connsiteY3" fmla="*/ 1485393 h 1530515"/>
                        <a:gd name="connsiteX4" fmla="*/ 12523 w 991671"/>
                        <a:gd name="connsiteY4" fmla="*/ 1428322 h 1530515"/>
                        <a:gd name="connsiteX0" fmla="*/ 12523 w 990053"/>
                        <a:gd name="connsiteY0" fmla="*/ 1428322 h 1530515"/>
                        <a:gd name="connsiteX1" fmla="*/ 162194 w 990053"/>
                        <a:gd name="connsiteY1" fmla="*/ 34932 h 1530515"/>
                        <a:gd name="connsiteX2" fmla="*/ 925119 w 990053"/>
                        <a:gd name="connsiteY2" fmla="*/ 54127 h 1530515"/>
                        <a:gd name="connsiteX3" fmla="*/ 966678 w 990053"/>
                        <a:gd name="connsiteY3" fmla="*/ 1485393 h 1530515"/>
                        <a:gd name="connsiteX4" fmla="*/ 12523 w 990053"/>
                        <a:gd name="connsiteY4" fmla="*/ 1428322 h 15305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90053" h="1530515">
                          <a:moveTo>
                            <a:pt x="12523" y="1428322"/>
                          </a:moveTo>
                          <a:cubicBezTo>
                            <a:pt x="-40980" y="1332536"/>
                            <a:pt x="89837" y="560973"/>
                            <a:pt x="162194" y="34932"/>
                          </a:cubicBezTo>
                          <a:cubicBezTo>
                            <a:pt x="321651" y="-53623"/>
                            <a:pt x="685763" y="54127"/>
                            <a:pt x="925119" y="54127"/>
                          </a:cubicBezTo>
                          <a:cubicBezTo>
                            <a:pt x="850367" y="706018"/>
                            <a:pt x="1057201" y="1090073"/>
                            <a:pt x="966678" y="1485393"/>
                          </a:cubicBezTo>
                          <a:cubicBezTo>
                            <a:pt x="516692" y="1560930"/>
                            <a:pt x="95716" y="1541443"/>
                            <a:pt x="12523" y="1428322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21" name="Rettangolo 51">
                      <a:extLst>
                        <a:ext uri="{FF2B5EF4-FFF2-40B4-BE49-F238E27FC236}">
                          <a16:creationId xmlns:a16="http://schemas.microsoft.com/office/drawing/2014/main" id="{E147A725-2B45-C571-7B8A-A403B8B9DCB3}"/>
                        </a:ext>
                      </a:extLst>
                    </p:cNvPr>
                    <p:cNvSpPr/>
                    <p:nvPr/>
                  </p:nvSpPr>
                  <p:spPr>
                    <a:xfrm rot="975309">
                      <a:off x="7836195" y="3544231"/>
                      <a:ext cx="629296" cy="743701"/>
                    </a:xfrm>
                    <a:custGeom>
                      <a:avLst/>
                      <a:gdLst>
                        <a:gd name="connsiteX0" fmla="*/ 0 w 616619"/>
                        <a:gd name="connsiteY0" fmla="*/ 0 h 621814"/>
                        <a:gd name="connsiteX1" fmla="*/ 616619 w 616619"/>
                        <a:gd name="connsiteY1" fmla="*/ 0 h 621814"/>
                        <a:gd name="connsiteX2" fmla="*/ 616619 w 616619"/>
                        <a:gd name="connsiteY2" fmla="*/ 621814 h 621814"/>
                        <a:gd name="connsiteX3" fmla="*/ 0 w 616619"/>
                        <a:gd name="connsiteY3" fmla="*/ 621814 h 621814"/>
                        <a:gd name="connsiteX4" fmla="*/ 0 w 616619"/>
                        <a:gd name="connsiteY4" fmla="*/ 0 h 621814"/>
                        <a:gd name="connsiteX0" fmla="*/ 0 w 616619"/>
                        <a:gd name="connsiteY0" fmla="*/ 0 h 688563"/>
                        <a:gd name="connsiteX1" fmla="*/ 616619 w 616619"/>
                        <a:gd name="connsiteY1" fmla="*/ 0 h 688563"/>
                        <a:gd name="connsiteX2" fmla="*/ 616619 w 616619"/>
                        <a:gd name="connsiteY2" fmla="*/ 621814 h 688563"/>
                        <a:gd name="connsiteX3" fmla="*/ 0 w 616619"/>
                        <a:gd name="connsiteY3" fmla="*/ 621814 h 688563"/>
                        <a:gd name="connsiteX4" fmla="*/ 0 w 616619"/>
                        <a:gd name="connsiteY4" fmla="*/ 0 h 688563"/>
                        <a:gd name="connsiteX0" fmla="*/ 0 w 616619"/>
                        <a:gd name="connsiteY0" fmla="*/ 0 h 708755"/>
                        <a:gd name="connsiteX1" fmla="*/ 616619 w 616619"/>
                        <a:gd name="connsiteY1" fmla="*/ 0 h 708755"/>
                        <a:gd name="connsiteX2" fmla="*/ 616619 w 616619"/>
                        <a:gd name="connsiteY2" fmla="*/ 621814 h 708755"/>
                        <a:gd name="connsiteX3" fmla="*/ 0 w 616619"/>
                        <a:gd name="connsiteY3" fmla="*/ 621814 h 708755"/>
                        <a:gd name="connsiteX4" fmla="*/ 0 w 616619"/>
                        <a:gd name="connsiteY4" fmla="*/ 0 h 708755"/>
                        <a:gd name="connsiteX0" fmla="*/ 0 w 616619"/>
                        <a:gd name="connsiteY0" fmla="*/ 0 h 711984"/>
                        <a:gd name="connsiteX1" fmla="*/ 616619 w 616619"/>
                        <a:gd name="connsiteY1" fmla="*/ 0 h 711984"/>
                        <a:gd name="connsiteX2" fmla="*/ 616619 w 616619"/>
                        <a:gd name="connsiteY2" fmla="*/ 621814 h 711984"/>
                        <a:gd name="connsiteX3" fmla="*/ 0 w 616619"/>
                        <a:gd name="connsiteY3" fmla="*/ 621814 h 711984"/>
                        <a:gd name="connsiteX4" fmla="*/ 0 w 616619"/>
                        <a:gd name="connsiteY4" fmla="*/ 0 h 711984"/>
                        <a:gd name="connsiteX0" fmla="*/ 0 w 616619"/>
                        <a:gd name="connsiteY0" fmla="*/ 0 h 712500"/>
                        <a:gd name="connsiteX1" fmla="*/ 616619 w 616619"/>
                        <a:gd name="connsiteY1" fmla="*/ 0 h 712500"/>
                        <a:gd name="connsiteX2" fmla="*/ 616619 w 616619"/>
                        <a:gd name="connsiteY2" fmla="*/ 621814 h 712500"/>
                        <a:gd name="connsiteX3" fmla="*/ 0 w 616619"/>
                        <a:gd name="connsiteY3" fmla="*/ 621814 h 712500"/>
                        <a:gd name="connsiteX4" fmla="*/ 0 w 616619"/>
                        <a:gd name="connsiteY4" fmla="*/ 0 h 712500"/>
                        <a:gd name="connsiteX0" fmla="*/ 0 w 630030"/>
                        <a:gd name="connsiteY0" fmla="*/ 0 h 712500"/>
                        <a:gd name="connsiteX1" fmla="*/ 630030 w 630030"/>
                        <a:gd name="connsiteY1" fmla="*/ 2440 h 712500"/>
                        <a:gd name="connsiteX2" fmla="*/ 616619 w 630030"/>
                        <a:gd name="connsiteY2" fmla="*/ 621814 h 712500"/>
                        <a:gd name="connsiteX3" fmla="*/ 0 w 630030"/>
                        <a:gd name="connsiteY3" fmla="*/ 621814 h 712500"/>
                        <a:gd name="connsiteX4" fmla="*/ 0 w 630030"/>
                        <a:gd name="connsiteY4" fmla="*/ 0 h 712500"/>
                        <a:gd name="connsiteX0" fmla="*/ 0 w 616619"/>
                        <a:gd name="connsiteY0" fmla="*/ 0 h 712500"/>
                        <a:gd name="connsiteX1" fmla="*/ 583210 w 616619"/>
                        <a:gd name="connsiteY1" fmla="*/ 16091 h 712500"/>
                        <a:gd name="connsiteX2" fmla="*/ 616619 w 616619"/>
                        <a:gd name="connsiteY2" fmla="*/ 621814 h 712500"/>
                        <a:gd name="connsiteX3" fmla="*/ 0 w 616619"/>
                        <a:gd name="connsiteY3" fmla="*/ 621814 h 712500"/>
                        <a:gd name="connsiteX4" fmla="*/ 0 w 616619"/>
                        <a:gd name="connsiteY4" fmla="*/ 0 h 712500"/>
                        <a:gd name="connsiteX0" fmla="*/ 0 w 629296"/>
                        <a:gd name="connsiteY0" fmla="*/ 0 h 712500"/>
                        <a:gd name="connsiteX1" fmla="*/ 629296 w 629296"/>
                        <a:gd name="connsiteY1" fmla="*/ 21703 h 712500"/>
                        <a:gd name="connsiteX2" fmla="*/ 616619 w 629296"/>
                        <a:gd name="connsiteY2" fmla="*/ 621814 h 712500"/>
                        <a:gd name="connsiteX3" fmla="*/ 0 w 629296"/>
                        <a:gd name="connsiteY3" fmla="*/ 621814 h 712500"/>
                        <a:gd name="connsiteX4" fmla="*/ 0 w 629296"/>
                        <a:gd name="connsiteY4" fmla="*/ 0 h 712500"/>
                        <a:gd name="connsiteX0" fmla="*/ 0 w 629296"/>
                        <a:gd name="connsiteY0" fmla="*/ 11210 h 723710"/>
                        <a:gd name="connsiteX1" fmla="*/ 629296 w 629296"/>
                        <a:gd name="connsiteY1" fmla="*/ 32913 h 723710"/>
                        <a:gd name="connsiteX2" fmla="*/ 616619 w 629296"/>
                        <a:gd name="connsiteY2" fmla="*/ 633024 h 723710"/>
                        <a:gd name="connsiteX3" fmla="*/ 0 w 629296"/>
                        <a:gd name="connsiteY3" fmla="*/ 633024 h 723710"/>
                        <a:gd name="connsiteX4" fmla="*/ 0 w 629296"/>
                        <a:gd name="connsiteY4" fmla="*/ 11210 h 723710"/>
                        <a:gd name="connsiteX0" fmla="*/ 0 w 629296"/>
                        <a:gd name="connsiteY0" fmla="*/ 31201 h 743701"/>
                        <a:gd name="connsiteX1" fmla="*/ 629296 w 629296"/>
                        <a:gd name="connsiteY1" fmla="*/ 52904 h 743701"/>
                        <a:gd name="connsiteX2" fmla="*/ 616619 w 629296"/>
                        <a:gd name="connsiteY2" fmla="*/ 653015 h 743701"/>
                        <a:gd name="connsiteX3" fmla="*/ 0 w 629296"/>
                        <a:gd name="connsiteY3" fmla="*/ 653015 h 743701"/>
                        <a:gd name="connsiteX4" fmla="*/ 0 w 629296"/>
                        <a:gd name="connsiteY4" fmla="*/ 31201 h 7437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29296" h="743701">
                          <a:moveTo>
                            <a:pt x="0" y="31201"/>
                          </a:moveTo>
                          <a:cubicBezTo>
                            <a:pt x="200260" y="-15942"/>
                            <a:pt x="415878" y="-10414"/>
                            <a:pt x="629296" y="52904"/>
                          </a:cubicBezTo>
                          <a:lnTo>
                            <a:pt x="616619" y="653015"/>
                          </a:lnTo>
                          <a:cubicBezTo>
                            <a:pt x="436182" y="804442"/>
                            <a:pt x="84588" y="739080"/>
                            <a:pt x="0" y="653015"/>
                          </a:cubicBezTo>
                          <a:lnTo>
                            <a:pt x="0" y="31201"/>
                          </a:lnTo>
                          <a:close/>
                        </a:path>
                      </a:pathLst>
                    </a:custGeom>
                    <a:solidFill>
                      <a:schemeClr val="bg2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22" name="Rettangolo con angoli arrotondati 121">
                      <a:extLst>
                        <a:ext uri="{FF2B5EF4-FFF2-40B4-BE49-F238E27FC236}">
                          <a16:creationId xmlns:a16="http://schemas.microsoft.com/office/drawing/2014/main" id="{6B52202C-3A4F-F4CB-A730-72BE31C30CD3}"/>
                        </a:ext>
                      </a:extLst>
                    </p:cNvPr>
                    <p:cNvSpPr/>
                    <p:nvPr/>
                  </p:nvSpPr>
                  <p:spPr>
                    <a:xfrm rot="932484">
                      <a:off x="7878799" y="3516627"/>
                      <a:ext cx="180607" cy="471634"/>
                    </a:xfrm>
                    <a:prstGeom prst="roundRect">
                      <a:avLst/>
                    </a:prstGeom>
                    <a:solidFill>
                      <a:schemeClr val="bg2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23" name="Rettangolo con angoli arrotondati 122">
                      <a:extLst>
                        <a:ext uri="{FF2B5EF4-FFF2-40B4-BE49-F238E27FC236}">
                          <a16:creationId xmlns:a16="http://schemas.microsoft.com/office/drawing/2014/main" id="{AD4A5974-CEE9-D8F9-98AF-1401179075F8}"/>
                        </a:ext>
                      </a:extLst>
                    </p:cNvPr>
                    <p:cNvSpPr/>
                    <p:nvPr/>
                  </p:nvSpPr>
                  <p:spPr>
                    <a:xfrm rot="1190323">
                      <a:off x="8303944" y="3644241"/>
                      <a:ext cx="180607" cy="471634"/>
                    </a:xfrm>
                    <a:prstGeom prst="roundRect">
                      <a:avLst/>
                    </a:prstGeom>
                    <a:solidFill>
                      <a:schemeClr val="bg2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</p:grpSp>
              <p:grpSp>
                <p:nvGrpSpPr>
                  <p:cNvPr id="114" name="Gruppo 113">
                    <a:extLst>
                      <a:ext uri="{FF2B5EF4-FFF2-40B4-BE49-F238E27FC236}">
                        <a16:creationId xmlns:a16="http://schemas.microsoft.com/office/drawing/2014/main" id="{704140A1-05DD-A19B-282D-F3A02AC879BA}"/>
                      </a:ext>
                    </a:extLst>
                  </p:cNvPr>
                  <p:cNvGrpSpPr/>
                  <p:nvPr/>
                </p:nvGrpSpPr>
                <p:grpSpPr>
                  <a:xfrm>
                    <a:off x="12593314" y="6087464"/>
                    <a:ext cx="433218" cy="757297"/>
                    <a:chOff x="12593314" y="6087464"/>
                    <a:chExt cx="433218" cy="757297"/>
                  </a:xfrm>
                </p:grpSpPr>
                <p:sp>
                  <p:nvSpPr>
                    <p:cNvPr id="115" name="Trapezio 79">
                      <a:extLst>
                        <a:ext uri="{FF2B5EF4-FFF2-40B4-BE49-F238E27FC236}">
                          <a16:creationId xmlns:a16="http://schemas.microsoft.com/office/drawing/2014/main" id="{03C556BB-53DC-432B-5615-6D3AC9F49561}"/>
                        </a:ext>
                      </a:extLst>
                    </p:cNvPr>
                    <p:cNvSpPr/>
                    <p:nvPr/>
                  </p:nvSpPr>
                  <p:spPr>
                    <a:xfrm rot="21392073">
                      <a:off x="12593314" y="6495746"/>
                      <a:ext cx="397066" cy="334156"/>
                    </a:xfrm>
                    <a:custGeom>
                      <a:avLst/>
                      <a:gdLst>
                        <a:gd name="connsiteX0" fmla="*/ 0 w 892194"/>
                        <a:gd name="connsiteY0" fmla="*/ 721518 h 721518"/>
                        <a:gd name="connsiteX1" fmla="*/ 180380 w 892194"/>
                        <a:gd name="connsiteY1" fmla="*/ 0 h 721518"/>
                        <a:gd name="connsiteX2" fmla="*/ 711815 w 892194"/>
                        <a:gd name="connsiteY2" fmla="*/ 0 h 721518"/>
                        <a:gd name="connsiteX3" fmla="*/ 892194 w 892194"/>
                        <a:gd name="connsiteY3" fmla="*/ 721518 h 721518"/>
                        <a:gd name="connsiteX4" fmla="*/ 0 w 892194"/>
                        <a:gd name="connsiteY4" fmla="*/ 721518 h 721518"/>
                        <a:gd name="connsiteX0" fmla="*/ 0 w 944225"/>
                        <a:gd name="connsiteY0" fmla="*/ 721518 h 721518"/>
                        <a:gd name="connsiteX1" fmla="*/ 180380 w 944225"/>
                        <a:gd name="connsiteY1" fmla="*/ 0 h 721518"/>
                        <a:gd name="connsiteX2" fmla="*/ 944225 w 944225"/>
                        <a:gd name="connsiteY2" fmla="*/ 129540 h 721518"/>
                        <a:gd name="connsiteX3" fmla="*/ 892194 w 944225"/>
                        <a:gd name="connsiteY3" fmla="*/ 721518 h 721518"/>
                        <a:gd name="connsiteX4" fmla="*/ 0 w 944225"/>
                        <a:gd name="connsiteY4" fmla="*/ 721518 h 721518"/>
                        <a:gd name="connsiteX0" fmla="*/ 0 w 944225"/>
                        <a:gd name="connsiteY0" fmla="*/ 591978 h 591978"/>
                        <a:gd name="connsiteX1" fmla="*/ 111800 w 944225"/>
                        <a:gd name="connsiteY1" fmla="*/ 0 h 591978"/>
                        <a:gd name="connsiteX2" fmla="*/ 944225 w 944225"/>
                        <a:gd name="connsiteY2" fmla="*/ 0 h 591978"/>
                        <a:gd name="connsiteX3" fmla="*/ 892194 w 944225"/>
                        <a:gd name="connsiteY3" fmla="*/ 591978 h 591978"/>
                        <a:gd name="connsiteX4" fmla="*/ 0 w 944225"/>
                        <a:gd name="connsiteY4" fmla="*/ 591978 h 591978"/>
                        <a:gd name="connsiteX0" fmla="*/ 0 w 944225"/>
                        <a:gd name="connsiteY0" fmla="*/ 591978 h 591978"/>
                        <a:gd name="connsiteX1" fmla="*/ 226100 w 944225"/>
                        <a:gd name="connsiteY1" fmla="*/ 95250 h 591978"/>
                        <a:gd name="connsiteX2" fmla="*/ 944225 w 944225"/>
                        <a:gd name="connsiteY2" fmla="*/ 0 h 591978"/>
                        <a:gd name="connsiteX3" fmla="*/ 892194 w 944225"/>
                        <a:gd name="connsiteY3" fmla="*/ 591978 h 591978"/>
                        <a:gd name="connsiteX4" fmla="*/ 0 w 944225"/>
                        <a:gd name="connsiteY4" fmla="*/ 591978 h 591978"/>
                        <a:gd name="connsiteX0" fmla="*/ 0 w 944225"/>
                        <a:gd name="connsiteY0" fmla="*/ 591978 h 591978"/>
                        <a:gd name="connsiteX1" fmla="*/ 88940 w 944225"/>
                        <a:gd name="connsiteY1" fmla="*/ 7620 h 591978"/>
                        <a:gd name="connsiteX2" fmla="*/ 944225 w 944225"/>
                        <a:gd name="connsiteY2" fmla="*/ 0 h 591978"/>
                        <a:gd name="connsiteX3" fmla="*/ 892194 w 944225"/>
                        <a:gd name="connsiteY3" fmla="*/ 591978 h 591978"/>
                        <a:gd name="connsiteX4" fmla="*/ 0 w 944225"/>
                        <a:gd name="connsiteY4" fmla="*/ 591978 h 591978"/>
                        <a:gd name="connsiteX0" fmla="*/ 0 w 970895"/>
                        <a:gd name="connsiteY0" fmla="*/ 481488 h 591978"/>
                        <a:gd name="connsiteX1" fmla="*/ 115610 w 970895"/>
                        <a:gd name="connsiteY1" fmla="*/ 7620 h 591978"/>
                        <a:gd name="connsiteX2" fmla="*/ 970895 w 970895"/>
                        <a:gd name="connsiteY2" fmla="*/ 0 h 591978"/>
                        <a:gd name="connsiteX3" fmla="*/ 918864 w 970895"/>
                        <a:gd name="connsiteY3" fmla="*/ 591978 h 591978"/>
                        <a:gd name="connsiteX4" fmla="*/ 0 w 970895"/>
                        <a:gd name="connsiteY4" fmla="*/ 481488 h 591978"/>
                        <a:gd name="connsiteX0" fmla="*/ 0 w 936605"/>
                        <a:gd name="connsiteY0" fmla="*/ 527208 h 591978"/>
                        <a:gd name="connsiteX1" fmla="*/ 81320 w 936605"/>
                        <a:gd name="connsiteY1" fmla="*/ 7620 h 591978"/>
                        <a:gd name="connsiteX2" fmla="*/ 936605 w 936605"/>
                        <a:gd name="connsiteY2" fmla="*/ 0 h 591978"/>
                        <a:gd name="connsiteX3" fmla="*/ 884574 w 936605"/>
                        <a:gd name="connsiteY3" fmla="*/ 591978 h 591978"/>
                        <a:gd name="connsiteX4" fmla="*/ 0 w 936605"/>
                        <a:gd name="connsiteY4" fmla="*/ 527208 h 591978"/>
                        <a:gd name="connsiteX0" fmla="*/ 0 w 936605"/>
                        <a:gd name="connsiteY0" fmla="*/ 527208 h 609352"/>
                        <a:gd name="connsiteX1" fmla="*/ 81320 w 936605"/>
                        <a:gd name="connsiteY1" fmla="*/ 7620 h 609352"/>
                        <a:gd name="connsiteX2" fmla="*/ 936605 w 936605"/>
                        <a:gd name="connsiteY2" fmla="*/ 0 h 609352"/>
                        <a:gd name="connsiteX3" fmla="*/ 884574 w 936605"/>
                        <a:gd name="connsiteY3" fmla="*/ 591978 h 609352"/>
                        <a:gd name="connsiteX4" fmla="*/ 0 w 936605"/>
                        <a:gd name="connsiteY4" fmla="*/ 527208 h 609352"/>
                        <a:gd name="connsiteX0" fmla="*/ 0 w 936605"/>
                        <a:gd name="connsiteY0" fmla="*/ 527208 h 646620"/>
                        <a:gd name="connsiteX1" fmla="*/ 81320 w 936605"/>
                        <a:gd name="connsiteY1" fmla="*/ 7620 h 646620"/>
                        <a:gd name="connsiteX2" fmla="*/ 936605 w 936605"/>
                        <a:gd name="connsiteY2" fmla="*/ 0 h 646620"/>
                        <a:gd name="connsiteX3" fmla="*/ 884574 w 936605"/>
                        <a:gd name="connsiteY3" fmla="*/ 591978 h 646620"/>
                        <a:gd name="connsiteX4" fmla="*/ 0 w 936605"/>
                        <a:gd name="connsiteY4" fmla="*/ 527208 h 646620"/>
                        <a:gd name="connsiteX0" fmla="*/ 0 w 936605"/>
                        <a:gd name="connsiteY0" fmla="*/ 527208 h 646620"/>
                        <a:gd name="connsiteX1" fmla="*/ 81320 w 936605"/>
                        <a:gd name="connsiteY1" fmla="*/ 7620 h 646620"/>
                        <a:gd name="connsiteX2" fmla="*/ 936605 w 936605"/>
                        <a:gd name="connsiteY2" fmla="*/ 0 h 646620"/>
                        <a:gd name="connsiteX3" fmla="*/ 884574 w 936605"/>
                        <a:gd name="connsiteY3" fmla="*/ 591978 h 646620"/>
                        <a:gd name="connsiteX4" fmla="*/ 0 w 936605"/>
                        <a:gd name="connsiteY4" fmla="*/ 527208 h 646620"/>
                        <a:gd name="connsiteX0" fmla="*/ 0 w 948035"/>
                        <a:gd name="connsiteY0" fmla="*/ 519588 h 639000"/>
                        <a:gd name="connsiteX1" fmla="*/ 81320 w 948035"/>
                        <a:gd name="connsiteY1" fmla="*/ 0 h 639000"/>
                        <a:gd name="connsiteX2" fmla="*/ 948035 w 948035"/>
                        <a:gd name="connsiteY2" fmla="*/ 129540 h 639000"/>
                        <a:gd name="connsiteX3" fmla="*/ 884574 w 948035"/>
                        <a:gd name="connsiteY3" fmla="*/ 584358 h 639000"/>
                        <a:gd name="connsiteX4" fmla="*/ 0 w 948035"/>
                        <a:gd name="connsiteY4" fmla="*/ 519588 h 639000"/>
                        <a:gd name="connsiteX0" fmla="*/ 0 w 949468"/>
                        <a:gd name="connsiteY0" fmla="*/ 588368 h 707780"/>
                        <a:gd name="connsiteX1" fmla="*/ 81320 w 949468"/>
                        <a:gd name="connsiteY1" fmla="*/ 68780 h 707780"/>
                        <a:gd name="connsiteX2" fmla="*/ 948035 w 949468"/>
                        <a:gd name="connsiteY2" fmla="*/ 198320 h 707780"/>
                        <a:gd name="connsiteX3" fmla="*/ 884574 w 949468"/>
                        <a:gd name="connsiteY3" fmla="*/ 653138 h 707780"/>
                        <a:gd name="connsiteX4" fmla="*/ 0 w 949468"/>
                        <a:gd name="connsiteY4" fmla="*/ 588368 h 707780"/>
                        <a:gd name="connsiteX0" fmla="*/ 0 w 949477"/>
                        <a:gd name="connsiteY0" fmla="*/ 591139 h 710551"/>
                        <a:gd name="connsiteX1" fmla="*/ 85130 w 949477"/>
                        <a:gd name="connsiteY1" fmla="*/ 63931 h 710551"/>
                        <a:gd name="connsiteX2" fmla="*/ 948035 w 949477"/>
                        <a:gd name="connsiteY2" fmla="*/ 201091 h 710551"/>
                        <a:gd name="connsiteX3" fmla="*/ 884574 w 949477"/>
                        <a:gd name="connsiteY3" fmla="*/ 655909 h 710551"/>
                        <a:gd name="connsiteX4" fmla="*/ 0 w 949477"/>
                        <a:gd name="connsiteY4" fmla="*/ 591139 h 710551"/>
                        <a:gd name="connsiteX0" fmla="*/ 0 w 949427"/>
                        <a:gd name="connsiteY0" fmla="*/ 698821 h 818233"/>
                        <a:gd name="connsiteX1" fmla="*/ 85130 w 949427"/>
                        <a:gd name="connsiteY1" fmla="*/ 171613 h 818233"/>
                        <a:gd name="connsiteX2" fmla="*/ 948035 w 949427"/>
                        <a:gd name="connsiteY2" fmla="*/ 308773 h 818233"/>
                        <a:gd name="connsiteX3" fmla="*/ 884574 w 949427"/>
                        <a:gd name="connsiteY3" fmla="*/ 763591 h 818233"/>
                        <a:gd name="connsiteX4" fmla="*/ 0 w 949427"/>
                        <a:gd name="connsiteY4" fmla="*/ 698821 h 818233"/>
                        <a:gd name="connsiteX0" fmla="*/ 0 w 949427"/>
                        <a:gd name="connsiteY0" fmla="*/ 698821 h 818233"/>
                        <a:gd name="connsiteX1" fmla="*/ 85130 w 949427"/>
                        <a:gd name="connsiteY1" fmla="*/ 171613 h 818233"/>
                        <a:gd name="connsiteX2" fmla="*/ 948035 w 949427"/>
                        <a:gd name="connsiteY2" fmla="*/ 308773 h 818233"/>
                        <a:gd name="connsiteX3" fmla="*/ 884574 w 949427"/>
                        <a:gd name="connsiteY3" fmla="*/ 763591 h 818233"/>
                        <a:gd name="connsiteX4" fmla="*/ 0 w 949427"/>
                        <a:gd name="connsiteY4" fmla="*/ 698821 h 818233"/>
                        <a:gd name="connsiteX0" fmla="*/ 25353 w 974780"/>
                        <a:gd name="connsiteY0" fmla="*/ 698821 h 818233"/>
                        <a:gd name="connsiteX1" fmla="*/ 110483 w 974780"/>
                        <a:gd name="connsiteY1" fmla="*/ 171613 h 818233"/>
                        <a:gd name="connsiteX2" fmla="*/ 973388 w 974780"/>
                        <a:gd name="connsiteY2" fmla="*/ 308773 h 818233"/>
                        <a:gd name="connsiteX3" fmla="*/ 909927 w 974780"/>
                        <a:gd name="connsiteY3" fmla="*/ 763591 h 818233"/>
                        <a:gd name="connsiteX4" fmla="*/ 25353 w 974780"/>
                        <a:gd name="connsiteY4" fmla="*/ 698821 h 8182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74780" h="818233">
                          <a:moveTo>
                            <a:pt x="25353" y="698821"/>
                          </a:moveTo>
                          <a:cubicBezTo>
                            <a:pt x="-33900" y="523085"/>
                            <a:pt x="17336" y="374019"/>
                            <a:pt x="110483" y="171613"/>
                          </a:cubicBezTo>
                          <a:cubicBezTo>
                            <a:pt x="376528" y="-78577"/>
                            <a:pt x="1008333" y="-73497"/>
                            <a:pt x="973388" y="308773"/>
                          </a:cubicBezTo>
                          <a:cubicBezTo>
                            <a:pt x="887464" y="509909"/>
                            <a:pt x="927271" y="566265"/>
                            <a:pt x="909927" y="763591"/>
                          </a:cubicBezTo>
                          <a:cubicBezTo>
                            <a:pt x="637929" y="841061"/>
                            <a:pt x="251631" y="849951"/>
                            <a:pt x="25353" y="698821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16" name="Ovale 115">
                      <a:extLst>
                        <a:ext uri="{FF2B5EF4-FFF2-40B4-BE49-F238E27FC236}">
                          <a16:creationId xmlns:a16="http://schemas.microsoft.com/office/drawing/2014/main" id="{60FED36F-A120-243C-B0CB-4076712129D5}"/>
                        </a:ext>
                      </a:extLst>
                    </p:cNvPr>
                    <p:cNvSpPr/>
                    <p:nvPr/>
                  </p:nvSpPr>
                  <p:spPr>
                    <a:xfrm rot="348493">
                      <a:off x="12654942" y="6547101"/>
                      <a:ext cx="302171" cy="101176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17" name="Rettangolo 70">
                      <a:extLst>
                        <a:ext uri="{FF2B5EF4-FFF2-40B4-BE49-F238E27FC236}">
                          <a16:creationId xmlns:a16="http://schemas.microsoft.com/office/drawing/2014/main" id="{33939BD3-EF02-E6AE-9FC5-B208851A7056}"/>
                        </a:ext>
                      </a:extLst>
                    </p:cNvPr>
                    <p:cNvSpPr/>
                    <p:nvPr/>
                  </p:nvSpPr>
                  <p:spPr>
                    <a:xfrm rot="560003">
                      <a:off x="12662260" y="6087464"/>
                      <a:ext cx="364272" cy="528719"/>
                    </a:xfrm>
                    <a:custGeom>
                      <a:avLst/>
                      <a:gdLst>
                        <a:gd name="connsiteX0" fmla="*/ 0 w 755671"/>
                        <a:gd name="connsiteY0" fmla="*/ 0 h 1499616"/>
                        <a:gd name="connsiteX1" fmla="*/ 755671 w 755671"/>
                        <a:gd name="connsiteY1" fmla="*/ 0 h 1499616"/>
                        <a:gd name="connsiteX2" fmla="*/ 755671 w 755671"/>
                        <a:gd name="connsiteY2" fmla="*/ 1499616 h 1499616"/>
                        <a:gd name="connsiteX3" fmla="*/ 0 w 755671"/>
                        <a:gd name="connsiteY3" fmla="*/ 1499616 h 1499616"/>
                        <a:gd name="connsiteX4" fmla="*/ 0 w 755671"/>
                        <a:gd name="connsiteY4" fmla="*/ 0 h 1499616"/>
                        <a:gd name="connsiteX0" fmla="*/ 0 w 755671"/>
                        <a:gd name="connsiteY0" fmla="*/ 0 h 1499616"/>
                        <a:gd name="connsiteX1" fmla="*/ 755671 w 755671"/>
                        <a:gd name="connsiteY1" fmla="*/ 0 h 1499616"/>
                        <a:gd name="connsiteX2" fmla="*/ 755671 w 755671"/>
                        <a:gd name="connsiteY2" fmla="*/ 1499616 h 1499616"/>
                        <a:gd name="connsiteX3" fmla="*/ 0 w 755671"/>
                        <a:gd name="connsiteY3" fmla="*/ 1499616 h 1499616"/>
                        <a:gd name="connsiteX4" fmla="*/ 0 w 755671"/>
                        <a:gd name="connsiteY4" fmla="*/ 0 h 1499616"/>
                        <a:gd name="connsiteX0" fmla="*/ 20569 w 776240"/>
                        <a:gd name="connsiteY0" fmla="*/ 0 h 1499616"/>
                        <a:gd name="connsiteX1" fmla="*/ 776240 w 776240"/>
                        <a:gd name="connsiteY1" fmla="*/ 0 h 1499616"/>
                        <a:gd name="connsiteX2" fmla="*/ 776240 w 776240"/>
                        <a:gd name="connsiteY2" fmla="*/ 1499616 h 1499616"/>
                        <a:gd name="connsiteX3" fmla="*/ 20569 w 776240"/>
                        <a:gd name="connsiteY3" fmla="*/ 1499616 h 1499616"/>
                        <a:gd name="connsiteX4" fmla="*/ 20569 w 776240"/>
                        <a:gd name="connsiteY4" fmla="*/ 0 h 1499616"/>
                        <a:gd name="connsiteX0" fmla="*/ 20569 w 835845"/>
                        <a:gd name="connsiteY0" fmla="*/ 0 h 1499616"/>
                        <a:gd name="connsiteX1" fmla="*/ 776240 w 835845"/>
                        <a:gd name="connsiteY1" fmla="*/ 0 h 1499616"/>
                        <a:gd name="connsiteX2" fmla="*/ 776240 w 835845"/>
                        <a:gd name="connsiteY2" fmla="*/ 1499616 h 1499616"/>
                        <a:gd name="connsiteX3" fmla="*/ 20569 w 835845"/>
                        <a:gd name="connsiteY3" fmla="*/ 1499616 h 1499616"/>
                        <a:gd name="connsiteX4" fmla="*/ 20569 w 835845"/>
                        <a:gd name="connsiteY4" fmla="*/ 0 h 1499616"/>
                        <a:gd name="connsiteX0" fmla="*/ 20569 w 818819"/>
                        <a:gd name="connsiteY0" fmla="*/ 0 h 1499616"/>
                        <a:gd name="connsiteX1" fmla="*/ 776240 w 818819"/>
                        <a:gd name="connsiteY1" fmla="*/ 0 h 1499616"/>
                        <a:gd name="connsiteX2" fmla="*/ 684800 w 818819"/>
                        <a:gd name="connsiteY2" fmla="*/ 1493520 h 1499616"/>
                        <a:gd name="connsiteX3" fmla="*/ 20569 w 818819"/>
                        <a:gd name="connsiteY3" fmla="*/ 1499616 h 1499616"/>
                        <a:gd name="connsiteX4" fmla="*/ 20569 w 818819"/>
                        <a:gd name="connsiteY4" fmla="*/ 0 h 1499616"/>
                        <a:gd name="connsiteX0" fmla="*/ 20569 w 818819"/>
                        <a:gd name="connsiteY0" fmla="*/ 0 h 1547056"/>
                        <a:gd name="connsiteX1" fmla="*/ 776240 w 818819"/>
                        <a:gd name="connsiteY1" fmla="*/ 0 h 1547056"/>
                        <a:gd name="connsiteX2" fmla="*/ 684800 w 818819"/>
                        <a:gd name="connsiteY2" fmla="*/ 1493520 h 1547056"/>
                        <a:gd name="connsiteX3" fmla="*/ 20569 w 818819"/>
                        <a:gd name="connsiteY3" fmla="*/ 1499616 h 1547056"/>
                        <a:gd name="connsiteX4" fmla="*/ 20569 w 818819"/>
                        <a:gd name="connsiteY4" fmla="*/ 0 h 1547056"/>
                        <a:gd name="connsiteX0" fmla="*/ 20569 w 826508"/>
                        <a:gd name="connsiteY0" fmla="*/ 0 h 1499616"/>
                        <a:gd name="connsiteX1" fmla="*/ 776240 w 826508"/>
                        <a:gd name="connsiteY1" fmla="*/ 0 h 1499616"/>
                        <a:gd name="connsiteX2" fmla="*/ 733667 w 826508"/>
                        <a:gd name="connsiteY2" fmla="*/ 1170381 h 1499616"/>
                        <a:gd name="connsiteX3" fmla="*/ 20569 w 826508"/>
                        <a:gd name="connsiteY3" fmla="*/ 1499616 h 1499616"/>
                        <a:gd name="connsiteX4" fmla="*/ 20569 w 826508"/>
                        <a:gd name="connsiteY4" fmla="*/ 0 h 1499616"/>
                        <a:gd name="connsiteX0" fmla="*/ 20569 w 827210"/>
                        <a:gd name="connsiteY0" fmla="*/ 0 h 1499616"/>
                        <a:gd name="connsiteX1" fmla="*/ 776240 w 827210"/>
                        <a:gd name="connsiteY1" fmla="*/ 0 h 1499616"/>
                        <a:gd name="connsiteX2" fmla="*/ 737403 w 827210"/>
                        <a:gd name="connsiteY2" fmla="*/ 1192367 h 1499616"/>
                        <a:gd name="connsiteX3" fmla="*/ 20569 w 827210"/>
                        <a:gd name="connsiteY3" fmla="*/ 1499616 h 1499616"/>
                        <a:gd name="connsiteX4" fmla="*/ 20569 w 827210"/>
                        <a:gd name="connsiteY4" fmla="*/ 0 h 1499616"/>
                        <a:gd name="connsiteX0" fmla="*/ 20569 w 841645"/>
                        <a:gd name="connsiteY0" fmla="*/ 0 h 1499616"/>
                        <a:gd name="connsiteX1" fmla="*/ 776240 w 841645"/>
                        <a:gd name="connsiteY1" fmla="*/ 0 h 1499616"/>
                        <a:gd name="connsiteX2" fmla="*/ 737403 w 841645"/>
                        <a:gd name="connsiteY2" fmla="*/ 1192367 h 1499616"/>
                        <a:gd name="connsiteX3" fmla="*/ 20569 w 841645"/>
                        <a:gd name="connsiteY3" fmla="*/ 1499616 h 1499616"/>
                        <a:gd name="connsiteX4" fmla="*/ 20569 w 841645"/>
                        <a:gd name="connsiteY4" fmla="*/ 0 h 1499616"/>
                        <a:gd name="connsiteX0" fmla="*/ 20569 w 919569"/>
                        <a:gd name="connsiteY0" fmla="*/ 0 h 1499616"/>
                        <a:gd name="connsiteX1" fmla="*/ 874426 w 919569"/>
                        <a:gd name="connsiteY1" fmla="*/ 1012 h 1499616"/>
                        <a:gd name="connsiteX2" fmla="*/ 737403 w 919569"/>
                        <a:gd name="connsiteY2" fmla="*/ 1192367 h 1499616"/>
                        <a:gd name="connsiteX3" fmla="*/ 20569 w 919569"/>
                        <a:gd name="connsiteY3" fmla="*/ 1499616 h 1499616"/>
                        <a:gd name="connsiteX4" fmla="*/ 20569 w 919569"/>
                        <a:gd name="connsiteY4" fmla="*/ 0 h 1499616"/>
                        <a:gd name="connsiteX0" fmla="*/ 20569 w 875235"/>
                        <a:gd name="connsiteY0" fmla="*/ 0 h 1499616"/>
                        <a:gd name="connsiteX1" fmla="*/ 874426 w 875235"/>
                        <a:gd name="connsiteY1" fmla="*/ 1012 h 1499616"/>
                        <a:gd name="connsiteX2" fmla="*/ 737403 w 875235"/>
                        <a:gd name="connsiteY2" fmla="*/ 1192367 h 1499616"/>
                        <a:gd name="connsiteX3" fmla="*/ 20569 w 875235"/>
                        <a:gd name="connsiteY3" fmla="*/ 1499616 h 1499616"/>
                        <a:gd name="connsiteX4" fmla="*/ 20569 w 875235"/>
                        <a:gd name="connsiteY4" fmla="*/ 0 h 1499616"/>
                        <a:gd name="connsiteX0" fmla="*/ 0 w 902508"/>
                        <a:gd name="connsiteY0" fmla="*/ 0 h 1577578"/>
                        <a:gd name="connsiteX1" fmla="*/ 901699 w 902508"/>
                        <a:gd name="connsiteY1" fmla="*/ 78974 h 1577578"/>
                        <a:gd name="connsiteX2" fmla="*/ 764676 w 902508"/>
                        <a:gd name="connsiteY2" fmla="*/ 1270329 h 1577578"/>
                        <a:gd name="connsiteX3" fmla="*/ 47842 w 902508"/>
                        <a:gd name="connsiteY3" fmla="*/ 1577578 h 1577578"/>
                        <a:gd name="connsiteX4" fmla="*/ 0 w 902508"/>
                        <a:gd name="connsiteY4" fmla="*/ 0 h 1577578"/>
                        <a:gd name="connsiteX0" fmla="*/ 0 w 902508"/>
                        <a:gd name="connsiteY0" fmla="*/ 0 h 1577578"/>
                        <a:gd name="connsiteX1" fmla="*/ 901699 w 902508"/>
                        <a:gd name="connsiteY1" fmla="*/ 78974 h 1577578"/>
                        <a:gd name="connsiteX2" fmla="*/ 764676 w 902508"/>
                        <a:gd name="connsiteY2" fmla="*/ 1270329 h 1577578"/>
                        <a:gd name="connsiteX3" fmla="*/ 47842 w 902508"/>
                        <a:gd name="connsiteY3" fmla="*/ 1577578 h 1577578"/>
                        <a:gd name="connsiteX4" fmla="*/ 0 w 902508"/>
                        <a:gd name="connsiteY4" fmla="*/ 0 h 1577578"/>
                        <a:gd name="connsiteX0" fmla="*/ 0 w 902508"/>
                        <a:gd name="connsiteY0" fmla="*/ 0 h 1338221"/>
                        <a:gd name="connsiteX1" fmla="*/ 901699 w 902508"/>
                        <a:gd name="connsiteY1" fmla="*/ 78974 h 1338221"/>
                        <a:gd name="connsiteX2" fmla="*/ 764676 w 902508"/>
                        <a:gd name="connsiteY2" fmla="*/ 1270329 h 1338221"/>
                        <a:gd name="connsiteX3" fmla="*/ 38391 w 902508"/>
                        <a:gd name="connsiteY3" fmla="*/ 1318393 h 1338221"/>
                        <a:gd name="connsiteX4" fmla="*/ 0 w 902508"/>
                        <a:gd name="connsiteY4" fmla="*/ 0 h 1338221"/>
                        <a:gd name="connsiteX0" fmla="*/ 0 w 902508"/>
                        <a:gd name="connsiteY0" fmla="*/ 0 h 1419679"/>
                        <a:gd name="connsiteX1" fmla="*/ 901699 w 902508"/>
                        <a:gd name="connsiteY1" fmla="*/ 78974 h 1419679"/>
                        <a:gd name="connsiteX2" fmla="*/ 764676 w 902508"/>
                        <a:gd name="connsiteY2" fmla="*/ 1270329 h 1419679"/>
                        <a:gd name="connsiteX3" fmla="*/ 136321 w 902508"/>
                        <a:gd name="connsiteY3" fmla="*/ 1419679 h 1419679"/>
                        <a:gd name="connsiteX4" fmla="*/ 0 w 902508"/>
                        <a:gd name="connsiteY4" fmla="*/ 0 h 1419679"/>
                        <a:gd name="connsiteX0" fmla="*/ 0 w 866365"/>
                        <a:gd name="connsiteY0" fmla="*/ 0 h 1546267"/>
                        <a:gd name="connsiteX1" fmla="*/ 865556 w 866365"/>
                        <a:gd name="connsiteY1" fmla="*/ 205562 h 1546267"/>
                        <a:gd name="connsiteX2" fmla="*/ 728533 w 866365"/>
                        <a:gd name="connsiteY2" fmla="*/ 1396917 h 1546267"/>
                        <a:gd name="connsiteX3" fmla="*/ 100178 w 866365"/>
                        <a:gd name="connsiteY3" fmla="*/ 1546267 h 1546267"/>
                        <a:gd name="connsiteX4" fmla="*/ 0 w 866365"/>
                        <a:gd name="connsiteY4" fmla="*/ 0 h 1546267"/>
                        <a:gd name="connsiteX0" fmla="*/ 0 w 824778"/>
                        <a:gd name="connsiteY0" fmla="*/ 0 h 1546267"/>
                        <a:gd name="connsiteX1" fmla="*/ 823198 w 824778"/>
                        <a:gd name="connsiteY1" fmla="*/ 125936 h 1546267"/>
                        <a:gd name="connsiteX2" fmla="*/ 728533 w 824778"/>
                        <a:gd name="connsiteY2" fmla="*/ 1396917 h 1546267"/>
                        <a:gd name="connsiteX3" fmla="*/ 100178 w 824778"/>
                        <a:gd name="connsiteY3" fmla="*/ 1546267 h 1546267"/>
                        <a:gd name="connsiteX4" fmla="*/ 0 w 824778"/>
                        <a:gd name="connsiteY4" fmla="*/ 0 h 1546267"/>
                        <a:gd name="connsiteX0" fmla="*/ 0 w 824778"/>
                        <a:gd name="connsiteY0" fmla="*/ 0 h 1565831"/>
                        <a:gd name="connsiteX1" fmla="*/ 823198 w 824778"/>
                        <a:gd name="connsiteY1" fmla="*/ 125936 h 1565831"/>
                        <a:gd name="connsiteX2" fmla="*/ 728533 w 824778"/>
                        <a:gd name="connsiteY2" fmla="*/ 1396917 h 1565831"/>
                        <a:gd name="connsiteX3" fmla="*/ 100178 w 824778"/>
                        <a:gd name="connsiteY3" fmla="*/ 1546267 h 1565831"/>
                        <a:gd name="connsiteX4" fmla="*/ 0 w 824778"/>
                        <a:gd name="connsiteY4" fmla="*/ 0 h 1565831"/>
                        <a:gd name="connsiteX0" fmla="*/ 0 w 824778"/>
                        <a:gd name="connsiteY0" fmla="*/ 0 h 1596225"/>
                        <a:gd name="connsiteX1" fmla="*/ 823198 w 824778"/>
                        <a:gd name="connsiteY1" fmla="*/ 125936 h 1596225"/>
                        <a:gd name="connsiteX2" fmla="*/ 728533 w 824778"/>
                        <a:gd name="connsiteY2" fmla="*/ 1396917 h 1596225"/>
                        <a:gd name="connsiteX3" fmla="*/ 100178 w 824778"/>
                        <a:gd name="connsiteY3" fmla="*/ 1546267 h 1596225"/>
                        <a:gd name="connsiteX4" fmla="*/ 0 w 824778"/>
                        <a:gd name="connsiteY4" fmla="*/ 0 h 15962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24778" h="1596225">
                          <a:moveTo>
                            <a:pt x="0" y="0"/>
                          </a:moveTo>
                          <a:lnTo>
                            <a:pt x="823198" y="125936"/>
                          </a:lnTo>
                          <a:cubicBezTo>
                            <a:pt x="832712" y="571156"/>
                            <a:pt x="799039" y="1176225"/>
                            <a:pt x="728533" y="1396917"/>
                          </a:cubicBezTo>
                          <a:cubicBezTo>
                            <a:pt x="472262" y="1648037"/>
                            <a:pt x="287691" y="1616189"/>
                            <a:pt x="100178" y="1546267"/>
                          </a:cubicBezTo>
                          <a:cubicBezTo>
                            <a:pt x="-9550" y="1058587"/>
                            <a:pt x="184739" y="450462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18" name="Rettangolo 73">
                      <a:extLst>
                        <a:ext uri="{FF2B5EF4-FFF2-40B4-BE49-F238E27FC236}">
                          <a16:creationId xmlns:a16="http://schemas.microsoft.com/office/drawing/2014/main" id="{34FA9E8E-7865-805C-2D68-C01FE7A4C04A}"/>
                        </a:ext>
                      </a:extLst>
                    </p:cNvPr>
                    <p:cNvSpPr/>
                    <p:nvPr/>
                  </p:nvSpPr>
                  <p:spPr>
                    <a:xfrm rot="569075">
                      <a:off x="12770913" y="6363662"/>
                      <a:ext cx="126209" cy="253194"/>
                    </a:xfrm>
                    <a:custGeom>
                      <a:avLst/>
                      <a:gdLst>
                        <a:gd name="connsiteX0" fmla="*/ 0 w 332697"/>
                        <a:gd name="connsiteY0" fmla="*/ 0 h 590959"/>
                        <a:gd name="connsiteX1" fmla="*/ 332697 w 332697"/>
                        <a:gd name="connsiteY1" fmla="*/ 0 h 590959"/>
                        <a:gd name="connsiteX2" fmla="*/ 332697 w 332697"/>
                        <a:gd name="connsiteY2" fmla="*/ 590959 h 590959"/>
                        <a:gd name="connsiteX3" fmla="*/ 0 w 332697"/>
                        <a:gd name="connsiteY3" fmla="*/ 590959 h 590959"/>
                        <a:gd name="connsiteX4" fmla="*/ 0 w 332697"/>
                        <a:gd name="connsiteY4" fmla="*/ 0 h 590959"/>
                        <a:gd name="connsiteX0" fmla="*/ 0 w 332697"/>
                        <a:gd name="connsiteY0" fmla="*/ 0 h 590959"/>
                        <a:gd name="connsiteX1" fmla="*/ 302217 w 332697"/>
                        <a:gd name="connsiteY1" fmla="*/ 30480 h 590959"/>
                        <a:gd name="connsiteX2" fmla="*/ 332697 w 332697"/>
                        <a:gd name="connsiteY2" fmla="*/ 590959 h 590959"/>
                        <a:gd name="connsiteX3" fmla="*/ 0 w 332697"/>
                        <a:gd name="connsiteY3" fmla="*/ 590959 h 590959"/>
                        <a:gd name="connsiteX4" fmla="*/ 0 w 332697"/>
                        <a:gd name="connsiteY4" fmla="*/ 0 h 590959"/>
                        <a:gd name="connsiteX0" fmla="*/ 0 w 332697"/>
                        <a:gd name="connsiteY0" fmla="*/ 0 h 590959"/>
                        <a:gd name="connsiteX1" fmla="*/ 306027 w 332697"/>
                        <a:gd name="connsiteY1" fmla="*/ 0 h 590959"/>
                        <a:gd name="connsiteX2" fmla="*/ 332697 w 332697"/>
                        <a:gd name="connsiteY2" fmla="*/ 590959 h 590959"/>
                        <a:gd name="connsiteX3" fmla="*/ 0 w 332697"/>
                        <a:gd name="connsiteY3" fmla="*/ 590959 h 590959"/>
                        <a:gd name="connsiteX4" fmla="*/ 0 w 332697"/>
                        <a:gd name="connsiteY4" fmla="*/ 0 h 590959"/>
                        <a:gd name="connsiteX0" fmla="*/ 0 w 332697"/>
                        <a:gd name="connsiteY0" fmla="*/ 23706 h 614665"/>
                        <a:gd name="connsiteX1" fmla="*/ 306027 w 332697"/>
                        <a:gd name="connsiteY1" fmla="*/ 23706 h 614665"/>
                        <a:gd name="connsiteX2" fmla="*/ 332697 w 332697"/>
                        <a:gd name="connsiteY2" fmla="*/ 614665 h 614665"/>
                        <a:gd name="connsiteX3" fmla="*/ 0 w 332697"/>
                        <a:gd name="connsiteY3" fmla="*/ 614665 h 614665"/>
                        <a:gd name="connsiteX4" fmla="*/ 0 w 332697"/>
                        <a:gd name="connsiteY4" fmla="*/ 23706 h 614665"/>
                        <a:gd name="connsiteX0" fmla="*/ 0 w 332697"/>
                        <a:gd name="connsiteY0" fmla="*/ 34524 h 625483"/>
                        <a:gd name="connsiteX1" fmla="*/ 306027 w 332697"/>
                        <a:gd name="connsiteY1" fmla="*/ 34524 h 625483"/>
                        <a:gd name="connsiteX2" fmla="*/ 332697 w 332697"/>
                        <a:gd name="connsiteY2" fmla="*/ 625483 h 625483"/>
                        <a:gd name="connsiteX3" fmla="*/ 0 w 332697"/>
                        <a:gd name="connsiteY3" fmla="*/ 625483 h 625483"/>
                        <a:gd name="connsiteX4" fmla="*/ 0 w 332697"/>
                        <a:gd name="connsiteY4" fmla="*/ 34524 h 625483"/>
                        <a:gd name="connsiteX0" fmla="*/ 0 w 306027"/>
                        <a:gd name="connsiteY0" fmla="*/ 34524 h 625483"/>
                        <a:gd name="connsiteX1" fmla="*/ 306027 w 306027"/>
                        <a:gd name="connsiteY1" fmla="*/ 34524 h 625483"/>
                        <a:gd name="connsiteX2" fmla="*/ 302217 w 306027"/>
                        <a:gd name="connsiteY2" fmla="*/ 614053 h 625483"/>
                        <a:gd name="connsiteX3" fmla="*/ 0 w 306027"/>
                        <a:gd name="connsiteY3" fmla="*/ 625483 h 625483"/>
                        <a:gd name="connsiteX4" fmla="*/ 0 w 306027"/>
                        <a:gd name="connsiteY4" fmla="*/ 34524 h 625483"/>
                        <a:gd name="connsiteX0" fmla="*/ 0 w 302217"/>
                        <a:gd name="connsiteY0" fmla="*/ 5802 h 596761"/>
                        <a:gd name="connsiteX1" fmla="*/ 264117 w 302217"/>
                        <a:gd name="connsiteY1" fmla="*/ 181062 h 596761"/>
                        <a:gd name="connsiteX2" fmla="*/ 302217 w 302217"/>
                        <a:gd name="connsiteY2" fmla="*/ 585331 h 596761"/>
                        <a:gd name="connsiteX3" fmla="*/ 0 w 302217"/>
                        <a:gd name="connsiteY3" fmla="*/ 596761 h 596761"/>
                        <a:gd name="connsiteX4" fmla="*/ 0 w 302217"/>
                        <a:gd name="connsiteY4" fmla="*/ 5802 h 596761"/>
                        <a:gd name="connsiteX0" fmla="*/ 0 w 309837"/>
                        <a:gd name="connsiteY0" fmla="*/ 32444 h 623403"/>
                        <a:gd name="connsiteX1" fmla="*/ 309837 w 309837"/>
                        <a:gd name="connsiteY1" fmla="*/ 36254 h 623403"/>
                        <a:gd name="connsiteX2" fmla="*/ 302217 w 309837"/>
                        <a:gd name="connsiteY2" fmla="*/ 611973 h 623403"/>
                        <a:gd name="connsiteX3" fmla="*/ 0 w 309837"/>
                        <a:gd name="connsiteY3" fmla="*/ 623403 h 623403"/>
                        <a:gd name="connsiteX4" fmla="*/ 0 w 309837"/>
                        <a:gd name="connsiteY4" fmla="*/ 32444 h 623403"/>
                        <a:gd name="connsiteX0" fmla="*/ 0 w 309837"/>
                        <a:gd name="connsiteY0" fmla="*/ 39020 h 618549"/>
                        <a:gd name="connsiteX1" fmla="*/ 309837 w 309837"/>
                        <a:gd name="connsiteY1" fmla="*/ 31400 h 618549"/>
                        <a:gd name="connsiteX2" fmla="*/ 302217 w 309837"/>
                        <a:gd name="connsiteY2" fmla="*/ 607119 h 618549"/>
                        <a:gd name="connsiteX3" fmla="*/ 0 w 309837"/>
                        <a:gd name="connsiteY3" fmla="*/ 618549 h 618549"/>
                        <a:gd name="connsiteX4" fmla="*/ 0 w 309837"/>
                        <a:gd name="connsiteY4" fmla="*/ 39020 h 618549"/>
                        <a:gd name="connsiteX0" fmla="*/ 0 w 309837"/>
                        <a:gd name="connsiteY0" fmla="*/ 39020 h 618549"/>
                        <a:gd name="connsiteX1" fmla="*/ 309837 w 309837"/>
                        <a:gd name="connsiteY1" fmla="*/ 31400 h 618549"/>
                        <a:gd name="connsiteX2" fmla="*/ 285738 w 309837"/>
                        <a:gd name="connsiteY2" fmla="*/ 589131 h 618549"/>
                        <a:gd name="connsiteX3" fmla="*/ 0 w 309837"/>
                        <a:gd name="connsiteY3" fmla="*/ 618549 h 618549"/>
                        <a:gd name="connsiteX4" fmla="*/ 0 w 309837"/>
                        <a:gd name="connsiteY4" fmla="*/ 39020 h 618549"/>
                        <a:gd name="connsiteX0" fmla="*/ 0 w 309837"/>
                        <a:gd name="connsiteY0" fmla="*/ 39020 h 616766"/>
                        <a:gd name="connsiteX1" fmla="*/ 309837 w 309837"/>
                        <a:gd name="connsiteY1" fmla="*/ 31400 h 616766"/>
                        <a:gd name="connsiteX2" fmla="*/ 285738 w 309837"/>
                        <a:gd name="connsiteY2" fmla="*/ 589131 h 616766"/>
                        <a:gd name="connsiteX3" fmla="*/ 26610 w 309837"/>
                        <a:gd name="connsiteY3" fmla="*/ 616766 h 616766"/>
                        <a:gd name="connsiteX4" fmla="*/ 0 w 309837"/>
                        <a:gd name="connsiteY4" fmla="*/ 39020 h 616766"/>
                        <a:gd name="connsiteX0" fmla="*/ 0 w 309837"/>
                        <a:gd name="connsiteY0" fmla="*/ 39020 h 628935"/>
                        <a:gd name="connsiteX1" fmla="*/ 309837 w 309837"/>
                        <a:gd name="connsiteY1" fmla="*/ 31400 h 628935"/>
                        <a:gd name="connsiteX2" fmla="*/ 285738 w 309837"/>
                        <a:gd name="connsiteY2" fmla="*/ 589131 h 628935"/>
                        <a:gd name="connsiteX3" fmla="*/ 15967 w 309837"/>
                        <a:gd name="connsiteY3" fmla="*/ 628935 h 628935"/>
                        <a:gd name="connsiteX4" fmla="*/ 0 w 309837"/>
                        <a:gd name="connsiteY4" fmla="*/ 39020 h 628935"/>
                        <a:gd name="connsiteX0" fmla="*/ 0 w 309837"/>
                        <a:gd name="connsiteY0" fmla="*/ 39020 h 613984"/>
                        <a:gd name="connsiteX1" fmla="*/ 309837 w 309837"/>
                        <a:gd name="connsiteY1" fmla="*/ 31400 h 613984"/>
                        <a:gd name="connsiteX2" fmla="*/ 285738 w 309837"/>
                        <a:gd name="connsiteY2" fmla="*/ 589131 h 613984"/>
                        <a:gd name="connsiteX3" fmla="*/ 11146 w 309837"/>
                        <a:gd name="connsiteY3" fmla="*/ 613984 h 613984"/>
                        <a:gd name="connsiteX4" fmla="*/ 0 w 309837"/>
                        <a:gd name="connsiteY4" fmla="*/ 39020 h 613984"/>
                        <a:gd name="connsiteX0" fmla="*/ 0 w 309837"/>
                        <a:gd name="connsiteY0" fmla="*/ 39020 h 621034"/>
                        <a:gd name="connsiteX1" fmla="*/ 309837 w 309837"/>
                        <a:gd name="connsiteY1" fmla="*/ 31400 h 621034"/>
                        <a:gd name="connsiteX2" fmla="*/ 285738 w 309837"/>
                        <a:gd name="connsiteY2" fmla="*/ 589131 h 621034"/>
                        <a:gd name="connsiteX3" fmla="*/ 11146 w 309837"/>
                        <a:gd name="connsiteY3" fmla="*/ 613984 h 621034"/>
                        <a:gd name="connsiteX4" fmla="*/ 0 w 309837"/>
                        <a:gd name="connsiteY4" fmla="*/ 39020 h 621034"/>
                        <a:gd name="connsiteX0" fmla="*/ 0 w 309837"/>
                        <a:gd name="connsiteY0" fmla="*/ 39020 h 622514"/>
                        <a:gd name="connsiteX1" fmla="*/ 309837 w 309837"/>
                        <a:gd name="connsiteY1" fmla="*/ 31400 h 622514"/>
                        <a:gd name="connsiteX2" fmla="*/ 285738 w 309837"/>
                        <a:gd name="connsiteY2" fmla="*/ 589131 h 622514"/>
                        <a:gd name="connsiteX3" fmla="*/ 11146 w 309837"/>
                        <a:gd name="connsiteY3" fmla="*/ 613984 h 622514"/>
                        <a:gd name="connsiteX4" fmla="*/ 0 w 309837"/>
                        <a:gd name="connsiteY4" fmla="*/ 39020 h 622514"/>
                        <a:gd name="connsiteX0" fmla="*/ 0 w 309837"/>
                        <a:gd name="connsiteY0" fmla="*/ 39020 h 621198"/>
                        <a:gd name="connsiteX1" fmla="*/ 309837 w 309837"/>
                        <a:gd name="connsiteY1" fmla="*/ 31400 h 621198"/>
                        <a:gd name="connsiteX2" fmla="*/ 304236 w 309837"/>
                        <a:gd name="connsiteY2" fmla="*/ 580254 h 621198"/>
                        <a:gd name="connsiteX3" fmla="*/ 11146 w 309837"/>
                        <a:gd name="connsiteY3" fmla="*/ 613984 h 621198"/>
                        <a:gd name="connsiteX4" fmla="*/ 0 w 309837"/>
                        <a:gd name="connsiteY4" fmla="*/ 39020 h 621198"/>
                        <a:gd name="connsiteX0" fmla="*/ 0 w 309837"/>
                        <a:gd name="connsiteY0" fmla="*/ 39020 h 620832"/>
                        <a:gd name="connsiteX1" fmla="*/ 309837 w 309837"/>
                        <a:gd name="connsiteY1" fmla="*/ 31400 h 620832"/>
                        <a:gd name="connsiteX2" fmla="*/ 292577 w 309837"/>
                        <a:gd name="connsiteY2" fmla="*/ 577217 h 620832"/>
                        <a:gd name="connsiteX3" fmla="*/ 11146 w 309837"/>
                        <a:gd name="connsiteY3" fmla="*/ 613984 h 620832"/>
                        <a:gd name="connsiteX4" fmla="*/ 0 w 309837"/>
                        <a:gd name="connsiteY4" fmla="*/ 39020 h 620832"/>
                        <a:gd name="connsiteX0" fmla="*/ 0 w 309837"/>
                        <a:gd name="connsiteY0" fmla="*/ 39020 h 619986"/>
                        <a:gd name="connsiteX1" fmla="*/ 309837 w 309837"/>
                        <a:gd name="connsiteY1" fmla="*/ 31400 h 619986"/>
                        <a:gd name="connsiteX2" fmla="*/ 306291 w 309837"/>
                        <a:gd name="connsiteY2" fmla="*/ 568851 h 619986"/>
                        <a:gd name="connsiteX3" fmla="*/ 11146 w 309837"/>
                        <a:gd name="connsiteY3" fmla="*/ 613984 h 619986"/>
                        <a:gd name="connsiteX4" fmla="*/ 0 w 309837"/>
                        <a:gd name="connsiteY4" fmla="*/ 39020 h 6199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9837" h="619986">
                          <a:moveTo>
                            <a:pt x="0" y="39020"/>
                          </a:moveTo>
                          <a:cubicBezTo>
                            <a:pt x="109629" y="920"/>
                            <a:pt x="162108" y="-21940"/>
                            <a:pt x="309837" y="31400"/>
                          </a:cubicBezTo>
                          <a:lnTo>
                            <a:pt x="306291" y="568851"/>
                          </a:lnTo>
                          <a:cubicBezTo>
                            <a:pt x="219326" y="588285"/>
                            <a:pt x="93311" y="636876"/>
                            <a:pt x="11146" y="613984"/>
                          </a:cubicBezTo>
                          <a:lnTo>
                            <a:pt x="0" y="39020"/>
                          </a:lnTo>
                          <a:close/>
                        </a:path>
                      </a:pathLst>
                    </a:custGeom>
                    <a:solidFill>
                      <a:schemeClr val="bg2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19" name="Figura a mano libera: forma 118">
                      <a:extLst>
                        <a:ext uri="{FF2B5EF4-FFF2-40B4-BE49-F238E27FC236}">
                          <a16:creationId xmlns:a16="http://schemas.microsoft.com/office/drawing/2014/main" id="{48808106-9B59-E216-0B02-C1195AF4FD3E}"/>
                        </a:ext>
                      </a:extLst>
                    </p:cNvPr>
                    <p:cNvSpPr/>
                    <p:nvPr/>
                  </p:nvSpPr>
                  <p:spPr>
                    <a:xfrm rot="21392073">
                      <a:off x="12607845" y="6721995"/>
                      <a:ext cx="366645" cy="122766"/>
                    </a:xfrm>
                    <a:custGeom>
                      <a:avLst/>
                      <a:gdLst>
                        <a:gd name="connsiteX0" fmla="*/ 0 w 857250"/>
                        <a:gd name="connsiteY0" fmla="*/ 129540 h 186690"/>
                        <a:gd name="connsiteX1" fmla="*/ 72390 w 857250"/>
                        <a:gd name="connsiteY1" fmla="*/ 3810 h 186690"/>
                        <a:gd name="connsiteX2" fmla="*/ 495300 w 857250"/>
                        <a:gd name="connsiteY2" fmla="*/ 186690 h 186690"/>
                        <a:gd name="connsiteX3" fmla="*/ 811530 w 857250"/>
                        <a:gd name="connsiteY3" fmla="*/ 0 h 186690"/>
                        <a:gd name="connsiteX4" fmla="*/ 857250 w 857250"/>
                        <a:gd name="connsiteY4" fmla="*/ 186690 h 186690"/>
                        <a:gd name="connsiteX5" fmla="*/ 0 w 857250"/>
                        <a:gd name="connsiteY5" fmla="*/ 129540 h 186690"/>
                        <a:gd name="connsiteX0" fmla="*/ 0 w 857250"/>
                        <a:gd name="connsiteY0" fmla="*/ 129540 h 186690"/>
                        <a:gd name="connsiteX1" fmla="*/ 72390 w 857250"/>
                        <a:gd name="connsiteY1" fmla="*/ 3810 h 186690"/>
                        <a:gd name="connsiteX2" fmla="*/ 483870 w 857250"/>
                        <a:gd name="connsiteY2" fmla="*/ 160020 h 186690"/>
                        <a:gd name="connsiteX3" fmla="*/ 811530 w 857250"/>
                        <a:gd name="connsiteY3" fmla="*/ 0 h 186690"/>
                        <a:gd name="connsiteX4" fmla="*/ 857250 w 857250"/>
                        <a:gd name="connsiteY4" fmla="*/ 186690 h 186690"/>
                        <a:gd name="connsiteX5" fmla="*/ 0 w 857250"/>
                        <a:gd name="connsiteY5" fmla="*/ 129540 h 186690"/>
                        <a:gd name="connsiteX0" fmla="*/ 0 w 857250"/>
                        <a:gd name="connsiteY0" fmla="*/ 129540 h 252004"/>
                        <a:gd name="connsiteX1" fmla="*/ 72390 w 857250"/>
                        <a:gd name="connsiteY1" fmla="*/ 3810 h 252004"/>
                        <a:gd name="connsiteX2" fmla="*/ 483870 w 857250"/>
                        <a:gd name="connsiteY2" fmla="*/ 160020 h 252004"/>
                        <a:gd name="connsiteX3" fmla="*/ 811530 w 857250"/>
                        <a:gd name="connsiteY3" fmla="*/ 0 h 252004"/>
                        <a:gd name="connsiteX4" fmla="*/ 857250 w 857250"/>
                        <a:gd name="connsiteY4" fmla="*/ 186690 h 252004"/>
                        <a:gd name="connsiteX5" fmla="*/ 0 w 857250"/>
                        <a:gd name="connsiteY5" fmla="*/ 129540 h 252004"/>
                        <a:gd name="connsiteX0" fmla="*/ 313 w 857563"/>
                        <a:gd name="connsiteY0" fmla="*/ 129540 h 276462"/>
                        <a:gd name="connsiteX1" fmla="*/ 72703 w 857563"/>
                        <a:gd name="connsiteY1" fmla="*/ 3810 h 276462"/>
                        <a:gd name="connsiteX2" fmla="*/ 484183 w 857563"/>
                        <a:gd name="connsiteY2" fmla="*/ 160020 h 276462"/>
                        <a:gd name="connsiteX3" fmla="*/ 811843 w 857563"/>
                        <a:gd name="connsiteY3" fmla="*/ 0 h 276462"/>
                        <a:gd name="connsiteX4" fmla="*/ 857563 w 857563"/>
                        <a:gd name="connsiteY4" fmla="*/ 186690 h 276462"/>
                        <a:gd name="connsiteX5" fmla="*/ 313 w 857563"/>
                        <a:gd name="connsiteY5" fmla="*/ 129540 h 276462"/>
                        <a:gd name="connsiteX0" fmla="*/ 4085 w 861335"/>
                        <a:gd name="connsiteY0" fmla="*/ 129540 h 276462"/>
                        <a:gd name="connsiteX1" fmla="*/ 76475 w 861335"/>
                        <a:gd name="connsiteY1" fmla="*/ 3810 h 276462"/>
                        <a:gd name="connsiteX2" fmla="*/ 487955 w 861335"/>
                        <a:gd name="connsiteY2" fmla="*/ 160020 h 276462"/>
                        <a:gd name="connsiteX3" fmla="*/ 815615 w 861335"/>
                        <a:gd name="connsiteY3" fmla="*/ 0 h 276462"/>
                        <a:gd name="connsiteX4" fmla="*/ 861335 w 861335"/>
                        <a:gd name="connsiteY4" fmla="*/ 186690 h 276462"/>
                        <a:gd name="connsiteX5" fmla="*/ 4085 w 861335"/>
                        <a:gd name="connsiteY5" fmla="*/ 129540 h 276462"/>
                        <a:gd name="connsiteX0" fmla="*/ 6370 w 863620"/>
                        <a:gd name="connsiteY0" fmla="*/ 129540 h 276462"/>
                        <a:gd name="connsiteX1" fmla="*/ 78760 w 863620"/>
                        <a:gd name="connsiteY1" fmla="*/ 3810 h 276462"/>
                        <a:gd name="connsiteX2" fmla="*/ 490240 w 863620"/>
                        <a:gd name="connsiteY2" fmla="*/ 160020 h 276462"/>
                        <a:gd name="connsiteX3" fmla="*/ 817900 w 863620"/>
                        <a:gd name="connsiteY3" fmla="*/ 0 h 276462"/>
                        <a:gd name="connsiteX4" fmla="*/ 863620 w 863620"/>
                        <a:gd name="connsiteY4" fmla="*/ 186690 h 276462"/>
                        <a:gd name="connsiteX5" fmla="*/ 6370 w 863620"/>
                        <a:gd name="connsiteY5" fmla="*/ 129540 h 276462"/>
                        <a:gd name="connsiteX0" fmla="*/ 6370 w 863620"/>
                        <a:gd name="connsiteY0" fmla="*/ 129540 h 276462"/>
                        <a:gd name="connsiteX1" fmla="*/ 78760 w 863620"/>
                        <a:gd name="connsiteY1" fmla="*/ 3810 h 276462"/>
                        <a:gd name="connsiteX2" fmla="*/ 490240 w 863620"/>
                        <a:gd name="connsiteY2" fmla="*/ 160020 h 276462"/>
                        <a:gd name="connsiteX3" fmla="*/ 817900 w 863620"/>
                        <a:gd name="connsiteY3" fmla="*/ 0 h 276462"/>
                        <a:gd name="connsiteX4" fmla="*/ 863620 w 863620"/>
                        <a:gd name="connsiteY4" fmla="*/ 186690 h 276462"/>
                        <a:gd name="connsiteX5" fmla="*/ 6370 w 863620"/>
                        <a:gd name="connsiteY5" fmla="*/ 129540 h 276462"/>
                        <a:gd name="connsiteX0" fmla="*/ 6370 w 863620"/>
                        <a:gd name="connsiteY0" fmla="*/ 129540 h 276462"/>
                        <a:gd name="connsiteX1" fmla="*/ 78760 w 863620"/>
                        <a:gd name="connsiteY1" fmla="*/ 3810 h 276462"/>
                        <a:gd name="connsiteX2" fmla="*/ 490240 w 863620"/>
                        <a:gd name="connsiteY2" fmla="*/ 160020 h 276462"/>
                        <a:gd name="connsiteX3" fmla="*/ 817900 w 863620"/>
                        <a:gd name="connsiteY3" fmla="*/ 0 h 276462"/>
                        <a:gd name="connsiteX4" fmla="*/ 863620 w 863620"/>
                        <a:gd name="connsiteY4" fmla="*/ 186690 h 276462"/>
                        <a:gd name="connsiteX5" fmla="*/ 6370 w 863620"/>
                        <a:gd name="connsiteY5" fmla="*/ 129540 h 276462"/>
                        <a:gd name="connsiteX0" fmla="*/ 6370 w 863620"/>
                        <a:gd name="connsiteY0" fmla="*/ 129540 h 276462"/>
                        <a:gd name="connsiteX1" fmla="*/ 78760 w 863620"/>
                        <a:gd name="connsiteY1" fmla="*/ 3810 h 276462"/>
                        <a:gd name="connsiteX2" fmla="*/ 490240 w 863620"/>
                        <a:gd name="connsiteY2" fmla="*/ 160020 h 276462"/>
                        <a:gd name="connsiteX3" fmla="*/ 817900 w 863620"/>
                        <a:gd name="connsiteY3" fmla="*/ 0 h 276462"/>
                        <a:gd name="connsiteX4" fmla="*/ 863620 w 863620"/>
                        <a:gd name="connsiteY4" fmla="*/ 186690 h 276462"/>
                        <a:gd name="connsiteX5" fmla="*/ 6370 w 863620"/>
                        <a:gd name="connsiteY5" fmla="*/ 129540 h 276462"/>
                        <a:gd name="connsiteX0" fmla="*/ 6370 w 863620"/>
                        <a:gd name="connsiteY0" fmla="*/ 156130 h 303052"/>
                        <a:gd name="connsiteX1" fmla="*/ 78760 w 863620"/>
                        <a:gd name="connsiteY1" fmla="*/ 30400 h 303052"/>
                        <a:gd name="connsiteX2" fmla="*/ 490240 w 863620"/>
                        <a:gd name="connsiteY2" fmla="*/ 186610 h 303052"/>
                        <a:gd name="connsiteX3" fmla="*/ 817900 w 863620"/>
                        <a:gd name="connsiteY3" fmla="*/ 26590 h 303052"/>
                        <a:gd name="connsiteX4" fmla="*/ 863620 w 863620"/>
                        <a:gd name="connsiteY4" fmla="*/ 213280 h 303052"/>
                        <a:gd name="connsiteX5" fmla="*/ 6370 w 863620"/>
                        <a:gd name="connsiteY5" fmla="*/ 156130 h 303052"/>
                        <a:gd name="connsiteX0" fmla="*/ 6370 w 863620"/>
                        <a:gd name="connsiteY0" fmla="*/ 156130 h 303052"/>
                        <a:gd name="connsiteX1" fmla="*/ 78760 w 863620"/>
                        <a:gd name="connsiteY1" fmla="*/ 30400 h 303052"/>
                        <a:gd name="connsiteX2" fmla="*/ 490240 w 863620"/>
                        <a:gd name="connsiteY2" fmla="*/ 186610 h 303052"/>
                        <a:gd name="connsiteX3" fmla="*/ 817900 w 863620"/>
                        <a:gd name="connsiteY3" fmla="*/ 26590 h 303052"/>
                        <a:gd name="connsiteX4" fmla="*/ 863620 w 863620"/>
                        <a:gd name="connsiteY4" fmla="*/ 213280 h 303052"/>
                        <a:gd name="connsiteX5" fmla="*/ 6370 w 863620"/>
                        <a:gd name="connsiteY5" fmla="*/ 156130 h 303052"/>
                        <a:gd name="connsiteX0" fmla="*/ 6370 w 887664"/>
                        <a:gd name="connsiteY0" fmla="*/ 156130 h 303052"/>
                        <a:gd name="connsiteX1" fmla="*/ 78760 w 887664"/>
                        <a:gd name="connsiteY1" fmla="*/ 30400 h 303052"/>
                        <a:gd name="connsiteX2" fmla="*/ 490240 w 887664"/>
                        <a:gd name="connsiteY2" fmla="*/ 186610 h 303052"/>
                        <a:gd name="connsiteX3" fmla="*/ 817900 w 887664"/>
                        <a:gd name="connsiteY3" fmla="*/ 26590 h 303052"/>
                        <a:gd name="connsiteX4" fmla="*/ 863620 w 887664"/>
                        <a:gd name="connsiteY4" fmla="*/ 213280 h 303052"/>
                        <a:gd name="connsiteX5" fmla="*/ 6370 w 887664"/>
                        <a:gd name="connsiteY5" fmla="*/ 156130 h 303052"/>
                        <a:gd name="connsiteX0" fmla="*/ 6370 w 887664"/>
                        <a:gd name="connsiteY0" fmla="*/ 156130 h 303052"/>
                        <a:gd name="connsiteX1" fmla="*/ 78760 w 887664"/>
                        <a:gd name="connsiteY1" fmla="*/ 30400 h 303052"/>
                        <a:gd name="connsiteX2" fmla="*/ 490240 w 887664"/>
                        <a:gd name="connsiteY2" fmla="*/ 186610 h 303052"/>
                        <a:gd name="connsiteX3" fmla="*/ 817900 w 887664"/>
                        <a:gd name="connsiteY3" fmla="*/ 26590 h 303052"/>
                        <a:gd name="connsiteX4" fmla="*/ 863620 w 887664"/>
                        <a:gd name="connsiteY4" fmla="*/ 213280 h 303052"/>
                        <a:gd name="connsiteX5" fmla="*/ 6370 w 887664"/>
                        <a:gd name="connsiteY5" fmla="*/ 156130 h 303052"/>
                        <a:gd name="connsiteX0" fmla="*/ 6370 w 887664"/>
                        <a:gd name="connsiteY0" fmla="*/ 153690 h 300612"/>
                        <a:gd name="connsiteX1" fmla="*/ 78760 w 887664"/>
                        <a:gd name="connsiteY1" fmla="*/ 27960 h 300612"/>
                        <a:gd name="connsiteX2" fmla="*/ 490240 w 887664"/>
                        <a:gd name="connsiteY2" fmla="*/ 184170 h 300612"/>
                        <a:gd name="connsiteX3" fmla="*/ 817900 w 887664"/>
                        <a:gd name="connsiteY3" fmla="*/ 24150 h 300612"/>
                        <a:gd name="connsiteX4" fmla="*/ 863620 w 887664"/>
                        <a:gd name="connsiteY4" fmla="*/ 210840 h 300612"/>
                        <a:gd name="connsiteX5" fmla="*/ 6370 w 887664"/>
                        <a:gd name="connsiteY5" fmla="*/ 153690 h 3006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87664" h="300612">
                          <a:moveTo>
                            <a:pt x="6370" y="153690"/>
                          </a:moveTo>
                          <a:cubicBezTo>
                            <a:pt x="-15220" y="88920"/>
                            <a:pt x="20340" y="73680"/>
                            <a:pt x="78760" y="27960"/>
                          </a:cubicBezTo>
                          <a:cubicBezTo>
                            <a:pt x="166390" y="11450"/>
                            <a:pt x="337840" y="196870"/>
                            <a:pt x="490240" y="184170"/>
                          </a:cubicBezTo>
                          <a:cubicBezTo>
                            <a:pt x="637560" y="161310"/>
                            <a:pt x="769640" y="-74910"/>
                            <a:pt x="817900" y="24150"/>
                          </a:cubicBezTo>
                          <a:cubicBezTo>
                            <a:pt x="894100" y="67330"/>
                            <a:pt x="905530" y="171470"/>
                            <a:pt x="863620" y="210840"/>
                          </a:cubicBezTo>
                          <a:cubicBezTo>
                            <a:pt x="535960" y="378480"/>
                            <a:pt x="-8870" y="283230"/>
                            <a:pt x="6370" y="153690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25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</p:grpSp>
            </p:grpSp>
            <p:sp>
              <p:nvSpPr>
                <p:cNvPr id="112" name="Ovale 111">
                  <a:extLst>
                    <a:ext uri="{FF2B5EF4-FFF2-40B4-BE49-F238E27FC236}">
                      <a16:creationId xmlns:a16="http://schemas.microsoft.com/office/drawing/2014/main" id="{68C44885-AFC4-B08B-E692-D8BDB79303C6}"/>
                    </a:ext>
                  </a:extLst>
                </p:cNvPr>
                <p:cNvSpPr/>
                <p:nvPr/>
              </p:nvSpPr>
              <p:spPr>
                <a:xfrm>
                  <a:off x="13152798" y="4727796"/>
                  <a:ext cx="117259" cy="109796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108" name="Gruppo 107">
                <a:extLst>
                  <a:ext uri="{FF2B5EF4-FFF2-40B4-BE49-F238E27FC236}">
                    <a16:creationId xmlns:a16="http://schemas.microsoft.com/office/drawing/2014/main" id="{D1E5D70E-2A54-F54A-65BF-E51C8D5FF8BC}"/>
                  </a:ext>
                </a:extLst>
              </p:cNvPr>
              <p:cNvGrpSpPr/>
              <p:nvPr/>
            </p:nvGrpSpPr>
            <p:grpSpPr>
              <a:xfrm rot="21392073">
                <a:off x="12941413" y="5445576"/>
                <a:ext cx="195758" cy="258011"/>
                <a:chOff x="8017161" y="3295527"/>
                <a:chExt cx="480577" cy="631778"/>
              </a:xfrm>
            </p:grpSpPr>
            <p:sp>
              <p:nvSpPr>
                <p:cNvPr id="109" name="Trapezio 49">
                  <a:extLst>
                    <a:ext uri="{FF2B5EF4-FFF2-40B4-BE49-F238E27FC236}">
                      <a16:creationId xmlns:a16="http://schemas.microsoft.com/office/drawing/2014/main" id="{F63A0041-03E6-F02C-6001-6230773CC711}"/>
                    </a:ext>
                  </a:extLst>
                </p:cNvPr>
                <p:cNvSpPr/>
                <p:nvPr/>
              </p:nvSpPr>
              <p:spPr>
                <a:xfrm rot="11738135">
                  <a:off x="8017161" y="3295527"/>
                  <a:ext cx="480577" cy="468662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10" name="Ovale 109">
                  <a:extLst>
                    <a:ext uri="{FF2B5EF4-FFF2-40B4-BE49-F238E27FC236}">
                      <a16:creationId xmlns:a16="http://schemas.microsoft.com/office/drawing/2014/main" id="{65F58F0F-CE4D-15A2-2473-EF7FA683E81B}"/>
                    </a:ext>
                  </a:extLst>
                </p:cNvPr>
                <p:cNvSpPr/>
                <p:nvPr/>
              </p:nvSpPr>
              <p:spPr>
                <a:xfrm>
                  <a:off x="8030019" y="3658676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grpSp>
          <p:nvGrpSpPr>
            <p:cNvPr id="89" name="Gruppo 88">
              <a:extLst>
                <a:ext uri="{FF2B5EF4-FFF2-40B4-BE49-F238E27FC236}">
                  <a16:creationId xmlns:a16="http://schemas.microsoft.com/office/drawing/2014/main" id="{CEF1D51A-0A99-3365-BF23-42BC4F61ABE3}"/>
                </a:ext>
              </a:extLst>
            </p:cNvPr>
            <p:cNvGrpSpPr/>
            <p:nvPr/>
          </p:nvGrpSpPr>
          <p:grpSpPr>
            <a:xfrm rot="21335309">
              <a:off x="11854204" y="4467724"/>
              <a:ext cx="430793" cy="2303608"/>
              <a:chOff x="13276117" y="4494225"/>
              <a:chExt cx="430793" cy="2303608"/>
            </a:xfrm>
          </p:grpSpPr>
          <p:grpSp>
            <p:nvGrpSpPr>
              <p:cNvPr id="91" name="Gruppo 90">
                <a:extLst>
                  <a:ext uri="{FF2B5EF4-FFF2-40B4-BE49-F238E27FC236}">
                    <a16:creationId xmlns:a16="http://schemas.microsoft.com/office/drawing/2014/main" id="{4636E99C-FF6C-EC47-E52B-5FAB46E1C3B0}"/>
                  </a:ext>
                </a:extLst>
              </p:cNvPr>
              <p:cNvGrpSpPr/>
              <p:nvPr/>
            </p:nvGrpSpPr>
            <p:grpSpPr>
              <a:xfrm>
                <a:off x="13276117" y="4494225"/>
                <a:ext cx="430793" cy="2303608"/>
                <a:chOff x="13276117" y="4494225"/>
                <a:chExt cx="430793" cy="2303608"/>
              </a:xfrm>
            </p:grpSpPr>
            <p:grpSp>
              <p:nvGrpSpPr>
                <p:cNvPr id="95" name="Gruppo 94">
                  <a:extLst>
                    <a:ext uri="{FF2B5EF4-FFF2-40B4-BE49-F238E27FC236}">
                      <a16:creationId xmlns:a16="http://schemas.microsoft.com/office/drawing/2014/main" id="{E7DA7E48-4D28-9D1A-7CAC-840A7FCDD895}"/>
                    </a:ext>
                  </a:extLst>
                </p:cNvPr>
                <p:cNvGrpSpPr/>
                <p:nvPr/>
              </p:nvGrpSpPr>
              <p:grpSpPr>
                <a:xfrm>
                  <a:off x="13276117" y="5508383"/>
                  <a:ext cx="430793" cy="1289450"/>
                  <a:chOff x="13276117" y="5508383"/>
                  <a:chExt cx="430793" cy="1289450"/>
                </a:xfrm>
              </p:grpSpPr>
              <p:sp>
                <p:nvSpPr>
                  <p:cNvPr id="97" name="Rettangolo 74">
                    <a:extLst>
                      <a:ext uri="{FF2B5EF4-FFF2-40B4-BE49-F238E27FC236}">
                        <a16:creationId xmlns:a16="http://schemas.microsoft.com/office/drawing/2014/main" id="{B552B975-306F-15AE-C9D9-420F67998ACF}"/>
                      </a:ext>
                    </a:extLst>
                  </p:cNvPr>
                  <p:cNvSpPr/>
                  <p:nvPr/>
                </p:nvSpPr>
                <p:spPr>
                  <a:xfrm rot="21392073">
                    <a:off x="13276117" y="6528294"/>
                    <a:ext cx="429530" cy="269539"/>
                  </a:xfrm>
                  <a:custGeom>
                    <a:avLst/>
                    <a:gdLst>
                      <a:gd name="connsiteX0" fmla="*/ 0 w 1158856"/>
                      <a:gd name="connsiteY0" fmla="*/ 0 h 779114"/>
                      <a:gd name="connsiteX1" fmla="*/ 1158856 w 1158856"/>
                      <a:gd name="connsiteY1" fmla="*/ 0 h 779114"/>
                      <a:gd name="connsiteX2" fmla="*/ 1158856 w 1158856"/>
                      <a:gd name="connsiteY2" fmla="*/ 779114 h 779114"/>
                      <a:gd name="connsiteX3" fmla="*/ 0 w 1158856"/>
                      <a:gd name="connsiteY3" fmla="*/ 779114 h 779114"/>
                      <a:gd name="connsiteX4" fmla="*/ 0 w 1158856"/>
                      <a:gd name="connsiteY4" fmla="*/ 0 h 779114"/>
                      <a:gd name="connsiteX0" fmla="*/ 0 w 1158856"/>
                      <a:gd name="connsiteY0" fmla="*/ 0 h 779114"/>
                      <a:gd name="connsiteX1" fmla="*/ 1158856 w 1158856"/>
                      <a:gd name="connsiteY1" fmla="*/ 0 h 779114"/>
                      <a:gd name="connsiteX2" fmla="*/ 1158856 w 1158856"/>
                      <a:gd name="connsiteY2" fmla="*/ 779114 h 779114"/>
                      <a:gd name="connsiteX3" fmla="*/ 407670 w 1158856"/>
                      <a:gd name="connsiteY3" fmla="*/ 580994 h 779114"/>
                      <a:gd name="connsiteX4" fmla="*/ 0 w 1158856"/>
                      <a:gd name="connsiteY4" fmla="*/ 0 h 779114"/>
                      <a:gd name="connsiteX0" fmla="*/ 0 w 1158856"/>
                      <a:gd name="connsiteY0" fmla="*/ 0 h 779114"/>
                      <a:gd name="connsiteX1" fmla="*/ 1158856 w 1158856"/>
                      <a:gd name="connsiteY1" fmla="*/ 0 h 779114"/>
                      <a:gd name="connsiteX2" fmla="*/ 1158856 w 1158856"/>
                      <a:gd name="connsiteY2" fmla="*/ 779114 h 779114"/>
                      <a:gd name="connsiteX3" fmla="*/ 327660 w 1158856"/>
                      <a:gd name="connsiteY3" fmla="*/ 706724 h 779114"/>
                      <a:gd name="connsiteX4" fmla="*/ 0 w 1158856"/>
                      <a:gd name="connsiteY4" fmla="*/ 0 h 779114"/>
                      <a:gd name="connsiteX0" fmla="*/ 0 w 1158856"/>
                      <a:gd name="connsiteY0" fmla="*/ 0 h 721964"/>
                      <a:gd name="connsiteX1" fmla="*/ 1158856 w 1158856"/>
                      <a:gd name="connsiteY1" fmla="*/ 0 h 721964"/>
                      <a:gd name="connsiteX2" fmla="*/ 941686 w 1158856"/>
                      <a:gd name="connsiteY2" fmla="*/ 721964 h 721964"/>
                      <a:gd name="connsiteX3" fmla="*/ 327660 w 1158856"/>
                      <a:gd name="connsiteY3" fmla="*/ 706724 h 721964"/>
                      <a:gd name="connsiteX4" fmla="*/ 0 w 1158856"/>
                      <a:gd name="connsiteY4" fmla="*/ 0 h 721964"/>
                      <a:gd name="connsiteX0" fmla="*/ 0 w 1158856"/>
                      <a:gd name="connsiteY0" fmla="*/ 0 h 706724"/>
                      <a:gd name="connsiteX1" fmla="*/ 1158856 w 1158856"/>
                      <a:gd name="connsiteY1" fmla="*/ 0 h 706724"/>
                      <a:gd name="connsiteX2" fmla="*/ 1128376 w 1158856"/>
                      <a:gd name="connsiteY2" fmla="*/ 630524 h 706724"/>
                      <a:gd name="connsiteX3" fmla="*/ 327660 w 1158856"/>
                      <a:gd name="connsiteY3" fmla="*/ 706724 h 706724"/>
                      <a:gd name="connsiteX4" fmla="*/ 0 w 1158856"/>
                      <a:gd name="connsiteY4" fmla="*/ 0 h 706724"/>
                      <a:gd name="connsiteX0" fmla="*/ 0 w 1128376"/>
                      <a:gd name="connsiteY0" fmla="*/ 0 h 706724"/>
                      <a:gd name="connsiteX1" fmla="*/ 1078846 w 1128376"/>
                      <a:gd name="connsiteY1" fmla="*/ 270510 h 706724"/>
                      <a:gd name="connsiteX2" fmla="*/ 1128376 w 1128376"/>
                      <a:gd name="connsiteY2" fmla="*/ 630524 h 706724"/>
                      <a:gd name="connsiteX3" fmla="*/ 327660 w 1128376"/>
                      <a:gd name="connsiteY3" fmla="*/ 706724 h 706724"/>
                      <a:gd name="connsiteX4" fmla="*/ 0 w 1128376"/>
                      <a:gd name="connsiteY4" fmla="*/ 0 h 706724"/>
                      <a:gd name="connsiteX0" fmla="*/ 0 w 1128376"/>
                      <a:gd name="connsiteY0" fmla="*/ 0 h 706724"/>
                      <a:gd name="connsiteX1" fmla="*/ 1002646 w 1128376"/>
                      <a:gd name="connsiteY1" fmla="*/ 182880 h 706724"/>
                      <a:gd name="connsiteX2" fmla="*/ 1128376 w 1128376"/>
                      <a:gd name="connsiteY2" fmla="*/ 630524 h 706724"/>
                      <a:gd name="connsiteX3" fmla="*/ 327660 w 1128376"/>
                      <a:gd name="connsiteY3" fmla="*/ 706724 h 706724"/>
                      <a:gd name="connsiteX4" fmla="*/ 0 w 1128376"/>
                      <a:gd name="connsiteY4" fmla="*/ 0 h 706724"/>
                      <a:gd name="connsiteX0" fmla="*/ 26670 w 800716"/>
                      <a:gd name="connsiteY0" fmla="*/ 53340 h 523844"/>
                      <a:gd name="connsiteX1" fmla="*/ 674986 w 800716"/>
                      <a:gd name="connsiteY1" fmla="*/ 0 h 523844"/>
                      <a:gd name="connsiteX2" fmla="*/ 800716 w 800716"/>
                      <a:gd name="connsiteY2" fmla="*/ 447644 h 523844"/>
                      <a:gd name="connsiteX3" fmla="*/ 0 w 800716"/>
                      <a:gd name="connsiteY3" fmla="*/ 523844 h 523844"/>
                      <a:gd name="connsiteX4" fmla="*/ 26670 w 800716"/>
                      <a:gd name="connsiteY4" fmla="*/ 53340 h 523844"/>
                      <a:gd name="connsiteX0" fmla="*/ 0 w 1006456"/>
                      <a:gd name="connsiteY0" fmla="*/ 0 h 603854"/>
                      <a:gd name="connsiteX1" fmla="*/ 880726 w 1006456"/>
                      <a:gd name="connsiteY1" fmla="*/ 80010 h 603854"/>
                      <a:gd name="connsiteX2" fmla="*/ 1006456 w 1006456"/>
                      <a:gd name="connsiteY2" fmla="*/ 527654 h 603854"/>
                      <a:gd name="connsiteX3" fmla="*/ 205740 w 1006456"/>
                      <a:gd name="connsiteY3" fmla="*/ 603854 h 603854"/>
                      <a:gd name="connsiteX4" fmla="*/ 0 w 1006456"/>
                      <a:gd name="connsiteY4" fmla="*/ 0 h 603854"/>
                      <a:gd name="connsiteX0" fmla="*/ 23923 w 1030379"/>
                      <a:gd name="connsiteY0" fmla="*/ 0 h 603854"/>
                      <a:gd name="connsiteX1" fmla="*/ 904649 w 1030379"/>
                      <a:gd name="connsiteY1" fmla="*/ 80010 h 603854"/>
                      <a:gd name="connsiteX2" fmla="*/ 1030379 w 1030379"/>
                      <a:gd name="connsiteY2" fmla="*/ 527654 h 603854"/>
                      <a:gd name="connsiteX3" fmla="*/ 229663 w 1030379"/>
                      <a:gd name="connsiteY3" fmla="*/ 603854 h 603854"/>
                      <a:gd name="connsiteX4" fmla="*/ 23923 w 1030379"/>
                      <a:gd name="connsiteY4" fmla="*/ 0 h 603854"/>
                      <a:gd name="connsiteX0" fmla="*/ 26945 w 1033401"/>
                      <a:gd name="connsiteY0" fmla="*/ 0 h 603854"/>
                      <a:gd name="connsiteX1" fmla="*/ 907671 w 1033401"/>
                      <a:gd name="connsiteY1" fmla="*/ 80010 h 603854"/>
                      <a:gd name="connsiteX2" fmla="*/ 1033401 w 1033401"/>
                      <a:gd name="connsiteY2" fmla="*/ 527654 h 603854"/>
                      <a:gd name="connsiteX3" fmla="*/ 232685 w 1033401"/>
                      <a:gd name="connsiteY3" fmla="*/ 603854 h 603854"/>
                      <a:gd name="connsiteX4" fmla="*/ 26945 w 1033401"/>
                      <a:gd name="connsiteY4" fmla="*/ 0 h 603854"/>
                      <a:gd name="connsiteX0" fmla="*/ 26945 w 1033401"/>
                      <a:gd name="connsiteY0" fmla="*/ 0 h 650763"/>
                      <a:gd name="connsiteX1" fmla="*/ 907671 w 1033401"/>
                      <a:gd name="connsiteY1" fmla="*/ 80010 h 650763"/>
                      <a:gd name="connsiteX2" fmla="*/ 1033401 w 1033401"/>
                      <a:gd name="connsiteY2" fmla="*/ 527654 h 650763"/>
                      <a:gd name="connsiteX3" fmla="*/ 232685 w 1033401"/>
                      <a:gd name="connsiteY3" fmla="*/ 603854 h 650763"/>
                      <a:gd name="connsiteX4" fmla="*/ 26945 w 1033401"/>
                      <a:gd name="connsiteY4" fmla="*/ 0 h 650763"/>
                      <a:gd name="connsiteX0" fmla="*/ 26945 w 1033401"/>
                      <a:gd name="connsiteY0" fmla="*/ 0 h 660008"/>
                      <a:gd name="connsiteX1" fmla="*/ 907671 w 1033401"/>
                      <a:gd name="connsiteY1" fmla="*/ 80010 h 660008"/>
                      <a:gd name="connsiteX2" fmla="*/ 1033401 w 1033401"/>
                      <a:gd name="connsiteY2" fmla="*/ 527654 h 660008"/>
                      <a:gd name="connsiteX3" fmla="*/ 232685 w 1033401"/>
                      <a:gd name="connsiteY3" fmla="*/ 603854 h 660008"/>
                      <a:gd name="connsiteX4" fmla="*/ 26945 w 1033401"/>
                      <a:gd name="connsiteY4" fmla="*/ 0 h 660008"/>
                      <a:gd name="connsiteX0" fmla="*/ 26945 w 1046843"/>
                      <a:gd name="connsiteY0" fmla="*/ 0 h 660008"/>
                      <a:gd name="connsiteX1" fmla="*/ 907671 w 1046843"/>
                      <a:gd name="connsiteY1" fmla="*/ 80010 h 660008"/>
                      <a:gd name="connsiteX2" fmla="*/ 1033401 w 1046843"/>
                      <a:gd name="connsiteY2" fmla="*/ 527654 h 660008"/>
                      <a:gd name="connsiteX3" fmla="*/ 232685 w 1046843"/>
                      <a:gd name="connsiteY3" fmla="*/ 603854 h 660008"/>
                      <a:gd name="connsiteX4" fmla="*/ 26945 w 1046843"/>
                      <a:gd name="connsiteY4" fmla="*/ 0 h 660008"/>
                      <a:gd name="connsiteX0" fmla="*/ 26945 w 1054476"/>
                      <a:gd name="connsiteY0" fmla="*/ 0 h 660008"/>
                      <a:gd name="connsiteX1" fmla="*/ 907671 w 1054476"/>
                      <a:gd name="connsiteY1" fmla="*/ 80010 h 660008"/>
                      <a:gd name="connsiteX2" fmla="*/ 1033401 w 1054476"/>
                      <a:gd name="connsiteY2" fmla="*/ 527654 h 660008"/>
                      <a:gd name="connsiteX3" fmla="*/ 232685 w 1054476"/>
                      <a:gd name="connsiteY3" fmla="*/ 603854 h 660008"/>
                      <a:gd name="connsiteX4" fmla="*/ 26945 w 1054476"/>
                      <a:gd name="connsiteY4" fmla="*/ 0 h 660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4476" h="660008">
                        <a:moveTo>
                          <a:pt x="26945" y="0"/>
                        </a:moveTo>
                        <a:lnTo>
                          <a:pt x="907671" y="80010"/>
                        </a:lnTo>
                        <a:cubicBezTo>
                          <a:pt x="1025781" y="156835"/>
                          <a:pt x="1090551" y="370819"/>
                          <a:pt x="1033401" y="527654"/>
                        </a:cubicBezTo>
                        <a:cubicBezTo>
                          <a:pt x="1033196" y="606394"/>
                          <a:pt x="781530" y="734664"/>
                          <a:pt x="232685" y="603854"/>
                        </a:cubicBezTo>
                        <a:cubicBezTo>
                          <a:pt x="126005" y="410189"/>
                          <a:pt x="-72115" y="212715"/>
                          <a:pt x="26945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98" name="Trapezio 67">
                    <a:extLst>
                      <a:ext uri="{FF2B5EF4-FFF2-40B4-BE49-F238E27FC236}">
                        <a16:creationId xmlns:a16="http://schemas.microsoft.com/office/drawing/2014/main" id="{5909942F-202D-D27F-9D5D-FD6EADF19506}"/>
                      </a:ext>
                    </a:extLst>
                  </p:cNvPr>
                  <p:cNvSpPr/>
                  <p:nvPr/>
                </p:nvSpPr>
                <p:spPr>
                  <a:xfrm rot="21574262" flipH="1">
                    <a:off x="13284989" y="5508383"/>
                    <a:ext cx="390993" cy="628326"/>
                  </a:xfrm>
                  <a:custGeom>
                    <a:avLst/>
                    <a:gdLst>
                      <a:gd name="connsiteX0" fmla="*/ 0 w 1017409"/>
                      <a:gd name="connsiteY0" fmla="*/ 1393390 h 1393390"/>
                      <a:gd name="connsiteX1" fmla="*/ 149671 w 1017409"/>
                      <a:gd name="connsiteY1" fmla="*/ 0 h 1393390"/>
                      <a:gd name="connsiteX2" fmla="*/ 867738 w 1017409"/>
                      <a:gd name="connsiteY2" fmla="*/ 0 h 1393390"/>
                      <a:gd name="connsiteX3" fmla="*/ 1017409 w 1017409"/>
                      <a:gd name="connsiteY3" fmla="*/ 1393390 h 1393390"/>
                      <a:gd name="connsiteX4" fmla="*/ 0 w 1017409"/>
                      <a:gd name="connsiteY4" fmla="*/ 1393390 h 1393390"/>
                      <a:gd name="connsiteX0" fmla="*/ 0 w 961936"/>
                      <a:gd name="connsiteY0" fmla="*/ 1393390 h 1393390"/>
                      <a:gd name="connsiteX1" fmla="*/ 149671 w 961936"/>
                      <a:gd name="connsiteY1" fmla="*/ 0 h 1393390"/>
                      <a:gd name="connsiteX2" fmla="*/ 867738 w 961936"/>
                      <a:gd name="connsiteY2" fmla="*/ 0 h 1393390"/>
                      <a:gd name="connsiteX3" fmla="*/ 961936 w 961936"/>
                      <a:gd name="connsiteY3" fmla="*/ 1392953 h 1393390"/>
                      <a:gd name="connsiteX4" fmla="*/ 0 w 961936"/>
                      <a:gd name="connsiteY4" fmla="*/ 1393390 h 1393390"/>
                      <a:gd name="connsiteX0" fmla="*/ 0 w 990173"/>
                      <a:gd name="connsiteY0" fmla="*/ 1393390 h 1393390"/>
                      <a:gd name="connsiteX1" fmla="*/ 149671 w 990173"/>
                      <a:gd name="connsiteY1" fmla="*/ 0 h 1393390"/>
                      <a:gd name="connsiteX2" fmla="*/ 867738 w 990173"/>
                      <a:gd name="connsiteY2" fmla="*/ 0 h 1393390"/>
                      <a:gd name="connsiteX3" fmla="*/ 961936 w 990173"/>
                      <a:gd name="connsiteY3" fmla="*/ 1392953 h 1393390"/>
                      <a:gd name="connsiteX4" fmla="*/ 0 w 990173"/>
                      <a:gd name="connsiteY4" fmla="*/ 1393390 h 1393390"/>
                      <a:gd name="connsiteX0" fmla="*/ 0 w 990173"/>
                      <a:gd name="connsiteY0" fmla="*/ 1393390 h 1393390"/>
                      <a:gd name="connsiteX1" fmla="*/ 149671 w 990173"/>
                      <a:gd name="connsiteY1" fmla="*/ 0 h 1393390"/>
                      <a:gd name="connsiteX2" fmla="*/ 867738 w 990173"/>
                      <a:gd name="connsiteY2" fmla="*/ 0 h 1393390"/>
                      <a:gd name="connsiteX3" fmla="*/ 961936 w 990173"/>
                      <a:gd name="connsiteY3" fmla="*/ 1392953 h 1393390"/>
                      <a:gd name="connsiteX4" fmla="*/ 0 w 990173"/>
                      <a:gd name="connsiteY4" fmla="*/ 1393390 h 1393390"/>
                      <a:gd name="connsiteX0" fmla="*/ 0 w 990173"/>
                      <a:gd name="connsiteY0" fmla="*/ 1393390 h 1411727"/>
                      <a:gd name="connsiteX1" fmla="*/ 149671 w 990173"/>
                      <a:gd name="connsiteY1" fmla="*/ 0 h 1411727"/>
                      <a:gd name="connsiteX2" fmla="*/ 867738 w 990173"/>
                      <a:gd name="connsiteY2" fmla="*/ 0 h 1411727"/>
                      <a:gd name="connsiteX3" fmla="*/ 961936 w 990173"/>
                      <a:gd name="connsiteY3" fmla="*/ 1392953 h 1411727"/>
                      <a:gd name="connsiteX4" fmla="*/ 0 w 990173"/>
                      <a:gd name="connsiteY4" fmla="*/ 1393390 h 1411727"/>
                      <a:gd name="connsiteX0" fmla="*/ 11176 w 1001349"/>
                      <a:gd name="connsiteY0" fmla="*/ 1393390 h 1411727"/>
                      <a:gd name="connsiteX1" fmla="*/ 160847 w 1001349"/>
                      <a:gd name="connsiteY1" fmla="*/ 0 h 1411727"/>
                      <a:gd name="connsiteX2" fmla="*/ 878914 w 1001349"/>
                      <a:gd name="connsiteY2" fmla="*/ 0 h 1411727"/>
                      <a:gd name="connsiteX3" fmla="*/ 973112 w 1001349"/>
                      <a:gd name="connsiteY3" fmla="*/ 1392953 h 1411727"/>
                      <a:gd name="connsiteX4" fmla="*/ 11176 w 1001349"/>
                      <a:gd name="connsiteY4" fmla="*/ 1393390 h 1411727"/>
                      <a:gd name="connsiteX0" fmla="*/ 13018 w 1003191"/>
                      <a:gd name="connsiteY0" fmla="*/ 1393390 h 1411727"/>
                      <a:gd name="connsiteX1" fmla="*/ 162689 w 1003191"/>
                      <a:gd name="connsiteY1" fmla="*/ 0 h 1411727"/>
                      <a:gd name="connsiteX2" fmla="*/ 880756 w 1003191"/>
                      <a:gd name="connsiteY2" fmla="*/ 0 h 1411727"/>
                      <a:gd name="connsiteX3" fmla="*/ 974954 w 1003191"/>
                      <a:gd name="connsiteY3" fmla="*/ 1392953 h 1411727"/>
                      <a:gd name="connsiteX4" fmla="*/ 13018 w 1003191"/>
                      <a:gd name="connsiteY4" fmla="*/ 1393390 h 1411727"/>
                      <a:gd name="connsiteX0" fmla="*/ 13018 w 996432"/>
                      <a:gd name="connsiteY0" fmla="*/ 1393390 h 1450462"/>
                      <a:gd name="connsiteX1" fmla="*/ 162689 w 996432"/>
                      <a:gd name="connsiteY1" fmla="*/ 0 h 1450462"/>
                      <a:gd name="connsiteX2" fmla="*/ 880756 w 996432"/>
                      <a:gd name="connsiteY2" fmla="*/ 0 h 1450462"/>
                      <a:gd name="connsiteX3" fmla="*/ 967173 w 996432"/>
                      <a:gd name="connsiteY3" fmla="*/ 1450461 h 1450462"/>
                      <a:gd name="connsiteX4" fmla="*/ 13018 w 996432"/>
                      <a:gd name="connsiteY4" fmla="*/ 1393390 h 1450462"/>
                      <a:gd name="connsiteX0" fmla="*/ 12523 w 995937"/>
                      <a:gd name="connsiteY0" fmla="*/ 1393390 h 1450462"/>
                      <a:gd name="connsiteX1" fmla="*/ 162194 w 995937"/>
                      <a:gd name="connsiteY1" fmla="*/ 0 h 1450462"/>
                      <a:gd name="connsiteX2" fmla="*/ 880261 w 995937"/>
                      <a:gd name="connsiteY2" fmla="*/ 0 h 1450462"/>
                      <a:gd name="connsiteX3" fmla="*/ 966678 w 995937"/>
                      <a:gd name="connsiteY3" fmla="*/ 1450461 h 1450462"/>
                      <a:gd name="connsiteX4" fmla="*/ 12523 w 995937"/>
                      <a:gd name="connsiteY4" fmla="*/ 1393390 h 1450462"/>
                      <a:gd name="connsiteX0" fmla="*/ 12523 w 995937"/>
                      <a:gd name="connsiteY0" fmla="*/ 1432747 h 1489819"/>
                      <a:gd name="connsiteX1" fmla="*/ 162194 w 995937"/>
                      <a:gd name="connsiteY1" fmla="*/ 39357 h 1489819"/>
                      <a:gd name="connsiteX2" fmla="*/ 880261 w 995937"/>
                      <a:gd name="connsiteY2" fmla="*/ 39357 h 1489819"/>
                      <a:gd name="connsiteX3" fmla="*/ 966678 w 995937"/>
                      <a:gd name="connsiteY3" fmla="*/ 1489818 h 1489819"/>
                      <a:gd name="connsiteX4" fmla="*/ 12523 w 995937"/>
                      <a:gd name="connsiteY4" fmla="*/ 1432747 h 1489819"/>
                      <a:gd name="connsiteX0" fmla="*/ 12523 w 995937"/>
                      <a:gd name="connsiteY0" fmla="*/ 1432747 h 1518816"/>
                      <a:gd name="connsiteX1" fmla="*/ 162194 w 995937"/>
                      <a:gd name="connsiteY1" fmla="*/ 39357 h 1518816"/>
                      <a:gd name="connsiteX2" fmla="*/ 880261 w 995937"/>
                      <a:gd name="connsiteY2" fmla="*/ 39357 h 1518816"/>
                      <a:gd name="connsiteX3" fmla="*/ 966678 w 995937"/>
                      <a:gd name="connsiteY3" fmla="*/ 1489818 h 1518816"/>
                      <a:gd name="connsiteX4" fmla="*/ 12523 w 995937"/>
                      <a:gd name="connsiteY4" fmla="*/ 1432747 h 1518816"/>
                      <a:gd name="connsiteX0" fmla="*/ 12523 w 995937"/>
                      <a:gd name="connsiteY0" fmla="*/ 1432747 h 1534940"/>
                      <a:gd name="connsiteX1" fmla="*/ 162194 w 995937"/>
                      <a:gd name="connsiteY1" fmla="*/ 39357 h 1534940"/>
                      <a:gd name="connsiteX2" fmla="*/ 880261 w 995937"/>
                      <a:gd name="connsiteY2" fmla="*/ 39357 h 1534940"/>
                      <a:gd name="connsiteX3" fmla="*/ 966678 w 995937"/>
                      <a:gd name="connsiteY3" fmla="*/ 1489818 h 1534940"/>
                      <a:gd name="connsiteX4" fmla="*/ 12523 w 995937"/>
                      <a:gd name="connsiteY4" fmla="*/ 1432747 h 1534940"/>
                      <a:gd name="connsiteX0" fmla="*/ 12523 w 1004252"/>
                      <a:gd name="connsiteY0" fmla="*/ 1436363 h 1538556"/>
                      <a:gd name="connsiteX1" fmla="*/ 162194 w 1004252"/>
                      <a:gd name="connsiteY1" fmla="*/ 42973 h 1538556"/>
                      <a:gd name="connsiteX2" fmla="*/ 928330 w 1004252"/>
                      <a:gd name="connsiteY2" fmla="*/ 30176 h 1538556"/>
                      <a:gd name="connsiteX3" fmla="*/ 966678 w 1004252"/>
                      <a:gd name="connsiteY3" fmla="*/ 1493434 h 1538556"/>
                      <a:gd name="connsiteX4" fmla="*/ 12523 w 1004252"/>
                      <a:gd name="connsiteY4" fmla="*/ 1436363 h 1538556"/>
                      <a:gd name="connsiteX0" fmla="*/ 12523 w 993035"/>
                      <a:gd name="connsiteY0" fmla="*/ 1436363 h 1538556"/>
                      <a:gd name="connsiteX1" fmla="*/ 162194 w 993035"/>
                      <a:gd name="connsiteY1" fmla="*/ 42973 h 1538556"/>
                      <a:gd name="connsiteX2" fmla="*/ 928330 w 993035"/>
                      <a:gd name="connsiteY2" fmla="*/ 30176 h 1538556"/>
                      <a:gd name="connsiteX3" fmla="*/ 966678 w 993035"/>
                      <a:gd name="connsiteY3" fmla="*/ 1493434 h 1538556"/>
                      <a:gd name="connsiteX4" fmla="*/ 12523 w 993035"/>
                      <a:gd name="connsiteY4" fmla="*/ 1436363 h 15385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93035" h="1538556">
                        <a:moveTo>
                          <a:pt x="12523" y="1436363"/>
                        </a:moveTo>
                        <a:cubicBezTo>
                          <a:pt x="-40980" y="1340577"/>
                          <a:pt x="89837" y="569014"/>
                          <a:pt x="162194" y="42973"/>
                        </a:cubicBezTo>
                        <a:cubicBezTo>
                          <a:pt x="321651" y="-45582"/>
                          <a:pt x="688974" y="30176"/>
                          <a:pt x="928330" y="30176"/>
                        </a:cubicBezTo>
                        <a:cubicBezTo>
                          <a:pt x="881718" y="765200"/>
                          <a:pt x="1057201" y="1098114"/>
                          <a:pt x="966678" y="1493434"/>
                        </a:cubicBezTo>
                        <a:cubicBezTo>
                          <a:pt x="516692" y="1568971"/>
                          <a:pt x="95716" y="1549484"/>
                          <a:pt x="12523" y="1436363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99" name="Rettangolo 51">
                    <a:extLst>
                      <a:ext uri="{FF2B5EF4-FFF2-40B4-BE49-F238E27FC236}">
                        <a16:creationId xmlns:a16="http://schemas.microsoft.com/office/drawing/2014/main" id="{EE3CBDF7-9BE5-1541-2C19-A37682AADE67}"/>
                      </a:ext>
                    </a:extLst>
                  </p:cNvPr>
                  <p:cNvSpPr/>
                  <p:nvPr/>
                </p:nvSpPr>
                <p:spPr>
                  <a:xfrm rot="21543606">
                    <a:off x="13337711" y="5520520"/>
                    <a:ext cx="256337" cy="295029"/>
                  </a:xfrm>
                  <a:custGeom>
                    <a:avLst/>
                    <a:gdLst>
                      <a:gd name="connsiteX0" fmla="*/ 0 w 616619"/>
                      <a:gd name="connsiteY0" fmla="*/ 0 h 621814"/>
                      <a:gd name="connsiteX1" fmla="*/ 616619 w 616619"/>
                      <a:gd name="connsiteY1" fmla="*/ 0 h 621814"/>
                      <a:gd name="connsiteX2" fmla="*/ 616619 w 616619"/>
                      <a:gd name="connsiteY2" fmla="*/ 621814 h 621814"/>
                      <a:gd name="connsiteX3" fmla="*/ 0 w 616619"/>
                      <a:gd name="connsiteY3" fmla="*/ 621814 h 621814"/>
                      <a:gd name="connsiteX4" fmla="*/ 0 w 616619"/>
                      <a:gd name="connsiteY4" fmla="*/ 0 h 621814"/>
                      <a:gd name="connsiteX0" fmla="*/ 0 w 616619"/>
                      <a:gd name="connsiteY0" fmla="*/ 0 h 688563"/>
                      <a:gd name="connsiteX1" fmla="*/ 616619 w 616619"/>
                      <a:gd name="connsiteY1" fmla="*/ 0 h 688563"/>
                      <a:gd name="connsiteX2" fmla="*/ 616619 w 616619"/>
                      <a:gd name="connsiteY2" fmla="*/ 621814 h 688563"/>
                      <a:gd name="connsiteX3" fmla="*/ 0 w 616619"/>
                      <a:gd name="connsiteY3" fmla="*/ 621814 h 688563"/>
                      <a:gd name="connsiteX4" fmla="*/ 0 w 616619"/>
                      <a:gd name="connsiteY4" fmla="*/ 0 h 688563"/>
                      <a:gd name="connsiteX0" fmla="*/ 0 w 616619"/>
                      <a:gd name="connsiteY0" fmla="*/ 0 h 708755"/>
                      <a:gd name="connsiteX1" fmla="*/ 616619 w 616619"/>
                      <a:gd name="connsiteY1" fmla="*/ 0 h 708755"/>
                      <a:gd name="connsiteX2" fmla="*/ 616619 w 616619"/>
                      <a:gd name="connsiteY2" fmla="*/ 621814 h 708755"/>
                      <a:gd name="connsiteX3" fmla="*/ 0 w 616619"/>
                      <a:gd name="connsiteY3" fmla="*/ 621814 h 708755"/>
                      <a:gd name="connsiteX4" fmla="*/ 0 w 616619"/>
                      <a:gd name="connsiteY4" fmla="*/ 0 h 708755"/>
                      <a:gd name="connsiteX0" fmla="*/ 0 w 616619"/>
                      <a:gd name="connsiteY0" fmla="*/ 0 h 711984"/>
                      <a:gd name="connsiteX1" fmla="*/ 616619 w 616619"/>
                      <a:gd name="connsiteY1" fmla="*/ 0 h 711984"/>
                      <a:gd name="connsiteX2" fmla="*/ 616619 w 616619"/>
                      <a:gd name="connsiteY2" fmla="*/ 621814 h 711984"/>
                      <a:gd name="connsiteX3" fmla="*/ 0 w 616619"/>
                      <a:gd name="connsiteY3" fmla="*/ 621814 h 711984"/>
                      <a:gd name="connsiteX4" fmla="*/ 0 w 616619"/>
                      <a:gd name="connsiteY4" fmla="*/ 0 h 711984"/>
                      <a:gd name="connsiteX0" fmla="*/ 0 w 616619"/>
                      <a:gd name="connsiteY0" fmla="*/ 0 h 712500"/>
                      <a:gd name="connsiteX1" fmla="*/ 616619 w 616619"/>
                      <a:gd name="connsiteY1" fmla="*/ 0 h 712500"/>
                      <a:gd name="connsiteX2" fmla="*/ 616619 w 616619"/>
                      <a:gd name="connsiteY2" fmla="*/ 621814 h 712500"/>
                      <a:gd name="connsiteX3" fmla="*/ 0 w 616619"/>
                      <a:gd name="connsiteY3" fmla="*/ 621814 h 712500"/>
                      <a:gd name="connsiteX4" fmla="*/ 0 w 616619"/>
                      <a:gd name="connsiteY4" fmla="*/ 0 h 712500"/>
                      <a:gd name="connsiteX0" fmla="*/ 0 w 630030"/>
                      <a:gd name="connsiteY0" fmla="*/ 0 h 712500"/>
                      <a:gd name="connsiteX1" fmla="*/ 630030 w 630030"/>
                      <a:gd name="connsiteY1" fmla="*/ 2440 h 712500"/>
                      <a:gd name="connsiteX2" fmla="*/ 616619 w 630030"/>
                      <a:gd name="connsiteY2" fmla="*/ 621814 h 712500"/>
                      <a:gd name="connsiteX3" fmla="*/ 0 w 630030"/>
                      <a:gd name="connsiteY3" fmla="*/ 621814 h 712500"/>
                      <a:gd name="connsiteX4" fmla="*/ 0 w 630030"/>
                      <a:gd name="connsiteY4" fmla="*/ 0 h 712500"/>
                      <a:gd name="connsiteX0" fmla="*/ 0 w 616619"/>
                      <a:gd name="connsiteY0" fmla="*/ 0 h 712500"/>
                      <a:gd name="connsiteX1" fmla="*/ 583210 w 616619"/>
                      <a:gd name="connsiteY1" fmla="*/ 16091 h 712500"/>
                      <a:gd name="connsiteX2" fmla="*/ 616619 w 616619"/>
                      <a:gd name="connsiteY2" fmla="*/ 621814 h 712500"/>
                      <a:gd name="connsiteX3" fmla="*/ 0 w 616619"/>
                      <a:gd name="connsiteY3" fmla="*/ 621814 h 712500"/>
                      <a:gd name="connsiteX4" fmla="*/ 0 w 616619"/>
                      <a:gd name="connsiteY4" fmla="*/ 0 h 712500"/>
                      <a:gd name="connsiteX0" fmla="*/ 0 w 629296"/>
                      <a:gd name="connsiteY0" fmla="*/ 0 h 712500"/>
                      <a:gd name="connsiteX1" fmla="*/ 629296 w 629296"/>
                      <a:gd name="connsiteY1" fmla="*/ 21703 h 712500"/>
                      <a:gd name="connsiteX2" fmla="*/ 616619 w 629296"/>
                      <a:gd name="connsiteY2" fmla="*/ 621814 h 712500"/>
                      <a:gd name="connsiteX3" fmla="*/ 0 w 629296"/>
                      <a:gd name="connsiteY3" fmla="*/ 621814 h 712500"/>
                      <a:gd name="connsiteX4" fmla="*/ 0 w 629296"/>
                      <a:gd name="connsiteY4" fmla="*/ 0 h 712500"/>
                      <a:gd name="connsiteX0" fmla="*/ 0 w 629296"/>
                      <a:gd name="connsiteY0" fmla="*/ 11210 h 723710"/>
                      <a:gd name="connsiteX1" fmla="*/ 629296 w 629296"/>
                      <a:gd name="connsiteY1" fmla="*/ 32913 h 723710"/>
                      <a:gd name="connsiteX2" fmla="*/ 616619 w 629296"/>
                      <a:gd name="connsiteY2" fmla="*/ 633024 h 723710"/>
                      <a:gd name="connsiteX3" fmla="*/ 0 w 629296"/>
                      <a:gd name="connsiteY3" fmla="*/ 633024 h 723710"/>
                      <a:gd name="connsiteX4" fmla="*/ 0 w 629296"/>
                      <a:gd name="connsiteY4" fmla="*/ 11210 h 723710"/>
                      <a:gd name="connsiteX0" fmla="*/ 0 w 629296"/>
                      <a:gd name="connsiteY0" fmla="*/ 31201 h 743701"/>
                      <a:gd name="connsiteX1" fmla="*/ 629296 w 629296"/>
                      <a:gd name="connsiteY1" fmla="*/ 52904 h 743701"/>
                      <a:gd name="connsiteX2" fmla="*/ 616619 w 629296"/>
                      <a:gd name="connsiteY2" fmla="*/ 653015 h 743701"/>
                      <a:gd name="connsiteX3" fmla="*/ 0 w 629296"/>
                      <a:gd name="connsiteY3" fmla="*/ 653015 h 743701"/>
                      <a:gd name="connsiteX4" fmla="*/ 0 w 629296"/>
                      <a:gd name="connsiteY4" fmla="*/ 31201 h 743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9296" h="743701">
                        <a:moveTo>
                          <a:pt x="0" y="31201"/>
                        </a:moveTo>
                        <a:cubicBezTo>
                          <a:pt x="200260" y="-15942"/>
                          <a:pt x="415878" y="-10414"/>
                          <a:pt x="629296" y="52904"/>
                        </a:cubicBezTo>
                        <a:lnTo>
                          <a:pt x="616619" y="653015"/>
                        </a:lnTo>
                        <a:cubicBezTo>
                          <a:pt x="436182" y="804442"/>
                          <a:pt x="84588" y="739080"/>
                          <a:pt x="0" y="653015"/>
                        </a:cubicBezTo>
                        <a:lnTo>
                          <a:pt x="0" y="31201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00" name="Rettangolo con angoli arrotondati 99">
                    <a:extLst>
                      <a:ext uri="{FF2B5EF4-FFF2-40B4-BE49-F238E27FC236}">
                        <a16:creationId xmlns:a16="http://schemas.microsoft.com/office/drawing/2014/main" id="{102A02F3-8264-8F6A-B295-8D56A4E78037}"/>
                      </a:ext>
                    </a:extLst>
                  </p:cNvPr>
                  <p:cNvSpPr/>
                  <p:nvPr/>
                </p:nvSpPr>
                <p:spPr>
                  <a:xfrm rot="11448">
                    <a:off x="13339964" y="5528967"/>
                    <a:ext cx="73568" cy="192609"/>
                  </a:xfrm>
                  <a:prstGeom prst="roundRect">
                    <a:avLst/>
                  </a:pr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01" name="Figura a mano libera: forma 100">
                    <a:extLst>
                      <a:ext uri="{FF2B5EF4-FFF2-40B4-BE49-F238E27FC236}">
                        <a16:creationId xmlns:a16="http://schemas.microsoft.com/office/drawing/2014/main" id="{466D19B5-FAA0-7FDA-3100-2D38461AC3FD}"/>
                      </a:ext>
                    </a:extLst>
                  </p:cNvPr>
                  <p:cNvSpPr/>
                  <p:nvPr/>
                </p:nvSpPr>
                <p:spPr>
                  <a:xfrm rot="21392073">
                    <a:off x="13358122" y="6672680"/>
                    <a:ext cx="348788" cy="122766"/>
                  </a:xfrm>
                  <a:custGeom>
                    <a:avLst/>
                    <a:gdLst>
                      <a:gd name="connsiteX0" fmla="*/ 0 w 857250"/>
                      <a:gd name="connsiteY0" fmla="*/ 129540 h 186690"/>
                      <a:gd name="connsiteX1" fmla="*/ 72390 w 857250"/>
                      <a:gd name="connsiteY1" fmla="*/ 3810 h 186690"/>
                      <a:gd name="connsiteX2" fmla="*/ 495300 w 857250"/>
                      <a:gd name="connsiteY2" fmla="*/ 186690 h 186690"/>
                      <a:gd name="connsiteX3" fmla="*/ 811530 w 857250"/>
                      <a:gd name="connsiteY3" fmla="*/ 0 h 186690"/>
                      <a:gd name="connsiteX4" fmla="*/ 857250 w 857250"/>
                      <a:gd name="connsiteY4" fmla="*/ 186690 h 186690"/>
                      <a:gd name="connsiteX5" fmla="*/ 0 w 857250"/>
                      <a:gd name="connsiteY5" fmla="*/ 129540 h 186690"/>
                      <a:gd name="connsiteX0" fmla="*/ 0 w 857250"/>
                      <a:gd name="connsiteY0" fmla="*/ 129540 h 186690"/>
                      <a:gd name="connsiteX1" fmla="*/ 72390 w 857250"/>
                      <a:gd name="connsiteY1" fmla="*/ 3810 h 186690"/>
                      <a:gd name="connsiteX2" fmla="*/ 483870 w 857250"/>
                      <a:gd name="connsiteY2" fmla="*/ 160020 h 186690"/>
                      <a:gd name="connsiteX3" fmla="*/ 811530 w 857250"/>
                      <a:gd name="connsiteY3" fmla="*/ 0 h 186690"/>
                      <a:gd name="connsiteX4" fmla="*/ 857250 w 857250"/>
                      <a:gd name="connsiteY4" fmla="*/ 186690 h 186690"/>
                      <a:gd name="connsiteX5" fmla="*/ 0 w 857250"/>
                      <a:gd name="connsiteY5" fmla="*/ 129540 h 186690"/>
                      <a:gd name="connsiteX0" fmla="*/ 0 w 857250"/>
                      <a:gd name="connsiteY0" fmla="*/ 129540 h 252004"/>
                      <a:gd name="connsiteX1" fmla="*/ 72390 w 857250"/>
                      <a:gd name="connsiteY1" fmla="*/ 3810 h 252004"/>
                      <a:gd name="connsiteX2" fmla="*/ 483870 w 857250"/>
                      <a:gd name="connsiteY2" fmla="*/ 160020 h 252004"/>
                      <a:gd name="connsiteX3" fmla="*/ 811530 w 857250"/>
                      <a:gd name="connsiteY3" fmla="*/ 0 h 252004"/>
                      <a:gd name="connsiteX4" fmla="*/ 857250 w 857250"/>
                      <a:gd name="connsiteY4" fmla="*/ 186690 h 252004"/>
                      <a:gd name="connsiteX5" fmla="*/ 0 w 857250"/>
                      <a:gd name="connsiteY5" fmla="*/ 129540 h 252004"/>
                      <a:gd name="connsiteX0" fmla="*/ 313 w 857563"/>
                      <a:gd name="connsiteY0" fmla="*/ 129540 h 276462"/>
                      <a:gd name="connsiteX1" fmla="*/ 72703 w 857563"/>
                      <a:gd name="connsiteY1" fmla="*/ 3810 h 276462"/>
                      <a:gd name="connsiteX2" fmla="*/ 484183 w 857563"/>
                      <a:gd name="connsiteY2" fmla="*/ 160020 h 276462"/>
                      <a:gd name="connsiteX3" fmla="*/ 811843 w 857563"/>
                      <a:gd name="connsiteY3" fmla="*/ 0 h 276462"/>
                      <a:gd name="connsiteX4" fmla="*/ 857563 w 857563"/>
                      <a:gd name="connsiteY4" fmla="*/ 186690 h 276462"/>
                      <a:gd name="connsiteX5" fmla="*/ 313 w 857563"/>
                      <a:gd name="connsiteY5" fmla="*/ 129540 h 276462"/>
                      <a:gd name="connsiteX0" fmla="*/ 4085 w 861335"/>
                      <a:gd name="connsiteY0" fmla="*/ 129540 h 276462"/>
                      <a:gd name="connsiteX1" fmla="*/ 76475 w 861335"/>
                      <a:gd name="connsiteY1" fmla="*/ 3810 h 276462"/>
                      <a:gd name="connsiteX2" fmla="*/ 487955 w 861335"/>
                      <a:gd name="connsiteY2" fmla="*/ 160020 h 276462"/>
                      <a:gd name="connsiteX3" fmla="*/ 815615 w 861335"/>
                      <a:gd name="connsiteY3" fmla="*/ 0 h 276462"/>
                      <a:gd name="connsiteX4" fmla="*/ 861335 w 861335"/>
                      <a:gd name="connsiteY4" fmla="*/ 186690 h 276462"/>
                      <a:gd name="connsiteX5" fmla="*/ 4085 w 861335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56130 h 303052"/>
                      <a:gd name="connsiteX1" fmla="*/ 78760 w 863620"/>
                      <a:gd name="connsiteY1" fmla="*/ 30400 h 303052"/>
                      <a:gd name="connsiteX2" fmla="*/ 490240 w 863620"/>
                      <a:gd name="connsiteY2" fmla="*/ 186610 h 303052"/>
                      <a:gd name="connsiteX3" fmla="*/ 817900 w 863620"/>
                      <a:gd name="connsiteY3" fmla="*/ 26590 h 303052"/>
                      <a:gd name="connsiteX4" fmla="*/ 863620 w 863620"/>
                      <a:gd name="connsiteY4" fmla="*/ 213280 h 303052"/>
                      <a:gd name="connsiteX5" fmla="*/ 6370 w 863620"/>
                      <a:gd name="connsiteY5" fmla="*/ 156130 h 303052"/>
                      <a:gd name="connsiteX0" fmla="*/ 6370 w 863620"/>
                      <a:gd name="connsiteY0" fmla="*/ 156130 h 303052"/>
                      <a:gd name="connsiteX1" fmla="*/ 78760 w 863620"/>
                      <a:gd name="connsiteY1" fmla="*/ 30400 h 303052"/>
                      <a:gd name="connsiteX2" fmla="*/ 490240 w 863620"/>
                      <a:gd name="connsiteY2" fmla="*/ 186610 h 303052"/>
                      <a:gd name="connsiteX3" fmla="*/ 817900 w 863620"/>
                      <a:gd name="connsiteY3" fmla="*/ 26590 h 303052"/>
                      <a:gd name="connsiteX4" fmla="*/ 863620 w 863620"/>
                      <a:gd name="connsiteY4" fmla="*/ 213280 h 303052"/>
                      <a:gd name="connsiteX5" fmla="*/ 6370 w 863620"/>
                      <a:gd name="connsiteY5" fmla="*/ 156130 h 303052"/>
                      <a:gd name="connsiteX0" fmla="*/ 6370 w 887664"/>
                      <a:gd name="connsiteY0" fmla="*/ 156130 h 303052"/>
                      <a:gd name="connsiteX1" fmla="*/ 78760 w 887664"/>
                      <a:gd name="connsiteY1" fmla="*/ 30400 h 303052"/>
                      <a:gd name="connsiteX2" fmla="*/ 490240 w 887664"/>
                      <a:gd name="connsiteY2" fmla="*/ 186610 h 303052"/>
                      <a:gd name="connsiteX3" fmla="*/ 817900 w 887664"/>
                      <a:gd name="connsiteY3" fmla="*/ 26590 h 303052"/>
                      <a:gd name="connsiteX4" fmla="*/ 863620 w 887664"/>
                      <a:gd name="connsiteY4" fmla="*/ 213280 h 303052"/>
                      <a:gd name="connsiteX5" fmla="*/ 6370 w 887664"/>
                      <a:gd name="connsiteY5" fmla="*/ 156130 h 303052"/>
                      <a:gd name="connsiteX0" fmla="*/ 6370 w 887664"/>
                      <a:gd name="connsiteY0" fmla="*/ 156130 h 303052"/>
                      <a:gd name="connsiteX1" fmla="*/ 78760 w 887664"/>
                      <a:gd name="connsiteY1" fmla="*/ 30400 h 303052"/>
                      <a:gd name="connsiteX2" fmla="*/ 490240 w 887664"/>
                      <a:gd name="connsiteY2" fmla="*/ 186610 h 303052"/>
                      <a:gd name="connsiteX3" fmla="*/ 817900 w 887664"/>
                      <a:gd name="connsiteY3" fmla="*/ 26590 h 303052"/>
                      <a:gd name="connsiteX4" fmla="*/ 863620 w 887664"/>
                      <a:gd name="connsiteY4" fmla="*/ 213280 h 303052"/>
                      <a:gd name="connsiteX5" fmla="*/ 6370 w 887664"/>
                      <a:gd name="connsiteY5" fmla="*/ 156130 h 303052"/>
                      <a:gd name="connsiteX0" fmla="*/ 6370 w 887664"/>
                      <a:gd name="connsiteY0" fmla="*/ 153690 h 300612"/>
                      <a:gd name="connsiteX1" fmla="*/ 78760 w 887664"/>
                      <a:gd name="connsiteY1" fmla="*/ 27960 h 300612"/>
                      <a:gd name="connsiteX2" fmla="*/ 490240 w 887664"/>
                      <a:gd name="connsiteY2" fmla="*/ 184170 h 300612"/>
                      <a:gd name="connsiteX3" fmla="*/ 817900 w 887664"/>
                      <a:gd name="connsiteY3" fmla="*/ 24150 h 300612"/>
                      <a:gd name="connsiteX4" fmla="*/ 863620 w 887664"/>
                      <a:gd name="connsiteY4" fmla="*/ 210840 h 300612"/>
                      <a:gd name="connsiteX5" fmla="*/ 6370 w 887664"/>
                      <a:gd name="connsiteY5" fmla="*/ 153690 h 300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87664" h="300612">
                        <a:moveTo>
                          <a:pt x="6370" y="153690"/>
                        </a:moveTo>
                        <a:cubicBezTo>
                          <a:pt x="-15220" y="88920"/>
                          <a:pt x="20340" y="73680"/>
                          <a:pt x="78760" y="27960"/>
                        </a:cubicBezTo>
                        <a:cubicBezTo>
                          <a:pt x="166390" y="11450"/>
                          <a:pt x="337840" y="196870"/>
                          <a:pt x="490240" y="184170"/>
                        </a:cubicBezTo>
                        <a:cubicBezTo>
                          <a:pt x="637560" y="161310"/>
                          <a:pt x="769640" y="-74910"/>
                          <a:pt x="817900" y="24150"/>
                        </a:cubicBezTo>
                        <a:cubicBezTo>
                          <a:pt x="894100" y="67330"/>
                          <a:pt x="905530" y="171470"/>
                          <a:pt x="863620" y="210840"/>
                        </a:cubicBezTo>
                        <a:cubicBezTo>
                          <a:pt x="535960" y="378480"/>
                          <a:pt x="-8870" y="283230"/>
                          <a:pt x="6370" y="15369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2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02" name="Ovale 101">
                    <a:extLst>
                      <a:ext uri="{FF2B5EF4-FFF2-40B4-BE49-F238E27FC236}">
                        <a16:creationId xmlns:a16="http://schemas.microsoft.com/office/drawing/2014/main" id="{6BB27C68-94A1-B121-24A6-59DF1DAA188D}"/>
                      </a:ext>
                    </a:extLst>
                  </p:cNvPr>
                  <p:cNvSpPr/>
                  <p:nvPr/>
                </p:nvSpPr>
                <p:spPr>
                  <a:xfrm rot="348493">
                    <a:off x="13301224" y="6516994"/>
                    <a:ext cx="302171" cy="10117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grpSp>
                <p:nvGrpSpPr>
                  <p:cNvPr id="103" name="Gruppo 102">
                    <a:extLst>
                      <a:ext uri="{FF2B5EF4-FFF2-40B4-BE49-F238E27FC236}">
                        <a16:creationId xmlns:a16="http://schemas.microsoft.com/office/drawing/2014/main" id="{0F3CAF24-1D15-DB00-10BD-7CE8B25DE35F}"/>
                      </a:ext>
                    </a:extLst>
                  </p:cNvPr>
                  <p:cNvGrpSpPr/>
                  <p:nvPr/>
                </p:nvGrpSpPr>
                <p:grpSpPr>
                  <a:xfrm rot="21392073">
                    <a:off x="13287219" y="6089350"/>
                    <a:ext cx="375873" cy="503065"/>
                    <a:chOff x="8774517" y="4918684"/>
                    <a:chExt cx="922752" cy="1231833"/>
                  </a:xfrm>
                </p:grpSpPr>
                <p:sp>
                  <p:nvSpPr>
                    <p:cNvPr id="105" name="Rettangolo 70">
                      <a:extLst>
                        <a:ext uri="{FF2B5EF4-FFF2-40B4-BE49-F238E27FC236}">
                          <a16:creationId xmlns:a16="http://schemas.microsoft.com/office/drawing/2014/main" id="{5567F732-0ECE-D52A-A231-5AA43E9016EC}"/>
                        </a:ext>
                      </a:extLst>
                    </p:cNvPr>
                    <p:cNvSpPr/>
                    <p:nvPr/>
                  </p:nvSpPr>
                  <p:spPr>
                    <a:xfrm rot="282320" flipH="1">
                      <a:off x="8774517" y="4918684"/>
                      <a:ext cx="922752" cy="1231833"/>
                    </a:xfrm>
                    <a:custGeom>
                      <a:avLst/>
                      <a:gdLst>
                        <a:gd name="connsiteX0" fmla="*/ 0 w 755671"/>
                        <a:gd name="connsiteY0" fmla="*/ 0 h 1499616"/>
                        <a:gd name="connsiteX1" fmla="*/ 755671 w 755671"/>
                        <a:gd name="connsiteY1" fmla="*/ 0 h 1499616"/>
                        <a:gd name="connsiteX2" fmla="*/ 755671 w 755671"/>
                        <a:gd name="connsiteY2" fmla="*/ 1499616 h 1499616"/>
                        <a:gd name="connsiteX3" fmla="*/ 0 w 755671"/>
                        <a:gd name="connsiteY3" fmla="*/ 1499616 h 1499616"/>
                        <a:gd name="connsiteX4" fmla="*/ 0 w 755671"/>
                        <a:gd name="connsiteY4" fmla="*/ 0 h 1499616"/>
                        <a:gd name="connsiteX0" fmla="*/ 0 w 755671"/>
                        <a:gd name="connsiteY0" fmla="*/ 0 h 1499616"/>
                        <a:gd name="connsiteX1" fmla="*/ 755671 w 755671"/>
                        <a:gd name="connsiteY1" fmla="*/ 0 h 1499616"/>
                        <a:gd name="connsiteX2" fmla="*/ 755671 w 755671"/>
                        <a:gd name="connsiteY2" fmla="*/ 1499616 h 1499616"/>
                        <a:gd name="connsiteX3" fmla="*/ 0 w 755671"/>
                        <a:gd name="connsiteY3" fmla="*/ 1499616 h 1499616"/>
                        <a:gd name="connsiteX4" fmla="*/ 0 w 755671"/>
                        <a:gd name="connsiteY4" fmla="*/ 0 h 1499616"/>
                        <a:gd name="connsiteX0" fmla="*/ 20569 w 776240"/>
                        <a:gd name="connsiteY0" fmla="*/ 0 h 1499616"/>
                        <a:gd name="connsiteX1" fmla="*/ 776240 w 776240"/>
                        <a:gd name="connsiteY1" fmla="*/ 0 h 1499616"/>
                        <a:gd name="connsiteX2" fmla="*/ 776240 w 776240"/>
                        <a:gd name="connsiteY2" fmla="*/ 1499616 h 1499616"/>
                        <a:gd name="connsiteX3" fmla="*/ 20569 w 776240"/>
                        <a:gd name="connsiteY3" fmla="*/ 1499616 h 1499616"/>
                        <a:gd name="connsiteX4" fmla="*/ 20569 w 776240"/>
                        <a:gd name="connsiteY4" fmla="*/ 0 h 1499616"/>
                        <a:gd name="connsiteX0" fmla="*/ 20569 w 835845"/>
                        <a:gd name="connsiteY0" fmla="*/ 0 h 1499616"/>
                        <a:gd name="connsiteX1" fmla="*/ 776240 w 835845"/>
                        <a:gd name="connsiteY1" fmla="*/ 0 h 1499616"/>
                        <a:gd name="connsiteX2" fmla="*/ 776240 w 835845"/>
                        <a:gd name="connsiteY2" fmla="*/ 1499616 h 1499616"/>
                        <a:gd name="connsiteX3" fmla="*/ 20569 w 835845"/>
                        <a:gd name="connsiteY3" fmla="*/ 1499616 h 1499616"/>
                        <a:gd name="connsiteX4" fmla="*/ 20569 w 835845"/>
                        <a:gd name="connsiteY4" fmla="*/ 0 h 1499616"/>
                        <a:gd name="connsiteX0" fmla="*/ 20569 w 818819"/>
                        <a:gd name="connsiteY0" fmla="*/ 0 h 1499616"/>
                        <a:gd name="connsiteX1" fmla="*/ 776240 w 818819"/>
                        <a:gd name="connsiteY1" fmla="*/ 0 h 1499616"/>
                        <a:gd name="connsiteX2" fmla="*/ 684800 w 818819"/>
                        <a:gd name="connsiteY2" fmla="*/ 1493520 h 1499616"/>
                        <a:gd name="connsiteX3" fmla="*/ 20569 w 818819"/>
                        <a:gd name="connsiteY3" fmla="*/ 1499616 h 1499616"/>
                        <a:gd name="connsiteX4" fmla="*/ 20569 w 818819"/>
                        <a:gd name="connsiteY4" fmla="*/ 0 h 1499616"/>
                        <a:gd name="connsiteX0" fmla="*/ 20569 w 818819"/>
                        <a:gd name="connsiteY0" fmla="*/ 0 h 1547056"/>
                        <a:gd name="connsiteX1" fmla="*/ 776240 w 818819"/>
                        <a:gd name="connsiteY1" fmla="*/ 0 h 1547056"/>
                        <a:gd name="connsiteX2" fmla="*/ 684800 w 818819"/>
                        <a:gd name="connsiteY2" fmla="*/ 1493520 h 1547056"/>
                        <a:gd name="connsiteX3" fmla="*/ 20569 w 818819"/>
                        <a:gd name="connsiteY3" fmla="*/ 1499616 h 1547056"/>
                        <a:gd name="connsiteX4" fmla="*/ 20569 w 818819"/>
                        <a:gd name="connsiteY4" fmla="*/ 0 h 1547056"/>
                        <a:gd name="connsiteX0" fmla="*/ 20569 w 826508"/>
                        <a:gd name="connsiteY0" fmla="*/ 0 h 1499616"/>
                        <a:gd name="connsiteX1" fmla="*/ 776240 w 826508"/>
                        <a:gd name="connsiteY1" fmla="*/ 0 h 1499616"/>
                        <a:gd name="connsiteX2" fmla="*/ 733667 w 826508"/>
                        <a:gd name="connsiteY2" fmla="*/ 1170381 h 1499616"/>
                        <a:gd name="connsiteX3" fmla="*/ 20569 w 826508"/>
                        <a:gd name="connsiteY3" fmla="*/ 1499616 h 1499616"/>
                        <a:gd name="connsiteX4" fmla="*/ 20569 w 826508"/>
                        <a:gd name="connsiteY4" fmla="*/ 0 h 1499616"/>
                        <a:gd name="connsiteX0" fmla="*/ 20569 w 827210"/>
                        <a:gd name="connsiteY0" fmla="*/ 0 h 1499616"/>
                        <a:gd name="connsiteX1" fmla="*/ 776240 w 827210"/>
                        <a:gd name="connsiteY1" fmla="*/ 0 h 1499616"/>
                        <a:gd name="connsiteX2" fmla="*/ 737403 w 827210"/>
                        <a:gd name="connsiteY2" fmla="*/ 1192367 h 1499616"/>
                        <a:gd name="connsiteX3" fmla="*/ 20569 w 827210"/>
                        <a:gd name="connsiteY3" fmla="*/ 1499616 h 1499616"/>
                        <a:gd name="connsiteX4" fmla="*/ 20569 w 827210"/>
                        <a:gd name="connsiteY4" fmla="*/ 0 h 1499616"/>
                        <a:gd name="connsiteX0" fmla="*/ 20569 w 841645"/>
                        <a:gd name="connsiteY0" fmla="*/ 0 h 1499616"/>
                        <a:gd name="connsiteX1" fmla="*/ 776240 w 841645"/>
                        <a:gd name="connsiteY1" fmla="*/ 0 h 1499616"/>
                        <a:gd name="connsiteX2" fmla="*/ 737403 w 841645"/>
                        <a:gd name="connsiteY2" fmla="*/ 1192367 h 1499616"/>
                        <a:gd name="connsiteX3" fmla="*/ 20569 w 841645"/>
                        <a:gd name="connsiteY3" fmla="*/ 1499616 h 1499616"/>
                        <a:gd name="connsiteX4" fmla="*/ 20569 w 841645"/>
                        <a:gd name="connsiteY4" fmla="*/ 0 h 1499616"/>
                        <a:gd name="connsiteX0" fmla="*/ 20569 w 919569"/>
                        <a:gd name="connsiteY0" fmla="*/ 0 h 1499616"/>
                        <a:gd name="connsiteX1" fmla="*/ 874426 w 919569"/>
                        <a:gd name="connsiteY1" fmla="*/ 1012 h 1499616"/>
                        <a:gd name="connsiteX2" fmla="*/ 737403 w 919569"/>
                        <a:gd name="connsiteY2" fmla="*/ 1192367 h 1499616"/>
                        <a:gd name="connsiteX3" fmla="*/ 20569 w 919569"/>
                        <a:gd name="connsiteY3" fmla="*/ 1499616 h 1499616"/>
                        <a:gd name="connsiteX4" fmla="*/ 20569 w 919569"/>
                        <a:gd name="connsiteY4" fmla="*/ 0 h 1499616"/>
                        <a:gd name="connsiteX0" fmla="*/ 20569 w 875235"/>
                        <a:gd name="connsiteY0" fmla="*/ 0 h 1499616"/>
                        <a:gd name="connsiteX1" fmla="*/ 874426 w 875235"/>
                        <a:gd name="connsiteY1" fmla="*/ 1012 h 1499616"/>
                        <a:gd name="connsiteX2" fmla="*/ 737403 w 875235"/>
                        <a:gd name="connsiteY2" fmla="*/ 1192367 h 1499616"/>
                        <a:gd name="connsiteX3" fmla="*/ 20569 w 875235"/>
                        <a:gd name="connsiteY3" fmla="*/ 1499616 h 1499616"/>
                        <a:gd name="connsiteX4" fmla="*/ 20569 w 875235"/>
                        <a:gd name="connsiteY4" fmla="*/ 0 h 1499616"/>
                        <a:gd name="connsiteX0" fmla="*/ 0 w 902508"/>
                        <a:gd name="connsiteY0" fmla="*/ 0 h 1577578"/>
                        <a:gd name="connsiteX1" fmla="*/ 901699 w 902508"/>
                        <a:gd name="connsiteY1" fmla="*/ 78974 h 1577578"/>
                        <a:gd name="connsiteX2" fmla="*/ 764676 w 902508"/>
                        <a:gd name="connsiteY2" fmla="*/ 1270329 h 1577578"/>
                        <a:gd name="connsiteX3" fmla="*/ 47842 w 902508"/>
                        <a:gd name="connsiteY3" fmla="*/ 1577578 h 1577578"/>
                        <a:gd name="connsiteX4" fmla="*/ 0 w 902508"/>
                        <a:gd name="connsiteY4" fmla="*/ 0 h 1577578"/>
                        <a:gd name="connsiteX0" fmla="*/ 0 w 902508"/>
                        <a:gd name="connsiteY0" fmla="*/ 0 h 1577578"/>
                        <a:gd name="connsiteX1" fmla="*/ 901699 w 902508"/>
                        <a:gd name="connsiteY1" fmla="*/ 78974 h 1577578"/>
                        <a:gd name="connsiteX2" fmla="*/ 764676 w 902508"/>
                        <a:gd name="connsiteY2" fmla="*/ 1270329 h 1577578"/>
                        <a:gd name="connsiteX3" fmla="*/ 47842 w 902508"/>
                        <a:gd name="connsiteY3" fmla="*/ 1577578 h 1577578"/>
                        <a:gd name="connsiteX4" fmla="*/ 0 w 902508"/>
                        <a:gd name="connsiteY4" fmla="*/ 0 h 1577578"/>
                        <a:gd name="connsiteX0" fmla="*/ 0 w 902508"/>
                        <a:gd name="connsiteY0" fmla="*/ 0 h 1338221"/>
                        <a:gd name="connsiteX1" fmla="*/ 901699 w 902508"/>
                        <a:gd name="connsiteY1" fmla="*/ 78974 h 1338221"/>
                        <a:gd name="connsiteX2" fmla="*/ 764676 w 902508"/>
                        <a:gd name="connsiteY2" fmla="*/ 1270329 h 1338221"/>
                        <a:gd name="connsiteX3" fmla="*/ 38391 w 902508"/>
                        <a:gd name="connsiteY3" fmla="*/ 1318393 h 1338221"/>
                        <a:gd name="connsiteX4" fmla="*/ 0 w 902508"/>
                        <a:gd name="connsiteY4" fmla="*/ 0 h 1338221"/>
                        <a:gd name="connsiteX0" fmla="*/ 0 w 902508"/>
                        <a:gd name="connsiteY0" fmla="*/ 0 h 1419679"/>
                        <a:gd name="connsiteX1" fmla="*/ 901699 w 902508"/>
                        <a:gd name="connsiteY1" fmla="*/ 78974 h 1419679"/>
                        <a:gd name="connsiteX2" fmla="*/ 764676 w 902508"/>
                        <a:gd name="connsiteY2" fmla="*/ 1270329 h 1419679"/>
                        <a:gd name="connsiteX3" fmla="*/ 136321 w 902508"/>
                        <a:gd name="connsiteY3" fmla="*/ 1419679 h 1419679"/>
                        <a:gd name="connsiteX4" fmla="*/ 0 w 902508"/>
                        <a:gd name="connsiteY4" fmla="*/ 0 h 1419679"/>
                        <a:gd name="connsiteX0" fmla="*/ 0 w 866365"/>
                        <a:gd name="connsiteY0" fmla="*/ 0 h 1546267"/>
                        <a:gd name="connsiteX1" fmla="*/ 865556 w 866365"/>
                        <a:gd name="connsiteY1" fmla="*/ 205562 h 1546267"/>
                        <a:gd name="connsiteX2" fmla="*/ 728533 w 866365"/>
                        <a:gd name="connsiteY2" fmla="*/ 1396917 h 1546267"/>
                        <a:gd name="connsiteX3" fmla="*/ 100178 w 866365"/>
                        <a:gd name="connsiteY3" fmla="*/ 1546267 h 1546267"/>
                        <a:gd name="connsiteX4" fmla="*/ 0 w 866365"/>
                        <a:gd name="connsiteY4" fmla="*/ 0 h 1546267"/>
                        <a:gd name="connsiteX0" fmla="*/ 0 w 824778"/>
                        <a:gd name="connsiteY0" fmla="*/ 0 h 1546267"/>
                        <a:gd name="connsiteX1" fmla="*/ 823198 w 824778"/>
                        <a:gd name="connsiteY1" fmla="*/ 125936 h 1546267"/>
                        <a:gd name="connsiteX2" fmla="*/ 728533 w 824778"/>
                        <a:gd name="connsiteY2" fmla="*/ 1396917 h 1546267"/>
                        <a:gd name="connsiteX3" fmla="*/ 100178 w 824778"/>
                        <a:gd name="connsiteY3" fmla="*/ 1546267 h 1546267"/>
                        <a:gd name="connsiteX4" fmla="*/ 0 w 824778"/>
                        <a:gd name="connsiteY4" fmla="*/ 0 h 1546267"/>
                        <a:gd name="connsiteX0" fmla="*/ 0 w 824778"/>
                        <a:gd name="connsiteY0" fmla="*/ 0 h 1565831"/>
                        <a:gd name="connsiteX1" fmla="*/ 823198 w 824778"/>
                        <a:gd name="connsiteY1" fmla="*/ 125936 h 1565831"/>
                        <a:gd name="connsiteX2" fmla="*/ 728533 w 824778"/>
                        <a:gd name="connsiteY2" fmla="*/ 1396917 h 1565831"/>
                        <a:gd name="connsiteX3" fmla="*/ 100178 w 824778"/>
                        <a:gd name="connsiteY3" fmla="*/ 1546267 h 1565831"/>
                        <a:gd name="connsiteX4" fmla="*/ 0 w 824778"/>
                        <a:gd name="connsiteY4" fmla="*/ 0 h 1565831"/>
                        <a:gd name="connsiteX0" fmla="*/ 0 w 824778"/>
                        <a:gd name="connsiteY0" fmla="*/ 0 h 1596225"/>
                        <a:gd name="connsiteX1" fmla="*/ 823198 w 824778"/>
                        <a:gd name="connsiteY1" fmla="*/ 125936 h 1596225"/>
                        <a:gd name="connsiteX2" fmla="*/ 728533 w 824778"/>
                        <a:gd name="connsiteY2" fmla="*/ 1396917 h 1596225"/>
                        <a:gd name="connsiteX3" fmla="*/ 100178 w 824778"/>
                        <a:gd name="connsiteY3" fmla="*/ 1546267 h 1596225"/>
                        <a:gd name="connsiteX4" fmla="*/ 0 w 824778"/>
                        <a:gd name="connsiteY4" fmla="*/ 0 h 1596225"/>
                        <a:gd name="connsiteX0" fmla="*/ 0 w 846606"/>
                        <a:gd name="connsiteY0" fmla="*/ 0 h 1633846"/>
                        <a:gd name="connsiteX1" fmla="*/ 823198 w 846606"/>
                        <a:gd name="connsiteY1" fmla="*/ 125936 h 1633846"/>
                        <a:gd name="connsiteX2" fmla="*/ 808015 w 846606"/>
                        <a:gd name="connsiteY2" fmla="*/ 1479371 h 1633846"/>
                        <a:gd name="connsiteX3" fmla="*/ 100178 w 846606"/>
                        <a:gd name="connsiteY3" fmla="*/ 1546267 h 1633846"/>
                        <a:gd name="connsiteX4" fmla="*/ 0 w 846606"/>
                        <a:gd name="connsiteY4" fmla="*/ 0 h 1633846"/>
                        <a:gd name="connsiteX0" fmla="*/ 0 w 846606"/>
                        <a:gd name="connsiteY0" fmla="*/ 0 h 1621471"/>
                        <a:gd name="connsiteX1" fmla="*/ 823198 w 846606"/>
                        <a:gd name="connsiteY1" fmla="*/ 125936 h 1621471"/>
                        <a:gd name="connsiteX2" fmla="*/ 808015 w 846606"/>
                        <a:gd name="connsiteY2" fmla="*/ 1479371 h 1621471"/>
                        <a:gd name="connsiteX3" fmla="*/ 191657 w 846606"/>
                        <a:gd name="connsiteY3" fmla="*/ 1516595 h 1621471"/>
                        <a:gd name="connsiteX4" fmla="*/ 0 w 846606"/>
                        <a:gd name="connsiteY4" fmla="*/ 0 h 1621471"/>
                        <a:gd name="connsiteX0" fmla="*/ 0 w 846606"/>
                        <a:gd name="connsiteY0" fmla="*/ 0 h 1633472"/>
                        <a:gd name="connsiteX1" fmla="*/ 823198 w 846606"/>
                        <a:gd name="connsiteY1" fmla="*/ 125936 h 1633472"/>
                        <a:gd name="connsiteX2" fmla="*/ 808015 w 846606"/>
                        <a:gd name="connsiteY2" fmla="*/ 1479371 h 1633472"/>
                        <a:gd name="connsiteX3" fmla="*/ 191657 w 846606"/>
                        <a:gd name="connsiteY3" fmla="*/ 1516595 h 1633472"/>
                        <a:gd name="connsiteX4" fmla="*/ 0 w 846606"/>
                        <a:gd name="connsiteY4" fmla="*/ 0 h 16334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46606" h="1633472">
                          <a:moveTo>
                            <a:pt x="0" y="0"/>
                          </a:moveTo>
                          <a:lnTo>
                            <a:pt x="823198" y="125936"/>
                          </a:lnTo>
                          <a:cubicBezTo>
                            <a:pt x="832712" y="571156"/>
                            <a:pt x="878521" y="1258679"/>
                            <a:pt x="808015" y="1479371"/>
                          </a:cubicBezTo>
                          <a:cubicBezTo>
                            <a:pt x="551744" y="1730491"/>
                            <a:pt x="349006" y="1623484"/>
                            <a:pt x="191657" y="1516595"/>
                          </a:cubicBezTo>
                          <a:cubicBezTo>
                            <a:pt x="81929" y="1028915"/>
                            <a:pt x="184739" y="450462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06" name="Rettangolo 73">
                      <a:extLst>
                        <a:ext uri="{FF2B5EF4-FFF2-40B4-BE49-F238E27FC236}">
                          <a16:creationId xmlns:a16="http://schemas.microsoft.com/office/drawing/2014/main" id="{FF38E432-4BC6-D38C-E4F7-75BF815B45C2}"/>
                        </a:ext>
                      </a:extLst>
                    </p:cNvPr>
                    <p:cNvSpPr/>
                    <p:nvPr/>
                  </p:nvSpPr>
                  <p:spPr>
                    <a:xfrm rot="230045">
                      <a:off x="9076149" y="5519705"/>
                      <a:ext cx="309837" cy="620832"/>
                    </a:xfrm>
                    <a:custGeom>
                      <a:avLst/>
                      <a:gdLst>
                        <a:gd name="connsiteX0" fmla="*/ 0 w 332697"/>
                        <a:gd name="connsiteY0" fmla="*/ 0 h 590959"/>
                        <a:gd name="connsiteX1" fmla="*/ 332697 w 332697"/>
                        <a:gd name="connsiteY1" fmla="*/ 0 h 590959"/>
                        <a:gd name="connsiteX2" fmla="*/ 332697 w 332697"/>
                        <a:gd name="connsiteY2" fmla="*/ 590959 h 590959"/>
                        <a:gd name="connsiteX3" fmla="*/ 0 w 332697"/>
                        <a:gd name="connsiteY3" fmla="*/ 590959 h 590959"/>
                        <a:gd name="connsiteX4" fmla="*/ 0 w 332697"/>
                        <a:gd name="connsiteY4" fmla="*/ 0 h 590959"/>
                        <a:gd name="connsiteX0" fmla="*/ 0 w 332697"/>
                        <a:gd name="connsiteY0" fmla="*/ 0 h 590959"/>
                        <a:gd name="connsiteX1" fmla="*/ 302217 w 332697"/>
                        <a:gd name="connsiteY1" fmla="*/ 30480 h 590959"/>
                        <a:gd name="connsiteX2" fmla="*/ 332697 w 332697"/>
                        <a:gd name="connsiteY2" fmla="*/ 590959 h 590959"/>
                        <a:gd name="connsiteX3" fmla="*/ 0 w 332697"/>
                        <a:gd name="connsiteY3" fmla="*/ 590959 h 590959"/>
                        <a:gd name="connsiteX4" fmla="*/ 0 w 332697"/>
                        <a:gd name="connsiteY4" fmla="*/ 0 h 590959"/>
                        <a:gd name="connsiteX0" fmla="*/ 0 w 332697"/>
                        <a:gd name="connsiteY0" fmla="*/ 0 h 590959"/>
                        <a:gd name="connsiteX1" fmla="*/ 306027 w 332697"/>
                        <a:gd name="connsiteY1" fmla="*/ 0 h 590959"/>
                        <a:gd name="connsiteX2" fmla="*/ 332697 w 332697"/>
                        <a:gd name="connsiteY2" fmla="*/ 590959 h 590959"/>
                        <a:gd name="connsiteX3" fmla="*/ 0 w 332697"/>
                        <a:gd name="connsiteY3" fmla="*/ 590959 h 590959"/>
                        <a:gd name="connsiteX4" fmla="*/ 0 w 332697"/>
                        <a:gd name="connsiteY4" fmla="*/ 0 h 590959"/>
                        <a:gd name="connsiteX0" fmla="*/ 0 w 332697"/>
                        <a:gd name="connsiteY0" fmla="*/ 23706 h 614665"/>
                        <a:gd name="connsiteX1" fmla="*/ 306027 w 332697"/>
                        <a:gd name="connsiteY1" fmla="*/ 23706 h 614665"/>
                        <a:gd name="connsiteX2" fmla="*/ 332697 w 332697"/>
                        <a:gd name="connsiteY2" fmla="*/ 614665 h 614665"/>
                        <a:gd name="connsiteX3" fmla="*/ 0 w 332697"/>
                        <a:gd name="connsiteY3" fmla="*/ 614665 h 614665"/>
                        <a:gd name="connsiteX4" fmla="*/ 0 w 332697"/>
                        <a:gd name="connsiteY4" fmla="*/ 23706 h 614665"/>
                        <a:gd name="connsiteX0" fmla="*/ 0 w 332697"/>
                        <a:gd name="connsiteY0" fmla="*/ 34524 h 625483"/>
                        <a:gd name="connsiteX1" fmla="*/ 306027 w 332697"/>
                        <a:gd name="connsiteY1" fmla="*/ 34524 h 625483"/>
                        <a:gd name="connsiteX2" fmla="*/ 332697 w 332697"/>
                        <a:gd name="connsiteY2" fmla="*/ 625483 h 625483"/>
                        <a:gd name="connsiteX3" fmla="*/ 0 w 332697"/>
                        <a:gd name="connsiteY3" fmla="*/ 625483 h 625483"/>
                        <a:gd name="connsiteX4" fmla="*/ 0 w 332697"/>
                        <a:gd name="connsiteY4" fmla="*/ 34524 h 625483"/>
                        <a:gd name="connsiteX0" fmla="*/ 0 w 306027"/>
                        <a:gd name="connsiteY0" fmla="*/ 34524 h 625483"/>
                        <a:gd name="connsiteX1" fmla="*/ 306027 w 306027"/>
                        <a:gd name="connsiteY1" fmla="*/ 34524 h 625483"/>
                        <a:gd name="connsiteX2" fmla="*/ 302217 w 306027"/>
                        <a:gd name="connsiteY2" fmla="*/ 614053 h 625483"/>
                        <a:gd name="connsiteX3" fmla="*/ 0 w 306027"/>
                        <a:gd name="connsiteY3" fmla="*/ 625483 h 625483"/>
                        <a:gd name="connsiteX4" fmla="*/ 0 w 306027"/>
                        <a:gd name="connsiteY4" fmla="*/ 34524 h 625483"/>
                        <a:gd name="connsiteX0" fmla="*/ 0 w 302217"/>
                        <a:gd name="connsiteY0" fmla="*/ 5802 h 596761"/>
                        <a:gd name="connsiteX1" fmla="*/ 264117 w 302217"/>
                        <a:gd name="connsiteY1" fmla="*/ 181062 h 596761"/>
                        <a:gd name="connsiteX2" fmla="*/ 302217 w 302217"/>
                        <a:gd name="connsiteY2" fmla="*/ 585331 h 596761"/>
                        <a:gd name="connsiteX3" fmla="*/ 0 w 302217"/>
                        <a:gd name="connsiteY3" fmla="*/ 596761 h 596761"/>
                        <a:gd name="connsiteX4" fmla="*/ 0 w 302217"/>
                        <a:gd name="connsiteY4" fmla="*/ 5802 h 596761"/>
                        <a:gd name="connsiteX0" fmla="*/ 0 w 309837"/>
                        <a:gd name="connsiteY0" fmla="*/ 32444 h 623403"/>
                        <a:gd name="connsiteX1" fmla="*/ 309837 w 309837"/>
                        <a:gd name="connsiteY1" fmla="*/ 36254 h 623403"/>
                        <a:gd name="connsiteX2" fmla="*/ 302217 w 309837"/>
                        <a:gd name="connsiteY2" fmla="*/ 611973 h 623403"/>
                        <a:gd name="connsiteX3" fmla="*/ 0 w 309837"/>
                        <a:gd name="connsiteY3" fmla="*/ 623403 h 623403"/>
                        <a:gd name="connsiteX4" fmla="*/ 0 w 309837"/>
                        <a:gd name="connsiteY4" fmla="*/ 32444 h 623403"/>
                        <a:gd name="connsiteX0" fmla="*/ 0 w 309837"/>
                        <a:gd name="connsiteY0" fmla="*/ 39020 h 618549"/>
                        <a:gd name="connsiteX1" fmla="*/ 309837 w 309837"/>
                        <a:gd name="connsiteY1" fmla="*/ 31400 h 618549"/>
                        <a:gd name="connsiteX2" fmla="*/ 302217 w 309837"/>
                        <a:gd name="connsiteY2" fmla="*/ 607119 h 618549"/>
                        <a:gd name="connsiteX3" fmla="*/ 0 w 309837"/>
                        <a:gd name="connsiteY3" fmla="*/ 618549 h 618549"/>
                        <a:gd name="connsiteX4" fmla="*/ 0 w 309837"/>
                        <a:gd name="connsiteY4" fmla="*/ 39020 h 618549"/>
                        <a:gd name="connsiteX0" fmla="*/ 0 w 309837"/>
                        <a:gd name="connsiteY0" fmla="*/ 39020 h 618549"/>
                        <a:gd name="connsiteX1" fmla="*/ 309837 w 309837"/>
                        <a:gd name="connsiteY1" fmla="*/ 31400 h 618549"/>
                        <a:gd name="connsiteX2" fmla="*/ 285738 w 309837"/>
                        <a:gd name="connsiteY2" fmla="*/ 589131 h 618549"/>
                        <a:gd name="connsiteX3" fmla="*/ 0 w 309837"/>
                        <a:gd name="connsiteY3" fmla="*/ 618549 h 618549"/>
                        <a:gd name="connsiteX4" fmla="*/ 0 w 309837"/>
                        <a:gd name="connsiteY4" fmla="*/ 39020 h 618549"/>
                        <a:gd name="connsiteX0" fmla="*/ 0 w 309837"/>
                        <a:gd name="connsiteY0" fmla="*/ 39020 h 616766"/>
                        <a:gd name="connsiteX1" fmla="*/ 309837 w 309837"/>
                        <a:gd name="connsiteY1" fmla="*/ 31400 h 616766"/>
                        <a:gd name="connsiteX2" fmla="*/ 285738 w 309837"/>
                        <a:gd name="connsiteY2" fmla="*/ 589131 h 616766"/>
                        <a:gd name="connsiteX3" fmla="*/ 26610 w 309837"/>
                        <a:gd name="connsiteY3" fmla="*/ 616766 h 616766"/>
                        <a:gd name="connsiteX4" fmla="*/ 0 w 309837"/>
                        <a:gd name="connsiteY4" fmla="*/ 39020 h 616766"/>
                        <a:gd name="connsiteX0" fmla="*/ 0 w 309837"/>
                        <a:gd name="connsiteY0" fmla="*/ 39020 h 628935"/>
                        <a:gd name="connsiteX1" fmla="*/ 309837 w 309837"/>
                        <a:gd name="connsiteY1" fmla="*/ 31400 h 628935"/>
                        <a:gd name="connsiteX2" fmla="*/ 285738 w 309837"/>
                        <a:gd name="connsiteY2" fmla="*/ 589131 h 628935"/>
                        <a:gd name="connsiteX3" fmla="*/ 15967 w 309837"/>
                        <a:gd name="connsiteY3" fmla="*/ 628935 h 628935"/>
                        <a:gd name="connsiteX4" fmla="*/ 0 w 309837"/>
                        <a:gd name="connsiteY4" fmla="*/ 39020 h 628935"/>
                        <a:gd name="connsiteX0" fmla="*/ 0 w 309837"/>
                        <a:gd name="connsiteY0" fmla="*/ 39020 h 613984"/>
                        <a:gd name="connsiteX1" fmla="*/ 309837 w 309837"/>
                        <a:gd name="connsiteY1" fmla="*/ 31400 h 613984"/>
                        <a:gd name="connsiteX2" fmla="*/ 285738 w 309837"/>
                        <a:gd name="connsiteY2" fmla="*/ 589131 h 613984"/>
                        <a:gd name="connsiteX3" fmla="*/ 11146 w 309837"/>
                        <a:gd name="connsiteY3" fmla="*/ 613984 h 613984"/>
                        <a:gd name="connsiteX4" fmla="*/ 0 w 309837"/>
                        <a:gd name="connsiteY4" fmla="*/ 39020 h 613984"/>
                        <a:gd name="connsiteX0" fmla="*/ 0 w 309837"/>
                        <a:gd name="connsiteY0" fmla="*/ 39020 h 621034"/>
                        <a:gd name="connsiteX1" fmla="*/ 309837 w 309837"/>
                        <a:gd name="connsiteY1" fmla="*/ 31400 h 621034"/>
                        <a:gd name="connsiteX2" fmla="*/ 285738 w 309837"/>
                        <a:gd name="connsiteY2" fmla="*/ 589131 h 621034"/>
                        <a:gd name="connsiteX3" fmla="*/ 11146 w 309837"/>
                        <a:gd name="connsiteY3" fmla="*/ 613984 h 621034"/>
                        <a:gd name="connsiteX4" fmla="*/ 0 w 309837"/>
                        <a:gd name="connsiteY4" fmla="*/ 39020 h 621034"/>
                        <a:gd name="connsiteX0" fmla="*/ 0 w 309837"/>
                        <a:gd name="connsiteY0" fmla="*/ 39020 h 622514"/>
                        <a:gd name="connsiteX1" fmla="*/ 309837 w 309837"/>
                        <a:gd name="connsiteY1" fmla="*/ 31400 h 622514"/>
                        <a:gd name="connsiteX2" fmla="*/ 285738 w 309837"/>
                        <a:gd name="connsiteY2" fmla="*/ 589131 h 622514"/>
                        <a:gd name="connsiteX3" fmla="*/ 11146 w 309837"/>
                        <a:gd name="connsiteY3" fmla="*/ 613984 h 622514"/>
                        <a:gd name="connsiteX4" fmla="*/ 0 w 309837"/>
                        <a:gd name="connsiteY4" fmla="*/ 39020 h 622514"/>
                        <a:gd name="connsiteX0" fmla="*/ 0 w 309837"/>
                        <a:gd name="connsiteY0" fmla="*/ 39020 h 621198"/>
                        <a:gd name="connsiteX1" fmla="*/ 309837 w 309837"/>
                        <a:gd name="connsiteY1" fmla="*/ 31400 h 621198"/>
                        <a:gd name="connsiteX2" fmla="*/ 304236 w 309837"/>
                        <a:gd name="connsiteY2" fmla="*/ 580254 h 621198"/>
                        <a:gd name="connsiteX3" fmla="*/ 11146 w 309837"/>
                        <a:gd name="connsiteY3" fmla="*/ 613984 h 621198"/>
                        <a:gd name="connsiteX4" fmla="*/ 0 w 309837"/>
                        <a:gd name="connsiteY4" fmla="*/ 39020 h 621198"/>
                        <a:gd name="connsiteX0" fmla="*/ 0 w 309837"/>
                        <a:gd name="connsiteY0" fmla="*/ 39020 h 620832"/>
                        <a:gd name="connsiteX1" fmla="*/ 309837 w 309837"/>
                        <a:gd name="connsiteY1" fmla="*/ 31400 h 620832"/>
                        <a:gd name="connsiteX2" fmla="*/ 292577 w 309837"/>
                        <a:gd name="connsiteY2" fmla="*/ 577217 h 620832"/>
                        <a:gd name="connsiteX3" fmla="*/ 11146 w 309837"/>
                        <a:gd name="connsiteY3" fmla="*/ 613984 h 620832"/>
                        <a:gd name="connsiteX4" fmla="*/ 0 w 309837"/>
                        <a:gd name="connsiteY4" fmla="*/ 39020 h 6208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9837" h="620832">
                          <a:moveTo>
                            <a:pt x="0" y="39020"/>
                          </a:moveTo>
                          <a:cubicBezTo>
                            <a:pt x="109629" y="920"/>
                            <a:pt x="162108" y="-21940"/>
                            <a:pt x="309837" y="31400"/>
                          </a:cubicBezTo>
                          <a:lnTo>
                            <a:pt x="292577" y="577217"/>
                          </a:lnTo>
                          <a:cubicBezTo>
                            <a:pt x="205612" y="596651"/>
                            <a:pt x="93311" y="636876"/>
                            <a:pt x="11146" y="613984"/>
                          </a:cubicBezTo>
                          <a:lnTo>
                            <a:pt x="0" y="39020"/>
                          </a:lnTo>
                          <a:close/>
                        </a:path>
                      </a:pathLst>
                    </a:custGeom>
                    <a:solidFill>
                      <a:schemeClr val="bg2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</p:grpSp>
              <p:sp>
                <p:nvSpPr>
                  <p:cNvPr id="104" name="Rettangolo con angoli arrotondati 103">
                    <a:extLst>
                      <a:ext uri="{FF2B5EF4-FFF2-40B4-BE49-F238E27FC236}">
                        <a16:creationId xmlns:a16="http://schemas.microsoft.com/office/drawing/2014/main" id="{3C5C5B0A-4C24-F106-763B-0E9BC516B9B5}"/>
                      </a:ext>
                    </a:extLst>
                  </p:cNvPr>
                  <p:cNvSpPr/>
                  <p:nvPr/>
                </p:nvSpPr>
                <p:spPr>
                  <a:xfrm rot="11448">
                    <a:off x="13516128" y="5531219"/>
                    <a:ext cx="73568" cy="192609"/>
                  </a:xfrm>
                  <a:prstGeom prst="roundRect">
                    <a:avLst/>
                  </a:pr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96" name="Ovale 95">
                  <a:extLst>
                    <a:ext uri="{FF2B5EF4-FFF2-40B4-BE49-F238E27FC236}">
                      <a16:creationId xmlns:a16="http://schemas.microsoft.com/office/drawing/2014/main" id="{D5C6456A-0469-0B0D-F876-59DF98A44CD0}"/>
                    </a:ext>
                  </a:extLst>
                </p:cNvPr>
                <p:cNvSpPr/>
                <p:nvPr/>
              </p:nvSpPr>
              <p:spPr>
                <a:xfrm>
                  <a:off x="13416254" y="4494225"/>
                  <a:ext cx="89108" cy="92474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92" name="Gruppo 91">
                <a:extLst>
                  <a:ext uri="{FF2B5EF4-FFF2-40B4-BE49-F238E27FC236}">
                    <a16:creationId xmlns:a16="http://schemas.microsoft.com/office/drawing/2014/main" id="{B29B3CDD-4BC7-E64D-0E31-9E7C7F786F2D}"/>
                  </a:ext>
                </a:extLst>
              </p:cNvPr>
              <p:cNvGrpSpPr/>
              <p:nvPr/>
            </p:nvGrpSpPr>
            <p:grpSpPr>
              <a:xfrm rot="21392073">
                <a:off x="13327098" y="5405003"/>
                <a:ext cx="204675" cy="261968"/>
                <a:chOff x="8992065" y="3239791"/>
                <a:chExt cx="502467" cy="641469"/>
              </a:xfrm>
            </p:grpSpPr>
            <p:sp>
              <p:nvSpPr>
                <p:cNvPr id="93" name="Trapezio 49">
                  <a:extLst>
                    <a:ext uri="{FF2B5EF4-FFF2-40B4-BE49-F238E27FC236}">
                      <a16:creationId xmlns:a16="http://schemas.microsoft.com/office/drawing/2014/main" id="{2767E313-851B-1B1B-D8F5-D49D530BCA40}"/>
                    </a:ext>
                  </a:extLst>
                </p:cNvPr>
                <p:cNvSpPr/>
                <p:nvPr/>
              </p:nvSpPr>
              <p:spPr>
                <a:xfrm rot="9729401" flipH="1">
                  <a:off x="8992065" y="3239791"/>
                  <a:ext cx="502467" cy="507508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4" name="Ovale 93">
                  <a:extLst>
                    <a:ext uri="{FF2B5EF4-FFF2-40B4-BE49-F238E27FC236}">
                      <a16:creationId xmlns:a16="http://schemas.microsoft.com/office/drawing/2014/main" id="{FC6C1B45-ECA2-142E-5096-7D6F102176A3}"/>
                    </a:ext>
                  </a:extLst>
                </p:cNvPr>
                <p:cNvSpPr/>
                <p:nvPr/>
              </p:nvSpPr>
              <p:spPr>
                <a:xfrm>
                  <a:off x="9207716" y="3612631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sp>
          <p:nvSpPr>
            <p:cNvPr id="90" name="Esagono 45">
              <a:extLst>
                <a:ext uri="{FF2B5EF4-FFF2-40B4-BE49-F238E27FC236}">
                  <a16:creationId xmlns:a16="http://schemas.microsoft.com/office/drawing/2014/main" id="{9C908DC9-EF80-B3A4-2CE4-8D6FA222A016}"/>
                </a:ext>
              </a:extLst>
            </p:cNvPr>
            <p:cNvSpPr/>
            <p:nvPr/>
          </p:nvSpPr>
          <p:spPr>
            <a:xfrm rot="21572067">
              <a:off x="11604489" y="5325703"/>
              <a:ext cx="406466" cy="277291"/>
            </a:xfrm>
            <a:custGeom>
              <a:avLst/>
              <a:gdLst>
                <a:gd name="connsiteX0" fmla="*/ 0 w 880368"/>
                <a:gd name="connsiteY0" fmla="*/ 414515 h 829030"/>
                <a:gd name="connsiteX1" fmla="*/ 207258 w 880368"/>
                <a:gd name="connsiteY1" fmla="*/ 0 h 829030"/>
                <a:gd name="connsiteX2" fmla="*/ 673111 w 880368"/>
                <a:gd name="connsiteY2" fmla="*/ 0 h 829030"/>
                <a:gd name="connsiteX3" fmla="*/ 880368 w 880368"/>
                <a:gd name="connsiteY3" fmla="*/ 414515 h 829030"/>
                <a:gd name="connsiteX4" fmla="*/ 673111 w 880368"/>
                <a:gd name="connsiteY4" fmla="*/ 829030 h 829030"/>
                <a:gd name="connsiteX5" fmla="*/ 207258 w 880368"/>
                <a:gd name="connsiteY5" fmla="*/ 829030 h 829030"/>
                <a:gd name="connsiteX6" fmla="*/ 0 w 880368"/>
                <a:gd name="connsiteY6" fmla="*/ 414515 h 829030"/>
                <a:gd name="connsiteX0" fmla="*/ 0 w 886471"/>
                <a:gd name="connsiteY0" fmla="*/ 414515 h 829030"/>
                <a:gd name="connsiteX1" fmla="*/ 207258 w 886471"/>
                <a:gd name="connsiteY1" fmla="*/ 0 h 829030"/>
                <a:gd name="connsiteX2" fmla="*/ 886471 w 886471"/>
                <a:gd name="connsiteY2" fmla="*/ 251460 h 829030"/>
                <a:gd name="connsiteX3" fmla="*/ 880368 w 886471"/>
                <a:gd name="connsiteY3" fmla="*/ 414515 h 829030"/>
                <a:gd name="connsiteX4" fmla="*/ 673111 w 886471"/>
                <a:gd name="connsiteY4" fmla="*/ 829030 h 829030"/>
                <a:gd name="connsiteX5" fmla="*/ 207258 w 886471"/>
                <a:gd name="connsiteY5" fmla="*/ 829030 h 829030"/>
                <a:gd name="connsiteX6" fmla="*/ 0 w 886471"/>
                <a:gd name="connsiteY6" fmla="*/ 414515 h 829030"/>
                <a:gd name="connsiteX0" fmla="*/ 0 w 886471"/>
                <a:gd name="connsiteY0" fmla="*/ 163055 h 577570"/>
                <a:gd name="connsiteX1" fmla="*/ 9138 w 886471"/>
                <a:gd name="connsiteY1" fmla="*/ 15240 h 577570"/>
                <a:gd name="connsiteX2" fmla="*/ 886471 w 886471"/>
                <a:gd name="connsiteY2" fmla="*/ 0 h 577570"/>
                <a:gd name="connsiteX3" fmla="*/ 880368 w 886471"/>
                <a:gd name="connsiteY3" fmla="*/ 163055 h 577570"/>
                <a:gd name="connsiteX4" fmla="*/ 673111 w 886471"/>
                <a:gd name="connsiteY4" fmla="*/ 577570 h 577570"/>
                <a:gd name="connsiteX5" fmla="*/ 207258 w 886471"/>
                <a:gd name="connsiteY5" fmla="*/ 577570 h 577570"/>
                <a:gd name="connsiteX6" fmla="*/ 0 w 886471"/>
                <a:gd name="connsiteY6" fmla="*/ 163055 h 57757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673111 w 886471"/>
                <a:gd name="connsiteY4" fmla="*/ 57757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6471" h="585190">
                  <a:moveTo>
                    <a:pt x="0" y="163055"/>
                  </a:moveTo>
                  <a:lnTo>
                    <a:pt x="9138" y="15240"/>
                  </a:lnTo>
                  <a:cubicBezTo>
                    <a:pt x="435102" y="157347"/>
                    <a:pt x="487211" y="181705"/>
                    <a:pt x="886471" y="0"/>
                  </a:cubicBezTo>
                  <a:lnTo>
                    <a:pt x="880368" y="163055"/>
                  </a:lnTo>
                  <a:cubicBezTo>
                    <a:pt x="621142" y="287485"/>
                    <a:pt x="564689" y="300388"/>
                    <a:pt x="528331" y="585190"/>
                  </a:cubicBezTo>
                  <a:lnTo>
                    <a:pt x="367278" y="585190"/>
                  </a:lnTo>
                  <a:cubicBezTo>
                    <a:pt x="293336" y="421618"/>
                    <a:pt x="364310" y="330077"/>
                    <a:pt x="0" y="163055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E7A3FD5D-88CC-95CA-2BE4-DA8438D2B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31CD067-70B5-72D3-8B4F-F7251CF3C2B6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DATA ELABORATION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8166AFE2-66B9-E8F0-93D0-338D97E45FFB}"/>
              </a:ext>
            </a:extLst>
          </p:cNvPr>
          <p:cNvSpPr/>
          <p:nvPr/>
        </p:nvSpPr>
        <p:spPr>
          <a:xfrm>
            <a:off x="1184351" y="4672017"/>
            <a:ext cx="829021" cy="8489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9ADC41CA-6A3A-4494-95EA-A3138A5FB560}"/>
              </a:ext>
            </a:extLst>
          </p:cNvPr>
          <p:cNvGrpSpPr/>
          <p:nvPr/>
        </p:nvGrpSpPr>
        <p:grpSpPr>
          <a:xfrm>
            <a:off x="6140198" y="2175026"/>
            <a:ext cx="1368312" cy="1546723"/>
            <a:chOff x="8263186" y="1853481"/>
            <a:chExt cx="1825928" cy="1854682"/>
          </a:xfrm>
        </p:grpSpPr>
        <p:sp>
          <p:nvSpPr>
            <p:cNvPr id="34" name="Triangolo isoscele 33">
              <a:extLst>
                <a:ext uri="{FF2B5EF4-FFF2-40B4-BE49-F238E27FC236}">
                  <a16:creationId xmlns:a16="http://schemas.microsoft.com/office/drawing/2014/main" id="{2C2A7D16-7ED5-430E-F719-949AC962F498}"/>
                </a:ext>
              </a:extLst>
            </p:cNvPr>
            <p:cNvSpPr/>
            <p:nvPr/>
          </p:nvSpPr>
          <p:spPr>
            <a:xfrm>
              <a:off x="8611120" y="2050729"/>
              <a:ext cx="1139103" cy="26993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/>
            </a:p>
          </p:txBody>
        </p: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E95F5753-A90B-E1D3-A31E-B5B834AD3F42}"/>
                </a:ext>
              </a:extLst>
            </p:cNvPr>
            <p:cNvGrpSpPr/>
            <p:nvPr/>
          </p:nvGrpSpPr>
          <p:grpSpPr>
            <a:xfrm>
              <a:off x="8263186" y="1853481"/>
              <a:ext cx="1825928" cy="1854682"/>
              <a:chOff x="8263186" y="1853481"/>
              <a:chExt cx="1825928" cy="1854682"/>
            </a:xfrm>
          </p:grpSpPr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79138E75-A459-4F49-1EBD-C8CC7F46AA51}"/>
                  </a:ext>
                </a:extLst>
              </p:cNvPr>
              <p:cNvSpPr/>
              <p:nvPr/>
            </p:nvSpPr>
            <p:spPr>
              <a:xfrm>
                <a:off x="8407311" y="2254378"/>
                <a:ext cx="1514713" cy="105891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8" name="Elemento grafico 27" descr="Cane Corgi con tre palline">
                <a:extLst>
                  <a:ext uri="{FF2B5EF4-FFF2-40B4-BE49-F238E27FC236}">
                    <a16:creationId xmlns:a16="http://schemas.microsoft.com/office/drawing/2014/main" id="{4E28FD45-50BC-D8E4-98DF-7C7D20F804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263186" y="1853481"/>
                <a:ext cx="1825928" cy="1854682"/>
              </a:xfrm>
              <a:prstGeom prst="rect">
                <a:avLst/>
              </a:prstGeom>
            </p:spPr>
          </p:pic>
        </p:grpSp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6C228797-FD58-126F-D2D0-29FF6E573023}"/>
              </a:ext>
            </a:extLst>
          </p:cNvPr>
          <p:cNvGrpSpPr/>
          <p:nvPr/>
        </p:nvGrpSpPr>
        <p:grpSpPr>
          <a:xfrm>
            <a:off x="3485063" y="1945932"/>
            <a:ext cx="1131627" cy="1144693"/>
            <a:chOff x="4553138" y="1500396"/>
            <a:chExt cx="1514713" cy="1367687"/>
          </a:xfrm>
        </p:grpSpPr>
        <p:sp>
          <p:nvSpPr>
            <p:cNvPr id="32" name="Triangolo isoscele 31">
              <a:extLst>
                <a:ext uri="{FF2B5EF4-FFF2-40B4-BE49-F238E27FC236}">
                  <a16:creationId xmlns:a16="http://schemas.microsoft.com/office/drawing/2014/main" id="{B35BA85F-E719-8436-3DE8-0D562BEF5290}"/>
                </a:ext>
              </a:extLst>
            </p:cNvPr>
            <p:cNvSpPr/>
            <p:nvPr/>
          </p:nvSpPr>
          <p:spPr>
            <a:xfrm>
              <a:off x="4748203" y="1500396"/>
              <a:ext cx="1139103" cy="26993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88B60192-A553-8FF9-49B2-C71DE11A3CE7}"/>
                </a:ext>
              </a:extLst>
            </p:cNvPr>
            <p:cNvGrpSpPr/>
            <p:nvPr/>
          </p:nvGrpSpPr>
          <p:grpSpPr>
            <a:xfrm>
              <a:off x="4553138" y="1629832"/>
              <a:ext cx="1514713" cy="1238251"/>
              <a:chOff x="4553138" y="1629832"/>
              <a:chExt cx="1514713" cy="1238251"/>
            </a:xfrm>
          </p:grpSpPr>
          <p:sp>
            <p:nvSpPr>
              <p:cNvPr id="23" name="Rettangolo 22">
                <a:extLst>
                  <a:ext uri="{FF2B5EF4-FFF2-40B4-BE49-F238E27FC236}">
                    <a16:creationId xmlns:a16="http://schemas.microsoft.com/office/drawing/2014/main" id="{96B340D5-432E-5771-180B-906B6835C776}"/>
                  </a:ext>
                </a:extLst>
              </p:cNvPr>
              <p:cNvSpPr/>
              <p:nvPr/>
            </p:nvSpPr>
            <p:spPr>
              <a:xfrm>
                <a:off x="4553138" y="1724292"/>
                <a:ext cx="1514713" cy="105891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9" name="Elemento grafico 28" descr="Gatto">
                <a:extLst>
                  <a:ext uri="{FF2B5EF4-FFF2-40B4-BE49-F238E27FC236}">
                    <a16:creationId xmlns:a16="http://schemas.microsoft.com/office/drawing/2014/main" id="{F7017066-9C8F-93EF-FA72-3A254FD5BF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815417" y="1629832"/>
                <a:ext cx="1068917" cy="1238251"/>
              </a:xfrm>
              <a:prstGeom prst="rect">
                <a:avLst/>
              </a:prstGeom>
            </p:spPr>
          </p:pic>
        </p:grpSp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3F50F1EF-10EC-B348-46C9-9C46FAB6F13E}"/>
              </a:ext>
            </a:extLst>
          </p:cNvPr>
          <p:cNvGrpSpPr/>
          <p:nvPr/>
        </p:nvGrpSpPr>
        <p:grpSpPr>
          <a:xfrm>
            <a:off x="132247" y="2346532"/>
            <a:ext cx="1161933" cy="1187518"/>
            <a:chOff x="2434167" y="1524000"/>
            <a:chExt cx="1322918" cy="1241179"/>
          </a:xfrm>
        </p:grpSpPr>
        <p:sp>
          <p:nvSpPr>
            <p:cNvPr id="38" name="Triangolo isoscele 37">
              <a:extLst>
                <a:ext uri="{FF2B5EF4-FFF2-40B4-BE49-F238E27FC236}">
                  <a16:creationId xmlns:a16="http://schemas.microsoft.com/office/drawing/2014/main" id="{892E1DF9-2335-FD4E-ABDE-E9D062B93039}"/>
                </a:ext>
              </a:extLst>
            </p:cNvPr>
            <p:cNvSpPr/>
            <p:nvPr/>
          </p:nvSpPr>
          <p:spPr>
            <a:xfrm>
              <a:off x="2605078" y="1524000"/>
              <a:ext cx="969770" cy="23818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/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BD824CB8-66CB-1E61-D830-E2FE951F1D09}"/>
                </a:ext>
              </a:extLst>
            </p:cNvPr>
            <p:cNvSpPr/>
            <p:nvPr/>
          </p:nvSpPr>
          <p:spPr>
            <a:xfrm>
              <a:off x="2437621" y="1704182"/>
              <a:ext cx="1281880" cy="9213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7" name="Elemento grafico 36" descr="Uno scoiattolo">
              <a:extLst>
                <a:ext uri="{FF2B5EF4-FFF2-40B4-BE49-F238E27FC236}">
                  <a16:creationId xmlns:a16="http://schemas.microsoft.com/office/drawing/2014/main" id="{972C84B9-4C27-9B0B-2BDE-58F4C563B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34167" y="1611594"/>
              <a:ext cx="1322918" cy="1153585"/>
            </a:xfrm>
            <a:prstGeom prst="rect">
              <a:avLst/>
            </a:prstGeom>
          </p:spPr>
        </p:pic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120956D5-00C2-AD6E-04E9-5B780A85F5EE}"/>
              </a:ext>
            </a:extLst>
          </p:cNvPr>
          <p:cNvGrpSpPr/>
          <p:nvPr/>
        </p:nvGrpSpPr>
        <p:grpSpPr>
          <a:xfrm>
            <a:off x="5092213" y="3533931"/>
            <a:ext cx="1614049" cy="2895446"/>
            <a:chOff x="6938597" y="3192008"/>
            <a:chExt cx="1614049" cy="2895446"/>
          </a:xfrm>
        </p:grpSpPr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94CCEF50-F67E-EFE6-A7E3-318DC55BC482}"/>
                </a:ext>
              </a:extLst>
            </p:cNvPr>
            <p:cNvGrpSpPr/>
            <p:nvPr/>
          </p:nvGrpSpPr>
          <p:grpSpPr>
            <a:xfrm>
              <a:off x="6938597" y="3192008"/>
              <a:ext cx="1614049" cy="2895446"/>
              <a:chOff x="5643302" y="1925163"/>
              <a:chExt cx="1839429" cy="3024234"/>
            </a:xfrm>
          </p:grpSpPr>
          <p:pic>
            <p:nvPicPr>
              <p:cNvPr id="5" name="Elemento grafico 4" descr="Donna che indossa un fiocco">
                <a:extLst>
                  <a:ext uri="{FF2B5EF4-FFF2-40B4-BE49-F238E27FC236}">
                    <a16:creationId xmlns:a16="http://schemas.microsoft.com/office/drawing/2014/main" id="{FAEDC3FA-CA41-D0AE-43AB-E30B68C6EF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flipH="1">
                <a:off x="6366675" y="1925163"/>
                <a:ext cx="723900" cy="914400"/>
              </a:xfrm>
              <a:prstGeom prst="rect">
                <a:avLst/>
              </a:prstGeom>
            </p:spPr>
          </p:pic>
          <p:pic>
            <p:nvPicPr>
              <p:cNvPr id="2" name="Elemento grafico 1" descr="Uomo seduto per terra">
                <a:extLst>
                  <a:ext uri="{FF2B5EF4-FFF2-40B4-BE49-F238E27FC236}">
                    <a16:creationId xmlns:a16="http://schemas.microsoft.com/office/drawing/2014/main" id="{132F655C-6D95-BD8A-9992-8356A9C68D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 flipH="1">
                <a:off x="5643302" y="2653182"/>
                <a:ext cx="1839429" cy="2296215"/>
              </a:xfrm>
              <a:prstGeom prst="rect">
                <a:avLst/>
              </a:prstGeom>
            </p:spPr>
          </p:pic>
        </p:grpSp>
        <p:pic>
          <p:nvPicPr>
            <p:cNvPr id="3" name="Elemento grafico 2" descr="Volto sorridente con denti">
              <a:extLst>
                <a:ext uri="{FF2B5EF4-FFF2-40B4-BE49-F238E27FC236}">
                  <a16:creationId xmlns:a16="http://schemas.microsoft.com/office/drawing/2014/main" id="{0F3B8107-4E60-2812-CD10-654EB06B2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flipH="1">
              <a:off x="7622290" y="3594613"/>
              <a:ext cx="293342" cy="373480"/>
            </a:xfrm>
            <a:prstGeom prst="rect">
              <a:avLst/>
            </a:prstGeom>
          </p:spPr>
        </p:pic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E493B81F-B2BE-9D25-E4A0-76F822676ED5}"/>
              </a:ext>
            </a:extLst>
          </p:cNvPr>
          <p:cNvGrpSpPr/>
          <p:nvPr/>
        </p:nvGrpSpPr>
        <p:grpSpPr>
          <a:xfrm>
            <a:off x="1296918" y="2962085"/>
            <a:ext cx="1466246" cy="2595751"/>
            <a:chOff x="3143302" y="2620162"/>
            <a:chExt cx="1466246" cy="2595751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72136C0B-242B-0EAB-D410-9F0C01C904F5}"/>
                </a:ext>
              </a:extLst>
            </p:cNvPr>
            <p:cNvGrpSpPr/>
            <p:nvPr/>
          </p:nvGrpSpPr>
          <p:grpSpPr>
            <a:xfrm>
              <a:off x="3143302" y="2620162"/>
              <a:ext cx="1466246" cy="2595751"/>
              <a:chOff x="2176559" y="2271702"/>
              <a:chExt cx="1670161" cy="2713807"/>
            </a:xfrm>
          </p:grpSpPr>
          <p:pic>
            <p:nvPicPr>
              <p:cNvPr id="9" name="Elemento grafico 8" descr="Donna a gambe incrociate">
                <a:extLst>
                  <a:ext uri="{FF2B5EF4-FFF2-40B4-BE49-F238E27FC236}">
                    <a16:creationId xmlns:a16="http://schemas.microsoft.com/office/drawing/2014/main" id="{FBAF1260-B465-7DA4-4B2B-0FD7054D5F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2260324" y="2844316"/>
                <a:ext cx="1586396" cy="2141193"/>
              </a:xfrm>
              <a:prstGeom prst="rect">
                <a:avLst/>
              </a:prstGeom>
            </p:spPr>
          </p:pic>
          <p:pic>
            <p:nvPicPr>
              <p:cNvPr id="6" name="Elemento grafico 5" descr="Donna con capelli corti">
                <a:extLst>
                  <a:ext uri="{FF2B5EF4-FFF2-40B4-BE49-F238E27FC236}">
                    <a16:creationId xmlns:a16="http://schemas.microsoft.com/office/drawing/2014/main" id="{34ACBB37-859D-9D0F-299F-DA39BE6FE9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2176559" y="2271702"/>
                <a:ext cx="866775" cy="771525"/>
              </a:xfrm>
              <a:prstGeom prst="rect">
                <a:avLst/>
              </a:prstGeom>
            </p:spPr>
          </p:pic>
        </p:grpSp>
        <p:pic>
          <p:nvPicPr>
            <p:cNvPr id="7" name="Elemento grafico 6" descr="Faccia sorridente">
              <a:extLst>
                <a:ext uri="{FF2B5EF4-FFF2-40B4-BE49-F238E27FC236}">
                  <a16:creationId xmlns:a16="http://schemas.microsoft.com/office/drawing/2014/main" id="{2667329E-5AFB-75AB-9692-5A6E30BD8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487826" y="2891871"/>
              <a:ext cx="332134" cy="300083"/>
            </a:xfrm>
            <a:prstGeom prst="rect">
              <a:avLst/>
            </a:prstGeom>
          </p:spPr>
        </p:pic>
      </p:grp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18F0BA9F-324A-8562-88F0-4866295119C4}"/>
              </a:ext>
            </a:extLst>
          </p:cNvPr>
          <p:cNvGrpSpPr/>
          <p:nvPr/>
        </p:nvGrpSpPr>
        <p:grpSpPr>
          <a:xfrm>
            <a:off x="2849698" y="3774429"/>
            <a:ext cx="2240093" cy="1582797"/>
            <a:chOff x="4696082" y="3432506"/>
            <a:chExt cx="2240093" cy="1582797"/>
          </a:xfrm>
        </p:grpSpPr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999E862D-8084-3021-65B4-F0A3A8DF2EE4}"/>
                </a:ext>
              </a:extLst>
            </p:cNvPr>
            <p:cNvGrpSpPr/>
            <p:nvPr/>
          </p:nvGrpSpPr>
          <p:grpSpPr>
            <a:xfrm>
              <a:off x="4696082" y="3432506"/>
              <a:ext cx="2240093" cy="1582797"/>
              <a:chOff x="3521034" y="3460751"/>
              <a:chExt cx="2551332" cy="1651792"/>
            </a:xfrm>
          </p:grpSpPr>
          <p:sp>
            <p:nvSpPr>
              <p:cNvPr id="15" name="Rettangolo 14">
                <a:extLst>
                  <a:ext uri="{FF2B5EF4-FFF2-40B4-BE49-F238E27FC236}">
                    <a16:creationId xmlns:a16="http://schemas.microsoft.com/office/drawing/2014/main" id="{E6E7DCF6-FC06-A983-D0C8-9E55782BA851}"/>
                  </a:ext>
                </a:extLst>
              </p:cNvPr>
              <p:cNvSpPr/>
              <p:nvPr/>
            </p:nvSpPr>
            <p:spPr>
              <a:xfrm>
                <a:off x="3521034" y="4230977"/>
                <a:ext cx="2551332" cy="22779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D121B1D9-D20A-E661-CCDA-39988275DEC4}"/>
                  </a:ext>
                </a:extLst>
              </p:cNvPr>
              <p:cNvSpPr/>
              <p:nvPr/>
            </p:nvSpPr>
            <p:spPr>
              <a:xfrm rot="5400000">
                <a:off x="5420511" y="4727934"/>
                <a:ext cx="651854" cy="117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6" name="Rettangolo 15">
                <a:extLst>
                  <a:ext uri="{FF2B5EF4-FFF2-40B4-BE49-F238E27FC236}">
                    <a16:creationId xmlns:a16="http://schemas.microsoft.com/office/drawing/2014/main" id="{44EB53EA-131D-35F9-AE06-C9A0AC9DCE56}"/>
                  </a:ext>
                </a:extLst>
              </p:cNvPr>
              <p:cNvSpPr/>
              <p:nvPr/>
            </p:nvSpPr>
            <p:spPr>
              <a:xfrm rot="5400000">
                <a:off x="3498946" y="4717811"/>
                <a:ext cx="651854" cy="117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4D435A80-F850-FC58-C4EC-ECC623157EFD}"/>
                  </a:ext>
                </a:extLst>
              </p:cNvPr>
              <p:cNvSpPr/>
              <p:nvPr/>
            </p:nvSpPr>
            <p:spPr>
              <a:xfrm rot="5400000">
                <a:off x="3752945" y="4623480"/>
                <a:ext cx="651854" cy="117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0" name="Rettangolo 19">
                <a:extLst>
                  <a:ext uri="{FF2B5EF4-FFF2-40B4-BE49-F238E27FC236}">
                    <a16:creationId xmlns:a16="http://schemas.microsoft.com/office/drawing/2014/main" id="{73A2405A-ACD2-0919-6FB1-5BF6D8D485DB}"/>
                  </a:ext>
                </a:extLst>
              </p:cNvPr>
              <p:cNvSpPr/>
              <p:nvPr/>
            </p:nvSpPr>
            <p:spPr>
              <a:xfrm rot="5400000">
                <a:off x="5199641" y="4617498"/>
                <a:ext cx="651854" cy="117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36" name="Elemento grafico 35" descr="Un coniglio">
                <a:extLst>
                  <a:ext uri="{FF2B5EF4-FFF2-40B4-BE49-F238E27FC236}">
                    <a16:creationId xmlns:a16="http://schemas.microsoft.com/office/drawing/2014/main" id="{E9DB95CC-AEBD-CB8D-2376-EB4CC5FFD6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3884084" y="3460751"/>
                <a:ext cx="973669" cy="1058334"/>
              </a:xfrm>
              <a:prstGeom prst="rect">
                <a:avLst/>
              </a:prstGeom>
            </p:spPr>
          </p:pic>
        </p:grp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B3520F4E-C3AC-F298-E3AD-E4C029384EDD}"/>
                </a:ext>
              </a:extLst>
            </p:cNvPr>
            <p:cNvCxnSpPr/>
            <p:nvPr/>
          </p:nvCxnSpPr>
          <p:spPr>
            <a:xfrm>
              <a:off x="5110595" y="3894349"/>
              <a:ext cx="132185" cy="47209"/>
            </a:xfrm>
            <a:prstGeom prst="straightConnector1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2 20">
              <a:extLst>
                <a:ext uri="{FF2B5EF4-FFF2-40B4-BE49-F238E27FC236}">
                  <a16:creationId xmlns:a16="http://schemas.microsoft.com/office/drawing/2014/main" id="{B211438B-6325-BE92-0F75-8C638F95C1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24323" y="4003342"/>
              <a:ext cx="118456" cy="48898"/>
            </a:xfrm>
            <a:prstGeom prst="straightConnector1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2 24">
              <a:extLst>
                <a:ext uri="{FF2B5EF4-FFF2-40B4-BE49-F238E27FC236}">
                  <a16:creationId xmlns:a16="http://schemas.microsoft.com/office/drawing/2014/main" id="{6EB85335-A65D-59C6-A21B-5BD7885BCF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8595" y="3894349"/>
              <a:ext cx="132185" cy="47209"/>
            </a:xfrm>
            <a:prstGeom prst="straightConnector1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2 38">
              <a:extLst>
                <a:ext uri="{FF2B5EF4-FFF2-40B4-BE49-F238E27FC236}">
                  <a16:creationId xmlns:a16="http://schemas.microsoft.com/office/drawing/2014/main" id="{AAD540B3-BDB2-19D4-A0E5-FB114B41F84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32323" y="4003342"/>
              <a:ext cx="118456" cy="48898"/>
            </a:xfrm>
            <a:prstGeom prst="straightConnector1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ttangolo 23">
            <a:extLst>
              <a:ext uri="{FF2B5EF4-FFF2-40B4-BE49-F238E27FC236}">
                <a16:creationId xmlns:a16="http://schemas.microsoft.com/office/drawing/2014/main" id="{8062D3C2-4367-03C7-2ADC-4EDFC4CD8C5B}"/>
              </a:ext>
            </a:extLst>
          </p:cNvPr>
          <p:cNvSpPr/>
          <p:nvPr/>
        </p:nvSpPr>
        <p:spPr>
          <a:xfrm>
            <a:off x="1300393" y="2950724"/>
            <a:ext cx="756762" cy="813402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44ED126C-1C5E-2734-339E-C6B84FF8B39E}"/>
              </a:ext>
            </a:extLst>
          </p:cNvPr>
          <p:cNvSpPr/>
          <p:nvPr/>
        </p:nvSpPr>
        <p:spPr>
          <a:xfrm>
            <a:off x="5594365" y="3527372"/>
            <a:ext cx="849437" cy="864889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8132D83C-EA50-5A91-8FA5-83E3FE75D061}"/>
              </a:ext>
            </a:extLst>
          </p:cNvPr>
          <p:cNvCxnSpPr/>
          <p:nvPr/>
        </p:nvCxnSpPr>
        <p:spPr>
          <a:xfrm>
            <a:off x="1825290" y="3374800"/>
            <a:ext cx="740478" cy="35500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0F0122F9-33CD-214B-10D3-298334C944BC}"/>
              </a:ext>
            </a:extLst>
          </p:cNvPr>
          <p:cNvCxnSpPr>
            <a:cxnSpLocks/>
          </p:cNvCxnSpPr>
          <p:nvPr/>
        </p:nvCxnSpPr>
        <p:spPr>
          <a:xfrm flipH="1">
            <a:off x="4974049" y="4037905"/>
            <a:ext cx="907517" cy="18531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ttangolo 44">
            <a:extLst>
              <a:ext uri="{FF2B5EF4-FFF2-40B4-BE49-F238E27FC236}">
                <a16:creationId xmlns:a16="http://schemas.microsoft.com/office/drawing/2014/main" id="{68D6A3C2-39F9-4601-48FF-059B55F5C586}"/>
              </a:ext>
            </a:extLst>
          </p:cNvPr>
          <p:cNvSpPr/>
          <p:nvPr/>
        </p:nvSpPr>
        <p:spPr>
          <a:xfrm>
            <a:off x="2578047" y="3563902"/>
            <a:ext cx="1025373" cy="4616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200" b="1">
                <a:solidFill>
                  <a:schemeClr val="tx1"/>
                </a:solidFill>
              </a:rPr>
              <a:t>LABEL: "giocattolo"</a:t>
            </a:r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93E38ADE-5FE4-30F1-CD75-4F688738BE93}"/>
              </a:ext>
            </a:extLst>
          </p:cNvPr>
          <p:cNvSpPr/>
          <p:nvPr/>
        </p:nvSpPr>
        <p:spPr>
          <a:xfrm>
            <a:off x="1678140" y="2653973"/>
            <a:ext cx="818244" cy="276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i="1" err="1"/>
              <a:t>Patient</a:t>
            </a:r>
            <a:endParaRPr lang="it-IT" sz="1600" i="1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D85843A6-3AAE-34F9-D8F6-3433DFFFD29A}"/>
              </a:ext>
            </a:extLst>
          </p:cNvPr>
          <p:cNvSpPr/>
          <p:nvPr/>
        </p:nvSpPr>
        <p:spPr>
          <a:xfrm>
            <a:off x="4988899" y="3170731"/>
            <a:ext cx="1028449" cy="32927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600" i="1" err="1"/>
              <a:t>Therapist</a:t>
            </a:r>
            <a:endParaRPr lang="it-IT" sz="1600"/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C02EC833-8179-29FF-F860-35E52FFC4052}"/>
              </a:ext>
            </a:extLst>
          </p:cNvPr>
          <p:cNvSpPr txBox="1"/>
          <p:nvPr/>
        </p:nvSpPr>
        <p:spPr>
          <a:xfrm>
            <a:off x="8710432" y="843994"/>
            <a:ext cx="2571276" cy="3791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/>
              <a:t>ELABORATION RESULTS </a:t>
            </a:r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5FBF20F9-11AE-29D7-23C3-923B57781DA0}"/>
              </a:ext>
            </a:extLst>
          </p:cNvPr>
          <p:cNvSpPr txBox="1"/>
          <p:nvPr/>
        </p:nvSpPr>
        <p:spPr>
          <a:xfrm>
            <a:off x="8750703" y="2108411"/>
            <a:ext cx="265937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/>
              <a:t>Folder 1       Folder 2        Folder 3</a:t>
            </a:r>
          </a:p>
        </p:txBody>
      </p: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18F213BF-A16C-4292-8B6D-689F1AFD0EBF}"/>
              </a:ext>
            </a:extLst>
          </p:cNvPr>
          <p:cNvSpPr txBox="1"/>
          <p:nvPr/>
        </p:nvSpPr>
        <p:spPr>
          <a:xfrm>
            <a:off x="8750703" y="3095103"/>
            <a:ext cx="265937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/>
              <a:t>Folder 4       Folder 5</a:t>
            </a:r>
          </a:p>
        </p:txBody>
      </p:sp>
      <p:sp>
        <p:nvSpPr>
          <p:cNvPr id="49" name="Rettangolo 48">
            <a:extLst>
              <a:ext uri="{FF2B5EF4-FFF2-40B4-BE49-F238E27FC236}">
                <a16:creationId xmlns:a16="http://schemas.microsoft.com/office/drawing/2014/main" id="{A5133F9A-160D-A189-7593-5CFDED09289F}"/>
              </a:ext>
            </a:extLst>
          </p:cNvPr>
          <p:cNvSpPr/>
          <p:nvPr/>
        </p:nvSpPr>
        <p:spPr>
          <a:xfrm>
            <a:off x="4472160" y="4304130"/>
            <a:ext cx="1025373" cy="4616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200" b="1">
                <a:solidFill>
                  <a:schemeClr val="tx1"/>
                </a:solidFill>
              </a:rPr>
              <a:t>LABEL: "giocattolo"</a:t>
            </a:r>
          </a:p>
        </p:txBody>
      </p:sp>
      <p:grpSp>
        <p:nvGrpSpPr>
          <p:cNvPr id="50" name="Gruppo 49">
            <a:extLst>
              <a:ext uri="{FF2B5EF4-FFF2-40B4-BE49-F238E27FC236}">
                <a16:creationId xmlns:a16="http://schemas.microsoft.com/office/drawing/2014/main" id="{92EEB183-A19E-A957-B831-8550B9716F3C}"/>
              </a:ext>
            </a:extLst>
          </p:cNvPr>
          <p:cNvGrpSpPr/>
          <p:nvPr/>
        </p:nvGrpSpPr>
        <p:grpSpPr>
          <a:xfrm>
            <a:off x="8491212" y="1313154"/>
            <a:ext cx="3094513" cy="2192924"/>
            <a:chOff x="9091344" y="841931"/>
            <a:chExt cx="3094513" cy="2246811"/>
          </a:xfrm>
        </p:grpSpPr>
        <p:pic>
          <p:nvPicPr>
            <p:cNvPr id="51" name="Elemento grafico 50" descr="Apri cartella con riempimento a tinta unita">
              <a:extLst>
                <a:ext uri="{FF2B5EF4-FFF2-40B4-BE49-F238E27FC236}">
                  <a16:creationId xmlns:a16="http://schemas.microsoft.com/office/drawing/2014/main" id="{08E2AF7C-575F-D404-6806-EA514C784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0201030" y="959338"/>
              <a:ext cx="777631" cy="748324"/>
            </a:xfrm>
            <a:prstGeom prst="rect">
              <a:avLst/>
            </a:prstGeom>
          </p:spPr>
        </p:pic>
        <p:pic>
          <p:nvPicPr>
            <p:cNvPr id="52" name="Elemento grafico 51" descr="Apri cartella con riempimento a tinta unita">
              <a:extLst>
                <a:ext uri="{FF2B5EF4-FFF2-40B4-BE49-F238E27FC236}">
                  <a16:creationId xmlns:a16="http://schemas.microsoft.com/office/drawing/2014/main" id="{4BF72BB6-BF4A-564C-4551-F1B33AD40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1090030" y="969107"/>
              <a:ext cx="777631" cy="748324"/>
            </a:xfrm>
            <a:prstGeom prst="rect">
              <a:avLst/>
            </a:prstGeom>
          </p:spPr>
        </p:pic>
        <p:pic>
          <p:nvPicPr>
            <p:cNvPr id="53" name="Elemento grafico 52" descr="Apri cartella con riempimento a tinta unita">
              <a:extLst>
                <a:ext uri="{FF2B5EF4-FFF2-40B4-BE49-F238E27FC236}">
                  <a16:creationId xmlns:a16="http://schemas.microsoft.com/office/drawing/2014/main" id="{9FDC2EA3-F93C-CEE7-5C64-C07DF385E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9360876" y="1975338"/>
              <a:ext cx="777631" cy="748324"/>
            </a:xfrm>
            <a:prstGeom prst="rect">
              <a:avLst/>
            </a:prstGeom>
          </p:spPr>
        </p:pic>
        <p:pic>
          <p:nvPicPr>
            <p:cNvPr id="59" name="Elemento grafico 58" descr="Apri cartella con riempimento a tinta unita">
              <a:extLst>
                <a:ext uri="{FF2B5EF4-FFF2-40B4-BE49-F238E27FC236}">
                  <a16:creationId xmlns:a16="http://schemas.microsoft.com/office/drawing/2014/main" id="{D24FFDF7-A78D-84C1-D4AE-BC13905CC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0240106" y="1965568"/>
              <a:ext cx="777631" cy="748324"/>
            </a:xfrm>
            <a:prstGeom prst="rect">
              <a:avLst/>
            </a:prstGeom>
          </p:spPr>
        </p:pic>
        <p:sp>
          <p:nvSpPr>
            <p:cNvPr id="68" name="CasellaDiTesto 67">
              <a:extLst>
                <a:ext uri="{FF2B5EF4-FFF2-40B4-BE49-F238E27FC236}">
                  <a16:creationId xmlns:a16="http://schemas.microsoft.com/office/drawing/2014/main" id="{C659CD7E-E692-8601-140E-37A6BE482778}"/>
                </a:ext>
              </a:extLst>
            </p:cNvPr>
            <p:cNvSpPr txBox="1"/>
            <p:nvPr/>
          </p:nvSpPr>
          <p:spPr>
            <a:xfrm>
              <a:off x="11265967" y="2229525"/>
              <a:ext cx="604713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it-IT" sz="2400" b="1"/>
                <a:t>...</a:t>
              </a:r>
            </a:p>
          </p:txBody>
        </p:sp>
        <p:sp>
          <p:nvSpPr>
            <p:cNvPr id="71" name="Rettangolo 70">
              <a:extLst>
                <a:ext uri="{FF2B5EF4-FFF2-40B4-BE49-F238E27FC236}">
                  <a16:creationId xmlns:a16="http://schemas.microsoft.com/office/drawing/2014/main" id="{5E81562B-D209-72DC-93DD-8A558B12D262}"/>
                </a:ext>
              </a:extLst>
            </p:cNvPr>
            <p:cNvSpPr/>
            <p:nvPr/>
          </p:nvSpPr>
          <p:spPr>
            <a:xfrm>
              <a:off x="9091344" y="841931"/>
              <a:ext cx="3094513" cy="224681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72" name="Elemento grafico 71" descr="Apri cartella con riempimento a tinta unita">
              <a:extLst>
                <a:ext uri="{FF2B5EF4-FFF2-40B4-BE49-F238E27FC236}">
                  <a16:creationId xmlns:a16="http://schemas.microsoft.com/office/drawing/2014/main" id="{2D21BF86-AA36-53B8-28D1-511771B8A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9362253" y="945707"/>
              <a:ext cx="777631" cy="748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637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EA2AC98F-3325-AEF4-E60F-91A8B64A0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6A0362D-6DB7-AC1A-E4F8-2CA6E0EB0BEA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DATA ELABORATION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71ED8D7-F514-8661-5E10-C6953A2BD1CD}"/>
              </a:ext>
            </a:extLst>
          </p:cNvPr>
          <p:cNvSpPr/>
          <p:nvPr/>
        </p:nvSpPr>
        <p:spPr>
          <a:xfrm>
            <a:off x="1184351" y="4672017"/>
            <a:ext cx="829021" cy="8489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CC300875-B3BB-4633-27A8-AD797F235112}"/>
              </a:ext>
            </a:extLst>
          </p:cNvPr>
          <p:cNvGrpSpPr/>
          <p:nvPr/>
        </p:nvGrpSpPr>
        <p:grpSpPr>
          <a:xfrm>
            <a:off x="6140198" y="2175026"/>
            <a:ext cx="1368312" cy="1546723"/>
            <a:chOff x="8263186" y="1853481"/>
            <a:chExt cx="1825928" cy="1854682"/>
          </a:xfrm>
        </p:grpSpPr>
        <p:sp>
          <p:nvSpPr>
            <p:cNvPr id="34" name="Triangolo isoscele 33">
              <a:extLst>
                <a:ext uri="{FF2B5EF4-FFF2-40B4-BE49-F238E27FC236}">
                  <a16:creationId xmlns:a16="http://schemas.microsoft.com/office/drawing/2014/main" id="{FFE841BF-1C4B-5DD0-4DA6-130A4895FAD5}"/>
                </a:ext>
              </a:extLst>
            </p:cNvPr>
            <p:cNvSpPr/>
            <p:nvPr/>
          </p:nvSpPr>
          <p:spPr>
            <a:xfrm>
              <a:off x="8611120" y="2050729"/>
              <a:ext cx="1139103" cy="26993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/>
            </a:p>
          </p:txBody>
        </p: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648899C2-BB3E-252C-7140-890A1872ABF8}"/>
                </a:ext>
              </a:extLst>
            </p:cNvPr>
            <p:cNvGrpSpPr/>
            <p:nvPr/>
          </p:nvGrpSpPr>
          <p:grpSpPr>
            <a:xfrm>
              <a:off x="8263186" y="1853481"/>
              <a:ext cx="1825928" cy="1854682"/>
              <a:chOff x="8263186" y="1853481"/>
              <a:chExt cx="1825928" cy="1854682"/>
            </a:xfrm>
          </p:grpSpPr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6622DB6F-A1E7-732A-3B3F-80DBA82E4402}"/>
                  </a:ext>
                </a:extLst>
              </p:cNvPr>
              <p:cNvSpPr/>
              <p:nvPr/>
            </p:nvSpPr>
            <p:spPr>
              <a:xfrm>
                <a:off x="8407311" y="2254378"/>
                <a:ext cx="1514713" cy="105891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8" name="Elemento grafico 27" descr="Cane Corgi con tre palline">
                <a:extLst>
                  <a:ext uri="{FF2B5EF4-FFF2-40B4-BE49-F238E27FC236}">
                    <a16:creationId xmlns:a16="http://schemas.microsoft.com/office/drawing/2014/main" id="{50A5317E-A4CC-539F-4459-6DCB7DA9BB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263186" y="1853481"/>
                <a:ext cx="1825928" cy="1854682"/>
              </a:xfrm>
              <a:prstGeom prst="rect">
                <a:avLst/>
              </a:prstGeom>
            </p:spPr>
          </p:pic>
        </p:grpSp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DC4D11DB-AE25-A735-8817-9552C659A680}"/>
              </a:ext>
            </a:extLst>
          </p:cNvPr>
          <p:cNvGrpSpPr/>
          <p:nvPr/>
        </p:nvGrpSpPr>
        <p:grpSpPr>
          <a:xfrm>
            <a:off x="3485063" y="1945932"/>
            <a:ext cx="1131627" cy="1144693"/>
            <a:chOff x="4553138" y="1500396"/>
            <a:chExt cx="1514713" cy="1367687"/>
          </a:xfrm>
        </p:grpSpPr>
        <p:sp>
          <p:nvSpPr>
            <p:cNvPr id="32" name="Triangolo isoscele 31">
              <a:extLst>
                <a:ext uri="{FF2B5EF4-FFF2-40B4-BE49-F238E27FC236}">
                  <a16:creationId xmlns:a16="http://schemas.microsoft.com/office/drawing/2014/main" id="{FFE841BF-1C4B-5DD0-4DA6-130A4895FAD5}"/>
                </a:ext>
              </a:extLst>
            </p:cNvPr>
            <p:cNvSpPr/>
            <p:nvPr/>
          </p:nvSpPr>
          <p:spPr>
            <a:xfrm>
              <a:off x="4748203" y="1500396"/>
              <a:ext cx="1139103" cy="26993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436C515A-9E20-59E9-C4E3-C62E0481A596}"/>
                </a:ext>
              </a:extLst>
            </p:cNvPr>
            <p:cNvGrpSpPr/>
            <p:nvPr/>
          </p:nvGrpSpPr>
          <p:grpSpPr>
            <a:xfrm>
              <a:off x="4553138" y="1629832"/>
              <a:ext cx="1514713" cy="1238251"/>
              <a:chOff x="4553138" y="1629832"/>
              <a:chExt cx="1514713" cy="1238251"/>
            </a:xfrm>
          </p:grpSpPr>
          <p:sp>
            <p:nvSpPr>
              <p:cNvPr id="23" name="Rettangolo 22">
                <a:extLst>
                  <a:ext uri="{FF2B5EF4-FFF2-40B4-BE49-F238E27FC236}">
                    <a16:creationId xmlns:a16="http://schemas.microsoft.com/office/drawing/2014/main" id="{37F9354E-0B90-9391-39CE-416926087943}"/>
                  </a:ext>
                </a:extLst>
              </p:cNvPr>
              <p:cNvSpPr/>
              <p:nvPr/>
            </p:nvSpPr>
            <p:spPr>
              <a:xfrm>
                <a:off x="4553138" y="1724292"/>
                <a:ext cx="1514713" cy="105891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9" name="Elemento grafico 28" descr="Gatto">
                <a:extLst>
                  <a:ext uri="{FF2B5EF4-FFF2-40B4-BE49-F238E27FC236}">
                    <a16:creationId xmlns:a16="http://schemas.microsoft.com/office/drawing/2014/main" id="{E7A138C6-E022-F8CD-E7FC-13A89F71C4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815417" y="1629832"/>
                <a:ext cx="1068917" cy="1238251"/>
              </a:xfrm>
              <a:prstGeom prst="rect">
                <a:avLst/>
              </a:prstGeom>
            </p:spPr>
          </p:pic>
        </p:grpSp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0F32C88-677F-2A2D-936C-EA1798B73C7C}"/>
              </a:ext>
            </a:extLst>
          </p:cNvPr>
          <p:cNvGrpSpPr/>
          <p:nvPr/>
        </p:nvGrpSpPr>
        <p:grpSpPr>
          <a:xfrm>
            <a:off x="132247" y="2346532"/>
            <a:ext cx="1161933" cy="1187518"/>
            <a:chOff x="2434167" y="1524000"/>
            <a:chExt cx="1322918" cy="1241179"/>
          </a:xfrm>
        </p:grpSpPr>
        <p:sp>
          <p:nvSpPr>
            <p:cNvPr id="38" name="Triangolo isoscele 37">
              <a:extLst>
                <a:ext uri="{FF2B5EF4-FFF2-40B4-BE49-F238E27FC236}">
                  <a16:creationId xmlns:a16="http://schemas.microsoft.com/office/drawing/2014/main" id="{FFE841BF-1C4B-5DD0-4DA6-130A4895FAD5}"/>
                </a:ext>
              </a:extLst>
            </p:cNvPr>
            <p:cNvSpPr/>
            <p:nvPr/>
          </p:nvSpPr>
          <p:spPr>
            <a:xfrm>
              <a:off x="2605078" y="1524000"/>
              <a:ext cx="969770" cy="23818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/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5D7A06EC-1B65-BD97-CCAE-E1BD05C9C914}"/>
                </a:ext>
              </a:extLst>
            </p:cNvPr>
            <p:cNvSpPr/>
            <p:nvPr/>
          </p:nvSpPr>
          <p:spPr>
            <a:xfrm>
              <a:off x="2437621" y="1704182"/>
              <a:ext cx="1281880" cy="9213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7" name="Elemento grafico 36" descr="Uno scoiattolo">
              <a:extLst>
                <a:ext uri="{FF2B5EF4-FFF2-40B4-BE49-F238E27FC236}">
                  <a16:creationId xmlns:a16="http://schemas.microsoft.com/office/drawing/2014/main" id="{59C79FEF-8A9C-CBDD-552F-1F14C4DF2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34167" y="1611594"/>
              <a:ext cx="1322918" cy="1153585"/>
            </a:xfrm>
            <a:prstGeom prst="rect">
              <a:avLst/>
            </a:prstGeom>
          </p:spPr>
        </p:pic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42B88584-DC05-6810-39CC-518A5EDFF127}"/>
              </a:ext>
            </a:extLst>
          </p:cNvPr>
          <p:cNvGrpSpPr/>
          <p:nvPr/>
        </p:nvGrpSpPr>
        <p:grpSpPr>
          <a:xfrm>
            <a:off x="5092213" y="3533931"/>
            <a:ext cx="1614049" cy="2895446"/>
            <a:chOff x="6938597" y="3192008"/>
            <a:chExt cx="1614049" cy="2895446"/>
          </a:xfrm>
        </p:grpSpPr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D1BC72EA-E1DC-0C1C-F904-BF3503F14B72}"/>
                </a:ext>
              </a:extLst>
            </p:cNvPr>
            <p:cNvGrpSpPr/>
            <p:nvPr/>
          </p:nvGrpSpPr>
          <p:grpSpPr>
            <a:xfrm>
              <a:off x="6938597" y="3192008"/>
              <a:ext cx="1614049" cy="2895446"/>
              <a:chOff x="5643302" y="1925163"/>
              <a:chExt cx="1839429" cy="3024234"/>
            </a:xfrm>
          </p:grpSpPr>
          <p:pic>
            <p:nvPicPr>
              <p:cNvPr id="5" name="Elemento grafico 4" descr="Donna che indossa un fiocco">
                <a:extLst>
                  <a:ext uri="{FF2B5EF4-FFF2-40B4-BE49-F238E27FC236}">
                    <a16:creationId xmlns:a16="http://schemas.microsoft.com/office/drawing/2014/main" id="{80A2BDEC-851E-28B0-9879-1D9436D755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flipH="1">
                <a:off x="6366675" y="1925163"/>
                <a:ext cx="723900" cy="914400"/>
              </a:xfrm>
              <a:prstGeom prst="rect">
                <a:avLst/>
              </a:prstGeom>
            </p:spPr>
          </p:pic>
          <p:pic>
            <p:nvPicPr>
              <p:cNvPr id="2" name="Elemento grafico 1" descr="Uomo seduto per terra">
                <a:extLst>
                  <a:ext uri="{FF2B5EF4-FFF2-40B4-BE49-F238E27FC236}">
                    <a16:creationId xmlns:a16="http://schemas.microsoft.com/office/drawing/2014/main" id="{B0ED431F-8696-46D8-34C4-949A87EC03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 flipH="1">
                <a:off x="5643302" y="2653182"/>
                <a:ext cx="1839429" cy="2296215"/>
              </a:xfrm>
              <a:prstGeom prst="rect">
                <a:avLst/>
              </a:prstGeom>
            </p:spPr>
          </p:pic>
        </p:grpSp>
        <p:pic>
          <p:nvPicPr>
            <p:cNvPr id="3" name="Elemento grafico 2" descr="Volto sorridente con denti">
              <a:extLst>
                <a:ext uri="{FF2B5EF4-FFF2-40B4-BE49-F238E27FC236}">
                  <a16:creationId xmlns:a16="http://schemas.microsoft.com/office/drawing/2014/main" id="{C4339041-1072-82B8-F7DA-93B5DD1C2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flipH="1">
              <a:off x="7622290" y="3594613"/>
              <a:ext cx="293342" cy="373480"/>
            </a:xfrm>
            <a:prstGeom prst="rect">
              <a:avLst/>
            </a:prstGeom>
          </p:spPr>
        </p:pic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49D14C06-FCE3-A461-63D5-84D22D31E374}"/>
              </a:ext>
            </a:extLst>
          </p:cNvPr>
          <p:cNvGrpSpPr/>
          <p:nvPr/>
        </p:nvGrpSpPr>
        <p:grpSpPr>
          <a:xfrm>
            <a:off x="1296918" y="2962085"/>
            <a:ext cx="1466246" cy="2595751"/>
            <a:chOff x="3143302" y="2620162"/>
            <a:chExt cx="1466246" cy="2595751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12E8FDD7-04D5-BEE2-9345-212CAC829665}"/>
                </a:ext>
              </a:extLst>
            </p:cNvPr>
            <p:cNvGrpSpPr/>
            <p:nvPr/>
          </p:nvGrpSpPr>
          <p:grpSpPr>
            <a:xfrm>
              <a:off x="3143302" y="2620162"/>
              <a:ext cx="1466246" cy="2595751"/>
              <a:chOff x="2176559" y="2271702"/>
              <a:chExt cx="1670161" cy="2713807"/>
            </a:xfrm>
          </p:grpSpPr>
          <p:pic>
            <p:nvPicPr>
              <p:cNvPr id="9" name="Elemento grafico 8" descr="Donna a gambe incrociate">
                <a:extLst>
                  <a:ext uri="{FF2B5EF4-FFF2-40B4-BE49-F238E27FC236}">
                    <a16:creationId xmlns:a16="http://schemas.microsoft.com/office/drawing/2014/main" id="{359C33F8-6C51-EE3B-5122-D52A1FDE5E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2260324" y="2844316"/>
                <a:ext cx="1586396" cy="2141193"/>
              </a:xfrm>
              <a:prstGeom prst="rect">
                <a:avLst/>
              </a:prstGeom>
            </p:spPr>
          </p:pic>
          <p:pic>
            <p:nvPicPr>
              <p:cNvPr id="6" name="Elemento grafico 5" descr="Donna con capelli corti">
                <a:extLst>
                  <a:ext uri="{FF2B5EF4-FFF2-40B4-BE49-F238E27FC236}">
                    <a16:creationId xmlns:a16="http://schemas.microsoft.com/office/drawing/2014/main" id="{72F0977C-3AFF-F4DA-D9CE-3C958360A3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2176559" y="2271702"/>
                <a:ext cx="866775" cy="771525"/>
              </a:xfrm>
              <a:prstGeom prst="rect">
                <a:avLst/>
              </a:prstGeom>
            </p:spPr>
          </p:pic>
        </p:grpSp>
        <p:pic>
          <p:nvPicPr>
            <p:cNvPr id="7" name="Elemento grafico 6" descr="Faccia sorridente">
              <a:extLst>
                <a:ext uri="{FF2B5EF4-FFF2-40B4-BE49-F238E27FC236}">
                  <a16:creationId xmlns:a16="http://schemas.microsoft.com/office/drawing/2014/main" id="{047FADFD-456F-F18F-78E0-D65662804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487826" y="2891871"/>
              <a:ext cx="332134" cy="300083"/>
            </a:xfrm>
            <a:prstGeom prst="rect">
              <a:avLst/>
            </a:prstGeom>
          </p:spPr>
        </p:pic>
      </p:grp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CEFE915B-3C19-C4BE-1FD3-685894F71DBC}"/>
              </a:ext>
            </a:extLst>
          </p:cNvPr>
          <p:cNvGrpSpPr/>
          <p:nvPr/>
        </p:nvGrpSpPr>
        <p:grpSpPr>
          <a:xfrm>
            <a:off x="2849698" y="3774429"/>
            <a:ext cx="2240093" cy="1582797"/>
            <a:chOff x="4696082" y="3432506"/>
            <a:chExt cx="2240093" cy="1582797"/>
          </a:xfrm>
        </p:grpSpPr>
        <p:grpSp>
          <p:nvGrpSpPr>
            <p:cNvPr id="41" name="Gruppo 40">
              <a:extLst>
                <a:ext uri="{FF2B5EF4-FFF2-40B4-BE49-F238E27FC236}">
                  <a16:creationId xmlns:a16="http://schemas.microsoft.com/office/drawing/2014/main" id="{9556F834-10F0-9401-6ACA-64268E99B192}"/>
                </a:ext>
              </a:extLst>
            </p:cNvPr>
            <p:cNvGrpSpPr/>
            <p:nvPr/>
          </p:nvGrpSpPr>
          <p:grpSpPr>
            <a:xfrm>
              <a:off x="4696082" y="3432506"/>
              <a:ext cx="2240093" cy="1582797"/>
              <a:chOff x="3521034" y="3460751"/>
              <a:chExt cx="2551332" cy="1651792"/>
            </a:xfrm>
          </p:grpSpPr>
          <p:sp>
            <p:nvSpPr>
              <p:cNvPr id="15" name="Rettangolo 14">
                <a:extLst>
                  <a:ext uri="{FF2B5EF4-FFF2-40B4-BE49-F238E27FC236}">
                    <a16:creationId xmlns:a16="http://schemas.microsoft.com/office/drawing/2014/main" id="{AEFF4996-A5E6-2D4C-046B-C52C94F73D49}"/>
                  </a:ext>
                </a:extLst>
              </p:cNvPr>
              <p:cNvSpPr/>
              <p:nvPr/>
            </p:nvSpPr>
            <p:spPr>
              <a:xfrm>
                <a:off x="3521034" y="4230977"/>
                <a:ext cx="2551332" cy="22779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475F16A3-017D-7250-550E-F278E88C969A}"/>
                  </a:ext>
                </a:extLst>
              </p:cNvPr>
              <p:cNvSpPr/>
              <p:nvPr/>
            </p:nvSpPr>
            <p:spPr>
              <a:xfrm rot="5400000">
                <a:off x="5420511" y="4727934"/>
                <a:ext cx="651854" cy="117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6" name="Rettangolo 15">
                <a:extLst>
                  <a:ext uri="{FF2B5EF4-FFF2-40B4-BE49-F238E27FC236}">
                    <a16:creationId xmlns:a16="http://schemas.microsoft.com/office/drawing/2014/main" id="{A53B15D2-F2F4-149E-FB44-DFFD6E9D2077}"/>
                  </a:ext>
                </a:extLst>
              </p:cNvPr>
              <p:cNvSpPr/>
              <p:nvPr/>
            </p:nvSpPr>
            <p:spPr>
              <a:xfrm rot="5400000">
                <a:off x="3498946" y="4717811"/>
                <a:ext cx="651854" cy="117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34118A5E-3E39-13B7-B0B9-04459B6BB1C4}"/>
                  </a:ext>
                </a:extLst>
              </p:cNvPr>
              <p:cNvSpPr/>
              <p:nvPr/>
            </p:nvSpPr>
            <p:spPr>
              <a:xfrm rot="5400000">
                <a:off x="3752945" y="4623480"/>
                <a:ext cx="651854" cy="117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0" name="Rettangolo 19">
                <a:extLst>
                  <a:ext uri="{FF2B5EF4-FFF2-40B4-BE49-F238E27FC236}">
                    <a16:creationId xmlns:a16="http://schemas.microsoft.com/office/drawing/2014/main" id="{9FE8C6E4-04F1-BC47-C3B9-AA5A0C76D237}"/>
                  </a:ext>
                </a:extLst>
              </p:cNvPr>
              <p:cNvSpPr/>
              <p:nvPr/>
            </p:nvSpPr>
            <p:spPr>
              <a:xfrm rot="5400000">
                <a:off x="5199641" y="4617498"/>
                <a:ext cx="651854" cy="1173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36" name="Elemento grafico 35" descr="Un coniglio">
                <a:extLst>
                  <a:ext uri="{FF2B5EF4-FFF2-40B4-BE49-F238E27FC236}">
                    <a16:creationId xmlns:a16="http://schemas.microsoft.com/office/drawing/2014/main" id="{0130CD03-7400-2537-35FF-36442A7A3C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3884084" y="3460751"/>
                <a:ext cx="973669" cy="1058334"/>
              </a:xfrm>
              <a:prstGeom prst="rect">
                <a:avLst/>
              </a:prstGeom>
            </p:spPr>
          </p:pic>
        </p:grp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D9A6E0E4-7814-8D52-A98C-513BF0BC8FF8}"/>
                </a:ext>
              </a:extLst>
            </p:cNvPr>
            <p:cNvCxnSpPr/>
            <p:nvPr/>
          </p:nvCxnSpPr>
          <p:spPr>
            <a:xfrm>
              <a:off x="5110595" y="3894349"/>
              <a:ext cx="132185" cy="47209"/>
            </a:xfrm>
            <a:prstGeom prst="straightConnector1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2 20">
              <a:extLst>
                <a:ext uri="{FF2B5EF4-FFF2-40B4-BE49-F238E27FC236}">
                  <a16:creationId xmlns:a16="http://schemas.microsoft.com/office/drawing/2014/main" id="{5CDD87A4-AA85-63F9-3EAC-0D79B3A687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24323" y="4003342"/>
              <a:ext cx="118456" cy="48898"/>
            </a:xfrm>
            <a:prstGeom prst="straightConnector1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2 24">
              <a:extLst>
                <a:ext uri="{FF2B5EF4-FFF2-40B4-BE49-F238E27FC236}">
                  <a16:creationId xmlns:a16="http://schemas.microsoft.com/office/drawing/2014/main" id="{DE5511D2-80D3-8ABE-5FF5-8060028AFC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8595" y="3894349"/>
              <a:ext cx="132185" cy="47209"/>
            </a:xfrm>
            <a:prstGeom prst="straightConnector1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2 38">
              <a:extLst>
                <a:ext uri="{FF2B5EF4-FFF2-40B4-BE49-F238E27FC236}">
                  <a16:creationId xmlns:a16="http://schemas.microsoft.com/office/drawing/2014/main" id="{775C02FB-5DCA-E44E-23F8-33D4878D79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32323" y="4003342"/>
              <a:ext cx="118456" cy="48898"/>
            </a:xfrm>
            <a:prstGeom prst="straightConnector1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ttangolo 23">
            <a:extLst>
              <a:ext uri="{FF2B5EF4-FFF2-40B4-BE49-F238E27FC236}">
                <a16:creationId xmlns:a16="http://schemas.microsoft.com/office/drawing/2014/main" id="{9A4311BC-67CC-EF1B-526A-CC1792C13EE0}"/>
              </a:ext>
            </a:extLst>
          </p:cNvPr>
          <p:cNvSpPr/>
          <p:nvPr/>
        </p:nvSpPr>
        <p:spPr>
          <a:xfrm flipV="1">
            <a:off x="9081379" y="1670779"/>
            <a:ext cx="45719" cy="45719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4F2EB1FE-9FA6-D074-BBC7-3DFC8717A3BB}"/>
              </a:ext>
            </a:extLst>
          </p:cNvPr>
          <p:cNvSpPr/>
          <p:nvPr/>
        </p:nvSpPr>
        <p:spPr>
          <a:xfrm flipH="1" flipV="1">
            <a:off x="9088088" y="1864139"/>
            <a:ext cx="68089" cy="45719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50"/>
          </a:p>
        </p:txBody>
      </p: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D3B1E57-5DED-11FC-3035-B5E23C8D6711}"/>
              </a:ext>
            </a:extLst>
          </p:cNvPr>
          <p:cNvCxnSpPr>
            <a:cxnSpLocks/>
          </p:cNvCxnSpPr>
          <p:nvPr/>
        </p:nvCxnSpPr>
        <p:spPr>
          <a:xfrm flipV="1">
            <a:off x="9116702" y="1759516"/>
            <a:ext cx="4021" cy="850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DD3DA5B6-BB0E-53E6-B99D-E90BD2B67FF0}"/>
              </a:ext>
            </a:extLst>
          </p:cNvPr>
          <p:cNvCxnSpPr>
            <a:cxnSpLocks/>
          </p:cNvCxnSpPr>
          <p:nvPr/>
        </p:nvCxnSpPr>
        <p:spPr>
          <a:xfrm flipH="1" flipV="1">
            <a:off x="9000843" y="1788971"/>
            <a:ext cx="175084" cy="740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ttangolo 44">
            <a:extLst>
              <a:ext uri="{FF2B5EF4-FFF2-40B4-BE49-F238E27FC236}">
                <a16:creationId xmlns:a16="http://schemas.microsoft.com/office/drawing/2014/main" id="{C0DB6523-8456-5E81-52E3-A808B55A1692}"/>
              </a:ext>
            </a:extLst>
          </p:cNvPr>
          <p:cNvSpPr/>
          <p:nvPr/>
        </p:nvSpPr>
        <p:spPr>
          <a:xfrm flipV="1">
            <a:off x="9010868" y="1771881"/>
            <a:ext cx="68089" cy="457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" b="1">
                <a:solidFill>
                  <a:schemeClr val="tx1"/>
                </a:solidFill>
              </a:rPr>
              <a:t>LABEL: "giocattolo"</a:t>
            </a:r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48C7FEA3-1DF1-8EB1-85DF-926EDC2E69A3}"/>
              </a:ext>
            </a:extLst>
          </p:cNvPr>
          <p:cNvSpPr/>
          <p:nvPr/>
        </p:nvSpPr>
        <p:spPr>
          <a:xfrm flipV="1">
            <a:off x="9033947" y="1806402"/>
            <a:ext cx="68089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" i="1" err="1"/>
              <a:t>Patient</a:t>
            </a:r>
            <a:endParaRPr lang="it-IT" sz="100" i="1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EF30863C-9EEB-510A-3EC4-72BF94C6AE79}"/>
              </a:ext>
            </a:extLst>
          </p:cNvPr>
          <p:cNvSpPr/>
          <p:nvPr/>
        </p:nvSpPr>
        <p:spPr>
          <a:xfrm flipV="1">
            <a:off x="9153068" y="1858590"/>
            <a:ext cx="45719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200" i="1" err="1"/>
              <a:t>Therapist</a:t>
            </a:r>
            <a:endParaRPr lang="it-IT" sz="200"/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3571B6C0-D460-9240-CB8A-CD4CB112721A}"/>
              </a:ext>
            </a:extLst>
          </p:cNvPr>
          <p:cNvSpPr txBox="1"/>
          <p:nvPr/>
        </p:nvSpPr>
        <p:spPr>
          <a:xfrm>
            <a:off x="8710432" y="843994"/>
            <a:ext cx="2571276" cy="3791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/>
              <a:t>ELABORATION RESULTS </a:t>
            </a:r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FA129883-0928-1780-0B79-59BE7201B414}"/>
              </a:ext>
            </a:extLst>
          </p:cNvPr>
          <p:cNvSpPr txBox="1"/>
          <p:nvPr/>
        </p:nvSpPr>
        <p:spPr>
          <a:xfrm>
            <a:off x="8750703" y="2108411"/>
            <a:ext cx="265937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/>
              <a:t>Folder 1       Folder 2        Folder 3</a:t>
            </a:r>
          </a:p>
        </p:txBody>
      </p: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D577B12E-44F0-D591-CCFF-3C2669B01911}"/>
              </a:ext>
            </a:extLst>
          </p:cNvPr>
          <p:cNvSpPr txBox="1"/>
          <p:nvPr/>
        </p:nvSpPr>
        <p:spPr>
          <a:xfrm>
            <a:off x="8750703" y="3095103"/>
            <a:ext cx="265937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/>
              <a:t>Folder 4       Folder 5</a:t>
            </a:r>
          </a:p>
        </p:txBody>
      </p:sp>
      <p:sp>
        <p:nvSpPr>
          <p:cNvPr id="49" name="Rettangolo 48">
            <a:extLst>
              <a:ext uri="{FF2B5EF4-FFF2-40B4-BE49-F238E27FC236}">
                <a16:creationId xmlns:a16="http://schemas.microsoft.com/office/drawing/2014/main" id="{7C6BB142-4F58-E745-87C5-FFD0EBFB59E9}"/>
              </a:ext>
            </a:extLst>
          </p:cNvPr>
          <p:cNvSpPr/>
          <p:nvPr/>
        </p:nvSpPr>
        <p:spPr>
          <a:xfrm flipV="1">
            <a:off x="9059009" y="1728644"/>
            <a:ext cx="68089" cy="457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" b="1">
                <a:solidFill>
                  <a:schemeClr val="tx1"/>
                </a:solidFill>
              </a:rPr>
              <a:t>LABEL: "giocattolo"</a:t>
            </a:r>
          </a:p>
        </p:txBody>
      </p:sp>
      <p:grpSp>
        <p:nvGrpSpPr>
          <p:cNvPr id="63" name="Gruppo 62">
            <a:extLst>
              <a:ext uri="{FF2B5EF4-FFF2-40B4-BE49-F238E27FC236}">
                <a16:creationId xmlns:a16="http://schemas.microsoft.com/office/drawing/2014/main" id="{40B93918-7307-6E37-4664-0DC8CB0D906E}"/>
              </a:ext>
            </a:extLst>
          </p:cNvPr>
          <p:cNvGrpSpPr/>
          <p:nvPr/>
        </p:nvGrpSpPr>
        <p:grpSpPr>
          <a:xfrm>
            <a:off x="8491212" y="1313154"/>
            <a:ext cx="3094513" cy="2192924"/>
            <a:chOff x="9091344" y="841931"/>
            <a:chExt cx="3094513" cy="2246811"/>
          </a:xfrm>
        </p:grpSpPr>
        <p:pic>
          <p:nvPicPr>
            <p:cNvPr id="55" name="Elemento grafico 54" descr="Apri cartella con riempimento a tinta unita">
              <a:extLst>
                <a:ext uri="{FF2B5EF4-FFF2-40B4-BE49-F238E27FC236}">
                  <a16:creationId xmlns:a16="http://schemas.microsoft.com/office/drawing/2014/main" id="{8AB67AD2-9D43-7264-819B-23058FDA3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0201030" y="959338"/>
              <a:ext cx="777631" cy="748324"/>
            </a:xfrm>
            <a:prstGeom prst="rect">
              <a:avLst/>
            </a:prstGeom>
          </p:spPr>
        </p:pic>
        <p:pic>
          <p:nvPicPr>
            <p:cNvPr id="56" name="Elemento grafico 55" descr="Apri cartella con riempimento a tinta unita">
              <a:extLst>
                <a:ext uri="{FF2B5EF4-FFF2-40B4-BE49-F238E27FC236}">
                  <a16:creationId xmlns:a16="http://schemas.microsoft.com/office/drawing/2014/main" id="{02DAEC94-F793-20EF-BEBF-571881C84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1090030" y="969107"/>
              <a:ext cx="777631" cy="748324"/>
            </a:xfrm>
            <a:prstGeom prst="rect">
              <a:avLst/>
            </a:prstGeom>
          </p:spPr>
        </p:pic>
        <p:pic>
          <p:nvPicPr>
            <p:cNvPr id="57" name="Elemento grafico 56" descr="Apri cartella con riempimento a tinta unita">
              <a:extLst>
                <a:ext uri="{FF2B5EF4-FFF2-40B4-BE49-F238E27FC236}">
                  <a16:creationId xmlns:a16="http://schemas.microsoft.com/office/drawing/2014/main" id="{825512C8-BEA8-5A09-082A-A8AB377A5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9360876" y="1975338"/>
              <a:ext cx="777631" cy="748324"/>
            </a:xfrm>
            <a:prstGeom prst="rect">
              <a:avLst/>
            </a:prstGeom>
          </p:spPr>
        </p:pic>
        <p:pic>
          <p:nvPicPr>
            <p:cNvPr id="58" name="Elemento grafico 57" descr="Apri cartella con riempimento a tinta unita">
              <a:extLst>
                <a:ext uri="{FF2B5EF4-FFF2-40B4-BE49-F238E27FC236}">
                  <a16:creationId xmlns:a16="http://schemas.microsoft.com/office/drawing/2014/main" id="{0C37E846-7DF2-A0FF-40E0-536CBF3B7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0240106" y="1965568"/>
              <a:ext cx="777631" cy="748324"/>
            </a:xfrm>
            <a:prstGeom prst="rect">
              <a:avLst/>
            </a:prstGeom>
          </p:spPr>
        </p:pic>
        <p:sp>
          <p:nvSpPr>
            <p:cNvPr id="60" name="CasellaDiTesto 59">
              <a:extLst>
                <a:ext uri="{FF2B5EF4-FFF2-40B4-BE49-F238E27FC236}">
                  <a16:creationId xmlns:a16="http://schemas.microsoft.com/office/drawing/2014/main" id="{46BF0BF3-A72A-C8AC-2EDA-CBE746B16AD0}"/>
                </a:ext>
              </a:extLst>
            </p:cNvPr>
            <p:cNvSpPr txBox="1"/>
            <p:nvPr/>
          </p:nvSpPr>
          <p:spPr>
            <a:xfrm>
              <a:off x="11265967" y="2229525"/>
              <a:ext cx="604713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it-IT" sz="2400" b="1"/>
                <a:t>...</a:t>
              </a:r>
            </a:p>
          </p:txBody>
        </p:sp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8CD4E958-F4EB-9FB4-094C-E95A95DF1A10}"/>
                </a:ext>
              </a:extLst>
            </p:cNvPr>
            <p:cNvSpPr/>
            <p:nvPr/>
          </p:nvSpPr>
          <p:spPr>
            <a:xfrm>
              <a:off x="9091344" y="841931"/>
              <a:ext cx="3094513" cy="224681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54" name="Elemento grafico 53" descr="Apri cartella con riempimento a tinta unita">
              <a:extLst>
                <a:ext uri="{FF2B5EF4-FFF2-40B4-BE49-F238E27FC236}">
                  <a16:creationId xmlns:a16="http://schemas.microsoft.com/office/drawing/2014/main" id="{AEA0FCF6-E528-2A04-2BA2-E0DEDEBFB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9362253" y="945707"/>
              <a:ext cx="777631" cy="748324"/>
            </a:xfrm>
            <a:prstGeom prst="rect">
              <a:avLst/>
            </a:prstGeom>
          </p:spPr>
        </p:pic>
      </p:grp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CE3F7854-A2F7-6A0F-23F9-9475E8C8DC25}"/>
              </a:ext>
            </a:extLst>
          </p:cNvPr>
          <p:cNvGrpSpPr/>
          <p:nvPr/>
        </p:nvGrpSpPr>
        <p:grpSpPr>
          <a:xfrm>
            <a:off x="4225378" y="3273103"/>
            <a:ext cx="661331" cy="1208601"/>
            <a:chOff x="11078386" y="4127448"/>
            <a:chExt cx="1541853" cy="2661322"/>
          </a:xfrm>
        </p:grpSpPr>
        <p:sp>
          <p:nvSpPr>
            <p:cNvPr id="59" name="Rettangolo 58">
              <a:extLst>
                <a:ext uri="{FF2B5EF4-FFF2-40B4-BE49-F238E27FC236}">
                  <a16:creationId xmlns:a16="http://schemas.microsoft.com/office/drawing/2014/main" id="{349BF4FE-31F0-60CC-65AF-DA250C03A342}"/>
                </a:ext>
              </a:extLst>
            </p:cNvPr>
            <p:cNvSpPr/>
            <p:nvPr/>
          </p:nvSpPr>
          <p:spPr>
            <a:xfrm rot="21572067">
              <a:off x="11698753" y="4617085"/>
              <a:ext cx="146307" cy="6293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6" name="Trapezio 28">
              <a:extLst>
                <a:ext uri="{FF2B5EF4-FFF2-40B4-BE49-F238E27FC236}">
                  <a16:creationId xmlns:a16="http://schemas.microsoft.com/office/drawing/2014/main" id="{A86D28FD-131F-3D53-4AE5-B2EFE1474C1F}"/>
                </a:ext>
              </a:extLst>
            </p:cNvPr>
            <p:cNvSpPr/>
            <p:nvPr/>
          </p:nvSpPr>
          <p:spPr>
            <a:xfrm rot="10772067">
              <a:off x="11524826" y="4964580"/>
              <a:ext cx="510538" cy="424388"/>
            </a:xfrm>
            <a:custGeom>
              <a:avLst/>
              <a:gdLst>
                <a:gd name="connsiteX0" fmla="*/ 0 w 1017129"/>
                <a:gd name="connsiteY0" fmla="*/ 932501 h 932501"/>
                <a:gd name="connsiteX1" fmla="*/ 122316 w 1017129"/>
                <a:gd name="connsiteY1" fmla="*/ 0 h 932501"/>
                <a:gd name="connsiteX2" fmla="*/ 894813 w 1017129"/>
                <a:gd name="connsiteY2" fmla="*/ 0 h 932501"/>
                <a:gd name="connsiteX3" fmla="*/ 1017129 w 1017129"/>
                <a:gd name="connsiteY3" fmla="*/ 932501 h 932501"/>
                <a:gd name="connsiteX4" fmla="*/ 0 w 1017129"/>
                <a:gd name="connsiteY4" fmla="*/ 932501 h 932501"/>
                <a:gd name="connsiteX0" fmla="*/ 0 w 1192389"/>
                <a:gd name="connsiteY0" fmla="*/ 932501 h 932501"/>
                <a:gd name="connsiteX1" fmla="*/ 122316 w 1192389"/>
                <a:gd name="connsiteY1" fmla="*/ 0 h 932501"/>
                <a:gd name="connsiteX2" fmla="*/ 894813 w 1192389"/>
                <a:gd name="connsiteY2" fmla="*/ 0 h 932501"/>
                <a:gd name="connsiteX3" fmla="*/ 1192389 w 1192389"/>
                <a:gd name="connsiteY3" fmla="*/ 909641 h 932501"/>
                <a:gd name="connsiteX4" fmla="*/ 0 w 1192389"/>
                <a:gd name="connsiteY4" fmla="*/ 932501 h 93250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825821 h 1023941"/>
                <a:gd name="connsiteX1" fmla="*/ 175656 w 1253349"/>
                <a:gd name="connsiteY1" fmla="*/ 0 h 1023941"/>
                <a:gd name="connsiteX2" fmla="*/ 955773 w 1253349"/>
                <a:gd name="connsiteY2" fmla="*/ 114300 h 1023941"/>
                <a:gd name="connsiteX3" fmla="*/ 1253349 w 1253349"/>
                <a:gd name="connsiteY3" fmla="*/ 1023941 h 1023941"/>
                <a:gd name="connsiteX4" fmla="*/ 0 w 1253349"/>
                <a:gd name="connsiteY4" fmla="*/ 825821 h 1023941"/>
                <a:gd name="connsiteX0" fmla="*/ 0 w 1253349"/>
                <a:gd name="connsiteY0" fmla="*/ 841061 h 1039181"/>
                <a:gd name="connsiteX1" fmla="*/ 175656 w 1253349"/>
                <a:gd name="connsiteY1" fmla="*/ 15240 h 1039181"/>
                <a:gd name="connsiteX2" fmla="*/ 963393 w 1253349"/>
                <a:gd name="connsiteY2" fmla="*/ 0 h 1039181"/>
                <a:gd name="connsiteX3" fmla="*/ 1253349 w 1253349"/>
                <a:gd name="connsiteY3" fmla="*/ 1039181 h 1039181"/>
                <a:gd name="connsiteX4" fmla="*/ 0 w 1253349"/>
                <a:gd name="connsiteY4" fmla="*/ 841061 h 1039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3349" h="1039181">
                  <a:moveTo>
                    <a:pt x="0" y="841061"/>
                  </a:moveTo>
                  <a:cubicBezTo>
                    <a:pt x="61092" y="603887"/>
                    <a:pt x="152664" y="336234"/>
                    <a:pt x="175656" y="15240"/>
                  </a:cubicBezTo>
                  <a:lnTo>
                    <a:pt x="963393" y="0"/>
                  </a:lnTo>
                  <a:cubicBezTo>
                    <a:pt x="994005" y="371794"/>
                    <a:pt x="1100817" y="568327"/>
                    <a:pt x="1253349" y="1039181"/>
                  </a:cubicBezTo>
                  <a:lnTo>
                    <a:pt x="0" y="841061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7" name="Trapezio 37">
              <a:extLst>
                <a:ext uri="{FF2B5EF4-FFF2-40B4-BE49-F238E27FC236}">
                  <a16:creationId xmlns:a16="http://schemas.microsoft.com/office/drawing/2014/main" id="{B3C289D3-4404-720A-CE7E-EF11741F0B37}"/>
                </a:ext>
              </a:extLst>
            </p:cNvPr>
            <p:cNvSpPr/>
            <p:nvPr/>
          </p:nvSpPr>
          <p:spPr>
            <a:xfrm rot="12798639" flipH="1">
              <a:off x="12371379" y="4963126"/>
              <a:ext cx="234994" cy="287334"/>
            </a:xfrm>
            <a:custGeom>
              <a:avLst/>
              <a:gdLst>
                <a:gd name="connsiteX0" fmla="*/ 0 w 653937"/>
                <a:gd name="connsiteY0" fmla="*/ 658283 h 658283"/>
                <a:gd name="connsiteX1" fmla="*/ 110496 w 653937"/>
                <a:gd name="connsiteY1" fmla="*/ 0 h 658283"/>
                <a:gd name="connsiteX2" fmla="*/ 543441 w 653937"/>
                <a:gd name="connsiteY2" fmla="*/ 0 h 658283"/>
                <a:gd name="connsiteX3" fmla="*/ 653937 w 653937"/>
                <a:gd name="connsiteY3" fmla="*/ 658283 h 658283"/>
                <a:gd name="connsiteX4" fmla="*/ 0 w 653937"/>
                <a:gd name="connsiteY4" fmla="*/ 658283 h 658283"/>
                <a:gd name="connsiteX0" fmla="*/ 36933 w 690870"/>
                <a:gd name="connsiteY0" fmla="*/ 658283 h 658734"/>
                <a:gd name="connsiteX1" fmla="*/ 147429 w 690870"/>
                <a:gd name="connsiteY1" fmla="*/ 0 h 658734"/>
                <a:gd name="connsiteX2" fmla="*/ 580374 w 690870"/>
                <a:gd name="connsiteY2" fmla="*/ 0 h 658734"/>
                <a:gd name="connsiteX3" fmla="*/ 690870 w 690870"/>
                <a:gd name="connsiteY3" fmla="*/ 658283 h 658734"/>
                <a:gd name="connsiteX4" fmla="*/ 36933 w 690870"/>
                <a:gd name="connsiteY4" fmla="*/ 658283 h 658734"/>
                <a:gd name="connsiteX0" fmla="*/ 36933 w 690870"/>
                <a:gd name="connsiteY0" fmla="*/ 658283 h 719243"/>
                <a:gd name="connsiteX1" fmla="*/ 147429 w 690870"/>
                <a:gd name="connsiteY1" fmla="*/ 0 h 719243"/>
                <a:gd name="connsiteX2" fmla="*/ 580374 w 690870"/>
                <a:gd name="connsiteY2" fmla="*/ 0 h 719243"/>
                <a:gd name="connsiteX3" fmla="*/ 690870 w 690870"/>
                <a:gd name="connsiteY3" fmla="*/ 658283 h 719243"/>
                <a:gd name="connsiteX4" fmla="*/ 36933 w 690870"/>
                <a:gd name="connsiteY4" fmla="*/ 658283 h 719243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48676 w 702980"/>
                <a:gd name="connsiteY0" fmla="*/ 752153 h 866737"/>
                <a:gd name="connsiteX1" fmla="*/ 91620 w 702980"/>
                <a:gd name="connsiteY1" fmla="*/ 0 h 866737"/>
                <a:gd name="connsiteX2" fmla="*/ 592117 w 702980"/>
                <a:gd name="connsiteY2" fmla="*/ 93870 h 866737"/>
                <a:gd name="connsiteX3" fmla="*/ 702613 w 702980"/>
                <a:gd name="connsiteY3" fmla="*/ 752153 h 866737"/>
                <a:gd name="connsiteX4" fmla="*/ 48676 w 702980"/>
                <a:gd name="connsiteY4" fmla="*/ 752153 h 866737"/>
                <a:gd name="connsiteX0" fmla="*/ 42672 w 696976"/>
                <a:gd name="connsiteY0" fmla="*/ 752153 h 866737"/>
                <a:gd name="connsiteX1" fmla="*/ 85616 w 696976"/>
                <a:gd name="connsiteY1" fmla="*/ 0 h 866737"/>
                <a:gd name="connsiteX2" fmla="*/ 586113 w 696976"/>
                <a:gd name="connsiteY2" fmla="*/ 93870 h 866737"/>
                <a:gd name="connsiteX3" fmla="*/ 696609 w 696976"/>
                <a:gd name="connsiteY3" fmla="*/ 752153 h 866737"/>
                <a:gd name="connsiteX4" fmla="*/ 42672 w 696976"/>
                <a:gd name="connsiteY4" fmla="*/ 752153 h 86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976" h="866737">
                  <a:moveTo>
                    <a:pt x="42672" y="752153"/>
                  </a:moveTo>
                  <a:cubicBezTo>
                    <a:pt x="-72896" y="768945"/>
                    <a:pt x="82560" y="228815"/>
                    <a:pt x="85616" y="0"/>
                  </a:cubicBezTo>
                  <a:lnTo>
                    <a:pt x="586113" y="93870"/>
                  </a:lnTo>
                  <a:cubicBezTo>
                    <a:pt x="622945" y="313298"/>
                    <a:pt x="629297" y="464145"/>
                    <a:pt x="696609" y="752153"/>
                  </a:cubicBezTo>
                  <a:cubicBezTo>
                    <a:pt x="714850" y="919793"/>
                    <a:pt x="47291" y="889313"/>
                    <a:pt x="42672" y="75215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8" name="Ovale 67">
              <a:extLst>
                <a:ext uri="{FF2B5EF4-FFF2-40B4-BE49-F238E27FC236}">
                  <a16:creationId xmlns:a16="http://schemas.microsoft.com/office/drawing/2014/main" id="{5FCC2E6C-0BB1-9CA2-3864-17FF066FFDCD}"/>
                </a:ext>
              </a:extLst>
            </p:cNvPr>
            <p:cNvSpPr/>
            <p:nvPr/>
          </p:nvSpPr>
          <p:spPr>
            <a:xfrm rot="21572067">
              <a:off x="12449523" y="4988969"/>
              <a:ext cx="170716" cy="128108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9" name="Ovale 68">
              <a:extLst>
                <a:ext uri="{FF2B5EF4-FFF2-40B4-BE49-F238E27FC236}">
                  <a16:creationId xmlns:a16="http://schemas.microsoft.com/office/drawing/2014/main" id="{AB4F409D-85C3-2B8E-26AF-3195BD21147E}"/>
                </a:ext>
              </a:extLst>
            </p:cNvPr>
            <p:cNvSpPr/>
            <p:nvPr/>
          </p:nvSpPr>
          <p:spPr>
            <a:xfrm rot="19034516">
              <a:off x="12245620" y="4496450"/>
              <a:ext cx="220790" cy="674348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0" name="Trapezio 42">
              <a:extLst>
                <a:ext uri="{FF2B5EF4-FFF2-40B4-BE49-F238E27FC236}">
                  <a16:creationId xmlns:a16="http://schemas.microsoft.com/office/drawing/2014/main" id="{1F1D4DD8-D2C8-A76C-60D2-C5A1844203C7}"/>
                </a:ext>
              </a:extLst>
            </p:cNvPr>
            <p:cNvSpPr/>
            <p:nvPr/>
          </p:nvSpPr>
          <p:spPr>
            <a:xfrm rot="1931469">
              <a:off x="12170826" y="5173004"/>
              <a:ext cx="312391" cy="370555"/>
            </a:xfrm>
            <a:custGeom>
              <a:avLst/>
              <a:gdLst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722401 w 933837"/>
                <a:gd name="connsiteY2" fmla="*/ 0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878897"/>
                <a:gd name="connsiteY0" fmla="*/ 845746 h 845746"/>
                <a:gd name="connsiteX1" fmla="*/ 211437 w 878897"/>
                <a:gd name="connsiteY1" fmla="*/ 0 h 845746"/>
                <a:gd name="connsiteX2" fmla="*/ 635384 w 878897"/>
                <a:gd name="connsiteY2" fmla="*/ 19567 h 845746"/>
                <a:gd name="connsiteX3" fmla="*/ 878897 w 878897"/>
                <a:gd name="connsiteY3" fmla="*/ 844755 h 845746"/>
                <a:gd name="connsiteX4" fmla="*/ 0 w 878897"/>
                <a:gd name="connsiteY4" fmla="*/ 845746 h 845746"/>
                <a:gd name="connsiteX0" fmla="*/ 0 w 924445"/>
                <a:gd name="connsiteY0" fmla="*/ 845746 h 845746"/>
                <a:gd name="connsiteX1" fmla="*/ 211437 w 924445"/>
                <a:gd name="connsiteY1" fmla="*/ 0 h 845746"/>
                <a:gd name="connsiteX2" fmla="*/ 635384 w 924445"/>
                <a:gd name="connsiteY2" fmla="*/ 19567 h 845746"/>
                <a:gd name="connsiteX3" fmla="*/ 878897 w 924445"/>
                <a:gd name="connsiteY3" fmla="*/ 844755 h 845746"/>
                <a:gd name="connsiteX4" fmla="*/ 0 w 924445"/>
                <a:gd name="connsiteY4" fmla="*/ 845746 h 845746"/>
                <a:gd name="connsiteX0" fmla="*/ 0 w 924445"/>
                <a:gd name="connsiteY0" fmla="*/ 845746 h 895165"/>
                <a:gd name="connsiteX1" fmla="*/ 211437 w 924445"/>
                <a:gd name="connsiteY1" fmla="*/ 0 h 895165"/>
                <a:gd name="connsiteX2" fmla="*/ 635384 w 924445"/>
                <a:gd name="connsiteY2" fmla="*/ 19567 h 895165"/>
                <a:gd name="connsiteX3" fmla="*/ 878897 w 924445"/>
                <a:gd name="connsiteY3" fmla="*/ 844755 h 895165"/>
                <a:gd name="connsiteX4" fmla="*/ 0 w 924445"/>
                <a:gd name="connsiteY4" fmla="*/ 845746 h 895165"/>
                <a:gd name="connsiteX0" fmla="*/ 0 w 927114"/>
                <a:gd name="connsiteY0" fmla="*/ 856273 h 898070"/>
                <a:gd name="connsiteX1" fmla="*/ 214106 w 927114"/>
                <a:gd name="connsiteY1" fmla="*/ 0 h 898070"/>
                <a:gd name="connsiteX2" fmla="*/ 638053 w 927114"/>
                <a:gd name="connsiteY2" fmla="*/ 19567 h 898070"/>
                <a:gd name="connsiteX3" fmla="*/ 881566 w 927114"/>
                <a:gd name="connsiteY3" fmla="*/ 844755 h 898070"/>
                <a:gd name="connsiteX4" fmla="*/ 0 w 927114"/>
                <a:gd name="connsiteY4" fmla="*/ 856273 h 898070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888649"/>
                <a:gd name="connsiteY0" fmla="*/ 856273 h 907363"/>
                <a:gd name="connsiteX1" fmla="*/ 214106 w 888649"/>
                <a:gd name="connsiteY1" fmla="*/ 0 h 907363"/>
                <a:gd name="connsiteX2" fmla="*/ 638053 w 888649"/>
                <a:gd name="connsiteY2" fmla="*/ 19567 h 907363"/>
                <a:gd name="connsiteX3" fmla="*/ 830678 w 888649"/>
                <a:gd name="connsiteY3" fmla="*/ 818597 h 907363"/>
                <a:gd name="connsiteX4" fmla="*/ 0 w 888649"/>
                <a:gd name="connsiteY4" fmla="*/ 856273 h 907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49" h="907363">
                  <a:moveTo>
                    <a:pt x="0" y="856273"/>
                  </a:moveTo>
                  <a:cubicBezTo>
                    <a:pt x="6187" y="525446"/>
                    <a:pt x="76406" y="294961"/>
                    <a:pt x="214106" y="0"/>
                  </a:cubicBezTo>
                  <a:lnTo>
                    <a:pt x="638053" y="19567"/>
                  </a:lnTo>
                  <a:cubicBezTo>
                    <a:pt x="916004" y="361593"/>
                    <a:pt x="934010" y="548976"/>
                    <a:pt x="830678" y="818597"/>
                  </a:cubicBezTo>
                  <a:cubicBezTo>
                    <a:pt x="573727" y="931605"/>
                    <a:pt x="178789" y="928146"/>
                    <a:pt x="0" y="85627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1" name="Trapezio 43">
              <a:extLst>
                <a:ext uri="{FF2B5EF4-FFF2-40B4-BE49-F238E27FC236}">
                  <a16:creationId xmlns:a16="http://schemas.microsoft.com/office/drawing/2014/main" id="{6F65D58A-343D-061D-9ADD-B51FF1B06BB5}"/>
                </a:ext>
              </a:extLst>
            </p:cNvPr>
            <p:cNvSpPr/>
            <p:nvPr/>
          </p:nvSpPr>
          <p:spPr>
            <a:xfrm rot="1776030">
              <a:off x="12212903" y="5194664"/>
              <a:ext cx="213124" cy="253753"/>
            </a:xfrm>
            <a:custGeom>
              <a:avLst/>
              <a:gdLst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6927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55288 h 655288"/>
                <a:gd name="connsiteX1" fmla="*/ 243832 w 729289"/>
                <a:gd name="connsiteY1" fmla="*/ 0 h 655288"/>
                <a:gd name="connsiteX2" fmla="*/ 500697 w 729289"/>
                <a:gd name="connsiteY2" fmla="*/ 15240 h 655288"/>
                <a:gd name="connsiteX3" fmla="*/ 729289 w 729289"/>
                <a:gd name="connsiteY3" fmla="*/ 655288 h 655288"/>
                <a:gd name="connsiteX4" fmla="*/ 0 w 729289"/>
                <a:gd name="connsiteY4" fmla="*/ 655288 h 655288"/>
                <a:gd name="connsiteX0" fmla="*/ 0 w 729289"/>
                <a:gd name="connsiteY0" fmla="*/ 640048 h 640048"/>
                <a:gd name="connsiteX1" fmla="*/ 251452 w 729289"/>
                <a:gd name="connsiteY1" fmla="*/ 762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858"/>
                <a:gd name="connsiteY0" fmla="*/ 687743 h 687743"/>
                <a:gd name="connsiteX1" fmla="*/ 251452 w 729858"/>
                <a:gd name="connsiteY1" fmla="*/ 55315 h 687743"/>
                <a:gd name="connsiteX2" fmla="*/ 500697 w 729858"/>
                <a:gd name="connsiteY2" fmla="*/ 47695 h 687743"/>
                <a:gd name="connsiteX3" fmla="*/ 729289 w 729858"/>
                <a:gd name="connsiteY3" fmla="*/ 687743 h 687743"/>
                <a:gd name="connsiteX4" fmla="*/ 0 w 729858"/>
                <a:gd name="connsiteY4" fmla="*/ 687743 h 687743"/>
                <a:gd name="connsiteX0" fmla="*/ 0 w 729858"/>
                <a:gd name="connsiteY0" fmla="*/ 687743 h 724996"/>
                <a:gd name="connsiteX1" fmla="*/ 251452 w 729858"/>
                <a:gd name="connsiteY1" fmla="*/ 55315 h 724996"/>
                <a:gd name="connsiteX2" fmla="*/ 500697 w 729858"/>
                <a:gd name="connsiteY2" fmla="*/ 47695 h 724996"/>
                <a:gd name="connsiteX3" fmla="*/ 729289 w 729858"/>
                <a:gd name="connsiteY3" fmla="*/ 687743 h 724996"/>
                <a:gd name="connsiteX4" fmla="*/ 0 w 729858"/>
                <a:gd name="connsiteY4" fmla="*/ 687743 h 724996"/>
                <a:gd name="connsiteX0" fmla="*/ 0 w 729858"/>
                <a:gd name="connsiteY0" fmla="*/ 687743 h 742369"/>
                <a:gd name="connsiteX1" fmla="*/ 251452 w 729858"/>
                <a:gd name="connsiteY1" fmla="*/ 55315 h 742369"/>
                <a:gd name="connsiteX2" fmla="*/ 500697 w 729858"/>
                <a:gd name="connsiteY2" fmla="*/ 47695 h 742369"/>
                <a:gd name="connsiteX3" fmla="*/ 729289 w 729858"/>
                <a:gd name="connsiteY3" fmla="*/ 687743 h 742369"/>
                <a:gd name="connsiteX4" fmla="*/ 0 w 729858"/>
                <a:gd name="connsiteY4" fmla="*/ 687743 h 7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858" h="742369">
                  <a:moveTo>
                    <a:pt x="0" y="687743"/>
                  </a:moveTo>
                  <a:cubicBezTo>
                    <a:pt x="15237" y="438834"/>
                    <a:pt x="68575" y="258504"/>
                    <a:pt x="251452" y="55315"/>
                  </a:cubicBezTo>
                  <a:cubicBezTo>
                    <a:pt x="334534" y="-15805"/>
                    <a:pt x="425235" y="-18345"/>
                    <a:pt x="500697" y="47695"/>
                  </a:cubicBezTo>
                  <a:cubicBezTo>
                    <a:pt x="668334" y="192464"/>
                    <a:pt x="736912" y="459154"/>
                    <a:pt x="729289" y="687743"/>
                  </a:cubicBezTo>
                  <a:cubicBezTo>
                    <a:pt x="524293" y="771563"/>
                    <a:pt x="197376" y="748703"/>
                    <a:pt x="0" y="68774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2" name="Esagono 65">
              <a:extLst>
                <a:ext uri="{FF2B5EF4-FFF2-40B4-BE49-F238E27FC236}">
                  <a16:creationId xmlns:a16="http://schemas.microsoft.com/office/drawing/2014/main" id="{1BD03A16-D8EC-1D16-8CA0-3B6BF8262C07}"/>
                </a:ext>
              </a:extLst>
            </p:cNvPr>
            <p:cNvSpPr/>
            <p:nvPr/>
          </p:nvSpPr>
          <p:spPr>
            <a:xfrm rot="21572067">
              <a:off x="11385534" y="4589044"/>
              <a:ext cx="351699" cy="521589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3" name="Esagono 65">
              <a:extLst>
                <a:ext uri="{FF2B5EF4-FFF2-40B4-BE49-F238E27FC236}">
                  <a16:creationId xmlns:a16="http://schemas.microsoft.com/office/drawing/2014/main" id="{0E4F6FE4-94FD-E892-4073-AE2B8285A8DC}"/>
                </a:ext>
              </a:extLst>
            </p:cNvPr>
            <p:cNvSpPr/>
            <p:nvPr/>
          </p:nvSpPr>
          <p:spPr>
            <a:xfrm rot="21572067" flipH="1">
              <a:off x="11836945" y="4581597"/>
              <a:ext cx="325285" cy="521589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4" name="Ovale 73">
              <a:extLst>
                <a:ext uri="{FF2B5EF4-FFF2-40B4-BE49-F238E27FC236}">
                  <a16:creationId xmlns:a16="http://schemas.microsoft.com/office/drawing/2014/main" id="{35C8AB9F-5E9D-2F3C-43FF-04225F464A62}"/>
                </a:ext>
              </a:extLst>
            </p:cNvPr>
            <p:cNvSpPr/>
            <p:nvPr/>
          </p:nvSpPr>
          <p:spPr>
            <a:xfrm rot="21572067">
              <a:off x="11495989" y="4663365"/>
              <a:ext cx="577330" cy="571813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75" name="Gruppo 74">
              <a:extLst>
                <a:ext uri="{FF2B5EF4-FFF2-40B4-BE49-F238E27FC236}">
                  <a16:creationId xmlns:a16="http://schemas.microsoft.com/office/drawing/2014/main" id="{2BCE3DE9-9CA5-A51B-70AD-579FD649C5C8}"/>
                </a:ext>
              </a:extLst>
            </p:cNvPr>
            <p:cNvGrpSpPr/>
            <p:nvPr/>
          </p:nvGrpSpPr>
          <p:grpSpPr>
            <a:xfrm rot="21572067">
              <a:off x="12012227" y="4560380"/>
              <a:ext cx="405964" cy="384008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139" name="Ritardo 138">
                <a:extLst>
                  <a:ext uri="{FF2B5EF4-FFF2-40B4-BE49-F238E27FC236}">
                    <a16:creationId xmlns:a16="http://schemas.microsoft.com/office/drawing/2014/main" id="{E91A8218-C6B6-0C1F-0658-1605FF6B9F11}"/>
                  </a:ext>
                </a:extLst>
              </p:cNvPr>
              <p:cNvSpPr/>
              <p:nvPr/>
            </p:nvSpPr>
            <p:spPr>
              <a:xfrm rot="5197850">
                <a:off x="7361545" y="1462022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40" name="Cerchio parziale 139">
                <a:extLst>
                  <a:ext uri="{FF2B5EF4-FFF2-40B4-BE49-F238E27FC236}">
                    <a16:creationId xmlns:a16="http://schemas.microsoft.com/office/drawing/2014/main" id="{4D00BDD3-6962-C92F-FC25-A2DF1D8C8EDB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6" name="Gruppo 75">
              <a:extLst>
                <a:ext uri="{FF2B5EF4-FFF2-40B4-BE49-F238E27FC236}">
                  <a16:creationId xmlns:a16="http://schemas.microsoft.com/office/drawing/2014/main" id="{6F714445-9C0B-53DF-F4C3-E8BD5BABAFC2}"/>
                </a:ext>
              </a:extLst>
            </p:cNvPr>
            <p:cNvGrpSpPr/>
            <p:nvPr/>
          </p:nvGrpSpPr>
          <p:grpSpPr>
            <a:xfrm rot="21572067">
              <a:off x="11457780" y="4127448"/>
              <a:ext cx="624598" cy="500843"/>
              <a:chOff x="1553252" y="1735995"/>
              <a:chExt cx="1533360" cy="1226394"/>
            </a:xfrm>
          </p:grpSpPr>
          <p:sp>
            <p:nvSpPr>
              <p:cNvPr id="128" name="Esagono 91">
                <a:extLst>
                  <a:ext uri="{FF2B5EF4-FFF2-40B4-BE49-F238E27FC236}">
                    <a16:creationId xmlns:a16="http://schemas.microsoft.com/office/drawing/2014/main" id="{716666CD-1830-70E1-CACA-44BA2140D7D4}"/>
                  </a:ext>
                </a:extLst>
              </p:cNvPr>
              <p:cNvSpPr/>
              <p:nvPr/>
            </p:nvSpPr>
            <p:spPr>
              <a:xfrm rot="16200000">
                <a:off x="1770553" y="1646330"/>
                <a:ext cx="1098758" cy="1533360"/>
              </a:xfrm>
              <a:custGeom>
                <a:avLst/>
                <a:gdLst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68986 h 1502413"/>
                  <a:gd name="connsiteX1" fmla="*/ 202896 w 1182033"/>
                  <a:gd name="connsiteY1" fmla="*/ 35559 h 1502413"/>
                  <a:gd name="connsiteX2" fmla="*/ 979137 w 1182033"/>
                  <a:gd name="connsiteY2" fmla="*/ 35559 h 1502413"/>
                  <a:gd name="connsiteX3" fmla="*/ 1182033 w 1182033"/>
                  <a:gd name="connsiteY3" fmla="*/ 768986 h 1502413"/>
                  <a:gd name="connsiteX4" fmla="*/ 979137 w 1182033"/>
                  <a:gd name="connsiteY4" fmla="*/ 1502413 h 1502413"/>
                  <a:gd name="connsiteX5" fmla="*/ 202896 w 1182033"/>
                  <a:gd name="connsiteY5" fmla="*/ 1502413 h 1502413"/>
                  <a:gd name="connsiteX6" fmla="*/ 0 w 1182033"/>
                  <a:gd name="connsiteY6" fmla="*/ 768986 h 1502413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56364"/>
                  <a:gd name="connsiteX1" fmla="*/ 202896 w 1182033"/>
                  <a:gd name="connsiteY1" fmla="*/ 53102 h 1556364"/>
                  <a:gd name="connsiteX2" fmla="*/ 979137 w 1182033"/>
                  <a:gd name="connsiteY2" fmla="*/ 53102 h 1556364"/>
                  <a:gd name="connsiteX3" fmla="*/ 1182033 w 1182033"/>
                  <a:gd name="connsiteY3" fmla="*/ 786529 h 1556364"/>
                  <a:gd name="connsiteX4" fmla="*/ 979137 w 1182033"/>
                  <a:gd name="connsiteY4" fmla="*/ 1519956 h 1556364"/>
                  <a:gd name="connsiteX5" fmla="*/ 202896 w 1182033"/>
                  <a:gd name="connsiteY5" fmla="*/ 1519956 h 1556364"/>
                  <a:gd name="connsiteX6" fmla="*/ 0 w 1182033"/>
                  <a:gd name="connsiteY6" fmla="*/ 786529 h 1556364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1824 w 1183857"/>
                  <a:gd name="connsiteY0" fmla="*/ 786529 h 1577877"/>
                  <a:gd name="connsiteX1" fmla="*/ 204720 w 1183857"/>
                  <a:gd name="connsiteY1" fmla="*/ 53102 h 1577877"/>
                  <a:gd name="connsiteX2" fmla="*/ 980961 w 1183857"/>
                  <a:gd name="connsiteY2" fmla="*/ 53102 h 1577877"/>
                  <a:gd name="connsiteX3" fmla="*/ 1183857 w 1183857"/>
                  <a:gd name="connsiteY3" fmla="*/ 786529 h 1577877"/>
                  <a:gd name="connsiteX4" fmla="*/ 980961 w 1183857"/>
                  <a:gd name="connsiteY4" fmla="*/ 1519956 h 1577877"/>
                  <a:gd name="connsiteX5" fmla="*/ 204720 w 1183857"/>
                  <a:gd name="connsiteY5" fmla="*/ 1519956 h 1577877"/>
                  <a:gd name="connsiteX6" fmla="*/ 1824 w 1183857"/>
                  <a:gd name="connsiteY6" fmla="*/ 786529 h 1577877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0 w 1142683"/>
                  <a:gd name="connsiteY0" fmla="*/ 786530 h 1577877"/>
                  <a:gd name="connsiteX1" fmla="*/ 163546 w 1142683"/>
                  <a:gd name="connsiteY1" fmla="*/ 53102 h 1577877"/>
                  <a:gd name="connsiteX2" fmla="*/ 939787 w 1142683"/>
                  <a:gd name="connsiteY2" fmla="*/ 53102 h 1577877"/>
                  <a:gd name="connsiteX3" fmla="*/ 1142683 w 1142683"/>
                  <a:gd name="connsiteY3" fmla="*/ 786529 h 1577877"/>
                  <a:gd name="connsiteX4" fmla="*/ 939787 w 1142683"/>
                  <a:gd name="connsiteY4" fmla="*/ 1519956 h 1577877"/>
                  <a:gd name="connsiteX5" fmla="*/ 163546 w 1142683"/>
                  <a:gd name="connsiteY5" fmla="*/ 1519956 h 1577877"/>
                  <a:gd name="connsiteX6" fmla="*/ 0 w 1142683"/>
                  <a:gd name="connsiteY6" fmla="*/ 786530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4813" h="1577877">
                    <a:moveTo>
                      <a:pt x="0" y="802212"/>
                    </a:moveTo>
                    <a:cubicBezTo>
                      <a:pt x="2892" y="314279"/>
                      <a:pt x="99472" y="413789"/>
                      <a:pt x="155676" y="53102"/>
                    </a:cubicBezTo>
                    <a:cubicBezTo>
                      <a:pt x="393468" y="-7858"/>
                      <a:pt x="663645" y="-26906"/>
                      <a:pt x="931917" y="53102"/>
                    </a:cubicBezTo>
                    <a:cubicBezTo>
                      <a:pt x="972881" y="442361"/>
                      <a:pt x="1090041" y="500146"/>
                      <a:pt x="1134813" y="786529"/>
                    </a:cubicBezTo>
                    <a:cubicBezTo>
                      <a:pt x="1097663" y="1097683"/>
                      <a:pt x="955736" y="1126893"/>
                      <a:pt x="931917" y="1519956"/>
                    </a:cubicBezTo>
                    <a:cubicBezTo>
                      <a:pt x="570302" y="1601874"/>
                      <a:pt x="523010" y="1592349"/>
                      <a:pt x="155676" y="1519956"/>
                    </a:cubicBezTo>
                    <a:cubicBezTo>
                      <a:pt x="133768" y="1199286"/>
                      <a:pt x="5685" y="1310135"/>
                      <a:pt x="0" y="80221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129" name="Gruppo 128">
                <a:extLst>
                  <a:ext uri="{FF2B5EF4-FFF2-40B4-BE49-F238E27FC236}">
                    <a16:creationId xmlns:a16="http://schemas.microsoft.com/office/drawing/2014/main" id="{F02CB580-A4B1-C836-18E3-9C0879ABBE9A}"/>
                  </a:ext>
                </a:extLst>
              </p:cNvPr>
              <p:cNvGrpSpPr/>
              <p:nvPr/>
            </p:nvGrpSpPr>
            <p:grpSpPr>
              <a:xfrm>
                <a:off x="1827580" y="1735995"/>
                <a:ext cx="984703" cy="1129404"/>
                <a:chOff x="1827580" y="1735995"/>
                <a:chExt cx="984703" cy="1129404"/>
              </a:xfrm>
            </p:grpSpPr>
            <p:sp>
              <p:nvSpPr>
                <p:cNvPr id="130" name="Pentagono 94">
                  <a:extLst>
                    <a:ext uri="{FF2B5EF4-FFF2-40B4-BE49-F238E27FC236}">
                      <a16:creationId xmlns:a16="http://schemas.microsoft.com/office/drawing/2014/main" id="{D19C0949-9033-0D20-BFA3-2128EF585D86}"/>
                    </a:ext>
                  </a:extLst>
                </p:cNvPr>
                <p:cNvSpPr/>
                <p:nvPr/>
              </p:nvSpPr>
              <p:spPr>
                <a:xfrm>
                  <a:off x="1827580" y="1863630"/>
                  <a:ext cx="984703" cy="502514"/>
                </a:xfrm>
                <a:custGeom>
                  <a:avLst/>
                  <a:gdLst>
                    <a:gd name="connsiteX0" fmla="*/ 1 w 1050012"/>
                    <a:gd name="connsiteY0" fmla="*/ 206866 h 541583"/>
                    <a:gd name="connsiteX1" fmla="*/ 525006 w 1050012"/>
                    <a:gd name="connsiteY1" fmla="*/ 0 h 541583"/>
                    <a:gd name="connsiteX2" fmla="*/ 1050011 w 1050012"/>
                    <a:gd name="connsiteY2" fmla="*/ 206866 h 541583"/>
                    <a:gd name="connsiteX3" fmla="*/ 849477 w 1050012"/>
                    <a:gd name="connsiteY3" fmla="*/ 541582 h 541583"/>
                    <a:gd name="connsiteX4" fmla="*/ 200535 w 1050012"/>
                    <a:gd name="connsiteY4" fmla="*/ 541582 h 541583"/>
                    <a:gd name="connsiteX5" fmla="*/ 1 w 1050012"/>
                    <a:gd name="connsiteY5" fmla="*/ 206866 h 541583"/>
                    <a:gd name="connsiteX0" fmla="*/ 0 w 1050010"/>
                    <a:gd name="connsiteY0" fmla="*/ 95106 h 429822"/>
                    <a:gd name="connsiteX1" fmla="*/ 547865 w 1050010"/>
                    <a:gd name="connsiteY1" fmla="*/ 0 h 429822"/>
                    <a:gd name="connsiteX2" fmla="*/ 1050010 w 1050010"/>
                    <a:gd name="connsiteY2" fmla="*/ 95106 h 429822"/>
                    <a:gd name="connsiteX3" fmla="*/ 849476 w 1050010"/>
                    <a:gd name="connsiteY3" fmla="*/ 429822 h 429822"/>
                    <a:gd name="connsiteX4" fmla="*/ 200534 w 1050010"/>
                    <a:gd name="connsiteY4" fmla="*/ 429822 h 429822"/>
                    <a:gd name="connsiteX5" fmla="*/ 0 w 1050010"/>
                    <a:gd name="connsiteY5" fmla="*/ 95106 h 429822"/>
                    <a:gd name="connsiteX0" fmla="*/ 0 w 1050010"/>
                    <a:gd name="connsiteY0" fmla="*/ 163686 h 498402"/>
                    <a:gd name="connsiteX1" fmla="*/ 525005 w 1050010"/>
                    <a:gd name="connsiteY1" fmla="*/ 0 h 498402"/>
                    <a:gd name="connsiteX2" fmla="*/ 1050010 w 1050010"/>
                    <a:gd name="connsiteY2" fmla="*/ 163686 h 498402"/>
                    <a:gd name="connsiteX3" fmla="*/ 849476 w 1050010"/>
                    <a:gd name="connsiteY3" fmla="*/ 498402 h 498402"/>
                    <a:gd name="connsiteX4" fmla="*/ 200534 w 1050010"/>
                    <a:gd name="connsiteY4" fmla="*/ 498402 h 498402"/>
                    <a:gd name="connsiteX5" fmla="*/ 0 w 105001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9840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5014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75542"/>
                    <a:gd name="connsiteX1" fmla="*/ 525005 w 1019530"/>
                    <a:gd name="connsiteY1" fmla="*/ 0 h 475542"/>
                    <a:gd name="connsiteX2" fmla="*/ 1019530 w 1019530"/>
                    <a:gd name="connsiteY2" fmla="*/ 178926 h 475542"/>
                    <a:gd name="connsiteX3" fmla="*/ 849476 w 1019530"/>
                    <a:gd name="connsiteY3" fmla="*/ 450142 h 475542"/>
                    <a:gd name="connsiteX4" fmla="*/ 205614 w 1019530"/>
                    <a:gd name="connsiteY4" fmla="*/ 475542 h 475542"/>
                    <a:gd name="connsiteX5" fmla="*/ 0 w 1019530"/>
                    <a:gd name="connsiteY5" fmla="*/ 163686 h 475542"/>
                    <a:gd name="connsiteX0" fmla="*/ 0 w 1019530"/>
                    <a:gd name="connsiteY0" fmla="*/ 163686 h 480622"/>
                    <a:gd name="connsiteX1" fmla="*/ 525005 w 1019530"/>
                    <a:gd name="connsiteY1" fmla="*/ 0 h 480622"/>
                    <a:gd name="connsiteX2" fmla="*/ 1019530 w 1019530"/>
                    <a:gd name="connsiteY2" fmla="*/ 178926 h 480622"/>
                    <a:gd name="connsiteX3" fmla="*/ 811376 w 1019530"/>
                    <a:gd name="connsiteY3" fmla="*/ 480622 h 480622"/>
                    <a:gd name="connsiteX4" fmla="*/ 205614 w 1019530"/>
                    <a:gd name="connsiteY4" fmla="*/ 475542 h 480622"/>
                    <a:gd name="connsiteX5" fmla="*/ 0 w 1019530"/>
                    <a:gd name="connsiteY5" fmla="*/ 16368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38 w 973948"/>
                    <a:gd name="connsiteY0" fmla="*/ 184006 h 480622"/>
                    <a:gd name="connsiteX1" fmla="*/ 479423 w 973948"/>
                    <a:gd name="connsiteY1" fmla="*/ 0 h 480622"/>
                    <a:gd name="connsiteX2" fmla="*/ 973948 w 973948"/>
                    <a:gd name="connsiteY2" fmla="*/ 178926 h 480622"/>
                    <a:gd name="connsiteX3" fmla="*/ 765794 w 973948"/>
                    <a:gd name="connsiteY3" fmla="*/ 480622 h 480622"/>
                    <a:gd name="connsiteX4" fmla="*/ 160032 w 973948"/>
                    <a:gd name="connsiteY4" fmla="*/ 475542 h 480622"/>
                    <a:gd name="connsiteX5" fmla="*/ 138 w 973948"/>
                    <a:gd name="connsiteY5" fmla="*/ 184006 h 480622"/>
                    <a:gd name="connsiteX0" fmla="*/ 138 w 973948"/>
                    <a:gd name="connsiteY0" fmla="*/ 184006 h 497603"/>
                    <a:gd name="connsiteX1" fmla="*/ 479423 w 973948"/>
                    <a:gd name="connsiteY1" fmla="*/ 0 h 497603"/>
                    <a:gd name="connsiteX2" fmla="*/ 973948 w 973948"/>
                    <a:gd name="connsiteY2" fmla="*/ 178926 h 497603"/>
                    <a:gd name="connsiteX3" fmla="*/ 765794 w 973948"/>
                    <a:gd name="connsiteY3" fmla="*/ 480622 h 497603"/>
                    <a:gd name="connsiteX4" fmla="*/ 160032 w 973948"/>
                    <a:gd name="connsiteY4" fmla="*/ 475542 h 497603"/>
                    <a:gd name="connsiteX5" fmla="*/ 138 w 973948"/>
                    <a:gd name="connsiteY5" fmla="*/ 184006 h 497603"/>
                    <a:gd name="connsiteX0" fmla="*/ 252 w 974062"/>
                    <a:gd name="connsiteY0" fmla="*/ 184006 h 497603"/>
                    <a:gd name="connsiteX1" fmla="*/ 479537 w 974062"/>
                    <a:gd name="connsiteY1" fmla="*/ 0 h 497603"/>
                    <a:gd name="connsiteX2" fmla="*/ 974062 w 974062"/>
                    <a:gd name="connsiteY2" fmla="*/ 178926 h 497603"/>
                    <a:gd name="connsiteX3" fmla="*/ 765908 w 974062"/>
                    <a:gd name="connsiteY3" fmla="*/ 480622 h 497603"/>
                    <a:gd name="connsiteX4" fmla="*/ 160146 w 974062"/>
                    <a:gd name="connsiteY4" fmla="*/ 475542 h 497603"/>
                    <a:gd name="connsiteX5" fmla="*/ 252 w 974062"/>
                    <a:gd name="connsiteY5" fmla="*/ 184006 h 497603"/>
                    <a:gd name="connsiteX0" fmla="*/ 164 w 973974"/>
                    <a:gd name="connsiteY0" fmla="*/ 184006 h 497603"/>
                    <a:gd name="connsiteX1" fmla="*/ 479449 w 973974"/>
                    <a:gd name="connsiteY1" fmla="*/ 0 h 497603"/>
                    <a:gd name="connsiteX2" fmla="*/ 973974 w 973974"/>
                    <a:gd name="connsiteY2" fmla="*/ 178926 h 497603"/>
                    <a:gd name="connsiteX3" fmla="*/ 765820 w 973974"/>
                    <a:gd name="connsiteY3" fmla="*/ 480622 h 497603"/>
                    <a:gd name="connsiteX4" fmla="*/ 160058 w 973974"/>
                    <a:gd name="connsiteY4" fmla="*/ 475542 h 497603"/>
                    <a:gd name="connsiteX5" fmla="*/ 164 w 973974"/>
                    <a:gd name="connsiteY5" fmla="*/ 184006 h 497603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2514"/>
                    <a:gd name="connsiteX1" fmla="*/ 479449 w 973974"/>
                    <a:gd name="connsiteY1" fmla="*/ 0 h 502514"/>
                    <a:gd name="connsiteX2" fmla="*/ 973974 w 973974"/>
                    <a:gd name="connsiteY2" fmla="*/ 178926 h 502514"/>
                    <a:gd name="connsiteX3" fmla="*/ 765820 w 973974"/>
                    <a:gd name="connsiteY3" fmla="*/ 480622 h 502514"/>
                    <a:gd name="connsiteX4" fmla="*/ 160058 w 973974"/>
                    <a:gd name="connsiteY4" fmla="*/ 475542 h 502514"/>
                    <a:gd name="connsiteX5" fmla="*/ 164 w 973974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16 h 502524"/>
                    <a:gd name="connsiteX1" fmla="*/ 479449 w 984703"/>
                    <a:gd name="connsiteY1" fmla="*/ 10 h 502524"/>
                    <a:gd name="connsiteX2" fmla="*/ 973974 w 984703"/>
                    <a:gd name="connsiteY2" fmla="*/ 178936 h 502524"/>
                    <a:gd name="connsiteX3" fmla="*/ 765820 w 984703"/>
                    <a:gd name="connsiteY3" fmla="*/ 480632 h 502524"/>
                    <a:gd name="connsiteX4" fmla="*/ 160058 w 984703"/>
                    <a:gd name="connsiteY4" fmla="*/ 475552 h 502524"/>
                    <a:gd name="connsiteX5" fmla="*/ 164 w 984703"/>
                    <a:gd name="connsiteY5" fmla="*/ 184016 h 50252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921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84703" h="502514">
                      <a:moveTo>
                        <a:pt x="164" y="184006"/>
                      </a:moveTo>
                      <a:cubicBezTo>
                        <a:pt x="20226" y="127751"/>
                        <a:pt x="301907" y="10535"/>
                        <a:pt x="492149" y="0"/>
                      </a:cubicBezTo>
                      <a:cubicBezTo>
                        <a:pt x="776371" y="8842"/>
                        <a:pt x="951372" y="124364"/>
                        <a:pt x="973974" y="178926"/>
                      </a:cubicBezTo>
                      <a:cubicBezTo>
                        <a:pt x="990949" y="210911"/>
                        <a:pt x="1020625" y="441017"/>
                        <a:pt x="765820" y="480622"/>
                      </a:cubicBezTo>
                      <a:cubicBezTo>
                        <a:pt x="698519" y="496709"/>
                        <a:pt x="306099" y="522955"/>
                        <a:pt x="160058" y="475542"/>
                      </a:cubicBezTo>
                      <a:cubicBezTo>
                        <a:pt x="111840" y="457103"/>
                        <a:pt x="-4958" y="469145"/>
                        <a:pt x="164" y="184006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131" name="Gruppo 130">
                  <a:extLst>
                    <a:ext uri="{FF2B5EF4-FFF2-40B4-BE49-F238E27FC236}">
                      <a16:creationId xmlns:a16="http://schemas.microsoft.com/office/drawing/2014/main" id="{457D2EA2-56F6-7AE4-9898-C24C6108D10E}"/>
                    </a:ext>
                  </a:extLst>
                </p:cNvPr>
                <p:cNvGrpSpPr/>
                <p:nvPr/>
              </p:nvGrpSpPr>
              <p:grpSpPr>
                <a:xfrm>
                  <a:off x="1933690" y="2420226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137" name="Ovale 136">
                    <a:extLst>
                      <a:ext uri="{FF2B5EF4-FFF2-40B4-BE49-F238E27FC236}">
                        <a16:creationId xmlns:a16="http://schemas.microsoft.com/office/drawing/2014/main" id="{29B116FE-75CB-A9B2-C710-4BFEF4A37A0F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38" name="Ovale 137">
                    <a:extLst>
                      <a:ext uri="{FF2B5EF4-FFF2-40B4-BE49-F238E27FC236}">
                        <a16:creationId xmlns:a16="http://schemas.microsoft.com/office/drawing/2014/main" id="{6E74A474-40B1-D082-0665-716B041363A6}"/>
                      </a:ext>
                    </a:extLst>
                  </p:cNvPr>
                  <p:cNvSpPr/>
                  <p:nvPr/>
                </p:nvSpPr>
                <p:spPr>
                  <a:xfrm>
                    <a:off x="3701366" y="1634951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132" name="Trapezio 131">
                  <a:extLst>
                    <a:ext uri="{FF2B5EF4-FFF2-40B4-BE49-F238E27FC236}">
                      <a16:creationId xmlns:a16="http://schemas.microsoft.com/office/drawing/2014/main" id="{EB9E6FB8-35CF-2129-2A28-491B0E02E51A}"/>
                    </a:ext>
                  </a:extLst>
                </p:cNvPr>
                <p:cNvSpPr/>
                <p:nvPr/>
              </p:nvSpPr>
              <p:spPr>
                <a:xfrm rot="10800000">
                  <a:off x="2282428" y="2812059"/>
                  <a:ext cx="68580" cy="53340"/>
                </a:xfrm>
                <a:prstGeom prst="trapezoid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33" name="Arco 132">
                  <a:extLst>
                    <a:ext uri="{FF2B5EF4-FFF2-40B4-BE49-F238E27FC236}">
                      <a16:creationId xmlns:a16="http://schemas.microsoft.com/office/drawing/2014/main" id="{6964D0C5-F226-6660-9878-C9194D271312}"/>
                    </a:ext>
                  </a:extLst>
                </p:cNvPr>
                <p:cNvSpPr/>
                <p:nvPr/>
              </p:nvSpPr>
              <p:spPr>
                <a:xfrm rot="5665335">
                  <a:off x="2166812" y="1683605"/>
                  <a:ext cx="255270" cy="360049"/>
                </a:xfrm>
                <a:prstGeom prst="arc">
                  <a:avLst>
                    <a:gd name="adj1" fmla="val 16200000"/>
                    <a:gd name="adj2" fmla="val 5035040"/>
                  </a:avLst>
                </a:prstGeom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134" name="Gruppo 133">
                  <a:extLst>
                    <a:ext uri="{FF2B5EF4-FFF2-40B4-BE49-F238E27FC236}">
                      <a16:creationId xmlns:a16="http://schemas.microsoft.com/office/drawing/2014/main" id="{AF0329D3-EA31-DD4C-5929-B046E5DB69B0}"/>
                    </a:ext>
                  </a:extLst>
                </p:cNvPr>
                <p:cNvGrpSpPr/>
                <p:nvPr/>
              </p:nvGrpSpPr>
              <p:grpSpPr>
                <a:xfrm>
                  <a:off x="2498606" y="2420225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135" name="Ovale 134">
                    <a:extLst>
                      <a:ext uri="{FF2B5EF4-FFF2-40B4-BE49-F238E27FC236}">
                        <a16:creationId xmlns:a16="http://schemas.microsoft.com/office/drawing/2014/main" id="{6BF8C780-C289-D05A-5552-CB8E2AD10229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36" name="Ovale 135">
                    <a:extLst>
                      <a:ext uri="{FF2B5EF4-FFF2-40B4-BE49-F238E27FC236}">
                        <a16:creationId xmlns:a16="http://schemas.microsoft.com/office/drawing/2014/main" id="{640B6D71-AAC8-58FD-CF2E-4F5F053569B9}"/>
                      </a:ext>
                    </a:extLst>
                  </p:cNvPr>
                  <p:cNvSpPr/>
                  <p:nvPr/>
                </p:nvSpPr>
                <p:spPr>
                  <a:xfrm>
                    <a:off x="3688944" y="1634952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</p:grpSp>
        <p:grpSp>
          <p:nvGrpSpPr>
            <p:cNvPr id="77" name="Gruppo 76">
              <a:extLst>
                <a:ext uri="{FF2B5EF4-FFF2-40B4-BE49-F238E27FC236}">
                  <a16:creationId xmlns:a16="http://schemas.microsoft.com/office/drawing/2014/main" id="{562723B8-AA5C-08BA-E020-013F622E3319}"/>
                </a:ext>
              </a:extLst>
            </p:cNvPr>
            <p:cNvGrpSpPr/>
            <p:nvPr/>
          </p:nvGrpSpPr>
          <p:grpSpPr>
            <a:xfrm rot="169849">
              <a:off x="11078386" y="4653371"/>
              <a:ext cx="313116" cy="1317541"/>
              <a:chOff x="6892594" y="1663883"/>
              <a:chExt cx="768685" cy="3088539"/>
            </a:xfrm>
          </p:grpSpPr>
          <p:grpSp>
            <p:nvGrpSpPr>
              <p:cNvPr id="117" name="Gruppo 116">
                <a:extLst>
                  <a:ext uri="{FF2B5EF4-FFF2-40B4-BE49-F238E27FC236}">
                    <a16:creationId xmlns:a16="http://schemas.microsoft.com/office/drawing/2014/main" id="{18E15005-AB85-6978-FBB0-1A9D67355EB4}"/>
                  </a:ext>
                </a:extLst>
              </p:cNvPr>
              <p:cNvGrpSpPr/>
              <p:nvPr/>
            </p:nvGrpSpPr>
            <p:grpSpPr>
              <a:xfrm>
                <a:off x="7148438" y="4062509"/>
                <a:ext cx="480981" cy="689913"/>
                <a:chOff x="7148438" y="4062509"/>
                <a:chExt cx="480981" cy="689913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124" name="Trapezio 85">
                  <a:extLst>
                    <a:ext uri="{FF2B5EF4-FFF2-40B4-BE49-F238E27FC236}">
                      <a16:creationId xmlns:a16="http://schemas.microsoft.com/office/drawing/2014/main" id="{8719B520-9E3A-F734-4353-CC5CE7F9CB08}"/>
                    </a:ext>
                  </a:extLst>
                </p:cNvPr>
                <p:cNvSpPr/>
                <p:nvPr/>
              </p:nvSpPr>
              <p:spPr>
                <a:xfrm rot="9203511" flipH="1">
                  <a:off x="7358858" y="4062509"/>
                  <a:ext cx="270561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25" name="Trapezio 85">
                  <a:extLst>
                    <a:ext uri="{FF2B5EF4-FFF2-40B4-BE49-F238E27FC236}">
                      <a16:creationId xmlns:a16="http://schemas.microsoft.com/office/drawing/2014/main" id="{65C495BC-60A4-8B82-D637-E494F13A6930}"/>
                    </a:ext>
                  </a:extLst>
                </p:cNvPr>
                <p:cNvSpPr/>
                <p:nvPr/>
              </p:nvSpPr>
              <p:spPr>
                <a:xfrm rot="8837061">
                  <a:off x="7148438" y="4262342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26" name="Trapezio 85">
                  <a:extLst>
                    <a:ext uri="{FF2B5EF4-FFF2-40B4-BE49-F238E27FC236}">
                      <a16:creationId xmlns:a16="http://schemas.microsoft.com/office/drawing/2014/main" id="{B1716DA1-D9D0-C516-F8A3-1275D25855BC}"/>
                    </a:ext>
                  </a:extLst>
                </p:cNvPr>
                <p:cNvSpPr/>
                <p:nvPr/>
              </p:nvSpPr>
              <p:spPr>
                <a:xfrm rot="9531634">
                  <a:off x="7190797" y="4132743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27" name="Trapezio 85">
                  <a:extLst>
                    <a:ext uri="{FF2B5EF4-FFF2-40B4-BE49-F238E27FC236}">
                      <a16:creationId xmlns:a16="http://schemas.microsoft.com/office/drawing/2014/main" id="{8E351A7E-5471-0784-0EEB-3779E33665C4}"/>
                    </a:ext>
                  </a:extLst>
                </p:cNvPr>
                <p:cNvSpPr/>
                <p:nvPr/>
              </p:nvSpPr>
              <p:spPr>
                <a:xfrm rot="10220758">
                  <a:off x="7289894" y="4100496"/>
                  <a:ext cx="277717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118" name="Gruppo 117">
                <a:extLst>
                  <a:ext uri="{FF2B5EF4-FFF2-40B4-BE49-F238E27FC236}">
                    <a16:creationId xmlns:a16="http://schemas.microsoft.com/office/drawing/2014/main" id="{BCEB6819-0C2E-85B4-2342-21EDBAC74975}"/>
                  </a:ext>
                </a:extLst>
              </p:cNvPr>
              <p:cNvGrpSpPr/>
              <p:nvPr/>
            </p:nvGrpSpPr>
            <p:grpSpPr>
              <a:xfrm>
                <a:off x="6892594" y="1663883"/>
                <a:ext cx="768685" cy="2757181"/>
                <a:chOff x="6892594" y="1663883"/>
                <a:chExt cx="768685" cy="2757181"/>
              </a:xfrm>
            </p:grpSpPr>
            <p:grpSp>
              <p:nvGrpSpPr>
                <p:cNvPr id="119" name="Gruppo 118">
                  <a:extLst>
                    <a:ext uri="{FF2B5EF4-FFF2-40B4-BE49-F238E27FC236}">
                      <a16:creationId xmlns:a16="http://schemas.microsoft.com/office/drawing/2014/main" id="{A02BE5DC-FB5E-6DD5-1DF2-E43712BF8F7F}"/>
                    </a:ext>
                  </a:extLst>
                </p:cNvPr>
                <p:cNvGrpSpPr/>
                <p:nvPr/>
              </p:nvGrpSpPr>
              <p:grpSpPr>
                <a:xfrm>
                  <a:off x="6892594" y="2810465"/>
                  <a:ext cx="695910" cy="1610599"/>
                  <a:chOff x="6892594" y="2810465"/>
                  <a:chExt cx="695910" cy="1610599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121" name="Trapezio 37">
                    <a:extLst>
                      <a:ext uri="{FF2B5EF4-FFF2-40B4-BE49-F238E27FC236}">
                        <a16:creationId xmlns:a16="http://schemas.microsoft.com/office/drawing/2014/main" id="{AC21557D-2CD1-5CB5-58FF-610C6F0874B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959545" y="2812059"/>
                    <a:ext cx="628959" cy="703583"/>
                  </a:xfrm>
                  <a:custGeom>
                    <a:avLst/>
                    <a:gdLst>
                      <a:gd name="connsiteX0" fmla="*/ 0 w 653937"/>
                      <a:gd name="connsiteY0" fmla="*/ 658283 h 658283"/>
                      <a:gd name="connsiteX1" fmla="*/ 110496 w 653937"/>
                      <a:gd name="connsiteY1" fmla="*/ 0 h 658283"/>
                      <a:gd name="connsiteX2" fmla="*/ 543441 w 653937"/>
                      <a:gd name="connsiteY2" fmla="*/ 0 h 658283"/>
                      <a:gd name="connsiteX3" fmla="*/ 653937 w 653937"/>
                      <a:gd name="connsiteY3" fmla="*/ 658283 h 658283"/>
                      <a:gd name="connsiteX4" fmla="*/ 0 w 653937"/>
                      <a:gd name="connsiteY4" fmla="*/ 658283 h 658283"/>
                      <a:gd name="connsiteX0" fmla="*/ 36933 w 690870"/>
                      <a:gd name="connsiteY0" fmla="*/ 658283 h 658734"/>
                      <a:gd name="connsiteX1" fmla="*/ 147429 w 690870"/>
                      <a:gd name="connsiteY1" fmla="*/ 0 h 658734"/>
                      <a:gd name="connsiteX2" fmla="*/ 580374 w 690870"/>
                      <a:gd name="connsiteY2" fmla="*/ 0 h 658734"/>
                      <a:gd name="connsiteX3" fmla="*/ 690870 w 690870"/>
                      <a:gd name="connsiteY3" fmla="*/ 658283 h 658734"/>
                      <a:gd name="connsiteX4" fmla="*/ 36933 w 690870"/>
                      <a:gd name="connsiteY4" fmla="*/ 658283 h 658734"/>
                      <a:gd name="connsiteX0" fmla="*/ 36933 w 690870"/>
                      <a:gd name="connsiteY0" fmla="*/ 658283 h 719243"/>
                      <a:gd name="connsiteX1" fmla="*/ 147429 w 690870"/>
                      <a:gd name="connsiteY1" fmla="*/ 0 h 719243"/>
                      <a:gd name="connsiteX2" fmla="*/ 580374 w 690870"/>
                      <a:gd name="connsiteY2" fmla="*/ 0 h 719243"/>
                      <a:gd name="connsiteX3" fmla="*/ 690870 w 690870"/>
                      <a:gd name="connsiteY3" fmla="*/ 658283 h 719243"/>
                      <a:gd name="connsiteX4" fmla="*/ 36933 w 690870"/>
                      <a:gd name="connsiteY4" fmla="*/ 658283 h 719243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48676 w 702980"/>
                      <a:gd name="connsiteY0" fmla="*/ 752153 h 866737"/>
                      <a:gd name="connsiteX1" fmla="*/ 91620 w 702980"/>
                      <a:gd name="connsiteY1" fmla="*/ 0 h 866737"/>
                      <a:gd name="connsiteX2" fmla="*/ 592117 w 702980"/>
                      <a:gd name="connsiteY2" fmla="*/ 93870 h 866737"/>
                      <a:gd name="connsiteX3" fmla="*/ 702613 w 702980"/>
                      <a:gd name="connsiteY3" fmla="*/ 752153 h 866737"/>
                      <a:gd name="connsiteX4" fmla="*/ 48676 w 702980"/>
                      <a:gd name="connsiteY4" fmla="*/ 752153 h 866737"/>
                      <a:gd name="connsiteX0" fmla="*/ 42672 w 696976"/>
                      <a:gd name="connsiteY0" fmla="*/ 752153 h 866737"/>
                      <a:gd name="connsiteX1" fmla="*/ 85616 w 696976"/>
                      <a:gd name="connsiteY1" fmla="*/ 0 h 866737"/>
                      <a:gd name="connsiteX2" fmla="*/ 586113 w 696976"/>
                      <a:gd name="connsiteY2" fmla="*/ 93870 h 866737"/>
                      <a:gd name="connsiteX3" fmla="*/ 696609 w 696976"/>
                      <a:gd name="connsiteY3" fmla="*/ 752153 h 866737"/>
                      <a:gd name="connsiteX4" fmla="*/ 42672 w 696976"/>
                      <a:gd name="connsiteY4" fmla="*/ 752153 h 866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6976" h="866737">
                        <a:moveTo>
                          <a:pt x="42672" y="752153"/>
                        </a:moveTo>
                        <a:cubicBezTo>
                          <a:pt x="-72896" y="768945"/>
                          <a:pt x="82560" y="228815"/>
                          <a:pt x="85616" y="0"/>
                        </a:cubicBezTo>
                        <a:lnTo>
                          <a:pt x="586113" y="93870"/>
                        </a:lnTo>
                        <a:cubicBezTo>
                          <a:pt x="622945" y="313298"/>
                          <a:pt x="629297" y="464145"/>
                          <a:pt x="696609" y="752153"/>
                        </a:cubicBezTo>
                        <a:cubicBezTo>
                          <a:pt x="714850" y="919793"/>
                          <a:pt x="47291" y="889313"/>
                          <a:pt x="42672" y="752153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22" name="Ovale 121">
                    <a:extLst>
                      <a:ext uri="{FF2B5EF4-FFF2-40B4-BE49-F238E27FC236}">
                        <a16:creationId xmlns:a16="http://schemas.microsoft.com/office/drawing/2014/main" id="{829CFA5D-C4D9-B592-B529-9340B118E7C1}"/>
                      </a:ext>
                    </a:extLst>
                  </p:cNvPr>
                  <p:cNvSpPr/>
                  <p:nvPr/>
                </p:nvSpPr>
                <p:spPr>
                  <a:xfrm rot="1724939">
                    <a:off x="7093645" y="2810465"/>
                    <a:ext cx="419100" cy="313692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23" name="Trapezio 38">
                    <a:extLst>
                      <a:ext uri="{FF2B5EF4-FFF2-40B4-BE49-F238E27FC236}">
                        <a16:creationId xmlns:a16="http://schemas.microsoft.com/office/drawing/2014/main" id="{A638CBA5-AE60-D094-A5F3-173AF9E9FAD6}"/>
                      </a:ext>
                    </a:extLst>
                  </p:cNvPr>
                  <p:cNvSpPr/>
                  <p:nvPr/>
                </p:nvSpPr>
                <p:spPr>
                  <a:xfrm>
                    <a:off x="6892594" y="3448289"/>
                    <a:ext cx="667115" cy="972775"/>
                  </a:xfrm>
                  <a:custGeom>
                    <a:avLst/>
                    <a:gdLst>
                      <a:gd name="connsiteX0" fmla="*/ 0 w 923840"/>
                      <a:gd name="connsiteY0" fmla="*/ 1003255 h 1003255"/>
                      <a:gd name="connsiteX1" fmla="*/ 192861 w 923840"/>
                      <a:gd name="connsiteY1" fmla="*/ 0 h 1003255"/>
                      <a:gd name="connsiteX2" fmla="*/ 730979 w 923840"/>
                      <a:gd name="connsiteY2" fmla="*/ 0 h 1003255"/>
                      <a:gd name="connsiteX3" fmla="*/ 923840 w 923840"/>
                      <a:gd name="connsiteY3" fmla="*/ 1003255 h 1003255"/>
                      <a:gd name="connsiteX4" fmla="*/ 0 w 923840"/>
                      <a:gd name="connsiteY4" fmla="*/ 1003255 h 1003255"/>
                      <a:gd name="connsiteX0" fmla="*/ 0 w 931460"/>
                      <a:gd name="connsiteY0" fmla="*/ 988015 h 1003255"/>
                      <a:gd name="connsiteX1" fmla="*/ 200481 w 931460"/>
                      <a:gd name="connsiteY1" fmla="*/ 0 h 1003255"/>
                      <a:gd name="connsiteX2" fmla="*/ 738599 w 931460"/>
                      <a:gd name="connsiteY2" fmla="*/ 0 h 1003255"/>
                      <a:gd name="connsiteX3" fmla="*/ 931460 w 931460"/>
                      <a:gd name="connsiteY3" fmla="*/ 1003255 h 1003255"/>
                      <a:gd name="connsiteX4" fmla="*/ 0 w 931460"/>
                      <a:gd name="connsiteY4" fmla="*/ 988015 h 1003255"/>
                      <a:gd name="connsiteX0" fmla="*/ 0 w 977180"/>
                      <a:gd name="connsiteY0" fmla="*/ 1010875 h 1010875"/>
                      <a:gd name="connsiteX1" fmla="*/ 246201 w 977180"/>
                      <a:gd name="connsiteY1" fmla="*/ 0 h 1010875"/>
                      <a:gd name="connsiteX2" fmla="*/ 784319 w 977180"/>
                      <a:gd name="connsiteY2" fmla="*/ 0 h 1010875"/>
                      <a:gd name="connsiteX3" fmla="*/ 977180 w 977180"/>
                      <a:gd name="connsiteY3" fmla="*/ 1003255 h 1010875"/>
                      <a:gd name="connsiteX4" fmla="*/ 0 w 97718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25203"/>
                      <a:gd name="connsiteX1" fmla="*/ 246201 w 832400"/>
                      <a:gd name="connsiteY1" fmla="*/ 0 h 1025203"/>
                      <a:gd name="connsiteX2" fmla="*/ 784319 w 832400"/>
                      <a:gd name="connsiteY2" fmla="*/ 0 h 1025203"/>
                      <a:gd name="connsiteX3" fmla="*/ 832400 w 832400"/>
                      <a:gd name="connsiteY3" fmla="*/ 645115 h 1025203"/>
                      <a:gd name="connsiteX4" fmla="*/ 0 w 832400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55425"/>
                      <a:gd name="connsiteY0" fmla="*/ 1010875 h 1025203"/>
                      <a:gd name="connsiteX1" fmla="*/ 251306 w 855425"/>
                      <a:gd name="connsiteY1" fmla="*/ 0 h 1025203"/>
                      <a:gd name="connsiteX2" fmla="*/ 789424 w 855425"/>
                      <a:gd name="connsiteY2" fmla="*/ 0 h 1025203"/>
                      <a:gd name="connsiteX3" fmla="*/ 837505 w 855425"/>
                      <a:gd name="connsiteY3" fmla="*/ 645115 h 1025203"/>
                      <a:gd name="connsiteX4" fmla="*/ 5105 w 855425"/>
                      <a:gd name="connsiteY4" fmla="*/ 1010875 h 1025203"/>
                      <a:gd name="connsiteX0" fmla="*/ 6115 w 856435"/>
                      <a:gd name="connsiteY0" fmla="*/ 1070351 h 1084679"/>
                      <a:gd name="connsiteX1" fmla="*/ 213186 w 856435"/>
                      <a:gd name="connsiteY1" fmla="*/ 0 h 1084679"/>
                      <a:gd name="connsiteX2" fmla="*/ 790434 w 856435"/>
                      <a:gd name="connsiteY2" fmla="*/ 59476 h 1084679"/>
                      <a:gd name="connsiteX3" fmla="*/ 838515 w 856435"/>
                      <a:gd name="connsiteY3" fmla="*/ 704591 h 1084679"/>
                      <a:gd name="connsiteX4" fmla="*/ 6115 w 856435"/>
                      <a:gd name="connsiteY4" fmla="*/ 1070351 h 1084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6435" h="1084679">
                        <a:moveTo>
                          <a:pt x="6115" y="1070351"/>
                        </a:moveTo>
                        <a:cubicBezTo>
                          <a:pt x="-33738" y="771493"/>
                          <a:pt x="131119" y="336958"/>
                          <a:pt x="213186" y="0"/>
                        </a:cubicBezTo>
                        <a:lnTo>
                          <a:pt x="790434" y="59476"/>
                        </a:lnTo>
                        <a:cubicBezTo>
                          <a:pt x="722641" y="152594"/>
                          <a:pt x="913928" y="481933"/>
                          <a:pt x="838515" y="704591"/>
                        </a:cubicBezTo>
                        <a:cubicBezTo>
                          <a:pt x="629628" y="651251"/>
                          <a:pt x="542662" y="1177031"/>
                          <a:pt x="6115" y="1070351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120" name="Ovale 161">
                  <a:extLst>
                    <a:ext uri="{FF2B5EF4-FFF2-40B4-BE49-F238E27FC236}">
                      <a16:creationId xmlns:a16="http://schemas.microsoft.com/office/drawing/2014/main" id="{7C0F1387-3A7E-1706-7A8E-FEFFCB7FD6B8}"/>
                    </a:ext>
                  </a:extLst>
                </p:cNvPr>
                <p:cNvSpPr/>
                <p:nvPr/>
              </p:nvSpPr>
              <p:spPr>
                <a:xfrm rot="419334">
                  <a:off x="7119249" y="1663883"/>
                  <a:ext cx="542030" cy="1442906"/>
                </a:xfrm>
                <a:custGeom>
                  <a:avLst/>
                  <a:gdLst>
                    <a:gd name="connsiteX0" fmla="*/ 0 w 542029"/>
                    <a:gd name="connsiteY0" fmla="*/ 825624 h 1651248"/>
                    <a:gd name="connsiteX1" fmla="*/ 271015 w 542029"/>
                    <a:gd name="connsiteY1" fmla="*/ 0 h 1651248"/>
                    <a:gd name="connsiteX2" fmla="*/ 542030 w 542029"/>
                    <a:gd name="connsiteY2" fmla="*/ 825624 h 1651248"/>
                    <a:gd name="connsiteX3" fmla="*/ 271015 w 542029"/>
                    <a:gd name="connsiteY3" fmla="*/ 1651248 h 1651248"/>
                    <a:gd name="connsiteX4" fmla="*/ 0 w 542029"/>
                    <a:gd name="connsiteY4" fmla="*/ 825624 h 1651248"/>
                    <a:gd name="connsiteX0" fmla="*/ 0 w 542030"/>
                    <a:gd name="connsiteY0" fmla="*/ 617282 h 1442906"/>
                    <a:gd name="connsiteX1" fmla="*/ 269897 w 542030"/>
                    <a:gd name="connsiteY1" fmla="*/ 0 h 1442906"/>
                    <a:gd name="connsiteX2" fmla="*/ 542030 w 542030"/>
                    <a:gd name="connsiteY2" fmla="*/ 617282 h 1442906"/>
                    <a:gd name="connsiteX3" fmla="*/ 271015 w 542030"/>
                    <a:gd name="connsiteY3" fmla="*/ 1442906 h 1442906"/>
                    <a:gd name="connsiteX4" fmla="*/ 0 w 542030"/>
                    <a:gd name="connsiteY4" fmla="*/ 617282 h 1442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2030" h="1442906">
                      <a:moveTo>
                        <a:pt x="0" y="617282"/>
                      </a:moveTo>
                      <a:cubicBezTo>
                        <a:pt x="-186" y="376798"/>
                        <a:pt x="120220" y="0"/>
                        <a:pt x="269897" y="0"/>
                      </a:cubicBezTo>
                      <a:cubicBezTo>
                        <a:pt x="419574" y="0"/>
                        <a:pt x="542030" y="161302"/>
                        <a:pt x="542030" y="617282"/>
                      </a:cubicBezTo>
                      <a:cubicBezTo>
                        <a:pt x="542030" y="1073262"/>
                        <a:pt x="420692" y="1442906"/>
                        <a:pt x="271015" y="1442906"/>
                      </a:cubicBezTo>
                      <a:cubicBezTo>
                        <a:pt x="121338" y="1442906"/>
                        <a:pt x="186" y="857766"/>
                        <a:pt x="0" y="617282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grpSp>
          <p:nvGrpSpPr>
            <p:cNvPr id="78" name="Gruppo 77">
              <a:extLst>
                <a:ext uri="{FF2B5EF4-FFF2-40B4-BE49-F238E27FC236}">
                  <a16:creationId xmlns:a16="http://schemas.microsoft.com/office/drawing/2014/main" id="{3A813BAA-4DC4-CA62-0F59-D76984EB26A0}"/>
                </a:ext>
              </a:extLst>
            </p:cNvPr>
            <p:cNvGrpSpPr/>
            <p:nvPr/>
          </p:nvGrpSpPr>
          <p:grpSpPr>
            <a:xfrm rot="21572067">
              <a:off x="11206833" y="4572459"/>
              <a:ext cx="401109" cy="396184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115" name="Ritardo 114">
                <a:extLst>
                  <a:ext uri="{FF2B5EF4-FFF2-40B4-BE49-F238E27FC236}">
                    <a16:creationId xmlns:a16="http://schemas.microsoft.com/office/drawing/2014/main" id="{00D9B84E-6308-955E-DE3B-CF6618C53173}"/>
                  </a:ext>
                </a:extLst>
              </p:cNvPr>
              <p:cNvSpPr/>
              <p:nvPr/>
            </p:nvSpPr>
            <p:spPr>
              <a:xfrm rot="5197850">
                <a:off x="7374466" y="1439654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6" name="Cerchio parziale 115">
                <a:extLst>
                  <a:ext uri="{FF2B5EF4-FFF2-40B4-BE49-F238E27FC236}">
                    <a16:creationId xmlns:a16="http://schemas.microsoft.com/office/drawing/2014/main" id="{8A1F3DA6-8123-8ECE-F8D0-B15A203FEDFE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9" name="Gruppo 78">
              <a:extLst>
                <a:ext uri="{FF2B5EF4-FFF2-40B4-BE49-F238E27FC236}">
                  <a16:creationId xmlns:a16="http://schemas.microsoft.com/office/drawing/2014/main" id="{BB484D4A-AE7B-1CC4-91FC-934A9D06FBF3}"/>
                </a:ext>
              </a:extLst>
            </p:cNvPr>
            <p:cNvGrpSpPr/>
            <p:nvPr/>
          </p:nvGrpSpPr>
          <p:grpSpPr>
            <a:xfrm rot="179994">
              <a:off x="11164828" y="4671805"/>
              <a:ext cx="676743" cy="2116965"/>
              <a:chOff x="12593314" y="4727796"/>
              <a:chExt cx="676743" cy="2116965"/>
            </a:xfrm>
          </p:grpSpPr>
          <p:grpSp>
            <p:nvGrpSpPr>
              <p:cNvPr id="98" name="Gruppo 97">
                <a:extLst>
                  <a:ext uri="{FF2B5EF4-FFF2-40B4-BE49-F238E27FC236}">
                    <a16:creationId xmlns:a16="http://schemas.microsoft.com/office/drawing/2014/main" id="{134808EF-00A9-7A2A-A2DA-7B67FB2286F2}"/>
                  </a:ext>
                </a:extLst>
              </p:cNvPr>
              <p:cNvGrpSpPr/>
              <p:nvPr/>
            </p:nvGrpSpPr>
            <p:grpSpPr>
              <a:xfrm>
                <a:off x="12593314" y="4727796"/>
                <a:ext cx="676743" cy="2116965"/>
                <a:chOff x="12593314" y="4727796"/>
                <a:chExt cx="676743" cy="2116965"/>
              </a:xfrm>
            </p:grpSpPr>
            <p:grpSp>
              <p:nvGrpSpPr>
                <p:cNvPr id="102" name="Gruppo 101">
                  <a:extLst>
                    <a:ext uri="{FF2B5EF4-FFF2-40B4-BE49-F238E27FC236}">
                      <a16:creationId xmlns:a16="http://schemas.microsoft.com/office/drawing/2014/main" id="{2FD606E0-338E-A1A6-1F4D-DB4C47A1C0CE}"/>
                    </a:ext>
                  </a:extLst>
                </p:cNvPr>
                <p:cNvGrpSpPr/>
                <p:nvPr/>
              </p:nvGrpSpPr>
              <p:grpSpPr>
                <a:xfrm>
                  <a:off x="12593314" y="5533101"/>
                  <a:ext cx="554951" cy="1311660"/>
                  <a:chOff x="12593314" y="5533101"/>
                  <a:chExt cx="554951" cy="1311660"/>
                </a:xfrm>
              </p:grpSpPr>
              <p:grpSp>
                <p:nvGrpSpPr>
                  <p:cNvPr id="104" name="Gruppo 103">
                    <a:extLst>
                      <a:ext uri="{FF2B5EF4-FFF2-40B4-BE49-F238E27FC236}">
                        <a16:creationId xmlns:a16="http://schemas.microsoft.com/office/drawing/2014/main" id="{2F058D8C-1484-15A4-AC38-A6057F387FBD}"/>
                      </a:ext>
                    </a:extLst>
                  </p:cNvPr>
                  <p:cNvGrpSpPr/>
                  <p:nvPr/>
                </p:nvGrpSpPr>
                <p:grpSpPr>
                  <a:xfrm rot="21392073">
                    <a:off x="12744977" y="5533101"/>
                    <a:ext cx="403288" cy="625042"/>
                    <a:chOff x="7519203" y="3480608"/>
                    <a:chExt cx="990053" cy="1530515"/>
                  </a:xfrm>
                </p:grpSpPr>
                <p:sp>
                  <p:nvSpPr>
                    <p:cNvPr id="111" name="Trapezio 67">
                      <a:extLst>
                        <a:ext uri="{FF2B5EF4-FFF2-40B4-BE49-F238E27FC236}">
                          <a16:creationId xmlns:a16="http://schemas.microsoft.com/office/drawing/2014/main" id="{30F5344C-F059-D27F-410F-775A05DCF706}"/>
                        </a:ext>
                      </a:extLst>
                    </p:cNvPr>
                    <p:cNvSpPr/>
                    <p:nvPr/>
                  </p:nvSpPr>
                  <p:spPr>
                    <a:xfrm rot="929617">
                      <a:off x="7519203" y="3480608"/>
                      <a:ext cx="990053" cy="1530515"/>
                    </a:xfrm>
                    <a:custGeom>
                      <a:avLst/>
                      <a:gdLst>
                        <a:gd name="connsiteX0" fmla="*/ 0 w 1017409"/>
                        <a:gd name="connsiteY0" fmla="*/ 1393390 h 1393390"/>
                        <a:gd name="connsiteX1" fmla="*/ 149671 w 1017409"/>
                        <a:gd name="connsiteY1" fmla="*/ 0 h 1393390"/>
                        <a:gd name="connsiteX2" fmla="*/ 867738 w 1017409"/>
                        <a:gd name="connsiteY2" fmla="*/ 0 h 1393390"/>
                        <a:gd name="connsiteX3" fmla="*/ 1017409 w 1017409"/>
                        <a:gd name="connsiteY3" fmla="*/ 1393390 h 1393390"/>
                        <a:gd name="connsiteX4" fmla="*/ 0 w 1017409"/>
                        <a:gd name="connsiteY4" fmla="*/ 1393390 h 1393390"/>
                        <a:gd name="connsiteX0" fmla="*/ 0 w 961936"/>
                        <a:gd name="connsiteY0" fmla="*/ 1393390 h 1393390"/>
                        <a:gd name="connsiteX1" fmla="*/ 149671 w 961936"/>
                        <a:gd name="connsiteY1" fmla="*/ 0 h 1393390"/>
                        <a:gd name="connsiteX2" fmla="*/ 867738 w 961936"/>
                        <a:gd name="connsiteY2" fmla="*/ 0 h 1393390"/>
                        <a:gd name="connsiteX3" fmla="*/ 961936 w 961936"/>
                        <a:gd name="connsiteY3" fmla="*/ 1392953 h 1393390"/>
                        <a:gd name="connsiteX4" fmla="*/ 0 w 961936"/>
                        <a:gd name="connsiteY4" fmla="*/ 1393390 h 1393390"/>
                        <a:gd name="connsiteX0" fmla="*/ 0 w 990173"/>
                        <a:gd name="connsiteY0" fmla="*/ 1393390 h 1393390"/>
                        <a:gd name="connsiteX1" fmla="*/ 149671 w 990173"/>
                        <a:gd name="connsiteY1" fmla="*/ 0 h 1393390"/>
                        <a:gd name="connsiteX2" fmla="*/ 867738 w 990173"/>
                        <a:gd name="connsiteY2" fmla="*/ 0 h 1393390"/>
                        <a:gd name="connsiteX3" fmla="*/ 961936 w 990173"/>
                        <a:gd name="connsiteY3" fmla="*/ 1392953 h 1393390"/>
                        <a:gd name="connsiteX4" fmla="*/ 0 w 990173"/>
                        <a:gd name="connsiteY4" fmla="*/ 1393390 h 1393390"/>
                        <a:gd name="connsiteX0" fmla="*/ 0 w 990173"/>
                        <a:gd name="connsiteY0" fmla="*/ 1393390 h 1393390"/>
                        <a:gd name="connsiteX1" fmla="*/ 149671 w 990173"/>
                        <a:gd name="connsiteY1" fmla="*/ 0 h 1393390"/>
                        <a:gd name="connsiteX2" fmla="*/ 867738 w 990173"/>
                        <a:gd name="connsiteY2" fmla="*/ 0 h 1393390"/>
                        <a:gd name="connsiteX3" fmla="*/ 961936 w 990173"/>
                        <a:gd name="connsiteY3" fmla="*/ 1392953 h 1393390"/>
                        <a:gd name="connsiteX4" fmla="*/ 0 w 990173"/>
                        <a:gd name="connsiteY4" fmla="*/ 1393390 h 1393390"/>
                        <a:gd name="connsiteX0" fmla="*/ 0 w 990173"/>
                        <a:gd name="connsiteY0" fmla="*/ 1393390 h 1411727"/>
                        <a:gd name="connsiteX1" fmla="*/ 149671 w 990173"/>
                        <a:gd name="connsiteY1" fmla="*/ 0 h 1411727"/>
                        <a:gd name="connsiteX2" fmla="*/ 867738 w 990173"/>
                        <a:gd name="connsiteY2" fmla="*/ 0 h 1411727"/>
                        <a:gd name="connsiteX3" fmla="*/ 961936 w 990173"/>
                        <a:gd name="connsiteY3" fmla="*/ 1392953 h 1411727"/>
                        <a:gd name="connsiteX4" fmla="*/ 0 w 990173"/>
                        <a:gd name="connsiteY4" fmla="*/ 1393390 h 1411727"/>
                        <a:gd name="connsiteX0" fmla="*/ 11176 w 1001349"/>
                        <a:gd name="connsiteY0" fmla="*/ 1393390 h 1411727"/>
                        <a:gd name="connsiteX1" fmla="*/ 160847 w 1001349"/>
                        <a:gd name="connsiteY1" fmla="*/ 0 h 1411727"/>
                        <a:gd name="connsiteX2" fmla="*/ 878914 w 1001349"/>
                        <a:gd name="connsiteY2" fmla="*/ 0 h 1411727"/>
                        <a:gd name="connsiteX3" fmla="*/ 973112 w 1001349"/>
                        <a:gd name="connsiteY3" fmla="*/ 1392953 h 1411727"/>
                        <a:gd name="connsiteX4" fmla="*/ 11176 w 1001349"/>
                        <a:gd name="connsiteY4" fmla="*/ 1393390 h 1411727"/>
                        <a:gd name="connsiteX0" fmla="*/ 13018 w 1003191"/>
                        <a:gd name="connsiteY0" fmla="*/ 1393390 h 1411727"/>
                        <a:gd name="connsiteX1" fmla="*/ 162689 w 1003191"/>
                        <a:gd name="connsiteY1" fmla="*/ 0 h 1411727"/>
                        <a:gd name="connsiteX2" fmla="*/ 880756 w 1003191"/>
                        <a:gd name="connsiteY2" fmla="*/ 0 h 1411727"/>
                        <a:gd name="connsiteX3" fmla="*/ 974954 w 1003191"/>
                        <a:gd name="connsiteY3" fmla="*/ 1392953 h 1411727"/>
                        <a:gd name="connsiteX4" fmla="*/ 13018 w 1003191"/>
                        <a:gd name="connsiteY4" fmla="*/ 1393390 h 1411727"/>
                        <a:gd name="connsiteX0" fmla="*/ 13018 w 996432"/>
                        <a:gd name="connsiteY0" fmla="*/ 1393390 h 1450462"/>
                        <a:gd name="connsiteX1" fmla="*/ 162689 w 996432"/>
                        <a:gd name="connsiteY1" fmla="*/ 0 h 1450462"/>
                        <a:gd name="connsiteX2" fmla="*/ 880756 w 996432"/>
                        <a:gd name="connsiteY2" fmla="*/ 0 h 1450462"/>
                        <a:gd name="connsiteX3" fmla="*/ 967173 w 996432"/>
                        <a:gd name="connsiteY3" fmla="*/ 1450461 h 1450462"/>
                        <a:gd name="connsiteX4" fmla="*/ 13018 w 996432"/>
                        <a:gd name="connsiteY4" fmla="*/ 1393390 h 1450462"/>
                        <a:gd name="connsiteX0" fmla="*/ 12523 w 995937"/>
                        <a:gd name="connsiteY0" fmla="*/ 1393390 h 1450462"/>
                        <a:gd name="connsiteX1" fmla="*/ 162194 w 995937"/>
                        <a:gd name="connsiteY1" fmla="*/ 0 h 1450462"/>
                        <a:gd name="connsiteX2" fmla="*/ 880261 w 995937"/>
                        <a:gd name="connsiteY2" fmla="*/ 0 h 1450462"/>
                        <a:gd name="connsiteX3" fmla="*/ 966678 w 995937"/>
                        <a:gd name="connsiteY3" fmla="*/ 1450461 h 1450462"/>
                        <a:gd name="connsiteX4" fmla="*/ 12523 w 995937"/>
                        <a:gd name="connsiteY4" fmla="*/ 1393390 h 1450462"/>
                        <a:gd name="connsiteX0" fmla="*/ 12523 w 995937"/>
                        <a:gd name="connsiteY0" fmla="*/ 1432747 h 1489819"/>
                        <a:gd name="connsiteX1" fmla="*/ 162194 w 995937"/>
                        <a:gd name="connsiteY1" fmla="*/ 39357 h 1489819"/>
                        <a:gd name="connsiteX2" fmla="*/ 880261 w 995937"/>
                        <a:gd name="connsiteY2" fmla="*/ 39357 h 1489819"/>
                        <a:gd name="connsiteX3" fmla="*/ 966678 w 995937"/>
                        <a:gd name="connsiteY3" fmla="*/ 1489818 h 1489819"/>
                        <a:gd name="connsiteX4" fmla="*/ 12523 w 995937"/>
                        <a:gd name="connsiteY4" fmla="*/ 1432747 h 1489819"/>
                        <a:gd name="connsiteX0" fmla="*/ 12523 w 995937"/>
                        <a:gd name="connsiteY0" fmla="*/ 1432747 h 1518816"/>
                        <a:gd name="connsiteX1" fmla="*/ 162194 w 995937"/>
                        <a:gd name="connsiteY1" fmla="*/ 39357 h 1518816"/>
                        <a:gd name="connsiteX2" fmla="*/ 880261 w 995937"/>
                        <a:gd name="connsiteY2" fmla="*/ 39357 h 1518816"/>
                        <a:gd name="connsiteX3" fmla="*/ 966678 w 995937"/>
                        <a:gd name="connsiteY3" fmla="*/ 1489818 h 1518816"/>
                        <a:gd name="connsiteX4" fmla="*/ 12523 w 995937"/>
                        <a:gd name="connsiteY4" fmla="*/ 1432747 h 1518816"/>
                        <a:gd name="connsiteX0" fmla="*/ 12523 w 995937"/>
                        <a:gd name="connsiteY0" fmla="*/ 1432747 h 1534940"/>
                        <a:gd name="connsiteX1" fmla="*/ 162194 w 995937"/>
                        <a:gd name="connsiteY1" fmla="*/ 39357 h 1534940"/>
                        <a:gd name="connsiteX2" fmla="*/ 880261 w 995937"/>
                        <a:gd name="connsiteY2" fmla="*/ 39357 h 1534940"/>
                        <a:gd name="connsiteX3" fmla="*/ 966678 w 995937"/>
                        <a:gd name="connsiteY3" fmla="*/ 1489818 h 1534940"/>
                        <a:gd name="connsiteX4" fmla="*/ 12523 w 995937"/>
                        <a:gd name="connsiteY4" fmla="*/ 1432747 h 1534940"/>
                        <a:gd name="connsiteX0" fmla="*/ 12523 w 1003560"/>
                        <a:gd name="connsiteY0" fmla="*/ 1428322 h 1530515"/>
                        <a:gd name="connsiteX1" fmla="*/ 162194 w 1003560"/>
                        <a:gd name="connsiteY1" fmla="*/ 34932 h 1530515"/>
                        <a:gd name="connsiteX2" fmla="*/ 925119 w 1003560"/>
                        <a:gd name="connsiteY2" fmla="*/ 54127 h 1530515"/>
                        <a:gd name="connsiteX3" fmla="*/ 966678 w 1003560"/>
                        <a:gd name="connsiteY3" fmla="*/ 1485393 h 1530515"/>
                        <a:gd name="connsiteX4" fmla="*/ 12523 w 1003560"/>
                        <a:gd name="connsiteY4" fmla="*/ 1428322 h 1530515"/>
                        <a:gd name="connsiteX0" fmla="*/ 12523 w 991671"/>
                        <a:gd name="connsiteY0" fmla="*/ 1428322 h 1530515"/>
                        <a:gd name="connsiteX1" fmla="*/ 162194 w 991671"/>
                        <a:gd name="connsiteY1" fmla="*/ 34932 h 1530515"/>
                        <a:gd name="connsiteX2" fmla="*/ 925119 w 991671"/>
                        <a:gd name="connsiteY2" fmla="*/ 54127 h 1530515"/>
                        <a:gd name="connsiteX3" fmla="*/ 966678 w 991671"/>
                        <a:gd name="connsiteY3" fmla="*/ 1485393 h 1530515"/>
                        <a:gd name="connsiteX4" fmla="*/ 12523 w 991671"/>
                        <a:gd name="connsiteY4" fmla="*/ 1428322 h 1530515"/>
                        <a:gd name="connsiteX0" fmla="*/ 12523 w 990053"/>
                        <a:gd name="connsiteY0" fmla="*/ 1428322 h 1530515"/>
                        <a:gd name="connsiteX1" fmla="*/ 162194 w 990053"/>
                        <a:gd name="connsiteY1" fmla="*/ 34932 h 1530515"/>
                        <a:gd name="connsiteX2" fmla="*/ 925119 w 990053"/>
                        <a:gd name="connsiteY2" fmla="*/ 54127 h 1530515"/>
                        <a:gd name="connsiteX3" fmla="*/ 966678 w 990053"/>
                        <a:gd name="connsiteY3" fmla="*/ 1485393 h 1530515"/>
                        <a:gd name="connsiteX4" fmla="*/ 12523 w 990053"/>
                        <a:gd name="connsiteY4" fmla="*/ 1428322 h 15305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90053" h="1530515">
                          <a:moveTo>
                            <a:pt x="12523" y="1428322"/>
                          </a:moveTo>
                          <a:cubicBezTo>
                            <a:pt x="-40980" y="1332536"/>
                            <a:pt x="89837" y="560973"/>
                            <a:pt x="162194" y="34932"/>
                          </a:cubicBezTo>
                          <a:cubicBezTo>
                            <a:pt x="321651" y="-53623"/>
                            <a:pt x="685763" y="54127"/>
                            <a:pt x="925119" y="54127"/>
                          </a:cubicBezTo>
                          <a:cubicBezTo>
                            <a:pt x="850367" y="706018"/>
                            <a:pt x="1057201" y="1090073"/>
                            <a:pt x="966678" y="1485393"/>
                          </a:cubicBezTo>
                          <a:cubicBezTo>
                            <a:pt x="516692" y="1560930"/>
                            <a:pt x="95716" y="1541443"/>
                            <a:pt x="12523" y="1428322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12" name="Rettangolo 51">
                      <a:extLst>
                        <a:ext uri="{FF2B5EF4-FFF2-40B4-BE49-F238E27FC236}">
                          <a16:creationId xmlns:a16="http://schemas.microsoft.com/office/drawing/2014/main" id="{E19F31A3-B226-8857-EE0A-D0EF1478D1E1}"/>
                        </a:ext>
                      </a:extLst>
                    </p:cNvPr>
                    <p:cNvSpPr/>
                    <p:nvPr/>
                  </p:nvSpPr>
                  <p:spPr>
                    <a:xfrm rot="975309">
                      <a:off x="7836195" y="3544231"/>
                      <a:ext cx="629296" cy="743701"/>
                    </a:xfrm>
                    <a:custGeom>
                      <a:avLst/>
                      <a:gdLst>
                        <a:gd name="connsiteX0" fmla="*/ 0 w 616619"/>
                        <a:gd name="connsiteY0" fmla="*/ 0 h 621814"/>
                        <a:gd name="connsiteX1" fmla="*/ 616619 w 616619"/>
                        <a:gd name="connsiteY1" fmla="*/ 0 h 621814"/>
                        <a:gd name="connsiteX2" fmla="*/ 616619 w 616619"/>
                        <a:gd name="connsiteY2" fmla="*/ 621814 h 621814"/>
                        <a:gd name="connsiteX3" fmla="*/ 0 w 616619"/>
                        <a:gd name="connsiteY3" fmla="*/ 621814 h 621814"/>
                        <a:gd name="connsiteX4" fmla="*/ 0 w 616619"/>
                        <a:gd name="connsiteY4" fmla="*/ 0 h 621814"/>
                        <a:gd name="connsiteX0" fmla="*/ 0 w 616619"/>
                        <a:gd name="connsiteY0" fmla="*/ 0 h 688563"/>
                        <a:gd name="connsiteX1" fmla="*/ 616619 w 616619"/>
                        <a:gd name="connsiteY1" fmla="*/ 0 h 688563"/>
                        <a:gd name="connsiteX2" fmla="*/ 616619 w 616619"/>
                        <a:gd name="connsiteY2" fmla="*/ 621814 h 688563"/>
                        <a:gd name="connsiteX3" fmla="*/ 0 w 616619"/>
                        <a:gd name="connsiteY3" fmla="*/ 621814 h 688563"/>
                        <a:gd name="connsiteX4" fmla="*/ 0 w 616619"/>
                        <a:gd name="connsiteY4" fmla="*/ 0 h 688563"/>
                        <a:gd name="connsiteX0" fmla="*/ 0 w 616619"/>
                        <a:gd name="connsiteY0" fmla="*/ 0 h 708755"/>
                        <a:gd name="connsiteX1" fmla="*/ 616619 w 616619"/>
                        <a:gd name="connsiteY1" fmla="*/ 0 h 708755"/>
                        <a:gd name="connsiteX2" fmla="*/ 616619 w 616619"/>
                        <a:gd name="connsiteY2" fmla="*/ 621814 h 708755"/>
                        <a:gd name="connsiteX3" fmla="*/ 0 w 616619"/>
                        <a:gd name="connsiteY3" fmla="*/ 621814 h 708755"/>
                        <a:gd name="connsiteX4" fmla="*/ 0 w 616619"/>
                        <a:gd name="connsiteY4" fmla="*/ 0 h 708755"/>
                        <a:gd name="connsiteX0" fmla="*/ 0 w 616619"/>
                        <a:gd name="connsiteY0" fmla="*/ 0 h 711984"/>
                        <a:gd name="connsiteX1" fmla="*/ 616619 w 616619"/>
                        <a:gd name="connsiteY1" fmla="*/ 0 h 711984"/>
                        <a:gd name="connsiteX2" fmla="*/ 616619 w 616619"/>
                        <a:gd name="connsiteY2" fmla="*/ 621814 h 711984"/>
                        <a:gd name="connsiteX3" fmla="*/ 0 w 616619"/>
                        <a:gd name="connsiteY3" fmla="*/ 621814 h 711984"/>
                        <a:gd name="connsiteX4" fmla="*/ 0 w 616619"/>
                        <a:gd name="connsiteY4" fmla="*/ 0 h 711984"/>
                        <a:gd name="connsiteX0" fmla="*/ 0 w 616619"/>
                        <a:gd name="connsiteY0" fmla="*/ 0 h 712500"/>
                        <a:gd name="connsiteX1" fmla="*/ 616619 w 616619"/>
                        <a:gd name="connsiteY1" fmla="*/ 0 h 712500"/>
                        <a:gd name="connsiteX2" fmla="*/ 616619 w 616619"/>
                        <a:gd name="connsiteY2" fmla="*/ 621814 h 712500"/>
                        <a:gd name="connsiteX3" fmla="*/ 0 w 616619"/>
                        <a:gd name="connsiteY3" fmla="*/ 621814 h 712500"/>
                        <a:gd name="connsiteX4" fmla="*/ 0 w 616619"/>
                        <a:gd name="connsiteY4" fmla="*/ 0 h 712500"/>
                        <a:gd name="connsiteX0" fmla="*/ 0 w 630030"/>
                        <a:gd name="connsiteY0" fmla="*/ 0 h 712500"/>
                        <a:gd name="connsiteX1" fmla="*/ 630030 w 630030"/>
                        <a:gd name="connsiteY1" fmla="*/ 2440 h 712500"/>
                        <a:gd name="connsiteX2" fmla="*/ 616619 w 630030"/>
                        <a:gd name="connsiteY2" fmla="*/ 621814 h 712500"/>
                        <a:gd name="connsiteX3" fmla="*/ 0 w 630030"/>
                        <a:gd name="connsiteY3" fmla="*/ 621814 h 712500"/>
                        <a:gd name="connsiteX4" fmla="*/ 0 w 630030"/>
                        <a:gd name="connsiteY4" fmla="*/ 0 h 712500"/>
                        <a:gd name="connsiteX0" fmla="*/ 0 w 616619"/>
                        <a:gd name="connsiteY0" fmla="*/ 0 h 712500"/>
                        <a:gd name="connsiteX1" fmla="*/ 583210 w 616619"/>
                        <a:gd name="connsiteY1" fmla="*/ 16091 h 712500"/>
                        <a:gd name="connsiteX2" fmla="*/ 616619 w 616619"/>
                        <a:gd name="connsiteY2" fmla="*/ 621814 h 712500"/>
                        <a:gd name="connsiteX3" fmla="*/ 0 w 616619"/>
                        <a:gd name="connsiteY3" fmla="*/ 621814 h 712500"/>
                        <a:gd name="connsiteX4" fmla="*/ 0 w 616619"/>
                        <a:gd name="connsiteY4" fmla="*/ 0 h 712500"/>
                        <a:gd name="connsiteX0" fmla="*/ 0 w 629296"/>
                        <a:gd name="connsiteY0" fmla="*/ 0 h 712500"/>
                        <a:gd name="connsiteX1" fmla="*/ 629296 w 629296"/>
                        <a:gd name="connsiteY1" fmla="*/ 21703 h 712500"/>
                        <a:gd name="connsiteX2" fmla="*/ 616619 w 629296"/>
                        <a:gd name="connsiteY2" fmla="*/ 621814 h 712500"/>
                        <a:gd name="connsiteX3" fmla="*/ 0 w 629296"/>
                        <a:gd name="connsiteY3" fmla="*/ 621814 h 712500"/>
                        <a:gd name="connsiteX4" fmla="*/ 0 w 629296"/>
                        <a:gd name="connsiteY4" fmla="*/ 0 h 712500"/>
                        <a:gd name="connsiteX0" fmla="*/ 0 w 629296"/>
                        <a:gd name="connsiteY0" fmla="*/ 11210 h 723710"/>
                        <a:gd name="connsiteX1" fmla="*/ 629296 w 629296"/>
                        <a:gd name="connsiteY1" fmla="*/ 32913 h 723710"/>
                        <a:gd name="connsiteX2" fmla="*/ 616619 w 629296"/>
                        <a:gd name="connsiteY2" fmla="*/ 633024 h 723710"/>
                        <a:gd name="connsiteX3" fmla="*/ 0 w 629296"/>
                        <a:gd name="connsiteY3" fmla="*/ 633024 h 723710"/>
                        <a:gd name="connsiteX4" fmla="*/ 0 w 629296"/>
                        <a:gd name="connsiteY4" fmla="*/ 11210 h 723710"/>
                        <a:gd name="connsiteX0" fmla="*/ 0 w 629296"/>
                        <a:gd name="connsiteY0" fmla="*/ 31201 h 743701"/>
                        <a:gd name="connsiteX1" fmla="*/ 629296 w 629296"/>
                        <a:gd name="connsiteY1" fmla="*/ 52904 h 743701"/>
                        <a:gd name="connsiteX2" fmla="*/ 616619 w 629296"/>
                        <a:gd name="connsiteY2" fmla="*/ 653015 h 743701"/>
                        <a:gd name="connsiteX3" fmla="*/ 0 w 629296"/>
                        <a:gd name="connsiteY3" fmla="*/ 653015 h 743701"/>
                        <a:gd name="connsiteX4" fmla="*/ 0 w 629296"/>
                        <a:gd name="connsiteY4" fmla="*/ 31201 h 7437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29296" h="743701">
                          <a:moveTo>
                            <a:pt x="0" y="31201"/>
                          </a:moveTo>
                          <a:cubicBezTo>
                            <a:pt x="200260" y="-15942"/>
                            <a:pt x="415878" y="-10414"/>
                            <a:pt x="629296" y="52904"/>
                          </a:cubicBezTo>
                          <a:lnTo>
                            <a:pt x="616619" y="653015"/>
                          </a:lnTo>
                          <a:cubicBezTo>
                            <a:pt x="436182" y="804442"/>
                            <a:pt x="84588" y="739080"/>
                            <a:pt x="0" y="653015"/>
                          </a:cubicBezTo>
                          <a:lnTo>
                            <a:pt x="0" y="31201"/>
                          </a:lnTo>
                          <a:close/>
                        </a:path>
                      </a:pathLst>
                    </a:custGeom>
                    <a:solidFill>
                      <a:schemeClr val="bg2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13" name="Rettangolo con angoli arrotondati 112">
                      <a:extLst>
                        <a:ext uri="{FF2B5EF4-FFF2-40B4-BE49-F238E27FC236}">
                          <a16:creationId xmlns:a16="http://schemas.microsoft.com/office/drawing/2014/main" id="{7F5E5B18-40B1-E494-1407-E5BC359334B7}"/>
                        </a:ext>
                      </a:extLst>
                    </p:cNvPr>
                    <p:cNvSpPr/>
                    <p:nvPr/>
                  </p:nvSpPr>
                  <p:spPr>
                    <a:xfrm rot="932484">
                      <a:off x="7878799" y="3516627"/>
                      <a:ext cx="180607" cy="471634"/>
                    </a:xfrm>
                    <a:prstGeom prst="roundRect">
                      <a:avLst/>
                    </a:prstGeom>
                    <a:solidFill>
                      <a:schemeClr val="bg2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14" name="Rettangolo con angoli arrotondati 113">
                      <a:extLst>
                        <a:ext uri="{FF2B5EF4-FFF2-40B4-BE49-F238E27FC236}">
                          <a16:creationId xmlns:a16="http://schemas.microsoft.com/office/drawing/2014/main" id="{A9C46F97-C198-B1A2-3E23-CC32212F84D6}"/>
                        </a:ext>
                      </a:extLst>
                    </p:cNvPr>
                    <p:cNvSpPr/>
                    <p:nvPr/>
                  </p:nvSpPr>
                  <p:spPr>
                    <a:xfrm rot="1190323">
                      <a:off x="8303944" y="3644241"/>
                      <a:ext cx="180607" cy="471634"/>
                    </a:xfrm>
                    <a:prstGeom prst="roundRect">
                      <a:avLst/>
                    </a:prstGeom>
                    <a:solidFill>
                      <a:schemeClr val="bg2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</p:grpSp>
              <p:grpSp>
                <p:nvGrpSpPr>
                  <p:cNvPr id="105" name="Gruppo 104">
                    <a:extLst>
                      <a:ext uri="{FF2B5EF4-FFF2-40B4-BE49-F238E27FC236}">
                        <a16:creationId xmlns:a16="http://schemas.microsoft.com/office/drawing/2014/main" id="{5BD3DE04-DAC6-A8F5-9961-77409E94EBDA}"/>
                      </a:ext>
                    </a:extLst>
                  </p:cNvPr>
                  <p:cNvGrpSpPr/>
                  <p:nvPr/>
                </p:nvGrpSpPr>
                <p:grpSpPr>
                  <a:xfrm>
                    <a:off x="12593314" y="6087464"/>
                    <a:ext cx="433218" cy="757297"/>
                    <a:chOff x="12593314" y="6087464"/>
                    <a:chExt cx="433218" cy="757297"/>
                  </a:xfrm>
                </p:grpSpPr>
                <p:sp>
                  <p:nvSpPr>
                    <p:cNvPr id="106" name="Trapezio 79">
                      <a:extLst>
                        <a:ext uri="{FF2B5EF4-FFF2-40B4-BE49-F238E27FC236}">
                          <a16:creationId xmlns:a16="http://schemas.microsoft.com/office/drawing/2014/main" id="{E0B437C2-AA9D-B80F-786B-3E6B9AA4FE9E}"/>
                        </a:ext>
                      </a:extLst>
                    </p:cNvPr>
                    <p:cNvSpPr/>
                    <p:nvPr/>
                  </p:nvSpPr>
                  <p:spPr>
                    <a:xfrm rot="21392073">
                      <a:off x="12593314" y="6495746"/>
                      <a:ext cx="397066" cy="334156"/>
                    </a:xfrm>
                    <a:custGeom>
                      <a:avLst/>
                      <a:gdLst>
                        <a:gd name="connsiteX0" fmla="*/ 0 w 892194"/>
                        <a:gd name="connsiteY0" fmla="*/ 721518 h 721518"/>
                        <a:gd name="connsiteX1" fmla="*/ 180380 w 892194"/>
                        <a:gd name="connsiteY1" fmla="*/ 0 h 721518"/>
                        <a:gd name="connsiteX2" fmla="*/ 711815 w 892194"/>
                        <a:gd name="connsiteY2" fmla="*/ 0 h 721518"/>
                        <a:gd name="connsiteX3" fmla="*/ 892194 w 892194"/>
                        <a:gd name="connsiteY3" fmla="*/ 721518 h 721518"/>
                        <a:gd name="connsiteX4" fmla="*/ 0 w 892194"/>
                        <a:gd name="connsiteY4" fmla="*/ 721518 h 721518"/>
                        <a:gd name="connsiteX0" fmla="*/ 0 w 944225"/>
                        <a:gd name="connsiteY0" fmla="*/ 721518 h 721518"/>
                        <a:gd name="connsiteX1" fmla="*/ 180380 w 944225"/>
                        <a:gd name="connsiteY1" fmla="*/ 0 h 721518"/>
                        <a:gd name="connsiteX2" fmla="*/ 944225 w 944225"/>
                        <a:gd name="connsiteY2" fmla="*/ 129540 h 721518"/>
                        <a:gd name="connsiteX3" fmla="*/ 892194 w 944225"/>
                        <a:gd name="connsiteY3" fmla="*/ 721518 h 721518"/>
                        <a:gd name="connsiteX4" fmla="*/ 0 w 944225"/>
                        <a:gd name="connsiteY4" fmla="*/ 721518 h 721518"/>
                        <a:gd name="connsiteX0" fmla="*/ 0 w 944225"/>
                        <a:gd name="connsiteY0" fmla="*/ 591978 h 591978"/>
                        <a:gd name="connsiteX1" fmla="*/ 111800 w 944225"/>
                        <a:gd name="connsiteY1" fmla="*/ 0 h 591978"/>
                        <a:gd name="connsiteX2" fmla="*/ 944225 w 944225"/>
                        <a:gd name="connsiteY2" fmla="*/ 0 h 591978"/>
                        <a:gd name="connsiteX3" fmla="*/ 892194 w 944225"/>
                        <a:gd name="connsiteY3" fmla="*/ 591978 h 591978"/>
                        <a:gd name="connsiteX4" fmla="*/ 0 w 944225"/>
                        <a:gd name="connsiteY4" fmla="*/ 591978 h 591978"/>
                        <a:gd name="connsiteX0" fmla="*/ 0 w 944225"/>
                        <a:gd name="connsiteY0" fmla="*/ 591978 h 591978"/>
                        <a:gd name="connsiteX1" fmla="*/ 226100 w 944225"/>
                        <a:gd name="connsiteY1" fmla="*/ 95250 h 591978"/>
                        <a:gd name="connsiteX2" fmla="*/ 944225 w 944225"/>
                        <a:gd name="connsiteY2" fmla="*/ 0 h 591978"/>
                        <a:gd name="connsiteX3" fmla="*/ 892194 w 944225"/>
                        <a:gd name="connsiteY3" fmla="*/ 591978 h 591978"/>
                        <a:gd name="connsiteX4" fmla="*/ 0 w 944225"/>
                        <a:gd name="connsiteY4" fmla="*/ 591978 h 591978"/>
                        <a:gd name="connsiteX0" fmla="*/ 0 w 944225"/>
                        <a:gd name="connsiteY0" fmla="*/ 591978 h 591978"/>
                        <a:gd name="connsiteX1" fmla="*/ 88940 w 944225"/>
                        <a:gd name="connsiteY1" fmla="*/ 7620 h 591978"/>
                        <a:gd name="connsiteX2" fmla="*/ 944225 w 944225"/>
                        <a:gd name="connsiteY2" fmla="*/ 0 h 591978"/>
                        <a:gd name="connsiteX3" fmla="*/ 892194 w 944225"/>
                        <a:gd name="connsiteY3" fmla="*/ 591978 h 591978"/>
                        <a:gd name="connsiteX4" fmla="*/ 0 w 944225"/>
                        <a:gd name="connsiteY4" fmla="*/ 591978 h 591978"/>
                        <a:gd name="connsiteX0" fmla="*/ 0 w 970895"/>
                        <a:gd name="connsiteY0" fmla="*/ 481488 h 591978"/>
                        <a:gd name="connsiteX1" fmla="*/ 115610 w 970895"/>
                        <a:gd name="connsiteY1" fmla="*/ 7620 h 591978"/>
                        <a:gd name="connsiteX2" fmla="*/ 970895 w 970895"/>
                        <a:gd name="connsiteY2" fmla="*/ 0 h 591978"/>
                        <a:gd name="connsiteX3" fmla="*/ 918864 w 970895"/>
                        <a:gd name="connsiteY3" fmla="*/ 591978 h 591978"/>
                        <a:gd name="connsiteX4" fmla="*/ 0 w 970895"/>
                        <a:gd name="connsiteY4" fmla="*/ 481488 h 591978"/>
                        <a:gd name="connsiteX0" fmla="*/ 0 w 936605"/>
                        <a:gd name="connsiteY0" fmla="*/ 527208 h 591978"/>
                        <a:gd name="connsiteX1" fmla="*/ 81320 w 936605"/>
                        <a:gd name="connsiteY1" fmla="*/ 7620 h 591978"/>
                        <a:gd name="connsiteX2" fmla="*/ 936605 w 936605"/>
                        <a:gd name="connsiteY2" fmla="*/ 0 h 591978"/>
                        <a:gd name="connsiteX3" fmla="*/ 884574 w 936605"/>
                        <a:gd name="connsiteY3" fmla="*/ 591978 h 591978"/>
                        <a:gd name="connsiteX4" fmla="*/ 0 w 936605"/>
                        <a:gd name="connsiteY4" fmla="*/ 527208 h 591978"/>
                        <a:gd name="connsiteX0" fmla="*/ 0 w 936605"/>
                        <a:gd name="connsiteY0" fmla="*/ 527208 h 609352"/>
                        <a:gd name="connsiteX1" fmla="*/ 81320 w 936605"/>
                        <a:gd name="connsiteY1" fmla="*/ 7620 h 609352"/>
                        <a:gd name="connsiteX2" fmla="*/ 936605 w 936605"/>
                        <a:gd name="connsiteY2" fmla="*/ 0 h 609352"/>
                        <a:gd name="connsiteX3" fmla="*/ 884574 w 936605"/>
                        <a:gd name="connsiteY3" fmla="*/ 591978 h 609352"/>
                        <a:gd name="connsiteX4" fmla="*/ 0 w 936605"/>
                        <a:gd name="connsiteY4" fmla="*/ 527208 h 609352"/>
                        <a:gd name="connsiteX0" fmla="*/ 0 w 936605"/>
                        <a:gd name="connsiteY0" fmla="*/ 527208 h 646620"/>
                        <a:gd name="connsiteX1" fmla="*/ 81320 w 936605"/>
                        <a:gd name="connsiteY1" fmla="*/ 7620 h 646620"/>
                        <a:gd name="connsiteX2" fmla="*/ 936605 w 936605"/>
                        <a:gd name="connsiteY2" fmla="*/ 0 h 646620"/>
                        <a:gd name="connsiteX3" fmla="*/ 884574 w 936605"/>
                        <a:gd name="connsiteY3" fmla="*/ 591978 h 646620"/>
                        <a:gd name="connsiteX4" fmla="*/ 0 w 936605"/>
                        <a:gd name="connsiteY4" fmla="*/ 527208 h 646620"/>
                        <a:gd name="connsiteX0" fmla="*/ 0 w 936605"/>
                        <a:gd name="connsiteY0" fmla="*/ 527208 h 646620"/>
                        <a:gd name="connsiteX1" fmla="*/ 81320 w 936605"/>
                        <a:gd name="connsiteY1" fmla="*/ 7620 h 646620"/>
                        <a:gd name="connsiteX2" fmla="*/ 936605 w 936605"/>
                        <a:gd name="connsiteY2" fmla="*/ 0 h 646620"/>
                        <a:gd name="connsiteX3" fmla="*/ 884574 w 936605"/>
                        <a:gd name="connsiteY3" fmla="*/ 591978 h 646620"/>
                        <a:gd name="connsiteX4" fmla="*/ 0 w 936605"/>
                        <a:gd name="connsiteY4" fmla="*/ 527208 h 646620"/>
                        <a:gd name="connsiteX0" fmla="*/ 0 w 948035"/>
                        <a:gd name="connsiteY0" fmla="*/ 519588 h 639000"/>
                        <a:gd name="connsiteX1" fmla="*/ 81320 w 948035"/>
                        <a:gd name="connsiteY1" fmla="*/ 0 h 639000"/>
                        <a:gd name="connsiteX2" fmla="*/ 948035 w 948035"/>
                        <a:gd name="connsiteY2" fmla="*/ 129540 h 639000"/>
                        <a:gd name="connsiteX3" fmla="*/ 884574 w 948035"/>
                        <a:gd name="connsiteY3" fmla="*/ 584358 h 639000"/>
                        <a:gd name="connsiteX4" fmla="*/ 0 w 948035"/>
                        <a:gd name="connsiteY4" fmla="*/ 519588 h 639000"/>
                        <a:gd name="connsiteX0" fmla="*/ 0 w 949468"/>
                        <a:gd name="connsiteY0" fmla="*/ 588368 h 707780"/>
                        <a:gd name="connsiteX1" fmla="*/ 81320 w 949468"/>
                        <a:gd name="connsiteY1" fmla="*/ 68780 h 707780"/>
                        <a:gd name="connsiteX2" fmla="*/ 948035 w 949468"/>
                        <a:gd name="connsiteY2" fmla="*/ 198320 h 707780"/>
                        <a:gd name="connsiteX3" fmla="*/ 884574 w 949468"/>
                        <a:gd name="connsiteY3" fmla="*/ 653138 h 707780"/>
                        <a:gd name="connsiteX4" fmla="*/ 0 w 949468"/>
                        <a:gd name="connsiteY4" fmla="*/ 588368 h 707780"/>
                        <a:gd name="connsiteX0" fmla="*/ 0 w 949477"/>
                        <a:gd name="connsiteY0" fmla="*/ 591139 h 710551"/>
                        <a:gd name="connsiteX1" fmla="*/ 85130 w 949477"/>
                        <a:gd name="connsiteY1" fmla="*/ 63931 h 710551"/>
                        <a:gd name="connsiteX2" fmla="*/ 948035 w 949477"/>
                        <a:gd name="connsiteY2" fmla="*/ 201091 h 710551"/>
                        <a:gd name="connsiteX3" fmla="*/ 884574 w 949477"/>
                        <a:gd name="connsiteY3" fmla="*/ 655909 h 710551"/>
                        <a:gd name="connsiteX4" fmla="*/ 0 w 949477"/>
                        <a:gd name="connsiteY4" fmla="*/ 591139 h 710551"/>
                        <a:gd name="connsiteX0" fmla="*/ 0 w 949427"/>
                        <a:gd name="connsiteY0" fmla="*/ 698821 h 818233"/>
                        <a:gd name="connsiteX1" fmla="*/ 85130 w 949427"/>
                        <a:gd name="connsiteY1" fmla="*/ 171613 h 818233"/>
                        <a:gd name="connsiteX2" fmla="*/ 948035 w 949427"/>
                        <a:gd name="connsiteY2" fmla="*/ 308773 h 818233"/>
                        <a:gd name="connsiteX3" fmla="*/ 884574 w 949427"/>
                        <a:gd name="connsiteY3" fmla="*/ 763591 h 818233"/>
                        <a:gd name="connsiteX4" fmla="*/ 0 w 949427"/>
                        <a:gd name="connsiteY4" fmla="*/ 698821 h 818233"/>
                        <a:gd name="connsiteX0" fmla="*/ 0 w 949427"/>
                        <a:gd name="connsiteY0" fmla="*/ 698821 h 818233"/>
                        <a:gd name="connsiteX1" fmla="*/ 85130 w 949427"/>
                        <a:gd name="connsiteY1" fmla="*/ 171613 h 818233"/>
                        <a:gd name="connsiteX2" fmla="*/ 948035 w 949427"/>
                        <a:gd name="connsiteY2" fmla="*/ 308773 h 818233"/>
                        <a:gd name="connsiteX3" fmla="*/ 884574 w 949427"/>
                        <a:gd name="connsiteY3" fmla="*/ 763591 h 818233"/>
                        <a:gd name="connsiteX4" fmla="*/ 0 w 949427"/>
                        <a:gd name="connsiteY4" fmla="*/ 698821 h 818233"/>
                        <a:gd name="connsiteX0" fmla="*/ 25353 w 974780"/>
                        <a:gd name="connsiteY0" fmla="*/ 698821 h 818233"/>
                        <a:gd name="connsiteX1" fmla="*/ 110483 w 974780"/>
                        <a:gd name="connsiteY1" fmla="*/ 171613 h 818233"/>
                        <a:gd name="connsiteX2" fmla="*/ 973388 w 974780"/>
                        <a:gd name="connsiteY2" fmla="*/ 308773 h 818233"/>
                        <a:gd name="connsiteX3" fmla="*/ 909927 w 974780"/>
                        <a:gd name="connsiteY3" fmla="*/ 763591 h 818233"/>
                        <a:gd name="connsiteX4" fmla="*/ 25353 w 974780"/>
                        <a:gd name="connsiteY4" fmla="*/ 698821 h 8182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74780" h="818233">
                          <a:moveTo>
                            <a:pt x="25353" y="698821"/>
                          </a:moveTo>
                          <a:cubicBezTo>
                            <a:pt x="-33900" y="523085"/>
                            <a:pt x="17336" y="374019"/>
                            <a:pt x="110483" y="171613"/>
                          </a:cubicBezTo>
                          <a:cubicBezTo>
                            <a:pt x="376528" y="-78577"/>
                            <a:pt x="1008333" y="-73497"/>
                            <a:pt x="973388" y="308773"/>
                          </a:cubicBezTo>
                          <a:cubicBezTo>
                            <a:pt x="887464" y="509909"/>
                            <a:pt x="927271" y="566265"/>
                            <a:pt x="909927" y="763591"/>
                          </a:cubicBezTo>
                          <a:cubicBezTo>
                            <a:pt x="637929" y="841061"/>
                            <a:pt x="251631" y="849951"/>
                            <a:pt x="25353" y="698821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07" name="Ovale 106">
                      <a:extLst>
                        <a:ext uri="{FF2B5EF4-FFF2-40B4-BE49-F238E27FC236}">
                          <a16:creationId xmlns:a16="http://schemas.microsoft.com/office/drawing/2014/main" id="{1F441276-714B-7395-7BF2-D09248792384}"/>
                        </a:ext>
                      </a:extLst>
                    </p:cNvPr>
                    <p:cNvSpPr/>
                    <p:nvPr/>
                  </p:nvSpPr>
                  <p:spPr>
                    <a:xfrm rot="348493">
                      <a:off x="12654942" y="6547101"/>
                      <a:ext cx="302171" cy="101176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08" name="Rettangolo 70">
                      <a:extLst>
                        <a:ext uri="{FF2B5EF4-FFF2-40B4-BE49-F238E27FC236}">
                          <a16:creationId xmlns:a16="http://schemas.microsoft.com/office/drawing/2014/main" id="{1D21DAB0-0995-68A7-24AC-2B1633C30D53}"/>
                        </a:ext>
                      </a:extLst>
                    </p:cNvPr>
                    <p:cNvSpPr/>
                    <p:nvPr/>
                  </p:nvSpPr>
                  <p:spPr>
                    <a:xfrm rot="560003">
                      <a:off x="12662260" y="6087464"/>
                      <a:ext cx="364272" cy="528719"/>
                    </a:xfrm>
                    <a:custGeom>
                      <a:avLst/>
                      <a:gdLst>
                        <a:gd name="connsiteX0" fmla="*/ 0 w 755671"/>
                        <a:gd name="connsiteY0" fmla="*/ 0 h 1499616"/>
                        <a:gd name="connsiteX1" fmla="*/ 755671 w 755671"/>
                        <a:gd name="connsiteY1" fmla="*/ 0 h 1499616"/>
                        <a:gd name="connsiteX2" fmla="*/ 755671 w 755671"/>
                        <a:gd name="connsiteY2" fmla="*/ 1499616 h 1499616"/>
                        <a:gd name="connsiteX3" fmla="*/ 0 w 755671"/>
                        <a:gd name="connsiteY3" fmla="*/ 1499616 h 1499616"/>
                        <a:gd name="connsiteX4" fmla="*/ 0 w 755671"/>
                        <a:gd name="connsiteY4" fmla="*/ 0 h 1499616"/>
                        <a:gd name="connsiteX0" fmla="*/ 0 w 755671"/>
                        <a:gd name="connsiteY0" fmla="*/ 0 h 1499616"/>
                        <a:gd name="connsiteX1" fmla="*/ 755671 w 755671"/>
                        <a:gd name="connsiteY1" fmla="*/ 0 h 1499616"/>
                        <a:gd name="connsiteX2" fmla="*/ 755671 w 755671"/>
                        <a:gd name="connsiteY2" fmla="*/ 1499616 h 1499616"/>
                        <a:gd name="connsiteX3" fmla="*/ 0 w 755671"/>
                        <a:gd name="connsiteY3" fmla="*/ 1499616 h 1499616"/>
                        <a:gd name="connsiteX4" fmla="*/ 0 w 755671"/>
                        <a:gd name="connsiteY4" fmla="*/ 0 h 1499616"/>
                        <a:gd name="connsiteX0" fmla="*/ 20569 w 776240"/>
                        <a:gd name="connsiteY0" fmla="*/ 0 h 1499616"/>
                        <a:gd name="connsiteX1" fmla="*/ 776240 w 776240"/>
                        <a:gd name="connsiteY1" fmla="*/ 0 h 1499616"/>
                        <a:gd name="connsiteX2" fmla="*/ 776240 w 776240"/>
                        <a:gd name="connsiteY2" fmla="*/ 1499616 h 1499616"/>
                        <a:gd name="connsiteX3" fmla="*/ 20569 w 776240"/>
                        <a:gd name="connsiteY3" fmla="*/ 1499616 h 1499616"/>
                        <a:gd name="connsiteX4" fmla="*/ 20569 w 776240"/>
                        <a:gd name="connsiteY4" fmla="*/ 0 h 1499616"/>
                        <a:gd name="connsiteX0" fmla="*/ 20569 w 835845"/>
                        <a:gd name="connsiteY0" fmla="*/ 0 h 1499616"/>
                        <a:gd name="connsiteX1" fmla="*/ 776240 w 835845"/>
                        <a:gd name="connsiteY1" fmla="*/ 0 h 1499616"/>
                        <a:gd name="connsiteX2" fmla="*/ 776240 w 835845"/>
                        <a:gd name="connsiteY2" fmla="*/ 1499616 h 1499616"/>
                        <a:gd name="connsiteX3" fmla="*/ 20569 w 835845"/>
                        <a:gd name="connsiteY3" fmla="*/ 1499616 h 1499616"/>
                        <a:gd name="connsiteX4" fmla="*/ 20569 w 835845"/>
                        <a:gd name="connsiteY4" fmla="*/ 0 h 1499616"/>
                        <a:gd name="connsiteX0" fmla="*/ 20569 w 818819"/>
                        <a:gd name="connsiteY0" fmla="*/ 0 h 1499616"/>
                        <a:gd name="connsiteX1" fmla="*/ 776240 w 818819"/>
                        <a:gd name="connsiteY1" fmla="*/ 0 h 1499616"/>
                        <a:gd name="connsiteX2" fmla="*/ 684800 w 818819"/>
                        <a:gd name="connsiteY2" fmla="*/ 1493520 h 1499616"/>
                        <a:gd name="connsiteX3" fmla="*/ 20569 w 818819"/>
                        <a:gd name="connsiteY3" fmla="*/ 1499616 h 1499616"/>
                        <a:gd name="connsiteX4" fmla="*/ 20569 w 818819"/>
                        <a:gd name="connsiteY4" fmla="*/ 0 h 1499616"/>
                        <a:gd name="connsiteX0" fmla="*/ 20569 w 818819"/>
                        <a:gd name="connsiteY0" fmla="*/ 0 h 1547056"/>
                        <a:gd name="connsiteX1" fmla="*/ 776240 w 818819"/>
                        <a:gd name="connsiteY1" fmla="*/ 0 h 1547056"/>
                        <a:gd name="connsiteX2" fmla="*/ 684800 w 818819"/>
                        <a:gd name="connsiteY2" fmla="*/ 1493520 h 1547056"/>
                        <a:gd name="connsiteX3" fmla="*/ 20569 w 818819"/>
                        <a:gd name="connsiteY3" fmla="*/ 1499616 h 1547056"/>
                        <a:gd name="connsiteX4" fmla="*/ 20569 w 818819"/>
                        <a:gd name="connsiteY4" fmla="*/ 0 h 1547056"/>
                        <a:gd name="connsiteX0" fmla="*/ 20569 w 826508"/>
                        <a:gd name="connsiteY0" fmla="*/ 0 h 1499616"/>
                        <a:gd name="connsiteX1" fmla="*/ 776240 w 826508"/>
                        <a:gd name="connsiteY1" fmla="*/ 0 h 1499616"/>
                        <a:gd name="connsiteX2" fmla="*/ 733667 w 826508"/>
                        <a:gd name="connsiteY2" fmla="*/ 1170381 h 1499616"/>
                        <a:gd name="connsiteX3" fmla="*/ 20569 w 826508"/>
                        <a:gd name="connsiteY3" fmla="*/ 1499616 h 1499616"/>
                        <a:gd name="connsiteX4" fmla="*/ 20569 w 826508"/>
                        <a:gd name="connsiteY4" fmla="*/ 0 h 1499616"/>
                        <a:gd name="connsiteX0" fmla="*/ 20569 w 827210"/>
                        <a:gd name="connsiteY0" fmla="*/ 0 h 1499616"/>
                        <a:gd name="connsiteX1" fmla="*/ 776240 w 827210"/>
                        <a:gd name="connsiteY1" fmla="*/ 0 h 1499616"/>
                        <a:gd name="connsiteX2" fmla="*/ 737403 w 827210"/>
                        <a:gd name="connsiteY2" fmla="*/ 1192367 h 1499616"/>
                        <a:gd name="connsiteX3" fmla="*/ 20569 w 827210"/>
                        <a:gd name="connsiteY3" fmla="*/ 1499616 h 1499616"/>
                        <a:gd name="connsiteX4" fmla="*/ 20569 w 827210"/>
                        <a:gd name="connsiteY4" fmla="*/ 0 h 1499616"/>
                        <a:gd name="connsiteX0" fmla="*/ 20569 w 841645"/>
                        <a:gd name="connsiteY0" fmla="*/ 0 h 1499616"/>
                        <a:gd name="connsiteX1" fmla="*/ 776240 w 841645"/>
                        <a:gd name="connsiteY1" fmla="*/ 0 h 1499616"/>
                        <a:gd name="connsiteX2" fmla="*/ 737403 w 841645"/>
                        <a:gd name="connsiteY2" fmla="*/ 1192367 h 1499616"/>
                        <a:gd name="connsiteX3" fmla="*/ 20569 w 841645"/>
                        <a:gd name="connsiteY3" fmla="*/ 1499616 h 1499616"/>
                        <a:gd name="connsiteX4" fmla="*/ 20569 w 841645"/>
                        <a:gd name="connsiteY4" fmla="*/ 0 h 1499616"/>
                        <a:gd name="connsiteX0" fmla="*/ 20569 w 919569"/>
                        <a:gd name="connsiteY0" fmla="*/ 0 h 1499616"/>
                        <a:gd name="connsiteX1" fmla="*/ 874426 w 919569"/>
                        <a:gd name="connsiteY1" fmla="*/ 1012 h 1499616"/>
                        <a:gd name="connsiteX2" fmla="*/ 737403 w 919569"/>
                        <a:gd name="connsiteY2" fmla="*/ 1192367 h 1499616"/>
                        <a:gd name="connsiteX3" fmla="*/ 20569 w 919569"/>
                        <a:gd name="connsiteY3" fmla="*/ 1499616 h 1499616"/>
                        <a:gd name="connsiteX4" fmla="*/ 20569 w 919569"/>
                        <a:gd name="connsiteY4" fmla="*/ 0 h 1499616"/>
                        <a:gd name="connsiteX0" fmla="*/ 20569 w 875235"/>
                        <a:gd name="connsiteY0" fmla="*/ 0 h 1499616"/>
                        <a:gd name="connsiteX1" fmla="*/ 874426 w 875235"/>
                        <a:gd name="connsiteY1" fmla="*/ 1012 h 1499616"/>
                        <a:gd name="connsiteX2" fmla="*/ 737403 w 875235"/>
                        <a:gd name="connsiteY2" fmla="*/ 1192367 h 1499616"/>
                        <a:gd name="connsiteX3" fmla="*/ 20569 w 875235"/>
                        <a:gd name="connsiteY3" fmla="*/ 1499616 h 1499616"/>
                        <a:gd name="connsiteX4" fmla="*/ 20569 w 875235"/>
                        <a:gd name="connsiteY4" fmla="*/ 0 h 1499616"/>
                        <a:gd name="connsiteX0" fmla="*/ 0 w 902508"/>
                        <a:gd name="connsiteY0" fmla="*/ 0 h 1577578"/>
                        <a:gd name="connsiteX1" fmla="*/ 901699 w 902508"/>
                        <a:gd name="connsiteY1" fmla="*/ 78974 h 1577578"/>
                        <a:gd name="connsiteX2" fmla="*/ 764676 w 902508"/>
                        <a:gd name="connsiteY2" fmla="*/ 1270329 h 1577578"/>
                        <a:gd name="connsiteX3" fmla="*/ 47842 w 902508"/>
                        <a:gd name="connsiteY3" fmla="*/ 1577578 h 1577578"/>
                        <a:gd name="connsiteX4" fmla="*/ 0 w 902508"/>
                        <a:gd name="connsiteY4" fmla="*/ 0 h 1577578"/>
                        <a:gd name="connsiteX0" fmla="*/ 0 w 902508"/>
                        <a:gd name="connsiteY0" fmla="*/ 0 h 1577578"/>
                        <a:gd name="connsiteX1" fmla="*/ 901699 w 902508"/>
                        <a:gd name="connsiteY1" fmla="*/ 78974 h 1577578"/>
                        <a:gd name="connsiteX2" fmla="*/ 764676 w 902508"/>
                        <a:gd name="connsiteY2" fmla="*/ 1270329 h 1577578"/>
                        <a:gd name="connsiteX3" fmla="*/ 47842 w 902508"/>
                        <a:gd name="connsiteY3" fmla="*/ 1577578 h 1577578"/>
                        <a:gd name="connsiteX4" fmla="*/ 0 w 902508"/>
                        <a:gd name="connsiteY4" fmla="*/ 0 h 1577578"/>
                        <a:gd name="connsiteX0" fmla="*/ 0 w 902508"/>
                        <a:gd name="connsiteY0" fmla="*/ 0 h 1338221"/>
                        <a:gd name="connsiteX1" fmla="*/ 901699 w 902508"/>
                        <a:gd name="connsiteY1" fmla="*/ 78974 h 1338221"/>
                        <a:gd name="connsiteX2" fmla="*/ 764676 w 902508"/>
                        <a:gd name="connsiteY2" fmla="*/ 1270329 h 1338221"/>
                        <a:gd name="connsiteX3" fmla="*/ 38391 w 902508"/>
                        <a:gd name="connsiteY3" fmla="*/ 1318393 h 1338221"/>
                        <a:gd name="connsiteX4" fmla="*/ 0 w 902508"/>
                        <a:gd name="connsiteY4" fmla="*/ 0 h 1338221"/>
                        <a:gd name="connsiteX0" fmla="*/ 0 w 902508"/>
                        <a:gd name="connsiteY0" fmla="*/ 0 h 1419679"/>
                        <a:gd name="connsiteX1" fmla="*/ 901699 w 902508"/>
                        <a:gd name="connsiteY1" fmla="*/ 78974 h 1419679"/>
                        <a:gd name="connsiteX2" fmla="*/ 764676 w 902508"/>
                        <a:gd name="connsiteY2" fmla="*/ 1270329 h 1419679"/>
                        <a:gd name="connsiteX3" fmla="*/ 136321 w 902508"/>
                        <a:gd name="connsiteY3" fmla="*/ 1419679 h 1419679"/>
                        <a:gd name="connsiteX4" fmla="*/ 0 w 902508"/>
                        <a:gd name="connsiteY4" fmla="*/ 0 h 1419679"/>
                        <a:gd name="connsiteX0" fmla="*/ 0 w 866365"/>
                        <a:gd name="connsiteY0" fmla="*/ 0 h 1546267"/>
                        <a:gd name="connsiteX1" fmla="*/ 865556 w 866365"/>
                        <a:gd name="connsiteY1" fmla="*/ 205562 h 1546267"/>
                        <a:gd name="connsiteX2" fmla="*/ 728533 w 866365"/>
                        <a:gd name="connsiteY2" fmla="*/ 1396917 h 1546267"/>
                        <a:gd name="connsiteX3" fmla="*/ 100178 w 866365"/>
                        <a:gd name="connsiteY3" fmla="*/ 1546267 h 1546267"/>
                        <a:gd name="connsiteX4" fmla="*/ 0 w 866365"/>
                        <a:gd name="connsiteY4" fmla="*/ 0 h 1546267"/>
                        <a:gd name="connsiteX0" fmla="*/ 0 w 824778"/>
                        <a:gd name="connsiteY0" fmla="*/ 0 h 1546267"/>
                        <a:gd name="connsiteX1" fmla="*/ 823198 w 824778"/>
                        <a:gd name="connsiteY1" fmla="*/ 125936 h 1546267"/>
                        <a:gd name="connsiteX2" fmla="*/ 728533 w 824778"/>
                        <a:gd name="connsiteY2" fmla="*/ 1396917 h 1546267"/>
                        <a:gd name="connsiteX3" fmla="*/ 100178 w 824778"/>
                        <a:gd name="connsiteY3" fmla="*/ 1546267 h 1546267"/>
                        <a:gd name="connsiteX4" fmla="*/ 0 w 824778"/>
                        <a:gd name="connsiteY4" fmla="*/ 0 h 1546267"/>
                        <a:gd name="connsiteX0" fmla="*/ 0 w 824778"/>
                        <a:gd name="connsiteY0" fmla="*/ 0 h 1565831"/>
                        <a:gd name="connsiteX1" fmla="*/ 823198 w 824778"/>
                        <a:gd name="connsiteY1" fmla="*/ 125936 h 1565831"/>
                        <a:gd name="connsiteX2" fmla="*/ 728533 w 824778"/>
                        <a:gd name="connsiteY2" fmla="*/ 1396917 h 1565831"/>
                        <a:gd name="connsiteX3" fmla="*/ 100178 w 824778"/>
                        <a:gd name="connsiteY3" fmla="*/ 1546267 h 1565831"/>
                        <a:gd name="connsiteX4" fmla="*/ 0 w 824778"/>
                        <a:gd name="connsiteY4" fmla="*/ 0 h 1565831"/>
                        <a:gd name="connsiteX0" fmla="*/ 0 w 824778"/>
                        <a:gd name="connsiteY0" fmla="*/ 0 h 1596225"/>
                        <a:gd name="connsiteX1" fmla="*/ 823198 w 824778"/>
                        <a:gd name="connsiteY1" fmla="*/ 125936 h 1596225"/>
                        <a:gd name="connsiteX2" fmla="*/ 728533 w 824778"/>
                        <a:gd name="connsiteY2" fmla="*/ 1396917 h 1596225"/>
                        <a:gd name="connsiteX3" fmla="*/ 100178 w 824778"/>
                        <a:gd name="connsiteY3" fmla="*/ 1546267 h 1596225"/>
                        <a:gd name="connsiteX4" fmla="*/ 0 w 824778"/>
                        <a:gd name="connsiteY4" fmla="*/ 0 h 15962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24778" h="1596225">
                          <a:moveTo>
                            <a:pt x="0" y="0"/>
                          </a:moveTo>
                          <a:lnTo>
                            <a:pt x="823198" y="125936"/>
                          </a:lnTo>
                          <a:cubicBezTo>
                            <a:pt x="832712" y="571156"/>
                            <a:pt x="799039" y="1176225"/>
                            <a:pt x="728533" y="1396917"/>
                          </a:cubicBezTo>
                          <a:cubicBezTo>
                            <a:pt x="472262" y="1648037"/>
                            <a:pt x="287691" y="1616189"/>
                            <a:pt x="100178" y="1546267"/>
                          </a:cubicBezTo>
                          <a:cubicBezTo>
                            <a:pt x="-9550" y="1058587"/>
                            <a:pt x="184739" y="450462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09" name="Rettangolo 73">
                      <a:extLst>
                        <a:ext uri="{FF2B5EF4-FFF2-40B4-BE49-F238E27FC236}">
                          <a16:creationId xmlns:a16="http://schemas.microsoft.com/office/drawing/2014/main" id="{1A31F84B-1E36-DBF2-5FEA-2C69B3739AA8}"/>
                        </a:ext>
                      </a:extLst>
                    </p:cNvPr>
                    <p:cNvSpPr/>
                    <p:nvPr/>
                  </p:nvSpPr>
                  <p:spPr>
                    <a:xfrm rot="569075">
                      <a:off x="12770913" y="6363662"/>
                      <a:ext cx="126209" cy="253194"/>
                    </a:xfrm>
                    <a:custGeom>
                      <a:avLst/>
                      <a:gdLst>
                        <a:gd name="connsiteX0" fmla="*/ 0 w 332697"/>
                        <a:gd name="connsiteY0" fmla="*/ 0 h 590959"/>
                        <a:gd name="connsiteX1" fmla="*/ 332697 w 332697"/>
                        <a:gd name="connsiteY1" fmla="*/ 0 h 590959"/>
                        <a:gd name="connsiteX2" fmla="*/ 332697 w 332697"/>
                        <a:gd name="connsiteY2" fmla="*/ 590959 h 590959"/>
                        <a:gd name="connsiteX3" fmla="*/ 0 w 332697"/>
                        <a:gd name="connsiteY3" fmla="*/ 590959 h 590959"/>
                        <a:gd name="connsiteX4" fmla="*/ 0 w 332697"/>
                        <a:gd name="connsiteY4" fmla="*/ 0 h 590959"/>
                        <a:gd name="connsiteX0" fmla="*/ 0 w 332697"/>
                        <a:gd name="connsiteY0" fmla="*/ 0 h 590959"/>
                        <a:gd name="connsiteX1" fmla="*/ 302217 w 332697"/>
                        <a:gd name="connsiteY1" fmla="*/ 30480 h 590959"/>
                        <a:gd name="connsiteX2" fmla="*/ 332697 w 332697"/>
                        <a:gd name="connsiteY2" fmla="*/ 590959 h 590959"/>
                        <a:gd name="connsiteX3" fmla="*/ 0 w 332697"/>
                        <a:gd name="connsiteY3" fmla="*/ 590959 h 590959"/>
                        <a:gd name="connsiteX4" fmla="*/ 0 w 332697"/>
                        <a:gd name="connsiteY4" fmla="*/ 0 h 590959"/>
                        <a:gd name="connsiteX0" fmla="*/ 0 w 332697"/>
                        <a:gd name="connsiteY0" fmla="*/ 0 h 590959"/>
                        <a:gd name="connsiteX1" fmla="*/ 306027 w 332697"/>
                        <a:gd name="connsiteY1" fmla="*/ 0 h 590959"/>
                        <a:gd name="connsiteX2" fmla="*/ 332697 w 332697"/>
                        <a:gd name="connsiteY2" fmla="*/ 590959 h 590959"/>
                        <a:gd name="connsiteX3" fmla="*/ 0 w 332697"/>
                        <a:gd name="connsiteY3" fmla="*/ 590959 h 590959"/>
                        <a:gd name="connsiteX4" fmla="*/ 0 w 332697"/>
                        <a:gd name="connsiteY4" fmla="*/ 0 h 590959"/>
                        <a:gd name="connsiteX0" fmla="*/ 0 w 332697"/>
                        <a:gd name="connsiteY0" fmla="*/ 23706 h 614665"/>
                        <a:gd name="connsiteX1" fmla="*/ 306027 w 332697"/>
                        <a:gd name="connsiteY1" fmla="*/ 23706 h 614665"/>
                        <a:gd name="connsiteX2" fmla="*/ 332697 w 332697"/>
                        <a:gd name="connsiteY2" fmla="*/ 614665 h 614665"/>
                        <a:gd name="connsiteX3" fmla="*/ 0 w 332697"/>
                        <a:gd name="connsiteY3" fmla="*/ 614665 h 614665"/>
                        <a:gd name="connsiteX4" fmla="*/ 0 w 332697"/>
                        <a:gd name="connsiteY4" fmla="*/ 23706 h 614665"/>
                        <a:gd name="connsiteX0" fmla="*/ 0 w 332697"/>
                        <a:gd name="connsiteY0" fmla="*/ 34524 h 625483"/>
                        <a:gd name="connsiteX1" fmla="*/ 306027 w 332697"/>
                        <a:gd name="connsiteY1" fmla="*/ 34524 h 625483"/>
                        <a:gd name="connsiteX2" fmla="*/ 332697 w 332697"/>
                        <a:gd name="connsiteY2" fmla="*/ 625483 h 625483"/>
                        <a:gd name="connsiteX3" fmla="*/ 0 w 332697"/>
                        <a:gd name="connsiteY3" fmla="*/ 625483 h 625483"/>
                        <a:gd name="connsiteX4" fmla="*/ 0 w 332697"/>
                        <a:gd name="connsiteY4" fmla="*/ 34524 h 625483"/>
                        <a:gd name="connsiteX0" fmla="*/ 0 w 306027"/>
                        <a:gd name="connsiteY0" fmla="*/ 34524 h 625483"/>
                        <a:gd name="connsiteX1" fmla="*/ 306027 w 306027"/>
                        <a:gd name="connsiteY1" fmla="*/ 34524 h 625483"/>
                        <a:gd name="connsiteX2" fmla="*/ 302217 w 306027"/>
                        <a:gd name="connsiteY2" fmla="*/ 614053 h 625483"/>
                        <a:gd name="connsiteX3" fmla="*/ 0 w 306027"/>
                        <a:gd name="connsiteY3" fmla="*/ 625483 h 625483"/>
                        <a:gd name="connsiteX4" fmla="*/ 0 w 306027"/>
                        <a:gd name="connsiteY4" fmla="*/ 34524 h 625483"/>
                        <a:gd name="connsiteX0" fmla="*/ 0 w 302217"/>
                        <a:gd name="connsiteY0" fmla="*/ 5802 h 596761"/>
                        <a:gd name="connsiteX1" fmla="*/ 264117 w 302217"/>
                        <a:gd name="connsiteY1" fmla="*/ 181062 h 596761"/>
                        <a:gd name="connsiteX2" fmla="*/ 302217 w 302217"/>
                        <a:gd name="connsiteY2" fmla="*/ 585331 h 596761"/>
                        <a:gd name="connsiteX3" fmla="*/ 0 w 302217"/>
                        <a:gd name="connsiteY3" fmla="*/ 596761 h 596761"/>
                        <a:gd name="connsiteX4" fmla="*/ 0 w 302217"/>
                        <a:gd name="connsiteY4" fmla="*/ 5802 h 596761"/>
                        <a:gd name="connsiteX0" fmla="*/ 0 w 309837"/>
                        <a:gd name="connsiteY0" fmla="*/ 32444 h 623403"/>
                        <a:gd name="connsiteX1" fmla="*/ 309837 w 309837"/>
                        <a:gd name="connsiteY1" fmla="*/ 36254 h 623403"/>
                        <a:gd name="connsiteX2" fmla="*/ 302217 w 309837"/>
                        <a:gd name="connsiteY2" fmla="*/ 611973 h 623403"/>
                        <a:gd name="connsiteX3" fmla="*/ 0 w 309837"/>
                        <a:gd name="connsiteY3" fmla="*/ 623403 h 623403"/>
                        <a:gd name="connsiteX4" fmla="*/ 0 w 309837"/>
                        <a:gd name="connsiteY4" fmla="*/ 32444 h 623403"/>
                        <a:gd name="connsiteX0" fmla="*/ 0 w 309837"/>
                        <a:gd name="connsiteY0" fmla="*/ 39020 h 618549"/>
                        <a:gd name="connsiteX1" fmla="*/ 309837 w 309837"/>
                        <a:gd name="connsiteY1" fmla="*/ 31400 h 618549"/>
                        <a:gd name="connsiteX2" fmla="*/ 302217 w 309837"/>
                        <a:gd name="connsiteY2" fmla="*/ 607119 h 618549"/>
                        <a:gd name="connsiteX3" fmla="*/ 0 w 309837"/>
                        <a:gd name="connsiteY3" fmla="*/ 618549 h 618549"/>
                        <a:gd name="connsiteX4" fmla="*/ 0 w 309837"/>
                        <a:gd name="connsiteY4" fmla="*/ 39020 h 618549"/>
                        <a:gd name="connsiteX0" fmla="*/ 0 w 309837"/>
                        <a:gd name="connsiteY0" fmla="*/ 39020 h 618549"/>
                        <a:gd name="connsiteX1" fmla="*/ 309837 w 309837"/>
                        <a:gd name="connsiteY1" fmla="*/ 31400 h 618549"/>
                        <a:gd name="connsiteX2" fmla="*/ 285738 w 309837"/>
                        <a:gd name="connsiteY2" fmla="*/ 589131 h 618549"/>
                        <a:gd name="connsiteX3" fmla="*/ 0 w 309837"/>
                        <a:gd name="connsiteY3" fmla="*/ 618549 h 618549"/>
                        <a:gd name="connsiteX4" fmla="*/ 0 w 309837"/>
                        <a:gd name="connsiteY4" fmla="*/ 39020 h 618549"/>
                        <a:gd name="connsiteX0" fmla="*/ 0 w 309837"/>
                        <a:gd name="connsiteY0" fmla="*/ 39020 h 616766"/>
                        <a:gd name="connsiteX1" fmla="*/ 309837 w 309837"/>
                        <a:gd name="connsiteY1" fmla="*/ 31400 h 616766"/>
                        <a:gd name="connsiteX2" fmla="*/ 285738 w 309837"/>
                        <a:gd name="connsiteY2" fmla="*/ 589131 h 616766"/>
                        <a:gd name="connsiteX3" fmla="*/ 26610 w 309837"/>
                        <a:gd name="connsiteY3" fmla="*/ 616766 h 616766"/>
                        <a:gd name="connsiteX4" fmla="*/ 0 w 309837"/>
                        <a:gd name="connsiteY4" fmla="*/ 39020 h 616766"/>
                        <a:gd name="connsiteX0" fmla="*/ 0 w 309837"/>
                        <a:gd name="connsiteY0" fmla="*/ 39020 h 628935"/>
                        <a:gd name="connsiteX1" fmla="*/ 309837 w 309837"/>
                        <a:gd name="connsiteY1" fmla="*/ 31400 h 628935"/>
                        <a:gd name="connsiteX2" fmla="*/ 285738 w 309837"/>
                        <a:gd name="connsiteY2" fmla="*/ 589131 h 628935"/>
                        <a:gd name="connsiteX3" fmla="*/ 15967 w 309837"/>
                        <a:gd name="connsiteY3" fmla="*/ 628935 h 628935"/>
                        <a:gd name="connsiteX4" fmla="*/ 0 w 309837"/>
                        <a:gd name="connsiteY4" fmla="*/ 39020 h 628935"/>
                        <a:gd name="connsiteX0" fmla="*/ 0 w 309837"/>
                        <a:gd name="connsiteY0" fmla="*/ 39020 h 613984"/>
                        <a:gd name="connsiteX1" fmla="*/ 309837 w 309837"/>
                        <a:gd name="connsiteY1" fmla="*/ 31400 h 613984"/>
                        <a:gd name="connsiteX2" fmla="*/ 285738 w 309837"/>
                        <a:gd name="connsiteY2" fmla="*/ 589131 h 613984"/>
                        <a:gd name="connsiteX3" fmla="*/ 11146 w 309837"/>
                        <a:gd name="connsiteY3" fmla="*/ 613984 h 613984"/>
                        <a:gd name="connsiteX4" fmla="*/ 0 w 309837"/>
                        <a:gd name="connsiteY4" fmla="*/ 39020 h 613984"/>
                        <a:gd name="connsiteX0" fmla="*/ 0 w 309837"/>
                        <a:gd name="connsiteY0" fmla="*/ 39020 h 621034"/>
                        <a:gd name="connsiteX1" fmla="*/ 309837 w 309837"/>
                        <a:gd name="connsiteY1" fmla="*/ 31400 h 621034"/>
                        <a:gd name="connsiteX2" fmla="*/ 285738 w 309837"/>
                        <a:gd name="connsiteY2" fmla="*/ 589131 h 621034"/>
                        <a:gd name="connsiteX3" fmla="*/ 11146 w 309837"/>
                        <a:gd name="connsiteY3" fmla="*/ 613984 h 621034"/>
                        <a:gd name="connsiteX4" fmla="*/ 0 w 309837"/>
                        <a:gd name="connsiteY4" fmla="*/ 39020 h 621034"/>
                        <a:gd name="connsiteX0" fmla="*/ 0 w 309837"/>
                        <a:gd name="connsiteY0" fmla="*/ 39020 h 622514"/>
                        <a:gd name="connsiteX1" fmla="*/ 309837 w 309837"/>
                        <a:gd name="connsiteY1" fmla="*/ 31400 h 622514"/>
                        <a:gd name="connsiteX2" fmla="*/ 285738 w 309837"/>
                        <a:gd name="connsiteY2" fmla="*/ 589131 h 622514"/>
                        <a:gd name="connsiteX3" fmla="*/ 11146 w 309837"/>
                        <a:gd name="connsiteY3" fmla="*/ 613984 h 622514"/>
                        <a:gd name="connsiteX4" fmla="*/ 0 w 309837"/>
                        <a:gd name="connsiteY4" fmla="*/ 39020 h 622514"/>
                        <a:gd name="connsiteX0" fmla="*/ 0 w 309837"/>
                        <a:gd name="connsiteY0" fmla="*/ 39020 h 621198"/>
                        <a:gd name="connsiteX1" fmla="*/ 309837 w 309837"/>
                        <a:gd name="connsiteY1" fmla="*/ 31400 h 621198"/>
                        <a:gd name="connsiteX2" fmla="*/ 304236 w 309837"/>
                        <a:gd name="connsiteY2" fmla="*/ 580254 h 621198"/>
                        <a:gd name="connsiteX3" fmla="*/ 11146 w 309837"/>
                        <a:gd name="connsiteY3" fmla="*/ 613984 h 621198"/>
                        <a:gd name="connsiteX4" fmla="*/ 0 w 309837"/>
                        <a:gd name="connsiteY4" fmla="*/ 39020 h 621198"/>
                        <a:gd name="connsiteX0" fmla="*/ 0 w 309837"/>
                        <a:gd name="connsiteY0" fmla="*/ 39020 h 620832"/>
                        <a:gd name="connsiteX1" fmla="*/ 309837 w 309837"/>
                        <a:gd name="connsiteY1" fmla="*/ 31400 h 620832"/>
                        <a:gd name="connsiteX2" fmla="*/ 292577 w 309837"/>
                        <a:gd name="connsiteY2" fmla="*/ 577217 h 620832"/>
                        <a:gd name="connsiteX3" fmla="*/ 11146 w 309837"/>
                        <a:gd name="connsiteY3" fmla="*/ 613984 h 620832"/>
                        <a:gd name="connsiteX4" fmla="*/ 0 w 309837"/>
                        <a:gd name="connsiteY4" fmla="*/ 39020 h 620832"/>
                        <a:gd name="connsiteX0" fmla="*/ 0 w 309837"/>
                        <a:gd name="connsiteY0" fmla="*/ 39020 h 619986"/>
                        <a:gd name="connsiteX1" fmla="*/ 309837 w 309837"/>
                        <a:gd name="connsiteY1" fmla="*/ 31400 h 619986"/>
                        <a:gd name="connsiteX2" fmla="*/ 306291 w 309837"/>
                        <a:gd name="connsiteY2" fmla="*/ 568851 h 619986"/>
                        <a:gd name="connsiteX3" fmla="*/ 11146 w 309837"/>
                        <a:gd name="connsiteY3" fmla="*/ 613984 h 619986"/>
                        <a:gd name="connsiteX4" fmla="*/ 0 w 309837"/>
                        <a:gd name="connsiteY4" fmla="*/ 39020 h 6199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9837" h="619986">
                          <a:moveTo>
                            <a:pt x="0" y="39020"/>
                          </a:moveTo>
                          <a:cubicBezTo>
                            <a:pt x="109629" y="920"/>
                            <a:pt x="162108" y="-21940"/>
                            <a:pt x="309837" y="31400"/>
                          </a:cubicBezTo>
                          <a:lnTo>
                            <a:pt x="306291" y="568851"/>
                          </a:lnTo>
                          <a:cubicBezTo>
                            <a:pt x="219326" y="588285"/>
                            <a:pt x="93311" y="636876"/>
                            <a:pt x="11146" y="613984"/>
                          </a:cubicBezTo>
                          <a:lnTo>
                            <a:pt x="0" y="39020"/>
                          </a:lnTo>
                          <a:close/>
                        </a:path>
                      </a:pathLst>
                    </a:custGeom>
                    <a:solidFill>
                      <a:schemeClr val="bg2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10" name="Figura a mano libera: forma 109">
                      <a:extLst>
                        <a:ext uri="{FF2B5EF4-FFF2-40B4-BE49-F238E27FC236}">
                          <a16:creationId xmlns:a16="http://schemas.microsoft.com/office/drawing/2014/main" id="{600736A1-528E-2324-2B9F-43F3DBD009D7}"/>
                        </a:ext>
                      </a:extLst>
                    </p:cNvPr>
                    <p:cNvSpPr/>
                    <p:nvPr/>
                  </p:nvSpPr>
                  <p:spPr>
                    <a:xfrm rot="21392073">
                      <a:off x="12607845" y="6721995"/>
                      <a:ext cx="366645" cy="122766"/>
                    </a:xfrm>
                    <a:custGeom>
                      <a:avLst/>
                      <a:gdLst>
                        <a:gd name="connsiteX0" fmla="*/ 0 w 857250"/>
                        <a:gd name="connsiteY0" fmla="*/ 129540 h 186690"/>
                        <a:gd name="connsiteX1" fmla="*/ 72390 w 857250"/>
                        <a:gd name="connsiteY1" fmla="*/ 3810 h 186690"/>
                        <a:gd name="connsiteX2" fmla="*/ 495300 w 857250"/>
                        <a:gd name="connsiteY2" fmla="*/ 186690 h 186690"/>
                        <a:gd name="connsiteX3" fmla="*/ 811530 w 857250"/>
                        <a:gd name="connsiteY3" fmla="*/ 0 h 186690"/>
                        <a:gd name="connsiteX4" fmla="*/ 857250 w 857250"/>
                        <a:gd name="connsiteY4" fmla="*/ 186690 h 186690"/>
                        <a:gd name="connsiteX5" fmla="*/ 0 w 857250"/>
                        <a:gd name="connsiteY5" fmla="*/ 129540 h 186690"/>
                        <a:gd name="connsiteX0" fmla="*/ 0 w 857250"/>
                        <a:gd name="connsiteY0" fmla="*/ 129540 h 186690"/>
                        <a:gd name="connsiteX1" fmla="*/ 72390 w 857250"/>
                        <a:gd name="connsiteY1" fmla="*/ 3810 h 186690"/>
                        <a:gd name="connsiteX2" fmla="*/ 483870 w 857250"/>
                        <a:gd name="connsiteY2" fmla="*/ 160020 h 186690"/>
                        <a:gd name="connsiteX3" fmla="*/ 811530 w 857250"/>
                        <a:gd name="connsiteY3" fmla="*/ 0 h 186690"/>
                        <a:gd name="connsiteX4" fmla="*/ 857250 w 857250"/>
                        <a:gd name="connsiteY4" fmla="*/ 186690 h 186690"/>
                        <a:gd name="connsiteX5" fmla="*/ 0 w 857250"/>
                        <a:gd name="connsiteY5" fmla="*/ 129540 h 186690"/>
                        <a:gd name="connsiteX0" fmla="*/ 0 w 857250"/>
                        <a:gd name="connsiteY0" fmla="*/ 129540 h 252004"/>
                        <a:gd name="connsiteX1" fmla="*/ 72390 w 857250"/>
                        <a:gd name="connsiteY1" fmla="*/ 3810 h 252004"/>
                        <a:gd name="connsiteX2" fmla="*/ 483870 w 857250"/>
                        <a:gd name="connsiteY2" fmla="*/ 160020 h 252004"/>
                        <a:gd name="connsiteX3" fmla="*/ 811530 w 857250"/>
                        <a:gd name="connsiteY3" fmla="*/ 0 h 252004"/>
                        <a:gd name="connsiteX4" fmla="*/ 857250 w 857250"/>
                        <a:gd name="connsiteY4" fmla="*/ 186690 h 252004"/>
                        <a:gd name="connsiteX5" fmla="*/ 0 w 857250"/>
                        <a:gd name="connsiteY5" fmla="*/ 129540 h 252004"/>
                        <a:gd name="connsiteX0" fmla="*/ 313 w 857563"/>
                        <a:gd name="connsiteY0" fmla="*/ 129540 h 276462"/>
                        <a:gd name="connsiteX1" fmla="*/ 72703 w 857563"/>
                        <a:gd name="connsiteY1" fmla="*/ 3810 h 276462"/>
                        <a:gd name="connsiteX2" fmla="*/ 484183 w 857563"/>
                        <a:gd name="connsiteY2" fmla="*/ 160020 h 276462"/>
                        <a:gd name="connsiteX3" fmla="*/ 811843 w 857563"/>
                        <a:gd name="connsiteY3" fmla="*/ 0 h 276462"/>
                        <a:gd name="connsiteX4" fmla="*/ 857563 w 857563"/>
                        <a:gd name="connsiteY4" fmla="*/ 186690 h 276462"/>
                        <a:gd name="connsiteX5" fmla="*/ 313 w 857563"/>
                        <a:gd name="connsiteY5" fmla="*/ 129540 h 276462"/>
                        <a:gd name="connsiteX0" fmla="*/ 4085 w 861335"/>
                        <a:gd name="connsiteY0" fmla="*/ 129540 h 276462"/>
                        <a:gd name="connsiteX1" fmla="*/ 76475 w 861335"/>
                        <a:gd name="connsiteY1" fmla="*/ 3810 h 276462"/>
                        <a:gd name="connsiteX2" fmla="*/ 487955 w 861335"/>
                        <a:gd name="connsiteY2" fmla="*/ 160020 h 276462"/>
                        <a:gd name="connsiteX3" fmla="*/ 815615 w 861335"/>
                        <a:gd name="connsiteY3" fmla="*/ 0 h 276462"/>
                        <a:gd name="connsiteX4" fmla="*/ 861335 w 861335"/>
                        <a:gd name="connsiteY4" fmla="*/ 186690 h 276462"/>
                        <a:gd name="connsiteX5" fmla="*/ 4085 w 861335"/>
                        <a:gd name="connsiteY5" fmla="*/ 129540 h 276462"/>
                        <a:gd name="connsiteX0" fmla="*/ 6370 w 863620"/>
                        <a:gd name="connsiteY0" fmla="*/ 129540 h 276462"/>
                        <a:gd name="connsiteX1" fmla="*/ 78760 w 863620"/>
                        <a:gd name="connsiteY1" fmla="*/ 3810 h 276462"/>
                        <a:gd name="connsiteX2" fmla="*/ 490240 w 863620"/>
                        <a:gd name="connsiteY2" fmla="*/ 160020 h 276462"/>
                        <a:gd name="connsiteX3" fmla="*/ 817900 w 863620"/>
                        <a:gd name="connsiteY3" fmla="*/ 0 h 276462"/>
                        <a:gd name="connsiteX4" fmla="*/ 863620 w 863620"/>
                        <a:gd name="connsiteY4" fmla="*/ 186690 h 276462"/>
                        <a:gd name="connsiteX5" fmla="*/ 6370 w 863620"/>
                        <a:gd name="connsiteY5" fmla="*/ 129540 h 276462"/>
                        <a:gd name="connsiteX0" fmla="*/ 6370 w 863620"/>
                        <a:gd name="connsiteY0" fmla="*/ 129540 h 276462"/>
                        <a:gd name="connsiteX1" fmla="*/ 78760 w 863620"/>
                        <a:gd name="connsiteY1" fmla="*/ 3810 h 276462"/>
                        <a:gd name="connsiteX2" fmla="*/ 490240 w 863620"/>
                        <a:gd name="connsiteY2" fmla="*/ 160020 h 276462"/>
                        <a:gd name="connsiteX3" fmla="*/ 817900 w 863620"/>
                        <a:gd name="connsiteY3" fmla="*/ 0 h 276462"/>
                        <a:gd name="connsiteX4" fmla="*/ 863620 w 863620"/>
                        <a:gd name="connsiteY4" fmla="*/ 186690 h 276462"/>
                        <a:gd name="connsiteX5" fmla="*/ 6370 w 863620"/>
                        <a:gd name="connsiteY5" fmla="*/ 129540 h 276462"/>
                        <a:gd name="connsiteX0" fmla="*/ 6370 w 863620"/>
                        <a:gd name="connsiteY0" fmla="*/ 129540 h 276462"/>
                        <a:gd name="connsiteX1" fmla="*/ 78760 w 863620"/>
                        <a:gd name="connsiteY1" fmla="*/ 3810 h 276462"/>
                        <a:gd name="connsiteX2" fmla="*/ 490240 w 863620"/>
                        <a:gd name="connsiteY2" fmla="*/ 160020 h 276462"/>
                        <a:gd name="connsiteX3" fmla="*/ 817900 w 863620"/>
                        <a:gd name="connsiteY3" fmla="*/ 0 h 276462"/>
                        <a:gd name="connsiteX4" fmla="*/ 863620 w 863620"/>
                        <a:gd name="connsiteY4" fmla="*/ 186690 h 276462"/>
                        <a:gd name="connsiteX5" fmla="*/ 6370 w 863620"/>
                        <a:gd name="connsiteY5" fmla="*/ 129540 h 276462"/>
                        <a:gd name="connsiteX0" fmla="*/ 6370 w 863620"/>
                        <a:gd name="connsiteY0" fmla="*/ 129540 h 276462"/>
                        <a:gd name="connsiteX1" fmla="*/ 78760 w 863620"/>
                        <a:gd name="connsiteY1" fmla="*/ 3810 h 276462"/>
                        <a:gd name="connsiteX2" fmla="*/ 490240 w 863620"/>
                        <a:gd name="connsiteY2" fmla="*/ 160020 h 276462"/>
                        <a:gd name="connsiteX3" fmla="*/ 817900 w 863620"/>
                        <a:gd name="connsiteY3" fmla="*/ 0 h 276462"/>
                        <a:gd name="connsiteX4" fmla="*/ 863620 w 863620"/>
                        <a:gd name="connsiteY4" fmla="*/ 186690 h 276462"/>
                        <a:gd name="connsiteX5" fmla="*/ 6370 w 863620"/>
                        <a:gd name="connsiteY5" fmla="*/ 129540 h 276462"/>
                        <a:gd name="connsiteX0" fmla="*/ 6370 w 863620"/>
                        <a:gd name="connsiteY0" fmla="*/ 156130 h 303052"/>
                        <a:gd name="connsiteX1" fmla="*/ 78760 w 863620"/>
                        <a:gd name="connsiteY1" fmla="*/ 30400 h 303052"/>
                        <a:gd name="connsiteX2" fmla="*/ 490240 w 863620"/>
                        <a:gd name="connsiteY2" fmla="*/ 186610 h 303052"/>
                        <a:gd name="connsiteX3" fmla="*/ 817900 w 863620"/>
                        <a:gd name="connsiteY3" fmla="*/ 26590 h 303052"/>
                        <a:gd name="connsiteX4" fmla="*/ 863620 w 863620"/>
                        <a:gd name="connsiteY4" fmla="*/ 213280 h 303052"/>
                        <a:gd name="connsiteX5" fmla="*/ 6370 w 863620"/>
                        <a:gd name="connsiteY5" fmla="*/ 156130 h 303052"/>
                        <a:gd name="connsiteX0" fmla="*/ 6370 w 863620"/>
                        <a:gd name="connsiteY0" fmla="*/ 156130 h 303052"/>
                        <a:gd name="connsiteX1" fmla="*/ 78760 w 863620"/>
                        <a:gd name="connsiteY1" fmla="*/ 30400 h 303052"/>
                        <a:gd name="connsiteX2" fmla="*/ 490240 w 863620"/>
                        <a:gd name="connsiteY2" fmla="*/ 186610 h 303052"/>
                        <a:gd name="connsiteX3" fmla="*/ 817900 w 863620"/>
                        <a:gd name="connsiteY3" fmla="*/ 26590 h 303052"/>
                        <a:gd name="connsiteX4" fmla="*/ 863620 w 863620"/>
                        <a:gd name="connsiteY4" fmla="*/ 213280 h 303052"/>
                        <a:gd name="connsiteX5" fmla="*/ 6370 w 863620"/>
                        <a:gd name="connsiteY5" fmla="*/ 156130 h 303052"/>
                        <a:gd name="connsiteX0" fmla="*/ 6370 w 887664"/>
                        <a:gd name="connsiteY0" fmla="*/ 156130 h 303052"/>
                        <a:gd name="connsiteX1" fmla="*/ 78760 w 887664"/>
                        <a:gd name="connsiteY1" fmla="*/ 30400 h 303052"/>
                        <a:gd name="connsiteX2" fmla="*/ 490240 w 887664"/>
                        <a:gd name="connsiteY2" fmla="*/ 186610 h 303052"/>
                        <a:gd name="connsiteX3" fmla="*/ 817900 w 887664"/>
                        <a:gd name="connsiteY3" fmla="*/ 26590 h 303052"/>
                        <a:gd name="connsiteX4" fmla="*/ 863620 w 887664"/>
                        <a:gd name="connsiteY4" fmla="*/ 213280 h 303052"/>
                        <a:gd name="connsiteX5" fmla="*/ 6370 w 887664"/>
                        <a:gd name="connsiteY5" fmla="*/ 156130 h 303052"/>
                        <a:gd name="connsiteX0" fmla="*/ 6370 w 887664"/>
                        <a:gd name="connsiteY0" fmla="*/ 156130 h 303052"/>
                        <a:gd name="connsiteX1" fmla="*/ 78760 w 887664"/>
                        <a:gd name="connsiteY1" fmla="*/ 30400 h 303052"/>
                        <a:gd name="connsiteX2" fmla="*/ 490240 w 887664"/>
                        <a:gd name="connsiteY2" fmla="*/ 186610 h 303052"/>
                        <a:gd name="connsiteX3" fmla="*/ 817900 w 887664"/>
                        <a:gd name="connsiteY3" fmla="*/ 26590 h 303052"/>
                        <a:gd name="connsiteX4" fmla="*/ 863620 w 887664"/>
                        <a:gd name="connsiteY4" fmla="*/ 213280 h 303052"/>
                        <a:gd name="connsiteX5" fmla="*/ 6370 w 887664"/>
                        <a:gd name="connsiteY5" fmla="*/ 156130 h 303052"/>
                        <a:gd name="connsiteX0" fmla="*/ 6370 w 887664"/>
                        <a:gd name="connsiteY0" fmla="*/ 153690 h 300612"/>
                        <a:gd name="connsiteX1" fmla="*/ 78760 w 887664"/>
                        <a:gd name="connsiteY1" fmla="*/ 27960 h 300612"/>
                        <a:gd name="connsiteX2" fmla="*/ 490240 w 887664"/>
                        <a:gd name="connsiteY2" fmla="*/ 184170 h 300612"/>
                        <a:gd name="connsiteX3" fmla="*/ 817900 w 887664"/>
                        <a:gd name="connsiteY3" fmla="*/ 24150 h 300612"/>
                        <a:gd name="connsiteX4" fmla="*/ 863620 w 887664"/>
                        <a:gd name="connsiteY4" fmla="*/ 210840 h 300612"/>
                        <a:gd name="connsiteX5" fmla="*/ 6370 w 887664"/>
                        <a:gd name="connsiteY5" fmla="*/ 153690 h 3006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87664" h="300612">
                          <a:moveTo>
                            <a:pt x="6370" y="153690"/>
                          </a:moveTo>
                          <a:cubicBezTo>
                            <a:pt x="-15220" y="88920"/>
                            <a:pt x="20340" y="73680"/>
                            <a:pt x="78760" y="27960"/>
                          </a:cubicBezTo>
                          <a:cubicBezTo>
                            <a:pt x="166390" y="11450"/>
                            <a:pt x="337840" y="196870"/>
                            <a:pt x="490240" y="184170"/>
                          </a:cubicBezTo>
                          <a:cubicBezTo>
                            <a:pt x="637560" y="161310"/>
                            <a:pt x="769640" y="-74910"/>
                            <a:pt x="817900" y="24150"/>
                          </a:cubicBezTo>
                          <a:cubicBezTo>
                            <a:pt x="894100" y="67330"/>
                            <a:pt x="905530" y="171470"/>
                            <a:pt x="863620" y="210840"/>
                          </a:cubicBezTo>
                          <a:cubicBezTo>
                            <a:pt x="535960" y="378480"/>
                            <a:pt x="-8870" y="283230"/>
                            <a:pt x="6370" y="153690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25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</p:grpSp>
            </p:grpSp>
            <p:sp>
              <p:nvSpPr>
                <p:cNvPr id="103" name="Ovale 102">
                  <a:extLst>
                    <a:ext uri="{FF2B5EF4-FFF2-40B4-BE49-F238E27FC236}">
                      <a16:creationId xmlns:a16="http://schemas.microsoft.com/office/drawing/2014/main" id="{0113D36A-D214-375F-1236-E80D47A3D6A8}"/>
                    </a:ext>
                  </a:extLst>
                </p:cNvPr>
                <p:cNvSpPr/>
                <p:nvPr/>
              </p:nvSpPr>
              <p:spPr>
                <a:xfrm>
                  <a:off x="13152798" y="4727796"/>
                  <a:ext cx="117259" cy="109796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99" name="Gruppo 98">
                <a:extLst>
                  <a:ext uri="{FF2B5EF4-FFF2-40B4-BE49-F238E27FC236}">
                    <a16:creationId xmlns:a16="http://schemas.microsoft.com/office/drawing/2014/main" id="{85C09E2D-BFC5-17D5-476C-C710C6D1454A}"/>
                  </a:ext>
                </a:extLst>
              </p:cNvPr>
              <p:cNvGrpSpPr/>
              <p:nvPr/>
            </p:nvGrpSpPr>
            <p:grpSpPr>
              <a:xfrm rot="21392073">
                <a:off x="12941413" y="5445576"/>
                <a:ext cx="195758" cy="258011"/>
                <a:chOff x="8017161" y="3295527"/>
                <a:chExt cx="480577" cy="631778"/>
              </a:xfrm>
            </p:grpSpPr>
            <p:sp>
              <p:nvSpPr>
                <p:cNvPr id="100" name="Trapezio 49">
                  <a:extLst>
                    <a:ext uri="{FF2B5EF4-FFF2-40B4-BE49-F238E27FC236}">
                      <a16:creationId xmlns:a16="http://schemas.microsoft.com/office/drawing/2014/main" id="{E80B25FF-0661-8694-92B0-043330498CAA}"/>
                    </a:ext>
                  </a:extLst>
                </p:cNvPr>
                <p:cNvSpPr/>
                <p:nvPr/>
              </p:nvSpPr>
              <p:spPr>
                <a:xfrm rot="11738135">
                  <a:off x="8017161" y="3295527"/>
                  <a:ext cx="480577" cy="468662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01" name="Ovale 100">
                  <a:extLst>
                    <a:ext uri="{FF2B5EF4-FFF2-40B4-BE49-F238E27FC236}">
                      <a16:creationId xmlns:a16="http://schemas.microsoft.com/office/drawing/2014/main" id="{2E3DC2DE-1881-53E5-67CB-5E2099F11063}"/>
                    </a:ext>
                  </a:extLst>
                </p:cNvPr>
                <p:cNvSpPr/>
                <p:nvPr/>
              </p:nvSpPr>
              <p:spPr>
                <a:xfrm>
                  <a:off x="8030019" y="3658676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grpSp>
          <p:nvGrpSpPr>
            <p:cNvPr id="80" name="Gruppo 79">
              <a:extLst>
                <a:ext uri="{FF2B5EF4-FFF2-40B4-BE49-F238E27FC236}">
                  <a16:creationId xmlns:a16="http://schemas.microsoft.com/office/drawing/2014/main" id="{B1486766-24BC-90B8-F807-8B09FED13A7D}"/>
                </a:ext>
              </a:extLst>
            </p:cNvPr>
            <p:cNvGrpSpPr/>
            <p:nvPr/>
          </p:nvGrpSpPr>
          <p:grpSpPr>
            <a:xfrm rot="21335309">
              <a:off x="11854204" y="4467724"/>
              <a:ext cx="430793" cy="2303608"/>
              <a:chOff x="13276117" y="4494225"/>
              <a:chExt cx="430793" cy="2303608"/>
            </a:xfrm>
          </p:grpSpPr>
          <p:grpSp>
            <p:nvGrpSpPr>
              <p:cNvPr id="82" name="Gruppo 81">
                <a:extLst>
                  <a:ext uri="{FF2B5EF4-FFF2-40B4-BE49-F238E27FC236}">
                    <a16:creationId xmlns:a16="http://schemas.microsoft.com/office/drawing/2014/main" id="{E08153DF-D331-A063-A75F-CCFFA6CE267E}"/>
                  </a:ext>
                </a:extLst>
              </p:cNvPr>
              <p:cNvGrpSpPr/>
              <p:nvPr/>
            </p:nvGrpSpPr>
            <p:grpSpPr>
              <a:xfrm>
                <a:off x="13276117" y="4494225"/>
                <a:ext cx="430793" cy="2303608"/>
                <a:chOff x="13276117" y="4494225"/>
                <a:chExt cx="430793" cy="2303608"/>
              </a:xfrm>
            </p:grpSpPr>
            <p:grpSp>
              <p:nvGrpSpPr>
                <p:cNvPr id="86" name="Gruppo 85">
                  <a:extLst>
                    <a:ext uri="{FF2B5EF4-FFF2-40B4-BE49-F238E27FC236}">
                      <a16:creationId xmlns:a16="http://schemas.microsoft.com/office/drawing/2014/main" id="{66E2D3A2-412E-BF2F-D878-5E5185926677}"/>
                    </a:ext>
                  </a:extLst>
                </p:cNvPr>
                <p:cNvGrpSpPr/>
                <p:nvPr/>
              </p:nvGrpSpPr>
              <p:grpSpPr>
                <a:xfrm>
                  <a:off x="13276117" y="5508383"/>
                  <a:ext cx="430793" cy="1289450"/>
                  <a:chOff x="13276117" y="5508383"/>
                  <a:chExt cx="430793" cy="1289450"/>
                </a:xfrm>
              </p:grpSpPr>
              <p:sp>
                <p:nvSpPr>
                  <p:cNvPr id="88" name="Rettangolo 74">
                    <a:extLst>
                      <a:ext uri="{FF2B5EF4-FFF2-40B4-BE49-F238E27FC236}">
                        <a16:creationId xmlns:a16="http://schemas.microsoft.com/office/drawing/2014/main" id="{4FDDA9F2-1FA0-09D6-3EFC-8AD40AE1E05D}"/>
                      </a:ext>
                    </a:extLst>
                  </p:cNvPr>
                  <p:cNvSpPr/>
                  <p:nvPr/>
                </p:nvSpPr>
                <p:spPr>
                  <a:xfrm rot="21392073">
                    <a:off x="13276117" y="6528294"/>
                    <a:ext cx="429530" cy="269539"/>
                  </a:xfrm>
                  <a:custGeom>
                    <a:avLst/>
                    <a:gdLst>
                      <a:gd name="connsiteX0" fmla="*/ 0 w 1158856"/>
                      <a:gd name="connsiteY0" fmla="*/ 0 h 779114"/>
                      <a:gd name="connsiteX1" fmla="*/ 1158856 w 1158856"/>
                      <a:gd name="connsiteY1" fmla="*/ 0 h 779114"/>
                      <a:gd name="connsiteX2" fmla="*/ 1158856 w 1158856"/>
                      <a:gd name="connsiteY2" fmla="*/ 779114 h 779114"/>
                      <a:gd name="connsiteX3" fmla="*/ 0 w 1158856"/>
                      <a:gd name="connsiteY3" fmla="*/ 779114 h 779114"/>
                      <a:gd name="connsiteX4" fmla="*/ 0 w 1158856"/>
                      <a:gd name="connsiteY4" fmla="*/ 0 h 779114"/>
                      <a:gd name="connsiteX0" fmla="*/ 0 w 1158856"/>
                      <a:gd name="connsiteY0" fmla="*/ 0 h 779114"/>
                      <a:gd name="connsiteX1" fmla="*/ 1158856 w 1158856"/>
                      <a:gd name="connsiteY1" fmla="*/ 0 h 779114"/>
                      <a:gd name="connsiteX2" fmla="*/ 1158856 w 1158856"/>
                      <a:gd name="connsiteY2" fmla="*/ 779114 h 779114"/>
                      <a:gd name="connsiteX3" fmla="*/ 407670 w 1158856"/>
                      <a:gd name="connsiteY3" fmla="*/ 580994 h 779114"/>
                      <a:gd name="connsiteX4" fmla="*/ 0 w 1158856"/>
                      <a:gd name="connsiteY4" fmla="*/ 0 h 779114"/>
                      <a:gd name="connsiteX0" fmla="*/ 0 w 1158856"/>
                      <a:gd name="connsiteY0" fmla="*/ 0 h 779114"/>
                      <a:gd name="connsiteX1" fmla="*/ 1158856 w 1158856"/>
                      <a:gd name="connsiteY1" fmla="*/ 0 h 779114"/>
                      <a:gd name="connsiteX2" fmla="*/ 1158856 w 1158856"/>
                      <a:gd name="connsiteY2" fmla="*/ 779114 h 779114"/>
                      <a:gd name="connsiteX3" fmla="*/ 327660 w 1158856"/>
                      <a:gd name="connsiteY3" fmla="*/ 706724 h 779114"/>
                      <a:gd name="connsiteX4" fmla="*/ 0 w 1158856"/>
                      <a:gd name="connsiteY4" fmla="*/ 0 h 779114"/>
                      <a:gd name="connsiteX0" fmla="*/ 0 w 1158856"/>
                      <a:gd name="connsiteY0" fmla="*/ 0 h 721964"/>
                      <a:gd name="connsiteX1" fmla="*/ 1158856 w 1158856"/>
                      <a:gd name="connsiteY1" fmla="*/ 0 h 721964"/>
                      <a:gd name="connsiteX2" fmla="*/ 941686 w 1158856"/>
                      <a:gd name="connsiteY2" fmla="*/ 721964 h 721964"/>
                      <a:gd name="connsiteX3" fmla="*/ 327660 w 1158856"/>
                      <a:gd name="connsiteY3" fmla="*/ 706724 h 721964"/>
                      <a:gd name="connsiteX4" fmla="*/ 0 w 1158856"/>
                      <a:gd name="connsiteY4" fmla="*/ 0 h 721964"/>
                      <a:gd name="connsiteX0" fmla="*/ 0 w 1158856"/>
                      <a:gd name="connsiteY0" fmla="*/ 0 h 706724"/>
                      <a:gd name="connsiteX1" fmla="*/ 1158856 w 1158856"/>
                      <a:gd name="connsiteY1" fmla="*/ 0 h 706724"/>
                      <a:gd name="connsiteX2" fmla="*/ 1128376 w 1158856"/>
                      <a:gd name="connsiteY2" fmla="*/ 630524 h 706724"/>
                      <a:gd name="connsiteX3" fmla="*/ 327660 w 1158856"/>
                      <a:gd name="connsiteY3" fmla="*/ 706724 h 706724"/>
                      <a:gd name="connsiteX4" fmla="*/ 0 w 1158856"/>
                      <a:gd name="connsiteY4" fmla="*/ 0 h 706724"/>
                      <a:gd name="connsiteX0" fmla="*/ 0 w 1128376"/>
                      <a:gd name="connsiteY0" fmla="*/ 0 h 706724"/>
                      <a:gd name="connsiteX1" fmla="*/ 1078846 w 1128376"/>
                      <a:gd name="connsiteY1" fmla="*/ 270510 h 706724"/>
                      <a:gd name="connsiteX2" fmla="*/ 1128376 w 1128376"/>
                      <a:gd name="connsiteY2" fmla="*/ 630524 h 706724"/>
                      <a:gd name="connsiteX3" fmla="*/ 327660 w 1128376"/>
                      <a:gd name="connsiteY3" fmla="*/ 706724 h 706724"/>
                      <a:gd name="connsiteX4" fmla="*/ 0 w 1128376"/>
                      <a:gd name="connsiteY4" fmla="*/ 0 h 706724"/>
                      <a:gd name="connsiteX0" fmla="*/ 0 w 1128376"/>
                      <a:gd name="connsiteY0" fmla="*/ 0 h 706724"/>
                      <a:gd name="connsiteX1" fmla="*/ 1002646 w 1128376"/>
                      <a:gd name="connsiteY1" fmla="*/ 182880 h 706724"/>
                      <a:gd name="connsiteX2" fmla="*/ 1128376 w 1128376"/>
                      <a:gd name="connsiteY2" fmla="*/ 630524 h 706724"/>
                      <a:gd name="connsiteX3" fmla="*/ 327660 w 1128376"/>
                      <a:gd name="connsiteY3" fmla="*/ 706724 h 706724"/>
                      <a:gd name="connsiteX4" fmla="*/ 0 w 1128376"/>
                      <a:gd name="connsiteY4" fmla="*/ 0 h 706724"/>
                      <a:gd name="connsiteX0" fmla="*/ 26670 w 800716"/>
                      <a:gd name="connsiteY0" fmla="*/ 53340 h 523844"/>
                      <a:gd name="connsiteX1" fmla="*/ 674986 w 800716"/>
                      <a:gd name="connsiteY1" fmla="*/ 0 h 523844"/>
                      <a:gd name="connsiteX2" fmla="*/ 800716 w 800716"/>
                      <a:gd name="connsiteY2" fmla="*/ 447644 h 523844"/>
                      <a:gd name="connsiteX3" fmla="*/ 0 w 800716"/>
                      <a:gd name="connsiteY3" fmla="*/ 523844 h 523844"/>
                      <a:gd name="connsiteX4" fmla="*/ 26670 w 800716"/>
                      <a:gd name="connsiteY4" fmla="*/ 53340 h 523844"/>
                      <a:gd name="connsiteX0" fmla="*/ 0 w 1006456"/>
                      <a:gd name="connsiteY0" fmla="*/ 0 h 603854"/>
                      <a:gd name="connsiteX1" fmla="*/ 880726 w 1006456"/>
                      <a:gd name="connsiteY1" fmla="*/ 80010 h 603854"/>
                      <a:gd name="connsiteX2" fmla="*/ 1006456 w 1006456"/>
                      <a:gd name="connsiteY2" fmla="*/ 527654 h 603854"/>
                      <a:gd name="connsiteX3" fmla="*/ 205740 w 1006456"/>
                      <a:gd name="connsiteY3" fmla="*/ 603854 h 603854"/>
                      <a:gd name="connsiteX4" fmla="*/ 0 w 1006456"/>
                      <a:gd name="connsiteY4" fmla="*/ 0 h 603854"/>
                      <a:gd name="connsiteX0" fmla="*/ 23923 w 1030379"/>
                      <a:gd name="connsiteY0" fmla="*/ 0 h 603854"/>
                      <a:gd name="connsiteX1" fmla="*/ 904649 w 1030379"/>
                      <a:gd name="connsiteY1" fmla="*/ 80010 h 603854"/>
                      <a:gd name="connsiteX2" fmla="*/ 1030379 w 1030379"/>
                      <a:gd name="connsiteY2" fmla="*/ 527654 h 603854"/>
                      <a:gd name="connsiteX3" fmla="*/ 229663 w 1030379"/>
                      <a:gd name="connsiteY3" fmla="*/ 603854 h 603854"/>
                      <a:gd name="connsiteX4" fmla="*/ 23923 w 1030379"/>
                      <a:gd name="connsiteY4" fmla="*/ 0 h 603854"/>
                      <a:gd name="connsiteX0" fmla="*/ 26945 w 1033401"/>
                      <a:gd name="connsiteY0" fmla="*/ 0 h 603854"/>
                      <a:gd name="connsiteX1" fmla="*/ 907671 w 1033401"/>
                      <a:gd name="connsiteY1" fmla="*/ 80010 h 603854"/>
                      <a:gd name="connsiteX2" fmla="*/ 1033401 w 1033401"/>
                      <a:gd name="connsiteY2" fmla="*/ 527654 h 603854"/>
                      <a:gd name="connsiteX3" fmla="*/ 232685 w 1033401"/>
                      <a:gd name="connsiteY3" fmla="*/ 603854 h 603854"/>
                      <a:gd name="connsiteX4" fmla="*/ 26945 w 1033401"/>
                      <a:gd name="connsiteY4" fmla="*/ 0 h 603854"/>
                      <a:gd name="connsiteX0" fmla="*/ 26945 w 1033401"/>
                      <a:gd name="connsiteY0" fmla="*/ 0 h 650763"/>
                      <a:gd name="connsiteX1" fmla="*/ 907671 w 1033401"/>
                      <a:gd name="connsiteY1" fmla="*/ 80010 h 650763"/>
                      <a:gd name="connsiteX2" fmla="*/ 1033401 w 1033401"/>
                      <a:gd name="connsiteY2" fmla="*/ 527654 h 650763"/>
                      <a:gd name="connsiteX3" fmla="*/ 232685 w 1033401"/>
                      <a:gd name="connsiteY3" fmla="*/ 603854 h 650763"/>
                      <a:gd name="connsiteX4" fmla="*/ 26945 w 1033401"/>
                      <a:gd name="connsiteY4" fmla="*/ 0 h 650763"/>
                      <a:gd name="connsiteX0" fmla="*/ 26945 w 1033401"/>
                      <a:gd name="connsiteY0" fmla="*/ 0 h 660008"/>
                      <a:gd name="connsiteX1" fmla="*/ 907671 w 1033401"/>
                      <a:gd name="connsiteY1" fmla="*/ 80010 h 660008"/>
                      <a:gd name="connsiteX2" fmla="*/ 1033401 w 1033401"/>
                      <a:gd name="connsiteY2" fmla="*/ 527654 h 660008"/>
                      <a:gd name="connsiteX3" fmla="*/ 232685 w 1033401"/>
                      <a:gd name="connsiteY3" fmla="*/ 603854 h 660008"/>
                      <a:gd name="connsiteX4" fmla="*/ 26945 w 1033401"/>
                      <a:gd name="connsiteY4" fmla="*/ 0 h 660008"/>
                      <a:gd name="connsiteX0" fmla="*/ 26945 w 1046843"/>
                      <a:gd name="connsiteY0" fmla="*/ 0 h 660008"/>
                      <a:gd name="connsiteX1" fmla="*/ 907671 w 1046843"/>
                      <a:gd name="connsiteY1" fmla="*/ 80010 h 660008"/>
                      <a:gd name="connsiteX2" fmla="*/ 1033401 w 1046843"/>
                      <a:gd name="connsiteY2" fmla="*/ 527654 h 660008"/>
                      <a:gd name="connsiteX3" fmla="*/ 232685 w 1046843"/>
                      <a:gd name="connsiteY3" fmla="*/ 603854 h 660008"/>
                      <a:gd name="connsiteX4" fmla="*/ 26945 w 1046843"/>
                      <a:gd name="connsiteY4" fmla="*/ 0 h 660008"/>
                      <a:gd name="connsiteX0" fmla="*/ 26945 w 1054476"/>
                      <a:gd name="connsiteY0" fmla="*/ 0 h 660008"/>
                      <a:gd name="connsiteX1" fmla="*/ 907671 w 1054476"/>
                      <a:gd name="connsiteY1" fmla="*/ 80010 h 660008"/>
                      <a:gd name="connsiteX2" fmla="*/ 1033401 w 1054476"/>
                      <a:gd name="connsiteY2" fmla="*/ 527654 h 660008"/>
                      <a:gd name="connsiteX3" fmla="*/ 232685 w 1054476"/>
                      <a:gd name="connsiteY3" fmla="*/ 603854 h 660008"/>
                      <a:gd name="connsiteX4" fmla="*/ 26945 w 1054476"/>
                      <a:gd name="connsiteY4" fmla="*/ 0 h 660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4476" h="660008">
                        <a:moveTo>
                          <a:pt x="26945" y="0"/>
                        </a:moveTo>
                        <a:lnTo>
                          <a:pt x="907671" y="80010"/>
                        </a:lnTo>
                        <a:cubicBezTo>
                          <a:pt x="1025781" y="156835"/>
                          <a:pt x="1090551" y="370819"/>
                          <a:pt x="1033401" y="527654"/>
                        </a:cubicBezTo>
                        <a:cubicBezTo>
                          <a:pt x="1033196" y="606394"/>
                          <a:pt x="781530" y="734664"/>
                          <a:pt x="232685" y="603854"/>
                        </a:cubicBezTo>
                        <a:cubicBezTo>
                          <a:pt x="126005" y="410189"/>
                          <a:pt x="-72115" y="212715"/>
                          <a:pt x="26945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89" name="Trapezio 67">
                    <a:extLst>
                      <a:ext uri="{FF2B5EF4-FFF2-40B4-BE49-F238E27FC236}">
                        <a16:creationId xmlns:a16="http://schemas.microsoft.com/office/drawing/2014/main" id="{34F39155-F288-F1B4-D6B1-1F65A1A850ED}"/>
                      </a:ext>
                    </a:extLst>
                  </p:cNvPr>
                  <p:cNvSpPr/>
                  <p:nvPr/>
                </p:nvSpPr>
                <p:spPr>
                  <a:xfrm rot="21574262" flipH="1">
                    <a:off x="13284989" y="5508383"/>
                    <a:ext cx="390993" cy="628326"/>
                  </a:xfrm>
                  <a:custGeom>
                    <a:avLst/>
                    <a:gdLst>
                      <a:gd name="connsiteX0" fmla="*/ 0 w 1017409"/>
                      <a:gd name="connsiteY0" fmla="*/ 1393390 h 1393390"/>
                      <a:gd name="connsiteX1" fmla="*/ 149671 w 1017409"/>
                      <a:gd name="connsiteY1" fmla="*/ 0 h 1393390"/>
                      <a:gd name="connsiteX2" fmla="*/ 867738 w 1017409"/>
                      <a:gd name="connsiteY2" fmla="*/ 0 h 1393390"/>
                      <a:gd name="connsiteX3" fmla="*/ 1017409 w 1017409"/>
                      <a:gd name="connsiteY3" fmla="*/ 1393390 h 1393390"/>
                      <a:gd name="connsiteX4" fmla="*/ 0 w 1017409"/>
                      <a:gd name="connsiteY4" fmla="*/ 1393390 h 1393390"/>
                      <a:gd name="connsiteX0" fmla="*/ 0 w 961936"/>
                      <a:gd name="connsiteY0" fmla="*/ 1393390 h 1393390"/>
                      <a:gd name="connsiteX1" fmla="*/ 149671 w 961936"/>
                      <a:gd name="connsiteY1" fmla="*/ 0 h 1393390"/>
                      <a:gd name="connsiteX2" fmla="*/ 867738 w 961936"/>
                      <a:gd name="connsiteY2" fmla="*/ 0 h 1393390"/>
                      <a:gd name="connsiteX3" fmla="*/ 961936 w 961936"/>
                      <a:gd name="connsiteY3" fmla="*/ 1392953 h 1393390"/>
                      <a:gd name="connsiteX4" fmla="*/ 0 w 961936"/>
                      <a:gd name="connsiteY4" fmla="*/ 1393390 h 1393390"/>
                      <a:gd name="connsiteX0" fmla="*/ 0 w 990173"/>
                      <a:gd name="connsiteY0" fmla="*/ 1393390 h 1393390"/>
                      <a:gd name="connsiteX1" fmla="*/ 149671 w 990173"/>
                      <a:gd name="connsiteY1" fmla="*/ 0 h 1393390"/>
                      <a:gd name="connsiteX2" fmla="*/ 867738 w 990173"/>
                      <a:gd name="connsiteY2" fmla="*/ 0 h 1393390"/>
                      <a:gd name="connsiteX3" fmla="*/ 961936 w 990173"/>
                      <a:gd name="connsiteY3" fmla="*/ 1392953 h 1393390"/>
                      <a:gd name="connsiteX4" fmla="*/ 0 w 990173"/>
                      <a:gd name="connsiteY4" fmla="*/ 1393390 h 1393390"/>
                      <a:gd name="connsiteX0" fmla="*/ 0 w 990173"/>
                      <a:gd name="connsiteY0" fmla="*/ 1393390 h 1393390"/>
                      <a:gd name="connsiteX1" fmla="*/ 149671 w 990173"/>
                      <a:gd name="connsiteY1" fmla="*/ 0 h 1393390"/>
                      <a:gd name="connsiteX2" fmla="*/ 867738 w 990173"/>
                      <a:gd name="connsiteY2" fmla="*/ 0 h 1393390"/>
                      <a:gd name="connsiteX3" fmla="*/ 961936 w 990173"/>
                      <a:gd name="connsiteY3" fmla="*/ 1392953 h 1393390"/>
                      <a:gd name="connsiteX4" fmla="*/ 0 w 990173"/>
                      <a:gd name="connsiteY4" fmla="*/ 1393390 h 1393390"/>
                      <a:gd name="connsiteX0" fmla="*/ 0 w 990173"/>
                      <a:gd name="connsiteY0" fmla="*/ 1393390 h 1411727"/>
                      <a:gd name="connsiteX1" fmla="*/ 149671 w 990173"/>
                      <a:gd name="connsiteY1" fmla="*/ 0 h 1411727"/>
                      <a:gd name="connsiteX2" fmla="*/ 867738 w 990173"/>
                      <a:gd name="connsiteY2" fmla="*/ 0 h 1411727"/>
                      <a:gd name="connsiteX3" fmla="*/ 961936 w 990173"/>
                      <a:gd name="connsiteY3" fmla="*/ 1392953 h 1411727"/>
                      <a:gd name="connsiteX4" fmla="*/ 0 w 990173"/>
                      <a:gd name="connsiteY4" fmla="*/ 1393390 h 1411727"/>
                      <a:gd name="connsiteX0" fmla="*/ 11176 w 1001349"/>
                      <a:gd name="connsiteY0" fmla="*/ 1393390 h 1411727"/>
                      <a:gd name="connsiteX1" fmla="*/ 160847 w 1001349"/>
                      <a:gd name="connsiteY1" fmla="*/ 0 h 1411727"/>
                      <a:gd name="connsiteX2" fmla="*/ 878914 w 1001349"/>
                      <a:gd name="connsiteY2" fmla="*/ 0 h 1411727"/>
                      <a:gd name="connsiteX3" fmla="*/ 973112 w 1001349"/>
                      <a:gd name="connsiteY3" fmla="*/ 1392953 h 1411727"/>
                      <a:gd name="connsiteX4" fmla="*/ 11176 w 1001349"/>
                      <a:gd name="connsiteY4" fmla="*/ 1393390 h 1411727"/>
                      <a:gd name="connsiteX0" fmla="*/ 13018 w 1003191"/>
                      <a:gd name="connsiteY0" fmla="*/ 1393390 h 1411727"/>
                      <a:gd name="connsiteX1" fmla="*/ 162689 w 1003191"/>
                      <a:gd name="connsiteY1" fmla="*/ 0 h 1411727"/>
                      <a:gd name="connsiteX2" fmla="*/ 880756 w 1003191"/>
                      <a:gd name="connsiteY2" fmla="*/ 0 h 1411727"/>
                      <a:gd name="connsiteX3" fmla="*/ 974954 w 1003191"/>
                      <a:gd name="connsiteY3" fmla="*/ 1392953 h 1411727"/>
                      <a:gd name="connsiteX4" fmla="*/ 13018 w 1003191"/>
                      <a:gd name="connsiteY4" fmla="*/ 1393390 h 1411727"/>
                      <a:gd name="connsiteX0" fmla="*/ 13018 w 996432"/>
                      <a:gd name="connsiteY0" fmla="*/ 1393390 h 1450462"/>
                      <a:gd name="connsiteX1" fmla="*/ 162689 w 996432"/>
                      <a:gd name="connsiteY1" fmla="*/ 0 h 1450462"/>
                      <a:gd name="connsiteX2" fmla="*/ 880756 w 996432"/>
                      <a:gd name="connsiteY2" fmla="*/ 0 h 1450462"/>
                      <a:gd name="connsiteX3" fmla="*/ 967173 w 996432"/>
                      <a:gd name="connsiteY3" fmla="*/ 1450461 h 1450462"/>
                      <a:gd name="connsiteX4" fmla="*/ 13018 w 996432"/>
                      <a:gd name="connsiteY4" fmla="*/ 1393390 h 1450462"/>
                      <a:gd name="connsiteX0" fmla="*/ 12523 w 995937"/>
                      <a:gd name="connsiteY0" fmla="*/ 1393390 h 1450462"/>
                      <a:gd name="connsiteX1" fmla="*/ 162194 w 995937"/>
                      <a:gd name="connsiteY1" fmla="*/ 0 h 1450462"/>
                      <a:gd name="connsiteX2" fmla="*/ 880261 w 995937"/>
                      <a:gd name="connsiteY2" fmla="*/ 0 h 1450462"/>
                      <a:gd name="connsiteX3" fmla="*/ 966678 w 995937"/>
                      <a:gd name="connsiteY3" fmla="*/ 1450461 h 1450462"/>
                      <a:gd name="connsiteX4" fmla="*/ 12523 w 995937"/>
                      <a:gd name="connsiteY4" fmla="*/ 1393390 h 1450462"/>
                      <a:gd name="connsiteX0" fmla="*/ 12523 w 995937"/>
                      <a:gd name="connsiteY0" fmla="*/ 1432747 h 1489819"/>
                      <a:gd name="connsiteX1" fmla="*/ 162194 w 995937"/>
                      <a:gd name="connsiteY1" fmla="*/ 39357 h 1489819"/>
                      <a:gd name="connsiteX2" fmla="*/ 880261 w 995937"/>
                      <a:gd name="connsiteY2" fmla="*/ 39357 h 1489819"/>
                      <a:gd name="connsiteX3" fmla="*/ 966678 w 995937"/>
                      <a:gd name="connsiteY3" fmla="*/ 1489818 h 1489819"/>
                      <a:gd name="connsiteX4" fmla="*/ 12523 w 995937"/>
                      <a:gd name="connsiteY4" fmla="*/ 1432747 h 1489819"/>
                      <a:gd name="connsiteX0" fmla="*/ 12523 w 995937"/>
                      <a:gd name="connsiteY0" fmla="*/ 1432747 h 1518816"/>
                      <a:gd name="connsiteX1" fmla="*/ 162194 w 995937"/>
                      <a:gd name="connsiteY1" fmla="*/ 39357 h 1518816"/>
                      <a:gd name="connsiteX2" fmla="*/ 880261 w 995937"/>
                      <a:gd name="connsiteY2" fmla="*/ 39357 h 1518816"/>
                      <a:gd name="connsiteX3" fmla="*/ 966678 w 995937"/>
                      <a:gd name="connsiteY3" fmla="*/ 1489818 h 1518816"/>
                      <a:gd name="connsiteX4" fmla="*/ 12523 w 995937"/>
                      <a:gd name="connsiteY4" fmla="*/ 1432747 h 1518816"/>
                      <a:gd name="connsiteX0" fmla="*/ 12523 w 995937"/>
                      <a:gd name="connsiteY0" fmla="*/ 1432747 h 1534940"/>
                      <a:gd name="connsiteX1" fmla="*/ 162194 w 995937"/>
                      <a:gd name="connsiteY1" fmla="*/ 39357 h 1534940"/>
                      <a:gd name="connsiteX2" fmla="*/ 880261 w 995937"/>
                      <a:gd name="connsiteY2" fmla="*/ 39357 h 1534940"/>
                      <a:gd name="connsiteX3" fmla="*/ 966678 w 995937"/>
                      <a:gd name="connsiteY3" fmla="*/ 1489818 h 1534940"/>
                      <a:gd name="connsiteX4" fmla="*/ 12523 w 995937"/>
                      <a:gd name="connsiteY4" fmla="*/ 1432747 h 1534940"/>
                      <a:gd name="connsiteX0" fmla="*/ 12523 w 1004252"/>
                      <a:gd name="connsiteY0" fmla="*/ 1436363 h 1538556"/>
                      <a:gd name="connsiteX1" fmla="*/ 162194 w 1004252"/>
                      <a:gd name="connsiteY1" fmla="*/ 42973 h 1538556"/>
                      <a:gd name="connsiteX2" fmla="*/ 928330 w 1004252"/>
                      <a:gd name="connsiteY2" fmla="*/ 30176 h 1538556"/>
                      <a:gd name="connsiteX3" fmla="*/ 966678 w 1004252"/>
                      <a:gd name="connsiteY3" fmla="*/ 1493434 h 1538556"/>
                      <a:gd name="connsiteX4" fmla="*/ 12523 w 1004252"/>
                      <a:gd name="connsiteY4" fmla="*/ 1436363 h 1538556"/>
                      <a:gd name="connsiteX0" fmla="*/ 12523 w 993035"/>
                      <a:gd name="connsiteY0" fmla="*/ 1436363 h 1538556"/>
                      <a:gd name="connsiteX1" fmla="*/ 162194 w 993035"/>
                      <a:gd name="connsiteY1" fmla="*/ 42973 h 1538556"/>
                      <a:gd name="connsiteX2" fmla="*/ 928330 w 993035"/>
                      <a:gd name="connsiteY2" fmla="*/ 30176 h 1538556"/>
                      <a:gd name="connsiteX3" fmla="*/ 966678 w 993035"/>
                      <a:gd name="connsiteY3" fmla="*/ 1493434 h 1538556"/>
                      <a:gd name="connsiteX4" fmla="*/ 12523 w 993035"/>
                      <a:gd name="connsiteY4" fmla="*/ 1436363 h 15385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93035" h="1538556">
                        <a:moveTo>
                          <a:pt x="12523" y="1436363"/>
                        </a:moveTo>
                        <a:cubicBezTo>
                          <a:pt x="-40980" y="1340577"/>
                          <a:pt x="89837" y="569014"/>
                          <a:pt x="162194" y="42973"/>
                        </a:cubicBezTo>
                        <a:cubicBezTo>
                          <a:pt x="321651" y="-45582"/>
                          <a:pt x="688974" y="30176"/>
                          <a:pt x="928330" y="30176"/>
                        </a:cubicBezTo>
                        <a:cubicBezTo>
                          <a:pt x="881718" y="765200"/>
                          <a:pt x="1057201" y="1098114"/>
                          <a:pt x="966678" y="1493434"/>
                        </a:cubicBezTo>
                        <a:cubicBezTo>
                          <a:pt x="516692" y="1568971"/>
                          <a:pt x="95716" y="1549484"/>
                          <a:pt x="12523" y="1436363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90" name="Rettangolo 51">
                    <a:extLst>
                      <a:ext uri="{FF2B5EF4-FFF2-40B4-BE49-F238E27FC236}">
                        <a16:creationId xmlns:a16="http://schemas.microsoft.com/office/drawing/2014/main" id="{DB7EC544-79EE-BD6F-6DE6-D7BF39492D81}"/>
                      </a:ext>
                    </a:extLst>
                  </p:cNvPr>
                  <p:cNvSpPr/>
                  <p:nvPr/>
                </p:nvSpPr>
                <p:spPr>
                  <a:xfrm rot="21543606">
                    <a:off x="13337711" y="5520520"/>
                    <a:ext cx="256337" cy="295029"/>
                  </a:xfrm>
                  <a:custGeom>
                    <a:avLst/>
                    <a:gdLst>
                      <a:gd name="connsiteX0" fmla="*/ 0 w 616619"/>
                      <a:gd name="connsiteY0" fmla="*/ 0 h 621814"/>
                      <a:gd name="connsiteX1" fmla="*/ 616619 w 616619"/>
                      <a:gd name="connsiteY1" fmla="*/ 0 h 621814"/>
                      <a:gd name="connsiteX2" fmla="*/ 616619 w 616619"/>
                      <a:gd name="connsiteY2" fmla="*/ 621814 h 621814"/>
                      <a:gd name="connsiteX3" fmla="*/ 0 w 616619"/>
                      <a:gd name="connsiteY3" fmla="*/ 621814 h 621814"/>
                      <a:gd name="connsiteX4" fmla="*/ 0 w 616619"/>
                      <a:gd name="connsiteY4" fmla="*/ 0 h 621814"/>
                      <a:gd name="connsiteX0" fmla="*/ 0 w 616619"/>
                      <a:gd name="connsiteY0" fmla="*/ 0 h 688563"/>
                      <a:gd name="connsiteX1" fmla="*/ 616619 w 616619"/>
                      <a:gd name="connsiteY1" fmla="*/ 0 h 688563"/>
                      <a:gd name="connsiteX2" fmla="*/ 616619 w 616619"/>
                      <a:gd name="connsiteY2" fmla="*/ 621814 h 688563"/>
                      <a:gd name="connsiteX3" fmla="*/ 0 w 616619"/>
                      <a:gd name="connsiteY3" fmla="*/ 621814 h 688563"/>
                      <a:gd name="connsiteX4" fmla="*/ 0 w 616619"/>
                      <a:gd name="connsiteY4" fmla="*/ 0 h 688563"/>
                      <a:gd name="connsiteX0" fmla="*/ 0 w 616619"/>
                      <a:gd name="connsiteY0" fmla="*/ 0 h 708755"/>
                      <a:gd name="connsiteX1" fmla="*/ 616619 w 616619"/>
                      <a:gd name="connsiteY1" fmla="*/ 0 h 708755"/>
                      <a:gd name="connsiteX2" fmla="*/ 616619 w 616619"/>
                      <a:gd name="connsiteY2" fmla="*/ 621814 h 708755"/>
                      <a:gd name="connsiteX3" fmla="*/ 0 w 616619"/>
                      <a:gd name="connsiteY3" fmla="*/ 621814 h 708755"/>
                      <a:gd name="connsiteX4" fmla="*/ 0 w 616619"/>
                      <a:gd name="connsiteY4" fmla="*/ 0 h 708755"/>
                      <a:gd name="connsiteX0" fmla="*/ 0 w 616619"/>
                      <a:gd name="connsiteY0" fmla="*/ 0 h 711984"/>
                      <a:gd name="connsiteX1" fmla="*/ 616619 w 616619"/>
                      <a:gd name="connsiteY1" fmla="*/ 0 h 711984"/>
                      <a:gd name="connsiteX2" fmla="*/ 616619 w 616619"/>
                      <a:gd name="connsiteY2" fmla="*/ 621814 h 711984"/>
                      <a:gd name="connsiteX3" fmla="*/ 0 w 616619"/>
                      <a:gd name="connsiteY3" fmla="*/ 621814 h 711984"/>
                      <a:gd name="connsiteX4" fmla="*/ 0 w 616619"/>
                      <a:gd name="connsiteY4" fmla="*/ 0 h 711984"/>
                      <a:gd name="connsiteX0" fmla="*/ 0 w 616619"/>
                      <a:gd name="connsiteY0" fmla="*/ 0 h 712500"/>
                      <a:gd name="connsiteX1" fmla="*/ 616619 w 616619"/>
                      <a:gd name="connsiteY1" fmla="*/ 0 h 712500"/>
                      <a:gd name="connsiteX2" fmla="*/ 616619 w 616619"/>
                      <a:gd name="connsiteY2" fmla="*/ 621814 h 712500"/>
                      <a:gd name="connsiteX3" fmla="*/ 0 w 616619"/>
                      <a:gd name="connsiteY3" fmla="*/ 621814 h 712500"/>
                      <a:gd name="connsiteX4" fmla="*/ 0 w 616619"/>
                      <a:gd name="connsiteY4" fmla="*/ 0 h 712500"/>
                      <a:gd name="connsiteX0" fmla="*/ 0 w 630030"/>
                      <a:gd name="connsiteY0" fmla="*/ 0 h 712500"/>
                      <a:gd name="connsiteX1" fmla="*/ 630030 w 630030"/>
                      <a:gd name="connsiteY1" fmla="*/ 2440 h 712500"/>
                      <a:gd name="connsiteX2" fmla="*/ 616619 w 630030"/>
                      <a:gd name="connsiteY2" fmla="*/ 621814 h 712500"/>
                      <a:gd name="connsiteX3" fmla="*/ 0 w 630030"/>
                      <a:gd name="connsiteY3" fmla="*/ 621814 h 712500"/>
                      <a:gd name="connsiteX4" fmla="*/ 0 w 630030"/>
                      <a:gd name="connsiteY4" fmla="*/ 0 h 712500"/>
                      <a:gd name="connsiteX0" fmla="*/ 0 w 616619"/>
                      <a:gd name="connsiteY0" fmla="*/ 0 h 712500"/>
                      <a:gd name="connsiteX1" fmla="*/ 583210 w 616619"/>
                      <a:gd name="connsiteY1" fmla="*/ 16091 h 712500"/>
                      <a:gd name="connsiteX2" fmla="*/ 616619 w 616619"/>
                      <a:gd name="connsiteY2" fmla="*/ 621814 h 712500"/>
                      <a:gd name="connsiteX3" fmla="*/ 0 w 616619"/>
                      <a:gd name="connsiteY3" fmla="*/ 621814 h 712500"/>
                      <a:gd name="connsiteX4" fmla="*/ 0 w 616619"/>
                      <a:gd name="connsiteY4" fmla="*/ 0 h 712500"/>
                      <a:gd name="connsiteX0" fmla="*/ 0 w 629296"/>
                      <a:gd name="connsiteY0" fmla="*/ 0 h 712500"/>
                      <a:gd name="connsiteX1" fmla="*/ 629296 w 629296"/>
                      <a:gd name="connsiteY1" fmla="*/ 21703 h 712500"/>
                      <a:gd name="connsiteX2" fmla="*/ 616619 w 629296"/>
                      <a:gd name="connsiteY2" fmla="*/ 621814 h 712500"/>
                      <a:gd name="connsiteX3" fmla="*/ 0 w 629296"/>
                      <a:gd name="connsiteY3" fmla="*/ 621814 h 712500"/>
                      <a:gd name="connsiteX4" fmla="*/ 0 w 629296"/>
                      <a:gd name="connsiteY4" fmla="*/ 0 h 712500"/>
                      <a:gd name="connsiteX0" fmla="*/ 0 w 629296"/>
                      <a:gd name="connsiteY0" fmla="*/ 11210 h 723710"/>
                      <a:gd name="connsiteX1" fmla="*/ 629296 w 629296"/>
                      <a:gd name="connsiteY1" fmla="*/ 32913 h 723710"/>
                      <a:gd name="connsiteX2" fmla="*/ 616619 w 629296"/>
                      <a:gd name="connsiteY2" fmla="*/ 633024 h 723710"/>
                      <a:gd name="connsiteX3" fmla="*/ 0 w 629296"/>
                      <a:gd name="connsiteY3" fmla="*/ 633024 h 723710"/>
                      <a:gd name="connsiteX4" fmla="*/ 0 w 629296"/>
                      <a:gd name="connsiteY4" fmla="*/ 11210 h 723710"/>
                      <a:gd name="connsiteX0" fmla="*/ 0 w 629296"/>
                      <a:gd name="connsiteY0" fmla="*/ 31201 h 743701"/>
                      <a:gd name="connsiteX1" fmla="*/ 629296 w 629296"/>
                      <a:gd name="connsiteY1" fmla="*/ 52904 h 743701"/>
                      <a:gd name="connsiteX2" fmla="*/ 616619 w 629296"/>
                      <a:gd name="connsiteY2" fmla="*/ 653015 h 743701"/>
                      <a:gd name="connsiteX3" fmla="*/ 0 w 629296"/>
                      <a:gd name="connsiteY3" fmla="*/ 653015 h 743701"/>
                      <a:gd name="connsiteX4" fmla="*/ 0 w 629296"/>
                      <a:gd name="connsiteY4" fmla="*/ 31201 h 743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9296" h="743701">
                        <a:moveTo>
                          <a:pt x="0" y="31201"/>
                        </a:moveTo>
                        <a:cubicBezTo>
                          <a:pt x="200260" y="-15942"/>
                          <a:pt x="415878" y="-10414"/>
                          <a:pt x="629296" y="52904"/>
                        </a:cubicBezTo>
                        <a:lnTo>
                          <a:pt x="616619" y="653015"/>
                        </a:lnTo>
                        <a:cubicBezTo>
                          <a:pt x="436182" y="804442"/>
                          <a:pt x="84588" y="739080"/>
                          <a:pt x="0" y="653015"/>
                        </a:cubicBezTo>
                        <a:lnTo>
                          <a:pt x="0" y="31201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91" name="Rettangolo con angoli arrotondati 90">
                    <a:extLst>
                      <a:ext uri="{FF2B5EF4-FFF2-40B4-BE49-F238E27FC236}">
                        <a16:creationId xmlns:a16="http://schemas.microsoft.com/office/drawing/2014/main" id="{A6D7CF8A-D62A-B359-39FF-AC62956B1429}"/>
                      </a:ext>
                    </a:extLst>
                  </p:cNvPr>
                  <p:cNvSpPr/>
                  <p:nvPr/>
                </p:nvSpPr>
                <p:spPr>
                  <a:xfrm rot="11448">
                    <a:off x="13339964" y="5528967"/>
                    <a:ext cx="73568" cy="192609"/>
                  </a:xfrm>
                  <a:prstGeom prst="roundRect">
                    <a:avLst/>
                  </a:pr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92" name="Figura a mano libera: forma 91">
                    <a:extLst>
                      <a:ext uri="{FF2B5EF4-FFF2-40B4-BE49-F238E27FC236}">
                        <a16:creationId xmlns:a16="http://schemas.microsoft.com/office/drawing/2014/main" id="{F9956B41-0373-E802-8F0F-A149179FA9D6}"/>
                      </a:ext>
                    </a:extLst>
                  </p:cNvPr>
                  <p:cNvSpPr/>
                  <p:nvPr/>
                </p:nvSpPr>
                <p:spPr>
                  <a:xfrm rot="21392073">
                    <a:off x="13358122" y="6672680"/>
                    <a:ext cx="348788" cy="122766"/>
                  </a:xfrm>
                  <a:custGeom>
                    <a:avLst/>
                    <a:gdLst>
                      <a:gd name="connsiteX0" fmla="*/ 0 w 857250"/>
                      <a:gd name="connsiteY0" fmla="*/ 129540 h 186690"/>
                      <a:gd name="connsiteX1" fmla="*/ 72390 w 857250"/>
                      <a:gd name="connsiteY1" fmla="*/ 3810 h 186690"/>
                      <a:gd name="connsiteX2" fmla="*/ 495300 w 857250"/>
                      <a:gd name="connsiteY2" fmla="*/ 186690 h 186690"/>
                      <a:gd name="connsiteX3" fmla="*/ 811530 w 857250"/>
                      <a:gd name="connsiteY3" fmla="*/ 0 h 186690"/>
                      <a:gd name="connsiteX4" fmla="*/ 857250 w 857250"/>
                      <a:gd name="connsiteY4" fmla="*/ 186690 h 186690"/>
                      <a:gd name="connsiteX5" fmla="*/ 0 w 857250"/>
                      <a:gd name="connsiteY5" fmla="*/ 129540 h 186690"/>
                      <a:gd name="connsiteX0" fmla="*/ 0 w 857250"/>
                      <a:gd name="connsiteY0" fmla="*/ 129540 h 186690"/>
                      <a:gd name="connsiteX1" fmla="*/ 72390 w 857250"/>
                      <a:gd name="connsiteY1" fmla="*/ 3810 h 186690"/>
                      <a:gd name="connsiteX2" fmla="*/ 483870 w 857250"/>
                      <a:gd name="connsiteY2" fmla="*/ 160020 h 186690"/>
                      <a:gd name="connsiteX3" fmla="*/ 811530 w 857250"/>
                      <a:gd name="connsiteY3" fmla="*/ 0 h 186690"/>
                      <a:gd name="connsiteX4" fmla="*/ 857250 w 857250"/>
                      <a:gd name="connsiteY4" fmla="*/ 186690 h 186690"/>
                      <a:gd name="connsiteX5" fmla="*/ 0 w 857250"/>
                      <a:gd name="connsiteY5" fmla="*/ 129540 h 186690"/>
                      <a:gd name="connsiteX0" fmla="*/ 0 w 857250"/>
                      <a:gd name="connsiteY0" fmla="*/ 129540 h 252004"/>
                      <a:gd name="connsiteX1" fmla="*/ 72390 w 857250"/>
                      <a:gd name="connsiteY1" fmla="*/ 3810 h 252004"/>
                      <a:gd name="connsiteX2" fmla="*/ 483870 w 857250"/>
                      <a:gd name="connsiteY2" fmla="*/ 160020 h 252004"/>
                      <a:gd name="connsiteX3" fmla="*/ 811530 w 857250"/>
                      <a:gd name="connsiteY3" fmla="*/ 0 h 252004"/>
                      <a:gd name="connsiteX4" fmla="*/ 857250 w 857250"/>
                      <a:gd name="connsiteY4" fmla="*/ 186690 h 252004"/>
                      <a:gd name="connsiteX5" fmla="*/ 0 w 857250"/>
                      <a:gd name="connsiteY5" fmla="*/ 129540 h 252004"/>
                      <a:gd name="connsiteX0" fmla="*/ 313 w 857563"/>
                      <a:gd name="connsiteY0" fmla="*/ 129540 h 276462"/>
                      <a:gd name="connsiteX1" fmla="*/ 72703 w 857563"/>
                      <a:gd name="connsiteY1" fmla="*/ 3810 h 276462"/>
                      <a:gd name="connsiteX2" fmla="*/ 484183 w 857563"/>
                      <a:gd name="connsiteY2" fmla="*/ 160020 h 276462"/>
                      <a:gd name="connsiteX3" fmla="*/ 811843 w 857563"/>
                      <a:gd name="connsiteY3" fmla="*/ 0 h 276462"/>
                      <a:gd name="connsiteX4" fmla="*/ 857563 w 857563"/>
                      <a:gd name="connsiteY4" fmla="*/ 186690 h 276462"/>
                      <a:gd name="connsiteX5" fmla="*/ 313 w 857563"/>
                      <a:gd name="connsiteY5" fmla="*/ 129540 h 276462"/>
                      <a:gd name="connsiteX0" fmla="*/ 4085 w 861335"/>
                      <a:gd name="connsiteY0" fmla="*/ 129540 h 276462"/>
                      <a:gd name="connsiteX1" fmla="*/ 76475 w 861335"/>
                      <a:gd name="connsiteY1" fmla="*/ 3810 h 276462"/>
                      <a:gd name="connsiteX2" fmla="*/ 487955 w 861335"/>
                      <a:gd name="connsiteY2" fmla="*/ 160020 h 276462"/>
                      <a:gd name="connsiteX3" fmla="*/ 815615 w 861335"/>
                      <a:gd name="connsiteY3" fmla="*/ 0 h 276462"/>
                      <a:gd name="connsiteX4" fmla="*/ 861335 w 861335"/>
                      <a:gd name="connsiteY4" fmla="*/ 186690 h 276462"/>
                      <a:gd name="connsiteX5" fmla="*/ 4085 w 861335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56130 h 303052"/>
                      <a:gd name="connsiteX1" fmla="*/ 78760 w 863620"/>
                      <a:gd name="connsiteY1" fmla="*/ 30400 h 303052"/>
                      <a:gd name="connsiteX2" fmla="*/ 490240 w 863620"/>
                      <a:gd name="connsiteY2" fmla="*/ 186610 h 303052"/>
                      <a:gd name="connsiteX3" fmla="*/ 817900 w 863620"/>
                      <a:gd name="connsiteY3" fmla="*/ 26590 h 303052"/>
                      <a:gd name="connsiteX4" fmla="*/ 863620 w 863620"/>
                      <a:gd name="connsiteY4" fmla="*/ 213280 h 303052"/>
                      <a:gd name="connsiteX5" fmla="*/ 6370 w 863620"/>
                      <a:gd name="connsiteY5" fmla="*/ 156130 h 303052"/>
                      <a:gd name="connsiteX0" fmla="*/ 6370 w 863620"/>
                      <a:gd name="connsiteY0" fmla="*/ 156130 h 303052"/>
                      <a:gd name="connsiteX1" fmla="*/ 78760 w 863620"/>
                      <a:gd name="connsiteY1" fmla="*/ 30400 h 303052"/>
                      <a:gd name="connsiteX2" fmla="*/ 490240 w 863620"/>
                      <a:gd name="connsiteY2" fmla="*/ 186610 h 303052"/>
                      <a:gd name="connsiteX3" fmla="*/ 817900 w 863620"/>
                      <a:gd name="connsiteY3" fmla="*/ 26590 h 303052"/>
                      <a:gd name="connsiteX4" fmla="*/ 863620 w 863620"/>
                      <a:gd name="connsiteY4" fmla="*/ 213280 h 303052"/>
                      <a:gd name="connsiteX5" fmla="*/ 6370 w 863620"/>
                      <a:gd name="connsiteY5" fmla="*/ 156130 h 303052"/>
                      <a:gd name="connsiteX0" fmla="*/ 6370 w 887664"/>
                      <a:gd name="connsiteY0" fmla="*/ 156130 h 303052"/>
                      <a:gd name="connsiteX1" fmla="*/ 78760 w 887664"/>
                      <a:gd name="connsiteY1" fmla="*/ 30400 h 303052"/>
                      <a:gd name="connsiteX2" fmla="*/ 490240 w 887664"/>
                      <a:gd name="connsiteY2" fmla="*/ 186610 h 303052"/>
                      <a:gd name="connsiteX3" fmla="*/ 817900 w 887664"/>
                      <a:gd name="connsiteY3" fmla="*/ 26590 h 303052"/>
                      <a:gd name="connsiteX4" fmla="*/ 863620 w 887664"/>
                      <a:gd name="connsiteY4" fmla="*/ 213280 h 303052"/>
                      <a:gd name="connsiteX5" fmla="*/ 6370 w 887664"/>
                      <a:gd name="connsiteY5" fmla="*/ 156130 h 303052"/>
                      <a:gd name="connsiteX0" fmla="*/ 6370 w 887664"/>
                      <a:gd name="connsiteY0" fmla="*/ 156130 h 303052"/>
                      <a:gd name="connsiteX1" fmla="*/ 78760 w 887664"/>
                      <a:gd name="connsiteY1" fmla="*/ 30400 h 303052"/>
                      <a:gd name="connsiteX2" fmla="*/ 490240 w 887664"/>
                      <a:gd name="connsiteY2" fmla="*/ 186610 h 303052"/>
                      <a:gd name="connsiteX3" fmla="*/ 817900 w 887664"/>
                      <a:gd name="connsiteY3" fmla="*/ 26590 h 303052"/>
                      <a:gd name="connsiteX4" fmla="*/ 863620 w 887664"/>
                      <a:gd name="connsiteY4" fmla="*/ 213280 h 303052"/>
                      <a:gd name="connsiteX5" fmla="*/ 6370 w 887664"/>
                      <a:gd name="connsiteY5" fmla="*/ 156130 h 303052"/>
                      <a:gd name="connsiteX0" fmla="*/ 6370 w 887664"/>
                      <a:gd name="connsiteY0" fmla="*/ 153690 h 300612"/>
                      <a:gd name="connsiteX1" fmla="*/ 78760 w 887664"/>
                      <a:gd name="connsiteY1" fmla="*/ 27960 h 300612"/>
                      <a:gd name="connsiteX2" fmla="*/ 490240 w 887664"/>
                      <a:gd name="connsiteY2" fmla="*/ 184170 h 300612"/>
                      <a:gd name="connsiteX3" fmla="*/ 817900 w 887664"/>
                      <a:gd name="connsiteY3" fmla="*/ 24150 h 300612"/>
                      <a:gd name="connsiteX4" fmla="*/ 863620 w 887664"/>
                      <a:gd name="connsiteY4" fmla="*/ 210840 h 300612"/>
                      <a:gd name="connsiteX5" fmla="*/ 6370 w 887664"/>
                      <a:gd name="connsiteY5" fmla="*/ 153690 h 300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87664" h="300612">
                        <a:moveTo>
                          <a:pt x="6370" y="153690"/>
                        </a:moveTo>
                        <a:cubicBezTo>
                          <a:pt x="-15220" y="88920"/>
                          <a:pt x="20340" y="73680"/>
                          <a:pt x="78760" y="27960"/>
                        </a:cubicBezTo>
                        <a:cubicBezTo>
                          <a:pt x="166390" y="11450"/>
                          <a:pt x="337840" y="196870"/>
                          <a:pt x="490240" y="184170"/>
                        </a:cubicBezTo>
                        <a:cubicBezTo>
                          <a:pt x="637560" y="161310"/>
                          <a:pt x="769640" y="-74910"/>
                          <a:pt x="817900" y="24150"/>
                        </a:cubicBezTo>
                        <a:cubicBezTo>
                          <a:pt x="894100" y="67330"/>
                          <a:pt x="905530" y="171470"/>
                          <a:pt x="863620" y="210840"/>
                        </a:cubicBezTo>
                        <a:cubicBezTo>
                          <a:pt x="535960" y="378480"/>
                          <a:pt x="-8870" y="283230"/>
                          <a:pt x="6370" y="15369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2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93" name="Ovale 92">
                    <a:extLst>
                      <a:ext uri="{FF2B5EF4-FFF2-40B4-BE49-F238E27FC236}">
                        <a16:creationId xmlns:a16="http://schemas.microsoft.com/office/drawing/2014/main" id="{E5953C2E-3D9B-B5DB-957B-7795E720C7C7}"/>
                      </a:ext>
                    </a:extLst>
                  </p:cNvPr>
                  <p:cNvSpPr/>
                  <p:nvPr/>
                </p:nvSpPr>
                <p:spPr>
                  <a:xfrm rot="348493">
                    <a:off x="13301224" y="6516994"/>
                    <a:ext cx="302171" cy="10117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grpSp>
                <p:nvGrpSpPr>
                  <p:cNvPr id="94" name="Gruppo 93">
                    <a:extLst>
                      <a:ext uri="{FF2B5EF4-FFF2-40B4-BE49-F238E27FC236}">
                        <a16:creationId xmlns:a16="http://schemas.microsoft.com/office/drawing/2014/main" id="{9984D170-7048-A722-C73B-466364E7677D}"/>
                      </a:ext>
                    </a:extLst>
                  </p:cNvPr>
                  <p:cNvGrpSpPr/>
                  <p:nvPr/>
                </p:nvGrpSpPr>
                <p:grpSpPr>
                  <a:xfrm rot="21392073">
                    <a:off x="13287219" y="6089350"/>
                    <a:ext cx="375873" cy="503065"/>
                    <a:chOff x="8774517" y="4918684"/>
                    <a:chExt cx="922752" cy="1231833"/>
                  </a:xfrm>
                </p:grpSpPr>
                <p:sp>
                  <p:nvSpPr>
                    <p:cNvPr id="96" name="Rettangolo 70">
                      <a:extLst>
                        <a:ext uri="{FF2B5EF4-FFF2-40B4-BE49-F238E27FC236}">
                          <a16:creationId xmlns:a16="http://schemas.microsoft.com/office/drawing/2014/main" id="{1CD01666-3D59-1536-2432-ABA89445CEE5}"/>
                        </a:ext>
                      </a:extLst>
                    </p:cNvPr>
                    <p:cNvSpPr/>
                    <p:nvPr/>
                  </p:nvSpPr>
                  <p:spPr>
                    <a:xfrm rot="282320" flipH="1">
                      <a:off x="8774517" y="4918684"/>
                      <a:ext cx="922752" cy="1231833"/>
                    </a:xfrm>
                    <a:custGeom>
                      <a:avLst/>
                      <a:gdLst>
                        <a:gd name="connsiteX0" fmla="*/ 0 w 755671"/>
                        <a:gd name="connsiteY0" fmla="*/ 0 h 1499616"/>
                        <a:gd name="connsiteX1" fmla="*/ 755671 w 755671"/>
                        <a:gd name="connsiteY1" fmla="*/ 0 h 1499616"/>
                        <a:gd name="connsiteX2" fmla="*/ 755671 w 755671"/>
                        <a:gd name="connsiteY2" fmla="*/ 1499616 h 1499616"/>
                        <a:gd name="connsiteX3" fmla="*/ 0 w 755671"/>
                        <a:gd name="connsiteY3" fmla="*/ 1499616 h 1499616"/>
                        <a:gd name="connsiteX4" fmla="*/ 0 w 755671"/>
                        <a:gd name="connsiteY4" fmla="*/ 0 h 1499616"/>
                        <a:gd name="connsiteX0" fmla="*/ 0 w 755671"/>
                        <a:gd name="connsiteY0" fmla="*/ 0 h 1499616"/>
                        <a:gd name="connsiteX1" fmla="*/ 755671 w 755671"/>
                        <a:gd name="connsiteY1" fmla="*/ 0 h 1499616"/>
                        <a:gd name="connsiteX2" fmla="*/ 755671 w 755671"/>
                        <a:gd name="connsiteY2" fmla="*/ 1499616 h 1499616"/>
                        <a:gd name="connsiteX3" fmla="*/ 0 w 755671"/>
                        <a:gd name="connsiteY3" fmla="*/ 1499616 h 1499616"/>
                        <a:gd name="connsiteX4" fmla="*/ 0 w 755671"/>
                        <a:gd name="connsiteY4" fmla="*/ 0 h 1499616"/>
                        <a:gd name="connsiteX0" fmla="*/ 20569 w 776240"/>
                        <a:gd name="connsiteY0" fmla="*/ 0 h 1499616"/>
                        <a:gd name="connsiteX1" fmla="*/ 776240 w 776240"/>
                        <a:gd name="connsiteY1" fmla="*/ 0 h 1499616"/>
                        <a:gd name="connsiteX2" fmla="*/ 776240 w 776240"/>
                        <a:gd name="connsiteY2" fmla="*/ 1499616 h 1499616"/>
                        <a:gd name="connsiteX3" fmla="*/ 20569 w 776240"/>
                        <a:gd name="connsiteY3" fmla="*/ 1499616 h 1499616"/>
                        <a:gd name="connsiteX4" fmla="*/ 20569 w 776240"/>
                        <a:gd name="connsiteY4" fmla="*/ 0 h 1499616"/>
                        <a:gd name="connsiteX0" fmla="*/ 20569 w 835845"/>
                        <a:gd name="connsiteY0" fmla="*/ 0 h 1499616"/>
                        <a:gd name="connsiteX1" fmla="*/ 776240 w 835845"/>
                        <a:gd name="connsiteY1" fmla="*/ 0 h 1499616"/>
                        <a:gd name="connsiteX2" fmla="*/ 776240 w 835845"/>
                        <a:gd name="connsiteY2" fmla="*/ 1499616 h 1499616"/>
                        <a:gd name="connsiteX3" fmla="*/ 20569 w 835845"/>
                        <a:gd name="connsiteY3" fmla="*/ 1499616 h 1499616"/>
                        <a:gd name="connsiteX4" fmla="*/ 20569 w 835845"/>
                        <a:gd name="connsiteY4" fmla="*/ 0 h 1499616"/>
                        <a:gd name="connsiteX0" fmla="*/ 20569 w 818819"/>
                        <a:gd name="connsiteY0" fmla="*/ 0 h 1499616"/>
                        <a:gd name="connsiteX1" fmla="*/ 776240 w 818819"/>
                        <a:gd name="connsiteY1" fmla="*/ 0 h 1499616"/>
                        <a:gd name="connsiteX2" fmla="*/ 684800 w 818819"/>
                        <a:gd name="connsiteY2" fmla="*/ 1493520 h 1499616"/>
                        <a:gd name="connsiteX3" fmla="*/ 20569 w 818819"/>
                        <a:gd name="connsiteY3" fmla="*/ 1499616 h 1499616"/>
                        <a:gd name="connsiteX4" fmla="*/ 20569 w 818819"/>
                        <a:gd name="connsiteY4" fmla="*/ 0 h 1499616"/>
                        <a:gd name="connsiteX0" fmla="*/ 20569 w 818819"/>
                        <a:gd name="connsiteY0" fmla="*/ 0 h 1547056"/>
                        <a:gd name="connsiteX1" fmla="*/ 776240 w 818819"/>
                        <a:gd name="connsiteY1" fmla="*/ 0 h 1547056"/>
                        <a:gd name="connsiteX2" fmla="*/ 684800 w 818819"/>
                        <a:gd name="connsiteY2" fmla="*/ 1493520 h 1547056"/>
                        <a:gd name="connsiteX3" fmla="*/ 20569 w 818819"/>
                        <a:gd name="connsiteY3" fmla="*/ 1499616 h 1547056"/>
                        <a:gd name="connsiteX4" fmla="*/ 20569 w 818819"/>
                        <a:gd name="connsiteY4" fmla="*/ 0 h 1547056"/>
                        <a:gd name="connsiteX0" fmla="*/ 20569 w 826508"/>
                        <a:gd name="connsiteY0" fmla="*/ 0 h 1499616"/>
                        <a:gd name="connsiteX1" fmla="*/ 776240 w 826508"/>
                        <a:gd name="connsiteY1" fmla="*/ 0 h 1499616"/>
                        <a:gd name="connsiteX2" fmla="*/ 733667 w 826508"/>
                        <a:gd name="connsiteY2" fmla="*/ 1170381 h 1499616"/>
                        <a:gd name="connsiteX3" fmla="*/ 20569 w 826508"/>
                        <a:gd name="connsiteY3" fmla="*/ 1499616 h 1499616"/>
                        <a:gd name="connsiteX4" fmla="*/ 20569 w 826508"/>
                        <a:gd name="connsiteY4" fmla="*/ 0 h 1499616"/>
                        <a:gd name="connsiteX0" fmla="*/ 20569 w 827210"/>
                        <a:gd name="connsiteY0" fmla="*/ 0 h 1499616"/>
                        <a:gd name="connsiteX1" fmla="*/ 776240 w 827210"/>
                        <a:gd name="connsiteY1" fmla="*/ 0 h 1499616"/>
                        <a:gd name="connsiteX2" fmla="*/ 737403 w 827210"/>
                        <a:gd name="connsiteY2" fmla="*/ 1192367 h 1499616"/>
                        <a:gd name="connsiteX3" fmla="*/ 20569 w 827210"/>
                        <a:gd name="connsiteY3" fmla="*/ 1499616 h 1499616"/>
                        <a:gd name="connsiteX4" fmla="*/ 20569 w 827210"/>
                        <a:gd name="connsiteY4" fmla="*/ 0 h 1499616"/>
                        <a:gd name="connsiteX0" fmla="*/ 20569 w 841645"/>
                        <a:gd name="connsiteY0" fmla="*/ 0 h 1499616"/>
                        <a:gd name="connsiteX1" fmla="*/ 776240 w 841645"/>
                        <a:gd name="connsiteY1" fmla="*/ 0 h 1499616"/>
                        <a:gd name="connsiteX2" fmla="*/ 737403 w 841645"/>
                        <a:gd name="connsiteY2" fmla="*/ 1192367 h 1499616"/>
                        <a:gd name="connsiteX3" fmla="*/ 20569 w 841645"/>
                        <a:gd name="connsiteY3" fmla="*/ 1499616 h 1499616"/>
                        <a:gd name="connsiteX4" fmla="*/ 20569 w 841645"/>
                        <a:gd name="connsiteY4" fmla="*/ 0 h 1499616"/>
                        <a:gd name="connsiteX0" fmla="*/ 20569 w 919569"/>
                        <a:gd name="connsiteY0" fmla="*/ 0 h 1499616"/>
                        <a:gd name="connsiteX1" fmla="*/ 874426 w 919569"/>
                        <a:gd name="connsiteY1" fmla="*/ 1012 h 1499616"/>
                        <a:gd name="connsiteX2" fmla="*/ 737403 w 919569"/>
                        <a:gd name="connsiteY2" fmla="*/ 1192367 h 1499616"/>
                        <a:gd name="connsiteX3" fmla="*/ 20569 w 919569"/>
                        <a:gd name="connsiteY3" fmla="*/ 1499616 h 1499616"/>
                        <a:gd name="connsiteX4" fmla="*/ 20569 w 919569"/>
                        <a:gd name="connsiteY4" fmla="*/ 0 h 1499616"/>
                        <a:gd name="connsiteX0" fmla="*/ 20569 w 875235"/>
                        <a:gd name="connsiteY0" fmla="*/ 0 h 1499616"/>
                        <a:gd name="connsiteX1" fmla="*/ 874426 w 875235"/>
                        <a:gd name="connsiteY1" fmla="*/ 1012 h 1499616"/>
                        <a:gd name="connsiteX2" fmla="*/ 737403 w 875235"/>
                        <a:gd name="connsiteY2" fmla="*/ 1192367 h 1499616"/>
                        <a:gd name="connsiteX3" fmla="*/ 20569 w 875235"/>
                        <a:gd name="connsiteY3" fmla="*/ 1499616 h 1499616"/>
                        <a:gd name="connsiteX4" fmla="*/ 20569 w 875235"/>
                        <a:gd name="connsiteY4" fmla="*/ 0 h 1499616"/>
                        <a:gd name="connsiteX0" fmla="*/ 0 w 902508"/>
                        <a:gd name="connsiteY0" fmla="*/ 0 h 1577578"/>
                        <a:gd name="connsiteX1" fmla="*/ 901699 w 902508"/>
                        <a:gd name="connsiteY1" fmla="*/ 78974 h 1577578"/>
                        <a:gd name="connsiteX2" fmla="*/ 764676 w 902508"/>
                        <a:gd name="connsiteY2" fmla="*/ 1270329 h 1577578"/>
                        <a:gd name="connsiteX3" fmla="*/ 47842 w 902508"/>
                        <a:gd name="connsiteY3" fmla="*/ 1577578 h 1577578"/>
                        <a:gd name="connsiteX4" fmla="*/ 0 w 902508"/>
                        <a:gd name="connsiteY4" fmla="*/ 0 h 1577578"/>
                        <a:gd name="connsiteX0" fmla="*/ 0 w 902508"/>
                        <a:gd name="connsiteY0" fmla="*/ 0 h 1577578"/>
                        <a:gd name="connsiteX1" fmla="*/ 901699 w 902508"/>
                        <a:gd name="connsiteY1" fmla="*/ 78974 h 1577578"/>
                        <a:gd name="connsiteX2" fmla="*/ 764676 w 902508"/>
                        <a:gd name="connsiteY2" fmla="*/ 1270329 h 1577578"/>
                        <a:gd name="connsiteX3" fmla="*/ 47842 w 902508"/>
                        <a:gd name="connsiteY3" fmla="*/ 1577578 h 1577578"/>
                        <a:gd name="connsiteX4" fmla="*/ 0 w 902508"/>
                        <a:gd name="connsiteY4" fmla="*/ 0 h 1577578"/>
                        <a:gd name="connsiteX0" fmla="*/ 0 w 902508"/>
                        <a:gd name="connsiteY0" fmla="*/ 0 h 1338221"/>
                        <a:gd name="connsiteX1" fmla="*/ 901699 w 902508"/>
                        <a:gd name="connsiteY1" fmla="*/ 78974 h 1338221"/>
                        <a:gd name="connsiteX2" fmla="*/ 764676 w 902508"/>
                        <a:gd name="connsiteY2" fmla="*/ 1270329 h 1338221"/>
                        <a:gd name="connsiteX3" fmla="*/ 38391 w 902508"/>
                        <a:gd name="connsiteY3" fmla="*/ 1318393 h 1338221"/>
                        <a:gd name="connsiteX4" fmla="*/ 0 w 902508"/>
                        <a:gd name="connsiteY4" fmla="*/ 0 h 1338221"/>
                        <a:gd name="connsiteX0" fmla="*/ 0 w 902508"/>
                        <a:gd name="connsiteY0" fmla="*/ 0 h 1419679"/>
                        <a:gd name="connsiteX1" fmla="*/ 901699 w 902508"/>
                        <a:gd name="connsiteY1" fmla="*/ 78974 h 1419679"/>
                        <a:gd name="connsiteX2" fmla="*/ 764676 w 902508"/>
                        <a:gd name="connsiteY2" fmla="*/ 1270329 h 1419679"/>
                        <a:gd name="connsiteX3" fmla="*/ 136321 w 902508"/>
                        <a:gd name="connsiteY3" fmla="*/ 1419679 h 1419679"/>
                        <a:gd name="connsiteX4" fmla="*/ 0 w 902508"/>
                        <a:gd name="connsiteY4" fmla="*/ 0 h 1419679"/>
                        <a:gd name="connsiteX0" fmla="*/ 0 w 866365"/>
                        <a:gd name="connsiteY0" fmla="*/ 0 h 1546267"/>
                        <a:gd name="connsiteX1" fmla="*/ 865556 w 866365"/>
                        <a:gd name="connsiteY1" fmla="*/ 205562 h 1546267"/>
                        <a:gd name="connsiteX2" fmla="*/ 728533 w 866365"/>
                        <a:gd name="connsiteY2" fmla="*/ 1396917 h 1546267"/>
                        <a:gd name="connsiteX3" fmla="*/ 100178 w 866365"/>
                        <a:gd name="connsiteY3" fmla="*/ 1546267 h 1546267"/>
                        <a:gd name="connsiteX4" fmla="*/ 0 w 866365"/>
                        <a:gd name="connsiteY4" fmla="*/ 0 h 1546267"/>
                        <a:gd name="connsiteX0" fmla="*/ 0 w 824778"/>
                        <a:gd name="connsiteY0" fmla="*/ 0 h 1546267"/>
                        <a:gd name="connsiteX1" fmla="*/ 823198 w 824778"/>
                        <a:gd name="connsiteY1" fmla="*/ 125936 h 1546267"/>
                        <a:gd name="connsiteX2" fmla="*/ 728533 w 824778"/>
                        <a:gd name="connsiteY2" fmla="*/ 1396917 h 1546267"/>
                        <a:gd name="connsiteX3" fmla="*/ 100178 w 824778"/>
                        <a:gd name="connsiteY3" fmla="*/ 1546267 h 1546267"/>
                        <a:gd name="connsiteX4" fmla="*/ 0 w 824778"/>
                        <a:gd name="connsiteY4" fmla="*/ 0 h 1546267"/>
                        <a:gd name="connsiteX0" fmla="*/ 0 w 824778"/>
                        <a:gd name="connsiteY0" fmla="*/ 0 h 1565831"/>
                        <a:gd name="connsiteX1" fmla="*/ 823198 w 824778"/>
                        <a:gd name="connsiteY1" fmla="*/ 125936 h 1565831"/>
                        <a:gd name="connsiteX2" fmla="*/ 728533 w 824778"/>
                        <a:gd name="connsiteY2" fmla="*/ 1396917 h 1565831"/>
                        <a:gd name="connsiteX3" fmla="*/ 100178 w 824778"/>
                        <a:gd name="connsiteY3" fmla="*/ 1546267 h 1565831"/>
                        <a:gd name="connsiteX4" fmla="*/ 0 w 824778"/>
                        <a:gd name="connsiteY4" fmla="*/ 0 h 1565831"/>
                        <a:gd name="connsiteX0" fmla="*/ 0 w 824778"/>
                        <a:gd name="connsiteY0" fmla="*/ 0 h 1596225"/>
                        <a:gd name="connsiteX1" fmla="*/ 823198 w 824778"/>
                        <a:gd name="connsiteY1" fmla="*/ 125936 h 1596225"/>
                        <a:gd name="connsiteX2" fmla="*/ 728533 w 824778"/>
                        <a:gd name="connsiteY2" fmla="*/ 1396917 h 1596225"/>
                        <a:gd name="connsiteX3" fmla="*/ 100178 w 824778"/>
                        <a:gd name="connsiteY3" fmla="*/ 1546267 h 1596225"/>
                        <a:gd name="connsiteX4" fmla="*/ 0 w 824778"/>
                        <a:gd name="connsiteY4" fmla="*/ 0 h 1596225"/>
                        <a:gd name="connsiteX0" fmla="*/ 0 w 846606"/>
                        <a:gd name="connsiteY0" fmla="*/ 0 h 1633846"/>
                        <a:gd name="connsiteX1" fmla="*/ 823198 w 846606"/>
                        <a:gd name="connsiteY1" fmla="*/ 125936 h 1633846"/>
                        <a:gd name="connsiteX2" fmla="*/ 808015 w 846606"/>
                        <a:gd name="connsiteY2" fmla="*/ 1479371 h 1633846"/>
                        <a:gd name="connsiteX3" fmla="*/ 100178 w 846606"/>
                        <a:gd name="connsiteY3" fmla="*/ 1546267 h 1633846"/>
                        <a:gd name="connsiteX4" fmla="*/ 0 w 846606"/>
                        <a:gd name="connsiteY4" fmla="*/ 0 h 1633846"/>
                        <a:gd name="connsiteX0" fmla="*/ 0 w 846606"/>
                        <a:gd name="connsiteY0" fmla="*/ 0 h 1621471"/>
                        <a:gd name="connsiteX1" fmla="*/ 823198 w 846606"/>
                        <a:gd name="connsiteY1" fmla="*/ 125936 h 1621471"/>
                        <a:gd name="connsiteX2" fmla="*/ 808015 w 846606"/>
                        <a:gd name="connsiteY2" fmla="*/ 1479371 h 1621471"/>
                        <a:gd name="connsiteX3" fmla="*/ 191657 w 846606"/>
                        <a:gd name="connsiteY3" fmla="*/ 1516595 h 1621471"/>
                        <a:gd name="connsiteX4" fmla="*/ 0 w 846606"/>
                        <a:gd name="connsiteY4" fmla="*/ 0 h 1621471"/>
                        <a:gd name="connsiteX0" fmla="*/ 0 w 846606"/>
                        <a:gd name="connsiteY0" fmla="*/ 0 h 1633472"/>
                        <a:gd name="connsiteX1" fmla="*/ 823198 w 846606"/>
                        <a:gd name="connsiteY1" fmla="*/ 125936 h 1633472"/>
                        <a:gd name="connsiteX2" fmla="*/ 808015 w 846606"/>
                        <a:gd name="connsiteY2" fmla="*/ 1479371 h 1633472"/>
                        <a:gd name="connsiteX3" fmla="*/ 191657 w 846606"/>
                        <a:gd name="connsiteY3" fmla="*/ 1516595 h 1633472"/>
                        <a:gd name="connsiteX4" fmla="*/ 0 w 846606"/>
                        <a:gd name="connsiteY4" fmla="*/ 0 h 16334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46606" h="1633472">
                          <a:moveTo>
                            <a:pt x="0" y="0"/>
                          </a:moveTo>
                          <a:lnTo>
                            <a:pt x="823198" y="125936"/>
                          </a:lnTo>
                          <a:cubicBezTo>
                            <a:pt x="832712" y="571156"/>
                            <a:pt x="878521" y="1258679"/>
                            <a:pt x="808015" y="1479371"/>
                          </a:cubicBezTo>
                          <a:cubicBezTo>
                            <a:pt x="551744" y="1730491"/>
                            <a:pt x="349006" y="1623484"/>
                            <a:pt x="191657" y="1516595"/>
                          </a:cubicBezTo>
                          <a:cubicBezTo>
                            <a:pt x="81929" y="1028915"/>
                            <a:pt x="184739" y="450462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97" name="Rettangolo 73">
                      <a:extLst>
                        <a:ext uri="{FF2B5EF4-FFF2-40B4-BE49-F238E27FC236}">
                          <a16:creationId xmlns:a16="http://schemas.microsoft.com/office/drawing/2014/main" id="{7D057E4D-9E96-1609-D2DA-7C7925B7370D}"/>
                        </a:ext>
                      </a:extLst>
                    </p:cNvPr>
                    <p:cNvSpPr/>
                    <p:nvPr/>
                  </p:nvSpPr>
                  <p:spPr>
                    <a:xfrm rot="230045">
                      <a:off x="9076149" y="5519705"/>
                      <a:ext cx="309837" cy="620832"/>
                    </a:xfrm>
                    <a:custGeom>
                      <a:avLst/>
                      <a:gdLst>
                        <a:gd name="connsiteX0" fmla="*/ 0 w 332697"/>
                        <a:gd name="connsiteY0" fmla="*/ 0 h 590959"/>
                        <a:gd name="connsiteX1" fmla="*/ 332697 w 332697"/>
                        <a:gd name="connsiteY1" fmla="*/ 0 h 590959"/>
                        <a:gd name="connsiteX2" fmla="*/ 332697 w 332697"/>
                        <a:gd name="connsiteY2" fmla="*/ 590959 h 590959"/>
                        <a:gd name="connsiteX3" fmla="*/ 0 w 332697"/>
                        <a:gd name="connsiteY3" fmla="*/ 590959 h 590959"/>
                        <a:gd name="connsiteX4" fmla="*/ 0 w 332697"/>
                        <a:gd name="connsiteY4" fmla="*/ 0 h 590959"/>
                        <a:gd name="connsiteX0" fmla="*/ 0 w 332697"/>
                        <a:gd name="connsiteY0" fmla="*/ 0 h 590959"/>
                        <a:gd name="connsiteX1" fmla="*/ 302217 w 332697"/>
                        <a:gd name="connsiteY1" fmla="*/ 30480 h 590959"/>
                        <a:gd name="connsiteX2" fmla="*/ 332697 w 332697"/>
                        <a:gd name="connsiteY2" fmla="*/ 590959 h 590959"/>
                        <a:gd name="connsiteX3" fmla="*/ 0 w 332697"/>
                        <a:gd name="connsiteY3" fmla="*/ 590959 h 590959"/>
                        <a:gd name="connsiteX4" fmla="*/ 0 w 332697"/>
                        <a:gd name="connsiteY4" fmla="*/ 0 h 590959"/>
                        <a:gd name="connsiteX0" fmla="*/ 0 w 332697"/>
                        <a:gd name="connsiteY0" fmla="*/ 0 h 590959"/>
                        <a:gd name="connsiteX1" fmla="*/ 306027 w 332697"/>
                        <a:gd name="connsiteY1" fmla="*/ 0 h 590959"/>
                        <a:gd name="connsiteX2" fmla="*/ 332697 w 332697"/>
                        <a:gd name="connsiteY2" fmla="*/ 590959 h 590959"/>
                        <a:gd name="connsiteX3" fmla="*/ 0 w 332697"/>
                        <a:gd name="connsiteY3" fmla="*/ 590959 h 590959"/>
                        <a:gd name="connsiteX4" fmla="*/ 0 w 332697"/>
                        <a:gd name="connsiteY4" fmla="*/ 0 h 590959"/>
                        <a:gd name="connsiteX0" fmla="*/ 0 w 332697"/>
                        <a:gd name="connsiteY0" fmla="*/ 23706 h 614665"/>
                        <a:gd name="connsiteX1" fmla="*/ 306027 w 332697"/>
                        <a:gd name="connsiteY1" fmla="*/ 23706 h 614665"/>
                        <a:gd name="connsiteX2" fmla="*/ 332697 w 332697"/>
                        <a:gd name="connsiteY2" fmla="*/ 614665 h 614665"/>
                        <a:gd name="connsiteX3" fmla="*/ 0 w 332697"/>
                        <a:gd name="connsiteY3" fmla="*/ 614665 h 614665"/>
                        <a:gd name="connsiteX4" fmla="*/ 0 w 332697"/>
                        <a:gd name="connsiteY4" fmla="*/ 23706 h 614665"/>
                        <a:gd name="connsiteX0" fmla="*/ 0 w 332697"/>
                        <a:gd name="connsiteY0" fmla="*/ 34524 h 625483"/>
                        <a:gd name="connsiteX1" fmla="*/ 306027 w 332697"/>
                        <a:gd name="connsiteY1" fmla="*/ 34524 h 625483"/>
                        <a:gd name="connsiteX2" fmla="*/ 332697 w 332697"/>
                        <a:gd name="connsiteY2" fmla="*/ 625483 h 625483"/>
                        <a:gd name="connsiteX3" fmla="*/ 0 w 332697"/>
                        <a:gd name="connsiteY3" fmla="*/ 625483 h 625483"/>
                        <a:gd name="connsiteX4" fmla="*/ 0 w 332697"/>
                        <a:gd name="connsiteY4" fmla="*/ 34524 h 625483"/>
                        <a:gd name="connsiteX0" fmla="*/ 0 w 306027"/>
                        <a:gd name="connsiteY0" fmla="*/ 34524 h 625483"/>
                        <a:gd name="connsiteX1" fmla="*/ 306027 w 306027"/>
                        <a:gd name="connsiteY1" fmla="*/ 34524 h 625483"/>
                        <a:gd name="connsiteX2" fmla="*/ 302217 w 306027"/>
                        <a:gd name="connsiteY2" fmla="*/ 614053 h 625483"/>
                        <a:gd name="connsiteX3" fmla="*/ 0 w 306027"/>
                        <a:gd name="connsiteY3" fmla="*/ 625483 h 625483"/>
                        <a:gd name="connsiteX4" fmla="*/ 0 w 306027"/>
                        <a:gd name="connsiteY4" fmla="*/ 34524 h 625483"/>
                        <a:gd name="connsiteX0" fmla="*/ 0 w 302217"/>
                        <a:gd name="connsiteY0" fmla="*/ 5802 h 596761"/>
                        <a:gd name="connsiteX1" fmla="*/ 264117 w 302217"/>
                        <a:gd name="connsiteY1" fmla="*/ 181062 h 596761"/>
                        <a:gd name="connsiteX2" fmla="*/ 302217 w 302217"/>
                        <a:gd name="connsiteY2" fmla="*/ 585331 h 596761"/>
                        <a:gd name="connsiteX3" fmla="*/ 0 w 302217"/>
                        <a:gd name="connsiteY3" fmla="*/ 596761 h 596761"/>
                        <a:gd name="connsiteX4" fmla="*/ 0 w 302217"/>
                        <a:gd name="connsiteY4" fmla="*/ 5802 h 596761"/>
                        <a:gd name="connsiteX0" fmla="*/ 0 w 309837"/>
                        <a:gd name="connsiteY0" fmla="*/ 32444 h 623403"/>
                        <a:gd name="connsiteX1" fmla="*/ 309837 w 309837"/>
                        <a:gd name="connsiteY1" fmla="*/ 36254 h 623403"/>
                        <a:gd name="connsiteX2" fmla="*/ 302217 w 309837"/>
                        <a:gd name="connsiteY2" fmla="*/ 611973 h 623403"/>
                        <a:gd name="connsiteX3" fmla="*/ 0 w 309837"/>
                        <a:gd name="connsiteY3" fmla="*/ 623403 h 623403"/>
                        <a:gd name="connsiteX4" fmla="*/ 0 w 309837"/>
                        <a:gd name="connsiteY4" fmla="*/ 32444 h 623403"/>
                        <a:gd name="connsiteX0" fmla="*/ 0 w 309837"/>
                        <a:gd name="connsiteY0" fmla="*/ 39020 h 618549"/>
                        <a:gd name="connsiteX1" fmla="*/ 309837 w 309837"/>
                        <a:gd name="connsiteY1" fmla="*/ 31400 h 618549"/>
                        <a:gd name="connsiteX2" fmla="*/ 302217 w 309837"/>
                        <a:gd name="connsiteY2" fmla="*/ 607119 h 618549"/>
                        <a:gd name="connsiteX3" fmla="*/ 0 w 309837"/>
                        <a:gd name="connsiteY3" fmla="*/ 618549 h 618549"/>
                        <a:gd name="connsiteX4" fmla="*/ 0 w 309837"/>
                        <a:gd name="connsiteY4" fmla="*/ 39020 h 618549"/>
                        <a:gd name="connsiteX0" fmla="*/ 0 w 309837"/>
                        <a:gd name="connsiteY0" fmla="*/ 39020 h 618549"/>
                        <a:gd name="connsiteX1" fmla="*/ 309837 w 309837"/>
                        <a:gd name="connsiteY1" fmla="*/ 31400 h 618549"/>
                        <a:gd name="connsiteX2" fmla="*/ 285738 w 309837"/>
                        <a:gd name="connsiteY2" fmla="*/ 589131 h 618549"/>
                        <a:gd name="connsiteX3" fmla="*/ 0 w 309837"/>
                        <a:gd name="connsiteY3" fmla="*/ 618549 h 618549"/>
                        <a:gd name="connsiteX4" fmla="*/ 0 w 309837"/>
                        <a:gd name="connsiteY4" fmla="*/ 39020 h 618549"/>
                        <a:gd name="connsiteX0" fmla="*/ 0 w 309837"/>
                        <a:gd name="connsiteY0" fmla="*/ 39020 h 616766"/>
                        <a:gd name="connsiteX1" fmla="*/ 309837 w 309837"/>
                        <a:gd name="connsiteY1" fmla="*/ 31400 h 616766"/>
                        <a:gd name="connsiteX2" fmla="*/ 285738 w 309837"/>
                        <a:gd name="connsiteY2" fmla="*/ 589131 h 616766"/>
                        <a:gd name="connsiteX3" fmla="*/ 26610 w 309837"/>
                        <a:gd name="connsiteY3" fmla="*/ 616766 h 616766"/>
                        <a:gd name="connsiteX4" fmla="*/ 0 w 309837"/>
                        <a:gd name="connsiteY4" fmla="*/ 39020 h 616766"/>
                        <a:gd name="connsiteX0" fmla="*/ 0 w 309837"/>
                        <a:gd name="connsiteY0" fmla="*/ 39020 h 628935"/>
                        <a:gd name="connsiteX1" fmla="*/ 309837 w 309837"/>
                        <a:gd name="connsiteY1" fmla="*/ 31400 h 628935"/>
                        <a:gd name="connsiteX2" fmla="*/ 285738 w 309837"/>
                        <a:gd name="connsiteY2" fmla="*/ 589131 h 628935"/>
                        <a:gd name="connsiteX3" fmla="*/ 15967 w 309837"/>
                        <a:gd name="connsiteY3" fmla="*/ 628935 h 628935"/>
                        <a:gd name="connsiteX4" fmla="*/ 0 w 309837"/>
                        <a:gd name="connsiteY4" fmla="*/ 39020 h 628935"/>
                        <a:gd name="connsiteX0" fmla="*/ 0 w 309837"/>
                        <a:gd name="connsiteY0" fmla="*/ 39020 h 613984"/>
                        <a:gd name="connsiteX1" fmla="*/ 309837 w 309837"/>
                        <a:gd name="connsiteY1" fmla="*/ 31400 h 613984"/>
                        <a:gd name="connsiteX2" fmla="*/ 285738 w 309837"/>
                        <a:gd name="connsiteY2" fmla="*/ 589131 h 613984"/>
                        <a:gd name="connsiteX3" fmla="*/ 11146 w 309837"/>
                        <a:gd name="connsiteY3" fmla="*/ 613984 h 613984"/>
                        <a:gd name="connsiteX4" fmla="*/ 0 w 309837"/>
                        <a:gd name="connsiteY4" fmla="*/ 39020 h 613984"/>
                        <a:gd name="connsiteX0" fmla="*/ 0 w 309837"/>
                        <a:gd name="connsiteY0" fmla="*/ 39020 h 621034"/>
                        <a:gd name="connsiteX1" fmla="*/ 309837 w 309837"/>
                        <a:gd name="connsiteY1" fmla="*/ 31400 h 621034"/>
                        <a:gd name="connsiteX2" fmla="*/ 285738 w 309837"/>
                        <a:gd name="connsiteY2" fmla="*/ 589131 h 621034"/>
                        <a:gd name="connsiteX3" fmla="*/ 11146 w 309837"/>
                        <a:gd name="connsiteY3" fmla="*/ 613984 h 621034"/>
                        <a:gd name="connsiteX4" fmla="*/ 0 w 309837"/>
                        <a:gd name="connsiteY4" fmla="*/ 39020 h 621034"/>
                        <a:gd name="connsiteX0" fmla="*/ 0 w 309837"/>
                        <a:gd name="connsiteY0" fmla="*/ 39020 h 622514"/>
                        <a:gd name="connsiteX1" fmla="*/ 309837 w 309837"/>
                        <a:gd name="connsiteY1" fmla="*/ 31400 h 622514"/>
                        <a:gd name="connsiteX2" fmla="*/ 285738 w 309837"/>
                        <a:gd name="connsiteY2" fmla="*/ 589131 h 622514"/>
                        <a:gd name="connsiteX3" fmla="*/ 11146 w 309837"/>
                        <a:gd name="connsiteY3" fmla="*/ 613984 h 622514"/>
                        <a:gd name="connsiteX4" fmla="*/ 0 w 309837"/>
                        <a:gd name="connsiteY4" fmla="*/ 39020 h 622514"/>
                        <a:gd name="connsiteX0" fmla="*/ 0 w 309837"/>
                        <a:gd name="connsiteY0" fmla="*/ 39020 h 621198"/>
                        <a:gd name="connsiteX1" fmla="*/ 309837 w 309837"/>
                        <a:gd name="connsiteY1" fmla="*/ 31400 h 621198"/>
                        <a:gd name="connsiteX2" fmla="*/ 304236 w 309837"/>
                        <a:gd name="connsiteY2" fmla="*/ 580254 h 621198"/>
                        <a:gd name="connsiteX3" fmla="*/ 11146 w 309837"/>
                        <a:gd name="connsiteY3" fmla="*/ 613984 h 621198"/>
                        <a:gd name="connsiteX4" fmla="*/ 0 w 309837"/>
                        <a:gd name="connsiteY4" fmla="*/ 39020 h 621198"/>
                        <a:gd name="connsiteX0" fmla="*/ 0 w 309837"/>
                        <a:gd name="connsiteY0" fmla="*/ 39020 h 620832"/>
                        <a:gd name="connsiteX1" fmla="*/ 309837 w 309837"/>
                        <a:gd name="connsiteY1" fmla="*/ 31400 h 620832"/>
                        <a:gd name="connsiteX2" fmla="*/ 292577 w 309837"/>
                        <a:gd name="connsiteY2" fmla="*/ 577217 h 620832"/>
                        <a:gd name="connsiteX3" fmla="*/ 11146 w 309837"/>
                        <a:gd name="connsiteY3" fmla="*/ 613984 h 620832"/>
                        <a:gd name="connsiteX4" fmla="*/ 0 w 309837"/>
                        <a:gd name="connsiteY4" fmla="*/ 39020 h 6208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9837" h="620832">
                          <a:moveTo>
                            <a:pt x="0" y="39020"/>
                          </a:moveTo>
                          <a:cubicBezTo>
                            <a:pt x="109629" y="920"/>
                            <a:pt x="162108" y="-21940"/>
                            <a:pt x="309837" y="31400"/>
                          </a:cubicBezTo>
                          <a:lnTo>
                            <a:pt x="292577" y="577217"/>
                          </a:lnTo>
                          <a:cubicBezTo>
                            <a:pt x="205612" y="596651"/>
                            <a:pt x="93311" y="636876"/>
                            <a:pt x="11146" y="613984"/>
                          </a:cubicBezTo>
                          <a:lnTo>
                            <a:pt x="0" y="39020"/>
                          </a:lnTo>
                          <a:close/>
                        </a:path>
                      </a:pathLst>
                    </a:custGeom>
                    <a:solidFill>
                      <a:schemeClr val="bg2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</p:grpSp>
              <p:sp>
                <p:nvSpPr>
                  <p:cNvPr id="95" name="Rettangolo con angoli arrotondati 94">
                    <a:extLst>
                      <a:ext uri="{FF2B5EF4-FFF2-40B4-BE49-F238E27FC236}">
                        <a16:creationId xmlns:a16="http://schemas.microsoft.com/office/drawing/2014/main" id="{FE1BF764-A9E3-6123-B2C7-61BC38E95F0B}"/>
                      </a:ext>
                    </a:extLst>
                  </p:cNvPr>
                  <p:cNvSpPr/>
                  <p:nvPr/>
                </p:nvSpPr>
                <p:spPr>
                  <a:xfrm rot="11448">
                    <a:off x="13516128" y="5531219"/>
                    <a:ext cx="73568" cy="192609"/>
                  </a:xfrm>
                  <a:prstGeom prst="roundRect">
                    <a:avLst/>
                  </a:pr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87" name="Ovale 86">
                  <a:extLst>
                    <a:ext uri="{FF2B5EF4-FFF2-40B4-BE49-F238E27FC236}">
                      <a16:creationId xmlns:a16="http://schemas.microsoft.com/office/drawing/2014/main" id="{28F7F485-6EB3-50D7-0328-DDE8A66E589D}"/>
                    </a:ext>
                  </a:extLst>
                </p:cNvPr>
                <p:cNvSpPr/>
                <p:nvPr/>
              </p:nvSpPr>
              <p:spPr>
                <a:xfrm>
                  <a:off x="13416254" y="4494225"/>
                  <a:ext cx="89108" cy="92474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83" name="Gruppo 82">
                <a:extLst>
                  <a:ext uri="{FF2B5EF4-FFF2-40B4-BE49-F238E27FC236}">
                    <a16:creationId xmlns:a16="http://schemas.microsoft.com/office/drawing/2014/main" id="{375D4FB5-96CF-918E-A705-79DE64122A67}"/>
                  </a:ext>
                </a:extLst>
              </p:cNvPr>
              <p:cNvGrpSpPr/>
              <p:nvPr/>
            </p:nvGrpSpPr>
            <p:grpSpPr>
              <a:xfrm rot="21392073">
                <a:off x="13327098" y="5405003"/>
                <a:ext cx="204675" cy="261968"/>
                <a:chOff x="8992065" y="3239791"/>
                <a:chExt cx="502467" cy="641469"/>
              </a:xfrm>
            </p:grpSpPr>
            <p:sp>
              <p:nvSpPr>
                <p:cNvPr id="84" name="Trapezio 49">
                  <a:extLst>
                    <a:ext uri="{FF2B5EF4-FFF2-40B4-BE49-F238E27FC236}">
                      <a16:creationId xmlns:a16="http://schemas.microsoft.com/office/drawing/2014/main" id="{9791C82F-CBE1-303A-351B-BA4A042A502E}"/>
                    </a:ext>
                  </a:extLst>
                </p:cNvPr>
                <p:cNvSpPr/>
                <p:nvPr/>
              </p:nvSpPr>
              <p:spPr>
                <a:xfrm rot="9729401" flipH="1">
                  <a:off x="8992065" y="3239791"/>
                  <a:ext cx="502467" cy="507508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85" name="Ovale 84">
                  <a:extLst>
                    <a:ext uri="{FF2B5EF4-FFF2-40B4-BE49-F238E27FC236}">
                      <a16:creationId xmlns:a16="http://schemas.microsoft.com/office/drawing/2014/main" id="{9422C59B-7139-7184-EE24-55CAC38F2881}"/>
                    </a:ext>
                  </a:extLst>
                </p:cNvPr>
                <p:cNvSpPr/>
                <p:nvPr/>
              </p:nvSpPr>
              <p:spPr>
                <a:xfrm>
                  <a:off x="9207716" y="3612631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sp>
          <p:nvSpPr>
            <p:cNvPr id="81" name="Esagono 45">
              <a:extLst>
                <a:ext uri="{FF2B5EF4-FFF2-40B4-BE49-F238E27FC236}">
                  <a16:creationId xmlns:a16="http://schemas.microsoft.com/office/drawing/2014/main" id="{002C99C0-692B-DBB3-22BF-92463DDD34E8}"/>
                </a:ext>
              </a:extLst>
            </p:cNvPr>
            <p:cNvSpPr/>
            <p:nvPr/>
          </p:nvSpPr>
          <p:spPr>
            <a:xfrm rot="21572067">
              <a:off x="11604489" y="5325703"/>
              <a:ext cx="406466" cy="277291"/>
            </a:xfrm>
            <a:custGeom>
              <a:avLst/>
              <a:gdLst>
                <a:gd name="connsiteX0" fmla="*/ 0 w 880368"/>
                <a:gd name="connsiteY0" fmla="*/ 414515 h 829030"/>
                <a:gd name="connsiteX1" fmla="*/ 207258 w 880368"/>
                <a:gd name="connsiteY1" fmla="*/ 0 h 829030"/>
                <a:gd name="connsiteX2" fmla="*/ 673111 w 880368"/>
                <a:gd name="connsiteY2" fmla="*/ 0 h 829030"/>
                <a:gd name="connsiteX3" fmla="*/ 880368 w 880368"/>
                <a:gd name="connsiteY3" fmla="*/ 414515 h 829030"/>
                <a:gd name="connsiteX4" fmla="*/ 673111 w 880368"/>
                <a:gd name="connsiteY4" fmla="*/ 829030 h 829030"/>
                <a:gd name="connsiteX5" fmla="*/ 207258 w 880368"/>
                <a:gd name="connsiteY5" fmla="*/ 829030 h 829030"/>
                <a:gd name="connsiteX6" fmla="*/ 0 w 880368"/>
                <a:gd name="connsiteY6" fmla="*/ 414515 h 829030"/>
                <a:gd name="connsiteX0" fmla="*/ 0 w 886471"/>
                <a:gd name="connsiteY0" fmla="*/ 414515 h 829030"/>
                <a:gd name="connsiteX1" fmla="*/ 207258 w 886471"/>
                <a:gd name="connsiteY1" fmla="*/ 0 h 829030"/>
                <a:gd name="connsiteX2" fmla="*/ 886471 w 886471"/>
                <a:gd name="connsiteY2" fmla="*/ 251460 h 829030"/>
                <a:gd name="connsiteX3" fmla="*/ 880368 w 886471"/>
                <a:gd name="connsiteY3" fmla="*/ 414515 h 829030"/>
                <a:gd name="connsiteX4" fmla="*/ 673111 w 886471"/>
                <a:gd name="connsiteY4" fmla="*/ 829030 h 829030"/>
                <a:gd name="connsiteX5" fmla="*/ 207258 w 886471"/>
                <a:gd name="connsiteY5" fmla="*/ 829030 h 829030"/>
                <a:gd name="connsiteX6" fmla="*/ 0 w 886471"/>
                <a:gd name="connsiteY6" fmla="*/ 414515 h 829030"/>
                <a:gd name="connsiteX0" fmla="*/ 0 w 886471"/>
                <a:gd name="connsiteY0" fmla="*/ 163055 h 577570"/>
                <a:gd name="connsiteX1" fmla="*/ 9138 w 886471"/>
                <a:gd name="connsiteY1" fmla="*/ 15240 h 577570"/>
                <a:gd name="connsiteX2" fmla="*/ 886471 w 886471"/>
                <a:gd name="connsiteY2" fmla="*/ 0 h 577570"/>
                <a:gd name="connsiteX3" fmla="*/ 880368 w 886471"/>
                <a:gd name="connsiteY3" fmla="*/ 163055 h 577570"/>
                <a:gd name="connsiteX4" fmla="*/ 673111 w 886471"/>
                <a:gd name="connsiteY4" fmla="*/ 577570 h 577570"/>
                <a:gd name="connsiteX5" fmla="*/ 207258 w 886471"/>
                <a:gd name="connsiteY5" fmla="*/ 577570 h 577570"/>
                <a:gd name="connsiteX6" fmla="*/ 0 w 886471"/>
                <a:gd name="connsiteY6" fmla="*/ 163055 h 57757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673111 w 886471"/>
                <a:gd name="connsiteY4" fmla="*/ 57757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6471" h="585190">
                  <a:moveTo>
                    <a:pt x="0" y="163055"/>
                  </a:moveTo>
                  <a:lnTo>
                    <a:pt x="9138" y="15240"/>
                  </a:lnTo>
                  <a:cubicBezTo>
                    <a:pt x="435102" y="157347"/>
                    <a:pt x="487211" y="181705"/>
                    <a:pt x="886471" y="0"/>
                  </a:cubicBezTo>
                  <a:lnTo>
                    <a:pt x="880368" y="163055"/>
                  </a:lnTo>
                  <a:cubicBezTo>
                    <a:pt x="621142" y="287485"/>
                    <a:pt x="564689" y="300388"/>
                    <a:pt x="528331" y="585190"/>
                  </a:cubicBezTo>
                  <a:lnTo>
                    <a:pt x="367278" y="585190"/>
                  </a:lnTo>
                  <a:cubicBezTo>
                    <a:pt x="293336" y="421618"/>
                    <a:pt x="364310" y="330077"/>
                    <a:pt x="0" y="163055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891280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607CE-137E-5FCE-68F5-DD028E890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920A30D0-08D2-AA03-6C57-5314AB02F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D0D7C13-7BB2-761D-C2C6-EFECDF2F4FDE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DATA ELABORATION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5C3BC6D4-E2B6-0AC6-A622-DE04AEC45F2B}"/>
              </a:ext>
            </a:extLst>
          </p:cNvPr>
          <p:cNvSpPr/>
          <p:nvPr/>
        </p:nvSpPr>
        <p:spPr>
          <a:xfrm>
            <a:off x="1184764" y="4619868"/>
            <a:ext cx="829021" cy="8489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092213A9-0F0A-B006-3728-BE25A904CCC4}"/>
              </a:ext>
            </a:extLst>
          </p:cNvPr>
          <p:cNvGrpSpPr/>
          <p:nvPr/>
        </p:nvGrpSpPr>
        <p:grpSpPr>
          <a:xfrm>
            <a:off x="6140610" y="2122874"/>
            <a:ext cx="1368312" cy="1546720"/>
            <a:chOff x="8263186" y="1853481"/>
            <a:chExt cx="1825928" cy="1854682"/>
          </a:xfrm>
        </p:grpSpPr>
        <p:sp>
          <p:nvSpPr>
            <p:cNvPr id="34" name="Triangolo isoscele 33">
              <a:extLst>
                <a:ext uri="{FF2B5EF4-FFF2-40B4-BE49-F238E27FC236}">
                  <a16:creationId xmlns:a16="http://schemas.microsoft.com/office/drawing/2014/main" id="{836B8568-CA71-8DE0-E6A1-9CF4A719EE4F}"/>
                </a:ext>
              </a:extLst>
            </p:cNvPr>
            <p:cNvSpPr/>
            <p:nvPr/>
          </p:nvSpPr>
          <p:spPr>
            <a:xfrm>
              <a:off x="8611120" y="2050729"/>
              <a:ext cx="1139103" cy="26993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/>
            </a:p>
          </p:txBody>
        </p: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0FDA7E20-57A3-495A-E344-8AB515E60B3D}"/>
                </a:ext>
              </a:extLst>
            </p:cNvPr>
            <p:cNvGrpSpPr/>
            <p:nvPr/>
          </p:nvGrpSpPr>
          <p:grpSpPr>
            <a:xfrm>
              <a:off x="8263186" y="1853481"/>
              <a:ext cx="1825928" cy="1854682"/>
              <a:chOff x="8263186" y="1853481"/>
              <a:chExt cx="1825928" cy="1854682"/>
            </a:xfrm>
          </p:grpSpPr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88C28804-4C8C-2CDB-0170-5850673174FD}"/>
                  </a:ext>
                </a:extLst>
              </p:cNvPr>
              <p:cNvSpPr/>
              <p:nvPr/>
            </p:nvSpPr>
            <p:spPr>
              <a:xfrm>
                <a:off x="8407311" y="2254378"/>
                <a:ext cx="1514713" cy="105891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8" name="Elemento grafico 27" descr="Cane Corgi con tre palline">
                <a:extLst>
                  <a:ext uri="{FF2B5EF4-FFF2-40B4-BE49-F238E27FC236}">
                    <a16:creationId xmlns:a16="http://schemas.microsoft.com/office/drawing/2014/main" id="{CD52359B-04F8-428A-2091-DA9705F3F6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263186" y="1853481"/>
                <a:ext cx="1825928" cy="1854682"/>
              </a:xfrm>
              <a:prstGeom prst="rect">
                <a:avLst/>
              </a:prstGeom>
            </p:spPr>
          </p:pic>
        </p:grpSp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AA93A42C-8CE1-864C-7985-C52F7FF4CE0C}"/>
              </a:ext>
            </a:extLst>
          </p:cNvPr>
          <p:cNvGrpSpPr/>
          <p:nvPr/>
        </p:nvGrpSpPr>
        <p:grpSpPr>
          <a:xfrm>
            <a:off x="3485478" y="1893783"/>
            <a:ext cx="1131628" cy="1144693"/>
            <a:chOff x="4553138" y="1500396"/>
            <a:chExt cx="1514713" cy="1367687"/>
          </a:xfrm>
        </p:grpSpPr>
        <p:sp>
          <p:nvSpPr>
            <p:cNvPr id="32" name="Triangolo isoscele 31">
              <a:extLst>
                <a:ext uri="{FF2B5EF4-FFF2-40B4-BE49-F238E27FC236}">
                  <a16:creationId xmlns:a16="http://schemas.microsoft.com/office/drawing/2014/main" id="{302738CB-8615-BC5C-0FE4-751502C98E92}"/>
                </a:ext>
              </a:extLst>
            </p:cNvPr>
            <p:cNvSpPr/>
            <p:nvPr/>
          </p:nvSpPr>
          <p:spPr>
            <a:xfrm>
              <a:off x="4748203" y="1500396"/>
              <a:ext cx="1139103" cy="26993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537FB858-053B-8C3A-E126-E2ACA3C844CE}"/>
                </a:ext>
              </a:extLst>
            </p:cNvPr>
            <p:cNvGrpSpPr/>
            <p:nvPr/>
          </p:nvGrpSpPr>
          <p:grpSpPr>
            <a:xfrm>
              <a:off x="4553138" y="1629832"/>
              <a:ext cx="1514713" cy="1238251"/>
              <a:chOff x="4553138" y="1629832"/>
              <a:chExt cx="1514713" cy="1238251"/>
            </a:xfrm>
          </p:grpSpPr>
          <p:sp>
            <p:nvSpPr>
              <p:cNvPr id="23" name="Rettangolo 22">
                <a:extLst>
                  <a:ext uri="{FF2B5EF4-FFF2-40B4-BE49-F238E27FC236}">
                    <a16:creationId xmlns:a16="http://schemas.microsoft.com/office/drawing/2014/main" id="{CC8F2E22-AE78-2DD0-B2AA-B9D291DAD0B7}"/>
                  </a:ext>
                </a:extLst>
              </p:cNvPr>
              <p:cNvSpPr/>
              <p:nvPr/>
            </p:nvSpPr>
            <p:spPr>
              <a:xfrm>
                <a:off x="4553138" y="1724292"/>
                <a:ext cx="1514713" cy="105891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9" name="Elemento grafico 28" descr="Gatto">
                <a:extLst>
                  <a:ext uri="{FF2B5EF4-FFF2-40B4-BE49-F238E27FC236}">
                    <a16:creationId xmlns:a16="http://schemas.microsoft.com/office/drawing/2014/main" id="{F682329C-88EA-1336-E31A-D2C95E89A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815417" y="1629832"/>
                <a:ext cx="1068917" cy="1238251"/>
              </a:xfrm>
              <a:prstGeom prst="rect">
                <a:avLst/>
              </a:prstGeom>
            </p:spPr>
          </p:pic>
        </p:grpSp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92C595DE-5C64-2D3F-21CF-69260F031BDB}"/>
              </a:ext>
            </a:extLst>
          </p:cNvPr>
          <p:cNvGrpSpPr/>
          <p:nvPr/>
        </p:nvGrpSpPr>
        <p:grpSpPr>
          <a:xfrm>
            <a:off x="132657" y="2294381"/>
            <a:ext cx="1161932" cy="1187516"/>
            <a:chOff x="2434167" y="1524000"/>
            <a:chExt cx="1322918" cy="1241179"/>
          </a:xfrm>
        </p:grpSpPr>
        <p:sp>
          <p:nvSpPr>
            <p:cNvPr id="38" name="Triangolo isoscele 37">
              <a:extLst>
                <a:ext uri="{FF2B5EF4-FFF2-40B4-BE49-F238E27FC236}">
                  <a16:creationId xmlns:a16="http://schemas.microsoft.com/office/drawing/2014/main" id="{52661D5C-66B5-3057-C04D-C7F3CE503B22}"/>
                </a:ext>
              </a:extLst>
            </p:cNvPr>
            <p:cNvSpPr/>
            <p:nvPr/>
          </p:nvSpPr>
          <p:spPr>
            <a:xfrm>
              <a:off x="2605078" y="1524000"/>
              <a:ext cx="969770" cy="23818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/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075B8C12-79AD-88D8-C33D-EF64AEF841C9}"/>
                </a:ext>
              </a:extLst>
            </p:cNvPr>
            <p:cNvSpPr/>
            <p:nvPr/>
          </p:nvSpPr>
          <p:spPr>
            <a:xfrm>
              <a:off x="2437621" y="1704182"/>
              <a:ext cx="1281880" cy="9213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7" name="Elemento grafico 36" descr="Uno scoiattolo">
              <a:extLst>
                <a:ext uri="{FF2B5EF4-FFF2-40B4-BE49-F238E27FC236}">
                  <a16:creationId xmlns:a16="http://schemas.microsoft.com/office/drawing/2014/main" id="{1B2B3D53-5A76-7A29-D8C7-318FED953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34167" y="1611594"/>
              <a:ext cx="1322918" cy="1153585"/>
            </a:xfrm>
            <a:prstGeom prst="rect">
              <a:avLst/>
            </a:prstGeom>
          </p:spPr>
        </p:pic>
      </p:grpSp>
      <p:pic>
        <p:nvPicPr>
          <p:cNvPr id="2" name="Elemento grafico 1" descr="Uomo seduto per terra">
            <a:extLst>
              <a:ext uri="{FF2B5EF4-FFF2-40B4-BE49-F238E27FC236}">
                <a16:creationId xmlns:a16="http://schemas.microsoft.com/office/drawing/2014/main" id="{6F73AD7F-4437-5343-3A1D-496E1D8E45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5092625" y="4178798"/>
            <a:ext cx="1614049" cy="2198430"/>
          </a:xfrm>
          <a:prstGeom prst="rect">
            <a:avLst/>
          </a:prstGeom>
        </p:spPr>
      </p:pic>
      <p:pic>
        <p:nvPicPr>
          <p:cNvPr id="9" name="Elemento grafico 8" descr="Donna a gambe incrociate">
            <a:extLst>
              <a:ext uri="{FF2B5EF4-FFF2-40B4-BE49-F238E27FC236}">
                <a16:creationId xmlns:a16="http://schemas.microsoft.com/office/drawing/2014/main" id="{8EE16C0D-DE9F-96D6-60D4-4EBA3B6245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70868" y="3457640"/>
            <a:ext cx="1392708" cy="2048047"/>
          </a:xfrm>
          <a:prstGeom prst="rect">
            <a:avLst/>
          </a:prstGeom>
        </p:spPr>
      </p:pic>
      <p:pic>
        <p:nvPicPr>
          <p:cNvPr id="13" name="Elemento grafico 12" descr="Ragazza con capelli intrecciati">
            <a:extLst>
              <a:ext uri="{FF2B5EF4-FFF2-40B4-BE49-F238E27FC236}">
                <a16:creationId xmlns:a16="http://schemas.microsoft.com/office/drawing/2014/main" id="{DCB599EA-4EA5-7151-FEE8-D18C13CCB7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80697" y="3010400"/>
            <a:ext cx="573009" cy="751107"/>
          </a:xfrm>
          <a:prstGeom prst="rect">
            <a:avLst/>
          </a:prstGeom>
        </p:spPr>
      </p:pic>
      <p:pic>
        <p:nvPicPr>
          <p:cNvPr id="21" name="Elemento grafico 20" descr="Faccia confusa">
            <a:extLst>
              <a:ext uri="{FF2B5EF4-FFF2-40B4-BE49-F238E27FC236}">
                <a16:creationId xmlns:a16="http://schemas.microsoft.com/office/drawing/2014/main" id="{9DB68992-A799-B346-C4B0-5A1000209E7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70244" y="3223853"/>
            <a:ext cx="259361" cy="324202"/>
          </a:xfrm>
          <a:prstGeom prst="rect">
            <a:avLst/>
          </a:prstGeom>
        </p:spPr>
      </p:pic>
      <p:grpSp>
        <p:nvGrpSpPr>
          <p:cNvPr id="86" name="Gruppo 85">
            <a:extLst>
              <a:ext uri="{FF2B5EF4-FFF2-40B4-BE49-F238E27FC236}">
                <a16:creationId xmlns:a16="http://schemas.microsoft.com/office/drawing/2014/main" id="{BA885C6A-9C26-169A-1643-07A07A6170AF}"/>
              </a:ext>
            </a:extLst>
          </p:cNvPr>
          <p:cNvGrpSpPr/>
          <p:nvPr/>
        </p:nvGrpSpPr>
        <p:grpSpPr>
          <a:xfrm flipH="1">
            <a:off x="5701059" y="3630706"/>
            <a:ext cx="667384" cy="746448"/>
            <a:chOff x="9565074" y="3024046"/>
            <a:chExt cx="609437" cy="683864"/>
          </a:xfrm>
        </p:grpSpPr>
        <p:sp>
          <p:nvSpPr>
            <p:cNvPr id="65" name="Figura a mano libera: forma 64">
              <a:extLst>
                <a:ext uri="{FF2B5EF4-FFF2-40B4-BE49-F238E27FC236}">
                  <a16:creationId xmlns:a16="http://schemas.microsoft.com/office/drawing/2014/main" id="{0B970D51-AB2C-700D-958A-CD38EDFFD23D}"/>
                </a:ext>
              </a:extLst>
            </p:cNvPr>
            <p:cNvSpPr/>
            <p:nvPr/>
          </p:nvSpPr>
          <p:spPr>
            <a:xfrm>
              <a:off x="9581237" y="3058496"/>
              <a:ext cx="529254" cy="643981"/>
            </a:xfrm>
            <a:custGeom>
              <a:avLst/>
              <a:gdLst>
                <a:gd name="connsiteX0" fmla="*/ 186889 w 529254"/>
                <a:gd name="connsiteY0" fmla="*/ 40292 h 643981"/>
                <a:gd name="connsiteX1" fmla="*/ 357482 w 529254"/>
                <a:gd name="connsiteY1" fmla="*/ 1 h 643981"/>
                <a:gd name="connsiteX2" fmla="*/ 516083 w 529254"/>
                <a:gd name="connsiteY2" fmla="*/ 180776 h 643981"/>
                <a:gd name="connsiteX3" fmla="*/ 524074 w 529254"/>
                <a:gd name="connsiteY3" fmla="*/ 273178 h 643981"/>
                <a:gd name="connsiteX4" fmla="*/ 524360 w 529254"/>
                <a:gd name="connsiteY4" fmla="*/ 426921 h 643981"/>
                <a:gd name="connsiteX5" fmla="*/ 429367 w 529254"/>
                <a:gd name="connsiteY5" fmla="*/ 630508 h 643981"/>
                <a:gd name="connsiteX6" fmla="*/ 149332 w 529254"/>
                <a:gd name="connsiteY6" fmla="*/ 544783 h 643981"/>
                <a:gd name="connsiteX7" fmla="*/ 52301 w 529254"/>
                <a:gd name="connsiteY7" fmla="*/ 462344 h 643981"/>
                <a:gd name="connsiteX8" fmla="*/ 16296 w 529254"/>
                <a:gd name="connsiteY8" fmla="*/ 358331 h 643981"/>
                <a:gd name="connsiteX9" fmla="*/ 186889 w 529254"/>
                <a:gd name="connsiteY9" fmla="*/ 40292 h 64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9254" h="643981">
                  <a:moveTo>
                    <a:pt x="186889" y="40292"/>
                  </a:moveTo>
                  <a:cubicBezTo>
                    <a:pt x="186889" y="40292"/>
                    <a:pt x="274919" y="315"/>
                    <a:pt x="357482" y="1"/>
                  </a:cubicBezTo>
                  <a:cubicBezTo>
                    <a:pt x="441445" y="-323"/>
                    <a:pt x="508853" y="97118"/>
                    <a:pt x="516083" y="180776"/>
                  </a:cubicBezTo>
                  <a:lnTo>
                    <a:pt x="524074" y="273178"/>
                  </a:lnTo>
                  <a:lnTo>
                    <a:pt x="524360" y="426921"/>
                  </a:lnTo>
                  <a:cubicBezTo>
                    <a:pt x="524360" y="426921"/>
                    <a:pt x="561841" y="577778"/>
                    <a:pt x="429367" y="630508"/>
                  </a:cubicBezTo>
                  <a:cubicBezTo>
                    <a:pt x="296903" y="683239"/>
                    <a:pt x="162896" y="565605"/>
                    <a:pt x="149332" y="544783"/>
                  </a:cubicBezTo>
                  <a:cubicBezTo>
                    <a:pt x="135768" y="523971"/>
                    <a:pt x="52301" y="462344"/>
                    <a:pt x="52301" y="462344"/>
                  </a:cubicBezTo>
                  <a:cubicBezTo>
                    <a:pt x="52301" y="462344"/>
                    <a:pt x="26612" y="446352"/>
                    <a:pt x="16296" y="358331"/>
                  </a:cubicBezTo>
                  <a:cubicBezTo>
                    <a:pt x="5981" y="270311"/>
                    <a:pt x="-62399" y="59732"/>
                    <a:pt x="186889" y="4029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grpSp>
          <p:nvGrpSpPr>
            <p:cNvPr id="66" name="Elemento grafico 43" descr="Bambino con capelli ondulati">
              <a:extLst>
                <a:ext uri="{FF2B5EF4-FFF2-40B4-BE49-F238E27FC236}">
                  <a16:creationId xmlns:a16="http://schemas.microsoft.com/office/drawing/2014/main" id="{DCA50E2A-4B32-A428-82DB-F7D241E27266}"/>
                </a:ext>
              </a:extLst>
            </p:cNvPr>
            <p:cNvGrpSpPr/>
            <p:nvPr/>
          </p:nvGrpSpPr>
          <p:grpSpPr>
            <a:xfrm>
              <a:off x="9565074" y="3024046"/>
              <a:ext cx="609437" cy="683864"/>
              <a:chOff x="5460517" y="2704127"/>
              <a:chExt cx="609437" cy="683864"/>
            </a:xfrm>
          </p:grpSpPr>
          <p:sp>
            <p:nvSpPr>
              <p:cNvPr id="67" name="Figura a mano libera: forma 66">
                <a:extLst>
                  <a:ext uri="{FF2B5EF4-FFF2-40B4-BE49-F238E27FC236}">
                    <a16:creationId xmlns:a16="http://schemas.microsoft.com/office/drawing/2014/main" id="{F2E63A4A-EC15-9E61-4E2B-ECB02FACDC79}"/>
                  </a:ext>
                </a:extLst>
              </p:cNvPr>
              <p:cNvSpPr/>
              <p:nvPr/>
            </p:nvSpPr>
            <p:spPr>
              <a:xfrm>
                <a:off x="5460517" y="2704127"/>
                <a:ext cx="609437" cy="683864"/>
              </a:xfrm>
              <a:custGeom>
                <a:avLst/>
                <a:gdLst>
                  <a:gd name="connsiteX0" fmla="*/ 604808 w 609437"/>
                  <a:gd name="connsiteY0" fmla="*/ 130930 h 683864"/>
                  <a:gd name="connsiteX1" fmla="*/ 559421 w 609437"/>
                  <a:gd name="connsiteY1" fmla="*/ 120996 h 683864"/>
                  <a:gd name="connsiteX2" fmla="*/ 532837 w 609437"/>
                  <a:gd name="connsiteY2" fmla="*/ 93583 h 683864"/>
                  <a:gd name="connsiteX3" fmla="*/ 469296 w 609437"/>
                  <a:gd name="connsiteY3" fmla="*/ 28813 h 683864"/>
                  <a:gd name="connsiteX4" fmla="*/ 282101 w 609437"/>
                  <a:gd name="connsiteY4" fmla="*/ 8448 h 683864"/>
                  <a:gd name="connsiteX5" fmla="*/ 197052 w 609437"/>
                  <a:gd name="connsiteY5" fmla="*/ 52425 h 683864"/>
                  <a:gd name="connsiteX6" fmla="*/ 195195 w 609437"/>
                  <a:gd name="connsiteY6" fmla="*/ 53073 h 683864"/>
                  <a:gd name="connsiteX7" fmla="*/ 193366 w 609437"/>
                  <a:gd name="connsiteY7" fmla="*/ 53264 h 683864"/>
                  <a:gd name="connsiteX8" fmla="*/ 122967 w 609437"/>
                  <a:gd name="connsiteY8" fmla="*/ 62617 h 683864"/>
                  <a:gd name="connsiteX9" fmla="*/ 56292 w 609437"/>
                  <a:gd name="connsiteY9" fmla="*/ 106042 h 683864"/>
                  <a:gd name="connsiteX10" fmla="*/ 247 w 609437"/>
                  <a:gd name="connsiteY10" fmla="*/ 271310 h 683864"/>
                  <a:gd name="connsiteX11" fmla="*/ 1561 w 609437"/>
                  <a:gd name="connsiteY11" fmla="*/ 379933 h 683864"/>
                  <a:gd name="connsiteX12" fmla="*/ 10696 w 609437"/>
                  <a:gd name="connsiteY12" fmla="*/ 383714 h 683864"/>
                  <a:gd name="connsiteX13" fmla="*/ 14810 w 609437"/>
                  <a:gd name="connsiteY13" fmla="*/ 379752 h 683864"/>
                  <a:gd name="connsiteX14" fmla="*/ 15277 w 609437"/>
                  <a:gd name="connsiteY14" fmla="*/ 380076 h 683864"/>
                  <a:gd name="connsiteX15" fmla="*/ 28574 w 609437"/>
                  <a:gd name="connsiteY15" fmla="*/ 432511 h 683864"/>
                  <a:gd name="connsiteX16" fmla="*/ 33155 w 609437"/>
                  <a:gd name="connsiteY16" fmla="*/ 431787 h 683864"/>
                  <a:gd name="connsiteX17" fmla="*/ 42976 w 609437"/>
                  <a:gd name="connsiteY17" fmla="*/ 464305 h 683864"/>
                  <a:gd name="connsiteX18" fmla="*/ 48481 w 609437"/>
                  <a:gd name="connsiteY18" fmla="*/ 500481 h 683864"/>
                  <a:gd name="connsiteX19" fmla="*/ 80142 w 609437"/>
                  <a:gd name="connsiteY19" fmla="*/ 543687 h 683864"/>
                  <a:gd name="connsiteX20" fmla="*/ 120624 w 609437"/>
                  <a:gd name="connsiteY20" fmla="*/ 570004 h 683864"/>
                  <a:gd name="connsiteX21" fmla="*/ 164658 w 609437"/>
                  <a:gd name="connsiteY21" fmla="*/ 584225 h 683864"/>
                  <a:gd name="connsiteX22" fmla="*/ 166277 w 609437"/>
                  <a:gd name="connsiteY22" fmla="*/ 585768 h 683864"/>
                  <a:gd name="connsiteX23" fmla="*/ 180193 w 609437"/>
                  <a:gd name="connsiteY23" fmla="*/ 597903 h 683864"/>
                  <a:gd name="connsiteX24" fmla="*/ 197976 w 609437"/>
                  <a:gd name="connsiteY24" fmla="*/ 608962 h 683864"/>
                  <a:gd name="connsiteX25" fmla="*/ 205644 w 609437"/>
                  <a:gd name="connsiteY25" fmla="*/ 599018 h 683864"/>
                  <a:gd name="connsiteX26" fmla="*/ 192356 w 609437"/>
                  <a:gd name="connsiteY26" fmla="*/ 585940 h 683864"/>
                  <a:gd name="connsiteX27" fmla="*/ 178421 w 609437"/>
                  <a:gd name="connsiteY27" fmla="*/ 573614 h 683864"/>
                  <a:gd name="connsiteX28" fmla="*/ 128586 w 609437"/>
                  <a:gd name="connsiteY28" fmla="*/ 513540 h 683864"/>
                  <a:gd name="connsiteX29" fmla="*/ 119919 w 609437"/>
                  <a:gd name="connsiteY29" fmla="*/ 490042 h 683864"/>
                  <a:gd name="connsiteX30" fmla="*/ 119452 w 609437"/>
                  <a:gd name="connsiteY30" fmla="*/ 488956 h 683864"/>
                  <a:gd name="connsiteX31" fmla="*/ 120414 w 609437"/>
                  <a:gd name="connsiteY31" fmla="*/ 487394 h 683864"/>
                  <a:gd name="connsiteX32" fmla="*/ 113746 w 609437"/>
                  <a:gd name="connsiteY32" fmla="*/ 480727 h 683864"/>
                  <a:gd name="connsiteX33" fmla="*/ 83133 w 609437"/>
                  <a:gd name="connsiteY33" fmla="*/ 486156 h 683864"/>
                  <a:gd name="connsiteX34" fmla="*/ 56387 w 609437"/>
                  <a:gd name="connsiteY34" fmla="*/ 460981 h 683864"/>
                  <a:gd name="connsiteX35" fmla="*/ 68274 w 609437"/>
                  <a:gd name="connsiteY35" fmla="*/ 393601 h 683864"/>
                  <a:gd name="connsiteX36" fmla="*/ 118461 w 609437"/>
                  <a:gd name="connsiteY36" fmla="*/ 407670 h 683864"/>
                  <a:gd name="connsiteX37" fmla="*/ 122157 w 609437"/>
                  <a:gd name="connsiteY37" fmla="*/ 407860 h 683864"/>
                  <a:gd name="connsiteX38" fmla="*/ 123148 w 609437"/>
                  <a:gd name="connsiteY38" fmla="*/ 407784 h 683864"/>
                  <a:gd name="connsiteX39" fmla="*/ 143074 w 609437"/>
                  <a:gd name="connsiteY39" fmla="*/ 441388 h 683864"/>
                  <a:gd name="connsiteX40" fmla="*/ 153799 w 609437"/>
                  <a:gd name="connsiteY40" fmla="*/ 439940 h 683864"/>
                  <a:gd name="connsiteX41" fmla="*/ 152294 w 609437"/>
                  <a:gd name="connsiteY41" fmla="*/ 379628 h 683864"/>
                  <a:gd name="connsiteX42" fmla="*/ 148999 w 609437"/>
                  <a:gd name="connsiteY42" fmla="*/ 351310 h 683864"/>
                  <a:gd name="connsiteX43" fmla="*/ 142369 w 609437"/>
                  <a:gd name="connsiteY43" fmla="*/ 330689 h 683864"/>
                  <a:gd name="connsiteX44" fmla="*/ 181412 w 609437"/>
                  <a:gd name="connsiteY44" fmla="*/ 235734 h 683864"/>
                  <a:gd name="connsiteX45" fmla="*/ 234476 w 609437"/>
                  <a:gd name="connsiteY45" fmla="*/ 196681 h 683864"/>
                  <a:gd name="connsiteX46" fmla="*/ 294483 w 609437"/>
                  <a:gd name="connsiteY46" fmla="*/ 185251 h 683864"/>
                  <a:gd name="connsiteX47" fmla="*/ 348014 w 609437"/>
                  <a:gd name="connsiteY47" fmla="*/ 168040 h 683864"/>
                  <a:gd name="connsiteX48" fmla="*/ 375694 w 609437"/>
                  <a:gd name="connsiteY48" fmla="*/ 217113 h 683864"/>
                  <a:gd name="connsiteX49" fmla="*/ 498175 w 609437"/>
                  <a:gd name="connsiteY49" fmla="*/ 271815 h 683864"/>
                  <a:gd name="connsiteX50" fmla="*/ 481078 w 609437"/>
                  <a:gd name="connsiteY50" fmla="*/ 256203 h 683864"/>
                  <a:gd name="connsiteX51" fmla="*/ 517807 w 609437"/>
                  <a:gd name="connsiteY51" fmla="*/ 264376 h 683864"/>
                  <a:gd name="connsiteX52" fmla="*/ 526417 w 609437"/>
                  <a:gd name="connsiteY52" fmla="*/ 331041 h 683864"/>
                  <a:gd name="connsiteX53" fmla="*/ 529132 w 609437"/>
                  <a:gd name="connsiteY53" fmla="*/ 402822 h 683864"/>
                  <a:gd name="connsiteX54" fmla="*/ 527798 w 609437"/>
                  <a:gd name="connsiteY54" fmla="*/ 437426 h 683864"/>
                  <a:gd name="connsiteX55" fmla="*/ 524703 w 609437"/>
                  <a:gd name="connsiteY55" fmla="*/ 468001 h 683864"/>
                  <a:gd name="connsiteX56" fmla="*/ 522045 w 609437"/>
                  <a:gd name="connsiteY56" fmla="*/ 478955 h 683864"/>
                  <a:gd name="connsiteX57" fmla="*/ 532932 w 609437"/>
                  <a:gd name="connsiteY57" fmla="*/ 516055 h 683864"/>
                  <a:gd name="connsiteX58" fmla="*/ 529818 w 609437"/>
                  <a:gd name="connsiteY58" fmla="*/ 555079 h 683864"/>
                  <a:gd name="connsiteX59" fmla="*/ 488584 w 609437"/>
                  <a:gd name="connsiteY59" fmla="*/ 618868 h 683864"/>
                  <a:gd name="connsiteX60" fmla="*/ 334879 w 609437"/>
                  <a:gd name="connsiteY60" fmla="*/ 657015 h 683864"/>
                  <a:gd name="connsiteX61" fmla="*/ 252440 w 609437"/>
                  <a:gd name="connsiteY61" fmla="*/ 624411 h 683864"/>
                  <a:gd name="connsiteX62" fmla="*/ 251183 w 609437"/>
                  <a:gd name="connsiteY62" fmla="*/ 625383 h 683864"/>
                  <a:gd name="connsiteX63" fmla="*/ 409231 w 609437"/>
                  <a:gd name="connsiteY63" fmla="*/ 681009 h 683864"/>
                  <a:gd name="connsiteX64" fmla="*/ 560279 w 609437"/>
                  <a:gd name="connsiteY64" fmla="*/ 541077 h 683864"/>
                  <a:gd name="connsiteX65" fmla="*/ 560374 w 609437"/>
                  <a:gd name="connsiteY65" fmla="*/ 517807 h 683864"/>
                  <a:gd name="connsiteX66" fmla="*/ 548906 w 609437"/>
                  <a:gd name="connsiteY66" fmla="*/ 476345 h 683864"/>
                  <a:gd name="connsiteX67" fmla="*/ 551649 w 609437"/>
                  <a:gd name="connsiteY67" fmla="*/ 440083 h 683864"/>
                  <a:gd name="connsiteX68" fmla="*/ 552392 w 609437"/>
                  <a:gd name="connsiteY68" fmla="*/ 402822 h 683864"/>
                  <a:gd name="connsiteX69" fmla="*/ 549049 w 609437"/>
                  <a:gd name="connsiteY69" fmla="*/ 342204 h 683864"/>
                  <a:gd name="connsiteX70" fmla="*/ 562460 w 609437"/>
                  <a:gd name="connsiteY70" fmla="*/ 191109 h 683864"/>
                  <a:gd name="connsiteX71" fmla="*/ 563107 w 609437"/>
                  <a:gd name="connsiteY71" fmla="*/ 190024 h 683864"/>
                  <a:gd name="connsiteX72" fmla="*/ 591663 w 609437"/>
                  <a:gd name="connsiteY72" fmla="*/ 152381 h 683864"/>
                  <a:gd name="connsiteX73" fmla="*/ 607161 w 609437"/>
                  <a:gd name="connsiteY73" fmla="*/ 139779 h 683864"/>
                  <a:gd name="connsiteX74" fmla="*/ 604808 w 609437"/>
                  <a:gd name="connsiteY74" fmla="*/ 130930 h 683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609437" h="683864">
                    <a:moveTo>
                      <a:pt x="604808" y="130930"/>
                    </a:moveTo>
                    <a:cubicBezTo>
                      <a:pt x="589082" y="129178"/>
                      <a:pt x="573509" y="129397"/>
                      <a:pt x="559421" y="120996"/>
                    </a:cubicBezTo>
                    <a:cubicBezTo>
                      <a:pt x="548325" y="114376"/>
                      <a:pt x="540266" y="103918"/>
                      <a:pt x="532837" y="93583"/>
                    </a:cubicBezTo>
                    <a:cubicBezTo>
                      <a:pt x="514778" y="68446"/>
                      <a:pt x="496651" y="44482"/>
                      <a:pt x="469296" y="28813"/>
                    </a:cubicBezTo>
                    <a:cubicBezTo>
                      <a:pt x="414508" y="-2543"/>
                      <a:pt x="342470" y="-6611"/>
                      <a:pt x="282101" y="8448"/>
                    </a:cubicBezTo>
                    <a:cubicBezTo>
                      <a:pt x="252069" y="15935"/>
                      <a:pt x="218474" y="28880"/>
                      <a:pt x="197052" y="52425"/>
                    </a:cubicBezTo>
                    <a:cubicBezTo>
                      <a:pt x="196357" y="52768"/>
                      <a:pt x="195738" y="52997"/>
                      <a:pt x="195195" y="53073"/>
                    </a:cubicBezTo>
                    <a:cubicBezTo>
                      <a:pt x="194747" y="53140"/>
                      <a:pt x="194137" y="53197"/>
                      <a:pt x="193366" y="53264"/>
                    </a:cubicBezTo>
                    <a:cubicBezTo>
                      <a:pt x="170430" y="47406"/>
                      <a:pt x="144255" y="54064"/>
                      <a:pt x="122967" y="62617"/>
                    </a:cubicBezTo>
                    <a:cubicBezTo>
                      <a:pt x="98287" y="72542"/>
                      <a:pt x="75094" y="87134"/>
                      <a:pt x="56292" y="106042"/>
                    </a:cubicBezTo>
                    <a:cubicBezTo>
                      <a:pt x="13677" y="148895"/>
                      <a:pt x="1828" y="213226"/>
                      <a:pt x="247" y="271310"/>
                    </a:cubicBezTo>
                    <a:cubicBezTo>
                      <a:pt x="-744" y="307524"/>
                      <a:pt x="1571" y="343728"/>
                      <a:pt x="1561" y="379933"/>
                    </a:cubicBezTo>
                    <a:cubicBezTo>
                      <a:pt x="1561" y="384600"/>
                      <a:pt x="7390" y="386943"/>
                      <a:pt x="10696" y="383714"/>
                    </a:cubicBezTo>
                    <a:cubicBezTo>
                      <a:pt x="12058" y="382381"/>
                      <a:pt x="13429" y="381066"/>
                      <a:pt x="14810" y="379752"/>
                    </a:cubicBezTo>
                    <a:cubicBezTo>
                      <a:pt x="15048" y="379523"/>
                      <a:pt x="15363" y="379733"/>
                      <a:pt x="15277" y="380076"/>
                    </a:cubicBezTo>
                    <a:cubicBezTo>
                      <a:pt x="10467" y="399964"/>
                      <a:pt x="9486" y="420643"/>
                      <a:pt x="28574" y="432511"/>
                    </a:cubicBezTo>
                    <a:cubicBezTo>
                      <a:pt x="30260" y="433559"/>
                      <a:pt x="32041" y="432987"/>
                      <a:pt x="33155" y="431787"/>
                    </a:cubicBezTo>
                    <a:cubicBezTo>
                      <a:pt x="33889" y="442855"/>
                      <a:pt x="37432" y="454133"/>
                      <a:pt x="42976" y="464305"/>
                    </a:cubicBezTo>
                    <a:cubicBezTo>
                      <a:pt x="40604" y="476116"/>
                      <a:pt x="43843" y="489204"/>
                      <a:pt x="48481" y="500481"/>
                    </a:cubicBezTo>
                    <a:cubicBezTo>
                      <a:pt x="54263" y="514540"/>
                      <a:pt x="68703" y="533666"/>
                      <a:pt x="80142" y="543687"/>
                    </a:cubicBezTo>
                    <a:cubicBezTo>
                      <a:pt x="92287" y="554326"/>
                      <a:pt x="106041" y="563099"/>
                      <a:pt x="120624" y="570004"/>
                    </a:cubicBezTo>
                    <a:cubicBezTo>
                      <a:pt x="134359" y="576510"/>
                      <a:pt x="149427" y="582577"/>
                      <a:pt x="164658" y="584225"/>
                    </a:cubicBezTo>
                    <a:cubicBezTo>
                      <a:pt x="165201" y="584740"/>
                      <a:pt x="165734" y="585263"/>
                      <a:pt x="166277" y="585768"/>
                    </a:cubicBezTo>
                    <a:cubicBezTo>
                      <a:pt x="170763" y="589978"/>
                      <a:pt x="175335" y="594141"/>
                      <a:pt x="180193" y="597903"/>
                    </a:cubicBezTo>
                    <a:cubicBezTo>
                      <a:pt x="185870" y="602294"/>
                      <a:pt x="191994" y="605152"/>
                      <a:pt x="197976" y="608962"/>
                    </a:cubicBezTo>
                    <a:cubicBezTo>
                      <a:pt x="203939" y="612762"/>
                      <a:pt x="211168" y="603732"/>
                      <a:pt x="205644" y="599018"/>
                    </a:cubicBezTo>
                    <a:cubicBezTo>
                      <a:pt x="200929" y="594998"/>
                      <a:pt x="197014" y="590083"/>
                      <a:pt x="192356" y="585940"/>
                    </a:cubicBezTo>
                    <a:cubicBezTo>
                      <a:pt x="187718" y="581825"/>
                      <a:pt x="182974" y="577834"/>
                      <a:pt x="178421" y="573614"/>
                    </a:cubicBezTo>
                    <a:cubicBezTo>
                      <a:pt x="159343" y="555917"/>
                      <a:pt x="143103" y="535448"/>
                      <a:pt x="128586" y="513540"/>
                    </a:cubicBezTo>
                    <a:cubicBezTo>
                      <a:pt x="123919" y="506492"/>
                      <a:pt x="122005" y="498233"/>
                      <a:pt x="119919" y="490042"/>
                    </a:cubicBezTo>
                    <a:cubicBezTo>
                      <a:pt x="119814" y="489623"/>
                      <a:pt x="119623" y="489299"/>
                      <a:pt x="119452" y="488956"/>
                    </a:cubicBezTo>
                    <a:cubicBezTo>
                      <a:pt x="119785" y="488451"/>
                      <a:pt x="120109" y="487927"/>
                      <a:pt x="120414" y="487394"/>
                    </a:cubicBezTo>
                    <a:cubicBezTo>
                      <a:pt x="122890" y="483041"/>
                      <a:pt x="118004" y="478498"/>
                      <a:pt x="113746" y="480727"/>
                    </a:cubicBezTo>
                    <a:cubicBezTo>
                      <a:pt x="103279" y="486213"/>
                      <a:pt x="95030" y="491061"/>
                      <a:pt x="83133" y="486156"/>
                    </a:cubicBezTo>
                    <a:cubicBezTo>
                      <a:pt x="71703" y="481441"/>
                      <a:pt x="62654" y="471354"/>
                      <a:pt x="56387" y="460981"/>
                    </a:cubicBezTo>
                    <a:cubicBezTo>
                      <a:pt x="43395" y="439474"/>
                      <a:pt x="38918" y="404193"/>
                      <a:pt x="68274" y="393601"/>
                    </a:cubicBezTo>
                    <a:cubicBezTo>
                      <a:pt x="85895" y="387248"/>
                      <a:pt x="106431" y="393773"/>
                      <a:pt x="118461" y="407670"/>
                    </a:cubicBezTo>
                    <a:cubicBezTo>
                      <a:pt x="119576" y="408956"/>
                      <a:pt x="121119" y="408746"/>
                      <a:pt x="122157" y="407860"/>
                    </a:cubicBezTo>
                    <a:cubicBezTo>
                      <a:pt x="122348" y="407698"/>
                      <a:pt x="122986" y="407632"/>
                      <a:pt x="123148" y="407784"/>
                    </a:cubicBezTo>
                    <a:cubicBezTo>
                      <a:pt x="132701" y="416966"/>
                      <a:pt x="139835" y="428482"/>
                      <a:pt x="143074" y="441388"/>
                    </a:cubicBezTo>
                    <a:cubicBezTo>
                      <a:pt x="144579" y="447379"/>
                      <a:pt x="153818" y="446094"/>
                      <a:pt x="153799" y="439940"/>
                    </a:cubicBezTo>
                    <a:cubicBezTo>
                      <a:pt x="153732" y="419843"/>
                      <a:pt x="153809" y="399669"/>
                      <a:pt x="152294" y="379628"/>
                    </a:cubicBezTo>
                    <a:cubicBezTo>
                      <a:pt x="151580" y="370179"/>
                      <a:pt x="150742" y="360635"/>
                      <a:pt x="148999" y="351310"/>
                    </a:cubicBezTo>
                    <a:cubicBezTo>
                      <a:pt x="148008" y="345995"/>
                      <a:pt x="145970" y="335394"/>
                      <a:pt x="142369" y="330689"/>
                    </a:cubicBezTo>
                    <a:cubicBezTo>
                      <a:pt x="152342" y="323335"/>
                      <a:pt x="178250" y="301342"/>
                      <a:pt x="181412" y="235734"/>
                    </a:cubicBezTo>
                    <a:cubicBezTo>
                      <a:pt x="183565" y="191128"/>
                      <a:pt x="200186" y="195253"/>
                      <a:pt x="234476" y="196681"/>
                    </a:cubicBezTo>
                    <a:cubicBezTo>
                      <a:pt x="268766" y="198110"/>
                      <a:pt x="281625" y="206683"/>
                      <a:pt x="294483" y="185251"/>
                    </a:cubicBezTo>
                    <a:cubicBezTo>
                      <a:pt x="304513" y="168545"/>
                      <a:pt x="323239" y="154124"/>
                      <a:pt x="348014" y="168040"/>
                    </a:cubicBezTo>
                    <a:cubicBezTo>
                      <a:pt x="363540" y="176765"/>
                      <a:pt x="370026" y="202768"/>
                      <a:pt x="375694" y="217113"/>
                    </a:cubicBezTo>
                    <a:cubicBezTo>
                      <a:pt x="420242" y="329717"/>
                      <a:pt x="516035" y="282321"/>
                      <a:pt x="498175" y="271815"/>
                    </a:cubicBezTo>
                    <a:cubicBezTo>
                      <a:pt x="473887" y="257527"/>
                      <a:pt x="481078" y="256203"/>
                      <a:pt x="481078" y="256203"/>
                    </a:cubicBezTo>
                    <a:cubicBezTo>
                      <a:pt x="481078" y="256203"/>
                      <a:pt x="494194" y="265004"/>
                      <a:pt x="517807" y="264376"/>
                    </a:cubicBezTo>
                    <a:cubicBezTo>
                      <a:pt x="523474" y="302809"/>
                      <a:pt x="526036" y="326479"/>
                      <a:pt x="526417" y="331041"/>
                    </a:cubicBezTo>
                    <a:cubicBezTo>
                      <a:pt x="528436" y="354882"/>
                      <a:pt x="529437" y="378876"/>
                      <a:pt x="529132" y="402822"/>
                    </a:cubicBezTo>
                    <a:cubicBezTo>
                      <a:pt x="528970" y="414366"/>
                      <a:pt x="528532" y="425891"/>
                      <a:pt x="527798" y="437426"/>
                    </a:cubicBezTo>
                    <a:cubicBezTo>
                      <a:pt x="527141" y="447570"/>
                      <a:pt x="525427" y="457828"/>
                      <a:pt x="524703" y="468001"/>
                    </a:cubicBezTo>
                    <a:cubicBezTo>
                      <a:pt x="522112" y="470801"/>
                      <a:pt x="520797" y="474726"/>
                      <a:pt x="522045" y="478955"/>
                    </a:cubicBezTo>
                    <a:cubicBezTo>
                      <a:pt x="525741" y="491490"/>
                      <a:pt x="531618" y="502796"/>
                      <a:pt x="532932" y="516055"/>
                    </a:cubicBezTo>
                    <a:cubicBezTo>
                      <a:pt x="534218" y="529123"/>
                      <a:pt x="533094" y="542372"/>
                      <a:pt x="529818" y="555079"/>
                    </a:cubicBezTo>
                    <a:cubicBezTo>
                      <a:pt x="523398" y="579929"/>
                      <a:pt x="508815" y="603018"/>
                      <a:pt x="488584" y="618868"/>
                    </a:cubicBezTo>
                    <a:cubicBezTo>
                      <a:pt x="446436" y="651900"/>
                      <a:pt x="387400" y="664359"/>
                      <a:pt x="334879" y="657015"/>
                    </a:cubicBezTo>
                    <a:cubicBezTo>
                      <a:pt x="304504" y="652758"/>
                      <a:pt x="276548" y="644014"/>
                      <a:pt x="252440" y="624411"/>
                    </a:cubicBezTo>
                    <a:cubicBezTo>
                      <a:pt x="251783" y="623868"/>
                      <a:pt x="250649" y="624554"/>
                      <a:pt x="251183" y="625383"/>
                    </a:cubicBezTo>
                    <a:cubicBezTo>
                      <a:pt x="284873" y="677742"/>
                      <a:pt x="351586" y="690419"/>
                      <a:pt x="409231" y="681009"/>
                    </a:cubicBezTo>
                    <a:cubicBezTo>
                      <a:pt x="480592" y="669350"/>
                      <a:pt x="551592" y="619658"/>
                      <a:pt x="560279" y="541077"/>
                    </a:cubicBezTo>
                    <a:cubicBezTo>
                      <a:pt x="561136" y="533352"/>
                      <a:pt x="561079" y="525551"/>
                      <a:pt x="560374" y="517807"/>
                    </a:cubicBezTo>
                    <a:cubicBezTo>
                      <a:pt x="559116" y="503958"/>
                      <a:pt x="556154" y="488680"/>
                      <a:pt x="548906" y="476345"/>
                    </a:cubicBezTo>
                    <a:cubicBezTo>
                      <a:pt x="551049" y="464544"/>
                      <a:pt x="551077" y="452009"/>
                      <a:pt x="551649" y="440083"/>
                    </a:cubicBezTo>
                    <a:cubicBezTo>
                      <a:pt x="552249" y="427663"/>
                      <a:pt x="552487" y="415233"/>
                      <a:pt x="552392" y="402822"/>
                    </a:cubicBezTo>
                    <a:cubicBezTo>
                      <a:pt x="552239" y="382571"/>
                      <a:pt x="551154" y="362340"/>
                      <a:pt x="549049" y="342204"/>
                    </a:cubicBezTo>
                    <a:cubicBezTo>
                      <a:pt x="551735" y="339937"/>
                      <a:pt x="575071" y="316382"/>
                      <a:pt x="562460" y="191109"/>
                    </a:cubicBezTo>
                    <a:cubicBezTo>
                      <a:pt x="562412" y="190624"/>
                      <a:pt x="562641" y="190166"/>
                      <a:pt x="563107" y="190024"/>
                    </a:cubicBezTo>
                    <a:cubicBezTo>
                      <a:pt x="568994" y="188214"/>
                      <a:pt x="607904" y="175222"/>
                      <a:pt x="591663" y="152381"/>
                    </a:cubicBezTo>
                    <a:cubicBezTo>
                      <a:pt x="591663" y="152381"/>
                      <a:pt x="602531" y="144923"/>
                      <a:pt x="607161" y="139779"/>
                    </a:cubicBezTo>
                    <a:cubicBezTo>
                      <a:pt x="611313" y="137855"/>
                      <a:pt x="609342" y="131435"/>
                      <a:pt x="604808" y="13093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68" name="Figura a mano libera: forma 67">
                <a:extLst>
                  <a:ext uri="{FF2B5EF4-FFF2-40B4-BE49-F238E27FC236}">
                    <a16:creationId xmlns:a16="http://schemas.microsoft.com/office/drawing/2014/main" id="{A2AA69DA-E8D9-89A4-0BB5-AE29E286F0EE}"/>
                  </a:ext>
                </a:extLst>
              </p:cNvPr>
              <p:cNvSpPr/>
              <p:nvPr/>
            </p:nvSpPr>
            <p:spPr>
              <a:xfrm>
                <a:off x="5524549" y="3114410"/>
                <a:ext cx="61319" cy="26198"/>
              </a:xfrm>
              <a:custGeom>
                <a:avLst/>
                <a:gdLst>
                  <a:gd name="connsiteX0" fmla="*/ 1260 w 61319"/>
                  <a:gd name="connsiteY0" fmla="*/ 8750 h 26198"/>
                  <a:gd name="connsiteX1" fmla="*/ 6442 w 61319"/>
                  <a:gd name="connsiteY1" fmla="*/ 17646 h 26198"/>
                  <a:gd name="connsiteX2" fmla="*/ 20320 w 61319"/>
                  <a:gd name="connsiteY2" fmla="*/ 13236 h 26198"/>
                  <a:gd name="connsiteX3" fmla="*/ 33807 w 61319"/>
                  <a:gd name="connsiteY3" fmla="*/ 14627 h 26198"/>
                  <a:gd name="connsiteX4" fmla="*/ 57839 w 61319"/>
                  <a:gd name="connsiteY4" fmla="*/ 25999 h 26198"/>
                  <a:gd name="connsiteX5" fmla="*/ 61068 w 61319"/>
                  <a:gd name="connsiteY5" fmla="*/ 21789 h 26198"/>
                  <a:gd name="connsiteX6" fmla="*/ 1260 w 61319"/>
                  <a:gd name="connsiteY6" fmla="*/ 8750 h 26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1319" h="26198">
                    <a:moveTo>
                      <a:pt x="1260" y="8750"/>
                    </a:moveTo>
                    <a:cubicBezTo>
                      <a:pt x="-1730" y="12550"/>
                      <a:pt x="841" y="19418"/>
                      <a:pt x="6442" y="17646"/>
                    </a:cubicBezTo>
                    <a:cubicBezTo>
                      <a:pt x="11090" y="16170"/>
                      <a:pt x="15396" y="13693"/>
                      <a:pt x="20320" y="13236"/>
                    </a:cubicBezTo>
                    <a:cubicBezTo>
                      <a:pt x="24806" y="12817"/>
                      <a:pt x="29493" y="13455"/>
                      <a:pt x="33807" y="14627"/>
                    </a:cubicBezTo>
                    <a:cubicBezTo>
                      <a:pt x="42608" y="17008"/>
                      <a:pt x="49533" y="22685"/>
                      <a:pt x="57839" y="25999"/>
                    </a:cubicBezTo>
                    <a:cubicBezTo>
                      <a:pt x="60449" y="27038"/>
                      <a:pt x="61944" y="23780"/>
                      <a:pt x="61068" y="21789"/>
                    </a:cubicBezTo>
                    <a:cubicBezTo>
                      <a:pt x="52886" y="3139"/>
                      <a:pt x="15357" y="-9205"/>
                      <a:pt x="1260" y="87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grpSp>
            <p:nvGrpSpPr>
              <p:cNvPr id="69" name="Elemento grafico 43" descr="Bambino con capelli ondulati">
                <a:extLst>
                  <a:ext uri="{FF2B5EF4-FFF2-40B4-BE49-F238E27FC236}">
                    <a16:creationId xmlns:a16="http://schemas.microsoft.com/office/drawing/2014/main" id="{086D2A0C-6616-9085-42C0-F355832890D5}"/>
                  </a:ext>
                </a:extLst>
              </p:cNvPr>
              <p:cNvGrpSpPr/>
              <p:nvPr/>
            </p:nvGrpSpPr>
            <p:grpSpPr>
              <a:xfrm>
                <a:off x="5512744" y="2784151"/>
                <a:ext cx="512201" cy="271183"/>
                <a:chOff x="5512744" y="2784151"/>
                <a:chExt cx="512201" cy="271183"/>
              </a:xfrm>
              <a:solidFill>
                <a:srgbClr val="FFFFFF"/>
              </a:solidFill>
            </p:grpSpPr>
            <p:sp>
              <p:nvSpPr>
                <p:cNvPr id="70" name="Figura a mano libera: forma 69">
                  <a:extLst>
                    <a:ext uri="{FF2B5EF4-FFF2-40B4-BE49-F238E27FC236}">
                      <a16:creationId xmlns:a16="http://schemas.microsoft.com/office/drawing/2014/main" id="{DD3489DE-D91F-CF9A-B543-07684A99698B}"/>
                    </a:ext>
                  </a:extLst>
                </p:cNvPr>
                <p:cNvSpPr/>
                <p:nvPr/>
              </p:nvSpPr>
              <p:spPr>
                <a:xfrm>
                  <a:off x="5720976" y="2823962"/>
                  <a:ext cx="114594" cy="62918"/>
                </a:xfrm>
                <a:custGeom>
                  <a:avLst/>
                  <a:gdLst>
                    <a:gd name="connsiteX0" fmla="*/ 2877 w 114594"/>
                    <a:gd name="connsiteY0" fmla="*/ 61901 h 62918"/>
                    <a:gd name="connsiteX1" fmla="*/ 52997 w 114594"/>
                    <a:gd name="connsiteY1" fmla="*/ 9533 h 62918"/>
                    <a:gd name="connsiteX2" fmla="*/ 85783 w 114594"/>
                    <a:gd name="connsiteY2" fmla="*/ 10666 h 62918"/>
                    <a:gd name="connsiteX3" fmla="*/ 109252 w 114594"/>
                    <a:gd name="connsiteY3" fmla="*/ 50585 h 62918"/>
                    <a:gd name="connsiteX4" fmla="*/ 114577 w 114594"/>
                    <a:gd name="connsiteY4" fmla="*/ 49862 h 62918"/>
                    <a:gd name="connsiteX5" fmla="*/ 70895 w 114594"/>
                    <a:gd name="connsiteY5" fmla="*/ 36 h 62918"/>
                    <a:gd name="connsiteX6" fmla="*/ 14526 w 114594"/>
                    <a:gd name="connsiteY6" fmla="*/ 30326 h 62918"/>
                    <a:gd name="connsiteX7" fmla="*/ 10 w 114594"/>
                    <a:gd name="connsiteY7" fmla="*/ 61520 h 62918"/>
                    <a:gd name="connsiteX8" fmla="*/ 2877 w 114594"/>
                    <a:gd name="connsiteY8" fmla="*/ 61901 h 62918"/>
                    <a:gd name="connsiteX9" fmla="*/ 2877 w 114594"/>
                    <a:gd name="connsiteY9" fmla="*/ 61901 h 62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4594" h="62918">
                      <a:moveTo>
                        <a:pt x="2877" y="61901"/>
                      </a:moveTo>
                      <a:cubicBezTo>
                        <a:pt x="9744" y="38451"/>
                        <a:pt x="30052" y="17696"/>
                        <a:pt x="52997" y="9533"/>
                      </a:cubicBezTo>
                      <a:cubicBezTo>
                        <a:pt x="63666" y="5732"/>
                        <a:pt x="75648" y="4837"/>
                        <a:pt x="85783" y="10666"/>
                      </a:cubicBezTo>
                      <a:cubicBezTo>
                        <a:pt x="100375" y="19058"/>
                        <a:pt x="104509" y="35717"/>
                        <a:pt x="109252" y="50585"/>
                      </a:cubicBezTo>
                      <a:cubicBezTo>
                        <a:pt x="110128" y="53338"/>
                        <a:pt x="114920" y="53052"/>
                        <a:pt x="114577" y="49862"/>
                      </a:cubicBezTo>
                      <a:cubicBezTo>
                        <a:pt x="112081" y="26306"/>
                        <a:pt x="96736" y="1046"/>
                        <a:pt x="70895" y="36"/>
                      </a:cubicBezTo>
                      <a:cubicBezTo>
                        <a:pt x="48883" y="-830"/>
                        <a:pt x="27871" y="13952"/>
                        <a:pt x="14526" y="30326"/>
                      </a:cubicBezTo>
                      <a:cubicBezTo>
                        <a:pt x="7230" y="39279"/>
                        <a:pt x="1372" y="49909"/>
                        <a:pt x="10" y="61520"/>
                      </a:cubicBezTo>
                      <a:cubicBezTo>
                        <a:pt x="-181" y="63187"/>
                        <a:pt x="2429" y="63425"/>
                        <a:pt x="2877" y="61901"/>
                      </a:cubicBezTo>
                      <a:lnTo>
                        <a:pt x="2877" y="6190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71" name="Figura a mano libera: forma 70">
                  <a:extLst>
                    <a:ext uri="{FF2B5EF4-FFF2-40B4-BE49-F238E27FC236}">
                      <a16:creationId xmlns:a16="http://schemas.microsoft.com/office/drawing/2014/main" id="{4D52BC54-E3EA-80CB-7BC7-6C763BF7942F}"/>
                    </a:ext>
                  </a:extLst>
                </p:cNvPr>
                <p:cNvSpPr/>
                <p:nvPr/>
              </p:nvSpPr>
              <p:spPr>
                <a:xfrm>
                  <a:off x="5968827" y="2866134"/>
                  <a:ext cx="56118" cy="35047"/>
                </a:xfrm>
                <a:custGeom>
                  <a:avLst/>
                  <a:gdLst>
                    <a:gd name="connsiteX0" fmla="*/ 38 w 56118"/>
                    <a:gd name="connsiteY0" fmla="*/ 2042 h 35047"/>
                    <a:gd name="connsiteX1" fmla="*/ 30670 w 56118"/>
                    <a:gd name="connsiteY1" fmla="*/ 34674 h 35047"/>
                    <a:gd name="connsiteX2" fmla="*/ 47549 w 56118"/>
                    <a:gd name="connsiteY2" fmla="*/ 33550 h 35047"/>
                    <a:gd name="connsiteX3" fmla="*/ 52892 w 56118"/>
                    <a:gd name="connsiteY3" fmla="*/ 31407 h 35047"/>
                    <a:gd name="connsiteX4" fmla="*/ 55502 w 56118"/>
                    <a:gd name="connsiteY4" fmla="*/ 29712 h 35047"/>
                    <a:gd name="connsiteX5" fmla="*/ 54016 w 56118"/>
                    <a:gd name="connsiteY5" fmla="*/ 26302 h 35047"/>
                    <a:gd name="connsiteX6" fmla="*/ 51825 w 56118"/>
                    <a:gd name="connsiteY6" fmla="*/ 26492 h 35047"/>
                    <a:gd name="connsiteX7" fmla="*/ 47415 w 56118"/>
                    <a:gd name="connsiteY7" fmla="*/ 27283 h 35047"/>
                    <a:gd name="connsiteX8" fmla="*/ 34328 w 56118"/>
                    <a:gd name="connsiteY8" fmla="*/ 28750 h 35047"/>
                    <a:gd name="connsiteX9" fmla="*/ 3210 w 56118"/>
                    <a:gd name="connsiteY9" fmla="*/ 1156 h 35047"/>
                    <a:gd name="connsiteX10" fmla="*/ 38 w 56118"/>
                    <a:gd name="connsiteY10" fmla="*/ 2042 h 35047"/>
                    <a:gd name="connsiteX11" fmla="*/ 38 w 56118"/>
                    <a:gd name="connsiteY11" fmla="*/ 2042 h 35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6118" h="35047">
                      <a:moveTo>
                        <a:pt x="38" y="2042"/>
                      </a:moveTo>
                      <a:cubicBezTo>
                        <a:pt x="3153" y="18320"/>
                        <a:pt x="13411" y="32455"/>
                        <a:pt x="30670" y="34674"/>
                      </a:cubicBezTo>
                      <a:cubicBezTo>
                        <a:pt x="36214" y="35389"/>
                        <a:pt x="42158" y="35112"/>
                        <a:pt x="47549" y="33550"/>
                      </a:cubicBezTo>
                      <a:cubicBezTo>
                        <a:pt x="49387" y="33017"/>
                        <a:pt x="51235" y="32369"/>
                        <a:pt x="52892" y="31407"/>
                      </a:cubicBezTo>
                      <a:cubicBezTo>
                        <a:pt x="54111" y="30702"/>
                        <a:pt x="55378" y="29797"/>
                        <a:pt x="55502" y="29712"/>
                      </a:cubicBezTo>
                      <a:cubicBezTo>
                        <a:pt x="56893" y="28654"/>
                        <a:pt x="55731" y="26397"/>
                        <a:pt x="54016" y="26302"/>
                      </a:cubicBezTo>
                      <a:cubicBezTo>
                        <a:pt x="53702" y="26283"/>
                        <a:pt x="52578" y="26397"/>
                        <a:pt x="51825" y="26492"/>
                      </a:cubicBezTo>
                      <a:cubicBezTo>
                        <a:pt x="50349" y="26673"/>
                        <a:pt x="48882" y="27016"/>
                        <a:pt x="47415" y="27283"/>
                      </a:cubicBezTo>
                      <a:cubicBezTo>
                        <a:pt x="43072" y="28083"/>
                        <a:pt x="38776" y="28874"/>
                        <a:pt x="34328" y="28750"/>
                      </a:cubicBezTo>
                      <a:cubicBezTo>
                        <a:pt x="17593" y="28283"/>
                        <a:pt x="8477" y="15815"/>
                        <a:pt x="3210" y="1156"/>
                      </a:cubicBezTo>
                      <a:cubicBezTo>
                        <a:pt x="2514" y="-844"/>
                        <a:pt x="-362" y="-54"/>
                        <a:pt x="38" y="2042"/>
                      </a:cubicBezTo>
                      <a:lnTo>
                        <a:pt x="38" y="204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72" name="Figura a mano libera: forma 71">
                  <a:extLst>
                    <a:ext uri="{FF2B5EF4-FFF2-40B4-BE49-F238E27FC236}">
                      <a16:creationId xmlns:a16="http://schemas.microsoft.com/office/drawing/2014/main" id="{B66ADA6B-DD17-4350-2D40-55955F84CC1A}"/>
                    </a:ext>
                  </a:extLst>
                </p:cNvPr>
                <p:cNvSpPr/>
                <p:nvPr/>
              </p:nvSpPr>
              <p:spPr>
                <a:xfrm>
                  <a:off x="5548691" y="2861602"/>
                  <a:ext cx="171822" cy="193732"/>
                </a:xfrm>
                <a:custGeom>
                  <a:avLst/>
                  <a:gdLst>
                    <a:gd name="connsiteX0" fmla="*/ 171105 w 171822"/>
                    <a:gd name="connsiteY0" fmla="*/ 15812 h 193732"/>
                    <a:gd name="connsiteX1" fmla="*/ 126909 w 171822"/>
                    <a:gd name="connsiteY1" fmla="*/ 2925 h 193732"/>
                    <a:gd name="connsiteX2" fmla="*/ 99143 w 171822"/>
                    <a:gd name="connsiteY2" fmla="*/ 40425 h 193732"/>
                    <a:gd name="connsiteX3" fmla="*/ 88771 w 171822"/>
                    <a:gd name="connsiteY3" fmla="*/ 92032 h 193732"/>
                    <a:gd name="connsiteX4" fmla="*/ 67406 w 171822"/>
                    <a:gd name="connsiteY4" fmla="*/ 154677 h 193732"/>
                    <a:gd name="connsiteX5" fmla="*/ 40222 w 171822"/>
                    <a:gd name="connsiteY5" fmla="*/ 177823 h 193732"/>
                    <a:gd name="connsiteX6" fmla="*/ 22829 w 171822"/>
                    <a:gd name="connsiteY6" fmla="*/ 184443 h 193732"/>
                    <a:gd name="connsiteX7" fmla="*/ 1684 w 171822"/>
                    <a:gd name="connsiteY7" fmla="*/ 188748 h 193732"/>
                    <a:gd name="connsiteX8" fmla="*/ 1684 w 171822"/>
                    <a:gd name="connsiteY8" fmla="*/ 193301 h 193732"/>
                    <a:gd name="connsiteX9" fmla="*/ 33183 w 171822"/>
                    <a:gd name="connsiteY9" fmla="*/ 187891 h 193732"/>
                    <a:gd name="connsiteX10" fmla="*/ 57986 w 171822"/>
                    <a:gd name="connsiteY10" fmla="*/ 173813 h 193732"/>
                    <a:gd name="connsiteX11" fmla="*/ 88790 w 171822"/>
                    <a:gd name="connsiteY11" fmla="*/ 125474 h 193732"/>
                    <a:gd name="connsiteX12" fmla="*/ 97981 w 171822"/>
                    <a:gd name="connsiteY12" fmla="*/ 68762 h 193732"/>
                    <a:gd name="connsiteX13" fmla="*/ 117174 w 171822"/>
                    <a:gd name="connsiteY13" fmla="*/ 19280 h 193732"/>
                    <a:gd name="connsiteX14" fmla="*/ 137739 w 171822"/>
                    <a:gd name="connsiteY14" fmla="*/ 5992 h 193732"/>
                    <a:gd name="connsiteX15" fmla="*/ 167828 w 171822"/>
                    <a:gd name="connsiteY15" fmla="*/ 19070 h 193732"/>
                    <a:gd name="connsiteX16" fmla="*/ 171105 w 171822"/>
                    <a:gd name="connsiteY16" fmla="*/ 15812 h 193732"/>
                    <a:gd name="connsiteX17" fmla="*/ 171105 w 171822"/>
                    <a:gd name="connsiteY17" fmla="*/ 15812 h 193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71822" h="193732">
                      <a:moveTo>
                        <a:pt x="171105" y="15812"/>
                      </a:moveTo>
                      <a:cubicBezTo>
                        <a:pt x="159579" y="4344"/>
                        <a:pt x="142996" y="-4952"/>
                        <a:pt x="126909" y="2925"/>
                      </a:cubicBezTo>
                      <a:cubicBezTo>
                        <a:pt x="112574" y="9945"/>
                        <a:pt x="104487" y="26214"/>
                        <a:pt x="99143" y="40425"/>
                      </a:cubicBezTo>
                      <a:cubicBezTo>
                        <a:pt x="92857" y="57189"/>
                        <a:pt x="90476" y="74334"/>
                        <a:pt x="88771" y="92032"/>
                      </a:cubicBezTo>
                      <a:cubicBezTo>
                        <a:pt x="86647" y="114053"/>
                        <a:pt x="80741" y="136656"/>
                        <a:pt x="67406" y="154677"/>
                      </a:cubicBezTo>
                      <a:cubicBezTo>
                        <a:pt x="60243" y="164364"/>
                        <a:pt x="50928" y="172299"/>
                        <a:pt x="40222" y="177823"/>
                      </a:cubicBezTo>
                      <a:cubicBezTo>
                        <a:pt x="34688" y="180681"/>
                        <a:pt x="28839" y="182843"/>
                        <a:pt x="22829" y="184443"/>
                      </a:cubicBezTo>
                      <a:cubicBezTo>
                        <a:pt x="15885" y="186300"/>
                        <a:pt x="8475" y="186472"/>
                        <a:pt x="1684" y="188748"/>
                      </a:cubicBezTo>
                      <a:cubicBezTo>
                        <a:pt x="-317" y="189415"/>
                        <a:pt x="-793" y="192892"/>
                        <a:pt x="1684" y="193301"/>
                      </a:cubicBezTo>
                      <a:cubicBezTo>
                        <a:pt x="11837" y="194987"/>
                        <a:pt x="23705" y="191425"/>
                        <a:pt x="33183" y="187891"/>
                      </a:cubicBezTo>
                      <a:cubicBezTo>
                        <a:pt x="42165" y="184548"/>
                        <a:pt x="50547" y="179871"/>
                        <a:pt x="57986" y="173813"/>
                      </a:cubicBezTo>
                      <a:cubicBezTo>
                        <a:pt x="73159" y="161459"/>
                        <a:pt x="83065" y="143981"/>
                        <a:pt x="88790" y="125474"/>
                      </a:cubicBezTo>
                      <a:cubicBezTo>
                        <a:pt x="94552" y="106862"/>
                        <a:pt x="94390" y="87707"/>
                        <a:pt x="97981" y="68762"/>
                      </a:cubicBezTo>
                      <a:cubicBezTo>
                        <a:pt x="101229" y="51636"/>
                        <a:pt x="106430" y="33338"/>
                        <a:pt x="117174" y="19280"/>
                      </a:cubicBezTo>
                      <a:cubicBezTo>
                        <a:pt x="122232" y="12660"/>
                        <a:pt x="129138" y="6802"/>
                        <a:pt x="137739" y="5992"/>
                      </a:cubicBezTo>
                      <a:cubicBezTo>
                        <a:pt x="149159" y="4925"/>
                        <a:pt x="159437" y="12279"/>
                        <a:pt x="167828" y="19070"/>
                      </a:cubicBezTo>
                      <a:cubicBezTo>
                        <a:pt x="170095" y="20908"/>
                        <a:pt x="173257" y="17956"/>
                        <a:pt x="171105" y="15812"/>
                      </a:cubicBezTo>
                      <a:lnTo>
                        <a:pt x="171105" y="158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73" name="Figura a mano libera: forma 72">
                  <a:extLst>
                    <a:ext uri="{FF2B5EF4-FFF2-40B4-BE49-F238E27FC236}">
                      <a16:creationId xmlns:a16="http://schemas.microsoft.com/office/drawing/2014/main" id="{A12234CC-CFF3-6C03-3E68-A539C8CAE5CF}"/>
                    </a:ext>
                  </a:extLst>
                </p:cNvPr>
                <p:cNvSpPr/>
                <p:nvPr/>
              </p:nvSpPr>
              <p:spPr>
                <a:xfrm>
                  <a:off x="5512744" y="2948509"/>
                  <a:ext cx="91025" cy="56828"/>
                </a:xfrm>
                <a:custGeom>
                  <a:avLst/>
                  <a:gdLst>
                    <a:gd name="connsiteX0" fmla="*/ 550 w 91025"/>
                    <a:gd name="connsiteY0" fmla="*/ 47539 h 56828"/>
                    <a:gd name="connsiteX1" fmla="*/ 90818 w 91025"/>
                    <a:gd name="connsiteY1" fmla="*/ 4305 h 56828"/>
                    <a:gd name="connsiteX2" fmla="*/ 85151 w 91025"/>
                    <a:gd name="connsiteY2" fmla="*/ 1010 h 56828"/>
                    <a:gd name="connsiteX3" fmla="*/ 2741 w 91025"/>
                    <a:gd name="connsiteY3" fmla="*/ 44710 h 56828"/>
                    <a:gd name="connsiteX4" fmla="*/ 550 w 91025"/>
                    <a:gd name="connsiteY4" fmla="*/ 47539 h 56828"/>
                    <a:gd name="connsiteX5" fmla="*/ 550 w 91025"/>
                    <a:gd name="connsiteY5" fmla="*/ 47539 h 56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025" h="56828">
                      <a:moveTo>
                        <a:pt x="550" y="47539"/>
                      </a:moveTo>
                      <a:cubicBezTo>
                        <a:pt x="31125" y="75838"/>
                        <a:pt x="79007" y="33118"/>
                        <a:pt x="90818" y="4305"/>
                      </a:cubicBezTo>
                      <a:cubicBezTo>
                        <a:pt x="92085" y="1210"/>
                        <a:pt x="87227" y="-1553"/>
                        <a:pt x="85151" y="1010"/>
                      </a:cubicBezTo>
                      <a:cubicBezTo>
                        <a:pt x="66672" y="23708"/>
                        <a:pt x="36478" y="64732"/>
                        <a:pt x="2741" y="44710"/>
                      </a:cubicBezTo>
                      <a:cubicBezTo>
                        <a:pt x="997" y="43663"/>
                        <a:pt x="-984" y="46120"/>
                        <a:pt x="550" y="47539"/>
                      </a:cubicBezTo>
                      <a:lnTo>
                        <a:pt x="550" y="475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74" name="Figura a mano libera: forma 73">
                  <a:extLst>
                    <a:ext uri="{FF2B5EF4-FFF2-40B4-BE49-F238E27FC236}">
                      <a16:creationId xmlns:a16="http://schemas.microsoft.com/office/drawing/2014/main" id="{67B22CC7-31C9-5448-4ED9-65F9E8BEF545}"/>
                    </a:ext>
                  </a:extLst>
                </p:cNvPr>
                <p:cNvSpPr/>
                <p:nvPr/>
              </p:nvSpPr>
              <p:spPr>
                <a:xfrm>
                  <a:off x="5666553" y="2878513"/>
                  <a:ext cx="46508" cy="17768"/>
                </a:xfrm>
                <a:custGeom>
                  <a:avLst/>
                  <a:gdLst>
                    <a:gd name="connsiteX0" fmla="*/ 46280 w 46508"/>
                    <a:gd name="connsiteY0" fmla="*/ 15561 h 17768"/>
                    <a:gd name="connsiteX1" fmla="*/ 322 w 46508"/>
                    <a:gd name="connsiteY1" fmla="*/ 9569 h 17768"/>
                    <a:gd name="connsiteX2" fmla="*/ 2999 w 46508"/>
                    <a:gd name="connsiteY2" fmla="*/ 12246 h 17768"/>
                    <a:gd name="connsiteX3" fmla="*/ 26182 w 46508"/>
                    <a:gd name="connsiteY3" fmla="*/ 6236 h 17768"/>
                    <a:gd name="connsiteX4" fmla="*/ 44280 w 46508"/>
                    <a:gd name="connsiteY4" fmla="*/ 17551 h 17768"/>
                    <a:gd name="connsiteX5" fmla="*/ 46280 w 46508"/>
                    <a:gd name="connsiteY5" fmla="*/ 15561 h 17768"/>
                    <a:gd name="connsiteX6" fmla="*/ 46280 w 46508"/>
                    <a:gd name="connsiteY6" fmla="*/ 15561 h 17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6508" h="17768">
                      <a:moveTo>
                        <a:pt x="46280" y="15561"/>
                      </a:moveTo>
                      <a:cubicBezTo>
                        <a:pt x="35622" y="530"/>
                        <a:pt x="13000" y="-7442"/>
                        <a:pt x="322" y="9569"/>
                      </a:cubicBezTo>
                      <a:cubicBezTo>
                        <a:pt x="-850" y="11141"/>
                        <a:pt x="1436" y="13313"/>
                        <a:pt x="2999" y="12246"/>
                      </a:cubicBezTo>
                      <a:cubicBezTo>
                        <a:pt x="10314" y="7264"/>
                        <a:pt x="17134" y="3331"/>
                        <a:pt x="26182" y="6236"/>
                      </a:cubicBezTo>
                      <a:cubicBezTo>
                        <a:pt x="33107" y="8455"/>
                        <a:pt x="38422" y="13522"/>
                        <a:pt x="44280" y="17551"/>
                      </a:cubicBezTo>
                      <a:cubicBezTo>
                        <a:pt x="45461" y="18361"/>
                        <a:pt x="47118" y="16732"/>
                        <a:pt x="46280" y="15561"/>
                      </a:cubicBezTo>
                      <a:lnTo>
                        <a:pt x="46280" y="155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75" name="Figura a mano libera: forma 74">
                  <a:extLst>
                    <a:ext uri="{FF2B5EF4-FFF2-40B4-BE49-F238E27FC236}">
                      <a16:creationId xmlns:a16="http://schemas.microsoft.com/office/drawing/2014/main" id="{D6EAB145-BF01-F1F4-3B4E-DB463378BDE8}"/>
                    </a:ext>
                  </a:extLst>
                </p:cNvPr>
                <p:cNvSpPr/>
                <p:nvPr/>
              </p:nvSpPr>
              <p:spPr>
                <a:xfrm>
                  <a:off x="5745605" y="2849755"/>
                  <a:ext cx="57768" cy="34248"/>
                </a:xfrm>
                <a:custGeom>
                  <a:avLst/>
                  <a:gdLst>
                    <a:gd name="connsiteX0" fmla="*/ 1251 w 57768"/>
                    <a:gd name="connsiteY0" fmla="*/ 33917 h 34248"/>
                    <a:gd name="connsiteX1" fmla="*/ 54886 w 57768"/>
                    <a:gd name="connsiteY1" fmla="*/ 8190 h 34248"/>
                    <a:gd name="connsiteX2" fmla="*/ 57172 w 57768"/>
                    <a:gd name="connsiteY2" fmla="*/ 5228 h 34248"/>
                    <a:gd name="connsiteX3" fmla="*/ 22101 w 57768"/>
                    <a:gd name="connsiteY3" fmla="*/ 6990 h 34248"/>
                    <a:gd name="connsiteX4" fmla="*/ 13 w 57768"/>
                    <a:gd name="connsiteY4" fmla="*/ 33384 h 34248"/>
                    <a:gd name="connsiteX5" fmla="*/ 1251 w 57768"/>
                    <a:gd name="connsiteY5" fmla="*/ 33917 h 34248"/>
                    <a:gd name="connsiteX6" fmla="*/ 1251 w 57768"/>
                    <a:gd name="connsiteY6" fmla="*/ 33917 h 34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768" h="34248">
                      <a:moveTo>
                        <a:pt x="1251" y="33917"/>
                      </a:moveTo>
                      <a:cubicBezTo>
                        <a:pt x="10662" y="18525"/>
                        <a:pt x="36217" y="-3335"/>
                        <a:pt x="54886" y="8190"/>
                      </a:cubicBezTo>
                      <a:cubicBezTo>
                        <a:pt x="56667" y="9286"/>
                        <a:pt x="58839" y="6619"/>
                        <a:pt x="57172" y="5228"/>
                      </a:cubicBezTo>
                      <a:cubicBezTo>
                        <a:pt x="46466" y="-3668"/>
                        <a:pt x="32874" y="56"/>
                        <a:pt x="22101" y="6990"/>
                      </a:cubicBezTo>
                      <a:cubicBezTo>
                        <a:pt x="12681" y="13058"/>
                        <a:pt x="2080" y="22059"/>
                        <a:pt x="13" y="33384"/>
                      </a:cubicBezTo>
                      <a:cubicBezTo>
                        <a:pt x="-121" y="34127"/>
                        <a:pt x="832" y="34603"/>
                        <a:pt x="1251" y="33917"/>
                      </a:cubicBezTo>
                      <a:lnTo>
                        <a:pt x="1251" y="339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76" name="Figura a mano libera: forma 75">
                  <a:extLst>
                    <a:ext uri="{FF2B5EF4-FFF2-40B4-BE49-F238E27FC236}">
                      <a16:creationId xmlns:a16="http://schemas.microsoft.com/office/drawing/2014/main" id="{28730A97-C31C-C648-83D0-4D8E7C153A5F}"/>
                    </a:ext>
                  </a:extLst>
                </p:cNvPr>
                <p:cNvSpPr/>
                <p:nvPr/>
              </p:nvSpPr>
              <p:spPr>
                <a:xfrm>
                  <a:off x="5513266" y="2913054"/>
                  <a:ext cx="80865" cy="72812"/>
                </a:xfrm>
                <a:custGeom>
                  <a:avLst/>
                  <a:gdLst>
                    <a:gd name="connsiteX0" fmla="*/ 1304 w 80865"/>
                    <a:gd name="connsiteY0" fmla="*/ 72356 h 72812"/>
                    <a:gd name="connsiteX1" fmla="*/ 80600 w 80865"/>
                    <a:gd name="connsiteY1" fmla="*/ 3680 h 72812"/>
                    <a:gd name="connsiteX2" fmla="*/ 76304 w 80865"/>
                    <a:gd name="connsiteY2" fmla="*/ 1175 h 72812"/>
                    <a:gd name="connsiteX3" fmla="*/ 1304 w 80865"/>
                    <a:gd name="connsiteY3" fmla="*/ 69650 h 72812"/>
                    <a:gd name="connsiteX4" fmla="*/ 1304 w 80865"/>
                    <a:gd name="connsiteY4" fmla="*/ 72356 h 72812"/>
                    <a:gd name="connsiteX5" fmla="*/ 1304 w 80865"/>
                    <a:gd name="connsiteY5" fmla="*/ 72356 h 72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0865" h="72812">
                      <a:moveTo>
                        <a:pt x="1304" y="72356"/>
                      </a:moveTo>
                      <a:cubicBezTo>
                        <a:pt x="41852" y="77680"/>
                        <a:pt x="66636" y="35370"/>
                        <a:pt x="80600" y="3680"/>
                      </a:cubicBezTo>
                      <a:cubicBezTo>
                        <a:pt x="81885" y="766"/>
                        <a:pt x="78190" y="-1463"/>
                        <a:pt x="76304" y="1175"/>
                      </a:cubicBezTo>
                      <a:cubicBezTo>
                        <a:pt x="55911" y="29703"/>
                        <a:pt x="41604" y="67241"/>
                        <a:pt x="1304" y="69650"/>
                      </a:cubicBezTo>
                      <a:cubicBezTo>
                        <a:pt x="-477" y="69755"/>
                        <a:pt x="-392" y="72136"/>
                        <a:pt x="1304" y="72356"/>
                      </a:cubicBezTo>
                      <a:lnTo>
                        <a:pt x="1304" y="723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77" name="Figura a mano libera: forma 76">
                  <a:extLst>
                    <a:ext uri="{FF2B5EF4-FFF2-40B4-BE49-F238E27FC236}">
                      <a16:creationId xmlns:a16="http://schemas.microsoft.com/office/drawing/2014/main" id="{14D5EC5B-51EB-E73E-4844-6E060C097D21}"/>
                    </a:ext>
                  </a:extLst>
                </p:cNvPr>
                <p:cNvSpPr/>
                <p:nvPr/>
              </p:nvSpPr>
              <p:spPr>
                <a:xfrm>
                  <a:off x="5751336" y="2784151"/>
                  <a:ext cx="258855" cy="188002"/>
                </a:xfrm>
                <a:custGeom>
                  <a:avLst/>
                  <a:gdLst>
                    <a:gd name="connsiteX0" fmla="*/ 949 w 258855"/>
                    <a:gd name="connsiteY0" fmla="*/ 33999 h 188002"/>
                    <a:gd name="connsiteX1" fmla="*/ 2102 w 258855"/>
                    <a:gd name="connsiteY1" fmla="*/ 33475 h 188002"/>
                    <a:gd name="connsiteX2" fmla="*/ 4292 w 258855"/>
                    <a:gd name="connsiteY2" fmla="*/ 31075 h 188002"/>
                    <a:gd name="connsiteX3" fmla="*/ 11951 w 258855"/>
                    <a:gd name="connsiteY3" fmla="*/ 24455 h 188002"/>
                    <a:gd name="connsiteX4" fmla="*/ 37649 w 258855"/>
                    <a:gd name="connsiteY4" fmla="*/ 9872 h 188002"/>
                    <a:gd name="connsiteX5" fmla="*/ 110496 w 258855"/>
                    <a:gd name="connsiteY5" fmla="*/ 24865 h 188002"/>
                    <a:gd name="connsiteX6" fmla="*/ 151587 w 258855"/>
                    <a:gd name="connsiteY6" fmla="*/ 108809 h 188002"/>
                    <a:gd name="connsiteX7" fmla="*/ 176028 w 258855"/>
                    <a:gd name="connsiteY7" fmla="*/ 171188 h 188002"/>
                    <a:gd name="connsiteX8" fmla="*/ 257381 w 258855"/>
                    <a:gd name="connsiteY8" fmla="*/ 180065 h 188002"/>
                    <a:gd name="connsiteX9" fmla="*/ 256257 w 258855"/>
                    <a:gd name="connsiteY9" fmla="*/ 175998 h 188002"/>
                    <a:gd name="connsiteX10" fmla="*/ 177133 w 258855"/>
                    <a:gd name="connsiteY10" fmla="*/ 162120 h 188002"/>
                    <a:gd name="connsiteX11" fmla="*/ 152606 w 258855"/>
                    <a:gd name="connsiteY11" fmla="*/ 88673 h 188002"/>
                    <a:gd name="connsiteX12" fmla="*/ 97018 w 258855"/>
                    <a:gd name="connsiteY12" fmla="*/ 7767 h 188002"/>
                    <a:gd name="connsiteX13" fmla="*/ 27362 w 258855"/>
                    <a:gd name="connsiteY13" fmla="*/ 10796 h 188002"/>
                    <a:gd name="connsiteX14" fmla="*/ 4026 w 258855"/>
                    <a:gd name="connsiteY14" fmla="*/ 28760 h 188002"/>
                    <a:gd name="connsiteX15" fmla="*/ 1149 w 258855"/>
                    <a:gd name="connsiteY15" fmla="*/ 35438 h 188002"/>
                    <a:gd name="connsiteX16" fmla="*/ 949 w 258855"/>
                    <a:gd name="connsiteY16" fmla="*/ 33999 h 188002"/>
                    <a:gd name="connsiteX17" fmla="*/ 949 w 258855"/>
                    <a:gd name="connsiteY17" fmla="*/ 33999 h 188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58855" h="188002">
                      <a:moveTo>
                        <a:pt x="949" y="33999"/>
                      </a:moveTo>
                      <a:cubicBezTo>
                        <a:pt x="2006" y="33914"/>
                        <a:pt x="825" y="34409"/>
                        <a:pt x="2102" y="33475"/>
                      </a:cubicBezTo>
                      <a:cubicBezTo>
                        <a:pt x="2892" y="32885"/>
                        <a:pt x="3588" y="31789"/>
                        <a:pt x="4292" y="31075"/>
                      </a:cubicBezTo>
                      <a:cubicBezTo>
                        <a:pt x="6655" y="28675"/>
                        <a:pt x="9284" y="26503"/>
                        <a:pt x="11951" y="24455"/>
                      </a:cubicBezTo>
                      <a:cubicBezTo>
                        <a:pt x="19752" y="18473"/>
                        <a:pt x="28495" y="13444"/>
                        <a:pt x="37649" y="9872"/>
                      </a:cubicBezTo>
                      <a:cubicBezTo>
                        <a:pt x="63738" y="-300"/>
                        <a:pt x="90570" y="4910"/>
                        <a:pt x="110496" y="24865"/>
                      </a:cubicBezTo>
                      <a:cubicBezTo>
                        <a:pt x="133128" y="47525"/>
                        <a:pt x="143672" y="78557"/>
                        <a:pt x="151587" y="108809"/>
                      </a:cubicBezTo>
                      <a:cubicBezTo>
                        <a:pt x="157102" y="129887"/>
                        <a:pt x="161274" y="154224"/>
                        <a:pt x="176028" y="171188"/>
                      </a:cubicBezTo>
                      <a:cubicBezTo>
                        <a:pt x="195831" y="193943"/>
                        <a:pt x="232159" y="190114"/>
                        <a:pt x="257381" y="180065"/>
                      </a:cubicBezTo>
                      <a:cubicBezTo>
                        <a:pt x="259905" y="179065"/>
                        <a:pt x="258962" y="175550"/>
                        <a:pt x="256257" y="175998"/>
                      </a:cubicBezTo>
                      <a:cubicBezTo>
                        <a:pt x="229140" y="180503"/>
                        <a:pt x="195450" y="189228"/>
                        <a:pt x="177133" y="162120"/>
                      </a:cubicBezTo>
                      <a:cubicBezTo>
                        <a:pt x="162788" y="140889"/>
                        <a:pt x="159960" y="112714"/>
                        <a:pt x="152606" y="88673"/>
                      </a:cubicBezTo>
                      <a:cubicBezTo>
                        <a:pt x="143119" y="57650"/>
                        <a:pt x="126651" y="23960"/>
                        <a:pt x="97018" y="7767"/>
                      </a:cubicBezTo>
                      <a:cubicBezTo>
                        <a:pt x="74616" y="-4472"/>
                        <a:pt x="49050" y="-1329"/>
                        <a:pt x="27362" y="10796"/>
                      </a:cubicBezTo>
                      <a:cubicBezTo>
                        <a:pt x="18866" y="15549"/>
                        <a:pt x="10693" y="21636"/>
                        <a:pt x="4026" y="28760"/>
                      </a:cubicBezTo>
                      <a:cubicBezTo>
                        <a:pt x="3673" y="29132"/>
                        <a:pt x="-2499" y="35933"/>
                        <a:pt x="1149" y="35438"/>
                      </a:cubicBezTo>
                      <a:cubicBezTo>
                        <a:pt x="1949" y="35314"/>
                        <a:pt x="1768" y="33933"/>
                        <a:pt x="949" y="33999"/>
                      </a:cubicBezTo>
                      <a:lnTo>
                        <a:pt x="949" y="3399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78" name="Figura a mano libera: forma 77">
                  <a:extLst>
                    <a:ext uri="{FF2B5EF4-FFF2-40B4-BE49-F238E27FC236}">
                      <a16:creationId xmlns:a16="http://schemas.microsoft.com/office/drawing/2014/main" id="{21BF4079-7AC0-502C-6AEE-BE520882A129}"/>
                    </a:ext>
                  </a:extLst>
                </p:cNvPr>
                <p:cNvSpPr/>
                <p:nvPr/>
              </p:nvSpPr>
              <p:spPr>
                <a:xfrm>
                  <a:off x="5930680" y="2879812"/>
                  <a:ext cx="82711" cy="68976"/>
                </a:xfrm>
                <a:custGeom>
                  <a:avLst/>
                  <a:gdLst>
                    <a:gd name="connsiteX0" fmla="*/ 352 w 82711"/>
                    <a:gd name="connsiteY0" fmla="*/ 1374 h 68976"/>
                    <a:gd name="connsiteX1" fmla="*/ 22412 w 82711"/>
                    <a:gd name="connsiteY1" fmla="*/ 55257 h 68976"/>
                    <a:gd name="connsiteX2" fmla="*/ 80228 w 82711"/>
                    <a:gd name="connsiteY2" fmla="*/ 66039 h 68976"/>
                    <a:gd name="connsiteX3" fmla="*/ 79285 w 82711"/>
                    <a:gd name="connsiteY3" fmla="*/ 59086 h 68976"/>
                    <a:gd name="connsiteX4" fmla="*/ 28403 w 82711"/>
                    <a:gd name="connsiteY4" fmla="*/ 48828 h 68976"/>
                    <a:gd name="connsiteX5" fmla="*/ 3219 w 82711"/>
                    <a:gd name="connsiteY5" fmla="*/ 1384 h 68976"/>
                    <a:gd name="connsiteX6" fmla="*/ 352 w 82711"/>
                    <a:gd name="connsiteY6" fmla="*/ 1374 h 68976"/>
                    <a:gd name="connsiteX7" fmla="*/ 352 w 82711"/>
                    <a:gd name="connsiteY7" fmla="*/ 1374 h 68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2711" h="68976">
                      <a:moveTo>
                        <a:pt x="352" y="1374"/>
                      </a:moveTo>
                      <a:cubicBezTo>
                        <a:pt x="-1782" y="22072"/>
                        <a:pt x="5819" y="42293"/>
                        <a:pt x="22412" y="55257"/>
                      </a:cubicBezTo>
                      <a:cubicBezTo>
                        <a:pt x="37842" y="67316"/>
                        <a:pt x="61502" y="72812"/>
                        <a:pt x="80228" y="66039"/>
                      </a:cubicBezTo>
                      <a:cubicBezTo>
                        <a:pt x="83876" y="64715"/>
                        <a:pt x="83457" y="59153"/>
                        <a:pt x="79285" y="59086"/>
                      </a:cubicBezTo>
                      <a:cubicBezTo>
                        <a:pt x="61131" y="58791"/>
                        <a:pt x="44186" y="59419"/>
                        <a:pt x="28403" y="48828"/>
                      </a:cubicBezTo>
                      <a:cubicBezTo>
                        <a:pt x="12468" y="38131"/>
                        <a:pt x="5552" y="19748"/>
                        <a:pt x="3219" y="1384"/>
                      </a:cubicBezTo>
                      <a:cubicBezTo>
                        <a:pt x="2981" y="-436"/>
                        <a:pt x="542" y="-483"/>
                        <a:pt x="352" y="1374"/>
                      </a:cubicBezTo>
                      <a:lnTo>
                        <a:pt x="352" y="13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</p:grpSp>
        </p:grpSp>
        <p:grpSp>
          <p:nvGrpSpPr>
            <p:cNvPr id="79" name="Elemento grafico 62" descr="Faccia sorridente">
              <a:extLst>
                <a:ext uri="{FF2B5EF4-FFF2-40B4-BE49-F238E27FC236}">
                  <a16:creationId xmlns:a16="http://schemas.microsoft.com/office/drawing/2014/main" id="{5D5FF1E6-8962-F5E6-2FAE-DD77CE6B8A20}"/>
                </a:ext>
              </a:extLst>
            </p:cNvPr>
            <p:cNvGrpSpPr/>
            <p:nvPr/>
          </p:nvGrpSpPr>
          <p:grpSpPr>
            <a:xfrm>
              <a:off x="9794364" y="3325256"/>
              <a:ext cx="255542" cy="266784"/>
              <a:chOff x="5783324" y="3066910"/>
              <a:chExt cx="255542" cy="266784"/>
            </a:xfrm>
            <a:solidFill>
              <a:srgbClr val="000000"/>
            </a:solidFill>
          </p:grpSpPr>
          <p:sp>
            <p:nvSpPr>
              <p:cNvPr id="80" name="Figura a mano libera: forma 79">
                <a:extLst>
                  <a:ext uri="{FF2B5EF4-FFF2-40B4-BE49-F238E27FC236}">
                    <a16:creationId xmlns:a16="http://schemas.microsoft.com/office/drawing/2014/main" id="{EC547EB5-494B-3F40-4479-38D07649FE8F}"/>
                  </a:ext>
                </a:extLst>
              </p:cNvPr>
              <p:cNvSpPr/>
              <p:nvPr/>
            </p:nvSpPr>
            <p:spPr>
              <a:xfrm>
                <a:off x="5880570" y="3283678"/>
                <a:ext cx="101637" cy="50016"/>
              </a:xfrm>
              <a:custGeom>
                <a:avLst/>
                <a:gdLst>
                  <a:gd name="connsiteX0" fmla="*/ 53182 w 101637"/>
                  <a:gd name="connsiteY0" fmla="*/ 51252 h 50016"/>
                  <a:gd name="connsiteX1" fmla="*/ 10539 w 101637"/>
                  <a:gd name="connsiteY1" fmla="*/ 31534 h 50016"/>
                  <a:gd name="connsiteX2" fmla="*/ 4862 w 101637"/>
                  <a:gd name="connsiteY2" fmla="*/ 1246 h 50016"/>
                  <a:gd name="connsiteX3" fmla="*/ 8643 w 101637"/>
                  <a:gd name="connsiteY3" fmla="*/ 3531 h 50016"/>
                  <a:gd name="connsiteX4" fmla="*/ 82215 w 101637"/>
                  <a:gd name="connsiteY4" fmla="*/ 15247 h 50016"/>
                  <a:gd name="connsiteX5" fmla="*/ 89777 w 101637"/>
                  <a:gd name="connsiteY5" fmla="*/ 11532 h 50016"/>
                  <a:gd name="connsiteX6" fmla="*/ 89844 w 101637"/>
                  <a:gd name="connsiteY6" fmla="*/ 11532 h 50016"/>
                  <a:gd name="connsiteX7" fmla="*/ 97883 w 101637"/>
                  <a:gd name="connsiteY7" fmla="*/ 15056 h 50016"/>
                  <a:gd name="connsiteX8" fmla="*/ 101636 w 101637"/>
                  <a:gd name="connsiteY8" fmla="*/ 23248 h 50016"/>
                  <a:gd name="connsiteX9" fmla="*/ 98521 w 101637"/>
                  <a:gd name="connsiteY9" fmla="*/ 31248 h 50016"/>
                  <a:gd name="connsiteX10" fmla="*/ 53182 w 101637"/>
                  <a:gd name="connsiteY10" fmla="*/ 51252 h 50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1637" h="50016">
                    <a:moveTo>
                      <a:pt x="53182" y="51252"/>
                    </a:moveTo>
                    <a:cubicBezTo>
                      <a:pt x="36914" y="51441"/>
                      <a:pt x="21131" y="43727"/>
                      <a:pt x="10539" y="31534"/>
                    </a:cubicBezTo>
                    <a:cubicBezTo>
                      <a:pt x="4719" y="25629"/>
                      <a:pt x="-6425" y="2959"/>
                      <a:pt x="4862" y="1246"/>
                    </a:cubicBezTo>
                    <a:cubicBezTo>
                      <a:pt x="6434" y="1150"/>
                      <a:pt x="7986" y="2102"/>
                      <a:pt x="8643" y="3531"/>
                    </a:cubicBezTo>
                    <a:cubicBezTo>
                      <a:pt x="26093" y="30773"/>
                      <a:pt x="59259" y="41916"/>
                      <a:pt x="82215" y="15247"/>
                    </a:cubicBezTo>
                    <a:cubicBezTo>
                      <a:pt x="84053" y="12961"/>
                      <a:pt x="86825" y="11532"/>
                      <a:pt x="89777" y="11532"/>
                    </a:cubicBezTo>
                    <a:lnTo>
                      <a:pt x="89844" y="11532"/>
                    </a:lnTo>
                    <a:cubicBezTo>
                      <a:pt x="92883" y="11627"/>
                      <a:pt x="95778" y="12866"/>
                      <a:pt x="97883" y="15056"/>
                    </a:cubicBezTo>
                    <a:cubicBezTo>
                      <a:pt x="100103" y="17247"/>
                      <a:pt x="101446" y="20200"/>
                      <a:pt x="101636" y="23248"/>
                    </a:cubicBezTo>
                    <a:cubicBezTo>
                      <a:pt x="101741" y="26296"/>
                      <a:pt x="100617" y="29153"/>
                      <a:pt x="98521" y="31248"/>
                    </a:cubicBezTo>
                    <a:cubicBezTo>
                      <a:pt x="86968" y="43727"/>
                      <a:pt x="70194" y="51252"/>
                      <a:pt x="53182" y="5125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81" name="Figura a mano libera: forma 80">
                <a:extLst>
                  <a:ext uri="{FF2B5EF4-FFF2-40B4-BE49-F238E27FC236}">
                    <a16:creationId xmlns:a16="http://schemas.microsoft.com/office/drawing/2014/main" id="{9957725D-9624-E234-9D22-AD9C1C9487F2}"/>
                  </a:ext>
                </a:extLst>
              </p:cNvPr>
              <p:cNvSpPr/>
              <p:nvPr/>
            </p:nvSpPr>
            <p:spPr>
              <a:xfrm>
                <a:off x="5909019" y="3186529"/>
                <a:ext cx="75565" cy="67654"/>
              </a:xfrm>
              <a:custGeom>
                <a:avLst/>
                <a:gdLst>
                  <a:gd name="connsiteX0" fmla="*/ 41754 w 75565"/>
                  <a:gd name="connsiteY0" fmla="*/ 68866 h 67654"/>
                  <a:gd name="connsiteX1" fmla="*/ 4064 w 75565"/>
                  <a:gd name="connsiteY1" fmla="*/ 38482 h 67654"/>
                  <a:gd name="connsiteX2" fmla="*/ 9550 w 75565"/>
                  <a:gd name="connsiteY2" fmla="*/ 36387 h 67654"/>
                  <a:gd name="connsiteX3" fmla="*/ 13798 w 75565"/>
                  <a:gd name="connsiteY3" fmla="*/ 37625 h 67654"/>
                  <a:gd name="connsiteX4" fmla="*/ 56823 w 75565"/>
                  <a:gd name="connsiteY4" fmla="*/ 47245 h 67654"/>
                  <a:gd name="connsiteX5" fmla="*/ 41202 w 75565"/>
                  <a:gd name="connsiteY5" fmla="*/ 9050 h 67654"/>
                  <a:gd name="connsiteX6" fmla="*/ 40230 w 75565"/>
                  <a:gd name="connsiteY6" fmla="*/ 4954 h 67654"/>
                  <a:gd name="connsiteX7" fmla="*/ 45431 w 75565"/>
                  <a:gd name="connsiteY7" fmla="*/ 1239 h 67654"/>
                  <a:gd name="connsiteX8" fmla="*/ 75339 w 75565"/>
                  <a:gd name="connsiteY8" fmla="*/ 37244 h 67654"/>
                  <a:gd name="connsiteX9" fmla="*/ 41754 w 75565"/>
                  <a:gd name="connsiteY9" fmla="*/ 68866 h 6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565" h="67654">
                    <a:moveTo>
                      <a:pt x="41754" y="68866"/>
                    </a:moveTo>
                    <a:cubicBezTo>
                      <a:pt x="29800" y="69343"/>
                      <a:pt x="-13272" y="54579"/>
                      <a:pt x="4064" y="38482"/>
                    </a:cubicBezTo>
                    <a:cubicBezTo>
                      <a:pt x="5578" y="37148"/>
                      <a:pt x="7531" y="36387"/>
                      <a:pt x="9550" y="36387"/>
                    </a:cubicBezTo>
                    <a:cubicBezTo>
                      <a:pt x="11064" y="36387"/>
                      <a:pt x="12541" y="36862"/>
                      <a:pt x="13798" y="37625"/>
                    </a:cubicBezTo>
                    <a:cubicBezTo>
                      <a:pt x="24371" y="46197"/>
                      <a:pt x="44107" y="61056"/>
                      <a:pt x="56823" y="47245"/>
                    </a:cubicBezTo>
                    <a:cubicBezTo>
                      <a:pt x="69224" y="32100"/>
                      <a:pt x="49860" y="13431"/>
                      <a:pt x="41202" y="9050"/>
                    </a:cubicBezTo>
                    <a:cubicBezTo>
                      <a:pt x="40011" y="8097"/>
                      <a:pt x="39620" y="6383"/>
                      <a:pt x="40230" y="4954"/>
                    </a:cubicBezTo>
                    <a:cubicBezTo>
                      <a:pt x="40954" y="2763"/>
                      <a:pt x="43068" y="1239"/>
                      <a:pt x="45431" y="1239"/>
                    </a:cubicBezTo>
                    <a:cubicBezTo>
                      <a:pt x="63271" y="2668"/>
                      <a:pt x="77578" y="19337"/>
                      <a:pt x="75339" y="37244"/>
                    </a:cubicBezTo>
                    <a:cubicBezTo>
                      <a:pt x="74330" y="54483"/>
                      <a:pt x="59337" y="69629"/>
                      <a:pt x="41754" y="6886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82" name="Figura a mano libera: forma 81">
                <a:extLst>
                  <a:ext uri="{FF2B5EF4-FFF2-40B4-BE49-F238E27FC236}">
                    <a16:creationId xmlns:a16="http://schemas.microsoft.com/office/drawing/2014/main" id="{A84524C5-5D53-87E0-178A-F87797729431}"/>
                  </a:ext>
                </a:extLst>
              </p:cNvPr>
              <p:cNvSpPr/>
              <p:nvPr/>
            </p:nvSpPr>
            <p:spPr>
              <a:xfrm>
                <a:off x="5807611" y="3144927"/>
                <a:ext cx="74192" cy="54364"/>
              </a:xfrm>
              <a:custGeom>
                <a:avLst/>
                <a:gdLst>
                  <a:gd name="connsiteX0" fmla="*/ 6402 w 74192"/>
                  <a:gd name="connsiteY0" fmla="*/ 55604 h 54364"/>
                  <a:gd name="connsiteX1" fmla="*/ 4421 w 74192"/>
                  <a:gd name="connsiteY1" fmla="*/ 55319 h 54364"/>
                  <a:gd name="connsiteX2" fmla="*/ 1706 w 74192"/>
                  <a:gd name="connsiteY2" fmla="*/ 52938 h 54364"/>
                  <a:gd name="connsiteX3" fmla="*/ 3373 w 74192"/>
                  <a:gd name="connsiteY3" fmla="*/ 27982 h 54364"/>
                  <a:gd name="connsiteX4" fmla="*/ 69058 w 74192"/>
                  <a:gd name="connsiteY4" fmla="*/ 23409 h 54364"/>
                  <a:gd name="connsiteX5" fmla="*/ 72220 w 74192"/>
                  <a:gd name="connsiteY5" fmla="*/ 27982 h 54364"/>
                  <a:gd name="connsiteX6" fmla="*/ 73753 w 74192"/>
                  <a:gd name="connsiteY6" fmla="*/ 36460 h 54364"/>
                  <a:gd name="connsiteX7" fmla="*/ 67524 w 74192"/>
                  <a:gd name="connsiteY7" fmla="*/ 42841 h 54364"/>
                  <a:gd name="connsiteX8" fmla="*/ 52941 w 74192"/>
                  <a:gd name="connsiteY8" fmla="*/ 36745 h 54364"/>
                  <a:gd name="connsiteX9" fmla="*/ 41683 w 74192"/>
                  <a:gd name="connsiteY9" fmla="*/ 21886 h 54364"/>
                  <a:gd name="connsiteX10" fmla="*/ 29615 w 74192"/>
                  <a:gd name="connsiteY10" fmla="*/ 20934 h 54364"/>
                  <a:gd name="connsiteX11" fmla="*/ 15575 w 74192"/>
                  <a:gd name="connsiteY11" fmla="*/ 34935 h 54364"/>
                  <a:gd name="connsiteX12" fmla="*/ 10965 w 74192"/>
                  <a:gd name="connsiteY12" fmla="*/ 51223 h 54364"/>
                  <a:gd name="connsiteX13" fmla="*/ 7155 w 74192"/>
                  <a:gd name="connsiteY13" fmla="*/ 55510 h 54364"/>
                  <a:gd name="connsiteX14" fmla="*/ 6402 w 74192"/>
                  <a:gd name="connsiteY14" fmla="*/ 55604 h 5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4192" h="54364">
                    <a:moveTo>
                      <a:pt x="6402" y="55604"/>
                    </a:moveTo>
                    <a:cubicBezTo>
                      <a:pt x="5735" y="55604"/>
                      <a:pt x="5059" y="55510"/>
                      <a:pt x="4421" y="55319"/>
                    </a:cubicBezTo>
                    <a:cubicBezTo>
                      <a:pt x="3202" y="55033"/>
                      <a:pt x="2192" y="54176"/>
                      <a:pt x="1706" y="52938"/>
                    </a:cubicBezTo>
                    <a:cubicBezTo>
                      <a:pt x="-1751" y="43793"/>
                      <a:pt x="706" y="34268"/>
                      <a:pt x="3373" y="27982"/>
                    </a:cubicBezTo>
                    <a:cubicBezTo>
                      <a:pt x="17661" y="-7070"/>
                      <a:pt x="52198" y="-6689"/>
                      <a:pt x="69058" y="23409"/>
                    </a:cubicBezTo>
                    <a:cubicBezTo>
                      <a:pt x="70086" y="24934"/>
                      <a:pt x="71144" y="26458"/>
                      <a:pt x="72220" y="27982"/>
                    </a:cubicBezTo>
                    <a:cubicBezTo>
                      <a:pt x="74115" y="30364"/>
                      <a:pt x="74696" y="33506"/>
                      <a:pt x="73753" y="36460"/>
                    </a:cubicBezTo>
                    <a:cubicBezTo>
                      <a:pt x="72687" y="39412"/>
                      <a:pt x="70420" y="41698"/>
                      <a:pt x="67524" y="42841"/>
                    </a:cubicBezTo>
                    <a:cubicBezTo>
                      <a:pt x="61981" y="45413"/>
                      <a:pt x="54942" y="42555"/>
                      <a:pt x="52941" y="36745"/>
                    </a:cubicBezTo>
                    <a:cubicBezTo>
                      <a:pt x="50151" y="30078"/>
                      <a:pt x="46055" y="24648"/>
                      <a:pt x="41683" y="21886"/>
                    </a:cubicBezTo>
                    <a:cubicBezTo>
                      <a:pt x="38120" y="19410"/>
                      <a:pt x="33510" y="19028"/>
                      <a:pt x="29615" y="20934"/>
                    </a:cubicBezTo>
                    <a:cubicBezTo>
                      <a:pt x="25947" y="22552"/>
                      <a:pt x="19775" y="28078"/>
                      <a:pt x="15575" y="34935"/>
                    </a:cubicBezTo>
                    <a:cubicBezTo>
                      <a:pt x="12346" y="39793"/>
                      <a:pt x="10736" y="45508"/>
                      <a:pt x="10965" y="51223"/>
                    </a:cubicBezTo>
                    <a:cubicBezTo>
                      <a:pt x="11231" y="53509"/>
                      <a:pt x="9288" y="55319"/>
                      <a:pt x="7155" y="55510"/>
                    </a:cubicBezTo>
                    <a:cubicBezTo>
                      <a:pt x="6907" y="55604"/>
                      <a:pt x="6650" y="55604"/>
                      <a:pt x="6402" y="5560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83" name="Figura a mano libera: forma 82">
                <a:extLst>
                  <a:ext uri="{FF2B5EF4-FFF2-40B4-BE49-F238E27FC236}">
                    <a16:creationId xmlns:a16="http://schemas.microsoft.com/office/drawing/2014/main" id="{4BBA4DE1-CEAB-5FE5-3F78-157294919C4C}"/>
                  </a:ext>
                </a:extLst>
              </p:cNvPr>
              <p:cNvSpPr/>
              <p:nvPr/>
            </p:nvSpPr>
            <p:spPr>
              <a:xfrm>
                <a:off x="5972730" y="3142972"/>
                <a:ext cx="57170" cy="36127"/>
              </a:xfrm>
              <a:custGeom>
                <a:avLst/>
                <a:gdLst>
                  <a:gd name="connsiteX0" fmla="*/ 48395 w 57170"/>
                  <a:gd name="connsiteY0" fmla="*/ 37366 h 36127"/>
                  <a:gd name="connsiteX1" fmla="*/ 39566 w 57170"/>
                  <a:gd name="connsiteY1" fmla="*/ 30509 h 36127"/>
                  <a:gd name="connsiteX2" fmla="*/ 24459 w 57170"/>
                  <a:gd name="connsiteY2" fmla="*/ 18412 h 36127"/>
                  <a:gd name="connsiteX3" fmla="*/ 12372 w 57170"/>
                  <a:gd name="connsiteY3" fmla="*/ 27461 h 36127"/>
                  <a:gd name="connsiteX4" fmla="*/ 12305 w 57170"/>
                  <a:gd name="connsiteY4" fmla="*/ 27557 h 36127"/>
                  <a:gd name="connsiteX5" fmla="*/ 8162 w 57170"/>
                  <a:gd name="connsiteY5" fmla="*/ 32985 h 36127"/>
                  <a:gd name="connsiteX6" fmla="*/ 4447 w 57170"/>
                  <a:gd name="connsiteY6" fmla="*/ 33747 h 36127"/>
                  <a:gd name="connsiteX7" fmla="*/ 18 w 57170"/>
                  <a:gd name="connsiteY7" fmla="*/ 24128 h 36127"/>
                  <a:gd name="connsiteX8" fmla="*/ 3256 w 57170"/>
                  <a:gd name="connsiteY8" fmla="*/ 15269 h 36127"/>
                  <a:gd name="connsiteX9" fmla="*/ 44195 w 57170"/>
                  <a:gd name="connsiteY9" fmla="*/ 6601 h 36127"/>
                  <a:gd name="connsiteX10" fmla="*/ 52682 w 57170"/>
                  <a:gd name="connsiteY10" fmla="*/ 36128 h 36127"/>
                  <a:gd name="connsiteX11" fmla="*/ 48395 w 57170"/>
                  <a:gd name="connsiteY11" fmla="*/ 37366 h 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70" h="36127">
                    <a:moveTo>
                      <a:pt x="48395" y="37366"/>
                    </a:moveTo>
                    <a:cubicBezTo>
                      <a:pt x="44404" y="37271"/>
                      <a:pt x="40394" y="34510"/>
                      <a:pt x="39566" y="30509"/>
                    </a:cubicBezTo>
                    <a:cubicBezTo>
                      <a:pt x="38299" y="23556"/>
                      <a:pt x="31898" y="16984"/>
                      <a:pt x="24459" y="18412"/>
                    </a:cubicBezTo>
                    <a:cubicBezTo>
                      <a:pt x="19315" y="19459"/>
                      <a:pt x="14877" y="22889"/>
                      <a:pt x="12372" y="27461"/>
                    </a:cubicBezTo>
                    <a:lnTo>
                      <a:pt x="12305" y="27557"/>
                    </a:lnTo>
                    <a:cubicBezTo>
                      <a:pt x="11210" y="29557"/>
                      <a:pt x="9819" y="31366"/>
                      <a:pt x="8162" y="32985"/>
                    </a:cubicBezTo>
                    <a:cubicBezTo>
                      <a:pt x="7152" y="33842"/>
                      <a:pt x="5714" y="34224"/>
                      <a:pt x="4447" y="33747"/>
                    </a:cubicBezTo>
                    <a:cubicBezTo>
                      <a:pt x="370" y="29652"/>
                      <a:pt x="-87" y="26699"/>
                      <a:pt x="18" y="24128"/>
                    </a:cubicBezTo>
                    <a:cubicBezTo>
                      <a:pt x="265" y="20984"/>
                      <a:pt x="1380" y="17841"/>
                      <a:pt x="3256" y="15269"/>
                    </a:cubicBezTo>
                    <a:cubicBezTo>
                      <a:pt x="13477" y="886"/>
                      <a:pt x="30584" y="-3210"/>
                      <a:pt x="44195" y="6601"/>
                    </a:cubicBezTo>
                    <a:cubicBezTo>
                      <a:pt x="52310" y="12316"/>
                      <a:pt x="63550" y="28414"/>
                      <a:pt x="52682" y="36128"/>
                    </a:cubicBezTo>
                    <a:cubicBezTo>
                      <a:pt x="51377" y="36891"/>
                      <a:pt x="49900" y="37366"/>
                      <a:pt x="48395" y="3736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84" name="Figura a mano libera: forma 83">
                <a:extLst>
                  <a:ext uri="{FF2B5EF4-FFF2-40B4-BE49-F238E27FC236}">
                    <a16:creationId xmlns:a16="http://schemas.microsoft.com/office/drawing/2014/main" id="{E9C173C1-6428-7096-3758-568970898A3A}"/>
                  </a:ext>
                </a:extLst>
              </p:cNvPr>
              <p:cNvSpPr/>
              <p:nvPr/>
            </p:nvSpPr>
            <p:spPr>
              <a:xfrm>
                <a:off x="5783324" y="3071068"/>
                <a:ext cx="87054" cy="69931"/>
              </a:xfrm>
              <a:custGeom>
                <a:avLst/>
                <a:gdLst>
                  <a:gd name="connsiteX0" fmla="*/ 4914 w 87054"/>
                  <a:gd name="connsiteY0" fmla="*/ 71171 h 69931"/>
                  <a:gd name="connsiteX1" fmla="*/ 4609 w 87054"/>
                  <a:gd name="connsiteY1" fmla="*/ 71171 h 69931"/>
                  <a:gd name="connsiteX2" fmla="*/ 3105 w 87054"/>
                  <a:gd name="connsiteY2" fmla="*/ 70409 h 69931"/>
                  <a:gd name="connsiteX3" fmla="*/ 9 w 87054"/>
                  <a:gd name="connsiteY3" fmla="*/ 61361 h 69931"/>
                  <a:gd name="connsiteX4" fmla="*/ 48910 w 87054"/>
                  <a:gd name="connsiteY4" fmla="*/ 5449 h 69931"/>
                  <a:gd name="connsiteX5" fmla="*/ 83467 w 87054"/>
                  <a:gd name="connsiteY5" fmla="*/ 6592 h 69931"/>
                  <a:gd name="connsiteX6" fmla="*/ 87058 w 87054"/>
                  <a:gd name="connsiteY6" fmla="*/ 15354 h 69931"/>
                  <a:gd name="connsiteX7" fmla="*/ 83448 w 87054"/>
                  <a:gd name="connsiteY7" fmla="*/ 24404 h 69931"/>
                  <a:gd name="connsiteX8" fmla="*/ 59216 w 87054"/>
                  <a:gd name="connsiteY8" fmla="*/ 31548 h 69931"/>
                  <a:gd name="connsiteX9" fmla="*/ 10982 w 87054"/>
                  <a:gd name="connsiteY9" fmla="*/ 63456 h 69931"/>
                  <a:gd name="connsiteX10" fmla="*/ 7934 w 87054"/>
                  <a:gd name="connsiteY10" fmla="*/ 68980 h 69931"/>
                  <a:gd name="connsiteX11" fmla="*/ 6353 w 87054"/>
                  <a:gd name="connsiteY11" fmla="*/ 70791 h 69931"/>
                  <a:gd name="connsiteX12" fmla="*/ 4914 w 87054"/>
                  <a:gd name="connsiteY12" fmla="*/ 71171 h 69931"/>
                  <a:gd name="connsiteX13" fmla="*/ 4914 w 87054"/>
                  <a:gd name="connsiteY13" fmla="*/ 71171 h 69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7054" h="69931">
                    <a:moveTo>
                      <a:pt x="4914" y="71171"/>
                    </a:moveTo>
                    <a:cubicBezTo>
                      <a:pt x="4810" y="71171"/>
                      <a:pt x="4705" y="71171"/>
                      <a:pt x="4609" y="71171"/>
                    </a:cubicBezTo>
                    <a:cubicBezTo>
                      <a:pt x="4048" y="71075"/>
                      <a:pt x="3524" y="70791"/>
                      <a:pt x="3105" y="70409"/>
                    </a:cubicBezTo>
                    <a:cubicBezTo>
                      <a:pt x="971" y="68600"/>
                      <a:pt x="-67" y="65551"/>
                      <a:pt x="9" y="61361"/>
                    </a:cubicBezTo>
                    <a:cubicBezTo>
                      <a:pt x="2352" y="36501"/>
                      <a:pt x="25079" y="14116"/>
                      <a:pt x="48910" y="5449"/>
                    </a:cubicBezTo>
                    <a:cubicBezTo>
                      <a:pt x="58169" y="1830"/>
                      <a:pt x="74628" y="-2362"/>
                      <a:pt x="83467" y="6592"/>
                    </a:cubicBezTo>
                    <a:cubicBezTo>
                      <a:pt x="85820" y="8878"/>
                      <a:pt x="87115" y="12116"/>
                      <a:pt x="87058" y="15354"/>
                    </a:cubicBezTo>
                    <a:cubicBezTo>
                      <a:pt x="87106" y="18783"/>
                      <a:pt x="85801" y="22023"/>
                      <a:pt x="83448" y="24404"/>
                    </a:cubicBezTo>
                    <a:cubicBezTo>
                      <a:pt x="77076" y="30880"/>
                      <a:pt x="67417" y="29737"/>
                      <a:pt x="59216" y="31548"/>
                    </a:cubicBezTo>
                    <a:cubicBezTo>
                      <a:pt x="39681" y="35643"/>
                      <a:pt x="22831" y="47454"/>
                      <a:pt x="10982" y="63456"/>
                    </a:cubicBezTo>
                    <a:cubicBezTo>
                      <a:pt x="9905" y="65170"/>
                      <a:pt x="9029" y="67362"/>
                      <a:pt x="7934" y="68980"/>
                    </a:cubicBezTo>
                    <a:cubicBezTo>
                      <a:pt x="7115" y="70314"/>
                      <a:pt x="6686" y="70695"/>
                      <a:pt x="6353" y="70791"/>
                    </a:cubicBezTo>
                    <a:cubicBezTo>
                      <a:pt x="5895" y="71075"/>
                      <a:pt x="5400" y="71171"/>
                      <a:pt x="4914" y="71171"/>
                    </a:cubicBezTo>
                    <a:lnTo>
                      <a:pt x="4914" y="7117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85" name="Figura a mano libera: forma 84">
                <a:extLst>
                  <a:ext uri="{FF2B5EF4-FFF2-40B4-BE49-F238E27FC236}">
                    <a16:creationId xmlns:a16="http://schemas.microsoft.com/office/drawing/2014/main" id="{F32A2363-C923-30C7-3955-D070A1B52CAE}"/>
                  </a:ext>
                </a:extLst>
              </p:cNvPr>
              <p:cNvSpPr/>
              <p:nvPr/>
            </p:nvSpPr>
            <p:spPr>
              <a:xfrm>
                <a:off x="5959275" y="3066910"/>
                <a:ext cx="79591" cy="70946"/>
              </a:xfrm>
              <a:custGeom>
                <a:avLst/>
                <a:gdLst>
                  <a:gd name="connsiteX0" fmla="*/ 73527 w 79591"/>
                  <a:gd name="connsiteY0" fmla="*/ 72185 h 70946"/>
                  <a:gd name="connsiteX1" fmla="*/ 70870 w 79591"/>
                  <a:gd name="connsiteY1" fmla="*/ 70090 h 70946"/>
                  <a:gd name="connsiteX2" fmla="*/ 48524 w 79591"/>
                  <a:gd name="connsiteY2" fmla="*/ 39325 h 70946"/>
                  <a:gd name="connsiteX3" fmla="*/ 27703 w 79591"/>
                  <a:gd name="connsiteY3" fmla="*/ 32276 h 70946"/>
                  <a:gd name="connsiteX4" fmla="*/ 166 w 79591"/>
                  <a:gd name="connsiteY4" fmla="*/ 12177 h 70946"/>
                  <a:gd name="connsiteX5" fmla="*/ 38514 w 79591"/>
                  <a:gd name="connsiteY5" fmla="*/ 7510 h 70946"/>
                  <a:gd name="connsiteX6" fmla="*/ 38533 w 79591"/>
                  <a:gd name="connsiteY6" fmla="*/ 7510 h 70946"/>
                  <a:gd name="connsiteX7" fmla="*/ 40142 w 79591"/>
                  <a:gd name="connsiteY7" fmla="*/ 8178 h 70946"/>
                  <a:gd name="connsiteX8" fmla="*/ 65431 w 79591"/>
                  <a:gd name="connsiteY8" fmla="*/ 25037 h 70946"/>
                  <a:gd name="connsiteX9" fmla="*/ 73527 w 79591"/>
                  <a:gd name="connsiteY9" fmla="*/ 72185 h 70946"/>
                  <a:gd name="connsiteX10" fmla="*/ 73527 w 79591"/>
                  <a:gd name="connsiteY10" fmla="*/ 72185 h 70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9591" h="70946">
                    <a:moveTo>
                      <a:pt x="73527" y="72185"/>
                    </a:moveTo>
                    <a:cubicBezTo>
                      <a:pt x="72299" y="72185"/>
                      <a:pt x="71127" y="71328"/>
                      <a:pt x="70870" y="70090"/>
                    </a:cubicBezTo>
                    <a:cubicBezTo>
                      <a:pt x="67403" y="54946"/>
                      <a:pt x="60516" y="45421"/>
                      <a:pt x="48524" y="39325"/>
                    </a:cubicBezTo>
                    <a:cubicBezTo>
                      <a:pt x="41876" y="36181"/>
                      <a:pt x="34885" y="33799"/>
                      <a:pt x="27703" y="32276"/>
                    </a:cubicBezTo>
                    <a:cubicBezTo>
                      <a:pt x="16082" y="30752"/>
                      <a:pt x="-1882" y="28275"/>
                      <a:pt x="166" y="12177"/>
                    </a:cubicBezTo>
                    <a:cubicBezTo>
                      <a:pt x="4290" y="-5348"/>
                      <a:pt x="27807" y="2177"/>
                      <a:pt x="38514" y="7510"/>
                    </a:cubicBezTo>
                    <a:lnTo>
                      <a:pt x="38533" y="7510"/>
                    </a:lnTo>
                    <a:cubicBezTo>
                      <a:pt x="39076" y="7701"/>
                      <a:pt x="39618" y="7987"/>
                      <a:pt x="40142" y="8178"/>
                    </a:cubicBezTo>
                    <a:cubicBezTo>
                      <a:pt x="49667" y="11988"/>
                      <a:pt x="58287" y="17703"/>
                      <a:pt x="65431" y="25037"/>
                    </a:cubicBezTo>
                    <a:cubicBezTo>
                      <a:pt x="75604" y="34942"/>
                      <a:pt x="86815" y="62565"/>
                      <a:pt x="73527" y="72185"/>
                    </a:cubicBezTo>
                    <a:lnTo>
                      <a:pt x="73527" y="7218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</p:grpSp>
      </p:grpSp>
      <p:grpSp>
        <p:nvGrpSpPr>
          <p:cNvPr id="87" name="Gruppo 86">
            <a:extLst>
              <a:ext uri="{FF2B5EF4-FFF2-40B4-BE49-F238E27FC236}">
                <a16:creationId xmlns:a16="http://schemas.microsoft.com/office/drawing/2014/main" id="{99863820-B0F6-C8AA-7C81-5A5E5C818171}"/>
              </a:ext>
            </a:extLst>
          </p:cNvPr>
          <p:cNvGrpSpPr/>
          <p:nvPr/>
        </p:nvGrpSpPr>
        <p:grpSpPr>
          <a:xfrm>
            <a:off x="2850110" y="3722280"/>
            <a:ext cx="2240093" cy="1582797"/>
            <a:chOff x="3521034" y="3460751"/>
            <a:chExt cx="2551332" cy="1651792"/>
          </a:xfrm>
        </p:grpSpPr>
        <p:sp>
          <p:nvSpPr>
            <p:cNvPr id="88" name="Rettangolo 87">
              <a:extLst>
                <a:ext uri="{FF2B5EF4-FFF2-40B4-BE49-F238E27FC236}">
                  <a16:creationId xmlns:a16="http://schemas.microsoft.com/office/drawing/2014/main" id="{7D54C9E0-6E92-9F86-2C2C-2B1C932514AD}"/>
                </a:ext>
              </a:extLst>
            </p:cNvPr>
            <p:cNvSpPr/>
            <p:nvPr/>
          </p:nvSpPr>
          <p:spPr>
            <a:xfrm>
              <a:off x="3521034" y="4230977"/>
              <a:ext cx="2551332" cy="2277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9" name="Rettangolo 88">
              <a:extLst>
                <a:ext uri="{FF2B5EF4-FFF2-40B4-BE49-F238E27FC236}">
                  <a16:creationId xmlns:a16="http://schemas.microsoft.com/office/drawing/2014/main" id="{926FDF78-0C4D-0A3D-0C97-5B7ED5D7EEAD}"/>
                </a:ext>
              </a:extLst>
            </p:cNvPr>
            <p:cNvSpPr/>
            <p:nvPr/>
          </p:nvSpPr>
          <p:spPr>
            <a:xfrm rot="5400000">
              <a:off x="5420511" y="4727934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0" name="Rettangolo 89">
              <a:extLst>
                <a:ext uri="{FF2B5EF4-FFF2-40B4-BE49-F238E27FC236}">
                  <a16:creationId xmlns:a16="http://schemas.microsoft.com/office/drawing/2014/main" id="{CE67CC97-BEFC-3747-CFED-E20E4A96CF90}"/>
                </a:ext>
              </a:extLst>
            </p:cNvPr>
            <p:cNvSpPr/>
            <p:nvPr/>
          </p:nvSpPr>
          <p:spPr>
            <a:xfrm rot="5400000">
              <a:off x="3498946" y="4717811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1" name="Rettangolo 90">
              <a:extLst>
                <a:ext uri="{FF2B5EF4-FFF2-40B4-BE49-F238E27FC236}">
                  <a16:creationId xmlns:a16="http://schemas.microsoft.com/office/drawing/2014/main" id="{3ED66E59-4654-F123-B8B4-4EA9ABB3ADE9}"/>
                </a:ext>
              </a:extLst>
            </p:cNvPr>
            <p:cNvSpPr/>
            <p:nvPr/>
          </p:nvSpPr>
          <p:spPr>
            <a:xfrm rot="5400000">
              <a:off x="3752945" y="4623480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2" name="Rettangolo 91">
              <a:extLst>
                <a:ext uri="{FF2B5EF4-FFF2-40B4-BE49-F238E27FC236}">
                  <a16:creationId xmlns:a16="http://schemas.microsoft.com/office/drawing/2014/main" id="{BE3A4AA3-E84D-DF6A-9891-7470E9292394}"/>
                </a:ext>
              </a:extLst>
            </p:cNvPr>
            <p:cNvSpPr/>
            <p:nvPr/>
          </p:nvSpPr>
          <p:spPr>
            <a:xfrm rot="5400000">
              <a:off x="5199641" y="4617498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93" name="Elemento grafico 92" descr="Un coniglio">
              <a:extLst>
                <a:ext uri="{FF2B5EF4-FFF2-40B4-BE49-F238E27FC236}">
                  <a16:creationId xmlns:a16="http://schemas.microsoft.com/office/drawing/2014/main" id="{A64181E2-24A5-D54C-EB1C-FDBCE16A8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884084" y="3460751"/>
              <a:ext cx="973669" cy="1058334"/>
            </a:xfrm>
            <a:prstGeom prst="rect">
              <a:avLst/>
            </a:prstGeom>
          </p:spPr>
        </p:pic>
      </p:grpSp>
      <p:grpSp>
        <p:nvGrpSpPr>
          <p:cNvPr id="94" name="Gruppo 93">
            <a:extLst>
              <a:ext uri="{FF2B5EF4-FFF2-40B4-BE49-F238E27FC236}">
                <a16:creationId xmlns:a16="http://schemas.microsoft.com/office/drawing/2014/main" id="{58BAA0A8-E992-CC2F-D5CD-0967217EFD58}"/>
              </a:ext>
            </a:extLst>
          </p:cNvPr>
          <p:cNvGrpSpPr/>
          <p:nvPr/>
        </p:nvGrpSpPr>
        <p:grpSpPr>
          <a:xfrm>
            <a:off x="4225378" y="3273103"/>
            <a:ext cx="661331" cy="1208601"/>
            <a:chOff x="11078386" y="4127448"/>
            <a:chExt cx="1541853" cy="2661322"/>
          </a:xfrm>
        </p:grpSpPr>
        <p:sp>
          <p:nvSpPr>
            <p:cNvPr id="95" name="Rettangolo 94">
              <a:extLst>
                <a:ext uri="{FF2B5EF4-FFF2-40B4-BE49-F238E27FC236}">
                  <a16:creationId xmlns:a16="http://schemas.microsoft.com/office/drawing/2014/main" id="{1A468526-EACF-540B-0AAB-150BC070F464}"/>
                </a:ext>
              </a:extLst>
            </p:cNvPr>
            <p:cNvSpPr/>
            <p:nvPr/>
          </p:nvSpPr>
          <p:spPr>
            <a:xfrm rot="21572067">
              <a:off x="11698753" y="4617085"/>
              <a:ext cx="146307" cy="6293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6" name="Trapezio 28">
              <a:extLst>
                <a:ext uri="{FF2B5EF4-FFF2-40B4-BE49-F238E27FC236}">
                  <a16:creationId xmlns:a16="http://schemas.microsoft.com/office/drawing/2014/main" id="{A4FAD478-E84C-FA4D-A462-8D436595F727}"/>
                </a:ext>
              </a:extLst>
            </p:cNvPr>
            <p:cNvSpPr/>
            <p:nvPr/>
          </p:nvSpPr>
          <p:spPr>
            <a:xfrm rot="10772067">
              <a:off x="11524826" y="4964580"/>
              <a:ext cx="510538" cy="424388"/>
            </a:xfrm>
            <a:custGeom>
              <a:avLst/>
              <a:gdLst>
                <a:gd name="connsiteX0" fmla="*/ 0 w 1017129"/>
                <a:gd name="connsiteY0" fmla="*/ 932501 h 932501"/>
                <a:gd name="connsiteX1" fmla="*/ 122316 w 1017129"/>
                <a:gd name="connsiteY1" fmla="*/ 0 h 932501"/>
                <a:gd name="connsiteX2" fmla="*/ 894813 w 1017129"/>
                <a:gd name="connsiteY2" fmla="*/ 0 h 932501"/>
                <a:gd name="connsiteX3" fmla="*/ 1017129 w 1017129"/>
                <a:gd name="connsiteY3" fmla="*/ 932501 h 932501"/>
                <a:gd name="connsiteX4" fmla="*/ 0 w 1017129"/>
                <a:gd name="connsiteY4" fmla="*/ 932501 h 932501"/>
                <a:gd name="connsiteX0" fmla="*/ 0 w 1192389"/>
                <a:gd name="connsiteY0" fmla="*/ 932501 h 932501"/>
                <a:gd name="connsiteX1" fmla="*/ 122316 w 1192389"/>
                <a:gd name="connsiteY1" fmla="*/ 0 h 932501"/>
                <a:gd name="connsiteX2" fmla="*/ 894813 w 1192389"/>
                <a:gd name="connsiteY2" fmla="*/ 0 h 932501"/>
                <a:gd name="connsiteX3" fmla="*/ 1192389 w 1192389"/>
                <a:gd name="connsiteY3" fmla="*/ 909641 h 932501"/>
                <a:gd name="connsiteX4" fmla="*/ 0 w 1192389"/>
                <a:gd name="connsiteY4" fmla="*/ 932501 h 93250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825821 h 1023941"/>
                <a:gd name="connsiteX1" fmla="*/ 175656 w 1253349"/>
                <a:gd name="connsiteY1" fmla="*/ 0 h 1023941"/>
                <a:gd name="connsiteX2" fmla="*/ 955773 w 1253349"/>
                <a:gd name="connsiteY2" fmla="*/ 114300 h 1023941"/>
                <a:gd name="connsiteX3" fmla="*/ 1253349 w 1253349"/>
                <a:gd name="connsiteY3" fmla="*/ 1023941 h 1023941"/>
                <a:gd name="connsiteX4" fmla="*/ 0 w 1253349"/>
                <a:gd name="connsiteY4" fmla="*/ 825821 h 1023941"/>
                <a:gd name="connsiteX0" fmla="*/ 0 w 1253349"/>
                <a:gd name="connsiteY0" fmla="*/ 841061 h 1039181"/>
                <a:gd name="connsiteX1" fmla="*/ 175656 w 1253349"/>
                <a:gd name="connsiteY1" fmla="*/ 15240 h 1039181"/>
                <a:gd name="connsiteX2" fmla="*/ 963393 w 1253349"/>
                <a:gd name="connsiteY2" fmla="*/ 0 h 1039181"/>
                <a:gd name="connsiteX3" fmla="*/ 1253349 w 1253349"/>
                <a:gd name="connsiteY3" fmla="*/ 1039181 h 1039181"/>
                <a:gd name="connsiteX4" fmla="*/ 0 w 1253349"/>
                <a:gd name="connsiteY4" fmla="*/ 841061 h 1039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3349" h="1039181">
                  <a:moveTo>
                    <a:pt x="0" y="841061"/>
                  </a:moveTo>
                  <a:cubicBezTo>
                    <a:pt x="61092" y="603887"/>
                    <a:pt x="152664" y="336234"/>
                    <a:pt x="175656" y="15240"/>
                  </a:cubicBezTo>
                  <a:lnTo>
                    <a:pt x="963393" y="0"/>
                  </a:lnTo>
                  <a:cubicBezTo>
                    <a:pt x="994005" y="371794"/>
                    <a:pt x="1100817" y="568327"/>
                    <a:pt x="1253349" y="1039181"/>
                  </a:cubicBezTo>
                  <a:lnTo>
                    <a:pt x="0" y="841061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7" name="Trapezio 37">
              <a:extLst>
                <a:ext uri="{FF2B5EF4-FFF2-40B4-BE49-F238E27FC236}">
                  <a16:creationId xmlns:a16="http://schemas.microsoft.com/office/drawing/2014/main" id="{E58CC51F-6F1F-4BAD-5709-C4D225BCC5C1}"/>
                </a:ext>
              </a:extLst>
            </p:cNvPr>
            <p:cNvSpPr/>
            <p:nvPr/>
          </p:nvSpPr>
          <p:spPr>
            <a:xfrm rot="12798639" flipH="1">
              <a:off x="12371379" y="4963126"/>
              <a:ext cx="234994" cy="287334"/>
            </a:xfrm>
            <a:custGeom>
              <a:avLst/>
              <a:gdLst>
                <a:gd name="connsiteX0" fmla="*/ 0 w 653937"/>
                <a:gd name="connsiteY0" fmla="*/ 658283 h 658283"/>
                <a:gd name="connsiteX1" fmla="*/ 110496 w 653937"/>
                <a:gd name="connsiteY1" fmla="*/ 0 h 658283"/>
                <a:gd name="connsiteX2" fmla="*/ 543441 w 653937"/>
                <a:gd name="connsiteY2" fmla="*/ 0 h 658283"/>
                <a:gd name="connsiteX3" fmla="*/ 653937 w 653937"/>
                <a:gd name="connsiteY3" fmla="*/ 658283 h 658283"/>
                <a:gd name="connsiteX4" fmla="*/ 0 w 653937"/>
                <a:gd name="connsiteY4" fmla="*/ 658283 h 658283"/>
                <a:gd name="connsiteX0" fmla="*/ 36933 w 690870"/>
                <a:gd name="connsiteY0" fmla="*/ 658283 h 658734"/>
                <a:gd name="connsiteX1" fmla="*/ 147429 w 690870"/>
                <a:gd name="connsiteY1" fmla="*/ 0 h 658734"/>
                <a:gd name="connsiteX2" fmla="*/ 580374 w 690870"/>
                <a:gd name="connsiteY2" fmla="*/ 0 h 658734"/>
                <a:gd name="connsiteX3" fmla="*/ 690870 w 690870"/>
                <a:gd name="connsiteY3" fmla="*/ 658283 h 658734"/>
                <a:gd name="connsiteX4" fmla="*/ 36933 w 690870"/>
                <a:gd name="connsiteY4" fmla="*/ 658283 h 658734"/>
                <a:gd name="connsiteX0" fmla="*/ 36933 w 690870"/>
                <a:gd name="connsiteY0" fmla="*/ 658283 h 719243"/>
                <a:gd name="connsiteX1" fmla="*/ 147429 w 690870"/>
                <a:gd name="connsiteY1" fmla="*/ 0 h 719243"/>
                <a:gd name="connsiteX2" fmla="*/ 580374 w 690870"/>
                <a:gd name="connsiteY2" fmla="*/ 0 h 719243"/>
                <a:gd name="connsiteX3" fmla="*/ 690870 w 690870"/>
                <a:gd name="connsiteY3" fmla="*/ 658283 h 719243"/>
                <a:gd name="connsiteX4" fmla="*/ 36933 w 690870"/>
                <a:gd name="connsiteY4" fmla="*/ 658283 h 719243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48676 w 702980"/>
                <a:gd name="connsiteY0" fmla="*/ 752153 h 866737"/>
                <a:gd name="connsiteX1" fmla="*/ 91620 w 702980"/>
                <a:gd name="connsiteY1" fmla="*/ 0 h 866737"/>
                <a:gd name="connsiteX2" fmla="*/ 592117 w 702980"/>
                <a:gd name="connsiteY2" fmla="*/ 93870 h 866737"/>
                <a:gd name="connsiteX3" fmla="*/ 702613 w 702980"/>
                <a:gd name="connsiteY3" fmla="*/ 752153 h 866737"/>
                <a:gd name="connsiteX4" fmla="*/ 48676 w 702980"/>
                <a:gd name="connsiteY4" fmla="*/ 752153 h 866737"/>
                <a:gd name="connsiteX0" fmla="*/ 42672 w 696976"/>
                <a:gd name="connsiteY0" fmla="*/ 752153 h 866737"/>
                <a:gd name="connsiteX1" fmla="*/ 85616 w 696976"/>
                <a:gd name="connsiteY1" fmla="*/ 0 h 866737"/>
                <a:gd name="connsiteX2" fmla="*/ 586113 w 696976"/>
                <a:gd name="connsiteY2" fmla="*/ 93870 h 866737"/>
                <a:gd name="connsiteX3" fmla="*/ 696609 w 696976"/>
                <a:gd name="connsiteY3" fmla="*/ 752153 h 866737"/>
                <a:gd name="connsiteX4" fmla="*/ 42672 w 696976"/>
                <a:gd name="connsiteY4" fmla="*/ 752153 h 86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976" h="866737">
                  <a:moveTo>
                    <a:pt x="42672" y="752153"/>
                  </a:moveTo>
                  <a:cubicBezTo>
                    <a:pt x="-72896" y="768945"/>
                    <a:pt x="82560" y="228815"/>
                    <a:pt x="85616" y="0"/>
                  </a:cubicBezTo>
                  <a:lnTo>
                    <a:pt x="586113" y="93870"/>
                  </a:lnTo>
                  <a:cubicBezTo>
                    <a:pt x="622945" y="313298"/>
                    <a:pt x="629297" y="464145"/>
                    <a:pt x="696609" y="752153"/>
                  </a:cubicBezTo>
                  <a:cubicBezTo>
                    <a:pt x="714850" y="919793"/>
                    <a:pt x="47291" y="889313"/>
                    <a:pt x="42672" y="75215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8" name="Ovale 97">
              <a:extLst>
                <a:ext uri="{FF2B5EF4-FFF2-40B4-BE49-F238E27FC236}">
                  <a16:creationId xmlns:a16="http://schemas.microsoft.com/office/drawing/2014/main" id="{04E80C3F-7616-565B-96A6-CF95EC98E2BB}"/>
                </a:ext>
              </a:extLst>
            </p:cNvPr>
            <p:cNvSpPr/>
            <p:nvPr/>
          </p:nvSpPr>
          <p:spPr>
            <a:xfrm rot="21572067">
              <a:off x="12449523" y="4988969"/>
              <a:ext cx="170716" cy="128108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9" name="Ovale 98">
              <a:extLst>
                <a:ext uri="{FF2B5EF4-FFF2-40B4-BE49-F238E27FC236}">
                  <a16:creationId xmlns:a16="http://schemas.microsoft.com/office/drawing/2014/main" id="{6B91F153-D4A5-BE19-BB4D-2FF4E20E1C0E}"/>
                </a:ext>
              </a:extLst>
            </p:cNvPr>
            <p:cNvSpPr/>
            <p:nvPr/>
          </p:nvSpPr>
          <p:spPr>
            <a:xfrm rot="19034516">
              <a:off x="12245620" y="4496450"/>
              <a:ext cx="220790" cy="674348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0" name="Trapezio 42">
              <a:extLst>
                <a:ext uri="{FF2B5EF4-FFF2-40B4-BE49-F238E27FC236}">
                  <a16:creationId xmlns:a16="http://schemas.microsoft.com/office/drawing/2014/main" id="{25F5E4A0-3BFB-5581-E66F-0A9D99AE1F92}"/>
                </a:ext>
              </a:extLst>
            </p:cNvPr>
            <p:cNvSpPr/>
            <p:nvPr/>
          </p:nvSpPr>
          <p:spPr>
            <a:xfrm rot="1931469">
              <a:off x="12170826" y="5173004"/>
              <a:ext cx="312391" cy="370555"/>
            </a:xfrm>
            <a:custGeom>
              <a:avLst/>
              <a:gdLst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722401 w 933837"/>
                <a:gd name="connsiteY2" fmla="*/ 0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878897"/>
                <a:gd name="connsiteY0" fmla="*/ 845746 h 845746"/>
                <a:gd name="connsiteX1" fmla="*/ 211437 w 878897"/>
                <a:gd name="connsiteY1" fmla="*/ 0 h 845746"/>
                <a:gd name="connsiteX2" fmla="*/ 635384 w 878897"/>
                <a:gd name="connsiteY2" fmla="*/ 19567 h 845746"/>
                <a:gd name="connsiteX3" fmla="*/ 878897 w 878897"/>
                <a:gd name="connsiteY3" fmla="*/ 844755 h 845746"/>
                <a:gd name="connsiteX4" fmla="*/ 0 w 878897"/>
                <a:gd name="connsiteY4" fmla="*/ 845746 h 845746"/>
                <a:gd name="connsiteX0" fmla="*/ 0 w 924445"/>
                <a:gd name="connsiteY0" fmla="*/ 845746 h 845746"/>
                <a:gd name="connsiteX1" fmla="*/ 211437 w 924445"/>
                <a:gd name="connsiteY1" fmla="*/ 0 h 845746"/>
                <a:gd name="connsiteX2" fmla="*/ 635384 w 924445"/>
                <a:gd name="connsiteY2" fmla="*/ 19567 h 845746"/>
                <a:gd name="connsiteX3" fmla="*/ 878897 w 924445"/>
                <a:gd name="connsiteY3" fmla="*/ 844755 h 845746"/>
                <a:gd name="connsiteX4" fmla="*/ 0 w 924445"/>
                <a:gd name="connsiteY4" fmla="*/ 845746 h 845746"/>
                <a:gd name="connsiteX0" fmla="*/ 0 w 924445"/>
                <a:gd name="connsiteY0" fmla="*/ 845746 h 895165"/>
                <a:gd name="connsiteX1" fmla="*/ 211437 w 924445"/>
                <a:gd name="connsiteY1" fmla="*/ 0 h 895165"/>
                <a:gd name="connsiteX2" fmla="*/ 635384 w 924445"/>
                <a:gd name="connsiteY2" fmla="*/ 19567 h 895165"/>
                <a:gd name="connsiteX3" fmla="*/ 878897 w 924445"/>
                <a:gd name="connsiteY3" fmla="*/ 844755 h 895165"/>
                <a:gd name="connsiteX4" fmla="*/ 0 w 924445"/>
                <a:gd name="connsiteY4" fmla="*/ 845746 h 895165"/>
                <a:gd name="connsiteX0" fmla="*/ 0 w 927114"/>
                <a:gd name="connsiteY0" fmla="*/ 856273 h 898070"/>
                <a:gd name="connsiteX1" fmla="*/ 214106 w 927114"/>
                <a:gd name="connsiteY1" fmla="*/ 0 h 898070"/>
                <a:gd name="connsiteX2" fmla="*/ 638053 w 927114"/>
                <a:gd name="connsiteY2" fmla="*/ 19567 h 898070"/>
                <a:gd name="connsiteX3" fmla="*/ 881566 w 927114"/>
                <a:gd name="connsiteY3" fmla="*/ 844755 h 898070"/>
                <a:gd name="connsiteX4" fmla="*/ 0 w 927114"/>
                <a:gd name="connsiteY4" fmla="*/ 856273 h 898070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888649"/>
                <a:gd name="connsiteY0" fmla="*/ 856273 h 907363"/>
                <a:gd name="connsiteX1" fmla="*/ 214106 w 888649"/>
                <a:gd name="connsiteY1" fmla="*/ 0 h 907363"/>
                <a:gd name="connsiteX2" fmla="*/ 638053 w 888649"/>
                <a:gd name="connsiteY2" fmla="*/ 19567 h 907363"/>
                <a:gd name="connsiteX3" fmla="*/ 830678 w 888649"/>
                <a:gd name="connsiteY3" fmla="*/ 818597 h 907363"/>
                <a:gd name="connsiteX4" fmla="*/ 0 w 888649"/>
                <a:gd name="connsiteY4" fmla="*/ 856273 h 907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49" h="907363">
                  <a:moveTo>
                    <a:pt x="0" y="856273"/>
                  </a:moveTo>
                  <a:cubicBezTo>
                    <a:pt x="6187" y="525446"/>
                    <a:pt x="76406" y="294961"/>
                    <a:pt x="214106" y="0"/>
                  </a:cubicBezTo>
                  <a:lnTo>
                    <a:pt x="638053" y="19567"/>
                  </a:lnTo>
                  <a:cubicBezTo>
                    <a:pt x="916004" y="361593"/>
                    <a:pt x="934010" y="548976"/>
                    <a:pt x="830678" y="818597"/>
                  </a:cubicBezTo>
                  <a:cubicBezTo>
                    <a:pt x="573727" y="931605"/>
                    <a:pt x="178789" y="928146"/>
                    <a:pt x="0" y="85627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1" name="Trapezio 43">
              <a:extLst>
                <a:ext uri="{FF2B5EF4-FFF2-40B4-BE49-F238E27FC236}">
                  <a16:creationId xmlns:a16="http://schemas.microsoft.com/office/drawing/2014/main" id="{9BD86AAB-5802-3AFF-F9B9-CD5A2F8A75D0}"/>
                </a:ext>
              </a:extLst>
            </p:cNvPr>
            <p:cNvSpPr/>
            <p:nvPr/>
          </p:nvSpPr>
          <p:spPr>
            <a:xfrm rot="1776030">
              <a:off x="12212903" y="5194664"/>
              <a:ext cx="213124" cy="253753"/>
            </a:xfrm>
            <a:custGeom>
              <a:avLst/>
              <a:gdLst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6927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55288 h 655288"/>
                <a:gd name="connsiteX1" fmla="*/ 243832 w 729289"/>
                <a:gd name="connsiteY1" fmla="*/ 0 h 655288"/>
                <a:gd name="connsiteX2" fmla="*/ 500697 w 729289"/>
                <a:gd name="connsiteY2" fmla="*/ 15240 h 655288"/>
                <a:gd name="connsiteX3" fmla="*/ 729289 w 729289"/>
                <a:gd name="connsiteY3" fmla="*/ 655288 h 655288"/>
                <a:gd name="connsiteX4" fmla="*/ 0 w 729289"/>
                <a:gd name="connsiteY4" fmla="*/ 655288 h 655288"/>
                <a:gd name="connsiteX0" fmla="*/ 0 w 729289"/>
                <a:gd name="connsiteY0" fmla="*/ 640048 h 640048"/>
                <a:gd name="connsiteX1" fmla="*/ 251452 w 729289"/>
                <a:gd name="connsiteY1" fmla="*/ 762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858"/>
                <a:gd name="connsiteY0" fmla="*/ 687743 h 687743"/>
                <a:gd name="connsiteX1" fmla="*/ 251452 w 729858"/>
                <a:gd name="connsiteY1" fmla="*/ 55315 h 687743"/>
                <a:gd name="connsiteX2" fmla="*/ 500697 w 729858"/>
                <a:gd name="connsiteY2" fmla="*/ 47695 h 687743"/>
                <a:gd name="connsiteX3" fmla="*/ 729289 w 729858"/>
                <a:gd name="connsiteY3" fmla="*/ 687743 h 687743"/>
                <a:gd name="connsiteX4" fmla="*/ 0 w 729858"/>
                <a:gd name="connsiteY4" fmla="*/ 687743 h 687743"/>
                <a:gd name="connsiteX0" fmla="*/ 0 w 729858"/>
                <a:gd name="connsiteY0" fmla="*/ 687743 h 724996"/>
                <a:gd name="connsiteX1" fmla="*/ 251452 w 729858"/>
                <a:gd name="connsiteY1" fmla="*/ 55315 h 724996"/>
                <a:gd name="connsiteX2" fmla="*/ 500697 w 729858"/>
                <a:gd name="connsiteY2" fmla="*/ 47695 h 724996"/>
                <a:gd name="connsiteX3" fmla="*/ 729289 w 729858"/>
                <a:gd name="connsiteY3" fmla="*/ 687743 h 724996"/>
                <a:gd name="connsiteX4" fmla="*/ 0 w 729858"/>
                <a:gd name="connsiteY4" fmla="*/ 687743 h 724996"/>
                <a:gd name="connsiteX0" fmla="*/ 0 w 729858"/>
                <a:gd name="connsiteY0" fmla="*/ 687743 h 742369"/>
                <a:gd name="connsiteX1" fmla="*/ 251452 w 729858"/>
                <a:gd name="connsiteY1" fmla="*/ 55315 h 742369"/>
                <a:gd name="connsiteX2" fmla="*/ 500697 w 729858"/>
                <a:gd name="connsiteY2" fmla="*/ 47695 h 742369"/>
                <a:gd name="connsiteX3" fmla="*/ 729289 w 729858"/>
                <a:gd name="connsiteY3" fmla="*/ 687743 h 742369"/>
                <a:gd name="connsiteX4" fmla="*/ 0 w 729858"/>
                <a:gd name="connsiteY4" fmla="*/ 687743 h 7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858" h="742369">
                  <a:moveTo>
                    <a:pt x="0" y="687743"/>
                  </a:moveTo>
                  <a:cubicBezTo>
                    <a:pt x="15237" y="438834"/>
                    <a:pt x="68575" y="258504"/>
                    <a:pt x="251452" y="55315"/>
                  </a:cubicBezTo>
                  <a:cubicBezTo>
                    <a:pt x="334534" y="-15805"/>
                    <a:pt x="425235" y="-18345"/>
                    <a:pt x="500697" y="47695"/>
                  </a:cubicBezTo>
                  <a:cubicBezTo>
                    <a:pt x="668334" y="192464"/>
                    <a:pt x="736912" y="459154"/>
                    <a:pt x="729289" y="687743"/>
                  </a:cubicBezTo>
                  <a:cubicBezTo>
                    <a:pt x="524293" y="771563"/>
                    <a:pt x="197376" y="748703"/>
                    <a:pt x="0" y="68774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2" name="Esagono 65">
              <a:extLst>
                <a:ext uri="{FF2B5EF4-FFF2-40B4-BE49-F238E27FC236}">
                  <a16:creationId xmlns:a16="http://schemas.microsoft.com/office/drawing/2014/main" id="{A4569A77-5CFB-CEF9-4E76-8FDAB33DF638}"/>
                </a:ext>
              </a:extLst>
            </p:cNvPr>
            <p:cNvSpPr/>
            <p:nvPr/>
          </p:nvSpPr>
          <p:spPr>
            <a:xfrm rot="21572067">
              <a:off x="11385534" y="4589044"/>
              <a:ext cx="351699" cy="521589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" name="Esagono 65">
              <a:extLst>
                <a:ext uri="{FF2B5EF4-FFF2-40B4-BE49-F238E27FC236}">
                  <a16:creationId xmlns:a16="http://schemas.microsoft.com/office/drawing/2014/main" id="{9B2B13F9-5CDD-51E8-B9A9-62BB37132843}"/>
                </a:ext>
              </a:extLst>
            </p:cNvPr>
            <p:cNvSpPr/>
            <p:nvPr/>
          </p:nvSpPr>
          <p:spPr>
            <a:xfrm rot="21572067" flipH="1">
              <a:off x="11836945" y="4581597"/>
              <a:ext cx="325285" cy="521589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4" name="Ovale 103">
              <a:extLst>
                <a:ext uri="{FF2B5EF4-FFF2-40B4-BE49-F238E27FC236}">
                  <a16:creationId xmlns:a16="http://schemas.microsoft.com/office/drawing/2014/main" id="{CB1FFB2A-AC42-8E1A-1E86-7A33C3B036F8}"/>
                </a:ext>
              </a:extLst>
            </p:cNvPr>
            <p:cNvSpPr/>
            <p:nvPr/>
          </p:nvSpPr>
          <p:spPr>
            <a:xfrm rot="21572067">
              <a:off x="11495989" y="4663365"/>
              <a:ext cx="577330" cy="571813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105" name="Gruppo 104">
              <a:extLst>
                <a:ext uri="{FF2B5EF4-FFF2-40B4-BE49-F238E27FC236}">
                  <a16:creationId xmlns:a16="http://schemas.microsoft.com/office/drawing/2014/main" id="{055B9DDA-B9DA-E41F-9335-D947B0EBC42D}"/>
                </a:ext>
              </a:extLst>
            </p:cNvPr>
            <p:cNvGrpSpPr/>
            <p:nvPr/>
          </p:nvGrpSpPr>
          <p:grpSpPr>
            <a:xfrm rot="21572067">
              <a:off x="12012227" y="4560380"/>
              <a:ext cx="405964" cy="384008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169" name="Ritardo 168">
                <a:extLst>
                  <a:ext uri="{FF2B5EF4-FFF2-40B4-BE49-F238E27FC236}">
                    <a16:creationId xmlns:a16="http://schemas.microsoft.com/office/drawing/2014/main" id="{DE8A5A0A-B903-DC39-2A29-BEFDEAEE8677}"/>
                  </a:ext>
                </a:extLst>
              </p:cNvPr>
              <p:cNvSpPr/>
              <p:nvPr/>
            </p:nvSpPr>
            <p:spPr>
              <a:xfrm rot="5197850">
                <a:off x="7361545" y="1462022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0" name="Cerchio parziale 169">
                <a:extLst>
                  <a:ext uri="{FF2B5EF4-FFF2-40B4-BE49-F238E27FC236}">
                    <a16:creationId xmlns:a16="http://schemas.microsoft.com/office/drawing/2014/main" id="{2E903030-CECF-75BD-057A-D564E43F723F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6" name="Gruppo 105">
              <a:extLst>
                <a:ext uri="{FF2B5EF4-FFF2-40B4-BE49-F238E27FC236}">
                  <a16:creationId xmlns:a16="http://schemas.microsoft.com/office/drawing/2014/main" id="{F955FD55-4283-DE42-A3CB-1E37C2019681}"/>
                </a:ext>
              </a:extLst>
            </p:cNvPr>
            <p:cNvGrpSpPr/>
            <p:nvPr/>
          </p:nvGrpSpPr>
          <p:grpSpPr>
            <a:xfrm rot="21572067">
              <a:off x="11457780" y="4127448"/>
              <a:ext cx="624598" cy="500843"/>
              <a:chOff x="1553252" y="1735995"/>
              <a:chExt cx="1533360" cy="1226394"/>
            </a:xfrm>
          </p:grpSpPr>
          <p:sp>
            <p:nvSpPr>
              <p:cNvPr id="158" name="Esagono 91">
                <a:extLst>
                  <a:ext uri="{FF2B5EF4-FFF2-40B4-BE49-F238E27FC236}">
                    <a16:creationId xmlns:a16="http://schemas.microsoft.com/office/drawing/2014/main" id="{9DDE2A1A-3EFA-4627-1002-04124D8B0791}"/>
                  </a:ext>
                </a:extLst>
              </p:cNvPr>
              <p:cNvSpPr/>
              <p:nvPr/>
            </p:nvSpPr>
            <p:spPr>
              <a:xfrm rot="16200000">
                <a:off x="1770553" y="1646330"/>
                <a:ext cx="1098758" cy="1533360"/>
              </a:xfrm>
              <a:custGeom>
                <a:avLst/>
                <a:gdLst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68986 h 1502413"/>
                  <a:gd name="connsiteX1" fmla="*/ 202896 w 1182033"/>
                  <a:gd name="connsiteY1" fmla="*/ 35559 h 1502413"/>
                  <a:gd name="connsiteX2" fmla="*/ 979137 w 1182033"/>
                  <a:gd name="connsiteY2" fmla="*/ 35559 h 1502413"/>
                  <a:gd name="connsiteX3" fmla="*/ 1182033 w 1182033"/>
                  <a:gd name="connsiteY3" fmla="*/ 768986 h 1502413"/>
                  <a:gd name="connsiteX4" fmla="*/ 979137 w 1182033"/>
                  <a:gd name="connsiteY4" fmla="*/ 1502413 h 1502413"/>
                  <a:gd name="connsiteX5" fmla="*/ 202896 w 1182033"/>
                  <a:gd name="connsiteY5" fmla="*/ 1502413 h 1502413"/>
                  <a:gd name="connsiteX6" fmla="*/ 0 w 1182033"/>
                  <a:gd name="connsiteY6" fmla="*/ 768986 h 1502413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56364"/>
                  <a:gd name="connsiteX1" fmla="*/ 202896 w 1182033"/>
                  <a:gd name="connsiteY1" fmla="*/ 53102 h 1556364"/>
                  <a:gd name="connsiteX2" fmla="*/ 979137 w 1182033"/>
                  <a:gd name="connsiteY2" fmla="*/ 53102 h 1556364"/>
                  <a:gd name="connsiteX3" fmla="*/ 1182033 w 1182033"/>
                  <a:gd name="connsiteY3" fmla="*/ 786529 h 1556364"/>
                  <a:gd name="connsiteX4" fmla="*/ 979137 w 1182033"/>
                  <a:gd name="connsiteY4" fmla="*/ 1519956 h 1556364"/>
                  <a:gd name="connsiteX5" fmla="*/ 202896 w 1182033"/>
                  <a:gd name="connsiteY5" fmla="*/ 1519956 h 1556364"/>
                  <a:gd name="connsiteX6" fmla="*/ 0 w 1182033"/>
                  <a:gd name="connsiteY6" fmla="*/ 786529 h 1556364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1824 w 1183857"/>
                  <a:gd name="connsiteY0" fmla="*/ 786529 h 1577877"/>
                  <a:gd name="connsiteX1" fmla="*/ 204720 w 1183857"/>
                  <a:gd name="connsiteY1" fmla="*/ 53102 h 1577877"/>
                  <a:gd name="connsiteX2" fmla="*/ 980961 w 1183857"/>
                  <a:gd name="connsiteY2" fmla="*/ 53102 h 1577877"/>
                  <a:gd name="connsiteX3" fmla="*/ 1183857 w 1183857"/>
                  <a:gd name="connsiteY3" fmla="*/ 786529 h 1577877"/>
                  <a:gd name="connsiteX4" fmla="*/ 980961 w 1183857"/>
                  <a:gd name="connsiteY4" fmla="*/ 1519956 h 1577877"/>
                  <a:gd name="connsiteX5" fmla="*/ 204720 w 1183857"/>
                  <a:gd name="connsiteY5" fmla="*/ 1519956 h 1577877"/>
                  <a:gd name="connsiteX6" fmla="*/ 1824 w 1183857"/>
                  <a:gd name="connsiteY6" fmla="*/ 786529 h 1577877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0 w 1142683"/>
                  <a:gd name="connsiteY0" fmla="*/ 786530 h 1577877"/>
                  <a:gd name="connsiteX1" fmla="*/ 163546 w 1142683"/>
                  <a:gd name="connsiteY1" fmla="*/ 53102 h 1577877"/>
                  <a:gd name="connsiteX2" fmla="*/ 939787 w 1142683"/>
                  <a:gd name="connsiteY2" fmla="*/ 53102 h 1577877"/>
                  <a:gd name="connsiteX3" fmla="*/ 1142683 w 1142683"/>
                  <a:gd name="connsiteY3" fmla="*/ 786529 h 1577877"/>
                  <a:gd name="connsiteX4" fmla="*/ 939787 w 1142683"/>
                  <a:gd name="connsiteY4" fmla="*/ 1519956 h 1577877"/>
                  <a:gd name="connsiteX5" fmla="*/ 163546 w 1142683"/>
                  <a:gd name="connsiteY5" fmla="*/ 1519956 h 1577877"/>
                  <a:gd name="connsiteX6" fmla="*/ 0 w 1142683"/>
                  <a:gd name="connsiteY6" fmla="*/ 786530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4813" h="1577877">
                    <a:moveTo>
                      <a:pt x="0" y="802212"/>
                    </a:moveTo>
                    <a:cubicBezTo>
                      <a:pt x="2892" y="314279"/>
                      <a:pt x="99472" y="413789"/>
                      <a:pt x="155676" y="53102"/>
                    </a:cubicBezTo>
                    <a:cubicBezTo>
                      <a:pt x="393468" y="-7858"/>
                      <a:pt x="663645" y="-26906"/>
                      <a:pt x="931917" y="53102"/>
                    </a:cubicBezTo>
                    <a:cubicBezTo>
                      <a:pt x="972881" y="442361"/>
                      <a:pt x="1090041" y="500146"/>
                      <a:pt x="1134813" y="786529"/>
                    </a:cubicBezTo>
                    <a:cubicBezTo>
                      <a:pt x="1097663" y="1097683"/>
                      <a:pt x="955736" y="1126893"/>
                      <a:pt x="931917" y="1519956"/>
                    </a:cubicBezTo>
                    <a:cubicBezTo>
                      <a:pt x="570302" y="1601874"/>
                      <a:pt x="523010" y="1592349"/>
                      <a:pt x="155676" y="1519956"/>
                    </a:cubicBezTo>
                    <a:cubicBezTo>
                      <a:pt x="133768" y="1199286"/>
                      <a:pt x="5685" y="1310135"/>
                      <a:pt x="0" y="80221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159" name="Gruppo 158">
                <a:extLst>
                  <a:ext uri="{FF2B5EF4-FFF2-40B4-BE49-F238E27FC236}">
                    <a16:creationId xmlns:a16="http://schemas.microsoft.com/office/drawing/2014/main" id="{5FD3F444-B3A9-C2A7-C90D-E270E7D28F84}"/>
                  </a:ext>
                </a:extLst>
              </p:cNvPr>
              <p:cNvGrpSpPr/>
              <p:nvPr/>
            </p:nvGrpSpPr>
            <p:grpSpPr>
              <a:xfrm>
                <a:off x="1827580" y="1735995"/>
                <a:ext cx="984703" cy="1129404"/>
                <a:chOff x="1827580" y="1735995"/>
                <a:chExt cx="984703" cy="1129404"/>
              </a:xfrm>
            </p:grpSpPr>
            <p:sp>
              <p:nvSpPr>
                <p:cNvPr id="160" name="Pentagono 94">
                  <a:extLst>
                    <a:ext uri="{FF2B5EF4-FFF2-40B4-BE49-F238E27FC236}">
                      <a16:creationId xmlns:a16="http://schemas.microsoft.com/office/drawing/2014/main" id="{F48D0975-30B3-7DAE-C201-D74A8BA7BA23}"/>
                    </a:ext>
                  </a:extLst>
                </p:cNvPr>
                <p:cNvSpPr/>
                <p:nvPr/>
              </p:nvSpPr>
              <p:spPr>
                <a:xfrm>
                  <a:off x="1827580" y="1863630"/>
                  <a:ext cx="984703" cy="502514"/>
                </a:xfrm>
                <a:custGeom>
                  <a:avLst/>
                  <a:gdLst>
                    <a:gd name="connsiteX0" fmla="*/ 1 w 1050012"/>
                    <a:gd name="connsiteY0" fmla="*/ 206866 h 541583"/>
                    <a:gd name="connsiteX1" fmla="*/ 525006 w 1050012"/>
                    <a:gd name="connsiteY1" fmla="*/ 0 h 541583"/>
                    <a:gd name="connsiteX2" fmla="*/ 1050011 w 1050012"/>
                    <a:gd name="connsiteY2" fmla="*/ 206866 h 541583"/>
                    <a:gd name="connsiteX3" fmla="*/ 849477 w 1050012"/>
                    <a:gd name="connsiteY3" fmla="*/ 541582 h 541583"/>
                    <a:gd name="connsiteX4" fmla="*/ 200535 w 1050012"/>
                    <a:gd name="connsiteY4" fmla="*/ 541582 h 541583"/>
                    <a:gd name="connsiteX5" fmla="*/ 1 w 1050012"/>
                    <a:gd name="connsiteY5" fmla="*/ 206866 h 541583"/>
                    <a:gd name="connsiteX0" fmla="*/ 0 w 1050010"/>
                    <a:gd name="connsiteY0" fmla="*/ 95106 h 429822"/>
                    <a:gd name="connsiteX1" fmla="*/ 547865 w 1050010"/>
                    <a:gd name="connsiteY1" fmla="*/ 0 h 429822"/>
                    <a:gd name="connsiteX2" fmla="*/ 1050010 w 1050010"/>
                    <a:gd name="connsiteY2" fmla="*/ 95106 h 429822"/>
                    <a:gd name="connsiteX3" fmla="*/ 849476 w 1050010"/>
                    <a:gd name="connsiteY3" fmla="*/ 429822 h 429822"/>
                    <a:gd name="connsiteX4" fmla="*/ 200534 w 1050010"/>
                    <a:gd name="connsiteY4" fmla="*/ 429822 h 429822"/>
                    <a:gd name="connsiteX5" fmla="*/ 0 w 1050010"/>
                    <a:gd name="connsiteY5" fmla="*/ 95106 h 429822"/>
                    <a:gd name="connsiteX0" fmla="*/ 0 w 1050010"/>
                    <a:gd name="connsiteY0" fmla="*/ 163686 h 498402"/>
                    <a:gd name="connsiteX1" fmla="*/ 525005 w 1050010"/>
                    <a:gd name="connsiteY1" fmla="*/ 0 h 498402"/>
                    <a:gd name="connsiteX2" fmla="*/ 1050010 w 1050010"/>
                    <a:gd name="connsiteY2" fmla="*/ 163686 h 498402"/>
                    <a:gd name="connsiteX3" fmla="*/ 849476 w 1050010"/>
                    <a:gd name="connsiteY3" fmla="*/ 498402 h 498402"/>
                    <a:gd name="connsiteX4" fmla="*/ 200534 w 1050010"/>
                    <a:gd name="connsiteY4" fmla="*/ 498402 h 498402"/>
                    <a:gd name="connsiteX5" fmla="*/ 0 w 105001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9840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5014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75542"/>
                    <a:gd name="connsiteX1" fmla="*/ 525005 w 1019530"/>
                    <a:gd name="connsiteY1" fmla="*/ 0 h 475542"/>
                    <a:gd name="connsiteX2" fmla="*/ 1019530 w 1019530"/>
                    <a:gd name="connsiteY2" fmla="*/ 178926 h 475542"/>
                    <a:gd name="connsiteX3" fmla="*/ 849476 w 1019530"/>
                    <a:gd name="connsiteY3" fmla="*/ 450142 h 475542"/>
                    <a:gd name="connsiteX4" fmla="*/ 205614 w 1019530"/>
                    <a:gd name="connsiteY4" fmla="*/ 475542 h 475542"/>
                    <a:gd name="connsiteX5" fmla="*/ 0 w 1019530"/>
                    <a:gd name="connsiteY5" fmla="*/ 163686 h 475542"/>
                    <a:gd name="connsiteX0" fmla="*/ 0 w 1019530"/>
                    <a:gd name="connsiteY0" fmla="*/ 163686 h 480622"/>
                    <a:gd name="connsiteX1" fmla="*/ 525005 w 1019530"/>
                    <a:gd name="connsiteY1" fmla="*/ 0 h 480622"/>
                    <a:gd name="connsiteX2" fmla="*/ 1019530 w 1019530"/>
                    <a:gd name="connsiteY2" fmla="*/ 178926 h 480622"/>
                    <a:gd name="connsiteX3" fmla="*/ 811376 w 1019530"/>
                    <a:gd name="connsiteY3" fmla="*/ 480622 h 480622"/>
                    <a:gd name="connsiteX4" fmla="*/ 205614 w 1019530"/>
                    <a:gd name="connsiteY4" fmla="*/ 475542 h 480622"/>
                    <a:gd name="connsiteX5" fmla="*/ 0 w 1019530"/>
                    <a:gd name="connsiteY5" fmla="*/ 16368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38 w 973948"/>
                    <a:gd name="connsiteY0" fmla="*/ 184006 h 480622"/>
                    <a:gd name="connsiteX1" fmla="*/ 479423 w 973948"/>
                    <a:gd name="connsiteY1" fmla="*/ 0 h 480622"/>
                    <a:gd name="connsiteX2" fmla="*/ 973948 w 973948"/>
                    <a:gd name="connsiteY2" fmla="*/ 178926 h 480622"/>
                    <a:gd name="connsiteX3" fmla="*/ 765794 w 973948"/>
                    <a:gd name="connsiteY3" fmla="*/ 480622 h 480622"/>
                    <a:gd name="connsiteX4" fmla="*/ 160032 w 973948"/>
                    <a:gd name="connsiteY4" fmla="*/ 475542 h 480622"/>
                    <a:gd name="connsiteX5" fmla="*/ 138 w 973948"/>
                    <a:gd name="connsiteY5" fmla="*/ 184006 h 480622"/>
                    <a:gd name="connsiteX0" fmla="*/ 138 w 973948"/>
                    <a:gd name="connsiteY0" fmla="*/ 184006 h 497603"/>
                    <a:gd name="connsiteX1" fmla="*/ 479423 w 973948"/>
                    <a:gd name="connsiteY1" fmla="*/ 0 h 497603"/>
                    <a:gd name="connsiteX2" fmla="*/ 973948 w 973948"/>
                    <a:gd name="connsiteY2" fmla="*/ 178926 h 497603"/>
                    <a:gd name="connsiteX3" fmla="*/ 765794 w 973948"/>
                    <a:gd name="connsiteY3" fmla="*/ 480622 h 497603"/>
                    <a:gd name="connsiteX4" fmla="*/ 160032 w 973948"/>
                    <a:gd name="connsiteY4" fmla="*/ 475542 h 497603"/>
                    <a:gd name="connsiteX5" fmla="*/ 138 w 973948"/>
                    <a:gd name="connsiteY5" fmla="*/ 184006 h 497603"/>
                    <a:gd name="connsiteX0" fmla="*/ 252 w 974062"/>
                    <a:gd name="connsiteY0" fmla="*/ 184006 h 497603"/>
                    <a:gd name="connsiteX1" fmla="*/ 479537 w 974062"/>
                    <a:gd name="connsiteY1" fmla="*/ 0 h 497603"/>
                    <a:gd name="connsiteX2" fmla="*/ 974062 w 974062"/>
                    <a:gd name="connsiteY2" fmla="*/ 178926 h 497603"/>
                    <a:gd name="connsiteX3" fmla="*/ 765908 w 974062"/>
                    <a:gd name="connsiteY3" fmla="*/ 480622 h 497603"/>
                    <a:gd name="connsiteX4" fmla="*/ 160146 w 974062"/>
                    <a:gd name="connsiteY4" fmla="*/ 475542 h 497603"/>
                    <a:gd name="connsiteX5" fmla="*/ 252 w 974062"/>
                    <a:gd name="connsiteY5" fmla="*/ 184006 h 497603"/>
                    <a:gd name="connsiteX0" fmla="*/ 164 w 973974"/>
                    <a:gd name="connsiteY0" fmla="*/ 184006 h 497603"/>
                    <a:gd name="connsiteX1" fmla="*/ 479449 w 973974"/>
                    <a:gd name="connsiteY1" fmla="*/ 0 h 497603"/>
                    <a:gd name="connsiteX2" fmla="*/ 973974 w 973974"/>
                    <a:gd name="connsiteY2" fmla="*/ 178926 h 497603"/>
                    <a:gd name="connsiteX3" fmla="*/ 765820 w 973974"/>
                    <a:gd name="connsiteY3" fmla="*/ 480622 h 497603"/>
                    <a:gd name="connsiteX4" fmla="*/ 160058 w 973974"/>
                    <a:gd name="connsiteY4" fmla="*/ 475542 h 497603"/>
                    <a:gd name="connsiteX5" fmla="*/ 164 w 973974"/>
                    <a:gd name="connsiteY5" fmla="*/ 184006 h 497603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2514"/>
                    <a:gd name="connsiteX1" fmla="*/ 479449 w 973974"/>
                    <a:gd name="connsiteY1" fmla="*/ 0 h 502514"/>
                    <a:gd name="connsiteX2" fmla="*/ 973974 w 973974"/>
                    <a:gd name="connsiteY2" fmla="*/ 178926 h 502514"/>
                    <a:gd name="connsiteX3" fmla="*/ 765820 w 973974"/>
                    <a:gd name="connsiteY3" fmla="*/ 480622 h 502514"/>
                    <a:gd name="connsiteX4" fmla="*/ 160058 w 973974"/>
                    <a:gd name="connsiteY4" fmla="*/ 475542 h 502514"/>
                    <a:gd name="connsiteX5" fmla="*/ 164 w 973974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16 h 502524"/>
                    <a:gd name="connsiteX1" fmla="*/ 479449 w 984703"/>
                    <a:gd name="connsiteY1" fmla="*/ 10 h 502524"/>
                    <a:gd name="connsiteX2" fmla="*/ 973974 w 984703"/>
                    <a:gd name="connsiteY2" fmla="*/ 178936 h 502524"/>
                    <a:gd name="connsiteX3" fmla="*/ 765820 w 984703"/>
                    <a:gd name="connsiteY3" fmla="*/ 480632 h 502524"/>
                    <a:gd name="connsiteX4" fmla="*/ 160058 w 984703"/>
                    <a:gd name="connsiteY4" fmla="*/ 475552 h 502524"/>
                    <a:gd name="connsiteX5" fmla="*/ 164 w 984703"/>
                    <a:gd name="connsiteY5" fmla="*/ 184016 h 50252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921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84703" h="502514">
                      <a:moveTo>
                        <a:pt x="164" y="184006"/>
                      </a:moveTo>
                      <a:cubicBezTo>
                        <a:pt x="20226" y="127751"/>
                        <a:pt x="301907" y="10535"/>
                        <a:pt x="492149" y="0"/>
                      </a:cubicBezTo>
                      <a:cubicBezTo>
                        <a:pt x="776371" y="8842"/>
                        <a:pt x="951372" y="124364"/>
                        <a:pt x="973974" y="178926"/>
                      </a:cubicBezTo>
                      <a:cubicBezTo>
                        <a:pt x="990949" y="210911"/>
                        <a:pt x="1020625" y="441017"/>
                        <a:pt x="765820" y="480622"/>
                      </a:cubicBezTo>
                      <a:cubicBezTo>
                        <a:pt x="698519" y="496709"/>
                        <a:pt x="306099" y="522955"/>
                        <a:pt x="160058" y="475542"/>
                      </a:cubicBezTo>
                      <a:cubicBezTo>
                        <a:pt x="111840" y="457103"/>
                        <a:pt x="-4958" y="469145"/>
                        <a:pt x="164" y="184006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161" name="Gruppo 160">
                  <a:extLst>
                    <a:ext uri="{FF2B5EF4-FFF2-40B4-BE49-F238E27FC236}">
                      <a16:creationId xmlns:a16="http://schemas.microsoft.com/office/drawing/2014/main" id="{1E949025-EB1C-4BAA-8179-1633BD86E0AB}"/>
                    </a:ext>
                  </a:extLst>
                </p:cNvPr>
                <p:cNvGrpSpPr/>
                <p:nvPr/>
              </p:nvGrpSpPr>
              <p:grpSpPr>
                <a:xfrm>
                  <a:off x="1933690" y="2420226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167" name="Ovale 166">
                    <a:extLst>
                      <a:ext uri="{FF2B5EF4-FFF2-40B4-BE49-F238E27FC236}">
                        <a16:creationId xmlns:a16="http://schemas.microsoft.com/office/drawing/2014/main" id="{ACC1B8DC-C45D-23CA-DD42-0B8B4D7EE7CC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68" name="Ovale 167">
                    <a:extLst>
                      <a:ext uri="{FF2B5EF4-FFF2-40B4-BE49-F238E27FC236}">
                        <a16:creationId xmlns:a16="http://schemas.microsoft.com/office/drawing/2014/main" id="{04C16105-BF73-170E-6842-8E8A857DDA42}"/>
                      </a:ext>
                    </a:extLst>
                  </p:cNvPr>
                  <p:cNvSpPr/>
                  <p:nvPr/>
                </p:nvSpPr>
                <p:spPr>
                  <a:xfrm>
                    <a:off x="3701366" y="1634951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162" name="Trapezio 161">
                  <a:extLst>
                    <a:ext uri="{FF2B5EF4-FFF2-40B4-BE49-F238E27FC236}">
                      <a16:creationId xmlns:a16="http://schemas.microsoft.com/office/drawing/2014/main" id="{ECB356D8-F56D-12E8-2D92-A49D3A5300F4}"/>
                    </a:ext>
                  </a:extLst>
                </p:cNvPr>
                <p:cNvSpPr/>
                <p:nvPr/>
              </p:nvSpPr>
              <p:spPr>
                <a:xfrm rot="10800000">
                  <a:off x="2282428" y="2812059"/>
                  <a:ext cx="68580" cy="53340"/>
                </a:xfrm>
                <a:prstGeom prst="trapezoid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63" name="Arco 162">
                  <a:extLst>
                    <a:ext uri="{FF2B5EF4-FFF2-40B4-BE49-F238E27FC236}">
                      <a16:creationId xmlns:a16="http://schemas.microsoft.com/office/drawing/2014/main" id="{C1F47B35-28C2-3D2F-5B53-8291DF43325F}"/>
                    </a:ext>
                  </a:extLst>
                </p:cNvPr>
                <p:cNvSpPr/>
                <p:nvPr/>
              </p:nvSpPr>
              <p:spPr>
                <a:xfrm rot="5665335">
                  <a:off x="2166812" y="1683605"/>
                  <a:ext cx="255270" cy="360049"/>
                </a:xfrm>
                <a:prstGeom prst="arc">
                  <a:avLst>
                    <a:gd name="adj1" fmla="val 16200000"/>
                    <a:gd name="adj2" fmla="val 5035040"/>
                  </a:avLst>
                </a:prstGeom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164" name="Gruppo 163">
                  <a:extLst>
                    <a:ext uri="{FF2B5EF4-FFF2-40B4-BE49-F238E27FC236}">
                      <a16:creationId xmlns:a16="http://schemas.microsoft.com/office/drawing/2014/main" id="{F3F4A92B-F247-39B4-1622-4B3C6802A2D9}"/>
                    </a:ext>
                  </a:extLst>
                </p:cNvPr>
                <p:cNvGrpSpPr/>
                <p:nvPr/>
              </p:nvGrpSpPr>
              <p:grpSpPr>
                <a:xfrm>
                  <a:off x="2498606" y="2420225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165" name="Ovale 164">
                    <a:extLst>
                      <a:ext uri="{FF2B5EF4-FFF2-40B4-BE49-F238E27FC236}">
                        <a16:creationId xmlns:a16="http://schemas.microsoft.com/office/drawing/2014/main" id="{9BBA50C7-08F9-080F-210C-06C3718752B8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66" name="Ovale 165">
                    <a:extLst>
                      <a:ext uri="{FF2B5EF4-FFF2-40B4-BE49-F238E27FC236}">
                        <a16:creationId xmlns:a16="http://schemas.microsoft.com/office/drawing/2014/main" id="{CCE39CF7-187B-ECC3-C8A5-EE9F5617F721}"/>
                      </a:ext>
                    </a:extLst>
                  </p:cNvPr>
                  <p:cNvSpPr/>
                  <p:nvPr/>
                </p:nvSpPr>
                <p:spPr>
                  <a:xfrm>
                    <a:off x="3688944" y="1634952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</p:grpSp>
        <p:grpSp>
          <p:nvGrpSpPr>
            <p:cNvPr id="107" name="Gruppo 106">
              <a:extLst>
                <a:ext uri="{FF2B5EF4-FFF2-40B4-BE49-F238E27FC236}">
                  <a16:creationId xmlns:a16="http://schemas.microsoft.com/office/drawing/2014/main" id="{ADB2A337-5509-A601-30D8-D98CA206B459}"/>
                </a:ext>
              </a:extLst>
            </p:cNvPr>
            <p:cNvGrpSpPr/>
            <p:nvPr/>
          </p:nvGrpSpPr>
          <p:grpSpPr>
            <a:xfrm rot="169849">
              <a:off x="11078386" y="4653371"/>
              <a:ext cx="313116" cy="1317541"/>
              <a:chOff x="6892594" y="1663883"/>
              <a:chExt cx="768685" cy="3088539"/>
            </a:xfrm>
          </p:grpSpPr>
          <p:grpSp>
            <p:nvGrpSpPr>
              <p:cNvPr id="147" name="Gruppo 146">
                <a:extLst>
                  <a:ext uri="{FF2B5EF4-FFF2-40B4-BE49-F238E27FC236}">
                    <a16:creationId xmlns:a16="http://schemas.microsoft.com/office/drawing/2014/main" id="{3CB93A4D-C3A4-D57C-30C5-64900A02D02B}"/>
                  </a:ext>
                </a:extLst>
              </p:cNvPr>
              <p:cNvGrpSpPr/>
              <p:nvPr/>
            </p:nvGrpSpPr>
            <p:grpSpPr>
              <a:xfrm>
                <a:off x="7148438" y="4062509"/>
                <a:ext cx="480981" cy="689913"/>
                <a:chOff x="7148438" y="4062509"/>
                <a:chExt cx="480981" cy="689913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154" name="Trapezio 85">
                  <a:extLst>
                    <a:ext uri="{FF2B5EF4-FFF2-40B4-BE49-F238E27FC236}">
                      <a16:creationId xmlns:a16="http://schemas.microsoft.com/office/drawing/2014/main" id="{6D254921-2962-A6FC-C6C1-9AE95CD6BD24}"/>
                    </a:ext>
                  </a:extLst>
                </p:cNvPr>
                <p:cNvSpPr/>
                <p:nvPr/>
              </p:nvSpPr>
              <p:spPr>
                <a:xfrm rot="9203511" flipH="1">
                  <a:off x="7358858" y="4062509"/>
                  <a:ext cx="270561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55" name="Trapezio 85">
                  <a:extLst>
                    <a:ext uri="{FF2B5EF4-FFF2-40B4-BE49-F238E27FC236}">
                      <a16:creationId xmlns:a16="http://schemas.microsoft.com/office/drawing/2014/main" id="{D6613410-DF57-9208-4667-C7A80837A9FE}"/>
                    </a:ext>
                  </a:extLst>
                </p:cNvPr>
                <p:cNvSpPr/>
                <p:nvPr/>
              </p:nvSpPr>
              <p:spPr>
                <a:xfrm rot="8837061">
                  <a:off x="7148438" y="4262342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56" name="Trapezio 85">
                  <a:extLst>
                    <a:ext uri="{FF2B5EF4-FFF2-40B4-BE49-F238E27FC236}">
                      <a16:creationId xmlns:a16="http://schemas.microsoft.com/office/drawing/2014/main" id="{897A6887-3DCB-452F-46E0-BBFFF85EE5C9}"/>
                    </a:ext>
                  </a:extLst>
                </p:cNvPr>
                <p:cNvSpPr/>
                <p:nvPr/>
              </p:nvSpPr>
              <p:spPr>
                <a:xfrm rot="9531634">
                  <a:off x="7190797" y="4132743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57" name="Trapezio 85">
                  <a:extLst>
                    <a:ext uri="{FF2B5EF4-FFF2-40B4-BE49-F238E27FC236}">
                      <a16:creationId xmlns:a16="http://schemas.microsoft.com/office/drawing/2014/main" id="{FE4EAED7-B8AE-6D62-461B-452CD0B08B61}"/>
                    </a:ext>
                  </a:extLst>
                </p:cNvPr>
                <p:cNvSpPr/>
                <p:nvPr/>
              </p:nvSpPr>
              <p:spPr>
                <a:xfrm rot="10220758">
                  <a:off x="7289894" y="4100496"/>
                  <a:ext cx="277717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148" name="Gruppo 147">
                <a:extLst>
                  <a:ext uri="{FF2B5EF4-FFF2-40B4-BE49-F238E27FC236}">
                    <a16:creationId xmlns:a16="http://schemas.microsoft.com/office/drawing/2014/main" id="{A9BFBA3C-D0A4-058F-610B-E46B6F30346F}"/>
                  </a:ext>
                </a:extLst>
              </p:cNvPr>
              <p:cNvGrpSpPr/>
              <p:nvPr/>
            </p:nvGrpSpPr>
            <p:grpSpPr>
              <a:xfrm>
                <a:off x="6892594" y="1663883"/>
                <a:ext cx="768685" cy="2757181"/>
                <a:chOff x="6892594" y="1663883"/>
                <a:chExt cx="768685" cy="2757181"/>
              </a:xfrm>
            </p:grpSpPr>
            <p:grpSp>
              <p:nvGrpSpPr>
                <p:cNvPr id="149" name="Gruppo 148">
                  <a:extLst>
                    <a:ext uri="{FF2B5EF4-FFF2-40B4-BE49-F238E27FC236}">
                      <a16:creationId xmlns:a16="http://schemas.microsoft.com/office/drawing/2014/main" id="{4B3BC9FC-CB47-E9A4-AD28-70180BA031C1}"/>
                    </a:ext>
                  </a:extLst>
                </p:cNvPr>
                <p:cNvGrpSpPr/>
                <p:nvPr/>
              </p:nvGrpSpPr>
              <p:grpSpPr>
                <a:xfrm>
                  <a:off x="6892594" y="2810465"/>
                  <a:ext cx="695910" cy="1610599"/>
                  <a:chOff x="6892594" y="2810465"/>
                  <a:chExt cx="695910" cy="1610599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151" name="Trapezio 37">
                    <a:extLst>
                      <a:ext uri="{FF2B5EF4-FFF2-40B4-BE49-F238E27FC236}">
                        <a16:creationId xmlns:a16="http://schemas.microsoft.com/office/drawing/2014/main" id="{4C1C337F-E3D1-6C8A-2A4D-9BB407E465F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959545" y="2812059"/>
                    <a:ext cx="628959" cy="703583"/>
                  </a:xfrm>
                  <a:custGeom>
                    <a:avLst/>
                    <a:gdLst>
                      <a:gd name="connsiteX0" fmla="*/ 0 w 653937"/>
                      <a:gd name="connsiteY0" fmla="*/ 658283 h 658283"/>
                      <a:gd name="connsiteX1" fmla="*/ 110496 w 653937"/>
                      <a:gd name="connsiteY1" fmla="*/ 0 h 658283"/>
                      <a:gd name="connsiteX2" fmla="*/ 543441 w 653937"/>
                      <a:gd name="connsiteY2" fmla="*/ 0 h 658283"/>
                      <a:gd name="connsiteX3" fmla="*/ 653937 w 653937"/>
                      <a:gd name="connsiteY3" fmla="*/ 658283 h 658283"/>
                      <a:gd name="connsiteX4" fmla="*/ 0 w 653937"/>
                      <a:gd name="connsiteY4" fmla="*/ 658283 h 658283"/>
                      <a:gd name="connsiteX0" fmla="*/ 36933 w 690870"/>
                      <a:gd name="connsiteY0" fmla="*/ 658283 h 658734"/>
                      <a:gd name="connsiteX1" fmla="*/ 147429 w 690870"/>
                      <a:gd name="connsiteY1" fmla="*/ 0 h 658734"/>
                      <a:gd name="connsiteX2" fmla="*/ 580374 w 690870"/>
                      <a:gd name="connsiteY2" fmla="*/ 0 h 658734"/>
                      <a:gd name="connsiteX3" fmla="*/ 690870 w 690870"/>
                      <a:gd name="connsiteY3" fmla="*/ 658283 h 658734"/>
                      <a:gd name="connsiteX4" fmla="*/ 36933 w 690870"/>
                      <a:gd name="connsiteY4" fmla="*/ 658283 h 658734"/>
                      <a:gd name="connsiteX0" fmla="*/ 36933 w 690870"/>
                      <a:gd name="connsiteY0" fmla="*/ 658283 h 719243"/>
                      <a:gd name="connsiteX1" fmla="*/ 147429 w 690870"/>
                      <a:gd name="connsiteY1" fmla="*/ 0 h 719243"/>
                      <a:gd name="connsiteX2" fmla="*/ 580374 w 690870"/>
                      <a:gd name="connsiteY2" fmla="*/ 0 h 719243"/>
                      <a:gd name="connsiteX3" fmla="*/ 690870 w 690870"/>
                      <a:gd name="connsiteY3" fmla="*/ 658283 h 719243"/>
                      <a:gd name="connsiteX4" fmla="*/ 36933 w 690870"/>
                      <a:gd name="connsiteY4" fmla="*/ 658283 h 719243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48676 w 702980"/>
                      <a:gd name="connsiteY0" fmla="*/ 752153 h 866737"/>
                      <a:gd name="connsiteX1" fmla="*/ 91620 w 702980"/>
                      <a:gd name="connsiteY1" fmla="*/ 0 h 866737"/>
                      <a:gd name="connsiteX2" fmla="*/ 592117 w 702980"/>
                      <a:gd name="connsiteY2" fmla="*/ 93870 h 866737"/>
                      <a:gd name="connsiteX3" fmla="*/ 702613 w 702980"/>
                      <a:gd name="connsiteY3" fmla="*/ 752153 h 866737"/>
                      <a:gd name="connsiteX4" fmla="*/ 48676 w 702980"/>
                      <a:gd name="connsiteY4" fmla="*/ 752153 h 866737"/>
                      <a:gd name="connsiteX0" fmla="*/ 42672 w 696976"/>
                      <a:gd name="connsiteY0" fmla="*/ 752153 h 866737"/>
                      <a:gd name="connsiteX1" fmla="*/ 85616 w 696976"/>
                      <a:gd name="connsiteY1" fmla="*/ 0 h 866737"/>
                      <a:gd name="connsiteX2" fmla="*/ 586113 w 696976"/>
                      <a:gd name="connsiteY2" fmla="*/ 93870 h 866737"/>
                      <a:gd name="connsiteX3" fmla="*/ 696609 w 696976"/>
                      <a:gd name="connsiteY3" fmla="*/ 752153 h 866737"/>
                      <a:gd name="connsiteX4" fmla="*/ 42672 w 696976"/>
                      <a:gd name="connsiteY4" fmla="*/ 752153 h 866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6976" h="866737">
                        <a:moveTo>
                          <a:pt x="42672" y="752153"/>
                        </a:moveTo>
                        <a:cubicBezTo>
                          <a:pt x="-72896" y="768945"/>
                          <a:pt x="82560" y="228815"/>
                          <a:pt x="85616" y="0"/>
                        </a:cubicBezTo>
                        <a:lnTo>
                          <a:pt x="586113" y="93870"/>
                        </a:lnTo>
                        <a:cubicBezTo>
                          <a:pt x="622945" y="313298"/>
                          <a:pt x="629297" y="464145"/>
                          <a:pt x="696609" y="752153"/>
                        </a:cubicBezTo>
                        <a:cubicBezTo>
                          <a:pt x="714850" y="919793"/>
                          <a:pt x="47291" y="889313"/>
                          <a:pt x="42672" y="752153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52" name="Ovale 151">
                    <a:extLst>
                      <a:ext uri="{FF2B5EF4-FFF2-40B4-BE49-F238E27FC236}">
                        <a16:creationId xmlns:a16="http://schemas.microsoft.com/office/drawing/2014/main" id="{E9DB130F-CE74-EFDD-DFFD-78A096086E49}"/>
                      </a:ext>
                    </a:extLst>
                  </p:cNvPr>
                  <p:cNvSpPr/>
                  <p:nvPr/>
                </p:nvSpPr>
                <p:spPr>
                  <a:xfrm rot="1724939">
                    <a:off x="7093645" y="2810465"/>
                    <a:ext cx="419100" cy="313692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53" name="Trapezio 38">
                    <a:extLst>
                      <a:ext uri="{FF2B5EF4-FFF2-40B4-BE49-F238E27FC236}">
                        <a16:creationId xmlns:a16="http://schemas.microsoft.com/office/drawing/2014/main" id="{EDACBF93-B8A3-4D2A-6C5C-792FA47D7E18}"/>
                      </a:ext>
                    </a:extLst>
                  </p:cNvPr>
                  <p:cNvSpPr/>
                  <p:nvPr/>
                </p:nvSpPr>
                <p:spPr>
                  <a:xfrm>
                    <a:off x="6892594" y="3448289"/>
                    <a:ext cx="667115" cy="972775"/>
                  </a:xfrm>
                  <a:custGeom>
                    <a:avLst/>
                    <a:gdLst>
                      <a:gd name="connsiteX0" fmla="*/ 0 w 923840"/>
                      <a:gd name="connsiteY0" fmla="*/ 1003255 h 1003255"/>
                      <a:gd name="connsiteX1" fmla="*/ 192861 w 923840"/>
                      <a:gd name="connsiteY1" fmla="*/ 0 h 1003255"/>
                      <a:gd name="connsiteX2" fmla="*/ 730979 w 923840"/>
                      <a:gd name="connsiteY2" fmla="*/ 0 h 1003255"/>
                      <a:gd name="connsiteX3" fmla="*/ 923840 w 923840"/>
                      <a:gd name="connsiteY3" fmla="*/ 1003255 h 1003255"/>
                      <a:gd name="connsiteX4" fmla="*/ 0 w 923840"/>
                      <a:gd name="connsiteY4" fmla="*/ 1003255 h 1003255"/>
                      <a:gd name="connsiteX0" fmla="*/ 0 w 931460"/>
                      <a:gd name="connsiteY0" fmla="*/ 988015 h 1003255"/>
                      <a:gd name="connsiteX1" fmla="*/ 200481 w 931460"/>
                      <a:gd name="connsiteY1" fmla="*/ 0 h 1003255"/>
                      <a:gd name="connsiteX2" fmla="*/ 738599 w 931460"/>
                      <a:gd name="connsiteY2" fmla="*/ 0 h 1003255"/>
                      <a:gd name="connsiteX3" fmla="*/ 931460 w 931460"/>
                      <a:gd name="connsiteY3" fmla="*/ 1003255 h 1003255"/>
                      <a:gd name="connsiteX4" fmla="*/ 0 w 931460"/>
                      <a:gd name="connsiteY4" fmla="*/ 988015 h 1003255"/>
                      <a:gd name="connsiteX0" fmla="*/ 0 w 977180"/>
                      <a:gd name="connsiteY0" fmla="*/ 1010875 h 1010875"/>
                      <a:gd name="connsiteX1" fmla="*/ 246201 w 977180"/>
                      <a:gd name="connsiteY1" fmla="*/ 0 h 1010875"/>
                      <a:gd name="connsiteX2" fmla="*/ 784319 w 977180"/>
                      <a:gd name="connsiteY2" fmla="*/ 0 h 1010875"/>
                      <a:gd name="connsiteX3" fmla="*/ 977180 w 977180"/>
                      <a:gd name="connsiteY3" fmla="*/ 1003255 h 1010875"/>
                      <a:gd name="connsiteX4" fmla="*/ 0 w 97718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25203"/>
                      <a:gd name="connsiteX1" fmla="*/ 246201 w 832400"/>
                      <a:gd name="connsiteY1" fmla="*/ 0 h 1025203"/>
                      <a:gd name="connsiteX2" fmla="*/ 784319 w 832400"/>
                      <a:gd name="connsiteY2" fmla="*/ 0 h 1025203"/>
                      <a:gd name="connsiteX3" fmla="*/ 832400 w 832400"/>
                      <a:gd name="connsiteY3" fmla="*/ 645115 h 1025203"/>
                      <a:gd name="connsiteX4" fmla="*/ 0 w 832400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55425"/>
                      <a:gd name="connsiteY0" fmla="*/ 1010875 h 1025203"/>
                      <a:gd name="connsiteX1" fmla="*/ 251306 w 855425"/>
                      <a:gd name="connsiteY1" fmla="*/ 0 h 1025203"/>
                      <a:gd name="connsiteX2" fmla="*/ 789424 w 855425"/>
                      <a:gd name="connsiteY2" fmla="*/ 0 h 1025203"/>
                      <a:gd name="connsiteX3" fmla="*/ 837505 w 855425"/>
                      <a:gd name="connsiteY3" fmla="*/ 645115 h 1025203"/>
                      <a:gd name="connsiteX4" fmla="*/ 5105 w 855425"/>
                      <a:gd name="connsiteY4" fmla="*/ 1010875 h 1025203"/>
                      <a:gd name="connsiteX0" fmla="*/ 6115 w 856435"/>
                      <a:gd name="connsiteY0" fmla="*/ 1070351 h 1084679"/>
                      <a:gd name="connsiteX1" fmla="*/ 213186 w 856435"/>
                      <a:gd name="connsiteY1" fmla="*/ 0 h 1084679"/>
                      <a:gd name="connsiteX2" fmla="*/ 790434 w 856435"/>
                      <a:gd name="connsiteY2" fmla="*/ 59476 h 1084679"/>
                      <a:gd name="connsiteX3" fmla="*/ 838515 w 856435"/>
                      <a:gd name="connsiteY3" fmla="*/ 704591 h 1084679"/>
                      <a:gd name="connsiteX4" fmla="*/ 6115 w 856435"/>
                      <a:gd name="connsiteY4" fmla="*/ 1070351 h 1084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6435" h="1084679">
                        <a:moveTo>
                          <a:pt x="6115" y="1070351"/>
                        </a:moveTo>
                        <a:cubicBezTo>
                          <a:pt x="-33738" y="771493"/>
                          <a:pt x="131119" y="336958"/>
                          <a:pt x="213186" y="0"/>
                        </a:cubicBezTo>
                        <a:lnTo>
                          <a:pt x="790434" y="59476"/>
                        </a:lnTo>
                        <a:cubicBezTo>
                          <a:pt x="722641" y="152594"/>
                          <a:pt x="913928" y="481933"/>
                          <a:pt x="838515" y="704591"/>
                        </a:cubicBezTo>
                        <a:cubicBezTo>
                          <a:pt x="629628" y="651251"/>
                          <a:pt x="542662" y="1177031"/>
                          <a:pt x="6115" y="1070351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150" name="Ovale 161">
                  <a:extLst>
                    <a:ext uri="{FF2B5EF4-FFF2-40B4-BE49-F238E27FC236}">
                      <a16:creationId xmlns:a16="http://schemas.microsoft.com/office/drawing/2014/main" id="{23992EED-5E39-9859-6985-538F1A455887}"/>
                    </a:ext>
                  </a:extLst>
                </p:cNvPr>
                <p:cNvSpPr/>
                <p:nvPr/>
              </p:nvSpPr>
              <p:spPr>
                <a:xfrm rot="419334">
                  <a:off x="7119249" y="1663883"/>
                  <a:ext cx="542030" cy="1442906"/>
                </a:xfrm>
                <a:custGeom>
                  <a:avLst/>
                  <a:gdLst>
                    <a:gd name="connsiteX0" fmla="*/ 0 w 542029"/>
                    <a:gd name="connsiteY0" fmla="*/ 825624 h 1651248"/>
                    <a:gd name="connsiteX1" fmla="*/ 271015 w 542029"/>
                    <a:gd name="connsiteY1" fmla="*/ 0 h 1651248"/>
                    <a:gd name="connsiteX2" fmla="*/ 542030 w 542029"/>
                    <a:gd name="connsiteY2" fmla="*/ 825624 h 1651248"/>
                    <a:gd name="connsiteX3" fmla="*/ 271015 w 542029"/>
                    <a:gd name="connsiteY3" fmla="*/ 1651248 h 1651248"/>
                    <a:gd name="connsiteX4" fmla="*/ 0 w 542029"/>
                    <a:gd name="connsiteY4" fmla="*/ 825624 h 1651248"/>
                    <a:gd name="connsiteX0" fmla="*/ 0 w 542030"/>
                    <a:gd name="connsiteY0" fmla="*/ 617282 h 1442906"/>
                    <a:gd name="connsiteX1" fmla="*/ 269897 w 542030"/>
                    <a:gd name="connsiteY1" fmla="*/ 0 h 1442906"/>
                    <a:gd name="connsiteX2" fmla="*/ 542030 w 542030"/>
                    <a:gd name="connsiteY2" fmla="*/ 617282 h 1442906"/>
                    <a:gd name="connsiteX3" fmla="*/ 271015 w 542030"/>
                    <a:gd name="connsiteY3" fmla="*/ 1442906 h 1442906"/>
                    <a:gd name="connsiteX4" fmla="*/ 0 w 542030"/>
                    <a:gd name="connsiteY4" fmla="*/ 617282 h 1442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2030" h="1442906">
                      <a:moveTo>
                        <a:pt x="0" y="617282"/>
                      </a:moveTo>
                      <a:cubicBezTo>
                        <a:pt x="-186" y="376798"/>
                        <a:pt x="120220" y="0"/>
                        <a:pt x="269897" y="0"/>
                      </a:cubicBezTo>
                      <a:cubicBezTo>
                        <a:pt x="419574" y="0"/>
                        <a:pt x="542030" y="161302"/>
                        <a:pt x="542030" y="617282"/>
                      </a:cubicBezTo>
                      <a:cubicBezTo>
                        <a:pt x="542030" y="1073262"/>
                        <a:pt x="420692" y="1442906"/>
                        <a:pt x="271015" y="1442906"/>
                      </a:cubicBezTo>
                      <a:cubicBezTo>
                        <a:pt x="121338" y="1442906"/>
                        <a:pt x="186" y="857766"/>
                        <a:pt x="0" y="617282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grpSp>
          <p:nvGrpSpPr>
            <p:cNvPr id="108" name="Gruppo 107">
              <a:extLst>
                <a:ext uri="{FF2B5EF4-FFF2-40B4-BE49-F238E27FC236}">
                  <a16:creationId xmlns:a16="http://schemas.microsoft.com/office/drawing/2014/main" id="{0F9AC78E-018C-5B77-2FBE-044610977EA8}"/>
                </a:ext>
              </a:extLst>
            </p:cNvPr>
            <p:cNvGrpSpPr/>
            <p:nvPr/>
          </p:nvGrpSpPr>
          <p:grpSpPr>
            <a:xfrm rot="21572067">
              <a:off x="11206833" y="4572459"/>
              <a:ext cx="401109" cy="396184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145" name="Ritardo 144">
                <a:extLst>
                  <a:ext uri="{FF2B5EF4-FFF2-40B4-BE49-F238E27FC236}">
                    <a16:creationId xmlns:a16="http://schemas.microsoft.com/office/drawing/2014/main" id="{7B702B98-23A0-ABF8-F79A-64923BFE1EFE}"/>
                  </a:ext>
                </a:extLst>
              </p:cNvPr>
              <p:cNvSpPr/>
              <p:nvPr/>
            </p:nvSpPr>
            <p:spPr>
              <a:xfrm rot="5197850">
                <a:off x="7374466" y="1439654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46" name="Cerchio parziale 145">
                <a:extLst>
                  <a:ext uri="{FF2B5EF4-FFF2-40B4-BE49-F238E27FC236}">
                    <a16:creationId xmlns:a16="http://schemas.microsoft.com/office/drawing/2014/main" id="{67ECB99A-9B46-BF9B-39E9-5D42B2FD0A99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9" name="Gruppo 108">
              <a:extLst>
                <a:ext uri="{FF2B5EF4-FFF2-40B4-BE49-F238E27FC236}">
                  <a16:creationId xmlns:a16="http://schemas.microsoft.com/office/drawing/2014/main" id="{5F2A3B71-454E-AA21-42E9-F7244F451492}"/>
                </a:ext>
              </a:extLst>
            </p:cNvPr>
            <p:cNvGrpSpPr/>
            <p:nvPr/>
          </p:nvGrpSpPr>
          <p:grpSpPr>
            <a:xfrm rot="179994">
              <a:off x="11164828" y="4671805"/>
              <a:ext cx="676743" cy="2116965"/>
              <a:chOff x="12593314" y="4727796"/>
              <a:chExt cx="676743" cy="2116965"/>
            </a:xfrm>
          </p:grpSpPr>
          <p:grpSp>
            <p:nvGrpSpPr>
              <p:cNvPr id="128" name="Gruppo 127">
                <a:extLst>
                  <a:ext uri="{FF2B5EF4-FFF2-40B4-BE49-F238E27FC236}">
                    <a16:creationId xmlns:a16="http://schemas.microsoft.com/office/drawing/2014/main" id="{480C5D3E-2F84-F12F-B065-1E16CDC0E1C4}"/>
                  </a:ext>
                </a:extLst>
              </p:cNvPr>
              <p:cNvGrpSpPr/>
              <p:nvPr/>
            </p:nvGrpSpPr>
            <p:grpSpPr>
              <a:xfrm>
                <a:off x="12593314" y="4727796"/>
                <a:ext cx="676743" cy="2116965"/>
                <a:chOff x="12593314" y="4727796"/>
                <a:chExt cx="676743" cy="2116965"/>
              </a:xfrm>
            </p:grpSpPr>
            <p:grpSp>
              <p:nvGrpSpPr>
                <p:cNvPr id="132" name="Gruppo 131">
                  <a:extLst>
                    <a:ext uri="{FF2B5EF4-FFF2-40B4-BE49-F238E27FC236}">
                      <a16:creationId xmlns:a16="http://schemas.microsoft.com/office/drawing/2014/main" id="{B0DD5673-3AA2-0DB2-2B2A-5475900D8F62}"/>
                    </a:ext>
                  </a:extLst>
                </p:cNvPr>
                <p:cNvGrpSpPr/>
                <p:nvPr/>
              </p:nvGrpSpPr>
              <p:grpSpPr>
                <a:xfrm>
                  <a:off x="12593314" y="5533101"/>
                  <a:ext cx="554951" cy="1311660"/>
                  <a:chOff x="12593314" y="5533101"/>
                  <a:chExt cx="554951" cy="1311660"/>
                </a:xfrm>
              </p:grpSpPr>
              <p:grpSp>
                <p:nvGrpSpPr>
                  <p:cNvPr id="134" name="Gruppo 133">
                    <a:extLst>
                      <a:ext uri="{FF2B5EF4-FFF2-40B4-BE49-F238E27FC236}">
                        <a16:creationId xmlns:a16="http://schemas.microsoft.com/office/drawing/2014/main" id="{A389D659-60B6-538D-EB9E-B93255B094FB}"/>
                      </a:ext>
                    </a:extLst>
                  </p:cNvPr>
                  <p:cNvGrpSpPr/>
                  <p:nvPr/>
                </p:nvGrpSpPr>
                <p:grpSpPr>
                  <a:xfrm rot="21392073">
                    <a:off x="12744977" y="5533101"/>
                    <a:ext cx="403288" cy="625042"/>
                    <a:chOff x="7519203" y="3480608"/>
                    <a:chExt cx="990053" cy="1530515"/>
                  </a:xfrm>
                </p:grpSpPr>
                <p:sp>
                  <p:nvSpPr>
                    <p:cNvPr id="141" name="Trapezio 67">
                      <a:extLst>
                        <a:ext uri="{FF2B5EF4-FFF2-40B4-BE49-F238E27FC236}">
                          <a16:creationId xmlns:a16="http://schemas.microsoft.com/office/drawing/2014/main" id="{4F37A817-6EC4-09BF-94CC-9509C1C10671}"/>
                        </a:ext>
                      </a:extLst>
                    </p:cNvPr>
                    <p:cNvSpPr/>
                    <p:nvPr/>
                  </p:nvSpPr>
                  <p:spPr>
                    <a:xfrm rot="929617">
                      <a:off x="7519203" y="3480608"/>
                      <a:ext cx="990053" cy="1530515"/>
                    </a:xfrm>
                    <a:custGeom>
                      <a:avLst/>
                      <a:gdLst>
                        <a:gd name="connsiteX0" fmla="*/ 0 w 1017409"/>
                        <a:gd name="connsiteY0" fmla="*/ 1393390 h 1393390"/>
                        <a:gd name="connsiteX1" fmla="*/ 149671 w 1017409"/>
                        <a:gd name="connsiteY1" fmla="*/ 0 h 1393390"/>
                        <a:gd name="connsiteX2" fmla="*/ 867738 w 1017409"/>
                        <a:gd name="connsiteY2" fmla="*/ 0 h 1393390"/>
                        <a:gd name="connsiteX3" fmla="*/ 1017409 w 1017409"/>
                        <a:gd name="connsiteY3" fmla="*/ 1393390 h 1393390"/>
                        <a:gd name="connsiteX4" fmla="*/ 0 w 1017409"/>
                        <a:gd name="connsiteY4" fmla="*/ 1393390 h 1393390"/>
                        <a:gd name="connsiteX0" fmla="*/ 0 w 961936"/>
                        <a:gd name="connsiteY0" fmla="*/ 1393390 h 1393390"/>
                        <a:gd name="connsiteX1" fmla="*/ 149671 w 961936"/>
                        <a:gd name="connsiteY1" fmla="*/ 0 h 1393390"/>
                        <a:gd name="connsiteX2" fmla="*/ 867738 w 961936"/>
                        <a:gd name="connsiteY2" fmla="*/ 0 h 1393390"/>
                        <a:gd name="connsiteX3" fmla="*/ 961936 w 961936"/>
                        <a:gd name="connsiteY3" fmla="*/ 1392953 h 1393390"/>
                        <a:gd name="connsiteX4" fmla="*/ 0 w 961936"/>
                        <a:gd name="connsiteY4" fmla="*/ 1393390 h 1393390"/>
                        <a:gd name="connsiteX0" fmla="*/ 0 w 990173"/>
                        <a:gd name="connsiteY0" fmla="*/ 1393390 h 1393390"/>
                        <a:gd name="connsiteX1" fmla="*/ 149671 w 990173"/>
                        <a:gd name="connsiteY1" fmla="*/ 0 h 1393390"/>
                        <a:gd name="connsiteX2" fmla="*/ 867738 w 990173"/>
                        <a:gd name="connsiteY2" fmla="*/ 0 h 1393390"/>
                        <a:gd name="connsiteX3" fmla="*/ 961936 w 990173"/>
                        <a:gd name="connsiteY3" fmla="*/ 1392953 h 1393390"/>
                        <a:gd name="connsiteX4" fmla="*/ 0 w 990173"/>
                        <a:gd name="connsiteY4" fmla="*/ 1393390 h 1393390"/>
                        <a:gd name="connsiteX0" fmla="*/ 0 w 990173"/>
                        <a:gd name="connsiteY0" fmla="*/ 1393390 h 1393390"/>
                        <a:gd name="connsiteX1" fmla="*/ 149671 w 990173"/>
                        <a:gd name="connsiteY1" fmla="*/ 0 h 1393390"/>
                        <a:gd name="connsiteX2" fmla="*/ 867738 w 990173"/>
                        <a:gd name="connsiteY2" fmla="*/ 0 h 1393390"/>
                        <a:gd name="connsiteX3" fmla="*/ 961936 w 990173"/>
                        <a:gd name="connsiteY3" fmla="*/ 1392953 h 1393390"/>
                        <a:gd name="connsiteX4" fmla="*/ 0 w 990173"/>
                        <a:gd name="connsiteY4" fmla="*/ 1393390 h 1393390"/>
                        <a:gd name="connsiteX0" fmla="*/ 0 w 990173"/>
                        <a:gd name="connsiteY0" fmla="*/ 1393390 h 1411727"/>
                        <a:gd name="connsiteX1" fmla="*/ 149671 w 990173"/>
                        <a:gd name="connsiteY1" fmla="*/ 0 h 1411727"/>
                        <a:gd name="connsiteX2" fmla="*/ 867738 w 990173"/>
                        <a:gd name="connsiteY2" fmla="*/ 0 h 1411727"/>
                        <a:gd name="connsiteX3" fmla="*/ 961936 w 990173"/>
                        <a:gd name="connsiteY3" fmla="*/ 1392953 h 1411727"/>
                        <a:gd name="connsiteX4" fmla="*/ 0 w 990173"/>
                        <a:gd name="connsiteY4" fmla="*/ 1393390 h 1411727"/>
                        <a:gd name="connsiteX0" fmla="*/ 11176 w 1001349"/>
                        <a:gd name="connsiteY0" fmla="*/ 1393390 h 1411727"/>
                        <a:gd name="connsiteX1" fmla="*/ 160847 w 1001349"/>
                        <a:gd name="connsiteY1" fmla="*/ 0 h 1411727"/>
                        <a:gd name="connsiteX2" fmla="*/ 878914 w 1001349"/>
                        <a:gd name="connsiteY2" fmla="*/ 0 h 1411727"/>
                        <a:gd name="connsiteX3" fmla="*/ 973112 w 1001349"/>
                        <a:gd name="connsiteY3" fmla="*/ 1392953 h 1411727"/>
                        <a:gd name="connsiteX4" fmla="*/ 11176 w 1001349"/>
                        <a:gd name="connsiteY4" fmla="*/ 1393390 h 1411727"/>
                        <a:gd name="connsiteX0" fmla="*/ 13018 w 1003191"/>
                        <a:gd name="connsiteY0" fmla="*/ 1393390 h 1411727"/>
                        <a:gd name="connsiteX1" fmla="*/ 162689 w 1003191"/>
                        <a:gd name="connsiteY1" fmla="*/ 0 h 1411727"/>
                        <a:gd name="connsiteX2" fmla="*/ 880756 w 1003191"/>
                        <a:gd name="connsiteY2" fmla="*/ 0 h 1411727"/>
                        <a:gd name="connsiteX3" fmla="*/ 974954 w 1003191"/>
                        <a:gd name="connsiteY3" fmla="*/ 1392953 h 1411727"/>
                        <a:gd name="connsiteX4" fmla="*/ 13018 w 1003191"/>
                        <a:gd name="connsiteY4" fmla="*/ 1393390 h 1411727"/>
                        <a:gd name="connsiteX0" fmla="*/ 13018 w 996432"/>
                        <a:gd name="connsiteY0" fmla="*/ 1393390 h 1450462"/>
                        <a:gd name="connsiteX1" fmla="*/ 162689 w 996432"/>
                        <a:gd name="connsiteY1" fmla="*/ 0 h 1450462"/>
                        <a:gd name="connsiteX2" fmla="*/ 880756 w 996432"/>
                        <a:gd name="connsiteY2" fmla="*/ 0 h 1450462"/>
                        <a:gd name="connsiteX3" fmla="*/ 967173 w 996432"/>
                        <a:gd name="connsiteY3" fmla="*/ 1450461 h 1450462"/>
                        <a:gd name="connsiteX4" fmla="*/ 13018 w 996432"/>
                        <a:gd name="connsiteY4" fmla="*/ 1393390 h 1450462"/>
                        <a:gd name="connsiteX0" fmla="*/ 12523 w 995937"/>
                        <a:gd name="connsiteY0" fmla="*/ 1393390 h 1450462"/>
                        <a:gd name="connsiteX1" fmla="*/ 162194 w 995937"/>
                        <a:gd name="connsiteY1" fmla="*/ 0 h 1450462"/>
                        <a:gd name="connsiteX2" fmla="*/ 880261 w 995937"/>
                        <a:gd name="connsiteY2" fmla="*/ 0 h 1450462"/>
                        <a:gd name="connsiteX3" fmla="*/ 966678 w 995937"/>
                        <a:gd name="connsiteY3" fmla="*/ 1450461 h 1450462"/>
                        <a:gd name="connsiteX4" fmla="*/ 12523 w 995937"/>
                        <a:gd name="connsiteY4" fmla="*/ 1393390 h 1450462"/>
                        <a:gd name="connsiteX0" fmla="*/ 12523 w 995937"/>
                        <a:gd name="connsiteY0" fmla="*/ 1432747 h 1489819"/>
                        <a:gd name="connsiteX1" fmla="*/ 162194 w 995937"/>
                        <a:gd name="connsiteY1" fmla="*/ 39357 h 1489819"/>
                        <a:gd name="connsiteX2" fmla="*/ 880261 w 995937"/>
                        <a:gd name="connsiteY2" fmla="*/ 39357 h 1489819"/>
                        <a:gd name="connsiteX3" fmla="*/ 966678 w 995937"/>
                        <a:gd name="connsiteY3" fmla="*/ 1489818 h 1489819"/>
                        <a:gd name="connsiteX4" fmla="*/ 12523 w 995937"/>
                        <a:gd name="connsiteY4" fmla="*/ 1432747 h 1489819"/>
                        <a:gd name="connsiteX0" fmla="*/ 12523 w 995937"/>
                        <a:gd name="connsiteY0" fmla="*/ 1432747 h 1518816"/>
                        <a:gd name="connsiteX1" fmla="*/ 162194 w 995937"/>
                        <a:gd name="connsiteY1" fmla="*/ 39357 h 1518816"/>
                        <a:gd name="connsiteX2" fmla="*/ 880261 w 995937"/>
                        <a:gd name="connsiteY2" fmla="*/ 39357 h 1518816"/>
                        <a:gd name="connsiteX3" fmla="*/ 966678 w 995937"/>
                        <a:gd name="connsiteY3" fmla="*/ 1489818 h 1518816"/>
                        <a:gd name="connsiteX4" fmla="*/ 12523 w 995937"/>
                        <a:gd name="connsiteY4" fmla="*/ 1432747 h 1518816"/>
                        <a:gd name="connsiteX0" fmla="*/ 12523 w 995937"/>
                        <a:gd name="connsiteY0" fmla="*/ 1432747 h 1534940"/>
                        <a:gd name="connsiteX1" fmla="*/ 162194 w 995937"/>
                        <a:gd name="connsiteY1" fmla="*/ 39357 h 1534940"/>
                        <a:gd name="connsiteX2" fmla="*/ 880261 w 995937"/>
                        <a:gd name="connsiteY2" fmla="*/ 39357 h 1534940"/>
                        <a:gd name="connsiteX3" fmla="*/ 966678 w 995937"/>
                        <a:gd name="connsiteY3" fmla="*/ 1489818 h 1534940"/>
                        <a:gd name="connsiteX4" fmla="*/ 12523 w 995937"/>
                        <a:gd name="connsiteY4" fmla="*/ 1432747 h 1534940"/>
                        <a:gd name="connsiteX0" fmla="*/ 12523 w 1003560"/>
                        <a:gd name="connsiteY0" fmla="*/ 1428322 h 1530515"/>
                        <a:gd name="connsiteX1" fmla="*/ 162194 w 1003560"/>
                        <a:gd name="connsiteY1" fmla="*/ 34932 h 1530515"/>
                        <a:gd name="connsiteX2" fmla="*/ 925119 w 1003560"/>
                        <a:gd name="connsiteY2" fmla="*/ 54127 h 1530515"/>
                        <a:gd name="connsiteX3" fmla="*/ 966678 w 1003560"/>
                        <a:gd name="connsiteY3" fmla="*/ 1485393 h 1530515"/>
                        <a:gd name="connsiteX4" fmla="*/ 12523 w 1003560"/>
                        <a:gd name="connsiteY4" fmla="*/ 1428322 h 1530515"/>
                        <a:gd name="connsiteX0" fmla="*/ 12523 w 991671"/>
                        <a:gd name="connsiteY0" fmla="*/ 1428322 h 1530515"/>
                        <a:gd name="connsiteX1" fmla="*/ 162194 w 991671"/>
                        <a:gd name="connsiteY1" fmla="*/ 34932 h 1530515"/>
                        <a:gd name="connsiteX2" fmla="*/ 925119 w 991671"/>
                        <a:gd name="connsiteY2" fmla="*/ 54127 h 1530515"/>
                        <a:gd name="connsiteX3" fmla="*/ 966678 w 991671"/>
                        <a:gd name="connsiteY3" fmla="*/ 1485393 h 1530515"/>
                        <a:gd name="connsiteX4" fmla="*/ 12523 w 991671"/>
                        <a:gd name="connsiteY4" fmla="*/ 1428322 h 1530515"/>
                        <a:gd name="connsiteX0" fmla="*/ 12523 w 990053"/>
                        <a:gd name="connsiteY0" fmla="*/ 1428322 h 1530515"/>
                        <a:gd name="connsiteX1" fmla="*/ 162194 w 990053"/>
                        <a:gd name="connsiteY1" fmla="*/ 34932 h 1530515"/>
                        <a:gd name="connsiteX2" fmla="*/ 925119 w 990053"/>
                        <a:gd name="connsiteY2" fmla="*/ 54127 h 1530515"/>
                        <a:gd name="connsiteX3" fmla="*/ 966678 w 990053"/>
                        <a:gd name="connsiteY3" fmla="*/ 1485393 h 1530515"/>
                        <a:gd name="connsiteX4" fmla="*/ 12523 w 990053"/>
                        <a:gd name="connsiteY4" fmla="*/ 1428322 h 15305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90053" h="1530515">
                          <a:moveTo>
                            <a:pt x="12523" y="1428322"/>
                          </a:moveTo>
                          <a:cubicBezTo>
                            <a:pt x="-40980" y="1332536"/>
                            <a:pt x="89837" y="560973"/>
                            <a:pt x="162194" y="34932"/>
                          </a:cubicBezTo>
                          <a:cubicBezTo>
                            <a:pt x="321651" y="-53623"/>
                            <a:pt x="685763" y="54127"/>
                            <a:pt x="925119" y="54127"/>
                          </a:cubicBezTo>
                          <a:cubicBezTo>
                            <a:pt x="850367" y="706018"/>
                            <a:pt x="1057201" y="1090073"/>
                            <a:pt x="966678" y="1485393"/>
                          </a:cubicBezTo>
                          <a:cubicBezTo>
                            <a:pt x="516692" y="1560930"/>
                            <a:pt x="95716" y="1541443"/>
                            <a:pt x="12523" y="1428322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42" name="Rettangolo 51">
                      <a:extLst>
                        <a:ext uri="{FF2B5EF4-FFF2-40B4-BE49-F238E27FC236}">
                          <a16:creationId xmlns:a16="http://schemas.microsoft.com/office/drawing/2014/main" id="{8BE21C73-F0AF-CA1E-C09E-6F01DEAA70B3}"/>
                        </a:ext>
                      </a:extLst>
                    </p:cNvPr>
                    <p:cNvSpPr/>
                    <p:nvPr/>
                  </p:nvSpPr>
                  <p:spPr>
                    <a:xfrm rot="975309">
                      <a:off x="7836195" y="3544231"/>
                      <a:ext cx="629296" cy="743701"/>
                    </a:xfrm>
                    <a:custGeom>
                      <a:avLst/>
                      <a:gdLst>
                        <a:gd name="connsiteX0" fmla="*/ 0 w 616619"/>
                        <a:gd name="connsiteY0" fmla="*/ 0 h 621814"/>
                        <a:gd name="connsiteX1" fmla="*/ 616619 w 616619"/>
                        <a:gd name="connsiteY1" fmla="*/ 0 h 621814"/>
                        <a:gd name="connsiteX2" fmla="*/ 616619 w 616619"/>
                        <a:gd name="connsiteY2" fmla="*/ 621814 h 621814"/>
                        <a:gd name="connsiteX3" fmla="*/ 0 w 616619"/>
                        <a:gd name="connsiteY3" fmla="*/ 621814 h 621814"/>
                        <a:gd name="connsiteX4" fmla="*/ 0 w 616619"/>
                        <a:gd name="connsiteY4" fmla="*/ 0 h 621814"/>
                        <a:gd name="connsiteX0" fmla="*/ 0 w 616619"/>
                        <a:gd name="connsiteY0" fmla="*/ 0 h 688563"/>
                        <a:gd name="connsiteX1" fmla="*/ 616619 w 616619"/>
                        <a:gd name="connsiteY1" fmla="*/ 0 h 688563"/>
                        <a:gd name="connsiteX2" fmla="*/ 616619 w 616619"/>
                        <a:gd name="connsiteY2" fmla="*/ 621814 h 688563"/>
                        <a:gd name="connsiteX3" fmla="*/ 0 w 616619"/>
                        <a:gd name="connsiteY3" fmla="*/ 621814 h 688563"/>
                        <a:gd name="connsiteX4" fmla="*/ 0 w 616619"/>
                        <a:gd name="connsiteY4" fmla="*/ 0 h 688563"/>
                        <a:gd name="connsiteX0" fmla="*/ 0 w 616619"/>
                        <a:gd name="connsiteY0" fmla="*/ 0 h 708755"/>
                        <a:gd name="connsiteX1" fmla="*/ 616619 w 616619"/>
                        <a:gd name="connsiteY1" fmla="*/ 0 h 708755"/>
                        <a:gd name="connsiteX2" fmla="*/ 616619 w 616619"/>
                        <a:gd name="connsiteY2" fmla="*/ 621814 h 708755"/>
                        <a:gd name="connsiteX3" fmla="*/ 0 w 616619"/>
                        <a:gd name="connsiteY3" fmla="*/ 621814 h 708755"/>
                        <a:gd name="connsiteX4" fmla="*/ 0 w 616619"/>
                        <a:gd name="connsiteY4" fmla="*/ 0 h 708755"/>
                        <a:gd name="connsiteX0" fmla="*/ 0 w 616619"/>
                        <a:gd name="connsiteY0" fmla="*/ 0 h 711984"/>
                        <a:gd name="connsiteX1" fmla="*/ 616619 w 616619"/>
                        <a:gd name="connsiteY1" fmla="*/ 0 h 711984"/>
                        <a:gd name="connsiteX2" fmla="*/ 616619 w 616619"/>
                        <a:gd name="connsiteY2" fmla="*/ 621814 h 711984"/>
                        <a:gd name="connsiteX3" fmla="*/ 0 w 616619"/>
                        <a:gd name="connsiteY3" fmla="*/ 621814 h 711984"/>
                        <a:gd name="connsiteX4" fmla="*/ 0 w 616619"/>
                        <a:gd name="connsiteY4" fmla="*/ 0 h 711984"/>
                        <a:gd name="connsiteX0" fmla="*/ 0 w 616619"/>
                        <a:gd name="connsiteY0" fmla="*/ 0 h 712500"/>
                        <a:gd name="connsiteX1" fmla="*/ 616619 w 616619"/>
                        <a:gd name="connsiteY1" fmla="*/ 0 h 712500"/>
                        <a:gd name="connsiteX2" fmla="*/ 616619 w 616619"/>
                        <a:gd name="connsiteY2" fmla="*/ 621814 h 712500"/>
                        <a:gd name="connsiteX3" fmla="*/ 0 w 616619"/>
                        <a:gd name="connsiteY3" fmla="*/ 621814 h 712500"/>
                        <a:gd name="connsiteX4" fmla="*/ 0 w 616619"/>
                        <a:gd name="connsiteY4" fmla="*/ 0 h 712500"/>
                        <a:gd name="connsiteX0" fmla="*/ 0 w 630030"/>
                        <a:gd name="connsiteY0" fmla="*/ 0 h 712500"/>
                        <a:gd name="connsiteX1" fmla="*/ 630030 w 630030"/>
                        <a:gd name="connsiteY1" fmla="*/ 2440 h 712500"/>
                        <a:gd name="connsiteX2" fmla="*/ 616619 w 630030"/>
                        <a:gd name="connsiteY2" fmla="*/ 621814 h 712500"/>
                        <a:gd name="connsiteX3" fmla="*/ 0 w 630030"/>
                        <a:gd name="connsiteY3" fmla="*/ 621814 h 712500"/>
                        <a:gd name="connsiteX4" fmla="*/ 0 w 630030"/>
                        <a:gd name="connsiteY4" fmla="*/ 0 h 712500"/>
                        <a:gd name="connsiteX0" fmla="*/ 0 w 616619"/>
                        <a:gd name="connsiteY0" fmla="*/ 0 h 712500"/>
                        <a:gd name="connsiteX1" fmla="*/ 583210 w 616619"/>
                        <a:gd name="connsiteY1" fmla="*/ 16091 h 712500"/>
                        <a:gd name="connsiteX2" fmla="*/ 616619 w 616619"/>
                        <a:gd name="connsiteY2" fmla="*/ 621814 h 712500"/>
                        <a:gd name="connsiteX3" fmla="*/ 0 w 616619"/>
                        <a:gd name="connsiteY3" fmla="*/ 621814 h 712500"/>
                        <a:gd name="connsiteX4" fmla="*/ 0 w 616619"/>
                        <a:gd name="connsiteY4" fmla="*/ 0 h 712500"/>
                        <a:gd name="connsiteX0" fmla="*/ 0 w 629296"/>
                        <a:gd name="connsiteY0" fmla="*/ 0 h 712500"/>
                        <a:gd name="connsiteX1" fmla="*/ 629296 w 629296"/>
                        <a:gd name="connsiteY1" fmla="*/ 21703 h 712500"/>
                        <a:gd name="connsiteX2" fmla="*/ 616619 w 629296"/>
                        <a:gd name="connsiteY2" fmla="*/ 621814 h 712500"/>
                        <a:gd name="connsiteX3" fmla="*/ 0 w 629296"/>
                        <a:gd name="connsiteY3" fmla="*/ 621814 h 712500"/>
                        <a:gd name="connsiteX4" fmla="*/ 0 w 629296"/>
                        <a:gd name="connsiteY4" fmla="*/ 0 h 712500"/>
                        <a:gd name="connsiteX0" fmla="*/ 0 w 629296"/>
                        <a:gd name="connsiteY0" fmla="*/ 11210 h 723710"/>
                        <a:gd name="connsiteX1" fmla="*/ 629296 w 629296"/>
                        <a:gd name="connsiteY1" fmla="*/ 32913 h 723710"/>
                        <a:gd name="connsiteX2" fmla="*/ 616619 w 629296"/>
                        <a:gd name="connsiteY2" fmla="*/ 633024 h 723710"/>
                        <a:gd name="connsiteX3" fmla="*/ 0 w 629296"/>
                        <a:gd name="connsiteY3" fmla="*/ 633024 h 723710"/>
                        <a:gd name="connsiteX4" fmla="*/ 0 w 629296"/>
                        <a:gd name="connsiteY4" fmla="*/ 11210 h 723710"/>
                        <a:gd name="connsiteX0" fmla="*/ 0 w 629296"/>
                        <a:gd name="connsiteY0" fmla="*/ 31201 h 743701"/>
                        <a:gd name="connsiteX1" fmla="*/ 629296 w 629296"/>
                        <a:gd name="connsiteY1" fmla="*/ 52904 h 743701"/>
                        <a:gd name="connsiteX2" fmla="*/ 616619 w 629296"/>
                        <a:gd name="connsiteY2" fmla="*/ 653015 h 743701"/>
                        <a:gd name="connsiteX3" fmla="*/ 0 w 629296"/>
                        <a:gd name="connsiteY3" fmla="*/ 653015 h 743701"/>
                        <a:gd name="connsiteX4" fmla="*/ 0 w 629296"/>
                        <a:gd name="connsiteY4" fmla="*/ 31201 h 7437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29296" h="743701">
                          <a:moveTo>
                            <a:pt x="0" y="31201"/>
                          </a:moveTo>
                          <a:cubicBezTo>
                            <a:pt x="200260" y="-15942"/>
                            <a:pt x="415878" y="-10414"/>
                            <a:pt x="629296" y="52904"/>
                          </a:cubicBezTo>
                          <a:lnTo>
                            <a:pt x="616619" y="653015"/>
                          </a:lnTo>
                          <a:cubicBezTo>
                            <a:pt x="436182" y="804442"/>
                            <a:pt x="84588" y="739080"/>
                            <a:pt x="0" y="653015"/>
                          </a:cubicBezTo>
                          <a:lnTo>
                            <a:pt x="0" y="31201"/>
                          </a:lnTo>
                          <a:close/>
                        </a:path>
                      </a:pathLst>
                    </a:custGeom>
                    <a:solidFill>
                      <a:schemeClr val="bg2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43" name="Rettangolo con angoli arrotondati 142">
                      <a:extLst>
                        <a:ext uri="{FF2B5EF4-FFF2-40B4-BE49-F238E27FC236}">
                          <a16:creationId xmlns:a16="http://schemas.microsoft.com/office/drawing/2014/main" id="{47E872CA-1C09-0B63-E090-2F9B629E2CDE}"/>
                        </a:ext>
                      </a:extLst>
                    </p:cNvPr>
                    <p:cNvSpPr/>
                    <p:nvPr/>
                  </p:nvSpPr>
                  <p:spPr>
                    <a:xfrm rot="932484">
                      <a:off x="7878799" y="3516627"/>
                      <a:ext cx="180607" cy="471634"/>
                    </a:xfrm>
                    <a:prstGeom prst="roundRect">
                      <a:avLst/>
                    </a:prstGeom>
                    <a:solidFill>
                      <a:schemeClr val="bg2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44" name="Rettangolo con angoli arrotondati 143">
                      <a:extLst>
                        <a:ext uri="{FF2B5EF4-FFF2-40B4-BE49-F238E27FC236}">
                          <a16:creationId xmlns:a16="http://schemas.microsoft.com/office/drawing/2014/main" id="{8B6BBD5B-29FE-45D4-6164-3D4297B35CD2}"/>
                        </a:ext>
                      </a:extLst>
                    </p:cNvPr>
                    <p:cNvSpPr/>
                    <p:nvPr/>
                  </p:nvSpPr>
                  <p:spPr>
                    <a:xfrm rot="1190323">
                      <a:off x="8303944" y="3644241"/>
                      <a:ext cx="180607" cy="471634"/>
                    </a:xfrm>
                    <a:prstGeom prst="roundRect">
                      <a:avLst/>
                    </a:prstGeom>
                    <a:solidFill>
                      <a:schemeClr val="bg2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</p:grpSp>
              <p:grpSp>
                <p:nvGrpSpPr>
                  <p:cNvPr id="135" name="Gruppo 134">
                    <a:extLst>
                      <a:ext uri="{FF2B5EF4-FFF2-40B4-BE49-F238E27FC236}">
                        <a16:creationId xmlns:a16="http://schemas.microsoft.com/office/drawing/2014/main" id="{7D90C1A8-5BFB-95F8-1B79-9CAC6C6F7A15}"/>
                      </a:ext>
                    </a:extLst>
                  </p:cNvPr>
                  <p:cNvGrpSpPr/>
                  <p:nvPr/>
                </p:nvGrpSpPr>
                <p:grpSpPr>
                  <a:xfrm>
                    <a:off x="12593314" y="6087464"/>
                    <a:ext cx="433218" cy="757297"/>
                    <a:chOff x="12593314" y="6087464"/>
                    <a:chExt cx="433218" cy="757297"/>
                  </a:xfrm>
                </p:grpSpPr>
                <p:sp>
                  <p:nvSpPr>
                    <p:cNvPr id="136" name="Trapezio 79">
                      <a:extLst>
                        <a:ext uri="{FF2B5EF4-FFF2-40B4-BE49-F238E27FC236}">
                          <a16:creationId xmlns:a16="http://schemas.microsoft.com/office/drawing/2014/main" id="{2ACD7789-3782-7F1F-CB78-EE972A79D364}"/>
                        </a:ext>
                      </a:extLst>
                    </p:cNvPr>
                    <p:cNvSpPr/>
                    <p:nvPr/>
                  </p:nvSpPr>
                  <p:spPr>
                    <a:xfrm rot="21392073">
                      <a:off x="12593314" y="6495746"/>
                      <a:ext cx="397066" cy="334156"/>
                    </a:xfrm>
                    <a:custGeom>
                      <a:avLst/>
                      <a:gdLst>
                        <a:gd name="connsiteX0" fmla="*/ 0 w 892194"/>
                        <a:gd name="connsiteY0" fmla="*/ 721518 h 721518"/>
                        <a:gd name="connsiteX1" fmla="*/ 180380 w 892194"/>
                        <a:gd name="connsiteY1" fmla="*/ 0 h 721518"/>
                        <a:gd name="connsiteX2" fmla="*/ 711815 w 892194"/>
                        <a:gd name="connsiteY2" fmla="*/ 0 h 721518"/>
                        <a:gd name="connsiteX3" fmla="*/ 892194 w 892194"/>
                        <a:gd name="connsiteY3" fmla="*/ 721518 h 721518"/>
                        <a:gd name="connsiteX4" fmla="*/ 0 w 892194"/>
                        <a:gd name="connsiteY4" fmla="*/ 721518 h 721518"/>
                        <a:gd name="connsiteX0" fmla="*/ 0 w 944225"/>
                        <a:gd name="connsiteY0" fmla="*/ 721518 h 721518"/>
                        <a:gd name="connsiteX1" fmla="*/ 180380 w 944225"/>
                        <a:gd name="connsiteY1" fmla="*/ 0 h 721518"/>
                        <a:gd name="connsiteX2" fmla="*/ 944225 w 944225"/>
                        <a:gd name="connsiteY2" fmla="*/ 129540 h 721518"/>
                        <a:gd name="connsiteX3" fmla="*/ 892194 w 944225"/>
                        <a:gd name="connsiteY3" fmla="*/ 721518 h 721518"/>
                        <a:gd name="connsiteX4" fmla="*/ 0 w 944225"/>
                        <a:gd name="connsiteY4" fmla="*/ 721518 h 721518"/>
                        <a:gd name="connsiteX0" fmla="*/ 0 w 944225"/>
                        <a:gd name="connsiteY0" fmla="*/ 591978 h 591978"/>
                        <a:gd name="connsiteX1" fmla="*/ 111800 w 944225"/>
                        <a:gd name="connsiteY1" fmla="*/ 0 h 591978"/>
                        <a:gd name="connsiteX2" fmla="*/ 944225 w 944225"/>
                        <a:gd name="connsiteY2" fmla="*/ 0 h 591978"/>
                        <a:gd name="connsiteX3" fmla="*/ 892194 w 944225"/>
                        <a:gd name="connsiteY3" fmla="*/ 591978 h 591978"/>
                        <a:gd name="connsiteX4" fmla="*/ 0 w 944225"/>
                        <a:gd name="connsiteY4" fmla="*/ 591978 h 591978"/>
                        <a:gd name="connsiteX0" fmla="*/ 0 w 944225"/>
                        <a:gd name="connsiteY0" fmla="*/ 591978 h 591978"/>
                        <a:gd name="connsiteX1" fmla="*/ 226100 w 944225"/>
                        <a:gd name="connsiteY1" fmla="*/ 95250 h 591978"/>
                        <a:gd name="connsiteX2" fmla="*/ 944225 w 944225"/>
                        <a:gd name="connsiteY2" fmla="*/ 0 h 591978"/>
                        <a:gd name="connsiteX3" fmla="*/ 892194 w 944225"/>
                        <a:gd name="connsiteY3" fmla="*/ 591978 h 591978"/>
                        <a:gd name="connsiteX4" fmla="*/ 0 w 944225"/>
                        <a:gd name="connsiteY4" fmla="*/ 591978 h 591978"/>
                        <a:gd name="connsiteX0" fmla="*/ 0 w 944225"/>
                        <a:gd name="connsiteY0" fmla="*/ 591978 h 591978"/>
                        <a:gd name="connsiteX1" fmla="*/ 88940 w 944225"/>
                        <a:gd name="connsiteY1" fmla="*/ 7620 h 591978"/>
                        <a:gd name="connsiteX2" fmla="*/ 944225 w 944225"/>
                        <a:gd name="connsiteY2" fmla="*/ 0 h 591978"/>
                        <a:gd name="connsiteX3" fmla="*/ 892194 w 944225"/>
                        <a:gd name="connsiteY3" fmla="*/ 591978 h 591978"/>
                        <a:gd name="connsiteX4" fmla="*/ 0 w 944225"/>
                        <a:gd name="connsiteY4" fmla="*/ 591978 h 591978"/>
                        <a:gd name="connsiteX0" fmla="*/ 0 w 970895"/>
                        <a:gd name="connsiteY0" fmla="*/ 481488 h 591978"/>
                        <a:gd name="connsiteX1" fmla="*/ 115610 w 970895"/>
                        <a:gd name="connsiteY1" fmla="*/ 7620 h 591978"/>
                        <a:gd name="connsiteX2" fmla="*/ 970895 w 970895"/>
                        <a:gd name="connsiteY2" fmla="*/ 0 h 591978"/>
                        <a:gd name="connsiteX3" fmla="*/ 918864 w 970895"/>
                        <a:gd name="connsiteY3" fmla="*/ 591978 h 591978"/>
                        <a:gd name="connsiteX4" fmla="*/ 0 w 970895"/>
                        <a:gd name="connsiteY4" fmla="*/ 481488 h 591978"/>
                        <a:gd name="connsiteX0" fmla="*/ 0 w 936605"/>
                        <a:gd name="connsiteY0" fmla="*/ 527208 h 591978"/>
                        <a:gd name="connsiteX1" fmla="*/ 81320 w 936605"/>
                        <a:gd name="connsiteY1" fmla="*/ 7620 h 591978"/>
                        <a:gd name="connsiteX2" fmla="*/ 936605 w 936605"/>
                        <a:gd name="connsiteY2" fmla="*/ 0 h 591978"/>
                        <a:gd name="connsiteX3" fmla="*/ 884574 w 936605"/>
                        <a:gd name="connsiteY3" fmla="*/ 591978 h 591978"/>
                        <a:gd name="connsiteX4" fmla="*/ 0 w 936605"/>
                        <a:gd name="connsiteY4" fmla="*/ 527208 h 591978"/>
                        <a:gd name="connsiteX0" fmla="*/ 0 w 936605"/>
                        <a:gd name="connsiteY0" fmla="*/ 527208 h 609352"/>
                        <a:gd name="connsiteX1" fmla="*/ 81320 w 936605"/>
                        <a:gd name="connsiteY1" fmla="*/ 7620 h 609352"/>
                        <a:gd name="connsiteX2" fmla="*/ 936605 w 936605"/>
                        <a:gd name="connsiteY2" fmla="*/ 0 h 609352"/>
                        <a:gd name="connsiteX3" fmla="*/ 884574 w 936605"/>
                        <a:gd name="connsiteY3" fmla="*/ 591978 h 609352"/>
                        <a:gd name="connsiteX4" fmla="*/ 0 w 936605"/>
                        <a:gd name="connsiteY4" fmla="*/ 527208 h 609352"/>
                        <a:gd name="connsiteX0" fmla="*/ 0 w 936605"/>
                        <a:gd name="connsiteY0" fmla="*/ 527208 h 646620"/>
                        <a:gd name="connsiteX1" fmla="*/ 81320 w 936605"/>
                        <a:gd name="connsiteY1" fmla="*/ 7620 h 646620"/>
                        <a:gd name="connsiteX2" fmla="*/ 936605 w 936605"/>
                        <a:gd name="connsiteY2" fmla="*/ 0 h 646620"/>
                        <a:gd name="connsiteX3" fmla="*/ 884574 w 936605"/>
                        <a:gd name="connsiteY3" fmla="*/ 591978 h 646620"/>
                        <a:gd name="connsiteX4" fmla="*/ 0 w 936605"/>
                        <a:gd name="connsiteY4" fmla="*/ 527208 h 646620"/>
                        <a:gd name="connsiteX0" fmla="*/ 0 w 936605"/>
                        <a:gd name="connsiteY0" fmla="*/ 527208 h 646620"/>
                        <a:gd name="connsiteX1" fmla="*/ 81320 w 936605"/>
                        <a:gd name="connsiteY1" fmla="*/ 7620 h 646620"/>
                        <a:gd name="connsiteX2" fmla="*/ 936605 w 936605"/>
                        <a:gd name="connsiteY2" fmla="*/ 0 h 646620"/>
                        <a:gd name="connsiteX3" fmla="*/ 884574 w 936605"/>
                        <a:gd name="connsiteY3" fmla="*/ 591978 h 646620"/>
                        <a:gd name="connsiteX4" fmla="*/ 0 w 936605"/>
                        <a:gd name="connsiteY4" fmla="*/ 527208 h 646620"/>
                        <a:gd name="connsiteX0" fmla="*/ 0 w 948035"/>
                        <a:gd name="connsiteY0" fmla="*/ 519588 h 639000"/>
                        <a:gd name="connsiteX1" fmla="*/ 81320 w 948035"/>
                        <a:gd name="connsiteY1" fmla="*/ 0 h 639000"/>
                        <a:gd name="connsiteX2" fmla="*/ 948035 w 948035"/>
                        <a:gd name="connsiteY2" fmla="*/ 129540 h 639000"/>
                        <a:gd name="connsiteX3" fmla="*/ 884574 w 948035"/>
                        <a:gd name="connsiteY3" fmla="*/ 584358 h 639000"/>
                        <a:gd name="connsiteX4" fmla="*/ 0 w 948035"/>
                        <a:gd name="connsiteY4" fmla="*/ 519588 h 639000"/>
                        <a:gd name="connsiteX0" fmla="*/ 0 w 949468"/>
                        <a:gd name="connsiteY0" fmla="*/ 588368 h 707780"/>
                        <a:gd name="connsiteX1" fmla="*/ 81320 w 949468"/>
                        <a:gd name="connsiteY1" fmla="*/ 68780 h 707780"/>
                        <a:gd name="connsiteX2" fmla="*/ 948035 w 949468"/>
                        <a:gd name="connsiteY2" fmla="*/ 198320 h 707780"/>
                        <a:gd name="connsiteX3" fmla="*/ 884574 w 949468"/>
                        <a:gd name="connsiteY3" fmla="*/ 653138 h 707780"/>
                        <a:gd name="connsiteX4" fmla="*/ 0 w 949468"/>
                        <a:gd name="connsiteY4" fmla="*/ 588368 h 707780"/>
                        <a:gd name="connsiteX0" fmla="*/ 0 w 949477"/>
                        <a:gd name="connsiteY0" fmla="*/ 591139 h 710551"/>
                        <a:gd name="connsiteX1" fmla="*/ 85130 w 949477"/>
                        <a:gd name="connsiteY1" fmla="*/ 63931 h 710551"/>
                        <a:gd name="connsiteX2" fmla="*/ 948035 w 949477"/>
                        <a:gd name="connsiteY2" fmla="*/ 201091 h 710551"/>
                        <a:gd name="connsiteX3" fmla="*/ 884574 w 949477"/>
                        <a:gd name="connsiteY3" fmla="*/ 655909 h 710551"/>
                        <a:gd name="connsiteX4" fmla="*/ 0 w 949477"/>
                        <a:gd name="connsiteY4" fmla="*/ 591139 h 710551"/>
                        <a:gd name="connsiteX0" fmla="*/ 0 w 949427"/>
                        <a:gd name="connsiteY0" fmla="*/ 698821 h 818233"/>
                        <a:gd name="connsiteX1" fmla="*/ 85130 w 949427"/>
                        <a:gd name="connsiteY1" fmla="*/ 171613 h 818233"/>
                        <a:gd name="connsiteX2" fmla="*/ 948035 w 949427"/>
                        <a:gd name="connsiteY2" fmla="*/ 308773 h 818233"/>
                        <a:gd name="connsiteX3" fmla="*/ 884574 w 949427"/>
                        <a:gd name="connsiteY3" fmla="*/ 763591 h 818233"/>
                        <a:gd name="connsiteX4" fmla="*/ 0 w 949427"/>
                        <a:gd name="connsiteY4" fmla="*/ 698821 h 818233"/>
                        <a:gd name="connsiteX0" fmla="*/ 0 w 949427"/>
                        <a:gd name="connsiteY0" fmla="*/ 698821 h 818233"/>
                        <a:gd name="connsiteX1" fmla="*/ 85130 w 949427"/>
                        <a:gd name="connsiteY1" fmla="*/ 171613 h 818233"/>
                        <a:gd name="connsiteX2" fmla="*/ 948035 w 949427"/>
                        <a:gd name="connsiteY2" fmla="*/ 308773 h 818233"/>
                        <a:gd name="connsiteX3" fmla="*/ 884574 w 949427"/>
                        <a:gd name="connsiteY3" fmla="*/ 763591 h 818233"/>
                        <a:gd name="connsiteX4" fmla="*/ 0 w 949427"/>
                        <a:gd name="connsiteY4" fmla="*/ 698821 h 818233"/>
                        <a:gd name="connsiteX0" fmla="*/ 25353 w 974780"/>
                        <a:gd name="connsiteY0" fmla="*/ 698821 h 818233"/>
                        <a:gd name="connsiteX1" fmla="*/ 110483 w 974780"/>
                        <a:gd name="connsiteY1" fmla="*/ 171613 h 818233"/>
                        <a:gd name="connsiteX2" fmla="*/ 973388 w 974780"/>
                        <a:gd name="connsiteY2" fmla="*/ 308773 h 818233"/>
                        <a:gd name="connsiteX3" fmla="*/ 909927 w 974780"/>
                        <a:gd name="connsiteY3" fmla="*/ 763591 h 818233"/>
                        <a:gd name="connsiteX4" fmla="*/ 25353 w 974780"/>
                        <a:gd name="connsiteY4" fmla="*/ 698821 h 8182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74780" h="818233">
                          <a:moveTo>
                            <a:pt x="25353" y="698821"/>
                          </a:moveTo>
                          <a:cubicBezTo>
                            <a:pt x="-33900" y="523085"/>
                            <a:pt x="17336" y="374019"/>
                            <a:pt x="110483" y="171613"/>
                          </a:cubicBezTo>
                          <a:cubicBezTo>
                            <a:pt x="376528" y="-78577"/>
                            <a:pt x="1008333" y="-73497"/>
                            <a:pt x="973388" y="308773"/>
                          </a:cubicBezTo>
                          <a:cubicBezTo>
                            <a:pt x="887464" y="509909"/>
                            <a:pt x="927271" y="566265"/>
                            <a:pt x="909927" y="763591"/>
                          </a:cubicBezTo>
                          <a:cubicBezTo>
                            <a:pt x="637929" y="841061"/>
                            <a:pt x="251631" y="849951"/>
                            <a:pt x="25353" y="698821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37" name="Ovale 136">
                      <a:extLst>
                        <a:ext uri="{FF2B5EF4-FFF2-40B4-BE49-F238E27FC236}">
                          <a16:creationId xmlns:a16="http://schemas.microsoft.com/office/drawing/2014/main" id="{0463B4E3-FDF0-8299-4425-F0D811F8E2B9}"/>
                        </a:ext>
                      </a:extLst>
                    </p:cNvPr>
                    <p:cNvSpPr/>
                    <p:nvPr/>
                  </p:nvSpPr>
                  <p:spPr>
                    <a:xfrm rot="348493">
                      <a:off x="12654942" y="6547101"/>
                      <a:ext cx="302171" cy="101176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38" name="Rettangolo 70">
                      <a:extLst>
                        <a:ext uri="{FF2B5EF4-FFF2-40B4-BE49-F238E27FC236}">
                          <a16:creationId xmlns:a16="http://schemas.microsoft.com/office/drawing/2014/main" id="{A3F46AFF-F583-D5C9-B4F2-A03DA5767239}"/>
                        </a:ext>
                      </a:extLst>
                    </p:cNvPr>
                    <p:cNvSpPr/>
                    <p:nvPr/>
                  </p:nvSpPr>
                  <p:spPr>
                    <a:xfrm rot="560003">
                      <a:off x="12662260" y="6087464"/>
                      <a:ext cx="364272" cy="528719"/>
                    </a:xfrm>
                    <a:custGeom>
                      <a:avLst/>
                      <a:gdLst>
                        <a:gd name="connsiteX0" fmla="*/ 0 w 755671"/>
                        <a:gd name="connsiteY0" fmla="*/ 0 h 1499616"/>
                        <a:gd name="connsiteX1" fmla="*/ 755671 w 755671"/>
                        <a:gd name="connsiteY1" fmla="*/ 0 h 1499616"/>
                        <a:gd name="connsiteX2" fmla="*/ 755671 w 755671"/>
                        <a:gd name="connsiteY2" fmla="*/ 1499616 h 1499616"/>
                        <a:gd name="connsiteX3" fmla="*/ 0 w 755671"/>
                        <a:gd name="connsiteY3" fmla="*/ 1499616 h 1499616"/>
                        <a:gd name="connsiteX4" fmla="*/ 0 w 755671"/>
                        <a:gd name="connsiteY4" fmla="*/ 0 h 1499616"/>
                        <a:gd name="connsiteX0" fmla="*/ 0 w 755671"/>
                        <a:gd name="connsiteY0" fmla="*/ 0 h 1499616"/>
                        <a:gd name="connsiteX1" fmla="*/ 755671 w 755671"/>
                        <a:gd name="connsiteY1" fmla="*/ 0 h 1499616"/>
                        <a:gd name="connsiteX2" fmla="*/ 755671 w 755671"/>
                        <a:gd name="connsiteY2" fmla="*/ 1499616 h 1499616"/>
                        <a:gd name="connsiteX3" fmla="*/ 0 w 755671"/>
                        <a:gd name="connsiteY3" fmla="*/ 1499616 h 1499616"/>
                        <a:gd name="connsiteX4" fmla="*/ 0 w 755671"/>
                        <a:gd name="connsiteY4" fmla="*/ 0 h 1499616"/>
                        <a:gd name="connsiteX0" fmla="*/ 20569 w 776240"/>
                        <a:gd name="connsiteY0" fmla="*/ 0 h 1499616"/>
                        <a:gd name="connsiteX1" fmla="*/ 776240 w 776240"/>
                        <a:gd name="connsiteY1" fmla="*/ 0 h 1499616"/>
                        <a:gd name="connsiteX2" fmla="*/ 776240 w 776240"/>
                        <a:gd name="connsiteY2" fmla="*/ 1499616 h 1499616"/>
                        <a:gd name="connsiteX3" fmla="*/ 20569 w 776240"/>
                        <a:gd name="connsiteY3" fmla="*/ 1499616 h 1499616"/>
                        <a:gd name="connsiteX4" fmla="*/ 20569 w 776240"/>
                        <a:gd name="connsiteY4" fmla="*/ 0 h 1499616"/>
                        <a:gd name="connsiteX0" fmla="*/ 20569 w 835845"/>
                        <a:gd name="connsiteY0" fmla="*/ 0 h 1499616"/>
                        <a:gd name="connsiteX1" fmla="*/ 776240 w 835845"/>
                        <a:gd name="connsiteY1" fmla="*/ 0 h 1499616"/>
                        <a:gd name="connsiteX2" fmla="*/ 776240 w 835845"/>
                        <a:gd name="connsiteY2" fmla="*/ 1499616 h 1499616"/>
                        <a:gd name="connsiteX3" fmla="*/ 20569 w 835845"/>
                        <a:gd name="connsiteY3" fmla="*/ 1499616 h 1499616"/>
                        <a:gd name="connsiteX4" fmla="*/ 20569 w 835845"/>
                        <a:gd name="connsiteY4" fmla="*/ 0 h 1499616"/>
                        <a:gd name="connsiteX0" fmla="*/ 20569 w 818819"/>
                        <a:gd name="connsiteY0" fmla="*/ 0 h 1499616"/>
                        <a:gd name="connsiteX1" fmla="*/ 776240 w 818819"/>
                        <a:gd name="connsiteY1" fmla="*/ 0 h 1499616"/>
                        <a:gd name="connsiteX2" fmla="*/ 684800 w 818819"/>
                        <a:gd name="connsiteY2" fmla="*/ 1493520 h 1499616"/>
                        <a:gd name="connsiteX3" fmla="*/ 20569 w 818819"/>
                        <a:gd name="connsiteY3" fmla="*/ 1499616 h 1499616"/>
                        <a:gd name="connsiteX4" fmla="*/ 20569 w 818819"/>
                        <a:gd name="connsiteY4" fmla="*/ 0 h 1499616"/>
                        <a:gd name="connsiteX0" fmla="*/ 20569 w 818819"/>
                        <a:gd name="connsiteY0" fmla="*/ 0 h 1547056"/>
                        <a:gd name="connsiteX1" fmla="*/ 776240 w 818819"/>
                        <a:gd name="connsiteY1" fmla="*/ 0 h 1547056"/>
                        <a:gd name="connsiteX2" fmla="*/ 684800 w 818819"/>
                        <a:gd name="connsiteY2" fmla="*/ 1493520 h 1547056"/>
                        <a:gd name="connsiteX3" fmla="*/ 20569 w 818819"/>
                        <a:gd name="connsiteY3" fmla="*/ 1499616 h 1547056"/>
                        <a:gd name="connsiteX4" fmla="*/ 20569 w 818819"/>
                        <a:gd name="connsiteY4" fmla="*/ 0 h 1547056"/>
                        <a:gd name="connsiteX0" fmla="*/ 20569 w 826508"/>
                        <a:gd name="connsiteY0" fmla="*/ 0 h 1499616"/>
                        <a:gd name="connsiteX1" fmla="*/ 776240 w 826508"/>
                        <a:gd name="connsiteY1" fmla="*/ 0 h 1499616"/>
                        <a:gd name="connsiteX2" fmla="*/ 733667 w 826508"/>
                        <a:gd name="connsiteY2" fmla="*/ 1170381 h 1499616"/>
                        <a:gd name="connsiteX3" fmla="*/ 20569 w 826508"/>
                        <a:gd name="connsiteY3" fmla="*/ 1499616 h 1499616"/>
                        <a:gd name="connsiteX4" fmla="*/ 20569 w 826508"/>
                        <a:gd name="connsiteY4" fmla="*/ 0 h 1499616"/>
                        <a:gd name="connsiteX0" fmla="*/ 20569 w 827210"/>
                        <a:gd name="connsiteY0" fmla="*/ 0 h 1499616"/>
                        <a:gd name="connsiteX1" fmla="*/ 776240 w 827210"/>
                        <a:gd name="connsiteY1" fmla="*/ 0 h 1499616"/>
                        <a:gd name="connsiteX2" fmla="*/ 737403 w 827210"/>
                        <a:gd name="connsiteY2" fmla="*/ 1192367 h 1499616"/>
                        <a:gd name="connsiteX3" fmla="*/ 20569 w 827210"/>
                        <a:gd name="connsiteY3" fmla="*/ 1499616 h 1499616"/>
                        <a:gd name="connsiteX4" fmla="*/ 20569 w 827210"/>
                        <a:gd name="connsiteY4" fmla="*/ 0 h 1499616"/>
                        <a:gd name="connsiteX0" fmla="*/ 20569 w 841645"/>
                        <a:gd name="connsiteY0" fmla="*/ 0 h 1499616"/>
                        <a:gd name="connsiteX1" fmla="*/ 776240 w 841645"/>
                        <a:gd name="connsiteY1" fmla="*/ 0 h 1499616"/>
                        <a:gd name="connsiteX2" fmla="*/ 737403 w 841645"/>
                        <a:gd name="connsiteY2" fmla="*/ 1192367 h 1499616"/>
                        <a:gd name="connsiteX3" fmla="*/ 20569 w 841645"/>
                        <a:gd name="connsiteY3" fmla="*/ 1499616 h 1499616"/>
                        <a:gd name="connsiteX4" fmla="*/ 20569 w 841645"/>
                        <a:gd name="connsiteY4" fmla="*/ 0 h 1499616"/>
                        <a:gd name="connsiteX0" fmla="*/ 20569 w 919569"/>
                        <a:gd name="connsiteY0" fmla="*/ 0 h 1499616"/>
                        <a:gd name="connsiteX1" fmla="*/ 874426 w 919569"/>
                        <a:gd name="connsiteY1" fmla="*/ 1012 h 1499616"/>
                        <a:gd name="connsiteX2" fmla="*/ 737403 w 919569"/>
                        <a:gd name="connsiteY2" fmla="*/ 1192367 h 1499616"/>
                        <a:gd name="connsiteX3" fmla="*/ 20569 w 919569"/>
                        <a:gd name="connsiteY3" fmla="*/ 1499616 h 1499616"/>
                        <a:gd name="connsiteX4" fmla="*/ 20569 w 919569"/>
                        <a:gd name="connsiteY4" fmla="*/ 0 h 1499616"/>
                        <a:gd name="connsiteX0" fmla="*/ 20569 w 875235"/>
                        <a:gd name="connsiteY0" fmla="*/ 0 h 1499616"/>
                        <a:gd name="connsiteX1" fmla="*/ 874426 w 875235"/>
                        <a:gd name="connsiteY1" fmla="*/ 1012 h 1499616"/>
                        <a:gd name="connsiteX2" fmla="*/ 737403 w 875235"/>
                        <a:gd name="connsiteY2" fmla="*/ 1192367 h 1499616"/>
                        <a:gd name="connsiteX3" fmla="*/ 20569 w 875235"/>
                        <a:gd name="connsiteY3" fmla="*/ 1499616 h 1499616"/>
                        <a:gd name="connsiteX4" fmla="*/ 20569 w 875235"/>
                        <a:gd name="connsiteY4" fmla="*/ 0 h 1499616"/>
                        <a:gd name="connsiteX0" fmla="*/ 0 w 902508"/>
                        <a:gd name="connsiteY0" fmla="*/ 0 h 1577578"/>
                        <a:gd name="connsiteX1" fmla="*/ 901699 w 902508"/>
                        <a:gd name="connsiteY1" fmla="*/ 78974 h 1577578"/>
                        <a:gd name="connsiteX2" fmla="*/ 764676 w 902508"/>
                        <a:gd name="connsiteY2" fmla="*/ 1270329 h 1577578"/>
                        <a:gd name="connsiteX3" fmla="*/ 47842 w 902508"/>
                        <a:gd name="connsiteY3" fmla="*/ 1577578 h 1577578"/>
                        <a:gd name="connsiteX4" fmla="*/ 0 w 902508"/>
                        <a:gd name="connsiteY4" fmla="*/ 0 h 1577578"/>
                        <a:gd name="connsiteX0" fmla="*/ 0 w 902508"/>
                        <a:gd name="connsiteY0" fmla="*/ 0 h 1577578"/>
                        <a:gd name="connsiteX1" fmla="*/ 901699 w 902508"/>
                        <a:gd name="connsiteY1" fmla="*/ 78974 h 1577578"/>
                        <a:gd name="connsiteX2" fmla="*/ 764676 w 902508"/>
                        <a:gd name="connsiteY2" fmla="*/ 1270329 h 1577578"/>
                        <a:gd name="connsiteX3" fmla="*/ 47842 w 902508"/>
                        <a:gd name="connsiteY3" fmla="*/ 1577578 h 1577578"/>
                        <a:gd name="connsiteX4" fmla="*/ 0 w 902508"/>
                        <a:gd name="connsiteY4" fmla="*/ 0 h 1577578"/>
                        <a:gd name="connsiteX0" fmla="*/ 0 w 902508"/>
                        <a:gd name="connsiteY0" fmla="*/ 0 h 1338221"/>
                        <a:gd name="connsiteX1" fmla="*/ 901699 w 902508"/>
                        <a:gd name="connsiteY1" fmla="*/ 78974 h 1338221"/>
                        <a:gd name="connsiteX2" fmla="*/ 764676 w 902508"/>
                        <a:gd name="connsiteY2" fmla="*/ 1270329 h 1338221"/>
                        <a:gd name="connsiteX3" fmla="*/ 38391 w 902508"/>
                        <a:gd name="connsiteY3" fmla="*/ 1318393 h 1338221"/>
                        <a:gd name="connsiteX4" fmla="*/ 0 w 902508"/>
                        <a:gd name="connsiteY4" fmla="*/ 0 h 1338221"/>
                        <a:gd name="connsiteX0" fmla="*/ 0 w 902508"/>
                        <a:gd name="connsiteY0" fmla="*/ 0 h 1419679"/>
                        <a:gd name="connsiteX1" fmla="*/ 901699 w 902508"/>
                        <a:gd name="connsiteY1" fmla="*/ 78974 h 1419679"/>
                        <a:gd name="connsiteX2" fmla="*/ 764676 w 902508"/>
                        <a:gd name="connsiteY2" fmla="*/ 1270329 h 1419679"/>
                        <a:gd name="connsiteX3" fmla="*/ 136321 w 902508"/>
                        <a:gd name="connsiteY3" fmla="*/ 1419679 h 1419679"/>
                        <a:gd name="connsiteX4" fmla="*/ 0 w 902508"/>
                        <a:gd name="connsiteY4" fmla="*/ 0 h 1419679"/>
                        <a:gd name="connsiteX0" fmla="*/ 0 w 866365"/>
                        <a:gd name="connsiteY0" fmla="*/ 0 h 1546267"/>
                        <a:gd name="connsiteX1" fmla="*/ 865556 w 866365"/>
                        <a:gd name="connsiteY1" fmla="*/ 205562 h 1546267"/>
                        <a:gd name="connsiteX2" fmla="*/ 728533 w 866365"/>
                        <a:gd name="connsiteY2" fmla="*/ 1396917 h 1546267"/>
                        <a:gd name="connsiteX3" fmla="*/ 100178 w 866365"/>
                        <a:gd name="connsiteY3" fmla="*/ 1546267 h 1546267"/>
                        <a:gd name="connsiteX4" fmla="*/ 0 w 866365"/>
                        <a:gd name="connsiteY4" fmla="*/ 0 h 1546267"/>
                        <a:gd name="connsiteX0" fmla="*/ 0 w 824778"/>
                        <a:gd name="connsiteY0" fmla="*/ 0 h 1546267"/>
                        <a:gd name="connsiteX1" fmla="*/ 823198 w 824778"/>
                        <a:gd name="connsiteY1" fmla="*/ 125936 h 1546267"/>
                        <a:gd name="connsiteX2" fmla="*/ 728533 w 824778"/>
                        <a:gd name="connsiteY2" fmla="*/ 1396917 h 1546267"/>
                        <a:gd name="connsiteX3" fmla="*/ 100178 w 824778"/>
                        <a:gd name="connsiteY3" fmla="*/ 1546267 h 1546267"/>
                        <a:gd name="connsiteX4" fmla="*/ 0 w 824778"/>
                        <a:gd name="connsiteY4" fmla="*/ 0 h 1546267"/>
                        <a:gd name="connsiteX0" fmla="*/ 0 w 824778"/>
                        <a:gd name="connsiteY0" fmla="*/ 0 h 1565831"/>
                        <a:gd name="connsiteX1" fmla="*/ 823198 w 824778"/>
                        <a:gd name="connsiteY1" fmla="*/ 125936 h 1565831"/>
                        <a:gd name="connsiteX2" fmla="*/ 728533 w 824778"/>
                        <a:gd name="connsiteY2" fmla="*/ 1396917 h 1565831"/>
                        <a:gd name="connsiteX3" fmla="*/ 100178 w 824778"/>
                        <a:gd name="connsiteY3" fmla="*/ 1546267 h 1565831"/>
                        <a:gd name="connsiteX4" fmla="*/ 0 w 824778"/>
                        <a:gd name="connsiteY4" fmla="*/ 0 h 1565831"/>
                        <a:gd name="connsiteX0" fmla="*/ 0 w 824778"/>
                        <a:gd name="connsiteY0" fmla="*/ 0 h 1596225"/>
                        <a:gd name="connsiteX1" fmla="*/ 823198 w 824778"/>
                        <a:gd name="connsiteY1" fmla="*/ 125936 h 1596225"/>
                        <a:gd name="connsiteX2" fmla="*/ 728533 w 824778"/>
                        <a:gd name="connsiteY2" fmla="*/ 1396917 h 1596225"/>
                        <a:gd name="connsiteX3" fmla="*/ 100178 w 824778"/>
                        <a:gd name="connsiteY3" fmla="*/ 1546267 h 1596225"/>
                        <a:gd name="connsiteX4" fmla="*/ 0 w 824778"/>
                        <a:gd name="connsiteY4" fmla="*/ 0 h 15962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24778" h="1596225">
                          <a:moveTo>
                            <a:pt x="0" y="0"/>
                          </a:moveTo>
                          <a:lnTo>
                            <a:pt x="823198" y="125936"/>
                          </a:lnTo>
                          <a:cubicBezTo>
                            <a:pt x="832712" y="571156"/>
                            <a:pt x="799039" y="1176225"/>
                            <a:pt x="728533" y="1396917"/>
                          </a:cubicBezTo>
                          <a:cubicBezTo>
                            <a:pt x="472262" y="1648037"/>
                            <a:pt x="287691" y="1616189"/>
                            <a:pt x="100178" y="1546267"/>
                          </a:cubicBezTo>
                          <a:cubicBezTo>
                            <a:pt x="-9550" y="1058587"/>
                            <a:pt x="184739" y="450462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39" name="Rettangolo 73">
                      <a:extLst>
                        <a:ext uri="{FF2B5EF4-FFF2-40B4-BE49-F238E27FC236}">
                          <a16:creationId xmlns:a16="http://schemas.microsoft.com/office/drawing/2014/main" id="{EB130D39-C812-E32E-9E4C-0F2E187ED9E6}"/>
                        </a:ext>
                      </a:extLst>
                    </p:cNvPr>
                    <p:cNvSpPr/>
                    <p:nvPr/>
                  </p:nvSpPr>
                  <p:spPr>
                    <a:xfrm rot="569075">
                      <a:off x="12770913" y="6363662"/>
                      <a:ext cx="126209" cy="253194"/>
                    </a:xfrm>
                    <a:custGeom>
                      <a:avLst/>
                      <a:gdLst>
                        <a:gd name="connsiteX0" fmla="*/ 0 w 332697"/>
                        <a:gd name="connsiteY0" fmla="*/ 0 h 590959"/>
                        <a:gd name="connsiteX1" fmla="*/ 332697 w 332697"/>
                        <a:gd name="connsiteY1" fmla="*/ 0 h 590959"/>
                        <a:gd name="connsiteX2" fmla="*/ 332697 w 332697"/>
                        <a:gd name="connsiteY2" fmla="*/ 590959 h 590959"/>
                        <a:gd name="connsiteX3" fmla="*/ 0 w 332697"/>
                        <a:gd name="connsiteY3" fmla="*/ 590959 h 590959"/>
                        <a:gd name="connsiteX4" fmla="*/ 0 w 332697"/>
                        <a:gd name="connsiteY4" fmla="*/ 0 h 590959"/>
                        <a:gd name="connsiteX0" fmla="*/ 0 w 332697"/>
                        <a:gd name="connsiteY0" fmla="*/ 0 h 590959"/>
                        <a:gd name="connsiteX1" fmla="*/ 302217 w 332697"/>
                        <a:gd name="connsiteY1" fmla="*/ 30480 h 590959"/>
                        <a:gd name="connsiteX2" fmla="*/ 332697 w 332697"/>
                        <a:gd name="connsiteY2" fmla="*/ 590959 h 590959"/>
                        <a:gd name="connsiteX3" fmla="*/ 0 w 332697"/>
                        <a:gd name="connsiteY3" fmla="*/ 590959 h 590959"/>
                        <a:gd name="connsiteX4" fmla="*/ 0 w 332697"/>
                        <a:gd name="connsiteY4" fmla="*/ 0 h 590959"/>
                        <a:gd name="connsiteX0" fmla="*/ 0 w 332697"/>
                        <a:gd name="connsiteY0" fmla="*/ 0 h 590959"/>
                        <a:gd name="connsiteX1" fmla="*/ 306027 w 332697"/>
                        <a:gd name="connsiteY1" fmla="*/ 0 h 590959"/>
                        <a:gd name="connsiteX2" fmla="*/ 332697 w 332697"/>
                        <a:gd name="connsiteY2" fmla="*/ 590959 h 590959"/>
                        <a:gd name="connsiteX3" fmla="*/ 0 w 332697"/>
                        <a:gd name="connsiteY3" fmla="*/ 590959 h 590959"/>
                        <a:gd name="connsiteX4" fmla="*/ 0 w 332697"/>
                        <a:gd name="connsiteY4" fmla="*/ 0 h 590959"/>
                        <a:gd name="connsiteX0" fmla="*/ 0 w 332697"/>
                        <a:gd name="connsiteY0" fmla="*/ 23706 h 614665"/>
                        <a:gd name="connsiteX1" fmla="*/ 306027 w 332697"/>
                        <a:gd name="connsiteY1" fmla="*/ 23706 h 614665"/>
                        <a:gd name="connsiteX2" fmla="*/ 332697 w 332697"/>
                        <a:gd name="connsiteY2" fmla="*/ 614665 h 614665"/>
                        <a:gd name="connsiteX3" fmla="*/ 0 w 332697"/>
                        <a:gd name="connsiteY3" fmla="*/ 614665 h 614665"/>
                        <a:gd name="connsiteX4" fmla="*/ 0 w 332697"/>
                        <a:gd name="connsiteY4" fmla="*/ 23706 h 614665"/>
                        <a:gd name="connsiteX0" fmla="*/ 0 w 332697"/>
                        <a:gd name="connsiteY0" fmla="*/ 34524 h 625483"/>
                        <a:gd name="connsiteX1" fmla="*/ 306027 w 332697"/>
                        <a:gd name="connsiteY1" fmla="*/ 34524 h 625483"/>
                        <a:gd name="connsiteX2" fmla="*/ 332697 w 332697"/>
                        <a:gd name="connsiteY2" fmla="*/ 625483 h 625483"/>
                        <a:gd name="connsiteX3" fmla="*/ 0 w 332697"/>
                        <a:gd name="connsiteY3" fmla="*/ 625483 h 625483"/>
                        <a:gd name="connsiteX4" fmla="*/ 0 w 332697"/>
                        <a:gd name="connsiteY4" fmla="*/ 34524 h 625483"/>
                        <a:gd name="connsiteX0" fmla="*/ 0 w 306027"/>
                        <a:gd name="connsiteY0" fmla="*/ 34524 h 625483"/>
                        <a:gd name="connsiteX1" fmla="*/ 306027 w 306027"/>
                        <a:gd name="connsiteY1" fmla="*/ 34524 h 625483"/>
                        <a:gd name="connsiteX2" fmla="*/ 302217 w 306027"/>
                        <a:gd name="connsiteY2" fmla="*/ 614053 h 625483"/>
                        <a:gd name="connsiteX3" fmla="*/ 0 w 306027"/>
                        <a:gd name="connsiteY3" fmla="*/ 625483 h 625483"/>
                        <a:gd name="connsiteX4" fmla="*/ 0 w 306027"/>
                        <a:gd name="connsiteY4" fmla="*/ 34524 h 625483"/>
                        <a:gd name="connsiteX0" fmla="*/ 0 w 302217"/>
                        <a:gd name="connsiteY0" fmla="*/ 5802 h 596761"/>
                        <a:gd name="connsiteX1" fmla="*/ 264117 w 302217"/>
                        <a:gd name="connsiteY1" fmla="*/ 181062 h 596761"/>
                        <a:gd name="connsiteX2" fmla="*/ 302217 w 302217"/>
                        <a:gd name="connsiteY2" fmla="*/ 585331 h 596761"/>
                        <a:gd name="connsiteX3" fmla="*/ 0 w 302217"/>
                        <a:gd name="connsiteY3" fmla="*/ 596761 h 596761"/>
                        <a:gd name="connsiteX4" fmla="*/ 0 w 302217"/>
                        <a:gd name="connsiteY4" fmla="*/ 5802 h 596761"/>
                        <a:gd name="connsiteX0" fmla="*/ 0 w 309837"/>
                        <a:gd name="connsiteY0" fmla="*/ 32444 h 623403"/>
                        <a:gd name="connsiteX1" fmla="*/ 309837 w 309837"/>
                        <a:gd name="connsiteY1" fmla="*/ 36254 h 623403"/>
                        <a:gd name="connsiteX2" fmla="*/ 302217 w 309837"/>
                        <a:gd name="connsiteY2" fmla="*/ 611973 h 623403"/>
                        <a:gd name="connsiteX3" fmla="*/ 0 w 309837"/>
                        <a:gd name="connsiteY3" fmla="*/ 623403 h 623403"/>
                        <a:gd name="connsiteX4" fmla="*/ 0 w 309837"/>
                        <a:gd name="connsiteY4" fmla="*/ 32444 h 623403"/>
                        <a:gd name="connsiteX0" fmla="*/ 0 w 309837"/>
                        <a:gd name="connsiteY0" fmla="*/ 39020 h 618549"/>
                        <a:gd name="connsiteX1" fmla="*/ 309837 w 309837"/>
                        <a:gd name="connsiteY1" fmla="*/ 31400 h 618549"/>
                        <a:gd name="connsiteX2" fmla="*/ 302217 w 309837"/>
                        <a:gd name="connsiteY2" fmla="*/ 607119 h 618549"/>
                        <a:gd name="connsiteX3" fmla="*/ 0 w 309837"/>
                        <a:gd name="connsiteY3" fmla="*/ 618549 h 618549"/>
                        <a:gd name="connsiteX4" fmla="*/ 0 w 309837"/>
                        <a:gd name="connsiteY4" fmla="*/ 39020 h 618549"/>
                        <a:gd name="connsiteX0" fmla="*/ 0 w 309837"/>
                        <a:gd name="connsiteY0" fmla="*/ 39020 h 618549"/>
                        <a:gd name="connsiteX1" fmla="*/ 309837 w 309837"/>
                        <a:gd name="connsiteY1" fmla="*/ 31400 h 618549"/>
                        <a:gd name="connsiteX2" fmla="*/ 285738 w 309837"/>
                        <a:gd name="connsiteY2" fmla="*/ 589131 h 618549"/>
                        <a:gd name="connsiteX3" fmla="*/ 0 w 309837"/>
                        <a:gd name="connsiteY3" fmla="*/ 618549 h 618549"/>
                        <a:gd name="connsiteX4" fmla="*/ 0 w 309837"/>
                        <a:gd name="connsiteY4" fmla="*/ 39020 h 618549"/>
                        <a:gd name="connsiteX0" fmla="*/ 0 w 309837"/>
                        <a:gd name="connsiteY0" fmla="*/ 39020 h 616766"/>
                        <a:gd name="connsiteX1" fmla="*/ 309837 w 309837"/>
                        <a:gd name="connsiteY1" fmla="*/ 31400 h 616766"/>
                        <a:gd name="connsiteX2" fmla="*/ 285738 w 309837"/>
                        <a:gd name="connsiteY2" fmla="*/ 589131 h 616766"/>
                        <a:gd name="connsiteX3" fmla="*/ 26610 w 309837"/>
                        <a:gd name="connsiteY3" fmla="*/ 616766 h 616766"/>
                        <a:gd name="connsiteX4" fmla="*/ 0 w 309837"/>
                        <a:gd name="connsiteY4" fmla="*/ 39020 h 616766"/>
                        <a:gd name="connsiteX0" fmla="*/ 0 w 309837"/>
                        <a:gd name="connsiteY0" fmla="*/ 39020 h 628935"/>
                        <a:gd name="connsiteX1" fmla="*/ 309837 w 309837"/>
                        <a:gd name="connsiteY1" fmla="*/ 31400 h 628935"/>
                        <a:gd name="connsiteX2" fmla="*/ 285738 w 309837"/>
                        <a:gd name="connsiteY2" fmla="*/ 589131 h 628935"/>
                        <a:gd name="connsiteX3" fmla="*/ 15967 w 309837"/>
                        <a:gd name="connsiteY3" fmla="*/ 628935 h 628935"/>
                        <a:gd name="connsiteX4" fmla="*/ 0 w 309837"/>
                        <a:gd name="connsiteY4" fmla="*/ 39020 h 628935"/>
                        <a:gd name="connsiteX0" fmla="*/ 0 w 309837"/>
                        <a:gd name="connsiteY0" fmla="*/ 39020 h 613984"/>
                        <a:gd name="connsiteX1" fmla="*/ 309837 w 309837"/>
                        <a:gd name="connsiteY1" fmla="*/ 31400 h 613984"/>
                        <a:gd name="connsiteX2" fmla="*/ 285738 w 309837"/>
                        <a:gd name="connsiteY2" fmla="*/ 589131 h 613984"/>
                        <a:gd name="connsiteX3" fmla="*/ 11146 w 309837"/>
                        <a:gd name="connsiteY3" fmla="*/ 613984 h 613984"/>
                        <a:gd name="connsiteX4" fmla="*/ 0 w 309837"/>
                        <a:gd name="connsiteY4" fmla="*/ 39020 h 613984"/>
                        <a:gd name="connsiteX0" fmla="*/ 0 w 309837"/>
                        <a:gd name="connsiteY0" fmla="*/ 39020 h 621034"/>
                        <a:gd name="connsiteX1" fmla="*/ 309837 w 309837"/>
                        <a:gd name="connsiteY1" fmla="*/ 31400 h 621034"/>
                        <a:gd name="connsiteX2" fmla="*/ 285738 w 309837"/>
                        <a:gd name="connsiteY2" fmla="*/ 589131 h 621034"/>
                        <a:gd name="connsiteX3" fmla="*/ 11146 w 309837"/>
                        <a:gd name="connsiteY3" fmla="*/ 613984 h 621034"/>
                        <a:gd name="connsiteX4" fmla="*/ 0 w 309837"/>
                        <a:gd name="connsiteY4" fmla="*/ 39020 h 621034"/>
                        <a:gd name="connsiteX0" fmla="*/ 0 w 309837"/>
                        <a:gd name="connsiteY0" fmla="*/ 39020 h 622514"/>
                        <a:gd name="connsiteX1" fmla="*/ 309837 w 309837"/>
                        <a:gd name="connsiteY1" fmla="*/ 31400 h 622514"/>
                        <a:gd name="connsiteX2" fmla="*/ 285738 w 309837"/>
                        <a:gd name="connsiteY2" fmla="*/ 589131 h 622514"/>
                        <a:gd name="connsiteX3" fmla="*/ 11146 w 309837"/>
                        <a:gd name="connsiteY3" fmla="*/ 613984 h 622514"/>
                        <a:gd name="connsiteX4" fmla="*/ 0 w 309837"/>
                        <a:gd name="connsiteY4" fmla="*/ 39020 h 622514"/>
                        <a:gd name="connsiteX0" fmla="*/ 0 w 309837"/>
                        <a:gd name="connsiteY0" fmla="*/ 39020 h 621198"/>
                        <a:gd name="connsiteX1" fmla="*/ 309837 w 309837"/>
                        <a:gd name="connsiteY1" fmla="*/ 31400 h 621198"/>
                        <a:gd name="connsiteX2" fmla="*/ 304236 w 309837"/>
                        <a:gd name="connsiteY2" fmla="*/ 580254 h 621198"/>
                        <a:gd name="connsiteX3" fmla="*/ 11146 w 309837"/>
                        <a:gd name="connsiteY3" fmla="*/ 613984 h 621198"/>
                        <a:gd name="connsiteX4" fmla="*/ 0 w 309837"/>
                        <a:gd name="connsiteY4" fmla="*/ 39020 h 621198"/>
                        <a:gd name="connsiteX0" fmla="*/ 0 w 309837"/>
                        <a:gd name="connsiteY0" fmla="*/ 39020 h 620832"/>
                        <a:gd name="connsiteX1" fmla="*/ 309837 w 309837"/>
                        <a:gd name="connsiteY1" fmla="*/ 31400 h 620832"/>
                        <a:gd name="connsiteX2" fmla="*/ 292577 w 309837"/>
                        <a:gd name="connsiteY2" fmla="*/ 577217 h 620832"/>
                        <a:gd name="connsiteX3" fmla="*/ 11146 w 309837"/>
                        <a:gd name="connsiteY3" fmla="*/ 613984 h 620832"/>
                        <a:gd name="connsiteX4" fmla="*/ 0 w 309837"/>
                        <a:gd name="connsiteY4" fmla="*/ 39020 h 620832"/>
                        <a:gd name="connsiteX0" fmla="*/ 0 w 309837"/>
                        <a:gd name="connsiteY0" fmla="*/ 39020 h 619986"/>
                        <a:gd name="connsiteX1" fmla="*/ 309837 w 309837"/>
                        <a:gd name="connsiteY1" fmla="*/ 31400 h 619986"/>
                        <a:gd name="connsiteX2" fmla="*/ 306291 w 309837"/>
                        <a:gd name="connsiteY2" fmla="*/ 568851 h 619986"/>
                        <a:gd name="connsiteX3" fmla="*/ 11146 w 309837"/>
                        <a:gd name="connsiteY3" fmla="*/ 613984 h 619986"/>
                        <a:gd name="connsiteX4" fmla="*/ 0 w 309837"/>
                        <a:gd name="connsiteY4" fmla="*/ 39020 h 6199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9837" h="619986">
                          <a:moveTo>
                            <a:pt x="0" y="39020"/>
                          </a:moveTo>
                          <a:cubicBezTo>
                            <a:pt x="109629" y="920"/>
                            <a:pt x="162108" y="-21940"/>
                            <a:pt x="309837" y="31400"/>
                          </a:cubicBezTo>
                          <a:lnTo>
                            <a:pt x="306291" y="568851"/>
                          </a:lnTo>
                          <a:cubicBezTo>
                            <a:pt x="219326" y="588285"/>
                            <a:pt x="93311" y="636876"/>
                            <a:pt x="11146" y="613984"/>
                          </a:cubicBezTo>
                          <a:lnTo>
                            <a:pt x="0" y="39020"/>
                          </a:lnTo>
                          <a:close/>
                        </a:path>
                      </a:pathLst>
                    </a:custGeom>
                    <a:solidFill>
                      <a:schemeClr val="bg2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40" name="Figura a mano libera: forma 139">
                      <a:extLst>
                        <a:ext uri="{FF2B5EF4-FFF2-40B4-BE49-F238E27FC236}">
                          <a16:creationId xmlns:a16="http://schemas.microsoft.com/office/drawing/2014/main" id="{2CD27AC8-C535-0178-1FD5-88C766967982}"/>
                        </a:ext>
                      </a:extLst>
                    </p:cNvPr>
                    <p:cNvSpPr/>
                    <p:nvPr/>
                  </p:nvSpPr>
                  <p:spPr>
                    <a:xfrm rot="21392073">
                      <a:off x="12607845" y="6721995"/>
                      <a:ext cx="366645" cy="122766"/>
                    </a:xfrm>
                    <a:custGeom>
                      <a:avLst/>
                      <a:gdLst>
                        <a:gd name="connsiteX0" fmla="*/ 0 w 857250"/>
                        <a:gd name="connsiteY0" fmla="*/ 129540 h 186690"/>
                        <a:gd name="connsiteX1" fmla="*/ 72390 w 857250"/>
                        <a:gd name="connsiteY1" fmla="*/ 3810 h 186690"/>
                        <a:gd name="connsiteX2" fmla="*/ 495300 w 857250"/>
                        <a:gd name="connsiteY2" fmla="*/ 186690 h 186690"/>
                        <a:gd name="connsiteX3" fmla="*/ 811530 w 857250"/>
                        <a:gd name="connsiteY3" fmla="*/ 0 h 186690"/>
                        <a:gd name="connsiteX4" fmla="*/ 857250 w 857250"/>
                        <a:gd name="connsiteY4" fmla="*/ 186690 h 186690"/>
                        <a:gd name="connsiteX5" fmla="*/ 0 w 857250"/>
                        <a:gd name="connsiteY5" fmla="*/ 129540 h 186690"/>
                        <a:gd name="connsiteX0" fmla="*/ 0 w 857250"/>
                        <a:gd name="connsiteY0" fmla="*/ 129540 h 186690"/>
                        <a:gd name="connsiteX1" fmla="*/ 72390 w 857250"/>
                        <a:gd name="connsiteY1" fmla="*/ 3810 h 186690"/>
                        <a:gd name="connsiteX2" fmla="*/ 483870 w 857250"/>
                        <a:gd name="connsiteY2" fmla="*/ 160020 h 186690"/>
                        <a:gd name="connsiteX3" fmla="*/ 811530 w 857250"/>
                        <a:gd name="connsiteY3" fmla="*/ 0 h 186690"/>
                        <a:gd name="connsiteX4" fmla="*/ 857250 w 857250"/>
                        <a:gd name="connsiteY4" fmla="*/ 186690 h 186690"/>
                        <a:gd name="connsiteX5" fmla="*/ 0 w 857250"/>
                        <a:gd name="connsiteY5" fmla="*/ 129540 h 186690"/>
                        <a:gd name="connsiteX0" fmla="*/ 0 w 857250"/>
                        <a:gd name="connsiteY0" fmla="*/ 129540 h 252004"/>
                        <a:gd name="connsiteX1" fmla="*/ 72390 w 857250"/>
                        <a:gd name="connsiteY1" fmla="*/ 3810 h 252004"/>
                        <a:gd name="connsiteX2" fmla="*/ 483870 w 857250"/>
                        <a:gd name="connsiteY2" fmla="*/ 160020 h 252004"/>
                        <a:gd name="connsiteX3" fmla="*/ 811530 w 857250"/>
                        <a:gd name="connsiteY3" fmla="*/ 0 h 252004"/>
                        <a:gd name="connsiteX4" fmla="*/ 857250 w 857250"/>
                        <a:gd name="connsiteY4" fmla="*/ 186690 h 252004"/>
                        <a:gd name="connsiteX5" fmla="*/ 0 w 857250"/>
                        <a:gd name="connsiteY5" fmla="*/ 129540 h 252004"/>
                        <a:gd name="connsiteX0" fmla="*/ 313 w 857563"/>
                        <a:gd name="connsiteY0" fmla="*/ 129540 h 276462"/>
                        <a:gd name="connsiteX1" fmla="*/ 72703 w 857563"/>
                        <a:gd name="connsiteY1" fmla="*/ 3810 h 276462"/>
                        <a:gd name="connsiteX2" fmla="*/ 484183 w 857563"/>
                        <a:gd name="connsiteY2" fmla="*/ 160020 h 276462"/>
                        <a:gd name="connsiteX3" fmla="*/ 811843 w 857563"/>
                        <a:gd name="connsiteY3" fmla="*/ 0 h 276462"/>
                        <a:gd name="connsiteX4" fmla="*/ 857563 w 857563"/>
                        <a:gd name="connsiteY4" fmla="*/ 186690 h 276462"/>
                        <a:gd name="connsiteX5" fmla="*/ 313 w 857563"/>
                        <a:gd name="connsiteY5" fmla="*/ 129540 h 276462"/>
                        <a:gd name="connsiteX0" fmla="*/ 4085 w 861335"/>
                        <a:gd name="connsiteY0" fmla="*/ 129540 h 276462"/>
                        <a:gd name="connsiteX1" fmla="*/ 76475 w 861335"/>
                        <a:gd name="connsiteY1" fmla="*/ 3810 h 276462"/>
                        <a:gd name="connsiteX2" fmla="*/ 487955 w 861335"/>
                        <a:gd name="connsiteY2" fmla="*/ 160020 h 276462"/>
                        <a:gd name="connsiteX3" fmla="*/ 815615 w 861335"/>
                        <a:gd name="connsiteY3" fmla="*/ 0 h 276462"/>
                        <a:gd name="connsiteX4" fmla="*/ 861335 w 861335"/>
                        <a:gd name="connsiteY4" fmla="*/ 186690 h 276462"/>
                        <a:gd name="connsiteX5" fmla="*/ 4085 w 861335"/>
                        <a:gd name="connsiteY5" fmla="*/ 129540 h 276462"/>
                        <a:gd name="connsiteX0" fmla="*/ 6370 w 863620"/>
                        <a:gd name="connsiteY0" fmla="*/ 129540 h 276462"/>
                        <a:gd name="connsiteX1" fmla="*/ 78760 w 863620"/>
                        <a:gd name="connsiteY1" fmla="*/ 3810 h 276462"/>
                        <a:gd name="connsiteX2" fmla="*/ 490240 w 863620"/>
                        <a:gd name="connsiteY2" fmla="*/ 160020 h 276462"/>
                        <a:gd name="connsiteX3" fmla="*/ 817900 w 863620"/>
                        <a:gd name="connsiteY3" fmla="*/ 0 h 276462"/>
                        <a:gd name="connsiteX4" fmla="*/ 863620 w 863620"/>
                        <a:gd name="connsiteY4" fmla="*/ 186690 h 276462"/>
                        <a:gd name="connsiteX5" fmla="*/ 6370 w 863620"/>
                        <a:gd name="connsiteY5" fmla="*/ 129540 h 276462"/>
                        <a:gd name="connsiteX0" fmla="*/ 6370 w 863620"/>
                        <a:gd name="connsiteY0" fmla="*/ 129540 h 276462"/>
                        <a:gd name="connsiteX1" fmla="*/ 78760 w 863620"/>
                        <a:gd name="connsiteY1" fmla="*/ 3810 h 276462"/>
                        <a:gd name="connsiteX2" fmla="*/ 490240 w 863620"/>
                        <a:gd name="connsiteY2" fmla="*/ 160020 h 276462"/>
                        <a:gd name="connsiteX3" fmla="*/ 817900 w 863620"/>
                        <a:gd name="connsiteY3" fmla="*/ 0 h 276462"/>
                        <a:gd name="connsiteX4" fmla="*/ 863620 w 863620"/>
                        <a:gd name="connsiteY4" fmla="*/ 186690 h 276462"/>
                        <a:gd name="connsiteX5" fmla="*/ 6370 w 863620"/>
                        <a:gd name="connsiteY5" fmla="*/ 129540 h 276462"/>
                        <a:gd name="connsiteX0" fmla="*/ 6370 w 863620"/>
                        <a:gd name="connsiteY0" fmla="*/ 129540 h 276462"/>
                        <a:gd name="connsiteX1" fmla="*/ 78760 w 863620"/>
                        <a:gd name="connsiteY1" fmla="*/ 3810 h 276462"/>
                        <a:gd name="connsiteX2" fmla="*/ 490240 w 863620"/>
                        <a:gd name="connsiteY2" fmla="*/ 160020 h 276462"/>
                        <a:gd name="connsiteX3" fmla="*/ 817900 w 863620"/>
                        <a:gd name="connsiteY3" fmla="*/ 0 h 276462"/>
                        <a:gd name="connsiteX4" fmla="*/ 863620 w 863620"/>
                        <a:gd name="connsiteY4" fmla="*/ 186690 h 276462"/>
                        <a:gd name="connsiteX5" fmla="*/ 6370 w 863620"/>
                        <a:gd name="connsiteY5" fmla="*/ 129540 h 276462"/>
                        <a:gd name="connsiteX0" fmla="*/ 6370 w 863620"/>
                        <a:gd name="connsiteY0" fmla="*/ 129540 h 276462"/>
                        <a:gd name="connsiteX1" fmla="*/ 78760 w 863620"/>
                        <a:gd name="connsiteY1" fmla="*/ 3810 h 276462"/>
                        <a:gd name="connsiteX2" fmla="*/ 490240 w 863620"/>
                        <a:gd name="connsiteY2" fmla="*/ 160020 h 276462"/>
                        <a:gd name="connsiteX3" fmla="*/ 817900 w 863620"/>
                        <a:gd name="connsiteY3" fmla="*/ 0 h 276462"/>
                        <a:gd name="connsiteX4" fmla="*/ 863620 w 863620"/>
                        <a:gd name="connsiteY4" fmla="*/ 186690 h 276462"/>
                        <a:gd name="connsiteX5" fmla="*/ 6370 w 863620"/>
                        <a:gd name="connsiteY5" fmla="*/ 129540 h 276462"/>
                        <a:gd name="connsiteX0" fmla="*/ 6370 w 863620"/>
                        <a:gd name="connsiteY0" fmla="*/ 156130 h 303052"/>
                        <a:gd name="connsiteX1" fmla="*/ 78760 w 863620"/>
                        <a:gd name="connsiteY1" fmla="*/ 30400 h 303052"/>
                        <a:gd name="connsiteX2" fmla="*/ 490240 w 863620"/>
                        <a:gd name="connsiteY2" fmla="*/ 186610 h 303052"/>
                        <a:gd name="connsiteX3" fmla="*/ 817900 w 863620"/>
                        <a:gd name="connsiteY3" fmla="*/ 26590 h 303052"/>
                        <a:gd name="connsiteX4" fmla="*/ 863620 w 863620"/>
                        <a:gd name="connsiteY4" fmla="*/ 213280 h 303052"/>
                        <a:gd name="connsiteX5" fmla="*/ 6370 w 863620"/>
                        <a:gd name="connsiteY5" fmla="*/ 156130 h 303052"/>
                        <a:gd name="connsiteX0" fmla="*/ 6370 w 863620"/>
                        <a:gd name="connsiteY0" fmla="*/ 156130 h 303052"/>
                        <a:gd name="connsiteX1" fmla="*/ 78760 w 863620"/>
                        <a:gd name="connsiteY1" fmla="*/ 30400 h 303052"/>
                        <a:gd name="connsiteX2" fmla="*/ 490240 w 863620"/>
                        <a:gd name="connsiteY2" fmla="*/ 186610 h 303052"/>
                        <a:gd name="connsiteX3" fmla="*/ 817900 w 863620"/>
                        <a:gd name="connsiteY3" fmla="*/ 26590 h 303052"/>
                        <a:gd name="connsiteX4" fmla="*/ 863620 w 863620"/>
                        <a:gd name="connsiteY4" fmla="*/ 213280 h 303052"/>
                        <a:gd name="connsiteX5" fmla="*/ 6370 w 863620"/>
                        <a:gd name="connsiteY5" fmla="*/ 156130 h 303052"/>
                        <a:gd name="connsiteX0" fmla="*/ 6370 w 887664"/>
                        <a:gd name="connsiteY0" fmla="*/ 156130 h 303052"/>
                        <a:gd name="connsiteX1" fmla="*/ 78760 w 887664"/>
                        <a:gd name="connsiteY1" fmla="*/ 30400 h 303052"/>
                        <a:gd name="connsiteX2" fmla="*/ 490240 w 887664"/>
                        <a:gd name="connsiteY2" fmla="*/ 186610 h 303052"/>
                        <a:gd name="connsiteX3" fmla="*/ 817900 w 887664"/>
                        <a:gd name="connsiteY3" fmla="*/ 26590 h 303052"/>
                        <a:gd name="connsiteX4" fmla="*/ 863620 w 887664"/>
                        <a:gd name="connsiteY4" fmla="*/ 213280 h 303052"/>
                        <a:gd name="connsiteX5" fmla="*/ 6370 w 887664"/>
                        <a:gd name="connsiteY5" fmla="*/ 156130 h 303052"/>
                        <a:gd name="connsiteX0" fmla="*/ 6370 w 887664"/>
                        <a:gd name="connsiteY0" fmla="*/ 156130 h 303052"/>
                        <a:gd name="connsiteX1" fmla="*/ 78760 w 887664"/>
                        <a:gd name="connsiteY1" fmla="*/ 30400 h 303052"/>
                        <a:gd name="connsiteX2" fmla="*/ 490240 w 887664"/>
                        <a:gd name="connsiteY2" fmla="*/ 186610 h 303052"/>
                        <a:gd name="connsiteX3" fmla="*/ 817900 w 887664"/>
                        <a:gd name="connsiteY3" fmla="*/ 26590 h 303052"/>
                        <a:gd name="connsiteX4" fmla="*/ 863620 w 887664"/>
                        <a:gd name="connsiteY4" fmla="*/ 213280 h 303052"/>
                        <a:gd name="connsiteX5" fmla="*/ 6370 w 887664"/>
                        <a:gd name="connsiteY5" fmla="*/ 156130 h 303052"/>
                        <a:gd name="connsiteX0" fmla="*/ 6370 w 887664"/>
                        <a:gd name="connsiteY0" fmla="*/ 153690 h 300612"/>
                        <a:gd name="connsiteX1" fmla="*/ 78760 w 887664"/>
                        <a:gd name="connsiteY1" fmla="*/ 27960 h 300612"/>
                        <a:gd name="connsiteX2" fmla="*/ 490240 w 887664"/>
                        <a:gd name="connsiteY2" fmla="*/ 184170 h 300612"/>
                        <a:gd name="connsiteX3" fmla="*/ 817900 w 887664"/>
                        <a:gd name="connsiteY3" fmla="*/ 24150 h 300612"/>
                        <a:gd name="connsiteX4" fmla="*/ 863620 w 887664"/>
                        <a:gd name="connsiteY4" fmla="*/ 210840 h 300612"/>
                        <a:gd name="connsiteX5" fmla="*/ 6370 w 887664"/>
                        <a:gd name="connsiteY5" fmla="*/ 153690 h 3006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87664" h="300612">
                          <a:moveTo>
                            <a:pt x="6370" y="153690"/>
                          </a:moveTo>
                          <a:cubicBezTo>
                            <a:pt x="-15220" y="88920"/>
                            <a:pt x="20340" y="73680"/>
                            <a:pt x="78760" y="27960"/>
                          </a:cubicBezTo>
                          <a:cubicBezTo>
                            <a:pt x="166390" y="11450"/>
                            <a:pt x="337840" y="196870"/>
                            <a:pt x="490240" y="184170"/>
                          </a:cubicBezTo>
                          <a:cubicBezTo>
                            <a:pt x="637560" y="161310"/>
                            <a:pt x="769640" y="-74910"/>
                            <a:pt x="817900" y="24150"/>
                          </a:cubicBezTo>
                          <a:cubicBezTo>
                            <a:pt x="894100" y="67330"/>
                            <a:pt x="905530" y="171470"/>
                            <a:pt x="863620" y="210840"/>
                          </a:cubicBezTo>
                          <a:cubicBezTo>
                            <a:pt x="535960" y="378480"/>
                            <a:pt x="-8870" y="283230"/>
                            <a:pt x="6370" y="153690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25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</p:grpSp>
            </p:grpSp>
            <p:sp>
              <p:nvSpPr>
                <p:cNvPr id="133" name="Ovale 132">
                  <a:extLst>
                    <a:ext uri="{FF2B5EF4-FFF2-40B4-BE49-F238E27FC236}">
                      <a16:creationId xmlns:a16="http://schemas.microsoft.com/office/drawing/2014/main" id="{B92D1445-35A2-D21A-F979-C32DD360FEBB}"/>
                    </a:ext>
                  </a:extLst>
                </p:cNvPr>
                <p:cNvSpPr/>
                <p:nvPr/>
              </p:nvSpPr>
              <p:spPr>
                <a:xfrm>
                  <a:off x="13152798" y="4727796"/>
                  <a:ext cx="117259" cy="109796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129" name="Gruppo 128">
                <a:extLst>
                  <a:ext uri="{FF2B5EF4-FFF2-40B4-BE49-F238E27FC236}">
                    <a16:creationId xmlns:a16="http://schemas.microsoft.com/office/drawing/2014/main" id="{DEEAD521-70B0-3E6C-095E-9181373967D9}"/>
                  </a:ext>
                </a:extLst>
              </p:cNvPr>
              <p:cNvGrpSpPr/>
              <p:nvPr/>
            </p:nvGrpSpPr>
            <p:grpSpPr>
              <a:xfrm rot="21392073">
                <a:off x="12941413" y="5445576"/>
                <a:ext cx="195758" cy="258011"/>
                <a:chOff x="8017161" y="3295527"/>
                <a:chExt cx="480577" cy="631778"/>
              </a:xfrm>
            </p:grpSpPr>
            <p:sp>
              <p:nvSpPr>
                <p:cNvPr id="130" name="Trapezio 49">
                  <a:extLst>
                    <a:ext uri="{FF2B5EF4-FFF2-40B4-BE49-F238E27FC236}">
                      <a16:creationId xmlns:a16="http://schemas.microsoft.com/office/drawing/2014/main" id="{0BB9C955-9DE0-3329-485D-CE34D8568372}"/>
                    </a:ext>
                  </a:extLst>
                </p:cNvPr>
                <p:cNvSpPr/>
                <p:nvPr/>
              </p:nvSpPr>
              <p:spPr>
                <a:xfrm rot="11738135">
                  <a:off x="8017161" y="3295527"/>
                  <a:ext cx="480577" cy="468662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31" name="Ovale 130">
                  <a:extLst>
                    <a:ext uri="{FF2B5EF4-FFF2-40B4-BE49-F238E27FC236}">
                      <a16:creationId xmlns:a16="http://schemas.microsoft.com/office/drawing/2014/main" id="{034A06A5-7D9F-CA5E-93DC-2759A65EC34F}"/>
                    </a:ext>
                  </a:extLst>
                </p:cNvPr>
                <p:cNvSpPr/>
                <p:nvPr/>
              </p:nvSpPr>
              <p:spPr>
                <a:xfrm>
                  <a:off x="8030019" y="3658676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grpSp>
          <p:nvGrpSpPr>
            <p:cNvPr id="110" name="Gruppo 109">
              <a:extLst>
                <a:ext uri="{FF2B5EF4-FFF2-40B4-BE49-F238E27FC236}">
                  <a16:creationId xmlns:a16="http://schemas.microsoft.com/office/drawing/2014/main" id="{8A58CA38-9E0E-B58A-4D67-76D7068753CA}"/>
                </a:ext>
              </a:extLst>
            </p:cNvPr>
            <p:cNvGrpSpPr/>
            <p:nvPr/>
          </p:nvGrpSpPr>
          <p:grpSpPr>
            <a:xfrm rot="21335309">
              <a:off x="11854204" y="4467724"/>
              <a:ext cx="430793" cy="2303608"/>
              <a:chOff x="13276117" y="4494225"/>
              <a:chExt cx="430793" cy="2303608"/>
            </a:xfrm>
          </p:grpSpPr>
          <p:grpSp>
            <p:nvGrpSpPr>
              <p:cNvPr id="112" name="Gruppo 111">
                <a:extLst>
                  <a:ext uri="{FF2B5EF4-FFF2-40B4-BE49-F238E27FC236}">
                    <a16:creationId xmlns:a16="http://schemas.microsoft.com/office/drawing/2014/main" id="{8DAEA43D-B780-322B-6CED-D66BB1BF8B89}"/>
                  </a:ext>
                </a:extLst>
              </p:cNvPr>
              <p:cNvGrpSpPr/>
              <p:nvPr/>
            </p:nvGrpSpPr>
            <p:grpSpPr>
              <a:xfrm>
                <a:off x="13276117" y="4494225"/>
                <a:ext cx="430793" cy="2303608"/>
                <a:chOff x="13276117" y="4494225"/>
                <a:chExt cx="430793" cy="2303608"/>
              </a:xfrm>
            </p:grpSpPr>
            <p:grpSp>
              <p:nvGrpSpPr>
                <p:cNvPr id="116" name="Gruppo 115">
                  <a:extLst>
                    <a:ext uri="{FF2B5EF4-FFF2-40B4-BE49-F238E27FC236}">
                      <a16:creationId xmlns:a16="http://schemas.microsoft.com/office/drawing/2014/main" id="{E88603D8-B7BF-D5C5-4B12-837C430D5048}"/>
                    </a:ext>
                  </a:extLst>
                </p:cNvPr>
                <p:cNvGrpSpPr/>
                <p:nvPr/>
              </p:nvGrpSpPr>
              <p:grpSpPr>
                <a:xfrm>
                  <a:off x="13276117" y="5508383"/>
                  <a:ext cx="430793" cy="1289450"/>
                  <a:chOff x="13276117" y="5508383"/>
                  <a:chExt cx="430793" cy="1289450"/>
                </a:xfrm>
              </p:grpSpPr>
              <p:sp>
                <p:nvSpPr>
                  <p:cNvPr id="118" name="Rettangolo 74">
                    <a:extLst>
                      <a:ext uri="{FF2B5EF4-FFF2-40B4-BE49-F238E27FC236}">
                        <a16:creationId xmlns:a16="http://schemas.microsoft.com/office/drawing/2014/main" id="{07F6139D-ABCE-750F-D02B-F57BA057B3AE}"/>
                      </a:ext>
                    </a:extLst>
                  </p:cNvPr>
                  <p:cNvSpPr/>
                  <p:nvPr/>
                </p:nvSpPr>
                <p:spPr>
                  <a:xfrm rot="21392073">
                    <a:off x="13276117" y="6528294"/>
                    <a:ext cx="429530" cy="269539"/>
                  </a:xfrm>
                  <a:custGeom>
                    <a:avLst/>
                    <a:gdLst>
                      <a:gd name="connsiteX0" fmla="*/ 0 w 1158856"/>
                      <a:gd name="connsiteY0" fmla="*/ 0 h 779114"/>
                      <a:gd name="connsiteX1" fmla="*/ 1158856 w 1158856"/>
                      <a:gd name="connsiteY1" fmla="*/ 0 h 779114"/>
                      <a:gd name="connsiteX2" fmla="*/ 1158856 w 1158856"/>
                      <a:gd name="connsiteY2" fmla="*/ 779114 h 779114"/>
                      <a:gd name="connsiteX3" fmla="*/ 0 w 1158856"/>
                      <a:gd name="connsiteY3" fmla="*/ 779114 h 779114"/>
                      <a:gd name="connsiteX4" fmla="*/ 0 w 1158856"/>
                      <a:gd name="connsiteY4" fmla="*/ 0 h 779114"/>
                      <a:gd name="connsiteX0" fmla="*/ 0 w 1158856"/>
                      <a:gd name="connsiteY0" fmla="*/ 0 h 779114"/>
                      <a:gd name="connsiteX1" fmla="*/ 1158856 w 1158856"/>
                      <a:gd name="connsiteY1" fmla="*/ 0 h 779114"/>
                      <a:gd name="connsiteX2" fmla="*/ 1158856 w 1158856"/>
                      <a:gd name="connsiteY2" fmla="*/ 779114 h 779114"/>
                      <a:gd name="connsiteX3" fmla="*/ 407670 w 1158856"/>
                      <a:gd name="connsiteY3" fmla="*/ 580994 h 779114"/>
                      <a:gd name="connsiteX4" fmla="*/ 0 w 1158856"/>
                      <a:gd name="connsiteY4" fmla="*/ 0 h 779114"/>
                      <a:gd name="connsiteX0" fmla="*/ 0 w 1158856"/>
                      <a:gd name="connsiteY0" fmla="*/ 0 h 779114"/>
                      <a:gd name="connsiteX1" fmla="*/ 1158856 w 1158856"/>
                      <a:gd name="connsiteY1" fmla="*/ 0 h 779114"/>
                      <a:gd name="connsiteX2" fmla="*/ 1158856 w 1158856"/>
                      <a:gd name="connsiteY2" fmla="*/ 779114 h 779114"/>
                      <a:gd name="connsiteX3" fmla="*/ 327660 w 1158856"/>
                      <a:gd name="connsiteY3" fmla="*/ 706724 h 779114"/>
                      <a:gd name="connsiteX4" fmla="*/ 0 w 1158856"/>
                      <a:gd name="connsiteY4" fmla="*/ 0 h 779114"/>
                      <a:gd name="connsiteX0" fmla="*/ 0 w 1158856"/>
                      <a:gd name="connsiteY0" fmla="*/ 0 h 721964"/>
                      <a:gd name="connsiteX1" fmla="*/ 1158856 w 1158856"/>
                      <a:gd name="connsiteY1" fmla="*/ 0 h 721964"/>
                      <a:gd name="connsiteX2" fmla="*/ 941686 w 1158856"/>
                      <a:gd name="connsiteY2" fmla="*/ 721964 h 721964"/>
                      <a:gd name="connsiteX3" fmla="*/ 327660 w 1158856"/>
                      <a:gd name="connsiteY3" fmla="*/ 706724 h 721964"/>
                      <a:gd name="connsiteX4" fmla="*/ 0 w 1158856"/>
                      <a:gd name="connsiteY4" fmla="*/ 0 h 721964"/>
                      <a:gd name="connsiteX0" fmla="*/ 0 w 1158856"/>
                      <a:gd name="connsiteY0" fmla="*/ 0 h 706724"/>
                      <a:gd name="connsiteX1" fmla="*/ 1158856 w 1158856"/>
                      <a:gd name="connsiteY1" fmla="*/ 0 h 706724"/>
                      <a:gd name="connsiteX2" fmla="*/ 1128376 w 1158856"/>
                      <a:gd name="connsiteY2" fmla="*/ 630524 h 706724"/>
                      <a:gd name="connsiteX3" fmla="*/ 327660 w 1158856"/>
                      <a:gd name="connsiteY3" fmla="*/ 706724 h 706724"/>
                      <a:gd name="connsiteX4" fmla="*/ 0 w 1158856"/>
                      <a:gd name="connsiteY4" fmla="*/ 0 h 706724"/>
                      <a:gd name="connsiteX0" fmla="*/ 0 w 1128376"/>
                      <a:gd name="connsiteY0" fmla="*/ 0 h 706724"/>
                      <a:gd name="connsiteX1" fmla="*/ 1078846 w 1128376"/>
                      <a:gd name="connsiteY1" fmla="*/ 270510 h 706724"/>
                      <a:gd name="connsiteX2" fmla="*/ 1128376 w 1128376"/>
                      <a:gd name="connsiteY2" fmla="*/ 630524 h 706724"/>
                      <a:gd name="connsiteX3" fmla="*/ 327660 w 1128376"/>
                      <a:gd name="connsiteY3" fmla="*/ 706724 h 706724"/>
                      <a:gd name="connsiteX4" fmla="*/ 0 w 1128376"/>
                      <a:gd name="connsiteY4" fmla="*/ 0 h 706724"/>
                      <a:gd name="connsiteX0" fmla="*/ 0 w 1128376"/>
                      <a:gd name="connsiteY0" fmla="*/ 0 h 706724"/>
                      <a:gd name="connsiteX1" fmla="*/ 1002646 w 1128376"/>
                      <a:gd name="connsiteY1" fmla="*/ 182880 h 706724"/>
                      <a:gd name="connsiteX2" fmla="*/ 1128376 w 1128376"/>
                      <a:gd name="connsiteY2" fmla="*/ 630524 h 706724"/>
                      <a:gd name="connsiteX3" fmla="*/ 327660 w 1128376"/>
                      <a:gd name="connsiteY3" fmla="*/ 706724 h 706724"/>
                      <a:gd name="connsiteX4" fmla="*/ 0 w 1128376"/>
                      <a:gd name="connsiteY4" fmla="*/ 0 h 706724"/>
                      <a:gd name="connsiteX0" fmla="*/ 26670 w 800716"/>
                      <a:gd name="connsiteY0" fmla="*/ 53340 h 523844"/>
                      <a:gd name="connsiteX1" fmla="*/ 674986 w 800716"/>
                      <a:gd name="connsiteY1" fmla="*/ 0 h 523844"/>
                      <a:gd name="connsiteX2" fmla="*/ 800716 w 800716"/>
                      <a:gd name="connsiteY2" fmla="*/ 447644 h 523844"/>
                      <a:gd name="connsiteX3" fmla="*/ 0 w 800716"/>
                      <a:gd name="connsiteY3" fmla="*/ 523844 h 523844"/>
                      <a:gd name="connsiteX4" fmla="*/ 26670 w 800716"/>
                      <a:gd name="connsiteY4" fmla="*/ 53340 h 523844"/>
                      <a:gd name="connsiteX0" fmla="*/ 0 w 1006456"/>
                      <a:gd name="connsiteY0" fmla="*/ 0 h 603854"/>
                      <a:gd name="connsiteX1" fmla="*/ 880726 w 1006456"/>
                      <a:gd name="connsiteY1" fmla="*/ 80010 h 603854"/>
                      <a:gd name="connsiteX2" fmla="*/ 1006456 w 1006456"/>
                      <a:gd name="connsiteY2" fmla="*/ 527654 h 603854"/>
                      <a:gd name="connsiteX3" fmla="*/ 205740 w 1006456"/>
                      <a:gd name="connsiteY3" fmla="*/ 603854 h 603854"/>
                      <a:gd name="connsiteX4" fmla="*/ 0 w 1006456"/>
                      <a:gd name="connsiteY4" fmla="*/ 0 h 603854"/>
                      <a:gd name="connsiteX0" fmla="*/ 23923 w 1030379"/>
                      <a:gd name="connsiteY0" fmla="*/ 0 h 603854"/>
                      <a:gd name="connsiteX1" fmla="*/ 904649 w 1030379"/>
                      <a:gd name="connsiteY1" fmla="*/ 80010 h 603854"/>
                      <a:gd name="connsiteX2" fmla="*/ 1030379 w 1030379"/>
                      <a:gd name="connsiteY2" fmla="*/ 527654 h 603854"/>
                      <a:gd name="connsiteX3" fmla="*/ 229663 w 1030379"/>
                      <a:gd name="connsiteY3" fmla="*/ 603854 h 603854"/>
                      <a:gd name="connsiteX4" fmla="*/ 23923 w 1030379"/>
                      <a:gd name="connsiteY4" fmla="*/ 0 h 603854"/>
                      <a:gd name="connsiteX0" fmla="*/ 26945 w 1033401"/>
                      <a:gd name="connsiteY0" fmla="*/ 0 h 603854"/>
                      <a:gd name="connsiteX1" fmla="*/ 907671 w 1033401"/>
                      <a:gd name="connsiteY1" fmla="*/ 80010 h 603854"/>
                      <a:gd name="connsiteX2" fmla="*/ 1033401 w 1033401"/>
                      <a:gd name="connsiteY2" fmla="*/ 527654 h 603854"/>
                      <a:gd name="connsiteX3" fmla="*/ 232685 w 1033401"/>
                      <a:gd name="connsiteY3" fmla="*/ 603854 h 603854"/>
                      <a:gd name="connsiteX4" fmla="*/ 26945 w 1033401"/>
                      <a:gd name="connsiteY4" fmla="*/ 0 h 603854"/>
                      <a:gd name="connsiteX0" fmla="*/ 26945 w 1033401"/>
                      <a:gd name="connsiteY0" fmla="*/ 0 h 650763"/>
                      <a:gd name="connsiteX1" fmla="*/ 907671 w 1033401"/>
                      <a:gd name="connsiteY1" fmla="*/ 80010 h 650763"/>
                      <a:gd name="connsiteX2" fmla="*/ 1033401 w 1033401"/>
                      <a:gd name="connsiteY2" fmla="*/ 527654 h 650763"/>
                      <a:gd name="connsiteX3" fmla="*/ 232685 w 1033401"/>
                      <a:gd name="connsiteY3" fmla="*/ 603854 h 650763"/>
                      <a:gd name="connsiteX4" fmla="*/ 26945 w 1033401"/>
                      <a:gd name="connsiteY4" fmla="*/ 0 h 650763"/>
                      <a:gd name="connsiteX0" fmla="*/ 26945 w 1033401"/>
                      <a:gd name="connsiteY0" fmla="*/ 0 h 660008"/>
                      <a:gd name="connsiteX1" fmla="*/ 907671 w 1033401"/>
                      <a:gd name="connsiteY1" fmla="*/ 80010 h 660008"/>
                      <a:gd name="connsiteX2" fmla="*/ 1033401 w 1033401"/>
                      <a:gd name="connsiteY2" fmla="*/ 527654 h 660008"/>
                      <a:gd name="connsiteX3" fmla="*/ 232685 w 1033401"/>
                      <a:gd name="connsiteY3" fmla="*/ 603854 h 660008"/>
                      <a:gd name="connsiteX4" fmla="*/ 26945 w 1033401"/>
                      <a:gd name="connsiteY4" fmla="*/ 0 h 660008"/>
                      <a:gd name="connsiteX0" fmla="*/ 26945 w 1046843"/>
                      <a:gd name="connsiteY0" fmla="*/ 0 h 660008"/>
                      <a:gd name="connsiteX1" fmla="*/ 907671 w 1046843"/>
                      <a:gd name="connsiteY1" fmla="*/ 80010 h 660008"/>
                      <a:gd name="connsiteX2" fmla="*/ 1033401 w 1046843"/>
                      <a:gd name="connsiteY2" fmla="*/ 527654 h 660008"/>
                      <a:gd name="connsiteX3" fmla="*/ 232685 w 1046843"/>
                      <a:gd name="connsiteY3" fmla="*/ 603854 h 660008"/>
                      <a:gd name="connsiteX4" fmla="*/ 26945 w 1046843"/>
                      <a:gd name="connsiteY4" fmla="*/ 0 h 660008"/>
                      <a:gd name="connsiteX0" fmla="*/ 26945 w 1054476"/>
                      <a:gd name="connsiteY0" fmla="*/ 0 h 660008"/>
                      <a:gd name="connsiteX1" fmla="*/ 907671 w 1054476"/>
                      <a:gd name="connsiteY1" fmla="*/ 80010 h 660008"/>
                      <a:gd name="connsiteX2" fmla="*/ 1033401 w 1054476"/>
                      <a:gd name="connsiteY2" fmla="*/ 527654 h 660008"/>
                      <a:gd name="connsiteX3" fmla="*/ 232685 w 1054476"/>
                      <a:gd name="connsiteY3" fmla="*/ 603854 h 660008"/>
                      <a:gd name="connsiteX4" fmla="*/ 26945 w 1054476"/>
                      <a:gd name="connsiteY4" fmla="*/ 0 h 660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4476" h="660008">
                        <a:moveTo>
                          <a:pt x="26945" y="0"/>
                        </a:moveTo>
                        <a:lnTo>
                          <a:pt x="907671" y="80010"/>
                        </a:lnTo>
                        <a:cubicBezTo>
                          <a:pt x="1025781" y="156835"/>
                          <a:pt x="1090551" y="370819"/>
                          <a:pt x="1033401" y="527654"/>
                        </a:cubicBezTo>
                        <a:cubicBezTo>
                          <a:pt x="1033196" y="606394"/>
                          <a:pt x="781530" y="734664"/>
                          <a:pt x="232685" y="603854"/>
                        </a:cubicBezTo>
                        <a:cubicBezTo>
                          <a:pt x="126005" y="410189"/>
                          <a:pt x="-72115" y="212715"/>
                          <a:pt x="26945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19" name="Trapezio 67">
                    <a:extLst>
                      <a:ext uri="{FF2B5EF4-FFF2-40B4-BE49-F238E27FC236}">
                        <a16:creationId xmlns:a16="http://schemas.microsoft.com/office/drawing/2014/main" id="{15D3E484-69B7-19F1-4671-E91FDEB4004B}"/>
                      </a:ext>
                    </a:extLst>
                  </p:cNvPr>
                  <p:cNvSpPr/>
                  <p:nvPr/>
                </p:nvSpPr>
                <p:spPr>
                  <a:xfrm rot="21574262" flipH="1">
                    <a:off x="13284989" y="5508383"/>
                    <a:ext cx="390993" cy="628326"/>
                  </a:xfrm>
                  <a:custGeom>
                    <a:avLst/>
                    <a:gdLst>
                      <a:gd name="connsiteX0" fmla="*/ 0 w 1017409"/>
                      <a:gd name="connsiteY0" fmla="*/ 1393390 h 1393390"/>
                      <a:gd name="connsiteX1" fmla="*/ 149671 w 1017409"/>
                      <a:gd name="connsiteY1" fmla="*/ 0 h 1393390"/>
                      <a:gd name="connsiteX2" fmla="*/ 867738 w 1017409"/>
                      <a:gd name="connsiteY2" fmla="*/ 0 h 1393390"/>
                      <a:gd name="connsiteX3" fmla="*/ 1017409 w 1017409"/>
                      <a:gd name="connsiteY3" fmla="*/ 1393390 h 1393390"/>
                      <a:gd name="connsiteX4" fmla="*/ 0 w 1017409"/>
                      <a:gd name="connsiteY4" fmla="*/ 1393390 h 1393390"/>
                      <a:gd name="connsiteX0" fmla="*/ 0 w 961936"/>
                      <a:gd name="connsiteY0" fmla="*/ 1393390 h 1393390"/>
                      <a:gd name="connsiteX1" fmla="*/ 149671 w 961936"/>
                      <a:gd name="connsiteY1" fmla="*/ 0 h 1393390"/>
                      <a:gd name="connsiteX2" fmla="*/ 867738 w 961936"/>
                      <a:gd name="connsiteY2" fmla="*/ 0 h 1393390"/>
                      <a:gd name="connsiteX3" fmla="*/ 961936 w 961936"/>
                      <a:gd name="connsiteY3" fmla="*/ 1392953 h 1393390"/>
                      <a:gd name="connsiteX4" fmla="*/ 0 w 961936"/>
                      <a:gd name="connsiteY4" fmla="*/ 1393390 h 1393390"/>
                      <a:gd name="connsiteX0" fmla="*/ 0 w 990173"/>
                      <a:gd name="connsiteY0" fmla="*/ 1393390 h 1393390"/>
                      <a:gd name="connsiteX1" fmla="*/ 149671 w 990173"/>
                      <a:gd name="connsiteY1" fmla="*/ 0 h 1393390"/>
                      <a:gd name="connsiteX2" fmla="*/ 867738 w 990173"/>
                      <a:gd name="connsiteY2" fmla="*/ 0 h 1393390"/>
                      <a:gd name="connsiteX3" fmla="*/ 961936 w 990173"/>
                      <a:gd name="connsiteY3" fmla="*/ 1392953 h 1393390"/>
                      <a:gd name="connsiteX4" fmla="*/ 0 w 990173"/>
                      <a:gd name="connsiteY4" fmla="*/ 1393390 h 1393390"/>
                      <a:gd name="connsiteX0" fmla="*/ 0 w 990173"/>
                      <a:gd name="connsiteY0" fmla="*/ 1393390 h 1393390"/>
                      <a:gd name="connsiteX1" fmla="*/ 149671 w 990173"/>
                      <a:gd name="connsiteY1" fmla="*/ 0 h 1393390"/>
                      <a:gd name="connsiteX2" fmla="*/ 867738 w 990173"/>
                      <a:gd name="connsiteY2" fmla="*/ 0 h 1393390"/>
                      <a:gd name="connsiteX3" fmla="*/ 961936 w 990173"/>
                      <a:gd name="connsiteY3" fmla="*/ 1392953 h 1393390"/>
                      <a:gd name="connsiteX4" fmla="*/ 0 w 990173"/>
                      <a:gd name="connsiteY4" fmla="*/ 1393390 h 1393390"/>
                      <a:gd name="connsiteX0" fmla="*/ 0 w 990173"/>
                      <a:gd name="connsiteY0" fmla="*/ 1393390 h 1411727"/>
                      <a:gd name="connsiteX1" fmla="*/ 149671 w 990173"/>
                      <a:gd name="connsiteY1" fmla="*/ 0 h 1411727"/>
                      <a:gd name="connsiteX2" fmla="*/ 867738 w 990173"/>
                      <a:gd name="connsiteY2" fmla="*/ 0 h 1411727"/>
                      <a:gd name="connsiteX3" fmla="*/ 961936 w 990173"/>
                      <a:gd name="connsiteY3" fmla="*/ 1392953 h 1411727"/>
                      <a:gd name="connsiteX4" fmla="*/ 0 w 990173"/>
                      <a:gd name="connsiteY4" fmla="*/ 1393390 h 1411727"/>
                      <a:gd name="connsiteX0" fmla="*/ 11176 w 1001349"/>
                      <a:gd name="connsiteY0" fmla="*/ 1393390 h 1411727"/>
                      <a:gd name="connsiteX1" fmla="*/ 160847 w 1001349"/>
                      <a:gd name="connsiteY1" fmla="*/ 0 h 1411727"/>
                      <a:gd name="connsiteX2" fmla="*/ 878914 w 1001349"/>
                      <a:gd name="connsiteY2" fmla="*/ 0 h 1411727"/>
                      <a:gd name="connsiteX3" fmla="*/ 973112 w 1001349"/>
                      <a:gd name="connsiteY3" fmla="*/ 1392953 h 1411727"/>
                      <a:gd name="connsiteX4" fmla="*/ 11176 w 1001349"/>
                      <a:gd name="connsiteY4" fmla="*/ 1393390 h 1411727"/>
                      <a:gd name="connsiteX0" fmla="*/ 13018 w 1003191"/>
                      <a:gd name="connsiteY0" fmla="*/ 1393390 h 1411727"/>
                      <a:gd name="connsiteX1" fmla="*/ 162689 w 1003191"/>
                      <a:gd name="connsiteY1" fmla="*/ 0 h 1411727"/>
                      <a:gd name="connsiteX2" fmla="*/ 880756 w 1003191"/>
                      <a:gd name="connsiteY2" fmla="*/ 0 h 1411727"/>
                      <a:gd name="connsiteX3" fmla="*/ 974954 w 1003191"/>
                      <a:gd name="connsiteY3" fmla="*/ 1392953 h 1411727"/>
                      <a:gd name="connsiteX4" fmla="*/ 13018 w 1003191"/>
                      <a:gd name="connsiteY4" fmla="*/ 1393390 h 1411727"/>
                      <a:gd name="connsiteX0" fmla="*/ 13018 w 996432"/>
                      <a:gd name="connsiteY0" fmla="*/ 1393390 h 1450462"/>
                      <a:gd name="connsiteX1" fmla="*/ 162689 w 996432"/>
                      <a:gd name="connsiteY1" fmla="*/ 0 h 1450462"/>
                      <a:gd name="connsiteX2" fmla="*/ 880756 w 996432"/>
                      <a:gd name="connsiteY2" fmla="*/ 0 h 1450462"/>
                      <a:gd name="connsiteX3" fmla="*/ 967173 w 996432"/>
                      <a:gd name="connsiteY3" fmla="*/ 1450461 h 1450462"/>
                      <a:gd name="connsiteX4" fmla="*/ 13018 w 996432"/>
                      <a:gd name="connsiteY4" fmla="*/ 1393390 h 1450462"/>
                      <a:gd name="connsiteX0" fmla="*/ 12523 w 995937"/>
                      <a:gd name="connsiteY0" fmla="*/ 1393390 h 1450462"/>
                      <a:gd name="connsiteX1" fmla="*/ 162194 w 995937"/>
                      <a:gd name="connsiteY1" fmla="*/ 0 h 1450462"/>
                      <a:gd name="connsiteX2" fmla="*/ 880261 w 995937"/>
                      <a:gd name="connsiteY2" fmla="*/ 0 h 1450462"/>
                      <a:gd name="connsiteX3" fmla="*/ 966678 w 995937"/>
                      <a:gd name="connsiteY3" fmla="*/ 1450461 h 1450462"/>
                      <a:gd name="connsiteX4" fmla="*/ 12523 w 995937"/>
                      <a:gd name="connsiteY4" fmla="*/ 1393390 h 1450462"/>
                      <a:gd name="connsiteX0" fmla="*/ 12523 w 995937"/>
                      <a:gd name="connsiteY0" fmla="*/ 1432747 h 1489819"/>
                      <a:gd name="connsiteX1" fmla="*/ 162194 w 995937"/>
                      <a:gd name="connsiteY1" fmla="*/ 39357 h 1489819"/>
                      <a:gd name="connsiteX2" fmla="*/ 880261 w 995937"/>
                      <a:gd name="connsiteY2" fmla="*/ 39357 h 1489819"/>
                      <a:gd name="connsiteX3" fmla="*/ 966678 w 995937"/>
                      <a:gd name="connsiteY3" fmla="*/ 1489818 h 1489819"/>
                      <a:gd name="connsiteX4" fmla="*/ 12523 w 995937"/>
                      <a:gd name="connsiteY4" fmla="*/ 1432747 h 1489819"/>
                      <a:gd name="connsiteX0" fmla="*/ 12523 w 995937"/>
                      <a:gd name="connsiteY0" fmla="*/ 1432747 h 1518816"/>
                      <a:gd name="connsiteX1" fmla="*/ 162194 w 995937"/>
                      <a:gd name="connsiteY1" fmla="*/ 39357 h 1518816"/>
                      <a:gd name="connsiteX2" fmla="*/ 880261 w 995937"/>
                      <a:gd name="connsiteY2" fmla="*/ 39357 h 1518816"/>
                      <a:gd name="connsiteX3" fmla="*/ 966678 w 995937"/>
                      <a:gd name="connsiteY3" fmla="*/ 1489818 h 1518816"/>
                      <a:gd name="connsiteX4" fmla="*/ 12523 w 995937"/>
                      <a:gd name="connsiteY4" fmla="*/ 1432747 h 1518816"/>
                      <a:gd name="connsiteX0" fmla="*/ 12523 w 995937"/>
                      <a:gd name="connsiteY0" fmla="*/ 1432747 h 1534940"/>
                      <a:gd name="connsiteX1" fmla="*/ 162194 w 995937"/>
                      <a:gd name="connsiteY1" fmla="*/ 39357 h 1534940"/>
                      <a:gd name="connsiteX2" fmla="*/ 880261 w 995937"/>
                      <a:gd name="connsiteY2" fmla="*/ 39357 h 1534940"/>
                      <a:gd name="connsiteX3" fmla="*/ 966678 w 995937"/>
                      <a:gd name="connsiteY3" fmla="*/ 1489818 h 1534940"/>
                      <a:gd name="connsiteX4" fmla="*/ 12523 w 995937"/>
                      <a:gd name="connsiteY4" fmla="*/ 1432747 h 1534940"/>
                      <a:gd name="connsiteX0" fmla="*/ 12523 w 1004252"/>
                      <a:gd name="connsiteY0" fmla="*/ 1436363 h 1538556"/>
                      <a:gd name="connsiteX1" fmla="*/ 162194 w 1004252"/>
                      <a:gd name="connsiteY1" fmla="*/ 42973 h 1538556"/>
                      <a:gd name="connsiteX2" fmla="*/ 928330 w 1004252"/>
                      <a:gd name="connsiteY2" fmla="*/ 30176 h 1538556"/>
                      <a:gd name="connsiteX3" fmla="*/ 966678 w 1004252"/>
                      <a:gd name="connsiteY3" fmla="*/ 1493434 h 1538556"/>
                      <a:gd name="connsiteX4" fmla="*/ 12523 w 1004252"/>
                      <a:gd name="connsiteY4" fmla="*/ 1436363 h 1538556"/>
                      <a:gd name="connsiteX0" fmla="*/ 12523 w 993035"/>
                      <a:gd name="connsiteY0" fmla="*/ 1436363 h 1538556"/>
                      <a:gd name="connsiteX1" fmla="*/ 162194 w 993035"/>
                      <a:gd name="connsiteY1" fmla="*/ 42973 h 1538556"/>
                      <a:gd name="connsiteX2" fmla="*/ 928330 w 993035"/>
                      <a:gd name="connsiteY2" fmla="*/ 30176 h 1538556"/>
                      <a:gd name="connsiteX3" fmla="*/ 966678 w 993035"/>
                      <a:gd name="connsiteY3" fmla="*/ 1493434 h 1538556"/>
                      <a:gd name="connsiteX4" fmla="*/ 12523 w 993035"/>
                      <a:gd name="connsiteY4" fmla="*/ 1436363 h 15385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93035" h="1538556">
                        <a:moveTo>
                          <a:pt x="12523" y="1436363"/>
                        </a:moveTo>
                        <a:cubicBezTo>
                          <a:pt x="-40980" y="1340577"/>
                          <a:pt x="89837" y="569014"/>
                          <a:pt x="162194" y="42973"/>
                        </a:cubicBezTo>
                        <a:cubicBezTo>
                          <a:pt x="321651" y="-45582"/>
                          <a:pt x="688974" y="30176"/>
                          <a:pt x="928330" y="30176"/>
                        </a:cubicBezTo>
                        <a:cubicBezTo>
                          <a:pt x="881718" y="765200"/>
                          <a:pt x="1057201" y="1098114"/>
                          <a:pt x="966678" y="1493434"/>
                        </a:cubicBezTo>
                        <a:cubicBezTo>
                          <a:pt x="516692" y="1568971"/>
                          <a:pt x="95716" y="1549484"/>
                          <a:pt x="12523" y="1436363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20" name="Rettangolo 51">
                    <a:extLst>
                      <a:ext uri="{FF2B5EF4-FFF2-40B4-BE49-F238E27FC236}">
                        <a16:creationId xmlns:a16="http://schemas.microsoft.com/office/drawing/2014/main" id="{2A5E88F3-8B75-8CFD-33DB-0CB478DCCDDF}"/>
                      </a:ext>
                    </a:extLst>
                  </p:cNvPr>
                  <p:cNvSpPr/>
                  <p:nvPr/>
                </p:nvSpPr>
                <p:spPr>
                  <a:xfrm rot="21543606">
                    <a:off x="13337711" y="5520520"/>
                    <a:ext cx="256337" cy="295029"/>
                  </a:xfrm>
                  <a:custGeom>
                    <a:avLst/>
                    <a:gdLst>
                      <a:gd name="connsiteX0" fmla="*/ 0 w 616619"/>
                      <a:gd name="connsiteY0" fmla="*/ 0 h 621814"/>
                      <a:gd name="connsiteX1" fmla="*/ 616619 w 616619"/>
                      <a:gd name="connsiteY1" fmla="*/ 0 h 621814"/>
                      <a:gd name="connsiteX2" fmla="*/ 616619 w 616619"/>
                      <a:gd name="connsiteY2" fmla="*/ 621814 h 621814"/>
                      <a:gd name="connsiteX3" fmla="*/ 0 w 616619"/>
                      <a:gd name="connsiteY3" fmla="*/ 621814 h 621814"/>
                      <a:gd name="connsiteX4" fmla="*/ 0 w 616619"/>
                      <a:gd name="connsiteY4" fmla="*/ 0 h 621814"/>
                      <a:gd name="connsiteX0" fmla="*/ 0 w 616619"/>
                      <a:gd name="connsiteY0" fmla="*/ 0 h 688563"/>
                      <a:gd name="connsiteX1" fmla="*/ 616619 w 616619"/>
                      <a:gd name="connsiteY1" fmla="*/ 0 h 688563"/>
                      <a:gd name="connsiteX2" fmla="*/ 616619 w 616619"/>
                      <a:gd name="connsiteY2" fmla="*/ 621814 h 688563"/>
                      <a:gd name="connsiteX3" fmla="*/ 0 w 616619"/>
                      <a:gd name="connsiteY3" fmla="*/ 621814 h 688563"/>
                      <a:gd name="connsiteX4" fmla="*/ 0 w 616619"/>
                      <a:gd name="connsiteY4" fmla="*/ 0 h 688563"/>
                      <a:gd name="connsiteX0" fmla="*/ 0 w 616619"/>
                      <a:gd name="connsiteY0" fmla="*/ 0 h 708755"/>
                      <a:gd name="connsiteX1" fmla="*/ 616619 w 616619"/>
                      <a:gd name="connsiteY1" fmla="*/ 0 h 708755"/>
                      <a:gd name="connsiteX2" fmla="*/ 616619 w 616619"/>
                      <a:gd name="connsiteY2" fmla="*/ 621814 h 708755"/>
                      <a:gd name="connsiteX3" fmla="*/ 0 w 616619"/>
                      <a:gd name="connsiteY3" fmla="*/ 621814 h 708755"/>
                      <a:gd name="connsiteX4" fmla="*/ 0 w 616619"/>
                      <a:gd name="connsiteY4" fmla="*/ 0 h 708755"/>
                      <a:gd name="connsiteX0" fmla="*/ 0 w 616619"/>
                      <a:gd name="connsiteY0" fmla="*/ 0 h 711984"/>
                      <a:gd name="connsiteX1" fmla="*/ 616619 w 616619"/>
                      <a:gd name="connsiteY1" fmla="*/ 0 h 711984"/>
                      <a:gd name="connsiteX2" fmla="*/ 616619 w 616619"/>
                      <a:gd name="connsiteY2" fmla="*/ 621814 h 711984"/>
                      <a:gd name="connsiteX3" fmla="*/ 0 w 616619"/>
                      <a:gd name="connsiteY3" fmla="*/ 621814 h 711984"/>
                      <a:gd name="connsiteX4" fmla="*/ 0 w 616619"/>
                      <a:gd name="connsiteY4" fmla="*/ 0 h 711984"/>
                      <a:gd name="connsiteX0" fmla="*/ 0 w 616619"/>
                      <a:gd name="connsiteY0" fmla="*/ 0 h 712500"/>
                      <a:gd name="connsiteX1" fmla="*/ 616619 w 616619"/>
                      <a:gd name="connsiteY1" fmla="*/ 0 h 712500"/>
                      <a:gd name="connsiteX2" fmla="*/ 616619 w 616619"/>
                      <a:gd name="connsiteY2" fmla="*/ 621814 h 712500"/>
                      <a:gd name="connsiteX3" fmla="*/ 0 w 616619"/>
                      <a:gd name="connsiteY3" fmla="*/ 621814 h 712500"/>
                      <a:gd name="connsiteX4" fmla="*/ 0 w 616619"/>
                      <a:gd name="connsiteY4" fmla="*/ 0 h 712500"/>
                      <a:gd name="connsiteX0" fmla="*/ 0 w 630030"/>
                      <a:gd name="connsiteY0" fmla="*/ 0 h 712500"/>
                      <a:gd name="connsiteX1" fmla="*/ 630030 w 630030"/>
                      <a:gd name="connsiteY1" fmla="*/ 2440 h 712500"/>
                      <a:gd name="connsiteX2" fmla="*/ 616619 w 630030"/>
                      <a:gd name="connsiteY2" fmla="*/ 621814 h 712500"/>
                      <a:gd name="connsiteX3" fmla="*/ 0 w 630030"/>
                      <a:gd name="connsiteY3" fmla="*/ 621814 h 712500"/>
                      <a:gd name="connsiteX4" fmla="*/ 0 w 630030"/>
                      <a:gd name="connsiteY4" fmla="*/ 0 h 712500"/>
                      <a:gd name="connsiteX0" fmla="*/ 0 w 616619"/>
                      <a:gd name="connsiteY0" fmla="*/ 0 h 712500"/>
                      <a:gd name="connsiteX1" fmla="*/ 583210 w 616619"/>
                      <a:gd name="connsiteY1" fmla="*/ 16091 h 712500"/>
                      <a:gd name="connsiteX2" fmla="*/ 616619 w 616619"/>
                      <a:gd name="connsiteY2" fmla="*/ 621814 h 712500"/>
                      <a:gd name="connsiteX3" fmla="*/ 0 w 616619"/>
                      <a:gd name="connsiteY3" fmla="*/ 621814 h 712500"/>
                      <a:gd name="connsiteX4" fmla="*/ 0 w 616619"/>
                      <a:gd name="connsiteY4" fmla="*/ 0 h 712500"/>
                      <a:gd name="connsiteX0" fmla="*/ 0 w 629296"/>
                      <a:gd name="connsiteY0" fmla="*/ 0 h 712500"/>
                      <a:gd name="connsiteX1" fmla="*/ 629296 w 629296"/>
                      <a:gd name="connsiteY1" fmla="*/ 21703 h 712500"/>
                      <a:gd name="connsiteX2" fmla="*/ 616619 w 629296"/>
                      <a:gd name="connsiteY2" fmla="*/ 621814 h 712500"/>
                      <a:gd name="connsiteX3" fmla="*/ 0 w 629296"/>
                      <a:gd name="connsiteY3" fmla="*/ 621814 h 712500"/>
                      <a:gd name="connsiteX4" fmla="*/ 0 w 629296"/>
                      <a:gd name="connsiteY4" fmla="*/ 0 h 712500"/>
                      <a:gd name="connsiteX0" fmla="*/ 0 w 629296"/>
                      <a:gd name="connsiteY0" fmla="*/ 11210 h 723710"/>
                      <a:gd name="connsiteX1" fmla="*/ 629296 w 629296"/>
                      <a:gd name="connsiteY1" fmla="*/ 32913 h 723710"/>
                      <a:gd name="connsiteX2" fmla="*/ 616619 w 629296"/>
                      <a:gd name="connsiteY2" fmla="*/ 633024 h 723710"/>
                      <a:gd name="connsiteX3" fmla="*/ 0 w 629296"/>
                      <a:gd name="connsiteY3" fmla="*/ 633024 h 723710"/>
                      <a:gd name="connsiteX4" fmla="*/ 0 w 629296"/>
                      <a:gd name="connsiteY4" fmla="*/ 11210 h 723710"/>
                      <a:gd name="connsiteX0" fmla="*/ 0 w 629296"/>
                      <a:gd name="connsiteY0" fmla="*/ 31201 h 743701"/>
                      <a:gd name="connsiteX1" fmla="*/ 629296 w 629296"/>
                      <a:gd name="connsiteY1" fmla="*/ 52904 h 743701"/>
                      <a:gd name="connsiteX2" fmla="*/ 616619 w 629296"/>
                      <a:gd name="connsiteY2" fmla="*/ 653015 h 743701"/>
                      <a:gd name="connsiteX3" fmla="*/ 0 w 629296"/>
                      <a:gd name="connsiteY3" fmla="*/ 653015 h 743701"/>
                      <a:gd name="connsiteX4" fmla="*/ 0 w 629296"/>
                      <a:gd name="connsiteY4" fmla="*/ 31201 h 743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9296" h="743701">
                        <a:moveTo>
                          <a:pt x="0" y="31201"/>
                        </a:moveTo>
                        <a:cubicBezTo>
                          <a:pt x="200260" y="-15942"/>
                          <a:pt x="415878" y="-10414"/>
                          <a:pt x="629296" y="52904"/>
                        </a:cubicBezTo>
                        <a:lnTo>
                          <a:pt x="616619" y="653015"/>
                        </a:lnTo>
                        <a:cubicBezTo>
                          <a:pt x="436182" y="804442"/>
                          <a:pt x="84588" y="739080"/>
                          <a:pt x="0" y="653015"/>
                        </a:cubicBezTo>
                        <a:lnTo>
                          <a:pt x="0" y="31201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21" name="Rettangolo con angoli arrotondati 120">
                    <a:extLst>
                      <a:ext uri="{FF2B5EF4-FFF2-40B4-BE49-F238E27FC236}">
                        <a16:creationId xmlns:a16="http://schemas.microsoft.com/office/drawing/2014/main" id="{EC0A6D3E-4EB1-2D11-7742-7766F682E945}"/>
                      </a:ext>
                    </a:extLst>
                  </p:cNvPr>
                  <p:cNvSpPr/>
                  <p:nvPr/>
                </p:nvSpPr>
                <p:spPr>
                  <a:xfrm rot="11448">
                    <a:off x="13339964" y="5528967"/>
                    <a:ext cx="73568" cy="192609"/>
                  </a:xfrm>
                  <a:prstGeom prst="roundRect">
                    <a:avLst/>
                  </a:pr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22" name="Figura a mano libera: forma 121">
                    <a:extLst>
                      <a:ext uri="{FF2B5EF4-FFF2-40B4-BE49-F238E27FC236}">
                        <a16:creationId xmlns:a16="http://schemas.microsoft.com/office/drawing/2014/main" id="{FEAF16B0-62FB-8CE7-B03E-4E76E75BD4BF}"/>
                      </a:ext>
                    </a:extLst>
                  </p:cNvPr>
                  <p:cNvSpPr/>
                  <p:nvPr/>
                </p:nvSpPr>
                <p:spPr>
                  <a:xfrm rot="21392073">
                    <a:off x="13358122" y="6672680"/>
                    <a:ext cx="348788" cy="122766"/>
                  </a:xfrm>
                  <a:custGeom>
                    <a:avLst/>
                    <a:gdLst>
                      <a:gd name="connsiteX0" fmla="*/ 0 w 857250"/>
                      <a:gd name="connsiteY0" fmla="*/ 129540 h 186690"/>
                      <a:gd name="connsiteX1" fmla="*/ 72390 w 857250"/>
                      <a:gd name="connsiteY1" fmla="*/ 3810 h 186690"/>
                      <a:gd name="connsiteX2" fmla="*/ 495300 w 857250"/>
                      <a:gd name="connsiteY2" fmla="*/ 186690 h 186690"/>
                      <a:gd name="connsiteX3" fmla="*/ 811530 w 857250"/>
                      <a:gd name="connsiteY3" fmla="*/ 0 h 186690"/>
                      <a:gd name="connsiteX4" fmla="*/ 857250 w 857250"/>
                      <a:gd name="connsiteY4" fmla="*/ 186690 h 186690"/>
                      <a:gd name="connsiteX5" fmla="*/ 0 w 857250"/>
                      <a:gd name="connsiteY5" fmla="*/ 129540 h 186690"/>
                      <a:gd name="connsiteX0" fmla="*/ 0 w 857250"/>
                      <a:gd name="connsiteY0" fmla="*/ 129540 h 186690"/>
                      <a:gd name="connsiteX1" fmla="*/ 72390 w 857250"/>
                      <a:gd name="connsiteY1" fmla="*/ 3810 h 186690"/>
                      <a:gd name="connsiteX2" fmla="*/ 483870 w 857250"/>
                      <a:gd name="connsiteY2" fmla="*/ 160020 h 186690"/>
                      <a:gd name="connsiteX3" fmla="*/ 811530 w 857250"/>
                      <a:gd name="connsiteY3" fmla="*/ 0 h 186690"/>
                      <a:gd name="connsiteX4" fmla="*/ 857250 w 857250"/>
                      <a:gd name="connsiteY4" fmla="*/ 186690 h 186690"/>
                      <a:gd name="connsiteX5" fmla="*/ 0 w 857250"/>
                      <a:gd name="connsiteY5" fmla="*/ 129540 h 186690"/>
                      <a:gd name="connsiteX0" fmla="*/ 0 w 857250"/>
                      <a:gd name="connsiteY0" fmla="*/ 129540 h 252004"/>
                      <a:gd name="connsiteX1" fmla="*/ 72390 w 857250"/>
                      <a:gd name="connsiteY1" fmla="*/ 3810 h 252004"/>
                      <a:gd name="connsiteX2" fmla="*/ 483870 w 857250"/>
                      <a:gd name="connsiteY2" fmla="*/ 160020 h 252004"/>
                      <a:gd name="connsiteX3" fmla="*/ 811530 w 857250"/>
                      <a:gd name="connsiteY3" fmla="*/ 0 h 252004"/>
                      <a:gd name="connsiteX4" fmla="*/ 857250 w 857250"/>
                      <a:gd name="connsiteY4" fmla="*/ 186690 h 252004"/>
                      <a:gd name="connsiteX5" fmla="*/ 0 w 857250"/>
                      <a:gd name="connsiteY5" fmla="*/ 129540 h 252004"/>
                      <a:gd name="connsiteX0" fmla="*/ 313 w 857563"/>
                      <a:gd name="connsiteY0" fmla="*/ 129540 h 276462"/>
                      <a:gd name="connsiteX1" fmla="*/ 72703 w 857563"/>
                      <a:gd name="connsiteY1" fmla="*/ 3810 h 276462"/>
                      <a:gd name="connsiteX2" fmla="*/ 484183 w 857563"/>
                      <a:gd name="connsiteY2" fmla="*/ 160020 h 276462"/>
                      <a:gd name="connsiteX3" fmla="*/ 811843 w 857563"/>
                      <a:gd name="connsiteY3" fmla="*/ 0 h 276462"/>
                      <a:gd name="connsiteX4" fmla="*/ 857563 w 857563"/>
                      <a:gd name="connsiteY4" fmla="*/ 186690 h 276462"/>
                      <a:gd name="connsiteX5" fmla="*/ 313 w 857563"/>
                      <a:gd name="connsiteY5" fmla="*/ 129540 h 276462"/>
                      <a:gd name="connsiteX0" fmla="*/ 4085 w 861335"/>
                      <a:gd name="connsiteY0" fmla="*/ 129540 h 276462"/>
                      <a:gd name="connsiteX1" fmla="*/ 76475 w 861335"/>
                      <a:gd name="connsiteY1" fmla="*/ 3810 h 276462"/>
                      <a:gd name="connsiteX2" fmla="*/ 487955 w 861335"/>
                      <a:gd name="connsiteY2" fmla="*/ 160020 h 276462"/>
                      <a:gd name="connsiteX3" fmla="*/ 815615 w 861335"/>
                      <a:gd name="connsiteY3" fmla="*/ 0 h 276462"/>
                      <a:gd name="connsiteX4" fmla="*/ 861335 w 861335"/>
                      <a:gd name="connsiteY4" fmla="*/ 186690 h 276462"/>
                      <a:gd name="connsiteX5" fmla="*/ 4085 w 861335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56130 h 303052"/>
                      <a:gd name="connsiteX1" fmla="*/ 78760 w 863620"/>
                      <a:gd name="connsiteY1" fmla="*/ 30400 h 303052"/>
                      <a:gd name="connsiteX2" fmla="*/ 490240 w 863620"/>
                      <a:gd name="connsiteY2" fmla="*/ 186610 h 303052"/>
                      <a:gd name="connsiteX3" fmla="*/ 817900 w 863620"/>
                      <a:gd name="connsiteY3" fmla="*/ 26590 h 303052"/>
                      <a:gd name="connsiteX4" fmla="*/ 863620 w 863620"/>
                      <a:gd name="connsiteY4" fmla="*/ 213280 h 303052"/>
                      <a:gd name="connsiteX5" fmla="*/ 6370 w 863620"/>
                      <a:gd name="connsiteY5" fmla="*/ 156130 h 303052"/>
                      <a:gd name="connsiteX0" fmla="*/ 6370 w 863620"/>
                      <a:gd name="connsiteY0" fmla="*/ 156130 h 303052"/>
                      <a:gd name="connsiteX1" fmla="*/ 78760 w 863620"/>
                      <a:gd name="connsiteY1" fmla="*/ 30400 h 303052"/>
                      <a:gd name="connsiteX2" fmla="*/ 490240 w 863620"/>
                      <a:gd name="connsiteY2" fmla="*/ 186610 h 303052"/>
                      <a:gd name="connsiteX3" fmla="*/ 817900 w 863620"/>
                      <a:gd name="connsiteY3" fmla="*/ 26590 h 303052"/>
                      <a:gd name="connsiteX4" fmla="*/ 863620 w 863620"/>
                      <a:gd name="connsiteY4" fmla="*/ 213280 h 303052"/>
                      <a:gd name="connsiteX5" fmla="*/ 6370 w 863620"/>
                      <a:gd name="connsiteY5" fmla="*/ 156130 h 303052"/>
                      <a:gd name="connsiteX0" fmla="*/ 6370 w 887664"/>
                      <a:gd name="connsiteY0" fmla="*/ 156130 h 303052"/>
                      <a:gd name="connsiteX1" fmla="*/ 78760 w 887664"/>
                      <a:gd name="connsiteY1" fmla="*/ 30400 h 303052"/>
                      <a:gd name="connsiteX2" fmla="*/ 490240 w 887664"/>
                      <a:gd name="connsiteY2" fmla="*/ 186610 h 303052"/>
                      <a:gd name="connsiteX3" fmla="*/ 817900 w 887664"/>
                      <a:gd name="connsiteY3" fmla="*/ 26590 h 303052"/>
                      <a:gd name="connsiteX4" fmla="*/ 863620 w 887664"/>
                      <a:gd name="connsiteY4" fmla="*/ 213280 h 303052"/>
                      <a:gd name="connsiteX5" fmla="*/ 6370 w 887664"/>
                      <a:gd name="connsiteY5" fmla="*/ 156130 h 303052"/>
                      <a:gd name="connsiteX0" fmla="*/ 6370 w 887664"/>
                      <a:gd name="connsiteY0" fmla="*/ 156130 h 303052"/>
                      <a:gd name="connsiteX1" fmla="*/ 78760 w 887664"/>
                      <a:gd name="connsiteY1" fmla="*/ 30400 h 303052"/>
                      <a:gd name="connsiteX2" fmla="*/ 490240 w 887664"/>
                      <a:gd name="connsiteY2" fmla="*/ 186610 h 303052"/>
                      <a:gd name="connsiteX3" fmla="*/ 817900 w 887664"/>
                      <a:gd name="connsiteY3" fmla="*/ 26590 h 303052"/>
                      <a:gd name="connsiteX4" fmla="*/ 863620 w 887664"/>
                      <a:gd name="connsiteY4" fmla="*/ 213280 h 303052"/>
                      <a:gd name="connsiteX5" fmla="*/ 6370 w 887664"/>
                      <a:gd name="connsiteY5" fmla="*/ 156130 h 303052"/>
                      <a:gd name="connsiteX0" fmla="*/ 6370 w 887664"/>
                      <a:gd name="connsiteY0" fmla="*/ 153690 h 300612"/>
                      <a:gd name="connsiteX1" fmla="*/ 78760 w 887664"/>
                      <a:gd name="connsiteY1" fmla="*/ 27960 h 300612"/>
                      <a:gd name="connsiteX2" fmla="*/ 490240 w 887664"/>
                      <a:gd name="connsiteY2" fmla="*/ 184170 h 300612"/>
                      <a:gd name="connsiteX3" fmla="*/ 817900 w 887664"/>
                      <a:gd name="connsiteY3" fmla="*/ 24150 h 300612"/>
                      <a:gd name="connsiteX4" fmla="*/ 863620 w 887664"/>
                      <a:gd name="connsiteY4" fmla="*/ 210840 h 300612"/>
                      <a:gd name="connsiteX5" fmla="*/ 6370 w 887664"/>
                      <a:gd name="connsiteY5" fmla="*/ 153690 h 300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87664" h="300612">
                        <a:moveTo>
                          <a:pt x="6370" y="153690"/>
                        </a:moveTo>
                        <a:cubicBezTo>
                          <a:pt x="-15220" y="88920"/>
                          <a:pt x="20340" y="73680"/>
                          <a:pt x="78760" y="27960"/>
                        </a:cubicBezTo>
                        <a:cubicBezTo>
                          <a:pt x="166390" y="11450"/>
                          <a:pt x="337840" y="196870"/>
                          <a:pt x="490240" y="184170"/>
                        </a:cubicBezTo>
                        <a:cubicBezTo>
                          <a:pt x="637560" y="161310"/>
                          <a:pt x="769640" y="-74910"/>
                          <a:pt x="817900" y="24150"/>
                        </a:cubicBezTo>
                        <a:cubicBezTo>
                          <a:pt x="894100" y="67330"/>
                          <a:pt x="905530" y="171470"/>
                          <a:pt x="863620" y="210840"/>
                        </a:cubicBezTo>
                        <a:cubicBezTo>
                          <a:pt x="535960" y="378480"/>
                          <a:pt x="-8870" y="283230"/>
                          <a:pt x="6370" y="15369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2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23" name="Ovale 122">
                    <a:extLst>
                      <a:ext uri="{FF2B5EF4-FFF2-40B4-BE49-F238E27FC236}">
                        <a16:creationId xmlns:a16="http://schemas.microsoft.com/office/drawing/2014/main" id="{EDDDE4E1-681F-FD83-F18D-16DAAC3C7430}"/>
                      </a:ext>
                    </a:extLst>
                  </p:cNvPr>
                  <p:cNvSpPr/>
                  <p:nvPr/>
                </p:nvSpPr>
                <p:spPr>
                  <a:xfrm rot="348493">
                    <a:off x="13301224" y="6516994"/>
                    <a:ext cx="302171" cy="10117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grpSp>
                <p:nvGrpSpPr>
                  <p:cNvPr id="124" name="Gruppo 123">
                    <a:extLst>
                      <a:ext uri="{FF2B5EF4-FFF2-40B4-BE49-F238E27FC236}">
                        <a16:creationId xmlns:a16="http://schemas.microsoft.com/office/drawing/2014/main" id="{8637AF2B-D905-B502-CE14-E5F6F8D02E9B}"/>
                      </a:ext>
                    </a:extLst>
                  </p:cNvPr>
                  <p:cNvGrpSpPr/>
                  <p:nvPr/>
                </p:nvGrpSpPr>
                <p:grpSpPr>
                  <a:xfrm rot="21392073">
                    <a:off x="13287219" y="6089350"/>
                    <a:ext cx="375873" cy="503065"/>
                    <a:chOff x="8774517" y="4918684"/>
                    <a:chExt cx="922752" cy="1231833"/>
                  </a:xfrm>
                </p:grpSpPr>
                <p:sp>
                  <p:nvSpPr>
                    <p:cNvPr id="126" name="Rettangolo 70">
                      <a:extLst>
                        <a:ext uri="{FF2B5EF4-FFF2-40B4-BE49-F238E27FC236}">
                          <a16:creationId xmlns:a16="http://schemas.microsoft.com/office/drawing/2014/main" id="{D965AA47-AFAC-60BC-20BE-086020A5FCE9}"/>
                        </a:ext>
                      </a:extLst>
                    </p:cNvPr>
                    <p:cNvSpPr/>
                    <p:nvPr/>
                  </p:nvSpPr>
                  <p:spPr>
                    <a:xfrm rot="282320" flipH="1">
                      <a:off x="8774517" y="4918684"/>
                      <a:ext cx="922752" cy="1231833"/>
                    </a:xfrm>
                    <a:custGeom>
                      <a:avLst/>
                      <a:gdLst>
                        <a:gd name="connsiteX0" fmla="*/ 0 w 755671"/>
                        <a:gd name="connsiteY0" fmla="*/ 0 h 1499616"/>
                        <a:gd name="connsiteX1" fmla="*/ 755671 w 755671"/>
                        <a:gd name="connsiteY1" fmla="*/ 0 h 1499616"/>
                        <a:gd name="connsiteX2" fmla="*/ 755671 w 755671"/>
                        <a:gd name="connsiteY2" fmla="*/ 1499616 h 1499616"/>
                        <a:gd name="connsiteX3" fmla="*/ 0 w 755671"/>
                        <a:gd name="connsiteY3" fmla="*/ 1499616 h 1499616"/>
                        <a:gd name="connsiteX4" fmla="*/ 0 w 755671"/>
                        <a:gd name="connsiteY4" fmla="*/ 0 h 1499616"/>
                        <a:gd name="connsiteX0" fmla="*/ 0 w 755671"/>
                        <a:gd name="connsiteY0" fmla="*/ 0 h 1499616"/>
                        <a:gd name="connsiteX1" fmla="*/ 755671 w 755671"/>
                        <a:gd name="connsiteY1" fmla="*/ 0 h 1499616"/>
                        <a:gd name="connsiteX2" fmla="*/ 755671 w 755671"/>
                        <a:gd name="connsiteY2" fmla="*/ 1499616 h 1499616"/>
                        <a:gd name="connsiteX3" fmla="*/ 0 w 755671"/>
                        <a:gd name="connsiteY3" fmla="*/ 1499616 h 1499616"/>
                        <a:gd name="connsiteX4" fmla="*/ 0 w 755671"/>
                        <a:gd name="connsiteY4" fmla="*/ 0 h 1499616"/>
                        <a:gd name="connsiteX0" fmla="*/ 20569 w 776240"/>
                        <a:gd name="connsiteY0" fmla="*/ 0 h 1499616"/>
                        <a:gd name="connsiteX1" fmla="*/ 776240 w 776240"/>
                        <a:gd name="connsiteY1" fmla="*/ 0 h 1499616"/>
                        <a:gd name="connsiteX2" fmla="*/ 776240 w 776240"/>
                        <a:gd name="connsiteY2" fmla="*/ 1499616 h 1499616"/>
                        <a:gd name="connsiteX3" fmla="*/ 20569 w 776240"/>
                        <a:gd name="connsiteY3" fmla="*/ 1499616 h 1499616"/>
                        <a:gd name="connsiteX4" fmla="*/ 20569 w 776240"/>
                        <a:gd name="connsiteY4" fmla="*/ 0 h 1499616"/>
                        <a:gd name="connsiteX0" fmla="*/ 20569 w 835845"/>
                        <a:gd name="connsiteY0" fmla="*/ 0 h 1499616"/>
                        <a:gd name="connsiteX1" fmla="*/ 776240 w 835845"/>
                        <a:gd name="connsiteY1" fmla="*/ 0 h 1499616"/>
                        <a:gd name="connsiteX2" fmla="*/ 776240 w 835845"/>
                        <a:gd name="connsiteY2" fmla="*/ 1499616 h 1499616"/>
                        <a:gd name="connsiteX3" fmla="*/ 20569 w 835845"/>
                        <a:gd name="connsiteY3" fmla="*/ 1499616 h 1499616"/>
                        <a:gd name="connsiteX4" fmla="*/ 20569 w 835845"/>
                        <a:gd name="connsiteY4" fmla="*/ 0 h 1499616"/>
                        <a:gd name="connsiteX0" fmla="*/ 20569 w 818819"/>
                        <a:gd name="connsiteY0" fmla="*/ 0 h 1499616"/>
                        <a:gd name="connsiteX1" fmla="*/ 776240 w 818819"/>
                        <a:gd name="connsiteY1" fmla="*/ 0 h 1499616"/>
                        <a:gd name="connsiteX2" fmla="*/ 684800 w 818819"/>
                        <a:gd name="connsiteY2" fmla="*/ 1493520 h 1499616"/>
                        <a:gd name="connsiteX3" fmla="*/ 20569 w 818819"/>
                        <a:gd name="connsiteY3" fmla="*/ 1499616 h 1499616"/>
                        <a:gd name="connsiteX4" fmla="*/ 20569 w 818819"/>
                        <a:gd name="connsiteY4" fmla="*/ 0 h 1499616"/>
                        <a:gd name="connsiteX0" fmla="*/ 20569 w 818819"/>
                        <a:gd name="connsiteY0" fmla="*/ 0 h 1547056"/>
                        <a:gd name="connsiteX1" fmla="*/ 776240 w 818819"/>
                        <a:gd name="connsiteY1" fmla="*/ 0 h 1547056"/>
                        <a:gd name="connsiteX2" fmla="*/ 684800 w 818819"/>
                        <a:gd name="connsiteY2" fmla="*/ 1493520 h 1547056"/>
                        <a:gd name="connsiteX3" fmla="*/ 20569 w 818819"/>
                        <a:gd name="connsiteY3" fmla="*/ 1499616 h 1547056"/>
                        <a:gd name="connsiteX4" fmla="*/ 20569 w 818819"/>
                        <a:gd name="connsiteY4" fmla="*/ 0 h 1547056"/>
                        <a:gd name="connsiteX0" fmla="*/ 20569 w 826508"/>
                        <a:gd name="connsiteY0" fmla="*/ 0 h 1499616"/>
                        <a:gd name="connsiteX1" fmla="*/ 776240 w 826508"/>
                        <a:gd name="connsiteY1" fmla="*/ 0 h 1499616"/>
                        <a:gd name="connsiteX2" fmla="*/ 733667 w 826508"/>
                        <a:gd name="connsiteY2" fmla="*/ 1170381 h 1499616"/>
                        <a:gd name="connsiteX3" fmla="*/ 20569 w 826508"/>
                        <a:gd name="connsiteY3" fmla="*/ 1499616 h 1499616"/>
                        <a:gd name="connsiteX4" fmla="*/ 20569 w 826508"/>
                        <a:gd name="connsiteY4" fmla="*/ 0 h 1499616"/>
                        <a:gd name="connsiteX0" fmla="*/ 20569 w 827210"/>
                        <a:gd name="connsiteY0" fmla="*/ 0 h 1499616"/>
                        <a:gd name="connsiteX1" fmla="*/ 776240 w 827210"/>
                        <a:gd name="connsiteY1" fmla="*/ 0 h 1499616"/>
                        <a:gd name="connsiteX2" fmla="*/ 737403 w 827210"/>
                        <a:gd name="connsiteY2" fmla="*/ 1192367 h 1499616"/>
                        <a:gd name="connsiteX3" fmla="*/ 20569 w 827210"/>
                        <a:gd name="connsiteY3" fmla="*/ 1499616 h 1499616"/>
                        <a:gd name="connsiteX4" fmla="*/ 20569 w 827210"/>
                        <a:gd name="connsiteY4" fmla="*/ 0 h 1499616"/>
                        <a:gd name="connsiteX0" fmla="*/ 20569 w 841645"/>
                        <a:gd name="connsiteY0" fmla="*/ 0 h 1499616"/>
                        <a:gd name="connsiteX1" fmla="*/ 776240 w 841645"/>
                        <a:gd name="connsiteY1" fmla="*/ 0 h 1499616"/>
                        <a:gd name="connsiteX2" fmla="*/ 737403 w 841645"/>
                        <a:gd name="connsiteY2" fmla="*/ 1192367 h 1499616"/>
                        <a:gd name="connsiteX3" fmla="*/ 20569 w 841645"/>
                        <a:gd name="connsiteY3" fmla="*/ 1499616 h 1499616"/>
                        <a:gd name="connsiteX4" fmla="*/ 20569 w 841645"/>
                        <a:gd name="connsiteY4" fmla="*/ 0 h 1499616"/>
                        <a:gd name="connsiteX0" fmla="*/ 20569 w 919569"/>
                        <a:gd name="connsiteY0" fmla="*/ 0 h 1499616"/>
                        <a:gd name="connsiteX1" fmla="*/ 874426 w 919569"/>
                        <a:gd name="connsiteY1" fmla="*/ 1012 h 1499616"/>
                        <a:gd name="connsiteX2" fmla="*/ 737403 w 919569"/>
                        <a:gd name="connsiteY2" fmla="*/ 1192367 h 1499616"/>
                        <a:gd name="connsiteX3" fmla="*/ 20569 w 919569"/>
                        <a:gd name="connsiteY3" fmla="*/ 1499616 h 1499616"/>
                        <a:gd name="connsiteX4" fmla="*/ 20569 w 919569"/>
                        <a:gd name="connsiteY4" fmla="*/ 0 h 1499616"/>
                        <a:gd name="connsiteX0" fmla="*/ 20569 w 875235"/>
                        <a:gd name="connsiteY0" fmla="*/ 0 h 1499616"/>
                        <a:gd name="connsiteX1" fmla="*/ 874426 w 875235"/>
                        <a:gd name="connsiteY1" fmla="*/ 1012 h 1499616"/>
                        <a:gd name="connsiteX2" fmla="*/ 737403 w 875235"/>
                        <a:gd name="connsiteY2" fmla="*/ 1192367 h 1499616"/>
                        <a:gd name="connsiteX3" fmla="*/ 20569 w 875235"/>
                        <a:gd name="connsiteY3" fmla="*/ 1499616 h 1499616"/>
                        <a:gd name="connsiteX4" fmla="*/ 20569 w 875235"/>
                        <a:gd name="connsiteY4" fmla="*/ 0 h 1499616"/>
                        <a:gd name="connsiteX0" fmla="*/ 0 w 902508"/>
                        <a:gd name="connsiteY0" fmla="*/ 0 h 1577578"/>
                        <a:gd name="connsiteX1" fmla="*/ 901699 w 902508"/>
                        <a:gd name="connsiteY1" fmla="*/ 78974 h 1577578"/>
                        <a:gd name="connsiteX2" fmla="*/ 764676 w 902508"/>
                        <a:gd name="connsiteY2" fmla="*/ 1270329 h 1577578"/>
                        <a:gd name="connsiteX3" fmla="*/ 47842 w 902508"/>
                        <a:gd name="connsiteY3" fmla="*/ 1577578 h 1577578"/>
                        <a:gd name="connsiteX4" fmla="*/ 0 w 902508"/>
                        <a:gd name="connsiteY4" fmla="*/ 0 h 1577578"/>
                        <a:gd name="connsiteX0" fmla="*/ 0 w 902508"/>
                        <a:gd name="connsiteY0" fmla="*/ 0 h 1577578"/>
                        <a:gd name="connsiteX1" fmla="*/ 901699 w 902508"/>
                        <a:gd name="connsiteY1" fmla="*/ 78974 h 1577578"/>
                        <a:gd name="connsiteX2" fmla="*/ 764676 w 902508"/>
                        <a:gd name="connsiteY2" fmla="*/ 1270329 h 1577578"/>
                        <a:gd name="connsiteX3" fmla="*/ 47842 w 902508"/>
                        <a:gd name="connsiteY3" fmla="*/ 1577578 h 1577578"/>
                        <a:gd name="connsiteX4" fmla="*/ 0 w 902508"/>
                        <a:gd name="connsiteY4" fmla="*/ 0 h 1577578"/>
                        <a:gd name="connsiteX0" fmla="*/ 0 w 902508"/>
                        <a:gd name="connsiteY0" fmla="*/ 0 h 1338221"/>
                        <a:gd name="connsiteX1" fmla="*/ 901699 w 902508"/>
                        <a:gd name="connsiteY1" fmla="*/ 78974 h 1338221"/>
                        <a:gd name="connsiteX2" fmla="*/ 764676 w 902508"/>
                        <a:gd name="connsiteY2" fmla="*/ 1270329 h 1338221"/>
                        <a:gd name="connsiteX3" fmla="*/ 38391 w 902508"/>
                        <a:gd name="connsiteY3" fmla="*/ 1318393 h 1338221"/>
                        <a:gd name="connsiteX4" fmla="*/ 0 w 902508"/>
                        <a:gd name="connsiteY4" fmla="*/ 0 h 1338221"/>
                        <a:gd name="connsiteX0" fmla="*/ 0 w 902508"/>
                        <a:gd name="connsiteY0" fmla="*/ 0 h 1419679"/>
                        <a:gd name="connsiteX1" fmla="*/ 901699 w 902508"/>
                        <a:gd name="connsiteY1" fmla="*/ 78974 h 1419679"/>
                        <a:gd name="connsiteX2" fmla="*/ 764676 w 902508"/>
                        <a:gd name="connsiteY2" fmla="*/ 1270329 h 1419679"/>
                        <a:gd name="connsiteX3" fmla="*/ 136321 w 902508"/>
                        <a:gd name="connsiteY3" fmla="*/ 1419679 h 1419679"/>
                        <a:gd name="connsiteX4" fmla="*/ 0 w 902508"/>
                        <a:gd name="connsiteY4" fmla="*/ 0 h 1419679"/>
                        <a:gd name="connsiteX0" fmla="*/ 0 w 866365"/>
                        <a:gd name="connsiteY0" fmla="*/ 0 h 1546267"/>
                        <a:gd name="connsiteX1" fmla="*/ 865556 w 866365"/>
                        <a:gd name="connsiteY1" fmla="*/ 205562 h 1546267"/>
                        <a:gd name="connsiteX2" fmla="*/ 728533 w 866365"/>
                        <a:gd name="connsiteY2" fmla="*/ 1396917 h 1546267"/>
                        <a:gd name="connsiteX3" fmla="*/ 100178 w 866365"/>
                        <a:gd name="connsiteY3" fmla="*/ 1546267 h 1546267"/>
                        <a:gd name="connsiteX4" fmla="*/ 0 w 866365"/>
                        <a:gd name="connsiteY4" fmla="*/ 0 h 1546267"/>
                        <a:gd name="connsiteX0" fmla="*/ 0 w 824778"/>
                        <a:gd name="connsiteY0" fmla="*/ 0 h 1546267"/>
                        <a:gd name="connsiteX1" fmla="*/ 823198 w 824778"/>
                        <a:gd name="connsiteY1" fmla="*/ 125936 h 1546267"/>
                        <a:gd name="connsiteX2" fmla="*/ 728533 w 824778"/>
                        <a:gd name="connsiteY2" fmla="*/ 1396917 h 1546267"/>
                        <a:gd name="connsiteX3" fmla="*/ 100178 w 824778"/>
                        <a:gd name="connsiteY3" fmla="*/ 1546267 h 1546267"/>
                        <a:gd name="connsiteX4" fmla="*/ 0 w 824778"/>
                        <a:gd name="connsiteY4" fmla="*/ 0 h 1546267"/>
                        <a:gd name="connsiteX0" fmla="*/ 0 w 824778"/>
                        <a:gd name="connsiteY0" fmla="*/ 0 h 1565831"/>
                        <a:gd name="connsiteX1" fmla="*/ 823198 w 824778"/>
                        <a:gd name="connsiteY1" fmla="*/ 125936 h 1565831"/>
                        <a:gd name="connsiteX2" fmla="*/ 728533 w 824778"/>
                        <a:gd name="connsiteY2" fmla="*/ 1396917 h 1565831"/>
                        <a:gd name="connsiteX3" fmla="*/ 100178 w 824778"/>
                        <a:gd name="connsiteY3" fmla="*/ 1546267 h 1565831"/>
                        <a:gd name="connsiteX4" fmla="*/ 0 w 824778"/>
                        <a:gd name="connsiteY4" fmla="*/ 0 h 1565831"/>
                        <a:gd name="connsiteX0" fmla="*/ 0 w 824778"/>
                        <a:gd name="connsiteY0" fmla="*/ 0 h 1596225"/>
                        <a:gd name="connsiteX1" fmla="*/ 823198 w 824778"/>
                        <a:gd name="connsiteY1" fmla="*/ 125936 h 1596225"/>
                        <a:gd name="connsiteX2" fmla="*/ 728533 w 824778"/>
                        <a:gd name="connsiteY2" fmla="*/ 1396917 h 1596225"/>
                        <a:gd name="connsiteX3" fmla="*/ 100178 w 824778"/>
                        <a:gd name="connsiteY3" fmla="*/ 1546267 h 1596225"/>
                        <a:gd name="connsiteX4" fmla="*/ 0 w 824778"/>
                        <a:gd name="connsiteY4" fmla="*/ 0 h 1596225"/>
                        <a:gd name="connsiteX0" fmla="*/ 0 w 846606"/>
                        <a:gd name="connsiteY0" fmla="*/ 0 h 1633846"/>
                        <a:gd name="connsiteX1" fmla="*/ 823198 w 846606"/>
                        <a:gd name="connsiteY1" fmla="*/ 125936 h 1633846"/>
                        <a:gd name="connsiteX2" fmla="*/ 808015 w 846606"/>
                        <a:gd name="connsiteY2" fmla="*/ 1479371 h 1633846"/>
                        <a:gd name="connsiteX3" fmla="*/ 100178 w 846606"/>
                        <a:gd name="connsiteY3" fmla="*/ 1546267 h 1633846"/>
                        <a:gd name="connsiteX4" fmla="*/ 0 w 846606"/>
                        <a:gd name="connsiteY4" fmla="*/ 0 h 1633846"/>
                        <a:gd name="connsiteX0" fmla="*/ 0 w 846606"/>
                        <a:gd name="connsiteY0" fmla="*/ 0 h 1621471"/>
                        <a:gd name="connsiteX1" fmla="*/ 823198 w 846606"/>
                        <a:gd name="connsiteY1" fmla="*/ 125936 h 1621471"/>
                        <a:gd name="connsiteX2" fmla="*/ 808015 w 846606"/>
                        <a:gd name="connsiteY2" fmla="*/ 1479371 h 1621471"/>
                        <a:gd name="connsiteX3" fmla="*/ 191657 w 846606"/>
                        <a:gd name="connsiteY3" fmla="*/ 1516595 h 1621471"/>
                        <a:gd name="connsiteX4" fmla="*/ 0 w 846606"/>
                        <a:gd name="connsiteY4" fmla="*/ 0 h 1621471"/>
                        <a:gd name="connsiteX0" fmla="*/ 0 w 846606"/>
                        <a:gd name="connsiteY0" fmla="*/ 0 h 1633472"/>
                        <a:gd name="connsiteX1" fmla="*/ 823198 w 846606"/>
                        <a:gd name="connsiteY1" fmla="*/ 125936 h 1633472"/>
                        <a:gd name="connsiteX2" fmla="*/ 808015 w 846606"/>
                        <a:gd name="connsiteY2" fmla="*/ 1479371 h 1633472"/>
                        <a:gd name="connsiteX3" fmla="*/ 191657 w 846606"/>
                        <a:gd name="connsiteY3" fmla="*/ 1516595 h 1633472"/>
                        <a:gd name="connsiteX4" fmla="*/ 0 w 846606"/>
                        <a:gd name="connsiteY4" fmla="*/ 0 h 16334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46606" h="1633472">
                          <a:moveTo>
                            <a:pt x="0" y="0"/>
                          </a:moveTo>
                          <a:lnTo>
                            <a:pt x="823198" y="125936"/>
                          </a:lnTo>
                          <a:cubicBezTo>
                            <a:pt x="832712" y="571156"/>
                            <a:pt x="878521" y="1258679"/>
                            <a:pt x="808015" y="1479371"/>
                          </a:cubicBezTo>
                          <a:cubicBezTo>
                            <a:pt x="551744" y="1730491"/>
                            <a:pt x="349006" y="1623484"/>
                            <a:pt x="191657" y="1516595"/>
                          </a:cubicBezTo>
                          <a:cubicBezTo>
                            <a:pt x="81929" y="1028915"/>
                            <a:pt x="184739" y="450462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27" name="Rettangolo 73">
                      <a:extLst>
                        <a:ext uri="{FF2B5EF4-FFF2-40B4-BE49-F238E27FC236}">
                          <a16:creationId xmlns:a16="http://schemas.microsoft.com/office/drawing/2014/main" id="{042145C8-75AF-53E5-3A78-0DC269D6849D}"/>
                        </a:ext>
                      </a:extLst>
                    </p:cNvPr>
                    <p:cNvSpPr/>
                    <p:nvPr/>
                  </p:nvSpPr>
                  <p:spPr>
                    <a:xfrm rot="230045">
                      <a:off x="9076149" y="5519705"/>
                      <a:ext cx="309837" cy="620832"/>
                    </a:xfrm>
                    <a:custGeom>
                      <a:avLst/>
                      <a:gdLst>
                        <a:gd name="connsiteX0" fmla="*/ 0 w 332697"/>
                        <a:gd name="connsiteY0" fmla="*/ 0 h 590959"/>
                        <a:gd name="connsiteX1" fmla="*/ 332697 w 332697"/>
                        <a:gd name="connsiteY1" fmla="*/ 0 h 590959"/>
                        <a:gd name="connsiteX2" fmla="*/ 332697 w 332697"/>
                        <a:gd name="connsiteY2" fmla="*/ 590959 h 590959"/>
                        <a:gd name="connsiteX3" fmla="*/ 0 w 332697"/>
                        <a:gd name="connsiteY3" fmla="*/ 590959 h 590959"/>
                        <a:gd name="connsiteX4" fmla="*/ 0 w 332697"/>
                        <a:gd name="connsiteY4" fmla="*/ 0 h 590959"/>
                        <a:gd name="connsiteX0" fmla="*/ 0 w 332697"/>
                        <a:gd name="connsiteY0" fmla="*/ 0 h 590959"/>
                        <a:gd name="connsiteX1" fmla="*/ 302217 w 332697"/>
                        <a:gd name="connsiteY1" fmla="*/ 30480 h 590959"/>
                        <a:gd name="connsiteX2" fmla="*/ 332697 w 332697"/>
                        <a:gd name="connsiteY2" fmla="*/ 590959 h 590959"/>
                        <a:gd name="connsiteX3" fmla="*/ 0 w 332697"/>
                        <a:gd name="connsiteY3" fmla="*/ 590959 h 590959"/>
                        <a:gd name="connsiteX4" fmla="*/ 0 w 332697"/>
                        <a:gd name="connsiteY4" fmla="*/ 0 h 590959"/>
                        <a:gd name="connsiteX0" fmla="*/ 0 w 332697"/>
                        <a:gd name="connsiteY0" fmla="*/ 0 h 590959"/>
                        <a:gd name="connsiteX1" fmla="*/ 306027 w 332697"/>
                        <a:gd name="connsiteY1" fmla="*/ 0 h 590959"/>
                        <a:gd name="connsiteX2" fmla="*/ 332697 w 332697"/>
                        <a:gd name="connsiteY2" fmla="*/ 590959 h 590959"/>
                        <a:gd name="connsiteX3" fmla="*/ 0 w 332697"/>
                        <a:gd name="connsiteY3" fmla="*/ 590959 h 590959"/>
                        <a:gd name="connsiteX4" fmla="*/ 0 w 332697"/>
                        <a:gd name="connsiteY4" fmla="*/ 0 h 590959"/>
                        <a:gd name="connsiteX0" fmla="*/ 0 w 332697"/>
                        <a:gd name="connsiteY0" fmla="*/ 23706 h 614665"/>
                        <a:gd name="connsiteX1" fmla="*/ 306027 w 332697"/>
                        <a:gd name="connsiteY1" fmla="*/ 23706 h 614665"/>
                        <a:gd name="connsiteX2" fmla="*/ 332697 w 332697"/>
                        <a:gd name="connsiteY2" fmla="*/ 614665 h 614665"/>
                        <a:gd name="connsiteX3" fmla="*/ 0 w 332697"/>
                        <a:gd name="connsiteY3" fmla="*/ 614665 h 614665"/>
                        <a:gd name="connsiteX4" fmla="*/ 0 w 332697"/>
                        <a:gd name="connsiteY4" fmla="*/ 23706 h 614665"/>
                        <a:gd name="connsiteX0" fmla="*/ 0 w 332697"/>
                        <a:gd name="connsiteY0" fmla="*/ 34524 h 625483"/>
                        <a:gd name="connsiteX1" fmla="*/ 306027 w 332697"/>
                        <a:gd name="connsiteY1" fmla="*/ 34524 h 625483"/>
                        <a:gd name="connsiteX2" fmla="*/ 332697 w 332697"/>
                        <a:gd name="connsiteY2" fmla="*/ 625483 h 625483"/>
                        <a:gd name="connsiteX3" fmla="*/ 0 w 332697"/>
                        <a:gd name="connsiteY3" fmla="*/ 625483 h 625483"/>
                        <a:gd name="connsiteX4" fmla="*/ 0 w 332697"/>
                        <a:gd name="connsiteY4" fmla="*/ 34524 h 625483"/>
                        <a:gd name="connsiteX0" fmla="*/ 0 w 306027"/>
                        <a:gd name="connsiteY0" fmla="*/ 34524 h 625483"/>
                        <a:gd name="connsiteX1" fmla="*/ 306027 w 306027"/>
                        <a:gd name="connsiteY1" fmla="*/ 34524 h 625483"/>
                        <a:gd name="connsiteX2" fmla="*/ 302217 w 306027"/>
                        <a:gd name="connsiteY2" fmla="*/ 614053 h 625483"/>
                        <a:gd name="connsiteX3" fmla="*/ 0 w 306027"/>
                        <a:gd name="connsiteY3" fmla="*/ 625483 h 625483"/>
                        <a:gd name="connsiteX4" fmla="*/ 0 w 306027"/>
                        <a:gd name="connsiteY4" fmla="*/ 34524 h 625483"/>
                        <a:gd name="connsiteX0" fmla="*/ 0 w 302217"/>
                        <a:gd name="connsiteY0" fmla="*/ 5802 h 596761"/>
                        <a:gd name="connsiteX1" fmla="*/ 264117 w 302217"/>
                        <a:gd name="connsiteY1" fmla="*/ 181062 h 596761"/>
                        <a:gd name="connsiteX2" fmla="*/ 302217 w 302217"/>
                        <a:gd name="connsiteY2" fmla="*/ 585331 h 596761"/>
                        <a:gd name="connsiteX3" fmla="*/ 0 w 302217"/>
                        <a:gd name="connsiteY3" fmla="*/ 596761 h 596761"/>
                        <a:gd name="connsiteX4" fmla="*/ 0 w 302217"/>
                        <a:gd name="connsiteY4" fmla="*/ 5802 h 596761"/>
                        <a:gd name="connsiteX0" fmla="*/ 0 w 309837"/>
                        <a:gd name="connsiteY0" fmla="*/ 32444 h 623403"/>
                        <a:gd name="connsiteX1" fmla="*/ 309837 w 309837"/>
                        <a:gd name="connsiteY1" fmla="*/ 36254 h 623403"/>
                        <a:gd name="connsiteX2" fmla="*/ 302217 w 309837"/>
                        <a:gd name="connsiteY2" fmla="*/ 611973 h 623403"/>
                        <a:gd name="connsiteX3" fmla="*/ 0 w 309837"/>
                        <a:gd name="connsiteY3" fmla="*/ 623403 h 623403"/>
                        <a:gd name="connsiteX4" fmla="*/ 0 w 309837"/>
                        <a:gd name="connsiteY4" fmla="*/ 32444 h 623403"/>
                        <a:gd name="connsiteX0" fmla="*/ 0 w 309837"/>
                        <a:gd name="connsiteY0" fmla="*/ 39020 h 618549"/>
                        <a:gd name="connsiteX1" fmla="*/ 309837 w 309837"/>
                        <a:gd name="connsiteY1" fmla="*/ 31400 h 618549"/>
                        <a:gd name="connsiteX2" fmla="*/ 302217 w 309837"/>
                        <a:gd name="connsiteY2" fmla="*/ 607119 h 618549"/>
                        <a:gd name="connsiteX3" fmla="*/ 0 w 309837"/>
                        <a:gd name="connsiteY3" fmla="*/ 618549 h 618549"/>
                        <a:gd name="connsiteX4" fmla="*/ 0 w 309837"/>
                        <a:gd name="connsiteY4" fmla="*/ 39020 h 618549"/>
                        <a:gd name="connsiteX0" fmla="*/ 0 w 309837"/>
                        <a:gd name="connsiteY0" fmla="*/ 39020 h 618549"/>
                        <a:gd name="connsiteX1" fmla="*/ 309837 w 309837"/>
                        <a:gd name="connsiteY1" fmla="*/ 31400 h 618549"/>
                        <a:gd name="connsiteX2" fmla="*/ 285738 w 309837"/>
                        <a:gd name="connsiteY2" fmla="*/ 589131 h 618549"/>
                        <a:gd name="connsiteX3" fmla="*/ 0 w 309837"/>
                        <a:gd name="connsiteY3" fmla="*/ 618549 h 618549"/>
                        <a:gd name="connsiteX4" fmla="*/ 0 w 309837"/>
                        <a:gd name="connsiteY4" fmla="*/ 39020 h 618549"/>
                        <a:gd name="connsiteX0" fmla="*/ 0 w 309837"/>
                        <a:gd name="connsiteY0" fmla="*/ 39020 h 616766"/>
                        <a:gd name="connsiteX1" fmla="*/ 309837 w 309837"/>
                        <a:gd name="connsiteY1" fmla="*/ 31400 h 616766"/>
                        <a:gd name="connsiteX2" fmla="*/ 285738 w 309837"/>
                        <a:gd name="connsiteY2" fmla="*/ 589131 h 616766"/>
                        <a:gd name="connsiteX3" fmla="*/ 26610 w 309837"/>
                        <a:gd name="connsiteY3" fmla="*/ 616766 h 616766"/>
                        <a:gd name="connsiteX4" fmla="*/ 0 w 309837"/>
                        <a:gd name="connsiteY4" fmla="*/ 39020 h 616766"/>
                        <a:gd name="connsiteX0" fmla="*/ 0 w 309837"/>
                        <a:gd name="connsiteY0" fmla="*/ 39020 h 628935"/>
                        <a:gd name="connsiteX1" fmla="*/ 309837 w 309837"/>
                        <a:gd name="connsiteY1" fmla="*/ 31400 h 628935"/>
                        <a:gd name="connsiteX2" fmla="*/ 285738 w 309837"/>
                        <a:gd name="connsiteY2" fmla="*/ 589131 h 628935"/>
                        <a:gd name="connsiteX3" fmla="*/ 15967 w 309837"/>
                        <a:gd name="connsiteY3" fmla="*/ 628935 h 628935"/>
                        <a:gd name="connsiteX4" fmla="*/ 0 w 309837"/>
                        <a:gd name="connsiteY4" fmla="*/ 39020 h 628935"/>
                        <a:gd name="connsiteX0" fmla="*/ 0 w 309837"/>
                        <a:gd name="connsiteY0" fmla="*/ 39020 h 613984"/>
                        <a:gd name="connsiteX1" fmla="*/ 309837 w 309837"/>
                        <a:gd name="connsiteY1" fmla="*/ 31400 h 613984"/>
                        <a:gd name="connsiteX2" fmla="*/ 285738 w 309837"/>
                        <a:gd name="connsiteY2" fmla="*/ 589131 h 613984"/>
                        <a:gd name="connsiteX3" fmla="*/ 11146 w 309837"/>
                        <a:gd name="connsiteY3" fmla="*/ 613984 h 613984"/>
                        <a:gd name="connsiteX4" fmla="*/ 0 w 309837"/>
                        <a:gd name="connsiteY4" fmla="*/ 39020 h 613984"/>
                        <a:gd name="connsiteX0" fmla="*/ 0 w 309837"/>
                        <a:gd name="connsiteY0" fmla="*/ 39020 h 621034"/>
                        <a:gd name="connsiteX1" fmla="*/ 309837 w 309837"/>
                        <a:gd name="connsiteY1" fmla="*/ 31400 h 621034"/>
                        <a:gd name="connsiteX2" fmla="*/ 285738 w 309837"/>
                        <a:gd name="connsiteY2" fmla="*/ 589131 h 621034"/>
                        <a:gd name="connsiteX3" fmla="*/ 11146 w 309837"/>
                        <a:gd name="connsiteY3" fmla="*/ 613984 h 621034"/>
                        <a:gd name="connsiteX4" fmla="*/ 0 w 309837"/>
                        <a:gd name="connsiteY4" fmla="*/ 39020 h 621034"/>
                        <a:gd name="connsiteX0" fmla="*/ 0 w 309837"/>
                        <a:gd name="connsiteY0" fmla="*/ 39020 h 622514"/>
                        <a:gd name="connsiteX1" fmla="*/ 309837 w 309837"/>
                        <a:gd name="connsiteY1" fmla="*/ 31400 h 622514"/>
                        <a:gd name="connsiteX2" fmla="*/ 285738 w 309837"/>
                        <a:gd name="connsiteY2" fmla="*/ 589131 h 622514"/>
                        <a:gd name="connsiteX3" fmla="*/ 11146 w 309837"/>
                        <a:gd name="connsiteY3" fmla="*/ 613984 h 622514"/>
                        <a:gd name="connsiteX4" fmla="*/ 0 w 309837"/>
                        <a:gd name="connsiteY4" fmla="*/ 39020 h 622514"/>
                        <a:gd name="connsiteX0" fmla="*/ 0 w 309837"/>
                        <a:gd name="connsiteY0" fmla="*/ 39020 h 621198"/>
                        <a:gd name="connsiteX1" fmla="*/ 309837 w 309837"/>
                        <a:gd name="connsiteY1" fmla="*/ 31400 h 621198"/>
                        <a:gd name="connsiteX2" fmla="*/ 304236 w 309837"/>
                        <a:gd name="connsiteY2" fmla="*/ 580254 h 621198"/>
                        <a:gd name="connsiteX3" fmla="*/ 11146 w 309837"/>
                        <a:gd name="connsiteY3" fmla="*/ 613984 h 621198"/>
                        <a:gd name="connsiteX4" fmla="*/ 0 w 309837"/>
                        <a:gd name="connsiteY4" fmla="*/ 39020 h 621198"/>
                        <a:gd name="connsiteX0" fmla="*/ 0 w 309837"/>
                        <a:gd name="connsiteY0" fmla="*/ 39020 h 620832"/>
                        <a:gd name="connsiteX1" fmla="*/ 309837 w 309837"/>
                        <a:gd name="connsiteY1" fmla="*/ 31400 h 620832"/>
                        <a:gd name="connsiteX2" fmla="*/ 292577 w 309837"/>
                        <a:gd name="connsiteY2" fmla="*/ 577217 h 620832"/>
                        <a:gd name="connsiteX3" fmla="*/ 11146 w 309837"/>
                        <a:gd name="connsiteY3" fmla="*/ 613984 h 620832"/>
                        <a:gd name="connsiteX4" fmla="*/ 0 w 309837"/>
                        <a:gd name="connsiteY4" fmla="*/ 39020 h 6208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9837" h="620832">
                          <a:moveTo>
                            <a:pt x="0" y="39020"/>
                          </a:moveTo>
                          <a:cubicBezTo>
                            <a:pt x="109629" y="920"/>
                            <a:pt x="162108" y="-21940"/>
                            <a:pt x="309837" y="31400"/>
                          </a:cubicBezTo>
                          <a:lnTo>
                            <a:pt x="292577" y="577217"/>
                          </a:lnTo>
                          <a:cubicBezTo>
                            <a:pt x="205612" y="596651"/>
                            <a:pt x="93311" y="636876"/>
                            <a:pt x="11146" y="613984"/>
                          </a:cubicBezTo>
                          <a:lnTo>
                            <a:pt x="0" y="39020"/>
                          </a:lnTo>
                          <a:close/>
                        </a:path>
                      </a:pathLst>
                    </a:custGeom>
                    <a:solidFill>
                      <a:schemeClr val="bg2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</p:grpSp>
              <p:sp>
                <p:nvSpPr>
                  <p:cNvPr id="125" name="Rettangolo con angoli arrotondati 124">
                    <a:extLst>
                      <a:ext uri="{FF2B5EF4-FFF2-40B4-BE49-F238E27FC236}">
                        <a16:creationId xmlns:a16="http://schemas.microsoft.com/office/drawing/2014/main" id="{80E47612-A789-D0FE-D309-13A329415755}"/>
                      </a:ext>
                    </a:extLst>
                  </p:cNvPr>
                  <p:cNvSpPr/>
                  <p:nvPr/>
                </p:nvSpPr>
                <p:spPr>
                  <a:xfrm rot="11448">
                    <a:off x="13516128" y="5531219"/>
                    <a:ext cx="73568" cy="192609"/>
                  </a:xfrm>
                  <a:prstGeom prst="roundRect">
                    <a:avLst/>
                  </a:pr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117" name="Ovale 116">
                  <a:extLst>
                    <a:ext uri="{FF2B5EF4-FFF2-40B4-BE49-F238E27FC236}">
                      <a16:creationId xmlns:a16="http://schemas.microsoft.com/office/drawing/2014/main" id="{BC09A37C-80BD-7E4E-2A3A-FF0A28F9AF12}"/>
                    </a:ext>
                  </a:extLst>
                </p:cNvPr>
                <p:cNvSpPr/>
                <p:nvPr/>
              </p:nvSpPr>
              <p:spPr>
                <a:xfrm>
                  <a:off x="13416254" y="4494225"/>
                  <a:ext cx="89108" cy="92474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113" name="Gruppo 112">
                <a:extLst>
                  <a:ext uri="{FF2B5EF4-FFF2-40B4-BE49-F238E27FC236}">
                    <a16:creationId xmlns:a16="http://schemas.microsoft.com/office/drawing/2014/main" id="{CA7EB041-9449-038C-FFA5-918B1CB3E260}"/>
                  </a:ext>
                </a:extLst>
              </p:cNvPr>
              <p:cNvGrpSpPr/>
              <p:nvPr/>
            </p:nvGrpSpPr>
            <p:grpSpPr>
              <a:xfrm rot="21392073">
                <a:off x="13327098" y="5405003"/>
                <a:ext cx="204675" cy="261968"/>
                <a:chOff x="8992065" y="3239791"/>
                <a:chExt cx="502467" cy="641469"/>
              </a:xfrm>
            </p:grpSpPr>
            <p:sp>
              <p:nvSpPr>
                <p:cNvPr id="114" name="Trapezio 49">
                  <a:extLst>
                    <a:ext uri="{FF2B5EF4-FFF2-40B4-BE49-F238E27FC236}">
                      <a16:creationId xmlns:a16="http://schemas.microsoft.com/office/drawing/2014/main" id="{82F2AE4B-4567-BB14-A085-F617738AE000}"/>
                    </a:ext>
                  </a:extLst>
                </p:cNvPr>
                <p:cNvSpPr/>
                <p:nvPr/>
              </p:nvSpPr>
              <p:spPr>
                <a:xfrm rot="9729401" flipH="1">
                  <a:off x="8992065" y="3239791"/>
                  <a:ext cx="502467" cy="507508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15" name="Ovale 114">
                  <a:extLst>
                    <a:ext uri="{FF2B5EF4-FFF2-40B4-BE49-F238E27FC236}">
                      <a16:creationId xmlns:a16="http://schemas.microsoft.com/office/drawing/2014/main" id="{592D0D7F-9964-E9C5-FC12-27A02D8007C7}"/>
                    </a:ext>
                  </a:extLst>
                </p:cNvPr>
                <p:cNvSpPr/>
                <p:nvPr/>
              </p:nvSpPr>
              <p:spPr>
                <a:xfrm>
                  <a:off x="9207716" y="3612631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sp>
          <p:nvSpPr>
            <p:cNvPr id="111" name="Esagono 45">
              <a:extLst>
                <a:ext uri="{FF2B5EF4-FFF2-40B4-BE49-F238E27FC236}">
                  <a16:creationId xmlns:a16="http://schemas.microsoft.com/office/drawing/2014/main" id="{023BEB8E-E7CE-1319-5F36-0399C0140B61}"/>
                </a:ext>
              </a:extLst>
            </p:cNvPr>
            <p:cNvSpPr/>
            <p:nvPr/>
          </p:nvSpPr>
          <p:spPr>
            <a:xfrm rot="21572067">
              <a:off x="11604489" y="5325703"/>
              <a:ext cx="406466" cy="277291"/>
            </a:xfrm>
            <a:custGeom>
              <a:avLst/>
              <a:gdLst>
                <a:gd name="connsiteX0" fmla="*/ 0 w 880368"/>
                <a:gd name="connsiteY0" fmla="*/ 414515 h 829030"/>
                <a:gd name="connsiteX1" fmla="*/ 207258 w 880368"/>
                <a:gd name="connsiteY1" fmla="*/ 0 h 829030"/>
                <a:gd name="connsiteX2" fmla="*/ 673111 w 880368"/>
                <a:gd name="connsiteY2" fmla="*/ 0 h 829030"/>
                <a:gd name="connsiteX3" fmla="*/ 880368 w 880368"/>
                <a:gd name="connsiteY3" fmla="*/ 414515 h 829030"/>
                <a:gd name="connsiteX4" fmla="*/ 673111 w 880368"/>
                <a:gd name="connsiteY4" fmla="*/ 829030 h 829030"/>
                <a:gd name="connsiteX5" fmla="*/ 207258 w 880368"/>
                <a:gd name="connsiteY5" fmla="*/ 829030 h 829030"/>
                <a:gd name="connsiteX6" fmla="*/ 0 w 880368"/>
                <a:gd name="connsiteY6" fmla="*/ 414515 h 829030"/>
                <a:gd name="connsiteX0" fmla="*/ 0 w 886471"/>
                <a:gd name="connsiteY0" fmla="*/ 414515 h 829030"/>
                <a:gd name="connsiteX1" fmla="*/ 207258 w 886471"/>
                <a:gd name="connsiteY1" fmla="*/ 0 h 829030"/>
                <a:gd name="connsiteX2" fmla="*/ 886471 w 886471"/>
                <a:gd name="connsiteY2" fmla="*/ 251460 h 829030"/>
                <a:gd name="connsiteX3" fmla="*/ 880368 w 886471"/>
                <a:gd name="connsiteY3" fmla="*/ 414515 h 829030"/>
                <a:gd name="connsiteX4" fmla="*/ 673111 w 886471"/>
                <a:gd name="connsiteY4" fmla="*/ 829030 h 829030"/>
                <a:gd name="connsiteX5" fmla="*/ 207258 w 886471"/>
                <a:gd name="connsiteY5" fmla="*/ 829030 h 829030"/>
                <a:gd name="connsiteX6" fmla="*/ 0 w 886471"/>
                <a:gd name="connsiteY6" fmla="*/ 414515 h 829030"/>
                <a:gd name="connsiteX0" fmla="*/ 0 w 886471"/>
                <a:gd name="connsiteY0" fmla="*/ 163055 h 577570"/>
                <a:gd name="connsiteX1" fmla="*/ 9138 w 886471"/>
                <a:gd name="connsiteY1" fmla="*/ 15240 h 577570"/>
                <a:gd name="connsiteX2" fmla="*/ 886471 w 886471"/>
                <a:gd name="connsiteY2" fmla="*/ 0 h 577570"/>
                <a:gd name="connsiteX3" fmla="*/ 880368 w 886471"/>
                <a:gd name="connsiteY3" fmla="*/ 163055 h 577570"/>
                <a:gd name="connsiteX4" fmla="*/ 673111 w 886471"/>
                <a:gd name="connsiteY4" fmla="*/ 577570 h 577570"/>
                <a:gd name="connsiteX5" fmla="*/ 207258 w 886471"/>
                <a:gd name="connsiteY5" fmla="*/ 577570 h 577570"/>
                <a:gd name="connsiteX6" fmla="*/ 0 w 886471"/>
                <a:gd name="connsiteY6" fmla="*/ 163055 h 57757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673111 w 886471"/>
                <a:gd name="connsiteY4" fmla="*/ 57757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6471" h="585190">
                  <a:moveTo>
                    <a:pt x="0" y="163055"/>
                  </a:moveTo>
                  <a:lnTo>
                    <a:pt x="9138" y="15240"/>
                  </a:lnTo>
                  <a:cubicBezTo>
                    <a:pt x="435102" y="157347"/>
                    <a:pt x="487211" y="181705"/>
                    <a:pt x="886471" y="0"/>
                  </a:cubicBezTo>
                  <a:lnTo>
                    <a:pt x="880368" y="163055"/>
                  </a:lnTo>
                  <a:cubicBezTo>
                    <a:pt x="621142" y="287485"/>
                    <a:pt x="564689" y="300388"/>
                    <a:pt x="528331" y="585190"/>
                  </a:cubicBezTo>
                  <a:lnTo>
                    <a:pt x="367278" y="585190"/>
                  </a:lnTo>
                  <a:cubicBezTo>
                    <a:pt x="293336" y="421618"/>
                    <a:pt x="364310" y="330077"/>
                    <a:pt x="0" y="163055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5" name="Rettangolo 4">
            <a:extLst>
              <a:ext uri="{FF2B5EF4-FFF2-40B4-BE49-F238E27FC236}">
                <a16:creationId xmlns:a16="http://schemas.microsoft.com/office/drawing/2014/main" id="{F6559B49-A984-1A7A-1FF1-C667E683C811}"/>
              </a:ext>
            </a:extLst>
          </p:cNvPr>
          <p:cNvSpPr/>
          <p:nvPr/>
        </p:nvSpPr>
        <p:spPr>
          <a:xfrm>
            <a:off x="1387479" y="2943467"/>
            <a:ext cx="756762" cy="813402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3F2E374F-A54B-6F02-8FB3-33DF8E2DCEF7}"/>
              </a:ext>
            </a:extLst>
          </p:cNvPr>
          <p:cNvSpPr/>
          <p:nvPr/>
        </p:nvSpPr>
        <p:spPr>
          <a:xfrm>
            <a:off x="5608879" y="3570915"/>
            <a:ext cx="849437" cy="864889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935B341-9544-D85B-62B0-6C169393BC4C}"/>
              </a:ext>
            </a:extLst>
          </p:cNvPr>
          <p:cNvSpPr/>
          <p:nvPr/>
        </p:nvSpPr>
        <p:spPr>
          <a:xfrm>
            <a:off x="1598311" y="2610430"/>
            <a:ext cx="818244" cy="276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i="1" err="1"/>
              <a:t>Patient</a:t>
            </a:r>
            <a:endParaRPr lang="it-IT" sz="1600" i="1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A5114038-1D94-6BED-8484-40081B1C7C59}"/>
              </a:ext>
            </a:extLst>
          </p:cNvPr>
          <p:cNvSpPr/>
          <p:nvPr/>
        </p:nvSpPr>
        <p:spPr>
          <a:xfrm>
            <a:off x="5001911" y="3256316"/>
            <a:ext cx="1028701" cy="26220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600" i="1" err="1"/>
              <a:t>Therapist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DF8CD963-26AB-2826-E14B-DA81B8AB4FA1}"/>
              </a:ext>
            </a:extLst>
          </p:cNvPr>
          <p:cNvCxnSpPr/>
          <p:nvPr/>
        </p:nvCxnSpPr>
        <p:spPr>
          <a:xfrm>
            <a:off x="1818033" y="3338514"/>
            <a:ext cx="740478" cy="35500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ttangolo 18">
            <a:extLst>
              <a:ext uri="{FF2B5EF4-FFF2-40B4-BE49-F238E27FC236}">
                <a16:creationId xmlns:a16="http://schemas.microsoft.com/office/drawing/2014/main" id="{612CAFD4-E938-548F-AABA-9A951E99E47D}"/>
              </a:ext>
            </a:extLst>
          </p:cNvPr>
          <p:cNvSpPr/>
          <p:nvPr/>
        </p:nvSpPr>
        <p:spPr>
          <a:xfrm>
            <a:off x="2570790" y="3484074"/>
            <a:ext cx="1141487" cy="4471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200" b="1">
                <a:solidFill>
                  <a:schemeClr val="tx1"/>
                </a:solidFill>
              </a:rPr>
              <a:t>LABEL: "giocattolo"</a:t>
            </a: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1708F8D6-2B3F-EF14-D958-F352D5986952}"/>
              </a:ext>
            </a:extLst>
          </p:cNvPr>
          <p:cNvCxnSpPr>
            <a:cxnSpLocks/>
          </p:cNvCxnSpPr>
          <p:nvPr/>
        </p:nvCxnSpPr>
        <p:spPr>
          <a:xfrm flipH="1">
            <a:off x="5402220" y="4037905"/>
            <a:ext cx="595460" cy="43931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ttangolo 23">
            <a:extLst>
              <a:ext uri="{FF2B5EF4-FFF2-40B4-BE49-F238E27FC236}">
                <a16:creationId xmlns:a16="http://schemas.microsoft.com/office/drawing/2014/main" id="{D4AFAE1A-51AD-B4DE-3CCE-99EDBFCA53D8}"/>
              </a:ext>
            </a:extLst>
          </p:cNvPr>
          <p:cNvSpPr/>
          <p:nvPr/>
        </p:nvSpPr>
        <p:spPr>
          <a:xfrm>
            <a:off x="4370561" y="4514587"/>
            <a:ext cx="1141487" cy="44718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200" b="1">
                <a:solidFill>
                  <a:schemeClr val="bg1"/>
                </a:solidFill>
              </a:rPr>
              <a:t>LABEL: "</a:t>
            </a:r>
            <a:r>
              <a:rPr lang="it-IT" sz="1200" b="1" err="1">
                <a:solidFill>
                  <a:schemeClr val="bg1"/>
                </a:solidFill>
              </a:rPr>
              <a:t>nowhere</a:t>
            </a:r>
            <a:r>
              <a:rPr lang="it-IT" sz="1200" b="1">
                <a:solidFill>
                  <a:schemeClr val="bg1"/>
                </a:solidFill>
              </a:rPr>
              <a:t>"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388DC57-1722-7CF4-B647-9536300F9152}"/>
              </a:ext>
            </a:extLst>
          </p:cNvPr>
          <p:cNvGrpSpPr/>
          <p:nvPr/>
        </p:nvGrpSpPr>
        <p:grpSpPr>
          <a:xfrm>
            <a:off x="8491212" y="1313154"/>
            <a:ext cx="3094513" cy="2192924"/>
            <a:chOff x="9091344" y="841931"/>
            <a:chExt cx="3094513" cy="2246811"/>
          </a:xfrm>
        </p:grpSpPr>
        <p:pic>
          <p:nvPicPr>
            <p:cNvPr id="6" name="Elemento grafico 5" descr="Apri cartella con riempimento a tinta unita">
              <a:extLst>
                <a:ext uri="{FF2B5EF4-FFF2-40B4-BE49-F238E27FC236}">
                  <a16:creationId xmlns:a16="http://schemas.microsoft.com/office/drawing/2014/main" id="{539F0BB8-0955-AB8D-CC03-65C1181C8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0201030" y="959338"/>
              <a:ext cx="777631" cy="748324"/>
            </a:xfrm>
            <a:prstGeom prst="rect">
              <a:avLst/>
            </a:prstGeom>
          </p:spPr>
        </p:pic>
        <p:pic>
          <p:nvPicPr>
            <p:cNvPr id="8" name="Elemento grafico 7" descr="Apri cartella con riempimento a tinta unita">
              <a:extLst>
                <a:ext uri="{FF2B5EF4-FFF2-40B4-BE49-F238E27FC236}">
                  <a16:creationId xmlns:a16="http://schemas.microsoft.com/office/drawing/2014/main" id="{D380459D-EE91-FC36-2A22-64DD6587F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1090030" y="969107"/>
              <a:ext cx="777631" cy="748324"/>
            </a:xfrm>
            <a:prstGeom prst="rect">
              <a:avLst/>
            </a:prstGeom>
          </p:spPr>
        </p:pic>
        <p:pic>
          <p:nvPicPr>
            <p:cNvPr id="12" name="Elemento grafico 11" descr="Apri cartella con riempimento a tinta unita">
              <a:extLst>
                <a:ext uri="{FF2B5EF4-FFF2-40B4-BE49-F238E27FC236}">
                  <a16:creationId xmlns:a16="http://schemas.microsoft.com/office/drawing/2014/main" id="{A8FC0664-19E2-2521-2215-F0147C820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360876" y="1975338"/>
              <a:ext cx="777631" cy="748324"/>
            </a:xfrm>
            <a:prstGeom prst="rect">
              <a:avLst/>
            </a:prstGeom>
          </p:spPr>
        </p:pic>
        <p:pic>
          <p:nvPicPr>
            <p:cNvPr id="16" name="Elemento grafico 15" descr="Apri cartella con riempimento a tinta unita">
              <a:extLst>
                <a:ext uri="{FF2B5EF4-FFF2-40B4-BE49-F238E27FC236}">
                  <a16:creationId xmlns:a16="http://schemas.microsoft.com/office/drawing/2014/main" id="{9366E508-E798-F045-0039-E41CF6F03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0240106" y="1965568"/>
              <a:ext cx="777631" cy="748324"/>
            </a:xfrm>
            <a:prstGeom prst="rect">
              <a:avLst/>
            </a:prstGeom>
          </p:spPr>
        </p:pic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2846929C-926F-B5A5-2ABD-1B6075686CCF}"/>
                </a:ext>
              </a:extLst>
            </p:cNvPr>
            <p:cNvSpPr txBox="1"/>
            <p:nvPr/>
          </p:nvSpPr>
          <p:spPr>
            <a:xfrm>
              <a:off x="11265967" y="2229525"/>
              <a:ext cx="604713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it-IT" sz="2400" b="1"/>
                <a:t>...</a:t>
              </a:r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1AC4840A-3194-B870-DD4A-7D423F286F6E}"/>
                </a:ext>
              </a:extLst>
            </p:cNvPr>
            <p:cNvSpPr/>
            <p:nvPr/>
          </p:nvSpPr>
          <p:spPr>
            <a:xfrm>
              <a:off x="9091344" y="841931"/>
              <a:ext cx="3094513" cy="224681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5" name="Elemento grafico 24" descr="Apri cartella con riempimento a tinta unita">
              <a:extLst>
                <a:ext uri="{FF2B5EF4-FFF2-40B4-BE49-F238E27FC236}">
                  <a16:creationId xmlns:a16="http://schemas.microsoft.com/office/drawing/2014/main" id="{D6CAD5F3-04B7-D2F5-1CED-ECC68672F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362253" y="945707"/>
              <a:ext cx="777631" cy="748324"/>
            </a:xfrm>
            <a:prstGeom prst="rect">
              <a:avLst/>
            </a:prstGeom>
          </p:spPr>
        </p:pic>
      </p:grp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FA6C789E-80F9-D5E9-3184-21ED4B507AE2}"/>
              </a:ext>
            </a:extLst>
          </p:cNvPr>
          <p:cNvSpPr txBox="1"/>
          <p:nvPr/>
        </p:nvSpPr>
        <p:spPr>
          <a:xfrm>
            <a:off x="8750703" y="2108411"/>
            <a:ext cx="265937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/>
              <a:t>Folder 1       Folder 2        Folder 3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16B463A3-DC30-1EDC-57A8-D242BA78EC93}"/>
              </a:ext>
            </a:extLst>
          </p:cNvPr>
          <p:cNvSpPr txBox="1"/>
          <p:nvPr/>
        </p:nvSpPr>
        <p:spPr>
          <a:xfrm>
            <a:off x="8750703" y="3095103"/>
            <a:ext cx="265937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/>
              <a:t>Folder 4       Folder 5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38F68F80-912C-7BB0-F2D1-2B621AD1A5D8}"/>
              </a:ext>
            </a:extLst>
          </p:cNvPr>
          <p:cNvSpPr txBox="1"/>
          <p:nvPr/>
        </p:nvSpPr>
        <p:spPr>
          <a:xfrm>
            <a:off x="8710432" y="843994"/>
            <a:ext cx="2571276" cy="3791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/>
              <a:t>ELABORATION RESULTS </a:t>
            </a:r>
          </a:p>
        </p:txBody>
      </p:sp>
    </p:spTree>
    <p:extLst>
      <p:ext uri="{BB962C8B-B14F-4D97-AF65-F5344CB8AC3E}">
        <p14:creationId xmlns:p14="http://schemas.microsoft.com/office/powerpoint/2010/main" val="299688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/>
    </mc:Choice>
    <mc:Fallback xmlns="">
      <p:transition advTm="0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607CE-137E-5FCE-68F5-DD028E890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Elemento grafico 58" descr="Uomo seduto per terra">
            <a:extLst>
              <a:ext uri="{FF2B5EF4-FFF2-40B4-BE49-F238E27FC236}">
                <a16:creationId xmlns:a16="http://schemas.microsoft.com/office/drawing/2014/main" id="{C7D74ACE-F4D3-D2DD-A22F-4AB4BF0CC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092625" y="4178798"/>
            <a:ext cx="1614049" cy="2198430"/>
          </a:xfrm>
          <a:prstGeom prst="rect">
            <a:avLst/>
          </a:prstGeom>
        </p:spPr>
      </p:pic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920A30D0-08D2-AA03-6C57-5314AB02F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D0D7C13-7BB2-761D-C2C6-EFECDF2F4FDE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DATA ELABORATION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5C3BC6D4-E2B6-0AC6-A622-DE04AEC45F2B}"/>
              </a:ext>
            </a:extLst>
          </p:cNvPr>
          <p:cNvSpPr/>
          <p:nvPr/>
        </p:nvSpPr>
        <p:spPr>
          <a:xfrm>
            <a:off x="1184764" y="4619868"/>
            <a:ext cx="829021" cy="8489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092213A9-0F0A-B006-3728-BE25A904CCC4}"/>
              </a:ext>
            </a:extLst>
          </p:cNvPr>
          <p:cNvGrpSpPr/>
          <p:nvPr/>
        </p:nvGrpSpPr>
        <p:grpSpPr>
          <a:xfrm>
            <a:off x="6140610" y="2122874"/>
            <a:ext cx="1368312" cy="1546720"/>
            <a:chOff x="8263186" y="1853481"/>
            <a:chExt cx="1825928" cy="1854682"/>
          </a:xfrm>
        </p:grpSpPr>
        <p:sp>
          <p:nvSpPr>
            <p:cNvPr id="34" name="Triangolo isoscele 33">
              <a:extLst>
                <a:ext uri="{FF2B5EF4-FFF2-40B4-BE49-F238E27FC236}">
                  <a16:creationId xmlns:a16="http://schemas.microsoft.com/office/drawing/2014/main" id="{836B8568-CA71-8DE0-E6A1-9CF4A719EE4F}"/>
                </a:ext>
              </a:extLst>
            </p:cNvPr>
            <p:cNvSpPr/>
            <p:nvPr/>
          </p:nvSpPr>
          <p:spPr>
            <a:xfrm>
              <a:off x="8611120" y="2050729"/>
              <a:ext cx="1139103" cy="26993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/>
            </a:p>
          </p:txBody>
        </p: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0FDA7E20-57A3-495A-E344-8AB515E60B3D}"/>
                </a:ext>
              </a:extLst>
            </p:cNvPr>
            <p:cNvGrpSpPr/>
            <p:nvPr/>
          </p:nvGrpSpPr>
          <p:grpSpPr>
            <a:xfrm>
              <a:off x="8263186" y="1853481"/>
              <a:ext cx="1825928" cy="1854682"/>
              <a:chOff x="8263186" y="1853481"/>
              <a:chExt cx="1825928" cy="1854682"/>
            </a:xfrm>
          </p:grpSpPr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88C28804-4C8C-2CDB-0170-5850673174FD}"/>
                  </a:ext>
                </a:extLst>
              </p:cNvPr>
              <p:cNvSpPr/>
              <p:nvPr/>
            </p:nvSpPr>
            <p:spPr>
              <a:xfrm>
                <a:off x="8407311" y="2254378"/>
                <a:ext cx="1514713" cy="105891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8" name="Elemento grafico 27" descr="Cane Corgi con tre palline">
                <a:extLst>
                  <a:ext uri="{FF2B5EF4-FFF2-40B4-BE49-F238E27FC236}">
                    <a16:creationId xmlns:a16="http://schemas.microsoft.com/office/drawing/2014/main" id="{CD52359B-04F8-428A-2091-DA9705F3F6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263186" y="1853481"/>
                <a:ext cx="1825928" cy="1854682"/>
              </a:xfrm>
              <a:prstGeom prst="rect">
                <a:avLst/>
              </a:prstGeom>
            </p:spPr>
          </p:pic>
        </p:grpSp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AA93A42C-8CE1-864C-7985-C52F7FF4CE0C}"/>
              </a:ext>
            </a:extLst>
          </p:cNvPr>
          <p:cNvGrpSpPr/>
          <p:nvPr/>
        </p:nvGrpSpPr>
        <p:grpSpPr>
          <a:xfrm>
            <a:off x="3485478" y="1893783"/>
            <a:ext cx="1131628" cy="1144693"/>
            <a:chOff x="4553138" y="1500396"/>
            <a:chExt cx="1514713" cy="1367687"/>
          </a:xfrm>
        </p:grpSpPr>
        <p:sp>
          <p:nvSpPr>
            <p:cNvPr id="32" name="Triangolo isoscele 31">
              <a:extLst>
                <a:ext uri="{FF2B5EF4-FFF2-40B4-BE49-F238E27FC236}">
                  <a16:creationId xmlns:a16="http://schemas.microsoft.com/office/drawing/2014/main" id="{302738CB-8615-BC5C-0FE4-751502C98E92}"/>
                </a:ext>
              </a:extLst>
            </p:cNvPr>
            <p:cNvSpPr/>
            <p:nvPr/>
          </p:nvSpPr>
          <p:spPr>
            <a:xfrm>
              <a:off x="4748203" y="1500396"/>
              <a:ext cx="1139103" cy="26993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537FB858-053B-8C3A-E126-E2ACA3C844CE}"/>
                </a:ext>
              </a:extLst>
            </p:cNvPr>
            <p:cNvGrpSpPr/>
            <p:nvPr/>
          </p:nvGrpSpPr>
          <p:grpSpPr>
            <a:xfrm>
              <a:off x="4553138" y="1629832"/>
              <a:ext cx="1514713" cy="1238251"/>
              <a:chOff x="4553138" y="1629832"/>
              <a:chExt cx="1514713" cy="1238251"/>
            </a:xfrm>
          </p:grpSpPr>
          <p:sp>
            <p:nvSpPr>
              <p:cNvPr id="23" name="Rettangolo 22">
                <a:extLst>
                  <a:ext uri="{FF2B5EF4-FFF2-40B4-BE49-F238E27FC236}">
                    <a16:creationId xmlns:a16="http://schemas.microsoft.com/office/drawing/2014/main" id="{CC8F2E22-AE78-2DD0-B2AA-B9D291DAD0B7}"/>
                  </a:ext>
                </a:extLst>
              </p:cNvPr>
              <p:cNvSpPr/>
              <p:nvPr/>
            </p:nvSpPr>
            <p:spPr>
              <a:xfrm>
                <a:off x="4553138" y="1724292"/>
                <a:ext cx="1514713" cy="105891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9" name="Elemento grafico 28" descr="Gatto">
                <a:extLst>
                  <a:ext uri="{FF2B5EF4-FFF2-40B4-BE49-F238E27FC236}">
                    <a16:creationId xmlns:a16="http://schemas.microsoft.com/office/drawing/2014/main" id="{F682329C-88EA-1336-E31A-D2C95E89A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815417" y="1629832"/>
                <a:ext cx="1068917" cy="1238251"/>
              </a:xfrm>
              <a:prstGeom prst="rect">
                <a:avLst/>
              </a:prstGeom>
            </p:spPr>
          </p:pic>
        </p:grpSp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92C595DE-5C64-2D3F-21CF-69260F031BDB}"/>
              </a:ext>
            </a:extLst>
          </p:cNvPr>
          <p:cNvGrpSpPr/>
          <p:nvPr/>
        </p:nvGrpSpPr>
        <p:grpSpPr>
          <a:xfrm>
            <a:off x="132657" y="2294381"/>
            <a:ext cx="1161932" cy="1187516"/>
            <a:chOff x="2434167" y="1524000"/>
            <a:chExt cx="1322918" cy="1241179"/>
          </a:xfrm>
        </p:grpSpPr>
        <p:sp>
          <p:nvSpPr>
            <p:cNvPr id="38" name="Triangolo isoscele 37">
              <a:extLst>
                <a:ext uri="{FF2B5EF4-FFF2-40B4-BE49-F238E27FC236}">
                  <a16:creationId xmlns:a16="http://schemas.microsoft.com/office/drawing/2014/main" id="{52661D5C-66B5-3057-C04D-C7F3CE503B22}"/>
                </a:ext>
              </a:extLst>
            </p:cNvPr>
            <p:cNvSpPr/>
            <p:nvPr/>
          </p:nvSpPr>
          <p:spPr>
            <a:xfrm>
              <a:off x="2605078" y="1524000"/>
              <a:ext cx="969770" cy="23818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/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075B8C12-79AD-88D8-C33D-EF64AEF841C9}"/>
                </a:ext>
              </a:extLst>
            </p:cNvPr>
            <p:cNvSpPr/>
            <p:nvPr/>
          </p:nvSpPr>
          <p:spPr>
            <a:xfrm>
              <a:off x="2437621" y="1704182"/>
              <a:ext cx="1281880" cy="9213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7" name="Elemento grafico 36" descr="Uno scoiattolo">
              <a:extLst>
                <a:ext uri="{FF2B5EF4-FFF2-40B4-BE49-F238E27FC236}">
                  <a16:creationId xmlns:a16="http://schemas.microsoft.com/office/drawing/2014/main" id="{1B2B3D53-5A76-7A29-D8C7-318FED953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34167" y="1611594"/>
              <a:ext cx="1322918" cy="1153585"/>
            </a:xfrm>
            <a:prstGeom prst="rect">
              <a:avLst/>
            </a:prstGeom>
          </p:spPr>
        </p:pic>
      </p:grpSp>
      <p:pic>
        <p:nvPicPr>
          <p:cNvPr id="9" name="Elemento grafico 8" descr="Donna a gambe incrociate">
            <a:extLst>
              <a:ext uri="{FF2B5EF4-FFF2-40B4-BE49-F238E27FC236}">
                <a16:creationId xmlns:a16="http://schemas.microsoft.com/office/drawing/2014/main" id="{8EE16C0D-DE9F-96D6-60D4-4EBA3B6245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70868" y="3457640"/>
            <a:ext cx="1392708" cy="2048047"/>
          </a:xfrm>
          <a:prstGeom prst="rect">
            <a:avLst/>
          </a:prstGeom>
        </p:spPr>
      </p:pic>
      <p:pic>
        <p:nvPicPr>
          <p:cNvPr id="13" name="Elemento grafico 12" descr="Ragazza con capelli intrecciati">
            <a:extLst>
              <a:ext uri="{FF2B5EF4-FFF2-40B4-BE49-F238E27FC236}">
                <a16:creationId xmlns:a16="http://schemas.microsoft.com/office/drawing/2014/main" id="{DCB599EA-4EA5-7151-FEE8-D18C13CCB7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80697" y="3010400"/>
            <a:ext cx="573009" cy="751107"/>
          </a:xfrm>
          <a:prstGeom prst="rect">
            <a:avLst/>
          </a:prstGeom>
        </p:spPr>
      </p:pic>
      <p:pic>
        <p:nvPicPr>
          <p:cNvPr id="21" name="Elemento grafico 20" descr="Faccia confusa">
            <a:extLst>
              <a:ext uri="{FF2B5EF4-FFF2-40B4-BE49-F238E27FC236}">
                <a16:creationId xmlns:a16="http://schemas.microsoft.com/office/drawing/2014/main" id="{9DB68992-A799-B346-C4B0-5A1000209E7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70244" y="3223853"/>
            <a:ext cx="259361" cy="324202"/>
          </a:xfrm>
          <a:prstGeom prst="rect">
            <a:avLst/>
          </a:prstGeom>
        </p:spPr>
      </p:pic>
      <p:grpSp>
        <p:nvGrpSpPr>
          <p:cNvPr id="86" name="Gruppo 85">
            <a:extLst>
              <a:ext uri="{FF2B5EF4-FFF2-40B4-BE49-F238E27FC236}">
                <a16:creationId xmlns:a16="http://schemas.microsoft.com/office/drawing/2014/main" id="{BA885C6A-9C26-169A-1643-07A07A6170AF}"/>
              </a:ext>
            </a:extLst>
          </p:cNvPr>
          <p:cNvGrpSpPr/>
          <p:nvPr/>
        </p:nvGrpSpPr>
        <p:grpSpPr>
          <a:xfrm flipH="1">
            <a:off x="5701059" y="3630706"/>
            <a:ext cx="667384" cy="746448"/>
            <a:chOff x="9565074" y="3024046"/>
            <a:chExt cx="609437" cy="683864"/>
          </a:xfrm>
        </p:grpSpPr>
        <p:sp>
          <p:nvSpPr>
            <p:cNvPr id="65" name="Figura a mano libera: forma 64">
              <a:extLst>
                <a:ext uri="{FF2B5EF4-FFF2-40B4-BE49-F238E27FC236}">
                  <a16:creationId xmlns:a16="http://schemas.microsoft.com/office/drawing/2014/main" id="{0B970D51-AB2C-700D-958A-CD38EDFFD23D}"/>
                </a:ext>
              </a:extLst>
            </p:cNvPr>
            <p:cNvSpPr/>
            <p:nvPr/>
          </p:nvSpPr>
          <p:spPr>
            <a:xfrm>
              <a:off x="9581237" y="3058496"/>
              <a:ext cx="529254" cy="643981"/>
            </a:xfrm>
            <a:custGeom>
              <a:avLst/>
              <a:gdLst>
                <a:gd name="connsiteX0" fmla="*/ 186889 w 529254"/>
                <a:gd name="connsiteY0" fmla="*/ 40292 h 643981"/>
                <a:gd name="connsiteX1" fmla="*/ 357482 w 529254"/>
                <a:gd name="connsiteY1" fmla="*/ 1 h 643981"/>
                <a:gd name="connsiteX2" fmla="*/ 516083 w 529254"/>
                <a:gd name="connsiteY2" fmla="*/ 180776 h 643981"/>
                <a:gd name="connsiteX3" fmla="*/ 524074 w 529254"/>
                <a:gd name="connsiteY3" fmla="*/ 273178 h 643981"/>
                <a:gd name="connsiteX4" fmla="*/ 524360 w 529254"/>
                <a:gd name="connsiteY4" fmla="*/ 426921 h 643981"/>
                <a:gd name="connsiteX5" fmla="*/ 429367 w 529254"/>
                <a:gd name="connsiteY5" fmla="*/ 630508 h 643981"/>
                <a:gd name="connsiteX6" fmla="*/ 149332 w 529254"/>
                <a:gd name="connsiteY6" fmla="*/ 544783 h 643981"/>
                <a:gd name="connsiteX7" fmla="*/ 52301 w 529254"/>
                <a:gd name="connsiteY7" fmla="*/ 462344 h 643981"/>
                <a:gd name="connsiteX8" fmla="*/ 16296 w 529254"/>
                <a:gd name="connsiteY8" fmla="*/ 358331 h 643981"/>
                <a:gd name="connsiteX9" fmla="*/ 186889 w 529254"/>
                <a:gd name="connsiteY9" fmla="*/ 40292 h 64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9254" h="643981">
                  <a:moveTo>
                    <a:pt x="186889" y="40292"/>
                  </a:moveTo>
                  <a:cubicBezTo>
                    <a:pt x="186889" y="40292"/>
                    <a:pt x="274919" y="315"/>
                    <a:pt x="357482" y="1"/>
                  </a:cubicBezTo>
                  <a:cubicBezTo>
                    <a:pt x="441445" y="-323"/>
                    <a:pt x="508853" y="97118"/>
                    <a:pt x="516083" y="180776"/>
                  </a:cubicBezTo>
                  <a:lnTo>
                    <a:pt x="524074" y="273178"/>
                  </a:lnTo>
                  <a:lnTo>
                    <a:pt x="524360" y="426921"/>
                  </a:lnTo>
                  <a:cubicBezTo>
                    <a:pt x="524360" y="426921"/>
                    <a:pt x="561841" y="577778"/>
                    <a:pt x="429367" y="630508"/>
                  </a:cubicBezTo>
                  <a:cubicBezTo>
                    <a:pt x="296903" y="683239"/>
                    <a:pt x="162896" y="565605"/>
                    <a:pt x="149332" y="544783"/>
                  </a:cubicBezTo>
                  <a:cubicBezTo>
                    <a:pt x="135768" y="523971"/>
                    <a:pt x="52301" y="462344"/>
                    <a:pt x="52301" y="462344"/>
                  </a:cubicBezTo>
                  <a:cubicBezTo>
                    <a:pt x="52301" y="462344"/>
                    <a:pt x="26612" y="446352"/>
                    <a:pt x="16296" y="358331"/>
                  </a:cubicBezTo>
                  <a:cubicBezTo>
                    <a:pt x="5981" y="270311"/>
                    <a:pt x="-62399" y="59732"/>
                    <a:pt x="186889" y="4029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grpSp>
          <p:nvGrpSpPr>
            <p:cNvPr id="66" name="Elemento grafico 43" descr="Bambino con capelli ondulati">
              <a:extLst>
                <a:ext uri="{FF2B5EF4-FFF2-40B4-BE49-F238E27FC236}">
                  <a16:creationId xmlns:a16="http://schemas.microsoft.com/office/drawing/2014/main" id="{DCA50E2A-4B32-A428-82DB-F7D241E27266}"/>
                </a:ext>
              </a:extLst>
            </p:cNvPr>
            <p:cNvGrpSpPr/>
            <p:nvPr/>
          </p:nvGrpSpPr>
          <p:grpSpPr>
            <a:xfrm>
              <a:off x="9565074" y="3024046"/>
              <a:ext cx="609437" cy="683864"/>
              <a:chOff x="5460517" y="2704127"/>
              <a:chExt cx="609437" cy="683864"/>
            </a:xfrm>
          </p:grpSpPr>
          <p:sp>
            <p:nvSpPr>
              <p:cNvPr id="67" name="Figura a mano libera: forma 66">
                <a:extLst>
                  <a:ext uri="{FF2B5EF4-FFF2-40B4-BE49-F238E27FC236}">
                    <a16:creationId xmlns:a16="http://schemas.microsoft.com/office/drawing/2014/main" id="{F2E63A4A-EC15-9E61-4E2B-ECB02FACDC79}"/>
                  </a:ext>
                </a:extLst>
              </p:cNvPr>
              <p:cNvSpPr/>
              <p:nvPr/>
            </p:nvSpPr>
            <p:spPr>
              <a:xfrm>
                <a:off x="5460517" y="2704127"/>
                <a:ext cx="609437" cy="683864"/>
              </a:xfrm>
              <a:custGeom>
                <a:avLst/>
                <a:gdLst>
                  <a:gd name="connsiteX0" fmla="*/ 604808 w 609437"/>
                  <a:gd name="connsiteY0" fmla="*/ 130930 h 683864"/>
                  <a:gd name="connsiteX1" fmla="*/ 559421 w 609437"/>
                  <a:gd name="connsiteY1" fmla="*/ 120996 h 683864"/>
                  <a:gd name="connsiteX2" fmla="*/ 532837 w 609437"/>
                  <a:gd name="connsiteY2" fmla="*/ 93583 h 683864"/>
                  <a:gd name="connsiteX3" fmla="*/ 469296 w 609437"/>
                  <a:gd name="connsiteY3" fmla="*/ 28813 h 683864"/>
                  <a:gd name="connsiteX4" fmla="*/ 282101 w 609437"/>
                  <a:gd name="connsiteY4" fmla="*/ 8448 h 683864"/>
                  <a:gd name="connsiteX5" fmla="*/ 197052 w 609437"/>
                  <a:gd name="connsiteY5" fmla="*/ 52425 h 683864"/>
                  <a:gd name="connsiteX6" fmla="*/ 195195 w 609437"/>
                  <a:gd name="connsiteY6" fmla="*/ 53073 h 683864"/>
                  <a:gd name="connsiteX7" fmla="*/ 193366 w 609437"/>
                  <a:gd name="connsiteY7" fmla="*/ 53264 h 683864"/>
                  <a:gd name="connsiteX8" fmla="*/ 122967 w 609437"/>
                  <a:gd name="connsiteY8" fmla="*/ 62617 h 683864"/>
                  <a:gd name="connsiteX9" fmla="*/ 56292 w 609437"/>
                  <a:gd name="connsiteY9" fmla="*/ 106042 h 683864"/>
                  <a:gd name="connsiteX10" fmla="*/ 247 w 609437"/>
                  <a:gd name="connsiteY10" fmla="*/ 271310 h 683864"/>
                  <a:gd name="connsiteX11" fmla="*/ 1561 w 609437"/>
                  <a:gd name="connsiteY11" fmla="*/ 379933 h 683864"/>
                  <a:gd name="connsiteX12" fmla="*/ 10696 w 609437"/>
                  <a:gd name="connsiteY12" fmla="*/ 383714 h 683864"/>
                  <a:gd name="connsiteX13" fmla="*/ 14810 w 609437"/>
                  <a:gd name="connsiteY13" fmla="*/ 379752 h 683864"/>
                  <a:gd name="connsiteX14" fmla="*/ 15277 w 609437"/>
                  <a:gd name="connsiteY14" fmla="*/ 380076 h 683864"/>
                  <a:gd name="connsiteX15" fmla="*/ 28574 w 609437"/>
                  <a:gd name="connsiteY15" fmla="*/ 432511 h 683864"/>
                  <a:gd name="connsiteX16" fmla="*/ 33155 w 609437"/>
                  <a:gd name="connsiteY16" fmla="*/ 431787 h 683864"/>
                  <a:gd name="connsiteX17" fmla="*/ 42976 w 609437"/>
                  <a:gd name="connsiteY17" fmla="*/ 464305 h 683864"/>
                  <a:gd name="connsiteX18" fmla="*/ 48481 w 609437"/>
                  <a:gd name="connsiteY18" fmla="*/ 500481 h 683864"/>
                  <a:gd name="connsiteX19" fmla="*/ 80142 w 609437"/>
                  <a:gd name="connsiteY19" fmla="*/ 543687 h 683864"/>
                  <a:gd name="connsiteX20" fmla="*/ 120624 w 609437"/>
                  <a:gd name="connsiteY20" fmla="*/ 570004 h 683864"/>
                  <a:gd name="connsiteX21" fmla="*/ 164658 w 609437"/>
                  <a:gd name="connsiteY21" fmla="*/ 584225 h 683864"/>
                  <a:gd name="connsiteX22" fmla="*/ 166277 w 609437"/>
                  <a:gd name="connsiteY22" fmla="*/ 585768 h 683864"/>
                  <a:gd name="connsiteX23" fmla="*/ 180193 w 609437"/>
                  <a:gd name="connsiteY23" fmla="*/ 597903 h 683864"/>
                  <a:gd name="connsiteX24" fmla="*/ 197976 w 609437"/>
                  <a:gd name="connsiteY24" fmla="*/ 608962 h 683864"/>
                  <a:gd name="connsiteX25" fmla="*/ 205644 w 609437"/>
                  <a:gd name="connsiteY25" fmla="*/ 599018 h 683864"/>
                  <a:gd name="connsiteX26" fmla="*/ 192356 w 609437"/>
                  <a:gd name="connsiteY26" fmla="*/ 585940 h 683864"/>
                  <a:gd name="connsiteX27" fmla="*/ 178421 w 609437"/>
                  <a:gd name="connsiteY27" fmla="*/ 573614 h 683864"/>
                  <a:gd name="connsiteX28" fmla="*/ 128586 w 609437"/>
                  <a:gd name="connsiteY28" fmla="*/ 513540 h 683864"/>
                  <a:gd name="connsiteX29" fmla="*/ 119919 w 609437"/>
                  <a:gd name="connsiteY29" fmla="*/ 490042 h 683864"/>
                  <a:gd name="connsiteX30" fmla="*/ 119452 w 609437"/>
                  <a:gd name="connsiteY30" fmla="*/ 488956 h 683864"/>
                  <a:gd name="connsiteX31" fmla="*/ 120414 w 609437"/>
                  <a:gd name="connsiteY31" fmla="*/ 487394 h 683864"/>
                  <a:gd name="connsiteX32" fmla="*/ 113746 w 609437"/>
                  <a:gd name="connsiteY32" fmla="*/ 480727 h 683864"/>
                  <a:gd name="connsiteX33" fmla="*/ 83133 w 609437"/>
                  <a:gd name="connsiteY33" fmla="*/ 486156 h 683864"/>
                  <a:gd name="connsiteX34" fmla="*/ 56387 w 609437"/>
                  <a:gd name="connsiteY34" fmla="*/ 460981 h 683864"/>
                  <a:gd name="connsiteX35" fmla="*/ 68274 w 609437"/>
                  <a:gd name="connsiteY35" fmla="*/ 393601 h 683864"/>
                  <a:gd name="connsiteX36" fmla="*/ 118461 w 609437"/>
                  <a:gd name="connsiteY36" fmla="*/ 407670 h 683864"/>
                  <a:gd name="connsiteX37" fmla="*/ 122157 w 609437"/>
                  <a:gd name="connsiteY37" fmla="*/ 407860 h 683864"/>
                  <a:gd name="connsiteX38" fmla="*/ 123148 w 609437"/>
                  <a:gd name="connsiteY38" fmla="*/ 407784 h 683864"/>
                  <a:gd name="connsiteX39" fmla="*/ 143074 w 609437"/>
                  <a:gd name="connsiteY39" fmla="*/ 441388 h 683864"/>
                  <a:gd name="connsiteX40" fmla="*/ 153799 w 609437"/>
                  <a:gd name="connsiteY40" fmla="*/ 439940 h 683864"/>
                  <a:gd name="connsiteX41" fmla="*/ 152294 w 609437"/>
                  <a:gd name="connsiteY41" fmla="*/ 379628 h 683864"/>
                  <a:gd name="connsiteX42" fmla="*/ 148999 w 609437"/>
                  <a:gd name="connsiteY42" fmla="*/ 351310 h 683864"/>
                  <a:gd name="connsiteX43" fmla="*/ 142369 w 609437"/>
                  <a:gd name="connsiteY43" fmla="*/ 330689 h 683864"/>
                  <a:gd name="connsiteX44" fmla="*/ 181412 w 609437"/>
                  <a:gd name="connsiteY44" fmla="*/ 235734 h 683864"/>
                  <a:gd name="connsiteX45" fmla="*/ 234476 w 609437"/>
                  <a:gd name="connsiteY45" fmla="*/ 196681 h 683864"/>
                  <a:gd name="connsiteX46" fmla="*/ 294483 w 609437"/>
                  <a:gd name="connsiteY46" fmla="*/ 185251 h 683864"/>
                  <a:gd name="connsiteX47" fmla="*/ 348014 w 609437"/>
                  <a:gd name="connsiteY47" fmla="*/ 168040 h 683864"/>
                  <a:gd name="connsiteX48" fmla="*/ 375694 w 609437"/>
                  <a:gd name="connsiteY48" fmla="*/ 217113 h 683864"/>
                  <a:gd name="connsiteX49" fmla="*/ 498175 w 609437"/>
                  <a:gd name="connsiteY49" fmla="*/ 271815 h 683864"/>
                  <a:gd name="connsiteX50" fmla="*/ 481078 w 609437"/>
                  <a:gd name="connsiteY50" fmla="*/ 256203 h 683864"/>
                  <a:gd name="connsiteX51" fmla="*/ 517807 w 609437"/>
                  <a:gd name="connsiteY51" fmla="*/ 264376 h 683864"/>
                  <a:gd name="connsiteX52" fmla="*/ 526417 w 609437"/>
                  <a:gd name="connsiteY52" fmla="*/ 331041 h 683864"/>
                  <a:gd name="connsiteX53" fmla="*/ 529132 w 609437"/>
                  <a:gd name="connsiteY53" fmla="*/ 402822 h 683864"/>
                  <a:gd name="connsiteX54" fmla="*/ 527798 w 609437"/>
                  <a:gd name="connsiteY54" fmla="*/ 437426 h 683864"/>
                  <a:gd name="connsiteX55" fmla="*/ 524703 w 609437"/>
                  <a:gd name="connsiteY55" fmla="*/ 468001 h 683864"/>
                  <a:gd name="connsiteX56" fmla="*/ 522045 w 609437"/>
                  <a:gd name="connsiteY56" fmla="*/ 478955 h 683864"/>
                  <a:gd name="connsiteX57" fmla="*/ 532932 w 609437"/>
                  <a:gd name="connsiteY57" fmla="*/ 516055 h 683864"/>
                  <a:gd name="connsiteX58" fmla="*/ 529818 w 609437"/>
                  <a:gd name="connsiteY58" fmla="*/ 555079 h 683864"/>
                  <a:gd name="connsiteX59" fmla="*/ 488584 w 609437"/>
                  <a:gd name="connsiteY59" fmla="*/ 618868 h 683864"/>
                  <a:gd name="connsiteX60" fmla="*/ 334879 w 609437"/>
                  <a:gd name="connsiteY60" fmla="*/ 657015 h 683864"/>
                  <a:gd name="connsiteX61" fmla="*/ 252440 w 609437"/>
                  <a:gd name="connsiteY61" fmla="*/ 624411 h 683864"/>
                  <a:gd name="connsiteX62" fmla="*/ 251183 w 609437"/>
                  <a:gd name="connsiteY62" fmla="*/ 625383 h 683864"/>
                  <a:gd name="connsiteX63" fmla="*/ 409231 w 609437"/>
                  <a:gd name="connsiteY63" fmla="*/ 681009 h 683864"/>
                  <a:gd name="connsiteX64" fmla="*/ 560279 w 609437"/>
                  <a:gd name="connsiteY64" fmla="*/ 541077 h 683864"/>
                  <a:gd name="connsiteX65" fmla="*/ 560374 w 609437"/>
                  <a:gd name="connsiteY65" fmla="*/ 517807 h 683864"/>
                  <a:gd name="connsiteX66" fmla="*/ 548906 w 609437"/>
                  <a:gd name="connsiteY66" fmla="*/ 476345 h 683864"/>
                  <a:gd name="connsiteX67" fmla="*/ 551649 w 609437"/>
                  <a:gd name="connsiteY67" fmla="*/ 440083 h 683864"/>
                  <a:gd name="connsiteX68" fmla="*/ 552392 w 609437"/>
                  <a:gd name="connsiteY68" fmla="*/ 402822 h 683864"/>
                  <a:gd name="connsiteX69" fmla="*/ 549049 w 609437"/>
                  <a:gd name="connsiteY69" fmla="*/ 342204 h 683864"/>
                  <a:gd name="connsiteX70" fmla="*/ 562460 w 609437"/>
                  <a:gd name="connsiteY70" fmla="*/ 191109 h 683864"/>
                  <a:gd name="connsiteX71" fmla="*/ 563107 w 609437"/>
                  <a:gd name="connsiteY71" fmla="*/ 190024 h 683864"/>
                  <a:gd name="connsiteX72" fmla="*/ 591663 w 609437"/>
                  <a:gd name="connsiteY72" fmla="*/ 152381 h 683864"/>
                  <a:gd name="connsiteX73" fmla="*/ 607161 w 609437"/>
                  <a:gd name="connsiteY73" fmla="*/ 139779 h 683864"/>
                  <a:gd name="connsiteX74" fmla="*/ 604808 w 609437"/>
                  <a:gd name="connsiteY74" fmla="*/ 130930 h 683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609437" h="683864">
                    <a:moveTo>
                      <a:pt x="604808" y="130930"/>
                    </a:moveTo>
                    <a:cubicBezTo>
                      <a:pt x="589082" y="129178"/>
                      <a:pt x="573509" y="129397"/>
                      <a:pt x="559421" y="120996"/>
                    </a:cubicBezTo>
                    <a:cubicBezTo>
                      <a:pt x="548325" y="114376"/>
                      <a:pt x="540266" y="103918"/>
                      <a:pt x="532837" y="93583"/>
                    </a:cubicBezTo>
                    <a:cubicBezTo>
                      <a:pt x="514778" y="68446"/>
                      <a:pt x="496651" y="44482"/>
                      <a:pt x="469296" y="28813"/>
                    </a:cubicBezTo>
                    <a:cubicBezTo>
                      <a:pt x="414508" y="-2543"/>
                      <a:pt x="342470" y="-6611"/>
                      <a:pt x="282101" y="8448"/>
                    </a:cubicBezTo>
                    <a:cubicBezTo>
                      <a:pt x="252069" y="15935"/>
                      <a:pt x="218474" y="28880"/>
                      <a:pt x="197052" y="52425"/>
                    </a:cubicBezTo>
                    <a:cubicBezTo>
                      <a:pt x="196357" y="52768"/>
                      <a:pt x="195738" y="52997"/>
                      <a:pt x="195195" y="53073"/>
                    </a:cubicBezTo>
                    <a:cubicBezTo>
                      <a:pt x="194747" y="53140"/>
                      <a:pt x="194137" y="53197"/>
                      <a:pt x="193366" y="53264"/>
                    </a:cubicBezTo>
                    <a:cubicBezTo>
                      <a:pt x="170430" y="47406"/>
                      <a:pt x="144255" y="54064"/>
                      <a:pt x="122967" y="62617"/>
                    </a:cubicBezTo>
                    <a:cubicBezTo>
                      <a:pt x="98287" y="72542"/>
                      <a:pt x="75094" y="87134"/>
                      <a:pt x="56292" y="106042"/>
                    </a:cubicBezTo>
                    <a:cubicBezTo>
                      <a:pt x="13677" y="148895"/>
                      <a:pt x="1828" y="213226"/>
                      <a:pt x="247" y="271310"/>
                    </a:cubicBezTo>
                    <a:cubicBezTo>
                      <a:pt x="-744" y="307524"/>
                      <a:pt x="1571" y="343728"/>
                      <a:pt x="1561" y="379933"/>
                    </a:cubicBezTo>
                    <a:cubicBezTo>
                      <a:pt x="1561" y="384600"/>
                      <a:pt x="7390" y="386943"/>
                      <a:pt x="10696" y="383714"/>
                    </a:cubicBezTo>
                    <a:cubicBezTo>
                      <a:pt x="12058" y="382381"/>
                      <a:pt x="13429" y="381066"/>
                      <a:pt x="14810" y="379752"/>
                    </a:cubicBezTo>
                    <a:cubicBezTo>
                      <a:pt x="15048" y="379523"/>
                      <a:pt x="15363" y="379733"/>
                      <a:pt x="15277" y="380076"/>
                    </a:cubicBezTo>
                    <a:cubicBezTo>
                      <a:pt x="10467" y="399964"/>
                      <a:pt x="9486" y="420643"/>
                      <a:pt x="28574" y="432511"/>
                    </a:cubicBezTo>
                    <a:cubicBezTo>
                      <a:pt x="30260" y="433559"/>
                      <a:pt x="32041" y="432987"/>
                      <a:pt x="33155" y="431787"/>
                    </a:cubicBezTo>
                    <a:cubicBezTo>
                      <a:pt x="33889" y="442855"/>
                      <a:pt x="37432" y="454133"/>
                      <a:pt x="42976" y="464305"/>
                    </a:cubicBezTo>
                    <a:cubicBezTo>
                      <a:pt x="40604" y="476116"/>
                      <a:pt x="43843" y="489204"/>
                      <a:pt x="48481" y="500481"/>
                    </a:cubicBezTo>
                    <a:cubicBezTo>
                      <a:pt x="54263" y="514540"/>
                      <a:pt x="68703" y="533666"/>
                      <a:pt x="80142" y="543687"/>
                    </a:cubicBezTo>
                    <a:cubicBezTo>
                      <a:pt x="92287" y="554326"/>
                      <a:pt x="106041" y="563099"/>
                      <a:pt x="120624" y="570004"/>
                    </a:cubicBezTo>
                    <a:cubicBezTo>
                      <a:pt x="134359" y="576510"/>
                      <a:pt x="149427" y="582577"/>
                      <a:pt x="164658" y="584225"/>
                    </a:cubicBezTo>
                    <a:cubicBezTo>
                      <a:pt x="165201" y="584740"/>
                      <a:pt x="165734" y="585263"/>
                      <a:pt x="166277" y="585768"/>
                    </a:cubicBezTo>
                    <a:cubicBezTo>
                      <a:pt x="170763" y="589978"/>
                      <a:pt x="175335" y="594141"/>
                      <a:pt x="180193" y="597903"/>
                    </a:cubicBezTo>
                    <a:cubicBezTo>
                      <a:pt x="185870" y="602294"/>
                      <a:pt x="191994" y="605152"/>
                      <a:pt x="197976" y="608962"/>
                    </a:cubicBezTo>
                    <a:cubicBezTo>
                      <a:pt x="203939" y="612762"/>
                      <a:pt x="211168" y="603732"/>
                      <a:pt x="205644" y="599018"/>
                    </a:cubicBezTo>
                    <a:cubicBezTo>
                      <a:pt x="200929" y="594998"/>
                      <a:pt x="197014" y="590083"/>
                      <a:pt x="192356" y="585940"/>
                    </a:cubicBezTo>
                    <a:cubicBezTo>
                      <a:pt x="187718" y="581825"/>
                      <a:pt x="182974" y="577834"/>
                      <a:pt x="178421" y="573614"/>
                    </a:cubicBezTo>
                    <a:cubicBezTo>
                      <a:pt x="159343" y="555917"/>
                      <a:pt x="143103" y="535448"/>
                      <a:pt x="128586" y="513540"/>
                    </a:cubicBezTo>
                    <a:cubicBezTo>
                      <a:pt x="123919" y="506492"/>
                      <a:pt x="122005" y="498233"/>
                      <a:pt x="119919" y="490042"/>
                    </a:cubicBezTo>
                    <a:cubicBezTo>
                      <a:pt x="119814" y="489623"/>
                      <a:pt x="119623" y="489299"/>
                      <a:pt x="119452" y="488956"/>
                    </a:cubicBezTo>
                    <a:cubicBezTo>
                      <a:pt x="119785" y="488451"/>
                      <a:pt x="120109" y="487927"/>
                      <a:pt x="120414" y="487394"/>
                    </a:cubicBezTo>
                    <a:cubicBezTo>
                      <a:pt x="122890" y="483041"/>
                      <a:pt x="118004" y="478498"/>
                      <a:pt x="113746" y="480727"/>
                    </a:cubicBezTo>
                    <a:cubicBezTo>
                      <a:pt x="103279" y="486213"/>
                      <a:pt x="95030" y="491061"/>
                      <a:pt x="83133" y="486156"/>
                    </a:cubicBezTo>
                    <a:cubicBezTo>
                      <a:pt x="71703" y="481441"/>
                      <a:pt x="62654" y="471354"/>
                      <a:pt x="56387" y="460981"/>
                    </a:cubicBezTo>
                    <a:cubicBezTo>
                      <a:pt x="43395" y="439474"/>
                      <a:pt x="38918" y="404193"/>
                      <a:pt x="68274" y="393601"/>
                    </a:cubicBezTo>
                    <a:cubicBezTo>
                      <a:pt x="85895" y="387248"/>
                      <a:pt x="106431" y="393773"/>
                      <a:pt x="118461" y="407670"/>
                    </a:cubicBezTo>
                    <a:cubicBezTo>
                      <a:pt x="119576" y="408956"/>
                      <a:pt x="121119" y="408746"/>
                      <a:pt x="122157" y="407860"/>
                    </a:cubicBezTo>
                    <a:cubicBezTo>
                      <a:pt x="122348" y="407698"/>
                      <a:pt x="122986" y="407632"/>
                      <a:pt x="123148" y="407784"/>
                    </a:cubicBezTo>
                    <a:cubicBezTo>
                      <a:pt x="132701" y="416966"/>
                      <a:pt x="139835" y="428482"/>
                      <a:pt x="143074" y="441388"/>
                    </a:cubicBezTo>
                    <a:cubicBezTo>
                      <a:pt x="144579" y="447379"/>
                      <a:pt x="153818" y="446094"/>
                      <a:pt x="153799" y="439940"/>
                    </a:cubicBezTo>
                    <a:cubicBezTo>
                      <a:pt x="153732" y="419843"/>
                      <a:pt x="153809" y="399669"/>
                      <a:pt x="152294" y="379628"/>
                    </a:cubicBezTo>
                    <a:cubicBezTo>
                      <a:pt x="151580" y="370179"/>
                      <a:pt x="150742" y="360635"/>
                      <a:pt x="148999" y="351310"/>
                    </a:cubicBezTo>
                    <a:cubicBezTo>
                      <a:pt x="148008" y="345995"/>
                      <a:pt x="145970" y="335394"/>
                      <a:pt x="142369" y="330689"/>
                    </a:cubicBezTo>
                    <a:cubicBezTo>
                      <a:pt x="152342" y="323335"/>
                      <a:pt x="178250" y="301342"/>
                      <a:pt x="181412" y="235734"/>
                    </a:cubicBezTo>
                    <a:cubicBezTo>
                      <a:pt x="183565" y="191128"/>
                      <a:pt x="200186" y="195253"/>
                      <a:pt x="234476" y="196681"/>
                    </a:cubicBezTo>
                    <a:cubicBezTo>
                      <a:pt x="268766" y="198110"/>
                      <a:pt x="281625" y="206683"/>
                      <a:pt x="294483" y="185251"/>
                    </a:cubicBezTo>
                    <a:cubicBezTo>
                      <a:pt x="304513" y="168545"/>
                      <a:pt x="323239" y="154124"/>
                      <a:pt x="348014" y="168040"/>
                    </a:cubicBezTo>
                    <a:cubicBezTo>
                      <a:pt x="363540" y="176765"/>
                      <a:pt x="370026" y="202768"/>
                      <a:pt x="375694" y="217113"/>
                    </a:cubicBezTo>
                    <a:cubicBezTo>
                      <a:pt x="420242" y="329717"/>
                      <a:pt x="516035" y="282321"/>
                      <a:pt x="498175" y="271815"/>
                    </a:cubicBezTo>
                    <a:cubicBezTo>
                      <a:pt x="473887" y="257527"/>
                      <a:pt x="481078" y="256203"/>
                      <a:pt x="481078" y="256203"/>
                    </a:cubicBezTo>
                    <a:cubicBezTo>
                      <a:pt x="481078" y="256203"/>
                      <a:pt x="494194" y="265004"/>
                      <a:pt x="517807" y="264376"/>
                    </a:cubicBezTo>
                    <a:cubicBezTo>
                      <a:pt x="523474" y="302809"/>
                      <a:pt x="526036" y="326479"/>
                      <a:pt x="526417" y="331041"/>
                    </a:cubicBezTo>
                    <a:cubicBezTo>
                      <a:pt x="528436" y="354882"/>
                      <a:pt x="529437" y="378876"/>
                      <a:pt x="529132" y="402822"/>
                    </a:cubicBezTo>
                    <a:cubicBezTo>
                      <a:pt x="528970" y="414366"/>
                      <a:pt x="528532" y="425891"/>
                      <a:pt x="527798" y="437426"/>
                    </a:cubicBezTo>
                    <a:cubicBezTo>
                      <a:pt x="527141" y="447570"/>
                      <a:pt x="525427" y="457828"/>
                      <a:pt x="524703" y="468001"/>
                    </a:cubicBezTo>
                    <a:cubicBezTo>
                      <a:pt x="522112" y="470801"/>
                      <a:pt x="520797" y="474726"/>
                      <a:pt x="522045" y="478955"/>
                    </a:cubicBezTo>
                    <a:cubicBezTo>
                      <a:pt x="525741" y="491490"/>
                      <a:pt x="531618" y="502796"/>
                      <a:pt x="532932" y="516055"/>
                    </a:cubicBezTo>
                    <a:cubicBezTo>
                      <a:pt x="534218" y="529123"/>
                      <a:pt x="533094" y="542372"/>
                      <a:pt x="529818" y="555079"/>
                    </a:cubicBezTo>
                    <a:cubicBezTo>
                      <a:pt x="523398" y="579929"/>
                      <a:pt x="508815" y="603018"/>
                      <a:pt x="488584" y="618868"/>
                    </a:cubicBezTo>
                    <a:cubicBezTo>
                      <a:pt x="446436" y="651900"/>
                      <a:pt x="387400" y="664359"/>
                      <a:pt x="334879" y="657015"/>
                    </a:cubicBezTo>
                    <a:cubicBezTo>
                      <a:pt x="304504" y="652758"/>
                      <a:pt x="276548" y="644014"/>
                      <a:pt x="252440" y="624411"/>
                    </a:cubicBezTo>
                    <a:cubicBezTo>
                      <a:pt x="251783" y="623868"/>
                      <a:pt x="250649" y="624554"/>
                      <a:pt x="251183" y="625383"/>
                    </a:cubicBezTo>
                    <a:cubicBezTo>
                      <a:pt x="284873" y="677742"/>
                      <a:pt x="351586" y="690419"/>
                      <a:pt x="409231" y="681009"/>
                    </a:cubicBezTo>
                    <a:cubicBezTo>
                      <a:pt x="480592" y="669350"/>
                      <a:pt x="551592" y="619658"/>
                      <a:pt x="560279" y="541077"/>
                    </a:cubicBezTo>
                    <a:cubicBezTo>
                      <a:pt x="561136" y="533352"/>
                      <a:pt x="561079" y="525551"/>
                      <a:pt x="560374" y="517807"/>
                    </a:cubicBezTo>
                    <a:cubicBezTo>
                      <a:pt x="559116" y="503958"/>
                      <a:pt x="556154" y="488680"/>
                      <a:pt x="548906" y="476345"/>
                    </a:cubicBezTo>
                    <a:cubicBezTo>
                      <a:pt x="551049" y="464544"/>
                      <a:pt x="551077" y="452009"/>
                      <a:pt x="551649" y="440083"/>
                    </a:cubicBezTo>
                    <a:cubicBezTo>
                      <a:pt x="552249" y="427663"/>
                      <a:pt x="552487" y="415233"/>
                      <a:pt x="552392" y="402822"/>
                    </a:cubicBezTo>
                    <a:cubicBezTo>
                      <a:pt x="552239" y="382571"/>
                      <a:pt x="551154" y="362340"/>
                      <a:pt x="549049" y="342204"/>
                    </a:cubicBezTo>
                    <a:cubicBezTo>
                      <a:pt x="551735" y="339937"/>
                      <a:pt x="575071" y="316382"/>
                      <a:pt x="562460" y="191109"/>
                    </a:cubicBezTo>
                    <a:cubicBezTo>
                      <a:pt x="562412" y="190624"/>
                      <a:pt x="562641" y="190166"/>
                      <a:pt x="563107" y="190024"/>
                    </a:cubicBezTo>
                    <a:cubicBezTo>
                      <a:pt x="568994" y="188214"/>
                      <a:pt x="607904" y="175222"/>
                      <a:pt x="591663" y="152381"/>
                    </a:cubicBezTo>
                    <a:cubicBezTo>
                      <a:pt x="591663" y="152381"/>
                      <a:pt x="602531" y="144923"/>
                      <a:pt x="607161" y="139779"/>
                    </a:cubicBezTo>
                    <a:cubicBezTo>
                      <a:pt x="611313" y="137855"/>
                      <a:pt x="609342" y="131435"/>
                      <a:pt x="604808" y="13093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68" name="Figura a mano libera: forma 67">
                <a:extLst>
                  <a:ext uri="{FF2B5EF4-FFF2-40B4-BE49-F238E27FC236}">
                    <a16:creationId xmlns:a16="http://schemas.microsoft.com/office/drawing/2014/main" id="{A2AA69DA-E8D9-89A4-0BB5-AE29E286F0EE}"/>
                  </a:ext>
                </a:extLst>
              </p:cNvPr>
              <p:cNvSpPr/>
              <p:nvPr/>
            </p:nvSpPr>
            <p:spPr>
              <a:xfrm>
                <a:off x="5524549" y="3114410"/>
                <a:ext cx="61319" cy="26198"/>
              </a:xfrm>
              <a:custGeom>
                <a:avLst/>
                <a:gdLst>
                  <a:gd name="connsiteX0" fmla="*/ 1260 w 61319"/>
                  <a:gd name="connsiteY0" fmla="*/ 8750 h 26198"/>
                  <a:gd name="connsiteX1" fmla="*/ 6442 w 61319"/>
                  <a:gd name="connsiteY1" fmla="*/ 17646 h 26198"/>
                  <a:gd name="connsiteX2" fmla="*/ 20320 w 61319"/>
                  <a:gd name="connsiteY2" fmla="*/ 13236 h 26198"/>
                  <a:gd name="connsiteX3" fmla="*/ 33807 w 61319"/>
                  <a:gd name="connsiteY3" fmla="*/ 14627 h 26198"/>
                  <a:gd name="connsiteX4" fmla="*/ 57839 w 61319"/>
                  <a:gd name="connsiteY4" fmla="*/ 25999 h 26198"/>
                  <a:gd name="connsiteX5" fmla="*/ 61068 w 61319"/>
                  <a:gd name="connsiteY5" fmla="*/ 21789 h 26198"/>
                  <a:gd name="connsiteX6" fmla="*/ 1260 w 61319"/>
                  <a:gd name="connsiteY6" fmla="*/ 8750 h 26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1319" h="26198">
                    <a:moveTo>
                      <a:pt x="1260" y="8750"/>
                    </a:moveTo>
                    <a:cubicBezTo>
                      <a:pt x="-1730" y="12550"/>
                      <a:pt x="841" y="19418"/>
                      <a:pt x="6442" y="17646"/>
                    </a:cubicBezTo>
                    <a:cubicBezTo>
                      <a:pt x="11090" y="16170"/>
                      <a:pt x="15396" y="13693"/>
                      <a:pt x="20320" y="13236"/>
                    </a:cubicBezTo>
                    <a:cubicBezTo>
                      <a:pt x="24806" y="12817"/>
                      <a:pt x="29493" y="13455"/>
                      <a:pt x="33807" y="14627"/>
                    </a:cubicBezTo>
                    <a:cubicBezTo>
                      <a:pt x="42608" y="17008"/>
                      <a:pt x="49533" y="22685"/>
                      <a:pt x="57839" y="25999"/>
                    </a:cubicBezTo>
                    <a:cubicBezTo>
                      <a:pt x="60449" y="27038"/>
                      <a:pt x="61944" y="23780"/>
                      <a:pt x="61068" y="21789"/>
                    </a:cubicBezTo>
                    <a:cubicBezTo>
                      <a:pt x="52886" y="3139"/>
                      <a:pt x="15357" y="-9205"/>
                      <a:pt x="1260" y="87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grpSp>
            <p:nvGrpSpPr>
              <p:cNvPr id="69" name="Elemento grafico 43" descr="Bambino con capelli ondulati">
                <a:extLst>
                  <a:ext uri="{FF2B5EF4-FFF2-40B4-BE49-F238E27FC236}">
                    <a16:creationId xmlns:a16="http://schemas.microsoft.com/office/drawing/2014/main" id="{086D2A0C-6616-9085-42C0-F355832890D5}"/>
                  </a:ext>
                </a:extLst>
              </p:cNvPr>
              <p:cNvGrpSpPr/>
              <p:nvPr/>
            </p:nvGrpSpPr>
            <p:grpSpPr>
              <a:xfrm>
                <a:off x="5512744" y="2784151"/>
                <a:ext cx="512201" cy="271183"/>
                <a:chOff x="5512744" y="2784151"/>
                <a:chExt cx="512201" cy="271183"/>
              </a:xfrm>
              <a:solidFill>
                <a:srgbClr val="FFFFFF"/>
              </a:solidFill>
            </p:grpSpPr>
            <p:sp>
              <p:nvSpPr>
                <p:cNvPr id="70" name="Figura a mano libera: forma 69">
                  <a:extLst>
                    <a:ext uri="{FF2B5EF4-FFF2-40B4-BE49-F238E27FC236}">
                      <a16:creationId xmlns:a16="http://schemas.microsoft.com/office/drawing/2014/main" id="{DD3489DE-D91F-CF9A-B543-07684A99698B}"/>
                    </a:ext>
                  </a:extLst>
                </p:cNvPr>
                <p:cNvSpPr/>
                <p:nvPr/>
              </p:nvSpPr>
              <p:spPr>
                <a:xfrm>
                  <a:off x="5720976" y="2823962"/>
                  <a:ext cx="114594" cy="62918"/>
                </a:xfrm>
                <a:custGeom>
                  <a:avLst/>
                  <a:gdLst>
                    <a:gd name="connsiteX0" fmla="*/ 2877 w 114594"/>
                    <a:gd name="connsiteY0" fmla="*/ 61901 h 62918"/>
                    <a:gd name="connsiteX1" fmla="*/ 52997 w 114594"/>
                    <a:gd name="connsiteY1" fmla="*/ 9533 h 62918"/>
                    <a:gd name="connsiteX2" fmla="*/ 85783 w 114594"/>
                    <a:gd name="connsiteY2" fmla="*/ 10666 h 62918"/>
                    <a:gd name="connsiteX3" fmla="*/ 109252 w 114594"/>
                    <a:gd name="connsiteY3" fmla="*/ 50585 h 62918"/>
                    <a:gd name="connsiteX4" fmla="*/ 114577 w 114594"/>
                    <a:gd name="connsiteY4" fmla="*/ 49862 h 62918"/>
                    <a:gd name="connsiteX5" fmla="*/ 70895 w 114594"/>
                    <a:gd name="connsiteY5" fmla="*/ 36 h 62918"/>
                    <a:gd name="connsiteX6" fmla="*/ 14526 w 114594"/>
                    <a:gd name="connsiteY6" fmla="*/ 30326 h 62918"/>
                    <a:gd name="connsiteX7" fmla="*/ 10 w 114594"/>
                    <a:gd name="connsiteY7" fmla="*/ 61520 h 62918"/>
                    <a:gd name="connsiteX8" fmla="*/ 2877 w 114594"/>
                    <a:gd name="connsiteY8" fmla="*/ 61901 h 62918"/>
                    <a:gd name="connsiteX9" fmla="*/ 2877 w 114594"/>
                    <a:gd name="connsiteY9" fmla="*/ 61901 h 62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4594" h="62918">
                      <a:moveTo>
                        <a:pt x="2877" y="61901"/>
                      </a:moveTo>
                      <a:cubicBezTo>
                        <a:pt x="9744" y="38451"/>
                        <a:pt x="30052" y="17696"/>
                        <a:pt x="52997" y="9533"/>
                      </a:cubicBezTo>
                      <a:cubicBezTo>
                        <a:pt x="63666" y="5732"/>
                        <a:pt x="75648" y="4837"/>
                        <a:pt x="85783" y="10666"/>
                      </a:cubicBezTo>
                      <a:cubicBezTo>
                        <a:pt x="100375" y="19058"/>
                        <a:pt x="104509" y="35717"/>
                        <a:pt x="109252" y="50585"/>
                      </a:cubicBezTo>
                      <a:cubicBezTo>
                        <a:pt x="110128" y="53338"/>
                        <a:pt x="114920" y="53052"/>
                        <a:pt x="114577" y="49862"/>
                      </a:cubicBezTo>
                      <a:cubicBezTo>
                        <a:pt x="112081" y="26306"/>
                        <a:pt x="96736" y="1046"/>
                        <a:pt x="70895" y="36"/>
                      </a:cubicBezTo>
                      <a:cubicBezTo>
                        <a:pt x="48883" y="-830"/>
                        <a:pt x="27871" y="13952"/>
                        <a:pt x="14526" y="30326"/>
                      </a:cubicBezTo>
                      <a:cubicBezTo>
                        <a:pt x="7230" y="39279"/>
                        <a:pt x="1372" y="49909"/>
                        <a:pt x="10" y="61520"/>
                      </a:cubicBezTo>
                      <a:cubicBezTo>
                        <a:pt x="-181" y="63187"/>
                        <a:pt x="2429" y="63425"/>
                        <a:pt x="2877" y="61901"/>
                      </a:cubicBezTo>
                      <a:lnTo>
                        <a:pt x="2877" y="6190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71" name="Figura a mano libera: forma 70">
                  <a:extLst>
                    <a:ext uri="{FF2B5EF4-FFF2-40B4-BE49-F238E27FC236}">
                      <a16:creationId xmlns:a16="http://schemas.microsoft.com/office/drawing/2014/main" id="{4D52BC54-E3EA-80CB-7BC7-6C763BF7942F}"/>
                    </a:ext>
                  </a:extLst>
                </p:cNvPr>
                <p:cNvSpPr/>
                <p:nvPr/>
              </p:nvSpPr>
              <p:spPr>
                <a:xfrm>
                  <a:off x="5968827" y="2866134"/>
                  <a:ext cx="56118" cy="35047"/>
                </a:xfrm>
                <a:custGeom>
                  <a:avLst/>
                  <a:gdLst>
                    <a:gd name="connsiteX0" fmla="*/ 38 w 56118"/>
                    <a:gd name="connsiteY0" fmla="*/ 2042 h 35047"/>
                    <a:gd name="connsiteX1" fmla="*/ 30670 w 56118"/>
                    <a:gd name="connsiteY1" fmla="*/ 34674 h 35047"/>
                    <a:gd name="connsiteX2" fmla="*/ 47549 w 56118"/>
                    <a:gd name="connsiteY2" fmla="*/ 33550 h 35047"/>
                    <a:gd name="connsiteX3" fmla="*/ 52892 w 56118"/>
                    <a:gd name="connsiteY3" fmla="*/ 31407 h 35047"/>
                    <a:gd name="connsiteX4" fmla="*/ 55502 w 56118"/>
                    <a:gd name="connsiteY4" fmla="*/ 29712 h 35047"/>
                    <a:gd name="connsiteX5" fmla="*/ 54016 w 56118"/>
                    <a:gd name="connsiteY5" fmla="*/ 26302 h 35047"/>
                    <a:gd name="connsiteX6" fmla="*/ 51825 w 56118"/>
                    <a:gd name="connsiteY6" fmla="*/ 26492 h 35047"/>
                    <a:gd name="connsiteX7" fmla="*/ 47415 w 56118"/>
                    <a:gd name="connsiteY7" fmla="*/ 27283 h 35047"/>
                    <a:gd name="connsiteX8" fmla="*/ 34328 w 56118"/>
                    <a:gd name="connsiteY8" fmla="*/ 28750 h 35047"/>
                    <a:gd name="connsiteX9" fmla="*/ 3210 w 56118"/>
                    <a:gd name="connsiteY9" fmla="*/ 1156 h 35047"/>
                    <a:gd name="connsiteX10" fmla="*/ 38 w 56118"/>
                    <a:gd name="connsiteY10" fmla="*/ 2042 h 35047"/>
                    <a:gd name="connsiteX11" fmla="*/ 38 w 56118"/>
                    <a:gd name="connsiteY11" fmla="*/ 2042 h 35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6118" h="35047">
                      <a:moveTo>
                        <a:pt x="38" y="2042"/>
                      </a:moveTo>
                      <a:cubicBezTo>
                        <a:pt x="3153" y="18320"/>
                        <a:pt x="13411" y="32455"/>
                        <a:pt x="30670" y="34674"/>
                      </a:cubicBezTo>
                      <a:cubicBezTo>
                        <a:pt x="36214" y="35389"/>
                        <a:pt x="42158" y="35112"/>
                        <a:pt x="47549" y="33550"/>
                      </a:cubicBezTo>
                      <a:cubicBezTo>
                        <a:pt x="49387" y="33017"/>
                        <a:pt x="51235" y="32369"/>
                        <a:pt x="52892" y="31407"/>
                      </a:cubicBezTo>
                      <a:cubicBezTo>
                        <a:pt x="54111" y="30702"/>
                        <a:pt x="55378" y="29797"/>
                        <a:pt x="55502" y="29712"/>
                      </a:cubicBezTo>
                      <a:cubicBezTo>
                        <a:pt x="56893" y="28654"/>
                        <a:pt x="55731" y="26397"/>
                        <a:pt x="54016" y="26302"/>
                      </a:cubicBezTo>
                      <a:cubicBezTo>
                        <a:pt x="53702" y="26283"/>
                        <a:pt x="52578" y="26397"/>
                        <a:pt x="51825" y="26492"/>
                      </a:cubicBezTo>
                      <a:cubicBezTo>
                        <a:pt x="50349" y="26673"/>
                        <a:pt x="48882" y="27016"/>
                        <a:pt x="47415" y="27283"/>
                      </a:cubicBezTo>
                      <a:cubicBezTo>
                        <a:pt x="43072" y="28083"/>
                        <a:pt x="38776" y="28874"/>
                        <a:pt x="34328" y="28750"/>
                      </a:cubicBezTo>
                      <a:cubicBezTo>
                        <a:pt x="17593" y="28283"/>
                        <a:pt x="8477" y="15815"/>
                        <a:pt x="3210" y="1156"/>
                      </a:cubicBezTo>
                      <a:cubicBezTo>
                        <a:pt x="2514" y="-844"/>
                        <a:pt x="-362" y="-54"/>
                        <a:pt x="38" y="2042"/>
                      </a:cubicBezTo>
                      <a:lnTo>
                        <a:pt x="38" y="204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72" name="Figura a mano libera: forma 71">
                  <a:extLst>
                    <a:ext uri="{FF2B5EF4-FFF2-40B4-BE49-F238E27FC236}">
                      <a16:creationId xmlns:a16="http://schemas.microsoft.com/office/drawing/2014/main" id="{B66ADA6B-DD17-4350-2D40-55955F84CC1A}"/>
                    </a:ext>
                  </a:extLst>
                </p:cNvPr>
                <p:cNvSpPr/>
                <p:nvPr/>
              </p:nvSpPr>
              <p:spPr>
                <a:xfrm>
                  <a:off x="5548691" y="2861602"/>
                  <a:ext cx="171822" cy="193732"/>
                </a:xfrm>
                <a:custGeom>
                  <a:avLst/>
                  <a:gdLst>
                    <a:gd name="connsiteX0" fmla="*/ 171105 w 171822"/>
                    <a:gd name="connsiteY0" fmla="*/ 15812 h 193732"/>
                    <a:gd name="connsiteX1" fmla="*/ 126909 w 171822"/>
                    <a:gd name="connsiteY1" fmla="*/ 2925 h 193732"/>
                    <a:gd name="connsiteX2" fmla="*/ 99143 w 171822"/>
                    <a:gd name="connsiteY2" fmla="*/ 40425 h 193732"/>
                    <a:gd name="connsiteX3" fmla="*/ 88771 w 171822"/>
                    <a:gd name="connsiteY3" fmla="*/ 92032 h 193732"/>
                    <a:gd name="connsiteX4" fmla="*/ 67406 w 171822"/>
                    <a:gd name="connsiteY4" fmla="*/ 154677 h 193732"/>
                    <a:gd name="connsiteX5" fmla="*/ 40222 w 171822"/>
                    <a:gd name="connsiteY5" fmla="*/ 177823 h 193732"/>
                    <a:gd name="connsiteX6" fmla="*/ 22829 w 171822"/>
                    <a:gd name="connsiteY6" fmla="*/ 184443 h 193732"/>
                    <a:gd name="connsiteX7" fmla="*/ 1684 w 171822"/>
                    <a:gd name="connsiteY7" fmla="*/ 188748 h 193732"/>
                    <a:gd name="connsiteX8" fmla="*/ 1684 w 171822"/>
                    <a:gd name="connsiteY8" fmla="*/ 193301 h 193732"/>
                    <a:gd name="connsiteX9" fmla="*/ 33183 w 171822"/>
                    <a:gd name="connsiteY9" fmla="*/ 187891 h 193732"/>
                    <a:gd name="connsiteX10" fmla="*/ 57986 w 171822"/>
                    <a:gd name="connsiteY10" fmla="*/ 173813 h 193732"/>
                    <a:gd name="connsiteX11" fmla="*/ 88790 w 171822"/>
                    <a:gd name="connsiteY11" fmla="*/ 125474 h 193732"/>
                    <a:gd name="connsiteX12" fmla="*/ 97981 w 171822"/>
                    <a:gd name="connsiteY12" fmla="*/ 68762 h 193732"/>
                    <a:gd name="connsiteX13" fmla="*/ 117174 w 171822"/>
                    <a:gd name="connsiteY13" fmla="*/ 19280 h 193732"/>
                    <a:gd name="connsiteX14" fmla="*/ 137739 w 171822"/>
                    <a:gd name="connsiteY14" fmla="*/ 5992 h 193732"/>
                    <a:gd name="connsiteX15" fmla="*/ 167828 w 171822"/>
                    <a:gd name="connsiteY15" fmla="*/ 19070 h 193732"/>
                    <a:gd name="connsiteX16" fmla="*/ 171105 w 171822"/>
                    <a:gd name="connsiteY16" fmla="*/ 15812 h 193732"/>
                    <a:gd name="connsiteX17" fmla="*/ 171105 w 171822"/>
                    <a:gd name="connsiteY17" fmla="*/ 15812 h 193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71822" h="193732">
                      <a:moveTo>
                        <a:pt x="171105" y="15812"/>
                      </a:moveTo>
                      <a:cubicBezTo>
                        <a:pt x="159579" y="4344"/>
                        <a:pt x="142996" y="-4952"/>
                        <a:pt x="126909" y="2925"/>
                      </a:cubicBezTo>
                      <a:cubicBezTo>
                        <a:pt x="112574" y="9945"/>
                        <a:pt x="104487" y="26214"/>
                        <a:pt x="99143" y="40425"/>
                      </a:cubicBezTo>
                      <a:cubicBezTo>
                        <a:pt x="92857" y="57189"/>
                        <a:pt x="90476" y="74334"/>
                        <a:pt x="88771" y="92032"/>
                      </a:cubicBezTo>
                      <a:cubicBezTo>
                        <a:pt x="86647" y="114053"/>
                        <a:pt x="80741" y="136656"/>
                        <a:pt x="67406" y="154677"/>
                      </a:cubicBezTo>
                      <a:cubicBezTo>
                        <a:pt x="60243" y="164364"/>
                        <a:pt x="50928" y="172299"/>
                        <a:pt x="40222" y="177823"/>
                      </a:cubicBezTo>
                      <a:cubicBezTo>
                        <a:pt x="34688" y="180681"/>
                        <a:pt x="28839" y="182843"/>
                        <a:pt x="22829" y="184443"/>
                      </a:cubicBezTo>
                      <a:cubicBezTo>
                        <a:pt x="15885" y="186300"/>
                        <a:pt x="8475" y="186472"/>
                        <a:pt x="1684" y="188748"/>
                      </a:cubicBezTo>
                      <a:cubicBezTo>
                        <a:pt x="-317" y="189415"/>
                        <a:pt x="-793" y="192892"/>
                        <a:pt x="1684" y="193301"/>
                      </a:cubicBezTo>
                      <a:cubicBezTo>
                        <a:pt x="11837" y="194987"/>
                        <a:pt x="23705" y="191425"/>
                        <a:pt x="33183" y="187891"/>
                      </a:cubicBezTo>
                      <a:cubicBezTo>
                        <a:pt x="42165" y="184548"/>
                        <a:pt x="50547" y="179871"/>
                        <a:pt x="57986" y="173813"/>
                      </a:cubicBezTo>
                      <a:cubicBezTo>
                        <a:pt x="73159" y="161459"/>
                        <a:pt x="83065" y="143981"/>
                        <a:pt x="88790" y="125474"/>
                      </a:cubicBezTo>
                      <a:cubicBezTo>
                        <a:pt x="94552" y="106862"/>
                        <a:pt x="94390" y="87707"/>
                        <a:pt x="97981" y="68762"/>
                      </a:cubicBezTo>
                      <a:cubicBezTo>
                        <a:pt x="101229" y="51636"/>
                        <a:pt x="106430" y="33338"/>
                        <a:pt x="117174" y="19280"/>
                      </a:cubicBezTo>
                      <a:cubicBezTo>
                        <a:pt x="122232" y="12660"/>
                        <a:pt x="129138" y="6802"/>
                        <a:pt x="137739" y="5992"/>
                      </a:cubicBezTo>
                      <a:cubicBezTo>
                        <a:pt x="149159" y="4925"/>
                        <a:pt x="159437" y="12279"/>
                        <a:pt x="167828" y="19070"/>
                      </a:cubicBezTo>
                      <a:cubicBezTo>
                        <a:pt x="170095" y="20908"/>
                        <a:pt x="173257" y="17956"/>
                        <a:pt x="171105" y="15812"/>
                      </a:cubicBezTo>
                      <a:lnTo>
                        <a:pt x="171105" y="158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73" name="Figura a mano libera: forma 72">
                  <a:extLst>
                    <a:ext uri="{FF2B5EF4-FFF2-40B4-BE49-F238E27FC236}">
                      <a16:creationId xmlns:a16="http://schemas.microsoft.com/office/drawing/2014/main" id="{A12234CC-CFF3-6C03-3E68-A539C8CAE5CF}"/>
                    </a:ext>
                  </a:extLst>
                </p:cNvPr>
                <p:cNvSpPr/>
                <p:nvPr/>
              </p:nvSpPr>
              <p:spPr>
                <a:xfrm>
                  <a:off x="5512744" y="2948509"/>
                  <a:ext cx="91025" cy="56828"/>
                </a:xfrm>
                <a:custGeom>
                  <a:avLst/>
                  <a:gdLst>
                    <a:gd name="connsiteX0" fmla="*/ 550 w 91025"/>
                    <a:gd name="connsiteY0" fmla="*/ 47539 h 56828"/>
                    <a:gd name="connsiteX1" fmla="*/ 90818 w 91025"/>
                    <a:gd name="connsiteY1" fmla="*/ 4305 h 56828"/>
                    <a:gd name="connsiteX2" fmla="*/ 85151 w 91025"/>
                    <a:gd name="connsiteY2" fmla="*/ 1010 h 56828"/>
                    <a:gd name="connsiteX3" fmla="*/ 2741 w 91025"/>
                    <a:gd name="connsiteY3" fmla="*/ 44710 h 56828"/>
                    <a:gd name="connsiteX4" fmla="*/ 550 w 91025"/>
                    <a:gd name="connsiteY4" fmla="*/ 47539 h 56828"/>
                    <a:gd name="connsiteX5" fmla="*/ 550 w 91025"/>
                    <a:gd name="connsiteY5" fmla="*/ 47539 h 56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025" h="56828">
                      <a:moveTo>
                        <a:pt x="550" y="47539"/>
                      </a:moveTo>
                      <a:cubicBezTo>
                        <a:pt x="31125" y="75838"/>
                        <a:pt x="79007" y="33118"/>
                        <a:pt x="90818" y="4305"/>
                      </a:cubicBezTo>
                      <a:cubicBezTo>
                        <a:pt x="92085" y="1210"/>
                        <a:pt x="87227" y="-1553"/>
                        <a:pt x="85151" y="1010"/>
                      </a:cubicBezTo>
                      <a:cubicBezTo>
                        <a:pt x="66672" y="23708"/>
                        <a:pt x="36478" y="64732"/>
                        <a:pt x="2741" y="44710"/>
                      </a:cubicBezTo>
                      <a:cubicBezTo>
                        <a:pt x="997" y="43663"/>
                        <a:pt x="-984" y="46120"/>
                        <a:pt x="550" y="47539"/>
                      </a:cubicBezTo>
                      <a:lnTo>
                        <a:pt x="550" y="475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74" name="Figura a mano libera: forma 73">
                  <a:extLst>
                    <a:ext uri="{FF2B5EF4-FFF2-40B4-BE49-F238E27FC236}">
                      <a16:creationId xmlns:a16="http://schemas.microsoft.com/office/drawing/2014/main" id="{67B22CC7-31C9-5448-4ED9-65F9E8BEF545}"/>
                    </a:ext>
                  </a:extLst>
                </p:cNvPr>
                <p:cNvSpPr/>
                <p:nvPr/>
              </p:nvSpPr>
              <p:spPr>
                <a:xfrm>
                  <a:off x="5666553" y="2878513"/>
                  <a:ext cx="46508" cy="17768"/>
                </a:xfrm>
                <a:custGeom>
                  <a:avLst/>
                  <a:gdLst>
                    <a:gd name="connsiteX0" fmla="*/ 46280 w 46508"/>
                    <a:gd name="connsiteY0" fmla="*/ 15561 h 17768"/>
                    <a:gd name="connsiteX1" fmla="*/ 322 w 46508"/>
                    <a:gd name="connsiteY1" fmla="*/ 9569 h 17768"/>
                    <a:gd name="connsiteX2" fmla="*/ 2999 w 46508"/>
                    <a:gd name="connsiteY2" fmla="*/ 12246 h 17768"/>
                    <a:gd name="connsiteX3" fmla="*/ 26182 w 46508"/>
                    <a:gd name="connsiteY3" fmla="*/ 6236 h 17768"/>
                    <a:gd name="connsiteX4" fmla="*/ 44280 w 46508"/>
                    <a:gd name="connsiteY4" fmla="*/ 17551 h 17768"/>
                    <a:gd name="connsiteX5" fmla="*/ 46280 w 46508"/>
                    <a:gd name="connsiteY5" fmla="*/ 15561 h 17768"/>
                    <a:gd name="connsiteX6" fmla="*/ 46280 w 46508"/>
                    <a:gd name="connsiteY6" fmla="*/ 15561 h 17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6508" h="17768">
                      <a:moveTo>
                        <a:pt x="46280" y="15561"/>
                      </a:moveTo>
                      <a:cubicBezTo>
                        <a:pt x="35622" y="530"/>
                        <a:pt x="13000" y="-7442"/>
                        <a:pt x="322" y="9569"/>
                      </a:cubicBezTo>
                      <a:cubicBezTo>
                        <a:pt x="-850" y="11141"/>
                        <a:pt x="1436" y="13313"/>
                        <a:pt x="2999" y="12246"/>
                      </a:cubicBezTo>
                      <a:cubicBezTo>
                        <a:pt x="10314" y="7264"/>
                        <a:pt x="17134" y="3331"/>
                        <a:pt x="26182" y="6236"/>
                      </a:cubicBezTo>
                      <a:cubicBezTo>
                        <a:pt x="33107" y="8455"/>
                        <a:pt x="38422" y="13522"/>
                        <a:pt x="44280" y="17551"/>
                      </a:cubicBezTo>
                      <a:cubicBezTo>
                        <a:pt x="45461" y="18361"/>
                        <a:pt x="47118" y="16732"/>
                        <a:pt x="46280" y="15561"/>
                      </a:cubicBezTo>
                      <a:lnTo>
                        <a:pt x="46280" y="155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75" name="Figura a mano libera: forma 74">
                  <a:extLst>
                    <a:ext uri="{FF2B5EF4-FFF2-40B4-BE49-F238E27FC236}">
                      <a16:creationId xmlns:a16="http://schemas.microsoft.com/office/drawing/2014/main" id="{D6EAB145-BF01-F1F4-3B4E-DB463378BDE8}"/>
                    </a:ext>
                  </a:extLst>
                </p:cNvPr>
                <p:cNvSpPr/>
                <p:nvPr/>
              </p:nvSpPr>
              <p:spPr>
                <a:xfrm>
                  <a:off x="5745605" y="2849755"/>
                  <a:ext cx="57768" cy="34248"/>
                </a:xfrm>
                <a:custGeom>
                  <a:avLst/>
                  <a:gdLst>
                    <a:gd name="connsiteX0" fmla="*/ 1251 w 57768"/>
                    <a:gd name="connsiteY0" fmla="*/ 33917 h 34248"/>
                    <a:gd name="connsiteX1" fmla="*/ 54886 w 57768"/>
                    <a:gd name="connsiteY1" fmla="*/ 8190 h 34248"/>
                    <a:gd name="connsiteX2" fmla="*/ 57172 w 57768"/>
                    <a:gd name="connsiteY2" fmla="*/ 5228 h 34248"/>
                    <a:gd name="connsiteX3" fmla="*/ 22101 w 57768"/>
                    <a:gd name="connsiteY3" fmla="*/ 6990 h 34248"/>
                    <a:gd name="connsiteX4" fmla="*/ 13 w 57768"/>
                    <a:gd name="connsiteY4" fmla="*/ 33384 h 34248"/>
                    <a:gd name="connsiteX5" fmla="*/ 1251 w 57768"/>
                    <a:gd name="connsiteY5" fmla="*/ 33917 h 34248"/>
                    <a:gd name="connsiteX6" fmla="*/ 1251 w 57768"/>
                    <a:gd name="connsiteY6" fmla="*/ 33917 h 34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768" h="34248">
                      <a:moveTo>
                        <a:pt x="1251" y="33917"/>
                      </a:moveTo>
                      <a:cubicBezTo>
                        <a:pt x="10662" y="18525"/>
                        <a:pt x="36217" y="-3335"/>
                        <a:pt x="54886" y="8190"/>
                      </a:cubicBezTo>
                      <a:cubicBezTo>
                        <a:pt x="56667" y="9286"/>
                        <a:pt x="58839" y="6619"/>
                        <a:pt x="57172" y="5228"/>
                      </a:cubicBezTo>
                      <a:cubicBezTo>
                        <a:pt x="46466" y="-3668"/>
                        <a:pt x="32874" y="56"/>
                        <a:pt x="22101" y="6990"/>
                      </a:cubicBezTo>
                      <a:cubicBezTo>
                        <a:pt x="12681" y="13058"/>
                        <a:pt x="2080" y="22059"/>
                        <a:pt x="13" y="33384"/>
                      </a:cubicBezTo>
                      <a:cubicBezTo>
                        <a:pt x="-121" y="34127"/>
                        <a:pt x="832" y="34603"/>
                        <a:pt x="1251" y="33917"/>
                      </a:cubicBezTo>
                      <a:lnTo>
                        <a:pt x="1251" y="339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76" name="Figura a mano libera: forma 75">
                  <a:extLst>
                    <a:ext uri="{FF2B5EF4-FFF2-40B4-BE49-F238E27FC236}">
                      <a16:creationId xmlns:a16="http://schemas.microsoft.com/office/drawing/2014/main" id="{28730A97-C31C-C648-83D0-4D8E7C153A5F}"/>
                    </a:ext>
                  </a:extLst>
                </p:cNvPr>
                <p:cNvSpPr/>
                <p:nvPr/>
              </p:nvSpPr>
              <p:spPr>
                <a:xfrm>
                  <a:off x="5513266" y="2913054"/>
                  <a:ext cx="80865" cy="72812"/>
                </a:xfrm>
                <a:custGeom>
                  <a:avLst/>
                  <a:gdLst>
                    <a:gd name="connsiteX0" fmla="*/ 1304 w 80865"/>
                    <a:gd name="connsiteY0" fmla="*/ 72356 h 72812"/>
                    <a:gd name="connsiteX1" fmla="*/ 80600 w 80865"/>
                    <a:gd name="connsiteY1" fmla="*/ 3680 h 72812"/>
                    <a:gd name="connsiteX2" fmla="*/ 76304 w 80865"/>
                    <a:gd name="connsiteY2" fmla="*/ 1175 h 72812"/>
                    <a:gd name="connsiteX3" fmla="*/ 1304 w 80865"/>
                    <a:gd name="connsiteY3" fmla="*/ 69650 h 72812"/>
                    <a:gd name="connsiteX4" fmla="*/ 1304 w 80865"/>
                    <a:gd name="connsiteY4" fmla="*/ 72356 h 72812"/>
                    <a:gd name="connsiteX5" fmla="*/ 1304 w 80865"/>
                    <a:gd name="connsiteY5" fmla="*/ 72356 h 72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0865" h="72812">
                      <a:moveTo>
                        <a:pt x="1304" y="72356"/>
                      </a:moveTo>
                      <a:cubicBezTo>
                        <a:pt x="41852" y="77680"/>
                        <a:pt x="66636" y="35370"/>
                        <a:pt x="80600" y="3680"/>
                      </a:cubicBezTo>
                      <a:cubicBezTo>
                        <a:pt x="81885" y="766"/>
                        <a:pt x="78190" y="-1463"/>
                        <a:pt x="76304" y="1175"/>
                      </a:cubicBezTo>
                      <a:cubicBezTo>
                        <a:pt x="55911" y="29703"/>
                        <a:pt x="41604" y="67241"/>
                        <a:pt x="1304" y="69650"/>
                      </a:cubicBezTo>
                      <a:cubicBezTo>
                        <a:pt x="-477" y="69755"/>
                        <a:pt x="-392" y="72136"/>
                        <a:pt x="1304" y="72356"/>
                      </a:cubicBezTo>
                      <a:lnTo>
                        <a:pt x="1304" y="723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77" name="Figura a mano libera: forma 76">
                  <a:extLst>
                    <a:ext uri="{FF2B5EF4-FFF2-40B4-BE49-F238E27FC236}">
                      <a16:creationId xmlns:a16="http://schemas.microsoft.com/office/drawing/2014/main" id="{14D5EC5B-51EB-E73E-4844-6E060C097D21}"/>
                    </a:ext>
                  </a:extLst>
                </p:cNvPr>
                <p:cNvSpPr/>
                <p:nvPr/>
              </p:nvSpPr>
              <p:spPr>
                <a:xfrm>
                  <a:off x="5751336" y="2784151"/>
                  <a:ext cx="258855" cy="188002"/>
                </a:xfrm>
                <a:custGeom>
                  <a:avLst/>
                  <a:gdLst>
                    <a:gd name="connsiteX0" fmla="*/ 949 w 258855"/>
                    <a:gd name="connsiteY0" fmla="*/ 33999 h 188002"/>
                    <a:gd name="connsiteX1" fmla="*/ 2102 w 258855"/>
                    <a:gd name="connsiteY1" fmla="*/ 33475 h 188002"/>
                    <a:gd name="connsiteX2" fmla="*/ 4292 w 258855"/>
                    <a:gd name="connsiteY2" fmla="*/ 31075 h 188002"/>
                    <a:gd name="connsiteX3" fmla="*/ 11951 w 258855"/>
                    <a:gd name="connsiteY3" fmla="*/ 24455 h 188002"/>
                    <a:gd name="connsiteX4" fmla="*/ 37649 w 258855"/>
                    <a:gd name="connsiteY4" fmla="*/ 9872 h 188002"/>
                    <a:gd name="connsiteX5" fmla="*/ 110496 w 258855"/>
                    <a:gd name="connsiteY5" fmla="*/ 24865 h 188002"/>
                    <a:gd name="connsiteX6" fmla="*/ 151587 w 258855"/>
                    <a:gd name="connsiteY6" fmla="*/ 108809 h 188002"/>
                    <a:gd name="connsiteX7" fmla="*/ 176028 w 258855"/>
                    <a:gd name="connsiteY7" fmla="*/ 171188 h 188002"/>
                    <a:gd name="connsiteX8" fmla="*/ 257381 w 258855"/>
                    <a:gd name="connsiteY8" fmla="*/ 180065 h 188002"/>
                    <a:gd name="connsiteX9" fmla="*/ 256257 w 258855"/>
                    <a:gd name="connsiteY9" fmla="*/ 175998 h 188002"/>
                    <a:gd name="connsiteX10" fmla="*/ 177133 w 258855"/>
                    <a:gd name="connsiteY10" fmla="*/ 162120 h 188002"/>
                    <a:gd name="connsiteX11" fmla="*/ 152606 w 258855"/>
                    <a:gd name="connsiteY11" fmla="*/ 88673 h 188002"/>
                    <a:gd name="connsiteX12" fmla="*/ 97018 w 258855"/>
                    <a:gd name="connsiteY12" fmla="*/ 7767 h 188002"/>
                    <a:gd name="connsiteX13" fmla="*/ 27362 w 258855"/>
                    <a:gd name="connsiteY13" fmla="*/ 10796 h 188002"/>
                    <a:gd name="connsiteX14" fmla="*/ 4026 w 258855"/>
                    <a:gd name="connsiteY14" fmla="*/ 28760 h 188002"/>
                    <a:gd name="connsiteX15" fmla="*/ 1149 w 258855"/>
                    <a:gd name="connsiteY15" fmla="*/ 35438 h 188002"/>
                    <a:gd name="connsiteX16" fmla="*/ 949 w 258855"/>
                    <a:gd name="connsiteY16" fmla="*/ 33999 h 188002"/>
                    <a:gd name="connsiteX17" fmla="*/ 949 w 258855"/>
                    <a:gd name="connsiteY17" fmla="*/ 33999 h 188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58855" h="188002">
                      <a:moveTo>
                        <a:pt x="949" y="33999"/>
                      </a:moveTo>
                      <a:cubicBezTo>
                        <a:pt x="2006" y="33914"/>
                        <a:pt x="825" y="34409"/>
                        <a:pt x="2102" y="33475"/>
                      </a:cubicBezTo>
                      <a:cubicBezTo>
                        <a:pt x="2892" y="32885"/>
                        <a:pt x="3588" y="31789"/>
                        <a:pt x="4292" y="31075"/>
                      </a:cubicBezTo>
                      <a:cubicBezTo>
                        <a:pt x="6655" y="28675"/>
                        <a:pt x="9284" y="26503"/>
                        <a:pt x="11951" y="24455"/>
                      </a:cubicBezTo>
                      <a:cubicBezTo>
                        <a:pt x="19752" y="18473"/>
                        <a:pt x="28495" y="13444"/>
                        <a:pt x="37649" y="9872"/>
                      </a:cubicBezTo>
                      <a:cubicBezTo>
                        <a:pt x="63738" y="-300"/>
                        <a:pt x="90570" y="4910"/>
                        <a:pt x="110496" y="24865"/>
                      </a:cubicBezTo>
                      <a:cubicBezTo>
                        <a:pt x="133128" y="47525"/>
                        <a:pt x="143672" y="78557"/>
                        <a:pt x="151587" y="108809"/>
                      </a:cubicBezTo>
                      <a:cubicBezTo>
                        <a:pt x="157102" y="129887"/>
                        <a:pt x="161274" y="154224"/>
                        <a:pt x="176028" y="171188"/>
                      </a:cubicBezTo>
                      <a:cubicBezTo>
                        <a:pt x="195831" y="193943"/>
                        <a:pt x="232159" y="190114"/>
                        <a:pt x="257381" y="180065"/>
                      </a:cubicBezTo>
                      <a:cubicBezTo>
                        <a:pt x="259905" y="179065"/>
                        <a:pt x="258962" y="175550"/>
                        <a:pt x="256257" y="175998"/>
                      </a:cubicBezTo>
                      <a:cubicBezTo>
                        <a:pt x="229140" y="180503"/>
                        <a:pt x="195450" y="189228"/>
                        <a:pt x="177133" y="162120"/>
                      </a:cubicBezTo>
                      <a:cubicBezTo>
                        <a:pt x="162788" y="140889"/>
                        <a:pt x="159960" y="112714"/>
                        <a:pt x="152606" y="88673"/>
                      </a:cubicBezTo>
                      <a:cubicBezTo>
                        <a:pt x="143119" y="57650"/>
                        <a:pt x="126651" y="23960"/>
                        <a:pt x="97018" y="7767"/>
                      </a:cubicBezTo>
                      <a:cubicBezTo>
                        <a:pt x="74616" y="-4472"/>
                        <a:pt x="49050" y="-1329"/>
                        <a:pt x="27362" y="10796"/>
                      </a:cubicBezTo>
                      <a:cubicBezTo>
                        <a:pt x="18866" y="15549"/>
                        <a:pt x="10693" y="21636"/>
                        <a:pt x="4026" y="28760"/>
                      </a:cubicBezTo>
                      <a:cubicBezTo>
                        <a:pt x="3673" y="29132"/>
                        <a:pt x="-2499" y="35933"/>
                        <a:pt x="1149" y="35438"/>
                      </a:cubicBezTo>
                      <a:cubicBezTo>
                        <a:pt x="1949" y="35314"/>
                        <a:pt x="1768" y="33933"/>
                        <a:pt x="949" y="33999"/>
                      </a:cubicBezTo>
                      <a:lnTo>
                        <a:pt x="949" y="3399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78" name="Figura a mano libera: forma 77">
                  <a:extLst>
                    <a:ext uri="{FF2B5EF4-FFF2-40B4-BE49-F238E27FC236}">
                      <a16:creationId xmlns:a16="http://schemas.microsoft.com/office/drawing/2014/main" id="{21BF4079-7AC0-502C-6AEE-BE520882A129}"/>
                    </a:ext>
                  </a:extLst>
                </p:cNvPr>
                <p:cNvSpPr/>
                <p:nvPr/>
              </p:nvSpPr>
              <p:spPr>
                <a:xfrm>
                  <a:off x="5930680" y="2879812"/>
                  <a:ext cx="82711" cy="68976"/>
                </a:xfrm>
                <a:custGeom>
                  <a:avLst/>
                  <a:gdLst>
                    <a:gd name="connsiteX0" fmla="*/ 352 w 82711"/>
                    <a:gd name="connsiteY0" fmla="*/ 1374 h 68976"/>
                    <a:gd name="connsiteX1" fmla="*/ 22412 w 82711"/>
                    <a:gd name="connsiteY1" fmla="*/ 55257 h 68976"/>
                    <a:gd name="connsiteX2" fmla="*/ 80228 w 82711"/>
                    <a:gd name="connsiteY2" fmla="*/ 66039 h 68976"/>
                    <a:gd name="connsiteX3" fmla="*/ 79285 w 82711"/>
                    <a:gd name="connsiteY3" fmla="*/ 59086 h 68976"/>
                    <a:gd name="connsiteX4" fmla="*/ 28403 w 82711"/>
                    <a:gd name="connsiteY4" fmla="*/ 48828 h 68976"/>
                    <a:gd name="connsiteX5" fmla="*/ 3219 w 82711"/>
                    <a:gd name="connsiteY5" fmla="*/ 1384 h 68976"/>
                    <a:gd name="connsiteX6" fmla="*/ 352 w 82711"/>
                    <a:gd name="connsiteY6" fmla="*/ 1374 h 68976"/>
                    <a:gd name="connsiteX7" fmla="*/ 352 w 82711"/>
                    <a:gd name="connsiteY7" fmla="*/ 1374 h 68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2711" h="68976">
                      <a:moveTo>
                        <a:pt x="352" y="1374"/>
                      </a:moveTo>
                      <a:cubicBezTo>
                        <a:pt x="-1782" y="22072"/>
                        <a:pt x="5819" y="42293"/>
                        <a:pt x="22412" y="55257"/>
                      </a:cubicBezTo>
                      <a:cubicBezTo>
                        <a:pt x="37842" y="67316"/>
                        <a:pt x="61502" y="72812"/>
                        <a:pt x="80228" y="66039"/>
                      </a:cubicBezTo>
                      <a:cubicBezTo>
                        <a:pt x="83876" y="64715"/>
                        <a:pt x="83457" y="59153"/>
                        <a:pt x="79285" y="59086"/>
                      </a:cubicBezTo>
                      <a:cubicBezTo>
                        <a:pt x="61131" y="58791"/>
                        <a:pt x="44186" y="59419"/>
                        <a:pt x="28403" y="48828"/>
                      </a:cubicBezTo>
                      <a:cubicBezTo>
                        <a:pt x="12468" y="38131"/>
                        <a:pt x="5552" y="19748"/>
                        <a:pt x="3219" y="1384"/>
                      </a:cubicBezTo>
                      <a:cubicBezTo>
                        <a:pt x="2981" y="-436"/>
                        <a:pt x="542" y="-483"/>
                        <a:pt x="352" y="1374"/>
                      </a:cubicBezTo>
                      <a:lnTo>
                        <a:pt x="352" y="13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</p:grpSp>
        </p:grpSp>
        <p:grpSp>
          <p:nvGrpSpPr>
            <p:cNvPr id="79" name="Elemento grafico 62" descr="Faccia sorridente">
              <a:extLst>
                <a:ext uri="{FF2B5EF4-FFF2-40B4-BE49-F238E27FC236}">
                  <a16:creationId xmlns:a16="http://schemas.microsoft.com/office/drawing/2014/main" id="{5D5FF1E6-8962-F5E6-2FAE-DD77CE6B8A20}"/>
                </a:ext>
              </a:extLst>
            </p:cNvPr>
            <p:cNvGrpSpPr/>
            <p:nvPr/>
          </p:nvGrpSpPr>
          <p:grpSpPr>
            <a:xfrm>
              <a:off x="9794364" y="3325256"/>
              <a:ext cx="255542" cy="266784"/>
              <a:chOff x="5783324" y="3066910"/>
              <a:chExt cx="255542" cy="266784"/>
            </a:xfrm>
            <a:solidFill>
              <a:srgbClr val="000000"/>
            </a:solidFill>
          </p:grpSpPr>
          <p:sp>
            <p:nvSpPr>
              <p:cNvPr id="80" name="Figura a mano libera: forma 79">
                <a:extLst>
                  <a:ext uri="{FF2B5EF4-FFF2-40B4-BE49-F238E27FC236}">
                    <a16:creationId xmlns:a16="http://schemas.microsoft.com/office/drawing/2014/main" id="{EC547EB5-494B-3F40-4479-38D07649FE8F}"/>
                  </a:ext>
                </a:extLst>
              </p:cNvPr>
              <p:cNvSpPr/>
              <p:nvPr/>
            </p:nvSpPr>
            <p:spPr>
              <a:xfrm>
                <a:off x="5880570" y="3283678"/>
                <a:ext cx="101637" cy="50016"/>
              </a:xfrm>
              <a:custGeom>
                <a:avLst/>
                <a:gdLst>
                  <a:gd name="connsiteX0" fmla="*/ 53182 w 101637"/>
                  <a:gd name="connsiteY0" fmla="*/ 51252 h 50016"/>
                  <a:gd name="connsiteX1" fmla="*/ 10539 w 101637"/>
                  <a:gd name="connsiteY1" fmla="*/ 31534 h 50016"/>
                  <a:gd name="connsiteX2" fmla="*/ 4862 w 101637"/>
                  <a:gd name="connsiteY2" fmla="*/ 1246 h 50016"/>
                  <a:gd name="connsiteX3" fmla="*/ 8643 w 101637"/>
                  <a:gd name="connsiteY3" fmla="*/ 3531 h 50016"/>
                  <a:gd name="connsiteX4" fmla="*/ 82215 w 101637"/>
                  <a:gd name="connsiteY4" fmla="*/ 15247 h 50016"/>
                  <a:gd name="connsiteX5" fmla="*/ 89777 w 101637"/>
                  <a:gd name="connsiteY5" fmla="*/ 11532 h 50016"/>
                  <a:gd name="connsiteX6" fmla="*/ 89844 w 101637"/>
                  <a:gd name="connsiteY6" fmla="*/ 11532 h 50016"/>
                  <a:gd name="connsiteX7" fmla="*/ 97883 w 101637"/>
                  <a:gd name="connsiteY7" fmla="*/ 15056 h 50016"/>
                  <a:gd name="connsiteX8" fmla="*/ 101636 w 101637"/>
                  <a:gd name="connsiteY8" fmla="*/ 23248 h 50016"/>
                  <a:gd name="connsiteX9" fmla="*/ 98521 w 101637"/>
                  <a:gd name="connsiteY9" fmla="*/ 31248 h 50016"/>
                  <a:gd name="connsiteX10" fmla="*/ 53182 w 101637"/>
                  <a:gd name="connsiteY10" fmla="*/ 51252 h 50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1637" h="50016">
                    <a:moveTo>
                      <a:pt x="53182" y="51252"/>
                    </a:moveTo>
                    <a:cubicBezTo>
                      <a:pt x="36914" y="51441"/>
                      <a:pt x="21131" y="43727"/>
                      <a:pt x="10539" y="31534"/>
                    </a:cubicBezTo>
                    <a:cubicBezTo>
                      <a:pt x="4719" y="25629"/>
                      <a:pt x="-6425" y="2959"/>
                      <a:pt x="4862" y="1246"/>
                    </a:cubicBezTo>
                    <a:cubicBezTo>
                      <a:pt x="6434" y="1150"/>
                      <a:pt x="7986" y="2102"/>
                      <a:pt x="8643" y="3531"/>
                    </a:cubicBezTo>
                    <a:cubicBezTo>
                      <a:pt x="26093" y="30773"/>
                      <a:pt x="59259" y="41916"/>
                      <a:pt x="82215" y="15247"/>
                    </a:cubicBezTo>
                    <a:cubicBezTo>
                      <a:pt x="84053" y="12961"/>
                      <a:pt x="86825" y="11532"/>
                      <a:pt x="89777" y="11532"/>
                    </a:cubicBezTo>
                    <a:lnTo>
                      <a:pt x="89844" y="11532"/>
                    </a:lnTo>
                    <a:cubicBezTo>
                      <a:pt x="92883" y="11627"/>
                      <a:pt x="95778" y="12866"/>
                      <a:pt x="97883" y="15056"/>
                    </a:cubicBezTo>
                    <a:cubicBezTo>
                      <a:pt x="100103" y="17247"/>
                      <a:pt x="101446" y="20200"/>
                      <a:pt x="101636" y="23248"/>
                    </a:cubicBezTo>
                    <a:cubicBezTo>
                      <a:pt x="101741" y="26296"/>
                      <a:pt x="100617" y="29153"/>
                      <a:pt x="98521" y="31248"/>
                    </a:cubicBezTo>
                    <a:cubicBezTo>
                      <a:pt x="86968" y="43727"/>
                      <a:pt x="70194" y="51252"/>
                      <a:pt x="53182" y="5125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81" name="Figura a mano libera: forma 80">
                <a:extLst>
                  <a:ext uri="{FF2B5EF4-FFF2-40B4-BE49-F238E27FC236}">
                    <a16:creationId xmlns:a16="http://schemas.microsoft.com/office/drawing/2014/main" id="{9957725D-9624-E234-9D22-AD9C1C9487F2}"/>
                  </a:ext>
                </a:extLst>
              </p:cNvPr>
              <p:cNvSpPr/>
              <p:nvPr/>
            </p:nvSpPr>
            <p:spPr>
              <a:xfrm>
                <a:off x="5909019" y="3186529"/>
                <a:ext cx="75565" cy="67654"/>
              </a:xfrm>
              <a:custGeom>
                <a:avLst/>
                <a:gdLst>
                  <a:gd name="connsiteX0" fmla="*/ 41754 w 75565"/>
                  <a:gd name="connsiteY0" fmla="*/ 68866 h 67654"/>
                  <a:gd name="connsiteX1" fmla="*/ 4064 w 75565"/>
                  <a:gd name="connsiteY1" fmla="*/ 38482 h 67654"/>
                  <a:gd name="connsiteX2" fmla="*/ 9550 w 75565"/>
                  <a:gd name="connsiteY2" fmla="*/ 36387 h 67654"/>
                  <a:gd name="connsiteX3" fmla="*/ 13798 w 75565"/>
                  <a:gd name="connsiteY3" fmla="*/ 37625 h 67654"/>
                  <a:gd name="connsiteX4" fmla="*/ 56823 w 75565"/>
                  <a:gd name="connsiteY4" fmla="*/ 47245 h 67654"/>
                  <a:gd name="connsiteX5" fmla="*/ 41202 w 75565"/>
                  <a:gd name="connsiteY5" fmla="*/ 9050 h 67654"/>
                  <a:gd name="connsiteX6" fmla="*/ 40230 w 75565"/>
                  <a:gd name="connsiteY6" fmla="*/ 4954 h 67654"/>
                  <a:gd name="connsiteX7" fmla="*/ 45431 w 75565"/>
                  <a:gd name="connsiteY7" fmla="*/ 1239 h 67654"/>
                  <a:gd name="connsiteX8" fmla="*/ 75339 w 75565"/>
                  <a:gd name="connsiteY8" fmla="*/ 37244 h 67654"/>
                  <a:gd name="connsiteX9" fmla="*/ 41754 w 75565"/>
                  <a:gd name="connsiteY9" fmla="*/ 68866 h 6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565" h="67654">
                    <a:moveTo>
                      <a:pt x="41754" y="68866"/>
                    </a:moveTo>
                    <a:cubicBezTo>
                      <a:pt x="29800" y="69343"/>
                      <a:pt x="-13272" y="54579"/>
                      <a:pt x="4064" y="38482"/>
                    </a:cubicBezTo>
                    <a:cubicBezTo>
                      <a:pt x="5578" y="37148"/>
                      <a:pt x="7531" y="36387"/>
                      <a:pt x="9550" y="36387"/>
                    </a:cubicBezTo>
                    <a:cubicBezTo>
                      <a:pt x="11064" y="36387"/>
                      <a:pt x="12541" y="36862"/>
                      <a:pt x="13798" y="37625"/>
                    </a:cubicBezTo>
                    <a:cubicBezTo>
                      <a:pt x="24371" y="46197"/>
                      <a:pt x="44107" y="61056"/>
                      <a:pt x="56823" y="47245"/>
                    </a:cubicBezTo>
                    <a:cubicBezTo>
                      <a:pt x="69224" y="32100"/>
                      <a:pt x="49860" y="13431"/>
                      <a:pt x="41202" y="9050"/>
                    </a:cubicBezTo>
                    <a:cubicBezTo>
                      <a:pt x="40011" y="8097"/>
                      <a:pt x="39620" y="6383"/>
                      <a:pt x="40230" y="4954"/>
                    </a:cubicBezTo>
                    <a:cubicBezTo>
                      <a:pt x="40954" y="2763"/>
                      <a:pt x="43068" y="1239"/>
                      <a:pt x="45431" y="1239"/>
                    </a:cubicBezTo>
                    <a:cubicBezTo>
                      <a:pt x="63271" y="2668"/>
                      <a:pt x="77578" y="19337"/>
                      <a:pt x="75339" y="37244"/>
                    </a:cubicBezTo>
                    <a:cubicBezTo>
                      <a:pt x="74330" y="54483"/>
                      <a:pt x="59337" y="69629"/>
                      <a:pt x="41754" y="6886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82" name="Figura a mano libera: forma 81">
                <a:extLst>
                  <a:ext uri="{FF2B5EF4-FFF2-40B4-BE49-F238E27FC236}">
                    <a16:creationId xmlns:a16="http://schemas.microsoft.com/office/drawing/2014/main" id="{A84524C5-5D53-87E0-178A-F87797729431}"/>
                  </a:ext>
                </a:extLst>
              </p:cNvPr>
              <p:cNvSpPr/>
              <p:nvPr/>
            </p:nvSpPr>
            <p:spPr>
              <a:xfrm>
                <a:off x="5807611" y="3144927"/>
                <a:ext cx="74192" cy="54364"/>
              </a:xfrm>
              <a:custGeom>
                <a:avLst/>
                <a:gdLst>
                  <a:gd name="connsiteX0" fmla="*/ 6402 w 74192"/>
                  <a:gd name="connsiteY0" fmla="*/ 55604 h 54364"/>
                  <a:gd name="connsiteX1" fmla="*/ 4421 w 74192"/>
                  <a:gd name="connsiteY1" fmla="*/ 55319 h 54364"/>
                  <a:gd name="connsiteX2" fmla="*/ 1706 w 74192"/>
                  <a:gd name="connsiteY2" fmla="*/ 52938 h 54364"/>
                  <a:gd name="connsiteX3" fmla="*/ 3373 w 74192"/>
                  <a:gd name="connsiteY3" fmla="*/ 27982 h 54364"/>
                  <a:gd name="connsiteX4" fmla="*/ 69058 w 74192"/>
                  <a:gd name="connsiteY4" fmla="*/ 23409 h 54364"/>
                  <a:gd name="connsiteX5" fmla="*/ 72220 w 74192"/>
                  <a:gd name="connsiteY5" fmla="*/ 27982 h 54364"/>
                  <a:gd name="connsiteX6" fmla="*/ 73753 w 74192"/>
                  <a:gd name="connsiteY6" fmla="*/ 36460 h 54364"/>
                  <a:gd name="connsiteX7" fmla="*/ 67524 w 74192"/>
                  <a:gd name="connsiteY7" fmla="*/ 42841 h 54364"/>
                  <a:gd name="connsiteX8" fmla="*/ 52941 w 74192"/>
                  <a:gd name="connsiteY8" fmla="*/ 36745 h 54364"/>
                  <a:gd name="connsiteX9" fmla="*/ 41683 w 74192"/>
                  <a:gd name="connsiteY9" fmla="*/ 21886 h 54364"/>
                  <a:gd name="connsiteX10" fmla="*/ 29615 w 74192"/>
                  <a:gd name="connsiteY10" fmla="*/ 20934 h 54364"/>
                  <a:gd name="connsiteX11" fmla="*/ 15575 w 74192"/>
                  <a:gd name="connsiteY11" fmla="*/ 34935 h 54364"/>
                  <a:gd name="connsiteX12" fmla="*/ 10965 w 74192"/>
                  <a:gd name="connsiteY12" fmla="*/ 51223 h 54364"/>
                  <a:gd name="connsiteX13" fmla="*/ 7155 w 74192"/>
                  <a:gd name="connsiteY13" fmla="*/ 55510 h 54364"/>
                  <a:gd name="connsiteX14" fmla="*/ 6402 w 74192"/>
                  <a:gd name="connsiteY14" fmla="*/ 55604 h 5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4192" h="54364">
                    <a:moveTo>
                      <a:pt x="6402" y="55604"/>
                    </a:moveTo>
                    <a:cubicBezTo>
                      <a:pt x="5735" y="55604"/>
                      <a:pt x="5059" y="55510"/>
                      <a:pt x="4421" y="55319"/>
                    </a:cubicBezTo>
                    <a:cubicBezTo>
                      <a:pt x="3202" y="55033"/>
                      <a:pt x="2192" y="54176"/>
                      <a:pt x="1706" y="52938"/>
                    </a:cubicBezTo>
                    <a:cubicBezTo>
                      <a:pt x="-1751" y="43793"/>
                      <a:pt x="706" y="34268"/>
                      <a:pt x="3373" y="27982"/>
                    </a:cubicBezTo>
                    <a:cubicBezTo>
                      <a:pt x="17661" y="-7070"/>
                      <a:pt x="52198" y="-6689"/>
                      <a:pt x="69058" y="23409"/>
                    </a:cubicBezTo>
                    <a:cubicBezTo>
                      <a:pt x="70086" y="24934"/>
                      <a:pt x="71144" y="26458"/>
                      <a:pt x="72220" y="27982"/>
                    </a:cubicBezTo>
                    <a:cubicBezTo>
                      <a:pt x="74115" y="30364"/>
                      <a:pt x="74696" y="33506"/>
                      <a:pt x="73753" y="36460"/>
                    </a:cubicBezTo>
                    <a:cubicBezTo>
                      <a:pt x="72687" y="39412"/>
                      <a:pt x="70420" y="41698"/>
                      <a:pt x="67524" y="42841"/>
                    </a:cubicBezTo>
                    <a:cubicBezTo>
                      <a:pt x="61981" y="45413"/>
                      <a:pt x="54942" y="42555"/>
                      <a:pt x="52941" y="36745"/>
                    </a:cubicBezTo>
                    <a:cubicBezTo>
                      <a:pt x="50151" y="30078"/>
                      <a:pt x="46055" y="24648"/>
                      <a:pt x="41683" y="21886"/>
                    </a:cubicBezTo>
                    <a:cubicBezTo>
                      <a:pt x="38120" y="19410"/>
                      <a:pt x="33510" y="19028"/>
                      <a:pt x="29615" y="20934"/>
                    </a:cubicBezTo>
                    <a:cubicBezTo>
                      <a:pt x="25947" y="22552"/>
                      <a:pt x="19775" y="28078"/>
                      <a:pt x="15575" y="34935"/>
                    </a:cubicBezTo>
                    <a:cubicBezTo>
                      <a:pt x="12346" y="39793"/>
                      <a:pt x="10736" y="45508"/>
                      <a:pt x="10965" y="51223"/>
                    </a:cubicBezTo>
                    <a:cubicBezTo>
                      <a:pt x="11231" y="53509"/>
                      <a:pt x="9288" y="55319"/>
                      <a:pt x="7155" y="55510"/>
                    </a:cubicBezTo>
                    <a:cubicBezTo>
                      <a:pt x="6907" y="55604"/>
                      <a:pt x="6650" y="55604"/>
                      <a:pt x="6402" y="5560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83" name="Figura a mano libera: forma 82">
                <a:extLst>
                  <a:ext uri="{FF2B5EF4-FFF2-40B4-BE49-F238E27FC236}">
                    <a16:creationId xmlns:a16="http://schemas.microsoft.com/office/drawing/2014/main" id="{4BBA4DE1-CEAB-5FE5-3F78-157294919C4C}"/>
                  </a:ext>
                </a:extLst>
              </p:cNvPr>
              <p:cNvSpPr/>
              <p:nvPr/>
            </p:nvSpPr>
            <p:spPr>
              <a:xfrm>
                <a:off x="5972730" y="3142972"/>
                <a:ext cx="57170" cy="36127"/>
              </a:xfrm>
              <a:custGeom>
                <a:avLst/>
                <a:gdLst>
                  <a:gd name="connsiteX0" fmla="*/ 48395 w 57170"/>
                  <a:gd name="connsiteY0" fmla="*/ 37366 h 36127"/>
                  <a:gd name="connsiteX1" fmla="*/ 39566 w 57170"/>
                  <a:gd name="connsiteY1" fmla="*/ 30509 h 36127"/>
                  <a:gd name="connsiteX2" fmla="*/ 24459 w 57170"/>
                  <a:gd name="connsiteY2" fmla="*/ 18412 h 36127"/>
                  <a:gd name="connsiteX3" fmla="*/ 12372 w 57170"/>
                  <a:gd name="connsiteY3" fmla="*/ 27461 h 36127"/>
                  <a:gd name="connsiteX4" fmla="*/ 12305 w 57170"/>
                  <a:gd name="connsiteY4" fmla="*/ 27557 h 36127"/>
                  <a:gd name="connsiteX5" fmla="*/ 8162 w 57170"/>
                  <a:gd name="connsiteY5" fmla="*/ 32985 h 36127"/>
                  <a:gd name="connsiteX6" fmla="*/ 4447 w 57170"/>
                  <a:gd name="connsiteY6" fmla="*/ 33747 h 36127"/>
                  <a:gd name="connsiteX7" fmla="*/ 18 w 57170"/>
                  <a:gd name="connsiteY7" fmla="*/ 24128 h 36127"/>
                  <a:gd name="connsiteX8" fmla="*/ 3256 w 57170"/>
                  <a:gd name="connsiteY8" fmla="*/ 15269 h 36127"/>
                  <a:gd name="connsiteX9" fmla="*/ 44195 w 57170"/>
                  <a:gd name="connsiteY9" fmla="*/ 6601 h 36127"/>
                  <a:gd name="connsiteX10" fmla="*/ 52682 w 57170"/>
                  <a:gd name="connsiteY10" fmla="*/ 36128 h 36127"/>
                  <a:gd name="connsiteX11" fmla="*/ 48395 w 57170"/>
                  <a:gd name="connsiteY11" fmla="*/ 37366 h 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70" h="36127">
                    <a:moveTo>
                      <a:pt x="48395" y="37366"/>
                    </a:moveTo>
                    <a:cubicBezTo>
                      <a:pt x="44404" y="37271"/>
                      <a:pt x="40394" y="34510"/>
                      <a:pt x="39566" y="30509"/>
                    </a:cubicBezTo>
                    <a:cubicBezTo>
                      <a:pt x="38299" y="23556"/>
                      <a:pt x="31898" y="16984"/>
                      <a:pt x="24459" y="18412"/>
                    </a:cubicBezTo>
                    <a:cubicBezTo>
                      <a:pt x="19315" y="19459"/>
                      <a:pt x="14877" y="22889"/>
                      <a:pt x="12372" y="27461"/>
                    </a:cubicBezTo>
                    <a:lnTo>
                      <a:pt x="12305" y="27557"/>
                    </a:lnTo>
                    <a:cubicBezTo>
                      <a:pt x="11210" y="29557"/>
                      <a:pt x="9819" y="31366"/>
                      <a:pt x="8162" y="32985"/>
                    </a:cubicBezTo>
                    <a:cubicBezTo>
                      <a:pt x="7152" y="33842"/>
                      <a:pt x="5714" y="34224"/>
                      <a:pt x="4447" y="33747"/>
                    </a:cubicBezTo>
                    <a:cubicBezTo>
                      <a:pt x="370" y="29652"/>
                      <a:pt x="-87" y="26699"/>
                      <a:pt x="18" y="24128"/>
                    </a:cubicBezTo>
                    <a:cubicBezTo>
                      <a:pt x="265" y="20984"/>
                      <a:pt x="1380" y="17841"/>
                      <a:pt x="3256" y="15269"/>
                    </a:cubicBezTo>
                    <a:cubicBezTo>
                      <a:pt x="13477" y="886"/>
                      <a:pt x="30584" y="-3210"/>
                      <a:pt x="44195" y="6601"/>
                    </a:cubicBezTo>
                    <a:cubicBezTo>
                      <a:pt x="52310" y="12316"/>
                      <a:pt x="63550" y="28414"/>
                      <a:pt x="52682" y="36128"/>
                    </a:cubicBezTo>
                    <a:cubicBezTo>
                      <a:pt x="51377" y="36891"/>
                      <a:pt x="49900" y="37366"/>
                      <a:pt x="48395" y="3736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84" name="Figura a mano libera: forma 83">
                <a:extLst>
                  <a:ext uri="{FF2B5EF4-FFF2-40B4-BE49-F238E27FC236}">
                    <a16:creationId xmlns:a16="http://schemas.microsoft.com/office/drawing/2014/main" id="{E9C173C1-6428-7096-3758-568970898A3A}"/>
                  </a:ext>
                </a:extLst>
              </p:cNvPr>
              <p:cNvSpPr/>
              <p:nvPr/>
            </p:nvSpPr>
            <p:spPr>
              <a:xfrm>
                <a:off x="5783324" y="3071068"/>
                <a:ext cx="87054" cy="69931"/>
              </a:xfrm>
              <a:custGeom>
                <a:avLst/>
                <a:gdLst>
                  <a:gd name="connsiteX0" fmla="*/ 4914 w 87054"/>
                  <a:gd name="connsiteY0" fmla="*/ 71171 h 69931"/>
                  <a:gd name="connsiteX1" fmla="*/ 4609 w 87054"/>
                  <a:gd name="connsiteY1" fmla="*/ 71171 h 69931"/>
                  <a:gd name="connsiteX2" fmla="*/ 3105 w 87054"/>
                  <a:gd name="connsiteY2" fmla="*/ 70409 h 69931"/>
                  <a:gd name="connsiteX3" fmla="*/ 9 w 87054"/>
                  <a:gd name="connsiteY3" fmla="*/ 61361 h 69931"/>
                  <a:gd name="connsiteX4" fmla="*/ 48910 w 87054"/>
                  <a:gd name="connsiteY4" fmla="*/ 5449 h 69931"/>
                  <a:gd name="connsiteX5" fmla="*/ 83467 w 87054"/>
                  <a:gd name="connsiteY5" fmla="*/ 6592 h 69931"/>
                  <a:gd name="connsiteX6" fmla="*/ 87058 w 87054"/>
                  <a:gd name="connsiteY6" fmla="*/ 15354 h 69931"/>
                  <a:gd name="connsiteX7" fmla="*/ 83448 w 87054"/>
                  <a:gd name="connsiteY7" fmla="*/ 24404 h 69931"/>
                  <a:gd name="connsiteX8" fmla="*/ 59216 w 87054"/>
                  <a:gd name="connsiteY8" fmla="*/ 31548 h 69931"/>
                  <a:gd name="connsiteX9" fmla="*/ 10982 w 87054"/>
                  <a:gd name="connsiteY9" fmla="*/ 63456 h 69931"/>
                  <a:gd name="connsiteX10" fmla="*/ 7934 w 87054"/>
                  <a:gd name="connsiteY10" fmla="*/ 68980 h 69931"/>
                  <a:gd name="connsiteX11" fmla="*/ 6353 w 87054"/>
                  <a:gd name="connsiteY11" fmla="*/ 70791 h 69931"/>
                  <a:gd name="connsiteX12" fmla="*/ 4914 w 87054"/>
                  <a:gd name="connsiteY12" fmla="*/ 71171 h 69931"/>
                  <a:gd name="connsiteX13" fmla="*/ 4914 w 87054"/>
                  <a:gd name="connsiteY13" fmla="*/ 71171 h 69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7054" h="69931">
                    <a:moveTo>
                      <a:pt x="4914" y="71171"/>
                    </a:moveTo>
                    <a:cubicBezTo>
                      <a:pt x="4810" y="71171"/>
                      <a:pt x="4705" y="71171"/>
                      <a:pt x="4609" y="71171"/>
                    </a:cubicBezTo>
                    <a:cubicBezTo>
                      <a:pt x="4048" y="71075"/>
                      <a:pt x="3524" y="70791"/>
                      <a:pt x="3105" y="70409"/>
                    </a:cubicBezTo>
                    <a:cubicBezTo>
                      <a:pt x="971" y="68600"/>
                      <a:pt x="-67" y="65551"/>
                      <a:pt x="9" y="61361"/>
                    </a:cubicBezTo>
                    <a:cubicBezTo>
                      <a:pt x="2352" y="36501"/>
                      <a:pt x="25079" y="14116"/>
                      <a:pt x="48910" y="5449"/>
                    </a:cubicBezTo>
                    <a:cubicBezTo>
                      <a:pt x="58169" y="1830"/>
                      <a:pt x="74628" y="-2362"/>
                      <a:pt x="83467" y="6592"/>
                    </a:cubicBezTo>
                    <a:cubicBezTo>
                      <a:pt x="85820" y="8878"/>
                      <a:pt x="87115" y="12116"/>
                      <a:pt x="87058" y="15354"/>
                    </a:cubicBezTo>
                    <a:cubicBezTo>
                      <a:pt x="87106" y="18783"/>
                      <a:pt x="85801" y="22023"/>
                      <a:pt x="83448" y="24404"/>
                    </a:cubicBezTo>
                    <a:cubicBezTo>
                      <a:pt x="77076" y="30880"/>
                      <a:pt x="67417" y="29737"/>
                      <a:pt x="59216" y="31548"/>
                    </a:cubicBezTo>
                    <a:cubicBezTo>
                      <a:pt x="39681" y="35643"/>
                      <a:pt x="22831" y="47454"/>
                      <a:pt x="10982" y="63456"/>
                    </a:cubicBezTo>
                    <a:cubicBezTo>
                      <a:pt x="9905" y="65170"/>
                      <a:pt x="9029" y="67362"/>
                      <a:pt x="7934" y="68980"/>
                    </a:cubicBezTo>
                    <a:cubicBezTo>
                      <a:pt x="7115" y="70314"/>
                      <a:pt x="6686" y="70695"/>
                      <a:pt x="6353" y="70791"/>
                    </a:cubicBezTo>
                    <a:cubicBezTo>
                      <a:pt x="5895" y="71075"/>
                      <a:pt x="5400" y="71171"/>
                      <a:pt x="4914" y="71171"/>
                    </a:cubicBezTo>
                    <a:lnTo>
                      <a:pt x="4914" y="7117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85" name="Figura a mano libera: forma 84">
                <a:extLst>
                  <a:ext uri="{FF2B5EF4-FFF2-40B4-BE49-F238E27FC236}">
                    <a16:creationId xmlns:a16="http://schemas.microsoft.com/office/drawing/2014/main" id="{F32A2363-C923-30C7-3955-D070A1B52CAE}"/>
                  </a:ext>
                </a:extLst>
              </p:cNvPr>
              <p:cNvSpPr/>
              <p:nvPr/>
            </p:nvSpPr>
            <p:spPr>
              <a:xfrm>
                <a:off x="5959275" y="3066910"/>
                <a:ext cx="79591" cy="70946"/>
              </a:xfrm>
              <a:custGeom>
                <a:avLst/>
                <a:gdLst>
                  <a:gd name="connsiteX0" fmla="*/ 73527 w 79591"/>
                  <a:gd name="connsiteY0" fmla="*/ 72185 h 70946"/>
                  <a:gd name="connsiteX1" fmla="*/ 70870 w 79591"/>
                  <a:gd name="connsiteY1" fmla="*/ 70090 h 70946"/>
                  <a:gd name="connsiteX2" fmla="*/ 48524 w 79591"/>
                  <a:gd name="connsiteY2" fmla="*/ 39325 h 70946"/>
                  <a:gd name="connsiteX3" fmla="*/ 27703 w 79591"/>
                  <a:gd name="connsiteY3" fmla="*/ 32276 h 70946"/>
                  <a:gd name="connsiteX4" fmla="*/ 166 w 79591"/>
                  <a:gd name="connsiteY4" fmla="*/ 12177 h 70946"/>
                  <a:gd name="connsiteX5" fmla="*/ 38514 w 79591"/>
                  <a:gd name="connsiteY5" fmla="*/ 7510 h 70946"/>
                  <a:gd name="connsiteX6" fmla="*/ 38533 w 79591"/>
                  <a:gd name="connsiteY6" fmla="*/ 7510 h 70946"/>
                  <a:gd name="connsiteX7" fmla="*/ 40142 w 79591"/>
                  <a:gd name="connsiteY7" fmla="*/ 8178 h 70946"/>
                  <a:gd name="connsiteX8" fmla="*/ 65431 w 79591"/>
                  <a:gd name="connsiteY8" fmla="*/ 25037 h 70946"/>
                  <a:gd name="connsiteX9" fmla="*/ 73527 w 79591"/>
                  <a:gd name="connsiteY9" fmla="*/ 72185 h 70946"/>
                  <a:gd name="connsiteX10" fmla="*/ 73527 w 79591"/>
                  <a:gd name="connsiteY10" fmla="*/ 72185 h 70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9591" h="70946">
                    <a:moveTo>
                      <a:pt x="73527" y="72185"/>
                    </a:moveTo>
                    <a:cubicBezTo>
                      <a:pt x="72299" y="72185"/>
                      <a:pt x="71127" y="71328"/>
                      <a:pt x="70870" y="70090"/>
                    </a:cubicBezTo>
                    <a:cubicBezTo>
                      <a:pt x="67403" y="54946"/>
                      <a:pt x="60516" y="45421"/>
                      <a:pt x="48524" y="39325"/>
                    </a:cubicBezTo>
                    <a:cubicBezTo>
                      <a:pt x="41876" y="36181"/>
                      <a:pt x="34885" y="33799"/>
                      <a:pt x="27703" y="32276"/>
                    </a:cubicBezTo>
                    <a:cubicBezTo>
                      <a:pt x="16082" y="30752"/>
                      <a:pt x="-1882" y="28275"/>
                      <a:pt x="166" y="12177"/>
                    </a:cubicBezTo>
                    <a:cubicBezTo>
                      <a:pt x="4290" y="-5348"/>
                      <a:pt x="27807" y="2177"/>
                      <a:pt x="38514" y="7510"/>
                    </a:cubicBezTo>
                    <a:lnTo>
                      <a:pt x="38533" y="7510"/>
                    </a:lnTo>
                    <a:cubicBezTo>
                      <a:pt x="39076" y="7701"/>
                      <a:pt x="39618" y="7987"/>
                      <a:pt x="40142" y="8178"/>
                    </a:cubicBezTo>
                    <a:cubicBezTo>
                      <a:pt x="49667" y="11988"/>
                      <a:pt x="58287" y="17703"/>
                      <a:pt x="65431" y="25037"/>
                    </a:cubicBezTo>
                    <a:cubicBezTo>
                      <a:pt x="75604" y="34942"/>
                      <a:pt x="86815" y="62565"/>
                      <a:pt x="73527" y="72185"/>
                    </a:cubicBezTo>
                    <a:lnTo>
                      <a:pt x="73527" y="7218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</p:grpSp>
      </p:grpSp>
      <p:grpSp>
        <p:nvGrpSpPr>
          <p:cNvPr id="87" name="Gruppo 86">
            <a:extLst>
              <a:ext uri="{FF2B5EF4-FFF2-40B4-BE49-F238E27FC236}">
                <a16:creationId xmlns:a16="http://schemas.microsoft.com/office/drawing/2014/main" id="{99863820-B0F6-C8AA-7C81-5A5E5C818171}"/>
              </a:ext>
            </a:extLst>
          </p:cNvPr>
          <p:cNvGrpSpPr/>
          <p:nvPr/>
        </p:nvGrpSpPr>
        <p:grpSpPr>
          <a:xfrm>
            <a:off x="2850110" y="3722280"/>
            <a:ext cx="2240093" cy="1582797"/>
            <a:chOff x="3521034" y="3460751"/>
            <a:chExt cx="2551332" cy="1651792"/>
          </a:xfrm>
        </p:grpSpPr>
        <p:sp>
          <p:nvSpPr>
            <p:cNvPr id="88" name="Rettangolo 87">
              <a:extLst>
                <a:ext uri="{FF2B5EF4-FFF2-40B4-BE49-F238E27FC236}">
                  <a16:creationId xmlns:a16="http://schemas.microsoft.com/office/drawing/2014/main" id="{7D54C9E0-6E92-9F86-2C2C-2B1C932514AD}"/>
                </a:ext>
              </a:extLst>
            </p:cNvPr>
            <p:cNvSpPr/>
            <p:nvPr/>
          </p:nvSpPr>
          <p:spPr>
            <a:xfrm>
              <a:off x="3521034" y="4230977"/>
              <a:ext cx="2551332" cy="2277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9" name="Rettangolo 88">
              <a:extLst>
                <a:ext uri="{FF2B5EF4-FFF2-40B4-BE49-F238E27FC236}">
                  <a16:creationId xmlns:a16="http://schemas.microsoft.com/office/drawing/2014/main" id="{926FDF78-0C4D-0A3D-0C97-5B7ED5D7EEAD}"/>
                </a:ext>
              </a:extLst>
            </p:cNvPr>
            <p:cNvSpPr/>
            <p:nvPr/>
          </p:nvSpPr>
          <p:spPr>
            <a:xfrm rot="5400000">
              <a:off x="5420511" y="4727934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0" name="Rettangolo 89">
              <a:extLst>
                <a:ext uri="{FF2B5EF4-FFF2-40B4-BE49-F238E27FC236}">
                  <a16:creationId xmlns:a16="http://schemas.microsoft.com/office/drawing/2014/main" id="{CE67CC97-BEFC-3747-CFED-E20E4A96CF90}"/>
                </a:ext>
              </a:extLst>
            </p:cNvPr>
            <p:cNvSpPr/>
            <p:nvPr/>
          </p:nvSpPr>
          <p:spPr>
            <a:xfrm rot="5400000">
              <a:off x="3498946" y="4717811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1" name="Rettangolo 90">
              <a:extLst>
                <a:ext uri="{FF2B5EF4-FFF2-40B4-BE49-F238E27FC236}">
                  <a16:creationId xmlns:a16="http://schemas.microsoft.com/office/drawing/2014/main" id="{3ED66E59-4654-F123-B8B4-4EA9ABB3ADE9}"/>
                </a:ext>
              </a:extLst>
            </p:cNvPr>
            <p:cNvSpPr/>
            <p:nvPr/>
          </p:nvSpPr>
          <p:spPr>
            <a:xfrm rot="5400000">
              <a:off x="3752945" y="4623480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2" name="Rettangolo 91">
              <a:extLst>
                <a:ext uri="{FF2B5EF4-FFF2-40B4-BE49-F238E27FC236}">
                  <a16:creationId xmlns:a16="http://schemas.microsoft.com/office/drawing/2014/main" id="{BE3A4AA3-E84D-DF6A-9891-7470E9292394}"/>
                </a:ext>
              </a:extLst>
            </p:cNvPr>
            <p:cNvSpPr/>
            <p:nvPr/>
          </p:nvSpPr>
          <p:spPr>
            <a:xfrm rot="5400000">
              <a:off x="5199641" y="4617498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93" name="Elemento grafico 92" descr="Un coniglio">
              <a:extLst>
                <a:ext uri="{FF2B5EF4-FFF2-40B4-BE49-F238E27FC236}">
                  <a16:creationId xmlns:a16="http://schemas.microsoft.com/office/drawing/2014/main" id="{A64181E2-24A5-D54C-EB1C-FDBCE16A8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884084" y="3460751"/>
              <a:ext cx="973669" cy="1058334"/>
            </a:xfrm>
            <a:prstGeom prst="rect">
              <a:avLst/>
            </a:prstGeom>
          </p:spPr>
        </p:pic>
      </p:grpSp>
      <p:grpSp>
        <p:nvGrpSpPr>
          <p:cNvPr id="94" name="Gruppo 93">
            <a:extLst>
              <a:ext uri="{FF2B5EF4-FFF2-40B4-BE49-F238E27FC236}">
                <a16:creationId xmlns:a16="http://schemas.microsoft.com/office/drawing/2014/main" id="{58BAA0A8-E992-CC2F-D5CD-0967217EFD58}"/>
              </a:ext>
            </a:extLst>
          </p:cNvPr>
          <p:cNvGrpSpPr/>
          <p:nvPr/>
        </p:nvGrpSpPr>
        <p:grpSpPr>
          <a:xfrm>
            <a:off x="4225378" y="3273103"/>
            <a:ext cx="661331" cy="1208601"/>
            <a:chOff x="11078386" y="4127448"/>
            <a:chExt cx="1541853" cy="2661322"/>
          </a:xfrm>
        </p:grpSpPr>
        <p:sp>
          <p:nvSpPr>
            <p:cNvPr id="95" name="Rettangolo 94">
              <a:extLst>
                <a:ext uri="{FF2B5EF4-FFF2-40B4-BE49-F238E27FC236}">
                  <a16:creationId xmlns:a16="http://schemas.microsoft.com/office/drawing/2014/main" id="{1A468526-EACF-540B-0AAB-150BC070F464}"/>
                </a:ext>
              </a:extLst>
            </p:cNvPr>
            <p:cNvSpPr/>
            <p:nvPr/>
          </p:nvSpPr>
          <p:spPr>
            <a:xfrm rot="21572067">
              <a:off x="11698753" y="4617085"/>
              <a:ext cx="146307" cy="6293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6" name="Trapezio 28">
              <a:extLst>
                <a:ext uri="{FF2B5EF4-FFF2-40B4-BE49-F238E27FC236}">
                  <a16:creationId xmlns:a16="http://schemas.microsoft.com/office/drawing/2014/main" id="{A4FAD478-E84C-FA4D-A462-8D436595F727}"/>
                </a:ext>
              </a:extLst>
            </p:cNvPr>
            <p:cNvSpPr/>
            <p:nvPr/>
          </p:nvSpPr>
          <p:spPr>
            <a:xfrm rot="10772067">
              <a:off x="11524826" y="4964580"/>
              <a:ext cx="510538" cy="424388"/>
            </a:xfrm>
            <a:custGeom>
              <a:avLst/>
              <a:gdLst>
                <a:gd name="connsiteX0" fmla="*/ 0 w 1017129"/>
                <a:gd name="connsiteY0" fmla="*/ 932501 h 932501"/>
                <a:gd name="connsiteX1" fmla="*/ 122316 w 1017129"/>
                <a:gd name="connsiteY1" fmla="*/ 0 h 932501"/>
                <a:gd name="connsiteX2" fmla="*/ 894813 w 1017129"/>
                <a:gd name="connsiteY2" fmla="*/ 0 h 932501"/>
                <a:gd name="connsiteX3" fmla="*/ 1017129 w 1017129"/>
                <a:gd name="connsiteY3" fmla="*/ 932501 h 932501"/>
                <a:gd name="connsiteX4" fmla="*/ 0 w 1017129"/>
                <a:gd name="connsiteY4" fmla="*/ 932501 h 932501"/>
                <a:gd name="connsiteX0" fmla="*/ 0 w 1192389"/>
                <a:gd name="connsiteY0" fmla="*/ 932501 h 932501"/>
                <a:gd name="connsiteX1" fmla="*/ 122316 w 1192389"/>
                <a:gd name="connsiteY1" fmla="*/ 0 h 932501"/>
                <a:gd name="connsiteX2" fmla="*/ 894813 w 1192389"/>
                <a:gd name="connsiteY2" fmla="*/ 0 h 932501"/>
                <a:gd name="connsiteX3" fmla="*/ 1192389 w 1192389"/>
                <a:gd name="connsiteY3" fmla="*/ 909641 h 932501"/>
                <a:gd name="connsiteX4" fmla="*/ 0 w 1192389"/>
                <a:gd name="connsiteY4" fmla="*/ 932501 h 93250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91449"/>
                <a:gd name="connsiteY0" fmla="*/ 909641 h 909641"/>
                <a:gd name="connsiteX1" fmla="*/ 221376 w 1291449"/>
                <a:gd name="connsiteY1" fmla="*/ 0 h 909641"/>
                <a:gd name="connsiteX2" fmla="*/ 993873 w 1291449"/>
                <a:gd name="connsiteY2" fmla="*/ 0 h 909641"/>
                <a:gd name="connsiteX3" fmla="*/ 1291449 w 1291449"/>
                <a:gd name="connsiteY3" fmla="*/ 909641 h 909641"/>
                <a:gd name="connsiteX4" fmla="*/ 0 w 1291449"/>
                <a:gd name="connsiteY4" fmla="*/ 90964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711521 h 909641"/>
                <a:gd name="connsiteX1" fmla="*/ 183276 w 1253349"/>
                <a:gd name="connsiteY1" fmla="*/ 0 h 909641"/>
                <a:gd name="connsiteX2" fmla="*/ 955773 w 1253349"/>
                <a:gd name="connsiteY2" fmla="*/ 0 h 909641"/>
                <a:gd name="connsiteX3" fmla="*/ 1253349 w 1253349"/>
                <a:gd name="connsiteY3" fmla="*/ 909641 h 909641"/>
                <a:gd name="connsiteX4" fmla="*/ 0 w 1253349"/>
                <a:gd name="connsiteY4" fmla="*/ 711521 h 909641"/>
                <a:gd name="connsiteX0" fmla="*/ 0 w 1253349"/>
                <a:gd name="connsiteY0" fmla="*/ 825821 h 1023941"/>
                <a:gd name="connsiteX1" fmla="*/ 175656 w 1253349"/>
                <a:gd name="connsiteY1" fmla="*/ 0 h 1023941"/>
                <a:gd name="connsiteX2" fmla="*/ 955773 w 1253349"/>
                <a:gd name="connsiteY2" fmla="*/ 114300 h 1023941"/>
                <a:gd name="connsiteX3" fmla="*/ 1253349 w 1253349"/>
                <a:gd name="connsiteY3" fmla="*/ 1023941 h 1023941"/>
                <a:gd name="connsiteX4" fmla="*/ 0 w 1253349"/>
                <a:gd name="connsiteY4" fmla="*/ 825821 h 1023941"/>
                <a:gd name="connsiteX0" fmla="*/ 0 w 1253349"/>
                <a:gd name="connsiteY0" fmla="*/ 841061 h 1039181"/>
                <a:gd name="connsiteX1" fmla="*/ 175656 w 1253349"/>
                <a:gd name="connsiteY1" fmla="*/ 15240 h 1039181"/>
                <a:gd name="connsiteX2" fmla="*/ 963393 w 1253349"/>
                <a:gd name="connsiteY2" fmla="*/ 0 h 1039181"/>
                <a:gd name="connsiteX3" fmla="*/ 1253349 w 1253349"/>
                <a:gd name="connsiteY3" fmla="*/ 1039181 h 1039181"/>
                <a:gd name="connsiteX4" fmla="*/ 0 w 1253349"/>
                <a:gd name="connsiteY4" fmla="*/ 841061 h 1039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3349" h="1039181">
                  <a:moveTo>
                    <a:pt x="0" y="841061"/>
                  </a:moveTo>
                  <a:cubicBezTo>
                    <a:pt x="61092" y="603887"/>
                    <a:pt x="152664" y="336234"/>
                    <a:pt x="175656" y="15240"/>
                  </a:cubicBezTo>
                  <a:lnTo>
                    <a:pt x="963393" y="0"/>
                  </a:lnTo>
                  <a:cubicBezTo>
                    <a:pt x="994005" y="371794"/>
                    <a:pt x="1100817" y="568327"/>
                    <a:pt x="1253349" y="1039181"/>
                  </a:cubicBezTo>
                  <a:lnTo>
                    <a:pt x="0" y="841061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7" name="Trapezio 37">
              <a:extLst>
                <a:ext uri="{FF2B5EF4-FFF2-40B4-BE49-F238E27FC236}">
                  <a16:creationId xmlns:a16="http://schemas.microsoft.com/office/drawing/2014/main" id="{E58CC51F-6F1F-4BAD-5709-C4D225BCC5C1}"/>
                </a:ext>
              </a:extLst>
            </p:cNvPr>
            <p:cNvSpPr/>
            <p:nvPr/>
          </p:nvSpPr>
          <p:spPr>
            <a:xfrm rot="12798639" flipH="1">
              <a:off x="12371379" y="4963126"/>
              <a:ext cx="234994" cy="287334"/>
            </a:xfrm>
            <a:custGeom>
              <a:avLst/>
              <a:gdLst>
                <a:gd name="connsiteX0" fmla="*/ 0 w 653937"/>
                <a:gd name="connsiteY0" fmla="*/ 658283 h 658283"/>
                <a:gd name="connsiteX1" fmla="*/ 110496 w 653937"/>
                <a:gd name="connsiteY1" fmla="*/ 0 h 658283"/>
                <a:gd name="connsiteX2" fmla="*/ 543441 w 653937"/>
                <a:gd name="connsiteY2" fmla="*/ 0 h 658283"/>
                <a:gd name="connsiteX3" fmla="*/ 653937 w 653937"/>
                <a:gd name="connsiteY3" fmla="*/ 658283 h 658283"/>
                <a:gd name="connsiteX4" fmla="*/ 0 w 653937"/>
                <a:gd name="connsiteY4" fmla="*/ 658283 h 658283"/>
                <a:gd name="connsiteX0" fmla="*/ 36933 w 690870"/>
                <a:gd name="connsiteY0" fmla="*/ 658283 h 658734"/>
                <a:gd name="connsiteX1" fmla="*/ 147429 w 690870"/>
                <a:gd name="connsiteY1" fmla="*/ 0 h 658734"/>
                <a:gd name="connsiteX2" fmla="*/ 580374 w 690870"/>
                <a:gd name="connsiteY2" fmla="*/ 0 h 658734"/>
                <a:gd name="connsiteX3" fmla="*/ 690870 w 690870"/>
                <a:gd name="connsiteY3" fmla="*/ 658283 h 658734"/>
                <a:gd name="connsiteX4" fmla="*/ 36933 w 690870"/>
                <a:gd name="connsiteY4" fmla="*/ 658283 h 658734"/>
                <a:gd name="connsiteX0" fmla="*/ 36933 w 690870"/>
                <a:gd name="connsiteY0" fmla="*/ 658283 h 719243"/>
                <a:gd name="connsiteX1" fmla="*/ 147429 w 690870"/>
                <a:gd name="connsiteY1" fmla="*/ 0 h 719243"/>
                <a:gd name="connsiteX2" fmla="*/ 580374 w 690870"/>
                <a:gd name="connsiteY2" fmla="*/ 0 h 719243"/>
                <a:gd name="connsiteX3" fmla="*/ 690870 w 690870"/>
                <a:gd name="connsiteY3" fmla="*/ 658283 h 719243"/>
                <a:gd name="connsiteX4" fmla="*/ 36933 w 690870"/>
                <a:gd name="connsiteY4" fmla="*/ 658283 h 719243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36933 w 691237"/>
                <a:gd name="connsiteY0" fmla="*/ 658283 h 772867"/>
                <a:gd name="connsiteX1" fmla="*/ 147429 w 691237"/>
                <a:gd name="connsiteY1" fmla="*/ 0 h 772867"/>
                <a:gd name="connsiteX2" fmla="*/ 580374 w 691237"/>
                <a:gd name="connsiteY2" fmla="*/ 0 h 772867"/>
                <a:gd name="connsiteX3" fmla="*/ 690870 w 691237"/>
                <a:gd name="connsiteY3" fmla="*/ 658283 h 772867"/>
                <a:gd name="connsiteX4" fmla="*/ 36933 w 691237"/>
                <a:gd name="connsiteY4" fmla="*/ 658283 h 772867"/>
                <a:gd name="connsiteX0" fmla="*/ 48676 w 702980"/>
                <a:gd name="connsiteY0" fmla="*/ 752153 h 866737"/>
                <a:gd name="connsiteX1" fmla="*/ 91620 w 702980"/>
                <a:gd name="connsiteY1" fmla="*/ 0 h 866737"/>
                <a:gd name="connsiteX2" fmla="*/ 592117 w 702980"/>
                <a:gd name="connsiteY2" fmla="*/ 93870 h 866737"/>
                <a:gd name="connsiteX3" fmla="*/ 702613 w 702980"/>
                <a:gd name="connsiteY3" fmla="*/ 752153 h 866737"/>
                <a:gd name="connsiteX4" fmla="*/ 48676 w 702980"/>
                <a:gd name="connsiteY4" fmla="*/ 752153 h 866737"/>
                <a:gd name="connsiteX0" fmla="*/ 42672 w 696976"/>
                <a:gd name="connsiteY0" fmla="*/ 752153 h 866737"/>
                <a:gd name="connsiteX1" fmla="*/ 85616 w 696976"/>
                <a:gd name="connsiteY1" fmla="*/ 0 h 866737"/>
                <a:gd name="connsiteX2" fmla="*/ 586113 w 696976"/>
                <a:gd name="connsiteY2" fmla="*/ 93870 h 866737"/>
                <a:gd name="connsiteX3" fmla="*/ 696609 w 696976"/>
                <a:gd name="connsiteY3" fmla="*/ 752153 h 866737"/>
                <a:gd name="connsiteX4" fmla="*/ 42672 w 696976"/>
                <a:gd name="connsiteY4" fmla="*/ 752153 h 86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976" h="866737">
                  <a:moveTo>
                    <a:pt x="42672" y="752153"/>
                  </a:moveTo>
                  <a:cubicBezTo>
                    <a:pt x="-72896" y="768945"/>
                    <a:pt x="82560" y="228815"/>
                    <a:pt x="85616" y="0"/>
                  </a:cubicBezTo>
                  <a:lnTo>
                    <a:pt x="586113" y="93870"/>
                  </a:lnTo>
                  <a:cubicBezTo>
                    <a:pt x="622945" y="313298"/>
                    <a:pt x="629297" y="464145"/>
                    <a:pt x="696609" y="752153"/>
                  </a:cubicBezTo>
                  <a:cubicBezTo>
                    <a:pt x="714850" y="919793"/>
                    <a:pt x="47291" y="889313"/>
                    <a:pt x="42672" y="75215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8" name="Ovale 97">
              <a:extLst>
                <a:ext uri="{FF2B5EF4-FFF2-40B4-BE49-F238E27FC236}">
                  <a16:creationId xmlns:a16="http://schemas.microsoft.com/office/drawing/2014/main" id="{04E80C3F-7616-565B-96A6-CF95EC98E2BB}"/>
                </a:ext>
              </a:extLst>
            </p:cNvPr>
            <p:cNvSpPr/>
            <p:nvPr/>
          </p:nvSpPr>
          <p:spPr>
            <a:xfrm rot="21572067">
              <a:off x="12449523" y="4988969"/>
              <a:ext cx="170716" cy="128108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9" name="Ovale 98">
              <a:extLst>
                <a:ext uri="{FF2B5EF4-FFF2-40B4-BE49-F238E27FC236}">
                  <a16:creationId xmlns:a16="http://schemas.microsoft.com/office/drawing/2014/main" id="{6B91F153-D4A5-BE19-BB4D-2FF4E20E1C0E}"/>
                </a:ext>
              </a:extLst>
            </p:cNvPr>
            <p:cNvSpPr/>
            <p:nvPr/>
          </p:nvSpPr>
          <p:spPr>
            <a:xfrm rot="19034516">
              <a:off x="12245620" y="4496450"/>
              <a:ext cx="220790" cy="674348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0" name="Trapezio 42">
              <a:extLst>
                <a:ext uri="{FF2B5EF4-FFF2-40B4-BE49-F238E27FC236}">
                  <a16:creationId xmlns:a16="http://schemas.microsoft.com/office/drawing/2014/main" id="{25F5E4A0-3BFB-5581-E66F-0A9D99AE1F92}"/>
                </a:ext>
              </a:extLst>
            </p:cNvPr>
            <p:cNvSpPr/>
            <p:nvPr/>
          </p:nvSpPr>
          <p:spPr>
            <a:xfrm rot="1931469">
              <a:off x="12170826" y="5173004"/>
              <a:ext cx="312391" cy="370555"/>
            </a:xfrm>
            <a:custGeom>
              <a:avLst/>
              <a:gdLst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722401 w 933837"/>
                <a:gd name="connsiteY2" fmla="*/ 0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933837"/>
                <a:gd name="connsiteY0" fmla="*/ 845746 h 845746"/>
                <a:gd name="connsiteX1" fmla="*/ 211437 w 933837"/>
                <a:gd name="connsiteY1" fmla="*/ 0 h 845746"/>
                <a:gd name="connsiteX2" fmla="*/ 635384 w 933837"/>
                <a:gd name="connsiteY2" fmla="*/ 19567 h 845746"/>
                <a:gd name="connsiteX3" fmla="*/ 933837 w 933837"/>
                <a:gd name="connsiteY3" fmla="*/ 845746 h 845746"/>
                <a:gd name="connsiteX4" fmla="*/ 0 w 933837"/>
                <a:gd name="connsiteY4" fmla="*/ 845746 h 845746"/>
                <a:gd name="connsiteX0" fmla="*/ 0 w 878897"/>
                <a:gd name="connsiteY0" fmla="*/ 845746 h 845746"/>
                <a:gd name="connsiteX1" fmla="*/ 211437 w 878897"/>
                <a:gd name="connsiteY1" fmla="*/ 0 h 845746"/>
                <a:gd name="connsiteX2" fmla="*/ 635384 w 878897"/>
                <a:gd name="connsiteY2" fmla="*/ 19567 h 845746"/>
                <a:gd name="connsiteX3" fmla="*/ 878897 w 878897"/>
                <a:gd name="connsiteY3" fmla="*/ 844755 h 845746"/>
                <a:gd name="connsiteX4" fmla="*/ 0 w 878897"/>
                <a:gd name="connsiteY4" fmla="*/ 845746 h 845746"/>
                <a:gd name="connsiteX0" fmla="*/ 0 w 924445"/>
                <a:gd name="connsiteY0" fmla="*/ 845746 h 845746"/>
                <a:gd name="connsiteX1" fmla="*/ 211437 w 924445"/>
                <a:gd name="connsiteY1" fmla="*/ 0 h 845746"/>
                <a:gd name="connsiteX2" fmla="*/ 635384 w 924445"/>
                <a:gd name="connsiteY2" fmla="*/ 19567 h 845746"/>
                <a:gd name="connsiteX3" fmla="*/ 878897 w 924445"/>
                <a:gd name="connsiteY3" fmla="*/ 844755 h 845746"/>
                <a:gd name="connsiteX4" fmla="*/ 0 w 924445"/>
                <a:gd name="connsiteY4" fmla="*/ 845746 h 845746"/>
                <a:gd name="connsiteX0" fmla="*/ 0 w 924445"/>
                <a:gd name="connsiteY0" fmla="*/ 845746 h 895165"/>
                <a:gd name="connsiteX1" fmla="*/ 211437 w 924445"/>
                <a:gd name="connsiteY1" fmla="*/ 0 h 895165"/>
                <a:gd name="connsiteX2" fmla="*/ 635384 w 924445"/>
                <a:gd name="connsiteY2" fmla="*/ 19567 h 895165"/>
                <a:gd name="connsiteX3" fmla="*/ 878897 w 924445"/>
                <a:gd name="connsiteY3" fmla="*/ 844755 h 895165"/>
                <a:gd name="connsiteX4" fmla="*/ 0 w 924445"/>
                <a:gd name="connsiteY4" fmla="*/ 845746 h 895165"/>
                <a:gd name="connsiteX0" fmla="*/ 0 w 927114"/>
                <a:gd name="connsiteY0" fmla="*/ 856273 h 898070"/>
                <a:gd name="connsiteX1" fmla="*/ 214106 w 927114"/>
                <a:gd name="connsiteY1" fmla="*/ 0 h 898070"/>
                <a:gd name="connsiteX2" fmla="*/ 638053 w 927114"/>
                <a:gd name="connsiteY2" fmla="*/ 19567 h 898070"/>
                <a:gd name="connsiteX3" fmla="*/ 881566 w 927114"/>
                <a:gd name="connsiteY3" fmla="*/ 844755 h 898070"/>
                <a:gd name="connsiteX4" fmla="*/ 0 w 927114"/>
                <a:gd name="connsiteY4" fmla="*/ 856273 h 898070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927114"/>
                <a:gd name="connsiteY0" fmla="*/ 856273 h 920009"/>
                <a:gd name="connsiteX1" fmla="*/ 214106 w 927114"/>
                <a:gd name="connsiteY1" fmla="*/ 0 h 920009"/>
                <a:gd name="connsiteX2" fmla="*/ 638053 w 927114"/>
                <a:gd name="connsiteY2" fmla="*/ 19567 h 920009"/>
                <a:gd name="connsiteX3" fmla="*/ 881566 w 927114"/>
                <a:gd name="connsiteY3" fmla="*/ 844755 h 920009"/>
                <a:gd name="connsiteX4" fmla="*/ 0 w 927114"/>
                <a:gd name="connsiteY4" fmla="*/ 856273 h 920009"/>
                <a:gd name="connsiteX0" fmla="*/ 0 w 888649"/>
                <a:gd name="connsiteY0" fmla="*/ 856273 h 907363"/>
                <a:gd name="connsiteX1" fmla="*/ 214106 w 888649"/>
                <a:gd name="connsiteY1" fmla="*/ 0 h 907363"/>
                <a:gd name="connsiteX2" fmla="*/ 638053 w 888649"/>
                <a:gd name="connsiteY2" fmla="*/ 19567 h 907363"/>
                <a:gd name="connsiteX3" fmla="*/ 830678 w 888649"/>
                <a:gd name="connsiteY3" fmla="*/ 818597 h 907363"/>
                <a:gd name="connsiteX4" fmla="*/ 0 w 888649"/>
                <a:gd name="connsiteY4" fmla="*/ 856273 h 907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649" h="907363">
                  <a:moveTo>
                    <a:pt x="0" y="856273"/>
                  </a:moveTo>
                  <a:cubicBezTo>
                    <a:pt x="6187" y="525446"/>
                    <a:pt x="76406" y="294961"/>
                    <a:pt x="214106" y="0"/>
                  </a:cubicBezTo>
                  <a:lnTo>
                    <a:pt x="638053" y="19567"/>
                  </a:lnTo>
                  <a:cubicBezTo>
                    <a:pt x="916004" y="361593"/>
                    <a:pt x="934010" y="548976"/>
                    <a:pt x="830678" y="818597"/>
                  </a:cubicBezTo>
                  <a:cubicBezTo>
                    <a:pt x="573727" y="931605"/>
                    <a:pt x="178789" y="928146"/>
                    <a:pt x="0" y="85627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1" name="Trapezio 43">
              <a:extLst>
                <a:ext uri="{FF2B5EF4-FFF2-40B4-BE49-F238E27FC236}">
                  <a16:creationId xmlns:a16="http://schemas.microsoft.com/office/drawing/2014/main" id="{9BD86AAB-5802-3AFF-F9B9-CD5A2F8A75D0}"/>
                </a:ext>
              </a:extLst>
            </p:cNvPr>
            <p:cNvSpPr/>
            <p:nvPr/>
          </p:nvSpPr>
          <p:spPr>
            <a:xfrm rot="1776030">
              <a:off x="12212903" y="5194664"/>
              <a:ext cx="213124" cy="253753"/>
            </a:xfrm>
            <a:custGeom>
              <a:avLst/>
              <a:gdLst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6927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40048 h 640048"/>
                <a:gd name="connsiteX1" fmla="*/ 160012 w 729289"/>
                <a:gd name="connsiteY1" fmla="*/ 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55288 h 655288"/>
                <a:gd name="connsiteX1" fmla="*/ 243832 w 729289"/>
                <a:gd name="connsiteY1" fmla="*/ 0 h 655288"/>
                <a:gd name="connsiteX2" fmla="*/ 500697 w 729289"/>
                <a:gd name="connsiteY2" fmla="*/ 15240 h 655288"/>
                <a:gd name="connsiteX3" fmla="*/ 729289 w 729289"/>
                <a:gd name="connsiteY3" fmla="*/ 655288 h 655288"/>
                <a:gd name="connsiteX4" fmla="*/ 0 w 729289"/>
                <a:gd name="connsiteY4" fmla="*/ 655288 h 655288"/>
                <a:gd name="connsiteX0" fmla="*/ 0 w 729289"/>
                <a:gd name="connsiteY0" fmla="*/ 640048 h 640048"/>
                <a:gd name="connsiteX1" fmla="*/ 251452 w 729289"/>
                <a:gd name="connsiteY1" fmla="*/ 7620 h 640048"/>
                <a:gd name="connsiteX2" fmla="*/ 500697 w 729289"/>
                <a:gd name="connsiteY2" fmla="*/ 0 h 640048"/>
                <a:gd name="connsiteX3" fmla="*/ 729289 w 729289"/>
                <a:gd name="connsiteY3" fmla="*/ 640048 h 640048"/>
                <a:gd name="connsiteX4" fmla="*/ 0 w 729289"/>
                <a:gd name="connsiteY4" fmla="*/ 640048 h 640048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65519 h 665519"/>
                <a:gd name="connsiteX1" fmla="*/ 251452 w 729289"/>
                <a:gd name="connsiteY1" fmla="*/ 33091 h 665519"/>
                <a:gd name="connsiteX2" fmla="*/ 500697 w 729289"/>
                <a:gd name="connsiteY2" fmla="*/ 25471 h 665519"/>
                <a:gd name="connsiteX3" fmla="*/ 729289 w 729289"/>
                <a:gd name="connsiteY3" fmla="*/ 665519 h 665519"/>
                <a:gd name="connsiteX4" fmla="*/ 0 w 729289"/>
                <a:gd name="connsiteY4" fmla="*/ 665519 h 665519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289"/>
                <a:gd name="connsiteY0" fmla="*/ 687743 h 687743"/>
                <a:gd name="connsiteX1" fmla="*/ 251452 w 729289"/>
                <a:gd name="connsiteY1" fmla="*/ 55315 h 687743"/>
                <a:gd name="connsiteX2" fmla="*/ 500697 w 729289"/>
                <a:gd name="connsiteY2" fmla="*/ 47695 h 687743"/>
                <a:gd name="connsiteX3" fmla="*/ 729289 w 729289"/>
                <a:gd name="connsiteY3" fmla="*/ 687743 h 687743"/>
                <a:gd name="connsiteX4" fmla="*/ 0 w 729289"/>
                <a:gd name="connsiteY4" fmla="*/ 687743 h 687743"/>
                <a:gd name="connsiteX0" fmla="*/ 0 w 729858"/>
                <a:gd name="connsiteY0" fmla="*/ 687743 h 687743"/>
                <a:gd name="connsiteX1" fmla="*/ 251452 w 729858"/>
                <a:gd name="connsiteY1" fmla="*/ 55315 h 687743"/>
                <a:gd name="connsiteX2" fmla="*/ 500697 w 729858"/>
                <a:gd name="connsiteY2" fmla="*/ 47695 h 687743"/>
                <a:gd name="connsiteX3" fmla="*/ 729289 w 729858"/>
                <a:gd name="connsiteY3" fmla="*/ 687743 h 687743"/>
                <a:gd name="connsiteX4" fmla="*/ 0 w 729858"/>
                <a:gd name="connsiteY4" fmla="*/ 687743 h 687743"/>
                <a:gd name="connsiteX0" fmla="*/ 0 w 729858"/>
                <a:gd name="connsiteY0" fmla="*/ 687743 h 724996"/>
                <a:gd name="connsiteX1" fmla="*/ 251452 w 729858"/>
                <a:gd name="connsiteY1" fmla="*/ 55315 h 724996"/>
                <a:gd name="connsiteX2" fmla="*/ 500697 w 729858"/>
                <a:gd name="connsiteY2" fmla="*/ 47695 h 724996"/>
                <a:gd name="connsiteX3" fmla="*/ 729289 w 729858"/>
                <a:gd name="connsiteY3" fmla="*/ 687743 h 724996"/>
                <a:gd name="connsiteX4" fmla="*/ 0 w 729858"/>
                <a:gd name="connsiteY4" fmla="*/ 687743 h 724996"/>
                <a:gd name="connsiteX0" fmla="*/ 0 w 729858"/>
                <a:gd name="connsiteY0" fmla="*/ 687743 h 742369"/>
                <a:gd name="connsiteX1" fmla="*/ 251452 w 729858"/>
                <a:gd name="connsiteY1" fmla="*/ 55315 h 742369"/>
                <a:gd name="connsiteX2" fmla="*/ 500697 w 729858"/>
                <a:gd name="connsiteY2" fmla="*/ 47695 h 742369"/>
                <a:gd name="connsiteX3" fmla="*/ 729289 w 729858"/>
                <a:gd name="connsiteY3" fmla="*/ 687743 h 742369"/>
                <a:gd name="connsiteX4" fmla="*/ 0 w 729858"/>
                <a:gd name="connsiteY4" fmla="*/ 687743 h 7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858" h="742369">
                  <a:moveTo>
                    <a:pt x="0" y="687743"/>
                  </a:moveTo>
                  <a:cubicBezTo>
                    <a:pt x="15237" y="438834"/>
                    <a:pt x="68575" y="258504"/>
                    <a:pt x="251452" y="55315"/>
                  </a:cubicBezTo>
                  <a:cubicBezTo>
                    <a:pt x="334534" y="-15805"/>
                    <a:pt x="425235" y="-18345"/>
                    <a:pt x="500697" y="47695"/>
                  </a:cubicBezTo>
                  <a:cubicBezTo>
                    <a:pt x="668334" y="192464"/>
                    <a:pt x="736912" y="459154"/>
                    <a:pt x="729289" y="687743"/>
                  </a:cubicBezTo>
                  <a:cubicBezTo>
                    <a:pt x="524293" y="771563"/>
                    <a:pt x="197376" y="748703"/>
                    <a:pt x="0" y="68774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2" name="Esagono 65">
              <a:extLst>
                <a:ext uri="{FF2B5EF4-FFF2-40B4-BE49-F238E27FC236}">
                  <a16:creationId xmlns:a16="http://schemas.microsoft.com/office/drawing/2014/main" id="{A4569A77-5CFB-CEF9-4E76-8FDAB33DF638}"/>
                </a:ext>
              </a:extLst>
            </p:cNvPr>
            <p:cNvSpPr/>
            <p:nvPr/>
          </p:nvSpPr>
          <p:spPr>
            <a:xfrm rot="21572067">
              <a:off x="11385534" y="4589044"/>
              <a:ext cx="351699" cy="521589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" name="Esagono 65">
              <a:extLst>
                <a:ext uri="{FF2B5EF4-FFF2-40B4-BE49-F238E27FC236}">
                  <a16:creationId xmlns:a16="http://schemas.microsoft.com/office/drawing/2014/main" id="{9B2B13F9-5CDD-51E8-B9A9-62BB37132843}"/>
                </a:ext>
              </a:extLst>
            </p:cNvPr>
            <p:cNvSpPr/>
            <p:nvPr/>
          </p:nvSpPr>
          <p:spPr>
            <a:xfrm rot="21572067" flipH="1">
              <a:off x="11836945" y="4581597"/>
              <a:ext cx="325285" cy="521589"/>
            </a:xfrm>
            <a:custGeom>
              <a:avLst/>
              <a:gdLst>
                <a:gd name="connsiteX0" fmla="*/ 0 w 751959"/>
                <a:gd name="connsiteY0" fmla="*/ 311993 h 623985"/>
                <a:gd name="connsiteX1" fmla="*/ 155996 w 751959"/>
                <a:gd name="connsiteY1" fmla="*/ 0 h 623985"/>
                <a:gd name="connsiteX2" fmla="*/ 595963 w 751959"/>
                <a:gd name="connsiteY2" fmla="*/ 0 h 623985"/>
                <a:gd name="connsiteX3" fmla="*/ 751959 w 751959"/>
                <a:gd name="connsiteY3" fmla="*/ 311993 h 623985"/>
                <a:gd name="connsiteX4" fmla="*/ 595963 w 751959"/>
                <a:gd name="connsiteY4" fmla="*/ 623985 h 623985"/>
                <a:gd name="connsiteX5" fmla="*/ 155996 w 751959"/>
                <a:gd name="connsiteY5" fmla="*/ 623985 h 623985"/>
                <a:gd name="connsiteX6" fmla="*/ 0 w 75195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595963 w 812919"/>
                <a:gd name="connsiteY2" fmla="*/ 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311993 h 623985"/>
                <a:gd name="connsiteX1" fmla="*/ 155996 w 812919"/>
                <a:gd name="connsiteY1" fmla="*/ 0 h 623985"/>
                <a:gd name="connsiteX2" fmla="*/ 479123 w 812919"/>
                <a:gd name="connsiteY2" fmla="*/ 203200 h 623985"/>
                <a:gd name="connsiteX3" fmla="*/ 812919 w 812919"/>
                <a:gd name="connsiteY3" fmla="*/ 124033 h 623985"/>
                <a:gd name="connsiteX4" fmla="*/ 595963 w 812919"/>
                <a:gd name="connsiteY4" fmla="*/ 623985 h 623985"/>
                <a:gd name="connsiteX5" fmla="*/ 155996 w 812919"/>
                <a:gd name="connsiteY5" fmla="*/ 623985 h 623985"/>
                <a:gd name="connsiteX6" fmla="*/ 0 w 812919"/>
                <a:gd name="connsiteY6" fmla="*/ 311993 h 623985"/>
                <a:gd name="connsiteX0" fmla="*/ 0 w 812919"/>
                <a:gd name="connsiteY0" fmla="*/ 235793 h 547785"/>
                <a:gd name="connsiteX1" fmla="*/ 404916 w 812919"/>
                <a:gd name="connsiteY1" fmla="*/ 0 h 547785"/>
                <a:gd name="connsiteX2" fmla="*/ 479123 w 812919"/>
                <a:gd name="connsiteY2" fmla="*/ 127000 h 547785"/>
                <a:gd name="connsiteX3" fmla="*/ 812919 w 812919"/>
                <a:gd name="connsiteY3" fmla="*/ 47833 h 547785"/>
                <a:gd name="connsiteX4" fmla="*/ 595963 w 812919"/>
                <a:gd name="connsiteY4" fmla="*/ 547785 h 547785"/>
                <a:gd name="connsiteX5" fmla="*/ 155996 w 812919"/>
                <a:gd name="connsiteY5" fmla="*/ 547785 h 547785"/>
                <a:gd name="connsiteX6" fmla="*/ 0 w 812919"/>
                <a:gd name="connsiteY6" fmla="*/ 235793 h 547785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115356 w 772279"/>
                <a:gd name="connsiteY5" fmla="*/ 677752 h 677752"/>
                <a:gd name="connsiteX6" fmla="*/ 0 w 772279"/>
                <a:gd name="connsiteY6" fmla="*/ 0 h 677752"/>
                <a:gd name="connsiteX0" fmla="*/ 0 w 772279"/>
                <a:gd name="connsiteY0" fmla="*/ 0 h 677752"/>
                <a:gd name="connsiteX1" fmla="*/ 364276 w 772279"/>
                <a:gd name="connsiteY1" fmla="*/ 129967 h 677752"/>
                <a:gd name="connsiteX2" fmla="*/ 438483 w 772279"/>
                <a:gd name="connsiteY2" fmla="*/ 256967 h 677752"/>
                <a:gd name="connsiteX3" fmla="*/ 772279 w 772279"/>
                <a:gd name="connsiteY3" fmla="*/ 177800 h 677752"/>
                <a:gd name="connsiteX4" fmla="*/ 555323 w 772279"/>
                <a:gd name="connsiteY4" fmla="*/ 677752 h 677752"/>
                <a:gd name="connsiteX5" fmla="*/ 49316 w 772279"/>
                <a:gd name="connsiteY5" fmla="*/ 372952 h 677752"/>
                <a:gd name="connsiteX6" fmla="*/ 0 w 772279"/>
                <a:gd name="connsiteY6" fmla="*/ 0 h 67775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49316 w 772279"/>
                <a:gd name="connsiteY5" fmla="*/ 37295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72908 w 772279"/>
                <a:gd name="connsiteY5" fmla="*/ 48979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1023192"/>
                <a:gd name="connsiteX1" fmla="*/ 364276 w 772279"/>
                <a:gd name="connsiteY1" fmla="*/ 129967 h 1023192"/>
                <a:gd name="connsiteX2" fmla="*/ 438483 w 772279"/>
                <a:gd name="connsiteY2" fmla="*/ 256967 h 1023192"/>
                <a:gd name="connsiteX3" fmla="*/ 772279 w 772279"/>
                <a:gd name="connsiteY3" fmla="*/ 177800 h 1023192"/>
                <a:gd name="connsiteX4" fmla="*/ 555323 w 772279"/>
                <a:gd name="connsiteY4" fmla="*/ 1023192 h 1023192"/>
                <a:gd name="connsiteX5" fmla="*/ 137596 w 772279"/>
                <a:gd name="connsiteY5" fmla="*/ 444072 h 1023192"/>
                <a:gd name="connsiteX6" fmla="*/ 0 w 772279"/>
                <a:gd name="connsiteY6" fmla="*/ 0 h 1023192"/>
                <a:gd name="connsiteX0" fmla="*/ 0 w 772279"/>
                <a:gd name="connsiteY0" fmla="*/ 0 h 896192"/>
                <a:gd name="connsiteX1" fmla="*/ 364276 w 772279"/>
                <a:gd name="connsiteY1" fmla="*/ 1299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38483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772279"/>
                <a:gd name="connsiteY0" fmla="*/ 0 h 896192"/>
                <a:gd name="connsiteX1" fmla="*/ 324550 w 772279"/>
                <a:gd name="connsiteY1" fmla="*/ 155367 h 896192"/>
                <a:gd name="connsiteX2" fmla="*/ 403171 w 772279"/>
                <a:gd name="connsiteY2" fmla="*/ 256967 h 896192"/>
                <a:gd name="connsiteX3" fmla="*/ 772279 w 772279"/>
                <a:gd name="connsiteY3" fmla="*/ 177800 h 896192"/>
                <a:gd name="connsiteX4" fmla="*/ 409661 w 772279"/>
                <a:gd name="connsiteY4" fmla="*/ 896192 h 896192"/>
                <a:gd name="connsiteX5" fmla="*/ 137596 w 772279"/>
                <a:gd name="connsiteY5" fmla="*/ 444072 h 896192"/>
                <a:gd name="connsiteX6" fmla="*/ 0 w 772279"/>
                <a:gd name="connsiteY6" fmla="*/ 0 h 896192"/>
                <a:gd name="connsiteX0" fmla="*/ 0 w 811334"/>
                <a:gd name="connsiteY0" fmla="*/ 0 h 1033352"/>
                <a:gd name="connsiteX1" fmla="*/ 324550 w 811334"/>
                <a:gd name="connsiteY1" fmla="*/ 155367 h 1033352"/>
                <a:gd name="connsiteX2" fmla="*/ 403171 w 811334"/>
                <a:gd name="connsiteY2" fmla="*/ 256967 h 1033352"/>
                <a:gd name="connsiteX3" fmla="*/ 772279 w 811334"/>
                <a:gd name="connsiteY3" fmla="*/ 177800 h 1033352"/>
                <a:gd name="connsiteX4" fmla="*/ 811334 w 811334"/>
                <a:gd name="connsiteY4" fmla="*/ 1033352 h 1033352"/>
                <a:gd name="connsiteX5" fmla="*/ 137596 w 811334"/>
                <a:gd name="connsiteY5" fmla="*/ 444072 h 1033352"/>
                <a:gd name="connsiteX6" fmla="*/ 0 w 811334"/>
                <a:gd name="connsiteY6" fmla="*/ 0 h 103335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590634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137596 w 772279"/>
                <a:gd name="connsiteY5" fmla="*/ 44407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013032"/>
                <a:gd name="connsiteX1" fmla="*/ 324550 w 772279"/>
                <a:gd name="connsiteY1" fmla="*/ 155367 h 1013032"/>
                <a:gd name="connsiteX2" fmla="*/ 403171 w 772279"/>
                <a:gd name="connsiteY2" fmla="*/ 256967 h 1013032"/>
                <a:gd name="connsiteX3" fmla="*/ 772279 w 772279"/>
                <a:gd name="connsiteY3" fmla="*/ 177800 h 1013032"/>
                <a:gd name="connsiteX4" fmla="*/ 462628 w 772279"/>
                <a:gd name="connsiteY4" fmla="*/ 1013032 h 1013032"/>
                <a:gd name="connsiteX5" fmla="*/ 93456 w 772279"/>
                <a:gd name="connsiteY5" fmla="*/ 484712 h 1013032"/>
                <a:gd name="connsiteX6" fmla="*/ 0 w 772279"/>
                <a:gd name="connsiteY6" fmla="*/ 0 h 101303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93456 w 772279"/>
                <a:gd name="connsiteY5" fmla="*/ 48471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72279"/>
                <a:gd name="connsiteY0" fmla="*/ 0 h 1277192"/>
                <a:gd name="connsiteX1" fmla="*/ 324550 w 772279"/>
                <a:gd name="connsiteY1" fmla="*/ 155367 h 1277192"/>
                <a:gd name="connsiteX2" fmla="*/ 403171 w 772279"/>
                <a:gd name="connsiteY2" fmla="*/ 256967 h 1277192"/>
                <a:gd name="connsiteX3" fmla="*/ 772279 w 772279"/>
                <a:gd name="connsiteY3" fmla="*/ 177800 h 1277192"/>
                <a:gd name="connsiteX4" fmla="*/ 365520 w 772279"/>
                <a:gd name="connsiteY4" fmla="*/ 1277192 h 1277192"/>
                <a:gd name="connsiteX5" fmla="*/ 111112 w 772279"/>
                <a:gd name="connsiteY5" fmla="*/ 632032 h 1277192"/>
                <a:gd name="connsiteX6" fmla="*/ 0 w 772279"/>
                <a:gd name="connsiteY6" fmla="*/ 0 h 1277192"/>
                <a:gd name="connsiteX0" fmla="*/ 0 w 750209"/>
                <a:gd name="connsiteY0" fmla="*/ 0 h 1277192"/>
                <a:gd name="connsiteX1" fmla="*/ 324550 w 750209"/>
                <a:gd name="connsiteY1" fmla="*/ 155367 h 1277192"/>
                <a:gd name="connsiteX2" fmla="*/ 403171 w 750209"/>
                <a:gd name="connsiteY2" fmla="*/ 256967 h 1277192"/>
                <a:gd name="connsiteX3" fmla="*/ 750209 w 750209"/>
                <a:gd name="connsiteY3" fmla="*/ 213360 h 1277192"/>
                <a:gd name="connsiteX4" fmla="*/ 365520 w 750209"/>
                <a:gd name="connsiteY4" fmla="*/ 1277192 h 1277192"/>
                <a:gd name="connsiteX5" fmla="*/ 111112 w 750209"/>
                <a:gd name="connsiteY5" fmla="*/ 632032 h 1277192"/>
                <a:gd name="connsiteX6" fmla="*/ 0 w 750209"/>
                <a:gd name="connsiteY6" fmla="*/ 0 h 127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0209" h="1277192">
                  <a:moveTo>
                    <a:pt x="0" y="0"/>
                  </a:moveTo>
                  <a:lnTo>
                    <a:pt x="324550" y="155367"/>
                  </a:lnTo>
                  <a:cubicBezTo>
                    <a:pt x="389926" y="187540"/>
                    <a:pt x="378435" y="214634"/>
                    <a:pt x="403171" y="256967"/>
                  </a:cubicBezTo>
                  <a:cubicBezTo>
                    <a:pt x="443316" y="286458"/>
                    <a:pt x="638944" y="239749"/>
                    <a:pt x="750209" y="213360"/>
                  </a:cubicBezTo>
                  <a:lnTo>
                    <a:pt x="365520" y="1277192"/>
                  </a:lnTo>
                  <a:cubicBezTo>
                    <a:pt x="214755" y="1162045"/>
                    <a:pt x="206663" y="991019"/>
                    <a:pt x="111112" y="632032"/>
                  </a:cubicBezTo>
                  <a:cubicBezTo>
                    <a:pt x="49062" y="382408"/>
                    <a:pt x="57636" y="163264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4" name="Ovale 103">
              <a:extLst>
                <a:ext uri="{FF2B5EF4-FFF2-40B4-BE49-F238E27FC236}">
                  <a16:creationId xmlns:a16="http://schemas.microsoft.com/office/drawing/2014/main" id="{CB1FFB2A-AC42-8E1A-1E86-7A33C3B036F8}"/>
                </a:ext>
              </a:extLst>
            </p:cNvPr>
            <p:cNvSpPr/>
            <p:nvPr/>
          </p:nvSpPr>
          <p:spPr>
            <a:xfrm rot="21572067">
              <a:off x="11495989" y="4663365"/>
              <a:ext cx="577330" cy="571813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105" name="Gruppo 104">
              <a:extLst>
                <a:ext uri="{FF2B5EF4-FFF2-40B4-BE49-F238E27FC236}">
                  <a16:creationId xmlns:a16="http://schemas.microsoft.com/office/drawing/2014/main" id="{055B9DDA-B9DA-E41F-9335-D947B0EBC42D}"/>
                </a:ext>
              </a:extLst>
            </p:cNvPr>
            <p:cNvGrpSpPr/>
            <p:nvPr/>
          </p:nvGrpSpPr>
          <p:grpSpPr>
            <a:xfrm rot="21572067">
              <a:off x="12012227" y="4560380"/>
              <a:ext cx="405964" cy="384008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169" name="Ritardo 168">
                <a:extLst>
                  <a:ext uri="{FF2B5EF4-FFF2-40B4-BE49-F238E27FC236}">
                    <a16:creationId xmlns:a16="http://schemas.microsoft.com/office/drawing/2014/main" id="{DE8A5A0A-B903-DC39-2A29-BEFDEAEE8677}"/>
                  </a:ext>
                </a:extLst>
              </p:cNvPr>
              <p:cNvSpPr/>
              <p:nvPr/>
            </p:nvSpPr>
            <p:spPr>
              <a:xfrm rot="5197850">
                <a:off x="7361545" y="1462022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0" name="Cerchio parziale 169">
                <a:extLst>
                  <a:ext uri="{FF2B5EF4-FFF2-40B4-BE49-F238E27FC236}">
                    <a16:creationId xmlns:a16="http://schemas.microsoft.com/office/drawing/2014/main" id="{2E903030-CECF-75BD-057A-D564E43F723F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6" name="Gruppo 105">
              <a:extLst>
                <a:ext uri="{FF2B5EF4-FFF2-40B4-BE49-F238E27FC236}">
                  <a16:creationId xmlns:a16="http://schemas.microsoft.com/office/drawing/2014/main" id="{F955FD55-4283-DE42-A3CB-1E37C2019681}"/>
                </a:ext>
              </a:extLst>
            </p:cNvPr>
            <p:cNvGrpSpPr/>
            <p:nvPr/>
          </p:nvGrpSpPr>
          <p:grpSpPr>
            <a:xfrm rot="21572067">
              <a:off x="11457780" y="4127448"/>
              <a:ext cx="624598" cy="500843"/>
              <a:chOff x="1553252" y="1735995"/>
              <a:chExt cx="1533360" cy="1226394"/>
            </a:xfrm>
          </p:grpSpPr>
          <p:sp>
            <p:nvSpPr>
              <p:cNvPr id="158" name="Esagono 91">
                <a:extLst>
                  <a:ext uri="{FF2B5EF4-FFF2-40B4-BE49-F238E27FC236}">
                    <a16:creationId xmlns:a16="http://schemas.microsoft.com/office/drawing/2014/main" id="{9DDE2A1A-3EFA-4627-1002-04124D8B0791}"/>
                  </a:ext>
                </a:extLst>
              </p:cNvPr>
              <p:cNvSpPr/>
              <p:nvPr/>
            </p:nvSpPr>
            <p:spPr>
              <a:xfrm rot="16200000">
                <a:off x="1770553" y="1646330"/>
                <a:ext cx="1098758" cy="1533360"/>
              </a:xfrm>
              <a:custGeom>
                <a:avLst/>
                <a:gdLst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33427 h 1466854"/>
                  <a:gd name="connsiteX1" fmla="*/ 202896 w 1182033"/>
                  <a:gd name="connsiteY1" fmla="*/ 0 h 1466854"/>
                  <a:gd name="connsiteX2" fmla="*/ 979137 w 1182033"/>
                  <a:gd name="connsiteY2" fmla="*/ 0 h 1466854"/>
                  <a:gd name="connsiteX3" fmla="*/ 1182033 w 1182033"/>
                  <a:gd name="connsiteY3" fmla="*/ 733427 h 1466854"/>
                  <a:gd name="connsiteX4" fmla="*/ 979137 w 1182033"/>
                  <a:gd name="connsiteY4" fmla="*/ 1466854 h 1466854"/>
                  <a:gd name="connsiteX5" fmla="*/ 202896 w 1182033"/>
                  <a:gd name="connsiteY5" fmla="*/ 1466854 h 1466854"/>
                  <a:gd name="connsiteX6" fmla="*/ 0 w 1182033"/>
                  <a:gd name="connsiteY6" fmla="*/ 733427 h 1466854"/>
                  <a:gd name="connsiteX0" fmla="*/ 0 w 1182033"/>
                  <a:gd name="connsiteY0" fmla="*/ 768986 h 1502413"/>
                  <a:gd name="connsiteX1" fmla="*/ 202896 w 1182033"/>
                  <a:gd name="connsiteY1" fmla="*/ 35559 h 1502413"/>
                  <a:gd name="connsiteX2" fmla="*/ 979137 w 1182033"/>
                  <a:gd name="connsiteY2" fmla="*/ 35559 h 1502413"/>
                  <a:gd name="connsiteX3" fmla="*/ 1182033 w 1182033"/>
                  <a:gd name="connsiteY3" fmla="*/ 768986 h 1502413"/>
                  <a:gd name="connsiteX4" fmla="*/ 979137 w 1182033"/>
                  <a:gd name="connsiteY4" fmla="*/ 1502413 h 1502413"/>
                  <a:gd name="connsiteX5" fmla="*/ 202896 w 1182033"/>
                  <a:gd name="connsiteY5" fmla="*/ 1502413 h 1502413"/>
                  <a:gd name="connsiteX6" fmla="*/ 0 w 1182033"/>
                  <a:gd name="connsiteY6" fmla="*/ 768986 h 1502413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19956"/>
                  <a:gd name="connsiteX1" fmla="*/ 202896 w 1182033"/>
                  <a:gd name="connsiteY1" fmla="*/ 53102 h 1519956"/>
                  <a:gd name="connsiteX2" fmla="*/ 979137 w 1182033"/>
                  <a:gd name="connsiteY2" fmla="*/ 53102 h 1519956"/>
                  <a:gd name="connsiteX3" fmla="*/ 1182033 w 1182033"/>
                  <a:gd name="connsiteY3" fmla="*/ 786529 h 1519956"/>
                  <a:gd name="connsiteX4" fmla="*/ 979137 w 1182033"/>
                  <a:gd name="connsiteY4" fmla="*/ 1519956 h 1519956"/>
                  <a:gd name="connsiteX5" fmla="*/ 202896 w 1182033"/>
                  <a:gd name="connsiteY5" fmla="*/ 1519956 h 1519956"/>
                  <a:gd name="connsiteX6" fmla="*/ 0 w 1182033"/>
                  <a:gd name="connsiteY6" fmla="*/ 786529 h 1519956"/>
                  <a:gd name="connsiteX0" fmla="*/ 0 w 1182033"/>
                  <a:gd name="connsiteY0" fmla="*/ 786529 h 1556364"/>
                  <a:gd name="connsiteX1" fmla="*/ 202896 w 1182033"/>
                  <a:gd name="connsiteY1" fmla="*/ 53102 h 1556364"/>
                  <a:gd name="connsiteX2" fmla="*/ 979137 w 1182033"/>
                  <a:gd name="connsiteY2" fmla="*/ 53102 h 1556364"/>
                  <a:gd name="connsiteX3" fmla="*/ 1182033 w 1182033"/>
                  <a:gd name="connsiteY3" fmla="*/ 786529 h 1556364"/>
                  <a:gd name="connsiteX4" fmla="*/ 979137 w 1182033"/>
                  <a:gd name="connsiteY4" fmla="*/ 1519956 h 1556364"/>
                  <a:gd name="connsiteX5" fmla="*/ 202896 w 1182033"/>
                  <a:gd name="connsiteY5" fmla="*/ 1519956 h 1556364"/>
                  <a:gd name="connsiteX6" fmla="*/ 0 w 1182033"/>
                  <a:gd name="connsiteY6" fmla="*/ 786529 h 1556364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7936 w 1189969"/>
                  <a:gd name="connsiteY0" fmla="*/ 786529 h 1577877"/>
                  <a:gd name="connsiteX1" fmla="*/ 210832 w 1189969"/>
                  <a:gd name="connsiteY1" fmla="*/ 53102 h 1577877"/>
                  <a:gd name="connsiteX2" fmla="*/ 987073 w 1189969"/>
                  <a:gd name="connsiteY2" fmla="*/ 53102 h 1577877"/>
                  <a:gd name="connsiteX3" fmla="*/ 1189969 w 1189969"/>
                  <a:gd name="connsiteY3" fmla="*/ 786529 h 1577877"/>
                  <a:gd name="connsiteX4" fmla="*/ 987073 w 1189969"/>
                  <a:gd name="connsiteY4" fmla="*/ 1519956 h 1577877"/>
                  <a:gd name="connsiteX5" fmla="*/ 210832 w 1189969"/>
                  <a:gd name="connsiteY5" fmla="*/ 1519956 h 1577877"/>
                  <a:gd name="connsiteX6" fmla="*/ 7936 w 1189969"/>
                  <a:gd name="connsiteY6" fmla="*/ 786529 h 1577877"/>
                  <a:gd name="connsiteX0" fmla="*/ 1824 w 1183857"/>
                  <a:gd name="connsiteY0" fmla="*/ 786529 h 1577877"/>
                  <a:gd name="connsiteX1" fmla="*/ 204720 w 1183857"/>
                  <a:gd name="connsiteY1" fmla="*/ 53102 h 1577877"/>
                  <a:gd name="connsiteX2" fmla="*/ 980961 w 1183857"/>
                  <a:gd name="connsiteY2" fmla="*/ 53102 h 1577877"/>
                  <a:gd name="connsiteX3" fmla="*/ 1183857 w 1183857"/>
                  <a:gd name="connsiteY3" fmla="*/ 786529 h 1577877"/>
                  <a:gd name="connsiteX4" fmla="*/ 980961 w 1183857"/>
                  <a:gd name="connsiteY4" fmla="*/ 1519956 h 1577877"/>
                  <a:gd name="connsiteX5" fmla="*/ 204720 w 1183857"/>
                  <a:gd name="connsiteY5" fmla="*/ 1519956 h 1577877"/>
                  <a:gd name="connsiteX6" fmla="*/ 1824 w 1183857"/>
                  <a:gd name="connsiteY6" fmla="*/ 786529 h 1577877"/>
                  <a:gd name="connsiteX0" fmla="*/ 0 w 1182033"/>
                  <a:gd name="connsiteY0" fmla="*/ 786529 h 1577877"/>
                  <a:gd name="connsiteX1" fmla="*/ 202896 w 1182033"/>
                  <a:gd name="connsiteY1" fmla="*/ 53102 h 1577877"/>
                  <a:gd name="connsiteX2" fmla="*/ 979137 w 1182033"/>
                  <a:gd name="connsiteY2" fmla="*/ 53102 h 1577877"/>
                  <a:gd name="connsiteX3" fmla="*/ 1182033 w 1182033"/>
                  <a:gd name="connsiteY3" fmla="*/ 786529 h 1577877"/>
                  <a:gd name="connsiteX4" fmla="*/ 979137 w 1182033"/>
                  <a:gd name="connsiteY4" fmla="*/ 1519956 h 1577877"/>
                  <a:gd name="connsiteX5" fmla="*/ 202896 w 1182033"/>
                  <a:gd name="connsiteY5" fmla="*/ 1519956 h 1577877"/>
                  <a:gd name="connsiteX6" fmla="*/ 0 w 1182033"/>
                  <a:gd name="connsiteY6" fmla="*/ 786529 h 1577877"/>
                  <a:gd name="connsiteX0" fmla="*/ 0 w 1142683"/>
                  <a:gd name="connsiteY0" fmla="*/ 786530 h 1577877"/>
                  <a:gd name="connsiteX1" fmla="*/ 163546 w 1142683"/>
                  <a:gd name="connsiteY1" fmla="*/ 53102 h 1577877"/>
                  <a:gd name="connsiteX2" fmla="*/ 939787 w 1142683"/>
                  <a:gd name="connsiteY2" fmla="*/ 53102 h 1577877"/>
                  <a:gd name="connsiteX3" fmla="*/ 1142683 w 1142683"/>
                  <a:gd name="connsiteY3" fmla="*/ 786529 h 1577877"/>
                  <a:gd name="connsiteX4" fmla="*/ 939787 w 1142683"/>
                  <a:gd name="connsiteY4" fmla="*/ 1519956 h 1577877"/>
                  <a:gd name="connsiteX5" fmla="*/ 163546 w 1142683"/>
                  <a:gd name="connsiteY5" fmla="*/ 1519956 h 1577877"/>
                  <a:gd name="connsiteX6" fmla="*/ 0 w 1142683"/>
                  <a:gd name="connsiteY6" fmla="*/ 786530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  <a:gd name="connsiteX0" fmla="*/ 0 w 1134813"/>
                  <a:gd name="connsiteY0" fmla="*/ 802212 h 1577877"/>
                  <a:gd name="connsiteX1" fmla="*/ 155676 w 1134813"/>
                  <a:gd name="connsiteY1" fmla="*/ 53102 h 1577877"/>
                  <a:gd name="connsiteX2" fmla="*/ 931917 w 1134813"/>
                  <a:gd name="connsiteY2" fmla="*/ 53102 h 1577877"/>
                  <a:gd name="connsiteX3" fmla="*/ 1134813 w 1134813"/>
                  <a:gd name="connsiteY3" fmla="*/ 786529 h 1577877"/>
                  <a:gd name="connsiteX4" fmla="*/ 931917 w 1134813"/>
                  <a:gd name="connsiteY4" fmla="*/ 1519956 h 1577877"/>
                  <a:gd name="connsiteX5" fmla="*/ 155676 w 1134813"/>
                  <a:gd name="connsiteY5" fmla="*/ 1519956 h 1577877"/>
                  <a:gd name="connsiteX6" fmla="*/ 0 w 1134813"/>
                  <a:gd name="connsiteY6" fmla="*/ 802212 h 1577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4813" h="1577877">
                    <a:moveTo>
                      <a:pt x="0" y="802212"/>
                    </a:moveTo>
                    <a:cubicBezTo>
                      <a:pt x="2892" y="314279"/>
                      <a:pt x="99472" y="413789"/>
                      <a:pt x="155676" y="53102"/>
                    </a:cubicBezTo>
                    <a:cubicBezTo>
                      <a:pt x="393468" y="-7858"/>
                      <a:pt x="663645" y="-26906"/>
                      <a:pt x="931917" y="53102"/>
                    </a:cubicBezTo>
                    <a:cubicBezTo>
                      <a:pt x="972881" y="442361"/>
                      <a:pt x="1090041" y="500146"/>
                      <a:pt x="1134813" y="786529"/>
                    </a:cubicBezTo>
                    <a:cubicBezTo>
                      <a:pt x="1097663" y="1097683"/>
                      <a:pt x="955736" y="1126893"/>
                      <a:pt x="931917" y="1519956"/>
                    </a:cubicBezTo>
                    <a:cubicBezTo>
                      <a:pt x="570302" y="1601874"/>
                      <a:pt x="523010" y="1592349"/>
                      <a:pt x="155676" y="1519956"/>
                    </a:cubicBezTo>
                    <a:cubicBezTo>
                      <a:pt x="133768" y="1199286"/>
                      <a:pt x="5685" y="1310135"/>
                      <a:pt x="0" y="80221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159" name="Gruppo 158">
                <a:extLst>
                  <a:ext uri="{FF2B5EF4-FFF2-40B4-BE49-F238E27FC236}">
                    <a16:creationId xmlns:a16="http://schemas.microsoft.com/office/drawing/2014/main" id="{5FD3F444-B3A9-C2A7-C90D-E270E7D28F84}"/>
                  </a:ext>
                </a:extLst>
              </p:cNvPr>
              <p:cNvGrpSpPr/>
              <p:nvPr/>
            </p:nvGrpSpPr>
            <p:grpSpPr>
              <a:xfrm>
                <a:off x="1827580" y="1735995"/>
                <a:ext cx="984703" cy="1129404"/>
                <a:chOff x="1827580" y="1735995"/>
                <a:chExt cx="984703" cy="1129404"/>
              </a:xfrm>
            </p:grpSpPr>
            <p:sp>
              <p:nvSpPr>
                <p:cNvPr id="160" name="Pentagono 94">
                  <a:extLst>
                    <a:ext uri="{FF2B5EF4-FFF2-40B4-BE49-F238E27FC236}">
                      <a16:creationId xmlns:a16="http://schemas.microsoft.com/office/drawing/2014/main" id="{F48D0975-30B3-7DAE-C201-D74A8BA7BA23}"/>
                    </a:ext>
                  </a:extLst>
                </p:cNvPr>
                <p:cNvSpPr/>
                <p:nvPr/>
              </p:nvSpPr>
              <p:spPr>
                <a:xfrm>
                  <a:off x="1827580" y="1863630"/>
                  <a:ext cx="984703" cy="502514"/>
                </a:xfrm>
                <a:custGeom>
                  <a:avLst/>
                  <a:gdLst>
                    <a:gd name="connsiteX0" fmla="*/ 1 w 1050012"/>
                    <a:gd name="connsiteY0" fmla="*/ 206866 h 541583"/>
                    <a:gd name="connsiteX1" fmla="*/ 525006 w 1050012"/>
                    <a:gd name="connsiteY1" fmla="*/ 0 h 541583"/>
                    <a:gd name="connsiteX2" fmla="*/ 1050011 w 1050012"/>
                    <a:gd name="connsiteY2" fmla="*/ 206866 h 541583"/>
                    <a:gd name="connsiteX3" fmla="*/ 849477 w 1050012"/>
                    <a:gd name="connsiteY3" fmla="*/ 541582 h 541583"/>
                    <a:gd name="connsiteX4" fmla="*/ 200535 w 1050012"/>
                    <a:gd name="connsiteY4" fmla="*/ 541582 h 541583"/>
                    <a:gd name="connsiteX5" fmla="*/ 1 w 1050012"/>
                    <a:gd name="connsiteY5" fmla="*/ 206866 h 541583"/>
                    <a:gd name="connsiteX0" fmla="*/ 0 w 1050010"/>
                    <a:gd name="connsiteY0" fmla="*/ 95106 h 429822"/>
                    <a:gd name="connsiteX1" fmla="*/ 547865 w 1050010"/>
                    <a:gd name="connsiteY1" fmla="*/ 0 h 429822"/>
                    <a:gd name="connsiteX2" fmla="*/ 1050010 w 1050010"/>
                    <a:gd name="connsiteY2" fmla="*/ 95106 h 429822"/>
                    <a:gd name="connsiteX3" fmla="*/ 849476 w 1050010"/>
                    <a:gd name="connsiteY3" fmla="*/ 429822 h 429822"/>
                    <a:gd name="connsiteX4" fmla="*/ 200534 w 1050010"/>
                    <a:gd name="connsiteY4" fmla="*/ 429822 h 429822"/>
                    <a:gd name="connsiteX5" fmla="*/ 0 w 1050010"/>
                    <a:gd name="connsiteY5" fmla="*/ 95106 h 429822"/>
                    <a:gd name="connsiteX0" fmla="*/ 0 w 1050010"/>
                    <a:gd name="connsiteY0" fmla="*/ 163686 h 498402"/>
                    <a:gd name="connsiteX1" fmla="*/ 525005 w 1050010"/>
                    <a:gd name="connsiteY1" fmla="*/ 0 h 498402"/>
                    <a:gd name="connsiteX2" fmla="*/ 1050010 w 1050010"/>
                    <a:gd name="connsiteY2" fmla="*/ 163686 h 498402"/>
                    <a:gd name="connsiteX3" fmla="*/ 849476 w 1050010"/>
                    <a:gd name="connsiteY3" fmla="*/ 498402 h 498402"/>
                    <a:gd name="connsiteX4" fmla="*/ 200534 w 1050010"/>
                    <a:gd name="connsiteY4" fmla="*/ 498402 h 498402"/>
                    <a:gd name="connsiteX5" fmla="*/ 0 w 105001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9840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98402"/>
                    <a:gd name="connsiteX1" fmla="*/ 525005 w 1019530"/>
                    <a:gd name="connsiteY1" fmla="*/ 0 h 498402"/>
                    <a:gd name="connsiteX2" fmla="*/ 1019530 w 1019530"/>
                    <a:gd name="connsiteY2" fmla="*/ 178926 h 498402"/>
                    <a:gd name="connsiteX3" fmla="*/ 849476 w 1019530"/>
                    <a:gd name="connsiteY3" fmla="*/ 450142 h 498402"/>
                    <a:gd name="connsiteX4" fmla="*/ 200534 w 1019530"/>
                    <a:gd name="connsiteY4" fmla="*/ 498402 h 498402"/>
                    <a:gd name="connsiteX5" fmla="*/ 0 w 1019530"/>
                    <a:gd name="connsiteY5" fmla="*/ 163686 h 498402"/>
                    <a:gd name="connsiteX0" fmla="*/ 0 w 1019530"/>
                    <a:gd name="connsiteY0" fmla="*/ 163686 h 475542"/>
                    <a:gd name="connsiteX1" fmla="*/ 525005 w 1019530"/>
                    <a:gd name="connsiteY1" fmla="*/ 0 h 475542"/>
                    <a:gd name="connsiteX2" fmla="*/ 1019530 w 1019530"/>
                    <a:gd name="connsiteY2" fmla="*/ 178926 h 475542"/>
                    <a:gd name="connsiteX3" fmla="*/ 849476 w 1019530"/>
                    <a:gd name="connsiteY3" fmla="*/ 450142 h 475542"/>
                    <a:gd name="connsiteX4" fmla="*/ 205614 w 1019530"/>
                    <a:gd name="connsiteY4" fmla="*/ 475542 h 475542"/>
                    <a:gd name="connsiteX5" fmla="*/ 0 w 1019530"/>
                    <a:gd name="connsiteY5" fmla="*/ 163686 h 475542"/>
                    <a:gd name="connsiteX0" fmla="*/ 0 w 1019530"/>
                    <a:gd name="connsiteY0" fmla="*/ 163686 h 480622"/>
                    <a:gd name="connsiteX1" fmla="*/ 525005 w 1019530"/>
                    <a:gd name="connsiteY1" fmla="*/ 0 h 480622"/>
                    <a:gd name="connsiteX2" fmla="*/ 1019530 w 1019530"/>
                    <a:gd name="connsiteY2" fmla="*/ 178926 h 480622"/>
                    <a:gd name="connsiteX3" fmla="*/ 811376 w 1019530"/>
                    <a:gd name="connsiteY3" fmla="*/ 480622 h 480622"/>
                    <a:gd name="connsiteX4" fmla="*/ 205614 w 1019530"/>
                    <a:gd name="connsiteY4" fmla="*/ 475542 h 480622"/>
                    <a:gd name="connsiteX5" fmla="*/ 0 w 1019530"/>
                    <a:gd name="connsiteY5" fmla="*/ 16368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0 w 973810"/>
                    <a:gd name="connsiteY0" fmla="*/ 184006 h 480622"/>
                    <a:gd name="connsiteX1" fmla="*/ 479285 w 973810"/>
                    <a:gd name="connsiteY1" fmla="*/ 0 h 480622"/>
                    <a:gd name="connsiteX2" fmla="*/ 973810 w 973810"/>
                    <a:gd name="connsiteY2" fmla="*/ 178926 h 480622"/>
                    <a:gd name="connsiteX3" fmla="*/ 765656 w 973810"/>
                    <a:gd name="connsiteY3" fmla="*/ 480622 h 480622"/>
                    <a:gd name="connsiteX4" fmla="*/ 159894 w 973810"/>
                    <a:gd name="connsiteY4" fmla="*/ 475542 h 480622"/>
                    <a:gd name="connsiteX5" fmla="*/ 0 w 97381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70 w 973980"/>
                    <a:gd name="connsiteY0" fmla="*/ 184006 h 480622"/>
                    <a:gd name="connsiteX1" fmla="*/ 479455 w 973980"/>
                    <a:gd name="connsiteY1" fmla="*/ 0 h 480622"/>
                    <a:gd name="connsiteX2" fmla="*/ 973980 w 973980"/>
                    <a:gd name="connsiteY2" fmla="*/ 178926 h 480622"/>
                    <a:gd name="connsiteX3" fmla="*/ 765826 w 973980"/>
                    <a:gd name="connsiteY3" fmla="*/ 480622 h 480622"/>
                    <a:gd name="connsiteX4" fmla="*/ 160064 w 973980"/>
                    <a:gd name="connsiteY4" fmla="*/ 475542 h 480622"/>
                    <a:gd name="connsiteX5" fmla="*/ 170 w 973980"/>
                    <a:gd name="connsiteY5" fmla="*/ 184006 h 480622"/>
                    <a:gd name="connsiteX0" fmla="*/ 138 w 973948"/>
                    <a:gd name="connsiteY0" fmla="*/ 184006 h 480622"/>
                    <a:gd name="connsiteX1" fmla="*/ 479423 w 973948"/>
                    <a:gd name="connsiteY1" fmla="*/ 0 h 480622"/>
                    <a:gd name="connsiteX2" fmla="*/ 973948 w 973948"/>
                    <a:gd name="connsiteY2" fmla="*/ 178926 h 480622"/>
                    <a:gd name="connsiteX3" fmla="*/ 765794 w 973948"/>
                    <a:gd name="connsiteY3" fmla="*/ 480622 h 480622"/>
                    <a:gd name="connsiteX4" fmla="*/ 160032 w 973948"/>
                    <a:gd name="connsiteY4" fmla="*/ 475542 h 480622"/>
                    <a:gd name="connsiteX5" fmla="*/ 138 w 973948"/>
                    <a:gd name="connsiteY5" fmla="*/ 184006 h 480622"/>
                    <a:gd name="connsiteX0" fmla="*/ 138 w 973948"/>
                    <a:gd name="connsiteY0" fmla="*/ 184006 h 497603"/>
                    <a:gd name="connsiteX1" fmla="*/ 479423 w 973948"/>
                    <a:gd name="connsiteY1" fmla="*/ 0 h 497603"/>
                    <a:gd name="connsiteX2" fmla="*/ 973948 w 973948"/>
                    <a:gd name="connsiteY2" fmla="*/ 178926 h 497603"/>
                    <a:gd name="connsiteX3" fmla="*/ 765794 w 973948"/>
                    <a:gd name="connsiteY3" fmla="*/ 480622 h 497603"/>
                    <a:gd name="connsiteX4" fmla="*/ 160032 w 973948"/>
                    <a:gd name="connsiteY4" fmla="*/ 475542 h 497603"/>
                    <a:gd name="connsiteX5" fmla="*/ 138 w 973948"/>
                    <a:gd name="connsiteY5" fmla="*/ 184006 h 497603"/>
                    <a:gd name="connsiteX0" fmla="*/ 252 w 974062"/>
                    <a:gd name="connsiteY0" fmla="*/ 184006 h 497603"/>
                    <a:gd name="connsiteX1" fmla="*/ 479537 w 974062"/>
                    <a:gd name="connsiteY1" fmla="*/ 0 h 497603"/>
                    <a:gd name="connsiteX2" fmla="*/ 974062 w 974062"/>
                    <a:gd name="connsiteY2" fmla="*/ 178926 h 497603"/>
                    <a:gd name="connsiteX3" fmla="*/ 765908 w 974062"/>
                    <a:gd name="connsiteY3" fmla="*/ 480622 h 497603"/>
                    <a:gd name="connsiteX4" fmla="*/ 160146 w 974062"/>
                    <a:gd name="connsiteY4" fmla="*/ 475542 h 497603"/>
                    <a:gd name="connsiteX5" fmla="*/ 252 w 974062"/>
                    <a:gd name="connsiteY5" fmla="*/ 184006 h 497603"/>
                    <a:gd name="connsiteX0" fmla="*/ 164 w 973974"/>
                    <a:gd name="connsiteY0" fmla="*/ 184006 h 497603"/>
                    <a:gd name="connsiteX1" fmla="*/ 479449 w 973974"/>
                    <a:gd name="connsiteY1" fmla="*/ 0 h 497603"/>
                    <a:gd name="connsiteX2" fmla="*/ 973974 w 973974"/>
                    <a:gd name="connsiteY2" fmla="*/ 178926 h 497603"/>
                    <a:gd name="connsiteX3" fmla="*/ 765820 w 973974"/>
                    <a:gd name="connsiteY3" fmla="*/ 480622 h 497603"/>
                    <a:gd name="connsiteX4" fmla="*/ 160058 w 973974"/>
                    <a:gd name="connsiteY4" fmla="*/ 475542 h 497603"/>
                    <a:gd name="connsiteX5" fmla="*/ 164 w 973974"/>
                    <a:gd name="connsiteY5" fmla="*/ 184006 h 497603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4987"/>
                    <a:gd name="connsiteX1" fmla="*/ 479449 w 973974"/>
                    <a:gd name="connsiteY1" fmla="*/ 0 h 504987"/>
                    <a:gd name="connsiteX2" fmla="*/ 973974 w 973974"/>
                    <a:gd name="connsiteY2" fmla="*/ 178926 h 504987"/>
                    <a:gd name="connsiteX3" fmla="*/ 765820 w 973974"/>
                    <a:gd name="connsiteY3" fmla="*/ 480622 h 504987"/>
                    <a:gd name="connsiteX4" fmla="*/ 160058 w 973974"/>
                    <a:gd name="connsiteY4" fmla="*/ 475542 h 504987"/>
                    <a:gd name="connsiteX5" fmla="*/ 164 w 973974"/>
                    <a:gd name="connsiteY5" fmla="*/ 184006 h 504987"/>
                    <a:gd name="connsiteX0" fmla="*/ 164 w 973974"/>
                    <a:gd name="connsiteY0" fmla="*/ 184006 h 502514"/>
                    <a:gd name="connsiteX1" fmla="*/ 479449 w 973974"/>
                    <a:gd name="connsiteY1" fmla="*/ 0 h 502514"/>
                    <a:gd name="connsiteX2" fmla="*/ 973974 w 973974"/>
                    <a:gd name="connsiteY2" fmla="*/ 178926 h 502514"/>
                    <a:gd name="connsiteX3" fmla="*/ 765820 w 973974"/>
                    <a:gd name="connsiteY3" fmla="*/ 480622 h 502514"/>
                    <a:gd name="connsiteX4" fmla="*/ 160058 w 973974"/>
                    <a:gd name="connsiteY4" fmla="*/ 475542 h 502514"/>
                    <a:gd name="connsiteX5" fmla="*/ 164 w 973974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16 h 502524"/>
                    <a:gd name="connsiteX1" fmla="*/ 479449 w 984703"/>
                    <a:gd name="connsiteY1" fmla="*/ 10 h 502524"/>
                    <a:gd name="connsiteX2" fmla="*/ 973974 w 984703"/>
                    <a:gd name="connsiteY2" fmla="*/ 178936 h 502524"/>
                    <a:gd name="connsiteX3" fmla="*/ 765820 w 984703"/>
                    <a:gd name="connsiteY3" fmla="*/ 480632 h 502524"/>
                    <a:gd name="connsiteX4" fmla="*/ 160058 w 984703"/>
                    <a:gd name="connsiteY4" fmla="*/ 475552 h 502524"/>
                    <a:gd name="connsiteX5" fmla="*/ 164 w 984703"/>
                    <a:gd name="connsiteY5" fmla="*/ 184016 h 502524"/>
                    <a:gd name="connsiteX0" fmla="*/ 164 w 984703"/>
                    <a:gd name="connsiteY0" fmla="*/ 184006 h 502514"/>
                    <a:gd name="connsiteX1" fmla="*/ 4794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  <a:gd name="connsiteX0" fmla="*/ 164 w 984703"/>
                    <a:gd name="connsiteY0" fmla="*/ 184006 h 502514"/>
                    <a:gd name="connsiteX1" fmla="*/ 492149 w 984703"/>
                    <a:gd name="connsiteY1" fmla="*/ 0 h 502514"/>
                    <a:gd name="connsiteX2" fmla="*/ 973974 w 984703"/>
                    <a:gd name="connsiteY2" fmla="*/ 178926 h 502514"/>
                    <a:gd name="connsiteX3" fmla="*/ 765820 w 984703"/>
                    <a:gd name="connsiteY3" fmla="*/ 480622 h 502514"/>
                    <a:gd name="connsiteX4" fmla="*/ 160058 w 984703"/>
                    <a:gd name="connsiteY4" fmla="*/ 475542 h 502514"/>
                    <a:gd name="connsiteX5" fmla="*/ 164 w 984703"/>
                    <a:gd name="connsiteY5" fmla="*/ 184006 h 5025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84703" h="502514">
                      <a:moveTo>
                        <a:pt x="164" y="184006"/>
                      </a:moveTo>
                      <a:cubicBezTo>
                        <a:pt x="20226" y="127751"/>
                        <a:pt x="301907" y="10535"/>
                        <a:pt x="492149" y="0"/>
                      </a:cubicBezTo>
                      <a:cubicBezTo>
                        <a:pt x="776371" y="8842"/>
                        <a:pt x="951372" y="124364"/>
                        <a:pt x="973974" y="178926"/>
                      </a:cubicBezTo>
                      <a:cubicBezTo>
                        <a:pt x="990949" y="210911"/>
                        <a:pt x="1020625" y="441017"/>
                        <a:pt x="765820" y="480622"/>
                      </a:cubicBezTo>
                      <a:cubicBezTo>
                        <a:pt x="698519" y="496709"/>
                        <a:pt x="306099" y="522955"/>
                        <a:pt x="160058" y="475542"/>
                      </a:cubicBezTo>
                      <a:cubicBezTo>
                        <a:pt x="111840" y="457103"/>
                        <a:pt x="-4958" y="469145"/>
                        <a:pt x="164" y="184006"/>
                      </a:cubicBez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161" name="Gruppo 160">
                  <a:extLst>
                    <a:ext uri="{FF2B5EF4-FFF2-40B4-BE49-F238E27FC236}">
                      <a16:creationId xmlns:a16="http://schemas.microsoft.com/office/drawing/2014/main" id="{1E949025-EB1C-4BAA-8179-1633BD86E0AB}"/>
                    </a:ext>
                  </a:extLst>
                </p:cNvPr>
                <p:cNvGrpSpPr/>
                <p:nvPr/>
              </p:nvGrpSpPr>
              <p:grpSpPr>
                <a:xfrm>
                  <a:off x="1933690" y="2420226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167" name="Ovale 166">
                    <a:extLst>
                      <a:ext uri="{FF2B5EF4-FFF2-40B4-BE49-F238E27FC236}">
                        <a16:creationId xmlns:a16="http://schemas.microsoft.com/office/drawing/2014/main" id="{ACC1B8DC-C45D-23CA-DD42-0B8B4D7EE7CC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68" name="Ovale 167">
                    <a:extLst>
                      <a:ext uri="{FF2B5EF4-FFF2-40B4-BE49-F238E27FC236}">
                        <a16:creationId xmlns:a16="http://schemas.microsoft.com/office/drawing/2014/main" id="{04C16105-BF73-170E-6842-8E8A857DDA42}"/>
                      </a:ext>
                    </a:extLst>
                  </p:cNvPr>
                  <p:cNvSpPr/>
                  <p:nvPr/>
                </p:nvSpPr>
                <p:spPr>
                  <a:xfrm>
                    <a:off x="3701366" y="1634951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162" name="Trapezio 161">
                  <a:extLst>
                    <a:ext uri="{FF2B5EF4-FFF2-40B4-BE49-F238E27FC236}">
                      <a16:creationId xmlns:a16="http://schemas.microsoft.com/office/drawing/2014/main" id="{ECB356D8-F56D-12E8-2D92-A49D3A5300F4}"/>
                    </a:ext>
                  </a:extLst>
                </p:cNvPr>
                <p:cNvSpPr/>
                <p:nvPr/>
              </p:nvSpPr>
              <p:spPr>
                <a:xfrm rot="10800000">
                  <a:off x="2282428" y="2812059"/>
                  <a:ext cx="68580" cy="53340"/>
                </a:xfrm>
                <a:prstGeom prst="trapezoid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63" name="Arco 162">
                  <a:extLst>
                    <a:ext uri="{FF2B5EF4-FFF2-40B4-BE49-F238E27FC236}">
                      <a16:creationId xmlns:a16="http://schemas.microsoft.com/office/drawing/2014/main" id="{C1F47B35-28C2-3D2F-5B53-8291DF43325F}"/>
                    </a:ext>
                  </a:extLst>
                </p:cNvPr>
                <p:cNvSpPr/>
                <p:nvPr/>
              </p:nvSpPr>
              <p:spPr>
                <a:xfrm rot="5665335">
                  <a:off x="2166812" y="1683605"/>
                  <a:ext cx="255270" cy="360049"/>
                </a:xfrm>
                <a:prstGeom prst="arc">
                  <a:avLst>
                    <a:gd name="adj1" fmla="val 16200000"/>
                    <a:gd name="adj2" fmla="val 5035040"/>
                  </a:avLst>
                </a:prstGeom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164" name="Gruppo 163">
                  <a:extLst>
                    <a:ext uri="{FF2B5EF4-FFF2-40B4-BE49-F238E27FC236}">
                      <a16:creationId xmlns:a16="http://schemas.microsoft.com/office/drawing/2014/main" id="{F3F4A92B-F247-39B4-1622-4B3C6802A2D9}"/>
                    </a:ext>
                  </a:extLst>
                </p:cNvPr>
                <p:cNvGrpSpPr/>
                <p:nvPr/>
              </p:nvGrpSpPr>
              <p:grpSpPr>
                <a:xfrm>
                  <a:off x="2498606" y="2420225"/>
                  <a:ext cx="205740" cy="220979"/>
                  <a:chOff x="3634959" y="1562563"/>
                  <a:chExt cx="205740" cy="220979"/>
                </a:xfrm>
              </p:grpSpPr>
              <p:sp>
                <p:nvSpPr>
                  <p:cNvPr id="165" name="Ovale 164">
                    <a:extLst>
                      <a:ext uri="{FF2B5EF4-FFF2-40B4-BE49-F238E27FC236}">
                        <a16:creationId xmlns:a16="http://schemas.microsoft.com/office/drawing/2014/main" id="{9BBA50C7-08F9-080F-210C-06C3718752B8}"/>
                      </a:ext>
                    </a:extLst>
                  </p:cNvPr>
                  <p:cNvSpPr/>
                  <p:nvPr/>
                </p:nvSpPr>
                <p:spPr>
                  <a:xfrm>
                    <a:off x="3634959" y="1562563"/>
                    <a:ext cx="205740" cy="220979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66" name="Ovale 165">
                    <a:extLst>
                      <a:ext uri="{FF2B5EF4-FFF2-40B4-BE49-F238E27FC236}">
                        <a16:creationId xmlns:a16="http://schemas.microsoft.com/office/drawing/2014/main" id="{CCE39CF7-187B-ECC3-C8A5-EE9F5617F721}"/>
                      </a:ext>
                    </a:extLst>
                  </p:cNvPr>
                  <p:cNvSpPr/>
                  <p:nvPr/>
                </p:nvSpPr>
                <p:spPr>
                  <a:xfrm>
                    <a:off x="3688944" y="1634952"/>
                    <a:ext cx="97769" cy="106680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</p:grpSp>
        <p:grpSp>
          <p:nvGrpSpPr>
            <p:cNvPr id="107" name="Gruppo 106">
              <a:extLst>
                <a:ext uri="{FF2B5EF4-FFF2-40B4-BE49-F238E27FC236}">
                  <a16:creationId xmlns:a16="http://schemas.microsoft.com/office/drawing/2014/main" id="{ADB2A337-5509-A601-30D8-D98CA206B459}"/>
                </a:ext>
              </a:extLst>
            </p:cNvPr>
            <p:cNvGrpSpPr/>
            <p:nvPr/>
          </p:nvGrpSpPr>
          <p:grpSpPr>
            <a:xfrm rot="169849">
              <a:off x="11078386" y="4653371"/>
              <a:ext cx="313116" cy="1317541"/>
              <a:chOff x="6892594" y="1663883"/>
              <a:chExt cx="768685" cy="3088539"/>
            </a:xfrm>
          </p:grpSpPr>
          <p:grpSp>
            <p:nvGrpSpPr>
              <p:cNvPr id="147" name="Gruppo 146">
                <a:extLst>
                  <a:ext uri="{FF2B5EF4-FFF2-40B4-BE49-F238E27FC236}">
                    <a16:creationId xmlns:a16="http://schemas.microsoft.com/office/drawing/2014/main" id="{3CB93A4D-C3A4-D57C-30C5-64900A02D02B}"/>
                  </a:ext>
                </a:extLst>
              </p:cNvPr>
              <p:cNvGrpSpPr/>
              <p:nvPr/>
            </p:nvGrpSpPr>
            <p:grpSpPr>
              <a:xfrm>
                <a:off x="7148438" y="4062509"/>
                <a:ext cx="480981" cy="689913"/>
                <a:chOff x="7148438" y="4062509"/>
                <a:chExt cx="480981" cy="689913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154" name="Trapezio 85">
                  <a:extLst>
                    <a:ext uri="{FF2B5EF4-FFF2-40B4-BE49-F238E27FC236}">
                      <a16:creationId xmlns:a16="http://schemas.microsoft.com/office/drawing/2014/main" id="{6D254921-2962-A6FC-C6C1-9AE95CD6BD24}"/>
                    </a:ext>
                  </a:extLst>
                </p:cNvPr>
                <p:cNvSpPr/>
                <p:nvPr/>
              </p:nvSpPr>
              <p:spPr>
                <a:xfrm rot="9203511" flipH="1">
                  <a:off x="7358858" y="4062509"/>
                  <a:ext cx="270561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55" name="Trapezio 85">
                  <a:extLst>
                    <a:ext uri="{FF2B5EF4-FFF2-40B4-BE49-F238E27FC236}">
                      <a16:creationId xmlns:a16="http://schemas.microsoft.com/office/drawing/2014/main" id="{D6613410-DF57-9208-4667-C7A80837A9FE}"/>
                    </a:ext>
                  </a:extLst>
                </p:cNvPr>
                <p:cNvSpPr/>
                <p:nvPr/>
              </p:nvSpPr>
              <p:spPr>
                <a:xfrm rot="8837061">
                  <a:off x="7148438" y="4262342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56" name="Trapezio 85">
                  <a:extLst>
                    <a:ext uri="{FF2B5EF4-FFF2-40B4-BE49-F238E27FC236}">
                      <a16:creationId xmlns:a16="http://schemas.microsoft.com/office/drawing/2014/main" id="{897A6887-3DCB-452F-46E0-BBFFF85EE5C9}"/>
                    </a:ext>
                  </a:extLst>
                </p:cNvPr>
                <p:cNvSpPr/>
                <p:nvPr/>
              </p:nvSpPr>
              <p:spPr>
                <a:xfrm rot="9531634">
                  <a:off x="7190797" y="4132743"/>
                  <a:ext cx="222112" cy="49008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112" h="490080">
                      <a:moveTo>
                        <a:pt x="61430" y="490080"/>
                      </a:moveTo>
                      <a:cubicBezTo>
                        <a:pt x="92688" y="344100"/>
                        <a:pt x="123524" y="297471"/>
                        <a:pt x="0" y="61119"/>
                      </a:cubicBezTo>
                      <a:lnTo>
                        <a:pt x="69790" y="0"/>
                      </a:lnTo>
                      <a:cubicBezTo>
                        <a:pt x="205479" y="122812"/>
                        <a:pt x="171338" y="326720"/>
                        <a:pt x="222112" y="490080"/>
                      </a:cubicBezTo>
                      <a:lnTo>
                        <a:pt x="61430" y="49008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57" name="Trapezio 85">
                  <a:extLst>
                    <a:ext uri="{FF2B5EF4-FFF2-40B4-BE49-F238E27FC236}">
                      <a16:creationId xmlns:a16="http://schemas.microsoft.com/office/drawing/2014/main" id="{FE4EAED7-B8AE-6D62-461B-452CD0B08B61}"/>
                    </a:ext>
                  </a:extLst>
                </p:cNvPr>
                <p:cNvSpPr/>
                <p:nvPr/>
              </p:nvSpPr>
              <p:spPr>
                <a:xfrm rot="10220758">
                  <a:off x="7289894" y="4100496"/>
                  <a:ext cx="277717" cy="359490"/>
                </a:xfrm>
                <a:custGeom>
                  <a:avLst/>
                  <a:gdLst>
                    <a:gd name="connsiteX0" fmla="*/ 0 w 160682"/>
                    <a:gd name="connsiteY0" fmla="*/ 544830 h 544830"/>
                    <a:gd name="connsiteX1" fmla="*/ 40171 w 160682"/>
                    <a:gd name="connsiteY1" fmla="*/ 0 h 544830"/>
                    <a:gd name="connsiteX2" fmla="*/ 120512 w 160682"/>
                    <a:gd name="connsiteY2" fmla="*/ 0 h 544830"/>
                    <a:gd name="connsiteX3" fmla="*/ 160682 w 160682"/>
                    <a:gd name="connsiteY3" fmla="*/ 544830 h 544830"/>
                    <a:gd name="connsiteX4" fmla="*/ 0 w 160682"/>
                    <a:gd name="connsiteY4" fmla="*/ 544830 h 544830"/>
                    <a:gd name="connsiteX0" fmla="*/ 61430 w 222112"/>
                    <a:gd name="connsiteY0" fmla="*/ 544830 h 544830"/>
                    <a:gd name="connsiteX1" fmla="*/ 0 w 222112"/>
                    <a:gd name="connsiteY1" fmla="*/ 115869 h 544830"/>
                    <a:gd name="connsiteX2" fmla="*/ 181942 w 222112"/>
                    <a:gd name="connsiteY2" fmla="*/ 0 h 544830"/>
                    <a:gd name="connsiteX3" fmla="*/ 222112 w 222112"/>
                    <a:gd name="connsiteY3" fmla="*/ 544830 h 544830"/>
                    <a:gd name="connsiteX4" fmla="*/ 61430 w 222112"/>
                    <a:gd name="connsiteY4" fmla="*/ 544830 h 54483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61430 w 222112"/>
                    <a:gd name="connsiteY0" fmla="*/ 490080 h 490080"/>
                    <a:gd name="connsiteX1" fmla="*/ 0 w 222112"/>
                    <a:gd name="connsiteY1" fmla="*/ 61119 h 490080"/>
                    <a:gd name="connsiteX2" fmla="*/ 69790 w 222112"/>
                    <a:gd name="connsiteY2" fmla="*/ 0 h 490080"/>
                    <a:gd name="connsiteX3" fmla="*/ 222112 w 222112"/>
                    <a:gd name="connsiteY3" fmla="*/ 490080 h 490080"/>
                    <a:gd name="connsiteX4" fmla="*/ 61430 w 222112"/>
                    <a:gd name="connsiteY4" fmla="*/ 490080 h 490080"/>
                    <a:gd name="connsiteX0" fmla="*/ 117035 w 277717"/>
                    <a:gd name="connsiteY0" fmla="*/ 490080 h 490080"/>
                    <a:gd name="connsiteX1" fmla="*/ 0 w 277717"/>
                    <a:gd name="connsiteY1" fmla="*/ 206249 h 490080"/>
                    <a:gd name="connsiteX2" fmla="*/ 125395 w 277717"/>
                    <a:gd name="connsiteY2" fmla="*/ 0 h 490080"/>
                    <a:gd name="connsiteX3" fmla="*/ 277717 w 277717"/>
                    <a:gd name="connsiteY3" fmla="*/ 490080 h 490080"/>
                    <a:gd name="connsiteX4" fmla="*/ 117035 w 277717"/>
                    <a:gd name="connsiteY4" fmla="*/ 490080 h 49008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  <a:gd name="connsiteX0" fmla="*/ 117035 w 277717"/>
                    <a:gd name="connsiteY0" fmla="*/ 359490 h 359490"/>
                    <a:gd name="connsiteX1" fmla="*/ 0 w 277717"/>
                    <a:gd name="connsiteY1" fmla="*/ 75659 h 359490"/>
                    <a:gd name="connsiteX2" fmla="*/ 29750 w 277717"/>
                    <a:gd name="connsiteY2" fmla="*/ 0 h 359490"/>
                    <a:gd name="connsiteX3" fmla="*/ 277717 w 277717"/>
                    <a:gd name="connsiteY3" fmla="*/ 359490 h 359490"/>
                    <a:gd name="connsiteX4" fmla="*/ 117035 w 277717"/>
                    <a:gd name="connsiteY4" fmla="*/ 359490 h 3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717" h="359490">
                      <a:moveTo>
                        <a:pt x="117035" y="359490"/>
                      </a:moveTo>
                      <a:cubicBezTo>
                        <a:pt x="148293" y="213510"/>
                        <a:pt x="162111" y="198768"/>
                        <a:pt x="0" y="75659"/>
                      </a:cubicBezTo>
                      <a:lnTo>
                        <a:pt x="29750" y="0"/>
                      </a:lnTo>
                      <a:cubicBezTo>
                        <a:pt x="249505" y="83006"/>
                        <a:pt x="226943" y="196130"/>
                        <a:pt x="277717" y="359490"/>
                      </a:cubicBezTo>
                      <a:lnTo>
                        <a:pt x="117035" y="359490"/>
                      </a:ln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148" name="Gruppo 147">
                <a:extLst>
                  <a:ext uri="{FF2B5EF4-FFF2-40B4-BE49-F238E27FC236}">
                    <a16:creationId xmlns:a16="http://schemas.microsoft.com/office/drawing/2014/main" id="{A9BFBA3C-D0A4-058F-610B-E46B6F30346F}"/>
                  </a:ext>
                </a:extLst>
              </p:cNvPr>
              <p:cNvGrpSpPr/>
              <p:nvPr/>
            </p:nvGrpSpPr>
            <p:grpSpPr>
              <a:xfrm>
                <a:off x="6892594" y="1663883"/>
                <a:ext cx="768685" cy="2757181"/>
                <a:chOff x="6892594" y="1663883"/>
                <a:chExt cx="768685" cy="2757181"/>
              </a:xfrm>
            </p:grpSpPr>
            <p:grpSp>
              <p:nvGrpSpPr>
                <p:cNvPr id="149" name="Gruppo 148">
                  <a:extLst>
                    <a:ext uri="{FF2B5EF4-FFF2-40B4-BE49-F238E27FC236}">
                      <a16:creationId xmlns:a16="http://schemas.microsoft.com/office/drawing/2014/main" id="{4B3BC9FC-CB47-E9A4-AD28-70180BA031C1}"/>
                    </a:ext>
                  </a:extLst>
                </p:cNvPr>
                <p:cNvGrpSpPr/>
                <p:nvPr/>
              </p:nvGrpSpPr>
              <p:grpSpPr>
                <a:xfrm>
                  <a:off x="6892594" y="2810465"/>
                  <a:ext cx="695910" cy="1610599"/>
                  <a:chOff x="6892594" y="2810465"/>
                  <a:chExt cx="695910" cy="1610599"/>
                </a:xfrm>
                <a:solidFill>
                  <a:schemeClr val="bg2">
                    <a:lumMod val="90000"/>
                  </a:schemeClr>
                </a:solidFill>
              </p:grpSpPr>
              <p:sp>
                <p:nvSpPr>
                  <p:cNvPr id="151" name="Trapezio 37">
                    <a:extLst>
                      <a:ext uri="{FF2B5EF4-FFF2-40B4-BE49-F238E27FC236}">
                        <a16:creationId xmlns:a16="http://schemas.microsoft.com/office/drawing/2014/main" id="{4C1C337F-E3D1-6C8A-2A4D-9BB407E465F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959545" y="2812059"/>
                    <a:ext cx="628959" cy="703583"/>
                  </a:xfrm>
                  <a:custGeom>
                    <a:avLst/>
                    <a:gdLst>
                      <a:gd name="connsiteX0" fmla="*/ 0 w 653937"/>
                      <a:gd name="connsiteY0" fmla="*/ 658283 h 658283"/>
                      <a:gd name="connsiteX1" fmla="*/ 110496 w 653937"/>
                      <a:gd name="connsiteY1" fmla="*/ 0 h 658283"/>
                      <a:gd name="connsiteX2" fmla="*/ 543441 w 653937"/>
                      <a:gd name="connsiteY2" fmla="*/ 0 h 658283"/>
                      <a:gd name="connsiteX3" fmla="*/ 653937 w 653937"/>
                      <a:gd name="connsiteY3" fmla="*/ 658283 h 658283"/>
                      <a:gd name="connsiteX4" fmla="*/ 0 w 653937"/>
                      <a:gd name="connsiteY4" fmla="*/ 658283 h 658283"/>
                      <a:gd name="connsiteX0" fmla="*/ 36933 w 690870"/>
                      <a:gd name="connsiteY0" fmla="*/ 658283 h 658734"/>
                      <a:gd name="connsiteX1" fmla="*/ 147429 w 690870"/>
                      <a:gd name="connsiteY1" fmla="*/ 0 h 658734"/>
                      <a:gd name="connsiteX2" fmla="*/ 580374 w 690870"/>
                      <a:gd name="connsiteY2" fmla="*/ 0 h 658734"/>
                      <a:gd name="connsiteX3" fmla="*/ 690870 w 690870"/>
                      <a:gd name="connsiteY3" fmla="*/ 658283 h 658734"/>
                      <a:gd name="connsiteX4" fmla="*/ 36933 w 690870"/>
                      <a:gd name="connsiteY4" fmla="*/ 658283 h 658734"/>
                      <a:gd name="connsiteX0" fmla="*/ 36933 w 690870"/>
                      <a:gd name="connsiteY0" fmla="*/ 658283 h 719243"/>
                      <a:gd name="connsiteX1" fmla="*/ 147429 w 690870"/>
                      <a:gd name="connsiteY1" fmla="*/ 0 h 719243"/>
                      <a:gd name="connsiteX2" fmla="*/ 580374 w 690870"/>
                      <a:gd name="connsiteY2" fmla="*/ 0 h 719243"/>
                      <a:gd name="connsiteX3" fmla="*/ 690870 w 690870"/>
                      <a:gd name="connsiteY3" fmla="*/ 658283 h 719243"/>
                      <a:gd name="connsiteX4" fmla="*/ 36933 w 690870"/>
                      <a:gd name="connsiteY4" fmla="*/ 658283 h 719243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36933 w 691237"/>
                      <a:gd name="connsiteY0" fmla="*/ 658283 h 772867"/>
                      <a:gd name="connsiteX1" fmla="*/ 147429 w 691237"/>
                      <a:gd name="connsiteY1" fmla="*/ 0 h 772867"/>
                      <a:gd name="connsiteX2" fmla="*/ 580374 w 691237"/>
                      <a:gd name="connsiteY2" fmla="*/ 0 h 772867"/>
                      <a:gd name="connsiteX3" fmla="*/ 690870 w 691237"/>
                      <a:gd name="connsiteY3" fmla="*/ 658283 h 772867"/>
                      <a:gd name="connsiteX4" fmla="*/ 36933 w 691237"/>
                      <a:gd name="connsiteY4" fmla="*/ 658283 h 772867"/>
                      <a:gd name="connsiteX0" fmla="*/ 48676 w 702980"/>
                      <a:gd name="connsiteY0" fmla="*/ 752153 h 866737"/>
                      <a:gd name="connsiteX1" fmla="*/ 91620 w 702980"/>
                      <a:gd name="connsiteY1" fmla="*/ 0 h 866737"/>
                      <a:gd name="connsiteX2" fmla="*/ 592117 w 702980"/>
                      <a:gd name="connsiteY2" fmla="*/ 93870 h 866737"/>
                      <a:gd name="connsiteX3" fmla="*/ 702613 w 702980"/>
                      <a:gd name="connsiteY3" fmla="*/ 752153 h 866737"/>
                      <a:gd name="connsiteX4" fmla="*/ 48676 w 702980"/>
                      <a:gd name="connsiteY4" fmla="*/ 752153 h 866737"/>
                      <a:gd name="connsiteX0" fmla="*/ 42672 w 696976"/>
                      <a:gd name="connsiteY0" fmla="*/ 752153 h 866737"/>
                      <a:gd name="connsiteX1" fmla="*/ 85616 w 696976"/>
                      <a:gd name="connsiteY1" fmla="*/ 0 h 866737"/>
                      <a:gd name="connsiteX2" fmla="*/ 586113 w 696976"/>
                      <a:gd name="connsiteY2" fmla="*/ 93870 h 866737"/>
                      <a:gd name="connsiteX3" fmla="*/ 696609 w 696976"/>
                      <a:gd name="connsiteY3" fmla="*/ 752153 h 866737"/>
                      <a:gd name="connsiteX4" fmla="*/ 42672 w 696976"/>
                      <a:gd name="connsiteY4" fmla="*/ 752153 h 866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6976" h="866737">
                        <a:moveTo>
                          <a:pt x="42672" y="752153"/>
                        </a:moveTo>
                        <a:cubicBezTo>
                          <a:pt x="-72896" y="768945"/>
                          <a:pt x="82560" y="228815"/>
                          <a:pt x="85616" y="0"/>
                        </a:cubicBezTo>
                        <a:lnTo>
                          <a:pt x="586113" y="93870"/>
                        </a:lnTo>
                        <a:cubicBezTo>
                          <a:pt x="622945" y="313298"/>
                          <a:pt x="629297" y="464145"/>
                          <a:pt x="696609" y="752153"/>
                        </a:cubicBezTo>
                        <a:cubicBezTo>
                          <a:pt x="714850" y="919793"/>
                          <a:pt x="47291" y="889313"/>
                          <a:pt x="42672" y="752153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52" name="Ovale 151">
                    <a:extLst>
                      <a:ext uri="{FF2B5EF4-FFF2-40B4-BE49-F238E27FC236}">
                        <a16:creationId xmlns:a16="http://schemas.microsoft.com/office/drawing/2014/main" id="{E9DB130F-CE74-EFDD-DFFD-78A096086E49}"/>
                      </a:ext>
                    </a:extLst>
                  </p:cNvPr>
                  <p:cNvSpPr/>
                  <p:nvPr/>
                </p:nvSpPr>
                <p:spPr>
                  <a:xfrm rot="1724939">
                    <a:off x="7093645" y="2810465"/>
                    <a:ext cx="419100" cy="313692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53" name="Trapezio 38">
                    <a:extLst>
                      <a:ext uri="{FF2B5EF4-FFF2-40B4-BE49-F238E27FC236}">
                        <a16:creationId xmlns:a16="http://schemas.microsoft.com/office/drawing/2014/main" id="{EDACBF93-B8A3-4D2A-6C5C-792FA47D7E18}"/>
                      </a:ext>
                    </a:extLst>
                  </p:cNvPr>
                  <p:cNvSpPr/>
                  <p:nvPr/>
                </p:nvSpPr>
                <p:spPr>
                  <a:xfrm>
                    <a:off x="6892594" y="3448289"/>
                    <a:ext cx="667115" cy="972775"/>
                  </a:xfrm>
                  <a:custGeom>
                    <a:avLst/>
                    <a:gdLst>
                      <a:gd name="connsiteX0" fmla="*/ 0 w 923840"/>
                      <a:gd name="connsiteY0" fmla="*/ 1003255 h 1003255"/>
                      <a:gd name="connsiteX1" fmla="*/ 192861 w 923840"/>
                      <a:gd name="connsiteY1" fmla="*/ 0 h 1003255"/>
                      <a:gd name="connsiteX2" fmla="*/ 730979 w 923840"/>
                      <a:gd name="connsiteY2" fmla="*/ 0 h 1003255"/>
                      <a:gd name="connsiteX3" fmla="*/ 923840 w 923840"/>
                      <a:gd name="connsiteY3" fmla="*/ 1003255 h 1003255"/>
                      <a:gd name="connsiteX4" fmla="*/ 0 w 923840"/>
                      <a:gd name="connsiteY4" fmla="*/ 1003255 h 1003255"/>
                      <a:gd name="connsiteX0" fmla="*/ 0 w 931460"/>
                      <a:gd name="connsiteY0" fmla="*/ 988015 h 1003255"/>
                      <a:gd name="connsiteX1" fmla="*/ 200481 w 931460"/>
                      <a:gd name="connsiteY1" fmla="*/ 0 h 1003255"/>
                      <a:gd name="connsiteX2" fmla="*/ 738599 w 931460"/>
                      <a:gd name="connsiteY2" fmla="*/ 0 h 1003255"/>
                      <a:gd name="connsiteX3" fmla="*/ 931460 w 931460"/>
                      <a:gd name="connsiteY3" fmla="*/ 1003255 h 1003255"/>
                      <a:gd name="connsiteX4" fmla="*/ 0 w 931460"/>
                      <a:gd name="connsiteY4" fmla="*/ 988015 h 1003255"/>
                      <a:gd name="connsiteX0" fmla="*/ 0 w 977180"/>
                      <a:gd name="connsiteY0" fmla="*/ 1010875 h 1010875"/>
                      <a:gd name="connsiteX1" fmla="*/ 246201 w 977180"/>
                      <a:gd name="connsiteY1" fmla="*/ 0 h 1010875"/>
                      <a:gd name="connsiteX2" fmla="*/ 784319 w 977180"/>
                      <a:gd name="connsiteY2" fmla="*/ 0 h 1010875"/>
                      <a:gd name="connsiteX3" fmla="*/ 977180 w 977180"/>
                      <a:gd name="connsiteY3" fmla="*/ 1003255 h 1010875"/>
                      <a:gd name="connsiteX4" fmla="*/ 0 w 97718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10875"/>
                      <a:gd name="connsiteX1" fmla="*/ 246201 w 832400"/>
                      <a:gd name="connsiteY1" fmla="*/ 0 h 1010875"/>
                      <a:gd name="connsiteX2" fmla="*/ 784319 w 832400"/>
                      <a:gd name="connsiteY2" fmla="*/ 0 h 1010875"/>
                      <a:gd name="connsiteX3" fmla="*/ 832400 w 832400"/>
                      <a:gd name="connsiteY3" fmla="*/ 645115 h 1010875"/>
                      <a:gd name="connsiteX4" fmla="*/ 0 w 832400"/>
                      <a:gd name="connsiteY4" fmla="*/ 1010875 h 1010875"/>
                      <a:gd name="connsiteX0" fmla="*/ 0 w 832400"/>
                      <a:gd name="connsiteY0" fmla="*/ 1010875 h 1025203"/>
                      <a:gd name="connsiteX1" fmla="*/ 246201 w 832400"/>
                      <a:gd name="connsiteY1" fmla="*/ 0 h 1025203"/>
                      <a:gd name="connsiteX2" fmla="*/ 784319 w 832400"/>
                      <a:gd name="connsiteY2" fmla="*/ 0 h 1025203"/>
                      <a:gd name="connsiteX3" fmla="*/ 832400 w 832400"/>
                      <a:gd name="connsiteY3" fmla="*/ 645115 h 1025203"/>
                      <a:gd name="connsiteX4" fmla="*/ 0 w 832400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37505"/>
                      <a:gd name="connsiteY0" fmla="*/ 1010875 h 1025203"/>
                      <a:gd name="connsiteX1" fmla="*/ 251306 w 837505"/>
                      <a:gd name="connsiteY1" fmla="*/ 0 h 1025203"/>
                      <a:gd name="connsiteX2" fmla="*/ 789424 w 837505"/>
                      <a:gd name="connsiteY2" fmla="*/ 0 h 1025203"/>
                      <a:gd name="connsiteX3" fmla="*/ 837505 w 837505"/>
                      <a:gd name="connsiteY3" fmla="*/ 645115 h 1025203"/>
                      <a:gd name="connsiteX4" fmla="*/ 5105 w 837505"/>
                      <a:gd name="connsiteY4" fmla="*/ 1010875 h 1025203"/>
                      <a:gd name="connsiteX0" fmla="*/ 5105 w 855425"/>
                      <a:gd name="connsiteY0" fmla="*/ 1010875 h 1025203"/>
                      <a:gd name="connsiteX1" fmla="*/ 251306 w 855425"/>
                      <a:gd name="connsiteY1" fmla="*/ 0 h 1025203"/>
                      <a:gd name="connsiteX2" fmla="*/ 789424 w 855425"/>
                      <a:gd name="connsiteY2" fmla="*/ 0 h 1025203"/>
                      <a:gd name="connsiteX3" fmla="*/ 837505 w 855425"/>
                      <a:gd name="connsiteY3" fmla="*/ 645115 h 1025203"/>
                      <a:gd name="connsiteX4" fmla="*/ 5105 w 855425"/>
                      <a:gd name="connsiteY4" fmla="*/ 1010875 h 1025203"/>
                      <a:gd name="connsiteX0" fmla="*/ 6115 w 856435"/>
                      <a:gd name="connsiteY0" fmla="*/ 1070351 h 1084679"/>
                      <a:gd name="connsiteX1" fmla="*/ 213186 w 856435"/>
                      <a:gd name="connsiteY1" fmla="*/ 0 h 1084679"/>
                      <a:gd name="connsiteX2" fmla="*/ 790434 w 856435"/>
                      <a:gd name="connsiteY2" fmla="*/ 59476 h 1084679"/>
                      <a:gd name="connsiteX3" fmla="*/ 838515 w 856435"/>
                      <a:gd name="connsiteY3" fmla="*/ 704591 h 1084679"/>
                      <a:gd name="connsiteX4" fmla="*/ 6115 w 856435"/>
                      <a:gd name="connsiteY4" fmla="*/ 1070351 h 1084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6435" h="1084679">
                        <a:moveTo>
                          <a:pt x="6115" y="1070351"/>
                        </a:moveTo>
                        <a:cubicBezTo>
                          <a:pt x="-33738" y="771493"/>
                          <a:pt x="131119" y="336958"/>
                          <a:pt x="213186" y="0"/>
                        </a:cubicBezTo>
                        <a:lnTo>
                          <a:pt x="790434" y="59476"/>
                        </a:lnTo>
                        <a:cubicBezTo>
                          <a:pt x="722641" y="152594"/>
                          <a:pt x="913928" y="481933"/>
                          <a:pt x="838515" y="704591"/>
                        </a:cubicBezTo>
                        <a:cubicBezTo>
                          <a:pt x="629628" y="651251"/>
                          <a:pt x="542662" y="1177031"/>
                          <a:pt x="6115" y="1070351"/>
                        </a:cubicBezTo>
                        <a:close/>
                      </a:path>
                    </a:pathLst>
                  </a:cu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150" name="Ovale 161">
                  <a:extLst>
                    <a:ext uri="{FF2B5EF4-FFF2-40B4-BE49-F238E27FC236}">
                      <a16:creationId xmlns:a16="http://schemas.microsoft.com/office/drawing/2014/main" id="{23992EED-5E39-9859-6985-538F1A455887}"/>
                    </a:ext>
                  </a:extLst>
                </p:cNvPr>
                <p:cNvSpPr/>
                <p:nvPr/>
              </p:nvSpPr>
              <p:spPr>
                <a:xfrm rot="419334">
                  <a:off x="7119249" y="1663883"/>
                  <a:ext cx="542030" cy="1442906"/>
                </a:xfrm>
                <a:custGeom>
                  <a:avLst/>
                  <a:gdLst>
                    <a:gd name="connsiteX0" fmla="*/ 0 w 542029"/>
                    <a:gd name="connsiteY0" fmla="*/ 825624 h 1651248"/>
                    <a:gd name="connsiteX1" fmla="*/ 271015 w 542029"/>
                    <a:gd name="connsiteY1" fmla="*/ 0 h 1651248"/>
                    <a:gd name="connsiteX2" fmla="*/ 542030 w 542029"/>
                    <a:gd name="connsiteY2" fmla="*/ 825624 h 1651248"/>
                    <a:gd name="connsiteX3" fmla="*/ 271015 w 542029"/>
                    <a:gd name="connsiteY3" fmla="*/ 1651248 h 1651248"/>
                    <a:gd name="connsiteX4" fmla="*/ 0 w 542029"/>
                    <a:gd name="connsiteY4" fmla="*/ 825624 h 1651248"/>
                    <a:gd name="connsiteX0" fmla="*/ 0 w 542030"/>
                    <a:gd name="connsiteY0" fmla="*/ 617282 h 1442906"/>
                    <a:gd name="connsiteX1" fmla="*/ 269897 w 542030"/>
                    <a:gd name="connsiteY1" fmla="*/ 0 h 1442906"/>
                    <a:gd name="connsiteX2" fmla="*/ 542030 w 542030"/>
                    <a:gd name="connsiteY2" fmla="*/ 617282 h 1442906"/>
                    <a:gd name="connsiteX3" fmla="*/ 271015 w 542030"/>
                    <a:gd name="connsiteY3" fmla="*/ 1442906 h 1442906"/>
                    <a:gd name="connsiteX4" fmla="*/ 0 w 542030"/>
                    <a:gd name="connsiteY4" fmla="*/ 617282 h 1442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2030" h="1442906">
                      <a:moveTo>
                        <a:pt x="0" y="617282"/>
                      </a:moveTo>
                      <a:cubicBezTo>
                        <a:pt x="-186" y="376798"/>
                        <a:pt x="120220" y="0"/>
                        <a:pt x="269897" y="0"/>
                      </a:cubicBezTo>
                      <a:cubicBezTo>
                        <a:pt x="419574" y="0"/>
                        <a:pt x="542030" y="161302"/>
                        <a:pt x="542030" y="617282"/>
                      </a:cubicBezTo>
                      <a:cubicBezTo>
                        <a:pt x="542030" y="1073262"/>
                        <a:pt x="420692" y="1442906"/>
                        <a:pt x="271015" y="1442906"/>
                      </a:cubicBezTo>
                      <a:cubicBezTo>
                        <a:pt x="121338" y="1442906"/>
                        <a:pt x="186" y="857766"/>
                        <a:pt x="0" y="617282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grpSp>
          <p:nvGrpSpPr>
            <p:cNvPr id="108" name="Gruppo 107">
              <a:extLst>
                <a:ext uri="{FF2B5EF4-FFF2-40B4-BE49-F238E27FC236}">
                  <a16:creationId xmlns:a16="http://schemas.microsoft.com/office/drawing/2014/main" id="{0F9AC78E-018C-5B77-2FBE-044610977EA8}"/>
                </a:ext>
              </a:extLst>
            </p:cNvPr>
            <p:cNvGrpSpPr/>
            <p:nvPr/>
          </p:nvGrpSpPr>
          <p:grpSpPr>
            <a:xfrm rot="21572067">
              <a:off x="11206833" y="4572459"/>
              <a:ext cx="401109" cy="396184"/>
              <a:chOff x="7194492" y="1267280"/>
              <a:chExt cx="832077" cy="849267"/>
            </a:xfrm>
            <a:solidFill>
              <a:schemeClr val="bg2">
                <a:lumMod val="25000"/>
              </a:schemeClr>
            </a:solidFill>
          </p:grpSpPr>
          <p:sp>
            <p:nvSpPr>
              <p:cNvPr id="145" name="Ritardo 144">
                <a:extLst>
                  <a:ext uri="{FF2B5EF4-FFF2-40B4-BE49-F238E27FC236}">
                    <a16:creationId xmlns:a16="http://schemas.microsoft.com/office/drawing/2014/main" id="{7B702B98-23A0-ABF8-F79A-64923BFE1EFE}"/>
                  </a:ext>
                </a:extLst>
              </p:cNvPr>
              <p:cNvSpPr/>
              <p:nvPr/>
            </p:nvSpPr>
            <p:spPr>
              <a:xfrm rot="5197850">
                <a:off x="7374466" y="1439654"/>
                <a:ext cx="503058" cy="417272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46" name="Cerchio parziale 145">
                <a:extLst>
                  <a:ext uri="{FF2B5EF4-FFF2-40B4-BE49-F238E27FC236}">
                    <a16:creationId xmlns:a16="http://schemas.microsoft.com/office/drawing/2014/main" id="{67ECB99A-9B46-BF9B-39E9-5D42B2FD0A99}"/>
                  </a:ext>
                </a:extLst>
              </p:cNvPr>
              <p:cNvSpPr/>
              <p:nvPr/>
            </p:nvSpPr>
            <p:spPr>
              <a:xfrm rot="1936892">
                <a:off x="7194492" y="1267280"/>
                <a:ext cx="832077" cy="849267"/>
              </a:xfrm>
              <a:prstGeom prst="pie">
                <a:avLst>
                  <a:gd name="adj1" fmla="val 11382448"/>
                  <a:gd name="adj2" fmla="val 166025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9" name="Gruppo 108">
              <a:extLst>
                <a:ext uri="{FF2B5EF4-FFF2-40B4-BE49-F238E27FC236}">
                  <a16:creationId xmlns:a16="http://schemas.microsoft.com/office/drawing/2014/main" id="{5F2A3B71-454E-AA21-42E9-F7244F451492}"/>
                </a:ext>
              </a:extLst>
            </p:cNvPr>
            <p:cNvGrpSpPr/>
            <p:nvPr/>
          </p:nvGrpSpPr>
          <p:grpSpPr>
            <a:xfrm rot="179994">
              <a:off x="11164828" y="4671805"/>
              <a:ext cx="676743" cy="2116965"/>
              <a:chOff x="12593314" y="4727796"/>
              <a:chExt cx="676743" cy="2116965"/>
            </a:xfrm>
          </p:grpSpPr>
          <p:grpSp>
            <p:nvGrpSpPr>
              <p:cNvPr id="128" name="Gruppo 127">
                <a:extLst>
                  <a:ext uri="{FF2B5EF4-FFF2-40B4-BE49-F238E27FC236}">
                    <a16:creationId xmlns:a16="http://schemas.microsoft.com/office/drawing/2014/main" id="{480C5D3E-2F84-F12F-B065-1E16CDC0E1C4}"/>
                  </a:ext>
                </a:extLst>
              </p:cNvPr>
              <p:cNvGrpSpPr/>
              <p:nvPr/>
            </p:nvGrpSpPr>
            <p:grpSpPr>
              <a:xfrm>
                <a:off x="12593314" y="4727796"/>
                <a:ext cx="676743" cy="2116965"/>
                <a:chOff x="12593314" y="4727796"/>
                <a:chExt cx="676743" cy="2116965"/>
              </a:xfrm>
            </p:grpSpPr>
            <p:grpSp>
              <p:nvGrpSpPr>
                <p:cNvPr id="132" name="Gruppo 131">
                  <a:extLst>
                    <a:ext uri="{FF2B5EF4-FFF2-40B4-BE49-F238E27FC236}">
                      <a16:creationId xmlns:a16="http://schemas.microsoft.com/office/drawing/2014/main" id="{B0DD5673-3AA2-0DB2-2B2A-5475900D8F62}"/>
                    </a:ext>
                  </a:extLst>
                </p:cNvPr>
                <p:cNvGrpSpPr/>
                <p:nvPr/>
              </p:nvGrpSpPr>
              <p:grpSpPr>
                <a:xfrm>
                  <a:off x="12593314" y="5533101"/>
                  <a:ext cx="554951" cy="1311660"/>
                  <a:chOff x="12593314" y="5533101"/>
                  <a:chExt cx="554951" cy="1311660"/>
                </a:xfrm>
              </p:grpSpPr>
              <p:grpSp>
                <p:nvGrpSpPr>
                  <p:cNvPr id="134" name="Gruppo 133">
                    <a:extLst>
                      <a:ext uri="{FF2B5EF4-FFF2-40B4-BE49-F238E27FC236}">
                        <a16:creationId xmlns:a16="http://schemas.microsoft.com/office/drawing/2014/main" id="{A389D659-60B6-538D-EB9E-B93255B094FB}"/>
                      </a:ext>
                    </a:extLst>
                  </p:cNvPr>
                  <p:cNvGrpSpPr/>
                  <p:nvPr/>
                </p:nvGrpSpPr>
                <p:grpSpPr>
                  <a:xfrm rot="21392073">
                    <a:off x="12744977" y="5533101"/>
                    <a:ext cx="403288" cy="625042"/>
                    <a:chOff x="7519203" y="3480608"/>
                    <a:chExt cx="990053" cy="1530515"/>
                  </a:xfrm>
                </p:grpSpPr>
                <p:sp>
                  <p:nvSpPr>
                    <p:cNvPr id="141" name="Trapezio 67">
                      <a:extLst>
                        <a:ext uri="{FF2B5EF4-FFF2-40B4-BE49-F238E27FC236}">
                          <a16:creationId xmlns:a16="http://schemas.microsoft.com/office/drawing/2014/main" id="{4F37A817-6EC4-09BF-94CC-9509C1C10671}"/>
                        </a:ext>
                      </a:extLst>
                    </p:cNvPr>
                    <p:cNvSpPr/>
                    <p:nvPr/>
                  </p:nvSpPr>
                  <p:spPr>
                    <a:xfrm rot="929617">
                      <a:off x="7519203" y="3480608"/>
                      <a:ext cx="990053" cy="1530515"/>
                    </a:xfrm>
                    <a:custGeom>
                      <a:avLst/>
                      <a:gdLst>
                        <a:gd name="connsiteX0" fmla="*/ 0 w 1017409"/>
                        <a:gd name="connsiteY0" fmla="*/ 1393390 h 1393390"/>
                        <a:gd name="connsiteX1" fmla="*/ 149671 w 1017409"/>
                        <a:gd name="connsiteY1" fmla="*/ 0 h 1393390"/>
                        <a:gd name="connsiteX2" fmla="*/ 867738 w 1017409"/>
                        <a:gd name="connsiteY2" fmla="*/ 0 h 1393390"/>
                        <a:gd name="connsiteX3" fmla="*/ 1017409 w 1017409"/>
                        <a:gd name="connsiteY3" fmla="*/ 1393390 h 1393390"/>
                        <a:gd name="connsiteX4" fmla="*/ 0 w 1017409"/>
                        <a:gd name="connsiteY4" fmla="*/ 1393390 h 1393390"/>
                        <a:gd name="connsiteX0" fmla="*/ 0 w 961936"/>
                        <a:gd name="connsiteY0" fmla="*/ 1393390 h 1393390"/>
                        <a:gd name="connsiteX1" fmla="*/ 149671 w 961936"/>
                        <a:gd name="connsiteY1" fmla="*/ 0 h 1393390"/>
                        <a:gd name="connsiteX2" fmla="*/ 867738 w 961936"/>
                        <a:gd name="connsiteY2" fmla="*/ 0 h 1393390"/>
                        <a:gd name="connsiteX3" fmla="*/ 961936 w 961936"/>
                        <a:gd name="connsiteY3" fmla="*/ 1392953 h 1393390"/>
                        <a:gd name="connsiteX4" fmla="*/ 0 w 961936"/>
                        <a:gd name="connsiteY4" fmla="*/ 1393390 h 1393390"/>
                        <a:gd name="connsiteX0" fmla="*/ 0 w 990173"/>
                        <a:gd name="connsiteY0" fmla="*/ 1393390 h 1393390"/>
                        <a:gd name="connsiteX1" fmla="*/ 149671 w 990173"/>
                        <a:gd name="connsiteY1" fmla="*/ 0 h 1393390"/>
                        <a:gd name="connsiteX2" fmla="*/ 867738 w 990173"/>
                        <a:gd name="connsiteY2" fmla="*/ 0 h 1393390"/>
                        <a:gd name="connsiteX3" fmla="*/ 961936 w 990173"/>
                        <a:gd name="connsiteY3" fmla="*/ 1392953 h 1393390"/>
                        <a:gd name="connsiteX4" fmla="*/ 0 w 990173"/>
                        <a:gd name="connsiteY4" fmla="*/ 1393390 h 1393390"/>
                        <a:gd name="connsiteX0" fmla="*/ 0 w 990173"/>
                        <a:gd name="connsiteY0" fmla="*/ 1393390 h 1393390"/>
                        <a:gd name="connsiteX1" fmla="*/ 149671 w 990173"/>
                        <a:gd name="connsiteY1" fmla="*/ 0 h 1393390"/>
                        <a:gd name="connsiteX2" fmla="*/ 867738 w 990173"/>
                        <a:gd name="connsiteY2" fmla="*/ 0 h 1393390"/>
                        <a:gd name="connsiteX3" fmla="*/ 961936 w 990173"/>
                        <a:gd name="connsiteY3" fmla="*/ 1392953 h 1393390"/>
                        <a:gd name="connsiteX4" fmla="*/ 0 w 990173"/>
                        <a:gd name="connsiteY4" fmla="*/ 1393390 h 1393390"/>
                        <a:gd name="connsiteX0" fmla="*/ 0 w 990173"/>
                        <a:gd name="connsiteY0" fmla="*/ 1393390 h 1411727"/>
                        <a:gd name="connsiteX1" fmla="*/ 149671 w 990173"/>
                        <a:gd name="connsiteY1" fmla="*/ 0 h 1411727"/>
                        <a:gd name="connsiteX2" fmla="*/ 867738 w 990173"/>
                        <a:gd name="connsiteY2" fmla="*/ 0 h 1411727"/>
                        <a:gd name="connsiteX3" fmla="*/ 961936 w 990173"/>
                        <a:gd name="connsiteY3" fmla="*/ 1392953 h 1411727"/>
                        <a:gd name="connsiteX4" fmla="*/ 0 w 990173"/>
                        <a:gd name="connsiteY4" fmla="*/ 1393390 h 1411727"/>
                        <a:gd name="connsiteX0" fmla="*/ 11176 w 1001349"/>
                        <a:gd name="connsiteY0" fmla="*/ 1393390 h 1411727"/>
                        <a:gd name="connsiteX1" fmla="*/ 160847 w 1001349"/>
                        <a:gd name="connsiteY1" fmla="*/ 0 h 1411727"/>
                        <a:gd name="connsiteX2" fmla="*/ 878914 w 1001349"/>
                        <a:gd name="connsiteY2" fmla="*/ 0 h 1411727"/>
                        <a:gd name="connsiteX3" fmla="*/ 973112 w 1001349"/>
                        <a:gd name="connsiteY3" fmla="*/ 1392953 h 1411727"/>
                        <a:gd name="connsiteX4" fmla="*/ 11176 w 1001349"/>
                        <a:gd name="connsiteY4" fmla="*/ 1393390 h 1411727"/>
                        <a:gd name="connsiteX0" fmla="*/ 13018 w 1003191"/>
                        <a:gd name="connsiteY0" fmla="*/ 1393390 h 1411727"/>
                        <a:gd name="connsiteX1" fmla="*/ 162689 w 1003191"/>
                        <a:gd name="connsiteY1" fmla="*/ 0 h 1411727"/>
                        <a:gd name="connsiteX2" fmla="*/ 880756 w 1003191"/>
                        <a:gd name="connsiteY2" fmla="*/ 0 h 1411727"/>
                        <a:gd name="connsiteX3" fmla="*/ 974954 w 1003191"/>
                        <a:gd name="connsiteY3" fmla="*/ 1392953 h 1411727"/>
                        <a:gd name="connsiteX4" fmla="*/ 13018 w 1003191"/>
                        <a:gd name="connsiteY4" fmla="*/ 1393390 h 1411727"/>
                        <a:gd name="connsiteX0" fmla="*/ 13018 w 996432"/>
                        <a:gd name="connsiteY0" fmla="*/ 1393390 h 1450462"/>
                        <a:gd name="connsiteX1" fmla="*/ 162689 w 996432"/>
                        <a:gd name="connsiteY1" fmla="*/ 0 h 1450462"/>
                        <a:gd name="connsiteX2" fmla="*/ 880756 w 996432"/>
                        <a:gd name="connsiteY2" fmla="*/ 0 h 1450462"/>
                        <a:gd name="connsiteX3" fmla="*/ 967173 w 996432"/>
                        <a:gd name="connsiteY3" fmla="*/ 1450461 h 1450462"/>
                        <a:gd name="connsiteX4" fmla="*/ 13018 w 996432"/>
                        <a:gd name="connsiteY4" fmla="*/ 1393390 h 1450462"/>
                        <a:gd name="connsiteX0" fmla="*/ 12523 w 995937"/>
                        <a:gd name="connsiteY0" fmla="*/ 1393390 h 1450462"/>
                        <a:gd name="connsiteX1" fmla="*/ 162194 w 995937"/>
                        <a:gd name="connsiteY1" fmla="*/ 0 h 1450462"/>
                        <a:gd name="connsiteX2" fmla="*/ 880261 w 995937"/>
                        <a:gd name="connsiteY2" fmla="*/ 0 h 1450462"/>
                        <a:gd name="connsiteX3" fmla="*/ 966678 w 995937"/>
                        <a:gd name="connsiteY3" fmla="*/ 1450461 h 1450462"/>
                        <a:gd name="connsiteX4" fmla="*/ 12523 w 995937"/>
                        <a:gd name="connsiteY4" fmla="*/ 1393390 h 1450462"/>
                        <a:gd name="connsiteX0" fmla="*/ 12523 w 995937"/>
                        <a:gd name="connsiteY0" fmla="*/ 1432747 h 1489819"/>
                        <a:gd name="connsiteX1" fmla="*/ 162194 w 995937"/>
                        <a:gd name="connsiteY1" fmla="*/ 39357 h 1489819"/>
                        <a:gd name="connsiteX2" fmla="*/ 880261 w 995937"/>
                        <a:gd name="connsiteY2" fmla="*/ 39357 h 1489819"/>
                        <a:gd name="connsiteX3" fmla="*/ 966678 w 995937"/>
                        <a:gd name="connsiteY3" fmla="*/ 1489818 h 1489819"/>
                        <a:gd name="connsiteX4" fmla="*/ 12523 w 995937"/>
                        <a:gd name="connsiteY4" fmla="*/ 1432747 h 1489819"/>
                        <a:gd name="connsiteX0" fmla="*/ 12523 w 995937"/>
                        <a:gd name="connsiteY0" fmla="*/ 1432747 h 1518816"/>
                        <a:gd name="connsiteX1" fmla="*/ 162194 w 995937"/>
                        <a:gd name="connsiteY1" fmla="*/ 39357 h 1518816"/>
                        <a:gd name="connsiteX2" fmla="*/ 880261 w 995937"/>
                        <a:gd name="connsiteY2" fmla="*/ 39357 h 1518816"/>
                        <a:gd name="connsiteX3" fmla="*/ 966678 w 995937"/>
                        <a:gd name="connsiteY3" fmla="*/ 1489818 h 1518816"/>
                        <a:gd name="connsiteX4" fmla="*/ 12523 w 995937"/>
                        <a:gd name="connsiteY4" fmla="*/ 1432747 h 1518816"/>
                        <a:gd name="connsiteX0" fmla="*/ 12523 w 995937"/>
                        <a:gd name="connsiteY0" fmla="*/ 1432747 h 1534940"/>
                        <a:gd name="connsiteX1" fmla="*/ 162194 w 995937"/>
                        <a:gd name="connsiteY1" fmla="*/ 39357 h 1534940"/>
                        <a:gd name="connsiteX2" fmla="*/ 880261 w 995937"/>
                        <a:gd name="connsiteY2" fmla="*/ 39357 h 1534940"/>
                        <a:gd name="connsiteX3" fmla="*/ 966678 w 995937"/>
                        <a:gd name="connsiteY3" fmla="*/ 1489818 h 1534940"/>
                        <a:gd name="connsiteX4" fmla="*/ 12523 w 995937"/>
                        <a:gd name="connsiteY4" fmla="*/ 1432747 h 1534940"/>
                        <a:gd name="connsiteX0" fmla="*/ 12523 w 1003560"/>
                        <a:gd name="connsiteY0" fmla="*/ 1428322 h 1530515"/>
                        <a:gd name="connsiteX1" fmla="*/ 162194 w 1003560"/>
                        <a:gd name="connsiteY1" fmla="*/ 34932 h 1530515"/>
                        <a:gd name="connsiteX2" fmla="*/ 925119 w 1003560"/>
                        <a:gd name="connsiteY2" fmla="*/ 54127 h 1530515"/>
                        <a:gd name="connsiteX3" fmla="*/ 966678 w 1003560"/>
                        <a:gd name="connsiteY3" fmla="*/ 1485393 h 1530515"/>
                        <a:gd name="connsiteX4" fmla="*/ 12523 w 1003560"/>
                        <a:gd name="connsiteY4" fmla="*/ 1428322 h 1530515"/>
                        <a:gd name="connsiteX0" fmla="*/ 12523 w 991671"/>
                        <a:gd name="connsiteY0" fmla="*/ 1428322 h 1530515"/>
                        <a:gd name="connsiteX1" fmla="*/ 162194 w 991671"/>
                        <a:gd name="connsiteY1" fmla="*/ 34932 h 1530515"/>
                        <a:gd name="connsiteX2" fmla="*/ 925119 w 991671"/>
                        <a:gd name="connsiteY2" fmla="*/ 54127 h 1530515"/>
                        <a:gd name="connsiteX3" fmla="*/ 966678 w 991671"/>
                        <a:gd name="connsiteY3" fmla="*/ 1485393 h 1530515"/>
                        <a:gd name="connsiteX4" fmla="*/ 12523 w 991671"/>
                        <a:gd name="connsiteY4" fmla="*/ 1428322 h 1530515"/>
                        <a:gd name="connsiteX0" fmla="*/ 12523 w 990053"/>
                        <a:gd name="connsiteY0" fmla="*/ 1428322 h 1530515"/>
                        <a:gd name="connsiteX1" fmla="*/ 162194 w 990053"/>
                        <a:gd name="connsiteY1" fmla="*/ 34932 h 1530515"/>
                        <a:gd name="connsiteX2" fmla="*/ 925119 w 990053"/>
                        <a:gd name="connsiteY2" fmla="*/ 54127 h 1530515"/>
                        <a:gd name="connsiteX3" fmla="*/ 966678 w 990053"/>
                        <a:gd name="connsiteY3" fmla="*/ 1485393 h 1530515"/>
                        <a:gd name="connsiteX4" fmla="*/ 12523 w 990053"/>
                        <a:gd name="connsiteY4" fmla="*/ 1428322 h 15305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90053" h="1530515">
                          <a:moveTo>
                            <a:pt x="12523" y="1428322"/>
                          </a:moveTo>
                          <a:cubicBezTo>
                            <a:pt x="-40980" y="1332536"/>
                            <a:pt x="89837" y="560973"/>
                            <a:pt x="162194" y="34932"/>
                          </a:cubicBezTo>
                          <a:cubicBezTo>
                            <a:pt x="321651" y="-53623"/>
                            <a:pt x="685763" y="54127"/>
                            <a:pt x="925119" y="54127"/>
                          </a:cubicBezTo>
                          <a:cubicBezTo>
                            <a:pt x="850367" y="706018"/>
                            <a:pt x="1057201" y="1090073"/>
                            <a:pt x="966678" y="1485393"/>
                          </a:cubicBezTo>
                          <a:cubicBezTo>
                            <a:pt x="516692" y="1560930"/>
                            <a:pt x="95716" y="1541443"/>
                            <a:pt x="12523" y="1428322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42" name="Rettangolo 51">
                      <a:extLst>
                        <a:ext uri="{FF2B5EF4-FFF2-40B4-BE49-F238E27FC236}">
                          <a16:creationId xmlns:a16="http://schemas.microsoft.com/office/drawing/2014/main" id="{8BE21C73-F0AF-CA1E-C09E-6F01DEAA70B3}"/>
                        </a:ext>
                      </a:extLst>
                    </p:cNvPr>
                    <p:cNvSpPr/>
                    <p:nvPr/>
                  </p:nvSpPr>
                  <p:spPr>
                    <a:xfrm rot="975309">
                      <a:off x="7836195" y="3544231"/>
                      <a:ext cx="629296" cy="743701"/>
                    </a:xfrm>
                    <a:custGeom>
                      <a:avLst/>
                      <a:gdLst>
                        <a:gd name="connsiteX0" fmla="*/ 0 w 616619"/>
                        <a:gd name="connsiteY0" fmla="*/ 0 h 621814"/>
                        <a:gd name="connsiteX1" fmla="*/ 616619 w 616619"/>
                        <a:gd name="connsiteY1" fmla="*/ 0 h 621814"/>
                        <a:gd name="connsiteX2" fmla="*/ 616619 w 616619"/>
                        <a:gd name="connsiteY2" fmla="*/ 621814 h 621814"/>
                        <a:gd name="connsiteX3" fmla="*/ 0 w 616619"/>
                        <a:gd name="connsiteY3" fmla="*/ 621814 h 621814"/>
                        <a:gd name="connsiteX4" fmla="*/ 0 w 616619"/>
                        <a:gd name="connsiteY4" fmla="*/ 0 h 621814"/>
                        <a:gd name="connsiteX0" fmla="*/ 0 w 616619"/>
                        <a:gd name="connsiteY0" fmla="*/ 0 h 688563"/>
                        <a:gd name="connsiteX1" fmla="*/ 616619 w 616619"/>
                        <a:gd name="connsiteY1" fmla="*/ 0 h 688563"/>
                        <a:gd name="connsiteX2" fmla="*/ 616619 w 616619"/>
                        <a:gd name="connsiteY2" fmla="*/ 621814 h 688563"/>
                        <a:gd name="connsiteX3" fmla="*/ 0 w 616619"/>
                        <a:gd name="connsiteY3" fmla="*/ 621814 h 688563"/>
                        <a:gd name="connsiteX4" fmla="*/ 0 w 616619"/>
                        <a:gd name="connsiteY4" fmla="*/ 0 h 688563"/>
                        <a:gd name="connsiteX0" fmla="*/ 0 w 616619"/>
                        <a:gd name="connsiteY0" fmla="*/ 0 h 708755"/>
                        <a:gd name="connsiteX1" fmla="*/ 616619 w 616619"/>
                        <a:gd name="connsiteY1" fmla="*/ 0 h 708755"/>
                        <a:gd name="connsiteX2" fmla="*/ 616619 w 616619"/>
                        <a:gd name="connsiteY2" fmla="*/ 621814 h 708755"/>
                        <a:gd name="connsiteX3" fmla="*/ 0 w 616619"/>
                        <a:gd name="connsiteY3" fmla="*/ 621814 h 708755"/>
                        <a:gd name="connsiteX4" fmla="*/ 0 w 616619"/>
                        <a:gd name="connsiteY4" fmla="*/ 0 h 708755"/>
                        <a:gd name="connsiteX0" fmla="*/ 0 w 616619"/>
                        <a:gd name="connsiteY0" fmla="*/ 0 h 711984"/>
                        <a:gd name="connsiteX1" fmla="*/ 616619 w 616619"/>
                        <a:gd name="connsiteY1" fmla="*/ 0 h 711984"/>
                        <a:gd name="connsiteX2" fmla="*/ 616619 w 616619"/>
                        <a:gd name="connsiteY2" fmla="*/ 621814 h 711984"/>
                        <a:gd name="connsiteX3" fmla="*/ 0 w 616619"/>
                        <a:gd name="connsiteY3" fmla="*/ 621814 h 711984"/>
                        <a:gd name="connsiteX4" fmla="*/ 0 w 616619"/>
                        <a:gd name="connsiteY4" fmla="*/ 0 h 711984"/>
                        <a:gd name="connsiteX0" fmla="*/ 0 w 616619"/>
                        <a:gd name="connsiteY0" fmla="*/ 0 h 712500"/>
                        <a:gd name="connsiteX1" fmla="*/ 616619 w 616619"/>
                        <a:gd name="connsiteY1" fmla="*/ 0 h 712500"/>
                        <a:gd name="connsiteX2" fmla="*/ 616619 w 616619"/>
                        <a:gd name="connsiteY2" fmla="*/ 621814 h 712500"/>
                        <a:gd name="connsiteX3" fmla="*/ 0 w 616619"/>
                        <a:gd name="connsiteY3" fmla="*/ 621814 h 712500"/>
                        <a:gd name="connsiteX4" fmla="*/ 0 w 616619"/>
                        <a:gd name="connsiteY4" fmla="*/ 0 h 712500"/>
                        <a:gd name="connsiteX0" fmla="*/ 0 w 630030"/>
                        <a:gd name="connsiteY0" fmla="*/ 0 h 712500"/>
                        <a:gd name="connsiteX1" fmla="*/ 630030 w 630030"/>
                        <a:gd name="connsiteY1" fmla="*/ 2440 h 712500"/>
                        <a:gd name="connsiteX2" fmla="*/ 616619 w 630030"/>
                        <a:gd name="connsiteY2" fmla="*/ 621814 h 712500"/>
                        <a:gd name="connsiteX3" fmla="*/ 0 w 630030"/>
                        <a:gd name="connsiteY3" fmla="*/ 621814 h 712500"/>
                        <a:gd name="connsiteX4" fmla="*/ 0 w 630030"/>
                        <a:gd name="connsiteY4" fmla="*/ 0 h 712500"/>
                        <a:gd name="connsiteX0" fmla="*/ 0 w 616619"/>
                        <a:gd name="connsiteY0" fmla="*/ 0 h 712500"/>
                        <a:gd name="connsiteX1" fmla="*/ 583210 w 616619"/>
                        <a:gd name="connsiteY1" fmla="*/ 16091 h 712500"/>
                        <a:gd name="connsiteX2" fmla="*/ 616619 w 616619"/>
                        <a:gd name="connsiteY2" fmla="*/ 621814 h 712500"/>
                        <a:gd name="connsiteX3" fmla="*/ 0 w 616619"/>
                        <a:gd name="connsiteY3" fmla="*/ 621814 h 712500"/>
                        <a:gd name="connsiteX4" fmla="*/ 0 w 616619"/>
                        <a:gd name="connsiteY4" fmla="*/ 0 h 712500"/>
                        <a:gd name="connsiteX0" fmla="*/ 0 w 629296"/>
                        <a:gd name="connsiteY0" fmla="*/ 0 h 712500"/>
                        <a:gd name="connsiteX1" fmla="*/ 629296 w 629296"/>
                        <a:gd name="connsiteY1" fmla="*/ 21703 h 712500"/>
                        <a:gd name="connsiteX2" fmla="*/ 616619 w 629296"/>
                        <a:gd name="connsiteY2" fmla="*/ 621814 h 712500"/>
                        <a:gd name="connsiteX3" fmla="*/ 0 w 629296"/>
                        <a:gd name="connsiteY3" fmla="*/ 621814 h 712500"/>
                        <a:gd name="connsiteX4" fmla="*/ 0 w 629296"/>
                        <a:gd name="connsiteY4" fmla="*/ 0 h 712500"/>
                        <a:gd name="connsiteX0" fmla="*/ 0 w 629296"/>
                        <a:gd name="connsiteY0" fmla="*/ 11210 h 723710"/>
                        <a:gd name="connsiteX1" fmla="*/ 629296 w 629296"/>
                        <a:gd name="connsiteY1" fmla="*/ 32913 h 723710"/>
                        <a:gd name="connsiteX2" fmla="*/ 616619 w 629296"/>
                        <a:gd name="connsiteY2" fmla="*/ 633024 h 723710"/>
                        <a:gd name="connsiteX3" fmla="*/ 0 w 629296"/>
                        <a:gd name="connsiteY3" fmla="*/ 633024 h 723710"/>
                        <a:gd name="connsiteX4" fmla="*/ 0 w 629296"/>
                        <a:gd name="connsiteY4" fmla="*/ 11210 h 723710"/>
                        <a:gd name="connsiteX0" fmla="*/ 0 w 629296"/>
                        <a:gd name="connsiteY0" fmla="*/ 31201 h 743701"/>
                        <a:gd name="connsiteX1" fmla="*/ 629296 w 629296"/>
                        <a:gd name="connsiteY1" fmla="*/ 52904 h 743701"/>
                        <a:gd name="connsiteX2" fmla="*/ 616619 w 629296"/>
                        <a:gd name="connsiteY2" fmla="*/ 653015 h 743701"/>
                        <a:gd name="connsiteX3" fmla="*/ 0 w 629296"/>
                        <a:gd name="connsiteY3" fmla="*/ 653015 h 743701"/>
                        <a:gd name="connsiteX4" fmla="*/ 0 w 629296"/>
                        <a:gd name="connsiteY4" fmla="*/ 31201 h 7437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29296" h="743701">
                          <a:moveTo>
                            <a:pt x="0" y="31201"/>
                          </a:moveTo>
                          <a:cubicBezTo>
                            <a:pt x="200260" y="-15942"/>
                            <a:pt x="415878" y="-10414"/>
                            <a:pt x="629296" y="52904"/>
                          </a:cubicBezTo>
                          <a:lnTo>
                            <a:pt x="616619" y="653015"/>
                          </a:lnTo>
                          <a:cubicBezTo>
                            <a:pt x="436182" y="804442"/>
                            <a:pt x="84588" y="739080"/>
                            <a:pt x="0" y="653015"/>
                          </a:cubicBezTo>
                          <a:lnTo>
                            <a:pt x="0" y="31201"/>
                          </a:lnTo>
                          <a:close/>
                        </a:path>
                      </a:pathLst>
                    </a:custGeom>
                    <a:solidFill>
                      <a:schemeClr val="bg2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43" name="Rettangolo con angoli arrotondati 142">
                      <a:extLst>
                        <a:ext uri="{FF2B5EF4-FFF2-40B4-BE49-F238E27FC236}">
                          <a16:creationId xmlns:a16="http://schemas.microsoft.com/office/drawing/2014/main" id="{47E872CA-1C09-0B63-E090-2F9B629E2CDE}"/>
                        </a:ext>
                      </a:extLst>
                    </p:cNvPr>
                    <p:cNvSpPr/>
                    <p:nvPr/>
                  </p:nvSpPr>
                  <p:spPr>
                    <a:xfrm rot="932484">
                      <a:off x="7878799" y="3516627"/>
                      <a:ext cx="180607" cy="471634"/>
                    </a:xfrm>
                    <a:prstGeom prst="roundRect">
                      <a:avLst/>
                    </a:prstGeom>
                    <a:solidFill>
                      <a:schemeClr val="bg2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44" name="Rettangolo con angoli arrotondati 143">
                      <a:extLst>
                        <a:ext uri="{FF2B5EF4-FFF2-40B4-BE49-F238E27FC236}">
                          <a16:creationId xmlns:a16="http://schemas.microsoft.com/office/drawing/2014/main" id="{8B6BBD5B-29FE-45D4-6164-3D4297B35CD2}"/>
                        </a:ext>
                      </a:extLst>
                    </p:cNvPr>
                    <p:cNvSpPr/>
                    <p:nvPr/>
                  </p:nvSpPr>
                  <p:spPr>
                    <a:xfrm rot="1190323">
                      <a:off x="8303944" y="3644241"/>
                      <a:ext cx="180607" cy="471634"/>
                    </a:xfrm>
                    <a:prstGeom prst="roundRect">
                      <a:avLst/>
                    </a:prstGeom>
                    <a:solidFill>
                      <a:schemeClr val="bg2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</p:grpSp>
              <p:grpSp>
                <p:nvGrpSpPr>
                  <p:cNvPr id="135" name="Gruppo 134">
                    <a:extLst>
                      <a:ext uri="{FF2B5EF4-FFF2-40B4-BE49-F238E27FC236}">
                        <a16:creationId xmlns:a16="http://schemas.microsoft.com/office/drawing/2014/main" id="{7D90C1A8-5BFB-95F8-1B79-9CAC6C6F7A15}"/>
                      </a:ext>
                    </a:extLst>
                  </p:cNvPr>
                  <p:cNvGrpSpPr/>
                  <p:nvPr/>
                </p:nvGrpSpPr>
                <p:grpSpPr>
                  <a:xfrm>
                    <a:off x="12593314" y="6087464"/>
                    <a:ext cx="433218" cy="757297"/>
                    <a:chOff x="12593314" y="6087464"/>
                    <a:chExt cx="433218" cy="757297"/>
                  </a:xfrm>
                </p:grpSpPr>
                <p:sp>
                  <p:nvSpPr>
                    <p:cNvPr id="136" name="Trapezio 79">
                      <a:extLst>
                        <a:ext uri="{FF2B5EF4-FFF2-40B4-BE49-F238E27FC236}">
                          <a16:creationId xmlns:a16="http://schemas.microsoft.com/office/drawing/2014/main" id="{2ACD7789-3782-7F1F-CB78-EE972A79D364}"/>
                        </a:ext>
                      </a:extLst>
                    </p:cNvPr>
                    <p:cNvSpPr/>
                    <p:nvPr/>
                  </p:nvSpPr>
                  <p:spPr>
                    <a:xfrm rot="21392073">
                      <a:off x="12593314" y="6495746"/>
                      <a:ext cx="397066" cy="334156"/>
                    </a:xfrm>
                    <a:custGeom>
                      <a:avLst/>
                      <a:gdLst>
                        <a:gd name="connsiteX0" fmla="*/ 0 w 892194"/>
                        <a:gd name="connsiteY0" fmla="*/ 721518 h 721518"/>
                        <a:gd name="connsiteX1" fmla="*/ 180380 w 892194"/>
                        <a:gd name="connsiteY1" fmla="*/ 0 h 721518"/>
                        <a:gd name="connsiteX2" fmla="*/ 711815 w 892194"/>
                        <a:gd name="connsiteY2" fmla="*/ 0 h 721518"/>
                        <a:gd name="connsiteX3" fmla="*/ 892194 w 892194"/>
                        <a:gd name="connsiteY3" fmla="*/ 721518 h 721518"/>
                        <a:gd name="connsiteX4" fmla="*/ 0 w 892194"/>
                        <a:gd name="connsiteY4" fmla="*/ 721518 h 721518"/>
                        <a:gd name="connsiteX0" fmla="*/ 0 w 944225"/>
                        <a:gd name="connsiteY0" fmla="*/ 721518 h 721518"/>
                        <a:gd name="connsiteX1" fmla="*/ 180380 w 944225"/>
                        <a:gd name="connsiteY1" fmla="*/ 0 h 721518"/>
                        <a:gd name="connsiteX2" fmla="*/ 944225 w 944225"/>
                        <a:gd name="connsiteY2" fmla="*/ 129540 h 721518"/>
                        <a:gd name="connsiteX3" fmla="*/ 892194 w 944225"/>
                        <a:gd name="connsiteY3" fmla="*/ 721518 h 721518"/>
                        <a:gd name="connsiteX4" fmla="*/ 0 w 944225"/>
                        <a:gd name="connsiteY4" fmla="*/ 721518 h 721518"/>
                        <a:gd name="connsiteX0" fmla="*/ 0 w 944225"/>
                        <a:gd name="connsiteY0" fmla="*/ 591978 h 591978"/>
                        <a:gd name="connsiteX1" fmla="*/ 111800 w 944225"/>
                        <a:gd name="connsiteY1" fmla="*/ 0 h 591978"/>
                        <a:gd name="connsiteX2" fmla="*/ 944225 w 944225"/>
                        <a:gd name="connsiteY2" fmla="*/ 0 h 591978"/>
                        <a:gd name="connsiteX3" fmla="*/ 892194 w 944225"/>
                        <a:gd name="connsiteY3" fmla="*/ 591978 h 591978"/>
                        <a:gd name="connsiteX4" fmla="*/ 0 w 944225"/>
                        <a:gd name="connsiteY4" fmla="*/ 591978 h 591978"/>
                        <a:gd name="connsiteX0" fmla="*/ 0 w 944225"/>
                        <a:gd name="connsiteY0" fmla="*/ 591978 h 591978"/>
                        <a:gd name="connsiteX1" fmla="*/ 226100 w 944225"/>
                        <a:gd name="connsiteY1" fmla="*/ 95250 h 591978"/>
                        <a:gd name="connsiteX2" fmla="*/ 944225 w 944225"/>
                        <a:gd name="connsiteY2" fmla="*/ 0 h 591978"/>
                        <a:gd name="connsiteX3" fmla="*/ 892194 w 944225"/>
                        <a:gd name="connsiteY3" fmla="*/ 591978 h 591978"/>
                        <a:gd name="connsiteX4" fmla="*/ 0 w 944225"/>
                        <a:gd name="connsiteY4" fmla="*/ 591978 h 591978"/>
                        <a:gd name="connsiteX0" fmla="*/ 0 w 944225"/>
                        <a:gd name="connsiteY0" fmla="*/ 591978 h 591978"/>
                        <a:gd name="connsiteX1" fmla="*/ 88940 w 944225"/>
                        <a:gd name="connsiteY1" fmla="*/ 7620 h 591978"/>
                        <a:gd name="connsiteX2" fmla="*/ 944225 w 944225"/>
                        <a:gd name="connsiteY2" fmla="*/ 0 h 591978"/>
                        <a:gd name="connsiteX3" fmla="*/ 892194 w 944225"/>
                        <a:gd name="connsiteY3" fmla="*/ 591978 h 591978"/>
                        <a:gd name="connsiteX4" fmla="*/ 0 w 944225"/>
                        <a:gd name="connsiteY4" fmla="*/ 591978 h 591978"/>
                        <a:gd name="connsiteX0" fmla="*/ 0 w 970895"/>
                        <a:gd name="connsiteY0" fmla="*/ 481488 h 591978"/>
                        <a:gd name="connsiteX1" fmla="*/ 115610 w 970895"/>
                        <a:gd name="connsiteY1" fmla="*/ 7620 h 591978"/>
                        <a:gd name="connsiteX2" fmla="*/ 970895 w 970895"/>
                        <a:gd name="connsiteY2" fmla="*/ 0 h 591978"/>
                        <a:gd name="connsiteX3" fmla="*/ 918864 w 970895"/>
                        <a:gd name="connsiteY3" fmla="*/ 591978 h 591978"/>
                        <a:gd name="connsiteX4" fmla="*/ 0 w 970895"/>
                        <a:gd name="connsiteY4" fmla="*/ 481488 h 591978"/>
                        <a:gd name="connsiteX0" fmla="*/ 0 w 936605"/>
                        <a:gd name="connsiteY0" fmla="*/ 527208 h 591978"/>
                        <a:gd name="connsiteX1" fmla="*/ 81320 w 936605"/>
                        <a:gd name="connsiteY1" fmla="*/ 7620 h 591978"/>
                        <a:gd name="connsiteX2" fmla="*/ 936605 w 936605"/>
                        <a:gd name="connsiteY2" fmla="*/ 0 h 591978"/>
                        <a:gd name="connsiteX3" fmla="*/ 884574 w 936605"/>
                        <a:gd name="connsiteY3" fmla="*/ 591978 h 591978"/>
                        <a:gd name="connsiteX4" fmla="*/ 0 w 936605"/>
                        <a:gd name="connsiteY4" fmla="*/ 527208 h 591978"/>
                        <a:gd name="connsiteX0" fmla="*/ 0 w 936605"/>
                        <a:gd name="connsiteY0" fmla="*/ 527208 h 609352"/>
                        <a:gd name="connsiteX1" fmla="*/ 81320 w 936605"/>
                        <a:gd name="connsiteY1" fmla="*/ 7620 h 609352"/>
                        <a:gd name="connsiteX2" fmla="*/ 936605 w 936605"/>
                        <a:gd name="connsiteY2" fmla="*/ 0 h 609352"/>
                        <a:gd name="connsiteX3" fmla="*/ 884574 w 936605"/>
                        <a:gd name="connsiteY3" fmla="*/ 591978 h 609352"/>
                        <a:gd name="connsiteX4" fmla="*/ 0 w 936605"/>
                        <a:gd name="connsiteY4" fmla="*/ 527208 h 609352"/>
                        <a:gd name="connsiteX0" fmla="*/ 0 w 936605"/>
                        <a:gd name="connsiteY0" fmla="*/ 527208 h 646620"/>
                        <a:gd name="connsiteX1" fmla="*/ 81320 w 936605"/>
                        <a:gd name="connsiteY1" fmla="*/ 7620 h 646620"/>
                        <a:gd name="connsiteX2" fmla="*/ 936605 w 936605"/>
                        <a:gd name="connsiteY2" fmla="*/ 0 h 646620"/>
                        <a:gd name="connsiteX3" fmla="*/ 884574 w 936605"/>
                        <a:gd name="connsiteY3" fmla="*/ 591978 h 646620"/>
                        <a:gd name="connsiteX4" fmla="*/ 0 w 936605"/>
                        <a:gd name="connsiteY4" fmla="*/ 527208 h 646620"/>
                        <a:gd name="connsiteX0" fmla="*/ 0 w 936605"/>
                        <a:gd name="connsiteY0" fmla="*/ 527208 h 646620"/>
                        <a:gd name="connsiteX1" fmla="*/ 81320 w 936605"/>
                        <a:gd name="connsiteY1" fmla="*/ 7620 h 646620"/>
                        <a:gd name="connsiteX2" fmla="*/ 936605 w 936605"/>
                        <a:gd name="connsiteY2" fmla="*/ 0 h 646620"/>
                        <a:gd name="connsiteX3" fmla="*/ 884574 w 936605"/>
                        <a:gd name="connsiteY3" fmla="*/ 591978 h 646620"/>
                        <a:gd name="connsiteX4" fmla="*/ 0 w 936605"/>
                        <a:gd name="connsiteY4" fmla="*/ 527208 h 646620"/>
                        <a:gd name="connsiteX0" fmla="*/ 0 w 948035"/>
                        <a:gd name="connsiteY0" fmla="*/ 519588 h 639000"/>
                        <a:gd name="connsiteX1" fmla="*/ 81320 w 948035"/>
                        <a:gd name="connsiteY1" fmla="*/ 0 h 639000"/>
                        <a:gd name="connsiteX2" fmla="*/ 948035 w 948035"/>
                        <a:gd name="connsiteY2" fmla="*/ 129540 h 639000"/>
                        <a:gd name="connsiteX3" fmla="*/ 884574 w 948035"/>
                        <a:gd name="connsiteY3" fmla="*/ 584358 h 639000"/>
                        <a:gd name="connsiteX4" fmla="*/ 0 w 948035"/>
                        <a:gd name="connsiteY4" fmla="*/ 519588 h 639000"/>
                        <a:gd name="connsiteX0" fmla="*/ 0 w 949468"/>
                        <a:gd name="connsiteY0" fmla="*/ 588368 h 707780"/>
                        <a:gd name="connsiteX1" fmla="*/ 81320 w 949468"/>
                        <a:gd name="connsiteY1" fmla="*/ 68780 h 707780"/>
                        <a:gd name="connsiteX2" fmla="*/ 948035 w 949468"/>
                        <a:gd name="connsiteY2" fmla="*/ 198320 h 707780"/>
                        <a:gd name="connsiteX3" fmla="*/ 884574 w 949468"/>
                        <a:gd name="connsiteY3" fmla="*/ 653138 h 707780"/>
                        <a:gd name="connsiteX4" fmla="*/ 0 w 949468"/>
                        <a:gd name="connsiteY4" fmla="*/ 588368 h 707780"/>
                        <a:gd name="connsiteX0" fmla="*/ 0 w 949477"/>
                        <a:gd name="connsiteY0" fmla="*/ 591139 h 710551"/>
                        <a:gd name="connsiteX1" fmla="*/ 85130 w 949477"/>
                        <a:gd name="connsiteY1" fmla="*/ 63931 h 710551"/>
                        <a:gd name="connsiteX2" fmla="*/ 948035 w 949477"/>
                        <a:gd name="connsiteY2" fmla="*/ 201091 h 710551"/>
                        <a:gd name="connsiteX3" fmla="*/ 884574 w 949477"/>
                        <a:gd name="connsiteY3" fmla="*/ 655909 h 710551"/>
                        <a:gd name="connsiteX4" fmla="*/ 0 w 949477"/>
                        <a:gd name="connsiteY4" fmla="*/ 591139 h 710551"/>
                        <a:gd name="connsiteX0" fmla="*/ 0 w 949427"/>
                        <a:gd name="connsiteY0" fmla="*/ 698821 h 818233"/>
                        <a:gd name="connsiteX1" fmla="*/ 85130 w 949427"/>
                        <a:gd name="connsiteY1" fmla="*/ 171613 h 818233"/>
                        <a:gd name="connsiteX2" fmla="*/ 948035 w 949427"/>
                        <a:gd name="connsiteY2" fmla="*/ 308773 h 818233"/>
                        <a:gd name="connsiteX3" fmla="*/ 884574 w 949427"/>
                        <a:gd name="connsiteY3" fmla="*/ 763591 h 818233"/>
                        <a:gd name="connsiteX4" fmla="*/ 0 w 949427"/>
                        <a:gd name="connsiteY4" fmla="*/ 698821 h 818233"/>
                        <a:gd name="connsiteX0" fmla="*/ 0 w 949427"/>
                        <a:gd name="connsiteY0" fmla="*/ 698821 h 818233"/>
                        <a:gd name="connsiteX1" fmla="*/ 85130 w 949427"/>
                        <a:gd name="connsiteY1" fmla="*/ 171613 h 818233"/>
                        <a:gd name="connsiteX2" fmla="*/ 948035 w 949427"/>
                        <a:gd name="connsiteY2" fmla="*/ 308773 h 818233"/>
                        <a:gd name="connsiteX3" fmla="*/ 884574 w 949427"/>
                        <a:gd name="connsiteY3" fmla="*/ 763591 h 818233"/>
                        <a:gd name="connsiteX4" fmla="*/ 0 w 949427"/>
                        <a:gd name="connsiteY4" fmla="*/ 698821 h 818233"/>
                        <a:gd name="connsiteX0" fmla="*/ 25353 w 974780"/>
                        <a:gd name="connsiteY0" fmla="*/ 698821 h 818233"/>
                        <a:gd name="connsiteX1" fmla="*/ 110483 w 974780"/>
                        <a:gd name="connsiteY1" fmla="*/ 171613 h 818233"/>
                        <a:gd name="connsiteX2" fmla="*/ 973388 w 974780"/>
                        <a:gd name="connsiteY2" fmla="*/ 308773 h 818233"/>
                        <a:gd name="connsiteX3" fmla="*/ 909927 w 974780"/>
                        <a:gd name="connsiteY3" fmla="*/ 763591 h 818233"/>
                        <a:gd name="connsiteX4" fmla="*/ 25353 w 974780"/>
                        <a:gd name="connsiteY4" fmla="*/ 698821 h 8182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74780" h="818233">
                          <a:moveTo>
                            <a:pt x="25353" y="698821"/>
                          </a:moveTo>
                          <a:cubicBezTo>
                            <a:pt x="-33900" y="523085"/>
                            <a:pt x="17336" y="374019"/>
                            <a:pt x="110483" y="171613"/>
                          </a:cubicBezTo>
                          <a:cubicBezTo>
                            <a:pt x="376528" y="-78577"/>
                            <a:pt x="1008333" y="-73497"/>
                            <a:pt x="973388" y="308773"/>
                          </a:cubicBezTo>
                          <a:cubicBezTo>
                            <a:pt x="887464" y="509909"/>
                            <a:pt x="927271" y="566265"/>
                            <a:pt x="909927" y="763591"/>
                          </a:cubicBezTo>
                          <a:cubicBezTo>
                            <a:pt x="637929" y="841061"/>
                            <a:pt x="251631" y="849951"/>
                            <a:pt x="25353" y="698821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37" name="Ovale 136">
                      <a:extLst>
                        <a:ext uri="{FF2B5EF4-FFF2-40B4-BE49-F238E27FC236}">
                          <a16:creationId xmlns:a16="http://schemas.microsoft.com/office/drawing/2014/main" id="{0463B4E3-FDF0-8299-4425-F0D811F8E2B9}"/>
                        </a:ext>
                      </a:extLst>
                    </p:cNvPr>
                    <p:cNvSpPr/>
                    <p:nvPr/>
                  </p:nvSpPr>
                  <p:spPr>
                    <a:xfrm rot="348493">
                      <a:off x="12654942" y="6547101"/>
                      <a:ext cx="302171" cy="101176"/>
                    </a:xfrm>
                    <a:prstGeom prst="ellipse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38" name="Rettangolo 70">
                      <a:extLst>
                        <a:ext uri="{FF2B5EF4-FFF2-40B4-BE49-F238E27FC236}">
                          <a16:creationId xmlns:a16="http://schemas.microsoft.com/office/drawing/2014/main" id="{A3F46AFF-F583-D5C9-B4F2-A03DA5767239}"/>
                        </a:ext>
                      </a:extLst>
                    </p:cNvPr>
                    <p:cNvSpPr/>
                    <p:nvPr/>
                  </p:nvSpPr>
                  <p:spPr>
                    <a:xfrm rot="560003">
                      <a:off x="12662260" y="6087464"/>
                      <a:ext cx="364272" cy="528719"/>
                    </a:xfrm>
                    <a:custGeom>
                      <a:avLst/>
                      <a:gdLst>
                        <a:gd name="connsiteX0" fmla="*/ 0 w 755671"/>
                        <a:gd name="connsiteY0" fmla="*/ 0 h 1499616"/>
                        <a:gd name="connsiteX1" fmla="*/ 755671 w 755671"/>
                        <a:gd name="connsiteY1" fmla="*/ 0 h 1499616"/>
                        <a:gd name="connsiteX2" fmla="*/ 755671 w 755671"/>
                        <a:gd name="connsiteY2" fmla="*/ 1499616 h 1499616"/>
                        <a:gd name="connsiteX3" fmla="*/ 0 w 755671"/>
                        <a:gd name="connsiteY3" fmla="*/ 1499616 h 1499616"/>
                        <a:gd name="connsiteX4" fmla="*/ 0 w 755671"/>
                        <a:gd name="connsiteY4" fmla="*/ 0 h 1499616"/>
                        <a:gd name="connsiteX0" fmla="*/ 0 w 755671"/>
                        <a:gd name="connsiteY0" fmla="*/ 0 h 1499616"/>
                        <a:gd name="connsiteX1" fmla="*/ 755671 w 755671"/>
                        <a:gd name="connsiteY1" fmla="*/ 0 h 1499616"/>
                        <a:gd name="connsiteX2" fmla="*/ 755671 w 755671"/>
                        <a:gd name="connsiteY2" fmla="*/ 1499616 h 1499616"/>
                        <a:gd name="connsiteX3" fmla="*/ 0 w 755671"/>
                        <a:gd name="connsiteY3" fmla="*/ 1499616 h 1499616"/>
                        <a:gd name="connsiteX4" fmla="*/ 0 w 755671"/>
                        <a:gd name="connsiteY4" fmla="*/ 0 h 1499616"/>
                        <a:gd name="connsiteX0" fmla="*/ 20569 w 776240"/>
                        <a:gd name="connsiteY0" fmla="*/ 0 h 1499616"/>
                        <a:gd name="connsiteX1" fmla="*/ 776240 w 776240"/>
                        <a:gd name="connsiteY1" fmla="*/ 0 h 1499616"/>
                        <a:gd name="connsiteX2" fmla="*/ 776240 w 776240"/>
                        <a:gd name="connsiteY2" fmla="*/ 1499616 h 1499616"/>
                        <a:gd name="connsiteX3" fmla="*/ 20569 w 776240"/>
                        <a:gd name="connsiteY3" fmla="*/ 1499616 h 1499616"/>
                        <a:gd name="connsiteX4" fmla="*/ 20569 w 776240"/>
                        <a:gd name="connsiteY4" fmla="*/ 0 h 1499616"/>
                        <a:gd name="connsiteX0" fmla="*/ 20569 w 835845"/>
                        <a:gd name="connsiteY0" fmla="*/ 0 h 1499616"/>
                        <a:gd name="connsiteX1" fmla="*/ 776240 w 835845"/>
                        <a:gd name="connsiteY1" fmla="*/ 0 h 1499616"/>
                        <a:gd name="connsiteX2" fmla="*/ 776240 w 835845"/>
                        <a:gd name="connsiteY2" fmla="*/ 1499616 h 1499616"/>
                        <a:gd name="connsiteX3" fmla="*/ 20569 w 835845"/>
                        <a:gd name="connsiteY3" fmla="*/ 1499616 h 1499616"/>
                        <a:gd name="connsiteX4" fmla="*/ 20569 w 835845"/>
                        <a:gd name="connsiteY4" fmla="*/ 0 h 1499616"/>
                        <a:gd name="connsiteX0" fmla="*/ 20569 w 818819"/>
                        <a:gd name="connsiteY0" fmla="*/ 0 h 1499616"/>
                        <a:gd name="connsiteX1" fmla="*/ 776240 w 818819"/>
                        <a:gd name="connsiteY1" fmla="*/ 0 h 1499616"/>
                        <a:gd name="connsiteX2" fmla="*/ 684800 w 818819"/>
                        <a:gd name="connsiteY2" fmla="*/ 1493520 h 1499616"/>
                        <a:gd name="connsiteX3" fmla="*/ 20569 w 818819"/>
                        <a:gd name="connsiteY3" fmla="*/ 1499616 h 1499616"/>
                        <a:gd name="connsiteX4" fmla="*/ 20569 w 818819"/>
                        <a:gd name="connsiteY4" fmla="*/ 0 h 1499616"/>
                        <a:gd name="connsiteX0" fmla="*/ 20569 w 818819"/>
                        <a:gd name="connsiteY0" fmla="*/ 0 h 1547056"/>
                        <a:gd name="connsiteX1" fmla="*/ 776240 w 818819"/>
                        <a:gd name="connsiteY1" fmla="*/ 0 h 1547056"/>
                        <a:gd name="connsiteX2" fmla="*/ 684800 w 818819"/>
                        <a:gd name="connsiteY2" fmla="*/ 1493520 h 1547056"/>
                        <a:gd name="connsiteX3" fmla="*/ 20569 w 818819"/>
                        <a:gd name="connsiteY3" fmla="*/ 1499616 h 1547056"/>
                        <a:gd name="connsiteX4" fmla="*/ 20569 w 818819"/>
                        <a:gd name="connsiteY4" fmla="*/ 0 h 1547056"/>
                        <a:gd name="connsiteX0" fmla="*/ 20569 w 826508"/>
                        <a:gd name="connsiteY0" fmla="*/ 0 h 1499616"/>
                        <a:gd name="connsiteX1" fmla="*/ 776240 w 826508"/>
                        <a:gd name="connsiteY1" fmla="*/ 0 h 1499616"/>
                        <a:gd name="connsiteX2" fmla="*/ 733667 w 826508"/>
                        <a:gd name="connsiteY2" fmla="*/ 1170381 h 1499616"/>
                        <a:gd name="connsiteX3" fmla="*/ 20569 w 826508"/>
                        <a:gd name="connsiteY3" fmla="*/ 1499616 h 1499616"/>
                        <a:gd name="connsiteX4" fmla="*/ 20569 w 826508"/>
                        <a:gd name="connsiteY4" fmla="*/ 0 h 1499616"/>
                        <a:gd name="connsiteX0" fmla="*/ 20569 w 827210"/>
                        <a:gd name="connsiteY0" fmla="*/ 0 h 1499616"/>
                        <a:gd name="connsiteX1" fmla="*/ 776240 w 827210"/>
                        <a:gd name="connsiteY1" fmla="*/ 0 h 1499616"/>
                        <a:gd name="connsiteX2" fmla="*/ 737403 w 827210"/>
                        <a:gd name="connsiteY2" fmla="*/ 1192367 h 1499616"/>
                        <a:gd name="connsiteX3" fmla="*/ 20569 w 827210"/>
                        <a:gd name="connsiteY3" fmla="*/ 1499616 h 1499616"/>
                        <a:gd name="connsiteX4" fmla="*/ 20569 w 827210"/>
                        <a:gd name="connsiteY4" fmla="*/ 0 h 1499616"/>
                        <a:gd name="connsiteX0" fmla="*/ 20569 w 841645"/>
                        <a:gd name="connsiteY0" fmla="*/ 0 h 1499616"/>
                        <a:gd name="connsiteX1" fmla="*/ 776240 w 841645"/>
                        <a:gd name="connsiteY1" fmla="*/ 0 h 1499616"/>
                        <a:gd name="connsiteX2" fmla="*/ 737403 w 841645"/>
                        <a:gd name="connsiteY2" fmla="*/ 1192367 h 1499616"/>
                        <a:gd name="connsiteX3" fmla="*/ 20569 w 841645"/>
                        <a:gd name="connsiteY3" fmla="*/ 1499616 h 1499616"/>
                        <a:gd name="connsiteX4" fmla="*/ 20569 w 841645"/>
                        <a:gd name="connsiteY4" fmla="*/ 0 h 1499616"/>
                        <a:gd name="connsiteX0" fmla="*/ 20569 w 919569"/>
                        <a:gd name="connsiteY0" fmla="*/ 0 h 1499616"/>
                        <a:gd name="connsiteX1" fmla="*/ 874426 w 919569"/>
                        <a:gd name="connsiteY1" fmla="*/ 1012 h 1499616"/>
                        <a:gd name="connsiteX2" fmla="*/ 737403 w 919569"/>
                        <a:gd name="connsiteY2" fmla="*/ 1192367 h 1499616"/>
                        <a:gd name="connsiteX3" fmla="*/ 20569 w 919569"/>
                        <a:gd name="connsiteY3" fmla="*/ 1499616 h 1499616"/>
                        <a:gd name="connsiteX4" fmla="*/ 20569 w 919569"/>
                        <a:gd name="connsiteY4" fmla="*/ 0 h 1499616"/>
                        <a:gd name="connsiteX0" fmla="*/ 20569 w 875235"/>
                        <a:gd name="connsiteY0" fmla="*/ 0 h 1499616"/>
                        <a:gd name="connsiteX1" fmla="*/ 874426 w 875235"/>
                        <a:gd name="connsiteY1" fmla="*/ 1012 h 1499616"/>
                        <a:gd name="connsiteX2" fmla="*/ 737403 w 875235"/>
                        <a:gd name="connsiteY2" fmla="*/ 1192367 h 1499616"/>
                        <a:gd name="connsiteX3" fmla="*/ 20569 w 875235"/>
                        <a:gd name="connsiteY3" fmla="*/ 1499616 h 1499616"/>
                        <a:gd name="connsiteX4" fmla="*/ 20569 w 875235"/>
                        <a:gd name="connsiteY4" fmla="*/ 0 h 1499616"/>
                        <a:gd name="connsiteX0" fmla="*/ 0 w 902508"/>
                        <a:gd name="connsiteY0" fmla="*/ 0 h 1577578"/>
                        <a:gd name="connsiteX1" fmla="*/ 901699 w 902508"/>
                        <a:gd name="connsiteY1" fmla="*/ 78974 h 1577578"/>
                        <a:gd name="connsiteX2" fmla="*/ 764676 w 902508"/>
                        <a:gd name="connsiteY2" fmla="*/ 1270329 h 1577578"/>
                        <a:gd name="connsiteX3" fmla="*/ 47842 w 902508"/>
                        <a:gd name="connsiteY3" fmla="*/ 1577578 h 1577578"/>
                        <a:gd name="connsiteX4" fmla="*/ 0 w 902508"/>
                        <a:gd name="connsiteY4" fmla="*/ 0 h 1577578"/>
                        <a:gd name="connsiteX0" fmla="*/ 0 w 902508"/>
                        <a:gd name="connsiteY0" fmla="*/ 0 h 1577578"/>
                        <a:gd name="connsiteX1" fmla="*/ 901699 w 902508"/>
                        <a:gd name="connsiteY1" fmla="*/ 78974 h 1577578"/>
                        <a:gd name="connsiteX2" fmla="*/ 764676 w 902508"/>
                        <a:gd name="connsiteY2" fmla="*/ 1270329 h 1577578"/>
                        <a:gd name="connsiteX3" fmla="*/ 47842 w 902508"/>
                        <a:gd name="connsiteY3" fmla="*/ 1577578 h 1577578"/>
                        <a:gd name="connsiteX4" fmla="*/ 0 w 902508"/>
                        <a:gd name="connsiteY4" fmla="*/ 0 h 1577578"/>
                        <a:gd name="connsiteX0" fmla="*/ 0 w 902508"/>
                        <a:gd name="connsiteY0" fmla="*/ 0 h 1338221"/>
                        <a:gd name="connsiteX1" fmla="*/ 901699 w 902508"/>
                        <a:gd name="connsiteY1" fmla="*/ 78974 h 1338221"/>
                        <a:gd name="connsiteX2" fmla="*/ 764676 w 902508"/>
                        <a:gd name="connsiteY2" fmla="*/ 1270329 h 1338221"/>
                        <a:gd name="connsiteX3" fmla="*/ 38391 w 902508"/>
                        <a:gd name="connsiteY3" fmla="*/ 1318393 h 1338221"/>
                        <a:gd name="connsiteX4" fmla="*/ 0 w 902508"/>
                        <a:gd name="connsiteY4" fmla="*/ 0 h 1338221"/>
                        <a:gd name="connsiteX0" fmla="*/ 0 w 902508"/>
                        <a:gd name="connsiteY0" fmla="*/ 0 h 1419679"/>
                        <a:gd name="connsiteX1" fmla="*/ 901699 w 902508"/>
                        <a:gd name="connsiteY1" fmla="*/ 78974 h 1419679"/>
                        <a:gd name="connsiteX2" fmla="*/ 764676 w 902508"/>
                        <a:gd name="connsiteY2" fmla="*/ 1270329 h 1419679"/>
                        <a:gd name="connsiteX3" fmla="*/ 136321 w 902508"/>
                        <a:gd name="connsiteY3" fmla="*/ 1419679 h 1419679"/>
                        <a:gd name="connsiteX4" fmla="*/ 0 w 902508"/>
                        <a:gd name="connsiteY4" fmla="*/ 0 h 1419679"/>
                        <a:gd name="connsiteX0" fmla="*/ 0 w 866365"/>
                        <a:gd name="connsiteY0" fmla="*/ 0 h 1546267"/>
                        <a:gd name="connsiteX1" fmla="*/ 865556 w 866365"/>
                        <a:gd name="connsiteY1" fmla="*/ 205562 h 1546267"/>
                        <a:gd name="connsiteX2" fmla="*/ 728533 w 866365"/>
                        <a:gd name="connsiteY2" fmla="*/ 1396917 h 1546267"/>
                        <a:gd name="connsiteX3" fmla="*/ 100178 w 866365"/>
                        <a:gd name="connsiteY3" fmla="*/ 1546267 h 1546267"/>
                        <a:gd name="connsiteX4" fmla="*/ 0 w 866365"/>
                        <a:gd name="connsiteY4" fmla="*/ 0 h 1546267"/>
                        <a:gd name="connsiteX0" fmla="*/ 0 w 824778"/>
                        <a:gd name="connsiteY0" fmla="*/ 0 h 1546267"/>
                        <a:gd name="connsiteX1" fmla="*/ 823198 w 824778"/>
                        <a:gd name="connsiteY1" fmla="*/ 125936 h 1546267"/>
                        <a:gd name="connsiteX2" fmla="*/ 728533 w 824778"/>
                        <a:gd name="connsiteY2" fmla="*/ 1396917 h 1546267"/>
                        <a:gd name="connsiteX3" fmla="*/ 100178 w 824778"/>
                        <a:gd name="connsiteY3" fmla="*/ 1546267 h 1546267"/>
                        <a:gd name="connsiteX4" fmla="*/ 0 w 824778"/>
                        <a:gd name="connsiteY4" fmla="*/ 0 h 1546267"/>
                        <a:gd name="connsiteX0" fmla="*/ 0 w 824778"/>
                        <a:gd name="connsiteY0" fmla="*/ 0 h 1565831"/>
                        <a:gd name="connsiteX1" fmla="*/ 823198 w 824778"/>
                        <a:gd name="connsiteY1" fmla="*/ 125936 h 1565831"/>
                        <a:gd name="connsiteX2" fmla="*/ 728533 w 824778"/>
                        <a:gd name="connsiteY2" fmla="*/ 1396917 h 1565831"/>
                        <a:gd name="connsiteX3" fmla="*/ 100178 w 824778"/>
                        <a:gd name="connsiteY3" fmla="*/ 1546267 h 1565831"/>
                        <a:gd name="connsiteX4" fmla="*/ 0 w 824778"/>
                        <a:gd name="connsiteY4" fmla="*/ 0 h 1565831"/>
                        <a:gd name="connsiteX0" fmla="*/ 0 w 824778"/>
                        <a:gd name="connsiteY0" fmla="*/ 0 h 1596225"/>
                        <a:gd name="connsiteX1" fmla="*/ 823198 w 824778"/>
                        <a:gd name="connsiteY1" fmla="*/ 125936 h 1596225"/>
                        <a:gd name="connsiteX2" fmla="*/ 728533 w 824778"/>
                        <a:gd name="connsiteY2" fmla="*/ 1396917 h 1596225"/>
                        <a:gd name="connsiteX3" fmla="*/ 100178 w 824778"/>
                        <a:gd name="connsiteY3" fmla="*/ 1546267 h 1596225"/>
                        <a:gd name="connsiteX4" fmla="*/ 0 w 824778"/>
                        <a:gd name="connsiteY4" fmla="*/ 0 h 15962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24778" h="1596225">
                          <a:moveTo>
                            <a:pt x="0" y="0"/>
                          </a:moveTo>
                          <a:lnTo>
                            <a:pt x="823198" y="125936"/>
                          </a:lnTo>
                          <a:cubicBezTo>
                            <a:pt x="832712" y="571156"/>
                            <a:pt x="799039" y="1176225"/>
                            <a:pt x="728533" y="1396917"/>
                          </a:cubicBezTo>
                          <a:cubicBezTo>
                            <a:pt x="472262" y="1648037"/>
                            <a:pt x="287691" y="1616189"/>
                            <a:pt x="100178" y="1546267"/>
                          </a:cubicBezTo>
                          <a:cubicBezTo>
                            <a:pt x="-9550" y="1058587"/>
                            <a:pt x="184739" y="450462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39" name="Rettangolo 73">
                      <a:extLst>
                        <a:ext uri="{FF2B5EF4-FFF2-40B4-BE49-F238E27FC236}">
                          <a16:creationId xmlns:a16="http://schemas.microsoft.com/office/drawing/2014/main" id="{EB130D39-C812-E32E-9E4C-0F2E187ED9E6}"/>
                        </a:ext>
                      </a:extLst>
                    </p:cNvPr>
                    <p:cNvSpPr/>
                    <p:nvPr/>
                  </p:nvSpPr>
                  <p:spPr>
                    <a:xfrm rot="569075">
                      <a:off x="12770913" y="6363662"/>
                      <a:ext cx="126209" cy="253194"/>
                    </a:xfrm>
                    <a:custGeom>
                      <a:avLst/>
                      <a:gdLst>
                        <a:gd name="connsiteX0" fmla="*/ 0 w 332697"/>
                        <a:gd name="connsiteY0" fmla="*/ 0 h 590959"/>
                        <a:gd name="connsiteX1" fmla="*/ 332697 w 332697"/>
                        <a:gd name="connsiteY1" fmla="*/ 0 h 590959"/>
                        <a:gd name="connsiteX2" fmla="*/ 332697 w 332697"/>
                        <a:gd name="connsiteY2" fmla="*/ 590959 h 590959"/>
                        <a:gd name="connsiteX3" fmla="*/ 0 w 332697"/>
                        <a:gd name="connsiteY3" fmla="*/ 590959 h 590959"/>
                        <a:gd name="connsiteX4" fmla="*/ 0 w 332697"/>
                        <a:gd name="connsiteY4" fmla="*/ 0 h 590959"/>
                        <a:gd name="connsiteX0" fmla="*/ 0 w 332697"/>
                        <a:gd name="connsiteY0" fmla="*/ 0 h 590959"/>
                        <a:gd name="connsiteX1" fmla="*/ 302217 w 332697"/>
                        <a:gd name="connsiteY1" fmla="*/ 30480 h 590959"/>
                        <a:gd name="connsiteX2" fmla="*/ 332697 w 332697"/>
                        <a:gd name="connsiteY2" fmla="*/ 590959 h 590959"/>
                        <a:gd name="connsiteX3" fmla="*/ 0 w 332697"/>
                        <a:gd name="connsiteY3" fmla="*/ 590959 h 590959"/>
                        <a:gd name="connsiteX4" fmla="*/ 0 w 332697"/>
                        <a:gd name="connsiteY4" fmla="*/ 0 h 590959"/>
                        <a:gd name="connsiteX0" fmla="*/ 0 w 332697"/>
                        <a:gd name="connsiteY0" fmla="*/ 0 h 590959"/>
                        <a:gd name="connsiteX1" fmla="*/ 306027 w 332697"/>
                        <a:gd name="connsiteY1" fmla="*/ 0 h 590959"/>
                        <a:gd name="connsiteX2" fmla="*/ 332697 w 332697"/>
                        <a:gd name="connsiteY2" fmla="*/ 590959 h 590959"/>
                        <a:gd name="connsiteX3" fmla="*/ 0 w 332697"/>
                        <a:gd name="connsiteY3" fmla="*/ 590959 h 590959"/>
                        <a:gd name="connsiteX4" fmla="*/ 0 w 332697"/>
                        <a:gd name="connsiteY4" fmla="*/ 0 h 590959"/>
                        <a:gd name="connsiteX0" fmla="*/ 0 w 332697"/>
                        <a:gd name="connsiteY0" fmla="*/ 23706 h 614665"/>
                        <a:gd name="connsiteX1" fmla="*/ 306027 w 332697"/>
                        <a:gd name="connsiteY1" fmla="*/ 23706 h 614665"/>
                        <a:gd name="connsiteX2" fmla="*/ 332697 w 332697"/>
                        <a:gd name="connsiteY2" fmla="*/ 614665 h 614665"/>
                        <a:gd name="connsiteX3" fmla="*/ 0 w 332697"/>
                        <a:gd name="connsiteY3" fmla="*/ 614665 h 614665"/>
                        <a:gd name="connsiteX4" fmla="*/ 0 w 332697"/>
                        <a:gd name="connsiteY4" fmla="*/ 23706 h 614665"/>
                        <a:gd name="connsiteX0" fmla="*/ 0 w 332697"/>
                        <a:gd name="connsiteY0" fmla="*/ 34524 h 625483"/>
                        <a:gd name="connsiteX1" fmla="*/ 306027 w 332697"/>
                        <a:gd name="connsiteY1" fmla="*/ 34524 h 625483"/>
                        <a:gd name="connsiteX2" fmla="*/ 332697 w 332697"/>
                        <a:gd name="connsiteY2" fmla="*/ 625483 h 625483"/>
                        <a:gd name="connsiteX3" fmla="*/ 0 w 332697"/>
                        <a:gd name="connsiteY3" fmla="*/ 625483 h 625483"/>
                        <a:gd name="connsiteX4" fmla="*/ 0 w 332697"/>
                        <a:gd name="connsiteY4" fmla="*/ 34524 h 625483"/>
                        <a:gd name="connsiteX0" fmla="*/ 0 w 306027"/>
                        <a:gd name="connsiteY0" fmla="*/ 34524 h 625483"/>
                        <a:gd name="connsiteX1" fmla="*/ 306027 w 306027"/>
                        <a:gd name="connsiteY1" fmla="*/ 34524 h 625483"/>
                        <a:gd name="connsiteX2" fmla="*/ 302217 w 306027"/>
                        <a:gd name="connsiteY2" fmla="*/ 614053 h 625483"/>
                        <a:gd name="connsiteX3" fmla="*/ 0 w 306027"/>
                        <a:gd name="connsiteY3" fmla="*/ 625483 h 625483"/>
                        <a:gd name="connsiteX4" fmla="*/ 0 w 306027"/>
                        <a:gd name="connsiteY4" fmla="*/ 34524 h 625483"/>
                        <a:gd name="connsiteX0" fmla="*/ 0 w 302217"/>
                        <a:gd name="connsiteY0" fmla="*/ 5802 h 596761"/>
                        <a:gd name="connsiteX1" fmla="*/ 264117 w 302217"/>
                        <a:gd name="connsiteY1" fmla="*/ 181062 h 596761"/>
                        <a:gd name="connsiteX2" fmla="*/ 302217 w 302217"/>
                        <a:gd name="connsiteY2" fmla="*/ 585331 h 596761"/>
                        <a:gd name="connsiteX3" fmla="*/ 0 w 302217"/>
                        <a:gd name="connsiteY3" fmla="*/ 596761 h 596761"/>
                        <a:gd name="connsiteX4" fmla="*/ 0 w 302217"/>
                        <a:gd name="connsiteY4" fmla="*/ 5802 h 596761"/>
                        <a:gd name="connsiteX0" fmla="*/ 0 w 309837"/>
                        <a:gd name="connsiteY0" fmla="*/ 32444 h 623403"/>
                        <a:gd name="connsiteX1" fmla="*/ 309837 w 309837"/>
                        <a:gd name="connsiteY1" fmla="*/ 36254 h 623403"/>
                        <a:gd name="connsiteX2" fmla="*/ 302217 w 309837"/>
                        <a:gd name="connsiteY2" fmla="*/ 611973 h 623403"/>
                        <a:gd name="connsiteX3" fmla="*/ 0 w 309837"/>
                        <a:gd name="connsiteY3" fmla="*/ 623403 h 623403"/>
                        <a:gd name="connsiteX4" fmla="*/ 0 w 309837"/>
                        <a:gd name="connsiteY4" fmla="*/ 32444 h 623403"/>
                        <a:gd name="connsiteX0" fmla="*/ 0 w 309837"/>
                        <a:gd name="connsiteY0" fmla="*/ 39020 h 618549"/>
                        <a:gd name="connsiteX1" fmla="*/ 309837 w 309837"/>
                        <a:gd name="connsiteY1" fmla="*/ 31400 h 618549"/>
                        <a:gd name="connsiteX2" fmla="*/ 302217 w 309837"/>
                        <a:gd name="connsiteY2" fmla="*/ 607119 h 618549"/>
                        <a:gd name="connsiteX3" fmla="*/ 0 w 309837"/>
                        <a:gd name="connsiteY3" fmla="*/ 618549 h 618549"/>
                        <a:gd name="connsiteX4" fmla="*/ 0 w 309837"/>
                        <a:gd name="connsiteY4" fmla="*/ 39020 h 618549"/>
                        <a:gd name="connsiteX0" fmla="*/ 0 w 309837"/>
                        <a:gd name="connsiteY0" fmla="*/ 39020 h 618549"/>
                        <a:gd name="connsiteX1" fmla="*/ 309837 w 309837"/>
                        <a:gd name="connsiteY1" fmla="*/ 31400 h 618549"/>
                        <a:gd name="connsiteX2" fmla="*/ 285738 w 309837"/>
                        <a:gd name="connsiteY2" fmla="*/ 589131 h 618549"/>
                        <a:gd name="connsiteX3" fmla="*/ 0 w 309837"/>
                        <a:gd name="connsiteY3" fmla="*/ 618549 h 618549"/>
                        <a:gd name="connsiteX4" fmla="*/ 0 w 309837"/>
                        <a:gd name="connsiteY4" fmla="*/ 39020 h 618549"/>
                        <a:gd name="connsiteX0" fmla="*/ 0 w 309837"/>
                        <a:gd name="connsiteY0" fmla="*/ 39020 h 616766"/>
                        <a:gd name="connsiteX1" fmla="*/ 309837 w 309837"/>
                        <a:gd name="connsiteY1" fmla="*/ 31400 h 616766"/>
                        <a:gd name="connsiteX2" fmla="*/ 285738 w 309837"/>
                        <a:gd name="connsiteY2" fmla="*/ 589131 h 616766"/>
                        <a:gd name="connsiteX3" fmla="*/ 26610 w 309837"/>
                        <a:gd name="connsiteY3" fmla="*/ 616766 h 616766"/>
                        <a:gd name="connsiteX4" fmla="*/ 0 w 309837"/>
                        <a:gd name="connsiteY4" fmla="*/ 39020 h 616766"/>
                        <a:gd name="connsiteX0" fmla="*/ 0 w 309837"/>
                        <a:gd name="connsiteY0" fmla="*/ 39020 h 628935"/>
                        <a:gd name="connsiteX1" fmla="*/ 309837 w 309837"/>
                        <a:gd name="connsiteY1" fmla="*/ 31400 h 628935"/>
                        <a:gd name="connsiteX2" fmla="*/ 285738 w 309837"/>
                        <a:gd name="connsiteY2" fmla="*/ 589131 h 628935"/>
                        <a:gd name="connsiteX3" fmla="*/ 15967 w 309837"/>
                        <a:gd name="connsiteY3" fmla="*/ 628935 h 628935"/>
                        <a:gd name="connsiteX4" fmla="*/ 0 w 309837"/>
                        <a:gd name="connsiteY4" fmla="*/ 39020 h 628935"/>
                        <a:gd name="connsiteX0" fmla="*/ 0 w 309837"/>
                        <a:gd name="connsiteY0" fmla="*/ 39020 h 613984"/>
                        <a:gd name="connsiteX1" fmla="*/ 309837 w 309837"/>
                        <a:gd name="connsiteY1" fmla="*/ 31400 h 613984"/>
                        <a:gd name="connsiteX2" fmla="*/ 285738 w 309837"/>
                        <a:gd name="connsiteY2" fmla="*/ 589131 h 613984"/>
                        <a:gd name="connsiteX3" fmla="*/ 11146 w 309837"/>
                        <a:gd name="connsiteY3" fmla="*/ 613984 h 613984"/>
                        <a:gd name="connsiteX4" fmla="*/ 0 w 309837"/>
                        <a:gd name="connsiteY4" fmla="*/ 39020 h 613984"/>
                        <a:gd name="connsiteX0" fmla="*/ 0 w 309837"/>
                        <a:gd name="connsiteY0" fmla="*/ 39020 h 621034"/>
                        <a:gd name="connsiteX1" fmla="*/ 309837 w 309837"/>
                        <a:gd name="connsiteY1" fmla="*/ 31400 h 621034"/>
                        <a:gd name="connsiteX2" fmla="*/ 285738 w 309837"/>
                        <a:gd name="connsiteY2" fmla="*/ 589131 h 621034"/>
                        <a:gd name="connsiteX3" fmla="*/ 11146 w 309837"/>
                        <a:gd name="connsiteY3" fmla="*/ 613984 h 621034"/>
                        <a:gd name="connsiteX4" fmla="*/ 0 w 309837"/>
                        <a:gd name="connsiteY4" fmla="*/ 39020 h 621034"/>
                        <a:gd name="connsiteX0" fmla="*/ 0 w 309837"/>
                        <a:gd name="connsiteY0" fmla="*/ 39020 h 622514"/>
                        <a:gd name="connsiteX1" fmla="*/ 309837 w 309837"/>
                        <a:gd name="connsiteY1" fmla="*/ 31400 h 622514"/>
                        <a:gd name="connsiteX2" fmla="*/ 285738 w 309837"/>
                        <a:gd name="connsiteY2" fmla="*/ 589131 h 622514"/>
                        <a:gd name="connsiteX3" fmla="*/ 11146 w 309837"/>
                        <a:gd name="connsiteY3" fmla="*/ 613984 h 622514"/>
                        <a:gd name="connsiteX4" fmla="*/ 0 w 309837"/>
                        <a:gd name="connsiteY4" fmla="*/ 39020 h 622514"/>
                        <a:gd name="connsiteX0" fmla="*/ 0 w 309837"/>
                        <a:gd name="connsiteY0" fmla="*/ 39020 h 621198"/>
                        <a:gd name="connsiteX1" fmla="*/ 309837 w 309837"/>
                        <a:gd name="connsiteY1" fmla="*/ 31400 h 621198"/>
                        <a:gd name="connsiteX2" fmla="*/ 304236 w 309837"/>
                        <a:gd name="connsiteY2" fmla="*/ 580254 h 621198"/>
                        <a:gd name="connsiteX3" fmla="*/ 11146 w 309837"/>
                        <a:gd name="connsiteY3" fmla="*/ 613984 h 621198"/>
                        <a:gd name="connsiteX4" fmla="*/ 0 w 309837"/>
                        <a:gd name="connsiteY4" fmla="*/ 39020 h 621198"/>
                        <a:gd name="connsiteX0" fmla="*/ 0 w 309837"/>
                        <a:gd name="connsiteY0" fmla="*/ 39020 h 620832"/>
                        <a:gd name="connsiteX1" fmla="*/ 309837 w 309837"/>
                        <a:gd name="connsiteY1" fmla="*/ 31400 h 620832"/>
                        <a:gd name="connsiteX2" fmla="*/ 292577 w 309837"/>
                        <a:gd name="connsiteY2" fmla="*/ 577217 h 620832"/>
                        <a:gd name="connsiteX3" fmla="*/ 11146 w 309837"/>
                        <a:gd name="connsiteY3" fmla="*/ 613984 h 620832"/>
                        <a:gd name="connsiteX4" fmla="*/ 0 w 309837"/>
                        <a:gd name="connsiteY4" fmla="*/ 39020 h 620832"/>
                        <a:gd name="connsiteX0" fmla="*/ 0 w 309837"/>
                        <a:gd name="connsiteY0" fmla="*/ 39020 h 619986"/>
                        <a:gd name="connsiteX1" fmla="*/ 309837 w 309837"/>
                        <a:gd name="connsiteY1" fmla="*/ 31400 h 619986"/>
                        <a:gd name="connsiteX2" fmla="*/ 306291 w 309837"/>
                        <a:gd name="connsiteY2" fmla="*/ 568851 h 619986"/>
                        <a:gd name="connsiteX3" fmla="*/ 11146 w 309837"/>
                        <a:gd name="connsiteY3" fmla="*/ 613984 h 619986"/>
                        <a:gd name="connsiteX4" fmla="*/ 0 w 309837"/>
                        <a:gd name="connsiteY4" fmla="*/ 39020 h 6199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9837" h="619986">
                          <a:moveTo>
                            <a:pt x="0" y="39020"/>
                          </a:moveTo>
                          <a:cubicBezTo>
                            <a:pt x="109629" y="920"/>
                            <a:pt x="162108" y="-21940"/>
                            <a:pt x="309837" y="31400"/>
                          </a:cubicBezTo>
                          <a:lnTo>
                            <a:pt x="306291" y="568851"/>
                          </a:lnTo>
                          <a:cubicBezTo>
                            <a:pt x="219326" y="588285"/>
                            <a:pt x="93311" y="636876"/>
                            <a:pt x="11146" y="613984"/>
                          </a:cubicBezTo>
                          <a:lnTo>
                            <a:pt x="0" y="39020"/>
                          </a:lnTo>
                          <a:close/>
                        </a:path>
                      </a:pathLst>
                    </a:custGeom>
                    <a:solidFill>
                      <a:schemeClr val="bg2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40" name="Figura a mano libera: forma 139">
                      <a:extLst>
                        <a:ext uri="{FF2B5EF4-FFF2-40B4-BE49-F238E27FC236}">
                          <a16:creationId xmlns:a16="http://schemas.microsoft.com/office/drawing/2014/main" id="{2CD27AC8-C535-0178-1FD5-88C766967982}"/>
                        </a:ext>
                      </a:extLst>
                    </p:cNvPr>
                    <p:cNvSpPr/>
                    <p:nvPr/>
                  </p:nvSpPr>
                  <p:spPr>
                    <a:xfrm rot="21392073">
                      <a:off x="12607845" y="6721995"/>
                      <a:ext cx="366645" cy="122766"/>
                    </a:xfrm>
                    <a:custGeom>
                      <a:avLst/>
                      <a:gdLst>
                        <a:gd name="connsiteX0" fmla="*/ 0 w 857250"/>
                        <a:gd name="connsiteY0" fmla="*/ 129540 h 186690"/>
                        <a:gd name="connsiteX1" fmla="*/ 72390 w 857250"/>
                        <a:gd name="connsiteY1" fmla="*/ 3810 h 186690"/>
                        <a:gd name="connsiteX2" fmla="*/ 495300 w 857250"/>
                        <a:gd name="connsiteY2" fmla="*/ 186690 h 186690"/>
                        <a:gd name="connsiteX3" fmla="*/ 811530 w 857250"/>
                        <a:gd name="connsiteY3" fmla="*/ 0 h 186690"/>
                        <a:gd name="connsiteX4" fmla="*/ 857250 w 857250"/>
                        <a:gd name="connsiteY4" fmla="*/ 186690 h 186690"/>
                        <a:gd name="connsiteX5" fmla="*/ 0 w 857250"/>
                        <a:gd name="connsiteY5" fmla="*/ 129540 h 186690"/>
                        <a:gd name="connsiteX0" fmla="*/ 0 w 857250"/>
                        <a:gd name="connsiteY0" fmla="*/ 129540 h 186690"/>
                        <a:gd name="connsiteX1" fmla="*/ 72390 w 857250"/>
                        <a:gd name="connsiteY1" fmla="*/ 3810 h 186690"/>
                        <a:gd name="connsiteX2" fmla="*/ 483870 w 857250"/>
                        <a:gd name="connsiteY2" fmla="*/ 160020 h 186690"/>
                        <a:gd name="connsiteX3" fmla="*/ 811530 w 857250"/>
                        <a:gd name="connsiteY3" fmla="*/ 0 h 186690"/>
                        <a:gd name="connsiteX4" fmla="*/ 857250 w 857250"/>
                        <a:gd name="connsiteY4" fmla="*/ 186690 h 186690"/>
                        <a:gd name="connsiteX5" fmla="*/ 0 w 857250"/>
                        <a:gd name="connsiteY5" fmla="*/ 129540 h 186690"/>
                        <a:gd name="connsiteX0" fmla="*/ 0 w 857250"/>
                        <a:gd name="connsiteY0" fmla="*/ 129540 h 252004"/>
                        <a:gd name="connsiteX1" fmla="*/ 72390 w 857250"/>
                        <a:gd name="connsiteY1" fmla="*/ 3810 h 252004"/>
                        <a:gd name="connsiteX2" fmla="*/ 483870 w 857250"/>
                        <a:gd name="connsiteY2" fmla="*/ 160020 h 252004"/>
                        <a:gd name="connsiteX3" fmla="*/ 811530 w 857250"/>
                        <a:gd name="connsiteY3" fmla="*/ 0 h 252004"/>
                        <a:gd name="connsiteX4" fmla="*/ 857250 w 857250"/>
                        <a:gd name="connsiteY4" fmla="*/ 186690 h 252004"/>
                        <a:gd name="connsiteX5" fmla="*/ 0 w 857250"/>
                        <a:gd name="connsiteY5" fmla="*/ 129540 h 252004"/>
                        <a:gd name="connsiteX0" fmla="*/ 313 w 857563"/>
                        <a:gd name="connsiteY0" fmla="*/ 129540 h 276462"/>
                        <a:gd name="connsiteX1" fmla="*/ 72703 w 857563"/>
                        <a:gd name="connsiteY1" fmla="*/ 3810 h 276462"/>
                        <a:gd name="connsiteX2" fmla="*/ 484183 w 857563"/>
                        <a:gd name="connsiteY2" fmla="*/ 160020 h 276462"/>
                        <a:gd name="connsiteX3" fmla="*/ 811843 w 857563"/>
                        <a:gd name="connsiteY3" fmla="*/ 0 h 276462"/>
                        <a:gd name="connsiteX4" fmla="*/ 857563 w 857563"/>
                        <a:gd name="connsiteY4" fmla="*/ 186690 h 276462"/>
                        <a:gd name="connsiteX5" fmla="*/ 313 w 857563"/>
                        <a:gd name="connsiteY5" fmla="*/ 129540 h 276462"/>
                        <a:gd name="connsiteX0" fmla="*/ 4085 w 861335"/>
                        <a:gd name="connsiteY0" fmla="*/ 129540 h 276462"/>
                        <a:gd name="connsiteX1" fmla="*/ 76475 w 861335"/>
                        <a:gd name="connsiteY1" fmla="*/ 3810 h 276462"/>
                        <a:gd name="connsiteX2" fmla="*/ 487955 w 861335"/>
                        <a:gd name="connsiteY2" fmla="*/ 160020 h 276462"/>
                        <a:gd name="connsiteX3" fmla="*/ 815615 w 861335"/>
                        <a:gd name="connsiteY3" fmla="*/ 0 h 276462"/>
                        <a:gd name="connsiteX4" fmla="*/ 861335 w 861335"/>
                        <a:gd name="connsiteY4" fmla="*/ 186690 h 276462"/>
                        <a:gd name="connsiteX5" fmla="*/ 4085 w 861335"/>
                        <a:gd name="connsiteY5" fmla="*/ 129540 h 276462"/>
                        <a:gd name="connsiteX0" fmla="*/ 6370 w 863620"/>
                        <a:gd name="connsiteY0" fmla="*/ 129540 h 276462"/>
                        <a:gd name="connsiteX1" fmla="*/ 78760 w 863620"/>
                        <a:gd name="connsiteY1" fmla="*/ 3810 h 276462"/>
                        <a:gd name="connsiteX2" fmla="*/ 490240 w 863620"/>
                        <a:gd name="connsiteY2" fmla="*/ 160020 h 276462"/>
                        <a:gd name="connsiteX3" fmla="*/ 817900 w 863620"/>
                        <a:gd name="connsiteY3" fmla="*/ 0 h 276462"/>
                        <a:gd name="connsiteX4" fmla="*/ 863620 w 863620"/>
                        <a:gd name="connsiteY4" fmla="*/ 186690 h 276462"/>
                        <a:gd name="connsiteX5" fmla="*/ 6370 w 863620"/>
                        <a:gd name="connsiteY5" fmla="*/ 129540 h 276462"/>
                        <a:gd name="connsiteX0" fmla="*/ 6370 w 863620"/>
                        <a:gd name="connsiteY0" fmla="*/ 129540 h 276462"/>
                        <a:gd name="connsiteX1" fmla="*/ 78760 w 863620"/>
                        <a:gd name="connsiteY1" fmla="*/ 3810 h 276462"/>
                        <a:gd name="connsiteX2" fmla="*/ 490240 w 863620"/>
                        <a:gd name="connsiteY2" fmla="*/ 160020 h 276462"/>
                        <a:gd name="connsiteX3" fmla="*/ 817900 w 863620"/>
                        <a:gd name="connsiteY3" fmla="*/ 0 h 276462"/>
                        <a:gd name="connsiteX4" fmla="*/ 863620 w 863620"/>
                        <a:gd name="connsiteY4" fmla="*/ 186690 h 276462"/>
                        <a:gd name="connsiteX5" fmla="*/ 6370 w 863620"/>
                        <a:gd name="connsiteY5" fmla="*/ 129540 h 276462"/>
                        <a:gd name="connsiteX0" fmla="*/ 6370 w 863620"/>
                        <a:gd name="connsiteY0" fmla="*/ 129540 h 276462"/>
                        <a:gd name="connsiteX1" fmla="*/ 78760 w 863620"/>
                        <a:gd name="connsiteY1" fmla="*/ 3810 h 276462"/>
                        <a:gd name="connsiteX2" fmla="*/ 490240 w 863620"/>
                        <a:gd name="connsiteY2" fmla="*/ 160020 h 276462"/>
                        <a:gd name="connsiteX3" fmla="*/ 817900 w 863620"/>
                        <a:gd name="connsiteY3" fmla="*/ 0 h 276462"/>
                        <a:gd name="connsiteX4" fmla="*/ 863620 w 863620"/>
                        <a:gd name="connsiteY4" fmla="*/ 186690 h 276462"/>
                        <a:gd name="connsiteX5" fmla="*/ 6370 w 863620"/>
                        <a:gd name="connsiteY5" fmla="*/ 129540 h 276462"/>
                        <a:gd name="connsiteX0" fmla="*/ 6370 w 863620"/>
                        <a:gd name="connsiteY0" fmla="*/ 129540 h 276462"/>
                        <a:gd name="connsiteX1" fmla="*/ 78760 w 863620"/>
                        <a:gd name="connsiteY1" fmla="*/ 3810 h 276462"/>
                        <a:gd name="connsiteX2" fmla="*/ 490240 w 863620"/>
                        <a:gd name="connsiteY2" fmla="*/ 160020 h 276462"/>
                        <a:gd name="connsiteX3" fmla="*/ 817900 w 863620"/>
                        <a:gd name="connsiteY3" fmla="*/ 0 h 276462"/>
                        <a:gd name="connsiteX4" fmla="*/ 863620 w 863620"/>
                        <a:gd name="connsiteY4" fmla="*/ 186690 h 276462"/>
                        <a:gd name="connsiteX5" fmla="*/ 6370 w 863620"/>
                        <a:gd name="connsiteY5" fmla="*/ 129540 h 276462"/>
                        <a:gd name="connsiteX0" fmla="*/ 6370 w 863620"/>
                        <a:gd name="connsiteY0" fmla="*/ 156130 h 303052"/>
                        <a:gd name="connsiteX1" fmla="*/ 78760 w 863620"/>
                        <a:gd name="connsiteY1" fmla="*/ 30400 h 303052"/>
                        <a:gd name="connsiteX2" fmla="*/ 490240 w 863620"/>
                        <a:gd name="connsiteY2" fmla="*/ 186610 h 303052"/>
                        <a:gd name="connsiteX3" fmla="*/ 817900 w 863620"/>
                        <a:gd name="connsiteY3" fmla="*/ 26590 h 303052"/>
                        <a:gd name="connsiteX4" fmla="*/ 863620 w 863620"/>
                        <a:gd name="connsiteY4" fmla="*/ 213280 h 303052"/>
                        <a:gd name="connsiteX5" fmla="*/ 6370 w 863620"/>
                        <a:gd name="connsiteY5" fmla="*/ 156130 h 303052"/>
                        <a:gd name="connsiteX0" fmla="*/ 6370 w 863620"/>
                        <a:gd name="connsiteY0" fmla="*/ 156130 h 303052"/>
                        <a:gd name="connsiteX1" fmla="*/ 78760 w 863620"/>
                        <a:gd name="connsiteY1" fmla="*/ 30400 h 303052"/>
                        <a:gd name="connsiteX2" fmla="*/ 490240 w 863620"/>
                        <a:gd name="connsiteY2" fmla="*/ 186610 h 303052"/>
                        <a:gd name="connsiteX3" fmla="*/ 817900 w 863620"/>
                        <a:gd name="connsiteY3" fmla="*/ 26590 h 303052"/>
                        <a:gd name="connsiteX4" fmla="*/ 863620 w 863620"/>
                        <a:gd name="connsiteY4" fmla="*/ 213280 h 303052"/>
                        <a:gd name="connsiteX5" fmla="*/ 6370 w 863620"/>
                        <a:gd name="connsiteY5" fmla="*/ 156130 h 303052"/>
                        <a:gd name="connsiteX0" fmla="*/ 6370 w 887664"/>
                        <a:gd name="connsiteY0" fmla="*/ 156130 h 303052"/>
                        <a:gd name="connsiteX1" fmla="*/ 78760 w 887664"/>
                        <a:gd name="connsiteY1" fmla="*/ 30400 h 303052"/>
                        <a:gd name="connsiteX2" fmla="*/ 490240 w 887664"/>
                        <a:gd name="connsiteY2" fmla="*/ 186610 h 303052"/>
                        <a:gd name="connsiteX3" fmla="*/ 817900 w 887664"/>
                        <a:gd name="connsiteY3" fmla="*/ 26590 h 303052"/>
                        <a:gd name="connsiteX4" fmla="*/ 863620 w 887664"/>
                        <a:gd name="connsiteY4" fmla="*/ 213280 h 303052"/>
                        <a:gd name="connsiteX5" fmla="*/ 6370 w 887664"/>
                        <a:gd name="connsiteY5" fmla="*/ 156130 h 303052"/>
                        <a:gd name="connsiteX0" fmla="*/ 6370 w 887664"/>
                        <a:gd name="connsiteY0" fmla="*/ 156130 h 303052"/>
                        <a:gd name="connsiteX1" fmla="*/ 78760 w 887664"/>
                        <a:gd name="connsiteY1" fmla="*/ 30400 h 303052"/>
                        <a:gd name="connsiteX2" fmla="*/ 490240 w 887664"/>
                        <a:gd name="connsiteY2" fmla="*/ 186610 h 303052"/>
                        <a:gd name="connsiteX3" fmla="*/ 817900 w 887664"/>
                        <a:gd name="connsiteY3" fmla="*/ 26590 h 303052"/>
                        <a:gd name="connsiteX4" fmla="*/ 863620 w 887664"/>
                        <a:gd name="connsiteY4" fmla="*/ 213280 h 303052"/>
                        <a:gd name="connsiteX5" fmla="*/ 6370 w 887664"/>
                        <a:gd name="connsiteY5" fmla="*/ 156130 h 303052"/>
                        <a:gd name="connsiteX0" fmla="*/ 6370 w 887664"/>
                        <a:gd name="connsiteY0" fmla="*/ 153690 h 300612"/>
                        <a:gd name="connsiteX1" fmla="*/ 78760 w 887664"/>
                        <a:gd name="connsiteY1" fmla="*/ 27960 h 300612"/>
                        <a:gd name="connsiteX2" fmla="*/ 490240 w 887664"/>
                        <a:gd name="connsiteY2" fmla="*/ 184170 h 300612"/>
                        <a:gd name="connsiteX3" fmla="*/ 817900 w 887664"/>
                        <a:gd name="connsiteY3" fmla="*/ 24150 h 300612"/>
                        <a:gd name="connsiteX4" fmla="*/ 863620 w 887664"/>
                        <a:gd name="connsiteY4" fmla="*/ 210840 h 300612"/>
                        <a:gd name="connsiteX5" fmla="*/ 6370 w 887664"/>
                        <a:gd name="connsiteY5" fmla="*/ 153690 h 3006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87664" h="300612">
                          <a:moveTo>
                            <a:pt x="6370" y="153690"/>
                          </a:moveTo>
                          <a:cubicBezTo>
                            <a:pt x="-15220" y="88920"/>
                            <a:pt x="20340" y="73680"/>
                            <a:pt x="78760" y="27960"/>
                          </a:cubicBezTo>
                          <a:cubicBezTo>
                            <a:pt x="166390" y="11450"/>
                            <a:pt x="337840" y="196870"/>
                            <a:pt x="490240" y="184170"/>
                          </a:cubicBezTo>
                          <a:cubicBezTo>
                            <a:pt x="637560" y="161310"/>
                            <a:pt x="769640" y="-74910"/>
                            <a:pt x="817900" y="24150"/>
                          </a:cubicBezTo>
                          <a:cubicBezTo>
                            <a:pt x="894100" y="67330"/>
                            <a:pt x="905530" y="171470"/>
                            <a:pt x="863620" y="210840"/>
                          </a:cubicBezTo>
                          <a:cubicBezTo>
                            <a:pt x="535960" y="378480"/>
                            <a:pt x="-8870" y="283230"/>
                            <a:pt x="6370" y="153690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25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</p:grpSp>
            </p:grpSp>
            <p:sp>
              <p:nvSpPr>
                <p:cNvPr id="133" name="Ovale 132">
                  <a:extLst>
                    <a:ext uri="{FF2B5EF4-FFF2-40B4-BE49-F238E27FC236}">
                      <a16:creationId xmlns:a16="http://schemas.microsoft.com/office/drawing/2014/main" id="{B92D1445-35A2-D21A-F979-C32DD360FEBB}"/>
                    </a:ext>
                  </a:extLst>
                </p:cNvPr>
                <p:cNvSpPr/>
                <p:nvPr/>
              </p:nvSpPr>
              <p:spPr>
                <a:xfrm>
                  <a:off x="13152798" y="4727796"/>
                  <a:ext cx="117259" cy="109796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129" name="Gruppo 128">
                <a:extLst>
                  <a:ext uri="{FF2B5EF4-FFF2-40B4-BE49-F238E27FC236}">
                    <a16:creationId xmlns:a16="http://schemas.microsoft.com/office/drawing/2014/main" id="{DEEAD521-70B0-3E6C-095E-9181373967D9}"/>
                  </a:ext>
                </a:extLst>
              </p:cNvPr>
              <p:cNvGrpSpPr/>
              <p:nvPr/>
            </p:nvGrpSpPr>
            <p:grpSpPr>
              <a:xfrm rot="21392073">
                <a:off x="12941413" y="5445576"/>
                <a:ext cx="195758" cy="258011"/>
                <a:chOff x="8017161" y="3295527"/>
                <a:chExt cx="480577" cy="631778"/>
              </a:xfrm>
            </p:grpSpPr>
            <p:sp>
              <p:nvSpPr>
                <p:cNvPr id="130" name="Trapezio 49">
                  <a:extLst>
                    <a:ext uri="{FF2B5EF4-FFF2-40B4-BE49-F238E27FC236}">
                      <a16:creationId xmlns:a16="http://schemas.microsoft.com/office/drawing/2014/main" id="{0BB9C955-9DE0-3329-485D-CE34D8568372}"/>
                    </a:ext>
                  </a:extLst>
                </p:cNvPr>
                <p:cNvSpPr/>
                <p:nvPr/>
              </p:nvSpPr>
              <p:spPr>
                <a:xfrm rot="11738135">
                  <a:off x="8017161" y="3295527"/>
                  <a:ext cx="480577" cy="468662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31" name="Ovale 130">
                  <a:extLst>
                    <a:ext uri="{FF2B5EF4-FFF2-40B4-BE49-F238E27FC236}">
                      <a16:creationId xmlns:a16="http://schemas.microsoft.com/office/drawing/2014/main" id="{034A06A5-7D9F-CA5E-93DC-2759A65EC34F}"/>
                    </a:ext>
                  </a:extLst>
                </p:cNvPr>
                <p:cNvSpPr/>
                <p:nvPr/>
              </p:nvSpPr>
              <p:spPr>
                <a:xfrm>
                  <a:off x="8030019" y="3658676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grpSp>
          <p:nvGrpSpPr>
            <p:cNvPr id="110" name="Gruppo 109">
              <a:extLst>
                <a:ext uri="{FF2B5EF4-FFF2-40B4-BE49-F238E27FC236}">
                  <a16:creationId xmlns:a16="http://schemas.microsoft.com/office/drawing/2014/main" id="{8A58CA38-9E0E-B58A-4D67-76D7068753CA}"/>
                </a:ext>
              </a:extLst>
            </p:cNvPr>
            <p:cNvGrpSpPr/>
            <p:nvPr/>
          </p:nvGrpSpPr>
          <p:grpSpPr>
            <a:xfrm rot="21335309">
              <a:off x="11854204" y="4467724"/>
              <a:ext cx="430793" cy="2303608"/>
              <a:chOff x="13276117" y="4494225"/>
              <a:chExt cx="430793" cy="2303608"/>
            </a:xfrm>
          </p:grpSpPr>
          <p:grpSp>
            <p:nvGrpSpPr>
              <p:cNvPr id="112" name="Gruppo 111">
                <a:extLst>
                  <a:ext uri="{FF2B5EF4-FFF2-40B4-BE49-F238E27FC236}">
                    <a16:creationId xmlns:a16="http://schemas.microsoft.com/office/drawing/2014/main" id="{8DAEA43D-B780-322B-6CED-D66BB1BF8B89}"/>
                  </a:ext>
                </a:extLst>
              </p:cNvPr>
              <p:cNvGrpSpPr/>
              <p:nvPr/>
            </p:nvGrpSpPr>
            <p:grpSpPr>
              <a:xfrm>
                <a:off x="13276117" y="4494225"/>
                <a:ext cx="430793" cy="2303608"/>
                <a:chOff x="13276117" y="4494225"/>
                <a:chExt cx="430793" cy="2303608"/>
              </a:xfrm>
            </p:grpSpPr>
            <p:grpSp>
              <p:nvGrpSpPr>
                <p:cNvPr id="116" name="Gruppo 115">
                  <a:extLst>
                    <a:ext uri="{FF2B5EF4-FFF2-40B4-BE49-F238E27FC236}">
                      <a16:creationId xmlns:a16="http://schemas.microsoft.com/office/drawing/2014/main" id="{E88603D8-B7BF-D5C5-4B12-837C430D5048}"/>
                    </a:ext>
                  </a:extLst>
                </p:cNvPr>
                <p:cNvGrpSpPr/>
                <p:nvPr/>
              </p:nvGrpSpPr>
              <p:grpSpPr>
                <a:xfrm>
                  <a:off x="13276117" y="5508383"/>
                  <a:ext cx="430793" cy="1289450"/>
                  <a:chOff x="13276117" y="5508383"/>
                  <a:chExt cx="430793" cy="1289450"/>
                </a:xfrm>
              </p:grpSpPr>
              <p:sp>
                <p:nvSpPr>
                  <p:cNvPr id="118" name="Rettangolo 74">
                    <a:extLst>
                      <a:ext uri="{FF2B5EF4-FFF2-40B4-BE49-F238E27FC236}">
                        <a16:creationId xmlns:a16="http://schemas.microsoft.com/office/drawing/2014/main" id="{07F6139D-ABCE-750F-D02B-F57BA057B3AE}"/>
                      </a:ext>
                    </a:extLst>
                  </p:cNvPr>
                  <p:cNvSpPr/>
                  <p:nvPr/>
                </p:nvSpPr>
                <p:spPr>
                  <a:xfrm rot="21392073">
                    <a:off x="13276117" y="6528294"/>
                    <a:ext cx="429530" cy="269539"/>
                  </a:xfrm>
                  <a:custGeom>
                    <a:avLst/>
                    <a:gdLst>
                      <a:gd name="connsiteX0" fmla="*/ 0 w 1158856"/>
                      <a:gd name="connsiteY0" fmla="*/ 0 h 779114"/>
                      <a:gd name="connsiteX1" fmla="*/ 1158856 w 1158856"/>
                      <a:gd name="connsiteY1" fmla="*/ 0 h 779114"/>
                      <a:gd name="connsiteX2" fmla="*/ 1158856 w 1158856"/>
                      <a:gd name="connsiteY2" fmla="*/ 779114 h 779114"/>
                      <a:gd name="connsiteX3" fmla="*/ 0 w 1158856"/>
                      <a:gd name="connsiteY3" fmla="*/ 779114 h 779114"/>
                      <a:gd name="connsiteX4" fmla="*/ 0 w 1158856"/>
                      <a:gd name="connsiteY4" fmla="*/ 0 h 779114"/>
                      <a:gd name="connsiteX0" fmla="*/ 0 w 1158856"/>
                      <a:gd name="connsiteY0" fmla="*/ 0 h 779114"/>
                      <a:gd name="connsiteX1" fmla="*/ 1158856 w 1158856"/>
                      <a:gd name="connsiteY1" fmla="*/ 0 h 779114"/>
                      <a:gd name="connsiteX2" fmla="*/ 1158856 w 1158856"/>
                      <a:gd name="connsiteY2" fmla="*/ 779114 h 779114"/>
                      <a:gd name="connsiteX3" fmla="*/ 407670 w 1158856"/>
                      <a:gd name="connsiteY3" fmla="*/ 580994 h 779114"/>
                      <a:gd name="connsiteX4" fmla="*/ 0 w 1158856"/>
                      <a:gd name="connsiteY4" fmla="*/ 0 h 779114"/>
                      <a:gd name="connsiteX0" fmla="*/ 0 w 1158856"/>
                      <a:gd name="connsiteY0" fmla="*/ 0 h 779114"/>
                      <a:gd name="connsiteX1" fmla="*/ 1158856 w 1158856"/>
                      <a:gd name="connsiteY1" fmla="*/ 0 h 779114"/>
                      <a:gd name="connsiteX2" fmla="*/ 1158856 w 1158856"/>
                      <a:gd name="connsiteY2" fmla="*/ 779114 h 779114"/>
                      <a:gd name="connsiteX3" fmla="*/ 327660 w 1158856"/>
                      <a:gd name="connsiteY3" fmla="*/ 706724 h 779114"/>
                      <a:gd name="connsiteX4" fmla="*/ 0 w 1158856"/>
                      <a:gd name="connsiteY4" fmla="*/ 0 h 779114"/>
                      <a:gd name="connsiteX0" fmla="*/ 0 w 1158856"/>
                      <a:gd name="connsiteY0" fmla="*/ 0 h 721964"/>
                      <a:gd name="connsiteX1" fmla="*/ 1158856 w 1158856"/>
                      <a:gd name="connsiteY1" fmla="*/ 0 h 721964"/>
                      <a:gd name="connsiteX2" fmla="*/ 941686 w 1158856"/>
                      <a:gd name="connsiteY2" fmla="*/ 721964 h 721964"/>
                      <a:gd name="connsiteX3" fmla="*/ 327660 w 1158856"/>
                      <a:gd name="connsiteY3" fmla="*/ 706724 h 721964"/>
                      <a:gd name="connsiteX4" fmla="*/ 0 w 1158856"/>
                      <a:gd name="connsiteY4" fmla="*/ 0 h 721964"/>
                      <a:gd name="connsiteX0" fmla="*/ 0 w 1158856"/>
                      <a:gd name="connsiteY0" fmla="*/ 0 h 706724"/>
                      <a:gd name="connsiteX1" fmla="*/ 1158856 w 1158856"/>
                      <a:gd name="connsiteY1" fmla="*/ 0 h 706724"/>
                      <a:gd name="connsiteX2" fmla="*/ 1128376 w 1158856"/>
                      <a:gd name="connsiteY2" fmla="*/ 630524 h 706724"/>
                      <a:gd name="connsiteX3" fmla="*/ 327660 w 1158856"/>
                      <a:gd name="connsiteY3" fmla="*/ 706724 h 706724"/>
                      <a:gd name="connsiteX4" fmla="*/ 0 w 1158856"/>
                      <a:gd name="connsiteY4" fmla="*/ 0 h 706724"/>
                      <a:gd name="connsiteX0" fmla="*/ 0 w 1128376"/>
                      <a:gd name="connsiteY0" fmla="*/ 0 h 706724"/>
                      <a:gd name="connsiteX1" fmla="*/ 1078846 w 1128376"/>
                      <a:gd name="connsiteY1" fmla="*/ 270510 h 706724"/>
                      <a:gd name="connsiteX2" fmla="*/ 1128376 w 1128376"/>
                      <a:gd name="connsiteY2" fmla="*/ 630524 h 706724"/>
                      <a:gd name="connsiteX3" fmla="*/ 327660 w 1128376"/>
                      <a:gd name="connsiteY3" fmla="*/ 706724 h 706724"/>
                      <a:gd name="connsiteX4" fmla="*/ 0 w 1128376"/>
                      <a:gd name="connsiteY4" fmla="*/ 0 h 706724"/>
                      <a:gd name="connsiteX0" fmla="*/ 0 w 1128376"/>
                      <a:gd name="connsiteY0" fmla="*/ 0 h 706724"/>
                      <a:gd name="connsiteX1" fmla="*/ 1002646 w 1128376"/>
                      <a:gd name="connsiteY1" fmla="*/ 182880 h 706724"/>
                      <a:gd name="connsiteX2" fmla="*/ 1128376 w 1128376"/>
                      <a:gd name="connsiteY2" fmla="*/ 630524 h 706724"/>
                      <a:gd name="connsiteX3" fmla="*/ 327660 w 1128376"/>
                      <a:gd name="connsiteY3" fmla="*/ 706724 h 706724"/>
                      <a:gd name="connsiteX4" fmla="*/ 0 w 1128376"/>
                      <a:gd name="connsiteY4" fmla="*/ 0 h 706724"/>
                      <a:gd name="connsiteX0" fmla="*/ 26670 w 800716"/>
                      <a:gd name="connsiteY0" fmla="*/ 53340 h 523844"/>
                      <a:gd name="connsiteX1" fmla="*/ 674986 w 800716"/>
                      <a:gd name="connsiteY1" fmla="*/ 0 h 523844"/>
                      <a:gd name="connsiteX2" fmla="*/ 800716 w 800716"/>
                      <a:gd name="connsiteY2" fmla="*/ 447644 h 523844"/>
                      <a:gd name="connsiteX3" fmla="*/ 0 w 800716"/>
                      <a:gd name="connsiteY3" fmla="*/ 523844 h 523844"/>
                      <a:gd name="connsiteX4" fmla="*/ 26670 w 800716"/>
                      <a:gd name="connsiteY4" fmla="*/ 53340 h 523844"/>
                      <a:gd name="connsiteX0" fmla="*/ 0 w 1006456"/>
                      <a:gd name="connsiteY0" fmla="*/ 0 h 603854"/>
                      <a:gd name="connsiteX1" fmla="*/ 880726 w 1006456"/>
                      <a:gd name="connsiteY1" fmla="*/ 80010 h 603854"/>
                      <a:gd name="connsiteX2" fmla="*/ 1006456 w 1006456"/>
                      <a:gd name="connsiteY2" fmla="*/ 527654 h 603854"/>
                      <a:gd name="connsiteX3" fmla="*/ 205740 w 1006456"/>
                      <a:gd name="connsiteY3" fmla="*/ 603854 h 603854"/>
                      <a:gd name="connsiteX4" fmla="*/ 0 w 1006456"/>
                      <a:gd name="connsiteY4" fmla="*/ 0 h 603854"/>
                      <a:gd name="connsiteX0" fmla="*/ 23923 w 1030379"/>
                      <a:gd name="connsiteY0" fmla="*/ 0 h 603854"/>
                      <a:gd name="connsiteX1" fmla="*/ 904649 w 1030379"/>
                      <a:gd name="connsiteY1" fmla="*/ 80010 h 603854"/>
                      <a:gd name="connsiteX2" fmla="*/ 1030379 w 1030379"/>
                      <a:gd name="connsiteY2" fmla="*/ 527654 h 603854"/>
                      <a:gd name="connsiteX3" fmla="*/ 229663 w 1030379"/>
                      <a:gd name="connsiteY3" fmla="*/ 603854 h 603854"/>
                      <a:gd name="connsiteX4" fmla="*/ 23923 w 1030379"/>
                      <a:gd name="connsiteY4" fmla="*/ 0 h 603854"/>
                      <a:gd name="connsiteX0" fmla="*/ 26945 w 1033401"/>
                      <a:gd name="connsiteY0" fmla="*/ 0 h 603854"/>
                      <a:gd name="connsiteX1" fmla="*/ 907671 w 1033401"/>
                      <a:gd name="connsiteY1" fmla="*/ 80010 h 603854"/>
                      <a:gd name="connsiteX2" fmla="*/ 1033401 w 1033401"/>
                      <a:gd name="connsiteY2" fmla="*/ 527654 h 603854"/>
                      <a:gd name="connsiteX3" fmla="*/ 232685 w 1033401"/>
                      <a:gd name="connsiteY3" fmla="*/ 603854 h 603854"/>
                      <a:gd name="connsiteX4" fmla="*/ 26945 w 1033401"/>
                      <a:gd name="connsiteY4" fmla="*/ 0 h 603854"/>
                      <a:gd name="connsiteX0" fmla="*/ 26945 w 1033401"/>
                      <a:gd name="connsiteY0" fmla="*/ 0 h 650763"/>
                      <a:gd name="connsiteX1" fmla="*/ 907671 w 1033401"/>
                      <a:gd name="connsiteY1" fmla="*/ 80010 h 650763"/>
                      <a:gd name="connsiteX2" fmla="*/ 1033401 w 1033401"/>
                      <a:gd name="connsiteY2" fmla="*/ 527654 h 650763"/>
                      <a:gd name="connsiteX3" fmla="*/ 232685 w 1033401"/>
                      <a:gd name="connsiteY3" fmla="*/ 603854 h 650763"/>
                      <a:gd name="connsiteX4" fmla="*/ 26945 w 1033401"/>
                      <a:gd name="connsiteY4" fmla="*/ 0 h 650763"/>
                      <a:gd name="connsiteX0" fmla="*/ 26945 w 1033401"/>
                      <a:gd name="connsiteY0" fmla="*/ 0 h 660008"/>
                      <a:gd name="connsiteX1" fmla="*/ 907671 w 1033401"/>
                      <a:gd name="connsiteY1" fmla="*/ 80010 h 660008"/>
                      <a:gd name="connsiteX2" fmla="*/ 1033401 w 1033401"/>
                      <a:gd name="connsiteY2" fmla="*/ 527654 h 660008"/>
                      <a:gd name="connsiteX3" fmla="*/ 232685 w 1033401"/>
                      <a:gd name="connsiteY3" fmla="*/ 603854 h 660008"/>
                      <a:gd name="connsiteX4" fmla="*/ 26945 w 1033401"/>
                      <a:gd name="connsiteY4" fmla="*/ 0 h 660008"/>
                      <a:gd name="connsiteX0" fmla="*/ 26945 w 1046843"/>
                      <a:gd name="connsiteY0" fmla="*/ 0 h 660008"/>
                      <a:gd name="connsiteX1" fmla="*/ 907671 w 1046843"/>
                      <a:gd name="connsiteY1" fmla="*/ 80010 h 660008"/>
                      <a:gd name="connsiteX2" fmla="*/ 1033401 w 1046843"/>
                      <a:gd name="connsiteY2" fmla="*/ 527654 h 660008"/>
                      <a:gd name="connsiteX3" fmla="*/ 232685 w 1046843"/>
                      <a:gd name="connsiteY3" fmla="*/ 603854 h 660008"/>
                      <a:gd name="connsiteX4" fmla="*/ 26945 w 1046843"/>
                      <a:gd name="connsiteY4" fmla="*/ 0 h 660008"/>
                      <a:gd name="connsiteX0" fmla="*/ 26945 w 1054476"/>
                      <a:gd name="connsiteY0" fmla="*/ 0 h 660008"/>
                      <a:gd name="connsiteX1" fmla="*/ 907671 w 1054476"/>
                      <a:gd name="connsiteY1" fmla="*/ 80010 h 660008"/>
                      <a:gd name="connsiteX2" fmla="*/ 1033401 w 1054476"/>
                      <a:gd name="connsiteY2" fmla="*/ 527654 h 660008"/>
                      <a:gd name="connsiteX3" fmla="*/ 232685 w 1054476"/>
                      <a:gd name="connsiteY3" fmla="*/ 603854 h 660008"/>
                      <a:gd name="connsiteX4" fmla="*/ 26945 w 1054476"/>
                      <a:gd name="connsiteY4" fmla="*/ 0 h 660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4476" h="660008">
                        <a:moveTo>
                          <a:pt x="26945" y="0"/>
                        </a:moveTo>
                        <a:lnTo>
                          <a:pt x="907671" y="80010"/>
                        </a:lnTo>
                        <a:cubicBezTo>
                          <a:pt x="1025781" y="156835"/>
                          <a:pt x="1090551" y="370819"/>
                          <a:pt x="1033401" y="527654"/>
                        </a:cubicBezTo>
                        <a:cubicBezTo>
                          <a:pt x="1033196" y="606394"/>
                          <a:pt x="781530" y="734664"/>
                          <a:pt x="232685" y="603854"/>
                        </a:cubicBezTo>
                        <a:cubicBezTo>
                          <a:pt x="126005" y="410189"/>
                          <a:pt x="-72115" y="212715"/>
                          <a:pt x="26945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19" name="Trapezio 67">
                    <a:extLst>
                      <a:ext uri="{FF2B5EF4-FFF2-40B4-BE49-F238E27FC236}">
                        <a16:creationId xmlns:a16="http://schemas.microsoft.com/office/drawing/2014/main" id="{15D3E484-69B7-19F1-4671-E91FDEB4004B}"/>
                      </a:ext>
                    </a:extLst>
                  </p:cNvPr>
                  <p:cNvSpPr/>
                  <p:nvPr/>
                </p:nvSpPr>
                <p:spPr>
                  <a:xfrm rot="21574262" flipH="1">
                    <a:off x="13284989" y="5508383"/>
                    <a:ext cx="390993" cy="628326"/>
                  </a:xfrm>
                  <a:custGeom>
                    <a:avLst/>
                    <a:gdLst>
                      <a:gd name="connsiteX0" fmla="*/ 0 w 1017409"/>
                      <a:gd name="connsiteY0" fmla="*/ 1393390 h 1393390"/>
                      <a:gd name="connsiteX1" fmla="*/ 149671 w 1017409"/>
                      <a:gd name="connsiteY1" fmla="*/ 0 h 1393390"/>
                      <a:gd name="connsiteX2" fmla="*/ 867738 w 1017409"/>
                      <a:gd name="connsiteY2" fmla="*/ 0 h 1393390"/>
                      <a:gd name="connsiteX3" fmla="*/ 1017409 w 1017409"/>
                      <a:gd name="connsiteY3" fmla="*/ 1393390 h 1393390"/>
                      <a:gd name="connsiteX4" fmla="*/ 0 w 1017409"/>
                      <a:gd name="connsiteY4" fmla="*/ 1393390 h 1393390"/>
                      <a:gd name="connsiteX0" fmla="*/ 0 w 961936"/>
                      <a:gd name="connsiteY0" fmla="*/ 1393390 h 1393390"/>
                      <a:gd name="connsiteX1" fmla="*/ 149671 w 961936"/>
                      <a:gd name="connsiteY1" fmla="*/ 0 h 1393390"/>
                      <a:gd name="connsiteX2" fmla="*/ 867738 w 961936"/>
                      <a:gd name="connsiteY2" fmla="*/ 0 h 1393390"/>
                      <a:gd name="connsiteX3" fmla="*/ 961936 w 961936"/>
                      <a:gd name="connsiteY3" fmla="*/ 1392953 h 1393390"/>
                      <a:gd name="connsiteX4" fmla="*/ 0 w 961936"/>
                      <a:gd name="connsiteY4" fmla="*/ 1393390 h 1393390"/>
                      <a:gd name="connsiteX0" fmla="*/ 0 w 990173"/>
                      <a:gd name="connsiteY0" fmla="*/ 1393390 h 1393390"/>
                      <a:gd name="connsiteX1" fmla="*/ 149671 w 990173"/>
                      <a:gd name="connsiteY1" fmla="*/ 0 h 1393390"/>
                      <a:gd name="connsiteX2" fmla="*/ 867738 w 990173"/>
                      <a:gd name="connsiteY2" fmla="*/ 0 h 1393390"/>
                      <a:gd name="connsiteX3" fmla="*/ 961936 w 990173"/>
                      <a:gd name="connsiteY3" fmla="*/ 1392953 h 1393390"/>
                      <a:gd name="connsiteX4" fmla="*/ 0 w 990173"/>
                      <a:gd name="connsiteY4" fmla="*/ 1393390 h 1393390"/>
                      <a:gd name="connsiteX0" fmla="*/ 0 w 990173"/>
                      <a:gd name="connsiteY0" fmla="*/ 1393390 h 1393390"/>
                      <a:gd name="connsiteX1" fmla="*/ 149671 w 990173"/>
                      <a:gd name="connsiteY1" fmla="*/ 0 h 1393390"/>
                      <a:gd name="connsiteX2" fmla="*/ 867738 w 990173"/>
                      <a:gd name="connsiteY2" fmla="*/ 0 h 1393390"/>
                      <a:gd name="connsiteX3" fmla="*/ 961936 w 990173"/>
                      <a:gd name="connsiteY3" fmla="*/ 1392953 h 1393390"/>
                      <a:gd name="connsiteX4" fmla="*/ 0 w 990173"/>
                      <a:gd name="connsiteY4" fmla="*/ 1393390 h 1393390"/>
                      <a:gd name="connsiteX0" fmla="*/ 0 w 990173"/>
                      <a:gd name="connsiteY0" fmla="*/ 1393390 h 1411727"/>
                      <a:gd name="connsiteX1" fmla="*/ 149671 w 990173"/>
                      <a:gd name="connsiteY1" fmla="*/ 0 h 1411727"/>
                      <a:gd name="connsiteX2" fmla="*/ 867738 w 990173"/>
                      <a:gd name="connsiteY2" fmla="*/ 0 h 1411727"/>
                      <a:gd name="connsiteX3" fmla="*/ 961936 w 990173"/>
                      <a:gd name="connsiteY3" fmla="*/ 1392953 h 1411727"/>
                      <a:gd name="connsiteX4" fmla="*/ 0 w 990173"/>
                      <a:gd name="connsiteY4" fmla="*/ 1393390 h 1411727"/>
                      <a:gd name="connsiteX0" fmla="*/ 11176 w 1001349"/>
                      <a:gd name="connsiteY0" fmla="*/ 1393390 h 1411727"/>
                      <a:gd name="connsiteX1" fmla="*/ 160847 w 1001349"/>
                      <a:gd name="connsiteY1" fmla="*/ 0 h 1411727"/>
                      <a:gd name="connsiteX2" fmla="*/ 878914 w 1001349"/>
                      <a:gd name="connsiteY2" fmla="*/ 0 h 1411727"/>
                      <a:gd name="connsiteX3" fmla="*/ 973112 w 1001349"/>
                      <a:gd name="connsiteY3" fmla="*/ 1392953 h 1411727"/>
                      <a:gd name="connsiteX4" fmla="*/ 11176 w 1001349"/>
                      <a:gd name="connsiteY4" fmla="*/ 1393390 h 1411727"/>
                      <a:gd name="connsiteX0" fmla="*/ 13018 w 1003191"/>
                      <a:gd name="connsiteY0" fmla="*/ 1393390 h 1411727"/>
                      <a:gd name="connsiteX1" fmla="*/ 162689 w 1003191"/>
                      <a:gd name="connsiteY1" fmla="*/ 0 h 1411727"/>
                      <a:gd name="connsiteX2" fmla="*/ 880756 w 1003191"/>
                      <a:gd name="connsiteY2" fmla="*/ 0 h 1411727"/>
                      <a:gd name="connsiteX3" fmla="*/ 974954 w 1003191"/>
                      <a:gd name="connsiteY3" fmla="*/ 1392953 h 1411727"/>
                      <a:gd name="connsiteX4" fmla="*/ 13018 w 1003191"/>
                      <a:gd name="connsiteY4" fmla="*/ 1393390 h 1411727"/>
                      <a:gd name="connsiteX0" fmla="*/ 13018 w 996432"/>
                      <a:gd name="connsiteY0" fmla="*/ 1393390 h 1450462"/>
                      <a:gd name="connsiteX1" fmla="*/ 162689 w 996432"/>
                      <a:gd name="connsiteY1" fmla="*/ 0 h 1450462"/>
                      <a:gd name="connsiteX2" fmla="*/ 880756 w 996432"/>
                      <a:gd name="connsiteY2" fmla="*/ 0 h 1450462"/>
                      <a:gd name="connsiteX3" fmla="*/ 967173 w 996432"/>
                      <a:gd name="connsiteY3" fmla="*/ 1450461 h 1450462"/>
                      <a:gd name="connsiteX4" fmla="*/ 13018 w 996432"/>
                      <a:gd name="connsiteY4" fmla="*/ 1393390 h 1450462"/>
                      <a:gd name="connsiteX0" fmla="*/ 12523 w 995937"/>
                      <a:gd name="connsiteY0" fmla="*/ 1393390 h 1450462"/>
                      <a:gd name="connsiteX1" fmla="*/ 162194 w 995937"/>
                      <a:gd name="connsiteY1" fmla="*/ 0 h 1450462"/>
                      <a:gd name="connsiteX2" fmla="*/ 880261 w 995937"/>
                      <a:gd name="connsiteY2" fmla="*/ 0 h 1450462"/>
                      <a:gd name="connsiteX3" fmla="*/ 966678 w 995937"/>
                      <a:gd name="connsiteY3" fmla="*/ 1450461 h 1450462"/>
                      <a:gd name="connsiteX4" fmla="*/ 12523 w 995937"/>
                      <a:gd name="connsiteY4" fmla="*/ 1393390 h 1450462"/>
                      <a:gd name="connsiteX0" fmla="*/ 12523 w 995937"/>
                      <a:gd name="connsiteY0" fmla="*/ 1432747 h 1489819"/>
                      <a:gd name="connsiteX1" fmla="*/ 162194 w 995937"/>
                      <a:gd name="connsiteY1" fmla="*/ 39357 h 1489819"/>
                      <a:gd name="connsiteX2" fmla="*/ 880261 w 995937"/>
                      <a:gd name="connsiteY2" fmla="*/ 39357 h 1489819"/>
                      <a:gd name="connsiteX3" fmla="*/ 966678 w 995937"/>
                      <a:gd name="connsiteY3" fmla="*/ 1489818 h 1489819"/>
                      <a:gd name="connsiteX4" fmla="*/ 12523 w 995937"/>
                      <a:gd name="connsiteY4" fmla="*/ 1432747 h 1489819"/>
                      <a:gd name="connsiteX0" fmla="*/ 12523 w 995937"/>
                      <a:gd name="connsiteY0" fmla="*/ 1432747 h 1518816"/>
                      <a:gd name="connsiteX1" fmla="*/ 162194 w 995937"/>
                      <a:gd name="connsiteY1" fmla="*/ 39357 h 1518816"/>
                      <a:gd name="connsiteX2" fmla="*/ 880261 w 995937"/>
                      <a:gd name="connsiteY2" fmla="*/ 39357 h 1518816"/>
                      <a:gd name="connsiteX3" fmla="*/ 966678 w 995937"/>
                      <a:gd name="connsiteY3" fmla="*/ 1489818 h 1518816"/>
                      <a:gd name="connsiteX4" fmla="*/ 12523 w 995937"/>
                      <a:gd name="connsiteY4" fmla="*/ 1432747 h 1518816"/>
                      <a:gd name="connsiteX0" fmla="*/ 12523 w 995937"/>
                      <a:gd name="connsiteY0" fmla="*/ 1432747 h 1534940"/>
                      <a:gd name="connsiteX1" fmla="*/ 162194 w 995937"/>
                      <a:gd name="connsiteY1" fmla="*/ 39357 h 1534940"/>
                      <a:gd name="connsiteX2" fmla="*/ 880261 w 995937"/>
                      <a:gd name="connsiteY2" fmla="*/ 39357 h 1534940"/>
                      <a:gd name="connsiteX3" fmla="*/ 966678 w 995937"/>
                      <a:gd name="connsiteY3" fmla="*/ 1489818 h 1534940"/>
                      <a:gd name="connsiteX4" fmla="*/ 12523 w 995937"/>
                      <a:gd name="connsiteY4" fmla="*/ 1432747 h 1534940"/>
                      <a:gd name="connsiteX0" fmla="*/ 12523 w 1004252"/>
                      <a:gd name="connsiteY0" fmla="*/ 1436363 h 1538556"/>
                      <a:gd name="connsiteX1" fmla="*/ 162194 w 1004252"/>
                      <a:gd name="connsiteY1" fmla="*/ 42973 h 1538556"/>
                      <a:gd name="connsiteX2" fmla="*/ 928330 w 1004252"/>
                      <a:gd name="connsiteY2" fmla="*/ 30176 h 1538556"/>
                      <a:gd name="connsiteX3" fmla="*/ 966678 w 1004252"/>
                      <a:gd name="connsiteY3" fmla="*/ 1493434 h 1538556"/>
                      <a:gd name="connsiteX4" fmla="*/ 12523 w 1004252"/>
                      <a:gd name="connsiteY4" fmla="*/ 1436363 h 1538556"/>
                      <a:gd name="connsiteX0" fmla="*/ 12523 w 993035"/>
                      <a:gd name="connsiteY0" fmla="*/ 1436363 h 1538556"/>
                      <a:gd name="connsiteX1" fmla="*/ 162194 w 993035"/>
                      <a:gd name="connsiteY1" fmla="*/ 42973 h 1538556"/>
                      <a:gd name="connsiteX2" fmla="*/ 928330 w 993035"/>
                      <a:gd name="connsiteY2" fmla="*/ 30176 h 1538556"/>
                      <a:gd name="connsiteX3" fmla="*/ 966678 w 993035"/>
                      <a:gd name="connsiteY3" fmla="*/ 1493434 h 1538556"/>
                      <a:gd name="connsiteX4" fmla="*/ 12523 w 993035"/>
                      <a:gd name="connsiteY4" fmla="*/ 1436363 h 15385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93035" h="1538556">
                        <a:moveTo>
                          <a:pt x="12523" y="1436363"/>
                        </a:moveTo>
                        <a:cubicBezTo>
                          <a:pt x="-40980" y="1340577"/>
                          <a:pt x="89837" y="569014"/>
                          <a:pt x="162194" y="42973"/>
                        </a:cubicBezTo>
                        <a:cubicBezTo>
                          <a:pt x="321651" y="-45582"/>
                          <a:pt x="688974" y="30176"/>
                          <a:pt x="928330" y="30176"/>
                        </a:cubicBezTo>
                        <a:cubicBezTo>
                          <a:pt x="881718" y="765200"/>
                          <a:pt x="1057201" y="1098114"/>
                          <a:pt x="966678" y="1493434"/>
                        </a:cubicBezTo>
                        <a:cubicBezTo>
                          <a:pt x="516692" y="1568971"/>
                          <a:pt x="95716" y="1549484"/>
                          <a:pt x="12523" y="1436363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20" name="Rettangolo 51">
                    <a:extLst>
                      <a:ext uri="{FF2B5EF4-FFF2-40B4-BE49-F238E27FC236}">
                        <a16:creationId xmlns:a16="http://schemas.microsoft.com/office/drawing/2014/main" id="{2A5E88F3-8B75-8CFD-33DB-0CB478DCCDDF}"/>
                      </a:ext>
                    </a:extLst>
                  </p:cNvPr>
                  <p:cNvSpPr/>
                  <p:nvPr/>
                </p:nvSpPr>
                <p:spPr>
                  <a:xfrm rot="21543606">
                    <a:off x="13337711" y="5520520"/>
                    <a:ext cx="256337" cy="295029"/>
                  </a:xfrm>
                  <a:custGeom>
                    <a:avLst/>
                    <a:gdLst>
                      <a:gd name="connsiteX0" fmla="*/ 0 w 616619"/>
                      <a:gd name="connsiteY0" fmla="*/ 0 h 621814"/>
                      <a:gd name="connsiteX1" fmla="*/ 616619 w 616619"/>
                      <a:gd name="connsiteY1" fmla="*/ 0 h 621814"/>
                      <a:gd name="connsiteX2" fmla="*/ 616619 w 616619"/>
                      <a:gd name="connsiteY2" fmla="*/ 621814 h 621814"/>
                      <a:gd name="connsiteX3" fmla="*/ 0 w 616619"/>
                      <a:gd name="connsiteY3" fmla="*/ 621814 h 621814"/>
                      <a:gd name="connsiteX4" fmla="*/ 0 w 616619"/>
                      <a:gd name="connsiteY4" fmla="*/ 0 h 621814"/>
                      <a:gd name="connsiteX0" fmla="*/ 0 w 616619"/>
                      <a:gd name="connsiteY0" fmla="*/ 0 h 688563"/>
                      <a:gd name="connsiteX1" fmla="*/ 616619 w 616619"/>
                      <a:gd name="connsiteY1" fmla="*/ 0 h 688563"/>
                      <a:gd name="connsiteX2" fmla="*/ 616619 w 616619"/>
                      <a:gd name="connsiteY2" fmla="*/ 621814 h 688563"/>
                      <a:gd name="connsiteX3" fmla="*/ 0 w 616619"/>
                      <a:gd name="connsiteY3" fmla="*/ 621814 h 688563"/>
                      <a:gd name="connsiteX4" fmla="*/ 0 w 616619"/>
                      <a:gd name="connsiteY4" fmla="*/ 0 h 688563"/>
                      <a:gd name="connsiteX0" fmla="*/ 0 w 616619"/>
                      <a:gd name="connsiteY0" fmla="*/ 0 h 708755"/>
                      <a:gd name="connsiteX1" fmla="*/ 616619 w 616619"/>
                      <a:gd name="connsiteY1" fmla="*/ 0 h 708755"/>
                      <a:gd name="connsiteX2" fmla="*/ 616619 w 616619"/>
                      <a:gd name="connsiteY2" fmla="*/ 621814 h 708755"/>
                      <a:gd name="connsiteX3" fmla="*/ 0 w 616619"/>
                      <a:gd name="connsiteY3" fmla="*/ 621814 h 708755"/>
                      <a:gd name="connsiteX4" fmla="*/ 0 w 616619"/>
                      <a:gd name="connsiteY4" fmla="*/ 0 h 708755"/>
                      <a:gd name="connsiteX0" fmla="*/ 0 w 616619"/>
                      <a:gd name="connsiteY0" fmla="*/ 0 h 711984"/>
                      <a:gd name="connsiteX1" fmla="*/ 616619 w 616619"/>
                      <a:gd name="connsiteY1" fmla="*/ 0 h 711984"/>
                      <a:gd name="connsiteX2" fmla="*/ 616619 w 616619"/>
                      <a:gd name="connsiteY2" fmla="*/ 621814 h 711984"/>
                      <a:gd name="connsiteX3" fmla="*/ 0 w 616619"/>
                      <a:gd name="connsiteY3" fmla="*/ 621814 h 711984"/>
                      <a:gd name="connsiteX4" fmla="*/ 0 w 616619"/>
                      <a:gd name="connsiteY4" fmla="*/ 0 h 711984"/>
                      <a:gd name="connsiteX0" fmla="*/ 0 w 616619"/>
                      <a:gd name="connsiteY0" fmla="*/ 0 h 712500"/>
                      <a:gd name="connsiteX1" fmla="*/ 616619 w 616619"/>
                      <a:gd name="connsiteY1" fmla="*/ 0 h 712500"/>
                      <a:gd name="connsiteX2" fmla="*/ 616619 w 616619"/>
                      <a:gd name="connsiteY2" fmla="*/ 621814 h 712500"/>
                      <a:gd name="connsiteX3" fmla="*/ 0 w 616619"/>
                      <a:gd name="connsiteY3" fmla="*/ 621814 h 712500"/>
                      <a:gd name="connsiteX4" fmla="*/ 0 w 616619"/>
                      <a:gd name="connsiteY4" fmla="*/ 0 h 712500"/>
                      <a:gd name="connsiteX0" fmla="*/ 0 w 630030"/>
                      <a:gd name="connsiteY0" fmla="*/ 0 h 712500"/>
                      <a:gd name="connsiteX1" fmla="*/ 630030 w 630030"/>
                      <a:gd name="connsiteY1" fmla="*/ 2440 h 712500"/>
                      <a:gd name="connsiteX2" fmla="*/ 616619 w 630030"/>
                      <a:gd name="connsiteY2" fmla="*/ 621814 h 712500"/>
                      <a:gd name="connsiteX3" fmla="*/ 0 w 630030"/>
                      <a:gd name="connsiteY3" fmla="*/ 621814 h 712500"/>
                      <a:gd name="connsiteX4" fmla="*/ 0 w 630030"/>
                      <a:gd name="connsiteY4" fmla="*/ 0 h 712500"/>
                      <a:gd name="connsiteX0" fmla="*/ 0 w 616619"/>
                      <a:gd name="connsiteY0" fmla="*/ 0 h 712500"/>
                      <a:gd name="connsiteX1" fmla="*/ 583210 w 616619"/>
                      <a:gd name="connsiteY1" fmla="*/ 16091 h 712500"/>
                      <a:gd name="connsiteX2" fmla="*/ 616619 w 616619"/>
                      <a:gd name="connsiteY2" fmla="*/ 621814 h 712500"/>
                      <a:gd name="connsiteX3" fmla="*/ 0 w 616619"/>
                      <a:gd name="connsiteY3" fmla="*/ 621814 h 712500"/>
                      <a:gd name="connsiteX4" fmla="*/ 0 w 616619"/>
                      <a:gd name="connsiteY4" fmla="*/ 0 h 712500"/>
                      <a:gd name="connsiteX0" fmla="*/ 0 w 629296"/>
                      <a:gd name="connsiteY0" fmla="*/ 0 h 712500"/>
                      <a:gd name="connsiteX1" fmla="*/ 629296 w 629296"/>
                      <a:gd name="connsiteY1" fmla="*/ 21703 h 712500"/>
                      <a:gd name="connsiteX2" fmla="*/ 616619 w 629296"/>
                      <a:gd name="connsiteY2" fmla="*/ 621814 h 712500"/>
                      <a:gd name="connsiteX3" fmla="*/ 0 w 629296"/>
                      <a:gd name="connsiteY3" fmla="*/ 621814 h 712500"/>
                      <a:gd name="connsiteX4" fmla="*/ 0 w 629296"/>
                      <a:gd name="connsiteY4" fmla="*/ 0 h 712500"/>
                      <a:gd name="connsiteX0" fmla="*/ 0 w 629296"/>
                      <a:gd name="connsiteY0" fmla="*/ 11210 h 723710"/>
                      <a:gd name="connsiteX1" fmla="*/ 629296 w 629296"/>
                      <a:gd name="connsiteY1" fmla="*/ 32913 h 723710"/>
                      <a:gd name="connsiteX2" fmla="*/ 616619 w 629296"/>
                      <a:gd name="connsiteY2" fmla="*/ 633024 h 723710"/>
                      <a:gd name="connsiteX3" fmla="*/ 0 w 629296"/>
                      <a:gd name="connsiteY3" fmla="*/ 633024 h 723710"/>
                      <a:gd name="connsiteX4" fmla="*/ 0 w 629296"/>
                      <a:gd name="connsiteY4" fmla="*/ 11210 h 723710"/>
                      <a:gd name="connsiteX0" fmla="*/ 0 w 629296"/>
                      <a:gd name="connsiteY0" fmla="*/ 31201 h 743701"/>
                      <a:gd name="connsiteX1" fmla="*/ 629296 w 629296"/>
                      <a:gd name="connsiteY1" fmla="*/ 52904 h 743701"/>
                      <a:gd name="connsiteX2" fmla="*/ 616619 w 629296"/>
                      <a:gd name="connsiteY2" fmla="*/ 653015 h 743701"/>
                      <a:gd name="connsiteX3" fmla="*/ 0 w 629296"/>
                      <a:gd name="connsiteY3" fmla="*/ 653015 h 743701"/>
                      <a:gd name="connsiteX4" fmla="*/ 0 w 629296"/>
                      <a:gd name="connsiteY4" fmla="*/ 31201 h 743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9296" h="743701">
                        <a:moveTo>
                          <a:pt x="0" y="31201"/>
                        </a:moveTo>
                        <a:cubicBezTo>
                          <a:pt x="200260" y="-15942"/>
                          <a:pt x="415878" y="-10414"/>
                          <a:pt x="629296" y="52904"/>
                        </a:cubicBezTo>
                        <a:lnTo>
                          <a:pt x="616619" y="653015"/>
                        </a:lnTo>
                        <a:cubicBezTo>
                          <a:pt x="436182" y="804442"/>
                          <a:pt x="84588" y="739080"/>
                          <a:pt x="0" y="653015"/>
                        </a:cubicBezTo>
                        <a:lnTo>
                          <a:pt x="0" y="31201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21" name="Rettangolo con angoli arrotondati 120">
                    <a:extLst>
                      <a:ext uri="{FF2B5EF4-FFF2-40B4-BE49-F238E27FC236}">
                        <a16:creationId xmlns:a16="http://schemas.microsoft.com/office/drawing/2014/main" id="{EC0A6D3E-4EB1-2D11-7742-7766F682E945}"/>
                      </a:ext>
                    </a:extLst>
                  </p:cNvPr>
                  <p:cNvSpPr/>
                  <p:nvPr/>
                </p:nvSpPr>
                <p:spPr>
                  <a:xfrm rot="11448">
                    <a:off x="13339964" y="5528967"/>
                    <a:ext cx="73568" cy="192609"/>
                  </a:xfrm>
                  <a:prstGeom prst="roundRect">
                    <a:avLst/>
                  </a:pr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22" name="Figura a mano libera: forma 121">
                    <a:extLst>
                      <a:ext uri="{FF2B5EF4-FFF2-40B4-BE49-F238E27FC236}">
                        <a16:creationId xmlns:a16="http://schemas.microsoft.com/office/drawing/2014/main" id="{FEAF16B0-62FB-8CE7-B03E-4E76E75BD4BF}"/>
                      </a:ext>
                    </a:extLst>
                  </p:cNvPr>
                  <p:cNvSpPr/>
                  <p:nvPr/>
                </p:nvSpPr>
                <p:spPr>
                  <a:xfrm rot="21392073">
                    <a:off x="13358122" y="6672680"/>
                    <a:ext cx="348788" cy="122766"/>
                  </a:xfrm>
                  <a:custGeom>
                    <a:avLst/>
                    <a:gdLst>
                      <a:gd name="connsiteX0" fmla="*/ 0 w 857250"/>
                      <a:gd name="connsiteY0" fmla="*/ 129540 h 186690"/>
                      <a:gd name="connsiteX1" fmla="*/ 72390 w 857250"/>
                      <a:gd name="connsiteY1" fmla="*/ 3810 h 186690"/>
                      <a:gd name="connsiteX2" fmla="*/ 495300 w 857250"/>
                      <a:gd name="connsiteY2" fmla="*/ 186690 h 186690"/>
                      <a:gd name="connsiteX3" fmla="*/ 811530 w 857250"/>
                      <a:gd name="connsiteY3" fmla="*/ 0 h 186690"/>
                      <a:gd name="connsiteX4" fmla="*/ 857250 w 857250"/>
                      <a:gd name="connsiteY4" fmla="*/ 186690 h 186690"/>
                      <a:gd name="connsiteX5" fmla="*/ 0 w 857250"/>
                      <a:gd name="connsiteY5" fmla="*/ 129540 h 186690"/>
                      <a:gd name="connsiteX0" fmla="*/ 0 w 857250"/>
                      <a:gd name="connsiteY0" fmla="*/ 129540 h 186690"/>
                      <a:gd name="connsiteX1" fmla="*/ 72390 w 857250"/>
                      <a:gd name="connsiteY1" fmla="*/ 3810 h 186690"/>
                      <a:gd name="connsiteX2" fmla="*/ 483870 w 857250"/>
                      <a:gd name="connsiteY2" fmla="*/ 160020 h 186690"/>
                      <a:gd name="connsiteX3" fmla="*/ 811530 w 857250"/>
                      <a:gd name="connsiteY3" fmla="*/ 0 h 186690"/>
                      <a:gd name="connsiteX4" fmla="*/ 857250 w 857250"/>
                      <a:gd name="connsiteY4" fmla="*/ 186690 h 186690"/>
                      <a:gd name="connsiteX5" fmla="*/ 0 w 857250"/>
                      <a:gd name="connsiteY5" fmla="*/ 129540 h 186690"/>
                      <a:gd name="connsiteX0" fmla="*/ 0 w 857250"/>
                      <a:gd name="connsiteY0" fmla="*/ 129540 h 252004"/>
                      <a:gd name="connsiteX1" fmla="*/ 72390 w 857250"/>
                      <a:gd name="connsiteY1" fmla="*/ 3810 h 252004"/>
                      <a:gd name="connsiteX2" fmla="*/ 483870 w 857250"/>
                      <a:gd name="connsiteY2" fmla="*/ 160020 h 252004"/>
                      <a:gd name="connsiteX3" fmla="*/ 811530 w 857250"/>
                      <a:gd name="connsiteY3" fmla="*/ 0 h 252004"/>
                      <a:gd name="connsiteX4" fmla="*/ 857250 w 857250"/>
                      <a:gd name="connsiteY4" fmla="*/ 186690 h 252004"/>
                      <a:gd name="connsiteX5" fmla="*/ 0 w 857250"/>
                      <a:gd name="connsiteY5" fmla="*/ 129540 h 252004"/>
                      <a:gd name="connsiteX0" fmla="*/ 313 w 857563"/>
                      <a:gd name="connsiteY0" fmla="*/ 129540 h 276462"/>
                      <a:gd name="connsiteX1" fmla="*/ 72703 w 857563"/>
                      <a:gd name="connsiteY1" fmla="*/ 3810 h 276462"/>
                      <a:gd name="connsiteX2" fmla="*/ 484183 w 857563"/>
                      <a:gd name="connsiteY2" fmla="*/ 160020 h 276462"/>
                      <a:gd name="connsiteX3" fmla="*/ 811843 w 857563"/>
                      <a:gd name="connsiteY3" fmla="*/ 0 h 276462"/>
                      <a:gd name="connsiteX4" fmla="*/ 857563 w 857563"/>
                      <a:gd name="connsiteY4" fmla="*/ 186690 h 276462"/>
                      <a:gd name="connsiteX5" fmla="*/ 313 w 857563"/>
                      <a:gd name="connsiteY5" fmla="*/ 129540 h 276462"/>
                      <a:gd name="connsiteX0" fmla="*/ 4085 w 861335"/>
                      <a:gd name="connsiteY0" fmla="*/ 129540 h 276462"/>
                      <a:gd name="connsiteX1" fmla="*/ 76475 w 861335"/>
                      <a:gd name="connsiteY1" fmla="*/ 3810 h 276462"/>
                      <a:gd name="connsiteX2" fmla="*/ 487955 w 861335"/>
                      <a:gd name="connsiteY2" fmla="*/ 160020 h 276462"/>
                      <a:gd name="connsiteX3" fmla="*/ 815615 w 861335"/>
                      <a:gd name="connsiteY3" fmla="*/ 0 h 276462"/>
                      <a:gd name="connsiteX4" fmla="*/ 861335 w 861335"/>
                      <a:gd name="connsiteY4" fmla="*/ 186690 h 276462"/>
                      <a:gd name="connsiteX5" fmla="*/ 4085 w 861335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56130 h 303052"/>
                      <a:gd name="connsiteX1" fmla="*/ 78760 w 863620"/>
                      <a:gd name="connsiteY1" fmla="*/ 30400 h 303052"/>
                      <a:gd name="connsiteX2" fmla="*/ 490240 w 863620"/>
                      <a:gd name="connsiteY2" fmla="*/ 186610 h 303052"/>
                      <a:gd name="connsiteX3" fmla="*/ 817900 w 863620"/>
                      <a:gd name="connsiteY3" fmla="*/ 26590 h 303052"/>
                      <a:gd name="connsiteX4" fmla="*/ 863620 w 863620"/>
                      <a:gd name="connsiteY4" fmla="*/ 213280 h 303052"/>
                      <a:gd name="connsiteX5" fmla="*/ 6370 w 863620"/>
                      <a:gd name="connsiteY5" fmla="*/ 156130 h 303052"/>
                      <a:gd name="connsiteX0" fmla="*/ 6370 w 863620"/>
                      <a:gd name="connsiteY0" fmla="*/ 156130 h 303052"/>
                      <a:gd name="connsiteX1" fmla="*/ 78760 w 863620"/>
                      <a:gd name="connsiteY1" fmla="*/ 30400 h 303052"/>
                      <a:gd name="connsiteX2" fmla="*/ 490240 w 863620"/>
                      <a:gd name="connsiteY2" fmla="*/ 186610 h 303052"/>
                      <a:gd name="connsiteX3" fmla="*/ 817900 w 863620"/>
                      <a:gd name="connsiteY3" fmla="*/ 26590 h 303052"/>
                      <a:gd name="connsiteX4" fmla="*/ 863620 w 863620"/>
                      <a:gd name="connsiteY4" fmla="*/ 213280 h 303052"/>
                      <a:gd name="connsiteX5" fmla="*/ 6370 w 863620"/>
                      <a:gd name="connsiteY5" fmla="*/ 156130 h 303052"/>
                      <a:gd name="connsiteX0" fmla="*/ 6370 w 887664"/>
                      <a:gd name="connsiteY0" fmla="*/ 156130 h 303052"/>
                      <a:gd name="connsiteX1" fmla="*/ 78760 w 887664"/>
                      <a:gd name="connsiteY1" fmla="*/ 30400 h 303052"/>
                      <a:gd name="connsiteX2" fmla="*/ 490240 w 887664"/>
                      <a:gd name="connsiteY2" fmla="*/ 186610 h 303052"/>
                      <a:gd name="connsiteX3" fmla="*/ 817900 w 887664"/>
                      <a:gd name="connsiteY3" fmla="*/ 26590 h 303052"/>
                      <a:gd name="connsiteX4" fmla="*/ 863620 w 887664"/>
                      <a:gd name="connsiteY4" fmla="*/ 213280 h 303052"/>
                      <a:gd name="connsiteX5" fmla="*/ 6370 w 887664"/>
                      <a:gd name="connsiteY5" fmla="*/ 156130 h 303052"/>
                      <a:gd name="connsiteX0" fmla="*/ 6370 w 887664"/>
                      <a:gd name="connsiteY0" fmla="*/ 156130 h 303052"/>
                      <a:gd name="connsiteX1" fmla="*/ 78760 w 887664"/>
                      <a:gd name="connsiteY1" fmla="*/ 30400 h 303052"/>
                      <a:gd name="connsiteX2" fmla="*/ 490240 w 887664"/>
                      <a:gd name="connsiteY2" fmla="*/ 186610 h 303052"/>
                      <a:gd name="connsiteX3" fmla="*/ 817900 w 887664"/>
                      <a:gd name="connsiteY3" fmla="*/ 26590 h 303052"/>
                      <a:gd name="connsiteX4" fmla="*/ 863620 w 887664"/>
                      <a:gd name="connsiteY4" fmla="*/ 213280 h 303052"/>
                      <a:gd name="connsiteX5" fmla="*/ 6370 w 887664"/>
                      <a:gd name="connsiteY5" fmla="*/ 156130 h 303052"/>
                      <a:gd name="connsiteX0" fmla="*/ 6370 w 887664"/>
                      <a:gd name="connsiteY0" fmla="*/ 153690 h 300612"/>
                      <a:gd name="connsiteX1" fmla="*/ 78760 w 887664"/>
                      <a:gd name="connsiteY1" fmla="*/ 27960 h 300612"/>
                      <a:gd name="connsiteX2" fmla="*/ 490240 w 887664"/>
                      <a:gd name="connsiteY2" fmla="*/ 184170 h 300612"/>
                      <a:gd name="connsiteX3" fmla="*/ 817900 w 887664"/>
                      <a:gd name="connsiteY3" fmla="*/ 24150 h 300612"/>
                      <a:gd name="connsiteX4" fmla="*/ 863620 w 887664"/>
                      <a:gd name="connsiteY4" fmla="*/ 210840 h 300612"/>
                      <a:gd name="connsiteX5" fmla="*/ 6370 w 887664"/>
                      <a:gd name="connsiteY5" fmla="*/ 153690 h 300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87664" h="300612">
                        <a:moveTo>
                          <a:pt x="6370" y="153690"/>
                        </a:moveTo>
                        <a:cubicBezTo>
                          <a:pt x="-15220" y="88920"/>
                          <a:pt x="20340" y="73680"/>
                          <a:pt x="78760" y="27960"/>
                        </a:cubicBezTo>
                        <a:cubicBezTo>
                          <a:pt x="166390" y="11450"/>
                          <a:pt x="337840" y="196870"/>
                          <a:pt x="490240" y="184170"/>
                        </a:cubicBezTo>
                        <a:cubicBezTo>
                          <a:pt x="637560" y="161310"/>
                          <a:pt x="769640" y="-74910"/>
                          <a:pt x="817900" y="24150"/>
                        </a:cubicBezTo>
                        <a:cubicBezTo>
                          <a:pt x="894100" y="67330"/>
                          <a:pt x="905530" y="171470"/>
                          <a:pt x="863620" y="210840"/>
                        </a:cubicBezTo>
                        <a:cubicBezTo>
                          <a:pt x="535960" y="378480"/>
                          <a:pt x="-8870" y="283230"/>
                          <a:pt x="6370" y="15369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2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23" name="Ovale 122">
                    <a:extLst>
                      <a:ext uri="{FF2B5EF4-FFF2-40B4-BE49-F238E27FC236}">
                        <a16:creationId xmlns:a16="http://schemas.microsoft.com/office/drawing/2014/main" id="{EDDDE4E1-681F-FD83-F18D-16DAAC3C7430}"/>
                      </a:ext>
                    </a:extLst>
                  </p:cNvPr>
                  <p:cNvSpPr/>
                  <p:nvPr/>
                </p:nvSpPr>
                <p:spPr>
                  <a:xfrm rot="348493">
                    <a:off x="13301224" y="6516994"/>
                    <a:ext cx="302171" cy="10117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grpSp>
                <p:nvGrpSpPr>
                  <p:cNvPr id="124" name="Gruppo 123">
                    <a:extLst>
                      <a:ext uri="{FF2B5EF4-FFF2-40B4-BE49-F238E27FC236}">
                        <a16:creationId xmlns:a16="http://schemas.microsoft.com/office/drawing/2014/main" id="{8637AF2B-D905-B502-CE14-E5F6F8D02E9B}"/>
                      </a:ext>
                    </a:extLst>
                  </p:cNvPr>
                  <p:cNvGrpSpPr/>
                  <p:nvPr/>
                </p:nvGrpSpPr>
                <p:grpSpPr>
                  <a:xfrm rot="21392073">
                    <a:off x="13287219" y="6089350"/>
                    <a:ext cx="375873" cy="503065"/>
                    <a:chOff x="8774517" y="4918684"/>
                    <a:chExt cx="922752" cy="1231833"/>
                  </a:xfrm>
                </p:grpSpPr>
                <p:sp>
                  <p:nvSpPr>
                    <p:cNvPr id="126" name="Rettangolo 70">
                      <a:extLst>
                        <a:ext uri="{FF2B5EF4-FFF2-40B4-BE49-F238E27FC236}">
                          <a16:creationId xmlns:a16="http://schemas.microsoft.com/office/drawing/2014/main" id="{D965AA47-AFAC-60BC-20BE-086020A5FCE9}"/>
                        </a:ext>
                      </a:extLst>
                    </p:cNvPr>
                    <p:cNvSpPr/>
                    <p:nvPr/>
                  </p:nvSpPr>
                  <p:spPr>
                    <a:xfrm rot="282320" flipH="1">
                      <a:off x="8774517" y="4918684"/>
                      <a:ext cx="922752" cy="1231833"/>
                    </a:xfrm>
                    <a:custGeom>
                      <a:avLst/>
                      <a:gdLst>
                        <a:gd name="connsiteX0" fmla="*/ 0 w 755671"/>
                        <a:gd name="connsiteY0" fmla="*/ 0 h 1499616"/>
                        <a:gd name="connsiteX1" fmla="*/ 755671 w 755671"/>
                        <a:gd name="connsiteY1" fmla="*/ 0 h 1499616"/>
                        <a:gd name="connsiteX2" fmla="*/ 755671 w 755671"/>
                        <a:gd name="connsiteY2" fmla="*/ 1499616 h 1499616"/>
                        <a:gd name="connsiteX3" fmla="*/ 0 w 755671"/>
                        <a:gd name="connsiteY3" fmla="*/ 1499616 h 1499616"/>
                        <a:gd name="connsiteX4" fmla="*/ 0 w 755671"/>
                        <a:gd name="connsiteY4" fmla="*/ 0 h 1499616"/>
                        <a:gd name="connsiteX0" fmla="*/ 0 w 755671"/>
                        <a:gd name="connsiteY0" fmla="*/ 0 h 1499616"/>
                        <a:gd name="connsiteX1" fmla="*/ 755671 w 755671"/>
                        <a:gd name="connsiteY1" fmla="*/ 0 h 1499616"/>
                        <a:gd name="connsiteX2" fmla="*/ 755671 w 755671"/>
                        <a:gd name="connsiteY2" fmla="*/ 1499616 h 1499616"/>
                        <a:gd name="connsiteX3" fmla="*/ 0 w 755671"/>
                        <a:gd name="connsiteY3" fmla="*/ 1499616 h 1499616"/>
                        <a:gd name="connsiteX4" fmla="*/ 0 w 755671"/>
                        <a:gd name="connsiteY4" fmla="*/ 0 h 1499616"/>
                        <a:gd name="connsiteX0" fmla="*/ 20569 w 776240"/>
                        <a:gd name="connsiteY0" fmla="*/ 0 h 1499616"/>
                        <a:gd name="connsiteX1" fmla="*/ 776240 w 776240"/>
                        <a:gd name="connsiteY1" fmla="*/ 0 h 1499616"/>
                        <a:gd name="connsiteX2" fmla="*/ 776240 w 776240"/>
                        <a:gd name="connsiteY2" fmla="*/ 1499616 h 1499616"/>
                        <a:gd name="connsiteX3" fmla="*/ 20569 w 776240"/>
                        <a:gd name="connsiteY3" fmla="*/ 1499616 h 1499616"/>
                        <a:gd name="connsiteX4" fmla="*/ 20569 w 776240"/>
                        <a:gd name="connsiteY4" fmla="*/ 0 h 1499616"/>
                        <a:gd name="connsiteX0" fmla="*/ 20569 w 835845"/>
                        <a:gd name="connsiteY0" fmla="*/ 0 h 1499616"/>
                        <a:gd name="connsiteX1" fmla="*/ 776240 w 835845"/>
                        <a:gd name="connsiteY1" fmla="*/ 0 h 1499616"/>
                        <a:gd name="connsiteX2" fmla="*/ 776240 w 835845"/>
                        <a:gd name="connsiteY2" fmla="*/ 1499616 h 1499616"/>
                        <a:gd name="connsiteX3" fmla="*/ 20569 w 835845"/>
                        <a:gd name="connsiteY3" fmla="*/ 1499616 h 1499616"/>
                        <a:gd name="connsiteX4" fmla="*/ 20569 w 835845"/>
                        <a:gd name="connsiteY4" fmla="*/ 0 h 1499616"/>
                        <a:gd name="connsiteX0" fmla="*/ 20569 w 818819"/>
                        <a:gd name="connsiteY0" fmla="*/ 0 h 1499616"/>
                        <a:gd name="connsiteX1" fmla="*/ 776240 w 818819"/>
                        <a:gd name="connsiteY1" fmla="*/ 0 h 1499616"/>
                        <a:gd name="connsiteX2" fmla="*/ 684800 w 818819"/>
                        <a:gd name="connsiteY2" fmla="*/ 1493520 h 1499616"/>
                        <a:gd name="connsiteX3" fmla="*/ 20569 w 818819"/>
                        <a:gd name="connsiteY3" fmla="*/ 1499616 h 1499616"/>
                        <a:gd name="connsiteX4" fmla="*/ 20569 w 818819"/>
                        <a:gd name="connsiteY4" fmla="*/ 0 h 1499616"/>
                        <a:gd name="connsiteX0" fmla="*/ 20569 w 818819"/>
                        <a:gd name="connsiteY0" fmla="*/ 0 h 1547056"/>
                        <a:gd name="connsiteX1" fmla="*/ 776240 w 818819"/>
                        <a:gd name="connsiteY1" fmla="*/ 0 h 1547056"/>
                        <a:gd name="connsiteX2" fmla="*/ 684800 w 818819"/>
                        <a:gd name="connsiteY2" fmla="*/ 1493520 h 1547056"/>
                        <a:gd name="connsiteX3" fmla="*/ 20569 w 818819"/>
                        <a:gd name="connsiteY3" fmla="*/ 1499616 h 1547056"/>
                        <a:gd name="connsiteX4" fmla="*/ 20569 w 818819"/>
                        <a:gd name="connsiteY4" fmla="*/ 0 h 1547056"/>
                        <a:gd name="connsiteX0" fmla="*/ 20569 w 826508"/>
                        <a:gd name="connsiteY0" fmla="*/ 0 h 1499616"/>
                        <a:gd name="connsiteX1" fmla="*/ 776240 w 826508"/>
                        <a:gd name="connsiteY1" fmla="*/ 0 h 1499616"/>
                        <a:gd name="connsiteX2" fmla="*/ 733667 w 826508"/>
                        <a:gd name="connsiteY2" fmla="*/ 1170381 h 1499616"/>
                        <a:gd name="connsiteX3" fmla="*/ 20569 w 826508"/>
                        <a:gd name="connsiteY3" fmla="*/ 1499616 h 1499616"/>
                        <a:gd name="connsiteX4" fmla="*/ 20569 w 826508"/>
                        <a:gd name="connsiteY4" fmla="*/ 0 h 1499616"/>
                        <a:gd name="connsiteX0" fmla="*/ 20569 w 827210"/>
                        <a:gd name="connsiteY0" fmla="*/ 0 h 1499616"/>
                        <a:gd name="connsiteX1" fmla="*/ 776240 w 827210"/>
                        <a:gd name="connsiteY1" fmla="*/ 0 h 1499616"/>
                        <a:gd name="connsiteX2" fmla="*/ 737403 w 827210"/>
                        <a:gd name="connsiteY2" fmla="*/ 1192367 h 1499616"/>
                        <a:gd name="connsiteX3" fmla="*/ 20569 w 827210"/>
                        <a:gd name="connsiteY3" fmla="*/ 1499616 h 1499616"/>
                        <a:gd name="connsiteX4" fmla="*/ 20569 w 827210"/>
                        <a:gd name="connsiteY4" fmla="*/ 0 h 1499616"/>
                        <a:gd name="connsiteX0" fmla="*/ 20569 w 841645"/>
                        <a:gd name="connsiteY0" fmla="*/ 0 h 1499616"/>
                        <a:gd name="connsiteX1" fmla="*/ 776240 w 841645"/>
                        <a:gd name="connsiteY1" fmla="*/ 0 h 1499616"/>
                        <a:gd name="connsiteX2" fmla="*/ 737403 w 841645"/>
                        <a:gd name="connsiteY2" fmla="*/ 1192367 h 1499616"/>
                        <a:gd name="connsiteX3" fmla="*/ 20569 w 841645"/>
                        <a:gd name="connsiteY3" fmla="*/ 1499616 h 1499616"/>
                        <a:gd name="connsiteX4" fmla="*/ 20569 w 841645"/>
                        <a:gd name="connsiteY4" fmla="*/ 0 h 1499616"/>
                        <a:gd name="connsiteX0" fmla="*/ 20569 w 919569"/>
                        <a:gd name="connsiteY0" fmla="*/ 0 h 1499616"/>
                        <a:gd name="connsiteX1" fmla="*/ 874426 w 919569"/>
                        <a:gd name="connsiteY1" fmla="*/ 1012 h 1499616"/>
                        <a:gd name="connsiteX2" fmla="*/ 737403 w 919569"/>
                        <a:gd name="connsiteY2" fmla="*/ 1192367 h 1499616"/>
                        <a:gd name="connsiteX3" fmla="*/ 20569 w 919569"/>
                        <a:gd name="connsiteY3" fmla="*/ 1499616 h 1499616"/>
                        <a:gd name="connsiteX4" fmla="*/ 20569 w 919569"/>
                        <a:gd name="connsiteY4" fmla="*/ 0 h 1499616"/>
                        <a:gd name="connsiteX0" fmla="*/ 20569 w 875235"/>
                        <a:gd name="connsiteY0" fmla="*/ 0 h 1499616"/>
                        <a:gd name="connsiteX1" fmla="*/ 874426 w 875235"/>
                        <a:gd name="connsiteY1" fmla="*/ 1012 h 1499616"/>
                        <a:gd name="connsiteX2" fmla="*/ 737403 w 875235"/>
                        <a:gd name="connsiteY2" fmla="*/ 1192367 h 1499616"/>
                        <a:gd name="connsiteX3" fmla="*/ 20569 w 875235"/>
                        <a:gd name="connsiteY3" fmla="*/ 1499616 h 1499616"/>
                        <a:gd name="connsiteX4" fmla="*/ 20569 w 875235"/>
                        <a:gd name="connsiteY4" fmla="*/ 0 h 1499616"/>
                        <a:gd name="connsiteX0" fmla="*/ 0 w 902508"/>
                        <a:gd name="connsiteY0" fmla="*/ 0 h 1577578"/>
                        <a:gd name="connsiteX1" fmla="*/ 901699 w 902508"/>
                        <a:gd name="connsiteY1" fmla="*/ 78974 h 1577578"/>
                        <a:gd name="connsiteX2" fmla="*/ 764676 w 902508"/>
                        <a:gd name="connsiteY2" fmla="*/ 1270329 h 1577578"/>
                        <a:gd name="connsiteX3" fmla="*/ 47842 w 902508"/>
                        <a:gd name="connsiteY3" fmla="*/ 1577578 h 1577578"/>
                        <a:gd name="connsiteX4" fmla="*/ 0 w 902508"/>
                        <a:gd name="connsiteY4" fmla="*/ 0 h 1577578"/>
                        <a:gd name="connsiteX0" fmla="*/ 0 w 902508"/>
                        <a:gd name="connsiteY0" fmla="*/ 0 h 1577578"/>
                        <a:gd name="connsiteX1" fmla="*/ 901699 w 902508"/>
                        <a:gd name="connsiteY1" fmla="*/ 78974 h 1577578"/>
                        <a:gd name="connsiteX2" fmla="*/ 764676 w 902508"/>
                        <a:gd name="connsiteY2" fmla="*/ 1270329 h 1577578"/>
                        <a:gd name="connsiteX3" fmla="*/ 47842 w 902508"/>
                        <a:gd name="connsiteY3" fmla="*/ 1577578 h 1577578"/>
                        <a:gd name="connsiteX4" fmla="*/ 0 w 902508"/>
                        <a:gd name="connsiteY4" fmla="*/ 0 h 1577578"/>
                        <a:gd name="connsiteX0" fmla="*/ 0 w 902508"/>
                        <a:gd name="connsiteY0" fmla="*/ 0 h 1338221"/>
                        <a:gd name="connsiteX1" fmla="*/ 901699 w 902508"/>
                        <a:gd name="connsiteY1" fmla="*/ 78974 h 1338221"/>
                        <a:gd name="connsiteX2" fmla="*/ 764676 w 902508"/>
                        <a:gd name="connsiteY2" fmla="*/ 1270329 h 1338221"/>
                        <a:gd name="connsiteX3" fmla="*/ 38391 w 902508"/>
                        <a:gd name="connsiteY3" fmla="*/ 1318393 h 1338221"/>
                        <a:gd name="connsiteX4" fmla="*/ 0 w 902508"/>
                        <a:gd name="connsiteY4" fmla="*/ 0 h 1338221"/>
                        <a:gd name="connsiteX0" fmla="*/ 0 w 902508"/>
                        <a:gd name="connsiteY0" fmla="*/ 0 h 1419679"/>
                        <a:gd name="connsiteX1" fmla="*/ 901699 w 902508"/>
                        <a:gd name="connsiteY1" fmla="*/ 78974 h 1419679"/>
                        <a:gd name="connsiteX2" fmla="*/ 764676 w 902508"/>
                        <a:gd name="connsiteY2" fmla="*/ 1270329 h 1419679"/>
                        <a:gd name="connsiteX3" fmla="*/ 136321 w 902508"/>
                        <a:gd name="connsiteY3" fmla="*/ 1419679 h 1419679"/>
                        <a:gd name="connsiteX4" fmla="*/ 0 w 902508"/>
                        <a:gd name="connsiteY4" fmla="*/ 0 h 1419679"/>
                        <a:gd name="connsiteX0" fmla="*/ 0 w 866365"/>
                        <a:gd name="connsiteY0" fmla="*/ 0 h 1546267"/>
                        <a:gd name="connsiteX1" fmla="*/ 865556 w 866365"/>
                        <a:gd name="connsiteY1" fmla="*/ 205562 h 1546267"/>
                        <a:gd name="connsiteX2" fmla="*/ 728533 w 866365"/>
                        <a:gd name="connsiteY2" fmla="*/ 1396917 h 1546267"/>
                        <a:gd name="connsiteX3" fmla="*/ 100178 w 866365"/>
                        <a:gd name="connsiteY3" fmla="*/ 1546267 h 1546267"/>
                        <a:gd name="connsiteX4" fmla="*/ 0 w 866365"/>
                        <a:gd name="connsiteY4" fmla="*/ 0 h 1546267"/>
                        <a:gd name="connsiteX0" fmla="*/ 0 w 824778"/>
                        <a:gd name="connsiteY0" fmla="*/ 0 h 1546267"/>
                        <a:gd name="connsiteX1" fmla="*/ 823198 w 824778"/>
                        <a:gd name="connsiteY1" fmla="*/ 125936 h 1546267"/>
                        <a:gd name="connsiteX2" fmla="*/ 728533 w 824778"/>
                        <a:gd name="connsiteY2" fmla="*/ 1396917 h 1546267"/>
                        <a:gd name="connsiteX3" fmla="*/ 100178 w 824778"/>
                        <a:gd name="connsiteY3" fmla="*/ 1546267 h 1546267"/>
                        <a:gd name="connsiteX4" fmla="*/ 0 w 824778"/>
                        <a:gd name="connsiteY4" fmla="*/ 0 h 1546267"/>
                        <a:gd name="connsiteX0" fmla="*/ 0 w 824778"/>
                        <a:gd name="connsiteY0" fmla="*/ 0 h 1565831"/>
                        <a:gd name="connsiteX1" fmla="*/ 823198 w 824778"/>
                        <a:gd name="connsiteY1" fmla="*/ 125936 h 1565831"/>
                        <a:gd name="connsiteX2" fmla="*/ 728533 w 824778"/>
                        <a:gd name="connsiteY2" fmla="*/ 1396917 h 1565831"/>
                        <a:gd name="connsiteX3" fmla="*/ 100178 w 824778"/>
                        <a:gd name="connsiteY3" fmla="*/ 1546267 h 1565831"/>
                        <a:gd name="connsiteX4" fmla="*/ 0 w 824778"/>
                        <a:gd name="connsiteY4" fmla="*/ 0 h 1565831"/>
                        <a:gd name="connsiteX0" fmla="*/ 0 w 824778"/>
                        <a:gd name="connsiteY0" fmla="*/ 0 h 1596225"/>
                        <a:gd name="connsiteX1" fmla="*/ 823198 w 824778"/>
                        <a:gd name="connsiteY1" fmla="*/ 125936 h 1596225"/>
                        <a:gd name="connsiteX2" fmla="*/ 728533 w 824778"/>
                        <a:gd name="connsiteY2" fmla="*/ 1396917 h 1596225"/>
                        <a:gd name="connsiteX3" fmla="*/ 100178 w 824778"/>
                        <a:gd name="connsiteY3" fmla="*/ 1546267 h 1596225"/>
                        <a:gd name="connsiteX4" fmla="*/ 0 w 824778"/>
                        <a:gd name="connsiteY4" fmla="*/ 0 h 1596225"/>
                        <a:gd name="connsiteX0" fmla="*/ 0 w 846606"/>
                        <a:gd name="connsiteY0" fmla="*/ 0 h 1633846"/>
                        <a:gd name="connsiteX1" fmla="*/ 823198 w 846606"/>
                        <a:gd name="connsiteY1" fmla="*/ 125936 h 1633846"/>
                        <a:gd name="connsiteX2" fmla="*/ 808015 w 846606"/>
                        <a:gd name="connsiteY2" fmla="*/ 1479371 h 1633846"/>
                        <a:gd name="connsiteX3" fmla="*/ 100178 w 846606"/>
                        <a:gd name="connsiteY3" fmla="*/ 1546267 h 1633846"/>
                        <a:gd name="connsiteX4" fmla="*/ 0 w 846606"/>
                        <a:gd name="connsiteY4" fmla="*/ 0 h 1633846"/>
                        <a:gd name="connsiteX0" fmla="*/ 0 w 846606"/>
                        <a:gd name="connsiteY0" fmla="*/ 0 h 1621471"/>
                        <a:gd name="connsiteX1" fmla="*/ 823198 w 846606"/>
                        <a:gd name="connsiteY1" fmla="*/ 125936 h 1621471"/>
                        <a:gd name="connsiteX2" fmla="*/ 808015 w 846606"/>
                        <a:gd name="connsiteY2" fmla="*/ 1479371 h 1621471"/>
                        <a:gd name="connsiteX3" fmla="*/ 191657 w 846606"/>
                        <a:gd name="connsiteY3" fmla="*/ 1516595 h 1621471"/>
                        <a:gd name="connsiteX4" fmla="*/ 0 w 846606"/>
                        <a:gd name="connsiteY4" fmla="*/ 0 h 1621471"/>
                        <a:gd name="connsiteX0" fmla="*/ 0 w 846606"/>
                        <a:gd name="connsiteY0" fmla="*/ 0 h 1633472"/>
                        <a:gd name="connsiteX1" fmla="*/ 823198 w 846606"/>
                        <a:gd name="connsiteY1" fmla="*/ 125936 h 1633472"/>
                        <a:gd name="connsiteX2" fmla="*/ 808015 w 846606"/>
                        <a:gd name="connsiteY2" fmla="*/ 1479371 h 1633472"/>
                        <a:gd name="connsiteX3" fmla="*/ 191657 w 846606"/>
                        <a:gd name="connsiteY3" fmla="*/ 1516595 h 1633472"/>
                        <a:gd name="connsiteX4" fmla="*/ 0 w 846606"/>
                        <a:gd name="connsiteY4" fmla="*/ 0 h 16334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46606" h="1633472">
                          <a:moveTo>
                            <a:pt x="0" y="0"/>
                          </a:moveTo>
                          <a:lnTo>
                            <a:pt x="823198" y="125936"/>
                          </a:lnTo>
                          <a:cubicBezTo>
                            <a:pt x="832712" y="571156"/>
                            <a:pt x="878521" y="1258679"/>
                            <a:pt x="808015" y="1479371"/>
                          </a:cubicBezTo>
                          <a:cubicBezTo>
                            <a:pt x="551744" y="1730491"/>
                            <a:pt x="349006" y="1623484"/>
                            <a:pt x="191657" y="1516595"/>
                          </a:cubicBezTo>
                          <a:cubicBezTo>
                            <a:pt x="81929" y="1028915"/>
                            <a:pt x="184739" y="450462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9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27" name="Rettangolo 73">
                      <a:extLst>
                        <a:ext uri="{FF2B5EF4-FFF2-40B4-BE49-F238E27FC236}">
                          <a16:creationId xmlns:a16="http://schemas.microsoft.com/office/drawing/2014/main" id="{042145C8-75AF-53E5-3A78-0DC269D6849D}"/>
                        </a:ext>
                      </a:extLst>
                    </p:cNvPr>
                    <p:cNvSpPr/>
                    <p:nvPr/>
                  </p:nvSpPr>
                  <p:spPr>
                    <a:xfrm rot="230045">
                      <a:off x="9076149" y="5519705"/>
                      <a:ext cx="309837" cy="620832"/>
                    </a:xfrm>
                    <a:custGeom>
                      <a:avLst/>
                      <a:gdLst>
                        <a:gd name="connsiteX0" fmla="*/ 0 w 332697"/>
                        <a:gd name="connsiteY0" fmla="*/ 0 h 590959"/>
                        <a:gd name="connsiteX1" fmla="*/ 332697 w 332697"/>
                        <a:gd name="connsiteY1" fmla="*/ 0 h 590959"/>
                        <a:gd name="connsiteX2" fmla="*/ 332697 w 332697"/>
                        <a:gd name="connsiteY2" fmla="*/ 590959 h 590959"/>
                        <a:gd name="connsiteX3" fmla="*/ 0 w 332697"/>
                        <a:gd name="connsiteY3" fmla="*/ 590959 h 590959"/>
                        <a:gd name="connsiteX4" fmla="*/ 0 w 332697"/>
                        <a:gd name="connsiteY4" fmla="*/ 0 h 590959"/>
                        <a:gd name="connsiteX0" fmla="*/ 0 w 332697"/>
                        <a:gd name="connsiteY0" fmla="*/ 0 h 590959"/>
                        <a:gd name="connsiteX1" fmla="*/ 302217 w 332697"/>
                        <a:gd name="connsiteY1" fmla="*/ 30480 h 590959"/>
                        <a:gd name="connsiteX2" fmla="*/ 332697 w 332697"/>
                        <a:gd name="connsiteY2" fmla="*/ 590959 h 590959"/>
                        <a:gd name="connsiteX3" fmla="*/ 0 w 332697"/>
                        <a:gd name="connsiteY3" fmla="*/ 590959 h 590959"/>
                        <a:gd name="connsiteX4" fmla="*/ 0 w 332697"/>
                        <a:gd name="connsiteY4" fmla="*/ 0 h 590959"/>
                        <a:gd name="connsiteX0" fmla="*/ 0 w 332697"/>
                        <a:gd name="connsiteY0" fmla="*/ 0 h 590959"/>
                        <a:gd name="connsiteX1" fmla="*/ 306027 w 332697"/>
                        <a:gd name="connsiteY1" fmla="*/ 0 h 590959"/>
                        <a:gd name="connsiteX2" fmla="*/ 332697 w 332697"/>
                        <a:gd name="connsiteY2" fmla="*/ 590959 h 590959"/>
                        <a:gd name="connsiteX3" fmla="*/ 0 w 332697"/>
                        <a:gd name="connsiteY3" fmla="*/ 590959 h 590959"/>
                        <a:gd name="connsiteX4" fmla="*/ 0 w 332697"/>
                        <a:gd name="connsiteY4" fmla="*/ 0 h 590959"/>
                        <a:gd name="connsiteX0" fmla="*/ 0 w 332697"/>
                        <a:gd name="connsiteY0" fmla="*/ 23706 h 614665"/>
                        <a:gd name="connsiteX1" fmla="*/ 306027 w 332697"/>
                        <a:gd name="connsiteY1" fmla="*/ 23706 h 614665"/>
                        <a:gd name="connsiteX2" fmla="*/ 332697 w 332697"/>
                        <a:gd name="connsiteY2" fmla="*/ 614665 h 614665"/>
                        <a:gd name="connsiteX3" fmla="*/ 0 w 332697"/>
                        <a:gd name="connsiteY3" fmla="*/ 614665 h 614665"/>
                        <a:gd name="connsiteX4" fmla="*/ 0 w 332697"/>
                        <a:gd name="connsiteY4" fmla="*/ 23706 h 614665"/>
                        <a:gd name="connsiteX0" fmla="*/ 0 w 332697"/>
                        <a:gd name="connsiteY0" fmla="*/ 34524 h 625483"/>
                        <a:gd name="connsiteX1" fmla="*/ 306027 w 332697"/>
                        <a:gd name="connsiteY1" fmla="*/ 34524 h 625483"/>
                        <a:gd name="connsiteX2" fmla="*/ 332697 w 332697"/>
                        <a:gd name="connsiteY2" fmla="*/ 625483 h 625483"/>
                        <a:gd name="connsiteX3" fmla="*/ 0 w 332697"/>
                        <a:gd name="connsiteY3" fmla="*/ 625483 h 625483"/>
                        <a:gd name="connsiteX4" fmla="*/ 0 w 332697"/>
                        <a:gd name="connsiteY4" fmla="*/ 34524 h 625483"/>
                        <a:gd name="connsiteX0" fmla="*/ 0 w 306027"/>
                        <a:gd name="connsiteY0" fmla="*/ 34524 h 625483"/>
                        <a:gd name="connsiteX1" fmla="*/ 306027 w 306027"/>
                        <a:gd name="connsiteY1" fmla="*/ 34524 h 625483"/>
                        <a:gd name="connsiteX2" fmla="*/ 302217 w 306027"/>
                        <a:gd name="connsiteY2" fmla="*/ 614053 h 625483"/>
                        <a:gd name="connsiteX3" fmla="*/ 0 w 306027"/>
                        <a:gd name="connsiteY3" fmla="*/ 625483 h 625483"/>
                        <a:gd name="connsiteX4" fmla="*/ 0 w 306027"/>
                        <a:gd name="connsiteY4" fmla="*/ 34524 h 625483"/>
                        <a:gd name="connsiteX0" fmla="*/ 0 w 302217"/>
                        <a:gd name="connsiteY0" fmla="*/ 5802 h 596761"/>
                        <a:gd name="connsiteX1" fmla="*/ 264117 w 302217"/>
                        <a:gd name="connsiteY1" fmla="*/ 181062 h 596761"/>
                        <a:gd name="connsiteX2" fmla="*/ 302217 w 302217"/>
                        <a:gd name="connsiteY2" fmla="*/ 585331 h 596761"/>
                        <a:gd name="connsiteX3" fmla="*/ 0 w 302217"/>
                        <a:gd name="connsiteY3" fmla="*/ 596761 h 596761"/>
                        <a:gd name="connsiteX4" fmla="*/ 0 w 302217"/>
                        <a:gd name="connsiteY4" fmla="*/ 5802 h 596761"/>
                        <a:gd name="connsiteX0" fmla="*/ 0 w 309837"/>
                        <a:gd name="connsiteY0" fmla="*/ 32444 h 623403"/>
                        <a:gd name="connsiteX1" fmla="*/ 309837 w 309837"/>
                        <a:gd name="connsiteY1" fmla="*/ 36254 h 623403"/>
                        <a:gd name="connsiteX2" fmla="*/ 302217 w 309837"/>
                        <a:gd name="connsiteY2" fmla="*/ 611973 h 623403"/>
                        <a:gd name="connsiteX3" fmla="*/ 0 w 309837"/>
                        <a:gd name="connsiteY3" fmla="*/ 623403 h 623403"/>
                        <a:gd name="connsiteX4" fmla="*/ 0 w 309837"/>
                        <a:gd name="connsiteY4" fmla="*/ 32444 h 623403"/>
                        <a:gd name="connsiteX0" fmla="*/ 0 w 309837"/>
                        <a:gd name="connsiteY0" fmla="*/ 39020 h 618549"/>
                        <a:gd name="connsiteX1" fmla="*/ 309837 w 309837"/>
                        <a:gd name="connsiteY1" fmla="*/ 31400 h 618549"/>
                        <a:gd name="connsiteX2" fmla="*/ 302217 w 309837"/>
                        <a:gd name="connsiteY2" fmla="*/ 607119 h 618549"/>
                        <a:gd name="connsiteX3" fmla="*/ 0 w 309837"/>
                        <a:gd name="connsiteY3" fmla="*/ 618549 h 618549"/>
                        <a:gd name="connsiteX4" fmla="*/ 0 w 309837"/>
                        <a:gd name="connsiteY4" fmla="*/ 39020 h 618549"/>
                        <a:gd name="connsiteX0" fmla="*/ 0 w 309837"/>
                        <a:gd name="connsiteY0" fmla="*/ 39020 h 618549"/>
                        <a:gd name="connsiteX1" fmla="*/ 309837 w 309837"/>
                        <a:gd name="connsiteY1" fmla="*/ 31400 h 618549"/>
                        <a:gd name="connsiteX2" fmla="*/ 285738 w 309837"/>
                        <a:gd name="connsiteY2" fmla="*/ 589131 h 618549"/>
                        <a:gd name="connsiteX3" fmla="*/ 0 w 309837"/>
                        <a:gd name="connsiteY3" fmla="*/ 618549 h 618549"/>
                        <a:gd name="connsiteX4" fmla="*/ 0 w 309837"/>
                        <a:gd name="connsiteY4" fmla="*/ 39020 h 618549"/>
                        <a:gd name="connsiteX0" fmla="*/ 0 w 309837"/>
                        <a:gd name="connsiteY0" fmla="*/ 39020 h 616766"/>
                        <a:gd name="connsiteX1" fmla="*/ 309837 w 309837"/>
                        <a:gd name="connsiteY1" fmla="*/ 31400 h 616766"/>
                        <a:gd name="connsiteX2" fmla="*/ 285738 w 309837"/>
                        <a:gd name="connsiteY2" fmla="*/ 589131 h 616766"/>
                        <a:gd name="connsiteX3" fmla="*/ 26610 w 309837"/>
                        <a:gd name="connsiteY3" fmla="*/ 616766 h 616766"/>
                        <a:gd name="connsiteX4" fmla="*/ 0 w 309837"/>
                        <a:gd name="connsiteY4" fmla="*/ 39020 h 616766"/>
                        <a:gd name="connsiteX0" fmla="*/ 0 w 309837"/>
                        <a:gd name="connsiteY0" fmla="*/ 39020 h 628935"/>
                        <a:gd name="connsiteX1" fmla="*/ 309837 w 309837"/>
                        <a:gd name="connsiteY1" fmla="*/ 31400 h 628935"/>
                        <a:gd name="connsiteX2" fmla="*/ 285738 w 309837"/>
                        <a:gd name="connsiteY2" fmla="*/ 589131 h 628935"/>
                        <a:gd name="connsiteX3" fmla="*/ 15967 w 309837"/>
                        <a:gd name="connsiteY3" fmla="*/ 628935 h 628935"/>
                        <a:gd name="connsiteX4" fmla="*/ 0 w 309837"/>
                        <a:gd name="connsiteY4" fmla="*/ 39020 h 628935"/>
                        <a:gd name="connsiteX0" fmla="*/ 0 w 309837"/>
                        <a:gd name="connsiteY0" fmla="*/ 39020 h 613984"/>
                        <a:gd name="connsiteX1" fmla="*/ 309837 w 309837"/>
                        <a:gd name="connsiteY1" fmla="*/ 31400 h 613984"/>
                        <a:gd name="connsiteX2" fmla="*/ 285738 w 309837"/>
                        <a:gd name="connsiteY2" fmla="*/ 589131 h 613984"/>
                        <a:gd name="connsiteX3" fmla="*/ 11146 w 309837"/>
                        <a:gd name="connsiteY3" fmla="*/ 613984 h 613984"/>
                        <a:gd name="connsiteX4" fmla="*/ 0 w 309837"/>
                        <a:gd name="connsiteY4" fmla="*/ 39020 h 613984"/>
                        <a:gd name="connsiteX0" fmla="*/ 0 w 309837"/>
                        <a:gd name="connsiteY0" fmla="*/ 39020 h 621034"/>
                        <a:gd name="connsiteX1" fmla="*/ 309837 w 309837"/>
                        <a:gd name="connsiteY1" fmla="*/ 31400 h 621034"/>
                        <a:gd name="connsiteX2" fmla="*/ 285738 w 309837"/>
                        <a:gd name="connsiteY2" fmla="*/ 589131 h 621034"/>
                        <a:gd name="connsiteX3" fmla="*/ 11146 w 309837"/>
                        <a:gd name="connsiteY3" fmla="*/ 613984 h 621034"/>
                        <a:gd name="connsiteX4" fmla="*/ 0 w 309837"/>
                        <a:gd name="connsiteY4" fmla="*/ 39020 h 621034"/>
                        <a:gd name="connsiteX0" fmla="*/ 0 w 309837"/>
                        <a:gd name="connsiteY0" fmla="*/ 39020 h 622514"/>
                        <a:gd name="connsiteX1" fmla="*/ 309837 w 309837"/>
                        <a:gd name="connsiteY1" fmla="*/ 31400 h 622514"/>
                        <a:gd name="connsiteX2" fmla="*/ 285738 w 309837"/>
                        <a:gd name="connsiteY2" fmla="*/ 589131 h 622514"/>
                        <a:gd name="connsiteX3" fmla="*/ 11146 w 309837"/>
                        <a:gd name="connsiteY3" fmla="*/ 613984 h 622514"/>
                        <a:gd name="connsiteX4" fmla="*/ 0 w 309837"/>
                        <a:gd name="connsiteY4" fmla="*/ 39020 h 622514"/>
                        <a:gd name="connsiteX0" fmla="*/ 0 w 309837"/>
                        <a:gd name="connsiteY0" fmla="*/ 39020 h 621198"/>
                        <a:gd name="connsiteX1" fmla="*/ 309837 w 309837"/>
                        <a:gd name="connsiteY1" fmla="*/ 31400 h 621198"/>
                        <a:gd name="connsiteX2" fmla="*/ 304236 w 309837"/>
                        <a:gd name="connsiteY2" fmla="*/ 580254 h 621198"/>
                        <a:gd name="connsiteX3" fmla="*/ 11146 w 309837"/>
                        <a:gd name="connsiteY3" fmla="*/ 613984 h 621198"/>
                        <a:gd name="connsiteX4" fmla="*/ 0 w 309837"/>
                        <a:gd name="connsiteY4" fmla="*/ 39020 h 621198"/>
                        <a:gd name="connsiteX0" fmla="*/ 0 w 309837"/>
                        <a:gd name="connsiteY0" fmla="*/ 39020 h 620832"/>
                        <a:gd name="connsiteX1" fmla="*/ 309837 w 309837"/>
                        <a:gd name="connsiteY1" fmla="*/ 31400 h 620832"/>
                        <a:gd name="connsiteX2" fmla="*/ 292577 w 309837"/>
                        <a:gd name="connsiteY2" fmla="*/ 577217 h 620832"/>
                        <a:gd name="connsiteX3" fmla="*/ 11146 w 309837"/>
                        <a:gd name="connsiteY3" fmla="*/ 613984 h 620832"/>
                        <a:gd name="connsiteX4" fmla="*/ 0 w 309837"/>
                        <a:gd name="connsiteY4" fmla="*/ 39020 h 6208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9837" h="620832">
                          <a:moveTo>
                            <a:pt x="0" y="39020"/>
                          </a:moveTo>
                          <a:cubicBezTo>
                            <a:pt x="109629" y="920"/>
                            <a:pt x="162108" y="-21940"/>
                            <a:pt x="309837" y="31400"/>
                          </a:cubicBezTo>
                          <a:lnTo>
                            <a:pt x="292577" y="577217"/>
                          </a:lnTo>
                          <a:cubicBezTo>
                            <a:pt x="205612" y="596651"/>
                            <a:pt x="93311" y="636876"/>
                            <a:pt x="11146" y="613984"/>
                          </a:cubicBezTo>
                          <a:lnTo>
                            <a:pt x="0" y="39020"/>
                          </a:lnTo>
                          <a:close/>
                        </a:path>
                      </a:pathLst>
                    </a:custGeom>
                    <a:solidFill>
                      <a:schemeClr val="bg2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</p:grpSp>
              <p:sp>
                <p:nvSpPr>
                  <p:cNvPr id="125" name="Rettangolo con angoli arrotondati 124">
                    <a:extLst>
                      <a:ext uri="{FF2B5EF4-FFF2-40B4-BE49-F238E27FC236}">
                        <a16:creationId xmlns:a16="http://schemas.microsoft.com/office/drawing/2014/main" id="{80E47612-A789-D0FE-D309-13A329415755}"/>
                      </a:ext>
                    </a:extLst>
                  </p:cNvPr>
                  <p:cNvSpPr/>
                  <p:nvPr/>
                </p:nvSpPr>
                <p:spPr>
                  <a:xfrm rot="11448">
                    <a:off x="13516128" y="5531219"/>
                    <a:ext cx="73568" cy="192609"/>
                  </a:xfrm>
                  <a:prstGeom prst="roundRect">
                    <a:avLst/>
                  </a:pr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117" name="Ovale 116">
                  <a:extLst>
                    <a:ext uri="{FF2B5EF4-FFF2-40B4-BE49-F238E27FC236}">
                      <a16:creationId xmlns:a16="http://schemas.microsoft.com/office/drawing/2014/main" id="{BC09A37C-80BD-7E4E-2A3A-FF0A28F9AF12}"/>
                    </a:ext>
                  </a:extLst>
                </p:cNvPr>
                <p:cNvSpPr/>
                <p:nvPr/>
              </p:nvSpPr>
              <p:spPr>
                <a:xfrm>
                  <a:off x="13416254" y="4494225"/>
                  <a:ext cx="89108" cy="92474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113" name="Gruppo 112">
                <a:extLst>
                  <a:ext uri="{FF2B5EF4-FFF2-40B4-BE49-F238E27FC236}">
                    <a16:creationId xmlns:a16="http://schemas.microsoft.com/office/drawing/2014/main" id="{CA7EB041-9449-038C-FFA5-918B1CB3E260}"/>
                  </a:ext>
                </a:extLst>
              </p:cNvPr>
              <p:cNvGrpSpPr/>
              <p:nvPr/>
            </p:nvGrpSpPr>
            <p:grpSpPr>
              <a:xfrm rot="21392073">
                <a:off x="13327098" y="5405003"/>
                <a:ext cx="204675" cy="261968"/>
                <a:chOff x="8992065" y="3239791"/>
                <a:chExt cx="502467" cy="641469"/>
              </a:xfrm>
            </p:grpSpPr>
            <p:sp>
              <p:nvSpPr>
                <p:cNvPr id="114" name="Trapezio 49">
                  <a:extLst>
                    <a:ext uri="{FF2B5EF4-FFF2-40B4-BE49-F238E27FC236}">
                      <a16:creationId xmlns:a16="http://schemas.microsoft.com/office/drawing/2014/main" id="{82F2AE4B-4567-BB14-A085-F617738AE000}"/>
                    </a:ext>
                  </a:extLst>
                </p:cNvPr>
                <p:cNvSpPr/>
                <p:nvPr/>
              </p:nvSpPr>
              <p:spPr>
                <a:xfrm rot="9729401" flipH="1">
                  <a:off x="8992065" y="3239791"/>
                  <a:ext cx="502467" cy="507508"/>
                </a:xfrm>
                <a:custGeom>
                  <a:avLst/>
                  <a:gdLst>
                    <a:gd name="connsiteX0" fmla="*/ 0 w 321145"/>
                    <a:gd name="connsiteY0" fmla="*/ 361419 h 361419"/>
                    <a:gd name="connsiteX1" fmla="*/ 80286 w 321145"/>
                    <a:gd name="connsiteY1" fmla="*/ 0 h 361419"/>
                    <a:gd name="connsiteX2" fmla="*/ 240859 w 321145"/>
                    <a:gd name="connsiteY2" fmla="*/ 0 h 361419"/>
                    <a:gd name="connsiteX3" fmla="*/ 321145 w 321145"/>
                    <a:gd name="connsiteY3" fmla="*/ 361419 h 361419"/>
                    <a:gd name="connsiteX4" fmla="*/ 0 w 321145"/>
                    <a:gd name="connsiteY4" fmla="*/ 361419 h 361419"/>
                    <a:gd name="connsiteX0" fmla="*/ 0 w 321145"/>
                    <a:gd name="connsiteY0" fmla="*/ 361419 h 412763"/>
                    <a:gd name="connsiteX1" fmla="*/ 80286 w 321145"/>
                    <a:gd name="connsiteY1" fmla="*/ 0 h 412763"/>
                    <a:gd name="connsiteX2" fmla="*/ 240859 w 321145"/>
                    <a:gd name="connsiteY2" fmla="*/ 0 h 412763"/>
                    <a:gd name="connsiteX3" fmla="*/ 321145 w 321145"/>
                    <a:gd name="connsiteY3" fmla="*/ 361419 h 412763"/>
                    <a:gd name="connsiteX4" fmla="*/ 0 w 321145"/>
                    <a:gd name="connsiteY4" fmla="*/ 361419 h 41276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21145"/>
                    <a:gd name="connsiteY0" fmla="*/ 361419 h 441933"/>
                    <a:gd name="connsiteX1" fmla="*/ 80286 w 321145"/>
                    <a:gd name="connsiteY1" fmla="*/ 0 h 441933"/>
                    <a:gd name="connsiteX2" fmla="*/ 240859 w 321145"/>
                    <a:gd name="connsiteY2" fmla="*/ 0 h 441933"/>
                    <a:gd name="connsiteX3" fmla="*/ 321145 w 321145"/>
                    <a:gd name="connsiteY3" fmla="*/ 361419 h 441933"/>
                    <a:gd name="connsiteX4" fmla="*/ 0 w 321145"/>
                    <a:gd name="connsiteY4" fmla="*/ 361419 h 441933"/>
                    <a:gd name="connsiteX0" fmla="*/ 0 w 381953"/>
                    <a:gd name="connsiteY0" fmla="*/ 302475 h 416714"/>
                    <a:gd name="connsiteX1" fmla="*/ 141094 w 381953"/>
                    <a:gd name="connsiteY1" fmla="*/ 0 h 416714"/>
                    <a:gd name="connsiteX2" fmla="*/ 301667 w 381953"/>
                    <a:gd name="connsiteY2" fmla="*/ 0 h 416714"/>
                    <a:gd name="connsiteX3" fmla="*/ 381953 w 381953"/>
                    <a:gd name="connsiteY3" fmla="*/ 361419 h 416714"/>
                    <a:gd name="connsiteX4" fmla="*/ 0 w 381953"/>
                    <a:gd name="connsiteY4" fmla="*/ 302475 h 416714"/>
                    <a:gd name="connsiteX0" fmla="*/ 0 w 433414"/>
                    <a:gd name="connsiteY0" fmla="*/ 302475 h 404427"/>
                    <a:gd name="connsiteX1" fmla="*/ 141094 w 433414"/>
                    <a:gd name="connsiteY1" fmla="*/ 0 h 404427"/>
                    <a:gd name="connsiteX2" fmla="*/ 301667 w 433414"/>
                    <a:gd name="connsiteY2" fmla="*/ 0 h 404427"/>
                    <a:gd name="connsiteX3" fmla="*/ 433414 w 433414"/>
                    <a:gd name="connsiteY3" fmla="*/ 342175 h 404427"/>
                    <a:gd name="connsiteX4" fmla="*/ 0 w 433414"/>
                    <a:gd name="connsiteY4" fmla="*/ 302475 h 404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4" h="404427">
                      <a:moveTo>
                        <a:pt x="0" y="302475"/>
                      </a:moveTo>
                      <a:cubicBezTo>
                        <a:pt x="179855" y="208788"/>
                        <a:pt x="209883" y="258317"/>
                        <a:pt x="141094" y="0"/>
                      </a:cubicBezTo>
                      <a:lnTo>
                        <a:pt x="301667" y="0"/>
                      </a:lnTo>
                      <a:cubicBezTo>
                        <a:pt x="328429" y="120473"/>
                        <a:pt x="302166" y="187642"/>
                        <a:pt x="433414" y="342175"/>
                      </a:cubicBezTo>
                      <a:cubicBezTo>
                        <a:pt x="335043" y="441031"/>
                        <a:pt x="101399" y="418000"/>
                        <a:pt x="0" y="302475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15" name="Ovale 114">
                  <a:extLst>
                    <a:ext uri="{FF2B5EF4-FFF2-40B4-BE49-F238E27FC236}">
                      <a16:creationId xmlns:a16="http://schemas.microsoft.com/office/drawing/2014/main" id="{592D0D7F-9964-E9C5-FC12-27A02D8007C7}"/>
                    </a:ext>
                  </a:extLst>
                </p:cNvPr>
                <p:cNvSpPr/>
                <p:nvPr/>
              </p:nvSpPr>
              <p:spPr>
                <a:xfrm>
                  <a:off x="9207716" y="3612631"/>
                  <a:ext cx="268224" cy="268629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sp>
          <p:nvSpPr>
            <p:cNvPr id="111" name="Esagono 45">
              <a:extLst>
                <a:ext uri="{FF2B5EF4-FFF2-40B4-BE49-F238E27FC236}">
                  <a16:creationId xmlns:a16="http://schemas.microsoft.com/office/drawing/2014/main" id="{023BEB8E-E7CE-1319-5F36-0399C0140B61}"/>
                </a:ext>
              </a:extLst>
            </p:cNvPr>
            <p:cNvSpPr/>
            <p:nvPr/>
          </p:nvSpPr>
          <p:spPr>
            <a:xfrm rot="21572067">
              <a:off x="11604489" y="5325703"/>
              <a:ext cx="406466" cy="277291"/>
            </a:xfrm>
            <a:custGeom>
              <a:avLst/>
              <a:gdLst>
                <a:gd name="connsiteX0" fmla="*/ 0 w 880368"/>
                <a:gd name="connsiteY0" fmla="*/ 414515 h 829030"/>
                <a:gd name="connsiteX1" fmla="*/ 207258 w 880368"/>
                <a:gd name="connsiteY1" fmla="*/ 0 h 829030"/>
                <a:gd name="connsiteX2" fmla="*/ 673111 w 880368"/>
                <a:gd name="connsiteY2" fmla="*/ 0 h 829030"/>
                <a:gd name="connsiteX3" fmla="*/ 880368 w 880368"/>
                <a:gd name="connsiteY3" fmla="*/ 414515 h 829030"/>
                <a:gd name="connsiteX4" fmla="*/ 673111 w 880368"/>
                <a:gd name="connsiteY4" fmla="*/ 829030 h 829030"/>
                <a:gd name="connsiteX5" fmla="*/ 207258 w 880368"/>
                <a:gd name="connsiteY5" fmla="*/ 829030 h 829030"/>
                <a:gd name="connsiteX6" fmla="*/ 0 w 880368"/>
                <a:gd name="connsiteY6" fmla="*/ 414515 h 829030"/>
                <a:gd name="connsiteX0" fmla="*/ 0 w 886471"/>
                <a:gd name="connsiteY0" fmla="*/ 414515 h 829030"/>
                <a:gd name="connsiteX1" fmla="*/ 207258 w 886471"/>
                <a:gd name="connsiteY1" fmla="*/ 0 h 829030"/>
                <a:gd name="connsiteX2" fmla="*/ 886471 w 886471"/>
                <a:gd name="connsiteY2" fmla="*/ 251460 h 829030"/>
                <a:gd name="connsiteX3" fmla="*/ 880368 w 886471"/>
                <a:gd name="connsiteY3" fmla="*/ 414515 h 829030"/>
                <a:gd name="connsiteX4" fmla="*/ 673111 w 886471"/>
                <a:gd name="connsiteY4" fmla="*/ 829030 h 829030"/>
                <a:gd name="connsiteX5" fmla="*/ 207258 w 886471"/>
                <a:gd name="connsiteY5" fmla="*/ 829030 h 829030"/>
                <a:gd name="connsiteX6" fmla="*/ 0 w 886471"/>
                <a:gd name="connsiteY6" fmla="*/ 414515 h 829030"/>
                <a:gd name="connsiteX0" fmla="*/ 0 w 886471"/>
                <a:gd name="connsiteY0" fmla="*/ 163055 h 577570"/>
                <a:gd name="connsiteX1" fmla="*/ 9138 w 886471"/>
                <a:gd name="connsiteY1" fmla="*/ 15240 h 577570"/>
                <a:gd name="connsiteX2" fmla="*/ 886471 w 886471"/>
                <a:gd name="connsiteY2" fmla="*/ 0 h 577570"/>
                <a:gd name="connsiteX3" fmla="*/ 880368 w 886471"/>
                <a:gd name="connsiteY3" fmla="*/ 163055 h 577570"/>
                <a:gd name="connsiteX4" fmla="*/ 673111 w 886471"/>
                <a:gd name="connsiteY4" fmla="*/ 577570 h 577570"/>
                <a:gd name="connsiteX5" fmla="*/ 207258 w 886471"/>
                <a:gd name="connsiteY5" fmla="*/ 577570 h 577570"/>
                <a:gd name="connsiteX6" fmla="*/ 0 w 886471"/>
                <a:gd name="connsiteY6" fmla="*/ 163055 h 57757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673111 w 886471"/>
                <a:gd name="connsiteY4" fmla="*/ 57757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  <a:gd name="connsiteX0" fmla="*/ 0 w 886471"/>
                <a:gd name="connsiteY0" fmla="*/ 163055 h 585190"/>
                <a:gd name="connsiteX1" fmla="*/ 9138 w 886471"/>
                <a:gd name="connsiteY1" fmla="*/ 15240 h 585190"/>
                <a:gd name="connsiteX2" fmla="*/ 886471 w 886471"/>
                <a:gd name="connsiteY2" fmla="*/ 0 h 585190"/>
                <a:gd name="connsiteX3" fmla="*/ 880368 w 886471"/>
                <a:gd name="connsiteY3" fmla="*/ 163055 h 585190"/>
                <a:gd name="connsiteX4" fmla="*/ 528331 w 886471"/>
                <a:gd name="connsiteY4" fmla="*/ 585190 h 585190"/>
                <a:gd name="connsiteX5" fmla="*/ 367278 w 886471"/>
                <a:gd name="connsiteY5" fmla="*/ 585190 h 585190"/>
                <a:gd name="connsiteX6" fmla="*/ 0 w 886471"/>
                <a:gd name="connsiteY6" fmla="*/ 163055 h 5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6471" h="585190">
                  <a:moveTo>
                    <a:pt x="0" y="163055"/>
                  </a:moveTo>
                  <a:lnTo>
                    <a:pt x="9138" y="15240"/>
                  </a:lnTo>
                  <a:cubicBezTo>
                    <a:pt x="435102" y="157347"/>
                    <a:pt x="487211" y="181705"/>
                    <a:pt x="886471" y="0"/>
                  </a:cubicBezTo>
                  <a:lnTo>
                    <a:pt x="880368" y="163055"/>
                  </a:lnTo>
                  <a:cubicBezTo>
                    <a:pt x="621142" y="287485"/>
                    <a:pt x="564689" y="300388"/>
                    <a:pt x="528331" y="585190"/>
                  </a:cubicBezTo>
                  <a:lnTo>
                    <a:pt x="367278" y="585190"/>
                  </a:lnTo>
                  <a:cubicBezTo>
                    <a:pt x="293336" y="421618"/>
                    <a:pt x="364310" y="330077"/>
                    <a:pt x="0" y="163055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5" name="Rettangolo 4">
            <a:extLst>
              <a:ext uri="{FF2B5EF4-FFF2-40B4-BE49-F238E27FC236}">
                <a16:creationId xmlns:a16="http://schemas.microsoft.com/office/drawing/2014/main" id="{F6559B49-A984-1A7A-1FF1-C667E683C811}"/>
              </a:ext>
            </a:extLst>
          </p:cNvPr>
          <p:cNvSpPr/>
          <p:nvPr/>
        </p:nvSpPr>
        <p:spPr>
          <a:xfrm flipV="1">
            <a:off x="9931139" y="1784207"/>
            <a:ext cx="109156" cy="45719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3F2E374F-A54B-6F02-8FB3-33DF8E2DCEF7}"/>
              </a:ext>
            </a:extLst>
          </p:cNvPr>
          <p:cNvSpPr/>
          <p:nvPr/>
        </p:nvSpPr>
        <p:spPr>
          <a:xfrm flipV="1">
            <a:off x="9905221" y="1899752"/>
            <a:ext cx="122523" cy="45719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935B341-9544-D85B-62B0-6C169393BC4C}"/>
              </a:ext>
            </a:extLst>
          </p:cNvPr>
          <p:cNvSpPr/>
          <p:nvPr/>
        </p:nvSpPr>
        <p:spPr>
          <a:xfrm flipV="1">
            <a:off x="9965916" y="1880575"/>
            <a:ext cx="118024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" i="1" err="1"/>
              <a:t>Patient</a:t>
            </a:r>
            <a:endParaRPr lang="it-IT" sz="100" i="1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A5114038-1D94-6BED-8484-40081B1C7C59}"/>
              </a:ext>
            </a:extLst>
          </p:cNvPr>
          <p:cNvSpPr/>
          <p:nvPr/>
        </p:nvSpPr>
        <p:spPr>
          <a:xfrm flipV="1">
            <a:off x="9889185" y="1830264"/>
            <a:ext cx="14838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" i="1" err="1"/>
              <a:t>Therapist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DF8CD963-26AB-2826-E14B-DA81B8AB4FA1}"/>
              </a:ext>
            </a:extLst>
          </p:cNvPr>
          <p:cNvCxnSpPr>
            <a:cxnSpLocks/>
          </p:cNvCxnSpPr>
          <p:nvPr/>
        </p:nvCxnSpPr>
        <p:spPr>
          <a:xfrm flipV="1">
            <a:off x="9935107" y="1847722"/>
            <a:ext cx="106807" cy="291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ttangolo 18">
            <a:extLst>
              <a:ext uri="{FF2B5EF4-FFF2-40B4-BE49-F238E27FC236}">
                <a16:creationId xmlns:a16="http://schemas.microsoft.com/office/drawing/2014/main" id="{612CAFD4-E938-548F-AABA-9A951E99E47D}"/>
              </a:ext>
            </a:extLst>
          </p:cNvPr>
          <p:cNvSpPr/>
          <p:nvPr/>
        </p:nvSpPr>
        <p:spPr>
          <a:xfrm flipV="1">
            <a:off x="9885320" y="1853999"/>
            <a:ext cx="164648" cy="457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" b="1">
                <a:solidFill>
                  <a:schemeClr val="tx1"/>
                </a:solidFill>
              </a:rPr>
              <a:t>LABEL: "giocattolo"</a:t>
            </a: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1708F8D6-2B3F-EF14-D958-F352D5986952}"/>
              </a:ext>
            </a:extLst>
          </p:cNvPr>
          <p:cNvCxnSpPr>
            <a:cxnSpLocks/>
          </p:cNvCxnSpPr>
          <p:nvPr/>
        </p:nvCxnSpPr>
        <p:spPr>
          <a:xfrm>
            <a:off x="9865823" y="1823855"/>
            <a:ext cx="98488" cy="408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ttangolo 23">
            <a:extLst>
              <a:ext uri="{FF2B5EF4-FFF2-40B4-BE49-F238E27FC236}">
                <a16:creationId xmlns:a16="http://schemas.microsoft.com/office/drawing/2014/main" id="{D4AFAE1A-51AD-B4DE-3CCE-99EDBFCA53D8}"/>
              </a:ext>
            </a:extLst>
          </p:cNvPr>
          <p:cNvSpPr/>
          <p:nvPr/>
        </p:nvSpPr>
        <p:spPr>
          <a:xfrm flipV="1">
            <a:off x="9831422" y="1832411"/>
            <a:ext cx="164648" cy="4571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00" b="1">
                <a:solidFill>
                  <a:schemeClr val="bg1"/>
                </a:solidFill>
              </a:rPr>
              <a:t>LABEL: "</a:t>
            </a:r>
            <a:r>
              <a:rPr lang="it-IT" sz="100" b="1" err="1">
                <a:solidFill>
                  <a:schemeClr val="bg1"/>
                </a:solidFill>
              </a:rPr>
              <a:t>nowhere</a:t>
            </a:r>
            <a:r>
              <a:rPr lang="it-IT" sz="100" b="1">
                <a:solidFill>
                  <a:schemeClr val="bg1"/>
                </a:solidFill>
              </a:rPr>
              <a:t>"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18CCADC-DC42-0262-57F9-5365A126F075}"/>
              </a:ext>
            </a:extLst>
          </p:cNvPr>
          <p:cNvSpPr txBox="1"/>
          <p:nvPr/>
        </p:nvSpPr>
        <p:spPr>
          <a:xfrm>
            <a:off x="8710432" y="843994"/>
            <a:ext cx="2571276" cy="3791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/>
              <a:t>ELABORATION RESULTS 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752CC07-3D21-02E7-0CA9-65814FFEAA7C}"/>
              </a:ext>
            </a:extLst>
          </p:cNvPr>
          <p:cNvSpPr txBox="1"/>
          <p:nvPr/>
        </p:nvSpPr>
        <p:spPr>
          <a:xfrm>
            <a:off x="8750703" y="2108411"/>
            <a:ext cx="265937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/>
              <a:t>Folder 1       Folder 2        Folder 3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67C4355-1036-7A1D-5336-FD1BEF5526ED}"/>
              </a:ext>
            </a:extLst>
          </p:cNvPr>
          <p:cNvSpPr txBox="1"/>
          <p:nvPr/>
        </p:nvSpPr>
        <p:spPr>
          <a:xfrm>
            <a:off x="8750703" y="3095103"/>
            <a:ext cx="265937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/>
              <a:t>Folder 4       Folder 5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58F0D9BA-C45D-7D5F-E1A6-49733EDCA902}"/>
              </a:ext>
            </a:extLst>
          </p:cNvPr>
          <p:cNvSpPr txBox="1"/>
          <p:nvPr/>
        </p:nvSpPr>
        <p:spPr>
          <a:xfrm>
            <a:off x="10665835" y="2667468"/>
            <a:ext cx="604713" cy="4505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400" b="1"/>
              <a:t>...</a:t>
            </a:r>
          </a:p>
        </p:txBody>
      </p: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A7677142-ACA5-50BC-07E1-D220B4E84752}"/>
              </a:ext>
            </a:extLst>
          </p:cNvPr>
          <p:cNvGrpSpPr/>
          <p:nvPr/>
        </p:nvGrpSpPr>
        <p:grpSpPr>
          <a:xfrm>
            <a:off x="8491212" y="1313154"/>
            <a:ext cx="3094513" cy="2192924"/>
            <a:chOff x="9091344" y="841931"/>
            <a:chExt cx="3094513" cy="2246811"/>
          </a:xfrm>
        </p:grpSpPr>
        <p:pic>
          <p:nvPicPr>
            <p:cNvPr id="52" name="Elemento grafico 51" descr="Apri cartella con riempimento a tinta unita">
              <a:extLst>
                <a:ext uri="{FF2B5EF4-FFF2-40B4-BE49-F238E27FC236}">
                  <a16:creationId xmlns:a16="http://schemas.microsoft.com/office/drawing/2014/main" id="{8181D590-3F4A-DFE8-B3AF-A5D3A7E6D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0201030" y="959338"/>
              <a:ext cx="777631" cy="748324"/>
            </a:xfrm>
            <a:prstGeom prst="rect">
              <a:avLst/>
            </a:prstGeom>
          </p:spPr>
        </p:pic>
        <p:pic>
          <p:nvPicPr>
            <p:cNvPr id="53" name="Elemento grafico 52" descr="Apri cartella con riempimento a tinta unita">
              <a:extLst>
                <a:ext uri="{FF2B5EF4-FFF2-40B4-BE49-F238E27FC236}">
                  <a16:creationId xmlns:a16="http://schemas.microsoft.com/office/drawing/2014/main" id="{B4928BB3-7F8C-A33A-EA97-11985D97B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1090030" y="969107"/>
              <a:ext cx="777631" cy="748324"/>
            </a:xfrm>
            <a:prstGeom prst="rect">
              <a:avLst/>
            </a:prstGeom>
          </p:spPr>
        </p:pic>
        <p:pic>
          <p:nvPicPr>
            <p:cNvPr id="54" name="Elemento grafico 53" descr="Apri cartella con riempimento a tinta unita">
              <a:extLst>
                <a:ext uri="{FF2B5EF4-FFF2-40B4-BE49-F238E27FC236}">
                  <a16:creationId xmlns:a16="http://schemas.microsoft.com/office/drawing/2014/main" id="{FEBC323A-D8CE-069F-111E-1F1916FFB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360876" y="1975338"/>
              <a:ext cx="777631" cy="748324"/>
            </a:xfrm>
            <a:prstGeom prst="rect">
              <a:avLst/>
            </a:prstGeom>
          </p:spPr>
        </p:pic>
        <p:pic>
          <p:nvPicPr>
            <p:cNvPr id="55" name="Elemento grafico 54" descr="Apri cartella con riempimento a tinta unita">
              <a:extLst>
                <a:ext uri="{FF2B5EF4-FFF2-40B4-BE49-F238E27FC236}">
                  <a16:creationId xmlns:a16="http://schemas.microsoft.com/office/drawing/2014/main" id="{FB22C0E5-FA03-FF52-31A4-27885D7B3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0240106" y="1965568"/>
              <a:ext cx="777631" cy="748324"/>
            </a:xfrm>
            <a:prstGeom prst="rect">
              <a:avLst/>
            </a:prstGeom>
          </p:spPr>
        </p:pic>
        <p:sp>
          <p:nvSpPr>
            <p:cNvPr id="56" name="CasellaDiTesto 55">
              <a:extLst>
                <a:ext uri="{FF2B5EF4-FFF2-40B4-BE49-F238E27FC236}">
                  <a16:creationId xmlns:a16="http://schemas.microsoft.com/office/drawing/2014/main" id="{790BFE48-E63D-1395-5B43-FEF4B89F1B63}"/>
                </a:ext>
              </a:extLst>
            </p:cNvPr>
            <p:cNvSpPr txBox="1"/>
            <p:nvPr/>
          </p:nvSpPr>
          <p:spPr>
            <a:xfrm>
              <a:off x="11265967" y="2229525"/>
              <a:ext cx="604713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it-IT" sz="2400" b="1"/>
                <a:t>...</a:t>
              </a:r>
            </a:p>
          </p:txBody>
        </p:sp>
        <p:sp>
          <p:nvSpPr>
            <p:cNvPr id="57" name="Rettangolo 56">
              <a:extLst>
                <a:ext uri="{FF2B5EF4-FFF2-40B4-BE49-F238E27FC236}">
                  <a16:creationId xmlns:a16="http://schemas.microsoft.com/office/drawing/2014/main" id="{E8CA9544-70B1-B379-B51F-B389DFCC497E}"/>
                </a:ext>
              </a:extLst>
            </p:cNvPr>
            <p:cNvSpPr/>
            <p:nvPr/>
          </p:nvSpPr>
          <p:spPr>
            <a:xfrm>
              <a:off x="9091344" y="841931"/>
              <a:ext cx="3094513" cy="224681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58" name="Elemento grafico 57" descr="Apri cartella con riempimento a tinta unita">
              <a:extLst>
                <a:ext uri="{FF2B5EF4-FFF2-40B4-BE49-F238E27FC236}">
                  <a16:creationId xmlns:a16="http://schemas.microsoft.com/office/drawing/2014/main" id="{BEBE38C0-CEDA-7ADF-A9EB-3DED9BBAB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362253" y="945707"/>
              <a:ext cx="777631" cy="748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7151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91196-2E91-DDC8-0ABF-C766525A9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Elemento grafico 12" descr="Donna seduta">
            <a:extLst>
              <a:ext uri="{FF2B5EF4-FFF2-40B4-BE49-F238E27FC236}">
                <a16:creationId xmlns:a16="http://schemas.microsoft.com/office/drawing/2014/main" id="{4081B501-10B0-BCB4-6D0D-08B6AF0A0558}"/>
              </a:ext>
            </a:extLst>
          </p:cNvPr>
          <p:cNvGrpSpPr/>
          <p:nvPr/>
        </p:nvGrpSpPr>
        <p:grpSpPr>
          <a:xfrm flipH="1">
            <a:off x="4735596" y="4094363"/>
            <a:ext cx="1729023" cy="1993623"/>
            <a:chOff x="8479234" y="3190308"/>
            <a:chExt cx="1677857" cy="1993623"/>
          </a:xfrm>
        </p:grpSpPr>
        <p:sp>
          <p:nvSpPr>
            <p:cNvPr id="181" name="Figura a mano libera: forma 180">
              <a:extLst>
                <a:ext uri="{FF2B5EF4-FFF2-40B4-BE49-F238E27FC236}">
                  <a16:creationId xmlns:a16="http://schemas.microsoft.com/office/drawing/2014/main" id="{151BD2F2-B3B5-4C1F-22EB-4685B84FB5E2}"/>
                </a:ext>
              </a:extLst>
            </p:cNvPr>
            <p:cNvSpPr/>
            <p:nvPr/>
          </p:nvSpPr>
          <p:spPr>
            <a:xfrm>
              <a:off x="8491953" y="3190308"/>
              <a:ext cx="1656585" cy="1986802"/>
            </a:xfrm>
            <a:custGeom>
              <a:avLst/>
              <a:gdLst>
                <a:gd name="connsiteX0" fmla="*/ 1648579 w 1656585"/>
                <a:gd name="connsiteY0" fmla="*/ 1866759 h 1986802"/>
                <a:gd name="connsiteX1" fmla="*/ 1483768 w 1656585"/>
                <a:gd name="connsiteY1" fmla="*/ 1768654 h 1986802"/>
                <a:gd name="connsiteX2" fmla="*/ 1407396 w 1656585"/>
                <a:gd name="connsiteY2" fmla="*/ 1697974 h 1986802"/>
                <a:gd name="connsiteX3" fmla="*/ 1386555 w 1656585"/>
                <a:gd name="connsiteY3" fmla="*/ 1526431 h 1986802"/>
                <a:gd name="connsiteX4" fmla="*/ 1292201 w 1656585"/>
                <a:gd name="connsiteY4" fmla="*/ 1119619 h 1986802"/>
                <a:gd name="connsiteX5" fmla="*/ 1298573 w 1656585"/>
                <a:gd name="connsiteY5" fmla="*/ 1113047 h 1986802"/>
                <a:gd name="connsiteX6" fmla="*/ 1328796 w 1656585"/>
                <a:gd name="connsiteY6" fmla="*/ 991794 h 1986802"/>
                <a:gd name="connsiteX7" fmla="*/ 1314508 w 1656585"/>
                <a:gd name="connsiteY7" fmla="*/ 965028 h 1986802"/>
                <a:gd name="connsiteX8" fmla="*/ 1305288 w 1656585"/>
                <a:gd name="connsiteY8" fmla="*/ 864062 h 1986802"/>
                <a:gd name="connsiteX9" fmla="*/ 1200199 w 1656585"/>
                <a:gd name="connsiteY9" fmla="*/ 800815 h 1986802"/>
                <a:gd name="connsiteX10" fmla="*/ 1044160 w 1656585"/>
                <a:gd name="connsiteY10" fmla="*/ 687468 h 1986802"/>
                <a:gd name="connsiteX11" fmla="*/ 1035388 w 1656585"/>
                <a:gd name="connsiteY11" fmla="*/ 682613 h 1986802"/>
                <a:gd name="connsiteX12" fmla="*/ 1026339 w 1656585"/>
                <a:gd name="connsiteY12" fmla="*/ 651275 h 1986802"/>
                <a:gd name="connsiteX13" fmla="*/ 970970 w 1656585"/>
                <a:gd name="connsiteY13" fmla="*/ 478016 h 1986802"/>
                <a:gd name="connsiteX14" fmla="*/ 880464 w 1656585"/>
                <a:gd name="connsiteY14" fmla="*/ 271987 h 1986802"/>
                <a:gd name="connsiteX15" fmla="*/ 745304 w 1656585"/>
                <a:gd name="connsiteY15" fmla="*/ 230268 h 1986802"/>
                <a:gd name="connsiteX16" fmla="*/ 664922 w 1656585"/>
                <a:gd name="connsiteY16" fmla="*/ 158831 h 1986802"/>
                <a:gd name="connsiteX17" fmla="*/ 662693 w 1656585"/>
                <a:gd name="connsiteY17" fmla="*/ 62725 h 1986802"/>
                <a:gd name="connsiteX18" fmla="*/ 489386 w 1656585"/>
                <a:gd name="connsiteY18" fmla="*/ 10812 h 1986802"/>
                <a:gd name="connsiteX19" fmla="*/ 463678 w 1656585"/>
                <a:gd name="connsiteY19" fmla="*/ 51958 h 1986802"/>
                <a:gd name="connsiteX20" fmla="*/ 439266 w 1656585"/>
                <a:gd name="connsiteY20" fmla="*/ 136828 h 1986802"/>
                <a:gd name="connsiteX21" fmla="*/ 430264 w 1656585"/>
                <a:gd name="connsiteY21" fmla="*/ 138255 h 1986802"/>
                <a:gd name="connsiteX22" fmla="*/ 352340 w 1656585"/>
                <a:gd name="connsiteY22" fmla="*/ 175500 h 1986802"/>
                <a:gd name="connsiteX23" fmla="*/ 279703 w 1656585"/>
                <a:gd name="connsiteY23" fmla="*/ 186550 h 1986802"/>
                <a:gd name="connsiteX24" fmla="*/ 138590 w 1656585"/>
                <a:gd name="connsiteY24" fmla="*/ 335141 h 1986802"/>
                <a:gd name="connsiteX25" fmla="*/ 148715 w 1656585"/>
                <a:gd name="connsiteY25" fmla="*/ 397054 h 1986802"/>
                <a:gd name="connsiteX26" fmla="*/ 110910 w 1656585"/>
                <a:gd name="connsiteY26" fmla="*/ 929021 h 1986802"/>
                <a:gd name="connsiteX27" fmla="*/ 16241 w 1656585"/>
                <a:gd name="connsiteY27" fmla="*/ 1263066 h 1986802"/>
                <a:gd name="connsiteX28" fmla="*/ 33339 w 1656585"/>
                <a:gd name="connsiteY28" fmla="*/ 1439088 h 1986802"/>
                <a:gd name="connsiteX29" fmla="*/ 44521 w 1656585"/>
                <a:gd name="connsiteY29" fmla="*/ 1444897 h 1986802"/>
                <a:gd name="connsiteX30" fmla="*/ 419034 w 1656585"/>
                <a:gd name="connsiteY30" fmla="*/ 1625681 h 1986802"/>
                <a:gd name="connsiteX31" fmla="*/ 931727 w 1656585"/>
                <a:gd name="connsiteY31" fmla="*/ 1418038 h 1986802"/>
                <a:gd name="connsiteX32" fmla="*/ 944614 w 1656585"/>
                <a:gd name="connsiteY32" fmla="*/ 1418322 h 1986802"/>
                <a:gd name="connsiteX33" fmla="*/ 995983 w 1656585"/>
                <a:gd name="connsiteY33" fmla="*/ 1579200 h 1986802"/>
                <a:gd name="connsiteX34" fmla="*/ 1034607 w 1656585"/>
                <a:gd name="connsiteY34" fmla="*/ 1716741 h 1986802"/>
                <a:gd name="connsiteX35" fmla="*/ 1049789 w 1656585"/>
                <a:gd name="connsiteY35" fmla="*/ 1733219 h 1986802"/>
                <a:gd name="connsiteX36" fmla="*/ 1018309 w 1656585"/>
                <a:gd name="connsiteY36" fmla="*/ 1878191 h 1986802"/>
                <a:gd name="connsiteX37" fmla="*/ 1026120 w 1656585"/>
                <a:gd name="connsiteY37" fmla="*/ 1910287 h 1986802"/>
                <a:gd name="connsiteX38" fmla="*/ 1168566 w 1656585"/>
                <a:gd name="connsiteY38" fmla="*/ 1956484 h 1986802"/>
                <a:gd name="connsiteX39" fmla="*/ 1507056 w 1656585"/>
                <a:gd name="connsiteY39" fmla="*/ 1988487 h 1986802"/>
                <a:gd name="connsiteX40" fmla="*/ 1521125 w 1656585"/>
                <a:gd name="connsiteY40" fmla="*/ 1939815 h 1986802"/>
                <a:gd name="connsiteX41" fmla="*/ 1535860 w 1656585"/>
                <a:gd name="connsiteY41" fmla="*/ 1928383 h 1986802"/>
                <a:gd name="connsiteX42" fmla="*/ 1655008 w 1656585"/>
                <a:gd name="connsiteY42" fmla="*/ 1907906 h 1986802"/>
                <a:gd name="connsiteX43" fmla="*/ 1648579 w 1656585"/>
                <a:gd name="connsiteY43" fmla="*/ 1866759 h 19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656585" h="1986802">
                  <a:moveTo>
                    <a:pt x="1648579" y="1866759"/>
                  </a:moveTo>
                  <a:cubicBezTo>
                    <a:pt x="1611641" y="1814181"/>
                    <a:pt x="1528859" y="1798559"/>
                    <a:pt x="1483768" y="1768654"/>
                  </a:cubicBezTo>
                  <a:cubicBezTo>
                    <a:pt x="1456107" y="1750269"/>
                    <a:pt x="1427875" y="1725121"/>
                    <a:pt x="1407396" y="1697974"/>
                  </a:cubicBezTo>
                  <a:cubicBezTo>
                    <a:pt x="1432999" y="1652065"/>
                    <a:pt x="1394852" y="1578340"/>
                    <a:pt x="1386555" y="1526431"/>
                  </a:cubicBezTo>
                  <a:cubicBezTo>
                    <a:pt x="1354380" y="1393653"/>
                    <a:pt x="1324167" y="1253350"/>
                    <a:pt x="1292201" y="1119619"/>
                  </a:cubicBezTo>
                  <a:cubicBezTo>
                    <a:pt x="1291277" y="1115810"/>
                    <a:pt x="1294630" y="1112475"/>
                    <a:pt x="1298573" y="1113047"/>
                  </a:cubicBezTo>
                  <a:cubicBezTo>
                    <a:pt x="1344703" y="1119428"/>
                    <a:pt x="1337949" y="1019416"/>
                    <a:pt x="1328796" y="991794"/>
                  </a:cubicBezTo>
                  <a:cubicBezTo>
                    <a:pt x="1328129" y="987790"/>
                    <a:pt x="1321052" y="973316"/>
                    <a:pt x="1314508" y="965028"/>
                  </a:cubicBezTo>
                  <a:cubicBezTo>
                    <a:pt x="1318080" y="931691"/>
                    <a:pt x="1322862" y="894446"/>
                    <a:pt x="1305288" y="864062"/>
                  </a:cubicBezTo>
                  <a:cubicBezTo>
                    <a:pt x="1285476" y="830915"/>
                    <a:pt x="1239318" y="801294"/>
                    <a:pt x="1200199" y="800815"/>
                  </a:cubicBezTo>
                  <a:cubicBezTo>
                    <a:pt x="1173224" y="693659"/>
                    <a:pt x="1167499" y="645462"/>
                    <a:pt x="1044160" y="687468"/>
                  </a:cubicBezTo>
                  <a:cubicBezTo>
                    <a:pt x="1040369" y="688803"/>
                    <a:pt x="1036264" y="686515"/>
                    <a:pt x="1035388" y="682613"/>
                  </a:cubicBezTo>
                  <a:cubicBezTo>
                    <a:pt x="1032978" y="671846"/>
                    <a:pt x="1030416" y="659940"/>
                    <a:pt x="1026339" y="651275"/>
                  </a:cubicBezTo>
                  <a:cubicBezTo>
                    <a:pt x="1006765" y="592028"/>
                    <a:pt x="992373" y="537924"/>
                    <a:pt x="970970" y="478016"/>
                  </a:cubicBezTo>
                  <a:cubicBezTo>
                    <a:pt x="946310" y="408960"/>
                    <a:pt x="913439" y="338280"/>
                    <a:pt x="880464" y="271987"/>
                  </a:cubicBezTo>
                  <a:cubicBezTo>
                    <a:pt x="857499" y="229887"/>
                    <a:pt x="794015" y="223315"/>
                    <a:pt x="745304" y="230268"/>
                  </a:cubicBezTo>
                  <a:cubicBezTo>
                    <a:pt x="733683" y="209791"/>
                    <a:pt x="701975" y="145781"/>
                    <a:pt x="664922" y="158831"/>
                  </a:cubicBezTo>
                  <a:cubicBezTo>
                    <a:pt x="663808" y="124921"/>
                    <a:pt x="675066" y="87677"/>
                    <a:pt x="662693" y="62725"/>
                  </a:cubicBezTo>
                  <a:cubicBezTo>
                    <a:pt x="643701" y="24434"/>
                    <a:pt x="528115" y="-3094"/>
                    <a:pt x="489386" y="10812"/>
                  </a:cubicBezTo>
                  <a:cubicBezTo>
                    <a:pt x="473308" y="18146"/>
                    <a:pt x="469041" y="34150"/>
                    <a:pt x="463678" y="51958"/>
                  </a:cubicBezTo>
                  <a:cubicBezTo>
                    <a:pt x="456515" y="75869"/>
                    <a:pt x="447762" y="114731"/>
                    <a:pt x="439266" y="136828"/>
                  </a:cubicBezTo>
                  <a:cubicBezTo>
                    <a:pt x="437827" y="140544"/>
                    <a:pt x="432950" y="141209"/>
                    <a:pt x="430264" y="138255"/>
                  </a:cubicBezTo>
                  <a:cubicBezTo>
                    <a:pt x="402242" y="107397"/>
                    <a:pt x="361618" y="134637"/>
                    <a:pt x="352340" y="175500"/>
                  </a:cubicBezTo>
                  <a:cubicBezTo>
                    <a:pt x="320784" y="180927"/>
                    <a:pt x="302334" y="182071"/>
                    <a:pt x="279703" y="186550"/>
                  </a:cubicBezTo>
                  <a:cubicBezTo>
                    <a:pt x="202179" y="201791"/>
                    <a:pt x="149848" y="199028"/>
                    <a:pt x="138590" y="335141"/>
                  </a:cubicBezTo>
                  <a:cubicBezTo>
                    <a:pt x="136199" y="363902"/>
                    <a:pt x="148715" y="397054"/>
                    <a:pt x="148715" y="397054"/>
                  </a:cubicBezTo>
                  <a:cubicBezTo>
                    <a:pt x="119892" y="553165"/>
                    <a:pt x="103947" y="754999"/>
                    <a:pt x="110910" y="929021"/>
                  </a:cubicBezTo>
                  <a:cubicBezTo>
                    <a:pt x="108243" y="1048656"/>
                    <a:pt x="37187" y="1148003"/>
                    <a:pt x="16241" y="1263066"/>
                  </a:cubicBezTo>
                  <a:cubicBezTo>
                    <a:pt x="7069" y="1301259"/>
                    <a:pt x="-22764" y="1463375"/>
                    <a:pt x="33339" y="1439088"/>
                  </a:cubicBezTo>
                  <a:cubicBezTo>
                    <a:pt x="38387" y="1436897"/>
                    <a:pt x="44245" y="1439469"/>
                    <a:pt x="44521" y="1444897"/>
                  </a:cubicBezTo>
                  <a:cubicBezTo>
                    <a:pt x="54837" y="1652447"/>
                    <a:pt x="246422" y="1673115"/>
                    <a:pt x="419034" y="1625681"/>
                  </a:cubicBezTo>
                  <a:cubicBezTo>
                    <a:pt x="602915" y="1587390"/>
                    <a:pt x="815541" y="1605105"/>
                    <a:pt x="931727" y="1418038"/>
                  </a:cubicBezTo>
                  <a:cubicBezTo>
                    <a:pt x="934756" y="1413085"/>
                    <a:pt x="941986" y="1413178"/>
                    <a:pt x="944614" y="1418322"/>
                  </a:cubicBezTo>
                  <a:cubicBezTo>
                    <a:pt x="972265" y="1472137"/>
                    <a:pt x="987315" y="1527575"/>
                    <a:pt x="995983" y="1579200"/>
                  </a:cubicBezTo>
                  <a:cubicBezTo>
                    <a:pt x="1003879" y="1626253"/>
                    <a:pt x="1005717" y="1674162"/>
                    <a:pt x="1034607" y="1716741"/>
                  </a:cubicBezTo>
                  <a:cubicBezTo>
                    <a:pt x="1036531" y="1719596"/>
                    <a:pt x="1050332" y="1729791"/>
                    <a:pt x="1049789" y="1733219"/>
                  </a:cubicBezTo>
                  <a:cubicBezTo>
                    <a:pt x="1041531" y="1785322"/>
                    <a:pt x="1022396" y="1842472"/>
                    <a:pt x="1018309" y="1878191"/>
                  </a:cubicBezTo>
                  <a:cubicBezTo>
                    <a:pt x="1016747" y="1891809"/>
                    <a:pt x="1016871" y="1901525"/>
                    <a:pt x="1026120" y="1910287"/>
                  </a:cubicBezTo>
                  <a:cubicBezTo>
                    <a:pt x="1042731" y="1928290"/>
                    <a:pt x="1097062" y="1941243"/>
                    <a:pt x="1168566" y="1956484"/>
                  </a:cubicBezTo>
                  <a:cubicBezTo>
                    <a:pt x="1297754" y="1984013"/>
                    <a:pt x="1467146" y="2004109"/>
                    <a:pt x="1507056" y="1988487"/>
                  </a:cubicBezTo>
                  <a:cubicBezTo>
                    <a:pt x="1529830" y="1979534"/>
                    <a:pt x="1508885" y="1950959"/>
                    <a:pt x="1521125" y="1939815"/>
                  </a:cubicBezTo>
                  <a:cubicBezTo>
                    <a:pt x="1526154" y="1935150"/>
                    <a:pt x="1528868" y="1928100"/>
                    <a:pt x="1535860" y="1928383"/>
                  </a:cubicBezTo>
                  <a:cubicBezTo>
                    <a:pt x="1580513" y="1930481"/>
                    <a:pt x="1669972" y="1933146"/>
                    <a:pt x="1655008" y="1907906"/>
                  </a:cubicBezTo>
                  <a:lnTo>
                    <a:pt x="1648579" y="186675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82" name="Figura a mano libera: forma 181">
              <a:extLst>
                <a:ext uri="{FF2B5EF4-FFF2-40B4-BE49-F238E27FC236}">
                  <a16:creationId xmlns:a16="http://schemas.microsoft.com/office/drawing/2014/main" id="{CC8A66B9-205F-B571-C801-58158E26202A}"/>
                </a:ext>
              </a:extLst>
            </p:cNvPr>
            <p:cNvSpPr/>
            <p:nvPr/>
          </p:nvSpPr>
          <p:spPr>
            <a:xfrm>
              <a:off x="8532231" y="3856749"/>
              <a:ext cx="1368179" cy="1090582"/>
            </a:xfrm>
            <a:custGeom>
              <a:avLst/>
              <a:gdLst>
                <a:gd name="connsiteX0" fmla="*/ 1215509 w 1368179"/>
                <a:gd name="connsiteY0" fmla="*/ 1097734 h 1090582"/>
                <a:gd name="connsiteX1" fmla="*/ 1050764 w 1368179"/>
                <a:gd name="connsiteY1" fmla="*/ 1079828 h 1090582"/>
                <a:gd name="connsiteX2" fmla="*/ 964001 w 1368179"/>
                <a:gd name="connsiteY2" fmla="*/ 933809 h 1090582"/>
                <a:gd name="connsiteX3" fmla="*/ 894373 w 1368179"/>
                <a:gd name="connsiteY3" fmla="*/ 744546 h 1090582"/>
                <a:gd name="connsiteX4" fmla="*/ 890344 w 1368179"/>
                <a:gd name="connsiteY4" fmla="*/ 739691 h 1090582"/>
                <a:gd name="connsiteX5" fmla="*/ 430572 w 1368179"/>
                <a:gd name="connsiteY5" fmla="*/ 953524 h 1090582"/>
                <a:gd name="connsiteX6" fmla="*/ 17406 w 1368179"/>
                <a:gd name="connsiteY6" fmla="*/ 849893 h 1090582"/>
                <a:gd name="connsiteX7" fmla="*/ 90 w 1368179"/>
                <a:gd name="connsiteY7" fmla="*/ 761215 h 1090582"/>
                <a:gd name="connsiteX8" fmla="*/ 181275 w 1368179"/>
                <a:gd name="connsiteY8" fmla="*/ 545284 h 1090582"/>
                <a:gd name="connsiteX9" fmla="*/ 434363 w 1368179"/>
                <a:gd name="connsiteY9" fmla="*/ 283728 h 1090582"/>
                <a:gd name="connsiteX10" fmla="*/ 453175 w 1368179"/>
                <a:gd name="connsiteY10" fmla="*/ 276393 h 1090582"/>
                <a:gd name="connsiteX11" fmla="*/ 650267 w 1368179"/>
                <a:gd name="connsiteY11" fmla="*/ 304494 h 1090582"/>
                <a:gd name="connsiteX12" fmla="*/ 770539 w 1368179"/>
                <a:gd name="connsiteY12" fmla="*/ 305731 h 1090582"/>
                <a:gd name="connsiteX13" fmla="*/ 848939 w 1368179"/>
                <a:gd name="connsiteY13" fmla="*/ 340496 h 1090582"/>
                <a:gd name="connsiteX14" fmla="*/ 864436 w 1368179"/>
                <a:gd name="connsiteY14" fmla="*/ 331543 h 1090582"/>
                <a:gd name="connsiteX15" fmla="*/ 871609 w 1368179"/>
                <a:gd name="connsiteY15" fmla="*/ 310587 h 1090582"/>
                <a:gd name="connsiteX16" fmla="*/ 908527 w 1368179"/>
                <a:gd name="connsiteY16" fmla="*/ 307350 h 1090582"/>
                <a:gd name="connsiteX17" fmla="*/ 1049536 w 1368179"/>
                <a:gd name="connsiteY17" fmla="*/ 326781 h 1090582"/>
                <a:gd name="connsiteX18" fmla="*/ 1086112 w 1368179"/>
                <a:gd name="connsiteY18" fmla="*/ 333734 h 1090582"/>
                <a:gd name="connsiteX19" fmla="*/ 1252228 w 1368179"/>
                <a:gd name="connsiteY19" fmla="*/ 446225 h 1090582"/>
                <a:gd name="connsiteX20" fmla="*/ 1347773 w 1368179"/>
                <a:gd name="connsiteY20" fmla="*/ 877896 h 1090582"/>
                <a:gd name="connsiteX21" fmla="*/ 1300224 w 1368179"/>
                <a:gd name="connsiteY21" fmla="*/ 1062969 h 1090582"/>
                <a:gd name="connsiteX22" fmla="*/ 1249713 w 1368179"/>
                <a:gd name="connsiteY22" fmla="*/ 1075159 h 1090582"/>
                <a:gd name="connsiteX23" fmla="*/ 1249561 w 1368179"/>
                <a:gd name="connsiteY23" fmla="*/ 1076112 h 1090582"/>
                <a:gd name="connsiteX24" fmla="*/ 1215509 w 1368179"/>
                <a:gd name="connsiteY24" fmla="*/ 1097734 h 1090582"/>
                <a:gd name="connsiteX25" fmla="*/ 1215509 w 1368179"/>
                <a:gd name="connsiteY25" fmla="*/ 1097734 h 1090582"/>
                <a:gd name="connsiteX26" fmla="*/ 1184362 w 1368179"/>
                <a:gd name="connsiteY26" fmla="*/ 212193 h 1090582"/>
                <a:gd name="connsiteX27" fmla="*/ 1174208 w 1368179"/>
                <a:gd name="connsiteY27" fmla="*/ 219718 h 1090582"/>
                <a:gd name="connsiteX28" fmla="*/ 1116601 w 1368179"/>
                <a:gd name="connsiteY28" fmla="*/ 202286 h 1090582"/>
                <a:gd name="connsiteX29" fmla="*/ 1043811 w 1368179"/>
                <a:gd name="connsiteY29" fmla="*/ 196477 h 1090582"/>
                <a:gd name="connsiteX30" fmla="*/ 930921 w 1368179"/>
                <a:gd name="connsiteY30" fmla="*/ 169902 h 1090582"/>
                <a:gd name="connsiteX31" fmla="*/ 927701 w 1368179"/>
                <a:gd name="connsiteY31" fmla="*/ 158475 h 1090582"/>
                <a:gd name="connsiteX32" fmla="*/ 863846 w 1368179"/>
                <a:gd name="connsiteY32" fmla="*/ 133044 h 1090582"/>
                <a:gd name="connsiteX33" fmla="*/ 854911 w 1368179"/>
                <a:gd name="connsiteY33" fmla="*/ 143327 h 1090582"/>
                <a:gd name="connsiteX34" fmla="*/ 663344 w 1368179"/>
                <a:gd name="connsiteY34" fmla="*/ 98655 h 1090582"/>
                <a:gd name="connsiteX35" fmla="*/ 651286 w 1368179"/>
                <a:gd name="connsiteY35" fmla="*/ 91037 h 1090582"/>
                <a:gd name="connsiteX36" fmla="*/ 840614 w 1368179"/>
                <a:gd name="connsiteY36" fmla="*/ 16456 h 1090582"/>
                <a:gd name="connsiteX37" fmla="*/ 949132 w 1368179"/>
                <a:gd name="connsiteY37" fmla="*/ 39696 h 1090582"/>
                <a:gd name="connsiteX38" fmla="*/ 1091712 w 1368179"/>
                <a:gd name="connsiteY38" fmla="*/ 9503 h 1090582"/>
                <a:gd name="connsiteX39" fmla="*/ 1154149 w 1368179"/>
                <a:gd name="connsiteY39" fmla="*/ 115896 h 1090582"/>
                <a:gd name="connsiteX40" fmla="*/ 1184362 w 1368179"/>
                <a:gd name="connsiteY40" fmla="*/ 212193 h 109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368179" h="1090582">
                  <a:moveTo>
                    <a:pt x="1215509" y="1097734"/>
                  </a:moveTo>
                  <a:cubicBezTo>
                    <a:pt x="1162321" y="1094878"/>
                    <a:pt x="1098475" y="1096688"/>
                    <a:pt x="1050764" y="1079828"/>
                  </a:cubicBezTo>
                  <a:cubicBezTo>
                    <a:pt x="980060" y="1058588"/>
                    <a:pt x="974659" y="1000675"/>
                    <a:pt x="964001" y="933809"/>
                  </a:cubicBezTo>
                  <a:cubicBezTo>
                    <a:pt x="954266" y="863134"/>
                    <a:pt x="935331" y="803696"/>
                    <a:pt x="894373" y="744546"/>
                  </a:cubicBezTo>
                  <a:cubicBezTo>
                    <a:pt x="892373" y="741593"/>
                    <a:pt x="890344" y="739691"/>
                    <a:pt x="890344" y="739691"/>
                  </a:cubicBezTo>
                  <a:cubicBezTo>
                    <a:pt x="796780" y="907806"/>
                    <a:pt x="616700" y="921903"/>
                    <a:pt x="430572" y="953524"/>
                  </a:cubicBezTo>
                  <a:cubicBezTo>
                    <a:pt x="245997" y="995624"/>
                    <a:pt x="81891" y="1013153"/>
                    <a:pt x="17406" y="849893"/>
                  </a:cubicBezTo>
                  <a:cubicBezTo>
                    <a:pt x="8405" y="827127"/>
                    <a:pt x="4995" y="791408"/>
                    <a:pt x="90" y="761215"/>
                  </a:cubicBezTo>
                  <a:cubicBezTo>
                    <a:pt x="58793" y="686922"/>
                    <a:pt x="115000" y="606913"/>
                    <a:pt x="181275" y="545284"/>
                  </a:cubicBezTo>
                  <a:cubicBezTo>
                    <a:pt x="274248" y="464605"/>
                    <a:pt x="378128" y="390693"/>
                    <a:pt x="434363" y="283728"/>
                  </a:cubicBezTo>
                  <a:cubicBezTo>
                    <a:pt x="437964" y="276965"/>
                    <a:pt x="445974" y="273631"/>
                    <a:pt x="453175" y="276393"/>
                  </a:cubicBezTo>
                  <a:cubicBezTo>
                    <a:pt x="512792" y="299824"/>
                    <a:pt x="584887" y="301252"/>
                    <a:pt x="650267" y="304494"/>
                  </a:cubicBezTo>
                  <a:cubicBezTo>
                    <a:pt x="701178" y="306587"/>
                    <a:pt x="728857" y="304396"/>
                    <a:pt x="770539" y="305731"/>
                  </a:cubicBezTo>
                  <a:cubicBezTo>
                    <a:pt x="787855" y="329925"/>
                    <a:pt x="819278" y="335353"/>
                    <a:pt x="848939" y="340496"/>
                  </a:cubicBezTo>
                  <a:cubicBezTo>
                    <a:pt x="855616" y="341734"/>
                    <a:pt x="862160" y="337924"/>
                    <a:pt x="864436" y="331543"/>
                  </a:cubicBezTo>
                  <a:cubicBezTo>
                    <a:pt x="866960" y="324493"/>
                    <a:pt x="868932" y="317828"/>
                    <a:pt x="871609" y="310587"/>
                  </a:cubicBezTo>
                  <a:cubicBezTo>
                    <a:pt x="876219" y="298299"/>
                    <a:pt x="899593" y="306205"/>
                    <a:pt x="908527" y="307350"/>
                  </a:cubicBezTo>
                  <a:cubicBezTo>
                    <a:pt x="917462" y="308587"/>
                    <a:pt x="1003025" y="318684"/>
                    <a:pt x="1049536" y="326781"/>
                  </a:cubicBezTo>
                  <a:cubicBezTo>
                    <a:pt x="1050450" y="327637"/>
                    <a:pt x="1078244" y="331827"/>
                    <a:pt x="1086112" y="333734"/>
                  </a:cubicBezTo>
                  <a:cubicBezTo>
                    <a:pt x="1158416" y="344212"/>
                    <a:pt x="1191144" y="415078"/>
                    <a:pt x="1252228" y="446225"/>
                  </a:cubicBezTo>
                  <a:cubicBezTo>
                    <a:pt x="1275354" y="577287"/>
                    <a:pt x="1319836" y="743593"/>
                    <a:pt x="1347773" y="877896"/>
                  </a:cubicBezTo>
                  <a:cubicBezTo>
                    <a:pt x="1361213" y="943046"/>
                    <a:pt x="1404809" y="1059160"/>
                    <a:pt x="1300224" y="1062969"/>
                  </a:cubicBezTo>
                  <a:cubicBezTo>
                    <a:pt x="1283089" y="1064871"/>
                    <a:pt x="1265505" y="1068113"/>
                    <a:pt x="1249713" y="1075159"/>
                  </a:cubicBezTo>
                  <a:lnTo>
                    <a:pt x="1249561" y="1076112"/>
                  </a:lnTo>
                  <a:cubicBezTo>
                    <a:pt x="1239321" y="1084972"/>
                    <a:pt x="1227844" y="1092209"/>
                    <a:pt x="1215509" y="1097734"/>
                  </a:cubicBezTo>
                  <a:lnTo>
                    <a:pt x="1215509" y="1097734"/>
                  </a:lnTo>
                  <a:close/>
                  <a:moveTo>
                    <a:pt x="1184362" y="212193"/>
                  </a:moveTo>
                  <a:cubicBezTo>
                    <a:pt x="1186800" y="218290"/>
                    <a:pt x="1180190" y="222290"/>
                    <a:pt x="1174208" y="219718"/>
                  </a:cubicBezTo>
                  <a:cubicBezTo>
                    <a:pt x="1155320" y="211528"/>
                    <a:pt x="1138499" y="205812"/>
                    <a:pt x="1116601" y="202286"/>
                  </a:cubicBezTo>
                  <a:cubicBezTo>
                    <a:pt x="1092036" y="198193"/>
                    <a:pt x="1043811" y="196477"/>
                    <a:pt x="1043811" y="196477"/>
                  </a:cubicBezTo>
                  <a:cubicBezTo>
                    <a:pt x="1003568" y="195905"/>
                    <a:pt x="967459" y="185524"/>
                    <a:pt x="930921" y="169902"/>
                  </a:cubicBezTo>
                  <a:cubicBezTo>
                    <a:pt x="930921" y="169902"/>
                    <a:pt x="927482" y="159614"/>
                    <a:pt x="927701" y="158475"/>
                  </a:cubicBezTo>
                  <a:cubicBezTo>
                    <a:pt x="911671" y="149424"/>
                    <a:pt x="881972" y="128281"/>
                    <a:pt x="863846" y="133044"/>
                  </a:cubicBezTo>
                  <a:cubicBezTo>
                    <a:pt x="863588" y="133137"/>
                    <a:pt x="855187" y="143234"/>
                    <a:pt x="854911" y="143327"/>
                  </a:cubicBezTo>
                  <a:cubicBezTo>
                    <a:pt x="833947" y="134565"/>
                    <a:pt x="704511" y="107325"/>
                    <a:pt x="663344" y="98655"/>
                  </a:cubicBezTo>
                  <a:cubicBezTo>
                    <a:pt x="659630" y="97893"/>
                    <a:pt x="648209" y="93321"/>
                    <a:pt x="651286" y="91037"/>
                  </a:cubicBezTo>
                  <a:cubicBezTo>
                    <a:pt x="710226" y="48649"/>
                    <a:pt x="769110" y="24553"/>
                    <a:pt x="840614" y="16456"/>
                  </a:cubicBezTo>
                  <a:cubicBezTo>
                    <a:pt x="875876" y="15693"/>
                    <a:pt x="925587" y="5977"/>
                    <a:pt x="949132" y="39696"/>
                  </a:cubicBezTo>
                  <a:cubicBezTo>
                    <a:pt x="998596" y="27218"/>
                    <a:pt x="1041506" y="-1166"/>
                    <a:pt x="1091712" y="9503"/>
                  </a:cubicBezTo>
                  <a:cubicBezTo>
                    <a:pt x="1138594" y="22744"/>
                    <a:pt x="1143928" y="71317"/>
                    <a:pt x="1154149" y="115896"/>
                  </a:cubicBezTo>
                  <a:cubicBezTo>
                    <a:pt x="1162407" y="151996"/>
                    <a:pt x="1171541" y="180478"/>
                    <a:pt x="1184362" y="21219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83" name="Figura a mano libera: forma 182">
              <a:extLst>
                <a:ext uri="{FF2B5EF4-FFF2-40B4-BE49-F238E27FC236}">
                  <a16:creationId xmlns:a16="http://schemas.microsoft.com/office/drawing/2014/main" id="{2F3B7EEA-B147-5FE8-6694-CFD3277716D6}"/>
                </a:ext>
              </a:extLst>
            </p:cNvPr>
            <p:cNvSpPr/>
            <p:nvPr/>
          </p:nvSpPr>
          <p:spPr>
            <a:xfrm>
              <a:off x="9314228" y="3980826"/>
              <a:ext cx="144299" cy="201933"/>
            </a:xfrm>
            <a:custGeom>
              <a:avLst/>
              <a:gdLst>
                <a:gd name="connsiteX0" fmla="*/ 142913 w 144299"/>
                <a:gd name="connsiteY0" fmla="*/ 38016 h 201933"/>
                <a:gd name="connsiteX1" fmla="*/ 136427 w 144299"/>
                <a:gd name="connsiteY1" fmla="*/ 33347 h 201933"/>
                <a:gd name="connsiteX2" fmla="*/ 81744 w 144299"/>
                <a:gd name="connsiteY2" fmla="*/ 7153 h 201933"/>
                <a:gd name="connsiteX3" fmla="*/ 78620 w 144299"/>
                <a:gd name="connsiteY3" fmla="*/ 9251 h 201933"/>
                <a:gd name="connsiteX4" fmla="*/ 60103 w 144299"/>
                <a:gd name="connsiteY4" fmla="*/ 52495 h 201933"/>
                <a:gd name="connsiteX5" fmla="*/ 14440 w 144299"/>
                <a:gd name="connsiteY5" fmla="*/ 171078 h 201933"/>
                <a:gd name="connsiteX6" fmla="*/ 5058 w 144299"/>
                <a:gd name="connsiteY6" fmla="*/ 182701 h 201933"/>
                <a:gd name="connsiteX7" fmla="*/ 143 w 144299"/>
                <a:gd name="connsiteY7" fmla="*/ 186700 h 201933"/>
                <a:gd name="connsiteX8" fmla="*/ 4163 w 144299"/>
                <a:gd name="connsiteY8" fmla="*/ 191179 h 201933"/>
                <a:gd name="connsiteX9" fmla="*/ 68914 w 144299"/>
                <a:gd name="connsiteY9" fmla="*/ 209085 h 201933"/>
                <a:gd name="connsiteX10" fmla="*/ 78734 w 144299"/>
                <a:gd name="connsiteY10" fmla="*/ 203657 h 201933"/>
                <a:gd name="connsiteX11" fmla="*/ 144028 w 144299"/>
                <a:gd name="connsiteY11" fmla="*/ 42398 h 201933"/>
                <a:gd name="connsiteX12" fmla="*/ 142913 w 144299"/>
                <a:gd name="connsiteY12" fmla="*/ 38016 h 20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4299" h="201933">
                  <a:moveTo>
                    <a:pt x="142913" y="38016"/>
                  </a:moveTo>
                  <a:cubicBezTo>
                    <a:pt x="140875" y="36589"/>
                    <a:pt x="138703" y="34970"/>
                    <a:pt x="136427" y="33347"/>
                  </a:cubicBezTo>
                  <a:cubicBezTo>
                    <a:pt x="119939" y="21441"/>
                    <a:pt x="99594" y="6962"/>
                    <a:pt x="81744" y="7153"/>
                  </a:cubicBezTo>
                  <a:cubicBezTo>
                    <a:pt x="80372" y="7153"/>
                    <a:pt x="79144" y="8014"/>
                    <a:pt x="78620" y="9251"/>
                  </a:cubicBezTo>
                  <a:cubicBezTo>
                    <a:pt x="72667" y="23822"/>
                    <a:pt x="66380" y="38207"/>
                    <a:pt x="60103" y="52495"/>
                  </a:cubicBezTo>
                  <a:cubicBezTo>
                    <a:pt x="42987" y="91641"/>
                    <a:pt x="24927" y="128123"/>
                    <a:pt x="14440" y="171078"/>
                  </a:cubicBezTo>
                  <a:cubicBezTo>
                    <a:pt x="12221" y="180510"/>
                    <a:pt x="10449" y="183175"/>
                    <a:pt x="5058" y="182701"/>
                  </a:cubicBezTo>
                  <a:cubicBezTo>
                    <a:pt x="3429" y="182608"/>
                    <a:pt x="639" y="185179"/>
                    <a:pt x="143" y="186700"/>
                  </a:cubicBezTo>
                  <a:cubicBezTo>
                    <a:pt x="-352" y="188319"/>
                    <a:pt x="2734" y="190416"/>
                    <a:pt x="4163" y="191179"/>
                  </a:cubicBezTo>
                  <a:cubicBezTo>
                    <a:pt x="17422" y="198704"/>
                    <a:pt x="58484" y="207369"/>
                    <a:pt x="68914" y="209085"/>
                  </a:cubicBezTo>
                  <a:cubicBezTo>
                    <a:pt x="69095" y="209085"/>
                    <a:pt x="78220" y="205085"/>
                    <a:pt x="78734" y="203657"/>
                  </a:cubicBezTo>
                  <a:cubicBezTo>
                    <a:pt x="102604" y="140410"/>
                    <a:pt x="119682" y="91450"/>
                    <a:pt x="144028" y="42398"/>
                  </a:cubicBezTo>
                  <a:cubicBezTo>
                    <a:pt x="144790" y="40779"/>
                    <a:pt x="144314" y="38970"/>
                    <a:pt x="142913" y="3801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84" name="Figura a mano libera: forma 183">
              <a:extLst>
                <a:ext uri="{FF2B5EF4-FFF2-40B4-BE49-F238E27FC236}">
                  <a16:creationId xmlns:a16="http://schemas.microsoft.com/office/drawing/2014/main" id="{08CCFAB9-D49D-7CD6-0917-431905669CFD}"/>
                </a:ext>
              </a:extLst>
            </p:cNvPr>
            <p:cNvSpPr/>
            <p:nvPr/>
          </p:nvSpPr>
          <p:spPr>
            <a:xfrm>
              <a:off x="9508936" y="4888130"/>
              <a:ext cx="638259" cy="288831"/>
            </a:xfrm>
            <a:custGeom>
              <a:avLst/>
              <a:gdLst>
                <a:gd name="connsiteX0" fmla="*/ 437009 w 638259"/>
                <a:gd name="connsiteY0" fmla="*/ 295907 h 288831"/>
                <a:gd name="connsiteX1" fmla="*/ 59828 w 638259"/>
                <a:gd name="connsiteY1" fmla="*/ 235896 h 288831"/>
                <a:gd name="connsiteX2" fmla="*/ 3173 w 638259"/>
                <a:gd name="connsiteY2" fmla="*/ 174654 h 288831"/>
                <a:gd name="connsiteX3" fmla="*/ 230 w 638259"/>
                <a:gd name="connsiteY3" fmla="*/ 143697 h 288831"/>
                <a:gd name="connsiteX4" fmla="*/ 17175 w 638259"/>
                <a:gd name="connsiteY4" fmla="*/ 95691 h 288831"/>
                <a:gd name="connsiteX5" fmla="*/ 81050 w 638259"/>
                <a:gd name="connsiteY5" fmla="*/ 50256 h 288831"/>
                <a:gd name="connsiteX6" fmla="*/ 84384 w 638259"/>
                <a:gd name="connsiteY6" fmla="*/ 60828 h 288831"/>
                <a:gd name="connsiteX7" fmla="*/ 190159 w 638259"/>
                <a:gd name="connsiteY7" fmla="*/ 67879 h 288831"/>
                <a:gd name="connsiteX8" fmla="*/ 276103 w 638259"/>
                <a:gd name="connsiteY8" fmla="*/ 47205 h 288831"/>
                <a:gd name="connsiteX9" fmla="*/ 345169 w 638259"/>
                <a:gd name="connsiteY9" fmla="*/ 29300 h 288831"/>
                <a:gd name="connsiteX10" fmla="*/ 392956 w 638259"/>
                <a:gd name="connsiteY10" fmla="*/ 7296 h 288831"/>
                <a:gd name="connsiteX11" fmla="*/ 465127 w 638259"/>
                <a:gd name="connsiteY11" fmla="*/ 69590 h 288831"/>
                <a:gd name="connsiteX12" fmla="*/ 632405 w 638259"/>
                <a:gd name="connsiteY12" fmla="*/ 192652 h 288831"/>
                <a:gd name="connsiteX13" fmla="*/ 637377 w 638259"/>
                <a:gd name="connsiteY13" fmla="*/ 227515 h 288831"/>
                <a:gd name="connsiteX14" fmla="*/ 558976 w 638259"/>
                <a:gd name="connsiteY14" fmla="*/ 236185 h 288831"/>
                <a:gd name="connsiteX15" fmla="*/ 508170 w 638259"/>
                <a:gd name="connsiteY15" fmla="*/ 229232 h 288831"/>
                <a:gd name="connsiteX16" fmla="*/ 500950 w 638259"/>
                <a:gd name="connsiteY16" fmla="*/ 277522 h 288831"/>
                <a:gd name="connsiteX17" fmla="*/ 494321 w 638259"/>
                <a:gd name="connsiteY17" fmla="*/ 287902 h 288831"/>
                <a:gd name="connsiteX18" fmla="*/ 437009 w 638259"/>
                <a:gd name="connsiteY18" fmla="*/ 295907 h 288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8259" h="288831">
                  <a:moveTo>
                    <a:pt x="437009" y="295907"/>
                  </a:moveTo>
                  <a:cubicBezTo>
                    <a:pt x="323956" y="291618"/>
                    <a:pt x="172671" y="266280"/>
                    <a:pt x="59828" y="235896"/>
                  </a:cubicBezTo>
                  <a:cubicBezTo>
                    <a:pt x="18213" y="224753"/>
                    <a:pt x="-6571" y="212274"/>
                    <a:pt x="3173" y="174654"/>
                  </a:cubicBezTo>
                  <a:cubicBezTo>
                    <a:pt x="5269" y="164938"/>
                    <a:pt x="-903" y="154078"/>
                    <a:pt x="230" y="143697"/>
                  </a:cubicBezTo>
                  <a:cubicBezTo>
                    <a:pt x="1850" y="128838"/>
                    <a:pt x="11956" y="104546"/>
                    <a:pt x="17175" y="95691"/>
                  </a:cubicBezTo>
                  <a:cubicBezTo>
                    <a:pt x="50522" y="23872"/>
                    <a:pt x="7088" y="28825"/>
                    <a:pt x="81050" y="50256"/>
                  </a:cubicBezTo>
                  <a:cubicBezTo>
                    <a:pt x="81259" y="50349"/>
                    <a:pt x="84174" y="60828"/>
                    <a:pt x="84384" y="60828"/>
                  </a:cubicBezTo>
                  <a:cubicBezTo>
                    <a:pt x="103034" y="108262"/>
                    <a:pt x="156478" y="96644"/>
                    <a:pt x="190159" y="67879"/>
                  </a:cubicBezTo>
                  <a:cubicBezTo>
                    <a:pt x="197645" y="67590"/>
                    <a:pt x="209418" y="74543"/>
                    <a:pt x="276103" y="47205"/>
                  </a:cubicBezTo>
                  <a:cubicBezTo>
                    <a:pt x="297029" y="38541"/>
                    <a:pt x="324966" y="36634"/>
                    <a:pt x="345169" y="29300"/>
                  </a:cubicBezTo>
                  <a:cubicBezTo>
                    <a:pt x="372505" y="19393"/>
                    <a:pt x="389641" y="5585"/>
                    <a:pt x="392956" y="7296"/>
                  </a:cubicBezTo>
                  <a:cubicBezTo>
                    <a:pt x="409034" y="15300"/>
                    <a:pt x="427579" y="52159"/>
                    <a:pt x="465127" y="69590"/>
                  </a:cubicBezTo>
                  <a:cubicBezTo>
                    <a:pt x="526677" y="102263"/>
                    <a:pt x="647978" y="143790"/>
                    <a:pt x="632405" y="192652"/>
                  </a:cubicBezTo>
                  <a:cubicBezTo>
                    <a:pt x="641110" y="196368"/>
                    <a:pt x="637815" y="223418"/>
                    <a:pt x="637377" y="227515"/>
                  </a:cubicBezTo>
                  <a:cubicBezTo>
                    <a:pt x="637005" y="231041"/>
                    <a:pt x="588856" y="237040"/>
                    <a:pt x="558976" y="236185"/>
                  </a:cubicBezTo>
                  <a:cubicBezTo>
                    <a:pt x="525105" y="235231"/>
                    <a:pt x="511227" y="224660"/>
                    <a:pt x="508170" y="229232"/>
                  </a:cubicBezTo>
                  <a:cubicBezTo>
                    <a:pt x="499235" y="241422"/>
                    <a:pt x="499931" y="265522"/>
                    <a:pt x="500950" y="277522"/>
                  </a:cubicBezTo>
                  <a:cubicBezTo>
                    <a:pt x="501341" y="282093"/>
                    <a:pt x="498635" y="286382"/>
                    <a:pt x="494321" y="287902"/>
                  </a:cubicBezTo>
                  <a:cubicBezTo>
                    <a:pt x="484557" y="291525"/>
                    <a:pt x="465298" y="296669"/>
                    <a:pt x="437009" y="29590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85" name="Figura a mano libera: forma 184">
              <a:extLst>
                <a:ext uri="{FF2B5EF4-FFF2-40B4-BE49-F238E27FC236}">
                  <a16:creationId xmlns:a16="http://schemas.microsoft.com/office/drawing/2014/main" id="{443E27BC-E2C3-2D8B-04AA-AD70DE9A2A0D}"/>
                </a:ext>
              </a:extLst>
            </p:cNvPr>
            <p:cNvSpPr/>
            <p:nvPr/>
          </p:nvSpPr>
          <p:spPr>
            <a:xfrm>
              <a:off x="9026464" y="3571062"/>
              <a:ext cx="302058" cy="369954"/>
            </a:xfrm>
            <a:custGeom>
              <a:avLst/>
              <a:gdLst>
                <a:gd name="connsiteX0" fmla="*/ 155433 w 302058"/>
                <a:gd name="connsiteY0" fmla="*/ 377105 h 369954"/>
                <a:gd name="connsiteX1" fmla="*/ 96978 w 302058"/>
                <a:gd name="connsiteY1" fmla="*/ 365483 h 369954"/>
                <a:gd name="connsiteX2" fmla="*/ 75299 w 302058"/>
                <a:gd name="connsiteY2" fmla="*/ 286046 h 369954"/>
                <a:gd name="connsiteX3" fmla="*/ 43915 w 302058"/>
                <a:gd name="connsiteY3" fmla="*/ 173174 h 369954"/>
                <a:gd name="connsiteX4" fmla="*/ 90 w 302058"/>
                <a:gd name="connsiteY4" fmla="*/ 10105 h 369954"/>
                <a:gd name="connsiteX5" fmla="*/ 89406 w 302058"/>
                <a:gd name="connsiteY5" fmla="*/ 27443 h 369954"/>
                <a:gd name="connsiteX6" fmla="*/ 193476 w 302058"/>
                <a:gd name="connsiteY6" fmla="*/ 7151 h 369954"/>
                <a:gd name="connsiteX7" fmla="*/ 302147 w 302058"/>
                <a:gd name="connsiteY7" fmla="*/ 307379 h 369954"/>
                <a:gd name="connsiteX8" fmla="*/ 225709 w 302058"/>
                <a:gd name="connsiteY8" fmla="*/ 334815 h 369954"/>
                <a:gd name="connsiteX9" fmla="*/ 155433 w 302058"/>
                <a:gd name="connsiteY9" fmla="*/ 377105 h 36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2058" h="369954">
                  <a:moveTo>
                    <a:pt x="155433" y="377105"/>
                  </a:moveTo>
                  <a:cubicBezTo>
                    <a:pt x="150661" y="376533"/>
                    <a:pt x="109380" y="369673"/>
                    <a:pt x="96978" y="365483"/>
                  </a:cubicBezTo>
                  <a:cubicBezTo>
                    <a:pt x="94464" y="360437"/>
                    <a:pt x="75299" y="286046"/>
                    <a:pt x="75299" y="286046"/>
                  </a:cubicBezTo>
                  <a:cubicBezTo>
                    <a:pt x="64727" y="248518"/>
                    <a:pt x="54259" y="210799"/>
                    <a:pt x="43915" y="173174"/>
                  </a:cubicBezTo>
                  <a:cubicBezTo>
                    <a:pt x="29703" y="121740"/>
                    <a:pt x="338" y="10965"/>
                    <a:pt x="90" y="10105"/>
                  </a:cubicBezTo>
                  <a:cubicBezTo>
                    <a:pt x="509" y="10295"/>
                    <a:pt x="45429" y="26964"/>
                    <a:pt x="89406" y="27443"/>
                  </a:cubicBezTo>
                  <a:cubicBezTo>
                    <a:pt x="132459" y="27917"/>
                    <a:pt x="193238" y="7342"/>
                    <a:pt x="193476" y="7151"/>
                  </a:cubicBezTo>
                  <a:cubicBezTo>
                    <a:pt x="193638" y="7723"/>
                    <a:pt x="302680" y="307189"/>
                    <a:pt x="302147" y="307379"/>
                  </a:cubicBezTo>
                  <a:cubicBezTo>
                    <a:pt x="291926" y="310142"/>
                    <a:pt x="261856" y="317193"/>
                    <a:pt x="225709" y="334815"/>
                  </a:cubicBezTo>
                  <a:cubicBezTo>
                    <a:pt x="197477" y="348530"/>
                    <a:pt x="160767" y="372817"/>
                    <a:pt x="155433" y="37710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grpSp>
          <p:nvGrpSpPr>
            <p:cNvPr id="186" name="Elemento grafico 12" descr="Donna seduta">
              <a:extLst>
                <a:ext uri="{FF2B5EF4-FFF2-40B4-BE49-F238E27FC236}">
                  <a16:creationId xmlns:a16="http://schemas.microsoft.com/office/drawing/2014/main" id="{16F35494-5532-100D-8A59-4CFECDEB4FC9}"/>
                </a:ext>
              </a:extLst>
            </p:cNvPr>
            <p:cNvGrpSpPr/>
            <p:nvPr/>
          </p:nvGrpSpPr>
          <p:grpSpPr>
            <a:xfrm>
              <a:off x="8479234" y="3216163"/>
              <a:ext cx="1677857" cy="1967768"/>
              <a:chOff x="8479234" y="3216163"/>
              <a:chExt cx="1677857" cy="1967768"/>
            </a:xfrm>
          </p:grpSpPr>
          <p:sp>
            <p:nvSpPr>
              <p:cNvPr id="187" name="Figura a mano libera: forma 186">
                <a:extLst>
                  <a:ext uri="{FF2B5EF4-FFF2-40B4-BE49-F238E27FC236}">
                    <a16:creationId xmlns:a16="http://schemas.microsoft.com/office/drawing/2014/main" id="{690B1BDB-F2B2-A681-963C-9B13D3F30032}"/>
                  </a:ext>
                </a:extLst>
              </p:cNvPr>
              <p:cNvSpPr/>
              <p:nvPr/>
            </p:nvSpPr>
            <p:spPr>
              <a:xfrm>
                <a:off x="8479234" y="3216163"/>
                <a:ext cx="1677857" cy="1967768"/>
              </a:xfrm>
              <a:custGeom>
                <a:avLst/>
                <a:gdLst>
                  <a:gd name="connsiteX0" fmla="*/ 1670451 w 1677857"/>
                  <a:gd name="connsiteY0" fmla="*/ 1855955 h 1967768"/>
                  <a:gd name="connsiteX1" fmla="*/ 1520089 w 1677857"/>
                  <a:gd name="connsiteY1" fmla="*/ 1746799 h 1967768"/>
                  <a:gd name="connsiteX2" fmla="*/ 1431126 w 1677857"/>
                  <a:gd name="connsiteY2" fmla="*/ 1679552 h 1967768"/>
                  <a:gd name="connsiteX3" fmla="*/ 1397084 w 1677857"/>
                  <a:gd name="connsiteY3" fmla="*/ 1439138 h 1967768"/>
                  <a:gd name="connsiteX4" fmla="*/ 1312397 w 1677857"/>
                  <a:gd name="connsiteY4" fmla="*/ 1101099 h 1967768"/>
                  <a:gd name="connsiteX5" fmla="*/ 1342105 w 1677857"/>
                  <a:gd name="connsiteY5" fmla="*/ 948029 h 1967768"/>
                  <a:gd name="connsiteX6" fmla="*/ 1337076 w 1677857"/>
                  <a:gd name="connsiteY6" fmla="*/ 938792 h 1967768"/>
                  <a:gd name="connsiteX7" fmla="*/ 1219347 w 1677857"/>
                  <a:gd name="connsiteY7" fmla="*/ 772867 h 1967768"/>
                  <a:gd name="connsiteX8" fmla="*/ 1060184 w 1677857"/>
                  <a:gd name="connsiteY8" fmla="*/ 654944 h 1967768"/>
                  <a:gd name="connsiteX9" fmla="*/ 952114 w 1677857"/>
                  <a:gd name="connsiteY9" fmla="*/ 342242 h 1967768"/>
                  <a:gd name="connsiteX10" fmla="*/ 761871 w 1677857"/>
                  <a:gd name="connsiteY10" fmla="*/ 189745 h 1967768"/>
                  <a:gd name="connsiteX11" fmla="*/ 684947 w 1677857"/>
                  <a:gd name="connsiteY11" fmla="*/ 124879 h 1967768"/>
                  <a:gd name="connsiteX12" fmla="*/ 682490 w 1677857"/>
                  <a:gd name="connsiteY12" fmla="*/ 53251 h 1967768"/>
                  <a:gd name="connsiteX13" fmla="*/ 697253 w 1677857"/>
                  <a:gd name="connsiteY13" fmla="*/ 214129 h 1967768"/>
                  <a:gd name="connsiteX14" fmla="*/ 725019 w 1677857"/>
                  <a:gd name="connsiteY14" fmla="*/ 357097 h 1967768"/>
                  <a:gd name="connsiteX15" fmla="*/ 553550 w 1677857"/>
                  <a:gd name="connsiteY15" fmla="*/ 357576 h 1967768"/>
                  <a:gd name="connsiteX16" fmla="*/ 525384 w 1677857"/>
                  <a:gd name="connsiteY16" fmla="*/ 266610 h 1967768"/>
                  <a:gd name="connsiteX17" fmla="*/ 450937 w 1677857"/>
                  <a:gd name="connsiteY17" fmla="*/ 135929 h 1967768"/>
                  <a:gd name="connsiteX18" fmla="*/ 483046 w 1677857"/>
                  <a:gd name="connsiteY18" fmla="*/ 7151 h 1967768"/>
                  <a:gd name="connsiteX19" fmla="*/ 444765 w 1677857"/>
                  <a:gd name="connsiteY19" fmla="*/ 97922 h 1967768"/>
                  <a:gd name="connsiteX20" fmla="*/ 357535 w 1677857"/>
                  <a:gd name="connsiteY20" fmla="*/ 136120 h 1967768"/>
                  <a:gd name="connsiteX21" fmla="*/ 209507 w 1677857"/>
                  <a:gd name="connsiteY21" fmla="*/ 171076 h 1967768"/>
                  <a:gd name="connsiteX22" fmla="*/ 151147 w 1677857"/>
                  <a:gd name="connsiteY22" fmla="*/ 383007 h 1967768"/>
                  <a:gd name="connsiteX23" fmla="*/ 146527 w 1677857"/>
                  <a:gd name="connsiteY23" fmla="*/ 397104 h 1967768"/>
                  <a:gd name="connsiteX24" fmla="*/ 107103 w 1677857"/>
                  <a:gd name="connsiteY24" fmla="*/ 952791 h 1967768"/>
                  <a:gd name="connsiteX25" fmla="*/ 4852 w 1677857"/>
                  <a:gd name="connsiteY25" fmla="*/ 1304933 h 1967768"/>
                  <a:gd name="connsiteX26" fmla="*/ 52449 w 1677857"/>
                  <a:gd name="connsiteY26" fmla="*/ 1432567 h 1967768"/>
                  <a:gd name="connsiteX27" fmla="*/ 433344 w 1677857"/>
                  <a:gd name="connsiteY27" fmla="*/ 1612588 h 1967768"/>
                  <a:gd name="connsiteX28" fmla="*/ 946332 w 1677857"/>
                  <a:gd name="connsiteY28" fmla="*/ 1402945 h 1967768"/>
                  <a:gd name="connsiteX29" fmla="*/ 1003558 w 1677857"/>
                  <a:gd name="connsiteY29" fmla="*/ 1572205 h 1967768"/>
                  <a:gd name="connsiteX30" fmla="*/ 1038648 w 1677857"/>
                  <a:gd name="connsiteY30" fmla="*/ 1693741 h 1967768"/>
                  <a:gd name="connsiteX31" fmla="*/ 1038620 w 1677857"/>
                  <a:gd name="connsiteY31" fmla="*/ 1693741 h 1967768"/>
                  <a:gd name="connsiteX32" fmla="*/ 1038620 w 1677857"/>
                  <a:gd name="connsiteY32" fmla="*/ 1693741 h 1967768"/>
                  <a:gd name="connsiteX33" fmla="*/ 1038582 w 1677857"/>
                  <a:gd name="connsiteY33" fmla="*/ 1693839 h 1967768"/>
                  <a:gd name="connsiteX34" fmla="*/ 1057775 w 1677857"/>
                  <a:gd name="connsiteY34" fmla="*/ 1710029 h 1967768"/>
                  <a:gd name="connsiteX35" fmla="*/ 1028552 w 1677857"/>
                  <a:gd name="connsiteY35" fmla="*/ 1852713 h 1967768"/>
                  <a:gd name="connsiteX36" fmla="*/ 1179504 w 1677857"/>
                  <a:gd name="connsiteY36" fmla="*/ 1935392 h 1967768"/>
                  <a:gd name="connsiteX37" fmla="*/ 1460682 w 1677857"/>
                  <a:gd name="connsiteY37" fmla="*/ 1974920 h 1967768"/>
                  <a:gd name="connsiteX38" fmla="*/ 1536911 w 1677857"/>
                  <a:gd name="connsiteY38" fmla="*/ 1960251 h 1967768"/>
                  <a:gd name="connsiteX39" fmla="*/ 1534263 w 1677857"/>
                  <a:gd name="connsiteY39" fmla="*/ 1924248 h 1967768"/>
                  <a:gd name="connsiteX40" fmla="*/ 1547522 w 1677857"/>
                  <a:gd name="connsiteY40" fmla="*/ 1905863 h 1967768"/>
                  <a:gd name="connsiteX41" fmla="*/ 1664508 w 1677857"/>
                  <a:gd name="connsiteY41" fmla="*/ 1906914 h 1967768"/>
                  <a:gd name="connsiteX42" fmla="*/ 1670451 w 1677857"/>
                  <a:gd name="connsiteY42" fmla="*/ 1855955 h 1967768"/>
                  <a:gd name="connsiteX43" fmla="*/ 1393940 w 1677857"/>
                  <a:gd name="connsiteY43" fmla="*/ 1533816 h 1967768"/>
                  <a:gd name="connsiteX44" fmla="*/ 1385720 w 1677857"/>
                  <a:gd name="connsiteY44" fmla="*/ 1682217 h 1967768"/>
                  <a:gd name="connsiteX45" fmla="*/ 1317321 w 1677857"/>
                  <a:gd name="connsiteY45" fmla="*/ 1697839 h 1967768"/>
                  <a:gd name="connsiteX46" fmla="*/ 1112848 w 1677857"/>
                  <a:gd name="connsiteY46" fmla="*/ 977176 h 1967768"/>
                  <a:gd name="connsiteX47" fmla="*/ 1112858 w 1677857"/>
                  <a:gd name="connsiteY47" fmla="*/ 977176 h 1967768"/>
                  <a:gd name="connsiteX48" fmla="*/ 1300119 w 1677857"/>
                  <a:gd name="connsiteY48" fmla="*/ 1096429 h 1967768"/>
                  <a:gd name="connsiteX49" fmla="*/ 1393940 w 1677857"/>
                  <a:gd name="connsiteY49" fmla="*/ 1533816 h 1967768"/>
                  <a:gd name="connsiteX50" fmla="*/ 1195354 w 1677857"/>
                  <a:gd name="connsiteY50" fmla="*/ 986608 h 1967768"/>
                  <a:gd name="connsiteX51" fmla="*/ 938722 w 1677857"/>
                  <a:gd name="connsiteY51" fmla="*/ 942127 h 1967768"/>
                  <a:gd name="connsiteX52" fmla="*/ 988947 w 1677857"/>
                  <a:gd name="connsiteY52" fmla="*/ 815251 h 1967768"/>
                  <a:gd name="connsiteX53" fmla="*/ 1098323 w 1677857"/>
                  <a:gd name="connsiteY53" fmla="*/ 844017 h 1967768"/>
                  <a:gd name="connsiteX54" fmla="*/ 1326475 w 1677857"/>
                  <a:gd name="connsiteY54" fmla="*/ 971176 h 1967768"/>
                  <a:gd name="connsiteX55" fmla="*/ 1195354 w 1677857"/>
                  <a:gd name="connsiteY55" fmla="*/ 986608 h 1967768"/>
                  <a:gd name="connsiteX56" fmla="*/ 905594 w 1677857"/>
                  <a:gd name="connsiteY56" fmla="*/ 967079 h 1967768"/>
                  <a:gd name="connsiteX57" fmla="*/ 843719 w 1677857"/>
                  <a:gd name="connsiteY57" fmla="*/ 950982 h 1967768"/>
                  <a:gd name="connsiteX58" fmla="*/ 856540 w 1677857"/>
                  <a:gd name="connsiteY58" fmla="*/ 935555 h 1967768"/>
                  <a:gd name="connsiteX59" fmla="*/ 917852 w 1677857"/>
                  <a:gd name="connsiteY59" fmla="*/ 776486 h 1967768"/>
                  <a:gd name="connsiteX60" fmla="*/ 974831 w 1677857"/>
                  <a:gd name="connsiteY60" fmla="*/ 805633 h 1967768"/>
                  <a:gd name="connsiteX61" fmla="*/ 905594 w 1677857"/>
                  <a:gd name="connsiteY61" fmla="*/ 967079 h 1967768"/>
                  <a:gd name="connsiteX62" fmla="*/ 1317398 w 1677857"/>
                  <a:gd name="connsiteY62" fmla="*/ 918217 h 1967768"/>
                  <a:gd name="connsiteX63" fmla="*/ 1249313 w 1677857"/>
                  <a:gd name="connsiteY63" fmla="*/ 859732 h 1967768"/>
                  <a:gd name="connsiteX64" fmla="*/ 1220957 w 1677857"/>
                  <a:gd name="connsiteY64" fmla="*/ 782583 h 1967768"/>
                  <a:gd name="connsiteX65" fmla="*/ 1220062 w 1677857"/>
                  <a:gd name="connsiteY65" fmla="*/ 778104 h 1967768"/>
                  <a:gd name="connsiteX66" fmla="*/ 1317398 w 1677857"/>
                  <a:gd name="connsiteY66" fmla="*/ 918217 h 1967768"/>
                  <a:gd name="connsiteX67" fmla="*/ 1121421 w 1677857"/>
                  <a:gd name="connsiteY67" fmla="*/ 655233 h 1967768"/>
                  <a:gd name="connsiteX68" fmla="*/ 1227291 w 1677857"/>
                  <a:gd name="connsiteY68" fmla="*/ 850304 h 1967768"/>
                  <a:gd name="connsiteX69" fmla="*/ 1102104 w 1677857"/>
                  <a:gd name="connsiteY69" fmla="*/ 830873 h 1967768"/>
                  <a:gd name="connsiteX70" fmla="*/ 1015836 w 1677857"/>
                  <a:gd name="connsiteY70" fmla="*/ 681808 h 1967768"/>
                  <a:gd name="connsiteX71" fmla="*/ 1121421 w 1677857"/>
                  <a:gd name="connsiteY71" fmla="*/ 655233 h 1967768"/>
                  <a:gd name="connsiteX72" fmla="*/ 969878 w 1677857"/>
                  <a:gd name="connsiteY72" fmla="*/ 664376 h 1967768"/>
                  <a:gd name="connsiteX73" fmla="*/ 1079749 w 1677857"/>
                  <a:gd name="connsiteY73" fmla="*/ 829157 h 1967768"/>
                  <a:gd name="connsiteX74" fmla="*/ 991128 w 1677857"/>
                  <a:gd name="connsiteY74" fmla="*/ 810870 h 1967768"/>
                  <a:gd name="connsiteX75" fmla="*/ 926177 w 1677857"/>
                  <a:gd name="connsiteY75" fmla="*/ 767626 h 1967768"/>
                  <a:gd name="connsiteX76" fmla="*/ 907956 w 1677857"/>
                  <a:gd name="connsiteY76" fmla="*/ 776867 h 1967768"/>
                  <a:gd name="connsiteX77" fmla="*/ 857645 w 1677857"/>
                  <a:gd name="connsiteY77" fmla="*/ 759817 h 1967768"/>
                  <a:gd name="connsiteX78" fmla="*/ 713274 w 1677857"/>
                  <a:gd name="connsiteY78" fmla="*/ 729907 h 1967768"/>
                  <a:gd name="connsiteX79" fmla="*/ 969878 w 1677857"/>
                  <a:gd name="connsiteY79" fmla="*/ 664376 h 1967768"/>
                  <a:gd name="connsiteX80" fmla="*/ 558150 w 1677857"/>
                  <a:gd name="connsiteY80" fmla="*/ 373580 h 1967768"/>
                  <a:gd name="connsiteX81" fmla="*/ 558150 w 1677857"/>
                  <a:gd name="connsiteY81" fmla="*/ 373580 h 1967768"/>
                  <a:gd name="connsiteX82" fmla="*/ 730210 w 1677857"/>
                  <a:gd name="connsiteY82" fmla="*/ 375292 h 1967768"/>
                  <a:gd name="connsiteX83" fmla="*/ 838004 w 1677857"/>
                  <a:gd name="connsiteY83" fmla="*/ 658660 h 1967768"/>
                  <a:gd name="connsiteX84" fmla="*/ 702578 w 1677857"/>
                  <a:gd name="connsiteY84" fmla="*/ 727717 h 1967768"/>
                  <a:gd name="connsiteX85" fmla="*/ 653486 w 1677857"/>
                  <a:gd name="connsiteY85" fmla="*/ 715527 h 1967768"/>
                  <a:gd name="connsiteX86" fmla="*/ 558150 w 1677857"/>
                  <a:gd name="connsiteY86" fmla="*/ 373580 h 1967768"/>
                  <a:gd name="connsiteX87" fmla="*/ 558150 w 1677857"/>
                  <a:gd name="connsiteY87" fmla="*/ 373580 h 1967768"/>
                  <a:gd name="connsiteX88" fmla="*/ 558150 w 1677857"/>
                  <a:gd name="connsiteY88" fmla="*/ 373580 h 1967768"/>
                  <a:gd name="connsiteX89" fmla="*/ 524717 w 1677857"/>
                  <a:gd name="connsiteY89" fmla="*/ 1573632 h 1967768"/>
                  <a:gd name="connsiteX90" fmla="*/ 809982 w 1677857"/>
                  <a:gd name="connsiteY90" fmla="*/ 1158532 h 1967768"/>
                  <a:gd name="connsiteX91" fmla="*/ 809982 w 1677857"/>
                  <a:gd name="connsiteY91" fmla="*/ 1158532 h 1967768"/>
                  <a:gd name="connsiteX92" fmla="*/ 809982 w 1677857"/>
                  <a:gd name="connsiteY92" fmla="*/ 1158532 h 1967768"/>
                  <a:gd name="connsiteX93" fmla="*/ 809982 w 1677857"/>
                  <a:gd name="connsiteY93" fmla="*/ 1158532 h 1967768"/>
                  <a:gd name="connsiteX94" fmla="*/ 813515 w 1677857"/>
                  <a:gd name="connsiteY94" fmla="*/ 1163011 h 1967768"/>
                  <a:gd name="connsiteX95" fmla="*/ 931378 w 1677857"/>
                  <a:gd name="connsiteY95" fmla="*/ 1377607 h 1967768"/>
                  <a:gd name="connsiteX96" fmla="*/ 524717 w 1677857"/>
                  <a:gd name="connsiteY96" fmla="*/ 1573632 h 1967768"/>
                  <a:gd name="connsiteX97" fmla="*/ 1009435 w 1677857"/>
                  <a:gd name="connsiteY97" fmla="*/ 1484670 h 1967768"/>
                  <a:gd name="connsiteX98" fmla="*/ 809363 w 1677857"/>
                  <a:gd name="connsiteY98" fmla="*/ 1031279 h 1967768"/>
                  <a:gd name="connsiteX99" fmla="*/ 806610 w 1677857"/>
                  <a:gd name="connsiteY99" fmla="*/ 1030898 h 1967768"/>
                  <a:gd name="connsiteX100" fmla="*/ 801904 w 1677857"/>
                  <a:gd name="connsiteY100" fmla="*/ 1137771 h 1967768"/>
                  <a:gd name="connsiteX101" fmla="*/ 540529 w 1677857"/>
                  <a:gd name="connsiteY101" fmla="*/ 1535532 h 1967768"/>
                  <a:gd name="connsiteX102" fmla="*/ 60631 w 1677857"/>
                  <a:gd name="connsiteY102" fmla="*/ 1410280 h 1967768"/>
                  <a:gd name="connsiteX103" fmla="*/ 241396 w 1677857"/>
                  <a:gd name="connsiteY103" fmla="*/ 1191014 h 1967768"/>
                  <a:gd name="connsiteX104" fmla="*/ 499829 w 1677857"/>
                  <a:gd name="connsiteY104" fmla="*/ 931169 h 1967768"/>
                  <a:gd name="connsiteX105" fmla="*/ 817897 w 1677857"/>
                  <a:gd name="connsiteY105" fmla="*/ 960414 h 1967768"/>
                  <a:gd name="connsiteX106" fmla="*/ 913852 w 1677857"/>
                  <a:gd name="connsiteY106" fmla="*/ 991082 h 1967768"/>
                  <a:gd name="connsiteX107" fmla="*/ 937112 w 1677857"/>
                  <a:gd name="connsiteY107" fmla="*/ 946410 h 1967768"/>
                  <a:gd name="connsiteX108" fmla="*/ 1098475 w 1677857"/>
                  <a:gd name="connsiteY108" fmla="*/ 974604 h 1967768"/>
                  <a:gd name="connsiteX109" fmla="*/ 1225472 w 1677857"/>
                  <a:gd name="connsiteY109" fmla="*/ 1441045 h 1967768"/>
                  <a:gd name="connsiteX110" fmla="*/ 1292718 w 1677857"/>
                  <a:gd name="connsiteY110" fmla="*/ 1708889 h 1967768"/>
                  <a:gd name="connsiteX111" fmla="*/ 1266248 w 1677857"/>
                  <a:gd name="connsiteY111" fmla="*/ 1724986 h 1967768"/>
                  <a:gd name="connsiteX112" fmla="*/ 1009435 w 1677857"/>
                  <a:gd name="connsiteY112" fmla="*/ 1484670 h 1967768"/>
                  <a:gd name="connsiteX113" fmla="*/ 1185991 w 1677857"/>
                  <a:gd name="connsiteY113" fmla="*/ 1748226 h 1967768"/>
                  <a:gd name="connsiteX114" fmla="*/ 1120535 w 1677857"/>
                  <a:gd name="connsiteY114" fmla="*/ 1738129 h 1967768"/>
                  <a:gd name="connsiteX115" fmla="*/ 1120535 w 1677857"/>
                  <a:gd name="connsiteY115" fmla="*/ 1738129 h 1967768"/>
                  <a:gd name="connsiteX116" fmla="*/ 1185991 w 1677857"/>
                  <a:gd name="connsiteY116" fmla="*/ 1748226 h 1967768"/>
                  <a:gd name="connsiteX117" fmla="*/ 1523957 w 1677857"/>
                  <a:gd name="connsiteY117" fmla="*/ 1955205 h 1967768"/>
                  <a:gd name="connsiteX118" fmla="*/ 1033105 w 1677857"/>
                  <a:gd name="connsiteY118" fmla="*/ 1859857 h 1967768"/>
                  <a:gd name="connsiteX119" fmla="*/ 1033114 w 1677857"/>
                  <a:gd name="connsiteY119" fmla="*/ 1859857 h 1967768"/>
                  <a:gd name="connsiteX120" fmla="*/ 1175380 w 1677857"/>
                  <a:gd name="connsiteY120" fmla="*/ 1909296 h 1967768"/>
                  <a:gd name="connsiteX121" fmla="*/ 1525700 w 1677857"/>
                  <a:gd name="connsiteY121" fmla="*/ 1931392 h 1967768"/>
                  <a:gd name="connsiteX122" fmla="*/ 1523957 w 1677857"/>
                  <a:gd name="connsiteY122" fmla="*/ 1955205 h 1967768"/>
                  <a:gd name="connsiteX123" fmla="*/ 1505088 w 1677857"/>
                  <a:gd name="connsiteY123" fmla="*/ 1919295 h 1967768"/>
                  <a:gd name="connsiteX124" fmla="*/ 1435488 w 1677857"/>
                  <a:gd name="connsiteY124" fmla="*/ 1918249 h 1967768"/>
                  <a:gd name="connsiteX125" fmla="*/ 1097427 w 1677857"/>
                  <a:gd name="connsiteY125" fmla="*/ 1866810 h 1967768"/>
                  <a:gd name="connsiteX126" fmla="*/ 1051221 w 1677857"/>
                  <a:gd name="connsiteY126" fmla="*/ 1842523 h 1967768"/>
                  <a:gd name="connsiteX127" fmla="*/ 1065957 w 1677857"/>
                  <a:gd name="connsiteY127" fmla="*/ 1716605 h 1967768"/>
                  <a:gd name="connsiteX128" fmla="*/ 1111877 w 1677857"/>
                  <a:gd name="connsiteY128" fmla="*/ 1735841 h 1967768"/>
                  <a:gd name="connsiteX129" fmla="*/ 1230444 w 1677857"/>
                  <a:gd name="connsiteY129" fmla="*/ 1750989 h 1967768"/>
                  <a:gd name="connsiteX130" fmla="*/ 1309301 w 1677857"/>
                  <a:gd name="connsiteY130" fmla="*/ 1725270 h 1967768"/>
                  <a:gd name="connsiteX131" fmla="*/ 1525814 w 1677857"/>
                  <a:gd name="connsiteY131" fmla="*/ 1849857 h 1967768"/>
                  <a:gd name="connsiteX132" fmla="*/ 1505088 w 1677857"/>
                  <a:gd name="connsiteY132" fmla="*/ 1919295 h 1967768"/>
                  <a:gd name="connsiteX133" fmla="*/ 1313969 w 1677857"/>
                  <a:gd name="connsiteY133" fmla="*/ 1723461 h 1967768"/>
                  <a:gd name="connsiteX134" fmla="*/ 1424268 w 1677857"/>
                  <a:gd name="connsiteY134" fmla="*/ 1687932 h 1967768"/>
                  <a:gd name="connsiteX135" fmla="*/ 1424268 w 1677857"/>
                  <a:gd name="connsiteY135" fmla="*/ 1687932 h 1967768"/>
                  <a:gd name="connsiteX136" fmla="*/ 1428345 w 1677857"/>
                  <a:gd name="connsiteY136" fmla="*/ 1689170 h 1967768"/>
                  <a:gd name="connsiteX137" fmla="*/ 1613511 w 1677857"/>
                  <a:gd name="connsiteY137" fmla="*/ 1808139 h 1967768"/>
                  <a:gd name="connsiteX138" fmla="*/ 1554703 w 1677857"/>
                  <a:gd name="connsiteY138" fmla="*/ 1870717 h 1967768"/>
                  <a:gd name="connsiteX139" fmla="*/ 1313969 w 1677857"/>
                  <a:gd name="connsiteY139" fmla="*/ 1723461 h 1967768"/>
                  <a:gd name="connsiteX140" fmla="*/ 1550303 w 1677857"/>
                  <a:gd name="connsiteY140" fmla="*/ 1899673 h 1967768"/>
                  <a:gd name="connsiteX141" fmla="*/ 1552989 w 1677857"/>
                  <a:gd name="connsiteY141" fmla="*/ 1891101 h 1967768"/>
                  <a:gd name="connsiteX142" fmla="*/ 1656459 w 1677857"/>
                  <a:gd name="connsiteY142" fmla="*/ 1873577 h 1967768"/>
                  <a:gd name="connsiteX143" fmla="*/ 1656459 w 1677857"/>
                  <a:gd name="connsiteY143" fmla="*/ 1873577 h 1967768"/>
                  <a:gd name="connsiteX144" fmla="*/ 1658812 w 1677857"/>
                  <a:gd name="connsiteY144" fmla="*/ 1889957 h 1967768"/>
                  <a:gd name="connsiteX145" fmla="*/ 1550303 w 1677857"/>
                  <a:gd name="connsiteY145" fmla="*/ 1899673 h 1967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</a:cxnLst>
                <a:rect l="l" t="t" r="r" b="b"/>
                <a:pathLst>
                  <a:path w="1677857" h="1967768">
                    <a:moveTo>
                      <a:pt x="1670451" y="1855955"/>
                    </a:moveTo>
                    <a:cubicBezTo>
                      <a:pt x="1660640" y="1788419"/>
                      <a:pt x="1570162" y="1777564"/>
                      <a:pt x="1520089" y="1746799"/>
                    </a:cubicBezTo>
                    <a:cubicBezTo>
                      <a:pt x="1484990" y="1731748"/>
                      <a:pt x="1465073" y="1695551"/>
                      <a:pt x="1431126" y="1679552"/>
                    </a:cubicBezTo>
                    <a:cubicBezTo>
                      <a:pt x="1459758" y="1613732"/>
                      <a:pt x="1405818" y="1508957"/>
                      <a:pt x="1397084" y="1439138"/>
                    </a:cubicBezTo>
                    <a:cubicBezTo>
                      <a:pt x="1371185" y="1330461"/>
                      <a:pt x="1341267" y="1203302"/>
                      <a:pt x="1312397" y="1101099"/>
                    </a:cubicBezTo>
                    <a:cubicBezTo>
                      <a:pt x="1374728" y="1110526"/>
                      <a:pt x="1366137" y="969939"/>
                      <a:pt x="1342105" y="948029"/>
                    </a:cubicBezTo>
                    <a:cubicBezTo>
                      <a:pt x="1342858" y="944317"/>
                      <a:pt x="1340886" y="939839"/>
                      <a:pt x="1337076" y="938792"/>
                    </a:cubicBezTo>
                    <a:cubicBezTo>
                      <a:pt x="1348011" y="849160"/>
                      <a:pt x="1315350" y="786104"/>
                      <a:pt x="1219347" y="772867"/>
                    </a:cubicBezTo>
                    <a:cubicBezTo>
                      <a:pt x="1197306" y="671804"/>
                      <a:pt x="1178428" y="612370"/>
                      <a:pt x="1060184" y="654944"/>
                    </a:cubicBezTo>
                    <a:cubicBezTo>
                      <a:pt x="1036400" y="549979"/>
                      <a:pt x="987051" y="445683"/>
                      <a:pt x="952114" y="342242"/>
                    </a:cubicBezTo>
                    <a:cubicBezTo>
                      <a:pt x="914404" y="237560"/>
                      <a:pt x="886420" y="176504"/>
                      <a:pt x="761871" y="189745"/>
                    </a:cubicBezTo>
                    <a:cubicBezTo>
                      <a:pt x="745964" y="163458"/>
                      <a:pt x="722323" y="118879"/>
                      <a:pt x="684947" y="124879"/>
                    </a:cubicBezTo>
                    <a:cubicBezTo>
                      <a:pt x="679461" y="101736"/>
                      <a:pt x="685223" y="74301"/>
                      <a:pt x="682490" y="53251"/>
                    </a:cubicBezTo>
                    <a:cubicBezTo>
                      <a:pt x="659144" y="100020"/>
                      <a:pt x="660030" y="175267"/>
                      <a:pt x="697253" y="214129"/>
                    </a:cubicBezTo>
                    <a:cubicBezTo>
                      <a:pt x="701854" y="264229"/>
                      <a:pt x="711160" y="306617"/>
                      <a:pt x="725019" y="357097"/>
                    </a:cubicBezTo>
                    <a:cubicBezTo>
                      <a:pt x="669240" y="376817"/>
                      <a:pt x="609900" y="377008"/>
                      <a:pt x="553550" y="357576"/>
                    </a:cubicBezTo>
                    <a:cubicBezTo>
                      <a:pt x="542463" y="327955"/>
                      <a:pt x="543891" y="292994"/>
                      <a:pt x="525384" y="266610"/>
                    </a:cubicBezTo>
                    <a:cubicBezTo>
                      <a:pt x="502753" y="227273"/>
                      <a:pt x="476778" y="178220"/>
                      <a:pt x="450937" y="135929"/>
                    </a:cubicBezTo>
                    <a:cubicBezTo>
                      <a:pt x="473740" y="138311"/>
                      <a:pt x="480750" y="28010"/>
                      <a:pt x="483046" y="7151"/>
                    </a:cubicBezTo>
                    <a:cubicBezTo>
                      <a:pt x="463910" y="29155"/>
                      <a:pt x="457204" y="69347"/>
                      <a:pt x="444765" y="97922"/>
                    </a:cubicBezTo>
                    <a:cubicBezTo>
                      <a:pt x="413456" y="65157"/>
                      <a:pt x="365612" y="97067"/>
                      <a:pt x="357535" y="136120"/>
                    </a:cubicBezTo>
                    <a:cubicBezTo>
                      <a:pt x="310129" y="159170"/>
                      <a:pt x="256560" y="150408"/>
                      <a:pt x="209507" y="171076"/>
                    </a:cubicBezTo>
                    <a:cubicBezTo>
                      <a:pt x="131659" y="216320"/>
                      <a:pt x="130573" y="299854"/>
                      <a:pt x="151147" y="383007"/>
                    </a:cubicBezTo>
                    <a:cubicBezTo>
                      <a:pt x="151499" y="384435"/>
                      <a:pt x="149213" y="391867"/>
                      <a:pt x="146527" y="397104"/>
                    </a:cubicBezTo>
                    <a:cubicBezTo>
                      <a:pt x="106551" y="579414"/>
                      <a:pt x="115142" y="767342"/>
                      <a:pt x="107103" y="952791"/>
                    </a:cubicBezTo>
                    <a:cubicBezTo>
                      <a:pt x="82386" y="1072807"/>
                      <a:pt x="14873" y="1181391"/>
                      <a:pt x="4852" y="1304933"/>
                    </a:cubicBezTo>
                    <a:cubicBezTo>
                      <a:pt x="2214" y="1355130"/>
                      <a:pt x="-18274" y="1428567"/>
                      <a:pt x="52449" y="1432567"/>
                    </a:cubicBezTo>
                    <a:cubicBezTo>
                      <a:pt x="65689" y="1634973"/>
                      <a:pt x="267857" y="1659832"/>
                      <a:pt x="433344" y="1612588"/>
                    </a:cubicBezTo>
                    <a:cubicBezTo>
                      <a:pt x="612805" y="1578586"/>
                      <a:pt x="839242" y="1575349"/>
                      <a:pt x="946332" y="1402945"/>
                    </a:cubicBezTo>
                    <a:cubicBezTo>
                      <a:pt x="978631" y="1458095"/>
                      <a:pt x="994938" y="1506292"/>
                      <a:pt x="1003558" y="1572205"/>
                    </a:cubicBezTo>
                    <a:cubicBezTo>
                      <a:pt x="1014302" y="1623829"/>
                      <a:pt x="1011235" y="1658692"/>
                      <a:pt x="1038648" y="1693741"/>
                    </a:cubicBezTo>
                    <a:lnTo>
                      <a:pt x="1038620" y="1693741"/>
                    </a:lnTo>
                    <a:lnTo>
                      <a:pt x="1038620" y="1693741"/>
                    </a:lnTo>
                    <a:lnTo>
                      <a:pt x="1038582" y="1693839"/>
                    </a:lnTo>
                    <a:cubicBezTo>
                      <a:pt x="1045925" y="1697932"/>
                      <a:pt x="1052517" y="1703457"/>
                      <a:pt x="1057775" y="1710029"/>
                    </a:cubicBezTo>
                    <a:cubicBezTo>
                      <a:pt x="1051860" y="1758133"/>
                      <a:pt x="1003882" y="1803279"/>
                      <a:pt x="1028552" y="1852713"/>
                    </a:cubicBezTo>
                    <a:cubicBezTo>
                      <a:pt x="1010464" y="1917295"/>
                      <a:pt x="1140013" y="1920342"/>
                      <a:pt x="1179504" y="1935392"/>
                    </a:cubicBezTo>
                    <a:cubicBezTo>
                      <a:pt x="1260705" y="1951014"/>
                      <a:pt x="1373671" y="1974538"/>
                      <a:pt x="1460682" y="1974920"/>
                    </a:cubicBezTo>
                    <a:cubicBezTo>
                      <a:pt x="1490905" y="1973873"/>
                      <a:pt x="1512908" y="1974636"/>
                      <a:pt x="1536911" y="1960251"/>
                    </a:cubicBezTo>
                    <a:cubicBezTo>
                      <a:pt x="1535415" y="1951488"/>
                      <a:pt x="1547426" y="1927583"/>
                      <a:pt x="1534263" y="1924248"/>
                    </a:cubicBezTo>
                    <a:cubicBezTo>
                      <a:pt x="1539654" y="1918821"/>
                      <a:pt x="1544140" y="1912723"/>
                      <a:pt x="1547522" y="1905863"/>
                    </a:cubicBezTo>
                    <a:cubicBezTo>
                      <a:pt x="1582183" y="1917007"/>
                      <a:pt x="1627417" y="1913295"/>
                      <a:pt x="1664508" y="1906914"/>
                    </a:cubicBezTo>
                    <a:cubicBezTo>
                      <a:pt x="1678928" y="1901101"/>
                      <a:pt x="1683024" y="1872433"/>
                      <a:pt x="1670451" y="1855955"/>
                    </a:cubicBezTo>
                    <a:close/>
                    <a:moveTo>
                      <a:pt x="1393940" y="1533816"/>
                    </a:moveTo>
                    <a:cubicBezTo>
                      <a:pt x="1400370" y="1578014"/>
                      <a:pt x="1435384" y="1651260"/>
                      <a:pt x="1385720" y="1682217"/>
                    </a:cubicBezTo>
                    <a:cubicBezTo>
                      <a:pt x="1364680" y="1693839"/>
                      <a:pt x="1338657" y="1686979"/>
                      <a:pt x="1317321" y="1697839"/>
                    </a:cubicBezTo>
                    <a:cubicBezTo>
                      <a:pt x="1254799" y="1466383"/>
                      <a:pt x="1187924" y="1198823"/>
                      <a:pt x="1112848" y="977176"/>
                    </a:cubicBezTo>
                    <a:lnTo>
                      <a:pt x="1112858" y="977176"/>
                    </a:lnTo>
                    <a:cubicBezTo>
                      <a:pt x="1191763" y="982320"/>
                      <a:pt x="1238445" y="1059566"/>
                      <a:pt x="1300119" y="1096429"/>
                    </a:cubicBezTo>
                    <a:cubicBezTo>
                      <a:pt x="1328142" y="1243783"/>
                      <a:pt x="1363098" y="1387421"/>
                      <a:pt x="1393940" y="1533816"/>
                    </a:cubicBezTo>
                    <a:close/>
                    <a:moveTo>
                      <a:pt x="1195354" y="986608"/>
                    </a:moveTo>
                    <a:cubicBezTo>
                      <a:pt x="1118020" y="948698"/>
                      <a:pt x="1021875" y="950317"/>
                      <a:pt x="938722" y="942127"/>
                    </a:cubicBezTo>
                    <a:cubicBezTo>
                      <a:pt x="954933" y="899074"/>
                      <a:pt x="972078" y="857732"/>
                      <a:pt x="988947" y="815251"/>
                    </a:cubicBezTo>
                    <a:cubicBezTo>
                      <a:pt x="1023866" y="834110"/>
                      <a:pt x="1056670" y="839733"/>
                      <a:pt x="1098323" y="844017"/>
                    </a:cubicBezTo>
                    <a:cubicBezTo>
                      <a:pt x="1192363" y="847449"/>
                      <a:pt x="1293623" y="871447"/>
                      <a:pt x="1326475" y="971176"/>
                    </a:cubicBezTo>
                    <a:cubicBezTo>
                      <a:pt x="1354545" y="1167774"/>
                      <a:pt x="1276002" y="1030707"/>
                      <a:pt x="1195354" y="986608"/>
                    </a:cubicBezTo>
                    <a:close/>
                    <a:moveTo>
                      <a:pt x="905594" y="967079"/>
                    </a:moveTo>
                    <a:cubicBezTo>
                      <a:pt x="891163" y="964698"/>
                      <a:pt x="855006" y="957461"/>
                      <a:pt x="843719" y="950982"/>
                    </a:cubicBezTo>
                    <a:cubicBezTo>
                      <a:pt x="852863" y="951842"/>
                      <a:pt x="854892" y="942508"/>
                      <a:pt x="856540" y="935555"/>
                    </a:cubicBezTo>
                    <a:cubicBezTo>
                      <a:pt x="870103" y="880024"/>
                      <a:pt x="896221" y="829255"/>
                      <a:pt x="917852" y="776486"/>
                    </a:cubicBezTo>
                    <a:cubicBezTo>
                      <a:pt x="936121" y="776104"/>
                      <a:pt x="959429" y="794871"/>
                      <a:pt x="974831" y="805633"/>
                    </a:cubicBezTo>
                    <a:cubicBezTo>
                      <a:pt x="950342" y="855067"/>
                      <a:pt x="927806" y="908120"/>
                      <a:pt x="905594" y="967079"/>
                    </a:cubicBezTo>
                    <a:close/>
                    <a:moveTo>
                      <a:pt x="1317398" y="918217"/>
                    </a:moveTo>
                    <a:cubicBezTo>
                      <a:pt x="1299300" y="894120"/>
                      <a:pt x="1276230" y="873545"/>
                      <a:pt x="1249313" y="859732"/>
                    </a:cubicBezTo>
                    <a:cubicBezTo>
                      <a:pt x="1240455" y="831348"/>
                      <a:pt x="1227596" y="811916"/>
                      <a:pt x="1220957" y="782583"/>
                    </a:cubicBezTo>
                    <a:lnTo>
                      <a:pt x="1220062" y="778104"/>
                    </a:lnTo>
                    <a:cubicBezTo>
                      <a:pt x="1288175" y="790201"/>
                      <a:pt x="1332495" y="851351"/>
                      <a:pt x="1317398" y="918217"/>
                    </a:cubicBezTo>
                    <a:close/>
                    <a:moveTo>
                      <a:pt x="1121421" y="655233"/>
                    </a:moveTo>
                    <a:cubicBezTo>
                      <a:pt x="1207593" y="653042"/>
                      <a:pt x="1190972" y="793629"/>
                      <a:pt x="1227291" y="850304"/>
                    </a:cubicBezTo>
                    <a:cubicBezTo>
                      <a:pt x="1187677" y="835919"/>
                      <a:pt x="1143985" y="833826"/>
                      <a:pt x="1102104" y="830873"/>
                    </a:cubicBezTo>
                    <a:cubicBezTo>
                      <a:pt x="1076586" y="779439"/>
                      <a:pt x="1046573" y="731526"/>
                      <a:pt x="1015836" y="681808"/>
                    </a:cubicBezTo>
                    <a:cubicBezTo>
                      <a:pt x="1047783" y="671236"/>
                      <a:pt x="1088826" y="654944"/>
                      <a:pt x="1121421" y="655233"/>
                    </a:cubicBezTo>
                    <a:close/>
                    <a:moveTo>
                      <a:pt x="969878" y="664376"/>
                    </a:moveTo>
                    <a:cubicBezTo>
                      <a:pt x="1007568" y="678854"/>
                      <a:pt x="1053974" y="790108"/>
                      <a:pt x="1079749" y="829157"/>
                    </a:cubicBezTo>
                    <a:cubicBezTo>
                      <a:pt x="1049659" y="826492"/>
                      <a:pt x="1019398" y="821823"/>
                      <a:pt x="991128" y="810870"/>
                    </a:cubicBezTo>
                    <a:cubicBezTo>
                      <a:pt x="1001777" y="790676"/>
                      <a:pt x="941989" y="768105"/>
                      <a:pt x="926177" y="767626"/>
                    </a:cubicBezTo>
                    <a:cubicBezTo>
                      <a:pt x="919510" y="767435"/>
                      <a:pt x="909346" y="769342"/>
                      <a:pt x="907956" y="776867"/>
                    </a:cubicBezTo>
                    <a:cubicBezTo>
                      <a:pt x="897669" y="762580"/>
                      <a:pt x="873371" y="765054"/>
                      <a:pt x="857645" y="759817"/>
                    </a:cubicBezTo>
                    <a:cubicBezTo>
                      <a:pt x="809286" y="749911"/>
                      <a:pt x="761538" y="739814"/>
                      <a:pt x="713274" y="729907"/>
                    </a:cubicBezTo>
                    <a:cubicBezTo>
                      <a:pt x="788789" y="681808"/>
                      <a:pt x="880238" y="655423"/>
                      <a:pt x="969878" y="664376"/>
                    </a:cubicBezTo>
                    <a:close/>
                    <a:moveTo>
                      <a:pt x="558150" y="373580"/>
                    </a:moveTo>
                    <a:cubicBezTo>
                      <a:pt x="558150" y="373580"/>
                      <a:pt x="558150" y="373580"/>
                      <a:pt x="558150" y="373580"/>
                    </a:cubicBezTo>
                    <a:cubicBezTo>
                      <a:pt x="611576" y="396821"/>
                      <a:pt x="676355" y="397676"/>
                      <a:pt x="730210" y="375292"/>
                    </a:cubicBezTo>
                    <a:cubicBezTo>
                      <a:pt x="755032" y="462826"/>
                      <a:pt x="802333" y="577317"/>
                      <a:pt x="838004" y="658660"/>
                    </a:cubicBezTo>
                    <a:cubicBezTo>
                      <a:pt x="788636" y="671711"/>
                      <a:pt x="742849" y="696570"/>
                      <a:pt x="702578" y="727717"/>
                    </a:cubicBezTo>
                    <a:cubicBezTo>
                      <a:pt x="686128" y="724382"/>
                      <a:pt x="669488" y="720764"/>
                      <a:pt x="653486" y="715527"/>
                    </a:cubicBezTo>
                    <a:cubicBezTo>
                      <a:pt x="621187" y="601227"/>
                      <a:pt x="590707" y="487973"/>
                      <a:pt x="558150" y="373580"/>
                    </a:cubicBezTo>
                    <a:lnTo>
                      <a:pt x="558150" y="373580"/>
                    </a:lnTo>
                    <a:lnTo>
                      <a:pt x="558150" y="373580"/>
                    </a:lnTo>
                    <a:close/>
                    <a:moveTo>
                      <a:pt x="524717" y="1573632"/>
                    </a:moveTo>
                    <a:cubicBezTo>
                      <a:pt x="658496" y="1489145"/>
                      <a:pt x="756346" y="1304551"/>
                      <a:pt x="809982" y="1158532"/>
                    </a:cubicBezTo>
                    <a:lnTo>
                      <a:pt x="809982" y="1158532"/>
                    </a:lnTo>
                    <a:lnTo>
                      <a:pt x="809982" y="1158532"/>
                    </a:lnTo>
                    <a:cubicBezTo>
                      <a:pt x="809982" y="1158532"/>
                      <a:pt x="809982" y="1158532"/>
                      <a:pt x="809982" y="1158532"/>
                    </a:cubicBezTo>
                    <a:cubicBezTo>
                      <a:pt x="811029" y="1160151"/>
                      <a:pt x="812211" y="1161676"/>
                      <a:pt x="813515" y="1163011"/>
                    </a:cubicBezTo>
                    <a:cubicBezTo>
                      <a:pt x="837566" y="1241113"/>
                      <a:pt x="889220" y="1308077"/>
                      <a:pt x="931378" y="1377607"/>
                    </a:cubicBezTo>
                    <a:cubicBezTo>
                      <a:pt x="851377" y="1522770"/>
                      <a:pt x="675422" y="1551155"/>
                      <a:pt x="524717" y="1573632"/>
                    </a:cubicBezTo>
                    <a:close/>
                    <a:moveTo>
                      <a:pt x="1009435" y="1484670"/>
                    </a:moveTo>
                    <a:cubicBezTo>
                      <a:pt x="955762" y="1328271"/>
                      <a:pt x="802228" y="1205111"/>
                      <a:pt x="809363" y="1031279"/>
                    </a:cubicBezTo>
                    <a:cubicBezTo>
                      <a:pt x="809429" y="1029563"/>
                      <a:pt x="807010" y="1029280"/>
                      <a:pt x="806610" y="1030898"/>
                    </a:cubicBezTo>
                    <a:cubicBezTo>
                      <a:pt x="798028" y="1065091"/>
                      <a:pt x="794961" y="1103480"/>
                      <a:pt x="801904" y="1137771"/>
                    </a:cubicBezTo>
                    <a:cubicBezTo>
                      <a:pt x="738859" y="1283501"/>
                      <a:pt x="662316" y="1429902"/>
                      <a:pt x="540529" y="1535532"/>
                    </a:cubicBezTo>
                    <a:cubicBezTo>
                      <a:pt x="366860" y="1638210"/>
                      <a:pt x="94464" y="1669929"/>
                      <a:pt x="60631" y="1410280"/>
                    </a:cubicBezTo>
                    <a:cubicBezTo>
                      <a:pt x="121162" y="1336745"/>
                      <a:pt x="171197" y="1256833"/>
                      <a:pt x="241396" y="1191014"/>
                    </a:cubicBezTo>
                    <a:cubicBezTo>
                      <a:pt x="333027" y="1111861"/>
                      <a:pt x="442802" y="1040614"/>
                      <a:pt x="499829" y="931169"/>
                    </a:cubicBezTo>
                    <a:cubicBezTo>
                      <a:pt x="601565" y="965939"/>
                      <a:pt x="711655" y="952601"/>
                      <a:pt x="817897" y="960414"/>
                    </a:cubicBezTo>
                    <a:cubicBezTo>
                      <a:pt x="840595" y="987273"/>
                      <a:pt x="883029" y="985561"/>
                      <a:pt x="913852" y="991082"/>
                    </a:cubicBezTo>
                    <a:cubicBezTo>
                      <a:pt x="930492" y="985561"/>
                      <a:pt x="928549" y="960888"/>
                      <a:pt x="937112" y="946410"/>
                    </a:cubicBezTo>
                    <a:cubicBezTo>
                      <a:pt x="991300" y="956605"/>
                      <a:pt x="1044430" y="965079"/>
                      <a:pt x="1098475" y="974604"/>
                    </a:cubicBezTo>
                    <a:cubicBezTo>
                      <a:pt x="1149167" y="1125195"/>
                      <a:pt x="1177990" y="1284455"/>
                      <a:pt x="1225472" y="1441045"/>
                    </a:cubicBezTo>
                    <a:cubicBezTo>
                      <a:pt x="1248313" y="1536388"/>
                      <a:pt x="1281584" y="1620876"/>
                      <a:pt x="1292718" y="1708889"/>
                    </a:cubicBezTo>
                    <a:cubicBezTo>
                      <a:pt x="1284536" y="1715173"/>
                      <a:pt x="1275659" y="1720605"/>
                      <a:pt x="1266248" y="1724986"/>
                    </a:cubicBezTo>
                    <a:cubicBezTo>
                      <a:pt x="1020932" y="1716889"/>
                      <a:pt x="1057479" y="1698313"/>
                      <a:pt x="1009435" y="1484670"/>
                    </a:cubicBezTo>
                    <a:close/>
                    <a:moveTo>
                      <a:pt x="1185991" y="1748226"/>
                    </a:moveTo>
                    <a:cubicBezTo>
                      <a:pt x="1164416" y="1758324"/>
                      <a:pt x="1137708" y="1755082"/>
                      <a:pt x="1120535" y="1738129"/>
                    </a:cubicBezTo>
                    <a:lnTo>
                      <a:pt x="1120535" y="1738129"/>
                    </a:lnTo>
                    <a:cubicBezTo>
                      <a:pt x="1142623" y="1743464"/>
                      <a:pt x="1163731" y="1745748"/>
                      <a:pt x="1185991" y="1748226"/>
                    </a:cubicBezTo>
                    <a:close/>
                    <a:moveTo>
                      <a:pt x="1523957" y="1955205"/>
                    </a:moveTo>
                    <a:cubicBezTo>
                      <a:pt x="1477198" y="1980636"/>
                      <a:pt x="1022904" y="1918821"/>
                      <a:pt x="1033105" y="1859857"/>
                    </a:cubicBezTo>
                    <a:lnTo>
                      <a:pt x="1033114" y="1859857"/>
                    </a:lnTo>
                    <a:cubicBezTo>
                      <a:pt x="1067585" y="1899961"/>
                      <a:pt x="1128098" y="1895766"/>
                      <a:pt x="1175380" y="1909296"/>
                    </a:cubicBezTo>
                    <a:cubicBezTo>
                      <a:pt x="1264400" y="1925011"/>
                      <a:pt x="1446880" y="1968539"/>
                      <a:pt x="1525700" y="1931392"/>
                    </a:cubicBezTo>
                    <a:cubicBezTo>
                      <a:pt x="1525043" y="1939773"/>
                      <a:pt x="1524452" y="1948154"/>
                      <a:pt x="1523957" y="1955205"/>
                    </a:cubicBezTo>
                    <a:close/>
                    <a:moveTo>
                      <a:pt x="1505088" y="1919295"/>
                    </a:moveTo>
                    <a:cubicBezTo>
                      <a:pt x="1482351" y="1930629"/>
                      <a:pt x="1458825" y="1919388"/>
                      <a:pt x="1435488" y="1918249"/>
                    </a:cubicBezTo>
                    <a:cubicBezTo>
                      <a:pt x="1322760" y="1915388"/>
                      <a:pt x="1209784" y="1890911"/>
                      <a:pt x="1097427" y="1866810"/>
                    </a:cubicBezTo>
                    <a:cubicBezTo>
                      <a:pt x="1073491" y="1862336"/>
                      <a:pt x="1058375" y="1854336"/>
                      <a:pt x="1051221" y="1842523"/>
                    </a:cubicBezTo>
                    <a:cubicBezTo>
                      <a:pt x="1032752" y="1808139"/>
                      <a:pt x="1073377" y="1755273"/>
                      <a:pt x="1065957" y="1716605"/>
                    </a:cubicBezTo>
                    <a:cubicBezTo>
                      <a:pt x="1080196" y="1725270"/>
                      <a:pt x="1095856" y="1731367"/>
                      <a:pt x="1111877" y="1735841"/>
                    </a:cubicBezTo>
                    <a:cubicBezTo>
                      <a:pt x="1127726" y="1791089"/>
                      <a:pt x="1193782" y="1779755"/>
                      <a:pt x="1230444" y="1750989"/>
                    </a:cubicBezTo>
                    <a:cubicBezTo>
                      <a:pt x="1264200" y="1755463"/>
                      <a:pt x="1282269" y="1738794"/>
                      <a:pt x="1309301" y="1725270"/>
                    </a:cubicBezTo>
                    <a:cubicBezTo>
                      <a:pt x="1352602" y="1806902"/>
                      <a:pt x="1461825" y="1797661"/>
                      <a:pt x="1525814" y="1849857"/>
                    </a:cubicBezTo>
                    <a:cubicBezTo>
                      <a:pt x="1546217" y="1872242"/>
                      <a:pt x="1531624" y="1909389"/>
                      <a:pt x="1505088" y="1919295"/>
                    </a:cubicBezTo>
                    <a:close/>
                    <a:moveTo>
                      <a:pt x="1313969" y="1723461"/>
                    </a:moveTo>
                    <a:cubicBezTo>
                      <a:pt x="1353088" y="1710126"/>
                      <a:pt x="1396084" y="1723461"/>
                      <a:pt x="1424268" y="1687932"/>
                    </a:cubicBezTo>
                    <a:lnTo>
                      <a:pt x="1424268" y="1687932"/>
                    </a:lnTo>
                    <a:cubicBezTo>
                      <a:pt x="1425659" y="1688314"/>
                      <a:pt x="1427021" y="1688695"/>
                      <a:pt x="1428345" y="1689170"/>
                    </a:cubicBezTo>
                    <a:cubicBezTo>
                      <a:pt x="1467883" y="1756417"/>
                      <a:pt x="1551760" y="1769086"/>
                      <a:pt x="1613511" y="1808139"/>
                    </a:cubicBezTo>
                    <a:cubicBezTo>
                      <a:pt x="1710475" y="1870907"/>
                      <a:pt x="1610253" y="1863192"/>
                      <a:pt x="1554703" y="1870717"/>
                    </a:cubicBezTo>
                    <a:cubicBezTo>
                      <a:pt x="1549426" y="1790708"/>
                      <a:pt x="1372147" y="1797377"/>
                      <a:pt x="1313969" y="1723461"/>
                    </a:cubicBezTo>
                    <a:close/>
                    <a:moveTo>
                      <a:pt x="1550303" y="1899673"/>
                    </a:moveTo>
                    <a:cubicBezTo>
                      <a:pt x="1551389" y="1896910"/>
                      <a:pt x="1552284" y="1894055"/>
                      <a:pt x="1552989" y="1891101"/>
                    </a:cubicBezTo>
                    <a:cubicBezTo>
                      <a:pt x="1587555" y="1886911"/>
                      <a:pt x="1623445" y="1885004"/>
                      <a:pt x="1656459" y="1873577"/>
                    </a:cubicBezTo>
                    <a:lnTo>
                      <a:pt x="1656459" y="1873577"/>
                    </a:lnTo>
                    <a:cubicBezTo>
                      <a:pt x="1658145" y="1878149"/>
                      <a:pt x="1657221" y="1886432"/>
                      <a:pt x="1658812" y="1889957"/>
                    </a:cubicBezTo>
                    <a:cubicBezTo>
                      <a:pt x="1623931" y="1899101"/>
                      <a:pt x="1586288" y="1896720"/>
                      <a:pt x="1550303" y="189967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grpSp>
            <p:nvGrpSpPr>
              <p:cNvPr id="188" name="Elemento grafico 12" descr="Donna seduta">
                <a:extLst>
                  <a:ext uri="{FF2B5EF4-FFF2-40B4-BE49-F238E27FC236}">
                    <a16:creationId xmlns:a16="http://schemas.microsoft.com/office/drawing/2014/main" id="{1A85C9BA-2E45-E4E9-4BEF-99AB0E106A61}"/>
                  </a:ext>
                </a:extLst>
              </p:cNvPr>
              <p:cNvGrpSpPr/>
              <p:nvPr/>
            </p:nvGrpSpPr>
            <p:grpSpPr>
              <a:xfrm>
                <a:off x="8625669" y="3477529"/>
                <a:ext cx="771058" cy="436286"/>
                <a:chOff x="8625669" y="3477529"/>
                <a:chExt cx="771058" cy="436286"/>
              </a:xfrm>
              <a:solidFill>
                <a:srgbClr val="FFFFFF"/>
              </a:solidFill>
            </p:grpSpPr>
            <p:sp>
              <p:nvSpPr>
                <p:cNvPr id="189" name="Figura a mano libera: forma 188">
                  <a:extLst>
                    <a:ext uri="{FF2B5EF4-FFF2-40B4-BE49-F238E27FC236}">
                      <a16:creationId xmlns:a16="http://schemas.microsoft.com/office/drawing/2014/main" id="{5F40C960-BA25-E156-F165-9B826F3761BE}"/>
                    </a:ext>
                  </a:extLst>
                </p:cNvPr>
                <p:cNvSpPr/>
                <p:nvPr/>
              </p:nvSpPr>
              <p:spPr>
                <a:xfrm>
                  <a:off x="8934580" y="3776398"/>
                  <a:ext cx="79139" cy="137417"/>
                </a:xfrm>
                <a:custGeom>
                  <a:avLst/>
                  <a:gdLst>
                    <a:gd name="connsiteX0" fmla="*/ 2743 w 79139"/>
                    <a:gd name="connsiteY0" fmla="*/ 7175 h 137417"/>
                    <a:gd name="connsiteX1" fmla="*/ 21984 w 79139"/>
                    <a:gd name="connsiteY1" fmla="*/ 63469 h 137417"/>
                    <a:gd name="connsiteX2" fmla="*/ 79229 w 79139"/>
                    <a:gd name="connsiteY2" fmla="*/ 141576 h 137417"/>
                    <a:gd name="connsiteX3" fmla="*/ 2743 w 79139"/>
                    <a:gd name="connsiteY3" fmla="*/ 7175 h 137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139" h="137417">
                      <a:moveTo>
                        <a:pt x="2743" y="7175"/>
                      </a:moveTo>
                      <a:cubicBezTo>
                        <a:pt x="-9001" y="5938"/>
                        <a:pt x="22051" y="53089"/>
                        <a:pt x="21984" y="63469"/>
                      </a:cubicBezTo>
                      <a:cubicBezTo>
                        <a:pt x="23813" y="77664"/>
                        <a:pt x="65513" y="161291"/>
                        <a:pt x="79229" y="141576"/>
                      </a:cubicBezTo>
                      <a:cubicBezTo>
                        <a:pt x="33938" y="110522"/>
                        <a:pt x="33319" y="47373"/>
                        <a:pt x="2743" y="71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190" name="Figura a mano libera: forma 189">
                  <a:extLst>
                    <a:ext uri="{FF2B5EF4-FFF2-40B4-BE49-F238E27FC236}">
                      <a16:creationId xmlns:a16="http://schemas.microsoft.com/office/drawing/2014/main" id="{800CA851-6FE5-DEB7-1AF0-DBE0E013866E}"/>
                    </a:ext>
                  </a:extLst>
                </p:cNvPr>
                <p:cNvSpPr/>
                <p:nvPr/>
              </p:nvSpPr>
              <p:spPr>
                <a:xfrm>
                  <a:off x="9355359" y="3604307"/>
                  <a:ext cx="41368" cy="175071"/>
                </a:xfrm>
                <a:custGeom>
                  <a:avLst/>
                  <a:gdLst>
                    <a:gd name="connsiteX0" fmla="*/ 3713 w 41368"/>
                    <a:gd name="connsiteY0" fmla="*/ 7151 h 175071"/>
                    <a:gd name="connsiteX1" fmla="*/ 7237 w 41368"/>
                    <a:gd name="connsiteY1" fmla="*/ 52395 h 175071"/>
                    <a:gd name="connsiteX2" fmla="*/ 37488 w 41368"/>
                    <a:gd name="connsiteY2" fmla="*/ 182220 h 175071"/>
                    <a:gd name="connsiteX3" fmla="*/ 41289 w 41368"/>
                    <a:gd name="connsiteY3" fmla="*/ 177555 h 175071"/>
                    <a:gd name="connsiteX4" fmla="*/ 3713 w 41368"/>
                    <a:gd name="connsiteY4" fmla="*/ 7151 h 175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368" h="175071">
                      <a:moveTo>
                        <a:pt x="3713" y="7151"/>
                      </a:moveTo>
                      <a:cubicBezTo>
                        <a:pt x="-6413" y="11342"/>
                        <a:pt x="7980" y="42014"/>
                        <a:pt x="7237" y="52395"/>
                      </a:cubicBezTo>
                      <a:cubicBezTo>
                        <a:pt x="17248" y="93830"/>
                        <a:pt x="19476" y="144501"/>
                        <a:pt x="37488" y="182220"/>
                      </a:cubicBezTo>
                      <a:cubicBezTo>
                        <a:pt x="39869" y="182317"/>
                        <a:pt x="42098" y="179936"/>
                        <a:pt x="41289" y="177555"/>
                      </a:cubicBezTo>
                      <a:cubicBezTo>
                        <a:pt x="23839" y="122214"/>
                        <a:pt x="21439" y="59441"/>
                        <a:pt x="3713" y="715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191" name="Figura a mano libera: forma 190">
                  <a:extLst>
                    <a:ext uri="{FF2B5EF4-FFF2-40B4-BE49-F238E27FC236}">
                      <a16:creationId xmlns:a16="http://schemas.microsoft.com/office/drawing/2014/main" id="{D69BAF82-BEC6-63D6-B4C9-C7B58A573D80}"/>
                    </a:ext>
                  </a:extLst>
                </p:cNvPr>
                <p:cNvSpPr/>
                <p:nvPr/>
              </p:nvSpPr>
              <p:spPr>
                <a:xfrm>
                  <a:off x="8857024" y="3477529"/>
                  <a:ext cx="122434" cy="62284"/>
                </a:xfrm>
                <a:custGeom>
                  <a:avLst/>
                  <a:gdLst>
                    <a:gd name="connsiteX0" fmla="*/ 2718 w 122434"/>
                    <a:gd name="connsiteY0" fmla="*/ 7151 h 62284"/>
                    <a:gd name="connsiteX1" fmla="*/ 23130 w 122434"/>
                    <a:gd name="connsiteY1" fmla="*/ 68492 h 62284"/>
                    <a:gd name="connsiteX2" fmla="*/ 51753 w 122434"/>
                    <a:gd name="connsiteY2" fmla="*/ 52586 h 62284"/>
                    <a:gd name="connsiteX3" fmla="*/ 51762 w 122434"/>
                    <a:gd name="connsiteY3" fmla="*/ 52586 h 62284"/>
                    <a:gd name="connsiteX4" fmla="*/ 118790 w 122434"/>
                    <a:gd name="connsiteY4" fmla="*/ 38108 h 62284"/>
                    <a:gd name="connsiteX5" fmla="*/ 120714 w 122434"/>
                    <a:gd name="connsiteY5" fmla="*/ 31154 h 62284"/>
                    <a:gd name="connsiteX6" fmla="*/ 27626 w 122434"/>
                    <a:gd name="connsiteY6" fmla="*/ 61446 h 62284"/>
                    <a:gd name="connsiteX7" fmla="*/ 2718 w 122434"/>
                    <a:gd name="connsiteY7" fmla="*/ 7151 h 62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2434" h="62284">
                      <a:moveTo>
                        <a:pt x="2718" y="7151"/>
                      </a:moveTo>
                      <a:cubicBezTo>
                        <a:pt x="-8255" y="12202"/>
                        <a:pt x="18377" y="58492"/>
                        <a:pt x="23130" y="68492"/>
                      </a:cubicBezTo>
                      <a:cubicBezTo>
                        <a:pt x="32560" y="73543"/>
                        <a:pt x="43466" y="56874"/>
                        <a:pt x="51753" y="52586"/>
                      </a:cubicBezTo>
                      <a:lnTo>
                        <a:pt x="51762" y="52586"/>
                      </a:lnTo>
                      <a:cubicBezTo>
                        <a:pt x="70251" y="34871"/>
                        <a:pt x="95035" y="21820"/>
                        <a:pt x="118790" y="38108"/>
                      </a:cubicBezTo>
                      <a:cubicBezTo>
                        <a:pt x="122314" y="38108"/>
                        <a:pt x="124105" y="32871"/>
                        <a:pt x="120714" y="31154"/>
                      </a:cubicBezTo>
                      <a:cubicBezTo>
                        <a:pt x="85291" y="7249"/>
                        <a:pt x="54696" y="41726"/>
                        <a:pt x="27626" y="61446"/>
                      </a:cubicBezTo>
                      <a:cubicBezTo>
                        <a:pt x="15748" y="45442"/>
                        <a:pt x="14767" y="21439"/>
                        <a:pt x="2718" y="715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192" name="Figura a mano libera: forma 191">
                  <a:extLst>
                    <a:ext uri="{FF2B5EF4-FFF2-40B4-BE49-F238E27FC236}">
                      <a16:creationId xmlns:a16="http://schemas.microsoft.com/office/drawing/2014/main" id="{674172C8-0BE1-DF87-E29A-D92FA8EFF50C}"/>
                    </a:ext>
                  </a:extLst>
                </p:cNvPr>
                <p:cNvSpPr/>
                <p:nvPr/>
              </p:nvSpPr>
              <p:spPr>
                <a:xfrm>
                  <a:off x="9217190" y="3486540"/>
                  <a:ext cx="74828" cy="39094"/>
                </a:xfrm>
                <a:custGeom>
                  <a:avLst/>
                  <a:gdLst>
                    <a:gd name="connsiteX0" fmla="*/ 27620 w 74828"/>
                    <a:gd name="connsiteY0" fmla="*/ 9665 h 39094"/>
                    <a:gd name="connsiteX1" fmla="*/ 226 w 74828"/>
                    <a:gd name="connsiteY1" fmla="*/ 41575 h 39094"/>
                    <a:gd name="connsiteX2" fmla="*/ 4113 w 74828"/>
                    <a:gd name="connsiteY2" fmla="*/ 46240 h 39094"/>
                    <a:gd name="connsiteX3" fmla="*/ 7427 w 74828"/>
                    <a:gd name="connsiteY3" fmla="*/ 43575 h 39094"/>
                    <a:gd name="connsiteX4" fmla="*/ 68606 w 74828"/>
                    <a:gd name="connsiteY4" fmla="*/ 32906 h 39094"/>
                    <a:gd name="connsiteX5" fmla="*/ 60415 w 74828"/>
                    <a:gd name="connsiteY5" fmla="*/ 9000 h 39094"/>
                    <a:gd name="connsiteX6" fmla="*/ 67254 w 74828"/>
                    <a:gd name="connsiteY6" fmla="*/ 24050 h 39094"/>
                    <a:gd name="connsiteX7" fmla="*/ 27620 w 74828"/>
                    <a:gd name="connsiteY7" fmla="*/ 9665 h 39094"/>
                    <a:gd name="connsiteX8" fmla="*/ 27620 w 74828"/>
                    <a:gd name="connsiteY8" fmla="*/ 9665 h 39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828" h="39094">
                      <a:moveTo>
                        <a:pt x="27620" y="9665"/>
                      </a:moveTo>
                      <a:cubicBezTo>
                        <a:pt x="10371" y="10335"/>
                        <a:pt x="4398" y="25190"/>
                        <a:pt x="226" y="41575"/>
                      </a:cubicBezTo>
                      <a:cubicBezTo>
                        <a:pt x="-488" y="43956"/>
                        <a:pt x="1722" y="46337"/>
                        <a:pt x="4113" y="46240"/>
                      </a:cubicBezTo>
                      <a:cubicBezTo>
                        <a:pt x="5722" y="46337"/>
                        <a:pt x="7132" y="45193"/>
                        <a:pt x="7427" y="43575"/>
                      </a:cubicBezTo>
                      <a:cubicBezTo>
                        <a:pt x="13438" y="2903"/>
                        <a:pt x="43918" y="19953"/>
                        <a:pt x="68606" y="32906"/>
                      </a:cubicBezTo>
                      <a:cubicBezTo>
                        <a:pt x="82999" y="36147"/>
                        <a:pt x="69521" y="-1478"/>
                        <a:pt x="60415" y="9000"/>
                      </a:cubicBezTo>
                      <a:cubicBezTo>
                        <a:pt x="59748" y="14428"/>
                        <a:pt x="67416" y="18334"/>
                        <a:pt x="67254" y="24050"/>
                      </a:cubicBezTo>
                      <a:cubicBezTo>
                        <a:pt x="54633" y="17953"/>
                        <a:pt x="41517" y="9856"/>
                        <a:pt x="27620" y="9665"/>
                      </a:cubicBezTo>
                      <a:lnTo>
                        <a:pt x="27620" y="96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193" name="Figura a mano libera: forma 192">
                  <a:extLst>
                    <a:ext uri="{FF2B5EF4-FFF2-40B4-BE49-F238E27FC236}">
                      <a16:creationId xmlns:a16="http://schemas.microsoft.com/office/drawing/2014/main" id="{4D15A77E-F352-BB4B-9B17-4B01A7BD44C8}"/>
                    </a:ext>
                  </a:extLst>
                </p:cNvPr>
                <p:cNvSpPr/>
                <p:nvPr/>
              </p:nvSpPr>
              <p:spPr>
                <a:xfrm>
                  <a:off x="8625669" y="3582304"/>
                  <a:ext cx="62695" cy="177804"/>
                </a:xfrm>
                <a:custGeom>
                  <a:avLst/>
                  <a:gdLst>
                    <a:gd name="connsiteX0" fmla="*/ 111 w 62695"/>
                    <a:gd name="connsiteY0" fmla="*/ 30964 h 177804"/>
                    <a:gd name="connsiteX1" fmla="*/ 52242 w 62695"/>
                    <a:gd name="connsiteY1" fmla="*/ 172983 h 177804"/>
                    <a:gd name="connsiteX2" fmla="*/ 62786 w 62695"/>
                    <a:gd name="connsiteY2" fmla="*/ 183080 h 177804"/>
                    <a:gd name="connsiteX3" fmla="*/ 2483 w 62695"/>
                    <a:gd name="connsiteY3" fmla="*/ 7151 h 177804"/>
                    <a:gd name="connsiteX4" fmla="*/ 111 w 62695"/>
                    <a:gd name="connsiteY4" fmla="*/ 30964 h 1778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695" h="177804">
                      <a:moveTo>
                        <a:pt x="111" y="30964"/>
                      </a:moveTo>
                      <a:cubicBezTo>
                        <a:pt x="12437" y="83640"/>
                        <a:pt x="32125" y="126121"/>
                        <a:pt x="52242" y="172983"/>
                      </a:cubicBezTo>
                      <a:cubicBezTo>
                        <a:pt x="54633" y="177173"/>
                        <a:pt x="56595" y="189652"/>
                        <a:pt x="62786" y="183080"/>
                      </a:cubicBezTo>
                      <a:cubicBezTo>
                        <a:pt x="45260" y="135357"/>
                        <a:pt x="16904" y="70873"/>
                        <a:pt x="2483" y="7151"/>
                      </a:cubicBezTo>
                      <a:cubicBezTo>
                        <a:pt x="2483" y="7151"/>
                        <a:pt x="-174" y="11151"/>
                        <a:pt x="111" y="309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</p:grpSp>
        </p:grpSp>
      </p:grpSp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BD5FBE3E-66D7-D66F-B403-999B2F188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6104B68-A4E2-AAE1-EE03-58EE3FBEF60B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DATA ELABORATION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6E6960FB-522A-379D-CF97-9D5BD6D4BC66}"/>
              </a:ext>
            </a:extLst>
          </p:cNvPr>
          <p:cNvSpPr/>
          <p:nvPr/>
        </p:nvSpPr>
        <p:spPr>
          <a:xfrm>
            <a:off x="1201434" y="4511104"/>
            <a:ext cx="912324" cy="9104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D9177BB8-D02D-0524-BDAE-0180064DC542}"/>
              </a:ext>
            </a:extLst>
          </p:cNvPr>
          <p:cNvGrpSpPr/>
          <p:nvPr/>
        </p:nvGrpSpPr>
        <p:grpSpPr>
          <a:xfrm>
            <a:off x="6149967" y="2145719"/>
            <a:ext cx="1368312" cy="1546723"/>
            <a:chOff x="8263186" y="1853481"/>
            <a:chExt cx="1825928" cy="1854682"/>
          </a:xfrm>
        </p:grpSpPr>
        <p:sp>
          <p:nvSpPr>
            <p:cNvPr id="34" name="Triangolo isoscele 33">
              <a:extLst>
                <a:ext uri="{FF2B5EF4-FFF2-40B4-BE49-F238E27FC236}">
                  <a16:creationId xmlns:a16="http://schemas.microsoft.com/office/drawing/2014/main" id="{944DD316-B008-065F-C8E7-178CDC1F8B96}"/>
                </a:ext>
              </a:extLst>
            </p:cNvPr>
            <p:cNvSpPr/>
            <p:nvPr/>
          </p:nvSpPr>
          <p:spPr>
            <a:xfrm>
              <a:off x="8611120" y="2050729"/>
              <a:ext cx="1139103" cy="26993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/>
            </a:p>
          </p:txBody>
        </p: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175DFF1E-CCD4-94CA-8D1C-A5F9AAB63152}"/>
                </a:ext>
              </a:extLst>
            </p:cNvPr>
            <p:cNvGrpSpPr/>
            <p:nvPr/>
          </p:nvGrpSpPr>
          <p:grpSpPr>
            <a:xfrm>
              <a:off x="8263186" y="1853481"/>
              <a:ext cx="1825928" cy="1854682"/>
              <a:chOff x="8263186" y="1853481"/>
              <a:chExt cx="1825928" cy="1854682"/>
            </a:xfrm>
          </p:grpSpPr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EB26A0D2-5973-1F9A-7AD1-610A59395396}"/>
                  </a:ext>
                </a:extLst>
              </p:cNvPr>
              <p:cNvSpPr/>
              <p:nvPr/>
            </p:nvSpPr>
            <p:spPr>
              <a:xfrm>
                <a:off x="8407311" y="2254378"/>
                <a:ext cx="1514713" cy="105891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8" name="Elemento grafico 27" descr="Cane Corgi con tre palline">
                <a:extLst>
                  <a:ext uri="{FF2B5EF4-FFF2-40B4-BE49-F238E27FC236}">
                    <a16:creationId xmlns:a16="http://schemas.microsoft.com/office/drawing/2014/main" id="{0897A6B6-4B4F-1E33-23E7-84176FE9FA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263186" y="1853481"/>
                <a:ext cx="1825928" cy="1854682"/>
              </a:xfrm>
              <a:prstGeom prst="rect">
                <a:avLst/>
              </a:prstGeom>
            </p:spPr>
          </p:pic>
        </p:grpSp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FA32DA86-2A81-4D3C-025F-2051A3749801}"/>
              </a:ext>
            </a:extLst>
          </p:cNvPr>
          <p:cNvGrpSpPr/>
          <p:nvPr/>
        </p:nvGrpSpPr>
        <p:grpSpPr>
          <a:xfrm>
            <a:off x="3494832" y="1916625"/>
            <a:ext cx="1131627" cy="1144693"/>
            <a:chOff x="4553138" y="1500396"/>
            <a:chExt cx="1514713" cy="1367687"/>
          </a:xfrm>
        </p:grpSpPr>
        <p:sp>
          <p:nvSpPr>
            <p:cNvPr id="32" name="Triangolo isoscele 31">
              <a:extLst>
                <a:ext uri="{FF2B5EF4-FFF2-40B4-BE49-F238E27FC236}">
                  <a16:creationId xmlns:a16="http://schemas.microsoft.com/office/drawing/2014/main" id="{A82C4889-91F5-4CA4-2D3D-EF0DA77171FF}"/>
                </a:ext>
              </a:extLst>
            </p:cNvPr>
            <p:cNvSpPr/>
            <p:nvPr/>
          </p:nvSpPr>
          <p:spPr>
            <a:xfrm>
              <a:off x="4748203" y="1500396"/>
              <a:ext cx="1139103" cy="26993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E287129D-DC1B-C7DA-7391-EF2CCE6FE97A}"/>
                </a:ext>
              </a:extLst>
            </p:cNvPr>
            <p:cNvGrpSpPr/>
            <p:nvPr/>
          </p:nvGrpSpPr>
          <p:grpSpPr>
            <a:xfrm>
              <a:off x="4553138" y="1629832"/>
              <a:ext cx="1514713" cy="1238251"/>
              <a:chOff x="4553138" y="1629832"/>
              <a:chExt cx="1514713" cy="1238251"/>
            </a:xfrm>
          </p:grpSpPr>
          <p:sp>
            <p:nvSpPr>
              <p:cNvPr id="23" name="Rettangolo 22">
                <a:extLst>
                  <a:ext uri="{FF2B5EF4-FFF2-40B4-BE49-F238E27FC236}">
                    <a16:creationId xmlns:a16="http://schemas.microsoft.com/office/drawing/2014/main" id="{5A96BABC-4B5C-10A5-83EC-3BDA457F8147}"/>
                  </a:ext>
                </a:extLst>
              </p:cNvPr>
              <p:cNvSpPr/>
              <p:nvPr/>
            </p:nvSpPr>
            <p:spPr>
              <a:xfrm>
                <a:off x="4553138" y="1724292"/>
                <a:ext cx="1514713" cy="105891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9" name="Elemento grafico 28" descr="Gatto">
                <a:extLst>
                  <a:ext uri="{FF2B5EF4-FFF2-40B4-BE49-F238E27FC236}">
                    <a16:creationId xmlns:a16="http://schemas.microsoft.com/office/drawing/2014/main" id="{A276065B-3C42-A94B-5EFC-3158B40EFF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815417" y="1629832"/>
                <a:ext cx="1068917" cy="1238251"/>
              </a:xfrm>
              <a:prstGeom prst="rect">
                <a:avLst/>
              </a:prstGeom>
            </p:spPr>
          </p:pic>
        </p:grpSp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061AE2DA-76F3-AB1A-F20E-CCF0C28C17B0}"/>
              </a:ext>
            </a:extLst>
          </p:cNvPr>
          <p:cNvGrpSpPr/>
          <p:nvPr/>
        </p:nvGrpSpPr>
        <p:grpSpPr>
          <a:xfrm>
            <a:off x="2859467" y="3745128"/>
            <a:ext cx="2240093" cy="1582800"/>
            <a:chOff x="3521034" y="3460751"/>
            <a:chExt cx="2551332" cy="1651792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15C7BDEC-F1BA-31A4-02DD-073E98910A4A}"/>
                </a:ext>
              </a:extLst>
            </p:cNvPr>
            <p:cNvSpPr/>
            <p:nvPr/>
          </p:nvSpPr>
          <p:spPr>
            <a:xfrm>
              <a:off x="3521034" y="4230977"/>
              <a:ext cx="2551332" cy="2277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FDC44C07-9293-5874-9148-7F77EDE90A36}"/>
                </a:ext>
              </a:extLst>
            </p:cNvPr>
            <p:cNvSpPr/>
            <p:nvPr/>
          </p:nvSpPr>
          <p:spPr>
            <a:xfrm rot="5400000">
              <a:off x="5420511" y="4727934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998CA0EF-9C0D-35C3-6B17-2457509D652C}"/>
                </a:ext>
              </a:extLst>
            </p:cNvPr>
            <p:cNvSpPr/>
            <p:nvPr/>
          </p:nvSpPr>
          <p:spPr>
            <a:xfrm rot="5400000">
              <a:off x="3498946" y="4717811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4E40D094-5445-B884-B99F-2D3BE9564509}"/>
                </a:ext>
              </a:extLst>
            </p:cNvPr>
            <p:cNvSpPr/>
            <p:nvPr/>
          </p:nvSpPr>
          <p:spPr>
            <a:xfrm rot="5400000">
              <a:off x="3752945" y="4623480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6773EA47-A835-B5AE-6C0B-060662D81FE7}"/>
                </a:ext>
              </a:extLst>
            </p:cNvPr>
            <p:cNvSpPr/>
            <p:nvPr/>
          </p:nvSpPr>
          <p:spPr>
            <a:xfrm rot="5400000">
              <a:off x="5199641" y="4617498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6" name="Elemento grafico 35" descr="Un coniglio">
              <a:extLst>
                <a:ext uri="{FF2B5EF4-FFF2-40B4-BE49-F238E27FC236}">
                  <a16:creationId xmlns:a16="http://schemas.microsoft.com/office/drawing/2014/main" id="{613CDD5F-D968-CBF1-9707-667732082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884084" y="3460751"/>
              <a:ext cx="973669" cy="1058334"/>
            </a:xfrm>
            <a:prstGeom prst="rect">
              <a:avLst/>
            </a:prstGeom>
          </p:spPr>
        </p:pic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F3ED557-E46D-0EF8-7668-54B886DC72B4}"/>
              </a:ext>
            </a:extLst>
          </p:cNvPr>
          <p:cNvGrpSpPr/>
          <p:nvPr/>
        </p:nvGrpSpPr>
        <p:grpSpPr>
          <a:xfrm>
            <a:off x="142016" y="2317225"/>
            <a:ext cx="1161933" cy="1187518"/>
            <a:chOff x="2434167" y="1524000"/>
            <a:chExt cx="1322918" cy="1241179"/>
          </a:xfrm>
        </p:grpSpPr>
        <p:sp>
          <p:nvSpPr>
            <p:cNvPr id="38" name="Triangolo isoscele 37">
              <a:extLst>
                <a:ext uri="{FF2B5EF4-FFF2-40B4-BE49-F238E27FC236}">
                  <a16:creationId xmlns:a16="http://schemas.microsoft.com/office/drawing/2014/main" id="{0E4616BF-CF79-7F1C-CCBD-BE4FBC555AB1}"/>
                </a:ext>
              </a:extLst>
            </p:cNvPr>
            <p:cNvSpPr/>
            <p:nvPr/>
          </p:nvSpPr>
          <p:spPr>
            <a:xfrm>
              <a:off x="2605078" y="1524000"/>
              <a:ext cx="969770" cy="23818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/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29377597-9584-D3E3-80D2-BA0B3628B177}"/>
                </a:ext>
              </a:extLst>
            </p:cNvPr>
            <p:cNvSpPr/>
            <p:nvPr/>
          </p:nvSpPr>
          <p:spPr>
            <a:xfrm>
              <a:off x="2437621" y="1704182"/>
              <a:ext cx="1281880" cy="9213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7" name="Elemento grafico 36" descr="Uno scoiattolo">
              <a:extLst>
                <a:ext uri="{FF2B5EF4-FFF2-40B4-BE49-F238E27FC236}">
                  <a16:creationId xmlns:a16="http://schemas.microsoft.com/office/drawing/2014/main" id="{86540F43-AB77-97FA-A814-9C764A2C7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34167" y="1611594"/>
              <a:ext cx="1322918" cy="1153585"/>
            </a:xfrm>
            <a:prstGeom prst="rect">
              <a:avLst/>
            </a:prstGeom>
          </p:spPr>
        </p:pic>
      </p:grpSp>
      <p:pic>
        <p:nvPicPr>
          <p:cNvPr id="9" name="Elemento grafico 8" descr="Donna a gambe incrociate">
            <a:extLst>
              <a:ext uri="{FF2B5EF4-FFF2-40B4-BE49-F238E27FC236}">
                <a16:creationId xmlns:a16="http://schemas.microsoft.com/office/drawing/2014/main" id="{073197FB-85FF-DBFA-B199-D6C86E819C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20488" y="3498794"/>
            <a:ext cx="1381910" cy="2037428"/>
          </a:xfrm>
          <a:prstGeom prst="rect">
            <a:avLst/>
          </a:prstGeom>
        </p:spPr>
      </p:pic>
      <p:grpSp>
        <p:nvGrpSpPr>
          <p:cNvPr id="167" name="Elemento grafico 12" descr="Uomo con capelli ondulati">
            <a:extLst>
              <a:ext uri="{FF2B5EF4-FFF2-40B4-BE49-F238E27FC236}">
                <a16:creationId xmlns:a16="http://schemas.microsoft.com/office/drawing/2014/main" id="{F068C90E-AFCF-6E7E-92D1-05EE0BCC48AA}"/>
              </a:ext>
            </a:extLst>
          </p:cNvPr>
          <p:cNvGrpSpPr/>
          <p:nvPr/>
        </p:nvGrpSpPr>
        <p:grpSpPr>
          <a:xfrm rot="20520000">
            <a:off x="1555805" y="2994800"/>
            <a:ext cx="472787" cy="652445"/>
            <a:chOff x="1480997" y="4181881"/>
            <a:chExt cx="548671" cy="728475"/>
          </a:xfrm>
        </p:grpSpPr>
        <p:sp>
          <p:nvSpPr>
            <p:cNvPr id="168" name="Figura a mano libera: forma 167">
              <a:extLst>
                <a:ext uri="{FF2B5EF4-FFF2-40B4-BE49-F238E27FC236}">
                  <a16:creationId xmlns:a16="http://schemas.microsoft.com/office/drawing/2014/main" id="{8C159C5D-6024-83D5-7B61-6D4242025483}"/>
                </a:ext>
              </a:extLst>
            </p:cNvPr>
            <p:cNvSpPr/>
            <p:nvPr/>
          </p:nvSpPr>
          <p:spPr>
            <a:xfrm>
              <a:off x="1492421" y="4285298"/>
              <a:ext cx="508458" cy="609536"/>
            </a:xfrm>
            <a:custGeom>
              <a:avLst/>
              <a:gdLst>
                <a:gd name="connsiteX0" fmla="*/ 407804 w 508458"/>
                <a:gd name="connsiteY0" fmla="*/ 15285 h 609536"/>
                <a:gd name="connsiteX1" fmla="*/ 219206 w 508458"/>
                <a:gd name="connsiteY1" fmla="*/ 9570 h 609536"/>
                <a:gd name="connsiteX2" fmla="*/ 31087 w 508458"/>
                <a:gd name="connsiteY2" fmla="*/ 63387 h 609536"/>
                <a:gd name="connsiteX3" fmla="*/ 36520 w 508458"/>
                <a:gd name="connsiteY3" fmla="*/ 105201 h 609536"/>
                <a:gd name="connsiteX4" fmla="*/ 57760 w 508458"/>
                <a:gd name="connsiteY4" fmla="*/ 117679 h 609536"/>
                <a:gd name="connsiteX5" fmla="*/ 46426 w 508458"/>
                <a:gd name="connsiteY5" fmla="*/ 151226 h 609536"/>
                <a:gd name="connsiteX6" fmla="*/ 41091 w 508458"/>
                <a:gd name="connsiteY6" fmla="*/ 304845 h 609536"/>
                <a:gd name="connsiteX7" fmla="*/ 12037 w 508458"/>
                <a:gd name="connsiteY7" fmla="*/ 376283 h 609536"/>
                <a:gd name="connsiteX8" fmla="*/ 43473 w 508458"/>
                <a:gd name="connsiteY8" fmla="*/ 404382 h 609536"/>
                <a:gd name="connsiteX9" fmla="*/ 46045 w 508458"/>
                <a:gd name="connsiteY9" fmla="*/ 430518 h 609536"/>
                <a:gd name="connsiteX10" fmla="*/ 88716 w 508458"/>
                <a:gd name="connsiteY10" fmla="*/ 450740 h 609536"/>
                <a:gd name="connsiteX11" fmla="*/ 101288 w 508458"/>
                <a:gd name="connsiteY11" fmla="*/ 455664 h 609536"/>
                <a:gd name="connsiteX12" fmla="*/ 129863 w 508458"/>
                <a:gd name="connsiteY12" fmla="*/ 502965 h 609536"/>
                <a:gd name="connsiteX13" fmla="*/ 150629 w 508458"/>
                <a:gd name="connsiteY13" fmla="*/ 525406 h 609536"/>
                <a:gd name="connsiteX14" fmla="*/ 345412 w 508458"/>
                <a:gd name="connsiteY14" fmla="*/ 609312 h 609536"/>
                <a:gd name="connsiteX15" fmla="*/ 478953 w 508458"/>
                <a:gd name="connsiteY15" fmla="*/ 507366 h 609536"/>
                <a:gd name="connsiteX16" fmla="*/ 511435 w 508458"/>
                <a:gd name="connsiteY16" fmla="*/ 427289 h 609536"/>
                <a:gd name="connsiteX17" fmla="*/ 510960 w 508458"/>
                <a:gd name="connsiteY17" fmla="*/ 338954 h 609536"/>
                <a:gd name="connsiteX18" fmla="*/ 487720 w 508458"/>
                <a:gd name="connsiteY18" fmla="*/ 123242 h 609536"/>
                <a:gd name="connsiteX19" fmla="*/ 407804 w 508458"/>
                <a:gd name="connsiteY19" fmla="*/ 15285 h 60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458" h="609536">
                  <a:moveTo>
                    <a:pt x="407804" y="15285"/>
                  </a:moveTo>
                  <a:cubicBezTo>
                    <a:pt x="351319" y="-12109"/>
                    <a:pt x="261594" y="4808"/>
                    <a:pt x="219206" y="9570"/>
                  </a:cubicBezTo>
                  <a:cubicBezTo>
                    <a:pt x="196347" y="12428"/>
                    <a:pt x="52519" y="32430"/>
                    <a:pt x="31087" y="63387"/>
                  </a:cubicBezTo>
                  <a:cubicBezTo>
                    <a:pt x="18516" y="77741"/>
                    <a:pt x="26325" y="91457"/>
                    <a:pt x="36520" y="105201"/>
                  </a:cubicBezTo>
                  <a:cubicBezTo>
                    <a:pt x="41566" y="112345"/>
                    <a:pt x="54142" y="109678"/>
                    <a:pt x="57760" y="117679"/>
                  </a:cubicBezTo>
                  <a:cubicBezTo>
                    <a:pt x="61379" y="125337"/>
                    <a:pt x="49379" y="143968"/>
                    <a:pt x="46426" y="151226"/>
                  </a:cubicBezTo>
                  <a:cubicBezTo>
                    <a:pt x="24232" y="203871"/>
                    <a:pt x="29185" y="249924"/>
                    <a:pt x="41091" y="304845"/>
                  </a:cubicBezTo>
                  <a:cubicBezTo>
                    <a:pt x="17181" y="315247"/>
                    <a:pt x="-6534" y="335802"/>
                    <a:pt x="12037" y="376283"/>
                  </a:cubicBezTo>
                  <a:cubicBezTo>
                    <a:pt x="17753" y="388665"/>
                    <a:pt x="36041" y="399924"/>
                    <a:pt x="43473" y="404382"/>
                  </a:cubicBezTo>
                  <a:cubicBezTo>
                    <a:pt x="52900" y="409563"/>
                    <a:pt x="42994" y="420488"/>
                    <a:pt x="46045" y="430518"/>
                  </a:cubicBezTo>
                  <a:cubicBezTo>
                    <a:pt x="50137" y="454997"/>
                    <a:pt x="66713" y="466637"/>
                    <a:pt x="88716" y="450740"/>
                  </a:cubicBezTo>
                  <a:cubicBezTo>
                    <a:pt x="93860" y="449254"/>
                    <a:pt x="98525" y="448511"/>
                    <a:pt x="101288" y="455664"/>
                  </a:cubicBezTo>
                  <a:cubicBezTo>
                    <a:pt x="107478" y="471676"/>
                    <a:pt x="122817" y="495860"/>
                    <a:pt x="129863" y="502965"/>
                  </a:cubicBezTo>
                  <a:cubicBezTo>
                    <a:pt x="136053" y="511081"/>
                    <a:pt x="143006" y="518586"/>
                    <a:pt x="150629" y="525406"/>
                  </a:cubicBezTo>
                  <a:cubicBezTo>
                    <a:pt x="173107" y="583309"/>
                    <a:pt x="288453" y="612665"/>
                    <a:pt x="345412" y="609312"/>
                  </a:cubicBezTo>
                  <a:cubicBezTo>
                    <a:pt x="405134" y="603064"/>
                    <a:pt x="445425" y="552362"/>
                    <a:pt x="478953" y="507366"/>
                  </a:cubicBezTo>
                  <a:cubicBezTo>
                    <a:pt x="496194" y="483744"/>
                    <a:pt x="507337" y="456245"/>
                    <a:pt x="511435" y="427289"/>
                  </a:cubicBezTo>
                  <a:cubicBezTo>
                    <a:pt x="515532" y="397876"/>
                    <a:pt x="513723" y="368406"/>
                    <a:pt x="510960" y="338954"/>
                  </a:cubicBezTo>
                  <a:cubicBezTo>
                    <a:pt x="505147" y="276375"/>
                    <a:pt x="493622" y="186488"/>
                    <a:pt x="487720" y="123242"/>
                  </a:cubicBezTo>
                  <a:cubicBezTo>
                    <a:pt x="483525" y="94028"/>
                    <a:pt x="448378" y="37012"/>
                    <a:pt x="407804" y="1528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69" name="Figura a mano libera: forma 168">
              <a:extLst>
                <a:ext uri="{FF2B5EF4-FFF2-40B4-BE49-F238E27FC236}">
                  <a16:creationId xmlns:a16="http://schemas.microsoft.com/office/drawing/2014/main" id="{2906CAEE-17C5-C330-FF6F-9C1C216B9C57}"/>
                </a:ext>
              </a:extLst>
            </p:cNvPr>
            <p:cNvSpPr/>
            <p:nvPr/>
          </p:nvSpPr>
          <p:spPr>
            <a:xfrm>
              <a:off x="1503405" y="4191488"/>
              <a:ext cx="513595" cy="425996"/>
            </a:xfrm>
            <a:custGeom>
              <a:avLst/>
              <a:gdLst>
                <a:gd name="connsiteX0" fmla="*/ 518836 w 513595"/>
                <a:gd name="connsiteY0" fmla="*/ 172608 h 425996"/>
                <a:gd name="connsiteX1" fmla="*/ 500832 w 513595"/>
                <a:gd name="connsiteY1" fmla="*/ 157587 h 425996"/>
                <a:gd name="connsiteX2" fmla="*/ 483308 w 513595"/>
                <a:gd name="connsiteY2" fmla="*/ 169313 h 425996"/>
                <a:gd name="connsiteX3" fmla="*/ 470351 w 513595"/>
                <a:gd name="connsiteY3" fmla="*/ 140204 h 425996"/>
                <a:gd name="connsiteX4" fmla="*/ 464351 w 513595"/>
                <a:gd name="connsiteY4" fmla="*/ 102428 h 425996"/>
                <a:gd name="connsiteX5" fmla="*/ 424916 w 513595"/>
                <a:gd name="connsiteY5" fmla="*/ 54327 h 425996"/>
                <a:gd name="connsiteX6" fmla="*/ 136785 w 513595"/>
                <a:gd name="connsiteY6" fmla="*/ 26704 h 425996"/>
                <a:gd name="connsiteX7" fmla="*/ 96304 w 513595"/>
                <a:gd name="connsiteY7" fmla="*/ 34 h 425996"/>
                <a:gd name="connsiteX8" fmla="*/ 80114 w 513595"/>
                <a:gd name="connsiteY8" fmla="*/ 25752 h 425996"/>
                <a:gd name="connsiteX9" fmla="*/ 80114 w 513595"/>
                <a:gd name="connsiteY9" fmla="*/ 58613 h 425996"/>
                <a:gd name="connsiteX10" fmla="*/ 67254 w 513595"/>
                <a:gd name="connsiteY10" fmla="*/ 61309 h 425996"/>
                <a:gd name="connsiteX11" fmla="*/ 61538 w 513595"/>
                <a:gd name="connsiteY11" fmla="*/ 59566 h 425996"/>
                <a:gd name="connsiteX12" fmla="*/ 36298 w 513595"/>
                <a:gd name="connsiteY12" fmla="*/ 85283 h 425996"/>
                <a:gd name="connsiteX13" fmla="*/ 38205 w 513595"/>
                <a:gd name="connsiteY13" fmla="*/ 99094 h 425996"/>
                <a:gd name="connsiteX14" fmla="*/ 26773 w 513595"/>
                <a:gd name="connsiteY14" fmla="*/ 110524 h 425996"/>
                <a:gd name="connsiteX15" fmla="*/ 15820 w 513595"/>
                <a:gd name="connsiteY15" fmla="*/ 140052 h 425996"/>
                <a:gd name="connsiteX16" fmla="*/ 23917 w 513595"/>
                <a:gd name="connsiteY16" fmla="*/ 152082 h 425996"/>
                <a:gd name="connsiteX17" fmla="*/ 6486 w 513595"/>
                <a:gd name="connsiteY17" fmla="*/ 164817 h 425996"/>
                <a:gd name="connsiteX18" fmla="*/ 7342 w 513595"/>
                <a:gd name="connsiteY18" fmla="*/ 177799 h 425996"/>
                <a:gd name="connsiteX19" fmla="*/ 48586 w 513595"/>
                <a:gd name="connsiteY19" fmla="*/ 210423 h 425996"/>
                <a:gd name="connsiteX20" fmla="*/ 39154 w 513595"/>
                <a:gd name="connsiteY20" fmla="*/ 238636 h 425996"/>
                <a:gd name="connsiteX21" fmla="*/ 28964 w 513595"/>
                <a:gd name="connsiteY21" fmla="*/ 386273 h 425996"/>
                <a:gd name="connsiteX22" fmla="*/ 42870 w 513595"/>
                <a:gd name="connsiteY22" fmla="*/ 399799 h 425996"/>
                <a:gd name="connsiteX23" fmla="*/ 78877 w 513595"/>
                <a:gd name="connsiteY23" fmla="*/ 425916 h 425996"/>
                <a:gd name="connsiteX24" fmla="*/ 81258 w 513595"/>
                <a:gd name="connsiteY24" fmla="*/ 426030 h 425996"/>
                <a:gd name="connsiteX25" fmla="*/ 81258 w 513595"/>
                <a:gd name="connsiteY25" fmla="*/ 426030 h 425996"/>
                <a:gd name="connsiteX26" fmla="*/ 95067 w 513595"/>
                <a:gd name="connsiteY26" fmla="*/ 395408 h 425996"/>
                <a:gd name="connsiteX27" fmla="*/ 95067 w 513595"/>
                <a:gd name="connsiteY27" fmla="*/ 395408 h 425996"/>
                <a:gd name="connsiteX28" fmla="*/ 89448 w 513595"/>
                <a:gd name="connsiteY28" fmla="*/ 380434 h 425996"/>
                <a:gd name="connsiteX29" fmla="*/ 100782 w 513595"/>
                <a:gd name="connsiteY29" fmla="*/ 344954 h 425996"/>
                <a:gd name="connsiteX30" fmla="*/ 108117 w 513595"/>
                <a:gd name="connsiteY30" fmla="*/ 221805 h 425996"/>
                <a:gd name="connsiteX31" fmla="*/ 247946 w 513595"/>
                <a:gd name="connsiteY31" fmla="*/ 196592 h 425996"/>
                <a:gd name="connsiteX32" fmla="*/ 384723 w 513595"/>
                <a:gd name="connsiteY32" fmla="*/ 215804 h 425996"/>
                <a:gd name="connsiteX33" fmla="*/ 404438 w 513595"/>
                <a:gd name="connsiteY33" fmla="*/ 208070 h 425996"/>
                <a:gd name="connsiteX34" fmla="*/ 438920 w 513595"/>
                <a:gd name="connsiteY34" fmla="*/ 197754 h 425996"/>
                <a:gd name="connsiteX35" fmla="*/ 470160 w 513595"/>
                <a:gd name="connsiteY35" fmla="*/ 207879 h 425996"/>
                <a:gd name="connsiteX36" fmla="*/ 475592 w 513595"/>
                <a:gd name="connsiteY36" fmla="*/ 211804 h 425996"/>
                <a:gd name="connsiteX37" fmla="*/ 476829 w 513595"/>
                <a:gd name="connsiteY37" fmla="*/ 218309 h 425996"/>
                <a:gd name="connsiteX38" fmla="*/ 509595 w 513595"/>
                <a:gd name="connsiteY38" fmla="*/ 200050 h 425996"/>
                <a:gd name="connsiteX39" fmla="*/ 518645 w 513595"/>
                <a:gd name="connsiteY39" fmla="*/ 180819 h 425996"/>
                <a:gd name="connsiteX40" fmla="*/ 518836 w 513595"/>
                <a:gd name="connsiteY40" fmla="*/ 172608 h 425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13595" h="425996">
                  <a:moveTo>
                    <a:pt x="518836" y="172608"/>
                  </a:moveTo>
                  <a:cubicBezTo>
                    <a:pt x="515594" y="157949"/>
                    <a:pt x="503023" y="157883"/>
                    <a:pt x="500832" y="157587"/>
                  </a:cubicBezTo>
                  <a:cubicBezTo>
                    <a:pt x="494451" y="157473"/>
                    <a:pt x="483308" y="169313"/>
                    <a:pt x="483308" y="169313"/>
                  </a:cubicBezTo>
                  <a:cubicBezTo>
                    <a:pt x="483308" y="169313"/>
                    <a:pt x="470639" y="174818"/>
                    <a:pt x="470351" y="140204"/>
                  </a:cubicBezTo>
                  <a:cubicBezTo>
                    <a:pt x="470258" y="129508"/>
                    <a:pt x="467593" y="113068"/>
                    <a:pt x="464351" y="102428"/>
                  </a:cubicBezTo>
                  <a:cubicBezTo>
                    <a:pt x="459114" y="84816"/>
                    <a:pt x="439966" y="64881"/>
                    <a:pt x="424916" y="54327"/>
                  </a:cubicBezTo>
                  <a:cubicBezTo>
                    <a:pt x="337001" y="-4128"/>
                    <a:pt x="225370" y="83731"/>
                    <a:pt x="136785" y="26704"/>
                  </a:cubicBezTo>
                  <a:cubicBezTo>
                    <a:pt x="131929" y="23571"/>
                    <a:pt x="104401" y="844"/>
                    <a:pt x="96304" y="34"/>
                  </a:cubicBezTo>
                  <a:cubicBezTo>
                    <a:pt x="89732" y="-61"/>
                    <a:pt x="80016" y="20885"/>
                    <a:pt x="80114" y="25752"/>
                  </a:cubicBezTo>
                  <a:cubicBezTo>
                    <a:pt x="80305" y="39763"/>
                    <a:pt x="85449" y="44878"/>
                    <a:pt x="80114" y="58613"/>
                  </a:cubicBezTo>
                  <a:cubicBezTo>
                    <a:pt x="78588" y="63157"/>
                    <a:pt x="72017" y="61051"/>
                    <a:pt x="67254" y="61309"/>
                  </a:cubicBezTo>
                  <a:cubicBezTo>
                    <a:pt x="65254" y="61318"/>
                    <a:pt x="63255" y="60632"/>
                    <a:pt x="61538" y="59566"/>
                  </a:cubicBezTo>
                  <a:cubicBezTo>
                    <a:pt x="51730" y="53689"/>
                    <a:pt x="35345" y="73672"/>
                    <a:pt x="36298" y="85283"/>
                  </a:cubicBezTo>
                  <a:cubicBezTo>
                    <a:pt x="36586" y="88283"/>
                    <a:pt x="38679" y="96151"/>
                    <a:pt x="38205" y="99094"/>
                  </a:cubicBezTo>
                  <a:cubicBezTo>
                    <a:pt x="36772" y="107667"/>
                    <a:pt x="26773" y="110524"/>
                    <a:pt x="26773" y="110524"/>
                  </a:cubicBezTo>
                  <a:cubicBezTo>
                    <a:pt x="15820" y="116716"/>
                    <a:pt x="11532" y="128622"/>
                    <a:pt x="15820" y="140052"/>
                  </a:cubicBezTo>
                  <a:cubicBezTo>
                    <a:pt x="17346" y="144186"/>
                    <a:pt x="22676" y="147891"/>
                    <a:pt x="23917" y="152082"/>
                  </a:cubicBezTo>
                  <a:cubicBezTo>
                    <a:pt x="26582" y="160654"/>
                    <a:pt x="12393" y="156502"/>
                    <a:pt x="6486" y="164817"/>
                  </a:cubicBezTo>
                  <a:cubicBezTo>
                    <a:pt x="3723" y="168627"/>
                    <a:pt x="6960" y="176237"/>
                    <a:pt x="7342" y="177799"/>
                  </a:cubicBezTo>
                  <a:cubicBezTo>
                    <a:pt x="11532" y="191973"/>
                    <a:pt x="35633" y="205184"/>
                    <a:pt x="48586" y="210423"/>
                  </a:cubicBezTo>
                  <a:lnTo>
                    <a:pt x="39154" y="238636"/>
                  </a:lnTo>
                  <a:cubicBezTo>
                    <a:pt x="26773" y="284641"/>
                    <a:pt x="16867" y="339620"/>
                    <a:pt x="28964" y="386273"/>
                  </a:cubicBezTo>
                  <a:cubicBezTo>
                    <a:pt x="31345" y="389616"/>
                    <a:pt x="35345" y="396989"/>
                    <a:pt x="42870" y="399799"/>
                  </a:cubicBezTo>
                  <a:cubicBezTo>
                    <a:pt x="58301" y="404294"/>
                    <a:pt x="71352" y="409895"/>
                    <a:pt x="78877" y="425916"/>
                  </a:cubicBezTo>
                  <a:cubicBezTo>
                    <a:pt x="79351" y="425964"/>
                    <a:pt x="80877" y="426030"/>
                    <a:pt x="81258" y="426030"/>
                  </a:cubicBezTo>
                  <a:lnTo>
                    <a:pt x="81258" y="426030"/>
                  </a:lnTo>
                  <a:cubicBezTo>
                    <a:pt x="92685" y="425583"/>
                    <a:pt x="95829" y="407695"/>
                    <a:pt x="95067" y="395408"/>
                  </a:cubicBezTo>
                  <a:cubicBezTo>
                    <a:pt x="95067" y="395408"/>
                    <a:pt x="95067" y="395408"/>
                    <a:pt x="95067" y="395408"/>
                  </a:cubicBezTo>
                  <a:cubicBezTo>
                    <a:pt x="93736" y="390074"/>
                    <a:pt x="89448" y="383092"/>
                    <a:pt x="89448" y="380434"/>
                  </a:cubicBezTo>
                  <a:cubicBezTo>
                    <a:pt x="89541" y="366232"/>
                    <a:pt x="93829" y="358136"/>
                    <a:pt x="100782" y="344954"/>
                  </a:cubicBezTo>
                  <a:cubicBezTo>
                    <a:pt x="123642" y="308835"/>
                    <a:pt x="130311" y="259381"/>
                    <a:pt x="108117" y="221805"/>
                  </a:cubicBezTo>
                  <a:cubicBezTo>
                    <a:pt x="153933" y="217281"/>
                    <a:pt x="226226" y="183705"/>
                    <a:pt x="247946" y="196592"/>
                  </a:cubicBezTo>
                  <a:cubicBezTo>
                    <a:pt x="295664" y="201012"/>
                    <a:pt x="339763" y="228625"/>
                    <a:pt x="384723" y="215804"/>
                  </a:cubicBezTo>
                  <a:cubicBezTo>
                    <a:pt x="391486" y="213747"/>
                    <a:pt x="398057" y="211165"/>
                    <a:pt x="404438" y="208070"/>
                  </a:cubicBezTo>
                  <a:cubicBezTo>
                    <a:pt x="413680" y="203850"/>
                    <a:pt x="425777" y="198392"/>
                    <a:pt x="438920" y="197754"/>
                  </a:cubicBezTo>
                  <a:cubicBezTo>
                    <a:pt x="446826" y="197269"/>
                    <a:pt x="461398" y="202993"/>
                    <a:pt x="470160" y="207879"/>
                  </a:cubicBezTo>
                  <a:cubicBezTo>
                    <a:pt x="471592" y="208737"/>
                    <a:pt x="473974" y="209975"/>
                    <a:pt x="475592" y="211804"/>
                  </a:cubicBezTo>
                  <a:cubicBezTo>
                    <a:pt x="475876" y="212137"/>
                    <a:pt x="476736" y="218338"/>
                    <a:pt x="476829" y="218309"/>
                  </a:cubicBezTo>
                  <a:cubicBezTo>
                    <a:pt x="488736" y="216595"/>
                    <a:pt x="504832" y="208384"/>
                    <a:pt x="509595" y="200050"/>
                  </a:cubicBezTo>
                  <a:cubicBezTo>
                    <a:pt x="511785" y="196249"/>
                    <a:pt x="518455" y="190839"/>
                    <a:pt x="518645" y="180819"/>
                  </a:cubicBezTo>
                  <a:cubicBezTo>
                    <a:pt x="518929" y="178104"/>
                    <a:pt x="519120" y="175342"/>
                    <a:pt x="518836" y="1726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grpSp>
          <p:nvGrpSpPr>
            <p:cNvPr id="170" name="Elemento grafico 12" descr="Uomo con capelli ondulati">
              <a:extLst>
                <a:ext uri="{FF2B5EF4-FFF2-40B4-BE49-F238E27FC236}">
                  <a16:creationId xmlns:a16="http://schemas.microsoft.com/office/drawing/2014/main" id="{0A66585A-04FD-7F62-6CFE-064984F7FE4A}"/>
                </a:ext>
              </a:extLst>
            </p:cNvPr>
            <p:cNvGrpSpPr/>
            <p:nvPr/>
          </p:nvGrpSpPr>
          <p:grpSpPr>
            <a:xfrm>
              <a:off x="1480997" y="4181881"/>
              <a:ext cx="548671" cy="728475"/>
              <a:chOff x="1480997" y="4181881"/>
              <a:chExt cx="548671" cy="728475"/>
            </a:xfrm>
            <a:solidFill>
              <a:srgbClr val="000000"/>
            </a:solidFill>
          </p:grpSpPr>
          <p:sp>
            <p:nvSpPr>
              <p:cNvPr id="171" name="Figura a mano libera: forma 170">
                <a:extLst>
                  <a:ext uri="{FF2B5EF4-FFF2-40B4-BE49-F238E27FC236}">
                    <a16:creationId xmlns:a16="http://schemas.microsoft.com/office/drawing/2014/main" id="{7A2675D4-FC51-1C33-A8F4-F4575F00C3AA}"/>
                  </a:ext>
                </a:extLst>
              </p:cNvPr>
              <p:cNvSpPr/>
              <p:nvPr/>
            </p:nvSpPr>
            <p:spPr>
              <a:xfrm>
                <a:off x="1480997" y="4181881"/>
                <a:ext cx="548671" cy="728475"/>
              </a:xfrm>
              <a:custGeom>
                <a:avLst/>
                <a:gdLst>
                  <a:gd name="connsiteX0" fmla="*/ 341312 w 548671"/>
                  <a:gd name="connsiteY0" fmla="*/ 728426 h 728475"/>
                  <a:gd name="connsiteX1" fmla="*/ 251303 w 548671"/>
                  <a:gd name="connsiteY1" fmla="*/ 680601 h 728475"/>
                  <a:gd name="connsiteX2" fmla="*/ 265303 w 548671"/>
                  <a:gd name="connsiteY2" fmla="*/ 662732 h 728475"/>
                  <a:gd name="connsiteX3" fmla="*/ 285497 w 548671"/>
                  <a:gd name="connsiteY3" fmla="*/ 674181 h 728475"/>
                  <a:gd name="connsiteX4" fmla="*/ 286259 w 548671"/>
                  <a:gd name="connsiteY4" fmla="*/ 674877 h 728475"/>
                  <a:gd name="connsiteX5" fmla="*/ 295115 w 548671"/>
                  <a:gd name="connsiteY5" fmla="*/ 681592 h 728475"/>
                  <a:gd name="connsiteX6" fmla="*/ 318737 w 548671"/>
                  <a:gd name="connsiteY6" fmla="*/ 691536 h 728475"/>
                  <a:gd name="connsiteX7" fmla="*/ 462091 w 548671"/>
                  <a:gd name="connsiteY7" fmla="*/ 622565 h 728475"/>
                  <a:gd name="connsiteX8" fmla="*/ 508762 w 548671"/>
                  <a:gd name="connsiteY8" fmla="*/ 460212 h 728475"/>
                  <a:gd name="connsiteX9" fmla="*/ 508762 w 548671"/>
                  <a:gd name="connsiteY9" fmla="*/ 460193 h 728475"/>
                  <a:gd name="connsiteX10" fmla="*/ 498474 w 548671"/>
                  <a:gd name="connsiteY10" fmla="*/ 312698 h 728475"/>
                  <a:gd name="connsiteX11" fmla="*/ 498474 w 548671"/>
                  <a:gd name="connsiteY11" fmla="*/ 312688 h 728475"/>
                  <a:gd name="connsiteX12" fmla="*/ 496954 w 548671"/>
                  <a:gd name="connsiteY12" fmla="*/ 247728 h 728475"/>
                  <a:gd name="connsiteX13" fmla="*/ 497237 w 548671"/>
                  <a:gd name="connsiteY13" fmla="*/ 219601 h 728475"/>
                  <a:gd name="connsiteX14" fmla="*/ 498763 w 548671"/>
                  <a:gd name="connsiteY14" fmla="*/ 219381 h 728475"/>
                  <a:gd name="connsiteX15" fmla="*/ 500763 w 548671"/>
                  <a:gd name="connsiteY15" fmla="*/ 226316 h 728475"/>
                  <a:gd name="connsiteX16" fmla="*/ 522859 w 548671"/>
                  <a:gd name="connsiteY16" fmla="*/ 211714 h 728475"/>
                  <a:gd name="connsiteX17" fmla="*/ 538002 w 548671"/>
                  <a:gd name="connsiteY17" fmla="*/ 192378 h 728475"/>
                  <a:gd name="connsiteX18" fmla="*/ 552197 w 548671"/>
                  <a:gd name="connsiteY18" fmla="*/ 193540 h 728475"/>
                  <a:gd name="connsiteX19" fmla="*/ 553722 w 548671"/>
                  <a:gd name="connsiteY19" fmla="*/ 201522 h 728475"/>
                  <a:gd name="connsiteX20" fmla="*/ 544672 w 548671"/>
                  <a:gd name="connsiteY20" fmla="*/ 214790 h 728475"/>
                  <a:gd name="connsiteX21" fmla="*/ 506288 w 548671"/>
                  <a:gd name="connsiteY21" fmla="*/ 228354 h 728475"/>
                  <a:gd name="connsiteX22" fmla="*/ 501428 w 548671"/>
                  <a:gd name="connsiteY22" fmla="*/ 228230 h 728475"/>
                  <a:gd name="connsiteX23" fmla="*/ 501237 w 548671"/>
                  <a:gd name="connsiteY23" fmla="*/ 228202 h 728475"/>
                  <a:gd name="connsiteX24" fmla="*/ 506000 w 548671"/>
                  <a:gd name="connsiteY24" fmla="*/ 252014 h 728475"/>
                  <a:gd name="connsiteX25" fmla="*/ 506000 w 548671"/>
                  <a:gd name="connsiteY25" fmla="*/ 252043 h 728475"/>
                  <a:gd name="connsiteX26" fmla="*/ 519143 w 548671"/>
                  <a:gd name="connsiteY26" fmla="*/ 322585 h 728475"/>
                  <a:gd name="connsiteX27" fmla="*/ 519143 w 548671"/>
                  <a:gd name="connsiteY27" fmla="*/ 322604 h 728475"/>
                  <a:gd name="connsiteX28" fmla="*/ 528101 w 548671"/>
                  <a:gd name="connsiteY28" fmla="*/ 378754 h 728475"/>
                  <a:gd name="connsiteX29" fmla="*/ 528101 w 548671"/>
                  <a:gd name="connsiteY29" fmla="*/ 378763 h 728475"/>
                  <a:gd name="connsiteX30" fmla="*/ 539053 w 548671"/>
                  <a:gd name="connsiteY30" fmla="*/ 467174 h 728475"/>
                  <a:gd name="connsiteX31" fmla="*/ 540193 w 548671"/>
                  <a:gd name="connsiteY31" fmla="*/ 551633 h 728475"/>
                  <a:gd name="connsiteX32" fmla="*/ 467328 w 548671"/>
                  <a:gd name="connsiteY32" fmla="*/ 667018 h 728475"/>
                  <a:gd name="connsiteX33" fmla="*/ 341312 w 548671"/>
                  <a:gd name="connsiteY33" fmla="*/ 728426 h 728475"/>
                  <a:gd name="connsiteX34" fmla="*/ 187484 w 548671"/>
                  <a:gd name="connsiteY34" fmla="*/ 652569 h 728475"/>
                  <a:gd name="connsiteX35" fmla="*/ 162909 w 548671"/>
                  <a:gd name="connsiteY35" fmla="*/ 636777 h 728475"/>
                  <a:gd name="connsiteX36" fmla="*/ 108810 w 548671"/>
                  <a:gd name="connsiteY36" fmla="*/ 555119 h 728475"/>
                  <a:gd name="connsiteX37" fmla="*/ 108521 w 548671"/>
                  <a:gd name="connsiteY37" fmla="*/ 555223 h 728475"/>
                  <a:gd name="connsiteX38" fmla="*/ 103666 w 548671"/>
                  <a:gd name="connsiteY38" fmla="*/ 565349 h 728475"/>
                  <a:gd name="connsiteX39" fmla="*/ 52609 w 548671"/>
                  <a:gd name="connsiteY39" fmla="*/ 561100 h 728475"/>
                  <a:gd name="connsiteX40" fmla="*/ 44707 w 548671"/>
                  <a:gd name="connsiteY40" fmla="*/ 524867 h 728475"/>
                  <a:gd name="connsiteX41" fmla="*/ 45465 w 548671"/>
                  <a:gd name="connsiteY41" fmla="*/ 518857 h 728475"/>
                  <a:gd name="connsiteX42" fmla="*/ 37372 w 548671"/>
                  <a:gd name="connsiteY42" fmla="*/ 406205 h 728475"/>
                  <a:gd name="connsiteX43" fmla="*/ 33749 w 548671"/>
                  <a:gd name="connsiteY43" fmla="*/ 391032 h 728475"/>
                  <a:gd name="connsiteX44" fmla="*/ 33275 w 548671"/>
                  <a:gd name="connsiteY44" fmla="*/ 388260 h 728475"/>
                  <a:gd name="connsiteX45" fmla="*/ 63087 w 548671"/>
                  <a:gd name="connsiteY45" fmla="*/ 229754 h 728475"/>
                  <a:gd name="connsiteX46" fmla="*/ 28703 w 548671"/>
                  <a:gd name="connsiteY46" fmla="*/ 159688 h 728475"/>
                  <a:gd name="connsiteX47" fmla="*/ 25275 w 548671"/>
                  <a:gd name="connsiteY47" fmla="*/ 129618 h 728475"/>
                  <a:gd name="connsiteX48" fmla="*/ 50134 w 548671"/>
                  <a:gd name="connsiteY48" fmla="*/ 103319 h 728475"/>
                  <a:gd name="connsiteX49" fmla="*/ 92425 w 548671"/>
                  <a:gd name="connsiteY49" fmla="*/ 58609 h 728475"/>
                  <a:gd name="connsiteX50" fmla="*/ 91760 w 548671"/>
                  <a:gd name="connsiteY50" fmla="*/ 43569 h 728475"/>
                  <a:gd name="connsiteX51" fmla="*/ 137287 w 548671"/>
                  <a:gd name="connsiteY51" fmla="*/ 5317 h 728475"/>
                  <a:gd name="connsiteX52" fmla="*/ 150910 w 548671"/>
                  <a:gd name="connsiteY52" fmla="*/ 15613 h 728475"/>
                  <a:gd name="connsiteX53" fmla="*/ 303975 w 548671"/>
                  <a:gd name="connsiteY53" fmla="*/ 38940 h 728475"/>
                  <a:gd name="connsiteX54" fmla="*/ 303975 w 548671"/>
                  <a:gd name="connsiteY54" fmla="*/ 38940 h 728475"/>
                  <a:gd name="connsiteX55" fmla="*/ 506097 w 548671"/>
                  <a:gd name="connsiteY55" fmla="*/ 153488 h 728475"/>
                  <a:gd name="connsiteX56" fmla="*/ 507427 w 548671"/>
                  <a:gd name="connsiteY56" fmla="*/ 165099 h 728475"/>
                  <a:gd name="connsiteX57" fmla="*/ 506288 w 548671"/>
                  <a:gd name="connsiteY57" fmla="*/ 175395 h 728475"/>
                  <a:gd name="connsiteX58" fmla="*/ 506288 w 548671"/>
                  <a:gd name="connsiteY58" fmla="*/ 175405 h 728475"/>
                  <a:gd name="connsiteX59" fmla="*/ 505618 w 548671"/>
                  <a:gd name="connsiteY59" fmla="*/ 179462 h 728475"/>
                  <a:gd name="connsiteX60" fmla="*/ 502572 w 548671"/>
                  <a:gd name="connsiteY60" fmla="*/ 184749 h 728475"/>
                  <a:gd name="connsiteX61" fmla="*/ 496954 w 548671"/>
                  <a:gd name="connsiteY61" fmla="*/ 186444 h 728475"/>
                  <a:gd name="connsiteX62" fmla="*/ 486759 w 548671"/>
                  <a:gd name="connsiteY62" fmla="*/ 179453 h 728475"/>
                  <a:gd name="connsiteX63" fmla="*/ 477806 w 548671"/>
                  <a:gd name="connsiteY63" fmla="*/ 119131 h 728475"/>
                  <a:gd name="connsiteX64" fmla="*/ 367031 w 548671"/>
                  <a:gd name="connsiteY64" fmla="*/ 53627 h 728475"/>
                  <a:gd name="connsiteX65" fmla="*/ 153765 w 548671"/>
                  <a:gd name="connsiteY65" fmla="*/ 43941 h 728475"/>
                  <a:gd name="connsiteX66" fmla="*/ 139859 w 548671"/>
                  <a:gd name="connsiteY66" fmla="*/ 33654 h 728475"/>
                  <a:gd name="connsiteX67" fmla="*/ 139859 w 548671"/>
                  <a:gd name="connsiteY67" fmla="*/ 33654 h 728475"/>
                  <a:gd name="connsiteX68" fmla="*/ 119191 w 548671"/>
                  <a:gd name="connsiteY68" fmla="*/ 21223 h 728475"/>
                  <a:gd name="connsiteX69" fmla="*/ 113382 w 548671"/>
                  <a:gd name="connsiteY69" fmla="*/ 44445 h 728475"/>
                  <a:gd name="connsiteX70" fmla="*/ 110712 w 548671"/>
                  <a:gd name="connsiteY70" fmla="*/ 75744 h 728475"/>
                  <a:gd name="connsiteX71" fmla="*/ 100234 w 548671"/>
                  <a:gd name="connsiteY71" fmla="*/ 83669 h 728475"/>
                  <a:gd name="connsiteX72" fmla="*/ 94997 w 548671"/>
                  <a:gd name="connsiteY72" fmla="*/ 82155 h 728475"/>
                  <a:gd name="connsiteX73" fmla="*/ 74138 w 548671"/>
                  <a:gd name="connsiteY73" fmla="*/ 103519 h 728475"/>
                  <a:gd name="connsiteX74" fmla="*/ 72710 w 548671"/>
                  <a:gd name="connsiteY74" fmla="*/ 121731 h 728475"/>
                  <a:gd name="connsiteX75" fmla="*/ 66803 w 548671"/>
                  <a:gd name="connsiteY75" fmla="*/ 123389 h 728475"/>
                  <a:gd name="connsiteX76" fmla="*/ 55660 w 548671"/>
                  <a:gd name="connsiteY76" fmla="*/ 156078 h 728475"/>
                  <a:gd name="connsiteX77" fmla="*/ 45563 w 548671"/>
                  <a:gd name="connsiteY77" fmla="*/ 176900 h 728475"/>
                  <a:gd name="connsiteX78" fmla="*/ 44228 w 548671"/>
                  <a:gd name="connsiteY78" fmla="*/ 177090 h 728475"/>
                  <a:gd name="connsiteX79" fmla="*/ 42512 w 548671"/>
                  <a:gd name="connsiteY79" fmla="*/ 178434 h 728475"/>
                  <a:gd name="connsiteX80" fmla="*/ 41656 w 548671"/>
                  <a:gd name="connsiteY80" fmla="*/ 182948 h 728475"/>
                  <a:gd name="connsiteX81" fmla="*/ 51181 w 548671"/>
                  <a:gd name="connsiteY81" fmla="*/ 196626 h 728475"/>
                  <a:gd name="connsiteX82" fmla="*/ 197293 w 548671"/>
                  <a:gd name="connsiteY82" fmla="*/ 205856 h 728475"/>
                  <a:gd name="connsiteX83" fmla="*/ 359315 w 548671"/>
                  <a:gd name="connsiteY83" fmla="*/ 215305 h 728475"/>
                  <a:gd name="connsiteX84" fmla="*/ 359506 w 548671"/>
                  <a:gd name="connsiteY84" fmla="*/ 215857 h 728475"/>
                  <a:gd name="connsiteX85" fmla="*/ 359032 w 548671"/>
                  <a:gd name="connsiteY85" fmla="*/ 216181 h 728475"/>
                  <a:gd name="connsiteX86" fmla="*/ 358841 w 548671"/>
                  <a:gd name="connsiteY86" fmla="*/ 216105 h 728475"/>
                  <a:gd name="connsiteX87" fmla="*/ 136622 w 548671"/>
                  <a:gd name="connsiteY87" fmla="*/ 238070 h 728475"/>
                  <a:gd name="connsiteX88" fmla="*/ 132334 w 548671"/>
                  <a:gd name="connsiteY88" fmla="*/ 356942 h 728475"/>
                  <a:gd name="connsiteX89" fmla="*/ 119856 w 548671"/>
                  <a:gd name="connsiteY89" fmla="*/ 397718 h 728475"/>
                  <a:gd name="connsiteX90" fmla="*/ 105950 w 548671"/>
                  <a:gd name="connsiteY90" fmla="*/ 410844 h 728475"/>
                  <a:gd name="connsiteX91" fmla="*/ 93471 w 548671"/>
                  <a:gd name="connsiteY91" fmla="*/ 401290 h 728475"/>
                  <a:gd name="connsiteX92" fmla="*/ 114047 w 548671"/>
                  <a:gd name="connsiteY92" fmla="*/ 338758 h 728475"/>
                  <a:gd name="connsiteX93" fmla="*/ 131571 w 548671"/>
                  <a:gd name="connsiteY93" fmla="*/ 238536 h 728475"/>
                  <a:gd name="connsiteX94" fmla="*/ 74612 w 548671"/>
                  <a:gd name="connsiteY94" fmla="*/ 233650 h 728475"/>
                  <a:gd name="connsiteX95" fmla="*/ 61376 w 548671"/>
                  <a:gd name="connsiteY95" fmla="*/ 353532 h 728475"/>
                  <a:gd name="connsiteX96" fmla="*/ 68040 w 548671"/>
                  <a:gd name="connsiteY96" fmla="*/ 391651 h 728475"/>
                  <a:gd name="connsiteX97" fmla="*/ 70901 w 548671"/>
                  <a:gd name="connsiteY97" fmla="*/ 403214 h 728475"/>
                  <a:gd name="connsiteX98" fmla="*/ 102331 w 548671"/>
                  <a:gd name="connsiteY98" fmla="*/ 435418 h 728475"/>
                  <a:gd name="connsiteX99" fmla="*/ 102234 w 548671"/>
                  <a:gd name="connsiteY99" fmla="*/ 436142 h 728475"/>
                  <a:gd name="connsiteX100" fmla="*/ 100806 w 548671"/>
                  <a:gd name="connsiteY100" fmla="*/ 436085 h 728475"/>
                  <a:gd name="connsiteX101" fmla="*/ 66705 w 548671"/>
                  <a:gd name="connsiteY101" fmla="*/ 418225 h 728475"/>
                  <a:gd name="connsiteX102" fmla="*/ 33656 w 548671"/>
                  <a:gd name="connsiteY102" fmla="*/ 473937 h 728475"/>
                  <a:gd name="connsiteX103" fmla="*/ 56515 w 548671"/>
                  <a:gd name="connsiteY103" fmla="*/ 494692 h 728475"/>
                  <a:gd name="connsiteX104" fmla="*/ 72519 w 548671"/>
                  <a:gd name="connsiteY104" fmla="*/ 522934 h 728475"/>
                  <a:gd name="connsiteX105" fmla="*/ 72421 w 548671"/>
                  <a:gd name="connsiteY105" fmla="*/ 525677 h 728475"/>
                  <a:gd name="connsiteX106" fmla="*/ 73375 w 548671"/>
                  <a:gd name="connsiteY106" fmla="*/ 539241 h 728475"/>
                  <a:gd name="connsiteX107" fmla="*/ 77756 w 548671"/>
                  <a:gd name="connsiteY107" fmla="*/ 546041 h 728475"/>
                  <a:gd name="connsiteX108" fmla="*/ 80044 w 548671"/>
                  <a:gd name="connsiteY108" fmla="*/ 546670 h 728475"/>
                  <a:gd name="connsiteX109" fmla="*/ 82616 w 548671"/>
                  <a:gd name="connsiteY109" fmla="*/ 545070 h 728475"/>
                  <a:gd name="connsiteX110" fmla="*/ 87281 w 548671"/>
                  <a:gd name="connsiteY110" fmla="*/ 540765 h 728475"/>
                  <a:gd name="connsiteX111" fmla="*/ 88997 w 548671"/>
                  <a:gd name="connsiteY111" fmla="*/ 539974 h 728475"/>
                  <a:gd name="connsiteX112" fmla="*/ 108712 w 548671"/>
                  <a:gd name="connsiteY112" fmla="*/ 552547 h 728475"/>
                  <a:gd name="connsiteX113" fmla="*/ 108810 w 548671"/>
                  <a:gd name="connsiteY113" fmla="*/ 552861 h 728475"/>
                  <a:gd name="connsiteX114" fmla="*/ 109666 w 548671"/>
                  <a:gd name="connsiteY114" fmla="*/ 552461 h 728475"/>
                  <a:gd name="connsiteX115" fmla="*/ 110428 w 548671"/>
                  <a:gd name="connsiteY115" fmla="*/ 552833 h 728475"/>
                  <a:gd name="connsiteX116" fmla="*/ 175196 w 548671"/>
                  <a:gd name="connsiteY116" fmla="*/ 623394 h 728475"/>
                  <a:gd name="connsiteX117" fmla="*/ 196344 w 548671"/>
                  <a:gd name="connsiteY117" fmla="*/ 644987 h 728475"/>
                  <a:gd name="connsiteX118" fmla="*/ 187484 w 548671"/>
                  <a:gd name="connsiteY118" fmla="*/ 652569 h 728475"/>
                  <a:gd name="connsiteX119" fmla="*/ 106238 w 548671"/>
                  <a:gd name="connsiteY119" fmla="*/ 499998 h 728475"/>
                  <a:gd name="connsiteX120" fmla="*/ 88806 w 548671"/>
                  <a:gd name="connsiteY120" fmla="*/ 484072 h 728475"/>
                  <a:gd name="connsiteX121" fmla="*/ 80612 w 548671"/>
                  <a:gd name="connsiteY121" fmla="*/ 473804 h 728475"/>
                  <a:gd name="connsiteX122" fmla="*/ 57562 w 548671"/>
                  <a:gd name="connsiteY122" fmla="*/ 458078 h 728475"/>
                  <a:gd name="connsiteX123" fmla="*/ 56706 w 548671"/>
                  <a:gd name="connsiteY123" fmla="*/ 456506 h 728475"/>
                  <a:gd name="connsiteX124" fmla="*/ 57562 w 548671"/>
                  <a:gd name="connsiteY124" fmla="*/ 454839 h 728475"/>
                  <a:gd name="connsiteX125" fmla="*/ 112712 w 548671"/>
                  <a:gd name="connsiteY125" fmla="*/ 469832 h 728475"/>
                  <a:gd name="connsiteX126" fmla="*/ 106238 w 548671"/>
                  <a:gd name="connsiteY126" fmla="*/ 499998 h 72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548671" h="728475">
                    <a:moveTo>
                      <a:pt x="341312" y="728426"/>
                    </a:moveTo>
                    <a:cubicBezTo>
                      <a:pt x="309500" y="730017"/>
                      <a:pt x="256350" y="708738"/>
                      <a:pt x="251303" y="680601"/>
                    </a:cubicBezTo>
                    <a:cubicBezTo>
                      <a:pt x="248825" y="671838"/>
                      <a:pt x="256257" y="662523"/>
                      <a:pt x="265303" y="662732"/>
                    </a:cubicBezTo>
                    <a:cubicBezTo>
                      <a:pt x="273307" y="663085"/>
                      <a:pt x="279781" y="669181"/>
                      <a:pt x="285497" y="674181"/>
                    </a:cubicBezTo>
                    <a:lnTo>
                      <a:pt x="286259" y="674877"/>
                    </a:lnTo>
                    <a:cubicBezTo>
                      <a:pt x="288924" y="677458"/>
                      <a:pt x="291878" y="679715"/>
                      <a:pt x="295115" y="681592"/>
                    </a:cubicBezTo>
                    <a:cubicBezTo>
                      <a:pt x="302356" y="686278"/>
                      <a:pt x="310356" y="689650"/>
                      <a:pt x="318737" y="691536"/>
                    </a:cubicBezTo>
                    <a:cubicBezTo>
                      <a:pt x="375984" y="706652"/>
                      <a:pt x="429037" y="662770"/>
                      <a:pt x="462091" y="622565"/>
                    </a:cubicBezTo>
                    <a:cubicBezTo>
                      <a:pt x="510478" y="569206"/>
                      <a:pt x="519241" y="532249"/>
                      <a:pt x="508762" y="460212"/>
                    </a:cubicBezTo>
                    <a:lnTo>
                      <a:pt x="508762" y="460193"/>
                    </a:lnTo>
                    <a:cubicBezTo>
                      <a:pt x="503809" y="409443"/>
                      <a:pt x="499144" y="361961"/>
                      <a:pt x="498474" y="312698"/>
                    </a:cubicBezTo>
                    <a:lnTo>
                      <a:pt x="498474" y="312688"/>
                    </a:lnTo>
                    <a:cubicBezTo>
                      <a:pt x="498000" y="291076"/>
                      <a:pt x="497521" y="269264"/>
                      <a:pt x="496954" y="247728"/>
                    </a:cubicBezTo>
                    <a:cubicBezTo>
                      <a:pt x="496382" y="238355"/>
                      <a:pt x="496475" y="228954"/>
                      <a:pt x="497237" y="219601"/>
                    </a:cubicBezTo>
                    <a:cubicBezTo>
                      <a:pt x="497237" y="218734"/>
                      <a:pt x="498572" y="218505"/>
                      <a:pt x="498763" y="219381"/>
                    </a:cubicBezTo>
                    <a:cubicBezTo>
                      <a:pt x="499428" y="221363"/>
                      <a:pt x="500093" y="223563"/>
                      <a:pt x="500763" y="226316"/>
                    </a:cubicBezTo>
                    <a:cubicBezTo>
                      <a:pt x="508097" y="223658"/>
                      <a:pt x="515715" y="218867"/>
                      <a:pt x="522859" y="211714"/>
                    </a:cubicBezTo>
                    <a:cubicBezTo>
                      <a:pt x="528668" y="205856"/>
                      <a:pt x="531719" y="197807"/>
                      <a:pt x="538002" y="192378"/>
                    </a:cubicBezTo>
                    <a:cubicBezTo>
                      <a:pt x="542007" y="188816"/>
                      <a:pt x="548862" y="189225"/>
                      <a:pt x="552197" y="193540"/>
                    </a:cubicBezTo>
                    <a:cubicBezTo>
                      <a:pt x="553913" y="195826"/>
                      <a:pt x="554480" y="198779"/>
                      <a:pt x="553722" y="201522"/>
                    </a:cubicBezTo>
                    <a:cubicBezTo>
                      <a:pt x="552480" y="206237"/>
                      <a:pt x="549434" y="210704"/>
                      <a:pt x="544672" y="214790"/>
                    </a:cubicBezTo>
                    <a:cubicBezTo>
                      <a:pt x="533910" y="223553"/>
                      <a:pt x="520194" y="228811"/>
                      <a:pt x="506288" y="228354"/>
                    </a:cubicBezTo>
                    <a:cubicBezTo>
                      <a:pt x="504762" y="228354"/>
                      <a:pt x="503144" y="228316"/>
                      <a:pt x="501428" y="228230"/>
                    </a:cubicBezTo>
                    <a:lnTo>
                      <a:pt x="501237" y="228202"/>
                    </a:lnTo>
                    <a:cubicBezTo>
                      <a:pt x="503237" y="236022"/>
                      <a:pt x="504572" y="244146"/>
                      <a:pt x="506000" y="252014"/>
                    </a:cubicBezTo>
                    <a:cubicBezTo>
                      <a:pt x="506000" y="252014"/>
                      <a:pt x="506000" y="252043"/>
                      <a:pt x="506000" y="252043"/>
                    </a:cubicBezTo>
                    <a:cubicBezTo>
                      <a:pt x="510190" y="275408"/>
                      <a:pt x="514571" y="299106"/>
                      <a:pt x="519143" y="322585"/>
                    </a:cubicBezTo>
                    <a:lnTo>
                      <a:pt x="519143" y="322604"/>
                    </a:lnTo>
                    <a:cubicBezTo>
                      <a:pt x="523147" y="340978"/>
                      <a:pt x="525622" y="360180"/>
                      <a:pt x="528101" y="378754"/>
                    </a:cubicBezTo>
                    <a:lnTo>
                      <a:pt x="528101" y="378763"/>
                    </a:lnTo>
                    <a:cubicBezTo>
                      <a:pt x="532291" y="408272"/>
                      <a:pt x="535719" y="437714"/>
                      <a:pt x="539053" y="467174"/>
                    </a:cubicBezTo>
                    <a:cubicBezTo>
                      <a:pt x="542290" y="494263"/>
                      <a:pt x="546481" y="524048"/>
                      <a:pt x="540193" y="551633"/>
                    </a:cubicBezTo>
                    <a:cubicBezTo>
                      <a:pt x="529338" y="596724"/>
                      <a:pt x="498284" y="633795"/>
                      <a:pt x="467328" y="667018"/>
                    </a:cubicBezTo>
                    <a:cubicBezTo>
                      <a:pt x="427418" y="707023"/>
                      <a:pt x="387793" y="727664"/>
                      <a:pt x="341312" y="728426"/>
                    </a:cubicBezTo>
                    <a:close/>
                    <a:moveTo>
                      <a:pt x="187484" y="652569"/>
                    </a:moveTo>
                    <a:cubicBezTo>
                      <a:pt x="178624" y="652455"/>
                      <a:pt x="169671" y="642882"/>
                      <a:pt x="162909" y="636777"/>
                    </a:cubicBezTo>
                    <a:cubicBezTo>
                      <a:pt x="138431" y="614869"/>
                      <a:pt x="117000" y="587418"/>
                      <a:pt x="108810" y="555119"/>
                    </a:cubicBezTo>
                    <a:cubicBezTo>
                      <a:pt x="108712" y="554928"/>
                      <a:pt x="108619" y="554995"/>
                      <a:pt x="108521" y="555223"/>
                    </a:cubicBezTo>
                    <a:cubicBezTo>
                      <a:pt x="108047" y="559033"/>
                      <a:pt x="106331" y="562586"/>
                      <a:pt x="103666" y="565349"/>
                    </a:cubicBezTo>
                    <a:cubicBezTo>
                      <a:pt x="90234" y="580455"/>
                      <a:pt x="63659" y="577779"/>
                      <a:pt x="52609" y="561100"/>
                    </a:cubicBezTo>
                    <a:cubicBezTo>
                      <a:pt x="46037" y="552080"/>
                      <a:pt x="43274" y="538431"/>
                      <a:pt x="44707" y="524867"/>
                    </a:cubicBezTo>
                    <a:cubicBezTo>
                      <a:pt x="44800" y="522848"/>
                      <a:pt x="44990" y="520829"/>
                      <a:pt x="45465" y="518857"/>
                    </a:cubicBezTo>
                    <a:cubicBezTo>
                      <a:pt x="-1207" y="498007"/>
                      <a:pt x="-11206" y="430903"/>
                      <a:pt x="37372" y="406205"/>
                    </a:cubicBezTo>
                    <a:cubicBezTo>
                      <a:pt x="35558" y="401319"/>
                      <a:pt x="34321" y="396223"/>
                      <a:pt x="33749" y="391032"/>
                    </a:cubicBezTo>
                    <a:cubicBezTo>
                      <a:pt x="33559" y="390098"/>
                      <a:pt x="33466" y="389165"/>
                      <a:pt x="33275" y="388260"/>
                    </a:cubicBezTo>
                    <a:cubicBezTo>
                      <a:pt x="24606" y="334596"/>
                      <a:pt x="32131" y="275417"/>
                      <a:pt x="63087" y="229754"/>
                    </a:cubicBezTo>
                    <a:cubicBezTo>
                      <a:pt x="35182" y="220134"/>
                      <a:pt x="891" y="185834"/>
                      <a:pt x="28703" y="159688"/>
                    </a:cubicBezTo>
                    <a:cubicBezTo>
                      <a:pt x="23652" y="150487"/>
                      <a:pt x="22415" y="139695"/>
                      <a:pt x="25275" y="129618"/>
                    </a:cubicBezTo>
                    <a:cubicBezTo>
                      <a:pt x="28987" y="117474"/>
                      <a:pt x="38228" y="107748"/>
                      <a:pt x="50134" y="103319"/>
                    </a:cubicBezTo>
                    <a:cubicBezTo>
                      <a:pt x="42800" y="78011"/>
                      <a:pt x="66705" y="52751"/>
                      <a:pt x="92425" y="58609"/>
                    </a:cubicBezTo>
                    <a:cubicBezTo>
                      <a:pt x="92518" y="53589"/>
                      <a:pt x="92332" y="48560"/>
                      <a:pt x="91760" y="43569"/>
                    </a:cubicBezTo>
                    <a:cubicBezTo>
                      <a:pt x="85472" y="12508"/>
                      <a:pt x="107094" y="-10876"/>
                      <a:pt x="137287" y="5317"/>
                    </a:cubicBezTo>
                    <a:cubicBezTo>
                      <a:pt x="142147" y="8355"/>
                      <a:pt x="146621" y="11803"/>
                      <a:pt x="150910" y="15613"/>
                    </a:cubicBezTo>
                    <a:cubicBezTo>
                      <a:pt x="191102" y="52684"/>
                      <a:pt x="252922" y="46084"/>
                      <a:pt x="303975" y="38940"/>
                    </a:cubicBezTo>
                    <a:lnTo>
                      <a:pt x="303975" y="38940"/>
                    </a:lnTo>
                    <a:cubicBezTo>
                      <a:pt x="399890" y="22043"/>
                      <a:pt x="497237" y="39197"/>
                      <a:pt x="506097" y="153488"/>
                    </a:cubicBezTo>
                    <a:cubicBezTo>
                      <a:pt x="506762" y="157326"/>
                      <a:pt x="507237" y="161203"/>
                      <a:pt x="507427" y="165099"/>
                    </a:cubicBezTo>
                    <a:cubicBezTo>
                      <a:pt x="507334" y="168556"/>
                      <a:pt x="506953" y="172004"/>
                      <a:pt x="506288" y="175395"/>
                    </a:cubicBezTo>
                    <a:lnTo>
                      <a:pt x="506288" y="175405"/>
                    </a:lnTo>
                    <a:cubicBezTo>
                      <a:pt x="506097" y="176748"/>
                      <a:pt x="505809" y="178129"/>
                      <a:pt x="505618" y="179462"/>
                    </a:cubicBezTo>
                    <a:cubicBezTo>
                      <a:pt x="505428" y="181577"/>
                      <a:pt x="504288" y="183491"/>
                      <a:pt x="502572" y="184749"/>
                    </a:cubicBezTo>
                    <a:cubicBezTo>
                      <a:pt x="500953" y="185892"/>
                      <a:pt x="498953" y="186482"/>
                      <a:pt x="496954" y="186444"/>
                    </a:cubicBezTo>
                    <a:cubicBezTo>
                      <a:pt x="492568" y="186482"/>
                      <a:pt x="487903" y="183901"/>
                      <a:pt x="486759" y="179453"/>
                    </a:cubicBezTo>
                    <a:cubicBezTo>
                      <a:pt x="481806" y="159326"/>
                      <a:pt x="483903" y="139114"/>
                      <a:pt x="477806" y="119131"/>
                    </a:cubicBezTo>
                    <a:cubicBezTo>
                      <a:pt x="462663" y="71658"/>
                      <a:pt x="417610" y="53827"/>
                      <a:pt x="367031" y="53627"/>
                    </a:cubicBezTo>
                    <a:cubicBezTo>
                      <a:pt x="296259" y="54494"/>
                      <a:pt x="218915" y="84031"/>
                      <a:pt x="153765" y="43941"/>
                    </a:cubicBezTo>
                    <a:cubicBezTo>
                      <a:pt x="148910" y="40807"/>
                      <a:pt x="144240" y="37368"/>
                      <a:pt x="139859" y="33654"/>
                    </a:cubicBezTo>
                    <a:lnTo>
                      <a:pt x="139859" y="33654"/>
                    </a:lnTo>
                    <a:cubicBezTo>
                      <a:pt x="133762" y="29215"/>
                      <a:pt x="126716" y="21785"/>
                      <a:pt x="119191" y="21223"/>
                    </a:cubicBezTo>
                    <a:cubicBezTo>
                      <a:pt x="109475" y="21528"/>
                      <a:pt x="113665" y="37692"/>
                      <a:pt x="113382" y="44445"/>
                    </a:cubicBezTo>
                    <a:cubicBezTo>
                      <a:pt x="114140" y="54913"/>
                      <a:pt x="114619" y="65791"/>
                      <a:pt x="110712" y="75744"/>
                    </a:cubicBezTo>
                    <a:cubicBezTo>
                      <a:pt x="109187" y="80278"/>
                      <a:pt x="104996" y="83422"/>
                      <a:pt x="100234" y="83669"/>
                    </a:cubicBezTo>
                    <a:cubicBezTo>
                      <a:pt x="98331" y="83660"/>
                      <a:pt x="96522" y="83117"/>
                      <a:pt x="94997" y="82155"/>
                    </a:cubicBezTo>
                    <a:cubicBezTo>
                      <a:pt x="82137" y="73725"/>
                      <a:pt x="63468" y="90946"/>
                      <a:pt x="74138" y="103519"/>
                    </a:cubicBezTo>
                    <a:cubicBezTo>
                      <a:pt x="78709" y="108644"/>
                      <a:pt x="78612" y="117712"/>
                      <a:pt x="72710" y="121731"/>
                    </a:cubicBezTo>
                    <a:cubicBezTo>
                      <a:pt x="70994" y="122846"/>
                      <a:pt x="68896" y="123427"/>
                      <a:pt x="66803" y="123389"/>
                    </a:cubicBezTo>
                    <a:cubicBezTo>
                      <a:pt x="48800" y="121684"/>
                      <a:pt x="39372" y="146763"/>
                      <a:pt x="55660" y="156078"/>
                    </a:cubicBezTo>
                    <a:cubicBezTo>
                      <a:pt x="69184" y="163127"/>
                      <a:pt x="58041" y="182101"/>
                      <a:pt x="45563" y="176900"/>
                    </a:cubicBezTo>
                    <a:cubicBezTo>
                      <a:pt x="45181" y="176748"/>
                      <a:pt x="44800" y="176814"/>
                      <a:pt x="44228" y="177090"/>
                    </a:cubicBezTo>
                    <a:cubicBezTo>
                      <a:pt x="43563" y="177395"/>
                      <a:pt x="42991" y="177852"/>
                      <a:pt x="42512" y="178434"/>
                    </a:cubicBezTo>
                    <a:cubicBezTo>
                      <a:pt x="41563" y="179729"/>
                      <a:pt x="41181" y="181386"/>
                      <a:pt x="41656" y="182948"/>
                    </a:cubicBezTo>
                    <a:cubicBezTo>
                      <a:pt x="42326" y="188149"/>
                      <a:pt x="46609" y="192588"/>
                      <a:pt x="51181" y="196626"/>
                    </a:cubicBezTo>
                    <a:cubicBezTo>
                      <a:pt x="92332" y="230707"/>
                      <a:pt x="149859" y="217572"/>
                      <a:pt x="197293" y="205856"/>
                    </a:cubicBezTo>
                    <a:cubicBezTo>
                      <a:pt x="252922" y="192045"/>
                      <a:pt x="311216" y="181548"/>
                      <a:pt x="359315" y="215305"/>
                    </a:cubicBezTo>
                    <a:cubicBezTo>
                      <a:pt x="359409" y="215429"/>
                      <a:pt x="359506" y="215657"/>
                      <a:pt x="359506" y="215857"/>
                    </a:cubicBezTo>
                    <a:cubicBezTo>
                      <a:pt x="359409" y="216048"/>
                      <a:pt x="359218" y="216181"/>
                      <a:pt x="359032" y="216181"/>
                    </a:cubicBezTo>
                    <a:cubicBezTo>
                      <a:pt x="358934" y="216181"/>
                      <a:pt x="358841" y="216153"/>
                      <a:pt x="358841" y="216105"/>
                    </a:cubicBezTo>
                    <a:cubicBezTo>
                      <a:pt x="288641" y="178319"/>
                      <a:pt x="209013" y="232116"/>
                      <a:pt x="136622" y="238070"/>
                    </a:cubicBezTo>
                    <a:cubicBezTo>
                      <a:pt x="158435" y="274969"/>
                      <a:pt x="154719" y="321251"/>
                      <a:pt x="132334" y="356942"/>
                    </a:cubicBezTo>
                    <a:cubicBezTo>
                      <a:pt x="124618" y="371324"/>
                      <a:pt x="119856" y="383164"/>
                      <a:pt x="119856" y="397718"/>
                    </a:cubicBezTo>
                    <a:cubicBezTo>
                      <a:pt x="119763" y="406243"/>
                      <a:pt x="112619" y="410844"/>
                      <a:pt x="105950" y="410844"/>
                    </a:cubicBezTo>
                    <a:cubicBezTo>
                      <a:pt x="100043" y="411044"/>
                      <a:pt x="94806" y="407043"/>
                      <a:pt x="93471" y="401290"/>
                    </a:cubicBezTo>
                    <a:cubicBezTo>
                      <a:pt x="87379" y="377925"/>
                      <a:pt x="100903" y="358018"/>
                      <a:pt x="114047" y="338758"/>
                    </a:cubicBezTo>
                    <a:cubicBezTo>
                      <a:pt x="136334" y="309917"/>
                      <a:pt x="144905" y="273855"/>
                      <a:pt x="131571" y="238536"/>
                    </a:cubicBezTo>
                    <a:cubicBezTo>
                      <a:pt x="112331" y="240089"/>
                      <a:pt x="93188" y="238917"/>
                      <a:pt x="74612" y="233650"/>
                    </a:cubicBezTo>
                    <a:cubicBezTo>
                      <a:pt x="64706" y="271969"/>
                      <a:pt x="56799" y="313184"/>
                      <a:pt x="61376" y="353532"/>
                    </a:cubicBezTo>
                    <a:cubicBezTo>
                      <a:pt x="62896" y="366352"/>
                      <a:pt x="65087" y="379087"/>
                      <a:pt x="68040" y="391651"/>
                    </a:cubicBezTo>
                    <a:cubicBezTo>
                      <a:pt x="70421" y="394994"/>
                      <a:pt x="71468" y="399137"/>
                      <a:pt x="70901" y="403214"/>
                    </a:cubicBezTo>
                    <a:cubicBezTo>
                      <a:pt x="86137" y="407472"/>
                      <a:pt x="98331" y="420178"/>
                      <a:pt x="102331" y="435418"/>
                    </a:cubicBezTo>
                    <a:cubicBezTo>
                      <a:pt x="102424" y="435666"/>
                      <a:pt x="102424" y="435932"/>
                      <a:pt x="102234" y="436142"/>
                    </a:cubicBezTo>
                    <a:cubicBezTo>
                      <a:pt x="101857" y="436618"/>
                      <a:pt x="101094" y="436628"/>
                      <a:pt x="100806" y="436085"/>
                    </a:cubicBezTo>
                    <a:cubicBezTo>
                      <a:pt x="94234" y="425236"/>
                      <a:pt x="80900" y="418225"/>
                      <a:pt x="66705" y="418225"/>
                    </a:cubicBezTo>
                    <a:cubicBezTo>
                      <a:pt x="39084" y="417216"/>
                      <a:pt x="20606" y="450772"/>
                      <a:pt x="33656" y="473937"/>
                    </a:cubicBezTo>
                    <a:cubicBezTo>
                      <a:pt x="38512" y="483376"/>
                      <a:pt x="46707" y="490577"/>
                      <a:pt x="56515" y="494692"/>
                    </a:cubicBezTo>
                    <a:cubicBezTo>
                      <a:pt x="67947" y="498550"/>
                      <a:pt x="74519" y="510913"/>
                      <a:pt x="72519" y="522934"/>
                    </a:cubicBezTo>
                    <a:lnTo>
                      <a:pt x="72421" y="525677"/>
                    </a:lnTo>
                    <a:cubicBezTo>
                      <a:pt x="71947" y="530220"/>
                      <a:pt x="72231" y="534811"/>
                      <a:pt x="73375" y="539241"/>
                    </a:cubicBezTo>
                    <a:cubicBezTo>
                      <a:pt x="74040" y="542003"/>
                      <a:pt x="75565" y="544060"/>
                      <a:pt x="77756" y="546041"/>
                    </a:cubicBezTo>
                    <a:cubicBezTo>
                      <a:pt x="77756" y="546041"/>
                      <a:pt x="78612" y="546889"/>
                      <a:pt x="80044" y="546670"/>
                    </a:cubicBezTo>
                    <a:cubicBezTo>
                      <a:pt x="81281" y="546480"/>
                      <a:pt x="82235" y="545508"/>
                      <a:pt x="82616" y="545070"/>
                    </a:cubicBezTo>
                    <a:cubicBezTo>
                      <a:pt x="84044" y="543470"/>
                      <a:pt x="85374" y="541850"/>
                      <a:pt x="87281" y="540765"/>
                    </a:cubicBezTo>
                    <a:lnTo>
                      <a:pt x="88997" y="539974"/>
                    </a:lnTo>
                    <a:cubicBezTo>
                      <a:pt x="97569" y="532087"/>
                      <a:pt x="108521" y="543174"/>
                      <a:pt x="108712" y="552547"/>
                    </a:cubicBezTo>
                    <a:cubicBezTo>
                      <a:pt x="108712" y="552728"/>
                      <a:pt x="108810" y="552937"/>
                      <a:pt x="108810" y="552861"/>
                    </a:cubicBezTo>
                    <a:cubicBezTo>
                      <a:pt x="109094" y="552633"/>
                      <a:pt x="109377" y="552490"/>
                      <a:pt x="109666" y="552461"/>
                    </a:cubicBezTo>
                    <a:cubicBezTo>
                      <a:pt x="109949" y="552461"/>
                      <a:pt x="110238" y="552604"/>
                      <a:pt x="110428" y="552833"/>
                    </a:cubicBezTo>
                    <a:cubicBezTo>
                      <a:pt x="129860" y="577874"/>
                      <a:pt x="149668" y="603811"/>
                      <a:pt x="175196" y="623394"/>
                    </a:cubicBezTo>
                    <a:cubicBezTo>
                      <a:pt x="182722" y="629299"/>
                      <a:pt x="196153" y="634643"/>
                      <a:pt x="196344" y="644987"/>
                    </a:cubicBezTo>
                    <a:cubicBezTo>
                      <a:pt x="196628" y="649207"/>
                      <a:pt x="191772" y="652712"/>
                      <a:pt x="187484" y="652569"/>
                    </a:cubicBezTo>
                    <a:close/>
                    <a:moveTo>
                      <a:pt x="106238" y="499998"/>
                    </a:moveTo>
                    <a:cubicBezTo>
                      <a:pt x="96615" y="500264"/>
                      <a:pt x="92141" y="491377"/>
                      <a:pt x="88806" y="484072"/>
                    </a:cubicBezTo>
                    <a:cubicBezTo>
                      <a:pt x="86518" y="480271"/>
                      <a:pt x="83853" y="476814"/>
                      <a:pt x="80612" y="473804"/>
                    </a:cubicBezTo>
                    <a:cubicBezTo>
                      <a:pt x="73947" y="467241"/>
                      <a:pt x="66138" y="461917"/>
                      <a:pt x="57562" y="458078"/>
                    </a:cubicBezTo>
                    <a:cubicBezTo>
                      <a:pt x="56990" y="457773"/>
                      <a:pt x="56613" y="457164"/>
                      <a:pt x="56706" y="456506"/>
                    </a:cubicBezTo>
                    <a:cubicBezTo>
                      <a:pt x="56613" y="455821"/>
                      <a:pt x="56990" y="455173"/>
                      <a:pt x="57562" y="454839"/>
                    </a:cubicBezTo>
                    <a:cubicBezTo>
                      <a:pt x="76612" y="445534"/>
                      <a:pt x="99662" y="454573"/>
                      <a:pt x="112712" y="469832"/>
                    </a:cubicBezTo>
                    <a:cubicBezTo>
                      <a:pt x="122144" y="478719"/>
                      <a:pt x="122716" y="499874"/>
                      <a:pt x="106238" y="4999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grpSp>
            <p:nvGrpSpPr>
              <p:cNvPr id="172" name="Elemento grafico 12" descr="Uomo con capelli ondulati">
                <a:extLst>
                  <a:ext uri="{FF2B5EF4-FFF2-40B4-BE49-F238E27FC236}">
                    <a16:creationId xmlns:a16="http://schemas.microsoft.com/office/drawing/2014/main" id="{DDF063E6-D758-3EF2-32AD-B881C7364DF0}"/>
                  </a:ext>
                </a:extLst>
              </p:cNvPr>
              <p:cNvGrpSpPr/>
              <p:nvPr/>
            </p:nvGrpSpPr>
            <p:grpSpPr>
              <a:xfrm>
                <a:off x="1586771" y="4259830"/>
                <a:ext cx="433713" cy="135106"/>
                <a:chOff x="1586771" y="4259830"/>
                <a:chExt cx="433713" cy="135106"/>
              </a:xfrm>
              <a:solidFill>
                <a:srgbClr val="000000"/>
              </a:solidFill>
            </p:grpSpPr>
            <p:sp>
              <p:nvSpPr>
                <p:cNvPr id="173" name="Figura a mano libera: forma 172">
                  <a:extLst>
                    <a:ext uri="{FF2B5EF4-FFF2-40B4-BE49-F238E27FC236}">
                      <a16:creationId xmlns:a16="http://schemas.microsoft.com/office/drawing/2014/main" id="{675B51D0-08BC-B250-2E14-BB81FD25BE95}"/>
                    </a:ext>
                  </a:extLst>
                </p:cNvPr>
                <p:cNvSpPr/>
                <p:nvPr/>
              </p:nvSpPr>
              <p:spPr>
                <a:xfrm>
                  <a:off x="1816906" y="4335154"/>
                  <a:ext cx="72650" cy="59782"/>
                </a:xfrm>
                <a:custGeom>
                  <a:avLst/>
                  <a:gdLst>
                    <a:gd name="connsiteX0" fmla="*/ 72650 w 72650"/>
                    <a:gd name="connsiteY0" fmla="*/ 59813 h 59782"/>
                    <a:gd name="connsiteX1" fmla="*/ 67697 w 72650"/>
                    <a:gd name="connsiteY1" fmla="*/ 57155 h 59782"/>
                    <a:gd name="connsiteX2" fmla="*/ 5975 w 72650"/>
                    <a:gd name="connsiteY2" fmla="*/ 1910 h 59782"/>
                    <a:gd name="connsiteX3" fmla="*/ 5403 w 72650"/>
                    <a:gd name="connsiteY3" fmla="*/ 920 h 59782"/>
                    <a:gd name="connsiteX4" fmla="*/ 6454 w 72650"/>
                    <a:gd name="connsiteY4" fmla="*/ 34 h 59782"/>
                    <a:gd name="connsiteX5" fmla="*/ 77319 w 72650"/>
                    <a:gd name="connsiteY5" fmla="*/ 51555 h 59782"/>
                    <a:gd name="connsiteX6" fmla="*/ 77319 w 72650"/>
                    <a:gd name="connsiteY6" fmla="*/ 57146 h 59782"/>
                    <a:gd name="connsiteX7" fmla="*/ 76747 w 72650"/>
                    <a:gd name="connsiteY7" fmla="*/ 57841 h 59782"/>
                    <a:gd name="connsiteX8" fmla="*/ 72650 w 72650"/>
                    <a:gd name="connsiteY8" fmla="*/ 59813 h 59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2650" h="59782">
                      <a:moveTo>
                        <a:pt x="72650" y="59813"/>
                      </a:moveTo>
                      <a:cubicBezTo>
                        <a:pt x="70650" y="59880"/>
                        <a:pt x="68743" y="58870"/>
                        <a:pt x="67697" y="57155"/>
                      </a:cubicBezTo>
                      <a:cubicBezTo>
                        <a:pt x="51028" y="31352"/>
                        <a:pt x="30834" y="13283"/>
                        <a:pt x="5975" y="1910"/>
                      </a:cubicBezTo>
                      <a:cubicBezTo>
                        <a:pt x="5501" y="1749"/>
                        <a:pt x="5310" y="1320"/>
                        <a:pt x="5403" y="920"/>
                      </a:cubicBezTo>
                      <a:cubicBezTo>
                        <a:pt x="5594" y="434"/>
                        <a:pt x="5975" y="72"/>
                        <a:pt x="6454" y="34"/>
                      </a:cubicBezTo>
                      <a:cubicBezTo>
                        <a:pt x="35122" y="8092"/>
                        <a:pt x="61316" y="26237"/>
                        <a:pt x="77319" y="51555"/>
                      </a:cubicBezTo>
                      <a:cubicBezTo>
                        <a:pt x="78268" y="53279"/>
                        <a:pt x="78268" y="55431"/>
                        <a:pt x="77319" y="57146"/>
                      </a:cubicBezTo>
                      <a:lnTo>
                        <a:pt x="76747" y="57841"/>
                      </a:lnTo>
                      <a:cubicBezTo>
                        <a:pt x="75887" y="59299"/>
                        <a:pt x="74268" y="59870"/>
                        <a:pt x="72650" y="598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174" name="Figura a mano libera: forma 173">
                  <a:extLst>
                    <a:ext uri="{FF2B5EF4-FFF2-40B4-BE49-F238E27FC236}">
                      <a16:creationId xmlns:a16="http://schemas.microsoft.com/office/drawing/2014/main" id="{7B66A70F-7C21-7E30-C4BC-E6326C5F5114}"/>
                    </a:ext>
                  </a:extLst>
                </p:cNvPr>
                <p:cNvSpPr/>
                <p:nvPr/>
              </p:nvSpPr>
              <p:spPr>
                <a:xfrm>
                  <a:off x="1965605" y="4339172"/>
                  <a:ext cx="54879" cy="52561"/>
                </a:xfrm>
                <a:custGeom>
                  <a:avLst/>
                  <a:gdLst>
                    <a:gd name="connsiteX0" fmla="*/ 11104 w 54879"/>
                    <a:gd name="connsiteY0" fmla="*/ 52594 h 52561"/>
                    <a:gd name="connsiteX1" fmla="*/ 7011 w 54879"/>
                    <a:gd name="connsiteY1" fmla="*/ 52394 h 52561"/>
                    <a:gd name="connsiteX2" fmla="*/ 5393 w 54879"/>
                    <a:gd name="connsiteY2" fmla="*/ 50975 h 52561"/>
                    <a:gd name="connsiteX3" fmla="*/ 6532 w 54879"/>
                    <a:gd name="connsiteY3" fmla="*/ 49108 h 52561"/>
                    <a:gd name="connsiteX4" fmla="*/ 40442 w 54879"/>
                    <a:gd name="connsiteY4" fmla="*/ 10627 h 52561"/>
                    <a:gd name="connsiteX5" fmla="*/ 46158 w 54879"/>
                    <a:gd name="connsiteY5" fmla="*/ 4197 h 52561"/>
                    <a:gd name="connsiteX6" fmla="*/ 47013 w 54879"/>
                    <a:gd name="connsiteY6" fmla="*/ 2664 h 52561"/>
                    <a:gd name="connsiteX7" fmla="*/ 51683 w 54879"/>
                    <a:gd name="connsiteY7" fmla="*/ 35 h 52561"/>
                    <a:gd name="connsiteX8" fmla="*/ 57110 w 54879"/>
                    <a:gd name="connsiteY8" fmla="*/ 3978 h 52561"/>
                    <a:gd name="connsiteX9" fmla="*/ 57208 w 54879"/>
                    <a:gd name="connsiteY9" fmla="*/ 4378 h 52561"/>
                    <a:gd name="connsiteX10" fmla="*/ 57590 w 54879"/>
                    <a:gd name="connsiteY10" fmla="*/ 5760 h 52561"/>
                    <a:gd name="connsiteX11" fmla="*/ 57966 w 54879"/>
                    <a:gd name="connsiteY11" fmla="*/ 7026 h 52561"/>
                    <a:gd name="connsiteX12" fmla="*/ 59971 w 54879"/>
                    <a:gd name="connsiteY12" fmla="*/ 16027 h 52561"/>
                    <a:gd name="connsiteX13" fmla="*/ 11104 w 54879"/>
                    <a:gd name="connsiteY13" fmla="*/ 52594 h 52561"/>
                    <a:gd name="connsiteX14" fmla="*/ 11104 w 54879"/>
                    <a:gd name="connsiteY14" fmla="*/ 52594 h 5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4879" h="52561">
                      <a:moveTo>
                        <a:pt x="11104" y="52594"/>
                      </a:moveTo>
                      <a:cubicBezTo>
                        <a:pt x="9774" y="52594"/>
                        <a:pt x="8341" y="52527"/>
                        <a:pt x="7011" y="52394"/>
                      </a:cubicBezTo>
                      <a:cubicBezTo>
                        <a:pt x="6248" y="52365"/>
                        <a:pt x="5486" y="51765"/>
                        <a:pt x="5393" y="50975"/>
                      </a:cubicBezTo>
                      <a:cubicBezTo>
                        <a:pt x="5295" y="50156"/>
                        <a:pt x="5769" y="49384"/>
                        <a:pt x="6532" y="49108"/>
                      </a:cubicBezTo>
                      <a:cubicBezTo>
                        <a:pt x="23582" y="42536"/>
                        <a:pt x="35396" y="27696"/>
                        <a:pt x="40442" y="10627"/>
                      </a:cubicBezTo>
                      <a:cubicBezTo>
                        <a:pt x="41395" y="7807"/>
                        <a:pt x="43395" y="5493"/>
                        <a:pt x="46158" y="4197"/>
                      </a:cubicBezTo>
                      <a:cubicBezTo>
                        <a:pt x="46441" y="3712"/>
                        <a:pt x="46730" y="3197"/>
                        <a:pt x="47013" y="2664"/>
                      </a:cubicBezTo>
                      <a:cubicBezTo>
                        <a:pt x="47967" y="1016"/>
                        <a:pt x="49776" y="6"/>
                        <a:pt x="51683" y="35"/>
                      </a:cubicBezTo>
                      <a:cubicBezTo>
                        <a:pt x="54157" y="-13"/>
                        <a:pt x="56348" y="1607"/>
                        <a:pt x="57110" y="3978"/>
                      </a:cubicBezTo>
                      <a:lnTo>
                        <a:pt x="57208" y="4378"/>
                      </a:lnTo>
                      <a:cubicBezTo>
                        <a:pt x="57590" y="5112"/>
                        <a:pt x="57683" y="5579"/>
                        <a:pt x="57590" y="5760"/>
                      </a:cubicBezTo>
                      <a:cubicBezTo>
                        <a:pt x="57492" y="5826"/>
                        <a:pt x="57492" y="6417"/>
                        <a:pt x="57966" y="7026"/>
                      </a:cubicBezTo>
                      <a:cubicBezTo>
                        <a:pt x="59971" y="9522"/>
                        <a:pt x="60729" y="12837"/>
                        <a:pt x="59971" y="16027"/>
                      </a:cubicBezTo>
                      <a:cubicBezTo>
                        <a:pt x="55399" y="36487"/>
                        <a:pt x="32442" y="52746"/>
                        <a:pt x="11104" y="52594"/>
                      </a:cubicBezTo>
                      <a:lnTo>
                        <a:pt x="11104" y="5259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175" name="Figura a mano libera: forma 174">
                  <a:extLst>
                    <a:ext uri="{FF2B5EF4-FFF2-40B4-BE49-F238E27FC236}">
                      <a16:creationId xmlns:a16="http://schemas.microsoft.com/office/drawing/2014/main" id="{D585B8B8-B563-A7B6-1A4E-B16A075D8D6C}"/>
                    </a:ext>
                  </a:extLst>
                </p:cNvPr>
                <p:cNvSpPr/>
                <p:nvPr/>
              </p:nvSpPr>
              <p:spPr>
                <a:xfrm>
                  <a:off x="1879468" y="4327315"/>
                  <a:ext cx="47477" cy="56568"/>
                </a:xfrm>
                <a:custGeom>
                  <a:avLst/>
                  <a:gdLst>
                    <a:gd name="connsiteX0" fmla="*/ 43714 w 47477"/>
                    <a:gd name="connsiteY0" fmla="*/ 56603 h 56568"/>
                    <a:gd name="connsiteX1" fmla="*/ 34091 w 47477"/>
                    <a:gd name="connsiteY1" fmla="*/ 43192 h 56568"/>
                    <a:gd name="connsiteX2" fmla="*/ 5804 w 47477"/>
                    <a:gd name="connsiteY2" fmla="*/ 2568 h 56568"/>
                    <a:gd name="connsiteX3" fmla="*/ 5516 w 47477"/>
                    <a:gd name="connsiteY3" fmla="*/ 996 h 56568"/>
                    <a:gd name="connsiteX4" fmla="*/ 6660 w 47477"/>
                    <a:gd name="connsiteY4" fmla="*/ 34 h 56568"/>
                    <a:gd name="connsiteX5" fmla="*/ 6851 w 47477"/>
                    <a:gd name="connsiteY5" fmla="*/ 44 h 56568"/>
                    <a:gd name="connsiteX6" fmla="*/ 52857 w 47477"/>
                    <a:gd name="connsiteY6" fmla="*/ 48173 h 56568"/>
                    <a:gd name="connsiteX7" fmla="*/ 43714 w 47477"/>
                    <a:gd name="connsiteY7" fmla="*/ 56603 h 56568"/>
                    <a:gd name="connsiteX8" fmla="*/ 43714 w 47477"/>
                    <a:gd name="connsiteY8" fmla="*/ 56603 h 5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477" h="56568">
                      <a:moveTo>
                        <a:pt x="43714" y="56603"/>
                      </a:moveTo>
                      <a:cubicBezTo>
                        <a:pt x="36854" y="56565"/>
                        <a:pt x="35426" y="48440"/>
                        <a:pt x="34091" y="43192"/>
                      </a:cubicBezTo>
                      <a:cubicBezTo>
                        <a:pt x="30947" y="27104"/>
                        <a:pt x="17139" y="11635"/>
                        <a:pt x="5804" y="2568"/>
                      </a:cubicBezTo>
                      <a:cubicBezTo>
                        <a:pt x="5423" y="2158"/>
                        <a:pt x="5232" y="1529"/>
                        <a:pt x="5516" y="996"/>
                      </a:cubicBezTo>
                      <a:cubicBezTo>
                        <a:pt x="5707" y="453"/>
                        <a:pt x="6088" y="72"/>
                        <a:pt x="6660" y="34"/>
                      </a:cubicBezTo>
                      <a:lnTo>
                        <a:pt x="6851" y="44"/>
                      </a:lnTo>
                      <a:cubicBezTo>
                        <a:pt x="29236" y="2911"/>
                        <a:pt x="52095" y="26028"/>
                        <a:pt x="52857" y="48173"/>
                      </a:cubicBezTo>
                      <a:cubicBezTo>
                        <a:pt x="52378" y="52888"/>
                        <a:pt x="48476" y="56508"/>
                        <a:pt x="43714" y="56603"/>
                      </a:cubicBezTo>
                      <a:lnTo>
                        <a:pt x="43714" y="566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176" name="Figura a mano libera: forma 175">
                  <a:extLst>
                    <a:ext uri="{FF2B5EF4-FFF2-40B4-BE49-F238E27FC236}">
                      <a16:creationId xmlns:a16="http://schemas.microsoft.com/office/drawing/2014/main" id="{F427B927-AFA7-37AF-EE4E-214CBE22849B}"/>
                    </a:ext>
                  </a:extLst>
                </p:cNvPr>
                <p:cNvSpPr/>
                <p:nvPr/>
              </p:nvSpPr>
              <p:spPr>
                <a:xfrm>
                  <a:off x="1586771" y="4318085"/>
                  <a:ext cx="111243" cy="29546"/>
                </a:xfrm>
                <a:custGeom>
                  <a:avLst/>
                  <a:gdLst>
                    <a:gd name="connsiteX0" fmla="*/ 78664 w 111243"/>
                    <a:gd name="connsiteY0" fmla="*/ 29581 h 29546"/>
                    <a:gd name="connsiteX1" fmla="*/ 58753 w 111243"/>
                    <a:gd name="connsiteY1" fmla="*/ 28066 h 29546"/>
                    <a:gd name="connsiteX2" fmla="*/ 6366 w 111243"/>
                    <a:gd name="connsiteY2" fmla="*/ 5844 h 29546"/>
                    <a:gd name="connsiteX3" fmla="*/ 5608 w 111243"/>
                    <a:gd name="connsiteY3" fmla="*/ 2320 h 29546"/>
                    <a:gd name="connsiteX4" fmla="*/ 8845 w 111243"/>
                    <a:gd name="connsiteY4" fmla="*/ 34 h 29546"/>
                    <a:gd name="connsiteX5" fmla="*/ 18081 w 111243"/>
                    <a:gd name="connsiteY5" fmla="*/ 2310 h 29546"/>
                    <a:gd name="connsiteX6" fmla="*/ 18081 w 111243"/>
                    <a:gd name="connsiteY6" fmla="*/ 2310 h 29546"/>
                    <a:gd name="connsiteX7" fmla="*/ 87519 w 111243"/>
                    <a:gd name="connsiteY7" fmla="*/ 8606 h 29546"/>
                    <a:gd name="connsiteX8" fmla="*/ 112476 w 111243"/>
                    <a:gd name="connsiteY8" fmla="*/ 7835 h 29546"/>
                    <a:gd name="connsiteX9" fmla="*/ 116285 w 111243"/>
                    <a:gd name="connsiteY9" fmla="*/ 11388 h 29546"/>
                    <a:gd name="connsiteX10" fmla="*/ 115047 w 111243"/>
                    <a:gd name="connsiteY10" fmla="*/ 17579 h 29546"/>
                    <a:gd name="connsiteX11" fmla="*/ 78664 w 111243"/>
                    <a:gd name="connsiteY11" fmla="*/ 29581 h 295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1243" h="29546">
                      <a:moveTo>
                        <a:pt x="78664" y="29581"/>
                      </a:moveTo>
                      <a:cubicBezTo>
                        <a:pt x="71994" y="29523"/>
                        <a:pt x="65423" y="29019"/>
                        <a:pt x="58753" y="28066"/>
                      </a:cubicBezTo>
                      <a:cubicBezTo>
                        <a:pt x="39801" y="25523"/>
                        <a:pt x="20560" y="19255"/>
                        <a:pt x="6366" y="5844"/>
                      </a:cubicBezTo>
                      <a:cubicBezTo>
                        <a:pt x="5417" y="4949"/>
                        <a:pt x="5129" y="3539"/>
                        <a:pt x="5608" y="2320"/>
                      </a:cubicBezTo>
                      <a:cubicBezTo>
                        <a:pt x="6175" y="967"/>
                        <a:pt x="7417" y="63"/>
                        <a:pt x="8845" y="34"/>
                      </a:cubicBezTo>
                      <a:cubicBezTo>
                        <a:pt x="11989" y="539"/>
                        <a:pt x="15035" y="1606"/>
                        <a:pt x="18081" y="2310"/>
                      </a:cubicBezTo>
                      <a:lnTo>
                        <a:pt x="18081" y="2310"/>
                      </a:lnTo>
                      <a:cubicBezTo>
                        <a:pt x="40373" y="8854"/>
                        <a:pt x="64278" y="12521"/>
                        <a:pt x="87519" y="8606"/>
                      </a:cubicBezTo>
                      <a:cubicBezTo>
                        <a:pt x="95714" y="7521"/>
                        <a:pt x="104285" y="6140"/>
                        <a:pt x="112476" y="7835"/>
                      </a:cubicBezTo>
                      <a:cubicBezTo>
                        <a:pt x="114285" y="8206"/>
                        <a:pt x="115810" y="9578"/>
                        <a:pt x="116285" y="11388"/>
                      </a:cubicBezTo>
                      <a:cubicBezTo>
                        <a:pt x="117047" y="13540"/>
                        <a:pt x="116475" y="15893"/>
                        <a:pt x="115047" y="17579"/>
                      </a:cubicBezTo>
                      <a:cubicBezTo>
                        <a:pt x="105806" y="27352"/>
                        <a:pt x="91616" y="29600"/>
                        <a:pt x="78664" y="2958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177" name="Figura a mano libera: forma 176">
                  <a:extLst>
                    <a:ext uri="{FF2B5EF4-FFF2-40B4-BE49-F238E27FC236}">
                      <a16:creationId xmlns:a16="http://schemas.microsoft.com/office/drawing/2014/main" id="{EE86E9EA-17A2-EC05-5A88-6046F69875F3}"/>
                    </a:ext>
                  </a:extLst>
                </p:cNvPr>
                <p:cNvSpPr/>
                <p:nvPr/>
              </p:nvSpPr>
              <p:spPr>
                <a:xfrm>
                  <a:off x="1894285" y="4275889"/>
                  <a:ext cx="42379" cy="47577"/>
                </a:xfrm>
                <a:custGeom>
                  <a:avLst/>
                  <a:gdLst>
                    <a:gd name="connsiteX0" fmla="*/ 42705 w 42379"/>
                    <a:gd name="connsiteY0" fmla="*/ 47611 h 47577"/>
                    <a:gd name="connsiteX1" fmla="*/ 27655 w 42379"/>
                    <a:gd name="connsiteY1" fmla="*/ 31352 h 47577"/>
                    <a:gd name="connsiteX2" fmla="*/ 27655 w 42379"/>
                    <a:gd name="connsiteY2" fmla="*/ 31352 h 47577"/>
                    <a:gd name="connsiteX3" fmla="*/ 5749 w 42379"/>
                    <a:gd name="connsiteY3" fmla="*/ 3606 h 47577"/>
                    <a:gd name="connsiteX4" fmla="*/ 5651 w 42379"/>
                    <a:gd name="connsiteY4" fmla="*/ 1434 h 47577"/>
                    <a:gd name="connsiteX5" fmla="*/ 7749 w 42379"/>
                    <a:gd name="connsiteY5" fmla="*/ 34 h 47577"/>
                    <a:gd name="connsiteX6" fmla="*/ 47565 w 42379"/>
                    <a:gd name="connsiteY6" fmla="*/ 41458 h 47577"/>
                    <a:gd name="connsiteX7" fmla="*/ 42705 w 42379"/>
                    <a:gd name="connsiteY7" fmla="*/ 47611 h 47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2379" h="47577">
                      <a:moveTo>
                        <a:pt x="42705" y="47611"/>
                      </a:moveTo>
                      <a:cubicBezTo>
                        <a:pt x="35752" y="45373"/>
                        <a:pt x="32133" y="36772"/>
                        <a:pt x="27655" y="31352"/>
                      </a:cubicBezTo>
                      <a:lnTo>
                        <a:pt x="27655" y="31352"/>
                      </a:lnTo>
                      <a:cubicBezTo>
                        <a:pt x="21083" y="21456"/>
                        <a:pt x="12702" y="13131"/>
                        <a:pt x="5749" y="3606"/>
                      </a:cubicBezTo>
                      <a:cubicBezTo>
                        <a:pt x="5275" y="2958"/>
                        <a:pt x="5275" y="2110"/>
                        <a:pt x="5651" y="1434"/>
                      </a:cubicBezTo>
                      <a:cubicBezTo>
                        <a:pt x="6033" y="625"/>
                        <a:pt x="6796" y="91"/>
                        <a:pt x="7749" y="34"/>
                      </a:cubicBezTo>
                      <a:cubicBezTo>
                        <a:pt x="25943" y="7006"/>
                        <a:pt x="42040" y="22494"/>
                        <a:pt x="47565" y="41458"/>
                      </a:cubicBezTo>
                      <a:cubicBezTo>
                        <a:pt x="48514" y="44506"/>
                        <a:pt x="45849" y="47649"/>
                        <a:pt x="42705" y="4761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178" name="Figura a mano libera: forma 177">
                  <a:extLst>
                    <a:ext uri="{FF2B5EF4-FFF2-40B4-BE49-F238E27FC236}">
                      <a16:creationId xmlns:a16="http://schemas.microsoft.com/office/drawing/2014/main" id="{26ACF770-85ED-D07F-316B-5D6B734CACD8}"/>
                    </a:ext>
                  </a:extLst>
                </p:cNvPr>
                <p:cNvSpPr/>
                <p:nvPr/>
              </p:nvSpPr>
              <p:spPr>
                <a:xfrm>
                  <a:off x="1617375" y="4283919"/>
                  <a:ext cx="77327" cy="24721"/>
                </a:xfrm>
                <a:custGeom>
                  <a:avLst/>
                  <a:gdLst>
                    <a:gd name="connsiteX0" fmla="*/ 58059 w 77327"/>
                    <a:gd name="connsiteY0" fmla="*/ 24751 h 24721"/>
                    <a:gd name="connsiteX1" fmla="*/ 5960 w 77327"/>
                    <a:gd name="connsiteY1" fmla="*/ 3511 h 24721"/>
                    <a:gd name="connsiteX2" fmla="*/ 5578 w 77327"/>
                    <a:gd name="connsiteY2" fmla="*/ 1291 h 24721"/>
                    <a:gd name="connsiteX3" fmla="*/ 7290 w 77327"/>
                    <a:gd name="connsiteY3" fmla="*/ 34 h 24721"/>
                    <a:gd name="connsiteX4" fmla="*/ 41488 w 77327"/>
                    <a:gd name="connsiteY4" fmla="*/ 9168 h 24721"/>
                    <a:gd name="connsiteX5" fmla="*/ 77207 w 77327"/>
                    <a:gd name="connsiteY5" fmla="*/ 10340 h 24721"/>
                    <a:gd name="connsiteX6" fmla="*/ 82634 w 77327"/>
                    <a:gd name="connsiteY6" fmla="*/ 15531 h 24721"/>
                    <a:gd name="connsiteX7" fmla="*/ 79965 w 77327"/>
                    <a:gd name="connsiteY7" fmla="*/ 20456 h 24721"/>
                    <a:gd name="connsiteX8" fmla="*/ 58059 w 77327"/>
                    <a:gd name="connsiteY8" fmla="*/ 24751 h 24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7327" h="24721">
                      <a:moveTo>
                        <a:pt x="58059" y="24751"/>
                      </a:moveTo>
                      <a:cubicBezTo>
                        <a:pt x="38818" y="24570"/>
                        <a:pt x="19768" y="16950"/>
                        <a:pt x="5960" y="3511"/>
                      </a:cubicBezTo>
                      <a:cubicBezTo>
                        <a:pt x="5388" y="2920"/>
                        <a:pt x="5197" y="2044"/>
                        <a:pt x="5578" y="1291"/>
                      </a:cubicBezTo>
                      <a:cubicBezTo>
                        <a:pt x="5862" y="567"/>
                        <a:pt x="6527" y="63"/>
                        <a:pt x="7290" y="34"/>
                      </a:cubicBezTo>
                      <a:cubicBezTo>
                        <a:pt x="18433" y="3882"/>
                        <a:pt x="29865" y="7283"/>
                        <a:pt x="41488" y="9168"/>
                      </a:cubicBezTo>
                      <a:cubicBezTo>
                        <a:pt x="53013" y="10931"/>
                        <a:pt x="65868" y="9635"/>
                        <a:pt x="77207" y="10340"/>
                      </a:cubicBezTo>
                      <a:cubicBezTo>
                        <a:pt x="79965" y="10692"/>
                        <a:pt x="82160" y="12798"/>
                        <a:pt x="82634" y="15531"/>
                      </a:cubicBezTo>
                      <a:cubicBezTo>
                        <a:pt x="83016" y="17608"/>
                        <a:pt x="81871" y="19713"/>
                        <a:pt x="79965" y="20456"/>
                      </a:cubicBezTo>
                      <a:cubicBezTo>
                        <a:pt x="73012" y="23380"/>
                        <a:pt x="65584" y="24847"/>
                        <a:pt x="58059" y="2475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179" name="Figura a mano libera: forma 178">
                  <a:extLst>
                    <a:ext uri="{FF2B5EF4-FFF2-40B4-BE49-F238E27FC236}">
                      <a16:creationId xmlns:a16="http://schemas.microsoft.com/office/drawing/2014/main" id="{EE50B3F6-5550-734F-4D47-26E5BB5CE169}"/>
                    </a:ext>
                  </a:extLst>
                </p:cNvPr>
                <p:cNvSpPr/>
                <p:nvPr/>
              </p:nvSpPr>
              <p:spPr>
                <a:xfrm>
                  <a:off x="1647313" y="4259830"/>
                  <a:ext cx="38654" cy="13354"/>
                </a:xfrm>
                <a:custGeom>
                  <a:avLst/>
                  <a:gdLst>
                    <a:gd name="connsiteX0" fmla="*/ 32693 w 38654"/>
                    <a:gd name="connsiteY0" fmla="*/ 13388 h 13354"/>
                    <a:gd name="connsiteX1" fmla="*/ 6308 w 38654"/>
                    <a:gd name="connsiteY1" fmla="*/ 4387 h 13354"/>
                    <a:gd name="connsiteX2" fmla="*/ 5545 w 38654"/>
                    <a:gd name="connsiteY2" fmla="*/ 1434 h 13354"/>
                    <a:gd name="connsiteX3" fmla="*/ 7261 w 38654"/>
                    <a:gd name="connsiteY3" fmla="*/ 34 h 13354"/>
                    <a:gd name="connsiteX4" fmla="*/ 8117 w 38654"/>
                    <a:gd name="connsiteY4" fmla="*/ 224 h 13354"/>
                    <a:gd name="connsiteX5" fmla="*/ 35836 w 38654"/>
                    <a:gd name="connsiteY5" fmla="*/ 5301 h 13354"/>
                    <a:gd name="connsiteX6" fmla="*/ 40408 w 38654"/>
                    <a:gd name="connsiteY6" fmla="*/ 5206 h 13354"/>
                    <a:gd name="connsiteX7" fmla="*/ 40599 w 38654"/>
                    <a:gd name="connsiteY7" fmla="*/ 5206 h 13354"/>
                    <a:gd name="connsiteX8" fmla="*/ 44027 w 38654"/>
                    <a:gd name="connsiteY8" fmla="*/ 8549 h 13354"/>
                    <a:gd name="connsiteX9" fmla="*/ 32693 w 38654"/>
                    <a:gd name="connsiteY9" fmla="*/ 13388 h 13354"/>
                    <a:gd name="connsiteX10" fmla="*/ 32693 w 38654"/>
                    <a:gd name="connsiteY10" fmla="*/ 13388 h 133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8654" h="13354">
                      <a:moveTo>
                        <a:pt x="32693" y="13388"/>
                      </a:moveTo>
                      <a:cubicBezTo>
                        <a:pt x="23168" y="13302"/>
                        <a:pt x="13931" y="10140"/>
                        <a:pt x="6308" y="4387"/>
                      </a:cubicBezTo>
                      <a:cubicBezTo>
                        <a:pt x="5452" y="3673"/>
                        <a:pt x="5164" y="2491"/>
                        <a:pt x="5545" y="1434"/>
                      </a:cubicBezTo>
                      <a:cubicBezTo>
                        <a:pt x="5736" y="634"/>
                        <a:pt x="6406" y="63"/>
                        <a:pt x="7261" y="34"/>
                      </a:cubicBezTo>
                      <a:cubicBezTo>
                        <a:pt x="7545" y="44"/>
                        <a:pt x="7834" y="101"/>
                        <a:pt x="8117" y="224"/>
                      </a:cubicBezTo>
                      <a:cubicBezTo>
                        <a:pt x="16880" y="3777"/>
                        <a:pt x="26311" y="5511"/>
                        <a:pt x="35836" y="5301"/>
                      </a:cubicBezTo>
                      <a:cubicBezTo>
                        <a:pt x="37264" y="5301"/>
                        <a:pt x="38790" y="5273"/>
                        <a:pt x="40408" y="5206"/>
                      </a:cubicBezTo>
                      <a:lnTo>
                        <a:pt x="40599" y="5206"/>
                      </a:lnTo>
                      <a:cubicBezTo>
                        <a:pt x="42408" y="5254"/>
                        <a:pt x="43934" y="6711"/>
                        <a:pt x="44027" y="8549"/>
                      </a:cubicBezTo>
                      <a:cubicBezTo>
                        <a:pt x="44315" y="14131"/>
                        <a:pt x="36409" y="12921"/>
                        <a:pt x="32693" y="13388"/>
                      </a:cubicBezTo>
                      <a:lnTo>
                        <a:pt x="32693" y="1338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</p:grpSp>
        </p:grpSp>
      </p:grpSp>
      <p:pic>
        <p:nvPicPr>
          <p:cNvPr id="195" name="Elemento grafico 194" descr="Donna con capelli legati">
            <a:extLst>
              <a:ext uri="{FF2B5EF4-FFF2-40B4-BE49-F238E27FC236}">
                <a16:creationId xmlns:a16="http://schemas.microsoft.com/office/drawing/2014/main" id="{28FEB9F2-B0E4-0D2C-688D-4BCFFA19964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780000" flipH="1">
            <a:off x="5623540" y="3500266"/>
            <a:ext cx="695803" cy="752475"/>
          </a:xfrm>
          <a:prstGeom prst="rect">
            <a:avLst/>
          </a:prstGeom>
        </p:spPr>
      </p:pic>
      <p:pic>
        <p:nvPicPr>
          <p:cNvPr id="197" name="Elemento grafico 196" descr="Viso con occhi chiusi">
            <a:extLst>
              <a:ext uri="{FF2B5EF4-FFF2-40B4-BE49-F238E27FC236}">
                <a16:creationId xmlns:a16="http://schemas.microsoft.com/office/drawing/2014/main" id="{DDEA82AD-6672-4693-AAF1-3A566B55DFA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-1500000">
            <a:off x="1707121" y="3210752"/>
            <a:ext cx="303586" cy="303586"/>
          </a:xfrm>
          <a:prstGeom prst="rect">
            <a:avLst/>
          </a:prstGeom>
        </p:spPr>
      </p:pic>
      <p:pic>
        <p:nvPicPr>
          <p:cNvPr id="201" name="Elemento grafico 200" descr="Faccia che parla">
            <a:extLst>
              <a:ext uri="{FF2B5EF4-FFF2-40B4-BE49-F238E27FC236}">
                <a16:creationId xmlns:a16="http://schemas.microsoft.com/office/drawing/2014/main" id="{E9FEB0F8-1EC1-DC4D-AE80-41021DA4D2E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960000" flipH="1">
            <a:off x="5645567" y="3733032"/>
            <a:ext cx="328510" cy="390106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EBB39348-A2BF-7590-40E5-6B805CE4DF7D}"/>
              </a:ext>
            </a:extLst>
          </p:cNvPr>
          <p:cNvSpPr/>
          <p:nvPr/>
        </p:nvSpPr>
        <p:spPr>
          <a:xfrm>
            <a:off x="1423764" y="2936210"/>
            <a:ext cx="705963" cy="813402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0871449A-68BF-EFCE-343A-2A7DE2B13398}"/>
              </a:ext>
            </a:extLst>
          </p:cNvPr>
          <p:cNvSpPr/>
          <p:nvPr/>
        </p:nvSpPr>
        <p:spPr>
          <a:xfrm>
            <a:off x="5550822" y="3454801"/>
            <a:ext cx="849437" cy="864889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AF632612-BF0F-6BDB-536F-EEC43EB5C821}"/>
              </a:ext>
            </a:extLst>
          </p:cNvPr>
          <p:cNvSpPr/>
          <p:nvPr/>
        </p:nvSpPr>
        <p:spPr>
          <a:xfrm>
            <a:off x="1598311" y="2610430"/>
            <a:ext cx="818244" cy="276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i="1" err="1"/>
              <a:t>Patient</a:t>
            </a:r>
            <a:endParaRPr lang="it-IT" sz="1600" i="1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1C87994-3FCE-7FCD-54F9-B0A80558E98A}"/>
              </a:ext>
            </a:extLst>
          </p:cNvPr>
          <p:cNvSpPr/>
          <p:nvPr/>
        </p:nvSpPr>
        <p:spPr>
          <a:xfrm>
            <a:off x="4385054" y="3611917"/>
            <a:ext cx="1028701" cy="26220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600" i="1" err="1"/>
              <a:t>Therapist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E15BCB8A-C7E9-7736-8795-8C99B03BC006}"/>
              </a:ext>
            </a:extLst>
          </p:cNvPr>
          <p:cNvCxnSpPr/>
          <p:nvPr/>
        </p:nvCxnSpPr>
        <p:spPr>
          <a:xfrm flipV="1">
            <a:off x="1847062" y="2917006"/>
            <a:ext cx="1139620" cy="39247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20597562-36FE-AFAC-4E8B-01E32C48676B}"/>
              </a:ext>
            </a:extLst>
          </p:cNvPr>
          <p:cNvCxnSpPr>
            <a:cxnSpLocks/>
          </p:cNvCxnSpPr>
          <p:nvPr/>
        </p:nvCxnSpPr>
        <p:spPr>
          <a:xfrm flipH="1" flipV="1">
            <a:off x="4923248" y="3062079"/>
            <a:ext cx="878489" cy="79439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ttangolo 24">
            <a:extLst>
              <a:ext uri="{FF2B5EF4-FFF2-40B4-BE49-F238E27FC236}">
                <a16:creationId xmlns:a16="http://schemas.microsoft.com/office/drawing/2014/main" id="{C3A1A4AA-D44B-7B87-B1A2-491EEB766133}"/>
              </a:ext>
            </a:extLst>
          </p:cNvPr>
          <p:cNvSpPr/>
          <p:nvPr/>
        </p:nvSpPr>
        <p:spPr>
          <a:xfrm>
            <a:off x="2414916" y="3156889"/>
            <a:ext cx="1272115" cy="4544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200" b="1">
                <a:solidFill>
                  <a:schemeClr val="tx1"/>
                </a:solidFill>
              </a:rPr>
              <a:t>LABEL: "</a:t>
            </a:r>
            <a:r>
              <a:rPr lang="it-IT" sz="1200" b="1" err="1">
                <a:solidFill>
                  <a:schemeClr val="tx1"/>
                </a:solidFill>
              </a:rPr>
              <a:t>poster_dietro</a:t>
            </a:r>
            <a:r>
              <a:rPr lang="it-IT" sz="1200" b="1">
                <a:solidFill>
                  <a:schemeClr val="tx1"/>
                </a:solidFill>
              </a:rPr>
              <a:t>"</a:t>
            </a: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6E513585-8EED-1E4D-7FD2-93CD4E1C9032}"/>
              </a:ext>
            </a:extLst>
          </p:cNvPr>
          <p:cNvSpPr/>
          <p:nvPr/>
        </p:nvSpPr>
        <p:spPr>
          <a:xfrm>
            <a:off x="4697133" y="2576930"/>
            <a:ext cx="1272115" cy="4544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200" b="1">
                <a:solidFill>
                  <a:schemeClr val="tx1"/>
                </a:solidFill>
              </a:rPr>
              <a:t>LABEL: "</a:t>
            </a:r>
            <a:r>
              <a:rPr lang="it-IT" sz="1200" b="1" err="1">
                <a:solidFill>
                  <a:schemeClr val="tx1"/>
                </a:solidFill>
              </a:rPr>
              <a:t>poster_dietro</a:t>
            </a:r>
            <a:r>
              <a:rPr lang="it-IT" sz="1200" b="1">
                <a:solidFill>
                  <a:schemeClr val="tx1"/>
                </a:solidFill>
              </a:rPr>
              <a:t>"</a:t>
            </a:r>
          </a:p>
        </p:txBody>
      </p: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93A4B44D-393C-2320-A93C-1E679CB0490C}"/>
              </a:ext>
            </a:extLst>
          </p:cNvPr>
          <p:cNvGrpSpPr/>
          <p:nvPr/>
        </p:nvGrpSpPr>
        <p:grpSpPr>
          <a:xfrm>
            <a:off x="8491212" y="1313154"/>
            <a:ext cx="3094513" cy="2192924"/>
            <a:chOff x="9091344" y="841931"/>
            <a:chExt cx="3094513" cy="2246811"/>
          </a:xfrm>
        </p:grpSpPr>
        <p:pic>
          <p:nvPicPr>
            <p:cNvPr id="5" name="Elemento grafico 4" descr="Apri cartella con riempimento a tinta unita">
              <a:extLst>
                <a:ext uri="{FF2B5EF4-FFF2-40B4-BE49-F238E27FC236}">
                  <a16:creationId xmlns:a16="http://schemas.microsoft.com/office/drawing/2014/main" id="{8E90810A-1415-2A95-C172-716BD34FA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0201030" y="959338"/>
              <a:ext cx="777631" cy="748324"/>
            </a:xfrm>
            <a:prstGeom prst="rect">
              <a:avLst/>
            </a:prstGeom>
          </p:spPr>
        </p:pic>
        <p:pic>
          <p:nvPicPr>
            <p:cNvPr id="7" name="Elemento grafico 6" descr="Apri cartella con riempimento a tinta unita">
              <a:extLst>
                <a:ext uri="{FF2B5EF4-FFF2-40B4-BE49-F238E27FC236}">
                  <a16:creationId xmlns:a16="http://schemas.microsoft.com/office/drawing/2014/main" id="{850735D8-1757-C18D-7D2A-854D24CC8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1090030" y="969107"/>
              <a:ext cx="777631" cy="748324"/>
            </a:xfrm>
            <a:prstGeom prst="rect">
              <a:avLst/>
            </a:prstGeom>
          </p:spPr>
        </p:pic>
        <p:pic>
          <p:nvPicPr>
            <p:cNvPr id="11" name="Elemento grafico 10" descr="Apri cartella con riempimento a tinta unita">
              <a:extLst>
                <a:ext uri="{FF2B5EF4-FFF2-40B4-BE49-F238E27FC236}">
                  <a16:creationId xmlns:a16="http://schemas.microsoft.com/office/drawing/2014/main" id="{C581F5A7-5E4F-A3EE-CF0C-99889D48A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360876" y="1975338"/>
              <a:ext cx="777631" cy="748324"/>
            </a:xfrm>
            <a:prstGeom prst="rect">
              <a:avLst/>
            </a:prstGeom>
          </p:spPr>
        </p:pic>
        <p:pic>
          <p:nvPicPr>
            <p:cNvPr id="13" name="Elemento grafico 12" descr="Apri cartella con riempimento a tinta unita">
              <a:extLst>
                <a:ext uri="{FF2B5EF4-FFF2-40B4-BE49-F238E27FC236}">
                  <a16:creationId xmlns:a16="http://schemas.microsoft.com/office/drawing/2014/main" id="{EB7BD377-3B74-C4DE-F27C-B0F47BF21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0240106" y="1965568"/>
              <a:ext cx="777631" cy="748324"/>
            </a:xfrm>
            <a:prstGeom prst="rect">
              <a:avLst/>
            </a:prstGeom>
          </p:spPr>
        </p:pic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82A3345E-44EE-2B9B-B4DE-E7EA78918397}"/>
                </a:ext>
              </a:extLst>
            </p:cNvPr>
            <p:cNvSpPr txBox="1"/>
            <p:nvPr/>
          </p:nvSpPr>
          <p:spPr>
            <a:xfrm>
              <a:off x="11265967" y="2229525"/>
              <a:ext cx="604713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it-IT" sz="2400" b="1"/>
                <a:t>...</a:t>
              </a:r>
            </a:p>
          </p:txBody>
        </p: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A10B5756-7E74-1FB3-B3AB-C7CA84552BAA}"/>
                </a:ext>
              </a:extLst>
            </p:cNvPr>
            <p:cNvSpPr/>
            <p:nvPr/>
          </p:nvSpPr>
          <p:spPr>
            <a:xfrm>
              <a:off x="9091344" y="841931"/>
              <a:ext cx="3094513" cy="224681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9" name="Elemento grafico 38" descr="Apri cartella con riempimento a tinta unita">
              <a:extLst>
                <a:ext uri="{FF2B5EF4-FFF2-40B4-BE49-F238E27FC236}">
                  <a16:creationId xmlns:a16="http://schemas.microsoft.com/office/drawing/2014/main" id="{487C2A9A-25DF-D3DB-332F-25DF6D1F1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362253" y="945707"/>
              <a:ext cx="777631" cy="748324"/>
            </a:xfrm>
            <a:prstGeom prst="rect">
              <a:avLst/>
            </a:prstGeom>
          </p:spPr>
        </p:pic>
      </p:grp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F1A4D8FA-0562-75EB-DF75-E08D74BA9232}"/>
              </a:ext>
            </a:extLst>
          </p:cNvPr>
          <p:cNvSpPr txBox="1"/>
          <p:nvPr/>
        </p:nvSpPr>
        <p:spPr>
          <a:xfrm>
            <a:off x="8750703" y="2108411"/>
            <a:ext cx="265937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/>
              <a:t>Folder 1       Folder 2        Folder 3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FC89D476-C442-4EAC-546F-EF65F149EDB8}"/>
              </a:ext>
            </a:extLst>
          </p:cNvPr>
          <p:cNvSpPr txBox="1"/>
          <p:nvPr/>
        </p:nvSpPr>
        <p:spPr>
          <a:xfrm>
            <a:off x="8750703" y="3095103"/>
            <a:ext cx="265937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/>
              <a:t>Folder 4       Folder 5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23FC17CA-E095-0725-88C1-151B17872909}"/>
              </a:ext>
            </a:extLst>
          </p:cNvPr>
          <p:cNvSpPr txBox="1"/>
          <p:nvPr/>
        </p:nvSpPr>
        <p:spPr>
          <a:xfrm>
            <a:off x="8710432" y="843994"/>
            <a:ext cx="2571276" cy="3791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/>
              <a:t>ELABORATION RESULTS </a:t>
            </a:r>
          </a:p>
        </p:txBody>
      </p:sp>
    </p:spTree>
    <p:extLst>
      <p:ext uri="{BB962C8B-B14F-4D97-AF65-F5344CB8AC3E}">
        <p14:creationId xmlns:p14="http://schemas.microsoft.com/office/powerpoint/2010/main" val="156328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5E91196-2E91-DDC8-0ABF-C766525A9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Elemento grafico 12" descr="Donna seduta">
            <a:extLst>
              <a:ext uri="{FF2B5EF4-FFF2-40B4-BE49-F238E27FC236}">
                <a16:creationId xmlns:a16="http://schemas.microsoft.com/office/drawing/2014/main" id="{4081B501-10B0-BCB4-6D0D-08B6AF0A0558}"/>
              </a:ext>
            </a:extLst>
          </p:cNvPr>
          <p:cNvGrpSpPr/>
          <p:nvPr/>
        </p:nvGrpSpPr>
        <p:grpSpPr>
          <a:xfrm flipH="1">
            <a:off x="4735596" y="4094363"/>
            <a:ext cx="1729023" cy="1993623"/>
            <a:chOff x="8479234" y="3190308"/>
            <a:chExt cx="1677857" cy="1993623"/>
          </a:xfrm>
        </p:grpSpPr>
        <p:sp>
          <p:nvSpPr>
            <p:cNvPr id="181" name="Figura a mano libera: forma 180">
              <a:extLst>
                <a:ext uri="{FF2B5EF4-FFF2-40B4-BE49-F238E27FC236}">
                  <a16:creationId xmlns:a16="http://schemas.microsoft.com/office/drawing/2014/main" id="{151BD2F2-B3B5-4C1F-22EB-4685B84FB5E2}"/>
                </a:ext>
              </a:extLst>
            </p:cNvPr>
            <p:cNvSpPr/>
            <p:nvPr/>
          </p:nvSpPr>
          <p:spPr>
            <a:xfrm>
              <a:off x="8491953" y="3190308"/>
              <a:ext cx="1656585" cy="1986802"/>
            </a:xfrm>
            <a:custGeom>
              <a:avLst/>
              <a:gdLst>
                <a:gd name="connsiteX0" fmla="*/ 1648579 w 1656585"/>
                <a:gd name="connsiteY0" fmla="*/ 1866759 h 1986802"/>
                <a:gd name="connsiteX1" fmla="*/ 1483768 w 1656585"/>
                <a:gd name="connsiteY1" fmla="*/ 1768654 h 1986802"/>
                <a:gd name="connsiteX2" fmla="*/ 1407396 w 1656585"/>
                <a:gd name="connsiteY2" fmla="*/ 1697974 h 1986802"/>
                <a:gd name="connsiteX3" fmla="*/ 1386555 w 1656585"/>
                <a:gd name="connsiteY3" fmla="*/ 1526431 h 1986802"/>
                <a:gd name="connsiteX4" fmla="*/ 1292201 w 1656585"/>
                <a:gd name="connsiteY4" fmla="*/ 1119619 h 1986802"/>
                <a:gd name="connsiteX5" fmla="*/ 1298573 w 1656585"/>
                <a:gd name="connsiteY5" fmla="*/ 1113047 h 1986802"/>
                <a:gd name="connsiteX6" fmla="*/ 1328796 w 1656585"/>
                <a:gd name="connsiteY6" fmla="*/ 991794 h 1986802"/>
                <a:gd name="connsiteX7" fmla="*/ 1314508 w 1656585"/>
                <a:gd name="connsiteY7" fmla="*/ 965028 h 1986802"/>
                <a:gd name="connsiteX8" fmla="*/ 1305288 w 1656585"/>
                <a:gd name="connsiteY8" fmla="*/ 864062 h 1986802"/>
                <a:gd name="connsiteX9" fmla="*/ 1200199 w 1656585"/>
                <a:gd name="connsiteY9" fmla="*/ 800815 h 1986802"/>
                <a:gd name="connsiteX10" fmla="*/ 1044160 w 1656585"/>
                <a:gd name="connsiteY10" fmla="*/ 687468 h 1986802"/>
                <a:gd name="connsiteX11" fmla="*/ 1035388 w 1656585"/>
                <a:gd name="connsiteY11" fmla="*/ 682613 h 1986802"/>
                <a:gd name="connsiteX12" fmla="*/ 1026339 w 1656585"/>
                <a:gd name="connsiteY12" fmla="*/ 651275 h 1986802"/>
                <a:gd name="connsiteX13" fmla="*/ 970970 w 1656585"/>
                <a:gd name="connsiteY13" fmla="*/ 478016 h 1986802"/>
                <a:gd name="connsiteX14" fmla="*/ 880464 w 1656585"/>
                <a:gd name="connsiteY14" fmla="*/ 271987 h 1986802"/>
                <a:gd name="connsiteX15" fmla="*/ 745304 w 1656585"/>
                <a:gd name="connsiteY15" fmla="*/ 230268 h 1986802"/>
                <a:gd name="connsiteX16" fmla="*/ 664922 w 1656585"/>
                <a:gd name="connsiteY16" fmla="*/ 158831 h 1986802"/>
                <a:gd name="connsiteX17" fmla="*/ 662693 w 1656585"/>
                <a:gd name="connsiteY17" fmla="*/ 62725 h 1986802"/>
                <a:gd name="connsiteX18" fmla="*/ 489386 w 1656585"/>
                <a:gd name="connsiteY18" fmla="*/ 10812 h 1986802"/>
                <a:gd name="connsiteX19" fmla="*/ 463678 w 1656585"/>
                <a:gd name="connsiteY19" fmla="*/ 51958 h 1986802"/>
                <a:gd name="connsiteX20" fmla="*/ 439266 w 1656585"/>
                <a:gd name="connsiteY20" fmla="*/ 136828 h 1986802"/>
                <a:gd name="connsiteX21" fmla="*/ 430264 w 1656585"/>
                <a:gd name="connsiteY21" fmla="*/ 138255 h 1986802"/>
                <a:gd name="connsiteX22" fmla="*/ 352340 w 1656585"/>
                <a:gd name="connsiteY22" fmla="*/ 175500 h 1986802"/>
                <a:gd name="connsiteX23" fmla="*/ 279703 w 1656585"/>
                <a:gd name="connsiteY23" fmla="*/ 186550 h 1986802"/>
                <a:gd name="connsiteX24" fmla="*/ 138590 w 1656585"/>
                <a:gd name="connsiteY24" fmla="*/ 335141 h 1986802"/>
                <a:gd name="connsiteX25" fmla="*/ 148715 w 1656585"/>
                <a:gd name="connsiteY25" fmla="*/ 397054 h 1986802"/>
                <a:gd name="connsiteX26" fmla="*/ 110910 w 1656585"/>
                <a:gd name="connsiteY26" fmla="*/ 929021 h 1986802"/>
                <a:gd name="connsiteX27" fmla="*/ 16241 w 1656585"/>
                <a:gd name="connsiteY27" fmla="*/ 1263066 h 1986802"/>
                <a:gd name="connsiteX28" fmla="*/ 33339 w 1656585"/>
                <a:gd name="connsiteY28" fmla="*/ 1439088 h 1986802"/>
                <a:gd name="connsiteX29" fmla="*/ 44521 w 1656585"/>
                <a:gd name="connsiteY29" fmla="*/ 1444897 h 1986802"/>
                <a:gd name="connsiteX30" fmla="*/ 419034 w 1656585"/>
                <a:gd name="connsiteY30" fmla="*/ 1625681 h 1986802"/>
                <a:gd name="connsiteX31" fmla="*/ 931727 w 1656585"/>
                <a:gd name="connsiteY31" fmla="*/ 1418038 h 1986802"/>
                <a:gd name="connsiteX32" fmla="*/ 944614 w 1656585"/>
                <a:gd name="connsiteY32" fmla="*/ 1418322 h 1986802"/>
                <a:gd name="connsiteX33" fmla="*/ 995983 w 1656585"/>
                <a:gd name="connsiteY33" fmla="*/ 1579200 h 1986802"/>
                <a:gd name="connsiteX34" fmla="*/ 1034607 w 1656585"/>
                <a:gd name="connsiteY34" fmla="*/ 1716741 h 1986802"/>
                <a:gd name="connsiteX35" fmla="*/ 1049789 w 1656585"/>
                <a:gd name="connsiteY35" fmla="*/ 1733219 h 1986802"/>
                <a:gd name="connsiteX36" fmla="*/ 1018309 w 1656585"/>
                <a:gd name="connsiteY36" fmla="*/ 1878191 h 1986802"/>
                <a:gd name="connsiteX37" fmla="*/ 1026120 w 1656585"/>
                <a:gd name="connsiteY37" fmla="*/ 1910287 h 1986802"/>
                <a:gd name="connsiteX38" fmla="*/ 1168566 w 1656585"/>
                <a:gd name="connsiteY38" fmla="*/ 1956484 h 1986802"/>
                <a:gd name="connsiteX39" fmla="*/ 1507056 w 1656585"/>
                <a:gd name="connsiteY39" fmla="*/ 1988487 h 1986802"/>
                <a:gd name="connsiteX40" fmla="*/ 1521125 w 1656585"/>
                <a:gd name="connsiteY40" fmla="*/ 1939815 h 1986802"/>
                <a:gd name="connsiteX41" fmla="*/ 1535860 w 1656585"/>
                <a:gd name="connsiteY41" fmla="*/ 1928383 h 1986802"/>
                <a:gd name="connsiteX42" fmla="*/ 1655008 w 1656585"/>
                <a:gd name="connsiteY42" fmla="*/ 1907906 h 1986802"/>
                <a:gd name="connsiteX43" fmla="*/ 1648579 w 1656585"/>
                <a:gd name="connsiteY43" fmla="*/ 1866759 h 19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656585" h="1986802">
                  <a:moveTo>
                    <a:pt x="1648579" y="1866759"/>
                  </a:moveTo>
                  <a:cubicBezTo>
                    <a:pt x="1611641" y="1814181"/>
                    <a:pt x="1528859" y="1798559"/>
                    <a:pt x="1483768" y="1768654"/>
                  </a:cubicBezTo>
                  <a:cubicBezTo>
                    <a:pt x="1456107" y="1750269"/>
                    <a:pt x="1427875" y="1725121"/>
                    <a:pt x="1407396" y="1697974"/>
                  </a:cubicBezTo>
                  <a:cubicBezTo>
                    <a:pt x="1432999" y="1652065"/>
                    <a:pt x="1394852" y="1578340"/>
                    <a:pt x="1386555" y="1526431"/>
                  </a:cubicBezTo>
                  <a:cubicBezTo>
                    <a:pt x="1354380" y="1393653"/>
                    <a:pt x="1324167" y="1253350"/>
                    <a:pt x="1292201" y="1119619"/>
                  </a:cubicBezTo>
                  <a:cubicBezTo>
                    <a:pt x="1291277" y="1115810"/>
                    <a:pt x="1294630" y="1112475"/>
                    <a:pt x="1298573" y="1113047"/>
                  </a:cubicBezTo>
                  <a:cubicBezTo>
                    <a:pt x="1344703" y="1119428"/>
                    <a:pt x="1337949" y="1019416"/>
                    <a:pt x="1328796" y="991794"/>
                  </a:cubicBezTo>
                  <a:cubicBezTo>
                    <a:pt x="1328129" y="987790"/>
                    <a:pt x="1321052" y="973316"/>
                    <a:pt x="1314508" y="965028"/>
                  </a:cubicBezTo>
                  <a:cubicBezTo>
                    <a:pt x="1318080" y="931691"/>
                    <a:pt x="1322862" y="894446"/>
                    <a:pt x="1305288" y="864062"/>
                  </a:cubicBezTo>
                  <a:cubicBezTo>
                    <a:pt x="1285476" y="830915"/>
                    <a:pt x="1239318" y="801294"/>
                    <a:pt x="1200199" y="800815"/>
                  </a:cubicBezTo>
                  <a:cubicBezTo>
                    <a:pt x="1173224" y="693659"/>
                    <a:pt x="1167499" y="645462"/>
                    <a:pt x="1044160" y="687468"/>
                  </a:cubicBezTo>
                  <a:cubicBezTo>
                    <a:pt x="1040369" y="688803"/>
                    <a:pt x="1036264" y="686515"/>
                    <a:pt x="1035388" y="682613"/>
                  </a:cubicBezTo>
                  <a:cubicBezTo>
                    <a:pt x="1032978" y="671846"/>
                    <a:pt x="1030416" y="659940"/>
                    <a:pt x="1026339" y="651275"/>
                  </a:cubicBezTo>
                  <a:cubicBezTo>
                    <a:pt x="1006765" y="592028"/>
                    <a:pt x="992373" y="537924"/>
                    <a:pt x="970970" y="478016"/>
                  </a:cubicBezTo>
                  <a:cubicBezTo>
                    <a:pt x="946310" y="408960"/>
                    <a:pt x="913439" y="338280"/>
                    <a:pt x="880464" y="271987"/>
                  </a:cubicBezTo>
                  <a:cubicBezTo>
                    <a:pt x="857499" y="229887"/>
                    <a:pt x="794015" y="223315"/>
                    <a:pt x="745304" y="230268"/>
                  </a:cubicBezTo>
                  <a:cubicBezTo>
                    <a:pt x="733683" y="209791"/>
                    <a:pt x="701975" y="145781"/>
                    <a:pt x="664922" y="158831"/>
                  </a:cubicBezTo>
                  <a:cubicBezTo>
                    <a:pt x="663808" y="124921"/>
                    <a:pt x="675066" y="87677"/>
                    <a:pt x="662693" y="62725"/>
                  </a:cubicBezTo>
                  <a:cubicBezTo>
                    <a:pt x="643701" y="24434"/>
                    <a:pt x="528115" y="-3094"/>
                    <a:pt x="489386" y="10812"/>
                  </a:cubicBezTo>
                  <a:cubicBezTo>
                    <a:pt x="473308" y="18146"/>
                    <a:pt x="469041" y="34150"/>
                    <a:pt x="463678" y="51958"/>
                  </a:cubicBezTo>
                  <a:cubicBezTo>
                    <a:pt x="456515" y="75869"/>
                    <a:pt x="447762" y="114731"/>
                    <a:pt x="439266" y="136828"/>
                  </a:cubicBezTo>
                  <a:cubicBezTo>
                    <a:pt x="437827" y="140544"/>
                    <a:pt x="432950" y="141209"/>
                    <a:pt x="430264" y="138255"/>
                  </a:cubicBezTo>
                  <a:cubicBezTo>
                    <a:pt x="402242" y="107397"/>
                    <a:pt x="361618" y="134637"/>
                    <a:pt x="352340" y="175500"/>
                  </a:cubicBezTo>
                  <a:cubicBezTo>
                    <a:pt x="320784" y="180927"/>
                    <a:pt x="302334" y="182071"/>
                    <a:pt x="279703" y="186550"/>
                  </a:cubicBezTo>
                  <a:cubicBezTo>
                    <a:pt x="202179" y="201791"/>
                    <a:pt x="149848" y="199028"/>
                    <a:pt x="138590" y="335141"/>
                  </a:cubicBezTo>
                  <a:cubicBezTo>
                    <a:pt x="136199" y="363902"/>
                    <a:pt x="148715" y="397054"/>
                    <a:pt x="148715" y="397054"/>
                  </a:cubicBezTo>
                  <a:cubicBezTo>
                    <a:pt x="119892" y="553165"/>
                    <a:pt x="103947" y="754999"/>
                    <a:pt x="110910" y="929021"/>
                  </a:cubicBezTo>
                  <a:cubicBezTo>
                    <a:pt x="108243" y="1048656"/>
                    <a:pt x="37187" y="1148003"/>
                    <a:pt x="16241" y="1263066"/>
                  </a:cubicBezTo>
                  <a:cubicBezTo>
                    <a:pt x="7069" y="1301259"/>
                    <a:pt x="-22764" y="1463375"/>
                    <a:pt x="33339" y="1439088"/>
                  </a:cubicBezTo>
                  <a:cubicBezTo>
                    <a:pt x="38387" y="1436897"/>
                    <a:pt x="44245" y="1439469"/>
                    <a:pt x="44521" y="1444897"/>
                  </a:cubicBezTo>
                  <a:cubicBezTo>
                    <a:pt x="54837" y="1652447"/>
                    <a:pt x="246422" y="1673115"/>
                    <a:pt x="419034" y="1625681"/>
                  </a:cubicBezTo>
                  <a:cubicBezTo>
                    <a:pt x="602915" y="1587390"/>
                    <a:pt x="815541" y="1605105"/>
                    <a:pt x="931727" y="1418038"/>
                  </a:cubicBezTo>
                  <a:cubicBezTo>
                    <a:pt x="934756" y="1413085"/>
                    <a:pt x="941986" y="1413178"/>
                    <a:pt x="944614" y="1418322"/>
                  </a:cubicBezTo>
                  <a:cubicBezTo>
                    <a:pt x="972265" y="1472137"/>
                    <a:pt x="987315" y="1527575"/>
                    <a:pt x="995983" y="1579200"/>
                  </a:cubicBezTo>
                  <a:cubicBezTo>
                    <a:pt x="1003879" y="1626253"/>
                    <a:pt x="1005717" y="1674162"/>
                    <a:pt x="1034607" y="1716741"/>
                  </a:cubicBezTo>
                  <a:cubicBezTo>
                    <a:pt x="1036531" y="1719596"/>
                    <a:pt x="1050332" y="1729791"/>
                    <a:pt x="1049789" y="1733219"/>
                  </a:cubicBezTo>
                  <a:cubicBezTo>
                    <a:pt x="1041531" y="1785322"/>
                    <a:pt x="1022396" y="1842472"/>
                    <a:pt x="1018309" y="1878191"/>
                  </a:cubicBezTo>
                  <a:cubicBezTo>
                    <a:pt x="1016747" y="1891809"/>
                    <a:pt x="1016871" y="1901525"/>
                    <a:pt x="1026120" y="1910287"/>
                  </a:cubicBezTo>
                  <a:cubicBezTo>
                    <a:pt x="1042731" y="1928290"/>
                    <a:pt x="1097062" y="1941243"/>
                    <a:pt x="1168566" y="1956484"/>
                  </a:cubicBezTo>
                  <a:cubicBezTo>
                    <a:pt x="1297754" y="1984013"/>
                    <a:pt x="1467146" y="2004109"/>
                    <a:pt x="1507056" y="1988487"/>
                  </a:cubicBezTo>
                  <a:cubicBezTo>
                    <a:pt x="1529830" y="1979534"/>
                    <a:pt x="1508885" y="1950959"/>
                    <a:pt x="1521125" y="1939815"/>
                  </a:cubicBezTo>
                  <a:cubicBezTo>
                    <a:pt x="1526154" y="1935150"/>
                    <a:pt x="1528868" y="1928100"/>
                    <a:pt x="1535860" y="1928383"/>
                  </a:cubicBezTo>
                  <a:cubicBezTo>
                    <a:pt x="1580513" y="1930481"/>
                    <a:pt x="1669972" y="1933146"/>
                    <a:pt x="1655008" y="1907906"/>
                  </a:cubicBezTo>
                  <a:lnTo>
                    <a:pt x="1648579" y="186675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82" name="Figura a mano libera: forma 181">
              <a:extLst>
                <a:ext uri="{FF2B5EF4-FFF2-40B4-BE49-F238E27FC236}">
                  <a16:creationId xmlns:a16="http://schemas.microsoft.com/office/drawing/2014/main" id="{CC8A66B9-205F-B571-C801-58158E26202A}"/>
                </a:ext>
              </a:extLst>
            </p:cNvPr>
            <p:cNvSpPr/>
            <p:nvPr/>
          </p:nvSpPr>
          <p:spPr>
            <a:xfrm>
              <a:off x="8532231" y="3856749"/>
              <a:ext cx="1368179" cy="1090582"/>
            </a:xfrm>
            <a:custGeom>
              <a:avLst/>
              <a:gdLst>
                <a:gd name="connsiteX0" fmla="*/ 1215509 w 1368179"/>
                <a:gd name="connsiteY0" fmla="*/ 1097734 h 1090582"/>
                <a:gd name="connsiteX1" fmla="*/ 1050764 w 1368179"/>
                <a:gd name="connsiteY1" fmla="*/ 1079828 h 1090582"/>
                <a:gd name="connsiteX2" fmla="*/ 964001 w 1368179"/>
                <a:gd name="connsiteY2" fmla="*/ 933809 h 1090582"/>
                <a:gd name="connsiteX3" fmla="*/ 894373 w 1368179"/>
                <a:gd name="connsiteY3" fmla="*/ 744546 h 1090582"/>
                <a:gd name="connsiteX4" fmla="*/ 890344 w 1368179"/>
                <a:gd name="connsiteY4" fmla="*/ 739691 h 1090582"/>
                <a:gd name="connsiteX5" fmla="*/ 430572 w 1368179"/>
                <a:gd name="connsiteY5" fmla="*/ 953524 h 1090582"/>
                <a:gd name="connsiteX6" fmla="*/ 17406 w 1368179"/>
                <a:gd name="connsiteY6" fmla="*/ 849893 h 1090582"/>
                <a:gd name="connsiteX7" fmla="*/ 90 w 1368179"/>
                <a:gd name="connsiteY7" fmla="*/ 761215 h 1090582"/>
                <a:gd name="connsiteX8" fmla="*/ 181275 w 1368179"/>
                <a:gd name="connsiteY8" fmla="*/ 545284 h 1090582"/>
                <a:gd name="connsiteX9" fmla="*/ 434363 w 1368179"/>
                <a:gd name="connsiteY9" fmla="*/ 283728 h 1090582"/>
                <a:gd name="connsiteX10" fmla="*/ 453175 w 1368179"/>
                <a:gd name="connsiteY10" fmla="*/ 276393 h 1090582"/>
                <a:gd name="connsiteX11" fmla="*/ 650267 w 1368179"/>
                <a:gd name="connsiteY11" fmla="*/ 304494 h 1090582"/>
                <a:gd name="connsiteX12" fmla="*/ 770539 w 1368179"/>
                <a:gd name="connsiteY12" fmla="*/ 305731 h 1090582"/>
                <a:gd name="connsiteX13" fmla="*/ 848939 w 1368179"/>
                <a:gd name="connsiteY13" fmla="*/ 340496 h 1090582"/>
                <a:gd name="connsiteX14" fmla="*/ 864436 w 1368179"/>
                <a:gd name="connsiteY14" fmla="*/ 331543 h 1090582"/>
                <a:gd name="connsiteX15" fmla="*/ 871609 w 1368179"/>
                <a:gd name="connsiteY15" fmla="*/ 310587 h 1090582"/>
                <a:gd name="connsiteX16" fmla="*/ 908527 w 1368179"/>
                <a:gd name="connsiteY16" fmla="*/ 307350 h 1090582"/>
                <a:gd name="connsiteX17" fmla="*/ 1049536 w 1368179"/>
                <a:gd name="connsiteY17" fmla="*/ 326781 h 1090582"/>
                <a:gd name="connsiteX18" fmla="*/ 1086112 w 1368179"/>
                <a:gd name="connsiteY18" fmla="*/ 333734 h 1090582"/>
                <a:gd name="connsiteX19" fmla="*/ 1252228 w 1368179"/>
                <a:gd name="connsiteY19" fmla="*/ 446225 h 1090582"/>
                <a:gd name="connsiteX20" fmla="*/ 1347773 w 1368179"/>
                <a:gd name="connsiteY20" fmla="*/ 877896 h 1090582"/>
                <a:gd name="connsiteX21" fmla="*/ 1300224 w 1368179"/>
                <a:gd name="connsiteY21" fmla="*/ 1062969 h 1090582"/>
                <a:gd name="connsiteX22" fmla="*/ 1249713 w 1368179"/>
                <a:gd name="connsiteY22" fmla="*/ 1075159 h 1090582"/>
                <a:gd name="connsiteX23" fmla="*/ 1249561 w 1368179"/>
                <a:gd name="connsiteY23" fmla="*/ 1076112 h 1090582"/>
                <a:gd name="connsiteX24" fmla="*/ 1215509 w 1368179"/>
                <a:gd name="connsiteY24" fmla="*/ 1097734 h 1090582"/>
                <a:gd name="connsiteX25" fmla="*/ 1215509 w 1368179"/>
                <a:gd name="connsiteY25" fmla="*/ 1097734 h 1090582"/>
                <a:gd name="connsiteX26" fmla="*/ 1184362 w 1368179"/>
                <a:gd name="connsiteY26" fmla="*/ 212193 h 1090582"/>
                <a:gd name="connsiteX27" fmla="*/ 1174208 w 1368179"/>
                <a:gd name="connsiteY27" fmla="*/ 219718 h 1090582"/>
                <a:gd name="connsiteX28" fmla="*/ 1116601 w 1368179"/>
                <a:gd name="connsiteY28" fmla="*/ 202286 h 1090582"/>
                <a:gd name="connsiteX29" fmla="*/ 1043811 w 1368179"/>
                <a:gd name="connsiteY29" fmla="*/ 196477 h 1090582"/>
                <a:gd name="connsiteX30" fmla="*/ 930921 w 1368179"/>
                <a:gd name="connsiteY30" fmla="*/ 169902 h 1090582"/>
                <a:gd name="connsiteX31" fmla="*/ 927701 w 1368179"/>
                <a:gd name="connsiteY31" fmla="*/ 158475 h 1090582"/>
                <a:gd name="connsiteX32" fmla="*/ 863846 w 1368179"/>
                <a:gd name="connsiteY32" fmla="*/ 133044 h 1090582"/>
                <a:gd name="connsiteX33" fmla="*/ 854911 w 1368179"/>
                <a:gd name="connsiteY33" fmla="*/ 143327 h 1090582"/>
                <a:gd name="connsiteX34" fmla="*/ 663344 w 1368179"/>
                <a:gd name="connsiteY34" fmla="*/ 98655 h 1090582"/>
                <a:gd name="connsiteX35" fmla="*/ 651286 w 1368179"/>
                <a:gd name="connsiteY35" fmla="*/ 91037 h 1090582"/>
                <a:gd name="connsiteX36" fmla="*/ 840614 w 1368179"/>
                <a:gd name="connsiteY36" fmla="*/ 16456 h 1090582"/>
                <a:gd name="connsiteX37" fmla="*/ 949132 w 1368179"/>
                <a:gd name="connsiteY37" fmla="*/ 39696 h 1090582"/>
                <a:gd name="connsiteX38" fmla="*/ 1091712 w 1368179"/>
                <a:gd name="connsiteY38" fmla="*/ 9503 h 1090582"/>
                <a:gd name="connsiteX39" fmla="*/ 1154149 w 1368179"/>
                <a:gd name="connsiteY39" fmla="*/ 115896 h 1090582"/>
                <a:gd name="connsiteX40" fmla="*/ 1184362 w 1368179"/>
                <a:gd name="connsiteY40" fmla="*/ 212193 h 109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368179" h="1090582">
                  <a:moveTo>
                    <a:pt x="1215509" y="1097734"/>
                  </a:moveTo>
                  <a:cubicBezTo>
                    <a:pt x="1162321" y="1094878"/>
                    <a:pt x="1098475" y="1096688"/>
                    <a:pt x="1050764" y="1079828"/>
                  </a:cubicBezTo>
                  <a:cubicBezTo>
                    <a:pt x="980060" y="1058588"/>
                    <a:pt x="974659" y="1000675"/>
                    <a:pt x="964001" y="933809"/>
                  </a:cubicBezTo>
                  <a:cubicBezTo>
                    <a:pt x="954266" y="863134"/>
                    <a:pt x="935331" y="803696"/>
                    <a:pt x="894373" y="744546"/>
                  </a:cubicBezTo>
                  <a:cubicBezTo>
                    <a:pt x="892373" y="741593"/>
                    <a:pt x="890344" y="739691"/>
                    <a:pt x="890344" y="739691"/>
                  </a:cubicBezTo>
                  <a:cubicBezTo>
                    <a:pt x="796780" y="907806"/>
                    <a:pt x="616700" y="921903"/>
                    <a:pt x="430572" y="953524"/>
                  </a:cubicBezTo>
                  <a:cubicBezTo>
                    <a:pt x="245997" y="995624"/>
                    <a:pt x="81891" y="1013153"/>
                    <a:pt x="17406" y="849893"/>
                  </a:cubicBezTo>
                  <a:cubicBezTo>
                    <a:pt x="8405" y="827127"/>
                    <a:pt x="4995" y="791408"/>
                    <a:pt x="90" y="761215"/>
                  </a:cubicBezTo>
                  <a:cubicBezTo>
                    <a:pt x="58793" y="686922"/>
                    <a:pt x="115000" y="606913"/>
                    <a:pt x="181275" y="545284"/>
                  </a:cubicBezTo>
                  <a:cubicBezTo>
                    <a:pt x="274248" y="464605"/>
                    <a:pt x="378128" y="390693"/>
                    <a:pt x="434363" y="283728"/>
                  </a:cubicBezTo>
                  <a:cubicBezTo>
                    <a:pt x="437964" y="276965"/>
                    <a:pt x="445974" y="273631"/>
                    <a:pt x="453175" y="276393"/>
                  </a:cubicBezTo>
                  <a:cubicBezTo>
                    <a:pt x="512792" y="299824"/>
                    <a:pt x="584887" y="301252"/>
                    <a:pt x="650267" y="304494"/>
                  </a:cubicBezTo>
                  <a:cubicBezTo>
                    <a:pt x="701178" y="306587"/>
                    <a:pt x="728857" y="304396"/>
                    <a:pt x="770539" y="305731"/>
                  </a:cubicBezTo>
                  <a:cubicBezTo>
                    <a:pt x="787855" y="329925"/>
                    <a:pt x="819278" y="335353"/>
                    <a:pt x="848939" y="340496"/>
                  </a:cubicBezTo>
                  <a:cubicBezTo>
                    <a:pt x="855616" y="341734"/>
                    <a:pt x="862160" y="337924"/>
                    <a:pt x="864436" y="331543"/>
                  </a:cubicBezTo>
                  <a:cubicBezTo>
                    <a:pt x="866960" y="324493"/>
                    <a:pt x="868932" y="317828"/>
                    <a:pt x="871609" y="310587"/>
                  </a:cubicBezTo>
                  <a:cubicBezTo>
                    <a:pt x="876219" y="298299"/>
                    <a:pt x="899593" y="306205"/>
                    <a:pt x="908527" y="307350"/>
                  </a:cubicBezTo>
                  <a:cubicBezTo>
                    <a:pt x="917462" y="308587"/>
                    <a:pt x="1003025" y="318684"/>
                    <a:pt x="1049536" y="326781"/>
                  </a:cubicBezTo>
                  <a:cubicBezTo>
                    <a:pt x="1050450" y="327637"/>
                    <a:pt x="1078244" y="331827"/>
                    <a:pt x="1086112" y="333734"/>
                  </a:cubicBezTo>
                  <a:cubicBezTo>
                    <a:pt x="1158416" y="344212"/>
                    <a:pt x="1191144" y="415078"/>
                    <a:pt x="1252228" y="446225"/>
                  </a:cubicBezTo>
                  <a:cubicBezTo>
                    <a:pt x="1275354" y="577287"/>
                    <a:pt x="1319836" y="743593"/>
                    <a:pt x="1347773" y="877896"/>
                  </a:cubicBezTo>
                  <a:cubicBezTo>
                    <a:pt x="1361213" y="943046"/>
                    <a:pt x="1404809" y="1059160"/>
                    <a:pt x="1300224" y="1062969"/>
                  </a:cubicBezTo>
                  <a:cubicBezTo>
                    <a:pt x="1283089" y="1064871"/>
                    <a:pt x="1265505" y="1068113"/>
                    <a:pt x="1249713" y="1075159"/>
                  </a:cubicBezTo>
                  <a:lnTo>
                    <a:pt x="1249561" y="1076112"/>
                  </a:lnTo>
                  <a:cubicBezTo>
                    <a:pt x="1239321" y="1084972"/>
                    <a:pt x="1227844" y="1092209"/>
                    <a:pt x="1215509" y="1097734"/>
                  </a:cubicBezTo>
                  <a:lnTo>
                    <a:pt x="1215509" y="1097734"/>
                  </a:lnTo>
                  <a:close/>
                  <a:moveTo>
                    <a:pt x="1184362" y="212193"/>
                  </a:moveTo>
                  <a:cubicBezTo>
                    <a:pt x="1186800" y="218290"/>
                    <a:pt x="1180190" y="222290"/>
                    <a:pt x="1174208" y="219718"/>
                  </a:cubicBezTo>
                  <a:cubicBezTo>
                    <a:pt x="1155320" y="211528"/>
                    <a:pt x="1138499" y="205812"/>
                    <a:pt x="1116601" y="202286"/>
                  </a:cubicBezTo>
                  <a:cubicBezTo>
                    <a:pt x="1092036" y="198193"/>
                    <a:pt x="1043811" y="196477"/>
                    <a:pt x="1043811" y="196477"/>
                  </a:cubicBezTo>
                  <a:cubicBezTo>
                    <a:pt x="1003568" y="195905"/>
                    <a:pt x="967459" y="185524"/>
                    <a:pt x="930921" y="169902"/>
                  </a:cubicBezTo>
                  <a:cubicBezTo>
                    <a:pt x="930921" y="169902"/>
                    <a:pt x="927482" y="159614"/>
                    <a:pt x="927701" y="158475"/>
                  </a:cubicBezTo>
                  <a:cubicBezTo>
                    <a:pt x="911671" y="149424"/>
                    <a:pt x="881972" y="128281"/>
                    <a:pt x="863846" y="133044"/>
                  </a:cubicBezTo>
                  <a:cubicBezTo>
                    <a:pt x="863588" y="133137"/>
                    <a:pt x="855187" y="143234"/>
                    <a:pt x="854911" y="143327"/>
                  </a:cubicBezTo>
                  <a:cubicBezTo>
                    <a:pt x="833947" y="134565"/>
                    <a:pt x="704511" y="107325"/>
                    <a:pt x="663344" y="98655"/>
                  </a:cubicBezTo>
                  <a:cubicBezTo>
                    <a:pt x="659630" y="97893"/>
                    <a:pt x="648209" y="93321"/>
                    <a:pt x="651286" y="91037"/>
                  </a:cubicBezTo>
                  <a:cubicBezTo>
                    <a:pt x="710226" y="48649"/>
                    <a:pt x="769110" y="24553"/>
                    <a:pt x="840614" y="16456"/>
                  </a:cubicBezTo>
                  <a:cubicBezTo>
                    <a:pt x="875876" y="15693"/>
                    <a:pt x="925587" y="5977"/>
                    <a:pt x="949132" y="39696"/>
                  </a:cubicBezTo>
                  <a:cubicBezTo>
                    <a:pt x="998596" y="27218"/>
                    <a:pt x="1041506" y="-1166"/>
                    <a:pt x="1091712" y="9503"/>
                  </a:cubicBezTo>
                  <a:cubicBezTo>
                    <a:pt x="1138594" y="22744"/>
                    <a:pt x="1143928" y="71317"/>
                    <a:pt x="1154149" y="115896"/>
                  </a:cubicBezTo>
                  <a:cubicBezTo>
                    <a:pt x="1162407" y="151996"/>
                    <a:pt x="1171541" y="180478"/>
                    <a:pt x="1184362" y="21219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83" name="Figura a mano libera: forma 182">
              <a:extLst>
                <a:ext uri="{FF2B5EF4-FFF2-40B4-BE49-F238E27FC236}">
                  <a16:creationId xmlns:a16="http://schemas.microsoft.com/office/drawing/2014/main" id="{2F3B7EEA-B147-5FE8-6694-CFD3277716D6}"/>
                </a:ext>
              </a:extLst>
            </p:cNvPr>
            <p:cNvSpPr/>
            <p:nvPr/>
          </p:nvSpPr>
          <p:spPr>
            <a:xfrm>
              <a:off x="9314228" y="3980826"/>
              <a:ext cx="144299" cy="201933"/>
            </a:xfrm>
            <a:custGeom>
              <a:avLst/>
              <a:gdLst>
                <a:gd name="connsiteX0" fmla="*/ 142913 w 144299"/>
                <a:gd name="connsiteY0" fmla="*/ 38016 h 201933"/>
                <a:gd name="connsiteX1" fmla="*/ 136427 w 144299"/>
                <a:gd name="connsiteY1" fmla="*/ 33347 h 201933"/>
                <a:gd name="connsiteX2" fmla="*/ 81744 w 144299"/>
                <a:gd name="connsiteY2" fmla="*/ 7153 h 201933"/>
                <a:gd name="connsiteX3" fmla="*/ 78620 w 144299"/>
                <a:gd name="connsiteY3" fmla="*/ 9251 h 201933"/>
                <a:gd name="connsiteX4" fmla="*/ 60103 w 144299"/>
                <a:gd name="connsiteY4" fmla="*/ 52495 h 201933"/>
                <a:gd name="connsiteX5" fmla="*/ 14440 w 144299"/>
                <a:gd name="connsiteY5" fmla="*/ 171078 h 201933"/>
                <a:gd name="connsiteX6" fmla="*/ 5058 w 144299"/>
                <a:gd name="connsiteY6" fmla="*/ 182701 h 201933"/>
                <a:gd name="connsiteX7" fmla="*/ 143 w 144299"/>
                <a:gd name="connsiteY7" fmla="*/ 186700 h 201933"/>
                <a:gd name="connsiteX8" fmla="*/ 4163 w 144299"/>
                <a:gd name="connsiteY8" fmla="*/ 191179 h 201933"/>
                <a:gd name="connsiteX9" fmla="*/ 68914 w 144299"/>
                <a:gd name="connsiteY9" fmla="*/ 209085 h 201933"/>
                <a:gd name="connsiteX10" fmla="*/ 78734 w 144299"/>
                <a:gd name="connsiteY10" fmla="*/ 203657 h 201933"/>
                <a:gd name="connsiteX11" fmla="*/ 144028 w 144299"/>
                <a:gd name="connsiteY11" fmla="*/ 42398 h 201933"/>
                <a:gd name="connsiteX12" fmla="*/ 142913 w 144299"/>
                <a:gd name="connsiteY12" fmla="*/ 38016 h 20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4299" h="201933">
                  <a:moveTo>
                    <a:pt x="142913" y="38016"/>
                  </a:moveTo>
                  <a:cubicBezTo>
                    <a:pt x="140875" y="36589"/>
                    <a:pt x="138703" y="34970"/>
                    <a:pt x="136427" y="33347"/>
                  </a:cubicBezTo>
                  <a:cubicBezTo>
                    <a:pt x="119939" y="21441"/>
                    <a:pt x="99594" y="6962"/>
                    <a:pt x="81744" y="7153"/>
                  </a:cubicBezTo>
                  <a:cubicBezTo>
                    <a:pt x="80372" y="7153"/>
                    <a:pt x="79144" y="8014"/>
                    <a:pt x="78620" y="9251"/>
                  </a:cubicBezTo>
                  <a:cubicBezTo>
                    <a:pt x="72667" y="23822"/>
                    <a:pt x="66380" y="38207"/>
                    <a:pt x="60103" y="52495"/>
                  </a:cubicBezTo>
                  <a:cubicBezTo>
                    <a:pt x="42987" y="91641"/>
                    <a:pt x="24927" y="128123"/>
                    <a:pt x="14440" y="171078"/>
                  </a:cubicBezTo>
                  <a:cubicBezTo>
                    <a:pt x="12221" y="180510"/>
                    <a:pt x="10449" y="183175"/>
                    <a:pt x="5058" y="182701"/>
                  </a:cubicBezTo>
                  <a:cubicBezTo>
                    <a:pt x="3429" y="182608"/>
                    <a:pt x="639" y="185179"/>
                    <a:pt x="143" y="186700"/>
                  </a:cubicBezTo>
                  <a:cubicBezTo>
                    <a:pt x="-352" y="188319"/>
                    <a:pt x="2734" y="190416"/>
                    <a:pt x="4163" y="191179"/>
                  </a:cubicBezTo>
                  <a:cubicBezTo>
                    <a:pt x="17422" y="198704"/>
                    <a:pt x="58484" y="207369"/>
                    <a:pt x="68914" y="209085"/>
                  </a:cubicBezTo>
                  <a:cubicBezTo>
                    <a:pt x="69095" y="209085"/>
                    <a:pt x="78220" y="205085"/>
                    <a:pt x="78734" y="203657"/>
                  </a:cubicBezTo>
                  <a:cubicBezTo>
                    <a:pt x="102604" y="140410"/>
                    <a:pt x="119682" y="91450"/>
                    <a:pt x="144028" y="42398"/>
                  </a:cubicBezTo>
                  <a:cubicBezTo>
                    <a:pt x="144790" y="40779"/>
                    <a:pt x="144314" y="38970"/>
                    <a:pt x="142913" y="3801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84" name="Figura a mano libera: forma 183">
              <a:extLst>
                <a:ext uri="{FF2B5EF4-FFF2-40B4-BE49-F238E27FC236}">
                  <a16:creationId xmlns:a16="http://schemas.microsoft.com/office/drawing/2014/main" id="{08CCFAB9-D49D-7CD6-0917-431905669CFD}"/>
                </a:ext>
              </a:extLst>
            </p:cNvPr>
            <p:cNvSpPr/>
            <p:nvPr/>
          </p:nvSpPr>
          <p:spPr>
            <a:xfrm>
              <a:off x="9508936" y="4888130"/>
              <a:ext cx="638259" cy="288831"/>
            </a:xfrm>
            <a:custGeom>
              <a:avLst/>
              <a:gdLst>
                <a:gd name="connsiteX0" fmla="*/ 437009 w 638259"/>
                <a:gd name="connsiteY0" fmla="*/ 295907 h 288831"/>
                <a:gd name="connsiteX1" fmla="*/ 59828 w 638259"/>
                <a:gd name="connsiteY1" fmla="*/ 235896 h 288831"/>
                <a:gd name="connsiteX2" fmla="*/ 3173 w 638259"/>
                <a:gd name="connsiteY2" fmla="*/ 174654 h 288831"/>
                <a:gd name="connsiteX3" fmla="*/ 230 w 638259"/>
                <a:gd name="connsiteY3" fmla="*/ 143697 h 288831"/>
                <a:gd name="connsiteX4" fmla="*/ 17175 w 638259"/>
                <a:gd name="connsiteY4" fmla="*/ 95691 h 288831"/>
                <a:gd name="connsiteX5" fmla="*/ 81050 w 638259"/>
                <a:gd name="connsiteY5" fmla="*/ 50256 h 288831"/>
                <a:gd name="connsiteX6" fmla="*/ 84384 w 638259"/>
                <a:gd name="connsiteY6" fmla="*/ 60828 h 288831"/>
                <a:gd name="connsiteX7" fmla="*/ 190159 w 638259"/>
                <a:gd name="connsiteY7" fmla="*/ 67879 h 288831"/>
                <a:gd name="connsiteX8" fmla="*/ 276103 w 638259"/>
                <a:gd name="connsiteY8" fmla="*/ 47205 h 288831"/>
                <a:gd name="connsiteX9" fmla="*/ 345169 w 638259"/>
                <a:gd name="connsiteY9" fmla="*/ 29300 h 288831"/>
                <a:gd name="connsiteX10" fmla="*/ 392956 w 638259"/>
                <a:gd name="connsiteY10" fmla="*/ 7296 h 288831"/>
                <a:gd name="connsiteX11" fmla="*/ 465127 w 638259"/>
                <a:gd name="connsiteY11" fmla="*/ 69590 h 288831"/>
                <a:gd name="connsiteX12" fmla="*/ 632405 w 638259"/>
                <a:gd name="connsiteY12" fmla="*/ 192652 h 288831"/>
                <a:gd name="connsiteX13" fmla="*/ 637377 w 638259"/>
                <a:gd name="connsiteY13" fmla="*/ 227515 h 288831"/>
                <a:gd name="connsiteX14" fmla="*/ 558976 w 638259"/>
                <a:gd name="connsiteY14" fmla="*/ 236185 h 288831"/>
                <a:gd name="connsiteX15" fmla="*/ 508170 w 638259"/>
                <a:gd name="connsiteY15" fmla="*/ 229232 h 288831"/>
                <a:gd name="connsiteX16" fmla="*/ 500950 w 638259"/>
                <a:gd name="connsiteY16" fmla="*/ 277522 h 288831"/>
                <a:gd name="connsiteX17" fmla="*/ 494321 w 638259"/>
                <a:gd name="connsiteY17" fmla="*/ 287902 h 288831"/>
                <a:gd name="connsiteX18" fmla="*/ 437009 w 638259"/>
                <a:gd name="connsiteY18" fmla="*/ 295907 h 288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8259" h="288831">
                  <a:moveTo>
                    <a:pt x="437009" y="295907"/>
                  </a:moveTo>
                  <a:cubicBezTo>
                    <a:pt x="323956" y="291618"/>
                    <a:pt x="172671" y="266280"/>
                    <a:pt x="59828" y="235896"/>
                  </a:cubicBezTo>
                  <a:cubicBezTo>
                    <a:pt x="18213" y="224753"/>
                    <a:pt x="-6571" y="212274"/>
                    <a:pt x="3173" y="174654"/>
                  </a:cubicBezTo>
                  <a:cubicBezTo>
                    <a:pt x="5269" y="164938"/>
                    <a:pt x="-903" y="154078"/>
                    <a:pt x="230" y="143697"/>
                  </a:cubicBezTo>
                  <a:cubicBezTo>
                    <a:pt x="1850" y="128838"/>
                    <a:pt x="11956" y="104546"/>
                    <a:pt x="17175" y="95691"/>
                  </a:cubicBezTo>
                  <a:cubicBezTo>
                    <a:pt x="50522" y="23872"/>
                    <a:pt x="7088" y="28825"/>
                    <a:pt x="81050" y="50256"/>
                  </a:cubicBezTo>
                  <a:cubicBezTo>
                    <a:pt x="81259" y="50349"/>
                    <a:pt x="84174" y="60828"/>
                    <a:pt x="84384" y="60828"/>
                  </a:cubicBezTo>
                  <a:cubicBezTo>
                    <a:pt x="103034" y="108262"/>
                    <a:pt x="156478" y="96644"/>
                    <a:pt x="190159" y="67879"/>
                  </a:cubicBezTo>
                  <a:cubicBezTo>
                    <a:pt x="197645" y="67590"/>
                    <a:pt x="209418" y="74543"/>
                    <a:pt x="276103" y="47205"/>
                  </a:cubicBezTo>
                  <a:cubicBezTo>
                    <a:pt x="297029" y="38541"/>
                    <a:pt x="324966" y="36634"/>
                    <a:pt x="345169" y="29300"/>
                  </a:cubicBezTo>
                  <a:cubicBezTo>
                    <a:pt x="372505" y="19393"/>
                    <a:pt x="389641" y="5585"/>
                    <a:pt x="392956" y="7296"/>
                  </a:cubicBezTo>
                  <a:cubicBezTo>
                    <a:pt x="409034" y="15300"/>
                    <a:pt x="427579" y="52159"/>
                    <a:pt x="465127" y="69590"/>
                  </a:cubicBezTo>
                  <a:cubicBezTo>
                    <a:pt x="526677" y="102263"/>
                    <a:pt x="647978" y="143790"/>
                    <a:pt x="632405" y="192652"/>
                  </a:cubicBezTo>
                  <a:cubicBezTo>
                    <a:pt x="641110" y="196368"/>
                    <a:pt x="637815" y="223418"/>
                    <a:pt x="637377" y="227515"/>
                  </a:cubicBezTo>
                  <a:cubicBezTo>
                    <a:pt x="637005" y="231041"/>
                    <a:pt x="588856" y="237040"/>
                    <a:pt x="558976" y="236185"/>
                  </a:cubicBezTo>
                  <a:cubicBezTo>
                    <a:pt x="525105" y="235231"/>
                    <a:pt x="511227" y="224660"/>
                    <a:pt x="508170" y="229232"/>
                  </a:cubicBezTo>
                  <a:cubicBezTo>
                    <a:pt x="499235" y="241422"/>
                    <a:pt x="499931" y="265522"/>
                    <a:pt x="500950" y="277522"/>
                  </a:cubicBezTo>
                  <a:cubicBezTo>
                    <a:pt x="501341" y="282093"/>
                    <a:pt x="498635" y="286382"/>
                    <a:pt x="494321" y="287902"/>
                  </a:cubicBezTo>
                  <a:cubicBezTo>
                    <a:pt x="484557" y="291525"/>
                    <a:pt x="465298" y="296669"/>
                    <a:pt x="437009" y="29590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85" name="Figura a mano libera: forma 184">
              <a:extLst>
                <a:ext uri="{FF2B5EF4-FFF2-40B4-BE49-F238E27FC236}">
                  <a16:creationId xmlns:a16="http://schemas.microsoft.com/office/drawing/2014/main" id="{443E27BC-E2C3-2D8B-04AA-AD70DE9A2A0D}"/>
                </a:ext>
              </a:extLst>
            </p:cNvPr>
            <p:cNvSpPr/>
            <p:nvPr/>
          </p:nvSpPr>
          <p:spPr>
            <a:xfrm>
              <a:off x="9026464" y="3571062"/>
              <a:ext cx="302058" cy="369954"/>
            </a:xfrm>
            <a:custGeom>
              <a:avLst/>
              <a:gdLst>
                <a:gd name="connsiteX0" fmla="*/ 155433 w 302058"/>
                <a:gd name="connsiteY0" fmla="*/ 377105 h 369954"/>
                <a:gd name="connsiteX1" fmla="*/ 96978 w 302058"/>
                <a:gd name="connsiteY1" fmla="*/ 365483 h 369954"/>
                <a:gd name="connsiteX2" fmla="*/ 75299 w 302058"/>
                <a:gd name="connsiteY2" fmla="*/ 286046 h 369954"/>
                <a:gd name="connsiteX3" fmla="*/ 43915 w 302058"/>
                <a:gd name="connsiteY3" fmla="*/ 173174 h 369954"/>
                <a:gd name="connsiteX4" fmla="*/ 90 w 302058"/>
                <a:gd name="connsiteY4" fmla="*/ 10105 h 369954"/>
                <a:gd name="connsiteX5" fmla="*/ 89406 w 302058"/>
                <a:gd name="connsiteY5" fmla="*/ 27443 h 369954"/>
                <a:gd name="connsiteX6" fmla="*/ 193476 w 302058"/>
                <a:gd name="connsiteY6" fmla="*/ 7151 h 369954"/>
                <a:gd name="connsiteX7" fmla="*/ 302147 w 302058"/>
                <a:gd name="connsiteY7" fmla="*/ 307379 h 369954"/>
                <a:gd name="connsiteX8" fmla="*/ 225709 w 302058"/>
                <a:gd name="connsiteY8" fmla="*/ 334815 h 369954"/>
                <a:gd name="connsiteX9" fmla="*/ 155433 w 302058"/>
                <a:gd name="connsiteY9" fmla="*/ 377105 h 36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2058" h="369954">
                  <a:moveTo>
                    <a:pt x="155433" y="377105"/>
                  </a:moveTo>
                  <a:cubicBezTo>
                    <a:pt x="150661" y="376533"/>
                    <a:pt x="109380" y="369673"/>
                    <a:pt x="96978" y="365483"/>
                  </a:cubicBezTo>
                  <a:cubicBezTo>
                    <a:pt x="94464" y="360437"/>
                    <a:pt x="75299" y="286046"/>
                    <a:pt x="75299" y="286046"/>
                  </a:cubicBezTo>
                  <a:cubicBezTo>
                    <a:pt x="64727" y="248518"/>
                    <a:pt x="54259" y="210799"/>
                    <a:pt x="43915" y="173174"/>
                  </a:cubicBezTo>
                  <a:cubicBezTo>
                    <a:pt x="29703" y="121740"/>
                    <a:pt x="338" y="10965"/>
                    <a:pt x="90" y="10105"/>
                  </a:cubicBezTo>
                  <a:cubicBezTo>
                    <a:pt x="509" y="10295"/>
                    <a:pt x="45429" y="26964"/>
                    <a:pt x="89406" y="27443"/>
                  </a:cubicBezTo>
                  <a:cubicBezTo>
                    <a:pt x="132459" y="27917"/>
                    <a:pt x="193238" y="7342"/>
                    <a:pt x="193476" y="7151"/>
                  </a:cubicBezTo>
                  <a:cubicBezTo>
                    <a:pt x="193638" y="7723"/>
                    <a:pt x="302680" y="307189"/>
                    <a:pt x="302147" y="307379"/>
                  </a:cubicBezTo>
                  <a:cubicBezTo>
                    <a:pt x="291926" y="310142"/>
                    <a:pt x="261856" y="317193"/>
                    <a:pt x="225709" y="334815"/>
                  </a:cubicBezTo>
                  <a:cubicBezTo>
                    <a:pt x="197477" y="348530"/>
                    <a:pt x="160767" y="372817"/>
                    <a:pt x="155433" y="37710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grpSp>
          <p:nvGrpSpPr>
            <p:cNvPr id="186" name="Elemento grafico 12" descr="Donna seduta">
              <a:extLst>
                <a:ext uri="{FF2B5EF4-FFF2-40B4-BE49-F238E27FC236}">
                  <a16:creationId xmlns:a16="http://schemas.microsoft.com/office/drawing/2014/main" id="{16F35494-5532-100D-8A59-4CFECDEB4FC9}"/>
                </a:ext>
              </a:extLst>
            </p:cNvPr>
            <p:cNvGrpSpPr/>
            <p:nvPr/>
          </p:nvGrpSpPr>
          <p:grpSpPr>
            <a:xfrm>
              <a:off x="8479234" y="3216163"/>
              <a:ext cx="1677857" cy="1967768"/>
              <a:chOff x="8479234" y="3216163"/>
              <a:chExt cx="1677857" cy="1967768"/>
            </a:xfrm>
          </p:grpSpPr>
          <p:sp>
            <p:nvSpPr>
              <p:cNvPr id="187" name="Figura a mano libera: forma 186">
                <a:extLst>
                  <a:ext uri="{FF2B5EF4-FFF2-40B4-BE49-F238E27FC236}">
                    <a16:creationId xmlns:a16="http://schemas.microsoft.com/office/drawing/2014/main" id="{690B1BDB-F2B2-A681-963C-9B13D3F30032}"/>
                  </a:ext>
                </a:extLst>
              </p:cNvPr>
              <p:cNvSpPr/>
              <p:nvPr/>
            </p:nvSpPr>
            <p:spPr>
              <a:xfrm>
                <a:off x="8479234" y="3216163"/>
                <a:ext cx="1677857" cy="1967768"/>
              </a:xfrm>
              <a:custGeom>
                <a:avLst/>
                <a:gdLst>
                  <a:gd name="connsiteX0" fmla="*/ 1670451 w 1677857"/>
                  <a:gd name="connsiteY0" fmla="*/ 1855955 h 1967768"/>
                  <a:gd name="connsiteX1" fmla="*/ 1520089 w 1677857"/>
                  <a:gd name="connsiteY1" fmla="*/ 1746799 h 1967768"/>
                  <a:gd name="connsiteX2" fmla="*/ 1431126 w 1677857"/>
                  <a:gd name="connsiteY2" fmla="*/ 1679552 h 1967768"/>
                  <a:gd name="connsiteX3" fmla="*/ 1397084 w 1677857"/>
                  <a:gd name="connsiteY3" fmla="*/ 1439138 h 1967768"/>
                  <a:gd name="connsiteX4" fmla="*/ 1312397 w 1677857"/>
                  <a:gd name="connsiteY4" fmla="*/ 1101099 h 1967768"/>
                  <a:gd name="connsiteX5" fmla="*/ 1342105 w 1677857"/>
                  <a:gd name="connsiteY5" fmla="*/ 948029 h 1967768"/>
                  <a:gd name="connsiteX6" fmla="*/ 1337076 w 1677857"/>
                  <a:gd name="connsiteY6" fmla="*/ 938792 h 1967768"/>
                  <a:gd name="connsiteX7" fmla="*/ 1219347 w 1677857"/>
                  <a:gd name="connsiteY7" fmla="*/ 772867 h 1967768"/>
                  <a:gd name="connsiteX8" fmla="*/ 1060184 w 1677857"/>
                  <a:gd name="connsiteY8" fmla="*/ 654944 h 1967768"/>
                  <a:gd name="connsiteX9" fmla="*/ 952114 w 1677857"/>
                  <a:gd name="connsiteY9" fmla="*/ 342242 h 1967768"/>
                  <a:gd name="connsiteX10" fmla="*/ 761871 w 1677857"/>
                  <a:gd name="connsiteY10" fmla="*/ 189745 h 1967768"/>
                  <a:gd name="connsiteX11" fmla="*/ 684947 w 1677857"/>
                  <a:gd name="connsiteY11" fmla="*/ 124879 h 1967768"/>
                  <a:gd name="connsiteX12" fmla="*/ 682490 w 1677857"/>
                  <a:gd name="connsiteY12" fmla="*/ 53251 h 1967768"/>
                  <a:gd name="connsiteX13" fmla="*/ 697253 w 1677857"/>
                  <a:gd name="connsiteY13" fmla="*/ 214129 h 1967768"/>
                  <a:gd name="connsiteX14" fmla="*/ 725019 w 1677857"/>
                  <a:gd name="connsiteY14" fmla="*/ 357097 h 1967768"/>
                  <a:gd name="connsiteX15" fmla="*/ 553550 w 1677857"/>
                  <a:gd name="connsiteY15" fmla="*/ 357576 h 1967768"/>
                  <a:gd name="connsiteX16" fmla="*/ 525384 w 1677857"/>
                  <a:gd name="connsiteY16" fmla="*/ 266610 h 1967768"/>
                  <a:gd name="connsiteX17" fmla="*/ 450937 w 1677857"/>
                  <a:gd name="connsiteY17" fmla="*/ 135929 h 1967768"/>
                  <a:gd name="connsiteX18" fmla="*/ 483046 w 1677857"/>
                  <a:gd name="connsiteY18" fmla="*/ 7151 h 1967768"/>
                  <a:gd name="connsiteX19" fmla="*/ 444765 w 1677857"/>
                  <a:gd name="connsiteY19" fmla="*/ 97922 h 1967768"/>
                  <a:gd name="connsiteX20" fmla="*/ 357535 w 1677857"/>
                  <a:gd name="connsiteY20" fmla="*/ 136120 h 1967768"/>
                  <a:gd name="connsiteX21" fmla="*/ 209507 w 1677857"/>
                  <a:gd name="connsiteY21" fmla="*/ 171076 h 1967768"/>
                  <a:gd name="connsiteX22" fmla="*/ 151147 w 1677857"/>
                  <a:gd name="connsiteY22" fmla="*/ 383007 h 1967768"/>
                  <a:gd name="connsiteX23" fmla="*/ 146527 w 1677857"/>
                  <a:gd name="connsiteY23" fmla="*/ 397104 h 1967768"/>
                  <a:gd name="connsiteX24" fmla="*/ 107103 w 1677857"/>
                  <a:gd name="connsiteY24" fmla="*/ 952791 h 1967768"/>
                  <a:gd name="connsiteX25" fmla="*/ 4852 w 1677857"/>
                  <a:gd name="connsiteY25" fmla="*/ 1304933 h 1967768"/>
                  <a:gd name="connsiteX26" fmla="*/ 52449 w 1677857"/>
                  <a:gd name="connsiteY26" fmla="*/ 1432567 h 1967768"/>
                  <a:gd name="connsiteX27" fmla="*/ 433344 w 1677857"/>
                  <a:gd name="connsiteY27" fmla="*/ 1612588 h 1967768"/>
                  <a:gd name="connsiteX28" fmla="*/ 946332 w 1677857"/>
                  <a:gd name="connsiteY28" fmla="*/ 1402945 h 1967768"/>
                  <a:gd name="connsiteX29" fmla="*/ 1003558 w 1677857"/>
                  <a:gd name="connsiteY29" fmla="*/ 1572205 h 1967768"/>
                  <a:gd name="connsiteX30" fmla="*/ 1038648 w 1677857"/>
                  <a:gd name="connsiteY30" fmla="*/ 1693741 h 1967768"/>
                  <a:gd name="connsiteX31" fmla="*/ 1038620 w 1677857"/>
                  <a:gd name="connsiteY31" fmla="*/ 1693741 h 1967768"/>
                  <a:gd name="connsiteX32" fmla="*/ 1038620 w 1677857"/>
                  <a:gd name="connsiteY32" fmla="*/ 1693741 h 1967768"/>
                  <a:gd name="connsiteX33" fmla="*/ 1038582 w 1677857"/>
                  <a:gd name="connsiteY33" fmla="*/ 1693839 h 1967768"/>
                  <a:gd name="connsiteX34" fmla="*/ 1057775 w 1677857"/>
                  <a:gd name="connsiteY34" fmla="*/ 1710029 h 1967768"/>
                  <a:gd name="connsiteX35" fmla="*/ 1028552 w 1677857"/>
                  <a:gd name="connsiteY35" fmla="*/ 1852713 h 1967768"/>
                  <a:gd name="connsiteX36" fmla="*/ 1179504 w 1677857"/>
                  <a:gd name="connsiteY36" fmla="*/ 1935392 h 1967768"/>
                  <a:gd name="connsiteX37" fmla="*/ 1460682 w 1677857"/>
                  <a:gd name="connsiteY37" fmla="*/ 1974920 h 1967768"/>
                  <a:gd name="connsiteX38" fmla="*/ 1536911 w 1677857"/>
                  <a:gd name="connsiteY38" fmla="*/ 1960251 h 1967768"/>
                  <a:gd name="connsiteX39" fmla="*/ 1534263 w 1677857"/>
                  <a:gd name="connsiteY39" fmla="*/ 1924248 h 1967768"/>
                  <a:gd name="connsiteX40" fmla="*/ 1547522 w 1677857"/>
                  <a:gd name="connsiteY40" fmla="*/ 1905863 h 1967768"/>
                  <a:gd name="connsiteX41" fmla="*/ 1664508 w 1677857"/>
                  <a:gd name="connsiteY41" fmla="*/ 1906914 h 1967768"/>
                  <a:gd name="connsiteX42" fmla="*/ 1670451 w 1677857"/>
                  <a:gd name="connsiteY42" fmla="*/ 1855955 h 1967768"/>
                  <a:gd name="connsiteX43" fmla="*/ 1393940 w 1677857"/>
                  <a:gd name="connsiteY43" fmla="*/ 1533816 h 1967768"/>
                  <a:gd name="connsiteX44" fmla="*/ 1385720 w 1677857"/>
                  <a:gd name="connsiteY44" fmla="*/ 1682217 h 1967768"/>
                  <a:gd name="connsiteX45" fmla="*/ 1317321 w 1677857"/>
                  <a:gd name="connsiteY45" fmla="*/ 1697839 h 1967768"/>
                  <a:gd name="connsiteX46" fmla="*/ 1112848 w 1677857"/>
                  <a:gd name="connsiteY46" fmla="*/ 977176 h 1967768"/>
                  <a:gd name="connsiteX47" fmla="*/ 1112858 w 1677857"/>
                  <a:gd name="connsiteY47" fmla="*/ 977176 h 1967768"/>
                  <a:gd name="connsiteX48" fmla="*/ 1300119 w 1677857"/>
                  <a:gd name="connsiteY48" fmla="*/ 1096429 h 1967768"/>
                  <a:gd name="connsiteX49" fmla="*/ 1393940 w 1677857"/>
                  <a:gd name="connsiteY49" fmla="*/ 1533816 h 1967768"/>
                  <a:gd name="connsiteX50" fmla="*/ 1195354 w 1677857"/>
                  <a:gd name="connsiteY50" fmla="*/ 986608 h 1967768"/>
                  <a:gd name="connsiteX51" fmla="*/ 938722 w 1677857"/>
                  <a:gd name="connsiteY51" fmla="*/ 942127 h 1967768"/>
                  <a:gd name="connsiteX52" fmla="*/ 988947 w 1677857"/>
                  <a:gd name="connsiteY52" fmla="*/ 815251 h 1967768"/>
                  <a:gd name="connsiteX53" fmla="*/ 1098323 w 1677857"/>
                  <a:gd name="connsiteY53" fmla="*/ 844017 h 1967768"/>
                  <a:gd name="connsiteX54" fmla="*/ 1326475 w 1677857"/>
                  <a:gd name="connsiteY54" fmla="*/ 971176 h 1967768"/>
                  <a:gd name="connsiteX55" fmla="*/ 1195354 w 1677857"/>
                  <a:gd name="connsiteY55" fmla="*/ 986608 h 1967768"/>
                  <a:gd name="connsiteX56" fmla="*/ 905594 w 1677857"/>
                  <a:gd name="connsiteY56" fmla="*/ 967079 h 1967768"/>
                  <a:gd name="connsiteX57" fmla="*/ 843719 w 1677857"/>
                  <a:gd name="connsiteY57" fmla="*/ 950982 h 1967768"/>
                  <a:gd name="connsiteX58" fmla="*/ 856540 w 1677857"/>
                  <a:gd name="connsiteY58" fmla="*/ 935555 h 1967768"/>
                  <a:gd name="connsiteX59" fmla="*/ 917852 w 1677857"/>
                  <a:gd name="connsiteY59" fmla="*/ 776486 h 1967768"/>
                  <a:gd name="connsiteX60" fmla="*/ 974831 w 1677857"/>
                  <a:gd name="connsiteY60" fmla="*/ 805633 h 1967768"/>
                  <a:gd name="connsiteX61" fmla="*/ 905594 w 1677857"/>
                  <a:gd name="connsiteY61" fmla="*/ 967079 h 1967768"/>
                  <a:gd name="connsiteX62" fmla="*/ 1317398 w 1677857"/>
                  <a:gd name="connsiteY62" fmla="*/ 918217 h 1967768"/>
                  <a:gd name="connsiteX63" fmla="*/ 1249313 w 1677857"/>
                  <a:gd name="connsiteY63" fmla="*/ 859732 h 1967768"/>
                  <a:gd name="connsiteX64" fmla="*/ 1220957 w 1677857"/>
                  <a:gd name="connsiteY64" fmla="*/ 782583 h 1967768"/>
                  <a:gd name="connsiteX65" fmla="*/ 1220062 w 1677857"/>
                  <a:gd name="connsiteY65" fmla="*/ 778104 h 1967768"/>
                  <a:gd name="connsiteX66" fmla="*/ 1317398 w 1677857"/>
                  <a:gd name="connsiteY66" fmla="*/ 918217 h 1967768"/>
                  <a:gd name="connsiteX67" fmla="*/ 1121421 w 1677857"/>
                  <a:gd name="connsiteY67" fmla="*/ 655233 h 1967768"/>
                  <a:gd name="connsiteX68" fmla="*/ 1227291 w 1677857"/>
                  <a:gd name="connsiteY68" fmla="*/ 850304 h 1967768"/>
                  <a:gd name="connsiteX69" fmla="*/ 1102104 w 1677857"/>
                  <a:gd name="connsiteY69" fmla="*/ 830873 h 1967768"/>
                  <a:gd name="connsiteX70" fmla="*/ 1015836 w 1677857"/>
                  <a:gd name="connsiteY70" fmla="*/ 681808 h 1967768"/>
                  <a:gd name="connsiteX71" fmla="*/ 1121421 w 1677857"/>
                  <a:gd name="connsiteY71" fmla="*/ 655233 h 1967768"/>
                  <a:gd name="connsiteX72" fmla="*/ 969878 w 1677857"/>
                  <a:gd name="connsiteY72" fmla="*/ 664376 h 1967768"/>
                  <a:gd name="connsiteX73" fmla="*/ 1079749 w 1677857"/>
                  <a:gd name="connsiteY73" fmla="*/ 829157 h 1967768"/>
                  <a:gd name="connsiteX74" fmla="*/ 991128 w 1677857"/>
                  <a:gd name="connsiteY74" fmla="*/ 810870 h 1967768"/>
                  <a:gd name="connsiteX75" fmla="*/ 926177 w 1677857"/>
                  <a:gd name="connsiteY75" fmla="*/ 767626 h 1967768"/>
                  <a:gd name="connsiteX76" fmla="*/ 907956 w 1677857"/>
                  <a:gd name="connsiteY76" fmla="*/ 776867 h 1967768"/>
                  <a:gd name="connsiteX77" fmla="*/ 857645 w 1677857"/>
                  <a:gd name="connsiteY77" fmla="*/ 759817 h 1967768"/>
                  <a:gd name="connsiteX78" fmla="*/ 713274 w 1677857"/>
                  <a:gd name="connsiteY78" fmla="*/ 729907 h 1967768"/>
                  <a:gd name="connsiteX79" fmla="*/ 969878 w 1677857"/>
                  <a:gd name="connsiteY79" fmla="*/ 664376 h 1967768"/>
                  <a:gd name="connsiteX80" fmla="*/ 558150 w 1677857"/>
                  <a:gd name="connsiteY80" fmla="*/ 373580 h 1967768"/>
                  <a:gd name="connsiteX81" fmla="*/ 558150 w 1677857"/>
                  <a:gd name="connsiteY81" fmla="*/ 373580 h 1967768"/>
                  <a:gd name="connsiteX82" fmla="*/ 730210 w 1677857"/>
                  <a:gd name="connsiteY82" fmla="*/ 375292 h 1967768"/>
                  <a:gd name="connsiteX83" fmla="*/ 838004 w 1677857"/>
                  <a:gd name="connsiteY83" fmla="*/ 658660 h 1967768"/>
                  <a:gd name="connsiteX84" fmla="*/ 702578 w 1677857"/>
                  <a:gd name="connsiteY84" fmla="*/ 727717 h 1967768"/>
                  <a:gd name="connsiteX85" fmla="*/ 653486 w 1677857"/>
                  <a:gd name="connsiteY85" fmla="*/ 715527 h 1967768"/>
                  <a:gd name="connsiteX86" fmla="*/ 558150 w 1677857"/>
                  <a:gd name="connsiteY86" fmla="*/ 373580 h 1967768"/>
                  <a:gd name="connsiteX87" fmla="*/ 558150 w 1677857"/>
                  <a:gd name="connsiteY87" fmla="*/ 373580 h 1967768"/>
                  <a:gd name="connsiteX88" fmla="*/ 558150 w 1677857"/>
                  <a:gd name="connsiteY88" fmla="*/ 373580 h 1967768"/>
                  <a:gd name="connsiteX89" fmla="*/ 524717 w 1677857"/>
                  <a:gd name="connsiteY89" fmla="*/ 1573632 h 1967768"/>
                  <a:gd name="connsiteX90" fmla="*/ 809982 w 1677857"/>
                  <a:gd name="connsiteY90" fmla="*/ 1158532 h 1967768"/>
                  <a:gd name="connsiteX91" fmla="*/ 809982 w 1677857"/>
                  <a:gd name="connsiteY91" fmla="*/ 1158532 h 1967768"/>
                  <a:gd name="connsiteX92" fmla="*/ 809982 w 1677857"/>
                  <a:gd name="connsiteY92" fmla="*/ 1158532 h 1967768"/>
                  <a:gd name="connsiteX93" fmla="*/ 809982 w 1677857"/>
                  <a:gd name="connsiteY93" fmla="*/ 1158532 h 1967768"/>
                  <a:gd name="connsiteX94" fmla="*/ 813515 w 1677857"/>
                  <a:gd name="connsiteY94" fmla="*/ 1163011 h 1967768"/>
                  <a:gd name="connsiteX95" fmla="*/ 931378 w 1677857"/>
                  <a:gd name="connsiteY95" fmla="*/ 1377607 h 1967768"/>
                  <a:gd name="connsiteX96" fmla="*/ 524717 w 1677857"/>
                  <a:gd name="connsiteY96" fmla="*/ 1573632 h 1967768"/>
                  <a:gd name="connsiteX97" fmla="*/ 1009435 w 1677857"/>
                  <a:gd name="connsiteY97" fmla="*/ 1484670 h 1967768"/>
                  <a:gd name="connsiteX98" fmla="*/ 809363 w 1677857"/>
                  <a:gd name="connsiteY98" fmla="*/ 1031279 h 1967768"/>
                  <a:gd name="connsiteX99" fmla="*/ 806610 w 1677857"/>
                  <a:gd name="connsiteY99" fmla="*/ 1030898 h 1967768"/>
                  <a:gd name="connsiteX100" fmla="*/ 801904 w 1677857"/>
                  <a:gd name="connsiteY100" fmla="*/ 1137771 h 1967768"/>
                  <a:gd name="connsiteX101" fmla="*/ 540529 w 1677857"/>
                  <a:gd name="connsiteY101" fmla="*/ 1535532 h 1967768"/>
                  <a:gd name="connsiteX102" fmla="*/ 60631 w 1677857"/>
                  <a:gd name="connsiteY102" fmla="*/ 1410280 h 1967768"/>
                  <a:gd name="connsiteX103" fmla="*/ 241396 w 1677857"/>
                  <a:gd name="connsiteY103" fmla="*/ 1191014 h 1967768"/>
                  <a:gd name="connsiteX104" fmla="*/ 499829 w 1677857"/>
                  <a:gd name="connsiteY104" fmla="*/ 931169 h 1967768"/>
                  <a:gd name="connsiteX105" fmla="*/ 817897 w 1677857"/>
                  <a:gd name="connsiteY105" fmla="*/ 960414 h 1967768"/>
                  <a:gd name="connsiteX106" fmla="*/ 913852 w 1677857"/>
                  <a:gd name="connsiteY106" fmla="*/ 991082 h 1967768"/>
                  <a:gd name="connsiteX107" fmla="*/ 937112 w 1677857"/>
                  <a:gd name="connsiteY107" fmla="*/ 946410 h 1967768"/>
                  <a:gd name="connsiteX108" fmla="*/ 1098475 w 1677857"/>
                  <a:gd name="connsiteY108" fmla="*/ 974604 h 1967768"/>
                  <a:gd name="connsiteX109" fmla="*/ 1225472 w 1677857"/>
                  <a:gd name="connsiteY109" fmla="*/ 1441045 h 1967768"/>
                  <a:gd name="connsiteX110" fmla="*/ 1292718 w 1677857"/>
                  <a:gd name="connsiteY110" fmla="*/ 1708889 h 1967768"/>
                  <a:gd name="connsiteX111" fmla="*/ 1266248 w 1677857"/>
                  <a:gd name="connsiteY111" fmla="*/ 1724986 h 1967768"/>
                  <a:gd name="connsiteX112" fmla="*/ 1009435 w 1677857"/>
                  <a:gd name="connsiteY112" fmla="*/ 1484670 h 1967768"/>
                  <a:gd name="connsiteX113" fmla="*/ 1185991 w 1677857"/>
                  <a:gd name="connsiteY113" fmla="*/ 1748226 h 1967768"/>
                  <a:gd name="connsiteX114" fmla="*/ 1120535 w 1677857"/>
                  <a:gd name="connsiteY114" fmla="*/ 1738129 h 1967768"/>
                  <a:gd name="connsiteX115" fmla="*/ 1120535 w 1677857"/>
                  <a:gd name="connsiteY115" fmla="*/ 1738129 h 1967768"/>
                  <a:gd name="connsiteX116" fmla="*/ 1185991 w 1677857"/>
                  <a:gd name="connsiteY116" fmla="*/ 1748226 h 1967768"/>
                  <a:gd name="connsiteX117" fmla="*/ 1523957 w 1677857"/>
                  <a:gd name="connsiteY117" fmla="*/ 1955205 h 1967768"/>
                  <a:gd name="connsiteX118" fmla="*/ 1033105 w 1677857"/>
                  <a:gd name="connsiteY118" fmla="*/ 1859857 h 1967768"/>
                  <a:gd name="connsiteX119" fmla="*/ 1033114 w 1677857"/>
                  <a:gd name="connsiteY119" fmla="*/ 1859857 h 1967768"/>
                  <a:gd name="connsiteX120" fmla="*/ 1175380 w 1677857"/>
                  <a:gd name="connsiteY120" fmla="*/ 1909296 h 1967768"/>
                  <a:gd name="connsiteX121" fmla="*/ 1525700 w 1677857"/>
                  <a:gd name="connsiteY121" fmla="*/ 1931392 h 1967768"/>
                  <a:gd name="connsiteX122" fmla="*/ 1523957 w 1677857"/>
                  <a:gd name="connsiteY122" fmla="*/ 1955205 h 1967768"/>
                  <a:gd name="connsiteX123" fmla="*/ 1505088 w 1677857"/>
                  <a:gd name="connsiteY123" fmla="*/ 1919295 h 1967768"/>
                  <a:gd name="connsiteX124" fmla="*/ 1435488 w 1677857"/>
                  <a:gd name="connsiteY124" fmla="*/ 1918249 h 1967768"/>
                  <a:gd name="connsiteX125" fmla="*/ 1097427 w 1677857"/>
                  <a:gd name="connsiteY125" fmla="*/ 1866810 h 1967768"/>
                  <a:gd name="connsiteX126" fmla="*/ 1051221 w 1677857"/>
                  <a:gd name="connsiteY126" fmla="*/ 1842523 h 1967768"/>
                  <a:gd name="connsiteX127" fmla="*/ 1065957 w 1677857"/>
                  <a:gd name="connsiteY127" fmla="*/ 1716605 h 1967768"/>
                  <a:gd name="connsiteX128" fmla="*/ 1111877 w 1677857"/>
                  <a:gd name="connsiteY128" fmla="*/ 1735841 h 1967768"/>
                  <a:gd name="connsiteX129" fmla="*/ 1230444 w 1677857"/>
                  <a:gd name="connsiteY129" fmla="*/ 1750989 h 1967768"/>
                  <a:gd name="connsiteX130" fmla="*/ 1309301 w 1677857"/>
                  <a:gd name="connsiteY130" fmla="*/ 1725270 h 1967768"/>
                  <a:gd name="connsiteX131" fmla="*/ 1525814 w 1677857"/>
                  <a:gd name="connsiteY131" fmla="*/ 1849857 h 1967768"/>
                  <a:gd name="connsiteX132" fmla="*/ 1505088 w 1677857"/>
                  <a:gd name="connsiteY132" fmla="*/ 1919295 h 1967768"/>
                  <a:gd name="connsiteX133" fmla="*/ 1313969 w 1677857"/>
                  <a:gd name="connsiteY133" fmla="*/ 1723461 h 1967768"/>
                  <a:gd name="connsiteX134" fmla="*/ 1424268 w 1677857"/>
                  <a:gd name="connsiteY134" fmla="*/ 1687932 h 1967768"/>
                  <a:gd name="connsiteX135" fmla="*/ 1424268 w 1677857"/>
                  <a:gd name="connsiteY135" fmla="*/ 1687932 h 1967768"/>
                  <a:gd name="connsiteX136" fmla="*/ 1428345 w 1677857"/>
                  <a:gd name="connsiteY136" fmla="*/ 1689170 h 1967768"/>
                  <a:gd name="connsiteX137" fmla="*/ 1613511 w 1677857"/>
                  <a:gd name="connsiteY137" fmla="*/ 1808139 h 1967768"/>
                  <a:gd name="connsiteX138" fmla="*/ 1554703 w 1677857"/>
                  <a:gd name="connsiteY138" fmla="*/ 1870717 h 1967768"/>
                  <a:gd name="connsiteX139" fmla="*/ 1313969 w 1677857"/>
                  <a:gd name="connsiteY139" fmla="*/ 1723461 h 1967768"/>
                  <a:gd name="connsiteX140" fmla="*/ 1550303 w 1677857"/>
                  <a:gd name="connsiteY140" fmla="*/ 1899673 h 1967768"/>
                  <a:gd name="connsiteX141" fmla="*/ 1552989 w 1677857"/>
                  <a:gd name="connsiteY141" fmla="*/ 1891101 h 1967768"/>
                  <a:gd name="connsiteX142" fmla="*/ 1656459 w 1677857"/>
                  <a:gd name="connsiteY142" fmla="*/ 1873577 h 1967768"/>
                  <a:gd name="connsiteX143" fmla="*/ 1656459 w 1677857"/>
                  <a:gd name="connsiteY143" fmla="*/ 1873577 h 1967768"/>
                  <a:gd name="connsiteX144" fmla="*/ 1658812 w 1677857"/>
                  <a:gd name="connsiteY144" fmla="*/ 1889957 h 1967768"/>
                  <a:gd name="connsiteX145" fmla="*/ 1550303 w 1677857"/>
                  <a:gd name="connsiteY145" fmla="*/ 1899673 h 1967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</a:cxnLst>
                <a:rect l="l" t="t" r="r" b="b"/>
                <a:pathLst>
                  <a:path w="1677857" h="1967768">
                    <a:moveTo>
                      <a:pt x="1670451" y="1855955"/>
                    </a:moveTo>
                    <a:cubicBezTo>
                      <a:pt x="1660640" y="1788419"/>
                      <a:pt x="1570162" y="1777564"/>
                      <a:pt x="1520089" y="1746799"/>
                    </a:cubicBezTo>
                    <a:cubicBezTo>
                      <a:pt x="1484990" y="1731748"/>
                      <a:pt x="1465073" y="1695551"/>
                      <a:pt x="1431126" y="1679552"/>
                    </a:cubicBezTo>
                    <a:cubicBezTo>
                      <a:pt x="1459758" y="1613732"/>
                      <a:pt x="1405818" y="1508957"/>
                      <a:pt x="1397084" y="1439138"/>
                    </a:cubicBezTo>
                    <a:cubicBezTo>
                      <a:pt x="1371185" y="1330461"/>
                      <a:pt x="1341267" y="1203302"/>
                      <a:pt x="1312397" y="1101099"/>
                    </a:cubicBezTo>
                    <a:cubicBezTo>
                      <a:pt x="1374728" y="1110526"/>
                      <a:pt x="1366137" y="969939"/>
                      <a:pt x="1342105" y="948029"/>
                    </a:cubicBezTo>
                    <a:cubicBezTo>
                      <a:pt x="1342858" y="944317"/>
                      <a:pt x="1340886" y="939839"/>
                      <a:pt x="1337076" y="938792"/>
                    </a:cubicBezTo>
                    <a:cubicBezTo>
                      <a:pt x="1348011" y="849160"/>
                      <a:pt x="1315350" y="786104"/>
                      <a:pt x="1219347" y="772867"/>
                    </a:cubicBezTo>
                    <a:cubicBezTo>
                      <a:pt x="1197306" y="671804"/>
                      <a:pt x="1178428" y="612370"/>
                      <a:pt x="1060184" y="654944"/>
                    </a:cubicBezTo>
                    <a:cubicBezTo>
                      <a:pt x="1036400" y="549979"/>
                      <a:pt x="987051" y="445683"/>
                      <a:pt x="952114" y="342242"/>
                    </a:cubicBezTo>
                    <a:cubicBezTo>
                      <a:pt x="914404" y="237560"/>
                      <a:pt x="886420" y="176504"/>
                      <a:pt x="761871" y="189745"/>
                    </a:cubicBezTo>
                    <a:cubicBezTo>
                      <a:pt x="745964" y="163458"/>
                      <a:pt x="722323" y="118879"/>
                      <a:pt x="684947" y="124879"/>
                    </a:cubicBezTo>
                    <a:cubicBezTo>
                      <a:pt x="679461" y="101736"/>
                      <a:pt x="685223" y="74301"/>
                      <a:pt x="682490" y="53251"/>
                    </a:cubicBezTo>
                    <a:cubicBezTo>
                      <a:pt x="659144" y="100020"/>
                      <a:pt x="660030" y="175267"/>
                      <a:pt x="697253" y="214129"/>
                    </a:cubicBezTo>
                    <a:cubicBezTo>
                      <a:pt x="701854" y="264229"/>
                      <a:pt x="711160" y="306617"/>
                      <a:pt x="725019" y="357097"/>
                    </a:cubicBezTo>
                    <a:cubicBezTo>
                      <a:pt x="669240" y="376817"/>
                      <a:pt x="609900" y="377008"/>
                      <a:pt x="553550" y="357576"/>
                    </a:cubicBezTo>
                    <a:cubicBezTo>
                      <a:pt x="542463" y="327955"/>
                      <a:pt x="543891" y="292994"/>
                      <a:pt x="525384" y="266610"/>
                    </a:cubicBezTo>
                    <a:cubicBezTo>
                      <a:pt x="502753" y="227273"/>
                      <a:pt x="476778" y="178220"/>
                      <a:pt x="450937" y="135929"/>
                    </a:cubicBezTo>
                    <a:cubicBezTo>
                      <a:pt x="473740" y="138311"/>
                      <a:pt x="480750" y="28010"/>
                      <a:pt x="483046" y="7151"/>
                    </a:cubicBezTo>
                    <a:cubicBezTo>
                      <a:pt x="463910" y="29155"/>
                      <a:pt x="457204" y="69347"/>
                      <a:pt x="444765" y="97922"/>
                    </a:cubicBezTo>
                    <a:cubicBezTo>
                      <a:pt x="413456" y="65157"/>
                      <a:pt x="365612" y="97067"/>
                      <a:pt x="357535" y="136120"/>
                    </a:cubicBezTo>
                    <a:cubicBezTo>
                      <a:pt x="310129" y="159170"/>
                      <a:pt x="256560" y="150408"/>
                      <a:pt x="209507" y="171076"/>
                    </a:cubicBezTo>
                    <a:cubicBezTo>
                      <a:pt x="131659" y="216320"/>
                      <a:pt x="130573" y="299854"/>
                      <a:pt x="151147" y="383007"/>
                    </a:cubicBezTo>
                    <a:cubicBezTo>
                      <a:pt x="151499" y="384435"/>
                      <a:pt x="149213" y="391867"/>
                      <a:pt x="146527" y="397104"/>
                    </a:cubicBezTo>
                    <a:cubicBezTo>
                      <a:pt x="106551" y="579414"/>
                      <a:pt x="115142" y="767342"/>
                      <a:pt x="107103" y="952791"/>
                    </a:cubicBezTo>
                    <a:cubicBezTo>
                      <a:pt x="82386" y="1072807"/>
                      <a:pt x="14873" y="1181391"/>
                      <a:pt x="4852" y="1304933"/>
                    </a:cubicBezTo>
                    <a:cubicBezTo>
                      <a:pt x="2214" y="1355130"/>
                      <a:pt x="-18274" y="1428567"/>
                      <a:pt x="52449" y="1432567"/>
                    </a:cubicBezTo>
                    <a:cubicBezTo>
                      <a:pt x="65689" y="1634973"/>
                      <a:pt x="267857" y="1659832"/>
                      <a:pt x="433344" y="1612588"/>
                    </a:cubicBezTo>
                    <a:cubicBezTo>
                      <a:pt x="612805" y="1578586"/>
                      <a:pt x="839242" y="1575349"/>
                      <a:pt x="946332" y="1402945"/>
                    </a:cubicBezTo>
                    <a:cubicBezTo>
                      <a:pt x="978631" y="1458095"/>
                      <a:pt x="994938" y="1506292"/>
                      <a:pt x="1003558" y="1572205"/>
                    </a:cubicBezTo>
                    <a:cubicBezTo>
                      <a:pt x="1014302" y="1623829"/>
                      <a:pt x="1011235" y="1658692"/>
                      <a:pt x="1038648" y="1693741"/>
                    </a:cubicBezTo>
                    <a:lnTo>
                      <a:pt x="1038620" y="1693741"/>
                    </a:lnTo>
                    <a:lnTo>
                      <a:pt x="1038620" y="1693741"/>
                    </a:lnTo>
                    <a:lnTo>
                      <a:pt x="1038582" y="1693839"/>
                    </a:lnTo>
                    <a:cubicBezTo>
                      <a:pt x="1045925" y="1697932"/>
                      <a:pt x="1052517" y="1703457"/>
                      <a:pt x="1057775" y="1710029"/>
                    </a:cubicBezTo>
                    <a:cubicBezTo>
                      <a:pt x="1051860" y="1758133"/>
                      <a:pt x="1003882" y="1803279"/>
                      <a:pt x="1028552" y="1852713"/>
                    </a:cubicBezTo>
                    <a:cubicBezTo>
                      <a:pt x="1010464" y="1917295"/>
                      <a:pt x="1140013" y="1920342"/>
                      <a:pt x="1179504" y="1935392"/>
                    </a:cubicBezTo>
                    <a:cubicBezTo>
                      <a:pt x="1260705" y="1951014"/>
                      <a:pt x="1373671" y="1974538"/>
                      <a:pt x="1460682" y="1974920"/>
                    </a:cubicBezTo>
                    <a:cubicBezTo>
                      <a:pt x="1490905" y="1973873"/>
                      <a:pt x="1512908" y="1974636"/>
                      <a:pt x="1536911" y="1960251"/>
                    </a:cubicBezTo>
                    <a:cubicBezTo>
                      <a:pt x="1535415" y="1951488"/>
                      <a:pt x="1547426" y="1927583"/>
                      <a:pt x="1534263" y="1924248"/>
                    </a:cubicBezTo>
                    <a:cubicBezTo>
                      <a:pt x="1539654" y="1918821"/>
                      <a:pt x="1544140" y="1912723"/>
                      <a:pt x="1547522" y="1905863"/>
                    </a:cubicBezTo>
                    <a:cubicBezTo>
                      <a:pt x="1582183" y="1917007"/>
                      <a:pt x="1627417" y="1913295"/>
                      <a:pt x="1664508" y="1906914"/>
                    </a:cubicBezTo>
                    <a:cubicBezTo>
                      <a:pt x="1678928" y="1901101"/>
                      <a:pt x="1683024" y="1872433"/>
                      <a:pt x="1670451" y="1855955"/>
                    </a:cubicBezTo>
                    <a:close/>
                    <a:moveTo>
                      <a:pt x="1393940" y="1533816"/>
                    </a:moveTo>
                    <a:cubicBezTo>
                      <a:pt x="1400370" y="1578014"/>
                      <a:pt x="1435384" y="1651260"/>
                      <a:pt x="1385720" y="1682217"/>
                    </a:cubicBezTo>
                    <a:cubicBezTo>
                      <a:pt x="1364680" y="1693839"/>
                      <a:pt x="1338657" y="1686979"/>
                      <a:pt x="1317321" y="1697839"/>
                    </a:cubicBezTo>
                    <a:cubicBezTo>
                      <a:pt x="1254799" y="1466383"/>
                      <a:pt x="1187924" y="1198823"/>
                      <a:pt x="1112848" y="977176"/>
                    </a:cubicBezTo>
                    <a:lnTo>
                      <a:pt x="1112858" y="977176"/>
                    </a:lnTo>
                    <a:cubicBezTo>
                      <a:pt x="1191763" y="982320"/>
                      <a:pt x="1238445" y="1059566"/>
                      <a:pt x="1300119" y="1096429"/>
                    </a:cubicBezTo>
                    <a:cubicBezTo>
                      <a:pt x="1328142" y="1243783"/>
                      <a:pt x="1363098" y="1387421"/>
                      <a:pt x="1393940" y="1533816"/>
                    </a:cubicBezTo>
                    <a:close/>
                    <a:moveTo>
                      <a:pt x="1195354" y="986608"/>
                    </a:moveTo>
                    <a:cubicBezTo>
                      <a:pt x="1118020" y="948698"/>
                      <a:pt x="1021875" y="950317"/>
                      <a:pt x="938722" y="942127"/>
                    </a:cubicBezTo>
                    <a:cubicBezTo>
                      <a:pt x="954933" y="899074"/>
                      <a:pt x="972078" y="857732"/>
                      <a:pt x="988947" y="815251"/>
                    </a:cubicBezTo>
                    <a:cubicBezTo>
                      <a:pt x="1023866" y="834110"/>
                      <a:pt x="1056670" y="839733"/>
                      <a:pt x="1098323" y="844017"/>
                    </a:cubicBezTo>
                    <a:cubicBezTo>
                      <a:pt x="1192363" y="847449"/>
                      <a:pt x="1293623" y="871447"/>
                      <a:pt x="1326475" y="971176"/>
                    </a:cubicBezTo>
                    <a:cubicBezTo>
                      <a:pt x="1354545" y="1167774"/>
                      <a:pt x="1276002" y="1030707"/>
                      <a:pt x="1195354" y="986608"/>
                    </a:cubicBezTo>
                    <a:close/>
                    <a:moveTo>
                      <a:pt x="905594" y="967079"/>
                    </a:moveTo>
                    <a:cubicBezTo>
                      <a:pt x="891163" y="964698"/>
                      <a:pt x="855006" y="957461"/>
                      <a:pt x="843719" y="950982"/>
                    </a:cubicBezTo>
                    <a:cubicBezTo>
                      <a:pt x="852863" y="951842"/>
                      <a:pt x="854892" y="942508"/>
                      <a:pt x="856540" y="935555"/>
                    </a:cubicBezTo>
                    <a:cubicBezTo>
                      <a:pt x="870103" y="880024"/>
                      <a:pt x="896221" y="829255"/>
                      <a:pt x="917852" y="776486"/>
                    </a:cubicBezTo>
                    <a:cubicBezTo>
                      <a:pt x="936121" y="776104"/>
                      <a:pt x="959429" y="794871"/>
                      <a:pt x="974831" y="805633"/>
                    </a:cubicBezTo>
                    <a:cubicBezTo>
                      <a:pt x="950342" y="855067"/>
                      <a:pt x="927806" y="908120"/>
                      <a:pt x="905594" y="967079"/>
                    </a:cubicBezTo>
                    <a:close/>
                    <a:moveTo>
                      <a:pt x="1317398" y="918217"/>
                    </a:moveTo>
                    <a:cubicBezTo>
                      <a:pt x="1299300" y="894120"/>
                      <a:pt x="1276230" y="873545"/>
                      <a:pt x="1249313" y="859732"/>
                    </a:cubicBezTo>
                    <a:cubicBezTo>
                      <a:pt x="1240455" y="831348"/>
                      <a:pt x="1227596" y="811916"/>
                      <a:pt x="1220957" y="782583"/>
                    </a:cubicBezTo>
                    <a:lnTo>
                      <a:pt x="1220062" y="778104"/>
                    </a:lnTo>
                    <a:cubicBezTo>
                      <a:pt x="1288175" y="790201"/>
                      <a:pt x="1332495" y="851351"/>
                      <a:pt x="1317398" y="918217"/>
                    </a:cubicBezTo>
                    <a:close/>
                    <a:moveTo>
                      <a:pt x="1121421" y="655233"/>
                    </a:moveTo>
                    <a:cubicBezTo>
                      <a:pt x="1207593" y="653042"/>
                      <a:pt x="1190972" y="793629"/>
                      <a:pt x="1227291" y="850304"/>
                    </a:cubicBezTo>
                    <a:cubicBezTo>
                      <a:pt x="1187677" y="835919"/>
                      <a:pt x="1143985" y="833826"/>
                      <a:pt x="1102104" y="830873"/>
                    </a:cubicBezTo>
                    <a:cubicBezTo>
                      <a:pt x="1076586" y="779439"/>
                      <a:pt x="1046573" y="731526"/>
                      <a:pt x="1015836" y="681808"/>
                    </a:cubicBezTo>
                    <a:cubicBezTo>
                      <a:pt x="1047783" y="671236"/>
                      <a:pt x="1088826" y="654944"/>
                      <a:pt x="1121421" y="655233"/>
                    </a:cubicBezTo>
                    <a:close/>
                    <a:moveTo>
                      <a:pt x="969878" y="664376"/>
                    </a:moveTo>
                    <a:cubicBezTo>
                      <a:pt x="1007568" y="678854"/>
                      <a:pt x="1053974" y="790108"/>
                      <a:pt x="1079749" y="829157"/>
                    </a:cubicBezTo>
                    <a:cubicBezTo>
                      <a:pt x="1049659" y="826492"/>
                      <a:pt x="1019398" y="821823"/>
                      <a:pt x="991128" y="810870"/>
                    </a:cubicBezTo>
                    <a:cubicBezTo>
                      <a:pt x="1001777" y="790676"/>
                      <a:pt x="941989" y="768105"/>
                      <a:pt x="926177" y="767626"/>
                    </a:cubicBezTo>
                    <a:cubicBezTo>
                      <a:pt x="919510" y="767435"/>
                      <a:pt x="909346" y="769342"/>
                      <a:pt x="907956" y="776867"/>
                    </a:cubicBezTo>
                    <a:cubicBezTo>
                      <a:pt x="897669" y="762580"/>
                      <a:pt x="873371" y="765054"/>
                      <a:pt x="857645" y="759817"/>
                    </a:cubicBezTo>
                    <a:cubicBezTo>
                      <a:pt x="809286" y="749911"/>
                      <a:pt x="761538" y="739814"/>
                      <a:pt x="713274" y="729907"/>
                    </a:cubicBezTo>
                    <a:cubicBezTo>
                      <a:pt x="788789" y="681808"/>
                      <a:pt x="880238" y="655423"/>
                      <a:pt x="969878" y="664376"/>
                    </a:cubicBezTo>
                    <a:close/>
                    <a:moveTo>
                      <a:pt x="558150" y="373580"/>
                    </a:moveTo>
                    <a:cubicBezTo>
                      <a:pt x="558150" y="373580"/>
                      <a:pt x="558150" y="373580"/>
                      <a:pt x="558150" y="373580"/>
                    </a:cubicBezTo>
                    <a:cubicBezTo>
                      <a:pt x="611576" y="396821"/>
                      <a:pt x="676355" y="397676"/>
                      <a:pt x="730210" y="375292"/>
                    </a:cubicBezTo>
                    <a:cubicBezTo>
                      <a:pt x="755032" y="462826"/>
                      <a:pt x="802333" y="577317"/>
                      <a:pt x="838004" y="658660"/>
                    </a:cubicBezTo>
                    <a:cubicBezTo>
                      <a:pt x="788636" y="671711"/>
                      <a:pt x="742849" y="696570"/>
                      <a:pt x="702578" y="727717"/>
                    </a:cubicBezTo>
                    <a:cubicBezTo>
                      <a:pt x="686128" y="724382"/>
                      <a:pt x="669488" y="720764"/>
                      <a:pt x="653486" y="715527"/>
                    </a:cubicBezTo>
                    <a:cubicBezTo>
                      <a:pt x="621187" y="601227"/>
                      <a:pt x="590707" y="487973"/>
                      <a:pt x="558150" y="373580"/>
                    </a:cubicBezTo>
                    <a:lnTo>
                      <a:pt x="558150" y="373580"/>
                    </a:lnTo>
                    <a:lnTo>
                      <a:pt x="558150" y="373580"/>
                    </a:lnTo>
                    <a:close/>
                    <a:moveTo>
                      <a:pt x="524717" y="1573632"/>
                    </a:moveTo>
                    <a:cubicBezTo>
                      <a:pt x="658496" y="1489145"/>
                      <a:pt x="756346" y="1304551"/>
                      <a:pt x="809982" y="1158532"/>
                    </a:cubicBezTo>
                    <a:lnTo>
                      <a:pt x="809982" y="1158532"/>
                    </a:lnTo>
                    <a:lnTo>
                      <a:pt x="809982" y="1158532"/>
                    </a:lnTo>
                    <a:cubicBezTo>
                      <a:pt x="809982" y="1158532"/>
                      <a:pt x="809982" y="1158532"/>
                      <a:pt x="809982" y="1158532"/>
                    </a:cubicBezTo>
                    <a:cubicBezTo>
                      <a:pt x="811029" y="1160151"/>
                      <a:pt x="812211" y="1161676"/>
                      <a:pt x="813515" y="1163011"/>
                    </a:cubicBezTo>
                    <a:cubicBezTo>
                      <a:pt x="837566" y="1241113"/>
                      <a:pt x="889220" y="1308077"/>
                      <a:pt x="931378" y="1377607"/>
                    </a:cubicBezTo>
                    <a:cubicBezTo>
                      <a:pt x="851377" y="1522770"/>
                      <a:pt x="675422" y="1551155"/>
                      <a:pt x="524717" y="1573632"/>
                    </a:cubicBezTo>
                    <a:close/>
                    <a:moveTo>
                      <a:pt x="1009435" y="1484670"/>
                    </a:moveTo>
                    <a:cubicBezTo>
                      <a:pt x="955762" y="1328271"/>
                      <a:pt x="802228" y="1205111"/>
                      <a:pt x="809363" y="1031279"/>
                    </a:cubicBezTo>
                    <a:cubicBezTo>
                      <a:pt x="809429" y="1029563"/>
                      <a:pt x="807010" y="1029280"/>
                      <a:pt x="806610" y="1030898"/>
                    </a:cubicBezTo>
                    <a:cubicBezTo>
                      <a:pt x="798028" y="1065091"/>
                      <a:pt x="794961" y="1103480"/>
                      <a:pt x="801904" y="1137771"/>
                    </a:cubicBezTo>
                    <a:cubicBezTo>
                      <a:pt x="738859" y="1283501"/>
                      <a:pt x="662316" y="1429902"/>
                      <a:pt x="540529" y="1535532"/>
                    </a:cubicBezTo>
                    <a:cubicBezTo>
                      <a:pt x="366860" y="1638210"/>
                      <a:pt x="94464" y="1669929"/>
                      <a:pt x="60631" y="1410280"/>
                    </a:cubicBezTo>
                    <a:cubicBezTo>
                      <a:pt x="121162" y="1336745"/>
                      <a:pt x="171197" y="1256833"/>
                      <a:pt x="241396" y="1191014"/>
                    </a:cubicBezTo>
                    <a:cubicBezTo>
                      <a:pt x="333027" y="1111861"/>
                      <a:pt x="442802" y="1040614"/>
                      <a:pt x="499829" y="931169"/>
                    </a:cubicBezTo>
                    <a:cubicBezTo>
                      <a:pt x="601565" y="965939"/>
                      <a:pt x="711655" y="952601"/>
                      <a:pt x="817897" y="960414"/>
                    </a:cubicBezTo>
                    <a:cubicBezTo>
                      <a:pt x="840595" y="987273"/>
                      <a:pt x="883029" y="985561"/>
                      <a:pt x="913852" y="991082"/>
                    </a:cubicBezTo>
                    <a:cubicBezTo>
                      <a:pt x="930492" y="985561"/>
                      <a:pt x="928549" y="960888"/>
                      <a:pt x="937112" y="946410"/>
                    </a:cubicBezTo>
                    <a:cubicBezTo>
                      <a:pt x="991300" y="956605"/>
                      <a:pt x="1044430" y="965079"/>
                      <a:pt x="1098475" y="974604"/>
                    </a:cubicBezTo>
                    <a:cubicBezTo>
                      <a:pt x="1149167" y="1125195"/>
                      <a:pt x="1177990" y="1284455"/>
                      <a:pt x="1225472" y="1441045"/>
                    </a:cubicBezTo>
                    <a:cubicBezTo>
                      <a:pt x="1248313" y="1536388"/>
                      <a:pt x="1281584" y="1620876"/>
                      <a:pt x="1292718" y="1708889"/>
                    </a:cubicBezTo>
                    <a:cubicBezTo>
                      <a:pt x="1284536" y="1715173"/>
                      <a:pt x="1275659" y="1720605"/>
                      <a:pt x="1266248" y="1724986"/>
                    </a:cubicBezTo>
                    <a:cubicBezTo>
                      <a:pt x="1020932" y="1716889"/>
                      <a:pt x="1057479" y="1698313"/>
                      <a:pt x="1009435" y="1484670"/>
                    </a:cubicBezTo>
                    <a:close/>
                    <a:moveTo>
                      <a:pt x="1185991" y="1748226"/>
                    </a:moveTo>
                    <a:cubicBezTo>
                      <a:pt x="1164416" y="1758324"/>
                      <a:pt x="1137708" y="1755082"/>
                      <a:pt x="1120535" y="1738129"/>
                    </a:cubicBezTo>
                    <a:lnTo>
                      <a:pt x="1120535" y="1738129"/>
                    </a:lnTo>
                    <a:cubicBezTo>
                      <a:pt x="1142623" y="1743464"/>
                      <a:pt x="1163731" y="1745748"/>
                      <a:pt x="1185991" y="1748226"/>
                    </a:cubicBezTo>
                    <a:close/>
                    <a:moveTo>
                      <a:pt x="1523957" y="1955205"/>
                    </a:moveTo>
                    <a:cubicBezTo>
                      <a:pt x="1477198" y="1980636"/>
                      <a:pt x="1022904" y="1918821"/>
                      <a:pt x="1033105" y="1859857"/>
                    </a:cubicBezTo>
                    <a:lnTo>
                      <a:pt x="1033114" y="1859857"/>
                    </a:lnTo>
                    <a:cubicBezTo>
                      <a:pt x="1067585" y="1899961"/>
                      <a:pt x="1128098" y="1895766"/>
                      <a:pt x="1175380" y="1909296"/>
                    </a:cubicBezTo>
                    <a:cubicBezTo>
                      <a:pt x="1264400" y="1925011"/>
                      <a:pt x="1446880" y="1968539"/>
                      <a:pt x="1525700" y="1931392"/>
                    </a:cubicBezTo>
                    <a:cubicBezTo>
                      <a:pt x="1525043" y="1939773"/>
                      <a:pt x="1524452" y="1948154"/>
                      <a:pt x="1523957" y="1955205"/>
                    </a:cubicBezTo>
                    <a:close/>
                    <a:moveTo>
                      <a:pt x="1505088" y="1919295"/>
                    </a:moveTo>
                    <a:cubicBezTo>
                      <a:pt x="1482351" y="1930629"/>
                      <a:pt x="1458825" y="1919388"/>
                      <a:pt x="1435488" y="1918249"/>
                    </a:cubicBezTo>
                    <a:cubicBezTo>
                      <a:pt x="1322760" y="1915388"/>
                      <a:pt x="1209784" y="1890911"/>
                      <a:pt x="1097427" y="1866810"/>
                    </a:cubicBezTo>
                    <a:cubicBezTo>
                      <a:pt x="1073491" y="1862336"/>
                      <a:pt x="1058375" y="1854336"/>
                      <a:pt x="1051221" y="1842523"/>
                    </a:cubicBezTo>
                    <a:cubicBezTo>
                      <a:pt x="1032752" y="1808139"/>
                      <a:pt x="1073377" y="1755273"/>
                      <a:pt x="1065957" y="1716605"/>
                    </a:cubicBezTo>
                    <a:cubicBezTo>
                      <a:pt x="1080196" y="1725270"/>
                      <a:pt x="1095856" y="1731367"/>
                      <a:pt x="1111877" y="1735841"/>
                    </a:cubicBezTo>
                    <a:cubicBezTo>
                      <a:pt x="1127726" y="1791089"/>
                      <a:pt x="1193782" y="1779755"/>
                      <a:pt x="1230444" y="1750989"/>
                    </a:cubicBezTo>
                    <a:cubicBezTo>
                      <a:pt x="1264200" y="1755463"/>
                      <a:pt x="1282269" y="1738794"/>
                      <a:pt x="1309301" y="1725270"/>
                    </a:cubicBezTo>
                    <a:cubicBezTo>
                      <a:pt x="1352602" y="1806902"/>
                      <a:pt x="1461825" y="1797661"/>
                      <a:pt x="1525814" y="1849857"/>
                    </a:cubicBezTo>
                    <a:cubicBezTo>
                      <a:pt x="1546217" y="1872242"/>
                      <a:pt x="1531624" y="1909389"/>
                      <a:pt x="1505088" y="1919295"/>
                    </a:cubicBezTo>
                    <a:close/>
                    <a:moveTo>
                      <a:pt x="1313969" y="1723461"/>
                    </a:moveTo>
                    <a:cubicBezTo>
                      <a:pt x="1353088" y="1710126"/>
                      <a:pt x="1396084" y="1723461"/>
                      <a:pt x="1424268" y="1687932"/>
                    </a:cubicBezTo>
                    <a:lnTo>
                      <a:pt x="1424268" y="1687932"/>
                    </a:lnTo>
                    <a:cubicBezTo>
                      <a:pt x="1425659" y="1688314"/>
                      <a:pt x="1427021" y="1688695"/>
                      <a:pt x="1428345" y="1689170"/>
                    </a:cubicBezTo>
                    <a:cubicBezTo>
                      <a:pt x="1467883" y="1756417"/>
                      <a:pt x="1551760" y="1769086"/>
                      <a:pt x="1613511" y="1808139"/>
                    </a:cubicBezTo>
                    <a:cubicBezTo>
                      <a:pt x="1710475" y="1870907"/>
                      <a:pt x="1610253" y="1863192"/>
                      <a:pt x="1554703" y="1870717"/>
                    </a:cubicBezTo>
                    <a:cubicBezTo>
                      <a:pt x="1549426" y="1790708"/>
                      <a:pt x="1372147" y="1797377"/>
                      <a:pt x="1313969" y="1723461"/>
                    </a:cubicBezTo>
                    <a:close/>
                    <a:moveTo>
                      <a:pt x="1550303" y="1899673"/>
                    </a:moveTo>
                    <a:cubicBezTo>
                      <a:pt x="1551389" y="1896910"/>
                      <a:pt x="1552284" y="1894055"/>
                      <a:pt x="1552989" y="1891101"/>
                    </a:cubicBezTo>
                    <a:cubicBezTo>
                      <a:pt x="1587555" y="1886911"/>
                      <a:pt x="1623445" y="1885004"/>
                      <a:pt x="1656459" y="1873577"/>
                    </a:cubicBezTo>
                    <a:lnTo>
                      <a:pt x="1656459" y="1873577"/>
                    </a:lnTo>
                    <a:cubicBezTo>
                      <a:pt x="1658145" y="1878149"/>
                      <a:pt x="1657221" y="1886432"/>
                      <a:pt x="1658812" y="1889957"/>
                    </a:cubicBezTo>
                    <a:cubicBezTo>
                      <a:pt x="1623931" y="1899101"/>
                      <a:pt x="1586288" y="1896720"/>
                      <a:pt x="1550303" y="189967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grpSp>
            <p:nvGrpSpPr>
              <p:cNvPr id="188" name="Elemento grafico 12" descr="Donna seduta">
                <a:extLst>
                  <a:ext uri="{FF2B5EF4-FFF2-40B4-BE49-F238E27FC236}">
                    <a16:creationId xmlns:a16="http://schemas.microsoft.com/office/drawing/2014/main" id="{1A85C9BA-2E45-E4E9-4BEF-99AB0E106A61}"/>
                  </a:ext>
                </a:extLst>
              </p:cNvPr>
              <p:cNvGrpSpPr/>
              <p:nvPr/>
            </p:nvGrpSpPr>
            <p:grpSpPr>
              <a:xfrm>
                <a:off x="8625669" y="3477529"/>
                <a:ext cx="771058" cy="436286"/>
                <a:chOff x="8625669" y="3477529"/>
                <a:chExt cx="771058" cy="436286"/>
              </a:xfrm>
              <a:solidFill>
                <a:srgbClr val="FFFFFF"/>
              </a:solidFill>
            </p:grpSpPr>
            <p:sp>
              <p:nvSpPr>
                <p:cNvPr id="189" name="Figura a mano libera: forma 188">
                  <a:extLst>
                    <a:ext uri="{FF2B5EF4-FFF2-40B4-BE49-F238E27FC236}">
                      <a16:creationId xmlns:a16="http://schemas.microsoft.com/office/drawing/2014/main" id="{5F40C960-BA25-E156-F165-9B826F3761BE}"/>
                    </a:ext>
                  </a:extLst>
                </p:cNvPr>
                <p:cNvSpPr/>
                <p:nvPr/>
              </p:nvSpPr>
              <p:spPr>
                <a:xfrm>
                  <a:off x="8934580" y="3776398"/>
                  <a:ext cx="79139" cy="137417"/>
                </a:xfrm>
                <a:custGeom>
                  <a:avLst/>
                  <a:gdLst>
                    <a:gd name="connsiteX0" fmla="*/ 2743 w 79139"/>
                    <a:gd name="connsiteY0" fmla="*/ 7175 h 137417"/>
                    <a:gd name="connsiteX1" fmla="*/ 21984 w 79139"/>
                    <a:gd name="connsiteY1" fmla="*/ 63469 h 137417"/>
                    <a:gd name="connsiteX2" fmla="*/ 79229 w 79139"/>
                    <a:gd name="connsiteY2" fmla="*/ 141576 h 137417"/>
                    <a:gd name="connsiteX3" fmla="*/ 2743 w 79139"/>
                    <a:gd name="connsiteY3" fmla="*/ 7175 h 137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139" h="137417">
                      <a:moveTo>
                        <a:pt x="2743" y="7175"/>
                      </a:moveTo>
                      <a:cubicBezTo>
                        <a:pt x="-9001" y="5938"/>
                        <a:pt x="22051" y="53089"/>
                        <a:pt x="21984" y="63469"/>
                      </a:cubicBezTo>
                      <a:cubicBezTo>
                        <a:pt x="23813" y="77664"/>
                        <a:pt x="65513" y="161291"/>
                        <a:pt x="79229" y="141576"/>
                      </a:cubicBezTo>
                      <a:cubicBezTo>
                        <a:pt x="33938" y="110522"/>
                        <a:pt x="33319" y="47373"/>
                        <a:pt x="2743" y="71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190" name="Figura a mano libera: forma 189">
                  <a:extLst>
                    <a:ext uri="{FF2B5EF4-FFF2-40B4-BE49-F238E27FC236}">
                      <a16:creationId xmlns:a16="http://schemas.microsoft.com/office/drawing/2014/main" id="{800CA851-6FE5-DEB7-1AF0-DBE0E013866E}"/>
                    </a:ext>
                  </a:extLst>
                </p:cNvPr>
                <p:cNvSpPr/>
                <p:nvPr/>
              </p:nvSpPr>
              <p:spPr>
                <a:xfrm>
                  <a:off x="9355359" y="3604307"/>
                  <a:ext cx="41368" cy="175071"/>
                </a:xfrm>
                <a:custGeom>
                  <a:avLst/>
                  <a:gdLst>
                    <a:gd name="connsiteX0" fmla="*/ 3713 w 41368"/>
                    <a:gd name="connsiteY0" fmla="*/ 7151 h 175071"/>
                    <a:gd name="connsiteX1" fmla="*/ 7237 w 41368"/>
                    <a:gd name="connsiteY1" fmla="*/ 52395 h 175071"/>
                    <a:gd name="connsiteX2" fmla="*/ 37488 w 41368"/>
                    <a:gd name="connsiteY2" fmla="*/ 182220 h 175071"/>
                    <a:gd name="connsiteX3" fmla="*/ 41289 w 41368"/>
                    <a:gd name="connsiteY3" fmla="*/ 177555 h 175071"/>
                    <a:gd name="connsiteX4" fmla="*/ 3713 w 41368"/>
                    <a:gd name="connsiteY4" fmla="*/ 7151 h 175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368" h="175071">
                      <a:moveTo>
                        <a:pt x="3713" y="7151"/>
                      </a:moveTo>
                      <a:cubicBezTo>
                        <a:pt x="-6413" y="11342"/>
                        <a:pt x="7980" y="42014"/>
                        <a:pt x="7237" y="52395"/>
                      </a:cubicBezTo>
                      <a:cubicBezTo>
                        <a:pt x="17248" y="93830"/>
                        <a:pt x="19476" y="144501"/>
                        <a:pt x="37488" y="182220"/>
                      </a:cubicBezTo>
                      <a:cubicBezTo>
                        <a:pt x="39869" y="182317"/>
                        <a:pt x="42098" y="179936"/>
                        <a:pt x="41289" y="177555"/>
                      </a:cubicBezTo>
                      <a:cubicBezTo>
                        <a:pt x="23839" y="122214"/>
                        <a:pt x="21439" y="59441"/>
                        <a:pt x="3713" y="715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191" name="Figura a mano libera: forma 190">
                  <a:extLst>
                    <a:ext uri="{FF2B5EF4-FFF2-40B4-BE49-F238E27FC236}">
                      <a16:creationId xmlns:a16="http://schemas.microsoft.com/office/drawing/2014/main" id="{D69BAF82-BEC6-63D6-B4C9-C7B58A573D80}"/>
                    </a:ext>
                  </a:extLst>
                </p:cNvPr>
                <p:cNvSpPr/>
                <p:nvPr/>
              </p:nvSpPr>
              <p:spPr>
                <a:xfrm>
                  <a:off x="8857024" y="3477529"/>
                  <a:ext cx="122434" cy="62284"/>
                </a:xfrm>
                <a:custGeom>
                  <a:avLst/>
                  <a:gdLst>
                    <a:gd name="connsiteX0" fmla="*/ 2718 w 122434"/>
                    <a:gd name="connsiteY0" fmla="*/ 7151 h 62284"/>
                    <a:gd name="connsiteX1" fmla="*/ 23130 w 122434"/>
                    <a:gd name="connsiteY1" fmla="*/ 68492 h 62284"/>
                    <a:gd name="connsiteX2" fmla="*/ 51753 w 122434"/>
                    <a:gd name="connsiteY2" fmla="*/ 52586 h 62284"/>
                    <a:gd name="connsiteX3" fmla="*/ 51762 w 122434"/>
                    <a:gd name="connsiteY3" fmla="*/ 52586 h 62284"/>
                    <a:gd name="connsiteX4" fmla="*/ 118790 w 122434"/>
                    <a:gd name="connsiteY4" fmla="*/ 38108 h 62284"/>
                    <a:gd name="connsiteX5" fmla="*/ 120714 w 122434"/>
                    <a:gd name="connsiteY5" fmla="*/ 31154 h 62284"/>
                    <a:gd name="connsiteX6" fmla="*/ 27626 w 122434"/>
                    <a:gd name="connsiteY6" fmla="*/ 61446 h 62284"/>
                    <a:gd name="connsiteX7" fmla="*/ 2718 w 122434"/>
                    <a:gd name="connsiteY7" fmla="*/ 7151 h 62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2434" h="62284">
                      <a:moveTo>
                        <a:pt x="2718" y="7151"/>
                      </a:moveTo>
                      <a:cubicBezTo>
                        <a:pt x="-8255" y="12202"/>
                        <a:pt x="18377" y="58492"/>
                        <a:pt x="23130" y="68492"/>
                      </a:cubicBezTo>
                      <a:cubicBezTo>
                        <a:pt x="32560" y="73543"/>
                        <a:pt x="43466" y="56874"/>
                        <a:pt x="51753" y="52586"/>
                      </a:cubicBezTo>
                      <a:lnTo>
                        <a:pt x="51762" y="52586"/>
                      </a:lnTo>
                      <a:cubicBezTo>
                        <a:pt x="70251" y="34871"/>
                        <a:pt x="95035" y="21820"/>
                        <a:pt x="118790" y="38108"/>
                      </a:cubicBezTo>
                      <a:cubicBezTo>
                        <a:pt x="122314" y="38108"/>
                        <a:pt x="124105" y="32871"/>
                        <a:pt x="120714" y="31154"/>
                      </a:cubicBezTo>
                      <a:cubicBezTo>
                        <a:pt x="85291" y="7249"/>
                        <a:pt x="54696" y="41726"/>
                        <a:pt x="27626" y="61446"/>
                      </a:cubicBezTo>
                      <a:cubicBezTo>
                        <a:pt x="15748" y="45442"/>
                        <a:pt x="14767" y="21439"/>
                        <a:pt x="2718" y="715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192" name="Figura a mano libera: forma 191">
                  <a:extLst>
                    <a:ext uri="{FF2B5EF4-FFF2-40B4-BE49-F238E27FC236}">
                      <a16:creationId xmlns:a16="http://schemas.microsoft.com/office/drawing/2014/main" id="{674172C8-0BE1-DF87-E29A-D92FA8EFF50C}"/>
                    </a:ext>
                  </a:extLst>
                </p:cNvPr>
                <p:cNvSpPr/>
                <p:nvPr/>
              </p:nvSpPr>
              <p:spPr>
                <a:xfrm>
                  <a:off x="9217190" y="3486540"/>
                  <a:ext cx="74828" cy="39094"/>
                </a:xfrm>
                <a:custGeom>
                  <a:avLst/>
                  <a:gdLst>
                    <a:gd name="connsiteX0" fmla="*/ 27620 w 74828"/>
                    <a:gd name="connsiteY0" fmla="*/ 9665 h 39094"/>
                    <a:gd name="connsiteX1" fmla="*/ 226 w 74828"/>
                    <a:gd name="connsiteY1" fmla="*/ 41575 h 39094"/>
                    <a:gd name="connsiteX2" fmla="*/ 4113 w 74828"/>
                    <a:gd name="connsiteY2" fmla="*/ 46240 h 39094"/>
                    <a:gd name="connsiteX3" fmla="*/ 7427 w 74828"/>
                    <a:gd name="connsiteY3" fmla="*/ 43575 h 39094"/>
                    <a:gd name="connsiteX4" fmla="*/ 68606 w 74828"/>
                    <a:gd name="connsiteY4" fmla="*/ 32906 h 39094"/>
                    <a:gd name="connsiteX5" fmla="*/ 60415 w 74828"/>
                    <a:gd name="connsiteY5" fmla="*/ 9000 h 39094"/>
                    <a:gd name="connsiteX6" fmla="*/ 67254 w 74828"/>
                    <a:gd name="connsiteY6" fmla="*/ 24050 h 39094"/>
                    <a:gd name="connsiteX7" fmla="*/ 27620 w 74828"/>
                    <a:gd name="connsiteY7" fmla="*/ 9665 h 39094"/>
                    <a:gd name="connsiteX8" fmla="*/ 27620 w 74828"/>
                    <a:gd name="connsiteY8" fmla="*/ 9665 h 39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828" h="39094">
                      <a:moveTo>
                        <a:pt x="27620" y="9665"/>
                      </a:moveTo>
                      <a:cubicBezTo>
                        <a:pt x="10371" y="10335"/>
                        <a:pt x="4398" y="25190"/>
                        <a:pt x="226" y="41575"/>
                      </a:cubicBezTo>
                      <a:cubicBezTo>
                        <a:pt x="-488" y="43956"/>
                        <a:pt x="1722" y="46337"/>
                        <a:pt x="4113" y="46240"/>
                      </a:cubicBezTo>
                      <a:cubicBezTo>
                        <a:pt x="5722" y="46337"/>
                        <a:pt x="7132" y="45193"/>
                        <a:pt x="7427" y="43575"/>
                      </a:cubicBezTo>
                      <a:cubicBezTo>
                        <a:pt x="13438" y="2903"/>
                        <a:pt x="43918" y="19953"/>
                        <a:pt x="68606" y="32906"/>
                      </a:cubicBezTo>
                      <a:cubicBezTo>
                        <a:pt x="82999" y="36147"/>
                        <a:pt x="69521" y="-1478"/>
                        <a:pt x="60415" y="9000"/>
                      </a:cubicBezTo>
                      <a:cubicBezTo>
                        <a:pt x="59748" y="14428"/>
                        <a:pt x="67416" y="18334"/>
                        <a:pt x="67254" y="24050"/>
                      </a:cubicBezTo>
                      <a:cubicBezTo>
                        <a:pt x="54633" y="17953"/>
                        <a:pt x="41517" y="9856"/>
                        <a:pt x="27620" y="9665"/>
                      </a:cubicBezTo>
                      <a:lnTo>
                        <a:pt x="27620" y="96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193" name="Figura a mano libera: forma 192">
                  <a:extLst>
                    <a:ext uri="{FF2B5EF4-FFF2-40B4-BE49-F238E27FC236}">
                      <a16:creationId xmlns:a16="http://schemas.microsoft.com/office/drawing/2014/main" id="{4D15A77E-F352-BB4B-9B17-4B01A7BD44C8}"/>
                    </a:ext>
                  </a:extLst>
                </p:cNvPr>
                <p:cNvSpPr/>
                <p:nvPr/>
              </p:nvSpPr>
              <p:spPr>
                <a:xfrm>
                  <a:off x="8625669" y="3582304"/>
                  <a:ext cx="62695" cy="177804"/>
                </a:xfrm>
                <a:custGeom>
                  <a:avLst/>
                  <a:gdLst>
                    <a:gd name="connsiteX0" fmla="*/ 111 w 62695"/>
                    <a:gd name="connsiteY0" fmla="*/ 30964 h 177804"/>
                    <a:gd name="connsiteX1" fmla="*/ 52242 w 62695"/>
                    <a:gd name="connsiteY1" fmla="*/ 172983 h 177804"/>
                    <a:gd name="connsiteX2" fmla="*/ 62786 w 62695"/>
                    <a:gd name="connsiteY2" fmla="*/ 183080 h 177804"/>
                    <a:gd name="connsiteX3" fmla="*/ 2483 w 62695"/>
                    <a:gd name="connsiteY3" fmla="*/ 7151 h 177804"/>
                    <a:gd name="connsiteX4" fmla="*/ 111 w 62695"/>
                    <a:gd name="connsiteY4" fmla="*/ 30964 h 1778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695" h="177804">
                      <a:moveTo>
                        <a:pt x="111" y="30964"/>
                      </a:moveTo>
                      <a:cubicBezTo>
                        <a:pt x="12437" y="83640"/>
                        <a:pt x="32125" y="126121"/>
                        <a:pt x="52242" y="172983"/>
                      </a:cubicBezTo>
                      <a:cubicBezTo>
                        <a:pt x="54633" y="177173"/>
                        <a:pt x="56595" y="189652"/>
                        <a:pt x="62786" y="183080"/>
                      </a:cubicBezTo>
                      <a:cubicBezTo>
                        <a:pt x="45260" y="135357"/>
                        <a:pt x="16904" y="70873"/>
                        <a:pt x="2483" y="7151"/>
                      </a:cubicBezTo>
                      <a:cubicBezTo>
                        <a:pt x="2483" y="7151"/>
                        <a:pt x="-174" y="11151"/>
                        <a:pt x="111" y="309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</p:grpSp>
        </p:grpSp>
      </p:grpSp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BD5FBE3E-66D7-D66F-B403-999B2F188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6104B68-A4E2-AAE1-EE03-58EE3FBEF60B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DATA ELABORATION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6E6960FB-522A-379D-CF97-9D5BD6D4BC66}"/>
              </a:ext>
            </a:extLst>
          </p:cNvPr>
          <p:cNvSpPr/>
          <p:nvPr/>
        </p:nvSpPr>
        <p:spPr>
          <a:xfrm>
            <a:off x="1201434" y="4511104"/>
            <a:ext cx="912324" cy="9104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D9177BB8-D02D-0524-BDAE-0180064DC542}"/>
              </a:ext>
            </a:extLst>
          </p:cNvPr>
          <p:cNvGrpSpPr/>
          <p:nvPr/>
        </p:nvGrpSpPr>
        <p:grpSpPr>
          <a:xfrm>
            <a:off x="6149967" y="2145719"/>
            <a:ext cx="1368312" cy="1546723"/>
            <a:chOff x="8263186" y="1853481"/>
            <a:chExt cx="1825928" cy="1854682"/>
          </a:xfrm>
        </p:grpSpPr>
        <p:sp>
          <p:nvSpPr>
            <p:cNvPr id="34" name="Triangolo isoscele 33">
              <a:extLst>
                <a:ext uri="{FF2B5EF4-FFF2-40B4-BE49-F238E27FC236}">
                  <a16:creationId xmlns:a16="http://schemas.microsoft.com/office/drawing/2014/main" id="{944DD316-B008-065F-C8E7-178CDC1F8B96}"/>
                </a:ext>
              </a:extLst>
            </p:cNvPr>
            <p:cNvSpPr/>
            <p:nvPr/>
          </p:nvSpPr>
          <p:spPr>
            <a:xfrm>
              <a:off x="8611120" y="2050729"/>
              <a:ext cx="1139103" cy="26993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/>
            </a:p>
          </p:txBody>
        </p: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175DFF1E-CCD4-94CA-8D1C-A5F9AAB63152}"/>
                </a:ext>
              </a:extLst>
            </p:cNvPr>
            <p:cNvGrpSpPr/>
            <p:nvPr/>
          </p:nvGrpSpPr>
          <p:grpSpPr>
            <a:xfrm>
              <a:off x="8263186" y="1853481"/>
              <a:ext cx="1825928" cy="1854682"/>
              <a:chOff x="8263186" y="1853481"/>
              <a:chExt cx="1825928" cy="1854682"/>
            </a:xfrm>
          </p:grpSpPr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EB26A0D2-5973-1F9A-7AD1-610A59395396}"/>
                  </a:ext>
                </a:extLst>
              </p:cNvPr>
              <p:cNvSpPr/>
              <p:nvPr/>
            </p:nvSpPr>
            <p:spPr>
              <a:xfrm>
                <a:off x="8407311" y="2254378"/>
                <a:ext cx="1514713" cy="105891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8" name="Elemento grafico 27" descr="Cane Corgi con tre palline">
                <a:extLst>
                  <a:ext uri="{FF2B5EF4-FFF2-40B4-BE49-F238E27FC236}">
                    <a16:creationId xmlns:a16="http://schemas.microsoft.com/office/drawing/2014/main" id="{0897A6B6-4B4F-1E33-23E7-84176FE9FA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263186" y="1853481"/>
                <a:ext cx="1825928" cy="1854682"/>
              </a:xfrm>
              <a:prstGeom prst="rect">
                <a:avLst/>
              </a:prstGeom>
            </p:spPr>
          </p:pic>
        </p:grpSp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FA32DA86-2A81-4D3C-025F-2051A3749801}"/>
              </a:ext>
            </a:extLst>
          </p:cNvPr>
          <p:cNvGrpSpPr/>
          <p:nvPr/>
        </p:nvGrpSpPr>
        <p:grpSpPr>
          <a:xfrm>
            <a:off x="3494832" y="1916625"/>
            <a:ext cx="1131627" cy="1144693"/>
            <a:chOff x="4553138" y="1500396"/>
            <a:chExt cx="1514713" cy="1367687"/>
          </a:xfrm>
        </p:grpSpPr>
        <p:sp>
          <p:nvSpPr>
            <p:cNvPr id="32" name="Triangolo isoscele 31">
              <a:extLst>
                <a:ext uri="{FF2B5EF4-FFF2-40B4-BE49-F238E27FC236}">
                  <a16:creationId xmlns:a16="http://schemas.microsoft.com/office/drawing/2014/main" id="{A82C4889-91F5-4CA4-2D3D-EF0DA77171FF}"/>
                </a:ext>
              </a:extLst>
            </p:cNvPr>
            <p:cNvSpPr/>
            <p:nvPr/>
          </p:nvSpPr>
          <p:spPr>
            <a:xfrm>
              <a:off x="4748203" y="1500396"/>
              <a:ext cx="1139103" cy="26993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E287129D-DC1B-C7DA-7391-EF2CCE6FE97A}"/>
                </a:ext>
              </a:extLst>
            </p:cNvPr>
            <p:cNvGrpSpPr/>
            <p:nvPr/>
          </p:nvGrpSpPr>
          <p:grpSpPr>
            <a:xfrm>
              <a:off x="4553138" y="1629832"/>
              <a:ext cx="1514713" cy="1238251"/>
              <a:chOff x="4553138" y="1629832"/>
              <a:chExt cx="1514713" cy="1238251"/>
            </a:xfrm>
          </p:grpSpPr>
          <p:sp>
            <p:nvSpPr>
              <p:cNvPr id="23" name="Rettangolo 22">
                <a:extLst>
                  <a:ext uri="{FF2B5EF4-FFF2-40B4-BE49-F238E27FC236}">
                    <a16:creationId xmlns:a16="http://schemas.microsoft.com/office/drawing/2014/main" id="{5A96BABC-4B5C-10A5-83EC-3BDA457F8147}"/>
                  </a:ext>
                </a:extLst>
              </p:cNvPr>
              <p:cNvSpPr/>
              <p:nvPr/>
            </p:nvSpPr>
            <p:spPr>
              <a:xfrm>
                <a:off x="4553138" y="1724292"/>
                <a:ext cx="1514713" cy="105891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9" name="Elemento grafico 28" descr="Gatto">
                <a:extLst>
                  <a:ext uri="{FF2B5EF4-FFF2-40B4-BE49-F238E27FC236}">
                    <a16:creationId xmlns:a16="http://schemas.microsoft.com/office/drawing/2014/main" id="{A276065B-3C42-A94B-5EFC-3158B40EFF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815417" y="1629832"/>
                <a:ext cx="1068917" cy="1238251"/>
              </a:xfrm>
              <a:prstGeom prst="rect">
                <a:avLst/>
              </a:prstGeom>
            </p:spPr>
          </p:pic>
        </p:grpSp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061AE2DA-76F3-AB1A-F20E-CCF0C28C17B0}"/>
              </a:ext>
            </a:extLst>
          </p:cNvPr>
          <p:cNvGrpSpPr/>
          <p:nvPr/>
        </p:nvGrpSpPr>
        <p:grpSpPr>
          <a:xfrm>
            <a:off x="2859467" y="3745128"/>
            <a:ext cx="2240093" cy="1582800"/>
            <a:chOff x="3521034" y="3460751"/>
            <a:chExt cx="2551332" cy="1651792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15C7BDEC-F1BA-31A4-02DD-073E98910A4A}"/>
                </a:ext>
              </a:extLst>
            </p:cNvPr>
            <p:cNvSpPr/>
            <p:nvPr/>
          </p:nvSpPr>
          <p:spPr>
            <a:xfrm>
              <a:off x="3521034" y="4230977"/>
              <a:ext cx="2551332" cy="2277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FDC44C07-9293-5874-9148-7F77EDE90A36}"/>
                </a:ext>
              </a:extLst>
            </p:cNvPr>
            <p:cNvSpPr/>
            <p:nvPr/>
          </p:nvSpPr>
          <p:spPr>
            <a:xfrm rot="5400000">
              <a:off x="5420511" y="4727934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998CA0EF-9C0D-35C3-6B17-2457509D652C}"/>
                </a:ext>
              </a:extLst>
            </p:cNvPr>
            <p:cNvSpPr/>
            <p:nvPr/>
          </p:nvSpPr>
          <p:spPr>
            <a:xfrm rot="5400000">
              <a:off x="3498946" y="4717811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4E40D094-5445-B884-B99F-2D3BE9564509}"/>
                </a:ext>
              </a:extLst>
            </p:cNvPr>
            <p:cNvSpPr/>
            <p:nvPr/>
          </p:nvSpPr>
          <p:spPr>
            <a:xfrm rot="5400000">
              <a:off x="3752945" y="4623480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6773EA47-A835-B5AE-6C0B-060662D81FE7}"/>
                </a:ext>
              </a:extLst>
            </p:cNvPr>
            <p:cNvSpPr/>
            <p:nvPr/>
          </p:nvSpPr>
          <p:spPr>
            <a:xfrm rot="5400000">
              <a:off x="5199641" y="4617498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6" name="Elemento grafico 35" descr="Un coniglio">
              <a:extLst>
                <a:ext uri="{FF2B5EF4-FFF2-40B4-BE49-F238E27FC236}">
                  <a16:creationId xmlns:a16="http://schemas.microsoft.com/office/drawing/2014/main" id="{613CDD5F-D968-CBF1-9707-667732082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884084" y="3460751"/>
              <a:ext cx="973669" cy="1058334"/>
            </a:xfrm>
            <a:prstGeom prst="rect">
              <a:avLst/>
            </a:prstGeom>
          </p:spPr>
        </p:pic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F3ED557-E46D-0EF8-7668-54B886DC72B4}"/>
              </a:ext>
            </a:extLst>
          </p:cNvPr>
          <p:cNvGrpSpPr/>
          <p:nvPr/>
        </p:nvGrpSpPr>
        <p:grpSpPr>
          <a:xfrm>
            <a:off x="142016" y="2317225"/>
            <a:ext cx="1161933" cy="1187518"/>
            <a:chOff x="2434167" y="1524000"/>
            <a:chExt cx="1322918" cy="1241179"/>
          </a:xfrm>
        </p:grpSpPr>
        <p:sp>
          <p:nvSpPr>
            <p:cNvPr id="38" name="Triangolo isoscele 37">
              <a:extLst>
                <a:ext uri="{FF2B5EF4-FFF2-40B4-BE49-F238E27FC236}">
                  <a16:creationId xmlns:a16="http://schemas.microsoft.com/office/drawing/2014/main" id="{0E4616BF-CF79-7F1C-CCBD-BE4FBC555AB1}"/>
                </a:ext>
              </a:extLst>
            </p:cNvPr>
            <p:cNvSpPr/>
            <p:nvPr/>
          </p:nvSpPr>
          <p:spPr>
            <a:xfrm>
              <a:off x="2605078" y="1524000"/>
              <a:ext cx="969770" cy="23818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/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29377597-9584-D3E3-80D2-BA0B3628B177}"/>
                </a:ext>
              </a:extLst>
            </p:cNvPr>
            <p:cNvSpPr/>
            <p:nvPr/>
          </p:nvSpPr>
          <p:spPr>
            <a:xfrm>
              <a:off x="2437621" y="1704182"/>
              <a:ext cx="1281880" cy="9213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7" name="Elemento grafico 36" descr="Uno scoiattolo">
              <a:extLst>
                <a:ext uri="{FF2B5EF4-FFF2-40B4-BE49-F238E27FC236}">
                  <a16:creationId xmlns:a16="http://schemas.microsoft.com/office/drawing/2014/main" id="{86540F43-AB77-97FA-A814-9C764A2C7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34167" y="1611594"/>
              <a:ext cx="1322918" cy="1153585"/>
            </a:xfrm>
            <a:prstGeom prst="rect">
              <a:avLst/>
            </a:prstGeom>
          </p:spPr>
        </p:pic>
      </p:grpSp>
      <p:pic>
        <p:nvPicPr>
          <p:cNvPr id="9" name="Elemento grafico 8" descr="Donna a gambe incrociate">
            <a:extLst>
              <a:ext uri="{FF2B5EF4-FFF2-40B4-BE49-F238E27FC236}">
                <a16:creationId xmlns:a16="http://schemas.microsoft.com/office/drawing/2014/main" id="{073197FB-85FF-DBFA-B199-D6C86E819C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20488" y="3498794"/>
            <a:ext cx="1381910" cy="2037428"/>
          </a:xfrm>
          <a:prstGeom prst="rect">
            <a:avLst/>
          </a:prstGeom>
        </p:spPr>
      </p:pic>
      <p:grpSp>
        <p:nvGrpSpPr>
          <p:cNvPr id="167" name="Elemento grafico 12" descr="Uomo con capelli ondulati">
            <a:extLst>
              <a:ext uri="{FF2B5EF4-FFF2-40B4-BE49-F238E27FC236}">
                <a16:creationId xmlns:a16="http://schemas.microsoft.com/office/drawing/2014/main" id="{F068C90E-AFCF-6E7E-92D1-05EE0BCC48AA}"/>
              </a:ext>
            </a:extLst>
          </p:cNvPr>
          <p:cNvGrpSpPr/>
          <p:nvPr/>
        </p:nvGrpSpPr>
        <p:grpSpPr>
          <a:xfrm rot="20520000">
            <a:off x="1555805" y="2994800"/>
            <a:ext cx="472787" cy="652445"/>
            <a:chOff x="1480997" y="4181881"/>
            <a:chExt cx="548671" cy="728475"/>
          </a:xfrm>
        </p:grpSpPr>
        <p:sp>
          <p:nvSpPr>
            <p:cNvPr id="168" name="Figura a mano libera: forma 167">
              <a:extLst>
                <a:ext uri="{FF2B5EF4-FFF2-40B4-BE49-F238E27FC236}">
                  <a16:creationId xmlns:a16="http://schemas.microsoft.com/office/drawing/2014/main" id="{8C159C5D-6024-83D5-7B61-6D4242025483}"/>
                </a:ext>
              </a:extLst>
            </p:cNvPr>
            <p:cNvSpPr/>
            <p:nvPr/>
          </p:nvSpPr>
          <p:spPr>
            <a:xfrm>
              <a:off x="1492421" y="4285298"/>
              <a:ext cx="508458" cy="609536"/>
            </a:xfrm>
            <a:custGeom>
              <a:avLst/>
              <a:gdLst>
                <a:gd name="connsiteX0" fmla="*/ 407804 w 508458"/>
                <a:gd name="connsiteY0" fmla="*/ 15285 h 609536"/>
                <a:gd name="connsiteX1" fmla="*/ 219206 w 508458"/>
                <a:gd name="connsiteY1" fmla="*/ 9570 h 609536"/>
                <a:gd name="connsiteX2" fmla="*/ 31087 w 508458"/>
                <a:gd name="connsiteY2" fmla="*/ 63387 h 609536"/>
                <a:gd name="connsiteX3" fmla="*/ 36520 w 508458"/>
                <a:gd name="connsiteY3" fmla="*/ 105201 h 609536"/>
                <a:gd name="connsiteX4" fmla="*/ 57760 w 508458"/>
                <a:gd name="connsiteY4" fmla="*/ 117679 h 609536"/>
                <a:gd name="connsiteX5" fmla="*/ 46426 w 508458"/>
                <a:gd name="connsiteY5" fmla="*/ 151226 h 609536"/>
                <a:gd name="connsiteX6" fmla="*/ 41091 w 508458"/>
                <a:gd name="connsiteY6" fmla="*/ 304845 h 609536"/>
                <a:gd name="connsiteX7" fmla="*/ 12037 w 508458"/>
                <a:gd name="connsiteY7" fmla="*/ 376283 h 609536"/>
                <a:gd name="connsiteX8" fmla="*/ 43473 w 508458"/>
                <a:gd name="connsiteY8" fmla="*/ 404382 h 609536"/>
                <a:gd name="connsiteX9" fmla="*/ 46045 w 508458"/>
                <a:gd name="connsiteY9" fmla="*/ 430518 h 609536"/>
                <a:gd name="connsiteX10" fmla="*/ 88716 w 508458"/>
                <a:gd name="connsiteY10" fmla="*/ 450740 h 609536"/>
                <a:gd name="connsiteX11" fmla="*/ 101288 w 508458"/>
                <a:gd name="connsiteY11" fmla="*/ 455664 h 609536"/>
                <a:gd name="connsiteX12" fmla="*/ 129863 w 508458"/>
                <a:gd name="connsiteY12" fmla="*/ 502965 h 609536"/>
                <a:gd name="connsiteX13" fmla="*/ 150629 w 508458"/>
                <a:gd name="connsiteY13" fmla="*/ 525406 h 609536"/>
                <a:gd name="connsiteX14" fmla="*/ 345412 w 508458"/>
                <a:gd name="connsiteY14" fmla="*/ 609312 h 609536"/>
                <a:gd name="connsiteX15" fmla="*/ 478953 w 508458"/>
                <a:gd name="connsiteY15" fmla="*/ 507366 h 609536"/>
                <a:gd name="connsiteX16" fmla="*/ 511435 w 508458"/>
                <a:gd name="connsiteY16" fmla="*/ 427289 h 609536"/>
                <a:gd name="connsiteX17" fmla="*/ 510960 w 508458"/>
                <a:gd name="connsiteY17" fmla="*/ 338954 h 609536"/>
                <a:gd name="connsiteX18" fmla="*/ 487720 w 508458"/>
                <a:gd name="connsiteY18" fmla="*/ 123242 h 609536"/>
                <a:gd name="connsiteX19" fmla="*/ 407804 w 508458"/>
                <a:gd name="connsiteY19" fmla="*/ 15285 h 60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458" h="609536">
                  <a:moveTo>
                    <a:pt x="407804" y="15285"/>
                  </a:moveTo>
                  <a:cubicBezTo>
                    <a:pt x="351319" y="-12109"/>
                    <a:pt x="261594" y="4808"/>
                    <a:pt x="219206" y="9570"/>
                  </a:cubicBezTo>
                  <a:cubicBezTo>
                    <a:pt x="196347" y="12428"/>
                    <a:pt x="52519" y="32430"/>
                    <a:pt x="31087" y="63387"/>
                  </a:cubicBezTo>
                  <a:cubicBezTo>
                    <a:pt x="18516" y="77741"/>
                    <a:pt x="26325" y="91457"/>
                    <a:pt x="36520" y="105201"/>
                  </a:cubicBezTo>
                  <a:cubicBezTo>
                    <a:pt x="41566" y="112345"/>
                    <a:pt x="54142" y="109678"/>
                    <a:pt x="57760" y="117679"/>
                  </a:cubicBezTo>
                  <a:cubicBezTo>
                    <a:pt x="61379" y="125337"/>
                    <a:pt x="49379" y="143968"/>
                    <a:pt x="46426" y="151226"/>
                  </a:cubicBezTo>
                  <a:cubicBezTo>
                    <a:pt x="24232" y="203871"/>
                    <a:pt x="29185" y="249924"/>
                    <a:pt x="41091" y="304845"/>
                  </a:cubicBezTo>
                  <a:cubicBezTo>
                    <a:pt x="17181" y="315247"/>
                    <a:pt x="-6534" y="335802"/>
                    <a:pt x="12037" y="376283"/>
                  </a:cubicBezTo>
                  <a:cubicBezTo>
                    <a:pt x="17753" y="388665"/>
                    <a:pt x="36041" y="399924"/>
                    <a:pt x="43473" y="404382"/>
                  </a:cubicBezTo>
                  <a:cubicBezTo>
                    <a:pt x="52900" y="409563"/>
                    <a:pt x="42994" y="420488"/>
                    <a:pt x="46045" y="430518"/>
                  </a:cubicBezTo>
                  <a:cubicBezTo>
                    <a:pt x="50137" y="454997"/>
                    <a:pt x="66713" y="466637"/>
                    <a:pt x="88716" y="450740"/>
                  </a:cubicBezTo>
                  <a:cubicBezTo>
                    <a:pt x="93860" y="449254"/>
                    <a:pt x="98525" y="448511"/>
                    <a:pt x="101288" y="455664"/>
                  </a:cubicBezTo>
                  <a:cubicBezTo>
                    <a:pt x="107478" y="471676"/>
                    <a:pt x="122817" y="495860"/>
                    <a:pt x="129863" y="502965"/>
                  </a:cubicBezTo>
                  <a:cubicBezTo>
                    <a:pt x="136053" y="511081"/>
                    <a:pt x="143006" y="518586"/>
                    <a:pt x="150629" y="525406"/>
                  </a:cubicBezTo>
                  <a:cubicBezTo>
                    <a:pt x="173107" y="583309"/>
                    <a:pt x="288453" y="612665"/>
                    <a:pt x="345412" y="609312"/>
                  </a:cubicBezTo>
                  <a:cubicBezTo>
                    <a:pt x="405134" y="603064"/>
                    <a:pt x="445425" y="552362"/>
                    <a:pt x="478953" y="507366"/>
                  </a:cubicBezTo>
                  <a:cubicBezTo>
                    <a:pt x="496194" y="483744"/>
                    <a:pt x="507337" y="456245"/>
                    <a:pt x="511435" y="427289"/>
                  </a:cubicBezTo>
                  <a:cubicBezTo>
                    <a:pt x="515532" y="397876"/>
                    <a:pt x="513723" y="368406"/>
                    <a:pt x="510960" y="338954"/>
                  </a:cubicBezTo>
                  <a:cubicBezTo>
                    <a:pt x="505147" y="276375"/>
                    <a:pt x="493622" y="186488"/>
                    <a:pt x="487720" y="123242"/>
                  </a:cubicBezTo>
                  <a:cubicBezTo>
                    <a:pt x="483525" y="94028"/>
                    <a:pt x="448378" y="37012"/>
                    <a:pt x="407804" y="1528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69" name="Figura a mano libera: forma 168">
              <a:extLst>
                <a:ext uri="{FF2B5EF4-FFF2-40B4-BE49-F238E27FC236}">
                  <a16:creationId xmlns:a16="http://schemas.microsoft.com/office/drawing/2014/main" id="{2906CAEE-17C5-C330-FF6F-9C1C216B9C57}"/>
                </a:ext>
              </a:extLst>
            </p:cNvPr>
            <p:cNvSpPr/>
            <p:nvPr/>
          </p:nvSpPr>
          <p:spPr>
            <a:xfrm>
              <a:off x="1503405" y="4191488"/>
              <a:ext cx="513595" cy="425996"/>
            </a:xfrm>
            <a:custGeom>
              <a:avLst/>
              <a:gdLst>
                <a:gd name="connsiteX0" fmla="*/ 518836 w 513595"/>
                <a:gd name="connsiteY0" fmla="*/ 172608 h 425996"/>
                <a:gd name="connsiteX1" fmla="*/ 500832 w 513595"/>
                <a:gd name="connsiteY1" fmla="*/ 157587 h 425996"/>
                <a:gd name="connsiteX2" fmla="*/ 483308 w 513595"/>
                <a:gd name="connsiteY2" fmla="*/ 169313 h 425996"/>
                <a:gd name="connsiteX3" fmla="*/ 470351 w 513595"/>
                <a:gd name="connsiteY3" fmla="*/ 140204 h 425996"/>
                <a:gd name="connsiteX4" fmla="*/ 464351 w 513595"/>
                <a:gd name="connsiteY4" fmla="*/ 102428 h 425996"/>
                <a:gd name="connsiteX5" fmla="*/ 424916 w 513595"/>
                <a:gd name="connsiteY5" fmla="*/ 54327 h 425996"/>
                <a:gd name="connsiteX6" fmla="*/ 136785 w 513595"/>
                <a:gd name="connsiteY6" fmla="*/ 26704 h 425996"/>
                <a:gd name="connsiteX7" fmla="*/ 96304 w 513595"/>
                <a:gd name="connsiteY7" fmla="*/ 34 h 425996"/>
                <a:gd name="connsiteX8" fmla="*/ 80114 w 513595"/>
                <a:gd name="connsiteY8" fmla="*/ 25752 h 425996"/>
                <a:gd name="connsiteX9" fmla="*/ 80114 w 513595"/>
                <a:gd name="connsiteY9" fmla="*/ 58613 h 425996"/>
                <a:gd name="connsiteX10" fmla="*/ 67254 w 513595"/>
                <a:gd name="connsiteY10" fmla="*/ 61309 h 425996"/>
                <a:gd name="connsiteX11" fmla="*/ 61538 w 513595"/>
                <a:gd name="connsiteY11" fmla="*/ 59566 h 425996"/>
                <a:gd name="connsiteX12" fmla="*/ 36298 w 513595"/>
                <a:gd name="connsiteY12" fmla="*/ 85283 h 425996"/>
                <a:gd name="connsiteX13" fmla="*/ 38205 w 513595"/>
                <a:gd name="connsiteY13" fmla="*/ 99094 h 425996"/>
                <a:gd name="connsiteX14" fmla="*/ 26773 w 513595"/>
                <a:gd name="connsiteY14" fmla="*/ 110524 h 425996"/>
                <a:gd name="connsiteX15" fmla="*/ 15820 w 513595"/>
                <a:gd name="connsiteY15" fmla="*/ 140052 h 425996"/>
                <a:gd name="connsiteX16" fmla="*/ 23917 w 513595"/>
                <a:gd name="connsiteY16" fmla="*/ 152082 h 425996"/>
                <a:gd name="connsiteX17" fmla="*/ 6486 w 513595"/>
                <a:gd name="connsiteY17" fmla="*/ 164817 h 425996"/>
                <a:gd name="connsiteX18" fmla="*/ 7342 w 513595"/>
                <a:gd name="connsiteY18" fmla="*/ 177799 h 425996"/>
                <a:gd name="connsiteX19" fmla="*/ 48586 w 513595"/>
                <a:gd name="connsiteY19" fmla="*/ 210423 h 425996"/>
                <a:gd name="connsiteX20" fmla="*/ 39154 w 513595"/>
                <a:gd name="connsiteY20" fmla="*/ 238636 h 425996"/>
                <a:gd name="connsiteX21" fmla="*/ 28964 w 513595"/>
                <a:gd name="connsiteY21" fmla="*/ 386273 h 425996"/>
                <a:gd name="connsiteX22" fmla="*/ 42870 w 513595"/>
                <a:gd name="connsiteY22" fmla="*/ 399799 h 425996"/>
                <a:gd name="connsiteX23" fmla="*/ 78877 w 513595"/>
                <a:gd name="connsiteY23" fmla="*/ 425916 h 425996"/>
                <a:gd name="connsiteX24" fmla="*/ 81258 w 513595"/>
                <a:gd name="connsiteY24" fmla="*/ 426030 h 425996"/>
                <a:gd name="connsiteX25" fmla="*/ 81258 w 513595"/>
                <a:gd name="connsiteY25" fmla="*/ 426030 h 425996"/>
                <a:gd name="connsiteX26" fmla="*/ 95067 w 513595"/>
                <a:gd name="connsiteY26" fmla="*/ 395408 h 425996"/>
                <a:gd name="connsiteX27" fmla="*/ 95067 w 513595"/>
                <a:gd name="connsiteY27" fmla="*/ 395408 h 425996"/>
                <a:gd name="connsiteX28" fmla="*/ 89448 w 513595"/>
                <a:gd name="connsiteY28" fmla="*/ 380434 h 425996"/>
                <a:gd name="connsiteX29" fmla="*/ 100782 w 513595"/>
                <a:gd name="connsiteY29" fmla="*/ 344954 h 425996"/>
                <a:gd name="connsiteX30" fmla="*/ 108117 w 513595"/>
                <a:gd name="connsiteY30" fmla="*/ 221805 h 425996"/>
                <a:gd name="connsiteX31" fmla="*/ 247946 w 513595"/>
                <a:gd name="connsiteY31" fmla="*/ 196592 h 425996"/>
                <a:gd name="connsiteX32" fmla="*/ 384723 w 513595"/>
                <a:gd name="connsiteY32" fmla="*/ 215804 h 425996"/>
                <a:gd name="connsiteX33" fmla="*/ 404438 w 513595"/>
                <a:gd name="connsiteY33" fmla="*/ 208070 h 425996"/>
                <a:gd name="connsiteX34" fmla="*/ 438920 w 513595"/>
                <a:gd name="connsiteY34" fmla="*/ 197754 h 425996"/>
                <a:gd name="connsiteX35" fmla="*/ 470160 w 513595"/>
                <a:gd name="connsiteY35" fmla="*/ 207879 h 425996"/>
                <a:gd name="connsiteX36" fmla="*/ 475592 w 513595"/>
                <a:gd name="connsiteY36" fmla="*/ 211804 h 425996"/>
                <a:gd name="connsiteX37" fmla="*/ 476829 w 513595"/>
                <a:gd name="connsiteY37" fmla="*/ 218309 h 425996"/>
                <a:gd name="connsiteX38" fmla="*/ 509595 w 513595"/>
                <a:gd name="connsiteY38" fmla="*/ 200050 h 425996"/>
                <a:gd name="connsiteX39" fmla="*/ 518645 w 513595"/>
                <a:gd name="connsiteY39" fmla="*/ 180819 h 425996"/>
                <a:gd name="connsiteX40" fmla="*/ 518836 w 513595"/>
                <a:gd name="connsiteY40" fmla="*/ 172608 h 425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13595" h="425996">
                  <a:moveTo>
                    <a:pt x="518836" y="172608"/>
                  </a:moveTo>
                  <a:cubicBezTo>
                    <a:pt x="515594" y="157949"/>
                    <a:pt x="503023" y="157883"/>
                    <a:pt x="500832" y="157587"/>
                  </a:cubicBezTo>
                  <a:cubicBezTo>
                    <a:pt x="494451" y="157473"/>
                    <a:pt x="483308" y="169313"/>
                    <a:pt x="483308" y="169313"/>
                  </a:cubicBezTo>
                  <a:cubicBezTo>
                    <a:pt x="483308" y="169313"/>
                    <a:pt x="470639" y="174818"/>
                    <a:pt x="470351" y="140204"/>
                  </a:cubicBezTo>
                  <a:cubicBezTo>
                    <a:pt x="470258" y="129508"/>
                    <a:pt x="467593" y="113068"/>
                    <a:pt x="464351" y="102428"/>
                  </a:cubicBezTo>
                  <a:cubicBezTo>
                    <a:pt x="459114" y="84816"/>
                    <a:pt x="439966" y="64881"/>
                    <a:pt x="424916" y="54327"/>
                  </a:cubicBezTo>
                  <a:cubicBezTo>
                    <a:pt x="337001" y="-4128"/>
                    <a:pt x="225370" y="83731"/>
                    <a:pt x="136785" y="26704"/>
                  </a:cubicBezTo>
                  <a:cubicBezTo>
                    <a:pt x="131929" y="23571"/>
                    <a:pt x="104401" y="844"/>
                    <a:pt x="96304" y="34"/>
                  </a:cubicBezTo>
                  <a:cubicBezTo>
                    <a:pt x="89732" y="-61"/>
                    <a:pt x="80016" y="20885"/>
                    <a:pt x="80114" y="25752"/>
                  </a:cubicBezTo>
                  <a:cubicBezTo>
                    <a:pt x="80305" y="39763"/>
                    <a:pt x="85449" y="44878"/>
                    <a:pt x="80114" y="58613"/>
                  </a:cubicBezTo>
                  <a:cubicBezTo>
                    <a:pt x="78588" y="63157"/>
                    <a:pt x="72017" y="61051"/>
                    <a:pt x="67254" y="61309"/>
                  </a:cubicBezTo>
                  <a:cubicBezTo>
                    <a:pt x="65254" y="61318"/>
                    <a:pt x="63255" y="60632"/>
                    <a:pt x="61538" y="59566"/>
                  </a:cubicBezTo>
                  <a:cubicBezTo>
                    <a:pt x="51730" y="53689"/>
                    <a:pt x="35345" y="73672"/>
                    <a:pt x="36298" y="85283"/>
                  </a:cubicBezTo>
                  <a:cubicBezTo>
                    <a:pt x="36586" y="88283"/>
                    <a:pt x="38679" y="96151"/>
                    <a:pt x="38205" y="99094"/>
                  </a:cubicBezTo>
                  <a:cubicBezTo>
                    <a:pt x="36772" y="107667"/>
                    <a:pt x="26773" y="110524"/>
                    <a:pt x="26773" y="110524"/>
                  </a:cubicBezTo>
                  <a:cubicBezTo>
                    <a:pt x="15820" y="116716"/>
                    <a:pt x="11532" y="128622"/>
                    <a:pt x="15820" y="140052"/>
                  </a:cubicBezTo>
                  <a:cubicBezTo>
                    <a:pt x="17346" y="144186"/>
                    <a:pt x="22676" y="147891"/>
                    <a:pt x="23917" y="152082"/>
                  </a:cubicBezTo>
                  <a:cubicBezTo>
                    <a:pt x="26582" y="160654"/>
                    <a:pt x="12393" y="156502"/>
                    <a:pt x="6486" y="164817"/>
                  </a:cubicBezTo>
                  <a:cubicBezTo>
                    <a:pt x="3723" y="168627"/>
                    <a:pt x="6960" y="176237"/>
                    <a:pt x="7342" y="177799"/>
                  </a:cubicBezTo>
                  <a:cubicBezTo>
                    <a:pt x="11532" y="191973"/>
                    <a:pt x="35633" y="205184"/>
                    <a:pt x="48586" y="210423"/>
                  </a:cubicBezTo>
                  <a:lnTo>
                    <a:pt x="39154" y="238636"/>
                  </a:lnTo>
                  <a:cubicBezTo>
                    <a:pt x="26773" y="284641"/>
                    <a:pt x="16867" y="339620"/>
                    <a:pt x="28964" y="386273"/>
                  </a:cubicBezTo>
                  <a:cubicBezTo>
                    <a:pt x="31345" y="389616"/>
                    <a:pt x="35345" y="396989"/>
                    <a:pt x="42870" y="399799"/>
                  </a:cubicBezTo>
                  <a:cubicBezTo>
                    <a:pt x="58301" y="404294"/>
                    <a:pt x="71352" y="409895"/>
                    <a:pt x="78877" y="425916"/>
                  </a:cubicBezTo>
                  <a:cubicBezTo>
                    <a:pt x="79351" y="425964"/>
                    <a:pt x="80877" y="426030"/>
                    <a:pt x="81258" y="426030"/>
                  </a:cubicBezTo>
                  <a:lnTo>
                    <a:pt x="81258" y="426030"/>
                  </a:lnTo>
                  <a:cubicBezTo>
                    <a:pt x="92685" y="425583"/>
                    <a:pt x="95829" y="407695"/>
                    <a:pt x="95067" y="395408"/>
                  </a:cubicBezTo>
                  <a:cubicBezTo>
                    <a:pt x="95067" y="395408"/>
                    <a:pt x="95067" y="395408"/>
                    <a:pt x="95067" y="395408"/>
                  </a:cubicBezTo>
                  <a:cubicBezTo>
                    <a:pt x="93736" y="390074"/>
                    <a:pt x="89448" y="383092"/>
                    <a:pt x="89448" y="380434"/>
                  </a:cubicBezTo>
                  <a:cubicBezTo>
                    <a:pt x="89541" y="366232"/>
                    <a:pt x="93829" y="358136"/>
                    <a:pt x="100782" y="344954"/>
                  </a:cubicBezTo>
                  <a:cubicBezTo>
                    <a:pt x="123642" y="308835"/>
                    <a:pt x="130311" y="259381"/>
                    <a:pt x="108117" y="221805"/>
                  </a:cubicBezTo>
                  <a:cubicBezTo>
                    <a:pt x="153933" y="217281"/>
                    <a:pt x="226226" y="183705"/>
                    <a:pt x="247946" y="196592"/>
                  </a:cubicBezTo>
                  <a:cubicBezTo>
                    <a:pt x="295664" y="201012"/>
                    <a:pt x="339763" y="228625"/>
                    <a:pt x="384723" y="215804"/>
                  </a:cubicBezTo>
                  <a:cubicBezTo>
                    <a:pt x="391486" y="213747"/>
                    <a:pt x="398057" y="211165"/>
                    <a:pt x="404438" y="208070"/>
                  </a:cubicBezTo>
                  <a:cubicBezTo>
                    <a:pt x="413680" y="203850"/>
                    <a:pt x="425777" y="198392"/>
                    <a:pt x="438920" y="197754"/>
                  </a:cubicBezTo>
                  <a:cubicBezTo>
                    <a:pt x="446826" y="197269"/>
                    <a:pt x="461398" y="202993"/>
                    <a:pt x="470160" y="207879"/>
                  </a:cubicBezTo>
                  <a:cubicBezTo>
                    <a:pt x="471592" y="208737"/>
                    <a:pt x="473974" y="209975"/>
                    <a:pt x="475592" y="211804"/>
                  </a:cubicBezTo>
                  <a:cubicBezTo>
                    <a:pt x="475876" y="212137"/>
                    <a:pt x="476736" y="218338"/>
                    <a:pt x="476829" y="218309"/>
                  </a:cubicBezTo>
                  <a:cubicBezTo>
                    <a:pt x="488736" y="216595"/>
                    <a:pt x="504832" y="208384"/>
                    <a:pt x="509595" y="200050"/>
                  </a:cubicBezTo>
                  <a:cubicBezTo>
                    <a:pt x="511785" y="196249"/>
                    <a:pt x="518455" y="190839"/>
                    <a:pt x="518645" y="180819"/>
                  </a:cubicBezTo>
                  <a:cubicBezTo>
                    <a:pt x="518929" y="178104"/>
                    <a:pt x="519120" y="175342"/>
                    <a:pt x="518836" y="1726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grpSp>
          <p:nvGrpSpPr>
            <p:cNvPr id="170" name="Elemento grafico 12" descr="Uomo con capelli ondulati">
              <a:extLst>
                <a:ext uri="{FF2B5EF4-FFF2-40B4-BE49-F238E27FC236}">
                  <a16:creationId xmlns:a16="http://schemas.microsoft.com/office/drawing/2014/main" id="{0A66585A-04FD-7F62-6CFE-064984F7FE4A}"/>
                </a:ext>
              </a:extLst>
            </p:cNvPr>
            <p:cNvGrpSpPr/>
            <p:nvPr/>
          </p:nvGrpSpPr>
          <p:grpSpPr>
            <a:xfrm>
              <a:off x="1480997" y="4181881"/>
              <a:ext cx="548671" cy="728475"/>
              <a:chOff x="1480997" y="4181881"/>
              <a:chExt cx="548671" cy="728475"/>
            </a:xfrm>
            <a:solidFill>
              <a:srgbClr val="000000"/>
            </a:solidFill>
          </p:grpSpPr>
          <p:sp>
            <p:nvSpPr>
              <p:cNvPr id="171" name="Figura a mano libera: forma 170">
                <a:extLst>
                  <a:ext uri="{FF2B5EF4-FFF2-40B4-BE49-F238E27FC236}">
                    <a16:creationId xmlns:a16="http://schemas.microsoft.com/office/drawing/2014/main" id="{7A2675D4-FC51-1C33-A8F4-F4575F00C3AA}"/>
                  </a:ext>
                </a:extLst>
              </p:cNvPr>
              <p:cNvSpPr/>
              <p:nvPr/>
            </p:nvSpPr>
            <p:spPr>
              <a:xfrm>
                <a:off x="1480997" y="4181881"/>
                <a:ext cx="548671" cy="728475"/>
              </a:xfrm>
              <a:custGeom>
                <a:avLst/>
                <a:gdLst>
                  <a:gd name="connsiteX0" fmla="*/ 341312 w 548671"/>
                  <a:gd name="connsiteY0" fmla="*/ 728426 h 728475"/>
                  <a:gd name="connsiteX1" fmla="*/ 251303 w 548671"/>
                  <a:gd name="connsiteY1" fmla="*/ 680601 h 728475"/>
                  <a:gd name="connsiteX2" fmla="*/ 265303 w 548671"/>
                  <a:gd name="connsiteY2" fmla="*/ 662732 h 728475"/>
                  <a:gd name="connsiteX3" fmla="*/ 285497 w 548671"/>
                  <a:gd name="connsiteY3" fmla="*/ 674181 h 728475"/>
                  <a:gd name="connsiteX4" fmla="*/ 286259 w 548671"/>
                  <a:gd name="connsiteY4" fmla="*/ 674877 h 728475"/>
                  <a:gd name="connsiteX5" fmla="*/ 295115 w 548671"/>
                  <a:gd name="connsiteY5" fmla="*/ 681592 h 728475"/>
                  <a:gd name="connsiteX6" fmla="*/ 318737 w 548671"/>
                  <a:gd name="connsiteY6" fmla="*/ 691536 h 728475"/>
                  <a:gd name="connsiteX7" fmla="*/ 462091 w 548671"/>
                  <a:gd name="connsiteY7" fmla="*/ 622565 h 728475"/>
                  <a:gd name="connsiteX8" fmla="*/ 508762 w 548671"/>
                  <a:gd name="connsiteY8" fmla="*/ 460212 h 728475"/>
                  <a:gd name="connsiteX9" fmla="*/ 508762 w 548671"/>
                  <a:gd name="connsiteY9" fmla="*/ 460193 h 728475"/>
                  <a:gd name="connsiteX10" fmla="*/ 498474 w 548671"/>
                  <a:gd name="connsiteY10" fmla="*/ 312698 h 728475"/>
                  <a:gd name="connsiteX11" fmla="*/ 498474 w 548671"/>
                  <a:gd name="connsiteY11" fmla="*/ 312688 h 728475"/>
                  <a:gd name="connsiteX12" fmla="*/ 496954 w 548671"/>
                  <a:gd name="connsiteY12" fmla="*/ 247728 h 728475"/>
                  <a:gd name="connsiteX13" fmla="*/ 497237 w 548671"/>
                  <a:gd name="connsiteY13" fmla="*/ 219601 h 728475"/>
                  <a:gd name="connsiteX14" fmla="*/ 498763 w 548671"/>
                  <a:gd name="connsiteY14" fmla="*/ 219381 h 728475"/>
                  <a:gd name="connsiteX15" fmla="*/ 500763 w 548671"/>
                  <a:gd name="connsiteY15" fmla="*/ 226316 h 728475"/>
                  <a:gd name="connsiteX16" fmla="*/ 522859 w 548671"/>
                  <a:gd name="connsiteY16" fmla="*/ 211714 h 728475"/>
                  <a:gd name="connsiteX17" fmla="*/ 538002 w 548671"/>
                  <a:gd name="connsiteY17" fmla="*/ 192378 h 728475"/>
                  <a:gd name="connsiteX18" fmla="*/ 552197 w 548671"/>
                  <a:gd name="connsiteY18" fmla="*/ 193540 h 728475"/>
                  <a:gd name="connsiteX19" fmla="*/ 553722 w 548671"/>
                  <a:gd name="connsiteY19" fmla="*/ 201522 h 728475"/>
                  <a:gd name="connsiteX20" fmla="*/ 544672 w 548671"/>
                  <a:gd name="connsiteY20" fmla="*/ 214790 h 728475"/>
                  <a:gd name="connsiteX21" fmla="*/ 506288 w 548671"/>
                  <a:gd name="connsiteY21" fmla="*/ 228354 h 728475"/>
                  <a:gd name="connsiteX22" fmla="*/ 501428 w 548671"/>
                  <a:gd name="connsiteY22" fmla="*/ 228230 h 728475"/>
                  <a:gd name="connsiteX23" fmla="*/ 501237 w 548671"/>
                  <a:gd name="connsiteY23" fmla="*/ 228202 h 728475"/>
                  <a:gd name="connsiteX24" fmla="*/ 506000 w 548671"/>
                  <a:gd name="connsiteY24" fmla="*/ 252014 h 728475"/>
                  <a:gd name="connsiteX25" fmla="*/ 506000 w 548671"/>
                  <a:gd name="connsiteY25" fmla="*/ 252043 h 728475"/>
                  <a:gd name="connsiteX26" fmla="*/ 519143 w 548671"/>
                  <a:gd name="connsiteY26" fmla="*/ 322585 h 728475"/>
                  <a:gd name="connsiteX27" fmla="*/ 519143 w 548671"/>
                  <a:gd name="connsiteY27" fmla="*/ 322604 h 728475"/>
                  <a:gd name="connsiteX28" fmla="*/ 528101 w 548671"/>
                  <a:gd name="connsiteY28" fmla="*/ 378754 h 728475"/>
                  <a:gd name="connsiteX29" fmla="*/ 528101 w 548671"/>
                  <a:gd name="connsiteY29" fmla="*/ 378763 h 728475"/>
                  <a:gd name="connsiteX30" fmla="*/ 539053 w 548671"/>
                  <a:gd name="connsiteY30" fmla="*/ 467174 h 728475"/>
                  <a:gd name="connsiteX31" fmla="*/ 540193 w 548671"/>
                  <a:gd name="connsiteY31" fmla="*/ 551633 h 728475"/>
                  <a:gd name="connsiteX32" fmla="*/ 467328 w 548671"/>
                  <a:gd name="connsiteY32" fmla="*/ 667018 h 728475"/>
                  <a:gd name="connsiteX33" fmla="*/ 341312 w 548671"/>
                  <a:gd name="connsiteY33" fmla="*/ 728426 h 728475"/>
                  <a:gd name="connsiteX34" fmla="*/ 187484 w 548671"/>
                  <a:gd name="connsiteY34" fmla="*/ 652569 h 728475"/>
                  <a:gd name="connsiteX35" fmla="*/ 162909 w 548671"/>
                  <a:gd name="connsiteY35" fmla="*/ 636777 h 728475"/>
                  <a:gd name="connsiteX36" fmla="*/ 108810 w 548671"/>
                  <a:gd name="connsiteY36" fmla="*/ 555119 h 728475"/>
                  <a:gd name="connsiteX37" fmla="*/ 108521 w 548671"/>
                  <a:gd name="connsiteY37" fmla="*/ 555223 h 728475"/>
                  <a:gd name="connsiteX38" fmla="*/ 103666 w 548671"/>
                  <a:gd name="connsiteY38" fmla="*/ 565349 h 728475"/>
                  <a:gd name="connsiteX39" fmla="*/ 52609 w 548671"/>
                  <a:gd name="connsiteY39" fmla="*/ 561100 h 728475"/>
                  <a:gd name="connsiteX40" fmla="*/ 44707 w 548671"/>
                  <a:gd name="connsiteY40" fmla="*/ 524867 h 728475"/>
                  <a:gd name="connsiteX41" fmla="*/ 45465 w 548671"/>
                  <a:gd name="connsiteY41" fmla="*/ 518857 h 728475"/>
                  <a:gd name="connsiteX42" fmla="*/ 37372 w 548671"/>
                  <a:gd name="connsiteY42" fmla="*/ 406205 h 728475"/>
                  <a:gd name="connsiteX43" fmla="*/ 33749 w 548671"/>
                  <a:gd name="connsiteY43" fmla="*/ 391032 h 728475"/>
                  <a:gd name="connsiteX44" fmla="*/ 33275 w 548671"/>
                  <a:gd name="connsiteY44" fmla="*/ 388260 h 728475"/>
                  <a:gd name="connsiteX45" fmla="*/ 63087 w 548671"/>
                  <a:gd name="connsiteY45" fmla="*/ 229754 h 728475"/>
                  <a:gd name="connsiteX46" fmla="*/ 28703 w 548671"/>
                  <a:gd name="connsiteY46" fmla="*/ 159688 h 728475"/>
                  <a:gd name="connsiteX47" fmla="*/ 25275 w 548671"/>
                  <a:gd name="connsiteY47" fmla="*/ 129618 h 728475"/>
                  <a:gd name="connsiteX48" fmla="*/ 50134 w 548671"/>
                  <a:gd name="connsiteY48" fmla="*/ 103319 h 728475"/>
                  <a:gd name="connsiteX49" fmla="*/ 92425 w 548671"/>
                  <a:gd name="connsiteY49" fmla="*/ 58609 h 728475"/>
                  <a:gd name="connsiteX50" fmla="*/ 91760 w 548671"/>
                  <a:gd name="connsiteY50" fmla="*/ 43569 h 728475"/>
                  <a:gd name="connsiteX51" fmla="*/ 137287 w 548671"/>
                  <a:gd name="connsiteY51" fmla="*/ 5317 h 728475"/>
                  <a:gd name="connsiteX52" fmla="*/ 150910 w 548671"/>
                  <a:gd name="connsiteY52" fmla="*/ 15613 h 728475"/>
                  <a:gd name="connsiteX53" fmla="*/ 303975 w 548671"/>
                  <a:gd name="connsiteY53" fmla="*/ 38940 h 728475"/>
                  <a:gd name="connsiteX54" fmla="*/ 303975 w 548671"/>
                  <a:gd name="connsiteY54" fmla="*/ 38940 h 728475"/>
                  <a:gd name="connsiteX55" fmla="*/ 506097 w 548671"/>
                  <a:gd name="connsiteY55" fmla="*/ 153488 h 728475"/>
                  <a:gd name="connsiteX56" fmla="*/ 507427 w 548671"/>
                  <a:gd name="connsiteY56" fmla="*/ 165099 h 728475"/>
                  <a:gd name="connsiteX57" fmla="*/ 506288 w 548671"/>
                  <a:gd name="connsiteY57" fmla="*/ 175395 h 728475"/>
                  <a:gd name="connsiteX58" fmla="*/ 506288 w 548671"/>
                  <a:gd name="connsiteY58" fmla="*/ 175405 h 728475"/>
                  <a:gd name="connsiteX59" fmla="*/ 505618 w 548671"/>
                  <a:gd name="connsiteY59" fmla="*/ 179462 h 728475"/>
                  <a:gd name="connsiteX60" fmla="*/ 502572 w 548671"/>
                  <a:gd name="connsiteY60" fmla="*/ 184749 h 728475"/>
                  <a:gd name="connsiteX61" fmla="*/ 496954 w 548671"/>
                  <a:gd name="connsiteY61" fmla="*/ 186444 h 728475"/>
                  <a:gd name="connsiteX62" fmla="*/ 486759 w 548671"/>
                  <a:gd name="connsiteY62" fmla="*/ 179453 h 728475"/>
                  <a:gd name="connsiteX63" fmla="*/ 477806 w 548671"/>
                  <a:gd name="connsiteY63" fmla="*/ 119131 h 728475"/>
                  <a:gd name="connsiteX64" fmla="*/ 367031 w 548671"/>
                  <a:gd name="connsiteY64" fmla="*/ 53627 h 728475"/>
                  <a:gd name="connsiteX65" fmla="*/ 153765 w 548671"/>
                  <a:gd name="connsiteY65" fmla="*/ 43941 h 728475"/>
                  <a:gd name="connsiteX66" fmla="*/ 139859 w 548671"/>
                  <a:gd name="connsiteY66" fmla="*/ 33654 h 728475"/>
                  <a:gd name="connsiteX67" fmla="*/ 139859 w 548671"/>
                  <a:gd name="connsiteY67" fmla="*/ 33654 h 728475"/>
                  <a:gd name="connsiteX68" fmla="*/ 119191 w 548671"/>
                  <a:gd name="connsiteY68" fmla="*/ 21223 h 728475"/>
                  <a:gd name="connsiteX69" fmla="*/ 113382 w 548671"/>
                  <a:gd name="connsiteY69" fmla="*/ 44445 h 728475"/>
                  <a:gd name="connsiteX70" fmla="*/ 110712 w 548671"/>
                  <a:gd name="connsiteY70" fmla="*/ 75744 h 728475"/>
                  <a:gd name="connsiteX71" fmla="*/ 100234 w 548671"/>
                  <a:gd name="connsiteY71" fmla="*/ 83669 h 728475"/>
                  <a:gd name="connsiteX72" fmla="*/ 94997 w 548671"/>
                  <a:gd name="connsiteY72" fmla="*/ 82155 h 728475"/>
                  <a:gd name="connsiteX73" fmla="*/ 74138 w 548671"/>
                  <a:gd name="connsiteY73" fmla="*/ 103519 h 728475"/>
                  <a:gd name="connsiteX74" fmla="*/ 72710 w 548671"/>
                  <a:gd name="connsiteY74" fmla="*/ 121731 h 728475"/>
                  <a:gd name="connsiteX75" fmla="*/ 66803 w 548671"/>
                  <a:gd name="connsiteY75" fmla="*/ 123389 h 728475"/>
                  <a:gd name="connsiteX76" fmla="*/ 55660 w 548671"/>
                  <a:gd name="connsiteY76" fmla="*/ 156078 h 728475"/>
                  <a:gd name="connsiteX77" fmla="*/ 45563 w 548671"/>
                  <a:gd name="connsiteY77" fmla="*/ 176900 h 728475"/>
                  <a:gd name="connsiteX78" fmla="*/ 44228 w 548671"/>
                  <a:gd name="connsiteY78" fmla="*/ 177090 h 728475"/>
                  <a:gd name="connsiteX79" fmla="*/ 42512 w 548671"/>
                  <a:gd name="connsiteY79" fmla="*/ 178434 h 728475"/>
                  <a:gd name="connsiteX80" fmla="*/ 41656 w 548671"/>
                  <a:gd name="connsiteY80" fmla="*/ 182948 h 728475"/>
                  <a:gd name="connsiteX81" fmla="*/ 51181 w 548671"/>
                  <a:gd name="connsiteY81" fmla="*/ 196626 h 728475"/>
                  <a:gd name="connsiteX82" fmla="*/ 197293 w 548671"/>
                  <a:gd name="connsiteY82" fmla="*/ 205856 h 728475"/>
                  <a:gd name="connsiteX83" fmla="*/ 359315 w 548671"/>
                  <a:gd name="connsiteY83" fmla="*/ 215305 h 728475"/>
                  <a:gd name="connsiteX84" fmla="*/ 359506 w 548671"/>
                  <a:gd name="connsiteY84" fmla="*/ 215857 h 728475"/>
                  <a:gd name="connsiteX85" fmla="*/ 359032 w 548671"/>
                  <a:gd name="connsiteY85" fmla="*/ 216181 h 728475"/>
                  <a:gd name="connsiteX86" fmla="*/ 358841 w 548671"/>
                  <a:gd name="connsiteY86" fmla="*/ 216105 h 728475"/>
                  <a:gd name="connsiteX87" fmla="*/ 136622 w 548671"/>
                  <a:gd name="connsiteY87" fmla="*/ 238070 h 728475"/>
                  <a:gd name="connsiteX88" fmla="*/ 132334 w 548671"/>
                  <a:gd name="connsiteY88" fmla="*/ 356942 h 728475"/>
                  <a:gd name="connsiteX89" fmla="*/ 119856 w 548671"/>
                  <a:gd name="connsiteY89" fmla="*/ 397718 h 728475"/>
                  <a:gd name="connsiteX90" fmla="*/ 105950 w 548671"/>
                  <a:gd name="connsiteY90" fmla="*/ 410844 h 728475"/>
                  <a:gd name="connsiteX91" fmla="*/ 93471 w 548671"/>
                  <a:gd name="connsiteY91" fmla="*/ 401290 h 728475"/>
                  <a:gd name="connsiteX92" fmla="*/ 114047 w 548671"/>
                  <a:gd name="connsiteY92" fmla="*/ 338758 h 728475"/>
                  <a:gd name="connsiteX93" fmla="*/ 131571 w 548671"/>
                  <a:gd name="connsiteY93" fmla="*/ 238536 h 728475"/>
                  <a:gd name="connsiteX94" fmla="*/ 74612 w 548671"/>
                  <a:gd name="connsiteY94" fmla="*/ 233650 h 728475"/>
                  <a:gd name="connsiteX95" fmla="*/ 61376 w 548671"/>
                  <a:gd name="connsiteY95" fmla="*/ 353532 h 728475"/>
                  <a:gd name="connsiteX96" fmla="*/ 68040 w 548671"/>
                  <a:gd name="connsiteY96" fmla="*/ 391651 h 728475"/>
                  <a:gd name="connsiteX97" fmla="*/ 70901 w 548671"/>
                  <a:gd name="connsiteY97" fmla="*/ 403214 h 728475"/>
                  <a:gd name="connsiteX98" fmla="*/ 102331 w 548671"/>
                  <a:gd name="connsiteY98" fmla="*/ 435418 h 728475"/>
                  <a:gd name="connsiteX99" fmla="*/ 102234 w 548671"/>
                  <a:gd name="connsiteY99" fmla="*/ 436142 h 728475"/>
                  <a:gd name="connsiteX100" fmla="*/ 100806 w 548671"/>
                  <a:gd name="connsiteY100" fmla="*/ 436085 h 728475"/>
                  <a:gd name="connsiteX101" fmla="*/ 66705 w 548671"/>
                  <a:gd name="connsiteY101" fmla="*/ 418225 h 728475"/>
                  <a:gd name="connsiteX102" fmla="*/ 33656 w 548671"/>
                  <a:gd name="connsiteY102" fmla="*/ 473937 h 728475"/>
                  <a:gd name="connsiteX103" fmla="*/ 56515 w 548671"/>
                  <a:gd name="connsiteY103" fmla="*/ 494692 h 728475"/>
                  <a:gd name="connsiteX104" fmla="*/ 72519 w 548671"/>
                  <a:gd name="connsiteY104" fmla="*/ 522934 h 728475"/>
                  <a:gd name="connsiteX105" fmla="*/ 72421 w 548671"/>
                  <a:gd name="connsiteY105" fmla="*/ 525677 h 728475"/>
                  <a:gd name="connsiteX106" fmla="*/ 73375 w 548671"/>
                  <a:gd name="connsiteY106" fmla="*/ 539241 h 728475"/>
                  <a:gd name="connsiteX107" fmla="*/ 77756 w 548671"/>
                  <a:gd name="connsiteY107" fmla="*/ 546041 h 728475"/>
                  <a:gd name="connsiteX108" fmla="*/ 80044 w 548671"/>
                  <a:gd name="connsiteY108" fmla="*/ 546670 h 728475"/>
                  <a:gd name="connsiteX109" fmla="*/ 82616 w 548671"/>
                  <a:gd name="connsiteY109" fmla="*/ 545070 h 728475"/>
                  <a:gd name="connsiteX110" fmla="*/ 87281 w 548671"/>
                  <a:gd name="connsiteY110" fmla="*/ 540765 h 728475"/>
                  <a:gd name="connsiteX111" fmla="*/ 88997 w 548671"/>
                  <a:gd name="connsiteY111" fmla="*/ 539974 h 728475"/>
                  <a:gd name="connsiteX112" fmla="*/ 108712 w 548671"/>
                  <a:gd name="connsiteY112" fmla="*/ 552547 h 728475"/>
                  <a:gd name="connsiteX113" fmla="*/ 108810 w 548671"/>
                  <a:gd name="connsiteY113" fmla="*/ 552861 h 728475"/>
                  <a:gd name="connsiteX114" fmla="*/ 109666 w 548671"/>
                  <a:gd name="connsiteY114" fmla="*/ 552461 h 728475"/>
                  <a:gd name="connsiteX115" fmla="*/ 110428 w 548671"/>
                  <a:gd name="connsiteY115" fmla="*/ 552833 h 728475"/>
                  <a:gd name="connsiteX116" fmla="*/ 175196 w 548671"/>
                  <a:gd name="connsiteY116" fmla="*/ 623394 h 728475"/>
                  <a:gd name="connsiteX117" fmla="*/ 196344 w 548671"/>
                  <a:gd name="connsiteY117" fmla="*/ 644987 h 728475"/>
                  <a:gd name="connsiteX118" fmla="*/ 187484 w 548671"/>
                  <a:gd name="connsiteY118" fmla="*/ 652569 h 728475"/>
                  <a:gd name="connsiteX119" fmla="*/ 106238 w 548671"/>
                  <a:gd name="connsiteY119" fmla="*/ 499998 h 728475"/>
                  <a:gd name="connsiteX120" fmla="*/ 88806 w 548671"/>
                  <a:gd name="connsiteY120" fmla="*/ 484072 h 728475"/>
                  <a:gd name="connsiteX121" fmla="*/ 80612 w 548671"/>
                  <a:gd name="connsiteY121" fmla="*/ 473804 h 728475"/>
                  <a:gd name="connsiteX122" fmla="*/ 57562 w 548671"/>
                  <a:gd name="connsiteY122" fmla="*/ 458078 h 728475"/>
                  <a:gd name="connsiteX123" fmla="*/ 56706 w 548671"/>
                  <a:gd name="connsiteY123" fmla="*/ 456506 h 728475"/>
                  <a:gd name="connsiteX124" fmla="*/ 57562 w 548671"/>
                  <a:gd name="connsiteY124" fmla="*/ 454839 h 728475"/>
                  <a:gd name="connsiteX125" fmla="*/ 112712 w 548671"/>
                  <a:gd name="connsiteY125" fmla="*/ 469832 h 728475"/>
                  <a:gd name="connsiteX126" fmla="*/ 106238 w 548671"/>
                  <a:gd name="connsiteY126" fmla="*/ 499998 h 72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548671" h="728475">
                    <a:moveTo>
                      <a:pt x="341312" y="728426"/>
                    </a:moveTo>
                    <a:cubicBezTo>
                      <a:pt x="309500" y="730017"/>
                      <a:pt x="256350" y="708738"/>
                      <a:pt x="251303" y="680601"/>
                    </a:cubicBezTo>
                    <a:cubicBezTo>
                      <a:pt x="248825" y="671838"/>
                      <a:pt x="256257" y="662523"/>
                      <a:pt x="265303" y="662732"/>
                    </a:cubicBezTo>
                    <a:cubicBezTo>
                      <a:pt x="273307" y="663085"/>
                      <a:pt x="279781" y="669181"/>
                      <a:pt x="285497" y="674181"/>
                    </a:cubicBezTo>
                    <a:lnTo>
                      <a:pt x="286259" y="674877"/>
                    </a:lnTo>
                    <a:cubicBezTo>
                      <a:pt x="288924" y="677458"/>
                      <a:pt x="291878" y="679715"/>
                      <a:pt x="295115" y="681592"/>
                    </a:cubicBezTo>
                    <a:cubicBezTo>
                      <a:pt x="302356" y="686278"/>
                      <a:pt x="310356" y="689650"/>
                      <a:pt x="318737" y="691536"/>
                    </a:cubicBezTo>
                    <a:cubicBezTo>
                      <a:pt x="375984" y="706652"/>
                      <a:pt x="429037" y="662770"/>
                      <a:pt x="462091" y="622565"/>
                    </a:cubicBezTo>
                    <a:cubicBezTo>
                      <a:pt x="510478" y="569206"/>
                      <a:pt x="519241" y="532249"/>
                      <a:pt x="508762" y="460212"/>
                    </a:cubicBezTo>
                    <a:lnTo>
                      <a:pt x="508762" y="460193"/>
                    </a:lnTo>
                    <a:cubicBezTo>
                      <a:pt x="503809" y="409443"/>
                      <a:pt x="499144" y="361961"/>
                      <a:pt x="498474" y="312698"/>
                    </a:cubicBezTo>
                    <a:lnTo>
                      <a:pt x="498474" y="312688"/>
                    </a:lnTo>
                    <a:cubicBezTo>
                      <a:pt x="498000" y="291076"/>
                      <a:pt x="497521" y="269264"/>
                      <a:pt x="496954" y="247728"/>
                    </a:cubicBezTo>
                    <a:cubicBezTo>
                      <a:pt x="496382" y="238355"/>
                      <a:pt x="496475" y="228954"/>
                      <a:pt x="497237" y="219601"/>
                    </a:cubicBezTo>
                    <a:cubicBezTo>
                      <a:pt x="497237" y="218734"/>
                      <a:pt x="498572" y="218505"/>
                      <a:pt x="498763" y="219381"/>
                    </a:cubicBezTo>
                    <a:cubicBezTo>
                      <a:pt x="499428" y="221363"/>
                      <a:pt x="500093" y="223563"/>
                      <a:pt x="500763" y="226316"/>
                    </a:cubicBezTo>
                    <a:cubicBezTo>
                      <a:pt x="508097" y="223658"/>
                      <a:pt x="515715" y="218867"/>
                      <a:pt x="522859" y="211714"/>
                    </a:cubicBezTo>
                    <a:cubicBezTo>
                      <a:pt x="528668" y="205856"/>
                      <a:pt x="531719" y="197807"/>
                      <a:pt x="538002" y="192378"/>
                    </a:cubicBezTo>
                    <a:cubicBezTo>
                      <a:pt x="542007" y="188816"/>
                      <a:pt x="548862" y="189225"/>
                      <a:pt x="552197" y="193540"/>
                    </a:cubicBezTo>
                    <a:cubicBezTo>
                      <a:pt x="553913" y="195826"/>
                      <a:pt x="554480" y="198779"/>
                      <a:pt x="553722" y="201522"/>
                    </a:cubicBezTo>
                    <a:cubicBezTo>
                      <a:pt x="552480" y="206237"/>
                      <a:pt x="549434" y="210704"/>
                      <a:pt x="544672" y="214790"/>
                    </a:cubicBezTo>
                    <a:cubicBezTo>
                      <a:pt x="533910" y="223553"/>
                      <a:pt x="520194" y="228811"/>
                      <a:pt x="506288" y="228354"/>
                    </a:cubicBezTo>
                    <a:cubicBezTo>
                      <a:pt x="504762" y="228354"/>
                      <a:pt x="503144" y="228316"/>
                      <a:pt x="501428" y="228230"/>
                    </a:cubicBezTo>
                    <a:lnTo>
                      <a:pt x="501237" y="228202"/>
                    </a:lnTo>
                    <a:cubicBezTo>
                      <a:pt x="503237" y="236022"/>
                      <a:pt x="504572" y="244146"/>
                      <a:pt x="506000" y="252014"/>
                    </a:cubicBezTo>
                    <a:cubicBezTo>
                      <a:pt x="506000" y="252014"/>
                      <a:pt x="506000" y="252043"/>
                      <a:pt x="506000" y="252043"/>
                    </a:cubicBezTo>
                    <a:cubicBezTo>
                      <a:pt x="510190" y="275408"/>
                      <a:pt x="514571" y="299106"/>
                      <a:pt x="519143" y="322585"/>
                    </a:cubicBezTo>
                    <a:lnTo>
                      <a:pt x="519143" y="322604"/>
                    </a:lnTo>
                    <a:cubicBezTo>
                      <a:pt x="523147" y="340978"/>
                      <a:pt x="525622" y="360180"/>
                      <a:pt x="528101" y="378754"/>
                    </a:cubicBezTo>
                    <a:lnTo>
                      <a:pt x="528101" y="378763"/>
                    </a:lnTo>
                    <a:cubicBezTo>
                      <a:pt x="532291" y="408272"/>
                      <a:pt x="535719" y="437714"/>
                      <a:pt x="539053" y="467174"/>
                    </a:cubicBezTo>
                    <a:cubicBezTo>
                      <a:pt x="542290" y="494263"/>
                      <a:pt x="546481" y="524048"/>
                      <a:pt x="540193" y="551633"/>
                    </a:cubicBezTo>
                    <a:cubicBezTo>
                      <a:pt x="529338" y="596724"/>
                      <a:pt x="498284" y="633795"/>
                      <a:pt x="467328" y="667018"/>
                    </a:cubicBezTo>
                    <a:cubicBezTo>
                      <a:pt x="427418" y="707023"/>
                      <a:pt x="387793" y="727664"/>
                      <a:pt x="341312" y="728426"/>
                    </a:cubicBezTo>
                    <a:close/>
                    <a:moveTo>
                      <a:pt x="187484" y="652569"/>
                    </a:moveTo>
                    <a:cubicBezTo>
                      <a:pt x="178624" y="652455"/>
                      <a:pt x="169671" y="642882"/>
                      <a:pt x="162909" y="636777"/>
                    </a:cubicBezTo>
                    <a:cubicBezTo>
                      <a:pt x="138431" y="614869"/>
                      <a:pt x="117000" y="587418"/>
                      <a:pt x="108810" y="555119"/>
                    </a:cubicBezTo>
                    <a:cubicBezTo>
                      <a:pt x="108712" y="554928"/>
                      <a:pt x="108619" y="554995"/>
                      <a:pt x="108521" y="555223"/>
                    </a:cubicBezTo>
                    <a:cubicBezTo>
                      <a:pt x="108047" y="559033"/>
                      <a:pt x="106331" y="562586"/>
                      <a:pt x="103666" y="565349"/>
                    </a:cubicBezTo>
                    <a:cubicBezTo>
                      <a:pt x="90234" y="580455"/>
                      <a:pt x="63659" y="577779"/>
                      <a:pt x="52609" y="561100"/>
                    </a:cubicBezTo>
                    <a:cubicBezTo>
                      <a:pt x="46037" y="552080"/>
                      <a:pt x="43274" y="538431"/>
                      <a:pt x="44707" y="524867"/>
                    </a:cubicBezTo>
                    <a:cubicBezTo>
                      <a:pt x="44800" y="522848"/>
                      <a:pt x="44990" y="520829"/>
                      <a:pt x="45465" y="518857"/>
                    </a:cubicBezTo>
                    <a:cubicBezTo>
                      <a:pt x="-1207" y="498007"/>
                      <a:pt x="-11206" y="430903"/>
                      <a:pt x="37372" y="406205"/>
                    </a:cubicBezTo>
                    <a:cubicBezTo>
                      <a:pt x="35558" y="401319"/>
                      <a:pt x="34321" y="396223"/>
                      <a:pt x="33749" y="391032"/>
                    </a:cubicBezTo>
                    <a:cubicBezTo>
                      <a:pt x="33559" y="390098"/>
                      <a:pt x="33466" y="389165"/>
                      <a:pt x="33275" y="388260"/>
                    </a:cubicBezTo>
                    <a:cubicBezTo>
                      <a:pt x="24606" y="334596"/>
                      <a:pt x="32131" y="275417"/>
                      <a:pt x="63087" y="229754"/>
                    </a:cubicBezTo>
                    <a:cubicBezTo>
                      <a:pt x="35182" y="220134"/>
                      <a:pt x="891" y="185834"/>
                      <a:pt x="28703" y="159688"/>
                    </a:cubicBezTo>
                    <a:cubicBezTo>
                      <a:pt x="23652" y="150487"/>
                      <a:pt x="22415" y="139695"/>
                      <a:pt x="25275" y="129618"/>
                    </a:cubicBezTo>
                    <a:cubicBezTo>
                      <a:pt x="28987" y="117474"/>
                      <a:pt x="38228" y="107748"/>
                      <a:pt x="50134" y="103319"/>
                    </a:cubicBezTo>
                    <a:cubicBezTo>
                      <a:pt x="42800" y="78011"/>
                      <a:pt x="66705" y="52751"/>
                      <a:pt x="92425" y="58609"/>
                    </a:cubicBezTo>
                    <a:cubicBezTo>
                      <a:pt x="92518" y="53589"/>
                      <a:pt x="92332" y="48560"/>
                      <a:pt x="91760" y="43569"/>
                    </a:cubicBezTo>
                    <a:cubicBezTo>
                      <a:pt x="85472" y="12508"/>
                      <a:pt x="107094" y="-10876"/>
                      <a:pt x="137287" y="5317"/>
                    </a:cubicBezTo>
                    <a:cubicBezTo>
                      <a:pt x="142147" y="8355"/>
                      <a:pt x="146621" y="11803"/>
                      <a:pt x="150910" y="15613"/>
                    </a:cubicBezTo>
                    <a:cubicBezTo>
                      <a:pt x="191102" y="52684"/>
                      <a:pt x="252922" y="46084"/>
                      <a:pt x="303975" y="38940"/>
                    </a:cubicBezTo>
                    <a:lnTo>
                      <a:pt x="303975" y="38940"/>
                    </a:lnTo>
                    <a:cubicBezTo>
                      <a:pt x="399890" y="22043"/>
                      <a:pt x="497237" y="39197"/>
                      <a:pt x="506097" y="153488"/>
                    </a:cubicBezTo>
                    <a:cubicBezTo>
                      <a:pt x="506762" y="157326"/>
                      <a:pt x="507237" y="161203"/>
                      <a:pt x="507427" y="165099"/>
                    </a:cubicBezTo>
                    <a:cubicBezTo>
                      <a:pt x="507334" y="168556"/>
                      <a:pt x="506953" y="172004"/>
                      <a:pt x="506288" y="175395"/>
                    </a:cubicBezTo>
                    <a:lnTo>
                      <a:pt x="506288" y="175405"/>
                    </a:lnTo>
                    <a:cubicBezTo>
                      <a:pt x="506097" y="176748"/>
                      <a:pt x="505809" y="178129"/>
                      <a:pt x="505618" y="179462"/>
                    </a:cubicBezTo>
                    <a:cubicBezTo>
                      <a:pt x="505428" y="181577"/>
                      <a:pt x="504288" y="183491"/>
                      <a:pt x="502572" y="184749"/>
                    </a:cubicBezTo>
                    <a:cubicBezTo>
                      <a:pt x="500953" y="185892"/>
                      <a:pt x="498953" y="186482"/>
                      <a:pt x="496954" y="186444"/>
                    </a:cubicBezTo>
                    <a:cubicBezTo>
                      <a:pt x="492568" y="186482"/>
                      <a:pt x="487903" y="183901"/>
                      <a:pt x="486759" y="179453"/>
                    </a:cubicBezTo>
                    <a:cubicBezTo>
                      <a:pt x="481806" y="159326"/>
                      <a:pt x="483903" y="139114"/>
                      <a:pt x="477806" y="119131"/>
                    </a:cubicBezTo>
                    <a:cubicBezTo>
                      <a:pt x="462663" y="71658"/>
                      <a:pt x="417610" y="53827"/>
                      <a:pt x="367031" y="53627"/>
                    </a:cubicBezTo>
                    <a:cubicBezTo>
                      <a:pt x="296259" y="54494"/>
                      <a:pt x="218915" y="84031"/>
                      <a:pt x="153765" y="43941"/>
                    </a:cubicBezTo>
                    <a:cubicBezTo>
                      <a:pt x="148910" y="40807"/>
                      <a:pt x="144240" y="37368"/>
                      <a:pt x="139859" y="33654"/>
                    </a:cubicBezTo>
                    <a:lnTo>
                      <a:pt x="139859" y="33654"/>
                    </a:lnTo>
                    <a:cubicBezTo>
                      <a:pt x="133762" y="29215"/>
                      <a:pt x="126716" y="21785"/>
                      <a:pt x="119191" y="21223"/>
                    </a:cubicBezTo>
                    <a:cubicBezTo>
                      <a:pt x="109475" y="21528"/>
                      <a:pt x="113665" y="37692"/>
                      <a:pt x="113382" y="44445"/>
                    </a:cubicBezTo>
                    <a:cubicBezTo>
                      <a:pt x="114140" y="54913"/>
                      <a:pt x="114619" y="65791"/>
                      <a:pt x="110712" y="75744"/>
                    </a:cubicBezTo>
                    <a:cubicBezTo>
                      <a:pt x="109187" y="80278"/>
                      <a:pt x="104996" y="83422"/>
                      <a:pt x="100234" y="83669"/>
                    </a:cubicBezTo>
                    <a:cubicBezTo>
                      <a:pt x="98331" y="83660"/>
                      <a:pt x="96522" y="83117"/>
                      <a:pt x="94997" y="82155"/>
                    </a:cubicBezTo>
                    <a:cubicBezTo>
                      <a:pt x="82137" y="73725"/>
                      <a:pt x="63468" y="90946"/>
                      <a:pt x="74138" y="103519"/>
                    </a:cubicBezTo>
                    <a:cubicBezTo>
                      <a:pt x="78709" y="108644"/>
                      <a:pt x="78612" y="117712"/>
                      <a:pt x="72710" y="121731"/>
                    </a:cubicBezTo>
                    <a:cubicBezTo>
                      <a:pt x="70994" y="122846"/>
                      <a:pt x="68896" y="123427"/>
                      <a:pt x="66803" y="123389"/>
                    </a:cubicBezTo>
                    <a:cubicBezTo>
                      <a:pt x="48800" y="121684"/>
                      <a:pt x="39372" y="146763"/>
                      <a:pt x="55660" y="156078"/>
                    </a:cubicBezTo>
                    <a:cubicBezTo>
                      <a:pt x="69184" y="163127"/>
                      <a:pt x="58041" y="182101"/>
                      <a:pt x="45563" y="176900"/>
                    </a:cubicBezTo>
                    <a:cubicBezTo>
                      <a:pt x="45181" y="176748"/>
                      <a:pt x="44800" y="176814"/>
                      <a:pt x="44228" y="177090"/>
                    </a:cubicBezTo>
                    <a:cubicBezTo>
                      <a:pt x="43563" y="177395"/>
                      <a:pt x="42991" y="177852"/>
                      <a:pt x="42512" y="178434"/>
                    </a:cubicBezTo>
                    <a:cubicBezTo>
                      <a:pt x="41563" y="179729"/>
                      <a:pt x="41181" y="181386"/>
                      <a:pt x="41656" y="182948"/>
                    </a:cubicBezTo>
                    <a:cubicBezTo>
                      <a:pt x="42326" y="188149"/>
                      <a:pt x="46609" y="192588"/>
                      <a:pt x="51181" y="196626"/>
                    </a:cubicBezTo>
                    <a:cubicBezTo>
                      <a:pt x="92332" y="230707"/>
                      <a:pt x="149859" y="217572"/>
                      <a:pt x="197293" y="205856"/>
                    </a:cubicBezTo>
                    <a:cubicBezTo>
                      <a:pt x="252922" y="192045"/>
                      <a:pt x="311216" y="181548"/>
                      <a:pt x="359315" y="215305"/>
                    </a:cubicBezTo>
                    <a:cubicBezTo>
                      <a:pt x="359409" y="215429"/>
                      <a:pt x="359506" y="215657"/>
                      <a:pt x="359506" y="215857"/>
                    </a:cubicBezTo>
                    <a:cubicBezTo>
                      <a:pt x="359409" y="216048"/>
                      <a:pt x="359218" y="216181"/>
                      <a:pt x="359032" y="216181"/>
                    </a:cubicBezTo>
                    <a:cubicBezTo>
                      <a:pt x="358934" y="216181"/>
                      <a:pt x="358841" y="216153"/>
                      <a:pt x="358841" y="216105"/>
                    </a:cubicBezTo>
                    <a:cubicBezTo>
                      <a:pt x="288641" y="178319"/>
                      <a:pt x="209013" y="232116"/>
                      <a:pt x="136622" y="238070"/>
                    </a:cubicBezTo>
                    <a:cubicBezTo>
                      <a:pt x="158435" y="274969"/>
                      <a:pt x="154719" y="321251"/>
                      <a:pt x="132334" y="356942"/>
                    </a:cubicBezTo>
                    <a:cubicBezTo>
                      <a:pt x="124618" y="371324"/>
                      <a:pt x="119856" y="383164"/>
                      <a:pt x="119856" y="397718"/>
                    </a:cubicBezTo>
                    <a:cubicBezTo>
                      <a:pt x="119763" y="406243"/>
                      <a:pt x="112619" y="410844"/>
                      <a:pt x="105950" y="410844"/>
                    </a:cubicBezTo>
                    <a:cubicBezTo>
                      <a:pt x="100043" y="411044"/>
                      <a:pt x="94806" y="407043"/>
                      <a:pt x="93471" y="401290"/>
                    </a:cubicBezTo>
                    <a:cubicBezTo>
                      <a:pt x="87379" y="377925"/>
                      <a:pt x="100903" y="358018"/>
                      <a:pt x="114047" y="338758"/>
                    </a:cubicBezTo>
                    <a:cubicBezTo>
                      <a:pt x="136334" y="309917"/>
                      <a:pt x="144905" y="273855"/>
                      <a:pt x="131571" y="238536"/>
                    </a:cubicBezTo>
                    <a:cubicBezTo>
                      <a:pt x="112331" y="240089"/>
                      <a:pt x="93188" y="238917"/>
                      <a:pt x="74612" y="233650"/>
                    </a:cubicBezTo>
                    <a:cubicBezTo>
                      <a:pt x="64706" y="271969"/>
                      <a:pt x="56799" y="313184"/>
                      <a:pt x="61376" y="353532"/>
                    </a:cubicBezTo>
                    <a:cubicBezTo>
                      <a:pt x="62896" y="366352"/>
                      <a:pt x="65087" y="379087"/>
                      <a:pt x="68040" y="391651"/>
                    </a:cubicBezTo>
                    <a:cubicBezTo>
                      <a:pt x="70421" y="394994"/>
                      <a:pt x="71468" y="399137"/>
                      <a:pt x="70901" y="403214"/>
                    </a:cubicBezTo>
                    <a:cubicBezTo>
                      <a:pt x="86137" y="407472"/>
                      <a:pt x="98331" y="420178"/>
                      <a:pt x="102331" y="435418"/>
                    </a:cubicBezTo>
                    <a:cubicBezTo>
                      <a:pt x="102424" y="435666"/>
                      <a:pt x="102424" y="435932"/>
                      <a:pt x="102234" y="436142"/>
                    </a:cubicBezTo>
                    <a:cubicBezTo>
                      <a:pt x="101857" y="436618"/>
                      <a:pt x="101094" y="436628"/>
                      <a:pt x="100806" y="436085"/>
                    </a:cubicBezTo>
                    <a:cubicBezTo>
                      <a:pt x="94234" y="425236"/>
                      <a:pt x="80900" y="418225"/>
                      <a:pt x="66705" y="418225"/>
                    </a:cubicBezTo>
                    <a:cubicBezTo>
                      <a:pt x="39084" y="417216"/>
                      <a:pt x="20606" y="450772"/>
                      <a:pt x="33656" y="473937"/>
                    </a:cubicBezTo>
                    <a:cubicBezTo>
                      <a:pt x="38512" y="483376"/>
                      <a:pt x="46707" y="490577"/>
                      <a:pt x="56515" y="494692"/>
                    </a:cubicBezTo>
                    <a:cubicBezTo>
                      <a:pt x="67947" y="498550"/>
                      <a:pt x="74519" y="510913"/>
                      <a:pt x="72519" y="522934"/>
                    </a:cubicBezTo>
                    <a:lnTo>
                      <a:pt x="72421" y="525677"/>
                    </a:lnTo>
                    <a:cubicBezTo>
                      <a:pt x="71947" y="530220"/>
                      <a:pt x="72231" y="534811"/>
                      <a:pt x="73375" y="539241"/>
                    </a:cubicBezTo>
                    <a:cubicBezTo>
                      <a:pt x="74040" y="542003"/>
                      <a:pt x="75565" y="544060"/>
                      <a:pt x="77756" y="546041"/>
                    </a:cubicBezTo>
                    <a:cubicBezTo>
                      <a:pt x="77756" y="546041"/>
                      <a:pt x="78612" y="546889"/>
                      <a:pt x="80044" y="546670"/>
                    </a:cubicBezTo>
                    <a:cubicBezTo>
                      <a:pt x="81281" y="546480"/>
                      <a:pt x="82235" y="545508"/>
                      <a:pt x="82616" y="545070"/>
                    </a:cubicBezTo>
                    <a:cubicBezTo>
                      <a:pt x="84044" y="543470"/>
                      <a:pt x="85374" y="541850"/>
                      <a:pt x="87281" y="540765"/>
                    </a:cubicBezTo>
                    <a:lnTo>
                      <a:pt x="88997" y="539974"/>
                    </a:lnTo>
                    <a:cubicBezTo>
                      <a:pt x="97569" y="532087"/>
                      <a:pt x="108521" y="543174"/>
                      <a:pt x="108712" y="552547"/>
                    </a:cubicBezTo>
                    <a:cubicBezTo>
                      <a:pt x="108712" y="552728"/>
                      <a:pt x="108810" y="552937"/>
                      <a:pt x="108810" y="552861"/>
                    </a:cubicBezTo>
                    <a:cubicBezTo>
                      <a:pt x="109094" y="552633"/>
                      <a:pt x="109377" y="552490"/>
                      <a:pt x="109666" y="552461"/>
                    </a:cubicBezTo>
                    <a:cubicBezTo>
                      <a:pt x="109949" y="552461"/>
                      <a:pt x="110238" y="552604"/>
                      <a:pt x="110428" y="552833"/>
                    </a:cubicBezTo>
                    <a:cubicBezTo>
                      <a:pt x="129860" y="577874"/>
                      <a:pt x="149668" y="603811"/>
                      <a:pt x="175196" y="623394"/>
                    </a:cubicBezTo>
                    <a:cubicBezTo>
                      <a:pt x="182722" y="629299"/>
                      <a:pt x="196153" y="634643"/>
                      <a:pt x="196344" y="644987"/>
                    </a:cubicBezTo>
                    <a:cubicBezTo>
                      <a:pt x="196628" y="649207"/>
                      <a:pt x="191772" y="652712"/>
                      <a:pt x="187484" y="652569"/>
                    </a:cubicBezTo>
                    <a:close/>
                    <a:moveTo>
                      <a:pt x="106238" y="499998"/>
                    </a:moveTo>
                    <a:cubicBezTo>
                      <a:pt x="96615" y="500264"/>
                      <a:pt x="92141" y="491377"/>
                      <a:pt x="88806" y="484072"/>
                    </a:cubicBezTo>
                    <a:cubicBezTo>
                      <a:pt x="86518" y="480271"/>
                      <a:pt x="83853" y="476814"/>
                      <a:pt x="80612" y="473804"/>
                    </a:cubicBezTo>
                    <a:cubicBezTo>
                      <a:pt x="73947" y="467241"/>
                      <a:pt x="66138" y="461917"/>
                      <a:pt x="57562" y="458078"/>
                    </a:cubicBezTo>
                    <a:cubicBezTo>
                      <a:pt x="56990" y="457773"/>
                      <a:pt x="56613" y="457164"/>
                      <a:pt x="56706" y="456506"/>
                    </a:cubicBezTo>
                    <a:cubicBezTo>
                      <a:pt x="56613" y="455821"/>
                      <a:pt x="56990" y="455173"/>
                      <a:pt x="57562" y="454839"/>
                    </a:cubicBezTo>
                    <a:cubicBezTo>
                      <a:pt x="76612" y="445534"/>
                      <a:pt x="99662" y="454573"/>
                      <a:pt x="112712" y="469832"/>
                    </a:cubicBezTo>
                    <a:cubicBezTo>
                      <a:pt x="122144" y="478719"/>
                      <a:pt x="122716" y="499874"/>
                      <a:pt x="106238" y="4999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grpSp>
            <p:nvGrpSpPr>
              <p:cNvPr id="172" name="Elemento grafico 12" descr="Uomo con capelli ondulati">
                <a:extLst>
                  <a:ext uri="{FF2B5EF4-FFF2-40B4-BE49-F238E27FC236}">
                    <a16:creationId xmlns:a16="http://schemas.microsoft.com/office/drawing/2014/main" id="{DDF063E6-D758-3EF2-32AD-B881C7364DF0}"/>
                  </a:ext>
                </a:extLst>
              </p:cNvPr>
              <p:cNvGrpSpPr/>
              <p:nvPr/>
            </p:nvGrpSpPr>
            <p:grpSpPr>
              <a:xfrm>
                <a:off x="1586771" y="4259830"/>
                <a:ext cx="433713" cy="135106"/>
                <a:chOff x="1586771" y="4259830"/>
                <a:chExt cx="433713" cy="135106"/>
              </a:xfrm>
              <a:solidFill>
                <a:srgbClr val="000000"/>
              </a:solidFill>
            </p:grpSpPr>
            <p:sp>
              <p:nvSpPr>
                <p:cNvPr id="173" name="Figura a mano libera: forma 172">
                  <a:extLst>
                    <a:ext uri="{FF2B5EF4-FFF2-40B4-BE49-F238E27FC236}">
                      <a16:creationId xmlns:a16="http://schemas.microsoft.com/office/drawing/2014/main" id="{675B51D0-08BC-B250-2E14-BB81FD25BE95}"/>
                    </a:ext>
                  </a:extLst>
                </p:cNvPr>
                <p:cNvSpPr/>
                <p:nvPr/>
              </p:nvSpPr>
              <p:spPr>
                <a:xfrm>
                  <a:off x="1816906" y="4335154"/>
                  <a:ext cx="72650" cy="59782"/>
                </a:xfrm>
                <a:custGeom>
                  <a:avLst/>
                  <a:gdLst>
                    <a:gd name="connsiteX0" fmla="*/ 72650 w 72650"/>
                    <a:gd name="connsiteY0" fmla="*/ 59813 h 59782"/>
                    <a:gd name="connsiteX1" fmla="*/ 67697 w 72650"/>
                    <a:gd name="connsiteY1" fmla="*/ 57155 h 59782"/>
                    <a:gd name="connsiteX2" fmla="*/ 5975 w 72650"/>
                    <a:gd name="connsiteY2" fmla="*/ 1910 h 59782"/>
                    <a:gd name="connsiteX3" fmla="*/ 5403 w 72650"/>
                    <a:gd name="connsiteY3" fmla="*/ 920 h 59782"/>
                    <a:gd name="connsiteX4" fmla="*/ 6454 w 72650"/>
                    <a:gd name="connsiteY4" fmla="*/ 34 h 59782"/>
                    <a:gd name="connsiteX5" fmla="*/ 77319 w 72650"/>
                    <a:gd name="connsiteY5" fmla="*/ 51555 h 59782"/>
                    <a:gd name="connsiteX6" fmla="*/ 77319 w 72650"/>
                    <a:gd name="connsiteY6" fmla="*/ 57146 h 59782"/>
                    <a:gd name="connsiteX7" fmla="*/ 76747 w 72650"/>
                    <a:gd name="connsiteY7" fmla="*/ 57841 h 59782"/>
                    <a:gd name="connsiteX8" fmla="*/ 72650 w 72650"/>
                    <a:gd name="connsiteY8" fmla="*/ 59813 h 59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2650" h="59782">
                      <a:moveTo>
                        <a:pt x="72650" y="59813"/>
                      </a:moveTo>
                      <a:cubicBezTo>
                        <a:pt x="70650" y="59880"/>
                        <a:pt x="68743" y="58870"/>
                        <a:pt x="67697" y="57155"/>
                      </a:cubicBezTo>
                      <a:cubicBezTo>
                        <a:pt x="51028" y="31352"/>
                        <a:pt x="30834" y="13283"/>
                        <a:pt x="5975" y="1910"/>
                      </a:cubicBezTo>
                      <a:cubicBezTo>
                        <a:pt x="5501" y="1749"/>
                        <a:pt x="5310" y="1320"/>
                        <a:pt x="5403" y="920"/>
                      </a:cubicBezTo>
                      <a:cubicBezTo>
                        <a:pt x="5594" y="434"/>
                        <a:pt x="5975" y="72"/>
                        <a:pt x="6454" y="34"/>
                      </a:cubicBezTo>
                      <a:cubicBezTo>
                        <a:pt x="35122" y="8092"/>
                        <a:pt x="61316" y="26237"/>
                        <a:pt x="77319" y="51555"/>
                      </a:cubicBezTo>
                      <a:cubicBezTo>
                        <a:pt x="78268" y="53279"/>
                        <a:pt x="78268" y="55431"/>
                        <a:pt x="77319" y="57146"/>
                      </a:cubicBezTo>
                      <a:lnTo>
                        <a:pt x="76747" y="57841"/>
                      </a:lnTo>
                      <a:cubicBezTo>
                        <a:pt x="75887" y="59299"/>
                        <a:pt x="74268" y="59870"/>
                        <a:pt x="72650" y="598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174" name="Figura a mano libera: forma 173">
                  <a:extLst>
                    <a:ext uri="{FF2B5EF4-FFF2-40B4-BE49-F238E27FC236}">
                      <a16:creationId xmlns:a16="http://schemas.microsoft.com/office/drawing/2014/main" id="{7B66A70F-7C21-7E30-C4BC-E6326C5F5114}"/>
                    </a:ext>
                  </a:extLst>
                </p:cNvPr>
                <p:cNvSpPr/>
                <p:nvPr/>
              </p:nvSpPr>
              <p:spPr>
                <a:xfrm>
                  <a:off x="1965605" y="4339172"/>
                  <a:ext cx="54879" cy="52561"/>
                </a:xfrm>
                <a:custGeom>
                  <a:avLst/>
                  <a:gdLst>
                    <a:gd name="connsiteX0" fmla="*/ 11104 w 54879"/>
                    <a:gd name="connsiteY0" fmla="*/ 52594 h 52561"/>
                    <a:gd name="connsiteX1" fmla="*/ 7011 w 54879"/>
                    <a:gd name="connsiteY1" fmla="*/ 52394 h 52561"/>
                    <a:gd name="connsiteX2" fmla="*/ 5393 w 54879"/>
                    <a:gd name="connsiteY2" fmla="*/ 50975 h 52561"/>
                    <a:gd name="connsiteX3" fmla="*/ 6532 w 54879"/>
                    <a:gd name="connsiteY3" fmla="*/ 49108 h 52561"/>
                    <a:gd name="connsiteX4" fmla="*/ 40442 w 54879"/>
                    <a:gd name="connsiteY4" fmla="*/ 10627 h 52561"/>
                    <a:gd name="connsiteX5" fmla="*/ 46158 w 54879"/>
                    <a:gd name="connsiteY5" fmla="*/ 4197 h 52561"/>
                    <a:gd name="connsiteX6" fmla="*/ 47013 w 54879"/>
                    <a:gd name="connsiteY6" fmla="*/ 2664 h 52561"/>
                    <a:gd name="connsiteX7" fmla="*/ 51683 w 54879"/>
                    <a:gd name="connsiteY7" fmla="*/ 35 h 52561"/>
                    <a:gd name="connsiteX8" fmla="*/ 57110 w 54879"/>
                    <a:gd name="connsiteY8" fmla="*/ 3978 h 52561"/>
                    <a:gd name="connsiteX9" fmla="*/ 57208 w 54879"/>
                    <a:gd name="connsiteY9" fmla="*/ 4378 h 52561"/>
                    <a:gd name="connsiteX10" fmla="*/ 57590 w 54879"/>
                    <a:gd name="connsiteY10" fmla="*/ 5760 h 52561"/>
                    <a:gd name="connsiteX11" fmla="*/ 57966 w 54879"/>
                    <a:gd name="connsiteY11" fmla="*/ 7026 h 52561"/>
                    <a:gd name="connsiteX12" fmla="*/ 59971 w 54879"/>
                    <a:gd name="connsiteY12" fmla="*/ 16027 h 52561"/>
                    <a:gd name="connsiteX13" fmla="*/ 11104 w 54879"/>
                    <a:gd name="connsiteY13" fmla="*/ 52594 h 52561"/>
                    <a:gd name="connsiteX14" fmla="*/ 11104 w 54879"/>
                    <a:gd name="connsiteY14" fmla="*/ 52594 h 5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4879" h="52561">
                      <a:moveTo>
                        <a:pt x="11104" y="52594"/>
                      </a:moveTo>
                      <a:cubicBezTo>
                        <a:pt x="9774" y="52594"/>
                        <a:pt x="8341" y="52527"/>
                        <a:pt x="7011" y="52394"/>
                      </a:cubicBezTo>
                      <a:cubicBezTo>
                        <a:pt x="6248" y="52365"/>
                        <a:pt x="5486" y="51765"/>
                        <a:pt x="5393" y="50975"/>
                      </a:cubicBezTo>
                      <a:cubicBezTo>
                        <a:pt x="5295" y="50156"/>
                        <a:pt x="5769" y="49384"/>
                        <a:pt x="6532" y="49108"/>
                      </a:cubicBezTo>
                      <a:cubicBezTo>
                        <a:pt x="23582" y="42536"/>
                        <a:pt x="35396" y="27696"/>
                        <a:pt x="40442" y="10627"/>
                      </a:cubicBezTo>
                      <a:cubicBezTo>
                        <a:pt x="41395" y="7807"/>
                        <a:pt x="43395" y="5493"/>
                        <a:pt x="46158" y="4197"/>
                      </a:cubicBezTo>
                      <a:cubicBezTo>
                        <a:pt x="46441" y="3712"/>
                        <a:pt x="46730" y="3197"/>
                        <a:pt x="47013" y="2664"/>
                      </a:cubicBezTo>
                      <a:cubicBezTo>
                        <a:pt x="47967" y="1016"/>
                        <a:pt x="49776" y="6"/>
                        <a:pt x="51683" y="35"/>
                      </a:cubicBezTo>
                      <a:cubicBezTo>
                        <a:pt x="54157" y="-13"/>
                        <a:pt x="56348" y="1607"/>
                        <a:pt x="57110" y="3978"/>
                      </a:cubicBezTo>
                      <a:lnTo>
                        <a:pt x="57208" y="4378"/>
                      </a:lnTo>
                      <a:cubicBezTo>
                        <a:pt x="57590" y="5112"/>
                        <a:pt x="57683" y="5579"/>
                        <a:pt x="57590" y="5760"/>
                      </a:cubicBezTo>
                      <a:cubicBezTo>
                        <a:pt x="57492" y="5826"/>
                        <a:pt x="57492" y="6417"/>
                        <a:pt x="57966" y="7026"/>
                      </a:cubicBezTo>
                      <a:cubicBezTo>
                        <a:pt x="59971" y="9522"/>
                        <a:pt x="60729" y="12837"/>
                        <a:pt x="59971" y="16027"/>
                      </a:cubicBezTo>
                      <a:cubicBezTo>
                        <a:pt x="55399" y="36487"/>
                        <a:pt x="32442" y="52746"/>
                        <a:pt x="11104" y="52594"/>
                      </a:cubicBezTo>
                      <a:lnTo>
                        <a:pt x="11104" y="5259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175" name="Figura a mano libera: forma 174">
                  <a:extLst>
                    <a:ext uri="{FF2B5EF4-FFF2-40B4-BE49-F238E27FC236}">
                      <a16:creationId xmlns:a16="http://schemas.microsoft.com/office/drawing/2014/main" id="{D585B8B8-B563-A7B6-1A4E-B16A075D8D6C}"/>
                    </a:ext>
                  </a:extLst>
                </p:cNvPr>
                <p:cNvSpPr/>
                <p:nvPr/>
              </p:nvSpPr>
              <p:spPr>
                <a:xfrm>
                  <a:off x="1879468" y="4327315"/>
                  <a:ext cx="47477" cy="56568"/>
                </a:xfrm>
                <a:custGeom>
                  <a:avLst/>
                  <a:gdLst>
                    <a:gd name="connsiteX0" fmla="*/ 43714 w 47477"/>
                    <a:gd name="connsiteY0" fmla="*/ 56603 h 56568"/>
                    <a:gd name="connsiteX1" fmla="*/ 34091 w 47477"/>
                    <a:gd name="connsiteY1" fmla="*/ 43192 h 56568"/>
                    <a:gd name="connsiteX2" fmla="*/ 5804 w 47477"/>
                    <a:gd name="connsiteY2" fmla="*/ 2568 h 56568"/>
                    <a:gd name="connsiteX3" fmla="*/ 5516 w 47477"/>
                    <a:gd name="connsiteY3" fmla="*/ 996 h 56568"/>
                    <a:gd name="connsiteX4" fmla="*/ 6660 w 47477"/>
                    <a:gd name="connsiteY4" fmla="*/ 34 h 56568"/>
                    <a:gd name="connsiteX5" fmla="*/ 6851 w 47477"/>
                    <a:gd name="connsiteY5" fmla="*/ 44 h 56568"/>
                    <a:gd name="connsiteX6" fmla="*/ 52857 w 47477"/>
                    <a:gd name="connsiteY6" fmla="*/ 48173 h 56568"/>
                    <a:gd name="connsiteX7" fmla="*/ 43714 w 47477"/>
                    <a:gd name="connsiteY7" fmla="*/ 56603 h 56568"/>
                    <a:gd name="connsiteX8" fmla="*/ 43714 w 47477"/>
                    <a:gd name="connsiteY8" fmla="*/ 56603 h 5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477" h="56568">
                      <a:moveTo>
                        <a:pt x="43714" y="56603"/>
                      </a:moveTo>
                      <a:cubicBezTo>
                        <a:pt x="36854" y="56565"/>
                        <a:pt x="35426" y="48440"/>
                        <a:pt x="34091" y="43192"/>
                      </a:cubicBezTo>
                      <a:cubicBezTo>
                        <a:pt x="30947" y="27104"/>
                        <a:pt x="17139" y="11635"/>
                        <a:pt x="5804" y="2568"/>
                      </a:cubicBezTo>
                      <a:cubicBezTo>
                        <a:pt x="5423" y="2158"/>
                        <a:pt x="5232" y="1529"/>
                        <a:pt x="5516" y="996"/>
                      </a:cubicBezTo>
                      <a:cubicBezTo>
                        <a:pt x="5707" y="453"/>
                        <a:pt x="6088" y="72"/>
                        <a:pt x="6660" y="34"/>
                      </a:cubicBezTo>
                      <a:lnTo>
                        <a:pt x="6851" y="44"/>
                      </a:lnTo>
                      <a:cubicBezTo>
                        <a:pt x="29236" y="2911"/>
                        <a:pt x="52095" y="26028"/>
                        <a:pt x="52857" y="48173"/>
                      </a:cubicBezTo>
                      <a:cubicBezTo>
                        <a:pt x="52378" y="52888"/>
                        <a:pt x="48476" y="56508"/>
                        <a:pt x="43714" y="56603"/>
                      </a:cubicBezTo>
                      <a:lnTo>
                        <a:pt x="43714" y="566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176" name="Figura a mano libera: forma 175">
                  <a:extLst>
                    <a:ext uri="{FF2B5EF4-FFF2-40B4-BE49-F238E27FC236}">
                      <a16:creationId xmlns:a16="http://schemas.microsoft.com/office/drawing/2014/main" id="{F427B927-AFA7-37AF-EE4E-214CBE22849B}"/>
                    </a:ext>
                  </a:extLst>
                </p:cNvPr>
                <p:cNvSpPr/>
                <p:nvPr/>
              </p:nvSpPr>
              <p:spPr>
                <a:xfrm>
                  <a:off x="1586771" y="4318085"/>
                  <a:ext cx="111243" cy="29546"/>
                </a:xfrm>
                <a:custGeom>
                  <a:avLst/>
                  <a:gdLst>
                    <a:gd name="connsiteX0" fmla="*/ 78664 w 111243"/>
                    <a:gd name="connsiteY0" fmla="*/ 29581 h 29546"/>
                    <a:gd name="connsiteX1" fmla="*/ 58753 w 111243"/>
                    <a:gd name="connsiteY1" fmla="*/ 28066 h 29546"/>
                    <a:gd name="connsiteX2" fmla="*/ 6366 w 111243"/>
                    <a:gd name="connsiteY2" fmla="*/ 5844 h 29546"/>
                    <a:gd name="connsiteX3" fmla="*/ 5608 w 111243"/>
                    <a:gd name="connsiteY3" fmla="*/ 2320 h 29546"/>
                    <a:gd name="connsiteX4" fmla="*/ 8845 w 111243"/>
                    <a:gd name="connsiteY4" fmla="*/ 34 h 29546"/>
                    <a:gd name="connsiteX5" fmla="*/ 18081 w 111243"/>
                    <a:gd name="connsiteY5" fmla="*/ 2310 h 29546"/>
                    <a:gd name="connsiteX6" fmla="*/ 18081 w 111243"/>
                    <a:gd name="connsiteY6" fmla="*/ 2310 h 29546"/>
                    <a:gd name="connsiteX7" fmla="*/ 87519 w 111243"/>
                    <a:gd name="connsiteY7" fmla="*/ 8606 h 29546"/>
                    <a:gd name="connsiteX8" fmla="*/ 112476 w 111243"/>
                    <a:gd name="connsiteY8" fmla="*/ 7835 h 29546"/>
                    <a:gd name="connsiteX9" fmla="*/ 116285 w 111243"/>
                    <a:gd name="connsiteY9" fmla="*/ 11388 h 29546"/>
                    <a:gd name="connsiteX10" fmla="*/ 115047 w 111243"/>
                    <a:gd name="connsiteY10" fmla="*/ 17579 h 29546"/>
                    <a:gd name="connsiteX11" fmla="*/ 78664 w 111243"/>
                    <a:gd name="connsiteY11" fmla="*/ 29581 h 295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1243" h="29546">
                      <a:moveTo>
                        <a:pt x="78664" y="29581"/>
                      </a:moveTo>
                      <a:cubicBezTo>
                        <a:pt x="71994" y="29523"/>
                        <a:pt x="65423" y="29019"/>
                        <a:pt x="58753" y="28066"/>
                      </a:cubicBezTo>
                      <a:cubicBezTo>
                        <a:pt x="39801" y="25523"/>
                        <a:pt x="20560" y="19255"/>
                        <a:pt x="6366" y="5844"/>
                      </a:cubicBezTo>
                      <a:cubicBezTo>
                        <a:pt x="5417" y="4949"/>
                        <a:pt x="5129" y="3539"/>
                        <a:pt x="5608" y="2320"/>
                      </a:cubicBezTo>
                      <a:cubicBezTo>
                        <a:pt x="6175" y="967"/>
                        <a:pt x="7417" y="63"/>
                        <a:pt x="8845" y="34"/>
                      </a:cubicBezTo>
                      <a:cubicBezTo>
                        <a:pt x="11989" y="539"/>
                        <a:pt x="15035" y="1606"/>
                        <a:pt x="18081" y="2310"/>
                      </a:cubicBezTo>
                      <a:lnTo>
                        <a:pt x="18081" y="2310"/>
                      </a:lnTo>
                      <a:cubicBezTo>
                        <a:pt x="40373" y="8854"/>
                        <a:pt x="64278" y="12521"/>
                        <a:pt x="87519" y="8606"/>
                      </a:cubicBezTo>
                      <a:cubicBezTo>
                        <a:pt x="95714" y="7521"/>
                        <a:pt x="104285" y="6140"/>
                        <a:pt x="112476" y="7835"/>
                      </a:cubicBezTo>
                      <a:cubicBezTo>
                        <a:pt x="114285" y="8206"/>
                        <a:pt x="115810" y="9578"/>
                        <a:pt x="116285" y="11388"/>
                      </a:cubicBezTo>
                      <a:cubicBezTo>
                        <a:pt x="117047" y="13540"/>
                        <a:pt x="116475" y="15893"/>
                        <a:pt x="115047" y="17579"/>
                      </a:cubicBezTo>
                      <a:cubicBezTo>
                        <a:pt x="105806" y="27352"/>
                        <a:pt x="91616" y="29600"/>
                        <a:pt x="78664" y="2958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177" name="Figura a mano libera: forma 176">
                  <a:extLst>
                    <a:ext uri="{FF2B5EF4-FFF2-40B4-BE49-F238E27FC236}">
                      <a16:creationId xmlns:a16="http://schemas.microsoft.com/office/drawing/2014/main" id="{EE86E9EA-17A2-EC05-5A88-6046F69875F3}"/>
                    </a:ext>
                  </a:extLst>
                </p:cNvPr>
                <p:cNvSpPr/>
                <p:nvPr/>
              </p:nvSpPr>
              <p:spPr>
                <a:xfrm>
                  <a:off x="1894285" y="4275889"/>
                  <a:ext cx="42379" cy="47577"/>
                </a:xfrm>
                <a:custGeom>
                  <a:avLst/>
                  <a:gdLst>
                    <a:gd name="connsiteX0" fmla="*/ 42705 w 42379"/>
                    <a:gd name="connsiteY0" fmla="*/ 47611 h 47577"/>
                    <a:gd name="connsiteX1" fmla="*/ 27655 w 42379"/>
                    <a:gd name="connsiteY1" fmla="*/ 31352 h 47577"/>
                    <a:gd name="connsiteX2" fmla="*/ 27655 w 42379"/>
                    <a:gd name="connsiteY2" fmla="*/ 31352 h 47577"/>
                    <a:gd name="connsiteX3" fmla="*/ 5749 w 42379"/>
                    <a:gd name="connsiteY3" fmla="*/ 3606 h 47577"/>
                    <a:gd name="connsiteX4" fmla="*/ 5651 w 42379"/>
                    <a:gd name="connsiteY4" fmla="*/ 1434 h 47577"/>
                    <a:gd name="connsiteX5" fmla="*/ 7749 w 42379"/>
                    <a:gd name="connsiteY5" fmla="*/ 34 h 47577"/>
                    <a:gd name="connsiteX6" fmla="*/ 47565 w 42379"/>
                    <a:gd name="connsiteY6" fmla="*/ 41458 h 47577"/>
                    <a:gd name="connsiteX7" fmla="*/ 42705 w 42379"/>
                    <a:gd name="connsiteY7" fmla="*/ 47611 h 47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2379" h="47577">
                      <a:moveTo>
                        <a:pt x="42705" y="47611"/>
                      </a:moveTo>
                      <a:cubicBezTo>
                        <a:pt x="35752" y="45373"/>
                        <a:pt x="32133" y="36772"/>
                        <a:pt x="27655" y="31352"/>
                      </a:cubicBezTo>
                      <a:lnTo>
                        <a:pt x="27655" y="31352"/>
                      </a:lnTo>
                      <a:cubicBezTo>
                        <a:pt x="21083" y="21456"/>
                        <a:pt x="12702" y="13131"/>
                        <a:pt x="5749" y="3606"/>
                      </a:cubicBezTo>
                      <a:cubicBezTo>
                        <a:pt x="5275" y="2958"/>
                        <a:pt x="5275" y="2110"/>
                        <a:pt x="5651" y="1434"/>
                      </a:cubicBezTo>
                      <a:cubicBezTo>
                        <a:pt x="6033" y="625"/>
                        <a:pt x="6796" y="91"/>
                        <a:pt x="7749" y="34"/>
                      </a:cubicBezTo>
                      <a:cubicBezTo>
                        <a:pt x="25943" y="7006"/>
                        <a:pt x="42040" y="22494"/>
                        <a:pt x="47565" y="41458"/>
                      </a:cubicBezTo>
                      <a:cubicBezTo>
                        <a:pt x="48514" y="44506"/>
                        <a:pt x="45849" y="47649"/>
                        <a:pt x="42705" y="4761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178" name="Figura a mano libera: forma 177">
                  <a:extLst>
                    <a:ext uri="{FF2B5EF4-FFF2-40B4-BE49-F238E27FC236}">
                      <a16:creationId xmlns:a16="http://schemas.microsoft.com/office/drawing/2014/main" id="{26ACF770-85ED-D07F-316B-5D6B734CACD8}"/>
                    </a:ext>
                  </a:extLst>
                </p:cNvPr>
                <p:cNvSpPr/>
                <p:nvPr/>
              </p:nvSpPr>
              <p:spPr>
                <a:xfrm>
                  <a:off x="1617375" y="4283919"/>
                  <a:ext cx="77327" cy="24721"/>
                </a:xfrm>
                <a:custGeom>
                  <a:avLst/>
                  <a:gdLst>
                    <a:gd name="connsiteX0" fmla="*/ 58059 w 77327"/>
                    <a:gd name="connsiteY0" fmla="*/ 24751 h 24721"/>
                    <a:gd name="connsiteX1" fmla="*/ 5960 w 77327"/>
                    <a:gd name="connsiteY1" fmla="*/ 3511 h 24721"/>
                    <a:gd name="connsiteX2" fmla="*/ 5578 w 77327"/>
                    <a:gd name="connsiteY2" fmla="*/ 1291 h 24721"/>
                    <a:gd name="connsiteX3" fmla="*/ 7290 w 77327"/>
                    <a:gd name="connsiteY3" fmla="*/ 34 h 24721"/>
                    <a:gd name="connsiteX4" fmla="*/ 41488 w 77327"/>
                    <a:gd name="connsiteY4" fmla="*/ 9168 h 24721"/>
                    <a:gd name="connsiteX5" fmla="*/ 77207 w 77327"/>
                    <a:gd name="connsiteY5" fmla="*/ 10340 h 24721"/>
                    <a:gd name="connsiteX6" fmla="*/ 82634 w 77327"/>
                    <a:gd name="connsiteY6" fmla="*/ 15531 h 24721"/>
                    <a:gd name="connsiteX7" fmla="*/ 79965 w 77327"/>
                    <a:gd name="connsiteY7" fmla="*/ 20456 h 24721"/>
                    <a:gd name="connsiteX8" fmla="*/ 58059 w 77327"/>
                    <a:gd name="connsiteY8" fmla="*/ 24751 h 24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7327" h="24721">
                      <a:moveTo>
                        <a:pt x="58059" y="24751"/>
                      </a:moveTo>
                      <a:cubicBezTo>
                        <a:pt x="38818" y="24570"/>
                        <a:pt x="19768" y="16950"/>
                        <a:pt x="5960" y="3511"/>
                      </a:cubicBezTo>
                      <a:cubicBezTo>
                        <a:pt x="5388" y="2920"/>
                        <a:pt x="5197" y="2044"/>
                        <a:pt x="5578" y="1291"/>
                      </a:cubicBezTo>
                      <a:cubicBezTo>
                        <a:pt x="5862" y="567"/>
                        <a:pt x="6527" y="63"/>
                        <a:pt x="7290" y="34"/>
                      </a:cubicBezTo>
                      <a:cubicBezTo>
                        <a:pt x="18433" y="3882"/>
                        <a:pt x="29865" y="7283"/>
                        <a:pt x="41488" y="9168"/>
                      </a:cubicBezTo>
                      <a:cubicBezTo>
                        <a:pt x="53013" y="10931"/>
                        <a:pt x="65868" y="9635"/>
                        <a:pt x="77207" y="10340"/>
                      </a:cubicBezTo>
                      <a:cubicBezTo>
                        <a:pt x="79965" y="10692"/>
                        <a:pt x="82160" y="12798"/>
                        <a:pt x="82634" y="15531"/>
                      </a:cubicBezTo>
                      <a:cubicBezTo>
                        <a:pt x="83016" y="17608"/>
                        <a:pt x="81871" y="19713"/>
                        <a:pt x="79965" y="20456"/>
                      </a:cubicBezTo>
                      <a:cubicBezTo>
                        <a:pt x="73012" y="23380"/>
                        <a:pt x="65584" y="24847"/>
                        <a:pt x="58059" y="2475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179" name="Figura a mano libera: forma 178">
                  <a:extLst>
                    <a:ext uri="{FF2B5EF4-FFF2-40B4-BE49-F238E27FC236}">
                      <a16:creationId xmlns:a16="http://schemas.microsoft.com/office/drawing/2014/main" id="{EE50B3F6-5550-734F-4D47-26E5BB5CE169}"/>
                    </a:ext>
                  </a:extLst>
                </p:cNvPr>
                <p:cNvSpPr/>
                <p:nvPr/>
              </p:nvSpPr>
              <p:spPr>
                <a:xfrm>
                  <a:off x="1647313" y="4259830"/>
                  <a:ext cx="38654" cy="13354"/>
                </a:xfrm>
                <a:custGeom>
                  <a:avLst/>
                  <a:gdLst>
                    <a:gd name="connsiteX0" fmla="*/ 32693 w 38654"/>
                    <a:gd name="connsiteY0" fmla="*/ 13388 h 13354"/>
                    <a:gd name="connsiteX1" fmla="*/ 6308 w 38654"/>
                    <a:gd name="connsiteY1" fmla="*/ 4387 h 13354"/>
                    <a:gd name="connsiteX2" fmla="*/ 5545 w 38654"/>
                    <a:gd name="connsiteY2" fmla="*/ 1434 h 13354"/>
                    <a:gd name="connsiteX3" fmla="*/ 7261 w 38654"/>
                    <a:gd name="connsiteY3" fmla="*/ 34 h 13354"/>
                    <a:gd name="connsiteX4" fmla="*/ 8117 w 38654"/>
                    <a:gd name="connsiteY4" fmla="*/ 224 h 13354"/>
                    <a:gd name="connsiteX5" fmla="*/ 35836 w 38654"/>
                    <a:gd name="connsiteY5" fmla="*/ 5301 h 13354"/>
                    <a:gd name="connsiteX6" fmla="*/ 40408 w 38654"/>
                    <a:gd name="connsiteY6" fmla="*/ 5206 h 13354"/>
                    <a:gd name="connsiteX7" fmla="*/ 40599 w 38654"/>
                    <a:gd name="connsiteY7" fmla="*/ 5206 h 13354"/>
                    <a:gd name="connsiteX8" fmla="*/ 44027 w 38654"/>
                    <a:gd name="connsiteY8" fmla="*/ 8549 h 13354"/>
                    <a:gd name="connsiteX9" fmla="*/ 32693 w 38654"/>
                    <a:gd name="connsiteY9" fmla="*/ 13388 h 13354"/>
                    <a:gd name="connsiteX10" fmla="*/ 32693 w 38654"/>
                    <a:gd name="connsiteY10" fmla="*/ 13388 h 133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8654" h="13354">
                      <a:moveTo>
                        <a:pt x="32693" y="13388"/>
                      </a:moveTo>
                      <a:cubicBezTo>
                        <a:pt x="23168" y="13302"/>
                        <a:pt x="13931" y="10140"/>
                        <a:pt x="6308" y="4387"/>
                      </a:cubicBezTo>
                      <a:cubicBezTo>
                        <a:pt x="5452" y="3673"/>
                        <a:pt x="5164" y="2491"/>
                        <a:pt x="5545" y="1434"/>
                      </a:cubicBezTo>
                      <a:cubicBezTo>
                        <a:pt x="5736" y="634"/>
                        <a:pt x="6406" y="63"/>
                        <a:pt x="7261" y="34"/>
                      </a:cubicBezTo>
                      <a:cubicBezTo>
                        <a:pt x="7545" y="44"/>
                        <a:pt x="7834" y="101"/>
                        <a:pt x="8117" y="224"/>
                      </a:cubicBezTo>
                      <a:cubicBezTo>
                        <a:pt x="16880" y="3777"/>
                        <a:pt x="26311" y="5511"/>
                        <a:pt x="35836" y="5301"/>
                      </a:cubicBezTo>
                      <a:cubicBezTo>
                        <a:pt x="37264" y="5301"/>
                        <a:pt x="38790" y="5273"/>
                        <a:pt x="40408" y="5206"/>
                      </a:cubicBezTo>
                      <a:lnTo>
                        <a:pt x="40599" y="5206"/>
                      </a:lnTo>
                      <a:cubicBezTo>
                        <a:pt x="42408" y="5254"/>
                        <a:pt x="43934" y="6711"/>
                        <a:pt x="44027" y="8549"/>
                      </a:cubicBezTo>
                      <a:cubicBezTo>
                        <a:pt x="44315" y="14131"/>
                        <a:pt x="36409" y="12921"/>
                        <a:pt x="32693" y="13388"/>
                      </a:cubicBezTo>
                      <a:lnTo>
                        <a:pt x="32693" y="1338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</p:grpSp>
        </p:grpSp>
      </p:grpSp>
      <p:pic>
        <p:nvPicPr>
          <p:cNvPr id="195" name="Elemento grafico 194" descr="Donna con capelli legati">
            <a:extLst>
              <a:ext uri="{FF2B5EF4-FFF2-40B4-BE49-F238E27FC236}">
                <a16:creationId xmlns:a16="http://schemas.microsoft.com/office/drawing/2014/main" id="{28FEB9F2-B0E4-0D2C-688D-4BCFFA19964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780000" flipH="1">
            <a:off x="5623540" y="3500266"/>
            <a:ext cx="695803" cy="752475"/>
          </a:xfrm>
          <a:prstGeom prst="rect">
            <a:avLst/>
          </a:prstGeom>
        </p:spPr>
      </p:pic>
      <p:pic>
        <p:nvPicPr>
          <p:cNvPr id="197" name="Elemento grafico 196" descr="Viso con occhi chiusi">
            <a:extLst>
              <a:ext uri="{FF2B5EF4-FFF2-40B4-BE49-F238E27FC236}">
                <a16:creationId xmlns:a16="http://schemas.microsoft.com/office/drawing/2014/main" id="{DDEA82AD-6672-4693-AAF1-3A566B55DFA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-1500000">
            <a:off x="1707121" y="3210752"/>
            <a:ext cx="303586" cy="303586"/>
          </a:xfrm>
          <a:prstGeom prst="rect">
            <a:avLst/>
          </a:prstGeom>
        </p:spPr>
      </p:pic>
      <p:pic>
        <p:nvPicPr>
          <p:cNvPr id="201" name="Elemento grafico 200" descr="Faccia che parla">
            <a:extLst>
              <a:ext uri="{FF2B5EF4-FFF2-40B4-BE49-F238E27FC236}">
                <a16:creationId xmlns:a16="http://schemas.microsoft.com/office/drawing/2014/main" id="{E9FEB0F8-1EC1-DC4D-AE80-41021DA4D2E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960000" flipH="1">
            <a:off x="5645567" y="3733032"/>
            <a:ext cx="328510" cy="390106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EBB39348-A2BF-7590-40E5-6B805CE4DF7D}"/>
              </a:ext>
            </a:extLst>
          </p:cNvPr>
          <p:cNvSpPr/>
          <p:nvPr/>
        </p:nvSpPr>
        <p:spPr>
          <a:xfrm flipH="1">
            <a:off x="10775497" y="1773671"/>
            <a:ext cx="163498" cy="100249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0871449A-68BF-EFCE-343A-2A7DE2B13398}"/>
              </a:ext>
            </a:extLst>
          </p:cNvPr>
          <p:cNvSpPr/>
          <p:nvPr/>
        </p:nvSpPr>
        <p:spPr>
          <a:xfrm flipH="1">
            <a:off x="10698721" y="1784261"/>
            <a:ext cx="254486" cy="112659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AF632612-BF0F-6BDB-536F-EEC43EB5C821}"/>
              </a:ext>
            </a:extLst>
          </p:cNvPr>
          <p:cNvSpPr/>
          <p:nvPr/>
        </p:nvSpPr>
        <p:spPr>
          <a:xfrm flipH="1">
            <a:off x="10691094" y="1819122"/>
            <a:ext cx="344294" cy="6179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600" i="1" err="1"/>
              <a:t>Patient</a:t>
            </a:r>
            <a:endParaRPr lang="it-IT" sz="600" i="1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1C87994-3FCE-7FCD-54F9-B0A80558E98A}"/>
              </a:ext>
            </a:extLst>
          </p:cNvPr>
          <p:cNvSpPr/>
          <p:nvPr/>
        </p:nvSpPr>
        <p:spPr>
          <a:xfrm flipH="1">
            <a:off x="10581678" y="1814378"/>
            <a:ext cx="426913" cy="570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600" i="1" err="1"/>
              <a:t>Therapist</a:t>
            </a:r>
            <a:endParaRPr lang="it-IT" sz="600" i="1"/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E15BCB8A-C7E9-7736-8795-8C99B03BC006}"/>
              </a:ext>
            </a:extLst>
          </p:cNvPr>
          <p:cNvCxnSpPr/>
          <p:nvPr/>
        </p:nvCxnSpPr>
        <p:spPr>
          <a:xfrm flipH="1" flipV="1">
            <a:off x="10714145" y="1822852"/>
            <a:ext cx="120610" cy="9940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20597562-36FE-AFAC-4E8B-01E32C48676B}"/>
              </a:ext>
            </a:extLst>
          </p:cNvPr>
          <p:cNvCxnSpPr>
            <a:cxnSpLocks/>
          </p:cNvCxnSpPr>
          <p:nvPr/>
        </p:nvCxnSpPr>
        <p:spPr>
          <a:xfrm flipV="1">
            <a:off x="10852429" y="1792079"/>
            <a:ext cx="186355" cy="1285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ttangolo 24">
            <a:extLst>
              <a:ext uri="{FF2B5EF4-FFF2-40B4-BE49-F238E27FC236}">
                <a16:creationId xmlns:a16="http://schemas.microsoft.com/office/drawing/2014/main" id="{C3A1A4AA-D44B-7B87-B1A2-491EEB766133}"/>
              </a:ext>
            </a:extLst>
          </p:cNvPr>
          <p:cNvSpPr/>
          <p:nvPr/>
        </p:nvSpPr>
        <p:spPr>
          <a:xfrm flipH="1">
            <a:off x="10585072" y="1765805"/>
            <a:ext cx="564499" cy="1125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600" b="1">
                <a:solidFill>
                  <a:schemeClr val="tx1"/>
                </a:solidFill>
              </a:rPr>
              <a:t>LABEL: "</a:t>
            </a:r>
            <a:r>
              <a:rPr lang="it-IT" sz="600" b="1" err="1">
                <a:solidFill>
                  <a:schemeClr val="tx1"/>
                </a:solidFill>
              </a:rPr>
              <a:t>poster_dietro</a:t>
            </a:r>
            <a:r>
              <a:rPr lang="it-IT" sz="600" b="1">
                <a:solidFill>
                  <a:schemeClr val="tx1"/>
                </a:solidFill>
              </a:rPr>
              <a:t>"</a:t>
            </a: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6E513585-8EED-1E4D-7FD2-93CD4E1C9032}"/>
              </a:ext>
            </a:extLst>
          </p:cNvPr>
          <p:cNvSpPr/>
          <p:nvPr/>
        </p:nvSpPr>
        <p:spPr>
          <a:xfrm flipH="1">
            <a:off x="10580326" y="1746545"/>
            <a:ext cx="554730" cy="1125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600" b="1">
                <a:solidFill>
                  <a:schemeClr val="tx1"/>
                </a:solidFill>
              </a:rPr>
              <a:t>LABEL: "</a:t>
            </a:r>
            <a:r>
              <a:rPr lang="it-IT" sz="600" b="1" err="1">
                <a:solidFill>
                  <a:schemeClr val="tx1"/>
                </a:solidFill>
              </a:rPr>
              <a:t>poster_dietro</a:t>
            </a:r>
            <a:r>
              <a:rPr lang="it-IT" sz="600" b="1">
                <a:solidFill>
                  <a:schemeClr val="tx1"/>
                </a:solidFill>
              </a:rPr>
              <a:t>"</a:t>
            </a:r>
          </a:p>
        </p:txBody>
      </p: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93A4B44D-393C-2320-A93C-1E679CB0490C}"/>
              </a:ext>
            </a:extLst>
          </p:cNvPr>
          <p:cNvGrpSpPr/>
          <p:nvPr/>
        </p:nvGrpSpPr>
        <p:grpSpPr>
          <a:xfrm>
            <a:off x="8491212" y="1313154"/>
            <a:ext cx="3094513" cy="2192924"/>
            <a:chOff x="9091344" y="841931"/>
            <a:chExt cx="3094513" cy="2246811"/>
          </a:xfrm>
        </p:grpSpPr>
        <p:pic>
          <p:nvPicPr>
            <p:cNvPr id="5" name="Elemento grafico 4" descr="Apri cartella con riempimento a tinta unita">
              <a:extLst>
                <a:ext uri="{FF2B5EF4-FFF2-40B4-BE49-F238E27FC236}">
                  <a16:creationId xmlns:a16="http://schemas.microsoft.com/office/drawing/2014/main" id="{8E90810A-1415-2A95-C172-716BD34FA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0210800" y="949329"/>
              <a:ext cx="777631" cy="748324"/>
            </a:xfrm>
            <a:prstGeom prst="rect">
              <a:avLst/>
            </a:prstGeom>
          </p:spPr>
        </p:pic>
        <p:pic>
          <p:nvPicPr>
            <p:cNvPr id="7" name="Elemento grafico 6" descr="Apri cartella con riempimento a tinta unita">
              <a:extLst>
                <a:ext uri="{FF2B5EF4-FFF2-40B4-BE49-F238E27FC236}">
                  <a16:creationId xmlns:a16="http://schemas.microsoft.com/office/drawing/2014/main" id="{850735D8-1757-C18D-7D2A-854D24CC8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1090030" y="969107"/>
              <a:ext cx="777631" cy="748324"/>
            </a:xfrm>
            <a:prstGeom prst="rect">
              <a:avLst/>
            </a:prstGeom>
          </p:spPr>
        </p:pic>
        <p:pic>
          <p:nvPicPr>
            <p:cNvPr id="11" name="Elemento grafico 10" descr="Apri cartella con riempimento a tinta unita">
              <a:extLst>
                <a:ext uri="{FF2B5EF4-FFF2-40B4-BE49-F238E27FC236}">
                  <a16:creationId xmlns:a16="http://schemas.microsoft.com/office/drawing/2014/main" id="{C581F5A7-5E4F-A3EE-CF0C-99889D48A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360876" y="1975338"/>
              <a:ext cx="777631" cy="748324"/>
            </a:xfrm>
            <a:prstGeom prst="rect">
              <a:avLst/>
            </a:prstGeom>
          </p:spPr>
        </p:pic>
        <p:pic>
          <p:nvPicPr>
            <p:cNvPr id="13" name="Elemento grafico 12" descr="Apri cartella con riempimento a tinta unita">
              <a:extLst>
                <a:ext uri="{FF2B5EF4-FFF2-40B4-BE49-F238E27FC236}">
                  <a16:creationId xmlns:a16="http://schemas.microsoft.com/office/drawing/2014/main" id="{EB7BD377-3B74-C4DE-F27C-B0F47BF21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0240106" y="1965568"/>
              <a:ext cx="777631" cy="748324"/>
            </a:xfrm>
            <a:prstGeom prst="rect">
              <a:avLst/>
            </a:prstGeom>
          </p:spPr>
        </p:pic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82A3345E-44EE-2B9B-B4DE-E7EA78918397}"/>
                </a:ext>
              </a:extLst>
            </p:cNvPr>
            <p:cNvSpPr txBox="1"/>
            <p:nvPr/>
          </p:nvSpPr>
          <p:spPr>
            <a:xfrm>
              <a:off x="11265967" y="2229525"/>
              <a:ext cx="604713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it-IT" sz="2400" b="1"/>
                <a:t>...</a:t>
              </a:r>
            </a:p>
          </p:txBody>
        </p: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A10B5756-7E74-1FB3-B3AB-C7CA84552BAA}"/>
                </a:ext>
              </a:extLst>
            </p:cNvPr>
            <p:cNvSpPr/>
            <p:nvPr/>
          </p:nvSpPr>
          <p:spPr>
            <a:xfrm>
              <a:off x="9091344" y="841931"/>
              <a:ext cx="3094513" cy="224681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9" name="Elemento grafico 38" descr="Apri cartella con riempimento a tinta unita">
              <a:extLst>
                <a:ext uri="{FF2B5EF4-FFF2-40B4-BE49-F238E27FC236}">
                  <a16:creationId xmlns:a16="http://schemas.microsoft.com/office/drawing/2014/main" id="{487C2A9A-25DF-D3DB-332F-25DF6D1F1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362253" y="945707"/>
              <a:ext cx="777631" cy="748324"/>
            </a:xfrm>
            <a:prstGeom prst="rect">
              <a:avLst/>
            </a:prstGeom>
          </p:spPr>
        </p:pic>
      </p:grp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F1A4D8FA-0562-75EB-DF75-E08D74BA9232}"/>
              </a:ext>
            </a:extLst>
          </p:cNvPr>
          <p:cNvSpPr txBox="1"/>
          <p:nvPr/>
        </p:nvSpPr>
        <p:spPr>
          <a:xfrm>
            <a:off x="8750703" y="2108411"/>
            <a:ext cx="265937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/>
              <a:t>Folder 1       Folder 2        Folder 3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FC89D476-C442-4EAC-546F-EF65F149EDB8}"/>
              </a:ext>
            </a:extLst>
          </p:cNvPr>
          <p:cNvSpPr txBox="1"/>
          <p:nvPr/>
        </p:nvSpPr>
        <p:spPr>
          <a:xfrm>
            <a:off x="8750703" y="3095103"/>
            <a:ext cx="265937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/>
              <a:t>Folder 4       Folder 5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23FC17CA-E095-0725-88C1-151B17872909}"/>
              </a:ext>
            </a:extLst>
          </p:cNvPr>
          <p:cNvSpPr txBox="1"/>
          <p:nvPr/>
        </p:nvSpPr>
        <p:spPr>
          <a:xfrm>
            <a:off x="8710432" y="843994"/>
            <a:ext cx="2571276" cy="3791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/>
              <a:t>ELABORATION RESULTS </a:t>
            </a:r>
          </a:p>
        </p:txBody>
      </p:sp>
    </p:spTree>
    <p:extLst>
      <p:ext uri="{BB962C8B-B14F-4D97-AF65-F5344CB8AC3E}">
        <p14:creationId xmlns:p14="http://schemas.microsoft.com/office/powerpoint/2010/main" val="351134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49C8B-6AF6-3F3D-DB56-8E8603552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rapezio 36">
            <a:extLst>
              <a:ext uri="{FF2B5EF4-FFF2-40B4-BE49-F238E27FC236}">
                <a16:creationId xmlns:a16="http://schemas.microsoft.com/office/drawing/2014/main" id="{A650DE93-D467-CEFB-4029-BBF1A7F16FBD}"/>
              </a:ext>
            </a:extLst>
          </p:cNvPr>
          <p:cNvSpPr/>
          <p:nvPr/>
        </p:nvSpPr>
        <p:spPr>
          <a:xfrm>
            <a:off x="10107975" y="6579020"/>
            <a:ext cx="2271252" cy="245268"/>
          </a:xfrm>
          <a:prstGeom prst="trapezoid">
            <a:avLst>
              <a:gd name="adj" fmla="val 126144"/>
            </a:avLst>
          </a:prstGeom>
          <a:solidFill>
            <a:srgbClr val="0262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Elemento grafico 7" descr="Pezzi del puzzle contorno">
            <a:extLst>
              <a:ext uri="{FF2B5EF4-FFF2-40B4-BE49-F238E27FC236}">
                <a16:creationId xmlns:a16="http://schemas.microsoft.com/office/drawing/2014/main" id="{5CED7891-17E1-0EAA-C065-8873E3DC6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7B12E62-7749-0D0C-0367-F40A8347AC0F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THE CONTEXT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6575405-E2BB-6EBE-D72A-FCBD0FE01849}"/>
              </a:ext>
            </a:extLst>
          </p:cNvPr>
          <p:cNvSpPr/>
          <p:nvPr/>
        </p:nvSpPr>
        <p:spPr>
          <a:xfrm rot="21392073">
            <a:off x="12826419" y="4673735"/>
            <a:ext cx="146307" cy="6293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rapezio 28">
            <a:extLst>
              <a:ext uri="{FF2B5EF4-FFF2-40B4-BE49-F238E27FC236}">
                <a16:creationId xmlns:a16="http://schemas.microsoft.com/office/drawing/2014/main" id="{DFF579F3-2576-9B80-A9DD-5DE298208F2D}"/>
              </a:ext>
            </a:extLst>
          </p:cNvPr>
          <p:cNvSpPr/>
          <p:nvPr/>
        </p:nvSpPr>
        <p:spPr>
          <a:xfrm rot="10592073">
            <a:off x="12680125" y="5020078"/>
            <a:ext cx="510538" cy="424388"/>
          </a:xfrm>
          <a:custGeom>
            <a:avLst/>
            <a:gdLst>
              <a:gd name="connsiteX0" fmla="*/ 0 w 1017129"/>
              <a:gd name="connsiteY0" fmla="*/ 932501 h 932501"/>
              <a:gd name="connsiteX1" fmla="*/ 122316 w 1017129"/>
              <a:gd name="connsiteY1" fmla="*/ 0 h 932501"/>
              <a:gd name="connsiteX2" fmla="*/ 894813 w 1017129"/>
              <a:gd name="connsiteY2" fmla="*/ 0 h 932501"/>
              <a:gd name="connsiteX3" fmla="*/ 1017129 w 1017129"/>
              <a:gd name="connsiteY3" fmla="*/ 932501 h 932501"/>
              <a:gd name="connsiteX4" fmla="*/ 0 w 1017129"/>
              <a:gd name="connsiteY4" fmla="*/ 932501 h 932501"/>
              <a:gd name="connsiteX0" fmla="*/ 0 w 1192389"/>
              <a:gd name="connsiteY0" fmla="*/ 932501 h 932501"/>
              <a:gd name="connsiteX1" fmla="*/ 122316 w 1192389"/>
              <a:gd name="connsiteY1" fmla="*/ 0 h 932501"/>
              <a:gd name="connsiteX2" fmla="*/ 894813 w 1192389"/>
              <a:gd name="connsiteY2" fmla="*/ 0 h 932501"/>
              <a:gd name="connsiteX3" fmla="*/ 1192389 w 1192389"/>
              <a:gd name="connsiteY3" fmla="*/ 909641 h 932501"/>
              <a:gd name="connsiteX4" fmla="*/ 0 w 1192389"/>
              <a:gd name="connsiteY4" fmla="*/ 932501 h 93250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53349"/>
              <a:gd name="connsiteY0" fmla="*/ 711521 h 909641"/>
              <a:gd name="connsiteX1" fmla="*/ 183276 w 1253349"/>
              <a:gd name="connsiteY1" fmla="*/ 0 h 909641"/>
              <a:gd name="connsiteX2" fmla="*/ 955773 w 1253349"/>
              <a:gd name="connsiteY2" fmla="*/ 0 h 909641"/>
              <a:gd name="connsiteX3" fmla="*/ 1253349 w 1253349"/>
              <a:gd name="connsiteY3" fmla="*/ 909641 h 909641"/>
              <a:gd name="connsiteX4" fmla="*/ 0 w 1253349"/>
              <a:gd name="connsiteY4" fmla="*/ 711521 h 909641"/>
              <a:gd name="connsiteX0" fmla="*/ 0 w 1253349"/>
              <a:gd name="connsiteY0" fmla="*/ 711521 h 909641"/>
              <a:gd name="connsiteX1" fmla="*/ 183276 w 1253349"/>
              <a:gd name="connsiteY1" fmla="*/ 0 h 909641"/>
              <a:gd name="connsiteX2" fmla="*/ 955773 w 1253349"/>
              <a:gd name="connsiteY2" fmla="*/ 0 h 909641"/>
              <a:gd name="connsiteX3" fmla="*/ 1253349 w 1253349"/>
              <a:gd name="connsiteY3" fmla="*/ 909641 h 909641"/>
              <a:gd name="connsiteX4" fmla="*/ 0 w 1253349"/>
              <a:gd name="connsiteY4" fmla="*/ 711521 h 909641"/>
              <a:gd name="connsiteX0" fmla="*/ 0 w 1253349"/>
              <a:gd name="connsiteY0" fmla="*/ 825821 h 1023941"/>
              <a:gd name="connsiteX1" fmla="*/ 175656 w 1253349"/>
              <a:gd name="connsiteY1" fmla="*/ 0 h 1023941"/>
              <a:gd name="connsiteX2" fmla="*/ 955773 w 1253349"/>
              <a:gd name="connsiteY2" fmla="*/ 114300 h 1023941"/>
              <a:gd name="connsiteX3" fmla="*/ 1253349 w 1253349"/>
              <a:gd name="connsiteY3" fmla="*/ 1023941 h 1023941"/>
              <a:gd name="connsiteX4" fmla="*/ 0 w 1253349"/>
              <a:gd name="connsiteY4" fmla="*/ 825821 h 1023941"/>
              <a:gd name="connsiteX0" fmla="*/ 0 w 1253349"/>
              <a:gd name="connsiteY0" fmla="*/ 841061 h 1039181"/>
              <a:gd name="connsiteX1" fmla="*/ 175656 w 1253349"/>
              <a:gd name="connsiteY1" fmla="*/ 15240 h 1039181"/>
              <a:gd name="connsiteX2" fmla="*/ 963393 w 1253349"/>
              <a:gd name="connsiteY2" fmla="*/ 0 h 1039181"/>
              <a:gd name="connsiteX3" fmla="*/ 1253349 w 1253349"/>
              <a:gd name="connsiteY3" fmla="*/ 1039181 h 1039181"/>
              <a:gd name="connsiteX4" fmla="*/ 0 w 1253349"/>
              <a:gd name="connsiteY4" fmla="*/ 841061 h 1039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3349" h="1039181">
                <a:moveTo>
                  <a:pt x="0" y="841061"/>
                </a:moveTo>
                <a:cubicBezTo>
                  <a:pt x="61092" y="603887"/>
                  <a:pt x="152664" y="336234"/>
                  <a:pt x="175656" y="15240"/>
                </a:cubicBezTo>
                <a:lnTo>
                  <a:pt x="963393" y="0"/>
                </a:lnTo>
                <a:cubicBezTo>
                  <a:pt x="994005" y="371794"/>
                  <a:pt x="1100817" y="568327"/>
                  <a:pt x="1253349" y="1039181"/>
                </a:cubicBezTo>
                <a:lnTo>
                  <a:pt x="0" y="841061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rapezio 37">
            <a:extLst>
              <a:ext uri="{FF2B5EF4-FFF2-40B4-BE49-F238E27FC236}">
                <a16:creationId xmlns:a16="http://schemas.microsoft.com/office/drawing/2014/main" id="{60C25934-7721-BFAE-8BED-31D04C08F8EF}"/>
              </a:ext>
            </a:extLst>
          </p:cNvPr>
          <p:cNvSpPr/>
          <p:nvPr/>
        </p:nvSpPr>
        <p:spPr>
          <a:xfrm rot="12618645" flipH="1">
            <a:off x="13522044" y="4981626"/>
            <a:ext cx="234994" cy="287334"/>
          </a:xfrm>
          <a:custGeom>
            <a:avLst/>
            <a:gdLst>
              <a:gd name="connsiteX0" fmla="*/ 0 w 653937"/>
              <a:gd name="connsiteY0" fmla="*/ 658283 h 658283"/>
              <a:gd name="connsiteX1" fmla="*/ 110496 w 653937"/>
              <a:gd name="connsiteY1" fmla="*/ 0 h 658283"/>
              <a:gd name="connsiteX2" fmla="*/ 543441 w 653937"/>
              <a:gd name="connsiteY2" fmla="*/ 0 h 658283"/>
              <a:gd name="connsiteX3" fmla="*/ 653937 w 653937"/>
              <a:gd name="connsiteY3" fmla="*/ 658283 h 658283"/>
              <a:gd name="connsiteX4" fmla="*/ 0 w 653937"/>
              <a:gd name="connsiteY4" fmla="*/ 658283 h 658283"/>
              <a:gd name="connsiteX0" fmla="*/ 36933 w 690870"/>
              <a:gd name="connsiteY0" fmla="*/ 658283 h 658734"/>
              <a:gd name="connsiteX1" fmla="*/ 147429 w 690870"/>
              <a:gd name="connsiteY1" fmla="*/ 0 h 658734"/>
              <a:gd name="connsiteX2" fmla="*/ 580374 w 690870"/>
              <a:gd name="connsiteY2" fmla="*/ 0 h 658734"/>
              <a:gd name="connsiteX3" fmla="*/ 690870 w 690870"/>
              <a:gd name="connsiteY3" fmla="*/ 658283 h 658734"/>
              <a:gd name="connsiteX4" fmla="*/ 36933 w 690870"/>
              <a:gd name="connsiteY4" fmla="*/ 658283 h 658734"/>
              <a:gd name="connsiteX0" fmla="*/ 36933 w 690870"/>
              <a:gd name="connsiteY0" fmla="*/ 658283 h 719243"/>
              <a:gd name="connsiteX1" fmla="*/ 147429 w 690870"/>
              <a:gd name="connsiteY1" fmla="*/ 0 h 719243"/>
              <a:gd name="connsiteX2" fmla="*/ 580374 w 690870"/>
              <a:gd name="connsiteY2" fmla="*/ 0 h 719243"/>
              <a:gd name="connsiteX3" fmla="*/ 690870 w 690870"/>
              <a:gd name="connsiteY3" fmla="*/ 658283 h 719243"/>
              <a:gd name="connsiteX4" fmla="*/ 36933 w 690870"/>
              <a:gd name="connsiteY4" fmla="*/ 658283 h 719243"/>
              <a:gd name="connsiteX0" fmla="*/ 36933 w 691237"/>
              <a:gd name="connsiteY0" fmla="*/ 658283 h 772867"/>
              <a:gd name="connsiteX1" fmla="*/ 147429 w 691237"/>
              <a:gd name="connsiteY1" fmla="*/ 0 h 772867"/>
              <a:gd name="connsiteX2" fmla="*/ 580374 w 691237"/>
              <a:gd name="connsiteY2" fmla="*/ 0 h 772867"/>
              <a:gd name="connsiteX3" fmla="*/ 690870 w 691237"/>
              <a:gd name="connsiteY3" fmla="*/ 658283 h 772867"/>
              <a:gd name="connsiteX4" fmla="*/ 36933 w 691237"/>
              <a:gd name="connsiteY4" fmla="*/ 658283 h 772867"/>
              <a:gd name="connsiteX0" fmla="*/ 36933 w 691237"/>
              <a:gd name="connsiteY0" fmla="*/ 658283 h 772867"/>
              <a:gd name="connsiteX1" fmla="*/ 147429 w 691237"/>
              <a:gd name="connsiteY1" fmla="*/ 0 h 772867"/>
              <a:gd name="connsiteX2" fmla="*/ 580374 w 691237"/>
              <a:gd name="connsiteY2" fmla="*/ 0 h 772867"/>
              <a:gd name="connsiteX3" fmla="*/ 690870 w 691237"/>
              <a:gd name="connsiteY3" fmla="*/ 658283 h 772867"/>
              <a:gd name="connsiteX4" fmla="*/ 36933 w 691237"/>
              <a:gd name="connsiteY4" fmla="*/ 658283 h 772867"/>
              <a:gd name="connsiteX0" fmla="*/ 48676 w 702980"/>
              <a:gd name="connsiteY0" fmla="*/ 752153 h 866737"/>
              <a:gd name="connsiteX1" fmla="*/ 91620 w 702980"/>
              <a:gd name="connsiteY1" fmla="*/ 0 h 866737"/>
              <a:gd name="connsiteX2" fmla="*/ 592117 w 702980"/>
              <a:gd name="connsiteY2" fmla="*/ 93870 h 866737"/>
              <a:gd name="connsiteX3" fmla="*/ 702613 w 702980"/>
              <a:gd name="connsiteY3" fmla="*/ 752153 h 866737"/>
              <a:gd name="connsiteX4" fmla="*/ 48676 w 702980"/>
              <a:gd name="connsiteY4" fmla="*/ 752153 h 866737"/>
              <a:gd name="connsiteX0" fmla="*/ 42672 w 696976"/>
              <a:gd name="connsiteY0" fmla="*/ 752153 h 866737"/>
              <a:gd name="connsiteX1" fmla="*/ 85616 w 696976"/>
              <a:gd name="connsiteY1" fmla="*/ 0 h 866737"/>
              <a:gd name="connsiteX2" fmla="*/ 586113 w 696976"/>
              <a:gd name="connsiteY2" fmla="*/ 93870 h 866737"/>
              <a:gd name="connsiteX3" fmla="*/ 696609 w 696976"/>
              <a:gd name="connsiteY3" fmla="*/ 752153 h 866737"/>
              <a:gd name="connsiteX4" fmla="*/ 42672 w 696976"/>
              <a:gd name="connsiteY4" fmla="*/ 752153 h 86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6976" h="866737">
                <a:moveTo>
                  <a:pt x="42672" y="752153"/>
                </a:moveTo>
                <a:cubicBezTo>
                  <a:pt x="-72896" y="768945"/>
                  <a:pt x="82560" y="228815"/>
                  <a:pt x="85616" y="0"/>
                </a:cubicBezTo>
                <a:lnTo>
                  <a:pt x="586113" y="93870"/>
                </a:lnTo>
                <a:cubicBezTo>
                  <a:pt x="622945" y="313298"/>
                  <a:pt x="629297" y="464145"/>
                  <a:pt x="696609" y="752153"/>
                </a:cubicBezTo>
                <a:cubicBezTo>
                  <a:pt x="714850" y="919793"/>
                  <a:pt x="47291" y="889313"/>
                  <a:pt x="42672" y="75215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5399100B-E12E-6F9F-36A5-CFF6A83116D6}"/>
              </a:ext>
            </a:extLst>
          </p:cNvPr>
          <p:cNvSpPr/>
          <p:nvPr/>
        </p:nvSpPr>
        <p:spPr>
          <a:xfrm rot="21392073">
            <a:off x="13597311" y="5005135"/>
            <a:ext cx="170716" cy="1281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0847D51C-4A28-5B30-628A-F02855B726E9}"/>
              </a:ext>
            </a:extLst>
          </p:cNvPr>
          <p:cNvSpPr/>
          <p:nvPr/>
        </p:nvSpPr>
        <p:spPr>
          <a:xfrm rot="18854522">
            <a:off x="13382171" y="4522278"/>
            <a:ext cx="220790" cy="674348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rapezio 42">
            <a:extLst>
              <a:ext uri="{FF2B5EF4-FFF2-40B4-BE49-F238E27FC236}">
                <a16:creationId xmlns:a16="http://schemas.microsoft.com/office/drawing/2014/main" id="{0505D21F-C31F-570F-22B6-BC57BDF573B2}"/>
              </a:ext>
            </a:extLst>
          </p:cNvPr>
          <p:cNvSpPr/>
          <p:nvPr/>
        </p:nvSpPr>
        <p:spPr>
          <a:xfrm rot="1751475">
            <a:off x="13334874" y="5199630"/>
            <a:ext cx="312391" cy="370555"/>
          </a:xfrm>
          <a:custGeom>
            <a:avLst/>
            <a:gdLst>
              <a:gd name="connsiteX0" fmla="*/ 0 w 933837"/>
              <a:gd name="connsiteY0" fmla="*/ 845746 h 845746"/>
              <a:gd name="connsiteX1" fmla="*/ 211437 w 933837"/>
              <a:gd name="connsiteY1" fmla="*/ 0 h 845746"/>
              <a:gd name="connsiteX2" fmla="*/ 722401 w 933837"/>
              <a:gd name="connsiteY2" fmla="*/ 0 h 845746"/>
              <a:gd name="connsiteX3" fmla="*/ 933837 w 933837"/>
              <a:gd name="connsiteY3" fmla="*/ 845746 h 845746"/>
              <a:gd name="connsiteX4" fmla="*/ 0 w 933837"/>
              <a:gd name="connsiteY4" fmla="*/ 845746 h 845746"/>
              <a:gd name="connsiteX0" fmla="*/ 0 w 933837"/>
              <a:gd name="connsiteY0" fmla="*/ 845746 h 845746"/>
              <a:gd name="connsiteX1" fmla="*/ 211437 w 933837"/>
              <a:gd name="connsiteY1" fmla="*/ 0 h 845746"/>
              <a:gd name="connsiteX2" fmla="*/ 635384 w 933837"/>
              <a:gd name="connsiteY2" fmla="*/ 19567 h 845746"/>
              <a:gd name="connsiteX3" fmla="*/ 933837 w 933837"/>
              <a:gd name="connsiteY3" fmla="*/ 845746 h 845746"/>
              <a:gd name="connsiteX4" fmla="*/ 0 w 933837"/>
              <a:gd name="connsiteY4" fmla="*/ 845746 h 845746"/>
              <a:gd name="connsiteX0" fmla="*/ 0 w 933837"/>
              <a:gd name="connsiteY0" fmla="*/ 845746 h 845746"/>
              <a:gd name="connsiteX1" fmla="*/ 211437 w 933837"/>
              <a:gd name="connsiteY1" fmla="*/ 0 h 845746"/>
              <a:gd name="connsiteX2" fmla="*/ 635384 w 933837"/>
              <a:gd name="connsiteY2" fmla="*/ 19567 h 845746"/>
              <a:gd name="connsiteX3" fmla="*/ 933837 w 933837"/>
              <a:gd name="connsiteY3" fmla="*/ 845746 h 845746"/>
              <a:gd name="connsiteX4" fmla="*/ 0 w 933837"/>
              <a:gd name="connsiteY4" fmla="*/ 845746 h 845746"/>
              <a:gd name="connsiteX0" fmla="*/ 0 w 878897"/>
              <a:gd name="connsiteY0" fmla="*/ 845746 h 845746"/>
              <a:gd name="connsiteX1" fmla="*/ 211437 w 878897"/>
              <a:gd name="connsiteY1" fmla="*/ 0 h 845746"/>
              <a:gd name="connsiteX2" fmla="*/ 635384 w 878897"/>
              <a:gd name="connsiteY2" fmla="*/ 19567 h 845746"/>
              <a:gd name="connsiteX3" fmla="*/ 878897 w 878897"/>
              <a:gd name="connsiteY3" fmla="*/ 844755 h 845746"/>
              <a:gd name="connsiteX4" fmla="*/ 0 w 878897"/>
              <a:gd name="connsiteY4" fmla="*/ 845746 h 845746"/>
              <a:gd name="connsiteX0" fmla="*/ 0 w 924445"/>
              <a:gd name="connsiteY0" fmla="*/ 845746 h 845746"/>
              <a:gd name="connsiteX1" fmla="*/ 211437 w 924445"/>
              <a:gd name="connsiteY1" fmla="*/ 0 h 845746"/>
              <a:gd name="connsiteX2" fmla="*/ 635384 w 924445"/>
              <a:gd name="connsiteY2" fmla="*/ 19567 h 845746"/>
              <a:gd name="connsiteX3" fmla="*/ 878897 w 924445"/>
              <a:gd name="connsiteY3" fmla="*/ 844755 h 845746"/>
              <a:gd name="connsiteX4" fmla="*/ 0 w 924445"/>
              <a:gd name="connsiteY4" fmla="*/ 845746 h 845746"/>
              <a:gd name="connsiteX0" fmla="*/ 0 w 924445"/>
              <a:gd name="connsiteY0" fmla="*/ 845746 h 895165"/>
              <a:gd name="connsiteX1" fmla="*/ 211437 w 924445"/>
              <a:gd name="connsiteY1" fmla="*/ 0 h 895165"/>
              <a:gd name="connsiteX2" fmla="*/ 635384 w 924445"/>
              <a:gd name="connsiteY2" fmla="*/ 19567 h 895165"/>
              <a:gd name="connsiteX3" fmla="*/ 878897 w 924445"/>
              <a:gd name="connsiteY3" fmla="*/ 844755 h 895165"/>
              <a:gd name="connsiteX4" fmla="*/ 0 w 924445"/>
              <a:gd name="connsiteY4" fmla="*/ 845746 h 895165"/>
              <a:gd name="connsiteX0" fmla="*/ 0 w 927114"/>
              <a:gd name="connsiteY0" fmla="*/ 856273 h 898070"/>
              <a:gd name="connsiteX1" fmla="*/ 214106 w 927114"/>
              <a:gd name="connsiteY1" fmla="*/ 0 h 898070"/>
              <a:gd name="connsiteX2" fmla="*/ 638053 w 927114"/>
              <a:gd name="connsiteY2" fmla="*/ 19567 h 898070"/>
              <a:gd name="connsiteX3" fmla="*/ 881566 w 927114"/>
              <a:gd name="connsiteY3" fmla="*/ 844755 h 898070"/>
              <a:gd name="connsiteX4" fmla="*/ 0 w 927114"/>
              <a:gd name="connsiteY4" fmla="*/ 856273 h 898070"/>
              <a:gd name="connsiteX0" fmla="*/ 0 w 927114"/>
              <a:gd name="connsiteY0" fmla="*/ 856273 h 920009"/>
              <a:gd name="connsiteX1" fmla="*/ 214106 w 927114"/>
              <a:gd name="connsiteY1" fmla="*/ 0 h 920009"/>
              <a:gd name="connsiteX2" fmla="*/ 638053 w 927114"/>
              <a:gd name="connsiteY2" fmla="*/ 19567 h 920009"/>
              <a:gd name="connsiteX3" fmla="*/ 881566 w 927114"/>
              <a:gd name="connsiteY3" fmla="*/ 844755 h 920009"/>
              <a:gd name="connsiteX4" fmla="*/ 0 w 927114"/>
              <a:gd name="connsiteY4" fmla="*/ 856273 h 920009"/>
              <a:gd name="connsiteX0" fmla="*/ 0 w 927114"/>
              <a:gd name="connsiteY0" fmla="*/ 856273 h 920009"/>
              <a:gd name="connsiteX1" fmla="*/ 214106 w 927114"/>
              <a:gd name="connsiteY1" fmla="*/ 0 h 920009"/>
              <a:gd name="connsiteX2" fmla="*/ 638053 w 927114"/>
              <a:gd name="connsiteY2" fmla="*/ 19567 h 920009"/>
              <a:gd name="connsiteX3" fmla="*/ 881566 w 927114"/>
              <a:gd name="connsiteY3" fmla="*/ 844755 h 920009"/>
              <a:gd name="connsiteX4" fmla="*/ 0 w 927114"/>
              <a:gd name="connsiteY4" fmla="*/ 856273 h 920009"/>
              <a:gd name="connsiteX0" fmla="*/ 0 w 927114"/>
              <a:gd name="connsiteY0" fmla="*/ 856273 h 920009"/>
              <a:gd name="connsiteX1" fmla="*/ 214106 w 927114"/>
              <a:gd name="connsiteY1" fmla="*/ 0 h 920009"/>
              <a:gd name="connsiteX2" fmla="*/ 638053 w 927114"/>
              <a:gd name="connsiteY2" fmla="*/ 19567 h 920009"/>
              <a:gd name="connsiteX3" fmla="*/ 881566 w 927114"/>
              <a:gd name="connsiteY3" fmla="*/ 844755 h 920009"/>
              <a:gd name="connsiteX4" fmla="*/ 0 w 927114"/>
              <a:gd name="connsiteY4" fmla="*/ 856273 h 920009"/>
              <a:gd name="connsiteX0" fmla="*/ 0 w 888649"/>
              <a:gd name="connsiteY0" fmla="*/ 856273 h 907363"/>
              <a:gd name="connsiteX1" fmla="*/ 214106 w 888649"/>
              <a:gd name="connsiteY1" fmla="*/ 0 h 907363"/>
              <a:gd name="connsiteX2" fmla="*/ 638053 w 888649"/>
              <a:gd name="connsiteY2" fmla="*/ 19567 h 907363"/>
              <a:gd name="connsiteX3" fmla="*/ 830678 w 888649"/>
              <a:gd name="connsiteY3" fmla="*/ 818597 h 907363"/>
              <a:gd name="connsiteX4" fmla="*/ 0 w 888649"/>
              <a:gd name="connsiteY4" fmla="*/ 856273 h 90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649" h="907363">
                <a:moveTo>
                  <a:pt x="0" y="856273"/>
                </a:moveTo>
                <a:cubicBezTo>
                  <a:pt x="6187" y="525446"/>
                  <a:pt x="76406" y="294961"/>
                  <a:pt x="214106" y="0"/>
                </a:cubicBezTo>
                <a:lnTo>
                  <a:pt x="638053" y="19567"/>
                </a:lnTo>
                <a:cubicBezTo>
                  <a:pt x="916004" y="361593"/>
                  <a:pt x="934010" y="548976"/>
                  <a:pt x="830678" y="818597"/>
                </a:cubicBezTo>
                <a:cubicBezTo>
                  <a:pt x="573727" y="931605"/>
                  <a:pt x="178789" y="928146"/>
                  <a:pt x="0" y="85627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rapezio 43">
            <a:extLst>
              <a:ext uri="{FF2B5EF4-FFF2-40B4-BE49-F238E27FC236}">
                <a16:creationId xmlns:a16="http://schemas.microsoft.com/office/drawing/2014/main" id="{E8C654EF-9424-082D-93B9-D1163D97FF7B}"/>
              </a:ext>
            </a:extLst>
          </p:cNvPr>
          <p:cNvSpPr/>
          <p:nvPr/>
        </p:nvSpPr>
        <p:spPr>
          <a:xfrm rot="1596036">
            <a:off x="13375039" y="5221736"/>
            <a:ext cx="213124" cy="253753"/>
          </a:xfrm>
          <a:custGeom>
            <a:avLst/>
            <a:gdLst>
              <a:gd name="connsiteX0" fmla="*/ 0 w 729289"/>
              <a:gd name="connsiteY0" fmla="*/ 640048 h 640048"/>
              <a:gd name="connsiteX1" fmla="*/ 160012 w 729289"/>
              <a:gd name="connsiteY1" fmla="*/ 0 h 640048"/>
              <a:gd name="connsiteX2" fmla="*/ 569277 w 729289"/>
              <a:gd name="connsiteY2" fmla="*/ 0 h 640048"/>
              <a:gd name="connsiteX3" fmla="*/ 729289 w 729289"/>
              <a:gd name="connsiteY3" fmla="*/ 640048 h 640048"/>
              <a:gd name="connsiteX4" fmla="*/ 0 w 729289"/>
              <a:gd name="connsiteY4" fmla="*/ 640048 h 640048"/>
              <a:gd name="connsiteX0" fmla="*/ 0 w 729289"/>
              <a:gd name="connsiteY0" fmla="*/ 640048 h 640048"/>
              <a:gd name="connsiteX1" fmla="*/ 160012 w 729289"/>
              <a:gd name="connsiteY1" fmla="*/ 0 h 640048"/>
              <a:gd name="connsiteX2" fmla="*/ 500697 w 729289"/>
              <a:gd name="connsiteY2" fmla="*/ 0 h 640048"/>
              <a:gd name="connsiteX3" fmla="*/ 729289 w 729289"/>
              <a:gd name="connsiteY3" fmla="*/ 640048 h 640048"/>
              <a:gd name="connsiteX4" fmla="*/ 0 w 729289"/>
              <a:gd name="connsiteY4" fmla="*/ 640048 h 640048"/>
              <a:gd name="connsiteX0" fmla="*/ 0 w 729289"/>
              <a:gd name="connsiteY0" fmla="*/ 655288 h 655288"/>
              <a:gd name="connsiteX1" fmla="*/ 243832 w 729289"/>
              <a:gd name="connsiteY1" fmla="*/ 0 h 655288"/>
              <a:gd name="connsiteX2" fmla="*/ 500697 w 729289"/>
              <a:gd name="connsiteY2" fmla="*/ 15240 h 655288"/>
              <a:gd name="connsiteX3" fmla="*/ 729289 w 729289"/>
              <a:gd name="connsiteY3" fmla="*/ 655288 h 655288"/>
              <a:gd name="connsiteX4" fmla="*/ 0 w 729289"/>
              <a:gd name="connsiteY4" fmla="*/ 655288 h 655288"/>
              <a:gd name="connsiteX0" fmla="*/ 0 w 729289"/>
              <a:gd name="connsiteY0" fmla="*/ 640048 h 640048"/>
              <a:gd name="connsiteX1" fmla="*/ 251452 w 729289"/>
              <a:gd name="connsiteY1" fmla="*/ 7620 h 640048"/>
              <a:gd name="connsiteX2" fmla="*/ 500697 w 729289"/>
              <a:gd name="connsiteY2" fmla="*/ 0 h 640048"/>
              <a:gd name="connsiteX3" fmla="*/ 729289 w 729289"/>
              <a:gd name="connsiteY3" fmla="*/ 640048 h 640048"/>
              <a:gd name="connsiteX4" fmla="*/ 0 w 729289"/>
              <a:gd name="connsiteY4" fmla="*/ 640048 h 640048"/>
              <a:gd name="connsiteX0" fmla="*/ 0 w 729289"/>
              <a:gd name="connsiteY0" fmla="*/ 665519 h 665519"/>
              <a:gd name="connsiteX1" fmla="*/ 251452 w 729289"/>
              <a:gd name="connsiteY1" fmla="*/ 33091 h 665519"/>
              <a:gd name="connsiteX2" fmla="*/ 500697 w 729289"/>
              <a:gd name="connsiteY2" fmla="*/ 25471 h 665519"/>
              <a:gd name="connsiteX3" fmla="*/ 729289 w 729289"/>
              <a:gd name="connsiteY3" fmla="*/ 665519 h 665519"/>
              <a:gd name="connsiteX4" fmla="*/ 0 w 729289"/>
              <a:gd name="connsiteY4" fmla="*/ 665519 h 665519"/>
              <a:gd name="connsiteX0" fmla="*/ 0 w 729289"/>
              <a:gd name="connsiteY0" fmla="*/ 665519 h 665519"/>
              <a:gd name="connsiteX1" fmla="*/ 251452 w 729289"/>
              <a:gd name="connsiteY1" fmla="*/ 33091 h 665519"/>
              <a:gd name="connsiteX2" fmla="*/ 500697 w 729289"/>
              <a:gd name="connsiteY2" fmla="*/ 25471 h 665519"/>
              <a:gd name="connsiteX3" fmla="*/ 729289 w 729289"/>
              <a:gd name="connsiteY3" fmla="*/ 665519 h 665519"/>
              <a:gd name="connsiteX4" fmla="*/ 0 w 729289"/>
              <a:gd name="connsiteY4" fmla="*/ 665519 h 665519"/>
              <a:gd name="connsiteX0" fmla="*/ 0 w 729289"/>
              <a:gd name="connsiteY0" fmla="*/ 665519 h 665519"/>
              <a:gd name="connsiteX1" fmla="*/ 251452 w 729289"/>
              <a:gd name="connsiteY1" fmla="*/ 33091 h 665519"/>
              <a:gd name="connsiteX2" fmla="*/ 500697 w 729289"/>
              <a:gd name="connsiteY2" fmla="*/ 25471 h 665519"/>
              <a:gd name="connsiteX3" fmla="*/ 729289 w 729289"/>
              <a:gd name="connsiteY3" fmla="*/ 665519 h 665519"/>
              <a:gd name="connsiteX4" fmla="*/ 0 w 729289"/>
              <a:gd name="connsiteY4" fmla="*/ 665519 h 665519"/>
              <a:gd name="connsiteX0" fmla="*/ 0 w 729289"/>
              <a:gd name="connsiteY0" fmla="*/ 687743 h 687743"/>
              <a:gd name="connsiteX1" fmla="*/ 251452 w 729289"/>
              <a:gd name="connsiteY1" fmla="*/ 55315 h 687743"/>
              <a:gd name="connsiteX2" fmla="*/ 500697 w 729289"/>
              <a:gd name="connsiteY2" fmla="*/ 47695 h 687743"/>
              <a:gd name="connsiteX3" fmla="*/ 729289 w 729289"/>
              <a:gd name="connsiteY3" fmla="*/ 687743 h 687743"/>
              <a:gd name="connsiteX4" fmla="*/ 0 w 729289"/>
              <a:gd name="connsiteY4" fmla="*/ 687743 h 687743"/>
              <a:gd name="connsiteX0" fmla="*/ 0 w 729289"/>
              <a:gd name="connsiteY0" fmla="*/ 687743 h 687743"/>
              <a:gd name="connsiteX1" fmla="*/ 251452 w 729289"/>
              <a:gd name="connsiteY1" fmla="*/ 55315 h 687743"/>
              <a:gd name="connsiteX2" fmla="*/ 500697 w 729289"/>
              <a:gd name="connsiteY2" fmla="*/ 47695 h 687743"/>
              <a:gd name="connsiteX3" fmla="*/ 729289 w 729289"/>
              <a:gd name="connsiteY3" fmla="*/ 687743 h 687743"/>
              <a:gd name="connsiteX4" fmla="*/ 0 w 729289"/>
              <a:gd name="connsiteY4" fmla="*/ 687743 h 687743"/>
              <a:gd name="connsiteX0" fmla="*/ 0 w 729289"/>
              <a:gd name="connsiteY0" fmla="*/ 687743 h 687743"/>
              <a:gd name="connsiteX1" fmla="*/ 251452 w 729289"/>
              <a:gd name="connsiteY1" fmla="*/ 55315 h 687743"/>
              <a:gd name="connsiteX2" fmla="*/ 500697 w 729289"/>
              <a:gd name="connsiteY2" fmla="*/ 47695 h 687743"/>
              <a:gd name="connsiteX3" fmla="*/ 729289 w 729289"/>
              <a:gd name="connsiteY3" fmla="*/ 687743 h 687743"/>
              <a:gd name="connsiteX4" fmla="*/ 0 w 729289"/>
              <a:gd name="connsiteY4" fmla="*/ 687743 h 687743"/>
              <a:gd name="connsiteX0" fmla="*/ 0 w 729858"/>
              <a:gd name="connsiteY0" fmla="*/ 687743 h 687743"/>
              <a:gd name="connsiteX1" fmla="*/ 251452 w 729858"/>
              <a:gd name="connsiteY1" fmla="*/ 55315 h 687743"/>
              <a:gd name="connsiteX2" fmla="*/ 500697 w 729858"/>
              <a:gd name="connsiteY2" fmla="*/ 47695 h 687743"/>
              <a:gd name="connsiteX3" fmla="*/ 729289 w 729858"/>
              <a:gd name="connsiteY3" fmla="*/ 687743 h 687743"/>
              <a:gd name="connsiteX4" fmla="*/ 0 w 729858"/>
              <a:gd name="connsiteY4" fmla="*/ 687743 h 687743"/>
              <a:gd name="connsiteX0" fmla="*/ 0 w 729858"/>
              <a:gd name="connsiteY0" fmla="*/ 687743 h 724996"/>
              <a:gd name="connsiteX1" fmla="*/ 251452 w 729858"/>
              <a:gd name="connsiteY1" fmla="*/ 55315 h 724996"/>
              <a:gd name="connsiteX2" fmla="*/ 500697 w 729858"/>
              <a:gd name="connsiteY2" fmla="*/ 47695 h 724996"/>
              <a:gd name="connsiteX3" fmla="*/ 729289 w 729858"/>
              <a:gd name="connsiteY3" fmla="*/ 687743 h 724996"/>
              <a:gd name="connsiteX4" fmla="*/ 0 w 729858"/>
              <a:gd name="connsiteY4" fmla="*/ 687743 h 724996"/>
              <a:gd name="connsiteX0" fmla="*/ 0 w 729858"/>
              <a:gd name="connsiteY0" fmla="*/ 687743 h 742369"/>
              <a:gd name="connsiteX1" fmla="*/ 251452 w 729858"/>
              <a:gd name="connsiteY1" fmla="*/ 55315 h 742369"/>
              <a:gd name="connsiteX2" fmla="*/ 500697 w 729858"/>
              <a:gd name="connsiteY2" fmla="*/ 47695 h 742369"/>
              <a:gd name="connsiteX3" fmla="*/ 729289 w 729858"/>
              <a:gd name="connsiteY3" fmla="*/ 687743 h 742369"/>
              <a:gd name="connsiteX4" fmla="*/ 0 w 729858"/>
              <a:gd name="connsiteY4" fmla="*/ 687743 h 742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9858" h="742369">
                <a:moveTo>
                  <a:pt x="0" y="687743"/>
                </a:moveTo>
                <a:cubicBezTo>
                  <a:pt x="15237" y="438834"/>
                  <a:pt x="68575" y="258504"/>
                  <a:pt x="251452" y="55315"/>
                </a:cubicBezTo>
                <a:cubicBezTo>
                  <a:pt x="334534" y="-15805"/>
                  <a:pt x="425235" y="-18345"/>
                  <a:pt x="500697" y="47695"/>
                </a:cubicBezTo>
                <a:cubicBezTo>
                  <a:pt x="668334" y="192464"/>
                  <a:pt x="736912" y="459154"/>
                  <a:pt x="729289" y="687743"/>
                </a:cubicBezTo>
                <a:cubicBezTo>
                  <a:pt x="524293" y="771563"/>
                  <a:pt x="197376" y="748703"/>
                  <a:pt x="0" y="68774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Esagono 65">
            <a:extLst>
              <a:ext uri="{FF2B5EF4-FFF2-40B4-BE49-F238E27FC236}">
                <a16:creationId xmlns:a16="http://schemas.microsoft.com/office/drawing/2014/main" id="{EF8D9C1F-4E65-EF94-9F80-F2BFBCAB1492}"/>
              </a:ext>
            </a:extLst>
          </p:cNvPr>
          <p:cNvSpPr/>
          <p:nvPr/>
        </p:nvSpPr>
        <p:spPr>
          <a:xfrm rot="21392073">
            <a:off x="12524022" y="4656436"/>
            <a:ext cx="351699" cy="521589"/>
          </a:xfrm>
          <a:custGeom>
            <a:avLst/>
            <a:gdLst>
              <a:gd name="connsiteX0" fmla="*/ 0 w 751959"/>
              <a:gd name="connsiteY0" fmla="*/ 311993 h 623985"/>
              <a:gd name="connsiteX1" fmla="*/ 155996 w 751959"/>
              <a:gd name="connsiteY1" fmla="*/ 0 h 623985"/>
              <a:gd name="connsiteX2" fmla="*/ 595963 w 751959"/>
              <a:gd name="connsiteY2" fmla="*/ 0 h 623985"/>
              <a:gd name="connsiteX3" fmla="*/ 751959 w 751959"/>
              <a:gd name="connsiteY3" fmla="*/ 311993 h 623985"/>
              <a:gd name="connsiteX4" fmla="*/ 595963 w 751959"/>
              <a:gd name="connsiteY4" fmla="*/ 623985 h 623985"/>
              <a:gd name="connsiteX5" fmla="*/ 155996 w 751959"/>
              <a:gd name="connsiteY5" fmla="*/ 623985 h 623985"/>
              <a:gd name="connsiteX6" fmla="*/ 0 w 75195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595963 w 812919"/>
              <a:gd name="connsiteY2" fmla="*/ 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479123 w 812919"/>
              <a:gd name="connsiteY2" fmla="*/ 20320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235793 h 547785"/>
              <a:gd name="connsiteX1" fmla="*/ 404916 w 812919"/>
              <a:gd name="connsiteY1" fmla="*/ 0 h 547785"/>
              <a:gd name="connsiteX2" fmla="*/ 479123 w 812919"/>
              <a:gd name="connsiteY2" fmla="*/ 127000 h 547785"/>
              <a:gd name="connsiteX3" fmla="*/ 812919 w 812919"/>
              <a:gd name="connsiteY3" fmla="*/ 47833 h 547785"/>
              <a:gd name="connsiteX4" fmla="*/ 595963 w 812919"/>
              <a:gd name="connsiteY4" fmla="*/ 547785 h 547785"/>
              <a:gd name="connsiteX5" fmla="*/ 155996 w 812919"/>
              <a:gd name="connsiteY5" fmla="*/ 547785 h 547785"/>
              <a:gd name="connsiteX6" fmla="*/ 0 w 812919"/>
              <a:gd name="connsiteY6" fmla="*/ 235793 h 547785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115356 w 772279"/>
              <a:gd name="connsiteY5" fmla="*/ 677752 h 677752"/>
              <a:gd name="connsiteX6" fmla="*/ 0 w 772279"/>
              <a:gd name="connsiteY6" fmla="*/ 0 h 677752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49316 w 772279"/>
              <a:gd name="connsiteY5" fmla="*/ 372952 h 677752"/>
              <a:gd name="connsiteX6" fmla="*/ 0 w 772279"/>
              <a:gd name="connsiteY6" fmla="*/ 0 h 67775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896192"/>
              <a:gd name="connsiteX1" fmla="*/ 364276 w 772279"/>
              <a:gd name="connsiteY1" fmla="*/ 1299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03171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811334"/>
              <a:gd name="connsiteY0" fmla="*/ 0 h 1033352"/>
              <a:gd name="connsiteX1" fmla="*/ 324550 w 811334"/>
              <a:gd name="connsiteY1" fmla="*/ 155367 h 1033352"/>
              <a:gd name="connsiteX2" fmla="*/ 403171 w 811334"/>
              <a:gd name="connsiteY2" fmla="*/ 256967 h 1033352"/>
              <a:gd name="connsiteX3" fmla="*/ 772279 w 811334"/>
              <a:gd name="connsiteY3" fmla="*/ 177800 h 1033352"/>
              <a:gd name="connsiteX4" fmla="*/ 811334 w 811334"/>
              <a:gd name="connsiteY4" fmla="*/ 1033352 h 1033352"/>
              <a:gd name="connsiteX5" fmla="*/ 137596 w 811334"/>
              <a:gd name="connsiteY5" fmla="*/ 444072 h 1033352"/>
              <a:gd name="connsiteX6" fmla="*/ 0 w 811334"/>
              <a:gd name="connsiteY6" fmla="*/ 0 h 103335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590634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93456 w 772279"/>
              <a:gd name="connsiteY5" fmla="*/ 48471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50209"/>
              <a:gd name="connsiteY0" fmla="*/ 0 h 1277192"/>
              <a:gd name="connsiteX1" fmla="*/ 324550 w 750209"/>
              <a:gd name="connsiteY1" fmla="*/ 155367 h 1277192"/>
              <a:gd name="connsiteX2" fmla="*/ 403171 w 750209"/>
              <a:gd name="connsiteY2" fmla="*/ 256967 h 1277192"/>
              <a:gd name="connsiteX3" fmla="*/ 750209 w 750209"/>
              <a:gd name="connsiteY3" fmla="*/ 213360 h 1277192"/>
              <a:gd name="connsiteX4" fmla="*/ 365520 w 750209"/>
              <a:gd name="connsiteY4" fmla="*/ 1277192 h 1277192"/>
              <a:gd name="connsiteX5" fmla="*/ 111112 w 750209"/>
              <a:gd name="connsiteY5" fmla="*/ 632032 h 1277192"/>
              <a:gd name="connsiteX6" fmla="*/ 0 w 750209"/>
              <a:gd name="connsiteY6" fmla="*/ 0 h 1277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209" h="1277192">
                <a:moveTo>
                  <a:pt x="0" y="0"/>
                </a:moveTo>
                <a:lnTo>
                  <a:pt x="324550" y="155367"/>
                </a:lnTo>
                <a:cubicBezTo>
                  <a:pt x="389926" y="187540"/>
                  <a:pt x="378435" y="214634"/>
                  <a:pt x="403171" y="256967"/>
                </a:cubicBezTo>
                <a:cubicBezTo>
                  <a:pt x="443316" y="286458"/>
                  <a:pt x="638944" y="239749"/>
                  <a:pt x="750209" y="213360"/>
                </a:cubicBezTo>
                <a:lnTo>
                  <a:pt x="365520" y="1277192"/>
                </a:lnTo>
                <a:cubicBezTo>
                  <a:pt x="214755" y="1162045"/>
                  <a:pt x="206663" y="991019"/>
                  <a:pt x="111112" y="632032"/>
                </a:cubicBezTo>
                <a:cubicBezTo>
                  <a:pt x="49062" y="382408"/>
                  <a:pt x="57636" y="163264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Esagono 65">
            <a:extLst>
              <a:ext uri="{FF2B5EF4-FFF2-40B4-BE49-F238E27FC236}">
                <a16:creationId xmlns:a16="http://schemas.microsoft.com/office/drawing/2014/main" id="{05D9EE6C-63EC-55F0-213C-68E79DFB2275}"/>
              </a:ext>
            </a:extLst>
          </p:cNvPr>
          <p:cNvSpPr/>
          <p:nvPr/>
        </p:nvSpPr>
        <p:spPr>
          <a:xfrm rot="21392073" flipH="1">
            <a:off x="12974443" y="4626066"/>
            <a:ext cx="325285" cy="521589"/>
          </a:xfrm>
          <a:custGeom>
            <a:avLst/>
            <a:gdLst>
              <a:gd name="connsiteX0" fmla="*/ 0 w 751959"/>
              <a:gd name="connsiteY0" fmla="*/ 311993 h 623985"/>
              <a:gd name="connsiteX1" fmla="*/ 155996 w 751959"/>
              <a:gd name="connsiteY1" fmla="*/ 0 h 623985"/>
              <a:gd name="connsiteX2" fmla="*/ 595963 w 751959"/>
              <a:gd name="connsiteY2" fmla="*/ 0 h 623985"/>
              <a:gd name="connsiteX3" fmla="*/ 751959 w 751959"/>
              <a:gd name="connsiteY3" fmla="*/ 311993 h 623985"/>
              <a:gd name="connsiteX4" fmla="*/ 595963 w 751959"/>
              <a:gd name="connsiteY4" fmla="*/ 623985 h 623985"/>
              <a:gd name="connsiteX5" fmla="*/ 155996 w 751959"/>
              <a:gd name="connsiteY5" fmla="*/ 623985 h 623985"/>
              <a:gd name="connsiteX6" fmla="*/ 0 w 75195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595963 w 812919"/>
              <a:gd name="connsiteY2" fmla="*/ 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479123 w 812919"/>
              <a:gd name="connsiteY2" fmla="*/ 20320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235793 h 547785"/>
              <a:gd name="connsiteX1" fmla="*/ 404916 w 812919"/>
              <a:gd name="connsiteY1" fmla="*/ 0 h 547785"/>
              <a:gd name="connsiteX2" fmla="*/ 479123 w 812919"/>
              <a:gd name="connsiteY2" fmla="*/ 127000 h 547785"/>
              <a:gd name="connsiteX3" fmla="*/ 812919 w 812919"/>
              <a:gd name="connsiteY3" fmla="*/ 47833 h 547785"/>
              <a:gd name="connsiteX4" fmla="*/ 595963 w 812919"/>
              <a:gd name="connsiteY4" fmla="*/ 547785 h 547785"/>
              <a:gd name="connsiteX5" fmla="*/ 155996 w 812919"/>
              <a:gd name="connsiteY5" fmla="*/ 547785 h 547785"/>
              <a:gd name="connsiteX6" fmla="*/ 0 w 812919"/>
              <a:gd name="connsiteY6" fmla="*/ 235793 h 547785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115356 w 772279"/>
              <a:gd name="connsiteY5" fmla="*/ 677752 h 677752"/>
              <a:gd name="connsiteX6" fmla="*/ 0 w 772279"/>
              <a:gd name="connsiteY6" fmla="*/ 0 h 677752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49316 w 772279"/>
              <a:gd name="connsiteY5" fmla="*/ 372952 h 677752"/>
              <a:gd name="connsiteX6" fmla="*/ 0 w 772279"/>
              <a:gd name="connsiteY6" fmla="*/ 0 h 67775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896192"/>
              <a:gd name="connsiteX1" fmla="*/ 364276 w 772279"/>
              <a:gd name="connsiteY1" fmla="*/ 1299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03171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811334"/>
              <a:gd name="connsiteY0" fmla="*/ 0 h 1033352"/>
              <a:gd name="connsiteX1" fmla="*/ 324550 w 811334"/>
              <a:gd name="connsiteY1" fmla="*/ 155367 h 1033352"/>
              <a:gd name="connsiteX2" fmla="*/ 403171 w 811334"/>
              <a:gd name="connsiteY2" fmla="*/ 256967 h 1033352"/>
              <a:gd name="connsiteX3" fmla="*/ 772279 w 811334"/>
              <a:gd name="connsiteY3" fmla="*/ 177800 h 1033352"/>
              <a:gd name="connsiteX4" fmla="*/ 811334 w 811334"/>
              <a:gd name="connsiteY4" fmla="*/ 1033352 h 1033352"/>
              <a:gd name="connsiteX5" fmla="*/ 137596 w 811334"/>
              <a:gd name="connsiteY5" fmla="*/ 444072 h 1033352"/>
              <a:gd name="connsiteX6" fmla="*/ 0 w 811334"/>
              <a:gd name="connsiteY6" fmla="*/ 0 h 103335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590634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93456 w 772279"/>
              <a:gd name="connsiteY5" fmla="*/ 48471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50209"/>
              <a:gd name="connsiteY0" fmla="*/ 0 h 1277192"/>
              <a:gd name="connsiteX1" fmla="*/ 324550 w 750209"/>
              <a:gd name="connsiteY1" fmla="*/ 155367 h 1277192"/>
              <a:gd name="connsiteX2" fmla="*/ 403171 w 750209"/>
              <a:gd name="connsiteY2" fmla="*/ 256967 h 1277192"/>
              <a:gd name="connsiteX3" fmla="*/ 750209 w 750209"/>
              <a:gd name="connsiteY3" fmla="*/ 213360 h 1277192"/>
              <a:gd name="connsiteX4" fmla="*/ 365520 w 750209"/>
              <a:gd name="connsiteY4" fmla="*/ 1277192 h 1277192"/>
              <a:gd name="connsiteX5" fmla="*/ 111112 w 750209"/>
              <a:gd name="connsiteY5" fmla="*/ 632032 h 1277192"/>
              <a:gd name="connsiteX6" fmla="*/ 0 w 750209"/>
              <a:gd name="connsiteY6" fmla="*/ 0 h 1277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209" h="1277192">
                <a:moveTo>
                  <a:pt x="0" y="0"/>
                </a:moveTo>
                <a:lnTo>
                  <a:pt x="324550" y="155367"/>
                </a:lnTo>
                <a:cubicBezTo>
                  <a:pt x="389926" y="187540"/>
                  <a:pt x="378435" y="214634"/>
                  <a:pt x="403171" y="256967"/>
                </a:cubicBezTo>
                <a:cubicBezTo>
                  <a:pt x="443316" y="286458"/>
                  <a:pt x="638944" y="239749"/>
                  <a:pt x="750209" y="213360"/>
                </a:cubicBezTo>
                <a:lnTo>
                  <a:pt x="365520" y="1277192"/>
                </a:lnTo>
                <a:cubicBezTo>
                  <a:pt x="214755" y="1162045"/>
                  <a:pt x="206663" y="991019"/>
                  <a:pt x="111112" y="632032"/>
                </a:cubicBezTo>
                <a:cubicBezTo>
                  <a:pt x="49062" y="382408"/>
                  <a:pt x="57636" y="163264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15578AC6-5C16-C088-83CA-2AEE93A60BBF}"/>
              </a:ext>
            </a:extLst>
          </p:cNvPr>
          <p:cNvSpPr/>
          <p:nvPr/>
        </p:nvSpPr>
        <p:spPr>
          <a:xfrm rot="21392073">
            <a:off x="12639375" y="4718936"/>
            <a:ext cx="577330" cy="571813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450AF881-ABEC-162B-FD88-19979B6163F8}"/>
              </a:ext>
            </a:extLst>
          </p:cNvPr>
          <p:cNvGrpSpPr/>
          <p:nvPr/>
        </p:nvGrpSpPr>
        <p:grpSpPr>
          <a:xfrm rot="21392073">
            <a:off x="13144727" y="4593689"/>
            <a:ext cx="405965" cy="384009"/>
            <a:chOff x="7194492" y="1267280"/>
            <a:chExt cx="832077" cy="849267"/>
          </a:xfrm>
          <a:solidFill>
            <a:schemeClr val="bg2">
              <a:lumMod val="25000"/>
            </a:schemeClr>
          </a:solidFill>
        </p:grpSpPr>
        <p:sp>
          <p:nvSpPr>
            <p:cNvPr id="22" name="Ritardo 21">
              <a:extLst>
                <a:ext uri="{FF2B5EF4-FFF2-40B4-BE49-F238E27FC236}">
                  <a16:creationId xmlns:a16="http://schemas.microsoft.com/office/drawing/2014/main" id="{0143CED4-7A38-55DE-C2B3-4D655A4254EB}"/>
                </a:ext>
              </a:extLst>
            </p:cNvPr>
            <p:cNvSpPr/>
            <p:nvPr/>
          </p:nvSpPr>
          <p:spPr>
            <a:xfrm rot="5197850">
              <a:off x="7361545" y="1462022"/>
              <a:ext cx="503058" cy="417272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Cerchio parziale 22">
              <a:extLst>
                <a:ext uri="{FF2B5EF4-FFF2-40B4-BE49-F238E27FC236}">
                  <a16:creationId xmlns:a16="http://schemas.microsoft.com/office/drawing/2014/main" id="{232792C6-B596-F120-7251-DBD00820E989}"/>
                </a:ext>
              </a:extLst>
            </p:cNvPr>
            <p:cNvSpPr/>
            <p:nvPr/>
          </p:nvSpPr>
          <p:spPr>
            <a:xfrm rot="1936892">
              <a:off x="7194492" y="1267280"/>
              <a:ext cx="832077" cy="849267"/>
            </a:xfrm>
            <a:prstGeom prst="pie">
              <a:avLst>
                <a:gd name="adj1" fmla="val 11382448"/>
                <a:gd name="adj2" fmla="val 166025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9F61AEBE-F3AA-985F-167A-003504C64735}"/>
              </a:ext>
            </a:extLst>
          </p:cNvPr>
          <p:cNvGrpSpPr/>
          <p:nvPr/>
        </p:nvGrpSpPr>
        <p:grpSpPr>
          <a:xfrm rot="21392073">
            <a:off x="12571282" y="4184565"/>
            <a:ext cx="624598" cy="500843"/>
            <a:chOff x="1553252" y="1735995"/>
            <a:chExt cx="1533360" cy="1226394"/>
          </a:xfrm>
        </p:grpSpPr>
        <p:sp>
          <p:nvSpPr>
            <p:cNvPr id="48" name="Esagono 91">
              <a:extLst>
                <a:ext uri="{FF2B5EF4-FFF2-40B4-BE49-F238E27FC236}">
                  <a16:creationId xmlns:a16="http://schemas.microsoft.com/office/drawing/2014/main" id="{35811D34-8ABB-C5CB-E0CF-A31CFC555B3F}"/>
                </a:ext>
              </a:extLst>
            </p:cNvPr>
            <p:cNvSpPr/>
            <p:nvPr/>
          </p:nvSpPr>
          <p:spPr>
            <a:xfrm rot="16200000">
              <a:off x="1770553" y="1646330"/>
              <a:ext cx="1098758" cy="1533360"/>
            </a:xfrm>
            <a:custGeom>
              <a:avLst/>
              <a:gdLst>
                <a:gd name="connsiteX0" fmla="*/ 0 w 1182033"/>
                <a:gd name="connsiteY0" fmla="*/ 733427 h 1466854"/>
                <a:gd name="connsiteX1" fmla="*/ 202896 w 1182033"/>
                <a:gd name="connsiteY1" fmla="*/ 0 h 1466854"/>
                <a:gd name="connsiteX2" fmla="*/ 979137 w 1182033"/>
                <a:gd name="connsiteY2" fmla="*/ 0 h 1466854"/>
                <a:gd name="connsiteX3" fmla="*/ 1182033 w 1182033"/>
                <a:gd name="connsiteY3" fmla="*/ 733427 h 1466854"/>
                <a:gd name="connsiteX4" fmla="*/ 979137 w 1182033"/>
                <a:gd name="connsiteY4" fmla="*/ 1466854 h 1466854"/>
                <a:gd name="connsiteX5" fmla="*/ 202896 w 1182033"/>
                <a:gd name="connsiteY5" fmla="*/ 1466854 h 1466854"/>
                <a:gd name="connsiteX6" fmla="*/ 0 w 1182033"/>
                <a:gd name="connsiteY6" fmla="*/ 733427 h 1466854"/>
                <a:gd name="connsiteX0" fmla="*/ 0 w 1182033"/>
                <a:gd name="connsiteY0" fmla="*/ 733427 h 1466854"/>
                <a:gd name="connsiteX1" fmla="*/ 202896 w 1182033"/>
                <a:gd name="connsiteY1" fmla="*/ 0 h 1466854"/>
                <a:gd name="connsiteX2" fmla="*/ 979137 w 1182033"/>
                <a:gd name="connsiteY2" fmla="*/ 0 h 1466854"/>
                <a:gd name="connsiteX3" fmla="*/ 1182033 w 1182033"/>
                <a:gd name="connsiteY3" fmla="*/ 733427 h 1466854"/>
                <a:gd name="connsiteX4" fmla="*/ 979137 w 1182033"/>
                <a:gd name="connsiteY4" fmla="*/ 1466854 h 1466854"/>
                <a:gd name="connsiteX5" fmla="*/ 202896 w 1182033"/>
                <a:gd name="connsiteY5" fmla="*/ 1466854 h 1466854"/>
                <a:gd name="connsiteX6" fmla="*/ 0 w 1182033"/>
                <a:gd name="connsiteY6" fmla="*/ 733427 h 1466854"/>
                <a:gd name="connsiteX0" fmla="*/ 0 w 1182033"/>
                <a:gd name="connsiteY0" fmla="*/ 733427 h 1466854"/>
                <a:gd name="connsiteX1" fmla="*/ 202896 w 1182033"/>
                <a:gd name="connsiteY1" fmla="*/ 0 h 1466854"/>
                <a:gd name="connsiteX2" fmla="*/ 979137 w 1182033"/>
                <a:gd name="connsiteY2" fmla="*/ 0 h 1466854"/>
                <a:gd name="connsiteX3" fmla="*/ 1182033 w 1182033"/>
                <a:gd name="connsiteY3" fmla="*/ 733427 h 1466854"/>
                <a:gd name="connsiteX4" fmla="*/ 979137 w 1182033"/>
                <a:gd name="connsiteY4" fmla="*/ 1466854 h 1466854"/>
                <a:gd name="connsiteX5" fmla="*/ 202896 w 1182033"/>
                <a:gd name="connsiteY5" fmla="*/ 1466854 h 1466854"/>
                <a:gd name="connsiteX6" fmla="*/ 0 w 1182033"/>
                <a:gd name="connsiteY6" fmla="*/ 733427 h 1466854"/>
                <a:gd name="connsiteX0" fmla="*/ 0 w 1182033"/>
                <a:gd name="connsiteY0" fmla="*/ 768986 h 1502413"/>
                <a:gd name="connsiteX1" fmla="*/ 202896 w 1182033"/>
                <a:gd name="connsiteY1" fmla="*/ 35559 h 1502413"/>
                <a:gd name="connsiteX2" fmla="*/ 979137 w 1182033"/>
                <a:gd name="connsiteY2" fmla="*/ 35559 h 1502413"/>
                <a:gd name="connsiteX3" fmla="*/ 1182033 w 1182033"/>
                <a:gd name="connsiteY3" fmla="*/ 768986 h 1502413"/>
                <a:gd name="connsiteX4" fmla="*/ 979137 w 1182033"/>
                <a:gd name="connsiteY4" fmla="*/ 1502413 h 1502413"/>
                <a:gd name="connsiteX5" fmla="*/ 202896 w 1182033"/>
                <a:gd name="connsiteY5" fmla="*/ 1502413 h 1502413"/>
                <a:gd name="connsiteX6" fmla="*/ 0 w 1182033"/>
                <a:gd name="connsiteY6" fmla="*/ 768986 h 1502413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56364"/>
                <a:gd name="connsiteX1" fmla="*/ 202896 w 1182033"/>
                <a:gd name="connsiteY1" fmla="*/ 53102 h 1556364"/>
                <a:gd name="connsiteX2" fmla="*/ 979137 w 1182033"/>
                <a:gd name="connsiteY2" fmla="*/ 53102 h 1556364"/>
                <a:gd name="connsiteX3" fmla="*/ 1182033 w 1182033"/>
                <a:gd name="connsiteY3" fmla="*/ 786529 h 1556364"/>
                <a:gd name="connsiteX4" fmla="*/ 979137 w 1182033"/>
                <a:gd name="connsiteY4" fmla="*/ 1519956 h 1556364"/>
                <a:gd name="connsiteX5" fmla="*/ 202896 w 1182033"/>
                <a:gd name="connsiteY5" fmla="*/ 1519956 h 1556364"/>
                <a:gd name="connsiteX6" fmla="*/ 0 w 1182033"/>
                <a:gd name="connsiteY6" fmla="*/ 786529 h 1556364"/>
                <a:gd name="connsiteX0" fmla="*/ 0 w 1182033"/>
                <a:gd name="connsiteY0" fmla="*/ 786529 h 1577877"/>
                <a:gd name="connsiteX1" fmla="*/ 202896 w 1182033"/>
                <a:gd name="connsiteY1" fmla="*/ 53102 h 1577877"/>
                <a:gd name="connsiteX2" fmla="*/ 979137 w 1182033"/>
                <a:gd name="connsiteY2" fmla="*/ 53102 h 1577877"/>
                <a:gd name="connsiteX3" fmla="*/ 1182033 w 1182033"/>
                <a:gd name="connsiteY3" fmla="*/ 786529 h 1577877"/>
                <a:gd name="connsiteX4" fmla="*/ 979137 w 1182033"/>
                <a:gd name="connsiteY4" fmla="*/ 1519956 h 1577877"/>
                <a:gd name="connsiteX5" fmla="*/ 202896 w 1182033"/>
                <a:gd name="connsiteY5" fmla="*/ 1519956 h 1577877"/>
                <a:gd name="connsiteX6" fmla="*/ 0 w 1182033"/>
                <a:gd name="connsiteY6" fmla="*/ 786529 h 1577877"/>
                <a:gd name="connsiteX0" fmla="*/ 7936 w 1189969"/>
                <a:gd name="connsiteY0" fmla="*/ 786529 h 1577877"/>
                <a:gd name="connsiteX1" fmla="*/ 210832 w 1189969"/>
                <a:gd name="connsiteY1" fmla="*/ 53102 h 1577877"/>
                <a:gd name="connsiteX2" fmla="*/ 987073 w 1189969"/>
                <a:gd name="connsiteY2" fmla="*/ 53102 h 1577877"/>
                <a:gd name="connsiteX3" fmla="*/ 1189969 w 1189969"/>
                <a:gd name="connsiteY3" fmla="*/ 786529 h 1577877"/>
                <a:gd name="connsiteX4" fmla="*/ 987073 w 1189969"/>
                <a:gd name="connsiteY4" fmla="*/ 1519956 h 1577877"/>
                <a:gd name="connsiteX5" fmla="*/ 210832 w 1189969"/>
                <a:gd name="connsiteY5" fmla="*/ 1519956 h 1577877"/>
                <a:gd name="connsiteX6" fmla="*/ 7936 w 1189969"/>
                <a:gd name="connsiteY6" fmla="*/ 786529 h 1577877"/>
                <a:gd name="connsiteX0" fmla="*/ 7936 w 1189969"/>
                <a:gd name="connsiteY0" fmla="*/ 786529 h 1577877"/>
                <a:gd name="connsiteX1" fmla="*/ 210832 w 1189969"/>
                <a:gd name="connsiteY1" fmla="*/ 53102 h 1577877"/>
                <a:gd name="connsiteX2" fmla="*/ 987073 w 1189969"/>
                <a:gd name="connsiteY2" fmla="*/ 53102 h 1577877"/>
                <a:gd name="connsiteX3" fmla="*/ 1189969 w 1189969"/>
                <a:gd name="connsiteY3" fmla="*/ 786529 h 1577877"/>
                <a:gd name="connsiteX4" fmla="*/ 987073 w 1189969"/>
                <a:gd name="connsiteY4" fmla="*/ 1519956 h 1577877"/>
                <a:gd name="connsiteX5" fmla="*/ 210832 w 1189969"/>
                <a:gd name="connsiteY5" fmla="*/ 1519956 h 1577877"/>
                <a:gd name="connsiteX6" fmla="*/ 7936 w 1189969"/>
                <a:gd name="connsiteY6" fmla="*/ 786529 h 1577877"/>
                <a:gd name="connsiteX0" fmla="*/ 1824 w 1183857"/>
                <a:gd name="connsiteY0" fmla="*/ 786529 h 1577877"/>
                <a:gd name="connsiteX1" fmla="*/ 204720 w 1183857"/>
                <a:gd name="connsiteY1" fmla="*/ 53102 h 1577877"/>
                <a:gd name="connsiteX2" fmla="*/ 980961 w 1183857"/>
                <a:gd name="connsiteY2" fmla="*/ 53102 h 1577877"/>
                <a:gd name="connsiteX3" fmla="*/ 1183857 w 1183857"/>
                <a:gd name="connsiteY3" fmla="*/ 786529 h 1577877"/>
                <a:gd name="connsiteX4" fmla="*/ 980961 w 1183857"/>
                <a:gd name="connsiteY4" fmla="*/ 1519956 h 1577877"/>
                <a:gd name="connsiteX5" fmla="*/ 204720 w 1183857"/>
                <a:gd name="connsiteY5" fmla="*/ 1519956 h 1577877"/>
                <a:gd name="connsiteX6" fmla="*/ 1824 w 1183857"/>
                <a:gd name="connsiteY6" fmla="*/ 786529 h 1577877"/>
                <a:gd name="connsiteX0" fmla="*/ 0 w 1182033"/>
                <a:gd name="connsiteY0" fmla="*/ 786529 h 1577877"/>
                <a:gd name="connsiteX1" fmla="*/ 202896 w 1182033"/>
                <a:gd name="connsiteY1" fmla="*/ 53102 h 1577877"/>
                <a:gd name="connsiteX2" fmla="*/ 979137 w 1182033"/>
                <a:gd name="connsiteY2" fmla="*/ 53102 h 1577877"/>
                <a:gd name="connsiteX3" fmla="*/ 1182033 w 1182033"/>
                <a:gd name="connsiteY3" fmla="*/ 786529 h 1577877"/>
                <a:gd name="connsiteX4" fmla="*/ 979137 w 1182033"/>
                <a:gd name="connsiteY4" fmla="*/ 1519956 h 1577877"/>
                <a:gd name="connsiteX5" fmla="*/ 202896 w 1182033"/>
                <a:gd name="connsiteY5" fmla="*/ 1519956 h 1577877"/>
                <a:gd name="connsiteX6" fmla="*/ 0 w 1182033"/>
                <a:gd name="connsiteY6" fmla="*/ 786529 h 1577877"/>
                <a:gd name="connsiteX0" fmla="*/ 0 w 1142683"/>
                <a:gd name="connsiteY0" fmla="*/ 786530 h 1577877"/>
                <a:gd name="connsiteX1" fmla="*/ 163546 w 1142683"/>
                <a:gd name="connsiteY1" fmla="*/ 53102 h 1577877"/>
                <a:gd name="connsiteX2" fmla="*/ 939787 w 1142683"/>
                <a:gd name="connsiteY2" fmla="*/ 53102 h 1577877"/>
                <a:gd name="connsiteX3" fmla="*/ 1142683 w 1142683"/>
                <a:gd name="connsiteY3" fmla="*/ 786529 h 1577877"/>
                <a:gd name="connsiteX4" fmla="*/ 939787 w 1142683"/>
                <a:gd name="connsiteY4" fmla="*/ 1519956 h 1577877"/>
                <a:gd name="connsiteX5" fmla="*/ 163546 w 1142683"/>
                <a:gd name="connsiteY5" fmla="*/ 1519956 h 1577877"/>
                <a:gd name="connsiteX6" fmla="*/ 0 w 1142683"/>
                <a:gd name="connsiteY6" fmla="*/ 786530 h 1577877"/>
                <a:gd name="connsiteX0" fmla="*/ 0 w 1134813"/>
                <a:gd name="connsiteY0" fmla="*/ 802212 h 1577877"/>
                <a:gd name="connsiteX1" fmla="*/ 155676 w 1134813"/>
                <a:gd name="connsiteY1" fmla="*/ 53102 h 1577877"/>
                <a:gd name="connsiteX2" fmla="*/ 931917 w 1134813"/>
                <a:gd name="connsiteY2" fmla="*/ 53102 h 1577877"/>
                <a:gd name="connsiteX3" fmla="*/ 1134813 w 1134813"/>
                <a:gd name="connsiteY3" fmla="*/ 786529 h 1577877"/>
                <a:gd name="connsiteX4" fmla="*/ 931917 w 1134813"/>
                <a:gd name="connsiteY4" fmla="*/ 1519956 h 1577877"/>
                <a:gd name="connsiteX5" fmla="*/ 155676 w 1134813"/>
                <a:gd name="connsiteY5" fmla="*/ 1519956 h 1577877"/>
                <a:gd name="connsiteX6" fmla="*/ 0 w 1134813"/>
                <a:gd name="connsiteY6" fmla="*/ 802212 h 1577877"/>
                <a:gd name="connsiteX0" fmla="*/ 0 w 1134813"/>
                <a:gd name="connsiteY0" fmla="*/ 802212 h 1577877"/>
                <a:gd name="connsiteX1" fmla="*/ 155676 w 1134813"/>
                <a:gd name="connsiteY1" fmla="*/ 53102 h 1577877"/>
                <a:gd name="connsiteX2" fmla="*/ 931917 w 1134813"/>
                <a:gd name="connsiteY2" fmla="*/ 53102 h 1577877"/>
                <a:gd name="connsiteX3" fmla="*/ 1134813 w 1134813"/>
                <a:gd name="connsiteY3" fmla="*/ 786529 h 1577877"/>
                <a:gd name="connsiteX4" fmla="*/ 931917 w 1134813"/>
                <a:gd name="connsiteY4" fmla="*/ 1519956 h 1577877"/>
                <a:gd name="connsiteX5" fmla="*/ 155676 w 1134813"/>
                <a:gd name="connsiteY5" fmla="*/ 1519956 h 1577877"/>
                <a:gd name="connsiteX6" fmla="*/ 0 w 1134813"/>
                <a:gd name="connsiteY6" fmla="*/ 802212 h 157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4813" h="1577877">
                  <a:moveTo>
                    <a:pt x="0" y="802212"/>
                  </a:moveTo>
                  <a:cubicBezTo>
                    <a:pt x="2892" y="314279"/>
                    <a:pt x="99472" y="413789"/>
                    <a:pt x="155676" y="53102"/>
                  </a:cubicBezTo>
                  <a:cubicBezTo>
                    <a:pt x="393468" y="-7858"/>
                    <a:pt x="663645" y="-26906"/>
                    <a:pt x="931917" y="53102"/>
                  </a:cubicBezTo>
                  <a:cubicBezTo>
                    <a:pt x="972881" y="442361"/>
                    <a:pt x="1090041" y="500146"/>
                    <a:pt x="1134813" y="786529"/>
                  </a:cubicBezTo>
                  <a:cubicBezTo>
                    <a:pt x="1097663" y="1097683"/>
                    <a:pt x="955736" y="1126893"/>
                    <a:pt x="931917" y="1519956"/>
                  </a:cubicBezTo>
                  <a:cubicBezTo>
                    <a:pt x="570302" y="1601874"/>
                    <a:pt x="523010" y="1592349"/>
                    <a:pt x="155676" y="1519956"/>
                  </a:cubicBezTo>
                  <a:cubicBezTo>
                    <a:pt x="133768" y="1199286"/>
                    <a:pt x="5685" y="1310135"/>
                    <a:pt x="0" y="80221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49" name="Gruppo 48">
              <a:extLst>
                <a:ext uri="{FF2B5EF4-FFF2-40B4-BE49-F238E27FC236}">
                  <a16:creationId xmlns:a16="http://schemas.microsoft.com/office/drawing/2014/main" id="{AB0ABA98-F83F-9ABE-CAEC-EF9D3EFB4BE1}"/>
                </a:ext>
              </a:extLst>
            </p:cNvPr>
            <p:cNvGrpSpPr/>
            <p:nvPr/>
          </p:nvGrpSpPr>
          <p:grpSpPr>
            <a:xfrm>
              <a:off x="1827580" y="1735995"/>
              <a:ext cx="984703" cy="1129404"/>
              <a:chOff x="1827580" y="1735995"/>
              <a:chExt cx="984703" cy="1129404"/>
            </a:xfrm>
          </p:grpSpPr>
          <p:sp>
            <p:nvSpPr>
              <p:cNvPr id="50" name="Pentagono 94">
                <a:extLst>
                  <a:ext uri="{FF2B5EF4-FFF2-40B4-BE49-F238E27FC236}">
                    <a16:creationId xmlns:a16="http://schemas.microsoft.com/office/drawing/2014/main" id="{37EC057F-4E6B-FDD8-7918-7B79F2E3D613}"/>
                  </a:ext>
                </a:extLst>
              </p:cNvPr>
              <p:cNvSpPr/>
              <p:nvPr/>
            </p:nvSpPr>
            <p:spPr>
              <a:xfrm>
                <a:off x="1827580" y="1863630"/>
                <a:ext cx="984703" cy="502514"/>
              </a:xfrm>
              <a:custGeom>
                <a:avLst/>
                <a:gdLst>
                  <a:gd name="connsiteX0" fmla="*/ 1 w 1050012"/>
                  <a:gd name="connsiteY0" fmla="*/ 206866 h 541583"/>
                  <a:gd name="connsiteX1" fmla="*/ 525006 w 1050012"/>
                  <a:gd name="connsiteY1" fmla="*/ 0 h 541583"/>
                  <a:gd name="connsiteX2" fmla="*/ 1050011 w 1050012"/>
                  <a:gd name="connsiteY2" fmla="*/ 206866 h 541583"/>
                  <a:gd name="connsiteX3" fmla="*/ 849477 w 1050012"/>
                  <a:gd name="connsiteY3" fmla="*/ 541582 h 541583"/>
                  <a:gd name="connsiteX4" fmla="*/ 200535 w 1050012"/>
                  <a:gd name="connsiteY4" fmla="*/ 541582 h 541583"/>
                  <a:gd name="connsiteX5" fmla="*/ 1 w 1050012"/>
                  <a:gd name="connsiteY5" fmla="*/ 206866 h 541583"/>
                  <a:gd name="connsiteX0" fmla="*/ 0 w 1050010"/>
                  <a:gd name="connsiteY0" fmla="*/ 95106 h 429822"/>
                  <a:gd name="connsiteX1" fmla="*/ 547865 w 1050010"/>
                  <a:gd name="connsiteY1" fmla="*/ 0 h 429822"/>
                  <a:gd name="connsiteX2" fmla="*/ 1050010 w 1050010"/>
                  <a:gd name="connsiteY2" fmla="*/ 95106 h 429822"/>
                  <a:gd name="connsiteX3" fmla="*/ 849476 w 1050010"/>
                  <a:gd name="connsiteY3" fmla="*/ 429822 h 429822"/>
                  <a:gd name="connsiteX4" fmla="*/ 200534 w 1050010"/>
                  <a:gd name="connsiteY4" fmla="*/ 429822 h 429822"/>
                  <a:gd name="connsiteX5" fmla="*/ 0 w 1050010"/>
                  <a:gd name="connsiteY5" fmla="*/ 95106 h 429822"/>
                  <a:gd name="connsiteX0" fmla="*/ 0 w 1050010"/>
                  <a:gd name="connsiteY0" fmla="*/ 163686 h 498402"/>
                  <a:gd name="connsiteX1" fmla="*/ 525005 w 1050010"/>
                  <a:gd name="connsiteY1" fmla="*/ 0 h 498402"/>
                  <a:gd name="connsiteX2" fmla="*/ 1050010 w 1050010"/>
                  <a:gd name="connsiteY2" fmla="*/ 163686 h 498402"/>
                  <a:gd name="connsiteX3" fmla="*/ 849476 w 1050010"/>
                  <a:gd name="connsiteY3" fmla="*/ 498402 h 498402"/>
                  <a:gd name="connsiteX4" fmla="*/ 200534 w 1050010"/>
                  <a:gd name="connsiteY4" fmla="*/ 498402 h 498402"/>
                  <a:gd name="connsiteX5" fmla="*/ 0 w 1050010"/>
                  <a:gd name="connsiteY5" fmla="*/ 163686 h 498402"/>
                  <a:gd name="connsiteX0" fmla="*/ 0 w 1019530"/>
                  <a:gd name="connsiteY0" fmla="*/ 163686 h 498402"/>
                  <a:gd name="connsiteX1" fmla="*/ 525005 w 1019530"/>
                  <a:gd name="connsiteY1" fmla="*/ 0 h 498402"/>
                  <a:gd name="connsiteX2" fmla="*/ 1019530 w 1019530"/>
                  <a:gd name="connsiteY2" fmla="*/ 178926 h 498402"/>
                  <a:gd name="connsiteX3" fmla="*/ 849476 w 1019530"/>
                  <a:gd name="connsiteY3" fmla="*/ 498402 h 498402"/>
                  <a:gd name="connsiteX4" fmla="*/ 200534 w 1019530"/>
                  <a:gd name="connsiteY4" fmla="*/ 498402 h 498402"/>
                  <a:gd name="connsiteX5" fmla="*/ 0 w 1019530"/>
                  <a:gd name="connsiteY5" fmla="*/ 163686 h 498402"/>
                  <a:gd name="connsiteX0" fmla="*/ 0 w 1019530"/>
                  <a:gd name="connsiteY0" fmla="*/ 163686 h 498402"/>
                  <a:gd name="connsiteX1" fmla="*/ 525005 w 1019530"/>
                  <a:gd name="connsiteY1" fmla="*/ 0 h 498402"/>
                  <a:gd name="connsiteX2" fmla="*/ 1019530 w 1019530"/>
                  <a:gd name="connsiteY2" fmla="*/ 178926 h 498402"/>
                  <a:gd name="connsiteX3" fmla="*/ 849476 w 1019530"/>
                  <a:gd name="connsiteY3" fmla="*/ 450142 h 498402"/>
                  <a:gd name="connsiteX4" fmla="*/ 200534 w 1019530"/>
                  <a:gd name="connsiteY4" fmla="*/ 498402 h 498402"/>
                  <a:gd name="connsiteX5" fmla="*/ 0 w 1019530"/>
                  <a:gd name="connsiteY5" fmla="*/ 163686 h 498402"/>
                  <a:gd name="connsiteX0" fmla="*/ 0 w 1019530"/>
                  <a:gd name="connsiteY0" fmla="*/ 163686 h 475542"/>
                  <a:gd name="connsiteX1" fmla="*/ 525005 w 1019530"/>
                  <a:gd name="connsiteY1" fmla="*/ 0 h 475542"/>
                  <a:gd name="connsiteX2" fmla="*/ 1019530 w 1019530"/>
                  <a:gd name="connsiteY2" fmla="*/ 178926 h 475542"/>
                  <a:gd name="connsiteX3" fmla="*/ 849476 w 1019530"/>
                  <a:gd name="connsiteY3" fmla="*/ 450142 h 475542"/>
                  <a:gd name="connsiteX4" fmla="*/ 205614 w 1019530"/>
                  <a:gd name="connsiteY4" fmla="*/ 475542 h 475542"/>
                  <a:gd name="connsiteX5" fmla="*/ 0 w 1019530"/>
                  <a:gd name="connsiteY5" fmla="*/ 163686 h 475542"/>
                  <a:gd name="connsiteX0" fmla="*/ 0 w 1019530"/>
                  <a:gd name="connsiteY0" fmla="*/ 163686 h 480622"/>
                  <a:gd name="connsiteX1" fmla="*/ 525005 w 1019530"/>
                  <a:gd name="connsiteY1" fmla="*/ 0 h 480622"/>
                  <a:gd name="connsiteX2" fmla="*/ 1019530 w 1019530"/>
                  <a:gd name="connsiteY2" fmla="*/ 178926 h 480622"/>
                  <a:gd name="connsiteX3" fmla="*/ 811376 w 1019530"/>
                  <a:gd name="connsiteY3" fmla="*/ 480622 h 480622"/>
                  <a:gd name="connsiteX4" fmla="*/ 205614 w 1019530"/>
                  <a:gd name="connsiteY4" fmla="*/ 475542 h 480622"/>
                  <a:gd name="connsiteX5" fmla="*/ 0 w 1019530"/>
                  <a:gd name="connsiteY5" fmla="*/ 163686 h 480622"/>
                  <a:gd name="connsiteX0" fmla="*/ 0 w 973810"/>
                  <a:gd name="connsiteY0" fmla="*/ 184006 h 480622"/>
                  <a:gd name="connsiteX1" fmla="*/ 479285 w 973810"/>
                  <a:gd name="connsiteY1" fmla="*/ 0 h 480622"/>
                  <a:gd name="connsiteX2" fmla="*/ 973810 w 973810"/>
                  <a:gd name="connsiteY2" fmla="*/ 178926 h 480622"/>
                  <a:gd name="connsiteX3" fmla="*/ 765656 w 973810"/>
                  <a:gd name="connsiteY3" fmla="*/ 480622 h 480622"/>
                  <a:gd name="connsiteX4" fmla="*/ 159894 w 973810"/>
                  <a:gd name="connsiteY4" fmla="*/ 475542 h 480622"/>
                  <a:gd name="connsiteX5" fmla="*/ 0 w 973810"/>
                  <a:gd name="connsiteY5" fmla="*/ 184006 h 480622"/>
                  <a:gd name="connsiteX0" fmla="*/ 0 w 973810"/>
                  <a:gd name="connsiteY0" fmla="*/ 184006 h 480622"/>
                  <a:gd name="connsiteX1" fmla="*/ 479285 w 973810"/>
                  <a:gd name="connsiteY1" fmla="*/ 0 h 480622"/>
                  <a:gd name="connsiteX2" fmla="*/ 973810 w 973810"/>
                  <a:gd name="connsiteY2" fmla="*/ 178926 h 480622"/>
                  <a:gd name="connsiteX3" fmla="*/ 765656 w 973810"/>
                  <a:gd name="connsiteY3" fmla="*/ 480622 h 480622"/>
                  <a:gd name="connsiteX4" fmla="*/ 159894 w 973810"/>
                  <a:gd name="connsiteY4" fmla="*/ 475542 h 480622"/>
                  <a:gd name="connsiteX5" fmla="*/ 0 w 973810"/>
                  <a:gd name="connsiteY5" fmla="*/ 184006 h 480622"/>
                  <a:gd name="connsiteX0" fmla="*/ 170 w 973980"/>
                  <a:gd name="connsiteY0" fmla="*/ 184006 h 480622"/>
                  <a:gd name="connsiteX1" fmla="*/ 479455 w 973980"/>
                  <a:gd name="connsiteY1" fmla="*/ 0 h 480622"/>
                  <a:gd name="connsiteX2" fmla="*/ 973980 w 973980"/>
                  <a:gd name="connsiteY2" fmla="*/ 178926 h 480622"/>
                  <a:gd name="connsiteX3" fmla="*/ 765826 w 973980"/>
                  <a:gd name="connsiteY3" fmla="*/ 480622 h 480622"/>
                  <a:gd name="connsiteX4" fmla="*/ 160064 w 973980"/>
                  <a:gd name="connsiteY4" fmla="*/ 475542 h 480622"/>
                  <a:gd name="connsiteX5" fmla="*/ 170 w 973980"/>
                  <a:gd name="connsiteY5" fmla="*/ 184006 h 480622"/>
                  <a:gd name="connsiteX0" fmla="*/ 170 w 973980"/>
                  <a:gd name="connsiteY0" fmla="*/ 184006 h 480622"/>
                  <a:gd name="connsiteX1" fmla="*/ 479455 w 973980"/>
                  <a:gd name="connsiteY1" fmla="*/ 0 h 480622"/>
                  <a:gd name="connsiteX2" fmla="*/ 973980 w 973980"/>
                  <a:gd name="connsiteY2" fmla="*/ 178926 h 480622"/>
                  <a:gd name="connsiteX3" fmla="*/ 765826 w 973980"/>
                  <a:gd name="connsiteY3" fmla="*/ 480622 h 480622"/>
                  <a:gd name="connsiteX4" fmla="*/ 160064 w 973980"/>
                  <a:gd name="connsiteY4" fmla="*/ 475542 h 480622"/>
                  <a:gd name="connsiteX5" fmla="*/ 170 w 973980"/>
                  <a:gd name="connsiteY5" fmla="*/ 184006 h 480622"/>
                  <a:gd name="connsiteX0" fmla="*/ 138 w 973948"/>
                  <a:gd name="connsiteY0" fmla="*/ 184006 h 480622"/>
                  <a:gd name="connsiteX1" fmla="*/ 479423 w 973948"/>
                  <a:gd name="connsiteY1" fmla="*/ 0 h 480622"/>
                  <a:gd name="connsiteX2" fmla="*/ 973948 w 973948"/>
                  <a:gd name="connsiteY2" fmla="*/ 178926 h 480622"/>
                  <a:gd name="connsiteX3" fmla="*/ 765794 w 973948"/>
                  <a:gd name="connsiteY3" fmla="*/ 480622 h 480622"/>
                  <a:gd name="connsiteX4" fmla="*/ 160032 w 973948"/>
                  <a:gd name="connsiteY4" fmla="*/ 475542 h 480622"/>
                  <a:gd name="connsiteX5" fmla="*/ 138 w 973948"/>
                  <a:gd name="connsiteY5" fmla="*/ 184006 h 480622"/>
                  <a:gd name="connsiteX0" fmla="*/ 138 w 973948"/>
                  <a:gd name="connsiteY0" fmla="*/ 184006 h 497603"/>
                  <a:gd name="connsiteX1" fmla="*/ 479423 w 973948"/>
                  <a:gd name="connsiteY1" fmla="*/ 0 h 497603"/>
                  <a:gd name="connsiteX2" fmla="*/ 973948 w 973948"/>
                  <a:gd name="connsiteY2" fmla="*/ 178926 h 497603"/>
                  <a:gd name="connsiteX3" fmla="*/ 765794 w 973948"/>
                  <a:gd name="connsiteY3" fmla="*/ 480622 h 497603"/>
                  <a:gd name="connsiteX4" fmla="*/ 160032 w 973948"/>
                  <a:gd name="connsiteY4" fmla="*/ 475542 h 497603"/>
                  <a:gd name="connsiteX5" fmla="*/ 138 w 973948"/>
                  <a:gd name="connsiteY5" fmla="*/ 184006 h 497603"/>
                  <a:gd name="connsiteX0" fmla="*/ 252 w 974062"/>
                  <a:gd name="connsiteY0" fmla="*/ 184006 h 497603"/>
                  <a:gd name="connsiteX1" fmla="*/ 479537 w 974062"/>
                  <a:gd name="connsiteY1" fmla="*/ 0 h 497603"/>
                  <a:gd name="connsiteX2" fmla="*/ 974062 w 974062"/>
                  <a:gd name="connsiteY2" fmla="*/ 178926 h 497603"/>
                  <a:gd name="connsiteX3" fmla="*/ 765908 w 974062"/>
                  <a:gd name="connsiteY3" fmla="*/ 480622 h 497603"/>
                  <a:gd name="connsiteX4" fmla="*/ 160146 w 974062"/>
                  <a:gd name="connsiteY4" fmla="*/ 475542 h 497603"/>
                  <a:gd name="connsiteX5" fmla="*/ 252 w 974062"/>
                  <a:gd name="connsiteY5" fmla="*/ 184006 h 497603"/>
                  <a:gd name="connsiteX0" fmla="*/ 164 w 973974"/>
                  <a:gd name="connsiteY0" fmla="*/ 184006 h 497603"/>
                  <a:gd name="connsiteX1" fmla="*/ 479449 w 973974"/>
                  <a:gd name="connsiteY1" fmla="*/ 0 h 497603"/>
                  <a:gd name="connsiteX2" fmla="*/ 973974 w 973974"/>
                  <a:gd name="connsiteY2" fmla="*/ 178926 h 497603"/>
                  <a:gd name="connsiteX3" fmla="*/ 765820 w 973974"/>
                  <a:gd name="connsiteY3" fmla="*/ 480622 h 497603"/>
                  <a:gd name="connsiteX4" fmla="*/ 160058 w 973974"/>
                  <a:gd name="connsiteY4" fmla="*/ 475542 h 497603"/>
                  <a:gd name="connsiteX5" fmla="*/ 164 w 973974"/>
                  <a:gd name="connsiteY5" fmla="*/ 184006 h 497603"/>
                  <a:gd name="connsiteX0" fmla="*/ 164 w 973974"/>
                  <a:gd name="connsiteY0" fmla="*/ 184006 h 504987"/>
                  <a:gd name="connsiteX1" fmla="*/ 479449 w 973974"/>
                  <a:gd name="connsiteY1" fmla="*/ 0 h 504987"/>
                  <a:gd name="connsiteX2" fmla="*/ 973974 w 973974"/>
                  <a:gd name="connsiteY2" fmla="*/ 178926 h 504987"/>
                  <a:gd name="connsiteX3" fmla="*/ 765820 w 973974"/>
                  <a:gd name="connsiteY3" fmla="*/ 480622 h 504987"/>
                  <a:gd name="connsiteX4" fmla="*/ 160058 w 973974"/>
                  <a:gd name="connsiteY4" fmla="*/ 475542 h 504987"/>
                  <a:gd name="connsiteX5" fmla="*/ 164 w 973974"/>
                  <a:gd name="connsiteY5" fmla="*/ 184006 h 504987"/>
                  <a:gd name="connsiteX0" fmla="*/ 164 w 973974"/>
                  <a:gd name="connsiteY0" fmla="*/ 184006 h 504987"/>
                  <a:gd name="connsiteX1" fmla="*/ 479449 w 973974"/>
                  <a:gd name="connsiteY1" fmla="*/ 0 h 504987"/>
                  <a:gd name="connsiteX2" fmla="*/ 973974 w 973974"/>
                  <a:gd name="connsiteY2" fmla="*/ 178926 h 504987"/>
                  <a:gd name="connsiteX3" fmla="*/ 765820 w 973974"/>
                  <a:gd name="connsiteY3" fmla="*/ 480622 h 504987"/>
                  <a:gd name="connsiteX4" fmla="*/ 160058 w 973974"/>
                  <a:gd name="connsiteY4" fmla="*/ 475542 h 504987"/>
                  <a:gd name="connsiteX5" fmla="*/ 164 w 973974"/>
                  <a:gd name="connsiteY5" fmla="*/ 184006 h 504987"/>
                  <a:gd name="connsiteX0" fmla="*/ 164 w 973974"/>
                  <a:gd name="connsiteY0" fmla="*/ 184006 h 502514"/>
                  <a:gd name="connsiteX1" fmla="*/ 479449 w 973974"/>
                  <a:gd name="connsiteY1" fmla="*/ 0 h 502514"/>
                  <a:gd name="connsiteX2" fmla="*/ 973974 w 973974"/>
                  <a:gd name="connsiteY2" fmla="*/ 178926 h 502514"/>
                  <a:gd name="connsiteX3" fmla="*/ 765820 w 973974"/>
                  <a:gd name="connsiteY3" fmla="*/ 480622 h 502514"/>
                  <a:gd name="connsiteX4" fmla="*/ 160058 w 973974"/>
                  <a:gd name="connsiteY4" fmla="*/ 475542 h 502514"/>
                  <a:gd name="connsiteX5" fmla="*/ 164 w 973974"/>
                  <a:gd name="connsiteY5" fmla="*/ 184006 h 50251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16 h 502524"/>
                  <a:gd name="connsiteX1" fmla="*/ 479449 w 984703"/>
                  <a:gd name="connsiteY1" fmla="*/ 10 h 502524"/>
                  <a:gd name="connsiteX2" fmla="*/ 973974 w 984703"/>
                  <a:gd name="connsiteY2" fmla="*/ 178936 h 502524"/>
                  <a:gd name="connsiteX3" fmla="*/ 765820 w 984703"/>
                  <a:gd name="connsiteY3" fmla="*/ 480632 h 502524"/>
                  <a:gd name="connsiteX4" fmla="*/ 160058 w 984703"/>
                  <a:gd name="connsiteY4" fmla="*/ 475552 h 502524"/>
                  <a:gd name="connsiteX5" fmla="*/ 164 w 984703"/>
                  <a:gd name="connsiteY5" fmla="*/ 184016 h 50252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06 h 502514"/>
                  <a:gd name="connsiteX1" fmla="*/ 4921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4703" h="502514">
                    <a:moveTo>
                      <a:pt x="164" y="184006"/>
                    </a:moveTo>
                    <a:cubicBezTo>
                      <a:pt x="20226" y="127751"/>
                      <a:pt x="301907" y="10535"/>
                      <a:pt x="492149" y="0"/>
                    </a:cubicBezTo>
                    <a:cubicBezTo>
                      <a:pt x="776371" y="8842"/>
                      <a:pt x="951372" y="124364"/>
                      <a:pt x="973974" y="178926"/>
                    </a:cubicBezTo>
                    <a:cubicBezTo>
                      <a:pt x="990949" y="210911"/>
                      <a:pt x="1020625" y="441017"/>
                      <a:pt x="765820" y="480622"/>
                    </a:cubicBezTo>
                    <a:cubicBezTo>
                      <a:pt x="698519" y="496709"/>
                      <a:pt x="306099" y="522955"/>
                      <a:pt x="160058" y="475542"/>
                    </a:cubicBezTo>
                    <a:cubicBezTo>
                      <a:pt x="111840" y="457103"/>
                      <a:pt x="-4958" y="469145"/>
                      <a:pt x="164" y="184006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51" name="Gruppo 50">
                <a:extLst>
                  <a:ext uri="{FF2B5EF4-FFF2-40B4-BE49-F238E27FC236}">
                    <a16:creationId xmlns:a16="http://schemas.microsoft.com/office/drawing/2014/main" id="{D0CD2368-57D6-1DC5-03BA-7A90D3B8FBC4}"/>
                  </a:ext>
                </a:extLst>
              </p:cNvPr>
              <p:cNvGrpSpPr/>
              <p:nvPr/>
            </p:nvGrpSpPr>
            <p:grpSpPr>
              <a:xfrm>
                <a:off x="1933690" y="2420226"/>
                <a:ext cx="205740" cy="220979"/>
                <a:chOff x="3634959" y="1562563"/>
                <a:chExt cx="205740" cy="220979"/>
              </a:xfrm>
            </p:grpSpPr>
            <p:sp>
              <p:nvSpPr>
                <p:cNvPr id="57" name="Ovale 56">
                  <a:extLst>
                    <a:ext uri="{FF2B5EF4-FFF2-40B4-BE49-F238E27FC236}">
                      <a16:creationId xmlns:a16="http://schemas.microsoft.com/office/drawing/2014/main" id="{2A87B7DF-8A8B-6C3B-C001-BA80E5AF647C}"/>
                    </a:ext>
                  </a:extLst>
                </p:cNvPr>
                <p:cNvSpPr/>
                <p:nvPr/>
              </p:nvSpPr>
              <p:spPr>
                <a:xfrm>
                  <a:off x="3634959" y="1562563"/>
                  <a:ext cx="205740" cy="220979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8" name="Ovale 57">
                  <a:extLst>
                    <a:ext uri="{FF2B5EF4-FFF2-40B4-BE49-F238E27FC236}">
                      <a16:creationId xmlns:a16="http://schemas.microsoft.com/office/drawing/2014/main" id="{5A552693-2DD5-D4A0-EAA3-74EAACBADF27}"/>
                    </a:ext>
                  </a:extLst>
                </p:cNvPr>
                <p:cNvSpPr/>
                <p:nvPr/>
              </p:nvSpPr>
              <p:spPr>
                <a:xfrm>
                  <a:off x="3701366" y="1634951"/>
                  <a:ext cx="97769" cy="10668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52" name="Trapezio 51">
                <a:extLst>
                  <a:ext uri="{FF2B5EF4-FFF2-40B4-BE49-F238E27FC236}">
                    <a16:creationId xmlns:a16="http://schemas.microsoft.com/office/drawing/2014/main" id="{3C9A1095-1B36-08D9-8572-295BC8612678}"/>
                  </a:ext>
                </a:extLst>
              </p:cNvPr>
              <p:cNvSpPr/>
              <p:nvPr/>
            </p:nvSpPr>
            <p:spPr>
              <a:xfrm rot="10800000">
                <a:off x="2282428" y="2812059"/>
                <a:ext cx="68580" cy="53340"/>
              </a:xfrm>
              <a:prstGeom prst="trapezoi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3" name="Arco 52">
                <a:extLst>
                  <a:ext uri="{FF2B5EF4-FFF2-40B4-BE49-F238E27FC236}">
                    <a16:creationId xmlns:a16="http://schemas.microsoft.com/office/drawing/2014/main" id="{4B7DEAC6-EA42-684A-B146-037920D2C41A}"/>
                  </a:ext>
                </a:extLst>
              </p:cNvPr>
              <p:cNvSpPr/>
              <p:nvPr/>
            </p:nvSpPr>
            <p:spPr>
              <a:xfrm rot="5665335">
                <a:off x="2166812" y="1683605"/>
                <a:ext cx="255270" cy="360049"/>
              </a:xfrm>
              <a:prstGeom prst="arc">
                <a:avLst>
                  <a:gd name="adj1" fmla="val 16200000"/>
                  <a:gd name="adj2" fmla="val 5035040"/>
                </a:avLst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54" name="Gruppo 53">
                <a:extLst>
                  <a:ext uri="{FF2B5EF4-FFF2-40B4-BE49-F238E27FC236}">
                    <a16:creationId xmlns:a16="http://schemas.microsoft.com/office/drawing/2014/main" id="{C177E872-9679-E0A6-155E-5C05C4696D72}"/>
                  </a:ext>
                </a:extLst>
              </p:cNvPr>
              <p:cNvGrpSpPr/>
              <p:nvPr/>
            </p:nvGrpSpPr>
            <p:grpSpPr>
              <a:xfrm>
                <a:off x="2498606" y="2420225"/>
                <a:ext cx="205740" cy="220979"/>
                <a:chOff x="3634959" y="1562563"/>
                <a:chExt cx="205740" cy="220979"/>
              </a:xfrm>
            </p:grpSpPr>
            <p:sp>
              <p:nvSpPr>
                <p:cNvPr id="55" name="Ovale 54">
                  <a:extLst>
                    <a:ext uri="{FF2B5EF4-FFF2-40B4-BE49-F238E27FC236}">
                      <a16:creationId xmlns:a16="http://schemas.microsoft.com/office/drawing/2014/main" id="{D5EFFD17-C4A7-C3C0-28E3-70B3F7ADF4C0}"/>
                    </a:ext>
                  </a:extLst>
                </p:cNvPr>
                <p:cNvSpPr/>
                <p:nvPr/>
              </p:nvSpPr>
              <p:spPr>
                <a:xfrm>
                  <a:off x="3634959" y="1562563"/>
                  <a:ext cx="205740" cy="220979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6" name="Ovale 55">
                  <a:extLst>
                    <a:ext uri="{FF2B5EF4-FFF2-40B4-BE49-F238E27FC236}">
                      <a16:creationId xmlns:a16="http://schemas.microsoft.com/office/drawing/2014/main" id="{DEAD3DC0-B70D-7D47-CA03-52CF44C5D21C}"/>
                    </a:ext>
                  </a:extLst>
                </p:cNvPr>
                <p:cNvSpPr/>
                <p:nvPr/>
              </p:nvSpPr>
              <p:spPr>
                <a:xfrm>
                  <a:off x="3688944" y="1634952"/>
                  <a:ext cx="97769" cy="10668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</p:grpSp>
      <p:grpSp>
        <p:nvGrpSpPr>
          <p:cNvPr id="59" name="Gruppo 58">
            <a:extLst>
              <a:ext uri="{FF2B5EF4-FFF2-40B4-BE49-F238E27FC236}">
                <a16:creationId xmlns:a16="http://schemas.microsoft.com/office/drawing/2014/main" id="{DAF0B2C9-A873-5892-882C-0E102A707D30}"/>
              </a:ext>
            </a:extLst>
          </p:cNvPr>
          <p:cNvGrpSpPr/>
          <p:nvPr/>
        </p:nvGrpSpPr>
        <p:grpSpPr>
          <a:xfrm rot="21589855">
            <a:off x="12241516" y="4737215"/>
            <a:ext cx="313116" cy="1317539"/>
            <a:chOff x="6892594" y="1663883"/>
            <a:chExt cx="768685" cy="3088539"/>
          </a:xfrm>
        </p:grpSpPr>
        <p:grpSp>
          <p:nvGrpSpPr>
            <p:cNvPr id="60" name="Gruppo 59">
              <a:extLst>
                <a:ext uri="{FF2B5EF4-FFF2-40B4-BE49-F238E27FC236}">
                  <a16:creationId xmlns:a16="http://schemas.microsoft.com/office/drawing/2014/main" id="{725BC5B0-FFE9-A43C-483E-F1F2F4D05F85}"/>
                </a:ext>
              </a:extLst>
            </p:cNvPr>
            <p:cNvGrpSpPr/>
            <p:nvPr/>
          </p:nvGrpSpPr>
          <p:grpSpPr>
            <a:xfrm>
              <a:off x="7148438" y="4062509"/>
              <a:ext cx="480981" cy="689913"/>
              <a:chOff x="7148438" y="4062509"/>
              <a:chExt cx="480981" cy="689913"/>
            </a:xfrm>
            <a:solidFill>
              <a:schemeClr val="bg2">
                <a:lumMod val="90000"/>
              </a:schemeClr>
            </a:solidFill>
          </p:grpSpPr>
          <p:sp>
            <p:nvSpPr>
              <p:cNvPr id="67" name="Trapezio 85">
                <a:extLst>
                  <a:ext uri="{FF2B5EF4-FFF2-40B4-BE49-F238E27FC236}">
                    <a16:creationId xmlns:a16="http://schemas.microsoft.com/office/drawing/2014/main" id="{DD00BBAB-BFB6-FCA8-CBD4-47A99C71DA9B}"/>
                  </a:ext>
                </a:extLst>
              </p:cNvPr>
              <p:cNvSpPr/>
              <p:nvPr/>
            </p:nvSpPr>
            <p:spPr>
              <a:xfrm rot="9203511" flipH="1">
                <a:off x="7358858" y="4062509"/>
                <a:ext cx="270561" cy="359490"/>
              </a:xfrm>
              <a:custGeom>
                <a:avLst/>
                <a:gdLst>
                  <a:gd name="connsiteX0" fmla="*/ 0 w 160682"/>
                  <a:gd name="connsiteY0" fmla="*/ 544830 h 544830"/>
                  <a:gd name="connsiteX1" fmla="*/ 40171 w 160682"/>
                  <a:gd name="connsiteY1" fmla="*/ 0 h 544830"/>
                  <a:gd name="connsiteX2" fmla="*/ 120512 w 160682"/>
                  <a:gd name="connsiteY2" fmla="*/ 0 h 544830"/>
                  <a:gd name="connsiteX3" fmla="*/ 160682 w 160682"/>
                  <a:gd name="connsiteY3" fmla="*/ 544830 h 544830"/>
                  <a:gd name="connsiteX4" fmla="*/ 0 w 160682"/>
                  <a:gd name="connsiteY4" fmla="*/ 544830 h 544830"/>
                  <a:gd name="connsiteX0" fmla="*/ 61430 w 222112"/>
                  <a:gd name="connsiteY0" fmla="*/ 544830 h 544830"/>
                  <a:gd name="connsiteX1" fmla="*/ 0 w 222112"/>
                  <a:gd name="connsiteY1" fmla="*/ 115869 h 544830"/>
                  <a:gd name="connsiteX2" fmla="*/ 181942 w 222112"/>
                  <a:gd name="connsiteY2" fmla="*/ 0 h 544830"/>
                  <a:gd name="connsiteX3" fmla="*/ 222112 w 222112"/>
                  <a:gd name="connsiteY3" fmla="*/ 544830 h 544830"/>
                  <a:gd name="connsiteX4" fmla="*/ 61430 w 222112"/>
                  <a:gd name="connsiteY4" fmla="*/ 544830 h 54483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117035 w 277717"/>
                  <a:gd name="connsiteY0" fmla="*/ 490080 h 490080"/>
                  <a:gd name="connsiteX1" fmla="*/ 0 w 277717"/>
                  <a:gd name="connsiteY1" fmla="*/ 206249 h 490080"/>
                  <a:gd name="connsiteX2" fmla="*/ 125395 w 277717"/>
                  <a:gd name="connsiteY2" fmla="*/ 0 h 490080"/>
                  <a:gd name="connsiteX3" fmla="*/ 277717 w 277717"/>
                  <a:gd name="connsiteY3" fmla="*/ 490080 h 490080"/>
                  <a:gd name="connsiteX4" fmla="*/ 117035 w 277717"/>
                  <a:gd name="connsiteY4" fmla="*/ 490080 h 49008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717" h="359490">
                    <a:moveTo>
                      <a:pt x="117035" y="359490"/>
                    </a:moveTo>
                    <a:cubicBezTo>
                      <a:pt x="148293" y="213510"/>
                      <a:pt x="162111" y="198768"/>
                      <a:pt x="0" y="75659"/>
                    </a:cubicBezTo>
                    <a:lnTo>
                      <a:pt x="29750" y="0"/>
                    </a:lnTo>
                    <a:cubicBezTo>
                      <a:pt x="249505" y="83006"/>
                      <a:pt x="226943" y="196130"/>
                      <a:pt x="277717" y="359490"/>
                    </a:cubicBezTo>
                    <a:lnTo>
                      <a:pt x="117035" y="359490"/>
                    </a:lnTo>
                    <a:close/>
                  </a:path>
                </a:pathLst>
              </a:cu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8" name="Trapezio 85">
                <a:extLst>
                  <a:ext uri="{FF2B5EF4-FFF2-40B4-BE49-F238E27FC236}">
                    <a16:creationId xmlns:a16="http://schemas.microsoft.com/office/drawing/2014/main" id="{F017B794-B1B3-E9A3-D7A9-7DDEA404FD11}"/>
                  </a:ext>
                </a:extLst>
              </p:cNvPr>
              <p:cNvSpPr/>
              <p:nvPr/>
            </p:nvSpPr>
            <p:spPr>
              <a:xfrm rot="8837061">
                <a:off x="7148438" y="4262342"/>
                <a:ext cx="222112" cy="490080"/>
              </a:xfrm>
              <a:custGeom>
                <a:avLst/>
                <a:gdLst>
                  <a:gd name="connsiteX0" fmla="*/ 0 w 160682"/>
                  <a:gd name="connsiteY0" fmla="*/ 544830 h 544830"/>
                  <a:gd name="connsiteX1" fmla="*/ 40171 w 160682"/>
                  <a:gd name="connsiteY1" fmla="*/ 0 h 544830"/>
                  <a:gd name="connsiteX2" fmla="*/ 120512 w 160682"/>
                  <a:gd name="connsiteY2" fmla="*/ 0 h 544830"/>
                  <a:gd name="connsiteX3" fmla="*/ 160682 w 160682"/>
                  <a:gd name="connsiteY3" fmla="*/ 544830 h 544830"/>
                  <a:gd name="connsiteX4" fmla="*/ 0 w 160682"/>
                  <a:gd name="connsiteY4" fmla="*/ 544830 h 544830"/>
                  <a:gd name="connsiteX0" fmla="*/ 61430 w 222112"/>
                  <a:gd name="connsiteY0" fmla="*/ 544830 h 544830"/>
                  <a:gd name="connsiteX1" fmla="*/ 0 w 222112"/>
                  <a:gd name="connsiteY1" fmla="*/ 115869 h 544830"/>
                  <a:gd name="connsiteX2" fmla="*/ 181942 w 222112"/>
                  <a:gd name="connsiteY2" fmla="*/ 0 h 544830"/>
                  <a:gd name="connsiteX3" fmla="*/ 222112 w 222112"/>
                  <a:gd name="connsiteY3" fmla="*/ 544830 h 544830"/>
                  <a:gd name="connsiteX4" fmla="*/ 61430 w 222112"/>
                  <a:gd name="connsiteY4" fmla="*/ 544830 h 54483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112" h="490080">
                    <a:moveTo>
                      <a:pt x="61430" y="490080"/>
                    </a:moveTo>
                    <a:cubicBezTo>
                      <a:pt x="92688" y="344100"/>
                      <a:pt x="123524" y="297471"/>
                      <a:pt x="0" y="61119"/>
                    </a:cubicBezTo>
                    <a:lnTo>
                      <a:pt x="69790" y="0"/>
                    </a:lnTo>
                    <a:cubicBezTo>
                      <a:pt x="205479" y="122812"/>
                      <a:pt x="171338" y="326720"/>
                      <a:pt x="222112" y="490080"/>
                    </a:cubicBezTo>
                    <a:lnTo>
                      <a:pt x="61430" y="490080"/>
                    </a:lnTo>
                    <a:close/>
                  </a:path>
                </a:pathLst>
              </a:cu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9" name="Trapezio 85">
                <a:extLst>
                  <a:ext uri="{FF2B5EF4-FFF2-40B4-BE49-F238E27FC236}">
                    <a16:creationId xmlns:a16="http://schemas.microsoft.com/office/drawing/2014/main" id="{C85497D3-1E13-BD42-2BBD-69C1624E99CA}"/>
                  </a:ext>
                </a:extLst>
              </p:cNvPr>
              <p:cNvSpPr/>
              <p:nvPr/>
            </p:nvSpPr>
            <p:spPr>
              <a:xfrm rot="9531634">
                <a:off x="7190797" y="4132743"/>
                <a:ext cx="222112" cy="490080"/>
              </a:xfrm>
              <a:custGeom>
                <a:avLst/>
                <a:gdLst>
                  <a:gd name="connsiteX0" fmla="*/ 0 w 160682"/>
                  <a:gd name="connsiteY0" fmla="*/ 544830 h 544830"/>
                  <a:gd name="connsiteX1" fmla="*/ 40171 w 160682"/>
                  <a:gd name="connsiteY1" fmla="*/ 0 h 544830"/>
                  <a:gd name="connsiteX2" fmla="*/ 120512 w 160682"/>
                  <a:gd name="connsiteY2" fmla="*/ 0 h 544830"/>
                  <a:gd name="connsiteX3" fmla="*/ 160682 w 160682"/>
                  <a:gd name="connsiteY3" fmla="*/ 544830 h 544830"/>
                  <a:gd name="connsiteX4" fmla="*/ 0 w 160682"/>
                  <a:gd name="connsiteY4" fmla="*/ 544830 h 544830"/>
                  <a:gd name="connsiteX0" fmla="*/ 61430 w 222112"/>
                  <a:gd name="connsiteY0" fmla="*/ 544830 h 544830"/>
                  <a:gd name="connsiteX1" fmla="*/ 0 w 222112"/>
                  <a:gd name="connsiteY1" fmla="*/ 115869 h 544830"/>
                  <a:gd name="connsiteX2" fmla="*/ 181942 w 222112"/>
                  <a:gd name="connsiteY2" fmla="*/ 0 h 544830"/>
                  <a:gd name="connsiteX3" fmla="*/ 222112 w 222112"/>
                  <a:gd name="connsiteY3" fmla="*/ 544830 h 544830"/>
                  <a:gd name="connsiteX4" fmla="*/ 61430 w 222112"/>
                  <a:gd name="connsiteY4" fmla="*/ 544830 h 54483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112" h="490080">
                    <a:moveTo>
                      <a:pt x="61430" y="490080"/>
                    </a:moveTo>
                    <a:cubicBezTo>
                      <a:pt x="92688" y="344100"/>
                      <a:pt x="123524" y="297471"/>
                      <a:pt x="0" y="61119"/>
                    </a:cubicBezTo>
                    <a:lnTo>
                      <a:pt x="69790" y="0"/>
                    </a:lnTo>
                    <a:cubicBezTo>
                      <a:pt x="205479" y="122812"/>
                      <a:pt x="171338" y="326720"/>
                      <a:pt x="222112" y="490080"/>
                    </a:cubicBezTo>
                    <a:lnTo>
                      <a:pt x="61430" y="490080"/>
                    </a:lnTo>
                    <a:close/>
                  </a:path>
                </a:pathLst>
              </a:cu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Trapezio 85">
                <a:extLst>
                  <a:ext uri="{FF2B5EF4-FFF2-40B4-BE49-F238E27FC236}">
                    <a16:creationId xmlns:a16="http://schemas.microsoft.com/office/drawing/2014/main" id="{AED425E3-A47D-1FEC-858B-698CC7FD6DA6}"/>
                  </a:ext>
                </a:extLst>
              </p:cNvPr>
              <p:cNvSpPr/>
              <p:nvPr/>
            </p:nvSpPr>
            <p:spPr>
              <a:xfrm rot="10220758">
                <a:off x="7289894" y="4100496"/>
                <a:ext cx="277717" cy="359490"/>
              </a:xfrm>
              <a:custGeom>
                <a:avLst/>
                <a:gdLst>
                  <a:gd name="connsiteX0" fmla="*/ 0 w 160682"/>
                  <a:gd name="connsiteY0" fmla="*/ 544830 h 544830"/>
                  <a:gd name="connsiteX1" fmla="*/ 40171 w 160682"/>
                  <a:gd name="connsiteY1" fmla="*/ 0 h 544830"/>
                  <a:gd name="connsiteX2" fmla="*/ 120512 w 160682"/>
                  <a:gd name="connsiteY2" fmla="*/ 0 h 544830"/>
                  <a:gd name="connsiteX3" fmla="*/ 160682 w 160682"/>
                  <a:gd name="connsiteY3" fmla="*/ 544830 h 544830"/>
                  <a:gd name="connsiteX4" fmla="*/ 0 w 160682"/>
                  <a:gd name="connsiteY4" fmla="*/ 544830 h 544830"/>
                  <a:gd name="connsiteX0" fmla="*/ 61430 w 222112"/>
                  <a:gd name="connsiteY0" fmla="*/ 544830 h 544830"/>
                  <a:gd name="connsiteX1" fmla="*/ 0 w 222112"/>
                  <a:gd name="connsiteY1" fmla="*/ 115869 h 544830"/>
                  <a:gd name="connsiteX2" fmla="*/ 181942 w 222112"/>
                  <a:gd name="connsiteY2" fmla="*/ 0 h 544830"/>
                  <a:gd name="connsiteX3" fmla="*/ 222112 w 222112"/>
                  <a:gd name="connsiteY3" fmla="*/ 544830 h 544830"/>
                  <a:gd name="connsiteX4" fmla="*/ 61430 w 222112"/>
                  <a:gd name="connsiteY4" fmla="*/ 544830 h 54483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117035 w 277717"/>
                  <a:gd name="connsiteY0" fmla="*/ 490080 h 490080"/>
                  <a:gd name="connsiteX1" fmla="*/ 0 w 277717"/>
                  <a:gd name="connsiteY1" fmla="*/ 206249 h 490080"/>
                  <a:gd name="connsiteX2" fmla="*/ 125395 w 277717"/>
                  <a:gd name="connsiteY2" fmla="*/ 0 h 490080"/>
                  <a:gd name="connsiteX3" fmla="*/ 277717 w 277717"/>
                  <a:gd name="connsiteY3" fmla="*/ 490080 h 490080"/>
                  <a:gd name="connsiteX4" fmla="*/ 117035 w 277717"/>
                  <a:gd name="connsiteY4" fmla="*/ 490080 h 49008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717" h="359490">
                    <a:moveTo>
                      <a:pt x="117035" y="359490"/>
                    </a:moveTo>
                    <a:cubicBezTo>
                      <a:pt x="148293" y="213510"/>
                      <a:pt x="162111" y="198768"/>
                      <a:pt x="0" y="75659"/>
                    </a:cubicBezTo>
                    <a:lnTo>
                      <a:pt x="29750" y="0"/>
                    </a:lnTo>
                    <a:cubicBezTo>
                      <a:pt x="249505" y="83006"/>
                      <a:pt x="226943" y="196130"/>
                      <a:pt x="277717" y="359490"/>
                    </a:cubicBezTo>
                    <a:lnTo>
                      <a:pt x="117035" y="359490"/>
                    </a:lnTo>
                    <a:close/>
                  </a:path>
                </a:pathLst>
              </a:cu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1" name="Gruppo 60">
              <a:extLst>
                <a:ext uri="{FF2B5EF4-FFF2-40B4-BE49-F238E27FC236}">
                  <a16:creationId xmlns:a16="http://schemas.microsoft.com/office/drawing/2014/main" id="{8A8F2101-016B-FDB1-1AF3-9F7334C139AF}"/>
                </a:ext>
              </a:extLst>
            </p:cNvPr>
            <p:cNvGrpSpPr/>
            <p:nvPr/>
          </p:nvGrpSpPr>
          <p:grpSpPr>
            <a:xfrm>
              <a:off x="6892594" y="1663883"/>
              <a:ext cx="768685" cy="2757181"/>
              <a:chOff x="6892594" y="1663883"/>
              <a:chExt cx="768685" cy="2757181"/>
            </a:xfrm>
          </p:grpSpPr>
          <p:grpSp>
            <p:nvGrpSpPr>
              <p:cNvPr id="62" name="Gruppo 61">
                <a:extLst>
                  <a:ext uri="{FF2B5EF4-FFF2-40B4-BE49-F238E27FC236}">
                    <a16:creationId xmlns:a16="http://schemas.microsoft.com/office/drawing/2014/main" id="{6158C7A0-3B89-27BA-EBA7-98D3C1B7B063}"/>
                  </a:ext>
                </a:extLst>
              </p:cNvPr>
              <p:cNvGrpSpPr/>
              <p:nvPr/>
            </p:nvGrpSpPr>
            <p:grpSpPr>
              <a:xfrm>
                <a:off x="6892594" y="2810465"/>
                <a:ext cx="695910" cy="1610599"/>
                <a:chOff x="6892594" y="2810465"/>
                <a:chExt cx="695910" cy="1610599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64" name="Trapezio 37">
                  <a:extLst>
                    <a:ext uri="{FF2B5EF4-FFF2-40B4-BE49-F238E27FC236}">
                      <a16:creationId xmlns:a16="http://schemas.microsoft.com/office/drawing/2014/main" id="{75D0B39A-1BF2-1D5C-C64F-4EBBBD0B0967}"/>
                    </a:ext>
                  </a:extLst>
                </p:cNvPr>
                <p:cNvSpPr/>
                <p:nvPr/>
              </p:nvSpPr>
              <p:spPr>
                <a:xfrm rot="10800000">
                  <a:off x="6959545" y="2812059"/>
                  <a:ext cx="628959" cy="703583"/>
                </a:xfrm>
                <a:custGeom>
                  <a:avLst/>
                  <a:gdLst>
                    <a:gd name="connsiteX0" fmla="*/ 0 w 653937"/>
                    <a:gd name="connsiteY0" fmla="*/ 658283 h 658283"/>
                    <a:gd name="connsiteX1" fmla="*/ 110496 w 653937"/>
                    <a:gd name="connsiteY1" fmla="*/ 0 h 658283"/>
                    <a:gd name="connsiteX2" fmla="*/ 543441 w 653937"/>
                    <a:gd name="connsiteY2" fmla="*/ 0 h 658283"/>
                    <a:gd name="connsiteX3" fmla="*/ 653937 w 653937"/>
                    <a:gd name="connsiteY3" fmla="*/ 658283 h 658283"/>
                    <a:gd name="connsiteX4" fmla="*/ 0 w 653937"/>
                    <a:gd name="connsiteY4" fmla="*/ 658283 h 658283"/>
                    <a:gd name="connsiteX0" fmla="*/ 36933 w 690870"/>
                    <a:gd name="connsiteY0" fmla="*/ 658283 h 658734"/>
                    <a:gd name="connsiteX1" fmla="*/ 147429 w 690870"/>
                    <a:gd name="connsiteY1" fmla="*/ 0 h 658734"/>
                    <a:gd name="connsiteX2" fmla="*/ 580374 w 690870"/>
                    <a:gd name="connsiteY2" fmla="*/ 0 h 658734"/>
                    <a:gd name="connsiteX3" fmla="*/ 690870 w 690870"/>
                    <a:gd name="connsiteY3" fmla="*/ 658283 h 658734"/>
                    <a:gd name="connsiteX4" fmla="*/ 36933 w 690870"/>
                    <a:gd name="connsiteY4" fmla="*/ 658283 h 658734"/>
                    <a:gd name="connsiteX0" fmla="*/ 36933 w 690870"/>
                    <a:gd name="connsiteY0" fmla="*/ 658283 h 719243"/>
                    <a:gd name="connsiteX1" fmla="*/ 147429 w 690870"/>
                    <a:gd name="connsiteY1" fmla="*/ 0 h 719243"/>
                    <a:gd name="connsiteX2" fmla="*/ 580374 w 690870"/>
                    <a:gd name="connsiteY2" fmla="*/ 0 h 719243"/>
                    <a:gd name="connsiteX3" fmla="*/ 690870 w 690870"/>
                    <a:gd name="connsiteY3" fmla="*/ 658283 h 719243"/>
                    <a:gd name="connsiteX4" fmla="*/ 36933 w 690870"/>
                    <a:gd name="connsiteY4" fmla="*/ 658283 h 719243"/>
                    <a:gd name="connsiteX0" fmla="*/ 36933 w 691237"/>
                    <a:gd name="connsiteY0" fmla="*/ 658283 h 772867"/>
                    <a:gd name="connsiteX1" fmla="*/ 147429 w 691237"/>
                    <a:gd name="connsiteY1" fmla="*/ 0 h 772867"/>
                    <a:gd name="connsiteX2" fmla="*/ 580374 w 691237"/>
                    <a:gd name="connsiteY2" fmla="*/ 0 h 772867"/>
                    <a:gd name="connsiteX3" fmla="*/ 690870 w 691237"/>
                    <a:gd name="connsiteY3" fmla="*/ 658283 h 772867"/>
                    <a:gd name="connsiteX4" fmla="*/ 36933 w 691237"/>
                    <a:gd name="connsiteY4" fmla="*/ 658283 h 772867"/>
                    <a:gd name="connsiteX0" fmla="*/ 36933 w 691237"/>
                    <a:gd name="connsiteY0" fmla="*/ 658283 h 772867"/>
                    <a:gd name="connsiteX1" fmla="*/ 147429 w 691237"/>
                    <a:gd name="connsiteY1" fmla="*/ 0 h 772867"/>
                    <a:gd name="connsiteX2" fmla="*/ 580374 w 691237"/>
                    <a:gd name="connsiteY2" fmla="*/ 0 h 772867"/>
                    <a:gd name="connsiteX3" fmla="*/ 690870 w 691237"/>
                    <a:gd name="connsiteY3" fmla="*/ 658283 h 772867"/>
                    <a:gd name="connsiteX4" fmla="*/ 36933 w 691237"/>
                    <a:gd name="connsiteY4" fmla="*/ 658283 h 772867"/>
                    <a:gd name="connsiteX0" fmla="*/ 48676 w 702980"/>
                    <a:gd name="connsiteY0" fmla="*/ 752153 h 866737"/>
                    <a:gd name="connsiteX1" fmla="*/ 91620 w 702980"/>
                    <a:gd name="connsiteY1" fmla="*/ 0 h 866737"/>
                    <a:gd name="connsiteX2" fmla="*/ 592117 w 702980"/>
                    <a:gd name="connsiteY2" fmla="*/ 93870 h 866737"/>
                    <a:gd name="connsiteX3" fmla="*/ 702613 w 702980"/>
                    <a:gd name="connsiteY3" fmla="*/ 752153 h 866737"/>
                    <a:gd name="connsiteX4" fmla="*/ 48676 w 702980"/>
                    <a:gd name="connsiteY4" fmla="*/ 752153 h 866737"/>
                    <a:gd name="connsiteX0" fmla="*/ 42672 w 696976"/>
                    <a:gd name="connsiteY0" fmla="*/ 752153 h 866737"/>
                    <a:gd name="connsiteX1" fmla="*/ 85616 w 696976"/>
                    <a:gd name="connsiteY1" fmla="*/ 0 h 866737"/>
                    <a:gd name="connsiteX2" fmla="*/ 586113 w 696976"/>
                    <a:gd name="connsiteY2" fmla="*/ 93870 h 866737"/>
                    <a:gd name="connsiteX3" fmla="*/ 696609 w 696976"/>
                    <a:gd name="connsiteY3" fmla="*/ 752153 h 866737"/>
                    <a:gd name="connsiteX4" fmla="*/ 42672 w 696976"/>
                    <a:gd name="connsiteY4" fmla="*/ 752153 h 866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6976" h="866737">
                      <a:moveTo>
                        <a:pt x="42672" y="752153"/>
                      </a:moveTo>
                      <a:cubicBezTo>
                        <a:pt x="-72896" y="768945"/>
                        <a:pt x="82560" y="228815"/>
                        <a:pt x="85616" y="0"/>
                      </a:cubicBezTo>
                      <a:lnTo>
                        <a:pt x="586113" y="93870"/>
                      </a:lnTo>
                      <a:cubicBezTo>
                        <a:pt x="622945" y="313298"/>
                        <a:pt x="629297" y="464145"/>
                        <a:pt x="696609" y="752153"/>
                      </a:cubicBezTo>
                      <a:cubicBezTo>
                        <a:pt x="714850" y="919793"/>
                        <a:pt x="47291" y="889313"/>
                        <a:pt x="42672" y="752153"/>
                      </a:cubicBez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5" name="Ovale 64">
                  <a:extLst>
                    <a:ext uri="{FF2B5EF4-FFF2-40B4-BE49-F238E27FC236}">
                      <a16:creationId xmlns:a16="http://schemas.microsoft.com/office/drawing/2014/main" id="{EA38637B-B5BB-DCBE-4DB2-66C0A6A83A9C}"/>
                    </a:ext>
                  </a:extLst>
                </p:cNvPr>
                <p:cNvSpPr/>
                <p:nvPr/>
              </p:nvSpPr>
              <p:spPr>
                <a:xfrm rot="1724939">
                  <a:off x="7093645" y="2810465"/>
                  <a:ext cx="419100" cy="313692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6" name="Trapezio 38">
                  <a:extLst>
                    <a:ext uri="{FF2B5EF4-FFF2-40B4-BE49-F238E27FC236}">
                      <a16:creationId xmlns:a16="http://schemas.microsoft.com/office/drawing/2014/main" id="{19AE4C0B-CD67-0112-B842-2B85D8F6FD40}"/>
                    </a:ext>
                  </a:extLst>
                </p:cNvPr>
                <p:cNvSpPr/>
                <p:nvPr/>
              </p:nvSpPr>
              <p:spPr>
                <a:xfrm>
                  <a:off x="6892594" y="3448289"/>
                  <a:ext cx="667115" cy="972775"/>
                </a:xfrm>
                <a:custGeom>
                  <a:avLst/>
                  <a:gdLst>
                    <a:gd name="connsiteX0" fmla="*/ 0 w 923840"/>
                    <a:gd name="connsiteY0" fmla="*/ 1003255 h 1003255"/>
                    <a:gd name="connsiteX1" fmla="*/ 192861 w 923840"/>
                    <a:gd name="connsiteY1" fmla="*/ 0 h 1003255"/>
                    <a:gd name="connsiteX2" fmla="*/ 730979 w 923840"/>
                    <a:gd name="connsiteY2" fmla="*/ 0 h 1003255"/>
                    <a:gd name="connsiteX3" fmla="*/ 923840 w 923840"/>
                    <a:gd name="connsiteY3" fmla="*/ 1003255 h 1003255"/>
                    <a:gd name="connsiteX4" fmla="*/ 0 w 923840"/>
                    <a:gd name="connsiteY4" fmla="*/ 1003255 h 1003255"/>
                    <a:gd name="connsiteX0" fmla="*/ 0 w 931460"/>
                    <a:gd name="connsiteY0" fmla="*/ 988015 h 1003255"/>
                    <a:gd name="connsiteX1" fmla="*/ 200481 w 931460"/>
                    <a:gd name="connsiteY1" fmla="*/ 0 h 1003255"/>
                    <a:gd name="connsiteX2" fmla="*/ 738599 w 931460"/>
                    <a:gd name="connsiteY2" fmla="*/ 0 h 1003255"/>
                    <a:gd name="connsiteX3" fmla="*/ 931460 w 931460"/>
                    <a:gd name="connsiteY3" fmla="*/ 1003255 h 1003255"/>
                    <a:gd name="connsiteX4" fmla="*/ 0 w 931460"/>
                    <a:gd name="connsiteY4" fmla="*/ 988015 h 1003255"/>
                    <a:gd name="connsiteX0" fmla="*/ 0 w 977180"/>
                    <a:gd name="connsiteY0" fmla="*/ 1010875 h 1010875"/>
                    <a:gd name="connsiteX1" fmla="*/ 246201 w 977180"/>
                    <a:gd name="connsiteY1" fmla="*/ 0 h 1010875"/>
                    <a:gd name="connsiteX2" fmla="*/ 784319 w 977180"/>
                    <a:gd name="connsiteY2" fmla="*/ 0 h 1010875"/>
                    <a:gd name="connsiteX3" fmla="*/ 977180 w 977180"/>
                    <a:gd name="connsiteY3" fmla="*/ 1003255 h 1010875"/>
                    <a:gd name="connsiteX4" fmla="*/ 0 w 977180"/>
                    <a:gd name="connsiteY4" fmla="*/ 1010875 h 1010875"/>
                    <a:gd name="connsiteX0" fmla="*/ 0 w 832400"/>
                    <a:gd name="connsiteY0" fmla="*/ 1010875 h 1010875"/>
                    <a:gd name="connsiteX1" fmla="*/ 246201 w 832400"/>
                    <a:gd name="connsiteY1" fmla="*/ 0 h 1010875"/>
                    <a:gd name="connsiteX2" fmla="*/ 784319 w 832400"/>
                    <a:gd name="connsiteY2" fmla="*/ 0 h 1010875"/>
                    <a:gd name="connsiteX3" fmla="*/ 832400 w 832400"/>
                    <a:gd name="connsiteY3" fmla="*/ 645115 h 1010875"/>
                    <a:gd name="connsiteX4" fmla="*/ 0 w 832400"/>
                    <a:gd name="connsiteY4" fmla="*/ 1010875 h 1010875"/>
                    <a:gd name="connsiteX0" fmla="*/ 0 w 832400"/>
                    <a:gd name="connsiteY0" fmla="*/ 1010875 h 1010875"/>
                    <a:gd name="connsiteX1" fmla="*/ 246201 w 832400"/>
                    <a:gd name="connsiteY1" fmla="*/ 0 h 1010875"/>
                    <a:gd name="connsiteX2" fmla="*/ 784319 w 832400"/>
                    <a:gd name="connsiteY2" fmla="*/ 0 h 1010875"/>
                    <a:gd name="connsiteX3" fmla="*/ 832400 w 832400"/>
                    <a:gd name="connsiteY3" fmla="*/ 645115 h 1010875"/>
                    <a:gd name="connsiteX4" fmla="*/ 0 w 832400"/>
                    <a:gd name="connsiteY4" fmla="*/ 1010875 h 1010875"/>
                    <a:gd name="connsiteX0" fmla="*/ 0 w 832400"/>
                    <a:gd name="connsiteY0" fmla="*/ 1010875 h 1025203"/>
                    <a:gd name="connsiteX1" fmla="*/ 246201 w 832400"/>
                    <a:gd name="connsiteY1" fmla="*/ 0 h 1025203"/>
                    <a:gd name="connsiteX2" fmla="*/ 784319 w 832400"/>
                    <a:gd name="connsiteY2" fmla="*/ 0 h 1025203"/>
                    <a:gd name="connsiteX3" fmla="*/ 832400 w 832400"/>
                    <a:gd name="connsiteY3" fmla="*/ 645115 h 1025203"/>
                    <a:gd name="connsiteX4" fmla="*/ 0 w 832400"/>
                    <a:gd name="connsiteY4" fmla="*/ 1010875 h 1025203"/>
                    <a:gd name="connsiteX0" fmla="*/ 5105 w 837505"/>
                    <a:gd name="connsiteY0" fmla="*/ 1010875 h 1025203"/>
                    <a:gd name="connsiteX1" fmla="*/ 251306 w 837505"/>
                    <a:gd name="connsiteY1" fmla="*/ 0 h 1025203"/>
                    <a:gd name="connsiteX2" fmla="*/ 789424 w 837505"/>
                    <a:gd name="connsiteY2" fmla="*/ 0 h 1025203"/>
                    <a:gd name="connsiteX3" fmla="*/ 837505 w 837505"/>
                    <a:gd name="connsiteY3" fmla="*/ 645115 h 1025203"/>
                    <a:gd name="connsiteX4" fmla="*/ 5105 w 837505"/>
                    <a:gd name="connsiteY4" fmla="*/ 1010875 h 1025203"/>
                    <a:gd name="connsiteX0" fmla="*/ 5105 w 837505"/>
                    <a:gd name="connsiteY0" fmla="*/ 1010875 h 1025203"/>
                    <a:gd name="connsiteX1" fmla="*/ 251306 w 837505"/>
                    <a:gd name="connsiteY1" fmla="*/ 0 h 1025203"/>
                    <a:gd name="connsiteX2" fmla="*/ 789424 w 837505"/>
                    <a:gd name="connsiteY2" fmla="*/ 0 h 1025203"/>
                    <a:gd name="connsiteX3" fmla="*/ 837505 w 837505"/>
                    <a:gd name="connsiteY3" fmla="*/ 645115 h 1025203"/>
                    <a:gd name="connsiteX4" fmla="*/ 5105 w 837505"/>
                    <a:gd name="connsiteY4" fmla="*/ 1010875 h 1025203"/>
                    <a:gd name="connsiteX0" fmla="*/ 5105 w 855425"/>
                    <a:gd name="connsiteY0" fmla="*/ 1010875 h 1025203"/>
                    <a:gd name="connsiteX1" fmla="*/ 251306 w 855425"/>
                    <a:gd name="connsiteY1" fmla="*/ 0 h 1025203"/>
                    <a:gd name="connsiteX2" fmla="*/ 789424 w 855425"/>
                    <a:gd name="connsiteY2" fmla="*/ 0 h 1025203"/>
                    <a:gd name="connsiteX3" fmla="*/ 837505 w 855425"/>
                    <a:gd name="connsiteY3" fmla="*/ 645115 h 1025203"/>
                    <a:gd name="connsiteX4" fmla="*/ 5105 w 855425"/>
                    <a:gd name="connsiteY4" fmla="*/ 1010875 h 1025203"/>
                    <a:gd name="connsiteX0" fmla="*/ 6115 w 856435"/>
                    <a:gd name="connsiteY0" fmla="*/ 1070351 h 1084679"/>
                    <a:gd name="connsiteX1" fmla="*/ 213186 w 856435"/>
                    <a:gd name="connsiteY1" fmla="*/ 0 h 1084679"/>
                    <a:gd name="connsiteX2" fmla="*/ 790434 w 856435"/>
                    <a:gd name="connsiteY2" fmla="*/ 59476 h 1084679"/>
                    <a:gd name="connsiteX3" fmla="*/ 838515 w 856435"/>
                    <a:gd name="connsiteY3" fmla="*/ 704591 h 1084679"/>
                    <a:gd name="connsiteX4" fmla="*/ 6115 w 856435"/>
                    <a:gd name="connsiteY4" fmla="*/ 1070351 h 1084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56435" h="1084679">
                      <a:moveTo>
                        <a:pt x="6115" y="1070351"/>
                      </a:moveTo>
                      <a:cubicBezTo>
                        <a:pt x="-33738" y="771493"/>
                        <a:pt x="131119" y="336958"/>
                        <a:pt x="213186" y="0"/>
                      </a:cubicBezTo>
                      <a:lnTo>
                        <a:pt x="790434" y="59476"/>
                      </a:lnTo>
                      <a:cubicBezTo>
                        <a:pt x="722641" y="152594"/>
                        <a:pt x="913928" y="481933"/>
                        <a:pt x="838515" y="704591"/>
                      </a:cubicBezTo>
                      <a:cubicBezTo>
                        <a:pt x="629628" y="651251"/>
                        <a:pt x="542662" y="1177031"/>
                        <a:pt x="6115" y="1070351"/>
                      </a:cubicBez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63" name="Ovale 161">
                <a:extLst>
                  <a:ext uri="{FF2B5EF4-FFF2-40B4-BE49-F238E27FC236}">
                    <a16:creationId xmlns:a16="http://schemas.microsoft.com/office/drawing/2014/main" id="{4A5B4FE0-A603-B255-AF14-ECC955FEF752}"/>
                  </a:ext>
                </a:extLst>
              </p:cNvPr>
              <p:cNvSpPr/>
              <p:nvPr/>
            </p:nvSpPr>
            <p:spPr>
              <a:xfrm rot="419334">
                <a:off x="7119249" y="1663883"/>
                <a:ext cx="542030" cy="1442906"/>
              </a:xfrm>
              <a:custGeom>
                <a:avLst/>
                <a:gdLst>
                  <a:gd name="connsiteX0" fmla="*/ 0 w 542029"/>
                  <a:gd name="connsiteY0" fmla="*/ 825624 h 1651248"/>
                  <a:gd name="connsiteX1" fmla="*/ 271015 w 542029"/>
                  <a:gd name="connsiteY1" fmla="*/ 0 h 1651248"/>
                  <a:gd name="connsiteX2" fmla="*/ 542030 w 542029"/>
                  <a:gd name="connsiteY2" fmla="*/ 825624 h 1651248"/>
                  <a:gd name="connsiteX3" fmla="*/ 271015 w 542029"/>
                  <a:gd name="connsiteY3" fmla="*/ 1651248 h 1651248"/>
                  <a:gd name="connsiteX4" fmla="*/ 0 w 542029"/>
                  <a:gd name="connsiteY4" fmla="*/ 825624 h 1651248"/>
                  <a:gd name="connsiteX0" fmla="*/ 0 w 542030"/>
                  <a:gd name="connsiteY0" fmla="*/ 617282 h 1442906"/>
                  <a:gd name="connsiteX1" fmla="*/ 269897 w 542030"/>
                  <a:gd name="connsiteY1" fmla="*/ 0 h 1442906"/>
                  <a:gd name="connsiteX2" fmla="*/ 542030 w 542030"/>
                  <a:gd name="connsiteY2" fmla="*/ 617282 h 1442906"/>
                  <a:gd name="connsiteX3" fmla="*/ 271015 w 542030"/>
                  <a:gd name="connsiteY3" fmla="*/ 1442906 h 1442906"/>
                  <a:gd name="connsiteX4" fmla="*/ 0 w 542030"/>
                  <a:gd name="connsiteY4" fmla="*/ 617282 h 144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2030" h="1442906">
                    <a:moveTo>
                      <a:pt x="0" y="617282"/>
                    </a:moveTo>
                    <a:cubicBezTo>
                      <a:pt x="-186" y="376798"/>
                      <a:pt x="120220" y="0"/>
                      <a:pt x="269897" y="0"/>
                    </a:cubicBezTo>
                    <a:cubicBezTo>
                      <a:pt x="419574" y="0"/>
                      <a:pt x="542030" y="161302"/>
                      <a:pt x="542030" y="617282"/>
                    </a:cubicBezTo>
                    <a:cubicBezTo>
                      <a:pt x="542030" y="1073262"/>
                      <a:pt x="420692" y="1442906"/>
                      <a:pt x="271015" y="1442906"/>
                    </a:cubicBezTo>
                    <a:cubicBezTo>
                      <a:pt x="121338" y="1442906"/>
                      <a:pt x="186" y="857766"/>
                      <a:pt x="0" y="61728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71" name="Gruppo 70">
            <a:extLst>
              <a:ext uri="{FF2B5EF4-FFF2-40B4-BE49-F238E27FC236}">
                <a16:creationId xmlns:a16="http://schemas.microsoft.com/office/drawing/2014/main" id="{6C20AD47-5C41-1FC5-A328-FA8E762ECCA0}"/>
              </a:ext>
            </a:extLst>
          </p:cNvPr>
          <p:cNvGrpSpPr/>
          <p:nvPr/>
        </p:nvGrpSpPr>
        <p:grpSpPr>
          <a:xfrm rot="21392073">
            <a:off x="12341374" y="4648018"/>
            <a:ext cx="401108" cy="396183"/>
            <a:chOff x="7194492" y="1267280"/>
            <a:chExt cx="832077" cy="849267"/>
          </a:xfrm>
          <a:solidFill>
            <a:schemeClr val="bg2">
              <a:lumMod val="25000"/>
            </a:schemeClr>
          </a:solidFill>
        </p:grpSpPr>
        <p:sp>
          <p:nvSpPr>
            <p:cNvPr id="72" name="Ritardo 71">
              <a:extLst>
                <a:ext uri="{FF2B5EF4-FFF2-40B4-BE49-F238E27FC236}">
                  <a16:creationId xmlns:a16="http://schemas.microsoft.com/office/drawing/2014/main" id="{7FBC4FFC-FB71-4EE7-CF36-DFBCAECA96AA}"/>
                </a:ext>
              </a:extLst>
            </p:cNvPr>
            <p:cNvSpPr/>
            <p:nvPr/>
          </p:nvSpPr>
          <p:spPr>
            <a:xfrm rot="5197850">
              <a:off x="7374466" y="1439654"/>
              <a:ext cx="503058" cy="417272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3" name="Cerchio parziale 72">
              <a:extLst>
                <a:ext uri="{FF2B5EF4-FFF2-40B4-BE49-F238E27FC236}">
                  <a16:creationId xmlns:a16="http://schemas.microsoft.com/office/drawing/2014/main" id="{7827CAFB-4B45-55FE-11AC-56B14D13A126}"/>
                </a:ext>
              </a:extLst>
            </p:cNvPr>
            <p:cNvSpPr/>
            <p:nvPr/>
          </p:nvSpPr>
          <p:spPr>
            <a:xfrm rot="1936892">
              <a:off x="7194492" y="1267280"/>
              <a:ext cx="832077" cy="849267"/>
            </a:xfrm>
            <a:prstGeom prst="pie">
              <a:avLst>
                <a:gd name="adj1" fmla="val 11382448"/>
                <a:gd name="adj2" fmla="val 166025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Gruppo 80">
            <a:extLst>
              <a:ext uri="{FF2B5EF4-FFF2-40B4-BE49-F238E27FC236}">
                <a16:creationId xmlns:a16="http://schemas.microsoft.com/office/drawing/2014/main" id="{6EE54A62-2098-5511-5E9D-D0F33585E570}"/>
              </a:ext>
            </a:extLst>
          </p:cNvPr>
          <p:cNvGrpSpPr/>
          <p:nvPr/>
        </p:nvGrpSpPr>
        <p:grpSpPr>
          <a:xfrm rot="1438657">
            <a:off x="12349474" y="4741035"/>
            <a:ext cx="676743" cy="2116965"/>
            <a:chOff x="12593314" y="4727796"/>
            <a:chExt cx="676743" cy="2116965"/>
          </a:xfrm>
        </p:grpSpPr>
        <p:grpSp>
          <p:nvGrpSpPr>
            <p:cNvPr id="78" name="Gruppo 77">
              <a:extLst>
                <a:ext uri="{FF2B5EF4-FFF2-40B4-BE49-F238E27FC236}">
                  <a16:creationId xmlns:a16="http://schemas.microsoft.com/office/drawing/2014/main" id="{5C34BBAB-6944-F893-84BB-EB021366B36A}"/>
                </a:ext>
              </a:extLst>
            </p:cNvPr>
            <p:cNvGrpSpPr/>
            <p:nvPr/>
          </p:nvGrpSpPr>
          <p:grpSpPr>
            <a:xfrm>
              <a:off x="12593314" y="4727796"/>
              <a:ext cx="676743" cy="2116965"/>
              <a:chOff x="12593314" y="4727796"/>
              <a:chExt cx="676743" cy="2116965"/>
            </a:xfrm>
          </p:grpSpPr>
          <p:grpSp>
            <p:nvGrpSpPr>
              <p:cNvPr id="76" name="Gruppo 75">
                <a:extLst>
                  <a:ext uri="{FF2B5EF4-FFF2-40B4-BE49-F238E27FC236}">
                    <a16:creationId xmlns:a16="http://schemas.microsoft.com/office/drawing/2014/main" id="{F703FAF1-3AD3-195B-582F-5C2C74F841C9}"/>
                  </a:ext>
                </a:extLst>
              </p:cNvPr>
              <p:cNvGrpSpPr/>
              <p:nvPr/>
            </p:nvGrpSpPr>
            <p:grpSpPr>
              <a:xfrm>
                <a:off x="12593314" y="5533101"/>
                <a:ext cx="554951" cy="1311660"/>
                <a:chOff x="12593314" y="5533101"/>
                <a:chExt cx="554951" cy="1311660"/>
              </a:xfrm>
            </p:grpSpPr>
            <p:grpSp>
              <p:nvGrpSpPr>
                <p:cNvPr id="32" name="Gruppo 31">
                  <a:extLst>
                    <a:ext uri="{FF2B5EF4-FFF2-40B4-BE49-F238E27FC236}">
                      <a16:creationId xmlns:a16="http://schemas.microsoft.com/office/drawing/2014/main" id="{CAC3529C-A4E7-6A40-4DBA-613F8698CE56}"/>
                    </a:ext>
                  </a:extLst>
                </p:cNvPr>
                <p:cNvGrpSpPr/>
                <p:nvPr/>
              </p:nvGrpSpPr>
              <p:grpSpPr>
                <a:xfrm rot="21392073">
                  <a:off x="12744977" y="5533101"/>
                  <a:ext cx="403288" cy="625042"/>
                  <a:chOff x="7519203" y="3480608"/>
                  <a:chExt cx="990053" cy="1530515"/>
                </a:xfrm>
              </p:grpSpPr>
              <p:sp>
                <p:nvSpPr>
                  <p:cNvPr id="33" name="Trapezio 67">
                    <a:extLst>
                      <a:ext uri="{FF2B5EF4-FFF2-40B4-BE49-F238E27FC236}">
                        <a16:creationId xmlns:a16="http://schemas.microsoft.com/office/drawing/2014/main" id="{C3EBB92D-CB7A-FCCF-5995-C93D36230A06}"/>
                      </a:ext>
                    </a:extLst>
                  </p:cNvPr>
                  <p:cNvSpPr/>
                  <p:nvPr/>
                </p:nvSpPr>
                <p:spPr>
                  <a:xfrm rot="929617">
                    <a:off x="7519203" y="3480608"/>
                    <a:ext cx="990053" cy="1530515"/>
                  </a:xfrm>
                  <a:custGeom>
                    <a:avLst/>
                    <a:gdLst>
                      <a:gd name="connsiteX0" fmla="*/ 0 w 1017409"/>
                      <a:gd name="connsiteY0" fmla="*/ 1393390 h 1393390"/>
                      <a:gd name="connsiteX1" fmla="*/ 149671 w 1017409"/>
                      <a:gd name="connsiteY1" fmla="*/ 0 h 1393390"/>
                      <a:gd name="connsiteX2" fmla="*/ 867738 w 1017409"/>
                      <a:gd name="connsiteY2" fmla="*/ 0 h 1393390"/>
                      <a:gd name="connsiteX3" fmla="*/ 1017409 w 1017409"/>
                      <a:gd name="connsiteY3" fmla="*/ 1393390 h 1393390"/>
                      <a:gd name="connsiteX4" fmla="*/ 0 w 1017409"/>
                      <a:gd name="connsiteY4" fmla="*/ 1393390 h 1393390"/>
                      <a:gd name="connsiteX0" fmla="*/ 0 w 961936"/>
                      <a:gd name="connsiteY0" fmla="*/ 1393390 h 1393390"/>
                      <a:gd name="connsiteX1" fmla="*/ 149671 w 961936"/>
                      <a:gd name="connsiteY1" fmla="*/ 0 h 1393390"/>
                      <a:gd name="connsiteX2" fmla="*/ 867738 w 961936"/>
                      <a:gd name="connsiteY2" fmla="*/ 0 h 1393390"/>
                      <a:gd name="connsiteX3" fmla="*/ 961936 w 961936"/>
                      <a:gd name="connsiteY3" fmla="*/ 1392953 h 1393390"/>
                      <a:gd name="connsiteX4" fmla="*/ 0 w 961936"/>
                      <a:gd name="connsiteY4" fmla="*/ 1393390 h 1393390"/>
                      <a:gd name="connsiteX0" fmla="*/ 0 w 990173"/>
                      <a:gd name="connsiteY0" fmla="*/ 1393390 h 1393390"/>
                      <a:gd name="connsiteX1" fmla="*/ 149671 w 990173"/>
                      <a:gd name="connsiteY1" fmla="*/ 0 h 1393390"/>
                      <a:gd name="connsiteX2" fmla="*/ 867738 w 990173"/>
                      <a:gd name="connsiteY2" fmla="*/ 0 h 1393390"/>
                      <a:gd name="connsiteX3" fmla="*/ 961936 w 990173"/>
                      <a:gd name="connsiteY3" fmla="*/ 1392953 h 1393390"/>
                      <a:gd name="connsiteX4" fmla="*/ 0 w 990173"/>
                      <a:gd name="connsiteY4" fmla="*/ 1393390 h 1393390"/>
                      <a:gd name="connsiteX0" fmla="*/ 0 w 990173"/>
                      <a:gd name="connsiteY0" fmla="*/ 1393390 h 1393390"/>
                      <a:gd name="connsiteX1" fmla="*/ 149671 w 990173"/>
                      <a:gd name="connsiteY1" fmla="*/ 0 h 1393390"/>
                      <a:gd name="connsiteX2" fmla="*/ 867738 w 990173"/>
                      <a:gd name="connsiteY2" fmla="*/ 0 h 1393390"/>
                      <a:gd name="connsiteX3" fmla="*/ 961936 w 990173"/>
                      <a:gd name="connsiteY3" fmla="*/ 1392953 h 1393390"/>
                      <a:gd name="connsiteX4" fmla="*/ 0 w 990173"/>
                      <a:gd name="connsiteY4" fmla="*/ 1393390 h 1393390"/>
                      <a:gd name="connsiteX0" fmla="*/ 0 w 990173"/>
                      <a:gd name="connsiteY0" fmla="*/ 1393390 h 1411727"/>
                      <a:gd name="connsiteX1" fmla="*/ 149671 w 990173"/>
                      <a:gd name="connsiteY1" fmla="*/ 0 h 1411727"/>
                      <a:gd name="connsiteX2" fmla="*/ 867738 w 990173"/>
                      <a:gd name="connsiteY2" fmla="*/ 0 h 1411727"/>
                      <a:gd name="connsiteX3" fmla="*/ 961936 w 990173"/>
                      <a:gd name="connsiteY3" fmla="*/ 1392953 h 1411727"/>
                      <a:gd name="connsiteX4" fmla="*/ 0 w 990173"/>
                      <a:gd name="connsiteY4" fmla="*/ 1393390 h 1411727"/>
                      <a:gd name="connsiteX0" fmla="*/ 11176 w 1001349"/>
                      <a:gd name="connsiteY0" fmla="*/ 1393390 h 1411727"/>
                      <a:gd name="connsiteX1" fmla="*/ 160847 w 1001349"/>
                      <a:gd name="connsiteY1" fmla="*/ 0 h 1411727"/>
                      <a:gd name="connsiteX2" fmla="*/ 878914 w 1001349"/>
                      <a:gd name="connsiteY2" fmla="*/ 0 h 1411727"/>
                      <a:gd name="connsiteX3" fmla="*/ 973112 w 1001349"/>
                      <a:gd name="connsiteY3" fmla="*/ 1392953 h 1411727"/>
                      <a:gd name="connsiteX4" fmla="*/ 11176 w 1001349"/>
                      <a:gd name="connsiteY4" fmla="*/ 1393390 h 1411727"/>
                      <a:gd name="connsiteX0" fmla="*/ 13018 w 1003191"/>
                      <a:gd name="connsiteY0" fmla="*/ 1393390 h 1411727"/>
                      <a:gd name="connsiteX1" fmla="*/ 162689 w 1003191"/>
                      <a:gd name="connsiteY1" fmla="*/ 0 h 1411727"/>
                      <a:gd name="connsiteX2" fmla="*/ 880756 w 1003191"/>
                      <a:gd name="connsiteY2" fmla="*/ 0 h 1411727"/>
                      <a:gd name="connsiteX3" fmla="*/ 974954 w 1003191"/>
                      <a:gd name="connsiteY3" fmla="*/ 1392953 h 1411727"/>
                      <a:gd name="connsiteX4" fmla="*/ 13018 w 1003191"/>
                      <a:gd name="connsiteY4" fmla="*/ 1393390 h 1411727"/>
                      <a:gd name="connsiteX0" fmla="*/ 13018 w 996432"/>
                      <a:gd name="connsiteY0" fmla="*/ 1393390 h 1450462"/>
                      <a:gd name="connsiteX1" fmla="*/ 162689 w 996432"/>
                      <a:gd name="connsiteY1" fmla="*/ 0 h 1450462"/>
                      <a:gd name="connsiteX2" fmla="*/ 880756 w 996432"/>
                      <a:gd name="connsiteY2" fmla="*/ 0 h 1450462"/>
                      <a:gd name="connsiteX3" fmla="*/ 967173 w 996432"/>
                      <a:gd name="connsiteY3" fmla="*/ 1450461 h 1450462"/>
                      <a:gd name="connsiteX4" fmla="*/ 13018 w 996432"/>
                      <a:gd name="connsiteY4" fmla="*/ 1393390 h 1450462"/>
                      <a:gd name="connsiteX0" fmla="*/ 12523 w 995937"/>
                      <a:gd name="connsiteY0" fmla="*/ 1393390 h 1450462"/>
                      <a:gd name="connsiteX1" fmla="*/ 162194 w 995937"/>
                      <a:gd name="connsiteY1" fmla="*/ 0 h 1450462"/>
                      <a:gd name="connsiteX2" fmla="*/ 880261 w 995937"/>
                      <a:gd name="connsiteY2" fmla="*/ 0 h 1450462"/>
                      <a:gd name="connsiteX3" fmla="*/ 966678 w 995937"/>
                      <a:gd name="connsiteY3" fmla="*/ 1450461 h 1450462"/>
                      <a:gd name="connsiteX4" fmla="*/ 12523 w 995937"/>
                      <a:gd name="connsiteY4" fmla="*/ 1393390 h 1450462"/>
                      <a:gd name="connsiteX0" fmla="*/ 12523 w 995937"/>
                      <a:gd name="connsiteY0" fmla="*/ 1432747 h 1489819"/>
                      <a:gd name="connsiteX1" fmla="*/ 162194 w 995937"/>
                      <a:gd name="connsiteY1" fmla="*/ 39357 h 1489819"/>
                      <a:gd name="connsiteX2" fmla="*/ 880261 w 995937"/>
                      <a:gd name="connsiteY2" fmla="*/ 39357 h 1489819"/>
                      <a:gd name="connsiteX3" fmla="*/ 966678 w 995937"/>
                      <a:gd name="connsiteY3" fmla="*/ 1489818 h 1489819"/>
                      <a:gd name="connsiteX4" fmla="*/ 12523 w 995937"/>
                      <a:gd name="connsiteY4" fmla="*/ 1432747 h 1489819"/>
                      <a:gd name="connsiteX0" fmla="*/ 12523 w 995937"/>
                      <a:gd name="connsiteY0" fmla="*/ 1432747 h 1518816"/>
                      <a:gd name="connsiteX1" fmla="*/ 162194 w 995937"/>
                      <a:gd name="connsiteY1" fmla="*/ 39357 h 1518816"/>
                      <a:gd name="connsiteX2" fmla="*/ 880261 w 995937"/>
                      <a:gd name="connsiteY2" fmla="*/ 39357 h 1518816"/>
                      <a:gd name="connsiteX3" fmla="*/ 966678 w 995937"/>
                      <a:gd name="connsiteY3" fmla="*/ 1489818 h 1518816"/>
                      <a:gd name="connsiteX4" fmla="*/ 12523 w 995937"/>
                      <a:gd name="connsiteY4" fmla="*/ 1432747 h 1518816"/>
                      <a:gd name="connsiteX0" fmla="*/ 12523 w 995937"/>
                      <a:gd name="connsiteY0" fmla="*/ 1432747 h 1534940"/>
                      <a:gd name="connsiteX1" fmla="*/ 162194 w 995937"/>
                      <a:gd name="connsiteY1" fmla="*/ 39357 h 1534940"/>
                      <a:gd name="connsiteX2" fmla="*/ 880261 w 995937"/>
                      <a:gd name="connsiteY2" fmla="*/ 39357 h 1534940"/>
                      <a:gd name="connsiteX3" fmla="*/ 966678 w 995937"/>
                      <a:gd name="connsiteY3" fmla="*/ 1489818 h 1534940"/>
                      <a:gd name="connsiteX4" fmla="*/ 12523 w 995937"/>
                      <a:gd name="connsiteY4" fmla="*/ 1432747 h 1534940"/>
                      <a:gd name="connsiteX0" fmla="*/ 12523 w 1003560"/>
                      <a:gd name="connsiteY0" fmla="*/ 1428322 h 1530515"/>
                      <a:gd name="connsiteX1" fmla="*/ 162194 w 1003560"/>
                      <a:gd name="connsiteY1" fmla="*/ 34932 h 1530515"/>
                      <a:gd name="connsiteX2" fmla="*/ 925119 w 1003560"/>
                      <a:gd name="connsiteY2" fmla="*/ 54127 h 1530515"/>
                      <a:gd name="connsiteX3" fmla="*/ 966678 w 1003560"/>
                      <a:gd name="connsiteY3" fmla="*/ 1485393 h 1530515"/>
                      <a:gd name="connsiteX4" fmla="*/ 12523 w 1003560"/>
                      <a:gd name="connsiteY4" fmla="*/ 1428322 h 1530515"/>
                      <a:gd name="connsiteX0" fmla="*/ 12523 w 991671"/>
                      <a:gd name="connsiteY0" fmla="*/ 1428322 h 1530515"/>
                      <a:gd name="connsiteX1" fmla="*/ 162194 w 991671"/>
                      <a:gd name="connsiteY1" fmla="*/ 34932 h 1530515"/>
                      <a:gd name="connsiteX2" fmla="*/ 925119 w 991671"/>
                      <a:gd name="connsiteY2" fmla="*/ 54127 h 1530515"/>
                      <a:gd name="connsiteX3" fmla="*/ 966678 w 991671"/>
                      <a:gd name="connsiteY3" fmla="*/ 1485393 h 1530515"/>
                      <a:gd name="connsiteX4" fmla="*/ 12523 w 991671"/>
                      <a:gd name="connsiteY4" fmla="*/ 1428322 h 1530515"/>
                      <a:gd name="connsiteX0" fmla="*/ 12523 w 990053"/>
                      <a:gd name="connsiteY0" fmla="*/ 1428322 h 1530515"/>
                      <a:gd name="connsiteX1" fmla="*/ 162194 w 990053"/>
                      <a:gd name="connsiteY1" fmla="*/ 34932 h 1530515"/>
                      <a:gd name="connsiteX2" fmla="*/ 925119 w 990053"/>
                      <a:gd name="connsiteY2" fmla="*/ 54127 h 1530515"/>
                      <a:gd name="connsiteX3" fmla="*/ 966678 w 990053"/>
                      <a:gd name="connsiteY3" fmla="*/ 1485393 h 1530515"/>
                      <a:gd name="connsiteX4" fmla="*/ 12523 w 990053"/>
                      <a:gd name="connsiteY4" fmla="*/ 1428322 h 15305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90053" h="1530515">
                        <a:moveTo>
                          <a:pt x="12523" y="1428322"/>
                        </a:moveTo>
                        <a:cubicBezTo>
                          <a:pt x="-40980" y="1332536"/>
                          <a:pt x="89837" y="560973"/>
                          <a:pt x="162194" y="34932"/>
                        </a:cubicBezTo>
                        <a:cubicBezTo>
                          <a:pt x="321651" y="-53623"/>
                          <a:pt x="685763" y="54127"/>
                          <a:pt x="925119" y="54127"/>
                        </a:cubicBezTo>
                        <a:cubicBezTo>
                          <a:pt x="850367" y="706018"/>
                          <a:pt x="1057201" y="1090073"/>
                          <a:pt x="966678" y="1485393"/>
                        </a:cubicBezTo>
                        <a:cubicBezTo>
                          <a:pt x="516692" y="1560930"/>
                          <a:pt x="95716" y="1541443"/>
                          <a:pt x="12523" y="1428322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4" name="Rettangolo 51">
                    <a:extLst>
                      <a:ext uri="{FF2B5EF4-FFF2-40B4-BE49-F238E27FC236}">
                        <a16:creationId xmlns:a16="http://schemas.microsoft.com/office/drawing/2014/main" id="{D210C7A0-79F3-F343-1064-D5E95F809A93}"/>
                      </a:ext>
                    </a:extLst>
                  </p:cNvPr>
                  <p:cNvSpPr/>
                  <p:nvPr/>
                </p:nvSpPr>
                <p:spPr>
                  <a:xfrm rot="975309">
                    <a:off x="7836195" y="3544231"/>
                    <a:ext cx="629296" cy="743701"/>
                  </a:xfrm>
                  <a:custGeom>
                    <a:avLst/>
                    <a:gdLst>
                      <a:gd name="connsiteX0" fmla="*/ 0 w 616619"/>
                      <a:gd name="connsiteY0" fmla="*/ 0 h 621814"/>
                      <a:gd name="connsiteX1" fmla="*/ 616619 w 616619"/>
                      <a:gd name="connsiteY1" fmla="*/ 0 h 621814"/>
                      <a:gd name="connsiteX2" fmla="*/ 616619 w 616619"/>
                      <a:gd name="connsiteY2" fmla="*/ 621814 h 621814"/>
                      <a:gd name="connsiteX3" fmla="*/ 0 w 616619"/>
                      <a:gd name="connsiteY3" fmla="*/ 621814 h 621814"/>
                      <a:gd name="connsiteX4" fmla="*/ 0 w 616619"/>
                      <a:gd name="connsiteY4" fmla="*/ 0 h 621814"/>
                      <a:gd name="connsiteX0" fmla="*/ 0 w 616619"/>
                      <a:gd name="connsiteY0" fmla="*/ 0 h 688563"/>
                      <a:gd name="connsiteX1" fmla="*/ 616619 w 616619"/>
                      <a:gd name="connsiteY1" fmla="*/ 0 h 688563"/>
                      <a:gd name="connsiteX2" fmla="*/ 616619 w 616619"/>
                      <a:gd name="connsiteY2" fmla="*/ 621814 h 688563"/>
                      <a:gd name="connsiteX3" fmla="*/ 0 w 616619"/>
                      <a:gd name="connsiteY3" fmla="*/ 621814 h 688563"/>
                      <a:gd name="connsiteX4" fmla="*/ 0 w 616619"/>
                      <a:gd name="connsiteY4" fmla="*/ 0 h 688563"/>
                      <a:gd name="connsiteX0" fmla="*/ 0 w 616619"/>
                      <a:gd name="connsiteY0" fmla="*/ 0 h 708755"/>
                      <a:gd name="connsiteX1" fmla="*/ 616619 w 616619"/>
                      <a:gd name="connsiteY1" fmla="*/ 0 h 708755"/>
                      <a:gd name="connsiteX2" fmla="*/ 616619 w 616619"/>
                      <a:gd name="connsiteY2" fmla="*/ 621814 h 708755"/>
                      <a:gd name="connsiteX3" fmla="*/ 0 w 616619"/>
                      <a:gd name="connsiteY3" fmla="*/ 621814 h 708755"/>
                      <a:gd name="connsiteX4" fmla="*/ 0 w 616619"/>
                      <a:gd name="connsiteY4" fmla="*/ 0 h 708755"/>
                      <a:gd name="connsiteX0" fmla="*/ 0 w 616619"/>
                      <a:gd name="connsiteY0" fmla="*/ 0 h 711984"/>
                      <a:gd name="connsiteX1" fmla="*/ 616619 w 616619"/>
                      <a:gd name="connsiteY1" fmla="*/ 0 h 711984"/>
                      <a:gd name="connsiteX2" fmla="*/ 616619 w 616619"/>
                      <a:gd name="connsiteY2" fmla="*/ 621814 h 711984"/>
                      <a:gd name="connsiteX3" fmla="*/ 0 w 616619"/>
                      <a:gd name="connsiteY3" fmla="*/ 621814 h 711984"/>
                      <a:gd name="connsiteX4" fmla="*/ 0 w 616619"/>
                      <a:gd name="connsiteY4" fmla="*/ 0 h 711984"/>
                      <a:gd name="connsiteX0" fmla="*/ 0 w 616619"/>
                      <a:gd name="connsiteY0" fmla="*/ 0 h 712500"/>
                      <a:gd name="connsiteX1" fmla="*/ 616619 w 616619"/>
                      <a:gd name="connsiteY1" fmla="*/ 0 h 712500"/>
                      <a:gd name="connsiteX2" fmla="*/ 616619 w 616619"/>
                      <a:gd name="connsiteY2" fmla="*/ 621814 h 712500"/>
                      <a:gd name="connsiteX3" fmla="*/ 0 w 616619"/>
                      <a:gd name="connsiteY3" fmla="*/ 621814 h 712500"/>
                      <a:gd name="connsiteX4" fmla="*/ 0 w 616619"/>
                      <a:gd name="connsiteY4" fmla="*/ 0 h 712500"/>
                      <a:gd name="connsiteX0" fmla="*/ 0 w 630030"/>
                      <a:gd name="connsiteY0" fmla="*/ 0 h 712500"/>
                      <a:gd name="connsiteX1" fmla="*/ 630030 w 630030"/>
                      <a:gd name="connsiteY1" fmla="*/ 2440 h 712500"/>
                      <a:gd name="connsiteX2" fmla="*/ 616619 w 630030"/>
                      <a:gd name="connsiteY2" fmla="*/ 621814 h 712500"/>
                      <a:gd name="connsiteX3" fmla="*/ 0 w 630030"/>
                      <a:gd name="connsiteY3" fmla="*/ 621814 h 712500"/>
                      <a:gd name="connsiteX4" fmla="*/ 0 w 630030"/>
                      <a:gd name="connsiteY4" fmla="*/ 0 h 712500"/>
                      <a:gd name="connsiteX0" fmla="*/ 0 w 616619"/>
                      <a:gd name="connsiteY0" fmla="*/ 0 h 712500"/>
                      <a:gd name="connsiteX1" fmla="*/ 583210 w 616619"/>
                      <a:gd name="connsiteY1" fmla="*/ 16091 h 712500"/>
                      <a:gd name="connsiteX2" fmla="*/ 616619 w 616619"/>
                      <a:gd name="connsiteY2" fmla="*/ 621814 h 712500"/>
                      <a:gd name="connsiteX3" fmla="*/ 0 w 616619"/>
                      <a:gd name="connsiteY3" fmla="*/ 621814 h 712500"/>
                      <a:gd name="connsiteX4" fmla="*/ 0 w 616619"/>
                      <a:gd name="connsiteY4" fmla="*/ 0 h 712500"/>
                      <a:gd name="connsiteX0" fmla="*/ 0 w 629296"/>
                      <a:gd name="connsiteY0" fmla="*/ 0 h 712500"/>
                      <a:gd name="connsiteX1" fmla="*/ 629296 w 629296"/>
                      <a:gd name="connsiteY1" fmla="*/ 21703 h 712500"/>
                      <a:gd name="connsiteX2" fmla="*/ 616619 w 629296"/>
                      <a:gd name="connsiteY2" fmla="*/ 621814 h 712500"/>
                      <a:gd name="connsiteX3" fmla="*/ 0 w 629296"/>
                      <a:gd name="connsiteY3" fmla="*/ 621814 h 712500"/>
                      <a:gd name="connsiteX4" fmla="*/ 0 w 629296"/>
                      <a:gd name="connsiteY4" fmla="*/ 0 h 712500"/>
                      <a:gd name="connsiteX0" fmla="*/ 0 w 629296"/>
                      <a:gd name="connsiteY0" fmla="*/ 11210 h 723710"/>
                      <a:gd name="connsiteX1" fmla="*/ 629296 w 629296"/>
                      <a:gd name="connsiteY1" fmla="*/ 32913 h 723710"/>
                      <a:gd name="connsiteX2" fmla="*/ 616619 w 629296"/>
                      <a:gd name="connsiteY2" fmla="*/ 633024 h 723710"/>
                      <a:gd name="connsiteX3" fmla="*/ 0 w 629296"/>
                      <a:gd name="connsiteY3" fmla="*/ 633024 h 723710"/>
                      <a:gd name="connsiteX4" fmla="*/ 0 w 629296"/>
                      <a:gd name="connsiteY4" fmla="*/ 11210 h 723710"/>
                      <a:gd name="connsiteX0" fmla="*/ 0 w 629296"/>
                      <a:gd name="connsiteY0" fmla="*/ 31201 h 743701"/>
                      <a:gd name="connsiteX1" fmla="*/ 629296 w 629296"/>
                      <a:gd name="connsiteY1" fmla="*/ 52904 h 743701"/>
                      <a:gd name="connsiteX2" fmla="*/ 616619 w 629296"/>
                      <a:gd name="connsiteY2" fmla="*/ 653015 h 743701"/>
                      <a:gd name="connsiteX3" fmla="*/ 0 w 629296"/>
                      <a:gd name="connsiteY3" fmla="*/ 653015 h 743701"/>
                      <a:gd name="connsiteX4" fmla="*/ 0 w 629296"/>
                      <a:gd name="connsiteY4" fmla="*/ 31201 h 743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9296" h="743701">
                        <a:moveTo>
                          <a:pt x="0" y="31201"/>
                        </a:moveTo>
                        <a:cubicBezTo>
                          <a:pt x="200260" y="-15942"/>
                          <a:pt x="415878" y="-10414"/>
                          <a:pt x="629296" y="52904"/>
                        </a:cubicBezTo>
                        <a:lnTo>
                          <a:pt x="616619" y="653015"/>
                        </a:lnTo>
                        <a:cubicBezTo>
                          <a:pt x="436182" y="804442"/>
                          <a:pt x="84588" y="739080"/>
                          <a:pt x="0" y="653015"/>
                        </a:cubicBezTo>
                        <a:lnTo>
                          <a:pt x="0" y="31201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5" name="Rettangolo con angoli arrotondati 34">
                    <a:extLst>
                      <a:ext uri="{FF2B5EF4-FFF2-40B4-BE49-F238E27FC236}">
                        <a16:creationId xmlns:a16="http://schemas.microsoft.com/office/drawing/2014/main" id="{48DE4E0C-7C9F-7E3C-27DC-AA76F3213457}"/>
                      </a:ext>
                    </a:extLst>
                  </p:cNvPr>
                  <p:cNvSpPr/>
                  <p:nvPr/>
                </p:nvSpPr>
                <p:spPr>
                  <a:xfrm rot="932484">
                    <a:off x="7878799" y="3516627"/>
                    <a:ext cx="180607" cy="471634"/>
                  </a:xfrm>
                  <a:prstGeom prst="roundRect">
                    <a:avLst/>
                  </a:pr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6" name="Rettangolo con angoli arrotondati 35">
                    <a:extLst>
                      <a:ext uri="{FF2B5EF4-FFF2-40B4-BE49-F238E27FC236}">
                        <a16:creationId xmlns:a16="http://schemas.microsoft.com/office/drawing/2014/main" id="{60180A18-5574-C889-F83E-36D5771AEC28}"/>
                      </a:ext>
                    </a:extLst>
                  </p:cNvPr>
                  <p:cNvSpPr/>
                  <p:nvPr/>
                </p:nvSpPr>
                <p:spPr>
                  <a:xfrm rot="1190323">
                    <a:off x="8303944" y="3644241"/>
                    <a:ext cx="180607" cy="471634"/>
                  </a:xfrm>
                  <a:prstGeom prst="roundRect">
                    <a:avLst/>
                  </a:pr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grpSp>
              <p:nvGrpSpPr>
                <p:cNvPr id="75" name="Gruppo 74">
                  <a:extLst>
                    <a:ext uri="{FF2B5EF4-FFF2-40B4-BE49-F238E27FC236}">
                      <a16:creationId xmlns:a16="http://schemas.microsoft.com/office/drawing/2014/main" id="{62483381-6513-36A7-0E23-10983575ED08}"/>
                    </a:ext>
                  </a:extLst>
                </p:cNvPr>
                <p:cNvGrpSpPr/>
                <p:nvPr/>
              </p:nvGrpSpPr>
              <p:grpSpPr>
                <a:xfrm>
                  <a:off x="12593314" y="6087464"/>
                  <a:ext cx="433218" cy="757297"/>
                  <a:chOff x="12593314" y="6087464"/>
                  <a:chExt cx="433218" cy="757297"/>
                </a:xfrm>
              </p:grpSpPr>
              <p:sp>
                <p:nvSpPr>
                  <p:cNvPr id="3" name="Trapezio 79">
                    <a:extLst>
                      <a:ext uri="{FF2B5EF4-FFF2-40B4-BE49-F238E27FC236}">
                        <a16:creationId xmlns:a16="http://schemas.microsoft.com/office/drawing/2014/main" id="{0D35E463-AD74-5506-A693-96FDAF5427FD}"/>
                      </a:ext>
                    </a:extLst>
                  </p:cNvPr>
                  <p:cNvSpPr/>
                  <p:nvPr/>
                </p:nvSpPr>
                <p:spPr>
                  <a:xfrm rot="21392073">
                    <a:off x="12593314" y="6495746"/>
                    <a:ext cx="397066" cy="334156"/>
                  </a:xfrm>
                  <a:custGeom>
                    <a:avLst/>
                    <a:gdLst>
                      <a:gd name="connsiteX0" fmla="*/ 0 w 892194"/>
                      <a:gd name="connsiteY0" fmla="*/ 721518 h 721518"/>
                      <a:gd name="connsiteX1" fmla="*/ 180380 w 892194"/>
                      <a:gd name="connsiteY1" fmla="*/ 0 h 721518"/>
                      <a:gd name="connsiteX2" fmla="*/ 711815 w 892194"/>
                      <a:gd name="connsiteY2" fmla="*/ 0 h 721518"/>
                      <a:gd name="connsiteX3" fmla="*/ 892194 w 892194"/>
                      <a:gd name="connsiteY3" fmla="*/ 721518 h 721518"/>
                      <a:gd name="connsiteX4" fmla="*/ 0 w 892194"/>
                      <a:gd name="connsiteY4" fmla="*/ 721518 h 721518"/>
                      <a:gd name="connsiteX0" fmla="*/ 0 w 944225"/>
                      <a:gd name="connsiteY0" fmla="*/ 721518 h 721518"/>
                      <a:gd name="connsiteX1" fmla="*/ 180380 w 944225"/>
                      <a:gd name="connsiteY1" fmla="*/ 0 h 721518"/>
                      <a:gd name="connsiteX2" fmla="*/ 944225 w 944225"/>
                      <a:gd name="connsiteY2" fmla="*/ 129540 h 721518"/>
                      <a:gd name="connsiteX3" fmla="*/ 892194 w 944225"/>
                      <a:gd name="connsiteY3" fmla="*/ 721518 h 721518"/>
                      <a:gd name="connsiteX4" fmla="*/ 0 w 944225"/>
                      <a:gd name="connsiteY4" fmla="*/ 721518 h 721518"/>
                      <a:gd name="connsiteX0" fmla="*/ 0 w 944225"/>
                      <a:gd name="connsiteY0" fmla="*/ 591978 h 591978"/>
                      <a:gd name="connsiteX1" fmla="*/ 111800 w 944225"/>
                      <a:gd name="connsiteY1" fmla="*/ 0 h 591978"/>
                      <a:gd name="connsiteX2" fmla="*/ 944225 w 944225"/>
                      <a:gd name="connsiteY2" fmla="*/ 0 h 591978"/>
                      <a:gd name="connsiteX3" fmla="*/ 892194 w 944225"/>
                      <a:gd name="connsiteY3" fmla="*/ 591978 h 591978"/>
                      <a:gd name="connsiteX4" fmla="*/ 0 w 944225"/>
                      <a:gd name="connsiteY4" fmla="*/ 591978 h 591978"/>
                      <a:gd name="connsiteX0" fmla="*/ 0 w 944225"/>
                      <a:gd name="connsiteY0" fmla="*/ 591978 h 591978"/>
                      <a:gd name="connsiteX1" fmla="*/ 226100 w 944225"/>
                      <a:gd name="connsiteY1" fmla="*/ 95250 h 591978"/>
                      <a:gd name="connsiteX2" fmla="*/ 944225 w 944225"/>
                      <a:gd name="connsiteY2" fmla="*/ 0 h 591978"/>
                      <a:gd name="connsiteX3" fmla="*/ 892194 w 944225"/>
                      <a:gd name="connsiteY3" fmla="*/ 591978 h 591978"/>
                      <a:gd name="connsiteX4" fmla="*/ 0 w 944225"/>
                      <a:gd name="connsiteY4" fmla="*/ 591978 h 591978"/>
                      <a:gd name="connsiteX0" fmla="*/ 0 w 944225"/>
                      <a:gd name="connsiteY0" fmla="*/ 591978 h 591978"/>
                      <a:gd name="connsiteX1" fmla="*/ 88940 w 944225"/>
                      <a:gd name="connsiteY1" fmla="*/ 7620 h 591978"/>
                      <a:gd name="connsiteX2" fmla="*/ 944225 w 944225"/>
                      <a:gd name="connsiteY2" fmla="*/ 0 h 591978"/>
                      <a:gd name="connsiteX3" fmla="*/ 892194 w 944225"/>
                      <a:gd name="connsiteY3" fmla="*/ 591978 h 591978"/>
                      <a:gd name="connsiteX4" fmla="*/ 0 w 944225"/>
                      <a:gd name="connsiteY4" fmla="*/ 591978 h 591978"/>
                      <a:gd name="connsiteX0" fmla="*/ 0 w 970895"/>
                      <a:gd name="connsiteY0" fmla="*/ 481488 h 591978"/>
                      <a:gd name="connsiteX1" fmla="*/ 115610 w 970895"/>
                      <a:gd name="connsiteY1" fmla="*/ 7620 h 591978"/>
                      <a:gd name="connsiteX2" fmla="*/ 970895 w 970895"/>
                      <a:gd name="connsiteY2" fmla="*/ 0 h 591978"/>
                      <a:gd name="connsiteX3" fmla="*/ 918864 w 970895"/>
                      <a:gd name="connsiteY3" fmla="*/ 591978 h 591978"/>
                      <a:gd name="connsiteX4" fmla="*/ 0 w 970895"/>
                      <a:gd name="connsiteY4" fmla="*/ 481488 h 591978"/>
                      <a:gd name="connsiteX0" fmla="*/ 0 w 936605"/>
                      <a:gd name="connsiteY0" fmla="*/ 527208 h 591978"/>
                      <a:gd name="connsiteX1" fmla="*/ 81320 w 936605"/>
                      <a:gd name="connsiteY1" fmla="*/ 7620 h 591978"/>
                      <a:gd name="connsiteX2" fmla="*/ 936605 w 936605"/>
                      <a:gd name="connsiteY2" fmla="*/ 0 h 591978"/>
                      <a:gd name="connsiteX3" fmla="*/ 884574 w 936605"/>
                      <a:gd name="connsiteY3" fmla="*/ 591978 h 591978"/>
                      <a:gd name="connsiteX4" fmla="*/ 0 w 936605"/>
                      <a:gd name="connsiteY4" fmla="*/ 527208 h 591978"/>
                      <a:gd name="connsiteX0" fmla="*/ 0 w 936605"/>
                      <a:gd name="connsiteY0" fmla="*/ 527208 h 609352"/>
                      <a:gd name="connsiteX1" fmla="*/ 81320 w 936605"/>
                      <a:gd name="connsiteY1" fmla="*/ 7620 h 609352"/>
                      <a:gd name="connsiteX2" fmla="*/ 936605 w 936605"/>
                      <a:gd name="connsiteY2" fmla="*/ 0 h 609352"/>
                      <a:gd name="connsiteX3" fmla="*/ 884574 w 936605"/>
                      <a:gd name="connsiteY3" fmla="*/ 591978 h 609352"/>
                      <a:gd name="connsiteX4" fmla="*/ 0 w 936605"/>
                      <a:gd name="connsiteY4" fmla="*/ 527208 h 609352"/>
                      <a:gd name="connsiteX0" fmla="*/ 0 w 936605"/>
                      <a:gd name="connsiteY0" fmla="*/ 527208 h 646620"/>
                      <a:gd name="connsiteX1" fmla="*/ 81320 w 936605"/>
                      <a:gd name="connsiteY1" fmla="*/ 7620 h 646620"/>
                      <a:gd name="connsiteX2" fmla="*/ 936605 w 936605"/>
                      <a:gd name="connsiteY2" fmla="*/ 0 h 646620"/>
                      <a:gd name="connsiteX3" fmla="*/ 884574 w 936605"/>
                      <a:gd name="connsiteY3" fmla="*/ 591978 h 646620"/>
                      <a:gd name="connsiteX4" fmla="*/ 0 w 936605"/>
                      <a:gd name="connsiteY4" fmla="*/ 527208 h 646620"/>
                      <a:gd name="connsiteX0" fmla="*/ 0 w 936605"/>
                      <a:gd name="connsiteY0" fmla="*/ 527208 h 646620"/>
                      <a:gd name="connsiteX1" fmla="*/ 81320 w 936605"/>
                      <a:gd name="connsiteY1" fmla="*/ 7620 h 646620"/>
                      <a:gd name="connsiteX2" fmla="*/ 936605 w 936605"/>
                      <a:gd name="connsiteY2" fmla="*/ 0 h 646620"/>
                      <a:gd name="connsiteX3" fmla="*/ 884574 w 936605"/>
                      <a:gd name="connsiteY3" fmla="*/ 591978 h 646620"/>
                      <a:gd name="connsiteX4" fmla="*/ 0 w 936605"/>
                      <a:gd name="connsiteY4" fmla="*/ 527208 h 646620"/>
                      <a:gd name="connsiteX0" fmla="*/ 0 w 948035"/>
                      <a:gd name="connsiteY0" fmla="*/ 519588 h 639000"/>
                      <a:gd name="connsiteX1" fmla="*/ 81320 w 948035"/>
                      <a:gd name="connsiteY1" fmla="*/ 0 h 639000"/>
                      <a:gd name="connsiteX2" fmla="*/ 948035 w 948035"/>
                      <a:gd name="connsiteY2" fmla="*/ 129540 h 639000"/>
                      <a:gd name="connsiteX3" fmla="*/ 884574 w 948035"/>
                      <a:gd name="connsiteY3" fmla="*/ 584358 h 639000"/>
                      <a:gd name="connsiteX4" fmla="*/ 0 w 948035"/>
                      <a:gd name="connsiteY4" fmla="*/ 519588 h 639000"/>
                      <a:gd name="connsiteX0" fmla="*/ 0 w 949468"/>
                      <a:gd name="connsiteY0" fmla="*/ 588368 h 707780"/>
                      <a:gd name="connsiteX1" fmla="*/ 81320 w 949468"/>
                      <a:gd name="connsiteY1" fmla="*/ 68780 h 707780"/>
                      <a:gd name="connsiteX2" fmla="*/ 948035 w 949468"/>
                      <a:gd name="connsiteY2" fmla="*/ 198320 h 707780"/>
                      <a:gd name="connsiteX3" fmla="*/ 884574 w 949468"/>
                      <a:gd name="connsiteY3" fmla="*/ 653138 h 707780"/>
                      <a:gd name="connsiteX4" fmla="*/ 0 w 949468"/>
                      <a:gd name="connsiteY4" fmla="*/ 588368 h 707780"/>
                      <a:gd name="connsiteX0" fmla="*/ 0 w 949477"/>
                      <a:gd name="connsiteY0" fmla="*/ 591139 h 710551"/>
                      <a:gd name="connsiteX1" fmla="*/ 85130 w 949477"/>
                      <a:gd name="connsiteY1" fmla="*/ 63931 h 710551"/>
                      <a:gd name="connsiteX2" fmla="*/ 948035 w 949477"/>
                      <a:gd name="connsiteY2" fmla="*/ 201091 h 710551"/>
                      <a:gd name="connsiteX3" fmla="*/ 884574 w 949477"/>
                      <a:gd name="connsiteY3" fmla="*/ 655909 h 710551"/>
                      <a:gd name="connsiteX4" fmla="*/ 0 w 949477"/>
                      <a:gd name="connsiteY4" fmla="*/ 591139 h 710551"/>
                      <a:gd name="connsiteX0" fmla="*/ 0 w 949427"/>
                      <a:gd name="connsiteY0" fmla="*/ 698821 h 818233"/>
                      <a:gd name="connsiteX1" fmla="*/ 85130 w 949427"/>
                      <a:gd name="connsiteY1" fmla="*/ 171613 h 818233"/>
                      <a:gd name="connsiteX2" fmla="*/ 948035 w 949427"/>
                      <a:gd name="connsiteY2" fmla="*/ 308773 h 818233"/>
                      <a:gd name="connsiteX3" fmla="*/ 884574 w 949427"/>
                      <a:gd name="connsiteY3" fmla="*/ 763591 h 818233"/>
                      <a:gd name="connsiteX4" fmla="*/ 0 w 949427"/>
                      <a:gd name="connsiteY4" fmla="*/ 698821 h 818233"/>
                      <a:gd name="connsiteX0" fmla="*/ 0 w 949427"/>
                      <a:gd name="connsiteY0" fmla="*/ 698821 h 818233"/>
                      <a:gd name="connsiteX1" fmla="*/ 85130 w 949427"/>
                      <a:gd name="connsiteY1" fmla="*/ 171613 h 818233"/>
                      <a:gd name="connsiteX2" fmla="*/ 948035 w 949427"/>
                      <a:gd name="connsiteY2" fmla="*/ 308773 h 818233"/>
                      <a:gd name="connsiteX3" fmla="*/ 884574 w 949427"/>
                      <a:gd name="connsiteY3" fmla="*/ 763591 h 818233"/>
                      <a:gd name="connsiteX4" fmla="*/ 0 w 949427"/>
                      <a:gd name="connsiteY4" fmla="*/ 698821 h 818233"/>
                      <a:gd name="connsiteX0" fmla="*/ 25353 w 974780"/>
                      <a:gd name="connsiteY0" fmla="*/ 698821 h 818233"/>
                      <a:gd name="connsiteX1" fmla="*/ 110483 w 974780"/>
                      <a:gd name="connsiteY1" fmla="*/ 171613 h 818233"/>
                      <a:gd name="connsiteX2" fmla="*/ 973388 w 974780"/>
                      <a:gd name="connsiteY2" fmla="*/ 308773 h 818233"/>
                      <a:gd name="connsiteX3" fmla="*/ 909927 w 974780"/>
                      <a:gd name="connsiteY3" fmla="*/ 763591 h 818233"/>
                      <a:gd name="connsiteX4" fmla="*/ 25353 w 974780"/>
                      <a:gd name="connsiteY4" fmla="*/ 698821 h 8182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74780" h="818233">
                        <a:moveTo>
                          <a:pt x="25353" y="698821"/>
                        </a:moveTo>
                        <a:cubicBezTo>
                          <a:pt x="-33900" y="523085"/>
                          <a:pt x="17336" y="374019"/>
                          <a:pt x="110483" y="171613"/>
                        </a:cubicBezTo>
                        <a:cubicBezTo>
                          <a:pt x="376528" y="-78577"/>
                          <a:pt x="1008333" y="-73497"/>
                          <a:pt x="973388" y="308773"/>
                        </a:cubicBezTo>
                        <a:cubicBezTo>
                          <a:pt x="887464" y="509909"/>
                          <a:pt x="927271" y="566265"/>
                          <a:pt x="909927" y="763591"/>
                        </a:cubicBezTo>
                        <a:cubicBezTo>
                          <a:pt x="637929" y="841061"/>
                          <a:pt x="251631" y="849951"/>
                          <a:pt x="25353" y="698821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9" name="Ovale 28">
                    <a:extLst>
                      <a:ext uri="{FF2B5EF4-FFF2-40B4-BE49-F238E27FC236}">
                        <a16:creationId xmlns:a16="http://schemas.microsoft.com/office/drawing/2014/main" id="{47BA868F-F28D-5C2B-57D0-3FB0F8530F78}"/>
                      </a:ext>
                    </a:extLst>
                  </p:cNvPr>
                  <p:cNvSpPr/>
                  <p:nvPr/>
                </p:nvSpPr>
                <p:spPr>
                  <a:xfrm rot="348493">
                    <a:off x="12654942" y="6547101"/>
                    <a:ext cx="302171" cy="10117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0" name="Rettangolo 70">
                    <a:extLst>
                      <a:ext uri="{FF2B5EF4-FFF2-40B4-BE49-F238E27FC236}">
                        <a16:creationId xmlns:a16="http://schemas.microsoft.com/office/drawing/2014/main" id="{2329665B-A8C1-EDB6-7F3E-2EDD51953CA0}"/>
                      </a:ext>
                    </a:extLst>
                  </p:cNvPr>
                  <p:cNvSpPr/>
                  <p:nvPr/>
                </p:nvSpPr>
                <p:spPr>
                  <a:xfrm rot="560003">
                    <a:off x="12662260" y="6087464"/>
                    <a:ext cx="364272" cy="528719"/>
                  </a:xfrm>
                  <a:custGeom>
                    <a:avLst/>
                    <a:gdLst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20569 w 776240"/>
                      <a:gd name="connsiteY0" fmla="*/ 0 h 1499616"/>
                      <a:gd name="connsiteX1" fmla="*/ 776240 w 776240"/>
                      <a:gd name="connsiteY1" fmla="*/ 0 h 1499616"/>
                      <a:gd name="connsiteX2" fmla="*/ 776240 w 776240"/>
                      <a:gd name="connsiteY2" fmla="*/ 1499616 h 1499616"/>
                      <a:gd name="connsiteX3" fmla="*/ 20569 w 776240"/>
                      <a:gd name="connsiteY3" fmla="*/ 1499616 h 1499616"/>
                      <a:gd name="connsiteX4" fmla="*/ 20569 w 776240"/>
                      <a:gd name="connsiteY4" fmla="*/ 0 h 1499616"/>
                      <a:gd name="connsiteX0" fmla="*/ 20569 w 835845"/>
                      <a:gd name="connsiteY0" fmla="*/ 0 h 1499616"/>
                      <a:gd name="connsiteX1" fmla="*/ 776240 w 835845"/>
                      <a:gd name="connsiteY1" fmla="*/ 0 h 1499616"/>
                      <a:gd name="connsiteX2" fmla="*/ 776240 w 835845"/>
                      <a:gd name="connsiteY2" fmla="*/ 1499616 h 1499616"/>
                      <a:gd name="connsiteX3" fmla="*/ 20569 w 835845"/>
                      <a:gd name="connsiteY3" fmla="*/ 1499616 h 1499616"/>
                      <a:gd name="connsiteX4" fmla="*/ 20569 w 835845"/>
                      <a:gd name="connsiteY4" fmla="*/ 0 h 1499616"/>
                      <a:gd name="connsiteX0" fmla="*/ 20569 w 818819"/>
                      <a:gd name="connsiteY0" fmla="*/ 0 h 1499616"/>
                      <a:gd name="connsiteX1" fmla="*/ 776240 w 818819"/>
                      <a:gd name="connsiteY1" fmla="*/ 0 h 1499616"/>
                      <a:gd name="connsiteX2" fmla="*/ 684800 w 818819"/>
                      <a:gd name="connsiteY2" fmla="*/ 1493520 h 1499616"/>
                      <a:gd name="connsiteX3" fmla="*/ 20569 w 818819"/>
                      <a:gd name="connsiteY3" fmla="*/ 1499616 h 1499616"/>
                      <a:gd name="connsiteX4" fmla="*/ 20569 w 818819"/>
                      <a:gd name="connsiteY4" fmla="*/ 0 h 1499616"/>
                      <a:gd name="connsiteX0" fmla="*/ 20569 w 818819"/>
                      <a:gd name="connsiteY0" fmla="*/ 0 h 1547056"/>
                      <a:gd name="connsiteX1" fmla="*/ 776240 w 818819"/>
                      <a:gd name="connsiteY1" fmla="*/ 0 h 1547056"/>
                      <a:gd name="connsiteX2" fmla="*/ 684800 w 818819"/>
                      <a:gd name="connsiteY2" fmla="*/ 1493520 h 1547056"/>
                      <a:gd name="connsiteX3" fmla="*/ 20569 w 818819"/>
                      <a:gd name="connsiteY3" fmla="*/ 1499616 h 1547056"/>
                      <a:gd name="connsiteX4" fmla="*/ 20569 w 818819"/>
                      <a:gd name="connsiteY4" fmla="*/ 0 h 1547056"/>
                      <a:gd name="connsiteX0" fmla="*/ 20569 w 826508"/>
                      <a:gd name="connsiteY0" fmla="*/ 0 h 1499616"/>
                      <a:gd name="connsiteX1" fmla="*/ 776240 w 826508"/>
                      <a:gd name="connsiteY1" fmla="*/ 0 h 1499616"/>
                      <a:gd name="connsiteX2" fmla="*/ 733667 w 826508"/>
                      <a:gd name="connsiteY2" fmla="*/ 1170381 h 1499616"/>
                      <a:gd name="connsiteX3" fmla="*/ 20569 w 826508"/>
                      <a:gd name="connsiteY3" fmla="*/ 1499616 h 1499616"/>
                      <a:gd name="connsiteX4" fmla="*/ 20569 w 826508"/>
                      <a:gd name="connsiteY4" fmla="*/ 0 h 1499616"/>
                      <a:gd name="connsiteX0" fmla="*/ 20569 w 827210"/>
                      <a:gd name="connsiteY0" fmla="*/ 0 h 1499616"/>
                      <a:gd name="connsiteX1" fmla="*/ 776240 w 827210"/>
                      <a:gd name="connsiteY1" fmla="*/ 0 h 1499616"/>
                      <a:gd name="connsiteX2" fmla="*/ 737403 w 827210"/>
                      <a:gd name="connsiteY2" fmla="*/ 1192367 h 1499616"/>
                      <a:gd name="connsiteX3" fmla="*/ 20569 w 827210"/>
                      <a:gd name="connsiteY3" fmla="*/ 1499616 h 1499616"/>
                      <a:gd name="connsiteX4" fmla="*/ 20569 w 827210"/>
                      <a:gd name="connsiteY4" fmla="*/ 0 h 1499616"/>
                      <a:gd name="connsiteX0" fmla="*/ 20569 w 841645"/>
                      <a:gd name="connsiteY0" fmla="*/ 0 h 1499616"/>
                      <a:gd name="connsiteX1" fmla="*/ 776240 w 841645"/>
                      <a:gd name="connsiteY1" fmla="*/ 0 h 1499616"/>
                      <a:gd name="connsiteX2" fmla="*/ 737403 w 841645"/>
                      <a:gd name="connsiteY2" fmla="*/ 1192367 h 1499616"/>
                      <a:gd name="connsiteX3" fmla="*/ 20569 w 841645"/>
                      <a:gd name="connsiteY3" fmla="*/ 1499616 h 1499616"/>
                      <a:gd name="connsiteX4" fmla="*/ 20569 w 841645"/>
                      <a:gd name="connsiteY4" fmla="*/ 0 h 1499616"/>
                      <a:gd name="connsiteX0" fmla="*/ 20569 w 919569"/>
                      <a:gd name="connsiteY0" fmla="*/ 0 h 1499616"/>
                      <a:gd name="connsiteX1" fmla="*/ 874426 w 919569"/>
                      <a:gd name="connsiteY1" fmla="*/ 1012 h 1499616"/>
                      <a:gd name="connsiteX2" fmla="*/ 737403 w 919569"/>
                      <a:gd name="connsiteY2" fmla="*/ 1192367 h 1499616"/>
                      <a:gd name="connsiteX3" fmla="*/ 20569 w 919569"/>
                      <a:gd name="connsiteY3" fmla="*/ 1499616 h 1499616"/>
                      <a:gd name="connsiteX4" fmla="*/ 20569 w 919569"/>
                      <a:gd name="connsiteY4" fmla="*/ 0 h 1499616"/>
                      <a:gd name="connsiteX0" fmla="*/ 20569 w 875235"/>
                      <a:gd name="connsiteY0" fmla="*/ 0 h 1499616"/>
                      <a:gd name="connsiteX1" fmla="*/ 874426 w 875235"/>
                      <a:gd name="connsiteY1" fmla="*/ 1012 h 1499616"/>
                      <a:gd name="connsiteX2" fmla="*/ 737403 w 875235"/>
                      <a:gd name="connsiteY2" fmla="*/ 1192367 h 1499616"/>
                      <a:gd name="connsiteX3" fmla="*/ 20569 w 875235"/>
                      <a:gd name="connsiteY3" fmla="*/ 1499616 h 1499616"/>
                      <a:gd name="connsiteX4" fmla="*/ 20569 w 875235"/>
                      <a:gd name="connsiteY4" fmla="*/ 0 h 1499616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338221"/>
                      <a:gd name="connsiteX1" fmla="*/ 901699 w 902508"/>
                      <a:gd name="connsiteY1" fmla="*/ 78974 h 1338221"/>
                      <a:gd name="connsiteX2" fmla="*/ 764676 w 902508"/>
                      <a:gd name="connsiteY2" fmla="*/ 1270329 h 1338221"/>
                      <a:gd name="connsiteX3" fmla="*/ 38391 w 902508"/>
                      <a:gd name="connsiteY3" fmla="*/ 1318393 h 1338221"/>
                      <a:gd name="connsiteX4" fmla="*/ 0 w 902508"/>
                      <a:gd name="connsiteY4" fmla="*/ 0 h 1338221"/>
                      <a:gd name="connsiteX0" fmla="*/ 0 w 902508"/>
                      <a:gd name="connsiteY0" fmla="*/ 0 h 1419679"/>
                      <a:gd name="connsiteX1" fmla="*/ 901699 w 902508"/>
                      <a:gd name="connsiteY1" fmla="*/ 78974 h 1419679"/>
                      <a:gd name="connsiteX2" fmla="*/ 764676 w 902508"/>
                      <a:gd name="connsiteY2" fmla="*/ 1270329 h 1419679"/>
                      <a:gd name="connsiteX3" fmla="*/ 136321 w 902508"/>
                      <a:gd name="connsiteY3" fmla="*/ 1419679 h 1419679"/>
                      <a:gd name="connsiteX4" fmla="*/ 0 w 902508"/>
                      <a:gd name="connsiteY4" fmla="*/ 0 h 1419679"/>
                      <a:gd name="connsiteX0" fmla="*/ 0 w 866365"/>
                      <a:gd name="connsiteY0" fmla="*/ 0 h 1546267"/>
                      <a:gd name="connsiteX1" fmla="*/ 865556 w 866365"/>
                      <a:gd name="connsiteY1" fmla="*/ 205562 h 1546267"/>
                      <a:gd name="connsiteX2" fmla="*/ 728533 w 866365"/>
                      <a:gd name="connsiteY2" fmla="*/ 1396917 h 1546267"/>
                      <a:gd name="connsiteX3" fmla="*/ 100178 w 866365"/>
                      <a:gd name="connsiteY3" fmla="*/ 1546267 h 1546267"/>
                      <a:gd name="connsiteX4" fmla="*/ 0 w 866365"/>
                      <a:gd name="connsiteY4" fmla="*/ 0 h 1546267"/>
                      <a:gd name="connsiteX0" fmla="*/ 0 w 824778"/>
                      <a:gd name="connsiteY0" fmla="*/ 0 h 1546267"/>
                      <a:gd name="connsiteX1" fmla="*/ 823198 w 824778"/>
                      <a:gd name="connsiteY1" fmla="*/ 125936 h 1546267"/>
                      <a:gd name="connsiteX2" fmla="*/ 728533 w 824778"/>
                      <a:gd name="connsiteY2" fmla="*/ 1396917 h 1546267"/>
                      <a:gd name="connsiteX3" fmla="*/ 100178 w 824778"/>
                      <a:gd name="connsiteY3" fmla="*/ 1546267 h 1546267"/>
                      <a:gd name="connsiteX4" fmla="*/ 0 w 824778"/>
                      <a:gd name="connsiteY4" fmla="*/ 0 h 1546267"/>
                      <a:gd name="connsiteX0" fmla="*/ 0 w 824778"/>
                      <a:gd name="connsiteY0" fmla="*/ 0 h 1565831"/>
                      <a:gd name="connsiteX1" fmla="*/ 823198 w 824778"/>
                      <a:gd name="connsiteY1" fmla="*/ 125936 h 1565831"/>
                      <a:gd name="connsiteX2" fmla="*/ 728533 w 824778"/>
                      <a:gd name="connsiteY2" fmla="*/ 1396917 h 1565831"/>
                      <a:gd name="connsiteX3" fmla="*/ 100178 w 824778"/>
                      <a:gd name="connsiteY3" fmla="*/ 1546267 h 1565831"/>
                      <a:gd name="connsiteX4" fmla="*/ 0 w 824778"/>
                      <a:gd name="connsiteY4" fmla="*/ 0 h 1565831"/>
                      <a:gd name="connsiteX0" fmla="*/ 0 w 824778"/>
                      <a:gd name="connsiteY0" fmla="*/ 0 h 1596225"/>
                      <a:gd name="connsiteX1" fmla="*/ 823198 w 824778"/>
                      <a:gd name="connsiteY1" fmla="*/ 125936 h 1596225"/>
                      <a:gd name="connsiteX2" fmla="*/ 728533 w 824778"/>
                      <a:gd name="connsiteY2" fmla="*/ 1396917 h 1596225"/>
                      <a:gd name="connsiteX3" fmla="*/ 100178 w 824778"/>
                      <a:gd name="connsiteY3" fmla="*/ 1546267 h 1596225"/>
                      <a:gd name="connsiteX4" fmla="*/ 0 w 824778"/>
                      <a:gd name="connsiteY4" fmla="*/ 0 h 1596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4778" h="1596225">
                        <a:moveTo>
                          <a:pt x="0" y="0"/>
                        </a:moveTo>
                        <a:lnTo>
                          <a:pt x="823198" y="125936"/>
                        </a:lnTo>
                        <a:cubicBezTo>
                          <a:pt x="832712" y="571156"/>
                          <a:pt x="799039" y="1176225"/>
                          <a:pt x="728533" y="1396917"/>
                        </a:cubicBezTo>
                        <a:cubicBezTo>
                          <a:pt x="472262" y="1648037"/>
                          <a:pt x="287691" y="1616189"/>
                          <a:pt x="100178" y="1546267"/>
                        </a:cubicBezTo>
                        <a:cubicBezTo>
                          <a:pt x="-9550" y="1058587"/>
                          <a:pt x="184739" y="450462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1" name="Rettangolo 73">
                    <a:extLst>
                      <a:ext uri="{FF2B5EF4-FFF2-40B4-BE49-F238E27FC236}">
                        <a16:creationId xmlns:a16="http://schemas.microsoft.com/office/drawing/2014/main" id="{030133C5-B5CA-14D6-1DC7-3FDBE0915698}"/>
                      </a:ext>
                    </a:extLst>
                  </p:cNvPr>
                  <p:cNvSpPr/>
                  <p:nvPr/>
                </p:nvSpPr>
                <p:spPr>
                  <a:xfrm rot="569075">
                    <a:off x="12770913" y="6363662"/>
                    <a:ext cx="126209" cy="253194"/>
                  </a:xfrm>
                  <a:custGeom>
                    <a:avLst/>
                    <a:gdLst>
                      <a:gd name="connsiteX0" fmla="*/ 0 w 332697"/>
                      <a:gd name="connsiteY0" fmla="*/ 0 h 590959"/>
                      <a:gd name="connsiteX1" fmla="*/ 33269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2217 w 332697"/>
                      <a:gd name="connsiteY1" fmla="*/ 3048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602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23706 h 614665"/>
                      <a:gd name="connsiteX1" fmla="*/ 306027 w 332697"/>
                      <a:gd name="connsiteY1" fmla="*/ 23706 h 614665"/>
                      <a:gd name="connsiteX2" fmla="*/ 332697 w 332697"/>
                      <a:gd name="connsiteY2" fmla="*/ 614665 h 614665"/>
                      <a:gd name="connsiteX3" fmla="*/ 0 w 332697"/>
                      <a:gd name="connsiteY3" fmla="*/ 614665 h 614665"/>
                      <a:gd name="connsiteX4" fmla="*/ 0 w 332697"/>
                      <a:gd name="connsiteY4" fmla="*/ 23706 h 614665"/>
                      <a:gd name="connsiteX0" fmla="*/ 0 w 332697"/>
                      <a:gd name="connsiteY0" fmla="*/ 34524 h 625483"/>
                      <a:gd name="connsiteX1" fmla="*/ 306027 w 332697"/>
                      <a:gd name="connsiteY1" fmla="*/ 34524 h 625483"/>
                      <a:gd name="connsiteX2" fmla="*/ 332697 w 332697"/>
                      <a:gd name="connsiteY2" fmla="*/ 625483 h 625483"/>
                      <a:gd name="connsiteX3" fmla="*/ 0 w 332697"/>
                      <a:gd name="connsiteY3" fmla="*/ 625483 h 625483"/>
                      <a:gd name="connsiteX4" fmla="*/ 0 w 332697"/>
                      <a:gd name="connsiteY4" fmla="*/ 34524 h 625483"/>
                      <a:gd name="connsiteX0" fmla="*/ 0 w 306027"/>
                      <a:gd name="connsiteY0" fmla="*/ 34524 h 625483"/>
                      <a:gd name="connsiteX1" fmla="*/ 306027 w 306027"/>
                      <a:gd name="connsiteY1" fmla="*/ 34524 h 625483"/>
                      <a:gd name="connsiteX2" fmla="*/ 302217 w 306027"/>
                      <a:gd name="connsiteY2" fmla="*/ 614053 h 625483"/>
                      <a:gd name="connsiteX3" fmla="*/ 0 w 306027"/>
                      <a:gd name="connsiteY3" fmla="*/ 625483 h 625483"/>
                      <a:gd name="connsiteX4" fmla="*/ 0 w 306027"/>
                      <a:gd name="connsiteY4" fmla="*/ 34524 h 625483"/>
                      <a:gd name="connsiteX0" fmla="*/ 0 w 302217"/>
                      <a:gd name="connsiteY0" fmla="*/ 5802 h 596761"/>
                      <a:gd name="connsiteX1" fmla="*/ 264117 w 302217"/>
                      <a:gd name="connsiteY1" fmla="*/ 181062 h 596761"/>
                      <a:gd name="connsiteX2" fmla="*/ 302217 w 302217"/>
                      <a:gd name="connsiteY2" fmla="*/ 585331 h 596761"/>
                      <a:gd name="connsiteX3" fmla="*/ 0 w 302217"/>
                      <a:gd name="connsiteY3" fmla="*/ 596761 h 596761"/>
                      <a:gd name="connsiteX4" fmla="*/ 0 w 302217"/>
                      <a:gd name="connsiteY4" fmla="*/ 5802 h 596761"/>
                      <a:gd name="connsiteX0" fmla="*/ 0 w 309837"/>
                      <a:gd name="connsiteY0" fmla="*/ 32444 h 623403"/>
                      <a:gd name="connsiteX1" fmla="*/ 309837 w 309837"/>
                      <a:gd name="connsiteY1" fmla="*/ 36254 h 623403"/>
                      <a:gd name="connsiteX2" fmla="*/ 302217 w 309837"/>
                      <a:gd name="connsiteY2" fmla="*/ 611973 h 623403"/>
                      <a:gd name="connsiteX3" fmla="*/ 0 w 309837"/>
                      <a:gd name="connsiteY3" fmla="*/ 623403 h 623403"/>
                      <a:gd name="connsiteX4" fmla="*/ 0 w 309837"/>
                      <a:gd name="connsiteY4" fmla="*/ 32444 h 623403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302217 w 309837"/>
                      <a:gd name="connsiteY2" fmla="*/ 607119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285738 w 309837"/>
                      <a:gd name="connsiteY2" fmla="*/ 589131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6766"/>
                      <a:gd name="connsiteX1" fmla="*/ 309837 w 309837"/>
                      <a:gd name="connsiteY1" fmla="*/ 31400 h 616766"/>
                      <a:gd name="connsiteX2" fmla="*/ 285738 w 309837"/>
                      <a:gd name="connsiteY2" fmla="*/ 589131 h 616766"/>
                      <a:gd name="connsiteX3" fmla="*/ 26610 w 309837"/>
                      <a:gd name="connsiteY3" fmla="*/ 616766 h 616766"/>
                      <a:gd name="connsiteX4" fmla="*/ 0 w 309837"/>
                      <a:gd name="connsiteY4" fmla="*/ 39020 h 616766"/>
                      <a:gd name="connsiteX0" fmla="*/ 0 w 309837"/>
                      <a:gd name="connsiteY0" fmla="*/ 39020 h 628935"/>
                      <a:gd name="connsiteX1" fmla="*/ 309837 w 309837"/>
                      <a:gd name="connsiteY1" fmla="*/ 31400 h 628935"/>
                      <a:gd name="connsiteX2" fmla="*/ 285738 w 309837"/>
                      <a:gd name="connsiteY2" fmla="*/ 589131 h 628935"/>
                      <a:gd name="connsiteX3" fmla="*/ 15967 w 309837"/>
                      <a:gd name="connsiteY3" fmla="*/ 628935 h 628935"/>
                      <a:gd name="connsiteX4" fmla="*/ 0 w 309837"/>
                      <a:gd name="connsiteY4" fmla="*/ 39020 h 628935"/>
                      <a:gd name="connsiteX0" fmla="*/ 0 w 309837"/>
                      <a:gd name="connsiteY0" fmla="*/ 39020 h 613984"/>
                      <a:gd name="connsiteX1" fmla="*/ 309837 w 309837"/>
                      <a:gd name="connsiteY1" fmla="*/ 31400 h 613984"/>
                      <a:gd name="connsiteX2" fmla="*/ 285738 w 309837"/>
                      <a:gd name="connsiteY2" fmla="*/ 589131 h 613984"/>
                      <a:gd name="connsiteX3" fmla="*/ 11146 w 309837"/>
                      <a:gd name="connsiteY3" fmla="*/ 613984 h 613984"/>
                      <a:gd name="connsiteX4" fmla="*/ 0 w 309837"/>
                      <a:gd name="connsiteY4" fmla="*/ 39020 h 613984"/>
                      <a:gd name="connsiteX0" fmla="*/ 0 w 309837"/>
                      <a:gd name="connsiteY0" fmla="*/ 39020 h 621034"/>
                      <a:gd name="connsiteX1" fmla="*/ 309837 w 309837"/>
                      <a:gd name="connsiteY1" fmla="*/ 31400 h 621034"/>
                      <a:gd name="connsiteX2" fmla="*/ 285738 w 309837"/>
                      <a:gd name="connsiteY2" fmla="*/ 589131 h 621034"/>
                      <a:gd name="connsiteX3" fmla="*/ 11146 w 309837"/>
                      <a:gd name="connsiteY3" fmla="*/ 613984 h 621034"/>
                      <a:gd name="connsiteX4" fmla="*/ 0 w 309837"/>
                      <a:gd name="connsiteY4" fmla="*/ 39020 h 621034"/>
                      <a:gd name="connsiteX0" fmla="*/ 0 w 309837"/>
                      <a:gd name="connsiteY0" fmla="*/ 39020 h 622514"/>
                      <a:gd name="connsiteX1" fmla="*/ 309837 w 309837"/>
                      <a:gd name="connsiteY1" fmla="*/ 31400 h 622514"/>
                      <a:gd name="connsiteX2" fmla="*/ 285738 w 309837"/>
                      <a:gd name="connsiteY2" fmla="*/ 589131 h 622514"/>
                      <a:gd name="connsiteX3" fmla="*/ 11146 w 309837"/>
                      <a:gd name="connsiteY3" fmla="*/ 613984 h 622514"/>
                      <a:gd name="connsiteX4" fmla="*/ 0 w 309837"/>
                      <a:gd name="connsiteY4" fmla="*/ 39020 h 622514"/>
                      <a:gd name="connsiteX0" fmla="*/ 0 w 309837"/>
                      <a:gd name="connsiteY0" fmla="*/ 39020 h 621198"/>
                      <a:gd name="connsiteX1" fmla="*/ 309837 w 309837"/>
                      <a:gd name="connsiteY1" fmla="*/ 31400 h 621198"/>
                      <a:gd name="connsiteX2" fmla="*/ 304236 w 309837"/>
                      <a:gd name="connsiteY2" fmla="*/ 580254 h 621198"/>
                      <a:gd name="connsiteX3" fmla="*/ 11146 w 309837"/>
                      <a:gd name="connsiteY3" fmla="*/ 613984 h 621198"/>
                      <a:gd name="connsiteX4" fmla="*/ 0 w 309837"/>
                      <a:gd name="connsiteY4" fmla="*/ 39020 h 621198"/>
                      <a:gd name="connsiteX0" fmla="*/ 0 w 309837"/>
                      <a:gd name="connsiteY0" fmla="*/ 39020 h 620832"/>
                      <a:gd name="connsiteX1" fmla="*/ 309837 w 309837"/>
                      <a:gd name="connsiteY1" fmla="*/ 31400 h 620832"/>
                      <a:gd name="connsiteX2" fmla="*/ 292577 w 309837"/>
                      <a:gd name="connsiteY2" fmla="*/ 577217 h 620832"/>
                      <a:gd name="connsiteX3" fmla="*/ 11146 w 309837"/>
                      <a:gd name="connsiteY3" fmla="*/ 613984 h 620832"/>
                      <a:gd name="connsiteX4" fmla="*/ 0 w 309837"/>
                      <a:gd name="connsiteY4" fmla="*/ 39020 h 620832"/>
                      <a:gd name="connsiteX0" fmla="*/ 0 w 309837"/>
                      <a:gd name="connsiteY0" fmla="*/ 39020 h 619986"/>
                      <a:gd name="connsiteX1" fmla="*/ 309837 w 309837"/>
                      <a:gd name="connsiteY1" fmla="*/ 31400 h 619986"/>
                      <a:gd name="connsiteX2" fmla="*/ 306291 w 309837"/>
                      <a:gd name="connsiteY2" fmla="*/ 568851 h 619986"/>
                      <a:gd name="connsiteX3" fmla="*/ 11146 w 309837"/>
                      <a:gd name="connsiteY3" fmla="*/ 613984 h 619986"/>
                      <a:gd name="connsiteX4" fmla="*/ 0 w 309837"/>
                      <a:gd name="connsiteY4" fmla="*/ 39020 h 619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9837" h="619986">
                        <a:moveTo>
                          <a:pt x="0" y="39020"/>
                        </a:moveTo>
                        <a:cubicBezTo>
                          <a:pt x="109629" y="920"/>
                          <a:pt x="162108" y="-21940"/>
                          <a:pt x="309837" y="31400"/>
                        </a:cubicBezTo>
                        <a:lnTo>
                          <a:pt x="306291" y="568851"/>
                        </a:lnTo>
                        <a:cubicBezTo>
                          <a:pt x="219326" y="588285"/>
                          <a:pt x="93311" y="636876"/>
                          <a:pt x="11146" y="613984"/>
                        </a:cubicBezTo>
                        <a:lnTo>
                          <a:pt x="0" y="3902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46" name="Figura a mano libera: forma 45">
                    <a:extLst>
                      <a:ext uri="{FF2B5EF4-FFF2-40B4-BE49-F238E27FC236}">
                        <a16:creationId xmlns:a16="http://schemas.microsoft.com/office/drawing/2014/main" id="{7DDF4826-BE2B-7F6F-B80C-16BD2DA59935}"/>
                      </a:ext>
                    </a:extLst>
                  </p:cNvPr>
                  <p:cNvSpPr/>
                  <p:nvPr/>
                </p:nvSpPr>
                <p:spPr>
                  <a:xfrm rot="21392073">
                    <a:off x="12607845" y="6721995"/>
                    <a:ext cx="366645" cy="122766"/>
                  </a:xfrm>
                  <a:custGeom>
                    <a:avLst/>
                    <a:gdLst>
                      <a:gd name="connsiteX0" fmla="*/ 0 w 857250"/>
                      <a:gd name="connsiteY0" fmla="*/ 129540 h 186690"/>
                      <a:gd name="connsiteX1" fmla="*/ 72390 w 857250"/>
                      <a:gd name="connsiteY1" fmla="*/ 3810 h 186690"/>
                      <a:gd name="connsiteX2" fmla="*/ 495300 w 857250"/>
                      <a:gd name="connsiteY2" fmla="*/ 186690 h 186690"/>
                      <a:gd name="connsiteX3" fmla="*/ 811530 w 857250"/>
                      <a:gd name="connsiteY3" fmla="*/ 0 h 186690"/>
                      <a:gd name="connsiteX4" fmla="*/ 857250 w 857250"/>
                      <a:gd name="connsiteY4" fmla="*/ 186690 h 186690"/>
                      <a:gd name="connsiteX5" fmla="*/ 0 w 857250"/>
                      <a:gd name="connsiteY5" fmla="*/ 129540 h 186690"/>
                      <a:gd name="connsiteX0" fmla="*/ 0 w 857250"/>
                      <a:gd name="connsiteY0" fmla="*/ 129540 h 186690"/>
                      <a:gd name="connsiteX1" fmla="*/ 72390 w 857250"/>
                      <a:gd name="connsiteY1" fmla="*/ 3810 h 186690"/>
                      <a:gd name="connsiteX2" fmla="*/ 483870 w 857250"/>
                      <a:gd name="connsiteY2" fmla="*/ 160020 h 186690"/>
                      <a:gd name="connsiteX3" fmla="*/ 811530 w 857250"/>
                      <a:gd name="connsiteY3" fmla="*/ 0 h 186690"/>
                      <a:gd name="connsiteX4" fmla="*/ 857250 w 857250"/>
                      <a:gd name="connsiteY4" fmla="*/ 186690 h 186690"/>
                      <a:gd name="connsiteX5" fmla="*/ 0 w 857250"/>
                      <a:gd name="connsiteY5" fmla="*/ 129540 h 186690"/>
                      <a:gd name="connsiteX0" fmla="*/ 0 w 857250"/>
                      <a:gd name="connsiteY0" fmla="*/ 129540 h 252004"/>
                      <a:gd name="connsiteX1" fmla="*/ 72390 w 857250"/>
                      <a:gd name="connsiteY1" fmla="*/ 3810 h 252004"/>
                      <a:gd name="connsiteX2" fmla="*/ 483870 w 857250"/>
                      <a:gd name="connsiteY2" fmla="*/ 160020 h 252004"/>
                      <a:gd name="connsiteX3" fmla="*/ 811530 w 857250"/>
                      <a:gd name="connsiteY3" fmla="*/ 0 h 252004"/>
                      <a:gd name="connsiteX4" fmla="*/ 857250 w 857250"/>
                      <a:gd name="connsiteY4" fmla="*/ 186690 h 252004"/>
                      <a:gd name="connsiteX5" fmla="*/ 0 w 857250"/>
                      <a:gd name="connsiteY5" fmla="*/ 129540 h 252004"/>
                      <a:gd name="connsiteX0" fmla="*/ 313 w 857563"/>
                      <a:gd name="connsiteY0" fmla="*/ 129540 h 276462"/>
                      <a:gd name="connsiteX1" fmla="*/ 72703 w 857563"/>
                      <a:gd name="connsiteY1" fmla="*/ 3810 h 276462"/>
                      <a:gd name="connsiteX2" fmla="*/ 484183 w 857563"/>
                      <a:gd name="connsiteY2" fmla="*/ 160020 h 276462"/>
                      <a:gd name="connsiteX3" fmla="*/ 811843 w 857563"/>
                      <a:gd name="connsiteY3" fmla="*/ 0 h 276462"/>
                      <a:gd name="connsiteX4" fmla="*/ 857563 w 857563"/>
                      <a:gd name="connsiteY4" fmla="*/ 186690 h 276462"/>
                      <a:gd name="connsiteX5" fmla="*/ 313 w 857563"/>
                      <a:gd name="connsiteY5" fmla="*/ 129540 h 276462"/>
                      <a:gd name="connsiteX0" fmla="*/ 4085 w 861335"/>
                      <a:gd name="connsiteY0" fmla="*/ 129540 h 276462"/>
                      <a:gd name="connsiteX1" fmla="*/ 76475 w 861335"/>
                      <a:gd name="connsiteY1" fmla="*/ 3810 h 276462"/>
                      <a:gd name="connsiteX2" fmla="*/ 487955 w 861335"/>
                      <a:gd name="connsiteY2" fmla="*/ 160020 h 276462"/>
                      <a:gd name="connsiteX3" fmla="*/ 815615 w 861335"/>
                      <a:gd name="connsiteY3" fmla="*/ 0 h 276462"/>
                      <a:gd name="connsiteX4" fmla="*/ 861335 w 861335"/>
                      <a:gd name="connsiteY4" fmla="*/ 186690 h 276462"/>
                      <a:gd name="connsiteX5" fmla="*/ 4085 w 861335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56130 h 303052"/>
                      <a:gd name="connsiteX1" fmla="*/ 78760 w 863620"/>
                      <a:gd name="connsiteY1" fmla="*/ 30400 h 303052"/>
                      <a:gd name="connsiteX2" fmla="*/ 490240 w 863620"/>
                      <a:gd name="connsiteY2" fmla="*/ 186610 h 303052"/>
                      <a:gd name="connsiteX3" fmla="*/ 817900 w 863620"/>
                      <a:gd name="connsiteY3" fmla="*/ 26590 h 303052"/>
                      <a:gd name="connsiteX4" fmla="*/ 863620 w 863620"/>
                      <a:gd name="connsiteY4" fmla="*/ 213280 h 303052"/>
                      <a:gd name="connsiteX5" fmla="*/ 6370 w 863620"/>
                      <a:gd name="connsiteY5" fmla="*/ 156130 h 303052"/>
                      <a:gd name="connsiteX0" fmla="*/ 6370 w 863620"/>
                      <a:gd name="connsiteY0" fmla="*/ 156130 h 303052"/>
                      <a:gd name="connsiteX1" fmla="*/ 78760 w 863620"/>
                      <a:gd name="connsiteY1" fmla="*/ 30400 h 303052"/>
                      <a:gd name="connsiteX2" fmla="*/ 490240 w 863620"/>
                      <a:gd name="connsiteY2" fmla="*/ 186610 h 303052"/>
                      <a:gd name="connsiteX3" fmla="*/ 817900 w 863620"/>
                      <a:gd name="connsiteY3" fmla="*/ 26590 h 303052"/>
                      <a:gd name="connsiteX4" fmla="*/ 863620 w 863620"/>
                      <a:gd name="connsiteY4" fmla="*/ 213280 h 303052"/>
                      <a:gd name="connsiteX5" fmla="*/ 6370 w 863620"/>
                      <a:gd name="connsiteY5" fmla="*/ 156130 h 303052"/>
                      <a:gd name="connsiteX0" fmla="*/ 6370 w 887664"/>
                      <a:gd name="connsiteY0" fmla="*/ 156130 h 303052"/>
                      <a:gd name="connsiteX1" fmla="*/ 78760 w 887664"/>
                      <a:gd name="connsiteY1" fmla="*/ 30400 h 303052"/>
                      <a:gd name="connsiteX2" fmla="*/ 490240 w 887664"/>
                      <a:gd name="connsiteY2" fmla="*/ 186610 h 303052"/>
                      <a:gd name="connsiteX3" fmla="*/ 817900 w 887664"/>
                      <a:gd name="connsiteY3" fmla="*/ 26590 h 303052"/>
                      <a:gd name="connsiteX4" fmla="*/ 863620 w 887664"/>
                      <a:gd name="connsiteY4" fmla="*/ 213280 h 303052"/>
                      <a:gd name="connsiteX5" fmla="*/ 6370 w 887664"/>
                      <a:gd name="connsiteY5" fmla="*/ 156130 h 303052"/>
                      <a:gd name="connsiteX0" fmla="*/ 6370 w 887664"/>
                      <a:gd name="connsiteY0" fmla="*/ 156130 h 303052"/>
                      <a:gd name="connsiteX1" fmla="*/ 78760 w 887664"/>
                      <a:gd name="connsiteY1" fmla="*/ 30400 h 303052"/>
                      <a:gd name="connsiteX2" fmla="*/ 490240 w 887664"/>
                      <a:gd name="connsiteY2" fmla="*/ 186610 h 303052"/>
                      <a:gd name="connsiteX3" fmla="*/ 817900 w 887664"/>
                      <a:gd name="connsiteY3" fmla="*/ 26590 h 303052"/>
                      <a:gd name="connsiteX4" fmla="*/ 863620 w 887664"/>
                      <a:gd name="connsiteY4" fmla="*/ 213280 h 303052"/>
                      <a:gd name="connsiteX5" fmla="*/ 6370 w 887664"/>
                      <a:gd name="connsiteY5" fmla="*/ 156130 h 303052"/>
                      <a:gd name="connsiteX0" fmla="*/ 6370 w 887664"/>
                      <a:gd name="connsiteY0" fmla="*/ 153690 h 300612"/>
                      <a:gd name="connsiteX1" fmla="*/ 78760 w 887664"/>
                      <a:gd name="connsiteY1" fmla="*/ 27960 h 300612"/>
                      <a:gd name="connsiteX2" fmla="*/ 490240 w 887664"/>
                      <a:gd name="connsiteY2" fmla="*/ 184170 h 300612"/>
                      <a:gd name="connsiteX3" fmla="*/ 817900 w 887664"/>
                      <a:gd name="connsiteY3" fmla="*/ 24150 h 300612"/>
                      <a:gd name="connsiteX4" fmla="*/ 863620 w 887664"/>
                      <a:gd name="connsiteY4" fmla="*/ 210840 h 300612"/>
                      <a:gd name="connsiteX5" fmla="*/ 6370 w 887664"/>
                      <a:gd name="connsiteY5" fmla="*/ 153690 h 300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87664" h="300612">
                        <a:moveTo>
                          <a:pt x="6370" y="153690"/>
                        </a:moveTo>
                        <a:cubicBezTo>
                          <a:pt x="-15220" y="88920"/>
                          <a:pt x="20340" y="73680"/>
                          <a:pt x="78760" y="27960"/>
                        </a:cubicBezTo>
                        <a:cubicBezTo>
                          <a:pt x="166390" y="11450"/>
                          <a:pt x="337840" y="196870"/>
                          <a:pt x="490240" y="184170"/>
                        </a:cubicBezTo>
                        <a:cubicBezTo>
                          <a:pt x="637560" y="161310"/>
                          <a:pt x="769640" y="-74910"/>
                          <a:pt x="817900" y="24150"/>
                        </a:cubicBezTo>
                        <a:cubicBezTo>
                          <a:pt x="894100" y="67330"/>
                          <a:pt x="905530" y="171470"/>
                          <a:pt x="863620" y="210840"/>
                        </a:cubicBezTo>
                        <a:cubicBezTo>
                          <a:pt x="535960" y="378480"/>
                          <a:pt x="-8870" y="283230"/>
                          <a:pt x="6370" y="15369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2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  <p:sp>
            <p:nvSpPr>
              <p:cNvPr id="77" name="Ovale 76">
                <a:extLst>
                  <a:ext uri="{FF2B5EF4-FFF2-40B4-BE49-F238E27FC236}">
                    <a16:creationId xmlns:a16="http://schemas.microsoft.com/office/drawing/2014/main" id="{8BF8C4F6-0E31-8B7C-BD6F-17A792339B8F}"/>
                  </a:ext>
                </a:extLst>
              </p:cNvPr>
              <p:cNvSpPr/>
              <p:nvPr/>
            </p:nvSpPr>
            <p:spPr>
              <a:xfrm>
                <a:off x="13152798" y="4727796"/>
                <a:ext cx="117259" cy="109796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4F7006DA-AF2E-DC9C-2087-14C85209538A}"/>
                </a:ext>
              </a:extLst>
            </p:cNvPr>
            <p:cNvGrpSpPr/>
            <p:nvPr/>
          </p:nvGrpSpPr>
          <p:grpSpPr>
            <a:xfrm rot="21392073">
              <a:off x="12941413" y="5445571"/>
              <a:ext cx="195758" cy="258010"/>
              <a:chOff x="8017161" y="3295527"/>
              <a:chExt cx="480577" cy="631778"/>
            </a:xfrm>
          </p:grpSpPr>
          <p:sp>
            <p:nvSpPr>
              <p:cNvPr id="43" name="Trapezio 49">
                <a:extLst>
                  <a:ext uri="{FF2B5EF4-FFF2-40B4-BE49-F238E27FC236}">
                    <a16:creationId xmlns:a16="http://schemas.microsoft.com/office/drawing/2014/main" id="{43A1763E-D997-A35E-D4E3-DB6E2ACA4C4F}"/>
                  </a:ext>
                </a:extLst>
              </p:cNvPr>
              <p:cNvSpPr/>
              <p:nvPr/>
            </p:nvSpPr>
            <p:spPr>
              <a:xfrm rot="11738135">
                <a:off x="8017161" y="3295527"/>
                <a:ext cx="480577" cy="468662"/>
              </a:xfrm>
              <a:custGeom>
                <a:avLst/>
                <a:gdLst>
                  <a:gd name="connsiteX0" fmla="*/ 0 w 321145"/>
                  <a:gd name="connsiteY0" fmla="*/ 361419 h 361419"/>
                  <a:gd name="connsiteX1" fmla="*/ 80286 w 321145"/>
                  <a:gd name="connsiteY1" fmla="*/ 0 h 361419"/>
                  <a:gd name="connsiteX2" fmla="*/ 240859 w 321145"/>
                  <a:gd name="connsiteY2" fmla="*/ 0 h 361419"/>
                  <a:gd name="connsiteX3" fmla="*/ 321145 w 321145"/>
                  <a:gd name="connsiteY3" fmla="*/ 361419 h 361419"/>
                  <a:gd name="connsiteX4" fmla="*/ 0 w 321145"/>
                  <a:gd name="connsiteY4" fmla="*/ 361419 h 361419"/>
                  <a:gd name="connsiteX0" fmla="*/ 0 w 321145"/>
                  <a:gd name="connsiteY0" fmla="*/ 361419 h 412763"/>
                  <a:gd name="connsiteX1" fmla="*/ 80286 w 321145"/>
                  <a:gd name="connsiteY1" fmla="*/ 0 h 412763"/>
                  <a:gd name="connsiteX2" fmla="*/ 240859 w 321145"/>
                  <a:gd name="connsiteY2" fmla="*/ 0 h 412763"/>
                  <a:gd name="connsiteX3" fmla="*/ 321145 w 321145"/>
                  <a:gd name="connsiteY3" fmla="*/ 361419 h 412763"/>
                  <a:gd name="connsiteX4" fmla="*/ 0 w 321145"/>
                  <a:gd name="connsiteY4" fmla="*/ 361419 h 41276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81953"/>
                  <a:gd name="connsiteY0" fmla="*/ 302475 h 416714"/>
                  <a:gd name="connsiteX1" fmla="*/ 141094 w 381953"/>
                  <a:gd name="connsiteY1" fmla="*/ 0 h 416714"/>
                  <a:gd name="connsiteX2" fmla="*/ 301667 w 381953"/>
                  <a:gd name="connsiteY2" fmla="*/ 0 h 416714"/>
                  <a:gd name="connsiteX3" fmla="*/ 381953 w 381953"/>
                  <a:gd name="connsiteY3" fmla="*/ 361419 h 416714"/>
                  <a:gd name="connsiteX4" fmla="*/ 0 w 381953"/>
                  <a:gd name="connsiteY4" fmla="*/ 302475 h 416714"/>
                  <a:gd name="connsiteX0" fmla="*/ 0 w 433414"/>
                  <a:gd name="connsiteY0" fmla="*/ 302475 h 404427"/>
                  <a:gd name="connsiteX1" fmla="*/ 141094 w 433414"/>
                  <a:gd name="connsiteY1" fmla="*/ 0 h 404427"/>
                  <a:gd name="connsiteX2" fmla="*/ 301667 w 433414"/>
                  <a:gd name="connsiteY2" fmla="*/ 0 h 404427"/>
                  <a:gd name="connsiteX3" fmla="*/ 433414 w 433414"/>
                  <a:gd name="connsiteY3" fmla="*/ 342175 h 404427"/>
                  <a:gd name="connsiteX4" fmla="*/ 0 w 433414"/>
                  <a:gd name="connsiteY4" fmla="*/ 302475 h 404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3414" h="404427">
                    <a:moveTo>
                      <a:pt x="0" y="302475"/>
                    </a:moveTo>
                    <a:cubicBezTo>
                      <a:pt x="179855" y="208788"/>
                      <a:pt x="209883" y="258317"/>
                      <a:pt x="141094" y="0"/>
                    </a:cubicBezTo>
                    <a:lnTo>
                      <a:pt x="301667" y="0"/>
                    </a:lnTo>
                    <a:cubicBezTo>
                      <a:pt x="328429" y="120473"/>
                      <a:pt x="302166" y="187642"/>
                      <a:pt x="433414" y="342175"/>
                    </a:cubicBezTo>
                    <a:cubicBezTo>
                      <a:pt x="335043" y="441031"/>
                      <a:pt x="101399" y="418000"/>
                      <a:pt x="0" y="30247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4" name="Ovale 43">
                <a:extLst>
                  <a:ext uri="{FF2B5EF4-FFF2-40B4-BE49-F238E27FC236}">
                    <a16:creationId xmlns:a16="http://schemas.microsoft.com/office/drawing/2014/main" id="{D11B8198-E5B4-555B-5770-8BE038C63B9F}"/>
                  </a:ext>
                </a:extLst>
              </p:cNvPr>
              <p:cNvSpPr/>
              <p:nvPr/>
            </p:nvSpPr>
            <p:spPr>
              <a:xfrm>
                <a:off x="8030019" y="3658676"/>
                <a:ext cx="268224" cy="268629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85" name="Gruppo 84">
            <a:extLst>
              <a:ext uri="{FF2B5EF4-FFF2-40B4-BE49-F238E27FC236}">
                <a16:creationId xmlns:a16="http://schemas.microsoft.com/office/drawing/2014/main" id="{AD710296-ECB1-5FD6-39D7-4B174C8ECEA8}"/>
              </a:ext>
            </a:extLst>
          </p:cNvPr>
          <p:cNvGrpSpPr/>
          <p:nvPr/>
        </p:nvGrpSpPr>
        <p:grpSpPr>
          <a:xfrm rot="21155315">
            <a:off x="13032277" y="4507464"/>
            <a:ext cx="430793" cy="2303608"/>
            <a:chOff x="13276117" y="4494225"/>
            <a:chExt cx="430793" cy="2303608"/>
          </a:xfrm>
        </p:grpSpPr>
        <p:grpSp>
          <p:nvGrpSpPr>
            <p:cNvPr id="83" name="Gruppo 82">
              <a:extLst>
                <a:ext uri="{FF2B5EF4-FFF2-40B4-BE49-F238E27FC236}">
                  <a16:creationId xmlns:a16="http://schemas.microsoft.com/office/drawing/2014/main" id="{DBCA9460-A03D-B2AB-2232-F5C82969E67B}"/>
                </a:ext>
              </a:extLst>
            </p:cNvPr>
            <p:cNvGrpSpPr/>
            <p:nvPr/>
          </p:nvGrpSpPr>
          <p:grpSpPr>
            <a:xfrm>
              <a:off x="13276117" y="4494225"/>
              <a:ext cx="430793" cy="2303608"/>
              <a:chOff x="13276117" y="4494225"/>
              <a:chExt cx="430793" cy="2303608"/>
            </a:xfrm>
          </p:grpSpPr>
          <p:grpSp>
            <p:nvGrpSpPr>
              <p:cNvPr id="80" name="Gruppo 79">
                <a:extLst>
                  <a:ext uri="{FF2B5EF4-FFF2-40B4-BE49-F238E27FC236}">
                    <a16:creationId xmlns:a16="http://schemas.microsoft.com/office/drawing/2014/main" id="{BD9921AF-6FD8-E968-2DFD-23932B4AD5F2}"/>
                  </a:ext>
                </a:extLst>
              </p:cNvPr>
              <p:cNvGrpSpPr/>
              <p:nvPr/>
            </p:nvGrpSpPr>
            <p:grpSpPr>
              <a:xfrm>
                <a:off x="13276117" y="5508383"/>
                <a:ext cx="430793" cy="1289450"/>
                <a:chOff x="13276117" y="5508383"/>
                <a:chExt cx="430793" cy="1289450"/>
              </a:xfrm>
            </p:grpSpPr>
            <p:sp>
              <p:nvSpPr>
                <p:cNvPr id="6" name="Rettangolo 74">
                  <a:extLst>
                    <a:ext uri="{FF2B5EF4-FFF2-40B4-BE49-F238E27FC236}">
                      <a16:creationId xmlns:a16="http://schemas.microsoft.com/office/drawing/2014/main" id="{BE77857E-FE7F-4DC4-2001-4FEF83ECB86A}"/>
                    </a:ext>
                  </a:extLst>
                </p:cNvPr>
                <p:cNvSpPr/>
                <p:nvPr/>
              </p:nvSpPr>
              <p:spPr>
                <a:xfrm rot="21392073">
                  <a:off x="13276117" y="6528294"/>
                  <a:ext cx="429530" cy="269539"/>
                </a:xfrm>
                <a:custGeom>
                  <a:avLst/>
                  <a:gdLst>
                    <a:gd name="connsiteX0" fmla="*/ 0 w 1158856"/>
                    <a:gd name="connsiteY0" fmla="*/ 0 h 779114"/>
                    <a:gd name="connsiteX1" fmla="*/ 1158856 w 1158856"/>
                    <a:gd name="connsiteY1" fmla="*/ 0 h 779114"/>
                    <a:gd name="connsiteX2" fmla="*/ 1158856 w 1158856"/>
                    <a:gd name="connsiteY2" fmla="*/ 779114 h 779114"/>
                    <a:gd name="connsiteX3" fmla="*/ 0 w 1158856"/>
                    <a:gd name="connsiteY3" fmla="*/ 779114 h 779114"/>
                    <a:gd name="connsiteX4" fmla="*/ 0 w 1158856"/>
                    <a:gd name="connsiteY4" fmla="*/ 0 h 779114"/>
                    <a:gd name="connsiteX0" fmla="*/ 0 w 1158856"/>
                    <a:gd name="connsiteY0" fmla="*/ 0 h 779114"/>
                    <a:gd name="connsiteX1" fmla="*/ 1158856 w 1158856"/>
                    <a:gd name="connsiteY1" fmla="*/ 0 h 779114"/>
                    <a:gd name="connsiteX2" fmla="*/ 1158856 w 1158856"/>
                    <a:gd name="connsiteY2" fmla="*/ 779114 h 779114"/>
                    <a:gd name="connsiteX3" fmla="*/ 407670 w 1158856"/>
                    <a:gd name="connsiteY3" fmla="*/ 580994 h 779114"/>
                    <a:gd name="connsiteX4" fmla="*/ 0 w 1158856"/>
                    <a:gd name="connsiteY4" fmla="*/ 0 h 779114"/>
                    <a:gd name="connsiteX0" fmla="*/ 0 w 1158856"/>
                    <a:gd name="connsiteY0" fmla="*/ 0 h 779114"/>
                    <a:gd name="connsiteX1" fmla="*/ 1158856 w 1158856"/>
                    <a:gd name="connsiteY1" fmla="*/ 0 h 779114"/>
                    <a:gd name="connsiteX2" fmla="*/ 1158856 w 1158856"/>
                    <a:gd name="connsiteY2" fmla="*/ 779114 h 779114"/>
                    <a:gd name="connsiteX3" fmla="*/ 327660 w 1158856"/>
                    <a:gd name="connsiteY3" fmla="*/ 706724 h 779114"/>
                    <a:gd name="connsiteX4" fmla="*/ 0 w 1158856"/>
                    <a:gd name="connsiteY4" fmla="*/ 0 h 779114"/>
                    <a:gd name="connsiteX0" fmla="*/ 0 w 1158856"/>
                    <a:gd name="connsiteY0" fmla="*/ 0 h 721964"/>
                    <a:gd name="connsiteX1" fmla="*/ 1158856 w 1158856"/>
                    <a:gd name="connsiteY1" fmla="*/ 0 h 721964"/>
                    <a:gd name="connsiteX2" fmla="*/ 941686 w 1158856"/>
                    <a:gd name="connsiteY2" fmla="*/ 721964 h 721964"/>
                    <a:gd name="connsiteX3" fmla="*/ 327660 w 1158856"/>
                    <a:gd name="connsiteY3" fmla="*/ 706724 h 721964"/>
                    <a:gd name="connsiteX4" fmla="*/ 0 w 1158856"/>
                    <a:gd name="connsiteY4" fmla="*/ 0 h 721964"/>
                    <a:gd name="connsiteX0" fmla="*/ 0 w 1158856"/>
                    <a:gd name="connsiteY0" fmla="*/ 0 h 706724"/>
                    <a:gd name="connsiteX1" fmla="*/ 1158856 w 1158856"/>
                    <a:gd name="connsiteY1" fmla="*/ 0 h 706724"/>
                    <a:gd name="connsiteX2" fmla="*/ 1128376 w 1158856"/>
                    <a:gd name="connsiteY2" fmla="*/ 630524 h 706724"/>
                    <a:gd name="connsiteX3" fmla="*/ 327660 w 1158856"/>
                    <a:gd name="connsiteY3" fmla="*/ 706724 h 706724"/>
                    <a:gd name="connsiteX4" fmla="*/ 0 w 1158856"/>
                    <a:gd name="connsiteY4" fmla="*/ 0 h 706724"/>
                    <a:gd name="connsiteX0" fmla="*/ 0 w 1128376"/>
                    <a:gd name="connsiteY0" fmla="*/ 0 h 706724"/>
                    <a:gd name="connsiteX1" fmla="*/ 1078846 w 1128376"/>
                    <a:gd name="connsiteY1" fmla="*/ 270510 h 706724"/>
                    <a:gd name="connsiteX2" fmla="*/ 1128376 w 1128376"/>
                    <a:gd name="connsiteY2" fmla="*/ 630524 h 706724"/>
                    <a:gd name="connsiteX3" fmla="*/ 327660 w 1128376"/>
                    <a:gd name="connsiteY3" fmla="*/ 706724 h 706724"/>
                    <a:gd name="connsiteX4" fmla="*/ 0 w 1128376"/>
                    <a:gd name="connsiteY4" fmla="*/ 0 h 706724"/>
                    <a:gd name="connsiteX0" fmla="*/ 0 w 1128376"/>
                    <a:gd name="connsiteY0" fmla="*/ 0 h 706724"/>
                    <a:gd name="connsiteX1" fmla="*/ 1002646 w 1128376"/>
                    <a:gd name="connsiteY1" fmla="*/ 182880 h 706724"/>
                    <a:gd name="connsiteX2" fmla="*/ 1128376 w 1128376"/>
                    <a:gd name="connsiteY2" fmla="*/ 630524 h 706724"/>
                    <a:gd name="connsiteX3" fmla="*/ 327660 w 1128376"/>
                    <a:gd name="connsiteY3" fmla="*/ 706724 h 706724"/>
                    <a:gd name="connsiteX4" fmla="*/ 0 w 1128376"/>
                    <a:gd name="connsiteY4" fmla="*/ 0 h 706724"/>
                    <a:gd name="connsiteX0" fmla="*/ 26670 w 800716"/>
                    <a:gd name="connsiteY0" fmla="*/ 53340 h 523844"/>
                    <a:gd name="connsiteX1" fmla="*/ 674986 w 800716"/>
                    <a:gd name="connsiteY1" fmla="*/ 0 h 523844"/>
                    <a:gd name="connsiteX2" fmla="*/ 800716 w 800716"/>
                    <a:gd name="connsiteY2" fmla="*/ 447644 h 523844"/>
                    <a:gd name="connsiteX3" fmla="*/ 0 w 800716"/>
                    <a:gd name="connsiteY3" fmla="*/ 523844 h 523844"/>
                    <a:gd name="connsiteX4" fmla="*/ 26670 w 800716"/>
                    <a:gd name="connsiteY4" fmla="*/ 53340 h 523844"/>
                    <a:gd name="connsiteX0" fmla="*/ 0 w 1006456"/>
                    <a:gd name="connsiteY0" fmla="*/ 0 h 603854"/>
                    <a:gd name="connsiteX1" fmla="*/ 880726 w 1006456"/>
                    <a:gd name="connsiteY1" fmla="*/ 80010 h 603854"/>
                    <a:gd name="connsiteX2" fmla="*/ 1006456 w 1006456"/>
                    <a:gd name="connsiteY2" fmla="*/ 527654 h 603854"/>
                    <a:gd name="connsiteX3" fmla="*/ 205740 w 1006456"/>
                    <a:gd name="connsiteY3" fmla="*/ 603854 h 603854"/>
                    <a:gd name="connsiteX4" fmla="*/ 0 w 1006456"/>
                    <a:gd name="connsiteY4" fmla="*/ 0 h 603854"/>
                    <a:gd name="connsiteX0" fmla="*/ 23923 w 1030379"/>
                    <a:gd name="connsiteY0" fmla="*/ 0 h 603854"/>
                    <a:gd name="connsiteX1" fmla="*/ 904649 w 1030379"/>
                    <a:gd name="connsiteY1" fmla="*/ 80010 h 603854"/>
                    <a:gd name="connsiteX2" fmla="*/ 1030379 w 1030379"/>
                    <a:gd name="connsiteY2" fmla="*/ 527654 h 603854"/>
                    <a:gd name="connsiteX3" fmla="*/ 229663 w 1030379"/>
                    <a:gd name="connsiteY3" fmla="*/ 603854 h 603854"/>
                    <a:gd name="connsiteX4" fmla="*/ 23923 w 1030379"/>
                    <a:gd name="connsiteY4" fmla="*/ 0 h 603854"/>
                    <a:gd name="connsiteX0" fmla="*/ 26945 w 1033401"/>
                    <a:gd name="connsiteY0" fmla="*/ 0 h 603854"/>
                    <a:gd name="connsiteX1" fmla="*/ 907671 w 1033401"/>
                    <a:gd name="connsiteY1" fmla="*/ 80010 h 603854"/>
                    <a:gd name="connsiteX2" fmla="*/ 1033401 w 1033401"/>
                    <a:gd name="connsiteY2" fmla="*/ 527654 h 603854"/>
                    <a:gd name="connsiteX3" fmla="*/ 232685 w 1033401"/>
                    <a:gd name="connsiteY3" fmla="*/ 603854 h 603854"/>
                    <a:gd name="connsiteX4" fmla="*/ 26945 w 1033401"/>
                    <a:gd name="connsiteY4" fmla="*/ 0 h 603854"/>
                    <a:gd name="connsiteX0" fmla="*/ 26945 w 1033401"/>
                    <a:gd name="connsiteY0" fmla="*/ 0 h 650763"/>
                    <a:gd name="connsiteX1" fmla="*/ 907671 w 1033401"/>
                    <a:gd name="connsiteY1" fmla="*/ 80010 h 650763"/>
                    <a:gd name="connsiteX2" fmla="*/ 1033401 w 1033401"/>
                    <a:gd name="connsiteY2" fmla="*/ 527654 h 650763"/>
                    <a:gd name="connsiteX3" fmla="*/ 232685 w 1033401"/>
                    <a:gd name="connsiteY3" fmla="*/ 603854 h 650763"/>
                    <a:gd name="connsiteX4" fmla="*/ 26945 w 1033401"/>
                    <a:gd name="connsiteY4" fmla="*/ 0 h 650763"/>
                    <a:gd name="connsiteX0" fmla="*/ 26945 w 1033401"/>
                    <a:gd name="connsiteY0" fmla="*/ 0 h 660008"/>
                    <a:gd name="connsiteX1" fmla="*/ 907671 w 1033401"/>
                    <a:gd name="connsiteY1" fmla="*/ 80010 h 660008"/>
                    <a:gd name="connsiteX2" fmla="*/ 1033401 w 1033401"/>
                    <a:gd name="connsiteY2" fmla="*/ 527654 h 660008"/>
                    <a:gd name="connsiteX3" fmla="*/ 232685 w 1033401"/>
                    <a:gd name="connsiteY3" fmla="*/ 603854 h 660008"/>
                    <a:gd name="connsiteX4" fmla="*/ 26945 w 1033401"/>
                    <a:gd name="connsiteY4" fmla="*/ 0 h 660008"/>
                    <a:gd name="connsiteX0" fmla="*/ 26945 w 1046843"/>
                    <a:gd name="connsiteY0" fmla="*/ 0 h 660008"/>
                    <a:gd name="connsiteX1" fmla="*/ 907671 w 1046843"/>
                    <a:gd name="connsiteY1" fmla="*/ 80010 h 660008"/>
                    <a:gd name="connsiteX2" fmla="*/ 1033401 w 1046843"/>
                    <a:gd name="connsiteY2" fmla="*/ 527654 h 660008"/>
                    <a:gd name="connsiteX3" fmla="*/ 232685 w 1046843"/>
                    <a:gd name="connsiteY3" fmla="*/ 603854 h 660008"/>
                    <a:gd name="connsiteX4" fmla="*/ 26945 w 1046843"/>
                    <a:gd name="connsiteY4" fmla="*/ 0 h 660008"/>
                    <a:gd name="connsiteX0" fmla="*/ 26945 w 1054476"/>
                    <a:gd name="connsiteY0" fmla="*/ 0 h 660008"/>
                    <a:gd name="connsiteX1" fmla="*/ 907671 w 1054476"/>
                    <a:gd name="connsiteY1" fmla="*/ 80010 h 660008"/>
                    <a:gd name="connsiteX2" fmla="*/ 1033401 w 1054476"/>
                    <a:gd name="connsiteY2" fmla="*/ 527654 h 660008"/>
                    <a:gd name="connsiteX3" fmla="*/ 232685 w 1054476"/>
                    <a:gd name="connsiteY3" fmla="*/ 603854 h 660008"/>
                    <a:gd name="connsiteX4" fmla="*/ 26945 w 1054476"/>
                    <a:gd name="connsiteY4" fmla="*/ 0 h 660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4476" h="660008">
                      <a:moveTo>
                        <a:pt x="26945" y="0"/>
                      </a:moveTo>
                      <a:lnTo>
                        <a:pt x="907671" y="80010"/>
                      </a:lnTo>
                      <a:cubicBezTo>
                        <a:pt x="1025781" y="156835"/>
                        <a:pt x="1090551" y="370819"/>
                        <a:pt x="1033401" y="527654"/>
                      </a:cubicBezTo>
                      <a:cubicBezTo>
                        <a:pt x="1033196" y="606394"/>
                        <a:pt x="781530" y="734664"/>
                        <a:pt x="232685" y="603854"/>
                      </a:cubicBezTo>
                      <a:cubicBezTo>
                        <a:pt x="126005" y="410189"/>
                        <a:pt x="-72115" y="212715"/>
                        <a:pt x="26945" y="0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5" name="Trapezio 67">
                  <a:extLst>
                    <a:ext uri="{FF2B5EF4-FFF2-40B4-BE49-F238E27FC236}">
                      <a16:creationId xmlns:a16="http://schemas.microsoft.com/office/drawing/2014/main" id="{67892362-129B-BD9E-E756-480E75DEE7B6}"/>
                    </a:ext>
                  </a:extLst>
                </p:cNvPr>
                <p:cNvSpPr/>
                <p:nvPr/>
              </p:nvSpPr>
              <p:spPr>
                <a:xfrm rot="21574262" flipH="1">
                  <a:off x="13284989" y="5508383"/>
                  <a:ext cx="390993" cy="628326"/>
                </a:xfrm>
                <a:custGeom>
                  <a:avLst/>
                  <a:gdLst>
                    <a:gd name="connsiteX0" fmla="*/ 0 w 1017409"/>
                    <a:gd name="connsiteY0" fmla="*/ 1393390 h 1393390"/>
                    <a:gd name="connsiteX1" fmla="*/ 149671 w 1017409"/>
                    <a:gd name="connsiteY1" fmla="*/ 0 h 1393390"/>
                    <a:gd name="connsiteX2" fmla="*/ 867738 w 1017409"/>
                    <a:gd name="connsiteY2" fmla="*/ 0 h 1393390"/>
                    <a:gd name="connsiteX3" fmla="*/ 1017409 w 1017409"/>
                    <a:gd name="connsiteY3" fmla="*/ 1393390 h 1393390"/>
                    <a:gd name="connsiteX4" fmla="*/ 0 w 1017409"/>
                    <a:gd name="connsiteY4" fmla="*/ 1393390 h 1393390"/>
                    <a:gd name="connsiteX0" fmla="*/ 0 w 961936"/>
                    <a:gd name="connsiteY0" fmla="*/ 1393390 h 1393390"/>
                    <a:gd name="connsiteX1" fmla="*/ 149671 w 961936"/>
                    <a:gd name="connsiteY1" fmla="*/ 0 h 1393390"/>
                    <a:gd name="connsiteX2" fmla="*/ 867738 w 961936"/>
                    <a:gd name="connsiteY2" fmla="*/ 0 h 1393390"/>
                    <a:gd name="connsiteX3" fmla="*/ 961936 w 961936"/>
                    <a:gd name="connsiteY3" fmla="*/ 1392953 h 1393390"/>
                    <a:gd name="connsiteX4" fmla="*/ 0 w 961936"/>
                    <a:gd name="connsiteY4" fmla="*/ 1393390 h 1393390"/>
                    <a:gd name="connsiteX0" fmla="*/ 0 w 990173"/>
                    <a:gd name="connsiteY0" fmla="*/ 1393390 h 1393390"/>
                    <a:gd name="connsiteX1" fmla="*/ 149671 w 990173"/>
                    <a:gd name="connsiteY1" fmla="*/ 0 h 1393390"/>
                    <a:gd name="connsiteX2" fmla="*/ 867738 w 990173"/>
                    <a:gd name="connsiteY2" fmla="*/ 0 h 1393390"/>
                    <a:gd name="connsiteX3" fmla="*/ 961936 w 990173"/>
                    <a:gd name="connsiteY3" fmla="*/ 1392953 h 1393390"/>
                    <a:gd name="connsiteX4" fmla="*/ 0 w 990173"/>
                    <a:gd name="connsiteY4" fmla="*/ 1393390 h 1393390"/>
                    <a:gd name="connsiteX0" fmla="*/ 0 w 990173"/>
                    <a:gd name="connsiteY0" fmla="*/ 1393390 h 1393390"/>
                    <a:gd name="connsiteX1" fmla="*/ 149671 w 990173"/>
                    <a:gd name="connsiteY1" fmla="*/ 0 h 1393390"/>
                    <a:gd name="connsiteX2" fmla="*/ 867738 w 990173"/>
                    <a:gd name="connsiteY2" fmla="*/ 0 h 1393390"/>
                    <a:gd name="connsiteX3" fmla="*/ 961936 w 990173"/>
                    <a:gd name="connsiteY3" fmla="*/ 1392953 h 1393390"/>
                    <a:gd name="connsiteX4" fmla="*/ 0 w 990173"/>
                    <a:gd name="connsiteY4" fmla="*/ 1393390 h 1393390"/>
                    <a:gd name="connsiteX0" fmla="*/ 0 w 990173"/>
                    <a:gd name="connsiteY0" fmla="*/ 1393390 h 1411727"/>
                    <a:gd name="connsiteX1" fmla="*/ 149671 w 990173"/>
                    <a:gd name="connsiteY1" fmla="*/ 0 h 1411727"/>
                    <a:gd name="connsiteX2" fmla="*/ 867738 w 990173"/>
                    <a:gd name="connsiteY2" fmla="*/ 0 h 1411727"/>
                    <a:gd name="connsiteX3" fmla="*/ 961936 w 990173"/>
                    <a:gd name="connsiteY3" fmla="*/ 1392953 h 1411727"/>
                    <a:gd name="connsiteX4" fmla="*/ 0 w 990173"/>
                    <a:gd name="connsiteY4" fmla="*/ 1393390 h 1411727"/>
                    <a:gd name="connsiteX0" fmla="*/ 11176 w 1001349"/>
                    <a:gd name="connsiteY0" fmla="*/ 1393390 h 1411727"/>
                    <a:gd name="connsiteX1" fmla="*/ 160847 w 1001349"/>
                    <a:gd name="connsiteY1" fmla="*/ 0 h 1411727"/>
                    <a:gd name="connsiteX2" fmla="*/ 878914 w 1001349"/>
                    <a:gd name="connsiteY2" fmla="*/ 0 h 1411727"/>
                    <a:gd name="connsiteX3" fmla="*/ 973112 w 1001349"/>
                    <a:gd name="connsiteY3" fmla="*/ 1392953 h 1411727"/>
                    <a:gd name="connsiteX4" fmla="*/ 11176 w 1001349"/>
                    <a:gd name="connsiteY4" fmla="*/ 1393390 h 1411727"/>
                    <a:gd name="connsiteX0" fmla="*/ 13018 w 1003191"/>
                    <a:gd name="connsiteY0" fmla="*/ 1393390 h 1411727"/>
                    <a:gd name="connsiteX1" fmla="*/ 162689 w 1003191"/>
                    <a:gd name="connsiteY1" fmla="*/ 0 h 1411727"/>
                    <a:gd name="connsiteX2" fmla="*/ 880756 w 1003191"/>
                    <a:gd name="connsiteY2" fmla="*/ 0 h 1411727"/>
                    <a:gd name="connsiteX3" fmla="*/ 974954 w 1003191"/>
                    <a:gd name="connsiteY3" fmla="*/ 1392953 h 1411727"/>
                    <a:gd name="connsiteX4" fmla="*/ 13018 w 1003191"/>
                    <a:gd name="connsiteY4" fmla="*/ 1393390 h 1411727"/>
                    <a:gd name="connsiteX0" fmla="*/ 13018 w 996432"/>
                    <a:gd name="connsiteY0" fmla="*/ 1393390 h 1450462"/>
                    <a:gd name="connsiteX1" fmla="*/ 162689 w 996432"/>
                    <a:gd name="connsiteY1" fmla="*/ 0 h 1450462"/>
                    <a:gd name="connsiteX2" fmla="*/ 880756 w 996432"/>
                    <a:gd name="connsiteY2" fmla="*/ 0 h 1450462"/>
                    <a:gd name="connsiteX3" fmla="*/ 967173 w 996432"/>
                    <a:gd name="connsiteY3" fmla="*/ 1450461 h 1450462"/>
                    <a:gd name="connsiteX4" fmla="*/ 13018 w 996432"/>
                    <a:gd name="connsiteY4" fmla="*/ 1393390 h 1450462"/>
                    <a:gd name="connsiteX0" fmla="*/ 12523 w 995937"/>
                    <a:gd name="connsiteY0" fmla="*/ 1393390 h 1450462"/>
                    <a:gd name="connsiteX1" fmla="*/ 162194 w 995937"/>
                    <a:gd name="connsiteY1" fmla="*/ 0 h 1450462"/>
                    <a:gd name="connsiteX2" fmla="*/ 880261 w 995937"/>
                    <a:gd name="connsiteY2" fmla="*/ 0 h 1450462"/>
                    <a:gd name="connsiteX3" fmla="*/ 966678 w 995937"/>
                    <a:gd name="connsiteY3" fmla="*/ 1450461 h 1450462"/>
                    <a:gd name="connsiteX4" fmla="*/ 12523 w 995937"/>
                    <a:gd name="connsiteY4" fmla="*/ 1393390 h 1450462"/>
                    <a:gd name="connsiteX0" fmla="*/ 12523 w 995937"/>
                    <a:gd name="connsiteY0" fmla="*/ 1432747 h 1489819"/>
                    <a:gd name="connsiteX1" fmla="*/ 162194 w 995937"/>
                    <a:gd name="connsiteY1" fmla="*/ 39357 h 1489819"/>
                    <a:gd name="connsiteX2" fmla="*/ 880261 w 995937"/>
                    <a:gd name="connsiteY2" fmla="*/ 39357 h 1489819"/>
                    <a:gd name="connsiteX3" fmla="*/ 966678 w 995937"/>
                    <a:gd name="connsiteY3" fmla="*/ 1489818 h 1489819"/>
                    <a:gd name="connsiteX4" fmla="*/ 12523 w 995937"/>
                    <a:gd name="connsiteY4" fmla="*/ 1432747 h 1489819"/>
                    <a:gd name="connsiteX0" fmla="*/ 12523 w 995937"/>
                    <a:gd name="connsiteY0" fmla="*/ 1432747 h 1518816"/>
                    <a:gd name="connsiteX1" fmla="*/ 162194 w 995937"/>
                    <a:gd name="connsiteY1" fmla="*/ 39357 h 1518816"/>
                    <a:gd name="connsiteX2" fmla="*/ 880261 w 995937"/>
                    <a:gd name="connsiteY2" fmla="*/ 39357 h 1518816"/>
                    <a:gd name="connsiteX3" fmla="*/ 966678 w 995937"/>
                    <a:gd name="connsiteY3" fmla="*/ 1489818 h 1518816"/>
                    <a:gd name="connsiteX4" fmla="*/ 12523 w 995937"/>
                    <a:gd name="connsiteY4" fmla="*/ 1432747 h 1518816"/>
                    <a:gd name="connsiteX0" fmla="*/ 12523 w 995937"/>
                    <a:gd name="connsiteY0" fmla="*/ 1432747 h 1534940"/>
                    <a:gd name="connsiteX1" fmla="*/ 162194 w 995937"/>
                    <a:gd name="connsiteY1" fmla="*/ 39357 h 1534940"/>
                    <a:gd name="connsiteX2" fmla="*/ 880261 w 995937"/>
                    <a:gd name="connsiteY2" fmla="*/ 39357 h 1534940"/>
                    <a:gd name="connsiteX3" fmla="*/ 966678 w 995937"/>
                    <a:gd name="connsiteY3" fmla="*/ 1489818 h 1534940"/>
                    <a:gd name="connsiteX4" fmla="*/ 12523 w 995937"/>
                    <a:gd name="connsiteY4" fmla="*/ 1432747 h 1534940"/>
                    <a:gd name="connsiteX0" fmla="*/ 12523 w 1004252"/>
                    <a:gd name="connsiteY0" fmla="*/ 1436363 h 1538556"/>
                    <a:gd name="connsiteX1" fmla="*/ 162194 w 1004252"/>
                    <a:gd name="connsiteY1" fmla="*/ 42973 h 1538556"/>
                    <a:gd name="connsiteX2" fmla="*/ 928330 w 1004252"/>
                    <a:gd name="connsiteY2" fmla="*/ 30176 h 1538556"/>
                    <a:gd name="connsiteX3" fmla="*/ 966678 w 1004252"/>
                    <a:gd name="connsiteY3" fmla="*/ 1493434 h 1538556"/>
                    <a:gd name="connsiteX4" fmla="*/ 12523 w 1004252"/>
                    <a:gd name="connsiteY4" fmla="*/ 1436363 h 1538556"/>
                    <a:gd name="connsiteX0" fmla="*/ 12523 w 993035"/>
                    <a:gd name="connsiteY0" fmla="*/ 1436363 h 1538556"/>
                    <a:gd name="connsiteX1" fmla="*/ 162194 w 993035"/>
                    <a:gd name="connsiteY1" fmla="*/ 42973 h 1538556"/>
                    <a:gd name="connsiteX2" fmla="*/ 928330 w 993035"/>
                    <a:gd name="connsiteY2" fmla="*/ 30176 h 1538556"/>
                    <a:gd name="connsiteX3" fmla="*/ 966678 w 993035"/>
                    <a:gd name="connsiteY3" fmla="*/ 1493434 h 1538556"/>
                    <a:gd name="connsiteX4" fmla="*/ 12523 w 993035"/>
                    <a:gd name="connsiteY4" fmla="*/ 1436363 h 1538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3035" h="1538556">
                      <a:moveTo>
                        <a:pt x="12523" y="1436363"/>
                      </a:moveTo>
                      <a:cubicBezTo>
                        <a:pt x="-40980" y="1340577"/>
                        <a:pt x="89837" y="569014"/>
                        <a:pt x="162194" y="42973"/>
                      </a:cubicBezTo>
                      <a:cubicBezTo>
                        <a:pt x="321651" y="-45582"/>
                        <a:pt x="688974" y="30176"/>
                        <a:pt x="928330" y="30176"/>
                      </a:cubicBezTo>
                      <a:cubicBezTo>
                        <a:pt x="881718" y="765200"/>
                        <a:pt x="1057201" y="1098114"/>
                        <a:pt x="966678" y="1493434"/>
                      </a:cubicBezTo>
                      <a:cubicBezTo>
                        <a:pt x="516692" y="1568971"/>
                        <a:pt x="95716" y="1549484"/>
                        <a:pt x="12523" y="1436363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6" name="Rettangolo 51">
                  <a:extLst>
                    <a:ext uri="{FF2B5EF4-FFF2-40B4-BE49-F238E27FC236}">
                      <a16:creationId xmlns:a16="http://schemas.microsoft.com/office/drawing/2014/main" id="{C22DDF8E-9392-D2E1-6C2B-751C69B1CE2D}"/>
                    </a:ext>
                  </a:extLst>
                </p:cNvPr>
                <p:cNvSpPr/>
                <p:nvPr/>
              </p:nvSpPr>
              <p:spPr>
                <a:xfrm rot="21543606">
                  <a:off x="13337711" y="5520520"/>
                  <a:ext cx="256337" cy="295029"/>
                </a:xfrm>
                <a:custGeom>
                  <a:avLst/>
                  <a:gdLst>
                    <a:gd name="connsiteX0" fmla="*/ 0 w 616619"/>
                    <a:gd name="connsiteY0" fmla="*/ 0 h 621814"/>
                    <a:gd name="connsiteX1" fmla="*/ 616619 w 616619"/>
                    <a:gd name="connsiteY1" fmla="*/ 0 h 621814"/>
                    <a:gd name="connsiteX2" fmla="*/ 616619 w 616619"/>
                    <a:gd name="connsiteY2" fmla="*/ 621814 h 621814"/>
                    <a:gd name="connsiteX3" fmla="*/ 0 w 616619"/>
                    <a:gd name="connsiteY3" fmla="*/ 621814 h 621814"/>
                    <a:gd name="connsiteX4" fmla="*/ 0 w 616619"/>
                    <a:gd name="connsiteY4" fmla="*/ 0 h 621814"/>
                    <a:gd name="connsiteX0" fmla="*/ 0 w 616619"/>
                    <a:gd name="connsiteY0" fmla="*/ 0 h 688563"/>
                    <a:gd name="connsiteX1" fmla="*/ 616619 w 616619"/>
                    <a:gd name="connsiteY1" fmla="*/ 0 h 688563"/>
                    <a:gd name="connsiteX2" fmla="*/ 616619 w 616619"/>
                    <a:gd name="connsiteY2" fmla="*/ 621814 h 688563"/>
                    <a:gd name="connsiteX3" fmla="*/ 0 w 616619"/>
                    <a:gd name="connsiteY3" fmla="*/ 621814 h 688563"/>
                    <a:gd name="connsiteX4" fmla="*/ 0 w 616619"/>
                    <a:gd name="connsiteY4" fmla="*/ 0 h 688563"/>
                    <a:gd name="connsiteX0" fmla="*/ 0 w 616619"/>
                    <a:gd name="connsiteY0" fmla="*/ 0 h 708755"/>
                    <a:gd name="connsiteX1" fmla="*/ 616619 w 616619"/>
                    <a:gd name="connsiteY1" fmla="*/ 0 h 708755"/>
                    <a:gd name="connsiteX2" fmla="*/ 616619 w 616619"/>
                    <a:gd name="connsiteY2" fmla="*/ 621814 h 708755"/>
                    <a:gd name="connsiteX3" fmla="*/ 0 w 616619"/>
                    <a:gd name="connsiteY3" fmla="*/ 621814 h 708755"/>
                    <a:gd name="connsiteX4" fmla="*/ 0 w 616619"/>
                    <a:gd name="connsiteY4" fmla="*/ 0 h 708755"/>
                    <a:gd name="connsiteX0" fmla="*/ 0 w 616619"/>
                    <a:gd name="connsiteY0" fmla="*/ 0 h 711984"/>
                    <a:gd name="connsiteX1" fmla="*/ 616619 w 616619"/>
                    <a:gd name="connsiteY1" fmla="*/ 0 h 711984"/>
                    <a:gd name="connsiteX2" fmla="*/ 616619 w 616619"/>
                    <a:gd name="connsiteY2" fmla="*/ 621814 h 711984"/>
                    <a:gd name="connsiteX3" fmla="*/ 0 w 616619"/>
                    <a:gd name="connsiteY3" fmla="*/ 621814 h 711984"/>
                    <a:gd name="connsiteX4" fmla="*/ 0 w 616619"/>
                    <a:gd name="connsiteY4" fmla="*/ 0 h 711984"/>
                    <a:gd name="connsiteX0" fmla="*/ 0 w 616619"/>
                    <a:gd name="connsiteY0" fmla="*/ 0 h 712500"/>
                    <a:gd name="connsiteX1" fmla="*/ 616619 w 616619"/>
                    <a:gd name="connsiteY1" fmla="*/ 0 h 712500"/>
                    <a:gd name="connsiteX2" fmla="*/ 616619 w 616619"/>
                    <a:gd name="connsiteY2" fmla="*/ 621814 h 712500"/>
                    <a:gd name="connsiteX3" fmla="*/ 0 w 616619"/>
                    <a:gd name="connsiteY3" fmla="*/ 621814 h 712500"/>
                    <a:gd name="connsiteX4" fmla="*/ 0 w 616619"/>
                    <a:gd name="connsiteY4" fmla="*/ 0 h 712500"/>
                    <a:gd name="connsiteX0" fmla="*/ 0 w 630030"/>
                    <a:gd name="connsiteY0" fmla="*/ 0 h 712500"/>
                    <a:gd name="connsiteX1" fmla="*/ 630030 w 630030"/>
                    <a:gd name="connsiteY1" fmla="*/ 2440 h 712500"/>
                    <a:gd name="connsiteX2" fmla="*/ 616619 w 630030"/>
                    <a:gd name="connsiteY2" fmla="*/ 621814 h 712500"/>
                    <a:gd name="connsiteX3" fmla="*/ 0 w 630030"/>
                    <a:gd name="connsiteY3" fmla="*/ 621814 h 712500"/>
                    <a:gd name="connsiteX4" fmla="*/ 0 w 630030"/>
                    <a:gd name="connsiteY4" fmla="*/ 0 h 712500"/>
                    <a:gd name="connsiteX0" fmla="*/ 0 w 616619"/>
                    <a:gd name="connsiteY0" fmla="*/ 0 h 712500"/>
                    <a:gd name="connsiteX1" fmla="*/ 583210 w 616619"/>
                    <a:gd name="connsiteY1" fmla="*/ 16091 h 712500"/>
                    <a:gd name="connsiteX2" fmla="*/ 616619 w 616619"/>
                    <a:gd name="connsiteY2" fmla="*/ 621814 h 712500"/>
                    <a:gd name="connsiteX3" fmla="*/ 0 w 616619"/>
                    <a:gd name="connsiteY3" fmla="*/ 621814 h 712500"/>
                    <a:gd name="connsiteX4" fmla="*/ 0 w 616619"/>
                    <a:gd name="connsiteY4" fmla="*/ 0 h 712500"/>
                    <a:gd name="connsiteX0" fmla="*/ 0 w 629296"/>
                    <a:gd name="connsiteY0" fmla="*/ 0 h 712500"/>
                    <a:gd name="connsiteX1" fmla="*/ 629296 w 629296"/>
                    <a:gd name="connsiteY1" fmla="*/ 21703 h 712500"/>
                    <a:gd name="connsiteX2" fmla="*/ 616619 w 629296"/>
                    <a:gd name="connsiteY2" fmla="*/ 621814 h 712500"/>
                    <a:gd name="connsiteX3" fmla="*/ 0 w 629296"/>
                    <a:gd name="connsiteY3" fmla="*/ 621814 h 712500"/>
                    <a:gd name="connsiteX4" fmla="*/ 0 w 629296"/>
                    <a:gd name="connsiteY4" fmla="*/ 0 h 712500"/>
                    <a:gd name="connsiteX0" fmla="*/ 0 w 629296"/>
                    <a:gd name="connsiteY0" fmla="*/ 11210 h 723710"/>
                    <a:gd name="connsiteX1" fmla="*/ 629296 w 629296"/>
                    <a:gd name="connsiteY1" fmla="*/ 32913 h 723710"/>
                    <a:gd name="connsiteX2" fmla="*/ 616619 w 629296"/>
                    <a:gd name="connsiteY2" fmla="*/ 633024 h 723710"/>
                    <a:gd name="connsiteX3" fmla="*/ 0 w 629296"/>
                    <a:gd name="connsiteY3" fmla="*/ 633024 h 723710"/>
                    <a:gd name="connsiteX4" fmla="*/ 0 w 629296"/>
                    <a:gd name="connsiteY4" fmla="*/ 11210 h 723710"/>
                    <a:gd name="connsiteX0" fmla="*/ 0 w 629296"/>
                    <a:gd name="connsiteY0" fmla="*/ 31201 h 743701"/>
                    <a:gd name="connsiteX1" fmla="*/ 629296 w 629296"/>
                    <a:gd name="connsiteY1" fmla="*/ 52904 h 743701"/>
                    <a:gd name="connsiteX2" fmla="*/ 616619 w 629296"/>
                    <a:gd name="connsiteY2" fmla="*/ 653015 h 743701"/>
                    <a:gd name="connsiteX3" fmla="*/ 0 w 629296"/>
                    <a:gd name="connsiteY3" fmla="*/ 653015 h 743701"/>
                    <a:gd name="connsiteX4" fmla="*/ 0 w 629296"/>
                    <a:gd name="connsiteY4" fmla="*/ 31201 h 743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9296" h="743701">
                      <a:moveTo>
                        <a:pt x="0" y="31201"/>
                      </a:moveTo>
                      <a:cubicBezTo>
                        <a:pt x="200260" y="-15942"/>
                        <a:pt x="415878" y="-10414"/>
                        <a:pt x="629296" y="52904"/>
                      </a:cubicBezTo>
                      <a:lnTo>
                        <a:pt x="616619" y="653015"/>
                      </a:lnTo>
                      <a:cubicBezTo>
                        <a:pt x="436182" y="804442"/>
                        <a:pt x="84588" y="739080"/>
                        <a:pt x="0" y="653015"/>
                      </a:cubicBezTo>
                      <a:lnTo>
                        <a:pt x="0" y="31201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7" name="Rettangolo con angoli arrotondati 16">
                  <a:extLst>
                    <a:ext uri="{FF2B5EF4-FFF2-40B4-BE49-F238E27FC236}">
                      <a16:creationId xmlns:a16="http://schemas.microsoft.com/office/drawing/2014/main" id="{8B2B18CB-394E-3FCB-6171-55B23FA312C5}"/>
                    </a:ext>
                  </a:extLst>
                </p:cNvPr>
                <p:cNvSpPr/>
                <p:nvPr/>
              </p:nvSpPr>
              <p:spPr>
                <a:xfrm rot="11448">
                  <a:off x="13339964" y="5528967"/>
                  <a:ext cx="73568" cy="192609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4" name="Figura a mano libera: forma 23">
                  <a:extLst>
                    <a:ext uri="{FF2B5EF4-FFF2-40B4-BE49-F238E27FC236}">
                      <a16:creationId xmlns:a16="http://schemas.microsoft.com/office/drawing/2014/main" id="{26AFFC1A-2138-5DF0-6EB8-F27EB9B350CD}"/>
                    </a:ext>
                  </a:extLst>
                </p:cNvPr>
                <p:cNvSpPr/>
                <p:nvPr/>
              </p:nvSpPr>
              <p:spPr>
                <a:xfrm rot="21392073">
                  <a:off x="13358122" y="6672680"/>
                  <a:ext cx="348788" cy="122766"/>
                </a:xfrm>
                <a:custGeom>
                  <a:avLst/>
                  <a:gdLst>
                    <a:gd name="connsiteX0" fmla="*/ 0 w 857250"/>
                    <a:gd name="connsiteY0" fmla="*/ 129540 h 186690"/>
                    <a:gd name="connsiteX1" fmla="*/ 72390 w 857250"/>
                    <a:gd name="connsiteY1" fmla="*/ 3810 h 186690"/>
                    <a:gd name="connsiteX2" fmla="*/ 495300 w 857250"/>
                    <a:gd name="connsiteY2" fmla="*/ 186690 h 186690"/>
                    <a:gd name="connsiteX3" fmla="*/ 811530 w 857250"/>
                    <a:gd name="connsiteY3" fmla="*/ 0 h 186690"/>
                    <a:gd name="connsiteX4" fmla="*/ 857250 w 857250"/>
                    <a:gd name="connsiteY4" fmla="*/ 186690 h 186690"/>
                    <a:gd name="connsiteX5" fmla="*/ 0 w 857250"/>
                    <a:gd name="connsiteY5" fmla="*/ 129540 h 186690"/>
                    <a:gd name="connsiteX0" fmla="*/ 0 w 857250"/>
                    <a:gd name="connsiteY0" fmla="*/ 129540 h 186690"/>
                    <a:gd name="connsiteX1" fmla="*/ 72390 w 857250"/>
                    <a:gd name="connsiteY1" fmla="*/ 3810 h 186690"/>
                    <a:gd name="connsiteX2" fmla="*/ 483870 w 857250"/>
                    <a:gd name="connsiteY2" fmla="*/ 160020 h 186690"/>
                    <a:gd name="connsiteX3" fmla="*/ 811530 w 857250"/>
                    <a:gd name="connsiteY3" fmla="*/ 0 h 186690"/>
                    <a:gd name="connsiteX4" fmla="*/ 857250 w 857250"/>
                    <a:gd name="connsiteY4" fmla="*/ 186690 h 186690"/>
                    <a:gd name="connsiteX5" fmla="*/ 0 w 857250"/>
                    <a:gd name="connsiteY5" fmla="*/ 129540 h 186690"/>
                    <a:gd name="connsiteX0" fmla="*/ 0 w 857250"/>
                    <a:gd name="connsiteY0" fmla="*/ 129540 h 252004"/>
                    <a:gd name="connsiteX1" fmla="*/ 72390 w 857250"/>
                    <a:gd name="connsiteY1" fmla="*/ 3810 h 252004"/>
                    <a:gd name="connsiteX2" fmla="*/ 483870 w 857250"/>
                    <a:gd name="connsiteY2" fmla="*/ 160020 h 252004"/>
                    <a:gd name="connsiteX3" fmla="*/ 811530 w 857250"/>
                    <a:gd name="connsiteY3" fmla="*/ 0 h 252004"/>
                    <a:gd name="connsiteX4" fmla="*/ 857250 w 857250"/>
                    <a:gd name="connsiteY4" fmla="*/ 186690 h 252004"/>
                    <a:gd name="connsiteX5" fmla="*/ 0 w 857250"/>
                    <a:gd name="connsiteY5" fmla="*/ 129540 h 252004"/>
                    <a:gd name="connsiteX0" fmla="*/ 313 w 857563"/>
                    <a:gd name="connsiteY0" fmla="*/ 129540 h 276462"/>
                    <a:gd name="connsiteX1" fmla="*/ 72703 w 857563"/>
                    <a:gd name="connsiteY1" fmla="*/ 3810 h 276462"/>
                    <a:gd name="connsiteX2" fmla="*/ 484183 w 857563"/>
                    <a:gd name="connsiteY2" fmla="*/ 160020 h 276462"/>
                    <a:gd name="connsiteX3" fmla="*/ 811843 w 857563"/>
                    <a:gd name="connsiteY3" fmla="*/ 0 h 276462"/>
                    <a:gd name="connsiteX4" fmla="*/ 857563 w 857563"/>
                    <a:gd name="connsiteY4" fmla="*/ 186690 h 276462"/>
                    <a:gd name="connsiteX5" fmla="*/ 313 w 857563"/>
                    <a:gd name="connsiteY5" fmla="*/ 129540 h 276462"/>
                    <a:gd name="connsiteX0" fmla="*/ 4085 w 861335"/>
                    <a:gd name="connsiteY0" fmla="*/ 129540 h 276462"/>
                    <a:gd name="connsiteX1" fmla="*/ 76475 w 861335"/>
                    <a:gd name="connsiteY1" fmla="*/ 3810 h 276462"/>
                    <a:gd name="connsiteX2" fmla="*/ 487955 w 861335"/>
                    <a:gd name="connsiteY2" fmla="*/ 160020 h 276462"/>
                    <a:gd name="connsiteX3" fmla="*/ 815615 w 861335"/>
                    <a:gd name="connsiteY3" fmla="*/ 0 h 276462"/>
                    <a:gd name="connsiteX4" fmla="*/ 861335 w 861335"/>
                    <a:gd name="connsiteY4" fmla="*/ 186690 h 276462"/>
                    <a:gd name="connsiteX5" fmla="*/ 4085 w 861335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56130 h 303052"/>
                    <a:gd name="connsiteX1" fmla="*/ 78760 w 863620"/>
                    <a:gd name="connsiteY1" fmla="*/ 30400 h 303052"/>
                    <a:gd name="connsiteX2" fmla="*/ 490240 w 863620"/>
                    <a:gd name="connsiteY2" fmla="*/ 186610 h 303052"/>
                    <a:gd name="connsiteX3" fmla="*/ 817900 w 863620"/>
                    <a:gd name="connsiteY3" fmla="*/ 26590 h 303052"/>
                    <a:gd name="connsiteX4" fmla="*/ 863620 w 863620"/>
                    <a:gd name="connsiteY4" fmla="*/ 213280 h 303052"/>
                    <a:gd name="connsiteX5" fmla="*/ 6370 w 863620"/>
                    <a:gd name="connsiteY5" fmla="*/ 156130 h 303052"/>
                    <a:gd name="connsiteX0" fmla="*/ 6370 w 863620"/>
                    <a:gd name="connsiteY0" fmla="*/ 156130 h 303052"/>
                    <a:gd name="connsiteX1" fmla="*/ 78760 w 863620"/>
                    <a:gd name="connsiteY1" fmla="*/ 30400 h 303052"/>
                    <a:gd name="connsiteX2" fmla="*/ 490240 w 863620"/>
                    <a:gd name="connsiteY2" fmla="*/ 186610 h 303052"/>
                    <a:gd name="connsiteX3" fmla="*/ 817900 w 863620"/>
                    <a:gd name="connsiteY3" fmla="*/ 26590 h 303052"/>
                    <a:gd name="connsiteX4" fmla="*/ 863620 w 863620"/>
                    <a:gd name="connsiteY4" fmla="*/ 213280 h 303052"/>
                    <a:gd name="connsiteX5" fmla="*/ 6370 w 863620"/>
                    <a:gd name="connsiteY5" fmla="*/ 156130 h 303052"/>
                    <a:gd name="connsiteX0" fmla="*/ 6370 w 887664"/>
                    <a:gd name="connsiteY0" fmla="*/ 156130 h 303052"/>
                    <a:gd name="connsiteX1" fmla="*/ 78760 w 887664"/>
                    <a:gd name="connsiteY1" fmla="*/ 30400 h 303052"/>
                    <a:gd name="connsiteX2" fmla="*/ 490240 w 887664"/>
                    <a:gd name="connsiteY2" fmla="*/ 186610 h 303052"/>
                    <a:gd name="connsiteX3" fmla="*/ 817900 w 887664"/>
                    <a:gd name="connsiteY3" fmla="*/ 26590 h 303052"/>
                    <a:gd name="connsiteX4" fmla="*/ 863620 w 887664"/>
                    <a:gd name="connsiteY4" fmla="*/ 213280 h 303052"/>
                    <a:gd name="connsiteX5" fmla="*/ 6370 w 887664"/>
                    <a:gd name="connsiteY5" fmla="*/ 156130 h 303052"/>
                    <a:gd name="connsiteX0" fmla="*/ 6370 w 887664"/>
                    <a:gd name="connsiteY0" fmla="*/ 156130 h 303052"/>
                    <a:gd name="connsiteX1" fmla="*/ 78760 w 887664"/>
                    <a:gd name="connsiteY1" fmla="*/ 30400 h 303052"/>
                    <a:gd name="connsiteX2" fmla="*/ 490240 w 887664"/>
                    <a:gd name="connsiteY2" fmla="*/ 186610 h 303052"/>
                    <a:gd name="connsiteX3" fmla="*/ 817900 w 887664"/>
                    <a:gd name="connsiteY3" fmla="*/ 26590 h 303052"/>
                    <a:gd name="connsiteX4" fmla="*/ 863620 w 887664"/>
                    <a:gd name="connsiteY4" fmla="*/ 213280 h 303052"/>
                    <a:gd name="connsiteX5" fmla="*/ 6370 w 887664"/>
                    <a:gd name="connsiteY5" fmla="*/ 156130 h 303052"/>
                    <a:gd name="connsiteX0" fmla="*/ 6370 w 887664"/>
                    <a:gd name="connsiteY0" fmla="*/ 153690 h 300612"/>
                    <a:gd name="connsiteX1" fmla="*/ 78760 w 887664"/>
                    <a:gd name="connsiteY1" fmla="*/ 27960 h 300612"/>
                    <a:gd name="connsiteX2" fmla="*/ 490240 w 887664"/>
                    <a:gd name="connsiteY2" fmla="*/ 184170 h 300612"/>
                    <a:gd name="connsiteX3" fmla="*/ 817900 w 887664"/>
                    <a:gd name="connsiteY3" fmla="*/ 24150 h 300612"/>
                    <a:gd name="connsiteX4" fmla="*/ 863620 w 887664"/>
                    <a:gd name="connsiteY4" fmla="*/ 210840 h 300612"/>
                    <a:gd name="connsiteX5" fmla="*/ 6370 w 887664"/>
                    <a:gd name="connsiteY5" fmla="*/ 153690 h 300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87664" h="300612">
                      <a:moveTo>
                        <a:pt x="6370" y="153690"/>
                      </a:moveTo>
                      <a:cubicBezTo>
                        <a:pt x="-15220" y="88920"/>
                        <a:pt x="20340" y="73680"/>
                        <a:pt x="78760" y="27960"/>
                      </a:cubicBezTo>
                      <a:cubicBezTo>
                        <a:pt x="166390" y="11450"/>
                        <a:pt x="337840" y="196870"/>
                        <a:pt x="490240" y="184170"/>
                      </a:cubicBezTo>
                      <a:cubicBezTo>
                        <a:pt x="637560" y="161310"/>
                        <a:pt x="769640" y="-74910"/>
                        <a:pt x="817900" y="24150"/>
                      </a:cubicBezTo>
                      <a:cubicBezTo>
                        <a:pt x="894100" y="67330"/>
                        <a:pt x="905530" y="171470"/>
                        <a:pt x="863620" y="210840"/>
                      </a:cubicBezTo>
                      <a:cubicBezTo>
                        <a:pt x="535960" y="378480"/>
                        <a:pt x="-8870" y="283230"/>
                        <a:pt x="6370" y="153690"/>
                      </a:cubicBez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5" name="Ovale 24">
                  <a:extLst>
                    <a:ext uri="{FF2B5EF4-FFF2-40B4-BE49-F238E27FC236}">
                      <a16:creationId xmlns:a16="http://schemas.microsoft.com/office/drawing/2014/main" id="{4E4506B1-2EB7-84C2-AD55-2BFE539F9B99}"/>
                    </a:ext>
                  </a:extLst>
                </p:cNvPr>
                <p:cNvSpPr/>
                <p:nvPr/>
              </p:nvSpPr>
              <p:spPr>
                <a:xfrm rot="348493">
                  <a:off x="13301224" y="6516994"/>
                  <a:ext cx="302171" cy="101176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26" name="Gruppo 25">
                  <a:extLst>
                    <a:ext uri="{FF2B5EF4-FFF2-40B4-BE49-F238E27FC236}">
                      <a16:creationId xmlns:a16="http://schemas.microsoft.com/office/drawing/2014/main" id="{10A01458-4049-E050-B661-F52111ECCBBE}"/>
                    </a:ext>
                  </a:extLst>
                </p:cNvPr>
                <p:cNvGrpSpPr/>
                <p:nvPr/>
              </p:nvGrpSpPr>
              <p:grpSpPr>
                <a:xfrm rot="21392073">
                  <a:off x="13287219" y="6089350"/>
                  <a:ext cx="375873" cy="503065"/>
                  <a:chOff x="8774517" y="4918684"/>
                  <a:chExt cx="922752" cy="1231833"/>
                </a:xfrm>
              </p:grpSpPr>
              <p:sp>
                <p:nvSpPr>
                  <p:cNvPr id="27" name="Rettangolo 70">
                    <a:extLst>
                      <a:ext uri="{FF2B5EF4-FFF2-40B4-BE49-F238E27FC236}">
                        <a16:creationId xmlns:a16="http://schemas.microsoft.com/office/drawing/2014/main" id="{941604BC-B66D-2573-5B67-BD193D8B7F39}"/>
                      </a:ext>
                    </a:extLst>
                  </p:cNvPr>
                  <p:cNvSpPr/>
                  <p:nvPr/>
                </p:nvSpPr>
                <p:spPr>
                  <a:xfrm rot="282320" flipH="1">
                    <a:off x="8774517" y="4918684"/>
                    <a:ext cx="922752" cy="1231833"/>
                  </a:xfrm>
                  <a:custGeom>
                    <a:avLst/>
                    <a:gdLst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20569 w 776240"/>
                      <a:gd name="connsiteY0" fmla="*/ 0 h 1499616"/>
                      <a:gd name="connsiteX1" fmla="*/ 776240 w 776240"/>
                      <a:gd name="connsiteY1" fmla="*/ 0 h 1499616"/>
                      <a:gd name="connsiteX2" fmla="*/ 776240 w 776240"/>
                      <a:gd name="connsiteY2" fmla="*/ 1499616 h 1499616"/>
                      <a:gd name="connsiteX3" fmla="*/ 20569 w 776240"/>
                      <a:gd name="connsiteY3" fmla="*/ 1499616 h 1499616"/>
                      <a:gd name="connsiteX4" fmla="*/ 20569 w 776240"/>
                      <a:gd name="connsiteY4" fmla="*/ 0 h 1499616"/>
                      <a:gd name="connsiteX0" fmla="*/ 20569 w 835845"/>
                      <a:gd name="connsiteY0" fmla="*/ 0 h 1499616"/>
                      <a:gd name="connsiteX1" fmla="*/ 776240 w 835845"/>
                      <a:gd name="connsiteY1" fmla="*/ 0 h 1499616"/>
                      <a:gd name="connsiteX2" fmla="*/ 776240 w 835845"/>
                      <a:gd name="connsiteY2" fmla="*/ 1499616 h 1499616"/>
                      <a:gd name="connsiteX3" fmla="*/ 20569 w 835845"/>
                      <a:gd name="connsiteY3" fmla="*/ 1499616 h 1499616"/>
                      <a:gd name="connsiteX4" fmla="*/ 20569 w 835845"/>
                      <a:gd name="connsiteY4" fmla="*/ 0 h 1499616"/>
                      <a:gd name="connsiteX0" fmla="*/ 20569 w 818819"/>
                      <a:gd name="connsiteY0" fmla="*/ 0 h 1499616"/>
                      <a:gd name="connsiteX1" fmla="*/ 776240 w 818819"/>
                      <a:gd name="connsiteY1" fmla="*/ 0 h 1499616"/>
                      <a:gd name="connsiteX2" fmla="*/ 684800 w 818819"/>
                      <a:gd name="connsiteY2" fmla="*/ 1493520 h 1499616"/>
                      <a:gd name="connsiteX3" fmla="*/ 20569 w 818819"/>
                      <a:gd name="connsiteY3" fmla="*/ 1499616 h 1499616"/>
                      <a:gd name="connsiteX4" fmla="*/ 20569 w 818819"/>
                      <a:gd name="connsiteY4" fmla="*/ 0 h 1499616"/>
                      <a:gd name="connsiteX0" fmla="*/ 20569 w 818819"/>
                      <a:gd name="connsiteY0" fmla="*/ 0 h 1547056"/>
                      <a:gd name="connsiteX1" fmla="*/ 776240 w 818819"/>
                      <a:gd name="connsiteY1" fmla="*/ 0 h 1547056"/>
                      <a:gd name="connsiteX2" fmla="*/ 684800 w 818819"/>
                      <a:gd name="connsiteY2" fmla="*/ 1493520 h 1547056"/>
                      <a:gd name="connsiteX3" fmla="*/ 20569 w 818819"/>
                      <a:gd name="connsiteY3" fmla="*/ 1499616 h 1547056"/>
                      <a:gd name="connsiteX4" fmla="*/ 20569 w 818819"/>
                      <a:gd name="connsiteY4" fmla="*/ 0 h 1547056"/>
                      <a:gd name="connsiteX0" fmla="*/ 20569 w 826508"/>
                      <a:gd name="connsiteY0" fmla="*/ 0 h 1499616"/>
                      <a:gd name="connsiteX1" fmla="*/ 776240 w 826508"/>
                      <a:gd name="connsiteY1" fmla="*/ 0 h 1499616"/>
                      <a:gd name="connsiteX2" fmla="*/ 733667 w 826508"/>
                      <a:gd name="connsiteY2" fmla="*/ 1170381 h 1499616"/>
                      <a:gd name="connsiteX3" fmla="*/ 20569 w 826508"/>
                      <a:gd name="connsiteY3" fmla="*/ 1499616 h 1499616"/>
                      <a:gd name="connsiteX4" fmla="*/ 20569 w 826508"/>
                      <a:gd name="connsiteY4" fmla="*/ 0 h 1499616"/>
                      <a:gd name="connsiteX0" fmla="*/ 20569 w 827210"/>
                      <a:gd name="connsiteY0" fmla="*/ 0 h 1499616"/>
                      <a:gd name="connsiteX1" fmla="*/ 776240 w 827210"/>
                      <a:gd name="connsiteY1" fmla="*/ 0 h 1499616"/>
                      <a:gd name="connsiteX2" fmla="*/ 737403 w 827210"/>
                      <a:gd name="connsiteY2" fmla="*/ 1192367 h 1499616"/>
                      <a:gd name="connsiteX3" fmla="*/ 20569 w 827210"/>
                      <a:gd name="connsiteY3" fmla="*/ 1499616 h 1499616"/>
                      <a:gd name="connsiteX4" fmla="*/ 20569 w 827210"/>
                      <a:gd name="connsiteY4" fmla="*/ 0 h 1499616"/>
                      <a:gd name="connsiteX0" fmla="*/ 20569 w 841645"/>
                      <a:gd name="connsiteY0" fmla="*/ 0 h 1499616"/>
                      <a:gd name="connsiteX1" fmla="*/ 776240 w 841645"/>
                      <a:gd name="connsiteY1" fmla="*/ 0 h 1499616"/>
                      <a:gd name="connsiteX2" fmla="*/ 737403 w 841645"/>
                      <a:gd name="connsiteY2" fmla="*/ 1192367 h 1499616"/>
                      <a:gd name="connsiteX3" fmla="*/ 20569 w 841645"/>
                      <a:gd name="connsiteY3" fmla="*/ 1499616 h 1499616"/>
                      <a:gd name="connsiteX4" fmla="*/ 20569 w 841645"/>
                      <a:gd name="connsiteY4" fmla="*/ 0 h 1499616"/>
                      <a:gd name="connsiteX0" fmla="*/ 20569 w 919569"/>
                      <a:gd name="connsiteY0" fmla="*/ 0 h 1499616"/>
                      <a:gd name="connsiteX1" fmla="*/ 874426 w 919569"/>
                      <a:gd name="connsiteY1" fmla="*/ 1012 h 1499616"/>
                      <a:gd name="connsiteX2" fmla="*/ 737403 w 919569"/>
                      <a:gd name="connsiteY2" fmla="*/ 1192367 h 1499616"/>
                      <a:gd name="connsiteX3" fmla="*/ 20569 w 919569"/>
                      <a:gd name="connsiteY3" fmla="*/ 1499616 h 1499616"/>
                      <a:gd name="connsiteX4" fmla="*/ 20569 w 919569"/>
                      <a:gd name="connsiteY4" fmla="*/ 0 h 1499616"/>
                      <a:gd name="connsiteX0" fmla="*/ 20569 w 875235"/>
                      <a:gd name="connsiteY0" fmla="*/ 0 h 1499616"/>
                      <a:gd name="connsiteX1" fmla="*/ 874426 w 875235"/>
                      <a:gd name="connsiteY1" fmla="*/ 1012 h 1499616"/>
                      <a:gd name="connsiteX2" fmla="*/ 737403 w 875235"/>
                      <a:gd name="connsiteY2" fmla="*/ 1192367 h 1499616"/>
                      <a:gd name="connsiteX3" fmla="*/ 20569 w 875235"/>
                      <a:gd name="connsiteY3" fmla="*/ 1499616 h 1499616"/>
                      <a:gd name="connsiteX4" fmla="*/ 20569 w 875235"/>
                      <a:gd name="connsiteY4" fmla="*/ 0 h 1499616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338221"/>
                      <a:gd name="connsiteX1" fmla="*/ 901699 w 902508"/>
                      <a:gd name="connsiteY1" fmla="*/ 78974 h 1338221"/>
                      <a:gd name="connsiteX2" fmla="*/ 764676 w 902508"/>
                      <a:gd name="connsiteY2" fmla="*/ 1270329 h 1338221"/>
                      <a:gd name="connsiteX3" fmla="*/ 38391 w 902508"/>
                      <a:gd name="connsiteY3" fmla="*/ 1318393 h 1338221"/>
                      <a:gd name="connsiteX4" fmla="*/ 0 w 902508"/>
                      <a:gd name="connsiteY4" fmla="*/ 0 h 1338221"/>
                      <a:gd name="connsiteX0" fmla="*/ 0 w 902508"/>
                      <a:gd name="connsiteY0" fmla="*/ 0 h 1419679"/>
                      <a:gd name="connsiteX1" fmla="*/ 901699 w 902508"/>
                      <a:gd name="connsiteY1" fmla="*/ 78974 h 1419679"/>
                      <a:gd name="connsiteX2" fmla="*/ 764676 w 902508"/>
                      <a:gd name="connsiteY2" fmla="*/ 1270329 h 1419679"/>
                      <a:gd name="connsiteX3" fmla="*/ 136321 w 902508"/>
                      <a:gd name="connsiteY3" fmla="*/ 1419679 h 1419679"/>
                      <a:gd name="connsiteX4" fmla="*/ 0 w 902508"/>
                      <a:gd name="connsiteY4" fmla="*/ 0 h 1419679"/>
                      <a:gd name="connsiteX0" fmla="*/ 0 w 866365"/>
                      <a:gd name="connsiteY0" fmla="*/ 0 h 1546267"/>
                      <a:gd name="connsiteX1" fmla="*/ 865556 w 866365"/>
                      <a:gd name="connsiteY1" fmla="*/ 205562 h 1546267"/>
                      <a:gd name="connsiteX2" fmla="*/ 728533 w 866365"/>
                      <a:gd name="connsiteY2" fmla="*/ 1396917 h 1546267"/>
                      <a:gd name="connsiteX3" fmla="*/ 100178 w 866365"/>
                      <a:gd name="connsiteY3" fmla="*/ 1546267 h 1546267"/>
                      <a:gd name="connsiteX4" fmla="*/ 0 w 866365"/>
                      <a:gd name="connsiteY4" fmla="*/ 0 h 1546267"/>
                      <a:gd name="connsiteX0" fmla="*/ 0 w 824778"/>
                      <a:gd name="connsiteY0" fmla="*/ 0 h 1546267"/>
                      <a:gd name="connsiteX1" fmla="*/ 823198 w 824778"/>
                      <a:gd name="connsiteY1" fmla="*/ 125936 h 1546267"/>
                      <a:gd name="connsiteX2" fmla="*/ 728533 w 824778"/>
                      <a:gd name="connsiteY2" fmla="*/ 1396917 h 1546267"/>
                      <a:gd name="connsiteX3" fmla="*/ 100178 w 824778"/>
                      <a:gd name="connsiteY3" fmla="*/ 1546267 h 1546267"/>
                      <a:gd name="connsiteX4" fmla="*/ 0 w 824778"/>
                      <a:gd name="connsiteY4" fmla="*/ 0 h 1546267"/>
                      <a:gd name="connsiteX0" fmla="*/ 0 w 824778"/>
                      <a:gd name="connsiteY0" fmla="*/ 0 h 1565831"/>
                      <a:gd name="connsiteX1" fmla="*/ 823198 w 824778"/>
                      <a:gd name="connsiteY1" fmla="*/ 125936 h 1565831"/>
                      <a:gd name="connsiteX2" fmla="*/ 728533 w 824778"/>
                      <a:gd name="connsiteY2" fmla="*/ 1396917 h 1565831"/>
                      <a:gd name="connsiteX3" fmla="*/ 100178 w 824778"/>
                      <a:gd name="connsiteY3" fmla="*/ 1546267 h 1565831"/>
                      <a:gd name="connsiteX4" fmla="*/ 0 w 824778"/>
                      <a:gd name="connsiteY4" fmla="*/ 0 h 1565831"/>
                      <a:gd name="connsiteX0" fmla="*/ 0 w 824778"/>
                      <a:gd name="connsiteY0" fmla="*/ 0 h 1596225"/>
                      <a:gd name="connsiteX1" fmla="*/ 823198 w 824778"/>
                      <a:gd name="connsiteY1" fmla="*/ 125936 h 1596225"/>
                      <a:gd name="connsiteX2" fmla="*/ 728533 w 824778"/>
                      <a:gd name="connsiteY2" fmla="*/ 1396917 h 1596225"/>
                      <a:gd name="connsiteX3" fmla="*/ 100178 w 824778"/>
                      <a:gd name="connsiteY3" fmla="*/ 1546267 h 1596225"/>
                      <a:gd name="connsiteX4" fmla="*/ 0 w 824778"/>
                      <a:gd name="connsiteY4" fmla="*/ 0 h 1596225"/>
                      <a:gd name="connsiteX0" fmla="*/ 0 w 846606"/>
                      <a:gd name="connsiteY0" fmla="*/ 0 h 1633846"/>
                      <a:gd name="connsiteX1" fmla="*/ 823198 w 846606"/>
                      <a:gd name="connsiteY1" fmla="*/ 125936 h 1633846"/>
                      <a:gd name="connsiteX2" fmla="*/ 808015 w 846606"/>
                      <a:gd name="connsiteY2" fmla="*/ 1479371 h 1633846"/>
                      <a:gd name="connsiteX3" fmla="*/ 100178 w 846606"/>
                      <a:gd name="connsiteY3" fmla="*/ 1546267 h 1633846"/>
                      <a:gd name="connsiteX4" fmla="*/ 0 w 846606"/>
                      <a:gd name="connsiteY4" fmla="*/ 0 h 1633846"/>
                      <a:gd name="connsiteX0" fmla="*/ 0 w 846606"/>
                      <a:gd name="connsiteY0" fmla="*/ 0 h 1621471"/>
                      <a:gd name="connsiteX1" fmla="*/ 823198 w 846606"/>
                      <a:gd name="connsiteY1" fmla="*/ 125936 h 1621471"/>
                      <a:gd name="connsiteX2" fmla="*/ 808015 w 846606"/>
                      <a:gd name="connsiteY2" fmla="*/ 1479371 h 1621471"/>
                      <a:gd name="connsiteX3" fmla="*/ 191657 w 846606"/>
                      <a:gd name="connsiteY3" fmla="*/ 1516595 h 1621471"/>
                      <a:gd name="connsiteX4" fmla="*/ 0 w 846606"/>
                      <a:gd name="connsiteY4" fmla="*/ 0 h 1621471"/>
                      <a:gd name="connsiteX0" fmla="*/ 0 w 846606"/>
                      <a:gd name="connsiteY0" fmla="*/ 0 h 1633472"/>
                      <a:gd name="connsiteX1" fmla="*/ 823198 w 846606"/>
                      <a:gd name="connsiteY1" fmla="*/ 125936 h 1633472"/>
                      <a:gd name="connsiteX2" fmla="*/ 808015 w 846606"/>
                      <a:gd name="connsiteY2" fmla="*/ 1479371 h 1633472"/>
                      <a:gd name="connsiteX3" fmla="*/ 191657 w 846606"/>
                      <a:gd name="connsiteY3" fmla="*/ 1516595 h 1633472"/>
                      <a:gd name="connsiteX4" fmla="*/ 0 w 846606"/>
                      <a:gd name="connsiteY4" fmla="*/ 0 h 16334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6606" h="1633472">
                        <a:moveTo>
                          <a:pt x="0" y="0"/>
                        </a:moveTo>
                        <a:lnTo>
                          <a:pt x="823198" y="125936"/>
                        </a:lnTo>
                        <a:cubicBezTo>
                          <a:pt x="832712" y="571156"/>
                          <a:pt x="878521" y="1258679"/>
                          <a:pt x="808015" y="1479371"/>
                        </a:cubicBezTo>
                        <a:cubicBezTo>
                          <a:pt x="551744" y="1730491"/>
                          <a:pt x="349006" y="1623484"/>
                          <a:pt x="191657" y="1516595"/>
                        </a:cubicBezTo>
                        <a:cubicBezTo>
                          <a:pt x="81929" y="1028915"/>
                          <a:pt x="184739" y="450462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8" name="Rettangolo 73">
                    <a:extLst>
                      <a:ext uri="{FF2B5EF4-FFF2-40B4-BE49-F238E27FC236}">
                        <a16:creationId xmlns:a16="http://schemas.microsoft.com/office/drawing/2014/main" id="{54DF5C27-CE59-8CAE-DF43-C3633EB7316D}"/>
                      </a:ext>
                    </a:extLst>
                  </p:cNvPr>
                  <p:cNvSpPr/>
                  <p:nvPr/>
                </p:nvSpPr>
                <p:spPr>
                  <a:xfrm rot="230045">
                    <a:off x="9076149" y="5519705"/>
                    <a:ext cx="309837" cy="620832"/>
                  </a:xfrm>
                  <a:custGeom>
                    <a:avLst/>
                    <a:gdLst>
                      <a:gd name="connsiteX0" fmla="*/ 0 w 332697"/>
                      <a:gd name="connsiteY0" fmla="*/ 0 h 590959"/>
                      <a:gd name="connsiteX1" fmla="*/ 33269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2217 w 332697"/>
                      <a:gd name="connsiteY1" fmla="*/ 3048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602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23706 h 614665"/>
                      <a:gd name="connsiteX1" fmla="*/ 306027 w 332697"/>
                      <a:gd name="connsiteY1" fmla="*/ 23706 h 614665"/>
                      <a:gd name="connsiteX2" fmla="*/ 332697 w 332697"/>
                      <a:gd name="connsiteY2" fmla="*/ 614665 h 614665"/>
                      <a:gd name="connsiteX3" fmla="*/ 0 w 332697"/>
                      <a:gd name="connsiteY3" fmla="*/ 614665 h 614665"/>
                      <a:gd name="connsiteX4" fmla="*/ 0 w 332697"/>
                      <a:gd name="connsiteY4" fmla="*/ 23706 h 614665"/>
                      <a:gd name="connsiteX0" fmla="*/ 0 w 332697"/>
                      <a:gd name="connsiteY0" fmla="*/ 34524 h 625483"/>
                      <a:gd name="connsiteX1" fmla="*/ 306027 w 332697"/>
                      <a:gd name="connsiteY1" fmla="*/ 34524 h 625483"/>
                      <a:gd name="connsiteX2" fmla="*/ 332697 w 332697"/>
                      <a:gd name="connsiteY2" fmla="*/ 625483 h 625483"/>
                      <a:gd name="connsiteX3" fmla="*/ 0 w 332697"/>
                      <a:gd name="connsiteY3" fmla="*/ 625483 h 625483"/>
                      <a:gd name="connsiteX4" fmla="*/ 0 w 332697"/>
                      <a:gd name="connsiteY4" fmla="*/ 34524 h 625483"/>
                      <a:gd name="connsiteX0" fmla="*/ 0 w 306027"/>
                      <a:gd name="connsiteY0" fmla="*/ 34524 h 625483"/>
                      <a:gd name="connsiteX1" fmla="*/ 306027 w 306027"/>
                      <a:gd name="connsiteY1" fmla="*/ 34524 h 625483"/>
                      <a:gd name="connsiteX2" fmla="*/ 302217 w 306027"/>
                      <a:gd name="connsiteY2" fmla="*/ 614053 h 625483"/>
                      <a:gd name="connsiteX3" fmla="*/ 0 w 306027"/>
                      <a:gd name="connsiteY3" fmla="*/ 625483 h 625483"/>
                      <a:gd name="connsiteX4" fmla="*/ 0 w 306027"/>
                      <a:gd name="connsiteY4" fmla="*/ 34524 h 625483"/>
                      <a:gd name="connsiteX0" fmla="*/ 0 w 302217"/>
                      <a:gd name="connsiteY0" fmla="*/ 5802 h 596761"/>
                      <a:gd name="connsiteX1" fmla="*/ 264117 w 302217"/>
                      <a:gd name="connsiteY1" fmla="*/ 181062 h 596761"/>
                      <a:gd name="connsiteX2" fmla="*/ 302217 w 302217"/>
                      <a:gd name="connsiteY2" fmla="*/ 585331 h 596761"/>
                      <a:gd name="connsiteX3" fmla="*/ 0 w 302217"/>
                      <a:gd name="connsiteY3" fmla="*/ 596761 h 596761"/>
                      <a:gd name="connsiteX4" fmla="*/ 0 w 302217"/>
                      <a:gd name="connsiteY4" fmla="*/ 5802 h 596761"/>
                      <a:gd name="connsiteX0" fmla="*/ 0 w 309837"/>
                      <a:gd name="connsiteY0" fmla="*/ 32444 h 623403"/>
                      <a:gd name="connsiteX1" fmla="*/ 309837 w 309837"/>
                      <a:gd name="connsiteY1" fmla="*/ 36254 h 623403"/>
                      <a:gd name="connsiteX2" fmla="*/ 302217 w 309837"/>
                      <a:gd name="connsiteY2" fmla="*/ 611973 h 623403"/>
                      <a:gd name="connsiteX3" fmla="*/ 0 w 309837"/>
                      <a:gd name="connsiteY3" fmla="*/ 623403 h 623403"/>
                      <a:gd name="connsiteX4" fmla="*/ 0 w 309837"/>
                      <a:gd name="connsiteY4" fmla="*/ 32444 h 623403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302217 w 309837"/>
                      <a:gd name="connsiteY2" fmla="*/ 607119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285738 w 309837"/>
                      <a:gd name="connsiteY2" fmla="*/ 589131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6766"/>
                      <a:gd name="connsiteX1" fmla="*/ 309837 w 309837"/>
                      <a:gd name="connsiteY1" fmla="*/ 31400 h 616766"/>
                      <a:gd name="connsiteX2" fmla="*/ 285738 w 309837"/>
                      <a:gd name="connsiteY2" fmla="*/ 589131 h 616766"/>
                      <a:gd name="connsiteX3" fmla="*/ 26610 w 309837"/>
                      <a:gd name="connsiteY3" fmla="*/ 616766 h 616766"/>
                      <a:gd name="connsiteX4" fmla="*/ 0 w 309837"/>
                      <a:gd name="connsiteY4" fmla="*/ 39020 h 616766"/>
                      <a:gd name="connsiteX0" fmla="*/ 0 w 309837"/>
                      <a:gd name="connsiteY0" fmla="*/ 39020 h 628935"/>
                      <a:gd name="connsiteX1" fmla="*/ 309837 w 309837"/>
                      <a:gd name="connsiteY1" fmla="*/ 31400 h 628935"/>
                      <a:gd name="connsiteX2" fmla="*/ 285738 w 309837"/>
                      <a:gd name="connsiteY2" fmla="*/ 589131 h 628935"/>
                      <a:gd name="connsiteX3" fmla="*/ 15967 w 309837"/>
                      <a:gd name="connsiteY3" fmla="*/ 628935 h 628935"/>
                      <a:gd name="connsiteX4" fmla="*/ 0 w 309837"/>
                      <a:gd name="connsiteY4" fmla="*/ 39020 h 628935"/>
                      <a:gd name="connsiteX0" fmla="*/ 0 w 309837"/>
                      <a:gd name="connsiteY0" fmla="*/ 39020 h 613984"/>
                      <a:gd name="connsiteX1" fmla="*/ 309837 w 309837"/>
                      <a:gd name="connsiteY1" fmla="*/ 31400 h 613984"/>
                      <a:gd name="connsiteX2" fmla="*/ 285738 w 309837"/>
                      <a:gd name="connsiteY2" fmla="*/ 589131 h 613984"/>
                      <a:gd name="connsiteX3" fmla="*/ 11146 w 309837"/>
                      <a:gd name="connsiteY3" fmla="*/ 613984 h 613984"/>
                      <a:gd name="connsiteX4" fmla="*/ 0 w 309837"/>
                      <a:gd name="connsiteY4" fmla="*/ 39020 h 613984"/>
                      <a:gd name="connsiteX0" fmla="*/ 0 w 309837"/>
                      <a:gd name="connsiteY0" fmla="*/ 39020 h 621034"/>
                      <a:gd name="connsiteX1" fmla="*/ 309837 w 309837"/>
                      <a:gd name="connsiteY1" fmla="*/ 31400 h 621034"/>
                      <a:gd name="connsiteX2" fmla="*/ 285738 w 309837"/>
                      <a:gd name="connsiteY2" fmla="*/ 589131 h 621034"/>
                      <a:gd name="connsiteX3" fmla="*/ 11146 w 309837"/>
                      <a:gd name="connsiteY3" fmla="*/ 613984 h 621034"/>
                      <a:gd name="connsiteX4" fmla="*/ 0 w 309837"/>
                      <a:gd name="connsiteY4" fmla="*/ 39020 h 621034"/>
                      <a:gd name="connsiteX0" fmla="*/ 0 w 309837"/>
                      <a:gd name="connsiteY0" fmla="*/ 39020 h 622514"/>
                      <a:gd name="connsiteX1" fmla="*/ 309837 w 309837"/>
                      <a:gd name="connsiteY1" fmla="*/ 31400 h 622514"/>
                      <a:gd name="connsiteX2" fmla="*/ 285738 w 309837"/>
                      <a:gd name="connsiteY2" fmla="*/ 589131 h 622514"/>
                      <a:gd name="connsiteX3" fmla="*/ 11146 w 309837"/>
                      <a:gd name="connsiteY3" fmla="*/ 613984 h 622514"/>
                      <a:gd name="connsiteX4" fmla="*/ 0 w 309837"/>
                      <a:gd name="connsiteY4" fmla="*/ 39020 h 622514"/>
                      <a:gd name="connsiteX0" fmla="*/ 0 w 309837"/>
                      <a:gd name="connsiteY0" fmla="*/ 39020 h 621198"/>
                      <a:gd name="connsiteX1" fmla="*/ 309837 w 309837"/>
                      <a:gd name="connsiteY1" fmla="*/ 31400 h 621198"/>
                      <a:gd name="connsiteX2" fmla="*/ 304236 w 309837"/>
                      <a:gd name="connsiteY2" fmla="*/ 580254 h 621198"/>
                      <a:gd name="connsiteX3" fmla="*/ 11146 w 309837"/>
                      <a:gd name="connsiteY3" fmla="*/ 613984 h 621198"/>
                      <a:gd name="connsiteX4" fmla="*/ 0 w 309837"/>
                      <a:gd name="connsiteY4" fmla="*/ 39020 h 621198"/>
                      <a:gd name="connsiteX0" fmla="*/ 0 w 309837"/>
                      <a:gd name="connsiteY0" fmla="*/ 39020 h 620832"/>
                      <a:gd name="connsiteX1" fmla="*/ 309837 w 309837"/>
                      <a:gd name="connsiteY1" fmla="*/ 31400 h 620832"/>
                      <a:gd name="connsiteX2" fmla="*/ 292577 w 309837"/>
                      <a:gd name="connsiteY2" fmla="*/ 577217 h 620832"/>
                      <a:gd name="connsiteX3" fmla="*/ 11146 w 309837"/>
                      <a:gd name="connsiteY3" fmla="*/ 613984 h 620832"/>
                      <a:gd name="connsiteX4" fmla="*/ 0 w 309837"/>
                      <a:gd name="connsiteY4" fmla="*/ 39020 h 620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9837" h="620832">
                        <a:moveTo>
                          <a:pt x="0" y="39020"/>
                        </a:moveTo>
                        <a:cubicBezTo>
                          <a:pt x="109629" y="920"/>
                          <a:pt x="162108" y="-21940"/>
                          <a:pt x="309837" y="31400"/>
                        </a:cubicBezTo>
                        <a:lnTo>
                          <a:pt x="292577" y="577217"/>
                        </a:lnTo>
                        <a:cubicBezTo>
                          <a:pt x="205612" y="596651"/>
                          <a:pt x="93311" y="636876"/>
                          <a:pt x="11146" y="613984"/>
                        </a:cubicBezTo>
                        <a:lnTo>
                          <a:pt x="0" y="3902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45" name="Rettangolo con angoli arrotondati 44">
                  <a:extLst>
                    <a:ext uri="{FF2B5EF4-FFF2-40B4-BE49-F238E27FC236}">
                      <a16:creationId xmlns:a16="http://schemas.microsoft.com/office/drawing/2014/main" id="{5B1D65AD-24BE-77C4-37CC-77D2E53AA555}"/>
                    </a:ext>
                  </a:extLst>
                </p:cNvPr>
                <p:cNvSpPr/>
                <p:nvPr/>
              </p:nvSpPr>
              <p:spPr>
                <a:xfrm rot="11448">
                  <a:off x="13516128" y="5531219"/>
                  <a:ext cx="73568" cy="192609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82" name="Ovale 81">
                <a:extLst>
                  <a:ext uri="{FF2B5EF4-FFF2-40B4-BE49-F238E27FC236}">
                    <a16:creationId xmlns:a16="http://schemas.microsoft.com/office/drawing/2014/main" id="{CCF23D42-AAA4-B35A-F3E0-90EA7B767F38}"/>
                  </a:ext>
                </a:extLst>
              </p:cNvPr>
              <p:cNvSpPr/>
              <p:nvPr/>
            </p:nvSpPr>
            <p:spPr>
              <a:xfrm>
                <a:off x="13416254" y="4494225"/>
                <a:ext cx="89108" cy="92474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9" name="Gruppo 38">
              <a:extLst>
                <a:ext uri="{FF2B5EF4-FFF2-40B4-BE49-F238E27FC236}">
                  <a16:creationId xmlns:a16="http://schemas.microsoft.com/office/drawing/2014/main" id="{E1E9894A-B164-DA63-AB7E-8A7F3FA89004}"/>
                </a:ext>
              </a:extLst>
            </p:cNvPr>
            <p:cNvGrpSpPr/>
            <p:nvPr/>
          </p:nvGrpSpPr>
          <p:grpSpPr>
            <a:xfrm rot="21392073">
              <a:off x="13327098" y="5405003"/>
              <a:ext cx="204675" cy="261968"/>
              <a:chOff x="8992065" y="3239791"/>
              <a:chExt cx="502467" cy="641469"/>
            </a:xfrm>
          </p:grpSpPr>
          <p:sp>
            <p:nvSpPr>
              <p:cNvPr id="41" name="Trapezio 49">
                <a:extLst>
                  <a:ext uri="{FF2B5EF4-FFF2-40B4-BE49-F238E27FC236}">
                    <a16:creationId xmlns:a16="http://schemas.microsoft.com/office/drawing/2014/main" id="{86110E5C-18DB-5D9F-CFD3-016459891CF6}"/>
                  </a:ext>
                </a:extLst>
              </p:cNvPr>
              <p:cNvSpPr/>
              <p:nvPr/>
            </p:nvSpPr>
            <p:spPr>
              <a:xfrm rot="9729401" flipH="1">
                <a:off x="8992065" y="3239791"/>
                <a:ext cx="502467" cy="507508"/>
              </a:xfrm>
              <a:custGeom>
                <a:avLst/>
                <a:gdLst>
                  <a:gd name="connsiteX0" fmla="*/ 0 w 321145"/>
                  <a:gd name="connsiteY0" fmla="*/ 361419 h 361419"/>
                  <a:gd name="connsiteX1" fmla="*/ 80286 w 321145"/>
                  <a:gd name="connsiteY1" fmla="*/ 0 h 361419"/>
                  <a:gd name="connsiteX2" fmla="*/ 240859 w 321145"/>
                  <a:gd name="connsiteY2" fmla="*/ 0 h 361419"/>
                  <a:gd name="connsiteX3" fmla="*/ 321145 w 321145"/>
                  <a:gd name="connsiteY3" fmla="*/ 361419 h 361419"/>
                  <a:gd name="connsiteX4" fmla="*/ 0 w 321145"/>
                  <a:gd name="connsiteY4" fmla="*/ 361419 h 361419"/>
                  <a:gd name="connsiteX0" fmla="*/ 0 w 321145"/>
                  <a:gd name="connsiteY0" fmla="*/ 361419 h 412763"/>
                  <a:gd name="connsiteX1" fmla="*/ 80286 w 321145"/>
                  <a:gd name="connsiteY1" fmla="*/ 0 h 412763"/>
                  <a:gd name="connsiteX2" fmla="*/ 240859 w 321145"/>
                  <a:gd name="connsiteY2" fmla="*/ 0 h 412763"/>
                  <a:gd name="connsiteX3" fmla="*/ 321145 w 321145"/>
                  <a:gd name="connsiteY3" fmla="*/ 361419 h 412763"/>
                  <a:gd name="connsiteX4" fmla="*/ 0 w 321145"/>
                  <a:gd name="connsiteY4" fmla="*/ 361419 h 41276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81953"/>
                  <a:gd name="connsiteY0" fmla="*/ 302475 h 416714"/>
                  <a:gd name="connsiteX1" fmla="*/ 141094 w 381953"/>
                  <a:gd name="connsiteY1" fmla="*/ 0 h 416714"/>
                  <a:gd name="connsiteX2" fmla="*/ 301667 w 381953"/>
                  <a:gd name="connsiteY2" fmla="*/ 0 h 416714"/>
                  <a:gd name="connsiteX3" fmla="*/ 381953 w 381953"/>
                  <a:gd name="connsiteY3" fmla="*/ 361419 h 416714"/>
                  <a:gd name="connsiteX4" fmla="*/ 0 w 381953"/>
                  <a:gd name="connsiteY4" fmla="*/ 302475 h 416714"/>
                  <a:gd name="connsiteX0" fmla="*/ 0 w 433414"/>
                  <a:gd name="connsiteY0" fmla="*/ 302475 h 404427"/>
                  <a:gd name="connsiteX1" fmla="*/ 141094 w 433414"/>
                  <a:gd name="connsiteY1" fmla="*/ 0 h 404427"/>
                  <a:gd name="connsiteX2" fmla="*/ 301667 w 433414"/>
                  <a:gd name="connsiteY2" fmla="*/ 0 h 404427"/>
                  <a:gd name="connsiteX3" fmla="*/ 433414 w 433414"/>
                  <a:gd name="connsiteY3" fmla="*/ 342175 h 404427"/>
                  <a:gd name="connsiteX4" fmla="*/ 0 w 433414"/>
                  <a:gd name="connsiteY4" fmla="*/ 302475 h 404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3414" h="404427">
                    <a:moveTo>
                      <a:pt x="0" y="302475"/>
                    </a:moveTo>
                    <a:cubicBezTo>
                      <a:pt x="179855" y="208788"/>
                      <a:pt x="209883" y="258317"/>
                      <a:pt x="141094" y="0"/>
                    </a:cubicBezTo>
                    <a:lnTo>
                      <a:pt x="301667" y="0"/>
                    </a:lnTo>
                    <a:cubicBezTo>
                      <a:pt x="328429" y="120473"/>
                      <a:pt x="302166" y="187642"/>
                      <a:pt x="433414" y="342175"/>
                    </a:cubicBezTo>
                    <a:cubicBezTo>
                      <a:pt x="335043" y="441031"/>
                      <a:pt x="101399" y="418000"/>
                      <a:pt x="0" y="30247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2" name="Ovale 41">
                <a:extLst>
                  <a:ext uri="{FF2B5EF4-FFF2-40B4-BE49-F238E27FC236}">
                    <a16:creationId xmlns:a16="http://schemas.microsoft.com/office/drawing/2014/main" id="{1840AB87-993C-9CBE-C7C1-ED79E7D2AC7A}"/>
                  </a:ext>
                </a:extLst>
              </p:cNvPr>
              <p:cNvSpPr/>
              <p:nvPr/>
            </p:nvSpPr>
            <p:spPr>
              <a:xfrm>
                <a:off x="9207716" y="3612631"/>
                <a:ext cx="268224" cy="268629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40" name="Esagono 45">
            <a:extLst>
              <a:ext uri="{FF2B5EF4-FFF2-40B4-BE49-F238E27FC236}">
                <a16:creationId xmlns:a16="http://schemas.microsoft.com/office/drawing/2014/main" id="{D91294F2-747B-4F68-C2F8-415C249C3BE0}"/>
              </a:ext>
            </a:extLst>
          </p:cNvPr>
          <p:cNvSpPr/>
          <p:nvPr/>
        </p:nvSpPr>
        <p:spPr>
          <a:xfrm rot="21392073">
            <a:off x="12774800" y="5379361"/>
            <a:ext cx="406466" cy="277291"/>
          </a:xfrm>
          <a:custGeom>
            <a:avLst/>
            <a:gdLst>
              <a:gd name="connsiteX0" fmla="*/ 0 w 880368"/>
              <a:gd name="connsiteY0" fmla="*/ 414515 h 829030"/>
              <a:gd name="connsiteX1" fmla="*/ 207258 w 880368"/>
              <a:gd name="connsiteY1" fmla="*/ 0 h 829030"/>
              <a:gd name="connsiteX2" fmla="*/ 673111 w 880368"/>
              <a:gd name="connsiteY2" fmla="*/ 0 h 829030"/>
              <a:gd name="connsiteX3" fmla="*/ 880368 w 880368"/>
              <a:gd name="connsiteY3" fmla="*/ 414515 h 829030"/>
              <a:gd name="connsiteX4" fmla="*/ 673111 w 880368"/>
              <a:gd name="connsiteY4" fmla="*/ 829030 h 829030"/>
              <a:gd name="connsiteX5" fmla="*/ 207258 w 880368"/>
              <a:gd name="connsiteY5" fmla="*/ 829030 h 829030"/>
              <a:gd name="connsiteX6" fmla="*/ 0 w 880368"/>
              <a:gd name="connsiteY6" fmla="*/ 414515 h 829030"/>
              <a:gd name="connsiteX0" fmla="*/ 0 w 886471"/>
              <a:gd name="connsiteY0" fmla="*/ 414515 h 829030"/>
              <a:gd name="connsiteX1" fmla="*/ 207258 w 886471"/>
              <a:gd name="connsiteY1" fmla="*/ 0 h 829030"/>
              <a:gd name="connsiteX2" fmla="*/ 886471 w 886471"/>
              <a:gd name="connsiteY2" fmla="*/ 251460 h 829030"/>
              <a:gd name="connsiteX3" fmla="*/ 880368 w 886471"/>
              <a:gd name="connsiteY3" fmla="*/ 414515 h 829030"/>
              <a:gd name="connsiteX4" fmla="*/ 673111 w 886471"/>
              <a:gd name="connsiteY4" fmla="*/ 829030 h 829030"/>
              <a:gd name="connsiteX5" fmla="*/ 207258 w 886471"/>
              <a:gd name="connsiteY5" fmla="*/ 829030 h 829030"/>
              <a:gd name="connsiteX6" fmla="*/ 0 w 886471"/>
              <a:gd name="connsiteY6" fmla="*/ 414515 h 829030"/>
              <a:gd name="connsiteX0" fmla="*/ 0 w 886471"/>
              <a:gd name="connsiteY0" fmla="*/ 163055 h 577570"/>
              <a:gd name="connsiteX1" fmla="*/ 9138 w 886471"/>
              <a:gd name="connsiteY1" fmla="*/ 15240 h 577570"/>
              <a:gd name="connsiteX2" fmla="*/ 886471 w 886471"/>
              <a:gd name="connsiteY2" fmla="*/ 0 h 577570"/>
              <a:gd name="connsiteX3" fmla="*/ 880368 w 886471"/>
              <a:gd name="connsiteY3" fmla="*/ 163055 h 577570"/>
              <a:gd name="connsiteX4" fmla="*/ 673111 w 886471"/>
              <a:gd name="connsiteY4" fmla="*/ 577570 h 577570"/>
              <a:gd name="connsiteX5" fmla="*/ 207258 w 886471"/>
              <a:gd name="connsiteY5" fmla="*/ 577570 h 577570"/>
              <a:gd name="connsiteX6" fmla="*/ 0 w 886471"/>
              <a:gd name="connsiteY6" fmla="*/ 163055 h 57757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673111 w 886471"/>
              <a:gd name="connsiteY4" fmla="*/ 57757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471" h="585190">
                <a:moveTo>
                  <a:pt x="0" y="163055"/>
                </a:moveTo>
                <a:lnTo>
                  <a:pt x="9138" y="15240"/>
                </a:lnTo>
                <a:cubicBezTo>
                  <a:pt x="435102" y="157347"/>
                  <a:pt x="487211" y="181705"/>
                  <a:pt x="886471" y="0"/>
                </a:cubicBezTo>
                <a:lnTo>
                  <a:pt x="880368" y="163055"/>
                </a:lnTo>
                <a:cubicBezTo>
                  <a:pt x="621142" y="287485"/>
                  <a:pt x="564689" y="300388"/>
                  <a:pt x="528331" y="585190"/>
                </a:cubicBezTo>
                <a:lnTo>
                  <a:pt x="367278" y="585190"/>
                </a:lnTo>
                <a:cubicBezTo>
                  <a:pt x="293336" y="421618"/>
                  <a:pt x="364310" y="330077"/>
                  <a:pt x="0" y="16305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5" name="Gruppo 164">
            <a:extLst>
              <a:ext uri="{FF2B5EF4-FFF2-40B4-BE49-F238E27FC236}">
                <a16:creationId xmlns:a16="http://schemas.microsoft.com/office/drawing/2014/main" id="{A8F01648-C2B6-D6F9-6FAC-ED2B28215EB3}"/>
              </a:ext>
            </a:extLst>
          </p:cNvPr>
          <p:cNvGrpSpPr/>
          <p:nvPr/>
        </p:nvGrpSpPr>
        <p:grpSpPr>
          <a:xfrm>
            <a:off x="170375" y="3302321"/>
            <a:ext cx="3514968" cy="3029381"/>
            <a:chOff x="170375" y="3302321"/>
            <a:chExt cx="3514968" cy="3029381"/>
          </a:xfrm>
        </p:grpSpPr>
        <p:pic>
          <p:nvPicPr>
            <p:cNvPr id="166" name="Immagine 165" descr="mondo autismo consapevolezza giorno. colorato puzzle design cartello.  simbolo di autismo. medico piatto illustrazione. Salute cura 21437128 PNG">
              <a:extLst>
                <a:ext uri="{FF2B5EF4-FFF2-40B4-BE49-F238E27FC236}">
                  <a16:creationId xmlns:a16="http://schemas.microsoft.com/office/drawing/2014/main" id="{54E62950-0747-4408-4E7F-A0850D35A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1000" contrast="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0375" y="3302321"/>
              <a:ext cx="3514968" cy="3029381"/>
            </a:xfrm>
            <a:prstGeom prst="rect">
              <a:avLst/>
            </a:prstGeom>
          </p:spPr>
        </p:pic>
        <p:pic>
          <p:nvPicPr>
            <p:cNvPr id="167" name="Elemento grafico 166" descr="Chat contorno">
              <a:extLst>
                <a:ext uri="{FF2B5EF4-FFF2-40B4-BE49-F238E27FC236}">
                  <a16:creationId xmlns:a16="http://schemas.microsoft.com/office/drawing/2014/main" id="{272BF70B-66FE-B26F-78D9-7CDD0E5CA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86261" y="4156611"/>
              <a:ext cx="660400" cy="660400"/>
            </a:xfrm>
            <a:prstGeom prst="rect">
              <a:avLst/>
            </a:prstGeom>
          </p:spPr>
        </p:pic>
        <p:pic>
          <p:nvPicPr>
            <p:cNvPr id="168" name="Elemento grafico 167" descr="Distanziamento sociale con riempimento a tinta unita">
              <a:extLst>
                <a:ext uri="{FF2B5EF4-FFF2-40B4-BE49-F238E27FC236}">
                  <a16:creationId xmlns:a16="http://schemas.microsoft.com/office/drawing/2014/main" id="{0F7151D6-EB5F-E832-FC7D-30134D8F2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8051" y="5005363"/>
              <a:ext cx="679940" cy="670170"/>
            </a:xfrm>
            <a:prstGeom prst="rect">
              <a:avLst/>
            </a:prstGeom>
          </p:spPr>
        </p:pic>
      </p:grp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90ADB9DA-BFBF-99C8-D086-2FE372128EEB}"/>
              </a:ext>
            </a:extLst>
          </p:cNvPr>
          <p:cNvSpPr txBox="1"/>
          <p:nvPr/>
        </p:nvSpPr>
        <p:spPr>
          <a:xfrm>
            <a:off x="9970176" y="3462523"/>
            <a:ext cx="2409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Social Assistive Robot</a:t>
            </a:r>
            <a:endParaRPr lang="it-IT" sz="2400"/>
          </a:p>
        </p:txBody>
      </p:sp>
      <p:sp>
        <p:nvSpPr>
          <p:cNvPr id="79" name="Segnaposto contenuto 2">
            <a:extLst>
              <a:ext uri="{FF2B5EF4-FFF2-40B4-BE49-F238E27FC236}">
                <a16:creationId xmlns:a16="http://schemas.microsoft.com/office/drawing/2014/main" id="{3A121B97-ED6B-69F9-68FF-6C3BA448826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>
                <a:latin typeface="Aptos"/>
                <a:ea typeface="Open Sans"/>
                <a:cs typeface="Open Sans"/>
              </a:rPr>
              <a:t>Autism Spectrum Disorder (ASD) is a group of neurodevelopmental disorders characterized by </a:t>
            </a:r>
            <a:r>
              <a:rPr lang="en-US" b="1">
                <a:latin typeface="Aptos"/>
                <a:ea typeface="Open Sans"/>
                <a:cs typeface="Open Sans"/>
              </a:rPr>
              <a:t>difficulties</a:t>
            </a:r>
            <a:r>
              <a:rPr lang="en-US">
                <a:latin typeface="Aptos"/>
                <a:ea typeface="Open Sans"/>
                <a:cs typeface="Open Sans"/>
              </a:rPr>
              <a:t> </a:t>
            </a:r>
            <a:r>
              <a:rPr lang="en-US" b="1">
                <a:latin typeface="Aptos"/>
                <a:ea typeface="Open Sans"/>
                <a:cs typeface="Open Sans"/>
              </a:rPr>
              <a:t>in</a:t>
            </a:r>
            <a:r>
              <a:rPr lang="en-US">
                <a:latin typeface="Aptos"/>
                <a:ea typeface="Open Sans"/>
                <a:cs typeface="Open Sans"/>
              </a:rPr>
              <a:t> </a:t>
            </a:r>
            <a:r>
              <a:rPr lang="en-US" b="1">
                <a:latin typeface="Aptos"/>
                <a:ea typeface="Open Sans"/>
                <a:cs typeface="Open Sans"/>
              </a:rPr>
              <a:t>social interactions, communication and behavior.</a:t>
            </a:r>
            <a:endParaRPr lang="it-IT">
              <a:latin typeface="Aptos"/>
              <a:ea typeface="Open Sans"/>
              <a:cs typeface="Open Sans"/>
            </a:endParaRPr>
          </a:p>
        </p:txBody>
      </p:sp>
      <p:sp>
        <p:nvSpPr>
          <p:cNvPr id="84" name="Freccia a destra 83">
            <a:extLst>
              <a:ext uri="{FF2B5EF4-FFF2-40B4-BE49-F238E27FC236}">
                <a16:creationId xmlns:a16="http://schemas.microsoft.com/office/drawing/2014/main" id="{A525FE95-B7DC-19C9-A0E5-40044654EF07}"/>
              </a:ext>
            </a:extLst>
          </p:cNvPr>
          <p:cNvSpPr/>
          <p:nvPr/>
        </p:nvSpPr>
        <p:spPr>
          <a:xfrm>
            <a:off x="3395816" y="4650739"/>
            <a:ext cx="1016000" cy="32394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0A49910E-BB6D-9E85-316F-FA7CE71A4D75}"/>
              </a:ext>
            </a:extLst>
          </p:cNvPr>
          <p:cNvSpPr txBox="1"/>
          <p:nvPr/>
        </p:nvSpPr>
        <p:spPr>
          <a:xfrm>
            <a:off x="4578670" y="4551103"/>
            <a:ext cx="3514968" cy="52322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err="1">
                <a:ea typeface="Open Sans" panose="020B0606030504020204" pitchFamily="34" charset="0"/>
                <a:cs typeface="Open Sans" panose="020B0606030504020204" pitchFamily="34" charset="0"/>
              </a:rPr>
              <a:t>Attention</a:t>
            </a:r>
            <a:r>
              <a:rPr lang="it-IT" sz="2800">
                <a:ea typeface="Open Sans" panose="020B0606030504020204" pitchFamily="34" charset="0"/>
                <a:cs typeface="Open Sans" panose="020B0606030504020204" pitchFamily="34" charset="0"/>
              </a:rPr>
              <a:t> Evaluation</a:t>
            </a:r>
          </a:p>
        </p:txBody>
      </p:sp>
    </p:spTree>
    <p:extLst>
      <p:ext uri="{BB962C8B-B14F-4D97-AF65-F5344CB8AC3E}">
        <p14:creationId xmlns:p14="http://schemas.microsoft.com/office/powerpoint/2010/main" val="4197287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5E91196-2E91-DDC8-0ABF-C766525A9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Elemento grafico 12" descr="Donna seduta">
            <a:extLst>
              <a:ext uri="{FF2B5EF4-FFF2-40B4-BE49-F238E27FC236}">
                <a16:creationId xmlns:a16="http://schemas.microsoft.com/office/drawing/2014/main" id="{4081B501-10B0-BCB4-6D0D-08B6AF0A0558}"/>
              </a:ext>
            </a:extLst>
          </p:cNvPr>
          <p:cNvGrpSpPr/>
          <p:nvPr/>
        </p:nvGrpSpPr>
        <p:grpSpPr>
          <a:xfrm flipH="1">
            <a:off x="4735596" y="4094363"/>
            <a:ext cx="1729023" cy="1993623"/>
            <a:chOff x="8479234" y="3190308"/>
            <a:chExt cx="1677857" cy="1993623"/>
          </a:xfrm>
        </p:grpSpPr>
        <p:sp>
          <p:nvSpPr>
            <p:cNvPr id="181" name="Figura a mano libera: forma 180">
              <a:extLst>
                <a:ext uri="{FF2B5EF4-FFF2-40B4-BE49-F238E27FC236}">
                  <a16:creationId xmlns:a16="http://schemas.microsoft.com/office/drawing/2014/main" id="{151BD2F2-B3B5-4C1F-22EB-4685B84FB5E2}"/>
                </a:ext>
              </a:extLst>
            </p:cNvPr>
            <p:cNvSpPr/>
            <p:nvPr/>
          </p:nvSpPr>
          <p:spPr>
            <a:xfrm>
              <a:off x="8491953" y="3190308"/>
              <a:ext cx="1656585" cy="1986802"/>
            </a:xfrm>
            <a:custGeom>
              <a:avLst/>
              <a:gdLst>
                <a:gd name="connsiteX0" fmla="*/ 1648579 w 1656585"/>
                <a:gd name="connsiteY0" fmla="*/ 1866759 h 1986802"/>
                <a:gd name="connsiteX1" fmla="*/ 1483768 w 1656585"/>
                <a:gd name="connsiteY1" fmla="*/ 1768654 h 1986802"/>
                <a:gd name="connsiteX2" fmla="*/ 1407396 w 1656585"/>
                <a:gd name="connsiteY2" fmla="*/ 1697974 h 1986802"/>
                <a:gd name="connsiteX3" fmla="*/ 1386555 w 1656585"/>
                <a:gd name="connsiteY3" fmla="*/ 1526431 h 1986802"/>
                <a:gd name="connsiteX4" fmla="*/ 1292201 w 1656585"/>
                <a:gd name="connsiteY4" fmla="*/ 1119619 h 1986802"/>
                <a:gd name="connsiteX5" fmla="*/ 1298573 w 1656585"/>
                <a:gd name="connsiteY5" fmla="*/ 1113047 h 1986802"/>
                <a:gd name="connsiteX6" fmla="*/ 1328796 w 1656585"/>
                <a:gd name="connsiteY6" fmla="*/ 991794 h 1986802"/>
                <a:gd name="connsiteX7" fmla="*/ 1314508 w 1656585"/>
                <a:gd name="connsiteY7" fmla="*/ 965028 h 1986802"/>
                <a:gd name="connsiteX8" fmla="*/ 1305288 w 1656585"/>
                <a:gd name="connsiteY8" fmla="*/ 864062 h 1986802"/>
                <a:gd name="connsiteX9" fmla="*/ 1200199 w 1656585"/>
                <a:gd name="connsiteY9" fmla="*/ 800815 h 1986802"/>
                <a:gd name="connsiteX10" fmla="*/ 1044160 w 1656585"/>
                <a:gd name="connsiteY10" fmla="*/ 687468 h 1986802"/>
                <a:gd name="connsiteX11" fmla="*/ 1035388 w 1656585"/>
                <a:gd name="connsiteY11" fmla="*/ 682613 h 1986802"/>
                <a:gd name="connsiteX12" fmla="*/ 1026339 w 1656585"/>
                <a:gd name="connsiteY12" fmla="*/ 651275 h 1986802"/>
                <a:gd name="connsiteX13" fmla="*/ 970970 w 1656585"/>
                <a:gd name="connsiteY13" fmla="*/ 478016 h 1986802"/>
                <a:gd name="connsiteX14" fmla="*/ 880464 w 1656585"/>
                <a:gd name="connsiteY14" fmla="*/ 271987 h 1986802"/>
                <a:gd name="connsiteX15" fmla="*/ 745304 w 1656585"/>
                <a:gd name="connsiteY15" fmla="*/ 230268 h 1986802"/>
                <a:gd name="connsiteX16" fmla="*/ 664922 w 1656585"/>
                <a:gd name="connsiteY16" fmla="*/ 158831 h 1986802"/>
                <a:gd name="connsiteX17" fmla="*/ 662693 w 1656585"/>
                <a:gd name="connsiteY17" fmla="*/ 62725 h 1986802"/>
                <a:gd name="connsiteX18" fmla="*/ 489386 w 1656585"/>
                <a:gd name="connsiteY18" fmla="*/ 10812 h 1986802"/>
                <a:gd name="connsiteX19" fmla="*/ 463678 w 1656585"/>
                <a:gd name="connsiteY19" fmla="*/ 51958 h 1986802"/>
                <a:gd name="connsiteX20" fmla="*/ 439266 w 1656585"/>
                <a:gd name="connsiteY20" fmla="*/ 136828 h 1986802"/>
                <a:gd name="connsiteX21" fmla="*/ 430264 w 1656585"/>
                <a:gd name="connsiteY21" fmla="*/ 138255 h 1986802"/>
                <a:gd name="connsiteX22" fmla="*/ 352340 w 1656585"/>
                <a:gd name="connsiteY22" fmla="*/ 175500 h 1986802"/>
                <a:gd name="connsiteX23" fmla="*/ 279703 w 1656585"/>
                <a:gd name="connsiteY23" fmla="*/ 186550 h 1986802"/>
                <a:gd name="connsiteX24" fmla="*/ 138590 w 1656585"/>
                <a:gd name="connsiteY24" fmla="*/ 335141 h 1986802"/>
                <a:gd name="connsiteX25" fmla="*/ 148715 w 1656585"/>
                <a:gd name="connsiteY25" fmla="*/ 397054 h 1986802"/>
                <a:gd name="connsiteX26" fmla="*/ 110910 w 1656585"/>
                <a:gd name="connsiteY26" fmla="*/ 929021 h 1986802"/>
                <a:gd name="connsiteX27" fmla="*/ 16241 w 1656585"/>
                <a:gd name="connsiteY27" fmla="*/ 1263066 h 1986802"/>
                <a:gd name="connsiteX28" fmla="*/ 33339 w 1656585"/>
                <a:gd name="connsiteY28" fmla="*/ 1439088 h 1986802"/>
                <a:gd name="connsiteX29" fmla="*/ 44521 w 1656585"/>
                <a:gd name="connsiteY29" fmla="*/ 1444897 h 1986802"/>
                <a:gd name="connsiteX30" fmla="*/ 419034 w 1656585"/>
                <a:gd name="connsiteY30" fmla="*/ 1625681 h 1986802"/>
                <a:gd name="connsiteX31" fmla="*/ 931727 w 1656585"/>
                <a:gd name="connsiteY31" fmla="*/ 1418038 h 1986802"/>
                <a:gd name="connsiteX32" fmla="*/ 944614 w 1656585"/>
                <a:gd name="connsiteY32" fmla="*/ 1418322 h 1986802"/>
                <a:gd name="connsiteX33" fmla="*/ 995983 w 1656585"/>
                <a:gd name="connsiteY33" fmla="*/ 1579200 h 1986802"/>
                <a:gd name="connsiteX34" fmla="*/ 1034607 w 1656585"/>
                <a:gd name="connsiteY34" fmla="*/ 1716741 h 1986802"/>
                <a:gd name="connsiteX35" fmla="*/ 1049789 w 1656585"/>
                <a:gd name="connsiteY35" fmla="*/ 1733219 h 1986802"/>
                <a:gd name="connsiteX36" fmla="*/ 1018309 w 1656585"/>
                <a:gd name="connsiteY36" fmla="*/ 1878191 h 1986802"/>
                <a:gd name="connsiteX37" fmla="*/ 1026120 w 1656585"/>
                <a:gd name="connsiteY37" fmla="*/ 1910287 h 1986802"/>
                <a:gd name="connsiteX38" fmla="*/ 1168566 w 1656585"/>
                <a:gd name="connsiteY38" fmla="*/ 1956484 h 1986802"/>
                <a:gd name="connsiteX39" fmla="*/ 1507056 w 1656585"/>
                <a:gd name="connsiteY39" fmla="*/ 1988487 h 1986802"/>
                <a:gd name="connsiteX40" fmla="*/ 1521125 w 1656585"/>
                <a:gd name="connsiteY40" fmla="*/ 1939815 h 1986802"/>
                <a:gd name="connsiteX41" fmla="*/ 1535860 w 1656585"/>
                <a:gd name="connsiteY41" fmla="*/ 1928383 h 1986802"/>
                <a:gd name="connsiteX42" fmla="*/ 1655008 w 1656585"/>
                <a:gd name="connsiteY42" fmla="*/ 1907906 h 1986802"/>
                <a:gd name="connsiteX43" fmla="*/ 1648579 w 1656585"/>
                <a:gd name="connsiteY43" fmla="*/ 1866759 h 19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656585" h="1986802">
                  <a:moveTo>
                    <a:pt x="1648579" y="1866759"/>
                  </a:moveTo>
                  <a:cubicBezTo>
                    <a:pt x="1611641" y="1814181"/>
                    <a:pt x="1528859" y="1798559"/>
                    <a:pt x="1483768" y="1768654"/>
                  </a:cubicBezTo>
                  <a:cubicBezTo>
                    <a:pt x="1456107" y="1750269"/>
                    <a:pt x="1427875" y="1725121"/>
                    <a:pt x="1407396" y="1697974"/>
                  </a:cubicBezTo>
                  <a:cubicBezTo>
                    <a:pt x="1432999" y="1652065"/>
                    <a:pt x="1394852" y="1578340"/>
                    <a:pt x="1386555" y="1526431"/>
                  </a:cubicBezTo>
                  <a:cubicBezTo>
                    <a:pt x="1354380" y="1393653"/>
                    <a:pt x="1324167" y="1253350"/>
                    <a:pt x="1292201" y="1119619"/>
                  </a:cubicBezTo>
                  <a:cubicBezTo>
                    <a:pt x="1291277" y="1115810"/>
                    <a:pt x="1294630" y="1112475"/>
                    <a:pt x="1298573" y="1113047"/>
                  </a:cubicBezTo>
                  <a:cubicBezTo>
                    <a:pt x="1344703" y="1119428"/>
                    <a:pt x="1337949" y="1019416"/>
                    <a:pt x="1328796" y="991794"/>
                  </a:cubicBezTo>
                  <a:cubicBezTo>
                    <a:pt x="1328129" y="987790"/>
                    <a:pt x="1321052" y="973316"/>
                    <a:pt x="1314508" y="965028"/>
                  </a:cubicBezTo>
                  <a:cubicBezTo>
                    <a:pt x="1318080" y="931691"/>
                    <a:pt x="1322862" y="894446"/>
                    <a:pt x="1305288" y="864062"/>
                  </a:cubicBezTo>
                  <a:cubicBezTo>
                    <a:pt x="1285476" y="830915"/>
                    <a:pt x="1239318" y="801294"/>
                    <a:pt x="1200199" y="800815"/>
                  </a:cubicBezTo>
                  <a:cubicBezTo>
                    <a:pt x="1173224" y="693659"/>
                    <a:pt x="1167499" y="645462"/>
                    <a:pt x="1044160" y="687468"/>
                  </a:cubicBezTo>
                  <a:cubicBezTo>
                    <a:pt x="1040369" y="688803"/>
                    <a:pt x="1036264" y="686515"/>
                    <a:pt x="1035388" y="682613"/>
                  </a:cubicBezTo>
                  <a:cubicBezTo>
                    <a:pt x="1032978" y="671846"/>
                    <a:pt x="1030416" y="659940"/>
                    <a:pt x="1026339" y="651275"/>
                  </a:cubicBezTo>
                  <a:cubicBezTo>
                    <a:pt x="1006765" y="592028"/>
                    <a:pt x="992373" y="537924"/>
                    <a:pt x="970970" y="478016"/>
                  </a:cubicBezTo>
                  <a:cubicBezTo>
                    <a:pt x="946310" y="408960"/>
                    <a:pt x="913439" y="338280"/>
                    <a:pt x="880464" y="271987"/>
                  </a:cubicBezTo>
                  <a:cubicBezTo>
                    <a:pt x="857499" y="229887"/>
                    <a:pt x="794015" y="223315"/>
                    <a:pt x="745304" y="230268"/>
                  </a:cubicBezTo>
                  <a:cubicBezTo>
                    <a:pt x="733683" y="209791"/>
                    <a:pt x="701975" y="145781"/>
                    <a:pt x="664922" y="158831"/>
                  </a:cubicBezTo>
                  <a:cubicBezTo>
                    <a:pt x="663808" y="124921"/>
                    <a:pt x="675066" y="87677"/>
                    <a:pt x="662693" y="62725"/>
                  </a:cubicBezTo>
                  <a:cubicBezTo>
                    <a:pt x="643701" y="24434"/>
                    <a:pt x="528115" y="-3094"/>
                    <a:pt x="489386" y="10812"/>
                  </a:cubicBezTo>
                  <a:cubicBezTo>
                    <a:pt x="473308" y="18146"/>
                    <a:pt x="469041" y="34150"/>
                    <a:pt x="463678" y="51958"/>
                  </a:cubicBezTo>
                  <a:cubicBezTo>
                    <a:pt x="456515" y="75869"/>
                    <a:pt x="447762" y="114731"/>
                    <a:pt x="439266" y="136828"/>
                  </a:cubicBezTo>
                  <a:cubicBezTo>
                    <a:pt x="437827" y="140544"/>
                    <a:pt x="432950" y="141209"/>
                    <a:pt x="430264" y="138255"/>
                  </a:cubicBezTo>
                  <a:cubicBezTo>
                    <a:pt x="402242" y="107397"/>
                    <a:pt x="361618" y="134637"/>
                    <a:pt x="352340" y="175500"/>
                  </a:cubicBezTo>
                  <a:cubicBezTo>
                    <a:pt x="320784" y="180927"/>
                    <a:pt x="302334" y="182071"/>
                    <a:pt x="279703" y="186550"/>
                  </a:cubicBezTo>
                  <a:cubicBezTo>
                    <a:pt x="202179" y="201791"/>
                    <a:pt x="149848" y="199028"/>
                    <a:pt x="138590" y="335141"/>
                  </a:cubicBezTo>
                  <a:cubicBezTo>
                    <a:pt x="136199" y="363902"/>
                    <a:pt x="148715" y="397054"/>
                    <a:pt x="148715" y="397054"/>
                  </a:cubicBezTo>
                  <a:cubicBezTo>
                    <a:pt x="119892" y="553165"/>
                    <a:pt x="103947" y="754999"/>
                    <a:pt x="110910" y="929021"/>
                  </a:cubicBezTo>
                  <a:cubicBezTo>
                    <a:pt x="108243" y="1048656"/>
                    <a:pt x="37187" y="1148003"/>
                    <a:pt x="16241" y="1263066"/>
                  </a:cubicBezTo>
                  <a:cubicBezTo>
                    <a:pt x="7069" y="1301259"/>
                    <a:pt x="-22764" y="1463375"/>
                    <a:pt x="33339" y="1439088"/>
                  </a:cubicBezTo>
                  <a:cubicBezTo>
                    <a:pt x="38387" y="1436897"/>
                    <a:pt x="44245" y="1439469"/>
                    <a:pt x="44521" y="1444897"/>
                  </a:cubicBezTo>
                  <a:cubicBezTo>
                    <a:pt x="54837" y="1652447"/>
                    <a:pt x="246422" y="1673115"/>
                    <a:pt x="419034" y="1625681"/>
                  </a:cubicBezTo>
                  <a:cubicBezTo>
                    <a:pt x="602915" y="1587390"/>
                    <a:pt x="815541" y="1605105"/>
                    <a:pt x="931727" y="1418038"/>
                  </a:cubicBezTo>
                  <a:cubicBezTo>
                    <a:pt x="934756" y="1413085"/>
                    <a:pt x="941986" y="1413178"/>
                    <a:pt x="944614" y="1418322"/>
                  </a:cubicBezTo>
                  <a:cubicBezTo>
                    <a:pt x="972265" y="1472137"/>
                    <a:pt x="987315" y="1527575"/>
                    <a:pt x="995983" y="1579200"/>
                  </a:cubicBezTo>
                  <a:cubicBezTo>
                    <a:pt x="1003879" y="1626253"/>
                    <a:pt x="1005717" y="1674162"/>
                    <a:pt x="1034607" y="1716741"/>
                  </a:cubicBezTo>
                  <a:cubicBezTo>
                    <a:pt x="1036531" y="1719596"/>
                    <a:pt x="1050332" y="1729791"/>
                    <a:pt x="1049789" y="1733219"/>
                  </a:cubicBezTo>
                  <a:cubicBezTo>
                    <a:pt x="1041531" y="1785322"/>
                    <a:pt x="1022396" y="1842472"/>
                    <a:pt x="1018309" y="1878191"/>
                  </a:cubicBezTo>
                  <a:cubicBezTo>
                    <a:pt x="1016747" y="1891809"/>
                    <a:pt x="1016871" y="1901525"/>
                    <a:pt x="1026120" y="1910287"/>
                  </a:cubicBezTo>
                  <a:cubicBezTo>
                    <a:pt x="1042731" y="1928290"/>
                    <a:pt x="1097062" y="1941243"/>
                    <a:pt x="1168566" y="1956484"/>
                  </a:cubicBezTo>
                  <a:cubicBezTo>
                    <a:pt x="1297754" y="1984013"/>
                    <a:pt x="1467146" y="2004109"/>
                    <a:pt x="1507056" y="1988487"/>
                  </a:cubicBezTo>
                  <a:cubicBezTo>
                    <a:pt x="1529830" y="1979534"/>
                    <a:pt x="1508885" y="1950959"/>
                    <a:pt x="1521125" y="1939815"/>
                  </a:cubicBezTo>
                  <a:cubicBezTo>
                    <a:pt x="1526154" y="1935150"/>
                    <a:pt x="1528868" y="1928100"/>
                    <a:pt x="1535860" y="1928383"/>
                  </a:cubicBezTo>
                  <a:cubicBezTo>
                    <a:pt x="1580513" y="1930481"/>
                    <a:pt x="1669972" y="1933146"/>
                    <a:pt x="1655008" y="1907906"/>
                  </a:cubicBezTo>
                  <a:lnTo>
                    <a:pt x="1648579" y="186675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82" name="Figura a mano libera: forma 181">
              <a:extLst>
                <a:ext uri="{FF2B5EF4-FFF2-40B4-BE49-F238E27FC236}">
                  <a16:creationId xmlns:a16="http://schemas.microsoft.com/office/drawing/2014/main" id="{CC8A66B9-205F-B571-C801-58158E26202A}"/>
                </a:ext>
              </a:extLst>
            </p:cNvPr>
            <p:cNvSpPr/>
            <p:nvPr/>
          </p:nvSpPr>
          <p:spPr>
            <a:xfrm>
              <a:off x="8532231" y="3856749"/>
              <a:ext cx="1368179" cy="1090582"/>
            </a:xfrm>
            <a:custGeom>
              <a:avLst/>
              <a:gdLst>
                <a:gd name="connsiteX0" fmla="*/ 1215509 w 1368179"/>
                <a:gd name="connsiteY0" fmla="*/ 1097734 h 1090582"/>
                <a:gd name="connsiteX1" fmla="*/ 1050764 w 1368179"/>
                <a:gd name="connsiteY1" fmla="*/ 1079828 h 1090582"/>
                <a:gd name="connsiteX2" fmla="*/ 964001 w 1368179"/>
                <a:gd name="connsiteY2" fmla="*/ 933809 h 1090582"/>
                <a:gd name="connsiteX3" fmla="*/ 894373 w 1368179"/>
                <a:gd name="connsiteY3" fmla="*/ 744546 h 1090582"/>
                <a:gd name="connsiteX4" fmla="*/ 890344 w 1368179"/>
                <a:gd name="connsiteY4" fmla="*/ 739691 h 1090582"/>
                <a:gd name="connsiteX5" fmla="*/ 430572 w 1368179"/>
                <a:gd name="connsiteY5" fmla="*/ 953524 h 1090582"/>
                <a:gd name="connsiteX6" fmla="*/ 17406 w 1368179"/>
                <a:gd name="connsiteY6" fmla="*/ 849893 h 1090582"/>
                <a:gd name="connsiteX7" fmla="*/ 90 w 1368179"/>
                <a:gd name="connsiteY7" fmla="*/ 761215 h 1090582"/>
                <a:gd name="connsiteX8" fmla="*/ 181275 w 1368179"/>
                <a:gd name="connsiteY8" fmla="*/ 545284 h 1090582"/>
                <a:gd name="connsiteX9" fmla="*/ 434363 w 1368179"/>
                <a:gd name="connsiteY9" fmla="*/ 283728 h 1090582"/>
                <a:gd name="connsiteX10" fmla="*/ 453175 w 1368179"/>
                <a:gd name="connsiteY10" fmla="*/ 276393 h 1090582"/>
                <a:gd name="connsiteX11" fmla="*/ 650267 w 1368179"/>
                <a:gd name="connsiteY11" fmla="*/ 304494 h 1090582"/>
                <a:gd name="connsiteX12" fmla="*/ 770539 w 1368179"/>
                <a:gd name="connsiteY12" fmla="*/ 305731 h 1090582"/>
                <a:gd name="connsiteX13" fmla="*/ 848939 w 1368179"/>
                <a:gd name="connsiteY13" fmla="*/ 340496 h 1090582"/>
                <a:gd name="connsiteX14" fmla="*/ 864436 w 1368179"/>
                <a:gd name="connsiteY14" fmla="*/ 331543 h 1090582"/>
                <a:gd name="connsiteX15" fmla="*/ 871609 w 1368179"/>
                <a:gd name="connsiteY15" fmla="*/ 310587 h 1090582"/>
                <a:gd name="connsiteX16" fmla="*/ 908527 w 1368179"/>
                <a:gd name="connsiteY16" fmla="*/ 307350 h 1090582"/>
                <a:gd name="connsiteX17" fmla="*/ 1049536 w 1368179"/>
                <a:gd name="connsiteY17" fmla="*/ 326781 h 1090582"/>
                <a:gd name="connsiteX18" fmla="*/ 1086112 w 1368179"/>
                <a:gd name="connsiteY18" fmla="*/ 333734 h 1090582"/>
                <a:gd name="connsiteX19" fmla="*/ 1252228 w 1368179"/>
                <a:gd name="connsiteY19" fmla="*/ 446225 h 1090582"/>
                <a:gd name="connsiteX20" fmla="*/ 1347773 w 1368179"/>
                <a:gd name="connsiteY20" fmla="*/ 877896 h 1090582"/>
                <a:gd name="connsiteX21" fmla="*/ 1300224 w 1368179"/>
                <a:gd name="connsiteY21" fmla="*/ 1062969 h 1090582"/>
                <a:gd name="connsiteX22" fmla="*/ 1249713 w 1368179"/>
                <a:gd name="connsiteY22" fmla="*/ 1075159 h 1090582"/>
                <a:gd name="connsiteX23" fmla="*/ 1249561 w 1368179"/>
                <a:gd name="connsiteY23" fmla="*/ 1076112 h 1090582"/>
                <a:gd name="connsiteX24" fmla="*/ 1215509 w 1368179"/>
                <a:gd name="connsiteY24" fmla="*/ 1097734 h 1090582"/>
                <a:gd name="connsiteX25" fmla="*/ 1215509 w 1368179"/>
                <a:gd name="connsiteY25" fmla="*/ 1097734 h 1090582"/>
                <a:gd name="connsiteX26" fmla="*/ 1184362 w 1368179"/>
                <a:gd name="connsiteY26" fmla="*/ 212193 h 1090582"/>
                <a:gd name="connsiteX27" fmla="*/ 1174208 w 1368179"/>
                <a:gd name="connsiteY27" fmla="*/ 219718 h 1090582"/>
                <a:gd name="connsiteX28" fmla="*/ 1116601 w 1368179"/>
                <a:gd name="connsiteY28" fmla="*/ 202286 h 1090582"/>
                <a:gd name="connsiteX29" fmla="*/ 1043811 w 1368179"/>
                <a:gd name="connsiteY29" fmla="*/ 196477 h 1090582"/>
                <a:gd name="connsiteX30" fmla="*/ 930921 w 1368179"/>
                <a:gd name="connsiteY30" fmla="*/ 169902 h 1090582"/>
                <a:gd name="connsiteX31" fmla="*/ 927701 w 1368179"/>
                <a:gd name="connsiteY31" fmla="*/ 158475 h 1090582"/>
                <a:gd name="connsiteX32" fmla="*/ 863846 w 1368179"/>
                <a:gd name="connsiteY32" fmla="*/ 133044 h 1090582"/>
                <a:gd name="connsiteX33" fmla="*/ 854911 w 1368179"/>
                <a:gd name="connsiteY33" fmla="*/ 143327 h 1090582"/>
                <a:gd name="connsiteX34" fmla="*/ 663344 w 1368179"/>
                <a:gd name="connsiteY34" fmla="*/ 98655 h 1090582"/>
                <a:gd name="connsiteX35" fmla="*/ 651286 w 1368179"/>
                <a:gd name="connsiteY35" fmla="*/ 91037 h 1090582"/>
                <a:gd name="connsiteX36" fmla="*/ 840614 w 1368179"/>
                <a:gd name="connsiteY36" fmla="*/ 16456 h 1090582"/>
                <a:gd name="connsiteX37" fmla="*/ 949132 w 1368179"/>
                <a:gd name="connsiteY37" fmla="*/ 39696 h 1090582"/>
                <a:gd name="connsiteX38" fmla="*/ 1091712 w 1368179"/>
                <a:gd name="connsiteY38" fmla="*/ 9503 h 1090582"/>
                <a:gd name="connsiteX39" fmla="*/ 1154149 w 1368179"/>
                <a:gd name="connsiteY39" fmla="*/ 115896 h 1090582"/>
                <a:gd name="connsiteX40" fmla="*/ 1184362 w 1368179"/>
                <a:gd name="connsiteY40" fmla="*/ 212193 h 109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368179" h="1090582">
                  <a:moveTo>
                    <a:pt x="1215509" y="1097734"/>
                  </a:moveTo>
                  <a:cubicBezTo>
                    <a:pt x="1162321" y="1094878"/>
                    <a:pt x="1098475" y="1096688"/>
                    <a:pt x="1050764" y="1079828"/>
                  </a:cubicBezTo>
                  <a:cubicBezTo>
                    <a:pt x="980060" y="1058588"/>
                    <a:pt x="974659" y="1000675"/>
                    <a:pt x="964001" y="933809"/>
                  </a:cubicBezTo>
                  <a:cubicBezTo>
                    <a:pt x="954266" y="863134"/>
                    <a:pt x="935331" y="803696"/>
                    <a:pt x="894373" y="744546"/>
                  </a:cubicBezTo>
                  <a:cubicBezTo>
                    <a:pt x="892373" y="741593"/>
                    <a:pt x="890344" y="739691"/>
                    <a:pt x="890344" y="739691"/>
                  </a:cubicBezTo>
                  <a:cubicBezTo>
                    <a:pt x="796780" y="907806"/>
                    <a:pt x="616700" y="921903"/>
                    <a:pt x="430572" y="953524"/>
                  </a:cubicBezTo>
                  <a:cubicBezTo>
                    <a:pt x="245997" y="995624"/>
                    <a:pt x="81891" y="1013153"/>
                    <a:pt x="17406" y="849893"/>
                  </a:cubicBezTo>
                  <a:cubicBezTo>
                    <a:pt x="8405" y="827127"/>
                    <a:pt x="4995" y="791408"/>
                    <a:pt x="90" y="761215"/>
                  </a:cubicBezTo>
                  <a:cubicBezTo>
                    <a:pt x="58793" y="686922"/>
                    <a:pt x="115000" y="606913"/>
                    <a:pt x="181275" y="545284"/>
                  </a:cubicBezTo>
                  <a:cubicBezTo>
                    <a:pt x="274248" y="464605"/>
                    <a:pt x="378128" y="390693"/>
                    <a:pt x="434363" y="283728"/>
                  </a:cubicBezTo>
                  <a:cubicBezTo>
                    <a:pt x="437964" y="276965"/>
                    <a:pt x="445974" y="273631"/>
                    <a:pt x="453175" y="276393"/>
                  </a:cubicBezTo>
                  <a:cubicBezTo>
                    <a:pt x="512792" y="299824"/>
                    <a:pt x="584887" y="301252"/>
                    <a:pt x="650267" y="304494"/>
                  </a:cubicBezTo>
                  <a:cubicBezTo>
                    <a:pt x="701178" y="306587"/>
                    <a:pt x="728857" y="304396"/>
                    <a:pt x="770539" y="305731"/>
                  </a:cubicBezTo>
                  <a:cubicBezTo>
                    <a:pt x="787855" y="329925"/>
                    <a:pt x="819278" y="335353"/>
                    <a:pt x="848939" y="340496"/>
                  </a:cubicBezTo>
                  <a:cubicBezTo>
                    <a:pt x="855616" y="341734"/>
                    <a:pt x="862160" y="337924"/>
                    <a:pt x="864436" y="331543"/>
                  </a:cubicBezTo>
                  <a:cubicBezTo>
                    <a:pt x="866960" y="324493"/>
                    <a:pt x="868932" y="317828"/>
                    <a:pt x="871609" y="310587"/>
                  </a:cubicBezTo>
                  <a:cubicBezTo>
                    <a:pt x="876219" y="298299"/>
                    <a:pt x="899593" y="306205"/>
                    <a:pt x="908527" y="307350"/>
                  </a:cubicBezTo>
                  <a:cubicBezTo>
                    <a:pt x="917462" y="308587"/>
                    <a:pt x="1003025" y="318684"/>
                    <a:pt x="1049536" y="326781"/>
                  </a:cubicBezTo>
                  <a:cubicBezTo>
                    <a:pt x="1050450" y="327637"/>
                    <a:pt x="1078244" y="331827"/>
                    <a:pt x="1086112" y="333734"/>
                  </a:cubicBezTo>
                  <a:cubicBezTo>
                    <a:pt x="1158416" y="344212"/>
                    <a:pt x="1191144" y="415078"/>
                    <a:pt x="1252228" y="446225"/>
                  </a:cubicBezTo>
                  <a:cubicBezTo>
                    <a:pt x="1275354" y="577287"/>
                    <a:pt x="1319836" y="743593"/>
                    <a:pt x="1347773" y="877896"/>
                  </a:cubicBezTo>
                  <a:cubicBezTo>
                    <a:pt x="1361213" y="943046"/>
                    <a:pt x="1404809" y="1059160"/>
                    <a:pt x="1300224" y="1062969"/>
                  </a:cubicBezTo>
                  <a:cubicBezTo>
                    <a:pt x="1283089" y="1064871"/>
                    <a:pt x="1265505" y="1068113"/>
                    <a:pt x="1249713" y="1075159"/>
                  </a:cubicBezTo>
                  <a:lnTo>
                    <a:pt x="1249561" y="1076112"/>
                  </a:lnTo>
                  <a:cubicBezTo>
                    <a:pt x="1239321" y="1084972"/>
                    <a:pt x="1227844" y="1092209"/>
                    <a:pt x="1215509" y="1097734"/>
                  </a:cubicBezTo>
                  <a:lnTo>
                    <a:pt x="1215509" y="1097734"/>
                  </a:lnTo>
                  <a:close/>
                  <a:moveTo>
                    <a:pt x="1184362" y="212193"/>
                  </a:moveTo>
                  <a:cubicBezTo>
                    <a:pt x="1186800" y="218290"/>
                    <a:pt x="1180190" y="222290"/>
                    <a:pt x="1174208" y="219718"/>
                  </a:cubicBezTo>
                  <a:cubicBezTo>
                    <a:pt x="1155320" y="211528"/>
                    <a:pt x="1138499" y="205812"/>
                    <a:pt x="1116601" y="202286"/>
                  </a:cubicBezTo>
                  <a:cubicBezTo>
                    <a:pt x="1092036" y="198193"/>
                    <a:pt x="1043811" y="196477"/>
                    <a:pt x="1043811" y="196477"/>
                  </a:cubicBezTo>
                  <a:cubicBezTo>
                    <a:pt x="1003568" y="195905"/>
                    <a:pt x="967459" y="185524"/>
                    <a:pt x="930921" y="169902"/>
                  </a:cubicBezTo>
                  <a:cubicBezTo>
                    <a:pt x="930921" y="169902"/>
                    <a:pt x="927482" y="159614"/>
                    <a:pt x="927701" y="158475"/>
                  </a:cubicBezTo>
                  <a:cubicBezTo>
                    <a:pt x="911671" y="149424"/>
                    <a:pt x="881972" y="128281"/>
                    <a:pt x="863846" y="133044"/>
                  </a:cubicBezTo>
                  <a:cubicBezTo>
                    <a:pt x="863588" y="133137"/>
                    <a:pt x="855187" y="143234"/>
                    <a:pt x="854911" y="143327"/>
                  </a:cubicBezTo>
                  <a:cubicBezTo>
                    <a:pt x="833947" y="134565"/>
                    <a:pt x="704511" y="107325"/>
                    <a:pt x="663344" y="98655"/>
                  </a:cubicBezTo>
                  <a:cubicBezTo>
                    <a:pt x="659630" y="97893"/>
                    <a:pt x="648209" y="93321"/>
                    <a:pt x="651286" y="91037"/>
                  </a:cubicBezTo>
                  <a:cubicBezTo>
                    <a:pt x="710226" y="48649"/>
                    <a:pt x="769110" y="24553"/>
                    <a:pt x="840614" y="16456"/>
                  </a:cubicBezTo>
                  <a:cubicBezTo>
                    <a:pt x="875876" y="15693"/>
                    <a:pt x="925587" y="5977"/>
                    <a:pt x="949132" y="39696"/>
                  </a:cubicBezTo>
                  <a:cubicBezTo>
                    <a:pt x="998596" y="27218"/>
                    <a:pt x="1041506" y="-1166"/>
                    <a:pt x="1091712" y="9503"/>
                  </a:cubicBezTo>
                  <a:cubicBezTo>
                    <a:pt x="1138594" y="22744"/>
                    <a:pt x="1143928" y="71317"/>
                    <a:pt x="1154149" y="115896"/>
                  </a:cubicBezTo>
                  <a:cubicBezTo>
                    <a:pt x="1162407" y="151996"/>
                    <a:pt x="1171541" y="180478"/>
                    <a:pt x="1184362" y="21219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83" name="Figura a mano libera: forma 182">
              <a:extLst>
                <a:ext uri="{FF2B5EF4-FFF2-40B4-BE49-F238E27FC236}">
                  <a16:creationId xmlns:a16="http://schemas.microsoft.com/office/drawing/2014/main" id="{2F3B7EEA-B147-5FE8-6694-CFD3277716D6}"/>
                </a:ext>
              </a:extLst>
            </p:cNvPr>
            <p:cNvSpPr/>
            <p:nvPr/>
          </p:nvSpPr>
          <p:spPr>
            <a:xfrm>
              <a:off x="9314228" y="3980826"/>
              <a:ext cx="144299" cy="201933"/>
            </a:xfrm>
            <a:custGeom>
              <a:avLst/>
              <a:gdLst>
                <a:gd name="connsiteX0" fmla="*/ 142913 w 144299"/>
                <a:gd name="connsiteY0" fmla="*/ 38016 h 201933"/>
                <a:gd name="connsiteX1" fmla="*/ 136427 w 144299"/>
                <a:gd name="connsiteY1" fmla="*/ 33347 h 201933"/>
                <a:gd name="connsiteX2" fmla="*/ 81744 w 144299"/>
                <a:gd name="connsiteY2" fmla="*/ 7153 h 201933"/>
                <a:gd name="connsiteX3" fmla="*/ 78620 w 144299"/>
                <a:gd name="connsiteY3" fmla="*/ 9251 h 201933"/>
                <a:gd name="connsiteX4" fmla="*/ 60103 w 144299"/>
                <a:gd name="connsiteY4" fmla="*/ 52495 h 201933"/>
                <a:gd name="connsiteX5" fmla="*/ 14440 w 144299"/>
                <a:gd name="connsiteY5" fmla="*/ 171078 h 201933"/>
                <a:gd name="connsiteX6" fmla="*/ 5058 w 144299"/>
                <a:gd name="connsiteY6" fmla="*/ 182701 h 201933"/>
                <a:gd name="connsiteX7" fmla="*/ 143 w 144299"/>
                <a:gd name="connsiteY7" fmla="*/ 186700 h 201933"/>
                <a:gd name="connsiteX8" fmla="*/ 4163 w 144299"/>
                <a:gd name="connsiteY8" fmla="*/ 191179 h 201933"/>
                <a:gd name="connsiteX9" fmla="*/ 68914 w 144299"/>
                <a:gd name="connsiteY9" fmla="*/ 209085 h 201933"/>
                <a:gd name="connsiteX10" fmla="*/ 78734 w 144299"/>
                <a:gd name="connsiteY10" fmla="*/ 203657 h 201933"/>
                <a:gd name="connsiteX11" fmla="*/ 144028 w 144299"/>
                <a:gd name="connsiteY11" fmla="*/ 42398 h 201933"/>
                <a:gd name="connsiteX12" fmla="*/ 142913 w 144299"/>
                <a:gd name="connsiteY12" fmla="*/ 38016 h 20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4299" h="201933">
                  <a:moveTo>
                    <a:pt x="142913" y="38016"/>
                  </a:moveTo>
                  <a:cubicBezTo>
                    <a:pt x="140875" y="36589"/>
                    <a:pt x="138703" y="34970"/>
                    <a:pt x="136427" y="33347"/>
                  </a:cubicBezTo>
                  <a:cubicBezTo>
                    <a:pt x="119939" y="21441"/>
                    <a:pt x="99594" y="6962"/>
                    <a:pt x="81744" y="7153"/>
                  </a:cubicBezTo>
                  <a:cubicBezTo>
                    <a:pt x="80372" y="7153"/>
                    <a:pt x="79144" y="8014"/>
                    <a:pt x="78620" y="9251"/>
                  </a:cubicBezTo>
                  <a:cubicBezTo>
                    <a:pt x="72667" y="23822"/>
                    <a:pt x="66380" y="38207"/>
                    <a:pt x="60103" y="52495"/>
                  </a:cubicBezTo>
                  <a:cubicBezTo>
                    <a:pt x="42987" y="91641"/>
                    <a:pt x="24927" y="128123"/>
                    <a:pt x="14440" y="171078"/>
                  </a:cubicBezTo>
                  <a:cubicBezTo>
                    <a:pt x="12221" y="180510"/>
                    <a:pt x="10449" y="183175"/>
                    <a:pt x="5058" y="182701"/>
                  </a:cubicBezTo>
                  <a:cubicBezTo>
                    <a:pt x="3429" y="182608"/>
                    <a:pt x="639" y="185179"/>
                    <a:pt x="143" y="186700"/>
                  </a:cubicBezTo>
                  <a:cubicBezTo>
                    <a:pt x="-352" y="188319"/>
                    <a:pt x="2734" y="190416"/>
                    <a:pt x="4163" y="191179"/>
                  </a:cubicBezTo>
                  <a:cubicBezTo>
                    <a:pt x="17422" y="198704"/>
                    <a:pt x="58484" y="207369"/>
                    <a:pt x="68914" y="209085"/>
                  </a:cubicBezTo>
                  <a:cubicBezTo>
                    <a:pt x="69095" y="209085"/>
                    <a:pt x="78220" y="205085"/>
                    <a:pt x="78734" y="203657"/>
                  </a:cubicBezTo>
                  <a:cubicBezTo>
                    <a:pt x="102604" y="140410"/>
                    <a:pt x="119682" y="91450"/>
                    <a:pt x="144028" y="42398"/>
                  </a:cubicBezTo>
                  <a:cubicBezTo>
                    <a:pt x="144790" y="40779"/>
                    <a:pt x="144314" y="38970"/>
                    <a:pt x="142913" y="3801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84" name="Figura a mano libera: forma 183">
              <a:extLst>
                <a:ext uri="{FF2B5EF4-FFF2-40B4-BE49-F238E27FC236}">
                  <a16:creationId xmlns:a16="http://schemas.microsoft.com/office/drawing/2014/main" id="{08CCFAB9-D49D-7CD6-0917-431905669CFD}"/>
                </a:ext>
              </a:extLst>
            </p:cNvPr>
            <p:cNvSpPr/>
            <p:nvPr/>
          </p:nvSpPr>
          <p:spPr>
            <a:xfrm>
              <a:off x="9508936" y="4888130"/>
              <a:ext cx="638259" cy="288831"/>
            </a:xfrm>
            <a:custGeom>
              <a:avLst/>
              <a:gdLst>
                <a:gd name="connsiteX0" fmla="*/ 437009 w 638259"/>
                <a:gd name="connsiteY0" fmla="*/ 295907 h 288831"/>
                <a:gd name="connsiteX1" fmla="*/ 59828 w 638259"/>
                <a:gd name="connsiteY1" fmla="*/ 235896 h 288831"/>
                <a:gd name="connsiteX2" fmla="*/ 3173 w 638259"/>
                <a:gd name="connsiteY2" fmla="*/ 174654 h 288831"/>
                <a:gd name="connsiteX3" fmla="*/ 230 w 638259"/>
                <a:gd name="connsiteY3" fmla="*/ 143697 h 288831"/>
                <a:gd name="connsiteX4" fmla="*/ 17175 w 638259"/>
                <a:gd name="connsiteY4" fmla="*/ 95691 h 288831"/>
                <a:gd name="connsiteX5" fmla="*/ 81050 w 638259"/>
                <a:gd name="connsiteY5" fmla="*/ 50256 h 288831"/>
                <a:gd name="connsiteX6" fmla="*/ 84384 w 638259"/>
                <a:gd name="connsiteY6" fmla="*/ 60828 h 288831"/>
                <a:gd name="connsiteX7" fmla="*/ 190159 w 638259"/>
                <a:gd name="connsiteY7" fmla="*/ 67879 h 288831"/>
                <a:gd name="connsiteX8" fmla="*/ 276103 w 638259"/>
                <a:gd name="connsiteY8" fmla="*/ 47205 h 288831"/>
                <a:gd name="connsiteX9" fmla="*/ 345169 w 638259"/>
                <a:gd name="connsiteY9" fmla="*/ 29300 h 288831"/>
                <a:gd name="connsiteX10" fmla="*/ 392956 w 638259"/>
                <a:gd name="connsiteY10" fmla="*/ 7296 h 288831"/>
                <a:gd name="connsiteX11" fmla="*/ 465127 w 638259"/>
                <a:gd name="connsiteY11" fmla="*/ 69590 h 288831"/>
                <a:gd name="connsiteX12" fmla="*/ 632405 w 638259"/>
                <a:gd name="connsiteY12" fmla="*/ 192652 h 288831"/>
                <a:gd name="connsiteX13" fmla="*/ 637377 w 638259"/>
                <a:gd name="connsiteY13" fmla="*/ 227515 h 288831"/>
                <a:gd name="connsiteX14" fmla="*/ 558976 w 638259"/>
                <a:gd name="connsiteY14" fmla="*/ 236185 h 288831"/>
                <a:gd name="connsiteX15" fmla="*/ 508170 w 638259"/>
                <a:gd name="connsiteY15" fmla="*/ 229232 h 288831"/>
                <a:gd name="connsiteX16" fmla="*/ 500950 w 638259"/>
                <a:gd name="connsiteY16" fmla="*/ 277522 h 288831"/>
                <a:gd name="connsiteX17" fmla="*/ 494321 w 638259"/>
                <a:gd name="connsiteY17" fmla="*/ 287902 h 288831"/>
                <a:gd name="connsiteX18" fmla="*/ 437009 w 638259"/>
                <a:gd name="connsiteY18" fmla="*/ 295907 h 288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8259" h="288831">
                  <a:moveTo>
                    <a:pt x="437009" y="295907"/>
                  </a:moveTo>
                  <a:cubicBezTo>
                    <a:pt x="323956" y="291618"/>
                    <a:pt x="172671" y="266280"/>
                    <a:pt x="59828" y="235896"/>
                  </a:cubicBezTo>
                  <a:cubicBezTo>
                    <a:pt x="18213" y="224753"/>
                    <a:pt x="-6571" y="212274"/>
                    <a:pt x="3173" y="174654"/>
                  </a:cubicBezTo>
                  <a:cubicBezTo>
                    <a:pt x="5269" y="164938"/>
                    <a:pt x="-903" y="154078"/>
                    <a:pt x="230" y="143697"/>
                  </a:cubicBezTo>
                  <a:cubicBezTo>
                    <a:pt x="1850" y="128838"/>
                    <a:pt x="11956" y="104546"/>
                    <a:pt x="17175" y="95691"/>
                  </a:cubicBezTo>
                  <a:cubicBezTo>
                    <a:pt x="50522" y="23872"/>
                    <a:pt x="7088" y="28825"/>
                    <a:pt x="81050" y="50256"/>
                  </a:cubicBezTo>
                  <a:cubicBezTo>
                    <a:pt x="81259" y="50349"/>
                    <a:pt x="84174" y="60828"/>
                    <a:pt x="84384" y="60828"/>
                  </a:cubicBezTo>
                  <a:cubicBezTo>
                    <a:pt x="103034" y="108262"/>
                    <a:pt x="156478" y="96644"/>
                    <a:pt x="190159" y="67879"/>
                  </a:cubicBezTo>
                  <a:cubicBezTo>
                    <a:pt x="197645" y="67590"/>
                    <a:pt x="209418" y="74543"/>
                    <a:pt x="276103" y="47205"/>
                  </a:cubicBezTo>
                  <a:cubicBezTo>
                    <a:pt x="297029" y="38541"/>
                    <a:pt x="324966" y="36634"/>
                    <a:pt x="345169" y="29300"/>
                  </a:cubicBezTo>
                  <a:cubicBezTo>
                    <a:pt x="372505" y="19393"/>
                    <a:pt x="389641" y="5585"/>
                    <a:pt x="392956" y="7296"/>
                  </a:cubicBezTo>
                  <a:cubicBezTo>
                    <a:pt x="409034" y="15300"/>
                    <a:pt x="427579" y="52159"/>
                    <a:pt x="465127" y="69590"/>
                  </a:cubicBezTo>
                  <a:cubicBezTo>
                    <a:pt x="526677" y="102263"/>
                    <a:pt x="647978" y="143790"/>
                    <a:pt x="632405" y="192652"/>
                  </a:cubicBezTo>
                  <a:cubicBezTo>
                    <a:pt x="641110" y="196368"/>
                    <a:pt x="637815" y="223418"/>
                    <a:pt x="637377" y="227515"/>
                  </a:cubicBezTo>
                  <a:cubicBezTo>
                    <a:pt x="637005" y="231041"/>
                    <a:pt x="588856" y="237040"/>
                    <a:pt x="558976" y="236185"/>
                  </a:cubicBezTo>
                  <a:cubicBezTo>
                    <a:pt x="525105" y="235231"/>
                    <a:pt x="511227" y="224660"/>
                    <a:pt x="508170" y="229232"/>
                  </a:cubicBezTo>
                  <a:cubicBezTo>
                    <a:pt x="499235" y="241422"/>
                    <a:pt x="499931" y="265522"/>
                    <a:pt x="500950" y="277522"/>
                  </a:cubicBezTo>
                  <a:cubicBezTo>
                    <a:pt x="501341" y="282093"/>
                    <a:pt x="498635" y="286382"/>
                    <a:pt x="494321" y="287902"/>
                  </a:cubicBezTo>
                  <a:cubicBezTo>
                    <a:pt x="484557" y="291525"/>
                    <a:pt x="465298" y="296669"/>
                    <a:pt x="437009" y="29590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85" name="Figura a mano libera: forma 184">
              <a:extLst>
                <a:ext uri="{FF2B5EF4-FFF2-40B4-BE49-F238E27FC236}">
                  <a16:creationId xmlns:a16="http://schemas.microsoft.com/office/drawing/2014/main" id="{443E27BC-E2C3-2D8B-04AA-AD70DE9A2A0D}"/>
                </a:ext>
              </a:extLst>
            </p:cNvPr>
            <p:cNvSpPr/>
            <p:nvPr/>
          </p:nvSpPr>
          <p:spPr>
            <a:xfrm>
              <a:off x="9026464" y="3571062"/>
              <a:ext cx="302058" cy="369954"/>
            </a:xfrm>
            <a:custGeom>
              <a:avLst/>
              <a:gdLst>
                <a:gd name="connsiteX0" fmla="*/ 155433 w 302058"/>
                <a:gd name="connsiteY0" fmla="*/ 377105 h 369954"/>
                <a:gd name="connsiteX1" fmla="*/ 96978 w 302058"/>
                <a:gd name="connsiteY1" fmla="*/ 365483 h 369954"/>
                <a:gd name="connsiteX2" fmla="*/ 75299 w 302058"/>
                <a:gd name="connsiteY2" fmla="*/ 286046 h 369954"/>
                <a:gd name="connsiteX3" fmla="*/ 43915 w 302058"/>
                <a:gd name="connsiteY3" fmla="*/ 173174 h 369954"/>
                <a:gd name="connsiteX4" fmla="*/ 90 w 302058"/>
                <a:gd name="connsiteY4" fmla="*/ 10105 h 369954"/>
                <a:gd name="connsiteX5" fmla="*/ 89406 w 302058"/>
                <a:gd name="connsiteY5" fmla="*/ 27443 h 369954"/>
                <a:gd name="connsiteX6" fmla="*/ 193476 w 302058"/>
                <a:gd name="connsiteY6" fmla="*/ 7151 h 369954"/>
                <a:gd name="connsiteX7" fmla="*/ 302147 w 302058"/>
                <a:gd name="connsiteY7" fmla="*/ 307379 h 369954"/>
                <a:gd name="connsiteX8" fmla="*/ 225709 w 302058"/>
                <a:gd name="connsiteY8" fmla="*/ 334815 h 369954"/>
                <a:gd name="connsiteX9" fmla="*/ 155433 w 302058"/>
                <a:gd name="connsiteY9" fmla="*/ 377105 h 36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2058" h="369954">
                  <a:moveTo>
                    <a:pt x="155433" y="377105"/>
                  </a:moveTo>
                  <a:cubicBezTo>
                    <a:pt x="150661" y="376533"/>
                    <a:pt x="109380" y="369673"/>
                    <a:pt x="96978" y="365483"/>
                  </a:cubicBezTo>
                  <a:cubicBezTo>
                    <a:pt x="94464" y="360437"/>
                    <a:pt x="75299" y="286046"/>
                    <a:pt x="75299" y="286046"/>
                  </a:cubicBezTo>
                  <a:cubicBezTo>
                    <a:pt x="64727" y="248518"/>
                    <a:pt x="54259" y="210799"/>
                    <a:pt x="43915" y="173174"/>
                  </a:cubicBezTo>
                  <a:cubicBezTo>
                    <a:pt x="29703" y="121740"/>
                    <a:pt x="338" y="10965"/>
                    <a:pt x="90" y="10105"/>
                  </a:cubicBezTo>
                  <a:cubicBezTo>
                    <a:pt x="509" y="10295"/>
                    <a:pt x="45429" y="26964"/>
                    <a:pt x="89406" y="27443"/>
                  </a:cubicBezTo>
                  <a:cubicBezTo>
                    <a:pt x="132459" y="27917"/>
                    <a:pt x="193238" y="7342"/>
                    <a:pt x="193476" y="7151"/>
                  </a:cubicBezTo>
                  <a:cubicBezTo>
                    <a:pt x="193638" y="7723"/>
                    <a:pt x="302680" y="307189"/>
                    <a:pt x="302147" y="307379"/>
                  </a:cubicBezTo>
                  <a:cubicBezTo>
                    <a:pt x="291926" y="310142"/>
                    <a:pt x="261856" y="317193"/>
                    <a:pt x="225709" y="334815"/>
                  </a:cubicBezTo>
                  <a:cubicBezTo>
                    <a:pt x="197477" y="348530"/>
                    <a:pt x="160767" y="372817"/>
                    <a:pt x="155433" y="37710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grpSp>
          <p:nvGrpSpPr>
            <p:cNvPr id="186" name="Elemento grafico 12" descr="Donna seduta">
              <a:extLst>
                <a:ext uri="{FF2B5EF4-FFF2-40B4-BE49-F238E27FC236}">
                  <a16:creationId xmlns:a16="http://schemas.microsoft.com/office/drawing/2014/main" id="{16F35494-5532-100D-8A59-4CFECDEB4FC9}"/>
                </a:ext>
              </a:extLst>
            </p:cNvPr>
            <p:cNvGrpSpPr/>
            <p:nvPr/>
          </p:nvGrpSpPr>
          <p:grpSpPr>
            <a:xfrm>
              <a:off x="8479234" y="3216163"/>
              <a:ext cx="1677857" cy="1967768"/>
              <a:chOff x="8479234" y="3216163"/>
              <a:chExt cx="1677857" cy="1967768"/>
            </a:xfrm>
          </p:grpSpPr>
          <p:sp>
            <p:nvSpPr>
              <p:cNvPr id="187" name="Figura a mano libera: forma 186">
                <a:extLst>
                  <a:ext uri="{FF2B5EF4-FFF2-40B4-BE49-F238E27FC236}">
                    <a16:creationId xmlns:a16="http://schemas.microsoft.com/office/drawing/2014/main" id="{690B1BDB-F2B2-A681-963C-9B13D3F30032}"/>
                  </a:ext>
                </a:extLst>
              </p:cNvPr>
              <p:cNvSpPr/>
              <p:nvPr/>
            </p:nvSpPr>
            <p:spPr>
              <a:xfrm>
                <a:off x="8479234" y="3216163"/>
                <a:ext cx="1677857" cy="1967768"/>
              </a:xfrm>
              <a:custGeom>
                <a:avLst/>
                <a:gdLst>
                  <a:gd name="connsiteX0" fmla="*/ 1670451 w 1677857"/>
                  <a:gd name="connsiteY0" fmla="*/ 1855955 h 1967768"/>
                  <a:gd name="connsiteX1" fmla="*/ 1520089 w 1677857"/>
                  <a:gd name="connsiteY1" fmla="*/ 1746799 h 1967768"/>
                  <a:gd name="connsiteX2" fmla="*/ 1431126 w 1677857"/>
                  <a:gd name="connsiteY2" fmla="*/ 1679552 h 1967768"/>
                  <a:gd name="connsiteX3" fmla="*/ 1397084 w 1677857"/>
                  <a:gd name="connsiteY3" fmla="*/ 1439138 h 1967768"/>
                  <a:gd name="connsiteX4" fmla="*/ 1312397 w 1677857"/>
                  <a:gd name="connsiteY4" fmla="*/ 1101099 h 1967768"/>
                  <a:gd name="connsiteX5" fmla="*/ 1342105 w 1677857"/>
                  <a:gd name="connsiteY5" fmla="*/ 948029 h 1967768"/>
                  <a:gd name="connsiteX6" fmla="*/ 1337076 w 1677857"/>
                  <a:gd name="connsiteY6" fmla="*/ 938792 h 1967768"/>
                  <a:gd name="connsiteX7" fmla="*/ 1219347 w 1677857"/>
                  <a:gd name="connsiteY7" fmla="*/ 772867 h 1967768"/>
                  <a:gd name="connsiteX8" fmla="*/ 1060184 w 1677857"/>
                  <a:gd name="connsiteY8" fmla="*/ 654944 h 1967768"/>
                  <a:gd name="connsiteX9" fmla="*/ 952114 w 1677857"/>
                  <a:gd name="connsiteY9" fmla="*/ 342242 h 1967768"/>
                  <a:gd name="connsiteX10" fmla="*/ 761871 w 1677857"/>
                  <a:gd name="connsiteY10" fmla="*/ 189745 h 1967768"/>
                  <a:gd name="connsiteX11" fmla="*/ 684947 w 1677857"/>
                  <a:gd name="connsiteY11" fmla="*/ 124879 h 1967768"/>
                  <a:gd name="connsiteX12" fmla="*/ 682490 w 1677857"/>
                  <a:gd name="connsiteY12" fmla="*/ 53251 h 1967768"/>
                  <a:gd name="connsiteX13" fmla="*/ 697253 w 1677857"/>
                  <a:gd name="connsiteY13" fmla="*/ 214129 h 1967768"/>
                  <a:gd name="connsiteX14" fmla="*/ 725019 w 1677857"/>
                  <a:gd name="connsiteY14" fmla="*/ 357097 h 1967768"/>
                  <a:gd name="connsiteX15" fmla="*/ 553550 w 1677857"/>
                  <a:gd name="connsiteY15" fmla="*/ 357576 h 1967768"/>
                  <a:gd name="connsiteX16" fmla="*/ 525384 w 1677857"/>
                  <a:gd name="connsiteY16" fmla="*/ 266610 h 1967768"/>
                  <a:gd name="connsiteX17" fmla="*/ 450937 w 1677857"/>
                  <a:gd name="connsiteY17" fmla="*/ 135929 h 1967768"/>
                  <a:gd name="connsiteX18" fmla="*/ 483046 w 1677857"/>
                  <a:gd name="connsiteY18" fmla="*/ 7151 h 1967768"/>
                  <a:gd name="connsiteX19" fmla="*/ 444765 w 1677857"/>
                  <a:gd name="connsiteY19" fmla="*/ 97922 h 1967768"/>
                  <a:gd name="connsiteX20" fmla="*/ 357535 w 1677857"/>
                  <a:gd name="connsiteY20" fmla="*/ 136120 h 1967768"/>
                  <a:gd name="connsiteX21" fmla="*/ 209507 w 1677857"/>
                  <a:gd name="connsiteY21" fmla="*/ 171076 h 1967768"/>
                  <a:gd name="connsiteX22" fmla="*/ 151147 w 1677857"/>
                  <a:gd name="connsiteY22" fmla="*/ 383007 h 1967768"/>
                  <a:gd name="connsiteX23" fmla="*/ 146527 w 1677857"/>
                  <a:gd name="connsiteY23" fmla="*/ 397104 h 1967768"/>
                  <a:gd name="connsiteX24" fmla="*/ 107103 w 1677857"/>
                  <a:gd name="connsiteY24" fmla="*/ 952791 h 1967768"/>
                  <a:gd name="connsiteX25" fmla="*/ 4852 w 1677857"/>
                  <a:gd name="connsiteY25" fmla="*/ 1304933 h 1967768"/>
                  <a:gd name="connsiteX26" fmla="*/ 52449 w 1677857"/>
                  <a:gd name="connsiteY26" fmla="*/ 1432567 h 1967768"/>
                  <a:gd name="connsiteX27" fmla="*/ 433344 w 1677857"/>
                  <a:gd name="connsiteY27" fmla="*/ 1612588 h 1967768"/>
                  <a:gd name="connsiteX28" fmla="*/ 946332 w 1677857"/>
                  <a:gd name="connsiteY28" fmla="*/ 1402945 h 1967768"/>
                  <a:gd name="connsiteX29" fmla="*/ 1003558 w 1677857"/>
                  <a:gd name="connsiteY29" fmla="*/ 1572205 h 1967768"/>
                  <a:gd name="connsiteX30" fmla="*/ 1038648 w 1677857"/>
                  <a:gd name="connsiteY30" fmla="*/ 1693741 h 1967768"/>
                  <a:gd name="connsiteX31" fmla="*/ 1038620 w 1677857"/>
                  <a:gd name="connsiteY31" fmla="*/ 1693741 h 1967768"/>
                  <a:gd name="connsiteX32" fmla="*/ 1038620 w 1677857"/>
                  <a:gd name="connsiteY32" fmla="*/ 1693741 h 1967768"/>
                  <a:gd name="connsiteX33" fmla="*/ 1038582 w 1677857"/>
                  <a:gd name="connsiteY33" fmla="*/ 1693839 h 1967768"/>
                  <a:gd name="connsiteX34" fmla="*/ 1057775 w 1677857"/>
                  <a:gd name="connsiteY34" fmla="*/ 1710029 h 1967768"/>
                  <a:gd name="connsiteX35" fmla="*/ 1028552 w 1677857"/>
                  <a:gd name="connsiteY35" fmla="*/ 1852713 h 1967768"/>
                  <a:gd name="connsiteX36" fmla="*/ 1179504 w 1677857"/>
                  <a:gd name="connsiteY36" fmla="*/ 1935392 h 1967768"/>
                  <a:gd name="connsiteX37" fmla="*/ 1460682 w 1677857"/>
                  <a:gd name="connsiteY37" fmla="*/ 1974920 h 1967768"/>
                  <a:gd name="connsiteX38" fmla="*/ 1536911 w 1677857"/>
                  <a:gd name="connsiteY38" fmla="*/ 1960251 h 1967768"/>
                  <a:gd name="connsiteX39" fmla="*/ 1534263 w 1677857"/>
                  <a:gd name="connsiteY39" fmla="*/ 1924248 h 1967768"/>
                  <a:gd name="connsiteX40" fmla="*/ 1547522 w 1677857"/>
                  <a:gd name="connsiteY40" fmla="*/ 1905863 h 1967768"/>
                  <a:gd name="connsiteX41" fmla="*/ 1664508 w 1677857"/>
                  <a:gd name="connsiteY41" fmla="*/ 1906914 h 1967768"/>
                  <a:gd name="connsiteX42" fmla="*/ 1670451 w 1677857"/>
                  <a:gd name="connsiteY42" fmla="*/ 1855955 h 1967768"/>
                  <a:gd name="connsiteX43" fmla="*/ 1393940 w 1677857"/>
                  <a:gd name="connsiteY43" fmla="*/ 1533816 h 1967768"/>
                  <a:gd name="connsiteX44" fmla="*/ 1385720 w 1677857"/>
                  <a:gd name="connsiteY44" fmla="*/ 1682217 h 1967768"/>
                  <a:gd name="connsiteX45" fmla="*/ 1317321 w 1677857"/>
                  <a:gd name="connsiteY45" fmla="*/ 1697839 h 1967768"/>
                  <a:gd name="connsiteX46" fmla="*/ 1112848 w 1677857"/>
                  <a:gd name="connsiteY46" fmla="*/ 977176 h 1967768"/>
                  <a:gd name="connsiteX47" fmla="*/ 1112858 w 1677857"/>
                  <a:gd name="connsiteY47" fmla="*/ 977176 h 1967768"/>
                  <a:gd name="connsiteX48" fmla="*/ 1300119 w 1677857"/>
                  <a:gd name="connsiteY48" fmla="*/ 1096429 h 1967768"/>
                  <a:gd name="connsiteX49" fmla="*/ 1393940 w 1677857"/>
                  <a:gd name="connsiteY49" fmla="*/ 1533816 h 1967768"/>
                  <a:gd name="connsiteX50" fmla="*/ 1195354 w 1677857"/>
                  <a:gd name="connsiteY50" fmla="*/ 986608 h 1967768"/>
                  <a:gd name="connsiteX51" fmla="*/ 938722 w 1677857"/>
                  <a:gd name="connsiteY51" fmla="*/ 942127 h 1967768"/>
                  <a:gd name="connsiteX52" fmla="*/ 988947 w 1677857"/>
                  <a:gd name="connsiteY52" fmla="*/ 815251 h 1967768"/>
                  <a:gd name="connsiteX53" fmla="*/ 1098323 w 1677857"/>
                  <a:gd name="connsiteY53" fmla="*/ 844017 h 1967768"/>
                  <a:gd name="connsiteX54" fmla="*/ 1326475 w 1677857"/>
                  <a:gd name="connsiteY54" fmla="*/ 971176 h 1967768"/>
                  <a:gd name="connsiteX55" fmla="*/ 1195354 w 1677857"/>
                  <a:gd name="connsiteY55" fmla="*/ 986608 h 1967768"/>
                  <a:gd name="connsiteX56" fmla="*/ 905594 w 1677857"/>
                  <a:gd name="connsiteY56" fmla="*/ 967079 h 1967768"/>
                  <a:gd name="connsiteX57" fmla="*/ 843719 w 1677857"/>
                  <a:gd name="connsiteY57" fmla="*/ 950982 h 1967768"/>
                  <a:gd name="connsiteX58" fmla="*/ 856540 w 1677857"/>
                  <a:gd name="connsiteY58" fmla="*/ 935555 h 1967768"/>
                  <a:gd name="connsiteX59" fmla="*/ 917852 w 1677857"/>
                  <a:gd name="connsiteY59" fmla="*/ 776486 h 1967768"/>
                  <a:gd name="connsiteX60" fmla="*/ 974831 w 1677857"/>
                  <a:gd name="connsiteY60" fmla="*/ 805633 h 1967768"/>
                  <a:gd name="connsiteX61" fmla="*/ 905594 w 1677857"/>
                  <a:gd name="connsiteY61" fmla="*/ 967079 h 1967768"/>
                  <a:gd name="connsiteX62" fmla="*/ 1317398 w 1677857"/>
                  <a:gd name="connsiteY62" fmla="*/ 918217 h 1967768"/>
                  <a:gd name="connsiteX63" fmla="*/ 1249313 w 1677857"/>
                  <a:gd name="connsiteY63" fmla="*/ 859732 h 1967768"/>
                  <a:gd name="connsiteX64" fmla="*/ 1220957 w 1677857"/>
                  <a:gd name="connsiteY64" fmla="*/ 782583 h 1967768"/>
                  <a:gd name="connsiteX65" fmla="*/ 1220062 w 1677857"/>
                  <a:gd name="connsiteY65" fmla="*/ 778104 h 1967768"/>
                  <a:gd name="connsiteX66" fmla="*/ 1317398 w 1677857"/>
                  <a:gd name="connsiteY66" fmla="*/ 918217 h 1967768"/>
                  <a:gd name="connsiteX67" fmla="*/ 1121421 w 1677857"/>
                  <a:gd name="connsiteY67" fmla="*/ 655233 h 1967768"/>
                  <a:gd name="connsiteX68" fmla="*/ 1227291 w 1677857"/>
                  <a:gd name="connsiteY68" fmla="*/ 850304 h 1967768"/>
                  <a:gd name="connsiteX69" fmla="*/ 1102104 w 1677857"/>
                  <a:gd name="connsiteY69" fmla="*/ 830873 h 1967768"/>
                  <a:gd name="connsiteX70" fmla="*/ 1015836 w 1677857"/>
                  <a:gd name="connsiteY70" fmla="*/ 681808 h 1967768"/>
                  <a:gd name="connsiteX71" fmla="*/ 1121421 w 1677857"/>
                  <a:gd name="connsiteY71" fmla="*/ 655233 h 1967768"/>
                  <a:gd name="connsiteX72" fmla="*/ 969878 w 1677857"/>
                  <a:gd name="connsiteY72" fmla="*/ 664376 h 1967768"/>
                  <a:gd name="connsiteX73" fmla="*/ 1079749 w 1677857"/>
                  <a:gd name="connsiteY73" fmla="*/ 829157 h 1967768"/>
                  <a:gd name="connsiteX74" fmla="*/ 991128 w 1677857"/>
                  <a:gd name="connsiteY74" fmla="*/ 810870 h 1967768"/>
                  <a:gd name="connsiteX75" fmla="*/ 926177 w 1677857"/>
                  <a:gd name="connsiteY75" fmla="*/ 767626 h 1967768"/>
                  <a:gd name="connsiteX76" fmla="*/ 907956 w 1677857"/>
                  <a:gd name="connsiteY76" fmla="*/ 776867 h 1967768"/>
                  <a:gd name="connsiteX77" fmla="*/ 857645 w 1677857"/>
                  <a:gd name="connsiteY77" fmla="*/ 759817 h 1967768"/>
                  <a:gd name="connsiteX78" fmla="*/ 713274 w 1677857"/>
                  <a:gd name="connsiteY78" fmla="*/ 729907 h 1967768"/>
                  <a:gd name="connsiteX79" fmla="*/ 969878 w 1677857"/>
                  <a:gd name="connsiteY79" fmla="*/ 664376 h 1967768"/>
                  <a:gd name="connsiteX80" fmla="*/ 558150 w 1677857"/>
                  <a:gd name="connsiteY80" fmla="*/ 373580 h 1967768"/>
                  <a:gd name="connsiteX81" fmla="*/ 558150 w 1677857"/>
                  <a:gd name="connsiteY81" fmla="*/ 373580 h 1967768"/>
                  <a:gd name="connsiteX82" fmla="*/ 730210 w 1677857"/>
                  <a:gd name="connsiteY82" fmla="*/ 375292 h 1967768"/>
                  <a:gd name="connsiteX83" fmla="*/ 838004 w 1677857"/>
                  <a:gd name="connsiteY83" fmla="*/ 658660 h 1967768"/>
                  <a:gd name="connsiteX84" fmla="*/ 702578 w 1677857"/>
                  <a:gd name="connsiteY84" fmla="*/ 727717 h 1967768"/>
                  <a:gd name="connsiteX85" fmla="*/ 653486 w 1677857"/>
                  <a:gd name="connsiteY85" fmla="*/ 715527 h 1967768"/>
                  <a:gd name="connsiteX86" fmla="*/ 558150 w 1677857"/>
                  <a:gd name="connsiteY86" fmla="*/ 373580 h 1967768"/>
                  <a:gd name="connsiteX87" fmla="*/ 558150 w 1677857"/>
                  <a:gd name="connsiteY87" fmla="*/ 373580 h 1967768"/>
                  <a:gd name="connsiteX88" fmla="*/ 558150 w 1677857"/>
                  <a:gd name="connsiteY88" fmla="*/ 373580 h 1967768"/>
                  <a:gd name="connsiteX89" fmla="*/ 524717 w 1677857"/>
                  <a:gd name="connsiteY89" fmla="*/ 1573632 h 1967768"/>
                  <a:gd name="connsiteX90" fmla="*/ 809982 w 1677857"/>
                  <a:gd name="connsiteY90" fmla="*/ 1158532 h 1967768"/>
                  <a:gd name="connsiteX91" fmla="*/ 809982 w 1677857"/>
                  <a:gd name="connsiteY91" fmla="*/ 1158532 h 1967768"/>
                  <a:gd name="connsiteX92" fmla="*/ 809982 w 1677857"/>
                  <a:gd name="connsiteY92" fmla="*/ 1158532 h 1967768"/>
                  <a:gd name="connsiteX93" fmla="*/ 809982 w 1677857"/>
                  <a:gd name="connsiteY93" fmla="*/ 1158532 h 1967768"/>
                  <a:gd name="connsiteX94" fmla="*/ 813515 w 1677857"/>
                  <a:gd name="connsiteY94" fmla="*/ 1163011 h 1967768"/>
                  <a:gd name="connsiteX95" fmla="*/ 931378 w 1677857"/>
                  <a:gd name="connsiteY95" fmla="*/ 1377607 h 1967768"/>
                  <a:gd name="connsiteX96" fmla="*/ 524717 w 1677857"/>
                  <a:gd name="connsiteY96" fmla="*/ 1573632 h 1967768"/>
                  <a:gd name="connsiteX97" fmla="*/ 1009435 w 1677857"/>
                  <a:gd name="connsiteY97" fmla="*/ 1484670 h 1967768"/>
                  <a:gd name="connsiteX98" fmla="*/ 809363 w 1677857"/>
                  <a:gd name="connsiteY98" fmla="*/ 1031279 h 1967768"/>
                  <a:gd name="connsiteX99" fmla="*/ 806610 w 1677857"/>
                  <a:gd name="connsiteY99" fmla="*/ 1030898 h 1967768"/>
                  <a:gd name="connsiteX100" fmla="*/ 801904 w 1677857"/>
                  <a:gd name="connsiteY100" fmla="*/ 1137771 h 1967768"/>
                  <a:gd name="connsiteX101" fmla="*/ 540529 w 1677857"/>
                  <a:gd name="connsiteY101" fmla="*/ 1535532 h 1967768"/>
                  <a:gd name="connsiteX102" fmla="*/ 60631 w 1677857"/>
                  <a:gd name="connsiteY102" fmla="*/ 1410280 h 1967768"/>
                  <a:gd name="connsiteX103" fmla="*/ 241396 w 1677857"/>
                  <a:gd name="connsiteY103" fmla="*/ 1191014 h 1967768"/>
                  <a:gd name="connsiteX104" fmla="*/ 499829 w 1677857"/>
                  <a:gd name="connsiteY104" fmla="*/ 931169 h 1967768"/>
                  <a:gd name="connsiteX105" fmla="*/ 817897 w 1677857"/>
                  <a:gd name="connsiteY105" fmla="*/ 960414 h 1967768"/>
                  <a:gd name="connsiteX106" fmla="*/ 913852 w 1677857"/>
                  <a:gd name="connsiteY106" fmla="*/ 991082 h 1967768"/>
                  <a:gd name="connsiteX107" fmla="*/ 937112 w 1677857"/>
                  <a:gd name="connsiteY107" fmla="*/ 946410 h 1967768"/>
                  <a:gd name="connsiteX108" fmla="*/ 1098475 w 1677857"/>
                  <a:gd name="connsiteY108" fmla="*/ 974604 h 1967768"/>
                  <a:gd name="connsiteX109" fmla="*/ 1225472 w 1677857"/>
                  <a:gd name="connsiteY109" fmla="*/ 1441045 h 1967768"/>
                  <a:gd name="connsiteX110" fmla="*/ 1292718 w 1677857"/>
                  <a:gd name="connsiteY110" fmla="*/ 1708889 h 1967768"/>
                  <a:gd name="connsiteX111" fmla="*/ 1266248 w 1677857"/>
                  <a:gd name="connsiteY111" fmla="*/ 1724986 h 1967768"/>
                  <a:gd name="connsiteX112" fmla="*/ 1009435 w 1677857"/>
                  <a:gd name="connsiteY112" fmla="*/ 1484670 h 1967768"/>
                  <a:gd name="connsiteX113" fmla="*/ 1185991 w 1677857"/>
                  <a:gd name="connsiteY113" fmla="*/ 1748226 h 1967768"/>
                  <a:gd name="connsiteX114" fmla="*/ 1120535 w 1677857"/>
                  <a:gd name="connsiteY114" fmla="*/ 1738129 h 1967768"/>
                  <a:gd name="connsiteX115" fmla="*/ 1120535 w 1677857"/>
                  <a:gd name="connsiteY115" fmla="*/ 1738129 h 1967768"/>
                  <a:gd name="connsiteX116" fmla="*/ 1185991 w 1677857"/>
                  <a:gd name="connsiteY116" fmla="*/ 1748226 h 1967768"/>
                  <a:gd name="connsiteX117" fmla="*/ 1523957 w 1677857"/>
                  <a:gd name="connsiteY117" fmla="*/ 1955205 h 1967768"/>
                  <a:gd name="connsiteX118" fmla="*/ 1033105 w 1677857"/>
                  <a:gd name="connsiteY118" fmla="*/ 1859857 h 1967768"/>
                  <a:gd name="connsiteX119" fmla="*/ 1033114 w 1677857"/>
                  <a:gd name="connsiteY119" fmla="*/ 1859857 h 1967768"/>
                  <a:gd name="connsiteX120" fmla="*/ 1175380 w 1677857"/>
                  <a:gd name="connsiteY120" fmla="*/ 1909296 h 1967768"/>
                  <a:gd name="connsiteX121" fmla="*/ 1525700 w 1677857"/>
                  <a:gd name="connsiteY121" fmla="*/ 1931392 h 1967768"/>
                  <a:gd name="connsiteX122" fmla="*/ 1523957 w 1677857"/>
                  <a:gd name="connsiteY122" fmla="*/ 1955205 h 1967768"/>
                  <a:gd name="connsiteX123" fmla="*/ 1505088 w 1677857"/>
                  <a:gd name="connsiteY123" fmla="*/ 1919295 h 1967768"/>
                  <a:gd name="connsiteX124" fmla="*/ 1435488 w 1677857"/>
                  <a:gd name="connsiteY124" fmla="*/ 1918249 h 1967768"/>
                  <a:gd name="connsiteX125" fmla="*/ 1097427 w 1677857"/>
                  <a:gd name="connsiteY125" fmla="*/ 1866810 h 1967768"/>
                  <a:gd name="connsiteX126" fmla="*/ 1051221 w 1677857"/>
                  <a:gd name="connsiteY126" fmla="*/ 1842523 h 1967768"/>
                  <a:gd name="connsiteX127" fmla="*/ 1065957 w 1677857"/>
                  <a:gd name="connsiteY127" fmla="*/ 1716605 h 1967768"/>
                  <a:gd name="connsiteX128" fmla="*/ 1111877 w 1677857"/>
                  <a:gd name="connsiteY128" fmla="*/ 1735841 h 1967768"/>
                  <a:gd name="connsiteX129" fmla="*/ 1230444 w 1677857"/>
                  <a:gd name="connsiteY129" fmla="*/ 1750989 h 1967768"/>
                  <a:gd name="connsiteX130" fmla="*/ 1309301 w 1677857"/>
                  <a:gd name="connsiteY130" fmla="*/ 1725270 h 1967768"/>
                  <a:gd name="connsiteX131" fmla="*/ 1525814 w 1677857"/>
                  <a:gd name="connsiteY131" fmla="*/ 1849857 h 1967768"/>
                  <a:gd name="connsiteX132" fmla="*/ 1505088 w 1677857"/>
                  <a:gd name="connsiteY132" fmla="*/ 1919295 h 1967768"/>
                  <a:gd name="connsiteX133" fmla="*/ 1313969 w 1677857"/>
                  <a:gd name="connsiteY133" fmla="*/ 1723461 h 1967768"/>
                  <a:gd name="connsiteX134" fmla="*/ 1424268 w 1677857"/>
                  <a:gd name="connsiteY134" fmla="*/ 1687932 h 1967768"/>
                  <a:gd name="connsiteX135" fmla="*/ 1424268 w 1677857"/>
                  <a:gd name="connsiteY135" fmla="*/ 1687932 h 1967768"/>
                  <a:gd name="connsiteX136" fmla="*/ 1428345 w 1677857"/>
                  <a:gd name="connsiteY136" fmla="*/ 1689170 h 1967768"/>
                  <a:gd name="connsiteX137" fmla="*/ 1613511 w 1677857"/>
                  <a:gd name="connsiteY137" fmla="*/ 1808139 h 1967768"/>
                  <a:gd name="connsiteX138" fmla="*/ 1554703 w 1677857"/>
                  <a:gd name="connsiteY138" fmla="*/ 1870717 h 1967768"/>
                  <a:gd name="connsiteX139" fmla="*/ 1313969 w 1677857"/>
                  <a:gd name="connsiteY139" fmla="*/ 1723461 h 1967768"/>
                  <a:gd name="connsiteX140" fmla="*/ 1550303 w 1677857"/>
                  <a:gd name="connsiteY140" fmla="*/ 1899673 h 1967768"/>
                  <a:gd name="connsiteX141" fmla="*/ 1552989 w 1677857"/>
                  <a:gd name="connsiteY141" fmla="*/ 1891101 h 1967768"/>
                  <a:gd name="connsiteX142" fmla="*/ 1656459 w 1677857"/>
                  <a:gd name="connsiteY142" fmla="*/ 1873577 h 1967768"/>
                  <a:gd name="connsiteX143" fmla="*/ 1656459 w 1677857"/>
                  <a:gd name="connsiteY143" fmla="*/ 1873577 h 1967768"/>
                  <a:gd name="connsiteX144" fmla="*/ 1658812 w 1677857"/>
                  <a:gd name="connsiteY144" fmla="*/ 1889957 h 1967768"/>
                  <a:gd name="connsiteX145" fmla="*/ 1550303 w 1677857"/>
                  <a:gd name="connsiteY145" fmla="*/ 1899673 h 1967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</a:cxnLst>
                <a:rect l="l" t="t" r="r" b="b"/>
                <a:pathLst>
                  <a:path w="1677857" h="1967768">
                    <a:moveTo>
                      <a:pt x="1670451" y="1855955"/>
                    </a:moveTo>
                    <a:cubicBezTo>
                      <a:pt x="1660640" y="1788419"/>
                      <a:pt x="1570162" y="1777564"/>
                      <a:pt x="1520089" y="1746799"/>
                    </a:cubicBezTo>
                    <a:cubicBezTo>
                      <a:pt x="1484990" y="1731748"/>
                      <a:pt x="1465073" y="1695551"/>
                      <a:pt x="1431126" y="1679552"/>
                    </a:cubicBezTo>
                    <a:cubicBezTo>
                      <a:pt x="1459758" y="1613732"/>
                      <a:pt x="1405818" y="1508957"/>
                      <a:pt x="1397084" y="1439138"/>
                    </a:cubicBezTo>
                    <a:cubicBezTo>
                      <a:pt x="1371185" y="1330461"/>
                      <a:pt x="1341267" y="1203302"/>
                      <a:pt x="1312397" y="1101099"/>
                    </a:cubicBezTo>
                    <a:cubicBezTo>
                      <a:pt x="1374728" y="1110526"/>
                      <a:pt x="1366137" y="969939"/>
                      <a:pt x="1342105" y="948029"/>
                    </a:cubicBezTo>
                    <a:cubicBezTo>
                      <a:pt x="1342858" y="944317"/>
                      <a:pt x="1340886" y="939839"/>
                      <a:pt x="1337076" y="938792"/>
                    </a:cubicBezTo>
                    <a:cubicBezTo>
                      <a:pt x="1348011" y="849160"/>
                      <a:pt x="1315350" y="786104"/>
                      <a:pt x="1219347" y="772867"/>
                    </a:cubicBezTo>
                    <a:cubicBezTo>
                      <a:pt x="1197306" y="671804"/>
                      <a:pt x="1178428" y="612370"/>
                      <a:pt x="1060184" y="654944"/>
                    </a:cubicBezTo>
                    <a:cubicBezTo>
                      <a:pt x="1036400" y="549979"/>
                      <a:pt x="987051" y="445683"/>
                      <a:pt x="952114" y="342242"/>
                    </a:cubicBezTo>
                    <a:cubicBezTo>
                      <a:pt x="914404" y="237560"/>
                      <a:pt x="886420" y="176504"/>
                      <a:pt x="761871" y="189745"/>
                    </a:cubicBezTo>
                    <a:cubicBezTo>
                      <a:pt x="745964" y="163458"/>
                      <a:pt x="722323" y="118879"/>
                      <a:pt x="684947" y="124879"/>
                    </a:cubicBezTo>
                    <a:cubicBezTo>
                      <a:pt x="679461" y="101736"/>
                      <a:pt x="685223" y="74301"/>
                      <a:pt x="682490" y="53251"/>
                    </a:cubicBezTo>
                    <a:cubicBezTo>
                      <a:pt x="659144" y="100020"/>
                      <a:pt x="660030" y="175267"/>
                      <a:pt x="697253" y="214129"/>
                    </a:cubicBezTo>
                    <a:cubicBezTo>
                      <a:pt x="701854" y="264229"/>
                      <a:pt x="711160" y="306617"/>
                      <a:pt x="725019" y="357097"/>
                    </a:cubicBezTo>
                    <a:cubicBezTo>
                      <a:pt x="669240" y="376817"/>
                      <a:pt x="609900" y="377008"/>
                      <a:pt x="553550" y="357576"/>
                    </a:cubicBezTo>
                    <a:cubicBezTo>
                      <a:pt x="542463" y="327955"/>
                      <a:pt x="543891" y="292994"/>
                      <a:pt x="525384" y="266610"/>
                    </a:cubicBezTo>
                    <a:cubicBezTo>
                      <a:pt x="502753" y="227273"/>
                      <a:pt x="476778" y="178220"/>
                      <a:pt x="450937" y="135929"/>
                    </a:cubicBezTo>
                    <a:cubicBezTo>
                      <a:pt x="473740" y="138311"/>
                      <a:pt x="480750" y="28010"/>
                      <a:pt x="483046" y="7151"/>
                    </a:cubicBezTo>
                    <a:cubicBezTo>
                      <a:pt x="463910" y="29155"/>
                      <a:pt x="457204" y="69347"/>
                      <a:pt x="444765" y="97922"/>
                    </a:cubicBezTo>
                    <a:cubicBezTo>
                      <a:pt x="413456" y="65157"/>
                      <a:pt x="365612" y="97067"/>
                      <a:pt x="357535" y="136120"/>
                    </a:cubicBezTo>
                    <a:cubicBezTo>
                      <a:pt x="310129" y="159170"/>
                      <a:pt x="256560" y="150408"/>
                      <a:pt x="209507" y="171076"/>
                    </a:cubicBezTo>
                    <a:cubicBezTo>
                      <a:pt x="131659" y="216320"/>
                      <a:pt x="130573" y="299854"/>
                      <a:pt x="151147" y="383007"/>
                    </a:cubicBezTo>
                    <a:cubicBezTo>
                      <a:pt x="151499" y="384435"/>
                      <a:pt x="149213" y="391867"/>
                      <a:pt x="146527" y="397104"/>
                    </a:cubicBezTo>
                    <a:cubicBezTo>
                      <a:pt x="106551" y="579414"/>
                      <a:pt x="115142" y="767342"/>
                      <a:pt x="107103" y="952791"/>
                    </a:cubicBezTo>
                    <a:cubicBezTo>
                      <a:pt x="82386" y="1072807"/>
                      <a:pt x="14873" y="1181391"/>
                      <a:pt x="4852" y="1304933"/>
                    </a:cubicBezTo>
                    <a:cubicBezTo>
                      <a:pt x="2214" y="1355130"/>
                      <a:pt x="-18274" y="1428567"/>
                      <a:pt x="52449" y="1432567"/>
                    </a:cubicBezTo>
                    <a:cubicBezTo>
                      <a:pt x="65689" y="1634973"/>
                      <a:pt x="267857" y="1659832"/>
                      <a:pt x="433344" y="1612588"/>
                    </a:cubicBezTo>
                    <a:cubicBezTo>
                      <a:pt x="612805" y="1578586"/>
                      <a:pt x="839242" y="1575349"/>
                      <a:pt x="946332" y="1402945"/>
                    </a:cubicBezTo>
                    <a:cubicBezTo>
                      <a:pt x="978631" y="1458095"/>
                      <a:pt x="994938" y="1506292"/>
                      <a:pt x="1003558" y="1572205"/>
                    </a:cubicBezTo>
                    <a:cubicBezTo>
                      <a:pt x="1014302" y="1623829"/>
                      <a:pt x="1011235" y="1658692"/>
                      <a:pt x="1038648" y="1693741"/>
                    </a:cubicBezTo>
                    <a:lnTo>
                      <a:pt x="1038620" y="1693741"/>
                    </a:lnTo>
                    <a:lnTo>
                      <a:pt x="1038620" y="1693741"/>
                    </a:lnTo>
                    <a:lnTo>
                      <a:pt x="1038582" y="1693839"/>
                    </a:lnTo>
                    <a:cubicBezTo>
                      <a:pt x="1045925" y="1697932"/>
                      <a:pt x="1052517" y="1703457"/>
                      <a:pt x="1057775" y="1710029"/>
                    </a:cubicBezTo>
                    <a:cubicBezTo>
                      <a:pt x="1051860" y="1758133"/>
                      <a:pt x="1003882" y="1803279"/>
                      <a:pt x="1028552" y="1852713"/>
                    </a:cubicBezTo>
                    <a:cubicBezTo>
                      <a:pt x="1010464" y="1917295"/>
                      <a:pt x="1140013" y="1920342"/>
                      <a:pt x="1179504" y="1935392"/>
                    </a:cubicBezTo>
                    <a:cubicBezTo>
                      <a:pt x="1260705" y="1951014"/>
                      <a:pt x="1373671" y="1974538"/>
                      <a:pt x="1460682" y="1974920"/>
                    </a:cubicBezTo>
                    <a:cubicBezTo>
                      <a:pt x="1490905" y="1973873"/>
                      <a:pt x="1512908" y="1974636"/>
                      <a:pt x="1536911" y="1960251"/>
                    </a:cubicBezTo>
                    <a:cubicBezTo>
                      <a:pt x="1535415" y="1951488"/>
                      <a:pt x="1547426" y="1927583"/>
                      <a:pt x="1534263" y="1924248"/>
                    </a:cubicBezTo>
                    <a:cubicBezTo>
                      <a:pt x="1539654" y="1918821"/>
                      <a:pt x="1544140" y="1912723"/>
                      <a:pt x="1547522" y="1905863"/>
                    </a:cubicBezTo>
                    <a:cubicBezTo>
                      <a:pt x="1582183" y="1917007"/>
                      <a:pt x="1627417" y="1913295"/>
                      <a:pt x="1664508" y="1906914"/>
                    </a:cubicBezTo>
                    <a:cubicBezTo>
                      <a:pt x="1678928" y="1901101"/>
                      <a:pt x="1683024" y="1872433"/>
                      <a:pt x="1670451" y="1855955"/>
                    </a:cubicBezTo>
                    <a:close/>
                    <a:moveTo>
                      <a:pt x="1393940" y="1533816"/>
                    </a:moveTo>
                    <a:cubicBezTo>
                      <a:pt x="1400370" y="1578014"/>
                      <a:pt x="1435384" y="1651260"/>
                      <a:pt x="1385720" y="1682217"/>
                    </a:cubicBezTo>
                    <a:cubicBezTo>
                      <a:pt x="1364680" y="1693839"/>
                      <a:pt x="1338657" y="1686979"/>
                      <a:pt x="1317321" y="1697839"/>
                    </a:cubicBezTo>
                    <a:cubicBezTo>
                      <a:pt x="1254799" y="1466383"/>
                      <a:pt x="1187924" y="1198823"/>
                      <a:pt x="1112848" y="977176"/>
                    </a:cubicBezTo>
                    <a:lnTo>
                      <a:pt x="1112858" y="977176"/>
                    </a:lnTo>
                    <a:cubicBezTo>
                      <a:pt x="1191763" y="982320"/>
                      <a:pt x="1238445" y="1059566"/>
                      <a:pt x="1300119" y="1096429"/>
                    </a:cubicBezTo>
                    <a:cubicBezTo>
                      <a:pt x="1328142" y="1243783"/>
                      <a:pt x="1363098" y="1387421"/>
                      <a:pt x="1393940" y="1533816"/>
                    </a:cubicBezTo>
                    <a:close/>
                    <a:moveTo>
                      <a:pt x="1195354" y="986608"/>
                    </a:moveTo>
                    <a:cubicBezTo>
                      <a:pt x="1118020" y="948698"/>
                      <a:pt x="1021875" y="950317"/>
                      <a:pt x="938722" y="942127"/>
                    </a:cubicBezTo>
                    <a:cubicBezTo>
                      <a:pt x="954933" y="899074"/>
                      <a:pt x="972078" y="857732"/>
                      <a:pt x="988947" y="815251"/>
                    </a:cubicBezTo>
                    <a:cubicBezTo>
                      <a:pt x="1023866" y="834110"/>
                      <a:pt x="1056670" y="839733"/>
                      <a:pt x="1098323" y="844017"/>
                    </a:cubicBezTo>
                    <a:cubicBezTo>
                      <a:pt x="1192363" y="847449"/>
                      <a:pt x="1293623" y="871447"/>
                      <a:pt x="1326475" y="971176"/>
                    </a:cubicBezTo>
                    <a:cubicBezTo>
                      <a:pt x="1354545" y="1167774"/>
                      <a:pt x="1276002" y="1030707"/>
                      <a:pt x="1195354" y="986608"/>
                    </a:cubicBezTo>
                    <a:close/>
                    <a:moveTo>
                      <a:pt x="905594" y="967079"/>
                    </a:moveTo>
                    <a:cubicBezTo>
                      <a:pt x="891163" y="964698"/>
                      <a:pt x="855006" y="957461"/>
                      <a:pt x="843719" y="950982"/>
                    </a:cubicBezTo>
                    <a:cubicBezTo>
                      <a:pt x="852863" y="951842"/>
                      <a:pt x="854892" y="942508"/>
                      <a:pt x="856540" y="935555"/>
                    </a:cubicBezTo>
                    <a:cubicBezTo>
                      <a:pt x="870103" y="880024"/>
                      <a:pt x="896221" y="829255"/>
                      <a:pt x="917852" y="776486"/>
                    </a:cubicBezTo>
                    <a:cubicBezTo>
                      <a:pt x="936121" y="776104"/>
                      <a:pt x="959429" y="794871"/>
                      <a:pt x="974831" y="805633"/>
                    </a:cubicBezTo>
                    <a:cubicBezTo>
                      <a:pt x="950342" y="855067"/>
                      <a:pt x="927806" y="908120"/>
                      <a:pt x="905594" y="967079"/>
                    </a:cubicBezTo>
                    <a:close/>
                    <a:moveTo>
                      <a:pt x="1317398" y="918217"/>
                    </a:moveTo>
                    <a:cubicBezTo>
                      <a:pt x="1299300" y="894120"/>
                      <a:pt x="1276230" y="873545"/>
                      <a:pt x="1249313" y="859732"/>
                    </a:cubicBezTo>
                    <a:cubicBezTo>
                      <a:pt x="1240455" y="831348"/>
                      <a:pt x="1227596" y="811916"/>
                      <a:pt x="1220957" y="782583"/>
                    </a:cubicBezTo>
                    <a:lnTo>
                      <a:pt x="1220062" y="778104"/>
                    </a:lnTo>
                    <a:cubicBezTo>
                      <a:pt x="1288175" y="790201"/>
                      <a:pt x="1332495" y="851351"/>
                      <a:pt x="1317398" y="918217"/>
                    </a:cubicBezTo>
                    <a:close/>
                    <a:moveTo>
                      <a:pt x="1121421" y="655233"/>
                    </a:moveTo>
                    <a:cubicBezTo>
                      <a:pt x="1207593" y="653042"/>
                      <a:pt x="1190972" y="793629"/>
                      <a:pt x="1227291" y="850304"/>
                    </a:cubicBezTo>
                    <a:cubicBezTo>
                      <a:pt x="1187677" y="835919"/>
                      <a:pt x="1143985" y="833826"/>
                      <a:pt x="1102104" y="830873"/>
                    </a:cubicBezTo>
                    <a:cubicBezTo>
                      <a:pt x="1076586" y="779439"/>
                      <a:pt x="1046573" y="731526"/>
                      <a:pt x="1015836" y="681808"/>
                    </a:cubicBezTo>
                    <a:cubicBezTo>
                      <a:pt x="1047783" y="671236"/>
                      <a:pt x="1088826" y="654944"/>
                      <a:pt x="1121421" y="655233"/>
                    </a:cubicBezTo>
                    <a:close/>
                    <a:moveTo>
                      <a:pt x="969878" y="664376"/>
                    </a:moveTo>
                    <a:cubicBezTo>
                      <a:pt x="1007568" y="678854"/>
                      <a:pt x="1053974" y="790108"/>
                      <a:pt x="1079749" y="829157"/>
                    </a:cubicBezTo>
                    <a:cubicBezTo>
                      <a:pt x="1049659" y="826492"/>
                      <a:pt x="1019398" y="821823"/>
                      <a:pt x="991128" y="810870"/>
                    </a:cubicBezTo>
                    <a:cubicBezTo>
                      <a:pt x="1001777" y="790676"/>
                      <a:pt x="941989" y="768105"/>
                      <a:pt x="926177" y="767626"/>
                    </a:cubicBezTo>
                    <a:cubicBezTo>
                      <a:pt x="919510" y="767435"/>
                      <a:pt x="909346" y="769342"/>
                      <a:pt x="907956" y="776867"/>
                    </a:cubicBezTo>
                    <a:cubicBezTo>
                      <a:pt x="897669" y="762580"/>
                      <a:pt x="873371" y="765054"/>
                      <a:pt x="857645" y="759817"/>
                    </a:cubicBezTo>
                    <a:cubicBezTo>
                      <a:pt x="809286" y="749911"/>
                      <a:pt x="761538" y="739814"/>
                      <a:pt x="713274" y="729907"/>
                    </a:cubicBezTo>
                    <a:cubicBezTo>
                      <a:pt x="788789" y="681808"/>
                      <a:pt x="880238" y="655423"/>
                      <a:pt x="969878" y="664376"/>
                    </a:cubicBezTo>
                    <a:close/>
                    <a:moveTo>
                      <a:pt x="558150" y="373580"/>
                    </a:moveTo>
                    <a:cubicBezTo>
                      <a:pt x="558150" y="373580"/>
                      <a:pt x="558150" y="373580"/>
                      <a:pt x="558150" y="373580"/>
                    </a:cubicBezTo>
                    <a:cubicBezTo>
                      <a:pt x="611576" y="396821"/>
                      <a:pt x="676355" y="397676"/>
                      <a:pt x="730210" y="375292"/>
                    </a:cubicBezTo>
                    <a:cubicBezTo>
                      <a:pt x="755032" y="462826"/>
                      <a:pt x="802333" y="577317"/>
                      <a:pt x="838004" y="658660"/>
                    </a:cubicBezTo>
                    <a:cubicBezTo>
                      <a:pt x="788636" y="671711"/>
                      <a:pt x="742849" y="696570"/>
                      <a:pt x="702578" y="727717"/>
                    </a:cubicBezTo>
                    <a:cubicBezTo>
                      <a:pt x="686128" y="724382"/>
                      <a:pt x="669488" y="720764"/>
                      <a:pt x="653486" y="715527"/>
                    </a:cubicBezTo>
                    <a:cubicBezTo>
                      <a:pt x="621187" y="601227"/>
                      <a:pt x="590707" y="487973"/>
                      <a:pt x="558150" y="373580"/>
                    </a:cubicBezTo>
                    <a:lnTo>
                      <a:pt x="558150" y="373580"/>
                    </a:lnTo>
                    <a:lnTo>
                      <a:pt x="558150" y="373580"/>
                    </a:lnTo>
                    <a:close/>
                    <a:moveTo>
                      <a:pt x="524717" y="1573632"/>
                    </a:moveTo>
                    <a:cubicBezTo>
                      <a:pt x="658496" y="1489145"/>
                      <a:pt x="756346" y="1304551"/>
                      <a:pt x="809982" y="1158532"/>
                    </a:cubicBezTo>
                    <a:lnTo>
                      <a:pt x="809982" y="1158532"/>
                    </a:lnTo>
                    <a:lnTo>
                      <a:pt x="809982" y="1158532"/>
                    </a:lnTo>
                    <a:cubicBezTo>
                      <a:pt x="809982" y="1158532"/>
                      <a:pt x="809982" y="1158532"/>
                      <a:pt x="809982" y="1158532"/>
                    </a:cubicBezTo>
                    <a:cubicBezTo>
                      <a:pt x="811029" y="1160151"/>
                      <a:pt x="812211" y="1161676"/>
                      <a:pt x="813515" y="1163011"/>
                    </a:cubicBezTo>
                    <a:cubicBezTo>
                      <a:pt x="837566" y="1241113"/>
                      <a:pt x="889220" y="1308077"/>
                      <a:pt x="931378" y="1377607"/>
                    </a:cubicBezTo>
                    <a:cubicBezTo>
                      <a:pt x="851377" y="1522770"/>
                      <a:pt x="675422" y="1551155"/>
                      <a:pt x="524717" y="1573632"/>
                    </a:cubicBezTo>
                    <a:close/>
                    <a:moveTo>
                      <a:pt x="1009435" y="1484670"/>
                    </a:moveTo>
                    <a:cubicBezTo>
                      <a:pt x="955762" y="1328271"/>
                      <a:pt x="802228" y="1205111"/>
                      <a:pt x="809363" y="1031279"/>
                    </a:cubicBezTo>
                    <a:cubicBezTo>
                      <a:pt x="809429" y="1029563"/>
                      <a:pt x="807010" y="1029280"/>
                      <a:pt x="806610" y="1030898"/>
                    </a:cubicBezTo>
                    <a:cubicBezTo>
                      <a:pt x="798028" y="1065091"/>
                      <a:pt x="794961" y="1103480"/>
                      <a:pt x="801904" y="1137771"/>
                    </a:cubicBezTo>
                    <a:cubicBezTo>
                      <a:pt x="738859" y="1283501"/>
                      <a:pt x="662316" y="1429902"/>
                      <a:pt x="540529" y="1535532"/>
                    </a:cubicBezTo>
                    <a:cubicBezTo>
                      <a:pt x="366860" y="1638210"/>
                      <a:pt x="94464" y="1669929"/>
                      <a:pt x="60631" y="1410280"/>
                    </a:cubicBezTo>
                    <a:cubicBezTo>
                      <a:pt x="121162" y="1336745"/>
                      <a:pt x="171197" y="1256833"/>
                      <a:pt x="241396" y="1191014"/>
                    </a:cubicBezTo>
                    <a:cubicBezTo>
                      <a:pt x="333027" y="1111861"/>
                      <a:pt x="442802" y="1040614"/>
                      <a:pt x="499829" y="931169"/>
                    </a:cubicBezTo>
                    <a:cubicBezTo>
                      <a:pt x="601565" y="965939"/>
                      <a:pt x="711655" y="952601"/>
                      <a:pt x="817897" y="960414"/>
                    </a:cubicBezTo>
                    <a:cubicBezTo>
                      <a:pt x="840595" y="987273"/>
                      <a:pt x="883029" y="985561"/>
                      <a:pt x="913852" y="991082"/>
                    </a:cubicBezTo>
                    <a:cubicBezTo>
                      <a:pt x="930492" y="985561"/>
                      <a:pt x="928549" y="960888"/>
                      <a:pt x="937112" y="946410"/>
                    </a:cubicBezTo>
                    <a:cubicBezTo>
                      <a:pt x="991300" y="956605"/>
                      <a:pt x="1044430" y="965079"/>
                      <a:pt x="1098475" y="974604"/>
                    </a:cubicBezTo>
                    <a:cubicBezTo>
                      <a:pt x="1149167" y="1125195"/>
                      <a:pt x="1177990" y="1284455"/>
                      <a:pt x="1225472" y="1441045"/>
                    </a:cubicBezTo>
                    <a:cubicBezTo>
                      <a:pt x="1248313" y="1536388"/>
                      <a:pt x="1281584" y="1620876"/>
                      <a:pt x="1292718" y="1708889"/>
                    </a:cubicBezTo>
                    <a:cubicBezTo>
                      <a:pt x="1284536" y="1715173"/>
                      <a:pt x="1275659" y="1720605"/>
                      <a:pt x="1266248" y="1724986"/>
                    </a:cubicBezTo>
                    <a:cubicBezTo>
                      <a:pt x="1020932" y="1716889"/>
                      <a:pt x="1057479" y="1698313"/>
                      <a:pt x="1009435" y="1484670"/>
                    </a:cubicBezTo>
                    <a:close/>
                    <a:moveTo>
                      <a:pt x="1185991" y="1748226"/>
                    </a:moveTo>
                    <a:cubicBezTo>
                      <a:pt x="1164416" y="1758324"/>
                      <a:pt x="1137708" y="1755082"/>
                      <a:pt x="1120535" y="1738129"/>
                    </a:cubicBezTo>
                    <a:lnTo>
                      <a:pt x="1120535" y="1738129"/>
                    </a:lnTo>
                    <a:cubicBezTo>
                      <a:pt x="1142623" y="1743464"/>
                      <a:pt x="1163731" y="1745748"/>
                      <a:pt x="1185991" y="1748226"/>
                    </a:cubicBezTo>
                    <a:close/>
                    <a:moveTo>
                      <a:pt x="1523957" y="1955205"/>
                    </a:moveTo>
                    <a:cubicBezTo>
                      <a:pt x="1477198" y="1980636"/>
                      <a:pt x="1022904" y="1918821"/>
                      <a:pt x="1033105" y="1859857"/>
                    </a:cubicBezTo>
                    <a:lnTo>
                      <a:pt x="1033114" y="1859857"/>
                    </a:lnTo>
                    <a:cubicBezTo>
                      <a:pt x="1067585" y="1899961"/>
                      <a:pt x="1128098" y="1895766"/>
                      <a:pt x="1175380" y="1909296"/>
                    </a:cubicBezTo>
                    <a:cubicBezTo>
                      <a:pt x="1264400" y="1925011"/>
                      <a:pt x="1446880" y="1968539"/>
                      <a:pt x="1525700" y="1931392"/>
                    </a:cubicBezTo>
                    <a:cubicBezTo>
                      <a:pt x="1525043" y="1939773"/>
                      <a:pt x="1524452" y="1948154"/>
                      <a:pt x="1523957" y="1955205"/>
                    </a:cubicBezTo>
                    <a:close/>
                    <a:moveTo>
                      <a:pt x="1505088" y="1919295"/>
                    </a:moveTo>
                    <a:cubicBezTo>
                      <a:pt x="1482351" y="1930629"/>
                      <a:pt x="1458825" y="1919388"/>
                      <a:pt x="1435488" y="1918249"/>
                    </a:cubicBezTo>
                    <a:cubicBezTo>
                      <a:pt x="1322760" y="1915388"/>
                      <a:pt x="1209784" y="1890911"/>
                      <a:pt x="1097427" y="1866810"/>
                    </a:cubicBezTo>
                    <a:cubicBezTo>
                      <a:pt x="1073491" y="1862336"/>
                      <a:pt x="1058375" y="1854336"/>
                      <a:pt x="1051221" y="1842523"/>
                    </a:cubicBezTo>
                    <a:cubicBezTo>
                      <a:pt x="1032752" y="1808139"/>
                      <a:pt x="1073377" y="1755273"/>
                      <a:pt x="1065957" y="1716605"/>
                    </a:cubicBezTo>
                    <a:cubicBezTo>
                      <a:pt x="1080196" y="1725270"/>
                      <a:pt x="1095856" y="1731367"/>
                      <a:pt x="1111877" y="1735841"/>
                    </a:cubicBezTo>
                    <a:cubicBezTo>
                      <a:pt x="1127726" y="1791089"/>
                      <a:pt x="1193782" y="1779755"/>
                      <a:pt x="1230444" y="1750989"/>
                    </a:cubicBezTo>
                    <a:cubicBezTo>
                      <a:pt x="1264200" y="1755463"/>
                      <a:pt x="1282269" y="1738794"/>
                      <a:pt x="1309301" y="1725270"/>
                    </a:cubicBezTo>
                    <a:cubicBezTo>
                      <a:pt x="1352602" y="1806902"/>
                      <a:pt x="1461825" y="1797661"/>
                      <a:pt x="1525814" y="1849857"/>
                    </a:cubicBezTo>
                    <a:cubicBezTo>
                      <a:pt x="1546217" y="1872242"/>
                      <a:pt x="1531624" y="1909389"/>
                      <a:pt x="1505088" y="1919295"/>
                    </a:cubicBezTo>
                    <a:close/>
                    <a:moveTo>
                      <a:pt x="1313969" y="1723461"/>
                    </a:moveTo>
                    <a:cubicBezTo>
                      <a:pt x="1353088" y="1710126"/>
                      <a:pt x="1396084" y="1723461"/>
                      <a:pt x="1424268" y="1687932"/>
                    </a:cubicBezTo>
                    <a:lnTo>
                      <a:pt x="1424268" y="1687932"/>
                    </a:lnTo>
                    <a:cubicBezTo>
                      <a:pt x="1425659" y="1688314"/>
                      <a:pt x="1427021" y="1688695"/>
                      <a:pt x="1428345" y="1689170"/>
                    </a:cubicBezTo>
                    <a:cubicBezTo>
                      <a:pt x="1467883" y="1756417"/>
                      <a:pt x="1551760" y="1769086"/>
                      <a:pt x="1613511" y="1808139"/>
                    </a:cubicBezTo>
                    <a:cubicBezTo>
                      <a:pt x="1710475" y="1870907"/>
                      <a:pt x="1610253" y="1863192"/>
                      <a:pt x="1554703" y="1870717"/>
                    </a:cubicBezTo>
                    <a:cubicBezTo>
                      <a:pt x="1549426" y="1790708"/>
                      <a:pt x="1372147" y="1797377"/>
                      <a:pt x="1313969" y="1723461"/>
                    </a:cubicBezTo>
                    <a:close/>
                    <a:moveTo>
                      <a:pt x="1550303" y="1899673"/>
                    </a:moveTo>
                    <a:cubicBezTo>
                      <a:pt x="1551389" y="1896910"/>
                      <a:pt x="1552284" y="1894055"/>
                      <a:pt x="1552989" y="1891101"/>
                    </a:cubicBezTo>
                    <a:cubicBezTo>
                      <a:pt x="1587555" y="1886911"/>
                      <a:pt x="1623445" y="1885004"/>
                      <a:pt x="1656459" y="1873577"/>
                    </a:cubicBezTo>
                    <a:lnTo>
                      <a:pt x="1656459" y="1873577"/>
                    </a:lnTo>
                    <a:cubicBezTo>
                      <a:pt x="1658145" y="1878149"/>
                      <a:pt x="1657221" y="1886432"/>
                      <a:pt x="1658812" y="1889957"/>
                    </a:cubicBezTo>
                    <a:cubicBezTo>
                      <a:pt x="1623931" y="1899101"/>
                      <a:pt x="1586288" y="1896720"/>
                      <a:pt x="1550303" y="189967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grpSp>
            <p:nvGrpSpPr>
              <p:cNvPr id="188" name="Elemento grafico 12" descr="Donna seduta">
                <a:extLst>
                  <a:ext uri="{FF2B5EF4-FFF2-40B4-BE49-F238E27FC236}">
                    <a16:creationId xmlns:a16="http://schemas.microsoft.com/office/drawing/2014/main" id="{1A85C9BA-2E45-E4E9-4BEF-99AB0E106A61}"/>
                  </a:ext>
                </a:extLst>
              </p:cNvPr>
              <p:cNvGrpSpPr/>
              <p:nvPr/>
            </p:nvGrpSpPr>
            <p:grpSpPr>
              <a:xfrm>
                <a:off x="8625669" y="3477529"/>
                <a:ext cx="771058" cy="436286"/>
                <a:chOff x="8625669" y="3477529"/>
                <a:chExt cx="771058" cy="436286"/>
              </a:xfrm>
              <a:solidFill>
                <a:srgbClr val="FFFFFF"/>
              </a:solidFill>
            </p:grpSpPr>
            <p:sp>
              <p:nvSpPr>
                <p:cNvPr id="189" name="Figura a mano libera: forma 188">
                  <a:extLst>
                    <a:ext uri="{FF2B5EF4-FFF2-40B4-BE49-F238E27FC236}">
                      <a16:creationId xmlns:a16="http://schemas.microsoft.com/office/drawing/2014/main" id="{5F40C960-BA25-E156-F165-9B826F3761BE}"/>
                    </a:ext>
                  </a:extLst>
                </p:cNvPr>
                <p:cNvSpPr/>
                <p:nvPr/>
              </p:nvSpPr>
              <p:spPr>
                <a:xfrm>
                  <a:off x="8934580" y="3776398"/>
                  <a:ext cx="79139" cy="137417"/>
                </a:xfrm>
                <a:custGeom>
                  <a:avLst/>
                  <a:gdLst>
                    <a:gd name="connsiteX0" fmla="*/ 2743 w 79139"/>
                    <a:gd name="connsiteY0" fmla="*/ 7175 h 137417"/>
                    <a:gd name="connsiteX1" fmla="*/ 21984 w 79139"/>
                    <a:gd name="connsiteY1" fmla="*/ 63469 h 137417"/>
                    <a:gd name="connsiteX2" fmla="*/ 79229 w 79139"/>
                    <a:gd name="connsiteY2" fmla="*/ 141576 h 137417"/>
                    <a:gd name="connsiteX3" fmla="*/ 2743 w 79139"/>
                    <a:gd name="connsiteY3" fmla="*/ 7175 h 137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139" h="137417">
                      <a:moveTo>
                        <a:pt x="2743" y="7175"/>
                      </a:moveTo>
                      <a:cubicBezTo>
                        <a:pt x="-9001" y="5938"/>
                        <a:pt x="22051" y="53089"/>
                        <a:pt x="21984" y="63469"/>
                      </a:cubicBezTo>
                      <a:cubicBezTo>
                        <a:pt x="23813" y="77664"/>
                        <a:pt x="65513" y="161291"/>
                        <a:pt x="79229" y="141576"/>
                      </a:cubicBezTo>
                      <a:cubicBezTo>
                        <a:pt x="33938" y="110522"/>
                        <a:pt x="33319" y="47373"/>
                        <a:pt x="2743" y="71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190" name="Figura a mano libera: forma 189">
                  <a:extLst>
                    <a:ext uri="{FF2B5EF4-FFF2-40B4-BE49-F238E27FC236}">
                      <a16:creationId xmlns:a16="http://schemas.microsoft.com/office/drawing/2014/main" id="{800CA851-6FE5-DEB7-1AF0-DBE0E013866E}"/>
                    </a:ext>
                  </a:extLst>
                </p:cNvPr>
                <p:cNvSpPr/>
                <p:nvPr/>
              </p:nvSpPr>
              <p:spPr>
                <a:xfrm>
                  <a:off x="9355359" y="3604307"/>
                  <a:ext cx="41368" cy="175071"/>
                </a:xfrm>
                <a:custGeom>
                  <a:avLst/>
                  <a:gdLst>
                    <a:gd name="connsiteX0" fmla="*/ 3713 w 41368"/>
                    <a:gd name="connsiteY0" fmla="*/ 7151 h 175071"/>
                    <a:gd name="connsiteX1" fmla="*/ 7237 w 41368"/>
                    <a:gd name="connsiteY1" fmla="*/ 52395 h 175071"/>
                    <a:gd name="connsiteX2" fmla="*/ 37488 w 41368"/>
                    <a:gd name="connsiteY2" fmla="*/ 182220 h 175071"/>
                    <a:gd name="connsiteX3" fmla="*/ 41289 w 41368"/>
                    <a:gd name="connsiteY3" fmla="*/ 177555 h 175071"/>
                    <a:gd name="connsiteX4" fmla="*/ 3713 w 41368"/>
                    <a:gd name="connsiteY4" fmla="*/ 7151 h 175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368" h="175071">
                      <a:moveTo>
                        <a:pt x="3713" y="7151"/>
                      </a:moveTo>
                      <a:cubicBezTo>
                        <a:pt x="-6413" y="11342"/>
                        <a:pt x="7980" y="42014"/>
                        <a:pt x="7237" y="52395"/>
                      </a:cubicBezTo>
                      <a:cubicBezTo>
                        <a:pt x="17248" y="93830"/>
                        <a:pt x="19476" y="144501"/>
                        <a:pt x="37488" y="182220"/>
                      </a:cubicBezTo>
                      <a:cubicBezTo>
                        <a:pt x="39869" y="182317"/>
                        <a:pt x="42098" y="179936"/>
                        <a:pt x="41289" y="177555"/>
                      </a:cubicBezTo>
                      <a:cubicBezTo>
                        <a:pt x="23839" y="122214"/>
                        <a:pt x="21439" y="59441"/>
                        <a:pt x="3713" y="715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191" name="Figura a mano libera: forma 190">
                  <a:extLst>
                    <a:ext uri="{FF2B5EF4-FFF2-40B4-BE49-F238E27FC236}">
                      <a16:creationId xmlns:a16="http://schemas.microsoft.com/office/drawing/2014/main" id="{D69BAF82-BEC6-63D6-B4C9-C7B58A573D80}"/>
                    </a:ext>
                  </a:extLst>
                </p:cNvPr>
                <p:cNvSpPr/>
                <p:nvPr/>
              </p:nvSpPr>
              <p:spPr>
                <a:xfrm>
                  <a:off x="8857024" y="3477529"/>
                  <a:ext cx="122434" cy="62284"/>
                </a:xfrm>
                <a:custGeom>
                  <a:avLst/>
                  <a:gdLst>
                    <a:gd name="connsiteX0" fmla="*/ 2718 w 122434"/>
                    <a:gd name="connsiteY0" fmla="*/ 7151 h 62284"/>
                    <a:gd name="connsiteX1" fmla="*/ 23130 w 122434"/>
                    <a:gd name="connsiteY1" fmla="*/ 68492 h 62284"/>
                    <a:gd name="connsiteX2" fmla="*/ 51753 w 122434"/>
                    <a:gd name="connsiteY2" fmla="*/ 52586 h 62284"/>
                    <a:gd name="connsiteX3" fmla="*/ 51762 w 122434"/>
                    <a:gd name="connsiteY3" fmla="*/ 52586 h 62284"/>
                    <a:gd name="connsiteX4" fmla="*/ 118790 w 122434"/>
                    <a:gd name="connsiteY4" fmla="*/ 38108 h 62284"/>
                    <a:gd name="connsiteX5" fmla="*/ 120714 w 122434"/>
                    <a:gd name="connsiteY5" fmla="*/ 31154 h 62284"/>
                    <a:gd name="connsiteX6" fmla="*/ 27626 w 122434"/>
                    <a:gd name="connsiteY6" fmla="*/ 61446 h 62284"/>
                    <a:gd name="connsiteX7" fmla="*/ 2718 w 122434"/>
                    <a:gd name="connsiteY7" fmla="*/ 7151 h 62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2434" h="62284">
                      <a:moveTo>
                        <a:pt x="2718" y="7151"/>
                      </a:moveTo>
                      <a:cubicBezTo>
                        <a:pt x="-8255" y="12202"/>
                        <a:pt x="18377" y="58492"/>
                        <a:pt x="23130" y="68492"/>
                      </a:cubicBezTo>
                      <a:cubicBezTo>
                        <a:pt x="32560" y="73543"/>
                        <a:pt x="43466" y="56874"/>
                        <a:pt x="51753" y="52586"/>
                      </a:cubicBezTo>
                      <a:lnTo>
                        <a:pt x="51762" y="52586"/>
                      </a:lnTo>
                      <a:cubicBezTo>
                        <a:pt x="70251" y="34871"/>
                        <a:pt x="95035" y="21820"/>
                        <a:pt x="118790" y="38108"/>
                      </a:cubicBezTo>
                      <a:cubicBezTo>
                        <a:pt x="122314" y="38108"/>
                        <a:pt x="124105" y="32871"/>
                        <a:pt x="120714" y="31154"/>
                      </a:cubicBezTo>
                      <a:cubicBezTo>
                        <a:pt x="85291" y="7249"/>
                        <a:pt x="54696" y="41726"/>
                        <a:pt x="27626" y="61446"/>
                      </a:cubicBezTo>
                      <a:cubicBezTo>
                        <a:pt x="15748" y="45442"/>
                        <a:pt x="14767" y="21439"/>
                        <a:pt x="2718" y="715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192" name="Figura a mano libera: forma 191">
                  <a:extLst>
                    <a:ext uri="{FF2B5EF4-FFF2-40B4-BE49-F238E27FC236}">
                      <a16:creationId xmlns:a16="http://schemas.microsoft.com/office/drawing/2014/main" id="{674172C8-0BE1-DF87-E29A-D92FA8EFF50C}"/>
                    </a:ext>
                  </a:extLst>
                </p:cNvPr>
                <p:cNvSpPr/>
                <p:nvPr/>
              </p:nvSpPr>
              <p:spPr>
                <a:xfrm>
                  <a:off x="9217190" y="3486540"/>
                  <a:ext cx="74828" cy="39094"/>
                </a:xfrm>
                <a:custGeom>
                  <a:avLst/>
                  <a:gdLst>
                    <a:gd name="connsiteX0" fmla="*/ 27620 w 74828"/>
                    <a:gd name="connsiteY0" fmla="*/ 9665 h 39094"/>
                    <a:gd name="connsiteX1" fmla="*/ 226 w 74828"/>
                    <a:gd name="connsiteY1" fmla="*/ 41575 h 39094"/>
                    <a:gd name="connsiteX2" fmla="*/ 4113 w 74828"/>
                    <a:gd name="connsiteY2" fmla="*/ 46240 h 39094"/>
                    <a:gd name="connsiteX3" fmla="*/ 7427 w 74828"/>
                    <a:gd name="connsiteY3" fmla="*/ 43575 h 39094"/>
                    <a:gd name="connsiteX4" fmla="*/ 68606 w 74828"/>
                    <a:gd name="connsiteY4" fmla="*/ 32906 h 39094"/>
                    <a:gd name="connsiteX5" fmla="*/ 60415 w 74828"/>
                    <a:gd name="connsiteY5" fmla="*/ 9000 h 39094"/>
                    <a:gd name="connsiteX6" fmla="*/ 67254 w 74828"/>
                    <a:gd name="connsiteY6" fmla="*/ 24050 h 39094"/>
                    <a:gd name="connsiteX7" fmla="*/ 27620 w 74828"/>
                    <a:gd name="connsiteY7" fmla="*/ 9665 h 39094"/>
                    <a:gd name="connsiteX8" fmla="*/ 27620 w 74828"/>
                    <a:gd name="connsiteY8" fmla="*/ 9665 h 39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828" h="39094">
                      <a:moveTo>
                        <a:pt x="27620" y="9665"/>
                      </a:moveTo>
                      <a:cubicBezTo>
                        <a:pt x="10371" y="10335"/>
                        <a:pt x="4398" y="25190"/>
                        <a:pt x="226" y="41575"/>
                      </a:cubicBezTo>
                      <a:cubicBezTo>
                        <a:pt x="-488" y="43956"/>
                        <a:pt x="1722" y="46337"/>
                        <a:pt x="4113" y="46240"/>
                      </a:cubicBezTo>
                      <a:cubicBezTo>
                        <a:pt x="5722" y="46337"/>
                        <a:pt x="7132" y="45193"/>
                        <a:pt x="7427" y="43575"/>
                      </a:cubicBezTo>
                      <a:cubicBezTo>
                        <a:pt x="13438" y="2903"/>
                        <a:pt x="43918" y="19953"/>
                        <a:pt x="68606" y="32906"/>
                      </a:cubicBezTo>
                      <a:cubicBezTo>
                        <a:pt x="82999" y="36147"/>
                        <a:pt x="69521" y="-1478"/>
                        <a:pt x="60415" y="9000"/>
                      </a:cubicBezTo>
                      <a:cubicBezTo>
                        <a:pt x="59748" y="14428"/>
                        <a:pt x="67416" y="18334"/>
                        <a:pt x="67254" y="24050"/>
                      </a:cubicBezTo>
                      <a:cubicBezTo>
                        <a:pt x="54633" y="17953"/>
                        <a:pt x="41517" y="9856"/>
                        <a:pt x="27620" y="9665"/>
                      </a:cubicBezTo>
                      <a:lnTo>
                        <a:pt x="27620" y="96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193" name="Figura a mano libera: forma 192">
                  <a:extLst>
                    <a:ext uri="{FF2B5EF4-FFF2-40B4-BE49-F238E27FC236}">
                      <a16:creationId xmlns:a16="http://schemas.microsoft.com/office/drawing/2014/main" id="{4D15A77E-F352-BB4B-9B17-4B01A7BD44C8}"/>
                    </a:ext>
                  </a:extLst>
                </p:cNvPr>
                <p:cNvSpPr/>
                <p:nvPr/>
              </p:nvSpPr>
              <p:spPr>
                <a:xfrm>
                  <a:off x="8625669" y="3582304"/>
                  <a:ext cx="62695" cy="177804"/>
                </a:xfrm>
                <a:custGeom>
                  <a:avLst/>
                  <a:gdLst>
                    <a:gd name="connsiteX0" fmla="*/ 111 w 62695"/>
                    <a:gd name="connsiteY0" fmla="*/ 30964 h 177804"/>
                    <a:gd name="connsiteX1" fmla="*/ 52242 w 62695"/>
                    <a:gd name="connsiteY1" fmla="*/ 172983 h 177804"/>
                    <a:gd name="connsiteX2" fmla="*/ 62786 w 62695"/>
                    <a:gd name="connsiteY2" fmla="*/ 183080 h 177804"/>
                    <a:gd name="connsiteX3" fmla="*/ 2483 w 62695"/>
                    <a:gd name="connsiteY3" fmla="*/ 7151 h 177804"/>
                    <a:gd name="connsiteX4" fmla="*/ 111 w 62695"/>
                    <a:gd name="connsiteY4" fmla="*/ 30964 h 1778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695" h="177804">
                      <a:moveTo>
                        <a:pt x="111" y="30964"/>
                      </a:moveTo>
                      <a:cubicBezTo>
                        <a:pt x="12437" y="83640"/>
                        <a:pt x="32125" y="126121"/>
                        <a:pt x="52242" y="172983"/>
                      </a:cubicBezTo>
                      <a:cubicBezTo>
                        <a:pt x="54633" y="177173"/>
                        <a:pt x="56595" y="189652"/>
                        <a:pt x="62786" y="183080"/>
                      </a:cubicBezTo>
                      <a:cubicBezTo>
                        <a:pt x="45260" y="135357"/>
                        <a:pt x="16904" y="70873"/>
                        <a:pt x="2483" y="7151"/>
                      </a:cubicBezTo>
                      <a:cubicBezTo>
                        <a:pt x="2483" y="7151"/>
                        <a:pt x="-174" y="11151"/>
                        <a:pt x="111" y="309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</p:grpSp>
        </p:grpSp>
      </p:grpSp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BD5FBE3E-66D7-D66F-B403-999B2F188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6104B68-A4E2-AAE1-EE03-58EE3FBEF60B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DATA ELABORATION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6E6960FB-522A-379D-CF97-9D5BD6D4BC66}"/>
              </a:ext>
            </a:extLst>
          </p:cNvPr>
          <p:cNvSpPr/>
          <p:nvPr/>
        </p:nvSpPr>
        <p:spPr>
          <a:xfrm>
            <a:off x="1201434" y="4511104"/>
            <a:ext cx="912324" cy="9104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D9177BB8-D02D-0524-BDAE-0180064DC542}"/>
              </a:ext>
            </a:extLst>
          </p:cNvPr>
          <p:cNvGrpSpPr/>
          <p:nvPr/>
        </p:nvGrpSpPr>
        <p:grpSpPr>
          <a:xfrm>
            <a:off x="6149967" y="2145719"/>
            <a:ext cx="1368312" cy="1546723"/>
            <a:chOff x="8263186" y="1853481"/>
            <a:chExt cx="1825928" cy="1854682"/>
          </a:xfrm>
        </p:grpSpPr>
        <p:sp>
          <p:nvSpPr>
            <p:cNvPr id="34" name="Triangolo isoscele 33">
              <a:extLst>
                <a:ext uri="{FF2B5EF4-FFF2-40B4-BE49-F238E27FC236}">
                  <a16:creationId xmlns:a16="http://schemas.microsoft.com/office/drawing/2014/main" id="{944DD316-B008-065F-C8E7-178CDC1F8B96}"/>
                </a:ext>
              </a:extLst>
            </p:cNvPr>
            <p:cNvSpPr/>
            <p:nvPr/>
          </p:nvSpPr>
          <p:spPr>
            <a:xfrm>
              <a:off x="8611120" y="2050729"/>
              <a:ext cx="1139103" cy="26993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/>
            </a:p>
          </p:txBody>
        </p: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175DFF1E-CCD4-94CA-8D1C-A5F9AAB63152}"/>
                </a:ext>
              </a:extLst>
            </p:cNvPr>
            <p:cNvGrpSpPr/>
            <p:nvPr/>
          </p:nvGrpSpPr>
          <p:grpSpPr>
            <a:xfrm>
              <a:off x="8263186" y="1853481"/>
              <a:ext cx="1825928" cy="1854682"/>
              <a:chOff x="8263186" y="1853481"/>
              <a:chExt cx="1825928" cy="1854682"/>
            </a:xfrm>
          </p:grpSpPr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EB26A0D2-5973-1F9A-7AD1-610A59395396}"/>
                  </a:ext>
                </a:extLst>
              </p:cNvPr>
              <p:cNvSpPr/>
              <p:nvPr/>
            </p:nvSpPr>
            <p:spPr>
              <a:xfrm>
                <a:off x="8407311" y="2254378"/>
                <a:ext cx="1514713" cy="105891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8" name="Elemento grafico 27" descr="Cane Corgi con tre palline">
                <a:extLst>
                  <a:ext uri="{FF2B5EF4-FFF2-40B4-BE49-F238E27FC236}">
                    <a16:creationId xmlns:a16="http://schemas.microsoft.com/office/drawing/2014/main" id="{0897A6B6-4B4F-1E33-23E7-84176FE9FA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263186" y="1853481"/>
                <a:ext cx="1825928" cy="1854682"/>
              </a:xfrm>
              <a:prstGeom prst="rect">
                <a:avLst/>
              </a:prstGeom>
            </p:spPr>
          </p:pic>
        </p:grpSp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FA32DA86-2A81-4D3C-025F-2051A3749801}"/>
              </a:ext>
            </a:extLst>
          </p:cNvPr>
          <p:cNvGrpSpPr/>
          <p:nvPr/>
        </p:nvGrpSpPr>
        <p:grpSpPr>
          <a:xfrm>
            <a:off x="3494832" y="1916625"/>
            <a:ext cx="1131627" cy="1144693"/>
            <a:chOff x="4553138" y="1500396"/>
            <a:chExt cx="1514713" cy="1367687"/>
          </a:xfrm>
        </p:grpSpPr>
        <p:sp>
          <p:nvSpPr>
            <p:cNvPr id="32" name="Triangolo isoscele 31">
              <a:extLst>
                <a:ext uri="{FF2B5EF4-FFF2-40B4-BE49-F238E27FC236}">
                  <a16:creationId xmlns:a16="http://schemas.microsoft.com/office/drawing/2014/main" id="{A82C4889-91F5-4CA4-2D3D-EF0DA77171FF}"/>
                </a:ext>
              </a:extLst>
            </p:cNvPr>
            <p:cNvSpPr/>
            <p:nvPr/>
          </p:nvSpPr>
          <p:spPr>
            <a:xfrm>
              <a:off x="4748203" y="1500396"/>
              <a:ext cx="1139103" cy="26993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E287129D-DC1B-C7DA-7391-EF2CCE6FE97A}"/>
                </a:ext>
              </a:extLst>
            </p:cNvPr>
            <p:cNvGrpSpPr/>
            <p:nvPr/>
          </p:nvGrpSpPr>
          <p:grpSpPr>
            <a:xfrm>
              <a:off x="4553138" y="1629832"/>
              <a:ext cx="1514713" cy="1238251"/>
              <a:chOff x="4553138" y="1629832"/>
              <a:chExt cx="1514713" cy="1238251"/>
            </a:xfrm>
          </p:grpSpPr>
          <p:sp>
            <p:nvSpPr>
              <p:cNvPr id="23" name="Rettangolo 22">
                <a:extLst>
                  <a:ext uri="{FF2B5EF4-FFF2-40B4-BE49-F238E27FC236}">
                    <a16:creationId xmlns:a16="http://schemas.microsoft.com/office/drawing/2014/main" id="{5A96BABC-4B5C-10A5-83EC-3BDA457F8147}"/>
                  </a:ext>
                </a:extLst>
              </p:cNvPr>
              <p:cNvSpPr/>
              <p:nvPr/>
            </p:nvSpPr>
            <p:spPr>
              <a:xfrm>
                <a:off x="4553138" y="1724292"/>
                <a:ext cx="1514713" cy="105891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9" name="Elemento grafico 28" descr="Gatto">
                <a:extLst>
                  <a:ext uri="{FF2B5EF4-FFF2-40B4-BE49-F238E27FC236}">
                    <a16:creationId xmlns:a16="http://schemas.microsoft.com/office/drawing/2014/main" id="{A276065B-3C42-A94B-5EFC-3158B40EFF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815417" y="1629832"/>
                <a:ext cx="1068917" cy="1238251"/>
              </a:xfrm>
              <a:prstGeom prst="rect">
                <a:avLst/>
              </a:prstGeom>
            </p:spPr>
          </p:pic>
        </p:grpSp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061AE2DA-76F3-AB1A-F20E-CCF0C28C17B0}"/>
              </a:ext>
            </a:extLst>
          </p:cNvPr>
          <p:cNvGrpSpPr/>
          <p:nvPr/>
        </p:nvGrpSpPr>
        <p:grpSpPr>
          <a:xfrm>
            <a:off x="2859467" y="3745128"/>
            <a:ext cx="2240093" cy="1582800"/>
            <a:chOff x="3521034" y="3460751"/>
            <a:chExt cx="2551332" cy="1651792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15C7BDEC-F1BA-31A4-02DD-073E98910A4A}"/>
                </a:ext>
              </a:extLst>
            </p:cNvPr>
            <p:cNvSpPr/>
            <p:nvPr/>
          </p:nvSpPr>
          <p:spPr>
            <a:xfrm>
              <a:off x="3521034" y="4230977"/>
              <a:ext cx="2551332" cy="2277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FDC44C07-9293-5874-9148-7F77EDE90A36}"/>
                </a:ext>
              </a:extLst>
            </p:cNvPr>
            <p:cNvSpPr/>
            <p:nvPr/>
          </p:nvSpPr>
          <p:spPr>
            <a:xfrm rot="5400000">
              <a:off x="5420511" y="4727934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998CA0EF-9C0D-35C3-6B17-2457509D652C}"/>
                </a:ext>
              </a:extLst>
            </p:cNvPr>
            <p:cNvSpPr/>
            <p:nvPr/>
          </p:nvSpPr>
          <p:spPr>
            <a:xfrm rot="5400000">
              <a:off x="3498946" y="4717811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4E40D094-5445-B884-B99F-2D3BE9564509}"/>
                </a:ext>
              </a:extLst>
            </p:cNvPr>
            <p:cNvSpPr/>
            <p:nvPr/>
          </p:nvSpPr>
          <p:spPr>
            <a:xfrm rot="5400000">
              <a:off x="3752945" y="4623480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6773EA47-A835-B5AE-6C0B-060662D81FE7}"/>
                </a:ext>
              </a:extLst>
            </p:cNvPr>
            <p:cNvSpPr/>
            <p:nvPr/>
          </p:nvSpPr>
          <p:spPr>
            <a:xfrm rot="5400000">
              <a:off x="5199641" y="4617498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6" name="Elemento grafico 35" descr="Un coniglio">
              <a:extLst>
                <a:ext uri="{FF2B5EF4-FFF2-40B4-BE49-F238E27FC236}">
                  <a16:creationId xmlns:a16="http://schemas.microsoft.com/office/drawing/2014/main" id="{613CDD5F-D968-CBF1-9707-667732082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884084" y="3460751"/>
              <a:ext cx="973669" cy="1058334"/>
            </a:xfrm>
            <a:prstGeom prst="rect">
              <a:avLst/>
            </a:prstGeom>
          </p:spPr>
        </p:pic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DF3ED557-E46D-0EF8-7668-54B886DC72B4}"/>
              </a:ext>
            </a:extLst>
          </p:cNvPr>
          <p:cNvGrpSpPr/>
          <p:nvPr/>
        </p:nvGrpSpPr>
        <p:grpSpPr>
          <a:xfrm>
            <a:off x="142016" y="2317225"/>
            <a:ext cx="1161933" cy="1187518"/>
            <a:chOff x="2434167" y="1524000"/>
            <a:chExt cx="1322918" cy="1241179"/>
          </a:xfrm>
        </p:grpSpPr>
        <p:sp>
          <p:nvSpPr>
            <p:cNvPr id="38" name="Triangolo isoscele 37">
              <a:extLst>
                <a:ext uri="{FF2B5EF4-FFF2-40B4-BE49-F238E27FC236}">
                  <a16:creationId xmlns:a16="http://schemas.microsoft.com/office/drawing/2014/main" id="{0E4616BF-CF79-7F1C-CCBD-BE4FBC555AB1}"/>
                </a:ext>
              </a:extLst>
            </p:cNvPr>
            <p:cNvSpPr/>
            <p:nvPr/>
          </p:nvSpPr>
          <p:spPr>
            <a:xfrm>
              <a:off x="2605078" y="1524000"/>
              <a:ext cx="969770" cy="23818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/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29377597-9584-D3E3-80D2-BA0B3628B177}"/>
                </a:ext>
              </a:extLst>
            </p:cNvPr>
            <p:cNvSpPr/>
            <p:nvPr/>
          </p:nvSpPr>
          <p:spPr>
            <a:xfrm>
              <a:off x="2437621" y="1704182"/>
              <a:ext cx="1281880" cy="9213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7" name="Elemento grafico 36" descr="Uno scoiattolo">
              <a:extLst>
                <a:ext uri="{FF2B5EF4-FFF2-40B4-BE49-F238E27FC236}">
                  <a16:creationId xmlns:a16="http://schemas.microsoft.com/office/drawing/2014/main" id="{86540F43-AB77-97FA-A814-9C764A2C7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34167" y="1611594"/>
              <a:ext cx="1322918" cy="1153585"/>
            </a:xfrm>
            <a:prstGeom prst="rect">
              <a:avLst/>
            </a:prstGeom>
          </p:spPr>
        </p:pic>
      </p:grpSp>
      <p:pic>
        <p:nvPicPr>
          <p:cNvPr id="9" name="Elemento grafico 8" descr="Donna a gambe incrociate">
            <a:extLst>
              <a:ext uri="{FF2B5EF4-FFF2-40B4-BE49-F238E27FC236}">
                <a16:creationId xmlns:a16="http://schemas.microsoft.com/office/drawing/2014/main" id="{073197FB-85FF-DBFA-B199-D6C86E819C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20488" y="3498794"/>
            <a:ext cx="1381910" cy="2037428"/>
          </a:xfrm>
          <a:prstGeom prst="rect">
            <a:avLst/>
          </a:prstGeom>
        </p:spPr>
      </p:pic>
      <p:grpSp>
        <p:nvGrpSpPr>
          <p:cNvPr id="167" name="Elemento grafico 12" descr="Uomo con capelli ondulati">
            <a:extLst>
              <a:ext uri="{FF2B5EF4-FFF2-40B4-BE49-F238E27FC236}">
                <a16:creationId xmlns:a16="http://schemas.microsoft.com/office/drawing/2014/main" id="{F068C90E-AFCF-6E7E-92D1-05EE0BCC48AA}"/>
              </a:ext>
            </a:extLst>
          </p:cNvPr>
          <p:cNvGrpSpPr/>
          <p:nvPr/>
        </p:nvGrpSpPr>
        <p:grpSpPr>
          <a:xfrm rot="20520000">
            <a:off x="1555805" y="2994800"/>
            <a:ext cx="472787" cy="652445"/>
            <a:chOff x="1480997" y="4181881"/>
            <a:chExt cx="548671" cy="728475"/>
          </a:xfrm>
        </p:grpSpPr>
        <p:sp>
          <p:nvSpPr>
            <p:cNvPr id="168" name="Figura a mano libera: forma 167">
              <a:extLst>
                <a:ext uri="{FF2B5EF4-FFF2-40B4-BE49-F238E27FC236}">
                  <a16:creationId xmlns:a16="http://schemas.microsoft.com/office/drawing/2014/main" id="{8C159C5D-6024-83D5-7B61-6D4242025483}"/>
                </a:ext>
              </a:extLst>
            </p:cNvPr>
            <p:cNvSpPr/>
            <p:nvPr/>
          </p:nvSpPr>
          <p:spPr>
            <a:xfrm>
              <a:off x="1492421" y="4285298"/>
              <a:ext cx="508458" cy="609536"/>
            </a:xfrm>
            <a:custGeom>
              <a:avLst/>
              <a:gdLst>
                <a:gd name="connsiteX0" fmla="*/ 407804 w 508458"/>
                <a:gd name="connsiteY0" fmla="*/ 15285 h 609536"/>
                <a:gd name="connsiteX1" fmla="*/ 219206 w 508458"/>
                <a:gd name="connsiteY1" fmla="*/ 9570 h 609536"/>
                <a:gd name="connsiteX2" fmla="*/ 31087 w 508458"/>
                <a:gd name="connsiteY2" fmla="*/ 63387 h 609536"/>
                <a:gd name="connsiteX3" fmla="*/ 36520 w 508458"/>
                <a:gd name="connsiteY3" fmla="*/ 105201 h 609536"/>
                <a:gd name="connsiteX4" fmla="*/ 57760 w 508458"/>
                <a:gd name="connsiteY4" fmla="*/ 117679 h 609536"/>
                <a:gd name="connsiteX5" fmla="*/ 46426 w 508458"/>
                <a:gd name="connsiteY5" fmla="*/ 151226 h 609536"/>
                <a:gd name="connsiteX6" fmla="*/ 41091 w 508458"/>
                <a:gd name="connsiteY6" fmla="*/ 304845 h 609536"/>
                <a:gd name="connsiteX7" fmla="*/ 12037 w 508458"/>
                <a:gd name="connsiteY7" fmla="*/ 376283 h 609536"/>
                <a:gd name="connsiteX8" fmla="*/ 43473 w 508458"/>
                <a:gd name="connsiteY8" fmla="*/ 404382 h 609536"/>
                <a:gd name="connsiteX9" fmla="*/ 46045 w 508458"/>
                <a:gd name="connsiteY9" fmla="*/ 430518 h 609536"/>
                <a:gd name="connsiteX10" fmla="*/ 88716 w 508458"/>
                <a:gd name="connsiteY10" fmla="*/ 450740 h 609536"/>
                <a:gd name="connsiteX11" fmla="*/ 101288 w 508458"/>
                <a:gd name="connsiteY11" fmla="*/ 455664 h 609536"/>
                <a:gd name="connsiteX12" fmla="*/ 129863 w 508458"/>
                <a:gd name="connsiteY12" fmla="*/ 502965 h 609536"/>
                <a:gd name="connsiteX13" fmla="*/ 150629 w 508458"/>
                <a:gd name="connsiteY13" fmla="*/ 525406 h 609536"/>
                <a:gd name="connsiteX14" fmla="*/ 345412 w 508458"/>
                <a:gd name="connsiteY14" fmla="*/ 609312 h 609536"/>
                <a:gd name="connsiteX15" fmla="*/ 478953 w 508458"/>
                <a:gd name="connsiteY15" fmla="*/ 507366 h 609536"/>
                <a:gd name="connsiteX16" fmla="*/ 511435 w 508458"/>
                <a:gd name="connsiteY16" fmla="*/ 427289 h 609536"/>
                <a:gd name="connsiteX17" fmla="*/ 510960 w 508458"/>
                <a:gd name="connsiteY17" fmla="*/ 338954 h 609536"/>
                <a:gd name="connsiteX18" fmla="*/ 487720 w 508458"/>
                <a:gd name="connsiteY18" fmla="*/ 123242 h 609536"/>
                <a:gd name="connsiteX19" fmla="*/ 407804 w 508458"/>
                <a:gd name="connsiteY19" fmla="*/ 15285 h 60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458" h="609536">
                  <a:moveTo>
                    <a:pt x="407804" y="15285"/>
                  </a:moveTo>
                  <a:cubicBezTo>
                    <a:pt x="351319" y="-12109"/>
                    <a:pt x="261594" y="4808"/>
                    <a:pt x="219206" y="9570"/>
                  </a:cubicBezTo>
                  <a:cubicBezTo>
                    <a:pt x="196347" y="12428"/>
                    <a:pt x="52519" y="32430"/>
                    <a:pt x="31087" y="63387"/>
                  </a:cubicBezTo>
                  <a:cubicBezTo>
                    <a:pt x="18516" y="77741"/>
                    <a:pt x="26325" y="91457"/>
                    <a:pt x="36520" y="105201"/>
                  </a:cubicBezTo>
                  <a:cubicBezTo>
                    <a:pt x="41566" y="112345"/>
                    <a:pt x="54142" y="109678"/>
                    <a:pt x="57760" y="117679"/>
                  </a:cubicBezTo>
                  <a:cubicBezTo>
                    <a:pt x="61379" y="125337"/>
                    <a:pt x="49379" y="143968"/>
                    <a:pt x="46426" y="151226"/>
                  </a:cubicBezTo>
                  <a:cubicBezTo>
                    <a:pt x="24232" y="203871"/>
                    <a:pt x="29185" y="249924"/>
                    <a:pt x="41091" y="304845"/>
                  </a:cubicBezTo>
                  <a:cubicBezTo>
                    <a:pt x="17181" y="315247"/>
                    <a:pt x="-6534" y="335802"/>
                    <a:pt x="12037" y="376283"/>
                  </a:cubicBezTo>
                  <a:cubicBezTo>
                    <a:pt x="17753" y="388665"/>
                    <a:pt x="36041" y="399924"/>
                    <a:pt x="43473" y="404382"/>
                  </a:cubicBezTo>
                  <a:cubicBezTo>
                    <a:pt x="52900" y="409563"/>
                    <a:pt x="42994" y="420488"/>
                    <a:pt x="46045" y="430518"/>
                  </a:cubicBezTo>
                  <a:cubicBezTo>
                    <a:pt x="50137" y="454997"/>
                    <a:pt x="66713" y="466637"/>
                    <a:pt x="88716" y="450740"/>
                  </a:cubicBezTo>
                  <a:cubicBezTo>
                    <a:pt x="93860" y="449254"/>
                    <a:pt x="98525" y="448511"/>
                    <a:pt x="101288" y="455664"/>
                  </a:cubicBezTo>
                  <a:cubicBezTo>
                    <a:pt x="107478" y="471676"/>
                    <a:pt x="122817" y="495860"/>
                    <a:pt x="129863" y="502965"/>
                  </a:cubicBezTo>
                  <a:cubicBezTo>
                    <a:pt x="136053" y="511081"/>
                    <a:pt x="143006" y="518586"/>
                    <a:pt x="150629" y="525406"/>
                  </a:cubicBezTo>
                  <a:cubicBezTo>
                    <a:pt x="173107" y="583309"/>
                    <a:pt x="288453" y="612665"/>
                    <a:pt x="345412" y="609312"/>
                  </a:cubicBezTo>
                  <a:cubicBezTo>
                    <a:pt x="405134" y="603064"/>
                    <a:pt x="445425" y="552362"/>
                    <a:pt x="478953" y="507366"/>
                  </a:cubicBezTo>
                  <a:cubicBezTo>
                    <a:pt x="496194" y="483744"/>
                    <a:pt x="507337" y="456245"/>
                    <a:pt x="511435" y="427289"/>
                  </a:cubicBezTo>
                  <a:cubicBezTo>
                    <a:pt x="515532" y="397876"/>
                    <a:pt x="513723" y="368406"/>
                    <a:pt x="510960" y="338954"/>
                  </a:cubicBezTo>
                  <a:cubicBezTo>
                    <a:pt x="505147" y="276375"/>
                    <a:pt x="493622" y="186488"/>
                    <a:pt x="487720" y="123242"/>
                  </a:cubicBezTo>
                  <a:cubicBezTo>
                    <a:pt x="483525" y="94028"/>
                    <a:pt x="448378" y="37012"/>
                    <a:pt x="407804" y="1528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69" name="Figura a mano libera: forma 168">
              <a:extLst>
                <a:ext uri="{FF2B5EF4-FFF2-40B4-BE49-F238E27FC236}">
                  <a16:creationId xmlns:a16="http://schemas.microsoft.com/office/drawing/2014/main" id="{2906CAEE-17C5-C330-FF6F-9C1C216B9C57}"/>
                </a:ext>
              </a:extLst>
            </p:cNvPr>
            <p:cNvSpPr/>
            <p:nvPr/>
          </p:nvSpPr>
          <p:spPr>
            <a:xfrm>
              <a:off x="1503405" y="4191488"/>
              <a:ext cx="513595" cy="425996"/>
            </a:xfrm>
            <a:custGeom>
              <a:avLst/>
              <a:gdLst>
                <a:gd name="connsiteX0" fmla="*/ 518836 w 513595"/>
                <a:gd name="connsiteY0" fmla="*/ 172608 h 425996"/>
                <a:gd name="connsiteX1" fmla="*/ 500832 w 513595"/>
                <a:gd name="connsiteY1" fmla="*/ 157587 h 425996"/>
                <a:gd name="connsiteX2" fmla="*/ 483308 w 513595"/>
                <a:gd name="connsiteY2" fmla="*/ 169313 h 425996"/>
                <a:gd name="connsiteX3" fmla="*/ 470351 w 513595"/>
                <a:gd name="connsiteY3" fmla="*/ 140204 h 425996"/>
                <a:gd name="connsiteX4" fmla="*/ 464351 w 513595"/>
                <a:gd name="connsiteY4" fmla="*/ 102428 h 425996"/>
                <a:gd name="connsiteX5" fmla="*/ 424916 w 513595"/>
                <a:gd name="connsiteY5" fmla="*/ 54327 h 425996"/>
                <a:gd name="connsiteX6" fmla="*/ 136785 w 513595"/>
                <a:gd name="connsiteY6" fmla="*/ 26704 h 425996"/>
                <a:gd name="connsiteX7" fmla="*/ 96304 w 513595"/>
                <a:gd name="connsiteY7" fmla="*/ 34 h 425996"/>
                <a:gd name="connsiteX8" fmla="*/ 80114 w 513595"/>
                <a:gd name="connsiteY8" fmla="*/ 25752 h 425996"/>
                <a:gd name="connsiteX9" fmla="*/ 80114 w 513595"/>
                <a:gd name="connsiteY9" fmla="*/ 58613 h 425996"/>
                <a:gd name="connsiteX10" fmla="*/ 67254 w 513595"/>
                <a:gd name="connsiteY10" fmla="*/ 61309 h 425996"/>
                <a:gd name="connsiteX11" fmla="*/ 61538 w 513595"/>
                <a:gd name="connsiteY11" fmla="*/ 59566 h 425996"/>
                <a:gd name="connsiteX12" fmla="*/ 36298 w 513595"/>
                <a:gd name="connsiteY12" fmla="*/ 85283 h 425996"/>
                <a:gd name="connsiteX13" fmla="*/ 38205 w 513595"/>
                <a:gd name="connsiteY13" fmla="*/ 99094 h 425996"/>
                <a:gd name="connsiteX14" fmla="*/ 26773 w 513595"/>
                <a:gd name="connsiteY14" fmla="*/ 110524 h 425996"/>
                <a:gd name="connsiteX15" fmla="*/ 15820 w 513595"/>
                <a:gd name="connsiteY15" fmla="*/ 140052 h 425996"/>
                <a:gd name="connsiteX16" fmla="*/ 23917 w 513595"/>
                <a:gd name="connsiteY16" fmla="*/ 152082 h 425996"/>
                <a:gd name="connsiteX17" fmla="*/ 6486 w 513595"/>
                <a:gd name="connsiteY17" fmla="*/ 164817 h 425996"/>
                <a:gd name="connsiteX18" fmla="*/ 7342 w 513595"/>
                <a:gd name="connsiteY18" fmla="*/ 177799 h 425996"/>
                <a:gd name="connsiteX19" fmla="*/ 48586 w 513595"/>
                <a:gd name="connsiteY19" fmla="*/ 210423 h 425996"/>
                <a:gd name="connsiteX20" fmla="*/ 39154 w 513595"/>
                <a:gd name="connsiteY20" fmla="*/ 238636 h 425996"/>
                <a:gd name="connsiteX21" fmla="*/ 28964 w 513595"/>
                <a:gd name="connsiteY21" fmla="*/ 386273 h 425996"/>
                <a:gd name="connsiteX22" fmla="*/ 42870 w 513595"/>
                <a:gd name="connsiteY22" fmla="*/ 399799 h 425996"/>
                <a:gd name="connsiteX23" fmla="*/ 78877 w 513595"/>
                <a:gd name="connsiteY23" fmla="*/ 425916 h 425996"/>
                <a:gd name="connsiteX24" fmla="*/ 81258 w 513595"/>
                <a:gd name="connsiteY24" fmla="*/ 426030 h 425996"/>
                <a:gd name="connsiteX25" fmla="*/ 81258 w 513595"/>
                <a:gd name="connsiteY25" fmla="*/ 426030 h 425996"/>
                <a:gd name="connsiteX26" fmla="*/ 95067 w 513595"/>
                <a:gd name="connsiteY26" fmla="*/ 395408 h 425996"/>
                <a:gd name="connsiteX27" fmla="*/ 95067 w 513595"/>
                <a:gd name="connsiteY27" fmla="*/ 395408 h 425996"/>
                <a:gd name="connsiteX28" fmla="*/ 89448 w 513595"/>
                <a:gd name="connsiteY28" fmla="*/ 380434 h 425996"/>
                <a:gd name="connsiteX29" fmla="*/ 100782 w 513595"/>
                <a:gd name="connsiteY29" fmla="*/ 344954 h 425996"/>
                <a:gd name="connsiteX30" fmla="*/ 108117 w 513595"/>
                <a:gd name="connsiteY30" fmla="*/ 221805 h 425996"/>
                <a:gd name="connsiteX31" fmla="*/ 247946 w 513595"/>
                <a:gd name="connsiteY31" fmla="*/ 196592 h 425996"/>
                <a:gd name="connsiteX32" fmla="*/ 384723 w 513595"/>
                <a:gd name="connsiteY32" fmla="*/ 215804 h 425996"/>
                <a:gd name="connsiteX33" fmla="*/ 404438 w 513595"/>
                <a:gd name="connsiteY33" fmla="*/ 208070 h 425996"/>
                <a:gd name="connsiteX34" fmla="*/ 438920 w 513595"/>
                <a:gd name="connsiteY34" fmla="*/ 197754 h 425996"/>
                <a:gd name="connsiteX35" fmla="*/ 470160 w 513595"/>
                <a:gd name="connsiteY35" fmla="*/ 207879 h 425996"/>
                <a:gd name="connsiteX36" fmla="*/ 475592 w 513595"/>
                <a:gd name="connsiteY36" fmla="*/ 211804 h 425996"/>
                <a:gd name="connsiteX37" fmla="*/ 476829 w 513595"/>
                <a:gd name="connsiteY37" fmla="*/ 218309 h 425996"/>
                <a:gd name="connsiteX38" fmla="*/ 509595 w 513595"/>
                <a:gd name="connsiteY38" fmla="*/ 200050 h 425996"/>
                <a:gd name="connsiteX39" fmla="*/ 518645 w 513595"/>
                <a:gd name="connsiteY39" fmla="*/ 180819 h 425996"/>
                <a:gd name="connsiteX40" fmla="*/ 518836 w 513595"/>
                <a:gd name="connsiteY40" fmla="*/ 172608 h 425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13595" h="425996">
                  <a:moveTo>
                    <a:pt x="518836" y="172608"/>
                  </a:moveTo>
                  <a:cubicBezTo>
                    <a:pt x="515594" y="157949"/>
                    <a:pt x="503023" y="157883"/>
                    <a:pt x="500832" y="157587"/>
                  </a:cubicBezTo>
                  <a:cubicBezTo>
                    <a:pt x="494451" y="157473"/>
                    <a:pt x="483308" y="169313"/>
                    <a:pt x="483308" y="169313"/>
                  </a:cubicBezTo>
                  <a:cubicBezTo>
                    <a:pt x="483308" y="169313"/>
                    <a:pt x="470639" y="174818"/>
                    <a:pt x="470351" y="140204"/>
                  </a:cubicBezTo>
                  <a:cubicBezTo>
                    <a:pt x="470258" y="129508"/>
                    <a:pt x="467593" y="113068"/>
                    <a:pt x="464351" y="102428"/>
                  </a:cubicBezTo>
                  <a:cubicBezTo>
                    <a:pt x="459114" y="84816"/>
                    <a:pt x="439966" y="64881"/>
                    <a:pt x="424916" y="54327"/>
                  </a:cubicBezTo>
                  <a:cubicBezTo>
                    <a:pt x="337001" y="-4128"/>
                    <a:pt x="225370" y="83731"/>
                    <a:pt x="136785" y="26704"/>
                  </a:cubicBezTo>
                  <a:cubicBezTo>
                    <a:pt x="131929" y="23571"/>
                    <a:pt x="104401" y="844"/>
                    <a:pt x="96304" y="34"/>
                  </a:cubicBezTo>
                  <a:cubicBezTo>
                    <a:pt x="89732" y="-61"/>
                    <a:pt x="80016" y="20885"/>
                    <a:pt x="80114" y="25752"/>
                  </a:cubicBezTo>
                  <a:cubicBezTo>
                    <a:pt x="80305" y="39763"/>
                    <a:pt x="85449" y="44878"/>
                    <a:pt x="80114" y="58613"/>
                  </a:cubicBezTo>
                  <a:cubicBezTo>
                    <a:pt x="78588" y="63157"/>
                    <a:pt x="72017" y="61051"/>
                    <a:pt x="67254" y="61309"/>
                  </a:cubicBezTo>
                  <a:cubicBezTo>
                    <a:pt x="65254" y="61318"/>
                    <a:pt x="63255" y="60632"/>
                    <a:pt x="61538" y="59566"/>
                  </a:cubicBezTo>
                  <a:cubicBezTo>
                    <a:pt x="51730" y="53689"/>
                    <a:pt x="35345" y="73672"/>
                    <a:pt x="36298" y="85283"/>
                  </a:cubicBezTo>
                  <a:cubicBezTo>
                    <a:pt x="36586" y="88283"/>
                    <a:pt x="38679" y="96151"/>
                    <a:pt x="38205" y="99094"/>
                  </a:cubicBezTo>
                  <a:cubicBezTo>
                    <a:pt x="36772" y="107667"/>
                    <a:pt x="26773" y="110524"/>
                    <a:pt x="26773" y="110524"/>
                  </a:cubicBezTo>
                  <a:cubicBezTo>
                    <a:pt x="15820" y="116716"/>
                    <a:pt x="11532" y="128622"/>
                    <a:pt x="15820" y="140052"/>
                  </a:cubicBezTo>
                  <a:cubicBezTo>
                    <a:pt x="17346" y="144186"/>
                    <a:pt x="22676" y="147891"/>
                    <a:pt x="23917" y="152082"/>
                  </a:cubicBezTo>
                  <a:cubicBezTo>
                    <a:pt x="26582" y="160654"/>
                    <a:pt x="12393" y="156502"/>
                    <a:pt x="6486" y="164817"/>
                  </a:cubicBezTo>
                  <a:cubicBezTo>
                    <a:pt x="3723" y="168627"/>
                    <a:pt x="6960" y="176237"/>
                    <a:pt x="7342" y="177799"/>
                  </a:cubicBezTo>
                  <a:cubicBezTo>
                    <a:pt x="11532" y="191973"/>
                    <a:pt x="35633" y="205184"/>
                    <a:pt x="48586" y="210423"/>
                  </a:cubicBezTo>
                  <a:lnTo>
                    <a:pt x="39154" y="238636"/>
                  </a:lnTo>
                  <a:cubicBezTo>
                    <a:pt x="26773" y="284641"/>
                    <a:pt x="16867" y="339620"/>
                    <a:pt x="28964" y="386273"/>
                  </a:cubicBezTo>
                  <a:cubicBezTo>
                    <a:pt x="31345" y="389616"/>
                    <a:pt x="35345" y="396989"/>
                    <a:pt x="42870" y="399799"/>
                  </a:cubicBezTo>
                  <a:cubicBezTo>
                    <a:pt x="58301" y="404294"/>
                    <a:pt x="71352" y="409895"/>
                    <a:pt x="78877" y="425916"/>
                  </a:cubicBezTo>
                  <a:cubicBezTo>
                    <a:pt x="79351" y="425964"/>
                    <a:pt x="80877" y="426030"/>
                    <a:pt x="81258" y="426030"/>
                  </a:cubicBezTo>
                  <a:lnTo>
                    <a:pt x="81258" y="426030"/>
                  </a:lnTo>
                  <a:cubicBezTo>
                    <a:pt x="92685" y="425583"/>
                    <a:pt x="95829" y="407695"/>
                    <a:pt x="95067" y="395408"/>
                  </a:cubicBezTo>
                  <a:cubicBezTo>
                    <a:pt x="95067" y="395408"/>
                    <a:pt x="95067" y="395408"/>
                    <a:pt x="95067" y="395408"/>
                  </a:cubicBezTo>
                  <a:cubicBezTo>
                    <a:pt x="93736" y="390074"/>
                    <a:pt x="89448" y="383092"/>
                    <a:pt x="89448" y="380434"/>
                  </a:cubicBezTo>
                  <a:cubicBezTo>
                    <a:pt x="89541" y="366232"/>
                    <a:pt x="93829" y="358136"/>
                    <a:pt x="100782" y="344954"/>
                  </a:cubicBezTo>
                  <a:cubicBezTo>
                    <a:pt x="123642" y="308835"/>
                    <a:pt x="130311" y="259381"/>
                    <a:pt x="108117" y="221805"/>
                  </a:cubicBezTo>
                  <a:cubicBezTo>
                    <a:pt x="153933" y="217281"/>
                    <a:pt x="226226" y="183705"/>
                    <a:pt x="247946" y="196592"/>
                  </a:cubicBezTo>
                  <a:cubicBezTo>
                    <a:pt x="295664" y="201012"/>
                    <a:pt x="339763" y="228625"/>
                    <a:pt x="384723" y="215804"/>
                  </a:cubicBezTo>
                  <a:cubicBezTo>
                    <a:pt x="391486" y="213747"/>
                    <a:pt x="398057" y="211165"/>
                    <a:pt x="404438" y="208070"/>
                  </a:cubicBezTo>
                  <a:cubicBezTo>
                    <a:pt x="413680" y="203850"/>
                    <a:pt x="425777" y="198392"/>
                    <a:pt x="438920" y="197754"/>
                  </a:cubicBezTo>
                  <a:cubicBezTo>
                    <a:pt x="446826" y="197269"/>
                    <a:pt x="461398" y="202993"/>
                    <a:pt x="470160" y="207879"/>
                  </a:cubicBezTo>
                  <a:cubicBezTo>
                    <a:pt x="471592" y="208737"/>
                    <a:pt x="473974" y="209975"/>
                    <a:pt x="475592" y="211804"/>
                  </a:cubicBezTo>
                  <a:cubicBezTo>
                    <a:pt x="475876" y="212137"/>
                    <a:pt x="476736" y="218338"/>
                    <a:pt x="476829" y="218309"/>
                  </a:cubicBezTo>
                  <a:cubicBezTo>
                    <a:pt x="488736" y="216595"/>
                    <a:pt x="504832" y="208384"/>
                    <a:pt x="509595" y="200050"/>
                  </a:cubicBezTo>
                  <a:cubicBezTo>
                    <a:pt x="511785" y="196249"/>
                    <a:pt x="518455" y="190839"/>
                    <a:pt x="518645" y="180819"/>
                  </a:cubicBezTo>
                  <a:cubicBezTo>
                    <a:pt x="518929" y="178104"/>
                    <a:pt x="519120" y="175342"/>
                    <a:pt x="518836" y="1726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grpSp>
          <p:nvGrpSpPr>
            <p:cNvPr id="170" name="Elemento grafico 12" descr="Uomo con capelli ondulati">
              <a:extLst>
                <a:ext uri="{FF2B5EF4-FFF2-40B4-BE49-F238E27FC236}">
                  <a16:creationId xmlns:a16="http://schemas.microsoft.com/office/drawing/2014/main" id="{0A66585A-04FD-7F62-6CFE-064984F7FE4A}"/>
                </a:ext>
              </a:extLst>
            </p:cNvPr>
            <p:cNvGrpSpPr/>
            <p:nvPr/>
          </p:nvGrpSpPr>
          <p:grpSpPr>
            <a:xfrm>
              <a:off x="1480997" y="4181881"/>
              <a:ext cx="548671" cy="728475"/>
              <a:chOff x="1480997" y="4181881"/>
              <a:chExt cx="548671" cy="728475"/>
            </a:xfrm>
            <a:solidFill>
              <a:srgbClr val="000000"/>
            </a:solidFill>
          </p:grpSpPr>
          <p:sp>
            <p:nvSpPr>
              <p:cNvPr id="171" name="Figura a mano libera: forma 170">
                <a:extLst>
                  <a:ext uri="{FF2B5EF4-FFF2-40B4-BE49-F238E27FC236}">
                    <a16:creationId xmlns:a16="http://schemas.microsoft.com/office/drawing/2014/main" id="{7A2675D4-FC51-1C33-A8F4-F4575F00C3AA}"/>
                  </a:ext>
                </a:extLst>
              </p:cNvPr>
              <p:cNvSpPr/>
              <p:nvPr/>
            </p:nvSpPr>
            <p:spPr>
              <a:xfrm>
                <a:off x="1480997" y="4181881"/>
                <a:ext cx="548671" cy="728475"/>
              </a:xfrm>
              <a:custGeom>
                <a:avLst/>
                <a:gdLst>
                  <a:gd name="connsiteX0" fmla="*/ 341312 w 548671"/>
                  <a:gd name="connsiteY0" fmla="*/ 728426 h 728475"/>
                  <a:gd name="connsiteX1" fmla="*/ 251303 w 548671"/>
                  <a:gd name="connsiteY1" fmla="*/ 680601 h 728475"/>
                  <a:gd name="connsiteX2" fmla="*/ 265303 w 548671"/>
                  <a:gd name="connsiteY2" fmla="*/ 662732 h 728475"/>
                  <a:gd name="connsiteX3" fmla="*/ 285497 w 548671"/>
                  <a:gd name="connsiteY3" fmla="*/ 674181 h 728475"/>
                  <a:gd name="connsiteX4" fmla="*/ 286259 w 548671"/>
                  <a:gd name="connsiteY4" fmla="*/ 674877 h 728475"/>
                  <a:gd name="connsiteX5" fmla="*/ 295115 w 548671"/>
                  <a:gd name="connsiteY5" fmla="*/ 681592 h 728475"/>
                  <a:gd name="connsiteX6" fmla="*/ 318737 w 548671"/>
                  <a:gd name="connsiteY6" fmla="*/ 691536 h 728475"/>
                  <a:gd name="connsiteX7" fmla="*/ 462091 w 548671"/>
                  <a:gd name="connsiteY7" fmla="*/ 622565 h 728475"/>
                  <a:gd name="connsiteX8" fmla="*/ 508762 w 548671"/>
                  <a:gd name="connsiteY8" fmla="*/ 460212 h 728475"/>
                  <a:gd name="connsiteX9" fmla="*/ 508762 w 548671"/>
                  <a:gd name="connsiteY9" fmla="*/ 460193 h 728475"/>
                  <a:gd name="connsiteX10" fmla="*/ 498474 w 548671"/>
                  <a:gd name="connsiteY10" fmla="*/ 312698 h 728475"/>
                  <a:gd name="connsiteX11" fmla="*/ 498474 w 548671"/>
                  <a:gd name="connsiteY11" fmla="*/ 312688 h 728475"/>
                  <a:gd name="connsiteX12" fmla="*/ 496954 w 548671"/>
                  <a:gd name="connsiteY12" fmla="*/ 247728 h 728475"/>
                  <a:gd name="connsiteX13" fmla="*/ 497237 w 548671"/>
                  <a:gd name="connsiteY13" fmla="*/ 219601 h 728475"/>
                  <a:gd name="connsiteX14" fmla="*/ 498763 w 548671"/>
                  <a:gd name="connsiteY14" fmla="*/ 219381 h 728475"/>
                  <a:gd name="connsiteX15" fmla="*/ 500763 w 548671"/>
                  <a:gd name="connsiteY15" fmla="*/ 226316 h 728475"/>
                  <a:gd name="connsiteX16" fmla="*/ 522859 w 548671"/>
                  <a:gd name="connsiteY16" fmla="*/ 211714 h 728475"/>
                  <a:gd name="connsiteX17" fmla="*/ 538002 w 548671"/>
                  <a:gd name="connsiteY17" fmla="*/ 192378 h 728475"/>
                  <a:gd name="connsiteX18" fmla="*/ 552197 w 548671"/>
                  <a:gd name="connsiteY18" fmla="*/ 193540 h 728475"/>
                  <a:gd name="connsiteX19" fmla="*/ 553722 w 548671"/>
                  <a:gd name="connsiteY19" fmla="*/ 201522 h 728475"/>
                  <a:gd name="connsiteX20" fmla="*/ 544672 w 548671"/>
                  <a:gd name="connsiteY20" fmla="*/ 214790 h 728475"/>
                  <a:gd name="connsiteX21" fmla="*/ 506288 w 548671"/>
                  <a:gd name="connsiteY21" fmla="*/ 228354 h 728475"/>
                  <a:gd name="connsiteX22" fmla="*/ 501428 w 548671"/>
                  <a:gd name="connsiteY22" fmla="*/ 228230 h 728475"/>
                  <a:gd name="connsiteX23" fmla="*/ 501237 w 548671"/>
                  <a:gd name="connsiteY23" fmla="*/ 228202 h 728475"/>
                  <a:gd name="connsiteX24" fmla="*/ 506000 w 548671"/>
                  <a:gd name="connsiteY24" fmla="*/ 252014 h 728475"/>
                  <a:gd name="connsiteX25" fmla="*/ 506000 w 548671"/>
                  <a:gd name="connsiteY25" fmla="*/ 252043 h 728475"/>
                  <a:gd name="connsiteX26" fmla="*/ 519143 w 548671"/>
                  <a:gd name="connsiteY26" fmla="*/ 322585 h 728475"/>
                  <a:gd name="connsiteX27" fmla="*/ 519143 w 548671"/>
                  <a:gd name="connsiteY27" fmla="*/ 322604 h 728475"/>
                  <a:gd name="connsiteX28" fmla="*/ 528101 w 548671"/>
                  <a:gd name="connsiteY28" fmla="*/ 378754 h 728475"/>
                  <a:gd name="connsiteX29" fmla="*/ 528101 w 548671"/>
                  <a:gd name="connsiteY29" fmla="*/ 378763 h 728475"/>
                  <a:gd name="connsiteX30" fmla="*/ 539053 w 548671"/>
                  <a:gd name="connsiteY30" fmla="*/ 467174 h 728475"/>
                  <a:gd name="connsiteX31" fmla="*/ 540193 w 548671"/>
                  <a:gd name="connsiteY31" fmla="*/ 551633 h 728475"/>
                  <a:gd name="connsiteX32" fmla="*/ 467328 w 548671"/>
                  <a:gd name="connsiteY32" fmla="*/ 667018 h 728475"/>
                  <a:gd name="connsiteX33" fmla="*/ 341312 w 548671"/>
                  <a:gd name="connsiteY33" fmla="*/ 728426 h 728475"/>
                  <a:gd name="connsiteX34" fmla="*/ 187484 w 548671"/>
                  <a:gd name="connsiteY34" fmla="*/ 652569 h 728475"/>
                  <a:gd name="connsiteX35" fmla="*/ 162909 w 548671"/>
                  <a:gd name="connsiteY35" fmla="*/ 636777 h 728475"/>
                  <a:gd name="connsiteX36" fmla="*/ 108810 w 548671"/>
                  <a:gd name="connsiteY36" fmla="*/ 555119 h 728475"/>
                  <a:gd name="connsiteX37" fmla="*/ 108521 w 548671"/>
                  <a:gd name="connsiteY37" fmla="*/ 555223 h 728475"/>
                  <a:gd name="connsiteX38" fmla="*/ 103666 w 548671"/>
                  <a:gd name="connsiteY38" fmla="*/ 565349 h 728475"/>
                  <a:gd name="connsiteX39" fmla="*/ 52609 w 548671"/>
                  <a:gd name="connsiteY39" fmla="*/ 561100 h 728475"/>
                  <a:gd name="connsiteX40" fmla="*/ 44707 w 548671"/>
                  <a:gd name="connsiteY40" fmla="*/ 524867 h 728475"/>
                  <a:gd name="connsiteX41" fmla="*/ 45465 w 548671"/>
                  <a:gd name="connsiteY41" fmla="*/ 518857 h 728475"/>
                  <a:gd name="connsiteX42" fmla="*/ 37372 w 548671"/>
                  <a:gd name="connsiteY42" fmla="*/ 406205 h 728475"/>
                  <a:gd name="connsiteX43" fmla="*/ 33749 w 548671"/>
                  <a:gd name="connsiteY43" fmla="*/ 391032 h 728475"/>
                  <a:gd name="connsiteX44" fmla="*/ 33275 w 548671"/>
                  <a:gd name="connsiteY44" fmla="*/ 388260 h 728475"/>
                  <a:gd name="connsiteX45" fmla="*/ 63087 w 548671"/>
                  <a:gd name="connsiteY45" fmla="*/ 229754 h 728475"/>
                  <a:gd name="connsiteX46" fmla="*/ 28703 w 548671"/>
                  <a:gd name="connsiteY46" fmla="*/ 159688 h 728475"/>
                  <a:gd name="connsiteX47" fmla="*/ 25275 w 548671"/>
                  <a:gd name="connsiteY47" fmla="*/ 129618 h 728475"/>
                  <a:gd name="connsiteX48" fmla="*/ 50134 w 548671"/>
                  <a:gd name="connsiteY48" fmla="*/ 103319 h 728475"/>
                  <a:gd name="connsiteX49" fmla="*/ 92425 w 548671"/>
                  <a:gd name="connsiteY49" fmla="*/ 58609 h 728475"/>
                  <a:gd name="connsiteX50" fmla="*/ 91760 w 548671"/>
                  <a:gd name="connsiteY50" fmla="*/ 43569 h 728475"/>
                  <a:gd name="connsiteX51" fmla="*/ 137287 w 548671"/>
                  <a:gd name="connsiteY51" fmla="*/ 5317 h 728475"/>
                  <a:gd name="connsiteX52" fmla="*/ 150910 w 548671"/>
                  <a:gd name="connsiteY52" fmla="*/ 15613 h 728475"/>
                  <a:gd name="connsiteX53" fmla="*/ 303975 w 548671"/>
                  <a:gd name="connsiteY53" fmla="*/ 38940 h 728475"/>
                  <a:gd name="connsiteX54" fmla="*/ 303975 w 548671"/>
                  <a:gd name="connsiteY54" fmla="*/ 38940 h 728475"/>
                  <a:gd name="connsiteX55" fmla="*/ 506097 w 548671"/>
                  <a:gd name="connsiteY55" fmla="*/ 153488 h 728475"/>
                  <a:gd name="connsiteX56" fmla="*/ 507427 w 548671"/>
                  <a:gd name="connsiteY56" fmla="*/ 165099 h 728475"/>
                  <a:gd name="connsiteX57" fmla="*/ 506288 w 548671"/>
                  <a:gd name="connsiteY57" fmla="*/ 175395 h 728475"/>
                  <a:gd name="connsiteX58" fmla="*/ 506288 w 548671"/>
                  <a:gd name="connsiteY58" fmla="*/ 175405 h 728475"/>
                  <a:gd name="connsiteX59" fmla="*/ 505618 w 548671"/>
                  <a:gd name="connsiteY59" fmla="*/ 179462 h 728475"/>
                  <a:gd name="connsiteX60" fmla="*/ 502572 w 548671"/>
                  <a:gd name="connsiteY60" fmla="*/ 184749 h 728475"/>
                  <a:gd name="connsiteX61" fmla="*/ 496954 w 548671"/>
                  <a:gd name="connsiteY61" fmla="*/ 186444 h 728475"/>
                  <a:gd name="connsiteX62" fmla="*/ 486759 w 548671"/>
                  <a:gd name="connsiteY62" fmla="*/ 179453 h 728475"/>
                  <a:gd name="connsiteX63" fmla="*/ 477806 w 548671"/>
                  <a:gd name="connsiteY63" fmla="*/ 119131 h 728475"/>
                  <a:gd name="connsiteX64" fmla="*/ 367031 w 548671"/>
                  <a:gd name="connsiteY64" fmla="*/ 53627 h 728475"/>
                  <a:gd name="connsiteX65" fmla="*/ 153765 w 548671"/>
                  <a:gd name="connsiteY65" fmla="*/ 43941 h 728475"/>
                  <a:gd name="connsiteX66" fmla="*/ 139859 w 548671"/>
                  <a:gd name="connsiteY66" fmla="*/ 33654 h 728475"/>
                  <a:gd name="connsiteX67" fmla="*/ 139859 w 548671"/>
                  <a:gd name="connsiteY67" fmla="*/ 33654 h 728475"/>
                  <a:gd name="connsiteX68" fmla="*/ 119191 w 548671"/>
                  <a:gd name="connsiteY68" fmla="*/ 21223 h 728475"/>
                  <a:gd name="connsiteX69" fmla="*/ 113382 w 548671"/>
                  <a:gd name="connsiteY69" fmla="*/ 44445 h 728475"/>
                  <a:gd name="connsiteX70" fmla="*/ 110712 w 548671"/>
                  <a:gd name="connsiteY70" fmla="*/ 75744 h 728475"/>
                  <a:gd name="connsiteX71" fmla="*/ 100234 w 548671"/>
                  <a:gd name="connsiteY71" fmla="*/ 83669 h 728475"/>
                  <a:gd name="connsiteX72" fmla="*/ 94997 w 548671"/>
                  <a:gd name="connsiteY72" fmla="*/ 82155 h 728475"/>
                  <a:gd name="connsiteX73" fmla="*/ 74138 w 548671"/>
                  <a:gd name="connsiteY73" fmla="*/ 103519 h 728475"/>
                  <a:gd name="connsiteX74" fmla="*/ 72710 w 548671"/>
                  <a:gd name="connsiteY74" fmla="*/ 121731 h 728475"/>
                  <a:gd name="connsiteX75" fmla="*/ 66803 w 548671"/>
                  <a:gd name="connsiteY75" fmla="*/ 123389 h 728475"/>
                  <a:gd name="connsiteX76" fmla="*/ 55660 w 548671"/>
                  <a:gd name="connsiteY76" fmla="*/ 156078 h 728475"/>
                  <a:gd name="connsiteX77" fmla="*/ 45563 w 548671"/>
                  <a:gd name="connsiteY77" fmla="*/ 176900 h 728475"/>
                  <a:gd name="connsiteX78" fmla="*/ 44228 w 548671"/>
                  <a:gd name="connsiteY78" fmla="*/ 177090 h 728475"/>
                  <a:gd name="connsiteX79" fmla="*/ 42512 w 548671"/>
                  <a:gd name="connsiteY79" fmla="*/ 178434 h 728475"/>
                  <a:gd name="connsiteX80" fmla="*/ 41656 w 548671"/>
                  <a:gd name="connsiteY80" fmla="*/ 182948 h 728475"/>
                  <a:gd name="connsiteX81" fmla="*/ 51181 w 548671"/>
                  <a:gd name="connsiteY81" fmla="*/ 196626 h 728475"/>
                  <a:gd name="connsiteX82" fmla="*/ 197293 w 548671"/>
                  <a:gd name="connsiteY82" fmla="*/ 205856 h 728475"/>
                  <a:gd name="connsiteX83" fmla="*/ 359315 w 548671"/>
                  <a:gd name="connsiteY83" fmla="*/ 215305 h 728475"/>
                  <a:gd name="connsiteX84" fmla="*/ 359506 w 548671"/>
                  <a:gd name="connsiteY84" fmla="*/ 215857 h 728475"/>
                  <a:gd name="connsiteX85" fmla="*/ 359032 w 548671"/>
                  <a:gd name="connsiteY85" fmla="*/ 216181 h 728475"/>
                  <a:gd name="connsiteX86" fmla="*/ 358841 w 548671"/>
                  <a:gd name="connsiteY86" fmla="*/ 216105 h 728475"/>
                  <a:gd name="connsiteX87" fmla="*/ 136622 w 548671"/>
                  <a:gd name="connsiteY87" fmla="*/ 238070 h 728475"/>
                  <a:gd name="connsiteX88" fmla="*/ 132334 w 548671"/>
                  <a:gd name="connsiteY88" fmla="*/ 356942 h 728475"/>
                  <a:gd name="connsiteX89" fmla="*/ 119856 w 548671"/>
                  <a:gd name="connsiteY89" fmla="*/ 397718 h 728475"/>
                  <a:gd name="connsiteX90" fmla="*/ 105950 w 548671"/>
                  <a:gd name="connsiteY90" fmla="*/ 410844 h 728475"/>
                  <a:gd name="connsiteX91" fmla="*/ 93471 w 548671"/>
                  <a:gd name="connsiteY91" fmla="*/ 401290 h 728475"/>
                  <a:gd name="connsiteX92" fmla="*/ 114047 w 548671"/>
                  <a:gd name="connsiteY92" fmla="*/ 338758 h 728475"/>
                  <a:gd name="connsiteX93" fmla="*/ 131571 w 548671"/>
                  <a:gd name="connsiteY93" fmla="*/ 238536 h 728475"/>
                  <a:gd name="connsiteX94" fmla="*/ 74612 w 548671"/>
                  <a:gd name="connsiteY94" fmla="*/ 233650 h 728475"/>
                  <a:gd name="connsiteX95" fmla="*/ 61376 w 548671"/>
                  <a:gd name="connsiteY95" fmla="*/ 353532 h 728475"/>
                  <a:gd name="connsiteX96" fmla="*/ 68040 w 548671"/>
                  <a:gd name="connsiteY96" fmla="*/ 391651 h 728475"/>
                  <a:gd name="connsiteX97" fmla="*/ 70901 w 548671"/>
                  <a:gd name="connsiteY97" fmla="*/ 403214 h 728475"/>
                  <a:gd name="connsiteX98" fmla="*/ 102331 w 548671"/>
                  <a:gd name="connsiteY98" fmla="*/ 435418 h 728475"/>
                  <a:gd name="connsiteX99" fmla="*/ 102234 w 548671"/>
                  <a:gd name="connsiteY99" fmla="*/ 436142 h 728475"/>
                  <a:gd name="connsiteX100" fmla="*/ 100806 w 548671"/>
                  <a:gd name="connsiteY100" fmla="*/ 436085 h 728475"/>
                  <a:gd name="connsiteX101" fmla="*/ 66705 w 548671"/>
                  <a:gd name="connsiteY101" fmla="*/ 418225 h 728475"/>
                  <a:gd name="connsiteX102" fmla="*/ 33656 w 548671"/>
                  <a:gd name="connsiteY102" fmla="*/ 473937 h 728475"/>
                  <a:gd name="connsiteX103" fmla="*/ 56515 w 548671"/>
                  <a:gd name="connsiteY103" fmla="*/ 494692 h 728475"/>
                  <a:gd name="connsiteX104" fmla="*/ 72519 w 548671"/>
                  <a:gd name="connsiteY104" fmla="*/ 522934 h 728475"/>
                  <a:gd name="connsiteX105" fmla="*/ 72421 w 548671"/>
                  <a:gd name="connsiteY105" fmla="*/ 525677 h 728475"/>
                  <a:gd name="connsiteX106" fmla="*/ 73375 w 548671"/>
                  <a:gd name="connsiteY106" fmla="*/ 539241 h 728475"/>
                  <a:gd name="connsiteX107" fmla="*/ 77756 w 548671"/>
                  <a:gd name="connsiteY107" fmla="*/ 546041 h 728475"/>
                  <a:gd name="connsiteX108" fmla="*/ 80044 w 548671"/>
                  <a:gd name="connsiteY108" fmla="*/ 546670 h 728475"/>
                  <a:gd name="connsiteX109" fmla="*/ 82616 w 548671"/>
                  <a:gd name="connsiteY109" fmla="*/ 545070 h 728475"/>
                  <a:gd name="connsiteX110" fmla="*/ 87281 w 548671"/>
                  <a:gd name="connsiteY110" fmla="*/ 540765 h 728475"/>
                  <a:gd name="connsiteX111" fmla="*/ 88997 w 548671"/>
                  <a:gd name="connsiteY111" fmla="*/ 539974 h 728475"/>
                  <a:gd name="connsiteX112" fmla="*/ 108712 w 548671"/>
                  <a:gd name="connsiteY112" fmla="*/ 552547 h 728475"/>
                  <a:gd name="connsiteX113" fmla="*/ 108810 w 548671"/>
                  <a:gd name="connsiteY113" fmla="*/ 552861 h 728475"/>
                  <a:gd name="connsiteX114" fmla="*/ 109666 w 548671"/>
                  <a:gd name="connsiteY114" fmla="*/ 552461 h 728475"/>
                  <a:gd name="connsiteX115" fmla="*/ 110428 w 548671"/>
                  <a:gd name="connsiteY115" fmla="*/ 552833 h 728475"/>
                  <a:gd name="connsiteX116" fmla="*/ 175196 w 548671"/>
                  <a:gd name="connsiteY116" fmla="*/ 623394 h 728475"/>
                  <a:gd name="connsiteX117" fmla="*/ 196344 w 548671"/>
                  <a:gd name="connsiteY117" fmla="*/ 644987 h 728475"/>
                  <a:gd name="connsiteX118" fmla="*/ 187484 w 548671"/>
                  <a:gd name="connsiteY118" fmla="*/ 652569 h 728475"/>
                  <a:gd name="connsiteX119" fmla="*/ 106238 w 548671"/>
                  <a:gd name="connsiteY119" fmla="*/ 499998 h 728475"/>
                  <a:gd name="connsiteX120" fmla="*/ 88806 w 548671"/>
                  <a:gd name="connsiteY120" fmla="*/ 484072 h 728475"/>
                  <a:gd name="connsiteX121" fmla="*/ 80612 w 548671"/>
                  <a:gd name="connsiteY121" fmla="*/ 473804 h 728475"/>
                  <a:gd name="connsiteX122" fmla="*/ 57562 w 548671"/>
                  <a:gd name="connsiteY122" fmla="*/ 458078 h 728475"/>
                  <a:gd name="connsiteX123" fmla="*/ 56706 w 548671"/>
                  <a:gd name="connsiteY123" fmla="*/ 456506 h 728475"/>
                  <a:gd name="connsiteX124" fmla="*/ 57562 w 548671"/>
                  <a:gd name="connsiteY124" fmla="*/ 454839 h 728475"/>
                  <a:gd name="connsiteX125" fmla="*/ 112712 w 548671"/>
                  <a:gd name="connsiteY125" fmla="*/ 469832 h 728475"/>
                  <a:gd name="connsiteX126" fmla="*/ 106238 w 548671"/>
                  <a:gd name="connsiteY126" fmla="*/ 499998 h 72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548671" h="728475">
                    <a:moveTo>
                      <a:pt x="341312" y="728426"/>
                    </a:moveTo>
                    <a:cubicBezTo>
                      <a:pt x="309500" y="730017"/>
                      <a:pt x="256350" y="708738"/>
                      <a:pt x="251303" y="680601"/>
                    </a:cubicBezTo>
                    <a:cubicBezTo>
                      <a:pt x="248825" y="671838"/>
                      <a:pt x="256257" y="662523"/>
                      <a:pt x="265303" y="662732"/>
                    </a:cubicBezTo>
                    <a:cubicBezTo>
                      <a:pt x="273307" y="663085"/>
                      <a:pt x="279781" y="669181"/>
                      <a:pt x="285497" y="674181"/>
                    </a:cubicBezTo>
                    <a:lnTo>
                      <a:pt x="286259" y="674877"/>
                    </a:lnTo>
                    <a:cubicBezTo>
                      <a:pt x="288924" y="677458"/>
                      <a:pt x="291878" y="679715"/>
                      <a:pt x="295115" y="681592"/>
                    </a:cubicBezTo>
                    <a:cubicBezTo>
                      <a:pt x="302356" y="686278"/>
                      <a:pt x="310356" y="689650"/>
                      <a:pt x="318737" y="691536"/>
                    </a:cubicBezTo>
                    <a:cubicBezTo>
                      <a:pt x="375984" y="706652"/>
                      <a:pt x="429037" y="662770"/>
                      <a:pt x="462091" y="622565"/>
                    </a:cubicBezTo>
                    <a:cubicBezTo>
                      <a:pt x="510478" y="569206"/>
                      <a:pt x="519241" y="532249"/>
                      <a:pt x="508762" y="460212"/>
                    </a:cubicBezTo>
                    <a:lnTo>
                      <a:pt x="508762" y="460193"/>
                    </a:lnTo>
                    <a:cubicBezTo>
                      <a:pt x="503809" y="409443"/>
                      <a:pt x="499144" y="361961"/>
                      <a:pt x="498474" y="312698"/>
                    </a:cubicBezTo>
                    <a:lnTo>
                      <a:pt x="498474" y="312688"/>
                    </a:lnTo>
                    <a:cubicBezTo>
                      <a:pt x="498000" y="291076"/>
                      <a:pt x="497521" y="269264"/>
                      <a:pt x="496954" y="247728"/>
                    </a:cubicBezTo>
                    <a:cubicBezTo>
                      <a:pt x="496382" y="238355"/>
                      <a:pt x="496475" y="228954"/>
                      <a:pt x="497237" y="219601"/>
                    </a:cubicBezTo>
                    <a:cubicBezTo>
                      <a:pt x="497237" y="218734"/>
                      <a:pt x="498572" y="218505"/>
                      <a:pt x="498763" y="219381"/>
                    </a:cubicBezTo>
                    <a:cubicBezTo>
                      <a:pt x="499428" y="221363"/>
                      <a:pt x="500093" y="223563"/>
                      <a:pt x="500763" y="226316"/>
                    </a:cubicBezTo>
                    <a:cubicBezTo>
                      <a:pt x="508097" y="223658"/>
                      <a:pt x="515715" y="218867"/>
                      <a:pt x="522859" y="211714"/>
                    </a:cubicBezTo>
                    <a:cubicBezTo>
                      <a:pt x="528668" y="205856"/>
                      <a:pt x="531719" y="197807"/>
                      <a:pt x="538002" y="192378"/>
                    </a:cubicBezTo>
                    <a:cubicBezTo>
                      <a:pt x="542007" y="188816"/>
                      <a:pt x="548862" y="189225"/>
                      <a:pt x="552197" y="193540"/>
                    </a:cubicBezTo>
                    <a:cubicBezTo>
                      <a:pt x="553913" y="195826"/>
                      <a:pt x="554480" y="198779"/>
                      <a:pt x="553722" y="201522"/>
                    </a:cubicBezTo>
                    <a:cubicBezTo>
                      <a:pt x="552480" y="206237"/>
                      <a:pt x="549434" y="210704"/>
                      <a:pt x="544672" y="214790"/>
                    </a:cubicBezTo>
                    <a:cubicBezTo>
                      <a:pt x="533910" y="223553"/>
                      <a:pt x="520194" y="228811"/>
                      <a:pt x="506288" y="228354"/>
                    </a:cubicBezTo>
                    <a:cubicBezTo>
                      <a:pt x="504762" y="228354"/>
                      <a:pt x="503144" y="228316"/>
                      <a:pt x="501428" y="228230"/>
                    </a:cubicBezTo>
                    <a:lnTo>
                      <a:pt x="501237" y="228202"/>
                    </a:lnTo>
                    <a:cubicBezTo>
                      <a:pt x="503237" y="236022"/>
                      <a:pt x="504572" y="244146"/>
                      <a:pt x="506000" y="252014"/>
                    </a:cubicBezTo>
                    <a:cubicBezTo>
                      <a:pt x="506000" y="252014"/>
                      <a:pt x="506000" y="252043"/>
                      <a:pt x="506000" y="252043"/>
                    </a:cubicBezTo>
                    <a:cubicBezTo>
                      <a:pt x="510190" y="275408"/>
                      <a:pt x="514571" y="299106"/>
                      <a:pt x="519143" y="322585"/>
                    </a:cubicBezTo>
                    <a:lnTo>
                      <a:pt x="519143" y="322604"/>
                    </a:lnTo>
                    <a:cubicBezTo>
                      <a:pt x="523147" y="340978"/>
                      <a:pt x="525622" y="360180"/>
                      <a:pt x="528101" y="378754"/>
                    </a:cubicBezTo>
                    <a:lnTo>
                      <a:pt x="528101" y="378763"/>
                    </a:lnTo>
                    <a:cubicBezTo>
                      <a:pt x="532291" y="408272"/>
                      <a:pt x="535719" y="437714"/>
                      <a:pt x="539053" y="467174"/>
                    </a:cubicBezTo>
                    <a:cubicBezTo>
                      <a:pt x="542290" y="494263"/>
                      <a:pt x="546481" y="524048"/>
                      <a:pt x="540193" y="551633"/>
                    </a:cubicBezTo>
                    <a:cubicBezTo>
                      <a:pt x="529338" y="596724"/>
                      <a:pt x="498284" y="633795"/>
                      <a:pt x="467328" y="667018"/>
                    </a:cubicBezTo>
                    <a:cubicBezTo>
                      <a:pt x="427418" y="707023"/>
                      <a:pt x="387793" y="727664"/>
                      <a:pt x="341312" y="728426"/>
                    </a:cubicBezTo>
                    <a:close/>
                    <a:moveTo>
                      <a:pt x="187484" y="652569"/>
                    </a:moveTo>
                    <a:cubicBezTo>
                      <a:pt x="178624" y="652455"/>
                      <a:pt x="169671" y="642882"/>
                      <a:pt x="162909" y="636777"/>
                    </a:cubicBezTo>
                    <a:cubicBezTo>
                      <a:pt x="138431" y="614869"/>
                      <a:pt x="117000" y="587418"/>
                      <a:pt x="108810" y="555119"/>
                    </a:cubicBezTo>
                    <a:cubicBezTo>
                      <a:pt x="108712" y="554928"/>
                      <a:pt x="108619" y="554995"/>
                      <a:pt x="108521" y="555223"/>
                    </a:cubicBezTo>
                    <a:cubicBezTo>
                      <a:pt x="108047" y="559033"/>
                      <a:pt x="106331" y="562586"/>
                      <a:pt x="103666" y="565349"/>
                    </a:cubicBezTo>
                    <a:cubicBezTo>
                      <a:pt x="90234" y="580455"/>
                      <a:pt x="63659" y="577779"/>
                      <a:pt x="52609" y="561100"/>
                    </a:cubicBezTo>
                    <a:cubicBezTo>
                      <a:pt x="46037" y="552080"/>
                      <a:pt x="43274" y="538431"/>
                      <a:pt x="44707" y="524867"/>
                    </a:cubicBezTo>
                    <a:cubicBezTo>
                      <a:pt x="44800" y="522848"/>
                      <a:pt x="44990" y="520829"/>
                      <a:pt x="45465" y="518857"/>
                    </a:cubicBezTo>
                    <a:cubicBezTo>
                      <a:pt x="-1207" y="498007"/>
                      <a:pt x="-11206" y="430903"/>
                      <a:pt x="37372" y="406205"/>
                    </a:cubicBezTo>
                    <a:cubicBezTo>
                      <a:pt x="35558" y="401319"/>
                      <a:pt x="34321" y="396223"/>
                      <a:pt x="33749" y="391032"/>
                    </a:cubicBezTo>
                    <a:cubicBezTo>
                      <a:pt x="33559" y="390098"/>
                      <a:pt x="33466" y="389165"/>
                      <a:pt x="33275" y="388260"/>
                    </a:cubicBezTo>
                    <a:cubicBezTo>
                      <a:pt x="24606" y="334596"/>
                      <a:pt x="32131" y="275417"/>
                      <a:pt x="63087" y="229754"/>
                    </a:cubicBezTo>
                    <a:cubicBezTo>
                      <a:pt x="35182" y="220134"/>
                      <a:pt x="891" y="185834"/>
                      <a:pt x="28703" y="159688"/>
                    </a:cubicBezTo>
                    <a:cubicBezTo>
                      <a:pt x="23652" y="150487"/>
                      <a:pt x="22415" y="139695"/>
                      <a:pt x="25275" y="129618"/>
                    </a:cubicBezTo>
                    <a:cubicBezTo>
                      <a:pt x="28987" y="117474"/>
                      <a:pt x="38228" y="107748"/>
                      <a:pt x="50134" y="103319"/>
                    </a:cubicBezTo>
                    <a:cubicBezTo>
                      <a:pt x="42800" y="78011"/>
                      <a:pt x="66705" y="52751"/>
                      <a:pt x="92425" y="58609"/>
                    </a:cubicBezTo>
                    <a:cubicBezTo>
                      <a:pt x="92518" y="53589"/>
                      <a:pt x="92332" y="48560"/>
                      <a:pt x="91760" y="43569"/>
                    </a:cubicBezTo>
                    <a:cubicBezTo>
                      <a:pt x="85472" y="12508"/>
                      <a:pt x="107094" y="-10876"/>
                      <a:pt x="137287" y="5317"/>
                    </a:cubicBezTo>
                    <a:cubicBezTo>
                      <a:pt x="142147" y="8355"/>
                      <a:pt x="146621" y="11803"/>
                      <a:pt x="150910" y="15613"/>
                    </a:cubicBezTo>
                    <a:cubicBezTo>
                      <a:pt x="191102" y="52684"/>
                      <a:pt x="252922" y="46084"/>
                      <a:pt x="303975" y="38940"/>
                    </a:cubicBezTo>
                    <a:lnTo>
                      <a:pt x="303975" y="38940"/>
                    </a:lnTo>
                    <a:cubicBezTo>
                      <a:pt x="399890" y="22043"/>
                      <a:pt x="497237" y="39197"/>
                      <a:pt x="506097" y="153488"/>
                    </a:cubicBezTo>
                    <a:cubicBezTo>
                      <a:pt x="506762" y="157326"/>
                      <a:pt x="507237" y="161203"/>
                      <a:pt x="507427" y="165099"/>
                    </a:cubicBezTo>
                    <a:cubicBezTo>
                      <a:pt x="507334" y="168556"/>
                      <a:pt x="506953" y="172004"/>
                      <a:pt x="506288" y="175395"/>
                    </a:cubicBezTo>
                    <a:lnTo>
                      <a:pt x="506288" y="175405"/>
                    </a:lnTo>
                    <a:cubicBezTo>
                      <a:pt x="506097" y="176748"/>
                      <a:pt x="505809" y="178129"/>
                      <a:pt x="505618" y="179462"/>
                    </a:cubicBezTo>
                    <a:cubicBezTo>
                      <a:pt x="505428" y="181577"/>
                      <a:pt x="504288" y="183491"/>
                      <a:pt x="502572" y="184749"/>
                    </a:cubicBezTo>
                    <a:cubicBezTo>
                      <a:pt x="500953" y="185892"/>
                      <a:pt x="498953" y="186482"/>
                      <a:pt x="496954" y="186444"/>
                    </a:cubicBezTo>
                    <a:cubicBezTo>
                      <a:pt x="492568" y="186482"/>
                      <a:pt x="487903" y="183901"/>
                      <a:pt x="486759" y="179453"/>
                    </a:cubicBezTo>
                    <a:cubicBezTo>
                      <a:pt x="481806" y="159326"/>
                      <a:pt x="483903" y="139114"/>
                      <a:pt x="477806" y="119131"/>
                    </a:cubicBezTo>
                    <a:cubicBezTo>
                      <a:pt x="462663" y="71658"/>
                      <a:pt x="417610" y="53827"/>
                      <a:pt x="367031" y="53627"/>
                    </a:cubicBezTo>
                    <a:cubicBezTo>
                      <a:pt x="296259" y="54494"/>
                      <a:pt x="218915" y="84031"/>
                      <a:pt x="153765" y="43941"/>
                    </a:cubicBezTo>
                    <a:cubicBezTo>
                      <a:pt x="148910" y="40807"/>
                      <a:pt x="144240" y="37368"/>
                      <a:pt x="139859" y="33654"/>
                    </a:cubicBezTo>
                    <a:lnTo>
                      <a:pt x="139859" y="33654"/>
                    </a:lnTo>
                    <a:cubicBezTo>
                      <a:pt x="133762" y="29215"/>
                      <a:pt x="126716" y="21785"/>
                      <a:pt x="119191" y="21223"/>
                    </a:cubicBezTo>
                    <a:cubicBezTo>
                      <a:pt x="109475" y="21528"/>
                      <a:pt x="113665" y="37692"/>
                      <a:pt x="113382" y="44445"/>
                    </a:cubicBezTo>
                    <a:cubicBezTo>
                      <a:pt x="114140" y="54913"/>
                      <a:pt x="114619" y="65791"/>
                      <a:pt x="110712" y="75744"/>
                    </a:cubicBezTo>
                    <a:cubicBezTo>
                      <a:pt x="109187" y="80278"/>
                      <a:pt x="104996" y="83422"/>
                      <a:pt x="100234" y="83669"/>
                    </a:cubicBezTo>
                    <a:cubicBezTo>
                      <a:pt x="98331" y="83660"/>
                      <a:pt x="96522" y="83117"/>
                      <a:pt x="94997" y="82155"/>
                    </a:cubicBezTo>
                    <a:cubicBezTo>
                      <a:pt x="82137" y="73725"/>
                      <a:pt x="63468" y="90946"/>
                      <a:pt x="74138" y="103519"/>
                    </a:cubicBezTo>
                    <a:cubicBezTo>
                      <a:pt x="78709" y="108644"/>
                      <a:pt x="78612" y="117712"/>
                      <a:pt x="72710" y="121731"/>
                    </a:cubicBezTo>
                    <a:cubicBezTo>
                      <a:pt x="70994" y="122846"/>
                      <a:pt x="68896" y="123427"/>
                      <a:pt x="66803" y="123389"/>
                    </a:cubicBezTo>
                    <a:cubicBezTo>
                      <a:pt x="48800" y="121684"/>
                      <a:pt x="39372" y="146763"/>
                      <a:pt x="55660" y="156078"/>
                    </a:cubicBezTo>
                    <a:cubicBezTo>
                      <a:pt x="69184" y="163127"/>
                      <a:pt x="58041" y="182101"/>
                      <a:pt x="45563" y="176900"/>
                    </a:cubicBezTo>
                    <a:cubicBezTo>
                      <a:pt x="45181" y="176748"/>
                      <a:pt x="44800" y="176814"/>
                      <a:pt x="44228" y="177090"/>
                    </a:cubicBezTo>
                    <a:cubicBezTo>
                      <a:pt x="43563" y="177395"/>
                      <a:pt x="42991" y="177852"/>
                      <a:pt x="42512" y="178434"/>
                    </a:cubicBezTo>
                    <a:cubicBezTo>
                      <a:pt x="41563" y="179729"/>
                      <a:pt x="41181" y="181386"/>
                      <a:pt x="41656" y="182948"/>
                    </a:cubicBezTo>
                    <a:cubicBezTo>
                      <a:pt x="42326" y="188149"/>
                      <a:pt x="46609" y="192588"/>
                      <a:pt x="51181" y="196626"/>
                    </a:cubicBezTo>
                    <a:cubicBezTo>
                      <a:pt x="92332" y="230707"/>
                      <a:pt x="149859" y="217572"/>
                      <a:pt x="197293" y="205856"/>
                    </a:cubicBezTo>
                    <a:cubicBezTo>
                      <a:pt x="252922" y="192045"/>
                      <a:pt x="311216" y="181548"/>
                      <a:pt x="359315" y="215305"/>
                    </a:cubicBezTo>
                    <a:cubicBezTo>
                      <a:pt x="359409" y="215429"/>
                      <a:pt x="359506" y="215657"/>
                      <a:pt x="359506" y="215857"/>
                    </a:cubicBezTo>
                    <a:cubicBezTo>
                      <a:pt x="359409" y="216048"/>
                      <a:pt x="359218" y="216181"/>
                      <a:pt x="359032" y="216181"/>
                    </a:cubicBezTo>
                    <a:cubicBezTo>
                      <a:pt x="358934" y="216181"/>
                      <a:pt x="358841" y="216153"/>
                      <a:pt x="358841" y="216105"/>
                    </a:cubicBezTo>
                    <a:cubicBezTo>
                      <a:pt x="288641" y="178319"/>
                      <a:pt x="209013" y="232116"/>
                      <a:pt x="136622" y="238070"/>
                    </a:cubicBezTo>
                    <a:cubicBezTo>
                      <a:pt x="158435" y="274969"/>
                      <a:pt x="154719" y="321251"/>
                      <a:pt x="132334" y="356942"/>
                    </a:cubicBezTo>
                    <a:cubicBezTo>
                      <a:pt x="124618" y="371324"/>
                      <a:pt x="119856" y="383164"/>
                      <a:pt x="119856" y="397718"/>
                    </a:cubicBezTo>
                    <a:cubicBezTo>
                      <a:pt x="119763" y="406243"/>
                      <a:pt x="112619" y="410844"/>
                      <a:pt x="105950" y="410844"/>
                    </a:cubicBezTo>
                    <a:cubicBezTo>
                      <a:pt x="100043" y="411044"/>
                      <a:pt x="94806" y="407043"/>
                      <a:pt x="93471" y="401290"/>
                    </a:cubicBezTo>
                    <a:cubicBezTo>
                      <a:pt x="87379" y="377925"/>
                      <a:pt x="100903" y="358018"/>
                      <a:pt x="114047" y="338758"/>
                    </a:cubicBezTo>
                    <a:cubicBezTo>
                      <a:pt x="136334" y="309917"/>
                      <a:pt x="144905" y="273855"/>
                      <a:pt x="131571" y="238536"/>
                    </a:cubicBezTo>
                    <a:cubicBezTo>
                      <a:pt x="112331" y="240089"/>
                      <a:pt x="93188" y="238917"/>
                      <a:pt x="74612" y="233650"/>
                    </a:cubicBezTo>
                    <a:cubicBezTo>
                      <a:pt x="64706" y="271969"/>
                      <a:pt x="56799" y="313184"/>
                      <a:pt x="61376" y="353532"/>
                    </a:cubicBezTo>
                    <a:cubicBezTo>
                      <a:pt x="62896" y="366352"/>
                      <a:pt x="65087" y="379087"/>
                      <a:pt x="68040" y="391651"/>
                    </a:cubicBezTo>
                    <a:cubicBezTo>
                      <a:pt x="70421" y="394994"/>
                      <a:pt x="71468" y="399137"/>
                      <a:pt x="70901" y="403214"/>
                    </a:cubicBezTo>
                    <a:cubicBezTo>
                      <a:pt x="86137" y="407472"/>
                      <a:pt x="98331" y="420178"/>
                      <a:pt x="102331" y="435418"/>
                    </a:cubicBezTo>
                    <a:cubicBezTo>
                      <a:pt x="102424" y="435666"/>
                      <a:pt x="102424" y="435932"/>
                      <a:pt x="102234" y="436142"/>
                    </a:cubicBezTo>
                    <a:cubicBezTo>
                      <a:pt x="101857" y="436618"/>
                      <a:pt x="101094" y="436628"/>
                      <a:pt x="100806" y="436085"/>
                    </a:cubicBezTo>
                    <a:cubicBezTo>
                      <a:pt x="94234" y="425236"/>
                      <a:pt x="80900" y="418225"/>
                      <a:pt x="66705" y="418225"/>
                    </a:cubicBezTo>
                    <a:cubicBezTo>
                      <a:pt x="39084" y="417216"/>
                      <a:pt x="20606" y="450772"/>
                      <a:pt x="33656" y="473937"/>
                    </a:cubicBezTo>
                    <a:cubicBezTo>
                      <a:pt x="38512" y="483376"/>
                      <a:pt x="46707" y="490577"/>
                      <a:pt x="56515" y="494692"/>
                    </a:cubicBezTo>
                    <a:cubicBezTo>
                      <a:pt x="67947" y="498550"/>
                      <a:pt x="74519" y="510913"/>
                      <a:pt x="72519" y="522934"/>
                    </a:cubicBezTo>
                    <a:lnTo>
                      <a:pt x="72421" y="525677"/>
                    </a:lnTo>
                    <a:cubicBezTo>
                      <a:pt x="71947" y="530220"/>
                      <a:pt x="72231" y="534811"/>
                      <a:pt x="73375" y="539241"/>
                    </a:cubicBezTo>
                    <a:cubicBezTo>
                      <a:pt x="74040" y="542003"/>
                      <a:pt x="75565" y="544060"/>
                      <a:pt x="77756" y="546041"/>
                    </a:cubicBezTo>
                    <a:cubicBezTo>
                      <a:pt x="77756" y="546041"/>
                      <a:pt x="78612" y="546889"/>
                      <a:pt x="80044" y="546670"/>
                    </a:cubicBezTo>
                    <a:cubicBezTo>
                      <a:pt x="81281" y="546480"/>
                      <a:pt x="82235" y="545508"/>
                      <a:pt x="82616" y="545070"/>
                    </a:cubicBezTo>
                    <a:cubicBezTo>
                      <a:pt x="84044" y="543470"/>
                      <a:pt x="85374" y="541850"/>
                      <a:pt x="87281" y="540765"/>
                    </a:cubicBezTo>
                    <a:lnTo>
                      <a:pt x="88997" y="539974"/>
                    </a:lnTo>
                    <a:cubicBezTo>
                      <a:pt x="97569" y="532087"/>
                      <a:pt x="108521" y="543174"/>
                      <a:pt x="108712" y="552547"/>
                    </a:cubicBezTo>
                    <a:cubicBezTo>
                      <a:pt x="108712" y="552728"/>
                      <a:pt x="108810" y="552937"/>
                      <a:pt x="108810" y="552861"/>
                    </a:cubicBezTo>
                    <a:cubicBezTo>
                      <a:pt x="109094" y="552633"/>
                      <a:pt x="109377" y="552490"/>
                      <a:pt x="109666" y="552461"/>
                    </a:cubicBezTo>
                    <a:cubicBezTo>
                      <a:pt x="109949" y="552461"/>
                      <a:pt x="110238" y="552604"/>
                      <a:pt x="110428" y="552833"/>
                    </a:cubicBezTo>
                    <a:cubicBezTo>
                      <a:pt x="129860" y="577874"/>
                      <a:pt x="149668" y="603811"/>
                      <a:pt x="175196" y="623394"/>
                    </a:cubicBezTo>
                    <a:cubicBezTo>
                      <a:pt x="182722" y="629299"/>
                      <a:pt x="196153" y="634643"/>
                      <a:pt x="196344" y="644987"/>
                    </a:cubicBezTo>
                    <a:cubicBezTo>
                      <a:pt x="196628" y="649207"/>
                      <a:pt x="191772" y="652712"/>
                      <a:pt x="187484" y="652569"/>
                    </a:cubicBezTo>
                    <a:close/>
                    <a:moveTo>
                      <a:pt x="106238" y="499998"/>
                    </a:moveTo>
                    <a:cubicBezTo>
                      <a:pt x="96615" y="500264"/>
                      <a:pt x="92141" y="491377"/>
                      <a:pt x="88806" y="484072"/>
                    </a:cubicBezTo>
                    <a:cubicBezTo>
                      <a:pt x="86518" y="480271"/>
                      <a:pt x="83853" y="476814"/>
                      <a:pt x="80612" y="473804"/>
                    </a:cubicBezTo>
                    <a:cubicBezTo>
                      <a:pt x="73947" y="467241"/>
                      <a:pt x="66138" y="461917"/>
                      <a:pt x="57562" y="458078"/>
                    </a:cubicBezTo>
                    <a:cubicBezTo>
                      <a:pt x="56990" y="457773"/>
                      <a:pt x="56613" y="457164"/>
                      <a:pt x="56706" y="456506"/>
                    </a:cubicBezTo>
                    <a:cubicBezTo>
                      <a:pt x="56613" y="455821"/>
                      <a:pt x="56990" y="455173"/>
                      <a:pt x="57562" y="454839"/>
                    </a:cubicBezTo>
                    <a:cubicBezTo>
                      <a:pt x="76612" y="445534"/>
                      <a:pt x="99662" y="454573"/>
                      <a:pt x="112712" y="469832"/>
                    </a:cubicBezTo>
                    <a:cubicBezTo>
                      <a:pt x="122144" y="478719"/>
                      <a:pt x="122716" y="499874"/>
                      <a:pt x="106238" y="4999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grpSp>
            <p:nvGrpSpPr>
              <p:cNvPr id="172" name="Elemento grafico 12" descr="Uomo con capelli ondulati">
                <a:extLst>
                  <a:ext uri="{FF2B5EF4-FFF2-40B4-BE49-F238E27FC236}">
                    <a16:creationId xmlns:a16="http://schemas.microsoft.com/office/drawing/2014/main" id="{DDF063E6-D758-3EF2-32AD-B881C7364DF0}"/>
                  </a:ext>
                </a:extLst>
              </p:cNvPr>
              <p:cNvGrpSpPr/>
              <p:nvPr/>
            </p:nvGrpSpPr>
            <p:grpSpPr>
              <a:xfrm>
                <a:off x="1586771" y="4259830"/>
                <a:ext cx="433713" cy="135106"/>
                <a:chOff x="1586771" y="4259830"/>
                <a:chExt cx="433713" cy="135106"/>
              </a:xfrm>
              <a:solidFill>
                <a:srgbClr val="000000"/>
              </a:solidFill>
            </p:grpSpPr>
            <p:sp>
              <p:nvSpPr>
                <p:cNvPr id="173" name="Figura a mano libera: forma 172">
                  <a:extLst>
                    <a:ext uri="{FF2B5EF4-FFF2-40B4-BE49-F238E27FC236}">
                      <a16:creationId xmlns:a16="http://schemas.microsoft.com/office/drawing/2014/main" id="{675B51D0-08BC-B250-2E14-BB81FD25BE95}"/>
                    </a:ext>
                  </a:extLst>
                </p:cNvPr>
                <p:cNvSpPr/>
                <p:nvPr/>
              </p:nvSpPr>
              <p:spPr>
                <a:xfrm>
                  <a:off x="1816906" y="4335154"/>
                  <a:ext cx="72650" cy="59782"/>
                </a:xfrm>
                <a:custGeom>
                  <a:avLst/>
                  <a:gdLst>
                    <a:gd name="connsiteX0" fmla="*/ 72650 w 72650"/>
                    <a:gd name="connsiteY0" fmla="*/ 59813 h 59782"/>
                    <a:gd name="connsiteX1" fmla="*/ 67697 w 72650"/>
                    <a:gd name="connsiteY1" fmla="*/ 57155 h 59782"/>
                    <a:gd name="connsiteX2" fmla="*/ 5975 w 72650"/>
                    <a:gd name="connsiteY2" fmla="*/ 1910 h 59782"/>
                    <a:gd name="connsiteX3" fmla="*/ 5403 w 72650"/>
                    <a:gd name="connsiteY3" fmla="*/ 920 h 59782"/>
                    <a:gd name="connsiteX4" fmla="*/ 6454 w 72650"/>
                    <a:gd name="connsiteY4" fmla="*/ 34 h 59782"/>
                    <a:gd name="connsiteX5" fmla="*/ 77319 w 72650"/>
                    <a:gd name="connsiteY5" fmla="*/ 51555 h 59782"/>
                    <a:gd name="connsiteX6" fmla="*/ 77319 w 72650"/>
                    <a:gd name="connsiteY6" fmla="*/ 57146 h 59782"/>
                    <a:gd name="connsiteX7" fmla="*/ 76747 w 72650"/>
                    <a:gd name="connsiteY7" fmla="*/ 57841 h 59782"/>
                    <a:gd name="connsiteX8" fmla="*/ 72650 w 72650"/>
                    <a:gd name="connsiteY8" fmla="*/ 59813 h 59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2650" h="59782">
                      <a:moveTo>
                        <a:pt x="72650" y="59813"/>
                      </a:moveTo>
                      <a:cubicBezTo>
                        <a:pt x="70650" y="59880"/>
                        <a:pt x="68743" y="58870"/>
                        <a:pt x="67697" y="57155"/>
                      </a:cubicBezTo>
                      <a:cubicBezTo>
                        <a:pt x="51028" y="31352"/>
                        <a:pt x="30834" y="13283"/>
                        <a:pt x="5975" y="1910"/>
                      </a:cubicBezTo>
                      <a:cubicBezTo>
                        <a:pt x="5501" y="1749"/>
                        <a:pt x="5310" y="1320"/>
                        <a:pt x="5403" y="920"/>
                      </a:cubicBezTo>
                      <a:cubicBezTo>
                        <a:pt x="5594" y="434"/>
                        <a:pt x="5975" y="72"/>
                        <a:pt x="6454" y="34"/>
                      </a:cubicBezTo>
                      <a:cubicBezTo>
                        <a:pt x="35122" y="8092"/>
                        <a:pt x="61316" y="26237"/>
                        <a:pt x="77319" y="51555"/>
                      </a:cubicBezTo>
                      <a:cubicBezTo>
                        <a:pt x="78268" y="53279"/>
                        <a:pt x="78268" y="55431"/>
                        <a:pt x="77319" y="57146"/>
                      </a:cubicBezTo>
                      <a:lnTo>
                        <a:pt x="76747" y="57841"/>
                      </a:lnTo>
                      <a:cubicBezTo>
                        <a:pt x="75887" y="59299"/>
                        <a:pt x="74268" y="59870"/>
                        <a:pt x="72650" y="598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174" name="Figura a mano libera: forma 173">
                  <a:extLst>
                    <a:ext uri="{FF2B5EF4-FFF2-40B4-BE49-F238E27FC236}">
                      <a16:creationId xmlns:a16="http://schemas.microsoft.com/office/drawing/2014/main" id="{7B66A70F-7C21-7E30-C4BC-E6326C5F5114}"/>
                    </a:ext>
                  </a:extLst>
                </p:cNvPr>
                <p:cNvSpPr/>
                <p:nvPr/>
              </p:nvSpPr>
              <p:spPr>
                <a:xfrm>
                  <a:off x="1965605" y="4339172"/>
                  <a:ext cx="54879" cy="52561"/>
                </a:xfrm>
                <a:custGeom>
                  <a:avLst/>
                  <a:gdLst>
                    <a:gd name="connsiteX0" fmla="*/ 11104 w 54879"/>
                    <a:gd name="connsiteY0" fmla="*/ 52594 h 52561"/>
                    <a:gd name="connsiteX1" fmla="*/ 7011 w 54879"/>
                    <a:gd name="connsiteY1" fmla="*/ 52394 h 52561"/>
                    <a:gd name="connsiteX2" fmla="*/ 5393 w 54879"/>
                    <a:gd name="connsiteY2" fmla="*/ 50975 h 52561"/>
                    <a:gd name="connsiteX3" fmla="*/ 6532 w 54879"/>
                    <a:gd name="connsiteY3" fmla="*/ 49108 h 52561"/>
                    <a:gd name="connsiteX4" fmla="*/ 40442 w 54879"/>
                    <a:gd name="connsiteY4" fmla="*/ 10627 h 52561"/>
                    <a:gd name="connsiteX5" fmla="*/ 46158 w 54879"/>
                    <a:gd name="connsiteY5" fmla="*/ 4197 h 52561"/>
                    <a:gd name="connsiteX6" fmla="*/ 47013 w 54879"/>
                    <a:gd name="connsiteY6" fmla="*/ 2664 h 52561"/>
                    <a:gd name="connsiteX7" fmla="*/ 51683 w 54879"/>
                    <a:gd name="connsiteY7" fmla="*/ 35 h 52561"/>
                    <a:gd name="connsiteX8" fmla="*/ 57110 w 54879"/>
                    <a:gd name="connsiteY8" fmla="*/ 3978 h 52561"/>
                    <a:gd name="connsiteX9" fmla="*/ 57208 w 54879"/>
                    <a:gd name="connsiteY9" fmla="*/ 4378 h 52561"/>
                    <a:gd name="connsiteX10" fmla="*/ 57590 w 54879"/>
                    <a:gd name="connsiteY10" fmla="*/ 5760 h 52561"/>
                    <a:gd name="connsiteX11" fmla="*/ 57966 w 54879"/>
                    <a:gd name="connsiteY11" fmla="*/ 7026 h 52561"/>
                    <a:gd name="connsiteX12" fmla="*/ 59971 w 54879"/>
                    <a:gd name="connsiteY12" fmla="*/ 16027 h 52561"/>
                    <a:gd name="connsiteX13" fmla="*/ 11104 w 54879"/>
                    <a:gd name="connsiteY13" fmla="*/ 52594 h 52561"/>
                    <a:gd name="connsiteX14" fmla="*/ 11104 w 54879"/>
                    <a:gd name="connsiteY14" fmla="*/ 52594 h 5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4879" h="52561">
                      <a:moveTo>
                        <a:pt x="11104" y="52594"/>
                      </a:moveTo>
                      <a:cubicBezTo>
                        <a:pt x="9774" y="52594"/>
                        <a:pt x="8341" y="52527"/>
                        <a:pt x="7011" y="52394"/>
                      </a:cubicBezTo>
                      <a:cubicBezTo>
                        <a:pt x="6248" y="52365"/>
                        <a:pt x="5486" y="51765"/>
                        <a:pt x="5393" y="50975"/>
                      </a:cubicBezTo>
                      <a:cubicBezTo>
                        <a:pt x="5295" y="50156"/>
                        <a:pt x="5769" y="49384"/>
                        <a:pt x="6532" y="49108"/>
                      </a:cubicBezTo>
                      <a:cubicBezTo>
                        <a:pt x="23582" y="42536"/>
                        <a:pt x="35396" y="27696"/>
                        <a:pt x="40442" y="10627"/>
                      </a:cubicBezTo>
                      <a:cubicBezTo>
                        <a:pt x="41395" y="7807"/>
                        <a:pt x="43395" y="5493"/>
                        <a:pt x="46158" y="4197"/>
                      </a:cubicBezTo>
                      <a:cubicBezTo>
                        <a:pt x="46441" y="3712"/>
                        <a:pt x="46730" y="3197"/>
                        <a:pt x="47013" y="2664"/>
                      </a:cubicBezTo>
                      <a:cubicBezTo>
                        <a:pt x="47967" y="1016"/>
                        <a:pt x="49776" y="6"/>
                        <a:pt x="51683" y="35"/>
                      </a:cubicBezTo>
                      <a:cubicBezTo>
                        <a:pt x="54157" y="-13"/>
                        <a:pt x="56348" y="1607"/>
                        <a:pt x="57110" y="3978"/>
                      </a:cubicBezTo>
                      <a:lnTo>
                        <a:pt x="57208" y="4378"/>
                      </a:lnTo>
                      <a:cubicBezTo>
                        <a:pt x="57590" y="5112"/>
                        <a:pt x="57683" y="5579"/>
                        <a:pt x="57590" y="5760"/>
                      </a:cubicBezTo>
                      <a:cubicBezTo>
                        <a:pt x="57492" y="5826"/>
                        <a:pt x="57492" y="6417"/>
                        <a:pt x="57966" y="7026"/>
                      </a:cubicBezTo>
                      <a:cubicBezTo>
                        <a:pt x="59971" y="9522"/>
                        <a:pt x="60729" y="12837"/>
                        <a:pt x="59971" y="16027"/>
                      </a:cubicBezTo>
                      <a:cubicBezTo>
                        <a:pt x="55399" y="36487"/>
                        <a:pt x="32442" y="52746"/>
                        <a:pt x="11104" y="52594"/>
                      </a:cubicBezTo>
                      <a:lnTo>
                        <a:pt x="11104" y="5259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175" name="Figura a mano libera: forma 174">
                  <a:extLst>
                    <a:ext uri="{FF2B5EF4-FFF2-40B4-BE49-F238E27FC236}">
                      <a16:creationId xmlns:a16="http://schemas.microsoft.com/office/drawing/2014/main" id="{D585B8B8-B563-A7B6-1A4E-B16A075D8D6C}"/>
                    </a:ext>
                  </a:extLst>
                </p:cNvPr>
                <p:cNvSpPr/>
                <p:nvPr/>
              </p:nvSpPr>
              <p:spPr>
                <a:xfrm>
                  <a:off x="1879468" y="4327315"/>
                  <a:ext cx="47477" cy="56568"/>
                </a:xfrm>
                <a:custGeom>
                  <a:avLst/>
                  <a:gdLst>
                    <a:gd name="connsiteX0" fmla="*/ 43714 w 47477"/>
                    <a:gd name="connsiteY0" fmla="*/ 56603 h 56568"/>
                    <a:gd name="connsiteX1" fmla="*/ 34091 w 47477"/>
                    <a:gd name="connsiteY1" fmla="*/ 43192 h 56568"/>
                    <a:gd name="connsiteX2" fmla="*/ 5804 w 47477"/>
                    <a:gd name="connsiteY2" fmla="*/ 2568 h 56568"/>
                    <a:gd name="connsiteX3" fmla="*/ 5516 w 47477"/>
                    <a:gd name="connsiteY3" fmla="*/ 996 h 56568"/>
                    <a:gd name="connsiteX4" fmla="*/ 6660 w 47477"/>
                    <a:gd name="connsiteY4" fmla="*/ 34 h 56568"/>
                    <a:gd name="connsiteX5" fmla="*/ 6851 w 47477"/>
                    <a:gd name="connsiteY5" fmla="*/ 44 h 56568"/>
                    <a:gd name="connsiteX6" fmla="*/ 52857 w 47477"/>
                    <a:gd name="connsiteY6" fmla="*/ 48173 h 56568"/>
                    <a:gd name="connsiteX7" fmla="*/ 43714 w 47477"/>
                    <a:gd name="connsiteY7" fmla="*/ 56603 h 56568"/>
                    <a:gd name="connsiteX8" fmla="*/ 43714 w 47477"/>
                    <a:gd name="connsiteY8" fmla="*/ 56603 h 5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477" h="56568">
                      <a:moveTo>
                        <a:pt x="43714" y="56603"/>
                      </a:moveTo>
                      <a:cubicBezTo>
                        <a:pt x="36854" y="56565"/>
                        <a:pt x="35426" y="48440"/>
                        <a:pt x="34091" y="43192"/>
                      </a:cubicBezTo>
                      <a:cubicBezTo>
                        <a:pt x="30947" y="27104"/>
                        <a:pt x="17139" y="11635"/>
                        <a:pt x="5804" y="2568"/>
                      </a:cubicBezTo>
                      <a:cubicBezTo>
                        <a:pt x="5423" y="2158"/>
                        <a:pt x="5232" y="1529"/>
                        <a:pt x="5516" y="996"/>
                      </a:cubicBezTo>
                      <a:cubicBezTo>
                        <a:pt x="5707" y="453"/>
                        <a:pt x="6088" y="72"/>
                        <a:pt x="6660" y="34"/>
                      </a:cubicBezTo>
                      <a:lnTo>
                        <a:pt x="6851" y="44"/>
                      </a:lnTo>
                      <a:cubicBezTo>
                        <a:pt x="29236" y="2911"/>
                        <a:pt x="52095" y="26028"/>
                        <a:pt x="52857" y="48173"/>
                      </a:cubicBezTo>
                      <a:cubicBezTo>
                        <a:pt x="52378" y="52888"/>
                        <a:pt x="48476" y="56508"/>
                        <a:pt x="43714" y="56603"/>
                      </a:cubicBezTo>
                      <a:lnTo>
                        <a:pt x="43714" y="566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176" name="Figura a mano libera: forma 175">
                  <a:extLst>
                    <a:ext uri="{FF2B5EF4-FFF2-40B4-BE49-F238E27FC236}">
                      <a16:creationId xmlns:a16="http://schemas.microsoft.com/office/drawing/2014/main" id="{F427B927-AFA7-37AF-EE4E-214CBE22849B}"/>
                    </a:ext>
                  </a:extLst>
                </p:cNvPr>
                <p:cNvSpPr/>
                <p:nvPr/>
              </p:nvSpPr>
              <p:spPr>
                <a:xfrm>
                  <a:off x="1586771" y="4318085"/>
                  <a:ext cx="111243" cy="29546"/>
                </a:xfrm>
                <a:custGeom>
                  <a:avLst/>
                  <a:gdLst>
                    <a:gd name="connsiteX0" fmla="*/ 78664 w 111243"/>
                    <a:gd name="connsiteY0" fmla="*/ 29581 h 29546"/>
                    <a:gd name="connsiteX1" fmla="*/ 58753 w 111243"/>
                    <a:gd name="connsiteY1" fmla="*/ 28066 h 29546"/>
                    <a:gd name="connsiteX2" fmla="*/ 6366 w 111243"/>
                    <a:gd name="connsiteY2" fmla="*/ 5844 h 29546"/>
                    <a:gd name="connsiteX3" fmla="*/ 5608 w 111243"/>
                    <a:gd name="connsiteY3" fmla="*/ 2320 h 29546"/>
                    <a:gd name="connsiteX4" fmla="*/ 8845 w 111243"/>
                    <a:gd name="connsiteY4" fmla="*/ 34 h 29546"/>
                    <a:gd name="connsiteX5" fmla="*/ 18081 w 111243"/>
                    <a:gd name="connsiteY5" fmla="*/ 2310 h 29546"/>
                    <a:gd name="connsiteX6" fmla="*/ 18081 w 111243"/>
                    <a:gd name="connsiteY6" fmla="*/ 2310 h 29546"/>
                    <a:gd name="connsiteX7" fmla="*/ 87519 w 111243"/>
                    <a:gd name="connsiteY7" fmla="*/ 8606 h 29546"/>
                    <a:gd name="connsiteX8" fmla="*/ 112476 w 111243"/>
                    <a:gd name="connsiteY8" fmla="*/ 7835 h 29546"/>
                    <a:gd name="connsiteX9" fmla="*/ 116285 w 111243"/>
                    <a:gd name="connsiteY9" fmla="*/ 11388 h 29546"/>
                    <a:gd name="connsiteX10" fmla="*/ 115047 w 111243"/>
                    <a:gd name="connsiteY10" fmla="*/ 17579 h 29546"/>
                    <a:gd name="connsiteX11" fmla="*/ 78664 w 111243"/>
                    <a:gd name="connsiteY11" fmla="*/ 29581 h 295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1243" h="29546">
                      <a:moveTo>
                        <a:pt x="78664" y="29581"/>
                      </a:moveTo>
                      <a:cubicBezTo>
                        <a:pt x="71994" y="29523"/>
                        <a:pt x="65423" y="29019"/>
                        <a:pt x="58753" y="28066"/>
                      </a:cubicBezTo>
                      <a:cubicBezTo>
                        <a:pt x="39801" y="25523"/>
                        <a:pt x="20560" y="19255"/>
                        <a:pt x="6366" y="5844"/>
                      </a:cubicBezTo>
                      <a:cubicBezTo>
                        <a:pt x="5417" y="4949"/>
                        <a:pt x="5129" y="3539"/>
                        <a:pt x="5608" y="2320"/>
                      </a:cubicBezTo>
                      <a:cubicBezTo>
                        <a:pt x="6175" y="967"/>
                        <a:pt x="7417" y="63"/>
                        <a:pt x="8845" y="34"/>
                      </a:cubicBezTo>
                      <a:cubicBezTo>
                        <a:pt x="11989" y="539"/>
                        <a:pt x="15035" y="1606"/>
                        <a:pt x="18081" y="2310"/>
                      </a:cubicBezTo>
                      <a:lnTo>
                        <a:pt x="18081" y="2310"/>
                      </a:lnTo>
                      <a:cubicBezTo>
                        <a:pt x="40373" y="8854"/>
                        <a:pt x="64278" y="12521"/>
                        <a:pt x="87519" y="8606"/>
                      </a:cubicBezTo>
                      <a:cubicBezTo>
                        <a:pt x="95714" y="7521"/>
                        <a:pt x="104285" y="6140"/>
                        <a:pt x="112476" y="7835"/>
                      </a:cubicBezTo>
                      <a:cubicBezTo>
                        <a:pt x="114285" y="8206"/>
                        <a:pt x="115810" y="9578"/>
                        <a:pt x="116285" y="11388"/>
                      </a:cubicBezTo>
                      <a:cubicBezTo>
                        <a:pt x="117047" y="13540"/>
                        <a:pt x="116475" y="15893"/>
                        <a:pt x="115047" y="17579"/>
                      </a:cubicBezTo>
                      <a:cubicBezTo>
                        <a:pt x="105806" y="27352"/>
                        <a:pt x="91616" y="29600"/>
                        <a:pt x="78664" y="2958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177" name="Figura a mano libera: forma 176">
                  <a:extLst>
                    <a:ext uri="{FF2B5EF4-FFF2-40B4-BE49-F238E27FC236}">
                      <a16:creationId xmlns:a16="http://schemas.microsoft.com/office/drawing/2014/main" id="{EE86E9EA-17A2-EC05-5A88-6046F69875F3}"/>
                    </a:ext>
                  </a:extLst>
                </p:cNvPr>
                <p:cNvSpPr/>
                <p:nvPr/>
              </p:nvSpPr>
              <p:spPr>
                <a:xfrm>
                  <a:off x="1894285" y="4275889"/>
                  <a:ext cx="42379" cy="47577"/>
                </a:xfrm>
                <a:custGeom>
                  <a:avLst/>
                  <a:gdLst>
                    <a:gd name="connsiteX0" fmla="*/ 42705 w 42379"/>
                    <a:gd name="connsiteY0" fmla="*/ 47611 h 47577"/>
                    <a:gd name="connsiteX1" fmla="*/ 27655 w 42379"/>
                    <a:gd name="connsiteY1" fmla="*/ 31352 h 47577"/>
                    <a:gd name="connsiteX2" fmla="*/ 27655 w 42379"/>
                    <a:gd name="connsiteY2" fmla="*/ 31352 h 47577"/>
                    <a:gd name="connsiteX3" fmla="*/ 5749 w 42379"/>
                    <a:gd name="connsiteY3" fmla="*/ 3606 h 47577"/>
                    <a:gd name="connsiteX4" fmla="*/ 5651 w 42379"/>
                    <a:gd name="connsiteY4" fmla="*/ 1434 h 47577"/>
                    <a:gd name="connsiteX5" fmla="*/ 7749 w 42379"/>
                    <a:gd name="connsiteY5" fmla="*/ 34 h 47577"/>
                    <a:gd name="connsiteX6" fmla="*/ 47565 w 42379"/>
                    <a:gd name="connsiteY6" fmla="*/ 41458 h 47577"/>
                    <a:gd name="connsiteX7" fmla="*/ 42705 w 42379"/>
                    <a:gd name="connsiteY7" fmla="*/ 47611 h 47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2379" h="47577">
                      <a:moveTo>
                        <a:pt x="42705" y="47611"/>
                      </a:moveTo>
                      <a:cubicBezTo>
                        <a:pt x="35752" y="45373"/>
                        <a:pt x="32133" y="36772"/>
                        <a:pt x="27655" y="31352"/>
                      </a:cubicBezTo>
                      <a:lnTo>
                        <a:pt x="27655" y="31352"/>
                      </a:lnTo>
                      <a:cubicBezTo>
                        <a:pt x="21083" y="21456"/>
                        <a:pt x="12702" y="13131"/>
                        <a:pt x="5749" y="3606"/>
                      </a:cubicBezTo>
                      <a:cubicBezTo>
                        <a:pt x="5275" y="2958"/>
                        <a:pt x="5275" y="2110"/>
                        <a:pt x="5651" y="1434"/>
                      </a:cubicBezTo>
                      <a:cubicBezTo>
                        <a:pt x="6033" y="625"/>
                        <a:pt x="6796" y="91"/>
                        <a:pt x="7749" y="34"/>
                      </a:cubicBezTo>
                      <a:cubicBezTo>
                        <a:pt x="25943" y="7006"/>
                        <a:pt x="42040" y="22494"/>
                        <a:pt x="47565" y="41458"/>
                      </a:cubicBezTo>
                      <a:cubicBezTo>
                        <a:pt x="48514" y="44506"/>
                        <a:pt x="45849" y="47649"/>
                        <a:pt x="42705" y="4761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178" name="Figura a mano libera: forma 177">
                  <a:extLst>
                    <a:ext uri="{FF2B5EF4-FFF2-40B4-BE49-F238E27FC236}">
                      <a16:creationId xmlns:a16="http://schemas.microsoft.com/office/drawing/2014/main" id="{26ACF770-85ED-D07F-316B-5D6B734CACD8}"/>
                    </a:ext>
                  </a:extLst>
                </p:cNvPr>
                <p:cNvSpPr/>
                <p:nvPr/>
              </p:nvSpPr>
              <p:spPr>
                <a:xfrm>
                  <a:off x="1617375" y="4283919"/>
                  <a:ext cx="77327" cy="24721"/>
                </a:xfrm>
                <a:custGeom>
                  <a:avLst/>
                  <a:gdLst>
                    <a:gd name="connsiteX0" fmla="*/ 58059 w 77327"/>
                    <a:gd name="connsiteY0" fmla="*/ 24751 h 24721"/>
                    <a:gd name="connsiteX1" fmla="*/ 5960 w 77327"/>
                    <a:gd name="connsiteY1" fmla="*/ 3511 h 24721"/>
                    <a:gd name="connsiteX2" fmla="*/ 5578 w 77327"/>
                    <a:gd name="connsiteY2" fmla="*/ 1291 h 24721"/>
                    <a:gd name="connsiteX3" fmla="*/ 7290 w 77327"/>
                    <a:gd name="connsiteY3" fmla="*/ 34 h 24721"/>
                    <a:gd name="connsiteX4" fmla="*/ 41488 w 77327"/>
                    <a:gd name="connsiteY4" fmla="*/ 9168 h 24721"/>
                    <a:gd name="connsiteX5" fmla="*/ 77207 w 77327"/>
                    <a:gd name="connsiteY5" fmla="*/ 10340 h 24721"/>
                    <a:gd name="connsiteX6" fmla="*/ 82634 w 77327"/>
                    <a:gd name="connsiteY6" fmla="*/ 15531 h 24721"/>
                    <a:gd name="connsiteX7" fmla="*/ 79965 w 77327"/>
                    <a:gd name="connsiteY7" fmla="*/ 20456 h 24721"/>
                    <a:gd name="connsiteX8" fmla="*/ 58059 w 77327"/>
                    <a:gd name="connsiteY8" fmla="*/ 24751 h 24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7327" h="24721">
                      <a:moveTo>
                        <a:pt x="58059" y="24751"/>
                      </a:moveTo>
                      <a:cubicBezTo>
                        <a:pt x="38818" y="24570"/>
                        <a:pt x="19768" y="16950"/>
                        <a:pt x="5960" y="3511"/>
                      </a:cubicBezTo>
                      <a:cubicBezTo>
                        <a:pt x="5388" y="2920"/>
                        <a:pt x="5197" y="2044"/>
                        <a:pt x="5578" y="1291"/>
                      </a:cubicBezTo>
                      <a:cubicBezTo>
                        <a:pt x="5862" y="567"/>
                        <a:pt x="6527" y="63"/>
                        <a:pt x="7290" y="34"/>
                      </a:cubicBezTo>
                      <a:cubicBezTo>
                        <a:pt x="18433" y="3882"/>
                        <a:pt x="29865" y="7283"/>
                        <a:pt x="41488" y="9168"/>
                      </a:cubicBezTo>
                      <a:cubicBezTo>
                        <a:pt x="53013" y="10931"/>
                        <a:pt x="65868" y="9635"/>
                        <a:pt x="77207" y="10340"/>
                      </a:cubicBezTo>
                      <a:cubicBezTo>
                        <a:pt x="79965" y="10692"/>
                        <a:pt x="82160" y="12798"/>
                        <a:pt x="82634" y="15531"/>
                      </a:cubicBezTo>
                      <a:cubicBezTo>
                        <a:pt x="83016" y="17608"/>
                        <a:pt x="81871" y="19713"/>
                        <a:pt x="79965" y="20456"/>
                      </a:cubicBezTo>
                      <a:cubicBezTo>
                        <a:pt x="73012" y="23380"/>
                        <a:pt x="65584" y="24847"/>
                        <a:pt x="58059" y="2475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179" name="Figura a mano libera: forma 178">
                  <a:extLst>
                    <a:ext uri="{FF2B5EF4-FFF2-40B4-BE49-F238E27FC236}">
                      <a16:creationId xmlns:a16="http://schemas.microsoft.com/office/drawing/2014/main" id="{EE50B3F6-5550-734F-4D47-26E5BB5CE169}"/>
                    </a:ext>
                  </a:extLst>
                </p:cNvPr>
                <p:cNvSpPr/>
                <p:nvPr/>
              </p:nvSpPr>
              <p:spPr>
                <a:xfrm>
                  <a:off x="1647313" y="4259830"/>
                  <a:ext cx="38654" cy="13354"/>
                </a:xfrm>
                <a:custGeom>
                  <a:avLst/>
                  <a:gdLst>
                    <a:gd name="connsiteX0" fmla="*/ 32693 w 38654"/>
                    <a:gd name="connsiteY0" fmla="*/ 13388 h 13354"/>
                    <a:gd name="connsiteX1" fmla="*/ 6308 w 38654"/>
                    <a:gd name="connsiteY1" fmla="*/ 4387 h 13354"/>
                    <a:gd name="connsiteX2" fmla="*/ 5545 w 38654"/>
                    <a:gd name="connsiteY2" fmla="*/ 1434 h 13354"/>
                    <a:gd name="connsiteX3" fmla="*/ 7261 w 38654"/>
                    <a:gd name="connsiteY3" fmla="*/ 34 h 13354"/>
                    <a:gd name="connsiteX4" fmla="*/ 8117 w 38654"/>
                    <a:gd name="connsiteY4" fmla="*/ 224 h 13354"/>
                    <a:gd name="connsiteX5" fmla="*/ 35836 w 38654"/>
                    <a:gd name="connsiteY5" fmla="*/ 5301 h 13354"/>
                    <a:gd name="connsiteX6" fmla="*/ 40408 w 38654"/>
                    <a:gd name="connsiteY6" fmla="*/ 5206 h 13354"/>
                    <a:gd name="connsiteX7" fmla="*/ 40599 w 38654"/>
                    <a:gd name="connsiteY7" fmla="*/ 5206 h 13354"/>
                    <a:gd name="connsiteX8" fmla="*/ 44027 w 38654"/>
                    <a:gd name="connsiteY8" fmla="*/ 8549 h 13354"/>
                    <a:gd name="connsiteX9" fmla="*/ 32693 w 38654"/>
                    <a:gd name="connsiteY9" fmla="*/ 13388 h 13354"/>
                    <a:gd name="connsiteX10" fmla="*/ 32693 w 38654"/>
                    <a:gd name="connsiteY10" fmla="*/ 13388 h 133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8654" h="13354">
                      <a:moveTo>
                        <a:pt x="32693" y="13388"/>
                      </a:moveTo>
                      <a:cubicBezTo>
                        <a:pt x="23168" y="13302"/>
                        <a:pt x="13931" y="10140"/>
                        <a:pt x="6308" y="4387"/>
                      </a:cubicBezTo>
                      <a:cubicBezTo>
                        <a:pt x="5452" y="3673"/>
                        <a:pt x="5164" y="2491"/>
                        <a:pt x="5545" y="1434"/>
                      </a:cubicBezTo>
                      <a:cubicBezTo>
                        <a:pt x="5736" y="634"/>
                        <a:pt x="6406" y="63"/>
                        <a:pt x="7261" y="34"/>
                      </a:cubicBezTo>
                      <a:cubicBezTo>
                        <a:pt x="7545" y="44"/>
                        <a:pt x="7834" y="101"/>
                        <a:pt x="8117" y="224"/>
                      </a:cubicBezTo>
                      <a:cubicBezTo>
                        <a:pt x="16880" y="3777"/>
                        <a:pt x="26311" y="5511"/>
                        <a:pt x="35836" y="5301"/>
                      </a:cubicBezTo>
                      <a:cubicBezTo>
                        <a:pt x="37264" y="5301"/>
                        <a:pt x="38790" y="5273"/>
                        <a:pt x="40408" y="5206"/>
                      </a:cubicBezTo>
                      <a:lnTo>
                        <a:pt x="40599" y="5206"/>
                      </a:lnTo>
                      <a:cubicBezTo>
                        <a:pt x="42408" y="5254"/>
                        <a:pt x="43934" y="6711"/>
                        <a:pt x="44027" y="8549"/>
                      </a:cubicBezTo>
                      <a:cubicBezTo>
                        <a:pt x="44315" y="14131"/>
                        <a:pt x="36409" y="12921"/>
                        <a:pt x="32693" y="13388"/>
                      </a:cubicBezTo>
                      <a:lnTo>
                        <a:pt x="32693" y="1338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</p:grpSp>
        </p:grpSp>
      </p:grpSp>
      <p:pic>
        <p:nvPicPr>
          <p:cNvPr id="195" name="Elemento grafico 194" descr="Donna con capelli legati">
            <a:extLst>
              <a:ext uri="{FF2B5EF4-FFF2-40B4-BE49-F238E27FC236}">
                <a16:creationId xmlns:a16="http://schemas.microsoft.com/office/drawing/2014/main" id="{28FEB9F2-B0E4-0D2C-688D-4BCFFA19964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780000" flipH="1">
            <a:off x="5623540" y="3500266"/>
            <a:ext cx="695803" cy="752475"/>
          </a:xfrm>
          <a:prstGeom prst="rect">
            <a:avLst/>
          </a:prstGeom>
        </p:spPr>
      </p:pic>
      <p:pic>
        <p:nvPicPr>
          <p:cNvPr id="197" name="Elemento grafico 196" descr="Viso con occhi chiusi">
            <a:extLst>
              <a:ext uri="{FF2B5EF4-FFF2-40B4-BE49-F238E27FC236}">
                <a16:creationId xmlns:a16="http://schemas.microsoft.com/office/drawing/2014/main" id="{DDEA82AD-6672-4693-AAF1-3A566B55DFA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-1500000">
            <a:off x="1707121" y="3210752"/>
            <a:ext cx="303586" cy="303586"/>
          </a:xfrm>
          <a:prstGeom prst="rect">
            <a:avLst/>
          </a:prstGeom>
        </p:spPr>
      </p:pic>
      <p:pic>
        <p:nvPicPr>
          <p:cNvPr id="201" name="Elemento grafico 200" descr="Faccia che parla">
            <a:extLst>
              <a:ext uri="{FF2B5EF4-FFF2-40B4-BE49-F238E27FC236}">
                <a16:creationId xmlns:a16="http://schemas.microsoft.com/office/drawing/2014/main" id="{E9FEB0F8-1EC1-DC4D-AE80-41021DA4D2E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960000" flipH="1">
            <a:off x="5645567" y="3733032"/>
            <a:ext cx="328510" cy="390106"/>
          </a:xfrm>
          <a:prstGeom prst="rect">
            <a:avLst/>
          </a:prstGeom>
        </p:spPr>
      </p:pic>
      <p:grpSp>
        <p:nvGrpSpPr>
          <p:cNvPr id="42" name="Gruppo 41">
            <a:extLst>
              <a:ext uri="{FF2B5EF4-FFF2-40B4-BE49-F238E27FC236}">
                <a16:creationId xmlns:a16="http://schemas.microsoft.com/office/drawing/2014/main" id="{93A4B44D-393C-2320-A93C-1E679CB0490C}"/>
              </a:ext>
            </a:extLst>
          </p:cNvPr>
          <p:cNvGrpSpPr/>
          <p:nvPr/>
        </p:nvGrpSpPr>
        <p:grpSpPr>
          <a:xfrm>
            <a:off x="8491212" y="1313154"/>
            <a:ext cx="3094513" cy="2192924"/>
            <a:chOff x="9091344" y="841931"/>
            <a:chExt cx="3094513" cy="2246811"/>
          </a:xfrm>
        </p:grpSpPr>
        <p:pic>
          <p:nvPicPr>
            <p:cNvPr id="5" name="Elemento grafico 4" descr="Apri cartella con riempimento a tinta unita">
              <a:extLst>
                <a:ext uri="{FF2B5EF4-FFF2-40B4-BE49-F238E27FC236}">
                  <a16:creationId xmlns:a16="http://schemas.microsoft.com/office/drawing/2014/main" id="{8E90810A-1415-2A95-C172-716BD34FA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0210800" y="949329"/>
              <a:ext cx="777631" cy="748324"/>
            </a:xfrm>
            <a:prstGeom prst="rect">
              <a:avLst/>
            </a:prstGeom>
          </p:spPr>
        </p:pic>
        <p:pic>
          <p:nvPicPr>
            <p:cNvPr id="7" name="Elemento grafico 6" descr="Apri cartella con riempimento a tinta unita">
              <a:extLst>
                <a:ext uri="{FF2B5EF4-FFF2-40B4-BE49-F238E27FC236}">
                  <a16:creationId xmlns:a16="http://schemas.microsoft.com/office/drawing/2014/main" id="{850735D8-1757-C18D-7D2A-854D24CC8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1109568" y="949088"/>
              <a:ext cx="777631" cy="748324"/>
            </a:xfrm>
            <a:prstGeom prst="rect">
              <a:avLst/>
            </a:prstGeom>
          </p:spPr>
        </p:pic>
        <p:pic>
          <p:nvPicPr>
            <p:cNvPr id="11" name="Elemento grafico 10" descr="Apri cartella con riempimento a tinta unita">
              <a:extLst>
                <a:ext uri="{FF2B5EF4-FFF2-40B4-BE49-F238E27FC236}">
                  <a16:creationId xmlns:a16="http://schemas.microsoft.com/office/drawing/2014/main" id="{C581F5A7-5E4F-A3EE-CF0C-99889D48A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360876" y="1975338"/>
              <a:ext cx="777631" cy="748324"/>
            </a:xfrm>
            <a:prstGeom prst="rect">
              <a:avLst/>
            </a:prstGeom>
          </p:spPr>
        </p:pic>
        <p:pic>
          <p:nvPicPr>
            <p:cNvPr id="13" name="Elemento grafico 12" descr="Apri cartella con riempimento a tinta unita">
              <a:extLst>
                <a:ext uri="{FF2B5EF4-FFF2-40B4-BE49-F238E27FC236}">
                  <a16:creationId xmlns:a16="http://schemas.microsoft.com/office/drawing/2014/main" id="{EB7BD377-3B74-C4DE-F27C-B0F47BF21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0240106" y="1965568"/>
              <a:ext cx="777631" cy="748324"/>
            </a:xfrm>
            <a:prstGeom prst="rect">
              <a:avLst/>
            </a:prstGeom>
          </p:spPr>
        </p:pic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82A3345E-44EE-2B9B-B4DE-E7EA78918397}"/>
                </a:ext>
              </a:extLst>
            </p:cNvPr>
            <p:cNvSpPr txBox="1"/>
            <p:nvPr/>
          </p:nvSpPr>
          <p:spPr>
            <a:xfrm>
              <a:off x="11265967" y="2229525"/>
              <a:ext cx="604713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it-IT" sz="2400" b="1"/>
                <a:t>...</a:t>
              </a:r>
            </a:p>
          </p:txBody>
        </p: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A10B5756-7E74-1FB3-B3AB-C7CA84552BAA}"/>
                </a:ext>
              </a:extLst>
            </p:cNvPr>
            <p:cNvSpPr/>
            <p:nvPr/>
          </p:nvSpPr>
          <p:spPr>
            <a:xfrm>
              <a:off x="9091344" y="841931"/>
              <a:ext cx="3094513" cy="224681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9" name="Elemento grafico 38" descr="Apri cartella con riempimento a tinta unita">
              <a:extLst>
                <a:ext uri="{FF2B5EF4-FFF2-40B4-BE49-F238E27FC236}">
                  <a16:creationId xmlns:a16="http://schemas.microsoft.com/office/drawing/2014/main" id="{487C2A9A-25DF-D3DB-332F-25DF6D1F1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362253" y="945707"/>
              <a:ext cx="777631" cy="748324"/>
            </a:xfrm>
            <a:prstGeom prst="rect">
              <a:avLst/>
            </a:prstGeom>
          </p:spPr>
        </p:pic>
      </p:grp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F1A4D8FA-0562-75EB-DF75-E08D74BA9232}"/>
              </a:ext>
            </a:extLst>
          </p:cNvPr>
          <p:cNvSpPr txBox="1"/>
          <p:nvPr/>
        </p:nvSpPr>
        <p:spPr>
          <a:xfrm>
            <a:off x="8750703" y="2108411"/>
            <a:ext cx="265937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/>
              <a:t>Folder 1       Folder 2        Folder 3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FC89D476-C442-4EAC-546F-EF65F149EDB8}"/>
              </a:ext>
            </a:extLst>
          </p:cNvPr>
          <p:cNvSpPr txBox="1"/>
          <p:nvPr/>
        </p:nvSpPr>
        <p:spPr>
          <a:xfrm>
            <a:off x="8750703" y="3095103"/>
            <a:ext cx="265937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/>
              <a:t>Folder 4       Folder 5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23FC17CA-E095-0725-88C1-151B17872909}"/>
              </a:ext>
            </a:extLst>
          </p:cNvPr>
          <p:cNvSpPr txBox="1"/>
          <p:nvPr/>
        </p:nvSpPr>
        <p:spPr>
          <a:xfrm>
            <a:off x="8710432" y="843994"/>
            <a:ext cx="2571276" cy="3791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/>
              <a:t>ELABORATION RESULTS </a:t>
            </a:r>
          </a:p>
        </p:txBody>
      </p:sp>
    </p:spTree>
    <p:extLst>
      <p:ext uri="{BB962C8B-B14F-4D97-AF65-F5344CB8AC3E}">
        <p14:creationId xmlns:p14="http://schemas.microsoft.com/office/powerpoint/2010/main" val="280296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53023-FE45-B3CF-FE1F-1694E5FD5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Elemento grafico 12" descr="Donna seduta">
            <a:extLst>
              <a:ext uri="{FF2B5EF4-FFF2-40B4-BE49-F238E27FC236}">
                <a16:creationId xmlns:a16="http://schemas.microsoft.com/office/drawing/2014/main" id="{48FC7C33-8122-BC88-C972-2FA17BF9E756}"/>
              </a:ext>
            </a:extLst>
          </p:cNvPr>
          <p:cNvGrpSpPr/>
          <p:nvPr/>
        </p:nvGrpSpPr>
        <p:grpSpPr>
          <a:xfrm flipH="1">
            <a:off x="-2916574" y="3592179"/>
            <a:ext cx="1729023" cy="1993623"/>
            <a:chOff x="8479234" y="3190308"/>
            <a:chExt cx="1677857" cy="1993623"/>
          </a:xfrm>
        </p:grpSpPr>
        <p:sp>
          <p:nvSpPr>
            <p:cNvPr id="181" name="Figura a mano libera: forma 180">
              <a:extLst>
                <a:ext uri="{FF2B5EF4-FFF2-40B4-BE49-F238E27FC236}">
                  <a16:creationId xmlns:a16="http://schemas.microsoft.com/office/drawing/2014/main" id="{7A86FE80-693E-E8C7-071F-3FCE2288D315}"/>
                </a:ext>
              </a:extLst>
            </p:cNvPr>
            <p:cNvSpPr/>
            <p:nvPr/>
          </p:nvSpPr>
          <p:spPr>
            <a:xfrm>
              <a:off x="8491953" y="3190308"/>
              <a:ext cx="1656585" cy="1986802"/>
            </a:xfrm>
            <a:custGeom>
              <a:avLst/>
              <a:gdLst>
                <a:gd name="connsiteX0" fmla="*/ 1648579 w 1656585"/>
                <a:gd name="connsiteY0" fmla="*/ 1866759 h 1986802"/>
                <a:gd name="connsiteX1" fmla="*/ 1483768 w 1656585"/>
                <a:gd name="connsiteY1" fmla="*/ 1768654 h 1986802"/>
                <a:gd name="connsiteX2" fmla="*/ 1407396 w 1656585"/>
                <a:gd name="connsiteY2" fmla="*/ 1697974 h 1986802"/>
                <a:gd name="connsiteX3" fmla="*/ 1386555 w 1656585"/>
                <a:gd name="connsiteY3" fmla="*/ 1526431 h 1986802"/>
                <a:gd name="connsiteX4" fmla="*/ 1292201 w 1656585"/>
                <a:gd name="connsiteY4" fmla="*/ 1119619 h 1986802"/>
                <a:gd name="connsiteX5" fmla="*/ 1298573 w 1656585"/>
                <a:gd name="connsiteY5" fmla="*/ 1113047 h 1986802"/>
                <a:gd name="connsiteX6" fmla="*/ 1328796 w 1656585"/>
                <a:gd name="connsiteY6" fmla="*/ 991794 h 1986802"/>
                <a:gd name="connsiteX7" fmla="*/ 1314508 w 1656585"/>
                <a:gd name="connsiteY7" fmla="*/ 965028 h 1986802"/>
                <a:gd name="connsiteX8" fmla="*/ 1305288 w 1656585"/>
                <a:gd name="connsiteY8" fmla="*/ 864062 h 1986802"/>
                <a:gd name="connsiteX9" fmla="*/ 1200199 w 1656585"/>
                <a:gd name="connsiteY9" fmla="*/ 800815 h 1986802"/>
                <a:gd name="connsiteX10" fmla="*/ 1044160 w 1656585"/>
                <a:gd name="connsiteY10" fmla="*/ 687468 h 1986802"/>
                <a:gd name="connsiteX11" fmla="*/ 1035388 w 1656585"/>
                <a:gd name="connsiteY11" fmla="*/ 682613 h 1986802"/>
                <a:gd name="connsiteX12" fmla="*/ 1026339 w 1656585"/>
                <a:gd name="connsiteY12" fmla="*/ 651275 h 1986802"/>
                <a:gd name="connsiteX13" fmla="*/ 970970 w 1656585"/>
                <a:gd name="connsiteY13" fmla="*/ 478016 h 1986802"/>
                <a:gd name="connsiteX14" fmla="*/ 880464 w 1656585"/>
                <a:gd name="connsiteY14" fmla="*/ 271987 h 1986802"/>
                <a:gd name="connsiteX15" fmla="*/ 745304 w 1656585"/>
                <a:gd name="connsiteY15" fmla="*/ 230268 h 1986802"/>
                <a:gd name="connsiteX16" fmla="*/ 664922 w 1656585"/>
                <a:gd name="connsiteY16" fmla="*/ 158831 h 1986802"/>
                <a:gd name="connsiteX17" fmla="*/ 662693 w 1656585"/>
                <a:gd name="connsiteY17" fmla="*/ 62725 h 1986802"/>
                <a:gd name="connsiteX18" fmla="*/ 489386 w 1656585"/>
                <a:gd name="connsiteY18" fmla="*/ 10812 h 1986802"/>
                <a:gd name="connsiteX19" fmla="*/ 463678 w 1656585"/>
                <a:gd name="connsiteY19" fmla="*/ 51958 h 1986802"/>
                <a:gd name="connsiteX20" fmla="*/ 439266 w 1656585"/>
                <a:gd name="connsiteY20" fmla="*/ 136828 h 1986802"/>
                <a:gd name="connsiteX21" fmla="*/ 430264 w 1656585"/>
                <a:gd name="connsiteY21" fmla="*/ 138255 h 1986802"/>
                <a:gd name="connsiteX22" fmla="*/ 352340 w 1656585"/>
                <a:gd name="connsiteY22" fmla="*/ 175500 h 1986802"/>
                <a:gd name="connsiteX23" fmla="*/ 279703 w 1656585"/>
                <a:gd name="connsiteY23" fmla="*/ 186550 h 1986802"/>
                <a:gd name="connsiteX24" fmla="*/ 138590 w 1656585"/>
                <a:gd name="connsiteY24" fmla="*/ 335141 h 1986802"/>
                <a:gd name="connsiteX25" fmla="*/ 148715 w 1656585"/>
                <a:gd name="connsiteY25" fmla="*/ 397054 h 1986802"/>
                <a:gd name="connsiteX26" fmla="*/ 110910 w 1656585"/>
                <a:gd name="connsiteY26" fmla="*/ 929021 h 1986802"/>
                <a:gd name="connsiteX27" fmla="*/ 16241 w 1656585"/>
                <a:gd name="connsiteY27" fmla="*/ 1263066 h 1986802"/>
                <a:gd name="connsiteX28" fmla="*/ 33339 w 1656585"/>
                <a:gd name="connsiteY28" fmla="*/ 1439088 h 1986802"/>
                <a:gd name="connsiteX29" fmla="*/ 44521 w 1656585"/>
                <a:gd name="connsiteY29" fmla="*/ 1444897 h 1986802"/>
                <a:gd name="connsiteX30" fmla="*/ 419034 w 1656585"/>
                <a:gd name="connsiteY30" fmla="*/ 1625681 h 1986802"/>
                <a:gd name="connsiteX31" fmla="*/ 931727 w 1656585"/>
                <a:gd name="connsiteY31" fmla="*/ 1418038 h 1986802"/>
                <a:gd name="connsiteX32" fmla="*/ 944614 w 1656585"/>
                <a:gd name="connsiteY32" fmla="*/ 1418322 h 1986802"/>
                <a:gd name="connsiteX33" fmla="*/ 995983 w 1656585"/>
                <a:gd name="connsiteY33" fmla="*/ 1579200 h 1986802"/>
                <a:gd name="connsiteX34" fmla="*/ 1034607 w 1656585"/>
                <a:gd name="connsiteY34" fmla="*/ 1716741 h 1986802"/>
                <a:gd name="connsiteX35" fmla="*/ 1049789 w 1656585"/>
                <a:gd name="connsiteY35" fmla="*/ 1733219 h 1986802"/>
                <a:gd name="connsiteX36" fmla="*/ 1018309 w 1656585"/>
                <a:gd name="connsiteY36" fmla="*/ 1878191 h 1986802"/>
                <a:gd name="connsiteX37" fmla="*/ 1026120 w 1656585"/>
                <a:gd name="connsiteY37" fmla="*/ 1910287 h 1986802"/>
                <a:gd name="connsiteX38" fmla="*/ 1168566 w 1656585"/>
                <a:gd name="connsiteY38" fmla="*/ 1956484 h 1986802"/>
                <a:gd name="connsiteX39" fmla="*/ 1507056 w 1656585"/>
                <a:gd name="connsiteY39" fmla="*/ 1988487 h 1986802"/>
                <a:gd name="connsiteX40" fmla="*/ 1521125 w 1656585"/>
                <a:gd name="connsiteY40" fmla="*/ 1939815 h 1986802"/>
                <a:gd name="connsiteX41" fmla="*/ 1535860 w 1656585"/>
                <a:gd name="connsiteY41" fmla="*/ 1928383 h 1986802"/>
                <a:gd name="connsiteX42" fmla="*/ 1655008 w 1656585"/>
                <a:gd name="connsiteY42" fmla="*/ 1907906 h 1986802"/>
                <a:gd name="connsiteX43" fmla="*/ 1648579 w 1656585"/>
                <a:gd name="connsiteY43" fmla="*/ 1866759 h 19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656585" h="1986802">
                  <a:moveTo>
                    <a:pt x="1648579" y="1866759"/>
                  </a:moveTo>
                  <a:cubicBezTo>
                    <a:pt x="1611641" y="1814181"/>
                    <a:pt x="1528859" y="1798559"/>
                    <a:pt x="1483768" y="1768654"/>
                  </a:cubicBezTo>
                  <a:cubicBezTo>
                    <a:pt x="1456107" y="1750269"/>
                    <a:pt x="1427875" y="1725121"/>
                    <a:pt x="1407396" y="1697974"/>
                  </a:cubicBezTo>
                  <a:cubicBezTo>
                    <a:pt x="1432999" y="1652065"/>
                    <a:pt x="1394852" y="1578340"/>
                    <a:pt x="1386555" y="1526431"/>
                  </a:cubicBezTo>
                  <a:cubicBezTo>
                    <a:pt x="1354380" y="1393653"/>
                    <a:pt x="1324167" y="1253350"/>
                    <a:pt x="1292201" y="1119619"/>
                  </a:cubicBezTo>
                  <a:cubicBezTo>
                    <a:pt x="1291277" y="1115810"/>
                    <a:pt x="1294630" y="1112475"/>
                    <a:pt x="1298573" y="1113047"/>
                  </a:cubicBezTo>
                  <a:cubicBezTo>
                    <a:pt x="1344703" y="1119428"/>
                    <a:pt x="1337949" y="1019416"/>
                    <a:pt x="1328796" y="991794"/>
                  </a:cubicBezTo>
                  <a:cubicBezTo>
                    <a:pt x="1328129" y="987790"/>
                    <a:pt x="1321052" y="973316"/>
                    <a:pt x="1314508" y="965028"/>
                  </a:cubicBezTo>
                  <a:cubicBezTo>
                    <a:pt x="1318080" y="931691"/>
                    <a:pt x="1322862" y="894446"/>
                    <a:pt x="1305288" y="864062"/>
                  </a:cubicBezTo>
                  <a:cubicBezTo>
                    <a:pt x="1285476" y="830915"/>
                    <a:pt x="1239318" y="801294"/>
                    <a:pt x="1200199" y="800815"/>
                  </a:cubicBezTo>
                  <a:cubicBezTo>
                    <a:pt x="1173224" y="693659"/>
                    <a:pt x="1167499" y="645462"/>
                    <a:pt x="1044160" y="687468"/>
                  </a:cubicBezTo>
                  <a:cubicBezTo>
                    <a:pt x="1040369" y="688803"/>
                    <a:pt x="1036264" y="686515"/>
                    <a:pt x="1035388" y="682613"/>
                  </a:cubicBezTo>
                  <a:cubicBezTo>
                    <a:pt x="1032978" y="671846"/>
                    <a:pt x="1030416" y="659940"/>
                    <a:pt x="1026339" y="651275"/>
                  </a:cubicBezTo>
                  <a:cubicBezTo>
                    <a:pt x="1006765" y="592028"/>
                    <a:pt x="992373" y="537924"/>
                    <a:pt x="970970" y="478016"/>
                  </a:cubicBezTo>
                  <a:cubicBezTo>
                    <a:pt x="946310" y="408960"/>
                    <a:pt x="913439" y="338280"/>
                    <a:pt x="880464" y="271987"/>
                  </a:cubicBezTo>
                  <a:cubicBezTo>
                    <a:pt x="857499" y="229887"/>
                    <a:pt x="794015" y="223315"/>
                    <a:pt x="745304" y="230268"/>
                  </a:cubicBezTo>
                  <a:cubicBezTo>
                    <a:pt x="733683" y="209791"/>
                    <a:pt x="701975" y="145781"/>
                    <a:pt x="664922" y="158831"/>
                  </a:cubicBezTo>
                  <a:cubicBezTo>
                    <a:pt x="663808" y="124921"/>
                    <a:pt x="675066" y="87677"/>
                    <a:pt x="662693" y="62725"/>
                  </a:cubicBezTo>
                  <a:cubicBezTo>
                    <a:pt x="643701" y="24434"/>
                    <a:pt x="528115" y="-3094"/>
                    <a:pt x="489386" y="10812"/>
                  </a:cubicBezTo>
                  <a:cubicBezTo>
                    <a:pt x="473308" y="18146"/>
                    <a:pt x="469041" y="34150"/>
                    <a:pt x="463678" y="51958"/>
                  </a:cubicBezTo>
                  <a:cubicBezTo>
                    <a:pt x="456515" y="75869"/>
                    <a:pt x="447762" y="114731"/>
                    <a:pt x="439266" y="136828"/>
                  </a:cubicBezTo>
                  <a:cubicBezTo>
                    <a:pt x="437827" y="140544"/>
                    <a:pt x="432950" y="141209"/>
                    <a:pt x="430264" y="138255"/>
                  </a:cubicBezTo>
                  <a:cubicBezTo>
                    <a:pt x="402242" y="107397"/>
                    <a:pt x="361618" y="134637"/>
                    <a:pt x="352340" y="175500"/>
                  </a:cubicBezTo>
                  <a:cubicBezTo>
                    <a:pt x="320784" y="180927"/>
                    <a:pt x="302334" y="182071"/>
                    <a:pt x="279703" y="186550"/>
                  </a:cubicBezTo>
                  <a:cubicBezTo>
                    <a:pt x="202179" y="201791"/>
                    <a:pt x="149848" y="199028"/>
                    <a:pt x="138590" y="335141"/>
                  </a:cubicBezTo>
                  <a:cubicBezTo>
                    <a:pt x="136199" y="363902"/>
                    <a:pt x="148715" y="397054"/>
                    <a:pt x="148715" y="397054"/>
                  </a:cubicBezTo>
                  <a:cubicBezTo>
                    <a:pt x="119892" y="553165"/>
                    <a:pt x="103947" y="754999"/>
                    <a:pt x="110910" y="929021"/>
                  </a:cubicBezTo>
                  <a:cubicBezTo>
                    <a:pt x="108243" y="1048656"/>
                    <a:pt x="37187" y="1148003"/>
                    <a:pt x="16241" y="1263066"/>
                  </a:cubicBezTo>
                  <a:cubicBezTo>
                    <a:pt x="7069" y="1301259"/>
                    <a:pt x="-22764" y="1463375"/>
                    <a:pt x="33339" y="1439088"/>
                  </a:cubicBezTo>
                  <a:cubicBezTo>
                    <a:pt x="38387" y="1436897"/>
                    <a:pt x="44245" y="1439469"/>
                    <a:pt x="44521" y="1444897"/>
                  </a:cubicBezTo>
                  <a:cubicBezTo>
                    <a:pt x="54837" y="1652447"/>
                    <a:pt x="246422" y="1673115"/>
                    <a:pt x="419034" y="1625681"/>
                  </a:cubicBezTo>
                  <a:cubicBezTo>
                    <a:pt x="602915" y="1587390"/>
                    <a:pt x="815541" y="1605105"/>
                    <a:pt x="931727" y="1418038"/>
                  </a:cubicBezTo>
                  <a:cubicBezTo>
                    <a:pt x="934756" y="1413085"/>
                    <a:pt x="941986" y="1413178"/>
                    <a:pt x="944614" y="1418322"/>
                  </a:cubicBezTo>
                  <a:cubicBezTo>
                    <a:pt x="972265" y="1472137"/>
                    <a:pt x="987315" y="1527575"/>
                    <a:pt x="995983" y="1579200"/>
                  </a:cubicBezTo>
                  <a:cubicBezTo>
                    <a:pt x="1003879" y="1626253"/>
                    <a:pt x="1005717" y="1674162"/>
                    <a:pt x="1034607" y="1716741"/>
                  </a:cubicBezTo>
                  <a:cubicBezTo>
                    <a:pt x="1036531" y="1719596"/>
                    <a:pt x="1050332" y="1729791"/>
                    <a:pt x="1049789" y="1733219"/>
                  </a:cubicBezTo>
                  <a:cubicBezTo>
                    <a:pt x="1041531" y="1785322"/>
                    <a:pt x="1022396" y="1842472"/>
                    <a:pt x="1018309" y="1878191"/>
                  </a:cubicBezTo>
                  <a:cubicBezTo>
                    <a:pt x="1016747" y="1891809"/>
                    <a:pt x="1016871" y="1901525"/>
                    <a:pt x="1026120" y="1910287"/>
                  </a:cubicBezTo>
                  <a:cubicBezTo>
                    <a:pt x="1042731" y="1928290"/>
                    <a:pt x="1097062" y="1941243"/>
                    <a:pt x="1168566" y="1956484"/>
                  </a:cubicBezTo>
                  <a:cubicBezTo>
                    <a:pt x="1297754" y="1984013"/>
                    <a:pt x="1467146" y="2004109"/>
                    <a:pt x="1507056" y="1988487"/>
                  </a:cubicBezTo>
                  <a:cubicBezTo>
                    <a:pt x="1529830" y="1979534"/>
                    <a:pt x="1508885" y="1950959"/>
                    <a:pt x="1521125" y="1939815"/>
                  </a:cubicBezTo>
                  <a:cubicBezTo>
                    <a:pt x="1526154" y="1935150"/>
                    <a:pt x="1528868" y="1928100"/>
                    <a:pt x="1535860" y="1928383"/>
                  </a:cubicBezTo>
                  <a:cubicBezTo>
                    <a:pt x="1580513" y="1930481"/>
                    <a:pt x="1669972" y="1933146"/>
                    <a:pt x="1655008" y="1907906"/>
                  </a:cubicBezTo>
                  <a:lnTo>
                    <a:pt x="1648579" y="186675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82" name="Figura a mano libera: forma 181">
              <a:extLst>
                <a:ext uri="{FF2B5EF4-FFF2-40B4-BE49-F238E27FC236}">
                  <a16:creationId xmlns:a16="http://schemas.microsoft.com/office/drawing/2014/main" id="{C764C4F0-F9F4-2DDB-33C4-AB1EAED3EED2}"/>
                </a:ext>
              </a:extLst>
            </p:cNvPr>
            <p:cNvSpPr/>
            <p:nvPr/>
          </p:nvSpPr>
          <p:spPr>
            <a:xfrm>
              <a:off x="8532231" y="3856749"/>
              <a:ext cx="1368179" cy="1090582"/>
            </a:xfrm>
            <a:custGeom>
              <a:avLst/>
              <a:gdLst>
                <a:gd name="connsiteX0" fmla="*/ 1215509 w 1368179"/>
                <a:gd name="connsiteY0" fmla="*/ 1097734 h 1090582"/>
                <a:gd name="connsiteX1" fmla="*/ 1050764 w 1368179"/>
                <a:gd name="connsiteY1" fmla="*/ 1079828 h 1090582"/>
                <a:gd name="connsiteX2" fmla="*/ 964001 w 1368179"/>
                <a:gd name="connsiteY2" fmla="*/ 933809 h 1090582"/>
                <a:gd name="connsiteX3" fmla="*/ 894373 w 1368179"/>
                <a:gd name="connsiteY3" fmla="*/ 744546 h 1090582"/>
                <a:gd name="connsiteX4" fmla="*/ 890344 w 1368179"/>
                <a:gd name="connsiteY4" fmla="*/ 739691 h 1090582"/>
                <a:gd name="connsiteX5" fmla="*/ 430572 w 1368179"/>
                <a:gd name="connsiteY5" fmla="*/ 953524 h 1090582"/>
                <a:gd name="connsiteX6" fmla="*/ 17406 w 1368179"/>
                <a:gd name="connsiteY6" fmla="*/ 849893 h 1090582"/>
                <a:gd name="connsiteX7" fmla="*/ 90 w 1368179"/>
                <a:gd name="connsiteY7" fmla="*/ 761215 h 1090582"/>
                <a:gd name="connsiteX8" fmla="*/ 181275 w 1368179"/>
                <a:gd name="connsiteY8" fmla="*/ 545284 h 1090582"/>
                <a:gd name="connsiteX9" fmla="*/ 434363 w 1368179"/>
                <a:gd name="connsiteY9" fmla="*/ 283728 h 1090582"/>
                <a:gd name="connsiteX10" fmla="*/ 453175 w 1368179"/>
                <a:gd name="connsiteY10" fmla="*/ 276393 h 1090582"/>
                <a:gd name="connsiteX11" fmla="*/ 650267 w 1368179"/>
                <a:gd name="connsiteY11" fmla="*/ 304494 h 1090582"/>
                <a:gd name="connsiteX12" fmla="*/ 770539 w 1368179"/>
                <a:gd name="connsiteY12" fmla="*/ 305731 h 1090582"/>
                <a:gd name="connsiteX13" fmla="*/ 848939 w 1368179"/>
                <a:gd name="connsiteY13" fmla="*/ 340496 h 1090582"/>
                <a:gd name="connsiteX14" fmla="*/ 864436 w 1368179"/>
                <a:gd name="connsiteY14" fmla="*/ 331543 h 1090582"/>
                <a:gd name="connsiteX15" fmla="*/ 871609 w 1368179"/>
                <a:gd name="connsiteY15" fmla="*/ 310587 h 1090582"/>
                <a:gd name="connsiteX16" fmla="*/ 908527 w 1368179"/>
                <a:gd name="connsiteY16" fmla="*/ 307350 h 1090582"/>
                <a:gd name="connsiteX17" fmla="*/ 1049536 w 1368179"/>
                <a:gd name="connsiteY17" fmla="*/ 326781 h 1090582"/>
                <a:gd name="connsiteX18" fmla="*/ 1086112 w 1368179"/>
                <a:gd name="connsiteY18" fmla="*/ 333734 h 1090582"/>
                <a:gd name="connsiteX19" fmla="*/ 1252228 w 1368179"/>
                <a:gd name="connsiteY19" fmla="*/ 446225 h 1090582"/>
                <a:gd name="connsiteX20" fmla="*/ 1347773 w 1368179"/>
                <a:gd name="connsiteY20" fmla="*/ 877896 h 1090582"/>
                <a:gd name="connsiteX21" fmla="*/ 1300224 w 1368179"/>
                <a:gd name="connsiteY21" fmla="*/ 1062969 h 1090582"/>
                <a:gd name="connsiteX22" fmla="*/ 1249713 w 1368179"/>
                <a:gd name="connsiteY22" fmla="*/ 1075159 h 1090582"/>
                <a:gd name="connsiteX23" fmla="*/ 1249561 w 1368179"/>
                <a:gd name="connsiteY23" fmla="*/ 1076112 h 1090582"/>
                <a:gd name="connsiteX24" fmla="*/ 1215509 w 1368179"/>
                <a:gd name="connsiteY24" fmla="*/ 1097734 h 1090582"/>
                <a:gd name="connsiteX25" fmla="*/ 1215509 w 1368179"/>
                <a:gd name="connsiteY25" fmla="*/ 1097734 h 1090582"/>
                <a:gd name="connsiteX26" fmla="*/ 1184362 w 1368179"/>
                <a:gd name="connsiteY26" fmla="*/ 212193 h 1090582"/>
                <a:gd name="connsiteX27" fmla="*/ 1174208 w 1368179"/>
                <a:gd name="connsiteY27" fmla="*/ 219718 h 1090582"/>
                <a:gd name="connsiteX28" fmla="*/ 1116601 w 1368179"/>
                <a:gd name="connsiteY28" fmla="*/ 202286 h 1090582"/>
                <a:gd name="connsiteX29" fmla="*/ 1043811 w 1368179"/>
                <a:gd name="connsiteY29" fmla="*/ 196477 h 1090582"/>
                <a:gd name="connsiteX30" fmla="*/ 930921 w 1368179"/>
                <a:gd name="connsiteY30" fmla="*/ 169902 h 1090582"/>
                <a:gd name="connsiteX31" fmla="*/ 927701 w 1368179"/>
                <a:gd name="connsiteY31" fmla="*/ 158475 h 1090582"/>
                <a:gd name="connsiteX32" fmla="*/ 863846 w 1368179"/>
                <a:gd name="connsiteY32" fmla="*/ 133044 h 1090582"/>
                <a:gd name="connsiteX33" fmla="*/ 854911 w 1368179"/>
                <a:gd name="connsiteY33" fmla="*/ 143327 h 1090582"/>
                <a:gd name="connsiteX34" fmla="*/ 663344 w 1368179"/>
                <a:gd name="connsiteY34" fmla="*/ 98655 h 1090582"/>
                <a:gd name="connsiteX35" fmla="*/ 651286 w 1368179"/>
                <a:gd name="connsiteY35" fmla="*/ 91037 h 1090582"/>
                <a:gd name="connsiteX36" fmla="*/ 840614 w 1368179"/>
                <a:gd name="connsiteY36" fmla="*/ 16456 h 1090582"/>
                <a:gd name="connsiteX37" fmla="*/ 949132 w 1368179"/>
                <a:gd name="connsiteY37" fmla="*/ 39696 h 1090582"/>
                <a:gd name="connsiteX38" fmla="*/ 1091712 w 1368179"/>
                <a:gd name="connsiteY38" fmla="*/ 9503 h 1090582"/>
                <a:gd name="connsiteX39" fmla="*/ 1154149 w 1368179"/>
                <a:gd name="connsiteY39" fmla="*/ 115896 h 1090582"/>
                <a:gd name="connsiteX40" fmla="*/ 1184362 w 1368179"/>
                <a:gd name="connsiteY40" fmla="*/ 212193 h 109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368179" h="1090582">
                  <a:moveTo>
                    <a:pt x="1215509" y="1097734"/>
                  </a:moveTo>
                  <a:cubicBezTo>
                    <a:pt x="1162321" y="1094878"/>
                    <a:pt x="1098475" y="1096688"/>
                    <a:pt x="1050764" y="1079828"/>
                  </a:cubicBezTo>
                  <a:cubicBezTo>
                    <a:pt x="980060" y="1058588"/>
                    <a:pt x="974659" y="1000675"/>
                    <a:pt x="964001" y="933809"/>
                  </a:cubicBezTo>
                  <a:cubicBezTo>
                    <a:pt x="954266" y="863134"/>
                    <a:pt x="935331" y="803696"/>
                    <a:pt x="894373" y="744546"/>
                  </a:cubicBezTo>
                  <a:cubicBezTo>
                    <a:pt x="892373" y="741593"/>
                    <a:pt x="890344" y="739691"/>
                    <a:pt x="890344" y="739691"/>
                  </a:cubicBezTo>
                  <a:cubicBezTo>
                    <a:pt x="796780" y="907806"/>
                    <a:pt x="616700" y="921903"/>
                    <a:pt x="430572" y="953524"/>
                  </a:cubicBezTo>
                  <a:cubicBezTo>
                    <a:pt x="245997" y="995624"/>
                    <a:pt x="81891" y="1013153"/>
                    <a:pt x="17406" y="849893"/>
                  </a:cubicBezTo>
                  <a:cubicBezTo>
                    <a:pt x="8405" y="827127"/>
                    <a:pt x="4995" y="791408"/>
                    <a:pt x="90" y="761215"/>
                  </a:cubicBezTo>
                  <a:cubicBezTo>
                    <a:pt x="58793" y="686922"/>
                    <a:pt x="115000" y="606913"/>
                    <a:pt x="181275" y="545284"/>
                  </a:cubicBezTo>
                  <a:cubicBezTo>
                    <a:pt x="274248" y="464605"/>
                    <a:pt x="378128" y="390693"/>
                    <a:pt x="434363" y="283728"/>
                  </a:cubicBezTo>
                  <a:cubicBezTo>
                    <a:pt x="437964" y="276965"/>
                    <a:pt x="445974" y="273631"/>
                    <a:pt x="453175" y="276393"/>
                  </a:cubicBezTo>
                  <a:cubicBezTo>
                    <a:pt x="512792" y="299824"/>
                    <a:pt x="584887" y="301252"/>
                    <a:pt x="650267" y="304494"/>
                  </a:cubicBezTo>
                  <a:cubicBezTo>
                    <a:pt x="701178" y="306587"/>
                    <a:pt x="728857" y="304396"/>
                    <a:pt x="770539" y="305731"/>
                  </a:cubicBezTo>
                  <a:cubicBezTo>
                    <a:pt x="787855" y="329925"/>
                    <a:pt x="819278" y="335353"/>
                    <a:pt x="848939" y="340496"/>
                  </a:cubicBezTo>
                  <a:cubicBezTo>
                    <a:pt x="855616" y="341734"/>
                    <a:pt x="862160" y="337924"/>
                    <a:pt x="864436" y="331543"/>
                  </a:cubicBezTo>
                  <a:cubicBezTo>
                    <a:pt x="866960" y="324493"/>
                    <a:pt x="868932" y="317828"/>
                    <a:pt x="871609" y="310587"/>
                  </a:cubicBezTo>
                  <a:cubicBezTo>
                    <a:pt x="876219" y="298299"/>
                    <a:pt x="899593" y="306205"/>
                    <a:pt x="908527" y="307350"/>
                  </a:cubicBezTo>
                  <a:cubicBezTo>
                    <a:pt x="917462" y="308587"/>
                    <a:pt x="1003025" y="318684"/>
                    <a:pt x="1049536" y="326781"/>
                  </a:cubicBezTo>
                  <a:cubicBezTo>
                    <a:pt x="1050450" y="327637"/>
                    <a:pt x="1078244" y="331827"/>
                    <a:pt x="1086112" y="333734"/>
                  </a:cubicBezTo>
                  <a:cubicBezTo>
                    <a:pt x="1158416" y="344212"/>
                    <a:pt x="1191144" y="415078"/>
                    <a:pt x="1252228" y="446225"/>
                  </a:cubicBezTo>
                  <a:cubicBezTo>
                    <a:pt x="1275354" y="577287"/>
                    <a:pt x="1319836" y="743593"/>
                    <a:pt x="1347773" y="877896"/>
                  </a:cubicBezTo>
                  <a:cubicBezTo>
                    <a:pt x="1361213" y="943046"/>
                    <a:pt x="1404809" y="1059160"/>
                    <a:pt x="1300224" y="1062969"/>
                  </a:cubicBezTo>
                  <a:cubicBezTo>
                    <a:pt x="1283089" y="1064871"/>
                    <a:pt x="1265505" y="1068113"/>
                    <a:pt x="1249713" y="1075159"/>
                  </a:cubicBezTo>
                  <a:lnTo>
                    <a:pt x="1249561" y="1076112"/>
                  </a:lnTo>
                  <a:cubicBezTo>
                    <a:pt x="1239321" y="1084972"/>
                    <a:pt x="1227844" y="1092209"/>
                    <a:pt x="1215509" y="1097734"/>
                  </a:cubicBezTo>
                  <a:lnTo>
                    <a:pt x="1215509" y="1097734"/>
                  </a:lnTo>
                  <a:close/>
                  <a:moveTo>
                    <a:pt x="1184362" y="212193"/>
                  </a:moveTo>
                  <a:cubicBezTo>
                    <a:pt x="1186800" y="218290"/>
                    <a:pt x="1180190" y="222290"/>
                    <a:pt x="1174208" y="219718"/>
                  </a:cubicBezTo>
                  <a:cubicBezTo>
                    <a:pt x="1155320" y="211528"/>
                    <a:pt x="1138499" y="205812"/>
                    <a:pt x="1116601" y="202286"/>
                  </a:cubicBezTo>
                  <a:cubicBezTo>
                    <a:pt x="1092036" y="198193"/>
                    <a:pt x="1043811" y="196477"/>
                    <a:pt x="1043811" y="196477"/>
                  </a:cubicBezTo>
                  <a:cubicBezTo>
                    <a:pt x="1003568" y="195905"/>
                    <a:pt x="967459" y="185524"/>
                    <a:pt x="930921" y="169902"/>
                  </a:cubicBezTo>
                  <a:cubicBezTo>
                    <a:pt x="930921" y="169902"/>
                    <a:pt x="927482" y="159614"/>
                    <a:pt x="927701" y="158475"/>
                  </a:cubicBezTo>
                  <a:cubicBezTo>
                    <a:pt x="911671" y="149424"/>
                    <a:pt x="881972" y="128281"/>
                    <a:pt x="863846" y="133044"/>
                  </a:cubicBezTo>
                  <a:cubicBezTo>
                    <a:pt x="863588" y="133137"/>
                    <a:pt x="855187" y="143234"/>
                    <a:pt x="854911" y="143327"/>
                  </a:cubicBezTo>
                  <a:cubicBezTo>
                    <a:pt x="833947" y="134565"/>
                    <a:pt x="704511" y="107325"/>
                    <a:pt x="663344" y="98655"/>
                  </a:cubicBezTo>
                  <a:cubicBezTo>
                    <a:pt x="659630" y="97893"/>
                    <a:pt x="648209" y="93321"/>
                    <a:pt x="651286" y="91037"/>
                  </a:cubicBezTo>
                  <a:cubicBezTo>
                    <a:pt x="710226" y="48649"/>
                    <a:pt x="769110" y="24553"/>
                    <a:pt x="840614" y="16456"/>
                  </a:cubicBezTo>
                  <a:cubicBezTo>
                    <a:pt x="875876" y="15693"/>
                    <a:pt x="925587" y="5977"/>
                    <a:pt x="949132" y="39696"/>
                  </a:cubicBezTo>
                  <a:cubicBezTo>
                    <a:pt x="998596" y="27218"/>
                    <a:pt x="1041506" y="-1166"/>
                    <a:pt x="1091712" y="9503"/>
                  </a:cubicBezTo>
                  <a:cubicBezTo>
                    <a:pt x="1138594" y="22744"/>
                    <a:pt x="1143928" y="71317"/>
                    <a:pt x="1154149" y="115896"/>
                  </a:cubicBezTo>
                  <a:cubicBezTo>
                    <a:pt x="1162407" y="151996"/>
                    <a:pt x="1171541" y="180478"/>
                    <a:pt x="1184362" y="21219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83" name="Figura a mano libera: forma 182">
              <a:extLst>
                <a:ext uri="{FF2B5EF4-FFF2-40B4-BE49-F238E27FC236}">
                  <a16:creationId xmlns:a16="http://schemas.microsoft.com/office/drawing/2014/main" id="{0BBFF42D-F5DD-A6FF-7223-7F481A8E5BAC}"/>
                </a:ext>
              </a:extLst>
            </p:cNvPr>
            <p:cNvSpPr/>
            <p:nvPr/>
          </p:nvSpPr>
          <p:spPr>
            <a:xfrm>
              <a:off x="9314228" y="3980826"/>
              <a:ext cx="144299" cy="201933"/>
            </a:xfrm>
            <a:custGeom>
              <a:avLst/>
              <a:gdLst>
                <a:gd name="connsiteX0" fmla="*/ 142913 w 144299"/>
                <a:gd name="connsiteY0" fmla="*/ 38016 h 201933"/>
                <a:gd name="connsiteX1" fmla="*/ 136427 w 144299"/>
                <a:gd name="connsiteY1" fmla="*/ 33347 h 201933"/>
                <a:gd name="connsiteX2" fmla="*/ 81744 w 144299"/>
                <a:gd name="connsiteY2" fmla="*/ 7153 h 201933"/>
                <a:gd name="connsiteX3" fmla="*/ 78620 w 144299"/>
                <a:gd name="connsiteY3" fmla="*/ 9251 h 201933"/>
                <a:gd name="connsiteX4" fmla="*/ 60103 w 144299"/>
                <a:gd name="connsiteY4" fmla="*/ 52495 h 201933"/>
                <a:gd name="connsiteX5" fmla="*/ 14440 w 144299"/>
                <a:gd name="connsiteY5" fmla="*/ 171078 h 201933"/>
                <a:gd name="connsiteX6" fmla="*/ 5058 w 144299"/>
                <a:gd name="connsiteY6" fmla="*/ 182701 h 201933"/>
                <a:gd name="connsiteX7" fmla="*/ 143 w 144299"/>
                <a:gd name="connsiteY7" fmla="*/ 186700 h 201933"/>
                <a:gd name="connsiteX8" fmla="*/ 4163 w 144299"/>
                <a:gd name="connsiteY8" fmla="*/ 191179 h 201933"/>
                <a:gd name="connsiteX9" fmla="*/ 68914 w 144299"/>
                <a:gd name="connsiteY9" fmla="*/ 209085 h 201933"/>
                <a:gd name="connsiteX10" fmla="*/ 78734 w 144299"/>
                <a:gd name="connsiteY10" fmla="*/ 203657 h 201933"/>
                <a:gd name="connsiteX11" fmla="*/ 144028 w 144299"/>
                <a:gd name="connsiteY11" fmla="*/ 42398 h 201933"/>
                <a:gd name="connsiteX12" fmla="*/ 142913 w 144299"/>
                <a:gd name="connsiteY12" fmla="*/ 38016 h 20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4299" h="201933">
                  <a:moveTo>
                    <a:pt x="142913" y="38016"/>
                  </a:moveTo>
                  <a:cubicBezTo>
                    <a:pt x="140875" y="36589"/>
                    <a:pt x="138703" y="34970"/>
                    <a:pt x="136427" y="33347"/>
                  </a:cubicBezTo>
                  <a:cubicBezTo>
                    <a:pt x="119939" y="21441"/>
                    <a:pt x="99594" y="6962"/>
                    <a:pt x="81744" y="7153"/>
                  </a:cubicBezTo>
                  <a:cubicBezTo>
                    <a:pt x="80372" y="7153"/>
                    <a:pt x="79144" y="8014"/>
                    <a:pt x="78620" y="9251"/>
                  </a:cubicBezTo>
                  <a:cubicBezTo>
                    <a:pt x="72667" y="23822"/>
                    <a:pt x="66380" y="38207"/>
                    <a:pt x="60103" y="52495"/>
                  </a:cubicBezTo>
                  <a:cubicBezTo>
                    <a:pt x="42987" y="91641"/>
                    <a:pt x="24927" y="128123"/>
                    <a:pt x="14440" y="171078"/>
                  </a:cubicBezTo>
                  <a:cubicBezTo>
                    <a:pt x="12221" y="180510"/>
                    <a:pt x="10449" y="183175"/>
                    <a:pt x="5058" y="182701"/>
                  </a:cubicBezTo>
                  <a:cubicBezTo>
                    <a:pt x="3429" y="182608"/>
                    <a:pt x="639" y="185179"/>
                    <a:pt x="143" y="186700"/>
                  </a:cubicBezTo>
                  <a:cubicBezTo>
                    <a:pt x="-352" y="188319"/>
                    <a:pt x="2734" y="190416"/>
                    <a:pt x="4163" y="191179"/>
                  </a:cubicBezTo>
                  <a:cubicBezTo>
                    <a:pt x="17422" y="198704"/>
                    <a:pt x="58484" y="207369"/>
                    <a:pt x="68914" y="209085"/>
                  </a:cubicBezTo>
                  <a:cubicBezTo>
                    <a:pt x="69095" y="209085"/>
                    <a:pt x="78220" y="205085"/>
                    <a:pt x="78734" y="203657"/>
                  </a:cubicBezTo>
                  <a:cubicBezTo>
                    <a:pt x="102604" y="140410"/>
                    <a:pt x="119682" y="91450"/>
                    <a:pt x="144028" y="42398"/>
                  </a:cubicBezTo>
                  <a:cubicBezTo>
                    <a:pt x="144790" y="40779"/>
                    <a:pt x="144314" y="38970"/>
                    <a:pt x="142913" y="3801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84" name="Figura a mano libera: forma 183">
              <a:extLst>
                <a:ext uri="{FF2B5EF4-FFF2-40B4-BE49-F238E27FC236}">
                  <a16:creationId xmlns:a16="http://schemas.microsoft.com/office/drawing/2014/main" id="{D1091CDD-3638-6CEC-94B1-4023E0A5A515}"/>
                </a:ext>
              </a:extLst>
            </p:cNvPr>
            <p:cNvSpPr/>
            <p:nvPr/>
          </p:nvSpPr>
          <p:spPr>
            <a:xfrm>
              <a:off x="9508936" y="4888130"/>
              <a:ext cx="638259" cy="288831"/>
            </a:xfrm>
            <a:custGeom>
              <a:avLst/>
              <a:gdLst>
                <a:gd name="connsiteX0" fmla="*/ 437009 w 638259"/>
                <a:gd name="connsiteY0" fmla="*/ 295907 h 288831"/>
                <a:gd name="connsiteX1" fmla="*/ 59828 w 638259"/>
                <a:gd name="connsiteY1" fmla="*/ 235896 h 288831"/>
                <a:gd name="connsiteX2" fmla="*/ 3173 w 638259"/>
                <a:gd name="connsiteY2" fmla="*/ 174654 h 288831"/>
                <a:gd name="connsiteX3" fmla="*/ 230 w 638259"/>
                <a:gd name="connsiteY3" fmla="*/ 143697 h 288831"/>
                <a:gd name="connsiteX4" fmla="*/ 17175 w 638259"/>
                <a:gd name="connsiteY4" fmla="*/ 95691 h 288831"/>
                <a:gd name="connsiteX5" fmla="*/ 81050 w 638259"/>
                <a:gd name="connsiteY5" fmla="*/ 50256 h 288831"/>
                <a:gd name="connsiteX6" fmla="*/ 84384 w 638259"/>
                <a:gd name="connsiteY6" fmla="*/ 60828 h 288831"/>
                <a:gd name="connsiteX7" fmla="*/ 190159 w 638259"/>
                <a:gd name="connsiteY7" fmla="*/ 67879 h 288831"/>
                <a:gd name="connsiteX8" fmla="*/ 276103 w 638259"/>
                <a:gd name="connsiteY8" fmla="*/ 47205 h 288831"/>
                <a:gd name="connsiteX9" fmla="*/ 345169 w 638259"/>
                <a:gd name="connsiteY9" fmla="*/ 29300 h 288831"/>
                <a:gd name="connsiteX10" fmla="*/ 392956 w 638259"/>
                <a:gd name="connsiteY10" fmla="*/ 7296 h 288831"/>
                <a:gd name="connsiteX11" fmla="*/ 465127 w 638259"/>
                <a:gd name="connsiteY11" fmla="*/ 69590 h 288831"/>
                <a:gd name="connsiteX12" fmla="*/ 632405 w 638259"/>
                <a:gd name="connsiteY12" fmla="*/ 192652 h 288831"/>
                <a:gd name="connsiteX13" fmla="*/ 637377 w 638259"/>
                <a:gd name="connsiteY13" fmla="*/ 227515 h 288831"/>
                <a:gd name="connsiteX14" fmla="*/ 558976 w 638259"/>
                <a:gd name="connsiteY14" fmla="*/ 236185 h 288831"/>
                <a:gd name="connsiteX15" fmla="*/ 508170 w 638259"/>
                <a:gd name="connsiteY15" fmla="*/ 229232 h 288831"/>
                <a:gd name="connsiteX16" fmla="*/ 500950 w 638259"/>
                <a:gd name="connsiteY16" fmla="*/ 277522 h 288831"/>
                <a:gd name="connsiteX17" fmla="*/ 494321 w 638259"/>
                <a:gd name="connsiteY17" fmla="*/ 287902 h 288831"/>
                <a:gd name="connsiteX18" fmla="*/ 437009 w 638259"/>
                <a:gd name="connsiteY18" fmla="*/ 295907 h 288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8259" h="288831">
                  <a:moveTo>
                    <a:pt x="437009" y="295907"/>
                  </a:moveTo>
                  <a:cubicBezTo>
                    <a:pt x="323956" y="291618"/>
                    <a:pt x="172671" y="266280"/>
                    <a:pt x="59828" y="235896"/>
                  </a:cubicBezTo>
                  <a:cubicBezTo>
                    <a:pt x="18213" y="224753"/>
                    <a:pt x="-6571" y="212274"/>
                    <a:pt x="3173" y="174654"/>
                  </a:cubicBezTo>
                  <a:cubicBezTo>
                    <a:pt x="5269" y="164938"/>
                    <a:pt x="-903" y="154078"/>
                    <a:pt x="230" y="143697"/>
                  </a:cubicBezTo>
                  <a:cubicBezTo>
                    <a:pt x="1850" y="128838"/>
                    <a:pt x="11956" y="104546"/>
                    <a:pt x="17175" y="95691"/>
                  </a:cubicBezTo>
                  <a:cubicBezTo>
                    <a:pt x="50522" y="23872"/>
                    <a:pt x="7088" y="28825"/>
                    <a:pt x="81050" y="50256"/>
                  </a:cubicBezTo>
                  <a:cubicBezTo>
                    <a:pt x="81259" y="50349"/>
                    <a:pt x="84174" y="60828"/>
                    <a:pt x="84384" y="60828"/>
                  </a:cubicBezTo>
                  <a:cubicBezTo>
                    <a:pt x="103034" y="108262"/>
                    <a:pt x="156478" y="96644"/>
                    <a:pt x="190159" y="67879"/>
                  </a:cubicBezTo>
                  <a:cubicBezTo>
                    <a:pt x="197645" y="67590"/>
                    <a:pt x="209418" y="74543"/>
                    <a:pt x="276103" y="47205"/>
                  </a:cubicBezTo>
                  <a:cubicBezTo>
                    <a:pt x="297029" y="38541"/>
                    <a:pt x="324966" y="36634"/>
                    <a:pt x="345169" y="29300"/>
                  </a:cubicBezTo>
                  <a:cubicBezTo>
                    <a:pt x="372505" y="19393"/>
                    <a:pt x="389641" y="5585"/>
                    <a:pt x="392956" y="7296"/>
                  </a:cubicBezTo>
                  <a:cubicBezTo>
                    <a:pt x="409034" y="15300"/>
                    <a:pt x="427579" y="52159"/>
                    <a:pt x="465127" y="69590"/>
                  </a:cubicBezTo>
                  <a:cubicBezTo>
                    <a:pt x="526677" y="102263"/>
                    <a:pt x="647978" y="143790"/>
                    <a:pt x="632405" y="192652"/>
                  </a:cubicBezTo>
                  <a:cubicBezTo>
                    <a:pt x="641110" y="196368"/>
                    <a:pt x="637815" y="223418"/>
                    <a:pt x="637377" y="227515"/>
                  </a:cubicBezTo>
                  <a:cubicBezTo>
                    <a:pt x="637005" y="231041"/>
                    <a:pt x="588856" y="237040"/>
                    <a:pt x="558976" y="236185"/>
                  </a:cubicBezTo>
                  <a:cubicBezTo>
                    <a:pt x="525105" y="235231"/>
                    <a:pt x="511227" y="224660"/>
                    <a:pt x="508170" y="229232"/>
                  </a:cubicBezTo>
                  <a:cubicBezTo>
                    <a:pt x="499235" y="241422"/>
                    <a:pt x="499931" y="265522"/>
                    <a:pt x="500950" y="277522"/>
                  </a:cubicBezTo>
                  <a:cubicBezTo>
                    <a:pt x="501341" y="282093"/>
                    <a:pt x="498635" y="286382"/>
                    <a:pt x="494321" y="287902"/>
                  </a:cubicBezTo>
                  <a:cubicBezTo>
                    <a:pt x="484557" y="291525"/>
                    <a:pt x="465298" y="296669"/>
                    <a:pt x="437009" y="29590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85" name="Figura a mano libera: forma 184">
              <a:extLst>
                <a:ext uri="{FF2B5EF4-FFF2-40B4-BE49-F238E27FC236}">
                  <a16:creationId xmlns:a16="http://schemas.microsoft.com/office/drawing/2014/main" id="{8F883469-163D-0DFA-3E29-DBED9F7283A2}"/>
                </a:ext>
              </a:extLst>
            </p:cNvPr>
            <p:cNvSpPr/>
            <p:nvPr/>
          </p:nvSpPr>
          <p:spPr>
            <a:xfrm>
              <a:off x="9026464" y="3571062"/>
              <a:ext cx="302058" cy="369954"/>
            </a:xfrm>
            <a:custGeom>
              <a:avLst/>
              <a:gdLst>
                <a:gd name="connsiteX0" fmla="*/ 155433 w 302058"/>
                <a:gd name="connsiteY0" fmla="*/ 377105 h 369954"/>
                <a:gd name="connsiteX1" fmla="*/ 96978 w 302058"/>
                <a:gd name="connsiteY1" fmla="*/ 365483 h 369954"/>
                <a:gd name="connsiteX2" fmla="*/ 75299 w 302058"/>
                <a:gd name="connsiteY2" fmla="*/ 286046 h 369954"/>
                <a:gd name="connsiteX3" fmla="*/ 43915 w 302058"/>
                <a:gd name="connsiteY3" fmla="*/ 173174 h 369954"/>
                <a:gd name="connsiteX4" fmla="*/ 90 w 302058"/>
                <a:gd name="connsiteY4" fmla="*/ 10105 h 369954"/>
                <a:gd name="connsiteX5" fmla="*/ 89406 w 302058"/>
                <a:gd name="connsiteY5" fmla="*/ 27443 h 369954"/>
                <a:gd name="connsiteX6" fmla="*/ 193476 w 302058"/>
                <a:gd name="connsiteY6" fmla="*/ 7151 h 369954"/>
                <a:gd name="connsiteX7" fmla="*/ 302147 w 302058"/>
                <a:gd name="connsiteY7" fmla="*/ 307379 h 369954"/>
                <a:gd name="connsiteX8" fmla="*/ 225709 w 302058"/>
                <a:gd name="connsiteY8" fmla="*/ 334815 h 369954"/>
                <a:gd name="connsiteX9" fmla="*/ 155433 w 302058"/>
                <a:gd name="connsiteY9" fmla="*/ 377105 h 36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2058" h="369954">
                  <a:moveTo>
                    <a:pt x="155433" y="377105"/>
                  </a:moveTo>
                  <a:cubicBezTo>
                    <a:pt x="150661" y="376533"/>
                    <a:pt x="109380" y="369673"/>
                    <a:pt x="96978" y="365483"/>
                  </a:cubicBezTo>
                  <a:cubicBezTo>
                    <a:pt x="94464" y="360437"/>
                    <a:pt x="75299" y="286046"/>
                    <a:pt x="75299" y="286046"/>
                  </a:cubicBezTo>
                  <a:cubicBezTo>
                    <a:pt x="64727" y="248518"/>
                    <a:pt x="54259" y="210799"/>
                    <a:pt x="43915" y="173174"/>
                  </a:cubicBezTo>
                  <a:cubicBezTo>
                    <a:pt x="29703" y="121740"/>
                    <a:pt x="338" y="10965"/>
                    <a:pt x="90" y="10105"/>
                  </a:cubicBezTo>
                  <a:cubicBezTo>
                    <a:pt x="509" y="10295"/>
                    <a:pt x="45429" y="26964"/>
                    <a:pt x="89406" y="27443"/>
                  </a:cubicBezTo>
                  <a:cubicBezTo>
                    <a:pt x="132459" y="27917"/>
                    <a:pt x="193238" y="7342"/>
                    <a:pt x="193476" y="7151"/>
                  </a:cubicBezTo>
                  <a:cubicBezTo>
                    <a:pt x="193638" y="7723"/>
                    <a:pt x="302680" y="307189"/>
                    <a:pt x="302147" y="307379"/>
                  </a:cubicBezTo>
                  <a:cubicBezTo>
                    <a:pt x="291926" y="310142"/>
                    <a:pt x="261856" y="317193"/>
                    <a:pt x="225709" y="334815"/>
                  </a:cubicBezTo>
                  <a:cubicBezTo>
                    <a:pt x="197477" y="348530"/>
                    <a:pt x="160767" y="372817"/>
                    <a:pt x="155433" y="37710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grpSp>
          <p:nvGrpSpPr>
            <p:cNvPr id="186" name="Elemento grafico 12" descr="Donna seduta">
              <a:extLst>
                <a:ext uri="{FF2B5EF4-FFF2-40B4-BE49-F238E27FC236}">
                  <a16:creationId xmlns:a16="http://schemas.microsoft.com/office/drawing/2014/main" id="{E7CF1B0B-00E5-0369-3E21-87D4054C6BD0}"/>
                </a:ext>
              </a:extLst>
            </p:cNvPr>
            <p:cNvGrpSpPr/>
            <p:nvPr/>
          </p:nvGrpSpPr>
          <p:grpSpPr>
            <a:xfrm>
              <a:off x="8479234" y="3216163"/>
              <a:ext cx="1677857" cy="1967768"/>
              <a:chOff x="8479234" y="3216163"/>
              <a:chExt cx="1677857" cy="1967768"/>
            </a:xfrm>
          </p:grpSpPr>
          <p:sp>
            <p:nvSpPr>
              <p:cNvPr id="187" name="Figura a mano libera: forma 186">
                <a:extLst>
                  <a:ext uri="{FF2B5EF4-FFF2-40B4-BE49-F238E27FC236}">
                    <a16:creationId xmlns:a16="http://schemas.microsoft.com/office/drawing/2014/main" id="{D951EB3F-A554-9BE3-D516-047103F43067}"/>
                  </a:ext>
                </a:extLst>
              </p:cNvPr>
              <p:cNvSpPr/>
              <p:nvPr/>
            </p:nvSpPr>
            <p:spPr>
              <a:xfrm>
                <a:off x="8479234" y="3216163"/>
                <a:ext cx="1677857" cy="1967768"/>
              </a:xfrm>
              <a:custGeom>
                <a:avLst/>
                <a:gdLst>
                  <a:gd name="connsiteX0" fmla="*/ 1670451 w 1677857"/>
                  <a:gd name="connsiteY0" fmla="*/ 1855955 h 1967768"/>
                  <a:gd name="connsiteX1" fmla="*/ 1520089 w 1677857"/>
                  <a:gd name="connsiteY1" fmla="*/ 1746799 h 1967768"/>
                  <a:gd name="connsiteX2" fmla="*/ 1431126 w 1677857"/>
                  <a:gd name="connsiteY2" fmla="*/ 1679552 h 1967768"/>
                  <a:gd name="connsiteX3" fmla="*/ 1397084 w 1677857"/>
                  <a:gd name="connsiteY3" fmla="*/ 1439138 h 1967768"/>
                  <a:gd name="connsiteX4" fmla="*/ 1312397 w 1677857"/>
                  <a:gd name="connsiteY4" fmla="*/ 1101099 h 1967768"/>
                  <a:gd name="connsiteX5" fmla="*/ 1342105 w 1677857"/>
                  <a:gd name="connsiteY5" fmla="*/ 948029 h 1967768"/>
                  <a:gd name="connsiteX6" fmla="*/ 1337076 w 1677857"/>
                  <a:gd name="connsiteY6" fmla="*/ 938792 h 1967768"/>
                  <a:gd name="connsiteX7" fmla="*/ 1219347 w 1677857"/>
                  <a:gd name="connsiteY7" fmla="*/ 772867 h 1967768"/>
                  <a:gd name="connsiteX8" fmla="*/ 1060184 w 1677857"/>
                  <a:gd name="connsiteY8" fmla="*/ 654944 h 1967768"/>
                  <a:gd name="connsiteX9" fmla="*/ 952114 w 1677857"/>
                  <a:gd name="connsiteY9" fmla="*/ 342242 h 1967768"/>
                  <a:gd name="connsiteX10" fmla="*/ 761871 w 1677857"/>
                  <a:gd name="connsiteY10" fmla="*/ 189745 h 1967768"/>
                  <a:gd name="connsiteX11" fmla="*/ 684947 w 1677857"/>
                  <a:gd name="connsiteY11" fmla="*/ 124879 h 1967768"/>
                  <a:gd name="connsiteX12" fmla="*/ 682490 w 1677857"/>
                  <a:gd name="connsiteY12" fmla="*/ 53251 h 1967768"/>
                  <a:gd name="connsiteX13" fmla="*/ 697253 w 1677857"/>
                  <a:gd name="connsiteY13" fmla="*/ 214129 h 1967768"/>
                  <a:gd name="connsiteX14" fmla="*/ 725019 w 1677857"/>
                  <a:gd name="connsiteY14" fmla="*/ 357097 h 1967768"/>
                  <a:gd name="connsiteX15" fmla="*/ 553550 w 1677857"/>
                  <a:gd name="connsiteY15" fmla="*/ 357576 h 1967768"/>
                  <a:gd name="connsiteX16" fmla="*/ 525384 w 1677857"/>
                  <a:gd name="connsiteY16" fmla="*/ 266610 h 1967768"/>
                  <a:gd name="connsiteX17" fmla="*/ 450937 w 1677857"/>
                  <a:gd name="connsiteY17" fmla="*/ 135929 h 1967768"/>
                  <a:gd name="connsiteX18" fmla="*/ 483046 w 1677857"/>
                  <a:gd name="connsiteY18" fmla="*/ 7151 h 1967768"/>
                  <a:gd name="connsiteX19" fmla="*/ 444765 w 1677857"/>
                  <a:gd name="connsiteY19" fmla="*/ 97922 h 1967768"/>
                  <a:gd name="connsiteX20" fmla="*/ 357535 w 1677857"/>
                  <a:gd name="connsiteY20" fmla="*/ 136120 h 1967768"/>
                  <a:gd name="connsiteX21" fmla="*/ 209507 w 1677857"/>
                  <a:gd name="connsiteY21" fmla="*/ 171076 h 1967768"/>
                  <a:gd name="connsiteX22" fmla="*/ 151147 w 1677857"/>
                  <a:gd name="connsiteY22" fmla="*/ 383007 h 1967768"/>
                  <a:gd name="connsiteX23" fmla="*/ 146527 w 1677857"/>
                  <a:gd name="connsiteY23" fmla="*/ 397104 h 1967768"/>
                  <a:gd name="connsiteX24" fmla="*/ 107103 w 1677857"/>
                  <a:gd name="connsiteY24" fmla="*/ 952791 h 1967768"/>
                  <a:gd name="connsiteX25" fmla="*/ 4852 w 1677857"/>
                  <a:gd name="connsiteY25" fmla="*/ 1304933 h 1967768"/>
                  <a:gd name="connsiteX26" fmla="*/ 52449 w 1677857"/>
                  <a:gd name="connsiteY26" fmla="*/ 1432567 h 1967768"/>
                  <a:gd name="connsiteX27" fmla="*/ 433344 w 1677857"/>
                  <a:gd name="connsiteY27" fmla="*/ 1612588 h 1967768"/>
                  <a:gd name="connsiteX28" fmla="*/ 946332 w 1677857"/>
                  <a:gd name="connsiteY28" fmla="*/ 1402945 h 1967768"/>
                  <a:gd name="connsiteX29" fmla="*/ 1003558 w 1677857"/>
                  <a:gd name="connsiteY29" fmla="*/ 1572205 h 1967768"/>
                  <a:gd name="connsiteX30" fmla="*/ 1038648 w 1677857"/>
                  <a:gd name="connsiteY30" fmla="*/ 1693741 h 1967768"/>
                  <a:gd name="connsiteX31" fmla="*/ 1038620 w 1677857"/>
                  <a:gd name="connsiteY31" fmla="*/ 1693741 h 1967768"/>
                  <a:gd name="connsiteX32" fmla="*/ 1038620 w 1677857"/>
                  <a:gd name="connsiteY32" fmla="*/ 1693741 h 1967768"/>
                  <a:gd name="connsiteX33" fmla="*/ 1038582 w 1677857"/>
                  <a:gd name="connsiteY33" fmla="*/ 1693839 h 1967768"/>
                  <a:gd name="connsiteX34" fmla="*/ 1057775 w 1677857"/>
                  <a:gd name="connsiteY34" fmla="*/ 1710029 h 1967768"/>
                  <a:gd name="connsiteX35" fmla="*/ 1028552 w 1677857"/>
                  <a:gd name="connsiteY35" fmla="*/ 1852713 h 1967768"/>
                  <a:gd name="connsiteX36" fmla="*/ 1179504 w 1677857"/>
                  <a:gd name="connsiteY36" fmla="*/ 1935392 h 1967768"/>
                  <a:gd name="connsiteX37" fmla="*/ 1460682 w 1677857"/>
                  <a:gd name="connsiteY37" fmla="*/ 1974920 h 1967768"/>
                  <a:gd name="connsiteX38" fmla="*/ 1536911 w 1677857"/>
                  <a:gd name="connsiteY38" fmla="*/ 1960251 h 1967768"/>
                  <a:gd name="connsiteX39" fmla="*/ 1534263 w 1677857"/>
                  <a:gd name="connsiteY39" fmla="*/ 1924248 h 1967768"/>
                  <a:gd name="connsiteX40" fmla="*/ 1547522 w 1677857"/>
                  <a:gd name="connsiteY40" fmla="*/ 1905863 h 1967768"/>
                  <a:gd name="connsiteX41" fmla="*/ 1664508 w 1677857"/>
                  <a:gd name="connsiteY41" fmla="*/ 1906914 h 1967768"/>
                  <a:gd name="connsiteX42" fmla="*/ 1670451 w 1677857"/>
                  <a:gd name="connsiteY42" fmla="*/ 1855955 h 1967768"/>
                  <a:gd name="connsiteX43" fmla="*/ 1393940 w 1677857"/>
                  <a:gd name="connsiteY43" fmla="*/ 1533816 h 1967768"/>
                  <a:gd name="connsiteX44" fmla="*/ 1385720 w 1677857"/>
                  <a:gd name="connsiteY44" fmla="*/ 1682217 h 1967768"/>
                  <a:gd name="connsiteX45" fmla="*/ 1317321 w 1677857"/>
                  <a:gd name="connsiteY45" fmla="*/ 1697839 h 1967768"/>
                  <a:gd name="connsiteX46" fmla="*/ 1112848 w 1677857"/>
                  <a:gd name="connsiteY46" fmla="*/ 977176 h 1967768"/>
                  <a:gd name="connsiteX47" fmla="*/ 1112858 w 1677857"/>
                  <a:gd name="connsiteY47" fmla="*/ 977176 h 1967768"/>
                  <a:gd name="connsiteX48" fmla="*/ 1300119 w 1677857"/>
                  <a:gd name="connsiteY48" fmla="*/ 1096429 h 1967768"/>
                  <a:gd name="connsiteX49" fmla="*/ 1393940 w 1677857"/>
                  <a:gd name="connsiteY49" fmla="*/ 1533816 h 1967768"/>
                  <a:gd name="connsiteX50" fmla="*/ 1195354 w 1677857"/>
                  <a:gd name="connsiteY50" fmla="*/ 986608 h 1967768"/>
                  <a:gd name="connsiteX51" fmla="*/ 938722 w 1677857"/>
                  <a:gd name="connsiteY51" fmla="*/ 942127 h 1967768"/>
                  <a:gd name="connsiteX52" fmla="*/ 988947 w 1677857"/>
                  <a:gd name="connsiteY52" fmla="*/ 815251 h 1967768"/>
                  <a:gd name="connsiteX53" fmla="*/ 1098323 w 1677857"/>
                  <a:gd name="connsiteY53" fmla="*/ 844017 h 1967768"/>
                  <a:gd name="connsiteX54" fmla="*/ 1326475 w 1677857"/>
                  <a:gd name="connsiteY54" fmla="*/ 971176 h 1967768"/>
                  <a:gd name="connsiteX55" fmla="*/ 1195354 w 1677857"/>
                  <a:gd name="connsiteY55" fmla="*/ 986608 h 1967768"/>
                  <a:gd name="connsiteX56" fmla="*/ 905594 w 1677857"/>
                  <a:gd name="connsiteY56" fmla="*/ 967079 h 1967768"/>
                  <a:gd name="connsiteX57" fmla="*/ 843719 w 1677857"/>
                  <a:gd name="connsiteY57" fmla="*/ 950982 h 1967768"/>
                  <a:gd name="connsiteX58" fmla="*/ 856540 w 1677857"/>
                  <a:gd name="connsiteY58" fmla="*/ 935555 h 1967768"/>
                  <a:gd name="connsiteX59" fmla="*/ 917852 w 1677857"/>
                  <a:gd name="connsiteY59" fmla="*/ 776486 h 1967768"/>
                  <a:gd name="connsiteX60" fmla="*/ 974831 w 1677857"/>
                  <a:gd name="connsiteY60" fmla="*/ 805633 h 1967768"/>
                  <a:gd name="connsiteX61" fmla="*/ 905594 w 1677857"/>
                  <a:gd name="connsiteY61" fmla="*/ 967079 h 1967768"/>
                  <a:gd name="connsiteX62" fmla="*/ 1317398 w 1677857"/>
                  <a:gd name="connsiteY62" fmla="*/ 918217 h 1967768"/>
                  <a:gd name="connsiteX63" fmla="*/ 1249313 w 1677857"/>
                  <a:gd name="connsiteY63" fmla="*/ 859732 h 1967768"/>
                  <a:gd name="connsiteX64" fmla="*/ 1220957 w 1677857"/>
                  <a:gd name="connsiteY64" fmla="*/ 782583 h 1967768"/>
                  <a:gd name="connsiteX65" fmla="*/ 1220062 w 1677857"/>
                  <a:gd name="connsiteY65" fmla="*/ 778104 h 1967768"/>
                  <a:gd name="connsiteX66" fmla="*/ 1317398 w 1677857"/>
                  <a:gd name="connsiteY66" fmla="*/ 918217 h 1967768"/>
                  <a:gd name="connsiteX67" fmla="*/ 1121421 w 1677857"/>
                  <a:gd name="connsiteY67" fmla="*/ 655233 h 1967768"/>
                  <a:gd name="connsiteX68" fmla="*/ 1227291 w 1677857"/>
                  <a:gd name="connsiteY68" fmla="*/ 850304 h 1967768"/>
                  <a:gd name="connsiteX69" fmla="*/ 1102104 w 1677857"/>
                  <a:gd name="connsiteY69" fmla="*/ 830873 h 1967768"/>
                  <a:gd name="connsiteX70" fmla="*/ 1015836 w 1677857"/>
                  <a:gd name="connsiteY70" fmla="*/ 681808 h 1967768"/>
                  <a:gd name="connsiteX71" fmla="*/ 1121421 w 1677857"/>
                  <a:gd name="connsiteY71" fmla="*/ 655233 h 1967768"/>
                  <a:gd name="connsiteX72" fmla="*/ 969878 w 1677857"/>
                  <a:gd name="connsiteY72" fmla="*/ 664376 h 1967768"/>
                  <a:gd name="connsiteX73" fmla="*/ 1079749 w 1677857"/>
                  <a:gd name="connsiteY73" fmla="*/ 829157 h 1967768"/>
                  <a:gd name="connsiteX74" fmla="*/ 991128 w 1677857"/>
                  <a:gd name="connsiteY74" fmla="*/ 810870 h 1967768"/>
                  <a:gd name="connsiteX75" fmla="*/ 926177 w 1677857"/>
                  <a:gd name="connsiteY75" fmla="*/ 767626 h 1967768"/>
                  <a:gd name="connsiteX76" fmla="*/ 907956 w 1677857"/>
                  <a:gd name="connsiteY76" fmla="*/ 776867 h 1967768"/>
                  <a:gd name="connsiteX77" fmla="*/ 857645 w 1677857"/>
                  <a:gd name="connsiteY77" fmla="*/ 759817 h 1967768"/>
                  <a:gd name="connsiteX78" fmla="*/ 713274 w 1677857"/>
                  <a:gd name="connsiteY78" fmla="*/ 729907 h 1967768"/>
                  <a:gd name="connsiteX79" fmla="*/ 969878 w 1677857"/>
                  <a:gd name="connsiteY79" fmla="*/ 664376 h 1967768"/>
                  <a:gd name="connsiteX80" fmla="*/ 558150 w 1677857"/>
                  <a:gd name="connsiteY80" fmla="*/ 373580 h 1967768"/>
                  <a:gd name="connsiteX81" fmla="*/ 558150 w 1677857"/>
                  <a:gd name="connsiteY81" fmla="*/ 373580 h 1967768"/>
                  <a:gd name="connsiteX82" fmla="*/ 730210 w 1677857"/>
                  <a:gd name="connsiteY82" fmla="*/ 375292 h 1967768"/>
                  <a:gd name="connsiteX83" fmla="*/ 838004 w 1677857"/>
                  <a:gd name="connsiteY83" fmla="*/ 658660 h 1967768"/>
                  <a:gd name="connsiteX84" fmla="*/ 702578 w 1677857"/>
                  <a:gd name="connsiteY84" fmla="*/ 727717 h 1967768"/>
                  <a:gd name="connsiteX85" fmla="*/ 653486 w 1677857"/>
                  <a:gd name="connsiteY85" fmla="*/ 715527 h 1967768"/>
                  <a:gd name="connsiteX86" fmla="*/ 558150 w 1677857"/>
                  <a:gd name="connsiteY86" fmla="*/ 373580 h 1967768"/>
                  <a:gd name="connsiteX87" fmla="*/ 558150 w 1677857"/>
                  <a:gd name="connsiteY87" fmla="*/ 373580 h 1967768"/>
                  <a:gd name="connsiteX88" fmla="*/ 558150 w 1677857"/>
                  <a:gd name="connsiteY88" fmla="*/ 373580 h 1967768"/>
                  <a:gd name="connsiteX89" fmla="*/ 524717 w 1677857"/>
                  <a:gd name="connsiteY89" fmla="*/ 1573632 h 1967768"/>
                  <a:gd name="connsiteX90" fmla="*/ 809982 w 1677857"/>
                  <a:gd name="connsiteY90" fmla="*/ 1158532 h 1967768"/>
                  <a:gd name="connsiteX91" fmla="*/ 809982 w 1677857"/>
                  <a:gd name="connsiteY91" fmla="*/ 1158532 h 1967768"/>
                  <a:gd name="connsiteX92" fmla="*/ 809982 w 1677857"/>
                  <a:gd name="connsiteY92" fmla="*/ 1158532 h 1967768"/>
                  <a:gd name="connsiteX93" fmla="*/ 809982 w 1677857"/>
                  <a:gd name="connsiteY93" fmla="*/ 1158532 h 1967768"/>
                  <a:gd name="connsiteX94" fmla="*/ 813515 w 1677857"/>
                  <a:gd name="connsiteY94" fmla="*/ 1163011 h 1967768"/>
                  <a:gd name="connsiteX95" fmla="*/ 931378 w 1677857"/>
                  <a:gd name="connsiteY95" fmla="*/ 1377607 h 1967768"/>
                  <a:gd name="connsiteX96" fmla="*/ 524717 w 1677857"/>
                  <a:gd name="connsiteY96" fmla="*/ 1573632 h 1967768"/>
                  <a:gd name="connsiteX97" fmla="*/ 1009435 w 1677857"/>
                  <a:gd name="connsiteY97" fmla="*/ 1484670 h 1967768"/>
                  <a:gd name="connsiteX98" fmla="*/ 809363 w 1677857"/>
                  <a:gd name="connsiteY98" fmla="*/ 1031279 h 1967768"/>
                  <a:gd name="connsiteX99" fmla="*/ 806610 w 1677857"/>
                  <a:gd name="connsiteY99" fmla="*/ 1030898 h 1967768"/>
                  <a:gd name="connsiteX100" fmla="*/ 801904 w 1677857"/>
                  <a:gd name="connsiteY100" fmla="*/ 1137771 h 1967768"/>
                  <a:gd name="connsiteX101" fmla="*/ 540529 w 1677857"/>
                  <a:gd name="connsiteY101" fmla="*/ 1535532 h 1967768"/>
                  <a:gd name="connsiteX102" fmla="*/ 60631 w 1677857"/>
                  <a:gd name="connsiteY102" fmla="*/ 1410280 h 1967768"/>
                  <a:gd name="connsiteX103" fmla="*/ 241396 w 1677857"/>
                  <a:gd name="connsiteY103" fmla="*/ 1191014 h 1967768"/>
                  <a:gd name="connsiteX104" fmla="*/ 499829 w 1677857"/>
                  <a:gd name="connsiteY104" fmla="*/ 931169 h 1967768"/>
                  <a:gd name="connsiteX105" fmla="*/ 817897 w 1677857"/>
                  <a:gd name="connsiteY105" fmla="*/ 960414 h 1967768"/>
                  <a:gd name="connsiteX106" fmla="*/ 913852 w 1677857"/>
                  <a:gd name="connsiteY106" fmla="*/ 991082 h 1967768"/>
                  <a:gd name="connsiteX107" fmla="*/ 937112 w 1677857"/>
                  <a:gd name="connsiteY107" fmla="*/ 946410 h 1967768"/>
                  <a:gd name="connsiteX108" fmla="*/ 1098475 w 1677857"/>
                  <a:gd name="connsiteY108" fmla="*/ 974604 h 1967768"/>
                  <a:gd name="connsiteX109" fmla="*/ 1225472 w 1677857"/>
                  <a:gd name="connsiteY109" fmla="*/ 1441045 h 1967768"/>
                  <a:gd name="connsiteX110" fmla="*/ 1292718 w 1677857"/>
                  <a:gd name="connsiteY110" fmla="*/ 1708889 h 1967768"/>
                  <a:gd name="connsiteX111" fmla="*/ 1266248 w 1677857"/>
                  <a:gd name="connsiteY111" fmla="*/ 1724986 h 1967768"/>
                  <a:gd name="connsiteX112" fmla="*/ 1009435 w 1677857"/>
                  <a:gd name="connsiteY112" fmla="*/ 1484670 h 1967768"/>
                  <a:gd name="connsiteX113" fmla="*/ 1185991 w 1677857"/>
                  <a:gd name="connsiteY113" fmla="*/ 1748226 h 1967768"/>
                  <a:gd name="connsiteX114" fmla="*/ 1120535 w 1677857"/>
                  <a:gd name="connsiteY114" fmla="*/ 1738129 h 1967768"/>
                  <a:gd name="connsiteX115" fmla="*/ 1120535 w 1677857"/>
                  <a:gd name="connsiteY115" fmla="*/ 1738129 h 1967768"/>
                  <a:gd name="connsiteX116" fmla="*/ 1185991 w 1677857"/>
                  <a:gd name="connsiteY116" fmla="*/ 1748226 h 1967768"/>
                  <a:gd name="connsiteX117" fmla="*/ 1523957 w 1677857"/>
                  <a:gd name="connsiteY117" fmla="*/ 1955205 h 1967768"/>
                  <a:gd name="connsiteX118" fmla="*/ 1033105 w 1677857"/>
                  <a:gd name="connsiteY118" fmla="*/ 1859857 h 1967768"/>
                  <a:gd name="connsiteX119" fmla="*/ 1033114 w 1677857"/>
                  <a:gd name="connsiteY119" fmla="*/ 1859857 h 1967768"/>
                  <a:gd name="connsiteX120" fmla="*/ 1175380 w 1677857"/>
                  <a:gd name="connsiteY120" fmla="*/ 1909296 h 1967768"/>
                  <a:gd name="connsiteX121" fmla="*/ 1525700 w 1677857"/>
                  <a:gd name="connsiteY121" fmla="*/ 1931392 h 1967768"/>
                  <a:gd name="connsiteX122" fmla="*/ 1523957 w 1677857"/>
                  <a:gd name="connsiteY122" fmla="*/ 1955205 h 1967768"/>
                  <a:gd name="connsiteX123" fmla="*/ 1505088 w 1677857"/>
                  <a:gd name="connsiteY123" fmla="*/ 1919295 h 1967768"/>
                  <a:gd name="connsiteX124" fmla="*/ 1435488 w 1677857"/>
                  <a:gd name="connsiteY124" fmla="*/ 1918249 h 1967768"/>
                  <a:gd name="connsiteX125" fmla="*/ 1097427 w 1677857"/>
                  <a:gd name="connsiteY125" fmla="*/ 1866810 h 1967768"/>
                  <a:gd name="connsiteX126" fmla="*/ 1051221 w 1677857"/>
                  <a:gd name="connsiteY126" fmla="*/ 1842523 h 1967768"/>
                  <a:gd name="connsiteX127" fmla="*/ 1065957 w 1677857"/>
                  <a:gd name="connsiteY127" fmla="*/ 1716605 h 1967768"/>
                  <a:gd name="connsiteX128" fmla="*/ 1111877 w 1677857"/>
                  <a:gd name="connsiteY128" fmla="*/ 1735841 h 1967768"/>
                  <a:gd name="connsiteX129" fmla="*/ 1230444 w 1677857"/>
                  <a:gd name="connsiteY129" fmla="*/ 1750989 h 1967768"/>
                  <a:gd name="connsiteX130" fmla="*/ 1309301 w 1677857"/>
                  <a:gd name="connsiteY130" fmla="*/ 1725270 h 1967768"/>
                  <a:gd name="connsiteX131" fmla="*/ 1525814 w 1677857"/>
                  <a:gd name="connsiteY131" fmla="*/ 1849857 h 1967768"/>
                  <a:gd name="connsiteX132" fmla="*/ 1505088 w 1677857"/>
                  <a:gd name="connsiteY132" fmla="*/ 1919295 h 1967768"/>
                  <a:gd name="connsiteX133" fmla="*/ 1313969 w 1677857"/>
                  <a:gd name="connsiteY133" fmla="*/ 1723461 h 1967768"/>
                  <a:gd name="connsiteX134" fmla="*/ 1424268 w 1677857"/>
                  <a:gd name="connsiteY134" fmla="*/ 1687932 h 1967768"/>
                  <a:gd name="connsiteX135" fmla="*/ 1424268 w 1677857"/>
                  <a:gd name="connsiteY135" fmla="*/ 1687932 h 1967768"/>
                  <a:gd name="connsiteX136" fmla="*/ 1428345 w 1677857"/>
                  <a:gd name="connsiteY136" fmla="*/ 1689170 h 1967768"/>
                  <a:gd name="connsiteX137" fmla="*/ 1613511 w 1677857"/>
                  <a:gd name="connsiteY137" fmla="*/ 1808139 h 1967768"/>
                  <a:gd name="connsiteX138" fmla="*/ 1554703 w 1677857"/>
                  <a:gd name="connsiteY138" fmla="*/ 1870717 h 1967768"/>
                  <a:gd name="connsiteX139" fmla="*/ 1313969 w 1677857"/>
                  <a:gd name="connsiteY139" fmla="*/ 1723461 h 1967768"/>
                  <a:gd name="connsiteX140" fmla="*/ 1550303 w 1677857"/>
                  <a:gd name="connsiteY140" fmla="*/ 1899673 h 1967768"/>
                  <a:gd name="connsiteX141" fmla="*/ 1552989 w 1677857"/>
                  <a:gd name="connsiteY141" fmla="*/ 1891101 h 1967768"/>
                  <a:gd name="connsiteX142" fmla="*/ 1656459 w 1677857"/>
                  <a:gd name="connsiteY142" fmla="*/ 1873577 h 1967768"/>
                  <a:gd name="connsiteX143" fmla="*/ 1656459 w 1677857"/>
                  <a:gd name="connsiteY143" fmla="*/ 1873577 h 1967768"/>
                  <a:gd name="connsiteX144" fmla="*/ 1658812 w 1677857"/>
                  <a:gd name="connsiteY144" fmla="*/ 1889957 h 1967768"/>
                  <a:gd name="connsiteX145" fmla="*/ 1550303 w 1677857"/>
                  <a:gd name="connsiteY145" fmla="*/ 1899673 h 1967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</a:cxnLst>
                <a:rect l="l" t="t" r="r" b="b"/>
                <a:pathLst>
                  <a:path w="1677857" h="1967768">
                    <a:moveTo>
                      <a:pt x="1670451" y="1855955"/>
                    </a:moveTo>
                    <a:cubicBezTo>
                      <a:pt x="1660640" y="1788419"/>
                      <a:pt x="1570162" y="1777564"/>
                      <a:pt x="1520089" y="1746799"/>
                    </a:cubicBezTo>
                    <a:cubicBezTo>
                      <a:pt x="1484990" y="1731748"/>
                      <a:pt x="1465073" y="1695551"/>
                      <a:pt x="1431126" y="1679552"/>
                    </a:cubicBezTo>
                    <a:cubicBezTo>
                      <a:pt x="1459758" y="1613732"/>
                      <a:pt x="1405818" y="1508957"/>
                      <a:pt x="1397084" y="1439138"/>
                    </a:cubicBezTo>
                    <a:cubicBezTo>
                      <a:pt x="1371185" y="1330461"/>
                      <a:pt x="1341267" y="1203302"/>
                      <a:pt x="1312397" y="1101099"/>
                    </a:cubicBezTo>
                    <a:cubicBezTo>
                      <a:pt x="1374728" y="1110526"/>
                      <a:pt x="1366137" y="969939"/>
                      <a:pt x="1342105" y="948029"/>
                    </a:cubicBezTo>
                    <a:cubicBezTo>
                      <a:pt x="1342858" y="944317"/>
                      <a:pt x="1340886" y="939839"/>
                      <a:pt x="1337076" y="938792"/>
                    </a:cubicBezTo>
                    <a:cubicBezTo>
                      <a:pt x="1348011" y="849160"/>
                      <a:pt x="1315350" y="786104"/>
                      <a:pt x="1219347" y="772867"/>
                    </a:cubicBezTo>
                    <a:cubicBezTo>
                      <a:pt x="1197306" y="671804"/>
                      <a:pt x="1178428" y="612370"/>
                      <a:pt x="1060184" y="654944"/>
                    </a:cubicBezTo>
                    <a:cubicBezTo>
                      <a:pt x="1036400" y="549979"/>
                      <a:pt x="987051" y="445683"/>
                      <a:pt x="952114" y="342242"/>
                    </a:cubicBezTo>
                    <a:cubicBezTo>
                      <a:pt x="914404" y="237560"/>
                      <a:pt x="886420" y="176504"/>
                      <a:pt x="761871" y="189745"/>
                    </a:cubicBezTo>
                    <a:cubicBezTo>
                      <a:pt x="745964" y="163458"/>
                      <a:pt x="722323" y="118879"/>
                      <a:pt x="684947" y="124879"/>
                    </a:cubicBezTo>
                    <a:cubicBezTo>
                      <a:pt x="679461" y="101736"/>
                      <a:pt x="685223" y="74301"/>
                      <a:pt x="682490" y="53251"/>
                    </a:cubicBezTo>
                    <a:cubicBezTo>
                      <a:pt x="659144" y="100020"/>
                      <a:pt x="660030" y="175267"/>
                      <a:pt x="697253" y="214129"/>
                    </a:cubicBezTo>
                    <a:cubicBezTo>
                      <a:pt x="701854" y="264229"/>
                      <a:pt x="711160" y="306617"/>
                      <a:pt x="725019" y="357097"/>
                    </a:cubicBezTo>
                    <a:cubicBezTo>
                      <a:pt x="669240" y="376817"/>
                      <a:pt x="609900" y="377008"/>
                      <a:pt x="553550" y="357576"/>
                    </a:cubicBezTo>
                    <a:cubicBezTo>
                      <a:pt x="542463" y="327955"/>
                      <a:pt x="543891" y="292994"/>
                      <a:pt x="525384" y="266610"/>
                    </a:cubicBezTo>
                    <a:cubicBezTo>
                      <a:pt x="502753" y="227273"/>
                      <a:pt x="476778" y="178220"/>
                      <a:pt x="450937" y="135929"/>
                    </a:cubicBezTo>
                    <a:cubicBezTo>
                      <a:pt x="473740" y="138311"/>
                      <a:pt x="480750" y="28010"/>
                      <a:pt x="483046" y="7151"/>
                    </a:cubicBezTo>
                    <a:cubicBezTo>
                      <a:pt x="463910" y="29155"/>
                      <a:pt x="457204" y="69347"/>
                      <a:pt x="444765" y="97922"/>
                    </a:cubicBezTo>
                    <a:cubicBezTo>
                      <a:pt x="413456" y="65157"/>
                      <a:pt x="365612" y="97067"/>
                      <a:pt x="357535" y="136120"/>
                    </a:cubicBezTo>
                    <a:cubicBezTo>
                      <a:pt x="310129" y="159170"/>
                      <a:pt x="256560" y="150408"/>
                      <a:pt x="209507" y="171076"/>
                    </a:cubicBezTo>
                    <a:cubicBezTo>
                      <a:pt x="131659" y="216320"/>
                      <a:pt x="130573" y="299854"/>
                      <a:pt x="151147" y="383007"/>
                    </a:cubicBezTo>
                    <a:cubicBezTo>
                      <a:pt x="151499" y="384435"/>
                      <a:pt x="149213" y="391867"/>
                      <a:pt x="146527" y="397104"/>
                    </a:cubicBezTo>
                    <a:cubicBezTo>
                      <a:pt x="106551" y="579414"/>
                      <a:pt x="115142" y="767342"/>
                      <a:pt x="107103" y="952791"/>
                    </a:cubicBezTo>
                    <a:cubicBezTo>
                      <a:pt x="82386" y="1072807"/>
                      <a:pt x="14873" y="1181391"/>
                      <a:pt x="4852" y="1304933"/>
                    </a:cubicBezTo>
                    <a:cubicBezTo>
                      <a:pt x="2214" y="1355130"/>
                      <a:pt x="-18274" y="1428567"/>
                      <a:pt x="52449" y="1432567"/>
                    </a:cubicBezTo>
                    <a:cubicBezTo>
                      <a:pt x="65689" y="1634973"/>
                      <a:pt x="267857" y="1659832"/>
                      <a:pt x="433344" y="1612588"/>
                    </a:cubicBezTo>
                    <a:cubicBezTo>
                      <a:pt x="612805" y="1578586"/>
                      <a:pt x="839242" y="1575349"/>
                      <a:pt x="946332" y="1402945"/>
                    </a:cubicBezTo>
                    <a:cubicBezTo>
                      <a:pt x="978631" y="1458095"/>
                      <a:pt x="994938" y="1506292"/>
                      <a:pt x="1003558" y="1572205"/>
                    </a:cubicBezTo>
                    <a:cubicBezTo>
                      <a:pt x="1014302" y="1623829"/>
                      <a:pt x="1011235" y="1658692"/>
                      <a:pt x="1038648" y="1693741"/>
                    </a:cubicBezTo>
                    <a:lnTo>
                      <a:pt x="1038620" y="1693741"/>
                    </a:lnTo>
                    <a:lnTo>
                      <a:pt x="1038620" y="1693741"/>
                    </a:lnTo>
                    <a:lnTo>
                      <a:pt x="1038582" y="1693839"/>
                    </a:lnTo>
                    <a:cubicBezTo>
                      <a:pt x="1045925" y="1697932"/>
                      <a:pt x="1052517" y="1703457"/>
                      <a:pt x="1057775" y="1710029"/>
                    </a:cubicBezTo>
                    <a:cubicBezTo>
                      <a:pt x="1051860" y="1758133"/>
                      <a:pt x="1003882" y="1803279"/>
                      <a:pt x="1028552" y="1852713"/>
                    </a:cubicBezTo>
                    <a:cubicBezTo>
                      <a:pt x="1010464" y="1917295"/>
                      <a:pt x="1140013" y="1920342"/>
                      <a:pt x="1179504" y="1935392"/>
                    </a:cubicBezTo>
                    <a:cubicBezTo>
                      <a:pt x="1260705" y="1951014"/>
                      <a:pt x="1373671" y="1974538"/>
                      <a:pt x="1460682" y="1974920"/>
                    </a:cubicBezTo>
                    <a:cubicBezTo>
                      <a:pt x="1490905" y="1973873"/>
                      <a:pt x="1512908" y="1974636"/>
                      <a:pt x="1536911" y="1960251"/>
                    </a:cubicBezTo>
                    <a:cubicBezTo>
                      <a:pt x="1535415" y="1951488"/>
                      <a:pt x="1547426" y="1927583"/>
                      <a:pt x="1534263" y="1924248"/>
                    </a:cubicBezTo>
                    <a:cubicBezTo>
                      <a:pt x="1539654" y="1918821"/>
                      <a:pt x="1544140" y="1912723"/>
                      <a:pt x="1547522" y="1905863"/>
                    </a:cubicBezTo>
                    <a:cubicBezTo>
                      <a:pt x="1582183" y="1917007"/>
                      <a:pt x="1627417" y="1913295"/>
                      <a:pt x="1664508" y="1906914"/>
                    </a:cubicBezTo>
                    <a:cubicBezTo>
                      <a:pt x="1678928" y="1901101"/>
                      <a:pt x="1683024" y="1872433"/>
                      <a:pt x="1670451" y="1855955"/>
                    </a:cubicBezTo>
                    <a:close/>
                    <a:moveTo>
                      <a:pt x="1393940" y="1533816"/>
                    </a:moveTo>
                    <a:cubicBezTo>
                      <a:pt x="1400370" y="1578014"/>
                      <a:pt x="1435384" y="1651260"/>
                      <a:pt x="1385720" y="1682217"/>
                    </a:cubicBezTo>
                    <a:cubicBezTo>
                      <a:pt x="1364680" y="1693839"/>
                      <a:pt x="1338657" y="1686979"/>
                      <a:pt x="1317321" y="1697839"/>
                    </a:cubicBezTo>
                    <a:cubicBezTo>
                      <a:pt x="1254799" y="1466383"/>
                      <a:pt x="1187924" y="1198823"/>
                      <a:pt x="1112848" y="977176"/>
                    </a:cubicBezTo>
                    <a:lnTo>
                      <a:pt x="1112858" y="977176"/>
                    </a:lnTo>
                    <a:cubicBezTo>
                      <a:pt x="1191763" y="982320"/>
                      <a:pt x="1238445" y="1059566"/>
                      <a:pt x="1300119" y="1096429"/>
                    </a:cubicBezTo>
                    <a:cubicBezTo>
                      <a:pt x="1328142" y="1243783"/>
                      <a:pt x="1363098" y="1387421"/>
                      <a:pt x="1393940" y="1533816"/>
                    </a:cubicBezTo>
                    <a:close/>
                    <a:moveTo>
                      <a:pt x="1195354" y="986608"/>
                    </a:moveTo>
                    <a:cubicBezTo>
                      <a:pt x="1118020" y="948698"/>
                      <a:pt x="1021875" y="950317"/>
                      <a:pt x="938722" y="942127"/>
                    </a:cubicBezTo>
                    <a:cubicBezTo>
                      <a:pt x="954933" y="899074"/>
                      <a:pt x="972078" y="857732"/>
                      <a:pt x="988947" y="815251"/>
                    </a:cubicBezTo>
                    <a:cubicBezTo>
                      <a:pt x="1023866" y="834110"/>
                      <a:pt x="1056670" y="839733"/>
                      <a:pt x="1098323" y="844017"/>
                    </a:cubicBezTo>
                    <a:cubicBezTo>
                      <a:pt x="1192363" y="847449"/>
                      <a:pt x="1293623" y="871447"/>
                      <a:pt x="1326475" y="971176"/>
                    </a:cubicBezTo>
                    <a:cubicBezTo>
                      <a:pt x="1354545" y="1167774"/>
                      <a:pt x="1276002" y="1030707"/>
                      <a:pt x="1195354" y="986608"/>
                    </a:cubicBezTo>
                    <a:close/>
                    <a:moveTo>
                      <a:pt x="905594" y="967079"/>
                    </a:moveTo>
                    <a:cubicBezTo>
                      <a:pt x="891163" y="964698"/>
                      <a:pt x="855006" y="957461"/>
                      <a:pt x="843719" y="950982"/>
                    </a:cubicBezTo>
                    <a:cubicBezTo>
                      <a:pt x="852863" y="951842"/>
                      <a:pt x="854892" y="942508"/>
                      <a:pt x="856540" y="935555"/>
                    </a:cubicBezTo>
                    <a:cubicBezTo>
                      <a:pt x="870103" y="880024"/>
                      <a:pt x="896221" y="829255"/>
                      <a:pt x="917852" y="776486"/>
                    </a:cubicBezTo>
                    <a:cubicBezTo>
                      <a:pt x="936121" y="776104"/>
                      <a:pt x="959429" y="794871"/>
                      <a:pt x="974831" y="805633"/>
                    </a:cubicBezTo>
                    <a:cubicBezTo>
                      <a:pt x="950342" y="855067"/>
                      <a:pt x="927806" y="908120"/>
                      <a:pt x="905594" y="967079"/>
                    </a:cubicBezTo>
                    <a:close/>
                    <a:moveTo>
                      <a:pt x="1317398" y="918217"/>
                    </a:moveTo>
                    <a:cubicBezTo>
                      <a:pt x="1299300" y="894120"/>
                      <a:pt x="1276230" y="873545"/>
                      <a:pt x="1249313" y="859732"/>
                    </a:cubicBezTo>
                    <a:cubicBezTo>
                      <a:pt x="1240455" y="831348"/>
                      <a:pt x="1227596" y="811916"/>
                      <a:pt x="1220957" y="782583"/>
                    </a:cubicBezTo>
                    <a:lnTo>
                      <a:pt x="1220062" y="778104"/>
                    </a:lnTo>
                    <a:cubicBezTo>
                      <a:pt x="1288175" y="790201"/>
                      <a:pt x="1332495" y="851351"/>
                      <a:pt x="1317398" y="918217"/>
                    </a:cubicBezTo>
                    <a:close/>
                    <a:moveTo>
                      <a:pt x="1121421" y="655233"/>
                    </a:moveTo>
                    <a:cubicBezTo>
                      <a:pt x="1207593" y="653042"/>
                      <a:pt x="1190972" y="793629"/>
                      <a:pt x="1227291" y="850304"/>
                    </a:cubicBezTo>
                    <a:cubicBezTo>
                      <a:pt x="1187677" y="835919"/>
                      <a:pt x="1143985" y="833826"/>
                      <a:pt x="1102104" y="830873"/>
                    </a:cubicBezTo>
                    <a:cubicBezTo>
                      <a:pt x="1076586" y="779439"/>
                      <a:pt x="1046573" y="731526"/>
                      <a:pt x="1015836" y="681808"/>
                    </a:cubicBezTo>
                    <a:cubicBezTo>
                      <a:pt x="1047783" y="671236"/>
                      <a:pt x="1088826" y="654944"/>
                      <a:pt x="1121421" y="655233"/>
                    </a:cubicBezTo>
                    <a:close/>
                    <a:moveTo>
                      <a:pt x="969878" y="664376"/>
                    </a:moveTo>
                    <a:cubicBezTo>
                      <a:pt x="1007568" y="678854"/>
                      <a:pt x="1053974" y="790108"/>
                      <a:pt x="1079749" y="829157"/>
                    </a:cubicBezTo>
                    <a:cubicBezTo>
                      <a:pt x="1049659" y="826492"/>
                      <a:pt x="1019398" y="821823"/>
                      <a:pt x="991128" y="810870"/>
                    </a:cubicBezTo>
                    <a:cubicBezTo>
                      <a:pt x="1001777" y="790676"/>
                      <a:pt x="941989" y="768105"/>
                      <a:pt x="926177" y="767626"/>
                    </a:cubicBezTo>
                    <a:cubicBezTo>
                      <a:pt x="919510" y="767435"/>
                      <a:pt x="909346" y="769342"/>
                      <a:pt x="907956" y="776867"/>
                    </a:cubicBezTo>
                    <a:cubicBezTo>
                      <a:pt x="897669" y="762580"/>
                      <a:pt x="873371" y="765054"/>
                      <a:pt x="857645" y="759817"/>
                    </a:cubicBezTo>
                    <a:cubicBezTo>
                      <a:pt x="809286" y="749911"/>
                      <a:pt x="761538" y="739814"/>
                      <a:pt x="713274" y="729907"/>
                    </a:cubicBezTo>
                    <a:cubicBezTo>
                      <a:pt x="788789" y="681808"/>
                      <a:pt x="880238" y="655423"/>
                      <a:pt x="969878" y="664376"/>
                    </a:cubicBezTo>
                    <a:close/>
                    <a:moveTo>
                      <a:pt x="558150" y="373580"/>
                    </a:moveTo>
                    <a:cubicBezTo>
                      <a:pt x="558150" y="373580"/>
                      <a:pt x="558150" y="373580"/>
                      <a:pt x="558150" y="373580"/>
                    </a:cubicBezTo>
                    <a:cubicBezTo>
                      <a:pt x="611576" y="396821"/>
                      <a:pt x="676355" y="397676"/>
                      <a:pt x="730210" y="375292"/>
                    </a:cubicBezTo>
                    <a:cubicBezTo>
                      <a:pt x="755032" y="462826"/>
                      <a:pt x="802333" y="577317"/>
                      <a:pt x="838004" y="658660"/>
                    </a:cubicBezTo>
                    <a:cubicBezTo>
                      <a:pt x="788636" y="671711"/>
                      <a:pt x="742849" y="696570"/>
                      <a:pt x="702578" y="727717"/>
                    </a:cubicBezTo>
                    <a:cubicBezTo>
                      <a:pt x="686128" y="724382"/>
                      <a:pt x="669488" y="720764"/>
                      <a:pt x="653486" y="715527"/>
                    </a:cubicBezTo>
                    <a:cubicBezTo>
                      <a:pt x="621187" y="601227"/>
                      <a:pt x="590707" y="487973"/>
                      <a:pt x="558150" y="373580"/>
                    </a:cubicBezTo>
                    <a:lnTo>
                      <a:pt x="558150" y="373580"/>
                    </a:lnTo>
                    <a:lnTo>
                      <a:pt x="558150" y="373580"/>
                    </a:lnTo>
                    <a:close/>
                    <a:moveTo>
                      <a:pt x="524717" y="1573632"/>
                    </a:moveTo>
                    <a:cubicBezTo>
                      <a:pt x="658496" y="1489145"/>
                      <a:pt x="756346" y="1304551"/>
                      <a:pt x="809982" y="1158532"/>
                    </a:cubicBezTo>
                    <a:lnTo>
                      <a:pt x="809982" y="1158532"/>
                    </a:lnTo>
                    <a:lnTo>
                      <a:pt x="809982" y="1158532"/>
                    </a:lnTo>
                    <a:cubicBezTo>
                      <a:pt x="809982" y="1158532"/>
                      <a:pt x="809982" y="1158532"/>
                      <a:pt x="809982" y="1158532"/>
                    </a:cubicBezTo>
                    <a:cubicBezTo>
                      <a:pt x="811029" y="1160151"/>
                      <a:pt x="812211" y="1161676"/>
                      <a:pt x="813515" y="1163011"/>
                    </a:cubicBezTo>
                    <a:cubicBezTo>
                      <a:pt x="837566" y="1241113"/>
                      <a:pt x="889220" y="1308077"/>
                      <a:pt x="931378" y="1377607"/>
                    </a:cubicBezTo>
                    <a:cubicBezTo>
                      <a:pt x="851377" y="1522770"/>
                      <a:pt x="675422" y="1551155"/>
                      <a:pt x="524717" y="1573632"/>
                    </a:cubicBezTo>
                    <a:close/>
                    <a:moveTo>
                      <a:pt x="1009435" y="1484670"/>
                    </a:moveTo>
                    <a:cubicBezTo>
                      <a:pt x="955762" y="1328271"/>
                      <a:pt x="802228" y="1205111"/>
                      <a:pt x="809363" y="1031279"/>
                    </a:cubicBezTo>
                    <a:cubicBezTo>
                      <a:pt x="809429" y="1029563"/>
                      <a:pt x="807010" y="1029280"/>
                      <a:pt x="806610" y="1030898"/>
                    </a:cubicBezTo>
                    <a:cubicBezTo>
                      <a:pt x="798028" y="1065091"/>
                      <a:pt x="794961" y="1103480"/>
                      <a:pt x="801904" y="1137771"/>
                    </a:cubicBezTo>
                    <a:cubicBezTo>
                      <a:pt x="738859" y="1283501"/>
                      <a:pt x="662316" y="1429902"/>
                      <a:pt x="540529" y="1535532"/>
                    </a:cubicBezTo>
                    <a:cubicBezTo>
                      <a:pt x="366860" y="1638210"/>
                      <a:pt x="94464" y="1669929"/>
                      <a:pt x="60631" y="1410280"/>
                    </a:cubicBezTo>
                    <a:cubicBezTo>
                      <a:pt x="121162" y="1336745"/>
                      <a:pt x="171197" y="1256833"/>
                      <a:pt x="241396" y="1191014"/>
                    </a:cubicBezTo>
                    <a:cubicBezTo>
                      <a:pt x="333027" y="1111861"/>
                      <a:pt x="442802" y="1040614"/>
                      <a:pt x="499829" y="931169"/>
                    </a:cubicBezTo>
                    <a:cubicBezTo>
                      <a:pt x="601565" y="965939"/>
                      <a:pt x="711655" y="952601"/>
                      <a:pt x="817897" y="960414"/>
                    </a:cubicBezTo>
                    <a:cubicBezTo>
                      <a:pt x="840595" y="987273"/>
                      <a:pt x="883029" y="985561"/>
                      <a:pt x="913852" y="991082"/>
                    </a:cubicBezTo>
                    <a:cubicBezTo>
                      <a:pt x="930492" y="985561"/>
                      <a:pt x="928549" y="960888"/>
                      <a:pt x="937112" y="946410"/>
                    </a:cubicBezTo>
                    <a:cubicBezTo>
                      <a:pt x="991300" y="956605"/>
                      <a:pt x="1044430" y="965079"/>
                      <a:pt x="1098475" y="974604"/>
                    </a:cubicBezTo>
                    <a:cubicBezTo>
                      <a:pt x="1149167" y="1125195"/>
                      <a:pt x="1177990" y="1284455"/>
                      <a:pt x="1225472" y="1441045"/>
                    </a:cubicBezTo>
                    <a:cubicBezTo>
                      <a:pt x="1248313" y="1536388"/>
                      <a:pt x="1281584" y="1620876"/>
                      <a:pt x="1292718" y="1708889"/>
                    </a:cubicBezTo>
                    <a:cubicBezTo>
                      <a:pt x="1284536" y="1715173"/>
                      <a:pt x="1275659" y="1720605"/>
                      <a:pt x="1266248" y="1724986"/>
                    </a:cubicBezTo>
                    <a:cubicBezTo>
                      <a:pt x="1020932" y="1716889"/>
                      <a:pt x="1057479" y="1698313"/>
                      <a:pt x="1009435" y="1484670"/>
                    </a:cubicBezTo>
                    <a:close/>
                    <a:moveTo>
                      <a:pt x="1185991" y="1748226"/>
                    </a:moveTo>
                    <a:cubicBezTo>
                      <a:pt x="1164416" y="1758324"/>
                      <a:pt x="1137708" y="1755082"/>
                      <a:pt x="1120535" y="1738129"/>
                    </a:cubicBezTo>
                    <a:lnTo>
                      <a:pt x="1120535" y="1738129"/>
                    </a:lnTo>
                    <a:cubicBezTo>
                      <a:pt x="1142623" y="1743464"/>
                      <a:pt x="1163731" y="1745748"/>
                      <a:pt x="1185991" y="1748226"/>
                    </a:cubicBezTo>
                    <a:close/>
                    <a:moveTo>
                      <a:pt x="1523957" y="1955205"/>
                    </a:moveTo>
                    <a:cubicBezTo>
                      <a:pt x="1477198" y="1980636"/>
                      <a:pt x="1022904" y="1918821"/>
                      <a:pt x="1033105" y="1859857"/>
                    </a:cubicBezTo>
                    <a:lnTo>
                      <a:pt x="1033114" y="1859857"/>
                    </a:lnTo>
                    <a:cubicBezTo>
                      <a:pt x="1067585" y="1899961"/>
                      <a:pt x="1128098" y="1895766"/>
                      <a:pt x="1175380" y="1909296"/>
                    </a:cubicBezTo>
                    <a:cubicBezTo>
                      <a:pt x="1264400" y="1925011"/>
                      <a:pt x="1446880" y="1968539"/>
                      <a:pt x="1525700" y="1931392"/>
                    </a:cubicBezTo>
                    <a:cubicBezTo>
                      <a:pt x="1525043" y="1939773"/>
                      <a:pt x="1524452" y="1948154"/>
                      <a:pt x="1523957" y="1955205"/>
                    </a:cubicBezTo>
                    <a:close/>
                    <a:moveTo>
                      <a:pt x="1505088" y="1919295"/>
                    </a:moveTo>
                    <a:cubicBezTo>
                      <a:pt x="1482351" y="1930629"/>
                      <a:pt x="1458825" y="1919388"/>
                      <a:pt x="1435488" y="1918249"/>
                    </a:cubicBezTo>
                    <a:cubicBezTo>
                      <a:pt x="1322760" y="1915388"/>
                      <a:pt x="1209784" y="1890911"/>
                      <a:pt x="1097427" y="1866810"/>
                    </a:cubicBezTo>
                    <a:cubicBezTo>
                      <a:pt x="1073491" y="1862336"/>
                      <a:pt x="1058375" y="1854336"/>
                      <a:pt x="1051221" y="1842523"/>
                    </a:cubicBezTo>
                    <a:cubicBezTo>
                      <a:pt x="1032752" y="1808139"/>
                      <a:pt x="1073377" y="1755273"/>
                      <a:pt x="1065957" y="1716605"/>
                    </a:cubicBezTo>
                    <a:cubicBezTo>
                      <a:pt x="1080196" y="1725270"/>
                      <a:pt x="1095856" y="1731367"/>
                      <a:pt x="1111877" y="1735841"/>
                    </a:cubicBezTo>
                    <a:cubicBezTo>
                      <a:pt x="1127726" y="1791089"/>
                      <a:pt x="1193782" y="1779755"/>
                      <a:pt x="1230444" y="1750989"/>
                    </a:cubicBezTo>
                    <a:cubicBezTo>
                      <a:pt x="1264200" y="1755463"/>
                      <a:pt x="1282269" y="1738794"/>
                      <a:pt x="1309301" y="1725270"/>
                    </a:cubicBezTo>
                    <a:cubicBezTo>
                      <a:pt x="1352602" y="1806902"/>
                      <a:pt x="1461825" y="1797661"/>
                      <a:pt x="1525814" y="1849857"/>
                    </a:cubicBezTo>
                    <a:cubicBezTo>
                      <a:pt x="1546217" y="1872242"/>
                      <a:pt x="1531624" y="1909389"/>
                      <a:pt x="1505088" y="1919295"/>
                    </a:cubicBezTo>
                    <a:close/>
                    <a:moveTo>
                      <a:pt x="1313969" y="1723461"/>
                    </a:moveTo>
                    <a:cubicBezTo>
                      <a:pt x="1353088" y="1710126"/>
                      <a:pt x="1396084" y="1723461"/>
                      <a:pt x="1424268" y="1687932"/>
                    </a:cubicBezTo>
                    <a:lnTo>
                      <a:pt x="1424268" y="1687932"/>
                    </a:lnTo>
                    <a:cubicBezTo>
                      <a:pt x="1425659" y="1688314"/>
                      <a:pt x="1427021" y="1688695"/>
                      <a:pt x="1428345" y="1689170"/>
                    </a:cubicBezTo>
                    <a:cubicBezTo>
                      <a:pt x="1467883" y="1756417"/>
                      <a:pt x="1551760" y="1769086"/>
                      <a:pt x="1613511" y="1808139"/>
                    </a:cubicBezTo>
                    <a:cubicBezTo>
                      <a:pt x="1710475" y="1870907"/>
                      <a:pt x="1610253" y="1863192"/>
                      <a:pt x="1554703" y="1870717"/>
                    </a:cubicBezTo>
                    <a:cubicBezTo>
                      <a:pt x="1549426" y="1790708"/>
                      <a:pt x="1372147" y="1797377"/>
                      <a:pt x="1313969" y="1723461"/>
                    </a:cubicBezTo>
                    <a:close/>
                    <a:moveTo>
                      <a:pt x="1550303" y="1899673"/>
                    </a:moveTo>
                    <a:cubicBezTo>
                      <a:pt x="1551389" y="1896910"/>
                      <a:pt x="1552284" y="1894055"/>
                      <a:pt x="1552989" y="1891101"/>
                    </a:cubicBezTo>
                    <a:cubicBezTo>
                      <a:pt x="1587555" y="1886911"/>
                      <a:pt x="1623445" y="1885004"/>
                      <a:pt x="1656459" y="1873577"/>
                    </a:cubicBezTo>
                    <a:lnTo>
                      <a:pt x="1656459" y="1873577"/>
                    </a:lnTo>
                    <a:cubicBezTo>
                      <a:pt x="1658145" y="1878149"/>
                      <a:pt x="1657221" y="1886432"/>
                      <a:pt x="1658812" y="1889957"/>
                    </a:cubicBezTo>
                    <a:cubicBezTo>
                      <a:pt x="1623931" y="1899101"/>
                      <a:pt x="1586288" y="1896720"/>
                      <a:pt x="1550303" y="189967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grpSp>
            <p:nvGrpSpPr>
              <p:cNvPr id="188" name="Elemento grafico 12" descr="Donna seduta">
                <a:extLst>
                  <a:ext uri="{FF2B5EF4-FFF2-40B4-BE49-F238E27FC236}">
                    <a16:creationId xmlns:a16="http://schemas.microsoft.com/office/drawing/2014/main" id="{AC8200D1-8C72-6FCF-3454-9C97487F6BB2}"/>
                  </a:ext>
                </a:extLst>
              </p:cNvPr>
              <p:cNvGrpSpPr/>
              <p:nvPr/>
            </p:nvGrpSpPr>
            <p:grpSpPr>
              <a:xfrm>
                <a:off x="8625669" y="3477529"/>
                <a:ext cx="771058" cy="436286"/>
                <a:chOff x="8625669" y="3477529"/>
                <a:chExt cx="771058" cy="436286"/>
              </a:xfrm>
              <a:solidFill>
                <a:srgbClr val="FFFFFF"/>
              </a:solidFill>
            </p:grpSpPr>
            <p:sp>
              <p:nvSpPr>
                <p:cNvPr id="189" name="Figura a mano libera: forma 188">
                  <a:extLst>
                    <a:ext uri="{FF2B5EF4-FFF2-40B4-BE49-F238E27FC236}">
                      <a16:creationId xmlns:a16="http://schemas.microsoft.com/office/drawing/2014/main" id="{9C81864A-F0A6-AEA2-6838-212B420C344E}"/>
                    </a:ext>
                  </a:extLst>
                </p:cNvPr>
                <p:cNvSpPr/>
                <p:nvPr/>
              </p:nvSpPr>
              <p:spPr>
                <a:xfrm>
                  <a:off x="8934580" y="3776398"/>
                  <a:ext cx="79139" cy="137417"/>
                </a:xfrm>
                <a:custGeom>
                  <a:avLst/>
                  <a:gdLst>
                    <a:gd name="connsiteX0" fmla="*/ 2743 w 79139"/>
                    <a:gd name="connsiteY0" fmla="*/ 7175 h 137417"/>
                    <a:gd name="connsiteX1" fmla="*/ 21984 w 79139"/>
                    <a:gd name="connsiteY1" fmla="*/ 63469 h 137417"/>
                    <a:gd name="connsiteX2" fmla="*/ 79229 w 79139"/>
                    <a:gd name="connsiteY2" fmla="*/ 141576 h 137417"/>
                    <a:gd name="connsiteX3" fmla="*/ 2743 w 79139"/>
                    <a:gd name="connsiteY3" fmla="*/ 7175 h 137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139" h="137417">
                      <a:moveTo>
                        <a:pt x="2743" y="7175"/>
                      </a:moveTo>
                      <a:cubicBezTo>
                        <a:pt x="-9001" y="5938"/>
                        <a:pt x="22051" y="53089"/>
                        <a:pt x="21984" y="63469"/>
                      </a:cubicBezTo>
                      <a:cubicBezTo>
                        <a:pt x="23813" y="77664"/>
                        <a:pt x="65513" y="161291"/>
                        <a:pt x="79229" y="141576"/>
                      </a:cubicBezTo>
                      <a:cubicBezTo>
                        <a:pt x="33938" y="110522"/>
                        <a:pt x="33319" y="47373"/>
                        <a:pt x="2743" y="71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190" name="Figura a mano libera: forma 189">
                  <a:extLst>
                    <a:ext uri="{FF2B5EF4-FFF2-40B4-BE49-F238E27FC236}">
                      <a16:creationId xmlns:a16="http://schemas.microsoft.com/office/drawing/2014/main" id="{AB66EF2B-7D04-ACCB-4188-04BDFE20AC96}"/>
                    </a:ext>
                  </a:extLst>
                </p:cNvPr>
                <p:cNvSpPr/>
                <p:nvPr/>
              </p:nvSpPr>
              <p:spPr>
                <a:xfrm>
                  <a:off x="9355359" y="3604307"/>
                  <a:ext cx="41368" cy="175071"/>
                </a:xfrm>
                <a:custGeom>
                  <a:avLst/>
                  <a:gdLst>
                    <a:gd name="connsiteX0" fmla="*/ 3713 w 41368"/>
                    <a:gd name="connsiteY0" fmla="*/ 7151 h 175071"/>
                    <a:gd name="connsiteX1" fmla="*/ 7237 w 41368"/>
                    <a:gd name="connsiteY1" fmla="*/ 52395 h 175071"/>
                    <a:gd name="connsiteX2" fmla="*/ 37488 w 41368"/>
                    <a:gd name="connsiteY2" fmla="*/ 182220 h 175071"/>
                    <a:gd name="connsiteX3" fmla="*/ 41289 w 41368"/>
                    <a:gd name="connsiteY3" fmla="*/ 177555 h 175071"/>
                    <a:gd name="connsiteX4" fmla="*/ 3713 w 41368"/>
                    <a:gd name="connsiteY4" fmla="*/ 7151 h 175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368" h="175071">
                      <a:moveTo>
                        <a:pt x="3713" y="7151"/>
                      </a:moveTo>
                      <a:cubicBezTo>
                        <a:pt x="-6413" y="11342"/>
                        <a:pt x="7980" y="42014"/>
                        <a:pt x="7237" y="52395"/>
                      </a:cubicBezTo>
                      <a:cubicBezTo>
                        <a:pt x="17248" y="93830"/>
                        <a:pt x="19476" y="144501"/>
                        <a:pt x="37488" y="182220"/>
                      </a:cubicBezTo>
                      <a:cubicBezTo>
                        <a:pt x="39869" y="182317"/>
                        <a:pt x="42098" y="179936"/>
                        <a:pt x="41289" y="177555"/>
                      </a:cubicBezTo>
                      <a:cubicBezTo>
                        <a:pt x="23839" y="122214"/>
                        <a:pt x="21439" y="59441"/>
                        <a:pt x="3713" y="715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191" name="Figura a mano libera: forma 190">
                  <a:extLst>
                    <a:ext uri="{FF2B5EF4-FFF2-40B4-BE49-F238E27FC236}">
                      <a16:creationId xmlns:a16="http://schemas.microsoft.com/office/drawing/2014/main" id="{997B85C5-80B4-97AB-A4DD-4D8066439A77}"/>
                    </a:ext>
                  </a:extLst>
                </p:cNvPr>
                <p:cNvSpPr/>
                <p:nvPr/>
              </p:nvSpPr>
              <p:spPr>
                <a:xfrm>
                  <a:off x="8857024" y="3477529"/>
                  <a:ext cx="122434" cy="62284"/>
                </a:xfrm>
                <a:custGeom>
                  <a:avLst/>
                  <a:gdLst>
                    <a:gd name="connsiteX0" fmla="*/ 2718 w 122434"/>
                    <a:gd name="connsiteY0" fmla="*/ 7151 h 62284"/>
                    <a:gd name="connsiteX1" fmla="*/ 23130 w 122434"/>
                    <a:gd name="connsiteY1" fmla="*/ 68492 h 62284"/>
                    <a:gd name="connsiteX2" fmla="*/ 51753 w 122434"/>
                    <a:gd name="connsiteY2" fmla="*/ 52586 h 62284"/>
                    <a:gd name="connsiteX3" fmla="*/ 51762 w 122434"/>
                    <a:gd name="connsiteY3" fmla="*/ 52586 h 62284"/>
                    <a:gd name="connsiteX4" fmla="*/ 118790 w 122434"/>
                    <a:gd name="connsiteY4" fmla="*/ 38108 h 62284"/>
                    <a:gd name="connsiteX5" fmla="*/ 120714 w 122434"/>
                    <a:gd name="connsiteY5" fmla="*/ 31154 h 62284"/>
                    <a:gd name="connsiteX6" fmla="*/ 27626 w 122434"/>
                    <a:gd name="connsiteY6" fmla="*/ 61446 h 62284"/>
                    <a:gd name="connsiteX7" fmla="*/ 2718 w 122434"/>
                    <a:gd name="connsiteY7" fmla="*/ 7151 h 62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2434" h="62284">
                      <a:moveTo>
                        <a:pt x="2718" y="7151"/>
                      </a:moveTo>
                      <a:cubicBezTo>
                        <a:pt x="-8255" y="12202"/>
                        <a:pt x="18377" y="58492"/>
                        <a:pt x="23130" y="68492"/>
                      </a:cubicBezTo>
                      <a:cubicBezTo>
                        <a:pt x="32560" y="73543"/>
                        <a:pt x="43466" y="56874"/>
                        <a:pt x="51753" y="52586"/>
                      </a:cubicBezTo>
                      <a:lnTo>
                        <a:pt x="51762" y="52586"/>
                      </a:lnTo>
                      <a:cubicBezTo>
                        <a:pt x="70251" y="34871"/>
                        <a:pt x="95035" y="21820"/>
                        <a:pt x="118790" y="38108"/>
                      </a:cubicBezTo>
                      <a:cubicBezTo>
                        <a:pt x="122314" y="38108"/>
                        <a:pt x="124105" y="32871"/>
                        <a:pt x="120714" y="31154"/>
                      </a:cubicBezTo>
                      <a:cubicBezTo>
                        <a:pt x="85291" y="7249"/>
                        <a:pt x="54696" y="41726"/>
                        <a:pt x="27626" y="61446"/>
                      </a:cubicBezTo>
                      <a:cubicBezTo>
                        <a:pt x="15748" y="45442"/>
                        <a:pt x="14767" y="21439"/>
                        <a:pt x="2718" y="715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192" name="Figura a mano libera: forma 191">
                  <a:extLst>
                    <a:ext uri="{FF2B5EF4-FFF2-40B4-BE49-F238E27FC236}">
                      <a16:creationId xmlns:a16="http://schemas.microsoft.com/office/drawing/2014/main" id="{FFECFC45-AB5E-8743-E82C-0DEA81B7BE56}"/>
                    </a:ext>
                  </a:extLst>
                </p:cNvPr>
                <p:cNvSpPr/>
                <p:nvPr/>
              </p:nvSpPr>
              <p:spPr>
                <a:xfrm>
                  <a:off x="9217190" y="3486540"/>
                  <a:ext cx="74828" cy="39094"/>
                </a:xfrm>
                <a:custGeom>
                  <a:avLst/>
                  <a:gdLst>
                    <a:gd name="connsiteX0" fmla="*/ 27620 w 74828"/>
                    <a:gd name="connsiteY0" fmla="*/ 9665 h 39094"/>
                    <a:gd name="connsiteX1" fmla="*/ 226 w 74828"/>
                    <a:gd name="connsiteY1" fmla="*/ 41575 h 39094"/>
                    <a:gd name="connsiteX2" fmla="*/ 4113 w 74828"/>
                    <a:gd name="connsiteY2" fmla="*/ 46240 h 39094"/>
                    <a:gd name="connsiteX3" fmla="*/ 7427 w 74828"/>
                    <a:gd name="connsiteY3" fmla="*/ 43575 h 39094"/>
                    <a:gd name="connsiteX4" fmla="*/ 68606 w 74828"/>
                    <a:gd name="connsiteY4" fmla="*/ 32906 h 39094"/>
                    <a:gd name="connsiteX5" fmla="*/ 60415 w 74828"/>
                    <a:gd name="connsiteY5" fmla="*/ 9000 h 39094"/>
                    <a:gd name="connsiteX6" fmla="*/ 67254 w 74828"/>
                    <a:gd name="connsiteY6" fmla="*/ 24050 h 39094"/>
                    <a:gd name="connsiteX7" fmla="*/ 27620 w 74828"/>
                    <a:gd name="connsiteY7" fmla="*/ 9665 h 39094"/>
                    <a:gd name="connsiteX8" fmla="*/ 27620 w 74828"/>
                    <a:gd name="connsiteY8" fmla="*/ 9665 h 39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828" h="39094">
                      <a:moveTo>
                        <a:pt x="27620" y="9665"/>
                      </a:moveTo>
                      <a:cubicBezTo>
                        <a:pt x="10371" y="10335"/>
                        <a:pt x="4398" y="25190"/>
                        <a:pt x="226" y="41575"/>
                      </a:cubicBezTo>
                      <a:cubicBezTo>
                        <a:pt x="-488" y="43956"/>
                        <a:pt x="1722" y="46337"/>
                        <a:pt x="4113" y="46240"/>
                      </a:cubicBezTo>
                      <a:cubicBezTo>
                        <a:pt x="5722" y="46337"/>
                        <a:pt x="7132" y="45193"/>
                        <a:pt x="7427" y="43575"/>
                      </a:cubicBezTo>
                      <a:cubicBezTo>
                        <a:pt x="13438" y="2903"/>
                        <a:pt x="43918" y="19953"/>
                        <a:pt x="68606" y="32906"/>
                      </a:cubicBezTo>
                      <a:cubicBezTo>
                        <a:pt x="82999" y="36147"/>
                        <a:pt x="69521" y="-1478"/>
                        <a:pt x="60415" y="9000"/>
                      </a:cubicBezTo>
                      <a:cubicBezTo>
                        <a:pt x="59748" y="14428"/>
                        <a:pt x="67416" y="18334"/>
                        <a:pt x="67254" y="24050"/>
                      </a:cubicBezTo>
                      <a:cubicBezTo>
                        <a:pt x="54633" y="17953"/>
                        <a:pt x="41517" y="9856"/>
                        <a:pt x="27620" y="9665"/>
                      </a:cubicBezTo>
                      <a:lnTo>
                        <a:pt x="27620" y="96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193" name="Figura a mano libera: forma 192">
                  <a:extLst>
                    <a:ext uri="{FF2B5EF4-FFF2-40B4-BE49-F238E27FC236}">
                      <a16:creationId xmlns:a16="http://schemas.microsoft.com/office/drawing/2014/main" id="{9090619A-6C98-2191-032F-B5BBF6D967B8}"/>
                    </a:ext>
                  </a:extLst>
                </p:cNvPr>
                <p:cNvSpPr/>
                <p:nvPr/>
              </p:nvSpPr>
              <p:spPr>
                <a:xfrm>
                  <a:off x="8625669" y="3582304"/>
                  <a:ext cx="62695" cy="177804"/>
                </a:xfrm>
                <a:custGeom>
                  <a:avLst/>
                  <a:gdLst>
                    <a:gd name="connsiteX0" fmla="*/ 111 w 62695"/>
                    <a:gd name="connsiteY0" fmla="*/ 30964 h 177804"/>
                    <a:gd name="connsiteX1" fmla="*/ 52242 w 62695"/>
                    <a:gd name="connsiteY1" fmla="*/ 172983 h 177804"/>
                    <a:gd name="connsiteX2" fmla="*/ 62786 w 62695"/>
                    <a:gd name="connsiteY2" fmla="*/ 183080 h 177804"/>
                    <a:gd name="connsiteX3" fmla="*/ 2483 w 62695"/>
                    <a:gd name="connsiteY3" fmla="*/ 7151 h 177804"/>
                    <a:gd name="connsiteX4" fmla="*/ 111 w 62695"/>
                    <a:gd name="connsiteY4" fmla="*/ 30964 h 1778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695" h="177804">
                      <a:moveTo>
                        <a:pt x="111" y="30964"/>
                      </a:moveTo>
                      <a:cubicBezTo>
                        <a:pt x="12437" y="83640"/>
                        <a:pt x="32125" y="126121"/>
                        <a:pt x="52242" y="172983"/>
                      </a:cubicBezTo>
                      <a:cubicBezTo>
                        <a:pt x="54633" y="177173"/>
                        <a:pt x="56595" y="189652"/>
                        <a:pt x="62786" y="183080"/>
                      </a:cubicBezTo>
                      <a:cubicBezTo>
                        <a:pt x="45260" y="135357"/>
                        <a:pt x="16904" y="70873"/>
                        <a:pt x="2483" y="7151"/>
                      </a:cubicBezTo>
                      <a:cubicBezTo>
                        <a:pt x="2483" y="7151"/>
                        <a:pt x="-174" y="11151"/>
                        <a:pt x="111" y="309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</p:grpSp>
        </p:grpSp>
      </p:grpSp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1E5A7262-AB11-6E18-C1D2-EBE699DC2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94A048E-736C-61A9-FCFB-0DA9ADFFC59B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DATA ELABORATION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AFD3F47E-A0D6-FF00-664C-804385651D8E}"/>
              </a:ext>
            </a:extLst>
          </p:cNvPr>
          <p:cNvSpPr/>
          <p:nvPr/>
        </p:nvSpPr>
        <p:spPr>
          <a:xfrm>
            <a:off x="-6450736" y="4008920"/>
            <a:ext cx="912324" cy="9104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38FDC938-4F44-16D1-5368-CE2D7AFA47B1}"/>
              </a:ext>
            </a:extLst>
          </p:cNvPr>
          <p:cNvGrpSpPr/>
          <p:nvPr/>
        </p:nvGrpSpPr>
        <p:grpSpPr>
          <a:xfrm>
            <a:off x="-1502203" y="1643535"/>
            <a:ext cx="1368312" cy="1546723"/>
            <a:chOff x="8263186" y="1853481"/>
            <a:chExt cx="1825928" cy="1854682"/>
          </a:xfrm>
        </p:grpSpPr>
        <p:sp>
          <p:nvSpPr>
            <p:cNvPr id="34" name="Triangolo isoscele 33">
              <a:extLst>
                <a:ext uri="{FF2B5EF4-FFF2-40B4-BE49-F238E27FC236}">
                  <a16:creationId xmlns:a16="http://schemas.microsoft.com/office/drawing/2014/main" id="{79EE3FE3-80AB-0077-6922-1CA892FDD372}"/>
                </a:ext>
              </a:extLst>
            </p:cNvPr>
            <p:cNvSpPr/>
            <p:nvPr/>
          </p:nvSpPr>
          <p:spPr>
            <a:xfrm>
              <a:off x="8611120" y="2050729"/>
              <a:ext cx="1139103" cy="26993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/>
            </a:p>
          </p:txBody>
        </p:sp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27533AA8-1F38-C64C-7119-FB92A6DB5825}"/>
                </a:ext>
              </a:extLst>
            </p:cNvPr>
            <p:cNvGrpSpPr/>
            <p:nvPr/>
          </p:nvGrpSpPr>
          <p:grpSpPr>
            <a:xfrm>
              <a:off x="8263186" y="1853481"/>
              <a:ext cx="1825928" cy="1854682"/>
              <a:chOff x="8263186" y="1853481"/>
              <a:chExt cx="1825928" cy="1854682"/>
            </a:xfrm>
          </p:grpSpPr>
          <p:sp>
            <p:nvSpPr>
              <p:cNvPr id="27" name="Rettangolo 26">
                <a:extLst>
                  <a:ext uri="{FF2B5EF4-FFF2-40B4-BE49-F238E27FC236}">
                    <a16:creationId xmlns:a16="http://schemas.microsoft.com/office/drawing/2014/main" id="{451928BA-AFC3-77EA-3393-22D50612CC81}"/>
                  </a:ext>
                </a:extLst>
              </p:cNvPr>
              <p:cNvSpPr/>
              <p:nvPr/>
            </p:nvSpPr>
            <p:spPr>
              <a:xfrm>
                <a:off x="8407311" y="2254378"/>
                <a:ext cx="1514713" cy="105891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8" name="Elemento grafico 27" descr="Cane Corgi con tre palline">
                <a:extLst>
                  <a:ext uri="{FF2B5EF4-FFF2-40B4-BE49-F238E27FC236}">
                    <a16:creationId xmlns:a16="http://schemas.microsoft.com/office/drawing/2014/main" id="{F51D79EB-BEEB-8A27-B417-EB39DD0CC3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263186" y="1853481"/>
                <a:ext cx="1825928" cy="1854682"/>
              </a:xfrm>
              <a:prstGeom prst="rect">
                <a:avLst/>
              </a:prstGeom>
            </p:spPr>
          </p:pic>
        </p:grpSp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2B4E9D2B-9217-F04F-8FC1-5400F7BD6BD1}"/>
              </a:ext>
            </a:extLst>
          </p:cNvPr>
          <p:cNvGrpSpPr/>
          <p:nvPr/>
        </p:nvGrpSpPr>
        <p:grpSpPr>
          <a:xfrm>
            <a:off x="-4157338" y="1414441"/>
            <a:ext cx="1131627" cy="1144693"/>
            <a:chOff x="4553138" y="1500396"/>
            <a:chExt cx="1514713" cy="1367687"/>
          </a:xfrm>
        </p:grpSpPr>
        <p:sp>
          <p:nvSpPr>
            <p:cNvPr id="32" name="Triangolo isoscele 31">
              <a:extLst>
                <a:ext uri="{FF2B5EF4-FFF2-40B4-BE49-F238E27FC236}">
                  <a16:creationId xmlns:a16="http://schemas.microsoft.com/office/drawing/2014/main" id="{C0CBE4E9-6B38-BA4B-2BF7-6A908683B1B8}"/>
                </a:ext>
              </a:extLst>
            </p:cNvPr>
            <p:cNvSpPr/>
            <p:nvPr/>
          </p:nvSpPr>
          <p:spPr>
            <a:xfrm>
              <a:off x="4748203" y="1500396"/>
              <a:ext cx="1139103" cy="26993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EBBC2362-D877-DE64-6133-C30D6E149883}"/>
                </a:ext>
              </a:extLst>
            </p:cNvPr>
            <p:cNvGrpSpPr/>
            <p:nvPr/>
          </p:nvGrpSpPr>
          <p:grpSpPr>
            <a:xfrm>
              <a:off x="4553138" y="1629832"/>
              <a:ext cx="1514713" cy="1238251"/>
              <a:chOff x="4553138" y="1629832"/>
              <a:chExt cx="1514713" cy="1238251"/>
            </a:xfrm>
          </p:grpSpPr>
          <p:sp>
            <p:nvSpPr>
              <p:cNvPr id="23" name="Rettangolo 22">
                <a:extLst>
                  <a:ext uri="{FF2B5EF4-FFF2-40B4-BE49-F238E27FC236}">
                    <a16:creationId xmlns:a16="http://schemas.microsoft.com/office/drawing/2014/main" id="{C033D45E-4E29-A39A-A6FE-99E373127C35}"/>
                  </a:ext>
                </a:extLst>
              </p:cNvPr>
              <p:cNvSpPr/>
              <p:nvPr/>
            </p:nvSpPr>
            <p:spPr>
              <a:xfrm>
                <a:off x="4553138" y="1724292"/>
                <a:ext cx="1514713" cy="105891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9" name="Elemento grafico 28" descr="Gatto">
                <a:extLst>
                  <a:ext uri="{FF2B5EF4-FFF2-40B4-BE49-F238E27FC236}">
                    <a16:creationId xmlns:a16="http://schemas.microsoft.com/office/drawing/2014/main" id="{B410CF2C-C2D3-DF10-2656-C939684EC9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815417" y="1629832"/>
                <a:ext cx="1068917" cy="1238251"/>
              </a:xfrm>
              <a:prstGeom prst="rect">
                <a:avLst/>
              </a:prstGeom>
            </p:spPr>
          </p:pic>
        </p:grpSp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B5443F1A-9D6F-A9BA-7550-70F31EAEF741}"/>
              </a:ext>
            </a:extLst>
          </p:cNvPr>
          <p:cNvGrpSpPr/>
          <p:nvPr/>
        </p:nvGrpSpPr>
        <p:grpSpPr>
          <a:xfrm>
            <a:off x="-4792703" y="3242944"/>
            <a:ext cx="2240093" cy="1582800"/>
            <a:chOff x="3521034" y="3460751"/>
            <a:chExt cx="2551332" cy="1651792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2C5BF636-1337-435B-7611-CC8DC110AC11}"/>
                </a:ext>
              </a:extLst>
            </p:cNvPr>
            <p:cNvSpPr/>
            <p:nvPr/>
          </p:nvSpPr>
          <p:spPr>
            <a:xfrm>
              <a:off x="3521034" y="4230977"/>
              <a:ext cx="2551332" cy="2277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E33CE372-0FE9-423F-422F-29C8908DA5E9}"/>
                </a:ext>
              </a:extLst>
            </p:cNvPr>
            <p:cNvSpPr/>
            <p:nvPr/>
          </p:nvSpPr>
          <p:spPr>
            <a:xfrm rot="5400000">
              <a:off x="5420511" y="4727934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8180DF33-F67B-81E3-F49A-728102BCB139}"/>
                </a:ext>
              </a:extLst>
            </p:cNvPr>
            <p:cNvSpPr/>
            <p:nvPr/>
          </p:nvSpPr>
          <p:spPr>
            <a:xfrm rot="5400000">
              <a:off x="3498946" y="4717811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51D5A50F-3B9A-FE87-61C2-379A91B1EA58}"/>
                </a:ext>
              </a:extLst>
            </p:cNvPr>
            <p:cNvSpPr/>
            <p:nvPr/>
          </p:nvSpPr>
          <p:spPr>
            <a:xfrm rot="5400000">
              <a:off x="3752945" y="4623480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B894E9CB-012D-855C-D6A5-9D9F6148F2E8}"/>
                </a:ext>
              </a:extLst>
            </p:cNvPr>
            <p:cNvSpPr/>
            <p:nvPr/>
          </p:nvSpPr>
          <p:spPr>
            <a:xfrm rot="5400000">
              <a:off x="5199641" y="4617498"/>
              <a:ext cx="651854" cy="11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6" name="Elemento grafico 35" descr="Un coniglio">
              <a:extLst>
                <a:ext uri="{FF2B5EF4-FFF2-40B4-BE49-F238E27FC236}">
                  <a16:creationId xmlns:a16="http://schemas.microsoft.com/office/drawing/2014/main" id="{78AA3CD4-1DEB-BA66-7D42-44E9F22D1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884084" y="3460751"/>
              <a:ext cx="973669" cy="1058334"/>
            </a:xfrm>
            <a:prstGeom prst="rect">
              <a:avLst/>
            </a:prstGeom>
          </p:spPr>
        </p:pic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3BB96B35-1A41-7CC4-B4A5-6674E1296F93}"/>
              </a:ext>
            </a:extLst>
          </p:cNvPr>
          <p:cNvGrpSpPr/>
          <p:nvPr/>
        </p:nvGrpSpPr>
        <p:grpSpPr>
          <a:xfrm>
            <a:off x="-7510154" y="1815041"/>
            <a:ext cx="1161933" cy="1187518"/>
            <a:chOff x="2434167" y="1524000"/>
            <a:chExt cx="1322918" cy="1241179"/>
          </a:xfrm>
        </p:grpSpPr>
        <p:sp>
          <p:nvSpPr>
            <p:cNvPr id="38" name="Triangolo isoscele 37">
              <a:extLst>
                <a:ext uri="{FF2B5EF4-FFF2-40B4-BE49-F238E27FC236}">
                  <a16:creationId xmlns:a16="http://schemas.microsoft.com/office/drawing/2014/main" id="{FF699F24-C14A-7AB2-0A5E-0A68F77967F5}"/>
                </a:ext>
              </a:extLst>
            </p:cNvPr>
            <p:cNvSpPr/>
            <p:nvPr/>
          </p:nvSpPr>
          <p:spPr>
            <a:xfrm>
              <a:off x="2605078" y="1524000"/>
              <a:ext cx="969770" cy="238188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/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6AB4E54D-21F6-22F0-4385-1879B7FE1424}"/>
                </a:ext>
              </a:extLst>
            </p:cNvPr>
            <p:cNvSpPr/>
            <p:nvPr/>
          </p:nvSpPr>
          <p:spPr>
            <a:xfrm>
              <a:off x="2437621" y="1704182"/>
              <a:ext cx="1281880" cy="9213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7" name="Elemento grafico 36" descr="Uno scoiattolo">
              <a:extLst>
                <a:ext uri="{FF2B5EF4-FFF2-40B4-BE49-F238E27FC236}">
                  <a16:creationId xmlns:a16="http://schemas.microsoft.com/office/drawing/2014/main" id="{276298BA-5814-5CE1-F6D1-5EF1EB22C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34167" y="1611594"/>
              <a:ext cx="1322918" cy="1153585"/>
            </a:xfrm>
            <a:prstGeom prst="rect">
              <a:avLst/>
            </a:prstGeom>
          </p:spPr>
        </p:pic>
      </p:grpSp>
      <p:pic>
        <p:nvPicPr>
          <p:cNvPr id="9" name="Elemento grafico 8" descr="Donna a gambe incrociate">
            <a:extLst>
              <a:ext uri="{FF2B5EF4-FFF2-40B4-BE49-F238E27FC236}">
                <a16:creationId xmlns:a16="http://schemas.microsoft.com/office/drawing/2014/main" id="{EF6FB00D-996A-C040-F778-E7BF2D87FB3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6231682" y="2996610"/>
            <a:ext cx="1381910" cy="2037428"/>
          </a:xfrm>
          <a:prstGeom prst="rect">
            <a:avLst/>
          </a:prstGeom>
        </p:spPr>
      </p:pic>
      <p:grpSp>
        <p:nvGrpSpPr>
          <p:cNvPr id="167" name="Elemento grafico 12" descr="Uomo con capelli ondulati">
            <a:extLst>
              <a:ext uri="{FF2B5EF4-FFF2-40B4-BE49-F238E27FC236}">
                <a16:creationId xmlns:a16="http://schemas.microsoft.com/office/drawing/2014/main" id="{33044499-ABDD-29A8-B6A3-884901B4DE0B}"/>
              </a:ext>
            </a:extLst>
          </p:cNvPr>
          <p:cNvGrpSpPr/>
          <p:nvPr/>
        </p:nvGrpSpPr>
        <p:grpSpPr>
          <a:xfrm rot="20520000">
            <a:off x="-6096365" y="2492616"/>
            <a:ext cx="472787" cy="652445"/>
            <a:chOff x="1480997" y="4181881"/>
            <a:chExt cx="548671" cy="728475"/>
          </a:xfrm>
        </p:grpSpPr>
        <p:sp>
          <p:nvSpPr>
            <p:cNvPr id="168" name="Figura a mano libera: forma 167">
              <a:extLst>
                <a:ext uri="{FF2B5EF4-FFF2-40B4-BE49-F238E27FC236}">
                  <a16:creationId xmlns:a16="http://schemas.microsoft.com/office/drawing/2014/main" id="{1C40F997-D333-F257-2353-28D3E7C0E9F5}"/>
                </a:ext>
              </a:extLst>
            </p:cNvPr>
            <p:cNvSpPr/>
            <p:nvPr/>
          </p:nvSpPr>
          <p:spPr>
            <a:xfrm>
              <a:off x="1492421" y="4285298"/>
              <a:ext cx="508458" cy="609536"/>
            </a:xfrm>
            <a:custGeom>
              <a:avLst/>
              <a:gdLst>
                <a:gd name="connsiteX0" fmla="*/ 407804 w 508458"/>
                <a:gd name="connsiteY0" fmla="*/ 15285 h 609536"/>
                <a:gd name="connsiteX1" fmla="*/ 219206 w 508458"/>
                <a:gd name="connsiteY1" fmla="*/ 9570 h 609536"/>
                <a:gd name="connsiteX2" fmla="*/ 31087 w 508458"/>
                <a:gd name="connsiteY2" fmla="*/ 63387 h 609536"/>
                <a:gd name="connsiteX3" fmla="*/ 36520 w 508458"/>
                <a:gd name="connsiteY3" fmla="*/ 105201 h 609536"/>
                <a:gd name="connsiteX4" fmla="*/ 57760 w 508458"/>
                <a:gd name="connsiteY4" fmla="*/ 117679 h 609536"/>
                <a:gd name="connsiteX5" fmla="*/ 46426 w 508458"/>
                <a:gd name="connsiteY5" fmla="*/ 151226 h 609536"/>
                <a:gd name="connsiteX6" fmla="*/ 41091 w 508458"/>
                <a:gd name="connsiteY6" fmla="*/ 304845 h 609536"/>
                <a:gd name="connsiteX7" fmla="*/ 12037 w 508458"/>
                <a:gd name="connsiteY7" fmla="*/ 376283 h 609536"/>
                <a:gd name="connsiteX8" fmla="*/ 43473 w 508458"/>
                <a:gd name="connsiteY8" fmla="*/ 404382 h 609536"/>
                <a:gd name="connsiteX9" fmla="*/ 46045 w 508458"/>
                <a:gd name="connsiteY9" fmla="*/ 430518 h 609536"/>
                <a:gd name="connsiteX10" fmla="*/ 88716 w 508458"/>
                <a:gd name="connsiteY10" fmla="*/ 450740 h 609536"/>
                <a:gd name="connsiteX11" fmla="*/ 101288 w 508458"/>
                <a:gd name="connsiteY11" fmla="*/ 455664 h 609536"/>
                <a:gd name="connsiteX12" fmla="*/ 129863 w 508458"/>
                <a:gd name="connsiteY12" fmla="*/ 502965 h 609536"/>
                <a:gd name="connsiteX13" fmla="*/ 150629 w 508458"/>
                <a:gd name="connsiteY13" fmla="*/ 525406 h 609536"/>
                <a:gd name="connsiteX14" fmla="*/ 345412 w 508458"/>
                <a:gd name="connsiteY14" fmla="*/ 609312 h 609536"/>
                <a:gd name="connsiteX15" fmla="*/ 478953 w 508458"/>
                <a:gd name="connsiteY15" fmla="*/ 507366 h 609536"/>
                <a:gd name="connsiteX16" fmla="*/ 511435 w 508458"/>
                <a:gd name="connsiteY16" fmla="*/ 427289 h 609536"/>
                <a:gd name="connsiteX17" fmla="*/ 510960 w 508458"/>
                <a:gd name="connsiteY17" fmla="*/ 338954 h 609536"/>
                <a:gd name="connsiteX18" fmla="*/ 487720 w 508458"/>
                <a:gd name="connsiteY18" fmla="*/ 123242 h 609536"/>
                <a:gd name="connsiteX19" fmla="*/ 407804 w 508458"/>
                <a:gd name="connsiteY19" fmla="*/ 15285 h 60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458" h="609536">
                  <a:moveTo>
                    <a:pt x="407804" y="15285"/>
                  </a:moveTo>
                  <a:cubicBezTo>
                    <a:pt x="351319" y="-12109"/>
                    <a:pt x="261594" y="4808"/>
                    <a:pt x="219206" y="9570"/>
                  </a:cubicBezTo>
                  <a:cubicBezTo>
                    <a:pt x="196347" y="12428"/>
                    <a:pt x="52519" y="32430"/>
                    <a:pt x="31087" y="63387"/>
                  </a:cubicBezTo>
                  <a:cubicBezTo>
                    <a:pt x="18516" y="77741"/>
                    <a:pt x="26325" y="91457"/>
                    <a:pt x="36520" y="105201"/>
                  </a:cubicBezTo>
                  <a:cubicBezTo>
                    <a:pt x="41566" y="112345"/>
                    <a:pt x="54142" y="109678"/>
                    <a:pt x="57760" y="117679"/>
                  </a:cubicBezTo>
                  <a:cubicBezTo>
                    <a:pt x="61379" y="125337"/>
                    <a:pt x="49379" y="143968"/>
                    <a:pt x="46426" y="151226"/>
                  </a:cubicBezTo>
                  <a:cubicBezTo>
                    <a:pt x="24232" y="203871"/>
                    <a:pt x="29185" y="249924"/>
                    <a:pt x="41091" y="304845"/>
                  </a:cubicBezTo>
                  <a:cubicBezTo>
                    <a:pt x="17181" y="315247"/>
                    <a:pt x="-6534" y="335802"/>
                    <a:pt x="12037" y="376283"/>
                  </a:cubicBezTo>
                  <a:cubicBezTo>
                    <a:pt x="17753" y="388665"/>
                    <a:pt x="36041" y="399924"/>
                    <a:pt x="43473" y="404382"/>
                  </a:cubicBezTo>
                  <a:cubicBezTo>
                    <a:pt x="52900" y="409563"/>
                    <a:pt x="42994" y="420488"/>
                    <a:pt x="46045" y="430518"/>
                  </a:cubicBezTo>
                  <a:cubicBezTo>
                    <a:pt x="50137" y="454997"/>
                    <a:pt x="66713" y="466637"/>
                    <a:pt x="88716" y="450740"/>
                  </a:cubicBezTo>
                  <a:cubicBezTo>
                    <a:pt x="93860" y="449254"/>
                    <a:pt x="98525" y="448511"/>
                    <a:pt x="101288" y="455664"/>
                  </a:cubicBezTo>
                  <a:cubicBezTo>
                    <a:pt x="107478" y="471676"/>
                    <a:pt x="122817" y="495860"/>
                    <a:pt x="129863" y="502965"/>
                  </a:cubicBezTo>
                  <a:cubicBezTo>
                    <a:pt x="136053" y="511081"/>
                    <a:pt x="143006" y="518586"/>
                    <a:pt x="150629" y="525406"/>
                  </a:cubicBezTo>
                  <a:cubicBezTo>
                    <a:pt x="173107" y="583309"/>
                    <a:pt x="288453" y="612665"/>
                    <a:pt x="345412" y="609312"/>
                  </a:cubicBezTo>
                  <a:cubicBezTo>
                    <a:pt x="405134" y="603064"/>
                    <a:pt x="445425" y="552362"/>
                    <a:pt x="478953" y="507366"/>
                  </a:cubicBezTo>
                  <a:cubicBezTo>
                    <a:pt x="496194" y="483744"/>
                    <a:pt x="507337" y="456245"/>
                    <a:pt x="511435" y="427289"/>
                  </a:cubicBezTo>
                  <a:cubicBezTo>
                    <a:pt x="515532" y="397876"/>
                    <a:pt x="513723" y="368406"/>
                    <a:pt x="510960" y="338954"/>
                  </a:cubicBezTo>
                  <a:cubicBezTo>
                    <a:pt x="505147" y="276375"/>
                    <a:pt x="493622" y="186488"/>
                    <a:pt x="487720" y="123242"/>
                  </a:cubicBezTo>
                  <a:cubicBezTo>
                    <a:pt x="483525" y="94028"/>
                    <a:pt x="448378" y="37012"/>
                    <a:pt x="407804" y="1528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sp>
          <p:nvSpPr>
            <p:cNvPr id="169" name="Figura a mano libera: forma 168">
              <a:extLst>
                <a:ext uri="{FF2B5EF4-FFF2-40B4-BE49-F238E27FC236}">
                  <a16:creationId xmlns:a16="http://schemas.microsoft.com/office/drawing/2014/main" id="{745B3218-E581-314A-E821-50DA11056B73}"/>
                </a:ext>
              </a:extLst>
            </p:cNvPr>
            <p:cNvSpPr/>
            <p:nvPr/>
          </p:nvSpPr>
          <p:spPr>
            <a:xfrm>
              <a:off x="1503405" y="4191488"/>
              <a:ext cx="513595" cy="425996"/>
            </a:xfrm>
            <a:custGeom>
              <a:avLst/>
              <a:gdLst>
                <a:gd name="connsiteX0" fmla="*/ 518836 w 513595"/>
                <a:gd name="connsiteY0" fmla="*/ 172608 h 425996"/>
                <a:gd name="connsiteX1" fmla="*/ 500832 w 513595"/>
                <a:gd name="connsiteY1" fmla="*/ 157587 h 425996"/>
                <a:gd name="connsiteX2" fmla="*/ 483308 w 513595"/>
                <a:gd name="connsiteY2" fmla="*/ 169313 h 425996"/>
                <a:gd name="connsiteX3" fmla="*/ 470351 w 513595"/>
                <a:gd name="connsiteY3" fmla="*/ 140204 h 425996"/>
                <a:gd name="connsiteX4" fmla="*/ 464351 w 513595"/>
                <a:gd name="connsiteY4" fmla="*/ 102428 h 425996"/>
                <a:gd name="connsiteX5" fmla="*/ 424916 w 513595"/>
                <a:gd name="connsiteY5" fmla="*/ 54327 h 425996"/>
                <a:gd name="connsiteX6" fmla="*/ 136785 w 513595"/>
                <a:gd name="connsiteY6" fmla="*/ 26704 h 425996"/>
                <a:gd name="connsiteX7" fmla="*/ 96304 w 513595"/>
                <a:gd name="connsiteY7" fmla="*/ 34 h 425996"/>
                <a:gd name="connsiteX8" fmla="*/ 80114 w 513595"/>
                <a:gd name="connsiteY8" fmla="*/ 25752 h 425996"/>
                <a:gd name="connsiteX9" fmla="*/ 80114 w 513595"/>
                <a:gd name="connsiteY9" fmla="*/ 58613 h 425996"/>
                <a:gd name="connsiteX10" fmla="*/ 67254 w 513595"/>
                <a:gd name="connsiteY10" fmla="*/ 61309 h 425996"/>
                <a:gd name="connsiteX11" fmla="*/ 61538 w 513595"/>
                <a:gd name="connsiteY11" fmla="*/ 59566 h 425996"/>
                <a:gd name="connsiteX12" fmla="*/ 36298 w 513595"/>
                <a:gd name="connsiteY12" fmla="*/ 85283 h 425996"/>
                <a:gd name="connsiteX13" fmla="*/ 38205 w 513595"/>
                <a:gd name="connsiteY13" fmla="*/ 99094 h 425996"/>
                <a:gd name="connsiteX14" fmla="*/ 26773 w 513595"/>
                <a:gd name="connsiteY14" fmla="*/ 110524 h 425996"/>
                <a:gd name="connsiteX15" fmla="*/ 15820 w 513595"/>
                <a:gd name="connsiteY15" fmla="*/ 140052 h 425996"/>
                <a:gd name="connsiteX16" fmla="*/ 23917 w 513595"/>
                <a:gd name="connsiteY16" fmla="*/ 152082 h 425996"/>
                <a:gd name="connsiteX17" fmla="*/ 6486 w 513595"/>
                <a:gd name="connsiteY17" fmla="*/ 164817 h 425996"/>
                <a:gd name="connsiteX18" fmla="*/ 7342 w 513595"/>
                <a:gd name="connsiteY18" fmla="*/ 177799 h 425996"/>
                <a:gd name="connsiteX19" fmla="*/ 48586 w 513595"/>
                <a:gd name="connsiteY19" fmla="*/ 210423 h 425996"/>
                <a:gd name="connsiteX20" fmla="*/ 39154 w 513595"/>
                <a:gd name="connsiteY20" fmla="*/ 238636 h 425996"/>
                <a:gd name="connsiteX21" fmla="*/ 28964 w 513595"/>
                <a:gd name="connsiteY21" fmla="*/ 386273 h 425996"/>
                <a:gd name="connsiteX22" fmla="*/ 42870 w 513595"/>
                <a:gd name="connsiteY22" fmla="*/ 399799 h 425996"/>
                <a:gd name="connsiteX23" fmla="*/ 78877 w 513595"/>
                <a:gd name="connsiteY23" fmla="*/ 425916 h 425996"/>
                <a:gd name="connsiteX24" fmla="*/ 81258 w 513595"/>
                <a:gd name="connsiteY24" fmla="*/ 426030 h 425996"/>
                <a:gd name="connsiteX25" fmla="*/ 81258 w 513595"/>
                <a:gd name="connsiteY25" fmla="*/ 426030 h 425996"/>
                <a:gd name="connsiteX26" fmla="*/ 95067 w 513595"/>
                <a:gd name="connsiteY26" fmla="*/ 395408 h 425996"/>
                <a:gd name="connsiteX27" fmla="*/ 95067 w 513595"/>
                <a:gd name="connsiteY27" fmla="*/ 395408 h 425996"/>
                <a:gd name="connsiteX28" fmla="*/ 89448 w 513595"/>
                <a:gd name="connsiteY28" fmla="*/ 380434 h 425996"/>
                <a:gd name="connsiteX29" fmla="*/ 100782 w 513595"/>
                <a:gd name="connsiteY29" fmla="*/ 344954 h 425996"/>
                <a:gd name="connsiteX30" fmla="*/ 108117 w 513595"/>
                <a:gd name="connsiteY30" fmla="*/ 221805 h 425996"/>
                <a:gd name="connsiteX31" fmla="*/ 247946 w 513595"/>
                <a:gd name="connsiteY31" fmla="*/ 196592 h 425996"/>
                <a:gd name="connsiteX32" fmla="*/ 384723 w 513595"/>
                <a:gd name="connsiteY32" fmla="*/ 215804 h 425996"/>
                <a:gd name="connsiteX33" fmla="*/ 404438 w 513595"/>
                <a:gd name="connsiteY33" fmla="*/ 208070 h 425996"/>
                <a:gd name="connsiteX34" fmla="*/ 438920 w 513595"/>
                <a:gd name="connsiteY34" fmla="*/ 197754 h 425996"/>
                <a:gd name="connsiteX35" fmla="*/ 470160 w 513595"/>
                <a:gd name="connsiteY35" fmla="*/ 207879 h 425996"/>
                <a:gd name="connsiteX36" fmla="*/ 475592 w 513595"/>
                <a:gd name="connsiteY36" fmla="*/ 211804 h 425996"/>
                <a:gd name="connsiteX37" fmla="*/ 476829 w 513595"/>
                <a:gd name="connsiteY37" fmla="*/ 218309 h 425996"/>
                <a:gd name="connsiteX38" fmla="*/ 509595 w 513595"/>
                <a:gd name="connsiteY38" fmla="*/ 200050 h 425996"/>
                <a:gd name="connsiteX39" fmla="*/ 518645 w 513595"/>
                <a:gd name="connsiteY39" fmla="*/ 180819 h 425996"/>
                <a:gd name="connsiteX40" fmla="*/ 518836 w 513595"/>
                <a:gd name="connsiteY40" fmla="*/ 172608 h 425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13595" h="425996">
                  <a:moveTo>
                    <a:pt x="518836" y="172608"/>
                  </a:moveTo>
                  <a:cubicBezTo>
                    <a:pt x="515594" y="157949"/>
                    <a:pt x="503023" y="157883"/>
                    <a:pt x="500832" y="157587"/>
                  </a:cubicBezTo>
                  <a:cubicBezTo>
                    <a:pt x="494451" y="157473"/>
                    <a:pt x="483308" y="169313"/>
                    <a:pt x="483308" y="169313"/>
                  </a:cubicBezTo>
                  <a:cubicBezTo>
                    <a:pt x="483308" y="169313"/>
                    <a:pt x="470639" y="174818"/>
                    <a:pt x="470351" y="140204"/>
                  </a:cubicBezTo>
                  <a:cubicBezTo>
                    <a:pt x="470258" y="129508"/>
                    <a:pt x="467593" y="113068"/>
                    <a:pt x="464351" y="102428"/>
                  </a:cubicBezTo>
                  <a:cubicBezTo>
                    <a:pt x="459114" y="84816"/>
                    <a:pt x="439966" y="64881"/>
                    <a:pt x="424916" y="54327"/>
                  </a:cubicBezTo>
                  <a:cubicBezTo>
                    <a:pt x="337001" y="-4128"/>
                    <a:pt x="225370" y="83731"/>
                    <a:pt x="136785" y="26704"/>
                  </a:cubicBezTo>
                  <a:cubicBezTo>
                    <a:pt x="131929" y="23571"/>
                    <a:pt x="104401" y="844"/>
                    <a:pt x="96304" y="34"/>
                  </a:cubicBezTo>
                  <a:cubicBezTo>
                    <a:pt x="89732" y="-61"/>
                    <a:pt x="80016" y="20885"/>
                    <a:pt x="80114" y="25752"/>
                  </a:cubicBezTo>
                  <a:cubicBezTo>
                    <a:pt x="80305" y="39763"/>
                    <a:pt x="85449" y="44878"/>
                    <a:pt x="80114" y="58613"/>
                  </a:cubicBezTo>
                  <a:cubicBezTo>
                    <a:pt x="78588" y="63157"/>
                    <a:pt x="72017" y="61051"/>
                    <a:pt x="67254" y="61309"/>
                  </a:cubicBezTo>
                  <a:cubicBezTo>
                    <a:pt x="65254" y="61318"/>
                    <a:pt x="63255" y="60632"/>
                    <a:pt x="61538" y="59566"/>
                  </a:cubicBezTo>
                  <a:cubicBezTo>
                    <a:pt x="51730" y="53689"/>
                    <a:pt x="35345" y="73672"/>
                    <a:pt x="36298" y="85283"/>
                  </a:cubicBezTo>
                  <a:cubicBezTo>
                    <a:pt x="36586" y="88283"/>
                    <a:pt x="38679" y="96151"/>
                    <a:pt x="38205" y="99094"/>
                  </a:cubicBezTo>
                  <a:cubicBezTo>
                    <a:pt x="36772" y="107667"/>
                    <a:pt x="26773" y="110524"/>
                    <a:pt x="26773" y="110524"/>
                  </a:cubicBezTo>
                  <a:cubicBezTo>
                    <a:pt x="15820" y="116716"/>
                    <a:pt x="11532" y="128622"/>
                    <a:pt x="15820" y="140052"/>
                  </a:cubicBezTo>
                  <a:cubicBezTo>
                    <a:pt x="17346" y="144186"/>
                    <a:pt x="22676" y="147891"/>
                    <a:pt x="23917" y="152082"/>
                  </a:cubicBezTo>
                  <a:cubicBezTo>
                    <a:pt x="26582" y="160654"/>
                    <a:pt x="12393" y="156502"/>
                    <a:pt x="6486" y="164817"/>
                  </a:cubicBezTo>
                  <a:cubicBezTo>
                    <a:pt x="3723" y="168627"/>
                    <a:pt x="6960" y="176237"/>
                    <a:pt x="7342" y="177799"/>
                  </a:cubicBezTo>
                  <a:cubicBezTo>
                    <a:pt x="11532" y="191973"/>
                    <a:pt x="35633" y="205184"/>
                    <a:pt x="48586" y="210423"/>
                  </a:cubicBezTo>
                  <a:lnTo>
                    <a:pt x="39154" y="238636"/>
                  </a:lnTo>
                  <a:cubicBezTo>
                    <a:pt x="26773" y="284641"/>
                    <a:pt x="16867" y="339620"/>
                    <a:pt x="28964" y="386273"/>
                  </a:cubicBezTo>
                  <a:cubicBezTo>
                    <a:pt x="31345" y="389616"/>
                    <a:pt x="35345" y="396989"/>
                    <a:pt x="42870" y="399799"/>
                  </a:cubicBezTo>
                  <a:cubicBezTo>
                    <a:pt x="58301" y="404294"/>
                    <a:pt x="71352" y="409895"/>
                    <a:pt x="78877" y="425916"/>
                  </a:cubicBezTo>
                  <a:cubicBezTo>
                    <a:pt x="79351" y="425964"/>
                    <a:pt x="80877" y="426030"/>
                    <a:pt x="81258" y="426030"/>
                  </a:cubicBezTo>
                  <a:lnTo>
                    <a:pt x="81258" y="426030"/>
                  </a:lnTo>
                  <a:cubicBezTo>
                    <a:pt x="92685" y="425583"/>
                    <a:pt x="95829" y="407695"/>
                    <a:pt x="95067" y="395408"/>
                  </a:cubicBezTo>
                  <a:cubicBezTo>
                    <a:pt x="95067" y="395408"/>
                    <a:pt x="95067" y="395408"/>
                    <a:pt x="95067" y="395408"/>
                  </a:cubicBezTo>
                  <a:cubicBezTo>
                    <a:pt x="93736" y="390074"/>
                    <a:pt x="89448" y="383092"/>
                    <a:pt x="89448" y="380434"/>
                  </a:cubicBezTo>
                  <a:cubicBezTo>
                    <a:pt x="89541" y="366232"/>
                    <a:pt x="93829" y="358136"/>
                    <a:pt x="100782" y="344954"/>
                  </a:cubicBezTo>
                  <a:cubicBezTo>
                    <a:pt x="123642" y="308835"/>
                    <a:pt x="130311" y="259381"/>
                    <a:pt x="108117" y="221805"/>
                  </a:cubicBezTo>
                  <a:cubicBezTo>
                    <a:pt x="153933" y="217281"/>
                    <a:pt x="226226" y="183705"/>
                    <a:pt x="247946" y="196592"/>
                  </a:cubicBezTo>
                  <a:cubicBezTo>
                    <a:pt x="295664" y="201012"/>
                    <a:pt x="339763" y="228625"/>
                    <a:pt x="384723" y="215804"/>
                  </a:cubicBezTo>
                  <a:cubicBezTo>
                    <a:pt x="391486" y="213747"/>
                    <a:pt x="398057" y="211165"/>
                    <a:pt x="404438" y="208070"/>
                  </a:cubicBezTo>
                  <a:cubicBezTo>
                    <a:pt x="413680" y="203850"/>
                    <a:pt x="425777" y="198392"/>
                    <a:pt x="438920" y="197754"/>
                  </a:cubicBezTo>
                  <a:cubicBezTo>
                    <a:pt x="446826" y="197269"/>
                    <a:pt x="461398" y="202993"/>
                    <a:pt x="470160" y="207879"/>
                  </a:cubicBezTo>
                  <a:cubicBezTo>
                    <a:pt x="471592" y="208737"/>
                    <a:pt x="473974" y="209975"/>
                    <a:pt x="475592" y="211804"/>
                  </a:cubicBezTo>
                  <a:cubicBezTo>
                    <a:pt x="475876" y="212137"/>
                    <a:pt x="476736" y="218338"/>
                    <a:pt x="476829" y="218309"/>
                  </a:cubicBezTo>
                  <a:cubicBezTo>
                    <a:pt x="488736" y="216595"/>
                    <a:pt x="504832" y="208384"/>
                    <a:pt x="509595" y="200050"/>
                  </a:cubicBezTo>
                  <a:cubicBezTo>
                    <a:pt x="511785" y="196249"/>
                    <a:pt x="518455" y="190839"/>
                    <a:pt x="518645" y="180819"/>
                  </a:cubicBezTo>
                  <a:cubicBezTo>
                    <a:pt x="518929" y="178104"/>
                    <a:pt x="519120" y="175342"/>
                    <a:pt x="518836" y="1726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/>
            </a:p>
          </p:txBody>
        </p:sp>
        <p:grpSp>
          <p:nvGrpSpPr>
            <p:cNvPr id="170" name="Elemento grafico 12" descr="Uomo con capelli ondulati">
              <a:extLst>
                <a:ext uri="{FF2B5EF4-FFF2-40B4-BE49-F238E27FC236}">
                  <a16:creationId xmlns:a16="http://schemas.microsoft.com/office/drawing/2014/main" id="{86C53A85-40D8-236D-3F48-066CE41F2E6E}"/>
                </a:ext>
              </a:extLst>
            </p:cNvPr>
            <p:cNvGrpSpPr/>
            <p:nvPr/>
          </p:nvGrpSpPr>
          <p:grpSpPr>
            <a:xfrm>
              <a:off x="1480997" y="4181881"/>
              <a:ext cx="548671" cy="728475"/>
              <a:chOff x="1480997" y="4181881"/>
              <a:chExt cx="548671" cy="728475"/>
            </a:xfrm>
            <a:solidFill>
              <a:srgbClr val="000000"/>
            </a:solidFill>
          </p:grpSpPr>
          <p:sp>
            <p:nvSpPr>
              <p:cNvPr id="171" name="Figura a mano libera: forma 170">
                <a:extLst>
                  <a:ext uri="{FF2B5EF4-FFF2-40B4-BE49-F238E27FC236}">
                    <a16:creationId xmlns:a16="http://schemas.microsoft.com/office/drawing/2014/main" id="{49780EFB-FA20-0C4A-93ED-5751028633F2}"/>
                  </a:ext>
                </a:extLst>
              </p:cNvPr>
              <p:cNvSpPr/>
              <p:nvPr/>
            </p:nvSpPr>
            <p:spPr>
              <a:xfrm>
                <a:off x="1480997" y="4181881"/>
                <a:ext cx="548671" cy="728475"/>
              </a:xfrm>
              <a:custGeom>
                <a:avLst/>
                <a:gdLst>
                  <a:gd name="connsiteX0" fmla="*/ 341312 w 548671"/>
                  <a:gd name="connsiteY0" fmla="*/ 728426 h 728475"/>
                  <a:gd name="connsiteX1" fmla="*/ 251303 w 548671"/>
                  <a:gd name="connsiteY1" fmla="*/ 680601 h 728475"/>
                  <a:gd name="connsiteX2" fmla="*/ 265303 w 548671"/>
                  <a:gd name="connsiteY2" fmla="*/ 662732 h 728475"/>
                  <a:gd name="connsiteX3" fmla="*/ 285497 w 548671"/>
                  <a:gd name="connsiteY3" fmla="*/ 674181 h 728475"/>
                  <a:gd name="connsiteX4" fmla="*/ 286259 w 548671"/>
                  <a:gd name="connsiteY4" fmla="*/ 674877 h 728475"/>
                  <a:gd name="connsiteX5" fmla="*/ 295115 w 548671"/>
                  <a:gd name="connsiteY5" fmla="*/ 681592 h 728475"/>
                  <a:gd name="connsiteX6" fmla="*/ 318737 w 548671"/>
                  <a:gd name="connsiteY6" fmla="*/ 691536 h 728475"/>
                  <a:gd name="connsiteX7" fmla="*/ 462091 w 548671"/>
                  <a:gd name="connsiteY7" fmla="*/ 622565 h 728475"/>
                  <a:gd name="connsiteX8" fmla="*/ 508762 w 548671"/>
                  <a:gd name="connsiteY8" fmla="*/ 460212 h 728475"/>
                  <a:gd name="connsiteX9" fmla="*/ 508762 w 548671"/>
                  <a:gd name="connsiteY9" fmla="*/ 460193 h 728475"/>
                  <a:gd name="connsiteX10" fmla="*/ 498474 w 548671"/>
                  <a:gd name="connsiteY10" fmla="*/ 312698 h 728475"/>
                  <a:gd name="connsiteX11" fmla="*/ 498474 w 548671"/>
                  <a:gd name="connsiteY11" fmla="*/ 312688 h 728475"/>
                  <a:gd name="connsiteX12" fmla="*/ 496954 w 548671"/>
                  <a:gd name="connsiteY12" fmla="*/ 247728 h 728475"/>
                  <a:gd name="connsiteX13" fmla="*/ 497237 w 548671"/>
                  <a:gd name="connsiteY13" fmla="*/ 219601 h 728475"/>
                  <a:gd name="connsiteX14" fmla="*/ 498763 w 548671"/>
                  <a:gd name="connsiteY14" fmla="*/ 219381 h 728475"/>
                  <a:gd name="connsiteX15" fmla="*/ 500763 w 548671"/>
                  <a:gd name="connsiteY15" fmla="*/ 226316 h 728475"/>
                  <a:gd name="connsiteX16" fmla="*/ 522859 w 548671"/>
                  <a:gd name="connsiteY16" fmla="*/ 211714 h 728475"/>
                  <a:gd name="connsiteX17" fmla="*/ 538002 w 548671"/>
                  <a:gd name="connsiteY17" fmla="*/ 192378 h 728475"/>
                  <a:gd name="connsiteX18" fmla="*/ 552197 w 548671"/>
                  <a:gd name="connsiteY18" fmla="*/ 193540 h 728475"/>
                  <a:gd name="connsiteX19" fmla="*/ 553722 w 548671"/>
                  <a:gd name="connsiteY19" fmla="*/ 201522 h 728475"/>
                  <a:gd name="connsiteX20" fmla="*/ 544672 w 548671"/>
                  <a:gd name="connsiteY20" fmla="*/ 214790 h 728475"/>
                  <a:gd name="connsiteX21" fmla="*/ 506288 w 548671"/>
                  <a:gd name="connsiteY21" fmla="*/ 228354 h 728475"/>
                  <a:gd name="connsiteX22" fmla="*/ 501428 w 548671"/>
                  <a:gd name="connsiteY22" fmla="*/ 228230 h 728475"/>
                  <a:gd name="connsiteX23" fmla="*/ 501237 w 548671"/>
                  <a:gd name="connsiteY23" fmla="*/ 228202 h 728475"/>
                  <a:gd name="connsiteX24" fmla="*/ 506000 w 548671"/>
                  <a:gd name="connsiteY24" fmla="*/ 252014 h 728475"/>
                  <a:gd name="connsiteX25" fmla="*/ 506000 w 548671"/>
                  <a:gd name="connsiteY25" fmla="*/ 252043 h 728475"/>
                  <a:gd name="connsiteX26" fmla="*/ 519143 w 548671"/>
                  <a:gd name="connsiteY26" fmla="*/ 322585 h 728475"/>
                  <a:gd name="connsiteX27" fmla="*/ 519143 w 548671"/>
                  <a:gd name="connsiteY27" fmla="*/ 322604 h 728475"/>
                  <a:gd name="connsiteX28" fmla="*/ 528101 w 548671"/>
                  <a:gd name="connsiteY28" fmla="*/ 378754 h 728475"/>
                  <a:gd name="connsiteX29" fmla="*/ 528101 w 548671"/>
                  <a:gd name="connsiteY29" fmla="*/ 378763 h 728475"/>
                  <a:gd name="connsiteX30" fmla="*/ 539053 w 548671"/>
                  <a:gd name="connsiteY30" fmla="*/ 467174 h 728475"/>
                  <a:gd name="connsiteX31" fmla="*/ 540193 w 548671"/>
                  <a:gd name="connsiteY31" fmla="*/ 551633 h 728475"/>
                  <a:gd name="connsiteX32" fmla="*/ 467328 w 548671"/>
                  <a:gd name="connsiteY32" fmla="*/ 667018 h 728475"/>
                  <a:gd name="connsiteX33" fmla="*/ 341312 w 548671"/>
                  <a:gd name="connsiteY33" fmla="*/ 728426 h 728475"/>
                  <a:gd name="connsiteX34" fmla="*/ 187484 w 548671"/>
                  <a:gd name="connsiteY34" fmla="*/ 652569 h 728475"/>
                  <a:gd name="connsiteX35" fmla="*/ 162909 w 548671"/>
                  <a:gd name="connsiteY35" fmla="*/ 636777 h 728475"/>
                  <a:gd name="connsiteX36" fmla="*/ 108810 w 548671"/>
                  <a:gd name="connsiteY36" fmla="*/ 555119 h 728475"/>
                  <a:gd name="connsiteX37" fmla="*/ 108521 w 548671"/>
                  <a:gd name="connsiteY37" fmla="*/ 555223 h 728475"/>
                  <a:gd name="connsiteX38" fmla="*/ 103666 w 548671"/>
                  <a:gd name="connsiteY38" fmla="*/ 565349 h 728475"/>
                  <a:gd name="connsiteX39" fmla="*/ 52609 w 548671"/>
                  <a:gd name="connsiteY39" fmla="*/ 561100 h 728475"/>
                  <a:gd name="connsiteX40" fmla="*/ 44707 w 548671"/>
                  <a:gd name="connsiteY40" fmla="*/ 524867 h 728475"/>
                  <a:gd name="connsiteX41" fmla="*/ 45465 w 548671"/>
                  <a:gd name="connsiteY41" fmla="*/ 518857 h 728475"/>
                  <a:gd name="connsiteX42" fmla="*/ 37372 w 548671"/>
                  <a:gd name="connsiteY42" fmla="*/ 406205 h 728475"/>
                  <a:gd name="connsiteX43" fmla="*/ 33749 w 548671"/>
                  <a:gd name="connsiteY43" fmla="*/ 391032 h 728475"/>
                  <a:gd name="connsiteX44" fmla="*/ 33275 w 548671"/>
                  <a:gd name="connsiteY44" fmla="*/ 388260 h 728475"/>
                  <a:gd name="connsiteX45" fmla="*/ 63087 w 548671"/>
                  <a:gd name="connsiteY45" fmla="*/ 229754 h 728475"/>
                  <a:gd name="connsiteX46" fmla="*/ 28703 w 548671"/>
                  <a:gd name="connsiteY46" fmla="*/ 159688 h 728475"/>
                  <a:gd name="connsiteX47" fmla="*/ 25275 w 548671"/>
                  <a:gd name="connsiteY47" fmla="*/ 129618 h 728475"/>
                  <a:gd name="connsiteX48" fmla="*/ 50134 w 548671"/>
                  <a:gd name="connsiteY48" fmla="*/ 103319 h 728475"/>
                  <a:gd name="connsiteX49" fmla="*/ 92425 w 548671"/>
                  <a:gd name="connsiteY49" fmla="*/ 58609 h 728475"/>
                  <a:gd name="connsiteX50" fmla="*/ 91760 w 548671"/>
                  <a:gd name="connsiteY50" fmla="*/ 43569 h 728475"/>
                  <a:gd name="connsiteX51" fmla="*/ 137287 w 548671"/>
                  <a:gd name="connsiteY51" fmla="*/ 5317 h 728475"/>
                  <a:gd name="connsiteX52" fmla="*/ 150910 w 548671"/>
                  <a:gd name="connsiteY52" fmla="*/ 15613 h 728475"/>
                  <a:gd name="connsiteX53" fmla="*/ 303975 w 548671"/>
                  <a:gd name="connsiteY53" fmla="*/ 38940 h 728475"/>
                  <a:gd name="connsiteX54" fmla="*/ 303975 w 548671"/>
                  <a:gd name="connsiteY54" fmla="*/ 38940 h 728475"/>
                  <a:gd name="connsiteX55" fmla="*/ 506097 w 548671"/>
                  <a:gd name="connsiteY55" fmla="*/ 153488 h 728475"/>
                  <a:gd name="connsiteX56" fmla="*/ 507427 w 548671"/>
                  <a:gd name="connsiteY56" fmla="*/ 165099 h 728475"/>
                  <a:gd name="connsiteX57" fmla="*/ 506288 w 548671"/>
                  <a:gd name="connsiteY57" fmla="*/ 175395 h 728475"/>
                  <a:gd name="connsiteX58" fmla="*/ 506288 w 548671"/>
                  <a:gd name="connsiteY58" fmla="*/ 175405 h 728475"/>
                  <a:gd name="connsiteX59" fmla="*/ 505618 w 548671"/>
                  <a:gd name="connsiteY59" fmla="*/ 179462 h 728475"/>
                  <a:gd name="connsiteX60" fmla="*/ 502572 w 548671"/>
                  <a:gd name="connsiteY60" fmla="*/ 184749 h 728475"/>
                  <a:gd name="connsiteX61" fmla="*/ 496954 w 548671"/>
                  <a:gd name="connsiteY61" fmla="*/ 186444 h 728475"/>
                  <a:gd name="connsiteX62" fmla="*/ 486759 w 548671"/>
                  <a:gd name="connsiteY62" fmla="*/ 179453 h 728475"/>
                  <a:gd name="connsiteX63" fmla="*/ 477806 w 548671"/>
                  <a:gd name="connsiteY63" fmla="*/ 119131 h 728475"/>
                  <a:gd name="connsiteX64" fmla="*/ 367031 w 548671"/>
                  <a:gd name="connsiteY64" fmla="*/ 53627 h 728475"/>
                  <a:gd name="connsiteX65" fmla="*/ 153765 w 548671"/>
                  <a:gd name="connsiteY65" fmla="*/ 43941 h 728475"/>
                  <a:gd name="connsiteX66" fmla="*/ 139859 w 548671"/>
                  <a:gd name="connsiteY66" fmla="*/ 33654 h 728475"/>
                  <a:gd name="connsiteX67" fmla="*/ 139859 w 548671"/>
                  <a:gd name="connsiteY67" fmla="*/ 33654 h 728475"/>
                  <a:gd name="connsiteX68" fmla="*/ 119191 w 548671"/>
                  <a:gd name="connsiteY68" fmla="*/ 21223 h 728475"/>
                  <a:gd name="connsiteX69" fmla="*/ 113382 w 548671"/>
                  <a:gd name="connsiteY69" fmla="*/ 44445 h 728475"/>
                  <a:gd name="connsiteX70" fmla="*/ 110712 w 548671"/>
                  <a:gd name="connsiteY70" fmla="*/ 75744 h 728475"/>
                  <a:gd name="connsiteX71" fmla="*/ 100234 w 548671"/>
                  <a:gd name="connsiteY71" fmla="*/ 83669 h 728475"/>
                  <a:gd name="connsiteX72" fmla="*/ 94997 w 548671"/>
                  <a:gd name="connsiteY72" fmla="*/ 82155 h 728475"/>
                  <a:gd name="connsiteX73" fmla="*/ 74138 w 548671"/>
                  <a:gd name="connsiteY73" fmla="*/ 103519 h 728475"/>
                  <a:gd name="connsiteX74" fmla="*/ 72710 w 548671"/>
                  <a:gd name="connsiteY74" fmla="*/ 121731 h 728475"/>
                  <a:gd name="connsiteX75" fmla="*/ 66803 w 548671"/>
                  <a:gd name="connsiteY75" fmla="*/ 123389 h 728475"/>
                  <a:gd name="connsiteX76" fmla="*/ 55660 w 548671"/>
                  <a:gd name="connsiteY76" fmla="*/ 156078 h 728475"/>
                  <a:gd name="connsiteX77" fmla="*/ 45563 w 548671"/>
                  <a:gd name="connsiteY77" fmla="*/ 176900 h 728475"/>
                  <a:gd name="connsiteX78" fmla="*/ 44228 w 548671"/>
                  <a:gd name="connsiteY78" fmla="*/ 177090 h 728475"/>
                  <a:gd name="connsiteX79" fmla="*/ 42512 w 548671"/>
                  <a:gd name="connsiteY79" fmla="*/ 178434 h 728475"/>
                  <a:gd name="connsiteX80" fmla="*/ 41656 w 548671"/>
                  <a:gd name="connsiteY80" fmla="*/ 182948 h 728475"/>
                  <a:gd name="connsiteX81" fmla="*/ 51181 w 548671"/>
                  <a:gd name="connsiteY81" fmla="*/ 196626 h 728475"/>
                  <a:gd name="connsiteX82" fmla="*/ 197293 w 548671"/>
                  <a:gd name="connsiteY82" fmla="*/ 205856 h 728475"/>
                  <a:gd name="connsiteX83" fmla="*/ 359315 w 548671"/>
                  <a:gd name="connsiteY83" fmla="*/ 215305 h 728475"/>
                  <a:gd name="connsiteX84" fmla="*/ 359506 w 548671"/>
                  <a:gd name="connsiteY84" fmla="*/ 215857 h 728475"/>
                  <a:gd name="connsiteX85" fmla="*/ 359032 w 548671"/>
                  <a:gd name="connsiteY85" fmla="*/ 216181 h 728475"/>
                  <a:gd name="connsiteX86" fmla="*/ 358841 w 548671"/>
                  <a:gd name="connsiteY86" fmla="*/ 216105 h 728475"/>
                  <a:gd name="connsiteX87" fmla="*/ 136622 w 548671"/>
                  <a:gd name="connsiteY87" fmla="*/ 238070 h 728475"/>
                  <a:gd name="connsiteX88" fmla="*/ 132334 w 548671"/>
                  <a:gd name="connsiteY88" fmla="*/ 356942 h 728475"/>
                  <a:gd name="connsiteX89" fmla="*/ 119856 w 548671"/>
                  <a:gd name="connsiteY89" fmla="*/ 397718 h 728475"/>
                  <a:gd name="connsiteX90" fmla="*/ 105950 w 548671"/>
                  <a:gd name="connsiteY90" fmla="*/ 410844 h 728475"/>
                  <a:gd name="connsiteX91" fmla="*/ 93471 w 548671"/>
                  <a:gd name="connsiteY91" fmla="*/ 401290 h 728475"/>
                  <a:gd name="connsiteX92" fmla="*/ 114047 w 548671"/>
                  <a:gd name="connsiteY92" fmla="*/ 338758 h 728475"/>
                  <a:gd name="connsiteX93" fmla="*/ 131571 w 548671"/>
                  <a:gd name="connsiteY93" fmla="*/ 238536 h 728475"/>
                  <a:gd name="connsiteX94" fmla="*/ 74612 w 548671"/>
                  <a:gd name="connsiteY94" fmla="*/ 233650 h 728475"/>
                  <a:gd name="connsiteX95" fmla="*/ 61376 w 548671"/>
                  <a:gd name="connsiteY95" fmla="*/ 353532 h 728475"/>
                  <a:gd name="connsiteX96" fmla="*/ 68040 w 548671"/>
                  <a:gd name="connsiteY96" fmla="*/ 391651 h 728475"/>
                  <a:gd name="connsiteX97" fmla="*/ 70901 w 548671"/>
                  <a:gd name="connsiteY97" fmla="*/ 403214 h 728475"/>
                  <a:gd name="connsiteX98" fmla="*/ 102331 w 548671"/>
                  <a:gd name="connsiteY98" fmla="*/ 435418 h 728475"/>
                  <a:gd name="connsiteX99" fmla="*/ 102234 w 548671"/>
                  <a:gd name="connsiteY99" fmla="*/ 436142 h 728475"/>
                  <a:gd name="connsiteX100" fmla="*/ 100806 w 548671"/>
                  <a:gd name="connsiteY100" fmla="*/ 436085 h 728475"/>
                  <a:gd name="connsiteX101" fmla="*/ 66705 w 548671"/>
                  <a:gd name="connsiteY101" fmla="*/ 418225 h 728475"/>
                  <a:gd name="connsiteX102" fmla="*/ 33656 w 548671"/>
                  <a:gd name="connsiteY102" fmla="*/ 473937 h 728475"/>
                  <a:gd name="connsiteX103" fmla="*/ 56515 w 548671"/>
                  <a:gd name="connsiteY103" fmla="*/ 494692 h 728475"/>
                  <a:gd name="connsiteX104" fmla="*/ 72519 w 548671"/>
                  <a:gd name="connsiteY104" fmla="*/ 522934 h 728475"/>
                  <a:gd name="connsiteX105" fmla="*/ 72421 w 548671"/>
                  <a:gd name="connsiteY105" fmla="*/ 525677 h 728475"/>
                  <a:gd name="connsiteX106" fmla="*/ 73375 w 548671"/>
                  <a:gd name="connsiteY106" fmla="*/ 539241 h 728475"/>
                  <a:gd name="connsiteX107" fmla="*/ 77756 w 548671"/>
                  <a:gd name="connsiteY107" fmla="*/ 546041 h 728475"/>
                  <a:gd name="connsiteX108" fmla="*/ 80044 w 548671"/>
                  <a:gd name="connsiteY108" fmla="*/ 546670 h 728475"/>
                  <a:gd name="connsiteX109" fmla="*/ 82616 w 548671"/>
                  <a:gd name="connsiteY109" fmla="*/ 545070 h 728475"/>
                  <a:gd name="connsiteX110" fmla="*/ 87281 w 548671"/>
                  <a:gd name="connsiteY110" fmla="*/ 540765 h 728475"/>
                  <a:gd name="connsiteX111" fmla="*/ 88997 w 548671"/>
                  <a:gd name="connsiteY111" fmla="*/ 539974 h 728475"/>
                  <a:gd name="connsiteX112" fmla="*/ 108712 w 548671"/>
                  <a:gd name="connsiteY112" fmla="*/ 552547 h 728475"/>
                  <a:gd name="connsiteX113" fmla="*/ 108810 w 548671"/>
                  <a:gd name="connsiteY113" fmla="*/ 552861 h 728475"/>
                  <a:gd name="connsiteX114" fmla="*/ 109666 w 548671"/>
                  <a:gd name="connsiteY114" fmla="*/ 552461 h 728475"/>
                  <a:gd name="connsiteX115" fmla="*/ 110428 w 548671"/>
                  <a:gd name="connsiteY115" fmla="*/ 552833 h 728475"/>
                  <a:gd name="connsiteX116" fmla="*/ 175196 w 548671"/>
                  <a:gd name="connsiteY116" fmla="*/ 623394 h 728475"/>
                  <a:gd name="connsiteX117" fmla="*/ 196344 w 548671"/>
                  <a:gd name="connsiteY117" fmla="*/ 644987 h 728475"/>
                  <a:gd name="connsiteX118" fmla="*/ 187484 w 548671"/>
                  <a:gd name="connsiteY118" fmla="*/ 652569 h 728475"/>
                  <a:gd name="connsiteX119" fmla="*/ 106238 w 548671"/>
                  <a:gd name="connsiteY119" fmla="*/ 499998 h 728475"/>
                  <a:gd name="connsiteX120" fmla="*/ 88806 w 548671"/>
                  <a:gd name="connsiteY120" fmla="*/ 484072 h 728475"/>
                  <a:gd name="connsiteX121" fmla="*/ 80612 w 548671"/>
                  <a:gd name="connsiteY121" fmla="*/ 473804 h 728475"/>
                  <a:gd name="connsiteX122" fmla="*/ 57562 w 548671"/>
                  <a:gd name="connsiteY122" fmla="*/ 458078 h 728475"/>
                  <a:gd name="connsiteX123" fmla="*/ 56706 w 548671"/>
                  <a:gd name="connsiteY123" fmla="*/ 456506 h 728475"/>
                  <a:gd name="connsiteX124" fmla="*/ 57562 w 548671"/>
                  <a:gd name="connsiteY124" fmla="*/ 454839 h 728475"/>
                  <a:gd name="connsiteX125" fmla="*/ 112712 w 548671"/>
                  <a:gd name="connsiteY125" fmla="*/ 469832 h 728475"/>
                  <a:gd name="connsiteX126" fmla="*/ 106238 w 548671"/>
                  <a:gd name="connsiteY126" fmla="*/ 499998 h 728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548671" h="728475">
                    <a:moveTo>
                      <a:pt x="341312" y="728426"/>
                    </a:moveTo>
                    <a:cubicBezTo>
                      <a:pt x="309500" y="730017"/>
                      <a:pt x="256350" y="708738"/>
                      <a:pt x="251303" y="680601"/>
                    </a:cubicBezTo>
                    <a:cubicBezTo>
                      <a:pt x="248825" y="671838"/>
                      <a:pt x="256257" y="662523"/>
                      <a:pt x="265303" y="662732"/>
                    </a:cubicBezTo>
                    <a:cubicBezTo>
                      <a:pt x="273307" y="663085"/>
                      <a:pt x="279781" y="669181"/>
                      <a:pt x="285497" y="674181"/>
                    </a:cubicBezTo>
                    <a:lnTo>
                      <a:pt x="286259" y="674877"/>
                    </a:lnTo>
                    <a:cubicBezTo>
                      <a:pt x="288924" y="677458"/>
                      <a:pt x="291878" y="679715"/>
                      <a:pt x="295115" y="681592"/>
                    </a:cubicBezTo>
                    <a:cubicBezTo>
                      <a:pt x="302356" y="686278"/>
                      <a:pt x="310356" y="689650"/>
                      <a:pt x="318737" y="691536"/>
                    </a:cubicBezTo>
                    <a:cubicBezTo>
                      <a:pt x="375984" y="706652"/>
                      <a:pt x="429037" y="662770"/>
                      <a:pt x="462091" y="622565"/>
                    </a:cubicBezTo>
                    <a:cubicBezTo>
                      <a:pt x="510478" y="569206"/>
                      <a:pt x="519241" y="532249"/>
                      <a:pt x="508762" y="460212"/>
                    </a:cubicBezTo>
                    <a:lnTo>
                      <a:pt x="508762" y="460193"/>
                    </a:lnTo>
                    <a:cubicBezTo>
                      <a:pt x="503809" y="409443"/>
                      <a:pt x="499144" y="361961"/>
                      <a:pt x="498474" y="312698"/>
                    </a:cubicBezTo>
                    <a:lnTo>
                      <a:pt x="498474" y="312688"/>
                    </a:lnTo>
                    <a:cubicBezTo>
                      <a:pt x="498000" y="291076"/>
                      <a:pt x="497521" y="269264"/>
                      <a:pt x="496954" y="247728"/>
                    </a:cubicBezTo>
                    <a:cubicBezTo>
                      <a:pt x="496382" y="238355"/>
                      <a:pt x="496475" y="228954"/>
                      <a:pt x="497237" y="219601"/>
                    </a:cubicBezTo>
                    <a:cubicBezTo>
                      <a:pt x="497237" y="218734"/>
                      <a:pt x="498572" y="218505"/>
                      <a:pt x="498763" y="219381"/>
                    </a:cubicBezTo>
                    <a:cubicBezTo>
                      <a:pt x="499428" y="221363"/>
                      <a:pt x="500093" y="223563"/>
                      <a:pt x="500763" y="226316"/>
                    </a:cubicBezTo>
                    <a:cubicBezTo>
                      <a:pt x="508097" y="223658"/>
                      <a:pt x="515715" y="218867"/>
                      <a:pt x="522859" y="211714"/>
                    </a:cubicBezTo>
                    <a:cubicBezTo>
                      <a:pt x="528668" y="205856"/>
                      <a:pt x="531719" y="197807"/>
                      <a:pt x="538002" y="192378"/>
                    </a:cubicBezTo>
                    <a:cubicBezTo>
                      <a:pt x="542007" y="188816"/>
                      <a:pt x="548862" y="189225"/>
                      <a:pt x="552197" y="193540"/>
                    </a:cubicBezTo>
                    <a:cubicBezTo>
                      <a:pt x="553913" y="195826"/>
                      <a:pt x="554480" y="198779"/>
                      <a:pt x="553722" y="201522"/>
                    </a:cubicBezTo>
                    <a:cubicBezTo>
                      <a:pt x="552480" y="206237"/>
                      <a:pt x="549434" y="210704"/>
                      <a:pt x="544672" y="214790"/>
                    </a:cubicBezTo>
                    <a:cubicBezTo>
                      <a:pt x="533910" y="223553"/>
                      <a:pt x="520194" y="228811"/>
                      <a:pt x="506288" y="228354"/>
                    </a:cubicBezTo>
                    <a:cubicBezTo>
                      <a:pt x="504762" y="228354"/>
                      <a:pt x="503144" y="228316"/>
                      <a:pt x="501428" y="228230"/>
                    </a:cubicBezTo>
                    <a:lnTo>
                      <a:pt x="501237" y="228202"/>
                    </a:lnTo>
                    <a:cubicBezTo>
                      <a:pt x="503237" y="236022"/>
                      <a:pt x="504572" y="244146"/>
                      <a:pt x="506000" y="252014"/>
                    </a:cubicBezTo>
                    <a:cubicBezTo>
                      <a:pt x="506000" y="252014"/>
                      <a:pt x="506000" y="252043"/>
                      <a:pt x="506000" y="252043"/>
                    </a:cubicBezTo>
                    <a:cubicBezTo>
                      <a:pt x="510190" y="275408"/>
                      <a:pt x="514571" y="299106"/>
                      <a:pt x="519143" y="322585"/>
                    </a:cubicBezTo>
                    <a:lnTo>
                      <a:pt x="519143" y="322604"/>
                    </a:lnTo>
                    <a:cubicBezTo>
                      <a:pt x="523147" y="340978"/>
                      <a:pt x="525622" y="360180"/>
                      <a:pt x="528101" y="378754"/>
                    </a:cubicBezTo>
                    <a:lnTo>
                      <a:pt x="528101" y="378763"/>
                    </a:lnTo>
                    <a:cubicBezTo>
                      <a:pt x="532291" y="408272"/>
                      <a:pt x="535719" y="437714"/>
                      <a:pt x="539053" y="467174"/>
                    </a:cubicBezTo>
                    <a:cubicBezTo>
                      <a:pt x="542290" y="494263"/>
                      <a:pt x="546481" y="524048"/>
                      <a:pt x="540193" y="551633"/>
                    </a:cubicBezTo>
                    <a:cubicBezTo>
                      <a:pt x="529338" y="596724"/>
                      <a:pt x="498284" y="633795"/>
                      <a:pt x="467328" y="667018"/>
                    </a:cubicBezTo>
                    <a:cubicBezTo>
                      <a:pt x="427418" y="707023"/>
                      <a:pt x="387793" y="727664"/>
                      <a:pt x="341312" y="728426"/>
                    </a:cubicBezTo>
                    <a:close/>
                    <a:moveTo>
                      <a:pt x="187484" y="652569"/>
                    </a:moveTo>
                    <a:cubicBezTo>
                      <a:pt x="178624" y="652455"/>
                      <a:pt x="169671" y="642882"/>
                      <a:pt x="162909" y="636777"/>
                    </a:cubicBezTo>
                    <a:cubicBezTo>
                      <a:pt x="138431" y="614869"/>
                      <a:pt x="117000" y="587418"/>
                      <a:pt x="108810" y="555119"/>
                    </a:cubicBezTo>
                    <a:cubicBezTo>
                      <a:pt x="108712" y="554928"/>
                      <a:pt x="108619" y="554995"/>
                      <a:pt x="108521" y="555223"/>
                    </a:cubicBezTo>
                    <a:cubicBezTo>
                      <a:pt x="108047" y="559033"/>
                      <a:pt x="106331" y="562586"/>
                      <a:pt x="103666" y="565349"/>
                    </a:cubicBezTo>
                    <a:cubicBezTo>
                      <a:pt x="90234" y="580455"/>
                      <a:pt x="63659" y="577779"/>
                      <a:pt x="52609" y="561100"/>
                    </a:cubicBezTo>
                    <a:cubicBezTo>
                      <a:pt x="46037" y="552080"/>
                      <a:pt x="43274" y="538431"/>
                      <a:pt x="44707" y="524867"/>
                    </a:cubicBezTo>
                    <a:cubicBezTo>
                      <a:pt x="44800" y="522848"/>
                      <a:pt x="44990" y="520829"/>
                      <a:pt x="45465" y="518857"/>
                    </a:cubicBezTo>
                    <a:cubicBezTo>
                      <a:pt x="-1207" y="498007"/>
                      <a:pt x="-11206" y="430903"/>
                      <a:pt x="37372" y="406205"/>
                    </a:cubicBezTo>
                    <a:cubicBezTo>
                      <a:pt x="35558" y="401319"/>
                      <a:pt x="34321" y="396223"/>
                      <a:pt x="33749" y="391032"/>
                    </a:cubicBezTo>
                    <a:cubicBezTo>
                      <a:pt x="33559" y="390098"/>
                      <a:pt x="33466" y="389165"/>
                      <a:pt x="33275" y="388260"/>
                    </a:cubicBezTo>
                    <a:cubicBezTo>
                      <a:pt x="24606" y="334596"/>
                      <a:pt x="32131" y="275417"/>
                      <a:pt x="63087" y="229754"/>
                    </a:cubicBezTo>
                    <a:cubicBezTo>
                      <a:pt x="35182" y="220134"/>
                      <a:pt x="891" y="185834"/>
                      <a:pt x="28703" y="159688"/>
                    </a:cubicBezTo>
                    <a:cubicBezTo>
                      <a:pt x="23652" y="150487"/>
                      <a:pt x="22415" y="139695"/>
                      <a:pt x="25275" y="129618"/>
                    </a:cubicBezTo>
                    <a:cubicBezTo>
                      <a:pt x="28987" y="117474"/>
                      <a:pt x="38228" y="107748"/>
                      <a:pt x="50134" y="103319"/>
                    </a:cubicBezTo>
                    <a:cubicBezTo>
                      <a:pt x="42800" y="78011"/>
                      <a:pt x="66705" y="52751"/>
                      <a:pt x="92425" y="58609"/>
                    </a:cubicBezTo>
                    <a:cubicBezTo>
                      <a:pt x="92518" y="53589"/>
                      <a:pt x="92332" y="48560"/>
                      <a:pt x="91760" y="43569"/>
                    </a:cubicBezTo>
                    <a:cubicBezTo>
                      <a:pt x="85472" y="12508"/>
                      <a:pt x="107094" y="-10876"/>
                      <a:pt x="137287" y="5317"/>
                    </a:cubicBezTo>
                    <a:cubicBezTo>
                      <a:pt x="142147" y="8355"/>
                      <a:pt x="146621" y="11803"/>
                      <a:pt x="150910" y="15613"/>
                    </a:cubicBezTo>
                    <a:cubicBezTo>
                      <a:pt x="191102" y="52684"/>
                      <a:pt x="252922" y="46084"/>
                      <a:pt x="303975" y="38940"/>
                    </a:cubicBezTo>
                    <a:lnTo>
                      <a:pt x="303975" y="38940"/>
                    </a:lnTo>
                    <a:cubicBezTo>
                      <a:pt x="399890" y="22043"/>
                      <a:pt x="497237" y="39197"/>
                      <a:pt x="506097" y="153488"/>
                    </a:cubicBezTo>
                    <a:cubicBezTo>
                      <a:pt x="506762" y="157326"/>
                      <a:pt x="507237" y="161203"/>
                      <a:pt x="507427" y="165099"/>
                    </a:cubicBezTo>
                    <a:cubicBezTo>
                      <a:pt x="507334" y="168556"/>
                      <a:pt x="506953" y="172004"/>
                      <a:pt x="506288" y="175395"/>
                    </a:cubicBezTo>
                    <a:lnTo>
                      <a:pt x="506288" y="175405"/>
                    </a:lnTo>
                    <a:cubicBezTo>
                      <a:pt x="506097" y="176748"/>
                      <a:pt x="505809" y="178129"/>
                      <a:pt x="505618" y="179462"/>
                    </a:cubicBezTo>
                    <a:cubicBezTo>
                      <a:pt x="505428" y="181577"/>
                      <a:pt x="504288" y="183491"/>
                      <a:pt x="502572" y="184749"/>
                    </a:cubicBezTo>
                    <a:cubicBezTo>
                      <a:pt x="500953" y="185892"/>
                      <a:pt x="498953" y="186482"/>
                      <a:pt x="496954" y="186444"/>
                    </a:cubicBezTo>
                    <a:cubicBezTo>
                      <a:pt x="492568" y="186482"/>
                      <a:pt x="487903" y="183901"/>
                      <a:pt x="486759" y="179453"/>
                    </a:cubicBezTo>
                    <a:cubicBezTo>
                      <a:pt x="481806" y="159326"/>
                      <a:pt x="483903" y="139114"/>
                      <a:pt x="477806" y="119131"/>
                    </a:cubicBezTo>
                    <a:cubicBezTo>
                      <a:pt x="462663" y="71658"/>
                      <a:pt x="417610" y="53827"/>
                      <a:pt x="367031" y="53627"/>
                    </a:cubicBezTo>
                    <a:cubicBezTo>
                      <a:pt x="296259" y="54494"/>
                      <a:pt x="218915" y="84031"/>
                      <a:pt x="153765" y="43941"/>
                    </a:cubicBezTo>
                    <a:cubicBezTo>
                      <a:pt x="148910" y="40807"/>
                      <a:pt x="144240" y="37368"/>
                      <a:pt x="139859" y="33654"/>
                    </a:cubicBezTo>
                    <a:lnTo>
                      <a:pt x="139859" y="33654"/>
                    </a:lnTo>
                    <a:cubicBezTo>
                      <a:pt x="133762" y="29215"/>
                      <a:pt x="126716" y="21785"/>
                      <a:pt x="119191" y="21223"/>
                    </a:cubicBezTo>
                    <a:cubicBezTo>
                      <a:pt x="109475" y="21528"/>
                      <a:pt x="113665" y="37692"/>
                      <a:pt x="113382" y="44445"/>
                    </a:cubicBezTo>
                    <a:cubicBezTo>
                      <a:pt x="114140" y="54913"/>
                      <a:pt x="114619" y="65791"/>
                      <a:pt x="110712" y="75744"/>
                    </a:cubicBezTo>
                    <a:cubicBezTo>
                      <a:pt x="109187" y="80278"/>
                      <a:pt x="104996" y="83422"/>
                      <a:pt x="100234" y="83669"/>
                    </a:cubicBezTo>
                    <a:cubicBezTo>
                      <a:pt x="98331" y="83660"/>
                      <a:pt x="96522" y="83117"/>
                      <a:pt x="94997" y="82155"/>
                    </a:cubicBezTo>
                    <a:cubicBezTo>
                      <a:pt x="82137" y="73725"/>
                      <a:pt x="63468" y="90946"/>
                      <a:pt x="74138" y="103519"/>
                    </a:cubicBezTo>
                    <a:cubicBezTo>
                      <a:pt x="78709" y="108644"/>
                      <a:pt x="78612" y="117712"/>
                      <a:pt x="72710" y="121731"/>
                    </a:cubicBezTo>
                    <a:cubicBezTo>
                      <a:pt x="70994" y="122846"/>
                      <a:pt x="68896" y="123427"/>
                      <a:pt x="66803" y="123389"/>
                    </a:cubicBezTo>
                    <a:cubicBezTo>
                      <a:pt x="48800" y="121684"/>
                      <a:pt x="39372" y="146763"/>
                      <a:pt x="55660" y="156078"/>
                    </a:cubicBezTo>
                    <a:cubicBezTo>
                      <a:pt x="69184" y="163127"/>
                      <a:pt x="58041" y="182101"/>
                      <a:pt x="45563" y="176900"/>
                    </a:cubicBezTo>
                    <a:cubicBezTo>
                      <a:pt x="45181" y="176748"/>
                      <a:pt x="44800" y="176814"/>
                      <a:pt x="44228" y="177090"/>
                    </a:cubicBezTo>
                    <a:cubicBezTo>
                      <a:pt x="43563" y="177395"/>
                      <a:pt x="42991" y="177852"/>
                      <a:pt x="42512" y="178434"/>
                    </a:cubicBezTo>
                    <a:cubicBezTo>
                      <a:pt x="41563" y="179729"/>
                      <a:pt x="41181" y="181386"/>
                      <a:pt x="41656" y="182948"/>
                    </a:cubicBezTo>
                    <a:cubicBezTo>
                      <a:pt x="42326" y="188149"/>
                      <a:pt x="46609" y="192588"/>
                      <a:pt x="51181" y="196626"/>
                    </a:cubicBezTo>
                    <a:cubicBezTo>
                      <a:pt x="92332" y="230707"/>
                      <a:pt x="149859" y="217572"/>
                      <a:pt x="197293" y="205856"/>
                    </a:cubicBezTo>
                    <a:cubicBezTo>
                      <a:pt x="252922" y="192045"/>
                      <a:pt x="311216" y="181548"/>
                      <a:pt x="359315" y="215305"/>
                    </a:cubicBezTo>
                    <a:cubicBezTo>
                      <a:pt x="359409" y="215429"/>
                      <a:pt x="359506" y="215657"/>
                      <a:pt x="359506" y="215857"/>
                    </a:cubicBezTo>
                    <a:cubicBezTo>
                      <a:pt x="359409" y="216048"/>
                      <a:pt x="359218" y="216181"/>
                      <a:pt x="359032" y="216181"/>
                    </a:cubicBezTo>
                    <a:cubicBezTo>
                      <a:pt x="358934" y="216181"/>
                      <a:pt x="358841" y="216153"/>
                      <a:pt x="358841" y="216105"/>
                    </a:cubicBezTo>
                    <a:cubicBezTo>
                      <a:pt x="288641" y="178319"/>
                      <a:pt x="209013" y="232116"/>
                      <a:pt x="136622" y="238070"/>
                    </a:cubicBezTo>
                    <a:cubicBezTo>
                      <a:pt x="158435" y="274969"/>
                      <a:pt x="154719" y="321251"/>
                      <a:pt x="132334" y="356942"/>
                    </a:cubicBezTo>
                    <a:cubicBezTo>
                      <a:pt x="124618" y="371324"/>
                      <a:pt x="119856" y="383164"/>
                      <a:pt x="119856" y="397718"/>
                    </a:cubicBezTo>
                    <a:cubicBezTo>
                      <a:pt x="119763" y="406243"/>
                      <a:pt x="112619" y="410844"/>
                      <a:pt x="105950" y="410844"/>
                    </a:cubicBezTo>
                    <a:cubicBezTo>
                      <a:pt x="100043" y="411044"/>
                      <a:pt x="94806" y="407043"/>
                      <a:pt x="93471" y="401290"/>
                    </a:cubicBezTo>
                    <a:cubicBezTo>
                      <a:pt x="87379" y="377925"/>
                      <a:pt x="100903" y="358018"/>
                      <a:pt x="114047" y="338758"/>
                    </a:cubicBezTo>
                    <a:cubicBezTo>
                      <a:pt x="136334" y="309917"/>
                      <a:pt x="144905" y="273855"/>
                      <a:pt x="131571" y="238536"/>
                    </a:cubicBezTo>
                    <a:cubicBezTo>
                      <a:pt x="112331" y="240089"/>
                      <a:pt x="93188" y="238917"/>
                      <a:pt x="74612" y="233650"/>
                    </a:cubicBezTo>
                    <a:cubicBezTo>
                      <a:pt x="64706" y="271969"/>
                      <a:pt x="56799" y="313184"/>
                      <a:pt x="61376" y="353532"/>
                    </a:cubicBezTo>
                    <a:cubicBezTo>
                      <a:pt x="62896" y="366352"/>
                      <a:pt x="65087" y="379087"/>
                      <a:pt x="68040" y="391651"/>
                    </a:cubicBezTo>
                    <a:cubicBezTo>
                      <a:pt x="70421" y="394994"/>
                      <a:pt x="71468" y="399137"/>
                      <a:pt x="70901" y="403214"/>
                    </a:cubicBezTo>
                    <a:cubicBezTo>
                      <a:pt x="86137" y="407472"/>
                      <a:pt x="98331" y="420178"/>
                      <a:pt x="102331" y="435418"/>
                    </a:cubicBezTo>
                    <a:cubicBezTo>
                      <a:pt x="102424" y="435666"/>
                      <a:pt x="102424" y="435932"/>
                      <a:pt x="102234" y="436142"/>
                    </a:cubicBezTo>
                    <a:cubicBezTo>
                      <a:pt x="101857" y="436618"/>
                      <a:pt x="101094" y="436628"/>
                      <a:pt x="100806" y="436085"/>
                    </a:cubicBezTo>
                    <a:cubicBezTo>
                      <a:pt x="94234" y="425236"/>
                      <a:pt x="80900" y="418225"/>
                      <a:pt x="66705" y="418225"/>
                    </a:cubicBezTo>
                    <a:cubicBezTo>
                      <a:pt x="39084" y="417216"/>
                      <a:pt x="20606" y="450772"/>
                      <a:pt x="33656" y="473937"/>
                    </a:cubicBezTo>
                    <a:cubicBezTo>
                      <a:pt x="38512" y="483376"/>
                      <a:pt x="46707" y="490577"/>
                      <a:pt x="56515" y="494692"/>
                    </a:cubicBezTo>
                    <a:cubicBezTo>
                      <a:pt x="67947" y="498550"/>
                      <a:pt x="74519" y="510913"/>
                      <a:pt x="72519" y="522934"/>
                    </a:cubicBezTo>
                    <a:lnTo>
                      <a:pt x="72421" y="525677"/>
                    </a:lnTo>
                    <a:cubicBezTo>
                      <a:pt x="71947" y="530220"/>
                      <a:pt x="72231" y="534811"/>
                      <a:pt x="73375" y="539241"/>
                    </a:cubicBezTo>
                    <a:cubicBezTo>
                      <a:pt x="74040" y="542003"/>
                      <a:pt x="75565" y="544060"/>
                      <a:pt x="77756" y="546041"/>
                    </a:cubicBezTo>
                    <a:cubicBezTo>
                      <a:pt x="77756" y="546041"/>
                      <a:pt x="78612" y="546889"/>
                      <a:pt x="80044" y="546670"/>
                    </a:cubicBezTo>
                    <a:cubicBezTo>
                      <a:pt x="81281" y="546480"/>
                      <a:pt x="82235" y="545508"/>
                      <a:pt x="82616" y="545070"/>
                    </a:cubicBezTo>
                    <a:cubicBezTo>
                      <a:pt x="84044" y="543470"/>
                      <a:pt x="85374" y="541850"/>
                      <a:pt x="87281" y="540765"/>
                    </a:cubicBezTo>
                    <a:lnTo>
                      <a:pt x="88997" y="539974"/>
                    </a:lnTo>
                    <a:cubicBezTo>
                      <a:pt x="97569" y="532087"/>
                      <a:pt x="108521" y="543174"/>
                      <a:pt x="108712" y="552547"/>
                    </a:cubicBezTo>
                    <a:cubicBezTo>
                      <a:pt x="108712" y="552728"/>
                      <a:pt x="108810" y="552937"/>
                      <a:pt x="108810" y="552861"/>
                    </a:cubicBezTo>
                    <a:cubicBezTo>
                      <a:pt x="109094" y="552633"/>
                      <a:pt x="109377" y="552490"/>
                      <a:pt x="109666" y="552461"/>
                    </a:cubicBezTo>
                    <a:cubicBezTo>
                      <a:pt x="109949" y="552461"/>
                      <a:pt x="110238" y="552604"/>
                      <a:pt x="110428" y="552833"/>
                    </a:cubicBezTo>
                    <a:cubicBezTo>
                      <a:pt x="129860" y="577874"/>
                      <a:pt x="149668" y="603811"/>
                      <a:pt x="175196" y="623394"/>
                    </a:cubicBezTo>
                    <a:cubicBezTo>
                      <a:pt x="182722" y="629299"/>
                      <a:pt x="196153" y="634643"/>
                      <a:pt x="196344" y="644987"/>
                    </a:cubicBezTo>
                    <a:cubicBezTo>
                      <a:pt x="196628" y="649207"/>
                      <a:pt x="191772" y="652712"/>
                      <a:pt x="187484" y="652569"/>
                    </a:cubicBezTo>
                    <a:close/>
                    <a:moveTo>
                      <a:pt x="106238" y="499998"/>
                    </a:moveTo>
                    <a:cubicBezTo>
                      <a:pt x="96615" y="500264"/>
                      <a:pt x="92141" y="491377"/>
                      <a:pt x="88806" y="484072"/>
                    </a:cubicBezTo>
                    <a:cubicBezTo>
                      <a:pt x="86518" y="480271"/>
                      <a:pt x="83853" y="476814"/>
                      <a:pt x="80612" y="473804"/>
                    </a:cubicBezTo>
                    <a:cubicBezTo>
                      <a:pt x="73947" y="467241"/>
                      <a:pt x="66138" y="461917"/>
                      <a:pt x="57562" y="458078"/>
                    </a:cubicBezTo>
                    <a:cubicBezTo>
                      <a:pt x="56990" y="457773"/>
                      <a:pt x="56613" y="457164"/>
                      <a:pt x="56706" y="456506"/>
                    </a:cubicBezTo>
                    <a:cubicBezTo>
                      <a:pt x="56613" y="455821"/>
                      <a:pt x="56990" y="455173"/>
                      <a:pt x="57562" y="454839"/>
                    </a:cubicBezTo>
                    <a:cubicBezTo>
                      <a:pt x="76612" y="445534"/>
                      <a:pt x="99662" y="454573"/>
                      <a:pt x="112712" y="469832"/>
                    </a:cubicBezTo>
                    <a:cubicBezTo>
                      <a:pt x="122144" y="478719"/>
                      <a:pt x="122716" y="499874"/>
                      <a:pt x="106238" y="4999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grpSp>
            <p:nvGrpSpPr>
              <p:cNvPr id="172" name="Elemento grafico 12" descr="Uomo con capelli ondulati">
                <a:extLst>
                  <a:ext uri="{FF2B5EF4-FFF2-40B4-BE49-F238E27FC236}">
                    <a16:creationId xmlns:a16="http://schemas.microsoft.com/office/drawing/2014/main" id="{49853656-2DDF-22CC-77CD-BCE5E97A5DC8}"/>
                  </a:ext>
                </a:extLst>
              </p:cNvPr>
              <p:cNvGrpSpPr/>
              <p:nvPr/>
            </p:nvGrpSpPr>
            <p:grpSpPr>
              <a:xfrm>
                <a:off x="1586771" y="4259830"/>
                <a:ext cx="433713" cy="135106"/>
                <a:chOff x="1586771" y="4259830"/>
                <a:chExt cx="433713" cy="135106"/>
              </a:xfrm>
              <a:solidFill>
                <a:srgbClr val="000000"/>
              </a:solidFill>
            </p:grpSpPr>
            <p:sp>
              <p:nvSpPr>
                <p:cNvPr id="173" name="Figura a mano libera: forma 172">
                  <a:extLst>
                    <a:ext uri="{FF2B5EF4-FFF2-40B4-BE49-F238E27FC236}">
                      <a16:creationId xmlns:a16="http://schemas.microsoft.com/office/drawing/2014/main" id="{F196FC7A-CD70-9786-3810-BF129242C5AC}"/>
                    </a:ext>
                  </a:extLst>
                </p:cNvPr>
                <p:cNvSpPr/>
                <p:nvPr/>
              </p:nvSpPr>
              <p:spPr>
                <a:xfrm>
                  <a:off x="1816906" y="4335154"/>
                  <a:ext cx="72650" cy="59782"/>
                </a:xfrm>
                <a:custGeom>
                  <a:avLst/>
                  <a:gdLst>
                    <a:gd name="connsiteX0" fmla="*/ 72650 w 72650"/>
                    <a:gd name="connsiteY0" fmla="*/ 59813 h 59782"/>
                    <a:gd name="connsiteX1" fmla="*/ 67697 w 72650"/>
                    <a:gd name="connsiteY1" fmla="*/ 57155 h 59782"/>
                    <a:gd name="connsiteX2" fmla="*/ 5975 w 72650"/>
                    <a:gd name="connsiteY2" fmla="*/ 1910 h 59782"/>
                    <a:gd name="connsiteX3" fmla="*/ 5403 w 72650"/>
                    <a:gd name="connsiteY3" fmla="*/ 920 h 59782"/>
                    <a:gd name="connsiteX4" fmla="*/ 6454 w 72650"/>
                    <a:gd name="connsiteY4" fmla="*/ 34 h 59782"/>
                    <a:gd name="connsiteX5" fmla="*/ 77319 w 72650"/>
                    <a:gd name="connsiteY5" fmla="*/ 51555 h 59782"/>
                    <a:gd name="connsiteX6" fmla="*/ 77319 w 72650"/>
                    <a:gd name="connsiteY6" fmla="*/ 57146 h 59782"/>
                    <a:gd name="connsiteX7" fmla="*/ 76747 w 72650"/>
                    <a:gd name="connsiteY7" fmla="*/ 57841 h 59782"/>
                    <a:gd name="connsiteX8" fmla="*/ 72650 w 72650"/>
                    <a:gd name="connsiteY8" fmla="*/ 59813 h 59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2650" h="59782">
                      <a:moveTo>
                        <a:pt x="72650" y="59813"/>
                      </a:moveTo>
                      <a:cubicBezTo>
                        <a:pt x="70650" y="59880"/>
                        <a:pt x="68743" y="58870"/>
                        <a:pt x="67697" y="57155"/>
                      </a:cubicBezTo>
                      <a:cubicBezTo>
                        <a:pt x="51028" y="31352"/>
                        <a:pt x="30834" y="13283"/>
                        <a:pt x="5975" y="1910"/>
                      </a:cubicBezTo>
                      <a:cubicBezTo>
                        <a:pt x="5501" y="1749"/>
                        <a:pt x="5310" y="1320"/>
                        <a:pt x="5403" y="920"/>
                      </a:cubicBezTo>
                      <a:cubicBezTo>
                        <a:pt x="5594" y="434"/>
                        <a:pt x="5975" y="72"/>
                        <a:pt x="6454" y="34"/>
                      </a:cubicBezTo>
                      <a:cubicBezTo>
                        <a:pt x="35122" y="8092"/>
                        <a:pt x="61316" y="26237"/>
                        <a:pt x="77319" y="51555"/>
                      </a:cubicBezTo>
                      <a:cubicBezTo>
                        <a:pt x="78268" y="53279"/>
                        <a:pt x="78268" y="55431"/>
                        <a:pt x="77319" y="57146"/>
                      </a:cubicBezTo>
                      <a:lnTo>
                        <a:pt x="76747" y="57841"/>
                      </a:lnTo>
                      <a:cubicBezTo>
                        <a:pt x="75887" y="59299"/>
                        <a:pt x="74268" y="59870"/>
                        <a:pt x="72650" y="598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174" name="Figura a mano libera: forma 173">
                  <a:extLst>
                    <a:ext uri="{FF2B5EF4-FFF2-40B4-BE49-F238E27FC236}">
                      <a16:creationId xmlns:a16="http://schemas.microsoft.com/office/drawing/2014/main" id="{9391522E-8666-65D6-31DC-8CF24063A5E9}"/>
                    </a:ext>
                  </a:extLst>
                </p:cNvPr>
                <p:cNvSpPr/>
                <p:nvPr/>
              </p:nvSpPr>
              <p:spPr>
                <a:xfrm>
                  <a:off x="1965605" y="4339172"/>
                  <a:ext cx="54879" cy="52561"/>
                </a:xfrm>
                <a:custGeom>
                  <a:avLst/>
                  <a:gdLst>
                    <a:gd name="connsiteX0" fmla="*/ 11104 w 54879"/>
                    <a:gd name="connsiteY0" fmla="*/ 52594 h 52561"/>
                    <a:gd name="connsiteX1" fmla="*/ 7011 w 54879"/>
                    <a:gd name="connsiteY1" fmla="*/ 52394 h 52561"/>
                    <a:gd name="connsiteX2" fmla="*/ 5393 w 54879"/>
                    <a:gd name="connsiteY2" fmla="*/ 50975 h 52561"/>
                    <a:gd name="connsiteX3" fmla="*/ 6532 w 54879"/>
                    <a:gd name="connsiteY3" fmla="*/ 49108 h 52561"/>
                    <a:gd name="connsiteX4" fmla="*/ 40442 w 54879"/>
                    <a:gd name="connsiteY4" fmla="*/ 10627 h 52561"/>
                    <a:gd name="connsiteX5" fmla="*/ 46158 w 54879"/>
                    <a:gd name="connsiteY5" fmla="*/ 4197 h 52561"/>
                    <a:gd name="connsiteX6" fmla="*/ 47013 w 54879"/>
                    <a:gd name="connsiteY6" fmla="*/ 2664 h 52561"/>
                    <a:gd name="connsiteX7" fmla="*/ 51683 w 54879"/>
                    <a:gd name="connsiteY7" fmla="*/ 35 h 52561"/>
                    <a:gd name="connsiteX8" fmla="*/ 57110 w 54879"/>
                    <a:gd name="connsiteY8" fmla="*/ 3978 h 52561"/>
                    <a:gd name="connsiteX9" fmla="*/ 57208 w 54879"/>
                    <a:gd name="connsiteY9" fmla="*/ 4378 h 52561"/>
                    <a:gd name="connsiteX10" fmla="*/ 57590 w 54879"/>
                    <a:gd name="connsiteY10" fmla="*/ 5760 h 52561"/>
                    <a:gd name="connsiteX11" fmla="*/ 57966 w 54879"/>
                    <a:gd name="connsiteY11" fmla="*/ 7026 h 52561"/>
                    <a:gd name="connsiteX12" fmla="*/ 59971 w 54879"/>
                    <a:gd name="connsiteY12" fmla="*/ 16027 h 52561"/>
                    <a:gd name="connsiteX13" fmla="*/ 11104 w 54879"/>
                    <a:gd name="connsiteY13" fmla="*/ 52594 h 52561"/>
                    <a:gd name="connsiteX14" fmla="*/ 11104 w 54879"/>
                    <a:gd name="connsiteY14" fmla="*/ 52594 h 5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4879" h="52561">
                      <a:moveTo>
                        <a:pt x="11104" y="52594"/>
                      </a:moveTo>
                      <a:cubicBezTo>
                        <a:pt x="9774" y="52594"/>
                        <a:pt x="8341" y="52527"/>
                        <a:pt x="7011" y="52394"/>
                      </a:cubicBezTo>
                      <a:cubicBezTo>
                        <a:pt x="6248" y="52365"/>
                        <a:pt x="5486" y="51765"/>
                        <a:pt x="5393" y="50975"/>
                      </a:cubicBezTo>
                      <a:cubicBezTo>
                        <a:pt x="5295" y="50156"/>
                        <a:pt x="5769" y="49384"/>
                        <a:pt x="6532" y="49108"/>
                      </a:cubicBezTo>
                      <a:cubicBezTo>
                        <a:pt x="23582" y="42536"/>
                        <a:pt x="35396" y="27696"/>
                        <a:pt x="40442" y="10627"/>
                      </a:cubicBezTo>
                      <a:cubicBezTo>
                        <a:pt x="41395" y="7807"/>
                        <a:pt x="43395" y="5493"/>
                        <a:pt x="46158" y="4197"/>
                      </a:cubicBezTo>
                      <a:cubicBezTo>
                        <a:pt x="46441" y="3712"/>
                        <a:pt x="46730" y="3197"/>
                        <a:pt x="47013" y="2664"/>
                      </a:cubicBezTo>
                      <a:cubicBezTo>
                        <a:pt x="47967" y="1016"/>
                        <a:pt x="49776" y="6"/>
                        <a:pt x="51683" y="35"/>
                      </a:cubicBezTo>
                      <a:cubicBezTo>
                        <a:pt x="54157" y="-13"/>
                        <a:pt x="56348" y="1607"/>
                        <a:pt x="57110" y="3978"/>
                      </a:cubicBezTo>
                      <a:lnTo>
                        <a:pt x="57208" y="4378"/>
                      </a:lnTo>
                      <a:cubicBezTo>
                        <a:pt x="57590" y="5112"/>
                        <a:pt x="57683" y="5579"/>
                        <a:pt x="57590" y="5760"/>
                      </a:cubicBezTo>
                      <a:cubicBezTo>
                        <a:pt x="57492" y="5826"/>
                        <a:pt x="57492" y="6417"/>
                        <a:pt x="57966" y="7026"/>
                      </a:cubicBezTo>
                      <a:cubicBezTo>
                        <a:pt x="59971" y="9522"/>
                        <a:pt x="60729" y="12837"/>
                        <a:pt x="59971" y="16027"/>
                      </a:cubicBezTo>
                      <a:cubicBezTo>
                        <a:pt x="55399" y="36487"/>
                        <a:pt x="32442" y="52746"/>
                        <a:pt x="11104" y="52594"/>
                      </a:cubicBezTo>
                      <a:lnTo>
                        <a:pt x="11104" y="5259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175" name="Figura a mano libera: forma 174">
                  <a:extLst>
                    <a:ext uri="{FF2B5EF4-FFF2-40B4-BE49-F238E27FC236}">
                      <a16:creationId xmlns:a16="http://schemas.microsoft.com/office/drawing/2014/main" id="{88A5EE1F-00F6-1E24-17B1-7B1577BB4CC8}"/>
                    </a:ext>
                  </a:extLst>
                </p:cNvPr>
                <p:cNvSpPr/>
                <p:nvPr/>
              </p:nvSpPr>
              <p:spPr>
                <a:xfrm>
                  <a:off x="1879468" y="4327315"/>
                  <a:ext cx="47477" cy="56568"/>
                </a:xfrm>
                <a:custGeom>
                  <a:avLst/>
                  <a:gdLst>
                    <a:gd name="connsiteX0" fmla="*/ 43714 w 47477"/>
                    <a:gd name="connsiteY0" fmla="*/ 56603 h 56568"/>
                    <a:gd name="connsiteX1" fmla="*/ 34091 w 47477"/>
                    <a:gd name="connsiteY1" fmla="*/ 43192 h 56568"/>
                    <a:gd name="connsiteX2" fmla="*/ 5804 w 47477"/>
                    <a:gd name="connsiteY2" fmla="*/ 2568 h 56568"/>
                    <a:gd name="connsiteX3" fmla="*/ 5516 w 47477"/>
                    <a:gd name="connsiteY3" fmla="*/ 996 h 56568"/>
                    <a:gd name="connsiteX4" fmla="*/ 6660 w 47477"/>
                    <a:gd name="connsiteY4" fmla="*/ 34 h 56568"/>
                    <a:gd name="connsiteX5" fmla="*/ 6851 w 47477"/>
                    <a:gd name="connsiteY5" fmla="*/ 44 h 56568"/>
                    <a:gd name="connsiteX6" fmla="*/ 52857 w 47477"/>
                    <a:gd name="connsiteY6" fmla="*/ 48173 h 56568"/>
                    <a:gd name="connsiteX7" fmla="*/ 43714 w 47477"/>
                    <a:gd name="connsiteY7" fmla="*/ 56603 h 56568"/>
                    <a:gd name="connsiteX8" fmla="*/ 43714 w 47477"/>
                    <a:gd name="connsiteY8" fmla="*/ 56603 h 5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477" h="56568">
                      <a:moveTo>
                        <a:pt x="43714" y="56603"/>
                      </a:moveTo>
                      <a:cubicBezTo>
                        <a:pt x="36854" y="56565"/>
                        <a:pt x="35426" y="48440"/>
                        <a:pt x="34091" y="43192"/>
                      </a:cubicBezTo>
                      <a:cubicBezTo>
                        <a:pt x="30947" y="27104"/>
                        <a:pt x="17139" y="11635"/>
                        <a:pt x="5804" y="2568"/>
                      </a:cubicBezTo>
                      <a:cubicBezTo>
                        <a:pt x="5423" y="2158"/>
                        <a:pt x="5232" y="1529"/>
                        <a:pt x="5516" y="996"/>
                      </a:cubicBezTo>
                      <a:cubicBezTo>
                        <a:pt x="5707" y="453"/>
                        <a:pt x="6088" y="72"/>
                        <a:pt x="6660" y="34"/>
                      </a:cubicBezTo>
                      <a:lnTo>
                        <a:pt x="6851" y="44"/>
                      </a:lnTo>
                      <a:cubicBezTo>
                        <a:pt x="29236" y="2911"/>
                        <a:pt x="52095" y="26028"/>
                        <a:pt x="52857" y="48173"/>
                      </a:cubicBezTo>
                      <a:cubicBezTo>
                        <a:pt x="52378" y="52888"/>
                        <a:pt x="48476" y="56508"/>
                        <a:pt x="43714" y="56603"/>
                      </a:cubicBezTo>
                      <a:lnTo>
                        <a:pt x="43714" y="566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176" name="Figura a mano libera: forma 175">
                  <a:extLst>
                    <a:ext uri="{FF2B5EF4-FFF2-40B4-BE49-F238E27FC236}">
                      <a16:creationId xmlns:a16="http://schemas.microsoft.com/office/drawing/2014/main" id="{580D430A-1555-4963-EABE-80C478A0AD1E}"/>
                    </a:ext>
                  </a:extLst>
                </p:cNvPr>
                <p:cNvSpPr/>
                <p:nvPr/>
              </p:nvSpPr>
              <p:spPr>
                <a:xfrm>
                  <a:off x="1586771" y="4318085"/>
                  <a:ext cx="111243" cy="29546"/>
                </a:xfrm>
                <a:custGeom>
                  <a:avLst/>
                  <a:gdLst>
                    <a:gd name="connsiteX0" fmla="*/ 78664 w 111243"/>
                    <a:gd name="connsiteY0" fmla="*/ 29581 h 29546"/>
                    <a:gd name="connsiteX1" fmla="*/ 58753 w 111243"/>
                    <a:gd name="connsiteY1" fmla="*/ 28066 h 29546"/>
                    <a:gd name="connsiteX2" fmla="*/ 6366 w 111243"/>
                    <a:gd name="connsiteY2" fmla="*/ 5844 h 29546"/>
                    <a:gd name="connsiteX3" fmla="*/ 5608 w 111243"/>
                    <a:gd name="connsiteY3" fmla="*/ 2320 h 29546"/>
                    <a:gd name="connsiteX4" fmla="*/ 8845 w 111243"/>
                    <a:gd name="connsiteY4" fmla="*/ 34 h 29546"/>
                    <a:gd name="connsiteX5" fmla="*/ 18081 w 111243"/>
                    <a:gd name="connsiteY5" fmla="*/ 2310 h 29546"/>
                    <a:gd name="connsiteX6" fmla="*/ 18081 w 111243"/>
                    <a:gd name="connsiteY6" fmla="*/ 2310 h 29546"/>
                    <a:gd name="connsiteX7" fmla="*/ 87519 w 111243"/>
                    <a:gd name="connsiteY7" fmla="*/ 8606 h 29546"/>
                    <a:gd name="connsiteX8" fmla="*/ 112476 w 111243"/>
                    <a:gd name="connsiteY8" fmla="*/ 7835 h 29546"/>
                    <a:gd name="connsiteX9" fmla="*/ 116285 w 111243"/>
                    <a:gd name="connsiteY9" fmla="*/ 11388 h 29546"/>
                    <a:gd name="connsiteX10" fmla="*/ 115047 w 111243"/>
                    <a:gd name="connsiteY10" fmla="*/ 17579 h 29546"/>
                    <a:gd name="connsiteX11" fmla="*/ 78664 w 111243"/>
                    <a:gd name="connsiteY11" fmla="*/ 29581 h 295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1243" h="29546">
                      <a:moveTo>
                        <a:pt x="78664" y="29581"/>
                      </a:moveTo>
                      <a:cubicBezTo>
                        <a:pt x="71994" y="29523"/>
                        <a:pt x="65423" y="29019"/>
                        <a:pt x="58753" y="28066"/>
                      </a:cubicBezTo>
                      <a:cubicBezTo>
                        <a:pt x="39801" y="25523"/>
                        <a:pt x="20560" y="19255"/>
                        <a:pt x="6366" y="5844"/>
                      </a:cubicBezTo>
                      <a:cubicBezTo>
                        <a:pt x="5417" y="4949"/>
                        <a:pt x="5129" y="3539"/>
                        <a:pt x="5608" y="2320"/>
                      </a:cubicBezTo>
                      <a:cubicBezTo>
                        <a:pt x="6175" y="967"/>
                        <a:pt x="7417" y="63"/>
                        <a:pt x="8845" y="34"/>
                      </a:cubicBezTo>
                      <a:cubicBezTo>
                        <a:pt x="11989" y="539"/>
                        <a:pt x="15035" y="1606"/>
                        <a:pt x="18081" y="2310"/>
                      </a:cubicBezTo>
                      <a:lnTo>
                        <a:pt x="18081" y="2310"/>
                      </a:lnTo>
                      <a:cubicBezTo>
                        <a:pt x="40373" y="8854"/>
                        <a:pt x="64278" y="12521"/>
                        <a:pt x="87519" y="8606"/>
                      </a:cubicBezTo>
                      <a:cubicBezTo>
                        <a:pt x="95714" y="7521"/>
                        <a:pt x="104285" y="6140"/>
                        <a:pt x="112476" y="7835"/>
                      </a:cubicBezTo>
                      <a:cubicBezTo>
                        <a:pt x="114285" y="8206"/>
                        <a:pt x="115810" y="9578"/>
                        <a:pt x="116285" y="11388"/>
                      </a:cubicBezTo>
                      <a:cubicBezTo>
                        <a:pt x="117047" y="13540"/>
                        <a:pt x="116475" y="15893"/>
                        <a:pt x="115047" y="17579"/>
                      </a:cubicBezTo>
                      <a:cubicBezTo>
                        <a:pt x="105806" y="27352"/>
                        <a:pt x="91616" y="29600"/>
                        <a:pt x="78664" y="2958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177" name="Figura a mano libera: forma 176">
                  <a:extLst>
                    <a:ext uri="{FF2B5EF4-FFF2-40B4-BE49-F238E27FC236}">
                      <a16:creationId xmlns:a16="http://schemas.microsoft.com/office/drawing/2014/main" id="{D0275262-4C35-4655-C1A8-971CB5C3AEDB}"/>
                    </a:ext>
                  </a:extLst>
                </p:cNvPr>
                <p:cNvSpPr/>
                <p:nvPr/>
              </p:nvSpPr>
              <p:spPr>
                <a:xfrm>
                  <a:off x="1894285" y="4275889"/>
                  <a:ext cx="42379" cy="47577"/>
                </a:xfrm>
                <a:custGeom>
                  <a:avLst/>
                  <a:gdLst>
                    <a:gd name="connsiteX0" fmla="*/ 42705 w 42379"/>
                    <a:gd name="connsiteY0" fmla="*/ 47611 h 47577"/>
                    <a:gd name="connsiteX1" fmla="*/ 27655 w 42379"/>
                    <a:gd name="connsiteY1" fmla="*/ 31352 h 47577"/>
                    <a:gd name="connsiteX2" fmla="*/ 27655 w 42379"/>
                    <a:gd name="connsiteY2" fmla="*/ 31352 h 47577"/>
                    <a:gd name="connsiteX3" fmla="*/ 5749 w 42379"/>
                    <a:gd name="connsiteY3" fmla="*/ 3606 h 47577"/>
                    <a:gd name="connsiteX4" fmla="*/ 5651 w 42379"/>
                    <a:gd name="connsiteY4" fmla="*/ 1434 h 47577"/>
                    <a:gd name="connsiteX5" fmla="*/ 7749 w 42379"/>
                    <a:gd name="connsiteY5" fmla="*/ 34 h 47577"/>
                    <a:gd name="connsiteX6" fmla="*/ 47565 w 42379"/>
                    <a:gd name="connsiteY6" fmla="*/ 41458 h 47577"/>
                    <a:gd name="connsiteX7" fmla="*/ 42705 w 42379"/>
                    <a:gd name="connsiteY7" fmla="*/ 47611 h 47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2379" h="47577">
                      <a:moveTo>
                        <a:pt x="42705" y="47611"/>
                      </a:moveTo>
                      <a:cubicBezTo>
                        <a:pt x="35752" y="45373"/>
                        <a:pt x="32133" y="36772"/>
                        <a:pt x="27655" y="31352"/>
                      </a:cubicBezTo>
                      <a:lnTo>
                        <a:pt x="27655" y="31352"/>
                      </a:lnTo>
                      <a:cubicBezTo>
                        <a:pt x="21083" y="21456"/>
                        <a:pt x="12702" y="13131"/>
                        <a:pt x="5749" y="3606"/>
                      </a:cubicBezTo>
                      <a:cubicBezTo>
                        <a:pt x="5275" y="2958"/>
                        <a:pt x="5275" y="2110"/>
                        <a:pt x="5651" y="1434"/>
                      </a:cubicBezTo>
                      <a:cubicBezTo>
                        <a:pt x="6033" y="625"/>
                        <a:pt x="6796" y="91"/>
                        <a:pt x="7749" y="34"/>
                      </a:cubicBezTo>
                      <a:cubicBezTo>
                        <a:pt x="25943" y="7006"/>
                        <a:pt x="42040" y="22494"/>
                        <a:pt x="47565" y="41458"/>
                      </a:cubicBezTo>
                      <a:cubicBezTo>
                        <a:pt x="48514" y="44506"/>
                        <a:pt x="45849" y="47649"/>
                        <a:pt x="42705" y="4761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178" name="Figura a mano libera: forma 177">
                  <a:extLst>
                    <a:ext uri="{FF2B5EF4-FFF2-40B4-BE49-F238E27FC236}">
                      <a16:creationId xmlns:a16="http://schemas.microsoft.com/office/drawing/2014/main" id="{C451F0DC-042B-27F7-7BD5-11C2C88FF8A8}"/>
                    </a:ext>
                  </a:extLst>
                </p:cNvPr>
                <p:cNvSpPr/>
                <p:nvPr/>
              </p:nvSpPr>
              <p:spPr>
                <a:xfrm>
                  <a:off x="1617375" y="4283919"/>
                  <a:ext cx="77327" cy="24721"/>
                </a:xfrm>
                <a:custGeom>
                  <a:avLst/>
                  <a:gdLst>
                    <a:gd name="connsiteX0" fmla="*/ 58059 w 77327"/>
                    <a:gd name="connsiteY0" fmla="*/ 24751 h 24721"/>
                    <a:gd name="connsiteX1" fmla="*/ 5960 w 77327"/>
                    <a:gd name="connsiteY1" fmla="*/ 3511 h 24721"/>
                    <a:gd name="connsiteX2" fmla="*/ 5578 w 77327"/>
                    <a:gd name="connsiteY2" fmla="*/ 1291 h 24721"/>
                    <a:gd name="connsiteX3" fmla="*/ 7290 w 77327"/>
                    <a:gd name="connsiteY3" fmla="*/ 34 h 24721"/>
                    <a:gd name="connsiteX4" fmla="*/ 41488 w 77327"/>
                    <a:gd name="connsiteY4" fmla="*/ 9168 h 24721"/>
                    <a:gd name="connsiteX5" fmla="*/ 77207 w 77327"/>
                    <a:gd name="connsiteY5" fmla="*/ 10340 h 24721"/>
                    <a:gd name="connsiteX6" fmla="*/ 82634 w 77327"/>
                    <a:gd name="connsiteY6" fmla="*/ 15531 h 24721"/>
                    <a:gd name="connsiteX7" fmla="*/ 79965 w 77327"/>
                    <a:gd name="connsiteY7" fmla="*/ 20456 h 24721"/>
                    <a:gd name="connsiteX8" fmla="*/ 58059 w 77327"/>
                    <a:gd name="connsiteY8" fmla="*/ 24751 h 24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7327" h="24721">
                      <a:moveTo>
                        <a:pt x="58059" y="24751"/>
                      </a:moveTo>
                      <a:cubicBezTo>
                        <a:pt x="38818" y="24570"/>
                        <a:pt x="19768" y="16950"/>
                        <a:pt x="5960" y="3511"/>
                      </a:cubicBezTo>
                      <a:cubicBezTo>
                        <a:pt x="5388" y="2920"/>
                        <a:pt x="5197" y="2044"/>
                        <a:pt x="5578" y="1291"/>
                      </a:cubicBezTo>
                      <a:cubicBezTo>
                        <a:pt x="5862" y="567"/>
                        <a:pt x="6527" y="63"/>
                        <a:pt x="7290" y="34"/>
                      </a:cubicBezTo>
                      <a:cubicBezTo>
                        <a:pt x="18433" y="3882"/>
                        <a:pt x="29865" y="7283"/>
                        <a:pt x="41488" y="9168"/>
                      </a:cubicBezTo>
                      <a:cubicBezTo>
                        <a:pt x="53013" y="10931"/>
                        <a:pt x="65868" y="9635"/>
                        <a:pt x="77207" y="10340"/>
                      </a:cubicBezTo>
                      <a:cubicBezTo>
                        <a:pt x="79965" y="10692"/>
                        <a:pt x="82160" y="12798"/>
                        <a:pt x="82634" y="15531"/>
                      </a:cubicBezTo>
                      <a:cubicBezTo>
                        <a:pt x="83016" y="17608"/>
                        <a:pt x="81871" y="19713"/>
                        <a:pt x="79965" y="20456"/>
                      </a:cubicBezTo>
                      <a:cubicBezTo>
                        <a:pt x="73012" y="23380"/>
                        <a:pt x="65584" y="24847"/>
                        <a:pt x="58059" y="2475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  <p:sp>
              <p:nvSpPr>
                <p:cNvPr id="179" name="Figura a mano libera: forma 178">
                  <a:extLst>
                    <a:ext uri="{FF2B5EF4-FFF2-40B4-BE49-F238E27FC236}">
                      <a16:creationId xmlns:a16="http://schemas.microsoft.com/office/drawing/2014/main" id="{E26D66C9-7AAC-8E14-C137-DC064B581592}"/>
                    </a:ext>
                  </a:extLst>
                </p:cNvPr>
                <p:cNvSpPr/>
                <p:nvPr/>
              </p:nvSpPr>
              <p:spPr>
                <a:xfrm>
                  <a:off x="1647313" y="4259830"/>
                  <a:ext cx="38654" cy="13354"/>
                </a:xfrm>
                <a:custGeom>
                  <a:avLst/>
                  <a:gdLst>
                    <a:gd name="connsiteX0" fmla="*/ 32693 w 38654"/>
                    <a:gd name="connsiteY0" fmla="*/ 13388 h 13354"/>
                    <a:gd name="connsiteX1" fmla="*/ 6308 w 38654"/>
                    <a:gd name="connsiteY1" fmla="*/ 4387 h 13354"/>
                    <a:gd name="connsiteX2" fmla="*/ 5545 w 38654"/>
                    <a:gd name="connsiteY2" fmla="*/ 1434 h 13354"/>
                    <a:gd name="connsiteX3" fmla="*/ 7261 w 38654"/>
                    <a:gd name="connsiteY3" fmla="*/ 34 h 13354"/>
                    <a:gd name="connsiteX4" fmla="*/ 8117 w 38654"/>
                    <a:gd name="connsiteY4" fmla="*/ 224 h 13354"/>
                    <a:gd name="connsiteX5" fmla="*/ 35836 w 38654"/>
                    <a:gd name="connsiteY5" fmla="*/ 5301 h 13354"/>
                    <a:gd name="connsiteX6" fmla="*/ 40408 w 38654"/>
                    <a:gd name="connsiteY6" fmla="*/ 5206 h 13354"/>
                    <a:gd name="connsiteX7" fmla="*/ 40599 w 38654"/>
                    <a:gd name="connsiteY7" fmla="*/ 5206 h 13354"/>
                    <a:gd name="connsiteX8" fmla="*/ 44027 w 38654"/>
                    <a:gd name="connsiteY8" fmla="*/ 8549 h 13354"/>
                    <a:gd name="connsiteX9" fmla="*/ 32693 w 38654"/>
                    <a:gd name="connsiteY9" fmla="*/ 13388 h 13354"/>
                    <a:gd name="connsiteX10" fmla="*/ 32693 w 38654"/>
                    <a:gd name="connsiteY10" fmla="*/ 13388 h 133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8654" h="13354">
                      <a:moveTo>
                        <a:pt x="32693" y="13388"/>
                      </a:moveTo>
                      <a:cubicBezTo>
                        <a:pt x="23168" y="13302"/>
                        <a:pt x="13931" y="10140"/>
                        <a:pt x="6308" y="4387"/>
                      </a:cubicBezTo>
                      <a:cubicBezTo>
                        <a:pt x="5452" y="3673"/>
                        <a:pt x="5164" y="2491"/>
                        <a:pt x="5545" y="1434"/>
                      </a:cubicBezTo>
                      <a:cubicBezTo>
                        <a:pt x="5736" y="634"/>
                        <a:pt x="6406" y="63"/>
                        <a:pt x="7261" y="34"/>
                      </a:cubicBezTo>
                      <a:cubicBezTo>
                        <a:pt x="7545" y="44"/>
                        <a:pt x="7834" y="101"/>
                        <a:pt x="8117" y="224"/>
                      </a:cubicBezTo>
                      <a:cubicBezTo>
                        <a:pt x="16880" y="3777"/>
                        <a:pt x="26311" y="5511"/>
                        <a:pt x="35836" y="5301"/>
                      </a:cubicBezTo>
                      <a:cubicBezTo>
                        <a:pt x="37264" y="5301"/>
                        <a:pt x="38790" y="5273"/>
                        <a:pt x="40408" y="5206"/>
                      </a:cubicBezTo>
                      <a:lnTo>
                        <a:pt x="40599" y="5206"/>
                      </a:lnTo>
                      <a:cubicBezTo>
                        <a:pt x="42408" y="5254"/>
                        <a:pt x="43934" y="6711"/>
                        <a:pt x="44027" y="8549"/>
                      </a:cubicBezTo>
                      <a:cubicBezTo>
                        <a:pt x="44315" y="14131"/>
                        <a:pt x="36409" y="12921"/>
                        <a:pt x="32693" y="13388"/>
                      </a:cubicBezTo>
                      <a:lnTo>
                        <a:pt x="32693" y="1338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t-IT"/>
                </a:p>
              </p:txBody>
            </p:sp>
          </p:grpSp>
        </p:grpSp>
      </p:grpSp>
      <p:pic>
        <p:nvPicPr>
          <p:cNvPr id="195" name="Elemento grafico 194" descr="Donna con capelli legati">
            <a:extLst>
              <a:ext uri="{FF2B5EF4-FFF2-40B4-BE49-F238E27FC236}">
                <a16:creationId xmlns:a16="http://schemas.microsoft.com/office/drawing/2014/main" id="{D96D6DFC-141C-9537-7549-2B8992AE8C3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780000" flipH="1">
            <a:off x="-2028630" y="2998082"/>
            <a:ext cx="695803" cy="752475"/>
          </a:xfrm>
          <a:prstGeom prst="rect">
            <a:avLst/>
          </a:prstGeom>
        </p:spPr>
      </p:pic>
      <p:pic>
        <p:nvPicPr>
          <p:cNvPr id="197" name="Elemento grafico 196" descr="Viso con occhi chiusi">
            <a:extLst>
              <a:ext uri="{FF2B5EF4-FFF2-40B4-BE49-F238E27FC236}">
                <a16:creationId xmlns:a16="http://schemas.microsoft.com/office/drawing/2014/main" id="{8E9D18EA-2ED8-7DB4-40E4-B0A223B265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-1500000">
            <a:off x="-5945049" y="2708568"/>
            <a:ext cx="303586" cy="303586"/>
          </a:xfrm>
          <a:prstGeom prst="rect">
            <a:avLst/>
          </a:prstGeom>
        </p:spPr>
      </p:pic>
      <p:pic>
        <p:nvPicPr>
          <p:cNvPr id="201" name="Elemento grafico 200" descr="Faccia che parla">
            <a:extLst>
              <a:ext uri="{FF2B5EF4-FFF2-40B4-BE49-F238E27FC236}">
                <a16:creationId xmlns:a16="http://schemas.microsoft.com/office/drawing/2014/main" id="{C36654A5-6993-3177-642F-472948A1E4D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960000" flipH="1">
            <a:off x="-2006603" y="3230848"/>
            <a:ext cx="328510" cy="390106"/>
          </a:xfrm>
          <a:prstGeom prst="rect">
            <a:avLst/>
          </a:prstGeom>
        </p:spPr>
      </p:pic>
      <p:grpSp>
        <p:nvGrpSpPr>
          <p:cNvPr id="42" name="Gruppo 41">
            <a:extLst>
              <a:ext uri="{FF2B5EF4-FFF2-40B4-BE49-F238E27FC236}">
                <a16:creationId xmlns:a16="http://schemas.microsoft.com/office/drawing/2014/main" id="{363EF24F-61D0-3E3C-0039-B256A7A256EA}"/>
              </a:ext>
            </a:extLst>
          </p:cNvPr>
          <p:cNvGrpSpPr/>
          <p:nvPr/>
        </p:nvGrpSpPr>
        <p:grpSpPr>
          <a:xfrm>
            <a:off x="6430949" y="1734769"/>
            <a:ext cx="5154781" cy="4163613"/>
            <a:chOff x="9091344" y="841931"/>
            <a:chExt cx="3094513" cy="2246811"/>
          </a:xfrm>
        </p:grpSpPr>
        <p:pic>
          <p:nvPicPr>
            <p:cNvPr id="5" name="Elemento grafico 4" descr="Apri cartella con riempimento a tinta unita">
              <a:extLst>
                <a:ext uri="{FF2B5EF4-FFF2-40B4-BE49-F238E27FC236}">
                  <a16:creationId xmlns:a16="http://schemas.microsoft.com/office/drawing/2014/main" id="{F6572F4A-0349-9248-826C-6A2535775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0210800" y="949329"/>
              <a:ext cx="777631" cy="748324"/>
            </a:xfrm>
            <a:prstGeom prst="rect">
              <a:avLst/>
            </a:prstGeom>
          </p:spPr>
        </p:pic>
        <p:pic>
          <p:nvPicPr>
            <p:cNvPr id="7" name="Elemento grafico 6" descr="Apri cartella con riempimento a tinta unita">
              <a:extLst>
                <a:ext uri="{FF2B5EF4-FFF2-40B4-BE49-F238E27FC236}">
                  <a16:creationId xmlns:a16="http://schemas.microsoft.com/office/drawing/2014/main" id="{4961467C-AA4C-E452-CBC0-532FBEC6D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1109568" y="949088"/>
              <a:ext cx="777631" cy="748324"/>
            </a:xfrm>
            <a:prstGeom prst="rect">
              <a:avLst/>
            </a:prstGeom>
          </p:spPr>
        </p:pic>
        <p:pic>
          <p:nvPicPr>
            <p:cNvPr id="11" name="Elemento grafico 10" descr="Apri cartella con riempimento a tinta unita">
              <a:extLst>
                <a:ext uri="{FF2B5EF4-FFF2-40B4-BE49-F238E27FC236}">
                  <a16:creationId xmlns:a16="http://schemas.microsoft.com/office/drawing/2014/main" id="{F8296694-51D1-C02E-068E-08A4AE660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360876" y="1975338"/>
              <a:ext cx="777631" cy="748324"/>
            </a:xfrm>
            <a:prstGeom prst="rect">
              <a:avLst/>
            </a:prstGeom>
          </p:spPr>
        </p:pic>
        <p:pic>
          <p:nvPicPr>
            <p:cNvPr id="13" name="Elemento grafico 12" descr="Apri cartella con riempimento a tinta unita">
              <a:extLst>
                <a:ext uri="{FF2B5EF4-FFF2-40B4-BE49-F238E27FC236}">
                  <a16:creationId xmlns:a16="http://schemas.microsoft.com/office/drawing/2014/main" id="{F78CD717-FBB6-0397-E797-6EBB35D6D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0240106" y="1965568"/>
              <a:ext cx="777631" cy="748324"/>
            </a:xfrm>
            <a:prstGeom prst="rect">
              <a:avLst/>
            </a:prstGeom>
          </p:spPr>
        </p:pic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217D935F-CD15-F603-B336-68BA409578D1}"/>
                </a:ext>
              </a:extLst>
            </p:cNvPr>
            <p:cNvSpPr txBox="1"/>
            <p:nvPr/>
          </p:nvSpPr>
          <p:spPr>
            <a:xfrm>
              <a:off x="11265967" y="2229525"/>
              <a:ext cx="604713" cy="31556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it-IT" sz="3200" b="1"/>
                <a:t>...</a:t>
              </a:r>
              <a:endParaRPr lang="it-IT" sz="2400" b="1"/>
            </a:p>
          </p:txBody>
        </p: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3B4C6F4D-1142-56E9-CCA1-A5B1AFFA2CEA}"/>
                </a:ext>
              </a:extLst>
            </p:cNvPr>
            <p:cNvSpPr/>
            <p:nvPr/>
          </p:nvSpPr>
          <p:spPr>
            <a:xfrm>
              <a:off x="9091344" y="841931"/>
              <a:ext cx="3094513" cy="224681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9" name="Elemento grafico 38" descr="Apri cartella con riempimento a tinta unita">
              <a:extLst>
                <a:ext uri="{FF2B5EF4-FFF2-40B4-BE49-F238E27FC236}">
                  <a16:creationId xmlns:a16="http://schemas.microsoft.com/office/drawing/2014/main" id="{69ABBA5D-55FC-94DC-FF62-0B675FAB7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362253" y="945707"/>
              <a:ext cx="777631" cy="748324"/>
            </a:xfrm>
            <a:prstGeom prst="rect">
              <a:avLst/>
            </a:prstGeom>
          </p:spPr>
        </p:pic>
      </p:grp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FA56CF4F-7919-E165-7AC4-AF440051DD03}"/>
              </a:ext>
            </a:extLst>
          </p:cNvPr>
          <p:cNvSpPr txBox="1"/>
          <p:nvPr/>
        </p:nvSpPr>
        <p:spPr>
          <a:xfrm>
            <a:off x="6863201" y="3244690"/>
            <a:ext cx="4429929" cy="461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/>
              <a:t>Folder 1       Folder 2        Folder 3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4AA3C6E2-B520-2B99-F231-BC9CAFB62194}"/>
              </a:ext>
            </a:extLst>
          </p:cNvPr>
          <p:cNvSpPr txBox="1"/>
          <p:nvPr/>
        </p:nvSpPr>
        <p:spPr>
          <a:xfrm>
            <a:off x="6863201" y="5118081"/>
            <a:ext cx="4429929" cy="461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/>
              <a:t>Folder 4       Folder 5         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E77B5603-4DB4-BD7A-29F3-1FE01A9B1826}"/>
              </a:ext>
            </a:extLst>
          </p:cNvPr>
          <p:cNvSpPr txBox="1"/>
          <p:nvPr/>
        </p:nvSpPr>
        <p:spPr>
          <a:xfrm>
            <a:off x="6796118" y="843994"/>
            <a:ext cx="4283182" cy="523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/>
              <a:t>ELABORATION RESULTS </a:t>
            </a:r>
          </a:p>
        </p:txBody>
      </p:sp>
    </p:spTree>
    <p:extLst>
      <p:ext uri="{BB962C8B-B14F-4D97-AF65-F5344CB8AC3E}">
        <p14:creationId xmlns:p14="http://schemas.microsoft.com/office/powerpoint/2010/main" val="1402525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53023-FE45-B3CF-FE1F-1694E5FD5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791F8FB8-8F4D-6D5F-CCDF-05879772854B}"/>
              </a:ext>
            </a:extLst>
          </p:cNvPr>
          <p:cNvSpPr/>
          <p:nvPr/>
        </p:nvSpPr>
        <p:spPr>
          <a:xfrm>
            <a:off x="242076" y="1734769"/>
            <a:ext cx="6087979" cy="4313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1E5A7262-AB11-6E18-C1D2-EBE699DC2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94A048E-736C-61A9-FCFB-0DA9ADFFC59B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DATA ELABORATION</a:t>
            </a:r>
          </a:p>
        </p:txBody>
      </p: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363EF24F-61D0-3E3C-0039-B256A7A256EA}"/>
              </a:ext>
            </a:extLst>
          </p:cNvPr>
          <p:cNvGrpSpPr/>
          <p:nvPr/>
        </p:nvGrpSpPr>
        <p:grpSpPr>
          <a:xfrm>
            <a:off x="6430949" y="1734769"/>
            <a:ext cx="5154781" cy="4163613"/>
            <a:chOff x="9091344" y="841931"/>
            <a:chExt cx="3094513" cy="2246811"/>
          </a:xfrm>
        </p:grpSpPr>
        <p:pic>
          <p:nvPicPr>
            <p:cNvPr id="5" name="Elemento grafico 4" descr="Apri cartella con riempimento a tinta unita">
              <a:extLst>
                <a:ext uri="{FF2B5EF4-FFF2-40B4-BE49-F238E27FC236}">
                  <a16:creationId xmlns:a16="http://schemas.microsoft.com/office/drawing/2014/main" id="{F6572F4A-0349-9248-826C-6A2535775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210800" y="949329"/>
              <a:ext cx="777631" cy="748324"/>
            </a:xfrm>
            <a:prstGeom prst="rect">
              <a:avLst/>
            </a:prstGeom>
          </p:spPr>
        </p:pic>
        <p:pic>
          <p:nvPicPr>
            <p:cNvPr id="7" name="Elemento grafico 6" descr="Apri cartella con riempimento a tinta unita">
              <a:extLst>
                <a:ext uri="{FF2B5EF4-FFF2-40B4-BE49-F238E27FC236}">
                  <a16:creationId xmlns:a16="http://schemas.microsoft.com/office/drawing/2014/main" id="{4961467C-AA4C-E452-CBC0-532FBEC6D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109568" y="949088"/>
              <a:ext cx="777631" cy="748324"/>
            </a:xfrm>
            <a:prstGeom prst="rect">
              <a:avLst/>
            </a:prstGeom>
          </p:spPr>
        </p:pic>
        <p:pic>
          <p:nvPicPr>
            <p:cNvPr id="11" name="Elemento grafico 10" descr="Apri cartella con riempimento a tinta unita">
              <a:extLst>
                <a:ext uri="{FF2B5EF4-FFF2-40B4-BE49-F238E27FC236}">
                  <a16:creationId xmlns:a16="http://schemas.microsoft.com/office/drawing/2014/main" id="{F8296694-51D1-C02E-068E-08A4AE660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60876" y="1975338"/>
              <a:ext cx="777631" cy="748324"/>
            </a:xfrm>
            <a:prstGeom prst="rect">
              <a:avLst/>
            </a:prstGeom>
          </p:spPr>
        </p:pic>
        <p:pic>
          <p:nvPicPr>
            <p:cNvPr id="13" name="Elemento grafico 12" descr="Apri cartella con riempimento a tinta unita">
              <a:extLst>
                <a:ext uri="{FF2B5EF4-FFF2-40B4-BE49-F238E27FC236}">
                  <a16:creationId xmlns:a16="http://schemas.microsoft.com/office/drawing/2014/main" id="{F78CD717-FBB6-0397-E797-6EBB35D6D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240106" y="1965568"/>
              <a:ext cx="777631" cy="748324"/>
            </a:xfrm>
            <a:prstGeom prst="rect">
              <a:avLst/>
            </a:prstGeom>
          </p:spPr>
        </p:pic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217D935F-CD15-F603-B336-68BA409578D1}"/>
                </a:ext>
              </a:extLst>
            </p:cNvPr>
            <p:cNvSpPr txBox="1"/>
            <p:nvPr/>
          </p:nvSpPr>
          <p:spPr>
            <a:xfrm>
              <a:off x="11265967" y="2229525"/>
              <a:ext cx="604713" cy="31556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it-IT" sz="3200" b="1"/>
                <a:t>...</a:t>
              </a:r>
              <a:endParaRPr lang="it-IT" sz="2400" b="1"/>
            </a:p>
          </p:txBody>
        </p: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3B4C6F4D-1142-56E9-CCA1-A5B1AFFA2CEA}"/>
                </a:ext>
              </a:extLst>
            </p:cNvPr>
            <p:cNvSpPr/>
            <p:nvPr/>
          </p:nvSpPr>
          <p:spPr>
            <a:xfrm>
              <a:off x="9091344" y="841931"/>
              <a:ext cx="3094513" cy="2246811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9" name="Elemento grafico 38" descr="Apri cartella con riempimento a tinta unita">
              <a:extLst>
                <a:ext uri="{FF2B5EF4-FFF2-40B4-BE49-F238E27FC236}">
                  <a16:creationId xmlns:a16="http://schemas.microsoft.com/office/drawing/2014/main" id="{69ABBA5D-55FC-94DC-FF62-0B675FAB7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62253" y="945707"/>
              <a:ext cx="777631" cy="748324"/>
            </a:xfrm>
            <a:prstGeom prst="rect">
              <a:avLst/>
            </a:prstGeom>
          </p:spPr>
        </p:pic>
      </p:grp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FA56CF4F-7919-E165-7AC4-AF440051DD03}"/>
              </a:ext>
            </a:extLst>
          </p:cNvPr>
          <p:cNvSpPr txBox="1"/>
          <p:nvPr/>
        </p:nvSpPr>
        <p:spPr>
          <a:xfrm>
            <a:off x="6863201" y="3244690"/>
            <a:ext cx="4429929" cy="461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/>
              <a:t>Folder 1       Folder 2        Folder 3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E77B5603-4DB4-BD7A-29F3-1FE01A9B1826}"/>
              </a:ext>
            </a:extLst>
          </p:cNvPr>
          <p:cNvSpPr txBox="1"/>
          <p:nvPr/>
        </p:nvSpPr>
        <p:spPr>
          <a:xfrm>
            <a:off x="6796118" y="843994"/>
            <a:ext cx="4283182" cy="523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/>
              <a:t>ELABORATION RESULTS </a:t>
            </a:r>
          </a:p>
        </p:txBody>
      </p:sp>
      <p:sp>
        <p:nvSpPr>
          <p:cNvPr id="3" name="CasellaDiTesto 66">
            <a:extLst>
              <a:ext uri="{FF2B5EF4-FFF2-40B4-BE49-F238E27FC236}">
                <a16:creationId xmlns:a16="http://schemas.microsoft.com/office/drawing/2014/main" id="{0AAA6239-F2D8-A1B2-0F58-756172E65958}"/>
              </a:ext>
            </a:extLst>
          </p:cNvPr>
          <p:cNvSpPr txBox="1"/>
          <p:nvPr/>
        </p:nvSpPr>
        <p:spPr>
          <a:xfrm>
            <a:off x="1967530" y="3557150"/>
            <a:ext cx="2869406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400"/>
              <a:t>DATASET CREATION</a:t>
            </a:r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104B2EE1-1EDC-0026-3DF8-6C7F4522E6D7}"/>
              </a:ext>
            </a:extLst>
          </p:cNvPr>
          <p:cNvSpPr/>
          <p:nvPr/>
        </p:nvSpPr>
        <p:spPr>
          <a:xfrm>
            <a:off x="98981" y="1569697"/>
            <a:ext cx="82216" cy="43233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F66C0DA-E47C-8C33-02B0-00319FBB1DC3}"/>
              </a:ext>
            </a:extLst>
          </p:cNvPr>
          <p:cNvSpPr txBox="1"/>
          <p:nvPr/>
        </p:nvSpPr>
        <p:spPr>
          <a:xfrm>
            <a:off x="6863201" y="5118081"/>
            <a:ext cx="4429929" cy="461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/>
              <a:t>Folder 4       Folder 5         </a:t>
            </a:r>
          </a:p>
        </p:txBody>
      </p:sp>
      <p:sp>
        <p:nvSpPr>
          <p:cNvPr id="16" name="Memoria ad accesso diretto 15">
            <a:extLst>
              <a:ext uri="{FF2B5EF4-FFF2-40B4-BE49-F238E27FC236}">
                <a16:creationId xmlns:a16="http://schemas.microsoft.com/office/drawing/2014/main" id="{2701F78B-758F-3092-85D1-4BE55C7F3571}"/>
              </a:ext>
            </a:extLst>
          </p:cNvPr>
          <p:cNvSpPr/>
          <p:nvPr/>
        </p:nvSpPr>
        <p:spPr>
          <a:xfrm rot="16200000">
            <a:off x="1487312" y="3664689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Memoria ad accesso diretto 16">
            <a:extLst>
              <a:ext uri="{FF2B5EF4-FFF2-40B4-BE49-F238E27FC236}">
                <a16:creationId xmlns:a16="http://schemas.microsoft.com/office/drawing/2014/main" id="{5DBE7B87-E526-2F3E-5728-3B85312643F7}"/>
              </a:ext>
            </a:extLst>
          </p:cNvPr>
          <p:cNvSpPr/>
          <p:nvPr/>
        </p:nvSpPr>
        <p:spPr>
          <a:xfrm rot="16200000">
            <a:off x="1486437" y="3489002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Memoria ad accesso diretto 17">
            <a:extLst>
              <a:ext uri="{FF2B5EF4-FFF2-40B4-BE49-F238E27FC236}">
                <a16:creationId xmlns:a16="http://schemas.microsoft.com/office/drawing/2014/main" id="{D5296BBF-5D73-9E19-37F9-661300C01151}"/>
              </a:ext>
            </a:extLst>
          </p:cNvPr>
          <p:cNvSpPr/>
          <p:nvPr/>
        </p:nvSpPr>
        <p:spPr>
          <a:xfrm rot="16200000">
            <a:off x="1486990" y="3313411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4470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9CD2D-CE3E-ABF7-794E-C99BE8076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D6137259-BE0A-53C3-6F22-88C461CDB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2983F4F-2018-355D-CE86-2CFD6117B91A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DATA ELABORATION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01A8749-3967-EC3D-5D38-F7208BE4EB99}"/>
              </a:ext>
            </a:extLst>
          </p:cNvPr>
          <p:cNvGraphicFramePr>
            <a:graphicFrameLocks noGrp="1"/>
          </p:cNvGraphicFramePr>
          <p:nvPr/>
        </p:nvGraphicFramePr>
        <p:xfrm>
          <a:off x="212228" y="3165904"/>
          <a:ext cx="11809111" cy="2633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5875">
                  <a:extLst>
                    <a:ext uri="{9D8B030D-6E8A-4147-A177-3AD203B41FA5}">
                      <a16:colId xmlns:a16="http://schemas.microsoft.com/office/drawing/2014/main" val="2616204924"/>
                    </a:ext>
                  </a:extLst>
                </a:gridCol>
                <a:gridCol w="945199">
                  <a:extLst>
                    <a:ext uri="{9D8B030D-6E8A-4147-A177-3AD203B41FA5}">
                      <a16:colId xmlns:a16="http://schemas.microsoft.com/office/drawing/2014/main" val="3868561100"/>
                    </a:ext>
                  </a:extLst>
                </a:gridCol>
                <a:gridCol w="728056">
                  <a:extLst>
                    <a:ext uri="{9D8B030D-6E8A-4147-A177-3AD203B41FA5}">
                      <a16:colId xmlns:a16="http://schemas.microsoft.com/office/drawing/2014/main" val="480116852"/>
                    </a:ext>
                  </a:extLst>
                </a:gridCol>
                <a:gridCol w="791920">
                  <a:extLst>
                    <a:ext uri="{9D8B030D-6E8A-4147-A177-3AD203B41FA5}">
                      <a16:colId xmlns:a16="http://schemas.microsoft.com/office/drawing/2014/main" val="2365106724"/>
                    </a:ext>
                  </a:extLst>
                </a:gridCol>
                <a:gridCol w="753603">
                  <a:extLst>
                    <a:ext uri="{9D8B030D-6E8A-4147-A177-3AD203B41FA5}">
                      <a16:colId xmlns:a16="http://schemas.microsoft.com/office/drawing/2014/main" val="2600171748"/>
                    </a:ext>
                  </a:extLst>
                </a:gridCol>
                <a:gridCol w="804695">
                  <a:extLst>
                    <a:ext uri="{9D8B030D-6E8A-4147-A177-3AD203B41FA5}">
                      <a16:colId xmlns:a16="http://schemas.microsoft.com/office/drawing/2014/main" val="4040708550"/>
                    </a:ext>
                  </a:extLst>
                </a:gridCol>
                <a:gridCol w="791920">
                  <a:extLst>
                    <a:ext uri="{9D8B030D-6E8A-4147-A177-3AD203B41FA5}">
                      <a16:colId xmlns:a16="http://schemas.microsoft.com/office/drawing/2014/main" val="4068014188"/>
                    </a:ext>
                  </a:extLst>
                </a:gridCol>
                <a:gridCol w="536465">
                  <a:extLst>
                    <a:ext uri="{9D8B030D-6E8A-4147-A177-3AD203B41FA5}">
                      <a16:colId xmlns:a16="http://schemas.microsoft.com/office/drawing/2014/main" val="1949853066"/>
                    </a:ext>
                  </a:extLst>
                </a:gridCol>
                <a:gridCol w="536465">
                  <a:extLst>
                    <a:ext uri="{9D8B030D-6E8A-4147-A177-3AD203B41FA5}">
                      <a16:colId xmlns:a16="http://schemas.microsoft.com/office/drawing/2014/main" val="2801725433"/>
                    </a:ext>
                  </a:extLst>
                </a:gridCol>
                <a:gridCol w="510916">
                  <a:extLst>
                    <a:ext uri="{9D8B030D-6E8A-4147-A177-3AD203B41FA5}">
                      <a16:colId xmlns:a16="http://schemas.microsoft.com/office/drawing/2014/main" val="2985982282"/>
                    </a:ext>
                  </a:extLst>
                </a:gridCol>
                <a:gridCol w="523691">
                  <a:extLst>
                    <a:ext uri="{9D8B030D-6E8A-4147-A177-3AD203B41FA5}">
                      <a16:colId xmlns:a16="http://schemas.microsoft.com/office/drawing/2014/main" val="2214805529"/>
                    </a:ext>
                  </a:extLst>
                </a:gridCol>
                <a:gridCol w="638645">
                  <a:extLst>
                    <a:ext uri="{9D8B030D-6E8A-4147-A177-3AD203B41FA5}">
                      <a16:colId xmlns:a16="http://schemas.microsoft.com/office/drawing/2014/main" val="3222882763"/>
                    </a:ext>
                  </a:extLst>
                </a:gridCol>
                <a:gridCol w="676966">
                  <a:extLst>
                    <a:ext uri="{9D8B030D-6E8A-4147-A177-3AD203B41FA5}">
                      <a16:colId xmlns:a16="http://schemas.microsoft.com/office/drawing/2014/main" val="1236368411"/>
                    </a:ext>
                  </a:extLst>
                </a:gridCol>
                <a:gridCol w="562010">
                  <a:extLst>
                    <a:ext uri="{9D8B030D-6E8A-4147-A177-3AD203B41FA5}">
                      <a16:colId xmlns:a16="http://schemas.microsoft.com/office/drawing/2014/main" val="2771571902"/>
                    </a:ext>
                  </a:extLst>
                </a:gridCol>
                <a:gridCol w="664192">
                  <a:extLst>
                    <a:ext uri="{9D8B030D-6E8A-4147-A177-3AD203B41FA5}">
                      <a16:colId xmlns:a16="http://schemas.microsoft.com/office/drawing/2014/main" val="2546733290"/>
                    </a:ext>
                  </a:extLst>
                </a:gridCol>
                <a:gridCol w="899990">
                  <a:extLst>
                    <a:ext uri="{9D8B030D-6E8A-4147-A177-3AD203B41FA5}">
                      <a16:colId xmlns:a16="http://schemas.microsoft.com/office/drawing/2014/main" val="4284670589"/>
                    </a:ext>
                  </a:extLst>
                </a:gridCol>
                <a:gridCol w="818503">
                  <a:extLst>
                    <a:ext uri="{9D8B030D-6E8A-4147-A177-3AD203B41FA5}">
                      <a16:colId xmlns:a16="http://schemas.microsoft.com/office/drawing/2014/main" val="1388918721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Frame</a:t>
                      </a: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Confidence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Azimuth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Elevation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Head_x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Head_y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Head_z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x1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y1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x2</a:t>
                      </a: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y2</a:t>
                      </a: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eyes_x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eyes_y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R/WR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label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timestamp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patient_ID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563467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80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05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05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20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20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20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20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529333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5635030"/>
                  </a:ext>
                </a:extLst>
              </a:tr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2135751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4982839"/>
                  </a:ext>
                </a:extLst>
              </a:tr>
            </a:tbl>
          </a:graphicData>
        </a:graphic>
      </p:graphicFrame>
      <p:grpSp>
        <p:nvGrpSpPr>
          <p:cNvPr id="16" name="Gruppo 15">
            <a:extLst>
              <a:ext uri="{FF2B5EF4-FFF2-40B4-BE49-F238E27FC236}">
                <a16:creationId xmlns:a16="http://schemas.microsoft.com/office/drawing/2014/main" id="{7BE90F17-6CBB-FFC3-0C4E-221F41ADCDB7}"/>
              </a:ext>
            </a:extLst>
          </p:cNvPr>
          <p:cNvGrpSpPr/>
          <p:nvPr/>
        </p:nvGrpSpPr>
        <p:grpSpPr>
          <a:xfrm>
            <a:off x="5720225" y="2516662"/>
            <a:ext cx="1921644" cy="561402"/>
            <a:chOff x="5306548" y="857240"/>
            <a:chExt cx="1921644" cy="561402"/>
          </a:xfrm>
        </p:grpSpPr>
        <p:sp>
          <p:nvSpPr>
            <p:cNvPr id="11" name="Parentesi graffa aperta 10">
              <a:extLst>
                <a:ext uri="{FF2B5EF4-FFF2-40B4-BE49-F238E27FC236}">
                  <a16:creationId xmlns:a16="http://schemas.microsoft.com/office/drawing/2014/main" id="{83A8B472-5B5B-FD7D-0D85-96C9F9494F13}"/>
                </a:ext>
              </a:extLst>
            </p:cNvPr>
            <p:cNvSpPr/>
            <p:nvPr/>
          </p:nvSpPr>
          <p:spPr>
            <a:xfrm rot="5400000">
              <a:off x="6150688" y="379295"/>
              <a:ext cx="219842" cy="1858852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0D92B77D-B58C-9677-0084-22E2C4637C1B}"/>
                </a:ext>
              </a:extLst>
            </p:cNvPr>
            <p:cNvSpPr txBox="1"/>
            <p:nvPr/>
          </p:nvSpPr>
          <p:spPr>
            <a:xfrm>
              <a:off x="5306548" y="857240"/>
              <a:ext cx="1921644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 err="1">
                  <a:solidFill>
                    <a:schemeClr val="accent5"/>
                  </a:solidFill>
                </a:rPr>
                <a:t>Bounding</a:t>
              </a:r>
              <a:r>
                <a:rPr lang="it-IT" sz="1400">
                  <a:solidFill>
                    <a:schemeClr val="accent5"/>
                  </a:solidFill>
                </a:rPr>
                <a:t> box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86DA1A57-4B67-EE19-CB8F-37F8EFFE9F06}"/>
              </a:ext>
            </a:extLst>
          </p:cNvPr>
          <p:cNvGrpSpPr/>
          <p:nvPr/>
        </p:nvGrpSpPr>
        <p:grpSpPr>
          <a:xfrm>
            <a:off x="8799181" y="2398650"/>
            <a:ext cx="1052787" cy="672217"/>
            <a:chOff x="8201573" y="765504"/>
            <a:chExt cx="1052787" cy="672217"/>
          </a:xfrm>
        </p:grpSpPr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FD0527B7-D74B-E1F7-2C2D-B18C0359262C}"/>
                </a:ext>
              </a:extLst>
            </p:cNvPr>
            <p:cNvSpPr txBox="1"/>
            <p:nvPr/>
          </p:nvSpPr>
          <p:spPr>
            <a:xfrm>
              <a:off x="8201573" y="765504"/>
              <a:ext cx="1052787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>
                  <a:solidFill>
                    <a:srgbClr val="A02B93"/>
                  </a:solidFill>
                </a:rPr>
                <a:t>Robot </a:t>
              </a:r>
              <a:r>
                <a:rPr lang="it-IT" sz="1400" err="1">
                  <a:solidFill>
                    <a:srgbClr val="A02B93"/>
                  </a:solidFill>
                </a:rPr>
                <a:t>presence</a:t>
              </a:r>
              <a:endParaRPr lang="it-IT" sz="1400"/>
            </a:p>
          </p:txBody>
        </p:sp>
        <p:sp>
          <p:nvSpPr>
            <p:cNvPr id="15" name="Freccia in su 14">
              <a:extLst>
                <a:ext uri="{FF2B5EF4-FFF2-40B4-BE49-F238E27FC236}">
                  <a16:creationId xmlns:a16="http://schemas.microsoft.com/office/drawing/2014/main" id="{92199E1F-97F2-AEF0-EE99-FB4D6ADBAB3F}"/>
                </a:ext>
              </a:extLst>
            </p:cNvPr>
            <p:cNvSpPr/>
            <p:nvPr/>
          </p:nvSpPr>
          <p:spPr>
            <a:xfrm>
              <a:off x="8669234" y="1245101"/>
              <a:ext cx="120387" cy="19262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" name="Gruppo 1">
            <a:extLst>
              <a:ext uri="{FF2B5EF4-FFF2-40B4-BE49-F238E27FC236}">
                <a16:creationId xmlns:a16="http://schemas.microsoft.com/office/drawing/2014/main" id="{0B8418F4-E334-0787-1375-298F37CA82C8}"/>
              </a:ext>
            </a:extLst>
          </p:cNvPr>
          <p:cNvGrpSpPr/>
          <p:nvPr/>
        </p:nvGrpSpPr>
        <p:grpSpPr>
          <a:xfrm>
            <a:off x="3399485" y="2516661"/>
            <a:ext cx="2135941" cy="571297"/>
            <a:chOff x="5123367" y="867136"/>
            <a:chExt cx="2135941" cy="571297"/>
          </a:xfrm>
        </p:grpSpPr>
        <p:sp>
          <p:nvSpPr>
            <p:cNvPr id="6" name="Parentesi graffa aperta 5">
              <a:extLst>
                <a:ext uri="{FF2B5EF4-FFF2-40B4-BE49-F238E27FC236}">
                  <a16:creationId xmlns:a16="http://schemas.microsoft.com/office/drawing/2014/main" id="{EEF4F884-DFD9-3FFD-7DE9-19DAF211D3A2}"/>
                </a:ext>
              </a:extLst>
            </p:cNvPr>
            <p:cNvSpPr/>
            <p:nvPr/>
          </p:nvSpPr>
          <p:spPr>
            <a:xfrm rot="5400000">
              <a:off x="6076469" y="255594"/>
              <a:ext cx="229737" cy="2135941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DB9E3944-9AB0-3B90-2ED2-0AAF888BE583}"/>
                </a:ext>
              </a:extLst>
            </p:cNvPr>
            <p:cNvSpPr txBox="1"/>
            <p:nvPr/>
          </p:nvSpPr>
          <p:spPr>
            <a:xfrm>
              <a:off x="5227379" y="867136"/>
              <a:ext cx="1921644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>
                  <a:solidFill>
                    <a:schemeClr val="accent5"/>
                  </a:solidFill>
                </a:rPr>
                <a:t>Head position </a:t>
              </a:r>
            </a:p>
          </p:txBody>
        </p:sp>
      </p:grpSp>
      <p:sp>
        <p:nvSpPr>
          <p:cNvPr id="9" name="Parentesi graffa aperta 8">
            <a:extLst>
              <a:ext uri="{FF2B5EF4-FFF2-40B4-BE49-F238E27FC236}">
                <a16:creationId xmlns:a16="http://schemas.microsoft.com/office/drawing/2014/main" id="{1E9E9914-AFD2-4ECA-DCE2-624BD206BE84}"/>
              </a:ext>
            </a:extLst>
          </p:cNvPr>
          <p:cNvSpPr/>
          <p:nvPr/>
        </p:nvSpPr>
        <p:spPr>
          <a:xfrm rot="5400000">
            <a:off x="2436701" y="2215856"/>
            <a:ext cx="229737" cy="152238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EAFB83D-1A9C-3DBF-D423-162ECACC0E6A}"/>
              </a:ext>
            </a:extLst>
          </p:cNvPr>
          <p:cNvSpPr txBox="1"/>
          <p:nvPr/>
        </p:nvSpPr>
        <p:spPr>
          <a:xfrm>
            <a:off x="1890458" y="2452234"/>
            <a:ext cx="132572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>
                <a:solidFill>
                  <a:schemeClr val="accent5"/>
                </a:solidFill>
              </a:rPr>
              <a:t>Gaze </a:t>
            </a:r>
            <a:r>
              <a:rPr lang="it-IT" sz="1400" err="1">
                <a:solidFill>
                  <a:schemeClr val="accent5"/>
                </a:solidFill>
              </a:rPr>
              <a:t>angles</a:t>
            </a:r>
            <a:r>
              <a:rPr lang="it-IT" sz="1600">
                <a:solidFill>
                  <a:schemeClr val="accent5"/>
                </a:solidFill>
              </a:rPr>
              <a:t> 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3D1D417-03F1-37C0-209E-A5016B3179D3}"/>
              </a:ext>
            </a:extLst>
          </p:cNvPr>
          <p:cNvGrpSpPr/>
          <p:nvPr/>
        </p:nvGrpSpPr>
        <p:grpSpPr>
          <a:xfrm>
            <a:off x="7412459" y="2289051"/>
            <a:ext cx="1921644" cy="798908"/>
            <a:chOff x="4970081" y="679110"/>
            <a:chExt cx="1921644" cy="798908"/>
          </a:xfrm>
        </p:grpSpPr>
        <p:sp>
          <p:nvSpPr>
            <p:cNvPr id="24" name="Parentesi graffa aperta 23">
              <a:extLst>
                <a:ext uri="{FF2B5EF4-FFF2-40B4-BE49-F238E27FC236}">
                  <a16:creationId xmlns:a16="http://schemas.microsoft.com/office/drawing/2014/main" id="{11C6EFEC-A748-82DF-1E36-F4CF628BA44E}"/>
                </a:ext>
              </a:extLst>
            </p:cNvPr>
            <p:cNvSpPr/>
            <p:nvPr/>
          </p:nvSpPr>
          <p:spPr>
            <a:xfrm rot="5400000">
              <a:off x="5829065" y="799878"/>
              <a:ext cx="229738" cy="1126542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66F577C8-5B98-15CE-BEBA-B0F00215108B}"/>
                </a:ext>
              </a:extLst>
            </p:cNvPr>
            <p:cNvSpPr txBox="1"/>
            <p:nvPr/>
          </p:nvSpPr>
          <p:spPr>
            <a:xfrm>
              <a:off x="4970081" y="679110"/>
              <a:ext cx="1921644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 err="1">
                  <a:solidFill>
                    <a:schemeClr val="accent5"/>
                  </a:solidFill>
                </a:rPr>
                <a:t>Eyes</a:t>
              </a:r>
              <a:r>
                <a:rPr lang="it-IT" sz="1400">
                  <a:solidFill>
                    <a:schemeClr val="accent5"/>
                  </a:solidFill>
                </a:rPr>
                <a:t> </a:t>
              </a:r>
            </a:p>
            <a:p>
              <a:pPr algn="ctr"/>
              <a:r>
                <a:rPr lang="it-IT" sz="1400">
                  <a:solidFill>
                    <a:schemeClr val="accent5"/>
                  </a:solidFill>
                </a:rPr>
                <a:t>position</a:t>
              </a: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CDBCB1C7-EDDA-B473-6477-4239D76E9022}"/>
              </a:ext>
            </a:extLst>
          </p:cNvPr>
          <p:cNvGrpSpPr/>
          <p:nvPr/>
        </p:nvGrpSpPr>
        <p:grpSpPr>
          <a:xfrm>
            <a:off x="671184" y="2154420"/>
            <a:ext cx="1336091" cy="935985"/>
            <a:chOff x="8074576" y="501736"/>
            <a:chExt cx="1336091" cy="935985"/>
          </a:xfrm>
        </p:grpSpPr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BC1DC9E6-2AEC-B056-B1E3-EA6E4E6637A6}"/>
                </a:ext>
              </a:extLst>
            </p:cNvPr>
            <p:cNvSpPr txBox="1"/>
            <p:nvPr/>
          </p:nvSpPr>
          <p:spPr>
            <a:xfrm>
              <a:off x="8074576" y="501736"/>
              <a:ext cx="1336091" cy="7386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>
                  <a:solidFill>
                    <a:srgbClr val="A02B93"/>
                  </a:solidFill>
                </a:rPr>
                <a:t>Gaze </a:t>
              </a:r>
              <a:r>
                <a:rPr lang="it-IT" sz="1400" err="1">
                  <a:solidFill>
                    <a:srgbClr val="A02B93"/>
                  </a:solidFill>
                </a:rPr>
                <a:t>angles</a:t>
              </a:r>
              <a:r>
                <a:rPr lang="it-IT" sz="1400">
                  <a:solidFill>
                    <a:srgbClr val="A02B93"/>
                  </a:solidFill>
                </a:rPr>
                <a:t> </a:t>
              </a:r>
              <a:r>
                <a:rPr lang="it-IT" sz="1400" err="1">
                  <a:solidFill>
                    <a:srgbClr val="A02B93"/>
                  </a:solidFill>
                </a:rPr>
                <a:t>prediction</a:t>
              </a:r>
              <a:r>
                <a:rPr lang="it-IT" sz="1400">
                  <a:solidFill>
                    <a:srgbClr val="A02B93"/>
                  </a:solidFill>
                </a:rPr>
                <a:t> </a:t>
              </a:r>
              <a:r>
                <a:rPr lang="it-IT" sz="1400" err="1">
                  <a:solidFill>
                    <a:srgbClr val="A02B93"/>
                  </a:solidFill>
                </a:rPr>
                <a:t>error</a:t>
              </a:r>
              <a:endParaRPr lang="it-IT" sz="1400">
                <a:solidFill>
                  <a:srgbClr val="A02B93"/>
                </a:solidFill>
              </a:endParaRPr>
            </a:p>
          </p:txBody>
        </p:sp>
        <p:sp>
          <p:nvSpPr>
            <p:cNvPr id="28" name="Freccia in su 27">
              <a:extLst>
                <a:ext uri="{FF2B5EF4-FFF2-40B4-BE49-F238E27FC236}">
                  <a16:creationId xmlns:a16="http://schemas.microsoft.com/office/drawing/2014/main" id="{4EE05D30-17B7-C999-DD84-C9F7268C5519}"/>
                </a:ext>
              </a:extLst>
            </p:cNvPr>
            <p:cNvSpPr/>
            <p:nvPr/>
          </p:nvSpPr>
          <p:spPr>
            <a:xfrm>
              <a:off x="8669234" y="1245101"/>
              <a:ext cx="120387" cy="19262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8" name="CasellaDiTesto 66">
            <a:extLst>
              <a:ext uri="{FF2B5EF4-FFF2-40B4-BE49-F238E27FC236}">
                <a16:creationId xmlns:a16="http://schemas.microsoft.com/office/drawing/2014/main" id="{AAD6AC54-68EF-E92C-7E5B-F677FC162F8E}"/>
              </a:ext>
            </a:extLst>
          </p:cNvPr>
          <p:cNvSpPr txBox="1"/>
          <p:nvPr/>
        </p:nvSpPr>
        <p:spPr>
          <a:xfrm>
            <a:off x="4390301" y="1476303"/>
            <a:ext cx="3240636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400" b="1"/>
              <a:t>DATASET CREATION</a:t>
            </a:r>
            <a:endParaRPr lang="it-IT" b="1"/>
          </a:p>
        </p:txBody>
      </p:sp>
      <p:graphicFrame>
        <p:nvGraphicFramePr>
          <p:cNvPr id="19" name="Tabella 18">
            <a:extLst>
              <a:ext uri="{FF2B5EF4-FFF2-40B4-BE49-F238E27FC236}">
                <a16:creationId xmlns:a16="http://schemas.microsoft.com/office/drawing/2014/main" id="{0F0A9D53-5DBA-0631-E557-6A1FBEA3751F}"/>
              </a:ext>
            </a:extLst>
          </p:cNvPr>
          <p:cNvGraphicFramePr>
            <a:graphicFrameLocks noGrp="1"/>
          </p:cNvGraphicFramePr>
          <p:nvPr/>
        </p:nvGraphicFramePr>
        <p:xfrm>
          <a:off x="836498" y="3166670"/>
          <a:ext cx="2465175" cy="2633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99">
                  <a:extLst>
                    <a:ext uri="{9D8B030D-6E8A-4147-A177-3AD203B41FA5}">
                      <a16:colId xmlns:a16="http://schemas.microsoft.com/office/drawing/2014/main" val="3557600491"/>
                    </a:ext>
                  </a:extLst>
                </a:gridCol>
                <a:gridCol w="728056">
                  <a:extLst>
                    <a:ext uri="{9D8B030D-6E8A-4147-A177-3AD203B41FA5}">
                      <a16:colId xmlns:a16="http://schemas.microsoft.com/office/drawing/2014/main" val="3874918311"/>
                    </a:ext>
                  </a:extLst>
                </a:gridCol>
                <a:gridCol w="791920">
                  <a:extLst>
                    <a:ext uri="{9D8B030D-6E8A-4147-A177-3AD203B41FA5}">
                      <a16:colId xmlns:a16="http://schemas.microsoft.com/office/drawing/2014/main" val="843928920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Confidence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Azimuth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Elevation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991860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05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05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20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4288718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algn="l"/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328702"/>
                  </a:ext>
                </a:extLst>
              </a:tr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330661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601541"/>
                  </a:ext>
                </a:extLst>
              </a:tr>
            </a:tbl>
          </a:graphicData>
        </a:graphic>
      </p:graphicFrame>
      <p:graphicFrame>
        <p:nvGraphicFramePr>
          <p:cNvPr id="21" name="Tabella 20">
            <a:extLst>
              <a:ext uri="{FF2B5EF4-FFF2-40B4-BE49-F238E27FC236}">
                <a16:creationId xmlns:a16="http://schemas.microsoft.com/office/drawing/2014/main" id="{A7F1178C-D2E8-B33D-2E3B-6953C6FE215B}"/>
              </a:ext>
            </a:extLst>
          </p:cNvPr>
          <p:cNvGraphicFramePr>
            <a:graphicFrameLocks noGrp="1"/>
          </p:cNvGraphicFramePr>
          <p:nvPr/>
        </p:nvGraphicFramePr>
        <p:xfrm>
          <a:off x="7760423" y="3165904"/>
          <a:ext cx="1877621" cy="2633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645">
                  <a:extLst>
                    <a:ext uri="{9D8B030D-6E8A-4147-A177-3AD203B41FA5}">
                      <a16:colId xmlns:a16="http://schemas.microsoft.com/office/drawing/2014/main" val="133244461"/>
                    </a:ext>
                  </a:extLst>
                </a:gridCol>
                <a:gridCol w="676966">
                  <a:extLst>
                    <a:ext uri="{9D8B030D-6E8A-4147-A177-3AD203B41FA5}">
                      <a16:colId xmlns:a16="http://schemas.microsoft.com/office/drawing/2014/main" val="3908456854"/>
                    </a:ext>
                  </a:extLst>
                </a:gridCol>
                <a:gridCol w="562010">
                  <a:extLst>
                    <a:ext uri="{9D8B030D-6E8A-4147-A177-3AD203B41FA5}">
                      <a16:colId xmlns:a16="http://schemas.microsoft.com/office/drawing/2014/main" val="3107055211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eyes_x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eyes_y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R/WR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221717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518048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0262458"/>
                  </a:ext>
                </a:extLst>
              </a:tr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940502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685756"/>
                  </a:ext>
                </a:extLst>
              </a:tr>
            </a:tbl>
          </a:graphicData>
        </a:graphic>
      </p:graphicFrame>
      <p:graphicFrame>
        <p:nvGraphicFramePr>
          <p:cNvPr id="29" name="Tabella 28">
            <a:extLst>
              <a:ext uri="{FF2B5EF4-FFF2-40B4-BE49-F238E27FC236}">
                <a16:creationId xmlns:a16="http://schemas.microsoft.com/office/drawing/2014/main" id="{307702D0-A177-3961-712B-CA2C548DBF64}"/>
              </a:ext>
            </a:extLst>
          </p:cNvPr>
          <p:cNvGraphicFramePr>
            <a:graphicFrameLocks noGrp="1"/>
          </p:cNvGraphicFramePr>
          <p:nvPr/>
        </p:nvGraphicFramePr>
        <p:xfrm>
          <a:off x="9633556" y="3165904"/>
          <a:ext cx="664192" cy="2633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192">
                  <a:extLst>
                    <a:ext uri="{9D8B030D-6E8A-4147-A177-3AD203B41FA5}">
                      <a16:colId xmlns:a16="http://schemas.microsoft.com/office/drawing/2014/main" val="3818980473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label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335313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480003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0051469"/>
                  </a:ext>
                </a:extLst>
              </a:tr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6919854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6284222"/>
                  </a:ext>
                </a:extLst>
              </a:tr>
            </a:tbl>
          </a:graphicData>
        </a:graphic>
      </p:graphicFrame>
      <p:sp>
        <p:nvSpPr>
          <p:cNvPr id="30" name="Memoria ad accesso diretto 29">
            <a:extLst>
              <a:ext uri="{FF2B5EF4-FFF2-40B4-BE49-F238E27FC236}">
                <a16:creationId xmlns:a16="http://schemas.microsoft.com/office/drawing/2014/main" id="{D47B87E3-96E2-CD9A-7CE5-A98CB03AE4E8}"/>
              </a:ext>
            </a:extLst>
          </p:cNvPr>
          <p:cNvSpPr/>
          <p:nvPr/>
        </p:nvSpPr>
        <p:spPr>
          <a:xfrm rot="16200000">
            <a:off x="3993727" y="1615645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Memoria ad accesso diretto 30">
            <a:extLst>
              <a:ext uri="{FF2B5EF4-FFF2-40B4-BE49-F238E27FC236}">
                <a16:creationId xmlns:a16="http://schemas.microsoft.com/office/drawing/2014/main" id="{6E872F23-3B19-D59F-755F-350A8EDBAA13}"/>
              </a:ext>
            </a:extLst>
          </p:cNvPr>
          <p:cNvSpPr/>
          <p:nvPr/>
        </p:nvSpPr>
        <p:spPr>
          <a:xfrm rot="16200000">
            <a:off x="3992852" y="1439958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Memoria ad accesso diretto 31">
            <a:extLst>
              <a:ext uri="{FF2B5EF4-FFF2-40B4-BE49-F238E27FC236}">
                <a16:creationId xmlns:a16="http://schemas.microsoft.com/office/drawing/2014/main" id="{4E470991-5CF5-D07F-CC63-D1A5AC060D33}"/>
              </a:ext>
            </a:extLst>
          </p:cNvPr>
          <p:cNvSpPr/>
          <p:nvPr/>
        </p:nvSpPr>
        <p:spPr>
          <a:xfrm rot="16200000">
            <a:off x="3993405" y="1264367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8537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6198A-0BF0-3C99-A481-E0BE22BC7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66E06631-6613-8DCD-7942-04DC35F453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D5BE76D-637D-4855-EC10-EFFA053AB3E3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DATA ELABORATION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78829487-29FD-5ED8-08A4-E75B5EDC89AD}"/>
              </a:ext>
            </a:extLst>
          </p:cNvPr>
          <p:cNvGraphicFramePr>
            <a:graphicFrameLocks noGrp="1"/>
          </p:cNvGraphicFramePr>
          <p:nvPr/>
        </p:nvGraphicFramePr>
        <p:xfrm>
          <a:off x="212228" y="3165904"/>
          <a:ext cx="11809111" cy="2633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5875">
                  <a:extLst>
                    <a:ext uri="{9D8B030D-6E8A-4147-A177-3AD203B41FA5}">
                      <a16:colId xmlns:a16="http://schemas.microsoft.com/office/drawing/2014/main" val="2616204924"/>
                    </a:ext>
                  </a:extLst>
                </a:gridCol>
                <a:gridCol w="945199">
                  <a:extLst>
                    <a:ext uri="{9D8B030D-6E8A-4147-A177-3AD203B41FA5}">
                      <a16:colId xmlns:a16="http://schemas.microsoft.com/office/drawing/2014/main" val="3868561100"/>
                    </a:ext>
                  </a:extLst>
                </a:gridCol>
                <a:gridCol w="728056">
                  <a:extLst>
                    <a:ext uri="{9D8B030D-6E8A-4147-A177-3AD203B41FA5}">
                      <a16:colId xmlns:a16="http://schemas.microsoft.com/office/drawing/2014/main" val="480116852"/>
                    </a:ext>
                  </a:extLst>
                </a:gridCol>
                <a:gridCol w="791920">
                  <a:extLst>
                    <a:ext uri="{9D8B030D-6E8A-4147-A177-3AD203B41FA5}">
                      <a16:colId xmlns:a16="http://schemas.microsoft.com/office/drawing/2014/main" val="2365106724"/>
                    </a:ext>
                  </a:extLst>
                </a:gridCol>
                <a:gridCol w="753603">
                  <a:extLst>
                    <a:ext uri="{9D8B030D-6E8A-4147-A177-3AD203B41FA5}">
                      <a16:colId xmlns:a16="http://schemas.microsoft.com/office/drawing/2014/main" val="2600171748"/>
                    </a:ext>
                  </a:extLst>
                </a:gridCol>
                <a:gridCol w="804695">
                  <a:extLst>
                    <a:ext uri="{9D8B030D-6E8A-4147-A177-3AD203B41FA5}">
                      <a16:colId xmlns:a16="http://schemas.microsoft.com/office/drawing/2014/main" val="4040708550"/>
                    </a:ext>
                  </a:extLst>
                </a:gridCol>
                <a:gridCol w="791920">
                  <a:extLst>
                    <a:ext uri="{9D8B030D-6E8A-4147-A177-3AD203B41FA5}">
                      <a16:colId xmlns:a16="http://schemas.microsoft.com/office/drawing/2014/main" val="4068014188"/>
                    </a:ext>
                  </a:extLst>
                </a:gridCol>
                <a:gridCol w="536465">
                  <a:extLst>
                    <a:ext uri="{9D8B030D-6E8A-4147-A177-3AD203B41FA5}">
                      <a16:colId xmlns:a16="http://schemas.microsoft.com/office/drawing/2014/main" val="1949853066"/>
                    </a:ext>
                  </a:extLst>
                </a:gridCol>
                <a:gridCol w="536465">
                  <a:extLst>
                    <a:ext uri="{9D8B030D-6E8A-4147-A177-3AD203B41FA5}">
                      <a16:colId xmlns:a16="http://schemas.microsoft.com/office/drawing/2014/main" val="2801725433"/>
                    </a:ext>
                  </a:extLst>
                </a:gridCol>
                <a:gridCol w="510916">
                  <a:extLst>
                    <a:ext uri="{9D8B030D-6E8A-4147-A177-3AD203B41FA5}">
                      <a16:colId xmlns:a16="http://schemas.microsoft.com/office/drawing/2014/main" val="2985982282"/>
                    </a:ext>
                  </a:extLst>
                </a:gridCol>
                <a:gridCol w="523691">
                  <a:extLst>
                    <a:ext uri="{9D8B030D-6E8A-4147-A177-3AD203B41FA5}">
                      <a16:colId xmlns:a16="http://schemas.microsoft.com/office/drawing/2014/main" val="2214805529"/>
                    </a:ext>
                  </a:extLst>
                </a:gridCol>
                <a:gridCol w="638645">
                  <a:extLst>
                    <a:ext uri="{9D8B030D-6E8A-4147-A177-3AD203B41FA5}">
                      <a16:colId xmlns:a16="http://schemas.microsoft.com/office/drawing/2014/main" val="3222882763"/>
                    </a:ext>
                  </a:extLst>
                </a:gridCol>
                <a:gridCol w="676966">
                  <a:extLst>
                    <a:ext uri="{9D8B030D-6E8A-4147-A177-3AD203B41FA5}">
                      <a16:colId xmlns:a16="http://schemas.microsoft.com/office/drawing/2014/main" val="1236368411"/>
                    </a:ext>
                  </a:extLst>
                </a:gridCol>
                <a:gridCol w="562010">
                  <a:extLst>
                    <a:ext uri="{9D8B030D-6E8A-4147-A177-3AD203B41FA5}">
                      <a16:colId xmlns:a16="http://schemas.microsoft.com/office/drawing/2014/main" val="2771571902"/>
                    </a:ext>
                  </a:extLst>
                </a:gridCol>
                <a:gridCol w="664192">
                  <a:extLst>
                    <a:ext uri="{9D8B030D-6E8A-4147-A177-3AD203B41FA5}">
                      <a16:colId xmlns:a16="http://schemas.microsoft.com/office/drawing/2014/main" val="2546733290"/>
                    </a:ext>
                  </a:extLst>
                </a:gridCol>
                <a:gridCol w="899990">
                  <a:extLst>
                    <a:ext uri="{9D8B030D-6E8A-4147-A177-3AD203B41FA5}">
                      <a16:colId xmlns:a16="http://schemas.microsoft.com/office/drawing/2014/main" val="4284670589"/>
                    </a:ext>
                  </a:extLst>
                </a:gridCol>
                <a:gridCol w="818503">
                  <a:extLst>
                    <a:ext uri="{9D8B030D-6E8A-4147-A177-3AD203B41FA5}">
                      <a16:colId xmlns:a16="http://schemas.microsoft.com/office/drawing/2014/main" val="1388918721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Frame</a:t>
                      </a: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Confidence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Azimuth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Elevation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Head_x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Head_y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Head_z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x1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y1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x2</a:t>
                      </a: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y2</a:t>
                      </a: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eyes_x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eyes_y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R/WR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label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timestamp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patient_ID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563467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80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05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05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20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20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20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20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529333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5635030"/>
                  </a:ext>
                </a:extLst>
              </a:tr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2135751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4982839"/>
                  </a:ext>
                </a:extLst>
              </a:tr>
            </a:tbl>
          </a:graphicData>
        </a:graphic>
      </p:graphicFrame>
      <p:grpSp>
        <p:nvGrpSpPr>
          <p:cNvPr id="16" name="Gruppo 15">
            <a:extLst>
              <a:ext uri="{FF2B5EF4-FFF2-40B4-BE49-F238E27FC236}">
                <a16:creationId xmlns:a16="http://schemas.microsoft.com/office/drawing/2014/main" id="{42CFE345-8813-897D-9A0C-5A1399997D86}"/>
              </a:ext>
            </a:extLst>
          </p:cNvPr>
          <p:cNvGrpSpPr/>
          <p:nvPr/>
        </p:nvGrpSpPr>
        <p:grpSpPr>
          <a:xfrm>
            <a:off x="5720225" y="2516662"/>
            <a:ext cx="1921644" cy="561402"/>
            <a:chOff x="5306548" y="857240"/>
            <a:chExt cx="1921644" cy="561402"/>
          </a:xfrm>
        </p:grpSpPr>
        <p:sp>
          <p:nvSpPr>
            <p:cNvPr id="11" name="Parentesi graffa aperta 10">
              <a:extLst>
                <a:ext uri="{FF2B5EF4-FFF2-40B4-BE49-F238E27FC236}">
                  <a16:creationId xmlns:a16="http://schemas.microsoft.com/office/drawing/2014/main" id="{E3C10026-9C37-7B69-6DC1-7D0C8645C1D6}"/>
                </a:ext>
              </a:extLst>
            </p:cNvPr>
            <p:cNvSpPr/>
            <p:nvPr/>
          </p:nvSpPr>
          <p:spPr>
            <a:xfrm rot="5400000">
              <a:off x="6150688" y="379295"/>
              <a:ext cx="219842" cy="1858852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0E0CC56-4244-2895-B78E-D0A875EDAF25}"/>
                </a:ext>
              </a:extLst>
            </p:cNvPr>
            <p:cNvSpPr txBox="1"/>
            <p:nvPr/>
          </p:nvSpPr>
          <p:spPr>
            <a:xfrm>
              <a:off x="5306548" y="857240"/>
              <a:ext cx="1921644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 err="1">
                  <a:solidFill>
                    <a:schemeClr val="accent5"/>
                  </a:solidFill>
                </a:rPr>
                <a:t>Bounding</a:t>
              </a:r>
              <a:r>
                <a:rPr lang="it-IT" sz="1400">
                  <a:solidFill>
                    <a:schemeClr val="accent5"/>
                  </a:solidFill>
                </a:rPr>
                <a:t> box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DDB538A1-52CC-7592-248C-9943CA8524CC}"/>
              </a:ext>
            </a:extLst>
          </p:cNvPr>
          <p:cNvGrpSpPr/>
          <p:nvPr/>
        </p:nvGrpSpPr>
        <p:grpSpPr>
          <a:xfrm>
            <a:off x="8799181" y="2398650"/>
            <a:ext cx="1052787" cy="672217"/>
            <a:chOff x="8201573" y="765504"/>
            <a:chExt cx="1052787" cy="672217"/>
          </a:xfrm>
        </p:grpSpPr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0591EFE5-9C9A-530C-02E6-913B7E68CA39}"/>
                </a:ext>
              </a:extLst>
            </p:cNvPr>
            <p:cNvSpPr txBox="1"/>
            <p:nvPr/>
          </p:nvSpPr>
          <p:spPr>
            <a:xfrm>
              <a:off x="8201573" y="765504"/>
              <a:ext cx="1052787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>
                  <a:solidFill>
                    <a:srgbClr val="A02B93"/>
                  </a:solidFill>
                </a:rPr>
                <a:t>Robot </a:t>
              </a:r>
              <a:r>
                <a:rPr lang="it-IT" sz="1400" err="1">
                  <a:solidFill>
                    <a:srgbClr val="A02B93"/>
                  </a:solidFill>
                </a:rPr>
                <a:t>presence</a:t>
              </a:r>
              <a:endParaRPr lang="it-IT" sz="1400"/>
            </a:p>
          </p:txBody>
        </p:sp>
        <p:sp>
          <p:nvSpPr>
            <p:cNvPr id="15" name="Freccia in su 14">
              <a:extLst>
                <a:ext uri="{FF2B5EF4-FFF2-40B4-BE49-F238E27FC236}">
                  <a16:creationId xmlns:a16="http://schemas.microsoft.com/office/drawing/2014/main" id="{ACF1AC09-0AE5-F9E5-0446-62B6775CB6D2}"/>
                </a:ext>
              </a:extLst>
            </p:cNvPr>
            <p:cNvSpPr/>
            <p:nvPr/>
          </p:nvSpPr>
          <p:spPr>
            <a:xfrm>
              <a:off x="8669234" y="1245101"/>
              <a:ext cx="120387" cy="19262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" name="Gruppo 1">
            <a:extLst>
              <a:ext uri="{FF2B5EF4-FFF2-40B4-BE49-F238E27FC236}">
                <a16:creationId xmlns:a16="http://schemas.microsoft.com/office/drawing/2014/main" id="{96AA4726-2E3E-C221-772F-5DB471D2518B}"/>
              </a:ext>
            </a:extLst>
          </p:cNvPr>
          <p:cNvGrpSpPr/>
          <p:nvPr/>
        </p:nvGrpSpPr>
        <p:grpSpPr>
          <a:xfrm>
            <a:off x="3399485" y="2516661"/>
            <a:ext cx="2135941" cy="571297"/>
            <a:chOff x="5123367" y="867136"/>
            <a:chExt cx="2135941" cy="571297"/>
          </a:xfrm>
        </p:grpSpPr>
        <p:sp>
          <p:nvSpPr>
            <p:cNvPr id="6" name="Parentesi graffa aperta 5">
              <a:extLst>
                <a:ext uri="{FF2B5EF4-FFF2-40B4-BE49-F238E27FC236}">
                  <a16:creationId xmlns:a16="http://schemas.microsoft.com/office/drawing/2014/main" id="{EFE3CCE0-8430-4E19-4113-81E9EBA06D96}"/>
                </a:ext>
              </a:extLst>
            </p:cNvPr>
            <p:cNvSpPr/>
            <p:nvPr/>
          </p:nvSpPr>
          <p:spPr>
            <a:xfrm rot="5400000">
              <a:off x="6076469" y="255594"/>
              <a:ext cx="229737" cy="2135941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0E35C114-F610-E91E-4475-6120F4047355}"/>
                </a:ext>
              </a:extLst>
            </p:cNvPr>
            <p:cNvSpPr txBox="1"/>
            <p:nvPr/>
          </p:nvSpPr>
          <p:spPr>
            <a:xfrm>
              <a:off x="5227379" y="867136"/>
              <a:ext cx="1921644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>
                  <a:solidFill>
                    <a:schemeClr val="accent5"/>
                  </a:solidFill>
                </a:rPr>
                <a:t>Head position </a:t>
              </a:r>
            </a:p>
          </p:txBody>
        </p:sp>
      </p:grpSp>
      <p:sp>
        <p:nvSpPr>
          <p:cNvPr id="9" name="Parentesi graffa aperta 8">
            <a:extLst>
              <a:ext uri="{FF2B5EF4-FFF2-40B4-BE49-F238E27FC236}">
                <a16:creationId xmlns:a16="http://schemas.microsoft.com/office/drawing/2014/main" id="{304CA19B-2D61-D902-E3E4-AA7E6F65F524}"/>
              </a:ext>
            </a:extLst>
          </p:cNvPr>
          <p:cNvSpPr/>
          <p:nvPr/>
        </p:nvSpPr>
        <p:spPr>
          <a:xfrm rot="5400000">
            <a:off x="2436701" y="2215856"/>
            <a:ext cx="229737" cy="152238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0D0B5F6F-D122-1542-D623-35403DF49C2D}"/>
              </a:ext>
            </a:extLst>
          </p:cNvPr>
          <p:cNvSpPr txBox="1"/>
          <p:nvPr/>
        </p:nvSpPr>
        <p:spPr>
          <a:xfrm>
            <a:off x="1890458" y="2452234"/>
            <a:ext cx="132572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>
                <a:solidFill>
                  <a:schemeClr val="accent5"/>
                </a:solidFill>
              </a:rPr>
              <a:t>Gaze </a:t>
            </a:r>
            <a:r>
              <a:rPr lang="it-IT" sz="1400" err="1">
                <a:solidFill>
                  <a:schemeClr val="accent5"/>
                </a:solidFill>
              </a:rPr>
              <a:t>angles</a:t>
            </a:r>
            <a:r>
              <a:rPr lang="it-IT" sz="1600">
                <a:solidFill>
                  <a:schemeClr val="accent5"/>
                </a:solidFill>
              </a:rPr>
              <a:t> 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F838DBE-B979-D8A7-33BB-71A2DA5EF8A5}"/>
              </a:ext>
            </a:extLst>
          </p:cNvPr>
          <p:cNvGrpSpPr/>
          <p:nvPr/>
        </p:nvGrpSpPr>
        <p:grpSpPr>
          <a:xfrm>
            <a:off x="7412459" y="2289051"/>
            <a:ext cx="1921644" cy="798908"/>
            <a:chOff x="4970081" y="679110"/>
            <a:chExt cx="1921644" cy="798908"/>
          </a:xfrm>
        </p:grpSpPr>
        <p:sp>
          <p:nvSpPr>
            <p:cNvPr id="24" name="Parentesi graffa aperta 23">
              <a:extLst>
                <a:ext uri="{FF2B5EF4-FFF2-40B4-BE49-F238E27FC236}">
                  <a16:creationId xmlns:a16="http://schemas.microsoft.com/office/drawing/2014/main" id="{0B092006-53BB-4754-F97E-0C3F8C8B3B79}"/>
                </a:ext>
              </a:extLst>
            </p:cNvPr>
            <p:cNvSpPr/>
            <p:nvPr/>
          </p:nvSpPr>
          <p:spPr>
            <a:xfrm rot="5400000">
              <a:off x="5829065" y="799878"/>
              <a:ext cx="229738" cy="1126542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4778E28C-B03C-401B-99C8-8EBD86B1AC8B}"/>
                </a:ext>
              </a:extLst>
            </p:cNvPr>
            <p:cNvSpPr txBox="1"/>
            <p:nvPr/>
          </p:nvSpPr>
          <p:spPr>
            <a:xfrm>
              <a:off x="4970081" y="679110"/>
              <a:ext cx="1921644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 err="1">
                  <a:solidFill>
                    <a:schemeClr val="accent5"/>
                  </a:solidFill>
                </a:rPr>
                <a:t>Eyes</a:t>
              </a:r>
              <a:r>
                <a:rPr lang="it-IT" sz="1400">
                  <a:solidFill>
                    <a:schemeClr val="accent5"/>
                  </a:solidFill>
                </a:rPr>
                <a:t> </a:t>
              </a:r>
            </a:p>
            <a:p>
              <a:pPr algn="ctr"/>
              <a:r>
                <a:rPr lang="it-IT" sz="1400">
                  <a:solidFill>
                    <a:schemeClr val="accent5"/>
                  </a:solidFill>
                </a:rPr>
                <a:t>position</a:t>
              </a: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278233E0-09CB-0C88-BCB6-37CCD5ED3FF7}"/>
              </a:ext>
            </a:extLst>
          </p:cNvPr>
          <p:cNvGrpSpPr/>
          <p:nvPr/>
        </p:nvGrpSpPr>
        <p:grpSpPr>
          <a:xfrm>
            <a:off x="671184" y="2154420"/>
            <a:ext cx="1336091" cy="935985"/>
            <a:chOff x="8074576" y="501736"/>
            <a:chExt cx="1336091" cy="935985"/>
          </a:xfrm>
        </p:grpSpPr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AA7FE356-DE93-BFE0-9005-99B189C3FBA8}"/>
                </a:ext>
              </a:extLst>
            </p:cNvPr>
            <p:cNvSpPr txBox="1"/>
            <p:nvPr/>
          </p:nvSpPr>
          <p:spPr>
            <a:xfrm>
              <a:off x="8074576" y="501736"/>
              <a:ext cx="1336091" cy="7386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>
                  <a:solidFill>
                    <a:srgbClr val="A02B93"/>
                  </a:solidFill>
                </a:rPr>
                <a:t>Gaze </a:t>
              </a:r>
              <a:r>
                <a:rPr lang="it-IT" sz="1400" err="1">
                  <a:solidFill>
                    <a:srgbClr val="A02B93"/>
                  </a:solidFill>
                </a:rPr>
                <a:t>angles</a:t>
              </a:r>
              <a:r>
                <a:rPr lang="it-IT" sz="1400">
                  <a:solidFill>
                    <a:srgbClr val="A02B93"/>
                  </a:solidFill>
                </a:rPr>
                <a:t> </a:t>
              </a:r>
              <a:r>
                <a:rPr lang="it-IT" sz="1400" err="1">
                  <a:solidFill>
                    <a:srgbClr val="A02B93"/>
                  </a:solidFill>
                </a:rPr>
                <a:t>prediction</a:t>
              </a:r>
              <a:r>
                <a:rPr lang="it-IT" sz="1400">
                  <a:solidFill>
                    <a:srgbClr val="A02B93"/>
                  </a:solidFill>
                </a:rPr>
                <a:t> </a:t>
              </a:r>
              <a:r>
                <a:rPr lang="it-IT" sz="1400" err="1">
                  <a:solidFill>
                    <a:srgbClr val="A02B93"/>
                  </a:solidFill>
                </a:rPr>
                <a:t>error</a:t>
              </a:r>
            </a:p>
          </p:txBody>
        </p:sp>
        <p:sp>
          <p:nvSpPr>
            <p:cNvPr id="28" name="Freccia in su 27">
              <a:extLst>
                <a:ext uri="{FF2B5EF4-FFF2-40B4-BE49-F238E27FC236}">
                  <a16:creationId xmlns:a16="http://schemas.microsoft.com/office/drawing/2014/main" id="{3D1DB1BE-1874-A4E0-70B5-DE71D1D32208}"/>
                </a:ext>
              </a:extLst>
            </p:cNvPr>
            <p:cNvSpPr/>
            <p:nvPr/>
          </p:nvSpPr>
          <p:spPr>
            <a:xfrm>
              <a:off x="8669234" y="1245101"/>
              <a:ext cx="120387" cy="19262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8" name="CasellaDiTesto 66">
            <a:extLst>
              <a:ext uri="{FF2B5EF4-FFF2-40B4-BE49-F238E27FC236}">
                <a16:creationId xmlns:a16="http://schemas.microsoft.com/office/drawing/2014/main" id="{C27C07DC-7087-547B-AB7F-555AE2854975}"/>
              </a:ext>
            </a:extLst>
          </p:cNvPr>
          <p:cNvSpPr txBox="1"/>
          <p:nvPr/>
        </p:nvSpPr>
        <p:spPr>
          <a:xfrm>
            <a:off x="4390301" y="1476303"/>
            <a:ext cx="3240636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400" b="1"/>
              <a:t>DATASET CREATION</a:t>
            </a:r>
            <a:endParaRPr lang="it-IT" b="1"/>
          </a:p>
        </p:txBody>
      </p:sp>
      <p:graphicFrame>
        <p:nvGraphicFramePr>
          <p:cNvPr id="19" name="Tabella 18">
            <a:extLst>
              <a:ext uri="{FF2B5EF4-FFF2-40B4-BE49-F238E27FC236}">
                <a16:creationId xmlns:a16="http://schemas.microsoft.com/office/drawing/2014/main" id="{5B5CE2F7-9FBC-A908-BCBF-DF67A3111F6F}"/>
              </a:ext>
            </a:extLst>
          </p:cNvPr>
          <p:cNvGraphicFramePr>
            <a:graphicFrameLocks noGrp="1"/>
          </p:cNvGraphicFramePr>
          <p:nvPr/>
        </p:nvGraphicFramePr>
        <p:xfrm>
          <a:off x="836498" y="3166670"/>
          <a:ext cx="2465175" cy="2633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99">
                  <a:extLst>
                    <a:ext uri="{9D8B030D-6E8A-4147-A177-3AD203B41FA5}">
                      <a16:colId xmlns:a16="http://schemas.microsoft.com/office/drawing/2014/main" val="3557600491"/>
                    </a:ext>
                  </a:extLst>
                </a:gridCol>
                <a:gridCol w="728056">
                  <a:extLst>
                    <a:ext uri="{9D8B030D-6E8A-4147-A177-3AD203B41FA5}">
                      <a16:colId xmlns:a16="http://schemas.microsoft.com/office/drawing/2014/main" val="3874918311"/>
                    </a:ext>
                  </a:extLst>
                </a:gridCol>
                <a:gridCol w="791920">
                  <a:extLst>
                    <a:ext uri="{9D8B030D-6E8A-4147-A177-3AD203B41FA5}">
                      <a16:colId xmlns:a16="http://schemas.microsoft.com/office/drawing/2014/main" val="843928920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Confidence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Azimuth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Elevation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991860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05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05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20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4288718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algn="l"/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328702"/>
                  </a:ext>
                </a:extLst>
              </a:tr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330661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601541"/>
                  </a:ext>
                </a:extLst>
              </a:tr>
            </a:tbl>
          </a:graphicData>
        </a:graphic>
      </p:graphicFrame>
      <p:graphicFrame>
        <p:nvGraphicFramePr>
          <p:cNvPr id="21" name="Tabella 20">
            <a:extLst>
              <a:ext uri="{FF2B5EF4-FFF2-40B4-BE49-F238E27FC236}">
                <a16:creationId xmlns:a16="http://schemas.microsoft.com/office/drawing/2014/main" id="{7425533C-5042-7FDA-A52A-02C467A96804}"/>
              </a:ext>
            </a:extLst>
          </p:cNvPr>
          <p:cNvGraphicFramePr>
            <a:graphicFrameLocks noGrp="1"/>
          </p:cNvGraphicFramePr>
          <p:nvPr/>
        </p:nvGraphicFramePr>
        <p:xfrm>
          <a:off x="7760423" y="3165904"/>
          <a:ext cx="1877621" cy="2633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645">
                  <a:extLst>
                    <a:ext uri="{9D8B030D-6E8A-4147-A177-3AD203B41FA5}">
                      <a16:colId xmlns:a16="http://schemas.microsoft.com/office/drawing/2014/main" val="133244461"/>
                    </a:ext>
                  </a:extLst>
                </a:gridCol>
                <a:gridCol w="676966">
                  <a:extLst>
                    <a:ext uri="{9D8B030D-6E8A-4147-A177-3AD203B41FA5}">
                      <a16:colId xmlns:a16="http://schemas.microsoft.com/office/drawing/2014/main" val="3908456854"/>
                    </a:ext>
                  </a:extLst>
                </a:gridCol>
                <a:gridCol w="562010">
                  <a:extLst>
                    <a:ext uri="{9D8B030D-6E8A-4147-A177-3AD203B41FA5}">
                      <a16:colId xmlns:a16="http://schemas.microsoft.com/office/drawing/2014/main" val="3107055211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eyes_x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eyes_y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R/WR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221717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518048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0262458"/>
                  </a:ext>
                </a:extLst>
              </a:tr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940502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685756"/>
                  </a:ext>
                </a:extLst>
              </a:tr>
            </a:tbl>
          </a:graphicData>
        </a:graphic>
      </p:graphicFrame>
      <p:graphicFrame>
        <p:nvGraphicFramePr>
          <p:cNvPr id="29" name="Tabella 28">
            <a:extLst>
              <a:ext uri="{FF2B5EF4-FFF2-40B4-BE49-F238E27FC236}">
                <a16:creationId xmlns:a16="http://schemas.microsoft.com/office/drawing/2014/main" id="{49A724D3-CCA0-7A68-7ECE-8BA250E70A4B}"/>
              </a:ext>
            </a:extLst>
          </p:cNvPr>
          <p:cNvGraphicFramePr>
            <a:graphicFrameLocks noGrp="1"/>
          </p:cNvGraphicFramePr>
          <p:nvPr/>
        </p:nvGraphicFramePr>
        <p:xfrm>
          <a:off x="9633556" y="3165904"/>
          <a:ext cx="664192" cy="2633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192">
                  <a:extLst>
                    <a:ext uri="{9D8B030D-6E8A-4147-A177-3AD203B41FA5}">
                      <a16:colId xmlns:a16="http://schemas.microsoft.com/office/drawing/2014/main" val="3818980473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label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335313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480003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0051469"/>
                  </a:ext>
                </a:extLst>
              </a:tr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6919854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6284222"/>
                  </a:ext>
                </a:extLst>
              </a:tr>
            </a:tbl>
          </a:graphicData>
        </a:graphic>
      </p:graphicFrame>
      <p:sp>
        <p:nvSpPr>
          <p:cNvPr id="32" name="Memoria ad accesso diretto 31">
            <a:extLst>
              <a:ext uri="{FF2B5EF4-FFF2-40B4-BE49-F238E27FC236}">
                <a16:creationId xmlns:a16="http://schemas.microsoft.com/office/drawing/2014/main" id="{8DDB2EC7-6758-2F58-4481-C34FF25C093B}"/>
              </a:ext>
            </a:extLst>
          </p:cNvPr>
          <p:cNvSpPr/>
          <p:nvPr/>
        </p:nvSpPr>
        <p:spPr>
          <a:xfrm rot="16200000">
            <a:off x="3993727" y="1615645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Memoria ad accesso diretto 32">
            <a:extLst>
              <a:ext uri="{FF2B5EF4-FFF2-40B4-BE49-F238E27FC236}">
                <a16:creationId xmlns:a16="http://schemas.microsoft.com/office/drawing/2014/main" id="{6A11F7DF-E936-FB50-76D6-3F658DBD2829}"/>
              </a:ext>
            </a:extLst>
          </p:cNvPr>
          <p:cNvSpPr/>
          <p:nvPr/>
        </p:nvSpPr>
        <p:spPr>
          <a:xfrm rot="16200000">
            <a:off x="3992852" y="1439958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Memoria ad accesso diretto 33">
            <a:extLst>
              <a:ext uri="{FF2B5EF4-FFF2-40B4-BE49-F238E27FC236}">
                <a16:creationId xmlns:a16="http://schemas.microsoft.com/office/drawing/2014/main" id="{CB2B6E85-0C3D-F427-DDBA-11A4E54FD565}"/>
              </a:ext>
            </a:extLst>
          </p:cNvPr>
          <p:cNvSpPr/>
          <p:nvPr/>
        </p:nvSpPr>
        <p:spPr>
          <a:xfrm rot="16200000">
            <a:off x="3993405" y="1264367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7036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7414E-EF28-5A88-889C-4F650EBFA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4874B9EB-5FFA-6DBB-0196-8C4EE957B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C42F15F-0F1B-C0DA-3DC6-A894541D468D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DATA ELABORATION</a:t>
            </a:r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58D07A46-E226-F93E-C036-E6B150102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104503"/>
              </p:ext>
            </p:extLst>
          </p:nvPr>
        </p:nvGraphicFramePr>
        <p:xfrm>
          <a:off x="212228" y="3165904"/>
          <a:ext cx="11809111" cy="2633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5875">
                  <a:extLst>
                    <a:ext uri="{9D8B030D-6E8A-4147-A177-3AD203B41FA5}">
                      <a16:colId xmlns:a16="http://schemas.microsoft.com/office/drawing/2014/main" val="2616204924"/>
                    </a:ext>
                  </a:extLst>
                </a:gridCol>
                <a:gridCol w="945199">
                  <a:extLst>
                    <a:ext uri="{9D8B030D-6E8A-4147-A177-3AD203B41FA5}">
                      <a16:colId xmlns:a16="http://schemas.microsoft.com/office/drawing/2014/main" val="3868561100"/>
                    </a:ext>
                  </a:extLst>
                </a:gridCol>
                <a:gridCol w="728056">
                  <a:extLst>
                    <a:ext uri="{9D8B030D-6E8A-4147-A177-3AD203B41FA5}">
                      <a16:colId xmlns:a16="http://schemas.microsoft.com/office/drawing/2014/main" val="480116852"/>
                    </a:ext>
                  </a:extLst>
                </a:gridCol>
                <a:gridCol w="791920">
                  <a:extLst>
                    <a:ext uri="{9D8B030D-6E8A-4147-A177-3AD203B41FA5}">
                      <a16:colId xmlns:a16="http://schemas.microsoft.com/office/drawing/2014/main" val="2365106724"/>
                    </a:ext>
                  </a:extLst>
                </a:gridCol>
                <a:gridCol w="753603">
                  <a:extLst>
                    <a:ext uri="{9D8B030D-6E8A-4147-A177-3AD203B41FA5}">
                      <a16:colId xmlns:a16="http://schemas.microsoft.com/office/drawing/2014/main" val="2600171748"/>
                    </a:ext>
                  </a:extLst>
                </a:gridCol>
                <a:gridCol w="804695">
                  <a:extLst>
                    <a:ext uri="{9D8B030D-6E8A-4147-A177-3AD203B41FA5}">
                      <a16:colId xmlns:a16="http://schemas.microsoft.com/office/drawing/2014/main" val="4040708550"/>
                    </a:ext>
                  </a:extLst>
                </a:gridCol>
                <a:gridCol w="791920">
                  <a:extLst>
                    <a:ext uri="{9D8B030D-6E8A-4147-A177-3AD203B41FA5}">
                      <a16:colId xmlns:a16="http://schemas.microsoft.com/office/drawing/2014/main" val="4068014188"/>
                    </a:ext>
                  </a:extLst>
                </a:gridCol>
                <a:gridCol w="536465">
                  <a:extLst>
                    <a:ext uri="{9D8B030D-6E8A-4147-A177-3AD203B41FA5}">
                      <a16:colId xmlns:a16="http://schemas.microsoft.com/office/drawing/2014/main" val="1949853066"/>
                    </a:ext>
                  </a:extLst>
                </a:gridCol>
                <a:gridCol w="536465">
                  <a:extLst>
                    <a:ext uri="{9D8B030D-6E8A-4147-A177-3AD203B41FA5}">
                      <a16:colId xmlns:a16="http://schemas.microsoft.com/office/drawing/2014/main" val="2801725433"/>
                    </a:ext>
                  </a:extLst>
                </a:gridCol>
                <a:gridCol w="510916">
                  <a:extLst>
                    <a:ext uri="{9D8B030D-6E8A-4147-A177-3AD203B41FA5}">
                      <a16:colId xmlns:a16="http://schemas.microsoft.com/office/drawing/2014/main" val="2985982282"/>
                    </a:ext>
                  </a:extLst>
                </a:gridCol>
                <a:gridCol w="523691">
                  <a:extLst>
                    <a:ext uri="{9D8B030D-6E8A-4147-A177-3AD203B41FA5}">
                      <a16:colId xmlns:a16="http://schemas.microsoft.com/office/drawing/2014/main" val="2214805529"/>
                    </a:ext>
                  </a:extLst>
                </a:gridCol>
                <a:gridCol w="638645">
                  <a:extLst>
                    <a:ext uri="{9D8B030D-6E8A-4147-A177-3AD203B41FA5}">
                      <a16:colId xmlns:a16="http://schemas.microsoft.com/office/drawing/2014/main" val="3222882763"/>
                    </a:ext>
                  </a:extLst>
                </a:gridCol>
                <a:gridCol w="676966">
                  <a:extLst>
                    <a:ext uri="{9D8B030D-6E8A-4147-A177-3AD203B41FA5}">
                      <a16:colId xmlns:a16="http://schemas.microsoft.com/office/drawing/2014/main" val="1236368411"/>
                    </a:ext>
                  </a:extLst>
                </a:gridCol>
                <a:gridCol w="562010">
                  <a:extLst>
                    <a:ext uri="{9D8B030D-6E8A-4147-A177-3AD203B41FA5}">
                      <a16:colId xmlns:a16="http://schemas.microsoft.com/office/drawing/2014/main" val="2771571902"/>
                    </a:ext>
                  </a:extLst>
                </a:gridCol>
                <a:gridCol w="664192">
                  <a:extLst>
                    <a:ext uri="{9D8B030D-6E8A-4147-A177-3AD203B41FA5}">
                      <a16:colId xmlns:a16="http://schemas.microsoft.com/office/drawing/2014/main" val="2546733290"/>
                    </a:ext>
                  </a:extLst>
                </a:gridCol>
                <a:gridCol w="899990">
                  <a:extLst>
                    <a:ext uri="{9D8B030D-6E8A-4147-A177-3AD203B41FA5}">
                      <a16:colId xmlns:a16="http://schemas.microsoft.com/office/drawing/2014/main" val="4284670589"/>
                    </a:ext>
                  </a:extLst>
                </a:gridCol>
                <a:gridCol w="818503">
                  <a:extLst>
                    <a:ext uri="{9D8B030D-6E8A-4147-A177-3AD203B41FA5}">
                      <a16:colId xmlns:a16="http://schemas.microsoft.com/office/drawing/2014/main" val="1388918721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Frame</a:t>
                      </a: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Confidence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Azimuth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Elevation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Head_x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Head_y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Head_z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x1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y1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x2</a:t>
                      </a: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y2</a:t>
                      </a: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eyes_x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eyes_y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R/WR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label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timestamp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patient_ID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563467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80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05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05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20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20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20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20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529333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5635030"/>
                  </a:ext>
                </a:extLst>
              </a:tr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2135751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4982839"/>
                  </a:ext>
                </a:extLst>
              </a:tr>
            </a:tbl>
          </a:graphicData>
        </a:graphic>
      </p:graphicFrame>
      <p:grpSp>
        <p:nvGrpSpPr>
          <p:cNvPr id="16" name="Gruppo 15">
            <a:extLst>
              <a:ext uri="{FF2B5EF4-FFF2-40B4-BE49-F238E27FC236}">
                <a16:creationId xmlns:a16="http://schemas.microsoft.com/office/drawing/2014/main" id="{4D67A54A-828D-7992-6D4C-C4DC712EDF2C}"/>
              </a:ext>
            </a:extLst>
          </p:cNvPr>
          <p:cNvGrpSpPr/>
          <p:nvPr/>
        </p:nvGrpSpPr>
        <p:grpSpPr>
          <a:xfrm>
            <a:off x="5720225" y="2516662"/>
            <a:ext cx="1921644" cy="561402"/>
            <a:chOff x="5306548" y="857240"/>
            <a:chExt cx="1921644" cy="561402"/>
          </a:xfrm>
        </p:grpSpPr>
        <p:sp>
          <p:nvSpPr>
            <p:cNvPr id="11" name="Parentesi graffa aperta 10">
              <a:extLst>
                <a:ext uri="{FF2B5EF4-FFF2-40B4-BE49-F238E27FC236}">
                  <a16:creationId xmlns:a16="http://schemas.microsoft.com/office/drawing/2014/main" id="{78D2DC5C-E0F4-DA98-422E-05A31E82F2A7}"/>
                </a:ext>
              </a:extLst>
            </p:cNvPr>
            <p:cNvSpPr/>
            <p:nvPr/>
          </p:nvSpPr>
          <p:spPr>
            <a:xfrm rot="5400000">
              <a:off x="6150688" y="379295"/>
              <a:ext cx="219842" cy="1858852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D1C3F79E-CD3A-55D9-962B-1A20C49A9F8F}"/>
                </a:ext>
              </a:extLst>
            </p:cNvPr>
            <p:cNvSpPr txBox="1"/>
            <p:nvPr/>
          </p:nvSpPr>
          <p:spPr>
            <a:xfrm>
              <a:off x="5306548" y="857240"/>
              <a:ext cx="1921644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 err="1">
                  <a:solidFill>
                    <a:schemeClr val="accent5"/>
                  </a:solidFill>
                </a:rPr>
                <a:t>Bounding</a:t>
              </a:r>
              <a:r>
                <a:rPr lang="it-IT" sz="1400">
                  <a:solidFill>
                    <a:schemeClr val="accent5"/>
                  </a:solidFill>
                </a:rPr>
                <a:t> box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E4653466-84C3-B691-9A4E-DFA12B85D0D8}"/>
              </a:ext>
            </a:extLst>
          </p:cNvPr>
          <p:cNvGrpSpPr/>
          <p:nvPr/>
        </p:nvGrpSpPr>
        <p:grpSpPr>
          <a:xfrm>
            <a:off x="8799181" y="2398650"/>
            <a:ext cx="1052787" cy="672217"/>
            <a:chOff x="8201573" y="765504"/>
            <a:chExt cx="1052787" cy="672217"/>
          </a:xfrm>
        </p:grpSpPr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2B0A034C-D889-6E3B-1015-59BBC795F445}"/>
                </a:ext>
              </a:extLst>
            </p:cNvPr>
            <p:cNvSpPr txBox="1"/>
            <p:nvPr/>
          </p:nvSpPr>
          <p:spPr>
            <a:xfrm>
              <a:off x="8201573" y="765504"/>
              <a:ext cx="1052787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>
                  <a:solidFill>
                    <a:srgbClr val="A02B93"/>
                  </a:solidFill>
                </a:rPr>
                <a:t>Robot </a:t>
              </a:r>
              <a:r>
                <a:rPr lang="it-IT" sz="1400" err="1">
                  <a:solidFill>
                    <a:srgbClr val="A02B93"/>
                  </a:solidFill>
                </a:rPr>
                <a:t>presence</a:t>
              </a:r>
              <a:endParaRPr lang="it-IT" sz="1400"/>
            </a:p>
          </p:txBody>
        </p:sp>
        <p:sp>
          <p:nvSpPr>
            <p:cNvPr id="15" name="Freccia in su 14">
              <a:extLst>
                <a:ext uri="{FF2B5EF4-FFF2-40B4-BE49-F238E27FC236}">
                  <a16:creationId xmlns:a16="http://schemas.microsoft.com/office/drawing/2014/main" id="{752F60AB-CDDF-6369-91D8-5296D48F7D5F}"/>
                </a:ext>
              </a:extLst>
            </p:cNvPr>
            <p:cNvSpPr/>
            <p:nvPr/>
          </p:nvSpPr>
          <p:spPr>
            <a:xfrm>
              <a:off x="8669234" y="1245101"/>
              <a:ext cx="120387" cy="19262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" name="Gruppo 1">
            <a:extLst>
              <a:ext uri="{FF2B5EF4-FFF2-40B4-BE49-F238E27FC236}">
                <a16:creationId xmlns:a16="http://schemas.microsoft.com/office/drawing/2014/main" id="{3F5E8480-9C16-D0A3-A270-7C9DF2DBD85B}"/>
              </a:ext>
            </a:extLst>
          </p:cNvPr>
          <p:cNvGrpSpPr/>
          <p:nvPr/>
        </p:nvGrpSpPr>
        <p:grpSpPr>
          <a:xfrm>
            <a:off x="3399485" y="2516661"/>
            <a:ext cx="2135941" cy="571297"/>
            <a:chOff x="5123367" y="867136"/>
            <a:chExt cx="2135941" cy="571297"/>
          </a:xfrm>
        </p:grpSpPr>
        <p:sp>
          <p:nvSpPr>
            <p:cNvPr id="6" name="Parentesi graffa aperta 5">
              <a:extLst>
                <a:ext uri="{FF2B5EF4-FFF2-40B4-BE49-F238E27FC236}">
                  <a16:creationId xmlns:a16="http://schemas.microsoft.com/office/drawing/2014/main" id="{B04A6B13-C106-1B90-F211-9A5126FED3CD}"/>
                </a:ext>
              </a:extLst>
            </p:cNvPr>
            <p:cNvSpPr/>
            <p:nvPr/>
          </p:nvSpPr>
          <p:spPr>
            <a:xfrm rot="5400000">
              <a:off x="6076469" y="255594"/>
              <a:ext cx="229737" cy="2135941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97E55BF5-F95F-D158-8922-52CD217F0FBD}"/>
                </a:ext>
              </a:extLst>
            </p:cNvPr>
            <p:cNvSpPr txBox="1"/>
            <p:nvPr/>
          </p:nvSpPr>
          <p:spPr>
            <a:xfrm>
              <a:off x="5227379" y="867136"/>
              <a:ext cx="1921644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>
                  <a:solidFill>
                    <a:schemeClr val="accent5"/>
                  </a:solidFill>
                </a:rPr>
                <a:t>Head position </a:t>
              </a:r>
            </a:p>
          </p:txBody>
        </p:sp>
      </p:grpSp>
      <p:sp>
        <p:nvSpPr>
          <p:cNvPr id="9" name="Parentesi graffa aperta 8">
            <a:extLst>
              <a:ext uri="{FF2B5EF4-FFF2-40B4-BE49-F238E27FC236}">
                <a16:creationId xmlns:a16="http://schemas.microsoft.com/office/drawing/2014/main" id="{60E2FACA-C067-19E7-D062-00A1EAE59796}"/>
              </a:ext>
            </a:extLst>
          </p:cNvPr>
          <p:cNvSpPr/>
          <p:nvPr/>
        </p:nvSpPr>
        <p:spPr>
          <a:xfrm rot="5400000">
            <a:off x="2436701" y="2215856"/>
            <a:ext cx="229737" cy="152238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2AF4AF4-2E67-D29B-4EF2-399FF62532B9}"/>
              </a:ext>
            </a:extLst>
          </p:cNvPr>
          <p:cNvSpPr txBox="1"/>
          <p:nvPr/>
        </p:nvSpPr>
        <p:spPr>
          <a:xfrm>
            <a:off x="1890458" y="2452234"/>
            <a:ext cx="132572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>
                <a:solidFill>
                  <a:schemeClr val="accent5"/>
                </a:solidFill>
              </a:rPr>
              <a:t>Gaze </a:t>
            </a:r>
            <a:r>
              <a:rPr lang="it-IT" sz="1400" err="1">
                <a:solidFill>
                  <a:schemeClr val="accent5"/>
                </a:solidFill>
              </a:rPr>
              <a:t>angles</a:t>
            </a:r>
            <a:r>
              <a:rPr lang="it-IT" sz="1600">
                <a:solidFill>
                  <a:schemeClr val="accent5"/>
                </a:solidFill>
              </a:rPr>
              <a:t> 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393A1B93-CD9F-17E3-B48B-7E16C8BC04BB}"/>
              </a:ext>
            </a:extLst>
          </p:cNvPr>
          <p:cNvGrpSpPr/>
          <p:nvPr/>
        </p:nvGrpSpPr>
        <p:grpSpPr>
          <a:xfrm>
            <a:off x="7412459" y="2289051"/>
            <a:ext cx="1921644" cy="798908"/>
            <a:chOff x="4970081" y="679110"/>
            <a:chExt cx="1921644" cy="798908"/>
          </a:xfrm>
        </p:grpSpPr>
        <p:sp>
          <p:nvSpPr>
            <p:cNvPr id="24" name="Parentesi graffa aperta 23">
              <a:extLst>
                <a:ext uri="{FF2B5EF4-FFF2-40B4-BE49-F238E27FC236}">
                  <a16:creationId xmlns:a16="http://schemas.microsoft.com/office/drawing/2014/main" id="{49F8ED3B-A3CF-900B-F374-395DE2CC905E}"/>
                </a:ext>
              </a:extLst>
            </p:cNvPr>
            <p:cNvSpPr/>
            <p:nvPr/>
          </p:nvSpPr>
          <p:spPr>
            <a:xfrm rot="5400000">
              <a:off x="5829065" y="799878"/>
              <a:ext cx="229738" cy="1126542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6D5E4E2B-1DE5-8C30-F7BC-7B14B6F0C343}"/>
                </a:ext>
              </a:extLst>
            </p:cNvPr>
            <p:cNvSpPr txBox="1"/>
            <p:nvPr/>
          </p:nvSpPr>
          <p:spPr>
            <a:xfrm>
              <a:off x="4970081" y="679110"/>
              <a:ext cx="1921644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 err="1">
                  <a:solidFill>
                    <a:schemeClr val="accent5"/>
                  </a:solidFill>
                </a:rPr>
                <a:t>Eyes</a:t>
              </a:r>
              <a:r>
                <a:rPr lang="it-IT" sz="1400">
                  <a:solidFill>
                    <a:schemeClr val="accent5"/>
                  </a:solidFill>
                </a:rPr>
                <a:t> </a:t>
              </a:r>
            </a:p>
            <a:p>
              <a:pPr algn="ctr"/>
              <a:r>
                <a:rPr lang="it-IT" sz="1400">
                  <a:solidFill>
                    <a:schemeClr val="accent5"/>
                  </a:solidFill>
                </a:rPr>
                <a:t>position</a:t>
              </a: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35EB6B65-E3A3-00B2-02BD-CED8AB60F512}"/>
              </a:ext>
            </a:extLst>
          </p:cNvPr>
          <p:cNvGrpSpPr/>
          <p:nvPr/>
        </p:nvGrpSpPr>
        <p:grpSpPr>
          <a:xfrm>
            <a:off x="671184" y="2154420"/>
            <a:ext cx="1336091" cy="935985"/>
            <a:chOff x="8074576" y="501736"/>
            <a:chExt cx="1336091" cy="935985"/>
          </a:xfrm>
        </p:grpSpPr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7124D157-5444-A004-C65F-5D315528E520}"/>
                </a:ext>
              </a:extLst>
            </p:cNvPr>
            <p:cNvSpPr txBox="1"/>
            <p:nvPr/>
          </p:nvSpPr>
          <p:spPr>
            <a:xfrm>
              <a:off x="8074576" y="501736"/>
              <a:ext cx="1336091" cy="7386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>
                  <a:solidFill>
                    <a:srgbClr val="A02B93"/>
                  </a:solidFill>
                </a:rPr>
                <a:t>Gaze </a:t>
              </a:r>
              <a:r>
                <a:rPr lang="it-IT" sz="1400" err="1">
                  <a:solidFill>
                    <a:srgbClr val="A02B93"/>
                  </a:solidFill>
                </a:rPr>
                <a:t>angles</a:t>
              </a:r>
              <a:r>
                <a:rPr lang="it-IT" sz="1400">
                  <a:solidFill>
                    <a:srgbClr val="A02B93"/>
                  </a:solidFill>
                </a:rPr>
                <a:t> </a:t>
              </a:r>
              <a:r>
                <a:rPr lang="it-IT" sz="1400" err="1">
                  <a:solidFill>
                    <a:srgbClr val="A02B93"/>
                  </a:solidFill>
                </a:rPr>
                <a:t>prediction</a:t>
              </a:r>
              <a:r>
                <a:rPr lang="it-IT" sz="1400">
                  <a:solidFill>
                    <a:srgbClr val="A02B93"/>
                  </a:solidFill>
                </a:rPr>
                <a:t> </a:t>
              </a:r>
              <a:r>
                <a:rPr lang="it-IT" sz="1400" err="1">
                  <a:solidFill>
                    <a:srgbClr val="A02B93"/>
                  </a:solidFill>
                </a:rPr>
                <a:t>error</a:t>
              </a:r>
            </a:p>
          </p:txBody>
        </p:sp>
        <p:sp>
          <p:nvSpPr>
            <p:cNvPr id="28" name="Freccia in su 27">
              <a:extLst>
                <a:ext uri="{FF2B5EF4-FFF2-40B4-BE49-F238E27FC236}">
                  <a16:creationId xmlns:a16="http://schemas.microsoft.com/office/drawing/2014/main" id="{C87D8002-2819-C2CD-928B-DBD1E4BFF990}"/>
                </a:ext>
              </a:extLst>
            </p:cNvPr>
            <p:cNvSpPr/>
            <p:nvPr/>
          </p:nvSpPr>
          <p:spPr>
            <a:xfrm>
              <a:off x="8669234" y="1245101"/>
              <a:ext cx="120387" cy="19262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8" name="CasellaDiTesto 66">
            <a:extLst>
              <a:ext uri="{FF2B5EF4-FFF2-40B4-BE49-F238E27FC236}">
                <a16:creationId xmlns:a16="http://schemas.microsoft.com/office/drawing/2014/main" id="{A33B4526-FDC2-F554-00FD-667569EF2E34}"/>
              </a:ext>
            </a:extLst>
          </p:cNvPr>
          <p:cNvSpPr txBox="1"/>
          <p:nvPr/>
        </p:nvSpPr>
        <p:spPr>
          <a:xfrm>
            <a:off x="4390301" y="1476303"/>
            <a:ext cx="3240636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400" b="1"/>
              <a:t>DATASET CREATION</a:t>
            </a:r>
            <a:endParaRPr lang="it-IT" b="1"/>
          </a:p>
        </p:txBody>
      </p:sp>
      <p:graphicFrame>
        <p:nvGraphicFramePr>
          <p:cNvPr id="19" name="Tabella 18">
            <a:extLst>
              <a:ext uri="{FF2B5EF4-FFF2-40B4-BE49-F238E27FC236}">
                <a16:creationId xmlns:a16="http://schemas.microsoft.com/office/drawing/2014/main" id="{34ABEE07-A642-D6FE-3CEC-60C384130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328812"/>
              </p:ext>
            </p:extLst>
          </p:nvPr>
        </p:nvGraphicFramePr>
        <p:xfrm>
          <a:off x="836498" y="3166670"/>
          <a:ext cx="2465175" cy="2633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99">
                  <a:extLst>
                    <a:ext uri="{9D8B030D-6E8A-4147-A177-3AD203B41FA5}">
                      <a16:colId xmlns:a16="http://schemas.microsoft.com/office/drawing/2014/main" val="3557600491"/>
                    </a:ext>
                  </a:extLst>
                </a:gridCol>
                <a:gridCol w="728056">
                  <a:extLst>
                    <a:ext uri="{9D8B030D-6E8A-4147-A177-3AD203B41FA5}">
                      <a16:colId xmlns:a16="http://schemas.microsoft.com/office/drawing/2014/main" val="3874918311"/>
                    </a:ext>
                  </a:extLst>
                </a:gridCol>
                <a:gridCol w="791920">
                  <a:extLst>
                    <a:ext uri="{9D8B030D-6E8A-4147-A177-3AD203B41FA5}">
                      <a16:colId xmlns:a16="http://schemas.microsoft.com/office/drawing/2014/main" val="843928920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Confidence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Azimuth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Elevation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991860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05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05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20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4288718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algn="l"/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328702"/>
                  </a:ext>
                </a:extLst>
              </a:tr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330661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601541"/>
                  </a:ext>
                </a:extLst>
              </a:tr>
            </a:tbl>
          </a:graphicData>
        </a:graphic>
      </p:graphicFrame>
      <p:sp>
        <p:nvSpPr>
          <p:cNvPr id="5" name="Rettangolo 4">
            <a:extLst>
              <a:ext uri="{FF2B5EF4-FFF2-40B4-BE49-F238E27FC236}">
                <a16:creationId xmlns:a16="http://schemas.microsoft.com/office/drawing/2014/main" id="{847D7616-8DCF-7203-8881-6FCE0D8B8018}"/>
              </a:ext>
            </a:extLst>
          </p:cNvPr>
          <p:cNvSpPr/>
          <p:nvPr/>
        </p:nvSpPr>
        <p:spPr>
          <a:xfrm>
            <a:off x="823768" y="3163084"/>
            <a:ext cx="2488993" cy="264707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21" name="Tabella 20">
            <a:extLst>
              <a:ext uri="{FF2B5EF4-FFF2-40B4-BE49-F238E27FC236}">
                <a16:creationId xmlns:a16="http://schemas.microsoft.com/office/drawing/2014/main" id="{857A0091-14A9-871E-2013-120CA7C4BB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220830"/>
              </p:ext>
            </p:extLst>
          </p:nvPr>
        </p:nvGraphicFramePr>
        <p:xfrm>
          <a:off x="7760423" y="3165904"/>
          <a:ext cx="1877621" cy="2633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645">
                  <a:extLst>
                    <a:ext uri="{9D8B030D-6E8A-4147-A177-3AD203B41FA5}">
                      <a16:colId xmlns:a16="http://schemas.microsoft.com/office/drawing/2014/main" val="133244461"/>
                    </a:ext>
                  </a:extLst>
                </a:gridCol>
                <a:gridCol w="676966">
                  <a:extLst>
                    <a:ext uri="{9D8B030D-6E8A-4147-A177-3AD203B41FA5}">
                      <a16:colId xmlns:a16="http://schemas.microsoft.com/office/drawing/2014/main" val="3908456854"/>
                    </a:ext>
                  </a:extLst>
                </a:gridCol>
                <a:gridCol w="562010">
                  <a:extLst>
                    <a:ext uri="{9D8B030D-6E8A-4147-A177-3AD203B41FA5}">
                      <a16:colId xmlns:a16="http://schemas.microsoft.com/office/drawing/2014/main" val="3107055211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eyes_x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eyes_y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R/WR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221717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518048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0262458"/>
                  </a:ext>
                </a:extLst>
              </a:tr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940502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685756"/>
                  </a:ext>
                </a:extLst>
              </a:tr>
            </a:tbl>
          </a:graphicData>
        </a:graphic>
      </p:graphicFrame>
      <p:graphicFrame>
        <p:nvGraphicFramePr>
          <p:cNvPr id="29" name="Tabella 28">
            <a:extLst>
              <a:ext uri="{FF2B5EF4-FFF2-40B4-BE49-F238E27FC236}">
                <a16:creationId xmlns:a16="http://schemas.microsoft.com/office/drawing/2014/main" id="{1B706DE0-FBD2-2535-D118-5D42BA8881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641079"/>
              </p:ext>
            </p:extLst>
          </p:nvPr>
        </p:nvGraphicFramePr>
        <p:xfrm>
          <a:off x="9633556" y="3165904"/>
          <a:ext cx="664192" cy="2633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192">
                  <a:extLst>
                    <a:ext uri="{9D8B030D-6E8A-4147-A177-3AD203B41FA5}">
                      <a16:colId xmlns:a16="http://schemas.microsoft.com/office/drawing/2014/main" val="3818980473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label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335313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480003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0051469"/>
                  </a:ext>
                </a:extLst>
              </a:tr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6919854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6284222"/>
                  </a:ext>
                </a:extLst>
              </a:tr>
            </a:tbl>
          </a:graphicData>
        </a:graphic>
      </p:graphicFrame>
      <p:sp>
        <p:nvSpPr>
          <p:cNvPr id="14" name="Rettangolo 13">
            <a:extLst>
              <a:ext uri="{FF2B5EF4-FFF2-40B4-BE49-F238E27FC236}">
                <a16:creationId xmlns:a16="http://schemas.microsoft.com/office/drawing/2014/main" id="{3DB38DA9-8CA3-7D15-1126-8E86A8F34350}"/>
              </a:ext>
            </a:extLst>
          </p:cNvPr>
          <p:cNvSpPr/>
          <p:nvPr/>
        </p:nvSpPr>
        <p:spPr>
          <a:xfrm>
            <a:off x="9641999" y="3154405"/>
            <a:ext cx="647785" cy="2630161"/>
          </a:xfrm>
          <a:prstGeom prst="rect">
            <a:avLst/>
          </a:prstGeom>
          <a:noFill/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8C8BAA2A-27F4-F688-572D-8657EA76C8EF}"/>
              </a:ext>
            </a:extLst>
          </p:cNvPr>
          <p:cNvSpPr/>
          <p:nvPr/>
        </p:nvSpPr>
        <p:spPr>
          <a:xfrm>
            <a:off x="7763284" y="3133157"/>
            <a:ext cx="1857985" cy="262619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Memoria ad accesso diretto 31">
            <a:extLst>
              <a:ext uri="{FF2B5EF4-FFF2-40B4-BE49-F238E27FC236}">
                <a16:creationId xmlns:a16="http://schemas.microsoft.com/office/drawing/2014/main" id="{5D4A0A0F-1776-858E-26E0-D6287B9DEE91}"/>
              </a:ext>
            </a:extLst>
          </p:cNvPr>
          <p:cNvSpPr/>
          <p:nvPr/>
        </p:nvSpPr>
        <p:spPr>
          <a:xfrm rot="16200000">
            <a:off x="3993727" y="1615645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Memoria ad accesso diretto 32">
            <a:extLst>
              <a:ext uri="{FF2B5EF4-FFF2-40B4-BE49-F238E27FC236}">
                <a16:creationId xmlns:a16="http://schemas.microsoft.com/office/drawing/2014/main" id="{DCCBDD7B-AF69-58C1-07DD-A4B8CF267912}"/>
              </a:ext>
            </a:extLst>
          </p:cNvPr>
          <p:cNvSpPr/>
          <p:nvPr/>
        </p:nvSpPr>
        <p:spPr>
          <a:xfrm rot="16200000">
            <a:off x="3992852" y="1439958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Memoria ad accesso diretto 33">
            <a:extLst>
              <a:ext uri="{FF2B5EF4-FFF2-40B4-BE49-F238E27FC236}">
                <a16:creationId xmlns:a16="http://schemas.microsoft.com/office/drawing/2014/main" id="{BAE5107C-1F7E-36B9-A82C-AFF147C414E6}"/>
              </a:ext>
            </a:extLst>
          </p:cNvPr>
          <p:cNvSpPr/>
          <p:nvPr/>
        </p:nvSpPr>
        <p:spPr>
          <a:xfrm rot="16200000">
            <a:off x="3993405" y="1264367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1363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B8A95-23EA-B74C-B6BC-541E234CD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06424DED-E387-F01A-5CA4-1D2E8A671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946A240-B181-3196-E715-435E63DB7FB2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DATA ELABORATION</a:t>
            </a: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839A0603-D46C-30CF-5561-2DC44AC343F1}"/>
              </a:ext>
            </a:extLst>
          </p:cNvPr>
          <p:cNvGrpSpPr/>
          <p:nvPr/>
        </p:nvGrpSpPr>
        <p:grpSpPr>
          <a:xfrm>
            <a:off x="4341439" y="2397086"/>
            <a:ext cx="1052787" cy="672217"/>
            <a:chOff x="8201573" y="765504"/>
            <a:chExt cx="1052787" cy="672217"/>
          </a:xfrm>
        </p:grpSpPr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0424CAEC-0239-955B-5C87-486389C34867}"/>
                </a:ext>
              </a:extLst>
            </p:cNvPr>
            <p:cNvSpPr txBox="1"/>
            <p:nvPr/>
          </p:nvSpPr>
          <p:spPr>
            <a:xfrm>
              <a:off x="8201573" y="765504"/>
              <a:ext cx="1052787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>
                  <a:solidFill>
                    <a:srgbClr val="A02B93"/>
                  </a:solidFill>
                </a:rPr>
                <a:t>Robot </a:t>
              </a:r>
              <a:r>
                <a:rPr lang="it-IT" sz="1400" err="1">
                  <a:solidFill>
                    <a:srgbClr val="A02B93"/>
                  </a:solidFill>
                </a:rPr>
                <a:t>presence</a:t>
              </a:r>
              <a:endParaRPr lang="it-IT" sz="1400"/>
            </a:p>
          </p:txBody>
        </p:sp>
        <p:sp>
          <p:nvSpPr>
            <p:cNvPr id="15" name="Freccia in su 14">
              <a:extLst>
                <a:ext uri="{FF2B5EF4-FFF2-40B4-BE49-F238E27FC236}">
                  <a16:creationId xmlns:a16="http://schemas.microsoft.com/office/drawing/2014/main" id="{CEB07D85-0A4F-55C8-04AA-FA2281256097}"/>
                </a:ext>
              </a:extLst>
            </p:cNvPr>
            <p:cNvSpPr/>
            <p:nvPr/>
          </p:nvSpPr>
          <p:spPr>
            <a:xfrm>
              <a:off x="8669234" y="1245101"/>
              <a:ext cx="120387" cy="19262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9" name="Parentesi graffa aperta 8">
            <a:extLst>
              <a:ext uri="{FF2B5EF4-FFF2-40B4-BE49-F238E27FC236}">
                <a16:creationId xmlns:a16="http://schemas.microsoft.com/office/drawing/2014/main" id="{211DE1A7-8768-D0C0-B117-A41E983CB155}"/>
              </a:ext>
            </a:extLst>
          </p:cNvPr>
          <p:cNvSpPr/>
          <p:nvPr/>
        </p:nvSpPr>
        <p:spPr>
          <a:xfrm rot="5400000">
            <a:off x="2436701" y="2215856"/>
            <a:ext cx="229737" cy="152238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A60CF54F-72C1-E892-75CE-DACBD97CFE45}"/>
              </a:ext>
            </a:extLst>
          </p:cNvPr>
          <p:cNvSpPr txBox="1"/>
          <p:nvPr/>
        </p:nvSpPr>
        <p:spPr>
          <a:xfrm>
            <a:off x="1890458" y="2452234"/>
            <a:ext cx="132572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>
                <a:solidFill>
                  <a:schemeClr val="accent5"/>
                </a:solidFill>
              </a:rPr>
              <a:t>Gaze </a:t>
            </a:r>
            <a:r>
              <a:rPr lang="it-IT" sz="1400" err="1">
                <a:solidFill>
                  <a:schemeClr val="accent5"/>
                </a:solidFill>
              </a:rPr>
              <a:t>angles</a:t>
            </a:r>
            <a:r>
              <a:rPr lang="it-IT" sz="1600">
                <a:solidFill>
                  <a:schemeClr val="accent5"/>
                </a:solidFill>
              </a:rPr>
              <a:t> 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56DEA559-5FBD-8F6D-FB2F-99554A38AA85}"/>
              </a:ext>
            </a:extLst>
          </p:cNvPr>
          <p:cNvGrpSpPr/>
          <p:nvPr/>
        </p:nvGrpSpPr>
        <p:grpSpPr>
          <a:xfrm>
            <a:off x="2944557" y="2287487"/>
            <a:ext cx="1921644" cy="798908"/>
            <a:chOff x="4970081" y="679110"/>
            <a:chExt cx="1921644" cy="798908"/>
          </a:xfrm>
        </p:grpSpPr>
        <p:sp>
          <p:nvSpPr>
            <p:cNvPr id="24" name="Parentesi graffa aperta 23">
              <a:extLst>
                <a:ext uri="{FF2B5EF4-FFF2-40B4-BE49-F238E27FC236}">
                  <a16:creationId xmlns:a16="http://schemas.microsoft.com/office/drawing/2014/main" id="{278D7F91-E93B-B342-3275-70BC3B7EFCB5}"/>
                </a:ext>
              </a:extLst>
            </p:cNvPr>
            <p:cNvSpPr/>
            <p:nvPr/>
          </p:nvSpPr>
          <p:spPr>
            <a:xfrm rot="5400000">
              <a:off x="5829065" y="799878"/>
              <a:ext cx="229738" cy="1126542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DCAF52C3-AAAF-16C4-09AA-FBB87C507F7A}"/>
                </a:ext>
              </a:extLst>
            </p:cNvPr>
            <p:cNvSpPr txBox="1"/>
            <p:nvPr/>
          </p:nvSpPr>
          <p:spPr>
            <a:xfrm>
              <a:off x="4970081" y="679110"/>
              <a:ext cx="1921644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 err="1">
                  <a:solidFill>
                    <a:schemeClr val="accent5"/>
                  </a:solidFill>
                </a:rPr>
                <a:t>Eyes</a:t>
              </a:r>
              <a:r>
                <a:rPr lang="it-IT" sz="1400">
                  <a:solidFill>
                    <a:schemeClr val="accent5"/>
                  </a:solidFill>
                </a:rPr>
                <a:t> </a:t>
              </a:r>
            </a:p>
            <a:p>
              <a:pPr algn="ctr"/>
              <a:r>
                <a:rPr lang="it-IT" sz="1400">
                  <a:solidFill>
                    <a:schemeClr val="accent5"/>
                  </a:solidFill>
                </a:rPr>
                <a:t>position</a:t>
              </a: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87572119-747E-E0AC-0900-4633399F1162}"/>
              </a:ext>
            </a:extLst>
          </p:cNvPr>
          <p:cNvGrpSpPr/>
          <p:nvPr/>
        </p:nvGrpSpPr>
        <p:grpSpPr>
          <a:xfrm>
            <a:off x="671184" y="2154420"/>
            <a:ext cx="1336091" cy="935985"/>
            <a:chOff x="8074576" y="501736"/>
            <a:chExt cx="1336091" cy="935985"/>
          </a:xfrm>
        </p:grpSpPr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0379D2C8-44C3-DB4D-07B2-B9210B85B428}"/>
                </a:ext>
              </a:extLst>
            </p:cNvPr>
            <p:cNvSpPr txBox="1"/>
            <p:nvPr/>
          </p:nvSpPr>
          <p:spPr>
            <a:xfrm>
              <a:off x="8074576" y="501736"/>
              <a:ext cx="1336091" cy="7386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>
                  <a:solidFill>
                    <a:srgbClr val="A02B93"/>
                  </a:solidFill>
                </a:rPr>
                <a:t>Gaze </a:t>
              </a:r>
              <a:r>
                <a:rPr lang="it-IT" sz="1400" err="1">
                  <a:solidFill>
                    <a:srgbClr val="A02B93"/>
                  </a:solidFill>
                </a:rPr>
                <a:t>angles</a:t>
              </a:r>
              <a:r>
                <a:rPr lang="it-IT" sz="1400">
                  <a:solidFill>
                    <a:srgbClr val="A02B93"/>
                  </a:solidFill>
                </a:rPr>
                <a:t> </a:t>
              </a:r>
              <a:r>
                <a:rPr lang="it-IT" sz="1400" err="1">
                  <a:solidFill>
                    <a:srgbClr val="A02B93"/>
                  </a:solidFill>
                </a:rPr>
                <a:t>prediction</a:t>
              </a:r>
              <a:r>
                <a:rPr lang="it-IT" sz="1400">
                  <a:solidFill>
                    <a:srgbClr val="A02B93"/>
                  </a:solidFill>
                </a:rPr>
                <a:t> </a:t>
              </a:r>
              <a:r>
                <a:rPr lang="it-IT" sz="1400" err="1">
                  <a:solidFill>
                    <a:srgbClr val="A02B93"/>
                  </a:solidFill>
                </a:rPr>
                <a:t>error</a:t>
              </a:r>
            </a:p>
          </p:txBody>
        </p:sp>
        <p:sp>
          <p:nvSpPr>
            <p:cNvPr id="28" name="Freccia in su 27">
              <a:extLst>
                <a:ext uri="{FF2B5EF4-FFF2-40B4-BE49-F238E27FC236}">
                  <a16:creationId xmlns:a16="http://schemas.microsoft.com/office/drawing/2014/main" id="{149BCBF3-174B-737E-0E35-FB9C887A6E08}"/>
                </a:ext>
              </a:extLst>
            </p:cNvPr>
            <p:cNvSpPr/>
            <p:nvPr/>
          </p:nvSpPr>
          <p:spPr>
            <a:xfrm>
              <a:off x="8669234" y="1245101"/>
              <a:ext cx="120387" cy="19262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8" name="CasellaDiTesto 66">
            <a:extLst>
              <a:ext uri="{FF2B5EF4-FFF2-40B4-BE49-F238E27FC236}">
                <a16:creationId xmlns:a16="http://schemas.microsoft.com/office/drawing/2014/main" id="{EF269A4A-432F-63A4-8F95-6E9F4CBFEE5B}"/>
              </a:ext>
            </a:extLst>
          </p:cNvPr>
          <p:cNvSpPr txBox="1"/>
          <p:nvPr/>
        </p:nvSpPr>
        <p:spPr>
          <a:xfrm>
            <a:off x="4390301" y="1476303"/>
            <a:ext cx="3240636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400" b="1"/>
              <a:t>DATASET CREATION</a:t>
            </a:r>
            <a:endParaRPr lang="it-IT" b="1"/>
          </a:p>
        </p:txBody>
      </p:sp>
      <p:graphicFrame>
        <p:nvGraphicFramePr>
          <p:cNvPr id="19" name="Tabella 18">
            <a:extLst>
              <a:ext uri="{FF2B5EF4-FFF2-40B4-BE49-F238E27FC236}">
                <a16:creationId xmlns:a16="http://schemas.microsoft.com/office/drawing/2014/main" id="{B0616790-6A25-CD77-E779-6B09724E07EE}"/>
              </a:ext>
            </a:extLst>
          </p:cNvPr>
          <p:cNvGraphicFramePr>
            <a:graphicFrameLocks noGrp="1"/>
          </p:cNvGraphicFramePr>
          <p:nvPr/>
        </p:nvGraphicFramePr>
        <p:xfrm>
          <a:off x="836498" y="3166670"/>
          <a:ext cx="2465175" cy="2633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99">
                  <a:extLst>
                    <a:ext uri="{9D8B030D-6E8A-4147-A177-3AD203B41FA5}">
                      <a16:colId xmlns:a16="http://schemas.microsoft.com/office/drawing/2014/main" val="3557600491"/>
                    </a:ext>
                  </a:extLst>
                </a:gridCol>
                <a:gridCol w="728056">
                  <a:extLst>
                    <a:ext uri="{9D8B030D-6E8A-4147-A177-3AD203B41FA5}">
                      <a16:colId xmlns:a16="http://schemas.microsoft.com/office/drawing/2014/main" val="3874918311"/>
                    </a:ext>
                  </a:extLst>
                </a:gridCol>
                <a:gridCol w="791920">
                  <a:extLst>
                    <a:ext uri="{9D8B030D-6E8A-4147-A177-3AD203B41FA5}">
                      <a16:colId xmlns:a16="http://schemas.microsoft.com/office/drawing/2014/main" val="843928920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Confidence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Azimuth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Elevation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991860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05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05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20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4288718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algn="l"/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328702"/>
                  </a:ext>
                </a:extLst>
              </a:tr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330661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601541"/>
                  </a:ext>
                </a:extLst>
              </a:tr>
            </a:tbl>
          </a:graphicData>
        </a:graphic>
      </p:graphicFrame>
      <p:graphicFrame>
        <p:nvGraphicFramePr>
          <p:cNvPr id="21" name="Tabella 20">
            <a:extLst>
              <a:ext uri="{FF2B5EF4-FFF2-40B4-BE49-F238E27FC236}">
                <a16:creationId xmlns:a16="http://schemas.microsoft.com/office/drawing/2014/main" id="{4BBCCAE1-8046-0397-362E-9E11A0606D0F}"/>
              </a:ext>
            </a:extLst>
          </p:cNvPr>
          <p:cNvGraphicFramePr>
            <a:graphicFrameLocks noGrp="1"/>
          </p:cNvGraphicFramePr>
          <p:nvPr/>
        </p:nvGraphicFramePr>
        <p:xfrm>
          <a:off x="3302681" y="3164340"/>
          <a:ext cx="1877621" cy="2633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645">
                  <a:extLst>
                    <a:ext uri="{9D8B030D-6E8A-4147-A177-3AD203B41FA5}">
                      <a16:colId xmlns:a16="http://schemas.microsoft.com/office/drawing/2014/main" val="133244461"/>
                    </a:ext>
                  </a:extLst>
                </a:gridCol>
                <a:gridCol w="676966">
                  <a:extLst>
                    <a:ext uri="{9D8B030D-6E8A-4147-A177-3AD203B41FA5}">
                      <a16:colId xmlns:a16="http://schemas.microsoft.com/office/drawing/2014/main" val="3908456854"/>
                    </a:ext>
                  </a:extLst>
                </a:gridCol>
                <a:gridCol w="562010">
                  <a:extLst>
                    <a:ext uri="{9D8B030D-6E8A-4147-A177-3AD203B41FA5}">
                      <a16:colId xmlns:a16="http://schemas.microsoft.com/office/drawing/2014/main" val="3107055211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eyes_x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eyes_y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R/WR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221717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518048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0262458"/>
                  </a:ext>
                </a:extLst>
              </a:tr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940502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685756"/>
                  </a:ext>
                </a:extLst>
              </a:tr>
            </a:tbl>
          </a:graphicData>
        </a:graphic>
      </p:graphicFrame>
      <p:graphicFrame>
        <p:nvGraphicFramePr>
          <p:cNvPr id="29" name="Tabella 28">
            <a:extLst>
              <a:ext uri="{FF2B5EF4-FFF2-40B4-BE49-F238E27FC236}">
                <a16:creationId xmlns:a16="http://schemas.microsoft.com/office/drawing/2014/main" id="{91FE96AA-015E-9EA2-C9AA-4270ADE3BEE0}"/>
              </a:ext>
            </a:extLst>
          </p:cNvPr>
          <p:cNvGraphicFramePr>
            <a:graphicFrameLocks noGrp="1"/>
          </p:cNvGraphicFramePr>
          <p:nvPr/>
        </p:nvGraphicFramePr>
        <p:xfrm>
          <a:off x="5175814" y="3164340"/>
          <a:ext cx="664192" cy="2633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192">
                  <a:extLst>
                    <a:ext uri="{9D8B030D-6E8A-4147-A177-3AD203B41FA5}">
                      <a16:colId xmlns:a16="http://schemas.microsoft.com/office/drawing/2014/main" val="3818980473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label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335313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480003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0051469"/>
                  </a:ext>
                </a:extLst>
              </a:tr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6919854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6284222"/>
                  </a:ext>
                </a:extLst>
              </a:tr>
            </a:tbl>
          </a:graphicData>
        </a:graphic>
      </p:graphicFrame>
      <p:sp>
        <p:nvSpPr>
          <p:cNvPr id="14" name="Rettangolo 13">
            <a:extLst>
              <a:ext uri="{FF2B5EF4-FFF2-40B4-BE49-F238E27FC236}">
                <a16:creationId xmlns:a16="http://schemas.microsoft.com/office/drawing/2014/main" id="{85842EE7-9747-978D-FBAC-1DD28CD6D1E8}"/>
              </a:ext>
            </a:extLst>
          </p:cNvPr>
          <p:cNvSpPr/>
          <p:nvPr/>
        </p:nvSpPr>
        <p:spPr>
          <a:xfrm>
            <a:off x="5216454" y="3163574"/>
            <a:ext cx="583391" cy="2608696"/>
          </a:xfrm>
          <a:prstGeom prst="rect">
            <a:avLst/>
          </a:prstGeom>
          <a:noFill/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Memoria ad accesso diretto 1">
            <a:extLst>
              <a:ext uri="{FF2B5EF4-FFF2-40B4-BE49-F238E27FC236}">
                <a16:creationId xmlns:a16="http://schemas.microsoft.com/office/drawing/2014/main" id="{3752704D-5466-50D1-3161-1D7DB95DCD4E}"/>
              </a:ext>
            </a:extLst>
          </p:cNvPr>
          <p:cNvSpPr/>
          <p:nvPr/>
        </p:nvSpPr>
        <p:spPr>
          <a:xfrm rot="16200000">
            <a:off x="3993727" y="1615645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Memoria ad accesso diretto 2">
            <a:extLst>
              <a:ext uri="{FF2B5EF4-FFF2-40B4-BE49-F238E27FC236}">
                <a16:creationId xmlns:a16="http://schemas.microsoft.com/office/drawing/2014/main" id="{96B81DFE-D088-B802-C69D-4CBA9625C41A}"/>
              </a:ext>
            </a:extLst>
          </p:cNvPr>
          <p:cNvSpPr/>
          <p:nvPr/>
        </p:nvSpPr>
        <p:spPr>
          <a:xfrm rot="16200000">
            <a:off x="3992852" y="1439958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Memoria ad accesso diretto 4">
            <a:extLst>
              <a:ext uri="{FF2B5EF4-FFF2-40B4-BE49-F238E27FC236}">
                <a16:creationId xmlns:a16="http://schemas.microsoft.com/office/drawing/2014/main" id="{7734B59F-5ED5-C7D3-E95E-A328BEF0E207}"/>
              </a:ext>
            </a:extLst>
          </p:cNvPr>
          <p:cNvSpPr/>
          <p:nvPr/>
        </p:nvSpPr>
        <p:spPr>
          <a:xfrm rot="16200000">
            <a:off x="3993405" y="1264367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1867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9A4AC-2AE6-4E47-8A52-8E984951B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8421E981-8888-4E66-BD7D-BBD98A299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405A0B9-407F-95BE-F05F-9E5FF87A0F7E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DATA ELABORATION</a:t>
            </a: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7BE092D8-75CA-49B8-74B4-E384EA0093F0}"/>
              </a:ext>
            </a:extLst>
          </p:cNvPr>
          <p:cNvGrpSpPr/>
          <p:nvPr/>
        </p:nvGrpSpPr>
        <p:grpSpPr>
          <a:xfrm>
            <a:off x="4341439" y="2397086"/>
            <a:ext cx="1052787" cy="672217"/>
            <a:chOff x="8201573" y="765504"/>
            <a:chExt cx="1052787" cy="672217"/>
          </a:xfrm>
        </p:grpSpPr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463DBE3B-B5EC-89D8-0C46-75564D1DF644}"/>
                </a:ext>
              </a:extLst>
            </p:cNvPr>
            <p:cNvSpPr txBox="1"/>
            <p:nvPr/>
          </p:nvSpPr>
          <p:spPr>
            <a:xfrm>
              <a:off x="8201573" y="765504"/>
              <a:ext cx="1052787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>
                  <a:solidFill>
                    <a:srgbClr val="A02B93"/>
                  </a:solidFill>
                </a:rPr>
                <a:t>Robot </a:t>
              </a:r>
              <a:r>
                <a:rPr lang="it-IT" sz="1400" err="1">
                  <a:solidFill>
                    <a:srgbClr val="A02B93"/>
                  </a:solidFill>
                </a:rPr>
                <a:t>presence</a:t>
              </a:r>
              <a:endParaRPr lang="it-IT" sz="1400"/>
            </a:p>
          </p:txBody>
        </p:sp>
        <p:sp>
          <p:nvSpPr>
            <p:cNvPr id="15" name="Freccia in su 14">
              <a:extLst>
                <a:ext uri="{FF2B5EF4-FFF2-40B4-BE49-F238E27FC236}">
                  <a16:creationId xmlns:a16="http://schemas.microsoft.com/office/drawing/2014/main" id="{68F01070-9299-3818-294A-CA6DBC099019}"/>
                </a:ext>
              </a:extLst>
            </p:cNvPr>
            <p:cNvSpPr/>
            <p:nvPr/>
          </p:nvSpPr>
          <p:spPr>
            <a:xfrm>
              <a:off x="8669234" y="1245101"/>
              <a:ext cx="120387" cy="19262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9" name="Parentesi graffa aperta 8">
            <a:extLst>
              <a:ext uri="{FF2B5EF4-FFF2-40B4-BE49-F238E27FC236}">
                <a16:creationId xmlns:a16="http://schemas.microsoft.com/office/drawing/2014/main" id="{84ACD71A-4A0A-65CF-A079-D8990598710B}"/>
              </a:ext>
            </a:extLst>
          </p:cNvPr>
          <p:cNvSpPr/>
          <p:nvPr/>
        </p:nvSpPr>
        <p:spPr>
          <a:xfrm rot="5400000">
            <a:off x="2436701" y="2215856"/>
            <a:ext cx="229737" cy="152238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937010E-F1B0-9B7E-C6C0-752CC6B190CD}"/>
              </a:ext>
            </a:extLst>
          </p:cNvPr>
          <p:cNvSpPr txBox="1"/>
          <p:nvPr/>
        </p:nvSpPr>
        <p:spPr>
          <a:xfrm>
            <a:off x="1890458" y="2452234"/>
            <a:ext cx="132572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>
                <a:solidFill>
                  <a:schemeClr val="accent5"/>
                </a:solidFill>
              </a:rPr>
              <a:t>Gaze </a:t>
            </a:r>
            <a:r>
              <a:rPr lang="it-IT" sz="1400" err="1">
                <a:solidFill>
                  <a:schemeClr val="accent5"/>
                </a:solidFill>
              </a:rPr>
              <a:t>angles</a:t>
            </a:r>
            <a:r>
              <a:rPr lang="it-IT" sz="1600">
                <a:solidFill>
                  <a:schemeClr val="accent5"/>
                </a:solidFill>
              </a:rPr>
              <a:t> 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1DE45BC0-FF00-6C04-516E-CA984DC920AB}"/>
              </a:ext>
            </a:extLst>
          </p:cNvPr>
          <p:cNvGrpSpPr/>
          <p:nvPr/>
        </p:nvGrpSpPr>
        <p:grpSpPr>
          <a:xfrm>
            <a:off x="2944557" y="2287487"/>
            <a:ext cx="1921644" cy="798908"/>
            <a:chOff x="4970081" y="679110"/>
            <a:chExt cx="1921644" cy="798908"/>
          </a:xfrm>
        </p:grpSpPr>
        <p:sp>
          <p:nvSpPr>
            <p:cNvPr id="24" name="Parentesi graffa aperta 23">
              <a:extLst>
                <a:ext uri="{FF2B5EF4-FFF2-40B4-BE49-F238E27FC236}">
                  <a16:creationId xmlns:a16="http://schemas.microsoft.com/office/drawing/2014/main" id="{D91DA196-F2DF-9BF2-EDB9-E00660221632}"/>
                </a:ext>
              </a:extLst>
            </p:cNvPr>
            <p:cNvSpPr/>
            <p:nvPr/>
          </p:nvSpPr>
          <p:spPr>
            <a:xfrm rot="5400000">
              <a:off x="5829065" y="799878"/>
              <a:ext cx="229738" cy="1126542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8C62917E-314A-F253-30FE-A523549F3964}"/>
                </a:ext>
              </a:extLst>
            </p:cNvPr>
            <p:cNvSpPr txBox="1"/>
            <p:nvPr/>
          </p:nvSpPr>
          <p:spPr>
            <a:xfrm>
              <a:off x="4970081" y="679110"/>
              <a:ext cx="1921644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 err="1">
                  <a:solidFill>
                    <a:schemeClr val="accent5"/>
                  </a:solidFill>
                </a:rPr>
                <a:t>Eyes</a:t>
              </a:r>
              <a:r>
                <a:rPr lang="it-IT" sz="1400">
                  <a:solidFill>
                    <a:schemeClr val="accent5"/>
                  </a:solidFill>
                </a:rPr>
                <a:t> </a:t>
              </a:r>
            </a:p>
            <a:p>
              <a:pPr algn="ctr"/>
              <a:r>
                <a:rPr lang="it-IT" sz="1400">
                  <a:solidFill>
                    <a:schemeClr val="accent5"/>
                  </a:solidFill>
                </a:rPr>
                <a:t>position</a:t>
              </a: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F720E908-A0D6-2417-784E-AF92A0334FA6}"/>
              </a:ext>
            </a:extLst>
          </p:cNvPr>
          <p:cNvGrpSpPr/>
          <p:nvPr/>
        </p:nvGrpSpPr>
        <p:grpSpPr>
          <a:xfrm>
            <a:off x="671184" y="2154420"/>
            <a:ext cx="1336091" cy="935985"/>
            <a:chOff x="8074576" y="501736"/>
            <a:chExt cx="1336091" cy="935985"/>
          </a:xfrm>
        </p:grpSpPr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383B8F5E-6D9A-D992-FDD5-3E276A3D2149}"/>
                </a:ext>
              </a:extLst>
            </p:cNvPr>
            <p:cNvSpPr txBox="1"/>
            <p:nvPr/>
          </p:nvSpPr>
          <p:spPr>
            <a:xfrm>
              <a:off x="8074576" y="501736"/>
              <a:ext cx="1336091" cy="7386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>
                  <a:solidFill>
                    <a:srgbClr val="A02B93"/>
                  </a:solidFill>
                </a:rPr>
                <a:t>Gaze </a:t>
              </a:r>
              <a:r>
                <a:rPr lang="it-IT" sz="1400" err="1">
                  <a:solidFill>
                    <a:srgbClr val="A02B93"/>
                  </a:solidFill>
                </a:rPr>
                <a:t>angles</a:t>
              </a:r>
              <a:r>
                <a:rPr lang="it-IT" sz="1400">
                  <a:solidFill>
                    <a:srgbClr val="A02B93"/>
                  </a:solidFill>
                </a:rPr>
                <a:t> </a:t>
              </a:r>
              <a:r>
                <a:rPr lang="it-IT" sz="1400" err="1">
                  <a:solidFill>
                    <a:srgbClr val="A02B93"/>
                  </a:solidFill>
                </a:rPr>
                <a:t>prediction</a:t>
              </a:r>
              <a:r>
                <a:rPr lang="it-IT" sz="1400">
                  <a:solidFill>
                    <a:srgbClr val="A02B93"/>
                  </a:solidFill>
                </a:rPr>
                <a:t> </a:t>
              </a:r>
              <a:r>
                <a:rPr lang="it-IT" sz="1400" err="1">
                  <a:solidFill>
                    <a:srgbClr val="A02B93"/>
                  </a:solidFill>
                </a:rPr>
                <a:t>error</a:t>
              </a:r>
            </a:p>
          </p:txBody>
        </p:sp>
        <p:sp>
          <p:nvSpPr>
            <p:cNvPr id="28" name="Freccia in su 27">
              <a:extLst>
                <a:ext uri="{FF2B5EF4-FFF2-40B4-BE49-F238E27FC236}">
                  <a16:creationId xmlns:a16="http://schemas.microsoft.com/office/drawing/2014/main" id="{20DEDAEE-08A2-6064-AFDD-1FEFE64941E4}"/>
                </a:ext>
              </a:extLst>
            </p:cNvPr>
            <p:cNvSpPr/>
            <p:nvPr/>
          </p:nvSpPr>
          <p:spPr>
            <a:xfrm>
              <a:off x="8669234" y="1245101"/>
              <a:ext cx="120387" cy="19262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8" name="CasellaDiTesto 66">
            <a:extLst>
              <a:ext uri="{FF2B5EF4-FFF2-40B4-BE49-F238E27FC236}">
                <a16:creationId xmlns:a16="http://schemas.microsoft.com/office/drawing/2014/main" id="{3ED061CF-24DC-9005-911E-3D40F19EC9C9}"/>
              </a:ext>
            </a:extLst>
          </p:cNvPr>
          <p:cNvSpPr txBox="1"/>
          <p:nvPr/>
        </p:nvSpPr>
        <p:spPr>
          <a:xfrm>
            <a:off x="4390301" y="1476303"/>
            <a:ext cx="3240636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400" b="1"/>
              <a:t>DATASET CREATION</a:t>
            </a:r>
            <a:endParaRPr lang="it-IT" b="1"/>
          </a:p>
        </p:txBody>
      </p:sp>
      <p:graphicFrame>
        <p:nvGraphicFramePr>
          <p:cNvPr id="19" name="Tabella 18">
            <a:extLst>
              <a:ext uri="{FF2B5EF4-FFF2-40B4-BE49-F238E27FC236}">
                <a16:creationId xmlns:a16="http://schemas.microsoft.com/office/drawing/2014/main" id="{D4302495-AA2B-463A-AC60-E0507E200E59}"/>
              </a:ext>
            </a:extLst>
          </p:cNvPr>
          <p:cNvGraphicFramePr>
            <a:graphicFrameLocks noGrp="1"/>
          </p:cNvGraphicFramePr>
          <p:nvPr/>
        </p:nvGraphicFramePr>
        <p:xfrm>
          <a:off x="836498" y="3166670"/>
          <a:ext cx="2465175" cy="2633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99">
                  <a:extLst>
                    <a:ext uri="{9D8B030D-6E8A-4147-A177-3AD203B41FA5}">
                      <a16:colId xmlns:a16="http://schemas.microsoft.com/office/drawing/2014/main" val="3557600491"/>
                    </a:ext>
                  </a:extLst>
                </a:gridCol>
                <a:gridCol w="728056">
                  <a:extLst>
                    <a:ext uri="{9D8B030D-6E8A-4147-A177-3AD203B41FA5}">
                      <a16:colId xmlns:a16="http://schemas.microsoft.com/office/drawing/2014/main" val="3874918311"/>
                    </a:ext>
                  </a:extLst>
                </a:gridCol>
                <a:gridCol w="791920">
                  <a:extLst>
                    <a:ext uri="{9D8B030D-6E8A-4147-A177-3AD203B41FA5}">
                      <a16:colId xmlns:a16="http://schemas.microsoft.com/office/drawing/2014/main" val="843928920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Confidence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Azimuth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Elevation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991860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05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05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20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4288718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algn="l"/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328702"/>
                  </a:ext>
                </a:extLst>
              </a:tr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330661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601541"/>
                  </a:ext>
                </a:extLst>
              </a:tr>
            </a:tbl>
          </a:graphicData>
        </a:graphic>
      </p:graphicFrame>
      <p:graphicFrame>
        <p:nvGraphicFramePr>
          <p:cNvPr id="21" name="Tabella 20">
            <a:extLst>
              <a:ext uri="{FF2B5EF4-FFF2-40B4-BE49-F238E27FC236}">
                <a16:creationId xmlns:a16="http://schemas.microsoft.com/office/drawing/2014/main" id="{1E174EA9-A79B-4DDB-BDF8-A3A7DE764414}"/>
              </a:ext>
            </a:extLst>
          </p:cNvPr>
          <p:cNvGraphicFramePr>
            <a:graphicFrameLocks noGrp="1"/>
          </p:cNvGraphicFramePr>
          <p:nvPr/>
        </p:nvGraphicFramePr>
        <p:xfrm>
          <a:off x="3302681" y="3164340"/>
          <a:ext cx="1877621" cy="2633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645">
                  <a:extLst>
                    <a:ext uri="{9D8B030D-6E8A-4147-A177-3AD203B41FA5}">
                      <a16:colId xmlns:a16="http://schemas.microsoft.com/office/drawing/2014/main" val="133244461"/>
                    </a:ext>
                  </a:extLst>
                </a:gridCol>
                <a:gridCol w="676966">
                  <a:extLst>
                    <a:ext uri="{9D8B030D-6E8A-4147-A177-3AD203B41FA5}">
                      <a16:colId xmlns:a16="http://schemas.microsoft.com/office/drawing/2014/main" val="3908456854"/>
                    </a:ext>
                  </a:extLst>
                </a:gridCol>
                <a:gridCol w="562010">
                  <a:extLst>
                    <a:ext uri="{9D8B030D-6E8A-4147-A177-3AD203B41FA5}">
                      <a16:colId xmlns:a16="http://schemas.microsoft.com/office/drawing/2014/main" val="3107055211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eyes_x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eyes_y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R/WR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221717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518048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0262458"/>
                  </a:ext>
                </a:extLst>
              </a:tr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940502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685756"/>
                  </a:ext>
                </a:extLst>
              </a:tr>
            </a:tbl>
          </a:graphicData>
        </a:graphic>
      </p:graphicFrame>
      <p:graphicFrame>
        <p:nvGraphicFramePr>
          <p:cNvPr id="29" name="Tabella 28">
            <a:extLst>
              <a:ext uri="{FF2B5EF4-FFF2-40B4-BE49-F238E27FC236}">
                <a16:creationId xmlns:a16="http://schemas.microsoft.com/office/drawing/2014/main" id="{A1577CE3-C896-18D8-A6FC-3CD0F9041668}"/>
              </a:ext>
            </a:extLst>
          </p:cNvPr>
          <p:cNvGraphicFramePr>
            <a:graphicFrameLocks noGrp="1"/>
          </p:cNvGraphicFramePr>
          <p:nvPr/>
        </p:nvGraphicFramePr>
        <p:xfrm>
          <a:off x="5175814" y="3164340"/>
          <a:ext cx="664192" cy="2633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192">
                  <a:extLst>
                    <a:ext uri="{9D8B030D-6E8A-4147-A177-3AD203B41FA5}">
                      <a16:colId xmlns:a16="http://schemas.microsoft.com/office/drawing/2014/main" val="3818980473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label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335313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480003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0051469"/>
                  </a:ext>
                </a:extLst>
              </a:tr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6919854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6284222"/>
                  </a:ext>
                </a:extLst>
              </a:tr>
            </a:tbl>
          </a:graphicData>
        </a:graphic>
      </p:graphicFrame>
      <p:sp>
        <p:nvSpPr>
          <p:cNvPr id="14" name="Rettangolo 13">
            <a:extLst>
              <a:ext uri="{FF2B5EF4-FFF2-40B4-BE49-F238E27FC236}">
                <a16:creationId xmlns:a16="http://schemas.microsoft.com/office/drawing/2014/main" id="{604C65C7-9259-0D88-99C9-7B0F381E9661}"/>
              </a:ext>
            </a:extLst>
          </p:cNvPr>
          <p:cNvSpPr/>
          <p:nvPr/>
        </p:nvSpPr>
        <p:spPr>
          <a:xfrm>
            <a:off x="5216454" y="3163574"/>
            <a:ext cx="583391" cy="2608696"/>
          </a:xfrm>
          <a:prstGeom prst="rect">
            <a:avLst/>
          </a:prstGeom>
          <a:noFill/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065236EE-2DAD-C753-1482-8190E556EB6C}"/>
              </a:ext>
            </a:extLst>
          </p:cNvPr>
          <p:cNvSpPr txBox="1"/>
          <p:nvPr/>
        </p:nvSpPr>
        <p:spPr>
          <a:xfrm>
            <a:off x="967659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0.0806</a:t>
            </a:r>
            <a:endParaRPr lang="it-IT" sz="1100"/>
          </a:p>
        </p:txBody>
      </p:sp>
      <p:sp>
        <p:nvSpPr>
          <p:cNvPr id="2" name="Memoria ad accesso diretto 1">
            <a:extLst>
              <a:ext uri="{FF2B5EF4-FFF2-40B4-BE49-F238E27FC236}">
                <a16:creationId xmlns:a16="http://schemas.microsoft.com/office/drawing/2014/main" id="{A805972D-972D-AE4A-473F-CC762E31DAE9}"/>
              </a:ext>
            </a:extLst>
          </p:cNvPr>
          <p:cNvSpPr/>
          <p:nvPr/>
        </p:nvSpPr>
        <p:spPr>
          <a:xfrm rot="16200000">
            <a:off x="3993727" y="1615645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Memoria ad accesso diretto 2">
            <a:extLst>
              <a:ext uri="{FF2B5EF4-FFF2-40B4-BE49-F238E27FC236}">
                <a16:creationId xmlns:a16="http://schemas.microsoft.com/office/drawing/2014/main" id="{F0358F60-73FA-22EF-887D-B289B2B4520F}"/>
              </a:ext>
            </a:extLst>
          </p:cNvPr>
          <p:cNvSpPr/>
          <p:nvPr/>
        </p:nvSpPr>
        <p:spPr>
          <a:xfrm rot="16200000">
            <a:off x="3992852" y="1439958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Memoria ad accesso diretto 4">
            <a:extLst>
              <a:ext uri="{FF2B5EF4-FFF2-40B4-BE49-F238E27FC236}">
                <a16:creationId xmlns:a16="http://schemas.microsoft.com/office/drawing/2014/main" id="{E994E573-20F0-9821-A67C-CE65797CA5AF}"/>
              </a:ext>
            </a:extLst>
          </p:cNvPr>
          <p:cNvSpPr/>
          <p:nvPr/>
        </p:nvSpPr>
        <p:spPr>
          <a:xfrm rot="16200000">
            <a:off x="3993405" y="1264367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1947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AACC8-C8E8-1854-90A3-2D9952538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3C3CD39E-A121-FAEB-7517-0C7145950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4DD3D0A-C602-A5F8-95FD-16256F043DE6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DATA ELABORATION</a:t>
            </a: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CA826942-719C-DA34-D701-4CAC41A1406D}"/>
              </a:ext>
            </a:extLst>
          </p:cNvPr>
          <p:cNvGrpSpPr/>
          <p:nvPr/>
        </p:nvGrpSpPr>
        <p:grpSpPr>
          <a:xfrm>
            <a:off x="4341439" y="2397086"/>
            <a:ext cx="1052787" cy="672217"/>
            <a:chOff x="8201573" y="765504"/>
            <a:chExt cx="1052787" cy="672217"/>
          </a:xfrm>
        </p:grpSpPr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70C802F3-5114-7D89-7F39-304D71D40388}"/>
                </a:ext>
              </a:extLst>
            </p:cNvPr>
            <p:cNvSpPr txBox="1"/>
            <p:nvPr/>
          </p:nvSpPr>
          <p:spPr>
            <a:xfrm>
              <a:off x="8201573" y="765504"/>
              <a:ext cx="1052787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>
                  <a:solidFill>
                    <a:srgbClr val="A02B93"/>
                  </a:solidFill>
                </a:rPr>
                <a:t>Robot </a:t>
              </a:r>
              <a:r>
                <a:rPr lang="it-IT" sz="1400" err="1">
                  <a:solidFill>
                    <a:srgbClr val="A02B93"/>
                  </a:solidFill>
                </a:rPr>
                <a:t>presence</a:t>
              </a:r>
              <a:endParaRPr lang="it-IT" sz="1400"/>
            </a:p>
          </p:txBody>
        </p:sp>
        <p:sp>
          <p:nvSpPr>
            <p:cNvPr id="15" name="Freccia in su 14">
              <a:extLst>
                <a:ext uri="{FF2B5EF4-FFF2-40B4-BE49-F238E27FC236}">
                  <a16:creationId xmlns:a16="http://schemas.microsoft.com/office/drawing/2014/main" id="{798AEBE4-2735-A632-1745-38E942F89BE4}"/>
                </a:ext>
              </a:extLst>
            </p:cNvPr>
            <p:cNvSpPr/>
            <p:nvPr/>
          </p:nvSpPr>
          <p:spPr>
            <a:xfrm>
              <a:off x="8669234" y="1245101"/>
              <a:ext cx="120387" cy="19262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9" name="Parentesi graffa aperta 8">
            <a:extLst>
              <a:ext uri="{FF2B5EF4-FFF2-40B4-BE49-F238E27FC236}">
                <a16:creationId xmlns:a16="http://schemas.microsoft.com/office/drawing/2014/main" id="{2DAA1370-24CC-6986-46C1-A7CA54B3CFB9}"/>
              </a:ext>
            </a:extLst>
          </p:cNvPr>
          <p:cNvSpPr/>
          <p:nvPr/>
        </p:nvSpPr>
        <p:spPr>
          <a:xfrm rot="5400000">
            <a:off x="2436701" y="2215856"/>
            <a:ext cx="229737" cy="152238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69EF368-7A36-A233-5D88-D01FF6062C81}"/>
              </a:ext>
            </a:extLst>
          </p:cNvPr>
          <p:cNvSpPr txBox="1"/>
          <p:nvPr/>
        </p:nvSpPr>
        <p:spPr>
          <a:xfrm>
            <a:off x="1890458" y="2452234"/>
            <a:ext cx="132572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>
                <a:solidFill>
                  <a:schemeClr val="accent5"/>
                </a:solidFill>
              </a:rPr>
              <a:t>Gaze </a:t>
            </a:r>
            <a:r>
              <a:rPr lang="it-IT" sz="1400" err="1">
                <a:solidFill>
                  <a:schemeClr val="accent5"/>
                </a:solidFill>
              </a:rPr>
              <a:t>angles</a:t>
            </a:r>
            <a:r>
              <a:rPr lang="it-IT" sz="1600">
                <a:solidFill>
                  <a:schemeClr val="accent5"/>
                </a:solidFill>
              </a:rPr>
              <a:t> 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BF0D6358-419C-9A86-79E2-5E9B95540F6D}"/>
              </a:ext>
            </a:extLst>
          </p:cNvPr>
          <p:cNvGrpSpPr/>
          <p:nvPr/>
        </p:nvGrpSpPr>
        <p:grpSpPr>
          <a:xfrm>
            <a:off x="2944557" y="2287487"/>
            <a:ext cx="1921644" cy="798908"/>
            <a:chOff x="4970081" y="679110"/>
            <a:chExt cx="1921644" cy="798908"/>
          </a:xfrm>
        </p:grpSpPr>
        <p:sp>
          <p:nvSpPr>
            <p:cNvPr id="24" name="Parentesi graffa aperta 23">
              <a:extLst>
                <a:ext uri="{FF2B5EF4-FFF2-40B4-BE49-F238E27FC236}">
                  <a16:creationId xmlns:a16="http://schemas.microsoft.com/office/drawing/2014/main" id="{875C39A7-07DE-4FED-437F-5CC26FC1E0D8}"/>
                </a:ext>
              </a:extLst>
            </p:cNvPr>
            <p:cNvSpPr/>
            <p:nvPr/>
          </p:nvSpPr>
          <p:spPr>
            <a:xfrm rot="5400000">
              <a:off x="5829065" y="799878"/>
              <a:ext cx="229738" cy="1126542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BF657395-6AC2-19C7-9230-483D423E2FF7}"/>
                </a:ext>
              </a:extLst>
            </p:cNvPr>
            <p:cNvSpPr txBox="1"/>
            <p:nvPr/>
          </p:nvSpPr>
          <p:spPr>
            <a:xfrm>
              <a:off x="4970081" y="679110"/>
              <a:ext cx="1921644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 err="1">
                  <a:solidFill>
                    <a:schemeClr val="accent5"/>
                  </a:solidFill>
                </a:rPr>
                <a:t>Eyes</a:t>
              </a:r>
              <a:r>
                <a:rPr lang="it-IT" sz="1400">
                  <a:solidFill>
                    <a:schemeClr val="accent5"/>
                  </a:solidFill>
                </a:rPr>
                <a:t> </a:t>
              </a:r>
            </a:p>
            <a:p>
              <a:pPr algn="ctr"/>
              <a:r>
                <a:rPr lang="it-IT" sz="1400">
                  <a:solidFill>
                    <a:schemeClr val="accent5"/>
                  </a:solidFill>
                </a:rPr>
                <a:t>position</a:t>
              </a: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62C2932F-C99E-5C93-85D2-24A11A0D3CB5}"/>
              </a:ext>
            </a:extLst>
          </p:cNvPr>
          <p:cNvGrpSpPr/>
          <p:nvPr/>
        </p:nvGrpSpPr>
        <p:grpSpPr>
          <a:xfrm>
            <a:off x="671184" y="2154420"/>
            <a:ext cx="1336091" cy="935985"/>
            <a:chOff x="8074576" y="501736"/>
            <a:chExt cx="1336091" cy="935985"/>
          </a:xfrm>
        </p:grpSpPr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14A6954F-75FF-9092-6D98-63288DF1D191}"/>
                </a:ext>
              </a:extLst>
            </p:cNvPr>
            <p:cNvSpPr txBox="1"/>
            <p:nvPr/>
          </p:nvSpPr>
          <p:spPr>
            <a:xfrm>
              <a:off x="8074576" y="501736"/>
              <a:ext cx="1336091" cy="7386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>
                  <a:solidFill>
                    <a:srgbClr val="A02B93"/>
                  </a:solidFill>
                </a:rPr>
                <a:t>Gaze </a:t>
              </a:r>
              <a:r>
                <a:rPr lang="it-IT" sz="1400" err="1">
                  <a:solidFill>
                    <a:srgbClr val="A02B93"/>
                  </a:solidFill>
                </a:rPr>
                <a:t>angles</a:t>
              </a:r>
              <a:r>
                <a:rPr lang="it-IT" sz="1400">
                  <a:solidFill>
                    <a:srgbClr val="A02B93"/>
                  </a:solidFill>
                </a:rPr>
                <a:t> </a:t>
              </a:r>
              <a:r>
                <a:rPr lang="it-IT" sz="1400" err="1">
                  <a:solidFill>
                    <a:srgbClr val="A02B93"/>
                  </a:solidFill>
                </a:rPr>
                <a:t>prediction</a:t>
              </a:r>
              <a:r>
                <a:rPr lang="it-IT" sz="1400">
                  <a:solidFill>
                    <a:srgbClr val="A02B93"/>
                  </a:solidFill>
                </a:rPr>
                <a:t> </a:t>
              </a:r>
              <a:r>
                <a:rPr lang="it-IT" sz="1400" err="1">
                  <a:solidFill>
                    <a:srgbClr val="A02B93"/>
                  </a:solidFill>
                </a:rPr>
                <a:t>error</a:t>
              </a:r>
            </a:p>
          </p:txBody>
        </p:sp>
        <p:sp>
          <p:nvSpPr>
            <p:cNvPr id="28" name="Freccia in su 27">
              <a:extLst>
                <a:ext uri="{FF2B5EF4-FFF2-40B4-BE49-F238E27FC236}">
                  <a16:creationId xmlns:a16="http://schemas.microsoft.com/office/drawing/2014/main" id="{7F26ED06-D27A-19FE-7826-A1847D35F264}"/>
                </a:ext>
              </a:extLst>
            </p:cNvPr>
            <p:cNvSpPr/>
            <p:nvPr/>
          </p:nvSpPr>
          <p:spPr>
            <a:xfrm>
              <a:off x="8669234" y="1245101"/>
              <a:ext cx="120387" cy="19262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8" name="CasellaDiTesto 66">
            <a:extLst>
              <a:ext uri="{FF2B5EF4-FFF2-40B4-BE49-F238E27FC236}">
                <a16:creationId xmlns:a16="http://schemas.microsoft.com/office/drawing/2014/main" id="{53DA42A1-4178-5C44-9260-CFBCD2A8BFCE}"/>
              </a:ext>
            </a:extLst>
          </p:cNvPr>
          <p:cNvSpPr txBox="1"/>
          <p:nvPr/>
        </p:nvSpPr>
        <p:spPr>
          <a:xfrm>
            <a:off x="4390301" y="1476303"/>
            <a:ext cx="3240636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400" b="1"/>
              <a:t>DATASET CREATION</a:t>
            </a:r>
            <a:endParaRPr lang="it-IT" b="1"/>
          </a:p>
        </p:txBody>
      </p:sp>
      <p:graphicFrame>
        <p:nvGraphicFramePr>
          <p:cNvPr id="19" name="Tabella 18">
            <a:extLst>
              <a:ext uri="{FF2B5EF4-FFF2-40B4-BE49-F238E27FC236}">
                <a16:creationId xmlns:a16="http://schemas.microsoft.com/office/drawing/2014/main" id="{790A9F5B-1A88-CDA5-62A3-32E5D136D822}"/>
              </a:ext>
            </a:extLst>
          </p:cNvPr>
          <p:cNvGraphicFramePr>
            <a:graphicFrameLocks noGrp="1"/>
          </p:cNvGraphicFramePr>
          <p:nvPr/>
        </p:nvGraphicFramePr>
        <p:xfrm>
          <a:off x="836498" y="3166670"/>
          <a:ext cx="2465175" cy="2633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99">
                  <a:extLst>
                    <a:ext uri="{9D8B030D-6E8A-4147-A177-3AD203B41FA5}">
                      <a16:colId xmlns:a16="http://schemas.microsoft.com/office/drawing/2014/main" val="3557600491"/>
                    </a:ext>
                  </a:extLst>
                </a:gridCol>
                <a:gridCol w="728056">
                  <a:extLst>
                    <a:ext uri="{9D8B030D-6E8A-4147-A177-3AD203B41FA5}">
                      <a16:colId xmlns:a16="http://schemas.microsoft.com/office/drawing/2014/main" val="3874918311"/>
                    </a:ext>
                  </a:extLst>
                </a:gridCol>
                <a:gridCol w="791920">
                  <a:extLst>
                    <a:ext uri="{9D8B030D-6E8A-4147-A177-3AD203B41FA5}">
                      <a16:colId xmlns:a16="http://schemas.microsoft.com/office/drawing/2014/main" val="843928920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Confidence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Azimuth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Elevation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991860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05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05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20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4288718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algn="l"/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328702"/>
                  </a:ext>
                </a:extLst>
              </a:tr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330661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601541"/>
                  </a:ext>
                </a:extLst>
              </a:tr>
            </a:tbl>
          </a:graphicData>
        </a:graphic>
      </p:graphicFrame>
      <p:graphicFrame>
        <p:nvGraphicFramePr>
          <p:cNvPr id="21" name="Tabella 20">
            <a:extLst>
              <a:ext uri="{FF2B5EF4-FFF2-40B4-BE49-F238E27FC236}">
                <a16:creationId xmlns:a16="http://schemas.microsoft.com/office/drawing/2014/main" id="{A56CA33F-E334-E084-36C0-5878E301D4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538337"/>
              </p:ext>
            </p:extLst>
          </p:nvPr>
        </p:nvGraphicFramePr>
        <p:xfrm>
          <a:off x="3302681" y="3164340"/>
          <a:ext cx="1877621" cy="2633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645">
                  <a:extLst>
                    <a:ext uri="{9D8B030D-6E8A-4147-A177-3AD203B41FA5}">
                      <a16:colId xmlns:a16="http://schemas.microsoft.com/office/drawing/2014/main" val="133244461"/>
                    </a:ext>
                  </a:extLst>
                </a:gridCol>
                <a:gridCol w="676966">
                  <a:extLst>
                    <a:ext uri="{9D8B030D-6E8A-4147-A177-3AD203B41FA5}">
                      <a16:colId xmlns:a16="http://schemas.microsoft.com/office/drawing/2014/main" val="3908456854"/>
                    </a:ext>
                  </a:extLst>
                </a:gridCol>
                <a:gridCol w="562010">
                  <a:extLst>
                    <a:ext uri="{9D8B030D-6E8A-4147-A177-3AD203B41FA5}">
                      <a16:colId xmlns:a16="http://schemas.microsoft.com/office/drawing/2014/main" val="3107055211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eyes_x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eyes_y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R/WR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221717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518048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0262458"/>
                  </a:ext>
                </a:extLst>
              </a:tr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940502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685756"/>
                  </a:ext>
                </a:extLst>
              </a:tr>
            </a:tbl>
          </a:graphicData>
        </a:graphic>
      </p:graphicFrame>
      <p:graphicFrame>
        <p:nvGraphicFramePr>
          <p:cNvPr id="29" name="Tabella 28">
            <a:extLst>
              <a:ext uri="{FF2B5EF4-FFF2-40B4-BE49-F238E27FC236}">
                <a16:creationId xmlns:a16="http://schemas.microsoft.com/office/drawing/2014/main" id="{EB76355F-1441-D6FC-F83D-CFFF09328B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639038"/>
              </p:ext>
            </p:extLst>
          </p:nvPr>
        </p:nvGraphicFramePr>
        <p:xfrm>
          <a:off x="5175814" y="3164340"/>
          <a:ext cx="664192" cy="2633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192">
                  <a:extLst>
                    <a:ext uri="{9D8B030D-6E8A-4147-A177-3AD203B41FA5}">
                      <a16:colId xmlns:a16="http://schemas.microsoft.com/office/drawing/2014/main" val="3818980473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label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335313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480003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0051469"/>
                  </a:ext>
                </a:extLst>
              </a:tr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6919854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6284222"/>
                  </a:ext>
                </a:extLst>
              </a:tr>
            </a:tbl>
          </a:graphicData>
        </a:graphic>
      </p:graphicFrame>
      <p:sp>
        <p:nvSpPr>
          <p:cNvPr id="14" name="Rettangolo 13">
            <a:extLst>
              <a:ext uri="{FF2B5EF4-FFF2-40B4-BE49-F238E27FC236}">
                <a16:creationId xmlns:a16="http://schemas.microsoft.com/office/drawing/2014/main" id="{018E62A1-2747-B0FF-6A95-9A45EBFB5EFF}"/>
              </a:ext>
            </a:extLst>
          </p:cNvPr>
          <p:cNvSpPr/>
          <p:nvPr/>
        </p:nvSpPr>
        <p:spPr>
          <a:xfrm>
            <a:off x="5216454" y="3163574"/>
            <a:ext cx="583391" cy="2608696"/>
          </a:xfrm>
          <a:prstGeom prst="rect">
            <a:avLst/>
          </a:prstGeom>
          <a:noFill/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E7CC6DF2-CFE1-2DC0-20AD-EE915404545D}"/>
              </a:ext>
            </a:extLst>
          </p:cNvPr>
          <p:cNvSpPr txBox="1"/>
          <p:nvPr/>
        </p:nvSpPr>
        <p:spPr>
          <a:xfrm>
            <a:off x="967659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0.0806</a:t>
            </a:r>
            <a:endParaRPr lang="it-IT" sz="110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89F72CA-081D-F54D-7785-21C69E5AF5B3}"/>
              </a:ext>
            </a:extLst>
          </p:cNvPr>
          <p:cNvSpPr txBox="1"/>
          <p:nvPr/>
        </p:nvSpPr>
        <p:spPr>
          <a:xfrm>
            <a:off x="987363" y="4337117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0.0633</a:t>
            </a:r>
            <a:endParaRPr lang="it-IT" sz="110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3F95EE1D-18BC-8811-0466-F81B0110CE62}"/>
              </a:ext>
            </a:extLst>
          </p:cNvPr>
          <p:cNvSpPr txBox="1"/>
          <p:nvPr/>
        </p:nvSpPr>
        <p:spPr>
          <a:xfrm>
            <a:off x="1836483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-0.108</a:t>
            </a:r>
            <a:endParaRPr lang="it-IT" sz="1100"/>
          </a:p>
        </p:txBody>
      </p:sp>
      <p:sp>
        <p:nvSpPr>
          <p:cNvPr id="35" name="Memoria ad accesso diretto 34">
            <a:extLst>
              <a:ext uri="{FF2B5EF4-FFF2-40B4-BE49-F238E27FC236}">
                <a16:creationId xmlns:a16="http://schemas.microsoft.com/office/drawing/2014/main" id="{C2547A0F-B83C-B433-5A2D-EFCED6885639}"/>
              </a:ext>
            </a:extLst>
          </p:cNvPr>
          <p:cNvSpPr/>
          <p:nvPr/>
        </p:nvSpPr>
        <p:spPr>
          <a:xfrm rot="16200000">
            <a:off x="3993727" y="1615645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Memoria ad accesso diretto 35">
            <a:extLst>
              <a:ext uri="{FF2B5EF4-FFF2-40B4-BE49-F238E27FC236}">
                <a16:creationId xmlns:a16="http://schemas.microsoft.com/office/drawing/2014/main" id="{5C1E8077-A9B8-65CD-FC97-B5CB72BC40D4}"/>
              </a:ext>
            </a:extLst>
          </p:cNvPr>
          <p:cNvSpPr/>
          <p:nvPr/>
        </p:nvSpPr>
        <p:spPr>
          <a:xfrm rot="16200000">
            <a:off x="3992852" y="1439958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Memoria ad accesso diretto 36">
            <a:extLst>
              <a:ext uri="{FF2B5EF4-FFF2-40B4-BE49-F238E27FC236}">
                <a16:creationId xmlns:a16="http://schemas.microsoft.com/office/drawing/2014/main" id="{EAEEC82E-9DD5-B508-1E16-15656E95C9B2}"/>
              </a:ext>
            </a:extLst>
          </p:cNvPr>
          <p:cNvSpPr/>
          <p:nvPr/>
        </p:nvSpPr>
        <p:spPr>
          <a:xfrm rot="16200000">
            <a:off x="3993405" y="1264367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10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5FBAD-B0CB-8CD5-0BF1-6CD331775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DA8DF50C-52F0-DEC0-DDE3-D117C46D7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6879456-B87E-3375-F4A9-8CEE19560945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DATA ELABORATION</a:t>
            </a: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14A19D41-A65E-21C2-5144-535C45966D59}"/>
              </a:ext>
            </a:extLst>
          </p:cNvPr>
          <p:cNvGrpSpPr/>
          <p:nvPr/>
        </p:nvGrpSpPr>
        <p:grpSpPr>
          <a:xfrm>
            <a:off x="4341439" y="2397086"/>
            <a:ext cx="1052787" cy="672217"/>
            <a:chOff x="8201573" y="765504"/>
            <a:chExt cx="1052787" cy="672217"/>
          </a:xfrm>
        </p:grpSpPr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458EFA5A-E105-A8C4-B311-9372BE2FF0E6}"/>
                </a:ext>
              </a:extLst>
            </p:cNvPr>
            <p:cNvSpPr txBox="1"/>
            <p:nvPr/>
          </p:nvSpPr>
          <p:spPr>
            <a:xfrm>
              <a:off x="8201573" y="765504"/>
              <a:ext cx="1052787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>
                  <a:solidFill>
                    <a:srgbClr val="A02B93"/>
                  </a:solidFill>
                </a:rPr>
                <a:t>Robot </a:t>
              </a:r>
              <a:r>
                <a:rPr lang="it-IT" sz="1400" err="1">
                  <a:solidFill>
                    <a:srgbClr val="A02B93"/>
                  </a:solidFill>
                </a:rPr>
                <a:t>presence</a:t>
              </a:r>
              <a:endParaRPr lang="it-IT" sz="1400"/>
            </a:p>
          </p:txBody>
        </p:sp>
        <p:sp>
          <p:nvSpPr>
            <p:cNvPr id="15" name="Freccia in su 14">
              <a:extLst>
                <a:ext uri="{FF2B5EF4-FFF2-40B4-BE49-F238E27FC236}">
                  <a16:creationId xmlns:a16="http://schemas.microsoft.com/office/drawing/2014/main" id="{C2B7A2C0-F5BC-470A-CCEA-ED28419AFF66}"/>
                </a:ext>
              </a:extLst>
            </p:cNvPr>
            <p:cNvSpPr/>
            <p:nvPr/>
          </p:nvSpPr>
          <p:spPr>
            <a:xfrm>
              <a:off x="8669234" y="1245101"/>
              <a:ext cx="120387" cy="19262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9" name="Parentesi graffa aperta 8">
            <a:extLst>
              <a:ext uri="{FF2B5EF4-FFF2-40B4-BE49-F238E27FC236}">
                <a16:creationId xmlns:a16="http://schemas.microsoft.com/office/drawing/2014/main" id="{219634EE-DDE9-918B-D609-02AD3B47179A}"/>
              </a:ext>
            </a:extLst>
          </p:cNvPr>
          <p:cNvSpPr/>
          <p:nvPr/>
        </p:nvSpPr>
        <p:spPr>
          <a:xfrm rot="5400000">
            <a:off x="2436701" y="2215856"/>
            <a:ext cx="229737" cy="152238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D55FA61-E1DA-F7D9-BCC5-4CB84139084D}"/>
              </a:ext>
            </a:extLst>
          </p:cNvPr>
          <p:cNvSpPr txBox="1"/>
          <p:nvPr/>
        </p:nvSpPr>
        <p:spPr>
          <a:xfrm>
            <a:off x="1890458" y="2452234"/>
            <a:ext cx="132572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>
                <a:solidFill>
                  <a:schemeClr val="accent5"/>
                </a:solidFill>
              </a:rPr>
              <a:t>Gaze </a:t>
            </a:r>
            <a:r>
              <a:rPr lang="it-IT" sz="1400" err="1">
                <a:solidFill>
                  <a:schemeClr val="accent5"/>
                </a:solidFill>
              </a:rPr>
              <a:t>angles</a:t>
            </a:r>
            <a:r>
              <a:rPr lang="it-IT" sz="1600">
                <a:solidFill>
                  <a:schemeClr val="accent5"/>
                </a:solidFill>
              </a:rPr>
              <a:t> 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007FBF77-16BD-7D5E-F5F2-36F46EEB55CE}"/>
              </a:ext>
            </a:extLst>
          </p:cNvPr>
          <p:cNvGrpSpPr/>
          <p:nvPr/>
        </p:nvGrpSpPr>
        <p:grpSpPr>
          <a:xfrm>
            <a:off x="2944557" y="2287487"/>
            <a:ext cx="1921644" cy="798908"/>
            <a:chOff x="4970081" y="679110"/>
            <a:chExt cx="1921644" cy="798908"/>
          </a:xfrm>
        </p:grpSpPr>
        <p:sp>
          <p:nvSpPr>
            <p:cNvPr id="24" name="Parentesi graffa aperta 23">
              <a:extLst>
                <a:ext uri="{FF2B5EF4-FFF2-40B4-BE49-F238E27FC236}">
                  <a16:creationId xmlns:a16="http://schemas.microsoft.com/office/drawing/2014/main" id="{E9FAFAFF-D018-71B6-AFDE-B2E4434BAD4E}"/>
                </a:ext>
              </a:extLst>
            </p:cNvPr>
            <p:cNvSpPr/>
            <p:nvPr/>
          </p:nvSpPr>
          <p:spPr>
            <a:xfrm rot="5400000">
              <a:off x="5829065" y="799878"/>
              <a:ext cx="229738" cy="1126542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264C50C3-5D2B-85A7-FF2B-580FCFF36C5F}"/>
                </a:ext>
              </a:extLst>
            </p:cNvPr>
            <p:cNvSpPr txBox="1"/>
            <p:nvPr/>
          </p:nvSpPr>
          <p:spPr>
            <a:xfrm>
              <a:off x="4970081" y="679110"/>
              <a:ext cx="1921644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 err="1">
                  <a:solidFill>
                    <a:schemeClr val="accent5"/>
                  </a:solidFill>
                </a:rPr>
                <a:t>Eyes</a:t>
              </a:r>
              <a:r>
                <a:rPr lang="it-IT" sz="1400">
                  <a:solidFill>
                    <a:schemeClr val="accent5"/>
                  </a:solidFill>
                </a:rPr>
                <a:t> </a:t>
              </a:r>
            </a:p>
            <a:p>
              <a:pPr algn="ctr"/>
              <a:r>
                <a:rPr lang="it-IT" sz="1400">
                  <a:solidFill>
                    <a:schemeClr val="accent5"/>
                  </a:solidFill>
                </a:rPr>
                <a:t>position</a:t>
              </a: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DDC5BBB-5E62-5CA5-7233-4A5217C46B1D}"/>
              </a:ext>
            </a:extLst>
          </p:cNvPr>
          <p:cNvGrpSpPr/>
          <p:nvPr/>
        </p:nvGrpSpPr>
        <p:grpSpPr>
          <a:xfrm>
            <a:off x="671184" y="2154420"/>
            <a:ext cx="1336091" cy="935985"/>
            <a:chOff x="8074576" y="501736"/>
            <a:chExt cx="1336091" cy="935985"/>
          </a:xfrm>
        </p:grpSpPr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508FA269-E9E2-3B08-F162-552F406430B8}"/>
                </a:ext>
              </a:extLst>
            </p:cNvPr>
            <p:cNvSpPr txBox="1"/>
            <p:nvPr/>
          </p:nvSpPr>
          <p:spPr>
            <a:xfrm>
              <a:off x="8074576" y="501736"/>
              <a:ext cx="1336091" cy="7386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>
                  <a:solidFill>
                    <a:srgbClr val="A02B93"/>
                  </a:solidFill>
                </a:rPr>
                <a:t>Gaze </a:t>
              </a:r>
              <a:r>
                <a:rPr lang="it-IT" sz="1400" err="1">
                  <a:solidFill>
                    <a:srgbClr val="A02B93"/>
                  </a:solidFill>
                </a:rPr>
                <a:t>angles</a:t>
              </a:r>
              <a:r>
                <a:rPr lang="it-IT" sz="1400">
                  <a:solidFill>
                    <a:srgbClr val="A02B93"/>
                  </a:solidFill>
                </a:rPr>
                <a:t> </a:t>
              </a:r>
              <a:r>
                <a:rPr lang="it-IT" sz="1400" err="1">
                  <a:solidFill>
                    <a:srgbClr val="A02B93"/>
                  </a:solidFill>
                </a:rPr>
                <a:t>prediction</a:t>
              </a:r>
              <a:r>
                <a:rPr lang="it-IT" sz="1400">
                  <a:solidFill>
                    <a:srgbClr val="A02B93"/>
                  </a:solidFill>
                </a:rPr>
                <a:t> </a:t>
              </a:r>
              <a:r>
                <a:rPr lang="it-IT" sz="1400" err="1">
                  <a:solidFill>
                    <a:srgbClr val="A02B93"/>
                  </a:solidFill>
                </a:rPr>
                <a:t>error</a:t>
              </a:r>
            </a:p>
          </p:txBody>
        </p:sp>
        <p:sp>
          <p:nvSpPr>
            <p:cNvPr id="28" name="Freccia in su 27">
              <a:extLst>
                <a:ext uri="{FF2B5EF4-FFF2-40B4-BE49-F238E27FC236}">
                  <a16:creationId xmlns:a16="http://schemas.microsoft.com/office/drawing/2014/main" id="{44A9DF26-7755-D89D-936D-508E5E68952B}"/>
                </a:ext>
              </a:extLst>
            </p:cNvPr>
            <p:cNvSpPr/>
            <p:nvPr/>
          </p:nvSpPr>
          <p:spPr>
            <a:xfrm>
              <a:off x="8669234" y="1245101"/>
              <a:ext cx="120387" cy="19262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8" name="CasellaDiTesto 66">
            <a:extLst>
              <a:ext uri="{FF2B5EF4-FFF2-40B4-BE49-F238E27FC236}">
                <a16:creationId xmlns:a16="http://schemas.microsoft.com/office/drawing/2014/main" id="{943DFE1D-509B-E173-918C-C0AA1D8B8108}"/>
              </a:ext>
            </a:extLst>
          </p:cNvPr>
          <p:cNvSpPr txBox="1"/>
          <p:nvPr/>
        </p:nvSpPr>
        <p:spPr>
          <a:xfrm>
            <a:off x="4390301" y="1476303"/>
            <a:ext cx="3240636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400" b="1"/>
              <a:t>DATASET CREATION</a:t>
            </a:r>
            <a:endParaRPr lang="it-IT" b="1"/>
          </a:p>
        </p:txBody>
      </p:sp>
      <p:graphicFrame>
        <p:nvGraphicFramePr>
          <p:cNvPr id="19" name="Tabella 18">
            <a:extLst>
              <a:ext uri="{FF2B5EF4-FFF2-40B4-BE49-F238E27FC236}">
                <a16:creationId xmlns:a16="http://schemas.microsoft.com/office/drawing/2014/main" id="{D6625AA7-2172-A0DE-8589-EF5E49F6BADA}"/>
              </a:ext>
            </a:extLst>
          </p:cNvPr>
          <p:cNvGraphicFramePr>
            <a:graphicFrameLocks noGrp="1"/>
          </p:cNvGraphicFramePr>
          <p:nvPr/>
        </p:nvGraphicFramePr>
        <p:xfrm>
          <a:off x="836498" y="3166670"/>
          <a:ext cx="2465175" cy="2633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99">
                  <a:extLst>
                    <a:ext uri="{9D8B030D-6E8A-4147-A177-3AD203B41FA5}">
                      <a16:colId xmlns:a16="http://schemas.microsoft.com/office/drawing/2014/main" val="3557600491"/>
                    </a:ext>
                  </a:extLst>
                </a:gridCol>
                <a:gridCol w="728056">
                  <a:extLst>
                    <a:ext uri="{9D8B030D-6E8A-4147-A177-3AD203B41FA5}">
                      <a16:colId xmlns:a16="http://schemas.microsoft.com/office/drawing/2014/main" val="3874918311"/>
                    </a:ext>
                  </a:extLst>
                </a:gridCol>
                <a:gridCol w="791920">
                  <a:extLst>
                    <a:ext uri="{9D8B030D-6E8A-4147-A177-3AD203B41FA5}">
                      <a16:colId xmlns:a16="http://schemas.microsoft.com/office/drawing/2014/main" val="843928920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Confidence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Azimuth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Elevation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991860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05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05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20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4288718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algn="l"/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328702"/>
                  </a:ext>
                </a:extLst>
              </a:tr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330661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601541"/>
                  </a:ext>
                </a:extLst>
              </a:tr>
            </a:tbl>
          </a:graphicData>
        </a:graphic>
      </p:graphicFrame>
      <p:graphicFrame>
        <p:nvGraphicFramePr>
          <p:cNvPr id="21" name="Tabella 20">
            <a:extLst>
              <a:ext uri="{FF2B5EF4-FFF2-40B4-BE49-F238E27FC236}">
                <a16:creationId xmlns:a16="http://schemas.microsoft.com/office/drawing/2014/main" id="{3FC45C63-114D-6E77-47DA-A2F39D0BA9F9}"/>
              </a:ext>
            </a:extLst>
          </p:cNvPr>
          <p:cNvGraphicFramePr>
            <a:graphicFrameLocks noGrp="1"/>
          </p:cNvGraphicFramePr>
          <p:nvPr/>
        </p:nvGraphicFramePr>
        <p:xfrm>
          <a:off x="3302681" y="3164340"/>
          <a:ext cx="1877621" cy="2633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645">
                  <a:extLst>
                    <a:ext uri="{9D8B030D-6E8A-4147-A177-3AD203B41FA5}">
                      <a16:colId xmlns:a16="http://schemas.microsoft.com/office/drawing/2014/main" val="133244461"/>
                    </a:ext>
                  </a:extLst>
                </a:gridCol>
                <a:gridCol w="676966">
                  <a:extLst>
                    <a:ext uri="{9D8B030D-6E8A-4147-A177-3AD203B41FA5}">
                      <a16:colId xmlns:a16="http://schemas.microsoft.com/office/drawing/2014/main" val="3908456854"/>
                    </a:ext>
                  </a:extLst>
                </a:gridCol>
                <a:gridCol w="562010">
                  <a:extLst>
                    <a:ext uri="{9D8B030D-6E8A-4147-A177-3AD203B41FA5}">
                      <a16:colId xmlns:a16="http://schemas.microsoft.com/office/drawing/2014/main" val="3107055211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eyes_x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eyes_y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R/WR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221717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518048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0262458"/>
                  </a:ext>
                </a:extLst>
              </a:tr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940502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685756"/>
                  </a:ext>
                </a:extLst>
              </a:tr>
            </a:tbl>
          </a:graphicData>
        </a:graphic>
      </p:graphicFrame>
      <p:graphicFrame>
        <p:nvGraphicFramePr>
          <p:cNvPr id="29" name="Tabella 28">
            <a:extLst>
              <a:ext uri="{FF2B5EF4-FFF2-40B4-BE49-F238E27FC236}">
                <a16:creationId xmlns:a16="http://schemas.microsoft.com/office/drawing/2014/main" id="{022CA045-E2EF-DA71-FBF5-685F0DF0015D}"/>
              </a:ext>
            </a:extLst>
          </p:cNvPr>
          <p:cNvGraphicFramePr>
            <a:graphicFrameLocks noGrp="1"/>
          </p:cNvGraphicFramePr>
          <p:nvPr/>
        </p:nvGraphicFramePr>
        <p:xfrm>
          <a:off x="5175814" y="3164340"/>
          <a:ext cx="664192" cy="2633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192">
                  <a:extLst>
                    <a:ext uri="{9D8B030D-6E8A-4147-A177-3AD203B41FA5}">
                      <a16:colId xmlns:a16="http://schemas.microsoft.com/office/drawing/2014/main" val="3818980473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label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335313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480003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0051469"/>
                  </a:ext>
                </a:extLst>
              </a:tr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6919854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6284222"/>
                  </a:ext>
                </a:extLst>
              </a:tr>
            </a:tbl>
          </a:graphicData>
        </a:graphic>
      </p:graphicFrame>
      <p:sp>
        <p:nvSpPr>
          <p:cNvPr id="14" name="Rettangolo 13">
            <a:extLst>
              <a:ext uri="{FF2B5EF4-FFF2-40B4-BE49-F238E27FC236}">
                <a16:creationId xmlns:a16="http://schemas.microsoft.com/office/drawing/2014/main" id="{2E688809-0D7E-562A-2A69-F0A037C5E40C}"/>
              </a:ext>
            </a:extLst>
          </p:cNvPr>
          <p:cNvSpPr/>
          <p:nvPr/>
        </p:nvSpPr>
        <p:spPr>
          <a:xfrm>
            <a:off x="5216454" y="3163574"/>
            <a:ext cx="583391" cy="2608696"/>
          </a:xfrm>
          <a:prstGeom prst="rect">
            <a:avLst/>
          </a:prstGeom>
          <a:noFill/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DF0CFB0-9242-0D2E-7112-651E53C84E00}"/>
              </a:ext>
            </a:extLst>
          </p:cNvPr>
          <p:cNvSpPr txBox="1"/>
          <p:nvPr/>
        </p:nvSpPr>
        <p:spPr>
          <a:xfrm>
            <a:off x="967659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0.0806</a:t>
            </a:r>
            <a:endParaRPr lang="it-IT" sz="110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597A06AD-9CE1-0635-165B-A9F0B3BD2310}"/>
              </a:ext>
            </a:extLst>
          </p:cNvPr>
          <p:cNvSpPr txBox="1"/>
          <p:nvPr/>
        </p:nvSpPr>
        <p:spPr>
          <a:xfrm>
            <a:off x="987363" y="4337117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0.0633</a:t>
            </a:r>
            <a:endParaRPr lang="it-IT" sz="110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7DFB1CF6-C92A-7669-E4A3-A5F5943F7DCA}"/>
              </a:ext>
            </a:extLst>
          </p:cNvPr>
          <p:cNvSpPr txBox="1"/>
          <p:nvPr/>
        </p:nvSpPr>
        <p:spPr>
          <a:xfrm>
            <a:off x="1836483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-0.108</a:t>
            </a:r>
            <a:endParaRPr lang="it-IT" sz="11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B50939-099A-93D4-FC12-A0492C515432}"/>
              </a:ext>
            </a:extLst>
          </p:cNvPr>
          <p:cNvSpPr txBox="1"/>
          <p:nvPr/>
        </p:nvSpPr>
        <p:spPr>
          <a:xfrm>
            <a:off x="987363" y="4872313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0.128</a:t>
            </a:r>
            <a:endParaRPr lang="it-IT" sz="110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D6660A9-F1C1-6D11-EC9C-878D3837829C}"/>
              </a:ext>
            </a:extLst>
          </p:cNvPr>
          <p:cNvSpPr txBox="1"/>
          <p:nvPr/>
        </p:nvSpPr>
        <p:spPr>
          <a:xfrm>
            <a:off x="1835251" y="4347274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-0.583</a:t>
            </a:r>
            <a:endParaRPr lang="it-IT" sz="110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22949EC-FA61-7F79-1DCA-5ED6800B241A}"/>
              </a:ext>
            </a:extLst>
          </p:cNvPr>
          <p:cNvSpPr txBox="1"/>
          <p:nvPr/>
        </p:nvSpPr>
        <p:spPr>
          <a:xfrm>
            <a:off x="2608422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-0.351</a:t>
            </a:r>
            <a:endParaRPr lang="it-IT" sz="1100"/>
          </a:p>
        </p:txBody>
      </p:sp>
      <p:sp>
        <p:nvSpPr>
          <p:cNvPr id="7" name="Memoria ad accesso diretto 6">
            <a:extLst>
              <a:ext uri="{FF2B5EF4-FFF2-40B4-BE49-F238E27FC236}">
                <a16:creationId xmlns:a16="http://schemas.microsoft.com/office/drawing/2014/main" id="{DC5AB291-1C16-087F-7408-C26BA1206165}"/>
              </a:ext>
            </a:extLst>
          </p:cNvPr>
          <p:cNvSpPr/>
          <p:nvPr/>
        </p:nvSpPr>
        <p:spPr>
          <a:xfrm rot="16200000">
            <a:off x="3993727" y="1615645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Memoria ad accesso diretto 7">
            <a:extLst>
              <a:ext uri="{FF2B5EF4-FFF2-40B4-BE49-F238E27FC236}">
                <a16:creationId xmlns:a16="http://schemas.microsoft.com/office/drawing/2014/main" id="{0ACE5719-FD70-F866-68A6-8C8C5C1F54C5}"/>
              </a:ext>
            </a:extLst>
          </p:cNvPr>
          <p:cNvSpPr/>
          <p:nvPr/>
        </p:nvSpPr>
        <p:spPr>
          <a:xfrm rot="16200000">
            <a:off x="3992852" y="1439958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Memoria ad accesso diretto 10">
            <a:extLst>
              <a:ext uri="{FF2B5EF4-FFF2-40B4-BE49-F238E27FC236}">
                <a16:creationId xmlns:a16="http://schemas.microsoft.com/office/drawing/2014/main" id="{CC06F409-77CE-5545-686D-2FF516FB87A4}"/>
              </a:ext>
            </a:extLst>
          </p:cNvPr>
          <p:cNvSpPr/>
          <p:nvPr/>
        </p:nvSpPr>
        <p:spPr>
          <a:xfrm rot="16200000">
            <a:off x="3993405" y="1264367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8511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B5191-095B-8A8E-A639-F81D5AD1E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rapezio 90">
            <a:extLst>
              <a:ext uri="{FF2B5EF4-FFF2-40B4-BE49-F238E27FC236}">
                <a16:creationId xmlns:a16="http://schemas.microsoft.com/office/drawing/2014/main" id="{962F76B9-873C-9FD6-BE36-F185BE43D87D}"/>
              </a:ext>
            </a:extLst>
          </p:cNvPr>
          <p:cNvSpPr/>
          <p:nvPr/>
        </p:nvSpPr>
        <p:spPr>
          <a:xfrm>
            <a:off x="10107975" y="6579020"/>
            <a:ext cx="2271252" cy="245268"/>
          </a:xfrm>
          <a:prstGeom prst="trapezoid">
            <a:avLst>
              <a:gd name="adj" fmla="val 126144"/>
            </a:avLst>
          </a:prstGeom>
          <a:solidFill>
            <a:srgbClr val="0262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Elemento grafico 7" descr="Pezzi del puzzle contorno">
            <a:extLst>
              <a:ext uri="{FF2B5EF4-FFF2-40B4-BE49-F238E27FC236}">
                <a16:creationId xmlns:a16="http://schemas.microsoft.com/office/drawing/2014/main" id="{F32056BD-E4A5-F0A8-9AC1-5107420A2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A5890F7-C8C5-A310-AA26-C546E5BA5CD0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THE CONTEXT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FEB71D5E-3B65-497E-0547-2906E805B813}"/>
              </a:ext>
            </a:extLst>
          </p:cNvPr>
          <p:cNvSpPr/>
          <p:nvPr/>
        </p:nvSpPr>
        <p:spPr>
          <a:xfrm rot="21392073">
            <a:off x="12363123" y="4619411"/>
            <a:ext cx="146307" cy="6293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rapezio 28">
            <a:extLst>
              <a:ext uri="{FF2B5EF4-FFF2-40B4-BE49-F238E27FC236}">
                <a16:creationId xmlns:a16="http://schemas.microsoft.com/office/drawing/2014/main" id="{60DC2518-994E-27E7-1EA1-FC4957F47B18}"/>
              </a:ext>
            </a:extLst>
          </p:cNvPr>
          <p:cNvSpPr/>
          <p:nvPr/>
        </p:nvSpPr>
        <p:spPr>
          <a:xfrm rot="10592073">
            <a:off x="12216829" y="4965754"/>
            <a:ext cx="510538" cy="424388"/>
          </a:xfrm>
          <a:custGeom>
            <a:avLst/>
            <a:gdLst>
              <a:gd name="connsiteX0" fmla="*/ 0 w 1017129"/>
              <a:gd name="connsiteY0" fmla="*/ 932501 h 932501"/>
              <a:gd name="connsiteX1" fmla="*/ 122316 w 1017129"/>
              <a:gd name="connsiteY1" fmla="*/ 0 h 932501"/>
              <a:gd name="connsiteX2" fmla="*/ 894813 w 1017129"/>
              <a:gd name="connsiteY2" fmla="*/ 0 h 932501"/>
              <a:gd name="connsiteX3" fmla="*/ 1017129 w 1017129"/>
              <a:gd name="connsiteY3" fmla="*/ 932501 h 932501"/>
              <a:gd name="connsiteX4" fmla="*/ 0 w 1017129"/>
              <a:gd name="connsiteY4" fmla="*/ 932501 h 932501"/>
              <a:gd name="connsiteX0" fmla="*/ 0 w 1192389"/>
              <a:gd name="connsiteY0" fmla="*/ 932501 h 932501"/>
              <a:gd name="connsiteX1" fmla="*/ 122316 w 1192389"/>
              <a:gd name="connsiteY1" fmla="*/ 0 h 932501"/>
              <a:gd name="connsiteX2" fmla="*/ 894813 w 1192389"/>
              <a:gd name="connsiteY2" fmla="*/ 0 h 932501"/>
              <a:gd name="connsiteX3" fmla="*/ 1192389 w 1192389"/>
              <a:gd name="connsiteY3" fmla="*/ 909641 h 932501"/>
              <a:gd name="connsiteX4" fmla="*/ 0 w 1192389"/>
              <a:gd name="connsiteY4" fmla="*/ 932501 h 93250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53349"/>
              <a:gd name="connsiteY0" fmla="*/ 711521 h 909641"/>
              <a:gd name="connsiteX1" fmla="*/ 183276 w 1253349"/>
              <a:gd name="connsiteY1" fmla="*/ 0 h 909641"/>
              <a:gd name="connsiteX2" fmla="*/ 955773 w 1253349"/>
              <a:gd name="connsiteY2" fmla="*/ 0 h 909641"/>
              <a:gd name="connsiteX3" fmla="*/ 1253349 w 1253349"/>
              <a:gd name="connsiteY3" fmla="*/ 909641 h 909641"/>
              <a:gd name="connsiteX4" fmla="*/ 0 w 1253349"/>
              <a:gd name="connsiteY4" fmla="*/ 711521 h 909641"/>
              <a:gd name="connsiteX0" fmla="*/ 0 w 1253349"/>
              <a:gd name="connsiteY0" fmla="*/ 711521 h 909641"/>
              <a:gd name="connsiteX1" fmla="*/ 183276 w 1253349"/>
              <a:gd name="connsiteY1" fmla="*/ 0 h 909641"/>
              <a:gd name="connsiteX2" fmla="*/ 955773 w 1253349"/>
              <a:gd name="connsiteY2" fmla="*/ 0 h 909641"/>
              <a:gd name="connsiteX3" fmla="*/ 1253349 w 1253349"/>
              <a:gd name="connsiteY3" fmla="*/ 909641 h 909641"/>
              <a:gd name="connsiteX4" fmla="*/ 0 w 1253349"/>
              <a:gd name="connsiteY4" fmla="*/ 711521 h 909641"/>
              <a:gd name="connsiteX0" fmla="*/ 0 w 1253349"/>
              <a:gd name="connsiteY0" fmla="*/ 825821 h 1023941"/>
              <a:gd name="connsiteX1" fmla="*/ 175656 w 1253349"/>
              <a:gd name="connsiteY1" fmla="*/ 0 h 1023941"/>
              <a:gd name="connsiteX2" fmla="*/ 955773 w 1253349"/>
              <a:gd name="connsiteY2" fmla="*/ 114300 h 1023941"/>
              <a:gd name="connsiteX3" fmla="*/ 1253349 w 1253349"/>
              <a:gd name="connsiteY3" fmla="*/ 1023941 h 1023941"/>
              <a:gd name="connsiteX4" fmla="*/ 0 w 1253349"/>
              <a:gd name="connsiteY4" fmla="*/ 825821 h 1023941"/>
              <a:gd name="connsiteX0" fmla="*/ 0 w 1253349"/>
              <a:gd name="connsiteY0" fmla="*/ 841061 h 1039181"/>
              <a:gd name="connsiteX1" fmla="*/ 175656 w 1253349"/>
              <a:gd name="connsiteY1" fmla="*/ 15240 h 1039181"/>
              <a:gd name="connsiteX2" fmla="*/ 963393 w 1253349"/>
              <a:gd name="connsiteY2" fmla="*/ 0 h 1039181"/>
              <a:gd name="connsiteX3" fmla="*/ 1253349 w 1253349"/>
              <a:gd name="connsiteY3" fmla="*/ 1039181 h 1039181"/>
              <a:gd name="connsiteX4" fmla="*/ 0 w 1253349"/>
              <a:gd name="connsiteY4" fmla="*/ 841061 h 1039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3349" h="1039181">
                <a:moveTo>
                  <a:pt x="0" y="841061"/>
                </a:moveTo>
                <a:cubicBezTo>
                  <a:pt x="61092" y="603887"/>
                  <a:pt x="152664" y="336234"/>
                  <a:pt x="175656" y="15240"/>
                </a:cubicBezTo>
                <a:lnTo>
                  <a:pt x="963393" y="0"/>
                </a:lnTo>
                <a:cubicBezTo>
                  <a:pt x="994005" y="371794"/>
                  <a:pt x="1100817" y="568327"/>
                  <a:pt x="1253349" y="1039181"/>
                </a:cubicBezTo>
                <a:lnTo>
                  <a:pt x="0" y="841061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rapezio 37">
            <a:extLst>
              <a:ext uri="{FF2B5EF4-FFF2-40B4-BE49-F238E27FC236}">
                <a16:creationId xmlns:a16="http://schemas.microsoft.com/office/drawing/2014/main" id="{AF039E43-33F9-A4F5-6EE7-6BFFD9E1E368}"/>
              </a:ext>
            </a:extLst>
          </p:cNvPr>
          <p:cNvSpPr/>
          <p:nvPr/>
        </p:nvSpPr>
        <p:spPr>
          <a:xfrm rot="12618645" flipH="1">
            <a:off x="13058748" y="4927302"/>
            <a:ext cx="234994" cy="287334"/>
          </a:xfrm>
          <a:custGeom>
            <a:avLst/>
            <a:gdLst>
              <a:gd name="connsiteX0" fmla="*/ 0 w 653937"/>
              <a:gd name="connsiteY0" fmla="*/ 658283 h 658283"/>
              <a:gd name="connsiteX1" fmla="*/ 110496 w 653937"/>
              <a:gd name="connsiteY1" fmla="*/ 0 h 658283"/>
              <a:gd name="connsiteX2" fmla="*/ 543441 w 653937"/>
              <a:gd name="connsiteY2" fmla="*/ 0 h 658283"/>
              <a:gd name="connsiteX3" fmla="*/ 653937 w 653937"/>
              <a:gd name="connsiteY3" fmla="*/ 658283 h 658283"/>
              <a:gd name="connsiteX4" fmla="*/ 0 w 653937"/>
              <a:gd name="connsiteY4" fmla="*/ 658283 h 658283"/>
              <a:gd name="connsiteX0" fmla="*/ 36933 w 690870"/>
              <a:gd name="connsiteY0" fmla="*/ 658283 h 658734"/>
              <a:gd name="connsiteX1" fmla="*/ 147429 w 690870"/>
              <a:gd name="connsiteY1" fmla="*/ 0 h 658734"/>
              <a:gd name="connsiteX2" fmla="*/ 580374 w 690870"/>
              <a:gd name="connsiteY2" fmla="*/ 0 h 658734"/>
              <a:gd name="connsiteX3" fmla="*/ 690870 w 690870"/>
              <a:gd name="connsiteY3" fmla="*/ 658283 h 658734"/>
              <a:gd name="connsiteX4" fmla="*/ 36933 w 690870"/>
              <a:gd name="connsiteY4" fmla="*/ 658283 h 658734"/>
              <a:gd name="connsiteX0" fmla="*/ 36933 w 690870"/>
              <a:gd name="connsiteY0" fmla="*/ 658283 h 719243"/>
              <a:gd name="connsiteX1" fmla="*/ 147429 w 690870"/>
              <a:gd name="connsiteY1" fmla="*/ 0 h 719243"/>
              <a:gd name="connsiteX2" fmla="*/ 580374 w 690870"/>
              <a:gd name="connsiteY2" fmla="*/ 0 h 719243"/>
              <a:gd name="connsiteX3" fmla="*/ 690870 w 690870"/>
              <a:gd name="connsiteY3" fmla="*/ 658283 h 719243"/>
              <a:gd name="connsiteX4" fmla="*/ 36933 w 690870"/>
              <a:gd name="connsiteY4" fmla="*/ 658283 h 719243"/>
              <a:gd name="connsiteX0" fmla="*/ 36933 w 691237"/>
              <a:gd name="connsiteY0" fmla="*/ 658283 h 772867"/>
              <a:gd name="connsiteX1" fmla="*/ 147429 w 691237"/>
              <a:gd name="connsiteY1" fmla="*/ 0 h 772867"/>
              <a:gd name="connsiteX2" fmla="*/ 580374 w 691237"/>
              <a:gd name="connsiteY2" fmla="*/ 0 h 772867"/>
              <a:gd name="connsiteX3" fmla="*/ 690870 w 691237"/>
              <a:gd name="connsiteY3" fmla="*/ 658283 h 772867"/>
              <a:gd name="connsiteX4" fmla="*/ 36933 w 691237"/>
              <a:gd name="connsiteY4" fmla="*/ 658283 h 772867"/>
              <a:gd name="connsiteX0" fmla="*/ 36933 w 691237"/>
              <a:gd name="connsiteY0" fmla="*/ 658283 h 772867"/>
              <a:gd name="connsiteX1" fmla="*/ 147429 w 691237"/>
              <a:gd name="connsiteY1" fmla="*/ 0 h 772867"/>
              <a:gd name="connsiteX2" fmla="*/ 580374 w 691237"/>
              <a:gd name="connsiteY2" fmla="*/ 0 h 772867"/>
              <a:gd name="connsiteX3" fmla="*/ 690870 w 691237"/>
              <a:gd name="connsiteY3" fmla="*/ 658283 h 772867"/>
              <a:gd name="connsiteX4" fmla="*/ 36933 w 691237"/>
              <a:gd name="connsiteY4" fmla="*/ 658283 h 772867"/>
              <a:gd name="connsiteX0" fmla="*/ 48676 w 702980"/>
              <a:gd name="connsiteY0" fmla="*/ 752153 h 866737"/>
              <a:gd name="connsiteX1" fmla="*/ 91620 w 702980"/>
              <a:gd name="connsiteY1" fmla="*/ 0 h 866737"/>
              <a:gd name="connsiteX2" fmla="*/ 592117 w 702980"/>
              <a:gd name="connsiteY2" fmla="*/ 93870 h 866737"/>
              <a:gd name="connsiteX3" fmla="*/ 702613 w 702980"/>
              <a:gd name="connsiteY3" fmla="*/ 752153 h 866737"/>
              <a:gd name="connsiteX4" fmla="*/ 48676 w 702980"/>
              <a:gd name="connsiteY4" fmla="*/ 752153 h 866737"/>
              <a:gd name="connsiteX0" fmla="*/ 42672 w 696976"/>
              <a:gd name="connsiteY0" fmla="*/ 752153 h 866737"/>
              <a:gd name="connsiteX1" fmla="*/ 85616 w 696976"/>
              <a:gd name="connsiteY1" fmla="*/ 0 h 866737"/>
              <a:gd name="connsiteX2" fmla="*/ 586113 w 696976"/>
              <a:gd name="connsiteY2" fmla="*/ 93870 h 866737"/>
              <a:gd name="connsiteX3" fmla="*/ 696609 w 696976"/>
              <a:gd name="connsiteY3" fmla="*/ 752153 h 866737"/>
              <a:gd name="connsiteX4" fmla="*/ 42672 w 696976"/>
              <a:gd name="connsiteY4" fmla="*/ 752153 h 86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6976" h="866737">
                <a:moveTo>
                  <a:pt x="42672" y="752153"/>
                </a:moveTo>
                <a:cubicBezTo>
                  <a:pt x="-72896" y="768945"/>
                  <a:pt x="82560" y="228815"/>
                  <a:pt x="85616" y="0"/>
                </a:cubicBezTo>
                <a:lnTo>
                  <a:pt x="586113" y="93870"/>
                </a:lnTo>
                <a:cubicBezTo>
                  <a:pt x="622945" y="313298"/>
                  <a:pt x="629297" y="464145"/>
                  <a:pt x="696609" y="752153"/>
                </a:cubicBezTo>
                <a:cubicBezTo>
                  <a:pt x="714850" y="919793"/>
                  <a:pt x="47291" y="889313"/>
                  <a:pt x="42672" y="75215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D3E9FE33-78CE-439E-5E9D-EE69C811F057}"/>
              </a:ext>
            </a:extLst>
          </p:cNvPr>
          <p:cNvSpPr/>
          <p:nvPr/>
        </p:nvSpPr>
        <p:spPr>
          <a:xfrm rot="21392073">
            <a:off x="13134015" y="4950811"/>
            <a:ext cx="170716" cy="1281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D534B15F-FB60-D6B4-FC55-3A81235F0338}"/>
              </a:ext>
            </a:extLst>
          </p:cNvPr>
          <p:cNvSpPr/>
          <p:nvPr/>
        </p:nvSpPr>
        <p:spPr>
          <a:xfrm rot="18854522">
            <a:off x="12918875" y="4467954"/>
            <a:ext cx="220790" cy="674348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rapezio 42">
            <a:extLst>
              <a:ext uri="{FF2B5EF4-FFF2-40B4-BE49-F238E27FC236}">
                <a16:creationId xmlns:a16="http://schemas.microsoft.com/office/drawing/2014/main" id="{E6DA479F-CC30-7843-F65E-27109CBD41E1}"/>
              </a:ext>
            </a:extLst>
          </p:cNvPr>
          <p:cNvSpPr/>
          <p:nvPr/>
        </p:nvSpPr>
        <p:spPr>
          <a:xfrm rot="1751475">
            <a:off x="12871578" y="5145306"/>
            <a:ext cx="312391" cy="370555"/>
          </a:xfrm>
          <a:custGeom>
            <a:avLst/>
            <a:gdLst>
              <a:gd name="connsiteX0" fmla="*/ 0 w 933837"/>
              <a:gd name="connsiteY0" fmla="*/ 845746 h 845746"/>
              <a:gd name="connsiteX1" fmla="*/ 211437 w 933837"/>
              <a:gd name="connsiteY1" fmla="*/ 0 h 845746"/>
              <a:gd name="connsiteX2" fmla="*/ 722401 w 933837"/>
              <a:gd name="connsiteY2" fmla="*/ 0 h 845746"/>
              <a:gd name="connsiteX3" fmla="*/ 933837 w 933837"/>
              <a:gd name="connsiteY3" fmla="*/ 845746 h 845746"/>
              <a:gd name="connsiteX4" fmla="*/ 0 w 933837"/>
              <a:gd name="connsiteY4" fmla="*/ 845746 h 845746"/>
              <a:gd name="connsiteX0" fmla="*/ 0 w 933837"/>
              <a:gd name="connsiteY0" fmla="*/ 845746 h 845746"/>
              <a:gd name="connsiteX1" fmla="*/ 211437 w 933837"/>
              <a:gd name="connsiteY1" fmla="*/ 0 h 845746"/>
              <a:gd name="connsiteX2" fmla="*/ 635384 w 933837"/>
              <a:gd name="connsiteY2" fmla="*/ 19567 h 845746"/>
              <a:gd name="connsiteX3" fmla="*/ 933837 w 933837"/>
              <a:gd name="connsiteY3" fmla="*/ 845746 h 845746"/>
              <a:gd name="connsiteX4" fmla="*/ 0 w 933837"/>
              <a:gd name="connsiteY4" fmla="*/ 845746 h 845746"/>
              <a:gd name="connsiteX0" fmla="*/ 0 w 933837"/>
              <a:gd name="connsiteY0" fmla="*/ 845746 h 845746"/>
              <a:gd name="connsiteX1" fmla="*/ 211437 w 933837"/>
              <a:gd name="connsiteY1" fmla="*/ 0 h 845746"/>
              <a:gd name="connsiteX2" fmla="*/ 635384 w 933837"/>
              <a:gd name="connsiteY2" fmla="*/ 19567 h 845746"/>
              <a:gd name="connsiteX3" fmla="*/ 933837 w 933837"/>
              <a:gd name="connsiteY3" fmla="*/ 845746 h 845746"/>
              <a:gd name="connsiteX4" fmla="*/ 0 w 933837"/>
              <a:gd name="connsiteY4" fmla="*/ 845746 h 845746"/>
              <a:gd name="connsiteX0" fmla="*/ 0 w 878897"/>
              <a:gd name="connsiteY0" fmla="*/ 845746 h 845746"/>
              <a:gd name="connsiteX1" fmla="*/ 211437 w 878897"/>
              <a:gd name="connsiteY1" fmla="*/ 0 h 845746"/>
              <a:gd name="connsiteX2" fmla="*/ 635384 w 878897"/>
              <a:gd name="connsiteY2" fmla="*/ 19567 h 845746"/>
              <a:gd name="connsiteX3" fmla="*/ 878897 w 878897"/>
              <a:gd name="connsiteY3" fmla="*/ 844755 h 845746"/>
              <a:gd name="connsiteX4" fmla="*/ 0 w 878897"/>
              <a:gd name="connsiteY4" fmla="*/ 845746 h 845746"/>
              <a:gd name="connsiteX0" fmla="*/ 0 w 924445"/>
              <a:gd name="connsiteY0" fmla="*/ 845746 h 845746"/>
              <a:gd name="connsiteX1" fmla="*/ 211437 w 924445"/>
              <a:gd name="connsiteY1" fmla="*/ 0 h 845746"/>
              <a:gd name="connsiteX2" fmla="*/ 635384 w 924445"/>
              <a:gd name="connsiteY2" fmla="*/ 19567 h 845746"/>
              <a:gd name="connsiteX3" fmla="*/ 878897 w 924445"/>
              <a:gd name="connsiteY3" fmla="*/ 844755 h 845746"/>
              <a:gd name="connsiteX4" fmla="*/ 0 w 924445"/>
              <a:gd name="connsiteY4" fmla="*/ 845746 h 845746"/>
              <a:gd name="connsiteX0" fmla="*/ 0 w 924445"/>
              <a:gd name="connsiteY0" fmla="*/ 845746 h 895165"/>
              <a:gd name="connsiteX1" fmla="*/ 211437 w 924445"/>
              <a:gd name="connsiteY1" fmla="*/ 0 h 895165"/>
              <a:gd name="connsiteX2" fmla="*/ 635384 w 924445"/>
              <a:gd name="connsiteY2" fmla="*/ 19567 h 895165"/>
              <a:gd name="connsiteX3" fmla="*/ 878897 w 924445"/>
              <a:gd name="connsiteY3" fmla="*/ 844755 h 895165"/>
              <a:gd name="connsiteX4" fmla="*/ 0 w 924445"/>
              <a:gd name="connsiteY4" fmla="*/ 845746 h 895165"/>
              <a:gd name="connsiteX0" fmla="*/ 0 w 927114"/>
              <a:gd name="connsiteY0" fmla="*/ 856273 h 898070"/>
              <a:gd name="connsiteX1" fmla="*/ 214106 w 927114"/>
              <a:gd name="connsiteY1" fmla="*/ 0 h 898070"/>
              <a:gd name="connsiteX2" fmla="*/ 638053 w 927114"/>
              <a:gd name="connsiteY2" fmla="*/ 19567 h 898070"/>
              <a:gd name="connsiteX3" fmla="*/ 881566 w 927114"/>
              <a:gd name="connsiteY3" fmla="*/ 844755 h 898070"/>
              <a:gd name="connsiteX4" fmla="*/ 0 w 927114"/>
              <a:gd name="connsiteY4" fmla="*/ 856273 h 898070"/>
              <a:gd name="connsiteX0" fmla="*/ 0 w 927114"/>
              <a:gd name="connsiteY0" fmla="*/ 856273 h 920009"/>
              <a:gd name="connsiteX1" fmla="*/ 214106 w 927114"/>
              <a:gd name="connsiteY1" fmla="*/ 0 h 920009"/>
              <a:gd name="connsiteX2" fmla="*/ 638053 w 927114"/>
              <a:gd name="connsiteY2" fmla="*/ 19567 h 920009"/>
              <a:gd name="connsiteX3" fmla="*/ 881566 w 927114"/>
              <a:gd name="connsiteY3" fmla="*/ 844755 h 920009"/>
              <a:gd name="connsiteX4" fmla="*/ 0 w 927114"/>
              <a:gd name="connsiteY4" fmla="*/ 856273 h 920009"/>
              <a:gd name="connsiteX0" fmla="*/ 0 w 927114"/>
              <a:gd name="connsiteY0" fmla="*/ 856273 h 920009"/>
              <a:gd name="connsiteX1" fmla="*/ 214106 w 927114"/>
              <a:gd name="connsiteY1" fmla="*/ 0 h 920009"/>
              <a:gd name="connsiteX2" fmla="*/ 638053 w 927114"/>
              <a:gd name="connsiteY2" fmla="*/ 19567 h 920009"/>
              <a:gd name="connsiteX3" fmla="*/ 881566 w 927114"/>
              <a:gd name="connsiteY3" fmla="*/ 844755 h 920009"/>
              <a:gd name="connsiteX4" fmla="*/ 0 w 927114"/>
              <a:gd name="connsiteY4" fmla="*/ 856273 h 920009"/>
              <a:gd name="connsiteX0" fmla="*/ 0 w 927114"/>
              <a:gd name="connsiteY0" fmla="*/ 856273 h 920009"/>
              <a:gd name="connsiteX1" fmla="*/ 214106 w 927114"/>
              <a:gd name="connsiteY1" fmla="*/ 0 h 920009"/>
              <a:gd name="connsiteX2" fmla="*/ 638053 w 927114"/>
              <a:gd name="connsiteY2" fmla="*/ 19567 h 920009"/>
              <a:gd name="connsiteX3" fmla="*/ 881566 w 927114"/>
              <a:gd name="connsiteY3" fmla="*/ 844755 h 920009"/>
              <a:gd name="connsiteX4" fmla="*/ 0 w 927114"/>
              <a:gd name="connsiteY4" fmla="*/ 856273 h 920009"/>
              <a:gd name="connsiteX0" fmla="*/ 0 w 888649"/>
              <a:gd name="connsiteY0" fmla="*/ 856273 h 907363"/>
              <a:gd name="connsiteX1" fmla="*/ 214106 w 888649"/>
              <a:gd name="connsiteY1" fmla="*/ 0 h 907363"/>
              <a:gd name="connsiteX2" fmla="*/ 638053 w 888649"/>
              <a:gd name="connsiteY2" fmla="*/ 19567 h 907363"/>
              <a:gd name="connsiteX3" fmla="*/ 830678 w 888649"/>
              <a:gd name="connsiteY3" fmla="*/ 818597 h 907363"/>
              <a:gd name="connsiteX4" fmla="*/ 0 w 888649"/>
              <a:gd name="connsiteY4" fmla="*/ 856273 h 90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649" h="907363">
                <a:moveTo>
                  <a:pt x="0" y="856273"/>
                </a:moveTo>
                <a:cubicBezTo>
                  <a:pt x="6187" y="525446"/>
                  <a:pt x="76406" y="294961"/>
                  <a:pt x="214106" y="0"/>
                </a:cubicBezTo>
                <a:lnTo>
                  <a:pt x="638053" y="19567"/>
                </a:lnTo>
                <a:cubicBezTo>
                  <a:pt x="916004" y="361593"/>
                  <a:pt x="934010" y="548976"/>
                  <a:pt x="830678" y="818597"/>
                </a:cubicBezTo>
                <a:cubicBezTo>
                  <a:pt x="573727" y="931605"/>
                  <a:pt x="178789" y="928146"/>
                  <a:pt x="0" y="85627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rapezio 43">
            <a:extLst>
              <a:ext uri="{FF2B5EF4-FFF2-40B4-BE49-F238E27FC236}">
                <a16:creationId xmlns:a16="http://schemas.microsoft.com/office/drawing/2014/main" id="{176F403E-9E5A-23E9-EC17-FC5CCBE9E3A3}"/>
              </a:ext>
            </a:extLst>
          </p:cNvPr>
          <p:cNvSpPr/>
          <p:nvPr/>
        </p:nvSpPr>
        <p:spPr>
          <a:xfrm rot="1596036">
            <a:off x="12911743" y="5167412"/>
            <a:ext cx="213124" cy="253753"/>
          </a:xfrm>
          <a:custGeom>
            <a:avLst/>
            <a:gdLst>
              <a:gd name="connsiteX0" fmla="*/ 0 w 729289"/>
              <a:gd name="connsiteY0" fmla="*/ 640048 h 640048"/>
              <a:gd name="connsiteX1" fmla="*/ 160012 w 729289"/>
              <a:gd name="connsiteY1" fmla="*/ 0 h 640048"/>
              <a:gd name="connsiteX2" fmla="*/ 569277 w 729289"/>
              <a:gd name="connsiteY2" fmla="*/ 0 h 640048"/>
              <a:gd name="connsiteX3" fmla="*/ 729289 w 729289"/>
              <a:gd name="connsiteY3" fmla="*/ 640048 h 640048"/>
              <a:gd name="connsiteX4" fmla="*/ 0 w 729289"/>
              <a:gd name="connsiteY4" fmla="*/ 640048 h 640048"/>
              <a:gd name="connsiteX0" fmla="*/ 0 w 729289"/>
              <a:gd name="connsiteY0" fmla="*/ 640048 h 640048"/>
              <a:gd name="connsiteX1" fmla="*/ 160012 w 729289"/>
              <a:gd name="connsiteY1" fmla="*/ 0 h 640048"/>
              <a:gd name="connsiteX2" fmla="*/ 500697 w 729289"/>
              <a:gd name="connsiteY2" fmla="*/ 0 h 640048"/>
              <a:gd name="connsiteX3" fmla="*/ 729289 w 729289"/>
              <a:gd name="connsiteY3" fmla="*/ 640048 h 640048"/>
              <a:gd name="connsiteX4" fmla="*/ 0 w 729289"/>
              <a:gd name="connsiteY4" fmla="*/ 640048 h 640048"/>
              <a:gd name="connsiteX0" fmla="*/ 0 w 729289"/>
              <a:gd name="connsiteY0" fmla="*/ 655288 h 655288"/>
              <a:gd name="connsiteX1" fmla="*/ 243832 w 729289"/>
              <a:gd name="connsiteY1" fmla="*/ 0 h 655288"/>
              <a:gd name="connsiteX2" fmla="*/ 500697 w 729289"/>
              <a:gd name="connsiteY2" fmla="*/ 15240 h 655288"/>
              <a:gd name="connsiteX3" fmla="*/ 729289 w 729289"/>
              <a:gd name="connsiteY3" fmla="*/ 655288 h 655288"/>
              <a:gd name="connsiteX4" fmla="*/ 0 w 729289"/>
              <a:gd name="connsiteY4" fmla="*/ 655288 h 655288"/>
              <a:gd name="connsiteX0" fmla="*/ 0 w 729289"/>
              <a:gd name="connsiteY0" fmla="*/ 640048 h 640048"/>
              <a:gd name="connsiteX1" fmla="*/ 251452 w 729289"/>
              <a:gd name="connsiteY1" fmla="*/ 7620 h 640048"/>
              <a:gd name="connsiteX2" fmla="*/ 500697 w 729289"/>
              <a:gd name="connsiteY2" fmla="*/ 0 h 640048"/>
              <a:gd name="connsiteX3" fmla="*/ 729289 w 729289"/>
              <a:gd name="connsiteY3" fmla="*/ 640048 h 640048"/>
              <a:gd name="connsiteX4" fmla="*/ 0 w 729289"/>
              <a:gd name="connsiteY4" fmla="*/ 640048 h 640048"/>
              <a:gd name="connsiteX0" fmla="*/ 0 w 729289"/>
              <a:gd name="connsiteY0" fmla="*/ 665519 h 665519"/>
              <a:gd name="connsiteX1" fmla="*/ 251452 w 729289"/>
              <a:gd name="connsiteY1" fmla="*/ 33091 h 665519"/>
              <a:gd name="connsiteX2" fmla="*/ 500697 w 729289"/>
              <a:gd name="connsiteY2" fmla="*/ 25471 h 665519"/>
              <a:gd name="connsiteX3" fmla="*/ 729289 w 729289"/>
              <a:gd name="connsiteY3" fmla="*/ 665519 h 665519"/>
              <a:gd name="connsiteX4" fmla="*/ 0 w 729289"/>
              <a:gd name="connsiteY4" fmla="*/ 665519 h 665519"/>
              <a:gd name="connsiteX0" fmla="*/ 0 w 729289"/>
              <a:gd name="connsiteY0" fmla="*/ 665519 h 665519"/>
              <a:gd name="connsiteX1" fmla="*/ 251452 w 729289"/>
              <a:gd name="connsiteY1" fmla="*/ 33091 h 665519"/>
              <a:gd name="connsiteX2" fmla="*/ 500697 w 729289"/>
              <a:gd name="connsiteY2" fmla="*/ 25471 h 665519"/>
              <a:gd name="connsiteX3" fmla="*/ 729289 w 729289"/>
              <a:gd name="connsiteY3" fmla="*/ 665519 h 665519"/>
              <a:gd name="connsiteX4" fmla="*/ 0 w 729289"/>
              <a:gd name="connsiteY4" fmla="*/ 665519 h 665519"/>
              <a:gd name="connsiteX0" fmla="*/ 0 w 729289"/>
              <a:gd name="connsiteY0" fmla="*/ 665519 h 665519"/>
              <a:gd name="connsiteX1" fmla="*/ 251452 w 729289"/>
              <a:gd name="connsiteY1" fmla="*/ 33091 h 665519"/>
              <a:gd name="connsiteX2" fmla="*/ 500697 w 729289"/>
              <a:gd name="connsiteY2" fmla="*/ 25471 h 665519"/>
              <a:gd name="connsiteX3" fmla="*/ 729289 w 729289"/>
              <a:gd name="connsiteY3" fmla="*/ 665519 h 665519"/>
              <a:gd name="connsiteX4" fmla="*/ 0 w 729289"/>
              <a:gd name="connsiteY4" fmla="*/ 665519 h 665519"/>
              <a:gd name="connsiteX0" fmla="*/ 0 w 729289"/>
              <a:gd name="connsiteY0" fmla="*/ 687743 h 687743"/>
              <a:gd name="connsiteX1" fmla="*/ 251452 w 729289"/>
              <a:gd name="connsiteY1" fmla="*/ 55315 h 687743"/>
              <a:gd name="connsiteX2" fmla="*/ 500697 w 729289"/>
              <a:gd name="connsiteY2" fmla="*/ 47695 h 687743"/>
              <a:gd name="connsiteX3" fmla="*/ 729289 w 729289"/>
              <a:gd name="connsiteY3" fmla="*/ 687743 h 687743"/>
              <a:gd name="connsiteX4" fmla="*/ 0 w 729289"/>
              <a:gd name="connsiteY4" fmla="*/ 687743 h 687743"/>
              <a:gd name="connsiteX0" fmla="*/ 0 w 729289"/>
              <a:gd name="connsiteY0" fmla="*/ 687743 h 687743"/>
              <a:gd name="connsiteX1" fmla="*/ 251452 w 729289"/>
              <a:gd name="connsiteY1" fmla="*/ 55315 h 687743"/>
              <a:gd name="connsiteX2" fmla="*/ 500697 w 729289"/>
              <a:gd name="connsiteY2" fmla="*/ 47695 h 687743"/>
              <a:gd name="connsiteX3" fmla="*/ 729289 w 729289"/>
              <a:gd name="connsiteY3" fmla="*/ 687743 h 687743"/>
              <a:gd name="connsiteX4" fmla="*/ 0 w 729289"/>
              <a:gd name="connsiteY4" fmla="*/ 687743 h 687743"/>
              <a:gd name="connsiteX0" fmla="*/ 0 w 729289"/>
              <a:gd name="connsiteY0" fmla="*/ 687743 h 687743"/>
              <a:gd name="connsiteX1" fmla="*/ 251452 w 729289"/>
              <a:gd name="connsiteY1" fmla="*/ 55315 h 687743"/>
              <a:gd name="connsiteX2" fmla="*/ 500697 w 729289"/>
              <a:gd name="connsiteY2" fmla="*/ 47695 h 687743"/>
              <a:gd name="connsiteX3" fmla="*/ 729289 w 729289"/>
              <a:gd name="connsiteY3" fmla="*/ 687743 h 687743"/>
              <a:gd name="connsiteX4" fmla="*/ 0 w 729289"/>
              <a:gd name="connsiteY4" fmla="*/ 687743 h 687743"/>
              <a:gd name="connsiteX0" fmla="*/ 0 w 729858"/>
              <a:gd name="connsiteY0" fmla="*/ 687743 h 687743"/>
              <a:gd name="connsiteX1" fmla="*/ 251452 w 729858"/>
              <a:gd name="connsiteY1" fmla="*/ 55315 h 687743"/>
              <a:gd name="connsiteX2" fmla="*/ 500697 w 729858"/>
              <a:gd name="connsiteY2" fmla="*/ 47695 h 687743"/>
              <a:gd name="connsiteX3" fmla="*/ 729289 w 729858"/>
              <a:gd name="connsiteY3" fmla="*/ 687743 h 687743"/>
              <a:gd name="connsiteX4" fmla="*/ 0 w 729858"/>
              <a:gd name="connsiteY4" fmla="*/ 687743 h 687743"/>
              <a:gd name="connsiteX0" fmla="*/ 0 w 729858"/>
              <a:gd name="connsiteY0" fmla="*/ 687743 h 724996"/>
              <a:gd name="connsiteX1" fmla="*/ 251452 w 729858"/>
              <a:gd name="connsiteY1" fmla="*/ 55315 h 724996"/>
              <a:gd name="connsiteX2" fmla="*/ 500697 w 729858"/>
              <a:gd name="connsiteY2" fmla="*/ 47695 h 724996"/>
              <a:gd name="connsiteX3" fmla="*/ 729289 w 729858"/>
              <a:gd name="connsiteY3" fmla="*/ 687743 h 724996"/>
              <a:gd name="connsiteX4" fmla="*/ 0 w 729858"/>
              <a:gd name="connsiteY4" fmla="*/ 687743 h 724996"/>
              <a:gd name="connsiteX0" fmla="*/ 0 w 729858"/>
              <a:gd name="connsiteY0" fmla="*/ 687743 h 742369"/>
              <a:gd name="connsiteX1" fmla="*/ 251452 w 729858"/>
              <a:gd name="connsiteY1" fmla="*/ 55315 h 742369"/>
              <a:gd name="connsiteX2" fmla="*/ 500697 w 729858"/>
              <a:gd name="connsiteY2" fmla="*/ 47695 h 742369"/>
              <a:gd name="connsiteX3" fmla="*/ 729289 w 729858"/>
              <a:gd name="connsiteY3" fmla="*/ 687743 h 742369"/>
              <a:gd name="connsiteX4" fmla="*/ 0 w 729858"/>
              <a:gd name="connsiteY4" fmla="*/ 687743 h 742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9858" h="742369">
                <a:moveTo>
                  <a:pt x="0" y="687743"/>
                </a:moveTo>
                <a:cubicBezTo>
                  <a:pt x="15237" y="438834"/>
                  <a:pt x="68575" y="258504"/>
                  <a:pt x="251452" y="55315"/>
                </a:cubicBezTo>
                <a:cubicBezTo>
                  <a:pt x="334534" y="-15805"/>
                  <a:pt x="425235" y="-18345"/>
                  <a:pt x="500697" y="47695"/>
                </a:cubicBezTo>
                <a:cubicBezTo>
                  <a:pt x="668334" y="192464"/>
                  <a:pt x="736912" y="459154"/>
                  <a:pt x="729289" y="687743"/>
                </a:cubicBezTo>
                <a:cubicBezTo>
                  <a:pt x="524293" y="771563"/>
                  <a:pt x="197376" y="748703"/>
                  <a:pt x="0" y="68774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Esagono 65">
            <a:extLst>
              <a:ext uri="{FF2B5EF4-FFF2-40B4-BE49-F238E27FC236}">
                <a16:creationId xmlns:a16="http://schemas.microsoft.com/office/drawing/2014/main" id="{9F34FF7A-3374-4180-728C-F3B90E416279}"/>
              </a:ext>
            </a:extLst>
          </p:cNvPr>
          <p:cNvSpPr/>
          <p:nvPr/>
        </p:nvSpPr>
        <p:spPr>
          <a:xfrm rot="21392073">
            <a:off x="12060726" y="4602112"/>
            <a:ext cx="351699" cy="521589"/>
          </a:xfrm>
          <a:custGeom>
            <a:avLst/>
            <a:gdLst>
              <a:gd name="connsiteX0" fmla="*/ 0 w 751959"/>
              <a:gd name="connsiteY0" fmla="*/ 311993 h 623985"/>
              <a:gd name="connsiteX1" fmla="*/ 155996 w 751959"/>
              <a:gd name="connsiteY1" fmla="*/ 0 h 623985"/>
              <a:gd name="connsiteX2" fmla="*/ 595963 w 751959"/>
              <a:gd name="connsiteY2" fmla="*/ 0 h 623985"/>
              <a:gd name="connsiteX3" fmla="*/ 751959 w 751959"/>
              <a:gd name="connsiteY3" fmla="*/ 311993 h 623985"/>
              <a:gd name="connsiteX4" fmla="*/ 595963 w 751959"/>
              <a:gd name="connsiteY4" fmla="*/ 623985 h 623985"/>
              <a:gd name="connsiteX5" fmla="*/ 155996 w 751959"/>
              <a:gd name="connsiteY5" fmla="*/ 623985 h 623985"/>
              <a:gd name="connsiteX6" fmla="*/ 0 w 75195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595963 w 812919"/>
              <a:gd name="connsiteY2" fmla="*/ 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479123 w 812919"/>
              <a:gd name="connsiteY2" fmla="*/ 20320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235793 h 547785"/>
              <a:gd name="connsiteX1" fmla="*/ 404916 w 812919"/>
              <a:gd name="connsiteY1" fmla="*/ 0 h 547785"/>
              <a:gd name="connsiteX2" fmla="*/ 479123 w 812919"/>
              <a:gd name="connsiteY2" fmla="*/ 127000 h 547785"/>
              <a:gd name="connsiteX3" fmla="*/ 812919 w 812919"/>
              <a:gd name="connsiteY3" fmla="*/ 47833 h 547785"/>
              <a:gd name="connsiteX4" fmla="*/ 595963 w 812919"/>
              <a:gd name="connsiteY4" fmla="*/ 547785 h 547785"/>
              <a:gd name="connsiteX5" fmla="*/ 155996 w 812919"/>
              <a:gd name="connsiteY5" fmla="*/ 547785 h 547785"/>
              <a:gd name="connsiteX6" fmla="*/ 0 w 812919"/>
              <a:gd name="connsiteY6" fmla="*/ 235793 h 547785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115356 w 772279"/>
              <a:gd name="connsiteY5" fmla="*/ 677752 h 677752"/>
              <a:gd name="connsiteX6" fmla="*/ 0 w 772279"/>
              <a:gd name="connsiteY6" fmla="*/ 0 h 677752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49316 w 772279"/>
              <a:gd name="connsiteY5" fmla="*/ 372952 h 677752"/>
              <a:gd name="connsiteX6" fmla="*/ 0 w 772279"/>
              <a:gd name="connsiteY6" fmla="*/ 0 h 67775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896192"/>
              <a:gd name="connsiteX1" fmla="*/ 364276 w 772279"/>
              <a:gd name="connsiteY1" fmla="*/ 1299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03171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811334"/>
              <a:gd name="connsiteY0" fmla="*/ 0 h 1033352"/>
              <a:gd name="connsiteX1" fmla="*/ 324550 w 811334"/>
              <a:gd name="connsiteY1" fmla="*/ 155367 h 1033352"/>
              <a:gd name="connsiteX2" fmla="*/ 403171 w 811334"/>
              <a:gd name="connsiteY2" fmla="*/ 256967 h 1033352"/>
              <a:gd name="connsiteX3" fmla="*/ 772279 w 811334"/>
              <a:gd name="connsiteY3" fmla="*/ 177800 h 1033352"/>
              <a:gd name="connsiteX4" fmla="*/ 811334 w 811334"/>
              <a:gd name="connsiteY4" fmla="*/ 1033352 h 1033352"/>
              <a:gd name="connsiteX5" fmla="*/ 137596 w 811334"/>
              <a:gd name="connsiteY5" fmla="*/ 444072 h 1033352"/>
              <a:gd name="connsiteX6" fmla="*/ 0 w 811334"/>
              <a:gd name="connsiteY6" fmla="*/ 0 h 103335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590634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93456 w 772279"/>
              <a:gd name="connsiteY5" fmla="*/ 48471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50209"/>
              <a:gd name="connsiteY0" fmla="*/ 0 h 1277192"/>
              <a:gd name="connsiteX1" fmla="*/ 324550 w 750209"/>
              <a:gd name="connsiteY1" fmla="*/ 155367 h 1277192"/>
              <a:gd name="connsiteX2" fmla="*/ 403171 w 750209"/>
              <a:gd name="connsiteY2" fmla="*/ 256967 h 1277192"/>
              <a:gd name="connsiteX3" fmla="*/ 750209 w 750209"/>
              <a:gd name="connsiteY3" fmla="*/ 213360 h 1277192"/>
              <a:gd name="connsiteX4" fmla="*/ 365520 w 750209"/>
              <a:gd name="connsiteY4" fmla="*/ 1277192 h 1277192"/>
              <a:gd name="connsiteX5" fmla="*/ 111112 w 750209"/>
              <a:gd name="connsiteY5" fmla="*/ 632032 h 1277192"/>
              <a:gd name="connsiteX6" fmla="*/ 0 w 750209"/>
              <a:gd name="connsiteY6" fmla="*/ 0 h 1277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209" h="1277192">
                <a:moveTo>
                  <a:pt x="0" y="0"/>
                </a:moveTo>
                <a:lnTo>
                  <a:pt x="324550" y="155367"/>
                </a:lnTo>
                <a:cubicBezTo>
                  <a:pt x="389926" y="187540"/>
                  <a:pt x="378435" y="214634"/>
                  <a:pt x="403171" y="256967"/>
                </a:cubicBezTo>
                <a:cubicBezTo>
                  <a:pt x="443316" y="286458"/>
                  <a:pt x="638944" y="239749"/>
                  <a:pt x="750209" y="213360"/>
                </a:cubicBezTo>
                <a:lnTo>
                  <a:pt x="365520" y="1277192"/>
                </a:lnTo>
                <a:cubicBezTo>
                  <a:pt x="214755" y="1162045"/>
                  <a:pt x="206663" y="991019"/>
                  <a:pt x="111112" y="632032"/>
                </a:cubicBezTo>
                <a:cubicBezTo>
                  <a:pt x="49062" y="382408"/>
                  <a:pt x="57636" y="163264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Esagono 65">
            <a:extLst>
              <a:ext uri="{FF2B5EF4-FFF2-40B4-BE49-F238E27FC236}">
                <a16:creationId xmlns:a16="http://schemas.microsoft.com/office/drawing/2014/main" id="{9EC445E5-2DF9-C6AC-F422-8FE3E802C1D7}"/>
              </a:ext>
            </a:extLst>
          </p:cNvPr>
          <p:cNvSpPr/>
          <p:nvPr/>
        </p:nvSpPr>
        <p:spPr>
          <a:xfrm rot="21392073" flipH="1">
            <a:off x="12511147" y="4571742"/>
            <a:ext cx="325285" cy="521589"/>
          </a:xfrm>
          <a:custGeom>
            <a:avLst/>
            <a:gdLst>
              <a:gd name="connsiteX0" fmla="*/ 0 w 751959"/>
              <a:gd name="connsiteY0" fmla="*/ 311993 h 623985"/>
              <a:gd name="connsiteX1" fmla="*/ 155996 w 751959"/>
              <a:gd name="connsiteY1" fmla="*/ 0 h 623985"/>
              <a:gd name="connsiteX2" fmla="*/ 595963 w 751959"/>
              <a:gd name="connsiteY2" fmla="*/ 0 h 623985"/>
              <a:gd name="connsiteX3" fmla="*/ 751959 w 751959"/>
              <a:gd name="connsiteY3" fmla="*/ 311993 h 623985"/>
              <a:gd name="connsiteX4" fmla="*/ 595963 w 751959"/>
              <a:gd name="connsiteY4" fmla="*/ 623985 h 623985"/>
              <a:gd name="connsiteX5" fmla="*/ 155996 w 751959"/>
              <a:gd name="connsiteY5" fmla="*/ 623985 h 623985"/>
              <a:gd name="connsiteX6" fmla="*/ 0 w 75195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595963 w 812919"/>
              <a:gd name="connsiteY2" fmla="*/ 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479123 w 812919"/>
              <a:gd name="connsiteY2" fmla="*/ 20320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235793 h 547785"/>
              <a:gd name="connsiteX1" fmla="*/ 404916 w 812919"/>
              <a:gd name="connsiteY1" fmla="*/ 0 h 547785"/>
              <a:gd name="connsiteX2" fmla="*/ 479123 w 812919"/>
              <a:gd name="connsiteY2" fmla="*/ 127000 h 547785"/>
              <a:gd name="connsiteX3" fmla="*/ 812919 w 812919"/>
              <a:gd name="connsiteY3" fmla="*/ 47833 h 547785"/>
              <a:gd name="connsiteX4" fmla="*/ 595963 w 812919"/>
              <a:gd name="connsiteY4" fmla="*/ 547785 h 547785"/>
              <a:gd name="connsiteX5" fmla="*/ 155996 w 812919"/>
              <a:gd name="connsiteY5" fmla="*/ 547785 h 547785"/>
              <a:gd name="connsiteX6" fmla="*/ 0 w 812919"/>
              <a:gd name="connsiteY6" fmla="*/ 235793 h 547785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115356 w 772279"/>
              <a:gd name="connsiteY5" fmla="*/ 677752 h 677752"/>
              <a:gd name="connsiteX6" fmla="*/ 0 w 772279"/>
              <a:gd name="connsiteY6" fmla="*/ 0 h 677752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49316 w 772279"/>
              <a:gd name="connsiteY5" fmla="*/ 372952 h 677752"/>
              <a:gd name="connsiteX6" fmla="*/ 0 w 772279"/>
              <a:gd name="connsiteY6" fmla="*/ 0 h 67775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896192"/>
              <a:gd name="connsiteX1" fmla="*/ 364276 w 772279"/>
              <a:gd name="connsiteY1" fmla="*/ 1299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03171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811334"/>
              <a:gd name="connsiteY0" fmla="*/ 0 h 1033352"/>
              <a:gd name="connsiteX1" fmla="*/ 324550 w 811334"/>
              <a:gd name="connsiteY1" fmla="*/ 155367 h 1033352"/>
              <a:gd name="connsiteX2" fmla="*/ 403171 w 811334"/>
              <a:gd name="connsiteY2" fmla="*/ 256967 h 1033352"/>
              <a:gd name="connsiteX3" fmla="*/ 772279 w 811334"/>
              <a:gd name="connsiteY3" fmla="*/ 177800 h 1033352"/>
              <a:gd name="connsiteX4" fmla="*/ 811334 w 811334"/>
              <a:gd name="connsiteY4" fmla="*/ 1033352 h 1033352"/>
              <a:gd name="connsiteX5" fmla="*/ 137596 w 811334"/>
              <a:gd name="connsiteY5" fmla="*/ 444072 h 1033352"/>
              <a:gd name="connsiteX6" fmla="*/ 0 w 811334"/>
              <a:gd name="connsiteY6" fmla="*/ 0 h 103335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590634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93456 w 772279"/>
              <a:gd name="connsiteY5" fmla="*/ 48471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50209"/>
              <a:gd name="connsiteY0" fmla="*/ 0 h 1277192"/>
              <a:gd name="connsiteX1" fmla="*/ 324550 w 750209"/>
              <a:gd name="connsiteY1" fmla="*/ 155367 h 1277192"/>
              <a:gd name="connsiteX2" fmla="*/ 403171 w 750209"/>
              <a:gd name="connsiteY2" fmla="*/ 256967 h 1277192"/>
              <a:gd name="connsiteX3" fmla="*/ 750209 w 750209"/>
              <a:gd name="connsiteY3" fmla="*/ 213360 h 1277192"/>
              <a:gd name="connsiteX4" fmla="*/ 365520 w 750209"/>
              <a:gd name="connsiteY4" fmla="*/ 1277192 h 1277192"/>
              <a:gd name="connsiteX5" fmla="*/ 111112 w 750209"/>
              <a:gd name="connsiteY5" fmla="*/ 632032 h 1277192"/>
              <a:gd name="connsiteX6" fmla="*/ 0 w 750209"/>
              <a:gd name="connsiteY6" fmla="*/ 0 h 1277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209" h="1277192">
                <a:moveTo>
                  <a:pt x="0" y="0"/>
                </a:moveTo>
                <a:lnTo>
                  <a:pt x="324550" y="155367"/>
                </a:lnTo>
                <a:cubicBezTo>
                  <a:pt x="389926" y="187540"/>
                  <a:pt x="378435" y="214634"/>
                  <a:pt x="403171" y="256967"/>
                </a:cubicBezTo>
                <a:cubicBezTo>
                  <a:pt x="443316" y="286458"/>
                  <a:pt x="638944" y="239749"/>
                  <a:pt x="750209" y="213360"/>
                </a:cubicBezTo>
                <a:lnTo>
                  <a:pt x="365520" y="1277192"/>
                </a:lnTo>
                <a:cubicBezTo>
                  <a:pt x="214755" y="1162045"/>
                  <a:pt x="206663" y="991019"/>
                  <a:pt x="111112" y="632032"/>
                </a:cubicBezTo>
                <a:cubicBezTo>
                  <a:pt x="49062" y="382408"/>
                  <a:pt x="57636" y="163264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58824216-403A-9842-216C-3A3D4E886D85}"/>
              </a:ext>
            </a:extLst>
          </p:cNvPr>
          <p:cNvSpPr/>
          <p:nvPr/>
        </p:nvSpPr>
        <p:spPr>
          <a:xfrm rot="21392073">
            <a:off x="12176079" y="4664612"/>
            <a:ext cx="577330" cy="571813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C3284E3E-3D03-FA86-907D-6826412C1EEA}"/>
              </a:ext>
            </a:extLst>
          </p:cNvPr>
          <p:cNvGrpSpPr/>
          <p:nvPr/>
        </p:nvGrpSpPr>
        <p:grpSpPr>
          <a:xfrm rot="21392073">
            <a:off x="12681431" y="4539365"/>
            <a:ext cx="405965" cy="384009"/>
            <a:chOff x="7194492" y="1267280"/>
            <a:chExt cx="832077" cy="849267"/>
          </a:xfrm>
          <a:solidFill>
            <a:schemeClr val="bg2">
              <a:lumMod val="25000"/>
            </a:schemeClr>
          </a:solidFill>
        </p:grpSpPr>
        <p:sp>
          <p:nvSpPr>
            <p:cNvPr id="22" name="Ritardo 21">
              <a:extLst>
                <a:ext uri="{FF2B5EF4-FFF2-40B4-BE49-F238E27FC236}">
                  <a16:creationId xmlns:a16="http://schemas.microsoft.com/office/drawing/2014/main" id="{62AE688B-4838-1325-4488-6F210883C115}"/>
                </a:ext>
              </a:extLst>
            </p:cNvPr>
            <p:cNvSpPr/>
            <p:nvPr/>
          </p:nvSpPr>
          <p:spPr>
            <a:xfrm rot="5197850">
              <a:off x="7361545" y="1462022"/>
              <a:ext cx="503058" cy="417272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Cerchio parziale 22">
              <a:extLst>
                <a:ext uri="{FF2B5EF4-FFF2-40B4-BE49-F238E27FC236}">
                  <a16:creationId xmlns:a16="http://schemas.microsoft.com/office/drawing/2014/main" id="{6ADE2B01-D01B-9F95-9061-B917FB354AA2}"/>
                </a:ext>
              </a:extLst>
            </p:cNvPr>
            <p:cNvSpPr/>
            <p:nvPr/>
          </p:nvSpPr>
          <p:spPr>
            <a:xfrm rot="1936892">
              <a:off x="7194492" y="1267280"/>
              <a:ext cx="832077" cy="849267"/>
            </a:xfrm>
            <a:prstGeom prst="pie">
              <a:avLst>
                <a:gd name="adj1" fmla="val 11382448"/>
                <a:gd name="adj2" fmla="val 166025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8D6EF35E-C03F-7136-31F3-140B380596C1}"/>
              </a:ext>
            </a:extLst>
          </p:cNvPr>
          <p:cNvGrpSpPr/>
          <p:nvPr/>
        </p:nvGrpSpPr>
        <p:grpSpPr>
          <a:xfrm rot="21392073">
            <a:off x="12107986" y="4130241"/>
            <a:ext cx="624598" cy="500843"/>
            <a:chOff x="1553252" y="1735995"/>
            <a:chExt cx="1533360" cy="1226394"/>
          </a:xfrm>
        </p:grpSpPr>
        <p:sp>
          <p:nvSpPr>
            <p:cNvPr id="48" name="Esagono 91">
              <a:extLst>
                <a:ext uri="{FF2B5EF4-FFF2-40B4-BE49-F238E27FC236}">
                  <a16:creationId xmlns:a16="http://schemas.microsoft.com/office/drawing/2014/main" id="{3F6BBD17-AACA-88CA-3ECF-4574312550BA}"/>
                </a:ext>
              </a:extLst>
            </p:cNvPr>
            <p:cNvSpPr/>
            <p:nvPr/>
          </p:nvSpPr>
          <p:spPr>
            <a:xfrm rot="16200000">
              <a:off x="1770553" y="1646330"/>
              <a:ext cx="1098758" cy="1533360"/>
            </a:xfrm>
            <a:custGeom>
              <a:avLst/>
              <a:gdLst>
                <a:gd name="connsiteX0" fmla="*/ 0 w 1182033"/>
                <a:gd name="connsiteY0" fmla="*/ 733427 h 1466854"/>
                <a:gd name="connsiteX1" fmla="*/ 202896 w 1182033"/>
                <a:gd name="connsiteY1" fmla="*/ 0 h 1466854"/>
                <a:gd name="connsiteX2" fmla="*/ 979137 w 1182033"/>
                <a:gd name="connsiteY2" fmla="*/ 0 h 1466854"/>
                <a:gd name="connsiteX3" fmla="*/ 1182033 w 1182033"/>
                <a:gd name="connsiteY3" fmla="*/ 733427 h 1466854"/>
                <a:gd name="connsiteX4" fmla="*/ 979137 w 1182033"/>
                <a:gd name="connsiteY4" fmla="*/ 1466854 h 1466854"/>
                <a:gd name="connsiteX5" fmla="*/ 202896 w 1182033"/>
                <a:gd name="connsiteY5" fmla="*/ 1466854 h 1466854"/>
                <a:gd name="connsiteX6" fmla="*/ 0 w 1182033"/>
                <a:gd name="connsiteY6" fmla="*/ 733427 h 1466854"/>
                <a:gd name="connsiteX0" fmla="*/ 0 w 1182033"/>
                <a:gd name="connsiteY0" fmla="*/ 733427 h 1466854"/>
                <a:gd name="connsiteX1" fmla="*/ 202896 w 1182033"/>
                <a:gd name="connsiteY1" fmla="*/ 0 h 1466854"/>
                <a:gd name="connsiteX2" fmla="*/ 979137 w 1182033"/>
                <a:gd name="connsiteY2" fmla="*/ 0 h 1466854"/>
                <a:gd name="connsiteX3" fmla="*/ 1182033 w 1182033"/>
                <a:gd name="connsiteY3" fmla="*/ 733427 h 1466854"/>
                <a:gd name="connsiteX4" fmla="*/ 979137 w 1182033"/>
                <a:gd name="connsiteY4" fmla="*/ 1466854 h 1466854"/>
                <a:gd name="connsiteX5" fmla="*/ 202896 w 1182033"/>
                <a:gd name="connsiteY5" fmla="*/ 1466854 h 1466854"/>
                <a:gd name="connsiteX6" fmla="*/ 0 w 1182033"/>
                <a:gd name="connsiteY6" fmla="*/ 733427 h 1466854"/>
                <a:gd name="connsiteX0" fmla="*/ 0 w 1182033"/>
                <a:gd name="connsiteY0" fmla="*/ 733427 h 1466854"/>
                <a:gd name="connsiteX1" fmla="*/ 202896 w 1182033"/>
                <a:gd name="connsiteY1" fmla="*/ 0 h 1466854"/>
                <a:gd name="connsiteX2" fmla="*/ 979137 w 1182033"/>
                <a:gd name="connsiteY2" fmla="*/ 0 h 1466854"/>
                <a:gd name="connsiteX3" fmla="*/ 1182033 w 1182033"/>
                <a:gd name="connsiteY3" fmla="*/ 733427 h 1466854"/>
                <a:gd name="connsiteX4" fmla="*/ 979137 w 1182033"/>
                <a:gd name="connsiteY4" fmla="*/ 1466854 h 1466854"/>
                <a:gd name="connsiteX5" fmla="*/ 202896 w 1182033"/>
                <a:gd name="connsiteY5" fmla="*/ 1466854 h 1466854"/>
                <a:gd name="connsiteX6" fmla="*/ 0 w 1182033"/>
                <a:gd name="connsiteY6" fmla="*/ 733427 h 1466854"/>
                <a:gd name="connsiteX0" fmla="*/ 0 w 1182033"/>
                <a:gd name="connsiteY0" fmla="*/ 768986 h 1502413"/>
                <a:gd name="connsiteX1" fmla="*/ 202896 w 1182033"/>
                <a:gd name="connsiteY1" fmla="*/ 35559 h 1502413"/>
                <a:gd name="connsiteX2" fmla="*/ 979137 w 1182033"/>
                <a:gd name="connsiteY2" fmla="*/ 35559 h 1502413"/>
                <a:gd name="connsiteX3" fmla="*/ 1182033 w 1182033"/>
                <a:gd name="connsiteY3" fmla="*/ 768986 h 1502413"/>
                <a:gd name="connsiteX4" fmla="*/ 979137 w 1182033"/>
                <a:gd name="connsiteY4" fmla="*/ 1502413 h 1502413"/>
                <a:gd name="connsiteX5" fmla="*/ 202896 w 1182033"/>
                <a:gd name="connsiteY5" fmla="*/ 1502413 h 1502413"/>
                <a:gd name="connsiteX6" fmla="*/ 0 w 1182033"/>
                <a:gd name="connsiteY6" fmla="*/ 768986 h 1502413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56364"/>
                <a:gd name="connsiteX1" fmla="*/ 202896 w 1182033"/>
                <a:gd name="connsiteY1" fmla="*/ 53102 h 1556364"/>
                <a:gd name="connsiteX2" fmla="*/ 979137 w 1182033"/>
                <a:gd name="connsiteY2" fmla="*/ 53102 h 1556364"/>
                <a:gd name="connsiteX3" fmla="*/ 1182033 w 1182033"/>
                <a:gd name="connsiteY3" fmla="*/ 786529 h 1556364"/>
                <a:gd name="connsiteX4" fmla="*/ 979137 w 1182033"/>
                <a:gd name="connsiteY4" fmla="*/ 1519956 h 1556364"/>
                <a:gd name="connsiteX5" fmla="*/ 202896 w 1182033"/>
                <a:gd name="connsiteY5" fmla="*/ 1519956 h 1556364"/>
                <a:gd name="connsiteX6" fmla="*/ 0 w 1182033"/>
                <a:gd name="connsiteY6" fmla="*/ 786529 h 1556364"/>
                <a:gd name="connsiteX0" fmla="*/ 0 w 1182033"/>
                <a:gd name="connsiteY0" fmla="*/ 786529 h 1577877"/>
                <a:gd name="connsiteX1" fmla="*/ 202896 w 1182033"/>
                <a:gd name="connsiteY1" fmla="*/ 53102 h 1577877"/>
                <a:gd name="connsiteX2" fmla="*/ 979137 w 1182033"/>
                <a:gd name="connsiteY2" fmla="*/ 53102 h 1577877"/>
                <a:gd name="connsiteX3" fmla="*/ 1182033 w 1182033"/>
                <a:gd name="connsiteY3" fmla="*/ 786529 h 1577877"/>
                <a:gd name="connsiteX4" fmla="*/ 979137 w 1182033"/>
                <a:gd name="connsiteY4" fmla="*/ 1519956 h 1577877"/>
                <a:gd name="connsiteX5" fmla="*/ 202896 w 1182033"/>
                <a:gd name="connsiteY5" fmla="*/ 1519956 h 1577877"/>
                <a:gd name="connsiteX6" fmla="*/ 0 w 1182033"/>
                <a:gd name="connsiteY6" fmla="*/ 786529 h 1577877"/>
                <a:gd name="connsiteX0" fmla="*/ 7936 w 1189969"/>
                <a:gd name="connsiteY0" fmla="*/ 786529 h 1577877"/>
                <a:gd name="connsiteX1" fmla="*/ 210832 w 1189969"/>
                <a:gd name="connsiteY1" fmla="*/ 53102 h 1577877"/>
                <a:gd name="connsiteX2" fmla="*/ 987073 w 1189969"/>
                <a:gd name="connsiteY2" fmla="*/ 53102 h 1577877"/>
                <a:gd name="connsiteX3" fmla="*/ 1189969 w 1189969"/>
                <a:gd name="connsiteY3" fmla="*/ 786529 h 1577877"/>
                <a:gd name="connsiteX4" fmla="*/ 987073 w 1189969"/>
                <a:gd name="connsiteY4" fmla="*/ 1519956 h 1577877"/>
                <a:gd name="connsiteX5" fmla="*/ 210832 w 1189969"/>
                <a:gd name="connsiteY5" fmla="*/ 1519956 h 1577877"/>
                <a:gd name="connsiteX6" fmla="*/ 7936 w 1189969"/>
                <a:gd name="connsiteY6" fmla="*/ 786529 h 1577877"/>
                <a:gd name="connsiteX0" fmla="*/ 7936 w 1189969"/>
                <a:gd name="connsiteY0" fmla="*/ 786529 h 1577877"/>
                <a:gd name="connsiteX1" fmla="*/ 210832 w 1189969"/>
                <a:gd name="connsiteY1" fmla="*/ 53102 h 1577877"/>
                <a:gd name="connsiteX2" fmla="*/ 987073 w 1189969"/>
                <a:gd name="connsiteY2" fmla="*/ 53102 h 1577877"/>
                <a:gd name="connsiteX3" fmla="*/ 1189969 w 1189969"/>
                <a:gd name="connsiteY3" fmla="*/ 786529 h 1577877"/>
                <a:gd name="connsiteX4" fmla="*/ 987073 w 1189969"/>
                <a:gd name="connsiteY4" fmla="*/ 1519956 h 1577877"/>
                <a:gd name="connsiteX5" fmla="*/ 210832 w 1189969"/>
                <a:gd name="connsiteY5" fmla="*/ 1519956 h 1577877"/>
                <a:gd name="connsiteX6" fmla="*/ 7936 w 1189969"/>
                <a:gd name="connsiteY6" fmla="*/ 786529 h 1577877"/>
                <a:gd name="connsiteX0" fmla="*/ 1824 w 1183857"/>
                <a:gd name="connsiteY0" fmla="*/ 786529 h 1577877"/>
                <a:gd name="connsiteX1" fmla="*/ 204720 w 1183857"/>
                <a:gd name="connsiteY1" fmla="*/ 53102 h 1577877"/>
                <a:gd name="connsiteX2" fmla="*/ 980961 w 1183857"/>
                <a:gd name="connsiteY2" fmla="*/ 53102 h 1577877"/>
                <a:gd name="connsiteX3" fmla="*/ 1183857 w 1183857"/>
                <a:gd name="connsiteY3" fmla="*/ 786529 h 1577877"/>
                <a:gd name="connsiteX4" fmla="*/ 980961 w 1183857"/>
                <a:gd name="connsiteY4" fmla="*/ 1519956 h 1577877"/>
                <a:gd name="connsiteX5" fmla="*/ 204720 w 1183857"/>
                <a:gd name="connsiteY5" fmla="*/ 1519956 h 1577877"/>
                <a:gd name="connsiteX6" fmla="*/ 1824 w 1183857"/>
                <a:gd name="connsiteY6" fmla="*/ 786529 h 1577877"/>
                <a:gd name="connsiteX0" fmla="*/ 0 w 1182033"/>
                <a:gd name="connsiteY0" fmla="*/ 786529 h 1577877"/>
                <a:gd name="connsiteX1" fmla="*/ 202896 w 1182033"/>
                <a:gd name="connsiteY1" fmla="*/ 53102 h 1577877"/>
                <a:gd name="connsiteX2" fmla="*/ 979137 w 1182033"/>
                <a:gd name="connsiteY2" fmla="*/ 53102 h 1577877"/>
                <a:gd name="connsiteX3" fmla="*/ 1182033 w 1182033"/>
                <a:gd name="connsiteY3" fmla="*/ 786529 h 1577877"/>
                <a:gd name="connsiteX4" fmla="*/ 979137 w 1182033"/>
                <a:gd name="connsiteY4" fmla="*/ 1519956 h 1577877"/>
                <a:gd name="connsiteX5" fmla="*/ 202896 w 1182033"/>
                <a:gd name="connsiteY5" fmla="*/ 1519956 h 1577877"/>
                <a:gd name="connsiteX6" fmla="*/ 0 w 1182033"/>
                <a:gd name="connsiteY6" fmla="*/ 786529 h 1577877"/>
                <a:gd name="connsiteX0" fmla="*/ 0 w 1142683"/>
                <a:gd name="connsiteY0" fmla="*/ 786530 h 1577877"/>
                <a:gd name="connsiteX1" fmla="*/ 163546 w 1142683"/>
                <a:gd name="connsiteY1" fmla="*/ 53102 h 1577877"/>
                <a:gd name="connsiteX2" fmla="*/ 939787 w 1142683"/>
                <a:gd name="connsiteY2" fmla="*/ 53102 h 1577877"/>
                <a:gd name="connsiteX3" fmla="*/ 1142683 w 1142683"/>
                <a:gd name="connsiteY3" fmla="*/ 786529 h 1577877"/>
                <a:gd name="connsiteX4" fmla="*/ 939787 w 1142683"/>
                <a:gd name="connsiteY4" fmla="*/ 1519956 h 1577877"/>
                <a:gd name="connsiteX5" fmla="*/ 163546 w 1142683"/>
                <a:gd name="connsiteY5" fmla="*/ 1519956 h 1577877"/>
                <a:gd name="connsiteX6" fmla="*/ 0 w 1142683"/>
                <a:gd name="connsiteY6" fmla="*/ 786530 h 1577877"/>
                <a:gd name="connsiteX0" fmla="*/ 0 w 1134813"/>
                <a:gd name="connsiteY0" fmla="*/ 802212 h 1577877"/>
                <a:gd name="connsiteX1" fmla="*/ 155676 w 1134813"/>
                <a:gd name="connsiteY1" fmla="*/ 53102 h 1577877"/>
                <a:gd name="connsiteX2" fmla="*/ 931917 w 1134813"/>
                <a:gd name="connsiteY2" fmla="*/ 53102 h 1577877"/>
                <a:gd name="connsiteX3" fmla="*/ 1134813 w 1134813"/>
                <a:gd name="connsiteY3" fmla="*/ 786529 h 1577877"/>
                <a:gd name="connsiteX4" fmla="*/ 931917 w 1134813"/>
                <a:gd name="connsiteY4" fmla="*/ 1519956 h 1577877"/>
                <a:gd name="connsiteX5" fmla="*/ 155676 w 1134813"/>
                <a:gd name="connsiteY5" fmla="*/ 1519956 h 1577877"/>
                <a:gd name="connsiteX6" fmla="*/ 0 w 1134813"/>
                <a:gd name="connsiteY6" fmla="*/ 802212 h 1577877"/>
                <a:gd name="connsiteX0" fmla="*/ 0 w 1134813"/>
                <a:gd name="connsiteY0" fmla="*/ 802212 h 1577877"/>
                <a:gd name="connsiteX1" fmla="*/ 155676 w 1134813"/>
                <a:gd name="connsiteY1" fmla="*/ 53102 h 1577877"/>
                <a:gd name="connsiteX2" fmla="*/ 931917 w 1134813"/>
                <a:gd name="connsiteY2" fmla="*/ 53102 h 1577877"/>
                <a:gd name="connsiteX3" fmla="*/ 1134813 w 1134813"/>
                <a:gd name="connsiteY3" fmla="*/ 786529 h 1577877"/>
                <a:gd name="connsiteX4" fmla="*/ 931917 w 1134813"/>
                <a:gd name="connsiteY4" fmla="*/ 1519956 h 1577877"/>
                <a:gd name="connsiteX5" fmla="*/ 155676 w 1134813"/>
                <a:gd name="connsiteY5" fmla="*/ 1519956 h 1577877"/>
                <a:gd name="connsiteX6" fmla="*/ 0 w 1134813"/>
                <a:gd name="connsiteY6" fmla="*/ 802212 h 157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4813" h="1577877">
                  <a:moveTo>
                    <a:pt x="0" y="802212"/>
                  </a:moveTo>
                  <a:cubicBezTo>
                    <a:pt x="2892" y="314279"/>
                    <a:pt x="99472" y="413789"/>
                    <a:pt x="155676" y="53102"/>
                  </a:cubicBezTo>
                  <a:cubicBezTo>
                    <a:pt x="393468" y="-7858"/>
                    <a:pt x="663645" y="-26906"/>
                    <a:pt x="931917" y="53102"/>
                  </a:cubicBezTo>
                  <a:cubicBezTo>
                    <a:pt x="972881" y="442361"/>
                    <a:pt x="1090041" y="500146"/>
                    <a:pt x="1134813" y="786529"/>
                  </a:cubicBezTo>
                  <a:cubicBezTo>
                    <a:pt x="1097663" y="1097683"/>
                    <a:pt x="955736" y="1126893"/>
                    <a:pt x="931917" y="1519956"/>
                  </a:cubicBezTo>
                  <a:cubicBezTo>
                    <a:pt x="570302" y="1601874"/>
                    <a:pt x="523010" y="1592349"/>
                    <a:pt x="155676" y="1519956"/>
                  </a:cubicBezTo>
                  <a:cubicBezTo>
                    <a:pt x="133768" y="1199286"/>
                    <a:pt x="5685" y="1310135"/>
                    <a:pt x="0" y="80221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49" name="Gruppo 48">
              <a:extLst>
                <a:ext uri="{FF2B5EF4-FFF2-40B4-BE49-F238E27FC236}">
                  <a16:creationId xmlns:a16="http://schemas.microsoft.com/office/drawing/2014/main" id="{3D98C20C-F1AE-7F5D-2319-D869AAB35951}"/>
                </a:ext>
              </a:extLst>
            </p:cNvPr>
            <p:cNvGrpSpPr/>
            <p:nvPr/>
          </p:nvGrpSpPr>
          <p:grpSpPr>
            <a:xfrm>
              <a:off x="1827580" y="1735995"/>
              <a:ext cx="984703" cy="1129404"/>
              <a:chOff x="1827580" y="1735995"/>
              <a:chExt cx="984703" cy="1129404"/>
            </a:xfrm>
          </p:grpSpPr>
          <p:sp>
            <p:nvSpPr>
              <p:cNvPr id="50" name="Pentagono 94">
                <a:extLst>
                  <a:ext uri="{FF2B5EF4-FFF2-40B4-BE49-F238E27FC236}">
                    <a16:creationId xmlns:a16="http://schemas.microsoft.com/office/drawing/2014/main" id="{3C2FA02C-173C-B5AD-E2CE-6827AF715F98}"/>
                  </a:ext>
                </a:extLst>
              </p:cNvPr>
              <p:cNvSpPr/>
              <p:nvPr/>
            </p:nvSpPr>
            <p:spPr>
              <a:xfrm>
                <a:off x="1827580" y="1863630"/>
                <a:ext cx="984703" cy="502514"/>
              </a:xfrm>
              <a:custGeom>
                <a:avLst/>
                <a:gdLst>
                  <a:gd name="connsiteX0" fmla="*/ 1 w 1050012"/>
                  <a:gd name="connsiteY0" fmla="*/ 206866 h 541583"/>
                  <a:gd name="connsiteX1" fmla="*/ 525006 w 1050012"/>
                  <a:gd name="connsiteY1" fmla="*/ 0 h 541583"/>
                  <a:gd name="connsiteX2" fmla="*/ 1050011 w 1050012"/>
                  <a:gd name="connsiteY2" fmla="*/ 206866 h 541583"/>
                  <a:gd name="connsiteX3" fmla="*/ 849477 w 1050012"/>
                  <a:gd name="connsiteY3" fmla="*/ 541582 h 541583"/>
                  <a:gd name="connsiteX4" fmla="*/ 200535 w 1050012"/>
                  <a:gd name="connsiteY4" fmla="*/ 541582 h 541583"/>
                  <a:gd name="connsiteX5" fmla="*/ 1 w 1050012"/>
                  <a:gd name="connsiteY5" fmla="*/ 206866 h 541583"/>
                  <a:gd name="connsiteX0" fmla="*/ 0 w 1050010"/>
                  <a:gd name="connsiteY0" fmla="*/ 95106 h 429822"/>
                  <a:gd name="connsiteX1" fmla="*/ 547865 w 1050010"/>
                  <a:gd name="connsiteY1" fmla="*/ 0 h 429822"/>
                  <a:gd name="connsiteX2" fmla="*/ 1050010 w 1050010"/>
                  <a:gd name="connsiteY2" fmla="*/ 95106 h 429822"/>
                  <a:gd name="connsiteX3" fmla="*/ 849476 w 1050010"/>
                  <a:gd name="connsiteY3" fmla="*/ 429822 h 429822"/>
                  <a:gd name="connsiteX4" fmla="*/ 200534 w 1050010"/>
                  <a:gd name="connsiteY4" fmla="*/ 429822 h 429822"/>
                  <a:gd name="connsiteX5" fmla="*/ 0 w 1050010"/>
                  <a:gd name="connsiteY5" fmla="*/ 95106 h 429822"/>
                  <a:gd name="connsiteX0" fmla="*/ 0 w 1050010"/>
                  <a:gd name="connsiteY0" fmla="*/ 163686 h 498402"/>
                  <a:gd name="connsiteX1" fmla="*/ 525005 w 1050010"/>
                  <a:gd name="connsiteY1" fmla="*/ 0 h 498402"/>
                  <a:gd name="connsiteX2" fmla="*/ 1050010 w 1050010"/>
                  <a:gd name="connsiteY2" fmla="*/ 163686 h 498402"/>
                  <a:gd name="connsiteX3" fmla="*/ 849476 w 1050010"/>
                  <a:gd name="connsiteY3" fmla="*/ 498402 h 498402"/>
                  <a:gd name="connsiteX4" fmla="*/ 200534 w 1050010"/>
                  <a:gd name="connsiteY4" fmla="*/ 498402 h 498402"/>
                  <a:gd name="connsiteX5" fmla="*/ 0 w 1050010"/>
                  <a:gd name="connsiteY5" fmla="*/ 163686 h 498402"/>
                  <a:gd name="connsiteX0" fmla="*/ 0 w 1019530"/>
                  <a:gd name="connsiteY0" fmla="*/ 163686 h 498402"/>
                  <a:gd name="connsiteX1" fmla="*/ 525005 w 1019530"/>
                  <a:gd name="connsiteY1" fmla="*/ 0 h 498402"/>
                  <a:gd name="connsiteX2" fmla="*/ 1019530 w 1019530"/>
                  <a:gd name="connsiteY2" fmla="*/ 178926 h 498402"/>
                  <a:gd name="connsiteX3" fmla="*/ 849476 w 1019530"/>
                  <a:gd name="connsiteY3" fmla="*/ 498402 h 498402"/>
                  <a:gd name="connsiteX4" fmla="*/ 200534 w 1019530"/>
                  <a:gd name="connsiteY4" fmla="*/ 498402 h 498402"/>
                  <a:gd name="connsiteX5" fmla="*/ 0 w 1019530"/>
                  <a:gd name="connsiteY5" fmla="*/ 163686 h 498402"/>
                  <a:gd name="connsiteX0" fmla="*/ 0 w 1019530"/>
                  <a:gd name="connsiteY0" fmla="*/ 163686 h 498402"/>
                  <a:gd name="connsiteX1" fmla="*/ 525005 w 1019530"/>
                  <a:gd name="connsiteY1" fmla="*/ 0 h 498402"/>
                  <a:gd name="connsiteX2" fmla="*/ 1019530 w 1019530"/>
                  <a:gd name="connsiteY2" fmla="*/ 178926 h 498402"/>
                  <a:gd name="connsiteX3" fmla="*/ 849476 w 1019530"/>
                  <a:gd name="connsiteY3" fmla="*/ 450142 h 498402"/>
                  <a:gd name="connsiteX4" fmla="*/ 200534 w 1019530"/>
                  <a:gd name="connsiteY4" fmla="*/ 498402 h 498402"/>
                  <a:gd name="connsiteX5" fmla="*/ 0 w 1019530"/>
                  <a:gd name="connsiteY5" fmla="*/ 163686 h 498402"/>
                  <a:gd name="connsiteX0" fmla="*/ 0 w 1019530"/>
                  <a:gd name="connsiteY0" fmla="*/ 163686 h 475542"/>
                  <a:gd name="connsiteX1" fmla="*/ 525005 w 1019530"/>
                  <a:gd name="connsiteY1" fmla="*/ 0 h 475542"/>
                  <a:gd name="connsiteX2" fmla="*/ 1019530 w 1019530"/>
                  <a:gd name="connsiteY2" fmla="*/ 178926 h 475542"/>
                  <a:gd name="connsiteX3" fmla="*/ 849476 w 1019530"/>
                  <a:gd name="connsiteY3" fmla="*/ 450142 h 475542"/>
                  <a:gd name="connsiteX4" fmla="*/ 205614 w 1019530"/>
                  <a:gd name="connsiteY4" fmla="*/ 475542 h 475542"/>
                  <a:gd name="connsiteX5" fmla="*/ 0 w 1019530"/>
                  <a:gd name="connsiteY5" fmla="*/ 163686 h 475542"/>
                  <a:gd name="connsiteX0" fmla="*/ 0 w 1019530"/>
                  <a:gd name="connsiteY0" fmla="*/ 163686 h 480622"/>
                  <a:gd name="connsiteX1" fmla="*/ 525005 w 1019530"/>
                  <a:gd name="connsiteY1" fmla="*/ 0 h 480622"/>
                  <a:gd name="connsiteX2" fmla="*/ 1019530 w 1019530"/>
                  <a:gd name="connsiteY2" fmla="*/ 178926 h 480622"/>
                  <a:gd name="connsiteX3" fmla="*/ 811376 w 1019530"/>
                  <a:gd name="connsiteY3" fmla="*/ 480622 h 480622"/>
                  <a:gd name="connsiteX4" fmla="*/ 205614 w 1019530"/>
                  <a:gd name="connsiteY4" fmla="*/ 475542 h 480622"/>
                  <a:gd name="connsiteX5" fmla="*/ 0 w 1019530"/>
                  <a:gd name="connsiteY5" fmla="*/ 163686 h 480622"/>
                  <a:gd name="connsiteX0" fmla="*/ 0 w 973810"/>
                  <a:gd name="connsiteY0" fmla="*/ 184006 h 480622"/>
                  <a:gd name="connsiteX1" fmla="*/ 479285 w 973810"/>
                  <a:gd name="connsiteY1" fmla="*/ 0 h 480622"/>
                  <a:gd name="connsiteX2" fmla="*/ 973810 w 973810"/>
                  <a:gd name="connsiteY2" fmla="*/ 178926 h 480622"/>
                  <a:gd name="connsiteX3" fmla="*/ 765656 w 973810"/>
                  <a:gd name="connsiteY3" fmla="*/ 480622 h 480622"/>
                  <a:gd name="connsiteX4" fmla="*/ 159894 w 973810"/>
                  <a:gd name="connsiteY4" fmla="*/ 475542 h 480622"/>
                  <a:gd name="connsiteX5" fmla="*/ 0 w 973810"/>
                  <a:gd name="connsiteY5" fmla="*/ 184006 h 480622"/>
                  <a:gd name="connsiteX0" fmla="*/ 0 w 973810"/>
                  <a:gd name="connsiteY0" fmla="*/ 184006 h 480622"/>
                  <a:gd name="connsiteX1" fmla="*/ 479285 w 973810"/>
                  <a:gd name="connsiteY1" fmla="*/ 0 h 480622"/>
                  <a:gd name="connsiteX2" fmla="*/ 973810 w 973810"/>
                  <a:gd name="connsiteY2" fmla="*/ 178926 h 480622"/>
                  <a:gd name="connsiteX3" fmla="*/ 765656 w 973810"/>
                  <a:gd name="connsiteY3" fmla="*/ 480622 h 480622"/>
                  <a:gd name="connsiteX4" fmla="*/ 159894 w 973810"/>
                  <a:gd name="connsiteY4" fmla="*/ 475542 h 480622"/>
                  <a:gd name="connsiteX5" fmla="*/ 0 w 973810"/>
                  <a:gd name="connsiteY5" fmla="*/ 184006 h 480622"/>
                  <a:gd name="connsiteX0" fmla="*/ 170 w 973980"/>
                  <a:gd name="connsiteY0" fmla="*/ 184006 h 480622"/>
                  <a:gd name="connsiteX1" fmla="*/ 479455 w 973980"/>
                  <a:gd name="connsiteY1" fmla="*/ 0 h 480622"/>
                  <a:gd name="connsiteX2" fmla="*/ 973980 w 973980"/>
                  <a:gd name="connsiteY2" fmla="*/ 178926 h 480622"/>
                  <a:gd name="connsiteX3" fmla="*/ 765826 w 973980"/>
                  <a:gd name="connsiteY3" fmla="*/ 480622 h 480622"/>
                  <a:gd name="connsiteX4" fmla="*/ 160064 w 973980"/>
                  <a:gd name="connsiteY4" fmla="*/ 475542 h 480622"/>
                  <a:gd name="connsiteX5" fmla="*/ 170 w 973980"/>
                  <a:gd name="connsiteY5" fmla="*/ 184006 h 480622"/>
                  <a:gd name="connsiteX0" fmla="*/ 170 w 973980"/>
                  <a:gd name="connsiteY0" fmla="*/ 184006 h 480622"/>
                  <a:gd name="connsiteX1" fmla="*/ 479455 w 973980"/>
                  <a:gd name="connsiteY1" fmla="*/ 0 h 480622"/>
                  <a:gd name="connsiteX2" fmla="*/ 973980 w 973980"/>
                  <a:gd name="connsiteY2" fmla="*/ 178926 h 480622"/>
                  <a:gd name="connsiteX3" fmla="*/ 765826 w 973980"/>
                  <a:gd name="connsiteY3" fmla="*/ 480622 h 480622"/>
                  <a:gd name="connsiteX4" fmla="*/ 160064 w 973980"/>
                  <a:gd name="connsiteY4" fmla="*/ 475542 h 480622"/>
                  <a:gd name="connsiteX5" fmla="*/ 170 w 973980"/>
                  <a:gd name="connsiteY5" fmla="*/ 184006 h 480622"/>
                  <a:gd name="connsiteX0" fmla="*/ 138 w 973948"/>
                  <a:gd name="connsiteY0" fmla="*/ 184006 h 480622"/>
                  <a:gd name="connsiteX1" fmla="*/ 479423 w 973948"/>
                  <a:gd name="connsiteY1" fmla="*/ 0 h 480622"/>
                  <a:gd name="connsiteX2" fmla="*/ 973948 w 973948"/>
                  <a:gd name="connsiteY2" fmla="*/ 178926 h 480622"/>
                  <a:gd name="connsiteX3" fmla="*/ 765794 w 973948"/>
                  <a:gd name="connsiteY3" fmla="*/ 480622 h 480622"/>
                  <a:gd name="connsiteX4" fmla="*/ 160032 w 973948"/>
                  <a:gd name="connsiteY4" fmla="*/ 475542 h 480622"/>
                  <a:gd name="connsiteX5" fmla="*/ 138 w 973948"/>
                  <a:gd name="connsiteY5" fmla="*/ 184006 h 480622"/>
                  <a:gd name="connsiteX0" fmla="*/ 138 w 973948"/>
                  <a:gd name="connsiteY0" fmla="*/ 184006 h 497603"/>
                  <a:gd name="connsiteX1" fmla="*/ 479423 w 973948"/>
                  <a:gd name="connsiteY1" fmla="*/ 0 h 497603"/>
                  <a:gd name="connsiteX2" fmla="*/ 973948 w 973948"/>
                  <a:gd name="connsiteY2" fmla="*/ 178926 h 497603"/>
                  <a:gd name="connsiteX3" fmla="*/ 765794 w 973948"/>
                  <a:gd name="connsiteY3" fmla="*/ 480622 h 497603"/>
                  <a:gd name="connsiteX4" fmla="*/ 160032 w 973948"/>
                  <a:gd name="connsiteY4" fmla="*/ 475542 h 497603"/>
                  <a:gd name="connsiteX5" fmla="*/ 138 w 973948"/>
                  <a:gd name="connsiteY5" fmla="*/ 184006 h 497603"/>
                  <a:gd name="connsiteX0" fmla="*/ 252 w 974062"/>
                  <a:gd name="connsiteY0" fmla="*/ 184006 h 497603"/>
                  <a:gd name="connsiteX1" fmla="*/ 479537 w 974062"/>
                  <a:gd name="connsiteY1" fmla="*/ 0 h 497603"/>
                  <a:gd name="connsiteX2" fmla="*/ 974062 w 974062"/>
                  <a:gd name="connsiteY2" fmla="*/ 178926 h 497603"/>
                  <a:gd name="connsiteX3" fmla="*/ 765908 w 974062"/>
                  <a:gd name="connsiteY3" fmla="*/ 480622 h 497603"/>
                  <a:gd name="connsiteX4" fmla="*/ 160146 w 974062"/>
                  <a:gd name="connsiteY4" fmla="*/ 475542 h 497603"/>
                  <a:gd name="connsiteX5" fmla="*/ 252 w 974062"/>
                  <a:gd name="connsiteY5" fmla="*/ 184006 h 497603"/>
                  <a:gd name="connsiteX0" fmla="*/ 164 w 973974"/>
                  <a:gd name="connsiteY0" fmla="*/ 184006 h 497603"/>
                  <a:gd name="connsiteX1" fmla="*/ 479449 w 973974"/>
                  <a:gd name="connsiteY1" fmla="*/ 0 h 497603"/>
                  <a:gd name="connsiteX2" fmla="*/ 973974 w 973974"/>
                  <a:gd name="connsiteY2" fmla="*/ 178926 h 497603"/>
                  <a:gd name="connsiteX3" fmla="*/ 765820 w 973974"/>
                  <a:gd name="connsiteY3" fmla="*/ 480622 h 497603"/>
                  <a:gd name="connsiteX4" fmla="*/ 160058 w 973974"/>
                  <a:gd name="connsiteY4" fmla="*/ 475542 h 497603"/>
                  <a:gd name="connsiteX5" fmla="*/ 164 w 973974"/>
                  <a:gd name="connsiteY5" fmla="*/ 184006 h 497603"/>
                  <a:gd name="connsiteX0" fmla="*/ 164 w 973974"/>
                  <a:gd name="connsiteY0" fmla="*/ 184006 h 504987"/>
                  <a:gd name="connsiteX1" fmla="*/ 479449 w 973974"/>
                  <a:gd name="connsiteY1" fmla="*/ 0 h 504987"/>
                  <a:gd name="connsiteX2" fmla="*/ 973974 w 973974"/>
                  <a:gd name="connsiteY2" fmla="*/ 178926 h 504987"/>
                  <a:gd name="connsiteX3" fmla="*/ 765820 w 973974"/>
                  <a:gd name="connsiteY3" fmla="*/ 480622 h 504987"/>
                  <a:gd name="connsiteX4" fmla="*/ 160058 w 973974"/>
                  <a:gd name="connsiteY4" fmla="*/ 475542 h 504987"/>
                  <a:gd name="connsiteX5" fmla="*/ 164 w 973974"/>
                  <a:gd name="connsiteY5" fmla="*/ 184006 h 504987"/>
                  <a:gd name="connsiteX0" fmla="*/ 164 w 973974"/>
                  <a:gd name="connsiteY0" fmla="*/ 184006 h 504987"/>
                  <a:gd name="connsiteX1" fmla="*/ 479449 w 973974"/>
                  <a:gd name="connsiteY1" fmla="*/ 0 h 504987"/>
                  <a:gd name="connsiteX2" fmla="*/ 973974 w 973974"/>
                  <a:gd name="connsiteY2" fmla="*/ 178926 h 504987"/>
                  <a:gd name="connsiteX3" fmla="*/ 765820 w 973974"/>
                  <a:gd name="connsiteY3" fmla="*/ 480622 h 504987"/>
                  <a:gd name="connsiteX4" fmla="*/ 160058 w 973974"/>
                  <a:gd name="connsiteY4" fmla="*/ 475542 h 504987"/>
                  <a:gd name="connsiteX5" fmla="*/ 164 w 973974"/>
                  <a:gd name="connsiteY5" fmla="*/ 184006 h 504987"/>
                  <a:gd name="connsiteX0" fmla="*/ 164 w 973974"/>
                  <a:gd name="connsiteY0" fmla="*/ 184006 h 502514"/>
                  <a:gd name="connsiteX1" fmla="*/ 479449 w 973974"/>
                  <a:gd name="connsiteY1" fmla="*/ 0 h 502514"/>
                  <a:gd name="connsiteX2" fmla="*/ 973974 w 973974"/>
                  <a:gd name="connsiteY2" fmla="*/ 178926 h 502514"/>
                  <a:gd name="connsiteX3" fmla="*/ 765820 w 973974"/>
                  <a:gd name="connsiteY3" fmla="*/ 480622 h 502514"/>
                  <a:gd name="connsiteX4" fmla="*/ 160058 w 973974"/>
                  <a:gd name="connsiteY4" fmla="*/ 475542 h 502514"/>
                  <a:gd name="connsiteX5" fmla="*/ 164 w 973974"/>
                  <a:gd name="connsiteY5" fmla="*/ 184006 h 50251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16 h 502524"/>
                  <a:gd name="connsiteX1" fmla="*/ 479449 w 984703"/>
                  <a:gd name="connsiteY1" fmla="*/ 10 h 502524"/>
                  <a:gd name="connsiteX2" fmla="*/ 973974 w 984703"/>
                  <a:gd name="connsiteY2" fmla="*/ 178936 h 502524"/>
                  <a:gd name="connsiteX3" fmla="*/ 765820 w 984703"/>
                  <a:gd name="connsiteY3" fmla="*/ 480632 h 502524"/>
                  <a:gd name="connsiteX4" fmla="*/ 160058 w 984703"/>
                  <a:gd name="connsiteY4" fmla="*/ 475552 h 502524"/>
                  <a:gd name="connsiteX5" fmla="*/ 164 w 984703"/>
                  <a:gd name="connsiteY5" fmla="*/ 184016 h 50252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06 h 502514"/>
                  <a:gd name="connsiteX1" fmla="*/ 4921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4703" h="502514">
                    <a:moveTo>
                      <a:pt x="164" y="184006"/>
                    </a:moveTo>
                    <a:cubicBezTo>
                      <a:pt x="20226" y="127751"/>
                      <a:pt x="301907" y="10535"/>
                      <a:pt x="492149" y="0"/>
                    </a:cubicBezTo>
                    <a:cubicBezTo>
                      <a:pt x="776371" y="8842"/>
                      <a:pt x="951372" y="124364"/>
                      <a:pt x="973974" y="178926"/>
                    </a:cubicBezTo>
                    <a:cubicBezTo>
                      <a:pt x="990949" y="210911"/>
                      <a:pt x="1020625" y="441017"/>
                      <a:pt x="765820" y="480622"/>
                    </a:cubicBezTo>
                    <a:cubicBezTo>
                      <a:pt x="698519" y="496709"/>
                      <a:pt x="306099" y="522955"/>
                      <a:pt x="160058" y="475542"/>
                    </a:cubicBezTo>
                    <a:cubicBezTo>
                      <a:pt x="111840" y="457103"/>
                      <a:pt x="-4958" y="469145"/>
                      <a:pt x="164" y="184006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51" name="Gruppo 50">
                <a:extLst>
                  <a:ext uri="{FF2B5EF4-FFF2-40B4-BE49-F238E27FC236}">
                    <a16:creationId xmlns:a16="http://schemas.microsoft.com/office/drawing/2014/main" id="{1FC059E9-B7DD-6176-A5B6-EBBE3E7E4CC2}"/>
                  </a:ext>
                </a:extLst>
              </p:cNvPr>
              <p:cNvGrpSpPr/>
              <p:nvPr/>
            </p:nvGrpSpPr>
            <p:grpSpPr>
              <a:xfrm>
                <a:off x="1933690" y="2420226"/>
                <a:ext cx="205740" cy="220979"/>
                <a:chOff x="3634959" y="1562563"/>
                <a:chExt cx="205740" cy="220979"/>
              </a:xfrm>
            </p:grpSpPr>
            <p:sp>
              <p:nvSpPr>
                <p:cNvPr id="57" name="Ovale 56">
                  <a:extLst>
                    <a:ext uri="{FF2B5EF4-FFF2-40B4-BE49-F238E27FC236}">
                      <a16:creationId xmlns:a16="http://schemas.microsoft.com/office/drawing/2014/main" id="{8CF03A19-F32A-3190-DA64-6F346B401AD5}"/>
                    </a:ext>
                  </a:extLst>
                </p:cNvPr>
                <p:cNvSpPr/>
                <p:nvPr/>
              </p:nvSpPr>
              <p:spPr>
                <a:xfrm>
                  <a:off x="3634959" y="1562563"/>
                  <a:ext cx="205740" cy="220979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8" name="Ovale 57">
                  <a:extLst>
                    <a:ext uri="{FF2B5EF4-FFF2-40B4-BE49-F238E27FC236}">
                      <a16:creationId xmlns:a16="http://schemas.microsoft.com/office/drawing/2014/main" id="{973E2135-C6D1-D832-E5AE-996FD164FD4C}"/>
                    </a:ext>
                  </a:extLst>
                </p:cNvPr>
                <p:cNvSpPr/>
                <p:nvPr/>
              </p:nvSpPr>
              <p:spPr>
                <a:xfrm>
                  <a:off x="3701366" y="1634951"/>
                  <a:ext cx="97769" cy="10668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52" name="Trapezio 51">
                <a:extLst>
                  <a:ext uri="{FF2B5EF4-FFF2-40B4-BE49-F238E27FC236}">
                    <a16:creationId xmlns:a16="http://schemas.microsoft.com/office/drawing/2014/main" id="{B45B142D-C002-17D4-0723-342C40ED6A3F}"/>
                  </a:ext>
                </a:extLst>
              </p:cNvPr>
              <p:cNvSpPr/>
              <p:nvPr/>
            </p:nvSpPr>
            <p:spPr>
              <a:xfrm rot="10800000">
                <a:off x="2282428" y="2812059"/>
                <a:ext cx="68580" cy="53340"/>
              </a:xfrm>
              <a:prstGeom prst="trapezoi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3" name="Arco 52">
                <a:extLst>
                  <a:ext uri="{FF2B5EF4-FFF2-40B4-BE49-F238E27FC236}">
                    <a16:creationId xmlns:a16="http://schemas.microsoft.com/office/drawing/2014/main" id="{6550E2AB-E29E-3699-18B4-020DCE7FBC10}"/>
                  </a:ext>
                </a:extLst>
              </p:cNvPr>
              <p:cNvSpPr/>
              <p:nvPr/>
            </p:nvSpPr>
            <p:spPr>
              <a:xfrm rot="5665335">
                <a:off x="2166812" y="1683605"/>
                <a:ext cx="255270" cy="360049"/>
              </a:xfrm>
              <a:prstGeom prst="arc">
                <a:avLst>
                  <a:gd name="adj1" fmla="val 16200000"/>
                  <a:gd name="adj2" fmla="val 5035040"/>
                </a:avLst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54" name="Gruppo 53">
                <a:extLst>
                  <a:ext uri="{FF2B5EF4-FFF2-40B4-BE49-F238E27FC236}">
                    <a16:creationId xmlns:a16="http://schemas.microsoft.com/office/drawing/2014/main" id="{E948EB52-E97F-7B68-6E1C-58D970EE2D98}"/>
                  </a:ext>
                </a:extLst>
              </p:cNvPr>
              <p:cNvGrpSpPr/>
              <p:nvPr/>
            </p:nvGrpSpPr>
            <p:grpSpPr>
              <a:xfrm>
                <a:off x="2498606" y="2420225"/>
                <a:ext cx="205740" cy="220979"/>
                <a:chOff x="3634959" y="1562563"/>
                <a:chExt cx="205740" cy="220979"/>
              </a:xfrm>
            </p:grpSpPr>
            <p:sp>
              <p:nvSpPr>
                <p:cNvPr id="55" name="Ovale 54">
                  <a:extLst>
                    <a:ext uri="{FF2B5EF4-FFF2-40B4-BE49-F238E27FC236}">
                      <a16:creationId xmlns:a16="http://schemas.microsoft.com/office/drawing/2014/main" id="{CD28E144-A4D3-CF2B-3B48-3D2ECAEEAEF1}"/>
                    </a:ext>
                  </a:extLst>
                </p:cNvPr>
                <p:cNvSpPr/>
                <p:nvPr/>
              </p:nvSpPr>
              <p:spPr>
                <a:xfrm>
                  <a:off x="3634959" y="1562563"/>
                  <a:ext cx="205740" cy="220979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6" name="Ovale 55">
                  <a:extLst>
                    <a:ext uri="{FF2B5EF4-FFF2-40B4-BE49-F238E27FC236}">
                      <a16:creationId xmlns:a16="http://schemas.microsoft.com/office/drawing/2014/main" id="{964DE7B3-9192-F40D-1A05-231802947B02}"/>
                    </a:ext>
                  </a:extLst>
                </p:cNvPr>
                <p:cNvSpPr/>
                <p:nvPr/>
              </p:nvSpPr>
              <p:spPr>
                <a:xfrm>
                  <a:off x="3688944" y="1634952"/>
                  <a:ext cx="97769" cy="10668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</p:grpSp>
      <p:grpSp>
        <p:nvGrpSpPr>
          <p:cNvPr id="59" name="Gruppo 58">
            <a:extLst>
              <a:ext uri="{FF2B5EF4-FFF2-40B4-BE49-F238E27FC236}">
                <a16:creationId xmlns:a16="http://schemas.microsoft.com/office/drawing/2014/main" id="{0F38E857-BF76-6F3A-0A22-7021A06FD1C4}"/>
              </a:ext>
            </a:extLst>
          </p:cNvPr>
          <p:cNvGrpSpPr/>
          <p:nvPr/>
        </p:nvGrpSpPr>
        <p:grpSpPr>
          <a:xfrm rot="21589855">
            <a:off x="11778220" y="4682891"/>
            <a:ext cx="313116" cy="1317539"/>
            <a:chOff x="6892594" y="1663883"/>
            <a:chExt cx="768685" cy="3088539"/>
          </a:xfrm>
        </p:grpSpPr>
        <p:grpSp>
          <p:nvGrpSpPr>
            <p:cNvPr id="60" name="Gruppo 59">
              <a:extLst>
                <a:ext uri="{FF2B5EF4-FFF2-40B4-BE49-F238E27FC236}">
                  <a16:creationId xmlns:a16="http://schemas.microsoft.com/office/drawing/2014/main" id="{7D2A5551-7362-97DF-9947-1395874C0049}"/>
                </a:ext>
              </a:extLst>
            </p:cNvPr>
            <p:cNvGrpSpPr/>
            <p:nvPr/>
          </p:nvGrpSpPr>
          <p:grpSpPr>
            <a:xfrm>
              <a:off x="7148438" y="4062509"/>
              <a:ext cx="480981" cy="689913"/>
              <a:chOff x="7148438" y="4062509"/>
              <a:chExt cx="480981" cy="689913"/>
            </a:xfrm>
            <a:solidFill>
              <a:schemeClr val="bg2">
                <a:lumMod val="90000"/>
              </a:schemeClr>
            </a:solidFill>
          </p:grpSpPr>
          <p:sp>
            <p:nvSpPr>
              <p:cNvPr id="67" name="Trapezio 85">
                <a:extLst>
                  <a:ext uri="{FF2B5EF4-FFF2-40B4-BE49-F238E27FC236}">
                    <a16:creationId xmlns:a16="http://schemas.microsoft.com/office/drawing/2014/main" id="{657F2F97-2199-5A6B-3897-67D97417B4CB}"/>
                  </a:ext>
                </a:extLst>
              </p:cNvPr>
              <p:cNvSpPr/>
              <p:nvPr/>
            </p:nvSpPr>
            <p:spPr>
              <a:xfrm rot="9203511" flipH="1">
                <a:off x="7358858" y="4062509"/>
                <a:ext cx="270561" cy="359490"/>
              </a:xfrm>
              <a:custGeom>
                <a:avLst/>
                <a:gdLst>
                  <a:gd name="connsiteX0" fmla="*/ 0 w 160682"/>
                  <a:gd name="connsiteY0" fmla="*/ 544830 h 544830"/>
                  <a:gd name="connsiteX1" fmla="*/ 40171 w 160682"/>
                  <a:gd name="connsiteY1" fmla="*/ 0 h 544830"/>
                  <a:gd name="connsiteX2" fmla="*/ 120512 w 160682"/>
                  <a:gd name="connsiteY2" fmla="*/ 0 h 544830"/>
                  <a:gd name="connsiteX3" fmla="*/ 160682 w 160682"/>
                  <a:gd name="connsiteY3" fmla="*/ 544830 h 544830"/>
                  <a:gd name="connsiteX4" fmla="*/ 0 w 160682"/>
                  <a:gd name="connsiteY4" fmla="*/ 544830 h 544830"/>
                  <a:gd name="connsiteX0" fmla="*/ 61430 w 222112"/>
                  <a:gd name="connsiteY0" fmla="*/ 544830 h 544830"/>
                  <a:gd name="connsiteX1" fmla="*/ 0 w 222112"/>
                  <a:gd name="connsiteY1" fmla="*/ 115869 h 544830"/>
                  <a:gd name="connsiteX2" fmla="*/ 181942 w 222112"/>
                  <a:gd name="connsiteY2" fmla="*/ 0 h 544830"/>
                  <a:gd name="connsiteX3" fmla="*/ 222112 w 222112"/>
                  <a:gd name="connsiteY3" fmla="*/ 544830 h 544830"/>
                  <a:gd name="connsiteX4" fmla="*/ 61430 w 222112"/>
                  <a:gd name="connsiteY4" fmla="*/ 544830 h 54483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117035 w 277717"/>
                  <a:gd name="connsiteY0" fmla="*/ 490080 h 490080"/>
                  <a:gd name="connsiteX1" fmla="*/ 0 w 277717"/>
                  <a:gd name="connsiteY1" fmla="*/ 206249 h 490080"/>
                  <a:gd name="connsiteX2" fmla="*/ 125395 w 277717"/>
                  <a:gd name="connsiteY2" fmla="*/ 0 h 490080"/>
                  <a:gd name="connsiteX3" fmla="*/ 277717 w 277717"/>
                  <a:gd name="connsiteY3" fmla="*/ 490080 h 490080"/>
                  <a:gd name="connsiteX4" fmla="*/ 117035 w 277717"/>
                  <a:gd name="connsiteY4" fmla="*/ 490080 h 49008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717" h="359490">
                    <a:moveTo>
                      <a:pt x="117035" y="359490"/>
                    </a:moveTo>
                    <a:cubicBezTo>
                      <a:pt x="148293" y="213510"/>
                      <a:pt x="162111" y="198768"/>
                      <a:pt x="0" y="75659"/>
                    </a:cubicBezTo>
                    <a:lnTo>
                      <a:pt x="29750" y="0"/>
                    </a:lnTo>
                    <a:cubicBezTo>
                      <a:pt x="249505" y="83006"/>
                      <a:pt x="226943" y="196130"/>
                      <a:pt x="277717" y="359490"/>
                    </a:cubicBezTo>
                    <a:lnTo>
                      <a:pt x="117035" y="359490"/>
                    </a:lnTo>
                    <a:close/>
                  </a:path>
                </a:pathLst>
              </a:cu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8" name="Trapezio 85">
                <a:extLst>
                  <a:ext uri="{FF2B5EF4-FFF2-40B4-BE49-F238E27FC236}">
                    <a16:creationId xmlns:a16="http://schemas.microsoft.com/office/drawing/2014/main" id="{6878852B-326C-9C0E-CB1C-7F905FF3146B}"/>
                  </a:ext>
                </a:extLst>
              </p:cNvPr>
              <p:cNvSpPr/>
              <p:nvPr/>
            </p:nvSpPr>
            <p:spPr>
              <a:xfrm rot="8837061">
                <a:off x="7148438" y="4262342"/>
                <a:ext cx="222112" cy="490080"/>
              </a:xfrm>
              <a:custGeom>
                <a:avLst/>
                <a:gdLst>
                  <a:gd name="connsiteX0" fmla="*/ 0 w 160682"/>
                  <a:gd name="connsiteY0" fmla="*/ 544830 h 544830"/>
                  <a:gd name="connsiteX1" fmla="*/ 40171 w 160682"/>
                  <a:gd name="connsiteY1" fmla="*/ 0 h 544830"/>
                  <a:gd name="connsiteX2" fmla="*/ 120512 w 160682"/>
                  <a:gd name="connsiteY2" fmla="*/ 0 h 544830"/>
                  <a:gd name="connsiteX3" fmla="*/ 160682 w 160682"/>
                  <a:gd name="connsiteY3" fmla="*/ 544830 h 544830"/>
                  <a:gd name="connsiteX4" fmla="*/ 0 w 160682"/>
                  <a:gd name="connsiteY4" fmla="*/ 544830 h 544830"/>
                  <a:gd name="connsiteX0" fmla="*/ 61430 w 222112"/>
                  <a:gd name="connsiteY0" fmla="*/ 544830 h 544830"/>
                  <a:gd name="connsiteX1" fmla="*/ 0 w 222112"/>
                  <a:gd name="connsiteY1" fmla="*/ 115869 h 544830"/>
                  <a:gd name="connsiteX2" fmla="*/ 181942 w 222112"/>
                  <a:gd name="connsiteY2" fmla="*/ 0 h 544830"/>
                  <a:gd name="connsiteX3" fmla="*/ 222112 w 222112"/>
                  <a:gd name="connsiteY3" fmla="*/ 544830 h 544830"/>
                  <a:gd name="connsiteX4" fmla="*/ 61430 w 222112"/>
                  <a:gd name="connsiteY4" fmla="*/ 544830 h 54483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112" h="490080">
                    <a:moveTo>
                      <a:pt x="61430" y="490080"/>
                    </a:moveTo>
                    <a:cubicBezTo>
                      <a:pt x="92688" y="344100"/>
                      <a:pt x="123524" y="297471"/>
                      <a:pt x="0" y="61119"/>
                    </a:cubicBezTo>
                    <a:lnTo>
                      <a:pt x="69790" y="0"/>
                    </a:lnTo>
                    <a:cubicBezTo>
                      <a:pt x="205479" y="122812"/>
                      <a:pt x="171338" y="326720"/>
                      <a:pt x="222112" y="490080"/>
                    </a:cubicBezTo>
                    <a:lnTo>
                      <a:pt x="61430" y="490080"/>
                    </a:lnTo>
                    <a:close/>
                  </a:path>
                </a:pathLst>
              </a:cu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9" name="Trapezio 85">
                <a:extLst>
                  <a:ext uri="{FF2B5EF4-FFF2-40B4-BE49-F238E27FC236}">
                    <a16:creationId xmlns:a16="http://schemas.microsoft.com/office/drawing/2014/main" id="{99C77CA1-A2BA-28F0-F24D-8C688DCA4F8F}"/>
                  </a:ext>
                </a:extLst>
              </p:cNvPr>
              <p:cNvSpPr/>
              <p:nvPr/>
            </p:nvSpPr>
            <p:spPr>
              <a:xfrm rot="9531634">
                <a:off x="7190797" y="4132743"/>
                <a:ext cx="222112" cy="490080"/>
              </a:xfrm>
              <a:custGeom>
                <a:avLst/>
                <a:gdLst>
                  <a:gd name="connsiteX0" fmla="*/ 0 w 160682"/>
                  <a:gd name="connsiteY0" fmla="*/ 544830 h 544830"/>
                  <a:gd name="connsiteX1" fmla="*/ 40171 w 160682"/>
                  <a:gd name="connsiteY1" fmla="*/ 0 h 544830"/>
                  <a:gd name="connsiteX2" fmla="*/ 120512 w 160682"/>
                  <a:gd name="connsiteY2" fmla="*/ 0 h 544830"/>
                  <a:gd name="connsiteX3" fmla="*/ 160682 w 160682"/>
                  <a:gd name="connsiteY3" fmla="*/ 544830 h 544830"/>
                  <a:gd name="connsiteX4" fmla="*/ 0 w 160682"/>
                  <a:gd name="connsiteY4" fmla="*/ 544830 h 544830"/>
                  <a:gd name="connsiteX0" fmla="*/ 61430 w 222112"/>
                  <a:gd name="connsiteY0" fmla="*/ 544830 h 544830"/>
                  <a:gd name="connsiteX1" fmla="*/ 0 w 222112"/>
                  <a:gd name="connsiteY1" fmla="*/ 115869 h 544830"/>
                  <a:gd name="connsiteX2" fmla="*/ 181942 w 222112"/>
                  <a:gd name="connsiteY2" fmla="*/ 0 h 544830"/>
                  <a:gd name="connsiteX3" fmla="*/ 222112 w 222112"/>
                  <a:gd name="connsiteY3" fmla="*/ 544830 h 544830"/>
                  <a:gd name="connsiteX4" fmla="*/ 61430 w 222112"/>
                  <a:gd name="connsiteY4" fmla="*/ 544830 h 54483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112" h="490080">
                    <a:moveTo>
                      <a:pt x="61430" y="490080"/>
                    </a:moveTo>
                    <a:cubicBezTo>
                      <a:pt x="92688" y="344100"/>
                      <a:pt x="123524" y="297471"/>
                      <a:pt x="0" y="61119"/>
                    </a:cubicBezTo>
                    <a:lnTo>
                      <a:pt x="69790" y="0"/>
                    </a:lnTo>
                    <a:cubicBezTo>
                      <a:pt x="205479" y="122812"/>
                      <a:pt x="171338" y="326720"/>
                      <a:pt x="222112" y="490080"/>
                    </a:cubicBezTo>
                    <a:lnTo>
                      <a:pt x="61430" y="490080"/>
                    </a:lnTo>
                    <a:close/>
                  </a:path>
                </a:pathLst>
              </a:cu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Trapezio 85">
                <a:extLst>
                  <a:ext uri="{FF2B5EF4-FFF2-40B4-BE49-F238E27FC236}">
                    <a16:creationId xmlns:a16="http://schemas.microsoft.com/office/drawing/2014/main" id="{2281149D-62D5-0392-A1DE-CA33E1A702E9}"/>
                  </a:ext>
                </a:extLst>
              </p:cNvPr>
              <p:cNvSpPr/>
              <p:nvPr/>
            </p:nvSpPr>
            <p:spPr>
              <a:xfrm rot="10220758">
                <a:off x="7289894" y="4100496"/>
                <a:ext cx="277717" cy="359490"/>
              </a:xfrm>
              <a:custGeom>
                <a:avLst/>
                <a:gdLst>
                  <a:gd name="connsiteX0" fmla="*/ 0 w 160682"/>
                  <a:gd name="connsiteY0" fmla="*/ 544830 h 544830"/>
                  <a:gd name="connsiteX1" fmla="*/ 40171 w 160682"/>
                  <a:gd name="connsiteY1" fmla="*/ 0 h 544830"/>
                  <a:gd name="connsiteX2" fmla="*/ 120512 w 160682"/>
                  <a:gd name="connsiteY2" fmla="*/ 0 h 544830"/>
                  <a:gd name="connsiteX3" fmla="*/ 160682 w 160682"/>
                  <a:gd name="connsiteY3" fmla="*/ 544830 h 544830"/>
                  <a:gd name="connsiteX4" fmla="*/ 0 w 160682"/>
                  <a:gd name="connsiteY4" fmla="*/ 544830 h 544830"/>
                  <a:gd name="connsiteX0" fmla="*/ 61430 w 222112"/>
                  <a:gd name="connsiteY0" fmla="*/ 544830 h 544830"/>
                  <a:gd name="connsiteX1" fmla="*/ 0 w 222112"/>
                  <a:gd name="connsiteY1" fmla="*/ 115869 h 544830"/>
                  <a:gd name="connsiteX2" fmla="*/ 181942 w 222112"/>
                  <a:gd name="connsiteY2" fmla="*/ 0 h 544830"/>
                  <a:gd name="connsiteX3" fmla="*/ 222112 w 222112"/>
                  <a:gd name="connsiteY3" fmla="*/ 544830 h 544830"/>
                  <a:gd name="connsiteX4" fmla="*/ 61430 w 222112"/>
                  <a:gd name="connsiteY4" fmla="*/ 544830 h 54483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117035 w 277717"/>
                  <a:gd name="connsiteY0" fmla="*/ 490080 h 490080"/>
                  <a:gd name="connsiteX1" fmla="*/ 0 w 277717"/>
                  <a:gd name="connsiteY1" fmla="*/ 206249 h 490080"/>
                  <a:gd name="connsiteX2" fmla="*/ 125395 w 277717"/>
                  <a:gd name="connsiteY2" fmla="*/ 0 h 490080"/>
                  <a:gd name="connsiteX3" fmla="*/ 277717 w 277717"/>
                  <a:gd name="connsiteY3" fmla="*/ 490080 h 490080"/>
                  <a:gd name="connsiteX4" fmla="*/ 117035 w 277717"/>
                  <a:gd name="connsiteY4" fmla="*/ 490080 h 49008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717" h="359490">
                    <a:moveTo>
                      <a:pt x="117035" y="359490"/>
                    </a:moveTo>
                    <a:cubicBezTo>
                      <a:pt x="148293" y="213510"/>
                      <a:pt x="162111" y="198768"/>
                      <a:pt x="0" y="75659"/>
                    </a:cubicBezTo>
                    <a:lnTo>
                      <a:pt x="29750" y="0"/>
                    </a:lnTo>
                    <a:cubicBezTo>
                      <a:pt x="249505" y="83006"/>
                      <a:pt x="226943" y="196130"/>
                      <a:pt x="277717" y="359490"/>
                    </a:cubicBezTo>
                    <a:lnTo>
                      <a:pt x="117035" y="359490"/>
                    </a:lnTo>
                    <a:close/>
                  </a:path>
                </a:pathLst>
              </a:cu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1" name="Gruppo 60">
              <a:extLst>
                <a:ext uri="{FF2B5EF4-FFF2-40B4-BE49-F238E27FC236}">
                  <a16:creationId xmlns:a16="http://schemas.microsoft.com/office/drawing/2014/main" id="{215F83A3-0F8A-D301-D83A-25BB7EC94A08}"/>
                </a:ext>
              </a:extLst>
            </p:cNvPr>
            <p:cNvGrpSpPr/>
            <p:nvPr/>
          </p:nvGrpSpPr>
          <p:grpSpPr>
            <a:xfrm>
              <a:off x="6892594" y="1663883"/>
              <a:ext cx="768685" cy="2757181"/>
              <a:chOff x="6892594" y="1663883"/>
              <a:chExt cx="768685" cy="2757181"/>
            </a:xfrm>
          </p:grpSpPr>
          <p:grpSp>
            <p:nvGrpSpPr>
              <p:cNvPr id="62" name="Gruppo 61">
                <a:extLst>
                  <a:ext uri="{FF2B5EF4-FFF2-40B4-BE49-F238E27FC236}">
                    <a16:creationId xmlns:a16="http://schemas.microsoft.com/office/drawing/2014/main" id="{51ECD84C-F00D-0CB7-318E-21BF0A5BFD66}"/>
                  </a:ext>
                </a:extLst>
              </p:cNvPr>
              <p:cNvGrpSpPr/>
              <p:nvPr/>
            </p:nvGrpSpPr>
            <p:grpSpPr>
              <a:xfrm>
                <a:off x="6892594" y="2810465"/>
                <a:ext cx="695910" cy="1610599"/>
                <a:chOff x="6892594" y="2810465"/>
                <a:chExt cx="695910" cy="1610599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64" name="Trapezio 37">
                  <a:extLst>
                    <a:ext uri="{FF2B5EF4-FFF2-40B4-BE49-F238E27FC236}">
                      <a16:creationId xmlns:a16="http://schemas.microsoft.com/office/drawing/2014/main" id="{6124A680-DFD2-5A57-DC5E-E85B9D581B20}"/>
                    </a:ext>
                  </a:extLst>
                </p:cNvPr>
                <p:cNvSpPr/>
                <p:nvPr/>
              </p:nvSpPr>
              <p:spPr>
                <a:xfrm rot="10800000">
                  <a:off x="6959545" y="2812059"/>
                  <a:ext cx="628959" cy="703583"/>
                </a:xfrm>
                <a:custGeom>
                  <a:avLst/>
                  <a:gdLst>
                    <a:gd name="connsiteX0" fmla="*/ 0 w 653937"/>
                    <a:gd name="connsiteY0" fmla="*/ 658283 h 658283"/>
                    <a:gd name="connsiteX1" fmla="*/ 110496 w 653937"/>
                    <a:gd name="connsiteY1" fmla="*/ 0 h 658283"/>
                    <a:gd name="connsiteX2" fmla="*/ 543441 w 653937"/>
                    <a:gd name="connsiteY2" fmla="*/ 0 h 658283"/>
                    <a:gd name="connsiteX3" fmla="*/ 653937 w 653937"/>
                    <a:gd name="connsiteY3" fmla="*/ 658283 h 658283"/>
                    <a:gd name="connsiteX4" fmla="*/ 0 w 653937"/>
                    <a:gd name="connsiteY4" fmla="*/ 658283 h 658283"/>
                    <a:gd name="connsiteX0" fmla="*/ 36933 w 690870"/>
                    <a:gd name="connsiteY0" fmla="*/ 658283 h 658734"/>
                    <a:gd name="connsiteX1" fmla="*/ 147429 w 690870"/>
                    <a:gd name="connsiteY1" fmla="*/ 0 h 658734"/>
                    <a:gd name="connsiteX2" fmla="*/ 580374 w 690870"/>
                    <a:gd name="connsiteY2" fmla="*/ 0 h 658734"/>
                    <a:gd name="connsiteX3" fmla="*/ 690870 w 690870"/>
                    <a:gd name="connsiteY3" fmla="*/ 658283 h 658734"/>
                    <a:gd name="connsiteX4" fmla="*/ 36933 w 690870"/>
                    <a:gd name="connsiteY4" fmla="*/ 658283 h 658734"/>
                    <a:gd name="connsiteX0" fmla="*/ 36933 w 690870"/>
                    <a:gd name="connsiteY0" fmla="*/ 658283 h 719243"/>
                    <a:gd name="connsiteX1" fmla="*/ 147429 w 690870"/>
                    <a:gd name="connsiteY1" fmla="*/ 0 h 719243"/>
                    <a:gd name="connsiteX2" fmla="*/ 580374 w 690870"/>
                    <a:gd name="connsiteY2" fmla="*/ 0 h 719243"/>
                    <a:gd name="connsiteX3" fmla="*/ 690870 w 690870"/>
                    <a:gd name="connsiteY3" fmla="*/ 658283 h 719243"/>
                    <a:gd name="connsiteX4" fmla="*/ 36933 w 690870"/>
                    <a:gd name="connsiteY4" fmla="*/ 658283 h 719243"/>
                    <a:gd name="connsiteX0" fmla="*/ 36933 w 691237"/>
                    <a:gd name="connsiteY0" fmla="*/ 658283 h 772867"/>
                    <a:gd name="connsiteX1" fmla="*/ 147429 w 691237"/>
                    <a:gd name="connsiteY1" fmla="*/ 0 h 772867"/>
                    <a:gd name="connsiteX2" fmla="*/ 580374 w 691237"/>
                    <a:gd name="connsiteY2" fmla="*/ 0 h 772867"/>
                    <a:gd name="connsiteX3" fmla="*/ 690870 w 691237"/>
                    <a:gd name="connsiteY3" fmla="*/ 658283 h 772867"/>
                    <a:gd name="connsiteX4" fmla="*/ 36933 w 691237"/>
                    <a:gd name="connsiteY4" fmla="*/ 658283 h 772867"/>
                    <a:gd name="connsiteX0" fmla="*/ 36933 w 691237"/>
                    <a:gd name="connsiteY0" fmla="*/ 658283 h 772867"/>
                    <a:gd name="connsiteX1" fmla="*/ 147429 w 691237"/>
                    <a:gd name="connsiteY1" fmla="*/ 0 h 772867"/>
                    <a:gd name="connsiteX2" fmla="*/ 580374 w 691237"/>
                    <a:gd name="connsiteY2" fmla="*/ 0 h 772867"/>
                    <a:gd name="connsiteX3" fmla="*/ 690870 w 691237"/>
                    <a:gd name="connsiteY3" fmla="*/ 658283 h 772867"/>
                    <a:gd name="connsiteX4" fmla="*/ 36933 w 691237"/>
                    <a:gd name="connsiteY4" fmla="*/ 658283 h 772867"/>
                    <a:gd name="connsiteX0" fmla="*/ 48676 w 702980"/>
                    <a:gd name="connsiteY0" fmla="*/ 752153 h 866737"/>
                    <a:gd name="connsiteX1" fmla="*/ 91620 w 702980"/>
                    <a:gd name="connsiteY1" fmla="*/ 0 h 866737"/>
                    <a:gd name="connsiteX2" fmla="*/ 592117 w 702980"/>
                    <a:gd name="connsiteY2" fmla="*/ 93870 h 866737"/>
                    <a:gd name="connsiteX3" fmla="*/ 702613 w 702980"/>
                    <a:gd name="connsiteY3" fmla="*/ 752153 h 866737"/>
                    <a:gd name="connsiteX4" fmla="*/ 48676 w 702980"/>
                    <a:gd name="connsiteY4" fmla="*/ 752153 h 866737"/>
                    <a:gd name="connsiteX0" fmla="*/ 42672 w 696976"/>
                    <a:gd name="connsiteY0" fmla="*/ 752153 h 866737"/>
                    <a:gd name="connsiteX1" fmla="*/ 85616 w 696976"/>
                    <a:gd name="connsiteY1" fmla="*/ 0 h 866737"/>
                    <a:gd name="connsiteX2" fmla="*/ 586113 w 696976"/>
                    <a:gd name="connsiteY2" fmla="*/ 93870 h 866737"/>
                    <a:gd name="connsiteX3" fmla="*/ 696609 w 696976"/>
                    <a:gd name="connsiteY3" fmla="*/ 752153 h 866737"/>
                    <a:gd name="connsiteX4" fmla="*/ 42672 w 696976"/>
                    <a:gd name="connsiteY4" fmla="*/ 752153 h 866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6976" h="866737">
                      <a:moveTo>
                        <a:pt x="42672" y="752153"/>
                      </a:moveTo>
                      <a:cubicBezTo>
                        <a:pt x="-72896" y="768945"/>
                        <a:pt x="82560" y="228815"/>
                        <a:pt x="85616" y="0"/>
                      </a:cubicBezTo>
                      <a:lnTo>
                        <a:pt x="586113" y="93870"/>
                      </a:lnTo>
                      <a:cubicBezTo>
                        <a:pt x="622945" y="313298"/>
                        <a:pt x="629297" y="464145"/>
                        <a:pt x="696609" y="752153"/>
                      </a:cubicBezTo>
                      <a:cubicBezTo>
                        <a:pt x="714850" y="919793"/>
                        <a:pt x="47291" y="889313"/>
                        <a:pt x="42672" y="752153"/>
                      </a:cubicBez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5" name="Ovale 64">
                  <a:extLst>
                    <a:ext uri="{FF2B5EF4-FFF2-40B4-BE49-F238E27FC236}">
                      <a16:creationId xmlns:a16="http://schemas.microsoft.com/office/drawing/2014/main" id="{F34F6AA6-6152-17FF-37B1-133977734D36}"/>
                    </a:ext>
                  </a:extLst>
                </p:cNvPr>
                <p:cNvSpPr/>
                <p:nvPr/>
              </p:nvSpPr>
              <p:spPr>
                <a:xfrm rot="1724939">
                  <a:off x="7093645" y="2810465"/>
                  <a:ext cx="419100" cy="313692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6" name="Trapezio 38">
                  <a:extLst>
                    <a:ext uri="{FF2B5EF4-FFF2-40B4-BE49-F238E27FC236}">
                      <a16:creationId xmlns:a16="http://schemas.microsoft.com/office/drawing/2014/main" id="{FD7CB742-5716-1015-5FA7-DA4F29E40ABC}"/>
                    </a:ext>
                  </a:extLst>
                </p:cNvPr>
                <p:cNvSpPr/>
                <p:nvPr/>
              </p:nvSpPr>
              <p:spPr>
                <a:xfrm>
                  <a:off x="6892594" y="3448289"/>
                  <a:ext cx="667115" cy="972775"/>
                </a:xfrm>
                <a:custGeom>
                  <a:avLst/>
                  <a:gdLst>
                    <a:gd name="connsiteX0" fmla="*/ 0 w 923840"/>
                    <a:gd name="connsiteY0" fmla="*/ 1003255 h 1003255"/>
                    <a:gd name="connsiteX1" fmla="*/ 192861 w 923840"/>
                    <a:gd name="connsiteY1" fmla="*/ 0 h 1003255"/>
                    <a:gd name="connsiteX2" fmla="*/ 730979 w 923840"/>
                    <a:gd name="connsiteY2" fmla="*/ 0 h 1003255"/>
                    <a:gd name="connsiteX3" fmla="*/ 923840 w 923840"/>
                    <a:gd name="connsiteY3" fmla="*/ 1003255 h 1003255"/>
                    <a:gd name="connsiteX4" fmla="*/ 0 w 923840"/>
                    <a:gd name="connsiteY4" fmla="*/ 1003255 h 1003255"/>
                    <a:gd name="connsiteX0" fmla="*/ 0 w 931460"/>
                    <a:gd name="connsiteY0" fmla="*/ 988015 h 1003255"/>
                    <a:gd name="connsiteX1" fmla="*/ 200481 w 931460"/>
                    <a:gd name="connsiteY1" fmla="*/ 0 h 1003255"/>
                    <a:gd name="connsiteX2" fmla="*/ 738599 w 931460"/>
                    <a:gd name="connsiteY2" fmla="*/ 0 h 1003255"/>
                    <a:gd name="connsiteX3" fmla="*/ 931460 w 931460"/>
                    <a:gd name="connsiteY3" fmla="*/ 1003255 h 1003255"/>
                    <a:gd name="connsiteX4" fmla="*/ 0 w 931460"/>
                    <a:gd name="connsiteY4" fmla="*/ 988015 h 1003255"/>
                    <a:gd name="connsiteX0" fmla="*/ 0 w 977180"/>
                    <a:gd name="connsiteY0" fmla="*/ 1010875 h 1010875"/>
                    <a:gd name="connsiteX1" fmla="*/ 246201 w 977180"/>
                    <a:gd name="connsiteY1" fmla="*/ 0 h 1010875"/>
                    <a:gd name="connsiteX2" fmla="*/ 784319 w 977180"/>
                    <a:gd name="connsiteY2" fmla="*/ 0 h 1010875"/>
                    <a:gd name="connsiteX3" fmla="*/ 977180 w 977180"/>
                    <a:gd name="connsiteY3" fmla="*/ 1003255 h 1010875"/>
                    <a:gd name="connsiteX4" fmla="*/ 0 w 977180"/>
                    <a:gd name="connsiteY4" fmla="*/ 1010875 h 1010875"/>
                    <a:gd name="connsiteX0" fmla="*/ 0 w 832400"/>
                    <a:gd name="connsiteY0" fmla="*/ 1010875 h 1010875"/>
                    <a:gd name="connsiteX1" fmla="*/ 246201 w 832400"/>
                    <a:gd name="connsiteY1" fmla="*/ 0 h 1010875"/>
                    <a:gd name="connsiteX2" fmla="*/ 784319 w 832400"/>
                    <a:gd name="connsiteY2" fmla="*/ 0 h 1010875"/>
                    <a:gd name="connsiteX3" fmla="*/ 832400 w 832400"/>
                    <a:gd name="connsiteY3" fmla="*/ 645115 h 1010875"/>
                    <a:gd name="connsiteX4" fmla="*/ 0 w 832400"/>
                    <a:gd name="connsiteY4" fmla="*/ 1010875 h 1010875"/>
                    <a:gd name="connsiteX0" fmla="*/ 0 w 832400"/>
                    <a:gd name="connsiteY0" fmla="*/ 1010875 h 1010875"/>
                    <a:gd name="connsiteX1" fmla="*/ 246201 w 832400"/>
                    <a:gd name="connsiteY1" fmla="*/ 0 h 1010875"/>
                    <a:gd name="connsiteX2" fmla="*/ 784319 w 832400"/>
                    <a:gd name="connsiteY2" fmla="*/ 0 h 1010875"/>
                    <a:gd name="connsiteX3" fmla="*/ 832400 w 832400"/>
                    <a:gd name="connsiteY3" fmla="*/ 645115 h 1010875"/>
                    <a:gd name="connsiteX4" fmla="*/ 0 w 832400"/>
                    <a:gd name="connsiteY4" fmla="*/ 1010875 h 1010875"/>
                    <a:gd name="connsiteX0" fmla="*/ 0 w 832400"/>
                    <a:gd name="connsiteY0" fmla="*/ 1010875 h 1025203"/>
                    <a:gd name="connsiteX1" fmla="*/ 246201 w 832400"/>
                    <a:gd name="connsiteY1" fmla="*/ 0 h 1025203"/>
                    <a:gd name="connsiteX2" fmla="*/ 784319 w 832400"/>
                    <a:gd name="connsiteY2" fmla="*/ 0 h 1025203"/>
                    <a:gd name="connsiteX3" fmla="*/ 832400 w 832400"/>
                    <a:gd name="connsiteY3" fmla="*/ 645115 h 1025203"/>
                    <a:gd name="connsiteX4" fmla="*/ 0 w 832400"/>
                    <a:gd name="connsiteY4" fmla="*/ 1010875 h 1025203"/>
                    <a:gd name="connsiteX0" fmla="*/ 5105 w 837505"/>
                    <a:gd name="connsiteY0" fmla="*/ 1010875 h 1025203"/>
                    <a:gd name="connsiteX1" fmla="*/ 251306 w 837505"/>
                    <a:gd name="connsiteY1" fmla="*/ 0 h 1025203"/>
                    <a:gd name="connsiteX2" fmla="*/ 789424 w 837505"/>
                    <a:gd name="connsiteY2" fmla="*/ 0 h 1025203"/>
                    <a:gd name="connsiteX3" fmla="*/ 837505 w 837505"/>
                    <a:gd name="connsiteY3" fmla="*/ 645115 h 1025203"/>
                    <a:gd name="connsiteX4" fmla="*/ 5105 w 837505"/>
                    <a:gd name="connsiteY4" fmla="*/ 1010875 h 1025203"/>
                    <a:gd name="connsiteX0" fmla="*/ 5105 w 837505"/>
                    <a:gd name="connsiteY0" fmla="*/ 1010875 h 1025203"/>
                    <a:gd name="connsiteX1" fmla="*/ 251306 w 837505"/>
                    <a:gd name="connsiteY1" fmla="*/ 0 h 1025203"/>
                    <a:gd name="connsiteX2" fmla="*/ 789424 w 837505"/>
                    <a:gd name="connsiteY2" fmla="*/ 0 h 1025203"/>
                    <a:gd name="connsiteX3" fmla="*/ 837505 w 837505"/>
                    <a:gd name="connsiteY3" fmla="*/ 645115 h 1025203"/>
                    <a:gd name="connsiteX4" fmla="*/ 5105 w 837505"/>
                    <a:gd name="connsiteY4" fmla="*/ 1010875 h 1025203"/>
                    <a:gd name="connsiteX0" fmla="*/ 5105 w 855425"/>
                    <a:gd name="connsiteY0" fmla="*/ 1010875 h 1025203"/>
                    <a:gd name="connsiteX1" fmla="*/ 251306 w 855425"/>
                    <a:gd name="connsiteY1" fmla="*/ 0 h 1025203"/>
                    <a:gd name="connsiteX2" fmla="*/ 789424 w 855425"/>
                    <a:gd name="connsiteY2" fmla="*/ 0 h 1025203"/>
                    <a:gd name="connsiteX3" fmla="*/ 837505 w 855425"/>
                    <a:gd name="connsiteY3" fmla="*/ 645115 h 1025203"/>
                    <a:gd name="connsiteX4" fmla="*/ 5105 w 855425"/>
                    <a:gd name="connsiteY4" fmla="*/ 1010875 h 1025203"/>
                    <a:gd name="connsiteX0" fmla="*/ 6115 w 856435"/>
                    <a:gd name="connsiteY0" fmla="*/ 1070351 h 1084679"/>
                    <a:gd name="connsiteX1" fmla="*/ 213186 w 856435"/>
                    <a:gd name="connsiteY1" fmla="*/ 0 h 1084679"/>
                    <a:gd name="connsiteX2" fmla="*/ 790434 w 856435"/>
                    <a:gd name="connsiteY2" fmla="*/ 59476 h 1084679"/>
                    <a:gd name="connsiteX3" fmla="*/ 838515 w 856435"/>
                    <a:gd name="connsiteY3" fmla="*/ 704591 h 1084679"/>
                    <a:gd name="connsiteX4" fmla="*/ 6115 w 856435"/>
                    <a:gd name="connsiteY4" fmla="*/ 1070351 h 1084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56435" h="1084679">
                      <a:moveTo>
                        <a:pt x="6115" y="1070351"/>
                      </a:moveTo>
                      <a:cubicBezTo>
                        <a:pt x="-33738" y="771493"/>
                        <a:pt x="131119" y="336958"/>
                        <a:pt x="213186" y="0"/>
                      </a:cubicBezTo>
                      <a:lnTo>
                        <a:pt x="790434" y="59476"/>
                      </a:lnTo>
                      <a:cubicBezTo>
                        <a:pt x="722641" y="152594"/>
                        <a:pt x="913928" y="481933"/>
                        <a:pt x="838515" y="704591"/>
                      </a:cubicBezTo>
                      <a:cubicBezTo>
                        <a:pt x="629628" y="651251"/>
                        <a:pt x="542662" y="1177031"/>
                        <a:pt x="6115" y="1070351"/>
                      </a:cubicBez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63" name="Ovale 161">
                <a:extLst>
                  <a:ext uri="{FF2B5EF4-FFF2-40B4-BE49-F238E27FC236}">
                    <a16:creationId xmlns:a16="http://schemas.microsoft.com/office/drawing/2014/main" id="{1C5C1770-94A5-7619-0C7C-64A9FF73D1A0}"/>
                  </a:ext>
                </a:extLst>
              </p:cNvPr>
              <p:cNvSpPr/>
              <p:nvPr/>
            </p:nvSpPr>
            <p:spPr>
              <a:xfrm rot="419334">
                <a:off x="7119249" y="1663883"/>
                <a:ext cx="542030" cy="1442906"/>
              </a:xfrm>
              <a:custGeom>
                <a:avLst/>
                <a:gdLst>
                  <a:gd name="connsiteX0" fmla="*/ 0 w 542029"/>
                  <a:gd name="connsiteY0" fmla="*/ 825624 h 1651248"/>
                  <a:gd name="connsiteX1" fmla="*/ 271015 w 542029"/>
                  <a:gd name="connsiteY1" fmla="*/ 0 h 1651248"/>
                  <a:gd name="connsiteX2" fmla="*/ 542030 w 542029"/>
                  <a:gd name="connsiteY2" fmla="*/ 825624 h 1651248"/>
                  <a:gd name="connsiteX3" fmla="*/ 271015 w 542029"/>
                  <a:gd name="connsiteY3" fmla="*/ 1651248 h 1651248"/>
                  <a:gd name="connsiteX4" fmla="*/ 0 w 542029"/>
                  <a:gd name="connsiteY4" fmla="*/ 825624 h 1651248"/>
                  <a:gd name="connsiteX0" fmla="*/ 0 w 542030"/>
                  <a:gd name="connsiteY0" fmla="*/ 617282 h 1442906"/>
                  <a:gd name="connsiteX1" fmla="*/ 269897 w 542030"/>
                  <a:gd name="connsiteY1" fmla="*/ 0 h 1442906"/>
                  <a:gd name="connsiteX2" fmla="*/ 542030 w 542030"/>
                  <a:gd name="connsiteY2" fmla="*/ 617282 h 1442906"/>
                  <a:gd name="connsiteX3" fmla="*/ 271015 w 542030"/>
                  <a:gd name="connsiteY3" fmla="*/ 1442906 h 1442906"/>
                  <a:gd name="connsiteX4" fmla="*/ 0 w 542030"/>
                  <a:gd name="connsiteY4" fmla="*/ 617282 h 144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2030" h="1442906">
                    <a:moveTo>
                      <a:pt x="0" y="617282"/>
                    </a:moveTo>
                    <a:cubicBezTo>
                      <a:pt x="-186" y="376798"/>
                      <a:pt x="120220" y="0"/>
                      <a:pt x="269897" y="0"/>
                    </a:cubicBezTo>
                    <a:cubicBezTo>
                      <a:pt x="419574" y="0"/>
                      <a:pt x="542030" y="161302"/>
                      <a:pt x="542030" y="617282"/>
                    </a:cubicBezTo>
                    <a:cubicBezTo>
                      <a:pt x="542030" y="1073262"/>
                      <a:pt x="420692" y="1442906"/>
                      <a:pt x="271015" y="1442906"/>
                    </a:cubicBezTo>
                    <a:cubicBezTo>
                      <a:pt x="121338" y="1442906"/>
                      <a:pt x="186" y="857766"/>
                      <a:pt x="0" y="61728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71" name="Gruppo 70">
            <a:extLst>
              <a:ext uri="{FF2B5EF4-FFF2-40B4-BE49-F238E27FC236}">
                <a16:creationId xmlns:a16="http://schemas.microsoft.com/office/drawing/2014/main" id="{D8164B96-EE4C-1897-49E0-4DFE02E810D7}"/>
              </a:ext>
            </a:extLst>
          </p:cNvPr>
          <p:cNvGrpSpPr/>
          <p:nvPr/>
        </p:nvGrpSpPr>
        <p:grpSpPr>
          <a:xfrm rot="21392073">
            <a:off x="11878078" y="4593694"/>
            <a:ext cx="401108" cy="396183"/>
            <a:chOff x="7194492" y="1267280"/>
            <a:chExt cx="832077" cy="849267"/>
          </a:xfrm>
          <a:solidFill>
            <a:schemeClr val="bg2">
              <a:lumMod val="25000"/>
            </a:schemeClr>
          </a:solidFill>
        </p:grpSpPr>
        <p:sp>
          <p:nvSpPr>
            <p:cNvPr id="72" name="Ritardo 71">
              <a:extLst>
                <a:ext uri="{FF2B5EF4-FFF2-40B4-BE49-F238E27FC236}">
                  <a16:creationId xmlns:a16="http://schemas.microsoft.com/office/drawing/2014/main" id="{55E3D780-E100-C260-B445-A0654F3197C5}"/>
                </a:ext>
              </a:extLst>
            </p:cNvPr>
            <p:cNvSpPr/>
            <p:nvPr/>
          </p:nvSpPr>
          <p:spPr>
            <a:xfrm rot="5197850">
              <a:off x="7374466" y="1439654"/>
              <a:ext cx="503058" cy="417272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3" name="Cerchio parziale 72">
              <a:extLst>
                <a:ext uri="{FF2B5EF4-FFF2-40B4-BE49-F238E27FC236}">
                  <a16:creationId xmlns:a16="http://schemas.microsoft.com/office/drawing/2014/main" id="{17CAFE9A-4DC2-558F-D515-DD294F11004D}"/>
                </a:ext>
              </a:extLst>
            </p:cNvPr>
            <p:cNvSpPr/>
            <p:nvPr/>
          </p:nvSpPr>
          <p:spPr>
            <a:xfrm rot="1936892">
              <a:off x="7194492" y="1267280"/>
              <a:ext cx="832077" cy="849267"/>
            </a:xfrm>
            <a:prstGeom prst="pie">
              <a:avLst>
                <a:gd name="adj1" fmla="val 11382448"/>
                <a:gd name="adj2" fmla="val 166025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Gruppo 80">
            <a:extLst>
              <a:ext uri="{FF2B5EF4-FFF2-40B4-BE49-F238E27FC236}">
                <a16:creationId xmlns:a16="http://schemas.microsoft.com/office/drawing/2014/main" id="{4B5E3938-A043-CD45-A223-39421D005E3A}"/>
              </a:ext>
            </a:extLst>
          </p:cNvPr>
          <p:cNvGrpSpPr/>
          <p:nvPr/>
        </p:nvGrpSpPr>
        <p:grpSpPr>
          <a:xfrm rot="307083">
            <a:off x="11886178" y="4686711"/>
            <a:ext cx="676743" cy="2116965"/>
            <a:chOff x="12593314" y="4727796"/>
            <a:chExt cx="676743" cy="2116965"/>
          </a:xfrm>
        </p:grpSpPr>
        <p:grpSp>
          <p:nvGrpSpPr>
            <p:cNvPr id="78" name="Gruppo 77">
              <a:extLst>
                <a:ext uri="{FF2B5EF4-FFF2-40B4-BE49-F238E27FC236}">
                  <a16:creationId xmlns:a16="http://schemas.microsoft.com/office/drawing/2014/main" id="{2FBBDC77-C434-8A6C-6B27-5B8B66600FA5}"/>
                </a:ext>
              </a:extLst>
            </p:cNvPr>
            <p:cNvGrpSpPr/>
            <p:nvPr/>
          </p:nvGrpSpPr>
          <p:grpSpPr>
            <a:xfrm>
              <a:off x="12593314" y="4727796"/>
              <a:ext cx="676743" cy="2116965"/>
              <a:chOff x="12593314" y="4727796"/>
              <a:chExt cx="676743" cy="2116965"/>
            </a:xfrm>
          </p:grpSpPr>
          <p:grpSp>
            <p:nvGrpSpPr>
              <p:cNvPr id="76" name="Gruppo 75">
                <a:extLst>
                  <a:ext uri="{FF2B5EF4-FFF2-40B4-BE49-F238E27FC236}">
                    <a16:creationId xmlns:a16="http://schemas.microsoft.com/office/drawing/2014/main" id="{06528EFB-92B9-4B2A-031B-41F1B957237C}"/>
                  </a:ext>
                </a:extLst>
              </p:cNvPr>
              <p:cNvGrpSpPr/>
              <p:nvPr/>
            </p:nvGrpSpPr>
            <p:grpSpPr>
              <a:xfrm>
                <a:off x="12593314" y="5533101"/>
                <a:ext cx="554951" cy="1311660"/>
                <a:chOff x="12593314" y="5533101"/>
                <a:chExt cx="554951" cy="1311660"/>
              </a:xfrm>
            </p:grpSpPr>
            <p:grpSp>
              <p:nvGrpSpPr>
                <p:cNvPr id="32" name="Gruppo 31">
                  <a:extLst>
                    <a:ext uri="{FF2B5EF4-FFF2-40B4-BE49-F238E27FC236}">
                      <a16:creationId xmlns:a16="http://schemas.microsoft.com/office/drawing/2014/main" id="{AE62172D-E1F2-17C3-9AA5-86D2640F0553}"/>
                    </a:ext>
                  </a:extLst>
                </p:cNvPr>
                <p:cNvGrpSpPr/>
                <p:nvPr/>
              </p:nvGrpSpPr>
              <p:grpSpPr>
                <a:xfrm rot="21392073">
                  <a:off x="12744977" y="5533101"/>
                  <a:ext cx="403288" cy="625042"/>
                  <a:chOff x="7519203" y="3480608"/>
                  <a:chExt cx="990053" cy="1530515"/>
                </a:xfrm>
              </p:grpSpPr>
              <p:sp>
                <p:nvSpPr>
                  <p:cNvPr id="33" name="Trapezio 67">
                    <a:extLst>
                      <a:ext uri="{FF2B5EF4-FFF2-40B4-BE49-F238E27FC236}">
                        <a16:creationId xmlns:a16="http://schemas.microsoft.com/office/drawing/2014/main" id="{EF4BC44E-6C64-AEA2-2DDD-F6CAB7EDA942}"/>
                      </a:ext>
                    </a:extLst>
                  </p:cNvPr>
                  <p:cNvSpPr/>
                  <p:nvPr/>
                </p:nvSpPr>
                <p:spPr>
                  <a:xfrm rot="929617">
                    <a:off x="7519203" y="3480608"/>
                    <a:ext cx="990053" cy="1530515"/>
                  </a:xfrm>
                  <a:custGeom>
                    <a:avLst/>
                    <a:gdLst>
                      <a:gd name="connsiteX0" fmla="*/ 0 w 1017409"/>
                      <a:gd name="connsiteY0" fmla="*/ 1393390 h 1393390"/>
                      <a:gd name="connsiteX1" fmla="*/ 149671 w 1017409"/>
                      <a:gd name="connsiteY1" fmla="*/ 0 h 1393390"/>
                      <a:gd name="connsiteX2" fmla="*/ 867738 w 1017409"/>
                      <a:gd name="connsiteY2" fmla="*/ 0 h 1393390"/>
                      <a:gd name="connsiteX3" fmla="*/ 1017409 w 1017409"/>
                      <a:gd name="connsiteY3" fmla="*/ 1393390 h 1393390"/>
                      <a:gd name="connsiteX4" fmla="*/ 0 w 1017409"/>
                      <a:gd name="connsiteY4" fmla="*/ 1393390 h 1393390"/>
                      <a:gd name="connsiteX0" fmla="*/ 0 w 961936"/>
                      <a:gd name="connsiteY0" fmla="*/ 1393390 h 1393390"/>
                      <a:gd name="connsiteX1" fmla="*/ 149671 w 961936"/>
                      <a:gd name="connsiteY1" fmla="*/ 0 h 1393390"/>
                      <a:gd name="connsiteX2" fmla="*/ 867738 w 961936"/>
                      <a:gd name="connsiteY2" fmla="*/ 0 h 1393390"/>
                      <a:gd name="connsiteX3" fmla="*/ 961936 w 961936"/>
                      <a:gd name="connsiteY3" fmla="*/ 1392953 h 1393390"/>
                      <a:gd name="connsiteX4" fmla="*/ 0 w 961936"/>
                      <a:gd name="connsiteY4" fmla="*/ 1393390 h 1393390"/>
                      <a:gd name="connsiteX0" fmla="*/ 0 w 990173"/>
                      <a:gd name="connsiteY0" fmla="*/ 1393390 h 1393390"/>
                      <a:gd name="connsiteX1" fmla="*/ 149671 w 990173"/>
                      <a:gd name="connsiteY1" fmla="*/ 0 h 1393390"/>
                      <a:gd name="connsiteX2" fmla="*/ 867738 w 990173"/>
                      <a:gd name="connsiteY2" fmla="*/ 0 h 1393390"/>
                      <a:gd name="connsiteX3" fmla="*/ 961936 w 990173"/>
                      <a:gd name="connsiteY3" fmla="*/ 1392953 h 1393390"/>
                      <a:gd name="connsiteX4" fmla="*/ 0 w 990173"/>
                      <a:gd name="connsiteY4" fmla="*/ 1393390 h 1393390"/>
                      <a:gd name="connsiteX0" fmla="*/ 0 w 990173"/>
                      <a:gd name="connsiteY0" fmla="*/ 1393390 h 1393390"/>
                      <a:gd name="connsiteX1" fmla="*/ 149671 w 990173"/>
                      <a:gd name="connsiteY1" fmla="*/ 0 h 1393390"/>
                      <a:gd name="connsiteX2" fmla="*/ 867738 w 990173"/>
                      <a:gd name="connsiteY2" fmla="*/ 0 h 1393390"/>
                      <a:gd name="connsiteX3" fmla="*/ 961936 w 990173"/>
                      <a:gd name="connsiteY3" fmla="*/ 1392953 h 1393390"/>
                      <a:gd name="connsiteX4" fmla="*/ 0 w 990173"/>
                      <a:gd name="connsiteY4" fmla="*/ 1393390 h 1393390"/>
                      <a:gd name="connsiteX0" fmla="*/ 0 w 990173"/>
                      <a:gd name="connsiteY0" fmla="*/ 1393390 h 1411727"/>
                      <a:gd name="connsiteX1" fmla="*/ 149671 w 990173"/>
                      <a:gd name="connsiteY1" fmla="*/ 0 h 1411727"/>
                      <a:gd name="connsiteX2" fmla="*/ 867738 w 990173"/>
                      <a:gd name="connsiteY2" fmla="*/ 0 h 1411727"/>
                      <a:gd name="connsiteX3" fmla="*/ 961936 w 990173"/>
                      <a:gd name="connsiteY3" fmla="*/ 1392953 h 1411727"/>
                      <a:gd name="connsiteX4" fmla="*/ 0 w 990173"/>
                      <a:gd name="connsiteY4" fmla="*/ 1393390 h 1411727"/>
                      <a:gd name="connsiteX0" fmla="*/ 11176 w 1001349"/>
                      <a:gd name="connsiteY0" fmla="*/ 1393390 h 1411727"/>
                      <a:gd name="connsiteX1" fmla="*/ 160847 w 1001349"/>
                      <a:gd name="connsiteY1" fmla="*/ 0 h 1411727"/>
                      <a:gd name="connsiteX2" fmla="*/ 878914 w 1001349"/>
                      <a:gd name="connsiteY2" fmla="*/ 0 h 1411727"/>
                      <a:gd name="connsiteX3" fmla="*/ 973112 w 1001349"/>
                      <a:gd name="connsiteY3" fmla="*/ 1392953 h 1411727"/>
                      <a:gd name="connsiteX4" fmla="*/ 11176 w 1001349"/>
                      <a:gd name="connsiteY4" fmla="*/ 1393390 h 1411727"/>
                      <a:gd name="connsiteX0" fmla="*/ 13018 w 1003191"/>
                      <a:gd name="connsiteY0" fmla="*/ 1393390 h 1411727"/>
                      <a:gd name="connsiteX1" fmla="*/ 162689 w 1003191"/>
                      <a:gd name="connsiteY1" fmla="*/ 0 h 1411727"/>
                      <a:gd name="connsiteX2" fmla="*/ 880756 w 1003191"/>
                      <a:gd name="connsiteY2" fmla="*/ 0 h 1411727"/>
                      <a:gd name="connsiteX3" fmla="*/ 974954 w 1003191"/>
                      <a:gd name="connsiteY3" fmla="*/ 1392953 h 1411727"/>
                      <a:gd name="connsiteX4" fmla="*/ 13018 w 1003191"/>
                      <a:gd name="connsiteY4" fmla="*/ 1393390 h 1411727"/>
                      <a:gd name="connsiteX0" fmla="*/ 13018 w 996432"/>
                      <a:gd name="connsiteY0" fmla="*/ 1393390 h 1450462"/>
                      <a:gd name="connsiteX1" fmla="*/ 162689 w 996432"/>
                      <a:gd name="connsiteY1" fmla="*/ 0 h 1450462"/>
                      <a:gd name="connsiteX2" fmla="*/ 880756 w 996432"/>
                      <a:gd name="connsiteY2" fmla="*/ 0 h 1450462"/>
                      <a:gd name="connsiteX3" fmla="*/ 967173 w 996432"/>
                      <a:gd name="connsiteY3" fmla="*/ 1450461 h 1450462"/>
                      <a:gd name="connsiteX4" fmla="*/ 13018 w 996432"/>
                      <a:gd name="connsiteY4" fmla="*/ 1393390 h 1450462"/>
                      <a:gd name="connsiteX0" fmla="*/ 12523 w 995937"/>
                      <a:gd name="connsiteY0" fmla="*/ 1393390 h 1450462"/>
                      <a:gd name="connsiteX1" fmla="*/ 162194 w 995937"/>
                      <a:gd name="connsiteY1" fmla="*/ 0 h 1450462"/>
                      <a:gd name="connsiteX2" fmla="*/ 880261 w 995937"/>
                      <a:gd name="connsiteY2" fmla="*/ 0 h 1450462"/>
                      <a:gd name="connsiteX3" fmla="*/ 966678 w 995937"/>
                      <a:gd name="connsiteY3" fmla="*/ 1450461 h 1450462"/>
                      <a:gd name="connsiteX4" fmla="*/ 12523 w 995937"/>
                      <a:gd name="connsiteY4" fmla="*/ 1393390 h 1450462"/>
                      <a:gd name="connsiteX0" fmla="*/ 12523 w 995937"/>
                      <a:gd name="connsiteY0" fmla="*/ 1432747 h 1489819"/>
                      <a:gd name="connsiteX1" fmla="*/ 162194 w 995937"/>
                      <a:gd name="connsiteY1" fmla="*/ 39357 h 1489819"/>
                      <a:gd name="connsiteX2" fmla="*/ 880261 w 995937"/>
                      <a:gd name="connsiteY2" fmla="*/ 39357 h 1489819"/>
                      <a:gd name="connsiteX3" fmla="*/ 966678 w 995937"/>
                      <a:gd name="connsiteY3" fmla="*/ 1489818 h 1489819"/>
                      <a:gd name="connsiteX4" fmla="*/ 12523 w 995937"/>
                      <a:gd name="connsiteY4" fmla="*/ 1432747 h 1489819"/>
                      <a:gd name="connsiteX0" fmla="*/ 12523 w 995937"/>
                      <a:gd name="connsiteY0" fmla="*/ 1432747 h 1518816"/>
                      <a:gd name="connsiteX1" fmla="*/ 162194 w 995937"/>
                      <a:gd name="connsiteY1" fmla="*/ 39357 h 1518816"/>
                      <a:gd name="connsiteX2" fmla="*/ 880261 w 995937"/>
                      <a:gd name="connsiteY2" fmla="*/ 39357 h 1518816"/>
                      <a:gd name="connsiteX3" fmla="*/ 966678 w 995937"/>
                      <a:gd name="connsiteY3" fmla="*/ 1489818 h 1518816"/>
                      <a:gd name="connsiteX4" fmla="*/ 12523 w 995937"/>
                      <a:gd name="connsiteY4" fmla="*/ 1432747 h 1518816"/>
                      <a:gd name="connsiteX0" fmla="*/ 12523 w 995937"/>
                      <a:gd name="connsiteY0" fmla="*/ 1432747 h 1534940"/>
                      <a:gd name="connsiteX1" fmla="*/ 162194 w 995937"/>
                      <a:gd name="connsiteY1" fmla="*/ 39357 h 1534940"/>
                      <a:gd name="connsiteX2" fmla="*/ 880261 w 995937"/>
                      <a:gd name="connsiteY2" fmla="*/ 39357 h 1534940"/>
                      <a:gd name="connsiteX3" fmla="*/ 966678 w 995937"/>
                      <a:gd name="connsiteY3" fmla="*/ 1489818 h 1534940"/>
                      <a:gd name="connsiteX4" fmla="*/ 12523 w 995937"/>
                      <a:gd name="connsiteY4" fmla="*/ 1432747 h 1534940"/>
                      <a:gd name="connsiteX0" fmla="*/ 12523 w 1003560"/>
                      <a:gd name="connsiteY0" fmla="*/ 1428322 h 1530515"/>
                      <a:gd name="connsiteX1" fmla="*/ 162194 w 1003560"/>
                      <a:gd name="connsiteY1" fmla="*/ 34932 h 1530515"/>
                      <a:gd name="connsiteX2" fmla="*/ 925119 w 1003560"/>
                      <a:gd name="connsiteY2" fmla="*/ 54127 h 1530515"/>
                      <a:gd name="connsiteX3" fmla="*/ 966678 w 1003560"/>
                      <a:gd name="connsiteY3" fmla="*/ 1485393 h 1530515"/>
                      <a:gd name="connsiteX4" fmla="*/ 12523 w 1003560"/>
                      <a:gd name="connsiteY4" fmla="*/ 1428322 h 1530515"/>
                      <a:gd name="connsiteX0" fmla="*/ 12523 w 991671"/>
                      <a:gd name="connsiteY0" fmla="*/ 1428322 h 1530515"/>
                      <a:gd name="connsiteX1" fmla="*/ 162194 w 991671"/>
                      <a:gd name="connsiteY1" fmla="*/ 34932 h 1530515"/>
                      <a:gd name="connsiteX2" fmla="*/ 925119 w 991671"/>
                      <a:gd name="connsiteY2" fmla="*/ 54127 h 1530515"/>
                      <a:gd name="connsiteX3" fmla="*/ 966678 w 991671"/>
                      <a:gd name="connsiteY3" fmla="*/ 1485393 h 1530515"/>
                      <a:gd name="connsiteX4" fmla="*/ 12523 w 991671"/>
                      <a:gd name="connsiteY4" fmla="*/ 1428322 h 1530515"/>
                      <a:gd name="connsiteX0" fmla="*/ 12523 w 990053"/>
                      <a:gd name="connsiteY0" fmla="*/ 1428322 h 1530515"/>
                      <a:gd name="connsiteX1" fmla="*/ 162194 w 990053"/>
                      <a:gd name="connsiteY1" fmla="*/ 34932 h 1530515"/>
                      <a:gd name="connsiteX2" fmla="*/ 925119 w 990053"/>
                      <a:gd name="connsiteY2" fmla="*/ 54127 h 1530515"/>
                      <a:gd name="connsiteX3" fmla="*/ 966678 w 990053"/>
                      <a:gd name="connsiteY3" fmla="*/ 1485393 h 1530515"/>
                      <a:gd name="connsiteX4" fmla="*/ 12523 w 990053"/>
                      <a:gd name="connsiteY4" fmla="*/ 1428322 h 15305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90053" h="1530515">
                        <a:moveTo>
                          <a:pt x="12523" y="1428322"/>
                        </a:moveTo>
                        <a:cubicBezTo>
                          <a:pt x="-40980" y="1332536"/>
                          <a:pt x="89837" y="560973"/>
                          <a:pt x="162194" y="34932"/>
                        </a:cubicBezTo>
                        <a:cubicBezTo>
                          <a:pt x="321651" y="-53623"/>
                          <a:pt x="685763" y="54127"/>
                          <a:pt x="925119" y="54127"/>
                        </a:cubicBezTo>
                        <a:cubicBezTo>
                          <a:pt x="850367" y="706018"/>
                          <a:pt x="1057201" y="1090073"/>
                          <a:pt x="966678" y="1485393"/>
                        </a:cubicBezTo>
                        <a:cubicBezTo>
                          <a:pt x="516692" y="1560930"/>
                          <a:pt x="95716" y="1541443"/>
                          <a:pt x="12523" y="1428322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4" name="Rettangolo 51">
                    <a:extLst>
                      <a:ext uri="{FF2B5EF4-FFF2-40B4-BE49-F238E27FC236}">
                        <a16:creationId xmlns:a16="http://schemas.microsoft.com/office/drawing/2014/main" id="{3182C277-A4EC-44B7-076F-81517E8BBFBE}"/>
                      </a:ext>
                    </a:extLst>
                  </p:cNvPr>
                  <p:cNvSpPr/>
                  <p:nvPr/>
                </p:nvSpPr>
                <p:spPr>
                  <a:xfrm rot="975309">
                    <a:off x="7836195" y="3544231"/>
                    <a:ext cx="629296" cy="743701"/>
                  </a:xfrm>
                  <a:custGeom>
                    <a:avLst/>
                    <a:gdLst>
                      <a:gd name="connsiteX0" fmla="*/ 0 w 616619"/>
                      <a:gd name="connsiteY0" fmla="*/ 0 h 621814"/>
                      <a:gd name="connsiteX1" fmla="*/ 616619 w 616619"/>
                      <a:gd name="connsiteY1" fmla="*/ 0 h 621814"/>
                      <a:gd name="connsiteX2" fmla="*/ 616619 w 616619"/>
                      <a:gd name="connsiteY2" fmla="*/ 621814 h 621814"/>
                      <a:gd name="connsiteX3" fmla="*/ 0 w 616619"/>
                      <a:gd name="connsiteY3" fmla="*/ 621814 h 621814"/>
                      <a:gd name="connsiteX4" fmla="*/ 0 w 616619"/>
                      <a:gd name="connsiteY4" fmla="*/ 0 h 621814"/>
                      <a:gd name="connsiteX0" fmla="*/ 0 w 616619"/>
                      <a:gd name="connsiteY0" fmla="*/ 0 h 688563"/>
                      <a:gd name="connsiteX1" fmla="*/ 616619 w 616619"/>
                      <a:gd name="connsiteY1" fmla="*/ 0 h 688563"/>
                      <a:gd name="connsiteX2" fmla="*/ 616619 w 616619"/>
                      <a:gd name="connsiteY2" fmla="*/ 621814 h 688563"/>
                      <a:gd name="connsiteX3" fmla="*/ 0 w 616619"/>
                      <a:gd name="connsiteY3" fmla="*/ 621814 h 688563"/>
                      <a:gd name="connsiteX4" fmla="*/ 0 w 616619"/>
                      <a:gd name="connsiteY4" fmla="*/ 0 h 688563"/>
                      <a:gd name="connsiteX0" fmla="*/ 0 w 616619"/>
                      <a:gd name="connsiteY0" fmla="*/ 0 h 708755"/>
                      <a:gd name="connsiteX1" fmla="*/ 616619 w 616619"/>
                      <a:gd name="connsiteY1" fmla="*/ 0 h 708755"/>
                      <a:gd name="connsiteX2" fmla="*/ 616619 w 616619"/>
                      <a:gd name="connsiteY2" fmla="*/ 621814 h 708755"/>
                      <a:gd name="connsiteX3" fmla="*/ 0 w 616619"/>
                      <a:gd name="connsiteY3" fmla="*/ 621814 h 708755"/>
                      <a:gd name="connsiteX4" fmla="*/ 0 w 616619"/>
                      <a:gd name="connsiteY4" fmla="*/ 0 h 708755"/>
                      <a:gd name="connsiteX0" fmla="*/ 0 w 616619"/>
                      <a:gd name="connsiteY0" fmla="*/ 0 h 711984"/>
                      <a:gd name="connsiteX1" fmla="*/ 616619 w 616619"/>
                      <a:gd name="connsiteY1" fmla="*/ 0 h 711984"/>
                      <a:gd name="connsiteX2" fmla="*/ 616619 w 616619"/>
                      <a:gd name="connsiteY2" fmla="*/ 621814 h 711984"/>
                      <a:gd name="connsiteX3" fmla="*/ 0 w 616619"/>
                      <a:gd name="connsiteY3" fmla="*/ 621814 h 711984"/>
                      <a:gd name="connsiteX4" fmla="*/ 0 w 616619"/>
                      <a:gd name="connsiteY4" fmla="*/ 0 h 711984"/>
                      <a:gd name="connsiteX0" fmla="*/ 0 w 616619"/>
                      <a:gd name="connsiteY0" fmla="*/ 0 h 712500"/>
                      <a:gd name="connsiteX1" fmla="*/ 616619 w 616619"/>
                      <a:gd name="connsiteY1" fmla="*/ 0 h 712500"/>
                      <a:gd name="connsiteX2" fmla="*/ 616619 w 616619"/>
                      <a:gd name="connsiteY2" fmla="*/ 621814 h 712500"/>
                      <a:gd name="connsiteX3" fmla="*/ 0 w 616619"/>
                      <a:gd name="connsiteY3" fmla="*/ 621814 h 712500"/>
                      <a:gd name="connsiteX4" fmla="*/ 0 w 616619"/>
                      <a:gd name="connsiteY4" fmla="*/ 0 h 712500"/>
                      <a:gd name="connsiteX0" fmla="*/ 0 w 630030"/>
                      <a:gd name="connsiteY0" fmla="*/ 0 h 712500"/>
                      <a:gd name="connsiteX1" fmla="*/ 630030 w 630030"/>
                      <a:gd name="connsiteY1" fmla="*/ 2440 h 712500"/>
                      <a:gd name="connsiteX2" fmla="*/ 616619 w 630030"/>
                      <a:gd name="connsiteY2" fmla="*/ 621814 h 712500"/>
                      <a:gd name="connsiteX3" fmla="*/ 0 w 630030"/>
                      <a:gd name="connsiteY3" fmla="*/ 621814 h 712500"/>
                      <a:gd name="connsiteX4" fmla="*/ 0 w 630030"/>
                      <a:gd name="connsiteY4" fmla="*/ 0 h 712500"/>
                      <a:gd name="connsiteX0" fmla="*/ 0 w 616619"/>
                      <a:gd name="connsiteY0" fmla="*/ 0 h 712500"/>
                      <a:gd name="connsiteX1" fmla="*/ 583210 w 616619"/>
                      <a:gd name="connsiteY1" fmla="*/ 16091 h 712500"/>
                      <a:gd name="connsiteX2" fmla="*/ 616619 w 616619"/>
                      <a:gd name="connsiteY2" fmla="*/ 621814 h 712500"/>
                      <a:gd name="connsiteX3" fmla="*/ 0 w 616619"/>
                      <a:gd name="connsiteY3" fmla="*/ 621814 h 712500"/>
                      <a:gd name="connsiteX4" fmla="*/ 0 w 616619"/>
                      <a:gd name="connsiteY4" fmla="*/ 0 h 712500"/>
                      <a:gd name="connsiteX0" fmla="*/ 0 w 629296"/>
                      <a:gd name="connsiteY0" fmla="*/ 0 h 712500"/>
                      <a:gd name="connsiteX1" fmla="*/ 629296 w 629296"/>
                      <a:gd name="connsiteY1" fmla="*/ 21703 h 712500"/>
                      <a:gd name="connsiteX2" fmla="*/ 616619 w 629296"/>
                      <a:gd name="connsiteY2" fmla="*/ 621814 h 712500"/>
                      <a:gd name="connsiteX3" fmla="*/ 0 w 629296"/>
                      <a:gd name="connsiteY3" fmla="*/ 621814 h 712500"/>
                      <a:gd name="connsiteX4" fmla="*/ 0 w 629296"/>
                      <a:gd name="connsiteY4" fmla="*/ 0 h 712500"/>
                      <a:gd name="connsiteX0" fmla="*/ 0 w 629296"/>
                      <a:gd name="connsiteY0" fmla="*/ 11210 h 723710"/>
                      <a:gd name="connsiteX1" fmla="*/ 629296 w 629296"/>
                      <a:gd name="connsiteY1" fmla="*/ 32913 h 723710"/>
                      <a:gd name="connsiteX2" fmla="*/ 616619 w 629296"/>
                      <a:gd name="connsiteY2" fmla="*/ 633024 h 723710"/>
                      <a:gd name="connsiteX3" fmla="*/ 0 w 629296"/>
                      <a:gd name="connsiteY3" fmla="*/ 633024 h 723710"/>
                      <a:gd name="connsiteX4" fmla="*/ 0 w 629296"/>
                      <a:gd name="connsiteY4" fmla="*/ 11210 h 723710"/>
                      <a:gd name="connsiteX0" fmla="*/ 0 w 629296"/>
                      <a:gd name="connsiteY0" fmla="*/ 31201 h 743701"/>
                      <a:gd name="connsiteX1" fmla="*/ 629296 w 629296"/>
                      <a:gd name="connsiteY1" fmla="*/ 52904 h 743701"/>
                      <a:gd name="connsiteX2" fmla="*/ 616619 w 629296"/>
                      <a:gd name="connsiteY2" fmla="*/ 653015 h 743701"/>
                      <a:gd name="connsiteX3" fmla="*/ 0 w 629296"/>
                      <a:gd name="connsiteY3" fmla="*/ 653015 h 743701"/>
                      <a:gd name="connsiteX4" fmla="*/ 0 w 629296"/>
                      <a:gd name="connsiteY4" fmla="*/ 31201 h 743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9296" h="743701">
                        <a:moveTo>
                          <a:pt x="0" y="31201"/>
                        </a:moveTo>
                        <a:cubicBezTo>
                          <a:pt x="200260" y="-15942"/>
                          <a:pt x="415878" y="-10414"/>
                          <a:pt x="629296" y="52904"/>
                        </a:cubicBezTo>
                        <a:lnTo>
                          <a:pt x="616619" y="653015"/>
                        </a:lnTo>
                        <a:cubicBezTo>
                          <a:pt x="436182" y="804442"/>
                          <a:pt x="84588" y="739080"/>
                          <a:pt x="0" y="653015"/>
                        </a:cubicBezTo>
                        <a:lnTo>
                          <a:pt x="0" y="31201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5" name="Rettangolo con angoli arrotondati 34">
                    <a:extLst>
                      <a:ext uri="{FF2B5EF4-FFF2-40B4-BE49-F238E27FC236}">
                        <a16:creationId xmlns:a16="http://schemas.microsoft.com/office/drawing/2014/main" id="{B091922D-2287-415A-B667-6AA6E81D2435}"/>
                      </a:ext>
                    </a:extLst>
                  </p:cNvPr>
                  <p:cNvSpPr/>
                  <p:nvPr/>
                </p:nvSpPr>
                <p:spPr>
                  <a:xfrm rot="932484">
                    <a:off x="7878799" y="3516627"/>
                    <a:ext cx="180607" cy="471634"/>
                  </a:xfrm>
                  <a:prstGeom prst="roundRect">
                    <a:avLst/>
                  </a:pr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6" name="Rettangolo con angoli arrotondati 35">
                    <a:extLst>
                      <a:ext uri="{FF2B5EF4-FFF2-40B4-BE49-F238E27FC236}">
                        <a16:creationId xmlns:a16="http://schemas.microsoft.com/office/drawing/2014/main" id="{BA4C7630-6CB0-120C-010C-2942B50CAF50}"/>
                      </a:ext>
                    </a:extLst>
                  </p:cNvPr>
                  <p:cNvSpPr/>
                  <p:nvPr/>
                </p:nvSpPr>
                <p:spPr>
                  <a:xfrm rot="1190323">
                    <a:off x="8303944" y="3644241"/>
                    <a:ext cx="180607" cy="471634"/>
                  </a:xfrm>
                  <a:prstGeom prst="roundRect">
                    <a:avLst/>
                  </a:pr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grpSp>
              <p:nvGrpSpPr>
                <p:cNvPr id="75" name="Gruppo 74">
                  <a:extLst>
                    <a:ext uri="{FF2B5EF4-FFF2-40B4-BE49-F238E27FC236}">
                      <a16:creationId xmlns:a16="http://schemas.microsoft.com/office/drawing/2014/main" id="{6DBDA211-4726-77E0-38A8-99C9BE7358A8}"/>
                    </a:ext>
                  </a:extLst>
                </p:cNvPr>
                <p:cNvGrpSpPr/>
                <p:nvPr/>
              </p:nvGrpSpPr>
              <p:grpSpPr>
                <a:xfrm>
                  <a:off x="12593314" y="6087464"/>
                  <a:ext cx="433218" cy="757297"/>
                  <a:chOff x="12593314" y="6087464"/>
                  <a:chExt cx="433218" cy="757297"/>
                </a:xfrm>
              </p:grpSpPr>
              <p:sp>
                <p:nvSpPr>
                  <p:cNvPr id="3" name="Trapezio 79">
                    <a:extLst>
                      <a:ext uri="{FF2B5EF4-FFF2-40B4-BE49-F238E27FC236}">
                        <a16:creationId xmlns:a16="http://schemas.microsoft.com/office/drawing/2014/main" id="{F7F1EF1D-7B72-7596-F791-380EE26DB586}"/>
                      </a:ext>
                    </a:extLst>
                  </p:cNvPr>
                  <p:cNvSpPr/>
                  <p:nvPr/>
                </p:nvSpPr>
                <p:spPr>
                  <a:xfrm rot="21392073">
                    <a:off x="12593314" y="6495746"/>
                    <a:ext cx="397066" cy="334156"/>
                  </a:xfrm>
                  <a:custGeom>
                    <a:avLst/>
                    <a:gdLst>
                      <a:gd name="connsiteX0" fmla="*/ 0 w 892194"/>
                      <a:gd name="connsiteY0" fmla="*/ 721518 h 721518"/>
                      <a:gd name="connsiteX1" fmla="*/ 180380 w 892194"/>
                      <a:gd name="connsiteY1" fmla="*/ 0 h 721518"/>
                      <a:gd name="connsiteX2" fmla="*/ 711815 w 892194"/>
                      <a:gd name="connsiteY2" fmla="*/ 0 h 721518"/>
                      <a:gd name="connsiteX3" fmla="*/ 892194 w 892194"/>
                      <a:gd name="connsiteY3" fmla="*/ 721518 h 721518"/>
                      <a:gd name="connsiteX4" fmla="*/ 0 w 892194"/>
                      <a:gd name="connsiteY4" fmla="*/ 721518 h 721518"/>
                      <a:gd name="connsiteX0" fmla="*/ 0 w 944225"/>
                      <a:gd name="connsiteY0" fmla="*/ 721518 h 721518"/>
                      <a:gd name="connsiteX1" fmla="*/ 180380 w 944225"/>
                      <a:gd name="connsiteY1" fmla="*/ 0 h 721518"/>
                      <a:gd name="connsiteX2" fmla="*/ 944225 w 944225"/>
                      <a:gd name="connsiteY2" fmla="*/ 129540 h 721518"/>
                      <a:gd name="connsiteX3" fmla="*/ 892194 w 944225"/>
                      <a:gd name="connsiteY3" fmla="*/ 721518 h 721518"/>
                      <a:gd name="connsiteX4" fmla="*/ 0 w 944225"/>
                      <a:gd name="connsiteY4" fmla="*/ 721518 h 721518"/>
                      <a:gd name="connsiteX0" fmla="*/ 0 w 944225"/>
                      <a:gd name="connsiteY0" fmla="*/ 591978 h 591978"/>
                      <a:gd name="connsiteX1" fmla="*/ 111800 w 944225"/>
                      <a:gd name="connsiteY1" fmla="*/ 0 h 591978"/>
                      <a:gd name="connsiteX2" fmla="*/ 944225 w 944225"/>
                      <a:gd name="connsiteY2" fmla="*/ 0 h 591978"/>
                      <a:gd name="connsiteX3" fmla="*/ 892194 w 944225"/>
                      <a:gd name="connsiteY3" fmla="*/ 591978 h 591978"/>
                      <a:gd name="connsiteX4" fmla="*/ 0 w 944225"/>
                      <a:gd name="connsiteY4" fmla="*/ 591978 h 591978"/>
                      <a:gd name="connsiteX0" fmla="*/ 0 w 944225"/>
                      <a:gd name="connsiteY0" fmla="*/ 591978 h 591978"/>
                      <a:gd name="connsiteX1" fmla="*/ 226100 w 944225"/>
                      <a:gd name="connsiteY1" fmla="*/ 95250 h 591978"/>
                      <a:gd name="connsiteX2" fmla="*/ 944225 w 944225"/>
                      <a:gd name="connsiteY2" fmla="*/ 0 h 591978"/>
                      <a:gd name="connsiteX3" fmla="*/ 892194 w 944225"/>
                      <a:gd name="connsiteY3" fmla="*/ 591978 h 591978"/>
                      <a:gd name="connsiteX4" fmla="*/ 0 w 944225"/>
                      <a:gd name="connsiteY4" fmla="*/ 591978 h 591978"/>
                      <a:gd name="connsiteX0" fmla="*/ 0 w 944225"/>
                      <a:gd name="connsiteY0" fmla="*/ 591978 h 591978"/>
                      <a:gd name="connsiteX1" fmla="*/ 88940 w 944225"/>
                      <a:gd name="connsiteY1" fmla="*/ 7620 h 591978"/>
                      <a:gd name="connsiteX2" fmla="*/ 944225 w 944225"/>
                      <a:gd name="connsiteY2" fmla="*/ 0 h 591978"/>
                      <a:gd name="connsiteX3" fmla="*/ 892194 w 944225"/>
                      <a:gd name="connsiteY3" fmla="*/ 591978 h 591978"/>
                      <a:gd name="connsiteX4" fmla="*/ 0 w 944225"/>
                      <a:gd name="connsiteY4" fmla="*/ 591978 h 591978"/>
                      <a:gd name="connsiteX0" fmla="*/ 0 w 970895"/>
                      <a:gd name="connsiteY0" fmla="*/ 481488 h 591978"/>
                      <a:gd name="connsiteX1" fmla="*/ 115610 w 970895"/>
                      <a:gd name="connsiteY1" fmla="*/ 7620 h 591978"/>
                      <a:gd name="connsiteX2" fmla="*/ 970895 w 970895"/>
                      <a:gd name="connsiteY2" fmla="*/ 0 h 591978"/>
                      <a:gd name="connsiteX3" fmla="*/ 918864 w 970895"/>
                      <a:gd name="connsiteY3" fmla="*/ 591978 h 591978"/>
                      <a:gd name="connsiteX4" fmla="*/ 0 w 970895"/>
                      <a:gd name="connsiteY4" fmla="*/ 481488 h 591978"/>
                      <a:gd name="connsiteX0" fmla="*/ 0 w 936605"/>
                      <a:gd name="connsiteY0" fmla="*/ 527208 h 591978"/>
                      <a:gd name="connsiteX1" fmla="*/ 81320 w 936605"/>
                      <a:gd name="connsiteY1" fmla="*/ 7620 h 591978"/>
                      <a:gd name="connsiteX2" fmla="*/ 936605 w 936605"/>
                      <a:gd name="connsiteY2" fmla="*/ 0 h 591978"/>
                      <a:gd name="connsiteX3" fmla="*/ 884574 w 936605"/>
                      <a:gd name="connsiteY3" fmla="*/ 591978 h 591978"/>
                      <a:gd name="connsiteX4" fmla="*/ 0 w 936605"/>
                      <a:gd name="connsiteY4" fmla="*/ 527208 h 591978"/>
                      <a:gd name="connsiteX0" fmla="*/ 0 w 936605"/>
                      <a:gd name="connsiteY0" fmla="*/ 527208 h 609352"/>
                      <a:gd name="connsiteX1" fmla="*/ 81320 w 936605"/>
                      <a:gd name="connsiteY1" fmla="*/ 7620 h 609352"/>
                      <a:gd name="connsiteX2" fmla="*/ 936605 w 936605"/>
                      <a:gd name="connsiteY2" fmla="*/ 0 h 609352"/>
                      <a:gd name="connsiteX3" fmla="*/ 884574 w 936605"/>
                      <a:gd name="connsiteY3" fmla="*/ 591978 h 609352"/>
                      <a:gd name="connsiteX4" fmla="*/ 0 w 936605"/>
                      <a:gd name="connsiteY4" fmla="*/ 527208 h 609352"/>
                      <a:gd name="connsiteX0" fmla="*/ 0 w 936605"/>
                      <a:gd name="connsiteY0" fmla="*/ 527208 h 646620"/>
                      <a:gd name="connsiteX1" fmla="*/ 81320 w 936605"/>
                      <a:gd name="connsiteY1" fmla="*/ 7620 h 646620"/>
                      <a:gd name="connsiteX2" fmla="*/ 936605 w 936605"/>
                      <a:gd name="connsiteY2" fmla="*/ 0 h 646620"/>
                      <a:gd name="connsiteX3" fmla="*/ 884574 w 936605"/>
                      <a:gd name="connsiteY3" fmla="*/ 591978 h 646620"/>
                      <a:gd name="connsiteX4" fmla="*/ 0 w 936605"/>
                      <a:gd name="connsiteY4" fmla="*/ 527208 h 646620"/>
                      <a:gd name="connsiteX0" fmla="*/ 0 w 936605"/>
                      <a:gd name="connsiteY0" fmla="*/ 527208 h 646620"/>
                      <a:gd name="connsiteX1" fmla="*/ 81320 w 936605"/>
                      <a:gd name="connsiteY1" fmla="*/ 7620 h 646620"/>
                      <a:gd name="connsiteX2" fmla="*/ 936605 w 936605"/>
                      <a:gd name="connsiteY2" fmla="*/ 0 h 646620"/>
                      <a:gd name="connsiteX3" fmla="*/ 884574 w 936605"/>
                      <a:gd name="connsiteY3" fmla="*/ 591978 h 646620"/>
                      <a:gd name="connsiteX4" fmla="*/ 0 w 936605"/>
                      <a:gd name="connsiteY4" fmla="*/ 527208 h 646620"/>
                      <a:gd name="connsiteX0" fmla="*/ 0 w 948035"/>
                      <a:gd name="connsiteY0" fmla="*/ 519588 h 639000"/>
                      <a:gd name="connsiteX1" fmla="*/ 81320 w 948035"/>
                      <a:gd name="connsiteY1" fmla="*/ 0 h 639000"/>
                      <a:gd name="connsiteX2" fmla="*/ 948035 w 948035"/>
                      <a:gd name="connsiteY2" fmla="*/ 129540 h 639000"/>
                      <a:gd name="connsiteX3" fmla="*/ 884574 w 948035"/>
                      <a:gd name="connsiteY3" fmla="*/ 584358 h 639000"/>
                      <a:gd name="connsiteX4" fmla="*/ 0 w 948035"/>
                      <a:gd name="connsiteY4" fmla="*/ 519588 h 639000"/>
                      <a:gd name="connsiteX0" fmla="*/ 0 w 949468"/>
                      <a:gd name="connsiteY0" fmla="*/ 588368 h 707780"/>
                      <a:gd name="connsiteX1" fmla="*/ 81320 w 949468"/>
                      <a:gd name="connsiteY1" fmla="*/ 68780 h 707780"/>
                      <a:gd name="connsiteX2" fmla="*/ 948035 w 949468"/>
                      <a:gd name="connsiteY2" fmla="*/ 198320 h 707780"/>
                      <a:gd name="connsiteX3" fmla="*/ 884574 w 949468"/>
                      <a:gd name="connsiteY3" fmla="*/ 653138 h 707780"/>
                      <a:gd name="connsiteX4" fmla="*/ 0 w 949468"/>
                      <a:gd name="connsiteY4" fmla="*/ 588368 h 707780"/>
                      <a:gd name="connsiteX0" fmla="*/ 0 w 949477"/>
                      <a:gd name="connsiteY0" fmla="*/ 591139 h 710551"/>
                      <a:gd name="connsiteX1" fmla="*/ 85130 w 949477"/>
                      <a:gd name="connsiteY1" fmla="*/ 63931 h 710551"/>
                      <a:gd name="connsiteX2" fmla="*/ 948035 w 949477"/>
                      <a:gd name="connsiteY2" fmla="*/ 201091 h 710551"/>
                      <a:gd name="connsiteX3" fmla="*/ 884574 w 949477"/>
                      <a:gd name="connsiteY3" fmla="*/ 655909 h 710551"/>
                      <a:gd name="connsiteX4" fmla="*/ 0 w 949477"/>
                      <a:gd name="connsiteY4" fmla="*/ 591139 h 710551"/>
                      <a:gd name="connsiteX0" fmla="*/ 0 w 949427"/>
                      <a:gd name="connsiteY0" fmla="*/ 698821 h 818233"/>
                      <a:gd name="connsiteX1" fmla="*/ 85130 w 949427"/>
                      <a:gd name="connsiteY1" fmla="*/ 171613 h 818233"/>
                      <a:gd name="connsiteX2" fmla="*/ 948035 w 949427"/>
                      <a:gd name="connsiteY2" fmla="*/ 308773 h 818233"/>
                      <a:gd name="connsiteX3" fmla="*/ 884574 w 949427"/>
                      <a:gd name="connsiteY3" fmla="*/ 763591 h 818233"/>
                      <a:gd name="connsiteX4" fmla="*/ 0 w 949427"/>
                      <a:gd name="connsiteY4" fmla="*/ 698821 h 818233"/>
                      <a:gd name="connsiteX0" fmla="*/ 0 w 949427"/>
                      <a:gd name="connsiteY0" fmla="*/ 698821 h 818233"/>
                      <a:gd name="connsiteX1" fmla="*/ 85130 w 949427"/>
                      <a:gd name="connsiteY1" fmla="*/ 171613 h 818233"/>
                      <a:gd name="connsiteX2" fmla="*/ 948035 w 949427"/>
                      <a:gd name="connsiteY2" fmla="*/ 308773 h 818233"/>
                      <a:gd name="connsiteX3" fmla="*/ 884574 w 949427"/>
                      <a:gd name="connsiteY3" fmla="*/ 763591 h 818233"/>
                      <a:gd name="connsiteX4" fmla="*/ 0 w 949427"/>
                      <a:gd name="connsiteY4" fmla="*/ 698821 h 818233"/>
                      <a:gd name="connsiteX0" fmla="*/ 25353 w 974780"/>
                      <a:gd name="connsiteY0" fmla="*/ 698821 h 818233"/>
                      <a:gd name="connsiteX1" fmla="*/ 110483 w 974780"/>
                      <a:gd name="connsiteY1" fmla="*/ 171613 h 818233"/>
                      <a:gd name="connsiteX2" fmla="*/ 973388 w 974780"/>
                      <a:gd name="connsiteY2" fmla="*/ 308773 h 818233"/>
                      <a:gd name="connsiteX3" fmla="*/ 909927 w 974780"/>
                      <a:gd name="connsiteY3" fmla="*/ 763591 h 818233"/>
                      <a:gd name="connsiteX4" fmla="*/ 25353 w 974780"/>
                      <a:gd name="connsiteY4" fmla="*/ 698821 h 8182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74780" h="818233">
                        <a:moveTo>
                          <a:pt x="25353" y="698821"/>
                        </a:moveTo>
                        <a:cubicBezTo>
                          <a:pt x="-33900" y="523085"/>
                          <a:pt x="17336" y="374019"/>
                          <a:pt x="110483" y="171613"/>
                        </a:cubicBezTo>
                        <a:cubicBezTo>
                          <a:pt x="376528" y="-78577"/>
                          <a:pt x="1008333" y="-73497"/>
                          <a:pt x="973388" y="308773"/>
                        </a:cubicBezTo>
                        <a:cubicBezTo>
                          <a:pt x="887464" y="509909"/>
                          <a:pt x="927271" y="566265"/>
                          <a:pt x="909927" y="763591"/>
                        </a:cubicBezTo>
                        <a:cubicBezTo>
                          <a:pt x="637929" y="841061"/>
                          <a:pt x="251631" y="849951"/>
                          <a:pt x="25353" y="698821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9" name="Ovale 28">
                    <a:extLst>
                      <a:ext uri="{FF2B5EF4-FFF2-40B4-BE49-F238E27FC236}">
                        <a16:creationId xmlns:a16="http://schemas.microsoft.com/office/drawing/2014/main" id="{E9E42070-2E7C-3EEE-C4C5-D5A1DFD1D36F}"/>
                      </a:ext>
                    </a:extLst>
                  </p:cNvPr>
                  <p:cNvSpPr/>
                  <p:nvPr/>
                </p:nvSpPr>
                <p:spPr>
                  <a:xfrm rot="348493">
                    <a:off x="12654942" y="6547101"/>
                    <a:ext cx="302171" cy="10117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0" name="Rettangolo 70">
                    <a:extLst>
                      <a:ext uri="{FF2B5EF4-FFF2-40B4-BE49-F238E27FC236}">
                        <a16:creationId xmlns:a16="http://schemas.microsoft.com/office/drawing/2014/main" id="{A09BFA70-2CD8-9114-9585-07BF3D7AF0BF}"/>
                      </a:ext>
                    </a:extLst>
                  </p:cNvPr>
                  <p:cNvSpPr/>
                  <p:nvPr/>
                </p:nvSpPr>
                <p:spPr>
                  <a:xfrm rot="560003">
                    <a:off x="12662260" y="6087464"/>
                    <a:ext cx="364272" cy="528719"/>
                  </a:xfrm>
                  <a:custGeom>
                    <a:avLst/>
                    <a:gdLst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20569 w 776240"/>
                      <a:gd name="connsiteY0" fmla="*/ 0 h 1499616"/>
                      <a:gd name="connsiteX1" fmla="*/ 776240 w 776240"/>
                      <a:gd name="connsiteY1" fmla="*/ 0 h 1499616"/>
                      <a:gd name="connsiteX2" fmla="*/ 776240 w 776240"/>
                      <a:gd name="connsiteY2" fmla="*/ 1499616 h 1499616"/>
                      <a:gd name="connsiteX3" fmla="*/ 20569 w 776240"/>
                      <a:gd name="connsiteY3" fmla="*/ 1499616 h 1499616"/>
                      <a:gd name="connsiteX4" fmla="*/ 20569 w 776240"/>
                      <a:gd name="connsiteY4" fmla="*/ 0 h 1499616"/>
                      <a:gd name="connsiteX0" fmla="*/ 20569 w 835845"/>
                      <a:gd name="connsiteY0" fmla="*/ 0 h 1499616"/>
                      <a:gd name="connsiteX1" fmla="*/ 776240 w 835845"/>
                      <a:gd name="connsiteY1" fmla="*/ 0 h 1499616"/>
                      <a:gd name="connsiteX2" fmla="*/ 776240 w 835845"/>
                      <a:gd name="connsiteY2" fmla="*/ 1499616 h 1499616"/>
                      <a:gd name="connsiteX3" fmla="*/ 20569 w 835845"/>
                      <a:gd name="connsiteY3" fmla="*/ 1499616 h 1499616"/>
                      <a:gd name="connsiteX4" fmla="*/ 20569 w 835845"/>
                      <a:gd name="connsiteY4" fmla="*/ 0 h 1499616"/>
                      <a:gd name="connsiteX0" fmla="*/ 20569 w 818819"/>
                      <a:gd name="connsiteY0" fmla="*/ 0 h 1499616"/>
                      <a:gd name="connsiteX1" fmla="*/ 776240 w 818819"/>
                      <a:gd name="connsiteY1" fmla="*/ 0 h 1499616"/>
                      <a:gd name="connsiteX2" fmla="*/ 684800 w 818819"/>
                      <a:gd name="connsiteY2" fmla="*/ 1493520 h 1499616"/>
                      <a:gd name="connsiteX3" fmla="*/ 20569 w 818819"/>
                      <a:gd name="connsiteY3" fmla="*/ 1499616 h 1499616"/>
                      <a:gd name="connsiteX4" fmla="*/ 20569 w 818819"/>
                      <a:gd name="connsiteY4" fmla="*/ 0 h 1499616"/>
                      <a:gd name="connsiteX0" fmla="*/ 20569 w 818819"/>
                      <a:gd name="connsiteY0" fmla="*/ 0 h 1547056"/>
                      <a:gd name="connsiteX1" fmla="*/ 776240 w 818819"/>
                      <a:gd name="connsiteY1" fmla="*/ 0 h 1547056"/>
                      <a:gd name="connsiteX2" fmla="*/ 684800 w 818819"/>
                      <a:gd name="connsiteY2" fmla="*/ 1493520 h 1547056"/>
                      <a:gd name="connsiteX3" fmla="*/ 20569 w 818819"/>
                      <a:gd name="connsiteY3" fmla="*/ 1499616 h 1547056"/>
                      <a:gd name="connsiteX4" fmla="*/ 20569 w 818819"/>
                      <a:gd name="connsiteY4" fmla="*/ 0 h 1547056"/>
                      <a:gd name="connsiteX0" fmla="*/ 20569 w 826508"/>
                      <a:gd name="connsiteY0" fmla="*/ 0 h 1499616"/>
                      <a:gd name="connsiteX1" fmla="*/ 776240 w 826508"/>
                      <a:gd name="connsiteY1" fmla="*/ 0 h 1499616"/>
                      <a:gd name="connsiteX2" fmla="*/ 733667 w 826508"/>
                      <a:gd name="connsiteY2" fmla="*/ 1170381 h 1499616"/>
                      <a:gd name="connsiteX3" fmla="*/ 20569 w 826508"/>
                      <a:gd name="connsiteY3" fmla="*/ 1499616 h 1499616"/>
                      <a:gd name="connsiteX4" fmla="*/ 20569 w 826508"/>
                      <a:gd name="connsiteY4" fmla="*/ 0 h 1499616"/>
                      <a:gd name="connsiteX0" fmla="*/ 20569 w 827210"/>
                      <a:gd name="connsiteY0" fmla="*/ 0 h 1499616"/>
                      <a:gd name="connsiteX1" fmla="*/ 776240 w 827210"/>
                      <a:gd name="connsiteY1" fmla="*/ 0 h 1499616"/>
                      <a:gd name="connsiteX2" fmla="*/ 737403 w 827210"/>
                      <a:gd name="connsiteY2" fmla="*/ 1192367 h 1499616"/>
                      <a:gd name="connsiteX3" fmla="*/ 20569 w 827210"/>
                      <a:gd name="connsiteY3" fmla="*/ 1499616 h 1499616"/>
                      <a:gd name="connsiteX4" fmla="*/ 20569 w 827210"/>
                      <a:gd name="connsiteY4" fmla="*/ 0 h 1499616"/>
                      <a:gd name="connsiteX0" fmla="*/ 20569 w 841645"/>
                      <a:gd name="connsiteY0" fmla="*/ 0 h 1499616"/>
                      <a:gd name="connsiteX1" fmla="*/ 776240 w 841645"/>
                      <a:gd name="connsiteY1" fmla="*/ 0 h 1499616"/>
                      <a:gd name="connsiteX2" fmla="*/ 737403 w 841645"/>
                      <a:gd name="connsiteY2" fmla="*/ 1192367 h 1499616"/>
                      <a:gd name="connsiteX3" fmla="*/ 20569 w 841645"/>
                      <a:gd name="connsiteY3" fmla="*/ 1499616 h 1499616"/>
                      <a:gd name="connsiteX4" fmla="*/ 20569 w 841645"/>
                      <a:gd name="connsiteY4" fmla="*/ 0 h 1499616"/>
                      <a:gd name="connsiteX0" fmla="*/ 20569 w 919569"/>
                      <a:gd name="connsiteY0" fmla="*/ 0 h 1499616"/>
                      <a:gd name="connsiteX1" fmla="*/ 874426 w 919569"/>
                      <a:gd name="connsiteY1" fmla="*/ 1012 h 1499616"/>
                      <a:gd name="connsiteX2" fmla="*/ 737403 w 919569"/>
                      <a:gd name="connsiteY2" fmla="*/ 1192367 h 1499616"/>
                      <a:gd name="connsiteX3" fmla="*/ 20569 w 919569"/>
                      <a:gd name="connsiteY3" fmla="*/ 1499616 h 1499616"/>
                      <a:gd name="connsiteX4" fmla="*/ 20569 w 919569"/>
                      <a:gd name="connsiteY4" fmla="*/ 0 h 1499616"/>
                      <a:gd name="connsiteX0" fmla="*/ 20569 w 875235"/>
                      <a:gd name="connsiteY0" fmla="*/ 0 h 1499616"/>
                      <a:gd name="connsiteX1" fmla="*/ 874426 w 875235"/>
                      <a:gd name="connsiteY1" fmla="*/ 1012 h 1499616"/>
                      <a:gd name="connsiteX2" fmla="*/ 737403 w 875235"/>
                      <a:gd name="connsiteY2" fmla="*/ 1192367 h 1499616"/>
                      <a:gd name="connsiteX3" fmla="*/ 20569 w 875235"/>
                      <a:gd name="connsiteY3" fmla="*/ 1499616 h 1499616"/>
                      <a:gd name="connsiteX4" fmla="*/ 20569 w 875235"/>
                      <a:gd name="connsiteY4" fmla="*/ 0 h 1499616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338221"/>
                      <a:gd name="connsiteX1" fmla="*/ 901699 w 902508"/>
                      <a:gd name="connsiteY1" fmla="*/ 78974 h 1338221"/>
                      <a:gd name="connsiteX2" fmla="*/ 764676 w 902508"/>
                      <a:gd name="connsiteY2" fmla="*/ 1270329 h 1338221"/>
                      <a:gd name="connsiteX3" fmla="*/ 38391 w 902508"/>
                      <a:gd name="connsiteY3" fmla="*/ 1318393 h 1338221"/>
                      <a:gd name="connsiteX4" fmla="*/ 0 w 902508"/>
                      <a:gd name="connsiteY4" fmla="*/ 0 h 1338221"/>
                      <a:gd name="connsiteX0" fmla="*/ 0 w 902508"/>
                      <a:gd name="connsiteY0" fmla="*/ 0 h 1419679"/>
                      <a:gd name="connsiteX1" fmla="*/ 901699 w 902508"/>
                      <a:gd name="connsiteY1" fmla="*/ 78974 h 1419679"/>
                      <a:gd name="connsiteX2" fmla="*/ 764676 w 902508"/>
                      <a:gd name="connsiteY2" fmla="*/ 1270329 h 1419679"/>
                      <a:gd name="connsiteX3" fmla="*/ 136321 w 902508"/>
                      <a:gd name="connsiteY3" fmla="*/ 1419679 h 1419679"/>
                      <a:gd name="connsiteX4" fmla="*/ 0 w 902508"/>
                      <a:gd name="connsiteY4" fmla="*/ 0 h 1419679"/>
                      <a:gd name="connsiteX0" fmla="*/ 0 w 866365"/>
                      <a:gd name="connsiteY0" fmla="*/ 0 h 1546267"/>
                      <a:gd name="connsiteX1" fmla="*/ 865556 w 866365"/>
                      <a:gd name="connsiteY1" fmla="*/ 205562 h 1546267"/>
                      <a:gd name="connsiteX2" fmla="*/ 728533 w 866365"/>
                      <a:gd name="connsiteY2" fmla="*/ 1396917 h 1546267"/>
                      <a:gd name="connsiteX3" fmla="*/ 100178 w 866365"/>
                      <a:gd name="connsiteY3" fmla="*/ 1546267 h 1546267"/>
                      <a:gd name="connsiteX4" fmla="*/ 0 w 866365"/>
                      <a:gd name="connsiteY4" fmla="*/ 0 h 1546267"/>
                      <a:gd name="connsiteX0" fmla="*/ 0 w 824778"/>
                      <a:gd name="connsiteY0" fmla="*/ 0 h 1546267"/>
                      <a:gd name="connsiteX1" fmla="*/ 823198 w 824778"/>
                      <a:gd name="connsiteY1" fmla="*/ 125936 h 1546267"/>
                      <a:gd name="connsiteX2" fmla="*/ 728533 w 824778"/>
                      <a:gd name="connsiteY2" fmla="*/ 1396917 h 1546267"/>
                      <a:gd name="connsiteX3" fmla="*/ 100178 w 824778"/>
                      <a:gd name="connsiteY3" fmla="*/ 1546267 h 1546267"/>
                      <a:gd name="connsiteX4" fmla="*/ 0 w 824778"/>
                      <a:gd name="connsiteY4" fmla="*/ 0 h 1546267"/>
                      <a:gd name="connsiteX0" fmla="*/ 0 w 824778"/>
                      <a:gd name="connsiteY0" fmla="*/ 0 h 1565831"/>
                      <a:gd name="connsiteX1" fmla="*/ 823198 w 824778"/>
                      <a:gd name="connsiteY1" fmla="*/ 125936 h 1565831"/>
                      <a:gd name="connsiteX2" fmla="*/ 728533 w 824778"/>
                      <a:gd name="connsiteY2" fmla="*/ 1396917 h 1565831"/>
                      <a:gd name="connsiteX3" fmla="*/ 100178 w 824778"/>
                      <a:gd name="connsiteY3" fmla="*/ 1546267 h 1565831"/>
                      <a:gd name="connsiteX4" fmla="*/ 0 w 824778"/>
                      <a:gd name="connsiteY4" fmla="*/ 0 h 1565831"/>
                      <a:gd name="connsiteX0" fmla="*/ 0 w 824778"/>
                      <a:gd name="connsiteY0" fmla="*/ 0 h 1596225"/>
                      <a:gd name="connsiteX1" fmla="*/ 823198 w 824778"/>
                      <a:gd name="connsiteY1" fmla="*/ 125936 h 1596225"/>
                      <a:gd name="connsiteX2" fmla="*/ 728533 w 824778"/>
                      <a:gd name="connsiteY2" fmla="*/ 1396917 h 1596225"/>
                      <a:gd name="connsiteX3" fmla="*/ 100178 w 824778"/>
                      <a:gd name="connsiteY3" fmla="*/ 1546267 h 1596225"/>
                      <a:gd name="connsiteX4" fmla="*/ 0 w 824778"/>
                      <a:gd name="connsiteY4" fmla="*/ 0 h 1596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4778" h="1596225">
                        <a:moveTo>
                          <a:pt x="0" y="0"/>
                        </a:moveTo>
                        <a:lnTo>
                          <a:pt x="823198" y="125936"/>
                        </a:lnTo>
                        <a:cubicBezTo>
                          <a:pt x="832712" y="571156"/>
                          <a:pt x="799039" y="1176225"/>
                          <a:pt x="728533" y="1396917"/>
                        </a:cubicBezTo>
                        <a:cubicBezTo>
                          <a:pt x="472262" y="1648037"/>
                          <a:pt x="287691" y="1616189"/>
                          <a:pt x="100178" y="1546267"/>
                        </a:cubicBezTo>
                        <a:cubicBezTo>
                          <a:pt x="-9550" y="1058587"/>
                          <a:pt x="184739" y="450462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1" name="Rettangolo 73">
                    <a:extLst>
                      <a:ext uri="{FF2B5EF4-FFF2-40B4-BE49-F238E27FC236}">
                        <a16:creationId xmlns:a16="http://schemas.microsoft.com/office/drawing/2014/main" id="{525E6923-694A-8A4A-835D-E38BBBC10A15}"/>
                      </a:ext>
                    </a:extLst>
                  </p:cNvPr>
                  <p:cNvSpPr/>
                  <p:nvPr/>
                </p:nvSpPr>
                <p:spPr>
                  <a:xfrm rot="569075">
                    <a:off x="12770913" y="6363662"/>
                    <a:ext cx="126209" cy="253194"/>
                  </a:xfrm>
                  <a:custGeom>
                    <a:avLst/>
                    <a:gdLst>
                      <a:gd name="connsiteX0" fmla="*/ 0 w 332697"/>
                      <a:gd name="connsiteY0" fmla="*/ 0 h 590959"/>
                      <a:gd name="connsiteX1" fmla="*/ 33269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2217 w 332697"/>
                      <a:gd name="connsiteY1" fmla="*/ 3048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602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23706 h 614665"/>
                      <a:gd name="connsiteX1" fmla="*/ 306027 w 332697"/>
                      <a:gd name="connsiteY1" fmla="*/ 23706 h 614665"/>
                      <a:gd name="connsiteX2" fmla="*/ 332697 w 332697"/>
                      <a:gd name="connsiteY2" fmla="*/ 614665 h 614665"/>
                      <a:gd name="connsiteX3" fmla="*/ 0 w 332697"/>
                      <a:gd name="connsiteY3" fmla="*/ 614665 h 614665"/>
                      <a:gd name="connsiteX4" fmla="*/ 0 w 332697"/>
                      <a:gd name="connsiteY4" fmla="*/ 23706 h 614665"/>
                      <a:gd name="connsiteX0" fmla="*/ 0 w 332697"/>
                      <a:gd name="connsiteY0" fmla="*/ 34524 h 625483"/>
                      <a:gd name="connsiteX1" fmla="*/ 306027 w 332697"/>
                      <a:gd name="connsiteY1" fmla="*/ 34524 h 625483"/>
                      <a:gd name="connsiteX2" fmla="*/ 332697 w 332697"/>
                      <a:gd name="connsiteY2" fmla="*/ 625483 h 625483"/>
                      <a:gd name="connsiteX3" fmla="*/ 0 w 332697"/>
                      <a:gd name="connsiteY3" fmla="*/ 625483 h 625483"/>
                      <a:gd name="connsiteX4" fmla="*/ 0 w 332697"/>
                      <a:gd name="connsiteY4" fmla="*/ 34524 h 625483"/>
                      <a:gd name="connsiteX0" fmla="*/ 0 w 306027"/>
                      <a:gd name="connsiteY0" fmla="*/ 34524 h 625483"/>
                      <a:gd name="connsiteX1" fmla="*/ 306027 w 306027"/>
                      <a:gd name="connsiteY1" fmla="*/ 34524 h 625483"/>
                      <a:gd name="connsiteX2" fmla="*/ 302217 w 306027"/>
                      <a:gd name="connsiteY2" fmla="*/ 614053 h 625483"/>
                      <a:gd name="connsiteX3" fmla="*/ 0 w 306027"/>
                      <a:gd name="connsiteY3" fmla="*/ 625483 h 625483"/>
                      <a:gd name="connsiteX4" fmla="*/ 0 w 306027"/>
                      <a:gd name="connsiteY4" fmla="*/ 34524 h 625483"/>
                      <a:gd name="connsiteX0" fmla="*/ 0 w 302217"/>
                      <a:gd name="connsiteY0" fmla="*/ 5802 h 596761"/>
                      <a:gd name="connsiteX1" fmla="*/ 264117 w 302217"/>
                      <a:gd name="connsiteY1" fmla="*/ 181062 h 596761"/>
                      <a:gd name="connsiteX2" fmla="*/ 302217 w 302217"/>
                      <a:gd name="connsiteY2" fmla="*/ 585331 h 596761"/>
                      <a:gd name="connsiteX3" fmla="*/ 0 w 302217"/>
                      <a:gd name="connsiteY3" fmla="*/ 596761 h 596761"/>
                      <a:gd name="connsiteX4" fmla="*/ 0 w 302217"/>
                      <a:gd name="connsiteY4" fmla="*/ 5802 h 596761"/>
                      <a:gd name="connsiteX0" fmla="*/ 0 w 309837"/>
                      <a:gd name="connsiteY0" fmla="*/ 32444 h 623403"/>
                      <a:gd name="connsiteX1" fmla="*/ 309837 w 309837"/>
                      <a:gd name="connsiteY1" fmla="*/ 36254 h 623403"/>
                      <a:gd name="connsiteX2" fmla="*/ 302217 w 309837"/>
                      <a:gd name="connsiteY2" fmla="*/ 611973 h 623403"/>
                      <a:gd name="connsiteX3" fmla="*/ 0 w 309837"/>
                      <a:gd name="connsiteY3" fmla="*/ 623403 h 623403"/>
                      <a:gd name="connsiteX4" fmla="*/ 0 w 309837"/>
                      <a:gd name="connsiteY4" fmla="*/ 32444 h 623403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302217 w 309837"/>
                      <a:gd name="connsiteY2" fmla="*/ 607119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285738 w 309837"/>
                      <a:gd name="connsiteY2" fmla="*/ 589131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6766"/>
                      <a:gd name="connsiteX1" fmla="*/ 309837 w 309837"/>
                      <a:gd name="connsiteY1" fmla="*/ 31400 h 616766"/>
                      <a:gd name="connsiteX2" fmla="*/ 285738 w 309837"/>
                      <a:gd name="connsiteY2" fmla="*/ 589131 h 616766"/>
                      <a:gd name="connsiteX3" fmla="*/ 26610 w 309837"/>
                      <a:gd name="connsiteY3" fmla="*/ 616766 h 616766"/>
                      <a:gd name="connsiteX4" fmla="*/ 0 w 309837"/>
                      <a:gd name="connsiteY4" fmla="*/ 39020 h 616766"/>
                      <a:gd name="connsiteX0" fmla="*/ 0 w 309837"/>
                      <a:gd name="connsiteY0" fmla="*/ 39020 h 628935"/>
                      <a:gd name="connsiteX1" fmla="*/ 309837 w 309837"/>
                      <a:gd name="connsiteY1" fmla="*/ 31400 h 628935"/>
                      <a:gd name="connsiteX2" fmla="*/ 285738 w 309837"/>
                      <a:gd name="connsiteY2" fmla="*/ 589131 h 628935"/>
                      <a:gd name="connsiteX3" fmla="*/ 15967 w 309837"/>
                      <a:gd name="connsiteY3" fmla="*/ 628935 h 628935"/>
                      <a:gd name="connsiteX4" fmla="*/ 0 w 309837"/>
                      <a:gd name="connsiteY4" fmla="*/ 39020 h 628935"/>
                      <a:gd name="connsiteX0" fmla="*/ 0 w 309837"/>
                      <a:gd name="connsiteY0" fmla="*/ 39020 h 613984"/>
                      <a:gd name="connsiteX1" fmla="*/ 309837 w 309837"/>
                      <a:gd name="connsiteY1" fmla="*/ 31400 h 613984"/>
                      <a:gd name="connsiteX2" fmla="*/ 285738 w 309837"/>
                      <a:gd name="connsiteY2" fmla="*/ 589131 h 613984"/>
                      <a:gd name="connsiteX3" fmla="*/ 11146 w 309837"/>
                      <a:gd name="connsiteY3" fmla="*/ 613984 h 613984"/>
                      <a:gd name="connsiteX4" fmla="*/ 0 w 309837"/>
                      <a:gd name="connsiteY4" fmla="*/ 39020 h 613984"/>
                      <a:gd name="connsiteX0" fmla="*/ 0 w 309837"/>
                      <a:gd name="connsiteY0" fmla="*/ 39020 h 621034"/>
                      <a:gd name="connsiteX1" fmla="*/ 309837 w 309837"/>
                      <a:gd name="connsiteY1" fmla="*/ 31400 h 621034"/>
                      <a:gd name="connsiteX2" fmla="*/ 285738 w 309837"/>
                      <a:gd name="connsiteY2" fmla="*/ 589131 h 621034"/>
                      <a:gd name="connsiteX3" fmla="*/ 11146 w 309837"/>
                      <a:gd name="connsiteY3" fmla="*/ 613984 h 621034"/>
                      <a:gd name="connsiteX4" fmla="*/ 0 w 309837"/>
                      <a:gd name="connsiteY4" fmla="*/ 39020 h 621034"/>
                      <a:gd name="connsiteX0" fmla="*/ 0 w 309837"/>
                      <a:gd name="connsiteY0" fmla="*/ 39020 h 622514"/>
                      <a:gd name="connsiteX1" fmla="*/ 309837 w 309837"/>
                      <a:gd name="connsiteY1" fmla="*/ 31400 h 622514"/>
                      <a:gd name="connsiteX2" fmla="*/ 285738 w 309837"/>
                      <a:gd name="connsiteY2" fmla="*/ 589131 h 622514"/>
                      <a:gd name="connsiteX3" fmla="*/ 11146 w 309837"/>
                      <a:gd name="connsiteY3" fmla="*/ 613984 h 622514"/>
                      <a:gd name="connsiteX4" fmla="*/ 0 w 309837"/>
                      <a:gd name="connsiteY4" fmla="*/ 39020 h 622514"/>
                      <a:gd name="connsiteX0" fmla="*/ 0 w 309837"/>
                      <a:gd name="connsiteY0" fmla="*/ 39020 h 621198"/>
                      <a:gd name="connsiteX1" fmla="*/ 309837 w 309837"/>
                      <a:gd name="connsiteY1" fmla="*/ 31400 h 621198"/>
                      <a:gd name="connsiteX2" fmla="*/ 304236 w 309837"/>
                      <a:gd name="connsiteY2" fmla="*/ 580254 h 621198"/>
                      <a:gd name="connsiteX3" fmla="*/ 11146 w 309837"/>
                      <a:gd name="connsiteY3" fmla="*/ 613984 h 621198"/>
                      <a:gd name="connsiteX4" fmla="*/ 0 w 309837"/>
                      <a:gd name="connsiteY4" fmla="*/ 39020 h 621198"/>
                      <a:gd name="connsiteX0" fmla="*/ 0 w 309837"/>
                      <a:gd name="connsiteY0" fmla="*/ 39020 h 620832"/>
                      <a:gd name="connsiteX1" fmla="*/ 309837 w 309837"/>
                      <a:gd name="connsiteY1" fmla="*/ 31400 h 620832"/>
                      <a:gd name="connsiteX2" fmla="*/ 292577 w 309837"/>
                      <a:gd name="connsiteY2" fmla="*/ 577217 h 620832"/>
                      <a:gd name="connsiteX3" fmla="*/ 11146 w 309837"/>
                      <a:gd name="connsiteY3" fmla="*/ 613984 h 620832"/>
                      <a:gd name="connsiteX4" fmla="*/ 0 w 309837"/>
                      <a:gd name="connsiteY4" fmla="*/ 39020 h 620832"/>
                      <a:gd name="connsiteX0" fmla="*/ 0 w 309837"/>
                      <a:gd name="connsiteY0" fmla="*/ 39020 h 619986"/>
                      <a:gd name="connsiteX1" fmla="*/ 309837 w 309837"/>
                      <a:gd name="connsiteY1" fmla="*/ 31400 h 619986"/>
                      <a:gd name="connsiteX2" fmla="*/ 306291 w 309837"/>
                      <a:gd name="connsiteY2" fmla="*/ 568851 h 619986"/>
                      <a:gd name="connsiteX3" fmla="*/ 11146 w 309837"/>
                      <a:gd name="connsiteY3" fmla="*/ 613984 h 619986"/>
                      <a:gd name="connsiteX4" fmla="*/ 0 w 309837"/>
                      <a:gd name="connsiteY4" fmla="*/ 39020 h 619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9837" h="619986">
                        <a:moveTo>
                          <a:pt x="0" y="39020"/>
                        </a:moveTo>
                        <a:cubicBezTo>
                          <a:pt x="109629" y="920"/>
                          <a:pt x="162108" y="-21940"/>
                          <a:pt x="309837" y="31400"/>
                        </a:cubicBezTo>
                        <a:lnTo>
                          <a:pt x="306291" y="568851"/>
                        </a:lnTo>
                        <a:cubicBezTo>
                          <a:pt x="219326" y="588285"/>
                          <a:pt x="93311" y="636876"/>
                          <a:pt x="11146" y="613984"/>
                        </a:cubicBezTo>
                        <a:lnTo>
                          <a:pt x="0" y="3902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46" name="Figura a mano libera: forma 45">
                    <a:extLst>
                      <a:ext uri="{FF2B5EF4-FFF2-40B4-BE49-F238E27FC236}">
                        <a16:creationId xmlns:a16="http://schemas.microsoft.com/office/drawing/2014/main" id="{E3030AED-038C-C205-A90B-5207DC41FC35}"/>
                      </a:ext>
                    </a:extLst>
                  </p:cNvPr>
                  <p:cNvSpPr/>
                  <p:nvPr/>
                </p:nvSpPr>
                <p:spPr>
                  <a:xfrm rot="21392073">
                    <a:off x="12607845" y="6721995"/>
                    <a:ext cx="366645" cy="122766"/>
                  </a:xfrm>
                  <a:custGeom>
                    <a:avLst/>
                    <a:gdLst>
                      <a:gd name="connsiteX0" fmla="*/ 0 w 857250"/>
                      <a:gd name="connsiteY0" fmla="*/ 129540 h 186690"/>
                      <a:gd name="connsiteX1" fmla="*/ 72390 w 857250"/>
                      <a:gd name="connsiteY1" fmla="*/ 3810 h 186690"/>
                      <a:gd name="connsiteX2" fmla="*/ 495300 w 857250"/>
                      <a:gd name="connsiteY2" fmla="*/ 186690 h 186690"/>
                      <a:gd name="connsiteX3" fmla="*/ 811530 w 857250"/>
                      <a:gd name="connsiteY3" fmla="*/ 0 h 186690"/>
                      <a:gd name="connsiteX4" fmla="*/ 857250 w 857250"/>
                      <a:gd name="connsiteY4" fmla="*/ 186690 h 186690"/>
                      <a:gd name="connsiteX5" fmla="*/ 0 w 857250"/>
                      <a:gd name="connsiteY5" fmla="*/ 129540 h 186690"/>
                      <a:gd name="connsiteX0" fmla="*/ 0 w 857250"/>
                      <a:gd name="connsiteY0" fmla="*/ 129540 h 186690"/>
                      <a:gd name="connsiteX1" fmla="*/ 72390 w 857250"/>
                      <a:gd name="connsiteY1" fmla="*/ 3810 h 186690"/>
                      <a:gd name="connsiteX2" fmla="*/ 483870 w 857250"/>
                      <a:gd name="connsiteY2" fmla="*/ 160020 h 186690"/>
                      <a:gd name="connsiteX3" fmla="*/ 811530 w 857250"/>
                      <a:gd name="connsiteY3" fmla="*/ 0 h 186690"/>
                      <a:gd name="connsiteX4" fmla="*/ 857250 w 857250"/>
                      <a:gd name="connsiteY4" fmla="*/ 186690 h 186690"/>
                      <a:gd name="connsiteX5" fmla="*/ 0 w 857250"/>
                      <a:gd name="connsiteY5" fmla="*/ 129540 h 186690"/>
                      <a:gd name="connsiteX0" fmla="*/ 0 w 857250"/>
                      <a:gd name="connsiteY0" fmla="*/ 129540 h 252004"/>
                      <a:gd name="connsiteX1" fmla="*/ 72390 w 857250"/>
                      <a:gd name="connsiteY1" fmla="*/ 3810 h 252004"/>
                      <a:gd name="connsiteX2" fmla="*/ 483870 w 857250"/>
                      <a:gd name="connsiteY2" fmla="*/ 160020 h 252004"/>
                      <a:gd name="connsiteX3" fmla="*/ 811530 w 857250"/>
                      <a:gd name="connsiteY3" fmla="*/ 0 h 252004"/>
                      <a:gd name="connsiteX4" fmla="*/ 857250 w 857250"/>
                      <a:gd name="connsiteY4" fmla="*/ 186690 h 252004"/>
                      <a:gd name="connsiteX5" fmla="*/ 0 w 857250"/>
                      <a:gd name="connsiteY5" fmla="*/ 129540 h 252004"/>
                      <a:gd name="connsiteX0" fmla="*/ 313 w 857563"/>
                      <a:gd name="connsiteY0" fmla="*/ 129540 h 276462"/>
                      <a:gd name="connsiteX1" fmla="*/ 72703 w 857563"/>
                      <a:gd name="connsiteY1" fmla="*/ 3810 h 276462"/>
                      <a:gd name="connsiteX2" fmla="*/ 484183 w 857563"/>
                      <a:gd name="connsiteY2" fmla="*/ 160020 h 276462"/>
                      <a:gd name="connsiteX3" fmla="*/ 811843 w 857563"/>
                      <a:gd name="connsiteY3" fmla="*/ 0 h 276462"/>
                      <a:gd name="connsiteX4" fmla="*/ 857563 w 857563"/>
                      <a:gd name="connsiteY4" fmla="*/ 186690 h 276462"/>
                      <a:gd name="connsiteX5" fmla="*/ 313 w 857563"/>
                      <a:gd name="connsiteY5" fmla="*/ 129540 h 276462"/>
                      <a:gd name="connsiteX0" fmla="*/ 4085 w 861335"/>
                      <a:gd name="connsiteY0" fmla="*/ 129540 h 276462"/>
                      <a:gd name="connsiteX1" fmla="*/ 76475 w 861335"/>
                      <a:gd name="connsiteY1" fmla="*/ 3810 h 276462"/>
                      <a:gd name="connsiteX2" fmla="*/ 487955 w 861335"/>
                      <a:gd name="connsiteY2" fmla="*/ 160020 h 276462"/>
                      <a:gd name="connsiteX3" fmla="*/ 815615 w 861335"/>
                      <a:gd name="connsiteY3" fmla="*/ 0 h 276462"/>
                      <a:gd name="connsiteX4" fmla="*/ 861335 w 861335"/>
                      <a:gd name="connsiteY4" fmla="*/ 186690 h 276462"/>
                      <a:gd name="connsiteX5" fmla="*/ 4085 w 861335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56130 h 303052"/>
                      <a:gd name="connsiteX1" fmla="*/ 78760 w 863620"/>
                      <a:gd name="connsiteY1" fmla="*/ 30400 h 303052"/>
                      <a:gd name="connsiteX2" fmla="*/ 490240 w 863620"/>
                      <a:gd name="connsiteY2" fmla="*/ 186610 h 303052"/>
                      <a:gd name="connsiteX3" fmla="*/ 817900 w 863620"/>
                      <a:gd name="connsiteY3" fmla="*/ 26590 h 303052"/>
                      <a:gd name="connsiteX4" fmla="*/ 863620 w 863620"/>
                      <a:gd name="connsiteY4" fmla="*/ 213280 h 303052"/>
                      <a:gd name="connsiteX5" fmla="*/ 6370 w 863620"/>
                      <a:gd name="connsiteY5" fmla="*/ 156130 h 303052"/>
                      <a:gd name="connsiteX0" fmla="*/ 6370 w 863620"/>
                      <a:gd name="connsiteY0" fmla="*/ 156130 h 303052"/>
                      <a:gd name="connsiteX1" fmla="*/ 78760 w 863620"/>
                      <a:gd name="connsiteY1" fmla="*/ 30400 h 303052"/>
                      <a:gd name="connsiteX2" fmla="*/ 490240 w 863620"/>
                      <a:gd name="connsiteY2" fmla="*/ 186610 h 303052"/>
                      <a:gd name="connsiteX3" fmla="*/ 817900 w 863620"/>
                      <a:gd name="connsiteY3" fmla="*/ 26590 h 303052"/>
                      <a:gd name="connsiteX4" fmla="*/ 863620 w 863620"/>
                      <a:gd name="connsiteY4" fmla="*/ 213280 h 303052"/>
                      <a:gd name="connsiteX5" fmla="*/ 6370 w 863620"/>
                      <a:gd name="connsiteY5" fmla="*/ 156130 h 303052"/>
                      <a:gd name="connsiteX0" fmla="*/ 6370 w 887664"/>
                      <a:gd name="connsiteY0" fmla="*/ 156130 h 303052"/>
                      <a:gd name="connsiteX1" fmla="*/ 78760 w 887664"/>
                      <a:gd name="connsiteY1" fmla="*/ 30400 h 303052"/>
                      <a:gd name="connsiteX2" fmla="*/ 490240 w 887664"/>
                      <a:gd name="connsiteY2" fmla="*/ 186610 h 303052"/>
                      <a:gd name="connsiteX3" fmla="*/ 817900 w 887664"/>
                      <a:gd name="connsiteY3" fmla="*/ 26590 h 303052"/>
                      <a:gd name="connsiteX4" fmla="*/ 863620 w 887664"/>
                      <a:gd name="connsiteY4" fmla="*/ 213280 h 303052"/>
                      <a:gd name="connsiteX5" fmla="*/ 6370 w 887664"/>
                      <a:gd name="connsiteY5" fmla="*/ 156130 h 303052"/>
                      <a:gd name="connsiteX0" fmla="*/ 6370 w 887664"/>
                      <a:gd name="connsiteY0" fmla="*/ 156130 h 303052"/>
                      <a:gd name="connsiteX1" fmla="*/ 78760 w 887664"/>
                      <a:gd name="connsiteY1" fmla="*/ 30400 h 303052"/>
                      <a:gd name="connsiteX2" fmla="*/ 490240 w 887664"/>
                      <a:gd name="connsiteY2" fmla="*/ 186610 h 303052"/>
                      <a:gd name="connsiteX3" fmla="*/ 817900 w 887664"/>
                      <a:gd name="connsiteY3" fmla="*/ 26590 h 303052"/>
                      <a:gd name="connsiteX4" fmla="*/ 863620 w 887664"/>
                      <a:gd name="connsiteY4" fmla="*/ 213280 h 303052"/>
                      <a:gd name="connsiteX5" fmla="*/ 6370 w 887664"/>
                      <a:gd name="connsiteY5" fmla="*/ 156130 h 303052"/>
                      <a:gd name="connsiteX0" fmla="*/ 6370 w 887664"/>
                      <a:gd name="connsiteY0" fmla="*/ 153690 h 300612"/>
                      <a:gd name="connsiteX1" fmla="*/ 78760 w 887664"/>
                      <a:gd name="connsiteY1" fmla="*/ 27960 h 300612"/>
                      <a:gd name="connsiteX2" fmla="*/ 490240 w 887664"/>
                      <a:gd name="connsiteY2" fmla="*/ 184170 h 300612"/>
                      <a:gd name="connsiteX3" fmla="*/ 817900 w 887664"/>
                      <a:gd name="connsiteY3" fmla="*/ 24150 h 300612"/>
                      <a:gd name="connsiteX4" fmla="*/ 863620 w 887664"/>
                      <a:gd name="connsiteY4" fmla="*/ 210840 h 300612"/>
                      <a:gd name="connsiteX5" fmla="*/ 6370 w 887664"/>
                      <a:gd name="connsiteY5" fmla="*/ 153690 h 300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87664" h="300612">
                        <a:moveTo>
                          <a:pt x="6370" y="153690"/>
                        </a:moveTo>
                        <a:cubicBezTo>
                          <a:pt x="-15220" y="88920"/>
                          <a:pt x="20340" y="73680"/>
                          <a:pt x="78760" y="27960"/>
                        </a:cubicBezTo>
                        <a:cubicBezTo>
                          <a:pt x="166390" y="11450"/>
                          <a:pt x="337840" y="196870"/>
                          <a:pt x="490240" y="184170"/>
                        </a:cubicBezTo>
                        <a:cubicBezTo>
                          <a:pt x="637560" y="161310"/>
                          <a:pt x="769640" y="-74910"/>
                          <a:pt x="817900" y="24150"/>
                        </a:cubicBezTo>
                        <a:cubicBezTo>
                          <a:pt x="894100" y="67330"/>
                          <a:pt x="905530" y="171470"/>
                          <a:pt x="863620" y="210840"/>
                        </a:cubicBezTo>
                        <a:cubicBezTo>
                          <a:pt x="535960" y="378480"/>
                          <a:pt x="-8870" y="283230"/>
                          <a:pt x="6370" y="15369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2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  <p:sp>
            <p:nvSpPr>
              <p:cNvPr id="77" name="Ovale 76">
                <a:extLst>
                  <a:ext uri="{FF2B5EF4-FFF2-40B4-BE49-F238E27FC236}">
                    <a16:creationId xmlns:a16="http://schemas.microsoft.com/office/drawing/2014/main" id="{76B913D8-B976-C06A-6091-E0BD4E6FC498}"/>
                  </a:ext>
                </a:extLst>
              </p:cNvPr>
              <p:cNvSpPr/>
              <p:nvPr/>
            </p:nvSpPr>
            <p:spPr>
              <a:xfrm>
                <a:off x="13152798" y="4727796"/>
                <a:ext cx="117259" cy="109796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156B63F8-F1DF-ED02-387F-5058198CADC4}"/>
                </a:ext>
              </a:extLst>
            </p:cNvPr>
            <p:cNvGrpSpPr/>
            <p:nvPr/>
          </p:nvGrpSpPr>
          <p:grpSpPr>
            <a:xfrm rot="21392073">
              <a:off x="12941413" y="5445571"/>
              <a:ext cx="195758" cy="258010"/>
              <a:chOff x="8017161" y="3295527"/>
              <a:chExt cx="480577" cy="631778"/>
            </a:xfrm>
          </p:grpSpPr>
          <p:sp>
            <p:nvSpPr>
              <p:cNvPr id="43" name="Trapezio 49">
                <a:extLst>
                  <a:ext uri="{FF2B5EF4-FFF2-40B4-BE49-F238E27FC236}">
                    <a16:creationId xmlns:a16="http://schemas.microsoft.com/office/drawing/2014/main" id="{AFD0B278-76F6-EAC8-4994-BB4F39820AA6}"/>
                  </a:ext>
                </a:extLst>
              </p:cNvPr>
              <p:cNvSpPr/>
              <p:nvPr/>
            </p:nvSpPr>
            <p:spPr>
              <a:xfrm rot="11738135">
                <a:off x="8017161" y="3295527"/>
                <a:ext cx="480577" cy="468662"/>
              </a:xfrm>
              <a:custGeom>
                <a:avLst/>
                <a:gdLst>
                  <a:gd name="connsiteX0" fmla="*/ 0 w 321145"/>
                  <a:gd name="connsiteY0" fmla="*/ 361419 h 361419"/>
                  <a:gd name="connsiteX1" fmla="*/ 80286 w 321145"/>
                  <a:gd name="connsiteY1" fmla="*/ 0 h 361419"/>
                  <a:gd name="connsiteX2" fmla="*/ 240859 w 321145"/>
                  <a:gd name="connsiteY2" fmla="*/ 0 h 361419"/>
                  <a:gd name="connsiteX3" fmla="*/ 321145 w 321145"/>
                  <a:gd name="connsiteY3" fmla="*/ 361419 h 361419"/>
                  <a:gd name="connsiteX4" fmla="*/ 0 w 321145"/>
                  <a:gd name="connsiteY4" fmla="*/ 361419 h 361419"/>
                  <a:gd name="connsiteX0" fmla="*/ 0 w 321145"/>
                  <a:gd name="connsiteY0" fmla="*/ 361419 h 412763"/>
                  <a:gd name="connsiteX1" fmla="*/ 80286 w 321145"/>
                  <a:gd name="connsiteY1" fmla="*/ 0 h 412763"/>
                  <a:gd name="connsiteX2" fmla="*/ 240859 w 321145"/>
                  <a:gd name="connsiteY2" fmla="*/ 0 h 412763"/>
                  <a:gd name="connsiteX3" fmla="*/ 321145 w 321145"/>
                  <a:gd name="connsiteY3" fmla="*/ 361419 h 412763"/>
                  <a:gd name="connsiteX4" fmla="*/ 0 w 321145"/>
                  <a:gd name="connsiteY4" fmla="*/ 361419 h 41276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81953"/>
                  <a:gd name="connsiteY0" fmla="*/ 302475 h 416714"/>
                  <a:gd name="connsiteX1" fmla="*/ 141094 w 381953"/>
                  <a:gd name="connsiteY1" fmla="*/ 0 h 416714"/>
                  <a:gd name="connsiteX2" fmla="*/ 301667 w 381953"/>
                  <a:gd name="connsiteY2" fmla="*/ 0 h 416714"/>
                  <a:gd name="connsiteX3" fmla="*/ 381953 w 381953"/>
                  <a:gd name="connsiteY3" fmla="*/ 361419 h 416714"/>
                  <a:gd name="connsiteX4" fmla="*/ 0 w 381953"/>
                  <a:gd name="connsiteY4" fmla="*/ 302475 h 416714"/>
                  <a:gd name="connsiteX0" fmla="*/ 0 w 433414"/>
                  <a:gd name="connsiteY0" fmla="*/ 302475 h 404427"/>
                  <a:gd name="connsiteX1" fmla="*/ 141094 w 433414"/>
                  <a:gd name="connsiteY1" fmla="*/ 0 h 404427"/>
                  <a:gd name="connsiteX2" fmla="*/ 301667 w 433414"/>
                  <a:gd name="connsiteY2" fmla="*/ 0 h 404427"/>
                  <a:gd name="connsiteX3" fmla="*/ 433414 w 433414"/>
                  <a:gd name="connsiteY3" fmla="*/ 342175 h 404427"/>
                  <a:gd name="connsiteX4" fmla="*/ 0 w 433414"/>
                  <a:gd name="connsiteY4" fmla="*/ 302475 h 404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3414" h="404427">
                    <a:moveTo>
                      <a:pt x="0" y="302475"/>
                    </a:moveTo>
                    <a:cubicBezTo>
                      <a:pt x="179855" y="208788"/>
                      <a:pt x="209883" y="258317"/>
                      <a:pt x="141094" y="0"/>
                    </a:cubicBezTo>
                    <a:lnTo>
                      <a:pt x="301667" y="0"/>
                    </a:lnTo>
                    <a:cubicBezTo>
                      <a:pt x="328429" y="120473"/>
                      <a:pt x="302166" y="187642"/>
                      <a:pt x="433414" y="342175"/>
                    </a:cubicBezTo>
                    <a:cubicBezTo>
                      <a:pt x="335043" y="441031"/>
                      <a:pt x="101399" y="418000"/>
                      <a:pt x="0" y="30247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4" name="Ovale 43">
                <a:extLst>
                  <a:ext uri="{FF2B5EF4-FFF2-40B4-BE49-F238E27FC236}">
                    <a16:creationId xmlns:a16="http://schemas.microsoft.com/office/drawing/2014/main" id="{080D280D-B0C7-C3BF-2664-A8EDDB21086D}"/>
                  </a:ext>
                </a:extLst>
              </p:cNvPr>
              <p:cNvSpPr/>
              <p:nvPr/>
            </p:nvSpPr>
            <p:spPr>
              <a:xfrm>
                <a:off x="8030019" y="3658676"/>
                <a:ext cx="268224" cy="268629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85" name="Gruppo 84">
            <a:extLst>
              <a:ext uri="{FF2B5EF4-FFF2-40B4-BE49-F238E27FC236}">
                <a16:creationId xmlns:a16="http://schemas.microsoft.com/office/drawing/2014/main" id="{4DC19F21-40FB-6FDA-0221-7CEF48CA4CBD}"/>
              </a:ext>
            </a:extLst>
          </p:cNvPr>
          <p:cNvGrpSpPr/>
          <p:nvPr/>
        </p:nvGrpSpPr>
        <p:grpSpPr>
          <a:xfrm rot="21155315">
            <a:off x="12568981" y="4453140"/>
            <a:ext cx="430793" cy="2303608"/>
            <a:chOff x="13276117" y="4494225"/>
            <a:chExt cx="430793" cy="2303608"/>
          </a:xfrm>
        </p:grpSpPr>
        <p:grpSp>
          <p:nvGrpSpPr>
            <p:cNvPr id="83" name="Gruppo 82">
              <a:extLst>
                <a:ext uri="{FF2B5EF4-FFF2-40B4-BE49-F238E27FC236}">
                  <a16:creationId xmlns:a16="http://schemas.microsoft.com/office/drawing/2014/main" id="{54B192CB-3929-2AE9-2AB2-41CDB5A46221}"/>
                </a:ext>
              </a:extLst>
            </p:cNvPr>
            <p:cNvGrpSpPr/>
            <p:nvPr/>
          </p:nvGrpSpPr>
          <p:grpSpPr>
            <a:xfrm>
              <a:off x="13276117" y="4494225"/>
              <a:ext cx="430793" cy="2303608"/>
              <a:chOff x="13276117" y="4494225"/>
              <a:chExt cx="430793" cy="2303608"/>
            </a:xfrm>
          </p:grpSpPr>
          <p:grpSp>
            <p:nvGrpSpPr>
              <p:cNvPr id="80" name="Gruppo 79">
                <a:extLst>
                  <a:ext uri="{FF2B5EF4-FFF2-40B4-BE49-F238E27FC236}">
                    <a16:creationId xmlns:a16="http://schemas.microsoft.com/office/drawing/2014/main" id="{D6743081-C8F5-D755-7FFF-02F5356F8F82}"/>
                  </a:ext>
                </a:extLst>
              </p:cNvPr>
              <p:cNvGrpSpPr/>
              <p:nvPr/>
            </p:nvGrpSpPr>
            <p:grpSpPr>
              <a:xfrm>
                <a:off x="13276117" y="5508383"/>
                <a:ext cx="430793" cy="1289450"/>
                <a:chOff x="13276117" y="5508383"/>
                <a:chExt cx="430793" cy="1289450"/>
              </a:xfrm>
            </p:grpSpPr>
            <p:sp>
              <p:nvSpPr>
                <p:cNvPr id="6" name="Rettangolo 74">
                  <a:extLst>
                    <a:ext uri="{FF2B5EF4-FFF2-40B4-BE49-F238E27FC236}">
                      <a16:creationId xmlns:a16="http://schemas.microsoft.com/office/drawing/2014/main" id="{2FBAAC2E-67FB-D636-6543-742EA214A57B}"/>
                    </a:ext>
                  </a:extLst>
                </p:cNvPr>
                <p:cNvSpPr/>
                <p:nvPr/>
              </p:nvSpPr>
              <p:spPr>
                <a:xfrm rot="21392073">
                  <a:off x="13276117" y="6528294"/>
                  <a:ext cx="429530" cy="269539"/>
                </a:xfrm>
                <a:custGeom>
                  <a:avLst/>
                  <a:gdLst>
                    <a:gd name="connsiteX0" fmla="*/ 0 w 1158856"/>
                    <a:gd name="connsiteY0" fmla="*/ 0 h 779114"/>
                    <a:gd name="connsiteX1" fmla="*/ 1158856 w 1158856"/>
                    <a:gd name="connsiteY1" fmla="*/ 0 h 779114"/>
                    <a:gd name="connsiteX2" fmla="*/ 1158856 w 1158856"/>
                    <a:gd name="connsiteY2" fmla="*/ 779114 h 779114"/>
                    <a:gd name="connsiteX3" fmla="*/ 0 w 1158856"/>
                    <a:gd name="connsiteY3" fmla="*/ 779114 h 779114"/>
                    <a:gd name="connsiteX4" fmla="*/ 0 w 1158856"/>
                    <a:gd name="connsiteY4" fmla="*/ 0 h 779114"/>
                    <a:gd name="connsiteX0" fmla="*/ 0 w 1158856"/>
                    <a:gd name="connsiteY0" fmla="*/ 0 h 779114"/>
                    <a:gd name="connsiteX1" fmla="*/ 1158856 w 1158856"/>
                    <a:gd name="connsiteY1" fmla="*/ 0 h 779114"/>
                    <a:gd name="connsiteX2" fmla="*/ 1158856 w 1158856"/>
                    <a:gd name="connsiteY2" fmla="*/ 779114 h 779114"/>
                    <a:gd name="connsiteX3" fmla="*/ 407670 w 1158856"/>
                    <a:gd name="connsiteY3" fmla="*/ 580994 h 779114"/>
                    <a:gd name="connsiteX4" fmla="*/ 0 w 1158856"/>
                    <a:gd name="connsiteY4" fmla="*/ 0 h 779114"/>
                    <a:gd name="connsiteX0" fmla="*/ 0 w 1158856"/>
                    <a:gd name="connsiteY0" fmla="*/ 0 h 779114"/>
                    <a:gd name="connsiteX1" fmla="*/ 1158856 w 1158856"/>
                    <a:gd name="connsiteY1" fmla="*/ 0 h 779114"/>
                    <a:gd name="connsiteX2" fmla="*/ 1158856 w 1158856"/>
                    <a:gd name="connsiteY2" fmla="*/ 779114 h 779114"/>
                    <a:gd name="connsiteX3" fmla="*/ 327660 w 1158856"/>
                    <a:gd name="connsiteY3" fmla="*/ 706724 h 779114"/>
                    <a:gd name="connsiteX4" fmla="*/ 0 w 1158856"/>
                    <a:gd name="connsiteY4" fmla="*/ 0 h 779114"/>
                    <a:gd name="connsiteX0" fmla="*/ 0 w 1158856"/>
                    <a:gd name="connsiteY0" fmla="*/ 0 h 721964"/>
                    <a:gd name="connsiteX1" fmla="*/ 1158856 w 1158856"/>
                    <a:gd name="connsiteY1" fmla="*/ 0 h 721964"/>
                    <a:gd name="connsiteX2" fmla="*/ 941686 w 1158856"/>
                    <a:gd name="connsiteY2" fmla="*/ 721964 h 721964"/>
                    <a:gd name="connsiteX3" fmla="*/ 327660 w 1158856"/>
                    <a:gd name="connsiteY3" fmla="*/ 706724 h 721964"/>
                    <a:gd name="connsiteX4" fmla="*/ 0 w 1158856"/>
                    <a:gd name="connsiteY4" fmla="*/ 0 h 721964"/>
                    <a:gd name="connsiteX0" fmla="*/ 0 w 1158856"/>
                    <a:gd name="connsiteY0" fmla="*/ 0 h 706724"/>
                    <a:gd name="connsiteX1" fmla="*/ 1158856 w 1158856"/>
                    <a:gd name="connsiteY1" fmla="*/ 0 h 706724"/>
                    <a:gd name="connsiteX2" fmla="*/ 1128376 w 1158856"/>
                    <a:gd name="connsiteY2" fmla="*/ 630524 h 706724"/>
                    <a:gd name="connsiteX3" fmla="*/ 327660 w 1158856"/>
                    <a:gd name="connsiteY3" fmla="*/ 706724 h 706724"/>
                    <a:gd name="connsiteX4" fmla="*/ 0 w 1158856"/>
                    <a:gd name="connsiteY4" fmla="*/ 0 h 706724"/>
                    <a:gd name="connsiteX0" fmla="*/ 0 w 1128376"/>
                    <a:gd name="connsiteY0" fmla="*/ 0 h 706724"/>
                    <a:gd name="connsiteX1" fmla="*/ 1078846 w 1128376"/>
                    <a:gd name="connsiteY1" fmla="*/ 270510 h 706724"/>
                    <a:gd name="connsiteX2" fmla="*/ 1128376 w 1128376"/>
                    <a:gd name="connsiteY2" fmla="*/ 630524 h 706724"/>
                    <a:gd name="connsiteX3" fmla="*/ 327660 w 1128376"/>
                    <a:gd name="connsiteY3" fmla="*/ 706724 h 706724"/>
                    <a:gd name="connsiteX4" fmla="*/ 0 w 1128376"/>
                    <a:gd name="connsiteY4" fmla="*/ 0 h 706724"/>
                    <a:gd name="connsiteX0" fmla="*/ 0 w 1128376"/>
                    <a:gd name="connsiteY0" fmla="*/ 0 h 706724"/>
                    <a:gd name="connsiteX1" fmla="*/ 1002646 w 1128376"/>
                    <a:gd name="connsiteY1" fmla="*/ 182880 h 706724"/>
                    <a:gd name="connsiteX2" fmla="*/ 1128376 w 1128376"/>
                    <a:gd name="connsiteY2" fmla="*/ 630524 h 706724"/>
                    <a:gd name="connsiteX3" fmla="*/ 327660 w 1128376"/>
                    <a:gd name="connsiteY3" fmla="*/ 706724 h 706724"/>
                    <a:gd name="connsiteX4" fmla="*/ 0 w 1128376"/>
                    <a:gd name="connsiteY4" fmla="*/ 0 h 706724"/>
                    <a:gd name="connsiteX0" fmla="*/ 26670 w 800716"/>
                    <a:gd name="connsiteY0" fmla="*/ 53340 h 523844"/>
                    <a:gd name="connsiteX1" fmla="*/ 674986 w 800716"/>
                    <a:gd name="connsiteY1" fmla="*/ 0 h 523844"/>
                    <a:gd name="connsiteX2" fmla="*/ 800716 w 800716"/>
                    <a:gd name="connsiteY2" fmla="*/ 447644 h 523844"/>
                    <a:gd name="connsiteX3" fmla="*/ 0 w 800716"/>
                    <a:gd name="connsiteY3" fmla="*/ 523844 h 523844"/>
                    <a:gd name="connsiteX4" fmla="*/ 26670 w 800716"/>
                    <a:gd name="connsiteY4" fmla="*/ 53340 h 523844"/>
                    <a:gd name="connsiteX0" fmla="*/ 0 w 1006456"/>
                    <a:gd name="connsiteY0" fmla="*/ 0 h 603854"/>
                    <a:gd name="connsiteX1" fmla="*/ 880726 w 1006456"/>
                    <a:gd name="connsiteY1" fmla="*/ 80010 h 603854"/>
                    <a:gd name="connsiteX2" fmla="*/ 1006456 w 1006456"/>
                    <a:gd name="connsiteY2" fmla="*/ 527654 h 603854"/>
                    <a:gd name="connsiteX3" fmla="*/ 205740 w 1006456"/>
                    <a:gd name="connsiteY3" fmla="*/ 603854 h 603854"/>
                    <a:gd name="connsiteX4" fmla="*/ 0 w 1006456"/>
                    <a:gd name="connsiteY4" fmla="*/ 0 h 603854"/>
                    <a:gd name="connsiteX0" fmla="*/ 23923 w 1030379"/>
                    <a:gd name="connsiteY0" fmla="*/ 0 h 603854"/>
                    <a:gd name="connsiteX1" fmla="*/ 904649 w 1030379"/>
                    <a:gd name="connsiteY1" fmla="*/ 80010 h 603854"/>
                    <a:gd name="connsiteX2" fmla="*/ 1030379 w 1030379"/>
                    <a:gd name="connsiteY2" fmla="*/ 527654 h 603854"/>
                    <a:gd name="connsiteX3" fmla="*/ 229663 w 1030379"/>
                    <a:gd name="connsiteY3" fmla="*/ 603854 h 603854"/>
                    <a:gd name="connsiteX4" fmla="*/ 23923 w 1030379"/>
                    <a:gd name="connsiteY4" fmla="*/ 0 h 603854"/>
                    <a:gd name="connsiteX0" fmla="*/ 26945 w 1033401"/>
                    <a:gd name="connsiteY0" fmla="*/ 0 h 603854"/>
                    <a:gd name="connsiteX1" fmla="*/ 907671 w 1033401"/>
                    <a:gd name="connsiteY1" fmla="*/ 80010 h 603854"/>
                    <a:gd name="connsiteX2" fmla="*/ 1033401 w 1033401"/>
                    <a:gd name="connsiteY2" fmla="*/ 527654 h 603854"/>
                    <a:gd name="connsiteX3" fmla="*/ 232685 w 1033401"/>
                    <a:gd name="connsiteY3" fmla="*/ 603854 h 603854"/>
                    <a:gd name="connsiteX4" fmla="*/ 26945 w 1033401"/>
                    <a:gd name="connsiteY4" fmla="*/ 0 h 603854"/>
                    <a:gd name="connsiteX0" fmla="*/ 26945 w 1033401"/>
                    <a:gd name="connsiteY0" fmla="*/ 0 h 650763"/>
                    <a:gd name="connsiteX1" fmla="*/ 907671 w 1033401"/>
                    <a:gd name="connsiteY1" fmla="*/ 80010 h 650763"/>
                    <a:gd name="connsiteX2" fmla="*/ 1033401 w 1033401"/>
                    <a:gd name="connsiteY2" fmla="*/ 527654 h 650763"/>
                    <a:gd name="connsiteX3" fmla="*/ 232685 w 1033401"/>
                    <a:gd name="connsiteY3" fmla="*/ 603854 h 650763"/>
                    <a:gd name="connsiteX4" fmla="*/ 26945 w 1033401"/>
                    <a:gd name="connsiteY4" fmla="*/ 0 h 650763"/>
                    <a:gd name="connsiteX0" fmla="*/ 26945 w 1033401"/>
                    <a:gd name="connsiteY0" fmla="*/ 0 h 660008"/>
                    <a:gd name="connsiteX1" fmla="*/ 907671 w 1033401"/>
                    <a:gd name="connsiteY1" fmla="*/ 80010 h 660008"/>
                    <a:gd name="connsiteX2" fmla="*/ 1033401 w 1033401"/>
                    <a:gd name="connsiteY2" fmla="*/ 527654 h 660008"/>
                    <a:gd name="connsiteX3" fmla="*/ 232685 w 1033401"/>
                    <a:gd name="connsiteY3" fmla="*/ 603854 h 660008"/>
                    <a:gd name="connsiteX4" fmla="*/ 26945 w 1033401"/>
                    <a:gd name="connsiteY4" fmla="*/ 0 h 660008"/>
                    <a:gd name="connsiteX0" fmla="*/ 26945 w 1046843"/>
                    <a:gd name="connsiteY0" fmla="*/ 0 h 660008"/>
                    <a:gd name="connsiteX1" fmla="*/ 907671 w 1046843"/>
                    <a:gd name="connsiteY1" fmla="*/ 80010 h 660008"/>
                    <a:gd name="connsiteX2" fmla="*/ 1033401 w 1046843"/>
                    <a:gd name="connsiteY2" fmla="*/ 527654 h 660008"/>
                    <a:gd name="connsiteX3" fmla="*/ 232685 w 1046843"/>
                    <a:gd name="connsiteY3" fmla="*/ 603854 h 660008"/>
                    <a:gd name="connsiteX4" fmla="*/ 26945 w 1046843"/>
                    <a:gd name="connsiteY4" fmla="*/ 0 h 660008"/>
                    <a:gd name="connsiteX0" fmla="*/ 26945 w 1054476"/>
                    <a:gd name="connsiteY0" fmla="*/ 0 h 660008"/>
                    <a:gd name="connsiteX1" fmla="*/ 907671 w 1054476"/>
                    <a:gd name="connsiteY1" fmla="*/ 80010 h 660008"/>
                    <a:gd name="connsiteX2" fmla="*/ 1033401 w 1054476"/>
                    <a:gd name="connsiteY2" fmla="*/ 527654 h 660008"/>
                    <a:gd name="connsiteX3" fmla="*/ 232685 w 1054476"/>
                    <a:gd name="connsiteY3" fmla="*/ 603854 h 660008"/>
                    <a:gd name="connsiteX4" fmla="*/ 26945 w 1054476"/>
                    <a:gd name="connsiteY4" fmla="*/ 0 h 660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4476" h="660008">
                      <a:moveTo>
                        <a:pt x="26945" y="0"/>
                      </a:moveTo>
                      <a:lnTo>
                        <a:pt x="907671" y="80010"/>
                      </a:lnTo>
                      <a:cubicBezTo>
                        <a:pt x="1025781" y="156835"/>
                        <a:pt x="1090551" y="370819"/>
                        <a:pt x="1033401" y="527654"/>
                      </a:cubicBezTo>
                      <a:cubicBezTo>
                        <a:pt x="1033196" y="606394"/>
                        <a:pt x="781530" y="734664"/>
                        <a:pt x="232685" y="603854"/>
                      </a:cubicBezTo>
                      <a:cubicBezTo>
                        <a:pt x="126005" y="410189"/>
                        <a:pt x="-72115" y="212715"/>
                        <a:pt x="26945" y="0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5" name="Trapezio 67">
                  <a:extLst>
                    <a:ext uri="{FF2B5EF4-FFF2-40B4-BE49-F238E27FC236}">
                      <a16:creationId xmlns:a16="http://schemas.microsoft.com/office/drawing/2014/main" id="{4FE85D78-10BA-0465-BBDC-DC3041902FBA}"/>
                    </a:ext>
                  </a:extLst>
                </p:cNvPr>
                <p:cNvSpPr/>
                <p:nvPr/>
              </p:nvSpPr>
              <p:spPr>
                <a:xfrm rot="21574262" flipH="1">
                  <a:off x="13284989" y="5508383"/>
                  <a:ext cx="390993" cy="628326"/>
                </a:xfrm>
                <a:custGeom>
                  <a:avLst/>
                  <a:gdLst>
                    <a:gd name="connsiteX0" fmla="*/ 0 w 1017409"/>
                    <a:gd name="connsiteY0" fmla="*/ 1393390 h 1393390"/>
                    <a:gd name="connsiteX1" fmla="*/ 149671 w 1017409"/>
                    <a:gd name="connsiteY1" fmla="*/ 0 h 1393390"/>
                    <a:gd name="connsiteX2" fmla="*/ 867738 w 1017409"/>
                    <a:gd name="connsiteY2" fmla="*/ 0 h 1393390"/>
                    <a:gd name="connsiteX3" fmla="*/ 1017409 w 1017409"/>
                    <a:gd name="connsiteY3" fmla="*/ 1393390 h 1393390"/>
                    <a:gd name="connsiteX4" fmla="*/ 0 w 1017409"/>
                    <a:gd name="connsiteY4" fmla="*/ 1393390 h 1393390"/>
                    <a:gd name="connsiteX0" fmla="*/ 0 w 961936"/>
                    <a:gd name="connsiteY0" fmla="*/ 1393390 h 1393390"/>
                    <a:gd name="connsiteX1" fmla="*/ 149671 w 961936"/>
                    <a:gd name="connsiteY1" fmla="*/ 0 h 1393390"/>
                    <a:gd name="connsiteX2" fmla="*/ 867738 w 961936"/>
                    <a:gd name="connsiteY2" fmla="*/ 0 h 1393390"/>
                    <a:gd name="connsiteX3" fmla="*/ 961936 w 961936"/>
                    <a:gd name="connsiteY3" fmla="*/ 1392953 h 1393390"/>
                    <a:gd name="connsiteX4" fmla="*/ 0 w 961936"/>
                    <a:gd name="connsiteY4" fmla="*/ 1393390 h 1393390"/>
                    <a:gd name="connsiteX0" fmla="*/ 0 w 990173"/>
                    <a:gd name="connsiteY0" fmla="*/ 1393390 h 1393390"/>
                    <a:gd name="connsiteX1" fmla="*/ 149671 w 990173"/>
                    <a:gd name="connsiteY1" fmla="*/ 0 h 1393390"/>
                    <a:gd name="connsiteX2" fmla="*/ 867738 w 990173"/>
                    <a:gd name="connsiteY2" fmla="*/ 0 h 1393390"/>
                    <a:gd name="connsiteX3" fmla="*/ 961936 w 990173"/>
                    <a:gd name="connsiteY3" fmla="*/ 1392953 h 1393390"/>
                    <a:gd name="connsiteX4" fmla="*/ 0 w 990173"/>
                    <a:gd name="connsiteY4" fmla="*/ 1393390 h 1393390"/>
                    <a:gd name="connsiteX0" fmla="*/ 0 w 990173"/>
                    <a:gd name="connsiteY0" fmla="*/ 1393390 h 1393390"/>
                    <a:gd name="connsiteX1" fmla="*/ 149671 w 990173"/>
                    <a:gd name="connsiteY1" fmla="*/ 0 h 1393390"/>
                    <a:gd name="connsiteX2" fmla="*/ 867738 w 990173"/>
                    <a:gd name="connsiteY2" fmla="*/ 0 h 1393390"/>
                    <a:gd name="connsiteX3" fmla="*/ 961936 w 990173"/>
                    <a:gd name="connsiteY3" fmla="*/ 1392953 h 1393390"/>
                    <a:gd name="connsiteX4" fmla="*/ 0 w 990173"/>
                    <a:gd name="connsiteY4" fmla="*/ 1393390 h 1393390"/>
                    <a:gd name="connsiteX0" fmla="*/ 0 w 990173"/>
                    <a:gd name="connsiteY0" fmla="*/ 1393390 h 1411727"/>
                    <a:gd name="connsiteX1" fmla="*/ 149671 w 990173"/>
                    <a:gd name="connsiteY1" fmla="*/ 0 h 1411727"/>
                    <a:gd name="connsiteX2" fmla="*/ 867738 w 990173"/>
                    <a:gd name="connsiteY2" fmla="*/ 0 h 1411727"/>
                    <a:gd name="connsiteX3" fmla="*/ 961936 w 990173"/>
                    <a:gd name="connsiteY3" fmla="*/ 1392953 h 1411727"/>
                    <a:gd name="connsiteX4" fmla="*/ 0 w 990173"/>
                    <a:gd name="connsiteY4" fmla="*/ 1393390 h 1411727"/>
                    <a:gd name="connsiteX0" fmla="*/ 11176 w 1001349"/>
                    <a:gd name="connsiteY0" fmla="*/ 1393390 h 1411727"/>
                    <a:gd name="connsiteX1" fmla="*/ 160847 w 1001349"/>
                    <a:gd name="connsiteY1" fmla="*/ 0 h 1411727"/>
                    <a:gd name="connsiteX2" fmla="*/ 878914 w 1001349"/>
                    <a:gd name="connsiteY2" fmla="*/ 0 h 1411727"/>
                    <a:gd name="connsiteX3" fmla="*/ 973112 w 1001349"/>
                    <a:gd name="connsiteY3" fmla="*/ 1392953 h 1411727"/>
                    <a:gd name="connsiteX4" fmla="*/ 11176 w 1001349"/>
                    <a:gd name="connsiteY4" fmla="*/ 1393390 h 1411727"/>
                    <a:gd name="connsiteX0" fmla="*/ 13018 w 1003191"/>
                    <a:gd name="connsiteY0" fmla="*/ 1393390 h 1411727"/>
                    <a:gd name="connsiteX1" fmla="*/ 162689 w 1003191"/>
                    <a:gd name="connsiteY1" fmla="*/ 0 h 1411727"/>
                    <a:gd name="connsiteX2" fmla="*/ 880756 w 1003191"/>
                    <a:gd name="connsiteY2" fmla="*/ 0 h 1411727"/>
                    <a:gd name="connsiteX3" fmla="*/ 974954 w 1003191"/>
                    <a:gd name="connsiteY3" fmla="*/ 1392953 h 1411727"/>
                    <a:gd name="connsiteX4" fmla="*/ 13018 w 1003191"/>
                    <a:gd name="connsiteY4" fmla="*/ 1393390 h 1411727"/>
                    <a:gd name="connsiteX0" fmla="*/ 13018 w 996432"/>
                    <a:gd name="connsiteY0" fmla="*/ 1393390 h 1450462"/>
                    <a:gd name="connsiteX1" fmla="*/ 162689 w 996432"/>
                    <a:gd name="connsiteY1" fmla="*/ 0 h 1450462"/>
                    <a:gd name="connsiteX2" fmla="*/ 880756 w 996432"/>
                    <a:gd name="connsiteY2" fmla="*/ 0 h 1450462"/>
                    <a:gd name="connsiteX3" fmla="*/ 967173 w 996432"/>
                    <a:gd name="connsiteY3" fmla="*/ 1450461 h 1450462"/>
                    <a:gd name="connsiteX4" fmla="*/ 13018 w 996432"/>
                    <a:gd name="connsiteY4" fmla="*/ 1393390 h 1450462"/>
                    <a:gd name="connsiteX0" fmla="*/ 12523 w 995937"/>
                    <a:gd name="connsiteY0" fmla="*/ 1393390 h 1450462"/>
                    <a:gd name="connsiteX1" fmla="*/ 162194 w 995937"/>
                    <a:gd name="connsiteY1" fmla="*/ 0 h 1450462"/>
                    <a:gd name="connsiteX2" fmla="*/ 880261 w 995937"/>
                    <a:gd name="connsiteY2" fmla="*/ 0 h 1450462"/>
                    <a:gd name="connsiteX3" fmla="*/ 966678 w 995937"/>
                    <a:gd name="connsiteY3" fmla="*/ 1450461 h 1450462"/>
                    <a:gd name="connsiteX4" fmla="*/ 12523 w 995937"/>
                    <a:gd name="connsiteY4" fmla="*/ 1393390 h 1450462"/>
                    <a:gd name="connsiteX0" fmla="*/ 12523 w 995937"/>
                    <a:gd name="connsiteY0" fmla="*/ 1432747 h 1489819"/>
                    <a:gd name="connsiteX1" fmla="*/ 162194 w 995937"/>
                    <a:gd name="connsiteY1" fmla="*/ 39357 h 1489819"/>
                    <a:gd name="connsiteX2" fmla="*/ 880261 w 995937"/>
                    <a:gd name="connsiteY2" fmla="*/ 39357 h 1489819"/>
                    <a:gd name="connsiteX3" fmla="*/ 966678 w 995937"/>
                    <a:gd name="connsiteY3" fmla="*/ 1489818 h 1489819"/>
                    <a:gd name="connsiteX4" fmla="*/ 12523 w 995937"/>
                    <a:gd name="connsiteY4" fmla="*/ 1432747 h 1489819"/>
                    <a:gd name="connsiteX0" fmla="*/ 12523 w 995937"/>
                    <a:gd name="connsiteY0" fmla="*/ 1432747 h 1518816"/>
                    <a:gd name="connsiteX1" fmla="*/ 162194 w 995937"/>
                    <a:gd name="connsiteY1" fmla="*/ 39357 h 1518816"/>
                    <a:gd name="connsiteX2" fmla="*/ 880261 w 995937"/>
                    <a:gd name="connsiteY2" fmla="*/ 39357 h 1518816"/>
                    <a:gd name="connsiteX3" fmla="*/ 966678 w 995937"/>
                    <a:gd name="connsiteY3" fmla="*/ 1489818 h 1518816"/>
                    <a:gd name="connsiteX4" fmla="*/ 12523 w 995937"/>
                    <a:gd name="connsiteY4" fmla="*/ 1432747 h 1518816"/>
                    <a:gd name="connsiteX0" fmla="*/ 12523 w 995937"/>
                    <a:gd name="connsiteY0" fmla="*/ 1432747 h 1534940"/>
                    <a:gd name="connsiteX1" fmla="*/ 162194 w 995937"/>
                    <a:gd name="connsiteY1" fmla="*/ 39357 h 1534940"/>
                    <a:gd name="connsiteX2" fmla="*/ 880261 w 995937"/>
                    <a:gd name="connsiteY2" fmla="*/ 39357 h 1534940"/>
                    <a:gd name="connsiteX3" fmla="*/ 966678 w 995937"/>
                    <a:gd name="connsiteY3" fmla="*/ 1489818 h 1534940"/>
                    <a:gd name="connsiteX4" fmla="*/ 12523 w 995937"/>
                    <a:gd name="connsiteY4" fmla="*/ 1432747 h 1534940"/>
                    <a:gd name="connsiteX0" fmla="*/ 12523 w 1004252"/>
                    <a:gd name="connsiteY0" fmla="*/ 1436363 h 1538556"/>
                    <a:gd name="connsiteX1" fmla="*/ 162194 w 1004252"/>
                    <a:gd name="connsiteY1" fmla="*/ 42973 h 1538556"/>
                    <a:gd name="connsiteX2" fmla="*/ 928330 w 1004252"/>
                    <a:gd name="connsiteY2" fmla="*/ 30176 h 1538556"/>
                    <a:gd name="connsiteX3" fmla="*/ 966678 w 1004252"/>
                    <a:gd name="connsiteY3" fmla="*/ 1493434 h 1538556"/>
                    <a:gd name="connsiteX4" fmla="*/ 12523 w 1004252"/>
                    <a:gd name="connsiteY4" fmla="*/ 1436363 h 1538556"/>
                    <a:gd name="connsiteX0" fmla="*/ 12523 w 993035"/>
                    <a:gd name="connsiteY0" fmla="*/ 1436363 h 1538556"/>
                    <a:gd name="connsiteX1" fmla="*/ 162194 w 993035"/>
                    <a:gd name="connsiteY1" fmla="*/ 42973 h 1538556"/>
                    <a:gd name="connsiteX2" fmla="*/ 928330 w 993035"/>
                    <a:gd name="connsiteY2" fmla="*/ 30176 h 1538556"/>
                    <a:gd name="connsiteX3" fmla="*/ 966678 w 993035"/>
                    <a:gd name="connsiteY3" fmla="*/ 1493434 h 1538556"/>
                    <a:gd name="connsiteX4" fmla="*/ 12523 w 993035"/>
                    <a:gd name="connsiteY4" fmla="*/ 1436363 h 1538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3035" h="1538556">
                      <a:moveTo>
                        <a:pt x="12523" y="1436363"/>
                      </a:moveTo>
                      <a:cubicBezTo>
                        <a:pt x="-40980" y="1340577"/>
                        <a:pt x="89837" y="569014"/>
                        <a:pt x="162194" y="42973"/>
                      </a:cubicBezTo>
                      <a:cubicBezTo>
                        <a:pt x="321651" y="-45582"/>
                        <a:pt x="688974" y="30176"/>
                        <a:pt x="928330" y="30176"/>
                      </a:cubicBezTo>
                      <a:cubicBezTo>
                        <a:pt x="881718" y="765200"/>
                        <a:pt x="1057201" y="1098114"/>
                        <a:pt x="966678" y="1493434"/>
                      </a:cubicBezTo>
                      <a:cubicBezTo>
                        <a:pt x="516692" y="1568971"/>
                        <a:pt x="95716" y="1549484"/>
                        <a:pt x="12523" y="1436363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6" name="Rettangolo 51">
                  <a:extLst>
                    <a:ext uri="{FF2B5EF4-FFF2-40B4-BE49-F238E27FC236}">
                      <a16:creationId xmlns:a16="http://schemas.microsoft.com/office/drawing/2014/main" id="{50A3E76D-0A6B-7DDD-05FE-6B505E6E8D88}"/>
                    </a:ext>
                  </a:extLst>
                </p:cNvPr>
                <p:cNvSpPr/>
                <p:nvPr/>
              </p:nvSpPr>
              <p:spPr>
                <a:xfrm rot="21543606">
                  <a:off x="13337711" y="5520520"/>
                  <a:ext cx="256337" cy="295029"/>
                </a:xfrm>
                <a:custGeom>
                  <a:avLst/>
                  <a:gdLst>
                    <a:gd name="connsiteX0" fmla="*/ 0 w 616619"/>
                    <a:gd name="connsiteY0" fmla="*/ 0 h 621814"/>
                    <a:gd name="connsiteX1" fmla="*/ 616619 w 616619"/>
                    <a:gd name="connsiteY1" fmla="*/ 0 h 621814"/>
                    <a:gd name="connsiteX2" fmla="*/ 616619 w 616619"/>
                    <a:gd name="connsiteY2" fmla="*/ 621814 h 621814"/>
                    <a:gd name="connsiteX3" fmla="*/ 0 w 616619"/>
                    <a:gd name="connsiteY3" fmla="*/ 621814 h 621814"/>
                    <a:gd name="connsiteX4" fmla="*/ 0 w 616619"/>
                    <a:gd name="connsiteY4" fmla="*/ 0 h 621814"/>
                    <a:gd name="connsiteX0" fmla="*/ 0 w 616619"/>
                    <a:gd name="connsiteY0" fmla="*/ 0 h 688563"/>
                    <a:gd name="connsiteX1" fmla="*/ 616619 w 616619"/>
                    <a:gd name="connsiteY1" fmla="*/ 0 h 688563"/>
                    <a:gd name="connsiteX2" fmla="*/ 616619 w 616619"/>
                    <a:gd name="connsiteY2" fmla="*/ 621814 h 688563"/>
                    <a:gd name="connsiteX3" fmla="*/ 0 w 616619"/>
                    <a:gd name="connsiteY3" fmla="*/ 621814 h 688563"/>
                    <a:gd name="connsiteX4" fmla="*/ 0 w 616619"/>
                    <a:gd name="connsiteY4" fmla="*/ 0 h 688563"/>
                    <a:gd name="connsiteX0" fmla="*/ 0 w 616619"/>
                    <a:gd name="connsiteY0" fmla="*/ 0 h 708755"/>
                    <a:gd name="connsiteX1" fmla="*/ 616619 w 616619"/>
                    <a:gd name="connsiteY1" fmla="*/ 0 h 708755"/>
                    <a:gd name="connsiteX2" fmla="*/ 616619 w 616619"/>
                    <a:gd name="connsiteY2" fmla="*/ 621814 h 708755"/>
                    <a:gd name="connsiteX3" fmla="*/ 0 w 616619"/>
                    <a:gd name="connsiteY3" fmla="*/ 621814 h 708755"/>
                    <a:gd name="connsiteX4" fmla="*/ 0 w 616619"/>
                    <a:gd name="connsiteY4" fmla="*/ 0 h 708755"/>
                    <a:gd name="connsiteX0" fmla="*/ 0 w 616619"/>
                    <a:gd name="connsiteY0" fmla="*/ 0 h 711984"/>
                    <a:gd name="connsiteX1" fmla="*/ 616619 w 616619"/>
                    <a:gd name="connsiteY1" fmla="*/ 0 h 711984"/>
                    <a:gd name="connsiteX2" fmla="*/ 616619 w 616619"/>
                    <a:gd name="connsiteY2" fmla="*/ 621814 h 711984"/>
                    <a:gd name="connsiteX3" fmla="*/ 0 w 616619"/>
                    <a:gd name="connsiteY3" fmla="*/ 621814 h 711984"/>
                    <a:gd name="connsiteX4" fmla="*/ 0 w 616619"/>
                    <a:gd name="connsiteY4" fmla="*/ 0 h 711984"/>
                    <a:gd name="connsiteX0" fmla="*/ 0 w 616619"/>
                    <a:gd name="connsiteY0" fmla="*/ 0 h 712500"/>
                    <a:gd name="connsiteX1" fmla="*/ 616619 w 616619"/>
                    <a:gd name="connsiteY1" fmla="*/ 0 h 712500"/>
                    <a:gd name="connsiteX2" fmla="*/ 616619 w 616619"/>
                    <a:gd name="connsiteY2" fmla="*/ 621814 h 712500"/>
                    <a:gd name="connsiteX3" fmla="*/ 0 w 616619"/>
                    <a:gd name="connsiteY3" fmla="*/ 621814 h 712500"/>
                    <a:gd name="connsiteX4" fmla="*/ 0 w 616619"/>
                    <a:gd name="connsiteY4" fmla="*/ 0 h 712500"/>
                    <a:gd name="connsiteX0" fmla="*/ 0 w 630030"/>
                    <a:gd name="connsiteY0" fmla="*/ 0 h 712500"/>
                    <a:gd name="connsiteX1" fmla="*/ 630030 w 630030"/>
                    <a:gd name="connsiteY1" fmla="*/ 2440 h 712500"/>
                    <a:gd name="connsiteX2" fmla="*/ 616619 w 630030"/>
                    <a:gd name="connsiteY2" fmla="*/ 621814 h 712500"/>
                    <a:gd name="connsiteX3" fmla="*/ 0 w 630030"/>
                    <a:gd name="connsiteY3" fmla="*/ 621814 h 712500"/>
                    <a:gd name="connsiteX4" fmla="*/ 0 w 630030"/>
                    <a:gd name="connsiteY4" fmla="*/ 0 h 712500"/>
                    <a:gd name="connsiteX0" fmla="*/ 0 w 616619"/>
                    <a:gd name="connsiteY0" fmla="*/ 0 h 712500"/>
                    <a:gd name="connsiteX1" fmla="*/ 583210 w 616619"/>
                    <a:gd name="connsiteY1" fmla="*/ 16091 h 712500"/>
                    <a:gd name="connsiteX2" fmla="*/ 616619 w 616619"/>
                    <a:gd name="connsiteY2" fmla="*/ 621814 h 712500"/>
                    <a:gd name="connsiteX3" fmla="*/ 0 w 616619"/>
                    <a:gd name="connsiteY3" fmla="*/ 621814 h 712500"/>
                    <a:gd name="connsiteX4" fmla="*/ 0 w 616619"/>
                    <a:gd name="connsiteY4" fmla="*/ 0 h 712500"/>
                    <a:gd name="connsiteX0" fmla="*/ 0 w 629296"/>
                    <a:gd name="connsiteY0" fmla="*/ 0 h 712500"/>
                    <a:gd name="connsiteX1" fmla="*/ 629296 w 629296"/>
                    <a:gd name="connsiteY1" fmla="*/ 21703 h 712500"/>
                    <a:gd name="connsiteX2" fmla="*/ 616619 w 629296"/>
                    <a:gd name="connsiteY2" fmla="*/ 621814 h 712500"/>
                    <a:gd name="connsiteX3" fmla="*/ 0 w 629296"/>
                    <a:gd name="connsiteY3" fmla="*/ 621814 h 712500"/>
                    <a:gd name="connsiteX4" fmla="*/ 0 w 629296"/>
                    <a:gd name="connsiteY4" fmla="*/ 0 h 712500"/>
                    <a:gd name="connsiteX0" fmla="*/ 0 w 629296"/>
                    <a:gd name="connsiteY0" fmla="*/ 11210 h 723710"/>
                    <a:gd name="connsiteX1" fmla="*/ 629296 w 629296"/>
                    <a:gd name="connsiteY1" fmla="*/ 32913 h 723710"/>
                    <a:gd name="connsiteX2" fmla="*/ 616619 w 629296"/>
                    <a:gd name="connsiteY2" fmla="*/ 633024 h 723710"/>
                    <a:gd name="connsiteX3" fmla="*/ 0 w 629296"/>
                    <a:gd name="connsiteY3" fmla="*/ 633024 h 723710"/>
                    <a:gd name="connsiteX4" fmla="*/ 0 w 629296"/>
                    <a:gd name="connsiteY4" fmla="*/ 11210 h 723710"/>
                    <a:gd name="connsiteX0" fmla="*/ 0 w 629296"/>
                    <a:gd name="connsiteY0" fmla="*/ 31201 h 743701"/>
                    <a:gd name="connsiteX1" fmla="*/ 629296 w 629296"/>
                    <a:gd name="connsiteY1" fmla="*/ 52904 h 743701"/>
                    <a:gd name="connsiteX2" fmla="*/ 616619 w 629296"/>
                    <a:gd name="connsiteY2" fmla="*/ 653015 h 743701"/>
                    <a:gd name="connsiteX3" fmla="*/ 0 w 629296"/>
                    <a:gd name="connsiteY3" fmla="*/ 653015 h 743701"/>
                    <a:gd name="connsiteX4" fmla="*/ 0 w 629296"/>
                    <a:gd name="connsiteY4" fmla="*/ 31201 h 743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9296" h="743701">
                      <a:moveTo>
                        <a:pt x="0" y="31201"/>
                      </a:moveTo>
                      <a:cubicBezTo>
                        <a:pt x="200260" y="-15942"/>
                        <a:pt x="415878" y="-10414"/>
                        <a:pt x="629296" y="52904"/>
                      </a:cubicBezTo>
                      <a:lnTo>
                        <a:pt x="616619" y="653015"/>
                      </a:lnTo>
                      <a:cubicBezTo>
                        <a:pt x="436182" y="804442"/>
                        <a:pt x="84588" y="739080"/>
                        <a:pt x="0" y="653015"/>
                      </a:cubicBezTo>
                      <a:lnTo>
                        <a:pt x="0" y="31201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7" name="Rettangolo con angoli arrotondati 16">
                  <a:extLst>
                    <a:ext uri="{FF2B5EF4-FFF2-40B4-BE49-F238E27FC236}">
                      <a16:creationId xmlns:a16="http://schemas.microsoft.com/office/drawing/2014/main" id="{47355777-904E-9944-BE27-73E172A45285}"/>
                    </a:ext>
                  </a:extLst>
                </p:cNvPr>
                <p:cNvSpPr/>
                <p:nvPr/>
              </p:nvSpPr>
              <p:spPr>
                <a:xfrm rot="11448">
                  <a:off x="13339964" y="5528967"/>
                  <a:ext cx="73568" cy="192609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4" name="Figura a mano libera: forma 23">
                  <a:extLst>
                    <a:ext uri="{FF2B5EF4-FFF2-40B4-BE49-F238E27FC236}">
                      <a16:creationId xmlns:a16="http://schemas.microsoft.com/office/drawing/2014/main" id="{B5543681-CEA9-892D-242B-7C0C20DA21EB}"/>
                    </a:ext>
                  </a:extLst>
                </p:cNvPr>
                <p:cNvSpPr/>
                <p:nvPr/>
              </p:nvSpPr>
              <p:spPr>
                <a:xfrm rot="21392073">
                  <a:off x="13358122" y="6672680"/>
                  <a:ext cx="348788" cy="122766"/>
                </a:xfrm>
                <a:custGeom>
                  <a:avLst/>
                  <a:gdLst>
                    <a:gd name="connsiteX0" fmla="*/ 0 w 857250"/>
                    <a:gd name="connsiteY0" fmla="*/ 129540 h 186690"/>
                    <a:gd name="connsiteX1" fmla="*/ 72390 w 857250"/>
                    <a:gd name="connsiteY1" fmla="*/ 3810 h 186690"/>
                    <a:gd name="connsiteX2" fmla="*/ 495300 w 857250"/>
                    <a:gd name="connsiteY2" fmla="*/ 186690 h 186690"/>
                    <a:gd name="connsiteX3" fmla="*/ 811530 w 857250"/>
                    <a:gd name="connsiteY3" fmla="*/ 0 h 186690"/>
                    <a:gd name="connsiteX4" fmla="*/ 857250 w 857250"/>
                    <a:gd name="connsiteY4" fmla="*/ 186690 h 186690"/>
                    <a:gd name="connsiteX5" fmla="*/ 0 w 857250"/>
                    <a:gd name="connsiteY5" fmla="*/ 129540 h 186690"/>
                    <a:gd name="connsiteX0" fmla="*/ 0 w 857250"/>
                    <a:gd name="connsiteY0" fmla="*/ 129540 h 186690"/>
                    <a:gd name="connsiteX1" fmla="*/ 72390 w 857250"/>
                    <a:gd name="connsiteY1" fmla="*/ 3810 h 186690"/>
                    <a:gd name="connsiteX2" fmla="*/ 483870 w 857250"/>
                    <a:gd name="connsiteY2" fmla="*/ 160020 h 186690"/>
                    <a:gd name="connsiteX3" fmla="*/ 811530 w 857250"/>
                    <a:gd name="connsiteY3" fmla="*/ 0 h 186690"/>
                    <a:gd name="connsiteX4" fmla="*/ 857250 w 857250"/>
                    <a:gd name="connsiteY4" fmla="*/ 186690 h 186690"/>
                    <a:gd name="connsiteX5" fmla="*/ 0 w 857250"/>
                    <a:gd name="connsiteY5" fmla="*/ 129540 h 186690"/>
                    <a:gd name="connsiteX0" fmla="*/ 0 w 857250"/>
                    <a:gd name="connsiteY0" fmla="*/ 129540 h 252004"/>
                    <a:gd name="connsiteX1" fmla="*/ 72390 w 857250"/>
                    <a:gd name="connsiteY1" fmla="*/ 3810 h 252004"/>
                    <a:gd name="connsiteX2" fmla="*/ 483870 w 857250"/>
                    <a:gd name="connsiteY2" fmla="*/ 160020 h 252004"/>
                    <a:gd name="connsiteX3" fmla="*/ 811530 w 857250"/>
                    <a:gd name="connsiteY3" fmla="*/ 0 h 252004"/>
                    <a:gd name="connsiteX4" fmla="*/ 857250 w 857250"/>
                    <a:gd name="connsiteY4" fmla="*/ 186690 h 252004"/>
                    <a:gd name="connsiteX5" fmla="*/ 0 w 857250"/>
                    <a:gd name="connsiteY5" fmla="*/ 129540 h 252004"/>
                    <a:gd name="connsiteX0" fmla="*/ 313 w 857563"/>
                    <a:gd name="connsiteY0" fmla="*/ 129540 h 276462"/>
                    <a:gd name="connsiteX1" fmla="*/ 72703 w 857563"/>
                    <a:gd name="connsiteY1" fmla="*/ 3810 h 276462"/>
                    <a:gd name="connsiteX2" fmla="*/ 484183 w 857563"/>
                    <a:gd name="connsiteY2" fmla="*/ 160020 h 276462"/>
                    <a:gd name="connsiteX3" fmla="*/ 811843 w 857563"/>
                    <a:gd name="connsiteY3" fmla="*/ 0 h 276462"/>
                    <a:gd name="connsiteX4" fmla="*/ 857563 w 857563"/>
                    <a:gd name="connsiteY4" fmla="*/ 186690 h 276462"/>
                    <a:gd name="connsiteX5" fmla="*/ 313 w 857563"/>
                    <a:gd name="connsiteY5" fmla="*/ 129540 h 276462"/>
                    <a:gd name="connsiteX0" fmla="*/ 4085 w 861335"/>
                    <a:gd name="connsiteY0" fmla="*/ 129540 h 276462"/>
                    <a:gd name="connsiteX1" fmla="*/ 76475 w 861335"/>
                    <a:gd name="connsiteY1" fmla="*/ 3810 h 276462"/>
                    <a:gd name="connsiteX2" fmla="*/ 487955 w 861335"/>
                    <a:gd name="connsiteY2" fmla="*/ 160020 h 276462"/>
                    <a:gd name="connsiteX3" fmla="*/ 815615 w 861335"/>
                    <a:gd name="connsiteY3" fmla="*/ 0 h 276462"/>
                    <a:gd name="connsiteX4" fmla="*/ 861335 w 861335"/>
                    <a:gd name="connsiteY4" fmla="*/ 186690 h 276462"/>
                    <a:gd name="connsiteX5" fmla="*/ 4085 w 861335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56130 h 303052"/>
                    <a:gd name="connsiteX1" fmla="*/ 78760 w 863620"/>
                    <a:gd name="connsiteY1" fmla="*/ 30400 h 303052"/>
                    <a:gd name="connsiteX2" fmla="*/ 490240 w 863620"/>
                    <a:gd name="connsiteY2" fmla="*/ 186610 h 303052"/>
                    <a:gd name="connsiteX3" fmla="*/ 817900 w 863620"/>
                    <a:gd name="connsiteY3" fmla="*/ 26590 h 303052"/>
                    <a:gd name="connsiteX4" fmla="*/ 863620 w 863620"/>
                    <a:gd name="connsiteY4" fmla="*/ 213280 h 303052"/>
                    <a:gd name="connsiteX5" fmla="*/ 6370 w 863620"/>
                    <a:gd name="connsiteY5" fmla="*/ 156130 h 303052"/>
                    <a:gd name="connsiteX0" fmla="*/ 6370 w 863620"/>
                    <a:gd name="connsiteY0" fmla="*/ 156130 h 303052"/>
                    <a:gd name="connsiteX1" fmla="*/ 78760 w 863620"/>
                    <a:gd name="connsiteY1" fmla="*/ 30400 h 303052"/>
                    <a:gd name="connsiteX2" fmla="*/ 490240 w 863620"/>
                    <a:gd name="connsiteY2" fmla="*/ 186610 h 303052"/>
                    <a:gd name="connsiteX3" fmla="*/ 817900 w 863620"/>
                    <a:gd name="connsiteY3" fmla="*/ 26590 h 303052"/>
                    <a:gd name="connsiteX4" fmla="*/ 863620 w 863620"/>
                    <a:gd name="connsiteY4" fmla="*/ 213280 h 303052"/>
                    <a:gd name="connsiteX5" fmla="*/ 6370 w 863620"/>
                    <a:gd name="connsiteY5" fmla="*/ 156130 h 303052"/>
                    <a:gd name="connsiteX0" fmla="*/ 6370 w 887664"/>
                    <a:gd name="connsiteY0" fmla="*/ 156130 h 303052"/>
                    <a:gd name="connsiteX1" fmla="*/ 78760 w 887664"/>
                    <a:gd name="connsiteY1" fmla="*/ 30400 h 303052"/>
                    <a:gd name="connsiteX2" fmla="*/ 490240 w 887664"/>
                    <a:gd name="connsiteY2" fmla="*/ 186610 h 303052"/>
                    <a:gd name="connsiteX3" fmla="*/ 817900 w 887664"/>
                    <a:gd name="connsiteY3" fmla="*/ 26590 h 303052"/>
                    <a:gd name="connsiteX4" fmla="*/ 863620 w 887664"/>
                    <a:gd name="connsiteY4" fmla="*/ 213280 h 303052"/>
                    <a:gd name="connsiteX5" fmla="*/ 6370 w 887664"/>
                    <a:gd name="connsiteY5" fmla="*/ 156130 h 303052"/>
                    <a:gd name="connsiteX0" fmla="*/ 6370 w 887664"/>
                    <a:gd name="connsiteY0" fmla="*/ 156130 h 303052"/>
                    <a:gd name="connsiteX1" fmla="*/ 78760 w 887664"/>
                    <a:gd name="connsiteY1" fmla="*/ 30400 h 303052"/>
                    <a:gd name="connsiteX2" fmla="*/ 490240 w 887664"/>
                    <a:gd name="connsiteY2" fmla="*/ 186610 h 303052"/>
                    <a:gd name="connsiteX3" fmla="*/ 817900 w 887664"/>
                    <a:gd name="connsiteY3" fmla="*/ 26590 h 303052"/>
                    <a:gd name="connsiteX4" fmla="*/ 863620 w 887664"/>
                    <a:gd name="connsiteY4" fmla="*/ 213280 h 303052"/>
                    <a:gd name="connsiteX5" fmla="*/ 6370 w 887664"/>
                    <a:gd name="connsiteY5" fmla="*/ 156130 h 303052"/>
                    <a:gd name="connsiteX0" fmla="*/ 6370 w 887664"/>
                    <a:gd name="connsiteY0" fmla="*/ 153690 h 300612"/>
                    <a:gd name="connsiteX1" fmla="*/ 78760 w 887664"/>
                    <a:gd name="connsiteY1" fmla="*/ 27960 h 300612"/>
                    <a:gd name="connsiteX2" fmla="*/ 490240 w 887664"/>
                    <a:gd name="connsiteY2" fmla="*/ 184170 h 300612"/>
                    <a:gd name="connsiteX3" fmla="*/ 817900 w 887664"/>
                    <a:gd name="connsiteY3" fmla="*/ 24150 h 300612"/>
                    <a:gd name="connsiteX4" fmla="*/ 863620 w 887664"/>
                    <a:gd name="connsiteY4" fmla="*/ 210840 h 300612"/>
                    <a:gd name="connsiteX5" fmla="*/ 6370 w 887664"/>
                    <a:gd name="connsiteY5" fmla="*/ 153690 h 300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87664" h="300612">
                      <a:moveTo>
                        <a:pt x="6370" y="153690"/>
                      </a:moveTo>
                      <a:cubicBezTo>
                        <a:pt x="-15220" y="88920"/>
                        <a:pt x="20340" y="73680"/>
                        <a:pt x="78760" y="27960"/>
                      </a:cubicBezTo>
                      <a:cubicBezTo>
                        <a:pt x="166390" y="11450"/>
                        <a:pt x="337840" y="196870"/>
                        <a:pt x="490240" y="184170"/>
                      </a:cubicBezTo>
                      <a:cubicBezTo>
                        <a:pt x="637560" y="161310"/>
                        <a:pt x="769640" y="-74910"/>
                        <a:pt x="817900" y="24150"/>
                      </a:cubicBezTo>
                      <a:cubicBezTo>
                        <a:pt x="894100" y="67330"/>
                        <a:pt x="905530" y="171470"/>
                        <a:pt x="863620" y="210840"/>
                      </a:cubicBezTo>
                      <a:cubicBezTo>
                        <a:pt x="535960" y="378480"/>
                        <a:pt x="-8870" y="283230"/>
                        <a:pt x="6370" y="153690"/>
                      </a:cubicBez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5" name="Ovale 24">
                  <a:extLst>
                    <a:ext uri="{FF2B5EF4-FFF2-40B4-BE49-F238E27FC236}">
                      <a16:creationId xmlns:a16="http://schemas.microsoft.com/office/drawing/2014/main" id="{FAE424C0-489E-20AA-77A1-5FB0F264353B}"/>
                    </a:ext>
                  </a:extLst>
                </p:cNvPr>
                <p:cNvSpPr/>
                <p:nvPr/>
              </p:nvSpPr>
              <p:spPr>
                <a:xfrm rot="348493">
                  <a:off x="13301224" y="6516994"/>
                  <a:ext cx="302171" cy="101176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26" name="Gruppo 25">
                  <a:extLst>
                    <a:ext uri="{FF2B5EF4-FFF2-40B4-BE49-F238E27FC236}">
                      <a16:creationId xmlns:a16="http://schemas.microsoft.com/office/drawing/2014/main" id="{36CCD77E-04D3-4BEB-D49C-EB46FA66861C}"/>
                    </a:ext>
                  </a:extLst>
                </p:cNvPr>
                <p:cNvGrpSpPr/>
                <p:nvPr/>
              </p:nvGrpSpPr>
              <p:grpSpPr>
                <a:xfrm rot="21392073">
                  <a:off x="13287219" y="6089350"/>
                  <a:ext cx="375873" cy="503065"/>
                  <a:chOff x="8774517" y="4918684"/>
                  <a:chExt cx="922752" cy="1231833"/>
                </a:xfrm>
              </p:grpSpPr>
              <p:sp>
                <p:nvSpPr>
                  <p:cNvPr id="27" name="Rettangolo 70">
                    <a:extLst>
                      <a:ext uri="{FF2B5EF4-FFF2-40B4-BE49-F238E27FC236}">
                        <a16:creationId xmlns:a16="http://schemas.microsoft.com/office/drawing/2014/main" id="{ECDC2DF2-74AA-6044-A866-F010171B6371}"/>
                      </a:ext>
                    </a:extLst>
                  </p:cNvPr>
                  <p:cNvSpPr/>
                  <p:nvPr/>
                </p:nvSpPr>
                <p:spPr>
                  <a:xfrm rot="282320" flipH="1">
                    <a:off x="8774517" y="4918684"/>
                    <a:ext cx="922752" cy="1231833"/>
                  </a:xfrm>
                  <a:custGeom>
                    <a:avLst/>
                    <a:gdLst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20569 w 776240"/>
                      <a:gd name="connsiteY0" fmla="*/ 0 h 1499616"/>
                      <a:gd name="connsiteX1" fmla="*/ 776240 w 776240"/>
                      <a:gd name="connsiteY1" fmla="*/ 0 h 1499616"/>
                      <a:gd name="connsiteX2" fmla="*/ 776240 w 776240"/>
                      <a:gd name="connsiteY2" fmla="*/ 1499616 h 1499616"/>
                      <a:gd name="connsiteX3" fmla="*/ 20569 w 776240"/>
                      <a:gd name="connsiteY3" fmla="*/ 1499616 h 1499616"/>
                      <a:gd name="connsiteX4" fmla="*/ 20569 w 776240"/>
                      <a:gd name="connsiteY4" fmla="*/ 0 h 1499616"/>
                      <a:gd name="connsiteX0" fmla="*/ 20569 w 835845"/>
                      <a:gd name="connsiteY0" fmla="*/ 0 h 1499616"/>
                      <a:gd name="connsiteX1" fmla="*/ 776240 w 835845"/>
                      <a:gd name="connsiteY1" fmla="*/ 0 h 1499616"/>
                      <a:gd name="connsiteX2" fmla="*/ 776240 w 835845"/>
                      <a:gd name="connsiteY2" fmla="*/ 1499616 h 1499616"/>
                      <a:gd name="connsiteX3" fmla="*/ 20569 w 835845"/>
                      <a:gd name="connsiteY3" fmla="*/ 1499616 h 1499616"/>
                      <a:gd name="connsiteX4" fmla="*/ 20569 w 835845"/>
                      <a:gd name="connsiteY4" fmla="*/ 0 h 1499616"/>
                      <a:gd name="connsiteX0" fmla="*/ 20569 w 818819"/>
                      <a:gd name="connsiteY0" fmla="*/ 0 h 1499616"/>
                      <a:gd name="connsiteX1" fmla="*/ 776240 w 818819"/>
                      <a:gd name="connsiteY1" fmla="*/ 0 h 1499616"/>
                      <a:gd name="connsiteX2" fmla="*/ 684800 w 818819"/>
                      <a:gd name="connsiteY2" fmla="*/ 1493520 h 1499616"/>
                      <a:gd name="connsiteX3" fmla="*/ 20569 w 818819"/>
                      <a:gd name="connsiteY3" fmla="*/ 1499616 h 1499616"/>
                      <a:gd name="connsiteX4" fmla="*/ 20569 w 818819"/>
                      <a:gd name="connsiteY4" fmla="*/ 0 h 1499616"/>
                      <a:gd name="connsiteX0" fmla="*/ 20569 w 818819"/>
                      <a:gd name="connsiteY0" fmla="*/ 0 h 1547056"/>
                      <a:gd name="connsiteX1" fmla="*/ 776240 w 818819"/>
                      <a:gd name="connsiteY1" fmla="*/ 0 h 1547056"/>
                      <a:gd name="connsiteX2" fmla="*/ 684800 w 818819"/>
                      <a:gd name="connsiteY2" fmla="*/ 1493520 h 1547056"/>
                      <a:gd name="connsiteX3" fmla="*/ 20569 w 818819"/>
                      <a:gd name="connsiteY3" fmla="*/ 1499616 h 1547056"/>
                      <a:gd name="connsiteX4" fmla="*/ 20569 w 818819"/>
                      <a:gd name="connsiteY4" fmla="*/ 0 h 1547056"/>
                      <a:gd name="connsiteX0" fmla="*/ 20569 w 826508"/>
                      <a:gd name="connsiteY0" fmla="*/ 0 h 1499616"/>
                      <a:gd name="connsiteX1" fmla="*/ 776240 w 826508"/>
                      <a:gd name="connsiteY1" fmla="*/ 0 h 1499616"/>
                      <a:gd name="connsiteX2" fmla="*/ 733667 w 826508"/>
                      <a:gd name="connsiteY2" fmla="*/ 1170381 h 1499616"/>
                      <a:gd name="connsiteX3" fmla="*/ 20569 w 826508"/>
                      <a:gd name="connsiteY3" fmla="*/ 1499616 h 1499616"/>
                      <a:gd name="connsiteX4" fmla="*/ 20569 w 826508"/>
                      <a:gd name="connsiteY4" fmla="*/ 0 h 1499616"/>
                      <a:gd name="connsiteX0" fmla="*/ 20569 w 827210"/>
                      <a:gd name="connsiteY0" fmla="*/ 0 h 1499616"/>
                      <a:gd name="connsiteX1" fmla="*/ 776240 w 827210"/>
                      <a:gd name="connsiteY1" fmla="*/ 0 h 1499616"/>
                      <a:gd name="connsiteX2" fmla="*/ 737403 w 827210"/>
                      <a:gd name="connsiteY2" fmla="*/ 1192367 h 1499616"/>
                      <a:gd name="connsiteX3" fmla="*/ 20569 w 827210"/>
                      <a:gd name="connsiteY3" fmla="*/ 1499616 h 1499616"/>
                      <a:gd name="connsiteX4" fmla="*/ 20569 w 827210"/>
                      <a:gd name="connsiteY4" fmla="*/ 0 h 1499616"/>
                      <a:gd name="connsiteX0" fmla="*/ 20569 w 841645"/>
                      <a:gd name="connsiteY0" fmla="*/ 0 h 1499616"/>
                      <a:gd name="connsiteX1" fmla="*/ 776240 w 841645"/>
                      <a:gd name="connsiteY1" fmla="*/ 0 h 1499616"/>
                      <a:gd name="connsiteX2" fmla="*/ 737403 w 841645"/>
                      <a:gd name="connsiteY2" fmla="*/ 1192367 h 1499616"/>
                      <a:gd name="connsiteX3" fmla="*/ 20569 w 841645"/>
                      <a:gd name="connsiteY3" fmla="*/ 1499616 h 1499616"/>
                      <a:gd name="connsiteX4" fmla="*/ 20569 w 841645"/>
                      <a:gd name="connsiteY4" fmla="*/ 0 h 1499616"/>
                      <a:gd name="connsiteX0" fmla="*/ 20569 w 919569"/>
                      <a:gd name="connsiteY0" fmla="*/ 0 h 1499616"/>
                      <a:gd name="connsiteX1" fmla="*/ 874426 w 919569"/>
                      <a:gd name="connsiteY1" fmla="*/ 1012 h 1499616"/>
                      <a:gd name="connsiteX2" fmla="*/ 737403 w 919569"/>
                      <a:gd name="connsiteY2" fmla="*/ 1192367 h 1499616"/>
                      <a:gd name="connsiteX3" fmla="*/ 20569 w 919569"/>
                      <a:gd name="connsiteY3" fmla="*/ 1499616 h 1499616"/>
                      <a:gd name="connsiteX4" fmla="*/ 20569 w 919569"/>
                      <a:gd name="connsiteY4" fmla="*/ 0 h 1499616"/>
                      <a:gd name="connsiteX0" fmla="*/ 20569 w 875235"/>
                      <a:gd name="connsiteY0" fmla="*/ 0 h 1499616"/>
                      <a:gd name="connsiteX1" fmla="*/ 874426 w 875235"/>
                      <a:gd name="connsiteY1" fmla="*/ 1012 h 1499616"/>
                      <a:gd name="connsiteX2" fmla="*/ 737403 w 875235"/>
                      <a:gd name="connsiteY2" fmla="*/ 1192367 h 1499616"/>
                      <a:gd name="connsiteX3" fmla="*/ 20569 w 875235"/>
                      <a:gd name="connsiteY3" fmla="*/ 1499616 h 1499616"/>
                      <a:gd name="connsiteX4" fmla="*/ 20569 w 875235"/>
                      <a:gd name="connsiteY4" fmla="*/ 0 h 1499616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338221"/>
                      <a:gd name="connsiteX1" fmla="*/ 901699 w 902508"/>
                      <a:gd name="connsiteY1" fmla="*/ 78974 h 1338221"/>
                      <a:gd name="connsiteX2" fmla="*/ 764676 w 902508"/>
                      <a:gd name="connsiteY2" fmla="*/ 1270329 h 1338221"/>
                      <a:gd name="connsiteX3" fmla="*/ 38391 w 902508"/>
                      <a:gd name="connsiteY3" fmla="*/ 1318393 h 1338221"/>
                      <a:gd name="connsiteX4" fmla="*/ 0 w 902508"/>
                      <a:gd name="connsiteY4" fmla="*/ 0 h 1338221"/>
                      <a:gd name="connsiteX0" fmla="*/ 0 w 902508"/>
                      <a:gd name="connsiteY0" fmla="*/ 0 h 1419679"/>
                      <a:gd name="connsiteX1" fmla="*/ 901699 w 902508"/>
                      <a:gd name="connsiteY1" fmla="*/ 78974 h 1419679"/>
                      <a:gd name="connsiteX2" fmla="*/ 764676 w 902508"/>
                      <a:gd name="connsiteY2" fmla="*/ 1270329 h 1419679"/>
                      <a:gd name="connsiteX3" fmla="*/ 136321 w 902508"/>
                      <a:gd name="connsiteY3" fmla="*/ 1419679 h 1419679"/>
                      <a:gd name="connsiteX4" fmla="*/ 0 w 902508"/>
                      <a:gd name="connsiteY4" fmla="*/ 0 h 1419679"/>
                      <a:gd name="connsiteX0" fmla="*/ 0 w 866365"/>
                      <a:gd name="connsiteY0" fmla="*/ 0 h 1546267"/>
                      <a:gd name="connsiteX1" fmla="*/ 865556 w 866365"/>
                      <a:gd name="connsiteY1" fmla="*/ 205562 h 1546267"/>
                      <a:gd name="connsiteX2" fmla="*/ 728533 w 866365"/>
                      <a:gd name="connsiteY2" fmla="*/ 1396917 h 1546267"/>
                      <a:gd name="connsiteX3" fmla="*/ 100178 w 866365"/>
                      <a:gd name="connsiteY3" fmla="*/ 1546267 h 1546267"/>
                      <a:gd name="connsiteX4" fmla="*/ 0 w 866365"/>
                      <a:gd name="connsiteY4" fmla="*/ 0 h 1546267"/>
                      <a:gd name="connsiteX0" fmla="*/ 0 w 824778"/>
                      <a:gd name="connsiteY0" fmla="*/ 0 h 1546267"/>
                      <a:gd name="connsiteX1" fmla="*/ 823198 w 824778"/>
                      <a:gd name="connsiteY1" fmla="*/ 125936 h 1546267"/>
                      <a:gd name="connsiteX2" fmla="*/ 728533 w 824778"/>
                      <a:gd name="connsiteY2" fmla="*/ 1396917 h 1546267"/>
                      <a:gd name="connsiteX3" fmla="*/ 100178 w 824778"/>
                      <a:gd name="connsiteY3" fmla="*/ 1546267 h 1546267"/>
                      <a:gd name="connsiteX4" fmla="*/ 0 w 824778"/>
                      <a:gd name="connsiteY4" fmla="*/ 0 h 1546267"/>
                      <a:gd name="connsiteX0" fmla="*/ 0 w 824778"/>
                      <a:gd name="connsiteY0" fmla="*/ 0 h 1565831"/>
                      <a:gd name="connsiteX1" fmla="*/ 823198 w 824778"/>
                      <a:gd name="connsiteY1" fmla="*/ 125936 h 1565831"/>
                      <a:gd name="connsiteX2" fmla="*/ 728533 w 824778"/>
                      <a:gd name="connsiteY2" fmla="*/ 1396917 h 1565831"/>
                      <a:gd name="connsiteX3" fmla="*/ 100178 w 824778"/>
                      <a:gd name="connsiteY3" fmla="*/ 1546267 h 1565831"/>
                      <a:gd name="connsiteX4" fmla="*/ 0 w 824778"/>
                      <a:gd name="connsiteY4" fmla="*/ 0 h 1565831"/>
                      <a:gd name="connsiteX0" fmla="*/ 0 w 824778"/>
                      <a:gd name="connsiteY0" fmla="*/ 0 h 1596225"/>
                      <a:gd name="connsiteX1" fmla="*/ 823198 w 824778"/>
                      <a:gd name="connsiteY1" fmla="*/ 125936 h 1596225"/>
                      <a:gd name="connsiteX2" fmla="*/ 728533 w 824778"/>
                      <a:gd name="connsiteY2" fmla="*/ 1396917 h 1596225"/>
                      <a:gd name="connsiteX3" fmla="*/ 100178 w 824778"/>
                      <a:gd name="connsiteY3" fmla="*/ 1546267 h 1596225"/>
                      <a:gd name="connsiteX4" fmla="*/ 0 w 824778"/>
                      <a:gd name="connsiteY4" fmla="*/ 0 h 1596225"/>
                      <a:gd name="connsiteX0" fmla="*/ 0 w 846606"/>
                      <a:gd name="connsiteY0" fmla="*/ 0 h 1633846"/>
                      <a:gd name="connsiteX1" fmla="*/ 823198 w 846606"/>
                      <a:gd name="connsiteY1" fmla="*/ 125936 h 1633846"/>
                      <a:gd name="connsiteX2" fmla="*/ 808015 w 846606"/>
                      <a:gd name="connsiteY2" fmla="*/ 1479371 h 1633846"/>
                      <a:gd name="connsiteX3" fmla="*/ 100178 w 846606"/>
                      <a:gd name="connsiteY3" fmla="*/ 1546267 h 1633846"/>
                      <a:gd name="connsiteX4" fmla="*/ 0 w 846606"/>
                      <a:gd name="connsiteY4" fmla="*/ 0 h 1633846"/>
                      <a:gd name="connsiteX0" fmla="*/ 0 w 846606"/>
                      <a:gd name="connsiteY0" fmla="*/ 0 h 1621471"/>
                      <a:gd name="connsiteX1" fmla="*/ 823198 w 846606"/>
                      <a:gd name="connsiteY1" fmla="*/ 125936 h 1621471"/>
                      <a:gd name="connsiteX2" fmla="*/ 808015 w 846606"/>
                      <a:gd name="connsiteY2" fmla="*/ 1479371 h 1621471"/>
                      <a:gd name="connsiteX3" fmla="*/ 191657 w 846606"/>
                      <a:gd name="connsiteY3" fmla="*/ 1516595 h 1621471"/>
                      <a:gd name="connsiteX4" fmla="*/ 0 w 846606"/>
                      <a:gd name="connsiteY4" fmla="*/ 0 h 1621471"/>
                      <a:gd name="connsiteX0" fmla="*/ 0 w 846606"/>
                      <a:gd name="connsiteY0" fmla="*/ 0 h 1633472"/>
                      <a:gd name="connsiteX1" fmla="*/ 823198 w 846606"/>
                      <a:gd name="connsiteY1" fmla="*/ 125936 h 1633472"/>
                      <a:gd name="connsiteX2" fmla="*/ 808015 w 846606"/>
                      <a:gd name="connsiteY2" fmla="*/ 1479371 h 1633472"/>
                      <a:gd name="connsiteX3" fmla="*/ 191657 w 846606"/>
                      <a:gd name="connsiteY3" fmla="*/ 1516595 h 1633472"/>
                      <a:gd name="connsiteX4" fmla="*/ 0 w 846606"/>
                      <a:gd name="connsiteY4" fmla="*/ 0 h 16334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6606" h="1633472">
                        <a:moveTo>
                          <a:pt x="0" y="0"/>
                        </a:moveTo>
                        <a:lnTo>
                          <a:pt x="823198" y="125936"/>
                        </a:lnTo>
                        <a:cubicBezTo>
                          <a:pt x="832712" y="571156"/>
                          <a:pt x="878521" y="1258679"/>
                          <a:pt x="808015" y="1479371"/>
                        </a:cubicBezTo>
                        <a:cubicBezTo>
                          <a:pt x="551744" y="1730491"/>
                          <a:pt x="349006" y="1623484"/>
                          <a:pt x="191657" y="1516595"/>
                        </a:cubicBezTo>
                        <a:cubicBezTo>
                          <a:pt x="81929" y="1028915"/>
                          <a:pt x="184739" y="450462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8" name="Rettangolo 73">
                    <a:extLst>
                      <a:ext uri="{FF2B5EF4-FFF2-40B4-BE49-F238E27FC236}">
                        <a16:creationId xmlns:a16="http://schemas.microsoft.com/office/drawing/2014/main" id="{7336AE2E-92B3-7EE9-CAE9-17FAE186460C}"/>
                      </a:ext>
                    </a:extLst>
                  </p:cNvPr>
                  <p:cNvSpPr/>
                  <p:nvPr/>
                </p:nvSpPr>
                <p:spPr>
                  <a:xfrm rot="230045">
                    <a:off x="9076149" y="5519705"/>
                    <a:ext cx="309837" cy="620832"/>
                  </a:xfrm>
                  <a:custGeom>
                    <a:avLst/>
                    <a:gdLst>
                      <a:gd name="connsiteX0" fmla="*/ 0 w 332697"/>
                      <a:gd name="connsiteY0" fmla="*/ 0 h 590959"/>
                      <a:gd name="connsiteX1" fmla="*/ 33269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2217 w 332697"/>
                      <a:gd name="connsiteY1" fmla="*/ 3048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602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23706 h 614665"/>
                      <a:gd name="connsiteX1" fmla="*/ 306027 w 332697"/>
                      <a:gd name="connsiteY1" fmla="*/ 23706 h 614665"/>
                      <a:gd name="connsiteX2" fmla="*/ 332697 w 332697"/>
                      <a:gd name="connsiteY2" fmla="*/ 614665 h 614665"/>
                      <a:gd name="connsiteX3" fmla="*/ 0 w 332697"/>
                      <a:gd name="connsiteY3" fmla="*/ 614665 h 614665"/>
                      <a:gd name="connsiteX4" fmla="*/ 0 w 332697"/>
                      <a:gd name="connsiteY4" fmla="*/ 23706 h 614665"/>
                      <a:gd name="connsiteX0" fmla="*/ 0 w 332697"/>
                      <a:gd name="connsiteY0" fmla="*/ 34524 h 625483"/>
                      <a:gd name="connsiteX1" fmla="*/ 306027 w 332697"/>
                      <a:gd name="connsiteY1" fmla="*/ 34524 h 625483"/>
                      <a:gd name="connsiteX2" fmla="*/ 332697 w 332697"/>
                      <a:gd name="connsiteY2" fmla="*/ 625483 h 625483"/>
                      <a:gd name="connsiteX3" fmla="*/ 0 w 332697"/>
                      <a:gd name="connsiteY3" fmla="*/ 625483 h 625483"/>
                      <a:gd name="connsiteX4" fmla="*/ 0 w 332697"/>
                      <a:gd name="connsiteY4" fmla="*/ 34524 h 625483"/>
                      <a:gd name="connsiteX0" fmla="*/ 0 w 306027"/>
                      <a:gd name="connsiteY0" fmla="*/ 34524 h 625483"/>
                      <a:gd name="connsiteX1" fmla="*/ 306027 w 306027"/>
                      <a:gd name="connsiteY1" fmla="*/ 34524 h 625483"/>
                      <a:gd name="connsiteX2" fmla="*/ 302217 w 306027"/>
                      <a:gd name="connsiteY2" fmla="*/ 614053 h 625483"/>
                      <a:gd name="connsiteX3" fmla="*/ 0 w 306027"/>
                      <a:gd name="connsiteY3" fmla="*/ 625483 h 625483"/>
                      <a:gd name="connsiteX4" fmla="*/ 0 w 306027"/>
                      <a:gd name="connsiteY4" fmla="*/ 34524 h 625483"/>
                      <a:gd name="connsiteX0" fmla="*/ 0 w 302217"/>
                      <a:gd name="connsiteY0" fmla="*/ 5802 h 596761"/>
                      <a:gd name="connsiteX1" fmla="*/ 264117 w 302217"/>
                      <a:gd name="connsiteY1" fmla="*/ 181062 h 596761"/>
                      <a:gd name="connsiteX2" fmla="*/ 302217 w 302217"/>
                      <a:gd name="connsiteY2" fmla="*/ 585331 h 596761"/>
                      <a:gd name="connsiteX3" fmla="*/ 0 w 302217"/>
                      <a:gd name="connsiteY3" fmla="*/ 596761 h 596761"/>
                      <a:gd name="connsiteX4" fmla="*/ 0 w 302217"/>
                      <a:gd name="connsiteY4" fmla="*/ 5802 h 596761"/>
                      <a:gd name="connsiteX0" fmla="*/ 0 w 309837"/>
                      <a:gd name="connsiteY0" fmla="*/ 32444 h 623403"/>
                      <a:gd name="connsiteX1" fmla="*/ 309837 w 309837"/>
                      <a:gd name="connsiteY1" fmla="*/ 36254 h 623403"/>
                      <a:gd name="connsiteX2" fmla="*/ 302217 w 309837"/>
                      <a:gd name="connsiteY2" fmla="*/ 611973 h 623403"/>
                      <a:gd name="connsiteX3" fmla="*/ 0 w 309837"/>
                      <a:gd name="connsiteY3" fmla="*/ 623403 h 623403"/>
                      <a:gd name="connsiteX4" fmla="*/ 0 w 309837"/>
                      <a:gd name="connsiteY4" fmla="*/ 32444 h 623403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302217 w 309837"/>
                      <a:gd name="connsiteY2" fmla="*/ 607119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285738 w 309837"/>
                      <a:gd name="connsiteY2" fmla="*/ 589131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6766"/>
                      <a:gd name="connsiteX1" fmla="*/ 309837 w 309837"/>
                      <a:gd name="connsiteY1" fmla="*/ 31400 h 616766"/>
                      <a:gd name="connsiteX2" fmla="*/ 285738 w 309837"/>
                      <a:gd name="connsiteY2" fmla="*/ 589131 h 616766"/>
                      <a:gd name="connsiteX3" fmla="*/ 26610 w 309837"/>
                      <a:gd name="connsiteY3" fmla="*/ 616766 h 616766"/>
                      <a:gd name="connsiteX4" fmla="*/ 0 w 309837"/>
                      <a:gd name="connsiteY4" fmla="*/ 39020 h 616766"/>
                      <a:gd name="connsiteX0" fmla="*/ 0 w 309837"/>
                      <a:gd name="connsiteY0" fmla="*/ 39020 h 628935"/>
                      <a:gd name="connsiteX1" fmla="*/ 309837 w 309837"/>
                      <a:gd name="connsiteY1" fmla="*/ 31400 h 628935"/>
                      <a:gd name="connsiteX2" fmla="*/ 285738 w 309837"/>
                      <a:gd name="connsiteY2" fmla="*/ 589131 h 628935"/>
                      <a:gd name="connsiteX3" fmla="*/ 15967 w 309837"/>
                      <a:gd name="connsiteY3" fmla="*/ 628935 h 628935"/>
                      <a:gd name="connsiteX4" fmla="*/ 0 w 309837"/>
                      <a:gd name="connsiteY4" fmla="*/ 39020 h 628935"/>
                      <a:gd name="connsiteX0" fmla="*/ 0 w 309837"/>
                      <a:gd name="connsiteY0" fmla="*/ 39020 h 613984"/>
                      <a:gd name="connsiteX1" fmla="*/ 309837 w 309837"/>
                      <a:gd name="connsiteY1" fmla="*/ 31400 h 613984"/>
                      <a:gd name="connsiteX2" fmla="*/ 285738 w 309837"/>
                      <a:gd name="connsiteY2" fmla="*/ 589131 h 613984"/>
                      <a:gd name="connsiteX3" fmla="*/ 11146 w 309837"/>
                      <a:gd name="connsiteY3" fmla="*/ 613984 h 613984"/>
                      <a:gd name="connsiteX4" fmla="*/ 0 w 309837"/>
                      <a:gd name="connsiteY4" fmla="*/ 39020 h 613984"/>
                      <a:gd name="connsiteX0" fmla="*/ 0 w 309837"/>
                      <a:gd name="connsiteY0" fmla="*/ 39020 h 621034"/>
                      <a:gd name="connsiteX1" fmla="*/ 309837 w 309837"/>
                      <a:gd name="connsiteY1" fmla="*/ 31400 h 621034"/>
                      <a:gd name="connsiteX2" fmla="*/ 285738 w 309837"/>
                      <a:gd name="connsiteY2" fmla="*/ 589131 h 621034"/>
                      <a:gd name="connsiteX3" fmla="*/ 11146 w 309837"/>
                      <a:gd name="connsiteY3" fmla="*/ 613984 h 621034"/>
                      <a:gd name="connsiteX4" fmla="*/ 0 w 309837"/>
                      <a:gd name="connsiteY4" fmla="*/ 39020 h 621034"/>
                      <a:gd name="connsiteX0" fmla="*/ 0 w 309837"/>
                      <a:gd name="connsiteY0" fmla="*/ 39020 h 622514"/>
                      <a:gd name="connsiteX1" fmla="*/ 309837 w 309837"/>
                      <a:gd name="connsiteY1" fmla="*/ 31400 h 622514"/>
                      <a:gd name="connsiteX2" fmla="*/ 285738 w 309837"/>
                      <a:gd name="connsiteY2" fmla="*/ 589131 h 622514"/>
                      <a:gd name="connsiteX3" fmla="*/ 11146 w 309837"/>
                      <a:gd name="connsiteY3" fmla="*/ 613984 h 622514"/>
                      <a:gd name="connsiteX4" fmla="*/ 0 w 309837"/>
                      <a:gd name="connsiteY4" fmla="*/ 39020 h 622514"/>
                      <a:gd name="connsiteX0" fmla="*/ 0 w 309837"/>
                      <a:gd name="connsiteY0" fmla="*/ 39020 h 621198"/>
                      <a:gd name="connsiteX1" fmla="*/ 309837 w 309837"/>
                      <a:gd name="connsiteY1" fmla="*/ 31400 h 621198"/>
                      <a:gd name="connsiteX2" fmla="*/ 304236 w 309837"/>
                      <a:gd name="connsiteY2" fmla="*/ 580254 h 621198"/>
                      <a:gd name="connsiteX3" fmla="*/ 11146 w 309837"/>
                      <a:gd name="connsiteY3" fmla="*/ 613984 h 621198"/>
                      <a:gd name="connsiteX4" fmla="*/ 0 w 309837"/>
                      <a:gd name="connsiteY4" fmla="*/ 39020 h 621198"/>
                      <a:gd name="connsiteX0" fmla="*/ 0 w 309837"/>
                      <a:gd name="connsiteY0" fmla="*/ 39020 h 620832"/>
                      <a:gd name="connsiteX1" fmla="*/ 309837 w 309837"/>
                      <a:gd name="connsiteY1" fmla="*/ 31400 h 620832"/>
                      <a:gd name="connsiteX2" fmla="*/ 292577 w 309837"/>
                      <a:gd name="connsiteY2" fmla="*/ 577217 h 620832"/>
                      <a:gd name="connsiteX3" fmla="*/ 11146 w 309837"/>
                      <a:gd name="connsiteY3" fmla="*/ 613984 h 620832"/>
                      <a:gd name="connsiteX4" fmla="*/ 0 w 309837"/>
                      <a:gd name="connsiteY4" fmla="*/ 39020 h 620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9837" h="620832">
                        <a:moveTo>
                          <a:pt x="0" y="39020"/>
                        </a:moveTo>
                        <a:cubicBezTo>
                          <a:pt x="109629" y="920"/>
                          <a:pt x="162108" y="-21940"/>
                          <a:pt x="309837" y="31400"/>
                        </a:cubicBezTo>
                        <a:lnTo>
                          <a:pt x="292577" y="577217"/>
                        </a:lnTo>
                        <a:cubicBezTo>
                          <a:pt x="205612" y="596651"/>
                          <a:pt x="93311" y="636876"/>
                          <a:pt x="11146" y="613984"/>
                        </a:cubicBezTo>
                        <a:lnTo>
                          <a:pt x="0" y="3902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45" name="Rettangolo con angoli arrotondati 44">
                  <a:extLst>
                    <a:ext uri="{FF2B5EF4-FFF2-40B4-BE49-F238E27FC236}">
                      <a16:creationId xmlns:a16="http://schemas.microsoft.com/office/drawing/2014/main" id="{155C80FA-3485-3FCF-DA88-122CBE20A19C}"/>
                    </a:ext>
                  </a:extLst>
                </p:cNvPr>
                <p:cNvSpPr/>
                <p:nvPr/>
              </p:nvSpPr>
              <p:spPr>
                <a:xfrm rot="11448">
                  <a:off x="13516128" y="5531219"/>
                  <a:ext cx="73568" cy="192609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82" name="Ovale 81">
                <a:extLst>
                  <a:ext uri="{FF2B5EF4-FFF2-40B4-BE49-F238E27FC236}">
                    <a16:creationId xmlns:a16="http://schemas.microsoft.com/office/drawing/2014/main" id="{18A7B74D-2BFA-C9CE-195A-CB2391F4C72E}"/>
                  </a:ext>
                </a:extLst>
              </p:cNvPr>
              <p:cNvSpPr/>
              <p:nvPr/>
            </p:nvSpPr>
            <p:spPr>
              <a:xfrm>
                <a:off x="13416254" y="4494225"/>
                <a:ext cx="89108" cy="92474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9" name="Gruppo 38">
              <a:extLst>
                <a:ext uri="{FF2B5EF4-FFF2-40B4-BE49-F238E27FC236}">
                  <a16:creationId xmlns:a16="http://schemas.microsoft.com/office/drawing/2014/main" id="{A62AF01A-CEA1-E5E0-395E-C1B3CBB248F7}"/>
                </a:ext>
              </a:extLst>
            </p:cNvPr>
            <p:cNvGrpSpPr/>
            <p:nvPr/>
          </p:nvGrpSpPr>
          <p:grpSpPr>
            <a:xfrm rot="21392073">
              <a:off x="13327098" y="5405003"/>
              <a:ext cx="204675" cy="261968"/>
              <a:chOff x="8992065" y="3239791"/>
              <a:chExt cx="502467" cy="641469"/>
            </a:xfrm>
          </p:grpSpPr>
          <p:sp>
            <p:nvSpPr>
              <p:cNvPr id="41" name="Trapezio 49">
                <a:extLst>
                  <a:ext uri="{FF2B5EF4-FFF2-40B4-BE49-F238E27FC236}">
                    <a16:creationId xmlns:a16="http://schemas.microsoft.com/office/drawing/2014/main" id="{AA8CC5B6-270B-AA2B-B8F5-08F3BEA4227F}"/>
                  </a:ext>
                </a:extLst>
              </p:cNvPr>
              <p:cNvSpPr/>
              <p:nvPr/>
            </p:nvSpPr>
            <p:spPr>
              <a:xfrm rot="9729401" flipH="1">
                <a:off x="8992065" y="3239791"/>
                <a:ext cx="502467" cy="507508"/>
              </a:xfrm>
              <a:custGeom>
                <a:avLst/>
                <a:gdLst>
                  <a:gd name="connsiteX0" fmla="*/ 0 w 321145"/>
                  <a:gd name="connsiteY0" fmla="*/ 361419 h 361419"/>
                  <a:gd name="connsiteX1" fmla="*/ 80286 w 321145"/>
                  <a:gd name="connsiteY1" fmla="*/ 0 h 361419"/>
                  <a:gd name="connsiteX2" fmla="*/ 240859 w 321145"/>
                  <a:gd name="connsiteY2" fmla="*/ 0 h 361419"/>
                  <a:gd name="connsiteX3" fmla="*/ 321145 w 321145"/>
                  <a:gd name="connsiteY3" fmla="*/ 361419 h 361419"/>
                  <a:gd name="connsiteX4" fmla="*/ 0 w 321145"/>
                  <a:gd name="connsiteY4" fmla="*/ 361419 h 361419"/>
                  <a:gd name="connsiteX0" fmla="*/ 0 w 321145"/>
                  <a:gd name="connsiteY0" fmla="*/ 361419 h 412763"/>
                  <a:gd name="connsiteX1" fmla="*/ 80286 w 321145"/>
                  <a:gd name="connsiteY1" fmla="*/ 0 h 412763"/>
                  <a:gd name="connsiteX2" fmla="*/ 240859 w 321145"/>
                  <a:gd name="connsiteY2" fmla="*/ 0 h 412763"/>
                  <a:gd name="connsiteX3" fmla="*/ 321145 w 321145"/>
                  <a:gd name="connsiteY3" fmla="*/ 361419 h 412763"/>
                  <a:gd name="connsiteX4" fmla="*/ 0 w 321145"/>
                  <a:gd name="connsiteY4" fmla="*/ 361419 h 41276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81953"/>
                  <a:gd name="connsiteY0" fmla="*/ 302475 h 416714"/>
                  <a:gd name="connsiteX1" fmla="*/ 141094 w 381953"/>
                  <a:gd name="connsiteY1" fmla="*/ 0 h 416714"/>
                  <a:gd name="connsiteX2" fmla="*/ 301667 w 381953"/>
                  <a:gd name="connsiteY2" fmla="*/ 0 h 416714"/>
                  <a:gd name="connsiteX3" fmla="*/ 381953 w 381953"/>
                  <a:gd name="connsiteY3" fmla="*/ 361419 h 416714"/>
                  <a:gd name="connsiteX4" fmla="*/ 0 w 381953"/>
                  <a:gd name="connsiteY4" fmla="*/ 302475 h 416714"/>
                  <a:gd name="connsiteX0" fmla="*/ 0 w 433414"/>
                  <a:gd name="connsiteY0" fmla="*/ 302475 h 404427"/>
                  <a:gd name="connsiteX1" fmla="*/ 141094 w 433414"/>
                  <a:gd name="connsiteY1" fmla="*/ 0 h 404427"/>
                  <a:gd name="connsiteX2" fmla="*/ 301667 w 433414"/>
                  <a:gd name="connsiteY2" fmla="*/ 0 h 404427"/>
                  <a:gd name="connsiteX3" fmla="*/ 433414 w 433414"/>
                  <a:gd name="connsiteY3" fmla="*/ 342175 h 404427"/>
                  <a:gd name="connsiteX4" fmla="*/ 0 w 433414"/>
                  <a:gd name="connsiteY4" fmla="*/ 302475 h 404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3414" h="404427">
                    <a:moveTo>
                      <a:pt x="0" y="302475"/>
                    </a:moveTo>
                    <a:cubicBezTo>
                      <a:pt x="179855" y="208788"/>
                      <a:pt x="209883" y="258317"/>
                      <a:pt x="141094" y="0"/>
                    </a:cubicBezTo>
                    <a:lnTo>
                      <a:pt x="301667" y="0"/>
                    </a:lnTo>
                    <a:cubicBezTo>
                      <a:pt x="328429" y="120473"/>
                      <a:pt x="302166" y="187642"/>
                      <a:pt x="433414" y="342175"/>
                    </a:cubicBezTo>
                    <a:cubicBezTo>
                      <a:pt x="335043" y="441031"/>
                      <a:pt x="101399" y="418000"/>
                      <a:pt x="0" y="30247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2" name="Ovale 41">
                <a:extLst>
                  <a:ext uri="{FF2B5EF4-FFF2-40B4-BE49-F238E27FC236}">
                    <a16:creationId xmlns:a16="http://schemas.microsoft.com/office/drawing/2014/main" id="{CBFA1410-948E-6A70-03BE-F63F97F7681F}"/>
                  </a:ext>
                </a:extLst>
              </p:cNvPr>
              <p:cNvSpPr/>
              <p:nvPr/>
            </p:nvSpPr>
            <p:spPr>
              <a:xfrm>
                <a:off x="9207716" y="3612631"/>
                <a:ext cx="268224" cy="268629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40" name="Esagono 45">
            <a:extLst>
              <a:ext uri="{FF2B5EF4-FFF2-40B4-BE49-F238E27FC236}">
                <a16:creationId xmlns:a16="http://schemas.microsoft.com/office/drawing/2014/main" id="{34A3D14F-9F40-9932-0528-DAD3A2DDDA5B}"/>
              </a:ext>
            </a:extLst>
          </p:cNvPr>
          <p:cNvSpPr/>
          <p:nvPr/>
        </p:nvSpPr>
        <p:spPr>
          <a:xfrm rot="21392073">
            <a:off x="12311504" y="5325037"/>
            <a:ext cx="406466" cy="277291"/>
          </a:xfrm>
          <a:custGeom>
            <a:avLst/>
            <a:gdLst>
              <a:gd name="connsiteX0" fmla="*/ 0 w 880368"/>
              <a:gd name="connsiteY0" fmla="*/ 414515 h 829030"/>
              <a:gd name="connsiteX1" fmla="*/ 207258 w 880368"/>
              <a:gd name="connsiteY1" fmla="*/ 0 h 829030"/>
              <a:gd name="connsiteX2" fmla="*/ 673111 w 880368"/>
              <a:gd name="connsiteY2" fmla="*/ 0 h 829030"/>
              <a:gd name="connsiteX3" fmla="*/ 880368 w 880368"/>
              <a:gd name="connsiteY3" fmla="*/ 414515 h 829030"/>
              <a:gd name="connsiteX4" fmla="*/ 673111 w 880368"/>
              <a:gd name="connsiteY4" fmla="*/ 829030 h 829030"/>
              <a:gd name="connsiteX5" fmla="*/ 207258 w 880368"/>
              <a:gd name="connsiteY5" fmla="*/ 829030 h 829030"/>
              <a:gd name="connsiteX6" fmla="*/ 0 w 880368"/>
              <a:gd name="connsiteY6" fmla="*/ 414515 h 829030"/>
              <a:gd name="connsiteX0" fmla="*/ 0 w 886471"/>
              <a:gd name="connsiteY0" fmla="*/ 414515 h 829030"/>
              <a:gd name="connsiteX1" fmla="*/ 207258 w 886471"/>
              <a:gd name="connsiteY1" fmla="*/ 0 h 829030"/>
              <a:gd name="connsiteX2" fmla="*/ 886471 w 886471"/>
              <a:gd name="connsiteY2" fmla="*/ 251460 h 829030"/>
              <a:gd name="connsiteX3" fmla="*/ 880368 w 886471"/>
              <a:gd name="connsiteY3" fmla="*/ 414515 h 829030"/>
              <a:gd name="connsiteX4" fmla="*/ 673111 w 886471"/>
              <a:gd name="connsiteY4" fmla="*/ 829030 h 829030"/>
              <a:gd name="connsiteX5" fmla="*/ 207258 w 886471"/>
              <a:gd name="connsiteY5" fmla="*/ 829030 h 829030"/>
              <a:gd name="connsiteX6" fmla="*/ 0 w 886471"/>
              <a:gd name="connsiteY6" fmla="*/ 414515 h 829030"/>
              <a:gd name="connsiteX0" fmla="*/ 0 w 886471"/>
              <a:gd name="connsiteY0" fmla="*/ 163055 h 577570"/>
              <a:gd name="connsiteX1" fmla="*/ 9138 w 886471"/>
              <a:gd name="connsiteY1" fmla="*/ 15240 h 577570"/>
              <a:gd name="connsiteX2" fmla="*/ 886471 w 886471"/>
              <a:gd name="connsiteY2" fmla="*/ 0 h 577570"/>
              <a:gd name="connsiteX3" fmla="*/ 880368 w 886471"/>
              <a:gd name="connsiteY3" fmla="*/ 163055 h 577570"/>
              <a:gd name="connsiteX4" fmla="*/ 673111 w 886471"/>
              <a:gd name="connsiteY4" fmla="*/ 577570 h 577570"/>
              <a:gd name="connsiteX5" fmla="*/ 207258 w 886471"/>
              <a:gd name="connsiteY5" fmla="*/ 577570 h 577570"/>
              <a:gd name="connsiteX6" fmla="*/ 0 w 886471"/>
              <a:gd name="connsiteY6" fmla="*/ 163055 h 57757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673111 w 886471"/>
              <a:gd name="connsiteY4" fmla="*/ 57757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471" h="585190">
                <a:moveTo>
                  <a:pt x="0" y="163055"/>
                </a:moveTo>
                <a:lnTo>
                  <a:pt x="9138" y="15240"/>
                </a:lnTo>
                <a:cubicBezTo>
                  <a:pt x="435102" y="157347"/>
                  <a:pt x="487211" y="181705"/>
                  <a:pt x="886471" y="0"/>
                </a:cubicBezTo>
                <a:lnTo>
                  <a:pt x="880368" y="163055"/>
                </a:lnTo>
                <a:cubicBezTo>
                  <a:pt x="621142" y="287485"/>
                  <a:pt x="564689" y="300388"/>
                  <a:pt x="528331" y="585190"/>
                </a:cubicBezTo>
                <a:lnTo>
                  <a:pt x="367278" y="585190"/>
                </a:lnTo>
                <a:cubicBezTo>
                  <a:pt x="293336" y="421618"/>
                  <a:pt x="364310" y="330077"/>
                  <a:pt x="0" y="16305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BC66C505-82D0-4FF5-CF00-4AE4D20F1481}"/>
              </a:ext>
            </a:extLst>
          </p:cNvPr>
          <p:cNvGrpSpPr/>
          <p:nvPr/>
        </p:nvGrpSpPr>
        <p:grpSpPr>
          <a:xfrm>
            <a:off x="170375" y="3302321"/>
            <a:ext cx="3514968" cy="3029381"/>
            <a:chOff x="170375" y="3302321"/>
            <a:chExt cx="3514968" cy="3029381"/>
          </a:xfrm>
        </p:grpSpPr>
        <p:pic>
          <p:nvPicPr>
            <p:cNvPr id="74" name="Immagine 73" descr="mondo autismo consapevolezza giorno. colorato puzzle design cartello.  simbolo di autismo. medico piatto illustrazione. Salute cura 21437128 PNG">
              <a:extLst>
                <a:ext uri="{FF2B5EF4-FFF2-40B4-BE49-F238E27FC236}">
                  <a16:creationId xmlns:a16="http://schemas.microsoft.com/office/drawing/2014/main" id="{7ECAA441-057B-3BBA-0CD6-4DD9E74DB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1000" contrast="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0375" y="3302321"/>
              <a:ext cx="3514968" cy="3029381"/>
            </a:xfrm>
            <a:prstGeom prst="rect">
              <a:avLst/>
            </a:prstGeom>
          </p:spPr>
        </p:pic>
        <p:pic>
          <p:nvPicPr>
            <p:cNvPr id="79" name="Elemento grafico 78" descr="Chat contorno">
              <a:extLst>
                <a:ext uri="{FF2B5EF4-FFF2-40B4-BE49-F238E27FC236}">
                  <a16:creationId xmlns:a16="http://schemas.microsoft.com/office/drawing/2014/main" id="{5415026C-2DA4-2695-9BFD-945BFF216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86261" y="4156611"/>
              <a:ext cx="660400" cy="660400"/>
            </a:xfrm>
            <a:prstGeom prst="rect">
              <a:avLst/>
            </a:prstGeom>
          </p:spPr>
        </p:pic>
        <p:pic>
          <p:nvPicPr>
            <p:cNvPr id="84" name="Elemento grafico 83" descr="Distanziamento sociale con riempimento a tinta unita">
              <a:extLst>
                <a:ext uri="{FF2B5EF4-FFF2-40B4-BE49-F238E27FC236}">
                  <a16:creationId xmlns:a16="http://schemas.microsoft.com/office/drawing/2014/main" id="{81E06A7B-02FF-39BC-E892-853690F6D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8051" y="5005363"/>
              <a:ext cx="679940" cy="670170"/>
            </a:xfrm>
            <a:prstGeom prst="rect">
              <a:avLst/>
            </a:prstGeom>
          </p:spPr>
        </p:pic>
      </p:grpSp>
      <p:sp>
        <p:nvSpPr>
          <p:cNvPr id="92" name="CasellaDiTesto 91">
            <a:extLst>
              <a:ext uri="{FF2B5EF4-FFF2-40B4-BE49-F238E27FC236}">
                <a16:creationId xmlns:a16="http://schemas.microsoft.com/office/drawing/2014/main" id="{A7B127A7-1190-99D8-E5C4-9B51189ACC5B}"/>
              </a:ext>
            </a:extLst>
          </p:cNvPr>
          <p:cNvSpPr txBox="1"/>
          <p:nvPr/>
        </p:nvSpPr>
        <p:spPr>
          <a:xfrm>
            <a:off x="9970176" y="3462523"/>
            <a:ext cx="2409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Social Assistive Robot</a:t>
            </a:r>
            <a:endParaRPr lang="it-IT" sz="2400"/>
          </a:p>
        </p:txBody>
      </p:sp>
      <p:sp>
        <p:nvSpPr>
          <p:cNvPr id="93" name="Segnaposto contenuto 2">
            <a:extLst>
              <a:ext uri="{FF2B5EF4-FFF2-40B4-BE49-F238E27FC236}">
                <a16:creationId xmlns:a16="http://schemas.microsoft.com/office/drawing/2014/main" id="{A15AA0A9-44C5-FD74-76BF-33DDD3EF49F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>
                <a:latin typeface="Aptos"/>
                <a:ea typeface="Open Sans"/>
                <a:cs typeface="Open Sans"/>
              </a:rPr>
              <a:t>Autism Spectrum Disorder (ASD) is a group of neurodevelopmental disorders characterized by </a:t>
            </a:r>
            <a:r>
              <a:rPr lang="en-US" b="1">
                <a:latin typeface="Aptos"/>
                <a:ea typeface="Open Sans"/>
                <a:cs typeface="Open Sans"/>
              </a:rPr>
              <a:t>difficulties</a:t>
            </a:r>
            <a:r>
              <a:rPr lang="en-US">
                <a:latin typeface="Aptos"/>
                <a:ea typeface="Open Sans"/>
                <a:cs typeface="Open Sans"/>
              </a:rPr>
              <a:t> </a:t>
            </a:r>
            <a:r>
              <a:rPr lang="en-US" b="1">
                <a:latin typeface="Aptos"/>
                <a:ea typeface="Open Sans"/>
                <a:cs typeface="Open Sans"/>
              </a:rPr>
              <a:t>in</a:t>
            </a:r>
            <a:r>
              <a:rPr lang="en-US">
                <a:latin typeface="Aptos"/>
                <a:ea typeface="Open Sans"/>
                <a:cs typeface="Open Sans"/>
              </a:rPr>
              <a:t> </a:t>
            </a:r>
            <a:r>
              <a:rPr lang="en-US" b="1">
                <a:latin typeface="Aptos"/>
                <a:ea typeface="Open Sans"/>
                <a:cs typeface="Open Sans"/>
              </a:rPr>
              <a:t>social interactions, communication and behavior.</a:t>
            </a:r>
            <a:endParaRPr lang="it-IT">
              <a:latin typeface="Aptos"/>
              <a:ea typeface="Open Sans"/>
              <a:cs typeface="Open Sans"/>
            </a:endParaRPr>
          </a:p>
        </p:txBody>
      </p:sp>
      <p:sp>
        <p:nvSpPr>
          <p:cNvPr id="94" name="Freccia a destra 93">
            <a:extLst>
              <a:ext uri="{FF2B5EF4-FFF2-40B4-BE49-F238E27FC236}">
                <a16:creationId xmlns:a16="http://schemas.microsoft.com/office/drawing/2014/main" id="{8C6949C5-6B75-C06F-2A06-26CD9EBFBE6F}"/>
              </a:ext>
            </a:extLst>
          </p:cNvPr>
          <p:cNvSpPr/>
          <p:nvPr/>
        </p:nvSpPr>
        <p:spPr>
          <a:xfrm>
            <a:off x="3395816" y="4650739"/>
            <a:ext cx="1016000" cy="32394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5" name="CasellaDiTesto 94">
            <a:extLst>
              <a:ext uri="{FF2B5EF4-FFF2-40B4-BE49-F238E27FC236}">
                <a16:creationId xmlns:a16="http://schemas.microsoft.com/office/drawing/2014/main" id="{0D7704D4-61F4-C4C3-6A08-37CD8F5D4C2D}"/>
              </a:ext>
            </a:extLst>
          </p:cNvPr>
          <p:cNvSpPr txBox="1"/>
          <p:nvPr/>
        </p:nvSpPr>
        <p:spPr>
          <a:xfrm>
            <a:off x="4578670" y="4551103"/>
            <a:ext cx="3514968" cy="52322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err="1">
                <a:ea typeface="Open Sans" panose="020B0606030504020204" pitchFamily="34" charset="0"/>
                <a:cs typeface="Open Sans" panose="020B0606030504020204" pitchFamily="34" charset="0"/>
              </a:rPr>
              <a:t>Attention</a:t>
            </a:r>
            <a:r>
              <a:rPr lang="it-IT" sz="2800">
                <a:ea typeface="Open Sans" panose="020B0606030504020204" pitchFamily="34" charset="0"/>
                <a:cs typeface="Open Sans" panose="020B0606030504020204" pitchFamily="34" charset="0"/>
              </a:rPr>
              <a:t> Evaluation</a:t>
            </a:r>
          </a:p>
        </p:txBody>
      </p:sp>
    </p:spTree>
    <p:extLst>
      <p:ext uri="{BB962C8B-B14F-4D97-AF65-F5344CB8AC3E}">
        <p14:creationId xmlns:p14="http://schemas.microsoft.com/office/powerpoint/2010/main" val="3347335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612FA-C8E0-29A7-3A18-60ED7C662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93A4AF0C-76C7-5288-DF0F-3C0D87806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C5D20C1-0D6E-9233-3E46-D76652337734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DATA ELABORATION</a:t>
            </a: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10CD6996-48FF-1B4C-16BE-7BD8FD07B39D}"/>
              </a:ext>
            </a:extLst>
          </p:cNvPr>
          <p:cNvGrpSpPr/>
          <p:nvPr/>
        </p:nvGrpSpPr>
        <p:grpSpPr>
          <a:xfrm>
            <a:off x="4341439" y="2397086"/>
            <a:ext cx="1052787" cy="672217"/>
            <a:chOff x="8201573" y="765504"/>
            <a:chExt cx="1052787" cy="672217"/>
          </a:xfrm>
        </p:grpSpPr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704C44B6-6860-DDED-21E8-5C7B91782F57}"/>
                </a:ext>
              </a:extLst>
            </p:cNvPr>
            <p:cNvSpPr txBox="1"/>
            <p:nvPr/>
          </p:nvSpPr>
          <p:spPr>
            <a:xfrm>
              <a:off x="8201573" y="765504"/>
              <a:ext cx="1052787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>
                  <a:solidFill>
                    <a:srgbClr val="A02B93"/>
                  </a:solidFill>
                </a:rPr>
                <a:t>Robot </a:t>
              </a:r>
              <a:r>
                <a:rPr lang="it-IT" sz="1400" err="1">
                  <a:solidFill>
                    <a:srgbClr val="A02B93"/>
                  </a:solidFill>
                </a:rPr>
                <a:t>presence</a:t>
              </a:r>
              <a:endParaRPr lang="it-IT" sz="1400"/>
            </a:p>
          </p:txBody>
        </p:sp>
        <p:sp>
          <p:nvSpPr>
            <p:cNvPr id="15" name="Freccia in su 14">
              <a:extLst>
                <a:ext uri="{FF2B5EF4-FFF2-40B4-BE49-F238E27FC236}">
                  <a16:creationId xmlns:a16="http://schemas.microsoft.com/office/drawing/2014/main" id="{6F51C2EE-70D8-7365-8817-52DAE183137A}"/>
                </a:ext>
              </a:extLst>
            </p:cNvPr>
            <p:cNvSpPr/>
            <p:nvPr/>
          </p:nvSpPr>
          <p:spPr>
            <a:xfrm>
              <a:off x="8669234" y="1245101"/>
              <a:ext cx="120387" cy="19262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9" name="Parentesi graffa aperta 8">
            <a:extLst>
              <a:ext uri="{FF2B5EF4-FFF2-40B4-BE49-F238E27FC236}">
                <a16:creationId xmlns:a16="http://schemas.microsoft.com/office/drawing/2014/main" id="{DBB64626-581A-12D9-E361-F2F1E2F9226A}"/>
              </a:ext>
            </a:extLst>
          </p:cNvPr>
          <p:cNvSpPr/>
          <p:nvPr/>
        </p:nvSpPr>
        <p:spPr>
          <a:xfrm rot="5400000">
            <a:off x="2436701" y="2215856"/>
            <a:ext cx="229737" cy="152238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58BF3D3-AF71-440E-E271-A35AB6E60928}"/>
              </a:ext>
            </a:extLst>
          </p:cNvPr>
          <p:cNvSpPr txBox="1"/>
          <p:nvPr/>
        </p:nvSpPr>
        <p:spPr>
          <a:xfrm>
            <a:off x="1890458" y="2452234"/>
            <a:ext cx="132572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>
                <a:solidFill>
                  <a:schemeClr val="accent5"/>
                </a:solidFill>
              </a:rPr>
              <a:t>Gaze </a:t>
            </a:r>
            <a:r>
              <a:rPr lang="it-IT" sz="1400" err="1">
                <a:solidFill>
                  <a:schemeClr val="accent5"/>
                </a:solidFill>
              </a:rPr>
              <a:t>angles</a:t>
            </a:r>
            <a:r>
              <a:rPr lang="it-IT" sz="1600">
                <a:solidFill>
                  <a:schemeClr val="accent5"/>
                </a:solidFill>
              </a:rPr>
              <a:t> 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2F54034-02C8-B0F8-1B49-363CDD0AE3CE}"/>
              </a:ext>
            </a:extLst>
          </p:cNvPr>
          <p:cNvGrpSpPr/>
          <p:nvPr/>
        </p:nvGrpSpPr>
        <p:grpSpPr>
          <a:xfrm>
            <a:off x="2944557" y="2287487"/>
            <a:ext cx="1921644" cy="798908"/>
            <a:chOff x="4970081" y="679110"/>
            <a:chExt cx="1921644" cy="798908"/>
          </a:xfrm>
        </p:grpSpPr>
        <p:sp>
          <p:nvSpPr>
            <p:cNvPr id="24" name="Parentesi graffa aperta 23">
              <a:extLst>
                <a:ext uri="{FF2B5EF4-FFF2-40B4-BE49-F238E27FC236}">
                  <a16:creationId xmlns:a16="http://schemas.microsoft.com/office/drawing/2014/main" id="{963B6D91-35A8-8C1E-79E0-461E3DBF6E68}"/>
                </a:ext>
              </a:extLst>
            </p:cNvPr>
            <p:cNvSpPr/>
            <p:nvPr/>
          </p:nvSpPr>
          <p:spPr>
            <a:xfrm rot="5400000">
              <a:off x="5829065" y="799878"/>
              <a:ext cx="229738" cy="1126542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5D3B21B8-556F-F811-8FE3-89BE7B92D82A}"/>
                </a:ext>
              </a:extLst>
            </p:cNvPr>
            <p:cNvSpPr txBox="1"/>
            <p:nvPr/>
          </p:nvSpPr>
          <p:spPr>
            <a:xfrm>
              <a:off x="4970081" y="679110"/>
              <a:ext cx="1921644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 err="1">
                  <a:solidFill>
                    <a:schemeClr val="accent5"/>
                  </a:solidFill>
                </a:rPr>
                <a:t>Eyes</a:t>
              </a:r>
              <a:r>
                <a:rPr lang="it-IT" sz="1400">
                  <a:solidFill>
                    <a:schemeClr val="accent5"/>
                  </a:solidFill>
                </a:rPr>
                <a:t> </a:t>
              </a:r>
            </a:p>
            <a:p>
              <a:pPr algn="ctr"/>
              <a:r>
                <a:rPr lang="it-IT" sz="1400">
                  <a:solidFill>
                    <a:schemeClr val="accent5"/>
                  </a:solidFill>
                </a:rPr>
                <a:t>position</a:t>
              </a: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C937A965-571B-3291-F515-23DF82AAE186}"/>
              </a:ext>
            </a:extLst>
          </p:cNvPr>
          <p:cNvGrpSpPr/>
          <p:nvPr/>
        </p:nvGrpSpPr>
        <p:grpSpPr>
          <a:xfrm>
            <a:off x="671184" y="2154420"/>
            <a:ext cx="1336091" cy="935985"/>
            <a:chOff x="8074576" y="501736"/>
            <a:chExt cx="1336091" cy="935985"/>
          </a:xfrm>
        </p:grpSpPr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55A1ECB8-CC48-D253-C423-ECC22E3B137F}"/>
                </a:ext>
              </a:extLst>
            </p:cNvPr>
            <p:cNvSpPr txBox="1"/>
            <p:nvPr/>
          </p:nvSpPr>
          <p:spPr>
            <a:xfrm>
              <a:off x="8074576" y="501736"/>
              <a:ext cx="1336091" cy="7386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>
                  <a:solidFill>
                    <a:srgbClr val="A02B93"/>
                  </a:solidFill>
                </a:rPr>
                <a:t>Gaze </a:t>
              </a:r>
              <a:r>
                <a:rPr lang="it-IT" sz="1400" err="1">
                  <a:solidFill>
                    <a:srgbClr val="A02B93"/>
                  </a:solidFill>
                </a:rPr>
                <a:t>angles</a:t>
              </a:r>
              <a:r>
                <a:rPr lang="it-IT" sz="1400">
                  <a:solidFill>
                    <a:srgbClr val="A02B93"/>
                  </a:solidFill>
                </a:rPr>
                <a:t> </a:t>
              </a:r>
              <a:r>
                <a:rPr lang="it-IT" sz="1400" err="1">
                  <a:solidFill>
                    <a:srgbClr val="A02B93"/>
                  </a:solidFill>
                </a:rPr>
                <a:t>prediction</a:t>
              </a:r>
              <a:r>
                <a:rPr lang="it-IT" sz="1400">
                  <a:solidFill>
                    <a:srgbClr val="A02B93"/>
                  </a:solidFill>
                </a:rPr>
                <a:t> </a:t>
              </a:r>
              <a:r>
                <a:rPr lang="it-IT" sz="1400" err="1">
                  <a:solidFill>
                    <a:srgbClr val="A02B93"/>
                  </a:solidFill>
                </a:rPr>
                <a:t>error</a:t>
              </a:r>
            </a:p>
          </p:txBody>
        </p:sp>
        <p:sp>
          <p:nvSpPr>
            <p:cNvPr id="28" name="Freccia in su 27">
              <a:extLst>
                <a:ext uri="{FF2B5EF4-FFF2-40B4-BE49-F238E27FC236}">
                  <a16:creationId xmlns:a16="http://schemas.microsoft.com/office/drawing/2014/main" id="{0D48FA50-046A-1F78-C156-26ACDAD748E1}"/>
                </a:ext>
              </a:extLst>
            </p:cNvPr>
            <p:cNvSpPr/>
            <p:nvPr/>
          </p:nvSpPr>
          <p:spPr>
            <a:xfrm>
              <a:off x="8669234" y="1245101"/>
              <a:ext cx="120387" cy="19262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8" name="CasellaDiTesto 66">
            <a:extLst>
              <a:ext uri="{FF2B5EF4-FFF2-40B4-BE49-F238E27FC236}">
                <a16:creationId xmlns:a16="http://schemas.microsoft.com/office/drawing/2014/main" id="{6403A0FF-48A8-4D6C-FA67-0241D29346B1}"/>
              </a:ext>
            </a:extLst>
          </p:cNvPr>
          <p:cNvSpPr txBox="1"/>
          <p:nvPr/>
        </p:nvSpPr>
        <p:spPr>
          <a:xfrm>
            <a:off x="4390301" y="1476303"/>
            <a:ext cx="3240636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400" b="1"/>
              <a:t>DATASET CREATION</a:t>
            </a:r>
            <a:endParaRPr lang="it-IT" b="1"/>
          </a:p>
        </p:txBody>
      </p:sp>
      <p:graphicFrame>
        <p:nvGraphicFramePr>
          <p:cNvPr id="19" name="Tabella 18">
            <a:extLst>
              <a:ext uri="{FF2B5EF4-FFF2-40B4-BE49-F238E27FC236}">
                <a16:creationId xmlns:a16="http://schemas.microsoft.com/office/drawing/2014/main" id="{108FB3EF-6B53-40BC-CCB3-F2CB0B27EBB3}"/>
              </a:ext>
            </a:extLst>
          </p:cNvPr>
          <p:cNvGraphicFramePr>
            <a:graphicFrameLocks noGrp="1"/>
          </p:cNvGraphicFramePr>
          <p:nvPr/>
        </p:nvGraphicFramePr>
        <p:xfrm>
          <a:off x="836498" y="3166670"/>
          <a:ext cx="2465175" cy="2633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99">
                  <a:extLst>
                    <a:ext uri="{9D8B030D-6E8A-4147-A177-3AD203B41FA5}">
                      <a16:colId xmlns:a16="http://schemas.microsoft.com/office/drawing/2014/main" val="3557600491"/>
                    </a:ext>
                  </a:extLst>
                </a:gridCol>
                <a:gridCol w="728056">
                  <a:extLst>
                    <a:ext uri="{9D8B030D-6E8A-4147-A177-3AD203B41FA5}">
                      <a16:colId xmlns:a16="http://schemas.microsoft.com/office/drawing/2014/main" val="3874918311"/>
                    </a:ext>
                  </a:extLst>
                </a:gridCol>
                <a:gridCol w="791920">
                  <a:extLst>
                    <a:ext uri="{9D8B030D-6E8A-4147-A177-3AD203B41FA5}">
                      <a16:colId xmlns:a16="http://schemas.microsoft.com/office/drawing/2014/main" val="843928920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Confidence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Azimuth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Elevation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991860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05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05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20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4288718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algn="l"/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328702"/>
                  </a:ext>
                </a:extLst>
              </a:tr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330661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601541"/>
                  </a:ext>
                </a:extLst>
              </a:tr>
            </a:tbl>
          </a:graphicData>
        </a:graphic>
      </p:graphicFrame>
      <p:graphicFrame>
        <p:nvGraphicFramePr>
          <p:cNvPr id="21" name="Tabella 20">
            <a:extLst>
              <a:ext uri="{FF2B5EF4-FFF2-40B4-BE49-F238E27FC236}">
                <a16:creationId xmlns:a16="http://schemas.microsoft.com/office/drawing/2014/main" id="{18482F84-6B4C-BD45-1490-F015A338241F}"/>
              </a:ext>
            </a:extLst>
          </p:cNvPr>
          <p:cNvGraphicFramePr>
            <a:graphicFrameLocks noGrp="1"/>
          </p:cNvGraphicFramePr>
          <p:nvPr/>
        </p:nvGraphicFramePr>
        <p:xfrm>
          <a:off x="3302681" y="3164340"/>
          <a:ext cx="1877621" cy="2633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645">
                  <a:extLst>
                    <a:ext uri="{9D8B030D-6E8A-4147-A177-3AD203B41FA5}">
                      <a16:colId xmlns:a16="http://schemas.microsoft.com/office/drawing/2014/main" val="133244461"/>
                    </a:ext>
                  </a:extLst>
                </a:gridCol>
                <a:gridCol w="676966">
                  <a:extLst>
                    <a:ext uri="{9D8B030D-6E8A-4147-A177-3AD203B41FA5}">
                      <a16:colId xmlns:a16="http://schemas.microsoft.com/office/drawing/2014/main" val="3908456854"/>
                    </a:ext>
                  </a:extLst>
                </a:gridCol>
                <a:gridCol w="562010">
                  <a:extLst>
                    <a:ext uri="{9D8B030D-6E8A-4147-A177-3AD203B41FA5}">
                      <a16:colId xmlns:a16="http://schemas.microsoft.com/office/drawing/2014/main" val="3107055211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eyes_x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eyes_y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R/WR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221717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518048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0262458"/>
                  </a:ext>
                </a:extLst>
              </a:tr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940502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685756"/>
                  </a:ext>
                </a:extLst>
              </a:tr>
            </a:tbl>
          </a:graphicData>
        </a:graphic>
      </p:graphicFrame>
      <p:graphicFrame>
        <p:nvGraphicFramePr>
          <p:cNvPr id="29" name="Tabella 28">
            <a:extLst>
              <a:ext uri="{FF2B5EF4-FFF2-40B4-BE49-F238E27FC236}">
                <a16:creationId xmlns:a16="http://schemas.microsoft.com/office/drawing/2014/main" id="{0773A5D6-859A-8328-A714-88CBC2292C72}"/>
              </a:ext>
            </a:extLst>
          </p:cNvPr>
          <p:cNvGraphicFramePr>
            <a:graphicFrameLocks noGrp="1"/>
          </p:cNvGraphicFramePr>
          <p:nvPr/>
        </p:nvGraphicFramePr>
        <p:xfrm>
          <a:off x="5175814" y="3164340"/>
          <a:ext cx="664192" cy="2633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192">
                  <a:extLst>
                    <a:ext uri="{9D8B030D-6E8A-4147-A177-3AD203B41FA5}">
                      <a16:colId xmlns:a16="http://schemas.microsoft.com/office/drawing/2014/main" val="3818980473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label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335313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480003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0051469"/>
                  </a:ext>
                </a:extLst>
              </a:tr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6919854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6284222"/>
                  </a:ext>
                </a:extLst>
              </a:tr>
            </a:tbl>
          </a:graphicData>
        </a:graphic>
      </p:graphicFrame>
      <p:sp>
        <p:nvSpPr>
          <p:cNvPr id="14" name="Rettangolo 13">
            <a:extLst>
              <a:ext uri="{FF2B5EF4-FFF2-40B4-BE49-F238E27FC236}">
                <a16:creationId xmlns:a16="http://schemas.microsoft.com/office/drawing/2014/main" id="{1AB4E030-A5A1-6F28-5164-96CBAB87B9A1}"/>
              </a:ext>
            </a:extLst>
          </p:cNvPr>
          <p:cNvSpPr/>
          <p:nvPr/>
        </p:nvSpPr>
        <p:spPr>
          <a:xfrm>
            <a:off x="5216454" y="3163574"/>
            <a:ext cx="583391" cy="2608696"/>
          </a:xfrm>
          <a:prstGeom prst="rect">
            <a:avLst/>
          </a:prstGeom>
          <a:noFill/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B0FCABCD-62BA-4E3E-3426-1F32BD3845CB}"/>
              </a:ext>
            </a:extLst>
          </p:cNvPr>
          <p:cNvSpPr txBox="1"/>
          <p:nvPr/>
        </p:nvSpPr>
        <p:spPr>
          <a:xfrm>
            <a:off x="967659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0.0806</a:t>
            </a:r>
            <a:endParaRPr lang="it-IT" sz="110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46AF0CC-B6F9-7686-7FFA-A7FF9543E0E2}"/>
              </a:ext>
            </a:extLst>
          </p:cNvPr>
          <p:cNvSpPr txBox="1"/>
          <p:nvPr/>
        </p:nvSpPr>
        <p:spPr>
          <a:xfrm>
            <a:off x="987363" y="4337117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0.0633</a:t>
            </a:r>
            <a:endParaRPr lang="it-IT" sz="110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929D7C75-FED5-DF38-102D-4B427F3194D1}"/>
              </a:ext>
            </a:extLst>
          </p:cNvPr>
          <p:cNvSpPr txBox="1"/>
          <p:nvPr/>
        </p:nvSpPr>
        <p:spPr>
          <a:xfrm>
            <a:off x="1836483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-0.108</a:t>
            </a:r>
            <a:endParaRPr lang="it-IT" sz="11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F3BF49D-C448-6433-2E11-61CBC33B7D8D}"/>
              </a:ext>
            </a:extLst>
          </p:cNvPr>
          <p:cNvSpPr txBox="1"/>
          <p:nvPr/>
        </p:nvSpPr>
        <p:spPr>
          <a:xfrm>
            <a:off x="987363" y="4872313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0.128</a:t>
            </a:r>
            <a:endParaRPr lang="it-IT" sz="110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D02AC51-17B4-3C8F-B3F4-EA9C5435C809}"/>
              </a:ext>
            </a:extLst>
          </p:cNvPr>
          <p:cNvSpPr txBox="1"/>
          <p:nvPr/>
        </p:nvSpPr>
        <p:spPr>
          <a:xfrm>
            <a:off x="1835251" y="4347274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-0.583</a:t>
            </a:r>
            <a:endParaRPr lang="it-IT" sz="110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E87546D-8E86-DE3B-F616-472C5BA2A0B5}"/>
              </a:ext>
            </a:extLst>
          </p:cNvPr>
          <p:cNvSpPr txBox="1"/>
          <p:nvPr/>
        </p:nvSpPr>
        <p:spPr>
          <a:xfrm>
            <a:off x="2608422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-0.351</a:t>
            </a:r>
            <a:endParaRPr lang="it-IT" sz="110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49A9304-F9CD-45FD-8236-93610131ACB2}"/>
              </a:ext>
            </a:extLst>
          </p:cNvPr>
          <p:cNvSpPr txBox="1"/>
          <p:nvPr/>
        </p:nvSpPr>
        <p:spPr>
          <a:xfrm>
            <a:off x="3339655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460.02</a:t>
            </a:r>
            <a:endParaRPr lang="it-IT" sz="11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2BDDBED-EFC4-20D6-1863-2C8C88BFC201}"/>
              </a:ext>
            </a:extLst>
          </p:cNvPr>
          <p:cNvSpPr txBox="1"/>
          <p:nvPr/>
        </p:nvSpPr>
        <p:spPr>
          <a:xfrm>
            <a:off x="2619814" y="4347274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-0.317</a:t>
            </a:r>
            <a:endParaRPr lang="it-IT" sz="110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3F72746-3E16-02AE-37B2-1035D9E0DDD4}"/>
              </a:ext>
            </a:extLst>
          </p:cNvPr>
          <p:cNvSpPr txBox="1"/>
          <p:nvPr/>
        </p:nvSpPr>
        <p:spPr>
          <a:xfrm>
            <a:off x="1835250" y="488247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-0.617</a:t>
            </a:r>
            <a:endParaRPr lang="it-IT" sz="1100"/>
          </a:p>
        </p:txBody>
      </p:sp>
      <p:sp>
        <p:nvSpPr>
          <p:cNvPr id="16" name="Memoria ad accesso diretto 15">
            <a:extLst>
              <a:ext uri="{FF2B5EF4-FFF2-40B4-BE49-F238E27FC236}">
                <a16:creationId xmlns:a16="http://schemas.microsoft.com/office/drawing/2014/main" id="{CADB81D3-9677-5D9C-B247-A3C0AEB26CF8}"/>
              </a:ext>
            </a:extLst>
          </p:cNvPr>
          <p:cNvSpPr/>
          <p:nvPr/>
        </p:nvSpPr>
        <p:spPr>
          <a:xfrm rot="16200000">
            <a:off x="3993727" y="1615645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Memoria ad accesso diretto 34">
            <a:extLst>
              <a:ext uri="{FF2B5EF4-FFF2-40B4-BE49-F238E27FC236}">
                <a16:creationId xmlns:a16="http://schemas.microsoft.com/office/drawing/2014/main" id="{8A8A74F0-52D7-3E35-5C6E-D72A37FEAC4D}"/>
              </a:ext>
            </a:extLst>
          </p:cNvPr>
          <p:cNvSpPr/>
          <p:nvPr/>
        </p:nvSpPr>
        <p:spPr>
          <a:xfrm rot="16200000">
            <a:off x="3992852" y="1439958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Memoria ad accesso diretto 35">
            <a:extLst>
              <a:ext uri="{FF2B5EF4-FFF2-40B4-BE49-F238E27FC236}">
                <a16:creationId xmlns:a16="http://schemas.microsoft.com/office/drawing/2014/main" id="{BF9C0228-0FEA-972D-D02B-758668990EE3}"/>
              </a:ext>
            </a:extLst>
          </p:cNvPr>
          <p:cNvSpPr/>
          <p:nvPr/>
        </p:nvSpPr>
        <p:spPr>
          <a:xfrm rot="16200000">
            <a:off x="3993405" y="1264367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5508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F8E62-ACFD-C12D-74E1-BB0B9A23B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8B690076-997D-1A94-4CB6-605F009C11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EA33EBD-FA1F-9919-6DB4-D8C5609FC686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DATA ELABORATION</a:t>
            </a: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82FEFD3E-1428-BDAE-7CF9-457ED5AC26B0}"/>
              </a:ext>
            </a:extLst>
          </p:cNvPr>
          <p:cNvGrpSpPr/>
          <p:nvPr/>
        </p:nvGrpSpPr>
        <p:grpSpPr>
          <a:xfrm>
            <a:off x="4341439" y="2397086"/>
            <a:ext cx="1052787" cy="672217"/>
            <a:chOff x="8201573" y="765504"/>
            <a:chExt cx="1052787" cy="672217"/>
          </a:xfrm>
        </p:grpSpPr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916693CE-9546-91DA-BD99-9AE290534E2C}"/>
                </a:ext>
              </a:extLst>
            </p:cNvPr>
            <p:cNvSpPr txBox="1"/>
            <p:nvPr/>
          </p:nvSpPr>
          <p:spPr>
            <a:xfrm>
              <a:off x="8201573" y="765504"/>
              <a:ext cx="1052787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>
                  <a:solidFill>
                    <a:srgbClr val="A02B93"/>
                  </a:solidFill>
                </a:rPr>
                <a:t>Robot </a:t>
              </a:r>
              <a:r>
                <a:rPr lang="it-IT" sz="1400" err="1">
                  <a:solidFill>
                    <a:srgbClr val="A02B93"/>
                  </a:solidFill>
                </a:rPr>
                <a:t>presence</a:t>
              </a:r>
              <a:endParaRPr lang="it-IT" sz="1400"/>
            </a:p>
          </p:txBody>
        </p:sp>
        <p:sp>
          <p:nvSpPr>
            <p:cNvPr id="15" name="Freccia in su 14">
              <a:extLst>
                <a:ext uri="{FF2B5EF4-FFF2-40B4-BE49-F238E27FC236}">
                  <a16:creationId xmlns:a16="http://schemas.microsoft.com/office/drawing/2014/main" id="{D1F2A7FC-34FD-24B2-ECE6-E398C9800889}"/>
                </a:ext>
              </a:extLst>
            </p:cNvPr>
            <p:cNvSpPr/>
            <p:nvPr/>
          </p:nvSpPr>
          <p:spPr>
            <a:xfrm>
              <a:off x="8669234" y="1245101"/>
              <a:ext cx="120387" cy="19262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9" name="Parentesi graffa aperta 8">
            <a:extLst>
              <a:ext uri="{FF2B5EF4-FFF2-40B4-BE49-F238E27FC236}">
                <a16:creationId xmlns:a16="http://schemas.microsoft.com/office/drawing/2014/main" id="{C9FC2D6F-2DD3-F2CB-F61E-746C175EAFE7}"/>
              </a:ext>
            </a:extLst>
          </p:cNvPr>
          <p:cNvSpPr/>
          <p:nvPr/>
        </p:nvSpPr>
        <p:spPr>
          <a:xfrm rot="5400000">
            <a:off x="2436701" y="2215856"/>
            <a:ext cx="229737" cy="152238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7BAD4A49-7119-5F15-A6A3-655308B2E98B}"/>
              </a:ext>
            </a:extLst>
          </p:cNvPr>
          <p:cNvSpPr txBox="1"/>
          <p:nvPr/>
        </p:nvSpPr>
        <p:spPr>
          <a:xfrm>
            <a:off x="1890458" y="2452234"/>
            <a:ext cx="132572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>
                <a:solidFill>
                  <a:schemeClr val="accent5"/>
                </a:solidFill>
              </a:rPr>
              <a:t>Gaze </a:t>
            </a:r>
            <a:r>
              <a:rPr lang="it-IT" sz="1400" err="1">
                <a:solidFill>
                  <a:schemeClr val="accent5"/>
                </a:solidFill>
              </a:rPr>
              <a:t>angles</a:t>
            </a:r>
            <a:r>
              <a:rPr lang="it-IT" sz="1600">
                <a:solidFill>
                  <a:schemeClr val="accent5"/>
                </a:solidFill>
              </a:rPr>
              <a:t> 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D99236C5-5599-0F5E-7926-21ACFEBF674F}"/>
              </a:ext>
            </a:extLst>
          </p:cNvPr>
          <p:cNvGrpSpPr/>
          <p:nvPr/>
        </p:nvGrpSpPr>
        <p:grpSpPr>
          <a:xfrm>
            <a:off x="2944557" y="2287487"/>
            <a:ext cx="1921644" cy="798908"/>
            <a:chOff x="4970081" y="679110"/>
            <a:chExt cx="1921644" cy="798908"/>
          </a:xfrm>
        </p:grpSpPr>
        <p:sp>
          <p:nvSpPr>
            <p:cNvPr id="24" name="Parentesi graffa aperta 23">
              <a:extLst>
                <a:ext uri="{FF2B5EF4-FFF2-40B4-BE49-F238E27FC236}">
                  <a16:creationId xmlns:a16="http://schemas.microsoft.com/office/drawing/2014/main" id="{A1EC3EFB-400B-ADF3-06AE-980BD9D2071B}"/>
                </a:ext>
              </a:extLst>
            </p:cNvPr>
            <p:cNvSpPr/>
            <p:nvPr/>
          </p:nvSpPr>
          <p:spPr>
            <a:xfrm rot="5400000">
              <a:off x="5829065" y="799878"/>
              <a:ext cx="229738" cy="1126542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08568CB0-5966-D5EB-0169-F8BA3A37BD09}"/>
                </a:ext>
              </a:extLst>
            </p:cNvPr>
            <p:cNvSpPr txBox="1"/>
            <p:nvPr/>
          </p:nvSpPr>
          <p:spPr>
            <a:xfrm>
              <a:off x="4970081" y="679110"/>
              <a:ext cx="1921644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 err="1">
                  <a:solidFill>
                    <a:schemeClr val="accent5"/>
                  </a:solidFill>
                </a:rPr>
                <a:t>Eyes</a:t>
              </a:r>
              <a:r>
                <a:rPr lang="it-IT" sz="1400">
                  <a:solidFill>
                    <a:schemeClr val="accent5"/>
                  </a:solidFill>
                </a:rPr>
                <a:t> </a:t>
              </a:r>
            </a:p>
            <a:p>
              <a:pPr algn="ctr"/>
              <a:r>
                <a:rPr lang="it-IT" sz="1400">
                  <a:solidFill>
                    <a:schemeClr val="accent5"/>
                  </a:solidFill>
                </a:rPr>
                <a:t>position</a:t>
              </a: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E0A32A92-7EA7-C89E-ADC7-905B138ABE2D}"/>
              </a:ext>
            </a:extLst>
          </p:cNvPr>
          <p:cNvGrpSpPr/>
          <p:nvPr/>
        </p:nvGrpSpPr>
        <p:grpSpPr>
          <a:xfrm>
            <a:off x="671184" y="2154420"/>
            <a:ext cx="1336091" cy="935985"/>
            <a:chOff x="8074576" y="501736"/>
            <a:chExt cx="1336091" cy="935985"/>
          </a:xfrm>
        </p:grpSpPr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66A493F1-3AA3-4967-7473-94907D789DF8}"/>
                </a:ext>
              </a:extLst>
            </p:cNvPr>
            <p:cNvSpPr txBox="1"/>
            <p:nvPr/>
          </p:nvSpPr>
          <p:spPr>
            <a:xfrm>
              <a:off x="8074576" y="501736"/>
              <a:ext cx="1336091" cy="7386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>
                  <a:solidFill>
                    <a:srgbClr val="A02B93"/>
                  </a:solidFill>
                </a:rPr>
                <a:t>Gaze </a:t>
              </a:r>
              <a:r>
                <a:rPr lang="it-IT" sz="1400" err="1">
                  <a:solidFill>
                    <a:srgbClr val="A02B93"/>
                  </a:solidFill>
                </a:rPr>
                <a:t>angles</a:t>
              </a:r>
              <a:r>
                <a:rPr lang="it-IT" sz="1400">
                  <a:solidFill>
                    <a:srgbClr val="A02B93"/>
                  </a:solidFill>
                </a:rPr>
                <a:t> </a:t>
              </a:r>
              <a:r>
                <a:rPr lang="it-IT" sz="1400" err="1">
                  <a:solidFill>
                    <a:srgbClr val="A02B93"/>
                  </a:solidFill>
                </a:rPr>
                <a:t>prediction</a:t>
              </a:r>
              <a:r>
                <a:rPr lang="it-IT" sz="1400">
                  <a:solidFill>
                    <a:srgbClr val="A02B93"/>
                  </a:solidFill>
                </a:rPr>
                <a:t> </a:t>
              </a:r>
              <a:r>
                <a:rPr lang="it-IT" sz="1400" err="1">
                  <a:solidFill>
                    <a:srgbClr val="A02B93"/>
                  </a:solidFill>
                </a:rPr>
                <a:t>error</a:t>
              </a:r>
            </a:p>
          </p:txBody>
        </p:sp>
        <p:sp>
          <p:nvSpPr>
            <p:cNvPr id="28" name="Freccia in su 27">
              <a:extLst>
                <a:ext uri="{FF2B5EF4-FFF2-40B4-BE49-F238E27FC236}">
                  <a16:creationId xmlns:a16="http://schemas.microsoft.com/office/drawing/2014/main" id="{622B2FE9-B709-EB4A-E985-5B35DF8F8B52}"/>
                </a:ext>
              </a:extLst>
            </p:cNvPr>
            <p:cNvSpPr/>
            <p:nvPr/>
          </p:nvSpPr>
          <p:spPr>
            <a:xfrm>
              <a:off x="8669234" y="1245101"/>
              <a:ext cx="120387" cy="19262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8" name="CasellaDiTesto 66">
            <a:extLst>
              <a:ext uri="{FF2B5EF4-FFF2-40B4-BE49-F238E27FC236}">
                <a16:creationId xmlns:a16="http://schemas.microsoft.com/office/drawing/2014/main" id="{57F2A569-55FA-7076-BC0A-7389B03CE170}"/>
              </a:ext>
            </a:extLst>
          </p:cNvPr>
          <p:cNvSpPr txBox="1"/>
          <p:nvPr/>
        </p:nvSpPr>
        <p:spPr>
          <a:xfrm>
            <a:off x="4390301" y="1476303"/>
            <a:ext cx="3240636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400" b="1"/>
              <a:t>DATASET CREATION</a:t>
            </a:r>
            <a:endParaRPr lang="it-IT" b="1"/>
          </a:p>
        </p:txBody>
      </p:sp>
      <p:graphicFrame>
        <p:nvGraphicFramePr>
          <p:cNvPr id="19" name="Tabella 18">
            <a:extLst>
              <a:ext uri="{FF2B5EF4-FFF2-40B4-BE49-F238E27FC236}">
                <a16:creationId xmlns:a16="http://schemas.microsoft.com/office/drawing/2014/main" id="{2BBA695F-C60C-3538-BB3E-A77BD38D8B30}"/>
              </a:ext>
            </a:extLst>
          </p:cNvPr>
          <p:cNvGraphicFramePr>
            <a:graphicFrameLocks noGrp="1"/>
          </p:cNvGraphicFramePr>
          <p:nvPr/>
        </p:nvGraphicFramePr>
        <p:xfrm>
          <a:off x="836498" y="3166670"/>
          <a:ext cx="2465175" cy="2633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99">
                  <a:extLst>
                    <a:ext uri="{9D8B030D-6E8A-4147-A177-3AD203B41FA5}">
                      <a16:colId xmlns:a16="http://schemas.microsoft.com/office/drawing/2014/main" val="3557600491"/>
                    </a:ext>
                  </a:extLst>
                </a:gridCol>
                <a:gridCol w="728056">
                  <a:extLst>
                    <a:ext uri="{9D8B030D-6E8A-4147-A177-3AD203B41FA5}">
                      <a16:colId xmlns:a16="http://schemas.microsoft.com/office/drawing/2014/main" val="3874918311"/>
                    </a:ext>
                  </a:extLst>
                </a:gridCol>
                <a:gridCol w="791920">
                  <a:extLst>
                    <a:ext uri="{9D8B030D-6E8A-4147-A177-3AD203B41FA5}">
                      <a16:colId xmlns:a16="http://schemas.microsoft.com/office/drawing/2014/main" val="843928920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Confidence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Azimuth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Elevation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991860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05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05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20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4288718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algn="l"/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328702"/>
                  </a:ext>
                </a:extLst>
              </a:tr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330661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601541"/>
                  </a:ext>
                </a:extLst>
              </a:tr>
            </a:tbl>
          </a:graphicData>
        </a:graphic>
      </p:graphicFrame>
      <p:graphicFrame>
        <p:nvGraphicFramePr>
          <p:cNvPr id="21" name="Tabella 20">
            <a:extLst>
              <a:ext uri="{FF2B5EF4-FFF2-40B4-BE49-F238E27FC236}">
                <a16:creationId xmlns:a16="http://schemas.microsoft.com/office/drawing/2014/main" id="{52F4AEFF-D0B3-DB76-35AD-427316316AFC}"/>
              </a:ext>
            </a:extLst>
          </p:cNvPr>
          <p:cNvGraphicFramePr>
            <a:graphicFrameLocks noGrp="1"/>
          </p:cNvGraphicFramePr>
          <p:nvPr/>
        </p:nvGraphicFramePr>
        <p:xfrm>
          <a:off x="3302681" y="3164340"/>
          <a:ext cx="1877621" cy="2633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645">
                  <a:extLst>
                    <a:ext uri="{9D8B030D-6E8A-4147-A177-3AD203B41FA5}">
                      <a16:colId xmlns:a16="http://schemas.microsoft.com/office/drawing/2014/main" val="133244461"/>
                    </a:ext>
                  </a:extLst>
                </a:gridCol>
                <a:gridCol w="676966">
                  <a:extLst>
                    <a:ext uri="{9D8B030D-6E8A-4147-A177-3AD203B41FA5}">
                      <a16:colId xmlns:a16="http://schemas.microsoft.com/office/drawing/2014/main" val="3908456854"/>
                    </a:ext>
                  </a:extLst>
                </a:gridCol>
                <a:gridCol w="562010">
                  <a:extLst>
                    <a:ext uri="{9D8B030D-6E8A-4147-A177-3AD203B41FA5}">
                      <a16:colId xmlns:a16="http://schemas.microsoft.com/office/drawing/2014/main" val="3107055211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eyes_x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eyes_y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R/WR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221717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518048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0262458"/>
                  </a:ext>
                </a:extLst>
              </a:tr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940502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685756"/>
                  </a:ext>
                </a:extLst>
              </a:tr>
            </a:tbl>
          </a:graphicData>
        </a:graphic>
      </p:graphicFrame>
      <p:graphicFrame>
        <p:nvGraphicFramePr>
          <p:cNvPr id="29" name="Tabella 28">
            <a:extLst>
              <a:ext uri="{FF2B5EF4-FFF2-40B4-BE49-F238E27FC236}">
                <a16:creationId xmlns:a16="http://schemas.microsoft.com/office/drawing/2014/main" id="{28CBDB93-CC96-8A7C-A318-BF33A26F5BB2}"/>
              </a:ext>
            </a:extLst>
          </p:cNvPr>
          <p:cNvGraphicFramePr>
            <a:graphicFrameLocks noGrp="1"/>
          </p:cNvGraphicFramePr>
          <p:nvPr/>
        </p:nvGraphicFramePr>
        <p:xfrm>
          <a:off x="5175814" y="3164340"/>
          <a:ext cx="664192" cy="2633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192">
                  <a:extLst>
                    <a:ext uri="{9D8B030D-6E8A-4147-A177-3AD203B41FA5}">
                      <a16:colId xmlns:a16="http://schemas.microsoft.com/office/drawing/2014/main" val="3818980473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label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335313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480003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0051469"/>
                  </a:ext>
                </a:extLst>
              </a:tr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6919854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6284222"/>
                  </a:ext>
                </a:extLst>
              </a:tr>
            </a:tbl>
          </a:graphicData>
        </a:graphic>
      </p:graphicFrame>
      <p:sp>
        <p:nvSpPr>
          <p:cNvPr id="14" name="Rettangolo 13">
            <a:extLst>
              <a:ext uri="{FF2B5EF4-FFF2-40B4-BE49-F238E27FC236}">
                <a16:creationId xmlns:a16="http://schemas.microsoft.com/office/drawing/2014/main" id="{AA47A0AB-6A88-30D0-DBA7-1060E67DCEA9}"/>
              </a:ext>
            </a:extLst>
          </p:cNvPr>
          <p:cNvSpPr/>
          <p:nvPr/>
        </p:nvSpPr>
        <p:spPr>
          <a:xfrm>
            <a:off x="5216454" y="3163574"/>
            <a:ext cx="583391" cy="2608696"/>
          </a:xfrm>
          <a:prstGeom prst="rect">
            <a:avLst/>
          </a:prstGeom>
          <a:noFill/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A5AD1219-1A1E-40DD-8FA1-5AB20E6B41DE}"/>
              </a:ext>
            </a:extLst>
          </p:cNvPr>
          <p:cNvSpPr txBox="1"/>
          <p:nvPr/>
        </p:nvSpPr>
        <p:spPr>
          <a:xfrm>
            <a:off x="967659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0.0806</a:t>
            </a:r>
            <a:endParaRPr lang="it-IT" sz="110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47D8D1AC-1E16-F87C-D4CD-0BCA0F952F5C}"/>
              </a:ext>
            </a:extLst>
          </p:cNvPr>
          <p:cNvSpPr txBox="1"/>
          <p:nvPr/>
        </p:nvSpPr>
        <p:spPr>
          <a:xfrm>
            <a:off x="987363" y="4337117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0.0633</a:t>
            </a:r>
            <a:endParaRPr lang="it-IT" sz="110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8D9A077A-6213-8C1D-A89D-79604730860C}"/>
              </a:ext>
            </a:extLst>
          </p:cNvPr>
          <p:cNvSpPr txBox="1"/>
          <p:nvPr/>
        </p:nvSpPr>
        <p:spPr>
          <a:xfrm>
            <a:off x="1836483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-0.108</a:t>
            </a:r>
            <a:endParaRPr lang="it-IT" sz="11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9751434-15BA-893C-7818-648225995E97}"/>
              </a:ext>
            </a:extLst>
          </p:cNvPr>
          <p:cNvSpPr txBox="1"/>
          <p:nvPr/>
        </p:nvSpPr>
        <p:spPr>
          <a:xfrm>
            <a:off x="987363" y="4872313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0.128</a:t>
            </a:r>
            <a:endParaRPr lang="it-IT" sz="110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C86A530-FC24-4BBB-E4D3-BF9D2167D2D9}"/>
              </a:ext>
            </a:extLst>
          </p:cNvPr>
          <p:cNvSpPr txBox="1"/>
          <p:nvPr/>
        </p:nvSpPr>
        <p:spPr>
          <a:xfrm>
            <a:off x="1835251" y="4347274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-0.583</a:t>
            </a:r>
            <a:endParaRPr lang="it-IT" sz="110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37D9EAA-F4F6-F939-78EA-D4DEC8D5C41C}"/>
              </a:ext>
            </a:extLst>
          </p:cNvPr>
          <p:cNvSpPr txBox="1"/>
          <p:nvPr/>
        </p:nvSpPr>
        <p:spPr>
          <a:xfrm>
            <a:off x="2608422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-0.351</a:t>
            </a:r>
            <a:endParaRPr lang="it-IT" sz="110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BCA0A57-83A5-2569-8FDE-B6494410CC47}"/>
              </a:ext>
            </a:extLst>
          </p:cNvPr>
          <p:cNvSpPr txBox="1"/>
          <p:nvPr/>
        </p:nvSpPr>
        <p:spPr>
          <a:xfrm>
            <a:off x="3339655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460.25</a:t>
            </a:r>
            <a:endParaRPr lang="it-IT" sz="11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826707F-E474-18E6-6156-50F5D02CFB3C}"/>
              </a:ext>
            </a:extLst>
          </p:cNvPr>
          <p:cNvSpPr txBox="1"/>
          <p:nvPr/>
        </p:nvSpPr>
        <p:spPr>
          <a:xfrm>
            <a:off x="2619814" y="4347274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-0.317</a:t>
            </a:r>
            <a:endParaRPr lang="it-IT" sz="110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E65EE68-DB6E-1CBE-35C9-11B0C1CD3A4A}"/>
              </a:ext>
            </a:extLst>
          </p:cNvPr>
          <p:cNvSpPr txBox="1"/>
          <p:nvPr/>
        </p:nvSpPr>
        <p:spPr>
          <a:xfrm>
            <a:off x="1835250" y="488247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-0.617</a:t>
            </a:r>
            <a:endParaRPr lang="it-IT" sz="110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E028428-078B-C424-02C5-7614C63BF460}"/>
              </a:ext>
            </a:extLst>
          </p:cNvPr>
          <p:cNvSpPr txBox="1"/>
          <p:nvPr/>
        </p:nvSpPr>
        <p:spPr>
          <a:xfrm>
            <a:off x="2619813" y="4872313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-0.470</a:t>
            </a:r>
            <a:endParaRPr lang="it-IT" sz="110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D52C3B0-C46A-BF28-1DE3-45490FD84353}"/>
              </a:ext>
            </a:extLst>
          </p:cNvPr>
          <p:cNvSpPr txBox="1"/>
          <p:nvPr/>
        </p:nvSpPr>
        <p:spPr>
          <a:xfrm>
            <a:off x="3387102" y="4347274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20.36</a:t>
            </a:r>
            <a:endParaRPr lang="it-IT" sz="110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CCBCF64-2727-D273-27DF-C0B4E7A9F039}"/>
              </a:ext>
            </a:extLst>
          </p:cNvPr>
          <p:cNvSpPr txBox="1"/>
          <p:nvPr/>
        </p:nvSpPr>
        <p:spPr>
          <a:xfrm>
            <a:off x="3983467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386.04</a:t>
            </a:r>
            <a:endParaRPr lang="it-IT" sz="1100"/>
          </a:p>
        </p:txBody>
      </p:sp>
      <p:sp>
        <p:nvSpPr>
          <p:cNvPr id="35" name="Memoria ad accesso diretto 34">
            <a:extLst>
              <a:ext uri="{FF2B5EF4-FFF2-40B4-BE49-F238E27FC236}">
                <a16:creationId xmlns:a16="http://schemas.microsoft.com/office/drawing/2014/main" id="{5A28C4EA-C0DB-83FF-041B-724D8F1502B6}"/>
              </a:ext>
            </a:extLst>
          </p:cNvPr>
          <p:cNvSpPr/>
          <p:nvPr/>
        </p:nvSpPr>
        <p:spPr>
          <a:xfrm rot="16200000">
            <a:off x="3993727" y="1615645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Memoria ad accesso diretto 35">
            <a:extLst>
              <a:ext uri="{FF2B5EF4-FFF2-40B4-BE49-F238E27FC236}">
                <a16:creationId xmlns:a16="http://schemas.microsoft.com/office/drawing/2014/main" id="{86C2152F-BC7E-8AA8-F3A8-E4244C0A4751}"/>
              </a:ext>
            </a:extLst>
          </p:cNvPr>
          <p:cNvSpPr/>
          <p:nvPr/>
        </p:nvSpPr>
        <p:spPr>
          <a:xfrm rot="16200000">
            <a:off x="3992852" y="1439958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Memoria ad accesso diretto 36">
            <a:extLst>
              <a:ext uri="{FF2B5EF4-FFF2-40B4-BE49-F238E27FC236}">
                <a16:creationId xmlns:a16="http://schemas.microsoft.com/office/drawing/2014/main" id="{DCFFCB5E-6D2F-F360-CD9A-2935E5D3B911}"/>
              </a:ext>
            </a:extLst>
          </p:cNvPr>
          <p:cNvSpPr/>
          <p:nvPr/>
        </p:nvSpPr>
        <p:spPr>
          <a:xfrm rot="16200000">
            <a:off x="3993405" y="1264367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8949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EED67-EBD3-B84A-29DA-FAE482657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C0441587-396A-F818-B8AB-0F8F1B08B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380C7EF-EC2B-BDA3-DCCA-734678CC6204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DATA ELABORATION</a:t>
            </a: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EB4332E7-F10C-4BE7-7ED8-B9D4BC3EF418}"/>
              </a:ext>
            </a:extLst>
          </p:cNvPr>
          <p:cNvGrpSpPr/>
          <p:nvPr/>
        </p:nvGrpSpPr>
        <p:grpSpPr>
          <a:xfrm>
            <a:off x="4341439" y="2397086"/>
            <a:ext cx="1052787" cy="672217"/>
            <a:chOff x="8201573" y="765504"/>
            <a:chExt cx="1052787" cy="672217"/>
          </a:xfrm>
        </p:grpSpPr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CCB9BDAB-5357-C2C6-A40F-AF628896165E}"/>
                </a:ext>
              </a:extLst>
            </p:cNvPr>
            <p:cNvSpPr txBox="1"/>
            <p:nvPr/>
          </p:nvSpPr>
          <p:spPr>
            <a:xfrm>
              <a:off x="8201573" y="765504"/>
              <a:ext cx="1052787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>
                  <a:solidFill>
                    <a:srgbClr val="A02B93"/>
                  </a:solidFill>
                </a:rPr>
                <a:t>Robot </a:t>
              </a:r>
              <a:r>
                <a:rPr lang="it-IT" sz="1400" err="1">
                  <a:solidFill>
                    <a:srgbClr val="A02B93"/>
                  </a:solidFill>
                </a:rPr>
                <a:t>presence</a:t>
              </a:r>
              <a:endParaRPr lang="it-IT" sz="1400"/>
            </a:p>
          </p:txBody>
        </p:sp>
        <p:sp>
          <p:nvSpPr>
            <p:cNvPr id="15" name="Freccia in su 14">
              <a:extLst>
                <a:ext uri="{FF2B5EF4-FFF2-40B4-BE49-F238E27FC236}">
                  <a16:creationId xmlns:a16="http://schemas.microsoft.com/office/drawing/2014/main" id="{DBECF4CC-F0F3-9089-E8AA-C4198D38900B}"/>
                </a:ext>
              </a:extLst>
            </p:cNvPr>
            <p:cNvSpPr/>
            <p:nvPr/>
          </p:nvSpPr>
          <p:spPr>
            <a:xfrm>
              <a:off x="8669234" y="1245101"/>
              <a:ext cx="120387" cy="19262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9" name="Parentesi graffa aperta 8">
            <a:extLst>
              <a:ext uri="{FF2B5EF4-FFF2-40B4-BE49-F238E27FC236}">
                <a16:creationId xmlns:a16="http://schemas.microsoft.com/office/drawing/2014/main" id="{CAF3C33B-4CE7-74D3-B32F-279BB926E042}"/>
              </a:ext>
            </a:extLst>
          </p:cNvPr>
          <p:cNvSpPr/>
          <p:nvPr/>
        </p:nvSpPr>
        <p:spPr>
          <a:xfrm rot="5400000">
            <a:off x="2436701" y="2215856"/>
            <a:ext cx="229737" cy="152238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8E2BF2B-F21E-DF93-527F-90944614370C}"/>
              </a:ext>
            </a:extLst>
          </p:cNvPr>
          <p:cNvSpPr txBox="1"/>
          <p:nvPr/>
        </p:nvSpPr>
        <p:spPr>
          <a:xfrm>
            <a:off x="1890458" y="2452234"/>
            <a:ext cx="132572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>
                <a:solidFill>
                  <a:schemeClr val="accent5"/>
                </a:solidFill>
              </a:rPr>
              <a:t>Gaze </a:t>
            </a:r>
            <a:r>
              <a:rPr lang="it-IT" sz="1400" err="1">
                <a:solidFill>
                  <a:schemeClr val="accent5"/>
                </a:solidFill>
              </a:rPr>
              <a:t>angles</a:t>
            </a:r>
            <a:r>
              <a:rPr lang="it-IT" sz="1600">
                <a:solidFill>
                  <a:schemeClr val="accent5"/>
                </a:solidFill>
              </a:rPr>
              <a:t> 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52D4A4FE-BD3E-55F0-2639-9FFC96C2FD9C}"/>
              </a:ext>
            </a:extLst>
          </p:cNvPr>
          <p:cNvGrpSpPr/>
          <p:nvPr/>
        </p:nvGrpSpPr>
        <p:grpSpPr>
          <a:xfrm>
            <a:off x="2944557" y="2287487"/>
            <a:ext cx="1921644" cy="798908"/>
            <a:chOff x="4970081" y="679110"/>
            <a:chExt cx="1921644" cy="798908"/>
          </a:xfrm>
        </p:grpSpPr>
        <p:sp>
          <p:nvSpPr>
            <p:cNvPr id="24" name="Parentesi graffa aperta 23">
              <a:extLst>
                <a:ext uri="{FF2B5EF4-FFF2-40B4-BE49-F238E27FC236}">
                  <a16:creationId xmlns:a16="http://schemas.microsoft.com/office/drawing/2014/main" id="{A150BC16-D298-1797-188C-3738FD7B6A0C}"/>
                </a:ext>
              </a:extLst>
            </p:cNvPr>
            <p:cNvSpPr/>
            <p:nvPr/>
          </p:nvSpPr>
          <p:spPr>
            <a:xfrm rot="5400000">
              <a:off x="5829065" y="799878"/>
              <a:ext cx="229738" cy="1126542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4407BCF6-861E-E98E-D5BF-0E418F2FDE45}"/>
                </a:ext>
              </a:extLst>
            </p:cNvPr>
            <p:cNvSpPr txBox="1"/>
            <p:nvPr/>
          </p:nvSpPr>
          <p:spPr>
            <a:xfrm>
              <a:off x="4970081" y="679110"/>
              <a:ext cx="1921644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 err="1">
                  <a:solidFill>
                    <a:schemeClr val="accent5"/>
                  </a:solidFill>
                </a:rPr>
                <a:t>Eyes</a:t>
              </a:r>
              <a:r>
                <a:rPr lang="it-IT" sz="1400">
                  <a:solidFill>
                    <a:schemeClr val="accent5"/>
                  </a:solidFill>
                </a:rPr>
                <a:t> </a:t>
              </a:r>
            </a:p>
            <a:p>
              <a:pPr algn="ctr"/>
              <a:r>
                <a:rPr lang="it-IT" sz="1400">
                  <a:solidFill>
                    <a:schemeClr val="accent5"/>
                  </a:solidFill>
                </a:rPr>
                <a:t>position</a:t>
              </a: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EBCF81A3-F0B6-458E-0B5D-B65160249A75}"/>
              </a:ext>
            </a:extLst>
          </p:cNvPr>
          <p:cNvGrpSpPr/>
          <p:nvPr/>
        </p:nvGrpSpPr>
        <p:grpSpPr>
          <a:xfrm>
            <a:off x="671184" y="2154420"/>
            <a:ext cx="1336091" cy="935985"/>
            <a:chOff x="8074576" y="501736"/>
            <a:chExt cx="1336091" cy="935985"/>
          </a:xfrm>
        </p:grpSpPr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829CCB9F-2E61-0FD9-1DC4-4AC7311B7076}"/>
                </a:ext>
              </a:extLst>
            </p:cNvPr>
            <p:cNvSpPr txBox="1"/>
            <p:nvPr/>
          </p:nvSpPr>
          <p:spPr>
            <a:xfrm>
              <a:off x="8074576" y="501736"/>
              <a:ext cx="1336091" cy="7386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>
                  <a:solidFill>
                    <a:srgbClr val="A02B93"/>
                  </a:solidFill>
                </a:rPr>
                <a:t>Gaze </a:t>
              </a:r>
              <a:r>
                <a:rPr lang="it-IT" sz="1400" err="1">
                  <a:solidFill>
                    <a:srgbClr val="A02B93"/>
                  </a:solidFill>
                </a:rPr>
                <a:t>angles</a:t>
              </a:r>
              <a:r>
                <a:rPr lang="it-IT" sz="1400">
                  <a:solidFill>
                    <a:srgbClr val="A02B93"/>
                  </a:solidFill>
                </a:rPr>
                <a:t> </a:t>
              </a:r>
              <a:r>
                <a:rPr lang="it-IT" sz="1400" err="1">
                  <a:solidFill>
                    <a:srgbClr val="A02B93"/>
                  </a:solidFill>
                </a:rPr>
                <a:t>prediction</a:t>
              </a:r>
              <a:r>
                <a:rPr lang="it-IT" sz="1400">
                  <a:solidFill>
                    <a:srgbClr val="A02B93"/>
                  </a:solidFill>
                </a:rPr>
                <a:t> </a:t>
              </a:r>
              <a:r>
                <a:rPr lang="it-IT" sz="1400" err="1">
                  <a:solidFill>
                    <a:srgbClr val="A02B93"/>
                  </a:solidFill>
                </a:rPr>
                <a:t>error</a:t>
              </a:r>
            </a:p>
          </p:txBody>
        </p:sp>
        <p:sp>
          <p:nvSpPr>
            <p:cNvPr id="28" name="Freccia in su 27">
              <a:extLst>
                <a:ext uri="{FF2B5EF4-FFF2-40B4-BE49-F238E27FC236}">
                  <a16:creationId xmlns:a16="http://schemas.microsoft.com/office/drawing/2014/main" id="{2185EA1D-DFC0-1C6C-0657-4BE719389488}"/>
                </a:ext>
              </a:extLst>
            </p:cNvPr>
            <p:cNvSpPr/>
            <p:nvPr/>
          </p:nvSpPr>
          <p:spPr>
            <a:xfrm>
              <a:off x="8669234" y="1245101"/>
              <a:ext cx="120387" cy="19262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8" name="CasellaDiTesto 66">
            <a:extLst>
              <a:ext uri="{FF2B5EF4-FFF2-40B4-BE49-F238E27FC236}">
                <a16:creationId xmlns:a16="http://schemas.microsoft.com/office/drawing/2014/main" id="{FFC5D24C-D53A-E4D5-7E9F-E67D8BCC2C9E}"/>
              </a:ext>
            </a:extLst>
          </p:cNvPr>
          <p:cNvSpPr txBox="1"/>
          <p:nvPr/>
        </p:nvSpPr>
        <p:spPr>
          <a:xfrm>
            <a:off x="4390301" y="1476303"/>
            <a:ext cx="3240636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400" b="1"/>
              <a:t>DATASET CREATION</a:t>
            </a:r>
            <a:endParaRPr lang="it-IT" b="1"/>
          </a:p>
        </p:txBody>
      </p:sp>
      <p:graphicFrame>
        <p:nvGraphicFramePr>
          <p:cNvPr id="19" name="Tabella 18">
            <a:extLst>
              <a:ext uri="{FF2B5EF4-FFF2-40B4-BE49-F238E27FC236}">
                <a16:creationId xmlns:a16="http://schemas.microsoft.com/office/drawing/2014/main" id="{EC4B57C8-84AE-D8CC-D069-14BFC8883588}"/>
              </a:ext>
            </a:extLst>
          </p:cNvPr>
          <p:cNvGraphicFramePr>
            <a:graphicFrameLocks noGrp="1"/>
          </p:cNvGraphicFramePr>
          <p:nvPr/>
        </p:nvGraphicFramePr>
        <p:xfrm>
          <a:off x="836498" y="3166670"/>
          <a:ext cx="2465175" cy="2633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99">
                  <a:extLst>
                    <a:ext uri="{9D8B030D-6E8A-4147-A177-3AD203B41FA5}">
                      <a16:colId xmlns:a16="http://schemas.microsoft.com/office/drawing/2014/main" val="3557600491"/>
                    </a:ext>
                  </a:extLst>
                </a:gridCol>
                <a:gridCol w="728056">
                  <a:extLst>
                    <a:ext uri="{9D8B030D-6E8A-4147-A177-3AD203B41FA5}">
                      <a16:colId xmlns:a16="http://schemas.microsoft.com/office/drawing/2014/main" val="3874918311"/>
                    </a:ext>
                  </a:extLst>
                </a:gridCol>
                <a:gridCol w="791920">
                  <a:extLst>
                    <a:ext uri="{9D8B030D-6E8A-4147-A177-3AD203B41FA5}">
                      <a16:colId xmlns:a16="http://schemas.microsoft.com/office/drawing/2014/main" val="843928920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Confidence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Azimuth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Elevation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991860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05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05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20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4288718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algn="l"/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328702"/>
                  </a:ext>
                </a:extLst>
              </a:tr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330661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601541"/>
                  </a:ext>
                </a:extLst>
              </a:tr>
            </a:tbl>
          </a:graphicData>
        </a:graphic>
      </p:graphicFrame>
      <p:graphicFrame>
        <p:nvGraphicFramePr>
          <p:cNvPr id="21" name="Tabella 20">
            <a:extLst>
              <a:ext uri="{FF2B5EF4-FFF2-40B4-BE49-F238E27FC236}">
                <a16:creationId xmlns:a16="http://schemas.microsoft.com/office/drawing/2014/main" id="{29EF31FD-0FCB-C8A3-14E9-82D861DF8997}"/>
              </a:ext>
            </a:extLst>
          </p:cNvPr>
          <p:cNvGraphicFramePr>
            <a:graphicFrameLocks noGrp="1"/>
          </p:cNvGraphicFramePr>
          <p:nvPr/>
        </p:nvGraphicFramePr>
        <p:xfrm>
          <a:off x="3302681" y="3164340"/>
          <a:ext cx="1877621" cy="2633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645">
                  <a:extLst>
                    <a:ext uri="{9D8B030D-6E8A-4147-A177-3AD203B41FA5}">
                      <a16:colId xmlns:a16="http://schemas.microsoft.com/office/drawing/2014/main" val="133244461"/>
                    </a:ext>
                  </a:extLst>
                </a:gridCol>
                <a:gridCol w="676966">
                  <a:extLst>
                    <a:ext uri="{9D8B030D-6E8A-4147-A177-3AD203B41FA5}">
                      <a16:colId xmlns:a16="http://schemas.microsoft.com/office/drawing/2014/main" val="3908456854"/>
                    </a:ext>
                  </a:extLst>
                </a:gridCol>
                <a:gridCol w="562010">
                  <a:extLst>
                    <a:ext uri="{9D8B030D-6E8A-4147-A177-3AD203B41FA5}">
                      <a16:colId xmlns:a16="http://schemas.microsoft.com/office/drawing/2014/main" val="3107055211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eyes_x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eyes_y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R/WR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221717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518048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0262458"/>
                  </a:ext>
                </a:extLst>
              </a:tr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940502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685756"/>
                  </a:ext>
                </a:extLst>
              </a:tr>
            </a:tbl>
          </a:graphicData>
        </a:graphic>
      </p:graphicFrame>
      <p:graphicFrame>
        <p:nvGraphicFramePr>
          <p:cNvPr id="29" name="Tabella 28">
            <a:extLst>
              <a:ext uri="{FF2B5EF4-FFF2-40B4-BE49-F238E27FC236}">
                <a16:creationId xmlns:a16="http://schemas.microsoft.com/office/drawing/2014/main" id="{F61EB806-398C-C2C6-3786-EC9D728E852E}"/>
              </a:ext>
            </a:extLst>
          </p:cNvPr>
          <p:cNvGraphicFramePr>
            <a:graphicFrameLocks noGrp="1"/>
          </p:cNvGraphicFramePr>
          <p:nvPr/>
        </p:nvGraphicFramePr>
        <p:xfrm>
          <a:off x="5175814" y="3164340"/>
          <a:ext cx="664192" cy="2633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192">
                  <a:extLst>
                    <a:ext uri="{9D8B030D-6E8A-4147-A177-3AD203B41FA5}">
                      <a16:colId xmlns:a16="http://schemas.microsoft.com/office/drawing/2014/main" val="3818980473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label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335313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480003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0051469"/>
                  </a:ext>
                </a:extLst>
              </a:tr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6919854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6284222"/>
                  </a:ext>
                </a:extLst>
              </a:tr>
            </a:tbl>
          </a:graphicData>
        </a:graphic>
      </p:graphicFrame>
      <p:sp>
        <p:nvSpPr>
          <p:cNvPr id="14" name="Rettangolo 13">
            <a:extLst>
              <a:ext uri="{FF2B5EF4-FFF2-40B4-BE49-F238E27FC236}">
                <a16:creationId xmlns:a16="http://schemas.microsoft.com/office/drawing/2014/main" id="{1A6B1C1A-CAAA-2F8F-521E-381898D6B62F}"/>
              </a:ext>
            </a:extLst>
          </p:cNvPr>
          <p:cNvSpPr/>
          <p:nvPr/>
        </p:nvSpPr>
        <p:spPr>
          <a:xfrm>
            <a:off x="5216454" y="3163574"/>
            <a:ext cx="583391" cy="2608696"/>
          </a:xfrm>
          <a:prstGeom prst="rect">
            <a:avLst/>
          </a:prstGeom>
          <a:noFill/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C410DFC-8F8D-D453-6F93-2F246C6BB800}"/>
              </a:ext>
            </a:extLst>
          </p:cNvPr>
          <p:cNvSpPr txBox="1"/>
          <p:nvPr/>
        </p:nvSpPr>
        <p:spPr>
          <a:xfrm>
            <a:off x="967659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0.0806</a:t>
            </a:r>
            <a:endParaRPr lang="it-IT" sz="110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74A8D70B-C5E9-40F3-FDEB-5653369DEBD0}"/>
              </a:ext>
            </a:extLst>
          </p:cNvPr>
          <p:cNvSpPr txBox="1"/>
          <p:nvPr/>
        </p:nvSpPr>
        <p:spPr>
          <a:xfrm>
            <a:off x="987363" y="4337117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0.0633</a:t>
            </a:r>
            <a:endParaRPr lang="it-IT" sz="110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B0D54316-5046-423E-ED00-FBEF29133010}"/>
              </a:ext>
            </a:extLst>
          </p:cNvPr>
          <p:cNvSpPr txBox="1"/>
          <p:nvPr/>
        </p:nvSpPr>
        <p:spPr>
          <a:xfrm>
            <a:off x="1836483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-0.108</a:t>
            </a:r>
            <a:endParaRPr lang="it-IT" sz="11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5590FB0-51F5-5F7B-405F-6D8DE6902AFD}"/>
              </a:ext>
            </a:extLst>
          </p:cNvPr>
          <p:cNvSpPr txBox="1"/>
          <p:nvPr/>
        </p:nvSpPr>
        <p:spPr>
          <a:xfrm>
            <a:off x="987363" y="4872313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0.128</a:t>
            </a:r>
            <a:endParaRPr lang="it-IT" sz="110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4023A5C-BB84-AD61-050E-87C35C27C100}"/>
              </a:ext>
            </a:extLst>
          </p:cNvPr>
          <p:cNvSpPr txBox="1"/>
          <p:nvPr/>
        </p:nvSpPr>
        <p:spPr>
          <a:xfrm>
            <a:off x="1835251" y="4347274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-0.583</a:t>
            </a:r>
            <a:endParaRPr lang="it-IT" sz="110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33DC513-1220-B4E8-ADA3-F585D37215EE}"/>
              </a:ext>
            </a:extLst>
          </p:cNvPr>
          <p:cNvSpPr txBox="1"/>
          <p:nvPr/>
        </p:nvSpPr>
        <p:spPr>
          <a:xfrm>
            <a:off x="2608422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-0.351</a:t>
            </a:r>
            <a:endParaRPr lang="it-IT" sz="110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1A0B96C-4A34-155D-7F62-0A65481A102D}"/>
              </a:ext>
            </a:extLst>
          </p:cNvPr>
          <p:cNvSpPr txBox="1"/>
          <p:nvPr/>
        </p:nvSpPr>
        <p:spPr>
          <a:xfrm>
            <a:off x="3339655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460.25</a:t>
            </a:r>
            <a:endParaRPr lang="it-IT" sz="11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4BB061F-DA19-3EB5-1740-EA978F2782AA}"/>
              </a:ext>
            </a:extLst>
          </p:cNvPr>
          <p:cNvSpPr txBox="1"/>
          <p:nvPr/>
        </p:nvSpPr>
        <p:spPr>
          <a:xfrm>
            <a:off x="2619814" y="4347274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-0.317</a:t>
            </a:r>
            <a:endParaRPr lang="it-IT" sz="110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BA9091C-8DC0-AFDE-F07A-56B414B2A37A}"/>
              </a:ext>
            </a:extLst>
          </p:cNvPr>
          <p:cNvSpPr txBox="1"/>
          <p:nvPr/>
        </p:nvSpPr>
        <p:spPr>
          <a:xfrm>
            <a:off x="1835250" y="488247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-0.617</a:t>
            </a:r>
            <a:endParaRPr lang="it-IT" sz="110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7BB54A9-64EA-AFFF-2146-70D5989240CA}"/>
              </a:ext>
            </a:extLst>
          </p:cNvPr>
          <p:cNvSpPr txBox="1"/>
          <p:nvPr/>
        </p:nvSpPr>
        <p:spPr>
          <a:xfrm>
            <a:off x="2619813" y="4872313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-0.470</a:t>
            </a:r>
            <a:endParaRPr lang="it-IT" sz="110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0418310-13E0-7D44-E5EA-2988A27CAEF6}"/>
              </a:ext>
            </a:extLst>
          </p:cNvPr>
          <p:cNvSpPr txBox="1"/>
          <p:nvPr/>
        </p:nvSpPr>
        <p:spPr>
          <a:xfrm>
            <a:off x="3387102" y="4347274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20.36</a:t>
            </a:r>
            <a:endParaRPr lang="it-IT" sz="110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0B4D64A-6A41-1CD1-EA82-128694AF7176}"/>
              </a:ext>
            </a:extLst>
          </p:cNvPr>
          <p:cNvSpPr txBox="1"/>
          <p:nvPr/>
        </p:nvSpPr>
        <p:spPr>
          <a:xfrm>
            <a:off x="3983467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386.04</a:t>
            </a:r>
            <a:endParaRPr lang="it-IT" sz="110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0452F736-D9D0-7588-7B50-CC2C85CC279F}"/>
              </a:ext>
            </a:extLst>
          </p:cNvPr>
          <p:cNvSpPr txBox="1"/>
          <p:nvPr/>
        </p:nvSpPr>
        <p:spPr>
          <a:xfrm>
            <a:off x="3983467" y="4347274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45.83</a:t>
            </a:r>
            <a:endParaRPr lang="it-IT" sz="110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BE0594F2-D1D1-D3C5-543C-52ED13072962}"/>
              </a:ext>
            </a:extLst>
          </p:cNvPr>
          <p:cNvSpPr txBox="1"/>
          <p:nvPr/>
        </p:nvSpPr>
        <p:spPr>
          <a:xfrm>
            <a:off x="3342363" y="4896562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460.26</a:t>
            </a:r>
            <a:endParaRPr lang="it-IT" sz="1100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75274A29-1F2D-41D3-006B-0D6123877440}"/>
              </a:ext>
            </a:extLst>
          </p:cNvPr>
          <p:cNvSpPr txBox="1"/>
          <p:nvPr/>
        </p:nvSpPr>
        <p:spPr>
          <a:xfrm>
            <a:off x="4779737" y="3830753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R</a:t>
            </a:r>
            <a:endParaRPr lang="it-IT" sz="1100"/>
          </a:p>
        </p:txBody>
      </p:sp>
      <p:sp>
        <p:nvSpPr>
          <p:cNvPr id="40" name="Memoria ad accesso diretto 39">
            <a:extLst>
              <a:ext uri="{FF2B5EF4-FFF2-40B4-BE49-F238E27FC236}">
                <a16:creationId xmlns:a16="http://schemas.microsoft.com/office/drawing/2014/main" id="{BE347A61-3A0A-83BF-D30E-839AD577A8DB}"/>
              </a:ext>
            </a:extLst>
          </p:cNvPr>
          <p:cNvSpPr/>
          <p:nvPr/>
        </p:nvSpPr>
        <p:spPr>
          <a:xfrm rot="16200000">
            <a:off x="3993727" y="1615645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Memoria ad accesso diretto 40">
            <a:extLst>
              <a:ext uri="{FF2B5EF4-FFF2-40B4-BE49-F238E27FC236}">
                <a16:creationId xmlns:a16="http://schemas.microsoft.com/office/drawing/2014/main" id="{70115509-E759-4FFD-E933-B7DDBC8CAA7D}"/>
              </a:ext>
            </a:extLst>
          </p:cNvPr>
          <p:cNvSpPr/>
          <p:nvPr/>
        </p:nvSpPr>
        <p:spPr>
          <a:xfrm rot="16200000">
            <a:off x="3992852" y="1439958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Memoria ad accesso diretto 41">
            <a:extLst>
              <a:ext uri="{FF2B5EF4-FFF2-40B4-BE49-F238E27FC236}">
                <a16:creationId xmlns:a16="http://schemas.microsoft.com/office/drawing/2014/main" id="{CACFFC82-CAFD-7657-ADFC-CECFAEBDA635}"/>
              </a:ext>
            </a:extLst>
          </p:cNvPr>
          <p:cNvSpPr/>
          <p:nvPr/>
        </p:nvSpPr>
        <p:spPr>
          <a:xfrm rot="16200000">
            <a:off x="3993405" y="1264367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7467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7CD36-44E2-0DA7-285B-E56A329EE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653EFDD1-4AD8-69A4-0C48-F4FE00E4A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CAF9C36-90FE-8D3D-0C7F-4DF135A63D32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DATA ELABORATION</a:t>
            </a: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2D6C7849-6EDA-E19F-86D1-1D90F0ADBFA6}"/>
              </a:ext>
            </a:extLst>
          </p:cNvPr>
          <p:cNvGrpSpPr/>
          <p:nvPr/>
        </p:nvGrpSpPr>
        <p:grpSpPr>
          <a:xfrm>
            <a:off x="4341439" y="2397086"/>
            <a:ext cx="1052787" cy="672217"/>
            <a:chOff x="8201573" y="765504"/>
            <a:chExt cx="1052787" cy="672217"/>
          </a:xfrm>
        </p:grpSpPr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B5168B12-62CA-AB8D-A502-58186EC6A71F}"/>
                </a:ext>
              </a:extLst>
            </p:cNvPr>
            <p:cNvSpPr txBox="1"/>
            <p:nvPr/>
          </p:nvSpPr>
          <p:spPr>
            <a:xfrm>
              <a:off x="8201573" y="765504"/>
              <a:ext cx="1052787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>
                  <a:solidFill>
                    <a:srgbClr val="A02B93"/>
                  </a:solidFill>
                </a:rPr>
                <a:t>Robot </a:t>
              </a:r>
              <a:r>
                <a:rPr lang="it-IT" sz="1400" err="1">
                  <a:solidFill>
                    <a:srgbClr val="A02B93"/>
                  </a:solidFill>
                </a:rPr>
                <a:t>presence</a:t>
              </a:r>
              <a:endParaRPr lang="it-IT" sz="1400"/>
            </a:p>
          </p:txBody>
        </p:sp>
        <p:sp>
          <p:nvSpPr>
            <p:cNvPr id="15" name="Freccia in su 14">
              <a:extLst>
                <a:ext uri="{FF2B5EF4-FFF2-40B4-BE49-F238E27FC236}">
                  <a16:creationId xmlns:a16="http://schemas.microsoft.com/office/drawing/2014/main" id="{644C1C11-7753-6C21-A564-F7A525EAA518}"/>
                </a:ext>
              </a:extLst>
            </p:cNvPr>
            <p:cNvSpPr/>
            <p:nvPr/>
          </p:nvSpPr>
          <p:spPr>
            <a:xfrm>
              <a:off x="8669234" y="1245101"/>
              <a:ext cx="120387" cy="19262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9" name="Parentesi graffa aperta 8">
            <a:extLst>
              <a:ext uri="{FF2B5EF4-FFF2-40B4-BE49-F238E27FC236}">
                <a16:creationId xmlns:a16="http://schemas.microsoft.com/office/drawing/2014/main" id="{396BF896-2D27-B48A-60EA-7C213BE60ABC}"/>
              </a:ext>
            </a:extLst>
          </p:cNvPr>
          <p:cNvSpPr/>
          <p:nvPr/>
        </p:nvSpPr>
        <p:spPr>
          <a:xfrm rot="5400000">
            <a:off x="2436701" y="2215856"/>
            <a:ext cx="229737" cy="152238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86F2A36-5C2F-EDE7-0146-91F0111DE8C1}"/>
              </a:ext>
            </a:extLst>
          </p:cNvPr>
          <p:cNvSpPr txBox="1"/>
          <p:nvPr/>
        </p:nvSpPr>
        <p:spPr>
          <a:xfrm>
            <a:off x="1890458" y="2452234"/>
            <a:ext cx="132572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>
                <a:solidFill>
                  <a:schemeClr val="accent5"/>
                </a:solidFill>
              </a:rPr>
              <a:t>Gaze </a:t>
            </a:r>
            <a:r>
              <a:rPr lang="it-IT" sz="1400" err="1">
                <a:solidFill>
                  <a:schemeClr val="accent5"/>
                </a:solidFill>
              </a:rPr>
              <a:t>angles</a:t>
            </a:r>
            <a:r>
              <a:rPr lang="it-IT" sz="1600">
                <a:solidFill>
                  <a:schemeClr val="accent5"/>
                </a:solidFill>
              </a:rPr>
              <a:t> 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33B99325-66F7-DB6B-88F1-6F03D3480558}"/>
              </a:ext>
            </a:extLst>
          </p:cNvPr>
          <p:cNvGrpSpPr/>
          <p:nvPr/>
        </p:nvGrpSpPr>
        <p:grpSpPr>
          <a:xfrm>
            <a:off x="2944557" y="2287487"/>
            <a:ext cx="1921644" cy="798908"/>
            <a:chOff x="4970081" y="679110"/>
            <a:chExt cx="1921644" cy="798908"/>
          </a:xfrm>
        </p:grpSpPr>
        <p:sp>
          <p:nvSpPr>
            <p:cNvPr id="24" name="Parentesi graffa aperta 23">
              <a:extLst>
                <a:ext uri="{FF2B5EF4-FFF2-40B4-BE49-F238E27FC236}">
                  <a16:creationId xmlns:a16="http://schemas.microsoft.com/office/drawing/2014/main" id="{15936D26-2801-C100-4ED5-2B5EE15DAFC4}"/>
                </a:ext>
              </a:extLst>
            </p:cNvPr>
            <p:cNvSpPr/>
            <p:nvPr/>
          </p:nvSpPr>
          <p:spPr>
            <a:xfrm rot="5400000">
              <a:off x="5829065" y="799878"/>
              <a:ext cx="229738" cy="1126542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8F7CF27C-3099-8D31-00F8-5B3D914FD177}"/>
                </a:ext>
              </a:extLst>
            </p:cNvPr>
            <p:cNvSpPr txBox="1"/>
            <p:nvPr/>
          </p:nvSpPr>
          <p:spPr>
            <a:xfrm>
              <a:off x="4970081" y="679110"/>
              <a:ext cx="1921644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 err="1">
                  <a:solidFill>
                    <a:schemeClr val="accent5"/>
                  </a:solidFill>
                </a:rPr>
                <a:t>Eyes</a:t>
              </a:r>
              <a:r>
                <a:rPr lang="it-IT" sz="1400">
                  <a:solidFill>
                    <a:schemeClr val="accent5"/>
                  </a:solidFill>
                </a:rPr>
                <a:t> </a:t>
              </a:r>
            </a:p>
            <a:p>
              <a:pPr algn="ctr"/>
              <a:r>
                <a:rPr lang="it-IT" sz="1400">
                  <a:solidFill>
                    <a:schemeClr val="accent5"/>
                  </a:solidFill>
                </a:rPr>
                <a:t>position</a:t>
              </a: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7BAE86E8-A1D3-0922-4AFE-8174CA662112}"/>
              </a:ext>
            </a:extLst>
          </p:cNvPr>
          <p:cNvGrpSpPr/>
          <p:nvPr/>
        </p:nvGrpSpPr>
        <p:grpSpPr>
          <a:xfrm>
            <a:off x="671184" y="2154420"/>
            <a:ext cx="1336091" cy="935985"/>
            <a:chOff x="8074576" y="501736"/>
            <a:chExt cx="1336091" cy="935985"/>
          </a:xfrm>
        </p:grpSpPr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8C8EACED-444F-1B22-EB99-9CF85263AAF1}"/>
                </a:ext>
              </a:extLst>
            </p:cNvPr>
            <p:cNvSpPr txBox="1"/>
            <p:nvPr/>
          </p:nvSpPr>
          <p:spPr>
            <a:xfrm>
              <a:off x="8074576" y="501736"/>
              <a:ext cx="1336091" cy="7386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>
                  <a:solidFill>
                    <a:srgbClr val="A02B93"/>
                  </a:solidFill>
                </a:rPr>
                <a:t>Gaze </a:t>
              </a:r>
              <a:r>
                <a:rPr lang="it-IT" sz="1400" err="1">
                  <a:solidFill>
                    <a:srgbClr val="A02B93"/>
                  </a:solidFill>
                </a:rPr>
                <a:t>angles</a:t>
              </a:r>
              <a:r>
                <a:rPr lang="it-IT" sz="1400">
                  <a:solidFill>
                    <a:srgbClr val="A02B93"/>
                  </a:solidFill>
                </a:rPr>
                <a:t> </a:t>
              </a:r>
              <a:r>
                <a:rPr lang="it-IT" sz="1400" err="1">
                  <a:solidFill>
                    <a:srgbClr val="A02B93"/>
                  </a:solidFill>
                </a:rPr>
                <a:t>prediction</a:t>
              </a:r>
              <a:r>
                <a:rPr lang="it-IT" sz="1400">
                  <a:solidFill>
                    <a:srgbClr val="A02B93"/>
                  </a:solidFill>
                </a:rPr>
                <a:t> </a:t>
              </a:r>
              <a:r>
                <a:rPr lang="it-IT" sz="1400" err="1">
                  <a:solidFill>
                    <a:srgbClr val="A02B93"/>
                  </a:solidFill>
                </a:rPr>
                <a:t>error</a:t>
              </a:r>
            </a:p>
          </p:txBody>
        </p:sp>
        <p:sp>
          <p:nvSpPr>
            <p:cNvPr id="28" name="Freccia in su 27">
              <a:extLst>
                <a:ext uri="{FF2B5EF4-FFF2-40B4-BE49-F238E27FC236}">
                  <a16:creationId xmlns:a16="http://schemas.microsoft.com/office/drawing/2014/main" id="{C4C2A584-69F6-6EE4-FAFE-9EF63130533D}"/>
                </a:ext>
              </a:extLst>
            </p:cNvPr>
            <p:cNvSpPr/>
            <p:nvPr/>
          </p:nvSpPr>
          <p:spPr>
            <a:xfrm>
              <a:off x="8669234" y="1245101"/>
              <a:ext cx="120387" cy="19262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8" name="CasellaDiTesto 66">
            <a:extLst>
              <a:ext uri="{FF2B5EF4-FFF2-40B4-BE49-F238E27FC236}">
                <a16:creationId xmlns:a16="http://schemas.microsoft.com/office/drawing/2014/main" id="{E6D58E61-8524-1537-8366-B2EB0A15AEEC}"/>
              </a:ext>
            </a:extLst>
          </p:cNvPr>
          <p:cNvSpPr txBox="1"/>
          <p:nvPr/>
        </p:nvSpPr>
        <p:spPr>
          <a:xfrm>
            <a:off x="4390301" y="1476303"/>
            <a:ext cx="3240636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400" b="1"/>
              <a:t>DATASET CREATION</a:t>
            </a:r>
            <a:endParaRPr lang="it-IT" b="1"/>
          </a:p>
        </p:txBody>
      </p:sp>
      <p:graphicFrame>
        <p:nvGraphicFramePr>
          <p:cNvPr id="19" name="Tabella 18">
            <a:extLst>
              <a:ext uri="{FF2B5EF4-FFF2-40B4-BE49-F238E27FC236}">
                <a16:creationId xmlns:a16="http://schemas.microsoft.com/office/drawing/2014/main" id="{A238E9D9-C54E-3F73-852E-ED59EF99602E}"/>
              </a:ext>
            </a:extLst>
          </p:cNvPr>
          <p:cNvGraphicFramePr>
            <a:graphicFrameLocks noGrp="1"/>
          </p:cNvGraphicFramePr>
          <p:nvPr/>
        </p:nvGraphicFramePr>
        <p:xfrm>
          <a:off x="836498" y="3166670"/>
          <a:ext cx="2465175" cy="2633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99">
                  <a:extLst>
                    <a:ext uri="{9D8B030D-6E8A-4147-A177-3AD203B41FA5}">
                      <a16:colId xmlns:a16="http://schemas.microsoft.com/office/drawing/2014/main" val="3557600491"/>
                    </a:ext>
                  </a:extLst>
                </a:gridCol>
                <a:gridCol w="728056">
                  <a:extLst>
                    <a:ext uri="{9D8B030D-6E8A-4147-A177-3AD203B41FA5}">
                      <a16:colId xmlns:a16="http://schemas.microsoft.com/office/drawing/2014/main" val="3874918311"/>
                    </a:ext>
                  </a:extLst>
                </a:gridCol>
                <a:gridCol w="791920">
                  <a:extLst>
                    <a:ext uri="{9D8B030D-6E8A-4147-A177-3AD203B41FA5}">
                      <a16:colId xmlns:a16="http://schemas.microsoft.com/office/drawing/2014/main" val="843928920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Confidence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Azimuth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Elevation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991860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05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05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20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4288718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algn="l"/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328702"/>
                  </a:ext>
                </a:extLst>
              </a:tr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330661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601541"/>
                  </a:ext>
                </a:extLst>
              </a:tr>
            </a:tbl>
          </a:graphicData>
        </a:graphic>
      </p:graphicFrame>
      <p:graphicFrame>
        <p:nvGraphicFramePr>
          <p:cNvPr id="21" name="Tabella 20">
            <a:extLst>
              <a:ext uri="{FF2B5EF4-FFF2-40B4-BE49-F238E27FC236}">
                <a16:creationId xmlns:a16="http://schemas.microsoft.com/office/drawing/2014/main" id="{1E3BFA24-BE93-D522-48AB-A38E25A6FB59}"/>
              </a:ext>
            </a:extLst>
          </p:cNvPr>
          <p:cNvGraphicFramePr>
            <a:graphicFrameLocks noGrp="1"/>
          </p:cNvGraphicFramePr>
          <p:nvPr/>
        </p:nvGraphicFramePr>
        <p:xfrm>
          <a:off x="3302681" y="3164340"/>
          <a:ext cx="1877621" cy="2633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645">
                  <a:extLst>
                    <a:ext uri="{9D8B030D-6E8A-4147-A177-3AD203B41FA5}">
                      <a16:colId xmlns:a16="http://schemas.microsoft.com/office/drawing/2014/main" val="133244461"/>
                    </a:ext>
                  </a:extLst>
                </a:gridCol>
                <a:gridCol w="676966">
                  <a:extLst>
                    <a:ext uri="{9D8B030D-6E8A-4147-A177-3AD203B41FA5}">
                      <a16:colId xmlns:a16="http://schemas.microsoft.com/office/drawing/2014/main" val="3908456854"/>
                    </a:ext>
                  </a:extLst>
                </a:gridCol>
                <a:gridCol w="562010">
                  <a:extLst>
                    <a:ext uri="{9D8B030D-6E8A-4147-A177-3AD203B41FA5}">
                      <a16:colId xmlns:a16="http://schemas.microsoft.com/office/drawing/2014/main" val="3107055211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eyes_x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eyes_y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R/WR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221717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518048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0262458"/>
                  </a:ext>
                </a:extLst>
              </a:tr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940502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685756"/>
                  </a:ext>
                </a:extLst>
              </a:tr>
            </a:tbl>
          </a:graphicData>
        </a:graphic>
      </p:graphicFrame>
      <p:graphicFrame>
        <p:nvGraphicFramePr>
          <p:cNvPr id="29" name="Tabella 28">
            <a:extLst>
              <a:ext uri="{FF2B5EF4-FFF2-40B4-BE49-F238E27FC236}">
                <a16:creationId xmlns:a16="http://schemas.microsoft.com/office/drawing/2014/main" id="{BFB2BAEF-2892-20BD-3DE0-9DC65DFD6DDC}"/>
              </a:ext>
            </a:extLst>
          </p:cNvPr>
          <p:cNvGraphicFramePr>
            <a:graphicFrameLocks noGrp="1"/>
          </p:cNvGraphicFramePr>
          <p:nvPr/>
        </p:nvGraphicFramePr>
        <p:xfrm>
          <a:off x="5175814" y="3164340"/>
          <a:ext cx="664192" cy="2633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192">
                  <a:extLst>
                    <a:ext uri="{9D8B030D-6E8A-4147-A177-3AD203B41FA5}">
                      <a16:colId xmlns:a16="http://schemas.microsoft.com/office/drawing/2014/main" val="3818980473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label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335313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480003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0051469"/>
                  </a:ext>
                </a:extLst>
              </a:tr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6919854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6284222"/>
                  </a:ext>
                </a:extLst>
              </a:tr>
            </a:tbl>
          </a:graphicData>
        </a:graphic>
      </p:graphicFrame>
      <p:sp>
        <p:nvSpPr>
          <p:cNvPr id="14" name="Rettangolo 13">
            <a:extLst>
              <a:ext uri="{FF2B5EF4-FFF2-40B4-BE49-F238E27FC236}">
                <a16:creationId xmlns:a16="http://schemas.microsoft.com/office/drawing/2014/main" id="{3A23764B-F9A3-4247-CCA3-E2A16689343D}"/>
              </a:ext>
            </a:extLst>
          </p:cNvPr>
          <p:cNvSpPr/>
          <p:nvPr/>
        </p:nvSpPr>
        <p:spPr>
          <a:xfrm>
            <a:off x="5216454" y="3163574"/>
            <a:ext cx="583391" cy="2608696"/>
          </a:xfrm>
          <a:prstGeom prst="rect">
            <a:avLst/>
          </a:prstGeom>
          <a:noFill/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8065056A-BEF9-E7FE-8524-7567A1F3CCAE}"/>
              </a:ext>
            </a:extLst>
          </p:cNvPr>
          <p:cNvSpPr txBox="1"/>
          <p:nvPr/>
        </p:nvSpPr>
        <p:spPr>
          <a:xfrm>
            <a:off x="967659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0.0806</a:t>
            </a:r>
            <a:endParaRPr lang="it-IT" sz="110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82BA0EB9-CE36-E08D-C50C-67339E8C2F09}"/>
              </a:ext>
            </a:extLst>
          </p:cNvPr>
          <p:cNvSpPr txBox="1"/>
          <p:nvPr/>
        </p:nvSpPr>
        <p:spPr>
          <a:xfrm>
            <a:off x="987363" y="4337117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0.0633</a:t>
            </a:r>
            <a:endParaRPr lang="it-IT" sz="110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C8C4C171-3659-BAE8-B59A-1C6A16C7B1D3}"/>
              </a:ext>
            </a:extLst>
          </p:cNvPr>
          <p:cNvSpPr txBox="1"/>
          <p:nvPr/>
        </p:nvSpPr>
        <p:spPr>
          <a:xfrm>
            <a:off x="1836483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-0.108</a:t>
            </a:r>
            <a:endParaRPr lang="it-IT" sz="11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5C39676-4272-8DC1-A7FF-7687D9061586}"/>
              </a:ext>
            </a:extLst>
          </p:cNvPr>
          <p:cNvSpPr txBox="1"/>
          <p:nvPr/>
        </p:nvSpPr>
        <p:spPr>
          <a:xfrm>
            <a:off x="987363" y="4872313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0.128</a:t>
            </a:r>
            <a:endParaRPr lang="it-IT" sz="110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456CC3C-ECA8-9451-AC93-2477166F24C3}"/>
              </a:ext>
            </a:extLst>
          </p:cNvPr>
          <p:cNvSpPr txBox="1"/>
          <p:nvPr/>
        </p:nvSpPr>
        <p:spPr>
          <a:xfrm>
            <a:off x="1835251" y="4347274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-0.583</a:t>
            </a:r>
            <a:endParaRPr lang="it-IT" sz="110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4A29AD2-5D25-9033-7AD9-126E4888C4B6}"/>
              </a:ext>
            </a:extLst>
          </p:cNvPr>
          <p:cNvSpPr txBox="1"/>
          <p:nvPr/>
        </p:nvSpPr>
        <p:spPr>
          <a:xfrm>
            <a:off x="2608422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-0.351</a:t>
            </a:r>
            <a:endParaRPr lang="it-IT" sz="110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9F408AF-3148-25C2-D21A-75A219FE72EE}"/>
              </a:ext>
            </a:extLst>
          </p:cNvPr>
          <p:cNvSpPr txBox="1"/>
          <p:nvPr/>
        </p:nvSpPr>
        <p:spPr>
          <a:xfrm>
            <a:off x="3339655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460.25</a:t>
            </a:r>
            <a:endParaRPr lang="it-IT" sz="11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281BB5E-5AEF-8780-B42D-6A80DF07F26B}"/>
              </a:ext>
            </a:extLst>
          </p:cNvPr>
          <p:cNvSpPr txBox="1"/>
          <p:nvPr/>
        </p:nvSpPr>
        <p:spPr>
          <a:xfrm>
            <a:off x="2619814" y="4347274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-0.317</a:t>
            </a:r>
            <a:endParaRPr lang="it-IT" sz="110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067B54B-2A9B-D2BE-25F7-C437DE5B6860}"/>
              </a:ext>
            </a:extLst>
          </p:cNvPr>
          <p:cNvSpPr txBox="1"/>
          <p:nvPr/>
        </p:nvSpPr>
        <p:spPr>
          <a:xfrm>
            <a:off x="1835250" y="488247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-0.617</a:t>
            </a:r>
            <a:endParaRPr lang="it-IT" sz="110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52212D-1307-50EC-9E57-321F6252D06D}"/>
              </a:ext>
            </a:extLst>
          </p:cNvPr>
          <p:cNvSpPr txBox="1"/>
          <p:nvPr/>
        </p:nvSpPr>
        <p:spPr>
          <a:xfrm>
            <a:off x="2619813" y="4872313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-0.470</a:t>
            </a:r>
            <a:endParaRPr lang="it-IT" sz="110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7E2EAC4-7181-D797-9D2C-BC3439C74A4C}"/>
              </a:ext>
            </a:extLst>
          </p:cNvPr>
          <p:cNvSpPr txBox="1"/>
          <p:nvPr/>
        </p:nvSpPr>
        <p:spPr>
          <a:xfrm>
            <a:off x="3387102" y="4347274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20.36</a:t>
            </a:r>
            <a:endParaRPr lang="it-IT" sz="110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E5701CC-4945-D749-D03D-D2CE5B10799E}"/>
              </a:ext>
            </a:extLst>
          </p:cNvPr>
          <p:cNvSpPr txBox="1"/>
          <p:nvPr/>
        </p:nvSpPr>
        <p:spPr>
          <a:xfrm>
            <a:off x="3983467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386.04</a:t>
            </a:r>
            <a:endParaRPr lang="it-IT" sz="110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8C178C75-0B54-7CA7-B80B-C9B8A32C98BF}"/>
              </a:ext>
            </a:extLst>
          </p:cNvPr>
          <p:cNvSpPr txBox="1"/>
          <p:nvPr/>
        </p:nvSpPr>
        <p:spPr>
          <a:xfrm>
            <a:off x="3983467" y="4347274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45.83</a:t>
            </a:r>
            <a:endParaRPr lang="it-IT" sz="110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CC0ADED3-17AD-F682-0C4C-D4FCB8DE1541}"/>
              </a:ext>
            </a:extLst>
          </p:cNvPr>
          <p:cNvSpPr txBox="1"/>
          <p:nvPr/>
        </p:nvSpPr>
        <p:spPr>
          <a:xfrm>
            <a:off x="3342363" y="4896562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460.26</a:t>
            </a:r>
            <a:endParaRPr lang="it-IT" sz="1100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3A272F63-6048-F77B-F5F5-FB3CCB5F47F9}"/>
              </a:ext>
            </a:extLst>
          </p:cNvPr>
          <p:cNvSpPr txBox="1"/>
          <p:nvPr/>
        </p:nvSpPr>
        <p:spPr>
          <a:xfrm>
            <a:off x="3971539" y="4885199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386.86</a:t>
            </a:r>
            <a:endParaRPr lang="it-IT" sz="110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B75A628D-06BA-2A37-8969-110E4948FE7B}"/>
              </a:ext>
            </a:extLst>
          </p:cNvPr>
          <p:cNvSpPr txBox="1"/>
          <p:nvPr/>
        </p:nvSpPr>
        <p:spPr>
          <a:xfrm>
            <a:off x="4779737" y="3830753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R</a:t>
            </a:r>
            <a:endParaRPr lang="it-IT" sz="1100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F76E38B1-6F5E-1BB0-0EA7-C5E9FCEDAC1A}"/>
              </a:ext>
            </a:extLst>
          </p:cNvPr>
          <p:cNvSpPr txBox="1"/>
          <p:nvPr/>
        </p:nvSpPr>
        <p:spPr>
          <a:xfrm>
            <a:off x="4779737" y="4410458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R</a:t>
            </a:r>
            <a:endParaRPr lang="it-IT" sz="110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A822482E-38C4-65BC-ED8B-6BF58E615B8F}"/>
              </a:ext>
            </a:extLst>
          </p:cNvPr>
          <p:cNvSpPr txBox="1"/>
          <p:nvPr/>
        </p:nvSpPr>
        <p:spPr>
          <a:xfrm>
            <a:off x="5161960" y="3858995"/>
            <a:ext cx="8520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nowhere</a:t>
            </a:r>
            <a:endParaRPr lang="it-IT" sz="1100"/>
          </a:p>
        </p:txBody>
      </p:sp>
      <p:sp>
        <p:nvSpPr>
          <p:cNvPr id="41" name="Memoria ad accesso diretto 40">
            <a:extLst>
              <a:ext uri="{FF2B5EF4-FFF2-40B4-BE49-F238E27FC236}">
                <a16:creationId xmlns:a16="http://schemas.microsoft.com/office/drawing/2014/main" id="{8818A382-06D7-0BDE-4A5D-25C51AA0DBCB}"/>
              </a:ext>
            </a:extLst>
          </p:cNvPr>
          <p:cNvSpPr/>
          <p:nvPr/>
        </p:nvSpPr>
        <p:spPr>
          <a:xfrm rot="16200000">
            <a:off x="3993727" y="1615645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Memoria ad accesso diretto 41">
            <a:extLst>
              <a:ext uri="{FF2B5EF4-FFF2-40B4-BE49-F238E27FC236}">
                <a16:creationId xmlns:a16="http://schemas.microsoft.com/office/drawing/2014/main" id="{D76A8212-D012-107A-2CCD-085A400CCA23}"/>
              </a:ext>
            </a:extLst>
          </p:cNvPr>
          <p:cNvSpPr/>
          <p:nvPr/>
        </p:nvSpPr>
        <p:spPr>
          <a:xfrm rot="16200000">
            <a:off x="3992852" y="1439958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Memoria ad accesso diretto 42">
            <a:extLst>
              <a:ext uri="{FF2B5EF4-FFF2-40B4-BE49-F238E27FC236}">
                <a16:creationId xmlns:a16="http://schemas.microsoft.com/office/drawing/2014/main" id="{AB06B147-DFA3-F53C-213E-330862025A9D}"/>
              </a:ext>
            </a:extLst>
          </p:cNvPr>
          <p:cNvSpPr/>
          <p:nvPr/>
        </p:nvSpPr>
        <p:spPr>
          <a:xfrm rot="16200000">
            <a:off x="3993405" y="1264367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7627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3166A-336D-B7C8-3196-08CC49AC1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7A352623-2992-39A5-2686-D1E87B652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EAE046-97AD-049D-3703-E09273F17A83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DATA ELABORATION</a:t>
            </a: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B1347CE8-1077-956A-E251-78C9E84F32AD}"/>
              </a:ext>
            </a:extLst>
          </p:cNvPr>
          <p:cNvGrpSpPr/>
          <p:nvPr/>
        </p:nvGrpSpPr>
        <p:grpSpPr>
          <a:xfrm>
            <a:off x="4341439" y="2397086"/>
            <a:ext cx="1052787" cy="672217"/>
            <a:chOff x="8201573" y="765504"/>
            <a:chExt cx="1052787" cy="672217"/>
          </a:xfrm>
        </p:grpSpPr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2B467D79-1CDF-5016-4694-EA37A0B399C3}"/>
                </a:ext>
              </a:extLst>
            </p:cNvPr>
            <p:cNvSpPr txBox="1"/>
            <p:nvPr/>
          </p:nvSpPr>
          <p:spPr>
            <a:xfrm>
              <a:off x="8201573" y="765504"/>
              <a:ext cx="1052787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>
                  <a:solidFill>
                    <a:srgbClr val="A02B93"/>
                  </a:solidFill>
                </a:rPr>
                <a:t>Robot </a:t>
              </a:r>
              <a:r>
                <a:rPr lang="it-IT" sz="1400" err="1">
                  <a:solidFill>
                    <a:srgbClr val="A02B93"/>
                  </a:solidFill>
                </a:rPr>
                <a:t>presence</a:t>
              </a:r>
              <a:endParaRPr lang="it-IT" sz="1400"/>
            </a:p>
          </p:txBody>
        </p:sp>
        <p:sp>
          <p:nvSpPr>
            <p:cNvPr id="15" name="Freccia in su 14">
              <a:extLst>
                <a:ext uri="{FF2B5EF4-FFF2-40B4-BE49-F238E27FC236}">
                  <a16:creationId xmlns:a16="http://schemas.microsoft.com/office/drawing/2014/main" id="{4623D093-B296-D307-4029-85D80C9509F6}"/>
                </a:ext>
              </a:extLst>
            </p:cNvPr>
            <p:cNvSpPr/>
            <p:nvPr/>
          </p:nvSpPr>
          <p:spPr>
            <a:xfrm>
              <a:off x="8669234" y="1245101"/>
              <a:ext cx="120387" cy="19262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9" name="Parentesi graffa aperta 8">
            <a:extLst>
              <a:ext uri="{FF2B5EF4-FFF2-40B4-BE49-F238E27FC236}">
                <a16:creationId xmlns:a16="http://schemas.microsoft.com/office/drawing/2014/main" id="{EED5B9C7-B6A0-ED38-D657-BEED5CFAE67C}"/>
              </a:ext>
            </a:extLst>
          </p:cNvPr>
          <p:cNvSpPr/>
          <p:nvPr/>
        </p:nvSpPr>
        <p:spPr>
          <a:xfrm rot="5400000">
            <a:off x="2436701" y="2215856"/>
            <a:ext cx="229737" cy="152238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20F5213-D6E6-0C90-BBEA-115053688FFA}"/>
              </a:ext>
            </a:extLst>
          </p:cNvPr>
          <p:cNvSpPr txBox="1"/>
          <p:nvPr/>
        </p:nvSpPr>
        <p:spPr>
          <a:xfrm>
            <a:off x="1890458" y="2452234"/>
            <a:ext cx="132572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>
                <a:solidFill>
                  <a:schemeClr val="accent5"/>
                </a:solidFill>
              </a:rPr>
              <a:t>Gaze </a:t>
            </a:r>
            <a:r>
              <a:rPr lang="it-IT" sz="1400" err="1">
                <a:solidFill>
                  <a:schemeClr val="accent5"/>
                </a:solidFill>
              </a:rPr>
              <a:t>angles</a:t>
            </a:r>
            <a:r>
              <a:rPr lang="it-IT" sz="1600">
                <a:solidFill>
                  <a:schemeClr val="accent5"/>
                </a:solidFill>
              </a:rPr>
              <a:t> 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C1DD762B-35C7-3C3D-0AE7-DBF87EB0C48C}"/>
              </a:ext>
            </a:extLst>
          </p:cNvPr>
          <p:cNvGrpSpPr/>
          <p:nvPr/>
        </p:nvGrpSpPr>
        <p:grpSpPr>
          <a:xfrm>
            <a:off x="2944557" y="2287487"/>
            <a:ext cx="1921644" cy="798908"/>
            <a:chOff x="4970081" y="679110"/>
            <a:chExt cx="1921644" cy="798908"/>
          </a:xfrm>
        </p:grpSpPr>
        <p:sp>
          <p:nvSpPr>
            <p:cNvPr id="24" name="Parentesi graffa aperta 23">
              <a:extLst>
                <a:ext uri="{FF2B5EF4-FFF2-40B4-BE49-F238E27FC236}">
                  <a16:creationId xmlns:a16="http://schemas.microsoft.com/office/drawing/2014/main" id="{F3182C64-C8B4-8037-964B-AA5D61A9735A}"/>
                </a:ext>
              </a:extLst>
            </p:cNvPr>
            <p:cNvSpPr/>
            <p:nvPr/>
          </p:nvSpPr>
          <p:spPr>
            <a:xfrm rot="5400000">
              <a:off x="5829065" y="799878"/>
              <a:ext cx="229738" cy="1126542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208BD08D-62A3-2979-E1CB-10B61490544D}"/>
                </a:ext>
              </a:extLst>
            </p:cNvPr>
            <p:cNvSpPr txBox="1"/>
            <p:nvPr/>
          </p:nvSpPr>
          <p:spPr>
            <a:xfrm>
              <a:off x="4970081" y="679110"/>
              <a:ext cx="1921644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 err="1">
                  <a:solidFill>
                    <a:schemeClr val="accent5"/>
                  </a:solidFill>
                </a:rPr>
                <a:t>Eyes</a:t>
              </a:r>
              <a:r>
                <a:rPr lang="it-IT" sz="1400">
                  <a:solidFill>
                    <a:schemeClr val="accent5"/>
                  </a:solidFill>
                </a:rPr>
                <a:t> </a:t>
              </a:r>
            </a:p>
            <a:p>
              <a:pPr algn="ctr"/>
              <a:r>
                <a:rPr lang="it-IT" sz="1400">
                  <a:solidFill>
                    <a:schemeClr val="accent5"/>
                  </a:solidFill>
                </a:rPr>
                <a:t>position</a:t>
              </a: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107ACF97-959F-899E-7E15-702CFB6066D8}"/>
              </a:ext>
            </a:extLst>
          </p:cNvPr>
          <p:cNvGrpSpPr/>
          <p:nvPr/>
        </p:nvGrpSpPr>
        <p:grpSpPr>
          <a:xfrm>
            <a:off x="671184" y="2154420"/>
            <a:ext cx="1336091" cy="935985"/>
            <a:chOff x="8074576" y="501736"/>
            <a:chExt cx="1336091" cy="935985"/>
          </a:xfrm>
        </p:grpSpPr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8A6C02E5-F14D-119D-4239-6532609D0ECD}"/>
                </a:ext>
              </a:extLst>
            </p:cNvPr>
            <p:cNvSpPr txBox="1"/>
            <p:nvPr/>
          </p:nvSpPr>
          <p:spPr>
            <a:xfrm>
              <a:off x="8074576" y="501736"/>
              <a:ext cx="1336091" cy="7386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>
                  <a:solidFill>
                    <a:srgbClr val="A02B93"/>
                  </a:solidFill>
                </a:rPr>
                <a:t>Gaze </a:t>
              </a:r>
              <a:r>
                <a:rPr lang="it-IT" sz="1400" err="1">
                  <a:solidFill>
                    <a:srgbClr val="A02B93"/>
                  </a:solidFill>
                </a:rPr>
                <a:t>angles</a:t>
              </a:r>
              <a:r>
                <a:rPr lang="it-IT" sz="1400">
                  <a:solidFill>
                    <a:srgbClr val="A02B93"/>
                  </a:solidFill>
                </a:rPr>
                <a:t> </a:t>
              </a:r>
              <a:r>
                <a:rPr lang="it-IT" sz="1400" err="1">
                  <a:solidFill>
                    <a:srgbClr val="A02B93"/>
                  </a:solidFill>
                </a:rPr>
                <a:t>prediction</a:t>
              </a:r>
              <a:r>
                <a:rPr lang="it-IT" sz="1400">
                  <a:solidFill>
                    <a:srgbClr val="A02B93"/>
                  </a:solidFill>
                </a:rPr>
                <a:t> </a:t>
              </a:r>
              <a:r>
                <a:rPr lang="it-IT" sz="1400" err="1">
                  <a:solidFill>
                    <a:srgbClr val="A02B93"/>
                  </a:solidFill>
                </a:rPr>
                <a:t>error</a:t>
              </a:r>
            </a:p>
          </p:txBody>
        </p:sp>
        <p:sp>
          <p:nvSpPr>
            <p:cNvPr id="28" name="Freccia in su 27">
              <a:extLst>
                <a:ext uri="{FF2B5EF4-FFF2-40B4-BE49-F238E27FC236}">
                  <a16:creationId xmlns:a16="http://schemas.microsoft.com/office/drawing/2014/main" id="{0E7E4F7B-9894-C5F1-D989-197293EFC6E3}"/>
                </a:ext>
              </a:extLst>
            </p:cNvPr>
            <p:cNvSpPr/>
            <p:nvPr/>
          </p:nvSpPr>
          <p:spPr>
            <a:xfrm>
              <a:off x="8669234" y="1245101"/>
              <a:ext cx="120387" cy="19262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8" name="CasellaDiTesto 66">
            <a:extLst>
              <a:ext uri="{FF2B5EF4-FFF2-40B4-BE49-F238E27FC236}">
                <a16:creationId xmlns:a16="http://schemas.microsoft.com/office/drawing/2014/main" id="{AF014256-E2D3-30C4-0744-3ABED614EA4E}"/>
              </a:ext>
            </a:extLst>
          </p:cNvPr>
          <p:cNvSpPr txBox="1"/>
          <p:nvPr/>
        </p:nvSpPr>
        <p:spPr>
          <a:xfrm>
            <a:off x="4390301" y="1476303"/>
            <a:ext cx="3240636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400" b="1"/>
              <a:t>DATASET CREATION</a:t>
            </a:r>
            <a:endParaRPr lang="it-IT" b="1"/>
          </a:p>
        </p:txBody>
      </p:sp>
      <p:graphicFrame>
        <p:nvGraphicFramePr>
          <p:cNvPr id="19" name="Tabella 18">
            <a:extLst>
              <a:ext uri="{FF2B5EF4-FFF2-40B4-BE49-F238E27FC236}">
                <a16:creationId xmlns:a16="http://schemas.microsoft.com/office/drawing/2014/main" id="{BB05FBB5-A129-9343-2C49-61124B772C63}"/>
              </a:ext>
            </a:extLst>
          </p:cNvPr>
          <p:cNvGraphicFramePr>
            <a:graphicFrameLocks noGrp="1"/>
          </p:cNvGraphicFramePr>
          <p:nvPr/>
        </p:nvGraphicFramePr>
        <p:xfrm>
          <a:off x="836498" y="3166670"/>
          <a:ext cx="2465175" cy="2633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99">
                  <a:extLst>
                    <a:ext uri="{9D8B030D-6E8A-4147-A177-3AD203B41FA5}">
                      <a16:colId xmlns:a16="http://schemas.microsoft.com/office/drawing/2014/main" val="3557600491"/>
                    </a:ext>
                  </a:extLst>
                </a:gridCol>
                <a:gridCol w="728056">
                  <a:extLst>
                    <a:ext uri="{9D8B030D-6E8A-4147-A177-3AD203B41FA5}">
                      <a16:colId xmlns:a16="http://schemas.microsoft.com/office/drawing/2014/main" val="3874918311"/>
                    </a:ext>
                  </a:extLst>
                </a:gridCol>
                <a:gridCol w="791920">
                  <a:extLst>
                    <a:ext uri="{9D8B030D-6E8A-4147-A177-3AD203B41FA5}">
                      <a16:colId xmlns:a16="http://schemas.microsoft.com/office/drawing/2014/main" val="843928920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Confidence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Azimuth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Elevation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991860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05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05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20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4288718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algn="l"/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328702"/>
                  </a:ext>
                </a:extLst>
              </a:tr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330661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601541"/>
                  </a:ext>
                </a:extLst>
              </a:tr>
            </a:tbl>
          </a:graphicData>
        </a:graphic>
      </p:graphicFrame>
      <p:graphicFrame>
        <p:nvGraphicFramePr>
          <p:cNvPr id="21" name="Tabella 20">
            <a:extLst>
              <a:ext uri="{FF2B5EF4-FFF2-40B4-BE49-F238E27FC236}">
                <a16:creationId xmlns:a16="http://schemas.microsoft.com/office/drawing/2014/main" id="{C1C6A790-2544-F3B5-2577-6F78AE1038E0}"/>
              </a:ext>
            </a:extLst>
          </p:cNvPr>
          <p:cNvGraphicFramePr>
            <a:graphicFrameLocks noGrp="1"/>
          </p:cNvGraphicFramePr>
          <p:nvPr/>
        </p:nvGraphicFramePr>
        <p:xfrm>
          <a:off x="3302681" y="3164340"/>
          <a:ext cx="1877621" cy="2633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645">
                  <a:extLst>
                    <a:ext uri="{9D8B030D-6E8A-4147-A177-3AD203B41FA5}">
                      <a16:colId xmlns:a16="http://schemas.microsoft.com/office/drawing/2014/main" val="133244461"/>
                    </a:ext>
                  </a:extLst>
                </a:gridCol>
                <a:gridCol w="676966">
                  <a:extLst>
                    <a:ext uri="{9D8B030D-6E8A-4147-A177-3AD203B41FA5}">
                      <a16:colId xmlns:a16="http://schemas.microsoft.com/office/drawing/2014/main" val="3908456854"/>
                    </a:ext>
                  </a:extLst>
                </a:gridCol>
                <a:gridCol w="562010">
                  <a:extLst>
                    <a:ext uri="{9D8B030D-6E8A-4147-A177-3AD203B41FA5}">
                      <a16:colId xmlns:a16="http://schemas.microsoft.com/office/drawing/2014/main" val="3107055211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eyes_x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eyes_y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R/WR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221717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518048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0262458"/>
                  </a:ext>
                </a:extLst>
              </a:tr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940502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685756"/>
                  </a:ext>
                </a:extLst>
              </a:tr>
            </a:tbl>
          </a:graphicData>
        </a:graphic>
      </p:graphicFrame>
      <p:graphicFrame>
        <p:nvGraphicFramePr>
          <p:cNvPr id="29" name="Tabella 28">
            <a:extLst>
              <a:ext uri="{FF2B5EF4-FFF2-40B4-BE49-F238E27FC236}">
                <a16:creationId xmlns:a16="http://schemas.microsoft.com/office/drawing/2014/main" id="{6D1A7494-AD29-655C-8CEE-C1B38C32A052}"/>
              </a:ext>
            </a:extLst>
          </p:cNvPr>
          <p:cNvGraphicFramePr>
            <a:graphicFrameLocks noGrp="1"/>
          </p:cNvGraphicFramePr>
          <p:nvPr/>
        </p:nvGraphicFramePr>
        <p:xfrm>
          <a:off x="5175814" y="3164340"/>
          <a:ext cx="664192" cy="2633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192">
                  <a:extLst>
                    <a:ext uri="{9D8B030D-6E8A-4147-A177-3AD203B41FA5}">
                      <a16:colId xmlns:a16="http://schemas.microsoft.com/office/drawing/2014/main" val="3818980473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label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335313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480003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0051469"/>
                  </a:ext>
                </a:extLst>
              </a:tr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6919854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6284222"/>
                  </a:ext>
                </a:extLst>
              </a:tr>
            </a:tbl>
          </a:graphicData>
        </a:graphic>
      </p:graphicFrame>
      <p:sp>
        <p:nvSpPr>
          <p:cNvPr id="14" name="Rettangolo 13">
            <a:extLst>
              <a:ext uri="{FF2B5EF4-FFF2-40B4-BE49-F238E27FC236}">
                <a16:creationId xmlns:a16="http://schemas.microsoft.com/office/drawing/2014/main" id="{C1BE1105-B08B-75E6-BC3E-3636A893B8D6}"/>
              </a:ext>
            </a:extLst>
          </p:cNvPr>
          <p:cNvSpPr/>
          <p:nvPr/>
        </p:nvSpPr>
        <p:spPr>
          <a:xfrm>
            <a:off x="5216454" y="3163574"/>
            <a:ext cx="583391" cy="2608696"/>
          </a:xfrm>
          <a:prstGeom prst="rect">
            <a:avLst/>
          </a:prstGeom>
          <a:noFill/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FEE6C9FD-0364-2064-EABC-504754B0C06D}"/>
              </a:ext>
            </a:extLst>
          </p:cNvPr>
          <p:cNvSpPr txBox="1"/>
          <p:nvPr/>
        </p:nvSpPr>
        <p:spPr>
          <a:xfrm>
            <a:off x="967659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0.0806</a:t>
            </a:r>
            <a:endParaRPr lang="it-IT" sz="110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3AE67D9-9931-CFCD-A395-9E7ED2354D42}"/>
              </a:ext>
            </a:extLst>
          </p:cNvPr>
          <p:cNvSpPr txBox="1"/>
          <p:nvPr/>
        </p:nvSpPr>
        <p:spPr>
          <a:xfrm>
            <a:off x="987363" y="4337117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0.0633</a:t>
            </a:r>
            <a:endParaRPr lang="it-IT" sz="110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E575A3B5-E255-B671-5737-4E2A566291AF}"/>
              </a:ext>
            </a:extLst>
          </p:cNvPr>
          <p:cNvSpPr txBox="1"/>
          <p:nvPr/>
        </p:nvSpPr>
        <p:spPr>
          <a:xfrm>
            <a:off x="1836483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-0.108</a:t>
            </a:r>
            <a:endParaRPr lang="it-IT" sz="11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5744642-C482-7B1E-D858-83FD3869E1AF}"/>
              </a:ext>
            </a:extLst>
          </p:cNvPr>
          <p:cNvSpPr txBox="1"/>
          <p:nvPr/>
        </p:nvSpPr>
        <p:spPr>
          <a:xfrm>
            <a:off x="987363" y="4872313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0.128</a:t>
            </a:r>
            <a:endParaRPr lang="it-IT" sz="110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1F3E9CF-2D58-D35A-28D3-C0EF206E347D}"/>
              </a:ext>
            </a:extLst>
          </p:cNvPr>
          <p:cNvSpPr txBox="1"/>
          <p:nvPr/>
        </p:nvSpPr>
        <p:spPr>
          <a:xfrm>
            <a:off x="1835251" y="4347274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-0.583</a:t>
            </a:r>
            <a:endParaRPr lang="it-IT" sz="110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C8B936E-5B43-A419-2896-9A173ECF7B11}"/>
              </a:ext>
            </a:extLst>
          </p:cNvPr>
          <p:cNvSpPr txBox="1"/>
          <p:nvPr/>
        </p:nvSpPr>
        <p:spPr>
          <a:xfrm>
            <a:off x="2608422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-0.351</a:t>
            </a:r>
            <a:endParaRPr lang="it-IT" sz="110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5A6AEF4-D55C-BB83-65BA-DD6FE01438D1}"/>
              </a:ext>
            </a:extLst>
          </p:cNvPr>
          <p:cNvSpPr txBox="1"/>
          <p:nvPr/>
        </p:nvSpPr>
        <p:spPr>
          <a:xfrm>
            <a:off x="3339655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460.25</a:t>
            </a:r>
            <a:endParaRPr lang="it-IT" sz="11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832118E-36D5-FC35-8337-40C1ADE9EB29}"/>
              </a:ext>
            </a:extLst>
          </p:cNvPr>
          <p:cNvSpPr txBox="1"/>
          <p:nvPr/>
        </p:nvSpPr>
        <p:spPr>
          <a:xfrm>
            <a:off x="2619814" y="4347274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-0.317</a:t>
            </a:r>
            <a:endParaRPr lang="it-IT" sz="110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B281F48-F330-6B18-4CB7-4A5465D03DB8}"/>
              </a:ext>
            </a:extLst>
          </p:cNvPr>
          <p:cNvSpPr txBox="1"/>
          <p:nvPr/>
        </p:nvSpPr>
        <p:spPr>
          <a:xfrm>
            <a:off x="1835250" y="488247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-0.617</a:t>
            </a:r>
            <a:endParaRPr lang="it-IT" sz="110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3974E0B-6978-8158-7334-1DB4072B1A76}"/>
              </a:ext>
            </a:extLst>
          </p:cNvPr>
          <p:cNvSpPr txBox="1"/>
          <p:nvPr/>
        </p:nvSpPr>
        <p:spPr>
          <a:xfrm>
            <a:off x="2619813" y="4872313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-0.470</a:t>
            </a:r>
            <a:endParaRPr lang="it-IT" sz="110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EEC61A0-6D1A-C5C4-4002-0625E7B29AB3}"/>
              </a:ext>
            </a:extLst>
          </p:cNvPr>
          <p:cNvSpPr txBox="1"/>
          <p:nvPr/>
        </p:nvSpPr>
        <p:spPr>
          <a:xfrm>
            <a:off x="3387102" y="4347274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20.36</a:t>
            </a:r>
            <a:endParaRPr lang="it-IT" sz="110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49FE123-0DA8-58C6-4DA6-055958983135}"/>
              </a:ext>
            </a:extLst>
          </p:cNvPr>
          <p:cNvSpPr txBox="1"/>
          <p:nvPr/>
        </p:nvSpPr>
        <p:spPr>
          <a:xfrm>
            <a:off x="3983467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386.04</a:t>
            </a:r>
            <a:endParaRPr lang="it-IT" sz="110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21A6A1A4-28A7-3E16-EFDF-0C75A5BB6DBF}"/>
              </a:ext>
            </a:extLst>
          </p:cNvPr>
          <p:cNvSpPr txBox="1"/>
          <p:nvPr/>
        </p:nvSpPr>
        <p:spPr>
          <a:xfrm>
            <a:off x="3983467" y="4347274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45.83</a:t>
            </a:r>
            <a:endParaRPr lang="it-IT" sz="110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D70BF74-98B4-3D84-B806-2C53D084E7A6}"/>
              </a:ext>
            </a:extLst>
          </p:cNvPr>
          <p:cNvSpPr txBox="1"/>
          <p:nvPr/>
        </p:nvSpPr>
        <p:spPr>
          <a:xfrm>
            <a:off x="3342363" y="4896562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460.26</a:t>
            </a:r>
            <a:endParaRPr lang="it-IT" sz="1100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5D67B3FA-E571-0E50-86B0-6DAEC8158B98}"/>
              </a:ext>
            </a:extLst>
          </p:cNvPr>
          <p:cNvSpPr txBox="1"/>
          <p:nvPr/>
        </p:nvSpPr>
        <p:spPr>
          <a:xfrm>
            <a:off x="3971539" y="4885199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386.86</a:t>
            </a:r>
            <a:endParaRPr lang="it-IT" sz="110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562A734D-0A60-5B35-1268-5594C0E8972B}"/>
              </a:ext>
            </a:extLst>
          </p:cNvPr>
          <p:cNvSpPr txBox="1"/>
          <p:nvPr/>
        </p:nvSpPr>
        <p:spPr>
          <a:xfrm>
            <a:off x="4779737" y="3830753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R</a:t>
            </a:r>
            <a:endParaRPr lang="it-IT" sz="1100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3EE8E1E5-49D1-CD0E-C4C1-28763952346F}"/>
              </a:ext>
            </a:extLst>
          </p:cNvPr>
          <p:cNvSpPr txBox="1"/>
          <p:nvPr/>
        </p:nvSpPr>
        <p:spPr>
          <a:xfrm>
            <a:off x="4779737" y="4410458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R</a:t>
            </a:r>
            <a:endParaRPr lang="it-IT" sz="110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C85D643E-DDE3-8839-A0DC-15EFC8E63CDC}"/>
              </a:ext>
            </a:extLst>
          </p:cNvPr>
          <p:cNvSpPr txBox="1"/>
          <p:nvPr/>
        </p:nvSpPr>
        <p:spPr>
          <a:xfrm>
            <a:off x="5161960" y="3858995"/>
            <a:ext cx="8520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nowhere</a:t>
            </a:r>
            <a:endParaRPr lang="it-IT" sz="1100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6FFEFE30-915F-C24C-0C09-B831891EC7C8}"/>
              </a:ext>
            </a:extLst>
          </p:cNvPr>
          <p:cNvSpPr txBox="1"/>
          <p:nvPr/>
        </p:nvSpPr>
        <p:spPr>
          <a:xfrm>
            <a:off x="5161960" y="4417818"/>
            <a:ext cx="8520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nowhere</a:t>
            </a:r>
            <a:endParaRPr lang="it-IT" sz="1100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0CC59D1C-D544-E90D-3519-16EF471FBC83}"/>
              </a:ext>
            </a:extLst>
          </p:cNvPr>
          <p:cNvSpPr txBox="1"/>
          <p:nvPr/>
        </p:nvSpPr>
        <p:spPr>
          <a:xfrm>
            <a:off x="4779736" y="4896562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R</a:t>
            </a:r>
            <a:endParaRPr lang="it-IT" sz="1100"/>
          </a:p>
        </p:txBody>
      </p:sp>
      <p:sp>
        <p:nvSpPr>
          <p:cNvPr id="43" name="Memoria ad accesso diretto 42">
            <a:extLst>
              <a:ext uri="{FF2B5EF4-FFF2-40B4-BE49-F238E27FC236}">
                <a16:creationId xmlns:a16="http://schemas.microsoft.com/office/drawing/2014/main" id="{91EAB003-64FB-0005-50B9-277E3A6D23AD}"/>
              </a:ext>
            </a:extLst>
          </p:cNvPr>
          <p:cNvSpPr/>
          <p:nvPr/>
        </p:nvSpPr>
        <p:spPr>
          <a:xfrm rot="16200000">
            <a:off x="3993727" y="1615645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Memoria ad accesso diretto 43">
            <a:extLst>
              <a:ext uri="{FF2B5EF4-FFF2-40B4-BE49-F238E27FC236}">
                <a16:creationId xmlns:a16="http://schemas.microsoft.com/office/drawing/2014/main" id="{034EB70C-3C6E-16E1-F347-F338028D22A6}"/>
              </a:ext>
            </a:extLst>
          </p:cNvPr>
          <p:cNvSpPr/>
          <p:nvPr/>
        </p:nvSpPr>
        <p:spPr>
          <a:xfrm rot="16200000">
            <a:off x="3992852" y="1439958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Memoria ad accesso diretto 44">
            <a:extLst>
              <a:ext uri="{FF2B5EF4-FFF2-40B4-BE49-F238E27FC236}">
                <a16:creationId xmlns:a16="http://schemas.microsoft.com/office/drawing/2014/main" id="{9A1C2F65-3683-2BA4-7592-1E01625C126F}"/>
              </a:ext>
            </a:extLst>
          </p:cNvPr>
          <p:cNvSpPr/>
          <p:nvPr/>
        </p:nvSpPr>
        <p:spPr>
          <a:xfrm rot="16200000">
            <a:off x="3993405" y="1264367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7483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03ABD-4B08-F4BC-8768-D5D2DB1F6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B80C4660-FFD4-9FD7-A0C5-78ED7C82A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1166942-3701-E846-8D4C-7164EE4EA398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DATA ELABORATION</a:t>
            </a: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9D1FA51F-9ED5-1EE7-FB29-4BA87D6BB036}"/>
              </a:ext>
            </a:extLst>
          </p:cNvPr>
          <p:cNvGrpSpPr/>
          <p:nvPr/>
        </p:nvGrpSpPr>
        <p:grpSpPr>
          <a:xfrm>
            <a:off x="4341439" y="2397086"/>
            <a:ext cx="1052787" cy="672217"/>
            <a:chOff x="8201573" y="765504"/>
            <a:chExt cx="1052787" cy="672217"/>
          </a:xfrm>
        </p:grpSpPr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24FD0946-861D-8192-F283-B8C95B0BBF53}"/>
                </a:ext>
              </a:extLst>
            </p:cNvPr>
            <p:cNvSpPr txBox="1"/>
            <p:nvPr/>
          </p:nvSpPr>
          <p:spPr>
            <a:xfrm>
              <a:off x="8201573" y="765504"/>
              <a:ext cx="1052787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>
                  <a:solidFill>
                    <a:srgbClr val="A02B93"/>
                  </a:solidFill>
                </a:rPr>
                <a:t>Robot </a:t>
              </a:r>
              <a:r>
                <a:rPr lang="it-IT" sz="1400" err="1">
                  <a:solidFill>
                    <a:srgbClr val="A02B93"/>
                  </a:solidFill>
                </a:rPr>
                <a:t>presence</a:t>
              </a:r>
              <a:endParaRPr lang="it-IT" sz="1400"/>
            </a:p>
          </p:txBody>
        </p:sp>
        <p:sp>
          <p:nvSpPr>
            <p:cNvPr id="15" name="Freccia in su 14">
              <a:extLst>
                <a:ext uri="{FF2B5EF4-FFF2-40B4-BE49-F238E27FC236}">
                  <a16:creationId xmlns:a16="http://schemas.microsoft.com/office/drawing/2014/main" id="{ED134887-E347-13A7-10FB-357DA91BE550}"/>
                </a:ext>
              </a:extLst>
            </p:cNvPr>
            <p:cNvSpPr/>
            <p:nvPr/>
          </p:nvSpPr>
          <p:spPr>
            <a:xfrm>
              <a:off x="8669234" y="1245101"/>
              <a:ext cx="120387" cy="19262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9" name="Parentesi graffa aperta 8">
            <a:extLst>
              <a:ext uri="{FF2B5EF4-FFF2-40B4-BE49-F238E27FC236}">
                <a16:creationId xmlns:a16="http://schemas.microsoft.com/office/drawing/2014/main" id="{9AEEB459-81AB-CE38-50F0-9E7AF8CAE712}"/>
              </a:ext>
            </a:extLst>
          </p:cNvPr>
          <p:cNvSpPr/>
          <p:nvPr/>
        </p:nvSpPr>
        <p:spPr>
          <a:xfrm rot="5400000">
            <a:off x="2436701" y="2215856"/>
            <a:ext cx="229737" cy="152238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A5ADFF67-3AA0-6404-B2A1-7C1ED3DA2D1D}"/>
              </a:ext>
            </a:extLst>
          </p:cNvPr>
          <p:cNvSpPr txBox="1"/>
          <p:nvPr/>
        </p:nvSpPr>
        <p:spPr>
          <a:xfrm>
            <a:off x="1890458" y="2452234"/>
            <a:ext cx="132572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>
                <a:solidFill>
                  <a:schemeClr val="accent5"/>
                </a:solidFill>
              </a:rPr>
              <a:t>Gaze </a:t>
            </a:r>
            <a:r>
              <a:rPr lang="it-IT" sz="1400" err="1">
                <a:solidFill>
                  <a:schemeClr val="accent5"/>
                </a:solidFill>
              </a:rPr>
              <a:t>angles</a:t>
            </a:r>
            <a:r>
              <a:rPr lang="it-IT" sz="1600">
                <a:solidFill>
                  <a:schemeClr val="accent5"/>
                </a:solidFill>
              </a:rPr>
              <a:t> 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1339B0AD-F969-1A5D-B566-3BA297F78C57}"/>
              </a:ext>
            </a:extLst>
          </p:cNvPr>
          <p:cNvGrpSpPr/>
          <p:nvPr/>
        </p:nvGrpSpPr>
        <p:grpSpPr>
          <a:xfrm>
            <a:off x="2944557" y="2287487"/>
            <a:ext cx="1921644" cy="798908"/>
            <a:chOff x="4970081" y="679110"/>
            <a:chExt cx="1921644" cy="798908"/>
          </a:xfrm>
        </p:grpSpPr>
        <p:sp>
          <p:nvSpPr>
            <p:cNvPr id="24" name="Parentesi graffa aperta 23">
              <a:extLst>
                <a:ext uri="{FF2B5EF4-FFF2-40B4-BE49-F238E27FC236}">
                  <a16:creationId xmlns:a16="http://schemas.microsoft.com/office/drawing/2014/main" id="{447272BE-5681-A7D6-3D70-EB411BAD035D}"/>
                </a:ext>
              </a:extLst>
            </p:cNvPr>
            <p:cNvSpPr/>
            <p:nvPr/>
          </p:nvSpPr>
          <p:spPr>
            <a:xfrm rot="5400000">
              <a:off x="5829065" y="799878"/>
              <a:ext cx="229738" cy="1126542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E9364120-B867-22E0-C85C-22FEFAE90971}"/>
                </a:ext>
              </a:extLst>
            </p:cNvPr>
            <p:cNvSpPr txBox="1"/>
            <p:nvPr/>
          </p:nvSpPr>
          <p:spPr>
            <a:xfrm>
              <a:off x="4970081" y="679110"/>
              <a:ext cx="1921644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 err="1">
                  <a:solidFill>
                    <a:schemeClr val="accent5"/>
                  </a:solidFill>
                </a:rPr>
                <a:t>Eyes</a:t>
              </a:r>
              <a:r>
                <a:rPr lang="it-IT" sz="1400">
                  <a:solidFill>
                    <a:schemeClr val="accent5"/>
                  </a:solidFill>
                </a:rPr>
                <a:t> </a:t>
              </a:r>
            </a:p>
            <a:p>
              <a:pPr algn="ctr"/>
              <a:r>
                <a:rPr lang="it-IT" sz="1400">
                  <a:solidFill>
                    <a:schemeClr val="accent5"/>
                  </a:solidFill>
                </a:rPr>
                <a:t>position</a:t>
              </a: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F47C6FC8-30A6-E29E-D149-AED56A182B25}"/>
              </a:ext>
            </a:extLst>
          </p:cNvPr>
          <p:cNvGrpSpPr/>
          <p:nvPr/>
        </p:nvGrpSpPr>
        <p:grpSpPr>
          <a:xfrm>
            <a:off x="671184" y="2154420"/>
            <a:ext cx="1336091" cy="935985"/>
            <a:chOff x="8074576" y="501736"/>
            <a:chExt cx="1336091" cy="935985"/>
          </a:xfrm>
        </p:grpSpPr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3B5E9351-9873-7D14-1765-7BFD88F3D604}"/>
                </a:ext>
              </a:extLst>
            </p:cNvPr>
            <p:cNvSpPr txBox="1"/>
            <p:nvPr/>
          </p:nvSpPr>
          <p:spPr>
            <a:xfrm>
              <a:off x="8074576" y="501736"/>
              <a:ext cx="1336091" cy="7386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>
                  <a:solidFill>
                    <a:srgbClr val="A02B93"/>
                  </a:solidFill>
                </a:rPr>
                <a:t>Gaze </a:t>
              </a:r>
              <a:r>
                <a:rPr lang="it-IT" sz="1400" err="1">
                  <a:solidFill>
                    <a:srgbClr val="A02B93"/>
                  </a:solidFill>
                </a:rPr>
                <a:t>angles</a:t>
              </a:r>
              <a:r>
                <a:rPr lang="it-IT" sz="1400">
                  <a:solidFill>
                    <a:srgbClr val="A02B93"/>
                  </a:solidFill>
                </a:rPr>
                <a:t> </a:t>
              </a:r>
              <a:r>
                <a:rPr lang="it-IT" sz="1400" err="1">
                  <a:solidFill>
                    <a:srgbClr val="A02B93"/>
                  </a:solidFill>
                </a:rPr>
                <a:t>prediction</a:t>
              </a:r>
              <a:r>
                <a:rPr lang="it-IT" sz="1400">
                  <a:solidFill>
                    <a:srgbClr val="A02B93"/>
                  </a:solidFill>
                </a:rPr>
                <a:t> </a:t>
              </a:r>
              <a:r>
                <a:rPr lang="it-IT" sz="1400" err="1">
                  <a:solidFill>
                    <a:srgbClr val="A02B93"/>
                  </a:solidFill>
                </a:rPr>
                <a:t>error</a:t>
              </a:r>
            </a:p>
          </p:txBody>
        </p:sp>
        <p:sp>
          <p:nvSpPr>
            <p:cNvPr id="28" name="Freccia in su 27">
              <a:extLst>
                <a:ext uri="{FF2B5EF4-FFF2-40B4-BE49-F238E27FC236}">
                  <a16:creationId xmlns:a16="http://schemas.microsoft.com/office/drawing/2014/main" id="{D93ABD49-9D44-9BB8-8489-758BAF4F75DD}"/>
                </a:ext>
              </a:extLst>
            </p:cNvPr>
            <p:cNvSpPr/>
            <p:nvPr/>
          </p:nvSpPr>
          <p:spPr>
            <a:xfrm>
              <a:off x="8669234" y="1245101"/>
              <a:ext cx="120387" cy="19262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8" name="CasellaDiTesto 66">
            <a:extLst>
              <a:ext uri="{FF2B5EF4-FFF2-40B4-BE49-F238E27FC236}">
                <a16:creationId xmlns:a16="http://schemas.microsoft.com/office/drawing/2014/main" id="{BD408314-0F2E-BE46-B736-8371C6E4A918}"/>
              </a:ext>
            </a:extLst>
          </p:cNvPr>
          <p:cNvSpPr txBox="1"/>
          <p:nvPr/>
        </p:nvSpPr>
        <p:spPr>
          <a:xfrm>
            <a:off x="4390301" y="1476303"/>
            <a:ext cx="3240636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400" b="1"/>
              <a:t>DATASET CREATION</a:t>
            </a:r>
            <a:endParaRPr lang="it-IT" b="1"/>
          </a:p>
        </p:txBody>
      </p:sp>
      <p:graphicFrame>
        <p:nvGraphicFramePr>
          <p:cNvPr id="19" name="Tabella 18">
            <a:extLst>
              <a:ext uri="{FF2B5EF4-FFF2-40B4-BE49-F238E27FC236}">
                <a16:creationId xmlns:a16="http://schemas.microsoft.com/office/drawing/2014/main" id="{B258DB8F-3D56-F67B-E5F1-7FB187C0279F}"/>
              </a:ext>
            </a:extLst>
          </p:cNvPr>
          <p:cNvGraphicFramePr>
            <a:graphicFrameLocks noGrp="1"/>
          </p:cNvGraphicFramePr>
          <p:nvPr/>
        </p:nvGraphicFramePr>
        <p:xfrm>
          <a:off x="836498" y="3166670"/>
          <a:ext cx="2465175" cy="2633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99">
                  <a:extLst>
                    <a:ext uri="{9D8B030D-6E8A-4147-A177-3AD203B41FA5}">
                      <a16:colId xmlns:a16="http://schemas.microsoft.com/office/drawing/2014/main" val="3557600491"/>
                    </a:ext>
                  </a:extLst>
                </a:gridCol>
                <a:gridCol w="728056">
                  <a:extLst>
                    <a:ext uri="{9D8B030D-6E8A-4147-A177-3AD203B41FA5}">
                      <a16:colId xmlns:a16="http://schemas.microsoft.com/office/drawing/2014/main" val="3874918311"/>
                    </a:ext>
                  </a:extLst>
                </a:gridCol>
                <a:gridCol w="791920">
                  <a:extLst>
                    <a:ext uri="{9D8B030D-6E8A-4147-A177-3AD203B41FA5}">
                      <a16:colId xmlns:a16="http://schemas.microsoft.com/office/drawing/2014/main" val="843928920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Confidence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Azimuth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Elevation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991860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05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05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20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4288718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algn="l"/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328702"/>
                  </a:ext>
                </a:extLst>
              </a:tr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330661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601541"/>
                  </a:ext>
                </a:extLst>
              </a:tr>
            </a:tbl>
          </a:graphicData>
        </a:graphic>
      </p:graphicFrame>
      <p:graphicFrame>
        <p:nvGraphicFramePr>
          <p:cNvPr id="21" name="Tabella 20">
            <a:extLst>
              <a:ext uri="{FF2B5EF4-FFF2-40B4-BE49-F238E27FC236}">
                <a16:creationId xmlns:a16="http://schemas.microsoft.com/office/drawing/2014/main" id="{19541C49-60DA-ABEA-18B9-D54ADF453714}"/>
              </a:ext>
            </a:extLst>
          </p:cNvPr>
          <p:cNvGraphicFramePr>
            <a:graphicFrameLocks noGrp="1"/>
          </p:cNvGraphicFramePr>
          <p:nvPr/>
        </p:nvGraphicFramePr>
        <p:xfrm>
          <a:off x="3302681" y="3164340"/>
          <a:ext cx="1877621" cy="2633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645">
                  <a:extLst>
                    <a:ext uri="{9D8B030D-6E8A-4147-A177-3AD203B41FA5}">
                      <a16:colId xmlns:a16="http://schemas.microsoft.com/office/drawing/2014/main" val="133244461"/>
                    </a:ext>
                  </a:extLst>
                </a:gridCol>
                <a:gridCol w="676966">
                  <a:extLst>
                    <a:ext uri="{9D8B030D-6E8A-4147-A177-3AD203B41FA5}">
                      <a16:colId xmlns:a16="http://schemas.microsoft.com/office/drawing/2014/main" val="3908456854"/>
                    </a:ext>
                  </a:extLst>
                </a:gridCol>
                <a:gridCol w="562010">
                  <a:extLst>
                    <a:ext uri="{9D8B030D-6E8A-4147-A177-3AD203B41FA5}">
                      <a16:colId xmlns:a16="http://schemas.microsoft.com/office/drawing/2014/main" val="3107055211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eyes_x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eyes_y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R/WR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221717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518048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0262458"/>
                  </a:ext>
                </a:extLst>
              </a:tr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940502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685756"/>
                  </a:ext>
                </a:extLst>
              </a:tr>
            </a:tbl>
          </a:graphicData>
        </a:graphic>
      </p:graphicFrame>
      <p:graphicFrame>
        <p:nvGraphicFramePr>
          <p:cNvPr id="29" name="Tabella 28">
            <a:extLst>
              <a:ext uri="{FF2B5EF4-FFF2-40B4-BE49-F238E27FC236}">
                <a16:creationId xmlns:a16="http://schemas.microsoft.com/office/drawing/2014/main" id="{37FA5A08-139C-E6F7-0ED3-3E4A5E981F17}"/>
              </a:ext>
            </a:extLst>
          </p:cNvPr>
          <p:cNvGraphicFramePr>
            <a:graphicFrameLocks noGrp="1"/>
          </p:cNvGraphicFramePr>
          <p:nvPr/>
        </p:nvGraphicFramePr>
        <p:xfrm>
          <a:off x="5175814" y="3164340"/>
          <a:ext cx="664192" cy="2633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192">
                  <a:extLst>
                    <a:ext uri="{9D8B030D-6E8A-4147-A177-3AD203B41FA5}">
                      <a16:colId xmlns:a16="http://schemas.microsoft.com/office/drawing/2014/main" val="3818980473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label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335313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480003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0051469"/>
                  </a:ext>
                </a:extLst>
              </a:tr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6919854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6284222"/>
                  </a:ext>
                </a:extLst>
              </a:tr>
            </a:tbl>
          </a:graphicData>
        </a:graphic>
      </p:graphicFrame>
      <p:sp>
        <p:nvSpPr>
          <p:cNvPr id="14" name="Rettangolo 13">
            <a:extLst>
              <a:ext uri="{FF2B5EF4-FFF2-40B4-BE49-F238E27FC236}">
                <a16:creationId xmlns:a16="http://schemas.microsoft.com/office/drawing/2014/main" id="{5EAF1915-6426-15D2-FCE7-160940BF1671}"/>
              </a:ext>
            </a:extLst>
          </p:cNvPr>
          <p:cNvSpPr/>
          <p:nvPr/>
        </p:nvSpPr>
        <p:spPr>
          <a:xfrm>
            <a:off x="5216454" y="3163574"/>
            <a:ext cx="583391" cy="2608696"/>
          </a:xfrm>
          <a:prstGeom prst="rect">
            <a:avLst/>
          </a:prstGeom>
          <a:noFill/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33738A2-877C-BE87-B39A-EB5C36460107}"/>
              </a:ext>
            </a:extLst>
          </p:cNvPr>
          <p:cNvSpPr txBox="1"/>
          <p:nvPr/>
        </p:nvSpPr>
        <p:spPr>
          <a:xfrm>
            <a:off x="967659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0.0806</a:t>
            </a:r>
            <a:endParaRPr lang="it-IT" sz="110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E2843C72-27CD-60C1-E508-4175C08BEAF7}"/>
              </a:ext>
            </a:extLst>
          </p:cNvPr>
          <p:cNvSpPr txBox="1"/>
          <p:nvPr/>
        </p:nvSpPr>
        <p:spPr>
          <a:xfrm>
            <a:off x="987363" y="4337117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0.0633</a:t>
            </a:r>
            <a:endParaRPr lang="it-IT" sz="110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372AE3DD-377C-C9EA-DAA5-46B6F080E1CB}"/>
              </a:ext>
            </a:extLst>
          </p:cNvPr>
          <p:cNvSpPr txBox="1"/>
          <p:nvPr/>
        </p:nvSpPr>
        <p:spPr>
          <a:xfrm>
            <a:off x="1836483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-0.108</a:t>
            </a:r>
            <a:endParaRPr lang="it-IT" sz="11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DF545F3-CABB-933B-1FCD-08131A832596}"/>
              </a:ext>
            </a:extLst>
          </p:cNvPr>
          <p:cNvSpPr txBox="1"/>
          <p:nvPr/>
        </p:nvSpPr>
        <p:spPr>
          <a:xfrm>
            <a:off x="987363" y="4872313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0.128</a:t>
            </a:r>
            <a:endParaRPr lang="it-IT" sz="110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9777DDD-3D64-3BD1-5A9A-96485D3A9985}"/>
              </a:ext>
            </a:extLst>
          </p:cNvPr>
          <p:cNvSpPr txBox="1"/>
          <p:nvPr/>
        </p:nvSpPr>
        <p:spPr>
          <a:xfrm>
            <a:off x="1835251" y="4347274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-0.583</a:t>
            </a:r>
            <a:endParaRPr lang="it-IT" sz="110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CB42FEE-4228-6C50-AA23-F9054BAC8710}"/>
              </a:ext>
            </a:extLst>
          </p:cNvPr>
          <p:cNvSpPr txBox="1"/>
          <p:nvPr/>
        </p:nvSpPr>
        <p:spPr>
          <a:xfrm>
            <a:off x="2608422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-0.351</a:t>
            </a:r>
            <a:endParaRPr lang="it-IT" sz="110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97C72FB-7C6D-123E-B451-A7AEC7B05290}"/>
              </a:ext>
            </a:extLst>
          </p:cNvPr>
          <p:cNvSpPr txBox="1"/>
          <p:nvPr/>
        </p:nvSpPr>
        <p:spPr>
          <a:xfrm>
            <a:off x="3339655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460.25</a:t>
            </a:r>
            <a:endParaRPr lang="it-IT" sz="11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826156-D48D-A6C6-F2DF-9E2D5B8D947A}"/>
              </a:ext>
            </a:extLst>
          </p:cNvPr>
          <p:cNvSpPr txBox="1"/>
          <p:nvPr/>
        </p:nvSpPr>
        <p:spPr>
          <a:xfrm>
            <a:off x="2619814" y="4347274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-0.317</a:t>
            </a:r>
            <a:endParaRPr lang="it-IT" sz="110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B4108E9-86A8-0797-24DC-18D80AC58F71}"/>
              </a:ext>
            </a:extLst>
          </p:cNvPr>
          <p:cNvSpPr txBox="1"/>
          <p:nvPr/>
        </p:nvSpPr>
        <p:spPr>
          <a:xfrm>
            <a:off x="1835250" y="488247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-0.617</a:t>
            </a:r>
            <a:endParaRPr lang="it-IT" sz="110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462EF4C-B87E-3863-D5AC-9BBA59FE58B6}"/>
              </a:ext>
            </a:extLst>
          </p:cNvPr>
          <p:cNvSpPr txBox="1"/>
          <p:nvPr/>
        </p:nvSpPr>
        <p:spPr>
          <a:xfrm>
            <a:off x="2619813" y="4872313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-0.470</a:t>
            </a:r>
            <a:endParaRPr lang="it-IT" sz="110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481ACC3-F40F-24CA-53FF-8ED11D59767A}"/>
              </a:ext>
            </a:extLst>
          </p:cNvPr>
          <p:cNvSpPr txBox="1"/>
          <p:nvPr/>
        </p:nvSpPr>
        <p:spPr>
          <a:xfrm>
            <a:off x="3387102" y="4347274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20.36</a:t>
            </a:r>
            <a:endParaRPr lang="it-IT" sz="110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2BC897F-5C41-A6B7-E248-3D04F3EF6A57}"/>
              </a:ext>
            </a:extLst>
          </p:cNvPr>
          <p:cNvSpPr txBox="1"/>
          <p:nvPr/>
        </p:nvSpPr>
        <p:spPr>
          <a:xfrm>
            <a:off x="3983467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386.04</a:t>
            </a:r>
            <a:endParaRPr lang="it-IT" sz="110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04A03FC5-9B38-C966-2ECE-387A309D8773}"/>
              </a:ext>
            </a:extLst>
          </p:cNvPr>
          <p:cNvSpPr txBox="1"/>
          <p:nvPr/>
        </p:nvSpPr>
        <p:spPr>
          <a:xfrm>
            <a:off x="3983467" y="4347274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45.83</a:t>
            </a:r>
            <a:endParaRPr lang="it-IT" sz="110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23674E28-80CD-A957-26ED-9086AEF38ED8}"/>
              </a:ext>
            </a:extLst>
          </p:cNvPr>
          <p:cNvSpPr txBox="1"/>
          <p:nvPr/>
        </p:nvSpPr>
        <p:spPr>
          <a:xfrm>
            <a:off x="3342363" y="4896562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460.26</a:t>
            </a:r>
            <a:endParaRPr lang="it-IT" sz="1100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40982519-FB7B-7B90-C7F4-7CE1F58AC657}"/>
              </a:ext>
            </a:extLst>
          </p:cNvPr>
          <p:cNvSpPr txBox="1"/>
          <p:nvPr/>
        </p:nvSpPr>
        <p:spPr>
          <a:xfrm>
            <a:off x="3971539" y="4885199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386.86</a:t>
            </a:r>
            <a:endParaRPr lang="it-IT" sz="110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DCB7F570-941B-3354-6661-ACE2F8241BC2}"/>
              </a:ext>
            </a:extLst>
          </p:cNvPr>
          <p:cNvSpPr txBox="1"/>
          <p:nvPr/>
        </p:nvSpPr>
        <p:spPr>
          <a:xfrm>
            <a:off x="4779737" y="3830753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R</a:t>
            </a:r>
            <a:endParaRPr lang="it-IT" sz="1100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31AEA7BE-D355-94E2-E56B-CC50F8109A3E}"/>
              </a:ext>
            </a:extLst>
          </p:cNvPr>
          <p:cNvSpPr txBox="1"/>
          <p:nvPr/>
        </p:nvSpPr>
        <p:spPr>
          <a:xfrm>
            <a:off x="4779737" y="4410458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R</a:t>
            </a:r>
            <a:endParaRPr lang="it-IT" sz="110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EF0F12C1-1B05-B2C9-F947-D312087B76B1}"/>
              </a:ext>
            </a:extLst>
          </p:cNvPr>
          <p:cNvSpPr txBox="1"/>
          <p:nvPr/>
        </p:nvSpPr>
        <p:spPr>
          <a:xfrm>
            <a:off x="5161960" y="3858995"/>
            <a:ext cx="8520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nowhere</a:t>
            </a:r>
            <a:endParaRPr lang="it-IT" sz="1100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58C4B603-1800-2088-31F5-3A034DD038F6}"/>
              </a:ext>
            </a:extLst>
          </p:cNvPr>
          <p:cNvSpPr txBox="1"/>
          <p:nvPr/>
        </p:nvSpPr>
        <p:spPr>
          <a:xfrm>
            <a:off x="5161960" y="4417818"/>
            <a:ext cx="8520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nowhere</a:t>
            </a:r>
            <a:endParaRPr lang="it-IT" sz="1100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2A82D8CF-BA13-6FEC-32BC-24807101DCFE}"/>
              </a:ext>
            </a:extLst>
          </p:cNvPr>
          <p:cNvSpPr txBox="1"/>
          <p:nvPr/>
        </p:nvSpPr>
        <p:spPr>
          <a:xfrm>
            <a:off x="4779736" y="4896562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R</a:t>
            </a:r>
            <a:endParaRPr lang="it-IT" sz="1100"/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952E4EA9-6212-B01D-2498-D5940B3D9AE8}"/>
              </a:ext>
            </a:extLst>
          </p:cNvPr>
          <p:cNvSpPr txBox="1"/>
          <p:nvPr/>
        </p:nvSpPr>
        <p:spPr>
          <a:xfrm>
            <a:off x="5229460" y="4922696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robot</a:t>
            </a:r>
            <a:endParaRPr lang="it-IT" sz="1100"/>
          </a:p>
        </p:txBody>
      </p:sp>
      <p:sp>
        <p:nvSpPr>
          <p:cNvPr id="45" name="Memoria ad accesso diretto 44">
            <a:extLst>
              <a:ext uri="{FF2B5EF4-FFF2-40B4-BE49-F238E27FC236}">
                <a16:creationId xmlns:a16="http://schemas.microsoft.com/office/drawing/2014/main" id="{682240C7-8DAE-D92B-07E3-26EABCE7D128}"/>
              </a:ext>
            </a:extLst>
          </p:cNvPr>
          <p:cNvSpPr/>
          <p:nvPr/>
        </p:nvSpPr>
        <p:spPr>
          <a:xfrm rot="16200000">
            <a:off x="3993727" y="1615645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Memoria ad accesso diretto 45">
            <a:extLst>
              <a:ext uri="{FF2B5EF4-FFF2-40B4-BE49-F238E27FC236}">
                <a16:creationId xmlns:a16="http://schemas.microsoft.com/office/drawing/2014/main" id="{84479A7C-565A-7EEF-04A6-889ACC9B9D3D}"/>
              </a:ext>
            </a:extLst>
          </p:cNvPr>
          <p:cNvSpPr/>
          <p:nvPr/>
        </p:nvSpPr>
        <p:spPr>
          <a:xfrm rot="16200000">
            <a:off x="3992852" y="1439958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Memoria ad accesso diretto 46">
            <a:extLst>
              <a:ext uri="{FF2B5EF4-FFF2-40B4-BE49-F238E27FC236}">
                <a16:creationId xmlns:a16="http://schemas.microsoft.com/office/drawing/2014/main" id="{8390417D-36AF-1846-BD55-6825D4F5ACD1}"/>
              </a:ext>
            </a:extLst>
          </p:cNvPr>
          <p:cNvSpPr/>
          <p:nvPr/>
        </p:nvSpPr>
        <p:spPr>
          <a:xfrm rot="16200000">
            <a:off x="3993405" y="1264367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8941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2709D-EC76-A6E3-361D-D564D2800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E6FC2A2A-69ED-D722-23D4-3E186ABB2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3ED5F6-E205-D770-A605-CD28CA2EAE94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DATA ELABORATION</a:t>
            </a: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837860E5-2F2A-FD31-0DB2-5B1C6C91F6D7}"/>
              </a:ext>
            </a:extLst>
          </p:cNvPr>
          <p:cNvGrpSpPr/>
          <p:nvPr/>
        </p:nvGrpSpPr>
        <p:grpSpPr>
          <a:xfrm>
            <a:off x="4341439" y="2397086"/>
            <a:ext cx="1052787" cy="672217"/>
            <a:chOff x="8201573" y="765504"/>
            <a:chExt cx="1052787" cy="672217"/>
          </a:xfrm>
        </p:grpSpPr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A2DE8D46-690D-23C7-0E82-9936A193DDFE}"/>
                </a:ext>
              </a:extLst>
            </p:cNvPr>
            <p:cNvSpPr txBox="1"/>
            <p:nvPr/>
          </p:nvSpPr>
          <p:spPr>
            <a:xfrm>
              <a:off x="8201573" y="765504"/>
              <a:ext cx="1052787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>
                  <a:solidFill>
                    <a:srgbClr val="A02B93"/>
                  </a:solidFill>
                </a:rPr>
                <a:t>Robot </a:t>
              </a:r>
              <a:r>
                <a:rPr lang="it-IT" sz="1400" err="1">
                  <a:solidFill>
                    <a:srgbClr val="A02B93"/>
                  </a:solidFill>
                </a:rPr>
                <a:t>presence</a:t>
              </a:r>
              <a:endParaRPr lang="it-IT" sz="1400"/>
            </a:p>
          </p:txBody>
        </p:sp>
        <p:sp>
          <p:nvSpPr>
            <p:cNvPr id="15" name="Freccia in su 14">
              <a:extLst>
                <a:ext uri="{FF2B5EF4-FFF2-40B4-BE49-F238E27FC236}">
                  <a16:creationId xmlns:a16="http://schemas.microsoft.com/office/drawing/2014/main" id="{21C6D32D-0094-EBA7-A4AB-D6F3791C6A36}"/>
                </a:ext>
              </a:extLst>
            </p:cNvPr>
            <p:cNvSpPr/>
            <p:nvPr/>
          </p:nvSpPr>
          <p:spPr>
            <a:xfrm>
              <a:off x="8669234" y="1245101"/>
              <a:ext cx="120387" cy="19262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9" name="Parentesi graffa aperta 8">
            <a:extLst>
              <a:ext uri="{FF2B5EF4-FFF2-40B4-BE49-F238E27FC236}">
                <a16:creationId xmlns:a16="http://schemas.microsoft.com/office/drawing/2014/main" id="{981E6611-B098-6A41-F58E-0F9B70DAAE7C}"/>
              </a:ext>
            </a:extLst>
          </p:cNvPr>
          <p:cNvSpPr/>
          <p:nvPr/>
        </p:nvSpPr>
        <p:spPr>
          <a:xfrm rot="5400000">
            <a:off x="2436701" y="2215856"/>
            <a:ext cx="229737" cy="152238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6C548780-2CA3-AA3A-0454-7517BC8DFB6A}"/>
              </a:ext>
            </a:extLst>
          </p:cNvPr>
          <p:cNvSpPr txBox="1"/>
          <p:nvPr/>
        </p:nvSpPr>
        <p:spPr>
          <a:xfrm>
            <a:off x="1890458" y="2452234"/>
            <a:ext cx="132572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>
                <a:solidFill>
                  <a:schemeClr val="accent5"/>
                </a:solidFill>
              </a:rPr>
              <a:t>Gaze </a:t>
            </a:r>
            <a:r>
              <a:rPr lang="it-IT" sz="1400" err="1">
                <a:solidFill>
                  <a:schemeClr val="accent5"/>
                </a:solidFill>
              </a:rPr>
              <a:t>angles</a:t>
            </a:r>
            <a:r>
              <a:rPr lang="it-IT" sz="1600">
                <a:solidFill>
                  <a:schemeClr val="accent5"/>
                </a:solidFill>
              </a:rPr>
              <a:t> 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F7C7E7BA-E850-6EC1-E188-FE7B32497A31}"/>
              </a:ext>
            </a:extLst>
          </p:cNvPr>
          <p:cNvGrpSpPr/>
          <p:nvPr/>
        </p:nvGrpSpPr>
        <p:grpSpPr>
          <a:xfrm>
            <a:off x="2944557" y="2287487"/>
            <a:ext cx="1921644" cy="798908"/>
            <a:chOff x="4970081" y="679110"/>
            <a:chExt cx="1921644" cy="798908"/>
          </a:xfrm>
        </p:grpSpPr>
        <p:sp>
          <p:nvSpPr>
            <p:cNvPr id="24" name="Parentesi graffa aperta 23">
              <a:extLst>
                <a:ext uri="{FF2B5EF4-FFF2-40B4-BE49-F238E27FC236}">
                  <a16:creationId xmlns:a16="http://schemas.microsoft.com/office/drawing/2014/main" id="{0B52C177-4DAF-D394-DB87-7D2BE7B94525}"/>
                </a:ext>
              </a:extLst>
            </p:cNvPr>
            <p:cNvSpPr/>
            <p:nvPr/>
          </p:nvSpPr>
          <p:spPr>
            <a:xfrm rot="5400000">
              <a:off x="5829065" y="799878"/>
              <a:ext cx="229738" cy="1126542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E738EAB8-226E-DBB4-20FE-E7CBAC2535D9}"/>
                </a:ext>
              </a:extLst>
            </p:cNvPr>
            <p:cNvSpPr txBox="1"/>
            <p:nvPr/>
          </p:nvSpPr>
          <p:spPr>
            <a:xfrm>
              <a:off x="4970081" y="679110"/>
              <a:ext cx="1921644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 err="1">
                  <a:solidFill>
                    <a:schemeClr val="accent5"/>
                  </a:solidFill>
                </a:rPr>
                <a:t>Eyes</a:t>
              </a:r>
              <a:r>
                <a:rPr lang="it-IT" sz="1400">
                  <a:solidFill>
                    <a:schemeClr val="accent5"/>
                  </a:solidFill>
                </a:rPr>
                <a:t> </a:t>
              </a:r>
            </a:p>
            <a:p>
              <a:pPr algn="ctr"/>
              <a:r>
                <a:rPr lang="it-IT" sz="1400">
                  <a:solidFill>
                    <a:schemeClr val="accent5"/>
                  </a:solidFill>
                </a:rPr>
                <a:t>position</a:t>
              </a: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C3FC9780-2955-E807-A547-E58576033BD7}"/>
              </a:ext>
            </a:extLst>
          </p:cNvPr>
          <p:cNvGrpSpPr/>
          <p:nvPr/>
        </p:nvGrpSpPr>
        <p:grpSpPr>
          <a:xfrm>
            <a:off x="671184" y="2154420"/>
            <a:ext cx="1336091" cy="935985"/>
            <a:chOff x="8074576" y="501736"/>
            <a:chExt cx="1336091" cy="935985"/>
          </a:xfrm>
        </p:grpSpPr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FD82A372-B6C1-71F2-B49A-4C5C1DC2FCD7}"/>
                </a:ext>
              </a:extLst>
            </p:cNvPr>
            <p:cNvSpPr txBox="1"/>
            <p:nvPr/>
          </p:nvSpPr>
          <p:spPr>
            <a:xfrm>
              <a:off x="8074576" y="501736"/>
              <a:ext cx="1336091" cy="7386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>
                  <a:solidFill>
                    <a:srgbClr val="A02B93"/>
                  </a:solidFill>
                </a:rPr>
                <a:t>Gaze </a:t>
              </a:r>
              <a:r>
                <a:rPr lang="it-IT" sz="1400" err="1">
                  <a:solidFill>
                    <a:srgbClr val="A02B93"/>
                  </a:solidFill>
                </a:rPr>
                <a:t>angles</a:t>
              </a:r>
              <a:r>
                <a:rPr lang="it-IT" sz="1400">
                  <a:solidFill>
                    <a:srgbClr val="A02B93"/>
                  </a:solidFill>
                </a:rPr>
                <a:t> </a:t>
              </a:r>
              <a:r>
                <a:rPr lang="it-IT" sz="1400" err="1">
                  <a:solidFill>
                    <a:srgbClr val="A02B93"/>
                  </a:solidFill>
                </a:rPr>
                <a:t>prediction</a:t>
              </a:r>
              <a:r>
                <a:rPr lang="it-IT" sz="1400">
                  <a:solidFill>
                    <a:srgbClr val="A02B93"/>
                  </a:solidFill>
                </a:rPr>
                <a:t> </a:t>
              </a:r>
              <a:r>
                <a:rPr lang="it-IT" sz="1400" err="1">
                  <a:solidFill>
                    <a:srgbClr val="A02B93"/>
                  </a:solidFill>
                </a:rPr>
                <a:t>error</a:t>
              </a:r>
            </a:p>
          </p:txBody>
        </p:sp>
        <p:sp>
          <p:nvSpPr>
            <p:cNvPr id="28" name="Freccia in su 27">
              <a:extLst>
                <a:ext uri="{FF2B5EF4-FFF2-40B4-BE49-F238E27FC236}">
                  <a16:creationId xmlns:a16="http://schemas.microsoft.com/office/drawing/2014/main" id="{38EDA641-CFE6-3A35-FABE-0BD90F3272C0}"/>
                </a:ext>
              </a:extLst>
            </p:cNvPr>
            <p:cNvSpPr/>
            <p:nvPr/>
          </p:nvSpPr>
          <p:spPr>
            <a:xfrm>
              <a:off x="8669234" y="1245101"/>
              <a:ext cx="120387" cy="19262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8" name="CasellaDiTesto 66">
            <a:extLst>
              <a:ext uri="{FF2B5EF4-FFF2-40B4-BE49-F238E27FC236}">
                <a16:creationId xmlns:a16="http://schemas.microsoft.com/office/drawing/2014/main" id="{935351F9-669A-2585-5EDD-4AE00B2D5170}"/>
              </a:ext>
            </a:extLst>
          </p:cNvPr>
          <p:cNvSpPr txBox="1"/>
          <p:nvPr/>
        </p:nvSpPr>
        <p:spPr>
          <a:xfrm>
            <a:off x="4390301" y="1476303"/>
            <a:ext cx="3240636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400" b="1"/>
              <a:t>DATASET CREATION</a:t>
            </a:r>
            <a:endParaRPr lang="it-IT" b="1"/>
          </a:p>
        </p:txBody>
      </p:sp>
      <p:graphicFrame>
        <p:nvGraphicFramePr>
          <p:cNvPr id="19" name="Tabella 18">
            <a:extLst>
              <a:ext uri="{FF2B5EF4-FFF2-40B4-BE49-F238E27FC236}">
                <a16:creationId xmlns:a16="http://schemas.microsoft.com/office/drawing/2014/main" id="{2C2B5AFE-9849-3951-4D59-018009DAA59B}"/>
              </a:ext>
            </a:extLst>
          </p:cNvPr>
          <p:cNvGraphicFramePr>
            <a:graphicFrameLocks noGrp="1"/>
          </p:cNvGraphicFramePr>
          <p:nvPr/>
        </p:nvGraphicFramePr>
        <p:xfrm>
          <a:off x="836498" y="3166670"/>
          <a:ext cx="2465175" cy="2633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99">
                  <a:extLst>
                    <a:ext uri="{9D8B030D-6E8A-4147-A177-3AD203B41FA5}">
                      <a16:colId xmlns:a16="http://schemas.microsoft.com/office/drawing/2014/main" val="3557600491"/>
                    </a:ext>
                  </a:extLst>
                </a:gridCol>
                <a:gridCol w="728056">
                  <a:extLst>
                    <a:ext uri="{9D8B030D-6E8A-4147-A177-3AD203B41FA5}">
                      <a16:colId xmlns:a16="http://schemas.microsoft.com/office/drawing/2014/main" val="3874918311"/>
                    </a:ext>
                  </a:extLst>
                </a:gridCol>
                <a:gridCol w="791920">
                  <a:extLst>
                    <a:ext uri="{9D8B030D-6E8A-4147-A177-3AD203B41FA5}">
                      <a16:colId xmlns:a16="http://schemas.microsoft.com/office/drawing/2014/main" val="843928920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Confidence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Azimuth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Elevation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991860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05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05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20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4288718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algn="l"/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328702"/>
                  </a:ext>
                </a:extLst>
              </a:tr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330661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601541"/>
                  </a:ext>
                </a:extLst>
              </a:tr>
            </a:tbl>
          </a:graphicData>
        </a:graphic>
      </p:graphicFrame>
      <p:graphicFrame>
        <p:nvGraphicFramePr>
          <p:cNvPr id="21" name="Tabella 20">
            <a:extLst>
              <a:ext uri="{FF2B5EF4-FFF2-40B4-BE49-F238E27FC236}">
                <a16:creationId xmlns:a16="http://schemas.microsoft.com/office/drawing/2014/main" id="{67E72581-A676-951E-9A2D-949C28C6D61F}"/>
              </a:ext>
            </a:extLst>
          </p:cNvPr>
          <p:cNvGraphicFramePr>
            <a:graphicFrameLocks noGrp="1"/>
          </p:cNvGraphicFramePr>
          <p:nvPr/>
        </p:nvGraphicFramePr>
        <p:xfrm>
          <a:off x="3302681" y="3164340"/>
          <a:ext cx="1877621" cy="2633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645">
                  <a:extLst>
                    <a:ext uri="{9D8B030D-6E8A-4147-A177-3AD203B41FA5}">
                      <a16:colId xmlns:a16="http://schemas.microsoft.com/office/drawing/2014/main" val="133244461"/>
                    </a:ext>
                  </a:extLst>
                </a:gridCol>
                <a:gridCol w="676966">
                  <a:extLst>
                    <a:ext uri="{9D8B030D-6E8A-4147-A177-3AD203B41FA5}">
                      <a16:colId xmlns:a16="http://schemas.microsoft.com/office/drawing/2014/main" val="3908456854"/>
                    </a:ext>
                  </a:extLst>
                </a:gridCol>
                <a:gridCol w="562010">
                  <a:extLst>
                    <a:ext uri="{9D8B030D-6E8A-4147-A177-3AD203B41FA5}">
                      <a16:colId xmlns:a16="http://schemas.microsoft.com/office/drawing/2014/main" val="3107055211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eyes_x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eyes_y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R/WR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221717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518048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0262458"/>
                  </a:ext>
                </a:extLst>
              </a:tr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940502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685756"/>
                  </a:ext>
                </a:extLst>
              </a:tr>
            </a:tbl>
          </a:graphicData>
        </a:graphic>
      </p:graphicFrame>
      <p:graphicFrame>
        <p:nvGraphicFramePr>
          <p:cNvPr id="29" name="Tabella 28">
            <a:extLst>
              <a:ext uri="{FF2B5EF4-FFF2-40B4-BE49-F238E27FC236}">
                <a16:creationId xmlns:a16="http://schemas.microsoft.com/office/drawing/2014/main" id="{531F2375-7209-99EE-06FD-94D21BE8C7E8}"/>
              </a:ext>
            </a:extLst>
          </p:cNvPr>
          <p:cNvGraphicFramePr>
            <a:graphicFrameLocks noGrp="1"/>
          </p:cNvGraphicFramePr>
          <p:nvPr/>
        </p:nvGraphicFramePr>
        <p:xfrm>
          <a:off x="5175814" y="3164340"/>
          <a:ext cx="664192" cy="2633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192">
                  <a:extLst>
                    <a:ext uri="{9D8B030D-6E8A-4147-A177-3AD203B41FA5}">
                      <a16:colId xmlns:a16="http://schemas.microsoft.com/office/drawing/2014/main" val="3818980473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label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335313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480003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0051469"/>
                  </a:ext>
                </a:extLst>
              </a:tr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6919854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6284222"/>
                  </a:ext>
                </a:extLst>
              </a:tr>
            </a:tbl>
          </a:graphicData>
        </a:graphic>
      </p:graphicFrame>
      <p:sp>
        <p:nvSpPr>
          <p:cNvPr id="14" name="Rettangolo 13">
            <a:extLst>
              <a:ext uri="{FF2B5EF4-FFF2-40B4-BE49-F238E27FC236}">
                <a16:creationId xmlns:a16="http://schemas.microsoft.com/office/drawing/2014/main" id="{9DED2490-16B9-0D4D-0ED9-007AA54111FA}"/>
              </a:ext>
            </a:extLst>
          </p:cNvPr>
          <p:cNvSpPr/>
          <p:nvPr/>
        </p:nvSpPr>
        <p:spPr>
          <a:xfrm>
            <a:off x="5216454" y="3163574"/>
            <a:ext cx="583391" cy="2608696"/>
          </a:xfrm>
          <a:prstGeom prst="rect">
            <a:avLst/>
          </a:prstGeom>
          <a:noFill/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83969FE-EB69-BA36-6C07-E319F3D7415D}"/>
              </a:ext>
            </a:extLst>
          </p:cNvPr>
          <p:cNvSpPr txBox="1"/>
          <p:nvPr/>
        </p:nvSpPr>
        <p:spPr>
          <a:xfrm>
            <a:off x="967659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0.0806</a:t>
            </a:r>
            <a:endParaRPr lang="it-IT" sz="110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E6A0C4E-A802-01C1-4C1C-2DAD76719A33}"/>
              </a:ext>
            </a:extLst>
          </p:cNvPr>
          <p:cNvSpPr txBox="1"/>
          <p:nvPr/>
        </p:nvSpPr>
        <p:spPr>
          <a:xfrm>
            <a:off x="987363" y="4337117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0.0633</a:t>
            </a:r>
            <a:endParaRPr lang="it-IT" sz="110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4A618CB7-40C8-DD79-037B-C8E49178AA58}"/>
              </a:ext>
            </a:extLst>
          </p:cNvPr>
          <p:cNvSpPr txBox="1"/>
          <p:nvPr/>
        </p:nvSpPr>
        <p:spPr>
          <a:xfrm>
            <a:off x="1836483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-0.108</a:t>
            </a:r>
            <a:endParaRPr lang="it-IT" sz="11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0B236CD-CD1C-F29F-2749-F32248B251F6}"/>
              </a:ext>
            </a:extLst>
          </p:cNvPr>
          <p:cNvSpPr txBox="1"/>
          <p:nvPr/>
        </p:nvSpPr>
        <p:spPr>
          <a:xfrm>
            <a:off x="987363" y="4872313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0.128</a:t>
            </a:r>
            <a:endParaRPr lang="it-IT" sz="110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D1F0A32-9311-F8E7-3A86-BECCD6277910}"/>
              </a:ext>
            </a:extLst>
          </p:cNvPr>
          <p:cNvSpPr txBox="1"/>
          <p:nvPr/>
        </p:nvSpPr>
        <p:spPr>
          <a:xfrm>
            <a:off x="1835251" y="4347274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-0.583</a:t>
            </a:r>
            <a:endParaRPr lang="it-IT" sz="110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89D85CF-6100-875B-9F7A-6E8F2AB89614}"/>
              </a:ext>
            </a:extLst>
          </p:cNvPr>
          <p:cNvSpPr txBox="1"/>
          <p:nvPr/>
        </p:nvSpPr>
        <p:spPr>
          <a:xfrm>
            <a:off x="2608422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-0.351</a:t>
            </a:r>
            <a:endParaRPr lang="it-IT" sz="110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CA7C985-9321-B8D2-AA89-F60D331C6C1E}"/>
              </a:ext>
            </a:extLst>
          </p:cNvPr>
          <p:cNvSpPr txBox="1"/>
          <p:nvPr/>
        </p:nvSpPr>
        <p:spPr>
          <a:xfrm>
            <a:off x="3339655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460.25</a:t>
            </a:r>
            <a:endParaRPr lang="it-IT" sz="11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A65D3E8-6119-FC13-583C-F80DD8D9E4BC}"/>
              </a:ext>
            </a:extLst>
          </p:cNvPr>
          <p:cNvSpPr txBox="1"/>
          <p:nvPr/>
        </p:nvSpPr>
        <p:spPr>
          <a:xfrm>
            <a:off x="2619814" y="4347274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-0.317</a:t>
            </a:r>
            <a:endParaRPr lang="it-IT" sz="110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C9700A5-BFFE-8940-84FA-D01617A8A5FB}"/>
              </a:ext>
            </a:extLst>
          </p:cNvPr>
          <p:cNvSpPr txBox="1"/>
          <p:nvPr/>
        </p:nvSpPr>
        <p:spPr>
          <a:xfrm>
            <a:off x="1835250" y="488247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-0.617</a:t>
            </a:r>
            <a:endParaRPr lang="it-IT" sz="110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73782DD-F871-9720-F191-9E84E4BD3F7E}"/>
              </a:ext>
            </a:extLst>
          </p:cNvPr>
          <p:cNvSpPr txBox="1"/>
          <p:nvPr/>
        </p:nvSpPr>
        <p:spPr>
          <a:xfrm>
            <a:off x="2619813" y="4872313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-0.470</a:t>
            </a:r>
            <a:endParaRPr lang="it-IT" sz="110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6045D3A-FCA1-007F-6C53-9EFC38F6B571}"/>
              </a:ext>
            </a:extLst>
          </p:cNvPr>
          <p:cNvSpPr txBox="1"/>
          <p:nvPr/>
        </p:nvSpPr>
        <p:spPr>
          <a:xfrm>
            <a:off x="3350951" y="4347274"/>
            <a:ext cx="664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C00000"/>
                </a:solidFill>
              </a:rPr>
              <a:t>20.36</a:t>
            </a:r>
            <a:endParaRPr lang="it-IT" sz="1200" b="1">
              <a:solidFill>
                <a:srgbClr val="C00000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C0B22D8-860A-C0E4-515B-A10B2527864B}"/>
              </a:ext>
            </a:extLst>
          </p:cNvPr>
          <p:cNvSpPr txBox="1"/>
          <p:nvPr/>
        </p:nvSpPr>
        <p:spPr>
          <a:xfrm>
            <a:off x="3983467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386.04</a:t>
            </a:r>
            <a:endParaRPr lang="it-IT" sz="110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CF21726B-F561-FE4B-5474-88500302CA28}"/>
              </a:ext>
            </a:extLst>
          </p:cNvPr>
          <p:cNvSpPr txBox="1"/>
          <p:nvPr/>
        </p:nvSpPr>
        <p:spPr>
          <a:xfrm>
            <a:off x="3983467" y="4347274"/>
            <a:ext cx="664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C00000"/>
                </a:solidFill>
              </a:rPr>
              <a:t>45.83</a:t>
            </a:r>
            <a:endParaRPr lang="it-IT" sz="1200" b="1">
              <a:solidFill>
                <a:srgbClr val="C00000"/>
              </a:solidFill>
            </a:endParaRP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0BF03F2C-A42E-FD97-DDF6-777D08D8EC0C}"/>
              </a:ext>
            </a:extLst>
          </p:cNvPr>
          <p:cNvSpPr txBox="1"/>
          <p:nvPr/>
        </p:nvSpPr>
        <p:spPr>
          <a:xfrm>
            <a:off x="3342363" y="4896562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460.26</a:t>
            </a:r>
            <a:endParaRPr lang="it-IT" sz="1100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1DF6074A-525D-65E2-E31B-86D97369129A}"/>
              </a:ext>
            </a:extLst>
          </p:cNvPr>
          <p:cNvSpPr txBox="1"/>
          <p:nvPr/>
        </p:nvSpPr>
        <p:spPr>
          <a:xfrm>
            <a:off x="3971539" y="4885199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386.86</a:t>
            </a:r>
            <a:endParaRPr lang="it-IT" sz="110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C9759DD7-A473-5B37-5422-BD25DB309422}"/>
              </a:ext>
            </a:extLst>
          </p:cNvPr>
          <p:cNvSpPr txBox="1"/>
          <p:nvPr/>
        </p:nvSpPr>
        <p:spPr>
          <a:xfrm>
            <a:off x="4779737" y="3830753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R</a:t>
            </a:r>
            <a:endParaRPr lang="it-IT" sz="1100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21E40F20-B70B-924F-C785-55DDC995F1E4}"/>
              </a:ext>
            </a:extLst>
          </p:cNvPr>
          <p:cNvSpPr txBox="1"/>
          <p:nvPr/>
        </p:nvSpPr>
        <p:spPr>
          <a:xfrm>
            <a:off x="4779737" y="4410458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R</a:t>
            </a:r>
            <a:endParaRPr lang="it-IT" sz="110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0972628B-C316-1C7B-BBF7-2CE9328F437A}"/>
              </a:ext>
            </a:extLst>
          </p:cNvPr>
          <p:cNvSpPr txBox="1"/>
          <p:nvPr/>
        </p:nvSpPr>
        <p:spPr>
          <a:xfrm>
            <a:off x="5161960" y="3858995"/>
            <a:ext cx="8520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nowhere</a:t>
            </a:r>
            <a:endParaRPr lang="it-IT" sz="1100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3F949CC3-5ED3-2C98-6A9D-F40ED9139461}"/>
              </a:ext>
            </a:extLst>
          </p:cNvPr>
          <p:cNvSpPr txBox="1"/>
          <p:nvPr/>
        </p:nvSpPr>
        <p:spPr>
          <a:xfrm>
            <a:off x="5161960" y="4417818"/>
            <a:ext cx="8520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nowhere</a:t>
            </a:r>
            <a:endParaRPr lang="it-IT" sz="1100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155FC9C3-60D3-08F0-1022-3FE78B53F270}"/>
              </a:ext>
            </a:extLst>
          </p:cNvPr>
          <p:cNvSpPr txBox="1"/>
          <p:nvPr/>
        </p:nvSpPr>
        <p:spPr>
          <a:xfrm>
            <a:off x="4779736" y="4896562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R</a:t>
            </a:r>
            <a:endParaRPr lang="it-IT" sz="110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36059C09-ED2A-171E-FC9D-56C24CB755C7}"/>
              </a:ext>
            </a:extLst>
          </p:cNvPr>
          <p:cNvSpPr txBox="1"/>
          <p:nvPr/>
        </p:nvSpPr>
        <p:spPr>
          <a:xfrm>
            <a:off x="5229460" y="4922696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robot</a:t>
            </a:r>
            <a:endParaRPr lang="it-IT" sz="1100"/>
          </a:p>
        </p:txBody>
      </p:sp>
      <p:sp>
        <p:nvSpPr>
          <p:cNvPr id="45" name="Memoria ad accesso diretto 44">
            <a:extLst>
              <a:ext uri="{FF2B5EF4-FFF2-40B4-BE49-F238E27FC236}">
                <a16:creationId xmlns:a16="http://schemas.microsoft.com/office/drawing/2014/main" id="{FD2B7252-0553-7A56-E8E2-D0960A4AA46F}"/>
              </a:ext>
            </a:extLst>
          </p:cNvPr>
          <p:cNvSpPr/>
          <p:nvPr/>
        </p:nvSpPr>
        <p:spPr>
          <a:xfrm rot="16200000">
            <a:off x="3993727" y="1615645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Memoria ad accesso diretto 45">
            <a:extLst>
              <a:ext uri="{FF2B5EF4-FFF2-40B4-BE49-F238E27FC236}">
                <a16:creationId xmlns:a16="http://schemas.microsoft.com/office/drawing/2014/main" id="{DE5622C9-A954-F9DD-C420-F23DD5133476}"/>
              </a:ext>
            </a:extLst>
          </p:cNvPr>
          <p:cNvSpPr/>
          <p:nvPr/>
        </p:nvSpPr>
        <p:spPr>
          <a:xfrm rot="16200000">
            <a:off x="3992852" y="1439958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Memoria ad accesso diretto 46">
            <a:extLst>
              <a:ext uri="{FF2B5EF4-FFF2-40B4-BE49-F238E27FC236}">
                <a16:creationId xmlns:a16="http://schemas.microsoft.com/office/drawing/2014/main" id="{ED18407B-07BC-A408-BB09-45DFAA7BACCE}"/>
              </a:ext>
            </a:extLst>
          </p:cNvPr>
          <p:cNvSpPr/>
          <p:nvPr/>
        </p:nvSpPr>
        <p:spPr>
          <a:xfrm rot="16200000">
            <a:off x="3993405" y="1264367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CasellaDiTesto 50">
            <a:extLst>
              <a:ext uri="{FF2B5EF4-FFF2-40B4-BE49-F238E27FC236}">
                <a16:creationId xmlns:a16="http://schemas.microsoft.com/office/drawing/2014/main" id="{F38D31DC-73A8-AA58-251F-E00112D30B24}"/>
              </a:ext>
            </a:extLst>
          </p:cNvPr>
          <p:cNvSpPr txBox="1"/>
          <p:nvPr/>
        </p:nvSpPr>
        <p:spPr>
          <a:xfrm>
            <a:off x="6044510" y="4987168"/>
            <a:ext cx="344036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000" b="1">
                <a:solidFill>
                  <a:srgbClr val="C00000"/>
                </a:solidFill>
              </a:rPr>
              <a:t>OUTLIER</a:t>
            </a:r>
            <a:r>
              <a:rPr lang="it-IT" sz="2000"/>
              <a:t> IDENTIFICATION AND REMOVAL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9971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6E3D3-2274-2D80-0575-324ABACCC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393F35CC-8777-2877-E663-D19012C0B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A05A9A8-80AA-FDDF-AC8D-D196AE747B4D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DATA ELABORATION</a:t>
            </a: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CA30A9E3-46E3-5631-EAD2-6F761F655D81}"/>
              </a:ext>
            </a:extLst>
          </p:cNvPr>
          <p:cNvGrpSpPr/>
          <p:nvPr/>
        </p:nvGrpSpPr>
        <p:grpSpPr>
          <a:xfrm>
            <a:off x="4341439" y="2397086"/>
            <a:ext cx="1052787" cy="672217"/>
            <a:chOff x="8201573" y="765504"/>
            <a:chExt cx="1052787" cy="672217"/>
          </a:xfrm>
        </p:grpSpPr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25698DD0-62A7-1751-C38F-38A5101FE4E0}"/>
                </a:ext>
              </a:extLst>
            </p:cNvPr>
            <p:cNvSpPr txBox="1"/>
            <p:nvPr/>
          </p:nvSpPr>
          <p:spPr>
            <a:xfrm>
              <a:off x="8201573" y="765504"/>
              <a:ext cx="1052787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>
                  <a:solidFill>
                    <a:srgbClr val="A02B93"/>
                  </a:solidFill>
                </a:rPr>
                <a:t>Robot </a:t>
              </a:r>
              <a:r>
                <a:rPr lang="it-IT" sz="1400" err="1">
                  <a:solidFill>
                    <a:srgbClr val="A02B93"/>
                  </a:solidFill>
                </a:rPr>
                <a:t>presence</a:t>
              </a:r>
              <a:endParaRPr lang="it-IT" sz="1400"/>
            </a:p>
          </p:txBody>
        </p:sp>
        <p:sp>
          <p:nvSpPr>
            <p:cNvPr id="15" name="Freccia in su 14">
              <a:extLst>
                <a:ext uri="{FF2B5EF4-FFF2-40B4-BE49-F238E27FC236}">
                  <a16:creationId xmlns:a16="http://schemas.microsoft.com/office/drawing/2014/main" id="{8C34FF4F-D614-340A-6C1D-67F864675526}"/>
                </a:ext>
              </a:extLst>
            </p:cNvPr>
            <p:cNvSpPr/>
            <p:nvPr/>
          </p:nvSpPr>
          <p:spPr>
            <a:xfrm>
              <a:off x="8669234" y="1245101"/>
              <a:ext cx="120387" cy="19262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9" name="Parentesi graffa aperta 8">
            <a:extLst>
              <a:ext uri="{FF2B5EF4-FFF2-40B4-BE49-F238E27FC236}">
                <a16:creationId xmlns:a16="http://schemas.microsoft.com/office/drawing/2014/main" id="{0A3E51AB-5654-FE8A-B992-F3AF5E264FA7}"/>
              </a:ext>
            </a:extLst>
          </p:cNvPr>
          <p:cNvSpPr/>
          <p:nvPr/>
        </p:nvSpPr>
        <p:spPr>
          <a:xfrm rot="5400000">
            <a:off x="2436701" y="2215856"/>
            <a:ext cx="229737" cy="152238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C30E34C-00AD-83A9-764C-3006026D9439}"/>
              </a:ext>
            </a:extLst>
          </p:cNvPr>
          <p:cNvSpPr txBox="1"/>
          <p:nvPr/>
        </p:nvSpPr>
        <p:spPr>
          <a:xfrm>
            <a:off x="1890458" y="2452234"/>
            <a:ext cx="132572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>
                <a:solidFill>
                  <a:schemeClr val="accent5"/>
                </a:solidFill>
              </a:rPr>
              <a:t>Gaze </a:t>
            </a:r>
            <a:r>
              <a:rPr lang="it-IT" sz="1400" err="1">
                <a:solidFill>
                  <a:schemeClr val="accent5"/>
                </a:solidFill>
              </a:rPr>
              <a:t>angles</a:t>
            </a:r>
            <a:r>
              <a:rPr lang="it-IT" sz="1600">
                <a:solidFill>
                  <a:schemeClr val="accent5"/>
                </a:solidFill>
              </a:rPr>
              <a:t> 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8DD31627-C815-D065-6B26-B6B228AD75BF}"/>
              </a:ext>
            </a:extLst>
          </p:cNvPr>
          <p:cNvGrpSpPr/>
          <p:nvPr/>
        </p:nvGrpSpPr>
        <p:grpSpPr>
          <a:xfrm>
            <a:off x="2944557" y="2287487"/>
            <a:ext cx="1921644" cy="798908"/>
            <a:chOff x="4970081" y="679110"/>
            <a:chExt cx="1921644" cy="798908"/>
          </a:xfrm>
        </p:grpSpPr>
        <p:sp>
          <p:nvSpPr>
            <p:cNvPr id="24" name="Parentesi graffa aperta 23">
              <a:extLst>
                <a:ext uri="{FF2B5EF4-FFF2-40B4-BE49-F238E27FC236}">
                  <a16:creationId xmlns:a16="http://schemas.microsoft.com/office/drawing/2014/main" id="{BDEA3281-E642-0FE1-7013-79D01585BD30}"/>
                </a:ext>
              </a:extLst>
            </p:cNvPr>
            <p:cNvSpPr/>
            <p:nvPr/>
          </p:nvSpPr>
          <p:spPr>
            <a:xfrm rot="5400000">
              <a:off x="5829065" y="799878"/>
              <a:ext cx="229738" cy="1126542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805B5999-E7BC-16D4-2661-4F81BF608390}"/>
                </a:ext>
              </a:extLst>
            </p:cNvPr>
            <p:cNvSpPr txBox="1"/>
            <p:nvPr/>
          </p:nvSpPr>
          <p:spPr>
            <a:xfrm>
              <a:off x="4970081" y="679110"/>
              <a:ext cx="1921644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 err="1">
                  <a:solidFill>
                    <a:schemeClr val="accent5"/>
                  </a:solidFill>
                </a:rPr>
                <a:t>Eyes</a:t>
              </a:r>
              <a:r>
                <a:rPr lang="it-IT" sz="1400">
                  <a:solidFill>
                    <a:schemeClr val="accent5"/>
                  </a:solidFill>
                </a:rPr>
                <a:t> </a:t>
              </a:r>
            </a:p>
            <a:p>
              <a:pPr algn="ctr"/>
              <a:r>
                <a:rPr lang="it-IT" sz="1400">
                  <a:solidFill>
                    <a:schemeClr val="accent5"/>
                  </a:solidFill>
                </a:rPr>
                <a:t>position</a:t>
              </a: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95547CF6-E25D-A70E-3266-F2308F5EFADE}"/>
              </a:ext>
            </a:extLst>
          </p:cNvPr>
          <p:cNvGrpSpPr/>
          <p:nvPr/>
        </p:nvGrpSpPr>
        <p:grpSpPr>
          <a:xfrm>
            <a:off x="671184" y="2154420"/>
            <a:ext cx="1336091" cy="935985"/>
            <a:chOff x="8074576" y="501736"/>
            <a:chExt cx="1336091" cy="935985"/>
          </a:xfrm>
        </p:grpSpPr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6E2AC2A4-504F-35C4-7E2E-E7513D8E9FED}"/>
                </a:ext>
              </a:extLst>
            </p:cNvPr>
            <p:cNvSpPr txBox="1"/>
            <p:nvPr/>
          </p:nvSpPr>
          <p:spPr>
            <a:xfrm>
              <a:off x="8074576" y="501736"/>
              <a:ext cx="1336091" cy="7386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>
                  <a:solidFill>
                    <a:srgbClr val="A02B93"/>
                  </a:solidFill>
                </a:rPr>
                <a:t>Gaze </a:t>
              </a:r>
              <a:r>
                <a:rPr lang="it-IT" sz="1400" err="1">
                  <a:solidFill>
                    <a:srgbClr val="A02B93"/>
                  </a:solidFill>
                </a:rPr>
                <a:t>angles</a:t>
              </a:r>
              <a:r>
                <a:rPr lang="it-IT" sz="1400">
                  <a:solidFill>
                    <a:srgbClr val="A02B93"/>
                  </a:solidFill>
                </a:rPr>
                <a:t> </a:t>
              </a:r>
              <a:r>
                <a:rPr lang="it-IT" sz="1400" err="1">
                  <a:solidFill>
                    <a:srgbClr val="A02B93"/>
                  </a:solidFill>
                </a:rPr>
                <a:t>prediction</a:t>
              </a:r>
              <a:r>
                <a:rPr lang="it-IT" sz="1400">
                  <a:solidFill>
                    <a:srgbClr val="A02B93"/>
                  </a:solidFill>
                </a:rPr>
                <a:t> </a:t>
              </a:r>
              <a:r>
                <a:rPr lang="it-IT" sz="1400" err="1">
                  <a:solidFill>
                    <a:srgbClr val="A02B93"/>
                  </a:solidFill>
                </a:rPr>
                <a:t>error</a:t>
              </a:r>
            </a:p>
          </p:txBody>
        </p:sp>
        <p:sp>
          <p:nvSpPr>
            <p:cNvPr id="28" name="Freccia in su 27">
              <a:extLst>
                <a:ext uri="{FF2B5EF4-FFF2-40B4-BE49-F238E27FC236}">
                  <a16:creationId xmlns:a16="http://schemas.microsoft.com/office/drawing/2014/main" id="{89A18383-CB3D-89B1-C862-A5D5FE457584}"/>
                </a:ext>
              </a:extLst>
            </p:cNvPr>
            <p:cNvSpPr/>
            <p:nvPr/>
          </p:nvSpPr>
          <p:spPr>
            <a:xfrm>
              <a:off x="8669234" y="1245101"/>
              <a:ext cx="120387" cy="19262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8" name="CasellaDiTesto 66">
            <a:extLst>
              <a:ext uri="{FF2B5EF4-FFF2-40B4-BE49-F238E27FC236}">
                <a16:creationId xmlns:a16="http://schemas.microsoft.com/office/drawing/2014/main" id="{BD799C5A-CA70-30C0-917E-165D4FC154B2}"/>
              </a:ext>
            </a:extLst>
          </p:cNvPr>
          <p:cNvSpPr txBox="1"/>
          <p:nvPr/>
        </p:nvSpPr>
        <p:spPr>
          <a:xfrm>
            <a:off x="4390301" y="1476303"/>
            <a:ext cx="3240636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400" b="1"/>
              <a:t>DATASET CREATION</a:t>
            </a:r>
            <a:endParaRPr lang="it-IT" b="1"/>
          </a:p>
        </p:txBody>
      </p:sp>
      <p:graphicFrame>
        <p:nvGraphicFramePr>
          <p:cNvPr id="19" name="Tabella 18">
            <a:extLst>
              <a:ext uri="{FF2B5EF4-FFF2-40B4-BE49-F238E27FC236}">
                <a16:creationId xmlns:a16="http://schemas.microsoft.com/office/drawing/2014/main" id="{8032143F-2F02-7E5F-5C4D-90868F51D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948834"/>
              </p:ext>
            </p:extLst>
          </p:nvPr>
        </p:nvGraphicFramePr>
        <p:xfrm>
          <a:off x="836498" y="3166670"/>
          <a:ext cx="2465175" cy="2633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99">
                  <a:extLst>
                    <a:ext uri="{9D8B030D-6E8A-4147-A177-3AD203B41FA5}">
                      <a16:colId xmlns:a16="http://schemas.microsoft.com/office/drawing/2014/main" val="3557600491"/>
                    </a:ext>
                  </a:extLst>
                </a:gridCol>
                <a:gridCol w="728056">
                  <a:extLst>
                    <a:ext uri="{9D8B030D-6E8A-4147-A177-3AD203B41FA5}">
                      <a16:colId xmlns:a16="http://schemas.microsoft.com/office/drawing/2014/main" val="3874918311"/>
                    </a:ext>
                  </a:extLst>
                </a:gridCol>
                <a:gridCol w="791920">
                  <a:extLst>
                    <a:ext uri="{9D8B030D-6E8A-4147-A177-3AD203B41FA5}">
                      <a16:colId xmlns:a16="http://schemas.microsoft.com/office/drawing/2014/main" val="843928920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Confidence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Azimuth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Elevation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991860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05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05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20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4288718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algn="l"/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328702"/>
                  </a:ext>
                </a:extLst>
              </a:tr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330661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601541"/>
                  </a:ext>
                </a:extLst>
              </a:tr>
            </a:tbl>
          </a:graphicData>
        </a:graphic>
      </p:graphicFrame>
      <p:graphicFrame>
        <p:nvGraphicFramePr>
          <p:cNvPr id="21" name="Tabella 20">
            <a:extLst>
              <a:ext uri="{FF2B5EF4-FFF2-40B4-BE49-F238E27FC236}">
                <a16:creationId xmlns:a16="http://schemas.microsoft.com/office/drawing/2014/main" id="{3E4F3B8E-6C5A-9758-B05E-C7309006E937}"/>
              </a:ext>
            </a:extLst>
          </p:cNvPr>
          <p:cNvGraphicFramePr>
            <a:graphicFrameLocks noGrp="1"/>
          </p:cNvGraphicFramePr>
          <p:nvPr/>
        </p:nvGraphicFramePr>
        <p:xfrm>
          <a:off x="3302681" y="3164340"/>
          <a:ext cx="1877621" cy="2633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645">
                  <a:extLst>
                    <a:ext uri="{9D8B030D-6E8A-4147-A177-3AD203B41FA5}">
                      <a16:colId xmlns:a16="http://schemas.microsoft.com/office/drawing/2014/main" val="133244461"/>
                    </a:ext>
                  </a:extLst>
                </a:gridCol>
                <a:gridCol w="676966">
                  <a:extLst>
                    <a:ext uri="{9D8B030D-6E8A-4147-A177-3AD203B41FA5}">
                      <a16:colId xmlns:a16="http://schemas.microsoft.com/office/drawing/2014/main" val="3908456854"/>
                    </a:ext>
                  </a:extLst>
                </a:gridCol>
                <a:gridCol w="562010">
                  <a:extLst>
                    <a:ext uri="{9D8B030D-6E8A-4147-A177-3AD203B41FA5}">
                      <a16:colId xmlns:a16="http://schemas.microsoft.com/office/drawing/2014/main" val="3107055211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eyes_x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eyes_y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R/WR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221717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518048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0262458"/>
                  </a:ext>
                </a:extLst>
              </a:tr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940502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685756"/>
                  </a:ext>
                </a:extLst>
              </a:tr>
            </a:tbl>
          </a:graphicData>
        </a:graphic>
      </p:graphicFrame>
      <p:graphicFrame>
        <p:nvGraphicFramePr>
          <p:cNvPr id="29" name="Tabella 28">
            <a:extLst>
              <a:ext uri="{FF2B5EF4-FFF2-40B4-BE49-F238E27FC236}">
                <a16:creationId xmlns:a16="http://schemas.microsoft.com/office/drawing/2014/main" id="{77429819-AD85-A7AA-30A8-6FEB89FA44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266497"/>
              </p:ext>
            </p:extLst>
          </p:nvPr>
        </p:nvGraphicFramePr>
        <p:xfrm>
          <a:off x="5175814" y="3164340"/>
          <a:ext cx="664192" cy="2633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192">
                  <a:extLst>
                    <a:ext uri="{9D8B030D-6E8A-4147-A177-3AD203B41FA5}">
                      <a16:colId xmlns:a16="http://schemas.microsoft.com/office/drawing/2014/main" val="3818980473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label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335313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480003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0051469"/>
                  </a:ext>
                </a:extLst>
              </a:tr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6919854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6284222"/>
                  </a:ext>
                </a:extLst>
              </a:tr>
            </a:tbl>
          </a:graphicData>
        </a:graphic>
      </p:graphicFrame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B5DEDC5E-FC97-0F75-DBF0-7746A97CB3EA}"/>
              </a:ext>
            </a:extLst>
          </p:cNvPr>
          <p:cNvSpPr txBox="1"/>
          <p:nvPr/>
        </p:nvSpPr>
        <p:spPr>
          <a:xfrm>
            <a:off x="967659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0.0806</a:t>
            </a:r>
            <a:endParaRPr lang="it-IT" sz="110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2EF5D73E-58F0-D68C-F78F-409C085E369B}"/>
              </a:ext>
            </a:extLst>
          </p:cNvPr>
          <p:cNvSpPr txBox="1"/>
          <p:nvPr/>
        </p:nvSpPr>
        <p:spPr>
          <a:xfrm>
            <a:off x="987363" y="4337117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0.0633</a:t>
            </a:r>
            <a:endParaRPr lang="it-IT" sz="110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069A3655-64F4-965E-9670-20B7D3A4529A}"/>
              </a:ext>
            </a:extLst>
          </p:cNvPr>
          <p:cNvSpPr txBox="1"/>
          <p:nvPr/>
        </p:nvSpPr>
        <p:spPr>
          <a:xfrm>
            <a:off x="1836483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-0.108</a:t>
            </a:r>
            <a:endParaRPr lang="it-IT" sz="11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242C4B5-10AB-3B31-6620-7190BC4BAB4D}"/>
              </a:ext>
            </a:extLst>
          </p:cNvPr>
          <p:cNvSpPr txBox="1"/>
          <p:nvPr/>
        </p:nvSpPr>
        <p:spPr>
          <a:xfrm>
            <a:off x="987363" y="4872313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0.128</a:t>
            </a:r>
            <a:endParaRPr lang="it-IT" sz="110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C55F3AC-828E-6407-4417-F4B05F77D97E}"/>
              </a:ext>
            </a:extLst>
          </p:cNvPr>
          <p:cNvSpPr txBox="1"/>
          <p:nvPr/>
        </p:nvSpPr>
        <p:spPr>
          <a:xfrm>
            <a:off x="1835251" y="4347274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-0.583</a:t>
            </a:r>
            <a:endParaRPr lang="it-IT" sz="110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7DBA93A-346C-D444-24B9-02AF9A5B3D44}"/>
              </a:ext>
            </a:extLst>
          </p:cNvPr>
          <p:cNvSpPr txBox="1"/>
          <p:nvPr/>
        </p:nvSpPr>
        <p:spPr>
          <a:xfrm>
            <a:off x="2608422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-0.351</a:t>
            </a:r>
            <a:endParaRPr lang="it-IT" sz="110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F86AA45-41AB-BFAE-B3D7-33CD636C50A9}"/>
              </a:ext>
            </a:extLst>
          </p:cNvPr>
          <p:cNvSpPr txBox="1"/>
          <p:nvPr/>
        </p:nvSpPr>
        <p:spPr>
          <a:xfrm>
            <a:off x="3339655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460.25</a:t>
            </a:r>
            <a:endParaRPr lang="it-IT" sz="11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9F25999-9C48-3A36-C738-556CC8E4BE7E}"/>
              </a:ext>
            </a:extLst>
          </p:cNvPr>
          <p:cNvSpPr txBox="1"/>
          <p:nvPr/>
        </p:nvSpPr>
        <p:spPr>
          <a:xfrm>
            <a:off x="2619814" y="4347274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-0.317</a:t>
            </a:r>
            <a:endParaRPr lang="it-IT" sz="110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809059C-C085-568E-C6F9-F6C2304407AA}"/>
              </a:ext>
            </a:extLst>
          </p:cNvPr>
          <p:cNvSpPr txBox="1"/>
          <p:nvPr/>
        </p:nvSpPr>
        <p:spPr>
          <a:xfrm>
            <a:off x="1835250" y="488247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-0.617</a:t>
            </a:r>
            <a:endParaRPr lang="it-IT" sz="110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54FB0DA-5D82-FAFE-9662-744A917760AB}"/>
              </a:ext>
            </a:extLst>
          </p:cNvPr>
          <p:cNvSpPr txBox="1"/>
          <p:nvPr/>
        </p:nvSpPr>
        <p:spPr>
          <a:xfrm>
            <a:off x="2619813" y="4872313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-0.470</a:t>
            </a:r>
            <a:endParaRPr lang="it-IT" sz="110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74050E7-D7ED-193C-B351-A104CE95E51B}"/>
              </a:ext>
            </a:extLst>
          </p:cNvPr>
          <p:cNvSpPr txBox="1"/>
          <p:nvPr/>
        </p:nvSpPr>
        <p:spPr>
          <a:xfrm>
            <a:off x="3350951" y="4347274"/>
            <a:ext cx="664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C00000"/>
                </a:solidFill>
              </a:rPr>
              <a:t>20.36</a:t>
            </a:r>
            <a:endParaRPr lang="it-IT" sz="1200" b="1">
              <a:solidFill>
                <a:srgbClr val="C00000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2A51940-76B1-1ED5-8B5B-B2B9103F0EB4}"/>
              </a:ext>
            </a:extLst>
          </p:cNvPr>
          <p:cNvSpPr txBox="1"/>
          <p:nvPr/>
        </p:nvSpPr>
        <p:spPr>
          <a:xfrm>
            <a:off x="3983467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386.04</a:t>
            </a:r>
            <a:endParaRPr lang="it-IT" sz="110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0798333B-2570-CC76-6655-258E0E8CD68A}"/>
              </a:ext>
            </a:extLst>
          </p:cNvPr>
          <p:cNvSpPr txBox="1"/>
          <p:nvPr/>
        </p:nvSpPr>
        <p:spPr>
          <a:xfrm>
            <a:off x="3983467" y="4347274"/>
            <a:ext cx="664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C00000"/>
                </a:solidFill>
              </a:rPr>
              <a:t>45.83</a:t>
            </a:r>
            <a:endParaRPr lang="it-IT" sz="1200" b="1">
              <a:solidFill>
                <a:srgbClr val="C00000"/>
              </a:solidFill>
            </a:endParaRP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585EFA90-4A4B-1E3B-E08B-9D1715C3CC92}"/>
              </a:ext>
            </a:extLst>
          </p:cNvPr>
          <p:cNvSpPr txBox="1"/>
          <p:nvPr/>
        </p:nvSpPr>
        <p:spPr>
          <a:xfrm>
            <a:off x="3342363" y="4896562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460.26</a:t>
            </a:r>
            <a:endParaRPr lang="it-IT" sz="1100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87E3BDE6-64F8-0609-DCF3-1DA4FBA01E74}"/>
              </a:ext>
            </a:extLst>
          </p:cNvPr>
          <p:cNvSpPr txBox="1"/>
          <p:nvPr/>
        </p:nvSpPr>
        <p:spPr>
          <a:xfrm>
            <a:off x="3971539" y="4885199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386.86</a:t>
            </a:r>
            <a:endParaRPr lang="it-IT" sz="110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B489596B-ABBF-78E6-8770-C8402A7308BC}"/>
              </a:ext>
            </a:extLst>
          </p:cNvPr>
          <p:cNvSpPr txBox="1"/>
          <p:nvPr/>
        </p:nvSpPr>
        <p:spPr>
          <a:xfrm>
            <a:off x="4779737" y="3830753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R</a:t>
            </a:r>
            <a:endParaRPr lang="it-IT" sz="1100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0A11F7E6-03FE-6AFA-A38F-B4AB92E9C7EA}"/>
              </a:ext>
            </a:extLst>
          </p:cNvPr>
          <p:cNvSpPr txBox="1"/>
          <p:nvPr/>
        </p:nvSpPr>
        <p:spPr>
          <a:xfrm>
            <a:off x="4779737" y="4410458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R</a:t>
            </a:r>
            <a:endParaRPr lang="it-IT" sz="110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B5F92EB2-353B-B3C1-068B-F1C849F3597B}"/>
              </a:ext>
            </a:extLst>
          </p:cNvPr>
          <p:cNvSpPr txBox="1"/>
          <p:nvPr/>
        </p:nvSpPr>
        <p:spPr>
          <a:xfrm>
            <a:off x="5161960" y="3858995"/>
            <a:ext cx="8520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nowhere</a:t>
            </a:r>
            <a:endParaRPr lang="it-IT" sz="1100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094C96F6-9837-F2E8-E157-045782B4936D}"/>
              </a:ext>
            </a:extLst>
          </p:cNvPr>
          <p:cNvSpPr txBox="1"/>
          <p:nvPr/>
        </p:nvSpPr>
        <p:spPr>
          <a:xfrm>
            <a:off x="5161960" y="4417818"/>
            <a:ext cx="8520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nowhere</a:t>
            </a:r>
            <a:endParaRPr lang="it-IT" sz="1100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8F5C6B8B-03FC-A57B-369E-4A1A6EDDA298}"/>
              </a:ext>
            </a:extLst>
          </p:cNvPr>
          <p:cNvSpPr txBox="1"/>
          <p:nvPr/>
        </p:nvSpPr>
        <p:spPr>
          <a:xfrm>
            <a:off x="4779736" y="4896562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R</a:t>
            </a:r>
            <a:endParaRPr lang="it-IT" sz="110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834EDDDD-C9CC-E444-230D-DA87B60FEA12}"/>
              </a:ext>
            </a:extLst>
          </p:cNvPr>
          <p:cNvSpPr txBox="1"/>
          <p:nvPr/>
        </p:nvSpPr>
        <p:spPr>
          <a:xfrm>
            <a:off x="5229460" y="4922696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robot</a:t>
            </a:r>
            <a:endParaRPr lang="it-IT" sz="1100"/>
          </a:p>
        </p:txBody>
      </p:sp>
      <p:graphicFrame>
        <p:nvGraphicFramePr>
          <p:cNvPr id="44" name="Tabella 43">
            <a:extLst>
              <a:ext uri="{FF2B5EF4-FFF2-40B4-BE49-F238E27FC236}">
                <a16:creationId xmlns:a16="http://schemas.microsoft.com/office/drawing/2014/main" id="{1E1DD82C-D03C-5404-FFCE-FB352439C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238374"/>
              </p:ext>
            </p:extLst>
          </p:nvPr>
        </p:nvGraphicFramePr>
        <p:xfrm>
          <a:off x="837002" y="4750272"/>
          <a:ext cx="2465175" cy="10475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99">
                  <a:extLst>
                    <a:ext uri="{9D8B030D-6E8A-4147-A177-3AD203B41FA5}">
                      <a16:colId xmlns:a16="http://schemas.microsoft.com/office/drawing/2014/main" val="1092635779"/>
                    </a:ext>
                  </a:extLst>
                </a:gridCol>
                <a:gridCol w="728056">
                  <a:extLst>
                    <a:ext uri="{9D8B030D-6E8A-4147-A177-3AD203B41FA5}">
                      <a16:colId xmlns:a16="http://schemas.microsoft.com/office/drawing/2014/main" val="3485087202"/>
                    </a:ext>
                  </a:extLst>
                </a:gridCol>
                <a:gridCol w="791920">
                  <a:extLst>
                    <a:ext uri="{9D8B030D-6E8A-4147-A177-3AD203B41FA5}">
                      <a16:colId xmlns:a16="http://schemas.microsoft.com/office/drawing/2014/main" val="1010605237"/>
                    </a:ext>
                  </a:extLst>
                </a:gridCol>
              </a:tblGrid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4123497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896252"/>
                  </a:ext>
                </a:extLst>
              </a:tr>
            </a:tbl>
          </a:graphicData>
        </a:graphic>
      </p:graphicFrame>
      <p:graphicFrame>
        <p:nvGraphicFramePr>
          <p:cNvPr id="45" name="Tabella 44">
            <a:extLst>
              <a:ext uri="{FF2B5EF4-FFF2-40B4-BE49-F238E27FC236}">
                <a16:creationId xmlns:a16="http://schemas.microsoft.com/office/drawing/2014/main" id="{A51AD855-F33F-7CA5-CA86-AF5E0FAE07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168058"/>
              </p:ext>
            </p:extLst>
          </p:nvPr>
        </p:nvGraphicFramePr>
        <p:xfrm>
          <a:off x="3299252" y="4750272"/>
          <a:ext cx="1877621" cy="10475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645">
                  <a:extLst>
                    <a:ext uri="{9D8B030D-6E8A-4147-A177-3AD203B41FA5}">
                      <a16:colId xmlns:a16="http://schemas.microsoft.com/office/drawing/2014/main" val="3432868804"/>
                    </a:ext>
                  </a:extLst>
                </a:gridCol>
                <a:gridCol w="676966">
                  <a:extLst>
                    <a:ext uri="{9D8B030D-6E8A-4147-A177-3AD203B41FA5}">
                      <a16:colId xmlns:a16="http://schemas.microsoft.com/office/drawing/2014/main" val="1171356376"/>
                    </a:ext>
                  </a:extLst>
                </a:gridCol>
                <a:gridCol w="562010">
                  <a:extLst>
                    <a:ext uri="{9D8B030D-6E8A-4147-A177-3AD203B41FA5}">
                      <a16:colId xmlns:a16="http://schemas.microsoft.com/office/drawing/2014/main" val="3210864167"/>
                    </a:ext>
                  </a:extLst>
                </a:gridCol>
              </a:tblGrid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9284046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5653428"/>
                  </a:ext>
                </a:extLst>
              </a:tr>
            </a:tbl>
          </a:graphicData>
        </a:graphic>
      </p:graphicFrame>
      <p:graphicFrame>
        <p:nvGraphicFramePr>
          <p:cNvPr id="46" name="Tabella 45">
            <a:extLst>
              <a:ext uri="{FF2B5EF4-FFF2-40B4-BE49-F238E27FC236}">
                <a16:creationId xmlns:a16="http://schemas.microsoft.com/office/drawing/2014/main" id="{CC176EFB-A52F-1C1F-6DD3-011E6F70C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547983"/>
              </p:ext>
            </p:extLst>
          </p:nvPr>
        </p:nvGraphicFramePr>
        <p:xfrm>
          <a:off x="5172011" y="4748877"/>
          <a:ext cx="664192" cy="10475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192">
                  <a:extLst>
                    <a:ext uri="{9D8B030D-6E8A-4147-A177-3AD203B41FA5}">
                      <a16:colId xmlns:a16="http://schemas.microsoft.com/office/drawing/2014/main" val="1099022830"/>
                    </a:ext>
                  </a:extLst>
                </a:gridCol>
              </a:tblGrid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3064179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8474924"/>
                  </a:ext>
                </a:extLst>
              </a:tr>
            </a:tbl>
          </a:graphicData>
        </a:graphic>
      </p:graphicFrame>
      <p:graphicFrame>
        <p:nvGraphicFramePr>
          <p:cNvPr id="47" name="Tabella 46">
            <a:extLst>
              <a:ext uri="{FF2B5EF4-FFF2-40B4-BE49-F238E27FC236}">
                <a16:creationId xmlns:a16="http://schemas.microsoft.com/office/drawing/2014/main" id="{1DFEBAD4-9723-13F0-6038-2A57029488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770048"/>
              </p:ext>
            </p:extLst>
          </p:nvPr>
        </p:nvGraphicFramePr>
        <p:xfrm>
          <a:off x="836926" y="3166292"/>
          <a:ext cx="2465175" cy="1062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99">
                  <a:extLst>
                    <a:ext uri="{9D8B030D-6E8A-4147-A177-3AD203B41FA5}">
                      <a16:colId xmlns:a16="http://schemas.microsoft.com/office/drawing/2014/main" val="1450944727"/>
                    </a:ext>
                  </a:extLst>
                </a:gridCol>
                <a:gridCol w="728056">
                  <a:extLst>
                    <a:ext uri="{9D8B030D-6E8A-4147-A177-3AD203B41FA5}">
                      <a16:colId xmlns:a16="http://schemas.microsoft.com/office/drawing/2014/main" val="2369926406"/>
                    </a:ext>
                  </a:extLst>
                </a:gridCol>
                <a:gridCol w="791920">
                  <a:extLst>
                    <a:ext uri="{9D8B030D-6E8A-4147-A177-3AD203B41FA5}">
                      <a16:colId xmlns:a16="http://schemas.microsoft.com/office/drawing/2014/main" val="2312505552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Confidence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Azimuth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Elevation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5332806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05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05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20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2365145"/>
                  </a:ext>
                </a:extLst>
              </a:tr>
            </a:tbl>
          </a:graphicData>
        </a:graphic>
      </p:graphicFrame>
      <p:graphicFrame>
        <p:nvGraphicFramePr>
          <p:cNvPr id="48" name="Tabella 47">
            <a:extLst>
              <a:ext uri="{FF2B5EF4-FFF2-40B4-BE49-F238E27FC236}">
                <a16:creationId xmlns:a16="http://schemas.microsoft.com/office/drawing/2014/main" id="{34FD4EAC-67D0-2764-4A19-1F19D7CF8B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762976"/>
              </p:ext>
            </p:extLst>
          </p:nvPr>
        </p:nvGraphicFramePr>
        <p:xfrm>
          <a:off x="3302284" y="3165119"/>
          <a:ext cx="1877621" cy="1062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645">
                  <a:extLst>
                    <a:ext uri="{9D8B030D-6E8A-4147-A177-3AD203B41FA5}">
                      <a16:colId xmlns:a16="http://schemas.microsoft.com/office/drawing/2014/main" val="44337046"/>
                    </a:ext>
                  </a:extLst>
                </a:gridCol>
                <a:gridCol w="676966">
                  <a:extLst>
                    <a:ext uri="{9D8B030D-6E8A-4147-A177-3AD203B41FA5}">
                      <a16:colId xmlns:a16="http://schemas.microsoft.com/office/drawing/2014/main" val="4034446806"/>
                    </a:ext>
                  </a:extLst>
                </a:gridCol>
                <a:gridCol w="562010">
                  <a:extLst>
                    <a:ext uri="{9D8B030D-6E8A-4147-A177-3AD203B41FA5}">
                      <a16:colId xmlns:a16="http://schemas.microsoft.com/office/drawing/2014/main" val="1532569945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eyes_x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eyes_y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R/WR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8319743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5464456"/>
                  </a:ext>
                </a:extLst>
              </a:tr>
            </a:tbl>
          </a:graphicData>
        </a:graphic>
      </p:graphicFrame>
      <p:graphicFrame>
        <p:nvGraphicFramePr>
          <p:cNvPr id="49" name="Tabella 48">
            <a:extLst>
              <a:ext uri="{FF2B5EF4-FFF2-40B4-BE49-F238E27FC236}">
                <a16:creationId xmlns:a16="http://schemas.microsoft.com/office/drawing/2014/main" id="{DFACEAB0-0C75-D524-9B73-492CF956E8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861046"/>
              </p:ext>
            </p:extLst>
          </p:nvPr>
        </p:nvGraphicFramePr>
        <p:xfrm>
          <a:off x="5176075" y="3163877"/>
          <a:ext cx="664192" cy="1062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192">
                  <a:extLst>
                    <a:ext uri="{9D8B030D-6E8A-4147-A177-3AD203B41FA5}">
                      <a16:colId xmlns:a16="http://schemas.microsoft.com/office/drawing/2014/main" val="2705556328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label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5817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78618"/>
                  </a:ext>
                </a:extLst>
              </a:tr>
            </a:tbl>
          </a:graphicData>
        </a:graphic>
      </p:graphicFrame>
      <p:sp>
        <p:nvSpPr>
          <p:cNvPr id="14" name="Rettangolo 13">
            <a:extLst>
              <a:ext uri="{FF2B5EF4-FFF2-40B4-BE49-F238E27FC236}">
                <a16:creationId xmlns:a16="http://schemas.microsoft.com/office/drawing/2014/main" id="{DD5CF9FB-64EC-1EDA-4894-281C70AA1552}"/>
              </a:ext>
            </a:extLst>
          </p:cNvPr>
          <p:cNvSpPr/>
          <p:nvPr/>
        </p:nvSpPr>
        <p:spPr>
          <a:xfrm>
            <a:off x="5216454" y="3163574"/>
            <a:ext cx="583391" cy="2608696"/>
          </a:xfrm>
          <a:prstGeom prst="rect">
            <a:avLst/>
          </a:prstGeom>
          <a:noFill/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29636FEA-2AB0-2D25-6A49-22001220395B}"/>
              </a:ext>
            </a:extLst>
          </p:cNvPr>
          <p:cNvSpPr txBox="1"/>
          <p:nvPr/>
        </p:nvSpPr>
        <p:spPr>
          <a:xfrm>
            <a:off x="6044510" y="4987168"/>
            <a:ext cx="344036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000" b="1">
                <a:solidFill>
                  <a:srgbClr val="C00000"/>
                </a:solidFill>
              </a:rPr>
              <a:t>OUTLIER</a:t>
            </a:r>
            <a:r>
              <a:rPr lang="it-IT" sz="2000"/>
              <a:t> IDENTIFICATION AND REMOVAL</a:t>
            </a:r>
            <a:endParaRPr lang="it-IT"/>
          </a:p>
        </p:txBody>
      </p:sp>
      <p:sp>
        <p:nvSpPr>
          <p:cNvPr id="50" name="Memoria ad accesso diretto 49">
            <a:extLst>
              <a:ext uri="{FF2B5EF4-FFF2-40B4-BE49-F238E27FC236}">
                <a16:creationId xmlns:a16="http://schemas.microsoft.com/office/drawing/2014/main" id="{D99E663B-46C4-C4F4-F5BB-ACA6849881DE}"/>
              </a:ext>
            </a:extLst>
          </p:cNvPr>
          <p:cNvSpPr/>
          <p:nvPr/>
        </p:nvSpPr>
        <p:spPr>
          <a:xfrm rot="16200000">
            <a:off x="3993727" y="1615645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Memoria ad accesso diretto 51">
            <a:extLst>
              <a:ext uri="{FF2B5EF4-FFF2-40B4-BE49-F238E27FC236}">
                <a16:creationId xmlns:a16="http://schemas.microsoft.com/office/drawing/2014/main" id="{CB31CEB2-253A-CE95-AF03-8B07BCF25719}"/>
              </a:ext>
            </a:extLst>
          </p:cNvPr>
          <p:cNvSpPr/>
          <p:nvPr/>
        </p:nvSpPr>
        <p:spPr>
          <a:xfrm rot="16200000">
            <a:off x="3992852" y="1439958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Memoria ad accesso diretto 52">
            <a:extLst>
              <a:ext uri="{FF2B5EF4-FFF2-40B4-BE49-F238E27FC236}">
                <a16:creationId xmlns:a16="http://schemas.microsoft.com/office/drawing/2014/main" id="{C76CDA96-5E61-55B8-A621-704351B25159}"/>
              </a:ext>
            </a:extLst>
          </p:cNvPr>
          <p:cNvSpPr/>
          <p:nvPr/>
        </p:nvSpPr>
        <p:spPr>
          <a:xfrm rot="16200000">
            <a:off x="3993405" y="1264367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1504434-29F9-4A4B-B350-21938DECB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1037" y="1410337"/>
            <a:ext cx="4342043" cy="3589558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0CD105E-15B2-46A0-FF2F-EA19FB4F0CC6}"/>
              </a:ext>
            </a:extLst>
          </p:cNvPr>
          <p:cNvCxnSpPr/>
          <p:nvPr/>
        </p:nvCxnSpPr>
        <p:spPr>
          <a:xfrm>
            <a:off x="7873267" y="2471898"/>
            <a:ext cx="292703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D42B5AB-ACD8-E8C9-5C92-0CF64EC596AF}"/>
              </a:ext>
            </a:extLst>
          </p:cNvPr>
          <p:cNvSpPr/>
          <p:nvPr/>
        </p:nvSpPr>
        <p:spPr>
          <a:xfrm>
            <a:off x="7883347" y="2485086"/>
            <a:ext cx="3906951" cy="2221119"/>
          </a:xfrm>
          <a:prstGeom prst="rect">
            <a:avLst/>
          </a:prstGeom>
          <a:solidFill>
            <a:srgbClr val="AAAAAA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21788FC-9580-FF0B-2482-5AEA6370F647}"/>
              </a:ext>
            </a:extLst>
          </p:cNvPr>
          <p:cNvCxnSpPr>
            <a:cxnSpLocks/>
          </p:cNvCxnSpPr>
          <p:nvPr/>
        </p:nvCxnSpPr>
        <p:spPr>
          <a:xfrm>
            <a:off x="8893174" y="1587794"/>
            <a:ext cx="0" cy="316108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E84C609-BCCF-C337-232A-CF565C4F78C8}"/>
              </a:ext>
            </a:extLst>
          </p:cNvPr>
          <p:cNvSpPr/>
          <p:nvPr/>
        </p:nvSpPr>
        <p:spPr>
          <a:xfrm>
            <a:off x="7883347" y="1581313"/>
            <a:ext cx="1009828" cy="887242"/>
          </a:xfrm>
          <a:prstGeom prst="rect">
            <a:avLst/>
          </a:prstGeom>
          <a:solidFill>
            <a:srgbClr val="AAAAAA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85277"/>
      </p:ext>
    </p:extLst>
  </p:cSld>
  <p:clrMapOvr>
    <a:masterClrMapping/>
  </p:clrMapOvr>
  <p:transition spd="med" advTm="0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2AD82-507E-5241-5B76-35DCED553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7E3D2570-3110-82BB-D99C-D0FA60A48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4D6A0FC-72EE-157D-F1E4-870DB2D034DF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DATA ELABORATION</a:t>
            </a: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A4693E54-F985-C08C-9AAE-05753522EE67}"/>
              </a:ext>
            </a:extLst>
          </p:cNvPr>
          <p:cNvGrpSpPr/>
          <p:nvPr/>
        </p:nvGrpSpPr>
        <p:grpSpPr>
          <a:xfrm>
            <a:off x="4341439" y="2397086"/>
            <a:ext cx="1052787" cy="672217"/>
            <a:chOff x="8201573" y="765504"/>
            <a:chExt cx="1052787" cy="672217"/>
          </a:xfrm>
        </p:grpSpPr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001609A1-742E-11A8-F779-36F01463AB6D}"/>
                </a:ext>
              </a:extLst>
            </p:cNvPr>
            <p:cNvSpPr txBox="1"/>
            <p:nvPr/>
          </p:nvSpPr>
          <p:spPr>
            <a:xfrm>
              <a:off x="8201573" y="765504"/>
              <a:ext cx="1052787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>
                  <a:solidFill>
                    <a:srgbClr val="A02B93"/>
                  </a:solidFill>
                </a:rPr>
                <a:t>Robot </a:t>
              </a:r>
              <a:r>
                <a:rPr lang="it-IT" sz="1400" err="1">
                  <a:solidFill>
                    <a:srgbClr val="A02B93"/>
                  </a:solidFill>
                </a:rPr>
                <a:t>presence</a:t>
              </a:r>
              <a:endParaRPr lang="it-IT" sz="1400"/>
            </a:p>
          </p:txBody>
        </p:sp>
        <p:sp>
          <p:nvSpPr>
            <p:cNvPr id="15" name="Freccia in su 14">
              <a:extLst>
                <a:ext uri="{FF2B5EF4-FFF2-40B4-BE49-F238E27FC236}">
                  <a16:creationId xmlns:a16="http://schemas.microsoft.com/office/drawing/2014/main" id="{7BDB87FF-4E8E-32D1-8C86-F7AD7F732C07}"/>
                </a:ext>
              </a:extLst>
            </p:cNvPr>
            <p:cNvSpPr/>
            <p:nvPr/>
          </p:nvSpPr>
          <p:spPr>
            <a:xfrm>
              <a:off x="8669234" y="1245101"/>
              <a:ext cx="120387" cy="19262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9" name="Parentesi graffa aperta 8">
            <a:extLst>
              <a:ext uri="{FF2B5EF4-FFF2-40B4-BE49-F238E27FC236}">
                <a16:creationId xmlns:a16="http://schemas.microsoft.com/office/drawing/2014/main" id="{90CFAF67-8019-E224-0980-D98567B7346E}"/>
              </a:ext>
            </a:extLst>
          </p:cNvPr>
          <p:cNvSpPr/>
          <p:nvPr/>
        </p:nvSpPr>
        <p:spPr>
          <a:xfrm rot="5400000">
            <a:off x="2436701" y="2215856"/>
            <a:ext cx="229737" cy="152238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889CCA0-D4B6-122F-01C2-12844ADA4D9D}"/>
              </a:ext>
            </a:extLst>
          </p:cNvPr>
          <p:cNvSpPr txBox="1"/>
          <p:nvPr/>
        </p:nvSpPr>
        <p:spPr>
          <a:xfrm>
            <a:off x="1890458" y="2452234"/>
            <a:ext cx="132572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>
                <a:solidFill>
                  <a:schemeClr val="accent5"/>
                </a:solidFill>
              </a:rPr>
              <a:t>Gaze </a:t>
            </a:r>
            <a:r>
              <a:rPr lang="it-IT" sz="1400" err="1">
                <a:solidFill>
                  <a:schemeClr val="accent5"/>
                </a:solidFill>
              </a:rPr>
              <a:t>angles</a:t>
            </a:r>
            <a:r>
              <a:rPr lang="it-IT" sz="1600">
                <a:solidFill>
                  <a:schemeClr val="accent5"/>
                </a:solidFill>
              </a:rPr>
              <a:t> 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FA42F1D3-B54C-0767-8814-854047590B66}"/>
              </a:ext>
            </a:extLst>
          </p:cNvPr>
          <p:cNvGrpSpPr/>
          <p:nvPr/>
        </p:nvGrpSpPr>
        <p:grpSpPr>
          <a:xfrm>
            <a:off x="2944557" y="2287487"/>
            <a:ext cx="1921644" cy="798908"/>
            <a:chOff x="4970081" y="679110"/>
            <a:chExt cx="1921644" cy="798908"/>
          </a:xfrm>
        </p:grpSpPr>
        <p:sp>
          <p:nvSpPr>
            <p:cNvPr id="24" name="Parentesi graffa aperta 23">
              <a:extLst>
                <a:ext uri="{FF2B5EF4-FFF2-40B4-BE49-F238E27FC236}">
                  <a16:creationId xmlns:a16="http://schemas.microsoft.com/office/drawing/2014/main" id="{9C5B7035-995C-AB18-A1E8-208F6E037091}"/>
                </a:ext>
              </a:extLst>
            </p:cNvPr>
            <p:cNvSpPr/>
            <p:nvPr/>
          </p:nvSpPr>
          <p:spPr>
            <a:xfrm rot="5400000">
              <a:off x="5829065" y="799878"/>
              <a:ext cx="229738" cy="1126542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FB40D56C-2504-3900-F291-FE3959A572F1}"/>
                </a:ext>
              </a:extLst>
            </p:cNvPr>
            <p:cNvSpPr txBox="1"/>
            <p:nvPr/>
          </p:nvSpPr>
          <p:spPr>
            <a:xfrm>
              <a:off x="4970081" y="679110"/>
              <a:ext cx="1921644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 err="1">
                  <a:solidFill>
                    <a:schemeClr val="accent5"/>
                  </a:solidFill>
                </a:rPr>
                <a:t>Eyes</a:t>
              </a:r>
              <a:r>
                <a:rPr lang="it-IT" sz="1400">
                  <a:solidFill>
                    <a:schemeClr val="accent5"/>
                  </a:solidFill>
                </a:rPr>
                <a:t> </a:t>
              </a:r>
            </a:p>
            <a:p>
              <a:pPr algn="ctr"/>
              <a:r>
                <a:rPr lang="it-IT" sz="1400">
                  <a:solidFill>
                    <a:schemeClr val="accent5"/>
                  </a:solidFill>
                </a:rPr>
                <a:t>position</a:t>
              </a: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C726B48F-5048-D531-7C2A-A9EC4EFEA72C}"/>
              </a:ext>
            </a:extLst>
          </p:cNvPr>
          <p:cNvGrpSpPr/>
          <p:nvPr/>
        </p:nvGrpSpPr>
        <p:grpSpPr>
          <a:xfrm>
            <a:off x="671184" y="2154420"/>
            <a:ext cx="1336091" cy="935985"/>
            <a:chOff x="8074576" y="501736"/>
            <a:chExt cx="1336091" cy="935985"/>
          </a:xfrm>
        </p:grpSpPr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06460DF3-B8A4-CD01-2C95-66724532D6BB}"/>
                </a:ext>
              </a:extLst>
            </p:cNvPr>
            <p:cNvSpPr txBox="1"/>
            <p:nvPr/>
          </p:nvSpPr>
          <p:spPr>
            <a:xfrm>
              <a:off x="8074576" y="501736"/>
              <a:ext cx="1336091" cy="7386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>
                  <a:solidFill>
                    <a:srgbClr val="A02B93"/>
                  </a:solidFill>
                </a:rPr>
                <a:t>Gaze </a:t>
              </a:r>
              <a:r>
                <a:rPr lang="it-IT" sz="1400" err="1">
                  <a:solidFill>
                    <a:srgbClr val="A02B93"/>
                  </a:solidFill>
                </a:rPr>
                <a:t>angles</a:t>
              </a:r>
              <a:r>
                <a:rPr lang="it-IT" sz="1400">
                  <a:solidFill>
                    <a:srgbClr val="A02B93"/>
                  </a:solidFill>
                </a:rPr>
                <a:t> </a:t>
              </a:r>
              <a:r>
                <a:rPr lang="it-IT" sz="1400" err="1">
                  <a:solidFill>
                    <a:srgbClr val="A02B93"/>
                  </a:solidFill>
                </a:rPr>
                <a:t>prediction</a:t>
              </a:r>
              <a:r>
                <a:rPr lang="it-IT" sz="1400">
                  <a:solidFill>
                    <a:srgbClr val="A02B93"/>
                  </a:solidFill>
                </a:rPr>
                <a:t> </a:t>
              </a:r>
              <a:r>
                <a:rPr lang="it-IT" sz="1400" err="1">
                  <a:solidFill>
                    <a:srgbClr val="A02B93"/>
                  </a:solidFill>
                </a:rPr>
                <a:t>error</a:t>
              </a:r>
            </a:p>
          </p:txBody>
        </p:sp>
        <p:sp>
          <p:nvSpPr>
            <p:cNvPr id="28" name="Freccia in su 27">
              <a:extLst>
                <a:ext uri="{FF2B5EF4-FFF2-40B4-BE49-F238E27FC236}">
                  <a16:creationId xmlns:a16="http://schemas.microsoft.com/office/drawing/2014/main" id="{A1CD65FE-7B87-964E-B3F8-36DE76B51ED6}"/>
                </a:ext>
              </a:extLst>
            </p:cNvPr>
            <p:cNvSpPr/>
            <p:nvPr/>
          </p:nvSpPr>
          <p:spPr>
            <a:xfrm>
              <a:off x="8669234" y="1245101"/>
              <a:ext cx="120387" cy="19262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8" name="CasellaDiTesto 66">
            <a:extLst>
              <a:ext uri="{FF2B5EF4-FFF2-40B4-BE49-F238E27FC236}">
                <a16:creationId xmlns:a16="http://schemas.microsoft.com/office/drawing/2014/main" id="{C2FDCEEE-5C33-0D6E-72BD-88D1A1F586A6}"/>
              </a:ext>
            </a:extLst>
          </p:cNvPr>
          <p:cNvSpPr txBox="1"/>
          <p:nvPr/>
        </p:nvSpPr>
        <p:spPr>
          <a:xfrm>
            <a:off x="4390301" y="1476303"/>
            <a:ext cx="3240636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400" b="1"/>
              <a:t>DATASET CREATION</a:t>
            </a:r>
            <a:endParaRPr lang="it-IT" b="1"/>
          </a:p>
        </p:txBody>
      </p:sp>
      <p:graphicFrame>
        <p:nvGraphicFramePr>
          <p:cNvPr id="19" name="Tabella 18">
            <a:extLst>
              <a:ext uri="{FF2B5EF4-FFF2-40B4-BE49-F238E27FC236}">
                <a16:creationId xmlns:a16="http://schemas.microsoft.com/office/drawing/2014/main" id="{AA9FA070-F676-BB6C-DF18-43CC87452E62}"/>
              </a:ext>
            </a:extLst>
          </p:cNvPr>
          <p:cNvGraphicFramePr>
            <a:graphicFrameLocks noGrp="1"/>
          </p:cNvGraphicFramePr>
          <p:nvPr/>
        </p:nvGraphicFramePr>
        <p:xfrm>
          <a:off x="836498" y="3166670"/>
          <a:ext cx="2465175" cy="2633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99">
                  <a:extLst>
                    <a:ext uri="{9D8B030D-6E8A-4147-A177-3AD203B41FA5}">
                      <a16:colId xmlns:a16="http://schemas.microsoft.com/office/drawing/2014/main" val="3557600491"/>
                    </a:ext>
                  </a:extLst>
                </a:gridCol>
                <a:gridCol w="728056">
                  <a:extLst>
                    <a:ext uri="{9D8B030D-6E8A-4147-A177-3AD203B41FA5}">
                      <a16:colId xmlns:a16="http://schemas.microsoft.com/office/drawing/2014/main" val="3874918311"/>
                    </a:ext>
                  </a:extLst>
                </a:gridCol>
                <a:gridCol w="791920">
                  <a:extLst>
                    <a:ext uri="{9D8B030D-6E8A-4147-A177-3AD203B41FA5}">
                      <a16:colId xmlns:a16="http://schemas.microsoft.com/office/drawing/2014/main" val="843928920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Confidence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Azimuth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Elevation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991860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05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05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20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4288718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algn="l"/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328702"/>
                  </a:ext>
                </a:extLst>
              </a:tr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330661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601541"/>
                  </a:ext>
                </a:extLst>
              </a:tr>
            </a:tbl>
          </a:graphicData>
        </a:graphic>
      </p:graphicFrame>
      <p:graphicFrame>
        <p:nvGraphicFramePr>
          <p:cNvPr id="21" name="Tabella 20">
            <a:extLst>
              <a:ext uri="{FF2B5EF4-FFF2-40B4-BE49-F238E27FC236}">
                <a16:creationId xmlns:a16="http://schemas.microsoft.com/office/drawing/2014/main" id="{FA168110-6282-B625-6C94-24846B9BEDCD}"/>
              </a:ext>
            </a:extLst>
          </p:cNvPr>
          <p:cNvGraphicFramePr>
            <a:graphicFrameLocks noGrp="1"/>
          </p:cNvGraphicFramePr>
          <p:nvPr/>
        </p:nvGraphicFramePr>
        <p:xfrm>
          <a:off x="3302681" y="3164340"/>
          <a:ext cx="1877621" cy="2633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645">
                  <a:extLst>
                    <a:ext uri="{9D8B030D-6E8A-4147-A177-3AD203B41FA5}">
                      <a16:colId xmlns:a16="http://schemas.microsoft.com/office/drawing/2014/main" val="133244461"/>
                    </a:ext>
                  </a:extLst>
                </a:gridCol>
                <a:gridCol w="676966">
                  <a:extLst>
                    <a:ext uri="{9D8B030D-6E8A-4147-A177-3AD203B41FA5}">
                      <a16:colId xmlns:a16="http://schemas.microsoft.com/office/drawing/2014/main" val="3908456854"/>
                    </a:ext>
                  </a:extLst>
                </a:gridCol>
                <a:gridCol w="562010">
                  <a:extLst>
                    <a:ext uri="{9D8B030D-6E8A-4147-A177-3AD203B41FA5}">
                      <a16:colId xmlns:a16="http://schemas.microsoft.com/office/drawing/2014/main" val="3107055211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eyes_x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eyes_y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R/WR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221717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518048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0262458"/>
                  </a:ext>
                </a:extLst>
              </a:tr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940502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0685756"/>
                  </a:ext>
                </a:extLst>
              </a:tr>
            </a:tbl>
          </a:graphicData>
        </a:graphic>
      </p:graphicFrame>
      <p:graphicFrame>
        <p:nvGraphicFramePr>
          <p:cNvPr id="29" name="Tabella 28">
            <a:extLst>
              <a:ext uri="{FF2B5EF4-FFF2-40B4-BE49-F238E27FC236}">
                <a16:creationId xmlns:a16="http://schemas.microsoft.com/office/drawing/2014/main" id="{44F8EF09-88DA-6FA4-3E9F-604E2E9572DB}"/>
              </a:ext>
            </a:extLst>
          </p:cNvPr>
          <p:cNvGraphicFramePr>
            <a:graphicFrameLocks noGrp="1"/>
          </p:cNvGraphicFramePr>
          <p:nvPr/>
        </p:nvGraphicFramePr>
        <p:xfrm>
          <a:off x="5175814" y="3164340"/>
          <a:ext cx="664192" cy="2633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192">
                  <a:extLst>
                    <a:ext uri="{9D8B030D-6E8A-4147-A177-3AD203B41FA5}">
                      <a16:colId xmlns:a16="http://schemas.microsoft.com/office/drawing/2014/main" val="3818980473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label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335313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480003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0051469"/>
                  </a:ext>
                </a:extLst>
              </a:tr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6919854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6284222"/>
                  </a:ext>
                </a:extLst>
              </a:tr>
            </a:tbl>
          </a:graphicData>
        </a:graphic>
      </p:graphicFrame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A5B15216-5F6A-323E-E5A3-45E5B01D3200}"/>
              </a:ext>
            </a:extLst>
          </p:cNvPr>
          <p:cNvSpPr txBox="1"/>
          <p:nvPr/>
        </p:nvSpPr>
        <p:spPr>
          <a:xfrm>
            <a:off x="967659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0.0806</a:t>
            </a:r>
            <a:endParaRPr lang="it-IT" sz="110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A9C47068-4156-DCA4-91C8-B845CEF591AB}"/>
              </a:ext>
            </a:extLst>
          </p:cNvPr>
          <p:cNvSpPr txBox="1"/>
          <p:nvPr/>
        </p:nvSpPr>
        <p:spPr>
          <a:xfrm>
            <a:off x="987363" y="4337117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0.0633</a:t>
            </a:r>
            <a:endParaRPr lang="it-IT" sz="110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A1312F4B-2CF5-289A-51A6-6BDB041297BD}"/>
              </a:ext>
            </a:extLst>
          </p:cNvPr>
          <p:cNvSpPr txBox="1"/>
          <p:nvPr/>
        </p:nvSpPr>
        <p:spPr>
          <a:xfrm>
            <a:off x="1836483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-0.108</a:t>
            </a:r>
            <a:endParaRPr lang="it-IT" sz="11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823535B-289E-AA47-0BD1-B0AE67353A77}"/>
              </a:ext>
            </a:extLst>
          </p:cNvPr>
          <p:cNvSpPr txBox="1"/>
          <p:nvPr/>
        </p:nvSpPr>
        <p:spPr>
          <a:xfrm>
            <a:off x="987363" y="4872313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0.128</a:t>
            </a:r>
            <a:endParaRPr lang="it-IT" sz="110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46555D2-5309-FB56-1184-DB226A2AC0BB}"/>
              </a:ext>
            </a:extLst>
          </p:cNvPr>
          <p:cNvSpPr txBox="1"/>
          <p:nvPr/>
        </p:nvSpPr>
        <p:spPr>
          <a:xfrm>
            <a:off x="1835251" y="4347274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-0.583</a:t>
            </a:r>
            <a:endParaRPr lang="it-IT" sz="110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EC923C0-78D5-FB5C-54C8-16CB4509ADB4}"/>
              </a:ext>
            </a:extLst>
          </p:cNvPr>
          <p:cNvSpPr txBox="1"/>
          <p:nvPr/>
        </p:nvSpPr>
        <p:spPr>
          <a:xfrm>
            <a:off x="2608422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-0.351</a:t>
            </a:r>
            <a:endParaRPr lang="it-IT" sz="110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89A6AE7-63E8-F7A0-2355-F06DC83698CC}"/>
              </a:ext>
            </a:extLst>
          </p:cNvPr>
          <p:cNvSpPr txBox="1"/>
          <p:nvPr/>
        </p:nvSpPr>
        <p:spPr>
          <a:xfrm>
            <a:off x="3339655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460.25</a:t>
            </a:r>
            <a:endParaRPr lang="it-IT" sz="11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6E7CB6E-F50D-3F77-DCE7-EBAC646B1C2F}"/>
              </a:ext>
            </a:extLst>
          </p:cNvPr>
          <p:cNvSpPr txBox="1"/>
          <p:nvPr/>
        </p:nvSpPr>
        <p:spPr>
          <a:xfrm>
            <a:off x="2619814" y="4347274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-0.317</a:t>
            </a:r>
            <a:endParaRPr lang="it-IT" sz="110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2FAB120-3235-CD26-1BA1-A1FF9F05CA12}"/>
              </a:ext>
            </a:extLst>
          </p:cNvPr>
          <p:cNvSpPr txBox="1"/>
          <p:nvPr/>
        </p:nvSpPr>
        <p:spPr>
          <a:xfrm>
            <a:off x="1835250" y="488247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-0.617</a:t>
            </a:r>
            <a:endParaRPr lang="it-IT" sz="110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6FAACAD-6561-9584-7D68-31C582214D75}"/>
              </a:ext>
            </a:extLst>
          </p:cNvPr>
          <p:cNvSpPr txBox="1"/>
          <p:nvPr/>
        </p:nvSpPr>
        <p:spPr>
          <a:xfrm>
            <a:off x="2619813" y="4872313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-0.470</a:t>
            </a:r>
            <a:endParaRPr lang="it-IT" sz="110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79ACBA4-21D8-BAF2-C29C-ECA7BF60B4C9}"/>
              </a:ext>
            </a:extLst>
          </p:cNvPr>
          <p:cNvSpPr txBox="1"/>
          <p:nvPr/>
        </p:nvSpPr>
        <p:spPr>
          <a:xfrm>
            <a:off x="3350951" y="4347274"/>
            <a:ext cx="664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C00000"/>
                </a:solidFill>
              </a:rPr>
              <a:t>20.36</a:t>
            </a:r>
            <a:endParaRPr lang="it-IT" sz="1200" b="1">
              <a:solidFill>
                <a:srgbClr val="C00000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2E9446B-C7A2-E507-0936-89B5055E5D3A}"/>
              </a:ext>
            </a:extLst>
          </p:cNvPr>
          <p:cNvSpPr txBox="1"/>
          <p:nvPr/>
        </p:nvSpPr>
        <p:spPr>
          <a:xfrm>
            <a:off x="3983467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386.04</a:t>
            </a:r>
            <a:endParaRPr lang="it-IT" sz="110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FA8D8DF1-A802-9AA4-D7E7-CD445C82BFC5}"/>
              </a:ext>
            </a:extLst>
          </p:cNvPr>
          <p:cNvSpPr txBox="1"/>
          <p:nvPr/>
        </p:nvSpPr>
        <p:spPr>
          <a:xfrm>
            <a:off x="3983467" y="4347274"/>
            <a:ext cx="664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C00000"/>
                </a:solidFill>
              </a:rPr>
              <a:t>45.83</a:t>
            </a:r>
            <a:endParaRPr lang="it-IT" sz="1200" b="1">
              <a:solidFill>
                <a:srgbClr val="C00000"/>
              </a:solidFill>
            </a:endParaRP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A8A5606E-419C-DA3D-E7AA-4AFE415166D9}"/>
              </a:ext>
            </a:extLst>
          </p:cNvPr>
          <p:cNvSpPr txBox="1"/>
          <p:nvPr/>
        </p:nvSpPr>
        <p:spPr>
          <a:xfrm>
            <a:off x="3342363" y="4896562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460.26</a:t>
            </a:r>
            <a:endParaRPr lang="it-IT" sz="1100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FA2FA148-A1F5-1772-2664-D9613404D0B6}"/>
              </a:ext>
            </a:extLst>
          </p:cNvPr>
          <p:cNvSpPr txBox="1"/>
          <p:nvPr/>
        </p:nvSpPr>
        <p:spPr>
          <a:xfrm>
            <a:off x="3971539" y="4885199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386.86</a:t>
            </a:r>
            <a:endParaRPr lang="it-IT" sz="110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232B29D1-E46E-FE7F-6FB6-C05B73026AD0}"/>
              </a:ext>
            </a:extLst>
          </p:cNvPr>
          <p:cNvSpPr txBox="1"/>
          <p:nvPr/>
        </p:nvSpPr>
        <p:spPr>
          <a:xfrm>
            <a:off x="4779737" y="3830753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R</a:t>
            </a:r>
            <a:endParaRPr lang="it-IT" sz="1100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CAFC6912-A463-9F10-1D0E-77DC74E3F9B9}"/>
              </a:ext>
            </a:extLst>
          </p:cNvPr>
          <p:cNvSpPr txBox="1"/>
          <p:nvPr/>
        </p:nvSpPr>
        <p:spPr>
          <a:xfrm>
            <a:off x="4779737" y="4410458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R</a:t>
            </a:r>
            <a:endParaRPr lang="it-IT" sz="110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2FADD3CF-3036-BAAA-51A3-2ACE58971D9D}"/>
              </a:ext>
            </a:extLst>
          </p:cNvPr>
          <p:cNvSpPr txBox="1"/>
          <p:nvPr/>
        </p:nvSpPr>
        <p:spPr>
          <a:xfrm>
            <a:off x="5161960" y="3858995"/>
            <a:ext cx="8520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nowhere</a:t>
            </a:r>
            <a:endParaRPr lang="it-IT" sz="1100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69243E0A-B089-F173-240E-FFC5F02B8FF3}"/>
              </a:ext>
            </a:extLst>
          </p:cNvPr>
          <p:cNvSpPr txBox="1"/>
          <p:nvPr/>
        </p:nvSpPr>
        <p:spPr>
          <a:xfrm>
            <a:off x="5161960" y="4417818"/>
            <a:ext cx="8520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nowhere</a:t>
            </a:r>
            <a:endParaRPr lang="it-IT" sz="1100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3B90C814-B652-459B-2611-E1F6F7D52DD3}"/>
              </a:ext>
            </a:extLst>
          </p:cNvPr>
          <p:cNvSpPr txBox="1"/>
          <p:nvPr/>
        </p:nvSpPr>
        <p:spPr>
          <a:xfrm>
            <a:off x="4779736" y="4896562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R</a:t>
            </a:r>
            <a:endParaRPr lang="it-IT" sz="110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A6A096DF-CBD7-4C6A-9FCB-01092618F980}"/>
              </a:ext>
            </a:extLst>
          </p:cNvPr>
          <p:cNvSpPr txBox="1"/>
          <p:nvPr/>
        </p:nvSpPr>
        <p:spPr>
          <a:xfrm>
            <a:off x="5229460" y="4922696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robot</a:t>
            </a:r>
            <a:endParaRPr lang="it-IT" sz="1100"/>
          </a:p>
        </p:txBody>
      </p:sp>
      <p:graphicFrame>
        <p:nvGraphicFramePr>
          <p:cNvPr id="44" name="Tabella 43">
            <a:extLst>
              <a:ext uri="{FF2B5EF4-FFF2-40B4-BE49-F238E27FC236}">
                <a16:creationId xmlns:a16="http://schemas.microsoft.com/office/drawing/2014/main" id="{D6FF9151-FE12-3019-DF58-4DBD2F692C4E}"/>
              </a:ext>
            </a:extLst>
          </p:cNvPr>
          <p:cNvGraphicFramePr>
            <a:graphicFrameLocks noGrp="1"/>
          </p:cNvGraphicFramePr>
          <p:nvPr/>
        </p:nvGraphicFramePr>
        <p:xfrm>
          <a:off x="837002" y="4750272"/>
          <a:ext cx="2465175" cy="10475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99">
                  <a:extLst>
                    <a:ext uri="{9D8B030D-6E8A-4147-A177-3AD203B41FA5}">
                      <a16:colId xmlns:a16="http://schemas.microsoft.com/office/drawing/2014/main" val="1092635779"/>
                    </a:ext>
                  </a:extLst>
                </a:gridCol>
                <a:gridCol w="728056">
                  <a:extLst>
                    <a:ext uri="{9D8B030D-6E8A-4147-A177-3AD203B41FA5}">
                      <a16:colId xmlns:a16="http://schemas.microsoft.com/office/drawing/2014/main" val="3485087202"/>
                    </a:ext>
                  </a:extLst>
                </a:gridCol>
                <a:gridCol w="791920">
                  <a:extLst>
                    <a:ext uri="{9D8B030D-6E8A-4147-A177-3AD203B41FA5}">
                      <a16:colId xmlns:a16="http://schemas.microsoft.com/office/drawing/2014/main" val="1010605237"/>
                    </a:ext>
                  </a:extLst>
                </a:gridCol>
              </a:tblGrid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4123497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896252"/>
                  </a:ext>
                </a:extLst>
              </a:tr>
            </a:tbl>
          </a:graphicData>
        </a:graphic>
      </p:graphicFrame>
      <p:graphicFrame>
        <p:nvGraphicFramePr>
          <p:cNvPr id="45" name="Tabella 44">
            <a:extLst>
              <a:ext uri="{FF2B5EF4-FFF2-40B4-BE49-F238E27FC236}">
                <a16:creationId xmlns:a16="http://schemas.microsoft.com/office/drawing/2014/main" id="{06608192-E23D-274C-F4DA-FB2DC606E903}"/>
              </a:ext>
            </a:extLst>
          </p:cNvPr>
          <p:cNvGraphicFramePr>
            <a:graphicFrameLocks noGrp="1"/>
          </p:cNvGraphicFramePr>
          <p:nvPr/>
        </p:nvGraphicFramePr>
        <p:xfrm>
          <a:off x="3299252" y="4750272"/>
          <a:ext cx="1877621" cy="10475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645">
                  <a:extLst>
                    <a:ext uri="{9D8B030D-6E8A-4147-A177-3AD203B41FA5}">
                      <a16:colId xmlns:a16="http://schemas.microsoft.com/office/drawing/2014/main" val="3432868804"/>
                    </a:ext>
                  </a:extLst>
                </a:gridCol>
                <a:gridCol w="676966">
                  <a:extLst>
                    <a:ext uri="{9D8B030D-6E8A-4147-A177-3AD203B41FA5}">
                      <a16:colId xmlns:a16="http://schemas.microsoft.com/office/drawing/2014/main" val="1171356376"/>
                    </a:ext>
                  </a:extLst>
                </a:gridCol>
                <a:gridCol w="562010">
                  <a:extLst>
                    <a:ext uri="{9D8B030D-6E8A-4147-A177-3AD203B41FA5}">
                      <a16:colId xmlns:a16="http://schemas.microsoft.com/office/drawing/2014/main" val="3210864167"/>
                    </a:ext>
                  </a:extLst>
                </a:gridCol>
              </a:tblGrid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9284046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5653428"/>
                  </a:ext>
                </a:extLst>
              </a:tr>
            </a:tbl>
          </a:graphicData>
        </a:graphic>
      </p:graphicFrame>
      <p:graphicFrame>
        <p:nvGraphicFramePr>
          <p:cNvPr id="46" name="Tabella 45">
            <a:extLst>
              <a:ext uri="{FF2B5EF4-FFF2-40B4-BE49-F238E27FC236}">
                <a16:creationId xmlns:a16="http://schemas.microsoft.com/office/drawing/2014/main" id="{C1A1701B-953E-7760-D64E-0D7BCD3842D1}"/>
              </a:ext>
            </a:extLst>
          </p:cNvPr>
          <p:cNvGraphicFramePr>
            <a:graphicFrameLocks noGrp="1"/>
          </p:cNvGraphicFramePr>
          <p:nvPr/>
        </p:nvGraphicFramePr>
        <p:xfrm>
          <a:off x="5172011" y="4748877"/>
          <a:ext cx="664192" cy="10475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192">
                  <a:extLst>
                    <a:ext uri="{9D8B030D-6E8A-4147-A177-3AD203B41FA5}">
                      <a16:colId xmlns:a16="http://schemas.microsoft.com/office/drawing/2014/main" val="1099022830"/>
                    </a:ext>
                  </a:extLst>
                </a:gridCol>
              </a:tblGrid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3064179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8474924"/>
                  </a:ext>
                </a:extLst>
              </a:tr>
            </a:tbl>
          </a:graphicData>
        </a:graphic>
      </p:graphicFrame>
      <p:graphicFrame>
        <p:nvGraphicFramePr>
          <p:cNvPr id="47" name="Tabella 46">
            <a:extLst>
              <a:ext uri="{FF2B5EF4-FFF2-40B4-BE49-F238E27FC236}">
                <a16:creationId xmlns:a16="http://schemas.microsoft.com/office/drawing/2014/main" id="{522F23D3-8B2B-AD81-6FA3-16E307EE4B3F}"/>
              </a:ext>
            </a:extLst>
          </p:cNvPr>
          <p:cNvGraphicFramePr>
            <a:graphicFrameLocks noGrp="1"/>
          </p:cNvGraphicFramePr>
          <p:nvPr/>
        </p:nvGraphicFramePr>
        <p:xfrm>
          <a:off x="836926" y="3166292"/>
          <a:ext cx="2465175" cy="1062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99">
                  <a:extLst>
                    <a:ext uri="{9D8B030D-6E8A-4147-A177-3AD203B41FA5}">
                      <a16:colId xmlns:a16="http://schemas.microsoft.com/office/drawing/2014/main" val="1450944727"/>
                    </a:ext>
                  </a:extLst>
                </a:gridCol>
                <a:gridCol w="728056">
                  <a:extLst>
                    <a:ext uri="{9D8B030D-6E8A-4147-A177-3AD203B41FA5}">
                      <a16:colId xmlns:a16="http://schemas.microsoft.com/office/drawing/2014/main" val="2369926406"/>
                    </a:ext>
                  </a:extLst>
                </a:gridCol>
                <a:gridCol w="791920">
                  <a:extLst>
                    <a:ext uri="{9D8B030D-6E8A-4147-A177-3AD203B41FA5}">
                      <a16:colId xmlns:a16="http://schemas.microsoft.com/office/drawing/2014/main" val="2312505552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Confidence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Azimuth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Elevation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5332806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05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05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20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2365145"/>
                  </a:ext>
                </a:extLst>
              </a:tr>
            </a:tbl>
          </a:graphicData>
        </a:graphic>
      </p:graphicFrame>
      <p:graphicFrame>
        <p:nvGraphicFramePr>
          <p:cNvPr id="48" name="Tabella 47">
            <a:extLst>
              <a:ext uri="{FF2B5EF4-FFF2-40B4-BE49-F238E27FC236}">
                <a16:creationId xmlns:a16="http://schemas.microsoft.com/office/drawing/2014/main" id="{5B4A063D-9837-4AA6-2647-A88535F18481}"/>
              </a:ext>
            </a:extLst>
          </p:cNvPr>
          <p:cNvGraphicFramePr>
            <a:graphicFrameLocks noGrp="1"/>
          </p:cNvGraphicFramePr>
          <p:nvPr/>
        </p:nvGraphicFramePr>
        <p:xfrm>
          <a:off x="3302284" y="3165119"/>
          <a:ext cx="1877621" cy="1062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645">
                  <a:extLst>
                    <a:ext uri="{9D8B030D-6E8A-4147-A177-3AD203B41FA5}">
                      <a16:colId xmlns:a16="http://schemas.microsoft.com/office/drawing/2014/main" val="44337046"/>
                    </a:ext>
                  </a:extLst>
                </a:gridCol>
                <a:gridCol w="676966">
                  <a:extLst>
                    <a:ext uri="{9D8B030D-6E8A-4147-A177-3AD203B41FA5}">
                      <a16:colId xmlns:a16="http://schemas.microsoft.com/office/drawing/2014/main" val="4034446806"/>
                    </a:ext>
                  </a:extLst>
                </a:gridCol>
                <a:gridCol w="562010">
                  <a:extLst>
                    <a:ext uri="{9D8B030D-6E8A-4147-A177-3AD203B41FA5}">
                      <a16:colId xmlns:a16="http://schemas.microsoft.com/office/drawing/2014/main" val="1532569945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eyes_x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eyes_y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R/WR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8319743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5464456"/>
                  </a:ext>
                </a:extLst>
              </a:tr>
            </a:tbl>
          </a:graphicData>
        </a:graphic>
      </p:graphicFrame>
      <p:graphicFrame>
        <p:nvGraphicFramePr>
          <p:cNvPr id="49" name="Tabella 48">
            <a:extLst>
              <a:ext uri="{FF2B5EF4-FFF2-40B4-BE49-F238E27FC236}">
                <a16:creationId xmlns:a16="http://schemas.microsoft.com/office/drawing/2014/main" id="{CCD7AEFF-6D40-3C0D-E239-6A6C88DCB8DD}"/>
              </a:ext>
            </a:extLst>
          </p:cNvPr>
          <p:cNvGraphicFramePr>
            <a:graphicFrameLocks noGrp="1"/>
          </p:cNvGraphicFramePr>
          <p:nvPr/>
        </p:nvGraphicFramePr>
        <p:xfrm>
          <a:off x="5176075" y="3163877"/>
          <a:ext cx="664192" cy="1062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192">
                  <a:extLst>
                    <a:ext uri="{9D8B030D-6E8A-4147-A177-3AD203B41FA5}">
                      <a16:colId xmlns:a16="http://schemas.microsoft.com/office/drawing/2014/main" val="2705556328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label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5817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78618"/>
                  </a:ext>
                </a:extLst>
              </a:tr>
            </a:tbl>
          </a:graphicData>
        </a:graphic>
      </p:graphicFrame>
      <p:sp>
        <p:nvSpPr>
          <p:cNvPr id="14" name="Rettangolo 13">
            <a:extLst>
              <a:ext uri="{FF2B5EF4-FFF2-40B4-BE49-F238E27FC236}">
                <a16:creationId xmlns:a16="http://schemas.microsoft.com/office/drawing/2014/main" id="{D1DE8221-778D-671B-0B26-084DD41CE315}"/>
              </a:ext>
            </a:extLst>
          </p:cNvPr>
          <p:cNvSpPr/>
          <p:nvPr/>
        </p:nvSpPr>
        <p:spPr>
          <a:xfrm>
            <a:off x="5216454" y="3163574"/>
            <a:ext cx="583391" cy="2608696"/>
          </a:xfrm>
          <a:prstGeom prst="rect">
            <a:avLst/>
          </a:prstGeom>
          <a:noFill/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AEFE0264-1B28-B5F9-B60B-DD67D541C52B}"/>
              </a:ext>
            </a:extLst>
          </p:cNvPr>
          <p:cNvSpPr/>
          <p:nvPr/>
        </p:nvSpPr>
        <p:spPr>
          <a:xfrm>
            <a:off x="836498" y="4236175"/>
            <a:ext cx="4963347" cy="505719"/>
          </a:xfrm>
          <a:prstGeom prst="rect">
            <a:avLst/>
          </a:prstGeom>
          <a:solidFill>
            <a:srgbClr val="3A3A3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Memoria ad accesso diretto 50">
            <a:extLst>
              <a:ext uri="{FF2B5EF4-FFF2-40B4-BE49-F238E27FC236}">
                <a16:creationId xmlns:a16="http://schemas.microsoft.com/office/drawing/2014/main" id="{758846AD-7694-8DF0-B1F2-E8538797ED67}"/>
              </a:ext>
            </a:extLst>
          </p:cNvPr>
          <p:cNvSpPr/>
          <p:nvPr/>
        </p:nvSpPr>
        <p:spPr>
          <a:xfrm rot="16200000">
            <a:off x="3993727" y="1615645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Memoria ad accesso diretto 52">
            <a:extLst>
              <a:ext uri="{FF2B5EF4-FFF2-40B4-BE49-F238E27FC236}">
                <a16:creationId xmlns:a16="http://schemas.microsoft.com/office/drawing/2014/main" id="{BDC7C653-5312-EC94-9B90-20B3833C30F4}"/>
              </a:ext>
            </a:extLst>
          </p:cNvPr>
          <p:cNvSpPr/>
          <p:nvPr/>
        </p:nvSpPr>
        <p:spPr>
          <a:xfrm rot="16200000">
            <a:off x="3992852" y="1439958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Memoria ad accesso diretto 53">
            <a:extLst>
              <a:ext uri="{FF2B5EF4-FFF2-40B4-BE49-F238E27FC236}">
                <a16:creationId xmlns:a16="http://schemas.microsoft.com/office/drawing/2014/main" id="{08D95F6B-758F-1007-A52A-20D6FCAAA211}"/>
              </a:ext>
            </a:extLst>
          </p:cNvPr>
          <p:cNvSpPr/>
          <p:nvPr/>
        </p:nvSpPr>
        <p:spPr>
          <a:xfrm rot="16200000">
            <a:off x="3993405" y="1264367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CasellaDiTesto 50">
            <a:extLst>
              <a:ext uri="{FF2B5EF4-FFF2-40B4-BE49-F238E27FC236}">
                <a16:creationId xmlns:a16="http://schemas.microsoft.com/office/drawing/2014/main" id="{D3535859-4A0F-B147-F475-6F298E99268D}"/>
              </a:ext>
            </a:extLst>
          </p:cNvPr>
          <p:cNvSpPr txBox="1"/>
          <p:nvPr/>
        </p:nvSpPr>
        <p:spPr>
          <a:xfrm>
            <a:off x="6044510" y="4987168"/>
            <a:ext cx="344036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000" b="1">
                <a:solidFill>
                  <a:srgbClr val="C00000"/>
                </a:solidFill>
              </a:rPr>
              <a:t>OUTLIER</a:t>
            </a:r>
            <a:r>
              <a:rPr lang="it-IT" sz="2000"/>
              <a:t> IDENTIFICATION AND REMOVAL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9041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1F7C1-4051-A94D-B672-E44A869D7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E453DBF5-1388-70CC-E973-D54AFCEC8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39C950E-4784-46BA-FD55-6B220977F505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DATA ELABORATION</a:t>
            </a: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D2E10EA4-3F34-701D-6C50-2EBA2F31800F}"/>
              </a:ext>
            </a:extLst>
          </p:cNvPr>
          <p:cNvGrpSpPr/>
          <p:nvPr/>
        </p:nvGrpSpPr>
        <p:grpSpPr>
          <a:xfrm>
            <a:off x="4341439" y="2397086"/>
            <a:ext cx="1052787" cy="672217"/>
            <a:chOff x="8201573" y="765504"/>
            <a:chExt cx="1052787" cy="672217"/>
          </a:xfrm>
        </p:grpSpPr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709CE832-80C1-D387-C706-7C7B503B4DF3}"/>
                </a:ext>
              </a:extLst>
            </p:cNvPr>
            <p:cNvSpPr txBox="1"/>
            <p:nvPr/>
          </p:nvSpPr>
          <p:spPr>
            <a:xfrm>
              <a:off x="8201573" y="765504"/>
              <a:ext cx="1052787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>
                  <a:solidFill>
                    <a:srgbClr val="A02B93"/>
                  </a:solidFill>
                </a:rPr>
                <a:t>Robot </a:t>
              </a:r>
              <a:r>
                <a:rPr lang="it-IT" sz="1400" err="1">
                  <a:solidFill>
                    <a:srgbClr val="A02B93"/>
                  </a:solidFill>
                </a:rPr>
                <a:t>presence</a:t>
              </a:r>
              <a:endParaRPr lang="it-IT" sz="1400"/>
            </a:p>
          </p:txBody>
        </p:sp>
        <p:sp>
          <p:nvSpPr>
            <p:cNvPr id="15" name="Freccia in su 14">
              <a:extLst>
                <a:ext uri="{FF2B5EF4-FFF2-40B4-BE49-F238E27FC236}">
                  <a16:creationId xmlns:a16="http://schemas.microsoft.com/office/drawing/2014/main" id="{CB2A6A22-AAF0-9900-23E1-DEFFA982C608}"/>
                </a:ext>
              </a:extLst>
            </p:cNvPr>
            <p:cNvSpPr/>
            <p:nvPr/>
          </p:nvSpPr>
          <p:spPr>
            <a:xfrm>
              <a:off x="8669234" y="1245101"/>
              <a:ext cx="120387" cy="19262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9" name="Parentesi graffa aperta 8">
            <a:extLst>
              <a:ext uri="{FF2B5EF4-FFF2-40B4-BE49-F238E27FC236}">
                <a16:creationId xmlns:a16="http://schemas.microsoft.com/office/drawing/2014/main" id="{4120D9D5-77E5-6B6D-495E-E77D3AF92358}"/>
              </a:ext>
            </a:extLst>
          </p:cNvPr>
          <p:cNvSpPr/>
          <p:nvPr/>
        </p:nvSpPr>
        <p:spPr>
          <a:xfrm rot="5400000">
            <a:off x="2436701" y="2215856"/>
            <a:ext cx="229737" cy="152238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02B23886-41E2-FE29-A0BF-24A2B8B0C466}"/>
              </a:ext>
            </a:extLst>
          </p:cNvPr>
          <p:cNvSpPr txBox="1"/>
          <p:nvPr/>
        </p:nvSpPr>
        <p:spPr>
          <a:xfrm>
            <a:off x="1890458" y="2452234"/>
            <a:ext cx="132572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>
                <a:solidFill>
                  <a:schemeClr val="accent5"/>
                </a:solidFill>
              </a:rPr>
              <a:t>Gaze </a:t>
            </a:r>
            <a:r>
              <a:rPr lang="it-IT" sz="1400" err="1">
                <a:solidFill>
                  <a:schemeClr val="accent5"/>
                </a:solidFill>
              </a:rPr>
              <a:t>angles</a:t>
            </a:r>
            <a:r>
              <a:rPr lang="it-IT" sz="1600">
                <a:solidFill>
                  <a:schemeClr val="accent5"/>
                </a:solidFill>
              </a:rPr>
              <a:t> 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29B20F40-3B40-F7A2-68E8-B4F8C3F887A3}"/>
              </a:ext>
            </a:extLst>
          </p:cNvPr>
          <p:cNvGrpSpPr/>
          <p:nvPr/>
        </p:nvGrpSpPr>
        <p:grpSpPr>
          <a:xfrm>
            <a:off x="2944557" y="2287487"/>
            <a:ext cx="1921644" cy="798908"/>
            <a:chOff x="4970081" y="679110"/>
            <a:chExt cx="1921644" cy="798908"/>
          </a:xfrm>
        </p:grpSpPr>
        <p:sp>
          <p:nvSpPr>
            <p:cNvPr id="24" name="Parentesi graffa aperta 23">
              <a:extLst>
                <a:ext uri="{FF2B5EF4-FFF2-40B4-BE49-F238E27FC236}">
                  <a16:creationId xmlns:a16="http://schemas.microsoft.com/office/drawing/2014/main" id="{4B64C220-AC1B-3562-D71F-104BC096EEDC}"/>
                </a:ext>
              </a:extLst>
            </p:cNvPr>
            <p:cNvSpPr/>
            <p:nvPr/>
          </p:nvSpPr>
          <p:spPr>
            <a:xfrm rot="5400000">
              <a:off x="5829065" y="799878"/>
              <a:ext cx="229738" cy="1126542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4446BFCA-7322-BBA3-65DB-61597E6911B3}"/>
                </a:ext>
              </a:extLst>
            </p:cNvPr>
            <p:cNvSpPr txBox="1"/>
            <p:nvPr/>
          </p:nvSpPr>
          <p:spPr>
            <a:xfrm>
              <a:off x="4970081" y="679110"/>
              <a:ext cx="1921644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 err="1">
                  <a:solidFill>
                    <a:schemeClr val="accent5"/>
                  </a:solidFill>
                </a:rPr>
                <a:t>Eyes</a:t>
              </a:r>
              <a:r>
                <a:rPr lang="it-IT" sz="1400">
                  <a:solidFill>
                    <a:schemeClr val="accent5"/>
                  </a:solidFill>
                </a:rPr>
                <a:t> </a:t>
              </a:r>
            </a:p>
            <a:p>
              <a:pPr algn="ctr"/>
              <a:r>
                <a:rPr lang="it-IT" sz="1400">
                  <a:solidFill>
                    <a:schemeClr val="accent5"/>
                  </a:solidFill>
                </a:rPr>
                <a:t>position</a:t>
              </a: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0626731D-EF20-0493-45C6-7A82C5979191}"/>
              </a:ext>
            </a:extLst>
          </p:cNvPr>
          <p:cNvGrpSpPr/>
          <p:nvPr/>
        </p:nvGrpSpPr>
        <p:grpSpPr>
          <a:xfrm>
            <a:off x="671184" y="2154420"/>
            <a:ext cx="1336091" cy="935985"/>
            <a:chOff x="8074576" y="501736"/>
            <a:chExt cx="1336091" cy="935985"/>
          </a:xfrm>
        </p:grpSpPr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EFA5D1F0-5BD3-CD2D-C7F6-67066A967C4B}"/>
                </a:ext>
              </a:extLst>
            </p:cNvPr>
            <p:cNvSpPr txBox="1"/>
            <p:nvPr/>
          </p:nvSpPr>
          <p:spPr>
            <a:xfrm>
              <a:off x="8074576" y="501736"/>
              <a:ext cx="1336091" cy="7386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>
                  <a:solidFill>
                    <a:srgbClr val="A02B93"/>
                  </a:solidFill>
                </a:rPr>
                <a:t>Gaze </a:t>
              </a:r>
              <a:r>
                <a:rPr lang="it-IT" sz="1400" err="1">
                  <a:solidFill>
                    <a:srgbClr val="A02B93"/>
                  </a:solidFill>
                </a:rPr>
                <a:t>angles</a:t>
              </a:r>
              <a:r>
                <a:rPr lang="it-IT" sz="1400">
                  <a:solidFill>
                    <a:srgbClr val="A02B93"/>
                  </a:solidFill>
                </a:rPr>
                <a:t> </a:t>
              </a:r>
              <a:r>
                <a:rPr lang="it-IT" sz="1400" err="1">
                  <a:solidFill>
                    <a:srgbClr val="A02B93"/>
                  </a:solidFill>
                </a:rPr>
                <a:t>prediction</a:t>
              </a:r>
              <a:r>
                <a:rPr lang="it-IT" sz="1400">
                  <a:solidFill>
                    <a:srgbClr val="A02B93"/>
                  </a:solidFill>
                </a:rPr>
                <a:t> </a:t>
              </a:r>
              <a:r>
                <a:rPr lang="it-IT" sz="1400" err="1">
                  <a:solidFill>
                    <a:srgbClr val="A02B93"/>
                  </a:solidFill>
                </a:rPr>
                <a:t>error</a:t>
              </a:r>
            </a:p>
          </p:txBody>
        </p:sp>
        <p:sp>
          <p:nvSpPr>
            <p:cNvPr id="28" name="Freccia in su 27">
              <a:extLst>
                <a:ext uri="{FF2B5EF4-FFF2-40B4-BE49-F238E27FC236}">
                  <a16:creationId xmlns:a16="http://schemas.microsoft.com/office/drawing/2014/main" id="{FE866CED-EA79-6EAB-EB17-58312101303A}"/>
                </a:ext>
              </a:extLst>
            </p:cNvPr>
            <p:cNvSpPr/>
            <p:nvPr/>
          </p:nvSpPr>
          <p:spPr>
            <a:xfrm>
              <a:off x="8669234" y="1245101"/>
              <a:ext cx="120387" cy="19262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8" name="CasellaDiTesto 66">
            <a:extLst>
              <a:ext uri="{FF2B5EF4-FFF2-40B4-BE49-F238E27FC236}">
                <a16:creationId xmlns:a16="http://schemas.microsoft.com/office/drawing/2014/main" id="{6F962DEE-83A5-CDDD-A4D9-B843E129952D}"/>
              </a:ext>
            </a:extLst>
          </p:cNvPr>
          <p:cNvSpPr txBox="1"/>
          <p:nvPr/>
        </p:nvSpPr>
        <p:spPr>
          <a:xfrm>
            <a:off x="4390301" y="1476303"/>
            <a:ext cx="3240636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400" b="1"/>
              <a:t>DATASET CREATION</a:t>
            </a:r>
            <a:endParaRPr lang="it-IT" b="1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A89325C5-E05E-9DDF-B153-BDFF9CCCB143}"/>
              </a:ext>
            </a:extLst>
          </p:cNvPr>
          <p:cNvSpPr txBox="1"/>
          <p:nvPr/>
        </p:nvSpPr>
        <p:spPr>
          <a:xfrm>
            <a:off x="967659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0.0806</a:t>
            </a:r>
            <a:endParaRPr lang="it-IT" sz="110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0980ED1F-B9E1-A896-96BA-63D5FB01DB69}"/>
              </a:ext>
            </a:extLst>
          </p:cNvPr>
          <p:cNvSpPr txBox="1"/>
          <p:nvPr/>
        </p:nvSpPr>
        <p:spPr>
          <a:xfrm>
            <a:off x="1836483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-0.108</a:t>
            </a:r>
            <a:endParaRPr lang="it-IT" sz="11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1BB1D9D-20D7-7A68-D3EC-B91CCE8B5A96}"/>
              </a:ext>
            </a:extLst>
          </p:cNvPr>
          <p:cNvSpPr txBox="1"/>
          <p:nvPr/>
        </p:nvSpPr>
        <p:spPr>
          <a:xfrm>
            <a:off x="987363" y="4308433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0.128</a:t>
            </a:r>
            <a:endParaRPr lang="it-IT" sz="110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C5E07C3-D719-7944-48CA-BC557887B54F}"/>
              </a:ext>
            </a:extLst>
          </p:cNvPr>
          <p:cNvSpPr txBox="1"/>
          <p:nvPr/>
        </p:nvSpPr>
        <p:spPr>
          <a:xfrm>
            <a:off x="2608422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-0.351</a:t>
            </a:r>
            <a:endParaRPr lang="it-IT" sz="110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3900514-87AD-3F75-EF35-C4A75E15E916}"/>
              </a:ext>
            </a:extLst>
          </p:cNvPr>
          <p:cNvSpPr txBox="1"/>
          <p:nvPr/>
        </p:nvSpPr>
        <p:spPr>
          <a:xfrm>
            <a:off x="3339655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460.25</a:t>
            </a:r>
            <a:endParaRPr lang="it-IT" sz="110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D4BE442-42E5-CC23-4525-F67D38F66F54}"/>
              </a:ext>
            </a:extLst>
          </p:cNvPr>
          <p:cNvSpPr txBox="1"/>
          <p:nvPr/>
        </p:nvSpPr>
        <p:spPr>
          <a:xfrm>
            <a:off x="1835250" y="431859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-0.617</a:t>
            </a:r>
            <a:endParaRPr lang="it-IT" sz="110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0E77E97-4777-52B8-92A4-301370F96A00}"/>
              </a:ext>
            </a:extLst>
          </p:cNvPr>
          <p:cNvSpPr txBox="1"/>
          <p:nvPr/>
        </p:nvSpPr>
        <p:spPr>
          <a:xfrm>
            <a:off x="2619813" y="4308433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-0.470</a:t>
            </a:r>
            <a:endParaRPr lang="it-IT" sz="110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4F9DEBC-9207-E662-2007-00A539D25955}"/>
              </a:ext>
            </a:extLst>
          </p:cNvPr>
          <p:cNvSpPr txBox="1"/>
          <p:nvPr/>
        </p:nvSpPr>
        <p:spPr>
          <a:xfrm>
            <a:off x="3983467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386.04</a:t>
            </a:r>
            <a:endParaRPr lang="it-IT" sz="110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CA3DB0E6-1395-6A6D-B461-3B290AE7BC43}"/>
              </a:ext>
            </a:extLst>
          </p:cNvPr>
          <p:cNvSpPr txBox="1"/>
          <p:nvPr/>
        </p:nvSpPr>
        <p:spPr>
          <a:xfrm>
            <a:off x="3334752" y="4293193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460.26</a:t>
            </a:r>
            <a:endParaRPr lang="it-IT" sz="1100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2A85163D-AE3E-369E-157A-2B4494683F43}"/>
              </a:ext>
            </a:extLst>
          </p:cNvPr>
          <p:cNvSpPr txBox="1"/>
          <p:nvPr/>
        </p:nvSpPr>
        <p:spPr>
          <a:xfrm>
            <a:off x="3971539" y="4306079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386.86</a:t>
            </a:r>
            <a:endParaRPr lang="it-IT" sz="110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AC7507F1-F66A-4E03-19E3-78F890A2B7B8}"/>
              </a:ext>
            </a:extLst>
          </p:cNvPr>
          <p:cNvSpPr txBox="1"/>
          <p:nvPr/>
        </p:nvSpPr>
        <p:spPr>
          <a:xfrm>
            <a:off x="4779737" y="3830753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R</a:t>
            </a:r>
            <a:endParaRPr lang="it-IT" sz="110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DC56BC5-07E1-0F4F-2AA6-C9C17803A211}"/>
              </a:ext>
            </a:extLst>
          </p:cNvPr>
          <p:cNvSpPr txBox="1"/>
          <p:nvPr/>
        </p:nvSpPr>
        <p:spPr>
          <a:xfrm>
            <a:off x="5161960" y="3858995"/>
            <a:ext cx="8520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nowhere</a:t>
            </a:r>
            <a:endParaRPr lang="it-IT" sz="1100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2BBA9B23-EBAB-7874-A3B1-0C1ACFDB2143}"/>
              </a:ext>
            </a:extLst>
          </p:cNvPr>
          <p:cNvSpPr txBox="1"/>
          <p:nvPr/>
        </p:nvSpPr>
        <p:spPr>
          <a:xfrm>
            <a:off x="4779736" y="4317442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R</a:t>
            </a:r>
            <a:endParaRPr lang="it-IT" sz="110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9B156C94-B553-C8C6-EDA4-5A6AFAC92376}"/>
              </a:ext>
            </a:extLst>
          </p:cNvPr>
          <p:cNvSpPr txBox="1"/>
          <p:nvPr/>
        </p:nvSpPr>
        <p:spPr>
          <a:xfrm>
            <a:off x="5237142" y="4317411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robot</a:t>
            </a:r>
            <a:endParaRPr lang="it-IT" sz="1100"/>
          </a:p>
        </p:txBody>
      </p:sp>
      <p:graphicFrame>
        <p:nvGraphicFramePr>
          <p:cNvPr id="44" name="Tabella 43">
            <a:extLst>
              <a:ext uri="{FF2B5EF4-FFF2-40B4-BE49-F238E27FC236}">
                <a16:creationId xmlns:a16="http://schemas.microsoft.com/office/drawing/2014/main" id="{EB9CE76C-9323-DD41-9D8F-7B6775079079}"/>
              </a:ext>
            </a:extLst>
          </p:cNvPr>
          <p:cNvGraphicFramePr>
            <a:graphicFrameLocks noGrp="1"/>
          </p:cNvGraphicFramePr>
          <p:nvPr/>
        </p:nvGraphicFramePr>
        <p:xfrm>
          <a:off x="837786" y="4223929"/>
          <a:ext cx="2465175" cy="10475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99">
                  <a:extLst>
                    <a:ext uri="{9D8B030D-6E8A-4147-A177-3AD203B41FA5}">
                      <a16:colId xmlns:a16="http://schemas.microsoft.com/office/drawing/2014/main" val="1092635779"/>
                    </a:ext>
                  </a:extLst>
                </a:gridCol>
                <a:gridCol w="728056">
                  <a:extLst>
                    <a:ext uri="{9D8B030D-6E8A-4147-A177-3AD203B41FA5}">
                      <a16:colId xmlns:a16="http://schemas.microsoft.com/office/drawing/2014/main" val="3485087202"/>
                    </a:ext>
                  </a:extLst>
                </a:gridCol>
                <a:gridCol w="791920">
                  <a:extLst>
                    <a:ext uri="{9D8B030D-6E8A-4147-A177-3AD203B41FA5}">
                      <a16:colId xmlns:a16="http://schemas.microsoft.com/office/drawing/2014/main" val="1010605237"/>
                    </a:ext>
                  </a:extLst>
                </a:gridCol>
              </a:tblGrid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4123497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896252"/>
                  </a:ext>
                </a:extLst>
              </a:tr>
            </a:tbl>
          </a:graphicData>
        </a:graphic>
      </p:graphicFrame>
      <p:graphicFrame>
        <p:nvGraphicFramePr>
          <p:cNvPr id="45" name="Tabella 44">
            <a:extLst>
              <a:ext uri="{FF2B5EF4-FFF2-40B4-BE49-F238E27FC236}">
                <a16:creationId xmlns:a16="http://schemas.microsoft.com/office/drawing/2014/main" id="{CA9CBD51-DDEB-93A6-EDB2-031B09B14FD7}"/>
              </a:ext>
            </a:extLst>
          </p:cNvPr>
          <p:cNvGraphicFramePr>
            <a:graphicFrameLocks noGrp="1"/>
          </p:cNvGraphicFramePr>
          <p:nvPr/>
        </p:nvGraphicFramePr>
        <p:xfrm>
          <a:off x="3301417" y="4226498"/>
          <a:ext cx="1877621" cy="10475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645">
                  <a:extLst>
                    <a:ext uri="{9D8B030D-6E8A-4147-A177-3AD203B41FA5}">
                      <a16:colId xmlns:a16="http://schemas.microsoft.com/office/drawing/2014/main" val="3432868804"/>
                    </a:ext>
                  </a:extLst>
                </a:gridCol>
                <a:gridCol w="676966">
                  <a:extLst>
                    <a:ext uri="{9D8B030D-6E8A-4147-A177-3AD203B41FA5}">
                      <a16:colId xmlns:a16="http://schemas.microsoft.com/office/drawing/2014/main" val="1171356376"/>
                    </a:ext>
                  </a:extLst>
                </a:gridCol>
                <a:gridCol w="562010">
                  <a:extLst>
                    <a:ext uri="{9D8B030D-6E8A-4147-A177-3AD203B41FA5}">
                      <a16:colId xmlns:a16="http://schemas.microsoft.com/office/drawing/2014/main" val="3210864167"/>
                    </a:ext>
                  </a:extLst>
                </a:gridCol>
              </a:tblGrid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9284046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5653428"/>
                  </a:ext>
                </a:extLst>
              </a:tr>
            </a:tbl>
          </a:graphicData>
        </a:graphic>
      </p:graphicFrame>
      <p:graphicFrame>
        <p:nvGraphicFramePr>
          <p:cNvPr id="46" name="Tabella 45">
            <a:extLst>
              <a:ext uri="{FF2B5EF4-FFF2-40B4-BE49-F238E27FC236}">
                <a16:creationId xmlns:a16="http://schemas.microsoft.com/office/drawing/2014/main" id="{230D2959-FCA0-D53E-2D94-609B29800DE2}"/>
              </a:ext>
            </a:extLst>
          </p:cNvPr>
          <p:cNvGraphicFramePr>
            <a:graphicFrameLocks noGrp="1"/>
          </p:cNvGraphicFramePr>
          <p:nvPr/>
        </p:nvGraphicFramePr>
        <p:xfrm>
          <a:off x="5176075" y="4224063"/>
          <a:ext cx="664192" cy="10475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192">
                  <a:extLst>
                    <a:ext uri="{9D8B030D-6E8A-4147-A177-3AD203B41FA5}">
                      <a16:colId xmlns:a16="http://schemas.microsoft.com/office/drawing/2014/main" val="1099022830"/>
                    </a:ext>
                  </a:extLst>
                </a:gridCol>
              </a:tblGrid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3064179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8474924"/>
                  </a:ext>
                </a:extLst>
              </a:tr>
            </a:tbl>
          </a:graphicData>
        </a:graphic>
      </p:graphicFrame>
      <p:graphicFrame>
        <p:nvGraphicFramePr>
          <p:cNvPr id="47" name="Tabella 46">
            <a:extLst>
              <a:ext uri="{FF2B5EF4-FFF2-40B4-BE49-F238E27FC236}">
                <a16:creationId xmlns:a16="http://schemas.microsoft.com/office/drawing/2014/main" id="{084ED30F-9136-74EC-DDFC-F2D3D5F6865D}"/>
              </a:ext>
            </a:extLst>
          </p:cNvPr>
          <p:cNvGraphicFramePr>
            <a:graphicFrameLocks noGrp="1"/>
          </p:cNvGraphicFramePr>
          <p:nvPr/>
        </p:nvGraphicFramePr>
        <p:xfrm>
          <a:off x="836926" y="3166292"/>
          <a:ext cx="2465175" cy="1062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99">
                  <a:extLst>
                    <a:ext uri="{9D8B030D-6E8A-4147-A177-3AD203B41FA5}">
                      <a16:colId xmlns:a16="http://schemas.microsoft.com/office/drawing/2014/main" val="1450944727"/>
                    </a:ext>
                  </a:extLst>
                </a:gridCol>
                <a:gridCol w="728056">
                  <a:extLst>
                    <a:ext uri="{9D8B030D-6E8A-4147-A177-3AD203B41FA5}">
                      <a16:colId xmlns:a16="http://schemas.microsoft.com/office/drawing/2014/main" val="2369926406"/>
                    </a:ext>
                  </a:extLst>
                </a:gridCol>
                <a:gridCol w="791920">
                  <a:extLst>
                    <a:ext uri="{9D8B030D-6E8A-4147-A177-3AD203B41FA5}">
                      <a16:colId xmlns:a16="http://schemas.microsoft.com/office/drawing/2014/main" val="2312505552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Confidence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Azimuth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Elevation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5332806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05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05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20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2365145"/>
                  </a:ext>
                </a:extLst>
              </a:tr>
            </a:tbl>
          </a:graphicData>
        </a:graphic>
      </p:graphicFrame>
      <p:graphicFrame>
        <p:nvGraphicFramePr>
          <p:cNvPr id="48" name="Tabella 47">
            <a:extLst>
              <a:ext uri="{FF2B5EF4-FFF2-40B4-BE49-F238E27FC236}">
                <a16:creationId xmlns:a16="http://schemas.microsoft.com/office/drawing/2014/main" id="{88C2F37C-9F04-F69C-C250-202710AE591A}"/>
              </a:ext>
            </a:extLst>
          </p:cNvPr>
          <p:cNvGraphicFramePr>
            <a:graphicFrameLocks noGrp="1"/>
          </p:cNvGraphicFramePr>
          <p:nvPr/>
        </p:nvGraphicFramePr>
        <p:xfrm>
          <a:off x="3302284" y="3165119"/>
          <a:ext cx="1877621" cy="1062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645">
                  <a:extLst>
                    <a:ext uri="{9D8B030D-6E8A-4147-A177-3AD203B41FA5}">
                      <a16:colId xmlns:a16="http://schemas.microsoft.com/office/drawing/2014/main" val="44337046"/>
                    </a:ext>
                  </a:extLst>
                </a:gridCol>
                <a:gridCol w="676966">
                  <a:extLst>
                    <a:ext uri="{9D8B030D-6E8A-4147-A177-3AD203B41FA5}">
                      <a16:colId xmlns:a16="http://schemas.microsoft.com/office/drawing/2014/main" val="4034446806"/>
                    </a:ext>
                  </a:extLst>
                </a:gridCol>
                <a:gridCol w="562010">
                  <a:extLst>
                    <a:ext uri="{9D8B030D-6E8A-4147-A177-3AD203B41FA5}">
                      <a16:colId xmlns:a16="http://schemas.microsoft.com/office/drawing/2014/main" val="1532569945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eyes_x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eyes_y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R/WR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8319743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5464456"/>
                  </a:ext>
                </a:extLst>
              </a:tr>
            </a:tbl>
          </a:graphicData>
        </a:graphic>
      </p:graphicFrame>
      <p:graphicFrame>
        <p:nvGraphicFramePr>
          <p:cNvPr id="49" name="Tabella 48">
            <a:extLst>
              <a:ext uri="{FF2B5EF4-FFF2-40B4-BE49-F238E27FC236}">
                <a16:creationId xmlns:a16="http://schemas.microsoft.com/office/drawing/2014/main" id="{DFEEED83-B22D-ACBC-282E-42C366B57996}"/>
              </a:ext>
            </a:extLst>
          </p:cNvPr>
          <p:cNvGraphicFramePr>
            <a:graphicFrameLocks noGrp="1"/>
          </p:cNvGraphicFramePr>
          <p:nvPr/>
        </p:nvGraphicFramePr>
        <p:xfrm>
          <a:off x="5176075" y="3163877"/>
          <a:ext cx="664192" cy="1062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192">
                  <a:extLst>
                    <a:ext uri="{9D8B030D-6E8A-4147-A177-3AD203B41FA5}">
                      <a16:colId xmlns:a16="http://schemas.microsoft.com/office/drawing/2014/main" val="2705556328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label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5817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78618"/>
                  </a:ext>
                </a:extLst>
              </a:tr>
            </a:tbl>
          </a:graphicData>
        </a:graphic>
      </p:graphicFrame>
      <p:sp>
        <p:nvSpPr>
          <p:cNvPr id="14" name="Rettangolo 13">
            <a:extLst>
              <a:ext uri="{FF2B5EF4-FFF2-40B4-BE49-F238E27FC236}">
                <a16:creationId xmlns:a16="http://schemas.microsoft.com/office/drawing/2014/main" id="{BDCB6E12-EF34-1E3A-E368-E6B27F3EA2B5}"/>
              </a:ext>
            </a:extLst>
          </p:cNvPr>
          <p:cNvSpPr/>
          <p:nvPr/>
        </p:nvSpPr>
        <p:spPr>
          <a:xfrm>
            <a:off x="5216454" y="3163574"/>
            <a:ext cx="583391" cy="2115562"/>
          </a:xfrm>
          <a:prstGeom prst="rect">
            <a:avLst/>
          </a:prstGeom>
          <a:noFill/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Memoria ad accesso diretto 2">
            <a:extLst>
              <a:ext uri="{FF2B5EF4-FFF2-40B4-BE49-F238E27FC236}">
                <a16:creationId xmlns:a16="http://schemas.microsoft.com/office/drawing/2014/main" id="{39B6B6C2-5FF9-4F7A-572D-FB8D0EC002BA}"/>
              </a:ext>
            </a:extLst>
          </p:cNvPr>
          <p:cNvSpPr/>
          <p:nvPr/>
        </p:nvSpPr>
        <p:spPr>
          <a:xfrm rot="16200000">
            <a:off x="3993727" y="1615645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Memoria ad accesso diretto 6">
            <a:extLst>
              <a:ext uri="{FF2B5EF4-FFF2-40B4-BE49-F238E27FC236}">
                <a16:creationId xmlns:a16="http://schemas.microsoft.com/office/drawing/2014/main" id="{41154400-9D30-20FB-9908-D8D3FF636406}"/>
              </a:ext>
            </a:extLst>
          </p:cNvPr>
          <p:cNvSpPr/>
          <p:nvPr/>
        </p:nvSpPr>
        <p:spPr>
          <a:xfrm rot="16200000">
            <a:off x="3992852" y="1439958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Memoria ad accesso diretto 11">
            <a:extLst>
              <a:ext uri="{FF2B5EF4-FFF2-40B4-BE49-F238E27FC236}">
                <a16:creationId xmlns:a16="http://schemas.microsoft.com/office/drawing/2014/main" id="{30E00E8A-3A62-E344-C712-94A72EDBC158}"/>
              </a:ext>
            </a:extLst>
          </p:cNvPr>
          <p:cNvSpPr/>
          <p:nvPr/>
        </p:nvSpPr>
        <p:spPr>
          <a:xfrm rot="16200000">
            <a:off x="3993405" y="1264367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673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09368-A372-E99E-D12E-523A39221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rapezio 36">
            <a:extLst>
              <a:ext uri="{FF2B5EF4-FFF2-40B4-BE49-F238E27FC236}">
                <a16:creationId xmlns:a16="http://schemas.microsoft.com/office/drawing/2014/main" id="{84787F33-342F-C621-6783-7CAB2648039E}"/>
              </a:ext>
            </a:extLst>
          </p:cNvPr>
          <p:cNvSpPr/>
          <p:nvPr/>
        </p:nvSpPr>
        <p:spPr>
          <a:xfrm>
            <a:off x="10107975" y="6579020"/>
            <a:ext cx="2271252" cy="245268"/>
          </a:xfrm>
          <a:prstGeom prst="trapezoid">
            <a:avLst>
              <a:gd name="adj" fmla="val 126144"/>
            </a:avLst>
          </a:prstGeom>
          <a:solidFill>
            <a:srgbClr val="0262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Elemento grafico 7" descr="Pezzi del puzzle contorno">
            <a:extLst>
              <a:ext uri="{FF2B5EF4-FFF2-40B4-BE49-F238E27FC236}">
                <a16:creationId xmlns:a16="http://schemas.microsoft.com/office/drawing/2014/main" id="{ECCAF5FB-2F94-1738-64A9-D6D409C50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35DD1D23-F6DC-8D93-2D3B-9A7F2714752C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THE CONTEXT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DBE00A0-6485-C705-18AD-B06A18396579}"/>
              </a:ext>
            </a:extLst>
          </p:cNvPr>
          <p:cNvSpPr/>
          <p:nvPr/>
        </p:nvSpPr>
        <p:spPr>
          <a:xfrm rot="21392073">
            <a:off x="12363123" y="4619411"/>
            <a:ext cx="146307" cy="6293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rapezio 28">
            <a:extLst>
              <a:ext uri="{FF2B5EF4-FFF2-40B4-BE49-F238E27FC236}">
                <a16:creationId xmlns:a16="http://schemas.microsoft.com/office/drawing/2014/main" id="{7682B36B-63EA-32A7-9117-060F3B9CF17F}"/>
              </a:ext>
            </a:extLst>
          </p:cNvPr>
          <p:cNvSpPr/>
          <p:nvPr/>
        </p:nvSpPr>
        <p:spPr>
          <a:xfrm rot="10592073">
            <a:off x="12216829" y="4965754"/>
            <a:ext cx="510538" cy="424388"/>
          </a:xfrm>
          <a:custGeom>
            <a:avLst/>
            <a:gdLst>
              <a:gd name="connsiteX0" fmla="*/ 0 w 1017129"/>
              <a:gd name="connsiteY0" fmla="*/ 932501 h 932501"/>
              <a:gd name="connsiteX1" fmla="*/ 122316 w 1017129"/>
              <a:gd name="connsiteY1" fmla="*/ 0 h 932501"/>
              <a:gd name="connsiteX2" fmla="*/ 894813 w 1017129"/>
              <a:gd name="connsiteY2" fmla="*/ 0 h 932501"/>
              <a:gd name="connsiteX3" fmla="*/ 1017129 w 1017129"/>
              <a:gd name="connsiteY3" fmla="*/ 932501 h 932501"/>
              <a:gd name="connsiteX4" fmla="*/ 0 w 1017129"/>
              <a:gd name="connsiteY4" fmla="*/ 932501 h 932501"/>
              <a:gd name="connsiteX0" fmla="*/ 0 w 1192389"/>
              <a:gd name="connsiteY0" fmla="*/ 932501 h 932501"/>
              <a:gd name="connsiteX1" fmla="*/ 122316 w 1192389"/>
              <a:gd name="connsiteY1" fmla="*/ 0 h 932501"/>
              <a:gd name="connsiteX2" fmla="*/ 894813 w 1192389"/>
              <a:gd name="connsiteY2" fmla="*/ 0 h 932501"/>
              <a:gd name="connsiteX3" fmla="*/ 1192389 w 1192389"/>
              <a:gd name="connsiteY3" fmla="*/ 909641 h 932501"/>
              <a:gd name="connsiteX4" fmla="*/ 0 w 1192389"/>
              <a:gd name="connsiteY4" fmla="*/ 932501 h 93250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91449"/>
              <a:gd name="connsiteY0" fmla="*/ 909641 h 909641"/>
              <a:gd name="connsiteX1" fmla="*/ 221376 w 1291449"/>
              <a:gd name="connsiteY1" fmla="*/ 0 h 909641"/>
              <a:gd name="connsiteX2" fmla="*/ 993873 w 1291449"/>
              <a:gd name="connsiteY2" fmla="*/ 0 h 909641"/>
              <a:gd name="connsiteX3" fmla="*/ 1291449 w 1291449"/>
              <a:gd name="connsiteY3" fmla="*/ 909641 h 909641"/>
              <a:gd name="connsiteX4" fmla="*/ 0 w 1291449"/>
              <a:gd name="connsiteY4" fmla="*/ 909641 h 909641"/>
              <a:gd name="connsiteX0" fmla="*/ 0 w 1253349"/>
              <a:gd name="connsiteY0" fmla="*/ 711521 h 909641"/>
              <a:gd name="connsiteX1" fmla="*/ 183276 w 1253349"/>
              <a:gd name="connsiteY1" fmla="*/ 0 h 909641"/>
              <a:gd name="connsiteX2" fmla="*/ 955773 w 1253349"/>
              <a:gd name="connsiteY2" fmla="*/ 0 h 909641"/>
              <a:gd name="connsiteX3" fmla="*/ 1253349 w 1253349"/>
              <a:gd name="connsiteY3" fmla="*/ 909641 h 909641"/>
              <a:gd name="connsiteX4" fmla="*/ 0 w 1253349"/>
              <a:gd name="connsiteY4" fmla="*/ 711521 h 909641"/>
              <a:gd name="connsiteX0" fmla="*/ 0 w 1253349"/>
              <a:gd name="connsiteY0" fmla="*/ 711521 h 909641"/>
              <a:gd name="connsiteX1" fmla="*/ 183276 w 1253349"/>
              <a:gd name="connsiteY1" fmla="*/ 0 h 909641"/>
              <a:gd name="connsiteX2" fmla="*/ 955773 w 1253349"/>
              <a:gd name="connsiteY2" fmla="*/ 0 h 909641"/>
              <a:gd name="connsiteX3" fmla="*/ 1253349 w 1253349"/>
              <a:gd name="connsiteY3" fmla="*/ 909641 h 909641"/>
              <a:gd name="connsiteX4" fmla="*/ 0 w 1253349"/>
              <a:gd name="connsiteY4" fmla="*/ 711521 h 909641"/>
              <a:gd name="connsiteX0" fmla="*/ 0 w 1253349"/>
              <a:gd name="connsiteY0" fmla="*/ 825821 h 1023941"/>
              <a:gd name="connsiteX1" fmla="*/ 175656 w 1253349"/>
              <a:gd name="connsiteY1" fmla="*/ 0 h 1023941"/>
              <a:gd name="connsiteX2" fmla="*/ 955773 w 1253349"/>
              <a:gd name="connsiteY2" fmla="*/ 114300 h 1023941"/>
              <a:gd name="connsiteX3" fmla="*/ 1253349 w 1253349"/>
              <a:gd name="connsiteY3" fmla="*/ 1023941 h 1023941"/>
              <a:gd name="connsiteX4" fmla="*/ 0 w 1253349"/>
              <a:gd name="connsiteY4" fmla="*/ 825821 h 1023941"/>
              <a:gd name="connsiteX0" fmla="*/ 0 w 1253349"/>
              <a:gd name="connsiteY0" fmla="*/ 841061 h 1039181"/>
              <a:gd name="connsiteX1" fmla="*/ 175656 w 1253349"/>
              <a:gd name="connsiteY1" fmla="*/ 15240 h 1039181"/>
              <a:gd name="connsiteX2" fmla="*/ 963393 w 1253349"/>
              <a:gd name="connsiteY2" fmla="*/ 0 h 1039181"/>
              <a:gd name="connsiteX3" fmla="*/ 1253349 w 1253349"/>
              <a:gd name="connsiteY3" fmla="*/ 1039181 h 1039181"/>
              <a:gd name="connsiteX4" fmla="*/ 0 w 1253349"/>
              <a:gd name="connsiteY4" fmla="*/ 841061 h 1039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3349" h="1039181">
                <a:moveTo>
                  <a:pt x="0" y="841061"/>
                </a:moveTo>
                <a:cubicBezTo>
                  <a:pt x="61092" y="603887"/>
                  <a:pt x="152664" y="336234"/>
                  <a:pt x="175656" y="15240"/>
                </a:cubicBezTo>
                <a:lnTo>
                  <a:pt x="963393" y="0"/>
                </a:lnTo>
                <a:cubicBezTo>
                  <a:pt x="994005" y="371794"/>
                  <a:pt x="1100817" y="568327"/>
                  <a:pt x="1253349" y="1039181"/>
                </a:cubicBezTo>
                <a:lnTo>
                  <a:pt x="0" y="841061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rapezio 37">
            <a:extLst>
              <a:ext uri="{FF2B5EF4-FFF2-40B4-BE49-F238E27FC236}">
                <a16:creationId xmlns:a16="http://schemas.microsoft.com/office/drawing/2014/main" id="{25FB92D9-0AE5-D92F-61ED-AD1479AD4A88}"/>
              </a:ext>
            </a:extLst>
          </p:cNvPr>
          <p:cNvSpPr/>
          <p:nvPr/>
        </p:nvSpPr>
        <p:spPr>
          <a:xfrm rot="12618645" flipH="1">
            <a:off x="13058748" y="4927302"/>
            <a:ext cx="234994" cy="287334"/>
          </a:xfrm>
          <a:custGeom>
            <a:avLst/>
            <a:gdLst>
              <a:gd name="connsiteX0" fmla="*/ 0 w 653937"/>
              <a:gd name="connsiteY0" fmla="*/ 658283 h 658283"/>
              <a:gd name="connsiteX1" fmla="*/ 110496 w 653937"/>
              <a:gd name="connsiteY1" fmla="*/ 0 h 658283"/>
              <a:gd name="connsiteX2" fmla="*/ 543441 w 653937"/>
              <a:gd name="connsiteY2" fmla="*/ 0 h 658283"/>
              <a:gd name="connsiteX3" fmla="*/ 653937 w 653937"/>
              <a:gd name="connsiteY3" fmla="*/ 658283 h 658283"/>
              <a:gd name="connsiteX4" fmla="*/ 0 w 653937"/>
              <a:gd name="connsiteY4" fmla="*/ 658283 h 658283"/>
              <a:gd name="connsiteX0" fmla="*/ 36933 w 690870"/>
              <a:gd name="connsiteY0" fmla="*/ 658283 h 658734"/>
              <a:gd name="connsiteX1" fmla="*/ 147429 w 690870"/>
              <a:gd name="connsiteY1" fmla="*/ 0 h 658734"/>
              <a:gd name="connsiteX2" fmla="*/ 580374 w 690870"/>
              <a:gd name="connsiteY2" fmla="*/ 0 h 658734"/>
              <a:gd name="connsiteX3" fmla="*/ 690870 w 690870"/>
              <a:gd name="connsiteY3" fmla="*/ 658283 h 658734"/>
              <a:gd name="connsiteX4" fmla="*/ 36933 w 690870"/>
              <a:gd name="connsiteY4" fmla="*/ 658283 h 658734"/>
              <a:gd name="connsiteX0" fmla="*/ 36933 w 690870"/>
              <a:gd name="connsiteY0" fmla="*/ 658283 h 719243"/>
              <a:gd name="connsiteX1" fmla="*/ 147429 w 690870"/>
              <a:gd name="connsiteY1" fmla="*/ 0 h 719243"/>
              <a:gd name="connsiteX2" fmla="*/ 580374 w 690870"/>
              <a:gd name="connsiteY2" fmla="*/ 0 h 719243"/>
              <a:gd name="connsiteX3" fmla="*/ 690870 w 690870"/>
              <a:gd name="connsiteY3" fmla="*/ 658283 h 719243"/>
              <a:gd name="connsiteX4" fmla="*/ 36933 w 690870"/>
              <a:gd name="connsiteY4" fmla="*/ 658283 h 719243"/>
              <a:gd name="connsiteX0" fmla="*/ 36933 w 691237"/>
              <a:gd name="connsiteY0" fmla="*/ 658283 h 772867"/>
              <a:gd name="connsiteX1" fmla="*/ 147429 w 691237"/>
              <a:gd name="connsiteY1" fmla="*/ 0 h 772867"/>
              <a:gd name="connsiteX2" fmla="*/ 580374 w 691237"/>
              <a:gd name="connsiteY2" fmla="*/ 0 h 772867"/>
              <a:gd name="connsiteX3" fmla="*/ 690870 w 691237"/>
              <a:gd name="connsiteY3" fmla="*/ 658283 h 772867"/>
              <a:gd name="connsiteX4" fmla="*/ 36933 w 691237"/>
              <a:gd name="connsiteY4" fmla="*/ 658283 h 772867"/>
              <a:gd name="connsiteX0" fmla="*/ 36933 w 691237"/>
              <a:gd name="connsiteY0" fmla="*/ 658283 h 772867"/>
              <a:gd name="connsiteX1" fmla="*/ 147429 w 691237"/>
              <a:gd name="connsiteY1" fmla="*/ 0 h 772867"/>
              <a:gd name="connsiteX2" fmla="*/ 580374 w 691237"/>
              <a:gd name="connsiteY2" fmla="*/ 0 h 772867"/>
              <a:gd name="connsiteX3" fmla="*/ 690870 w 691237"/>
              <a:gd name="connsiteY3" fmla="*/ 658283 h 772867"/>
              <a:gd name="connsiteX4" fmla="*/ 36933 w 691237"/>
              <a:gd name="connsiteY4" fmla="*/ 658283 h 772867"/>
              <a:gd name="connsiteX0" fmla="*/ 48676 w 702980"/>
              <a:gd name="connsiteY0" fmla="*/ 752153 h 866737"/>
              <a:gd name="connsiteX1" fmla="*/ 91620 w 702980"/>
              <a:gd name="connsiteY1" fmla="*/ 0 h 866737"/>
              <a:gd name="connsiteX2" fmla="*/ 592117 w 702980"/>
              <a:gd name="connsiteY2" fmla="*/ 93870 h 866737"/>
              <a:gd name="connsiteX3" fmla="*/ 702613 w 702980"/>
              <a:gd name="connsiteY3" fmla="*/ 752153 h 866737"/>
              <a:gd name="connsiteX4" fmla="*/ 48676 w 702980"/>
              <a:gd name="connsiteY4" fmla="*/ 752153 h 866737"/>
              <a:gd name="connsiteX0" fmla="*/ 42672 w 696976"/>
              <a:gd name="connsiteY0" fmla="*/ 752153 h 866737"/>
              <a:gd name="connsiteX1" fmla="*/ 85616 w 696976"/>
              <a:gd name="connsiteY1" fmla="*/ 0 h 866737"/>
              <a:gd name="connsiteX2" fmla="*/ 586113 w 696976"/>
              <a:gd name="connsiteY2" fmla="*/ 93870 h 866737"/>
              <a:gd name="connsiteX3" fmla="*/ 696609 w 696976"/>
              <a:gd name="connsiteY3" fmla="*/ 752153 h 866737"/>
              <a:gd name="connsiteX4" fmla="*/ 42672 w 696976"/>
              <a:gd name="connsiteY4" fmla="*/ 752153 h 86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6976" h="866737">
                <a:moveTo>
                  <a:pt x="42672" y="752153"/>
                </a:moveTo>
                <a:cubicBezTo>
                  <a:pt x="-72896" y="768945"/>
                  <a:pt x="82560" y="228815"/>
                  <a:pt x="85616" y="0"/>
                </a:cubicBezTo>
                <a:lnTo>
                  <a:pt x="586113" y="93870"/>
                </a:lnTo>
                <a:cubicBezTo>
                  <a:pt x="622945" y="313298"/>
                  <a:pt x="629297" y="464145"/>
                  <a:pt x="696609" y="752153"/>
                </a:cubicBezTo>
                <a:cubicBezTo>
                  <a:pt x="714850" y="919793"/>
                  <a:pt x="47291" y="889313"/>
                  <a:pt x="42672" y="75215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273BC57E-7801-4F75-6FEB-4310D4C77A43}"/>
              </a:ext>
            </a:extLst>
          </p:cNvPr>
          <p:cNvSpPr/>
          <p:nvPr/>
        </p:nvSpPr>
        <p:spPr>
          <a:xfrm rot="21392073">
            <a:off x="13134015" y="4950811"/>
            <a:ext cx="170716" cy="12810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D22A6817-F24E-6758-9809-26AEEC459887}"/>
              </a:ext>
            </a:extLst>
          </p:cNvPr>
          <p:cNvSpPr/>
          <p:nvPr/>
        </p:nvSpPr>
        <p:spPr>
          <a:xfrm rot="18854522">
            <a:off x="12918875" y="4467954"/>
            <a:ext cx="220790" cy="674348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rapezio 42">
            <a:extLst>
              <a:ext uri="{FF2B5EF4-FFF2-40B4-BE49-F238E27FC236}">
                <a16:creationId xmlns:a16="http://schemas.microsoft.com/office/drawing/2014/main" id="{DB323B6C-C606-6346-30DF-226D9B8BE947}"/>
              </a:ext>
            </a:extLst>
          </p:cNvPr>
          <p:cNvSpPr/>
          <p:nvPr/>
        </p:nvSpPr>
        <p:spPr>
          <a:xfrm rot="1751475">
            <a:off x="12871578" y="5145306"/>
            <a:ext cx="312391" cy="370555"/>
          </a:xfrm>
          <a:custGeom>
            <a:avLst/>
            <a:gdLst>
              <a:gd name="connsiteX0" fmla="*/ 0 w 933837"/>
              <a:gd name="connsiteY0" fmla="*/ 845746 h 845746"/>
              <a:gd name="connsiteX1" fmla="*/ 211437 w 933837"/>
              <a:gd name="connsiteY1" fmla="*/ 0 h 845746"/>
              <a:gd name="connsiteX2" fmla="*/ 722401 w 933837"/>
              <a:gd name="connsiteY2" fmla="*/ 0 h 845746"/>
              <a:gd name="connsiteX3" fmla="*/ 933837 w 933837"/>
              <a:gd name="connsiteY3" fmla="*/ 845746 h 845746"/>
              <a:gd name="connsiteX4" fmla="*/ 0 w 933837"/>
              <a:gd name="connsiteY4" fmla="*/ 845746 h 845746"/>
              <a:gd name="connsiteX0" fmla="*/ 0 w 933837"/>
              <a:gd name="connsiteY0" fmla="*/ 845746 h 845746"/>
              <a:gd name="connsiteX1" fmla="*/ 211437 w 933837"/>
              <a:gd name="connsiteY1" fmla="*/ 0 h 845746"/>
              <a:gd name="connsiteX2" fmla="*/ 635384 w 933837"/>
              <a:gd name="connsiteY2" fmla="*/ 19567 h 845746"/>
              <a:gd name="connsiteX3" fmla="*/ 933837 w 933837"/>
              <a:gd name="connsiteY3" fmla="*/ 845746 h 845746"/>
              <a:gd name="connsiteX4" fmla="*/ 0 w 933837"/>
              <a:gd name="connsiteY4" fmla="*/ 845746 h 845746"/>
              <a:gd name="connsiteX0" fmla="*/ 0 w 933837"/>
              <a:gd name="connsiteY0" fmla="*/ 845746 h 845746"/>
              <a:gd name="connsiteX1" fmla="*/ 211437 w 933837"/>
              <a:gd name="connsiteY1" fmla="*/ 0 h 845746"/>
              <a:gd name="connsiteX2" fmla="*/ 635384 w 933837"/>
              <a:gd name="connsiteY2" fmla="*/ 19567 h 845746"/>
              <a:gd name="connsiteX3" fmla="*/ 933837 w 933837"/>
              <a:gd name="connsiteY3" fmla="*/ 845746 h 845746"/>
              <a:gd name="connsiteX4" fmla="*/ 0 w 933837"/>
              <a:gd name="connsiteY4" fmla="*/ 845746 h 845746"/>
              <a:gd name="connsiteX0" fmla="*/ 0 w 878897"/>
              <a:gd name="connsiteY0" fmla="*/ 845746 h 845746"/>
              <a:gd name="connsiteX1" fmla="*/ 211437 w 878897"/>
              <a:gd name="connsiteY1" fmla="*/ 0 h 845746"/>
              <a:gd name="connsiteX2" fmla="*/ 635384 w 878897"/>
              <a:gd name="connsiteY2" fmla="*/ 19567 h 845746"/>
              <a:gd name="connsiteX3" fmla="*/ 878897 w 878897"/>
              <a:gd name="connsiteY3" fmla="*/ 844755 h 845746"/>
              <a:gd name="connsiteX4" fmla="*/ 0 w 878897"/>
              <a:gd name="connsiteY4" fmla="*/ 845746 h 845746"/>
              <a:gd name="connsiteX0" fmla="*/ 0 w 924445"/>
              <a:gd name="connsiteY0" fmla="*/ 845746 h 845746"/>
              <a:gd name="connsiteX1" fmla="*/ 211437 w 924445"/>
              <a:gd name="connsiteY1" fmla="*/ 0 h 845746"/>
              <a:gd name="connsiteX2" fmla="*/ 635384 w 924445"/>
              <a:gd name="connsiteY2" fmla="*/ 19567 h 845746"/>
              <a:gd name="connsiteX3" fmla="*/ 878897 w 924445"/>
              <a:gd name="connsiteY3" fmla="*/ 844755 h 845746"/>
              <a:gd name="connsiteX4" fmla="*/ 0 w 924445"/>
              <a:gd name="connsiteY4" fmla="*/ 845746 h 845746"/>
              <a:gd name="connsiteX0" fmla="*/ 0 w 924445"/>
              <a:gd name="connsiteY0" fmla="*/ 845746 h 895165"/>
              <a:gd name="connsiteX1" fmla="*/ 211437 w 924445"/>
              <a:gd name="connsiteY1" fmla="*/ 0 h 895165"/>
              <a:gd name="connsiteX2" fmla="*/ 635384 w 924445"/>
              <a:gd name="connsiteY2" fmla="*/ 19567 h 895165"/>
              <a:gd name="connsiteX3" fmla="*/ 878897 w 924445"/>
              <a:gd name="connsiteY3" fmla="*/ 844755 h 895165"/>
              <a:gd name="connsiteX4" fmla="*/ 0 w 924445"/>
              <a:gd name="connsiteY4" fmla="*/ 845746 h 895165"/>
              <a:gd name="connsiteX0" fmla="*/ 0 w 927114"/>
              <a:gd name="connsiteY0" fmla="*/ 856273 h 898070"/>
              <a:gd name="connsiteX1" fmla="*/ 214106 w 927114"/>
              <a:gd name="connsiteY1" fmla="*/ 0 h 898070"/>
              <a:gd name="connsiteX2" fmla="*/ 638053 w 927114"/>
              <a:gd name="connsiteY2" fmla="*/ 19567 h 898070"/>
              <a:gd name="connsiteX3" fmla="*/ 881566 w 927114"/>
              <a:gd name="connsiteY3" fmla="*/ 844755 h 898070"/>
              <a:gd name="connsiteX4" fmla="*/ 0 w 927114"/>
              <a:gd name="connsiteY4" fmla="*/ 856273 h 898070"/>
              <a:gd name="connsiteX0" fmla="*/ 0 w 927114"/>
              <a:gd name="connsiteY0" fmla="*/ 856273 h 920009"/>
              <a:gd name="connsiteX1" fmla="*/ 214106 w 927114"/>
              <a:gd name="connsiteY1" fmla="*/ 0 h 920009"/>
              <a:gd name="connsiteX2" fmla="*/ 638053 w 927114"/>
              <a:gd name="connsiteY2" fmla="*/ 19567 h 920009"/>
              <a:gd name="connsiteX3" fmla="*/ 881566 w 927114"/>
              <a:gd name="connsiteY3" fmla="*/ 844755 h 920009"/>
              <a:gd name="connsiteX4" fmla="*/ 0 w 927114"/>
              <a:gd name="connsiteY4" fmla="*/ 856273 h 920009"/>
              <a:gd name="connsiteX0" fmla="*/ 0 w 927114"/>
              <a:gd name="connsiteY0" fmla="*/ 856273 h 920009"/>
              <a:gd name="connsiteX1" fmla="*/ 214106 w 927114"/>
              <a:gd name="connsiteY1" fmla="*/ 0 h 920009"/>
              <a:gd name="connsiteX2" fmla="*/ 638053 w 927114"/>
              <a:gd name="connsiteY2" fmla="*/ 19567 h 920009"/>
              <a:gd name="connsiteX3" fmla="*/ 881566 w 927114"/>
              <a:gd name="connsiteY3" fmla="*/ 844755 h 920009"/>
              <a:gd name="connsiteX4" fmla="*/ 0 w 927114"/>
              <a:gd name="connsiteY4" fmla="*/ 856273 h 920009"/>
              <a:gd name="connsiteX0" fmla="*/ 0 w 927114"/>
              <a:gd name="connsiteY0" fmla="*/ 856273 h 920009"/>
              <a:gd name="connsiteX1" fmla="*/ 214106 w 927114"/>
              <a:gd name="connsiteY1" fmla="*/ 0 h 920009"/>
              <a:gd name="connsiteX2" fmla="*/ 638053 w 927114"/>
              <a:gd name="connsiteY2" fmla="*/ 19567 h 920009"/>
              <a:gd name="connsiteX3" fmla="*/ 881566 w 927114"/>
              <a:gd name="connsiteY3" fmla="*/ 844755 h 920009"/>
              <a:gd name="connsiteX4" fmla="*/ 0 w 927114"/>
              <a:gd name="connsiteY4" fmla="*/ 856273 h 920009"/>
              <a:gd name="connsiteX0" fmla="*/ 0 w 888649"/>
              <a:gd name="connsiteY0" fmla="*/ 856273 h 907363"/>
              <a:gd name="connsiteX1" fmla="*/ 214106 w 888649"/>
              <a:gd name="connsiteY1" fmla="*/ 0 h 907363"/>
              <a:gd name="connsiteX2" fmla="*/ 638053 w 888649"/>
              <a:gd name="connsiteY2" fmla="*/ 19567 h 907363"/>
              <a:gd name="connsiteX3" fmla="*/ 830678 w 888649"/>
              <a:gd name="connsiteY3" fmla="*/ 818597 h 907363"/>
              <a:gd name="connsiteX4" fmla="*/ 0 w 888649"/>
              <a:gd name="connsiteY4" fmla="*/ 856273 h 90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8649" h="907363">
                <a:moveTo>
                  <a:pt x="0" y="856273"/>
                </a:moveTo>
                <a:cubicBezTo>
                  <a:pt x="6187" y="525446"/>
                  <a:pt x="76406" y="294961"/>
                  <a:pt x="214106" y="0"/>
                </a:cubicBezTo>
                <a:lnTo>
                  <a:pt x="638053" y="19567"/>
                </a:lnTo>
                <a:cubicBezTo>
                  <a:pt x="916004" y="361593"/>
                  <a:pt x="934010" y="548976"/>
                  <a:pt x="830678" y="818597"/>
                </a:cubicBezTo>
                <a:cubicBezTo>
                  <a:pt x="573727" y="931605"/>
                  <a:pt x="178789" y="928146"/>
                  <a:pt x="0" y="85627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rapezio 43">
            <a:extLst>
              <a:ext uri="{FF2B5EF4-FFF2-40B4-BE49-F238E27FC236}">
                <a16:creationId xmlns:a16="http://schemas.microsoft.com/office/drawing/2014/main" id="{E413C461-A85D-2310-B499-0B6FA5E01F7B}"/>
              </a:ext>
            </a:extLst>
          </p:cNvPr>
          <p:cNvSpPr/>
          <p:nvPr/>
        </p:nvSpPr>
        <p:spPr>
          <a:xfrm rot="1596036">
            <a:off x="12911743" y="5167412"/>
            <a:ext cx="213124" cy="253753"/>
          </a:xfrm>
          <a:custGeom>
            <a:avLst/>
            <a:gdLst>
              <a:gd name="connsiteX0" fmla="*/ 0 w 729289"/>
              <a:gd name="connsiteY0" fmla="*/ 640048 h 640048"/>
              <a:gd name="connsiteX1" fmla="*/ 160012 w 729289"/>
              <a:gd name="connsiteY1" fmla="*/ 0 h 640048"/>
              <a:gd name="connsiteX2" fmla="*/ 569277 w 729289"/>
              <a:gd name="connsiteY2" fmla="*/ 0 h 640048"/>
              <a:gd name="connsiteX3" fmla="*/ 729289 w 729289"/>
              <a:gd name="connsiteY3" fmla="*/ 640048 h 640048"/>
              <a:gd name="connsiteX4" fmla="*/ 0 w 729289"/>
              <a:gd name="connsiteY4" fmla="*/ 640048 h 640048"/>
              <a:gd name="connsiteX0" fmla="*/ 0 w 729289"/>
              <a:gd name="connsiteY0" fmla="*/ 640048 h 640048"/>
              <a:gd name="connsiteX1" fmla="*/ 160012 w 729289"/>
              <a:gd name="connsiteY1" fmla="*/ 0 h 640048"/>
              <a:gd name="connsiteX2" fmla="*/ 500697 w 729289"/>
              <a:gd name="connsiteY2" fmla="*/ 0 h 640048"/>
              <a:gd name="connsiteX3" fmla="*/ 729289 w 729289"/>
              <a:gd name="connsiteY3" fmla="*/ 640048 h 640048"/>
              <a:gd name="connsiteX4" fmla="*/ 0 w 729289"/>
              <a:gd name="connsiteY4" fmla="*/ 640048 h 640048"/>
              <a:gd name="connsiteX0" fmla="*/ 0 w 729289"/>
              <a:gd name="connsiteY0" fmla="*/ 655288 h 655288"/>
              <a:gd name="connsiteX1" fmla="*/ 243832 w 729289"/>
              <a:gd name="connsiteY1" fmla="*/ 0 h 655288"/>
              <a:gd name="connsiteX2" fmla="*/ 500697 w 729289"/>
              <a:gd name="connsiteY2" fmla="*/ 15240 h 655288"/>
              <a:gd name="connsiteX3" fmla="*/ 729289 w 729289"/>
              <a:gd name="connsiteY3" fmla="*/ 655288 h 655288"/>
              <a:gd name="connsiteX4" fmla="*/ 0 w 729289"/>
              <a:gd name="connsiteY4" fmla="*/ 655288 h 655288"/>
              <a:gd name="connsiteX0" fmla="*/ 0 w 729289"/>
              <a:gd name="connsiteY0" fmla="*/ 640048 h 640048"/>
              <a:gd name="connsiteX1" fmla="*/ 251452 w 729289"/>
              <a:gd name="connsiteY1" fmla="*/ 7620 h 640048"/>
              <a:gd name="connsiteX2" fmla="*/ 500697 w 729289"/>
              <a:gd name="connsiteY2" fmla="*/ 0 h 640048"/>
              <a:gd name="connsiteX3" fmla="*/ 729289 w 729289"/>
              <a:gd name="connsiteY3" fmla="*/ 640048 h 640048"/>
              <a:gd name="connsiteX4" fmla="*/ 0 w 729289"/>
              <a:gd name="connsiteY4" fmla="*/ 640048 h 640048"/>
              <a:gd name="connsiteX0" fmla="*/ 0 w 729289"/>
              <a:gd name="connsiteY0" fmla="*/ 665519 h 665519"/>
              <a:gd name="connsiteX1" fmla="*/ 251452 w 729289"/>
              <a:gd name="connsiteY1" fmla="*/ 33091 h 665519"/>
              <a:gd name="connsiteX2" fmla="*/ 500697 w 729289"/>
              <a:gd name="connsiteY2" fmla="*/ 25471 h 665519"/>
              <a:gd name="connsiteX3" fmla="*/ 729289 w 729289"/>
              <a:gd name="connsiteY3" fmla="*/ 665519 h 665519"/>
              <a:gd name="connsiteX4" fmla="*/ 0 w 729289"/>
              <a:gd name="connsiteY4" fmla="*/ 665519 h 665519"/>
              <a:gd name="connsiteX0" fmla="*/ 0 w 729289"/>
              <a:gd name="connsiteY0" fmla="*/ 665519 h 665519"/>
              <a:gd name="connsiteX1" fmla="*/ 251452 w 729289"/>
              <a:gd name="connsiteY1" fmla="*/ 33091 h 665519"/>
              <a:gd name="connsiteX2" fmla="*/ 500697 w 729289"/>
              <a:gd name="connsiteY2" fmla="*/ 25471 h 665519"/>
              <a:gd name="connsiteX3" fmla="*/ 729289 w 729289"/>
              <a:gd name="connsiteY3" fmla="*/ 665519 h 665519"/>
              <a:gd name="connsiteX4" fmla="*/ 0 w 729289"/>
              <a:gd name="connsiteY4" fmla="*/ 665519 h 665519"/>
              <a:gd name="connsiteX0" fmla="*/ 0 w 729289"/>
              <a:gd name="connsiteY0" fmla="*/ 665519 h 665519"/>
              <a:gd name="connsiteX1" fmla="*/ 251452 w 729289"/>
              <a:gd name="connsiteY1" fmla="*/ 33091 h 665519"/>
              <a:gd name="connsiteX2" fmla="*/ 500697 w 729289"/>
              <a:gd name="connsiteY2" fmla="*/ 25471 h 665519"/>
              <a:gd name="connsiteX3" fmla="*/ 729289 w 729289"/>
              <a:gd name="connsiteY3" fmla="*/ 665519 h 665519"/>
              <a:gd name="connsiteX4" fmla="*/ 0 w 729289"/>
              <a:gd name="connsiteY4" fmla="*/ 665519 h 665519"/>
              <a:gd name="connsiteX0" fmla="*/ 0 w 729289"/>
              <a:gd name="connsiteY0" fmla="*/ 687743 h 687743"/>
              <a:gd name="connsiteX1" fmla="*/ 251452 w 729289"/>
              <a:gd name="connsiteY1" fmla="*/ 55315 h 687743"/>
              <a:gd name="connsiteX2" fmla="*/ 500697 w 729289"/>
              <a:gd name="connsiteY2" fmla="*/ 47695 h 687743"/>
              <a:gd name="connsiteX3" fmla="*/ 729289 w 729289"/>
              <a:gd name="connsiteY3" fmla="*/ 687743 h 687743"/>
              <a:gd name="connsiteX4" fmla="*/ 0 w 729289"/>
              <a:gd name="connsiteY4" fmla="*/ 687743 h 687743"/>
              <a:gd name="connsiteX0" fmla="*/ 0 w 729289"/>
              <a:gd name="connsiteY0" fmla="*/ 687743 h 687743"/>
              <a:gd name="connsiteX1" fmla="*/ 251452 w 729289"/>
              <a:gd name="connsiteY1" fmla="*/ 55315 h 687743"/>
              <a:gd name="connsiteX2" fmla="*/ 500697 w 729289"/>
              <a:gd name="connsiteY2" fmla="*/ 47695 h 687743"/>
              <a:gd name="connsiteX3" fmla="*/ 729289 w 729289"/>
              <a:gd name="connsiteY3" fmla="*/ 687743 h 687743"/>
              <a:gd name="connsiteX4" fmla="*/ 0 w 729289"/>
              <a:gd name="connsiteY4" fmla="*/ 687743 h 687743"/>
              <a:gd name="connsiteX0" fmla="*/ 0 w 729289"/>
              <a:gd name="connsiteY0" fmla="*/ 687743 h 687743"/>
              <a:gd name="connsiteX1" fmla="*/ 251452 w 729289"/>
              <a:gd name="connsiteY1" fmla="*/ 55315 h 687743"/>
              <a:gd name="connsiteX2" fmla="*/ 500697 w 729289"/>
              <a:gd name="connsiteY2" fmla="*/ 47695 h 687743"/>
              <a:gd name="connsiteX3" fmla="*/ 729289 w 729289"/>
              <a:gd name="connsiteY3" fmla="*/ 687743 h 687743"/>
              <a:gd name="connsiteX4" fmla="*/ 0 w 729289"/>
              <a:gd name="connsiteY4" fmla="*/ 687743 h 687743"/>
              <a:gd name="connsiteX0" fmla="*/ 0 w 729858"/>
              <a:gd name="connsiteY0" fmla="*/ 687743 h 687743"/>
              <a:gd name="connsiteX1" fmla="*/ 251452 w 729858"/>
              <a:gd name="connsiteY1" fmla="*/ 55315 h 687743"/>
              <a:gd name="connsiteX2" fmla="*/ 500697 w 729858"/>
              <a:gd name="connsiteY2" fmla="*/ 47695 h 687743"/>
              <a:gd name="connsiteX3" fmla="*/ 729289 w 729858"/>
              <a:gd name="connsiteY3" fmla="*/ 687743 h 687743"/>
              <a:gd name="connsiteX4" fmla="*/ 0 w 729858"/>
              <a:gd name="connsiteY4" fmla="*/ 687743 h 687743"/>
              <a:gd name="connsiteX0" fmla="*/ 0 w 729858"/>
              <a:gd name="connsiteY0" fmla="*/ 687743 h 724996"/>
              <a:gd name="connsiteX1" fmla="*/ 251452 w 729858"/>
              <a:gd name="connsiteY1" fmla="*/ 55315 h 724996"/>
              <a:gd name="connsiteX2" fmla="*/ 500697 w 729858"/>
              <a:gd name="connsiteY2" fmla="*/ 47695 h 724996"/>
              <a:gd name="connsiteX3" fmla="*/ 729289 w 729858"/>
              <a:gd name="connsiteY3" fmla="*/ 687743 h 724996"/>
              <a:gd name="connsiteX4" fmla="*/ 0 w 729858"/>
              <a:gd name="connsiteY4" fmla="*/ 687743 h 724996"/>
              <a:gd name="connsiteX0" fmla="*/ 0 w 729858"/>
              <a:gd name="connsiteY0" fmla="*/ 687743 h 742369"/>
              <a:gd name="connsiteX1" fmla="*/ 251452 w 729858"/>
              <a:gd name="connsiteY1" fmla="*/ 55315 h 742369"/>
              <a:gd name="connsiteX2" fmla="*/ 500697 w 729858"/>
              <a:gd name="connsiteY2" fmla="*/ 47695 h 742369"/>
              <a:gd name="connsiteX3" fmla="*/ 729289 w 729858"/>
              <a:gd name="connsiteY3" fmla="*/ 687743 h 742369"/>
              <a:gd name="connsiteX4" fmla="*/ 0 w 729858"/>
              <a:gd name="connsiteY4" fmla="*/ 687743 h 742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9858" h="742369">
                <a:moveTo>
                  <a:pt x="0" y="687743"/>
                </a:moveTo>
                <a:cubicBezTo>
                  <a:pt x="15237" y="438834"/>
                  <a:pt x="68575" y="258504"/>
                  <a:pt x="251452" y="55315"/>
                </a:cubicBezTo>
                <a:cubicBezTo>
                  <a:pt x="334534" y="-15805"/>
                  <a:pt x="425235" y="-18345"/>
                  <a:pt x="500697" y="47695"/>
                </a:cubicBezTo>
                <a:cubicBezTo>
                  <a:pt x="668334" y="192464"/>
                  <a:pt x="736912" y="459154"/>
                  <a:pt x="729289" y="687743"/>
                </a:cubicBezTo>
                <a:cubicBezTo>
                  <a:pt x="524293" y="771563"/>
                  <a:pt x="197376" y="748703"/>
                  <a:pt x="0" y="68774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Esagono 65">
            <a:extLst>
              <a:ext uri="{FF2B5EF4-FFF2-40B4-BE49-F238E27FC236}">
                <a16:creationId xmlns:a16="http://schemas.microsoft.com/office/drawing/2014/main" id="{9064EA8C-4D6A-5E5A-33EF-4303855ECFC8}"/>
              </a:ext>
            </a:extLst>
          </p:cNvPr>
          <p:cNvSpPr/>
          <p:nvPr/>
        </p:nvSpPr>
        <p:spPr>
          <a:xfrm rot="21392073">
            <a:off x="12060726" y="4602112"/>
            <a:ext cx="351699" cy="521589"/>
          </a:xfrm>
          <a:custGeom>
            <a:avLst/>
            <a:gdLst>
              <a:gd name="connsiteX0" fmla="*/ 0 w 751959"/>
              <a:gd name="connsiteY0" fmla="*/ 311993 h 623985"/>
              <a:gd name="connsiteX1" fmla="*/ 155996 w 751959"/>
              <a:gd name="connsiteY1" fmla="*/ 0 h 623985"/>
              <a:gd name="connsiteX2" fmla="*/ 595963 w 751959"/>
              <a:gd name="connsiteY2" fmla="*/ 0 h 623985"/>
              <a:gd name="connsiteX3" fmla="*/ 751959 w 751959"/>
              <a:gd name="connsiteY3" fmla="*/ 311993 h 623985"/>
              <a:gd name="connsiteX4" fmla="*/ 595963 w 751959"/>
              <a:gd name="connsiteY4" fmla="*/ 623985 h 623985"/>
              <a:gd name="connsiteX5" fmla="*/ 155996 w 751959"/>
              <a:gd name="connsiteY5" fmla="*/ 623985 h 623985"/>
              <a:gd name="connsiteX6" fmla="*/ 0 w 75195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595963 w 812919"/>
              <a:gd name="connsiteY2" fmla="*/ 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479123 w 812919"/>
              <a:gd name="connsiteY2" fmla="*/ 20320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235793 h 547785"/>
              <a:gd name="connsiteX1" fmla="*/ 404916 w 812919"/>
              <a:gd name="connsiteY1" fmla="*/ 0 h 547785"/>
              <a:gd name="connsiteX2" fmla="*/ 479123 w 812919"/>
              <a:gd name="connsiteY2" fmla="*/ 127000 h 547785"/>
              <a:gd name="connsiteX3" fmla="*/ 812919 w 812919"/>
              <a:gd name="connsiteY3" fmla="*/ 47833 h 547785"/>
              <a:gd name="connsiteX4" fmla="*/ 595963 w 812919"/>
              <a:gd name="connsiteY4" fmla="*/ 547785 h 547785"/>
              <a:gd name="connsiteX5" fmla="*/ 155996 w 812919"/>
              <a:gd name="connsiteY5" fmla="*/ 547785 h 547785"/>
              <a:gd name="connsiteX6" fmla="*/ 0 w 812919"/>
              <a:gd name="connsiteY6" fmla="*/ 235793 h 547785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115356 w 772279"/>
              <a:gd name="connsiteY5" fmla="*/ 677752 h 677752"/>
              <a:gd name="connsiteX6" fmla="*/ 0 w 772279"/>
              <a:gd name="connsiteY6" fmla="*/ 0 h 677752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49316 w 772279"/>
              <a:gd name="connsiteY5" fmla="*/ 372952 h 677752"/>
              <a:gd name="connsiteX6" fmla="*/ 0 w 772279"/>
              <a:gd name="connsiteY6" fmla="*/ 0 h 67775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896192"/>
              <a:gd name="connsiteX1" fmla="*/ 364276 w 772279"/>
              <a:gd name="connsiteY1" fmla="*/ 1299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03171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811334"/>
              <a:gd name="connsiteY0" fmla="*/ 0 h 1033352"/>
              <a:gd name="connsiteX1" fmla="*/ 324550 w 811334"/>
              <a:gd name="connsiteY1" fmla="*/ 155367 h 1033352"/>
              <a:gd name="connsiteX2" fmla="*/ 403171 w 811334"/>
              <a:gd name="connsiteY2" fmla="*/ 256967 h 1033352"/>
              <a:gd name="connsiteX3" fmla="*/ 772279 w 811334"/>
              <a:gd name="connsiteY3" fmla="*/ 177800 h 1033352"/>
              <a:gd name="connsiteX4" fmla="*/ 811334 w 811334"/>
              <a:gd name="connsiteY4" fmla="*/ 1033352 h 1033352"/>
              <a:gd name="connsiteX5" fmla="*/ 137596 w 811334"/>
              <a:gd name="connsiteY5" fmla="*/ 444072 h 1033352"/>
              <a:gd name="connsiteX6" fmla="*/ 0 w 811334"/>
              <a:gd name="connsiteY6" fmla="*/ 0 h 103335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590634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93456 w 772279"/>
              <a:gd name="connsiteY5" fmla="*/ 48471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50209"/>
              <a:gd name="connsiteY0" fmla="*/ 0 h 1277192"/>
              <a:gd name="connsiteX1" fmla="*/ 324550 w 750209"/>
              <a:gd name="connsiteY1" fmla="*/ 155367 h 1277192"/>
              <a:gd name="connsiteX2" fmla="*/ 403171 w 750209"/>
              <a:gd name="connsiteY2" fmla="*/ 256967 h 1277192"/>
              <a:gd name="connsiteX3" fmla="*/ 750209 w 750209"/>
              <a:gd name="connsiteY3" fmla="*/ 213360 h 1277192"/>
              <a:gd name="connsiteX4" fmla="*/ 365520 w 750209"/>
              <a:gd name="connsiteY4" fmla="*/ 1277192 h 1277192"/>
              <a:gd name="connsiteX5" fmla="*/ 111112 w 750209"/>
              <a:gd name="connsiteY5" fmla="*/ 632032 h 1277192"/>
              <a:gd name="connsiteX6" fmla="*/ 0 w 750209"/>
              <a:gd name="connsiteY6" fmla="*/ 0 h 1277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209" h="1277192">
                <a:moveTo>
                  <a:pt x="0" y="0"/>
                </a:moveTo>
                <a:lnTo>
                  <a:pt x="324550" y="155367"/>
                </a:lnTo>
                <a:cubicBezTo>
                  <a:pt x="389926" y="187540"/>
                  <a:pt x="378435" y="214634"/>
                  <a:pt x="403171" y="256967"/>
                </a:cubicBezTo>
                <a:cubicBezTo>
                  <a:pt x="443316" y="286458"/>
                  <a:pt x="638944" y="239749"/>
                  <a:pt x="750209" y="213360"/>
                </a:cubicBezTo>
                <a:lnTo>
                  <a:pt x="365520" y="1277192"/>
                </a:lnTo>
                <a:cubicBezTo>
                  <a:pt x="214755" y="1162045"/>
                  <a:pt x="206663" y="991019"/>
                  <a:pt x="111112" y="632032"/>
                </a:cubicBezTo>
                <a:cubicBezTo>
                  <a:pt x="49062" y="382408"/>
                  <a:pt x="57636" y="163264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Esagono 65">
            <a:extLst>
              <a:ext uri="{FF2B5EF4-FFF2-40B4-BE49-F238E27FC236}">
                <a16:creationId xmlns:a16="http://schemas.microsoft.com/office/drawing/2014/main" id="{D8BED00A-D7E8-CD93-2B1C-BF0083219DEB}"/>
              </a:ext>
            </a:extLst>
          </p:cNvPr>
          <p:cNvSpPr/>
          <p:nvPr/>
        </p:nvSpPr>
        <p:spPr>
          <a:xfrm rot="21392073" flipH="1">
            <a:off x="12511147" y="4571742"/>
            <a:ext cx="325285" cy="521589"/>
          </a:xfrm>
          <a:custGeom>
            <a:avLst/>
            <a:gdLst>
              <a:gd name="connsiteX0" fmla="*/ 0 w 751959"/>
              <a:gd name="connsiteY0" fmla="*/ 311993 h 623985"/>
              <a:gd name="connsiteX1" fmla="*/ 155996 w 751959"/>
              <a:gd name="connsiteY1" fmla="*/ 0 h 623985"/>
              <a:gd name="connsiteX2" fmla="*/ 595963 w 751959"/>
              <a:gd name="connsiteY2" fmla="*/ 0 h 623985"/>
              <a:gd name="connsiteX3" fmla="*/ 751959 w 751959"/>
              <a:gd name="connsiteY3" fmla="*/ 311993 h 623985"/>
              <a:gd name="connsiteX4" fmla="*/ 595963 w 751959"/>
              <a:gd name="connsiteY4" fmla="*/ 623985 h 623985"/>
              <a:gd name="connsiteX5" fmla="*/ 155996 w 751959"/>
              <a:gd name="connsiteY5" fmla="*/ 623985 h 623985"/>
              <a:gd name="connsiteX6" fmla="*/ 0 w 75195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595963 w 812919"/>
              <a:gd name="connsiteY2" fmla="*/ 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311993 h 623985"/>
              <a:gd name="connsiteX1" fmla="*/ 155996 w 812919"/>
              <a:gd name="connsiteY1" fmla="*/ 0 h 623985"/>
              <a:gd name="connsiteX2" fmla="*/ 479123 w 812919"/>
              <a:gd name="connsiteY2" fmla="*/ 203200 h 623985"/>
              <a:gd name="connsiteX3" fmla="*/ 812919 w 812919"/>
              <a:gd name="connsiteY3" fmla="*/ 124033 h 623985"/>
              <a:gd name="connsiteX4" fmla="*/ 595963 w 812919"/>
              <a:gd name="connsiteY4" fmla="*/ 623985 h 623985"/>
              <a:gd name="connsiteX5" fmla="*/ 155996 w 812919"/>
              <a:gd name="connsiteY5" fmla="*/ 623985 h 623985"/>
              <a:gd name="connsiteX6" fmla="*/ 0 w 812919"/>
              <a:gd name="connsiteY6" fmla="*/ 311993 h 623985"/>
              <a:gd name="connsiteX0" fmla="*/ 0 w 812919"/>
              <a:gd name="connsiteY0" fmla="*/ 235793 h 547785"/>
              <a:gd name="connsiteX1" fmla="*/ 404916 w 812919"/>
              <a:gd name="connsiteY1" fmla="*/ 0 h 547785"/>
              <a:gd name="connsiteX2" fmla="*/ 479123 w 812919"/>
              <a:gd name="connsiteY2" fmla="*/ 127000 h 547785"/>
              <a:gd name="connsiteX3" fmla="*/ 812919 w 812919"/>
              <a:gd name="connsiteY3" fmla="*/ 47833 h 547785"/>
              <a:gd name="connsiteX4" fmla="*/ 595963 w 812919"/>
              <a:gd name="connsiteY4" fmla="*/ 547785 h 547785"/>
              <a:gd name="connsiteX5" fmla="*/ 155996 w 812919"/>
              <a:gd name="connsiteY5" fmla="*/ 547785 h 547785"/>
              <a:gd name="connsiteX6" fmla="*/ 0 w 812919"/>
              <a:gd name="connsiteY6" fmla="*/ 235793 h 547785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115356 w 772279"/>
              <a:gd name="connsiteY5" fmla="*/ 677752 h 677752"/>
              <a:gd name="connsiteX6" fmla="*/ 0 w 772279"/>
              <a:gd name="connsiteY6" fmla="*/ 0 h 677752"/>
              <a:gd name="connsiteX0" fmla="*/ 0 w 772279"/>
              <a:gd name="connsiteY0" fmla="*/ 0 h 677752"/>
              <a:gd name="connsiteX1" fmla="*/ 364276 w 772279"/>
              <a:gd name="connsiteY1" fmla="*/ 129967 h 677752"/>
              <a:gd name="connsiteX2" fmla="*/ 438483 w 772279"/>
              <a:gd name="connsiteY2" fmla="*/ 256967 h 677752"/>
              <a:gd name="connsiteX3" fmla="*/ 772279 w 772279"/>
              <a:gd name="connsiteY3" fmla="*/ 177800 h 677752"/>
              <a:gd name="connsiteX4" fmla="*/ 555323 w 772279"/>
              <a:gd name="connsiteY4" fmla="*/ 677752 h 677752"/>
              <a:gd name="connsiteX5" fmla="*/ 49316 w 772279"/>
              <a:gd name="connsiteY5" fmla="*/ 372952 h 677752"/>
              <a:gd name="connsiteX6" fmla="*/ 0 w 772279"/>
              <a:gd name="connsiteY6" fmla="*/ 0 h 67775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49316 w 772279"/>
              <a:gd name="connsiteY5" fmla="*/ 37295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72908 w 772279"/>
              <a:gd name="connsiteY5" fmla="*/ 48979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1023192"/>
              <a:gd name="connsiteX1" fmla="*/ 364276 w 772279"/>
              <a:gd name="connsiteY1" fmla="*/ 129967 h 1023192"/>
              <a:gd name="connsiteX2" fmla="*/ 438483 w 772279"/>
              <a:gd name="connsiteY2" fmla="*/ 256967 h 1023192"/>
              <a:gd name="connsiteX3" fmla="*/ 772279 w 772279"/>
              <a:gd name="connsiteY3" fmla="*/ 177800 h 1023192"/>
              <a:gd name="connsiteX4" fmla="*/ 555323 w 772279"/>
              <a:gd name="connsiteY4" fmla="*/ 1023192 h 1023192"/>
              <a:gd name="connsiteX5" fmla="*/ 137596 w 772279"/>
              <a:gd name="connsiteY5" fmla="*/ 444072 h 1023192"/>
              <a:gd name="connsiteX6" fmla="*/ 0 w 772279"/>
              <a:gd name="connsiteY6" fmla="*/ 0 h 1023192"/>
              <a:gd name="connsiteX0" fmla="*/ 0 w 772279"/>
              <a:gd name="connsiteY0" fmla="*/ 0 h 896192"/>
              <a:gd name="connsiteX1" fmla="*/ 364276 w 772279"/>
              <a:gd name="connsiteY1" fmla="*/ 1299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38483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772279"/>
              <a:gd name="connsiteY0" fmla="*/ 0 h 896192"/>
              <a:gd name="connsiteX1" fmla="*/ 324550 w 772279"/>
              <a:gd name="connsiteY1" fmla="*/ 155367 h 896192"/>
              <a:gd name="connsiteX2" fmla="*/ 403171 w 772279"/>
              <a:gd name="connsiteY2" fmla="*/ 256967 h 896192"/>
              <a:gd name="connsiteX3" fmla="*/ 772279 w 772279"/>
              <a:gd name="connsiteY3" fmla="*/ 177800 h 896192"/>
              <a:gd name="connsiteX4" fmla="*/ 409661 w 772279"/>
              <a:gd name="connsiteY4" fmla="*/ 896192 h 896192"/>
              <a:gd name="connsiteX5" fmla="*/ 137596 w 772279"/>
              <a:gd name="connsiteY5" fmla="*/ 444072 h 896192"/>
              <a:gd name="connsiteX6" fmla="*/ 0 w 772279"/>
              <a:gd name="connsiteY6" fmla="*/ 0 h 896192"/>
              <a:gd name="connsiteX0" fmla="*/ 0 w 811334"/>
              <a:gd name="connsiteY0" fmla="*/ 0 h 1033352"/>
              <a:gd name="connsiteX1" fmla="*/ 324550 w 811334"/>
              <a:gd name="connsiteY1" fmla="*/ 155367 h 1033352"/>
              <a:gd name="connsiteX2" fmla="*/ 403171 w 811334"/>
              <a:gd name="connsiteY2" fmla="*/ 256967 h 1033352"/>
              <a:gd name="connsiteX3" fmla="*/ 772279 w 811334"/>
              <a:gd name="connsiteY3" fmla="*/ 177800 h 1033352"/>
              <a:gd name="connsiteX4" fmla="*/ 811334 w 811334"/>
              <a:gd name="connsiteY4" fmla="*/ 1033352 h 1033352"/>
              <a:gd name="connsiteX5" fmla="*/ 137596 w 811334"/>
              <a:gd name="connsiteY5" fmla="*/ 444072 h 1033352"/>
              <a:gd name="connsiteX6" fmla="*/ 0 w 811334"/>
              <a:gd name="connsiteY6" fmla="*/ 0 h 103335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590634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137596 w 772279"/>
              <a:gd name="connsiteY5" fmla="*/ 44407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013032"/>
              <a:gd name="connsiteX1" fmla="*/ 324550 w 772279"/>
              <a:gd name="connsiteY1" fmla="*/ 155367 h 1013032"/>
              <a:gd name="connsiteX2" fmla="*/ 403171 w 772279"/>
              <a:gd name="connsiteY2" fmla="*/ 256967 h 1013032"/>
              <a:gd name="connsiteX3" fmla="*/ 772279 w 772279"/>
              <a:gd name="connsiteY3" fmla="*/ 177800 h 1013032"/>
              <a:gd name="connsiteX4" fmla="*/ 462628 w 772279"/>
              <a:gd name="connsiteY4" fmla="*/ 1013032 h 1013032"/>
              <a:gd name="connsiteX5" fmla="*/ 93456 w 772279"/>
              <a:gd name="connsiteY5" fmla="*/ 484712 h 1013032"/>
              <a:gd name="connsiteX6" fmla="*/ 0 w 772279"/>
              <a:gd name="connsiteY6" fmla="*/ 0 h 101303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93456 w 772279"/>
              <a:gd name="connsiteY5" fmla="*/ 48471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72279"/>
              <a:gd name="connsiteY0" fmla="*/ 0 h 1277192"/>
              <a:gd name="connsiteX1" fmla="*/ 324550 w 772279"/>
              <a:gd name="connsiteY1" fmla="*/ 155367 h 1277192"/>
              <a:gd name="connsiteX2" fmla="*/ 403171 w 772279"/>
              <a:gd name="connsiteY2" fmla="*/ 256967 h 1277192"/>
              <a:gd name="connsiteX3" fmla="*/ 772279 w 772279"/>
              <a:gd name="connsiteY3" fmla="*/ 177800 h 1277192"/>
              <a:gd name="connsiteX4" fmla="*/ 365520 w 772279"/>
              <a:gd name="connsiteY4" fmla="*/ 1277192 h 1277192"/>
              <a:gd name="connsiteX5" fmla="*/ 111112 w 772279"/>
              <a:gd name="connsiteY5" fmla="*/ 632032 h 1277192"/>
              <a:gd name="connsiteX6" fmla="*/ 0 w 772279"/>
              <a:gd name="connsiteY6" fmla="*/ 0 h 1277192"/>
              <a:gd name="connsiteX0" fmla="*/ 0 w 750209"/>
              <a:gd name="connsiteY0" fmla="*/ 0 h 1277192"/>
              <a:gd name="connsiteX1" fmla="*/ 324550 w 750209"/>
              <a:gd name="connsiteY1" fmla="*/ 155367 h 1277192"/>
              <a:gd name="connsiteX2" fmla="*/ 403171 w 750209"/>
              <a:gd name="connsiteY2" fmla="*/ 256967 h 1277192"/>
              <a:gd name="connsiteX3" fmla="*/ 750209 w 750209"/>
              <a:gd name="connsiteY3" fmla="*/ 213360 h 1277192"/>
              <a:gd name="connsiteX4" fmla="*/ 365520 w 750209"/>
              <a:gd name="connsiteY4" fmla="*/ 1277192 h 1277192"/>
              <a:gd name="connsiteX5" fmla="*/ 111112 w 750209"/>
              <a:gd name="connsiteY5" fmla="*/ 632032 h 1277192"/>
              <a:gd name="connsiteX6" fmla="*/ 0 w 750209"/>
              <a:gd name="connsiteY6" fmla="*/ 0 h 1277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0209" h="1277192">
                <a:moveTo>
                  <a:pt x="0" y="0"/>
                </a:moveTo>
                <a:lnTo>
                  <a:pt x="324550" y="155367"/>
                </a:lnTo>
                <a:cubicBezTo>
                  <a:pt x="389926" y="187540"/>
                  <a:pt x="378435" y="214634"/>
                  <a:pt x="403171" y="256967"/>
                </a:cubicBezTo>
                <a:cubicBezTo>
                  <a:pt x="443316" y="286458"/>
                  <a:pt x="638944" y="239749"/>
                  <a:pt x="750209" y="213360"/>
                </a:cubicBezTo>
                <a:lnTo>
                  <a:pt x="365520" y="1277192"/>
                </a:lnTo>
                <a:cubicBezTo>
                  <a:pt x="214755" y="1162045"/>
                  <a:pt x="206663" y="991019"/>
                  <a:pt x="111112" y="632032"/>
                </a:cubicBezTo>
                <a:cubicBezTo>
                  <a:pt x="49062" y="382408"/>
                  <a:pt x="57636" y="163264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C9A45922-E8D1-CFE3-F71D-11B86EFFB615}"/>
              </a:ext>
            </a:extLst>
          </p:cNvPr>
          <p:cNvSpPr/>
          <p:nvPr/>
        </p:nvSpPr>
        <p:spPr>
          <a:xfrm rot="21392073">
            <a:off x="12176079" y="4664612"/>
            <a:ext cx="577330" cy="571813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7FDD7962-F97B-C059-1F8A-4AD4B9F975E5}"/>
              </a:ext>
            </a:extLst>
          </p:cNvPr>
          <p:cNvGrpSpPr/>
          <p:nvPr/>
        </p:nvGrpSpPr>
        <p:grpSpPr>
          <a:xfrm rot="21392073">
            <a:off x="12681431" y="4539365"/>
            <a:ext cx="405965" cy="384009"/>
            <a:chOff x="7194492" y="1267280"/>
            <a:chExt cx="832077" cy="849267"/>
          </a:xfrm>
          <a:solidFill>
            <a:schemeClr val="bg2">
              <a:lumMod val="25000"/>
            </a:schemeClr>
          </a:solidFill>
        </p:grpSpPr>
        <p:sp>
          <p:nvSpPr>
            <p:cNvPr id="22" name="Ritardo 21">
              <a:extLst>
                <a:ext uri="{FF2B5EF4-FFF2-40B4-BE49-F238E27FC236}">
                  <a16:creationId xmlns:a16="http://schemas.microsoft.com/office/drawing/2014/main" id="{229511C1-AF8C-E808-6E71-8EF2A6537A47}"/>
                </a:ext>
              </a:extLst>
            </p:cNvPr>
            <p:cNvSpPr/>
            <p:nvPr/>
          </p:nvSpPr>
          <p:spPr>
            <a:xfrm rot="5197850">
              <a:off x="7361545" y="1462022"/>
              <a:ext cx="503058" cy="417272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Cerchio parziale 22">
              <a:extLst>
                <a:ext uri="{FF2B5EF4-FFF2-40B4-BE49-F238E27FC236}">
                  <a16:creationId xmlns:a16="http://schemas.microsoft.com/office/drawing/2014/main" id="{A531FBA8-8162-1535-6FA8-7ED76E76209F}"/>
                </a:ext>
              </a:extLst>
            </p:cNvPr>
            <p:cNvSpPr/>
            <p:nvPr/>
          </p:nvSpPr>
          <p:spPr>
            <a:xfrm rot="1936892">
              <a:off x="7194492" y="1267280"/>
              <a:ext cx="832077" cy="849267"/>
            </a:xfrm>
            <a:prstGeom prst="pie">
              <a:avLst>
                <a:gd name="adj1" fmla="val 11382448"/>
                <a:gd name="adj2" fmla="val 166025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A6E6EEDF-8848-6E1F-A640-32CB88BDCCFC}"/>
              </a:ext>
            </a:extLst>
          </p:cNvPr>
          <p:cNvGrpSpPr/>
          <p:nvPr/>
        </p:nvGrpSpPr>
        <p:grpSpPr>
          <a:xfrm rot="21392073">
            <a:off x="12107986" y="4130241"/>
            <a:ext cx="624598" cy="500843"/>
            <a:chOff x="1553252" y="1735995"/>
            <a:chExt cx="1533360" cy="1226394"/>
          </a:xfrm>
        </p:grpSpPr>
        <p:sp>
          <p:nvSpPr>
            <p:cNvPr id="48" name="Esagono 91">
              <a:extLst>
                <a:ext uri="{FF2B5EF4-FFF2-40B4-BE49-F238E27FC236}">
                  <a16:creationId xmlns:a16="http://schemas.microsoft.com/office/drawing/2014/main" id="{F73711D1-AA66-BD89-C715-BAED22FB3BCD}"/>
                </a:ext>
              </a:extLst>
            </p:cNvPr>
            <p:cNvSpPr/>
            <p:nvPr/>
          </p:nvSpPr>
          <p:spPr>
            <a:xfrm rot="16200000">
              <a:off x="1770553" y="1646330"/>
              <a:ext cx="1098758" cy="1533360"/>
            </a:xfrm>
            <a:custGeom>
              <a:avLst/>
              <a:gdLst>
                <a:gd name="connsiteX0" fmla="*/ 0 w 1182033"/>
                <a:gd name="connsiteY0" fmla="*/ 733427 h 1466854"/>
                <a:gd name="connsiteX1" fmla="*/ 202896 w 1182033"/>
                <a:gd name="connsiteY1" fmla="*/ 0 h 1466854"/>
                <a:gd name="connsiteX2" fmla="*/ 979137 w 1182033"/>
                <a:gd name="connsiteY2" fmla="*/ 0 h 1466854"/>
                <a:gd name="connsiteX3" fmla="*/ 1182033 w 1182033"/>
                <a:gd name="connsiteY3" fmla="*/ 733427 h 1466854"/>
                <a:gd name="connsiteX4" fmla="*/ 979137 w 1182033"/>
                <a:gd name="connsiteY4" fmla="*/ 1466854 h 1466854"/>
                <a:gd name="connsiteX5" fmla="*/ 202896 w 1182033"/>
                <a:gd name="connsiteY5" fmla="*/ 1466854 h 1466854"/>
                <a:gd name="connsiteX6" fmla="*/ 0 w 1182033"/>
                <a:gd name="connsiteY6" fmla="*/ 733427 h 1466854"/>
                <a:gd name="connsiteX0" fmla="*/ 0 w 1182033"/>
                <a:gd name="connsiteY0" fmla="*/ 733427 h 1466854"/>
                <a:gd name="connsiteX1" fmla="*/ 202896 w 1182033"/>
                <a:gd name="connsiteY1" fmla="*/ 0 h 1466854"/>
                <a:gd name="connsiteX2" fmla="*/ 979137 w 1182033"/>
                <a:gd name="connsiteY2" fmla="*/ 0 h 1466854"/>
                <a:gd name="connsiteX3" fmla="*/ 1182033 w 1182033"/>
                <a:gd name="connsiteY3" fmla="*/ 733427 h 1466854"/>
                <a:gd name="connsiteX4" fmla="*/ 979137 w 1182033"/>
                <a:gd name="connsiteY4" fmla="*/ 1466854 h 1466854"/>
                <a:gd name="connsiteX5" fmla="*/ 202896 w 1182033"/>
                <a:gd name="connsiteY5" fmla="*/ 1466854 h 1466854"/>
                <a:gd name="connsiteX6" fmla="*/ 0 w 1182033"/>
                <a:gd name="connsiteY6" fmla="*/ 733427 h 1466854"/>
                <a:gd name="connsiteX0" fmla="*/ 0 w 1182033"/>
                <a:gd name="connsiteY0" fmla="*/ 733427 h 1466854"/>
                <a:gd name="connsiteX1" fmla="*/ 202896 w 1182033"/>
                <a:gd name="connsiteY1" fmla="*/ 0 h 1466854"/>
                <a:gd name="connsiteX2" fmla="*/ 979137 w 1182033"/>
                <a:gd name="connsiteY2" fmla="*/ 0 h 1466854"/>
                <a:gd name="connsiteX3" fmla="*/ 1182033 w 1182033"/>
                <a:gd name="connsiteY3" fmla="*/ 733427 h 1466854"/>
                <a:gd name="connsiteX4" fmla="*/ 979137 w 1182033"/>
                <a:gd name="connsiteY4" fmla="*/ 1466854 h 1466854"/>
                <a:gd name="connsiteX5" fmla="*/ 202896 w 1182033"/>
                <a:gd name="connsiteY5" fmla="*/ 1466854 h 1466854"/>
                <a:gd name="connsiteX6" fmla="*/ 0 w 1182033"/>
                <a:gd name="connsiteY6" fmla="*/ 733427 h 1466854"/>
                <a:gd name="connsiteX0" fmla="*/ 0 w 1182033"/>
                <a:gd name="connsiteY0" fmla="*/ 768986 h 1502413"/>
                <a:gd name="connsiteX1" fmla="*/ 202896 w 1182033"/>
                <a:gd name="connsiteY1" fmla="*/ 35559 h 1502413"/>
                <a:gd name="connsiteX2" fmla="*/ 979137 w 1182033"/>
                <a:gd name="connsiteY2" fmla="*/ 35559 h 1502413"/>
                <a:gd name="connsiteX3" fmla="*/ 1182033 w 1182033"/>
                <a:gd name="connsiteY3" fmla="*/ 768986 h 1502413"/>
                <a:gd name="connsiteX4" fmla="*/ 979137 w 1182033"/>
                <a:gd name="connsiteY4" fmla="*/ 1502413 h 1502413"/>
                <a:gd name="connsiteX5" fmla="*/ 202896 w 1182033"/>
                <a:gd name="connsiteY5" fmla="*/ 1502413 h 1502413"/>
                <a:gd name="connsiteX6" fmla="*/ 0 w 1182033"/>
                <a:gd name="connsiteY6" fmla="*/ 768986 h 1502413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19956"/>
                <a:gd name="connsiteX1" fmla="*/ 202896 w 1182033"/>
                <a:gd name="connsiteY1" fmla="*/ 53102 h 1519956"/>
                <a:gd name="connsiteX2" fmla="*/ 979137 w 1182033"/>
                <a:gd name="connsiteY2" fmla="*/ 53102 h 1519956"/>
                <a:gd name="connsiteX3" fmla="*/ 1182033 w 1182033"/>
                <a:gd name="connsiteY3" fmla="*/ 786529 h 1519956"/>
                <a:gd name="connsiteX4" fmla="*/ 979137 w 1182033"/>
                <a:gd name="connsiteY4" fmla="*/ 1519956 h 1519956"/>
                <a:gd name="connsiteX5" fmla="*/ 202896 w 1182033"/>
                <a:gd name="connsiteY5" fmla="*/ 1519956 h 1519956"/>
                <a:gd name="connsiteX6" fmla="*/ 0 w 1182033"/>
                <a:gd name="connsiteY6" fmla="*/ 786529 h 1519956"/>
                <a:gd name="connsiteX0" fmla="*/ 0 w 1182033"/>
                <a:gd name="connsiteY0" fmla="*/ 786529 h 1556364"/>
                <a:gd name="connsiteX1" fmla="*/ 202896 w 1182033"/>
                <a:gd name="connsiteY1" fmla="*/ 53102 h 1556364"/>
                <a:gd name="connsiteX2" fmla="*/ 979137 w 1182033"/>
                <a:gd name="connsiteY2" fmla="*/ 53102 h 1556364"/>
                <a:gd name="connsiteX3" fmla="*/ 1182033 w 1182033"/>
                <a:gd name="connsiteY3" fmla="*/ 786529 h 1556364"/>
                <a:gd name="connsiteX4" fmla="*/ 979137 w 1182033"/>
                <a:gd name="connsiteY4" fmla="*/ 1519956 h 1556364"/>
                <a:gd name="connsiteX5" fmla="*/ 202896 w 1182033"/>
                <a:gd name="connsiteY5" fmla="*/ 1519956 h 1556364"/>
                <a:gd name="connsiteX6" fmla="*/ 0 w 1182033"/>
                <a:gd name="connsiteY6" fmla="*/ 786529 h 1556364"/>
                <a:gd name="connsiteX0" fmla="*/ 0 w 1182033"/>
                <a:gd name="connsiteY0" fmla="*/ 786529 h 1577877"/>
                <a:gd name="connsiteX1" fmla="*/ 202896 w 1182033"/>
                <a:gd name="connsiteY1" fmla="*/ 53102 h 1577877"/>
                <a:gd name="connsiteX2" fmla="*/ 979137 w 1182033"/>
                <a:gd name="connsiteY2" fmla="*/ 53102 h 1577877"/>
                <a:gd name="connsiteX3" fmla="*/ 1182033 w 1182033"/>
                <a:gd name="connsiteY3" fmla="*/ 786529 h 1577877"/>
                <a:gd name="connsiteX4" fmla="*/ 979137 w 1182033"/>
                <a:gd name="connsiteY4" fmla="*/ 1519956 h 1577877"/>
                <a:gd name="connsiteX5" fmla="*/ 202896 w 1182033"/>
                <a:gd name="connsiteY5" fmla="*/ 1519956 h 1577877"/>
                <a:gd name="connsiteX6" fmla="*/ 0 w 1182033"/>
                <a:gd name="connsiteY6" fmla="*/ 786529 h 1577877"/>
                <a:gd name="connsiteX0" fmla="*/ 7936 w 1189969"/>
                <a:gd name="connsiteY0" fmla="*/ 786529 h 1577877"/>
                <a:gd name="connsiteX1" fmla="*/ 210832 w 1189969"/>
                <a:gd name="connsiteY1" fmla="*/ 53102 h 1577877"/>
                <a:gd name="connsiteX2" fmla="*/ 987073 w 1189969"/>
                <a:gd name="connsiteY2" fmla="*/ 53102 h 1577877"/>
                <a:gd name="connsiteX3" fmla="*/ 1189969 w 1189969"/>
                <a:gd name="connsiteY3" fmla="*/ 786529 h 1577877"/>
                <a:gd name="connsiteX4" fmla="*/ 987073 w 1189969"/>
                <a:gd name="connsiteY4" fmla="*/ 1519956 h 1577877"/>
                <a:gd name="connsiteX5" fmla="*/ 210832 w 1189969"/>
                <a:gd name="connsiteY5" fmla="*/ 1519956 h 1577877"/>
                <a:gd name="connsiteX6" fmla="*/ 7936 w 1189969"/>
                <a:gd name="connsiteY6" fmla="*/ 786529 h 1577877"/>
                <a:gd name="connsiteX0" fmla="*/ 7936 w 1189969"/>
                <a:gd name="connsiteY0" fmla="*/ 786529 h 1577877"/>
                <a:gd name="connsiteX1" fmla="*/ 210832 w 1189969"/>
                <a:gd name="connsiteY1" fmla="*/ 53102 h 1577877"/>
                <a:gd name="connsiteX2" fmla="*/ 987073 w 1189969"/>
                <a:gd name="connsiteY2" fmla="*/ 53102 h 1577877"/>
                <a:gd name="connsiteX3" fmla="*/ 1189969 w 1189969"/>
                <a:gd name="connsiteY3" fmla="*/ 786529 h 1577877"/>
                <a:gd name="connsiteX4" fmla="*/ 987073 w 1189969"/>
                <a:gd name="connsiteY4" fmla="*/ 1519956 h 1577877"/>
                <a:gd name="connsiteX5" fmla="*/ 210832 w 1189969"/>
                <a:gd name="connsiteY5" fmla="*/ 1519956 h 1577877"/>
                <a:gd name="connsiteX6" fmla="*/ 7936 w 1189969"/>
                <a:gd name="connsiteY6" fmla="*/ 786529 h 1577877"/>
                <a:gd name="connsiteX0" fmla="*/ 1824 w 1183857"/>
                <a:gd name="connsiteY0" fmla="*/ 786529 h 1577877"/>
                <a:gd name="connsiteX1" fmla="*/ 204720 w 1183857"/>
                <a:gd name="connsiteY1" fmla="*/ 53102 h 1577877"/>
                <a:gd name="connsiteX2" fmla="*/ 980961 w 1183857"/>
                <a:gd name="connsiteY2" fmla="*/ 53102 h 1577877"/>
                <a:gd name="connsiteX3" fmla="*/ 1183857 w 1183857"/>
                <a:gd name="connsiteY3" fmla="*/ 786529 h 1577877"/>
                <a:gd name="connsiteX4" fmla="*/ 980961 w 1183857"/>
                <a:gd name="connsiteY4" fmla="*/ 1519956 h 1577877"/>
                <a:gd name="connsiteX5" fmla="*/ 204720 w 1183857"/>
                <a:gd name="connsiteY5" fmla="*/ 1519956 h 1577877"/>
                <a:gd name="connsiteX6" fmla="*/ 1824 w 1183857"/>
                <a:gd name="connsiteY6" fmla="*/ 786529 h 1577877"/>
                <a:gd name="connsiteX0" fmla="*/ 0 w 1182033"/>
                <a:gd name="connsiteY0" fmla="*/ 786529 h 1577877"/>
                <a:gd name="connsiteX1" fmla="*/ 202896 w 1182033"/>
                <a:gd name="connsiteY1" fmla="*/ 53102 h 1577877"/>
                <a:gd name="connsiteX2" fmla="*/ 979137 w 1182033"/>
                <a:gd name="connsiteY2" fmla="*/ 53102 h 1577877"/>
                <a:gd name="connsiteX3" fmla="*/ 1182033 w 1182033"/>
                <a:gd name="connsiteY3" fmla="*/ 786529 h 1577877"/>
                <a:gd name="connsiteX4" fmla="*/ 979137 w 1182033"/>
                <a:gd name="connsiteY4" fmla="*/ 1519956 h 1577877"/>
                <a:gd name="connsiteX5" fmla="*/ 202896 w 1182033"/>
                <a:gd name="connsiteY5" fmla="*/ 1519956 h 1577877"/>
                <a:gd name="connsiteX6" fmla="*/ 0 w 1182033"/>
                <a:gd name="connsiteY6" fmla="*/ 786529 h 1577877"/>
                <a:gd name="connsiteX0" fmla="*/ 0 w 1142683"/>
                <a:gd name="connsiteY0" fmla="*/ 786530 h 1577877"/>
                <a:gd name="connsiteX1" fmla="*/ 163546 w 1142683"/>
                <a:gd name="connsiteY1" fmla="*/ 53102 h 1577877"/>
                <a:gd name="connsiteX2" fmla="*/ 939787 w 1142683"/>
                <a:gd name="connsiteY2" fmla="*/ 53102 h 1577877"/>
                <a:gd name="connsiteX3" fmla="*/ 1142683 w 1142683"/>
                <a:gd name="connsiteY3" fmla="*/ 786529 h 1577877"/>
                <a:gd name="connsiteX4" fmla="*/ 939787 w 1142683"/>
                <a:gd name="connsiteY4" fmla="*/ 1519956 h 1577877"/>
                <a:gd name="connsiteX5" fmla="*/ 163546 w 1142683"/>
                <a:gd name="connsiteY5" fmla="*/ 1519956 h 1577877"/>
                <a:gd name="connsiteX6" fmla="*/ 0 w 1142683"/>
                <a:gd name="connsiteY6" fmla="*/ 786530 h 1577877"/>
                <a:gd name="connsiteX0" fmla="*/ 0 w 1134813"/>
                <a:gd name="connsiteY0" fmla="*/ 802212 h 1577877"/>
                <a:gd name="connsiteX1" fmla="*/ 155676 w 1134813"/>
                <a:gd name="connsiteY1" fmla="*/ 53102 h 1577877"/>
                <a:gd name="connsiteX2" fmla="*/ 931917 w 1134813"/>
                <a:gd name="connsiteY2" fmla="*/ 53102 h 1577877"/>
                <a:gd name="connsiteX3" fmla="*/ 1134813 w 1134813"/>
                <a:gd name="connsiteY3" fmla="*/ 786529 h 1577877"/>
                <a:gd name="connsiteX4" fmla="*/ 931917 w 1134813"/>
                <a:gd name="connsiteY4" fmla="*/ 1519956 h 1577877"/>
                <a:gd name="connsiteX5" fmla="*/ 155676 w 1134813"/>
                <a:gd name="connsiteY5" fmla="*/ 1519956 h 1577877"/>
                <a:gd name="connsiteX6" fmla="*/ 0 w 1134813"/>
                <a:gd name="connsiteY6" fmla="*/ 802212 h 1577877"/>
                <a:gd name="connsiteX0" fmla="*/ 0 w 1134813"/>
                <a:gd name="connsiteY0" fmla="*/ 802212 h 1577877"/>
                <a:gd name="connsiteX1" fmla="*/ 155676 w 1134813"/>
                <a:gd name="connsiteY1" fmla="*/ 53102 h 1577877"/>
                <a:gd name="connsiteX2" fmla="*/ 931917 w 1134813"/>
                <a:gd name="connsiteY2" fmla="*/ 53102 h 1577877"/>
                <a:gd name="connsiteX3" fmla="*/ 1134813 w 1134813"/>
                <a:gd name="connsiteY3" fmla="*/ 786529 h 1577877"/>
                <a:gd name="connsiteX4" fmla="*/ 931917 w 1134813"/>
                <a:gd name="connsiteY4" fmla="*/ 1519956 h 1577877"/>
                <a:gd name="connsiteX5" fmla="*/ 155676 w 1134813"/>
                <a:gd name="connsiteY5" fmla="*/ 1519956 h 1577877"/>
                <a:gd name="connsiteX6" fmla="*/ 0 w 1134813"/>
                <a:gd name="connsiteY6" fmla="*/ 802212 h 157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4813" h="1577877">
                  <a:moveTo>
                    <a:pt x="0" y="802212"/>
                  </a:moveTo>
                  <a:cubicBezTo>
                    <a:pt x="2892" y="314279"/>
                    <a:pt x="99472" y="413789"/>
                    <a:pt x="155676" y="53102"/>
                  </a:cubicBezTo>
                  <a:cubicBezTo>
                    <a:pt x="393468" y="-7858"/>
                    <a:pt x="663645" y="-26906"/>
                    <a:pt x="931917" y="53102"/>
                  </a:cubicBezTo>
                  <a:cubicBezTo>
                    <a:pt x="972881" y="442361"/>
                    <a:pt x="1090041" y="500146"/>
                    <a:pt x="1134813" y="786529"/>
                  </a:cubicBezTo>
                  <a:cubicBezTo>
                    <a:pt x="1097663" y="1097683"/>
                    <a:pt x="955736" y="1126893"/>
                    <a:pt x="931917" y="1519956"/>
                  </a:cubicBezTo>
                  <a:cubicBezTo>
                    <a:pt x="570302" y="1601874"/>
                    <a:pt x="523010" y="1592349"/>
                    <a:pt x="155676" y="1519956"/>
                  </a:cubicBezTo>
                  <a:cubicBezTo>
                    <a:pt x="133768" y="1199286"/>
                    <a:pt x="5685" y="1310135"/>
                    <a:pt x="0" y="80221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49" name="Gruppo 48">
              <a:extLst>
                <a:ext uri="{FF2B5EF4-FFF2-40B4-BE49-F238E27FC236}">
                  <a16:creationId xmlns:a16="http://schemas.microsoft.com/office/drawing/2014/main" id="{DC1ACF4B-BA35-7958-DE0E-C128BAF4C6CB}"/>
                </a:ext>
              </a:extLst>
            </p:cNvPr>
            <p:cNvGrpSpPr/>
            <p:nvPr/>
          </p:nvGrpSpPr>
          <p:grpSpPr>
            <a:xfrm>
              <a:off x="1827580" y="1735995"/>
              <a:ext cx="984703" cy="1129404"/>
              <a:chOff x="1827580" y="1735995"/>
              <a:chExt cx="984703" cy="1129404"/>
            </a:xfrm>
          </p:grpSpPr>
          <p:sp>
            <p:nvSpPr>
              <p:cNvPr id="50" name="Pentagono 94">
                <a:extLst>
                  <a:ext uri="{FF2B5EF4-FFF2-40B4-BE49-F238E27FC236}">
                    <a16:creationId xmlns:a16="http://schemas.microsoft.com/office/drawing/2014/main" id="{47411B92-35A5-0A0A-15E9-A5F3AFCBF132}"/>
                  </a:ext>
                </a:extLst>
              </p:cNvPr>
              <p:cNvSpPr/>
              <p:nvPr/>
            </p:nvSpPr>
            <p:spPr>
              <a:xfrm>
                <a:off x="1827580" y="1863630"/>
                <a:ext cx="984703" cy="502514"/>
              </a:xfrm>
              <a:custGeom>
                <a:avLst/>
                <a:gdLst>
                  <a:gd name="connsiteX0" fmla="*/ 1 w 1050012"/>
                  <a:gd name="connsiteY0" fmla="*/ 206866 h 541583"/>
                  <a:gd name="connsiteX1" fmla="*/ 525006 w 1050012"/>
                  <a:gd name="connsiteY1" fmla="*/ 0 h 541583"/>
                  <a:gd name="connsiteX2" fmla="*/ 1050011 w 1050012"/>
                  <a:gd name="connsiteY2" fmla="*/ 206866 h 541583"/>
                  <a:gd name="connsiteX3" fmla="*/ 849477 w 1050012"/>
                  <a:gd name="connsiteY3" fmla="*/ 541582 h 541583"/>
                  <a:gd name="connsiteX4" fmla="*/ 200535 w 1050012"/>
                  <a:gd name="connsiteY4" fmla="*/ 541582 h 541583"/>
                  <a:gd name="connsiteX5" fmla="*/ 1 w 1050012"/>
                  <a:gd name="connsiteY5" fmla="*/ 206866 h 541583"/>
                  <a:gd name="connsiteX0" fmla="*/ 0 w 1050010"/>
                  <a:gd name="connsiteY0" fmla="*/ 95106 h 429822"/>
                  <a:gd name="connsiteX1" fmla="*/ 547865 w 1050010"/>
                  <a:gd name="connsiteY1" fmla="*/ 0 h 429822"/>
                  <a:gd name="connsiteX2" fmla="*/ 1050010 w 1050010"/>
                  <a:gd name="connsiteY2" fmla="*/ 95106 h 429822"/>
                  <a:gd name="connsiteX3" fmla="*/ 849476 w 1050010"/>
                  <a:gd name="connsiteY3" fmla="*/ 429822 h 429822"/>
                  <a:gd name="connsiteX4" fmla="*/ 200534 w 1050010"/>
                  <a:gd name="connsiteY4" fmla="*/ 429822 h 429822"/>
                  <a:gd name="connsiteX5" fmla="*/ 0 w 1050010"/>
                  <a:gd name="connsiteY5" fmla="*/ 95106 h 429822"/>
                  <a:gd name="connsiteX0" fmla="*/ 0 w 1050010"/>
                  <a:gd name="connsiteY0" fmla="*/ 163686 h 498402"/>
                  <a:gd name="connsiteX1" fmla="*/ 525005 w 1050010"/>
                  <a:gd name="connsiteY1" fmla="*/ 0 h 498402"/>
                  <a:gd name="connsiteX2" fmla="*/ 1050010 w 1050010"/>
                  <a:gd name="connsiteY2" fmla="*/ 163686 h 498402"/>
                  <a:gd name="connsiteX3" fmla="*/ 849476 w 1050010"/>
                  <a:gd name="connsiteY3" fmla="*/ 498402 h 498402"/>
                  <a:gd name="connsiteX4" fmla="*/ 200534 w 1050010"/>
                  <a:gd name="connsiteY4" fmla="*/ 498402 h 498402"/>
                  <a:gd name="connsiteX5" fmla="*/ 0 w 1050010"/>
                  <a:gd name="connsiteY5" fmla="*/ 163686 h 498402"/>
                  <a:gd name="connsiteX0" fmla="*/ 0 w 1019530"/>
                  <a:gd name="connsiteY0" fmla="*/ 163686 h 498402"/>
                  <a:gd name="connsiteX1" fmla="*/ 525005 w 1019530"/>
                  <a:gd name="connsiteY1" fmla="*/ 0 h 498402"/>
                  <a:gd name="connsiteX2" fmla="*/ 1019530 w 1019530"/>
                  <a:gd name="connsiteY2" fmla="*/ 178926 h 498402"/>
                  <a:gd name="connsiteX3" fmla="*/ 849476 w 1019530"/>
                  <a:gd name="connsiteY3" fmla="*/ 498402 h 498402"/>
                  <a:gd name="connsiteX4" fmla="*/ 200534 w 1019530"/>
                  <a:gd name="connsiteY4" fmla="*/ 498402 h 498402"/>
                  <a:gd name="connsiteX5" fmla="*/ 0 w 1019530"/>
                  <a:gd name="connsiteY5" fmla="*/ 163686 h 498402"/>
                  <a:gd name="connsiteX0" fmla="*/ 0 w 1019530"/>
                  <a:gd name="connsiteY0" fmla="*/ 163686 h 498402"/>
                  <a:gd name="connsiteX1" fmla="*/ 525005 w 1019530"/>
                  <a:gd name="connsiteY1" fmla="*/ 0 h 498402"/>
                  <a:gd name="connsiteX2" fmla="*/ 1019530 w 1019530"/>
                  <a:gd name="connsiteY2" fmla="*/ 178926 h 498402"/>
                  <a:gd name="connsiteX3" fmla="*/ 849476 w 1019530"/>
                  <a:gd name="connsiteY3" fmla="*/ 450142 h 498402"/>
                  <a:gd name="connsiteX4" fmla="*/ 200534 w 1019530"/>
                  <a:gd name="connsiteY4" fmla="*/ 498402 h 498402"/>
                  <a:gd name="connsiteX5" fmla="*/ 0 w 1019530"/>
                  <a:gd name="connsiteY5" fmla="*/ 163686 h 498402"/>
                  <a:gd name="connsiteX0" fmla="*/ 0 w 1019530"/>
                  <a:gd name="connsiteY0" fmla="*/ 163686 h 475542"/>
                  <a:gd name="connsiteX1" fmla="*/ 525005 w 1019530"/>
                  <a:gd name="connsiteY1" fmla="*/ 0 h 475542"/>
                  <a:gd name="connsiteX2" fmla="*/ 1019530 w 1019530"/>
                  <a:gd name="connsiteY2" fmla="*/ 178926 h 475542"/>
                  <a:gd name="connsiteX3" fmla="*/ 849476 w 1019530"/>
                  <a:gd name="connsiteY3" fmla="*/ 450142 h 475542"/>
                  <a:gd name="connsiteX4" fmla="*/ 205614 w 1019530"/>
                  <a:gd name="connsiteY4" fmla="*/ 475542 h 475542"/>
                  <a:gd name="connsiteX5" fmla="*/ 0 w 1019530"/>
                  <a:gd name="connsiteY5" fmla="*/ 163686 h 475542"/>
                  <a:gd name="connsiteX0" fmla="*/ 0 w 1019530"/>
                  <a:gd name="connsiteY0" fmla="*/ 163686 h 480622"/>
                  <a:gd name="connsiteX1" fmla="*/ 525005 w 1019530"/>
                  <a:gd name="connsiteY1" fmla="*/ 0 h 480622"/>
                  <a:gd name="connsiteX2" fmla="*/ 1019530 w 1019530"/>
                  <a:gd name="connsiteY2" fmla="*/ 178926 h 480622"/>
                  <a:gd name="connsiteX3" fmla="*/ 811376 w 1019530"/>
                  <a:gd name="connsiteY3" fmla="*/ 480622 h 480622"/>
                  <a:gd name="connsiteX4" fmla="*/ 205614 w 1019530"/>
                  <a:gd name="connsiteY4" fmla="*/ 475542 h 480622"/>
                  <a:gd name="connsiteX5" fmla="*/ 0 w 1019530"/>
                  <a:gd name="connsiteY5" fmla="*/ 163686 h 480622"/>
                  <a:gd name="connsiteX0" fmla="*/ 0 w 973810"/>
                  <a:gd name="connsiteY0" fmla="*/ 184006 h 480622"/>
                  <a:gd name="connsiteX1" fmla="*/ 479285 w 973810"/>
                  <a:gd name="connsiteY1" fmla="*/ 0 h 480622"/>
                  <a:gd name="connsiteX2" fmla="*/ 973810 w 973810"/>
                  <a:gd name="connsiteY2" fmla="*/ 178926 h 480622"/>
                  <a:gd name="connsiteX3" fmla="*/ 765656 w 973810"/>
                  <a:gd name="connsiteY3" fmla="*/ 480622 h 480622"/>
                  <a:gd name="connsiteX4" fmla="*/ 159894 w 973810"/>
                  <a:gd name="connsiteY4" fmla="*/ 475542 h 480622"/>
                  <a:gd name="connsiteX5" fmla="*/ 0 w 973810"/>
                  <a:gd name="connsiteY5" fmla="*/ 184006 h 480622"/>
                  <a:gd name="connsiteX0" fmla="*/ 0 w 973810"/>
                  <a:gd name="connsiteY0" fmla="*/ 184006 h 480622"/>
                  <a:gd name="connsiteX1" fmla="*/ 479285 w 973810"/>
                  <a:gd name="connsiteY1" fmla="*/ 0 h 480622"/>
                  <a:gd name="connsiteX2" fmla="*/ 973810 w 973810"/>
                  <a:gd name="connsiteY2" fmla="*/ 178926 h 480622"/>
                  <a:gd name="connsiteX3" fmla="*/ 765656 w 973810"/>
                  <a:gd name="connsiteY3" fmla="*/ 480622 h 480622"/>
                  <a:gd name="connsiteX4" fmla="*/ 159894 w 973810"/>
                  <a:gd name="connsiteY4" fmla="*/ 475542 h 480622"/>
                  <a:gd name="connsiteX5" fmla="*/ 0 w 973810"/>
                  <a:gd name="connsiteY5" fmla="*/ 184006 h 480622"/>
                  <a:gd name="connsiteX0" fmla="*/ 170 w 973980"/>
                  <a:gd name="connsiteY0" fmla="*/ 184006 h 480622"/>
                  <a:gd name="connsiteX1" fmla="*/ 479455 w 973980"/>
                  <a:gd name="connsiteY1" fmla="*/ 0 h 480622"/>
                  <a:gd name="connsiteX2" fmla="*/ 973980 w 973980"/>
                  <a:gd name="connsiteY2" fmla="*/ 178926 h 480622"/>
                  <a:gd name="connsiteX3" fmla="*/ 765826 w 973980"/>
                  <a:gd name="connsiteY3" fmla="*/ 480622 h 480622"/>
                  <a:gd name="connsiteX4" fmla="*/ 160064 w 973980"/>
                  <a:gd name="connsiteY4" fmla="*/ 475542 h 480622"/>
                  <a:gd name="connsiteX5" fmla="*/ 170 w 973980"/>
                  <a:gd name="connsiteY5" fmla="*/ 184006 h 480622"/>
                  <a:gd name="connsiteX0" fmla="*/ 170 w 973980"/>
                  <a:gd name="connsiteY0" fmla="*/ 184006 h 480622"/>
                  <a:gd name="connsiteX1" fmla="*/ 479455 w 973980"/>
                  <a:gd name="connsiteY1" fmla="*/ 0 h 480622"/>
                  <a:gd name="connsiteX2" fmla="*/ 973980 w 973980"/>
                  <a:gd name="connsiteY2" fmla="*/ 178926 h 480622"/>
                  <a:gd name="connsiteX3" fmla="*/ 765826 w 973980"/>
                  <a:gd name="connsiteY3" fmla="*/ 480622 h 480622"/>
                  <a:gd name="connsiteX4" fmla="*/ 160064 w 973980"/>
                  <a:gd name="connsiteY4" fmla="*/ 475542 h 480622"/>
                  <a:gd name="connsiteX5" fmla="*/ 170 w 973980"/>
                  <a:gd name="connsiteY5" fmla="*/ 184006 h 480622"/>
                  <a:gd name="connsiteX0" fmla="*/ 138 w 973948"/>
                  <a:gd name="connsiteY0" fmla="*/ 184006 h 480622"/>
                  <a:gd name="connsiteX1" fmla="*/ 479423 w 973948"/>
                  <a:gd name="connsiteY1" fmla="*/ 0 h 480622"/>
                  <a:gd name="connsiteX2" fmla="*/ 973948 w 973948"/>
                  <a:gd name="connsiteY2" fmla="*/ 178926 h 480622"/>
                  <a:gd name="connsiteX3" fmla="*/ 765794 w 973948"/>
                  <a:gd name="connsiteY3" fmla="*/ 480622 h 480622"/>
                  <a:gd name="connsiteX4" fmla="*/ 160032 w 973948"/>
                  <a:gd name="connsiteY4" fmla="*/ 475542 h 480622"/>
                  <a:gd name="connsiteX5" fmla="*/ 138 w 973948"/>
                  <a:gd name="connsiteY5" fmla="*/ 184006 h 480622"/>
                  <a:gd name="connsiteX0" fmla="*/ 138 w 973948"/>
                  <a:gd name="connsiteY0" fmla="*/ 184006 h 497603"/>
                  <a:gd name="connsiteX1" fmla="*/ 479423 w 973948"/>
                  <a:gd name="connsiteY1" fmla="*/ 0 h 497603"/>
                  <a:gd name="connsiteX2" fmla="*/ 973948 w 973948"/>
                  <a:gd name="connsiteY2" fmla="*/ 178926 h 497603"/>
                  <a:gd name="connsiteX3" fmla="*/ 765794 w 973948"/>
                  <a:gd name="connsiteY3" fmla="*/ 480622 h 497603"/>
                  <a:gd name="connsiteX4" fmla="*/ 160032 w 973948"/>
                  <a:gd name="connsiteY4" fmla="*/ 475542 h 497603"/>
                  <a:gd name="connsiteX5" fmla="*/ 138 w 973948"/>
                  <a:gd name="connsiteY5" fmla="*/ 184006 h 497603"/>
                  <a:gd name="connsiteX0" fmla="*/ 252 w 974062"/>
                  <a:gd name="connsiteY0" fmla="*/ 184006 h 497603"/>
                  <a:gd name="connsiteX1" fmla="*/ 479537 w 974062"/>
                  <a:gd name="connsiteY1" fmla="*/ 0 h 497603"/>
                  <a:gd name="connsiteX2" fmla="*/ 974062 w 974062"/>
                  <a:gd name="connsiteY2" fmla="*/ 178926 h 497603"/>
                  <a:gd name="connsiteX3" fmla="*/ 765908 w 974062"/>
                  <a:gd name="connsiteY3" fmla="*/ 480622 h 497603"/>
                  <a:gd name="connsiteX4" fmla="*/ 160146 w 974062"/>
                  <a:gd name="connsiteY4" fmla="*/ 475542 h 497603"/>
                  <a:gd name="connsiteX5" fmla="*/ 252 w 974062"/>
                  <a:gd name="connsiteY5" fmla="*/ 184006 h 497603"/>
                  <a:gd name="connsiteX0" fmla="*/ 164 w 973974"/>
                  <a:gd name="connsiteY0" fmla="*/ 184006 h 497603"/>
                  <a:gd name="connsiteX1" fmla="*/ 479449 w 973974"/>
                  <a:gd name="connsiteY1" fmla="*/ 0 h 497603"/>
                  <a:gd name="connsiteX2" fmla="*/ 973974 w 973974"/>
                  <a:gd name="connsiteY2" fmla="*/ 178926 h 497603"/>
                  <a:gd name="connsiteX3" fmla="*/ 765820 w 973974"/>
                  <a:gd name="connsiteY3" fmla="*/ 480622 h 497603"/>
                  <a:gd name="connsiteX4" fmla="*/ 160058 w 973974"/>
                  <a:gd name="connsiteY4" fmla="*/ 475542 h 497603"/>
                  <a:gd name="connsiteX5" fmla="*/ 164 w 973974"/>
                  <a:gd name="connsiteY5" fmla="*/ 184006 h 497603"/>
                  <a:gd name="connsiteX0" fmla="*/ 164 w 973974"/>
                  <a:gd name="connsiteY0" fmla="*/ 184006 h 504987"/>
                  <a:gd name="connsiteX1" fmla="*/ 479449 w 973974"/>
                  <a:gd name="connsiteY1" fmla="*/ 0 h 504987"/>
                  <a:gd name="connsiteX2" fmla="*/ 973974 w 973974"/>
                  <a:gd name="connsiteY2" fmla="*/ 178926 h 504987"/>
                  <a:gd name="connsiteX3" fmla="*/ 765820 w 973974"/>
                  <a:gd name="connsiteY3" fmla="*/ 480622 h 504987"/>
                  <a:gd name="connsiteX4" fmla="*/ 160058 w 973974"/>
                  <a:gd name="connsiteY4" fmla="*/ 475542 h 504987"/>
                  <a:gd name="connsiteX5" fmla="*/ 164 w 973974"/>
                  <a:gd name="connsiteY5" fmla="*/ 184006 h 504987"/>
                  <a:gd name="connsiteX0" fmla="*/ 164 w 973974"/>
                  <a:gd name="connsiteY0" fmla="*/ 184006 h 504987"/>
                  <a:gd name="connsiteX1" fmla="*/ 479449 w 973974"/>
                  <a:gd name="connsiteY1" fmla="*/ 0 h 504987"/>
                  <a:gd name="connsiteX2" fmla="*/ 973974 w 973974"/>
                  <a:gd name="connsiteY2" fmla="*/ 178926 h 504987"/>
                  <a:gd name="connsiteX3" fmla="*/ 765820 w 973974"/>
                  <a:gd name="connsiteY3" fmla="*/ 480622 h 504987"/>
                  <a:gd name="connsiteX4" fmla="*/ 160058 w 973974"/>
                  <a:gd name="connsiteY4" fmla="*/ 475542 h 504987"/>
                  <a:gd name="connsiteX5" fmla="*/ 164 w 973974"/>
                  <a:gd name="connsiteY5" fmla="*/ 184006 h 504987"/>
                  <a:gd name="connsiteX0" fmla="*/ 164 w 973974"/>
                  <a:gd name="connsiteY0" fmla="*/ 184006 h 502514"/>
                  <a:gd name="connsiteX1" fmla="*/ 479449 w 973974"/>
                  <a:gd name="connsiteY1" fmla="*/ 0 h 502514"/>
                  <a:gd name="connsiteX2" fmla="*/ 973974 w 973974"/>
                  <a:gd name="connsiteY2" fmla="*/ 178926 h 502514"/>
                  <a:gd name="connsiteX3" fmla="*/ 765820 w 973974"/>
                  <a:gd name="connsiteY3" fmla="*/ 480622 h 502514"/>
                  <a:gd name="connsiteX4" fmla="*/ 160058 w 973974"/>
                  <a:gd name="connsiteY4" fmla="*/ 475542 h 502514"/>
                  <a:gd name="connsiteX5" fmla="*/ 164 w 973974"/>
                  <a:gd name="connsiteY5" fmla="*/ 184006 h 50251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16 h 502524"/>
                  <a:gd name="connsiteX1" fmla="*/ 479449 w 984703"/>
                  <a:gd name="connsiteY1" fmla="*/ 10 h 502524"/>
                  <a:gd name="connsiteX2" fmla="*/ 973974 w 984703"/>
                  <a:gd name="connsiteY2" fmla="*/ 178936 h 502524"/>
                  <a:gd name="connsiteX3" fmla="*/ 765820 w 984703"/>
                  <a:gd name="connsiteY3" fmla="*/ 480632 h 502524"/>
                  <a:gd name="connsiteX4" fmla="*/ 160058 w 984703"/>
                  <a:gd name="connsiteY4" fmla="*/ 475552 h 502524"/>
                  <a:gd name="connsiteX5" fmla="*/ 164 w 984703"/>
                  <a:gd name="connsiteY5" fmla="*/ 184016 h 502524"/>
                  <a:gd name="connsiteX0" fmla="*/ 164 w 984703"/>
                  <a:gd name="connsiteY0" fmla="*/ 184006 h 502514"/>
                  <a:gd name="connsiteX1" fmla="*/ 4794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  <a:gd name="connsiteX0" fmla="*/ 164 w 984703"/>
                  <a:gd name="connsiteY0" fmla="*/ 184006 h 502514"/>
                  <a:gd name="connsiteX1" fmla="*/ 492149 w 984703"/>
                  <a:gd name="connsiteY1" fmla="*/ 0 h 502514"/>
                  <a:gd name="connsiteX2" fmla="*/ 973974 w 984703"/>
                  <a:gd name="connsiteY2" fmla="*/ 178926 h 502514"/>
                  <a:gd name="connsiteX3" fmla="*/ 765820 w 984703"/>
                  <a:gd name="connsiteY3" fmla="*/ 480622 h 502514"/>
                  <a:gd name="connsiteX4" fmla="*/ 160058 w 984703"/>
                  <a:gd name="connsiteY4" fmla="*/ 475542 h 502514"/>
                  <a:gd name="connsiteX5" fmla="*/ 164 w 984703"/>
                  <a:gd name="connsiteY5" fmla="*/ 184006 h 502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4703" h="502514">
                    <a:moveTo>
                      <a:pt x="164" y="184006"/>
                    </a:moveTo>
                    <a:cubicBezTo>
                      <a:pt x="20226" y="127751"/>
                      <a:pt x="301907" y="10535"/>
                      <a:pt x="492149" y="0"/>
                    </a:cubicBezTo>
                    <a:cubicBezTo>
                      <a:pt x="776371" y="8842"/>
                      <a:pt x="951372" y="124364"/>
                      <a:pt x="973974" y="178926"/>
                    </a:cubicBezTo>
                    <a:cubicBezTo>
                      <a:pt x="990949" y="210911"/>
                      <a:pt x="1020625" y="441017"/>
                      <a:pt x="765820" y="480622"/>
                    </a:cubicBezTo>
                    <a:cubicBezTo>
                      <a:pt x="698519" y="496709"/>
                      <a:pt x="306099" y="522955"/>
                      <a:pt x="160058" y="475542"/>
                    </a:cubicBezTo>
                    <a:cubicBezTo>
                      <a:pt x="111840" y="457103"/>
                      <a:pt x="-4958" y="469145"/>
                      <a:pt x="164" y="184006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51" name="Gruppo 50">
                <a:extLst>
                  <a:ext uri="{FF2B5EF4-FFF2-40B4-BE49-F238E27FC236}">
                    <a16:creationId xmlns:a16="http://schemas.microsoft.com/office/drawing/2014/main" id="{9609C1E5-935C-1A79-CDDE-96D3F874BBE6}"/>
                  </a:ext>
                </a:extLst>
              </p:cNvPr>
              <p:cNvGrpSpPr/>
              <p:nvPr/>
            </p:nvGrpSpPr>
            <p:grpSpPr>
              <a:xfrm>
                <a:off x="1933690" y="2420226"/>
                <a:ext cx="205740" cy="220979"/>
                <a:chOff x="3634959" y="1562563"/>
                <a:chExt cx="205740" cy="220979"/>
              </a:xfrm>
            </p:grpSpPr>
            <p:sp>
              <p:nvSpPr>
                <p:cNvPr id="57" name="Ovale 56">
                  <a:extLst>
                    <a:ext uri="{FF2B5EF4-FFF2-40B4-BE49-F238E27FC236}">
                      <a16:creationId xmlns:a16="http://schemas.microsoft.com/office/drawing/2014/main" id="{3B0EDBDD-7E10-6F34-BB53-2B56CD465E76}"/>
                    </a:ext>
                  </a:extLst>
                </p:cNvPr>
                <p:cNvSpPr/>
                <p:nvPr/>
              </p:nvSpPr>
              <p:spPr>
                <a:xfrm>
                  <a:off x="3634959" y="1562563"/>
                  <a:ext cx="205740" cy="220979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8" name="Ovale 57">
                  <a:extLst>
                    <a:ext uri="{FF2B5EF4-FFF2-40B4-BE49-F238E27FC236}">
                      <a16:creationId xmlns:a16="http://schemas.microsoft.com/office/drawing/2014/main" id="{1808852E-0649-24E3-7043-1BFC39E6253C}"/>
                    </a:ext>
                  </a:extLst>
                </p:cNvPr>
                <p:cNvSpPr/>
                <p:nvPr/>
              </p:nvSpPr>
              <p:spPr>
                <a:xfrm>
                  <a:off x="3701366" y="1634951"/>
                  <a:ext cx="97769" cy="10668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52" name="Trapezio 51">
                <a:extLst>
                  <a:ext uri="{FF2B5EF4-FFF2-40B4-BE49-F238E27FC236}">
                    <a16:creationId xmlns:a16="http://schemas.microsoft.com/office/drawing/2014/main" id="{A7FBA5F8-E5D6-1F3F-DAE6-85463AE337A4}"/>
                  </a:ext>
                </a:extLst>
              </p:cNvPr>
              <p:cNvSpPr/>
              <p:nvPr/>
            </p:nvSpPr>
            <p:spPr>
              <a:xfrm rot="10800000">
                <a:off x="2282428" y="2812059"/>
                <a:ext cx="68580" cy="53340"/>
              </a:xfrm>
              <a:prstGeom prst="trapezoid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3" name="Arco 52">
                <a:extLst>
                  <a:ext uri="{FF2B5EF4-FFF2-40B4-BE49-F238E27FC236}">
                    <a16:creationId xmlns:a16="http://schemas.microsoft.com/office/drawing/2014/main" id="{732C13F7-E5AC-BF2E-1542-5597FAB1C0E5}"/>
                  </a:ext>
                </a:extLst>
              </p:cNvPr>
              <p:cNvSpPr/>
              <p:nvPr/>
            </p:nvSpPr>
            <p:spPr>
              <a:xfrm rot="5665335">
                <a:off x="2166812" y="1683605"/>
                <a:ext cx="255270" cy="360049"/>
              </a:xfrm>
              <a:prstGeom prst="arc">
                <a:avLst>
                  <a:gd name="adj1" fmla="val 16200000"/>
                  <a:gd name="adj2" fmla="val 5035040"/>
                </a:avLst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54" name="Gruppo 53">
                <a:extLst>
                  <a:ext uri="{FF2B5EF4-FFF2-40B4-BE49-F238E27FC236}">
                    <a16:creationId xmlns:a16="http://schemas.microsoft.com/office/drawing/2014/main" id="{450B597B-E17D-8F67-C058-0B90EF4C45EB}"/>
                  </a:ext>
                </a:extLst>
              </p:cNvPr>
              <p:cNvGrpSpPr/>
              <p:nvPr/>
            </p:nvGrpSpPr>
            <p:grpSpPr>
              <a:xfrm>
                <a:off x="2498606" y="2420225"/>
                <a:ext cx="205740" cy="220979"/>
                <a:chOff x="3634959" y="1562563"/>
                <a:chExt cx="205740" cy="220979"/>
              </a:xfrm>
            </p:grpSpPr>
            <p:sp>
              <p:nvSpPr>
                <p:cNvPr id="55" name="Ovale 54">
                  <a:extLst>
                    <a:ext uri="{FF2B5EF4-FFF2-40B4-BE49-F238E27FC236}">
                      <a16:creationId xmlns:a16="http://schemas.microsoft.com/office/drawing/2014/main" id="{0528D655-5F2E-6965-AD04-B5D87C66123D}"/>
                    </a:ext>
                  </a:extLst>
                </p:cNvPr>
                <p:cNvSpPr/>
                <p:nvPr/>
              </p:nvSpPr>
              <p:spPr>
                <a:xfrm>
                  <a:off x="3634959" y="1562563"/>
                  <a:ext cx="205740" cy="220979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6" name="Ovale 55">
                  <a:extLst>
                    <a:ext uri="{FF2B5EF4-FFF2-40B4-BE49-F238E27FC236}">
                      <a16:creationId xmlns:a16="http://schemas.microsoft.com/office/drawing/2014/main" id="{E8532845-3259-C617-06F9-0277C23B0C76}"/>
                    </a:ext>
                  </a:extLst>
                </p:cNvPr>
                <p:cNvSpPr/>
                <p:nvPr/>
              </p:nvSpPr>
              <p:spPr>
                <a:xfrm>
                  <a:off x="3688944" y="1634952"/>
                  <a:ext cx="97769" cy="10668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</p:grpSp>
      <p:grpSp>
        <p:nvGrpSpPr>
          <p:cNvPr id="59" name="Gruppo 58">
            <a:extLst>
              <a:ext uri="{FF2B5EF4-FFF2-40B4-BE49-F238E27FC236}">
                <a16:creationId xmlns:a16="http://schemas.microsoft.com/office/drawing/2014/main" id="{375D4CD6-7894-EC45-E02C-F395CB259356}"/>
              </a:ext>
            </a:extLst>
          </p:cNvPr>
          <p:cNvGrpSpPr/>
          <p:nvPr/>
        </p:nvGrpSpPr>
        <p:grpSpPr>
          <a:xfrm rot="21589855">
            <a:off x="11778220" y="4682891"/>
            <a:ext cx="313116" cy="1317539"/>
            <a:chOff x="6892594" y="1663883"/>
            <a:chExt cx="768685" cy="3088539"/>
          </a:xfrm>
        </p:grpSpPr>
        <p:grpSp>
          <p:nvGrpSpPr>
            <p:cNvPr id="60" name="Gruppo 59">
              <a:extLst>
                <a:ext uri="{FF2B5EF4-FFF2-40B4-BE49-F238E27FC236}">
                  <a16:creationId xmlns:a16="http://schemas.microsoft.com/office/drawing/2014/main" id="{98CA0EF2-5325-0B8F-E520-11F4F9E8CCAD}"/>
                </a:ext>
              </a:extLst>
            </p:cNvPr>
            <p:cNvGrpSpPr/>
            <p:nvPr/>
          </p:nvGrpSpPr>
          <p:grpSpPr>
            <a:xfrm>
              <a:off x="7148438" y="4062509"/>
              <a:ext cx="480981" cy="689913"/>
              <a:chOff x="7148438" y="4062509"/>
              <a:chExt cx="480981" cy="689913"/>
            </a:xfrm>
            <a:solidFill>
              <a:schemeClr val="bg2">
                <a:lumMod val="90000"/>
              </a:schemeClr>
            </a:solidFill>
          </p:grpSpPr>
          <p:sp>
            <p:nvSpPr>
              <p:cNvPr id="67" name="Trapezio 85">
                <a:extLst>
                  <a:ext uri="{FF2B5EF4-FFF2-40B4-BE49-F238E27FC236}">
                    <a16:creationId xmlns:a16="http://schemas.microsoft.com/office/drawing/2014/main" id="{6CD3EC55-2CB7-AB05-4B51-31319896044C}"/>
                  </a:ext>
                </a:extLst>
              </p:cNvPr>
              <p:cNvSpPr/>
              <p:nvPr/>
            </p:nvSpPr>
            <p:spPr>
              <a:xfrm rot="9203511" flipH="1">
                <a:off x="7358858" y="4062509"/>
                <a:ext cx="270561" cy="359490"/>
              </a:xfrm>
              <a:custGeom>
                <a:avLst/>
                <a:gdLst>
                  <a:gd name="connsiteX0" fmla="*/ 0 w 160682"/>
                  <a:gd name="connsiteY0" fmla="*/ 544830 h 544830"/>
                  <a:gd name="connsiteX1" fmla="*/ 40171 w 160682"/>
                  <a:gd name="connsiteY1" fmla="*/ 0 h 544830"/>
                  <a:gd name="connsiteX2" fmla="*/ 120512 w 160682"/>
                  <a:gd name="connsiteY2" fmla="*/ 0 h 544830"/>
                  <a:gd name="connsiteX3" fmla="*/ 160682 w 160682"/>
                  <a:gd name="connsiteY3" fmla="*/ 544830 h 544830"/>
                  <a:gd name="connsiteX4" fmla="*/ 0 w 160682"/>
                  <a:gd name="connsiteY4" fmla="*/ 544830 h 544830"/>
                  <a:gd name="connsiteX0" fmla="*/ 61430 w 222112"/>
                  <a:gd name="connsiteY0" fmla="*/ 544830 h 544830"/>
                  <a:gd name="connsiteX1" fmla="*/ 0 w 222112"/>
                  <a:gd name="connsiteY1" fmla="*/ 115869 h 544830"/>
                  <a:gd name="connsiteX2" fmla="*/ 181942 w 222112"/>
                  <a:gd name="connsiteY2" fmla="*/ 0 h 544830"/>
                  <a:gd name="connsiteX3" fmla="*/ 222112 w 222112"/>
                  <a:gd name="connsiteY3" fmla="*/ 544830 h 544830"/>
                  <a:gd name="connsiteX4" fmla="*/ 61430 w 222112"/>
                  <a:gd name="connsiteY4" fmla="*/ 544830 h 54483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117035 w 277717"/>
                  <a:gd name="connsiteY0" fmla="*/ 490080 h 490080"/>
                  <a:gd name="connsiteX1" fmla="*/ 0 w 277717"/>
                  <a:gd name="connsiteY1" fmla="*/ 206249 h 490080"/>
                  <a:gd name="connsiteX2" fmla="*/ 125395 w 277717"/>
                  <a:gd name="connsiteY2" fmla="*/ 0 h 490080"/>
                  <a:gd name="connsiteX3" fmla="*/ 277717 w 277717"/>
                  <a:gd name="connsiteY3" fmla="*/ 490080 h 490080"/>
                  <a:gd name="connsiteX4" fmla="*/ 117035 w 277717"/>
                  <a:gd name="connsiteY4" fmla="*/ 490080 h 49008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717" h="359490">
                    <a:moveTo>
                      <a:pt x="117035" y="359490"/>
                    </a:moveTo>
                    <a:cubicBezTo>
                      <a:pt x="148293" y="213510"/>
                      <a:pt x="162111" y="198768"/>
                      <a:pt x="0" y="75659"/>
                    </a:cubicBezTo>
                    <a:lnTo>
                      <a:pt x="29750" y="0"/>
                    </a:lnTo>
                    <a:cubicBezTo>
                      <a:pt x="249505" y="83006"/>
                      <a:pt x="226943" y="196130"/>
                      <a:pt x="277717" y="359490"/>
                    </a:cubicBezTo>
                    <a:lnTo>
                      <a:pt x="117035" y="359490"/>
                    </a:lnTo>
                    <a:close/>
                  </a:path>
                </a:pathLst>
              </a:cu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8" name="Trapezio 85">
                <a:extLst>
                  <a:ext uri="{FF2B5EF4-FFF2-40B4-BE49-F238E27FC236}">
                    <a16:creationId xmlns:a16="http://schemas.microsoft.com/office/drawing/2014/main" id="{97CAC82D-B1C2-0E2F-E621-D69F7BD827D6}"/>
                  </a:ext>
                </a:extLst>
              </p:cNvPr>
              <p:cNvSpPr/>
              <p:nvPr/>
            </p:nvSpPr>
            <p:spPr>
              <a:xfrm rot="8837061">
                <a:off x="7148438" y="4262342"/>
                <a:ext cx="222112" cy="490080"/>
              </a:xfrm>
              <a:custGeom>
                <a:avLst/>
                <a:gdLst>
                  <a:gd name="connsiteX0" fmla="*/ 0 w 160682"/>
                  <a:gd name="connsiteY0" fmla="*/ 544830 h 544830"/>
                  <a:gd name="connsiteX1" fmla="*/ 40171 w 160682"/>
                  <a:gd name="connsiteY1" fmla="*/ 0 h 544830"/>
                  <a:gd name="connsiteX2" fmla="*/ 120512 w 160682"/>
                  <a:gd name="connsiteY2" fmla="*/ 0 h 544830"/>
                  <a:gd name="connsiteX3" fmla="*/ 160682 w 160682"/>
                  <a:gd name="connsiteY3" fmla="*/ 544830 h 544830"/>
                  <a:gd name="connsiteX4" fmla="*/ 0 w 160682"/>
                  <a:gd name="connsiteY4" fmla="*/ 544830 h 544830"/>
                  <a:gd name="connsiteX0" fmla="*/ 61430 w 222112"/>
                  <a:gd name="connsiteY0" fmla="*/ 544830 h 544830"/>
                  <a:gd name="connsiteX1" fmla="*/ 0 w 222112"/>
                  <a:gd name="connsiteY1" fmla="*/ 115869 h 544830"/>
                  <a:gd name="connsiteX2" fmla="*/ 181942 w 222112"/>
                  <a:gd name="connsiteY2" fmla="*/ 0 h 544830"/>
                  <a:gd name="connsiteX3" fmla="*/ 222112 w 222112"/>
                  <a:gd name="connsiteY3" fmla="*/ 544830 h 544830"/>
                  <a:gd name="connsiteX4" fmla="*/ 61430 w 222112"/>
                  <a:gd name="connsiteY4" fmla="*/ 544830 h 54483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112" h="490080">
                    <a:moveTo>
                      <a:pt x="61430" y="490080"/>
                    </a:moveTo>
                    <a:cubicBezTo>
                      <a:pt x="92688" y="344100"/>
                      <a:pt x="123524" y="297471"/>
                      <a:pt x="0" y="61119"/>
                    </a:cubicBezTo>
                    <a:lnTo>
                      <a:pt x="69790" y="0"/>
                    </a:lnTo>
                    <a:cubicBezTo>
                      <a:pt x="205479" y="122812"/>
                      <a:pt x="171338" y="326720"/>
                      <a:pt x="222112" y="490080"/>
                    </a:cubicBezTo>
                    <a:lnTo>
                      <a:pt x="61430" y="490080"/>
                    </a:lnTo>
                    <a:close/>
                  </a:path>
                </a:pathLst>
              </a:cu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9" name="Trapezio 85">
                <a:extLst>
                  <a:ext uri="{FF2B5EF4-FFF2-40B4-BE49-F238E27FC236}">
                    <a16:creationId xmlns:a16="http://schemas.microsoft.com/office/drawing/2014/main" id="{CC7434D8-FC1C-E255-B465-D3FD270E060F}"/>
                  </a:ext>
                </a:extLst>
              </p:cNvPr>
              <p:cNvSpPr/>
              <p:nvPr/>
            </p:nvSpPr>
            <p:spPr>
              <a:xfrm rot="9531634">
                <a:off x="7190797" y="4132743"/>
                <a:ext cx="222112" cy="490080"/>
              </a:xfrm>
              <a:custGeom>
                <a:avLst/>
                <a:gdLst>
                  <a:gd name="connsiteX0" fmla="*/ 0 w 160682"/>
                  <a:gd name="connsiteY0" fmla="*/ 544830 h 544830"/>
                  <a:gd name="connsiteX1" fmla="*/ 40171 w 160682"/>
                  <a:gd name="connsiteY1" fmla="*/ 0 h 544830"/>
                  <a:gd name="connsiteX2" fmla="*/ 120512 w 160682"/>
                  <a:gd name="connsiteY2" fmla="*/ 0 h 544830"/>
                  <a:gd name="connsiteX3" fmla="*/ 160682 w 160682"/>
                  <a:gd name="connsiteY3" fmla="*/ 544830 h 544830"/>
                  <a:gd name="connsiteX4" fmla="*/ 0 w 160682"/>
                  <a:gd name="connsiteY4" fmla="*/ 544830 h 544830"/>
                  <a:gd name="connsiteX0" fmla="*/ 61430 w 222112"/>
                  <a:gd name="connsiteY0" fmla="*/ 544830 h 544830"/>
                  <a:gd name="connsiteX1" fmla="*/ 0 w 222112"/>
                  <a:gd name="connsiteY1" fmla="*/ 115869 h 544830"/>
                  <a:gd name="connsiteX2" fmla="*/ 181942 w 222112"/>
                  <a:gd name="connsiteY2" fmla="*/ 0 h 544830"/>
                  <a:gd name="connsiteX3" fmla="*/ 222112 w 222112"/>
                  <a:gd name="connsiteY3" fmla="*/ 544830 h 544830"/>
                  <a:gd name="connsiteX4" fmla="*/ 61430 w 222112"/>
                  <a:gd name="connsiteY4" fmla="*/ 544830 h 54483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112" h="490080">
                    <a:moveTo>
                      <a:pt x="61430" y="490080"/>
                    </a:moveTo>
                    <a:cubicBezTo>
                      <a:pt x="92688" y="344100"/>
                      <a:pt x="123524" y="297471"/>
                      <a:pt x="0" y="61119"/>
                    </a:cubicBezTo>
                    <a:lnTo>
                      <a:pt x="69790" y="0"/>
                    </a:lnTo>
                    <a:cubicBezTo>
                      <a:pt x="205479" y="122812"/>
                      <a:pt x="171338" y="326720"/>
                      <a:pt x="222112" y="490080"/>
                    </a:cubicBezTo>
                    <a:lnTo>
                      <a:pt x="61430" y="490080"/>
                    </a:lnTo>
                    <a:close/>
                  </a:path>
                </a:pathLst>
              </a:cu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Trapezio 85">
                <a:extLst>
                  <a:ext uri="{FF2B5EF4-FFF2-40B4-BE49-F238E27FC236}">
                    <a16:creationId xmlns:a16="http://schemas.microsoft.com/office/drawing/2014/main" id="{7813088C-DAAD-E452-7BA7-EE11E320FD5A}"/>
                  </a:ext>
                </a:extLst>
              </p:cNvPr>
              <p:cNvSpPr/>
              <p:nvPr/>
            </p:nvSpPr>
            <p:spPr>
              <a:xfrm rot="10220758">
                <a:off x="7289894" y="4100496"/>
                <a:ext cx="277717" cy="359490"/>
              </a:xfrm>
              <a:custGeom>
                <a:avLst/>
                <a:gdLst>
                  <a:gd name="connsiteX0" fmla="*/ 0 w 160682"/>
                  <a:gd name="connsiteY0" fmla="*/ 544830 h 544830"/>
                  <a:gd name="connsiteX1" fmla="*/ 40171 w 160682"/>
                  <a:gd name="connsiteY1" fmla="*/ 0 h 544830"/>
                  <a:gd name="connsiteX2" fmla="*/ 120512 w 160682"/>
                  <a:gd name="connsiteY2" fmla="*/ 0 h 544830"/>
                  <a:gd name="connsiteX3" fmla="*/ 160682 w 160682"/>
                  <a:gd name="connsiteY3" fmla="*/ 544830 h 544830"/>
                  <a:gd name="connsiteX4" fmla="*/ 0 w 160682"/>
                  <a:gd name="connsiteY4" fmla="*/ 544830 h 544830"/>
                  <a:gd name="connsiteX0" fmla="*/ 61430 w 222112"/>
                  <a:gd name="connsiteY0" fmla="*/ 544830 h 544830"/>
                  <a:gd name="connsiteX1" fmla="*/ 0 w 222112"/>
                  <a:gd name="connsiteY1" fmla="*/ 115869 h 544830"/>
                  <a:gd name="connsiteX2" fmla="*/ 181942 w 222112"/>
                  <a:gd name="connsiteY2" fmla="*/ 0 h 544830"/>
                  <a:gd name="connsiteX3" fmla="*/ 222112 w 222112"/>
                  <a:gd name="connsiteY3" fmla="*/ 544830 h 544830"/>
                  <a:gd name="connsiteX4" fmla="*/ 61430 w 222112"/>
                  <a:gd name="connsiteY4" fmla="*/ 544830 h 54483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61430 w 222112"/>
                  <a:gd name="connsiteY0" fmla="*/ 490080 h 490080"/>
                  <a:gd name="connsiteX1" fmla="*/ 0 w 222112"/>
                  <a:gd name="connsiteY1" fmla="*/ 61119 h 490080"/>
                  <a:gd name="connsiteX2" fmla="*/ 69790 w 222112"/>
                  <a:gd name="connsiteY2" fmla="*/ 0 h 490080"/>
                  <a:gd name="connsiteX3" fmla="*/ 222112 w 222112"/>
                  <a:gd name="connsiteY3" fmla="*/ 490080 h 490080"/>
                  <a:gd name="connsiteX4" fmla="*/ 61430 w 222112"/>
                  <a:gd name="connsiteY4" fmla="*/ 490080 h 490080"/>
                  <a:gd name="connsiteX0" fmla="*/ 117035 w 277717"/>
                  <a:gd name="connsiteY0" fmla="*/ 490080 h 490080"/>
                  <a:gd name="connsiteX1" fmla="*/ 0 w 277717"/>
                  <a:gd name="connsiteY1" fmla="*/ 206249 h 490080"/>
                  <a:gd name="connsiteX2" fmla="*/ 125395 w 277717"/>
                  <a:gd name="connsiteY2" fmla="*/ 0 h 490080"/>
                  <a:gd name="connsiteX3" fmla="*/ 277717 w 277717"/>
                  <a:gd name="connsiteY3" fmla="*/ 490080 h 490080"/>
                  <a:gd name="connsiteX4" fmla="*/ 117035 w 277717"/>
                  <a:gd name="connsiteY4" fmla="*/ 490080 h 49008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  <a:gd name="connsiteX0" fmla="*/ 117035 w 277717"/>
                  <a:gd name="connsiteY0" fmla="*/ 359490 h 359490"/>
                  <a:gd name="connsiteX1" fmla="*/ 0 w 277717"/>
                  <a:gd name="connsiteY1" fmla="*/ 75659 h 359490"/>
                  <a:gd name="connsiteX2" fmla="*/ 29750 w 277717"/>
                  <a:gd name="connsiteY2" fmla="*/ 0 h 359490"/>
                  <a:gd name="connsiteX3" fmla="*/ 277717 w 277717"/>
                  <a:gd name="connsiteY3" fmla="*/ 359490 h 359490"/>
                  <a:gd name="connsiteX4" fmla="*/ 117035 w 277717"/>
                  <a:gd name="connsiteY4" fmla="*/ 359490 h 359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717" h="359490">
                    <a:moveTo>
                      <a:pt x="117035" y="359490"/>
                    </a:moveTo>
                    <a:cubicBezTo>
                      <a:pt x="148293" y="213510"/>
                      <a:pt x="162111" y="198768"/>
                      <a:pt x="0" y="75659"/>
                    </a:cubicBezTo>
                    <a:lnTo>
                      <a:pt x="29750" y="0"/>
                    </a:lnTo>
                    <a:cubicBezTo>
                      <a:pt x="249505" y="83006"/>
                      <a:pt x="226943" y="196130"/>
                      <a:pt x="277717" y="359490"/>
                    </a:cubicBezTo>
                    <a:lnTo>
                      <a:pt x="117035" y="359490"/>
                    </a:lnTo>
                    <a:close/>
                  </a:path>
                </a:pathLst>
              </a:cu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1" name="Gruppo 60">
              <a:extLst>
                <a:ext uri="{FF2B5EF4-FFF2-40B4-BE49-F238E27FC236}">
                  <a16:creationId xmlns:a16="http://schemas.microsoft.com/office/drawing/2014/main" id="{34FF7E7A-579B-F6B7-77EE-B900F5DA3CE7}"/>
                </a:ext>
              </a:extLst>
            </p:cNvPr>
            <p:cNvGrpSpPr/>
            <p:nvPr/>
          </p:nvGrpSpPr>
          <p:grpSpPr>
            <a:xfrm>
              <a:off x="6892594" y="1663883"/>
              <a:ext cx="768685" cy="2757181"/>
              <a:chOff x="6892594" y="1663883"/>
              <a:chExt cx="768685" cy="2757181"/>
            </a:xfrm>
          </p:grpSpPr>
          <p:grpSp>
            <p:nvGrpSpPr>
              <p:cNvPr id="62" name="Gruppo 61">
                <a:extLst>
                  <a:ext uri="{FF2B5EF4-FFF2-40B4-BE49-F238E27FC236}">
                    <a16:creationId xmlns:a16="http://schemas.microsoft.com/office/drawing/2014/main" id="{38A1D328-CDC5-68E7-0CBC-7E25023D75BD}"/>
                  </a:ext>
                </a:extLst>
              </p:cNvPr>
              <p:cNvGrpSpPr/>
              <p:nvPr/>
            </p:nvGrpSpPr>
            <p:grpSpPr>
              <a:xfrm>
                <a:off x="6892594" y="2810465"/>
                <a:ext cx="695910" cy="1610599"/>
                <a:chOff x="6892594" y="2810465"/>
                <a:chExt cx="695910" cy="1610599"/>
              </a:xfrm>
              <a:solidFill>
                <a:schemeClr val="bg2">
                  <a:lumMod val="90000"/>
                </a:schemeClr>
              </a:solidFill>
            </p:grpSpPr>
            <p:sp>
              <p:nvSpPr>
                <p:cNvPr id="64" name="Trapezio 37">
                  <a:extLst>
                    <a:ext uri="{FF2B5EF4-FFF2-40B4-BE49-F238E27FC236}">
                      <a16:creationId xmlns:a16="http://schemas.microsoft.com/office/drawing/2014/main" id="{9EFC5185-3459-048B-3994-17DFE3E0CB0D}"/>
                    </a:ext>
                  </a:extLst>
                </p:cNvPr>
                <p:cNvSpPr/>
                <p:nvPr/>
              </p:nvSpPr>
              <p:spPr>
                <a:xfrm rot="10800000">
                  <a:off x="6959545" y="2812059"/>
                  <a:ext cx="628959" cy="703583"/>
                </a:xfrm>
                <a:custGeom>
                  <a:avLst/>
                  <a:gdLst>
                    <a:gd name="connsiteX0" fmla="*/ 0 w 653937"/>
                    <a:gd name="connsiteY0" fmla="*/ 658283 h 658283"/>
                    <a:gd name="connsiteX1" fmla="*/ 110496 w 653937"/>
                    <a:gd name="connsiteY1" fmla="*/ 0 h 658283"/>
                    <a:gd name="connsiteX2" fmla="*/ 543441 w 653937"/>
                    <a:gd name="connsiteY2" fmla="*/ 0 h 658283"/>
                    <a:gd name="connsiteX3" fmla="*/ 653937 w 653937"/>
                    <a:gd name="connsiteY3" fmla="*/ 658283 h 658283"/>
                    <a:gd name="connsiteX4" fmla="*/ 0 w 653937"/>
                    <a:gd name="connsiteY4" fmla="*/ 658283 h 658283"/>
                    <a:gd name="connsiteX0" fmla="*/ 36933 w 690870"/>
                    <a:gd name="connsiteY0" fmla="*/ 658283 h 658734"/>
                    <a:gd name="connsiteX1" fmla="*/ 147429 w 690870"/>
                    <a:gd name="connsiteY1" fmla="*/ 0 h 658734"/>
                    <a:gd name="connsiteX2" fmla="*/ 580374 w 690870"/>
                    <a:gd name="connsiteY2" fmla="*/ 0 h 658734"/>
                    <a:gd name="connsiteX3" fmla="*/ 690870 w 690870"/>
                    <a:gd name="connsiteY3" fmla="*/ 658283 h 658734"/>
                    <a:gd name="connsiteX4" fmla="*/ 36933 w 690870"/>
                    <a:gd name="connsiteY4" fmla="*/ 658283 h 658734"/>
                    <a:gd name="connsiteX0" fmla="*/ 36933 w 690870"/>
                    <a:gd name="connsiteY0" fmla="*/ 658283 h 719243"/>
                    <a:gd name="connsiteX1" fmla="*/ 147429 w 690870"/>
                    <a:gd name="connsiteY1" fmla="*/ 0 h 719243"/>
                    <a:gd name="connsiteX2" fmla="*/ 580374 w 690870"/>
                    <a:gd name="connsiteY2" fmla="*/ 0 h 719243"/>
                    <a:gd name="connsiteX3" fmla="*/ 690870 w 690870"/>
                    <a:gd name="connsiteY3" fmla="*/ 658283 h 719243"/>
                    <a:gd name="connsiteX4" fmla="*/ 36933 w 690870"/>
                    <a:gd name="connsiteY4" fmla="*/ 658283 h 719243"/>
                    <a:gd name="connsiteX0" fmla="*/ 36933 w 691237"/>
                    <a:gd name="connsiteY0" fmla="*/ 658283 h 772867"/>
                    <a:gd name="connsiteX1" fmla="*/ 147429 w 691237"/>
                    <a:gd name="connsiteY1" fmla="*/ 0 h 772867"/>
                    <a:gd name="connsiteX2" fmla="*/ 580374 w 691237"/>
                    <a:gd name="connsiteY2" fmla="*/ 0 h 772867"/>
                    <a:gd name="connsiteX3" fmla="*/ 690870 w 691237"/>
                    <a:gd name="connsiteY3" fmla="*/ 658283 h 772867"/>
                    <a:gd name="connsiteX4" fmla="*/ 36933 w 691237"/>
                    <a:gd name="connsiteY4" fmla="*/ 658283 h 772867"/>
                    <a:gd name="connsiteX0" fmla="*/ 36933 w 691237"/>
                    <a:gd name="connsiteY0" fmla="*/ 658283 h 772867"/>
                    <a:gd name="connsiteX1" fmla="*/ 147429 w 691237"/>
                    <a:gd name="connsiteY1" fmla="*/ 0 h 772867"/>
                    <a:gd name="connsiteX2" fmla="*/ 580374 w 691237"/>
                    <a:gd name="connsiteY2" fmla="*/ 0 h 772867"/>
                    <a:gd name="connsiteX3" fmla="*/ 690870 w 691237"/>
                    <a:gd name="connsiteY3" fmla="*/ 658283 h 772867"/>
                    <a:gd name="connsiteX4" fmla="*/ 36933 w 691237"/>
                    <a:gd name="connsiteY4" fmla="*/ 658283 h 772867"/>
                    <a:gd name="connsiteX0" fmla="*/ 48676 w 702980"/>
                    <a:gd name="connsiteY0" fmla="*/ 752153 h 866737"/>
                    <a:gd name="connsiteX1" fmla="*/ 91620 w 702980"/>
                    <a:gd name="connsiteY1" fmla="*/ 0 h 866737"/>
                    <a:gd name="connsiteX2" fmla="*/ 592117 w 702980"/>
                    <a:gd name="connsiteY2" fmla="*/ 93870 h 866737"/>
                    <a:gd name="connsiteX3" fmla="*/ 702613 w 702980"/>
                    <a:gd name="connsiteY3" fmla="*/ 752153 h 866737"/>
                    <a:gd name="connsiteX4" fmla="*/ 48676 w 702980"/>
                    <a:gd name="connsiteY4" fmla="*/ 752153 h 866737"/>
                    <a:gd name="connsiteX0" fmla="*/ 42672 w 696976"/>
                    <a:gd name="connsiteY0" fmla="*/ 752153 h 866737"/>
                    <a:gd name="connsiteX1" fmla="*/ 85616 w 696976"/>
                    <a:gd name="connsiteY1" fmla="*/ 0 h 866737"/>
                    <a:gd name="connsiteX2" fmla="*/ 586113 w 696976"/>
                    <a:gd name="connsiteY2" fmla="*/ 93870 h 866737"/>
                    <a:gd name="connsiteX3" fmla="*/ 696609 w 696976"/>
                    <a:gd name="connsiteY3" fmla="*/ 752153 h 866737"/>
                    <a:gd name="connsiteX4" fmla="*/ 42672 w 696976"/>
                    <a:gd name="connsiteY4" fmla="*/ 752153 h 866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6976" h="866737">
                      <a:moveTo>
                        <a:pt x="42672" y="752153"/>
                      </a:moveTo>
                      <a:cubicBezTo>
                        <a:pt x="-72896" y="768945"/>
                        <a:pt x="82560" y="228815"/>
                        <a:pt x="85616" y="0"/>
                      </a:cubicBezTo>
                      <a:lnTo>
                        <a:pt x="586113" y="93870"/>
                      </a:lnTo>
                      <a:cubicBezTo>
                        <a:pt x="622945" y="313298"/>
                        <a:pt x="629297" y="464145"/>
                        <a:pt x="696609" y="752153"/>
                      </a:cubicBezTo>
                      <a:cubicBezTo>
                        <a:pt x="714850" y="919793"/>
                        <a:pt x="47291" y="889313"/>
                        <a:pt x="42672" y="752153"/>
                      </a:cubicBez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5" name="Ovale 64">
                  <a:extLst>
                    <a:ext uri="{FF2B5EF4-FFF2-40B4-BE49-F238E27FC236}">
                      <a16:creationId xmlns:a16="http://schemas.microsoft.com/office/drawing/2014/main" id="{E23F9D7A-957A-4C50-2538-404C34491E35}"/>
                    </a:ext>
                  </a:extLst>
                </p:cNvPr>
                <p:cNvSpPr/>
                <p:nvPr/>
              </p:nvSpPr>
              <p:spPr>
                <a:xfrm rot="1724939">
                  <a:off x="7093645" y="2810465"/>
                  <a:ext cx="419100" cy="313692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6" name="Trapezio 38">
                  <a:extLst>
                    <a:ext uri="{FF2B5EF4-FFF2-40B4-BE49-F238E27FC236}">
                      <a16:creationId xmlns:a16="http://schemas.microsoft.com/office/drawing/2014/main" id="{2108FBD9-DBC0-1463-B277-35B17B636088}"/>
                    </a:ext>
                  </a:extLst>
                </p:cNvPr>
                <p:cNvSpPr/>
                <p:nvPr/>
              </p:nvSpPr>
              <p:spPr>
                <a:xfrm>
                  <a:off x="6892594" y="3448289"/>
                  <a:ext cx="667115" cy="972775"/>
                </a:xfrm>
                <a:custGeom>
                  <a:avLst/>
                  <a:gdLst>
                    <a:gd name="connsiteX0" fmla="*/ 0 w 923840"/>
                    <a:gd name="connsiteY0" fmla="*/ 1003255 h 1003255"/>
                    <a:gd name="connsiteX1" fmla="*/ 192861 w 923840"/>
                    <a:gd name="connsiteY1" fmla="*/ 0 h 1003255"/>
                    <a:gd name="connsiteX2" fmla="*/ 730979 w 923840"/>
                    <a:gd name="connsiteY2" fmla="*/ 0 h 1003255"/>
                    <a:gd name="connsiteX3" fmla="*/ 923840 w 923840"/>
                    <a:gd name="connsiteY3" fmla="*/ 1003255 h 1003255"/>
                    <a:gd name="connsiteX4" fmla="*/ 0 w 923840"/>
                    <a:gd name="connsiteY4" fmla="*/ 1003255 h 1003255"/>
                    <a:gd name="connsiteX0" fmla="*/ 0 w 931460"/>
                    <a:gd name="connsiteY0" fmla="*/ 988015 h 1003255"/>
                    <a:gd name="connsiteX1" fmla="*/ 200481 w 931460"/>
                    <a:gd name="connsiteY1" fmla="*/ 0 h 1003255"/>
                    <a:gd name="connsiteX2" fmla="*/ 738599 w 931460"/>
                    <a:gd name="connsiteY2" fmla="*/ 0 h 1003255"/>
                    <a:gd name="connsiteX3" fmla="*/ 931460 w 931460"/>
                    <a:gd name="connsiteY3" fmla="*/ 1003255 h 1003255"/>
                    <a:gd name="connsiteX4" fmla="*/ 0 w 931460"/>
                    <a:gd name="connsiteY4" fmla="*/ 988015 h 1003255"/>
                    <a:gd name="connsiteX0" fmla="*/ 0 w 977180"/>
                    <a:gd name="connsiteY0" fmla="*/ 1010875 h 1010875"/>
                    <a:gd name="connsiteX1" fmla="*/ 246201 w 977180"/>
                    <a:gd name="connsiteY1" fmla="*/ 0 h 1010875"/>
                    <a:gd name="connsiteX2" fmla="*/ 784319 w 977180"/>
                    <a:gd name="connsiteY2" fmla="*/ 0 h 1010875"/>
                    <a:gd name="connsiteX3" fmla="*/ 977180 w 977180"/>
                    <a:gd name="connsiteY3" fmla="*/ 1003255 h 1010875"/>
                    <a:gd name="connsiteX4" fmla="*/ 0 w 977180"/>
                    <a:gd name="connsiteY4" fmla="*/ 1010875 h 1010875"/>
                    <a:gd name="connsiteX0" fmla="*/ 0 w 832400"/>
                    <a:gd name="connsiteY0" fmla="*/ 1010875 h 1010875"/>
                    <a:gd name="connsiteX1" fmla="*/ 246201 w 832400"/>
                    <a:gd name="connsiteY1" fmla="*/ 0 h 1010875"/>
                    <a:gd name="connsiteX2" fmla="*/ 784319 w 832400"/>
                    <a:gd name="connsiteY2" fmla="*/ 0 h 1010875"/>
                    <a:gd name="connsiteX3" fmla="*/ 832400 w 832400"/>
                    <a:gd name="connsiteY3" fmla="*/ 645115 h 1010875"/>
                    <a:gd name="connsiteX4" fmla="*/ 0 w 832400"/>
                    <a:gd name="connsiteY4" fmla="*/ 1010875 h 1010875"/>
                    <a:gd name="connsiteX0" fmla="*/ 0 w 832400"/>
                    <a:gd name="connsiteY0" fmla="*/ 1010875 h 1010875"/>
                    <a:gd name="connsiteX1" fmla="*/ 246201 w 832400"/>
                    <a:gd name="connsiteY1" fmla="*/ 0 h 1010875"/>
                    <a:gd name="connsiteX2" fmla="*/ 784319 w 832400"/>
                    <a:gd name="connsiteY2" fmla="*/ 0 h 1010875"/>
                    <a:gd name="connsiteX3" fmla="*/ 832400 w 832400"/>
                    <a:gd name="connsiteY3" fmla="*/ 645115 h 1010875"/>
                    <a:gd name="connsiteX4" fmla="*/ 0 w 832400"/>
                    <a:gd name="connsiteY4" fmla="*/ 1010875 h 1010875"/>
                    <a:gd name="connsiteX0" fmla="*/ 0 w 832400"/>
                    <a:gd name="connsiteY0" fmla="*/ 1010875 h 1025203"/>
                    <a:gd name="connsiteX1" fmla="*/ 246201 w 832400"/>
                    <a:gd name="connsiteY1" fmla="*/ 0 h 1025203"/>
                    <a:gd name="connsiteX2" fmla="*/ 784319 w 832400"/>
                    <a:gd name="connsiteY2" fmla="*/ 0 h 1025203"/>
                    <a:gd name="connsiteX3" fmla="*/ 832400 w 832400"/>
                    <a:gd name="connsiteY3" fmla="*/ 645115 h 1025203"/>
                    <a:gd name="connsiteX4" fmla="*/ 0 w 832400"/>
                    <a:gd name="connsiteY4" fmla="*/ 1010875 h 1025203"/>
                    <a:gd name="connsiteX0" fmla="*/ 5105 w 837505"/>
                    <a:gd name="connsiteY0" fmla="*/ 1010875 h 1025203"/>
                    <a:gd name="connsiteX1" fmla="*/ 251306 w 837505"/>
                    <a:gd name="connsiteY1" fmla="*/ 0 h 1025203"/>
                    <a:gd name="connsiteX2" fmla="*/ 789424 w 837505"/>
                    <a:gd name="connsiteY2" fmla="*/ 0 h 1025203"/>
                    <a:gd name="connsiteX3" fmla="*/ 837505 w 837505"/>
                    <a:gd name="connsiteY3" fmla="*/ 645115 h 1025203"/>
                    <a:gd name="connsiteX4" fmla="*/ 5105 w 837505"/>
                    <a:gd name="connsiteY4" fmla="*/ 1010875 h 1025203"/>
                    <a:gd name="connsiteX0" fmla="*/ 5105 w 837505"/>
                    <a:gd name="connsiteY0" fmla="*/ 1010875 h 1025203"/>
                    <a:gd name="connsiteX1" fmla="*/ 251306 w 837505"/>
                    <a:gd name="connsiteY1" fmla="*/ 0 h 1025203"/>
                    <a:gd name="connsiteX2" fmla="*/ 789424 w 837505"/>
                    <a:gd name="connsiteY2" fmla="*/ 0 h 1025203"/>
                    <a:gd name="connsiteX3" fmla="*/ 837505 w 837505"/>
                    <a:gd name="connsiteY3" fmla="*/ 645115 h 1025203"/>
                    <a:gd name="connsiteX4" fmla="*/ 5105 w 837505"/>
                    <a:gd name="connsiteY4" fmla="*/ 1010875 h 1025203"/>
                    <a:gd name="connsiteX0" fmla="*/ 5105 w 855425"/>
                    <a:gd name="connsiteY0" fmla="*/ 1010875 h 1025203"/>
                    <a:gd name="connsiteX1" fmla="*/ 251306 w 855425"/>
                    <a:gd name="connsiteY1" fmla="*/ 0 h 1025203"/>
                    <a:gd name="connsiteX2" fmla="*/ 789424 w 855425"/>
                    <a:gd name="connsiteY2" fmla="*/ 0 h 1025203"/>
                    <a:gd name="connsiteX3" fmla="*/ 837505 w 855425"/>
                    <a:gd name="connsiteY3" fmla="*/ 645115 h 1025203"/>
                    <a:gd name="connsiteX4" fmla="*/ 5105 w 855425"/>
                    <a:gd name="connsiteY4" fmla="*/ 1010875 h 1025203"/>
                    <a:gd name="connsiteX0" fmla="*/ 6115 w 856435"/>
                    <a:gd name="connsiteY0" fmla="*/ 1070351 h 1084679"/>
                    <a:gd name="connsiteX1" fmla="*/ 213186 w 856435"/>
                    <a:gd name="connsiteY1" fmla="*/ 0 h 1084679"/>
                    <a:gd name="connsiteX2" fmla="*/ 790434 w 856435"/>
                    <a:gd name="connsiteY2" fmla="*/ 59476 h 1084679"/>
                    <a:gd name="connsiteX3" fmla="*/ 838515 w 856435"/>
                    <a:gd name="connsiteY3" fmla="*/ 704591 h 1084679"/>
                    <a:gd name="connsiteX4" fmla="*/ 6115 w 856435"/>
                    <a:gd name="connsiteY4" fmla="*/ 1070351 h 1084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56435" h="1084679">
                      <a:moveTo>
                        <a:pt x="6115" y="1070351"/>
                      </a:moveTo>
                      <a:cubicBezTo>
                        <a:pt x="-33738" y="771493"/>
                        <a:pt x="131119" y="336958"/>
                        <a:pt x="213186" y="0"/>
                      </a:cubicBezTo>
                      <a:lnTo>
                        <a:pt x="790434" y="59476"/>
                      </a:lnTo>
                      <a:cubicBezTo>
                        <a:pt x="722641" y="152594"/>
                        <a:pt x="913928" y="481933"/>
                        <a:pt x="838515" y="704591"/>
                      </a:cubicBezTo>
                      <a:cubicBezTo>
                        <a:pt x="629628" y="651251"/>
                        <a:pt x="542662" y="1177031"/>
                        <a:pt x="6115" y="1070351"/>
                      </a:cubicBezTo>
                      <a:close/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63" name="Ovale 161">
                <a:extLst>
                  <a:ext uri="{FF2B5EF4-FFF2-40B4-BE49-F238E27FC236}">
                    <a16:creationId xmlns:a16="http://schemas.microsoft.com/office/drawing/2014/main" id="{D3813AA7-7352-3607-A999-8C58615EC055}"/>
                  </a:ext>
                </a:extLst>
              </p:cNvPr>
              <p:cNvSpPr/>
              <p:nvPr/>
            </p:nvSpPr>
            <p:spPr>
              <a:xfrm rot="419334">
                <a:off x="7119249" y="1663883"/>
                <a:ext cx="542030" cy="1442906"/>
              </a:xfrm>
              <a:custGeom>
                <a:avLst/>
                <a:gdLst>
                  <a:gd name="connsiteX0" fmla="*/ 0 w 542029"/>
                  <a:gd name="connsiteY0" fmla="*/ 825624 h 1651248"/>
                  <a:gd name="connsiteX1" fmla="*/ 271015 w 542029"/>
                  <a:gd name="connsiteY1" fmla="*/ 0 h 1651248"/>
                  <a:gd name="connsiteX2" fmla="*/ 542030 w 542029"/>
                  <a:gd name="connsiteY2" fmla="*/ 825624 h 1651248"/>
                  <a:gd name="connsiteX3" fmla="*/ 271015 w 542029"/>
                  <a:gd name="connsiteY3" fmla="*/ 1651248 h 1651248"/>
                  <a:gd name="connsiteX4" fmla="*/ 0 w 542029"/>
                  <a:gd name="connsiteY4" fmla="*/ 825624 h 1651248"/>
                  <a:gd name="connsiteX0" fmla="*/ 0 w 542030"/>
                  <a:gd name="connsiteY0" fmla="*/ 617282 h 1442906"/>
                  <a:gd name="connsiteX1" fmla="*/ 269897 w 542030"/>
                  <a:gd name="connsiteY1" fmla="*/ 0 h 1442906"/>
                  <a:gd name="connsiteX2" fmla="*/ 542030 w 542030"/>
                  <a:gd name="connsiteY2" fmla="*/ 617282 h 1442906"/>
                  <a:gd name="connsiteX3" fmla="*/ 271015 w 542030"/>
                  <a:gd name="connsiteY3" fmla="*/ 1442906 h 1442906"/>
                  <a:gd name="connsiteX4" fmla="*/ 0 w 542030"/>
                  <a:gd name="connsiteY4" fmla="*/ 617282 h 144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2030" h="1442906">
                    <a:moveTo>
                      <a:pt x="0" y="617282"/>
                    </a:moveTo>
                    <a:cubicBezTo>
                      <a:pt x="-186" y="376798"/>
                      <a:pt x="120220" y="0"/>
                      <a:pt x="269897" y="0"/>
                    </a:cubicBezTo>
                    <a:cubicBezTo>
                      <a:pt x="419574" y="0"/>
                      <a:pt x="542030" y="161302"/>
                      <a:pt x="542030" y="617282"/>
                    </a:cubicBezTo>
                    <a:cubicBezTo>
                      <a:pt x="542030" y="1073262"/>
                      <a:pt x="420692" y="1442906"/>
                      <a:pt x="271015" y="1442906"/>
                    </a:cubicBezTo>
                    <a:cubicBezTo>
                      <a:pt x="121338" y="1442906"/>
                      <a:pt x="186" y="857766"/>
                      <a:pt x="0" y="617282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71" name="Gruppo 70">
            <a:extLst>
              <a:ext uri="{FF2B5EF4-FFF2-40B4-BE49-F238E27FC236}">
                <a16:creationId xmlns:a16="http://schemas.microsoft.com/office/drawing/2014/main" id="{F97B2EDB-9F5B-45A6-B8A9-9E67765F5BD8}"/>
              </a:ext>
            </a:extLst>
          </p:cNvPr>
          <p:cNvGrpSpPr/>
          <p:nvPr/>
        </p:nvGrpSpPr>
        <p:grpSpPr>
          <a:xfrm rot="21392073">
            <a:off x="11878078" y="4593694"/>
            <a:ext cx="401108" cy="396183"/>
            <a:chOff x="7194492" y="1267280"/>
            <a:chExt cx="832077" cy="849267"/>
          </a:xfrm>
          <a:solidFill>
            <a:schemeClr val="bg2">
              <a:lumMod val="25000"/>
            </a:schemeClr>
          </a:solidFill>
        </p:grpSpPr>
        <p:sp>
          <p:nvSpPr>
            <p:cNvPr id="72" name="Ritardo 71">
              <a:extLst>
                <a:ext uri="{FF2B5EF4-FFF2-40B4-BE49-F238E27FC236}">
                  <a16:creationId xmlns:a16="http://schemas.microsoft.com/office/drawing/2014/main" id="{4DBA12BF-C069-95E9-7A16-D799A68A552E}"/>
                </a:ext>
              </a:extLst>
            </p:cNvPr>
            <p:cNvSpPr/>
            <p:nvPr/>
          </p:nvSpPr>
          <p:spPr>
            <a:xfrm rot="5197850">
              <a:off x="7374466" y="1439654"/>
              <a:ext cx="503058" cy="417272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3" name="Cerchio parziale 72">
              <a:extLst>
                <a:ext uri="{FF2B5EF4-FFF2-40B4-BE49-F238E27FC236}">
                  <a16:creationId xmlns:a16="http://schemas.microsoft.com/office/drawing/2014/main" id="{BFA2625A-C6C7-7DE0-C2AE-7B952DD15B8F}"/>
                </a:ext>
              </a:extLst>
            </p:cNvPr>
            <p:cNvSpPr/>
            <p:nvPr/>
          </p:nvSpPr>
          <p:spPr>
            <a:xfrm rot="1936892">
              <a:off x="7194492" y="1267280"/>
              <a:ext cx="832077" cy="849267"/>
            </a:xfrm>
            <a:prstGeom prst="pie">
              <a:avLst>
                <a:gd name="adj1" fmla="val 11382448"/>
                <a:gd name="adj2" fmla="val 1660257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Gruppo 80">
            <a:extLst>
              <a:ext uri="{FF2B5EF4-FFF2-40B4-BE49-F238E27FC236}">
                <a16:creationId xmlns:a16="http://schemas.microsoft.com/office/drawing/2014/main" id="{712A4AF0-CED3-5733-AF66-E6BE96DAA363}"/>
              </a:ext>
            </a:extLst>
          </p:cNvPr>
          <p:cNvGrpSpPr/>
          <p:nvPr/>
        </p:nvGrpSpPr>
        <p:grpSpPr>
          <a:xfrm rot="1304120">
            <a:off x="11886178" y="4686711"/>
            <a:ext cx="676743" cy="2116965"/>
            <a:chOff x="12593314" y="4727796"/>
            <a:chExt cx="676743" cy="2116965"/>
          </a:xfrm>
        </p:grpSpPr>
        <p:grpSp>
          <p:nvGrpSpPr>
            <p:cNvPr id="78" name="Gruppo 77">
              <a:extLst>
                <a:ext uri="{FF2B5EF4-FFF2-40B4-BE49-F238E27FC236}">
                  <a16:creationId xmlns:a16="http://schemas.microsoft.com/office/drawing/2014/main" id="{01BE734B-025A-31A6-0F70-3A4FF1EABAFB}"/>
                </a:ext>
              </a:extLst>
            </p:cNvPr>
            <p:cNvGrpSpPr/>
            <p:nvPr/>
          </p:nvGrpSpPr>
          <p:grpSpPr>
            <a:xfrm>
              <a:off x="12593314" y="4727796"/>
              <a:ext cx="676743" cy="2116965"/>
              <a:chOff x="12593314" y="4727796"/>
              <a:chExt cx="676743" cy="2116965"/>
            </a:xfrm>
          </p:grpSpPr>
          <p:grpSp>
            <p:nvGrpSpPr>
              <p:cNvPr id="76" name="Gruppo 75">
                <a:extLst>
                  <a:ext uri="{FF2B5EF4-FFF2-40B4-BE49-F238E27FC236}">
                    <a16:creationId xmlns:a16="http://schemas.microsoft.com/office/drawing/2014/main" id="{EEE25E62-703D-A661-2294-3B69465598D7}"/>
                  </a:ext>
                </a:extLst>
              </p:cNvPr>
              <p:cNvGrpSpPr/>
              <p:nvPr/>
            </p:nvGrpSpPr>
            <p:grpSpPr>
              <a:xfrm>
                <a:off x="12593314" y="5533101"/>
                <a:ext cx="554951" cy="1311660"/>
                <a:chOff x="12593314" y="5533101"/>
                <a:chExt cx="554951" cy="1311660"/>
              </a:xfrm>
            </p:grpSpPr>
            <p:grpSp>
              <p:nvGrpSpPr>
                <p:cNvPr id="32" name="Gruppo 31">
                  <a:extLst>
                    <a:ext uri="{FF2B5EF4-FFF2-40B4-BE49-F238E27FC236}">
                      <a16:creationId xmlns:a16="http://schemas.microsoft.com/office/drawing/2014/main" id="{DB9766BE-CA74-4CEE-BA72-27D72F78DDDF}"/>
                    </a:ext>
                  </a:extLst>
                </p:cNvPr>
                <p:cNvGrpSpPr/>
                <p:nvPr/>
              </p:nvGrpSpPr>
              <p:grpSpPr>
                <a:xfrm rot="21392073">
                  <a:off x="12744977" y="5533101"/>
                  <a:ext cx="403288" cy="625042"/>
                  <a:chOff x="7519203" y="3480608"/>
                  <a:chExt cx="990053" cy="1530515"/>
                </a:xfrm>
              </p:grpSpPr>
              <p:sp>
                <p:nvSpPr>
                  <p:cNvPr id="33" name="Trapezio 67">
                    <a:extLst>
                      <a:ext uri="{FF2B5EF4-FFF2-40B4-BE49-F238E27FC236}">
                        <a16:creationId xmlns:a16="http://schemas.microsoft.com/office/drawing/2014/main" id="{2AB1CDFD-54F8-46EB-9DD8-5F859ABB2586}"/>
                      </a:ext>
                    </a:extLst>
                  </p:cNvPr>
                  <p:cNvSpPr/>
                  <p:nvPr/>
                </p:nvSpPr>
                <p:spPr>
                  <a:xfrm rot="929617">
                    <a:off x="7519203" y="3480608"/>
                    <a:ext cx="990053" cy="1530515"/>
                  </a:xfrm>
                  <a:custGeom>
                    <a:avLst/>
                    <a:gdLst>
                      <a:gd name="connsiteX0" fmla="*/ 0 w 1017409"/>
                      <a:gd name="connsiteY0" fmla="*/ 1393390 h 1393390"/>
                      <a:gd name="connsiteX1" fmla="*/ 149671 w 1017409"/>
                      <a:gd name="connsiteY1" fmla="*/ 0 h 1393390"/>
                      <a:gd name="connsiteX2" fmla="*/ 867738 w 1017409"/>
                      <a:gd name="connsiteY2" fmla="*/ 0 h 1393390"/>
                      <a:gd name="connsiteX3" fmla="*/ 1017409 w 1017409"/>
                      <a:gd name="connsiteY3" fmla="*/ 1393390 h 1393390"/>
                      <a:gd name="connsiteX4" fmla="*/ 0 w 1017409"/>
                      <a:gd name="connsiteY4" fmla="*/ 1393390 h 1393390"/>
                      <a:gd name="connsiteX0" fmla="*/ 0 w 961936"/>
                      <a:gd name="connsiteY0" fmla="*/ 1393390 h 1393390"/>
                      <a:gd name="connsiteX1" fmla="*/ 149671 w 961936"/>
                      <a:gd name="connsiteY1" fmla="*/ 0 h 1393390"/>
                      <a:gd name="connsiteX2" fmla="*/ 867738 w 961936"/>
                      <a:gd name="connsiteY2" fmla="*/ 0 h 1393390"/>
                      <a:gd name="connsiteX3" fmla="*/ 961936 w 961936"/>
                      <a:gd name="connsiteY3" fmla="*/ 1392953 h 1393390"/>
                      <a:gd name="connsiteX4" fmla="*/ 0 w 961936"/>
                      <a:gd name="connsiteY4" fmla="*/ 1393390 h 1393390"/>
                      <a:gd name="connsiteX0" fmla="*/ 0 w 990173"/>
                      <a:gd name="connsiteY0" fmla="*/ 1393390 h 1393390"/>
                      <a:gd name="connsiteX1" fmla="*/ 149671 w 990173"/>
                      <a:gd name="connsiteY1" fmla="*/ 0 h 1393390"/>
                      <a:gd name="connsiteX2" fmla="*/ 867738 w 990173"/>
                      <a:gd name="connsiteY2" fmla="*/ 0 h 1393390"/>
                      <a:gd name="connsiteX3" fmla="*/ 961936 w 990173"/>
                      <a:gd name="connsiteY3" fmla="*/ 1392953 h 1393390"/>
                      <a:gd name="connsiteX4" fmla="*/ 0 w 990173"/>
                      <a:gd name="connsiteY4" fmla="*/ 1393390 h 1393390"/>
                      <a:gd name="connsiteX0" fmla="*/ 0 w 990173"/>
                      <a:gd name="connsiteY0" fmla="*/ 1393390 h 1393390"/>
                      <a:gd name="connsiteX1" fmla="*/ 149671 w 990173"/>
                      <a:gd name="connsiteY1" fmla="*/ 0 h 1393390"/>
                      <a:gd name="connsiteX2" fmla="*/ 867738 w 990173"/>
                      <a:gd name="connsiteY2" fmla="*/ 0 h 1393390"/>
                      <a:gd name="connsiteX3" fmla="*/ 961936 w 990173"/>
                      <a:gd name="connsiteY3" fmla="*/ 1392953 h 1393390"/>
                      <a:gd name="connsiteX4" fmla="*/ 0 w 990173"/>
                      <a:gd name="connsiteY4" fmla="*/ 1393390 h 1393390"/>
                      <a:gd name="connsiteX0" fmla="*/ 0 w 990173"/>
                      <a:gd name="connsiteY0" fmla="*/ 1393390 h 1411727"/>
                      <a:gd name="connsiteX1" fmla="*/ 149671 w 990173"/>
                      <a:gd name="connsiteY1" fmla="*/ 0 h 1411727"/>
                      <a:gd name="connsiteX2" fmla="*/ 867738 w 990173"/>
                      <a:gd name="connsiteY2" fmla="*/ 0 h 1411727"/>
                      <a:gd name="connsiteX3" fmla="*/ 961936 w 990173"/>
                      <a:gd name="connsiteY3" fmla="*/ 1392953 h 1411727"/>
                      <a:gd name="connsiteX4" fmla="*/ 0 w 990173"/>
                      <a:gd name="connsiteY4" fmla="*/ 1393390 h 1411727"/>
                      <a:gd name="connsiteX0" fmla="*/ 11176 w 1001349"/>
                      <a:gd name="connsiteY0" fmla="*/ 1393390 h 1411727"/>
                      <a:gd name="connsiteX1" fmla="*/ 160847 w 1001349"/>
                      <a:gd name="connsiteY1" fmla="*/ 0 h 1411727"/>
                      <a:gd name="connsiteX2" fmla="*/ 878914 w 1001349"/>
                      <a:gd name="connsiteY2" fmla="*/ 0 h 1411727"/>
                      <a:gd name="connsiteX3" fmla="*/ 973112 w 1001349"/>
                      <a:gd name="connsiteY3" fmla="*/ 1392953 h 1411727"/>
                      <a:gd name="connsiteX4" fmla="*/ 11176 w 1001349"/>
                      <a:gd name="connsiteY4" fmla="*/ 1393390 h 1411727"/>
                      <a:gd name="connsiteX0" fmla="*/ 13018 w 1003191"/>
                      <a:gd name="connsiteY0" fmla="*/ 1393390 h 1411727"/>
                      <a:gd name="connsiteX1" fmla="*/ 162689 w 1003191"/>
                      <a:gd name="connsiteY1" fmla="*/ 0 h 1411727"/>
                      <a:gd name="connsiteX2" fmla="*/ 880756 w 1003191"/>
                      <a:gd name="connsiteY2" fmla="*/ 0 h 1411727"/>
                      <a:gd name="connsiteX3" fmla="*/ 974954 w 1003191"/>
                      <a:gd name="connsiteY3" fmla="*/ 1392953 h 1411727"/>
                      <a:gd name="connsiteX4" fmla="*/ 13018 w 1003191"/>
                      <a:gd name="connsiteY4" fmla="*/ 1393390 h 1411727"/>
                      <a:gd name="connsiteX0" fmla="*/ 13018 w 996432"/>
                      <a:gd name="connsiteY0" fmla="*/ 1393390 h 1450462"/>
                      <a:gd name="connsiteX1" fmla="*/ 162689 w 996432"/>
                      <a:gd name="connsiteY1" fmla="*/ 0 h 1450462"/>
                      <a:gd name="connsiteX2" fmla="*/ 880756 w 996432"/>
                      <a:gd name="connsiteY2" fmla="*/ 0 h 1450462"/>
                      <a:gd name="connsiteX3" fmla="*/ 967173 w 996432"/>
                      <a:gd name="connsiteY3" fmla="*/ 1450461 h 1450462"/>
                      <a:gd name="connsiteX4" fmla="*/ 13018 w 996432"/>
                      <a:gd name="connsiteY4" fmla="*/ 1393390 h 1450462"/>
                      <a:gd name="connsiteX0" fmla="*/ 12523 w 995937"/>
                      <a:gd name="connsiteY0" fmla="*/ 1393390 h 1450462"/>
                      <a:gd name="connsiteX1" fmla="*/ 162194 w 995937"/>
                      <a:gd name="connsiteY1" fmla="*/ 0 h 1450462"/>
                      <a:gd name="connsiteX2" fmla="*/ 880261 w 995937"/>
                      <a:gd name="connsiteY2" fmla="*/ 0 h 1450462"/>
                      <a:gd name="connsiteX3" fmla="*/ 966678 w 995937"/>
                      <a:gd name="connsiteY3" fmla="*/ 1450461 h 1450462"/>
                      <a:gd name="connsiteX4" fmla="*/ 12523 w 995937"/>
                      <a:gd name="connsiteY4" fmla="*/ 1393390 h 1450462"/>
                      <a:gd name="connsiteX0" fmla="*/ 12523 w 995937"/>
                      <a:gd name="connsiteY0" fmla="*/ 1432747 h 1489819"/>
                      <a:gd name="connsiteX1" fmla="*/ 162194 w 995937"/>
                      <a:gd name="connsiteY1" fmla="*/ 39357 h 1489819"/>
                      <a:gd name="connsiteX2" fmla="*/ 880261 w 995937"/>
                      <a:gd name="connsiteY2" fmla="*/ 39357 h 1489819"/>
                      <a:gd name="connsiteX3" fmla="*/ 966678 w 995937"/>
                      <a:gd name="connsiteY3" fmla="*/ 1489818 h 1489819"/>
                      <a:gd name="connsiteX4" fmla="*/ 12523 w 995937"/>
                      <a:gd name="connsiteY4" fmla="*/ 1432747 h 1489819"/>
                      <a:gd name="connsiteX0" fmla="*/ 12523 w 995937"/>
                      <a:gd name="connsiteY0" fmla="*/ 1432747 h 1518816"/>
                      <a:gd name="connsiteX1" fmla="*/ 162194 w 995937"/>
                      <a:gd name="connsiteY1" fmla="*/ 39357 h 1518816"/>
                      <a:gd name="connsiteX2" fmla="*/ 880261 w 995937"/>
                      <a:gd name="connsiteY2" fmla="*/ 39357 h 1518816"/>
                      <a:gd name="connsiteX3" fmla="*/ 966678 w 995937"/>
                      <a:gd name="connsiteY3" fmla="*/ 1489818 h 1518816"/>
                      <a:gd name="connsiteX4" fmla="*/ 12523 w 995937"/>
                      <a:gd name="connsiteY4" fmla="*/ 1432747 h 1518816"/>
                      <a:gd name="connsiteX0" fmla="*/ 12523 w 995937"/>
                      <a:gd name="connsiteY0" fmla="*/ 1432747 h 1534940"/>
                      <a:gd name="connsiteX1" fmla="*/ 162194 w 995937"/>
                      <a:gd name="connsiteY1" fmla="*/ 39357 h 1534940"/>
                      <a:gd name="connsiteX2" fmla="*/ 880261 w 995937"/>
                      <a:gd name="connsiteY2" fmla="*/ 39357 h 1534940"/>
                      <a:gd name="connsiteX3" fmla="*/ 966678 w 995937"/>
                      <a:gd name="connsiteY3" fmla="*/ 1489818 h 1534940"/>
                      <a:gd name="connsiteX4" fmla="*/ 12523 w 995937"/>
                      <a:gd name="connsiteY4" fmla="*/ 1432747 h 1534940"/>
                      <a:gd name="connsiteX0" fmla="*/ 12523 w 1003560"/>
                      <a:gd name="connsiteY0" fmla="*/ 1428322 h 1530515"/>
                      <a:gd name="connsiteX1" fmla="*/ 162194 w 1003560"/>
                      <a:gd name="connsiteY1" fmla="*/ 34932 h 1530515"/>
                      <a:gd name="connsiteX2" fmla="*/ 925119 w 1003560"/>
                      <a:gd name="connsiteY2" fmla="*/ 54127 h 1530515"/>
                      <a:gd name="connsiteX3" fmla="*/ 966678 w 1003560"/>
                      <a:gd name="connsiteY3" fmla="*/ 1485393 h 1530515"/>
                      <a:gd name="connsiteX4" fmla="*/ 12523 w 1003560"/>
                      <a:gd name="connsiteY4" fmla="*/ 1428322 h 1530515"/>
                      <a:gd name="connsiteX0" fmla="*/ 12523 w 991671"/>
                      <a:gd name="connsiteY0" fmla="*/ 1428322 h 1530515"/>
                      <a:gd name="connsiteX1" fmla="*/ 162194 w 991671"/>
                      <a:gd name="connsiteY1" fmla="*/ 34932 h 1530515"/>
                      <a:gd name="connsiteX2" fmla="*/ 925119 w 991671"/>
                      <a:gd name="connsiteY2" fmla="*/ 54127 h 1530515"/>
                      <a:gd name="connsiteX3" fmla="*/ 966678 w 991671"/>
                      <a:gd name="connsiteY3" fmla="*/ 1485393 h 1530515"/>
                      <a:gd name="connsiteX4" fmla="*/ 12523 w 991671"/>
                      <a:gd name="connsiteY4" fmla="*/ 1428322 h 1530515"/>
                      <a:gd name="connsiteX0" fmla="*/ 12523 w 990053"/>
                      <a:gd name="connsiteY0" fmla="*/ 1428322 h 1530515"/>
                      <a:gd name="connsiteX1" fmla="*/ 162194 w 990053"/>
                      <a:gd name="connsiteY1" fmla="*/ 34932 h 1530515"/>
                      <a:gd name="connsiteX2" fmla="*/ 925119 w 990053"/>
                      <a:gd name="connsiteY2" fmla="*/ 54127 h 1530515"/>
                      <a:gd name="connsiteX3" fmla="*/ 966678 w 990053"/>
                      <a:gd name="connsiteY3" fmla="*/ 1485393 h 1530515"/>
                      <a:gd name="connsiteX4" fmla="*/ 12523 w 990053"/>
                      <a:gd name="connsiteY4" fmla="*/ 1428322 h 15305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90053" h="1530515">
                        <a:moveTo>
                          <a:pt x="12523" y="1428322"/>
                        </a:moveTo>
                        <a:cubicBezTo>
                          <a:pt x="-40980" y="1332536"/>
                          <a:pt x="89837" y="560973"/>
                          <a:pt x="162194" y="34932"/>
                        </a:cubicBezTo>
                        <a:cubicBezTo>
                          <a:pt x="321651" y="-53623"/>
                          <a:pt x="685763" y="54127"/>
                          <a:pt x="925119" y="54127"/>
                        </a:cubicBezTo>
                        <a:cubicBezTo>
                          <a:pt x="850367" y="706018"/>
                          <a:pt x="1057201" y="1090073"/>
                          <a:pt x="966678" y="1485393"/>
                        </a:cubicBezTo>
                        <a:cubicBezTo>
                          <a:pt x="516692" y="1560930"/>
                          <a:pt x="95716" y="1541443"/>
                          <a:pt x="12523" y="1428322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4" name="Rettangolo 51">
                    <a:extLst>
                      <a:ext uri="{FF2B5EF4-FFF2-40B4-BE49-F238E27FC236}">
                        <a16:creationId xmlns:a16="http://schemas.microsoft.com/office/drawing/2014/main" id="{6873B6A5-1A0E-FE96-8EF8-5AE72F90B2F9}"/>
                      </a:ext>
                    </a:extLst>
                  </p:cNvPr>
                  <p:cNvSpPr/>
                  <p:nvPr/>
                </p:nvSpPr>
                <p:spPr>
                  <a:xfrm rot="975309">
                    <a:off x="7836195" y="3544231"/>
                    <a:ext cx="629296" cy="743701"/>
                  </a:xfrm>
                  <a:custGeom>
                    <a:avLst/>
                    <a:gdLst>
                      <a:gd name="connsiteX0" fmla="*/ 0 w 616619"/>
                      <a:gd name="connsiteY0" fmla="*/ 0 h 621814"/>
                      <a:gd name="connsiteX1" fmla="*/ 616619 w 616619"/>
                      <a:gd name="connsiteY1" fmla="*/ 0 h 621814"/>
                      <a:gd name="connsiteX2" fmla="*/ 616619 w 616619"/>
                      <a:gd name="connsiteY2" fmla="*/ 621814 h 621814"/>
                      <a:gd name="connsiteX3" fmla="*/ 0 w 616619"/>
                      <a:gd name="connsiteY3" fmla="*/ 621814 h 621814"/>
                      <a:gd name="connsiteX4" fmla="*/ 0 w 616619"/>
                      <a:gd name="connsiteY4" fmla="*/ 0 h 621814"/>
                      <a:gd name="connsiteX0" fmla="*/ 0 w 616619"/>
                      <a:gd name="connsiteY0" fmla="*/ 0 h 688563"/>
                      <a:gd name="connsiteX1" fmla="*/ 616619 w 616619"/>
                      <a:gd name="connsiteY1" fmla="*/ 0 h 688563"/>
                      <a:gd name="connsiteX2" fmla="*/ 616619 w 616619"/>
                      <a:gd name="connsiteY2" fmla="*/ 621814 h 688563"/>
                      <a:gd name="connsiteX3" fmla="*/ 0 w 616619"/>
                      <a:gd name="connsiteY3" fmla="*/ 621814 h 688563"/>
                      <a:gd name="connsiteX4" fmla="*/ 0 w 616619"/>
                      <a:gd name="connsiteY4" fmla="*/ 0 h 688563"/>
                      <a:gd name="connsiteX0" fmla="*/ 0 w 616619"/>
                      <a:gd name="connsiteY0" fmla="*/ 0 h 708755"/>
                      <a:gd name="connsiteX1" fmla="*/ 616619 w 616619"/>
                      <a:gd name="connsiteY1" fmla="*/ 0 h 708755"/>
                      <a:gd name="connsiteX2" fmla="*/ 616619 w 616619"/>
                      <a:gd name="connsiteY2" fmla="*/ 621814 h 708755"/>
                      <a:gd name="connsiteX3" fmla="*/ 0 w 616619"/>
                      <a:gd name="connsiteY3" fmla="*/ 621814 h 708755"/>
                      <a:gd name="connsiteX4" fmla="*/ 0 w 616619"/>
                      <a:gd name="connsiteY4" fmla="*/ 0 h 708755"/>
                      <a:gd name="connsiteX0" fmla="*/ 0 w 616619"/>
                      <a:gd name="connsiteY0" fmla="*/ 0 h 711984"/>
                      <a:gd name="connsiteX1" fmla="*/ 616619 w 616619"/>
                      <a:gd name="connsiteY1" fmla="*/ 0 h 711984"/>
                      <a:gd name="connsiteX2" fmla="*/ 616619 w 616619"/>
                      <a:gd name="connsiteY2" fmla="*/ 621814 h 711984"/>
                      <a:gd name="connsiteX3" fmla="*/ 0 w 616619"/>
                      <a:gd name="connsiteY3" fmla="*/ 621814 h 711984"/>
                      <a:gd name="connsiteX4" fmla="*/ 0 w 616619"/>
                      <a:gd name="connsiteY4" fmla="*/ 0 h 711984"/>
                      <a:gd name="connsiteX0" fmla="*/ 0 w 616619"/>
                      <a:gd name="connsiteY0" fmla="*/ 0 h 712500"/>
                      <a:gd name="connsiteX1" fmla="*/ 616619 w 616619"/>
                      <a:gd name="connsiteY1" fmla="*/ 0 h 712500"/>
                      <a:gd name="connsiteX2" fmla="*/ 616619 w 616619"/>
                      <a:gd name="connsiteY2" fmla="*/ 621814 h 712500"/>
                      <a:gd name="connsiteX3" fmla="*/ 0 w 616619"/>
                      <a:gd name="connsiteY3" fmla="*/ 621814 h 712500"/>
                      <a:gd name="connsiteX4" fmla="*/ 0 w 616619"/>
                      <a:gd name="connsiteY4" fmla="*/ 0 h 712500"/>
                      <a:gd name="connsiteX0" fmla="*/ 0 w 630030"/>
                      <a:gd name="connsiteY0" fmla="*/ 0 h 712500"/>
                      <a:gd name="connsiteX1" fmla="*/ 630030 w 630030"/>
                      <a:gd name="connsiteY1" fmla="*/ 2440 h 712500"/>
                      <a:gd name="connsiteX2" fmla="*/ 616619 w 630030"/>
                      <a:gd name="connsiteY2" fmla="*/ 621814 h 712500"/>
                      <a:gd name="connsiteX3" fmla="*/ 0 w 630030"/>
                      <a:gd name="connsiteY3" fmla="*/ 621814 h 712500"/>
                      <a:gd name="connsiteX4" fmla="*/ 0 w 630030"/>
                      <a:gd name="connsiteY4" fmla="*/ 0 h 712500"/>
                      <a:gd name="connsiteX0" fmla="*/ 0 w 616619"/>
                      <a:gd name="connsiteY0" fmla="*/ 0 h 712500"/>
                      <a:gd name="connsiteX1" fmla="*/ 583210 w 616619"/>
                      <a:gd name="connsiteY1" fmla="*/ 16091 h 712500"/>
                      <a:gd name="connsiteX2" fmla="*/ 616619 w 616619"/>
                      <a:gd name="connsiteY2" fmla="*/ 621814 h 712500"/>
                      <a:gd name="connsiteX3" fmla="*/ 0 w 616619"/>
                      <a:gd name="connsiteY3" fmla="*/ 621814 h 712500"/>
                      <a:gd name="connsiteX4" fmla="*/ 0 w 616619"/>
                      <a:gd name="connsiteY4" fmla="*/ 0 h 712500"/>
                      <a:gd name="connsiteX0" fmla="*/ 0 w 629296"/>
                      <a:gd name="connsiteY0" fmla="*/ 0 h 712500"/>
                      <a:gd name="connsiteX1" fmla="*/ 629296 w 629296"/>
                      <a:gd name="connsiteY1" fmla="*/ 21703 h 712500"/>
                      <a:gd name="connsiteX2" fmla="*/ 616619 w 629296"/>
                      <a:gd name="connsiteY2" fmla="*/ 621814 h 712500"/>
                      <a:gd name="connsiteX3" fmla="*/ 0 w 629296"/>
                      <a:gd name="connsiteY3" fmla="*/ 621814 h 712500"/>
                      <a:gd name="connsiteX4" fmla="*/ 0 w 629296"/>
                      <a:gd name="connsiteY4" fmla="*/ 0 h 712500"/>
                      <a:gd name="connsiteX0" fmla="*/ 0 w 629296"/>
                      <a:gd name="connsiteY0" fmla="*/ 11210 h 723710"/>
                      <a:gd name="connsiteX1" fmla="*/ 629296 w 629296"/>
                      <a:gd name="connsiteY1" fmla="*/ 32913 h 723710"/>
                      <a:gd name="connsiteX2" fmla="*/ 616619 w 629296"/>
                      <a:gd name="connsiteY2" fmla="*/ 633024 h 723710"/>
                      <a:gd name="connsiteX3" fmla="*/ 0 w 629296"/>
                      <a:gd name="connsiteY3" fmla="*/ 633024 h 723710"/>
                      <a:gd name="connsiteX4" fmla="*/ 0 w 629296"/>
                      <a:gd name="connsiteY4" fmla="*/ 11210 h 723710"/>
                      <a:gd name="connsiteX0" fmla="*/ 0 w 629296"/>
                      <a:gd name="connsiteY0" fmla="*/ 31201 h 743701"/>
                      <a:gd name="connsiteX1" fmla="*/ 629296 w 629296"/>
                      <a:gd name="connsiteY1" fmla="*/ 52904 h 743701"/>
                      <a:gd name="connsiteX2" fmla="*/ 616619 w 629296"/>
                      <a:gd name="connsiteY2" fmla="*/ 653015 h 743701"/>
                      <a:gd name="connsiteX3" fmla="*/ 0 w 629296"/>
                      <a:gd name="connsiteY3" fmla="*/ 653015 h 743701"/>
                      <a:gd name="connsiteX4" fmla="*/ 0 w 629296"/>
                      <a:gd name="connsiteY4" fmla="*/ 31201 h 743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9296" h="743701">
                        <a:moveTo>
                          <a:pt x="0" y="31201"/>
                        </a:moveTo>
                        <a:cubicBezTo>
                          <a:pt x="200260" y="-15942"/>
                          <a:pt x="415878" y="-10414"/>
                          <a:pt x="629296" y="52904"/>
                        </a:cubicBezTo>
                        <a:lnTo>
                          <a:pt x="616619" y="653015"/>
                        </a:lnTo>
                        <a:cubicBezTo>
                          <a:pt x="436182" y="804442"/>
                          <a:pt x="84588" y="739080"/>
                          <a:pt x="0" y="653015"/>
                        </a:cubicBezTo>
                        <a:lnTo>
                          <a:pt x="0" y="31201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5" name="Rettangolo con angoli arrotondati 34">
                    <a:extLst>
                      <a:ext uri="{FF2B5EF4-FFF2-40B4-BE49-F238E27FC236}">
                        <a16:creationId xmlns:a16="http://schemas.microsoft.com/office/drawing/2014/main" id="{1081541C-1322-129A-6262-B8C444860693}"/>
                      </a:ext>
                    </a:extLst>
                  </p:cNvPr>
                  <p:cNvSpPr/>
                  <p:nvPr/>
                </p:nvSpPr>
                <p:spPr>
                  <a:xfrm rot="932484">
                    <a:off x="7878799" y="3516627"/>
                    <a:ext cx="180607" cy="471634"/>
                  </a:xfrm>
                  <a:prstGeom prst="roundRect">
                    <a:avLst/>
                  </a:pr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6" name="Rettangolo con angoli arrotondati 35">
                    <a:extLst>
                      <a:ext uri="{FF2B5EF4-FFF2-40B4-BE49-F238E27FC236}">
                        <a16:creationId xmlns:a16="http://schemas.microsoft.com/office/drawing/2014/main" id="{43242927-0B2D-2925-3CD2-9CE6CE86B746}"/>
                      </a:ext>
                    </a:extLst>
                  </p:cNvPr>
                  <p:cNvSpPr/>
                  <p:nvPr/>
                </p:nvSpPr>
                <p:spPr>
                  <a:xfrm rot="1190323">
                    <a:off x="8303944" y="3644241"/>
                    <a:ext cx="180607" cy="471634"/>
                  </a:xfrm>
                  <a:prstGeom prst="roundRect">
                    <a:avLst/>
                  </a:pr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grpSp>
              <p:nvGrpSpPr>
                <p:cNvPr id="75" name="Gruppo 74">
                  <a:extLst>
                    <a:ext uri="{FF2B5EF4-FFF2-40B4-BE49-F238E27FC236}">
                      <a16:creationId xmlns:a16="http://schemas.microsoft.com/office/drawing/2014/main" id="{7ABECE7B-39B8-ED5B-467E-81595D298406}"/>
                    </a:ext>
                  </a:extLst>
                </p:cNvPr>
                <p:cNvGrpSpPr/>
                <p:nvPr/>
              </p:nvGrpSpPr>
              <p:grpSpPr>
                <a:xfrm>
                  <a:off x="12593314" y="6087464"/>
                  <a:ext cx="433218" cy="757297"/>
                  <a:chOff x="12593314" y="6087464"/>
                  <a:chExt cx="433218" cy="757297"/>
                </a:xfrm>
              </p:grpSpPr>
              <p:sp>
                <p:nvSpPr>
                  <p:cNvPr id="3" name="Trapezio 79">
                    <a:extLst>
                      <a:ext uri="{FF2B5EF4-FFF2-40B4-BE49-F238E27FC236}">
                        <a16:creationId xmlns:a16="http://schemas.microsoft.com/office/drawing/2014/main" id="{449057CD-A7A0-7829-9009-2433E4492379}"/>
                      </a:ext>
                    </a:extLst>
                  </p:cNvPr>
                  <p:cNvSpPr/>
                  <p:nvPr/>
                </p:nvSpPr>
                <p:spPr>
                  <a:xfrm rot="21392073">
                    <a:off x="12593314" y="6495746"/>
                    <a:ext cx="397066" cy="334156"/>
                  </a:xfrm>
                  <a:custGeom>
                    <a:avLst/>
                    <a:gdLst>
                      <a:gd name="connsiteX0" fmla="*/ 0 w 892194"/>
                      <a:gd name="connsiteY0" fmla="*/ 721518 h 721518"/>
                      <a:gd name="connsiteX1" fmla="*/ 180380 w 892194"/>
                      <a:gd name="connsiteY1" fmla="*/ 0 h 721518"/>
                      <a:gd name="connsiteX2" fmla="*/ 711815 w 892194"/>
                      <a:gd name="connsiteY2" fmla="*/ 0 h 721518"/>
                      <a:gd name="connsiteX3" fmla="*/ 892194 w 892194"/>
                      <a:gd name="connsiteY3" fmla="*/ 721518 h 721518"/>
                      <a:gd name="connsiteX4" fmla="*/ 0 w 892194"/>
                      <a:gd name="connsiteY4" fmla="*/ 721518 h 721518"/>
                      <a:gd name="connsiteX0" fmla="*/ 0 w 944225"/>
                      <a:gd name="connsiteY0" fmla="*/ 721518 h 721518"/>
                      <a:gd name="connsiteX1" fmla="*/ 180380 w 944225"/>
                      <a:gd name="connsiteY1" fmla="*/ 0 h 721518"/>
                      <a:gd name="connsiteX2" fmla="*/ 944225 w 944225"/>
                      <a:gd name="connsiteY2" fmla="*/ 129540 h 721518"/>
                      <a:gd name="connsiteX3" fmla="*/ 892194 w 944225"/>
                      <a:gd name="connsiteY3" fmla="*/ 721518 h 721518"/>
                      <a:gd name="connsiteX4" fmla="*/ 0 w 944225"/>
                      <a:gd name="connsiteY4" fmla="*/ 721518 h 721518"/>
                      <a:gd name="connsiteX0" fmla="*/ 0 w 944225"/>
                      <a:gd name="connsiteY0" fmla="*/ 591978 h 591978"/>
                      <a:gd name="connsiteX1" fmla="*/ 111800 w 944225"/>
                      <a:gd name="connsiteY1" fmla="*/ 0 h 591978"/>
                      <a:gd name="connsiteX2" fmla="*/ 944225 w 944225"/>
                      <a:gd name="connsiteY2" fmla="*/ 0 h 591978"/>
                      <a:gd name="connsiteX3" fmla="*/ 892194 w 944225"/>
                      <a:gd name="connsiteY3" fmla="*/ 591978 h 591978"/>
                      <a:gd name="connsiteX4" fmla="*/ 0 w 944225"/>
                      <a:gd name="connsiteY4" fmla="*/ 591978 h 591978"/>
                      <a:gd name="connsiteX0" fmla="*/ 0 w 944225"/>
                      <a:gd name="connsiteY0" fmla="*/ 591978 h 591978"/>
                      <a:gd name="connsiteX1" fmla="*/ 226100 w 944225"/>
                      <a:gd name="connsiteY1" fmla="*/ 95250 h 591978"/>
                      <a:gd name="connsiteX2" fmla="*/ 944225 w 944225"/>
                      <a:gd name="connsiteY2" fmla="*/ 0 h 591978"/>
                      <a:gd name="connsiteX3" fmla="*/ 892194 w 944225"/>
                      <a:gd name="connsiteY3" fmla="*/ 591978 h 591978"/>
                      <a:gd name="connsiteX4" fmla="*/ 0 w 944225"/>
                      <a:gd name="connsiteY4" fmla="*/ 591978 h 591978"/>
                      <a:gd name="connsiteX0" fmla="*/ 0 w 944225"/>
                      <a:gd name="connsiteY0" fmla="*/ 591978 h 591978"/>
                      <a:gd name="connsiteX1" fmla="*/ 88940 w 944225"/>
                      <a:gd name="connsiteY1" fmla="*/ 7620 h 591978"/>
                      <a:gd name="connsiteX2" fmla="*/ 944225 w 944225"/>
                      <a:gd name="connsiteY2" fmla="*/ 0 h 591978"/>
                      <a:gd name="connsiteX3" fmla="*/ 892194 w 944225"/>
                      <a:gd name="connsiteY3" fmla="*/ 591978 h 591978"/>
                      <a:gd name="connsiteX4" fmla="*/ 0 w 944225"/>
                      <a:gd name="connsiteY4" fmla="*/ 591978 h 591978"/>
                      <a:gd name="connsiteX0" fmla="*/ 0 w 970895"/>
                      <a:gd name="connsiteY0" fmla="*/ 481488 h 591978"/>
                      <a:gd name="connsiteX1" fmla="*/ 115610 w 970895"/>
                      <a:gd name="connsiteY1" fmla="*/ 7620 h 591978"/>
                      <a:gd name="connsiteX2" fmla="*/ 970895 w 970895"/>
                      <a:gd name="connsiteY2" fmla="*/ 0 h 591978"/>
                      <a:gd name="connsiteX3" fmla="*/ 918864 w 970895"/>
                      <a:gd name="connsiteY3" fmla="*/ 591978 h 591978"/>
                      <a:gd name="connsiteX4" fmla="*/ 0 w 970895"/>
                      <a:gd name="connsiteY4" fmla="*/ 481488 h 591978"/>
                      <a:gd name="connsiteX0" fmla="*/ 0 w 936605"/>
                      <a:gd name="connsiteY0" fmla="*/ 527208 h 591978"/>
                      <a:gd name="connsiteX1" fmla="*/ 81320 w 936605"/>
                      <a:gd name="connsiteY1" fmla="*/ 7620 h 591978"/>
                      <a:gd name="connsiteX2" fmla="*/ 936605 w 936605"/>
                      <a:gd name="connsiteY2" fmla="*/ 0 h 591978"/>
                      <a:gd name="connsiteX3" fmla="*/ 884574 w 936605"/>
                      <a:gd name="connsiteY3" fmla="*/ 591978 h 591978"/>
                      <a:gd name="connsiteX4" fmla="*/ 0 w 936605"/>
                      <a:gd name="connsiteY4" fmla="*/ 527208 h 591978"/>
                      <a:gd name="connsiteX0" fmla="*/ 0 w 936605"/>
                      <a:gd name="connsiteY0" fmla="*/ 527208 h 609352"/>
                      <a:gd name="connsiteX1" fmla="*/ 81320 w 936605"/>
                      <a:gd name="connsiteY1" fmla="*/ 7620 h 609352"/>
                      <a:gd name="connsiteX2" fmla="*/ 936605 w 936605"/>
                      <a:gd name="connsiteY2" fmla="*/ 0 h 609352"/>
                      <a:gd name="connsiteX3" fmla="*/ 884574 w 936605"/>
                      <a:gd name="connsiteY3" fmla="*/ 591978 h 609352"/>
                      <a:gd name="connsiteX4" fmla="*/ 0 w 936605"/>
                      <a:gd name="connsiteY4" fmla="*/ 527208 h 609352"/>
                      <a:gd name="connsiteX0" fmla="*/ 0 w 936605"/>
                      <a:gd name="connsiteY0" fmla="*/ 527208 h 646620"/>
                      <a:gd name="connsiteX1" fmla="*/ 81320 w 936605"/>
                      <a:gd name="connsiteY1" fmla="*/ 7620 h 646620"/>
                      <a:gd name="connsiteX2" fmla="*/ 936605 w 936605"/>
                      <a:gd name="connsiteY2" fmla="*/ 0 h 646620"/>
                      <a:gd name="connsiteX3" fmla="*/ 884574 w 936605"/>
                      <a:gd name="connsiteY3" fmla="*/ 591978 h 646620"/>
                      <a:gd name="connsiteX4" fmla="*/ 0 w 936605"/>
                      <a:gd name="connsiteY4" fmla="*/ 527208 h 646620"/>
                      <a:gd name="connsiteX0" fmla="*/ 0 w 936605"/>
                      <a:gd name="connsiteY0" fmla="*/ 527208 h 646620"/>
                      <a:gd name="connsiteX1" fmla="*/ 81320 w 936605"/>
                      <a:gd name="connsiteY1" fmla="*/ 7620 h 646620"/>
                      <a:gd name="connsiteX2" fmla="*/ 936605 w 936605"/>
                      <a:gd name="connsiteY2" fmla="*/ 0 h 646620"/>
                      <a:gd name="connsiteX3" fmla="*/ 884574 w 936605"/>
                      <a:gd name="connsiteY3" fmla="*/ 591978 h 646620"/>
                      <a:gd name="connsiteX4" fmla="*/ 0 w 936605"/>
                      <a:gd name="connsiteY4" fmla="*/ 527208 h 646620"/>
                      <a:gd name="connsiteX0" fmla="*/ 0 w 948035"/>
                      <a:gd name="connsiteY0" fmla="*/ 519588 h 639000"/>
                      <a:gd name="connsiteX1" fmla="*/ 81320 w 948035"/>
                      <a:gd name="connsiteY1" fmla="*/ 0 h 639000"/>
                      <a:gd name="connsiteX2" fmla="*/ 948035 w 948035"/>
                      <a:gd name="connsiteY2" fmla="*/ 129540 h 639000"/>
                      <a:gd name="connsiteX3" fmla="*/ 884574 w 948035"/>
                      <a:gd name="connsiteY3" fmla="*/ 584358 h 639000"/>
                      <a:gd name="connsiteX4" fmla="*/ 0 w 948035"/>
                      <a:gd name="connsiteY4" fmla="*/ 519588 h 639000"/>
                      <a:gd name="connsiteX0" fmla="*/ 0 w 949468"/>
                      <a:gd name="connsiteY0" fmla="*/ 588368 h 707780"/>
                      <a:gd name="connsiteX1" fmla="*/ 81320 w 949468"/>
                      <a:gd name="connsiteY1" fmla="*/ 68780 h 707780"/>
                      <a:gd name="connsiteX2" fmla="*/ 948035 w 949468"/>
                      <a:gd name="connsiteY2" fmla="*/ 198320 h 707780"/>
                      <a:gd name="connsiteX3" fmla="*/ 884574 w 949468"/>
                      <a:gd name="connsiteY3" fmla="*/ 653138 h 707780"/>
                      <a:gd name="connsiteX4" fmla="*/ 0 w 949468"/>
                      <a:gd name="connsiteY4" fmla="*/ 588368 h 707780"/>
                      <a:gd name="connsiteX0" fmla="*/ 0 w 949477"/>
                      <a:gd name="connsiteY0" fmla="*/ 591139 h 710551"/>
                      <a:gd name="connsiteX1" fmla="*/ 85130 w 949477"/>
                      <a:gd name="connsiteY1" fmla="*/ 63931 h 710551"/>
                      <a:gd name="connsiteX2" fmla="*/ 948035 w 949477"/>
                      <a:gd name="connsiteY2" fmla="*/ 201091 h 710551"/>
                      <a:gd name="connsiteX3" fmla="*/ 884574 w 949477"/>
                      <a:gd name="connsiteY3" fmla="*/ 655909 h 710551"/>
                      <a:gd name="connsiteX4" fmla="*/ 0 w 949477"/>
                      <a:gd name="connsiteY4" fmla="*/ 591139 h 710551"/>
                      <a:gd name="connsiteX0" fmla="*/ 0 w 949427"/>
                      <a:gd name="connsiteY0" fmla="*/ 698821 h 818233"/>
                      <a:gd name="connsiteX1" fmla="*/ 85130 w 949427"/>
                      <a:gd name="connsiteY1" fmla="*/ 171613 h 818233"/>
                      <a:gd name="connsiteX2" fmla="*/ 948035 w 949427"/>
                      <a:gd name="connsiteY2" fmla="*/ 308773 h 818233"/>
                      <a:gd name="connsiteX3" fmla="*/ 884574 w 949427"/>
                      <a:gd name="connsiteY3" fmla="*/ 763591 h 818233"/>
                      <a:gd name="connsiteX4" fmla="*/ 0 w 949427"/>
                      <a:gd name="connsiteY4" fmla="*/ 698821 h 818233"/>
                      <a:gd name="connsiteX0" fmla="*/ 0 w 949427"/>
                      <a:gd name="connsiteY0" fmla="*/ 698821 h 818233"/>
                      <a:gd name="connsiteX1" fmla="*/ 85130 w 949427"/>
                      <a:gd name="connsiteY1" fmla="*/ 171613 h 818233"/>
                      <a:gd name="connsiteX2" fmla="*/ 948035 w 949427"/>
                      <a:gd name="connsiteY2" fmla="*/ 308773 h 818233"/>
                      <a:gd name="connsiteX3" fmla="*/ 884574 w 949427"/>
                      <a:gd name="connsiteY3" fmla="*/ 763591 h 818233"/>
                      <a:gd name="connsiteX4" fmla="*/ 0 w 949427"/>
                      <a:gd name="connsiteY4" fmla="*/ 698821 h 818233"/>
                      <a:gd name="connsiteX0" fmla="*/ 25353 w 974780"/>
                      <a:gd name="connsiteY0" fmla="*/ 698821 h 818233"/>
                      <a:gd name="connsiteX1" fmla="*/ 110483 w 974780"/>
                      <a:gd name="connsiteY1" fmla="*/ 171613 h 818233"/>
                      <a:gd name="connsiteX2" fmla="*/ 973388 w 974780"/>
                      <a:gd name="connsiteY2" fmla="*/ 308773 h 818233"/>
                      <a:gd name="connsiteX3" fmla="*/ 909927 w 974780"/>
                      <a:gd name="connsiteY3" fmla="*/ 763591 h 818233"/>
                      <a:gd name="connsiteX4" fmla="*/ 25353 w 974780"/>
                      <a:gd name="connsiteY4" fmla="*/ 698821 h 8182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74780" h="818233">
                        <a:moveTo>
                          <a:pt x="25353" y="698821"/>
                        </a:moveTo>
                        <a:cubicBezTo>
                          <a:pt x="-33900" y="523085"/>
                          <a:pt x="17336" y="374019"/>
                          <a:pt x="110483" y="171613"/>
                        </a:cubicBezTo>
                        <a:cubicBezTo>
                          <a:pt x="376528" y="-78577"/>
                          <a:pt x="1008333" y="-73497"/>
                          <a:pt x="973388" y="308773"/>
                        </a:cubicBezTo>
                        <a:cubicBezTo>
                          <a:pt x="887464" y="509909"/>
                          <a:pt x="927271" y="566265"/>
                          <a:pt x="909927" y="763591"/>
                        </a:cubicBezTo>
                        <a:cubicBezTo>
                          <a:pt x="637929" y="841061"/>
                          <a:pt x="251631" y="849951"/>
                          <a:pt x="25353" y="698821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9" name="Ovale 28">
                    <a:extLst>
                      <a:ext uri="{FF2B5EF4-FFF2-40B4-BE49-F238E27FC236}">
                        <a16:creationId xmlns:a16="http://schemas.microsoft.com/office/drawing/2014/main" id="{110F0F3D-03A4-84D2-4B7B-6CFDEF0F2D3B}"/>
                      </a:ext>
                    </a:extLst>
                  </p:cNvPr>
                  <p:cNvSpPr/>
                  <p:nvPr/>
                </p:nvSpPr>
                <p:spPr>
                  <a:xfrm rot="348493">
                    <a:off x="12654942" y="6547101"/>
                    <a:ext cx="302171" cy="10117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0" name="Rettangolo 70">
                    <a:extLst>
                      <a:ext uri="{FF2B5EF4-FFF2-40B4-BE49-F238E27FC236}">
                        <a16:creationId xmlns:a16="http://schemas.microsoft.com/office/drawing/2014/main" id="{C76FF3AB-3E4B-F4CC-8C14-A47146FB8CC7}"/>
                      </a:ext>
                    </a:extLst>
                  </p:cNvPr>
                  <p:cNvSpPr/>
                  <p:nvPr/>
                </p:nvSpPr>
                <p:spPr>
                  <a:xfrm rot="560003">
                    <a:off x="12662260" y="6087464"/>
                    <a:ext cx="364272" cy="528719"/>
                  </a:xfrm>
                  <a:custGeom>
                    <a:avLst/>
                    <a:gdLst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20569 w 776240"/>
                      <a:gd name="connsiteY0" fmla="*/ 0 h 1499616"/>
                      <a:gd name="connsiteX1" fmla="*/ 776240 w 776240"/>
                      <a:gd name="connsiteY1" fmla="*/ 0 h 1499616"/>
                      <a:gd name="connsiteX2" fmla="*/ 776240 w 776240"/>
                      <a:gd name="connsiteY2" fmla="*/ 1499616 h 1499616"/>
                      <a:gd name="connsiteX3" fmla="*/ 20569 w 776240"/>
                      <a:gd name="connsiteY3" fmla="*/ 1499616 h 1499616"/>
                      <a:gd name="connsiteX4" fmla="*/ 20569 w 776240"/>
                      <a:gd name="connsiteY4" fmla="*/ 0 h 1499616"/>
                      <a:gd name="connsiteX0" fmla="*/ 20569 w 835845"/>
                      <a:gd name="connsiteY0" fmla="*/ 0 h 1499616"/>
                      <a:gd name="connsiteX1" fmla="*/ 776240 w 835845"/>
                      <a:gd name="connsiteY1" fmla="*/ 0 h 1499616"/>
                      <a:gd name="connsiteX2" fmla="*/ 776240 w 835845"/>
                      <a:gd name="connsiteY2" fmla="*/ 1499616 h 1499616"/>
                      <a:gd name="connsiteX3" fmla="*/ 20569 w 835845"/>
                      <a:gd name="connsiteY3" fmla="*/ 1499616 h 1499616"/>
                      <a:gd name="connsiteX4" fmla="*/ 20569 w 835845"/>
                      <a:gd name="connsiteY4" fmla="*/ 0 h 1499616"/>
                      <a:gd name="connsiteX0" fmla="*/ 20569 w 818819"/>
                      <a:gd name="connsiteY0" fmla="*/ 0 h 1499616"/>
                      <a:gd name="connsiteX1" fmla="*/ 776240 w 818819"/>
                      <a:gd name="connsiteY1" fmla="*/ 0 h 1499616"/>
                      <a:gd name="connsiteX2" fmla="*/ 684800 w 818819"/>
                      <a:gd name="connsiteY2" fmla="*/ 1493520 h 1499616"/>
                      <a:gd name="connsiteX3" fmla="*/ 20569 w 818819"/>
                      <a:gd name="connsiteY3" fmla="*/ 1499616 h 1499616"/>
                      <a:gd name="connsiteX4" fmla="*/ 20569 w 818819"/>
                      <a:gd name="connsiteY4" fmla="*/ 0 h 1499616"/>
                      <a:gd name="connsiteX0" fmla="*/ 20569 w 818819"/>
                      <a:gd name="connsiteY0" fmla="*/ 0 h 1547056"/>
                      <a:gd name="connsiteX1" fmla="*/ 776240 w 818819"/>
                      <a:gd name="connsiteY1" fmla="*/ 0 h 1547056"/>
                      <a:gd name="connsiteX2" fmla="*/ 684800 w 818819"/>
                      <a:gd name="connsiteY2" fmla="*/ 1493520 h 1547056"/>
                      <a:gd name="connsiteX3" fmla="*/ 20569 w 818819"/>
                      <a:gd name="connsiteY3" fmla="*/ 1499616 h 1547056"/>
                      <a:gd name="connsiteX4" fmla="*/ 20569 w 818819"/>
                      <a:gd name="connsiteY4" fmla="*/ 0 h 1547056"/>
                      <a:gd name="connsiteX0" fmla="*/ 20569 w 826508"/>
                      <a:gd name="connsiteY0" fmla="*/ 0 h 1499616"/>
                      <a:gd name="connsiteX1" fmla="*/ 776240 w 826508"/>
                      <a:gd name="connsiteY1" fmla="*/ 0 h 1499616"/>
                      <a:gd name="connsiteX2" fmla="*/ 733667 w 826508"/>
                      <a:gd name="connsiteY2" fmla="*/ 1170381 h 1499616"/>
                      <a:gd name="connsiteX3" fmla="*/ 20569 w 826508"/>
                      <a:gd name="connsiteY3" fmla="*/ 1499616 h 1499616"/>
                      <a:gd name="connsiteX4" fmla="*/ 20569 w 826508"/>
                      <a:gd name="connsiteY4" fmla="*/ 0 h 1499616"/>
                      <a:gd name="connsiteX0" fmla="*/ 20569 w 827210"/>
                      <a:gd name="connsiteY0" fmla="*/ 0 h 1499616"/>
                      <a:gd name="connsiteX1" fmla="*/ 776240 w 827210"/>
                      <a:gd name="connsiteY1" fmla="*/ 0 h 1499616"/>
                      <a:gd name="connsiteX2" fmla="*/ 737403 w 827210"/>
                      <a:gd name="connsiteY2" fmla="*/ 1192367 h 1499616"/>
                      <a:gd name="connsiteX3" fmla="*/ 20569 w 827210"/>
                      <a:gd name="connsiteY3" fmla="*/ 1499616 h 1499616"/>
                      <a:gd name="connsiteX4" fmla="*/ 20569 w 827210"/>
                      <a:gd name="connsiteY4" fmla="*/ 0 h 1499616"/>
                      <a:gd name="connsiteX0" fmla="*/ 20569 w 841645"/>
                      <a:gd name="connsiteY0" fmla="*/ 0 h 1499616"/>
                      <a:gd name="connsiteX1" fmla="*/ 776240 w 841645"/>
                      <a:gd name="connsiteY1" fmla="*/ 0 h 1499616"/>
                      <a:gd name="connsiteX2" fmla="*/ 737403 w 841645"/>
                      <a:gd name="connsiteY2" fmla="*/ 1192367 h 1499616"/>
                      <a:gd name="connsiteX3" fmla="*/ 20569 w 841645"/>
                      <a:gd name="connsiteY3" fmla="*/ 1499616 h 1499616"/>
                      <a:gd name="connsiteX4" fmla="*/ 20569 w 841645"/>
                      <a:gd name="connsiteY4" fmla="*/ 0 h 1499616"/>
                      <a:gd name="connsiteX0" fmla="*/ 20569 w 919569"/>
                      <a:gd name="connsiteY0" fmla="*/ 0 h 1499616"/>
                      <a:gd name="connsiteX1" fmla="*/ 874426 w 919569"/>
                      <a:gd name="connsiteY1" fmla="*/ 1012 h 1499616"/>
                      <a:gd name="connsiteX2" fmla="*/ 737403 w 919569"/>
                      <a:gd name="connsiteY2" fmla="*/ 1192367 h 1499616"/>
                      <a:gd name="connsiteX3" fmla="*/ 20569 w 919569"/>
                      <a:gd name="connsiteY3" fmla="*/ 1499616 h 1499616"/>
                      <a:gd name="connsiteX4" fmla="*/ 20569 w 919569"/>
                      <a:gd name="connsiteY4" fmla="*/ 0 h 1499616"/>
                      <a:gd name="connsiteX0" fmla="*/ 20569 w 875235"/>
                      <a:gd name="connsiteY0" fmla="*/ 0 h 1499616"/>
                      <a:gd name="connsiteX1" fmla="*/ 874426 w 875235"/>
                      <a:gd name="connsiteY1" fmla="*/ 1012 h 1499616"/>
                      <a:gd name="connsiteX2" fmla="*/ 737403 w 875235"/>
                      <a:gd name="connsiteY2" fmla="*/ 1192367 h 1499616"/>
                      <a:gd name="connsiteX3" fmla="*/ 20569 w 875235"/>
                      <a:gd name="connsiteY3" fmla="*/ 1499616 h 1499616"/>
                      <a:gd name="connsiteX4" fmla="*/ 20569 w 875235"/>
                      <a:gd name="connsiteY4" fmla="*/ 0 h 1499616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338221"/>
                      <a:gd name="connsiteX1" fmla="*/ 901699 w 902508"/>
                      <a:gd name="connsiteY1" fmla="*/ 78974 h 1338221"/>
                      <a:gd name="connsiteX2" fmla="*/ 764676 w 902508"/>
                      <a:gd name="connsiteY2" fmla="*/ 1270329 h 1338221"/>
                      <a:gd name="connsiteX3" fmla="*/ 38391 w 902508"/>
                      <a:gd name="connsiteY3" fmla="*/ 1318393 h 1338221"/>
                      <a:gd name="connsiteX4" fmla="*/ 0 w 902508"/>
                      <a:gd name="connsiteY4" fmla="*/ 0 h 1338221"/>
                      <a:gd name="connsiteX0" fmla="*/ 0 w 902508"/>
                      <a:gd name="connsiteY0" fmla="*/ 0 h 1419679"/>
                      <a:gd name="connsiteX1" fmla="*/ 901699 w 902508"/>
                      <a:gd name="connsiteY1" fmla="*/ 78974 h 1419679"/>
                      <a:gd name="connsiteX2" fmla="*/ 764676 w 902508"/>
                      <a:gd name="connsiteY2" fmla="*/ 1270329 h 1419679"/>
                      <a:gd name="connsiteX3" fmla="*/ 136321 w 902508"/>
                      <a:gd name="connsiteY3" fmla="*/ 1419679 h 1419679"/>
                      <a:gd name="connsiteX4" fmla="*/ 0 w 902508"/>
                      <a:gd name="connsiteY4" fmla="*/ 0 h 1419679"/>
                      <a:gd name="connsiteX0" fmla="*/ 0 w 866365"/>
                      <a:gd name="connsiteY0" fmla="*/ 0 h 1546267"/>
                      <a:gd name="connsiteX1" fmla="*/ 865556 w 866365"/>
                      <a:gd name="connsiteY1" fmla="*/ 205562 h 1546267"/>
                      <a:gd name="connsiteX2" fmla="*/ 728533 w 866365"/>
                      <a:gd name="connsiteY2" fmla="*/ 1396917 h 1546267"/>
                      <a:gd name="connsiteX3" fmla="*/ 100178 w 866365"/>
                      <a:gd name="connsiteY3" fmla="*/ 1546267 h 1546267"/>
                      <a:gd name="connsiteX4" fmla="*/ 0 w 866365"/>
                      <a:gd name="connsiteY4" fmla="*/ 0 h 1546267"/>
                      <a:gd name="connsiteX0" fmla="*/ 0 w 824778"/>
                      <a:gd name="connsiteY0" fmla="*/ 0 h 1546267"/>
                      <a:gd name="connsiteX1" fmla="*/ 823198 w 824778"/>
                      <a:gd name="connsiteY1" fmla="*/ 125936 h 1546267"/>
                      <a:gd name="connsiteX2" fmla="*/ 728533 w 824778"/>
                      <a:gd name="connsiteY2" fmla="*/ 1396917 h 1546267"/>
                      <a:gd name="connsiteX3" fmla="*/ 100178 w 824778"/>
                      <a:gd name="connsiteY3" fmla="*/ 1546267 h 1546267"/>
                      <a:gd name="connsiteX4" fmla="*/ 0 w 824778"/>
                      <a:gd name="connsiteY4" fmla="*/ 0 h 1546267"/>
                      <a:gd name="connsiteX0" fmla="*/ 0 w 824778"/>
                      <a:gd name="connsiteY0" fmla="*/ 0 h 1565831"/>
                      <a:gd name="connsiteX1" fmla="*/ 823198 w 824778"/>
                      <a:gd name="connsiteY1" fmla="*/ 125936 h 1565831"/>
                      <a:gd name="connsiteX2" fmla="*/ 728533 w 824778"/>
                      <a:gd name="connsiteY2" fmla="*/ 1396917 h 1565831"/>
                      <a:gd name="connsiteX3" fmla="*/ 100178 w 824778"/>
                      <a:gd name="connsiteY3" fmla="*/ 1546267 h 1565831"/>
                      <a:gd name="connsiteX4" fmla="*/ 0 w 824778"/>
                      <a:gd name="connsiteY4" fmla="*/ 0 h 1565831"/>
                      <a:gd name="connsiteX0" fmla="*/ 0 w 824778"/>
                      <a:gd name="connsiteY0" fmla="*/ 0 h 1596225"/>
                      <a:gd name="connsiteX1" fmla="*/ 823198 w 824778"/>
                      <a:gd name="connsiteY1" fmla="*/ 125936 h 1596225"/>
                      <a:gd name="connsiteX2" fmla="*/ 728533 w 824778"/>
                      <a:gd name="connsiteY2" fmla="*/ 1396917 h 1596225"/>
                      <a:gd name="connsiteX3" fmla="*/ 100178 w 824778"/>
                      <a:gd name="connsiteY3" fmla="*/ 1546267 h 1596225"/>
                      <a:gd name="connsiteX4" fmla="*/ 0 w 824778"/>
                      <a:gd name="connsiteY4" fmla="*/ 0 h 1596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4778" h="1596225">
                        <a:moveTo>
                          <a:pt x="0" y="0"/>
                        </a:moveTo>
                        <a:lnTo>
                          <a:pt x="823198" y="125936"/>
                        </a:lnTo>
                        <a:cubicBezTo>
                          <a:pt x="832712" y="571156"/>
                          <a:pt x="799039" y="1176225"/>
                          <a:pt x="728533" y="1396917"/>
                        </a:cubicBezTo>
                        <a:cubicBezTo>
                          <a:pt x="472262" y="1648037"/>
                          <a:pt x="287691" y="1616189"/>
                          <a:pt x="100178" y="1546267"/>
                        </a:cubicBezTo>
                        <a:cubicBezTo>
                          <a:pt x="-9550" y="1058587"/>
                          <a:pt x="184739" y="450462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31" name="Rettangolo 73">
                    <a:extLst>
                      <a:ext uri="{FF2B5EF4-FFF2-40B4-BE49-F238E27FC236}">
                        <a16:creationId xmlns:a16="http://schemas.microsoft.com/office/drawing/2014/main" id="{A24F9DCC-17E9-B7F9-DA17-4852DEF3EDE8}"/>
                      </a:ext>
                    </a:extLst>
                  </p:cNvPr>
                  <p:cNvSpPr/>
                  <p:nvPr/>
                </p:nvSpPr>
                <p:spPr>
                  <a:xfrm rot="569075">
                    <a:off x="12770913" y="6363662"/>
                    <a:ext cx="126209" cy="253194"/>
                  </a:xfrm>
                  <a:custGeom>
                    <a:avLst/>
                    <a:gdLst>
                      <a:gd name="connsiteX0" fmla="*/ 0 w 332697"/>
                      <a:gd name="connsiteY0" fmla="*/ 0 h 590959"/>
                      <a:gd name="connsiteX1" fmla="*/ 33269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2217 w 332697"/>
                      <a:gd name="connsiteY1" fmla="*/ 3048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602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23706 h 614665"/>
                      <a:gd name="connsiteX1" fmla="*/ 306027 w 332697"/>
                      <a:gd name="connsiteY1" fmla="*/ 23706 h 614665"/>
                      <a:gd name="connsiteX2" fmla="*/ 332697 w 332697"/>
                      <a:gd name="connsiteY2" fmla="*/ 614665 h 614665"/>
                      <a:gd name="connsiteX3" fmla="*/ 0 w 332697"/>
                      <a:gd name="connsiteY3" fmla="*/ 614665 h 614665"/>
                      <a:gd name="connsiteX4" fmla="*/ 0 w 332697"/>
                      <a:gd name="connsiteY4" fmla="*/ 23706 h 614665"/>
                      <a:gd name="connsiteX0" fmla="*/ 0 w 332697"/>
                      <a:gd name="connsiteY0" fmla="*/ 34524 h 625483"/>
                      <a:gd name="connsiteX1" fmla="*/ 306027 w 332697"/>
                      <a:gd name="connsiteY1" fmla="*/ 34524 h 625483"/>
                      <a:gd name="connsiteX2" fmla="*/ 332697 w 332697"/>
                      <a:gd name="connsiteY2" fmla="*/ 625483 h 625483"/>
                      <a:gd name="connsiteX3" fmla="*/ 0 w 332697"/>
                      <a:gd name="connsiteY3" fmla="*/ 625483 h 625483"/>
                      <a:gd name="connsiteX4" fmla="*/ 0 w 332697"/>
                      <a:gd name="connsiteY4" fmla="*/ 34524 h 625483"/>
                      <a:gd name="connsiteX0" fmla="*/ 0 w 306027"/>
                      <a:gd name="connsiteY0" fmla="*/ 34524 h 625483"/>
                      <a:gd name="connsiteX1" fmla="*/ 306027 w 306027"/>
                      <a:gd name="connsiteY1" fmla="*/ 34524 h 625483"/>
                      <a:gd name="connsiteX2" fmla="*/ 302217 w 306027"/>
                      <a:gd name="connsiteY2" fmla="*/ 614053 h 625483"/>
                      <a:gd name="connsiteX3" fmla="*/ 0 w 306027"/>
                      <a:gd name="connsiteY3" fmla="*/ 625483 h 625483"/>
                      <a:gd name="connsiteX4" fmla="*/ 0 w 306027"/>
                      <a:gd name="connsiteY4" fmla="*/ 34524 h 625483"/>
                      <a:gd name="connsiteX0" fmla="*/ 0 w 302217"/>
                      <a:gd name="connsiteY0" fmla="*/ 5802 h 596761"/>
                      <a:gd name="connsiteX1" fmla="*/ 264117 w 302217"/>
                      <a:gd name="connsiteY1" fmla="*/ 181062 h 596761"/>
                      <a:gd name="connsiteX2" fmla="*/ 302217 w 302217"/>
                      <a:gd name="connsiteY2" fmla="*/ 585331 h 596761"/>
                      <a:gd name="connsiteX3" fmla="*/ 0 w 302217"/>
                      <a:gd name="connsiteY3" fmla="*/ 596761 h 596761"/>
                      <a:gd name="connsiteX4" fmla="*/ 0 w 302217"/>
                      <a:gd name="connsiteY4" fmla="*/ 5802 h 596761"/>
                      <a:gd name="connsiteX0" fmla="*/ 0 w 309837"/>
                      <a:gd name="connsiteY0" fmla="*/ 32444 h 623403"/>
                      <a:gd name="connsiteX1" fmla="*/ 309837 w 309837"/>
                      <a:gd name="connsiteY1" fmla="*/ 36254 h 623403"/>
                      <a:gd name="connsiteX2" fmla="*/ 302217 w 309837"/>
                      <a:gd name="connsiteY2" fmla="*/ 611973 h 623403"/>
                      <a:gd name="connsiteX3" fmla="*/ 0 w 309837"/>
                      <a:gd name="connsiteY3" fmla="*/ 623403 h 623403"/>
                      <a:gd name="connsiteX4" fmla="*/ 0 w 309837"/>
                      <a:gd name="connsiteY4" fmla="*/ 32444 h 623403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302217 w 309837"/>
                      <a:gd name="connsiteY2" fmla="*/ 607119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285738 w 309837"/>
                      <a:gd name="connsiteY2" fmla="*/ 589131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6766"/>
                      <a:gd name="connsiteX1" fmla="*/ 309837 w 309837"/>
                      <a:gd name="connsiteY1" fmla="*/ 31400 h 616766"/>
                      <a:gd name="connsiteX2" fmla="*/ 285738 w 309837"/>
                      <a:gd name="connsiteY2" fmla="*/ 589131 h 616766"/>
                      <a:gd name="connsiteX3" fmla="*/ 26610 w 309837"/>
                      <a:gd name="connsiteY3" fmla="*/ 616766 h 616766"/>
                      <a:gd name="connsiteX4" fmla="*/ 0 w 309837"/>
                      <a:gd name="connsiteY4" fmla="*/ 39020 h 616766"/>
                      <a:gd name="connsiteX0" fmla="*/ 0 w 309837"/>
                      <a:gd name="connsiteY0" fmla="*/ 39020 h 628935"/>
                      <a:gd name="connsiteX1" fmla="*/ 309837 w 309837"/>
                      <a:gd name="connsiteY1" fmla="*/ 31400 h 628935"/>
                      <a:gd name="connsiteX2" fmla="*/ 285738 w 309837"/>
                      <a:gd name="connsiteY2" fmla="*/ 589131 h 628935"/>
                      <a:gd name="connsiteX3" fmla="*/ 15967 w 309837"/>
                      <a:gd name="connsiteY3" fmla="*/ 628935 h 628935"/>
                      <a:gd name="connsiteX4" fmla="*/ 0 w 309837"/>
                      <a:gd name="connsiteY4" fmla="*/ 39020 h 628935"/>
                      <a:gd name="connsiteX0" fmla="*/ 0 w 309837"/>
                      <a:gd name="connsiteY0" fmla="*/ 39020 h 613984"/>
                      <a:gd name="connsiteX1" fmla="*/ 309837 w 309837"/>
                      <a:gd name="connsiteY1" fmla="*/ 31400 h 613984"/>
                      <a:gd name="connsiteX2" fmla="*/ 285738 w 309837"/>
                      <a:gd name="connsiteY2" fmla="*/ 589131 h 613984"/>
                      <a:gd name="connsiteX3" fmla="*/ 11146 w 309837"/>
                      <a:gd name="connsiteY3" fmla="*/ 613984 h 613984"/>
                      <a:gd name="connsiteX4" fmla="*/ 0 w 309837"/>
                      <a:gd name="connsiteY4" fmla="*/ 39020 h 613984"/>
                      <a:gd name="connsiteX0" fmla="*/ 0 w 309837"/>
                      <a:gd name="connsiteY0" fmla="*/ 39020 h 621034"/>
                      <a:gd name="connsiteX1" fmla="*/ 309837 w 309837"/>
                      <a:gd name="connsiteY1" fmla="*/ 31400 h 621034"/>
                      <a:gd name="connsiteX2" fmla="*/ 285738 w 309837"/>
                      <a:gd name="connsiteY2" fmla="*/ 589131 h 621034"/>
                      <a:gd name="connsiteX3" fmla="*/ 11146 w 309837"/>
                      <a:gd name="connsiteY3" fmla="*/ 613984 h 621034"/>
                      <a:gd name="connsiteX4" fmla="*/ 0 w 309837"/>
                      <a:gd name="connsiteY4" fmla="*/ 39020 h 621034"/>
                      <a:gd name="connsiteX0" fmla="*/ 0 w 309837"/>
                      <a:gd name="connsiteY0" fmla="*/ 39020 h 622514"/>
                      <a:gd name="connsiteX1" fmla="*/ 309837 w 309837"/>
                      <a:gd name="connsiteY1" fmla="*/ 31400 h 622514"/>
                      <a:gd name="connsiteX2" fmla="*/ 285738 w 309837"/>
                      <a:gd name="connsiteY2" fmla="*/ 589131 h 622514"/>
                      <a:gd name="connsiteX3" fmla="*/ 11146 w 309837"/>
                      <a:gd name="connsiteY3" fmla="*/ 613984 h 622514"/>
                      <a:gd name="connsiteX4" fmla="*/ 0 w 309837"/>
                      <a:gd name="connsiteY4" fmla="*/ 39020 h 622514"/>
                      <a:gd name="connsiteX0" fmla="*/ 0 w 309837"/>
                      <a:gd name="connsiteY0" fmla="*/ 39020 h 621198"/>
                      <a:gd name="connsiteX1" fmla="*/ 309837 w 309837"/>
                      <a:gd name="connsiteY1" fmla="*/ 31400 h 621198"/>
                      <a:gd name="connsiteX2" fmla="*/ 304236 w 309837"/>
                      <a:gd name="connsiteY2" fmla="*/ 580254 h 621198"/>
                      <a:gd name="connsiteX3" fmla="*/ 11146 w 309837"/>
                      <a:gd name="connsiteY3" fmla="*/ 613984 h 621198"/>
                      <a:gd name="connsiteX4" fmla="*/ 0 w 309837"/>
                      <a:gd name="connsiteY4" fmla="*/ 39020 h 621198"/>
                      <a:gd name="connsiteX0" fmla="*/ 0 w 309837"/>
                      <a:gd name="connsiteY0" fmla="*/ 39020 h 620832"/>
                      <a:gd name="connsiteX1" fmla="*/ 309837 w 309837"/>
                      <a:gd name="connsiteY1" fmla="*/ 31400 h 620832"/>
                      <a:gd name="connsiteX2" fmla="*/ 292577 w 309837"/>
                      <a:gd name="connsiteY2" fmla="*/ 577217 h 620832"/>
                      <a:gd name="connsiteX3" fmla="*/ 11146 w 309837"/>
                      <a:gd name="connsiteY3" fmla="*/ 613984 h 620832"/>
                      <a:gd name="connsiteX4" fmla="*/ 0 w 309837"/>
                      <a:gd name="connsiteY4" fmla="*/ 39020 h 620832"/>
                      <a:gd name="connsiteX0" fmla="*/ 0 w 309837"/>
                      <a:gd name="connsiteY0" fmla="*/ 39020 h 619986"/>
                      <a:gd name="connsiteX1" fmla="*/ 309837 w 309837"/>
                      <a:gd name="connsiteY1" fmla="*/ 31400 h 619986"/>
                      <a:gd name="connsiteX2" fmla="*/ 306291 w 309837"/>
                      <a:gd name="connsiteY2" fmla="*/ 568851 h 619986"/>
                      <a:gd name="connsiteX3" fmla="*/ 11146 w 309837"/>
                      <a:gd name="connsiteY3" fmla="*/ 613984 h 619986"/>
                      <a:gd name="connsiteX4" fmla="*/ 0 w 309837"/>
                      <a:gd name="connsiteY4" fmla="*/ 39020 h 619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9837" h="619986">
                        <a:moveTo>
                          <a:pt x="0" y="39020"/>
                        </a:moveTo>
                        <a:cubicBezTo>
                          <a:pt x="109629" y="920"/>
                          <a:pt x="162108" y="-21940"/>
                          <a:pt x="309837" y="31400"/>
                        </a:cubicBezTo>
                        <a:lnTo>
                          <a:pt x="306291" y="568851"/>
                        </a:lnTo>
                        <a:cubicBezTo>
                          <a:pt x="219326" y="588285"/>
                          <a:pt x="93311" y="636876"/>
                          <a:pt x="11146" y="613984"/>
                        </a:cubicBezTo>
                        <a:lnTo>
                          <a:pt x="0" y="3902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46" name="Figura a mano libera: forma 45">
                    <a:extLst>
                      <a:ext uri="{FF2B5EF4-FFF2-40B4-BE49-F238E27FC236}">
                        <a16:creationId xmlns:a16="http://schemas.microsoft.com/office/drawing/2014/main" id="{BB1E9DE6-6F3B-FAC4-92EF-8D97A6743FE7}"/>
                      </a:ext>
                    </a:extLst>
                  </p:cNvPr>
                  <p:cNvSpPr/>
                  <p:nvPr/>
                </p:nvSpPr>
                <p:spPr>
                  <a:xfrm rot="21392073">
                    <a:off x="12607845" y="6721995"/>
                    <a:ext cx="366645" cy="122766"/>
                  </a:xfrm>
                  <a:custGeom>
                    <a:avLst/>
                    <a:gdLst>
                      <a:gd name="connsiteX0" fmla="*/ 0 w 857250"/>
                      <a:gd name="connsiteY0" fmla="*/ 129540 h 186690"/>
                      <a:gd name="connsiteX1" fmla="*/ 72390 w 857250"/>
                      <a:gd name="connsiteY1" fmla="*/ 3810 h 186690"/>
                      <a:gd name="connsiteX2" fmla="*/ 495300 w 857250"/>
                      <a:gd name="connsiteY2" fmla="*/ 186690 h 186690"/>
                      <a:gd name="connsiteX3" fmla="*/ 811530 w 857250"/>
                      <a:gd name="connsiteY3" fmla="*/ 0 h 186690"/>
                      <a:gd name="connsiteX4" fmla="*/ 857250 w 857250"/>
                      <a:gd name="connsiteY4" fmla="*/ 186690 h 186690"/>
                      <a:gd name="connsiteX5" fmla="*/ 0 w 857250"/>
                      <a:gd name="connsiteY5" fmla="*/ 129540 h 186690"/>
                      <a:gd name="connsiteX0" fmla="*/ 0 w 857250"/>
                      <a:gd name="connsiteY0" fmla="*/ 129540 h 186690"/>
                      <a:gd name="connsiteX1" fmla="*/ 72390 w 857250"/>
                      <a:gd name="connsiteY1" fmla="*/ 3810 h 186690"/>
                      <a:gd name="connsiteX2" fmla="*/ 483870 w 857250"/>
                      <a:gd name="connsiteY2" fmla="*/ 160020 h 186690"/>
                      <a:gd name="connsiteX3" fmla="*/ 811530 w 857250"/>
                      <a:gd name="connsiteY3" fmla="*/ 0 h 186690"/>
                      <a:gd name="connsiteX4" fmla="*/ 857250 w 857250"/>
                      <a:gd name="connsiteY4" fmla="*/ 186690 h 186690"/>
                      <a:gd name="connsiteX5" fmla="*/ 0 w 857250"/>
                      <a:gd name="connsiteY5" fmla="*/ 129540 h 186690"/>
                      <a:gd name="connsiteX0" fmla="*/ 0 w 857250"/>
                      <a:gd name="connsiteY0" fmla="*/ 129540 h 252004"/>
                      <a:gd name="connsiteX1" fmla="*/ 72390 w 857250"/>
                      <a:gd name="connsiteY1" fmla="*/ 3810 h 252004"/>
                      <a:gd name="connsiteX2" fmla="*/ 483870 w 857250"/>
                      <a:gd name="connsiteY2" fmla="*/ 160020 h 252004"/>
                      <a:gd name="connsiteX3" fmla="*/ 811530 w 857250"/>
                      <a:gd name="connsiteY3" fmla="*/ 0 h 252004"/>
                      <a:gd name="connsiteX4" fmla="*/ 857250 w 857250"/>
                      <a:gd name="connsiteY4" fmla="*/ 186690 h 252004"/>
                      <a:gd name="connsiteX5" fmla="*/ 0 w 857250"/>
                      <a:gd name="connsiteY5" fmla="*/ 129540 h 252004"/>
                      <a:gd name="connsiteX0" fmla="*/ 313 w 857563"/>
                      <a:gd name="connsiteY0" fmla="*/ 129540 h 276462"/>
                      <a:gd name="connsiteX1" fmla="*/ 72703 w 857563"/>
                      <a:gd name="connsiteY1" fmla="*/ 3810 h 276462"/>
                      <a:gd name="connsiteX2" fmla="*/ 484183 w 857563"/>
                      <a:gd name="connsiteY2" fmla="*/ 160020 h 276462"/>
                      <a:gd name="connsiteX3" fmla="*/ 811843 w 857563"/>
                      <a:gd name="connsiteY3" fmla="*/ 0 h 276462"/>
                      <a:gd name="connsiteX4" fmla="*/ 857563 w 857563"/>
                      <a:gd name="connsiteY4" fmla="*/ 186690 h 276462"/>
                      <a:gd name="connsiteX5" fmla="*/ 313 w 857563"/>
                      <a:gd name="connsiteY5" fmla="*/ 129540 h 276462"/>
                      <a:gd name="connsiteX0" fmla="*/ 4085 w 861335"/>
                      <a:gd name="connsiteY0" fmla="*/ 129540 h 276462"/>
                      <a:gd name="connsiteX1" fmla="*/ 76475 w 861335"/>
                      <a:gd name="connsiteY1" fmla="*/ 3810 h 276462"/>
                      <a:gd name="connsiteX2" fmla="*/ 487955 w 861335"/>
                      <a:gd name="connsiteY2" fmla="*/ 160020 h 276462"/>
                      <a:gd name="connsiteX3" fmla="*/ 815615 w 861335"/>
                      <a:gd name="connsiteY3" fmla="*/ 0 h 276462"/>
                      <a:gd name="connsiteX4" fmla="*/ 861335 w 861335"/>
                      <a:gd name="connsiteY4" fmla="*/ 186690 h 276462"/>
                      <a:gd name="connsiteX5" fmla="*/ 4085 w 861335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29540 h 276462"/>
                      <a:gd name="connsiteX1" fmla="*/ 78760 w 863620"/>
                      <a:gd name="connsiteY1" fmla="*/ 3810 h 276462"/>
                      <a:gd name="connsiteX2" fmla="*/ 490240 w 863620"/>
                      <a:gd name="connsiteY2" fmla="*/ 160020 h 276462"/>
                      <a:gd name="connsiteX3" fmla="*/ 817900 w 863620"/>
                      <a:gd name="connsiteY3" fmla="*/ 0 h 276462"/>
                      <a:gd name="connsiteX4" fmla="*/ 863620 w 863620"/>
                      <a:gd name="connsiteY4" fmla="*/ 186690 h 276462"/>
                      <a:gd name="connsiteX5" fmla="*/ 6370 w 863620"/>
                      <a:gd name="connsiteY5" fmla="*/ 129540 h 276462"/>
                      <a:gd name="connsiteX0" fmla="*/ 6370 w 863620"/>
                      <a:gd name="connsiteY0" fmla="*/ 156130 h 303052"/>
                      <a:gd name="connsiteX1" fmla="*/ 78760 w 863620"/>
                      <a:gd name="connsiteY1" fmla="*/ 30400 h 303052"/>
                      <a:gd name="connsiteX2" fmla="*/ 490240 w 863620"/>
                      <a:gd name="connsiteY2" fmla="*/ 186610 h 303052"/>
                      <a:gd name="connsiteX3" fmla="*/ 817900 w 863620"/>
                      <a:gd name="connsiteY3" fmla="*/ 26590 h 303052"/>
                      <a:gd name="connsiteX4" fmla="*/ 863620 w 863620"/>
                      <a:gd name="connsiteY4" fmla="*/ 213280 h 303052"/>
                      <a:gd name="connsiteX5" fmla="*/ 6370 w 863620"/>
                      <a:gd name="connsiteY5" fmla="*/ 156130 h 303052"/>
                      <a:gd name="connsiteX0" fmla="*/ 6370 w 863620"/>
                      <a:gd name="connsiteY0" fmla="*/ 156130 h 303052"/>
                      <a:gd name="connsiteX1" fmla="*/ 78760 w 863620"/>
                      <a:gd name="connsiteY1" fmla="*/ 30400 h 303052"/>
                      <a:gd name="connsiteX2" fmla="*/ 490240 w 863620"/>
                      <a:gd name="connsiteY2" fmla="*/ 186610 h 303052"/>
                      <a:gd name="connsiteX3" fmla="*/ 817900 w 863620"/>
                      <a:gd name="connsiteY3" fmla="*/ 26590 h 303052"/>
                      <a:gd name="connsiteX4" fmla="*/ 863620 w 863620"/>
                      <a:gd name="connsiteY4" fmla="*/ 213280 h 303052"/>
                      <a:gd name="connsiteX5" fmla="*/ 6370 w 863620"/>
                      <a:gd name="connsiteY5" fmla="*/ 156130 h 303052"/>
                      <a:gd name="connsiteX0" fmla="*/ 6370 w 887664"/>
                      <a:gd name="connsiteY0" fmla="*/ 156130 h 303052"/>
                      <a:gd name="connsiteX1" fmla="*/ 78760 w 887664"/>
                      <a:gd name="connsiteY1" fmla="*/ 30400 h 303052"/>
                      <a:gd name="connsiteX2" fmla="*/ 490240 w 887664"/>
                      <a:gd name="connsiteY2" fmla="*/ 186610 h 303052"/>
                      <a:gd name="connsiteX3" fmla="*/ 817900 w 887664"/>
                      <a:gd name="connsiteY3" fmla="*/ 26590 h 303052"/>
                      <a:gd name="connsiteX4" fmla="*/ 863620 w 887664"/>
                      <a:gd name="connsiteY4" fmla="*/ 213280 h 303052"/>
                      <a:gd name="connsiteX5" fmla="*/ 6370 w 887664"/>
                      <a:gd name="connsiteY5" fmla="*/ 156130 h 303052"/>
                      <a:gd name="connsiteX0" fmla="*/ 6370 w 887664"/>
                      <a:gd name="connsiteY0" fmla="*/ 156130 h 303052"/>
                      <a:gd name="connsiteX1" fmla="*/ 78760 w 887664"/>
                      <a:gd name="connsiteY1" fmla="*/ 30400 h 303052"/>
                      <a:gd name="connsiteX2" fmla="*/ 490240 w 887664"/>
                      <a:gd name="connsiteY2" fmla="*/ 186610 h 303052"/>
                      <a:gd name="connsiteX3" fmla="*/ 817900 w 887664"/>
                      <a:gd name="connsiteY3" fmla="*/ 26590 h 303052"/>
                      <a:gd name="connsiteX4" fmla="*/ 863620 w 887664"/>
                      <a:gd name="connsiteY4" fmla="*/ 213280 h 303052"/>
                      <a:gd name="connsiteX5" fmla="*/ 6370 w 887664"/>
                      <a:gd name="connsiteY5" fmla="*/ 156130 h 303052"/>
                      <a:gd name="connsiteX0" fmla="*/ 6370 w 887664"/>
                      <a:gd name="connsiteY0" fmla="*/ 153690 h 300612"/>
                      <a:gd name="connsiteX1" fmla="*/ 78760 w 887664"/>
                      <a:gd name="connsiteY1" fmla="*/ 27960 h 300612"/>
                      <a:gd name="connsiteX2" fmla="*/ 490240 w 887664"/>
                      <a:gd name="connsiteY2" fmla="*/ 184170 h 300612"/>
                      <a:gd name="connsiteX3" fmla="*/ 817900 w 887664"/>
                      <a:gd name="connsiteY3" fmla="*/ 24150 h 300612"/>
                      <a:gd name="connsiteX4" fmla="*/ 863620 w 887664"/>
                      <a:gd name="connsiteY4" fmla="*/ 210840 h 300612"/>
                      <a:gd name="connsiteX5" fmla="*/ 6370 w 887664"/>
                      <a:gd name="connsiteY5" fmla="*/ 153690 h 300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87664" h="300612">
                        <a:moveTo>
                          <a:pt x="6370" y="153690"/>
                        </a:moveTo>
                        <a:cubicBezTo>
                          <a:pt x="-15220" y="88920"/>
                          <a:pt x="20340" y="73680"/>
                          <a:pt x="78760" y="27960"/>
                        </a:cubicBezTo>
                        <a:cubicBezTo>
                          <a:pt x="166390" y="11450"/>
                          <a:pt x="337840" y="196870"/>
                          <a:pt x="490240" y="184170"/>
                        </a:cubicBezTo>
                        <a:cubicBezTo>
                          <a:pt x="637560" y="161310"/>
                          <a:pt x="769640" y="-74910"/>
                          <a:pt x="817900" y="24150"/>
                        </a:cubicBezTo>
                        <a:cubicBezTo>
                          <a:pt x="894100" y="67330"/>
                          <a:pt x="905530" y="171470"/>
                          <a:pt x="863620" y="210840"/>
                        </a:cubicBezTo>
                        <a:cubicBezTo>
                          <a:pt x="535960" y="378480"/>
                          <a:pt x="-8870" y="283230"/>
                          <a:pt x="6370" y="15369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25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  <p:sp>
            <p:nvSpPr>
              <p:cNvPr id="77" name="Ovale 76">
                <a:extLst>
                  <a:ext uri="{FF2B5EF4-FFF2-40B4-BE49-F238E27FC236}">
                    <a16:creationId xmlns:a16="http://schemas.microsoft.com/office/drawing/2014/main" id="{531ED45D-00CF-C68C-D4EC-E5FBCF742A13}"/>
                  </a:ext>
                </a:extLst>
              </p:cNvPr>
              <p:cNvSpPr/>
              <p:nvPr/>
            </p:nvSpPr>
            <p:spPr>
              <a:xfrm>
                <a:off x="13152798" y="4727796"/>
                <a:ext cx="117259" cy="109796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3C53D6B7-A3DE-972E-7993-29FB06F5E506}"/>
                </a:ext>
              </a:extLst>
            </p:cNvPr>
            <p:cNvGrpSpPr/>
            <p:nvPr/>
          </p:nvGrpSpPr>
          <p:grpSpPr>
            <a:xfrm rot="21392073">
              <a:off x="12941413" y="5445571"/>
              <a:ext cx="195758" cy="258010"/>
              <a:chOff x="8017161" y="3295527"/>
              <a:chExt cx="480577" cy="631778"/>
            </a:xfrm>
          </p:grpSpPr>
          <p:sp>
            <p:nvSpPr>
              <p:cNvPr id="43" name="Trapezio 49">
                <a:extLst>
                  <a:ext uri="{FF2B5EF4-FFF2-40B4-BE49-F238E27FC236}">
                    <a16:creationId xmlns:a16="http://schemas.microsoft.com/office/drawing/2014/main" id="{5D805B97-8F75-E643-12A9-39FD9FB75F95}"/>
                  </a:ext>
                </a:extLst>
              </p:cNvPr>
              <p:cNvSpPr/>
              <p:nvPr/>
            </p:nvSpPr>
            <p:spPr>
              <a:xfrm rot="11738135">
                <a:off x="8017161" y="3295527"/>
                <a:ext cx="480577" cy="468662"/>
              </a:xfrm>
              <a:custGeom>
                <a:avLst/>
                <a:gdLst>
                  <a:gd name="connsiteX0" fmla="*/ 0 w 321145"/>
                  <a:gd name="connsiteY0" fmla="*/ 361419 h 361419"/>
                  <a:gd name="connsiteX1" fmla="*/ 80286 w 321145"/>
                  <a:gd name="connsiteY1" fmla="*/ 0 h 361419"/>
                  <a:gd name="connsiteX2" fmla="*/ 240859 w 321145"/>
                  <a:gd name="connsiteY2" fmla="*/ 0 h 361419"/>
                  <a:gd name="connsiteX3" fmla="*/ 321145 w 321145"/>
                  <a:gd name="connsiteY3" fmla="*/ 361419 h 361419"/>
                  <a:gd name="connsiteX4" fmla="*/ 0 w 321145"/>
                  <a:gd name="connsiteY4" fmla="*/ 361419 h 361419"/>
                  <a:gd name="connsiteX0" fmla="*/ 0 w 321145"/>
                  <a:gd name="connsiteY0" fmla="*/ 361419 h 412763"/>
                  <a:gd name="connsiteX1" fmla="*/ 80286 w 321145"/>
                  <a:gd name="connsiteY1" fmla="*/ 0 h 412763"/>
                  <a:gd name="connsiteX2" fmla="*/ 240859 w 321145"/>
                  <a:gd name="connsiteY2" fmla="*/ 0 h 412763"/>
                  <a:gd name="connsiteX3" fmla="*/ 321145 w 321145"/>
                  <a:gd name="connsiteY3" fmla="*/ 361419 h 412763"/>
                  <a:gd name="connsiteX4" fmla="*/ 0 w 321145"/>
                  <a:gd name="connsiteY4" fmla="*/ 361419 h 41276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81953"/>
                  <a:gd name="connsiteY0" fmla="*/ 302475 h 416714"/>
                  <a:gd name="connsiteX1" fmla="*/ 141094 w 381953"/>
                  <a:gd name="connsiteY1" fmla="*/ 0 h 416714"/>
                  <a:gd name="connsiteX2" fmla="*/ 301667 w 381953"/>
                  <a:gd name="connsiteY2" fmla="*/ 0 h 416714"/>
                  <a:gd name="connsiteX3" fmla="*/ 381953 w 381953"/>
                  <a:gd name="connsiteY3" fmla="*/ 361419 h 416714"/>
                  <a:gd name="connsiteX4" fmla="*/ 0 w 381953"/>
                  <a:gd name="connsiteY4" fmla="*/ 302475 h 416714"/>
                  <a:gd name="connsiteX0" fmla="*/ 0 w 433414"/>
                  <a:gd name="connsiteY0" fmla="*/ 302475 h 404427"/>
                  <a:gd name="connsiteX1" fmla="*/ 141094 w 433414"/>
                  <a:gd name="connsiteY1" fmla="*/ 0 h 404427"/>
                  <a:gd name="connsiteX2" fmla="*/ 301667 w 433414"/>
                  <a:gd name="connsiteY2" fmla="*/ 0 h 404427"/>
                  <a:gd name="connsiteX3" fmla="*/ 433414 w 433414"/>
                  <a:gd name="connsiteY3" fmla="*/ 342175 h 404427"/>
                  <a:gd name="connsiteX4" fmla="*/ 0 w 433414"/>
                  <a:gd name="connsiteY4" fmla="*/ 302475 h 404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3414" h="404427">
                    <a:moveTo>
                      <a:pt x="0" y="302475"/>
                    </a:moveTo>
                    <a:cubicBezTo>
                      <a:pt x="179855" y="208788"/>
                      <a:pt x="209883" y="258317"/>
                      <a:pt x="141094" y="0"/>
                    </a:cubicBezTo>
                    <a:lnTo>
                      <a:pt x="301667" y="0"/>
                    </a:lnTo>
                    <a:cubicBezTo>
                      <a:pt x="328429" y="120473"/>
                      <a:pt x="302166" y="187642"/>
                      <a:pt x="433414" y="342175"/>
                    </a:cubicBezTo>
                    <a:cubicBezTo>
                      <a:pt x="335043" y="441031"/>
                      <a:pt x="101399" y="418000"/>
                      <a:pt x="0" y="30247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4" name="Ovale 43">
                <a:extLst>
                  <a:ext uri="{FF2B5EF4-FFF2-40B4-BE49-F238E27FC236}">
                    <a16:creationId xmlns:a16="http://schemas.microsoft.com/office/drawing/2014/main" id="{D756262B-2C5F-2813-B721-17EA208024A8}"/>
                  </a:ext>
                </a:extLst>
              </p:cNvPr>
              <p:cNvSpPr/>
              <p:nvPr/>
            </p:nvSpPr>
            <p:spPr>
              <a:xfrm>
                <a:off x="8030019" y="3658676"/>
                <a:ext cx="268224" cy="268629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grpSp>
        <p:nvGrpSpPr>
          <p:cNvPr id="85" name="Gruppo 84">
            <a:extLst>
              <a:ext uri="{FF2B5EF4-FFF2-40B4-BE49-F238E27FC236}">
                <a16:creationId xmlns:a16="http://schemas.microsoft.com/office/drawing/2014/main" id="{333C79AD-87B9-D8AF-68D9-F46BD0DD76AE}"/>
              </a:ext>
            </a:extLst>
          </p:cNvPr>
          <p:cNvGrpSpPr/>
          <p:nvPr/>
        </p:nvGrpSpPr>
        <p:grpSpPr>
          <a:xfrm rot="21155315">
            <a:off x="12568981" y="4453140"/>
            <a:ext cx="430793" cy="2303608"/>
            <a:chOff x="13276117" y="4494225"/>
            <a:chExt cx="430793" cy="2303608"/>
          </a:xfrm>
        </p:grpSpPr>
        <p:grpSp>
          <p:nvGrpSpPr>
            <p:cNvPr id="83" name="Gruppo 82">
              <a:extLst>
                <a:ext uri="{FF2B5EF4-FFF2-40B4-BE49-F238E27FC236}">
                  <a16:creationId xmlns:a16="http://schemas.microsoft.com/office/drawing/2014/main" id="{DF570962-827E-A35F-9D20-23FE68A02A59}"/>
                </a:ext>
              </a:extLst>
            </p:cNvPr>
            <p:cNvGrpSpPr/>
            <p:nvPr/>
          </p:nvGrpSpPr>
          <p:grpSpPr>
            <a:xfrm>
              <a:off x="13276117" y="4494225"/>
              <a:ext cx="430793" cy="2303608"/>
              <a:chOff x="13276117" y="4494225"/>
              <a:chExt cx="430793" cy="2303608"/>
            </a:xfrm>
          </p:grpSpPr>
          <p:grpSp>
            <p:nvGrpSpPr>
              <p:cNvPr id="80" name="Gruppo 79">
                <a:extLst>
                  <a:ext uri="{FF2B5EF4-FFF2-40B4-BE49-F238E27FC236}">
                    <a16:creationId xmlns:a16="http://schemas.microsoft.com/office/drawing/2014/main" id="{7EB78B9A-1F56-5FBF-0B3E-A3F5AACB3D36}"/>
                  </a:ext>
                </a:extLst>
              </p:cNvPr>
              <p:cNvGrpSpPr/>
              <p:nvPr/>
            </p:nvGrpSpPr>
            <p:grpSpPr>
              <a:xfrm>
                <a:off x="13276117" y="5508383"/>
                <a:ext cx="430793" cy="1289450"/>
                <a:chOff x="13276117" y="5508383"/>
                <a:chExt cx="430793" cy="1289450"/>
              </a:xfrm>
            </p:grpSpPr>
            <p:sp>
              <p:nvSpPr>
                <p:cNvPr id="6" name="Rettangolo 74">
                  <a:extLst>
                    <a:ext uri="{FF2B5EF4-FFF2-40B4-BE49-F238E27FC236}">
                      <a16:creationId xmlns:a16="http://schemas.microsoft.com/office/drawing/2014/main" id="{A547EB9E-61E7-E3C0-8A71-4C29D04A2368}"/>
                    </a:ext>
                  </a:extLst>
                </p:cNvPr>
                <p:cNvSpPr/>
                <p:nvPr/>
              </p:nvSpPr>
              <p:spPr>
                <a:xfrm rot="21392073">
                  <a:off x="13276117" y="6528294"/>
                  <a:ext cx="429530" cy="269539"/>
                </a:xfrm>
                <a:custGeom>
                  <a:avLst/>
                  <a:gdLst>
                    <a:gd name="connsiteX0" fmla="*/ 0 w 1158856"/>
                    <a:gd name="connsiteY0" fmla="*/ 0 h 779114"/>
                    <a:gd name="connsiteX1" fmla="*/ 1158856 w 1158856"/>
                    <a:gd name="connsiteY1" fmla="*/ 0 h 779114"/>
                    <a:gd name="connsiteX2" fmla="*/ 1158856 w 1158856"/>
                    <a:gd name="connsiteY2" fmla="*/ 779114 h 779114"/>
                    <a:gd name="connsiteX3" fmla="*/ 0 w 1158856"/>
                    <a:gd name="connsiteY3" fmla="*/ 779114 h 779114"/>
                    <a:gd name="connsiteX4" fmla="*/ 0 w 1158856"/>
                    <a:gd name="connsiteY4" fmla="*/ 0 h 779114"/>
                    <a:gd name="connsiteX0" fmla="*/ 0 w 1158856"/>
                    <a:gd name="connsiteY0" fmla="*/ 0 h 779114"/>
                    <a:gd name="connsiteX1" fmla="*/ 1158856 w 1158856"/>
                    <a:gd name="connsiteY1" fmla="*/ 0 h 779114"/>
                    <a:gd name="connsiteX2" fmla="*/ 1158856 w 1158856"/>
                    <a:gd name="connsiteY2" fmla="*/ 779114 h 779114"/>
                    <a:gd name="connsiteX3" fmla="*/ 407670 w 1158856"/>
                    <a:gd name="connsiteY3" fmla="*/ 580994 h 779114"/>
                    <a:gd name="connsiteX4" fmla="*/ 0 w 1158856"/>
                    <a:gd name="connsiteY4" fmla="*/ 0 h 779114"/>
                    <a:gd name="connsiteX0" fmla="*/ 0 w 1158856"/>
                    <a:gd name="connsiteY0" fmla="*/ 0 h 779114"/>
                    <a:gd name="connsiteX1" fmla="*/ 1158856 w 1158856"/>
                    <a:gd name="connsiteY1" fmla="*/ 0 h 779114"/>
                    <a:gd name="connsiteX2" fmla="*/ 1158856 w 1158856"/>
                    <a:gd name="connsiteY2" fmla="*/ 779114 h 779114"/>
                    <a:gd name="connsiteX3" fmla="*/ 327660 w 1158856"/>
                    <a:gd name="connsiteY3" fmla="*/ 706724 h 779114"/>
                    <a:gd name="connsiteX4" fmla="*/ 0 w 1158856"/>
                    <a:gd name="connsiteY4" fmla="*/ 0 h 779114"/>
                    <a:gd name="connsiteX0" fmla="*/ 0 w 1158856"/>
                    <a:gd name="connsiteY0" fmla="*/ 0 h 721964"/>
                    <a:gd name="connsiteX1" fmla="*/ 1158856 w 1158856"/>
                    <a:gd name="connsiteY1" fmla="*/ 0 h 721964"/>
                    <a:gd name="connsiteX2" fmla="*/ 941686 w 1158856"/>
                    <a:gd name="connsiteY2" fmla="*/ 721964 h 721964"/>
                    <a:gd name="connsiteX3" fmla="*/ 327660 w 1158856"/>
                    <a:gd name="connsiteY3" fmla="*/ 706724 h 721964"/>
                    <a:gd name="connsiteX4" fmla="*/ 0 w 1158856"/>
                    <a:gd name="connsiteY4" fmla="*/ 0 h 721964"/>
                    <a:gd name="connsiteX0" fmla="*/ 0 w 1158856"/>
                    <a:gd name="connsiteY0" fmla="*/ 0 h 706724"/>
                    <a:gd name="connsiteX1" fmla="*/ 1158856 w 1158856"/>
                    <a:gd name="connsiteY1" fmla="*/ 0 h 706724"/>
                    <a:gd name="connsiteX2" fmla="*/ 1128376 w 1158856"/>
                    <a:gd name="connsiteY2" fmla="*/ 630524 h 706724"/>
                    <a:gd name="connsiteX3" fmla="*/ 327660 w 1158856"/>
                    <a:gd name="connsiteY3" fmla="*/ 706724 h 706724"/>
                    <a:gd name="connsiteX4" fmla="*/ 0 w 1158856"/>
                    <a:gd name="connsiteY4" fmla="*/ 0 h 706724"/>
                    <a:gd name="connsiteX0" fmla="*/ 0 w 1128376"/>
                    <a:gd name="connsiteY0" fmla="*/ 0 h 706724"/>
                    <a:gd name="connsiteX1" fmla="*/ 1078846 w 1128376"/>
                    <a:gd name="connsiteY1" fmla="*/ 270510 h 706724"/>
                    <a:gd name="connsiteX2" fmla="*/ 1128376 w 1128376"/>
                    <a:gd name="connsiteY2" fmla="*/ 630524 h 706724"/>
                    <a:gd name="connsiteX3" fmla="*/ 327660 w 1128376"/>
                    <a:gd name="connsiteY3" fmla="*/ 706724 h 706724"/>
                    <a:gd name="connsiteX4" fmla="*/ 0 w 1128376"/>
                    <a:gd name="connsiteY4" fmla="*/ 0 h 706724"/>
                    <a:gd name="connsiteX0" fmla="*/ 0 w 1128376"/>
                    <a:gd name="connsiteY0" fmla="*/ 0 h 706724"/>
                    <a:gd name="connsiteX1" fmla="*/ 1002646 w 1128376"/>
                    <a:gd name="connsiteY1" fmla="*/ 182880 h 706724"/>
                    <a:gd name="connsiteX2" fmla="*/ 1128376 w 1128376"/>
                    <a:gd name="connsiteY2" fmla="*/ 630524 h 706724"/>
                    <a:gd name="connsiteX3" fmla="*/ 327660 w 1128376"/>
                    <a:gd name="connsiteY3" fmla="*/ 706724 h 706724"/>
                    <a:gd name="connsiteX4" fmla="*/ 0 w 1128376"/>
                    <a:gd name="connsiteY4" fmla="*/ 0 h 706724"/>
                    <a:gd name="connsiteX0" fmla="*/ 26670 w 800716"/>
                    <a:gd name="connsiteY0" fmla="*/ 53340 h 523844"/>
                    <a:gd name="connsiteX1" fmla="*/ 674986 w 800716"/>
                    <a:gd name="connsiteY1" fmla="*/ 0 h 523844"/>
                    <a:gd name="connsiteX2" fmla="*/ 800716 w 800716"/>
                    <a:gd name="connsiteY2" fmla="*/ 447644 h 523844"/>
                    <a:gd name="connsiteX3" fmla="*/ 0 w 800716"/>
                    <a:gd name="connsiteY3" fmla="*/ 523844 h 523844"/>
                    <a:gd name="connsiteX4" fmla="*/ 26670 w 800716"/>
                    <a:gd name="connsiteY4" fmla="*/ 53340 h 523844"/>
                    <a:gd name="connsiteX0" fmla="*/ 0 w 1006456"/>
                    <a:gd name="connsiteY0" fmla="*/ 0 h 603854"/>
                    <a:gd name="connsiteX1" fmla="*/ 880726 w 1006456"/>
                    <a:gd name="connsiteY1" fmla="*/ 80010 h 603854"/>
                    <a:gd name="connsiteX2" fmla="*/ 1006456 w 1006456"/>
                    <a:gd name="connsiteY2" fmla="*/ 527654 h 603854"/>
                    <a:gd name="connsiteX3" fmla="*/ 205740 w 1006456"/>
                    <a:gd name="connsiteY3" fmla="*/ 603854 h 603854"/>
                    <a:gd name="connsiteX4" fmla="*/ 0 w 1006456"/>
                    <a:gd name="connsiteY4" fmla="*/ 0 h 603854"/>
                    <a:gd name="connsiteX0" fmla="*/ 23923 w 1030379"/>
                    <a:gd name="connsiteY0" fmla="*/ 0 h 603854"/>
                    <a:gd name="connsiteX1" fmla="*/ 904649 w 1030379"/>
                    <a:gd name="connsiteY1" fmla="*/ 80010 h 603854"/>
                    <a:gd name="connsiteX2" fmla="*/ 1030379 w 1030379"/>
                    <a:gd name="connsiteY2" fmla="*/ 527654 h 603854"/>
                    <a:gd name="connsiteX3" fmla="*/ 229663 w 1030379"/>
                    <a:gd name="connsiteY3" fmla="*/ 603854 h 603854"/>
                    <a:gd name="connsiteX4" fmla="*/ 23923 w 1030379"/>
                    <a:gd name="connsiteY4" fmla="*/ 0 h 603854"/>
                    <a:gd name="connsiteX0" fmla="*/ 26945 w 1033401"/>
                    <a:gd name="connsiteY0" fmla="*/ 0 h 603854"/>
                    <a:gd name="connsiteX1" fmla="*/ 907671 w 1033401"/>
                    <a:gd name="connsiteY1" fmla="*/ 80010 h 603854"/>
                    <a:gd name="connsiteX2" fmla="*/ 1033401 w 1033401"/>
                    <a:gd name="connsiteY2" fmla="*/ 527654 h 603854"/>
                    <a:gd name="connsiteX3" fmla="*/ 232685 w 1033401"/>
                    <a:gd name="connsiteY3" fmla="*/ 603854 h 603854"/>
                    <a:gd name="connsiteX4" fmla="*/ 26945 w 1033401"/>
                    <a:gd name="connsiteY4" fmla="*/ 0 h 603854"/>
                    <a:gd name="connsiteX0" fmla="*/ 26945 w 1033401"/>
                    <a:gd name="connsiteY0" fmla="*/ 0 h 650763"/>
                    <a:gd name="connsiteX1" fmla="*/ 907671 w 1033401"/>
                    <a:gd name="connsiteY1" fmla="*/ 80010 h 650763"/>
                    <a:gd name="connsiteX2" fmla="*/ 1033401 w 1033401"/>
                    <a:gd name="connsiteY2" fmla="*/ 527654 h 650763"/>
                    <a:gd name="connsiteX3" fmla="*/ 232685 w 1033401"/>
                    <a:gd name="connsiteY3" fmla="*/ 603854 h 650763"/>
                    <a:gd name="connsiteX4" fmla="*/ 26945 w 1033401"/>
                    <a:gd name="connsiteY4" fmla="*/ 0 h 650763"/>
                    <a:gd name="connsiteX0" fmla="*/ 26945 w 1033401"/>
                    <a:gd name="connsiteY0" fmla="*/ 0 h 660008"/>
                    <a:gd name="connsiteX1" fmla="*/ 907671 w 1033401"/>
                    <a:gd name="connsiteY1" fmla="*/ 80010 h 660008"/>
                    <a:gd name="connsiteX2" fmla="*/ 1033401 w 1033401"/>
                    <a:gd name="connsiteY2" fmla="*/ 527654 h 660008"/>
                    <a:gd name="connsiteX3" fmla="*/ 232685 w 1033401"/>
                    <a:gd name="connsiteY3" fmla="*/ 603854 h 660008"/>
                    <a:gd name="connsiteX4" fmla="*/ 26945 w 1033401"/>
                    <a:gd name="connsiteY4" fmla="*/ 0 h 660008"/>
                    <a:gd name="connsiteX0" fmla="*/ 26945 w 1046843"/>
                    <a:gd name="connsiteY0" fmla="*/ 0 h 660008"/>
                    <a:gd name="connsiteX1" fmla="*/ 907671 w 1046843"/>
                    <a:gd name="connsiteY1" fmla="*/ 80010 h 660008"/>
                    <a:gd name="connsiteX2" fmla="*/ 1033401 w 1046843"/>
                    <a:gd name="connsiteY2" fmla="*/ 527654 h 660008"/>
                    <a:gd name="connsiteX3" fmla="*/ 232685 w 1046843"/>
                    <a:gd name="connsiteY3" fmla="*/ 603854 h 660008"/>
                    <a:gd name="connsiteX4" fmla="*/ 26945 w 1046843"/>
                    <a:gd name="connsiteY4" fmla="*/ 0 h 660008"/>
                    <a:gd name="connsiteX0" fmla="*/ 26945 w 1054476"/>
                    <a:gd name="connsiteY0" fmla="*/ 0 h 660008"/>
                    <a:gd name="connsiteX1" fmla="*/ 907671 w 1054476"/>
                    <a:gd name="connsiteY1" fmla="*/ 80010 h 660008"/>
                    <a:gd name="connsiteX2" fmla="*/ 1033401 w 1054476"/>
                    <a:gd name="connsiteY2" fmla="*/ 527654 h 660008"/>
                    <a:gd name="connsiteX3" fmla="*/ 232685 w 1054476"/>
                    <a:gd name="connsiteY3" fmla="*/ 603854 h 660008"/>
                    <a:gd name="connsiteX4" fmla="*/ 26945 w 1054476"/>
                    <a:gd name="connsiteY4" fmla="*/ 0 h 660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4476" h="660008">
                      <a:moveTo>
                        <a:pt x="26945" y="0"/>
                      </a:moveTo>
                      <a:lnTo>
                        <a:pt x="907671" y="80010"/>
                      </a:lnTo>
                      <a:cubicBezTo>
                        <a:pt x="1025781" y="156835"/>
                        <a:pt x="1090551" y="370819"/>
                        <a:pt x="1033401" y="527654"/>
                      </a:cubicBezTo>
                      <a:cubicBezTo>
                        <a:pt x="1033196" y="606394"/>
                        <a:pt x="781530" y="734664"/>
                        <a:pt x="232685" y="603854"/>
                      </a:cubicBezTo>
                      <a:cubicBezTo>
                        <a:pt x="126005" y="410189"/>
                        <a:pt x="-72115" y="212715"/>
                        <a:pt x="26945" y="0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5" name="Trapezio 67">
                  <a:extLst>
                    <a:ext uri="{FF2B5EF4-FFF2-40B4-BE49-F238E27FC236}">
                      <a16:creationId xmlns:a16="http://schemas.microsoft.com/office/drawing/2014/main" id="{697C54CD-FEEA-0318-C5B5-D738614A3CA0}"/>
                    </a:ext>
                  </a:extLst>
                </p:cNvPr>
                <p:cNvSpPr/>
                <p:nvPr/>
              </p:nvSpPr>
              <p:spPr>
                <a:xfrm rot="21574262" flipH="1">
                  <a:off x="13284989" y="5508383"/>
                  <a:ext cx="390993" cy="628326"/>
                </a:xfrm>
                <a:custGeom>
                  <a:avLst/>
                  <a:gdLst>
                    <a:gd name="connsiteX0" fmla="*/ 0 w 1017409"/>
                    <a:gd name="connsiteY0" fmla="*/ 1393390 h 1393390"/>
                    <a:gd name="connsiteX1" fmla="*/ 149671 w 1017409"/>
                    <a:gd name="connsiteY1" fmla="*/ 0 h 1393390"/>
                    <a:gd name="connsiteX2" fmla="*/ 867738 w 1017409"/>
                    <a:gd name="connsiteY2" fmla="*/ 0 h 1393390"/>
                    <a:gd name="connsiteX3" fmla="*/ 1017409 w 1017409"/>
                    <a:gd name="connsiteY3" fmla="*/ 1393390 h 1393390"/>
                    <a:gd name="connsiteX4" fmla="*/ 0 w 1017409"/>
                    <a:gd name="connsiteY4" fmla="*/ 1393390 h 1393390"/>
                    <a:gd name="connsiteX0" fmla="*/ 0 w 961936"/>
                    <a:gd name="connsiteY0" fmla="*/ 1393390 h 1393390"/>
                    <a:gd name="connsiteX1" fmla="*/ 149671 w 961936"/>
                    <a:gd name="connsiteY1" fmla="*/ 0 h 1393390"/>
                    <a:gd name="connsiteX2" fmla="*/ 867738 w 961936"/>
                    <a:gd name="connsiteY2" fmla="*/ 0 h 1393390"/>
                    <a:gd name="connsiteX3" fmla="*/ 961936 w 961936"/>
                    <a:gd name="connsiteY3" fmla="*/ 1392953 h 1393390"/>
                    <a:gd name="connsiteX4" fmla="*/ 0 w 961936"/>
                    <a:gd name="connsiteY4" fmla="*/ 1393390 h 1393390"/>
                    <a:gd name="connsiteX0" fmla="*/ 0 w 990173"/>
                    <a:gd name="connsiteY0" fmla="*/ 1393390 h 1393390"/>
                    <a:gd name="connsiteX1" fmla="*/ 149671 w 990173"/>
                    <a:gd name="connsiteY1" fmla="*/ 0 h 1393390"/>
                    <a:gd name="connsiteX2" fmla="*/ 867738 w 990173"/>
                    <a:gd name="connsiteY2" fmla="*/ 0 h 1393390"/>
                    <a:gd name="connsiteX3" fmla="*/ 961936 w 990173"/>
                    <a:gd name="connsiteY3" fmla="*/ 1392953 h 1393390"/>
                    <a:gd name="connsiteX4" fmla="*/ 0 w 990173"/>
                    <a:gd name="connsiteY4" fmla="*/ 1393390 h 1393390"/>
                    <a:gd name="connsiteX0" fmla="*/ 0 w 990173"/>
                    <a:gd name="connsiteY0" fmla="*/ 1393390 h 1393390"/>
                    <a:gd name="connsiteX1" fmla="*/ 149671 w 990173"/>
                    <a:gd name="connsiteY1" fmla="*/ 0 h 1393390"/>
                    <a:gd name="connsiteX2" fmla="*/ 867738 w 990173"/>
                    <a:gd name="connsiteY2" fmla="*/ 0 h 1393390"/>
                    <a:gd name="connsiteX3" fmla="*/ 961936 w 990173"/>
                    <a:gd name="connsiteY3" fmla="*/ 1392953 h 1393390"/>
                    <a:gd name="connsiteX4" fmla="*/ 0 w 990173"/>
                    <a:gd name="connsiteY4" fmla="*/ 1393390 h 1393390"/>
                    <a:gd name="connsiteX0" fmla="*/ 0 w 990173"/>
                    <a:gd name="connsiteY0" fmla="*/ 1393390 h 1411727"/>
                    <a:gd name="connsiteX1" fmla="*/ 149671 w 990173"/>
                    <a:gd name="connsiteY1" fmla="*/ 0 h 1411727"/>
                    <a:gd name="connsiteX2" fmla="*/ 867738 w 990173"/>
                    <a:gd name="connsiteY2" fmla="*/ 0 h 1411727"/>
                    <a:gd name="connsiteX3" fmla="*/ 961936 w 990173"/>
                    <a:gd name="connsiteY3" fmla="*/ 1392953 h 1411727"/>
                    <a:gd name="connsiteX4" fmla="*/ 0 w 990173"/>
                    <a:gd name="connsiteY4" fmla="*/ 1393390 h 1411727"/>
                    <a:gd name="connsiteX0" fmla="*/ 11176 w 1001349"/>
                    <a:gd name="connsiteY0" fmla="*/ 1393390 h 1411727"/>
                    <a:gd name="connsiteX1" fmla="*/ 160847 w 1001349"/>
                    <a:gd name="connsiteY1" fmla="*/ 0 h 1411727"/>
                    <a:gd name="connsiteX2" fmla="*/ 878914 w 1001349"/>
                    <a:gd name="connsiteY2" fmla="*/ 0 h 1411727"/>
                    <a:gd name="connsiteX3" fmla="*/ 973112 w 1001349"/>
                    <a:gd name="connsiteY3" fmla="*/ 1392953 h 1411727"/>
                    <a:gd name="connsiteX4" fmla="*/ 11176 w 1001349"/>
                    <a:gd name="connsiteY4" fmla="*/ 1393390 h 1411727"/>
                    <a:gd name="connsiteX0" fmla="*/ 13018 w 1003191"/>
                    <a:gd name="connsiteY0" fmla="*/ 1393390 h 1411727"/>
                    <a:gd name="connsiteX1" fmla="*/ 162689 w 1003191"/>
                    <a:gd name="connsiteY1" fmla="*/ 0 h 1411727"/>
                    <a:gd name="connsiteX2" fmla="*/ 880756 w 1003191"/>
                    <a:gd name="connsiteY2" fmla="*/ 0 h 1411727"/>
                    <a:gd name="connsiteX3" fmla="*/ 974954 w 1003191"/>
                    <a:gd name="connsiteY3" fmla="*/ 1392953 h 1411727"/>
                    <a:gd name="connsiteX4" fmla="*/ 13018 w 1003191"/>
                    <a:gd name="connsiteY4" fmla="*/ 1393390 h 1411727"/>
                    <a:gd name="connsiteX0" fmla="*/ 13018 w 996432"/>
                    <a:gd name="connsiteY0" fmla="*/ 1393390 h 1450462"/>
                    <a:gd name="connsiteX1" fmla="*/ 162689 w 996432"/>
                    <a:gd name="connsiteY1" fmla="*/ 0 h 1450462"/>
                    <a:gd name="connsiteX2" fmla="*/ 880756 w 996432"/>
                    <a:gd name="connsiteY2" fmla="*/ 0 h 1450462"/>
                    <a:gd name="connsiteX3" fmla="*/ 967173 w 996432"/>
                    <a:gd name="connsiteY3" fmla="*/ 1450461 h 1450462"/>
                    <a:gd name="connsiteX4" fmla="*/ 13018 w 996432"/>
                    <a:gd name="connsiteY4" fmla="*/ 1393390 h 1450462"/>
                    <a:gd name="connsiteX0" fmla="*/ 12523 w 995937"/>
                    <a:gd name="connsiteY0" fmla="*/ 1393390 h 1450462"/>
                    <a:gd name="connsiteX1" fmla="*/ 162194 w 995937"/>
                    <a:gd name="connsiteY1" fmla="*/ 0 h 1450462"/>
                    <a:gd name="connsiteX2" fmla="*/ 880261 w 995937"/>
                    <a:gd name="connsiteY2" fmla="*/ 0 h 1450462"/>
                    <a:gd name="connsiteX3" fmla="*/ 966678 w 995937"/>
                    <a:gd name="connsiteY3" fmla="*/ 1450461 h 1450462"/>
                    <a:gd name="connsiteX4" fmla="*/ 12523 w 995937"/>
                    <a:gd name="connsiteY4" fmla="*/ 1393390 h 1450462"/>
                    <a:gd name="connsiteX0" fmla="*/ 12523 w 995937"/>
                    <a:gd name="connsiteY0" fmla="*/ 1432747 h 1489819"/>
                    <a:gd name="connsiteX1" fmla="*/ 162194 w 995937"/>
                    <a:gd name="connsiteY1" fmla="*/ 39357 h 1489819"/>
                    <a:gd name="connsiteX2" fmla="*/ 880261 w 995937"/>
                    <a:gd name="connsiteY2" fmla="*/ 39357 h 1489819"/>
                    <a:gd name="connsiteX3" fmla="*/ 966678 w 995937"/>
                    <a:gd name="connsiteY3" fmla="*/ 1489818 h 1489819"/>
                    <a:gd name="connsiteX4" fmla="*/ 12523 w 995937"/>
                    <a:gd name="connsiteY4" fmla="*/ 1432747 h 1489819"/>
                    <a:gd name="connsiteX0" fmla="*/ 12523 w 995937"/>
                    <a:gd name="connsiteY0" fmla="*/ 1432747 h 1518816"/>
                    <a:gd name="connsiteX1" fmla="*/ 162194 w 995937"/>
                    <a:gd name="connsiteY1" fmla="*/ 39357 h 1518816"/>
                    <a:gd name="connsiteX2" fmla="*/ 880261 w 995937"/>
                    <a:gd name="connsiteY2" fmla="*/ 39357 h 1518816"/>
                    <a:gd name="connsiteX3" fmla="*/ 966678 w 995937"/>
                    <a:gd name="connsiteY3" fmla="*/ 1489818 h 1518816"/>
                    <a:gd name="connsiteX4" fmla="*/ 12523 w 995937"/>
                    <a:gd name="connsiteY4" fmla="*/ 1432747 h 1518816"/>
                    <a:gd name="connsiteX0" fmla="*/ 12523 w 995937"/>
                    <a:gd name="connsiteY0" fmla="*/ 1432747 h 1534940"/>
                    <a:gd name="connsiteX1" fmla="*/ 162194 w 995937"/>
                    <a:gd name="connsiteY1" fmla="*/ 39357 h 1534940"/>
                    <a:gd name="connsiteX2" fmla="*/ 880261 w 995937"/>
                    <a:gd name="connsiteY2" fmla="*/ 39357 h 1534940"/>
                    <a:gd name="connsiteX3" fmla="*/ 966678 w 995937"/>
                    <a:gd name="connsiteY3" fmla="*/ 1489818 h 1534940"/>
                    <a:gd name="connsiteX4" fmla="*/ 12523 w 995937"/>
                    <a:gd name="connsiteY4" fmla="*/ 1432747 h 1534940"/>
                    <a:gd name="connsiteX0" fmla="*/ 12523 w 1004252"/>
                    <a:gd name="connsiteY0" fmla="*/ 1436363 h 1538556"/>
                    <a:gd name="connsiteX1" fmla="*/ 162194 w 1004252"/>
                    <a:gd name="connsiteY1" fmla="*/ 42973 h 1538556"/>
                    <a:gd name="connsiteX2" fmla="*/ 928330 w 1004252"/>
                    <a:gd name="connsiteY2" fmla="*/ 30176 h 1538556"/>
                    <a:gd name="connsiteX3" fmla="*/ 966678 w 1004252"/>
                    <a:gd name="connsiteY3" fmla="*/ 1493434 h 1538556"/>
                    <a:gd name="connsiteX4" fmla="*/ 12523 w 1004252"/>
                    <a:gd name="connsiteY4" fmla="*/ 1436363 h 1538556"/>
                    <a:gd name="connsiteX0" fmla="*/ 12523 w 993035"/>
                    <a:gd name="connsiteY0" fmla="*/ 1436363 h 1538556"/>
                    <a:gd name="connsiteX1" fmla="*/ 162194 w 993035"/>
                    <a:gd name="connsiteY1" fmla="*/ 42973 h 1538556"/>
                    <a:gd name="connsiteX2" fmla="*/ 928330 w 993035"/>
                    <a:gd name="connsiteY2" fmla="*/ 30176 h 1538556"/>
                    <a:gd name="connsiteX3" fmla="*/ 966678 w 993035"/>
                    <a:gd name="connsiteY3" fmla="*/ 1493434 h 1538556"/>
                    <a:gd name="connsiteX4" fmla="*/ 12523 w 993035"/>
                    <a:gd name="connsiteY4" fmla="*/ 1436363 h 1538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3035" h="1538556">
                      <a:moveTo>
                        <a:pt x="12523" y="1436363"/>
                      </a:moveTo>
                      <a:cubicBezTo>
                        <a:pt x="-40980" y="1340577"/>
                        <a:pt x="89837" y="569014"/>
                        <a:pt x="162194" y="42973"/>
                      </a:cubicBezTo>
                      <a:cubicBezTo>
                        <a:pt x="321651" y="-45582"/>
                        <a:pt x="688974" y="30176"/>
                        <a:pt x="928330" y="30176"/>
                      </a:cubicBezTo>
                      <a:cubicBezTo>
                        <a:pt x="881718" y="765200"/>
                        <a:pt x="1057201" y="1098114"/>
                        <a:pt x="966678" y="1493434"/>
                      </a:cubicBezTo>
                      <a:cubicBezTo>
                        <a:pt x="516692" y="1568971"/>
                        <a:pt x="95716" y="1549484"/>
                        <a:pt x="12523" y="1436363"/>
                      </a:cubicBez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6" name="Rettangolo 51">
                  <a:extLst>
                    <a:ext uri="{FF2B5EF4-FFF2-40B4-BE49-F238E27FC236}">
                      <a16:creationId xmlns:a16="http://schemas.microsoft.com/office/drawing/2014/main" id="{C27C33D3-1A4A-EC5C-05E2-0A0E0543CE8E}"/>
                    </a:ext>
                  </a:extLst>
                </p:cNvPr>
                <p:cNvSpPr/>
                <p:nvPr/>
              </p:nvSpPr>
              <p:spPr>
                <a:xfrm rot="21543606">
                  <a:off x="13337711" y="5520520"/>
                  <a:ext cx="256337" cy="295029"/>
                </a:xfrm>
                <a:custGeom>
                  <a:avLst/>
                  <a:gdLst>
                    <a:gd name="connsiteX0" fmla="*/ 0 w 616619"/>
                    <a:gd name="connsiteY0" fmla="*/ 0 h 621814"/>
                    <a:gd name="connsiteX1" fmla="*/ 616619 w 616619"/>
                    <a:gd name="connsiteY1" fmla="*/ 0 h 621814"/>
                    <a:gd name="connsiteX2" fmla="*/ 616619 w 616619"/>
                    <a:gd name="connsiteY2" fmla="*/ 621814 h 621814"/>
                    <a:gd name="connsiteX3" fmla="*/ 0 w 616619"/>
                    <a:gd name="connsiteY3" fmla="*/ 621814 h 621814"/>
                    <a:gd name="connsiteX4" fmla="*/ 0 w 616619"/>
                    <a:gd name="connsiteY4" fmla="*/ 0 h 621814"/>
                    <a:gd name="connsiteX0" fmla="*/ 0 w 616619"/>
                    <a:gd name="connsiteY0" fmla="*/ 0 h 688563"/>
                    <a:gd name="connsiteX1" fmla="*/ 616619 w 616619"/>
                    <a:gd name="connsiteY1" fmla="*/ 0 h 688563"/>
                    <a:gd name="connsiteX2" fmla="*/ 616619 w 616619"/>
                    <a:gd name="connsiteY2" fmla="*/ 621814 h 688563"/>
                    <a:gd name="connsiteX3" fmla="*/ 0 w 616619"/>
                    <a:gd name="connsiteY3" fmla="*/ 621814 h 688563"/>
                    <a:gd name="connsiteX4" fmla="*/ 0 w 616619"/>
                    <a:gd name="connsiteY4" fmla="*/ 0 h 688563"/>
                    <a:gd name="connsiteX0" fmla="*/ 0 w 616619"/>
                    <a:gd name="connsiteY0" fmla="*/ 0 h 708755"/>
                    <a:gd name="connsiteX1" fmla="*/ 616619 w 616619"/>
                    <a:gd name="connsiteY1" fmla="*/ 0 h 708755"/>
                    <a:gd name="connsiteX2" fmla="*/ 616619 w 616619"/>
                    <a:gd name="connsiteY2" fmla="*/ 621814 h 708755"/>
                    <a:gd name="connsiteX3" fmla="*/ 0 w 616619"/>
                    <a:gd name="connsiteY3" fmla="*/ 621814 h 708755"/>
                    <a:gd name="connsiteX4" fmla="*/ 0 w 616619"/>
                    <a:gd name="connsiteY4" fmla="*/ 0 h 708755"/>
                    <a:gd name="connsiteX0" fmla="*/ 0 w 616619"/>
                    <a:gd name="connsiteY0" fmla="*/ 0 h 711984"/>
                    <a:gd name="connsiteX1" fmla="*/ 616619 w 616619"/>
                    <a:gd name="connsiteY1" fmla="*/ 0 h 711984"/>
                    <a:gd name="connsiteX2" fmla="*/ 616619 w 616619"/>
                    <a:gd name="connsiteY2" fmla="*/ 621814 h 711984"/>
                    <a:gd name="connsiteX3" fmla="*/ 0 w 616619"/>
                    <a:gd name="connsiteY3" fmla="*/ 621814 h 711984"/>
                    <a:gd name="connsiteX4" fmla="*/ 0 w 616619"/>
                    <a:gd name="connsiteY4" fmla="*/ 0 h 711984"/>
                    <a:gd name="connsiteX0" fmla="*/ 0 w 616619"/>
                    <a:gd name="connsiteY0" fmla="*/ 0 h 712500"/>
                    <a:gd name="connsiteX1" fmla="*/ 616619 w 616619"/>
                    <a:gd name="connsiteY1" fmla="*/ 0 h 712500"/>
                    <a:gd name="connsiteX2" fmla="*/ 616619 w 616619"/>
                    <a:gd name="connsiteY2" fmla="*/ 621814 h 712500"/>
                    <a:gd name="connsiteX3" fmla="*/ 0 w 616619"/>
                    <a:gd name="connsiteY3" fmla="*/ 621814 h 712500"/>
                    <a:gd name="connsiteX4" fmla="*/ 0 w 616619"/>
                    <a:gd name="connsiteY4" fmla="*/ 0 h 712500"/>
                    <a:gd name="connsiteX0" fmla="*/ 0 w 630030"/>
                    <a:gd name="connsiteY0" fmla="*/ 0 h 712500"/>
                    <a:gd name="connsiteX1" fmla="*/ 630030 w 630030"/>
                    <a:gd name="connsiteY1" fmla="*/ 2440 h 712500"/>
                    <a:gd name="connsiteX2" fmla="*/ 616619 w 630030"/>
                    <a:gd name="connsiteY2" fmla="*/ 621814 h 712500"/>
                    <a:gd name="connsiteX3" fmla="*/ 0 w 630030"/>
                    <a:gd name="connsiteY3" fmla="*/ 621814 h 712500"/>
                    <a:gd name="connsiteX4" fmla="*/ 0 w 630030"/>
                    <a:gd name="connsiteY4" fmla="*/ 0 h 712500"/>
                    <a:gd name="connsiteX0" fmla="*/ 0 w 616619"/>
                    <a:gd name="connsiteY0" fmla="*/ 0 h 712500"/>
                    <a:gd name="connsiteX1" fmla="*/ 583210 w 616619"/>
                    <a:gd name="connsiteY1" fmla="*/ 16091 h 712500"/>
                    <a:gd name="connsiteX2" fmla="*/ 616619 w 616619"/>
                    <a:gd name="connsiteY2" fmla="*/ 621814 h 712500"/>
                    <a:gd name="connsiteX3" fmla="*/ 0 w 616619"/>
                    <a:gd name="connsiteY3" fmla="*/ 621814 h 712500"/>
                    <a:gd name="connsiteX4" fmla="*/ 0 w 616619"/>
                    <a:gd name="connsiteY4" fmla="*/ 0 h 712500"/>
                    <a:gd name="connsiteX0" fmla="*/ 0 w 629296"/>
                    <a:gd name="connsiteY0" fmla="*/ 0 h 712500"/>
                    <a:gd name="connsiteX1" fmla="*/ 629296 w 629296"/>
                    <a:gd name="connsiteY1" fmla="*/ 21703 h 712500"/>
                    <a:gd name="connsiteX2" fmla="*/ 616619 w 629296"/>
                    <a:gd name="connsiteY2" fmla="*/ 621814 h 712500"/>
                    <a:gd name="connsiteX3" fmla="*/ 0 w 629296"/>
                    <a:gd name="connsiteY3" fmla="*/ 621814 h 712500"/>
                    <a:gd name="connsiteX4" fmla="*/ 0 w 629296"/>
                    <a:gd name="connsiteY4" fmla="*/ 0 h 712500"/>
                    <a:gd name="connsiteX0" fmla="*/ 0 w 629296"/>
                    <a:gd name="connsiteY0" fmla="*/ 11210 h 723710"/>
                    <a:gd name="connsiteX1" fmla="*/ 629296 w 629296"/>
                    <a:gd name="connsiteY1" fmla="*/ 32913 h 723710"/>
                    <a:gd name="connsiteX2" fmla="*/ 616619 w 629296"/>
                    <a:gd name="connsiteY2" fmla="*/ 633024 h 723710"/>
                    <a:gd name="connsiteX3" fmla="*/ 0 w 629296"/>
                    <a:gd name="connsiteY3" fmla="*/ 633024 h 723710"/>
                    <a:gd name="connsiteX4" fmla="*/ 0 w 629296"/>
                    <a:gd name="connsiteY4" fmla="*/ 11210 h 723710"/>
                    <a:gd name="connsiteX0" fmla="*/ 0 w 629296"/>
                    <a:gd name="connsiteY0" fmla="*/ 31201 h 743701"/>
                    <a:gd name="connsiteX1" fmla="*/ 629296 w 629296"/>
                    <a:gd name="connsiteY1" fmla="*/ 52904 h 743701"/>
                    <a:gd name="connsiteX2" fmla="*/ 616619 w 629296"/>
                    <a:gd name="connsiteY2" fmla="*/ 653015 h 743701"/>
                    <a:gd name="connsiteX3" fmla="*/ 0 w 629296"/>
                    <a:gd name="connsiteY3" fmla="*/ 653015 h 743701"/>
                    <a:gd name="connsiteX4" fmla="*/ 0 w 629296"/>
                    <a:gd name="connsiteY4" fmla="*/ 31201 h 743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9296" h="743701">
                      <a:moveTo>
                        <a:pt x="0" y="31201"/>
                      </a:moveTo>
                      <a:cubicBezTo>
                        <a:pt x="200260" y="-15942"/>
                        <a:pt x="415878" y="-10414"/>
                        <a:pt x="629296" y="52904"/>
                      </a:cubicBezTo>
                      <a:lnTo>
                        <a:pt x="616619" y="653015"/>
                      </a:lnTo>
                      <a:cubicBezTo>
                        <a:pt x="436182" y="804442"/>
                        <a:pt x="84588" y="739080"/>
                        <a:pt x="0" y="653015"/>
                      </a:cubicBezTo>
                      <a:lnTo>
                        <a:pt x="0" y="31201"/>
                      </a:lnTo>
                      <a:close/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7" name="Rettangolo con angoli arrotondati 16">
                  <a:extLst>
                    <a:ext uri="{FF2B5EF4-FFF2-40B4-BE49-F238E27FC236}">
                      <a16:creationId xmlns:a16="http://schemas.microsoft.com/office/drawing/2014/main" id="{B1072D23-5752-5976-7FD2-8605B9298E5C}"/>
                    </a:ext>
                  </a:extLst>
                </p:cNvPr>
                <p:cNvSpPr/>
                <p:nvPr/>
              </p:nvSpPr>
              <p:spPr>
                <a:xfrm rot="11448">
                  <a:off x="13339964" y="5528967"/>
                  <a:ext cx="73568" cy="192609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4" name="Figura a mano libera: forma 23">
                  <a:extLst>
                    <a:ext uri="{FF2B5EF4-FFF2-40B4-BE49-F238E27FC236}">
                      <a16:creationId xmlns:a16="http://schemas.microsoft.com/office/drawing/2014/main" id="{DB5AB54F-227C-89E7-3414-B000845630E3}"/>
                    </a:ext>
                  </a:extLst>
                </p:cNvPr>
                <p:cNvSpPr/>
                <p:nvPr/>
              </p:nvSpPr>
              <p:spPr>
                <a:xfrm rot="21392073">
                  <a:off x="13358122" y="6672680"/>
                  <a:ext cx="348788" cy="122766"/>
                </a:xfrm>
                <a:custGeom>
                  <a:avLst/>
                  <a:gdLst>
                    <a:gd name="connsiteX0" fmla="*/ 0 w 857250"/>
                    <a:gd name="connsiteY0" fmla="*/ 129540 h 186690"/>
                    <a:gd name="connsiteX1" fmla="*/ 72390 w 857250"/>
                    <a:gd name="connsiteY1" fmla="*/ 3810 h 186690"/>
                    <a:gd name="connsiteX2" fmla="*/ 495300 w 857250"/>
                    <a:gd name="connsiteY2" fmla="*/ 186690 h 186690"/>
                    <a:gd name="connsiteX3" fmla="*/ 811530 w 857250"/>
                    <a:gd name="connsiteY3" fmla="*/ 0 h 186690"/>
                    <a:gd name="connsiteX4" fmla="*/ 857250 w 857250"/>
                    <a:gd name="connsiteY4" fmla="*/ 186690 h 186690"/>
                    <a:gd name="connsiteX5" fmla="*/ 0 w 857250"/>
                    <a:gd name="connsiteY5" fmla="*/ 129540 h 186690"/>
                    <a:gd name="connsiteX0" fmla="*/ 0 w 857250"/>
                    <a:gd name="connsiteY0" fmla="*/ 129540 h 186690"/>
                    <a:gd name="connsiteX1" fmla="*/ 72390 w 857250"/>
                    <a:gd name="connsiteY1" fmla="*/ 3810 h 186690"/>
                    <a:gd name="connsiteX2" fmla="*/ 483870 w 857250"/>
                    <a:gd name="connsiteY2" fmla="*/ 160020 h 186690"/>
                    <a:gd name="connsiteX3" fmla="*/ 811530 w 857250"/>
                    <a:gd name="connsiteY3" fmla="*/ 0 h 186690"/>
                    <a:gd name="connsiteX4" fmla="*/ 857250 w 857250"/>
                    <a:gd name="connsiteY4" fmla="*/ 186690 h 186690"/>
                    <a:gd name="connsiteX5" fmla="*/ 0 w 857250"/>
                    <a:gd name="connsiteY5" fmla="*/ 129540 h 186690"/>
                    <a:gd name="connsiteX0" fmla="*/ 0 w 857250"/>
                    <a:gd name="connsiteY0" fmla="*/ 129540 h 252004"/>
                    <a:gd name="connsiteX1" fmla="*/ 72390 w 857250"/>
                    <a:gd name="connsiteY1" fmla="*/ 3810 h 252004"/>
                    <a:gd name="connsiteX2" fmla="*/ 483870 w 857250"/>
                    <a:gd name="connsiteY2" fmla="*/ 160020 h 252004"/>
                    <a:gd name="connsiteX3" fmla="*/ 811530 w 857250"/>
                    <a:gd name="connsiteY3" fmla="*/ 0 h 252004"/>
                    <a:gd name="connsiteX4" fmla="*/ 857250 w 857250"/>
                    <a:gd name="connsiteY4" fmla="*/ 186690 h 252004"/>
                    <a:gd name="connsiteX5" fmla="*/ 0 w 857250"/>
                    <a:gd name="connsiteY5" fmla="*/ 129540 h 252004"/>
                    <a:gd name="connsiteX0" fmla="*/ 313 w 857563"/>
                    <a:gd name="connsiteY0" fmla="*/ 129540 h 276462"/>
                    <a:gd name="connsiteX1" fmla="*/ 72703 w 857563"/>
                    <a:gd name="connsiteY1" fmla="*/ 3810 h 276462"/>
                    <a:gd name="connsiteX2" fmla="*/ 484183 w 857563"/>
                    <a:gd name="connsiteY2" fmla="*/ 160020 h 276462"/>
                    <a:gd name="connsiteX3" fmla="*/ 811843 w 857563"/>
                    <a:gd name="connsiteY3" fmla="*/ 0 h 276462"/>
                    <a:gd name="connsiteX4" fmla="*/ 857563 w 857563"/>
                    <a:gd name="connsiteY4" fmla="*/ 186690 h 276462"/>
                    <a:gd name="connsiteX5" fmla="*/ 313 w 857563"/>
                    <a:gd name="connsiteY5" fmla="*/ 129540 h 276462"/>
                    <a:gd name="connsiteX0" fmla="*/ 4085 w 861335"/>
                    <a:gd name="connsiteY0" fmla="*/ 129540 h 276462"/>
                    <a:gd name="connsiteX1" fmla="*/ 76475 w 861335"/>
                    <a:gd name="connsiteY1" fmla="*/ 3810 h 276462"/>
                    <a:gd name="connsiteX2" fmla="*/ 487955 w 861335"/>
                    <a:gd name="connsiteY2" fmla="*/ 160020 h 276462"/>
                    <a:gd name="connsiteX3" fmla="*/ 815615 w 861335"/>
                    <a:gd name="connsiteY3" fmla="*/ 0 h 276462"/>
                    <a:gd name="connsiteX4" fmla="*/ 861335 w 861335"/>
                    <a:gd name="connsiteY4" fmla="*/ 186690 h 276462"/>
                    <a:gd name="connsiteX5" fmla="*/ 4085 w 861335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29540 h 276462"/>
                    <a:gd name="connsiteX1" fmla="*/ 78760 w 863620"/>
                    <a:gd name="connsiteY1" fmla="*/ 3810 h 276462"/>
                    <a:gd name="connsiteX2" fmla="*/ 490240 w 863620"/>
                    <a:gd name="connsiteY2" fmla="*/ 160020 h 276462"/>
                    <a:gd name="connsiteX3" fmla="*/ 817900 w 863620"/>
                    <a:gd name="connsiteY3" fmla="*/ 0 h 276462"/>
                    <a:gd name="connsiteX4" fmla="*/ 863620 w 863620"/>
                    <a:gd name="connsiteY4" fmla="*/ 186690 h 276462"/>
                    <a:gd name="connsiteX5" fmla="*/ 6370 w 863620"/>
                    <a:gd name="connsiteY5" fmla="*/ 129540 h 276462"/>
                    <a:gd name="connsiteX0" fmla="*/ 6370 w 863620"/>
                    <a:gd name="connsiteY0" fmla="*/ 156130 h 303052"/>
                    <a:gd name="connsiteX1" fmla="*/ 78760 w 863620"/>
                    <a:gd name="connsiteY1" fmla="*/ 30400 h 303052"/>
                    <a:gd name="connsiteX2" fmla="*/ 490240 w 863620"/>
                    <a:gd name="connsiteY2" fmla="*/ 186610 h 303052"/>
                    <a:gd name="connsiteX3" fmla="*/ 817900 w 863620"/>
                    <a:gd name="connsiteY3" fmla="*/ 26590 h 303052"/>
                    <a:gd name="connsiteX4" fmla="*/ 863620 w 863620"/>
                    <a:gd name="connsiteY4" fmla="*/ 213280 h 303052"/>
                    <a:gd name="connsiteX5" fmla="*/ 6370 w 863620"/>
                    <a:gd name="connsiteY5" fmla="*/ 156130 h 303052"/>
                    <a:gd name="connsiteX0" fmla="*/ 6370 w 863620"/>
                    <a:gd name="connsiteY0" fmla="*/ 156130 h 303052"/>
                    <a:gd name="connsiteX1" fmla="*/ 78760 w 863620"/>
                    <a:gd name="connsiteY1" fmla="*/ 30400 h 303052"/>
                    <a:gd name="connsiteX2" fmla="*/ 490240 w 863620"/>
                    <a:gd name="connsiteY2" fmla="*/ 186610 h 303052"/>
                    <a:gd name="connsiteX3" fmla="*/ 817900 w 863620"/>
                    <a:gd name="connsiteY3" fmla="*/ 26590 h 303052"/>
                    <a:gd name="connsiteX4" fmla="*/ 863620 w 863620"/>
                    <a:gd name="connsiteY4" fmla="*/ 213280 h 303052"/>
                    <a:gd name="connsiteX5" fmla="*/ 6370 w 863620"/>
                    <a:gd name="connsiteY5" fmla="*/ 156130 h 303052"/>
                    <a:gd name="connsiteX0" fmla="*/ 6370 w 887664"/>
                    <a:gd name="connsiteY0" fmla="*/ 156130 h 303052"/>
                    <a:gd name="connsiteX1" fmla="*/ 78760 w 887664"/>
                    <a:gd name="connsiteY1" fmla="*/ 30400 h 303052"/>
                    <a:gd name="connsiteX2" fmla="*/ 490240 w 887664"/>
                    <a:gd name="connsiteY2" fmla="*/ 186610 h 303052"/>
                    <a:gd name="connsiteX3" fmla="*/ 817900 w 887664"/>
                    <a:gd name="connsiteY3" fmla="*/ 26590 h 303052"/>
                    <a:gd name="connsiteX4" fmla="*/ 863620 w 887664"/>
                    <a:gd name="connsiteY4" fmla="*/ 213280 h 303052"/>
                    <a:gd name="connsiteX5" fmla="*/ 6370 w 887664"/>
                    <a:gd name="connsiteY5" fmla="*/ 156130 h 303052"/>
                    <a:gd name="connsiteX0" fmla="*/ 6370 w 887664"/>
                    <a:gd name="connsiteY0" fmla="*/ 156130 h 303052"/>
                    <a:gd name="connsiteX1" fmla="*/ 78760 w 887664"/>
                    <a:gd name="connsiteY1" fmla="*/ 30400 h 303052"/>
                    <a:gd name="connsiteX2" fmla="*/ 490240 w 887664"/>
                    <a:gd name="connsiteY2" fmla="*/ 186610 h 303052"/>
                    <a:gd name="connsiteX3" fmla="*/ 817900 w 887664"/>
                    <a:gd name="connsiteY3" fmla="*/ 26590 h 303052"/>
                    <a:gd name="connsiteX4" fmla="*/ 863620 w 887664"/>
                    <a:gd name="connsiteY4" fmla="*/ 213280 h 303052"/>
                    <a:gd name="connsiteX5" fmla="*/ 6370 w 887664"/>
                    <a:gd name="connsiteY5" fmla="*/ 156130 h 303052"/>
                    <a:gd name="connsiteX0" fmla="*/ 6370 w 887664"/>
                    <a:gd name="connsiteY0" fmla="*/ 153690 h 300612"/>
                    <a:gd name="connsiteX1" fmla="*/ 78760 w 887664"/>
                    <a:gd name="connsiteY1" fmla="*/ 27960 h 300612"/>
                    <a:gd name="connsiteX2" fmla="*/ 490240 w 887664"/>
                    <a:gd name="connsiteY2" fmla="*/ 184170 h 300612"/>
                    <a:gd name="connsiteX3" fmla="*/ 817900 w 887664"/>
                    <a:gd name="connsiteY3" fmla="*/ 24150 h 300612"/>
                    <a:gd name="connsiteX4" fmla="*/ 863620 w 887664"/>
                    <a:gd name="connsiteY4" fmla="*/ 210840 h 300612"/>
                    <a:gd name="connsiteX5" fmla="*/ 6370 w 887664"/>
                    <a:gd name="connsiteY5" fmla="*/ 153690 h 300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87664" h="300612">
                      <a:moveTo>
                        <a:pt x="6370" y="153690"/>
                      </a:moveTo>
                      <a:cubicBezTo>
                        <a:pt x="-15220" y="88920"/>
                        <a:pt x="20340" y="73680"/>
                        <a:pt x="78760" y="27960"/>
                      </a:cubicBezTo>
                      <a:cubicBezTo>
                        <a:pt x="166390" y="11450"/>
                        <a:pt x="337840" y="196870"/>
                        <a:pt x="490240" y="184170"/>
                      </a:cubicBezTo>
                      <a:cubicBezTo>
                        <a:pt x="637560" y="161310"/>
                        <a:pt x="769640" y="-74910"/>
                        <a:pt x="817900" y="24150"/>
                      </a:cubicBezTo>
                      <a:cubicBezTo>
                        <a:pt x="894100" y="67330"/>
                        <a:pt x="905530" y="171470"/>
                        <a:pt x="863620" y="210840"/>
                      </a:cubicBezTo>
                      <a:cubicBezTo>
                        <a:pt x="535960" y="378480"/>
                        <a:pt x="-8870" y="283230"/>
                        <a:pt x="6370" y="153690"/>
                      </a:cubicBez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25" name="Ovale 24">
                  <a:extLst>
                    <a:ext uri="{FF2B5EF4-FFF2-40B4-BE49-F238E27FC236}">
                      <a16:creationId xmlns:a16="http://schemas.microsoft.com/office/drawing/2014/main" id="{4CA97821-ADCF-0F9E-54C0-91226A6C6070}"/>
                    </a:ext>
                  </a:extLst>
                </p:cNvPr>
                <p:cNvSpPr/>
                <p:nvPr/>
              </p:nvSpPr>
              <p:spPr>
                <a:xfrm rot="348493">
                  <a:off x="13301224" y="6516994"/>
                  <a:ext cx="302171" cy="101176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grpSp>
              <p:nvGrpSpPr>
                <p:cNvPr id="26" name="Gruppo 25">
                  <a:extLst>
                    <a:ext uri="{FF2B5EF4-FFF2-40B4-BE49-F238E27FC236}">
                      <a16:creationId xmlns:a16="http://schemas.microsoft.com/office/drawing/2014/main" id="{DE3F8A1F-D579-5A1E-A6F1-F1AA1654D568}"/>
                    </a:ext>
                  </a:extLst>
                </p:cNvPr>
                <p:cNvGrpSpPr/>
                <p:nvPr/>
              </p:nvGrpSpPr>
              <p:grpSpPr>
                <a:xfrm rot="21392073">
                  <a:off x="13287219" y="6089350"/>
                  <a:ext cx="375873" cy="503065"/>
                  <a:chOff x="8774517" y="4918684"/>
                  <a:chExt cx="922752" cy="1231833"/>
                </a:xfrm>
              </p:grpSpPr>
              <p:sp>
                <p:nvSpPr>
                  <p:cNvPr id="27" name="Rettangolo 70">
                    <a:extLst>
                      <a:ext uri="{FF2B5EF4-FFF2-40B4-BE49-F238E27FC236}">
                        <a16:creationId xmlns:a16="http://schemas.microsoft.com/office/drawing/2014/main" id="{3A4CBEAF-A98E-B829-D01E-BED47B68CB5B}"/>
                      </a:ext>
                    </a:extLst>
                  </p:cNvPr>
                  <p:cNvSpPr/>
                  <p:nvPr/>
                </p:nvSpPr>
                <p:spPr>
                  <a:xfrm rot="282320" flipH="1">
                    <a:off x="8774517" y="4918684"/>
                    <a:ext cx="922752" cy="1231833"/>
                  </a:xfrm>
                  <a:custGeom>
                    <a:avLst/>
                    <a:gdLst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0 w 755671"/>
                      <a:gd name="connsiteY0" fmla="*/ 0 h 1499616"/>
                      <a:gd name="connsiteX1" fmla="*/ 755671 w 755671"/>
                      <a:gd name="connsiteY1" fmla="*/ 0 h 1499616"/>
                      <a:gd name="connsiteX2" fmla="*/ 755671 w 755671"/>
                      <a:gd name="connsiteY2" fmla="*/ 1499616 h 1499616"/>
                      <a:gd name="connsiteX3" fmla="*/ 0 w 755671"/>
                      <a:gd name="connsiteY3" fmla="*/ 1499616 h 1499616"/>
                      <a:gd name="connsiteX4" fmla="*/ 0 w 755671"/>
                      <a:gd name="connsiteY4" fmla="*/ 0 h 1499616"/>
                      <a:gd name="connsiteX0" fmla="*/ 20569 w 776240"/>
                      <a:gd name="connsiteY0" fmla="*/ 0 h 1499616"/>
                      <a:gd name="connsiteX1" fmla="*/ 776240 w 776240"/>
                      <a:gd name="connsiteY1" fmla="*/ 0 h 1499616"/>
                      <a:gd name="connsiteX2" fmla="*/ 776240 w 776240"/>
                      <a:gd name="connsiteY2" fmla="*/ 1499616 h 1499616"/>
                      <a:gd name="connsiteX3" fmla="*/ 20569 w 776240"/>
                      <a:gd name="connsiteY3" fmla="*/ 1499616 h 1499616"/>
                      <a:gd name="connsiteX4" fmla="*/ 20569 w 776240"/>
                      <a:gd name="connsiteY4" fmla="*/ 0 h 1499616"/>
                      <a:gd name="connsiteX0" fmla="*/ 20569 w 835845"/>
                      <a:gd name="connsiteY0" fmla="*/ 0 h 1499616"/>
                      <a:gd name="connsiteX1" fmla="*/ 776240 w 835845"/>
                      <a:gd name="connsiteY1" fmla="*/ 0 h 1499616"/>
                      <a:gd name="connsiteX2" fmla="*/ 776240 w 835845"/>
                      <a:gd name="connsiteY2" fmla="*/ 1499616 h 1499616"/>
                      <a:gd name="connsiteX3" fmla="*/ 20569 w 835845"/>
                      <a:gd name="connsiteY3" fmla="*/ 1499616 h 1499616"/>
                      <a:gd name="connsiteX4" fmla="*/ 20569 w 835845"/>
                      <a:gd name="connsiteY4" fmla="*/ 0 h 1499616"/>
                      <a:gd name="connsiteX0" fmla="*/ 20569 w 818819"/>
                      <a:gd name="connsiteY0" fmla="*/ 0 h 1499616"/>
                      <a:gd name="connsiteX1" fmla="*/ 776240 w 818819"/>
                      <a:gd name="connsiteY1" fmla="*/ 0 h 1499616"/>
                      <a:gd name="connsiteX2" fmla="*/ 684800 w 818819"/>
                      <a:gd name="connsiteY2" fmla="*/ 1493520 h 1499616"/>
                      <a:gd name="connsiteX3" fmla="*/ 20569 w 818819"/>
                      <a:gd name="connsiteY3" fmla="*/ 1499616 h 1499616"/>
                      <a:gd name="connsiteX4" fmla="*/ 20569 w 818819"/>
                      <a:gd name="connsiteY4" fmla="*/ 0 h 1499616"/>
                      <a:gd name="connsiteX0" fmla="*/ 20569 w 818819"/>
                      <a:gd name="connsiteY0" fmla="*/ 0 h 1547056"/>
                      <a:gd name="connsiteX1" fmla="*/ 776240 w 818819"/>
                      <a:gd name="connsiteY1" fmla="*/ 0 h 1547056"/>
                      <a:gd name="connsiteX2" fmla="*/ 684800 w 818819"/>
                      <a:gd name="connsiteY2" fmla="*/ 1493520 h 1547056"/>
                      <a:gd name="connsiteX3" fmla="*/ 20569 w 818819"/>
                      <a:gd name="connsiteY3" fmla="*/ 1499616 h 1547056"/>
                      <a:gd name="connsiteX4" fmla="*/ 20569 w 818819"/>
                      <a:gd name="connsiteY4" fmla="*/ 0 h 1547056"/>
                      <a:gd name="connsiteX0" fmla="*/ 20569 w 826508"/>
                      <a:gd name="connsiteY0" fmla="*/ 0 h 1499616"/>
                      <a:gd name="connsiteX1" fmla="*/ 776240 w 826508"/>
                      <a:gd name="connsiteY1" fmla="*/ 0 h 1499616"/>
                      <a:gd name="connsiteX2" fmla="*/ 733667 w 826508"/>
                      <a:gd name="connsiteY2" fmla="*/ 1170381 h 1499616"/>
                      <a:gd name="connsiteX3" fmla="*/ 20569 w 826508"/>
                      <a:gd name="connsiteY3" fmla="*/ 1499616 h 1499616"/>
                      <a:gd name="connsiteX4" fmla="*/ 20569 w 826508"/>
                      <a:gd name="connsiteY4" fmla="*/ 0 h 1499616"/>
                      <a:gd name="connsiteX0" fmla="*/ 20569 w 827210"/>
                      <a:gd name="connsiteY0" fmla="*/ 0 h 1499616"/>
                      <a:gd name="connsiteX1" fmla="*/ 776240 w 827210"/>
                      <a:gd name="connsiteY1" fmla="*/ 0 h 1499616"/>
                      <a:gd name="connsiteX2" fmla="*/ 737403 w 827210"/>
                      <a:gd name="connsiteY2" fmla="*/ 1192367 h 1499616"/>
                      <a:gd name="connsiteX3" fmla="*/ 20569 w 827210"/>
                      <a:gd name="connsiteY3" fmla="*/ 1499616 h 1499616"/>
                      <a:gd name="connsiteX4" fmla="*/ 20569 w 827210"/>
                      <a:gd name="connsiteY4" fmla="*/ 0 h 1499616"/>
                      <a:gd name="connsiteX0" fmla="*/ 20569 w 841645"/>
                      <a:gd name="connsiteY0" fmla="*/ 0 h 1499616"/>
                      <a:gd name="connsiteX1" fmla="*/ 776240 w 841645"/>
                      <a:gd name="connsiteY1" fmla="*/ 0 h 1499616"/>
                      <a:gd name="connsiteX2" fmla="*/ 737403 w 841645"/>
                      <a:gd name="connsiteY2" fmla="*/ 1192367 h 1499616"/>
                      <a:gd name="connsiteX3" fmla="*/ 20569 w 841645"/>
                      <a:gd name="connsiteY3" fmla="*/ 1499616 h 1499616"/>
                      <a:gd name="connsiteX4" fmla="*/ 20569 w 841645"/>
                      <a:gd name="connsiteY4" fmla="*/ 0 h 1499616"/>
                      <a:gd name="connsiteX0" fmla="*/ 20569 w 919569"/>
                      <a:gd name="connsiteY0" fmla="*/ 0 h 1499616"/>
                      <a:gd name="connsiteX1" fmla="*/ 874426 w 919569"/>
                      <a:gd name="connsiteY1" fmla="*/ 1012 h 1499616"/>
                      <a:gd name="connsiteX2" fmla="*/ 737403 w 919569"/>
                      <a:gd name="connsiteY2" fmla="*/ 1192367 h 1499616"/>
                      <a:gd name="connsiteX3" fmla="*/ 20569 w 919569"/>
                      <a:gd name="connsiteY3" fmla="*/ 1499616 h 1499616"/>
                      <a:gd name="connsiteX4" fmla="*/ 20569 w 919569"/>
                      <a:gd name="connsiteY4" fmla="*/ 0 h 1499616"/>
                      <a:gd name="connsiteX0" fmla="*/ 20569 w 875235"/>
                      <a:gd name="connsiteY0" fmla="*/ 0 h 1499616"/>
                      <a:gd name="connsiteX1" fmla="*/ 874426 w 875235"/>
                      <a:gd name="connsiteY1" fmla="*/ 1012 h 1499616"/>
                      <a:gd name="connsiteX2" fmla="*/ 737403 w 875235"/>
                      <a:gd name="connsiteY2" fmla="*/ 1192367 h 1499616"/>
                      <a:gd name="connsiteX3" fmla="*/ 20569 w 875235"/>
                      <a:gd name="connsiteY3" fmla="*/ 1499616 h 1499616"/>
                      <a:gd name="connsiteX4" fmla="*/ 20569 w 875235"/>
                      <a:gd name="connsiteY4" fmla="*/ 0 h 1499616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577578"/>
                      <a:gd name="connsiteX1" fmla="*/ 901699 w 902508"/>
                      <a:gd name="connsiteY1" fmla="*/ 78974 h 1577578"/>
                      <a:gd name="connsiteX2" fmla="*/ 764676 w 902508"/>
                      <a:gd name="connsiteY2" fmla="*/ 1270329 h 1577578"/>
                      <a:gd name="connsiteX3" fmla="*/ 47842 w 902508"/>
                      <a:gd name="connsiteY3" fmla="*/ 1577578 h 1577578"/>
                      <a:gd name="connsiteX4" fmla="*/ 0 w 902508"/>
                      <a:gd name="connsiteY4" fmla="*/ 0 h 1577578"/>
                      <a:gd name="connsiteX0" fmla="*/ 0 w 902508"/>
                      <a:gd name="connsiteY0" fmla="*/ 0 h 1338221"/>
                      <a:gd name="connsiteX1" fmla="*/ 901699 w 902508"/>
                      <a:gd name="connsiteY1" fmla="*/ 78974 h 1338221"/>
                      <a:gd name="connsiteX2" fmla="*/ 764676 w 902508"/>
                      <a:gd name="connsiteY2" fmla="*/ 1270329 h 1338221"/>
                      <a:gd name="connsiteX3" fmla="*/ 38391 w 902508"/>
                      <a:gd name="connsiteY3" fmla="*/ 1318393 h 1338221"/>
                      <a:gd name="connsiteX4" fmla="*/ 0 w 902508"/>
                      <a:gd name="connsiteY4" fmla="*/ 0 h 1338221"/>
                      <a:gd name="connsiteX0" fmla="*/ 0 w 902508"/>
                      <a:gd name="connsiteY0" fmla="*/ 0 h 1419679"/>
                      <a:gd name="connsiteX1" fmla="*/ 901699 w 902508"/>
                      <a:gd name="connsiteY1" fmla="*/ 78974 h 1419679"/>
                      <a:gd name="connsiteX2" fmla="*/ 764676 w 902508"/>
                      <a:gd name="connsiteY2" fmla="*/ 1270329 h 1419679"/>
                      <a:gd name="connsiteX3" fmla="*/ 136321 w 902508"/>
                      <a:gd name="connsiteY3" fmla="*/ 1419679 h 1419679"/>
                      <a:gd name="connsiteX4" fmla="*/ 0 w 902508"/>
                      <a:gd name="connsiteY4" fmla="*/ 0 h 1419679"/>
                      <a:gd name="connsiteX0" fmla="*/ 0 w 866365"/>
                      <a:gd name="connsiteY0" fmla="*/ 0 h 1546267"/>
                      <a:gd name="connsiteX1" fmla="*/ 865556 w 866365"/>
                      <a:gd name="connsiteY1" fmla="*/ 205562 h 1546267"/>
                      <a:gd name="connsiteX2" fmla="*/ 728533 w 866365"/>
                      <a:gd name="connsiteY2" fmla="*/ 1396917 h 1546267"/>
                      <a:gd name="connsiteX3" fmla="*/ 100178 w 866365"/>
                      <a:gd name="connsiteY3" fmla="*/ 1546267 h 1546267"/>
                      <a:gd name="connsiteX4" fmla="*/ 0 w 866365"/>
                      <a:gd name="connsiteY4" fmla="*/ 0 h 1546267"/>
                      <a:gd name="connsiteX0" fmla="*/ 0 w 824778"/>
                      <a:gd name="connsiteY0" fmla="*/ 0 h 1546267"/>
                      <a:gd name="connsiteX1" fmla="*/ 823198 w 824778"/>
                      <a:gd name="connsiteY1" fmla="*/ 125936 h 1546267"/>
                      <a:gd name="connsiteX2" fmla="*/ 728533 w 824778"/>
                      <a:gd name="connsiteY2" fmla="*/ 1396917 h 1546267"/>
                      <a:gd name="connsiteX3" fmla="*/ 100178 w 824778"/>
                      <a:gd name="connsiteY3" fmla="*/ 1546267 h 1546267"/>
                      <a:gd name="connsiteX4" fmla="*/ 0 w 824778"/>
                      <a:gd name="connsiteY4" fmla="*/ 0 h 1546267"/>
                      <a:gd name="connsiteX0" fmla="*/ 0 w 824778"/>
                      <a:gd name="connsiteY0" fmla="*/ 0 h 1565831"/>
                      <a:gd name="connsiteX1" fmla="*/ 823198 w 824778"/>
                      <a:gd name="connsiteY1" fmla="*/ 125936 h 1565831"/>
                      <a:gd name="connsiteX2" fmla="*/ 728533 w 824778"/>
                      <a:gd name="connsiteY2" fmla="*/ 1396917 h 1565831"/>
                      <a:gd name="connsiteX3" fmla="*/ 100178 w 824778"/>
                      <a:gd name="connsiteY3" fmla="*/ 1546267 h 1565831"/>
                      <a:gd name="connsiteX4" fmla="*/ 0 w 824778"/>
                      <a:gd name="connsiteY4" fmla="*/ 0 h 1565831"/>
                      <a:gd name="connsiteX0" fmla="*/ 0 w 824778"/>
                      <a:gd name="connsiteY0" fmla="*/ 0 h 1596225"/>
                      <a:gd name="connsiteX1" fmla="*/ 823198 w 824778"/>
                      <a:gd name="connsiteY1" fmla="*/ 125936 h 1596225"/>
                      <a:gd name="connsiteX2" fmla="*/ 728533 w 824778"/>
                      <a:gd name="connsiteY2" fmla="*/ 1396917 h 1596225"/>
                      <a:gd name="connsiteX3" fmla="*/ 100178 w 824778"/>
                      <a:gd name="connsiteY3" fmla="*/ 1546267 h 1596225"/>
                      <a:gd name="connsiteX4" fmla="*/ 0 w 824778"/>
                      <a:gd name="connsiteY4" fmla="*/ 0 h 1596225"/>
                      <a:gd name="connsiteX0" fmla="*/ 0 w 846606"/>
                      <a:gd name="connsiteY0" fmla="*/ 0 h 1633846"/>
                      <a:gd name="connsiteX1" fmla="*/ 823198 w 846606"/>
                      <a:gd name="connsiteY1" fmla="*/ 125936 h 1633846"/>
                      <a:gd name="connsiteX2" fmla="*/ 808015 w 846606"/>
                      <a:gd name="connsiteY2" fmla="*/ 1479371 h 1633846"/>
                      <a:gd name="connsiteX3" fmla="*/ 100178 w 846606"/>
                      <a:gd name="connsiteY3" fmla="*/ 1546267 h 1633846"/>
                      <a:gd name="connsiteX4" fmla="*/ 0 w 846606"/>
                      <a:gd name="connsiteY4" fmla="*/ 0 h 1633846"/>
                      <a:gd name="connsiteX0" fmla="*/ 0 w 846606"/>
                      <a:gd name="connsiteY0" fmla="*/ 0 h 1621471"/>
                      <a:gd name="connsiteX1" fmla="*/ 823198 w 846606"/>
                      <a:gd name="connsiteY1" fmla="*/ 125936 h 1621471"/>
                      <a:gd name="connsiteX2" fmla="*/ 808015 w 846606"/>
                      <a:gd name="connsiteY2" fmla="*/ 1479371 h 1621471"/>
                      <a:gd name="connsiteX3" fmla="*/ 191657 w 846606"/>
                      <a:gd name="connsiteY3" fmla="*/ 1516595 h 1621471"/>
                      <a:gd name="connsiteX4" fmla="*/ 0 w 846606"/>
                      <a:gd name="connsiteY4" fmla="*/ 0 h 1621471"/>
                      <a:gd name="connsiteX0" fmla="*/ 0 w 846606"/>
                      <a:gd name="connsiteY0" fmla="*/ 0 h 1633472"/>
                      <a:gd name="connsiteX1" fmla="*/ 823198 w 846606"/>
                      <a:gd name="connsiteY1" fmla="*/ 125936 h 1633472"/>
                      <a:gd name="connsiteX2" fmla="*/ 808015 w 846606"/>
                      <a:gd name="connsiteY2" fmla="*/ 1479371 h 1633472"/>
                      <a:gd name="connsiteX3" fmla="*/ 191657 w 846606"/>
                      <a:gd name="connsiteY3" fmla="*/ 1516595 h 1633472"/>
                      <a:gd name="connsiteX4" fmla="*/ 0 w 846606"/>
                      <a:gd name="connsiteY4" fmla="*/ 0 h 16334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6606" h="1633472">
                        <a:moveTo>
                          <a:pt x="0" y="0"/>
                        </a:moveTo>
                        <a:lnTo>
                          <a:pt x="823198" y="125936"/>
                        </a:lnTo>
                        <a:cubicBezTo>
                          <a:pt x="832712" y="571156"/>
                          <a:pt x="878521" y="1258679"/>
                          <a:pt x="808015" y="1479371"/>
                        </a:cubicBezTo>
                        <a:cubicBezTo>
                          <a:pt x="551744" y="1730491"/>
                          <a:pt x="349006" y="1623484"/>
                          <a:pt x="191657" y="1516595"/>
                        </a:cubicBezTo>
                        <a:cubicBezTo>
                          <a:pt x="81929" y="1028915"/>
                          <a:pt x="184739" y="450462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9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8" name="Rettangolo 73">
                    <a:extLst>
                      <a:ext uri="{FF2B5EF4-FFF2-40B4-BE49-F238E27FC236}">
                        <a16:creationId xmlns:a16="http://schemas.microsoft.com/office/drawing/2014/main" id="{4CE4E90F-60E0-81F5-222C-60C160A16D19}"/>
                      </a:ext>
                    </a:extLst>
                  </p:cNvPr>
                  <p:cNvSpPr/>
                  <p:nvPr/>
                </p:nvSpPr>
                <p:spPr>
                  <a:xfrm rot="230045">
                    <a:off x="9076149" y="5519705"/>
                    <a:ext cx="309837" cy="620832"/>
                  </a:xfrm>
                  <a:custGeom>
                    <a:avLst/>
                    <a:gdLst>
                      <a:gd name="connsiteX0" fmla="*/ 0 w 332697"/>
                      <a:gd name="connsiteY0" fmla="*/ 0 h 590959"/>
                      <a:gd name="connsiteX1" fmla="*/ 33269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2217 w 332697"/>
                      <a:gd name="connsiteY1" fmla="*/ 3048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0 h 590959"/>
                      <a:gd name="connsiteX1" fmla="*/ 306027 w 332697"/>
                      <a:gd name="connsiteY1" fmla="*/ 0 h 590959"/>
                      <a:gd name="connsiteX2" fmla="*/ 332697 w 332697"/>
                      <a:gd name="connsiteY2" fmla="*/ 590959 h 590959"/>
                      <a:gd name="connsiteX3" fmla="*/ 0 w 332697"/>
                      <a:gd name="connsiteY3" fmla="*/ 590959 h 590959"/>
                      <a:gd name="connsiteX4" fmla="*/ 0 w 332697"/>
                      <a:gd name="connsiteY4" fmla="*/ 0 h 590959"/>
                      <a:gd name="connsiteX0" fmla="*/ 0 w 332697"/>
                      <a:gd name="connsiteY0" fmla="*/ 23706 h 614665"/>
                      <a:gd name="connsiteX1" fmla="*/ 306027 w 332697"/>
                      <a:gd name="connsiteY1" fmla="*/ 23706 h 614665"/>
                      <a:gd name="connsiteX2" fmla="*/ 332697 w 332697"/>
                      <a:gd name="connsiteY2" fmla="*/ 614665 h 614665"/>
                      <a:gd name="connsiteX3" fmla="*/ 0 w 332697"/>
                      <a:gd name="connsiteY3" fmla="*/ 614665 h 614665"/>
                      <a:gd name="connsiteX4" fmla="*/ 0 w 332697"/>
                      <a:gd name="connsiteY4" fmla="*/ 23706 h 614665"/>
                      <a:gd name="connsiteX0" fmla="*/ 0 w 332697"/>
                      <a:gd name="connsiteY0" fmla="*/ 34524 h 625483"/>
                      <a:gd name="connsiteX1" fmla="*/ 306027 w 332697"/>
                      <a:gd name="connsiteY1" fmla="*/ 34524 h 625483"/>
                      <a:gd name="connsiteX2" fmla="*/ 332697 w 332697"/>
                      <a:gd name="connsiteY2" fmla="*/ 625483 h 625483"/>
                      <a:gd name="connsiteX3" fmla="*/ 0 w 332697"/>
                      <a:gd name="connsiteY3" fmla="*/ 625483 h 625483"/>
                      <a:gd name="connsiteX4" fmla="*/ 0 w 332697"/>
                      <a:gd name="connsiteY4" fmla="*/ 34524 h 625483"/>
                      <a:gd name="connsiteX0" fmla="*/ 0 w 306027"/>
                      <a:gd name="connsiteY0" fmla="*/ 34524 h 625483"/>
                      <a:gd name="connsiteX1" fmla="*/ 306027 w 306027"/>
                      <a:gd name="connsiteY1" fmla="*/ 34524 h 625483"/>
                      <a:gd name="connsiteX2" fmla="*/ 302217 w 306027"/>
                      <a:gd name="connsiteY2" fmla="*/ 614053 h 625483"/>
                      <a:gd name="connsiteX3" fmla="*/ 0 w 306027"/>
                      <a:gd name="connsiteY3" fmla="*/ 625483 h 625483"/>
                      <a:gd name="connsiteX4" fmla="*/ 0 w 306027"/>
                      <a:gd name="connsiteY4" fmla="*/ 34524 h 625483"/>
                      <a:gd name="connsiteX0" fmla="*/ 0 w 302217"/>
                      <a:gd name="connsiteY0" fmla="*/ 5802 h 596761"/>
                      <a:gd name="connsiteX1" fmla="*/ 264117 w 302217"/>
                      <a:gd name="connsiteY1" fmla="*/ 181062 h 596761"/>
                      <a:gd name="connsiteX2" fmla="*/ 302217 w 302217"/>
                      <a:gd name="connsiteY2" fmla="*/ 585331 h 596761"/>
                      <a:gd name="connsiteX3" fmla="*/ 0 w 302217"/>
                      <a:gd name="connsiteY3" fmla="*/ 596761 h 596761"/>
                      <a:gd name="connsiteX4" fmla="*/ 0 w 302217"/>
                      <a:gd name="connsiteY4" fmla="*/ 5802 h 596761"/>
                      <a:gd name="connsiteX0" fmla="*/ 0 w 309837"/>
                      <a:gd name="connsiteY0" fmla="*/ 32444 h 623403"/>
                      <a:gd name="connsiteX1" fmla="*/ 309837 w 309837"/>
                      <a:gd name="connsiteY1" fmla="*/ 36254 h 623403"/>
                      <a:gd name="connsiteX2" fmla="*/ 302217 w 309837"/>
                      <a:gd name="connsiteY2" fmla="*/ 611973 h 623403"/>
                      <a:gd name="connsiteX3" fmla="*/ 0 w 309837"/>
                      <a:gd name="connsiteY3" fmla="*/ 623403 h 623403"/>
                      <a:gd name="connsiteX4" fmla="*/ 0 w 309837"/>
                      <a:gd name="connsiteY4" fmla="*/ 32444 h 623403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302217 w 309837"/>
                      <a:gd name="connsiteY2" fmla="*/ 607119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8549"/>
                      <a:gd name="connsiteX1" fmla="*/ 309837 w 309837"/>
                      <a:gd name="connsiteY1" fmla="*/ 31400 h 618549"/>
                      <a:gd name="connsiteX2" fmla="*/ 285738 w 309837"/>
                      <a:gd name="connsiteY2" fmla="*/ 589131 h 618549"/>
                      <a:gd name="connsiteX3" fmla="*/ 0 w 309837"/>
                      <a:gd name="connsiteY3" fmla="*/ 618549 h 618549"/>
                      <a:gd name="connsiteX4" fmla="*/ 0 w 309837"/>
                      <a:gd name="connsiteY4" fmla="*/ 39020 h 618549"/>
                      <a:gd name="connsiteX0" fmla="*/ 0 w 309837"/>
                      <a:gd name="connsiteY0" fmla="*/ 39020 h 616766"/>
                      <a:gd name="connsiteX1" fmla="*/ 309837 w 309837"/>
                      <a:gd name="connsiteY1" fmla="*/ 31400 h 616766"/>
                      <a:gd name="connsiteX2" fmla="*/ 285738 w 309837"/>
                      <a:gd name="connsiteY2" fmla="*/ 589131 h 616766"/>
                      <a:gd name="connsiteX3" fmla="*/ 26610 w 309837"/>
                      <a:gd name="connsiteY3" fmla="*/ 616766 h 616766"/>
                      <a:gd name="connsiteX4" fmla="*/ 0 w 309837"/>
                      <a:gd name="connsiteY4" fmla="*/ 39020 h 616766"/>
                      <a:gd name="connsiteX0" fmla="*/ 0 w 309837"/>
                      <a:gd name="connsiteY0" fmla="*/ 39020 h 628935"/>
                      <a:gd name="connsiteX1" fmla="*/ 309837 w 309837"/>
                      <a:gd name="connsiteY1" fmla="*/ 31400 h 628935"/>
                      <a:gd name="connsiteX2" fmla="*/ 285738 w 309837"/>
                      <a:gd name="connsiteY2" fmla="*/ 589131 h 628935"/>
                      <a:gd name="connsiteX3" fmla="*/ 15967 w 309837"/>
                      <a:gd name="connsiteY3" fmla="*/ 628935 h 628935"/>
                      <a:gd name="connsiteX4" fmla="*/ 0 w 309837"/>
                      <a:gd name="connsiteY4" fmla="*/ 39020 h 628935"/>
                      <a:gd name="connsiteX0" fmla="*/ 0 w 309837"/>
                      <a:gd name="connsiteY0" fmla="*/ 39020 h 613984"/>
                      <a:gd name="connsiteX1" fmla="*/ 309837 w 309837"/>
                      <a:gd name="connsiteY1" fmla="*/ 31400 h 613984"/>
                      <a:gd name="connsiteX2" fmla="*/ 285738 w 309837"/>
                      <a:gd name="connsiteY2" fmla="*/ 589131 h 613984"/>
                      <a:gd name="connsiteX3" fmla="*/ 11146 w 309837"/>
                      <a:gd name="connsiteY3" fmla="*/ 613984 h 613984"/>
                      <a:gd name="connsiteX4" fmla="*/ 0 w 309837"/>
                      <a:gd name="connsiteY4" fmla="*/ 39020 h 613984"/>
                      <a:gd name="connsiteX0" fmla="*/ 0 w 309837"/>
                      <a:gd name="connsiteY0" fmla="*/ 39020 h 621034"/>
                      <a:gd name="connsiteX1" fmla="*/ 309837 w 309837"/>
                      <a:gd name="connsiteY1" fmla="*/ 31400 h 621034"/>
                      <a:gd name="connsiteX2" fmla="*/ 285738 w 309837"/>
                      <a:gd name="connsiteY2" fmla="*/ 589131 h 621034"/>
                      <a:gd name="connsiteX3" fmla="*/ 11146 w 309837"/>
                      <a:gd name="connsiteY3" fmla="*/ 613984 h 621034"/>
                      <a:gd name="connsiteX4" fmla="*/ 0 w 309837"/>
                      <a:gd name="connsiteY4" fmla="*/ 39020 h 621034"/>
                      <a:gd name="connsiteX0" fmla="*/ 0 w 309837"/>
                      <a:gd name="connsiteY0" fmla="*/ 39020 h 622514"/>
                      <a:gd name="connsiteX1" fmla="*/ 309837 w 309837"/>
                      <a:gd name="connsiteY1" fmla="*/ 31400 h 622514"/>
                      <a:gd name="connsiteX2" fmla="*/ 285738 w 309837"/>
                      <a:gd name="connsiteY2" fmla="*/ 589131 h 622514"/>
                      <a:gd name="connsiteX3" fmla="*/ 11146 w 309837"/>
                      <a:gd name="connsiteY3" fmla="*/ 613984 h 622514"/>
                      <a:gd name="connsiteX4" fmla="*/ 0 w 309837"/>
                      <a:gd name="connsiteY4" fmla="*/ 39020 h 622514"/>
                      <a:gd name="connsiteX0" fmla="*/ 0 w 309837"/>
                      <a:gd name="connsiteY0" fmla="*/ 39020 h 621198"/>
                      <a:gd name="connsiteX1" fmla="*/ 309837 w 309837"/>
                      <a:gd name="connsiteY1" fmla="*/ 31400 h 621198"/>
                      <a:gd name="connsiteX2" fmla="*/ 304236 w 309837"/>
                      <a:gd name="connsiteY2" fmla="*/ 580254 h 621198"/>
                      <a:gd name="connsiteX3" fmla="*/ 11146 w 309837"/>
                      <a:gd name="connsiteY3" fmla="*/ 613984 h 621198"/>
                      <a:gd name="connsiteX4" fmla="*/ 0 w 309837"/>
                      <a:gd name="connsiteY4" fmla="*/ 39020 h 621198"/>
                      <a:gd name="connsiteX0" fmla="*/ 0 w 309837"/>
                      <a:gd name="connsiteY0" fmla="*/ 39020 h 620832"/>
                      <a:gd name="connsiteX1" fmla="*/ 309837 w 309837"/>
                      <a:gd name="connsiteY1" fmla="*/ 31400 h 620832"/>
                      <a:gd name="connsiteX2" fmla="*/ 292577 w 309837"/>
                      <a:gd name="connsiteY2" fmla="*/ 577217 h 620832"/>
                      <a:gd name="connsiteX3" fmla="*/ 11146 w 309837"/>
                      <a:gd name="connsiteY3" fmla="*/ 613984 h 620832"/>
                      <a:gd name="connsiteX4" fmla="*/ 0 w 309837"/>
                      <a:gd name="connsiteY4" fmla="*/ 39020 h 620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9837" h="620832">
                        <a:moveTo>
                          <a:pt x="0" y="39020"/>
                        </a:moveTo>
                        <a:cubicBezTo>
                          <a:pt x="109629" y="920"/>
                          <a:pt x="162108" y="-21940"/>
                          <a:pt x="309837" y="31400"/>
                        </a:cubicBezTo>
                        <a:lnTo>
                          <a:pt x="292577" y="577217"/>
                        </a:lnTo>
                        <a:cubicBezTo>
                          <a:pt x="205612" y="596651"/>
                          <a:pt x="93311" y="636876"/>
                          <a:pt x="11146" y="613984"/>
                        </a:cubicBezTo>
                        <a:lnTo>
                          <a:pt x="0" y="3902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sp>
              <p:nvSpPr>
                <p:cNvPr id="45" name="Rettangolo con angoli arrotondati 44">
                  <a:extLst>
                    <a:ext uri="{FF2B5EF4-FFF2-40B4-BE49-F238E27FC236}">
                      <a16:creationId xmlns:a16="http://schemas.microsoft.com/office/drawing/2014/main" id="{3D106ECE-FAC9-E827-9043-38BBAB54FC24}"/>
                    </a:ext>
                  </a:extLst>
                </p:cNvPr>
                <p:cNvSpPr/>
                <p:nvPr/>
              </p:nvSpPr>
              <p:spPr>
                <a:xfrm rot="11448">
                  <a:off x="13516128" y="5531219"/>
                  <a:ext cx="73568" cy="192609"/>
                </a:xfrm>
                <a:prstGeom prst="roundRect">
                  <a:avLst/>
                </a:prstGeom>
                <a:solidFill>
                  <a:schemeClr val="bg2">
                    <a:lumMod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82" name="Ovale 81">
                <a:extLst>
                  <a:ext uri="{FF2B5EF4-FFF2-40B4-BE49-F238E27FC236}">
                    <a16:creationId xmlns:a16="http://schemas.microsoft.com/office/drawing/2014/main" id="{12A49439-6D79-C7D0-693D-A13DB7CE4912}"/>
                  </a:ext>
                </a:extLst>
              </p:cNvPr>
              <p:cNvSpPr/>
              <p:nvPr/>
            </p:nvSpPr>
            <p:spPr>
              <a:xfrm>
                <a:off x="13416254" y="4494225"/>
                <a:ext cx="89108" cy="92474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39" name="Gruppo 38">
              <a:extLst>
                <a:ext uri="{FF2B5EF4-FFF2-40B4-BE49-F238E27FC236}">
                  <a16:creationId xmlns:a16="http://schemas.microsoft.com/office/drawing/2014/main" id="{57F017B1-3E5A-6E82-9BC2-2A3094E4E543}"/>
                </a:ext>
              </a:extLst>
            </p:cNvPr>
            <p:cNvGrpSpPr/>
            <p:nvPr/>
          </p:nvGrpSpPr>
          <p:grpSpPr>
            <a:xfrm rot="21392073">
              <a:off x="13327098" y="5405003"/>
              <a:ext cx="204675" cy="261968"/>
              <a:chOff x="8992065" y="3239791"/>
              <a:chExt cx="502467" cy="641469"/>
            </a:xfrm>
          </p:grpSpPr>
          <p:sp>
            <p:nvSpPr>
              <p:cNvPr id="41" name="Trapezio 49">
                <a:extLst>
                  <a:ext uri="{FF2B5EF4-FFF2-40B4-BE49-F238E27FC236}">
                    <a16:creationId xmlns:a16="http://schemas.microsoft.com/office/drawing/2014/main" id="{BAC9AF93-EEAB-5A4C-DF0F-E4B2644AB51B}"/>
                  </a:ext>
                </a:extLst>
              </p:cNvPr>
              <p:cNvSpPr/>
              <p:nvPr/>
            </p:nvSpPr>
            <p:spPr>
              <a:xfrm rot="9729401" flipH="1">
                <a:off x="8992065" y="3239791"/>
                <a:ext cx="502467" cy="507508"/>
              </a:xfrm>
              <a:custGeom>
                <a:avLst/>
                <a:gdLst>
                  <a:gd name="connsiteX0" fmla="*/ 0 w 321145"/>
                  <a:gd name="connsiteY0" fmla="*/ 361419 h 361419"/>
                  <a:gd name="connsiteX1" fmla="*/ 80286 w 321145"/>
                  <a:gd name="connsiteY1" fmla="*/ 0 h 361419"/>
                  <a:gd name="connsiteX2" fmla="*/ 240859 w 321145"/>
                  <a:gd name="connsiteY2" fmla="*/ 0 h 361419"/>
                  <a:gd name="connsiteX3" fmla="*/ 321145 w 321145"/>
                  <a:gd name="connsiteY3" fmla="*/ 361419 h 361419"/>
                  <a:gd name="connsiteX4" fmla="*/ 0 w 321145"/>
                  <a:gd name="connsiteY4" fmla="*/ 361419 h 361419"/>
                  <a:gd name="connsiteX0" fmla="*/ 0 w 321145"/>
                  <a:gd name="connsiteY0" fmla="*/ 361419 h 412763"/>
                  <a:gd name="connsiteX1" fmla="*/ 80286 w 321145"/>
                  <a:gd name="connsiteY1" fmla="*/ 0 h 412763"/>
                  <a:gd name="connsiteX2" fmla="*/ 240859 w 321145"/>
                  <a:gd name="connsiteY2" fmla="*/ 0 h 412763"/>
                  <a:gd name="connsiteX3" fmla="*/ 321145 w 321145"/>
                  <a:gd name="connsiteY3" fmla="*/ 361419 h 412763"/>
                  <a:gd name="connsiteX4" fmla="*/ 0 w 321145"/>
                  <a:gd name="connsiteY4" fmla="*/ 361419 h 41276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21145"/>
                  <a:gd name="connsiteY0" fmla="*/ 361419 h 441933"/>
                  <a:gd name="connsiteX1" fmla="*/ 80286 w 321145"/>
                  <a:gd name="connsiteY1" fmla="*/ 0 h 441933"/>
                  <a:gd name="connsiteX2" fmla="*/ 240859 w 321145"/>
                  <a:gd name="connsiteY2" fmla="*/ 0 h 441933"/>
                  <a:gd name="connsiteX3" fmla="*/ 321145 w 321145"/>
                  <a:gd name="connsiteY3" fmla="*/ 361419 h 441933"/>
                  <a:gd name="connsiteX4" fmla="*/ 0 w 321145"/>
                  <a:gd name="connsiteY4" fmla="*/ 361419 h 441933"/>
                  <a:gd name="connsiteX0" fmla="*/ 0 w 381953"/>
                  <a:gd name="connsiteY0" fmla="*/ 302475 h 416714"/>
                  <a:gd name="connsiteX1" fmla="*/ 141094 w 381953"/>
                  <a:gd name="connsiteY1" fmla="*/ 0 h 416714"/>
                  <a:gd name="connsiteX2" fmla="*/ 301667 w 381953"/>
                  <a:gd name="connsiteY2" fmla="*/ 0 h 416714"/>
                  <a:gd name="connsiteX3" fmla="*/ 381953 w 381953"/>
                  <a:gd name="connsiteY3" fmla="*/ 361419 h 416714"/>
                  <a:gd name="connsiteX4" fmla="*/ 0 w 381953"/>
                  <a:gd name="connsiteY4" fmla="*/ 302475 h 416714"/>
                  <a:gd name="connsiteX0" fmla="*/ 0 w 433414"/>
                  <a:gd name="connsiteY0" fmla="*/ 302475 h 404427"/>
                  <a:gd name="connsiteX1" fmla="*/ 141094 w 433414"/>
                  <a:gd name="connsiteY1" fmla="*/ 0 h 404427"/>
                  <a:gd name="connsiteX2" fmla="*/ 301667 w 433414"/>
                  <a:gd name="connsiteY2" fmla="*/ 0 h 404427"/>
                  <a:gd name="connsiteX3" fmla="*/ 433414 w 433414"/>
                  <a:gd name="connsiteY3" fmla="*/ 342175 h 404427"/>
                  <a:gd name="connsiteX4" fmla="*/ 0 w 433414"/>
                  <a:gd name="connsiteY4" fmla="*/ 302475 h 404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3414" h="404427">
                    <a:moveTo>
                      <a:pt x="0" y="302475"/>
                    </a:moveTo>
                    <a:cubicBezTo>
                      <a:pt x="179855" y="208788"/>
                      <a:pt x="209883" y="258317"/>
                      <a:pt x="141094" y="0"/>
                    </a:cubicBezTo>
                    <a:lnTo>
                      <a:pt x="301667" y="0"/>
                    </a:lnTo>
                    <a:cubicBezTo>
                      <a:pt x="328429" y="120473"/>
                      <a:pt x="302166" y="187642"/>
                      <a:pt x="433414" y="342175"/>
                    </a:cubicBezTo>
                    <a:cubicBezTo>
                      <a:pt x="335043" y="441031"/>
                      <a:pt x="101399" y="418000"/>
                      <a:pt x="0" y="302475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2" name="Ovale 41">
                <a:extLst>
                  <a:ext uri="{FF2B5EF4-FFF2-40B4-BE49-F238E27FC236}">
                    <a16:creationId xmlns:a16="http://schemas.microsoft.com/office/drawing/2014/main" id="{C6C6CE47-F24F-FFE4-6C3A-66749EA9857B}"/>
                  </a:ext>
                </a:extLst>
              </p:cNvPr>
              <p:cNvSpPr/>
              <p:nvPr/>
            </p:nvSpPr>
            <p:spPr>
              <a:xfrm>
                <a:off x="9207716" y="3612631"/>
                <a:ext cx="268224" cy="268629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40" name="Esagono 45">
            <a:extLst>
              <a:ext uri="{FF2B5EF4-FFF2-40B4-BE49-F238E27FC236}">
                <a16:creationId xmlns:a16="http://schemas.microsoft.com/office/drawing/2014/main" id="{72685474-EBB1-196E-F04A-E53407CB7949}"/>
              </a:ext>
            </a:extLst>
          </p:cNvPr>
          <p:cNvSpPr/>
          <p:nvPr/>
        </p:nvSpPr>
        <p:spPr>
          <a:xfrm rot="21392073">
            <a:off x="12311504" y="5325037"/>
            <a:ext cx="406466" cy="277291"/>
          </a:xfrm>
          <a:custGeom>
            <a:avLst/>
            <a:gdLst>
              <a:gd name="connsiteX0" fmla="*/ 0 w 880368"/>
              <a:gd name="connsiteY0" fmla="*/ 414515 h 829030"/>
              <a:gd name="connsiteX1" fmla="*/ 207258 w 880368"/>
              <a:gd name="connsiteY1" fmla="*/ 0 h 829030"/>
              <a:gd name="connsiteX2" fmla="*/ 673111 w 880368"/>
              <a:gd name="connsiteY2" fmla="*/ 0 h 829030"/>
              <a:gd name="connsiteX3" fmla="*/ 880368 w 880368"/>
              <a:gd name="connsiteY3" fmla="*/ 414515 h 829030"/>
              <a:gd name="connsiteX4" fmla="*/ 673111 w 880368"/>
              <a:gd name="connsiteY4" fmla="*/ 829030 h 829030"/>
              <a:gd name="connsiteX5" fmla="*/ 207258 w 880368"/>
              <a:gd name="connsiteY5" fmla="*/ 829030 h 829030"/>
              <a:gd name="connsiteX6" fmla="*/ 0 w 880368"/>
              <a:gd name="connsiteY6" fmla="*/ 414515 h 829030"/>
              <a:gd name="connsiteX0" fmla="*/ 0 w 886471"/>
              <a:gd name="connsiteY0" fmla="*/ 414515 h 829030"/>
              <a:gd name="connsiteX1" fmla="*/ 207258 w 886471"/>
              <a:gd name="connsiteY1" fmla="*/ 0 h 829030"/>
              <a:gd name="connsiteX2" fmla="*/ 886471 w 886471"/>
              <a:gd name="connsiteY2" fmla="*/ 251460 h 829030"/>
              <a:gd name="connsiteX3" fmla="*/ 880368 w 886471"/>
              <a:gd name="connsiteY3" fmla="*/ 414515 h 829030"/>
              <a:gd name="connsiteX4" fmla="*/ 673111 w 886471"/>
              <a:gd name="connsiteY4" fmla="*/ 829030 h 829030"/>
              <a:gd name="connsiteX5" fmla="*/ 207258 w 886471"/>
              <a:gd name="connsiteY5" fmla="*/ 829030 h 829030"/>
              <a:gd name="connsiteX6" fmla="*/ 0 w 886471"/>
              <a:gd name="connsiteY6" fmla="*/ 414515 h 829030"/>
              <a:gd name="connsiteX0" fmla="*/ 0 w 886471"/>
              <a:gd name="connsiteY0" fmla="*/ 163055 h 577570"/>
              <a:gd name="connsiteX1" fmla="*/ 9138 w 886471"/>
              <a:gd name="connsiteY1" fmla="*/ 15240 h 577570"/>
              <a:gd name="connsiteX2" fmla="*/ 886471 w 886471"/>
              <a:gd name="connsiteY2" fmla="*/ 0 h 577570"/>
              <a:gd name="connsiteX3" fmla="*/ 880368 w 886471"/>
              <a:gd name="connsiteY3" fmla="*/ 163055 h 577570"/>
              <a:gd name="connsiteX4" fmla="*/ 673111 w 886471"/>
              <a:gd name="connsiteY4" fmla="*/ 577570 h 577570"/>
              <a:gd name="connsiteX5" fmla="*/ 207258 w 886471"/>
              <a:gd name="connsiteY5" fmla="*/ 577570 h 577570"/>
              <a:gd name="connsiteX6" fmla="*/ 0 w 886471"/>
              <a:gd name="connsiteY6" fmla="*/ 163055 h 57757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673111 w 886471"/>
              <a:gd name="connsiteY4" fmla="*/ 57757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  <a:gd name="connsiteX0" fmla="*/ 0 w 886471"/>
              <a:gd name="connsiteY0" fmla="*/ 163055 h 585190"/>
              <a:gd name="connsiteX1" fmla="*/ 9138 w 886471"/>
              <a:gd name="connsiteY1" fmla="*/ 15240 h 585190"/>
              <a:gd name="connsiteX2" fmla="*/ 886471 w 886471"/>
              <a:gd name="connsiteY2" fmla="*/ 0 h 585190"/>
              <a:gd name="connsiteX3" fmla="*/ 880368 w 886471"/>
              <a:gd name="connsiteY3" fmla="*/ 163055 h 585190"/>
              <a:gd name="connsiteX4" fmla="*/ 528331 w 886471"/>
              <a:gd name="connsiteY4" fmla="*/ 585190 h 585190"/>
              <a:gd name="connsiteX5" fmla="*/ 367278 w 886471"/>
              <a:gd name="connsiteY5" fmla="*/ 585190 h 585190"/>
              <a:gd name="connsiteX6" fmla="*/ 0 w 886471"/>
              <a:gd name="connsiteY6" fmla="*/ 163055 h 5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6471" h="585190">
                <a:moveTo>
                  <a:pt x="0" y="163055"/>
                </a:moveTo>
                <a:lnTo>
                  <a:pt x="9138" y="15240"/>
                </a:lnTo>
                <a:cubicBezTo>
                  <a:pt x="435102" y="157347"/>
                  <a:pt x="487211" y="181705"/>
                  <a:pt x="886471" y="0"/>
                </a:cubicBezTo>
                <a:lnTo>
                  <a:pt x="880368" y="163055"/>
                </a:lnTo>
                <a:cubicBezTo>
                  <a:pt x="621142" y="287485"/>
                  <a:pt x="564689" y="300388"/>
                  <a:pt x="528331" y="585190"/>
                </a:cubicBezTo>
                <a:lnTo>
                  <a:pt x="367278" y="585190"/>
                </a:lnTo>
                <a:cubicBezTo>
                  <a:pt x="293336" y="421618"/>
                  <a:pt x="364310" y="330077"/>
                  <a:pt x="0" y="16305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13" name="Gruppo 312">
            <a:extLst>
              <a:ext uri="{FF2B5EF4-FFF2-40B4-BE49-F238E27FC236}">
                <a16:creationId xmlns:a16="http://schemas.microsoft.com/office/drawing/2014/main" id="{B1241E35-4DB6-09DE-26AA-45A1921BEA70}"/>
              </a:ext>
            </a:extLst>
          </p:cNvPr>
          <p:cNvGrpSpPr/>
          <p:nvPr/>
        </p:nvGrpSpPr>
        <p:grpSpPr>
          <a:xfrm>
            <a:off x="170375" y="3302321"/>
            <a:ext cx="3514968" cy="3029381"/>
            <a:chOff x="170375" y="3302321"/>
            <a:chExt cx="3514968" cy="3029381"/>
          </a:xfrm>
        </p:grpSpPr>
        <p:pic>
          <p:nvPicPr>
            <p:cNvPr id="314" name="Immagine 313" descr="mondo autismo consapevolezza giorno. colorato puzzle design cartello.  simbolo di autismo. medico piatto illustrazione. Salute cura 21437128 PNG">
              <a:extLst>
                <a:ext uri="{FF2B5EF4-FFF2-40B4-BE49-F238E27FC236}">
                  <a16:creationId xmlns:a16="http://schemas.microsoft.com/office/drawing/2014/main" id="{4B45D82F-1725-02A8-E207-6A5A5F12B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1000" contrast="1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0375" y="3302321"/>
              <a:ext cx="3514968" cy="3029381"/>
            </a:xfrm>
            <a:prstGeom prst="rect">
              <a:avLst/>
            </a:prstGeom>
          </p:spPr>
        </p:pic>
        <p:pic>
          <p:nvPicPr>
            <p:cNvPr id="315" name="Elemento grafico 314" descr="Chat contorno">
              <a:extLst>
                <a:ext uri="{FF2B5EF4-FFF2-40B4-BE49-F238E27FC236}">
                  <a16:creationId xmlns:a16="http://schemas.microsoft.com/office/drawing/2014/main" id="{FB5EC115-22AE-2CA4-85B4-95675B02B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86261" y="4156611"/>
              <a:ext cx="660400" cy="660400"/>
            </a:xfrm>
            <a:prstGeom prst="rect">
              <a:avLst/>
            </a:prstGeom>
          </p:spPr>
        </p:pic>
        <p:pic>
          <p:nvPicPr>
            <p:cNvPr id="316" name="Elemento grafico 315" descr="Distanziamento sociale con riempimento a tinta unita">
              <a:extLst>
                <a:ext uri="{FF2B5EF4-FFF2-40B4-BE49-F238E27FC236}">
                  <a16:creationId xmlns:a16="http://schemas.microsoft.com/office/drawing/2014/main" id="{363D28B9-C34B-D228-A871-0A9C555D3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048051" y="5005363"/>
              <a:ext cx="679940" cy="670170"/>
            </a:xfrm>
            <a:prstGeom prst="rect">
              <a:avLst/>
            </a:prstGeom>
          </p:spPr>
        </p:pic>
      </p:grp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E523A4F9-678D-6795-A902-BDC4CE11FD7C}"/>
              </a:ext>
            </a:extLst>
          </p:cNvPr>
          <p:cNvSpPr txBox="1"/>
          <p:nvPr/>
        </p:nvSpPr>
        <p:spPr>
          <a:xfrm>
            <a:off x="9970176" y="3462523"/>
            <a:ext cx="2409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Social Assistive Robot</a:t>
            </a:r>
            <a:endParaRPr lang="it-IT" sz="2400"/>
          </a:p>
        </p:txBody>
      </p:sp>
      <p:sp>
        <p:nvSpPr>
          <p:cNvPr id="79" name="Segnaposto contenuto 2">
            <a:extLst>
              <a:ext uri="{FF2B5EF4-FFF2-40B4-BE49-F238E27FC236}">
                <a16:creationId xmlns:a16="http://schemas.microsoft.com/office/drawing/2014/main" id="{BEDF66C4-1D39-8115-B4DE-933176D4BA0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>
                <a:latin typeface="Aptos"/>
                <a:ea typeface="Open Sans"/>
                <a:cs typeface="Open Sans"/>
              </a:rPr>
              <a:t>Autism Spectrum Disorder (ASD) is a group of neurodevelopmental disorders characterized by </a:t>
            </a:r>
            <a:r>
              <a:rPr lang="en-US" b="1">
                <a:latin typeface="Aptos"/>
                <a:ea typeface="Open Sans"/>
                <a:cs typeface="Open Sans"/>
              </a:rPr>
              <a:t>difficulties</a:t>
            </a:r>
            <a:r>
              <a:rPr lang="en-US">
                <a:latin typeface="Aptos"/>
                <a:ea typeface="Open Sans"/>
                <a:cs typeface="Open Sans"/>
              </a:rPr>
              <a:t> </a:t>
            </a:r>
            <a:r>
              <a:rPr lang="en-US" b="1">
                <a:latin typeface="Aptos"/>
                <a:ea typeface="Open Sans"/>
                <a:cs typeface="Open Sans"/>
              </a:rPr>
              <a:t>in</a:t>
            </a:r>
            <a:r>
              <a:rPr lang="en-US">
                <a:latin typeface="Aptos"/>
                <a:ea typeface="Open Sans"/>
                <a:cs typeface="Open Sans"/>
              </a:rPr>
              <a:t> </a:t>
            </a:r>
            <a:r>
              <a:rPr lang="en-US" b="1">
                <a:latin typeface="Aptos"/>
                <a:ea typeface="Open Sans"/>
                <a:cs typeface="Open Sans"/>
              </a:rPr>
              <a:t>social interactions, communication and behavior.</a:t>
            </a:r>
            <a:endParaRPr lang="it-IT">
              <a:latin typeface="Aptos"/>
              <a:ea typeface="Open Sans"/>
              <a:cs typeface="Open Sans"/>
            </a:endParaRPr>
          </a:p>
        </p:txBody>
      </p:sp>
      <p:sp>
        <p:nvSpPr>
          <p:cNvPr id="84" name="Freccia a destra 83">
            <a:extLst>
              <a:ext uri="{FF2B5EF4-FFF2-40B4-BE49-F238E27FC236}">
                <a16:creationId xmlns:a16="http://schemas.microsoft.com/office/drawing/2014/main" id="{95CAF1E4-48E2-28F8-B378-23ECE9211548}"/>
              </a:ext>
            </a:extLst>
          </p:cNvPr>
          <p:cNvSpPr/>
          <p:nvPr/>
        </p:nvSpPr>
        <p:spPr>
          <a:xfrm>
            <a:off x="3395816" y="4650739"/>
            <a:ext cx="1016000" cy="32394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34F6D5E0-B9C1-BB17-8047-069DE08285AA}"/>
              </a:ext>
            </a:extLst>
          </p:cNvPr>
          <p:cNvSpPr txBox="1"/>
          <p:nvPr/>
        </p:nvSpPr>
        <p:spPr>
          <a:xfrm>
            <a:off x="4578670" y="4551103"/>
            <a:ext cx="3514968" cy="52322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800" err="1">
                <a:ea typeface="Open Sans" panose="020B0606030504020204" pitchFamily="34" charset="0"/>
                <a:cs typeface="Open Sans" panose="020B0606030504020204" pitchFamily="34" charset="0"/>
              </a:rPr>
              <a:t>Attention</a:t>
            </a:r>
            <a:r>
              <a:rPr lang="it-IT" sz="2800">
                <a:ea typeface="Open Sans" panose="020B0606030504020204" pitchFamily="34" charset="0"/>
                <a:cs typeface="Open Sans" panose="020B0606030504020204" pitchFamily="34" charset="0"/>
              </a:rPr>
              <a:t> Evaluation</a:t>
            </a:r>
          </a:p>
        </p:txBody>
      </p:sp>
    </p:spTree>
    <p:extLst>
      <p:ext uri="{BB962C8B-B14F-4D97-AF65-F5344CB8AC3E}">
        <p14:creationId xmlns:p14="http://schemas.microsoft.com/office/powerpoint/2010/main" val="293223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EB9D7-64E8-239E-5F97-EB7805A56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EFF104AC-8045-8B67-9ABA-0F0103BBD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F330DDC-F549-441F-220D-C61811FBB12E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DATA ELABORATION</a:t>
            </a: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522DDF6A-2838-9946-2248-368B2068ADE3}"/>
              </a:ext>
            </a:extLst>
          </p:cNvPr>
          <p:cNvGrpSpPr/>
          <p:nvPr/>
        </p:nvGrpSpPr>
        <p:grpSpPr>
          <a:xfrm>
            <a:off x="4341439" y="2397086"/>
            <a:ext cx="1052787" cy="672217"/>
            <a:chOff x="8201573" y="765504"/>
            <a:chExt cx="1052787" cy="672217"/>
          </a:xfrm>
        </p:grpSpPr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B4758BD8-302D-16AD-CAF9-D28CA51C36AC}"/>
                </a:ext>
              </a:extLst>
            </p:cNvPr>
            <p:cNvSpPr txBox="1"/>
            <p:nvPr/>
          </p:nvSpPr>
          <p:spPr>
            <a:xfrm>
              <a:off x="8201573" y="765504"/>
              <a:ext cx="1052787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>
                  <a:solidFill>
                    <a:srgbClr val="A02B93"/>
                  </a:solidFill>
                </a:rPr>
                <a:t>Robot </a:t>
              </a:r>
              <a:r>
                <a:rPr lang="it-IT" sz="1400" err="1">
                  <a:solidFill>
                    <a:srgbClr val="A02B93"/>
                  </a:solidFill>
                </a:rPr>
                <a:t>presence</a:t>
              </a:r>
              <a:endParaRPr lang="it-IT" sz="1400"/>
            </a:p>
          </p:txBody>
        </p:sp>
        <p:sp>
          <p:nvSpPr>
            <p:cNvPr id="15" name="Freccia in su 14">
              <a:extLst>
                <a:ext uri="{FF2B5EF4-FFF2-40B4-BE49-F238E27FC236}">
                  <a16:creationId xmlns:a16="http://schemas.microsoft.com/office/drawing/2014/main" id="{9D92220B-DACE-0BA2-047B-EAD3D2A8FC3D}"/>
                </a:ext>
              </a:extLst>
            </p:cNvPr>
            <p:cNvSpPr/>
            <p:nvPr/>
          </p:nvSpPr>
          <p:spPr>
            <a:xfrm>
              <a:off x="8669234" y="1245101"/>
              <a:ext cx="120387" cy="19262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9" name="Parentesi graffa aperta 8">
            <a:extLst>
              <a:ext uri="{FF2B5EF4-FFF2-40B4-BE49-F238E27FC236}">
                <a16:creationId xmlns:a16="http://schemas.microsoft.com/office/drawing/2014/main" id="{D12323E2-FE25-435D-8BE0-0F723A9A4514}"/>
              </a:ext>
            </a:extLst>
          </p:cNvPr>
          <p:cNvSpPr/>
          <p:nvPr/>
        </p:nvSpPr>
        <p:spPr>
          <a:xfrm rot="5400000">
            <a:off x="2436701" y="2215856"/>
            <a:ext cx="229737" cy="152238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1236251-2C1A-C936-E6B6-F2EF2F8A7723}"/>
              </a:ext>
            </a:extLst>
          </p:cNvPr>
          <p:cNvSpPr txBox="1"/>
          <p:nvPr/>
        </p:nvSpPr>
        <p:spPr>
          <a:xfrm>
            <a:off x="1890458" y="2452234"/>
            <a:ext cx="132572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>
                <a:solidFill>
                  <a:schemeClr val="accent5"/>
                </a:solidFill>
              </a:rPr>
              <a:t>Gaze </a:t>
            </a:r>
            <a:r>
              <a:rPr lang="it-IT" sz="1400" err="1">
                <a:solidFill>
                  <a:schemeClr val="accent5"/>
                </a:solidFill>
              </a:rPr>
              <a:t>angles</a:t>
            </a:r>
            <a:r>
              <a:rPr lang="it-IT" sz="1600">
                <a:solidFill>
                  <a:schemeClr val="accent5"/>
                </a:solidFill>
              </a:rPr>
              <a:t> 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63ADE7B6-314C-AF0B-3330-485F8076EC7D}"/>
              </a:ext>
            </a:extLst>
          </p:cNvPr>
          <p:cNvGrpSpPr/>
          <p:nvPr/>
        </p:nvGrpSpPr>
        <p:grpSpPr>
          <a:xfrm>
            <a:off x="2944557" y="2287487"/>
            <a:ext cx="1921644" cy="798908"/>
            <a:chOff x="4970081" y="679110"/>
            <a:chExt cx="1921644" cy="798908"/>
          </a:xfrm>
        </p:grpSpPr>
        <p:sp>
          <p:nvSpPr>
            <p:cNvPr id="24" name="Parentesi graffa aperta 23">
              <a:extLst>
                <a:ext uri="{FF2B5EF4-FFF2-40B4-BE49-F238E27FC236}">
                  <a16:creationId xmlns:a16="http://schemas.microsoft.com/office/drawing/2014/main" id="{3D94CFF3-9A8A-595E-4BC1-81E74FDF0787}"/>
                </a:ext>
              </a:extLst>
            </p:cNvPr>
            <p:cNvSpPr/>
            <p:nvPr/>
          </p:nvSpPr>
          <p:spPr>
            <a:xfrm rot="5400000">
              <a:off x="5829065" y="799878"/>
              <a:ext cx="229738" cy="1126542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3BF51C69-3F61-E117-23F8-F2DE40DD36E1}"/>
                </a:ext>
              </a:extLst>
            </p:cNvPr>
            <p:cNvSpPr txBox="1"/>
            <p:nvPr/>
          </p:nvSpPr>
          <p:spPr>
            <a:xfrm>
              <a:off x="4970081" y="679110"/>
              <a:ext cx="1921644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 err="1">
                  <a:solidFill>
                    <a:schemeClr val="accent5"/>
                  </a:solidFill>
                </a:rPr>
                <a:t>Eyes</a:t>
              </a:r>
              <a:r>
                <a:rPr lang="it-IT" sz="1400">
                  <a:solidFill>
                    <a:schemeClr val="accent5"/>
                  </a:solidFill>
                </a:rPr>
                <a:t> </a:t>
              </a:r>
            </a:p>
            <a:p>
              <a:pPr algn="ctr"/>
              <a:r>
                <a:rPr lang="it-IT" sz="1400">
                  <a:solidFill>
                    <a:schemeClr val="accent5"/>
                  </a:solidFill>
                </a:rPr>
                <a:t>position</a:t>
              </a: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98A86421-641D-DD80-64D6-F63A24C81614}"/>
              </a:ext>
            </a:extLst>
          </p:cNvPr>
          <p:cNvGrpSpPr/>
          <p:nvPr/>
        </p:nvGrpSpPr>
        <p:grpSpPr>
          <a:xfrm>
            <a:off x="671184" y="2154420"/>
            <a:ext cx="1336091" cy="935985"/>
            <a:chOff x="8074576" y="501736"/>
            <a:chExt cx="1336091" cy="935985"/>
          </a:xfrm>
        </p:grpSpPr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0E9B8B45-3184-2352-7B6D-1BEE7E637C5E}"/>
                </a:ext>
              </a:extLst>
            </p:cNvPr>
            <p:cNvSpPr txBox="1"/>
            <p:nvPr/>
          </p:nvSpPr>
          <p:spPr>
            <a:xfrm>
              <a:off x="8074576" y="501736"/>
              <a:ext cx="1336091" cy="7386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>
                  <a:solidFill>
                    <a:srgbClr val="A02B93"/>
                  </a:solidFill>
                </a:rPr>
                <a:t>Gaze </a:t>
              </a:r>
              <a:r>
                <a:rPr lang="it-IT" sz="1400" err="1">
                  <a:solidFill>
                    <a:srgbClr val="A02B93"/>
                  </a:solidFill>
                </a:rPr>
                <a:t>angles</a:t>
              </a:r>
              <a:r>
                <a:rPr lang="it-IT" sz="1400">
                  <a:solidFill>
                    <a:srgbClr val="A02B93"/>
                  </a:solidFill>
                </a:rPr>
                <a:t> </a:t>
              </a:r>
              <a:r>
                <a:rPr lang="it-IT" sz="1400" err="1">
                  <a:solidFill>
                    <a:srgbClr val="A02B93"/>
                  </a:solidFill>
                </a:rPr>
                <a:t>prediction</a:t>
              </a:r>
              <a:r>
                <a:rPr lang="it-IT" sz="1400">
                  <a:solidFill>
                    <a:srgbClr val="A02B93"/>
                  </a:solidFill>
                </a:rPr>
                <a:t> </a:t>
              </a:r>
              <a:r>
                <a:rPr lang="it-IT" sz="1400" err="1">
                  <a:solidFill>
                    <a:srgbClr val="A02B93"/>
                  </a:solidFill>
                </a:rPr>
                <a:t>error</a:t>
              </a:r>
            </a:p>
          </p:txBody>
        </p:sp>
        <p:sp>
          <p:nvSpPr>
            <p:cNvPr id="28" name="Freccia in su 27">
              <a:extLst>
                <a:ext uri="{FF2B5EF4-FFF2-40B4-BE49-F238E27FC236}">
                  <a16:creationId xmlns:a16="http://schemas.microsoft.com/office/drawing/2014/main" id="{210A8693-A8D9-A989-0F79-F138B4FE363C}"/>
                </a:ext>
              </a:extLst>
            </p:cNvPr>
            <p:cNvSpPr/>
            <p:nvPr/>
          </p:nvSpPr>
          <p:spPr>
            <a:xfrm>
              <a:off x="8669234" y="1245101"/>
              <a:ext cx="120387" cy="19262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8" name="CasellaDiTesto 66">
            <a:extLst>
              <a:ext uri="{FF2B5EF4-FFF2-40B4-BE49-F238E27FC236}">
                <a16:creationId xmlns:a16="http://schemas.microsoft.com/office/drawing/2014/main" id="{A0B107FC-DAF8-B5D1-7B99-B688CFD77060}"/>
              </a:ext>
            </a:extLst>
          </p:cNvPr>
          <p:cNvSpPr txBox="1"/>
          <p:nvPr/>
        </p:nvSpPr>
        <p:spPr>
          <a:xfrm>
            <a:off x="4390301" y="1476303"/>
            <a:ext cx="3240636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400" b="1"/>
              <a:t>DATASET CREATION</a:t>
            </a:r>
            <a:endParaRPr lang="it-IT" b="1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A2A23BA3-5A36-DD91-AC4A-1B92BC46C09F}"/>
              </a:ext>
            </a:extLst>
          </p:cNvPr>
          <p:cNvSpPr txBox="1"/>
          <p:nvPr/>
        </p:nvSpPr>
        <p:spPr>
          <a:xfrm>
            <a:off x="967659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0.0806</a:t>
            </a:r>
            <a:endParaRPr lang="it-IT" sz="110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47D83FB0-8913-F4A6-45E0-BA65CFC4961B}"/>
              </a:ext>
            </a:extLst>
          </p:cNvPr>
          <p:cNvSpPr txBox="1"/>
          <p:nvPr/>
        </p:nvSpPr>
        <p:spPr>
          <a:xfrm>
            <a:off x="1836483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-0.108</a:t>
            </a:r>
            <a:endParaRPr lang="it-IT" sz="11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12CC769-D04A-FFB6-A9B0-CC90DF8351E5}"/>
              </a:ext>
            </a:extLst>
          </p:cNvPr>
          <p:cNvSpPr txBox="1"/>
          <p:nvPr/>
        </p:nvSpPr>
        <p:spPr>
          <a:xfrm>
            <a:off x="987363" y="4308433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0.128</a:t>
            </a:r>
            <a:endParaRPr lang="it-IT" sz="110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1C93B89-B61C-77F5-CE0D-22AE915A4AFE}"/>
              </a:ext>
            </a:extLst>
          </p:cNvPr>
          <p:cNvSpPr txBox="1"/>
          <p:nvPr/>
        </p:nvSpPr>
        <p:spPr>
          <a:xfrm>
            <a:off x="2608422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-0.351</a:t>
            </a:r>
            <a:endParaRPr lang="it-IT" sz="110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CD7AA04-073B-6007-BC29-8EB59BD38173}"/>
              </a:ext>
            </a:extLst>
          </p:cNvPr>
          <p:cNvSpPr txBox="1"/>
          <p:nvPr/>
        </p:nvSpPr>
        <p:spPr>
          <a:xfrm>
            <a:off x="3339655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460.25</a:t>
            </a:r>
            <a:endParaRPr lang="it-IT" sz="110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43F123B-90DB-F966-69A8-C2124AFDB9B0}"/>
              </a:ext>
            </a:extLst>
          </p:cNvPr>
          <p:cNvSpPr txBox="1"/>
          <p:nvPr/>
        </p:nvSpPr>
        <p:spPr>
          <a:xfrm>
            <a:off x="1835250" y="431859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-0.617</a:t>
            </a:r>
            <a:endParaRPr lang="it-IT" sz="110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1A88B75-C46B-9751-AF64-6A887B82C88D}"/>
              </a:ext>
            </a:extLst>
          </p:cNvPr>
          <p:cNvSpPr txBox="1"/>
          <p:nvPr/>
        </p:nvSpPr>
        <p:spPr>
          <a:xfrm>
            <a:off x="2619813" y="4308433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-0.470</a:t>
            </a:r>
            <a:endParaRPr lang="it-IT" sz="110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3FD3C08-75C0-4705-B18D-21448168C95A}"/>
              </a:ext>
            </a:extLst>
          </p:cNvPr>
          <p:cNvSpPr txBox="1"/>
          <p:nvPr/>
        </p:nvSpPr>
        <p:spPr>
          <a:xfrm>
            <a:off x="3983467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386.04</a:t>
            </a:r>
            <a:endParaRPr lang="it-IT" sz="110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FAA27A3B-1597-C04A-073F-05E8BE01AD62}"/>
              </a:ext>
            </a:extLst>
          </p:cNvPr>
          <p:cNvSpPr txBox="1"/>
          <p:nvPr/>
        </p:nvSpPr>
        <p:spPr>
          <a:xfrm>
            <a:off x="3334752" y="4293193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460.26</a:t>
            </a:r>
            <a:endParaRPr lang="it-IT" sz="1100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92C35B85-9C64-FC96-99E0-AE4F614F9A28}"/>
              </a:ext>
            </a:extLst>
          </p:cNvPr>
          <p:cNvSpPr txBox="1"/>
          <p:nvPr/>
        </p:nvSpPr>
        <p:spPr>
          <a:xfrm>
            <a:off x="3971539" y="4306079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386.86</a:t>
            </a:r>
            <a:endParaRPr lang="it-IT" sz="110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3D1882EF-4DC9-E704-5A4B-DF154B8CA4E3}"/>
              </a:ext>
            </a:extLst>
          </p:cNvPr>
          <p:cNvSpPr txBox="1"/>
          <p:nvPr/>
        </p:nvSpPr>
        <p:spPr>
          <a:xfrm>
            <a:off x="4779737" y="3830753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R</a:t>
            </a:r>
            <a:endParaRPr lang="it-IT" sz="110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B3AD7DE-FB92-444D-C027-A3ED4F78C776}"/>
              </a:ext>
            </a:extLst>
          </p:cNvPr>
          <p:cNvSpPr txBox="1"/>
          <p:nvPr/>
        </p:nvSpPr>
        <p:spPr>
          <a:xfrm>
            <a:off x="5161960" y="3858995"/>
            <a:ext cx="8520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nowhere</a:t>
            </a:r>
            <a:endParaRPr lang="it-IT" sz="1100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53B707FB-D81C-3150-7461-4D153D8FB50C}"/>
              </a:ext>
            </a:extLst>
          </p:cNvPr>
          <p:cNvSpPr txBox="1"/>
          <p:nvPr/>
        </p:nvSpPr>
        <p:spPr>
          <a:xfrm>
            <a:off x="4779736" y="4317442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R</a:t>
            </a:r>
            <a:endParaRPr lang="it-IT" sz="110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476D0103-2364-6FE1-BC45-5E7264EEC85B}"/>
              </a:ext>
            </a:extLst>
          </p:cNvPr>
          <p:cNvSpPr txBox="1"/>
          <p:nvPr/>
        </p:nvSpPr>
        <p:spPr>
          <a:xfrm>
            <a:off x="5237142" y="4317411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robot</a:t>
            </a:r>
            <a:endParaRPr lang="it-IT" sz="1100"/>
          </a:p>
        </p:txBody>
      </p:sp>
      <p:graphicFrame>
        <p:nvGraphicFramePr>
          <p:cNvPr id="44" name="Tabella 43">
            <a:extLst>
              <a:ext uri="{FF2B5EF4-FFF2-40B4-BE49-F238E27FC236}">
                <a16:creationId xmlns:a16="http://schemas.microsoft.com/office/drawing/2014/main" id="{1120E8CC-B942-5AC2-1975-217DCE739140}"/>
              </a:ext>
            </a:extLst>
          </p:cNvPr>
          <p:cNvGraphicFramePr>
            <a:graphicFrameLocks noGrp="1"/>
          </p:cNvGraphicFramePr>
          <p:nvPr/>
        </p:nvGraphicFramePr>
        <p:xfrm>
          <a:off x="837786" y="4223929"/>
          <a:ext cx="2465175" cy="10475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99">
                  <a:extLst>
                    <a:ext uri="{9D8B030D-6E8A-4147-A177-3AD203B41FA5}">
                      <a16:colId xmlns:a16="http://schemas.microsoft.com/office/drawing/2014/main" val="1092635779"/>
                    </a:ext>
                  </a:extLst>
                </a:gridCol>
                <a:gridCol w="728056">
                  <a:extLst>
                    <a:ext uri="{9D8B030D-6E8A-4147-A177-3AD203B41FA5}">
                      <a16:colId xmlns:a16="http://schemas.microsoft.com/office/drawing/2014/main" val="3485087202"/>
                    </a:ext>
                  </a:extLst>
                </a:gridCol>
                <a:gridCol w="791920">
                  <a:extLst>
                    <a:ext uri="{9D8B030D-6E8A-4147-A177-3AD203B41FA5}">
                      <a16:colId xmlns:a16="http://schemas.microsoft.com/office/drawing/2014/main" val="1010605237"/>
                    </a:ext>
                  </a:extLst>
                </a:gridCol>
              </a:tblGrid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4123497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896252"/>
                  </a:ext>
                </a:extLst>
              </a:tr>
            </a:tbl>
          </a:graphicData>
        </a:graphic>
      </p:graphicFrame>
      <p:graphicFrame>
        <p:nvGraphicFramePr>
          <p:cNvPr id="45" name="Tabella 44">
            <a:extLst>
              <a:ext uri="{FF2B5EF4-FFF2-40B4-BE49-F238E27FC236}">
                <a16:creationId xmlns:a16="http://schemas.microsoft.com/office/drawing/2014/main" id="{0B3E017E-B97F-8EA0-FDC6-D18EB9B7A867}"/>
              </a:ext>
            </a:extLst>
          </p:cNvPr>
          <p:cNvGraphicFramePr>
            <a:graphicFrameLocks noGrp="1"/>
          </p:cNvGraphicFramePr>
          <p:nvPr/>
        </p:nvGraphicFramePr>
        <p:xfrm>
          <a:off x="3301417" y="4226498"/>
          <a:ext cx="1877621" cy="10475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645">
                  <a:extLst>
                    <a:ext uri="{9D8B030D-6E8A-4147-A177-3AD203B41FA5}">
                      <a16:colId xmlns:a16="http://schemas.microsoft.com/office/drawing/2014/main" val="3432868804"/>
                    </a:ext>
                  </a:extLst>
                </a:gridCol>
                <a:gridCol w="676966">
                  <a:extLst>
                    <a:ext uri="{9D8B030D-6E8A-4147-A177-3AD203B41FA5}">
                      <a16:colId xmlns:a16="http://schemas.microsoft.com/office/drawing/2014/main" val="1171356376"/>
                    </a:ext>
                  </a:extLst>
                </a:gridCol>
                <a:gridCol w="562010">
                  <a:extLst>
                    <a:ext uri="{9D8B030D-6E8A-4147-A177-3AD203B41FA5}">
                      <a16:colId xmlns:a16="http://schemas.microsoft.com/office/drawing/2014/main" val="3210864167"/>
                    </a:ext>
                  </a:extLst>
                </a:gridCol>
              </a:tblGrid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9284046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5653428"/>
                  </a:ext>
                </a:extLst>
              </a:tr>
            </a:tbl>
          </a:graphicData>
        </a:graphic>
      </p:graphicFrame>
      <p:graphicFrame>
        <p:nvGraphicFramePr>
          <p:cNvPr id="46" name="Tabella 45">
            <a:extLst>
              <a:ext uri="{FF2B5EF4-FFF2-40B4-BE49-F238E27FC236}">
                <a16:creationId xmlns:a16="http://schemas.microsoft.com/office/drawing/2014/main" id="{263766A4-22C6-3B21-CE34-26092B852215}"/>
              </a:ext>
            </a:extLst>
          </p:cNvPr>
          <p:cNvGraphicFramePr>
            <a:graphicFrameLocks noGrp="1"/>
          </p:cNvGraphicFramePr>
          <p:nvPr/>
        </p:nvGraphicFramePr>
        <p:xfrm>
          <a:off x="5176075" y="4224063"/>
          <a:ext cx="664192" cy="10475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192">
                  <a:extLst>
                    <a:ext uri="{9D8B030D-6E8A-4147-A177-3AD203B41FA5}">
                      <a16:colId xmlns:a16="http://schemas.microsoft.com/office/drawing/2014/main" val="1099022830"/>
                    </a:ext>
                  </a:extLst>
                </a:gridCol>
              </a:tblGrid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3064179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8474924"/>
                  </a:ext>
                </a:extLst>
              </a:tr>
            </a:tbl>
          </a:graphicData>
        </a:graphic>
      </p:graphicFrame>
      <p:graphicFrame>
        <p:nvGraphicFramePr>
          <p:cNvPr id="47" name="Tabella 46">
            <a:extLst>
              <a:ext uri="{FF2B5EF4-FFF2-40B4-BE49-F238E27FC236}">
                <a16:creationId xmlns:a16="http://schemas.microsoft.com/office/drawing/2014/main" id="{3862EDE3-1D18-4CFB-DBB0-D83DD6DEA9BC}"/>
              </a:ext>
            </a:extLst>
          </p:cNvPr>
          <p:cNvGraphicFramePr>
            <a:graphicFrameLocks noGrp="1"/>
          </p:cNvGraphicFramePr>
          <p:nvPr/>
        </p:nvGraphicFramePr>
        <p:xfrm>
          <a:off x="836926" y="3166292"/>
          <a:ext cx="2465175" cy="1062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99">
                  <a:extLst>
                    <a:ext uri="{9D8B030D-6E8A-4147-A177-3AD203B41FA5}">
                      <a16:colId xmlns:a16="http://schemas.microsoft.com/office/drawing/2014/main" val="1450944727"/>
                    </a:ext>
                  </a:extLst>
                </a:gridCol>
                <a:gridCol w="728056">
                  <a:extLst>
                    <a:ext uri="{9D8B030D-6E8A-4147-A177-3AD203B41FA5}">
                      <a16:colId xmlns:a16="http://schemas.microsoft.com/office/drawing/2014/main" val="2369926406"/>
                    </a:ext>
                  </a:extLst>
                </a:gridCol>
                <a:gridCol w="791920">
                  <a:extLst>
                    <a:ext uri="{9D8B030D-6E8A-4147-A177-3AD203B41FA5}">
                      <a16:colId xmlns:a16="http://schemas.microsoft.com/office/drawing/2014/main" val="2312505552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Confidence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Azimuth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Elevation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5332806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05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05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20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2365145"/>
                  </a:ext>
                </a:extLst>
              </a:tr>
            </a:tbl>
          </a:graphicData>
        </a:graphic>
      </p:graphicFrame>
      <p:graphicFrame>
        <p:nvGraphicFramePr>
          <p:cNvPr id="48" name="Tabella 47">
            <a:extLst>
              <a:ext uri="{FF2B5EF4-FFF2-40B4-BE49-F238E27FC236}">
                <a16:creationId xmlns:a16="http://schemas.microsoft.com/office/drawing/2014/main" id="{3B87C4A2-C877-0942-DE78-D8293D6471AA}"/>
              </a:ext>
            </a:extLst>
          </p:cNvPr>
          <p:cNvGraphicFramePr>
            <a:graphicFrameLocks noGrp="1"/>
          </p:cNvGraphicFramePr>
          <p:nvPr/>
        </p:nvGraphicFramePr>
        <p:xfrm>
          <a:off x="3302284" y="3165119"/>
          <a:ext cx="1877621" cy="1062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645">
                  <a:extLst>
                    <a:ext uri="{9D8B030D-6E8A-4147-A177-3AD203B41FA5}">
                      <a16:colId xmlns:a16="http://schemas.microsoft.com/office/drawing/2014/main" val="44337046"/>
                    </a:ext>
                  </a:extLst>
                </a:gridCol>
                <a:gridCol w="676966">
                  <a:extLst>
                    <a:ext uri="{9D8B030D-6E8A-4147-A177-3AD203B41FA5}">
                      <a16:colId xmlns:a16="http://schemas.microsoft.com/office/drawing/2014/main" val="4034446806"/>
                    </a:ext>
                  </a:extLst>
                </a:gridCol>
                <a:gridCol w="562010">
                  <a:extLst>
                    <a:ext uri="{9D8B030D-6E8A-4147-A177-3AD203B41FA5}">
                      <a16:colId xmlns:a16="http://schemas.microsoft.com/office/drawing/2014/main" val="1532569945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eyes_x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eyes_y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R/WR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8319743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5464456"/>
                  </a:ext>
                </a:extLst>
              </a:tr>
            </a:tbl>
          </a:graphicData>
        </a:graphic>
      </p:graphicFrame>
      <p:graphicFrame>
        <p:nvGraphicFramePr>
          <p:cNvPr id="49" name="Tabella 48">
            <a:extLst>
              <a:ext uri="{FF2B5EF4-FFF2-40B4-BE49-F238E27FC236}">
                <a16:creationId xmlns:a16="http://schemas.microsoft.com/office/drawing/2014/main" id="{ECD82F77-AAEF-E1BB-3332-4FDE4CD89889}"/>
              </a:ext>
            </a:extLst>
          </p:cNvPr>
          <p:cNvGraphicFramePr>
            <a:graphicFrameLocks noGrp="1"/>
          </p:cNvGraphicFramePr>
          <p:nvPr/>
        </p:nvGraphicFramePr>
        <p:xfrm>
          <a:off x="5176075" y="3163877"/>
          <a:ext cx="664192" cy="1062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192">
                  <a:extLst>
                    <a:ext uri="{9D8B030D-6E8A-4147-A177-3AD203B41FA5}">
                      <a16:colId xmlns:a16="http://schemas.microsoft.com/office/drawing/2014/main" val="2705556328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label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5817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78618"/>
                  </a:ext>
                </a:extLst>
              </a:tr>
            </a:tbl>
          </a:graphicData>
        </a:graphic>
      </p:graphicFrame>
      <p:sp>
        <p:nvSpPr>
          <p:cNvPr id="14" name="Rettangolo 13">
            <a:extLst>
              <a:ext uri="{FF2B5EF4-FFF2-40B4-BE49-F238E27FC236}">
                <a16:creationId xmlns:a16="http://schemas.microsoft.com/office/drawing/2014/main" id="{ECBF7AC9-E649-A87D-75E0-09B230EEE8BE}"/>
              </a:ext>
            </a:extLst>
          </p:cNvPr>
          <p:cNvSpPr/>
          <p:nvPr/>
        </p:nvSpPr>
        <p:spPr>
          <a:xfrm>
            <a:off x="5216454" y="3163574"/>
            <a:ext cx="583391" cy="2115562"/>
          </a:xfrm>
          <a:prstGeom prst="rect">
            <a:avLst/>
          </a:prstGeom>
          <a:noFill/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82F5B091-4775-4CF4-A0A0-3161078B04EA}"/>
              </a:ext>
            </a:extLst>
          </p:cNvPr>
          <p:cNvCxnSpPr>
            <a:cxnSpLocks/>
          </p:cNvCxnSpPr>
          <p:nvPr/>
        </p:nvCxnSpPr>
        <p:spPr>
          <a:xfrm flipV="1">
            <a:off x="7782400" y="5125720"/>
            <a:ext cx="0" cy="2400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C8ACC0C-4A8E-0AC4-C63A-0B668955B5F6}"/>
              </a:ext>
            </a:extLst>
          </p:cNvPr>
          <p:cNvCxnSpPr>
            <a:cxnSpLocks/>
          </p:cNvCxnSpPr>
          <p:nvPr/>
        </p:nvCxnSpPr>
        <p:spPr>
          <a:xfrm>
            <a:off x="7782400" y="5365721"/>
            <a:ext cx="2236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37E9656E-6F79-A281-6461-3665050BAFFB}"/>
              </a:ext>
            </a:extLst>
          </p:cNvPr>
          <p:cNvSpPr txBox="1"/>
          <p:nvPr/>
        </p:nvSpPr>
        <p:spPr>
          <a:xfrm>
            <a:off x="7728390" y="2790788"/>
            <a:ext cx="37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Z-Score Normalization</a:t>
            </a:r>
            <a:endParaRPr lang="it-IT"/>
          </a:p>
        </p:txBody>
      </p:sp>
      <p:sp>
        <p:nvSpPr>
          <p:cNvPr id="35" name="Memoria ad accesso diretto 34">
            <a:extLst>
              <a:ext uri="{FF2B5EF4-FFF2-40B4-BE49-F238E27FC236}">
                <a16:creationId xmlns:a16="http://schemas.microsoft.com/office/drawing/2014/main" id="{365BC540-A2E8-4BF2-EF00-252BD39FF3E0}"/>
              </a:ext>
            </a:extLst>
          </p:cNvPr>
          <p:cNvSpPr/>
          <p:nvPr/>
        </p:nvSpPr>
        <p:spPr>
          <a:xfrm rot="16200000">
            <a:off x="3993727" y="1615645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Memoria ad accesso diretto 38">
            <a:extLst>
              <a:ext uri="{FF2B5EF4-FFF2-40B4-BE49-F238E27FC236}">
                <a16:creationId xmlns:a16="http://schemas.microsoft.com/office/drawing/2014/main" id="{8E111E19-F7D4-4D11-29EF-B713FE9AE757}"/>
              </a:ext>
            </a:extLst>
          </p:cNvPr>
          <p:cNvSpPr/>
          <p:nvPr/>
        </p:nvSpPr>
        <p:spPr>
          <a:xfrm rot="16200000">
            <a:off x="3992852" y="1439958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Memoria ad accesso diretto 40">
            <a:extLst>
              <a:ext uri="{FF2B5EF4-FFF2-40B4-BE49-F238E27FC236}">
                <a16:creationId xmlns:a16="http://schemas.microsoft.com/office/drawing/2014/main" id="{6EAEC84C-3D2D-FF1B-4CAD-82804974A61E}"/>
              </a:ext>
            </a:extLst>
          </p:cNvPr>
          <p:cNvSpPr/>
          <p:nvPr/>
        </p:nvSpPr>
        <p:spPr>
          <a:xfrm rot="16200000">
            <a:off x="3993405" y="1264367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9989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7F29E-327B-EF3A-9A66-7A6036F18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00BED8ED-F5F3-C794-458D-4634B3341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EE5899A-3D5F-970F-C4AB-D7DF2966C903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DATA ELABORATION</a:t>
            </a: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5E9BEA39-3FF1-9C96-4450-1B212BDB7BCA}"/>
              </a:ext>
            </a:extLst>
          </p:cNvPr>
          <p:cNvGrpSpPr/>
          <p:nvPr/>
        </p:nvGrpSpPr>
        <p:grpSpPr>
          <a:xfrm>
            <a:off x="4341439" y="2397086"/>
            <a:ext cx="1052787" cy="672217"/>
            <a:chOff x="8201573" y="765504"/>
            <a:chExt cx="1052787" cy="672217"/>
          </a:xfrm>
        </p:grpSpPr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F638CB90-8BE5-0353-939A-87F5D27C0167}"/>
                </a:ext>
              </a:extLst>
            </p:cNvPr>
            <p:cNvSpPr txBox="1"/>
            <p:nvPr/>
          </p:nvSpPr>
          <p:spPr>
            <a:xfrm>
              <a:off x="8201573" y="765504"/>
              <a:ext cx="1052787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>
                  <a:solidFill>
                    <a:srgbClr val="A02B93"/>
                  </a:solidFill>
                </a:rPr>
                <a:t>Robot </a:t>
              </a:r>
              <a:r>
                <a:rPr lang="it-IT" sz="1400" err="1">
                  <a:solidFill>
                    <a:srgbClr val="A02B93"/>
                  </a:solidFill>
                </a:rPr>
                <a:t>presence</a:t>
              </a:r>
              <a:endParaRPr lang="it-IT" sz="1400"/>
            </a:p>
          </p:txBody>
        </p:sp>
        <p:sp>
          <p:nvSpPr>
            <p:cNvPr id="15" name="Freccia in su 14">
              <a:extLst>
                <a:ext uri="{FF2B5EF4-FFF2-40B4-BE49-F238E27FC236}">
                  <a16:creationId xmlns:a16="http://schemas.microsoft.com/office/drawing/2014/main" id="{3D4305F5-2230-B9E0-6872-180987097AC5}"/>
                </a:ext>
              </a:extLst>
            </p:cNvPr>
            <p:cNvSpPr/>
            <p:nvPr/>
          </p:nvSpPr>
          <p:spPr>
            <a:xfrm>
              <a:off x="8669234" y="1245101"/>
              <a:ext cx="120387" cy="19262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9" name="Parentesi graffa aperta 8">
            <a:extLst>
              <a:ext uri="{FF2B5EF4-FFF2-40B4-BE49-F238E27FC236}">
                <a16:creationId xmlns:a16="http://schemas.microsoft.com/office/drawing/2014/main" id="{F6617489-42C8-C91D-293A-D65B0AA47EA9}"/>
              </a:ext>
            </a:extLst>
          </p:cNvPr>
          <p:cNvSpPr/>
          <p:nvPr/>
        </p:nvSpPr>
        <p:spPr>
          <a:xfrm rot="5400000">
            <a:off x="2436701" y="2215856"/>
            <a:ext cx="229737" cy="152238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199422E-1CDB-4B20-B7C9-CFCD90BF6459}"/>
              </a:ext>
            </a:extLst>
          </p:cNvPr>
          <p:cNvSpPr txBox="1"/>
          <p:nvPr/>
        </p:nvSpPr>
        <p:spPr>
          <a:xfrm>
            <a:off x="1890458" y="2452234"/>
            <a:ext cx="132572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>
                <a:solidFill>
                  <a:schemeClr val="accent5"/>
                </a:solidFill>
              </a:rPr>
              <a:t>Gaze </a:t>
            </a:r>
            <a:r>
              <a:rPr lang="it-IT" sz="1400" err="1">
                <a:solidFill>
                  <a:schemeClr val="accent5"/>
                </a:solidFill>
              </a:rPr>
              <a:t>angles</a:t>
            </a:r>
            <a:r>
              <a:rPr lang="it-IT" sz="1600">
                <a:solidFill>
                  <a:schemeClr val="accent5"/>
                </a:solidFill>
              </a:rPr>
              <a:t> 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64641B0D-EB05-247B-596C-C367A2524EB6}"/>
              </a:ext>
            </a:extLst>
          </p:cNvPr>
          <p:cNvGrpSpPr/>
          <p:nvPr/>
        </p:nvGrpSpPr>
        <p:grpSpPr>
          <a:xfrm>
            <a:off x="2944557" y="2287487"/>
            <a:ext cx="1921644" cy="798908"/>
            <a:chOff x="4970081" y="679110"/>
            <a:chExt cx="1921644" cy="798908"/>
          </a:xfrm>
        </p:grpSpPr>
        <p:sp>
          <p:nvSpPr>
            <p:cNvPr id="24" name="Parentesi graffa aperta 23">
              <a:extLst>
                <a:ext uri="{FF2B5EF4-FFF2-40B4-BE49-F238E27FC236}">
                  <a16:creationId xmlns:a16="http://schemas.microsoft.com/office/drawing/2014/main" id="{8B8FC80A-9972-6170-830E-33E53BC93980}"/>
                </a:ext>
              </a:extLst>
            </p:cNvPr>
            <p:cNvSpPr/>
            <p:nvPr/>
          </p:nvSpPr>
          <p:spPr>
            <a:xfrm rot="5400000">
              <a:off x="5829065" y="799878"/>
              <a:ext cx="229738" cy="1126542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A2CA1220-56C4-C41C-C4DB-F409D7C1947F}"/>
                </a:ext>
              </a:extLst>
            </p:cNvPr>
            <p:cNvSpPr txBox="1"/>
            <p:nvPr/>
          </p:nvSpPr>
          <p:spPr>
            <a:xfrm>
              <a:off x="4970081" y="679110"/>
              <a:ext cx="1921644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 err="1">
                  <a:solidFill>
                    <a:schemeClr val="accent5"/>
                  </a:solidFill>
                </a:rPr>
                <a:t>Eyes</a:t>
              </a:r>
              <a:r>
                <a:rPr lang="it-IT" sz="1400">
                  <a:solidFill>
                    <a:schemeClr val="accent5"/>
                  </a:solidFill>
                </a:rPr>
                <a:t> </a:t>
              </a:r>
            </a:p>
            <a:p>
              <a:pPr algn="ctr"/>
              <a:r>
                <a:rPr lang="it-IT" sz="1400">
                  <a:solidFill>
                    <a:schemeClr val="accent5"/>
                  </a:solidFill>
                </a:rPr>
                <a:t>position</a:t>
              </a: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3E8EC71A-ED48-D7A9-2098-716CA390771D}"/>
              </a:ext>
            </a:extLst>
          </p:cNvPr>
          <p:cNvGrpSpPr/>
          <p:nvPr/>
        </p:nvGrpSpPr>
        <p:grpSpPr>
          <a:xfrm>
            <a:off x="671184" y="2154420"/>
            <a:ext cx="1336091" cy="935985"/>
            <a:chOff x="8074576" y="501736"/>
            <a:chExt cx="1336091" cy="935985"/>
          </a:xfrm>
        </p:grpSpPr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B99D2DB2-EBB7-CE1C-21F5-A00A87D17AB7}"/>
                </a:ext>
              </a:extLst>
            </p:cNvPr>
            <p:cNvSpPr txBox="1"/>
            <p:nvPr/>
          </p:nvSpPr>
          <p:spPr>
            <a:xfrm>
              <a:off x="8074576" y="501736"/>
              <a:ext cx="1336091" cy="7386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>
                  <a:solidFill>
                    <a:srgbClr val="A02B93"/>
                  </a:solidFill>
                </a:rPr>
                <a:t>Gaze </a:t>
              </a:r>
              <a:r>
                <a:rPr lang="it-IT" sz="1400" err="1">
                  <a:solidFill>
                    <a:srgbClr val="A02B93"/>
                  </a:solidFill>
                </a:rPr>
                <a:t>angles</a:t>
              </a:r>
              <a:r>
                <a:rPr lang="it-IT" sz="1400">
                  <a:solidFill>
                    <a:srgbClr val="A02B93"/>
                  </a:solidFill>
                </a:rPr>
                <a:t> </a:t>
              </a:r>
              <a:r>
                <a:rPr lang="it-IT" sz="1400" err="1">
                  <a:solidFill>
                    <a:srgbClr val="A02B93"/>
                  </a:solidFill>
                </a:rPr>
                <a:t>prediction</a:t>
              </a:r>
              <a:r>
                <a:rPr lang="it-IT" sz="1400">
                  <a:solidFill>
                    <a:srgbClr val="A02B93"/>
                  </a:solidFill>
                </a:rPr>
                <a:t> </a:t>
              </a:r>
              <a:r>
                <a:rPr lang="it-IT" sz="1400" err="1">
                  <a:solidFill>
                    <a:srgbClr val="A02B93"/>
                  </a:solidFill>
                </a:rPr>
                <a:t>error</a:t>
              </a:r>
            </a:p>
          </p:txBody>
        </p:sp>
        <p:sp>
          <p:nvSpPr>
            <p:cNvPr id="28" name="Freccia in su 27">
              <a:extLst>
                <a:ext uri="{FF2B5EF4-FFF2-40B4-BE49-F238E27FC236}">
                  <a16:creationId xmlns:a16="http://schemas.microsoft.com/office/drawing/2014/main" id="{95D23822-E2CD-9AE0-DE90-76717FB51DDF}"/>
                </a:ext>
              </a:extLst>
            </p:cNvPr>
            <p:cNvSpPr/>
            <p:nvPr/>
          </p:nvSpPr>
          <p:spPr>
            <a:xfrm>
              <a:off x="8669234" y="1245101"/>
              <a:ext cx="120387" cy="19262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8" name="CasellaDiTesto 66">
            <a:extLst>
              <a:ext uri="{FF2B5EF4-FFF2-40B4-BE49-F238E27FC236}">
                <a16:creationId xmlns:a16="http://schemas.microsoft.com/office/drawing/2014/main" id="{6CF514D9-B00C-41E1-AD9C-78F83B93DB97}"/>
              </a:ext>
            </a:extLst>
          </p:cNvPr>
          <p:cNvSpPr txBox="1"/>
          <p:nvPr/>
        </p:nvSpPr>
        <p:spPr>
          <a:xfrm>
            <a:off x="4390301" y="1476303"/>
            <a:ext cx="3240636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400" b="1"/>
              <a:t>DATASET CREATION</a:t>
            </a:r>
            <a:endParaRPr lang="it-IT" b="1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B62DC0FB-4A62-7042-6886-1F912B7BFEAB}"/>
              </a:ext>
            </a:extLst>
          </p:cNvPr>
          <p:cNvSpPr txBox="1"/>
          <p:nvPr/>
        </p:nvSpPr>
        <p:spPr>
          <a:xfrm>
            <a:off x="967659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0.0806</a:t>
            </a:r>
            <a:endParaRPr lang="it-IT" sz="110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85398BD-1046-3D4D-FD0D-E1208A74C2A6}"/>
              </a:ext>
            </a:extLst>
          </p:cNvPr>
          <p:cNvSpPr txBox="1"/>
          <p:nvPr/>
        </p:nvSpPr>
        <p:spPr>
          <a:xfrm>
            <a:off x="1836483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-0.108</a:t>
            </a:r>
            <a:endParaRPr lang="it-IT" sz="11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FE1DEAC-38C5-BE93-2FD8-E4C916748A65}"/>
              </a:ext>
            </a:extLst>
          </p:cNvPr>
          <p:cNvSpPr txBox="1"/>
          <p:nvPr/>
        </p:nvSpPr>
        <p:spPr>
          <a:xfrm>
            <a:off x="987363" y="4308433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0.128</a:t>
            </a:r>
            <a:endParaRPr lang="it-IT" sz="110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F52A8EA-7552-8722-07B8-2F619D87227C}"/>
              </a:ext>
            </a:extLst>
          </p:cNvPr>
          <p:cNvSpPr txBox="1"/>
          <p:nvPr/>
        </p:nvSpPr>
        <p:spPr>
          <a:xfrm>
            <a:off x="2608422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-0.351</a:t>
            </a:r>
            <a:endParaRPr lang="it-IT" sz="110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5583085-AA1B-3C99-B33C-0BB24286323E}"/>
              </a:ext>
            </a:extLst>
          </p:cNvPr>
          <p:cNvSpPr txBox="1"/>
          <p:nvPr/>
        </p:nvSpPr>
        <p:spPr>
          <a:xfrm>
            <a:off x="3339655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460.25</a:t>
            </a:r>
            <a:endParaRPr lang="it-IT" sz="110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F080B6A-747C-AC6F-724C-B36A6E89ECEB}"/>
              </a:ext>
            </a:extLst>
          </p:cNvPr>
          <p:cNvSpPr txBox="1"/>
          <p:nvPr/>
        </p:nvSpPr>
        <p:spPr>
          <a:xfrm>
            <a:off x="1835250" y="431859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-0.617</a:t>
            </a:r>
            <a:endParaRPr lang="it-IT" sz="110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2CD7BFF-2970-143E-0204-4B2E68C4FAA9}"/>
              </a:ext>
            </a:extLst>
          </p:cNvPr>
          <p:cNvSpPr txBox="1"/>
          <p:nvPr/>
        </p:nvSpPr>
        <p:spPr>
          <a:xfrm>
            <a:off x="2619813" y="4308433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-0.470</a:t>
            </a:r>
            <a:endParaRPr lang="it-IT" sz="110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023DA5E-BB1F-533E-5B0C-6D6443449664}"/>
              </a:ext>
            </a:extLst>
          </p:cNvPr>
          <p:cNvSpPr txBox="1"/>
          <p:nvPr/>
        </p:nvSpPr>
        <p:spPr>
          <a:xfrm>
            <a:off x="3983467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386.04</a:t>
            </a:r>
            <a:endParaRPr lang="it-IT" sz="110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CCB2E729-836A-444B-5D00-DFE8BB910480}"/>
              </a:ext>
            </a:extLst>
          </p:cNvPr>
          <p:cNvSpPr txBox="1"/>
          <p:nvPr/>
        </p:nvSpPr>
        <p:spPr>
          <a:xfrm>
            <a:off x="3334752" y="4293193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460.26</a:t>
            </a:r>
            <a:endParaRPr lang="it-IT" sz="1100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3C93745-AAEF-F91C-6E97-AACC060471BE}"/>
              </a:ext>
            </a:extLst>
          </p:cNvPr>
          <p:cNvSpPr txBox="1"/>
          <p:nvPr/>
        </p:nvSpPr>
        <p:spPr>
          <a:xfrm>
            <a:off x="3971539" y="4306079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386.86</a:t>
            </a:r>
            <a:endParaRPr lang="it-IT" sz="110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F10C86B7-F063-2EC2-798D-F382B9E18633}"/>
              </a:ext>
            </a:extLst>
          </p:cNvPr>
          <p:cNvSpPr txBox="1"/>
          <p:nvPr/>
        </p:nvSpPr>
        <p:spPr>
          <a:xfrm>
            <a:off x="4779737" y="3830753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R</a:t>
            </a:r>
            <a:endParaRPr lang="it-IT" sz="110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56CCFCFC-0280-3A80-ED61-5CAE91BEB9B4}"/>
              </a:ext>
            </a:extLst>
          </p:cNvPr>
          <p:cNvSpPr txBox="1"/>
          <p:nvPr/>
        </p:nvSpPr>
        <p:spPr>
          <a:xfrm>
            <a:off x="5161960" y="3858995"/>
            <a:ext cx="8520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nowhere</a:t>
            </a:r>
            <a:endParaRPr lang="it-IT" sz="1100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FE4C37BE-B3AA-DB87-2BBE-4E4F2F2BA9A0}"/>
              </a:ext>
            </a:extLst>
          </p:cNvPr>
          <p:cNvSpPr txBox="1"/>
          <p:nvPr/>
        </p:nvSpPr>
        <p:spPr>
          <a:xfrm>
            <a:off x="4779736" y="4317442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R</a:t>
            </a:r>
            <a:endParaRPr lang="it-IT" sz="110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C5CBE39A-A61D-5728-0829-5D15EDF9F7EF}"/>
              </a:ext>
            </a:extLst>
          </p:cNvPr>
          <p:cNvSpPr txBox="1"/>
          <p:nvPr/>
        </p:nvSpPr>
        <p:spPr>
          <a:xfrm>
            <a:off x="5237142" y="4317411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robot</a:t>
            </a:r>
            <a:endParaRPr lang="it-IT" sz="1100"/>
          </a:p>
        </p:txBody>
      </p:sp>
      <p:graphicFrame>
        <p:nvGraphicFramePr>
          <p:cNvPr id="44" name="Tabella 43">
            <a:extLst>
              <a:ext uri="{FF2B5EF4-FFF2-40B4-BE49-F238E27FC236}">
                <a16:creationId xmlns:a16="http://schemas.microsoft.com/office/drawing/2014/main" id="{7D9C8794-3966-744D-5EAD-1FC73B42468B}"/>
              </a:ext>
            </a:extLst>
          </p:cNvPr>
          <p:cNvGraphicFramePr>
            <a:graphicFrameLocks noGrp="1"/>
          </p:cNvGraphicFramePr>
          <p:nvPr/>
        </p:nvGraphicFramePr>
        <p:xfrm>
          <a:off x="837786" y="4223929"/>
          <a:ext cx="2465175" cy="10475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99">
                  <a:extLst>
                    <a:ext uri="{9D8B030D-6E8A-4147-A177-3AD203B41FA5}">
                      <a16:colId xmlns:a16="http://schemas.microsoft.com/office/drawing/2014/main" val="1092635779"/>
                    </a:ext>
                  </a:extLst>
                </a:gridCol>
                <a:gridCol w="728056">
                  <a:extLst>
                    <a:ext uri="{9D8B030D-6E8A-4147-A177-3AD203B41FA5}">
                      <a16:colId xmlns:a16="http://schemas.microsoft.com/office/drawing/2014/main" val="3485087202"/>
                    </a:ext>
                  </a:extLst>
                </a:gridCol>
                <a:gridCol w="791920">
                  <a:extLst>
                    <a:ext uri="{9D8B030D-6E8A-4147-A177-3AD203B41FA5}">
                      <a16:colId xmlns:a16="http://schemas.microsoft.com/office/drawing/2014/main" val="1010605237"/>
                    </a:ext>
                  </a:extLst>
                </a:gridCol>
              </a:tblGrid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4123497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896252"/>
                  </a:ext>
                </a:extLst>
              </a:tr>
            </a:tbl>
          </a:graphicData>
        </a:graphic>
      </p:graphicFrame>
      <p:graphicFrame>
        <p:nvGraphicFramePr>
          <p:cNvPr id="45" name="Tabella 44">
            <a:extLst>
              <a:ext uri="{FF2B5EF4-FFF2-40B4-BE49-F238E27FC236}">
                <a16:creationId xmlns:a16="http://schemas.microsoft.com/office/drawing/2014/main" id="{E20F079C-C004-17C6-CFCE-281CA1CCAE67}"/>
              </a:ext>
            </a:extLst>
          </p:cNvPr>
          <p:cNvGraphicFramePr>
            <a:graphicFrameLocks noGrp="1"/>
          </p:cNvGraphicFramePr>
          <p:nvPr/>
        </p:nvGraphicFramePr>
        <p:xfrm>
          <a:off x="3301417" y="4226498"/>
          <a:ext cx="1877621" cy="10475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645">
                  <a:extLst>
                    <a:ext uri="{9D8B030D-6E8A-4147-A177-3AD203B41FA5}">
                      <a16:colId xmlns:a16="http://schemas.microsoft.com/office/drawing/2014/main" val="3432868804"/>
                    </a:ext>
                  </a:extLst>
                </a:gridCol>
                <a:gridCol w="676966">
                  <a:extLst>
                    <a:ext uri="{9D8B030D-6E8A-4147-A177-3AD203B41FA5}">
                      <a16:colId xmlns:a16="http://schemas.microsoft.com/office/drawing/2014/main" val="1171356376"/>
                    </a:ext>
                  </a:extLst>
                </a:gridCol>
                <a:gridCol w="562010">
                  <a:extLst>
                    <a:ext uri="{9D8B030D-6E8A-4147-A177-3AD203B41FA5}">
                      <a16:colId xmlns:a16="http://schemas.microsoft.com/office/drawing/2014/main" val="3210864167"/>
                    </a:ext>
                  </a:extLst>
                </a:gridCol>
              </a:tblGrid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9284046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5653428"/>
                  </a:ext>
                </a:extLst>
              </a:tr>
            </a:tbl>
          </a:graphicData>
        </a:graphic>
      </p:graphicFrame>
      <p:graphicFrame>
        <p:nvGraphicFramePr>
          <p:cNvPr id="46" name="Tabella 45">
            <a:extLst>
              <a:ext uri="{FF2B5EF4-FFF2-40B4-BE49-F238E27FC236}">
                <a16:creationId xmlns:a16="http://schemas.microsoft.com/office/drawing/2014/main" id="{BAF5D128-B37C-9AB8-F311-0C0F6C7F0B2F}"/>
              </a:ext>
            </a:extLst>
          </p:cNvPr>
          <p:cNvGraphicFramePr>
            <a:graphicFrameLocks noGrp="1"/>
          </p:cNvGraphicFramePr>
          <p:nvPr/>
        </p:nvGraphicFramePr>
        <p:xfrm>
          <a:off x="5176075" y="4224063"/>
          <a:ext cx="664192" cy="10475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192">
                  <a:extLst>
                    <a:ext uri="{9D8B030D-6E8A-4147-A177-3AD203B41FA5}">
                      <a16:colId xmlns:a16="http://schemas.microsoft.com/office/drawing/2014/main" val="1099022830"/>
                    </a:ext>
                  </a:extLst>
                </a:gridCol>
              </a:tblGrid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3064179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8474924"/>
                  </a:ext>
                </a:extLst>
              </a:tr>
            </a:tbl>
          </a:graphicData>
        </a:graphic>
      </p:graphicFrame>
      <p:graphicFrame>
        <p:nvGraphicFramePr>
          <p:cNvPr id="47" name="Tabella 46">
            <a:extLst>
              <a:ext uri="{FF2B5EF4-FFF2-40B4-BE49-F238E27FC236}">
                <a16:creationId xmlns:a16="http://schemas.microsoft.com/office/drawing/2014/main" id="{4A329D8E-8736-8AE9-548D-627B209738B6}"/>
              </a:ext>
            </a:extLst>
          </p:cNvPr>
          <p:cNvGraphicFramePr>
            <a:graphicFrameLocks noGrp="1"/>
          </p:cNvGraphicFramePr>
          <p:nvPr/>
        </p:nvGraphicFramePr>
        <p:xfrm>
          <a:off x="836926" y="3166292"/>
          <a:ext cx="2465175" cy="1062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99">
                  <a:extLst>
                    <a:ext uri="{9D8B030D-6E8A-4147-A177-3AD203B41FA5}">
                      <a16:colId xmlns:a16="http://schemas.microsoft.com/office/drawing/2014/main" val="1450944727"/>
                    </a:ext>
                  </a:extLst>
                </a:gridCol>
                <a:gridCol w="728056">
                  <a:extLst>
                    <a:ext uri="{9D8B030D-6E8A-4147-A177-3AD203B41FA5}">
                      <a16:colId xmlns:a16="http://schemas.microsoft.com/office/drawing/2014/main" val="2369926406"/>
                    </a:ext>
                  </a:extLst>
                </a:gridCol>
                <a:gridCol w="791920">
                  <a:extLst>
                    <a:ext uri="{9D8B030D-6E8A-4147-A177-3AD203B41FA5}">
                      <a16:colId xmlns:a16="http://schemas.microsoft.com/office/drawing/2014/main" val="2312505552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Confidence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Azimuth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Elevation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5332806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05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05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20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2365145"/>
                  </a:ext>
                </a:extLst>
              </a:tr>
            </a:tbl>
          </a:graphicData>
        </a:graphic>
      </p:graphicFrame>
      <p:graphicFrame>
        <p:nvGraphicFramePr>
          <p:cNvPr id="48" name="Tabella 47">
            <a:extLst>
              <a:ext uri="{FF2B5EF4-FFF2-40B4-BE49-F238E27FC236}">
                <a16:creationId xmlns:a16="http://schemas.microsoft.com/office/drawing/2014/main" id="{F197DDC5-ABC1-B1E2-45E5-D888F8B00F2E}"/>
              </a:ext>
            </a:extLst>
          </p:cNvPr>
          <p:cNvGraphicFramePr>
            <a:graphicFrameLocks noGrp="1"/>
          </p:cNvGraphicFramePr>
          <p:nvPr/>
        </p:nvGraphicFramePr>
        <p:xfrm>
          <a:off x="3302284" y="3165119"/>
          <a:ext cx="1877621" cy="1062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645">
                  <a:extLst>
                    <a:ext uri="{9D8B030D-6E8A-4147-A177-3AD203B41FA5}">
                      <a16:colId xmlns:a16="http://schemas.microsoft.com/office/drawing/2014/main" val="44337046"/>
                    </a:ext>
                  </a:extLst>
                </a:gridCol>
                <a:gridCol w="676966">
                  <a:extLst>
                    <a:ext uri="{9D8B030D-6E8A-4147-A177-3AD203B41FA5}">
                      <a16:colId xmlns:a16="http://schemas.microsoft.com/office/drawing/2014/main" val="4034446806"/>
                    </a:ext>
                  </a:extLst>
                </a:gridCol>
                <a:gridCol w="562010">
                  <a:extLst>
                    <a:ext uri="{9D8B030D-6E8A-4147-A177-3AD203B41FA5}">
                      <a16:colId xmlns:a16="http://schemas.microsoft.com/office/drawing/2014/main" val="1532569945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eyes_x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eyes_y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R/WR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8319743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5464456"/>
                  </a:ext>
                </a:extLst>
              </a:tr>
            </a:tbl>
          </a:graphicData>
        </a:graphic>
      </p:graphicFrame>
      <p:graphicFrame>
        <p:nvGraphicFramePr>
          <p:cNvPr id="49" name="Tabella 48">
            <a:extLst>
              <a:ext uri="{FF2B5EF4-FFF2-40B4-BE49-F238E27FC236}">
                <a16:creationId xmlns:a16="http://schemas.microsoft.com/office/drawing/2014/main" id="{456F5A85-24D3-DDED-5BB0-B51CD436F3EC}"/>
              </a:ext>
            </a:extLst>
          </p:cNvPr>
          <p:cNvGraphicFramePr>
            <a:graphicFrameLocks noGrp="1"/>
          </p:cNvGraphicFramePr>
          <p:nvPr/>
        </p:nvGraphicFramePr>
        <p:xfrm>
          <a:off x="5176075" y="3163877"/>
          <a:ext cx="664192" cy="1062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192">
                  <a:extLst>
                    <a:ext uri="{9D8B030D-6E8A-4147-A177-3AD203B41FA5}">
                      <a16:colId xmlns:a16="http://schemas.microsoft.com/office/drawing/2014/main" val="2705556328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label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5817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78618"/>
                  </a:ext>
                </a:extLst>
              </a:tr>
            </a:tbl>
          </a:graphicData>
        </a:graphic>
      </p:graphicFrame>
      <p:sp>
        <p:nvSpPr>
          <p:cNvPr id="14" name="Rettangolo 13">
            <a:extLst>
              <a:ext uri="{FF2B5EF4-FFF2-40B4-BE49-F238E27FC236}">
                <a16:creationId xmlns:a16="http://schemas.microsoft.com/office/drawing/2014/main" id="{09730BF8-17F8-58BD-163F-9FEAC63494C2}"/>
              </a:ext>
            </a:extLst>
          </p:cNvPr>
          <p:cNvSpPr/>
          <p:nvPr/>
        </p:nvSpPr>
        <p:spPr>
          <a:xfrm>
            <a:off x="5216454" y="3163574"/>
            <a:ext cx="583391" cy="2115562"/>
          </a:xfrm>
          <a:prstGeom prst="rect">
            <a:avLst/>
          </a:prstGeom>
          <a:noFill/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1189F3C-2A6A-8FA9-BA0D-688DA54BD39D}"/>
              </a:ext>
            </a:extLst>
          </p:cNvPr>
          <p:cNvCxnSpPr>
            <a:cxnSpLocks/>
          </p:cNvCxnSpPr>
          <p:nvPr/>
        </p:nvCxnSpPr>
        <p:spPr>
          <a:xfrm>
            <a:off x="7782400" y="5365721"/>
            <a:ext cx="31065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4203B3ED-EE55-63D5-BC8B-34E52F884C47}"/>
              </a:ext>
            </a:extLst>
          </p:cNvPr>
          <p:cNvSpPr txBox="1"/>
          <p:nvPr/>
        </p:nvSpPr>
        <p:spPr>
          <a:xfrm>
            <a:off x="7630937" y="3139021"/>
            <a:ext cx="37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Z-Score Normalization</a:t>
            </a:r>
            <a:endParaRPr lang="it-IT"/>
          </a:p>
        </p:txBody>
      </p: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33179E34-B70D-E555-0692-805202A7BCD5}"/>
              </a:ext>
            </a:extLst>
          </p:cNvPr>
          <p:cNvCxnSpPr>
            <a:cxnSpLocks/>
          </p:cNvCxnSpPr>
          <p:nvPr/>
        </p:nvCxnSpPr>
        <p:spPr>
          <a:xfrm flipV="1">
            <a:off x="7782400" y="3820160"/>
            <a:ext cx="0" cy="1545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Memoria ad accesso diretto 32">
            <a:extLst>
              <a:ext uri="{FF2B5EF4-FFF2-40B4-BE49-F238E27FC236}">
                <a16:creationId xmlns:a16="http://schemas.microsoft.com/office/drawing/2014/main" id="{EF89F4F0-48B8-43A6-4BCC-1BABED428AF2}"/>
              </a:ext>
            </a:extLst>
          </p:cNvPr>
          <p:cNvSpPr/>
          <p:nvPr/>
        </p:nvSpPr>
        <p:spPr>
          <a:xfrm rot="16200000">
            <a:off x="3993727" y="1615645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Memoria ad accesso diretto 34">
            <a:extLst>
              <a:ext uri="{FF2B5EF4-FFF2-40B4-BE49-F238E27FC236}">
                <a16:creationId xmlns:a16="http://schemas.microsoft.com/office/drawing/2014/main" id="{D4739987-26F8-96F4-3FE0-E02D820B31D3}"/>
              </a:ext>
            </a:extLst>
          </p:cNvPr>
          <p:cNvSpPr/>
          <p:nvPr/>
        </p:nvSpPr>
        <p:spPr>
          <a:xfrm rot="16200000">
            <a:off x="3992852" y="1439958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Memoria ad accesso diretto 38">
            <a:extLst>
              <a:ext uri="{FF2B5EF4-FFF2-40B4-BE49-F238E27FC236}">
                <a16:creationId xmlns:a16="http://schemas.microsoft.com/office/drawing/2014/main" id="{440545D3-8824-F6AE-5EF6-3134F8D2C447}"/>
              </a:ext>
            </a:extLst>
          </p:cNvPr>
          <p:cNvSpPr/>
          <p:nvPr/>
        </p:nvSpPr>
        <p:spPr>
          <a:xfrm rot="16200000">
            <a:off x="3993405" y="1264367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1334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477C0-C18C-7A00-4948-C543EDC47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AA95FFB4-BC1E-97FC-3173-5E5BBD11F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0DE87DB-A1FE-8A07-0046-CAAA4C95ED76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DATA ELABORATION</a:t>
            </a: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8B7B6BC3-87F5-8713-7D43-E77D3A3DBE16}"/>
              </a:ext>
            </a:extLst>
          </p:cNvPr>
          <p:cNvGrpSpPr/>
          <p:nvPr/>
        </p:nvGrpSpPr>
        <p:grpSpPr>
          <a:xfrm>
            <a:off x="4341439" y="2397086"/>
            <a:ext cx="1052787" cy="672217"/>
            <a:chOff x="8201573" y="765504"/>
            <a:chExt cx="1052787" cy="672217"/>
          </a:xfrm>
        </p:grpSpPr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B9913FB9-84BF-B25F-2327-98BDB22EB070}"/>
                </a:ext>
              </a:extLst>
            </p:cNvPr>
            <p:cNvSpPr txBox="1"/>
            <p:nvPr/>
          </p:nvSpPr>
          <p:spPr>
            <a:xfrm>
              <a:off x="8201573" y="765504"/>
              <a:ext cx="1052787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>
                  <a:solidFill>
                    <a:srgbClr val="A02B93"/>
                  </a:solidFill>
                </a:rPr>
                <a:t>Robot </a:t>
              </a:r>
              <a:r>
                <a:rPr lang="it-IT" sz="1400" err="1">
                  <a:solidFill>
                    <a:srgbClr val="A02B93"/>
                  </a:solidFill>
                </a:rPr>
                <a:t>presence</a:t>
              </a:r>
              <a:endParaRPr lang="it-IT" sz="1400"/>
            </a:p>
          </p:txBody>
        </p:sp>
        <p:sp>
          <p:nvSpPr>
            <p:cNvPr id="15" name="Freccia in su 14">
              <a:extLst>
                <a:ext uri="{FF2B5EF4-FFF2-40B4-BE49-F238E27FC236}">
                  <a16:creationId xmlns:a16="http://schemas.microsoft.com/office/drawing/2014/main" id="{C8DA0970-D3F1-2AFC-44E8-1DF6FC130EA1}"/>
                </a:ext>
              </a:extLst>
            </p:cNvPr>
            <p:cNvSpPr/>
            <p:nvPr/>
          </p:nvSpPr>
          <p:spPr>
            <a:xfrm>
              <a:off x="8669234" y="1245101"/>
              <a:ext cx="120387" cy="19262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9" name="Parentesi graffa aperta 8">
            <a:extLst>
              <a:ext uri="{FF2B5EF4-FFF2-40B4-BE49-F238E27FC236}">
                <a16:creationId xmlns:a16="http://schemas.microsoft.com/office/drawing/2014/main" id="{E4D5BDC6-FB62-C347-9046-673B5374AD32}"/>
              </a:ext>
            </a:extLst>
          </p:cNvPr>
          <p:cNvSpPr/>
          <p:nvPr/>
        </p:nvSpPr>
        <p:spPr>
          <a:xfrm rot="5400000">
            <a:off x="2436701" y="2215856"/>
            <a:ext cx="229737" cy="152238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D8B0E21-D592-5CB9-4C9A-2D67FAD880CE}"/>
              </a:ext>
            </a:extLst>
          </p:cNvPr>
          <p:cNvSpPr txBox="1"/>
          <p:nvPr/>
        </p:nvSpPr>
        <p:spPr>
          <a:xfrm>
            <a:off x="1890458" y="2452234"/>
            <a:ext cx="132572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>
                <a:solidFill>
                  <a:schemeClr val="accent5"/>
                </a:solidFill>
              </a:rPr>
              <a:t>Gaze </a:t>
            </a:r>
            <a:r>
              <a:rPr lang="it-IT" sz="1400" err="1">
                <a:solidFill>
                  <a:schemeClr val="accent5"/>
                </a:solidFill>
              </a:rPr>
              <a:t>angles</a:t>
            </a:r>
            <a:r>
              <a:rPr lang="it-IT" sz="1600">
                <a:solidFill>
                  <a:schemeClr val="accent5"/>
                </a:solidFill>
              </a:rPr>
              <a:t> 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49E4D923-482D-7C03-8AFC-A212FA5D66D7}"/>
              </a:ext>
            </a:extLst>
          </p:cNvPr>
          <p:cNvGrpSpPr/>
          <p:nvPr/>
        </p:nvGrpSpPr>
        <p:grpSpPr>
          <a:xfrm>
            <a:off x="2944557" y="2287487"/>
            <a:ext cx="1921644" cy="798908"/>
            <a:chOff x="4970081" y="679110"/>
            <a:chExt cx="1921644" cy="798908"/>
          </a:xfrm>
        </p:grpSpPr>
        <p:sp>
          <p:nvSpPr>
            <p:cNvPr id="24" name="Parentesi graffa aperta 23">
              <a:extLst>
                <a:ext uri="{FF2B5EF4-FFF2-40B4-BE49-F238E27FC236}">
                  <a16:creationId xmlns:a16="http://schemas.microsoft.com/office/drawing/2014/main" id="{5A71B5BE-0809-A6FA-3A4C-A1AFE3C69C86}"/>
                </a:ext>
              </a:extLst>
            </p:cNvPr>
            <p:cNvSpPr/>
            <p:nvPr/>
          </p:nvSpPr>
          <p:spPr>
            <a:xfrm rot="5400000">
              <a:off x="5829065" y="799878"/>
              <a:ext cx="229738" cy="1126542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E034530C-ED13-CB4C-57A0-4B84E445FE26}"/>
                </a:ext>
              </a:extLst>
            </p:cNvPr>
            <p:cNvSpPr txBox="1"/>
            <p:nvPr/>
          </p:nvSpPr>
          <p:spPr>
            <a:xfrm>
              <a:off x="4970081" y="679110"/>
              <a:ext cx="1921644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 err="1">
                  <a:solidFill>
                    <a:schemeClr val="accent5"/>
                  </a:solidFill>
                </a:rPr>
                <a:t>Eyes</a:t>
              </a:r>
              <a:r>
                <a:rPr lang="it-IT" sz="1400">
                  <a:solidFill>
                    <a:schemeClr val="accent5"/>
                  </a:solidFill>
                </a:rPr>
                <a:t> </a:t>
              </a:r>
            </a:p>
            <a:p>
              <a:pPr algn="ctr"/>
              <a:r>
                <a:rPr lang="it-IT" sz="1400">
                  <a:solidFill>
                    <a:schemeClr val="accent5"/>
                  </a:solidFill>
                </a:rPr>
                <a:t>position</a:t>
              </a: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27077FB4-95F4-BD10-FB86-A91EB1E549D2}"/>
              </a:ext>
            </a:extLst>
          </p:cNvPr>
          <p:cNvGrpSpPr/>
          <p:nvPr/>
        </p:nvGrpSpPr>
        <p:grpSpPr>
          <a:xfrm>
            <a:off x="671184" y="2154420"/>
            <a:ext cx="1336091" cy="935985"/>
            <a:chOff x="8074576" y="501736"/>
            <a:chExt cx="1336091" cy="935985"/>
          </a:xfrm>
        </p:grpSpPr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55CC1ABE-564D-EC07-4EA5-B9EDC03811FE}"/>
                </a:ext>
              </a:extLst>
            </p:cNvPr>
            <p:cNvSpPr txBox="1"/>
            <p:nvPr/>
          </p:nvSpPr>
          <p:spPr>
            <a:xfrm>
              <a:off x="8074576" y="501736"/>
              <a:ext cx="1336091" cy="7386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>
                  <a:solidFill>
                    <a:srgbClr val="A02B93"/>
                  </a:solidFill>
                </a:rPr>
                <a:t>Gaze </a:t>
              </a:r>
              <a:r>
                <a:rPr lang="it-IT" sz="1400" err="1">
                  <a:solidFill>
                    <a:srgbClr val="A02B93"/>
                  </a:solidFill>
                </a:rPr>
                <a:t>angles</a:t>
              </a:r>
              <a:r>
                <a:rPr lang="it-IT" sz="1400">
                  <a:solidFill>
                    <a:srgbClr val="A02B93"/>
                  </a:solidFill>
                </a:rPr>
                <a:t> </a:t>
              </a:r>
              <a:r>
                <a:rPr lang="it-IT" sz="1400" err="1">
                  <a:solidFill>
                    <a:srgbClr val="A02B93"/>
                  </a:solidFill>
                </a:rPr>
                <a:t>prediction</a:t>
              </a:r>
              <a:r>
                <a:rPr lang="it-IT" sz="1400">
                  <a:solidFill>
                    <a:srgbClr val="A02B93"/>
                  </a:solidFill>
                </a:rPr>
                <a:t> </a:t>
              </a:r>
              <a:r>
                <a:rPr lang="it-IT" sz="1400" err="1">
                  <a:solidFill>
                    <a:srgbClr val="A02B93"/>
                  </a:solidFill>
                </a:rPr>
                <a:t>error</a:t>
              </a:r>
            </a:p>
          </p:txBody>
        </p:sp>
        <p:sp>
          <p:nvSpPr>
            <p:cNvPr id="28" name="Freccia in su 27">
              <a:extLst>
                <a:ext uri="{FF2B5EF4-FFF2-40B4-BE49-F238E27FC236}">
                  <a16:creationId xmlns:a16="http://schemas.microsoft.com/office/drawing/2014/main" id="{44BA214B-0946-1E61-6031-3515A02EFC89}"/>
                </a:ext>
              </a:extLst>
            </p:cNvPr>
            <p:cNvSpPr/>
            <p:nvPr/>
          </p:nvSpPr>
          <p:spPr>
            <a:xfrm>
              <a:off x="8669234" y="1245101"/>
              <a:ext cx="120387" cy="19262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8" name="CasellaDiTesto 66">
            <a:extLst>
              <a:ext uri="{FF2B5EF4-FFF2-40B4-BE49-F238E27FC236}">
                <a16:creationId xmlns:a16="http://schemas.microsoft.com/office/drawing/2014/main" id="{AAAF1BCB-8407-7034-B21B-ECBEE264A48D}"/>
              </a:ext>
            </a:extLst>
          </p:cNvPr>
          <p:cNvSpPr txBox="1"/>
          <p:nvPr/>
        </p:nvSpPr>
        <p:spPr>
          <a:xfrm>
            <a:off x="4390301" y="1476303"/>
            <a:ext cx="3240636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400" b="1"/>
              <a:t>DATASET CREATION</a:t>
            </a:r>
            <a:endParaRPr lang="it-IT" b="1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EB3C53CF-F74C-AF01-8083-927A784D30A8}"/>
              </a:ext>
            </a:extLst>
          </p:cNvPr>
          <p:cNvSpPr txBox="1"/>
          <p:nvPr/>
        </p:nvSpPr>
        <p:spPr>
          <a:xfrm>
            <a:off x="967659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0.0806</a:t>
            </a:r>
            <a:endParaRPr lang="it-IT" sz="110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1AFE435-5A4F-3ADD-7A84-74FD45880397}"/>
              </a:ext>
            </a:extLst>
          </p:cNvPr>
          <p:cNvSpPr txBox="1"/>
          <p:nvPr/>
        </p:nvSpPr>
        <p:spPr>
          <a:xfrm>
            <a:off x="1836483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-0.108</a:t>
            </a:r>
            <a:endParaRPr lang="it-IT" sz="11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0ED4867-9851-9428-063D-F2B5A085B914}"/>
              </a:ext>
            </a:extLst>
          </p:cNvPr>
          <p:cNvSpPr txBox="1"/>
          <p:nvPr/>
        </p:nvSpPr>
        <p:spPr>
          <a:xfrm>
            <a:off x="987363" y="4308433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0.128</a:t>
            </a:r>
            <a:endParaRPr lang="it-IT" sz="110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077DF53-DC82-DFC4-513A-9028B166829E}"/>
              </a:ext>
            </a:extLst>
          </p:cNvPr>
          <p:cNvSpPr txBox="1"/>
          <p:nvPr/>
        </p:nvSpPr>
        <p:spPr>
          <a:xfrm>
            <a:off x="2608422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-0.351</a:t>
            </a:r>
            <a:endParaRPr lang="it-IT" sz="110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305324A-309F-0F8A-B6C0-9653F7219475}"/>
              </a:ext>
            </a:extLst>
          </p:cNvPr>
          <p:cNvSpPr txBox="1"/>
          <p:nvPr/>
        </p:nvSpPr>
        <p:spPr>
          <a:xfrm>
            <a:off x="3339655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460.25</a:t>
            </a:r>
            <a:endParaRPr lang="it-IT" sz="110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4D27E75-FEEE-7B87-1C2C-DDD8100B40E9}"/>
              </a:ext>
            </a:extLst>
          </p:cNvPr>
          <p:cNvSpPr txBox="1"/>
          <p:nvPr/>
        </p:nvSpPr>
        <p:spPr>
          <a:xfrm>
            <a:off x="1835250" y="431859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-0.617</a:t>
            </a:r>
            <a:endParaRPr lang="it-IT" sz="110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1D93A8E-58FE-63E1-A61D-A640C80CC6BF}"/>
              </a:ext>
            </a:extLst>
          </p:cNvPr>
          <p:cNvSpPr txBox="1"/>
          <p:nvPr/>
        </p:nvSpPr>
        <p:spPr>
          <a:xfrm>
            <a:off x="2619813" y="4308433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-0.470</a:t>
            </a:r>
            <a:endParaRPr lang="it-IT" sz="110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982589F-F245-C47E-F8D4-2236017CC6D6}"/>
              </a:ext>
            </a:extLst>
          </p:cNvPr>
          <p:cNvSpPr txBox="1"/>
          <p:nvPr/>
        </p:nvSpPr>
        <p:spPr>
          <a:xfrm>
            <a:off x="3983467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386.04</a:t>
            </a:r>
            <a:endParaRPr lang="it-IT" sz="110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FB6B9D59-D44F-210E-822D-E2DD0CCF6F16}"/>
              </a:ext>
            </a:extLst>
          </p:cNvPr>
          <p:cNvSpPr txBox="1"/>
          <p:nvPr/>
        </p:nvSpPr>
        <p:spPr>
          <a:xfrm>
            <a:off x="3334752" y="4293193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460.26</a:t>
            </a:r>
            <a:endParaRPr lang="it-IT" sz="1100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5B88AAC8-1FDB-4B63-8936-FFDD6923B420}"/>
              </a:ext>
            </a:extLst>
          </p:cNvPr>
          <p:cNvSpPr txBox="1"/>
          <p:nvPr/>
        </p:nvSpPr>
        <p:spPr>
          <a:xfrm>
            <a:off x="3971539" y="4306079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386.86</a:t>
            </a:r>
            <a:endParaRPr lang="it-IT" sz="110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F3EA1FA7-C54E-DB19-96E7-C5FC03166B27}"/>
              </a:ext>
            </a:extLst>
          </p:cNvPr>
          <p:cNvSpPr txBox="1"/>
          <p:nvPr/>
        </p:nvSpPr>
        <p:spPr>
          <a:xfrm>
            <a:off x="4779737" y="3830753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R</a:t>
            </a:r>
            <a:endParaRPr lang="it-IT" sz="110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269D0DA9-80B4-A560-A8ED-423C32D54257}"/>
              </a:ext>
            </a:extLst>
          </p:cNvPr>
          <p:cNvSpPr txBox="1"/>
          <p:nvPr/>
        </p:nvSpPr>
        <p:spPr>
          <a:xfrm>
            <a:off x="5161960" y="3858995"/>
            <a:ext cx="8520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nowhere</a:t>
            </a:r>
            <a:endParaRPr lang="it-IT" sz="1100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95C5F207-7588-59E3-EBCF-802BD478DB98}"/>
              </a:ext>
            </a:extLst>
          </p:cNvPr>
          <p:cNvSpPr txBox="1"/>
          <p:nvPr/>
        </p:nvSpPr>
        <p:spPr>
          <a:xfrm>
            <a:off x="4779736" y="4317442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R</a:t>
            </a:r>
            <a:endParaRPr lang="it-IT" sz="110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039EA179-CAED-4608-A423-A1F1EE0D7F00}"/>
              </a:ext>
            </a:extLst>
          </p:cNvPr>
          <p:cNvSpPr txBox="1"/>
          <p:nvPr/>
        </p:nvSpPr>
        <p:spPr>
          <a:xfrm>
            <a:off x="5237142" y="4317411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robot</a:t>
            </a:r>
            <a:endParaRPr lang="it-IT" sz="1100"/>
          </a:p>
        </p:txBody>
      </p:sp>
      <p:graphicFrame>
        <p:nvGraphicFramePr>
          <p:cNvPr id="44" name="Tabella 43">
            <a:extLst>
              <a:ext uri="{FF2B5EF4-FFF2-40B4-BE49-F238E27FC236}">
                <a16:creationId xmlns:a16="http://schemas.microsoft.com/office/drawing/2014/main" id="{FB156F7B-6C4A-52D2-EE80-0A688BF51CCE}"/>
              </a:ext>
            </a:extLst>
          </p:cNvPr>
          <p:cNvGraphicFramePr>
            <a:graphicFrameLocks noGrp="1"/>
          </p:cNvGraphicFramePr>
          <p:nvPr/>
        </p:nvGraphicFramePr>
        <p:xfrm>
          <a:off x="837786" y="4223929"/>
          <a:ext cx="2465175" cy="10475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99">
                  <a:extLst>
                    <a:ext uri="{9D8B030D-6E8A-4147-A177-3AD203B41FA5}">
                      <a16:colId xmlns:a16="http://schemas.microsoft.com/office/drawing/2014/main" val="1092635779"/>
                    </a:ext>
                  </a:extLst>
                </a:gridCol>
                <a:gridCol w="728056">
                  <a:extLst>
                    <a:ext uri="{9D8B030D-6E8A-4147-A177-3AD203B41FA5}">
                      <a16:colId xmlns:a16="http://schemas.microsoft.com/office/drawing/2014/main" val="3485087202"/>
                    </a:ext>
                  </a:extLst>
                </a:gridCol>
                <a:gridCol w="791920">
                  <a:extLst>
                    <a:ext uri="{9D8B030D-6E8A-4147-A177-3AD203B41FA5}">
                      <a16:colId xmlns:a16="http://schemas.microsoft.com/office/drawing/2014/main" val="1010605237"/>
                    </a:ext>
                  </a:extLst>
                </a:gridCol>
              </a:tblGrid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4123497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896252"/>
                  </a:ext>
                </a:extLst>
              </a:tr>
            </a:tbl>
          </a:graphicData>
        </a:graphic>
      </p:graphicFrame>
      <p:graphicFrame>
        <p:nvGraphicFramePr>
          <p:cNvPr id="45" name="Tabella 44">
            <a:extLst>
              <a:ext uri="{FF2B5EF4-FFF2-40B4-BE49-F238E27FC236}">
                <a16:creationId xmlns:a16="http://schemas.microsoft.com/office/drawing/2014/main" id="{9655C6CB-0811-5494-2A89-660FDB2804D7}"/>
              </a:ext>
            </a:extLst>
          </p:cNvPr>
          <p:cNvGraphicFramePr>
            <a:graphicFrameLocks noGrp="1"/>
          </p:cNvGraphicFramePr>
          <p:nvPr/>
        </p:nvGraphicFramePr>
        <p:xfrm>
          <a:off x="3301417" y="4226498"/>
          <a:ext cx="1877621" cy="10475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645">
                  <a:extLst>
                    <a:ext uri="{9D8B030D-6E8A-4147-A177-3AD203B41FA5}">
                      <a16:colId xmlns:a16="http://schemas.microsoft.com/office/drawing/2014/main" val="3432868804"/>
                    </a:ext>
                  </a:extLst>
                </a:gridCol>
                <a:gridCol w="676966">
                  <a:extLst>
                    <a:ext uri="{9D8B030D-6E8A-4147-A177-3AD203B41FA5}">
                      <a16:colId xmlns:a16="http://schemas.microsoft.com/office/drawing/2014/main" val="1171356376"/>
                    </a:ext>
                  </a:extLst>
                </a:gridCol>
                <a:gridCol w="562010">
                  <a:extLst>
                    <a:ext uri="{9D8B030D-6E8A-4147-A177-3AD203B41FA5}">
                      <a16:colId xmlns:a16="http://schemas.microsoft.com/office/drawing/2014/main" val="3210864167"/>
                    </a:ext>
                  </a:extLst>
                </a:gridCol>
              </a:tblGrid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9284046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5653428"/>
                  </a:ext>
                </a:extLst>
              </a:tr>
            </a:tbl>
          </a:graphicData>
        </a:graphic>
      </p:graphicFrame>
      <p:graphicFrame>
        <p:nvGraphicFramePr>
          <p:cNvPr id="46" name="Tabella 45">
            <a:extLst>
              <a:ext uri="{FF2B5EF4-FFF2-40B4-BE49-F238E27FC236}">
                <a16:creationId xmlns:a16="http://schemas.microsoft.com/office/drawing/2014/main" id="{E7AE88F5-ECAB-7233-C0EC-5B47B26F1DD5}"/>
              </a:ext>
            </a:extLst>
          </p:cNvPr>
          <p:cNvGraphicFramePr>
            <a:graphicFrameLocks noGrp="1"/>
          </p:cNvGraphicFramePr>
          <p:nvPr/>
        </p:nvGraphicFramePr>
        <p:xfrm>
          <a:off x="5176075" y="4224063"/>
          <a:ext cx="664192" cy="10475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192">
                  <a:extLst>
                    <a:ext uri="{9D8B030D-6E8A-4147-A177-3AD203B41FA5}">
                      <a16:colId xmlns:a16="http://schemas.microsoft.com/office/drawing/2014/main" val="1099022830"/>
                    </a:ext>
                  </a:extLst>
                </a:gridCol>
              </a:tblGrid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3064179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8474924"/>
                  </a:ext>
                </a:extLst>
              </a:tr>
            </a:tbl>
          </a:graphicData>
        </a:graphic>
      </p:graphicFrame>
      <p:graphicFrame>
        <p:nvGraphicFramePr>
          <p:cNvPr id="47" name="Tabella 46">
            <a:extLst>
              <a:ext uri="{FF2B5EF4-FFF2-40B4-BE49-F238E27FC236}">
                <a16:creationId xmlns:a16="http://schemas.microsoft.com/office/drawing/2014/main" id="{C7890D79-7096-9408-040F-0C7D2591ED9F}"/>
              </a:ext>
            </a:extLst>
          </p:cNvPr>
          <p:cNvGraphicFramePr>
            <a:graphicFrameLocks noGrp="1"/>
          </p:cNvGraphicFramePr>
          <p:nvPr/>
        </p:nvGraphicFramePr>
        <p:xfrm>
          <a:off x="836926" y="3166292"/>
          <a:ext cx="2465175" cy="1062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99">
                  <a:extLst>
                    <a:ext uri="{9D8B030D-6E8A-4147-A177-3AD203B41FA5}">
                      <a16:colId xmlns:a16="http://schemas.microsoft.com/office/drawing/2014/main" val="1450944727"/>
                    </a:ext>
                  </a:extLst>
                </a:gridCol>
                <a:gridCol w="728056">
                  <a:extLst>
                    <a:ext uri="{9D8B030D-6E8A-4147-A177-3AD203B41FA5}">
                      <a16:colId xmlns:a16="http://schemas.microsoft.com/office/drawing/2014/main" val="2369926406"/>
                    </a:ext>
                  </a:extLst>
                </a:gridCol>
                <a:gridCol w="791920">
                  <a:extLst>
                    <a:ext uri="{9D8B030D-6E8A-4147-A177-3AD203B41FA5}">
                      <a16:colId xmlns:a16="http://schemas.microsoft.com/office/drawing/2014/main" val="2312505552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Confidence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Azimuth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Elevation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5332806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05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05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20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2365145"/>
                  </a:ext>
                </a:extLst>
              </a:tr>
            </a:tbl>
          </a:graphicData>
        </a:graphic>
      </p:graphicFrame>
      <p:graphicFrame>
        <p:nvGraphicFramePr>
          <p:cNvPr id="48" name="Tabella 47">
            <a:extLst>
              <a:ext uri="{FF2B5EF4-FFF2-40B4-BE49-F238E27FC236}">
                <a16:creationId xmlns:a16="http://schemas.microsoft.com/office/drawing/2014/main" id="{88ED9DE3-668B-ADA6-A32A-38A7C08D7D02}"/>
              </a:ext>
            </a:extLst>
          </p:cNvPr>
          <p:cNvGraphicFramePr>
            <a:graphicFrameLocks noGrp="1"/>
          </p:cNvGraphicFramePr>
          <p:nvPr/>
        </p:nvGraphicFramePr>
        <p:xfrm>
          <a:off x="3302284" y="3165119"/>
          <a:ext cx="1877621" cy="1062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645">
                  <a:extLst>
                    <a:ext uri="{9D8B030D-6E8A-4147-A177-3AD203B41FA5}">
                      <a16:colId xmlns:a16="http://schemas.microsoft.com/office/drawing/2014/main" val="44337046"/>
                    </a:ext>
                  </a:extLst>
                </a:gridCol>
                <a:gridCol w="676966">
                  <a:extLst>
                    <a:ext uri="{9D8B030D-6E8A-4147-A177-3AD203B41FA5}">
                      <a16:colId xmlns:a16="http://schemas.microsoft.com/office/drawing/2014/main" val="4034446806"/>
                    </a:ext>
                  </a:extLst>
                </a:gridCol>
                <a:gridCol w="562010">
                  <a:extLst>
                    <a:ext uri="{9D8B030D-6E8A-4147-A177-3AD203B41FA5}">
                      <a16:colId xmlns:a16="http://schemas.microsoft.com/office/drawing/2014/main" val="1532569945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eyes_x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eyes_y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R/WR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8319743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5464456"/>
                  </a:ext>
                </a:extLst>
              </a:tr>
            </a:tbl>
          </a:graphicData>
        </a:graphic>
      </p:graphicFrame>
      <p:graphicFrame>
        <p:nvGraphicFramePr>
          <p:cNvPr id="49" name="Tabella 48">
            <a:extLst>
              <a:ext uri="{FF2B5EF4-FFF2-40B4-BE49-F238E27FC236}">
                <a16:creationId xmlns:a16="http://schemas.microsoft.com/office/drawing/2014/main" id="{3DD2DF82-6D64-BB16-C43A-90287377555B}"/>
              </a:ext>
            </a:extLst>
          </p:cNvPr>
          <p:cNvGraphicFramePr>
            <a:graphicFrameLocks noGrp="1"/>
          </p:cNvGraphicFramePr>
          <p:nvPr/>
        </p:nvGraphicFramePr>
        <p:xfrm>
          <a:off x="5176075" y="3163877"/>
          <a:ext cx="664192" cy="1062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192">
                  <a:extLst>
                    <a:ext uri="{9D8B030D-6E8A-4147-A177-3AD203B41FA5}">
                      <a16:colId xmlns:a16="http://schemas.microsoft.com/office/drawing/2014/main" val="2705556328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label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5817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78618"/>
                  </a:ext>
                </a:extLst>
              </a:tr>
            </a:tbl>
          </a:graphicData>
        </a:graphic>
      </p:graphicFrame>
      <p:sp>
        <p:nvSpPr>
          <p:cNvPr id="14" name="Rettangolo 13">
            <a:extLst>
              <a:ext uri="{FF2B5EF4-FFF2-40B4-BE49-F238E27FC236}">
                <a16:creationId xmlns:a16="http://schemas.microsoft.com/office/drawing/2014/main" id="{21F37C0C-15DD-FA91-F239-9DA1992B6EFE}"/>
              </a:ext>
            </a:extLst>
          </p:cNvPr>
          <p:cNvSpPr/>
          <p:nvPr/>
        </p:nvSpPr>
        <p:spPr>
          <a:xfrm>
            <a:off x="5216454" y="3163574"/>
            <a:ext cx="583391" cy="2115562"/>
          </a:xfrm>
          <a:prstGeom prst="rect">
            <a:avLst/>
          </a:prstGeom>
          <a:noFill/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58AEC296-5D16-E71E-20ED-E647A87C10E2}"/>
              </a:ext>
            </a:extLst>
          </p:cNvPr>
          <p:cNvCxnSpPr>
            <a:cxnSpLocks/>
          </p:cNvCxnSpPr>
          <p:nvPr/>
        </p:nvCxnSpPr>
        <p:spPr>
          <a:xfrm>
            <a:off x="7782400" y="5365721"/>
            <a:ext cx="31065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riangolo isoscele 2">
            <a:extLst>
              <a:ext uri="{FF2B5EF4-FFF2-40B4-BE49-F238E27FC236}">
                <a16:creationId xmlns:a16="http://schemas.microsoft.com/office/drawing/2014/main" id="{70B359B6-2E97-6E8B-F824-668ED6AC6BE0}"/>
              </a:ext>
            </a:extLst>
          </p:cNvPr>
          <p:cNvSpPr/>
          <p:nvPr/>
        </p:nvSpPr>
        <p:spPr>
          <a:xfrm>
            <a:off x="8059543" y="4221355"/>
            <a:ext cx="1468169" cy="1141791"/>
          </a:xfrm>
          <a:custGeom>
            <a:avLst/>
            <a:gdLst>
              <a:gd name="connsiteX0" fmla="*/ 0 w 1700396"/>
              <a:gd name="connsiteY0" fmla="*/ 1485500 h 1485500"/>
              <a:gd name="connsiteX1" fmla="*/ 850198 w 1700396"/>
              <a:gd name="connsiteY1" fmla="*/ 0 h 1485500"/>
              <a:gd name="connsiteX2" fmla="*/ 1700396 w 1700396"/>
              <a:gd name="connsiteY2" fmla="*/ 1485500 h 1485500"/>
              <a:gd name="connsiteX3" fmla="*/ 0 w 1700396"/>
              <a:gd name="connsiteY3" fmla="*/ 1485500 h 1485500"/>
              <a:gd name="connsiteX0" fmla="*/ 0 w 1700396"/>
              <a:gd name="connsiteY0" fmla="*/ 1486216 h 1486216"/>
              <a:gd name="connsiteX1" fmla="*/ 850198 w 1700396"/>
              <a:gd name="connsiteY1" fmla="*/ 716 h 1486216"/>
              <a:gd name="connsiteX2" fmla="*/ 1700396 w 1700396"/>
              <a:gd name="connsiteY2" fmla="*/ 1486216 h 1486216"/>
              <a:gd name="connsiteX3" fmla="*/ 0 w 1700396"/>
              <a:gd name="connsiteY3" fmla="*/ 1486216 h 1486216"/>
              <a:gd name="connsiteX0" fmla="*/ 0 w 1700396"/>
              <a:gd name="connsiteY0" fmla="*/ 1486216 h 1486216"/>
              <a:gd name="connsiteX1" fmla="*/ 850198 w 1700396"/>
              <a:gd name="connsiteY1" fmla="*/ 716 h 1486216"/>
              <a:gd name="connsiteX2" fmla="*/ 1700396 w 1700396"/>
              <a:gd name="connsiteY2" fmla="*/ 1486216 h 1486216"/>
              <a:gd name="connsiteX3" fmla="*/ 0 w 1700396"/>
              <a:gd name="connsiteY3" fmla="*/ 1486216 h 1486216"/>
              <a:gd name="connsiteX0" fmla="*/ 0 w 1700396"/>
              <a:gd name="connsiteY0" fmla="*/ 1485503 h 1485503"/>
              <a:gd name="connsiteX1" fmla="*/ 850198 w 1700396"/>
              <a:gd name="connsiteY1" fmla="*/ 3 h 1485503"/>
              <a:gd name="connsiteX2" fmla="*/ 1700396 w 1700396"/>
              <a:gd name="connsiteY2" fmla="*/ 1485503 h 1485503"/>
              <a:gd name="connsiteX3" fmla="*/ 0 w 1700396"/>
              <a:gd name="connsiteY3" fmla="*/ 1485503 h 1485503"/>
              <a:gd name="connsiteX0" fmla="*/ 0 w 2256987"/>
              <a:gd name="connsiteY0" fmla="*/ 1485503 h 1485503"/>
              <a:gd name="connsiteX1" fmla="*/ 850198 w 2256987"/>
              <a:gd name="connsiteY1" fmla="*/ 3 h 1485503"/>
              <a:gd name="connsiteX2" fmla="*/ 2256987 w 2256987"/>
              <a:gd name="connsiteY2" fmla="*/ 1485503 h 1485503"/>
              <a:gd name="connsiteX3" fmla="*/ 0 w 2256987"/>
              <a:gd name="connsiteY3" fmla="*/ 1485503 h 1485503"/>
              <a:gd name="connsiteX0" fmla="*/ 0 w 2256987"/>
              <a:gd name="connsiteY0" fmla="*/ 1485503 h 1485503"/>
              <a:gd name="connsiteX1" fmla="*/ 850198 w 2256987"/>
              <a:gd name="connsiteY1" fmla="*/ 3 h 1485503"/>
              <a:gd name="connsiteX2" fmla="*/ 2256987 w 2256987"/>
              <a:gd name="connsiteY2" fmla="*/ 1485503 h 1485503"/>
              <a:gd name="connsiteX3" fmla="*/ 0 w 2256987"/>
              <a:gd name="connsiteY3" fmla="*/ 1485503 h 1485503"/>
              <a:gd name="connsiteX0" fmla="*/ 0 w 2664491"/>
              <a:gd name="connsiteY0" fmla="*/ 1495442 h 1495442"/>
              <a:gd name="connsiteX1" fmla="*/ 1257702 w 2664491"/>
              <a:gd name="connsiteY1" fmla="*/ 3 h 1495442"/>
              <a:gd name="connsiteX2" fmla="*/ 2664491 w 2664491"/>
              <a:gd name="connsiteY2" fmla="*/ 1485503 h 1495442"/>
              <a:gd name="connsiteX3" fmla="*/ 0 w 2664491"/>
              <a:gd name="connsiteY3" fmla="*/ 1495442 h 1495442"/>
              <a:gd name="connsiteX0" fmla="*/ 0 w 2664491"/>
              <a:gd name="connsiteY0" fmla="*/ 1495441 h 1495441"/>
              <a:gd name="connsiteX1" fmla="*/ 1257702 w 2664491"/>
              <a:gd name="connsiteY1" fmla="*/ 2 h 1495441"/>
              <a:gd name="connsiteX2" fmla="*/ 2664491 w 2664491"/>
              <a:gd name="connsiteY2" fmla="*/ 1485502 h 1495441"/>
              <a:gd name="connsiteX3" fmla="*/ 0 w 2664491"/>
              <a:gd name="connsiteY3" fmla="*/ 1495441 h 1495441"/>
              <a:gd name="connsiteX0" fmla="*/ 0 w 2664491"/>
              <a:gd name="connsiteY0" fmla="*/ 1495441 h 1495441"/>
              <a:gd name="connsiteX1" fmla="*/ 1257702 w 2664491"/>
              <a:gd name="connsiteY1" fmla="*/ 2 h 1495441"/>
              <a:gd name="connsiteX2" fmla="*/ 2664491 w 2664491"/>
              <a:gd name="connsiteY2" fmla="*/ 1485502 h 1495441"/>
              <a:gd name="connsiteX3" fmla="*/ 0 w 2664491"/>
              <a:gd name="connsiteY3" fmla="*/ 1495441 h 1495441"/>
              <a:gd name="connsiteX0" fmla="*/ 0 w 2664491"/>
              <a:gd name="connsiteY0" fmla="*/ 1495440 h 1495440"/>
              <a:gd name="connsiteX1" fmla="*/ 1280275 w 2664491"/>
              <a:gd name="connsiteY1" fmla="*/ 2 h 1495440"/>
              <a:gd name="connsiteX2" fmla="*/ 2664491 w 2664491"/>
              <a:gd name="connsiteY2" fmla="*/ 1485501 h 1495440"/>
              <a:gd name="connsiteX3" fmla="*/ 0 w 2664491"/>
              <a:gd name="connsiteY3" fmla="*/ 1495440 h 149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4491" h="1495440">
                <a:moveTo>
                  <a:pt x="0" y="1495440"/>
                </a:moveTo>
                <a:cubicBezTo>
                  <a:pt x="1038773" y="1328265"/>
                  <a:pt x="797532" y="-1788"/>
                  <a:pt x="1280275" y="2"/>
                </a:cubicBezTo>
                <a:cubicBezTo>
                  <a:pt x="1782334" y="-1788"/>
                  <a:pt x="1685353" y="1427655"/>
                  <a:pt x="2664491" y="1485501"/>
                </a:cubicBezTo>
                <a:lnTo>
                  <a:pt x="0" y="1495440"/>
                </a:lnTo>
                <a:close/>
              </a:path>
            </a:pathLst>
          </a:custGeom>
          <a:solidFill>
            <a:srgbClr val="0262C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0DDBF8A9-8962-CD33-B360-72F0408DA8C9}"/>
              </a:ext>
            </a:extLst>
          </p:cNvPr>
          <p:cNvSpPr txBox="1"/>
          <p:nvPr/>
        </p:nvSpPr>
        <p:spPr>
          <a:xfrm>
            <a:off x="8698954" y="5365719"/>
            <a:ext cx="384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-1</a:t>
            </a:r>
            <a:endParaRPr lang="it-IT"/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BE248328-2D25-FED0-6142-0FB65B85D812}"/>
              </a:ext>
            </a:extLst>
          </p:cNvPr>
          <p:cNvSpPr txBox="1"/>
          <p:nvPr/>
        </p:nvSpPr>
        <p:spPr>
          <a:xfrm>
            <a:off x="9589848" y="5365718"/>
            <a:ext cx="384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1</a:t>
            </a:r>
            <a:endParaRPr lang="it-IT"/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2681650B-B8EC-530D-A832-929D309ED03E}"/>
              </a:ext>
            </a:extLst>
          </p:cNvPr>
          <p:cNvSpPr txBox="1"/>
          <p:nvPr/>
        </p:nvSpPr>
        <p:spPr>
          <a:xfrm>
            <a:off x="9169464" y="5365720"/>
            <a:ext cx="384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0</a:t>
            </a:r>
            <a:endParaRPr lang="it-IT"/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CBB045A9-15F7-0909-A5A9-E206F896F375}"/>
              </a:ext>
            </a:extLst>
          </p:cNvPr>
          <p:cNvSpPr txBox="1"/>
          <p:nvPr/>
        </p:nvSpPr>
        <p:spPr>
          <a:xfrm>
            <a:off x="8286873" y="5365717"/>
            <a:ext cx="384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-2</a:t>
            </a:r>
            <a:endParaRPr lang="it-IT"/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3FAED98E-FA1A-5F27-3900-82BBFDAF9FC1}"/>
              </a:ext>
            </a:extLst>
          </p:cNvPr>
          <p:cNvSpPr txBox="1"/>
          <p:nvPr/>
        </p:nvSpPr>
        <p:spPr>
          <a:xfrm>
            <a:off x="7855424" y="5365716"/>
            <a:ext cx="384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-3</a:t>
            </a:r>
            <a:endParaRPr lang="it-IT"/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F8533C03-3A74-1EE3-36A3-C6E87D3B1E4A}"/>
              </a:ext>
            </a:extLst>
          </p:cNvPr>
          <p:cNvSpPr txBox="1"/>
          <p:nvPr/>
        </p:nvSpPr>
        <p:spPr>
          <a:xfrm>
            <a:off x="10001677" y="5365715"/>
            <a:ext cx="384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2</a:t>
            </a:r>
            <a:endParaRPr lang="it-IT"/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48F519A9-6AAE-A2C8-B401-BFB0E367EE46}"/>
              </a:ext>
            </a:extLst>
          </p:cNvPr>
          <p:cNvSpPr txBox="1"/>
          <p:nvPr/>
        </p:nvSpPr>
        <p:spPr>
          <a:xfrm>
            <a:off x="10344429" y="5365714"/>
            <a:ext cx="384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3</a:t>
            </a:r>
            <a:endParaRPr lang="it-IT"/>
          </a:p>
        </p:txBody>
      </p: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D2A875B8-044B-555E-47A7-BA7BC1DF82AB}"/>
              </a:ext>
            </a:extLst>
          </p:cNvPr>
          <p:cNvCxnSpPr>
            <a:cxnSpLocks/>
          </p:cNvCxnSpPr>
          <p:nvPr/>
        </p:nvCxnSpPr>
        <p:spPr>
          <a:xfrm flipV="1">
            <a:off x="7782400" y="3820160"/>
            <a:ext cx="0" cy="1545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C088A51C-A90D-1213-CFE9-0E3B6FBC3776}"/>
              </a:ext>
            </a:extLst>
          </p:cNvPr>
          <p:cNvSpPr txBox="1"/>
          <p:nvPr/>
        </p:nvSpPr>
        <p:spPr>
          <a:xfrm>
            <a:off x="7630937" y="3139021"/>
            <a:ext cx="37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Z-Score Normalization</a:t>
            </a:r>
            <a:endParaRPr lang="it-IT"/>
          </a:p>
        </p:txBody>
      </p:sp>
      <p:sp>
        <p:nvSpPr>
          <p:cNvPr id="62" name="Memoria ad accesso diretto 61">
            <a:extLst>
              <a:ext uri="{FF2B5EF4-FFF2-40B4-BE49-F238E27FC236}">
                <a16:creationId xmlns:a16="http://schemas.microsoft.com/office/drawing/2014/main" id="{AAEBFEC8-1004-5E4E-8E91-202E9F357835}"/>
              </a:ext>
            </a:extLst>
          </p:cNvPr>
          <p:cNvSpPr/>
          <p:nvPr/>
        </p:nvSpPr>
        <p:spPr>
          <a:xfrm rot="16200000">
            <a:off x="3993727" y="1615645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Memoria ad accesso diretto 62">
            <a:extLst>
              <a:ext uri="{FF2B5EF4-FFF2-40B4-BE49-F238E27FC236}">
                <a16:creationId xmlns:a16="http://schemas.microsoft.com/office/drawing/2014/main" id="{2A58C1F3-01EA-5392-6478-ED3CC6841233}"/>
              </a:ext>
            </a:extLst>
          </p:cNvPr>
          <p:cNvSpPr/>
          <p:nvPr/>
        </p:nvSpPr>
        <p:spPr>
          <a:xfrm rot="16200000">
            <a:off x="3992852" y="1439958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Memoria ad accesso diretto 63">
            <a:extLst>
              <a:ext uri="{FF2B5EF4-FFF2-40B4-BE49-F238E27FC236}">
                <a16:creationId xmlns:a16="http://schemas.microsoft.com/office/drawing/2014/main" id="{809600BD-8453-839D-984F-75FF00F15194}"/>
              </a:ext>
            </a:extLst>
          </p:cNvPr>
          <p:cNvSpPr/>
          <p:nvPr/>
        </p:nvSpPr>
        <p:spPr>
          <a:xfrm rot="16200000">
            <a:off x="3993405" y="1264367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108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B19F4-0663-A992-2F43-1F328E8CB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Tabella 46">
            <a:extLst>
              <a:ext uri="{FF2B5EF4-FFF2-40B4-BE49-F238E27FC236}">
                <a16:creationId xmlns:a16="http://schemas.microsoft.com/office/drawing/2014/main" id="{9CB1681F-5869-9DC8-BBD7-ADA82C29B5C3}"/>
              </a:ext>
            </a:extLst>
          </p:cNvPr>
          <p:cNvGraphicFramePr>
            <a:graphicFrameLocks noGrp="1"/>
          </p:cNvGraphicFramePr>
          <p:nvPr/>
        </p:nvGraphicFramePr>
        <p:xfrm>
          <a:off x="836926" y="3166292"/>
          <a:ext cx="2465175" cy="1062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99">
                  <a:extLst>
                    <a:ext uri="{9D8B030D-6E8A-4147-A177-3AD203B41FA5}">
                      <a16:colId xmlns:a16="http://schemas.microsoft.com/office/drawing/2014/main" val="1450944727"/>
                    </a:ext>
                  </a:extLst>
                </a:gridCol>
                <a:gridCol w="728056">
                  <a:extLst>
                    <a:ext uri="{9D8B030D-6E8A-4147-A177-3AD203B41FA5}">
                      <a16:colId xmlns:a16="http://schemas.microsoft.com/office/drawing/2014/main" val="2369926406"/>
                    </a:ext>
                  </a:extLst>
                </a:gridCol>
                <a:gridCol w="791920">
                  <a:extLst>
                    <a:ext uri="{9D8B030D-6E8A-4147-A177-3AD203B41FA5}">
                      <a16:colId xmlns:a16="http://schemas.microsoft.com/office/drawing/2014/main" val="2312505552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Confidence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Azimuth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Elevation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5332806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05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05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20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2365145"/>
                  </a:ext>
                </a:extLst>
              </a:tr>
            </a:tbl>
          </a:graphicData>
        </a:graphic>
      </p:graphicFrame>
      <p:graphicFrame>
        <p:nvGraphicFramePr>
          <p:cNvPr id="48" name="Tabella 47">
            <a:extLst>
              <a:ext uri="{FF2B5EF4-FFF2-40B4-BE49-F238E27FC236}">
                <a16:creationId xmlns:a16="http://schemas.microsoft.com/office/drawing/2014/main" id="{CB6BC710-DEDD-E860-AB88-5E2D576C20FB}"/>
              </a:ext>
            </a:extLst>
          </p:cNvPr>
          <p:cNvGraphicFramePr>
            <a:graphicFrameLocks noGrp="1"/>
          </p:cNvGraphicFramePr>
          <p:nvPr/>
        </p:nvGraphicFramePr>
        <p:xfrm>
          <a:off x="3302284" y="3165119"/>
          <a:ext cx="1877621" cy="1062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645">
                  <a:extLst>
                    <a:ext uri="{9D8B030D-6E8A-4147-A177-3AD203B41FA5}">
                      <a16:colId xmlns:a16="http://schemas.microsoft.com/office/drawing/2014/main" val="44337046"/>
                    </a:ext>
                  </a:extLst>
                </a:gridCol>
                <a:gridCol w="676966">
                  <a:extLst>
                    <a:ext uri="{9D8B030D-6E8A-4147-A177-3AD203B41FA5}">
                      <a16:colId xmlns:a16="http://schemas.microsoft.com/office/drawing/2014/main" val="4034446806"/>
                    </a:ext>
                  </a:extLst>
                </a:gridCol>
                <a:gridCol w="562010">
                  <a:extLst>
                    <a:ext uri="{9D8B030D-6E8A-4147-A177-3AD203B41FA5}">
                      <a16:colId xmlns:a16="http://schemas.microsoft.com/office/drawing/2014/main" val="1532569945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eyes_x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eyes_y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R/WR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8319743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5464456"/>
                  </a:ext>
                </a:extLst>
              </a:tr>
            </a:tbl>
          </a:graphicData>
        </a:graphic>
      </p:graphicFrame>
      <p:graphicFrame>
        <p:nvGraphicFramePr>
          <p:cNvPr id="45" name="Tabella 44">
            <a:extLst>
              <a:ext uri="{FF2B5EF4-FFF2-40B4-BE49-F238E27FC236}">
                <a16:creationId xmlns:a16="http://schemas.microsoft.com/office/drawing/2014/main" id="{833EE1B7-4399-E230-82F9-65ECC7ABFC45}"/>
              </a:ext>
            </a:extLst>
          </p:cNvPr>
          <p:cNvGraphicFramePr>
            <a:graphicFrameLocks noGrp="1"/>
          </p:cNvGraphicFramePr>
          <p:nvPr/>
        </p:nvGraphicFramePr>
        <p:xfrm>
          <a:off x="3301417" y="4226498"/>
          <a:ext cx="1877621" cy="10475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645">
                  <a:extLst>
                    <a:ext uri="{9D8B030D-6E8A-4147-A177-3AD203B41FA5}">
                      <a16:colId xmlns:a16="http://schemas.microsoft.com/office/drawing/2014/main" val="3432868804"/>
                    </a:ext>
                  </a:extLst>
                </a:gridCol>
                <a:gridCol w="676966">
                  <a:extLst>
                    <a:ext uri="{9D8B030D-6E8A-4147-A177-3AD203B41FA5}">
                      <a16:colId xmlns:a16="http://schemas.microsoft.com/office/drawing/2014/main" val="1171356376"/>
                    </a:ext>
                  </a:extLst>
                </a:gridCol>
                <a:gridCol w="562010">
                  <a:extLst>
                    <a:ext uri="{9D8B030D-6E8A-4147-A177-3AD203B41FA5}">
                      <a16:colId xmlns:a16="http://schemas.microsoft.com/office/drawing/2014/main" val="3210864167"/>
                    </a:ext>
                  </a:extLst>
                </a:gridCol>
              </a:tblGrid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9284046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5653428"/>
                  </a:ext>
                </a:extLst>
              </a:tr>
            </a:tbl>
          </a:graphicData>
        </a:graphic>
      </p:graphicFrame>
      <p:graphicFrame>
        <p:nvGraphicFramePr>
          <p:cNvPr id="44" name="Tabella 43">
            <a:extLst>
              <a:ext uri="{FF2B5EF4-FFF2-40B4-BE49-F238E27FC236}">
                <a16:creationId xmlns:a16="http://schemas.microsoft.com/office/drawing/2014/main" id="{1023AB65-DDAD-14A4-54C8-DD22C3B2186B}"/>
              </a:ext>
            </a:extLst>
          </p:cNvPr>
          <p:cNvGraphicFramePr>
            <a:graphicFrameLocks noGrp="1"/>
          </p:cNvGraphicFramePr>
          <p:nvPr/>
        </p:nvGraphicFramePr>
        <p:xfrm>
          <a:off x="837786" y="4223929"/>
          <a:ext cx="2465175" cy="10475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99">
                  <a:extLst>
                    <a:ext uri="{9D8B030D-6E8A-4147-A177-3AD203B41FA5}">
                      <a16:colId xmlns:a16="http://schemas.microsoft.com/office/drawing/2014/main" val="1092635779"/>
                    </a:ext>
                  </a:extLst>
                </a:gridCol>
                <a:gridCol w="728056">
                  <a:extLst>
                    <a:ext uri="{9D8B030D-6E8A-4147-A177-3AD203B41FA5}">
                      <a16:colId xmlns:a16="http://schemas.microsoft.com/office/drawing/2014/main" val="3485087202"/>
                    </a:ext>
                  </a:extLst>
                </a:gridCol>
                <a:gridCol w="791920">
                  <a:extLst>
                    <a:ext uri="{9D8B030D-6E8A-4147-A177-3AD203B41FA5}">
                      <a16:colId xmlns:a16="http://schemas.microsoft.com/office/drawing/2014/main" val="1010605237"/>
                    </a:ext>
                  </a:extLst>
                </a:gridCol>
              </a:tblGrid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4123497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896252"/>
                  </a:ext>
                </a:extLst>
              </a:tr>
            </a:tbl>
          </a:graphicData>
        </a:graphic>
      </p:graphicFrame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F74FD191-93EB-92C1-B44C-9FD282D8C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C76B1F4-F86A-7842-80DE-C773FEC3DE3C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DATA ELABORATION</a:t>
            </a: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2B2929E1-CF73-25D1-D12E-A18903EA696B}"/>
              </a:ext>
            </a:extLst>
          </p:cNvPr>
          <p:cNvGrpSpPr/>
          <p:nvPr/>
        </p:nvGrpSpPr>
        <p:grpSpPr>
          <a:xfrm>
            <a:off x="4341439" y="2397086"/>
            <a:ext cx="1052787" cy="672217"/>
            <a:chOff x="8201573" y="765504"/>
            <a:chExt cx="1052787" cy="672217"/>
          </a:xfrm>
        </p:grpSpPr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101A91B6-638A-6662-D0BA-2BBA2FB3BEC2}"/>
                </a:ext>
              </a:extLst>
            </p:cNvPr>
            <p:cNvSpPr txBox="1"/>
            <p:nvPr/>
          </p:nvSpPr>
          <p:spPr>
            <a:xfrm>
              <a:off x="8201573" y="765504"/>
              <a:ext cx="1052787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>
                  <a:solidFill>
                    <a:srgbClr val="A02B93"/>
                  </a:solidFill>
                </a:rPr>
                <a:t>Robot </a:t>
              </a:r>
              <a:r>
                <a:rPr lang="it-IT" sz="1400" err="1">
                  <a:solidFill>
                    <a:srgbClr val="A02B93"/>
                  </a:solidFill>
                </a:rPr>
                <a:t>presence</a:t>
              </a:r>
              <a:endParaRPr lang="it-IT" sz="1400"/>
            </a:p>
          </p:txBody>
        </p:sp>
        <p:sp>
          <p:nvSpPr>
            <p:cNvPr id="15" name="Freccia in su 14">
              <a:extLst>
                <a:ext uri="{FF2B5EF4-FFF2-40B4-BE49-F238E27FC236}">
                  <a16:creationId xmlns:a16="http://schemas.microsoft.com/office/drawing/2014/main" id="{67537D29-5AA3-A4CB-8EC2-99DD85F56749}"/>
                </a:ext>
              </a:extLst>
            </p:cNvPr>
            <p:cNvSpPr/>
            <p:nvPr/>
          </p:nvSpPr>
          <p:spPr>
            <a:xfrm>
              <a:off x="8669234" y="1245101"/>
              <a:ext cx="120387" cy="19262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9" name="Parentesi graffa aperta 8">
            <a:extLst>
              <a:ext uri="{FF2B5EF4-FFF2-40B4-BE49-F238E27FC236}">
                <a16:creationId xmlns:a16="http://schemas.microsoft.com/office/drawing/2014/main" id="{86D22434-301C-FFBA-51D4-96B1BDC61E09}"/>
              </a:ext>
            </a:extLst>
          </p:cNvPr>
          <p:cNvSpPr/>
          <p:nvPr/>
        </p:nvSpPr>
        <p:spPr>
          <a:xfrm rot="5400000">
            <a:off x="2436701" y="2215856"/>
            <a:ext cx="229737" cy="152238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E55248D-CB38-5D94-A6E7-82D8C645ADB2}"/>
              </a:ext>
            </a:extLst>
          </p:cNvPr>
          <p:cNvSpPr txBox="1"/>
          <p:nvPr/>
        </p:nvSpPr>
        <p:spPr>
          <a:xfrm>
            <a:off x="1890458" y="2452234"/>
            <a:ext cx="132572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>
                <a:solidFill>
                  <a:schemeClr val="accent5"/>
                </a:solidFill>
              </a:rPr>
              <a:t>Gaze </a:t>
            </a:r>
            <a:r>
              <a:rPr lang="it-IT" sz="1400" err="1">
                <a:solidFill>
                  <a:schemeClr val="accent5"/>
                </a:solidFill>
              </a:rPr>
              <a:t>angles</a:t>
            </a:r>
            <a:r>
              <a:rPr lang="it-IT" sz="1600">
                <a:solidFill>
                  <a:schemeClr val="accent5"/>
                </a:solidFill>
              </a:rPr>
              <a:t> 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C26C67A5-B9D8-70CD-A536-090C2D3E37B5}"/>
              </a:ext>
            </a:extLst>
          </p:cNvPr>
          <p:cNvGrpSpPr/>
          <p:nvPr/>
        </p:nvGrpSpPr>
        <p:grpSpPr>
          <a:xfrm>
            <a:off x="2944557" y="2287487"/>
            <a:ext cx="1921644" cy="798908"/>
            <a:chOff x="4970081" y="679110"/>
            <a:chExt cx="1921644" cy="798908"/>
          </a:xfrm>
        </p:grpSpPr>
        <p:sp>
          <p:nvSpPr>
            <p:cNvPr id="24" name="Parentesi graffa aperta 23">
              <a:extLst>
                <a:ext uri="{FF2B5EF4-FFF2-40B4-BE49-F238E27FC236}">
                  <a16:creationId xmlns:a16="http://schemas.microsoft.com/office/drawing/2014/main" id="{F986D05E-F7A5-0E08-C23D-BC7E602FF5CE}"/>
                </a:ext>
              </a:extLst>
            </p:cNvPr>
            <p:cNvSpPr/>
            <p:nvPr/>
          </p:nvSpPr>
          <p:spPr>
            <a:xfrm rot="5400000">
              <a:off x="5829065" y="799878"/>
              <a:ext cx="229738" cy="1126542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D6FC25F6-868F-B2F8-7FFC-B57BB9804F44}"/>
                </a:ext>
              </a:extLst>
            </p:cNvPr>
            <p:cNvSpPr txBox="1"/>
            <p:nvPr/>
          </p:nvSpPr>
          <p:spPr>
            <a:xfrm>
              <a:off x="4970081" y="679110"/>
              <a:ext cx="1921644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 err="1">
                  <a:solidFill>
                    <a:schemeClr val="accent5"/>
                  </a:solidFill>
                </a:rPr>
                <a:t>Eyes</a:t>
              </a:r>
              <a:r>
                <a:rPr lang="it-IT" sz="1400">
                  <a:solidFill>
                    <a:schemeClr val="accent5"/>
                  </a:solidFill>
                </a:rPr>
                <a:t> </a:t>
              </a:r>
            </a:p>
            <a:p>
              <a:pPr algn="ctr"/>
              <a:r>
                <a:rPr lang="it-IT" sz="1400">
                  <a:solidFill>
                    <a:schemeClr val="accent5"/>
                  </a:solidFill>
                </a:rPr>
                <a:t>position</a:t>
              </a: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8F180598-81EF-FE5E-4D0C-8579A478E338}"/>
              </a:ext>
            </a:extLst>
          </p:cNvPr>
          <p:cNvGrpSpPr/>
          <p:nvPr/>
        </p:nvGrpSpPr>
        <p:grpSpPr>
          <a:xfrm>
            <a:off x="671184" y="2154420"/>
            <a:ext cx="1336091" cy="935985"/>
            <a:chOff x="8074576" y="501736"/>
            <a:chExt cx="1336091" cy="935985"/>
          </a:xfrm>
        </p:grpSpPr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A46BF8FA-1A04-C957-5AB1-26EAFA969EBF}"/>
                </a:ext>
              </a:extLst>
            </p:cNvPr>
            <p:cNvSpPr txBox="1"/>
            <p:nvPr/>
          </p:nvSpPr>
          <p:spPr>
            <a:xfrm>
              <a:off x="8074576" y="501736"/>
              <a:ext cx="1336091" cy="7386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>
                  <a:solidFill>
                    <a:srgbClr val="A02B93"/>
                  </a:solidFill>
                </a:rPr>
                <a:t>Gaze </a:t>
              </a:r>
              <a:r>
                <a:rPr lang="it-IT" sz="1400" err="1">
                  <a:solidFill>
                    <a:srgbClr val="A02B93"/>
                  </a:solidFill>
                </a:rPr>
                <a:t>angles</a:t>
              </a:r>
              <a:r>
                <a:rPr lang="it-IT" sz="1400">
                  <a:solidFill>
                    <a:srgbClr val="A02B93"/>
                  </a:solidFill>
                </a:rPr>
                <a:t> </a:t>
              </a:r>
              <a:r>
                <a:rPr lang="it-IT" sz="1400" err="1">
                  <a:solidFill>
                    <a:srgbClr val="A02B93"/>
                  </a:solidFill>
                </a:rPr>
                <a:t>prediction</a:t>
              </a:r>
              <a:r>
                <a:rPr lang="it-IT" sz="1400">
                  <a:solidFill>
                    <a:srgbClr val="A02B93"/>
                  </a:solidFill>
                </a:rPr>
                <a:t> </a:t>
              </a:r>
              <a:r>
                <a:rPr lang="it-IT" sz="1400" err="1">
                  <a:solidFill>
                    <a:srgbClr val="A02B93"/>
                  </a:solidFill>
                </a:rPr>
                <a:t>error</a:t>
              </a:r>
            </a:p>
          </p:txBody>
        </p:sp>
        <p:sp>
          <p:nvSpPr>
            <p:cNvPr id="28" name="Freccia in su 27">
              <a:extLst>
                <a:ext uri="{FF2B5EF4-FFF2-40B4-BE49-F238E27FC236}">
                  <a16:creationId xmlns:a16="http://schemas.microsoft.com/office/drawing/2014/main" id="{07B15BF5-D12E-5931-E710-B9B34B148738}"/>
                </a:ext>
              </a:extLst>
            </p:cNvPr>
            <p:cNvSpPr/>
            <p:nvPr/>
          </p:nvSpPr>
          <p:spPr>
            <a:xfrm>
              <a:off x="8669234" y="1245101"/>
              <a:ext cx="120387" cy="19262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8" name="CasellaDiTesto 66">
            <a:extLst>
              <a:ext uri="{FF2B5EF4-FFF2-40B4-BE49-F238E27FC236}">
                <a16:creationId xmlns:a16="http://schemas.microsoft.com/office/drawing/2014/main" id="{2FF94433-9D63-EEF9-F7F9-5BD030CF39F1}"/>
              </a:ext>
            </a:extLst>
          </p:cNvPr>
          <p:cNvSpPr txBox="1"/>
          <p:nvPr/>
        </p:nvSpPr>
        <p:spPr>
          <a:xfrm>
            <a:off x="4390301" y="1476303"/>
            <a:ext cx="3240636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400" b="1"/>
              <a:t>DATASET CREATION</a:t>
            </a:r>
            <a:endParaRPr lang="it-IT" b="1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32D579C-477B-0664-82F2-D02AAAA048FF}"/>
              </a:ext>
            </a:extLst>
          </p:cNvPr>
          <p:cNvSpPr txBox="1"/>
          <p:nvPr/>
        </p:nvSpPr>
        <p:spPr>
          <a:xfrm>
            <a:off x="967659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0.0806</a:t>
            </a:r>
            <a:endParaRPr lang="it-IT" sz="110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9831EE7B-F8A9-0F49-22BA-5DE56F3E1CE7}"/>
              </a:ext>
            </a:extLst>
          </p:cNvPr>
          <p:cNvSpPr txBox="1"/>
          <p:nvPr/>
        </p:nvSpPr>
        <p:spPr>
          <a:xfrm>
            <a:off x="1836483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-0.108</a:t>
            </a:r>
            <a:endParaRPr lang="it-IT" sz="11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2050820-755C-A06C-6F21-EBDC38529CF0}"/>
              </a:ext>
            </a:extLst>
          </p:cNvPr>
          <p:cNvSpPr txBox="1"/>
          <p:nvPr/>
        </p:nvSpPr>
        <p:spPr>
          <a:xfrm>
            <a:off x="987363" y="4308433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0.128</a:t>
            </a:r>
            <a:endParaRPr lang="it-IT" sz="110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A116933-C95E-508E-6B2D-34042895B9FF}"/>
              </a:ext>
            </a:extLst>
          </p:cNvPr>
          <p:cNvSpPr txBox="1"/>
          <p:nvPr/>
        </p:nvSpPr>
        <p:spPr>
          <a:xfrm>
            <a:off x="2608422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-0.351</a:t>
            </a:r>
            <a:endParaRPr lang="it-IT" sz="110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CA46A75-8492-8640-F592-2B7C2C9F38E4}"/>
              </a:ext>
            </a:extLst>
          </p:cNvPr>
          <p:cNvSpPr txBox="1"/>
          <p:nvPr/>
        </p:nvSpPr>
        <p:spPr>
          <a:xfrm>
            <a:off x="3339655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460.25</a:t>
            </a:r>
            <a:endParaRPr lang="it-IT" sz="110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FA30B59-9811-0643-BFEB-D66163C3AD1A}"/>
              </a:ext>
            </a:extLst>
          </p:cNvPr>
          <p:cNvSpPr txBox="1"/>
          <p:nvPr/>
        </p:nvSpPr>
        <p:spPr>
          <a:xfrm>
            <a:off x="1835250" y="431859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-0.617</a:t>
            </a:r>
            <a:endParaRPr lang="it-IT" sz="110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8731081-F40E-CF10-06AF-1C9956925D02}"/>
              </a:ext>
            </a:extLst>
          </p:cNvPr>
          <p:cNvSpPr txBox="1"/>
          <p:nvPr/>
        </p:nvSpPr>
        <p:spPr>
          <a:xfrm>
            <a:off x="2619813" y="4308433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-0.470</a:t>
            </a:r>
            <a:endParaRPr lang="it-IT" sz="110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23ED0DD-8220-3953-914A-3E5FBC9C70B0}"/>
              </a:ext>
            </a:extLst>
          </p:cNvPr>
          <p:cNvSpPr txBox="1"/>
          <p:nvPr/>
        </p:nvSpPr>
        <p:spPr>
          <a:xfrm>
            <a:off x="3983467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386.04</a:t>
            </a:r>
            <a:endParaRPr lang="it-IT" sz="110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2EA67DF5-51C0-BF84-1B28-9EC2F5767028}"/>
              </a:ext>
            </a:extLst>
          </p:cNvPr>
          <p:cNvSpPr txBox="1"/>
          <p:nvPr/>
        </p:nvSpPr>
        <p:spPr>
          <a:xfrm>
            <a:off x="3334752" y="4293193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460.26</a:t>
            </a:r>
            <a:endParaRPr lang="it-IT" sz="1100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BFEAC5B1-71FC-7FD6-4EC7-C1F82F676441}"/>
              </a:ext>
            </a:extLst>
          </p:cNvPr>
          <p:cNvSpPr txBox="1"/>
          <p:nvPr/>
        </p:nvSpPr>
        <p:spPr>
          <a:xfrm>
            <a:off x="3971539" y="4306079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386.86</a:t>
            </a:r>
            <a:endParaRPr lang="it-IT" sz="110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0B9BD635-73AC-44E2-6F11-68D19A67B909}"/>
              </a:ext>
            </a:extLst>
          </p:cNvPr>
          <p:cNvSpPr txBox="1"/>
          <p:nvPr/>
        </p:nvSpPr>
        <p:spPr>
          <a:xfrm>
            <a:off x="4779737" y="3830753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R</a:t>
            </a:r>
            <a:endParaRPr lang="it-IT" sz="110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A2C3ADA3-F54D-0CEB-FC13-94F64E8AE574}"/>
              </a:ext>
            </a:extLst>
          </p:cNvPr>
          <p:cNvSpPr txBox="1"/>
          <p:nvPr/>
        </p:nvSpPr>
        <p:spPr>
          <a:xfrm>
            <a:off x="5161960" y="3858995"/>
            <a:ext cx="8520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nowhere</a:t>
            </a:r>
            <a:endParaRPr lang="it-IT" sz="1100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FCE7658D-1395-28E2-0B98-73B50A533A36}"/>
              </a:ext>
            </a:extLst>
          </p:cNvPr>
          <p:cNvSpPr txBox="1"/>
          <p:nvPr/>
        </p:nvSpPr>
        <p:spPr>
          <a:xfrm>
            <a:off x="4779736" y="4317442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R</a:t>
            </a:r>
            <a:endParaRPr lang="it-IT" sz="110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A315F539-23CD-1D84-45E2-073EAA4AC67D}"/>
              </a:ext>
            </a:extLst>
          </p:cNvPr>
          <p:cNvSpPr txBox="1"/>
          <p:nvPr/>
        </p:nvSpPr>
        <p:spPr>
          <a:xfrm>
            <a:off x="5237142" y="4317411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robot</a:t>
            </a:r>
            <a:endParaRPr lang="it-IT" sz="1100"/>
          </a:p>
        </p:txBody>
      </p:sp>
      <p:graphicFrame>
        <p:nvGraphicFramePr>
          <p:cNvPr id="46" name="Tabella 45">
            <a:extLst>
              <a:ext uri="{FF2B5EF4-FFF2-40B4-BE49-F238E27FC236}">
                <a16:creationId xmlns:a16="http://schemas.microsoft.com/office/drawing/2014/main" id="{370ED570-4520-7F42-4C6E-1CF99DB893F4}"/>
              </a:ext>
            </a:extLst>
          </p:cNvPr>
          <p:cNvGraphicFramePr>
            <a:graphicFrameLocks noGrp="1"/>
          </p:cNvGraphicFramePr>
          <p:nvPr/>
        </p:nvGraphicFramePr>
        <p:xfrm>
          <a:off x="5176075" y="4224063"/>
          <a:ext cx="664192" cy="10475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192">
                  <a:extLst>
                    <a:ext uri="{9D8B030D-6E8A-4147-A177-3AD203B41FA5}">
                      <a16:colId xmlns:a16="http://schemas.microsoft.com/office/drawing/2014/main" val="1099022830"/>
                    </a:ext>
                  </a:extLst>
                </a:gridCol>
              </a:tblGrid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3064179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8474924"/>
                  </a:ext>
                </a:extLst>
              </a:tr>
            </a:tbl>
          </a:graphicData>
        </a:graphic>
      </p:graphicFrame>
      <p:graphicFrame>
        <p:nvGraphicFramePr>
          <p:cNvPr id="49" name="Tabella 48">
            <a:extLst>
              <a:ext uri="{FF2B5EF4-FFF2-40B4-BE49-F238E27FC236}">
                <a16:creationId xmlns:a16="http://schemas.microsoft.com/office/drawing/2014/main" id="{46BB87A7-238C-1146-F2DA-394EA07F8FE1}"/>
              </a:ext>
            </a:extLst>
          </p:cNvPr>
          <p:cNvGraphicFramePr>
            <a:graphicFrameLocks noGrp="1"/>
          </p:cNvGraphicFramePr>
          <p:nvPr/>
        </p:nvGraphicFramePr>
        <p:xfrm>
          <a:off x="5176075" y="3163877"/>
          <a:ext cx="664192" cy="1062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192">
                  <a:extLst>
                    <a:ext uri="{9D8B030D-6E8A-4147-A177-3AD203B41FA5}">
                      <a16:colId xmlns:a16="http://schemas.microsoft.com/office/drawing/2014/main" val="2705556328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label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5817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78618"/>
                  </a:ext>
                </a:extLst>
              </a:tr>
            </a:tbl>
          </a:graphicData>
        </a:graphic>
      </p:graphicFrame>
      <p:sp>
        <p:nvSpPr>
          <p:cNvPr id="14" name="Rettangolo 13">
            <a:extLst>
              <a:ext uri="{FF2B5EF4-FFF2-40B4-BE49-F238E27FC236}">
                <a16:creationId xmlns:a16="http://schemas.microsoft.com/office/drawing/2014/main" id="{2E2446D1-EF38-A0B6-FC77-44498205F5D1}"/>
              </a:ext>
            </a:extLst>
          </p:cNvPr>
          <p:cNvSpPr/>
          <p:nvPr/>
        </p:nvSpPr>
        <p:spPr>
          <a:xfrm>
            <a:off x="5216454" y="3163574"/>
            <a:ext cx="583391" cy="2115562"/>
          </a:xfrm>
          <a:prstGeom prst="rect">
            <a:avLst/>
          </a:prstGeom>
          <a:noFill/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73C1525-60AF-D927-5CB0-38585E9CC6BA}"/>
              </a:ext>
            </a:extLst>
          </p:cNvPr>
          <p:cNvCxnSpPr>
            <a:cxnSpLocks/>
          </p:cNvCxnSpPr>
          <p:nvPr/>
        </p:nvCxnSpPr>
        <p:spPr>
          <a:xfrm>
            <a:off x="7782400" y="5365721"/>
            <a:ext cx="31065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riangolo isoscele 2">
            <a:extLst>
              <a:ext uri="{FF2B5EF4-FFF2-40B4-BE49-F238E27FC236}">
                <a16:creationId xmlns:a16="http://schemas.microsoft.com/office/drawing/2014/main" id="{B138D5FF-FF67-6623-C39F-03B0D83C703A}"/>
              </a:ext>
            </a:extLst>
          </p:cNvPr>
          <p:cNvSpPr/>
          <p:nvPr/>
        </p:nvSpPr>
        <p:spPr>
          <a:xfrm>
            <a:off x="8597723" y="4221355"/>
            <a:ext cx="1468169" cy="1141791"/>
          </a:xfrm>
          <a:custGeom>
            <a:avLst/>
            <a:gdLst>
              <a:gd name="connsiteX0" fmla="*/ 0 w 1700396"/>
              <a:gd name="connsiteY0" fmla="*/ 1485500 h 1485500"/>
              <a:gd name="connsiteX1" fmla="*/ 850198 w 1700396"/>
              <a:gd name="connsiteY1" fmla="*/ 0 h 1485500"/>
              <a:gd name="connsiteX2" fmla="*/ 1700396 w 1700396"/>
              <a:gd name="connsiteY2" fmla="*/ 1485500 h 1485500"/>
              <a:gd name="connsiteX3" fmla="*/ 0 w 1700396"/>
              <a:gd name="connsiteY3" fmla="*/ 1485500 h 1485500"/>
              <a:gd name="connsiteX0" fmla="*/ 0 w 1700396"/>
              <a:gd name="connsiteY0" fmla="*/ 1486216 h 1486216"/>
              <a:gd name="connsiteX1" fmla="*/ 850198 w 1700396"/>
              <a:gd name="connsiteY1" fmla="*/ 716 h 1486216"/>
              <a:gd name="connsiteX2" fmla="*/ 1700396 w 1700396"/>
              <a:gd name="connsiteY2" fmla="*/ 1486216 h 1486216"/>
              <a:gd name="connsiteX3" fmla="*/ 0 w 1700396"/>
              <a:gd name="connsiteY3" fmla="*/ 1486216 h 1486216"/>
              <a:gd name="connsiteX0" fmla="*/ 0 w 1700396"/>
              <a:gd name="connsiteY0" fmla="*/ 1486216 h 1486216"/>
              <a:gd name="connsiteX1" fmla="*/ 850198 w 1700396"/>
              <a:gd name="connsiteY1" fmla="*/ 716 h 1486216"/>
              <a:gd name="connsiteX2" fmla="*/ 1700396 w 1700396"/>
              <a:gd name="connsiteY2" fmla="*/ 1486216 h 1486216"/>
              <a:gd name="connsiteX3" fmla="*/ 0 w 1700396"/>
              <a:gd name="connsiteY3" fmla="*/ 1486216 h 1486216"/>
              <a:gd name="connsiteX0" fmla="*/ 0 w 1700396"/>
              <a:gd name="connsiteY0" fmla="*/ 1485503 h 1485503"/>
              <a:gd name="connsiteX1" fmla="*/ 850198 w 1700396"/>
              <a:gd name="connsiteY1" fmla="*/ 3 h 1485503"/>
              <a:gd name="connsiteX2" fmla="*/ 1700396 w 1700396"/>
              <a:gd name="connsiteY2" fmla="*/ 1485503 h 1485503"/>
              <a:gd name="connsiteX3" fmla="*/ 0 w 1700396"/>
              <a:gd name="connsiteY3" fmla="*/ 1485503 h 1485503"/>
              <a:gd name="connsiteX0" fmla="*/ 0 w 2256987"/>
              <a:gd name="connsiteY0" fmla="*/ 1485503 h 1485503"/>
              <a:gd name="connsiteX1" fmla="*/ 850198 w 2256987"/>
              <a:gd name="connsiteY1" fmla="*/ 3 h 1485503"/>
              <a:gd name="connsiteX2" fmla="*/ 2256987 w 2256987"/>
              <a:gd name="connsiteY2" fmla="*/ 1485503 h 1485503"/>
              <a:gd name="connsiteX3" fmla="*/ 0 w 2256987"/>
              <a:gd name="connsiteY3" fmla="*/ 1485503 h 1485503"/>
              <a:gd name="connsiteX0" fmla="*/ 0 w 2256987"/>
              <a:gd name="connsiteY0" fmla="*/ 1485503 h 1485503"/>
              <a:gd name="connsiteX1" fmla="*/ 850198 w 2256987"/>
              <a:gd name="connsiteY1" fmla="*/ 3 h 1485503"/>
              <a:gd name="connsiteX2" fmla="*/ 2256987 w 2256987"/>
              <a:gd name="connsiteY2" fmla="*/ 1485503 h 1485503"/>
              <a:gd name="connsiteX3" fmla="*/ 0 w 2256987"/>
              <a:gd name="connsiteY3" fmla="*/ 1485503 h 1485503"/>
              <a:gd name="connsiteX0" fmla="*/ 0 w 2664491"/>
              <a:gd name="connsiteY0" fmla="*/ 1495442 h 1495442"/>
              <a:gd name="connsiteX1" fmla="*/ 1257702 w 2664491"/>
              <a:gd name="connsiteY1" fmla="*/ 3 h 1495442"/>
              <a:gd name="connsiteX2" fmla="*/ 2664491 w 2664491"/>
              <a:gd name="connsiteY2" fmla="*/ 1485503 h 1495442"/>
              <a:gd name="connsiteX3" fmla="*/ 0 w 2664491"/>
              <a:gd name="connsiteY3" fmla="*/ 1495442 h 1495442"/>
              <a:gd name="connsiteX0" fmla="*/ 0 w 2664491"/>
              <a:gd name="connsiteY0" fmla="*/ 1495441 h 1495441"/>
              <a:gd name="connsiteX1" fmla="*/ 1257702 w 2664491"/>
              <a:gd name="connsiteY1" fmla="*/ 2 h 1495441"/>
              <a:gd name="connsiteX2" fmla="*/ 2664491 w 2664491"/>
              <a:gd name="connsiteY2" fmla="*/ 1485502 h 1495441"/>
              <a:gd name="connsiteX3" fmla="*/ 0 w 2664491"/>
              <a:gd name="connsiteY3" fmla="*/ 1495441 h 1495441"/>
              <a:gd name="connsiteX0" fmla="*/ 0 w 2664491"/>
              <a:gd name="connsiteY0" fmla="*/ 1495441 h 1495441"/>
              <a:gd name="connsiteX1" fmla="*/ 1257702 w 2664491"/>
              <a:gd name="connsiteY1" fmla="*/ 2 h 1495441"/>
              <a:gd name="connsiteX2" fmla="*/ 2664491 w 2664491"/>
              <a:gd name="connsiteY2" fmla="*/ 1485502 h 1495441"/>
              <a:gd name="connsiteX3" fmla="*/ 0 w 2664491"/>
              <a:gd name="connsiteY3" fmla="*/ 1495441 h 1495441"/>
              <a:gd name="connsiteX0" fmla="*/ 0 w 2664491"/>
              <a:gd name="connsiteY0" fmla="*/ 1495440 h 1495440"/>
              <a:gd name="connsiteX1" fmla="*/ 1280275 w 2664491"/>
              <a:gd name="connsiteY1" fmla="*/ 2 h 1495440"/>
              <a:gd name="connsiteX2" fmla="*/ 2664491 w 2664491"/>
              <a:gd name="connsiteY2" fmla="*/ 1485501 h 1495440"/>
              <a:gd name="connsiteX3" fmla="*/ 0 w 2664491"/>
              <a:gd name="connsiteY3" fmla="*/ 1495440 h 149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4491" h="1495440">
                <a:moveTo>
                  <a:pt x="0" y="1495440"/>
                </a:moveTo>
                <a:cubicBezTo>
                  <a:pt x="1038773" y="1328265"/>
                  <a:pt x="797532" y="-1788"/>
                  <a:pt x="1280275" y="2"/>
                </a:cubicBezTo>
                <a:cubicBezTo>
                  <a:pt x="1782334" y="-1788"/>
                  <a:pt x="1685353" y="1427655"/>
                  <a:pt x="2664491" y="1485501"/>
                </a:cubicBezTo>
                <a:lnTo>
                  <a:pt x="0" y="1495440"/>
                </a:lnTo>
                <a:close/>
              </a:path>
            </a:pathLst>
          </a:custGeom>
          <a:solidFill>
            <a:srgbClr val="0262C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293DFF7-35E7-50A7-B1F1-C7C85C4BA998}"/>
              </a:ext>
            </a:extLst>
          </p:cNvPr>
          <p:cNvSpPr txBox="1"/>
          <p:nvPr/>
        </p:nvSpPr>
        <p:spPr>
          <a:xfrm>
            <a:off x="8698954" y="5365719"/>
            <a:ext cx="384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-1</a:t>
            </a:r>
            <a:endParaRPr lang="it-IT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20EEC5AF-B1C6-DA26-6AEE-86A972648C05}"/>
              </a:ext>
            </a:extLst>
          </p:cNvPr>
          <p:cNvSpPr txBox="1"/>
          <p:nvPr/>
        </p:nvSpPr>
        <p:spPr>
          <a:xfrm>
            <a:off x="9589848" y="5365718"/>
            <a:ext cx="384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1</a:t>
            </a:r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CF5FBD65-1BAE-30D6-DCC7-6DBE87A47EE8}"/>
              </a:ext>
            </a:extLst>
          </p:cNvPr>
          <p:cNvSpPr txBox="1"/>
          <p:nvPr/>
        </p:nvSpPr>
        <p:spPr>
          <a:xfrm>
            <a:off x="9169464" y="5365720"/>
            <a:ext cx="384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0</a:t>
            </a:r>
            <a:endParaRPr lang="it-IT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745CADD8-CB28-1684-B82D-4D38FA1DC9F7}"/>
              </a:ext>
            </a:extLst>
          </p:cNvPr>
          <p:cNvSpPr txBox="1"/>
          <p:nvPr/>
        </p:nvSpPr>
        <p:spPr>
          <a:xfrm>
            <a:off x="8286873" y="5365717"/>
            <a:ext cx="384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-2</a:t>
            </a:r>
            <a:endParaRPr lang="it-IT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8097D26B-666B-88A3-FF09-8DC7D4E69A17}"/>
              </a:ext>
            </a:extLst>
          </p:cNvPr>
          <p:cNvSpPr txBox="1"/>
          <p:nvPr/>
        </p:nvSpPr>
        <p:spPr>
          <a:xfrm>
            <a:off x="7855424" y="5365716"/>
            <a:ext cx="384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-3</a:t>
            </a:r>
            <a:endParaRPr lang="it-IT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1685ED0E-BA3D-42EB-4077-69CD06F78879}"/>
              </a:ext>
            </a:extLst>
          </p:cNvPr>
          <p:cNvSpPr txBox="1"/>
          <p:nvPr/>
        </p:nvSpPr>
        <p:spPr>
          <a:xfrm>
            <a:off x="10001677" y="5365715"/>
            <a:ext cx="384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2</a:t>
            </a:r>
            <a:endParaRPr lang="it-IT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C99C01A1-4B5A-341A-6578-DBBF8418585A}"/>
              </a:ext>
            </a:extLst>
          </p:cNvPr>
          <p:cNvSpPr txBox="1"/>
          <p:nvPr/>
        </p:nvSpPr>
        <p:spPr>
          <a:xfrm>
            <a:off x="10344429" y="5365714"/>
            <a:ext cx="384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3</a:t>
            </a:r>
            <a:endParaRPr lang="it-IT"/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280AAA6F-9F58-2386-E032-BC363EC84346}"/>
              </a:ext>
            </a:extLst>
          </p:cNvPr>
          <p:cNvCxnSpPr>
            <a:cxnSpLocks/>
          </p:cNvCxnSpPr>
          <p:nvPr/>
        </p:nvCxnSpPr>
        <p:spPr>
          <a:xfrm flipV="1">
            <a:off x="7782400" y="3820160"/>
            <a:ext cx="0" cy="1545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C044287F-B22E-F209-B427-C06DC2849732}"/>
              </a:ext>
            </a:extLst>
          </p:cNvPr>
          <p:cNvSpPr txBox="1"/>
          <p:nvPr/>
        </p:nvSpPr>
        <p:spPr>
          <a:xfrm>
            <a:off x="7630937" y="3139021"/>
            <a:ext cx="37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Z-Score Normalization</a:t>
            </a:r>
            <a:endParaRPr lang="it-IT"/>
          </a:p>
        </p:txBody>
      </p:sp>
      <p:sp>
        <p:nvSpPr>
          <p:cNvPr id="51" name="Memoria ad accesso diretto 50">
            <a:extLst>
              <a:ext uri="{FF2B5EF4-FFF2-40B4-BE49-F238E27FC236}">
                <a16:creationId xmlns:a16="http://schemas.microsoft.com/office/drawing/2014/main" id="{E7AF7C5C-5B13-B81D-36D3-B267C7612F6B}"/>
              </a:ext>
            </a:extLst>
          </p:cNvPr>
          <p:cNvSpPr/>
          <p:nvPr/>
        </p:nvSpPr>
        <p:spPr>
          <a:xfrm rot="16200000">
            <a:off x="3993727" y="1615645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Memoria ad accesso diretto 51">
            <a:extLst>
              <a:ext uri="{FF2B5EF4-FFF2-40B4-BE49-F238E27FC236}">
                <a16:creationId xmlns:a16="http://schemas.microsoft.com/office/drawing/2014/main" id="{7BA0C05A-18BA-8C33-DCF4-9B62D9DD932C}"/>
              </a:ext>
            </a:extLst>
          </p:cNvPr>
          <p:cNvSpPr/>
          <p:nvPr/>
        </p:nvSpPr>
        <p:spPr>
          <a:xfrm rot="16200000">
            <a:off x="3992852" y="1439958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Memoria ad accesso diretto 52">
            <a:extLst>
              <a:ext uri="{FF2B5EF4-FFF2-40B4-BE49-F238E27FC236}">
                <a16:creationId xmlns:a16="http://schemas.microsoft.com/office/drawing/2014/main" id="{C780FE2D-B7DD-9096-680D-8074A26FB8CF}"/>
              </a:ext>
            </a:extLst>
          </p:cNvPr>
          <p:cNvSpPr/>
          <p:nvPr/>
        </p:nvSpPr>
        <p:spPr>
          <a:xfrm rot="16200000">
            <a:off x="3993405" y="1264367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4596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65598-9597-A5A9-58B2-BD47BD601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Tabella 46">
            <a:extLst>
              <a:ext uri="{FF2B5EF4-FFF2-40B4-BE49-F238E27FC236}">
                <a16:creationId xmlns:a16="http://schemas.microsoft.com/office/drawing/2014/main" id="{1D36D3EC-F452-67CD-F963-45A4C54F4CD0}"/>
              </a:ext>
            </a:extLst>
          </p:cNvPr>
          <p:cNvGraphicFramePr>
            <a:graphicFrameLocks noGrp="1"/>
          </p:cNvGraphicFramePr>
          <p:nvPr/>
        </p:nvGraphicFramePr>
        <p:xfrm>
          <a:off x="836926" y="3166292"/>
          <a:ext cx="2465175" cy="1062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99">
                  <a:extLst>
                    <a:ext uri="{9D8B030D-6E8A-4147-A177-3AD203B41FA5}">
                      <a16:colId xmlns:a16="http://schemas.microsoft.com/office/drawing/2014/main" val="1450944727"/>
                    </a:ext>
                  </a:extLst>
                </a:gridCol>
                <a:gridCol w="728056">
                  <a:extLst>
                    <a:ext uri="{9D8B030D-6E8A-4147-A177-3AD203B41FA5}">
                      <a16:colId xmlns:a16="http://schemas.microsoft.com/office/drawing/2014/main" val="2369926406"/>
                    </a:ext>
                  </a:extLst>
                </a:gridCol>
                <a:gridCol w="791920">
                  <a:extLst>
                    <a:ext uri="{9D8B030D-6E8A-4147-A177-3AD203B41FA5}">
                      <a16:colId xmlns:a16="http://schemas.microsoft.com/office/drawing/2014/main" val="2312505552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Confidence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Azimuth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Elevation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5332806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05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05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20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2365145"/>
                  </a:ext>
                </a:extLst>
              </a:tr>
            </a:tbl>
          </a:graphicData>
        </a:graphic>
      </p:graphicFrame>
      <p:graphicFrame>
        <p:nvGraphicFramePr>
          <p:cNvPr id="48" name="Tabella 47">
            <a:extLst>
              <a:ext uri="{FF2B5EF4-FFF2-40B4-BE49-F238E27FC236}">
                <a16:creationId xmlns:a16="http://schemas.microsoft.com/office/drawing/2014/main" id="{E94D1F65-6E6F-BE20-B6D2-E366D4CEC12E}"/>
              </a:ext>
            </a:extLst>
          </p:cNvPr>
          <p:cNvGraphicFramePr>
            <a:graphicFrameLocks noGrp="1"/>
          </p:cNvGraphicFramePr>
          <p:nvPr/>
        </p:nvGraphicFramePr>
        <p:xfrm>
          <a:off x="3302284" y="3165119"/>
          <a:ext cx="1877621" cy="1062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645">
                  <a:extLst>
                    <a:ext uri="{9D8B030D-6E8A-4147-A177-3AD203B41FA5}">
                      <a16:colId xmlns:a16="http://schemas.microsoft.com/office/drawing/2014/main" val="44337046"/>
                    </a:ext>
                  </a:extLst>
                </a:gridCol>
                <a:gridCol w="676966">
                  <a:extLst>
                    <a:ext uri="{9D8B030D-6E8A-4147-A177-3AD203B41FA5}">
                      <a16:colId xmlns:a16="http://schemas.microsoft.com/office/drawing/2014/main" val="4034446806"/>
                    </a:ext>
                  </a:extLst>
                </a:gridCol>
                <a:gridCol w="562010">
                  <a:extLst>
                    <a:ext uri="{9D8B030D-6E8A-4147-A177-3AD203B41FA5}">
                      <a16:colId xmlns:a16="http://schemas.microsoft.com/office/drawing/2014/main" val="1532569945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eyes_x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eyes_y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R/WR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8319743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5464456"/>
                  </a:ext>
                </a:extLst>
              </a:tr>
            </a:tbl>
          </a:graphicData>
        </a:graphic>
      </p:graphicFrame>
      <p:graphicFrame>
        <p:nvGraphicFramePr>
          <p:cNvPr id="45" name="Tabella 44">
            <a:extLst>
              <a:ext uri="{FF2B5EF4-FFF2-40B4-BE49-F238E27FC236}">
                <a16:creationId xmlns:a16="http://schemas.microsoft.com/office/drawing/2014/main" id="{1D0ACEBE-E07C-B132-5A49-BC450E17AD1E}"/>
              </a:ext>
            </a:extLst>
          </p:cNvPr>
          <p:cNvGraphicFramePr>
            <a:graphicFrameLocks noGrp="1"/>
          </p:cNvGraphicFramePr>
          <p:nvPr/>
        </p:nvGraphicFramePr>
        <p:xfrm>
          <a:off x="3301417" y="4226498"/>
          <a:ext cx="1877621" cy="10475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645">
                  <a:extLst>
                    <a:ext uri="{9D8B030D-6E8A-4147-A177-3AD203B41FA5}">
                      <a16:colId xmlns:a16="http://schemas.microsoft.com/office/drawing/2014/main" val="3432868804"/>
                    </a:ext>
                  </a:extLst>
                </a:gridCol>
                <a:gridCol w="676966">
                  <a:extLst>
                    <a:ext uri="{9D8B030D-6E8A-4147-A177-3AD203B41FA5}">
                      <a16:colId xmlns:a16="http://schemas.microsoft.com/office/drawing/2014/main" val="1171356376"/>
                    </a:ext>
                  </a:extLst>
                </a:gridCol>
                <a:gridCol w="562010">
                  <a:extLst>
                    <a:ext uri="{9D8B030D-6E8A-4147-A177-3AD203B41FA5}">
                      <a16:colId xmlns:a16="http://schemas.microsoft.com/office/drawing/2014/main" val="3210864167"/>
                    </a:ext>
                  </a:extLst>
                </a:gridCol>
              </a:tblGrid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9284046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5653428"/>
                  </a:ext>
                </a:extLst>
              </a:tr>
            </a:tbl>
          </a:graphicData>
        </a:graphic>
      </p:graphicFrame>
      <p:graphicFrame>
        <p:nvGraphicFramePr>
          <p:cNvPr id="44" name="Tabella 43">
            <a:extLst>
              <a:ext uri="{FF2B5EF4-FFF2-40B4-BE49-F238E27FC236}">
                <a16:creationId xmlns:a16="http://schemas.microsoft.com/office/drawing/2014/main" id="{1F341830-5B06-482D-01C4-579313F3DF9A}"/>
              </a:ext>
            </a:extLst>
          </p:cNvPr>
          <p:cNvGraphicFramePr>
            <a:graphicFrameLocks noGrp="1"/>
          </p:cNvGraphicFramePr>
          <p:nvPr/>
        </p:nvGraphicFramePr>
        <p:xfrm>
          <a:off x="837786" y="4223929"/>
          <a:ext cx="2465175" cy="10475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99">
                  <a:extLst>
                    <a:ext uri="{9D8B030D-6E8A-4147-A177-3AD203B41FA5}">
                      <a16:colId xmlns:a16="http://schemas.microsoft.com/office/drawing/2014/main" val="1092635779"/>
                    </a:ext>
                  </a:extLst>
                </a:gridCol>
                <a:gridCol w="728056">
                  <a:extLst>
                    <a:ext uri="{9D8B030D-6E8A-4147-A177-3AD203B41FA5}">
                      <a16:colId xmlns:a16="http://schemas.microsoft.com/office/drawing/2014/main" val="3485087202"/>
                    </a:ext>
                  </a:extLst>
                </a:gridCol>
                <a:gridCol w="791920">
                  <a:extLst>
                    <a:ext uri="{9D8B030D-6E8A-4147-A177-3AD203B41FA5}">
                      <a16:colId xmlns:a16="http://schemas.microsoft.com/office/drawing/2014/main" val="1010605237"/>
                    </a:ext>
                  </a:extLst>
                </a:gridCol>
              </a:tblGrid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4123497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896252"/>
                  </a:ext>
                </a:extLst>
              </a:tr>
            </a:tbl>
          </a:graphicData>
        </a:graphic>
      </p:graphicFrame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97251AC7-49D6-6D16-4EB2-B4B1AF42BC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9B10D70-05FF-25B4-20B2-7A6AAFB75EF7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DATA ELABORATION</a:t>
            </a: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525E454C-28C5-BF58-E2D2-ED7DE24799E0}"/>
              </a:ext>
            </a:extLst>
          </p:cNvPr>
          <p:cNvGrpSpPr/>
          <p:nvPr/>
        </p:nvGrpSpPr>
        <p:grpSpPr>
          <a:xfrm>
            <a:off x="4341439" y="2397086"/>
            <a:ext cx="1052787" cy="672217"/>
            <a:chOff x="8201573" y="765504"/>
            <a:chExt cx="1052787" cy="672217"/>
          </a:xfrm>
        </p:grpSpPr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E9374D5F-4750-A54B-FDF1-4526D2AB7D79}"/>
                </a:ext>
              </a:extLst>
            </p:cNvPr>
            <p:cNvSpPr txBox="1"/>
            <p:nvPr/>
          </p:nvSpPr>
          <p:spPr>
            <a:xfrm>
              <a:off x="8201573" y="765504"/>
              <a:ext cx="1052787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>
                  <a:solidFill>
                    <a:srgbClr val="A02B93"/>
                  </a:solidFill>
                </a:rPr>
                <a:t>Robot </a:t>
              </a:r>
              <a:r>
                <a:rPr lang="it-IT" sz="1400" err="1">
                  <a:solidFill>
                    <a:srgbClr val="A02B93"/>
                  </a:solidFill>
                </a:rPr>
                <a:t>presence</a:t>
              </a:r>
              <a:endParaRPr lang="it-IT" sz="1400"/>
            </a:p>
          </p:txBody>
        </p:sp>
        <p:sp>
          <p:nvSpPr>
            <p:cNvPr id="15" name="Freccia in su 14">
              <a:extLst>
                <a:ext uri="{FF2B5EF4-FFF2-40B4-BE49-F238E27FC236}">
                  <a16:creationId xmlns:a16="http://schemas.microsoft.com/office/drawing/2014/main" id="{7AC65D1C-1DE0-5E44-D572-277912E54121}"/>
                </a:ext>
              </a:extLst>
            </p:cNvPr>
            <p:cNvSpPr/>
            <p:nvPr/>
          </p:nvSpPr>
          <p:spPr>
            <a:xfrm>
              <a:off x="8669234" y="1245101"/>
              <a:ext cx="120387" cy="19262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9" name="Parentesi graffa aperta 8">
            <a:extLst>
              <a:ext uri="{FF2B5EF4-FFF2-40B4-BE49-F238E27FC236}">
                <a16:creationId xmlns:a16="http://schemas.microsoft.com/office/drawing/2014/main" id="{0B94B03B-5CB5-164C-EAD2-B1EEEB34DA06}"/>
              </a:ext>
            </a:extLst>
          </p:cNvPr>
          <p:cNvSpPr/>
          <p:nvPr/>
        </p:nvSpPr>
        <p:spPr>
          <a:xfrm rot="5400000">
            <a:off x="2436701" y="2215856"/>
            <a:ext cx="229737" cy="152238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7807062-4182-8779-05E9-31F94A05C8C5}"/>
              </a:ext>
            </a:extLst>
          </p:cNvPr>
          <p:cNvSpPr txBox="1"/>
          <p:nvPr/>
        </p:nvSpPr>
        <p:spPr>
          <a:xfrm>
            <a:off x="1890458" y="2452234"/>
            <a:ext cx="132572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>
                <a:solidFill>
                  <a:schemeClr val="accent5"/>
                </a:solidFill>
              </a:rPr>
              <a:t>Gaze </a:t>
            </a:r>
            <a:r>
              <a:rPr lang="it-IT" sz="1400" err="1">
                <a:solidFill>
                  <a:schemeClr val="accent5"/>
                </a:solidFill>
              </a:rPr>
              <a:t>angles</a:t>
            </a:r>
            <a:r>
              <a:rPr lang="it-IT" sz="1600">
                <a:solidFill>
                  <a:schemeClr val="accent5"/>
                </a:solidFill>
              </a:rPr>
              <a:t> 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F2E03E45-6223-A5B4-3D1E-1E43E7134B94}"/>
              </a:ext>
            </a:extLst>
          </p:cNvPr>
          <p:cNvGrpSpPr/>
          <p:nvPr/>
        </p:nvGrpSpPr>
        <p:grpSpPr>
          <a:xfrm>
            <a:off x="2944557" y="2287487"/>
            <a:ext cx="1921644" cy="798908"/>
            <a:chOff x="4970081" y="679110"/>
            <a:chExt cx="1921644" cy="798908"/>
          </a:xfrm>
        </p:grpSpPr>
        <p:sp>
          <p:nvSpPr>
            <p:cNvPr id="24" name="Parentesi graffa aperta 23">
              <a:extLst>
                <a:ext uri="{FF2B5EF4-FFF2-40B4-BE49-F238E27FC236}">
                  <a16:creationId xmlns:a16="http://schemas.microsoft.com/office/drawing/2014/main" id="{B33BCA5D-2617-3297-9E5C-568CDF39F807}"/>
                </a:ext>
              </a:extLst>
            </p:cNvPr>
            <p:cNvSpPr/>
            <p:nvPr/>
          </p:nvSpPr>
          <p:spPr>
            <a:xfrm rot="5400000">
              <a:off x="5829065" y="799878"/>
              <a:ext cx="229738" cy="1126542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AF92E826-EBFD-5FDA-7ED7-3538CE049EC6}"/>
                </a:ext>
              </a:extLst>
            </p:cNvPr>
            <p:cNvSpPr txBox="1"/>
            <p:nvPr/>
          </p:nvSpPr>
          <p:spPr>
            <a:xfrm>
              <a:off x="4970081" y="679110"/>
              <a:ext cx="1921644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 err="1">
                  <a:solidFill>
                    <a:schemeClr val="accent5"/>
                  </a:solidFill>
                </a:rPr>
                <a:t>Eyes</a:t>
              </a:r>
              <a:r>
                <a:rPr lang="it-IT" sz="1400">
                  <a:solidFill>
                    <a:schemeClr val="accent5"/>
                  </a:solidFill>
                </a:rPr>
                <a:t> </a:t>
              </a:r>
            </a:p>
            <a:p>
              <a:pPr algn="ctr"/>
              <a:r>
                <a:rPr lang="it-IT" sz="1400">
                  <a:solidFill>
                    <a:schemeClr val="accent5"/>
                  </a:solidFill>
                </a:rPr>
                <a:t>position</a:t>
              </a: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B7D313DE-F2D1-9F78-E4A2-391645543DB2}"/>
              </a:ext>
            </a:extLst>
          </p:cNvPr>
          <p:cNvGrpSpPr/>
          <p:nvPr/>
        </p:nvGrpSpPr>
        <p:grpSpPr>
          <a:xfrm>
            <a:off x="671184" y="2154420"/>
            <a:ext cx="1336091" cy="935985"/>
            <a:chOff x="8074576" y="501736"/>
            <a:chExt cx="1336091" cy="935985"/>
          </a:xfrm>
        </p:grpSpPr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0EF293E3-FE39-6BDD-79DD-BD8F0C2FE0CA}"/>
                </a:ext>
              </a:extLst>
            </p:cNvPr>
            <p:cNvSpPr txBox="1"/>
            <p:nvPr/>
          </p:nvSpPr>
          <p:spPr>
            <a:xfrm>
              <a:off x="8074576" y="501736"/>
              <a:ext cx="1336091" cy="7386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>
                  <a:solidFill>
                    <a:srgbClr val="A02B93"/>
                  </a:solidFill>
                </a:rPr>
                <a:t>Gaze </a:t>
              </a:r>
              <a:r>
                <a:rPr lang="it-IT" sz="1400" err="1">
                  <a:solidFill>
                    <a:srgbClr val="A02B93"/>
                  </a:solidFill>
                </a:rPr>
                <a:t>angles</a:t>
              </a:r>
              <a:r>
                <a:rPr lang="it-IT" sz="1400">
                  <a:solidFill>
                    <a:srgbClr val="A02B93"/>
                  </a:solidFill>
                </a:rPr>
                <a:t> </a:t>
              </a:r>
              <a:r>
                <a:rPr lang="it-IT" sz="1400" err="1">
                  <a:solidFill>
                    <a:srgbClr val="A02B93"/>
                  </a:solidFill>
                </a:rPr>
                <a:t>prediction</a:t>
              </a:r>
              <a:r>
                <a:rPr lang="it-IT" sz="1400">
                  <a:solidFill>
                    <a:srgbClr val="A02B93"/>
                  </a:solidFill>
                </a:rPr>
                <a:t> </a:t>
              </a:r>
              <a:r>
                <a:rPr lang="it-IT" sz="1400" err="1">
                  <a:solidFill>
                    <a:srgbClr val="A02B93"/>
                  </a:solidFill>
                </a:rPr>
                <a:t>error</a:t>
              </a:r>
            </a:p>
          </p:txBody>
        </p:sp>
        <p:sp>
          <p:nvSpPr>
            <p:cNvPr id="28" name="Freccia in su 27">
              <a:extLst>
                <a:ext uri="{FF2B5EF4-FFF2-40B4-BE49-F238E27FC236}">
                  <a16:creationId xmlns:a16="http://schemas.microsoft.com/office/drawing/2014/main" id="{A18401BE-DE7C-1FC6-49EA-5DAA8282B207}"/>
                </a:ext>
              </a:extLst>
            </p:cNvPr>
            <p:cNvSpPr/>
            <p:nvPr/>
          </p:nvSpPr>
          <p:spPr>
            <a:xfrm>
              <a:off x="8669234" y="1245101"/>
              <a:ext cx="120387" cy="19262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8" name="CasellaDiTesto 66">
            <a:extLst>
              <a:ext uri="{FF2B5EF4-FFF2-40B4-BE49-F238E27FC236}">
                <a16:creationId xmlns:a16="http://schemas.microsoft.com/office/drawing/2014/main" id="{BDF7E4F3-F9EC-4523-9BB9-66E7C7AC2DDB}"/>
              </a:ext>
            </a:extLst>
          </p:cNvPr>
          <p:cNvSpPr txBox="1"/>
          <p:nvPr/>
        </p:nvSpPr>
        <p:spPr>
          <a:xfrm>
            <a:off x="4390301" y="1476303"/>
            <a:ext cx="3240636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400" b="1"/>
              <a:t>DATASET CREATION</a:t>
            </a:r>
            <a:endParaRPr lang="it-IT" b="1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F555E3AC-0E3D-129E-2E93-5A95711026B7}"/>
              </a:ext>
            </a:extLst>
          </p:cNvPr>
          <p:cNvSpPr txBox="1"/>
          <p:nvPr/>
        </p:nvSpPr>
        <p:spPr>
          <a:xfrm>
            <a:off x="967659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0.0806</a:t>
            </a:r>
            <a:endParaRPr lang="it-IT" sz="110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EF06DC69-7F79-67F2-A916-55F8AFD6B5FC}"/>
              </a:ext>
            </a:extLst>
          </p:cNvPr>
          <p:cNvSpPr txBox="1"/>
          <p:nvPr/>
        </p:nvSpPr>
        <p:spPr>
          <a:xfrm>
            <a:off x="1836483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-0.108</a:t>
            </a:r>
            <a:endParaRPr lang="it-IT" sz="11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19A5998-9FC2-45E7-9CFB-3938278F3198}"/>
              </a:ext>
            </a:extLst>
          </p:cNvPr>
          <p:cNvSpPr txBox="1"/>
          <p:nvPr/>
        </p:nvSpPr>
        <p:spPr>
          <a:xfrm>
            <a:off x="987363" y="4308433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0.128</a:t>
            </a:r>
            <a:endParaRPr lang="it-IT" sz="110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7BC0202-C186-7B7D-5185-28A809DECCDA}"/>
              </a:ext>
            </a:extLst>
          </p:cNvPr>
          <p:cNvSpPr txBox="1"/>
          <p:nvPr/>
        </p:nvSpPr>
        <p:spPr>
          <a:xfrm>
            <a:off x="2608422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-0.351</a:t>
            </a:r>
            <a:endParaRPr lang="it-IT" sz="110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A33B2D0-73ED-556E-6BB0-9F828DC68DE3}"/>
              </a:ext>
            </a:extLst>
          </p:cNvPr>
          <p:cNvSpPr txBox="1"/>
          <p:nvPr/>
        </p:nvSpPr>
        <p:spPr>
          <a:xfrm>
            <a:off x="3339655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460.25</a:t>
            </a:r>
            <a:endParaRPr lang="it-IT" sz="110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EDD670D-F946-C194-8D2F-62517539E201}"/>
              </a:ext>
            </a:extLst>
          </p:cNvPr>
          <p:cNvSpPr txBox="1"/>
          <p:nvPr/>
        </p:nvSpPr>
        <p:spPr>
          <a:xfrm>
            <a:off x="1835250" y="431859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-0.617</a:t>
            </a:r>
            <a:endParaRPr lang="it-IT" sz="110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A1F48B6-8993-D483-B720-76CFF7440D18}"/>
              </a:ext>
            </a:extLst>
          </p:cNvPr>
          <p:cNvSpPr txBox="1"/>
          <p:nvPr/>
        </p:nvSpPr>
        <p:spPr>
          <a:xfrm>
            <a:off x="2619813" y="4308433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-0.470</a:t>
            </a:r>
            <a:endParaRPr lang="it-IT" sz="110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D077942-F4AF-3D80-AE64-177E65F551B8}"/>
              </a:ext>
            </a:extLst>
          </p:cNvPr>
          <p:cNvSpPr txBox="1"/>
          <p:nvPr/>
        </p:nvSpPr>
        <p:spPr>
          <a:xfrm>
            <a:off x="3983467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386.04</a:t>
            </a:r>
            <a:endParaRPr lang="it-IT" sz="110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0210467D-ACFC-9A76-8924-A544DDA8BEC5}"/>
              </a:ext>
            </a:extLst>
          </p:cNvPr>
          <p:cNvSpPr txBox="1"/>
          <p:nvPr/>
        </p:nvSpPr>
        <p:spPr>
          <a:xfrm>
            <a:off x="3334752" y="4293193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460.26</a:t>
            </a:r>
            <a:endParaRPr lang="it-IT" sz="1100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C5BED83D-51FE-4811-CEB2-8C262C98831E}"/>
              </a:ext>
            </a:extLst>
          </p:cNvPr>
          <p:cNvSpPr txBox="1"/>
          <p:nvPr/>
        </p:nvSpPr>
        <p:spPr>
          <a:xfrm>
            <a:off x="3971539" y="4306079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386.86</a:t>
            </a:r>
            <a:endParaRPr lang="it-IT" sz="110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688D4EB1-E750-2D03-AA01-4CB833EAB91A}"/>
              </a:ext>
            </a:extLst>
          </p:cNvPr>
          <p:cNvSpPr txBox="1"/>
          <p:nvPr/>
        </p:nvSpPr>
        <p:spPr>
          <a:xfrm>
            <a:off x="4779737" y="3830753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R</a:t>
            </a:r>
            <a:endParaRPr lang="it-IT" sz="110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4E207C6A-452D-EBD1-418B-F3AE3895458C}"/>
              </a:ext>
            </a:extLst>
          </p:cNvPr>
          <p:cNvSpPr txBox="1"/>
          <p:nvPr/>
        </p:nvSpPr>
        <p:spPr>
          <a:xfrm>
            <a:off x="5161960" y="3858995"/>
            <a:ext cx="8520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nowhere</a:t>
            </a:r>
            <a:endParaRPr lang="it-IT" sz="1100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6A7D766C-636B-6448-BECB-20CECD90A7E4}"/>
              </a:ext>
            </a:extLst>
          </p:cNvPr>
          <p:cNvSpPr txBox="1"/>
          <p:nvPr/>
        </p:nvSpPr>
        <p:spPr>
          <a:xfrm>
            <a:off x="4779736" y="4317442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R</a:t>
            </a:r>
            <a:endParaRPr lang="it-IT" sz="110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107EE080-3A67-D94D-F97E-358B11924EDE}"/>
              </a:ext>
            </a:extLst>
          </p:cNvPr>
          <p:cNvSpPr txBox="1"/>
          <p:nvPr/>
        </p:nvSpPr>
        <p:spPr>
          <a:xfrm>
            <a:off x="5237142" y="4317411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robot</a:t>
            </a:r>
            <a:endParaRPr lang="it-IT" sz="1100"/>
          </a:p>
        </p:txBody>
      </p:sp>
      <p:graphicFrame>
        <p:nvGraphicFramePr>
          <p:cNvPr id="46" name="Tabella 45">
            <a:extLst>
              <a:ext uri="{FF2B5EF4-FFF2-40B4-BE49-F238E27FC236}">
                <a16:creationId xmlns:a16="http://schemas.microsoft.com/office/drawing/2014/main" id="{8B458103-FF92-04F9-BFE1-AB8E60DAD3DE}"/>
              </a:ext>
            </a:extLst>
          </p:cNvPr>
          <p:cNvGraphicFramePr>
            <a:graphicFrameLocks noGrp="1"/>
          </p:cNvGraphicFramePr>
          <p:nvPr/>
        </p:nvGraphicFramePr>
        <p:xfrm>
          <a:off x="5176075" y="4224063"/>
          <a:ext cx="664192" cy="10475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192">
                  <a:extLst>
                    <a:ext uri="{9D8B030D-6E8A-4147-A177-3AD203B41FA5}">
                      <a16:colId xmlns:a16="http://schemas.microsoft.com/office/drawing/2014/main" val="1099022830"/>
                    </a:ext>
                  </a:extLst>
                </a:gridCol>
              </a:tblGrid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3064179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8474924"/>
                  </a:ext>
                </a:extLst>
              </a:tr>
            </a:tbl>
          </a:graphicData>
        </a:graphic>
      </p:graphicFrame>
      <p:graphicFrame>
        <p:nvGraphicFramePr>
          <p:cNvPr id="49" name="Tabella 48">
            <a:extLst>
              <a:ext uri="{FF2B5EF4-FFF2-40B4-BE49-F238E27FC236}">
                <a16:creationId xmlns:a16="http://schemas.microsoft.com/office/drawing/2014/main" id="{530826AE-B6CA-F3DA-4136-756BA862F053}"/>
              </a:ext>
            </a:extLst>
          </p:cNvPr>
          <p:cNvGraphicFramePr>
            <a:graphicFrameLocks noGrp="1"/>
          </p:cNvGraphicFramePr>
          <p:nvPr/>
        </p:nvGraphicFramePr>
        <p:xfrm>
          <a:off x="5176075" y="3163877"/>
          <a:ext cx="664192" cy="1062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192">
                  <a:extLst>
                    <a:ext uri="{9D8B030D-6E8A-4147-A177-3AD203B41FA5}">
                      <a16:colId xmlns:a16="http://schemas.microsoft.com/office/drawing/2014/main" val="2705556328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label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5817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78618"/>
                  </a:ext>
                </a:extLst>
              </a:tr>
            </a:tbl>
          </a:graphicData>
        </a:graphic>
      </p:graphicFrame>
      <p:sp>
        <p:nvSpPr>
          <p:cNvPr id="14" name="Rettangolo 13">
            <a:extLst>
              <a:ext uri="{FF2B5EF4-FFF2-40B4-BE49-F238E27FC236}">
                <a16:creationId xmlns:a16="http://schemas.microsoft.com/office/drawing/2014/main" id="{01A1A3DB-3998-5855-3EB0-270C6DBA8F21}"/>
              </a:ext>
            </a:extLst>
          </p:cNvPr>
          <p:cNvSpPr/>
          <p:nvPr/>
        </p:nvSpPr>
        <p:spPr>
          <a:xfrm>
            <a:off x="5216454" y="3163574"/>
            <a:ext cx="583391" cy="2115562"/>
          </a:xfrm>
          <a:prstGeom prst="rect">
            <a:avLst/>
          </a:prstGeom>
          <a:noFill/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F416508-31CC-9C3E-D9A3-5AD9D1839901}"/>
              </a:ext>
            </a:extLst>
          </p:cNvPr>
          <p:cNvCxnSpPr>
            <a:cxnSpLocks/>
          </p:cNvCxnSpPr>
          <p:nvPr/>
        </p:nvCxnSpPr>
        <p:spPr>
          <a:xfrm>
            <a:off x="7782400" y="5365721"/>
            <a:ext cx="31065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riangolo isoscele 2">
            <a:extLst>
              <a:ext uri="{FF2B5EF4-FFF2-40B4-BE49-F238E27FC236}">
                <a16:creationId xmlns:a16="http://schemas.microsoft.com/office/drawing/2014/main" id="{7F12B23C-4E57-CF3F-1108-ABC041882AF7}"/>
              </a:ext>
            </a:extLst>
          </p:cNvPr>
          <p:cNvSpPr/>
          <p:nvPr/>
        </p:nvSpPr>
        <p:spPr>
          <a:xfrm>
            <a:off x="7957643" y="4221355"/>
            <a:ext cx="2679877" cy="1141791"/>
          </a:xfrm>
          <a:custGeom>
            <a:avLst/>
            <a:gdLst>
              <a:gd name="connsiteX0" fmla="*/ 0 w 1700396"/>
              <a:gd name="connsiteY0" fmla="*/ 1485500 h 1485500"/>
              <a:gd name="connsiteX1" fmla="*/ 850198 w 1700396"/>
              <a:gd name="connsiteY1" fmla="*/ 0 h 1485500"/>
              <a:gd name="connsiteX2" fmla="*/ 1700396 w 1700396"/>
              <a:gd name="connsiteY2" fmla="*/ 1485500 h 1485500"/>
              <a:gd name="connsiteX3" fmla="*/ 0 w 1700396"/>
              <a:gd name="connsiteY3" fmla="*/ 1485500 h 1485500"/>
              <a:gd name="connsiteX0" fmla="*/ 0 w 1700396"/>
              <a:gd name="connsiteY0" fmla="*/ 1486216 h 1486216"/>
              <a:gd name="connsiteX1" fmla="*/ 850198 w 1700396"/>
              <a:gd name="connsiteY1" fmla="*/ 716 h 1486216"/>
              <a:gd name="connsiteX2" fmla="*/ 1700396 w 1700396"/>
              <a:gd name="connsiteY2" fmla="*/ 1486216 h 1486216"/>
              <a:gd name="connsiteX3" fmla="*/ 0 w 1700396"/>
              <a:gd name="connsiteY3" fmla="*/ 1486216 h 1486216"/>
              <a:gd name="connsiteX0" fmla="*/ 0 w 1700396"/>
              <a:gd name="connsiteY0" fmla="*/ 1486216 h 1486216"/>
              <a:gd name="connsiteX1" fmla="*/ 850198 w 1700396"/>
              <a:gd name="connsiteY1" fmla="*/ 716 h 1486216"/>
              <a:gd name="connsiteX2" fmla="*/ 1700396 w 1700396"/>
              <a:gd name="connsiteY2" fmla="*/ 1486216 h 1486216"/>
              <a:gd name="connsiteX3" fmla="*/ 0 w 1700396"/>
              <a:gd name="connsiteY3" fmla="*/ 1486216 h 1486216"/>
              <a:gd name="connsiteX0" fmla="*/ 0 w 1700396"/>
              <a:gd name="connsiteY0" fmla="*/ 1485503 h 1485503"/>
              <a:gd name="connsiteX1" fmla="*/ 850198 w 1700396"/>
              <a:gd name="connsiteY1" fmla="*/ 3 h 1485503"/>
              <a:gd name="connsiteX2" fmla="*/ 1700396 w 1700396"/>
              <a:gd name="connsiteY2" fmla="*/ 1485503 h 1485503"/>
              <a:gd name="connsiteX3" fmla="*/ 0 w 1700396"/>
              <a:gd name="connsiteY3" fmla="*/ 1485503 h 1485503"/>
              <a:gd name="connsiteX0" fmla="*/ 0 w 2256987"/>
              <a:gd name="connsiteY0" fmla="*/ 1485503 h 1485503"/>
              <a:gd name="connsiteX1" fmla="*/ 850198 w 2256987"/>
              <a:gd name="connsiteY1" fmla="*/ 3 h 1485503"/>
              <a:gd name="connsiteX2" fmla="*/ 2256987 w 2256987"/>
              <a:gd name="connsiteY2" fmla="*/ 1485503 h 1485503"/>
              <a:gd name="connsiteX3" fmla="*/ 0 w 2256987"/>
              <a:gd name="connsiteY3" fmla="*/ 1485503 h 1485503"/>
              <a:gd name="connsiteX0" fmla="*/ 0 w 2256987"/>
              <a:gd name="connsiteY0" fmla="*/ 1485503 h 1485503"/>
              <a:gd name="connsiteX1" fmla="*/ 850198 w 2256987"/>
              <a:gd name="connsiteY1" fmla="*/ 3 h 1485503"/>
              <a:gd name="connsiteX2" fmla="*/ 2256987 w 2256987"/>
              <a:gd name="connsiteY2" fmla="*/ 1485503 h 1485503"/>
              <a:gd name="connsiteX3" fmla="*/ 0 w 2256987"/>
              <a:gd name="connsiteY3" fmla="*/ 1485503 h 1485503"/>
              <a:gd name="connsiteX0" fmla="*/ 0 w 2664491"/>
              <a:gd name="connsiteY0" fmla="*/ 1495442 h 1495442"/>
              <a:gd name="connsiteX1" fmla="*/ 1257702 w 2664491"/>
              <a:gd name="connsiteY1" fmla="*/ 3 h 1495442"/>
              <a:gd name="connsiteX2" fmla="*/ 2664491 w 2664491"/>
              <a:gd name="connsiteY2" fmla="*/ 1485503 h 1495442"/>
              <a:gd name="connsiteX3" fmla="*/ 0 w 2664491"/>
              <a:gd name="connsiteY3" fmla="*/ 1495442 h 1495442"/>
              <a:gd name="connsiteX0" fmla="*/ 0 w 2664491"/>
              <a:gd name="connsiteY0" fmla="*/ 1495441 h 1495441"/>
              <a:gd name="connsiteX1" fmla="*/ 1257702 w 2664491"/>
              <a:gd name="connsiteY1" fmla="*/ 2 h 1495441"/>
              <a:gd name="connsiteX2" fmla="*/ 2664491 w 2664491"/>
              <a:gd name="connsiteY2" fmla="*/ 1485502 h 1495441"/>
              <a:gd name="connsiteX3" fmla="*/ 0 w 2664491"/>
              <a:gd name="connsiteY3" fmla="*/ 1495441 h 1495441"/>
              <a:gd name="connsiteX0" fmla="*/ 0 w 2664491"/>
              <a:gd name="connsiteY0" fmla="*/ 1495441 h 1495441"/>
              <a:gd name="connsiteX1" fmla="*/ 1257702 w 2664491"/>
              <a:gd name="connsiteY1" fmla="*/ 2 h 1495441"/>
              <a:gd name="connsiteX2" fmla="*/ 2664491 w 2664491"/>
              <a:gd name="connsiteY2" fmla="*/ 1485502 h 1495441"/>
              <a:gd name="connsiteX3" fmla="*/ 0 w 2664491"/>
              <a:gd name="connsiteY3" fmla="*/ 1495441 h 1495441"/>
              <a:gd name="connsiteX0" fmla="*/ 0 w 2664491"/>
              <a:gd name="connsiteY0" fmla="*/ 1495440 h 1495440"/>
              <a:gd name="connsiteX1" fmla="*/ 1280275 w 2664491"/>
              <a:gd name="connsiteY1" fmla="*/ 2 h 1495440"/>
              <a:gd name="connsiteX2" fmla="*/ 2664491 w 2664491"/>
              <a:gd name="connsiteY2" fmla="*/ 1485501 h 1495440"/>
              <a:gd name="connsiteX3" fmla="*/ 0 w 2664491"/>
              <a:gd name="connsiteY3" fmla="*/ 1495440 h 149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64491" h="1495440">
                <a:moveTo>
                  <a:pt x="0" y="1495440"/>
                </a:moveTo>
                <a:cubicBezTo>
                  <a:pt x="1038773" y="1328265"/>
                  <a:pt x="797532" y="-1788"/>
                  <a:pt x="1280275" y="2"/>
                </a:cubicBezTo>
                <a:cubicBezTo>
                  <a:pt x="1782334" y="-1788"/>
                  <a:pt x="1685353" y="1427655"/>
                  <a:pt x="2664491" y="1485501"/>
                </a:cubicBezTo>
                <a:lnTo>
                  <a:pt x="0" y="1495440"/>
                </a:lnTo>
                <a:close/>
              </a:path>
            </a:pathLst>
          </a:custGeom>
          <a:solidFill>
            <a:srgbClr val="0262C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D4EE17-97C0-CD96-9366-CC81718AEDF0}"/>
              </a:ext>
            </a:extLst>
          </p:cNvPr>
          <p:cNvSpPr txBox="1"/>
          <p:nvPr/>
        </p:nvSpPr>
        <p:spPr>
          <a:xfrm>
            <a:off x="8698954" y="5365719"/>
            <a:ext cx="384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-1</a:t>
            </a:r>
            <a:endParaRPr lang="it-IT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2E88BA3-CCAD-E641-1266-C0D493999B64}"/>
              </a:ext>
            </a:extLst>
          </p:cNvPr>
          <p:cNvSpPr txBox="1"/>
          <p:nvPr/>
        </p:nvSpPr>
        <p:spPr>
          <a:xfrm>
            <a:off x="9589848" y="5365718"/>
            <a:ext cx="384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1</a:t>
            </a:r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37C1B0CD-DA27-B3F7-DF2C-B96D3D3A2CF9}"/>
              </a:ext>
            </a:extLst>
          </p:cNvPr>
          <p:cNvSpPr txBox="1"/>
          <p:nvPr/>
        </p:nvSpPr>
        <p:spPr>
          <a:xfrm>
            <a:off x="9169464" y="5365720"/>
            <a:ext cx="384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0</a:t>
            </a:r>
            <a:endParaRPr lang="it-IT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877FC002-8293-8E43-8404-FE6BB1ABC61B}"/>
              </a:ext>
            </a:extLst>
          </p:cNvPr>
          <p:cNvSpPr txBox="1"/>
          <p:nvPr/>
        </p:nvSpPr>
        <p:spPr>
          <a:xfrm>
            <a:off x="8286873" y="5365717"/>
            <a:ext cx="384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-2</a:t>
            </a:r>
            <a:endParaRPr lang="it-IT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7FA5BE5E-FD3C-8FBF-E5F4-5502E330F4CF}"/>
              </a:ext>
            </a:extLst>
          </p:cNvPr>
          <p:cNvSpPr txBox="1"/>
          <p:nvPr/>
        </p:nvSpPr>
        <p:spPr>
          <a:xfrm>
            <a:off x="7855424" y="5365716"/>
            <a:ext cx="384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-3</a:t>
            </a:r>
            <a:endParaRPr lang="it-IT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78EB894C-D16F-2B85-E04E-2D3BB2804E46}"/>
              </a:ext>
            </a:extLst>
          </p:cNvPr>
          <p:cNvSpPr txBox="1"/>
          <p:nvPr/>
        </p:nvSpPr>
        <p:spPr>
          <a:xfrm>
            <a:off x="10001677" y="5365715"/>
            <a:ext cx="384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2</a:t>
            </a:r>
            <a:endParaRPr lang="it-IT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52B73BAF-4931-8C74-B1D5-A28DF892D4D2}"/>
              </a:ext>
            </a:extLst>
          </p:cNvPr>
          <p:cNvSpPr txBox="1"/>
          <p:nvPr/>
        </p:nvSpPr>
        <p:spPr>
          <a:xfrm>
            <a:off x="10344429" y="5365714"/>
            <a:ext cx="384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3</a:t>
            </a:r>
            <a:endParaRPr lang="it-IT"/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161AF5D3-4152-915F-C20F-5EF9D17AF1FF}"/>
              </a:ext>
            </a:extLst>
          </p:cNvPr>
          <p:cNvCxnSpPr>
            <a:cxnSpLocks/>
          </p:cNvCxnSpPr>
          <p:nvPr/>
        </p:nvCxnSpPr>
        <p:spPr>
          <a:xfrm flipV="1">
            <a:off x="7782400" y="3820160"/>
            <a:ext cx="0" cy="1545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CF45DE22-53EF-ABEB-7DAF-BA8EB654BB06}"/>
              </a:ext>
            </a:extLst>
          </p:cNvPr>
          <p:cNvSpPr txBox="1"/>
          <p:nvPr/>
        </p:nvSpPr>
        <p:spPr>
          <a:xfrm>
            <a:off x="7630937" y="3139021"/>
            <a:ext cx="37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Z-Score Normalization</a:t>
            </a:r>
            <a:endParaRPr lang="it-IT"/>
          </a:p>
        </p:txBody>
      </p:sp>
      <p:sp>
        <p:nvSpPr>
          <p:cNvPr id="51" name="Memoria ad accesso diretto 50">
            <a:extLst>
              <a:ext uri="{FF2B5EF4-FFF2-40B4-BE49-F238E27FC236}">
                <a16:creationId xmlns:a16="http://schemas.microsoft.com/office/drawing/2014/main" id="{593420EC-C2E6-C920-6B81-96F226E73083}"/>
              </a:ext>
            </a:extLst>
          </p:cNvPr>
          <p:cNvSpPr/>
          <p:nvPr/>
        </p:nvSpPr>
        <p:spPr>
          <a:xfrm rot="16200000">
            <a:off x="3993727" y="1615645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Memoria ad accesso diretto 51">
            <a:extLst>
              <a:ext uri="{FF2B5EF4-FFF2-40B4-BE49-F238E27FC236}">
                <a16:creationId xmlns:a16="http://schemas.microsoft.com/office/drawing/2014/main" id="{08190C1E-9964-2716-C2DF-8D9ABFF75DED}"/>
              </a:ext>
            </a:extLst>
          </p:cNvPr>
          <p:cNvSpPr/>
          <p:nvPr/>
        </p:nvSpPr>
        <p:spPr>
          <a:xfrm rot="16200000">
            <a:off x="3992852" y="1439958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Memoria ad accesso diretto 52">
            <a:extLst>
              <a:ext uri="{FF2B5EF4-FFF2-40B4-BE49-F238E27FC236}">
                <a16:creationId xmlns:a16="http://schemas.microsoft.com/office/drawing/2014/main" id="{F068FB6B-836D-79DA-FF83-1A98AB6769FB}"/>
              </a:ext>
            </a:extLst>
          </p:cNvPr>
          <p:cNvSpPr/>
          <p:nvPr/>
        </p:nvSpPr>
        <p:spPr>
          <a:xfrm rot="16200000">
            <a:off x="3993405" y="1264367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5196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88EB3-246A-0888-9E53-FDB1A6AB9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4F425F73-C250-06B6-E3AD-DEFC4BB4B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59CC810-D5E5-AFEB-DC8F-0013DB321026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DATA ELABORATION</a:t>
            </a: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CCF60DC8-FE40-F3B9-896A-2EFB342C21A6}"/>
              </a:ext>
            </a:extLst>
          </p:cNvPr>
          <p:cNvGrpSpPr/>
          <p:nvPr/>
        </p:nvGrpSpPr>
        <p:grpSpPr>
          <a:xfrm>
            <a:off x="4341439" y="2397086"/>
            <a:ext cx="1052787" cy="672217"/>
            <a:chOff x="8201573" y="765504"/>
            <a:chExt cx="1052787" cy="672217"/>
          </a:xfrm>
        </p:grpSpPr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64EDCEC2-A3BD-50F4-C2F7-292D4813794B}"/>
                </a:ext>
              </a:extLst>
            </p:cNvPr>
            <p:cNvSpPr txBox="1"/>
            <p:nvPr/>
          </p:nvSpPr>
          <p:spPr>
            <a:xfrm>
              <a:off x="8201573" y="765504"/>
              <a:ext cx="1052787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>
                  <a:solidFill>
                    <a:srgbClr val="A02B93"/>
                  </a:solidFill>
                </a:rPr>
                <a:t>Robot </a:t>
              </a:r>
              <a:r>
                <a:rPr lang="it-IT" sz="1400" err="1">
                  <a:solidFill>
                    <a:srgbClr val="A02B93"/>
                  </a:solidFill>
                </a:rPr>
                <a:t>presence</a:t>
              </a:r>
              <a:endParaRPr lang="it-IT" sz="1400"/>
            </a:p>
          </p:txBody>
        </p:sp>
        <p:sp>
          <p:nvSpPr>
            <p:cNvPr id="15" name="Freccia in su 14">
              <a:extLst>
                <a:ext uri="{FF2B5EF4-FFF2-40B4-BE49-F238E27FC236}">
                  <a16:creationId xmlns:a16="http://schemas.microsoft.com/office/drawing/2014/main" id="{AE8EF700-3BB1-B194-69B5-9F357D08BD9F}"/>
                </a:ext>
              </a:extLst>
            </p:cNvPr>
            <p:cNvSpPr/>
            <p:nvPr/>
          </p:nvSpPr>
          <p:spPr>
            <a:xfrm>
              <a:off x="8669234" y="1245101"/>
              <a:ext cx="120387" cy="19262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9" name="Parentesi graffa aperta 8">
            <a:extLst>
              <a:ext uri="{FF2B5EF4-FFF2-40B4-BE49-F238E27FC236}">
                <a16:creationId xmlns:a16="http://schemas.microsoft.com/office/drawing/2014/main" id="{9FC5D1AB-28AB-6CEF-0F75-E6D0FF9E1460}"/>
              </a:ext>
            </a:extLst>
          </p:cNvPr>
          <p:cNvSpPr/>
          <p:nvPr/>
        </p:nvSpPr>
        <p:spPr>
          <a:xfrm rot="5400000">
            <a:off x="2436701" y="2215856"/>
            <a:ext cx="229737" cy="152238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78986767-8FED-75D0-B350-CD9D1950EFF4}"/>
              </a:ext>
            </a:extLst>
          </p:cNvPr>
          <p:cNvSpPr txBox="1"/>
          <p:nvPr/>
        </p:nvSpPr>
        <p:spPr>
          <a:xfrm>
            <a:off x="1890458" y="2452234"/>
            <a:ext cx="132572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>
                <a:solidFill>
                  <a:schemeClr val="accent5"/>
                </a:solidFill>
              </a:rPr>
              <a:t>Gaze </a:t>
            </a:r>
            <a:r>
              <a:rPr lang="it-IT" sz="1400" err="1">
                <a:solidFill>
                  <a:schemeClr val="accent5"/>
                </a:solidFill>
              </a:rPr>
              <a:t>angles</a:t>
            </a:r>
            <a:r>
              <a:rPr lang="it-IT" sz="1600">
                <a:solidFill>
                  <a:schemeClr val="accent5"/>
                </a:solidFill>
              </a:rPr>
              <a:t> 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A3E39FB4-E1E5-213E-0A20-3E7938EC6F1F}"/>
              </a:ext>
            </a:extLst>
          </p:cNvPr>
          <p:cNvGrpSpPr/>
          <p:nvPr/>
        </p:nvGrpSpPr>
        <p:grpSpPr>
          <a:xfrm>
            <a:off x="2944557" y="2287487"/>
            <a:ext cx="1921644" cy="798908"/>
            <a:chOff x="4970081" y="679110"/>
            <a:chExt cx="1921644" cy="798908"/>
          </a:xfrm>
        </p:grpSpPr>
        <p:sp>
          <p:nvSpPr>
            <p:cNvPr id="24" name="Parentesi graffa aperta 23">
              <a:extLst>
                <a:ext uri="{FF2B5EF4-FFF2-40B4-BE49-F238E27FC236}">
                  <a16:creationId xmlns:a16="http://schemas.microsoft.com/office/drawing/2014/main" id="{EC913971-6C80-261F-13A8-FC8AFD18A7DE}"/>
                </a:ext>
              </a:extLst>
            </p:cNvPr>
            <p:cNvSpPr/>
            <p:nvPr/>
          </p:nvSpPr>
          <p:spPr>
            <a:xfrm rot="5400000">
              <a:off x="5829065" y="799878"/>
              <a:ext cx="229738" cy="1126542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58DB32A7-923A-F031-EE7E-F332E42FC0D7}"/>
                </a:ext>
              </a:extLst>
            </p:cNvPr>
            <p:cNvSpPr txBox="1"/>
            <p:nvPr/>
          </p:nvSpPr>
          <p:spPr>
            <a:xfrm>
              <a:off x="4970081" y="679110"/>
              <a:ext cx="1921644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 err="1">
                  <a:solidFill>
                    <a:schemeClr val="accent5"/>
                  </a:solidFill>
                </a:rPr>
                <a:t>Eyes</a:t>
              </a:r>
              <a:r>
                <a:rPr lang="it-IT" sz="1400">
                  <a:solidFill>
                    <a:schemeClr val="accent5"/>
                  </a:solidFill>
                </a:rPr>
                <a:t> </a:t>
              </a:r>
            </a:p>
            <a:p>
              <a:pPr algn="ctr"/>
              <a:r>
                <a:rPr lang="it-IT" sz="1400">
                  <a:solidFill>
                    <a:schemeClr val="accent5"/>
                  </a:solidFill>
                </a:rPr>
                <a:t>position</a:t>
              </a: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A45E811A-35C8-6A71-BE65-D54BB13264F6}"/>
              </a:ext>
            </a:extLst>
          </p:cNvPr>
          <p:cNvGrpSpPr/>
          <p:nvPr/>
        </p:nvGrpSpPr>
        <p:grpSpPr>
          <a:xfrm>
            <a:off x="671184" y="2154420"/>
            <a:ext cx="1336091" cy="935985"/>
            <a:chOff x="8074576" y="501736"/>
            <a:chExt cx="1336091" cy="935985"/>
          </a:xfrm>
        </p:grpSpPr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3DD14493-070D-BF12-877B-D66B532635DE}"/>
                </a:ext>
              </a:extLst>
            </p:cNvPr>
            <p:cNvSpPr txBox="1"/>
            <p:nvPr/>
          </p:nvSpPr>
          <p:spPr>
            <a:xfrm>
              <a:off x="8074576" y="501736"/>
              <a:ext cx="1336091" cy="7386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>
                  <a:solidFill>
                    <a:srgbClr val="A02B93"/>
                  </a:solidFill>
                </a:rPr>
                <a:t>Gaze </a:t>
              </a:r>
              <a:r>
                <a:rPr lang="it-IT" sz="1400" err="1">
                  <a:solidFill>
                    <a:srgbClr val="A02B93"/>
                  </a:solidFill>
                </a:rPr>
                <a:t>angles</a:t>
              </a:r>
              <a:r>
                <a:rPr lang="it-IT" sz="1400">
                  <a:solidFill>
                    <a:srgbClr val="A02B93"/>
                  </a:solidFill>
                </a:rPr>
                <a:t> </a:t>
              </a:r>
              <a:r>
                <a:rPr lang="it-IT" sz="1400" err="1">
                  <a:solidFill>
                    <a:srgbClr val="A02B93"/>
                  </a:solidFill>
                </a:rPr>
                <a:t>prediction</a:t>
              </a:r>
              <a:r>
                <a:rPr lang="it-IT" sz="1400">
                  <a:solidFill>
                    <a:srgbClr val="A02B93"/>
                  </a:solidFill>
                </a:rPr>
                <a:t> </a:t>
              </a:r>
              <a:r>
                <a:rPr lang="it-IT" sz="1400" err="1">
                  <a:solidFill>
                    <a:srgbClr val="A02B93"/>
                  </a:solidFill>
                </a:rPr>
                <a:t>error</a:t>
              </a:r>
            </a:p>
          </p:txBody>
        </p:sp>
        <p:sp>
          <p:nvSpPr>
            <p:cNvPr id="28" name="Freccia in su 27">
              <a:extLst>
                <a:ext uri="{FF2B5EF4-FFF2-40B4-BE49-F238E27FC236}">
                  <a16:creationId xmlns:a16="http://schemas.microsoft.com/office/drawing/2014/main" id="{06403B96-441B-8AAC-C785-F4637052AB45}"/>
                </a:ext>
              </a:extLst>
            </p:cNvPr>
            <p:cNvSpPr/>
            <p:nvPr/>
          </p:nvSpPr>
          <p:spPr>
            <a:xfrm>
              <a:off x="8669234" y="1245101"/>
              <a:ext cx="120387" cy="19262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8" name="CasellaDiTesto 66">
            <a:extLst>
              <a:ext uri="{FF2B5EF4-FFF2-40B4-BE49-F238E27FC236}">
                <a16:creationId xmlns:a16="http://schemas.microsoft.com/office/drawing/2014/main" id="{AB333594-2690-DA46-9EAF-C56616991353}"/>
              </a:ext>
            </a:extLst>
          </p:cNvPr>
          <p:cNvSpPr txBox="1"/>
          <p:nvPr/>
        </p:nvSpPr>
        <p:spPr>
          <a:xfrm>
            <a:off x="4390301" y="1476303"/>
            <a:ext cx="3240636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400" b="1"/>
              <a:t>DATASET CREATION</a:t>
            </a:r>
            <a:endParaRPr lang="it-IT" b="1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D41B8B52-8F23-C84B-FD67-03D3C34C8589}"/>
              </a:ext>
            </a:extLst>
          </p:cNvPr>
          <p:cNvSpPr txBox="1"/>
          <p:nvPr/>
        </p:nvSpPr>
        <p:spPr>
          <a:xfrm>
            <a:off x="967659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0.0806</a:t>
            </a:r>
            <a:endParaRPr lang="it-IT" sz="110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C601539-1044-C6EB-AAAC-4781E4A31F42}"/>
              </a:ext>
            </a:extLst>
          </p:cNvPr>
          <p:cNvSpPr txBox="1"/>
          <p:nvPr/>
        </p:nvSpPr>
        <p:spPr>
          <a:xfrm>
            <a:off x="1836483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-0.108</a:t>
            </a:r>
            <a:endParaRPr lang="it-IT" sz="11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F0EF1F3-3FD8-925B-DD4D-EF2D6BFB1393}"/>
              </a:ext>
            </a:extLst>
          </p:cNvPr>
          <p:cNvSpPr txBox="1"/>
          <p:nvPr/>
        </p:nvSpPr>
        <p:spPr>
          <a:xfrm>
            <a:off x="987363" y="4308433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0.128</a:t>
            </a:r>
            <a:endParaRPr lang="it-IT" sz="110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6CE28FD-F688-6F04-5D74-EFB7A479468E}"/>
              </a:ext>
            </a:extLst>
          </p:cNvPr>
          <p:cNvSpPr txBox="1"/>
          <p:nvPr/>
        </p:nvSpPr>
        <p:spPr>
          <a:xfrm>
            <a:off x="2608422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-0.351</a:t>
            </a:r>
            <a:endParaRPr lang="it-IT" sz="110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523B444-5BDD-1896-BF37-BD76F114FCD0}"/>
              </a:ext>
            </a:extLst>
          </p:cNvPr>
          <p:cNvSpPr txBox="1"/>
          <p:nvPr/>
        </p:nvSpPr>
        <p:spPr>
          <a:xfrm>
            <a:off x="3339655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460.25</a:t>
            </a:r>
            <a:endParaRPr lang="it-IT" sz="110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9B1B910-C075-F5E4-369A-BA7AEA126E7D}"/>
              </a:ext>
            </a:extLst>
          </p:cNvPr>
          <p:cNvSpPr txBox="1"/>
          <p:nvPr/>
        </p:nvSpPr>
        <p:spPr>
          <a:xfrm>
            <a:off x="1835250" y="431859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-0.617</a:t>
            </a:r>
            <a:endParaRPr lang="it-IT" sz="110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FD71A44-EDDC-EF06-C860-6570A4AB8899}"/>
              </a:ext>
            </a:extLst>
          </p:cNvPr>
          <p:cNvSpPr txBox="1"/>
          <p:nvPr/>
        </p:nvSpPr>
        <p:spPr>
          <a:xfrm>
            <a:off x="2619813" y="4308433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-0.470</a:t>
            </a:r>
            <a:endParaRPr lang="it-IT" sz="110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3C4E718-BB22-757F-08F5-1B53107FA7DB}"/>
              </a:ext>
            </a:extLst>
          </p:cNvPr>
          <p:cNvSpPr txBox="1"/>
          <p:nvPr/>
        </p:nvSpPr>
        <p:spPr>
          <a:xfrm>
            <a:off x="3983467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386.04</a:t>
            </a:r>
            <a:endParaRPr lang="it-IT" sz="110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31E9A65-2AA2-8434-B0C6-B0443EA8C8BE}"/>
              </a:ext>
            </a:extLst>
          </p:cNvPr>
          <p:cNvSpPr txBox="1"/>
          <p:nvPr/>
        </p:nvSpPr>
        <p:spPr>
          <a:xfrm>
            <a:off x="3334752" y="4293193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460.26</a:t>
            </a:r>
            <a:endParaRPr lang="it-IT" sz="1100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1F87C439-A8D1-CB83-AE81-5F4218B30F51}"/>
              </a:ext>
            </a:extLst>
          </p:cNvPr>
          <p:cNvSpPr txBox="1"/>
          <p:nvPr/>
        </p:nvSpPr>
        <p:spPr>
          <a:xfrm>
            <a:off x="3971539" y="4306079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386.86</a:t>
            </a:r>
            <a:endParaRPr lang="it-IT" sz="110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0E99D012-F55C-B9BA-309E-5CEA03490B84}"/>
              </a:ext>
            </a:extLst>
          </p:cNvPr>
          <p:cNvSpPr txBox="1"/>
          <p:nvPr/>
        </p:nvSpPr>
        <p:spPr>
          <a:xfrm>
            <a:off x="4779737" y="3830753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R</a:t>
            </a:r>
            <a:endParaRPr lang="it-IT" sz="110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02446E80-1BE2-5590-349F-5CB3658A651A}"/>
              </a:ext>
            </a:extLst>
          </p:cNvPr>
          <p:cNvSpPr txBox="1"/>
          <p:nvPr/>
        </p:nvSpPr>
        <p:spPr>
          <a:xfrm>
            <a:off x="5161960" y="3858995"/>
            <a:ext cx="8520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nowhere</a:t>
            </a:r>
            <a:endParaRPr lang="it-IT" sz="1100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670581CB-CC7A-A037-45D8-968A2BCD1930}"/>
              </a:ext>
            </a:extLst>
          </p:cNvPr>
          <p:cNvSpPr txBox="1"/>
          <p:nvPr/>
        </p:nvSpPr>
        <p:spPr>
          <a:xfrm>
            <a:off x="4779736" y="4317442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R</a:t>
            </a:r>
            <a:endParaRPr lang="it-IT" sz="110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9E9F0ED9-0324-2BA9-D2E6-5B5F47B5E623}"/>
              </a:ext>
            </a:extLst>
          </p:cNvPr>
          <p:cNvSpPr txBox="1"/>
          <p:nvPr/>
        </p:nvSpPr>
        <p:spPr>
          <a:xfrm>
            <a:off x="5237142" y="4317411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robot</a:t>
            </a:r>
            <a:endParaRPr lang="it-IT" sz="1100"/>
          </a:p>
        </p:txBody>
      </p:sp>
      <p:graphicFrame>
        <p:nvGraphicFramePr>
          <p:cNvPr id="44" name="Tabella 43">
            <a:extLst>
              <a:ext uri="{FF2B5EF4-FFF2-40B4-BE49-F238E27FC236}">
                <a16:creationId xmlns:a16="http://schemas.microsoft.com/office/drawing/2014/main" id="{6B522D8F-4AE8-57EF-B9CC-1074FC876D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712737"/>
              </p:ext>
            </p:extLst>
          </p:nvPr>
        </p:nvGraphicFramePr>
        <p:xfrm>
          <a:off x="837786" y="4223929"/>
          <a:ext cx="2465175" cy="10475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99">
                  <a:extLst>
                    <a:ext uri="{9D8B030D-6E8A-4147-A177-3AD203B41FA5}">
                      <a16:colId xmlns:a16="http://schemas.microsoft.com/office/drawing/2014/main" val="1092635779"/>
                    </a:ext>
                  </a:extLst>
                </a:gridCol>
                <a:gridCol w="728056">
                  <a:extLst>
                    <a:ext uri="{9D8B030D-6E8A-4147-A177-3AD203B41FA5}">
                      <a16:colId xmlns:a16="http://schemas.microsoft.com/office/drawing/2014/main" val="3485087202"/>
                    </a:ext>
                  </a:extLst>
                </a:gridCol>
                <a:gridCol w="791920">
                  <a:extLst>
                    <a:ext uri="{9D8B030D-6E8A-4147-A177-3AD203B41FA5}">
                      <a16:colId xmlns:a16="http://schemas.microsoft.com/office/drawing/2014/main" val="1010605237"/>
                    </a:ext>
                  </a:extLst>
                </a:gridCol>
              </a:tblGrid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4123497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896252"/>
                  </a:ext>
                </a:extLst>
              </a:tr>
            </a:tbl>
          </a:graphicData>
        </a:graphic>
      </p:graphicFrame>
      <p:graphicFrame>
        <p:nvGraphicFramePr>
          <p:cNvPr id="45" name="Tabella 44">
            <a:extLst>
              <a:ext uri="{FF2B5EF4-FFF2-40B4-BE49-F238E27FC236}">
                <a16:creationId xmlns:a16="http://schemas.microsoft.com/office/drawing/2014/main" id="{A0F6606B-BADD-91BB-4E80-5298F23937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581056"/>
              </p:ext>
            </p:extLst>
          </p:nvPr>
        </p:nvGraphicFramePr>
        <p:xfrm>
          <a:off x="3301417" y="4226498"/>
          <a:ext cx="1877621" cy="10475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645">
                  <a:extLst>
                    <a:ext uri="{9D8B030D-6E8A-4147-A177-3AD203B41FA5}">
                      <a16:colId xmlns:a16="http://schemas.microsoft.com/office/drawing/2014/main" val="3432868804"/>
                    </a:ext>
                  </a:extLst>
                </a:gridCol>
                <a:gridCol w="676966">
                  <a:extLst>
                    <a:ext uri="{9D8B030D-6E8A-4147-A177-3AD203B41FA5}">
                      <a16:colId xmlns:a16="http://schemas.microsoft.com/office/drawing/2014/main" val="1171356376"/>
                    </a:ext>
                  </a:extLst>
                </a:gridCol>
                <a:gridCol w="562010">
                  <a:extLst>
                    <a:ext uri="{9D8B030D-6E8A-4147-A177-3AD203B41FA5}">
                      <a16:colId xmlns:a16="http://schemas.microsoft.com/office/drawing/2014/main" val="3210864167"/>
                    </a:ext>
                  </a:extLst>
                </a:gridCol>
              </a:tblGrid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9284046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5653428"/>
                  </a:ext>
                </a:extLst>
              </a:tr>
            </a:tbl>
          </a:graphicData>
        </a:graphic>
      </p:graphicFrame>
      <p:graphicFrame>
        <p:nvGraphicFramePr>
          <p:cNvPr id="46" name="Tabella 45">
            <a:extLst>
              <a:ext uri="{FF2B5EF4-FFF2-40B4-BE49-F238E27FC236}">
                <a16:creationId xmlns:a16="http://schemas.microsoft.com/office/drawing/2014/main" id="{38CD528B-A0A7-33EA-49DD-0719132506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209773"/>
              </p:ext>
            </p:extLst>
          </p:nvPr>
        </p:nvGraphicFramePr>
        <p:xfrm>
          <a:off x="5176075" y="4224063"/>
          <a:ext cx="664192" cy="10475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192">
                  <a:extLst>
                    <a:ext uri="{9D8B030D-6E8A-4147-A177-3AD203B41FA5}">
                      <a16:colId xmlns:a16="http://schemas.microsoft.com/office/drawing/2014/main" val="1099022830"/>
                    </a:ext>
                  </a:extLst>
                </a:gridCol>
              </a:tblGrid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3064179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8474924"/>
                  </a:ext>
                </a:extLst>
              </a:tr>
            </a:tbl>
          </a:graphicData>
        </a:graphic>
      </p:graphicFrame>
      <p:graphicFrame>
        <p:nvGraphicFramePr>
          <p:cNvPr id="47" name="Tabella 46">
            <a:extLst>
              <a:ext uri="{FF2B5EF4-FFF2-40B4-BE49-F238E27FC236}">
                <a16:creationId xmlns:a16="http://schemas.microsoft.com/office/drawing/2014/main" id="{B07FE80B-F778-7116-4A89-EF876E280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447709"/>
              </p:ext>
            </p:extLst>
          </p:nvPr>
        </p:nvGraphicFramePr>
        <p:xfrm>
          <a:off x="836926" y="3166292"/>
          <a:ext cx="2465175" cy="1062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99">
                  <a:extLst>
                    <a:ext uri="{9D8B030D-6E8A-4147-A177-3AD203B41FA5}">
                      <a16:colId xmlns:a16="http://schemas.microsoft.com/office/drawing/2014/main" val="1450944727"/>
                    </a:ext>
                  </a:extLst>
                </a:gridCol>
                <a:gridCol w="728056">
                  <a:extLst>
                    <a:ext uri="{9D8B030D-6E8A-4147-A177-3AD203B41FA5}">
                      <a16:colId xmlns:a16="http://schemas.microsoft.com/office/drawing/2014/main" val="2369926406"/>
                    </a:ext>
                  </a:extLst>
                </a:gridCol>
                <a:gridCol w="791920">
                  <a:extLst>
                    <a:ext uri="{9D8B030D-6E8A-4147-A177-3AD203B41FA5}">
                      <a16:colId xmlns:a16="http://schemas.microsoft.com/office/drawing/2014/main" val="2312505552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Confidence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Azimuth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Elevation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5332806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05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05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20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2365145"/>
                  </a:ext>
                </a:extLst>
              </a:tr>
            </a:tbl>
          </a:graphicData>
        </a:graphic>
      </p:graphicFrame>
      <p:graphicFrame>
        <p:nvGraphicFramePr>
          <p:cNvPr id="48" name="Tabella 47">
            <a:extLst>
              <a:ext uri="{FF2B5EF4-FFF2-40B4-BE49-F238E27FC236}">
                <a16:creationId xmlns:a16="http://schemas.microsoft.com/office/drawing/2014/main" id="{B2B5F485-283B-33A5-B16F-F1CC096F4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349761"/>
              </p:ext>
            </p:extLst>
          </p:nvPr>
        </p:nvGraphicFramePr>
        <p:xfrm>
          <a:off x="3302284" y="3165119"/>
          <a:ext cx="1877621" cy="1062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645">
                  <a:extLst>
                    <a:ext uri="{9D8B030D-6E8A-4147-A177-3AD203B41FA5}">
                      <a16:colId xmlns:a16="http://schemas.microsoft.com/office/drawing/2014/main" val="44337046"/>
                    </a:ext>
                  </a:extLst>
                </a:gridCol>
                <a:gridCol w="676966">
                  <a:extLst>
                    <a:ext uri="{9D8B030D-6E8A-4147-A177-3AD203B41FA5}">
                      <a16:colId xmlns:a16="http://schemas.microsoft.com/office/drawing/2014/main" val="4034446806"/>
                    </a:ext>
                  </a:extLst>
                </a:gridCol>
                <a:gridCol w="562010">
                  <a:extLst>
                    <a:ext uri="{9D8B030D-6E8A-4147-A177-3AD203B41FA5}">
                      <a16:colId xmlns:a16="http://schemas.microsoft.com/office/drawing/2014/main" val="1532569945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eyes_x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eyes_y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R/WR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8319743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5464456"/>
                  </a:ext>
                </a:extLst>
              </a:tr>
            </a:tbl>
          </a:graphicData>
        </a:graphic>
      </p:graphicFrame>
      <p:graphicFrame>
        <p:nvGraphicFramePr>
          <p:cNvPr id="49" name="Tabella 48">
            <a:extLst>
              <a:ext uri="{FF2B5EF4-FFF2-40B4-BE49-F238E27FC236}">
                <a16:creationId xmlns:a16="http://schemas.microsoft.com/office/drawing/2014/main" id="{3B845A73-0299-2B0C-11B3-6610E0073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339134"/>
              </p:ext>
            </p:extLst>
          </p:nvPr>
        </p:nvGraphicFramePr>
        <p:xfrm>
          <a:off x="5176075" y="3163877"/>
          <a:ext cx="664192" cy="1062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192">
                  <a:extLst>
                    <a:ext uri="{9D8B030D-6E8A-4147-A177-3AD203B41FA5}">
                      <a16:colId xmlns:a16="http://schemas.microsoft.com/office/drawing/2014/main" val="2705556328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label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5817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78618"/>
                  </a:ext>
                </a:extLst>
              </a:tr>
            </a:tbl>
          </a:graphicData>
        </a:graphic>
      </p:graphicFrame>
      <p:sp>
        <p:nvSpPr>
          <p:cNvPr id="14" name="Rettangolo 13">
            <a:extLst>
              <a:ext uri="{FF2B5EF4-FFF2-40B4-BE49-F238E27FC236}">
                <a16:creationId xmlns:a16="http://schemas.microsoft.com/office/drawing/2014/main" id="{FDDE3905-6D26-AD26-624C-3C0F649079D4}"/>
              </a:ext>
            </a:extLst>
          </p:cNvPr>
          <p:cNvSpPr/>
          <p:nvPr/>
        </p:nvSpPr>
        <p:spPr>
          <a:xfrm>
            <a:off x="5216454" y="3163574"/>
            <a:ext cx="583391" cy="2115562"/>
          </a:xfrm>
          <a:prstGeom prst="rect">
            <a:avLst/>
          </a:prstGeom>
          <a:noFill/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Memoria ad accesso diretto 2">
            <a:extLst>
              <a:ext uri="{FF2B5EF4-FFF2-40B4-BE49-F238E27FC236}">
                <a16:creationId xmlns:a16="http://schemas.microsoft.com/office/drawing/2014/main" id="{C6C84CBE-37F2-4A8E-D14D-BBDF4CDF3DB6}"/>
              </a:ext>
            </a:extLst>
          </p:cNvPr>
          <p:cNvSpPr/>
          <p:nvPr/>
        </p:nvSpPr>
        <p:spPr>
          <a:xfrm rot="16200000">
            <a:off x="3993727" y="1615645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Memoria ad accesso diretto 6">
            <a:extLst>
              <a:ext uri="{FF2B5EF4-FFF2-40B4-BE49-F238E27FC236}">
                <a16:creationId xmlns:a16="http://schemas.microsoft.com/office/drawing/2014/main" id="{FEEEED21-4B40-E5B3-2301-16A22C726D7A}"/>
              </a:ext>
            </a:extLst>
          </p:cNvPr>
          <p:cNvSpPr/>
          <p:nvPr/>
        </p:nvSpPr>
        <p:spPr>
          <a:xfrm rot="16200000">
            <a:off x="3992852" y="1439958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Memoria ad accesso diretto 11">
            <a:extLst>
              <a:ext uri="{FF2B5EF4-FFF2-40B4-BE49-F238E27FC236}">
                <a16:creationId xmlns:a16="http://schemas.microsoft.com/office/drawing/2014/main" id="{2B680492-6479-51BD-B5F2-84A3081B42C1}"/>
              </a:ext>
            </a:extLst>
          </p:cNvPr>
          <p:cNvSpPr/>
          <p:nvPr/>
        </p:nvSpPr>
        <p:spPr>
          <a:xfrm rot="16200000">
            <a:off x="3993405" y="1264367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672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0">
        <p:fade/>
      </p:transition>
    </mc:Choice>
    <mc:Fallback xmlns="">
      <p:transition advTm="0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47CBC-9275-B80E-1838-836766A37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88703F5A-14EF-1408-9FDA-7FB516FDB2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09991C6-BF23-AF85-2C69-D06970FDB6DF}"/>
              </a:ext>
            </a:extLst>
          </p:cNvPr>
          <p:cNvSpPr txBox="1"/>
          <p:nvPr/>
        </p:nvSpPr>
        <p:spPr>
          <a:xfrm>
            <a:off x="1186261" y="405574"/>
            <a:ext cx="30834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DATA ELABORATION</a:t>
            </a: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C9A54EAF-9BB9-86BD-4AD2-A15FDE8435FA}"/>
              </a:ext>
            </a:extLst>
          </p:cNvPr>
          <p:cNvGrpSpPr/>
          <p:nvPr/>
        </p:nvGrpSpPr>
        <p:grpSpPr>
          <a:xfrm>
            <a:off x="4341439" y="2397086"/>
            <a:ext cx="1052787" cy="672217"/>
            <a:chOff x="8201573" y="765504"/>
            <a:chExt cx="1052787" cy="672217"/>
          </a:xfrm>
        </p:grpSpPr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B8E09BD8-6751-FBB8-81B6-E898202BC24A}"/>
                </a:ext>
              </a:extLst>
            </p:cNvPr>
            <p:cNvSpPr txBox="1"/>
            <p:nvPr/>
          </p:nvSpPr>
          <p:spPr>
            <a:xfrm>
              <a:off x="8201573" y="765504"/>
              <a:ext cx="1052787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>
                  <a:solidFill>
                    <a:srgbClr val="A02B93"/>
                  </a:solidFill>
                </a:rPr>
                <a:t>Robot </a:t>
              </a:r>
              <a:r>
                <a:rPr lang="it-IT" sz="1400" err="1">
                  <a:solidFill>
                    <a:srgbClr val="A02B93"/>
                  </a:solidFill>
                </a:rPr>
                <a:t>presence</a:t>
              </a:r>
              <a:endParaRPr lang="it-IT" sz="1400"/>
            </a:p>
          </p:txBody>
        </p:sp>
        <p:sp>
          <p:nvSpPr>
            <p:cNvPr id="15" name="Freccia in su 14">
              <a:extLst>
                <a:ext uri="{FF2B5EF4-FFF2-40B4-BE49-F238E27FC236}">
                  <a16:creationId xmlns:a16="http://schemas.microsoft.com/office/drawing/2014/main" id="{67739A49-C879-36F7-E18C-5250E8577061}"/>
                </a:ext>
              </a:extLst>
            </p:cNvPr>
            <p:cNvSpPr/>
            <p:nvPr/>
          </p:nvSpPr>
          <p:spPr>
            <a:xfrm>
              <a:off x="8669234" y="1245101"/>
              <a:ext cx="120387" cy="19262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9" name="Parentesi graffa aperta 8">
            <a:extLst>
              <a:ext uri="{FF2B5EF4-FFF2-40B4-BE49-F238E27FC236}">
                <a16:creationId xmlns:a16="http://schemas.microsoft.com/office/drawing/2014/main" id="{D1A11240-3535-2262-1B49-21FDA3104FB1}"/>
              </a:ext>
            </a:extLst>
          </p:cNvPr>
          <p:cNvSpPr/>
          <p:nvPr/>
        </p:nvSpPr>
        <p:spPr>
          <a:xfrm rot="5400000">
            <a:off x="2436701" y="2215856"/>
            <a:ext cx="229737" cy="152238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392DC42-EEEE-7419-9C01-7D9C7C40FE8D}"/>
              </a:ext>
            </a:extLst>
          </p:cNvPr>
          <p:cNvSpPr txBox="1"/>
          <p:nvPr/>
        </p:nvSpPr>
        <p:spPr>
          <a:xfrm>
            <a:off x="1890458" y="2452234"/>
            <a:ext cx="132572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>
                <a:solidFill>
                  <a:schemeClr val="accent5"/>
                </a:solidFill>
              </a:rPr>
              <a:t>Gaze </a:t>
            </a:r>
            <a:r>
              <a:rPr lang="it-IT" sz="1400" err="1">
                <a:solidFill>
                  <a:schemeClr val="accent5"/>
                </a:solidFill>
              </a:rPr>
              <a:t>angles</a:t>
            </a:r>
            <a:r>
              <a:rPr lang="it-IT" sz="1600">
                <a:solidFill>
                  <a:schemeClr val="accent5"/>
                </a:solidFill>
              </a:rPr>
              <a:t> 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3983FF6B-FE7B-137E-43D6-627CC08E3CEF}"/>
              </a:ext>
            </a:extLst>
          </p:cNvPr>
          <p:cNvGrpSpPr/>
          <p:nvPr/>
        </p:nvGrpSpPr>
        <p:grpSpPr>
          <a:xfrm>
            <a:off x="2944557" y="2287487"/>
            <a:ext cx="1921644" cy="798908"/>
            <a:chOff x="4970081" y="679110"/>
            <a:chExt cx="1921644" cy="798908"/>
          </a:xfrm>
        </p:grpSpPr>
        <p:sp>
          <p:nvSpPr>
            <p:cNvPr id="24" name="Parentesi graffa aperta 23">
              <a:extLst>
                <a:ext uri="{FF2B5EF4-FFF2-40B4-BE49-F238E27FC236}">
                  <a16:creationId xmlns:a16="http://schemas.microsoft.com/office/drawing/2014/main" id="{0A663DA5-8074-271E-7F6F-497460D7193A}"/>
                </a:ext>
              </a:extLst>
            </p:cNvPr>
            <p:cNvSpPr/>
            <p:nvPr/>
          </p:nvSpPr>
          <p:spPr>
            <a:xfrm rot="5400000">
              <a:off x="5829065" y="799878"/>
              <a:ext cx="229738" cy="1126542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B5A1AFC4-6F93-DD56-B2EF-EAAC2FB35C20}"/>
                </a:ext>
              </a:extLst>
            </p:cNvPr>
            <p:cNvSpPr txBox="1"/>
            <p:nvPr/>
          </p:nvSpPr>
          <p:spPr>
            <a:xfrm>
              <a:off x="4970081" y="679110"/>
              <a:ext cx="1921644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 err="1">
                  <a:solidFill>
                    <a:schemeClr val="accent5"/>
                  </a:solidFill>
                </a:rPr>
                <a:t>Eyes</a:t>
              </a:r>
              <a:r>
                <a:rPr lang="it-IT" sz="1400">
                  <a:solidFill>
                    <a:schemeClr val="accent5"/>
                  </a:solidFill>
                </a:rPr>
                <a:t> </a:t>
              </a:r>
            </a:p>
            <a:p>
              <a:pPr algn="ctr"/>
              <a:r>
                <a:rPr lang="it-IT" sz="1400">
                  <a:solidFill>
                    <a:schemeClr val="accent5"/>
                  </a:solidFill>
                </a:rPr>
                <a:t>position</a:t>
              </a: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A4934B88-14B6-DB09-9A1C-A371C7DDF9DB}"/>
              </a:ext>
            </a:extLst>
          </p:cNvPr>
          <p:cNvGrpSpPr/>
          <p:nvPr/>
        </p:nvGrpSpPr>
        <p:grpSpPr>
          <a:xfrm>
            <a:off x="671184" y="2154420"/>
            <a:ext cx="1336091" cy="935985"/>
            <a:chOff x="8074576" y="501736"/>
            <a:chExt cx="1336091" cy="935985"/>
          </a:xfrm>
        </p:grpSpPr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BFC16F9D-8B7E-95D2-CDCB-CE4145072F75}"/>
                </a:ext>
              </a:extLst>
            </p:cNvPr>
            <p:cNvSpPr txBox="1"/>
            <p:nvPr/>
          </p:nvSpPr>
          <p:spPr>
            <a:xfrm>
              <a:off x="8074576" y="501736"/>
              <a:ext cx="1336091" cy="7386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it-IT" sz="1400">
                  <a:solidFill>
                    <a:srgbClr val="A02B93"/>
                  </a:solidFill>
                </a:rPr>
                <a:t>Gaze </a:t>
              </a:r>
              <a:r>
                <a:rPr lang="it-IT" sz="1400" err="1">
                  <a:solidFill>
                    <a:srgbClr val="A02B93"/>
                  </a:solidFill>
                </a:rPr>
                <a:t>angles</a:t>
              </a:r>
              <a:r>
                <a:rPr lang="it-IT" sz="1400">
                  <a:solidFill>
                    <a:srgbClr val="A02B93"/>
                  </a:solidFill>
                </a:rPr>
                <a:t> </a:t>
              </a:r>
              <a:r>
                <a:rPr lang="it-IT" sz="1400" err="1">
                  <a:solidFill>
                    <a:srgbClr val="A02B93"/>
                  </a:solidFill>
                </a:rPr>
                <a:t>prediction</a:t>
              </a:r>
              <a:r>
                <a:rPr lang="it-IT" sz="1400">
                  <a:solidFill>
                    <a:srgbClr val="A02B93"/>
                  </a:solidFill>
                </a:rPr>
                <a:t> </a:t>
              </a:r>
              <a:r>
                <a:rPr lang="it-IT" sz="1400" err="1">
                  <a:solidFill>
                    <a:srgbClr val="A02B93"/>
                  </a:solidFill>
                </a:rPr>
                <a:t>error</a:t>
              </a:r>
            </a:p>
          </p:txBody>
        </p:sp>
        <p:sp>
          <p:nvSpPr>
            <p:cNvPr id="28" name="Freccia in su 27">
              <a:extLst>
                <a:ext uri="{FF2B5EF4-FFF2-40B4-BE49-F238E27FC236}">
                  <a16:creationId xmlns:a16="http://schemas.microsoft.com/office/drawing/2014/main" id="{BE8B8548-C91B-4FE0-F03F-552F7CF21E39}"/>
                </a:ext>
              </a:extLst>
            </p:cNvPr>
            <p:cNvSpPr/>
            <p:nvPr/>
          </p:nvSpPr>
          <p:spPr>
            <a:xfrm>
              <a:off x="8669234" y="1245101"/>
              <a:ext cx="120387" cy="192620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8" name="CasellaDiTesto 66">
            <a:extLst>
              <a:ext uri="{FF2B5EF4-FFF2-40B4-BE49-F238E27FC236}">
                <a16:creationId xmlns:a16="http://schemas.microsoft.com/office/drawing/2014/main" id="{401D931F-8E66-D876-9F12-DB6F09F5AF99}"/>
              </a:ext>
            </a:extLst>
          </p:cNvPr>
          <p:cNvSpPr txBox="1"/>
          <p:nvPr/>
        </p:nvSpPr>
        <p:spPr>
          <a:xfrm>
            <a:off x="4390301" y="1476303"/>
            <a:ext cx="3240636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400" b="1"/>
              <a:t>DATASET CREATION</a:t>
            </a:r>
            <a:endParaRPr lang="it-IT" b="1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A15B59F7-73A7-7077-9A3F-6552C99BFD15}"/>
              </a:ext>
            </a:extLst>
          </p:cNvPr>
          <p:cNvSpPr txBox="1"/>
          <p:nvPr/>
        </p:nvSpPr>
        <p:spPr>
          <a:xfrm>
            <a:off x="967659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0.0806</a:t>
            </a:r>
            <a:endParaRPr lang="it-IT" sz="110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7F0FFFCF-444D-A5DB-0A21-5015AE3798D3}"/>
              </a:ext>
            </a:extLst>
          </p:cNvPr>
          <p:cNvSpPr txBox="1"/>
          <p:nvPr/>
        </p:nvSpPr>
        <p:spPr>
          <a:xfrm>
            <a:off x="1836483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-0.108</a:t>
            </a:r>
            <a:endParaRPr lang="it-IT" sz="11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FF638D5-924F-5A9B-325E-A61C448FE333}"/>
              </a:ext>
            </a:extLst>
          </p:cNvPr>
          <p:cNvSpPr txBox="1"/>
          <p:nvPr/>
        </p:nvSpPr>
        <p:spPr>
          <a:xfrm>
            <a:off x="987363" y="4308433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0.128</a:t>
            </a:r>
            <a:endParaRPr lang="it-IT" sz="110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228A1F7-5D4A-8FB7-B5A6-4514FEB39B80}"/>
              </a:ext>
            </a:extLst>
          </p:cNvPr>
          <p:cNvSpPr txBox="1"/>
          <p:nvPr/>
        </p:nvSpPr>
        <p:spPr>
          <a:xfrm>
            <a:off x="2608422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-0.351</a:t>
            </a:r>
            <a:endParaRPr lang="it-IT" sz="110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2572823-D714-0406-B625-3537FF46C2A7}"/>
              </a:ext>
            </a:extLst>
          </p:cNvPr>
          <p:cNvSpPr txBox="1"/>
          <p:nvPr/>
        </p:nvSpPr>
        <p:spPr>
          <a:xfrm>
            <a:off x="3339655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460.25</a:t>
            </a:r>
            <a:endParaRPr lang="it-IT" sz="110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91C4964-9FAA-B5F0-A519-9E6C341C6BE8}"/>
              </a:ext>
            </a:extLst>
          </p:cNvPr>
          <p:cNvSpPr txBox="1"/>
          <p:nvPr/>
        </p:nvSpPr>
        <p:spPr>
          <a:xfrm>
            <a:off x="1835250" y="431859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-0.617</a:t>
            </a:r>
            <a:endParaRPr lang="it-IT" sz="110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A8E8FAB-5629-3806-7DDA-2BCBC390B7BF}"/>
              </a:ext>
            </a:extLst>
          </p:cNvPr>
          <p:cNvSpPr txBox="1"/>
          <p:nvPr/>
        </p:nvSpPr>
        <p:spPr>
          <a:xfrm>
            <a:off x="2619813" y="4308433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-0.470</a:t>
            </a:r>
            <a:endParaRPr lang="it-IT" sz="110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24903B0-8D71-AF4C-9E69-A0208BD9306B}"/>
              </a:ext>
            </a:extLst>
          </p:cNvPr>
          <p:cNvSpPr txBox="1"/>
          <p:nvPr/>
        </p:nvSpPr>
        <p:spPr>
          <a:xfrm>
            <a:off x="3983467" y="3820160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386.04</a:t>
            </a:r>
            <a:endParaRPr lang="it-IT" sz="110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45E011D4-2256-E73A-6F21-FDDB7EE53B0D}"/>
              </a:ext>
            </a:extLst>
          </p:cNvPr>
          <p:cNvSpPr txBox="1"/>
          <p:nvPr/>
        </p:nvSpPr>
        <p:spPr>
          <a:xfrm>
            <a:off x="3334752" y="4293193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460.26</a:t>
            </a:r>
            <a:endParaRPr lang="it-IT" sz="1100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062C4BEE-4794-B58C-3BDA-DC3F2ADAD98F}"/>
              </a:ext>
            </a:extLst>
          </p:cNvPr>
          <p:cNvSpPr txBox="1"/>
          <p:nvPr/>
        </p:nvSpPr>
        <p:spPr>
          <a:xfrm>
            <a:off x="3971539" y="4306079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386.86</a:t>
            </a:r>
            <a:endParaRPr lang="it-IT" sz="110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051BD912-271B-264E-58AE-5F7C28DDA242}"/>
              </a:ext>
            </a:extLst>
          </p:cNvPr>
          <p:cNvSpPr txBox="1"/>
          <p:nvPr/>
        </p:nvSpPr>
        <p:spPr>
          <a:xfrm>
            <a:off x="4779737" y="3830753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R</a:t>
            </a:r>
            <a:endParaRPr lang="it-IT" sz="110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3D8C10C3-BB55-CC5A-233E-31889D806E93}"/>
              </a:ext>
            </a:extLst>
          </p:cNvPr>
          <p:cNvSpPr txBox="1"/>
          <p:nvPr/>
        </p:nvSpPr>
        <p:spPr>
          <a:xfrm>
            <a:off x="5161960" y="3858995"/>
            <a:ext cx="8520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nowhere</a:t>
            </a:r>
            <a:endParaRPr lang="it-IT" sz="1100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5AA5FC74-A619-F46D-E150-3B9306ED9B91}"/>
              </a:ext>
            </a:extLst>
          </p:cNvPr>
          <p:cNvSpPr txBox="1"/>
          <p:nvPr/>
        </p:nvSpPr>
        <p:spPr>
          <a:xfrm>
            <a:off x="4779736" y="4317442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R</a:t>
            </a:r>
            <a:endParaRPr lang="it-IT" sz="110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81BD172C-301D-D30D-FC2C-4E6EED44DE9F}"/>
              </a:ext>
            </a:extLst>
          </p:cNvPr>
          <p:cNvSpPr txBox="1"/>
          <p:nvPr/>
        </p:nvSpPr>
        <p:spPr>
          <a:xfrm>
            <a:off x="5237142" y="4317411"/>
            <a:ext cx="596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robot</a:t>
            </a:r>
            <a:endParaRPr lang="it-IT" sz="1100"/>
          </a:p>
        </p:txBody>
      </p:sp>
      <p:graphicFrame>
        <p:nvGraphicFramePr>
          <p:cNvPr id="44" name="Tabella 43">
            <a:extLst>
              <a:ext uri="{FF2B5EF4-FFF2-40B4-BE49-F238E27FC236}">
                <a16:creationId xmlns:a16="http://schemas.microsoft.com/office/drawing/2014/main" id="{06EC6D45-1D78-3EB1-FADA-F349DB8860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262318"/>
              </p:ext>
            </p:extLst>
          </p:nvPr>
        </p:nvGraphicFramePr>
        <p:xfrm>
          <a:off x="837786" y="4223929"/>
          <a:ext cx="2465175" cy="10475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99">
                  <a:extLst>
                    <a:ext uri="{9D8B030D-6E8A-4147-A177-3AD203B41FA5}">
                      <a16:colId xmlns:a16="http://schemas.microsoft.com/office/drawing/2014/main" val="1092635779"/>
                    </a:ext>
                  </a:extLst>
                </a:gridCol>
                <a:gridCol w="728056">
                  <a:extLst>
                    <a:ext uri="{9D8B030D-6E8A-4147-A177-3AD203B41FA5}">
                      <a16:colId xmlns:a16="http://schemas.microsoft.com/office/drawing/2014/main" val="3485087202"/>
                    </a:ext>
                  </a:extLst>
                </a:gridCol>
                <a:gridCol w="791920">
                  <a:extLst>
                    <a:ext uri="{9D8B030D-6E8A-4147-A177-3AD203B41FA5}">
                      <a16:colId xmlns:a16="http://schemas.microsoft.com/office/drawing/2014/main" val="1010605237"/>
                    </a:ext>
                  </a:extLst>
                </a:gridCol>
              </a:tblGrid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4123497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896252"/>
                  </a:ext>
                </a:extLst>
              </a:tr>
            </a:tbl>
          </a:graphicData>
        </a:graphic>
      </p:graphicFrame>
      <p:graphicFrame>
        <p:nvGraphicFramePr>
          <p:cNvPr id="45" name="Tabella 44">
            <a:extLst>
              <a:ext uri="{FF2B5EF4-FFF2-40B4-BE49-F238E27FC236}">
                <a16:creationId xmlns:a16="http://schemas.microsoft.com/office/drawing/2014/main" id="{7EEE6539-0FA0-847A-A6FC-717170C5E5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577679"/>
              </p:ext>
            </p:extLst>
          </p:nvPr>
        </p:nvGraphicFramePr>
        <p:xfrm>
          <a:off x="3301417" y="4226498"/>
          <a:ext cx="1877621" cy="10475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645">
                  <a:extLst>
                    <a:ext uri="{9D8B030D-6E8A-4147-A177-3AD203B41FA5}">
                      <a16:colId xmlns:a16="http://schemas.microsoft.com/office/drawing/2014/main" val="3432868804"/>
                    </a:ext>
                  </a:extLst>
                </a:gridCol>
                <a:gridCol w="676966">
                  <a:extLst>
                    <a:ext uri="{9D8B030D-6E8A-4147-A177-3AD203B41FA5}">
                      <a16:colId xmlns:a16="http://schemas.microsoft.com/office/drawing/2014/main" val="1171356376"/>
                    </a:ext>
                  </a:extLst>
                </a:gridCol>
                <a:gridCol w="562010">
                  <a:extLst>
                    <a:ext uri="{9D8B030D-6E8A-4147-A177-3AD203B41FA5}">
                      <a16:colId xmlns:a16="http://schemas.microsoft.com/office/drawing/2014/main" val="3210864167"/>
                    </a:ext>
                  </a:extLst>
                </a:gridCol>
              </a:tblGrid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9284046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5653428"/>
                  </a:ext>
                </a:extLst>
              </a:tr>
            </a:tbl>
          </a:graphicData>
        </a:graphic>
      </p:graphicFrame>
      <p:graphicFrame>
        <p:nvGraphicFramePr>
          <p:cNvPr id="46" name="Tabella 45">
            <a:extLst>
              <a:ext uri="{FF2B5EF4-FFF2-40B4-BE49-F238E27FC236}">
                <a16:creationId xmlns:a16="http://schemas.microsoft.com/office/drawing/2014/main" id="{E32A6008-4838-2D8A-0A86-49F7E2A57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389724"/>
              </p:ext>
            </p:extLst>
          </p:nvPr>
        </p:nvGraphicFramePr>
        <p:xfrm>
          <a:off x="5176075" y="4224063"/>
          <a:ext cx="664192" cy="10475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192">
                  <a:extLst>
                    <a:ext uri="{9D8B030D-6E8A-4147-A177-3AD203B41FA5}">
                      <a16:colId xmlns:a16="http://schemas.microsoft.com/office/drawing/2014/main" val="1099022830"/>
                    </a:ext>
                  </a:extLst>
                </a:gridCol>
              </a:tblGrid>
              <a:tr h="52379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3064179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/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8474924"/>
                  </a:ext>
                </a:extLst>
              </a:tr>
            </a:tbl>
          </a:graphicData>
        </a:graphic>
      </p:graphicFrame>
      <p:graphicFrame>
        <p:nvGraphicFramePr>
          <p:cNvPr id="47" name="Tabella 46">
            <a:extLst>
              <a:ext uri="{FF2B5EF4-FFF2-40B4-BE49-F238E27FC236}">
                <a16:creationId xmlns:a16="http://schemas.microsoft.com/office/drawing/2014/main" id="{5CC69ACB-5E72-6E89-3746-D428D49637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306597"/>
              </p:ext>
            </p:extLst>
          </p:nvPr>
        </p:nvGraphicFramePr>
        <p:xfrm>
          <a:off x="836926" y="3166292"/>
          <a:ext cx="2465175" cy="1062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99">
                  <a:extLst>
                    <a:ext uri="{9D8B030D-6E8A-4147-A177-3AD203B41FA5}">
                      <a16:colId xmlns:a16="http://schemas.microsoft.com/office/drawing/2014/main" val="1450944727"/>
                    </a:ext>
                  </a:extLst>
                </a:gridCol>
                <a:gridCol w="728056">
                  <a:extLst>
                    <a:ext uri="{9D8B030D-6E8A-4147-A177-3AD203B41FA5}">
                      <a16:colId xmlns:a16="http://schemas.microsoft.com/office/drawing/2014/main" val="2369926406"/>
                    </a:ext>
                  </a:extLst>
                </a:gridCol>
                <a:gridCol w="791920">
                  <a:extLst>
                    <a:ext uri="{9D8B030D-6E8A-4147-A177-3AD203B41FA5}">
                      <a16:colId xmlns:a16="http://schemas.microsoft.com/office/drawing/2014/main" val="2312505552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Confidence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Azimuth</a:t>
                      </a:r>
                      <a:endParaRPr lang="it-IT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Elevation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5332806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05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05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20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2365145"/>
                  </a:ext>
                </a:extLst>
              </a:tr>
            </a:tbl>
          </a:graphicData>
        </a:graphic>
      </p:graphicFrame>
      <p:graphicFrame>
        <p:nvGraphicFramePr>
          <p:cNvPr id="48" name="Tabella 47">
            <a:extLst>
              <a:ext uri="{FF2B5EF4-FFF2-40B4-BE49-F238E27FC236}">
                <a16:creationId xmlns:a16="http://schemas.microsoft.com/office/drawing/2014/main" id="{9346704E-E0A9-D567-1DD8-493F66B4E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726245"/>
              </p:ext>
            </p:extLst>
          </p:nvPr>
        </p:nvGraphicFramePr>
        <p:xfrm>
          <a:off x="3302284" y="3165119"/>
          <a:ext cx="1877621" cy="1062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645">
                  <a:extLst>
                    <a:ext uri="{9D8B030D-6E8A-4147-A177-3AD203B41FA5}">
                      <a16:colId xmlns:a16="http://schemas.microsoft.com/office/drawing/2014/main" val="44337046"/>
                    </a:ext>
                  </a:extLst>
                </a:gridCol>
                <a:gridCol w="676966">
                  <a:extLst>
                    <a:ext uri="{9D8B030D-6E8A-4147-A177-3AD203B41FA5}">
                      <a16:colId xmlns:a16="http://schemas.microsoft.com/office/drawing/2014/main" val="4034446806"/>
                    </a:ext>
                  </a:extLst>
                </a:gridCol>
                <a:gridCol w="562010">
                  <a:extLst>
                    <a:ext uri="{9D8B030D-6E8A-4147-A177-3AD203B41FA5}">
                      <a16:colId xmlns:a16="http://schemas.microsoft.com/office/drawing/2014/main" val="1532569945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eyes_x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 err="1"/>
                        <a:t>eyes_y</a:t>
                      </a:r>
                      <a:endParaRPr lang="it-IT" sz="105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R/WR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8319743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5464456"/>
                  </a:ext>
                </a:extLst>
              </a:tr>
            </a:tbl>
          </a:graphicData>
        </a:graphic>
      </p:graphicFrame>
      <p:graphicFrame>
        <p:nvGraphicFramePr>
          <p:cNvPr id="49" name="Tabella 48">
            <a:extLst>
              <a:ext uri="{FF2B5EF4-FFF2-40B4-BE49-F238E27FC236}">
                <a16:creationId xmlns:a16="http://schemas.microsoft.com/office/drawing/2014/main" id="{DC734307-B3F9-2C82-F4DA-533CCB3486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953870"/>
              </p:ext>
            </p:extLst>
          </p:nvPr>
        </p:nvGraphicFramePr>
        <p:xfrm>
          <a:off x="5176075" y="3163877"/>
          <a:ext cx="664192" cy="1062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192">
                  <a:extLst>
                    <a:ext uri="{9D8B030D-6E8A-4147-A177-3AD203B41FA5}">
                      <a16:colId xmlns:a16="http://schemas.microsoft.com/office/drawing/2014/main" val="2705556328"/>
                    </a:ext>
                  </a:extLst>
                </a:gridCol>
              </a:tblGrid>
              <a:tr h="5383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050"/>
                        <a:t>label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95817"/>
                  </a:ext>
                </a:extLst>
              </a:tr>
              <a:tr h="523794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78618"/>
                  </a:ext>
                </a:extLst>
              </a:tr>
            </a:tbl>
          </a:graphicData>
        </a:graphic>
      </p:graphicFrame>
      <p:sp>
        <p:nvSpPr>
          <p:cNvPr id="14" name="Rettangolo 13">
            <a:extLst>
              <a:ext uri="{FF2B5EF4-FFF2-40B4-BE49-F238E27FC236}">
                <a16:creationId xmlns:a16="http://schemas.microsoft.com/office/drawing/2014/main" id="{A08D5001-9939-7BB4-C453-35A2EB26AF18}"/>
              </a:ext>
            </a:extLst>
          </p:cNvPr>
          <p:cNvSpPr/>
          <p:nvPr/>
        </p:nvSpPr>
        <p:spPr>
          <a:xfrm>
            <a:off x="5228646" y="3157478"/>
            <a:ext cx="583391" cy="2115562"/>
          </a:xfrm>
          <a:prstGeom prst="rect">
            <a:avLst/>
          </a:prstGeom>
          <a:noFill/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Freccia in giù 50">
            <a:extLst>
              <a:ext uri="{FF2B5EF4-FFF2-40B4-BE49-F238E27FC236}">
                <a16:creationId xmlns:a16="http://schemas.microsoft.com/office/drawing/2014/main" id="{814B8327-27CD-8FD0-2EAB-74AFE47BD88B}"/>
              </a:ext>
            </a:extLst>
          </p:cNvPr>
          <p:cNvSpPr/>
          <p:nvPr/>
        </p:nvSpPr>
        <p:spPr>
          <a:xfrm>
            <a:off x="5394226" y="5381945"/>
            <a:ext cx="282199" cy="309075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D3239EA3-7A4B-8FF4-165F-5265099F1FF4}"/>
              </a:ext>
            </a:extLst>
          </p:cNvPr>
          <p:cNvSpPr txBox="1"/>
          <p:nvPr/>
        </p:nvSpPr>
        <p:spPr>
          <a:xfrm>
            <a:off x="4913776" y="5705739"/>
            <a:ext cx="1222864" cy="3762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b="1" i="1"/>
              <a:t>target</a:t>
            </a:r>
            <a:endParaRPr lang="it-IT"/>
          </a:p>
        </p:txBody>
      </p:sp>
      <p:sp>
        <p:nvSpPr>
          <p:cNvPr id="55" name="Freccia in giù 54">
            <a:extLst>
              <a:ext uri="{FF2B5EF4-FFF2-40B4-BE49-F238E27FC236}">
                <a16:creationId xmlns:a16="http://schemas.microsoft.com/office/drawing/2014/main" id="{8D16586A-2F6F-2CE7-32E5-FC0F5E6B8BAF}"/>
              </a:ext>
            </a:extLst>
          </p:cNvPr>
          <p:cNvSpPr/>
          <p:nvPr/>
        </p:nvSpPr>
        <p:spPr>
          <a:xfrm>
            <a:off x="2842578" y="5351519"/>
            <a:ext cx="282199" cy="309075"/>
          </a:xfrm>
          <a:prstGeom prst="downArrow">
            <a:avLst/>
          </a:prstGeom>
          <a:solidFill>
            <a:srgbClr val="E97132"/>
          </a:solidFill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98950BBF-8C99-4606-A948-92498FCA56A0}"/>
              </a:ext>
            </a:extLst>
          </p:cNvPr>
          <p:cNvSpPr/>
          <p:nvPr/>
        </p:nvSpPr>
        <p:spPr>
          <a:xfrm>
            <a:off x="791324" y="3157786"/>
            <a:ext cx="4384708" cy="2115562"/>
          </a:xfrm>
          <a:prstGeom prst="rect">
            <a:avLst/>
          </a:prstGeom>
          <a:noFill/>
          <a:ln w="57150"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00192E43-F5DD-C102-D8CC-AEA851DA2F9E}"/>
              </a:ext>
            </a:extLst>
          </p:cNvPr>
          <p:cNvSpPr txBox="1"/>
          <p:nvPr/>
        </p:nvSpPr>
        <p:spPr>
          <a:xfrm>
            <a:off x="2220773" y="5659165"/>
            <a:ext cx="16016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i="1"/>
              <a:t>training</a:t>
            </a:r>
            <a:endParaRPr lang="it-IT"/>
          </a:p>
        </p:txBody>
      </p:sp>
      <p:sp>
        <p:nvSpPr>
          <p:cNvPr id="59" name="Memoria ad accesso diretto 58">
            <a:extLst>
              <a:ext uri="{FF2B5EF4-FFF2-40B4-BE49-F238E27FC236}">
                <a16:creationId xmlns:a16="http://schemas.microsoft.com/office/drawing/2014/main" id="{0BD9FF16-8DC6-9875-F64B-B178EB7D71D5}"/>
              </a:ext>
            </a:extLst>
          </p:cNvPr>
          <p:cNvSpPr/>
          <p:nvPr/>
        </p:nvSpPr>
        <p:spPr>
          <a:xfrm rot="16200000">
            <a:off x="3993727" y="1615645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" name="Memoria ad accesso diretto 59">
            <a:extLst>
              <a:ext uri="{FF2B5EF4-FFF2-40B4-BE49-F238E27FC236}">
                <a16:creationId xmlns:a16="http://schemas.microsoft.com/office/drawing/2014/main" id="{5C81EA9C-0058-851C-C500-76DCA6A730B3}"/>
              </a:ext>
            </a:extLst>
          </p:cNvPr>
          <p:cNvSpPr/>
          <p:nvPr/>
        </p:nvSpPr>
        <p:spPr>
          <a:xfrm rot="16200000">
            <a:off x="3992852" y="1439958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Memoria ad accesso diretto 60">
            <a:extLst>
              <a:ext uri="{FF2B5EF4-FFF2-40B4-BE49-F238E27FC236}">
                <a16:creationId xmlns:a16="http://schemas.microsoft.com/office/drawing/2014/main" id="{C7A3DC7E-F328-2C38-D8F5-67D3D60F4C9F}"/>
              </a:ext>
            </a:extLst>
          </p:cNvPr>
          <p:cNvSpPr/>
          <p:nvPr/>
        </p:nvSpPr>
        <p:spPr>
          <a:xfrm rot="16200000">
            <a:off x="3993405" y="1264367"/>
            <a:ext cx="253722" cy="594562"/>
          </a:xfrm>
          <a:prstGeom prst="flowChartMagneticDrum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3474913"/>
      </p:ext>
    </p:extLst>
  </p:cSld>
  <p:clrMapOvr>
    <a:masterClrMapping/>
  </p:clrMapOvr>
  <p:transition advTm="0"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3E460-8DBA-9C3A-92A9-55280C10B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9285822A-9D18-231B-DF0C-02FB925493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8C6AB3E-ECAE-1017-44BA-6990897F9CC2}"/>
              </a:ext>
            </a:extLst>
          </p:cNvPr>
          <p:cNvSpPr txBox="1"/>
          <p:nvPr/>
        </p:nvSpPr>
        <p:spPr>
          <a:xfrm>
            <a:off x="1186261" y="405574"/>
            <a:ext cx="372823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DATA ELABORATION</a:t>
            </a:r>
          </a:p>
          <a:p>
            <a:r>
              <a:rPr lang="it-IT" b="1" i="1"/>
              <a:t>Data </a:t>
            </a:r>
            <a:r>
              <a:rPr lang="it-IT" b="1" i="1" err="1"/>
              <a:t>preprocessing</a:t>
            </a:r>
            <a:endParaRPr lang="it-IT" b="1" i="1"/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5A4DBA29-A774-E14C-DD4C-EA8EE6E6DE2B}"/>
              </a:ext>
            </a:extLst>
          </p:cNvPr>
          <p:cNvSpPr txBox="1"/>
          <p:nvPr/>
        </p:nvSpPr>
        <p:spPr>
          <a:xfrm>
            <a:off x="877928" y="1715930"/>
            <a:ext cx="26734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/>
              <a:t>AVAILABLE DATASET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0AD06E20-0F69-311B-18E1-9ABB1B6EE23E}"/>
              </a:ext>
            </a:extLst>
          </p:cNvPr>
          <p:cNvSpPr txBox="1"/>
          <p:nvPr/>
        </p:nvSpPr>
        <p:spPr>
          <a:xfrm>
            <a:off x="880716" y="4491257"/>
            <a:ext cx="202573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000" i="1"/>
              <a:t>Legend</a:t>
            </a:r>
          </a:p>
        </p:txBody>
      </p:sp>
      <p:sp>
        <p:nvSpPr>
          <p:cNvPr id="80" name="Ovale 79">
            <a:extLst>
              <a:ext uri="{FF2B5EF4-FFF2-40B4-BE49-F238E27FC236}">
                <a16:creationId xmlns:a16="http://schemas.microsoft.com/office/drawing/2014/main" id="{CA0794DA-EB21-CCE8-9B30-C73C70D57098}"/>
              </a:ext>
            </a:extLst>
          </p:cNvPr>
          <p:cNvSpPr/>
          <p:nvPr/>
        </p:nvSpPr>
        <p:spPr>
          <a:xfrm>
            <a:off x="886755" y="5032287"/>
            <a:ext cx="196918" cy="18662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1" name="Ovale 80">
            <a:extLst>
              <a:ext uri="{FF2B5EF4-FFF2-40B4-BE49-F238E27FC236}">
                <a16:creationId xmlns:a16="http://schemas.microsoft.com/office/drawing/2014/main" id="{E7971BBD-8181-4727-0445-FFF9B9F9C323}"/>
              </a:ext>
            </a:extLst>
          </p:cNvPr>
          <p:cNvSpPr/>
          <p:nvPr/>
        </p:nvSpPr>
        <p:spPr>
          <a:xfrm>
            <a:off x="876458" y="5382395"/>
            <a:ext cx="196918" cy="186621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74359FE5-DB7A-97CE-0DE5-3F746D2C73E2}"/>
              </a:ext>
            </a:extLst>
          </p:cNvPr>
          <p:cNvSpPr/>
          <p:nvPr/>
        </p:nvSpPr>
        <p:spPr>
          <a:xfrm>
            <a:off x="876457" y="5732503"/>
            <a:ext cx="196918" cy="18662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3" name="CasellaDiTesto 82">
            <a:extLst>
              <a:ext uri="{FF2B5EF4-FFF2-40B4-BE49-F238E27FC236}">
                <a16:creationId xmlns:a16="http://schemas.microsoft.com/office/drawing/2014/main" id="{8E88FD95-98C6-C6DD-B70C-8B1C67A4A504}"/>
              </a:ext>
            </a:extLst>
          </p:cNvPr>
          <p:cNvSpPr txBox="1"/>
          <p:nvPr/>
        </p:nvSpPr>
        <p:spPr>
          <a:xfrm>
            <a:off x="1087522" y="4940892"/>
            <a:ext cx="24017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err="1"/>
              <a:t>Neurotypical</a:t>
            </a:r>
            <a:r>
              <a:rPr lang="it-IT"/>
              <a:t> </a:t>
            </a:r>
            <a:r>
              <a:rPr lang="it-IT" err="1"/>
              <a:t>subject</a:t>
            </a:r>
          </a:p>
        </p:txBody>
      </p:sp>
      <p:sp>
        <p:nvSpPr>
          <p:cNvPr id="84" name="CasellaDiTesto 83">
            <a:extLst>
              <a:ext uri="{FF2B5EF4-FFF2-40B4-BE49-F238E27FC236}">
                <a16:creationId xmlns:a16="http://schemas.microsoft.com/office/drawing/2014/main" id="{784DDA84-A2A7-C45B-3D62-AECF1F1546A1}"/>
              </a:ext>
            </a:extLst>
          </p:cNvPr>
          <p:cNvSpPr txBox="1"/>
          <p:nvPr/>
        </p:nvSpPr>
        <p:spPr>
          <a:xfrm>
            <a:off x="1087522" y="5280703"/>
            <a:ext cx="24017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err="1"/>
              <a:t>Therapist</a:t>
            </a:r>
          </a:p>
        </p:txBody>
      </p:sp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BE1AB3AC-A203-CBB5-F0E0-CE090A765380}"/>
              </a:ext>
            </a:extLst>
          </p:cNvPr>
          <p:cNvSpPr txBox="1"/>
          <p:nvPr/>
        </p:nvSpPr>
        <p:spPr>
          <a:xfrm>
            <a:off x="1087522" y="5641108"/>
            <a:ext cx="24017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err="1"/>
              <a:t>Autistic</a:t>
            </a:r>
            <a:r>
              <a:rPr lang="it-IT"/>
              <a:t> </a:t>
            </a:r>
            <a:r>
              <a:rPr lang="it-IT" err="1"/>
              <a:t>child</a:t>
            </a:r>
          </a:p>
        </p:txBody>
      </p:sp>
      <p:sp>
        <p:nvSpPr>
          <p:cNvPr id="148" name="Ovale 147">
            <a:extLst>
              <a:ext uri="{FF2B5EF4-FFF2-40B4-BE49-F238E27FC236}">
                <a16:creationId xmlns:a16="http://schemas.microsoft.com/office/drawing/2014/main" id="{D75F27C6-8683-0381-F252-128D5E4C5229}"/>
              </a:ext>
            </a:extLst>
          </p:cNvPr>
          <p:cNvSpPr/>
          <p:nvPr/>
        </p:nvSpPr>
        <p:spPr>
          <a:xfrm>
            <a:off x="2979536" y="2154483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9" name="Ovale 148">
            <a:extLst>
              <a:ext uri="{FF2B5EF4-FFF2-40B4-BE49-F238E27FC236}">
                <a16:creationId xmlns:a16="http://schemas.microsoft.com/office/drawing/2014/main" id="{E4456D62-5F1D-A0CE-739E-C869CF7BA5E0}"/>
              </a:ext>
            </a:extLst>
          </p:cNvPr>
          <p:cNvSpPr/>
          <p:nvPr/>
        </p:nvSpPr>
        <p:spPr>
          <a:xfrm>
            <a:off x="1948258" y="2154483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0" name="Ovale 149">
            <a:extLst>
              <a:ext uri="{FF2B5EF4-FFF2-40B4-BE49-F238E27FC236}">
                <a16:creationId xmlns:a16="http://schemas.microsoft.com/office/drawing/2014/main" id="{1E654253-FF8E-EFFB-D0B5-9CB06231D748}"/>
              </a:ext>
            </a:extLst>
          </p:cNvPr>
          <p:cNvSpPr/>
          <p:nvPr/>
        </p:nvSpPr>
        <p:spPr>
          <a:xfrm>
            <a:off x="2292017" y="2154483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1" name="Ovale 150">
            <a:extLst>
              <a:ext uri="{FF2B5EF4-FFF2-40B4-BE49-F238E27FC236}">
                <a16:creationId xmlns:a16="http://schemas.microsoft.com/office/drawing/2014/main" id="{F6861D41-96D1-77D1-26B8-51E0C4861F97}"/>
              </a:ext>
            </a:extLst>
          </p:cNvPr>
          <p:cNvSpPr/>
          <p:nvPr/>
        </p:nvSpPr>
        <p:spPr>
          <a:xfrm>
            <a:off x="2635776" y="2154483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2" name="Ovale 151">
            <a:extLst>
              <a:ext uri="{FF2B5EF4-FFF2-40B4-BE49-F238E27FC236}">
                <a16:creationId xmlns:a16="http://schemas.microsoft.com/office/drawing/2014/main" id="{9E2E1E5A-666B-6238-9219-2CAD5FB26D14}"/>
              </a:ext>
            </a:extLst>
          </p:cNvPr>
          <p:cNvSpPr/>
          <p:nvPr/>
        </p:nvSpPr>
        <p:spPr>
          <a:xfrm>
            <a:off x="1604498" y="2154483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3" name="Ovale 152">
            <a:extLst>
              <a:ext uri="{FF2B5EF4-FFF2-40B4-BE49-F238E27FC236}">
                <a16:creationId xmlns:a16="http://schemas.microsoft.com/office/drawing/2014/main" id="{58D43493-FA9A-6B1E-8952-5C554BA1E5C8}"/>
              </a:ext>
            </a:extLst>
          </p:cNvPr>
          <p:cNvSpPr/>
          <p:nvPr/>
        </p:nvSpPr>
        <p:spPr>
          <a:xfrm>
            <a:off x="1260739" y="2154483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4" name="Ovale 153">
            <a:extLst>
              <a:ext uri="{FF2B5EF4-FFF2-40B4-BE49-F238E27FC236}">
                <a16:creationId xmlns:a16="http://schemas.microsoft.com/office/drawing/2014/main" id="{4A65D8B8-E456-FC12-04A3-F3B2F1BEA07C}"/>
              </a:ext>
            </a:extLst>
          </p:cNvPr>
          <p:cNvSpPr/>
          <p:nvPr/>
        </p:nvSpPr>
        <p:spPr>
          <a:xfrm>
            <a:off x="916980" y="2154483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6" name="Ovale 155">
            <a:extLst>
              <a:ext uri="{FF2B5EF4-FFF2-40B4-BE49-F238E27FC236}">
                <a16:creationId xmlns:a16="http://schemas.microsoft.com/office/drawing/2014/main" id="{91ED4CE7-5DD6-D04A-E1DE-C52F6A6E5F35}"/>
              </a:ext>
            </a:extLst>
          </p:cNvPr>
          <p:cNvSpPr/>
          <p:nvPr/>
        </p:nvSpPr>
        <p:spPr>
          <a:xfrm>
            <a:off x="3310626" y="2154483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7" name="Ovale 156">
            <a:extLst>
              <a:ext uri="{FF2B5EF4-FFF2-40B4-BE49-F238E27FC236}">
                <a16:creationId xmlns:a16="http://schemas.microsoft.com/office/drawing/2014/main" id="{D659D7F6-FAE2-BC2B-09BA-5988522DCAC9}"/>
              </a:ext>
            </a:extLst>
          </p:cNvPr>
          <p:cNvSpPr/>
          <p:nvPr/>
        </p:nvSpPr>
        <p:spPr>
          <a:xfrm>
            <a:off x="3654062" y="215448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8" name="Ovale 157">
            <a:extLst>
              <a:ext uri="{FF2B5EF4-FFF2-40B4-BE49-F238E27FC236}">
                <a16:creationId xmlns:a16="http://schemas.microsoft.com/office/drawing/2014/main" id="{D5406B65-4BF3-5093-6B4C-03193D9FC5F8}"/>
              </a:ext>
            </a:extLst>
          </p:cNvPr>
          <p:cNvSpPr/>
          <p:nvPr/>
        </p:nvSpPr>
        <p:spPr>
          <a:xfrm>
            <a:off x="2979536" y="246572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9" name="Ovale 158">
            <a:extLst>
              <a:ext uri="{FF2B5EF4-FFF2-40B4-BE49-F238E27FC236}">
                <a16:creationId xmlns:a16="http://schemas.microsoft.com/office/drawing/2014/main" id="{CBAFDF77-8284-E298-2AE2-613CCE2DBD66}"/>
              </a:ext>
            </a:extLst>
          </p:cNvPr>
          <p:cNvSpPr/>
          <p:nvPr/>
        </p:nvSpPr>
        <p:spPr>
          <a:xfrm>
            <a:off x="1948258" y="246572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0" name="Ovale 159">
            <a:extLst>
              <a:ext uri="{FF2B5EF4-FFF2-40B4-BE49-F238E27FC236}">
                <a16:creationId xmlns:a16="http://schemas.microsoft.com/office/drawing/2014/main" id="{FEAA71E8-79FF-D5BF-B767-979251233465}"/>
              </a:ext>
            </a:extLst>
          </p:cNvPr>
          <p:cNvSpPr/>
          <p:nvPr/>
        </p:nvSpPr>
        <p:spPr>
          <a:xfrm>
            <a:off x="2292017" y="246572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1" name="Ovale 160">
            <a:extLst>
              <a:ext uri="{FF2B5EF4-FFF2-40B4-BE49-F238E27FC236}">
                <a16:creationId xmlns:a16="http://schemas.microsoft.com/office/drawing/2014/main" id="{C23ECF33-6B17-0A26-8ACF-5116FE21DA7C}"/>
              </a:ext>
            </a:extLst>
          </p:cNvPr>
          <p:cNvSpPr/>
          <p:nvPr/>
        </p:nvSpPr>
        <p:spPr>
          <a:xfrm>
            <a:off x="2635776" y="246572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2" name="Ovale 161">
            <a:extLst>
              <a:ext uri="{FF2B5EF4-FFF2-40B4-BE49-F238E27FC236}">
                <a16:creationId xmlns:a16="http://schemas.microsoft.com/office/drawing/2014/main" id="{17A86E6E-2953-F4EE-9D5C-0B584F697B46}"/>
              </a:ext>
            </a:extLst>
          </p:cNvPr>
          <p:cNvSpPr/>
          <p:nvPr/>
        </p:nvSpPr>
        <p:spPr>
          <a:xfrm>
            <a:off x="1604498" y="246572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3" name="Ovale 162">
            <a:extLst>
              <a:ext uri="{FF2B5EF4-FFF2-40B4-BE49-F238E27FC236}">
                <a16:creationId xmlns:a16="http://schemas.microsoft.com/office/drawing/2014/main" id="{F007CDED-8FBD-A2C0-2409-1E4024C367D0}"/>
              </a:ext>
            </a:extLst>
          </p:cNvPr>
          <p:cNvSpPr/>
          <p:nvPr/>
        </p:nvSpPr>
        <p:spPr>
          <a:xfrm>
            <a:off x="1260739" y="246572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4" name="Ovale 163">
            <a:extLst>
              <a:ext uri="{FF2B5EF4-FFF2-40B4-BE49-F238E27FC236}">
                <a16:creationId xmlns:a16="http://schemas.microsoft.com/office/drawing/2014/main" id="{3AD2F87C-AE1F-5B5F-992E-ACFAF7EC765B}"/>
              </a:ext>
            </a:extLst>
          </p:cNvPr>
          <p:cNvSpPr/>
          <p:nvPr/>
        </p:nvSpPr>
        <p:spPr>
          <a:xfrm>
            <a:off x="916980" y="246572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5" name="Ovale 164">
            <a:extLst>
              <a:ext uri="{FF2B5EF4-FFF2-40B4-BE49-F238E27FC236}">
                <a16:creationId xmlns:a16="http://schemas.microsoft.com/office/drawing/2014/main" id="{FC8301A3-C744-6543-BACA-539776A53A15}"/>
              </a:ext>
            </a:extLst>
          </p:cNvPr>
          <p:cNvSpPr/>
          <p:nvPr/>
        </p:nvSpPr>
        <p:spPr>
          <a:xfrm>
            <a:off x="3310626" y="246572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6" name="Ovale 165">
            <a:extLst>
              <a:ext uri="{FF2B5EF4-FFF2-40B4-BE49-F238E27FC236}">
                <a16:creationId xmlns:a16="http://schemas.microsoft.com/office/drawing/2014/main" id="{3DD5603D-A509-957F-70D9-16EE44D4FF34}"/>
              </a:ext>
            </a:extLst>
          </p:cNvPr>
          <p:cNvSpPr/>
          <p:nvPr/>
        </p:nvSpPr>
        <p:spPr>
          <a:xfrm>
            <a:off x="3654062" y="2465721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7" name="Ovale 166">
            <a:extLst>
              <a:ext uri="{FF2B5EF4-FFF2-40B4-BE49-F238E27FC236}">
                <a16:creationId xmlns:a16="http://schemas.microsoft.com/office/drawing/2014/main" id="{045A9E24-5F82-ACF1-91A4-5754C736AE5B}"/>
              </a:ext>
            </a:extLst>
          </p:cNvPr>
          <p:cNvSpPr/>
          <p:nvPr/>
        </p:nvSpPr>
        <p:spPr>
          <a:xfrm>
            <a:off x="2979536" y="277696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8" name="Ovale 167">
            <a:extLst>
              <a:ext uri="{FF2B5EF4-FFF2-40B4-BE49-F238E27FC236}">
                <a16:creationId xmlns:a16="http://schemas.microsoft.com/office/drawing/2014/main" id="{366F99EB-0C80-33FB-7295-3652BCA6CCA6}"/>
              </a:ext>
            </a:extLst>
          </p:cNvPr>
          <p:cNvSpPr/>
          <p:nvPr/>
        </p:nvSpPr>
        <p:spPr>
          <a:xfrm>
            <a:off x="1948258" y="277696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9" name="Ovale 168">
            <a:extLst>
              <a:ext uri="{FF2B5EF4-FFF2-40B4-BE49-F238E27FC236}">
                <a16:creationId xmlns:a16="http://schemas.microsoft.com/office/drawing/2014/main" id="{1225A9F2-2D51-14EB-473F-C75FEBA01B1E}"/>
              </a:ext>
            </a:extLst>
          </p:cNvPr>
          <p:cNvSpPr/>
          <p:nvPr/>
        </p:nvSpPr>
        <p:spPr>
          <a:xfrm>
            <a:off x="2292017" y="277696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0" name="Ovale 169">
            <a:extLst>
              <a:ext uri="{FF2B5EF4-FFF2-40B4-BE49-F238E27FC236}">
                <a16:creationId xmlns:a16="http://schemas.microsoft.com/office/drawing/2014/main" id="{35B0344E-BBCF-EB6B-FB78-4D4A5419E972}"/>
              </a:ext>
            </a:extLst>
          </p:cNvPr>
          <p:cNvSpPr/>
          <p:nvPr/>
        </p:nvSpPr>
        <p:spPr>
          <a:xfrm>
            <a:off x="2635776" y="277696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1" name="Ovale 170">
            <a:extLst>
              <a:ext uri="{FF2B5EF4-FFF2-40B4-BE49-F238E27FC236}">
                <a16:creationId xmlns:a16="http://schemas.microsoft.com/office/drawing/2014/main" id="{FE8211DC-2CD3-4C69-3C70-727757AD3E5D}"/>
              </a:ext>
            </a:extLst>
          </p:cNvPr>
          <p:cNvSpPr/>
          <p:nvPr/>
        </p:nvSpPr>
        <p:spPr>
          <a:xfrm>
            <a:off x="1604498" y="277696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2" name="Ovale 171">
            <a:extLst>
              <a:ext uri="{FF2B5EF4-FFF2-40B4-BE49-F238E27FC236}">
                <a16:creationId xmlns:a16="http://schemas.microsoft.com/office/drawing/2014/main" id="{139C4B35-FBB3-6093-88D5-434CDD1F8A66}"/>
              </a:ext>
            </a:extLst>
          </p:cNvPr>
          <p:cNvSpPr/>
          <p:nvPr/>
        </p:nvSpPr>
        <p:spPr>
          <a:xfrm>
            <a:off x="1260739" y="277696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3" name="Ovale 172">
            <a:extLst>
              <a:ext uri="{FF2B5EF4-FFF2-40B4-BE49-F238E27FC236}">
                <a16:creationId xmlns:a16="http://schemas.microsoft.com/office/drawing/2014/main" id="{AEA357AD-6AE9-C948-05FD-AA221FCA1ACA}"/>
              </a:ext>
            </a:extLst>
          </p:cNvPr>
          <p:cNvSpPr/>
          <p:nvPr/>
        </p:nvSpPr>
        <p:spPr>
          <a:xfrm>
            <a:off x="916980" y="277696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4" name="Ovale 173">
            <a:extLst>
              <a:ext uri="{FF2B5EF4-FFF2-40B4-BE49-F238E27FC236}">
                <a16:creationId xmlns:a16="http://schemas.microsoft.com/office/drawing/2014/main" id="{39D0C061-5E5A-6947-8A1D-5CE88BF2075C}"/>
              </a:ext>
            </a:extLst>
          </p:cNvPr>
          <p:cNvSpPr/>
          <p:nvPr/>
        </p:nvSpPr>
        <p:spPr>
          <a:xfrm>
            <a:off x="3310626" y="277696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5" name="Ovale 174">
            <a:extLst>
              <a:ext uri="{FF2B5EF4-FFF2-40B4-BE49-F238E27FC236}">
                <a16:creationId xmlns:a16="http://schemas.microsoft.com/office/drawing/2014/main" id="{5CA4E628-4C18-F72E-02FE-AE49B41C391B}"/>
              </a:ext>
            </a:extLst>
          </p:cNvPr>
          <p:cNvSpPr/>
          <p:nvPr/>
        </p:nvSpPr>
        <p:spPr>
          <a:xfrm>
            <a:off x="3654062" y="2776961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6" name="Ovale 175">
            <a:extLst>
              <a:ext uri="{FF2B5EF4-FFF2-40B4-BE49-F238E27FC236}">
                <a16:creationId xmlns:a16="http://schemas.microsoft.com/office/drawing/2014/main" id="{C3F401EF-B231-A4F8-7E9E-EC274956DA45}"/>
              </a:ext>
            </a:extLst>
          </p:cNvPr>
          <p:cNvSpPr/>
          <p:nvPr/>
        </p:nvSpPr>
        <p:spPr>
          <a:xfrm>
            <a:off x="2979536" y="3088201"/>
            <a:ext cx="244269" cy="23639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7" name="Ovale 176">
            <a:extLst>
              <a:ext uri="{FF2B5EF4-FFF2-40B4-BE49-F238E27FC236}">
                <a16:creationId xmlns:a16="http://schemas.microsoft.com/office/drawing/2014/main" id="{38484E7A-A92C-6031-601F-7E1274BFB4FB}"/>
              </a:ext>
            </a:extLst>
          </p:cNvPr>
          <p:cNvSpPr/>
          <p:nvPr/>
        </p:nvSpPr>
        <p:spPr>
          <a:xfrm>
            <a:off x="1948258" y="3088201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8" name="Ovale 177">
            <a:extLst>
              <a:ext uri="{FF2B5EF4-FFF2-40B4-BE49-F238E27FC236}">
                <a16:creationId xmlns:a16="http://schemas.microsoft.com/office/drawing/2014/main" id="{6DC46186-8D11-CE29-E986-20E6511AFA6B}"/>
              </a:ext>
            </a:extLst>
          </p:cNvPr>
          <p:cNvSpPr/>
          <p:nvPr/>
        </p:nvSpPr>
        <p:spPr>
          <a:xfrm>
            <a:off x="2292017" y="3088201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9" name="Ovale 178">
            <a:extLst>
              <a:ext uri="{FF2B5EF4-FFF2-40B4-BE49-F238E27FC236}">
                <a16:creationId xmlns:a16="http://schemas.microsoft.com/office/drawing/2014/main" id="{CF168BE1-90E9-44E5-1C7C-81FA81479D4E}"/>
              </a:ext>
            </a:extLst>
          </p:cNvPr>
          <p:cNvSpPr/>
          <p:nvPr/>
        </p:nvSpPr>
        <p:spPr>
          <a:xfrm>
            <a:off x="2635776" y="3088201"/>
            <a:ext cx="244269" cy="23639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0" name="Ovale 179">
            <a:extLst>
              <a:ext uri="{FF2B5EF4-FFF2-40B4-BE49-F238E27FC236}">
                <a16:creationId xmlns:a16="http://schemas.microsoft.com/office/drawing/2014/main" id="{B671C410-C490-1523-F253-B1FFBACED231}"/>
              </a:ext>
            </a:extLst>
          </p:cNvPr>
          <p:cNvSpPr/>
          <p:nvPr/>
        </p:nvSpPr>
        <p:spPr>
          <a:xfrm>
            <a:off x="1604498" y="3088201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1" name="Ovale 180">
            <a:extLst>
              <a:ext uri="{FF2B5EF4-FFF2-40B4-BE49-F238E27FC236}">
                <a16:creationId xmlns:a16="http://schemas.microsoft.com/office/drawing/2014/main" id="{26094421-C176-5DB3-8D3A-F3BD5F6310EA}"/>
              </a:ext>
            </a:extLst>
          </p:cNvPr>
          <p:cNvSpPr/>
          <p:nvPr/>
        </p:nvSpPr>
        <p:spPr>
          <a:xfrm>
            <a:off x="1260739" y="3088201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2" name="Ovale 181">
            <a:extLst>
              <a:ext uri="{FF2B5EF4-FFF2-40B4-BE49-F238E27FC236}">
                <a16:creationId xmlns:a16="http://schemas.microsoft.com/office/drawing/2014/main" id="{9988D9D2-E8A7-0BCE-A26A-648B11D410B3}"/>
              </a:ext>
            </a:extLst>
          </p:cNvPr>
          <p:cNvSpPr/>
          <p:nvPr/>
        </p:nvSpPr>
        <p:spPr>
          <a:xfrm>
            <a:off x="916980" y="3088201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3" name="Ovale 182">
            <a:extLst>
              <a:ext uri="{FF2B5EF4-FFF2-40B4-BE49-F238E27FC236}">
                <a16:creationId xmlns:a16="http://schemas.microsoft.com/office/drawing/2014/main" id="{4FD76EB8-E25A-51D4-BC50-613E77228106}"/>
              </a:ext>
            </a:extLst>
          </p:cNvPr>
          <p:cNvSpPr/>
          <p:nvPr/>
        </p:nvSpPr>
        <p:spPr>
          <a:xfrm>
            <a:off x="3310626" y="3088201"/>
            <a:ext cx="244269" cy="23639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4" name="Ovale 183">
            <a:extLst>
              <a:ext uri="{FF2B5EF4-FFF2-40B4-BE49-F238E27FC236}">
                <a16:creationId xmlns:a16="http://schemas.microsoft.com/office/drawing/2014/main" id="{5A341BE6-ED71-169B-08EF-9913830F6987}"/>
              </a:ext>
            </a:extLst>
          </p:cNvPr>
          <p:cNvSpPr/>
          <p:nvPr/>
        </p:nvSpPr>
        <p:spPr>
          <a:xfrm>
            <a:off x="3654062" y="3088200"/>
            <a:ext cx="244269" cy="23639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5" name="Ovale 184">
            <a:extLst>
              <a:ext uri="{FF2B5EF4-FFF2-40B4-BE49-F238E27FC236}">
                <a16:creationId xmlns:a16="http://schemas.microsoft.com/office/drawing/2014/main" id="{E9A694E5-E2D6-8170-F6E0-1F2833353B7E}"/>
              </a:ext>
            </a:extLst>
          </p:cNvPr>
          <p:cNvSpPr/>
          <p:nvPr/>
        </p:nvSpPr>
        <p:spPr>
          <a:xfrm>
            <a:off x="2979536" y="3399441"/>
            <a:ext cx="244269" cy="236390"/>
          </a:xfrm>
          <a:prstGeom prst="ellipse">
            <a:avLst/>
          </a:prstGeom>
          <a:solidFill>
            <a:srgbClr val="E97132"/>
          </a:solidFill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6" name="Ovale 185">
            <a:extLst>
              <a:ext uri="{FF2B5EF4-FFF2-40B4-BE49-F238E27FC236}">
                <a16:creationId xmlns:a16="http://schemas.microsoft.com/office/drawing/2014/main" id="{6722C31E-4DEC-9D10-57A5-FCC0C4575661}"/>
              </a:ext>
            </a:extLst>
          </p:cNvPr>
          <p:cNvSpPr/>
          <p:nvPr/>
        </p:nvSpPr>
        <p:spPr>
          <a:xfrm>
            <a:off x="1948258" y="3399441"/>
            <a:ext cx="244269" cy="236390"/>
          </a:xfrm>
          <a:prstGeom prst="ellipse">
            <a:avLst/>
          </a:prstGeom>
          <a:solidFill>
            <a:srgbClr val="E97132"/>
          </a:solidFill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7" name="Ovale 186">
            <a:extLst>
              <a:ext uri="{FF2B5EF4-FFF2-40B4-BE49-F238E27FC236}">
                <a16:creationId xmlns:a16="http://schemas.microsoft.com/office/drawing/2014/main" id="{FCCBD9A4-1713-D4AE-C1DB-3B9A2F9DD464}"/>
              </a:ext>
            </a:extLst>
          </p:cNvPr>
          <p:cNvSpPr/>
          <p:nvPr/>
        </p:nvSpPr>
        <p:spPr>
          <a:xfrm>
            <a:off x="2292017" y="3399441"/>
            <a:ext cx="244269" cy="236390"/>
          </a:xfrm>
          <a:prstGeom prst="ellipse">
            <a:avLst/>
          </a:prstGeom>
          <a:solidFill>
            <a:srgbClr val="E97132"/>
          </a:solidFill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8" name="Ovale 187">
            <a:extLst>
              <a:ext uri="{FF2B5EF4-FFF2-40B4-BE49-F238E27FC236}">
                <a16:creationId xmlns:a16="http://schemas.microsoft.com/office/drawing/2014/main" id="{DE48D329-DEBA-2958-9B9E-A59DD79A08D0}"/>
              </a:ext>
            </a:extLst>
          </p:cNvPr>
          <p:cNvSpPr/>
          <p:nvPr/>
        </p:nvSpPr>
        <p:spPr>
          <a:xfrm>
            <a:off x="2635776" y="3399441"/>
            <a:ext cx="244269" cy="236390"/>
          </a:xfrm>
          <a:prstGeom prst="ellipse">
            <a:avLst/>
          </a:prstGeom>
          <a:solidFill>
            <a:srgbClr val="E97132"/>
          </a:solidFill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9" name="Ovale 188">
            <a:extLst>
              <a:ext uri="{FF2B5EF4-FFF2-40B4-BE49-F238E27FC236}">
                <a16:creationId xmlns:a16="http://schemas.microsoft.com/office/drawing/2014/main" id="{15E0BFEB-757F-E9E7-1DEE-A7B0F227BDF3}"/>
              </a:ext>
            </a:extLst>
          </p:cNvPr>
          <p:cNvSpPr/>
          <p:nvPr/>
        </p:nvSpPr>
        <p:spPr>
          <a:xfrm>
            <a:off x="1604498" y="3399441"/>
            <a:ext cx="244269" cy="236390"/>
          </a:xfrm>
          <a:prstGeom prst="ellipse">
            <a:avLst/>
          </a:prstGeom>
          <a:solidFill>
            <a:srgbClr val="E97132"/>
          </a:solidFill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0" name="Ovale 189">
            <a:extLst>
              <a:ext uri="{FF2B5EF4-FFF2-40B4-BE49-F238E27FC236}">
                <a16:creationId xmlns:a16="http://schemas.microsoft.com/office/drawing/2014/main" id="{55A64483-52CB-8D1F-0071-3FE21533002C}"/>
              </a:ext>
            </a:extLst>
          </p:cNvPr>
          <p:cNvSpPr/>
          <p:nvPr/>
        </p:nvSpPr>
        <p:spPr>
          <a:xfrm>
            <a:off x="1260739" y="3399441"/>
            <a:ext cx="244269" cy="236390"/>
          </a:xfrm>
          <a:prstGeom prst="ellipse">
            <a:avLst/>
          </a:prstGeom>
          <a:solidFill>
            <a:srgbClr val="E97132"/>
          </a:solidFill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1" name="Ovale 190">
            <a:extLst>
              <a:ext uri="{FF2B5EF4-FFF2-40B4-BE49-F238E27FC236}">
                <a16:creationId xmlns:a16="http://schemas.microsoft.com/office/drawing/2014/main" id="{ABDA7CC4-334E-F82F-8434-D8EB34C756C0}"/>
              </a:ext>
            </a:extLst>
          </p:cNvPr>
          <p:cNvSpPr/>
          <p:nvPr/>
        </p:nvSpPr>
        <p:spPr>
          <a:xfrm>
            <a:off x="916980" y="3399441"/>
            <a:ext cx="244269" cy="236390"/>
          </a:xfrm>
          <a:prstGeom prst="ellipse">
            <a:avLst/>
          </a:prstGeom>
          <a:solidFill>
            <a:srgbClr val="E97132"/>
          </a:solidFill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2" name="Ovale 191">
            <a:extLst>
              <a:ext uri="{FF2B5EF4-FFF2-40B4-BE49-F238E27FC236}">
                <a16:creationId xmlns:a16="http://schemas.microsoft.com/office/drawing/2014/main" id="{F033B9B8-3F13-63F1-56FE-BB920A82B52E}"/>
              </a:ext>
            </a:extLst>
          </p:cNvPr>
          <p:cNvSpPr/>
          <p:nvPr/>
        </p:nvSpPr>
        <p:spPr>
          <a:xfrm>
            <a:off x="3310626" y="3399441"/>
            <a:ext cx="244269" cy="236390"/>
          </a:xfrm>
          <a:prstGeom prst="ellipse">
            <a:avLst/>
          </a:prstGeom>
          <a:solidFill>
            <a:srgbClr val="E97132"/>
          </a:solidFill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3" name="Ovale 192">
            <a:extLst>
              <a:ext uri="{FF2B5EF4-FFF2-40B4-BE49-F238E27FC236}">
                <a16:creationId xmlns:a16="http://schemas.microsoft.com/office/drawing/2014/main" id="{E1EB0F95-C211-ED4C-4301-7F8D4513182C}"/>
              </a:ext>
            </a:extLst>
          </p:cNvPr>
          <p:cNvSpPr/>
          <p:nvPr/>
        </p:nvSpPr>
        <p:spPr>
          <a:xfrm>
            <a:off x="3654062" y="3399440"/>
            <a:ext cx="244269" cy="236390"/>
          </a:xfrm>
          <a:prstGeom prst="ellipse">
            <a:avLst/>
          </a:prstGeom>
          <a:solidFill>
            <a:srgbClr val="E97132"/>
          </a:solidFill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0" name="Ovale 199">
            <a:extLst>
              <a:ext uri="{FF2B5EF4-FFF2-40B4-BE49-F238E27FC236}">
                <a16:creationId xmlns:a16="http://schemas.microsoft.com/office/drawing/2014/main" id="{56E275FD-AFDC-AFD1-6D8D-BA53B4E9EBC7}"/>
              </a:ext>
            </a:extLst>
          </p:cNvPr>
          <p:cNvSpPr/>
          <p:nvPr/>
        </p:nvSpPr>
        <p:spPr>
          <a:xfrm>
            <a:off x="916980" y="3710680"/>
            <a:ext cx="244269" cy="236390"/>
          </a:xfrm>
          <a:prstGeom prst="ellipse">
            <a:avLst/>
          </a:prstGeom>
          <a:solidFill>
            <a:srgbClr val="E97132"/>
          </a:solidFill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EF2FD211-58C8-6C81-B5BC-F8BA94319A20}"/>
              </a:ext>
            </a:extLst>
          </p:cNvPr>
          <p:cNvSpPr/>
          <p:nvPr/>
        </p:nvSpPr>
        <p:spPr>
          <a:xfrm>
            <a:off x="2979535" y="2144713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7CEFADBA-ED66-C010-0C81-3E66A72755FB}"/>
              </a:ext>
            </a:extLst>
          </p:cNvPr>
          <p:cNvSpPr/>
          <p:nvPr/>
        </p:nvSpPr>
        <p:spPr>
          <a:xfrm>
            <a:off x="1948257" y="2144713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AEDA43ED-860E-945C-6B57-DF547C9002F6}"/>
              </a:ext>
            </a:extLst>
          </p:cNvPr>
          <p:cNvSpPr/>
          <p:nvPr/>
        </p:nvSpPr>
        <p:spPr>
          <a:xfrm>
            <a:off x="2292016" y="2144713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BA3F8171-3B8D-B619-F5C9-06B41CB98D4E}"/>
              </a:ext>
            </a:extLst>
          </p:cNvPr>
          <p:cNvSpPr/>
          <p:nvPr/>
        </p:nvSpPr>
        <p:spPr>
          <a:xfrm>
            <a:off x="2635775" y="2144713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5DD469AB-3C64-817F-04AA-3CD138C661AD}"/>
              </a:ext>
            </a:extLst>
          </p:cNvPr>
          <p:cNvSpPr/>
          <p:nvPr/>
        </p:nvSpPr>
        <p:spPr>
          <a:xfrm>
            <a:off x="1604497" y="2144713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C5E514FB-A7AB-F247-B5D9-D18259DA9E4B}"/>
              </a:ext>
            </a:extLst>
          </p:cNvPr>
          <p:cNvSpPr/>
          <p:nvPr/>
        </p:nvSpPr>
        <p:spPr>
          <a:xfrm>
            <a:off x="1260738" y="2144713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Ovale 55">
            <a:extLst>
              <a:ext uri="{FF2B5EF4-FFF2-40B4-BE49-F238E27FC236}">
                <a16:creationId xmlns:a16="http://schemas.microsoft.com/office/drawing/2014/main" id="{841F05BB-343F-83F8-3077-981FE3FD8029}"/>
              </a:ext>
            </a:extLst>
          </p:cNvPr>
          <p:cNvSpPr/>
          <p:nvPr/>
        </p:nvSpPr>
        <p:spPr>
          <a:xfrm>
            <a:off x="916979" y="2144713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Ovale 56">
            <a:extLst>
              <a:ext uri="{FF2B5EF4-FFF2-40B4-BE49-F238E27FC236}">
                <a16:creationId xmlns:a16="http://schemas.microsoft.com/office/drawing/2014/main" id="{1A1CFC3D-22FB-8A98-94CE-FA44736F3D0E}"/>
              </a:ext>
            </a:extLst>
          </p:cNvPr>
          <p:cNvSpPr/>
          <p:nvPr/>
        </p:nvSpPr>
        <p:spPr>
          <a:xfrm>
            <a:off x="3310625" y="2144713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Ovale 57">
            <a:extLst>
              <a:ext uri="{FF2B5EF4-FFF2-40B4-BE49-F238E27FC236}">
                <a16:creationId xmlns:a16="http://schemas.microsoft.com/office/drawing/2014/main" id="{3D7A4356-F79D-B867-5665-54014315D3F1}"/>
              </a:ext>
            </a:extLst>
          </p:cNvPr>
          <p:cNvSpPr/>
          <p:nvPr/>
        </p:nvSpPr>
        <p:spPr>
          <a:xfrm>
            <a:off x="3654061" y="214471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9003247B-8D99-465C-13B6-EFD0E4815278}"/>
              </a:ext>
            </a:extLst>
          </p:cNvPr>
          <p:cNvSpPr/>
          <p:nvPr/>
        </p:nvSpPr>
        <p:spPr>
          <a:xfrm>
            <a:off x="2979535" y="245595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A7B51C17-8AAA-8883-10E9-A80EE3AF24D9}"/>
              </a:ext>
            </a:extLst>
          </p:cNvPr>
          <p:cNvSpPr/>
          <p:nvPr/>
        </p:nvSpPr>
        <p:spPr>
          <a:xfrm>
            <a:off x="1948257" y="245595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98300FE9-9950-5E45-A491-EDF949FBCB05}"/>
              </a:ext>
            </a:extLst>
          </p:cNvPr>
          <p:cNvSpPr/>
          <p:nvPr/>
        </p:nvSpPr>
        <p:spPr>
          <a:xfrm>
            <a:off x="2292016" y="245595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Ovale 61">
            <a:extLst>
              <a:ext uri="{FF2B5EF4-FFF2-40B4-BE49-F238E27FC236}">
                <a16:creationId xmlns:a16="http://schemas.microsoft.com/office/drawing/2014/main" id="{CABC29A4-D1AA-8D87-039D-1843CB117242}"/>
              </a:ext>
            </a:extLst>
          </p:cNvPr>
          <p:cNvSpPr/>
          <p:nvPr/>
        </p:nvSpPr>
        <p:spPr>
          <a:xfrm>
            <a:off x="2635775" y="245595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FCE292EE-009A-28A2-A307-F9BFEF3573BD}"/>
              </a:ext>
            </a:extLst>
          </p:cNvPr>
          <p:cNvSpPr/>
          <p:nvPr/>
        </p:nvSpPr>
        <p:spPr>
          <a:xfrm>
            <a:off x="1604497" y="245595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Ovale 63">
            <a:extLst>
              <a:ext uri="{FF2B5EF4-FFF2-40B4-BE49-F238E27FC236}">
                <a16:creationId xmlns:a16="http://schemas.microsoft.com/office/drawing/2014/main" id="{9DC85F28-49AF-4147-F3DD-7977AB5D6A59}"/>
              </a:ext>
            </a:extLst>
          </p:cNvPr>
          <p:cNvSpPr/>
          <p:nvPr/>
        </p:nvSpPr>
        <p:spPr>
          <a:xfrm>
            <a:off x="1260738" y="245595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5" name="Ovale 64">
            <a:extLst>
              <a:ext uri="{FF2B5EF4-FFF2-40B4-BE49-F238E27FC236}">
                <a16:creationId xmlns:a16="http://schemas.microsoft.com/office/drawing/2014/main" id="{5C96C4AF-08D5-A74C-089D-43BFC6ABE50B}"/>
              </a:ext>
            </a:extLst>
          </p:cNvPr>
          <p:cNvSpPr/>
          <p:nvPr/>
        </p:nvSpPr>
        <p:spPr>
          <a:xfrm>
            <a:off x="916979" y="245595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Ovale 65">
            <a:extLst>
              <a:ext uri="{FF2B5EF4-FFF2-40B4-BE49-F238E27FC236}">
                <a16:creationId xmlns:a16="http://schemas.microsoft.com/office/drawing/2014/main" id="{D7A19A64-80E5-B459-B863-53DB9B7C62B0}"/>
              </a:ext>
            </a:extLst>
          </p:cNvPr>
          <p:cNvSpPr/>
          <p:nvPr/>
        </p:nvSpPr>
        <p:spPr>
          <a:xfrm>
            <a:off x="3310625" y="245595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7" name="Ovale 66">
            <a:extLst>
              <a:ext uri="{FF2B5EF4-FFF2-40B4-BE49-F238E27FC236}">
                <a16:creationId xmlns:a16="http://schemas.microsoft.com/office/drawing/2014/main" id="{9B8A5F5A-4C1A-AD55-7F50-83DF1CF750BF}"/>
              </a:ext>
            </a:extLst>
          </p:cNvPr>
          <p:cNvSpPr/>
          <p:nvPr/>
        </p:nvSpPr>
        <p:spPr>
          <a:xfrm>
            <a:off x="3654061" y="2455951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Ovale 67">
            <a:extLst>
              <a:ext uri="{FF2B5EF4-FFF2-40B4-BE49-F238E27FC236}">
                <a16:creationId xmlns:a16="http://schemas.microsoft.com/office/drawing/2014/main" id="{D60A085C-9FC6-B389-554F-45B43C24DC90}"/>
              </a:ext>
            </a:extLst>
          </p:cNvPr>
          <p:cNvSpPr/>
          <p:nvPr/>
        </p:nvSpPr>
        <p:spPr>
          <a:xfrm>
            <a:off x="2979535" y="276719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Ovale 68">
            <a:extLst>
              <a:ext uri="{FF2B5EF4-FFF2-40B4-BE49-F238E27FC236}">
                <a16:creationId xmlns:a16="http://schemas.microsoft.com/office/drawing/2014/main" id="{0E23294C-1860-75C9-C1EC-11806AC2B83F}"/>
              </a:ext>
            </a:extLst>
          </p:cNvPr>
          <p:cNvSpPr/>
          <p:nvPr/>
        </p:nvSpPr>
        <p:spPr>
          <a:xfrm>
            <a:off x="1948257" y="276719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Ovale 69">
            <a:extLst>
              <a:ext uri="{FF2B5EF4-FFF2-40B4-BE49-F238E27FC236}">
                <a16:creationId xmlns:a16="http://schemas.microsoft.com/office/drawing/2014/main" id="{D97B6A5F-031D-0328-5DB3-E54496698C09}"/>
              </a:ext>
            </a:extLst>
          </p:cNvPr>
          <p:cNvSpPr/>
          <p:nvPr/>
        </p:nvSpPr>
        <p:spPr>
          <a:xfrm>
            <a:off x="2292016" y="276719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Ovale 70">
            <a:extLst>
              <a:ext uri="{FF2B5EF4-FFF2-40B4-BE49-F238E27FC236}">
                <a16:creationId xmlns:a16="http://schemas.microsoft.com/office/drawing/2014/main" id="{C162AB50-F084-6130-E0B6-C345251A77FB}"/>
              </a:ext>
            </a:extLst>
          </p:cNvPr>
          <p:cNvSpPr/>
          <p:nvPr/>
        </p:nvSpPr>
        <p:spPr>
          <a:xfrm>
            <a:off x="2635775" y="276719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2" name="Ovale 71">
            <a:extLst>
              <a:ext uri="{FF2B5EF4-FFF2-40B4-BE49-F238E27FC236}">
                <a16:creationId xmlns:a16="http://schemas.microsoft.com/office/drawing/2014/main" id="{7008F74C-8972-BC06-210B-AE8ADF276969}"/>
              </a:ext>
            </a:extLst>
          </p:cNvPr>
          <p:cNvSpPr/>
          <p:nvPr/>
        </p:nvSpPr>
        <p:spPr>
          <a:xfrm>
            <a:off x="1604497" y="276719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5" name="Ovale 74">
            <a:extLst>
              <a:ext uri="{FF2B5EF4-FFF2-40B4-BE49-F238E27FC236}">
                <a16:creationId xmlns:a16="http://schemas.microsoft.com/office/drawing/2014/main" id="{875EB4CD-E0A2-2734-BF72-1FBACD0E9CF5}"/>
              </a:ext>
            </a:extLst>
          </p:cNvPr>
          <p:cNvSpPr/>
          <p:nvPr/>
        </p:nvSpPr>
        <p:spPr>
          <a:xfrm>
            <a:off x="1260738" y="276719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Ovale 75">
            <a:extLst>
              <a:ext uri="{FF2B5EF4-FFF2-40B4-BE49-F238E27FC236}">
                <a16:creationId xmlns:a16="http://schemas.microsoft.com/office/drawing/2014/main" id="{D278760C-B641-EE38-02EF-24E13635A4E8}"/>
              </a:ext>
            </a:extLst>
          </p:cNvPr>
          <p:cNvSpPr/>
          <p:nvPr/>
        </p:nvSpPr>
        <p:spPr>
          <a:xfrm>
            <a:off x="916979" y="276719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7" name="Ovale 76">
            <a:extLst>
              <a:ext uri="{FF2B5EF4-FFF2-40B4-BE49-F238E27FC236}">
                <a16:creationId xmlns:a16="http://schemas.microsoft.com/office/drawing/2014/main" id="{8055C01A-FEFB-803E-21E0-6B537C69C99A}"/>
              </a:ext>
            </a:extLst>
          </p:cNvPr>
          <p:cNvSpPr/>
          <p:nvPr/>
        </p:nvSpPr>
        <p:spPr>
          <a:xfrm>
            <a:off x="3310625" y="276719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9" name="Ovale 78">
            <a:extLst>
              <a:ext uri="{FF2B5EF4-FFF2-40B4-BE49-F238E27FC236}">
                <a16:creationId xmlns:a16="http://schemas.microsoft.com/office/drawing/2014/main" id="{CD5A472B-85CF-98F1-4EBD-516B8E997CC2}"/>
              </a:ext>
            </a:extLst>
          </p:cNvPr>
          <p:cNvSpPr/>
          <p:nvPr/>
        </p:nvSpPr>
        <p:spPr>
          <a:xfrm>
            <a:off x="3654061" y="2767191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Ovale 85">
            <a:extLst>
              <a:ext uri="{FF2B5EF4-FFF2-40B4-BE49-F238E27FC236}">
                <a16:creationId xmlns:a16="http://schemas.microsoft.com/office/drawing/2014/main" id="{312D9EF4-B0CE-8036-0A84-B3F796BCE6AA}"/>
              </a:ext>
            </a:extLst>
          </p:cNvPr>
          <p:cNvSpPr/>
          <p:nvPr/>
        </p:nvSpPr>
        <p:spPr>
          <a:xfrm>
            <a:off x="2979535" y="3078431"/>
            <a:ext cx="244269" cy="23639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9" name="Ovale 88">
            <a:extLst>
              <a:ext uri="{FF2B5EF4-FFF2-40B4-BE49-F238E27FC236}">
                <a16:creationId xmlns:a16="http://schemas.microsoft.com/office/drawing/2014/main" id="{8D3408AA-B7CF-6ED2-AB24-1C707BF69BA5}"/>
              </a:ext>
            </a:extLst>
          </p:cNvPr>
          <p:cNvSpPr/>
          <p:nvPr/>
        </p:nvSpPr>
        <p:spPr>
          <a:xfrm>
            <a:off x="1948257" y="3078431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0" name="Ovale 89">
            <a:extLst>
              <a:ext uri="{FF2B5EF4-FFF2-40B4-BE49-F238E27FC236}">
                <a16:creationId xmlns:a16="http://schemas.microsoft.com/office/drawing/2014/main" id="{2AE7FE20-5E70-D6EA-D797-89D5E950C31B}"/>
              </a:ext>
            </a:extLst>
          </p:cNvPr>
          <p:cNvSpPr/>
          <p:nvPr/>
        </p:nvSpPr>
        <p:spPr>
          <a:xfrm>
            <a:off x="2292016" y="3078431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1" name="Ovale 90">
            <a:extLst>
              <a:ext uri="{FF2B5EF4-FFF2-40B4-BE49-F238E27FC236}">
                <a16:creationId xmlns:a16="http://schemas.microsoft.com/office/drawing/2014/main" id="{B9A56E5B-6E83-30FC-9516-3A000B28EA49}"/>
              </a:ext>
            </a:extLst>
          </p:cNvPr>
          <p:cNvSpPr/>
          <p:nvPr/>
        </p:nvSpPr>
        <p:spPr>
          <a:xfrm>
            <a:off x="2635775" y="3078431"/>
            <a:ext cx="244269" cy="23639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2" name="Ovale 91">
            <a:extLst>
              <a:ext uri="{FF2B5EF4-FFF2-40B4-BE49-F238E27FC236}">
                <a16:creationId xmlns:a16="http://schemas.microsoft.com/office/drawing/2014/main" id="{E6B14A94-9B5C-14F6-237B-EDDEAF1C2C87}"/>
              </a:ext>
            </a:extLst>
          </p:cNvPr>
          <p:cNvSpPr/>
          <p:nvPr/>
        </p:nvSpPr>
        <p:spPr>
          <a:xfrm>
            <a:off x="1604497" y="3078431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3" name="Ovale 92">
            <a:extLst>
              <a:ext uri="{FF2B5EF4-FFF2-40B4-BE49-F238E27FC236}">
                <a16:creationId xmlns:a16="http://schemas.microsoft.com/office/drawing/2014/main" id="{C122DC2E-E200-310F-FFCA-EE7B899DBF76}"/>
              </a:ext>
            </a:extLst>
          </p:cNvPr>
          <p:cNvSpPr/>
          <p:nvPr/>
        </p:nvSpPr>
        <p:spPr>
          <a:xfrm>
            <a:off x="1260738" y="3078431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4" name="Ovale 93">
            <a:extLst>
              <a:ext uri="{FF2B5EF4-FFF2-40B4-BE49-F238E27FC236}">
                <a16:creationId xmlns:a16="http://schemas.microsoft.com/office/drawing/2014/main" id="{8C5AFFA8-7E32-BB3D-75BE-DA97A3C691A1}"/>
              </a:ext>
            </a:extLst>
          </p:cNvPr>
          <p:cNvSpPr/>
          <p:nvPr/>
        </p:nvSpPr>
        <p:spPr>
          <a:xfrm>
            <a:off x="916979" y="3078431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5" name="Ovale 94">
            <a:extLst>
              <a:ext uri="{FF2B5EF4-FFF2-40B4-BE49-F238E27FC236}">
                <a16:creationId xmlns:a16="http://schemas.microsoft.com/office/drawing/2014/main" id="{FC84EFE4-A444-E74C-A079-2512A51277A1}"/>
              </a:ext>
            </a:extLst>
          </p:cNvPr>
          <p:cNvSpPr/>
          <p:nvPr/>
        </p:nvSpPr>
        <p:spPr>
          <a:xfrm>
            <a:off x="3310625" y="3078431"/>
            <a:ext cx="244269" cy="23639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6" name="Ovale 95">
            <a:extLst>
              <a:ext uri="{FF2B5EF4-FFF2-40B4-BE49-F238E27FC236}">
                <a16:creationId xmlns:a16="http://schemas.microsoft.com/office/drawing/2014/main" id="{560ECF69-A71A-0054-167E-1ADA6DE6EB2E}"/>
              </a:ext>
            </a:extLst>
          </p:cNvPr>
          <p:cNvSpPr/>
          <p:nvPr/>
        </p:nvSpPr>
        <p:spPr>
          <a:xfrm>
            <a:off x="3654061" y="3078430"/>
            <a:ext cx="244269" cy="23639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7" name="Ovale 96">
            <a:extLst>
              <a:ext uri="{FF2B5EF4-FFF2-40B4-BE49-F238E27FC236}">
                <a16:creationId xmlns:a16="http://schemas.microsoft.com/office/drawing/2014/main" id="{D137EA22-AC32-2B60-17A7-D731B71BF0EA}"/>
              </a:ext>
            </a:extLst>
          </p:cNvPr>
          <p:cNvSpPr/>
          <p:nvPr/>
        </p:nvSpPr>
        <p:spPr>
          <a:xfrm>
            <a:off x="2979535" y="3389671"/>
            <a:ext cx="244269" cy="236390"/>
          </a:xfrm>
          <a:prstGeom prst="ellipse">
            <a:avLst/>
          </a:prstGeom>
          <a:solidFill>
            <a:srgbClr val="E97132"/>
          </a:solidFill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8" name="Ovale 97">
            <a:extLst>
              <a:ext uri="{FF2B5EF4-FFF2-40B4-BE49-F238E27FC236}">
                <a16:creationId xmlns:a16="http://schemas.microsoft.com/office/drawing/2014/main" id="{AE960BE0-F18A-7F82-8F59-773788589280}"/>
              </a:ext>
            </a:extLst>
          </p:cNvPr>
          <p:cNvSpPr/>
          <p:nvPr/>
        </p:nvSpPr>
        <p:spPr>
          <a:xfrm>
            <a:off x="1948257" y="3389671"/>
            <a:ext cx="244269" cy="236390"/>
          </a:xfrm>
          <a:prstGeom prst="ellipse">
            <a:avLst/>
          </a:prstGeom>
          <a:solidFill>
            <a:srgbClr val="E97132"/>
          </a:solidFill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9" name="Ovale 98">
            <a:extLst>
              <a:ext uri="{FF2B5EF4-FFF2-40B4-BE49-F238E27FC236}">
                <a16:creationId xmlns:a16="http://schemas.microsoft.com/office/drawing/2014/main" id="{F754ED20-DFA0-C950-4823-25B40A4DD240}"/>
              </a:ext>
            </a:extLst>
          </p:cNvPr>
          <p:cNvSpPr/>
          <p:nvPr/>
        </p:nvSpPr>
        <p:spPr>
          <a:xfrm>
            <a:off x="2292016" y="3389671"/>
            <a:ext cx="244269" cy="236390"/>
          </a:xfrm>
          <a:prstGeom prst="ellipse">
            <a:avLst/>
          </a:prstGeom>
          <a:solidFill>
            <a:srgbClr val="E97132"/>
          </a:solidFill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0" name="Ovale 99">
            <a:extLst>
              <a:ext uri="{FF2B5EF4-FFF2-40B4-BE49-F238E27FC236}">
                <a16:creationId xmlns:a16="http://schemas.microsoft.com/office/drawing/2014/main" id="{BC263E1A-220A-A791-E5CE-21A4F82FC7AC}"/>
              </a:ext>
            </a:extLst>
          </p:cNvPr>
          <p:cNvSpPr/>
          <p:nvPr/>
        </p:nvSpPr>
        <p:spPr>
          <a:xfrm>
            <a:off x="2635775" y="3389671"/>
            <a:ext cx="244269" cy="236390"/>
          </a:xfrm>
          <a:prstGeom prst="ellipse">
            <a:avLst/>
          </a:prstGeom>
          <a:solidFill>
            <a:srgbClr val="E97132"/>
          </a:solidFill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1" name="Ovale 100">
            <a:extLst>
              <a:ext uri="{FF2B5EF4-FFF2-40B4-BE49-F238E27FC236}">
                <a16:creationId xmlns:a16="http://schemas.microsoft.com/office/drawing/2014/main" id="{80369076-2353-8F77-1553-8132019BE663}"/>
              </a:ext>
            </a:extLst>
          </p:cNvPr>
          <p:cNvSpPr/>
          <p:nvPr/>
        </p:nvSpPr>
        <p:spPr>
          <a:xfrm>
            <a:off x="1604497" y="3389671"/>
            <a:ext cx="244269" cy="236390"/>
          </a:xfrm>
          <a:prstGeom prst="ellipse">
            <a:avLst/>
          </a:prstGeom>
          <a:solidFill>
            <a:srgbClr val="E97132"/>
          </a:solidFill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" name="Ovale 101">
            <a:extLst>
              <a:ext uri="{FF2B5EF4-FFF2-40B4-BE49-F238E27FC236}">
                <a16:creationId xmlns:a16="http://schemas.microsoft.com/office/drawing/2014/main" id="{33AE74F2-E14F-666A-DF1C-8BC229B77D42}"/>
              </a:ext>
            </a:extLst>
          </p:cNvPr>
          <p:cNvSpPr/>
          <p:nvPr/>
        </p:nvSpPr>
        <p:spPr>
          <a:xfrm>
            <a:off x="1260738" y="3389671"/>
            <a:ext cx="244269" cy="236390"/>
          </a:xfrm>
          <a:prstGeom prst="ellipse">
            <a:avLst/>
          </a:prstGeom>
          <a:solidFill>
            <a:srgbClr val="E97132"/>
          </a:solidFill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3" name="Ovale 102">
            <a:extLst>
              <a:ext uri="{FF2B5EF4-FFF2-40B4-BE49-F238E27FC236}">
                <a16:creationId xmlns:a16="http://schemas.microsoft.com/office/drawing/2014/main" id="{75079F98-C9F2-729F-FDA2-104F05819AC2}"/>
              </a:ext>
            </a:extLst>
          </p:cNvPr>
          <p:cNvSpPr/>
          <p:nvPr/>
        </p:nvSpPr>
        <p:spPr>
          <a:xfrm>
            <a:off x="916979" y="3389671"/>
            <a:ext cx="244269" cy="236390"/>
          </a:xfrm>
          <a:prstGeom prst="ellipse">
            <a:avLst/>
          </a:prstGeom>
          <a:solidFill>
            <a:srgbClr val="E97132"/>
          </a:solidFill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4" name="Ovale 103">
            <a:extLst>
              <a:ext uri="{FF2B5EF4-FFF2-40B4-BE49-F238E27FC236}">
                <a16:creationId xmlns:a16="http://schemas.microsoft.com/office/drawing/2014/main" id="{DCEA4022-3DB1-03D1-056E-D53AE2EF9CCE}"/>
              </a:ext>
            </a:extLst>
          </p:cNvPr>
          <p:cNvSpPr/>
          <p:nvPr/>
        </p:nvSpPr>
        <p:spPr>
          <a:xfrm>
            <a:off x="3310625" y="3389671"/>
            <a:ext cx="244269" cy="236390"/>
          </a:xfrm>
          <a:prstGeom prst="ellipse">
            <a:avLst/>
          </a:prstGeom>
          <a:solidFill>
            <a:srgbClr val="E97132"/>
          </a:solidFill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5" name="Ovale 104">
            <a:extLst>
              <a:ext uri="{FF2B5EF4-FFF2-40B4-BE49-F238E27FC236}">
                <a16:creationId xmlns:a16="http://schemas.microsoft.com/office/drawing/2014/main" id="{67C7321B-778A-B256-7FEE-BC347514D580}"/>
              </a:ext>
            </a:extLst>
          </p:cNvPr>
          <p:cNvSpPr/>
          <p:nvPr/>
        </p:nvSpPr>
        <p:spPr>
          <a:xfrm>
            <a:off x="3654061" y="3389670"/>
            <a:ext cx="244269" cy="236390"/>
          </a:xfrm>
          <a:prstGeom prst="ellipse">
            <a:avLst/>
          </a:prstGeom>
          <a:solidFill>
            <a:srgbClr val="E97132"/>
          </a:solidFill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6" name="Ovale 105">
            <a:extLst>
              <a:ext uri="{FF2B5EF4-FFF2-40B4-BE49-F238E27FC236}">
                <a16:creationId xmlns:a16="http://schemas.microsoft.com/office/drawing/2014/main" id="{39353D31-4F5B-F7DF-3F99-93366E8A150B}"/>
              </a:ext>
            </a:extLst>
          </p:cNvPr>
          <p:cNvSpPr/>
          <p:nvPr/>
        </p:nvSpPr>
        <p:spPr>
          <a:xfrm>
            <a:off x="916979" y="3700910"/>
            <a:ext cx="244269" cy="236390"/>
          </a:xfrm>
          <a:prstGeom prst="ellipse">
            <a:avLst/>
          </a:prstGeom>
          <a:solidFill>
            <a:srgbClr val="E97132"/>
          </a:solidFill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Memoria ad accesso diretto 15">
            <a:extLst>
              <a:ext uri="{FF2B5EF4-FFF2-40B4-BE49-F238E27FC236}">
                <a16:creationId xmlns:a16="http://schemas.microsoft.com/office/drawing/2014/main" id="{86356D50-D0BA-17A2-78DE-8B358CC5460A}"/>
              </a:ext>
            </a:extLst>
          </p:cNvPr>
          <p:cNvSpPr/>
          <p:nvPr/>
        </p:nvSpPr>
        <p:spPr>
          <a:xfrm rot="16200000">
            <a:off x="8838263" y="3129469"/>
            <a:ext cx="1118479" cy="2401571"/>
          </a:xfrm>
          <a:prstGeom prst="flowChartMagneticDrum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Memoria ad accesso diretto 16">
            <a:extLst>
              <a:ext uri="{FF2B5EF4-FFF2-40B4-BE49-F238E27FC236}">
                <a16:creationId xmlns:a16="http://schemas.microsoft.com/office/drawing/2014/main" id="{1AE6B163-58B2-7837-FA30-9BEBA35EC35D}"/>
              </a:ext>
            </a:extLst>
          </p:cNvPr>
          <p:cNvSpPr/>
          <p:nvPr/>
        </p:nvSpPr>
        <p:spPr>
          <a:xfrm rot="16200000">
            <a:off x="8867231" y="4894494"/>
            <a:ext cx="1118479" cy="2401571"/>
          </a:xfrm>
          <a:prstGeom prst="flowChartMagneticDrum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Memoria ad accesso diretto 17">
            <a:extLst>
              <a:ext uri="{FF2B5EF4-FFF2-40B4-BE49-F238E27FC236}">
                <a16:creationId xmlns:a16="http://schemas.microsoft.com/office/drawing/2014/main" id="{5552B348-5749-3273-FF9F-4C7B06101C4E}"/>
              </a:ext>
            </a:extLst>
          </p:cNvPr>
          <p:cNvSpPr/>
          <p:nvPr/>
        </p:nvSpPr>
        <p:spPr>
          <a:xfrm rot="16200000">
            <a:off x="8432391" y="869051"/>
            <a:ext cx="1988160" cy="2401571"/>
          </a:xfrm>
          <a:prstGeom prst="flowChartMagneticDrum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66">
            <a:extLst>
              <a:ext uri="{FF2B5EF4-FFF2-40B4-BE49-F238E27FC236}">
                <a16:creationId xmlns:a16="http://schemas.microsoft.com/office/drawing/2014/main" id="{8C2DE670-380E-5EC9-709F-D19760B01251}"/>
              </a:ext>
            </a:extLst>
          </p:cNvPr>
          <p:cNvSpPr txBox="1"/>
          <p:nvPr/>
        </p:nvSpPr>
        <p:spPr>
          <a:xfrm>
            <a:off x="4390301" y="1476303"/>
            <a:ext cx="3240636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400" b="1"/>
              <a:t>DATASET SPLITTING</a:t>
            </a:r>
            <a:endParaRPr lang="it-IT" b="1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3F02E63C-A34E-FC2F-E938-8F271259A2E0}"/>
              </a:ext>
            </a:extLst>
          </p:cNvPr>
          <p:cNvSpPr/>
          <p:nvPr/>
        </p:nvSpPr>
        <p:spPr>
          <a:xfrm>
            <a:off x="3335699" y="3713845"/>
            <a:ext cx="244269" cy="23639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78F930E6-2B26-81F4-3A35-80799A565E6D}"/>
              </a:ext>
            </a:extLst>
          </p:cNvPr>
          <p:cNvSpPr/>
          <p:nvPr/>
        </p:nvSpPr>
        <p:spPr>
          <a:xfrm>
            <a:off x="2304421" y="3713845"/>
            <a:ext cx="244269" cy="236390"/>
          </a:xfrm>
          <a:prstGeom prst="ellipse">
            <a:avLst/>
          </a:prstGeom>
          <a:solidFill>
            <a:srgbClr val="E97132"/>
          </a:solidFill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701DF1A7-6F44-98DC-3A45-14CA80DA0957}"/>
              </a:ext>
            </a:extLst>
          </p:cNvPr>
          <p:cNvSpPr/>
          <p:nvPr/>
        </p:nvSpPr>
        <p:spPr>
          <a:xfrm>
            <a:off x="2648180" y="3713845"/>
            <a:ext cx="244269" cy="23639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BCD474FB-9FFA-67B8-AF7B-6D29822F1350}"/>
              </a:ext>
            </a:extLst>
          </p:cNvPr>
          <p:cNvSpPr/>
          <p:nvPr/>
        </p:nvSpPr>
        <p:spPr>
          <a:xfrm>
            <a:off x="2991939" y="3713845"/>
            <a:ext cx="244269" cy="23639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90767AB7-0035-67BC-BC27-FFF6249D8108}"/>
              </a:ext>
            </a:extLst>
          </p:cNvPr>
          <p:cNvSpPr/>
          <p:nvPr/>
        </p:nvSpPr>
        <p:spPr>
          <a:xfrm>
            <a:off x="1960661" y="3713845"/>
            <a:ext cx="244269" cy="236390"/>
          </a:xfrm>
          <a:prstGeom prst="ellipse">
            <a:avLst/>
          </a:prstGeom>
          <a:solidFill>
            <a:srgbClr val="E97132"/>
          </a:solidFill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9740AD85-9CDE-0B92-6D04-1899B8AB259B}"/>
              </a:ext>
            </a:extLst>
          </p:cNvPr>
          <p:cNvSpPr/>
          <p:nvPr/>
        </p:nvSpPr>
        <p:spPr>
          <a:xfrm>
            <a:off x="1616902" y="3713845"/>
            <a:ext cx="244269" cy="236390"/>
          </a:xfrm>
          <a:prstGeom prst="ellipse">
            <a:avLst/>
          </a:prstGeom>
          <a:solidFill>
            <a:srgbClr val="E97132"/>
          </a:solidFill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78AEAB53-B587-0205-7E91-51D768B60CEB}"/>
              </a:ext>
            </a:extLst>
          </p:cNvPr>
          <p:cNvSpPr/>
          <p:nvPr/>
        </p:nvSpPr>
        <p:spPr>
          <a:xfrm>
            <a:off x="1273143" y="3713845"/>
            <a:ext cx="244269" cy="236390"/>
          </a:xfrm>
          <a:prstGeom prst="ellipse">
            <a:avLst/>
          </a:prstGeom>
          <a:solidFill>
            <a:srgbClr val="E97132"/>
          </a:solidFill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B56C8344-59B7-8E06-3004-C3FBCB1F912B}"/>
              </a:ext>
            </a:extLst>
          </p:cNvPr>
          <p:cNvSpPr/>
          <p:nvPr/>
        </p:nvSpPr>
        <p:spPr>
          <a:xfrm>
            <a:off x="3666789" y="3713845"/>
            <a:ext cx="244269" cy="23639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476A264B-9124-E792-2FF5-C6CA7374F4F7}"/>
              </a:ext>
            </a:extLst>
          </p:cNvPr>
          <p:cNvSpPr/>
          <p:nvPr/>
        </p:nvSpPr>
        <p:spPr>
          <a:xfrm>
            <a:off x="916980" y="4031287"/>
            <a:ext cx="244269" cy="23639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14F61871-8E97-1076-7FE6-9DF99BDFF6B7}"/>
              </a:ext>
            </a:extLst>
          </p:cNvPr>
          <p:cNvSpPr/>
          <p:nvPr/>
        </p:nvSpPr>
        <p:spPr>
          <a:xfrm>
            <a:off x="1273143" y="4025084"/>
            <a:ext cx="244269" cy="23639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A7093F3C-0EA2-1D5A-CE8A-836EC7D16CBC}"/>
              </a:ext>
            </a:extLst>
          </p:cNvPr>
          <p:cNvSpPr/>
          <p:nvPr/>
        </p:nvSpPr>
        <p:spPr>
          <a:xfrm>
            <a:off x="3335698" y="3704075"/>
            <a:ext cx="244269" cy="23639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84C06D27-EFC9-F17E-19FD-722DF0A66E3B}"/>
              </a:ext>
            </a:extLst>
          </p:cNvPr>
          <p:cNvSpPr/>
          <p:nvPr/>
        </p:nvSpPr>
        <p:spPr>
          <a:xfrm>
            <a:off x="2304420" y="3704075"/>
            <a:ext cx="244269" cy="236390"/>
          </a:xfrm>
          <a:prstGeom prst="ellipse">
            <a:avLst/>
          </a:prstGeom>
          <a:solidFill>
            <a:srgbClr val="E97132"/>
          </a:solidFill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Ovale 34">
            <a:extLst>
              <a:ext uri="{FF2B5EF4-FFF2-40B4-BE49-F238E27FC236}">
                <a16:creationId xmlns:a16="http://schemas.microsoft.com/office/drawing/2014/main" id="{A26679DA-33AD-543F-E770-BE5EE4344DF5}"/>
              </a:ext>
            </a:extLst>
          </p:cNvPr>
          <p:cNvSpPr/>
          <p:nvPr/>
        </p:nvSpPr>
        <p:spPr>
          <a:xfrm>
            <a:off x="2648179" y="3704075"/>
            <a:ext cx="244269" cy="23639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B5CA2A99-AB20-2240-DA1C-B8425392F482}"/>
              </a:ext>
            </a:extLst>
          </p:cNvPr>
          <p:cNvSpPr/>
          <p:nvPr/>
        </p:nvSpPr>
        <p:spPr>
          <a:xfrm>
            <a:off x="2991938" y="3704075"/>
            <a:ext cx="244269" cy="23639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Ovale 36">
            <a:extLst>
              <a:ext uri="{FF2B5EF4-FFF2-40B4-BE49-F238E27FC236}">
                <a16:creationId xmlns:a16="http://schemas.microsoft.com/office/drawing/2014/main" id="{38B02504-5130-80F1-CA37-BD75398C86B1}"/>
              </a:ext>
            </a:extLst>
          </p:cNvPr>
          <p:cNvSpPr/>
          <p:nvPr/>
        </p:nvSpPr>
        <p:spPr>
          <a:xfrm>
            <a:off x="1960660" y="3704075"/>
            <a:ext cx="244269" cy="236390"/>
          </a:xfrm>
          <a:prstGeom prst="ellipse">
            <a:avLst/>
          </a:prstGeom>
          <a:solidFill>
            <a:srgbClr val="E97132"/>
          </a:solidFill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7BFD7C10-85F0-A83F-7CA3-E6DAD06DDA30}"/>
              </a:ext>
            </a:extLst>
          </p:cNvPr>
          <p:cNvSpPr/>
          <p:nvPr/>
        </p:nvSpPr>
        <p:spPr>
          <a:xfrm>
            <a:off x="1616901" y="3704075"/>
            <a:ext cx="244269" cy="236390"/>
          </a:xfrm>
          <a:prstGeom prst="ellipse">
            <a:avLst/>
          </a:prstGeom>
          <a:solidFill>
            <a:srgbClr val="E97132"/>
          </a:solidFill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Ovale 38">
            <a:extLst>
              <a:ext uri="{FF2B5EF4-FFF2-40B4-BE49-F238E27FC236}">
                <a16:creationId xmlns:a16="http://schemas.microsoft.com/office/drawing/2014/main" id="{855B1E56-731B-37D2-B984-713E17A0430F}"/>
              </a:ext>
            </a:extLst>
          </p:cNvPr>
          <p:cNvSpPr/>
          <p:nvPr/>
        </p:nvSpPr>
        <p:spPr>
          <a:xfrm>
            <a:off x="1273142" y="3704075"/>
            <a:ext cx="244269" cy="236390"/>
          </a:xfrm>
          <a:prstGeom prst="ellipse">
            <a:avLst/>
          </a:prstGeom>
          <a:solidFill>
            <a:srgbClr val="E97132"/>
          </a:solidFill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D16D4BA1-9D84-C68F-2290-9B6FABEFDEDA}"/>
              </a:ext>
            </a:extLst>
          </p:cNvPr>
          <p:cNvSpPr/>
          <p:nvPr/>
        </p:nvSpPr>
        <p:spPr>
          <a:xfrm>
            <a:off x="3666788" y="3704075"/>
            <a:ext cx="244269" cy="23639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Ovale 40">
            <a:extLst>
              <a:ext uri="{FF2B5EF4-FFF2-40B4-BE49-F238E27FC236}">
                <a16:creationId xmlns:a16="http://schemas.microsoft.com/office/drawing/2014/main" id="{F1E05B54-A9E8-899F-0994-B4A9A89518FD}"/>
              </a:ext>
            </a:extLst>
          </p:cNvPr>
          <p:cNvSpPr/>
          <p:nvPr/>
        </p:nvSpPr>
        <p:spPr>
          <a:xfrm>
            <a:off x="916979" y="4021517"/>
            <a:ext cx="244269" cy="23639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Ovale 41">
            <a:extLst>
              <a:ext uri="{FF2B5EF4-FFF2-40B4-BE49-F238E27FC236}">
                <a16:creationId xmlns:a16="http://schemas.microsoft.com/office/drawing/2014/main" id="{1AD16EC6-1502-238D-B659-AA22FCAE22D4}"/>
              </a:ext>
            </a:extLst>
          </p:cNvPr>
          <p:cNvSpPr/>
          <p:nvPr/>
        </p:nvSpPr>
        <p:spPr>
          <a:xfrm>
            <a:off x="1273142" y="4015314"/>
            <a:ext cx="244269" cy="23639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Ovale 42">
            <a:extLst>
              <a:ext uri="{FF2B5EF4-FFF2-40B4-BE49-F238E27FC236}">
                <a16:creationId xmlns:a16="http://schemas.microsoft.com/office/drawing/2014/main" id="{1408F960-0C50-E56E-1603-DF4B77C6555A}"/>
              </a:ext>
            </a:extLst>
          </p:cNvPr>
          <p:cNvSpPr/>
          <p:nvPr/>
        </p:nvSpPr>
        <p:spPr>
          <a:xfrm>
            <a:off x="1604498" y="4028968"/>
            <a:ext cx="244269" cy="23639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Ovale 43">
            <a:extLst>
              <a:ext uri="{FF2B5EF4-FFF2-40B4-BE49-F238E27FC236}">
                <a16:creationId xmlns:a16="http://schemas.microsoft.com/office/drawing/2014/main" id="{B27D560C-7689-B520-ACFE-F8E4D682D79D}"/>
              </a:ext>
            </a:extLst>
          </p:cNvPr>
          <p:cNvSpPr/>
          <p:nvPr/>
        </p:nvSpPr>
        <p:spPr>
          <a:xfrm>
            <a:off x="1604497" y="4019198"/>
            <a:ext cx="244269" cy="23639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6CB2A622-8239-1E84-D413-96ECEF409C17}"/>
              </a:ext>
            </a:extLst>
          </p:cNvPr>
          <p:cNvSpPr/>
          <p:nvPr/>
        </p:nvSpPr>
        <p:spPr>
          <a:xfrm>
            <a:off x="2648179" y="4032133"/>
            <a:ext cx="244269" cy="23639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8" name="Ovale 107">
            <a:extLst>
              <a:ext uri="{FF2B5EF4-FFF2-40B4-BE49-F238E27FC236}">
                <a16:creationId xmlns:a16="http://schemas.microsoft.com/office/drawing/2014/main" id="{259B9B26-8511-78BC-87A0-2B92C348F2DF}"/>
              </a:ext>
            </a:extLst>
          </p:cNvPr>
          <p:cNvSpPr/>
          <p:nvPr/>
        </p:nvSpPr>
        <p:spPr>
          <a:xfrm>
            <a:off x="2304420" y="4032133"/>
            <a:ext cx="244269" cy="23639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9" name="Ovale 108">
            <a:extLst>
              <a:ext uri="{FF2B5EF4-FFF2-40B4-BE49-F238E27FC236}">
                <a16:creationId xmlns:a16="http://schemas.microsoft.com/office/drawing/2014/main" id="{05C63E8C-3991-7E27-6217-843D719E072A}"/>
              </a:ext>
            </a:extLst>
          </p:cNvPr>
          <p:cNvSpPr/>
          <p:nvPr/>
        </p:nvSpPr>
        <p:spPr>
          <a:xfrm>
            <a:off x="1960661" y="4032133"/>
            <a:ext cx="244269" cy="23639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5" name="Ovale 114">
            <a:extLst>
              <a:ext uri="{FF2B5EF4-FFF2-40B4-BE49-F238E27FC236}">
                <a16:creationId xmlns:a16="http://schemas.microsoft.com/office/drawing/2014/main" id="{8563C583-AF47-5326-1C91-328B21450436}"/>
              </a:ext>
            </a:extLst>
          </p:cNvPr>
          <p:cNvSpPr/>
          <p:nvPr/>
        </p:nvSpPr>
        <p:spPr>
          <a:xfrm>
            <a:off x="2648178" y="4022363"/>
            <a:ext cx="244269" cy="23639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6" name="Ovale 115">
            <a:extLst>
              <a:ext uri="{FF2B5EF4-FFF2-40B4-BE49-F238E27FC236}">
                <a16:creationId xmlns:a16="http://schemas.microsoft.com/office/drawing/2014/main" id="{8804E726-50EF-0C63-63DA-94111B42D4DD}"/>
              </a:ext>
            </a:extLst>
          </p:cNvPr>
          <p:cNvSpPr/>
          <p:nvPr/>
        </p:nvSpPr>
        <p:spPr>
          <a:xfrm>
            <a:off x="2304419" y="4022363"/>
            <a:ext cx="244269" cy="23639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7" name="Ovale 116">
            <a:extLst>
              <a:ext uri="{FF2B5EF4-FFF2-40B4-BE49-F238E27FC236}">
                <a16:creationId xmlns:a16="http://schemas.microsoft.com/office/drawing/2014/main" id="{B301EE23-90B3-574D-A31B-F7EDA5BEA4BC}"/>
              </a:ext>
            </a:extLst>
          </p:cNvPr>
          <p:cNvSpPr/>
          <p:nvPr/>
        </p:nvSpPr>
        <p:spPr>
          <a:xfrm>
            <a:off x="1960660" y="4022363"/>
            <a:ext cx="244269" cy="23639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Paragrafo 6">
            <a:hlinkClick r:id="" action="ppaction://media"/>
            <a:extLst>
              <a:ext uri="{FF2B5EF4-FFF2-40B4-BE49-F238E27FC236}">
                <a16:creationId xmlns:a16="http://schemas.microsoft.com/office/drawing/2014/main" id="{55BCF198-5C64-72F2-A006-7CBF7B1661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18875" y="142875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5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01EB7-94DF-281C-EC4A-30B8394D6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moria ad accesso diretto 5">
            <a:extLst>
              <a:ext uri="{FF2B5EF4-FFF2-40B4-BE49-F238E27FC236}">
                <a16:creationId xmlns:a16="http://schemas.microsoft.com/office/drawing/2014/main" id="{14ACF83D-80E2-EDF5-5F56-296718231C9E}"/>
              </a:ext>
            </a:extLst>
          </p:cNvPr>
          <p:cNvSpPr/>
          <p:nvPr/>
        </p:nvSpPr>
        <p:spPr>
          <a:xfrm rot="16200000">
            <a:off x="8838263" y="3129469"/>
            <a:ext cx="1118479" cy="2401571"/>
          </a:xfrm>
          <a:prstGeom prst="flowChartMagneticDrum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Memoria ad accesso diretto 6">
            <a:extLst>
              <a:ext uri="{FF2B5EF4-FFF2-40B4-BE49-F238E27FC236}">
                <a16:creationId xmlns:a16="http://schemas.microsoft.com/office/drawing/2014/main" id="{57FCB36D-102C-9E31-867A-6F21D36BC9D8}"/>
              </a:ext>
            </a:extLst>
          </p:cNvPr>
          <p:cNvSpPr/>
          <p:nvPr/>
        </p:nvSpPr>
        <p:spPr>
          <a:xfrm rot="16200000">
            <a:off x="8867231" y="4894494"/>
            <a:ext cx="1118479" cy="2401571"/>
          </a:xfrm>
          <a:prstGeom prst="flowChartMagneticDrum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139CC67C-8B9F-E4FF-BE3D-876D262EC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4B66566-9101-7CEC-E2A5-4CFC498422D5}"/>
              </a:ext>
            </a:extLst>
          </p:cNvPr>
          <p:cNvSpPr txBox="1"/>
          <p:nvPr/>
        </p:nvSpPr>
        <p:spPr>
          <a:xfrm>
            <a:off x="1186261" y="405574"/>
            <a:ext cx="372823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DATA ELABORATION</a:t>
            </a:r>
          </a:p>
          <a:p>
            <a:r>
              <a:rPr lang="it-IT" b="1" i="1"/>
              <a:t>Data </a:t>
            </a:r>
            <a:r>
              <a:rPr lang="it-IT" b="1" i="1" err="1"/>
              <a:t>preprocessing</a:t>
            </a:r>
            <a:endParaRPr lang="it-IT" b="1" i="1"/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F1B078B8-ED6F-B9CF-495E-DEDB29B1FB62}"/>
              </a:ext>
            </a:extLst>
          </p:cNvPr>
          <p:cNvSpPr txBox="1"/>
          <p:nvPr/>
        </p:nvSpPr>
        <p:spPr>
          <a:xfrm>
            <a:off x="877928" y="1715930"/>
            <a:ext cx="26734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/>
              <a:t>AVAILABLE DATASET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60781A17-D6D6-BE9C-5673-B91E6C5C0CFE}"/>
              </a:ext>
            </a:extLst>
          </p:cNvPr>
          <p:cNvSpPr txBox="1"/>
          <p:nvPr/>
        </p:nvSpPr>
        <p:spPr>
          <a:xfrm>
            <a:off x="880716" y="4491257"/>
            <a:ext cx="202573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000" i="1"/>
              <a:t>Legend</a:t>
            </a:r>
          </a:p>
        </p:txBody>
      </p:sp>
      <p:sp>
        <p:nvSpPr>
          <p:cNvPr id="80" name="Ovale 79">
            <a:extLst>
              <a:ext uri="{FF2B5EF4-FFF2-40B4-BE49-F238E27FC236}">
                <a16:creationId xmlns:a16="http://schemas.microsoft.com/office/drawing/2014/main" id="{B371FC66-7A4A-66B0-F531-9752C6778583}"/>
              </a:ext>
            </a:extLst>
          </p:cNvPr>
          <p:cNvSpPr/>
          <p:nvPr/>
        </p:nvSpPr>
        <p:spPr>
          <a:xfrm>
            <a:off x="886755" y="5032287"/>
            <a:ext cx="196918" cy="18662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1" name="Ovale 80">
            <a:extLst>
              <a:ext uri="{FF2B5EF4-FFF2-40B4-BE49-F238E27FC236}">
                <a16:creationId xmlns:a16="http://schemas.microsoft.com/office/drawing/2014/main" id="{80694E0E-4823-4A47-7B79-954E2D9DC380}"/>
              </a:ext>
            </a:extLst>
          </p:cNvPr>
          <p:cNvSpPr/>
          <p:nvPr/>
        </p:nvSpPr>
        <p:spPr>
          <a:xfrm>
            <a:off x="876458" y="5382395"/>
            <a:ext cx="196918" cy="186621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3918FB8B-A4E2-4DA7-64A2-18F8F5F1D0EF}"/>
              </a:ext>
            </a:extLst>
          </p:cNvPr>
          <p:cNvSpPr/>
          <p:nvPr/>
        </p:nvSpPr>
        <p:spPr>
          <a:xfrm>
            <a:off x="876457" y="5732503"/>
            <a:ext cx="196918" cy="18662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3" name="CasellaDiTesto 82">
            <a:extLst>
              <a:ext uri="{FF2B5EF4-FFF2-40B4-BE49-F238E27FC236}">
                <a16:creationId xmlns:a16="http://schemas.microsoft.com/office/drawing/2014/main" id="{54364C96-78A0-1B4D-6F0D-AE4C4D27DB22}"/>
              </a:ext>
            </a:extLst>
          </p:cNvPr>
          <p:cNvSpPr txBox="1"/>
          <p:nvPr/>
        </p:nvSpPr>
        <p:spPr>
          <a:xfrm>
            <a:off x="1087522" y="4940892"/>
            <a:ext cx="24017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err="1"/>
              <a:t>Neurotypical</a:t>
            </a:r>
            <a:r>
              <a:rPr lang="it-IT"/>
              <a:t> </a:t>
            </a:r>
            <a:r>
              <a:rPr lang="it-IT" err="1"/>
              <a:t>subject</a:t>
            </a:r>
          </a:p>
        </p:txBody>
      </p:sp>
      <p:sp>
        <p:nvSpPr>
          <p:cNvPr id="84" name="CasellaDiTesto 83">
            <a:extLst>
              <a:ext uri="{FF2B5EF4-FFF2-40B4-BE49-F238E27FC236}">
                <a16:creationId xmlns:a16="http://schemas.microsoft.com/office/drawing/2014/main" id="{E49D3E31-9001-5B91-60D8-CA0A654B7C90}"/>
              </a:ext>
            </a:extLst>
          </p:cNvPr>
          <p:cNvSpPr txBox="1"/>
          <p:nvPr/>
        </p:nvSpPr>
        <p:spPr>
          <a:xfrm>
            <a:off x="1087522" y="5280703"/>
            <a:ext cx="24017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err="1"/>
              <a:t>Therapist</a:t>
            </a:r>
          </a:p>
        </p:txBody>
      </p:sp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F0C20680-3CC5-AAF0-6799-B232447A431D}"/>
              </a:ext>
            </a:extLst>
          </p:cNvPr>
          <p:cNvSpPr txBox="1"/>
          <p:nvPr/>
        </p:nvSpPr>
        <p:spPr>
          <a:xfrm>
            <a:off x="1087522" y="5641108"/>
            <a:ext cx="24017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err="1"/>
              <a:t>Autistic</a:t>
            </a:r>
            <a:r>
              <a:rPr lang="it-IT"/>
              <a:t> </a:t>
            </a:r>
            <a:r>
              <a:rPr lang="it-IT" err="1"/>
              <a:t>child</a:t>
            </a:r>
          </a:p>
        </p:txBody>
      </p:sp>
      <p:sp>
        <p:nvSpPr>
          <p:cNvPr id="135" name="CasellaDiTesto 134">
            <a:extLst>
              <a:ext uri="{FF2B5EF4-FFF2-40B4-BE49-F238E27FC236}">
                <a16:creationId xmlns:a16="http://schemas.microsoft.com/office/drawing/2014/main" id="{F4902516-F985-2849-881A-E7375E9F70B8}"/>
              </a:ext>
            </a:extLst>
          </p:cNvPr>
          <p:cNvSpPr txBox="1"/>
          <p:nvPr/>
        </p:nvSpPr>
        <p:spPr>
          <a:xfrm>
            <a:off x="8455232" y="536123"/>
            <a:ext cx="20020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/>
              <a:t>TRAINING SET</a:t>
            </a:r>
          </a:p>
        </p:txBody>
      </p:sp>
      <p:sp>
        <p:nvSpPr>
          <p:cNvPr id="145" name="CasellaDiTesto 144">
            <a:extLst>
              <a:ext uri="{FF2B5EF4-FFF2-40B4-BE49-F238E27FC236}">
                <a16:creationId xmlns:a16="http://schemas.microsoft.com/office/drawing/2014/main" id="{27EF47CB-841A-0B3B-AA77-9C440E847B48}"/>
              </a:ext>
            </a:extLst>
          </p:cNvPr>
          <p:cNvSpPr txBox="1"/>
          <p:nvPr/>
        </p:nvSpPr>
        <p:spPr>
          <a:xfrm>
            <a:off x="8455232" y="3283620"/>
            <a:ext cx="20020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/>
              <a:t>VALIDATION SET</a:t>
            </a:r>
          </a:p>
        </p:txBody>
      </p:sp>
      <p:sp>
        <p:nvSpPr>
          <p:cNvPr id="146" name="CasellaDiTesto 145">
            <a:extLst>
              <a:ext uri="{FF2B5EF4-FFF2-40B4-BE49-F238E27FC236}">
                <a16:creationId xmlns:a16="http://schemas.microsoft.com/office/drawing/2014/main" id="{E389F1BD-F02B-B9CB-CE65-44DDBBDD6A73}"/>
              </a:ext>
            </a:extLst>
          </p:cNvPr>
          <p:cNvSpPr txBox="1"/>
          <p:nvPr/>
        </p:nvSpPr>
        <p:spPr>
          <a:xfrm>
            <a:off x="8396491" y="5080276"/>
            <a:ext cx="20020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/>
              <a:t>TEST SET</a:t>
            </a:r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02A505F7-A392-C21B-B59A-28309897FC2B}"/>
              </a:ext>
            </a:extLst>
          </p:cNvPr>
          <p:cNvSpPr/>
          <p:nvPr/>
        </p:nvSpPr>
        <p:spPr>
          <a:xfrm>
            <a:off x="10083228" y="2465721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DA9F8DC7-E506-6949-386E-0EC619DB49BD}"/>
              </a:ext>
            </a:extLst>
          </p:cNvPr>
          <p:cNvSpPr/>
          <p:nvPr/>
        </p:nvSpPr>
        <p:spPr>
          <a:xfrm>
            <a:off x="10283647" y="1327754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EB1DFDAB-160D-EE00-75C3-ABD7AB9673CB}"/>
              </a:ext>
            </a:extLst>
          </p:cNvPr>
          <p:cNvSpPr/>
          <p:nvPr/>
        </p:nvSpPr>
        <p:spPr>
          <a:xfrm>
            <a:off x="9385058" y="193558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0ED6A4DD-05BD-E6D0-418E-16FC1B98CF41}"/>
              </a:ext>
            </a:extLst>
          </p:cNvPr>
          <p:cNvSpPr/>
          <p:nvPr/>
        </p:nvSpPr>
        <p:spPr>
          <a:xfrm>
            <a:off x="8887633" y="849817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EDBCE03C-D43F-1B32-8FBB-E89AD84645F2}"/>
              </a:ext>
            </a:extLst>
          </p:cNvPr>
          <p:cNvSpPr/>
          <p:nvPr/>
        </p:nvSpPr>
        <p:spPr>
          <a:xfrm>
            <a:off x="10019196" y="1452273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4B49E7D5-907C-F4A8-3568-CBAF5D4E293D}"/>
              </a:ext>
            </a:extLst>
          </p:cNvPr>
          <p:cNvSpPr/>
          <p:nvPr/>
        </p:nvSpPr>
        <p:spPr>
          <a:xfrm>
            <a:off x="8971986" y="2166823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Ovale 55">
            <a:extLst>
              <a:ext uri="{FF2B5EF4-FFF2-40B4-BE49-F238E27FC236}">
                <a16:creationId xmlns:a16="http://schemas.microsoft.com/office/drawing/2014/main" id="{6DBAD334-9635-4208-4BF0-41DC56293799}"/>
              </a:ext>
            </a:extLst>
          </p:cNvPr>
          <p:cNvSpPr/>
          <p:nvPr/>
        </p:nvSpPr>
        <p:spPr>
          <a:xfrm>
            <a:off x="9456243" y="1157459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Ovale 56">
            <a:extLst>
              <a:ext uri="{FF2B5EF4-FFF2-40B4-BE49-F238E27FC236}">
                <a16:creationId xmlns:a16="http://schemas.microsoft.com/office/drawing/2014/main" id="{63379E0B-48A1-FEAC-10E5-66144BBAD016}"/>
              </a:ext>
            </a:extLst>
          </p:cNvPr>
          <p:cNvSpPr/>
          <p:nvPr/>
        </p:nvSpPr>
        <p:spPr>
          <a:xfrm>
            <a:off x="9106353" y="1637821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Ovale 57">
            <a:extLst>
              <a:ext uri="{FF2B5EF4-FFF2-40B4-BE49-F238E27FC236}">
                <a16:creationId xmlns:a16="http://schemas.microsoft.com/office/drawing/2014/main" id="{F854D6CA-6AC4-F7C7-49AC-5A7712216557}"/>
              </a:ext>
            </a:extLst>
          </p:cNvPr>
          <p:cNvSpPr/>
          <p:nvPr/>
        </p:nvSpPr>
        <p:spPr>
          <a:xfrm>
            <a:off x="9783786" y="1664206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7F1B6029-AB27-7CD3-5687-B12FB21684A4}"/>
              </a:ext>
            </a:extLst>
          </p:cNvPr>
          <p:cNvSpPr/>
          <p:nvPr/>
        </p:nvSpPr>
        <p:spPr>
          <a:xfrm>
            <a:off x="8677092" y="2119781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F099BF5B-6F67-BBBA-8A9F-B92FE0B8055B}"/>
              </a:ext>
            </a:extLst>
          </p:cNvPr>
          <p:cNvSpPr/>
          <p:nvPr/>
        </p:nvSpPr>
        <p:spPr>
          <a:xfrm>
            <a:off x="9112484" y="244753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EACF0082-4B03-7A00-91E0-5D110887C799}"/>
              </a:ext>
            </a:extLst>
          </p:cNvPr>
          <p:cNvSpPr/>
          <p:nvPr/>
        </p:nvSpPr>
        <p:spPr>
          <a:xfrm>
            <a:off x="9456243" y="244753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Ovale 61">
            <a:extLst>
              <a:ext uri="{FF2B5EF4-FFF2-40B4-BE49-F238E27FC236}">
                <a16:creationId xmlns:a16="http://schemas.microsoft.com/office/drawing/2014/main" id="{D169EDB0-F2B1-935C-B1D0-7BFA65BD0DA2}"/>
              </a:ext>
            </a:extLst>
          </p:cNvPr>
          <p:cNvSpPr/>
          <p:nvPr/>
        </p:nvSpPr>
        <p:spPr>
          <a:xfrm>
            <a:off x="8768725" y="1845179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9A1F037B-8F03-C789-7A10-9648993EE40C}"/>
              </a:ext>
            </a:extLst>
          </p:cNvPr>
          <p:cNvSpPr/>
          <p:nvPr/>
        </p:nvSpPr>
        <p:spPr>
          <a:xfrm>
            <a:off x="10044100" y="1829341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Ovale 63">
            <a:extLst>
              <a:ext uri="{FF2B5EF4-FFF2-40B4-BE49-F238E27FC236}">
                <a16:creationId xmlns:a16="http://schemas.microsoft.com/office/drawing/2014/main" id="{FC21EFE9-97F6-20A3-1821-2B603F974C25}"/>
              </a:ext>
            </a:extLst>
          </p:cNvPr>
          <p:cNvSpPr/>
          <p:nvPr/>
        </p:nvSpPr>
        <p:spPr>
          <a:xfrm>
            <a:off x="8396491" y="2586626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5" name="Ovale 64">
            <a:extLst>
              <a:ext uri="{FF2B5EF4-FFF2-40B4-BE49-F238E27FC236}">
                <a16:creationId xmlns:a16="http://schemas.microsoft.com/office/drawing/2014/main" id="{7E3154CD-984A-F792-FC3C-D0393ED90CB8}"/>
              </a:ext>
            </a:extLst>
          </p:cNvPr>
          <p:cNvSpPr/>
          <p:nvPr/>
        </p:nvSpPr>
        <p:spPr>
          <a:xfrm>
            <a:off x="9280110" y="2695776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Ovale 65">
            <a:extLst>
              <a:ext uri="{FF2B5EF4-FFF2-40B4-BE49-F238E27FC236}">
                <a16:creationId xmlns:a16="http://schemas.microsoft.com/office/drawing/2014/main" id="{35005AB6-07C0-EB83-BE83-76D5F2A488DB}"/>
              </a:ext>
            </a:extLst>
          </p:cNvPr>
          <p:cNvSpPr/>
          <p:nvPr/>
        </p:nvSpPr>
        <p:spPr>
          <a:xfrm>
            <a:off x="9900669" y="119704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7" name="Ovale 66">
            <a:extLst>
              <a:ext uri="{FF2B5EF4-FFF2-40B4-BE49-F238E27FC236}">
                <a16:creationId xmlns:a16="http://schemas.microsoft.com/office/drawing/2014/main" id="{0EF5D930-6FE1-1DEF-799F-2FC119A6C0C5}"/>
              </a:ext>
            </a:extLst>
          </p:cNvPr>
          <p:cNvSpPr/>
          <p:nvPr/>
        </p:nvSpPr>
        <p:spPr>
          <a:xfrm>
            <a:off x="9396080" y="1673680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Ovale 67">
            <a:extLst>
              <a:ext uri="{FF2B5EF4-FFF2-40B4-BE49-F238E27FC236}">
                <a16:creationId xmlns:a16="http://schemas.microsoft.com/office/drawing/2014/main" id="{F76CAD24-9426-17D5-FC22-AAE90D71BC7A}"/>
              </a:ext>
            </a:extLst>
          </p:cNvPr>
          <p:cNvSpPr/>
          <p:nvPr/>
        </p:nvSpPr>
        <p:spPr>
          <a:xfrm>
            <a:off x="10295260" y="1997916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Ovale 68">
            <a:extLst>
              <a:ext uri="{FF2B5EF4-FFF2-40B4-BE49-F238E27FC236}">
                <a16:creationId xmlns:a16="http://schemas.microsoft.com/office/drawing/2014/main" id="{622DC130-EA55-F03C-DCFF-DBDAD8157BF5}"/>
              </a:ext>
            </a:extLst>
          </p:cNvPr>
          <p:cNvSpPr/>
          <p:nvPr/>
        </p:nvSpPr>
        <p:spPr>
          <a:xfrm>
            <a:off x="8752831" y="1235345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Ovale 69">
            <a:extLst>
              <a:ext uri="{FF2B5EF4-FFF2-40B4-BE49-F238E27FC236}">
                <a16:creationId xmlns:a16="http://schemas.microsoft.com/office/drawing/2014/main" id="{6A540579-E8D9-EC8C-2B6A-C4446B237481}"/>
              </a:ext>
            </a:extLst>
          </p:cNvPr>
          <p:cNvSpPr/>
          <p:nvPr/>
        </p:nvSpPr>
        <p:spPr>
          <a:xfrm>
            <a:off x="9035841" y="135711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Ovale 70">
            <a:extLst>
              <a:ext uri="{FF2B5EF4-FFF2-40B4-BE49-F238E27FC236}">
                <a16:creationId xmlns:a16="http://schemas.microsoft.com/office/drawing/2014/main" id="{88C371AA-E257-48BD-8D26-77AE274F53F3}"/>
              </a:ext>
            </a:extLst>
          </p:cNvPr>
          <p:cNvSpPr/>
          <p:nvPr/>
        </p:nvSpPr>
        <p:spPr>
          <a:xfrm>
            <a:off x="9937188" y="888768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2" name="Ovale 71">
            <a:extLst>
              <a:ext uri="{FF2B5EF4-FFF2-40B4-BE49-F238E27FC236}">
                <a16:creationId xmlns:a16="http://schemas.microsoft.com/office/drawing/2014/main" id="{E9B774F6-0443-33A7-D6C0-8583E08E8E24}"/>
              </a:ext>
            </a:extLst>
          </p:cNvPr>
          <p:cNvSpPr/>
          <p:nvPr/>
        </p:nvSpPr>
        <p:spPr>
          <a:xfrm>
            <a:off x="8409071" y="1235345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5" name="Ovale 74">
            <a:extLst>
              <a:ext uri="{FF2B5EF4-FFF2-40B4-BE49-F238E27FC236}">
                <a16:creationId xmlns:a16="http://schemas.microsoft.com/office/drawing/2014/main" id="{CD01E7A1-E370-A3E1-E9DF-D14D98030F19}"/>
              </a:ext>
            </a:extLst>
          </p:cNvPr>
          <p:cNvSpPr/>
          <p:nvPr/>
        </p:nvSpPr>
        <p:spPr>
          <a:xfrm>
            <a:off x="8429701" y="1841250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Ovale 75">
            <a:extLst>
              <a:ext uri="{FF2B5EF4-FFF2-40B4-BE49-F238E27FC236}">
                <a16:creationId xmlns:a16="http://schemas.microsoft.com/office/drawing/2014/main" id="{21709021-DD04-9724-773D-86C78C7EA8A8}"/>
              </a:ext>
            </a:extLst>
          </p:cNvPr>
          <p:cNvSpPr/>
          <p:nvPr/>
        </p:nvSpPr>
        <p:spPr>
          <a:xfrm>
            <a:off x="8960164" y="275726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7" name="Ovale 76">
            <a:extLst>
              <a:ext uri="{FF2B5EF4-FFF2-40B4-BE49-F238E27FC236}">
                <a16:creationId xmlns:a16="http://schemas.microsoft.com/office/drawing/2014/main" id="{3DD85A57-3987-2A98-443B-84314E793A1C}"/>
              </a:ext>
            </a:extLst>
          </p:cNvPr>
          <p:cNvSpPr/>
          <p:nvPr/>
        </p:nvSpPr>
        <p:spPr>
          <a:xfrm>
            <a:off x="10354019" y="2540571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9" name="Ovale 78">
            <a:extLst>
              <a:ext uri="{FF2B5EF4-FFF2-40B4-BE49-F238E27FC236}">
                <a16:creationId xmlns:a16="http://schemas.microsoft.com/office/drawing/2014/main" id="{4F451D53-BB61-FDF9-0AA2-F6CB3862D56D}"/>
              </a:ext>
            </a:extLst>
          </p:cNvPr>
          <p:cNvSpPr/>
          <p:nvPr/>
        </p:nvSpPr>
        <p:spPr>
          <a:xfrm>
            <a:off x="9643869" y="2697743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Ovale 85">
            <a:extLst>
              <a:ext uri="{FF2B5EF4-FFF2-40B4-BE49-F238E27FC236}">
                <a16:creationId xmlns:a16="http://schemas.microsoft.com/office/drawing/2014/main" id="{A32E7914-E2AE-B5C7-21F6-B1EA6927EDF1}"/>
              </a:ext>
            </a:extLst>
          </p:cNvPr>
          <p:cNvSpPr/>
          <p:nvPr/>
        </p:nvSpPr>
        <p:spPr>
          <a:xfrm>
            <a:off x="9269020" y="2197484"/>
            <a:ext cx="244269" cy="23639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9" name="Ovale 88">
            <a:extLst>
              <a:ext uri="{FF2B5EF4-FFF2-40B4-BE49-F238E27FC236}">
                <a16:creationId xmlns:a16="http://schemas.microsoft.com/office/drawing/2014/main" id="{18173C80-FA38-D36A-568D-602E8EA04FED}"/>
              </a:ext>
            </a:extLst>
          </p:cNvPr>
          <p:cNvSpPr/>
          <p:nvPr/>
        </p:nvSpPr>
        <p:spPr>
          <a:xfrm>
            <a:off x="9592996" y="4212059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0" name="Ovale 89">
            <a:extLst>
              <a:ext uri="{FF2B5EF4-FFF2-40B4-BE49-F238E27FC236}">
                <a16:creationId xmlns:a16="http://schemas.microsoft.com/office/drawing/2014/main" id="{8D5C5162-8D63-47DA-D965-D7AC3939C591}"/>
              </a:ext>
            </a:extLst>
          </p:cNvPr>
          <p:cNvSpPr/>
          <p:nvPr/>
        </p:nvSpPr>
        <p:spPr>
          <a:xfrm>
            <a:off x="10019196" y="420722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1" name="Ovale 90">
            <a:extLst>
              <a:ext uri="{FF2B5EF4-FFF2-40B4-BE49-F238E27FC236}">
                <a16:creationId xmlns:a16="http://schemas.microsoft.com/office/drawing/2014/main" id="{54097628-99BB-3D80-8BF1-C55D4A319709}"/>
              </a:ext>
            </a:extLst>
          </p:cNvPr>
          <p:cNvSpPr/>
          <p:nvPr/>
        </p:nvSpPr>
        <p:spPr>
          <a:xfrm>
            <a:off x="9800002" y="2325484"/>
            <a:ext cx="244269" cy="23639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2" name="Ovale 91">
            <a:extLst>
              <a:ext uri="{FF2B5EF4-FFF2-40B4-BE49-F238E27FC236}">
                <a16:creationId xmlns:a16="http://schemas.microsoft.com/office/drawing/2014/main" id="{FB41BC5F-A28F-E9FF-3A72-5EE560ECBBEB}"/>
              </a:ext>
            </a:extLst>
          </p:cNvPr>
          <p:cNvSpPr/>
          <p:nvPr/>
        </p:nvSpPr>
        <p:spPr>
          <a:xfrm>
            <a:off x="9228488" y="4573117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3" name="Ovale 92">
            <a:extLst>
              <a:ext uri="{FF2B5EF4-FFF2-40B4-BE49-F238E27FC236}">
                <a16:creationId xmlns:a16="http://schemas.microsoft.com/office/drawing/2014/main" id="{BAC6C50A-A9FB-B435-890B-267FE76B3E89}"/>
              </a:ext>
            </a:extLst>
          </p:cNvPr>
          <p:cNvSpPr/>
          <p:nvPr/>
        </p:nvSpPr>
        <p:spPr>
          <a:xfrm>
            <a:off x="8563352" y="4491257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4" name="Ovale 93">
            <a:extLst>
              <a:ext uri="{FF2B5EF4-FFF2-40B4-BE49-F238E27FC236}">
                <a16:creationId xmlns:a16="http://schemas.microsoft.com/office/drawing/2014/main" id="{2E3E4EFA-8803-317C-CD70-8A243BC065F1}"/>
              </a:ext>
            </a:extLst>
          </p:cNvPr>
          <p:cNvSpPr/>
          <p:nvPr/>
        </p:nvSpPr>
        <p:spPr>
          <a:xfrm>
            <a:off x="10005544" y="2165640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5" name="Ovale 94">
            <a:extLst>
              <a:ext uri="{FF2B5EF4-FFF2-40B4-BE49-F238E27FC236}">
                <a16:creationId xmlns:a16="http://schemas.microsoft.com/office/drawing/2014/main" id="{EB4296F8-D64D-8BDE-B363-4229DC0F585F}"/>
              </a:ext>
            </a:extLst>
          </p:cNvPr>
          <p:cNvSpPr/>
          <p:nvPr/>
        </p:nvSpPr>
        <p:spPr>
          <a:xfrm>
            <a:off x="8971987" y="4246712"/>
            <a:ext cx="244269" cy="23639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6" name="Ovale 95">
            <a:extLst>
              <a:ext uri="{FF2B5EF4-FFF2-40B4-BE49-F238E27FC236}">
                <a16:creationId xmlns:a16="http://schemas.microsoft.com/office/drawing/2014/main" id="{977F875A-F53C-1659-460E-FF1C2922E82F}"/>
              </a:ext>
            </a:extLst>
          </p:cNvPr>
          <p:cNvSpPr/>
          <p:nvPr/>
        </p:nvSpPr>
        <p:spPr>
          <a:xfrm>
            <a:off x="9639043" y="4558187"/>
            <a:ext cx="244269" cy="23639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7" name="Ovale 96">
            <a:extLst>
              <a:ext uri="{FF2B5EF4-FFF2-40B4-BE49-F238E27FC236}">
                <a16:creationId xmlns:a16="http://schemas.microsoft.com/office/drawing/2014/main" id="{CD41AB04-2F9D-9E5A-943C-3DBB2EEEAB08}"/>
              </a:ext>
            </a:extLst>
          </p:cNvPr>
          <p:cNvSpPr/>
          <p:nvPr/>
        </p:nvSpPr>
        <p:spPr>
          <a:xfrm>
            <a:off x="9326486" y="6257174"/>
            <a:ext cx="244269" cy="23639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0" name="Ovale 99">
            <a:extLst>
              <a:ext uri="{FF2B5EF4-FFF2-40B4-BE49-F238E27FC236}">
                <a16:creationId xmlns:a16="http://schemas.microsoft.com/office/drawing/2014/main" id="{A5BBF10E-C67B-C9FA-46BF-EAC0724DA3BA}"/>
              </a:ext>
            </a:extLst>
          </p:cNvPr>
          <p:cNvSpPr/>
          <p:nvPr/>
        </p:nvSpPr>
        <p:spPr>
          <a:xfrm>
            <a:off x="8585909" y="6034391"/>
            <a:ext cx="244269" cy="23639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8" name="Ovale 97">
            <a:extLst>
              <a:ext uri="{FF2B5EF4-FFF2-40B4-BE49-F238E27FC236}">
                <a16:creationId xmlns:a16="http://schemas.microsoft.com/office/drawing/2014/main" id="{55DA66D0-8562-1D80-1FD3-019FDB53875E}"/>
              </a:ext>
            </a:extLst>
          </p:cNvPr>
          <p:cNvSpPr/>
          <p:nvPr/>
        </p:nvSpPr>
        <p:spPr>
          <a:xfrm rot="5400000">
            <a:off x="8765499" y="2446543"/>
            <a:ext cx="244269" cy="23639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9" name="Ovale 98">
            <a:extLst>
              <a:ext uri="{FF2B5EF4-FFF2-40B4-BE49-F238E27FC236}">
                <a16:creationId xmlns:a16="http://schemas.microsoft.com/office/drawing/2014/main" id="{3678039E-67C5-D481-EF60-279D6AC07EFC}"/>
              </a:ext>
            </a:extLst>
          </p:cNvPr>
          <p:cNvSpPr/>
          <p:nvPr/>
        </p:nvSpPr>
        <p:spPr>
          <a:xfrm rot="5400000">
            <a:off x="9558155" y="2155951"/>
            <a:ext cx="244269" cy="23639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1" name="Ovale 100">
            <a:extLst>
              <a:ext uri="{FF2B5EF4-FFF2-40B4-BE49-F238E27FC236}">
                <a16:creationId xmlns:a16="http://schemas.microsoft.com/office/drawing/2014/main" id="{6FEE6432-B723-332E-729B-A3C01090F1CD}"/>
              </a:ext>
            </a:extLst>
          </p:cNvPr>
          <p:cNvSpPr/>
          <p:nvPr/>
        </p:nvSpPr>
        <p:spPr>
          <a:xfrm rot="5400000">
            <a:off x="9661161" y="1412016"/>
            <a:ext cx="244269" cy="23639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" name="Ovale 101">
            <a:extLst>
              <a:ext uri="{FF2B5EF4-FFF2-40B4-BE49-F238E27FC236}">
                <a16:creationId xmlns:a16="http://schemas.microsoft.com/office/drawing/2014/main" id="{FBAE1C9C-04B9-5804-FEB2-719471379B3B}"/>
              </a:ext>
            </a:extLst>
          </p:cNvPr>
          <p:cNvSpPr/>
          <p:nvPr/>
        </p:nvSpPr>
        <p:spPr>
          <a:xfrm rot="5400000">
            <a:off x="9927549" y="2693196"/>
            <a:ext cx="244269" cy="23639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3" name="Ovale 102">
            <a:extLst>
              <a:ext uri="{FF2B5EF4-FFF2-40B4-BE49-F238E27FC236}">
                <a16:creationId xmlns:a16="http://schemas.microsoft.com/office/drawing/2014/main" id="{30D1CE1E-D83D-5BC7-BF69-86B3FD5CE6EF}"/>
              </a:ext>
            </a:extLst>
          </p:cNvPr>
          <p:cNvSpPr/>
          <p:nvPr/>
        </p:nvSpPr>
        <p:spPr>
          <a:xfrm rot="5400000">
            <a:off x="8742276" y="1532964"/>
            <a:ext cx="244269" cy="23639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4" name="Ovale 103">
            <a:extLst>
              <a:ext uri="{FF2B5EF4-FFF2-40B4-BE49-F238E27FC236}">
                <a16:creationId xmlns:a16="http://schemas.microsoft.com/office/drawing/2014/main" id="{3AA1A606-AA7C-796C-1BA1-6198A5F09402}"/>
              </a:ext>
            </a:extLst>
          </p:cNvPr>
          <p:cNvSpPr/>
          <p:nvPr/>
        </p:nvSpPr>
        <p:spPr>
          <a:xfrm>
            <a:off x="8950845" y="6292981"/>
            <a:ext cx="244269" cy="23639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5" name="Ovale 104">
            <a:extLst>
              <a:ext uri="{FF2B5EF4-FFF2-40B4-BE49-F238E27FC236}">
                <a16:creationId xmlns:a16="http://schemas.microsoft.com/office/drawing/2014/main" id="{12F22A13-FB0D-1249-2978-9745C7F13367}"/>
              </a:ext>
            </a:extLst>
          </p:cNvPr>
          <p:cNvSpPr/>
          <p:nvPr/>
        </p:nvSpPr>
        <p:spPr>
          <a:xfrm>
            <a:off x="10002184" y="6270781"/>
            <a:ext cx="244269" cy="23639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6" name="Ovale 105">
            <a:extLst>
              <a:ext uri="{FF2B5EF4-FFF2-40B4-BE49-F238E27FC236}">
                <a16:creationId xmlns:a16="http://schemas.microsoft.com/office/drawing/2014/main" id="{CC6AAC86-32EB-F3BA-FEF5-6BFA0BF5FCAE}"/>
              </a:ext>
            </a:extLst>
          </p:cNvPr>
          <p:cNvSpPr/>
          <p:nvPr/>
        </p:nvSpPr>
        <p:spPr>
          <a:xfrm>
            <a:off x="9578377" y="6034391"/>
            <a:ext cx="244269" cy="23639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Memoria ad accesso diretto 4">
            <a:extLst>
              <a:ext uri="{FF2B5EF4-FFF2-40B4-BE49-F238E27FC236}">
                <a16:creationId xmlns:a16="http://schemas.microsoft.com/office/drawing/2014/main" id="{DD6454CC-F5E9-3DF3-0733-E21C029F6B35}"/>
              </a:ext>
            </a:extLst>
          </p:cNvPr>
          <p:cNvSpPr/>
          <p:nvPr/>
        </p:nvSpPr>
        <p:spPr>
          <a:xfrm rot="16200000">
            <a:off x="8432391" y="869051"/>
            <a:ext cx="1988160" cy="2401571"/>
          </a:xfrm>
          <a:prstGeom prst="flowChartMagneticDrum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66">
            <a:extLst>
              <a:ext uri="{FF2B5EF4-FFF2-40B4-BE49-F238E27FC236}">
                <a16:creationId xmlns:a16="http://schemas.microsoft.com/office/drawing/2014/main" id="{1DBF7504-7FEF-69F3-12AC-29807D7C37C6}"/>
              </a:ext>
            </a:extLst>
          </p:cNvPr>
          <p:cNvSpPr txBox="1"/>
          <p:nvPr/>
        </p:nvSpPr>
        <p:spPr>
          <a:xfrm>
            <a:off x="4390301" y="1476303"/>
            <a:ext cx="3240636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400" b="1"/>
              <a:t>DATASET SPLITTING</a:t>
            </a:r>
            <a:endParaRPr lang="it-IT" b="1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9398F19F-DDFC-8735-F66B-E3E41BBEBD53}"/>
              </a:ext>
            </a:extLst>
          </p:cNvPr>
          <p:cNvSpPr/>
          <p:nvPr/>
        </p:nvSpPr>
        <p:spPr>
          <a:xfrm>
            <a:off x="2979536" y="2154483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0DDA0198-342D-6485-1427-411D2E010116}"/>
              </a:ext>
            </a:extLst>
          </p:cNvPr>
          <p:cNvSpPr/>
          <p:nvPr/>
        </p:nvSpPr>
        <p:spPr>
          <a:xfrm>
            <a:off x="1948258" y="2154483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40BBEED5-ADDF-E4F7-CCE2-48FB6F03F626}"/>
              </a:ext>
            </a:extLst>
          </p:cNvPr>
          <p:cNvSpPr/>
          <p:nvPr/>
        </p:nvSpPr>
        <p:spPr>
          <a:xfrm>
            <a:off x="2292017" y="2154483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8DE261C0-5C81-84D8-8C0D-F0126BFF6A4E}"/>
              </a:ext>
            </a:extLst>
          </p:cNvPr>
          <p:cNvSpPr/>
          <p:nvPr/>
        </p:nvSpPr>
        <p:spPr>
          <a:xfrm>
            <a:off x="2635776" y="2154483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D841551A-1DCB-3972-3802-D766780B7808}"/>
              </a:ext>
            </a:extLst>
          </p:cNvPr>
          <p:cNvSpPr/>
          <p:nvPr/>
        </p:nvSpPr>
        <p:spPr>
          <a:xfrm>
            <a:off x="1604498" y="2154483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FC27AF35-5952-6139-AF70-3577C47DF4FB}"/>
              </a:ext>
            </a:extLst>
          </p:cNvPr>
          <p:cNvSpPr/>
          <p:nvPr/>
        </p:nvSpPr>
        <p:spPr>
          <a:xfrm>
            <a:off x="1260739" y="2154483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40A998E4-4635-8DB0-8A08-972866565F49}"/>
              </a:ext>
            </a:extLst>
          </p:cNvPr>
          <p:cNvSpPr/>
          <p:nvPr/>
        </p:nvSpPr>
        <p:spPr>
          <a:xfrm>
            <a:off x="916980" y="2154483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AD8A2849-6795-FDB8-2121-2968314C122C}"/>
              </a:ext>
            </a:extLst>
          </p:cNvPr>
          <p:cNvSpPr/>
          <p:nvPr/>
        </p:nvSpPr>
        <p:spPr>
          <a:xfrm>
            <a:off x="3310626" y="2154483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E6785E8B-2837-9DA5-FB1A-43AE012A4721}"/>
              </a:ext>
            </a:extLst>
          </p:cNvPr>
          <p:cNvSpPr/>
          <p:nvPr/>
        </p:nvSpPr>
        <p:spPr>
          <a:xfrm>
            <a:off x="3654062" y="215448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4D0EBE27-8375-8540-6DA5-1197940D637E}"/>
              </a:ext>
            </a:extLst>
          </p:cNvPr>
          <p:cNvSpPr/>
          <p:nvPr/>
        </p:nvSpPr>
        <p:spPr>
          <a:xfrm>
            <a:off x="2979536" y="246572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7FC4644B-4590-6088-E3C2-263529A293FB}"/>
              </a:ext>
            </a:extLst>
          </p:cNvPr>
          <p:cNvSpPr/>
          <p:nvPr/>
        </p:nvSpPr>
        <p:spPr>
          <a:xfrm>
            <a:off x="1948258" y="246572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2163C264-5D16-51E5-7075-D75D89C620FE}"/>
              </a:ext>
            </a:extLst>
          </p:cNvPr>
          <p:cNvSpPr/>
          <p:nvPr/>
        </p:nvSpPr>
        <p:spPr>
          <a:xfrm>
            <a:off x="2292017" y="246572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B4570FA1-2660-A169-AB37-8544679676F0}"/>
              </a:ext>
            </a:extLst>
          </p:cNvPr>
          <p:cNvSpPr/>
          <p:nvPr/>
        </p:nvSpPr>
        <p:spPr>
          <a:xfrm>
            <a:off x="2635776" y="246572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91E6F585-733F-86A8-3132-6A6A895B97C8}"/>
              </a:ext>
            </a:extLst>
          </p:cNvPr>
          <p:cNvSpPr/>
          <p:nvPr/>
        </p:nvSpPr>
        <p:spPr>
          <a:xfrm>
            <a:off x="1604498" y="246572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BD9ACDD4-B99B-2744-0CB7-E6D3C942A852}"/>
              </a:ext>
            </a:extLst>
          </p:cNvPr>
          <p:cNvSpPr/>
          <p:nvPr/>
        </p:nvSpPr>
        <p:spPr>
          <a:xfrm>
            <a:off x="1260739" y="246572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FE8515BB-8909-A501-6873-DEC1CA06DDCF}"/>
              </a:ext>
            </a:extLst>
          </p:cNvPr>
          <p:cNvSpPr/>
          <p:nvPr/>
        </p:nvSpPr>
        <p:spPr>
          <a:xfrm>
            <a:off x="916980" y="246572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D5DC8969-96BB-134C-87BC-C56417725733}"/>
              </a:ext>
            </a:extLst>
          </p:cNvPr>
          <p:cNvSpPr/>
          <p:nvPr/>
        </p:nvSpPr>
        <p:spPr>
          <a:xfrm>
            <a:off x="3310626" y="246572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F59E886D-5CBB-8AF7-65D4-E76712657BE5}"/>
              </a:ext>
            </a:extLst>
          </p:cNvPr>
          <p:cNvSpPr/>
          <p:nvPr/>
        </p:nvSpPr>
        <p:spPr>
          <a:xfrm>
            <a:off x="3654062" y="2465721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0AC5CD9C-F95C-6FFD-B696-EF2607131B45}"/>
              </a:ext>
            </a:extLst>
          </p:cNvPr>
          <p:cNvSpPr/>
          <p:nvPr/>
        </p:nvSpPr>
        <p:spPr>
          <a:xfrm>
            <a:off x="2979536" y="277696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5AB3B522-0893-CE84-5615-A0CBA453246A}"/>
              </a:ext>
            </a:extLst>
          </p:cNvPr>
          <p:cNvSpPr/>
          <p:nvPr/>
        </p:nvSpPr>
        <p:spPr>
          <a:xfrm>
            <a:off x="1948258" y="277696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E3965281-994D-3668-AC7F-9782E7523132}"/>
              </a:ext>
            </a:extLst>
          </p:cNvPr>
          <p:cNvSpPr/>
          <p:nvPr/>
        </p:nvSpPr>
        <p:spPr>
          <a:xfrm>
            <a:off x="2292017" y="277696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6943530B-3E1D-F9AF-21FA-05F6AAB79A6B}"/>
              </a:ext>
            </a:extLst>
          </p:cNvPr>
          <p:cNvSpPr/>
          <p:nvPr/>
        </p:nvSpPr>
        <p:spPr>
          <a:xfrm>
            <a:off x="2635776" y="277696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6A976697-A643-91E6-827D-B057DBF8F654}"/>
              </a:ext>
            </a:extLst>
          </p:cNvPr>
          <p:cNvSpPr/>
          <p:nvPr/>
        </p:nvSpPr>
        <p:spPr>
          <a:xfrm>
            <a:off x="1604498" y="277696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80655D96-C561-2946-9F83-5A1F37AC680F}"/>
              </a:ext>
            </a:extLst>
          </p:cNvPr>
          <p:cNvSpPr/>
          <p:nvPr/>
        </p:nvSpPr>
        <p:spPr>
          <a:xfrm>
            <a:off x="1260739" y="277696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224478B5-9679-5B8C-932A-EE53D36AB133}"/>
              </a:ext>
            </a:extLst>
          </p:cNvPr>
          <p:cNvSpPr/>
          <p:nvPr/>
        </p:nvSpPr>
        <p:spPr>
          <a:xfrm>
            <a:off x="916980" y="277696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Ovale 34">
            <a:extLst>
              <a:ext uri="{FF2B5EF4-FFF2-40B4-BE49-F238E27FC236}">
                <a16:creationId xmlns:a16="http://schemas.microsoft.com/office/drawing/2014/main" id="{B6DDFC69-6E31-ACF5-1CD3-ADDDC4CB8414}"/>
              </a:ext>
            </a:extLst>
          </p:cNvPr>
          <p:cNvSpPr/>
          <p:nvPr/>
        </p:nvSpPr>
        <p:spPr>
          <a:xfrm>
            <a:off x="3310626" y="277696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C15565C9-2BC5-E8E1-2B7C-8A3E4948FE46}"/>
              </a:ext>
            </a:extLst>
          </p:cNvPr>
          <p:cNvSpPr/>
          <p:nvPr/>
        </p:nvSpPr>
        <p:spPr>
          <a:xfrm>
            <a:off x="3654062" y="2776961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Ovale 36">
            <a:extLst>
              <a:ext uri="{FF2B5EF4-FFF2-40B4-BE49-F238E27FC236}">
                <a16:creationId xmlns:a16="http://schemas.microsoft.com/office/drawing/2014/main" id="{3F8ECE39-7982-DF06-1E08-24E3C47726CE}"/>
              </a:ext>
            </a:extLst>
          </p:cNvPr>
          <p:cNvSpPr/>
          <p:nvPr/>
        </p:nvSpPr>
        <p:spPr>
          <a:xfrm>
            <a:off x="2979536" y="3088201"/>
            <a:ext cx="244269" cy="23639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39295123-D1CC-8D1A-E071-419AAF82D455}"/>
              </a:ext>
            </a:extLst>
          </p:cNvPr>
          <p:cNvSpPr/>
          <p:nvPr/>
        </p:nvSpPr>
        <p:spPr>
          <a:xfrm>
            <a:off x="1948258" y="3088201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Ovale 38">
            <a:extLst>
              <a:ext uri="{FF2B5EF4-FFF2-40B4-BE49-F238E27FC236}">
                <a16:creationId xmlns:a16="http://schemas.microsoft.com/office/drawing/2014/main" id="{93242F7F-6712-412D-7059-20CDD0952F5D}"/>
              </a:ext>
            </a:extLst>
          </p:cNvPr>
          <p:cNvSpPr/>
          <p:nvPr/>
        </p:nvSpPr>
        <p:spPr>
          <a:xfrm>
            <a:off x="2292017" y="3088201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7C95E61C-7C47-61A0-CB3D-1D325CB0E769}"/>
              </a:ext>
            </a:extLst>
          </p:cNvPr>
          <p:cNvSpPr/>
          <p:nvPr/>
        </p:nvSpPr>
        <p:spPr>
          <a:xfrm>
            <a:off x="2635776" y="3088201"/>
            <a:ext cx="244269" cy="23639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Ovale 40">
            <a:extLst>
              <a:ext uri="{FF2B5EF4-FFF2-40B4-BE49-F238E27FC236}">
                <a16:creationId xmlns:a16="http://schemas.microsoft.com/office/drawing/2014/main" id="{8B3C45ED-079F-F547-E7D6-58C3B57B1D6B}"/>
              </a:ext>
            </a:extLst>
          </p:cNvPr>
          <p:cNvSpPr/>
          <p:nvPr/>
        </p:nvSpPr>
        <p:spPr>
          <a:xfrm>
            <a:off x="1604498" y="3088201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Ovale 41">
            <a:extLst>
              <a:ext uri="{FF2B5EF4-FFF2-40B4-BE49-F238E27FC236}">
                <a16:creationId xmlns:a16="http://schemas.microsoft.com/office/drawing/2014/main" id="{E1AC0312-F879-A4BC-DA42-AC69B82803E1}"/>
              </a:ext>
            </a:extLst>
          </p:cNvPr>
          <p:cNvSpPr/>
          <p:nvPr/>
        </p:nvSpPr>
        <p:spPr>
          <a:xfrm>
            <a:off x="1260739" y="3088201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Ovale 42">
            <a:extLst>
              <a:ext uri="{FF2B5EF4-FFF2-40B4-BE49-F238E27FC236}">
                <a16:creationId xmlns:a16="http://schemas.microsoft.com/office/drawing/2014/main" id="{85BB6E11-6C0A-CC64-683C-FB606B71F6C0}"/>
              </a:ext>
            </a:extLst>
          </p:cNvPr>
          <p:cNvSpPr/>
          <p:nvPr/>
        </p:nvSpPr>
        <p:spPr>
          <a:xfrm>
            <a:off x="916980" y="3088201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Ovale 43">
            <a:extLst>
              <a:ext uri="{FF2B5EF4-FFF2-40B4-BE49-F238E27FC236}">
                <a16:creationId xmlns:a16="http://schemas.microsoft.com/office/drawing/2014/main" id="{47384CF0-2F8F-F861-C948-F69F1EA7384B}"/>
              </a:ext>
            </a:extLst>
          </p:cNvPr>
          <p:cNvSpPr/>
          <p:nvPr/>
        </p:nvSpPr>
        <p:spPr>
          <a:xfrm>
            <a:off x="3310626" y="3088201"/>
            <a:ext cx="244269" cy="23639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Ovale 44">
            <a:extLst>
              <a:ext uri="{FF2B5EF4-FFF2-40B4-BE49-F238E27FC236}">
                <a16:creationId xmlns:a16="http://schemas.microsoft.com/office/drawing/2014/main" id="{10E032DC-C3BE-3E13-ADCF-7BD45745F9EA}"/>
              </a:ext>
            </a:extLst>
          </p:cNvPr>
          <p:cNvSpPr/>
          <p:nvPr/>
        </p:nvSpPr>
        <p:spPr>
          <a:xfrm>
            <a:off x="3654062" y="3088200"/>
            <a:ext cx="244269" cy="23639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BAB45CA5-849D-4012-EC4D-726F189F90E9}"/>
              </a:ext>
            </a:extLst>
          </p:cNvPr>
          <p:cNvSpPr/>
          <p:nvPr/>
        </p:nvSpPr>
        <p:spPr>
          <a:xfrm>
            <a:off x="2979536" y="3399441"/>
            <a:ext cx="244269" cy="236390"/>
          </a:xfrm>
          <a:prstGeom prst="ellipse">
            <a:avLst/>
          </a:prstGeom>
          <a:solidFill>
            <a:srgbClr val="E97132"/>
          </a:solidFill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Ovale 46">
            <a:extLst>
              <a:ext uri="{FF2B5EF4-FFF2-40B4-BE49-F238E27FC236}">
                <a16:creationId xmlns:a16="http://schemas.microsoft.com/office/drawing/2014/main" id="{C1CF9F03-22EF-8960-0057-6FB21B995326}"/>
              </a:ext>
            </a:extLst>
          </p:cNvPr>
          <p:cNvSpPr/>
          <p:nvPr/>
        </p:nvSpPr>
        <p:spPr>
          <a:xfrm>
            <a:off x="1948258" y="3399441"/>
            <a:ext cx="244269" cy="236390"/>
          </a:xfrm>
          <a:prstGeom prst="ellipse">
            <a:avLst/>
          </a:prstGeom>
          <a:solidFill>
            <a:srgbClr val="E97132"/>
          </a:solidFill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88E19A7F-20D2-1E16-937A-94D9C130E510}"/>
              </a:ext>
            </a:extLst>
          </p:cNvPr>
          <p:cNvSpPr/>
          <p:nvPr/>
        </p:nvSpPr>
        <p:spPr>
          <a:xfrm>
            <a:off x="2292017" y="3399441"/>
            <a:ext cx="244269" cy="236390"/>
          </a:xfrm>
          <a:prstGeom prst="ellipse">
            <a:avLst/>
          </a:prstGeom>
          <a:solidFill>
            <a:srgbClr val="E97132"/>
          </a:solidFill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13AD36DD-12AF-0099-F805-DDBD22CA63B0}"/>
              </a:ext>
            </a:extLst>
          </p:cNvPr>
          <p:cNvSpPr/>
          <p:nvPr/>
        </p:nvSpPr>
        <p:spPr>
          <a:xfrm>
            <a:off x="2635776" y="3399441"/>
            <a:ext cx="244269" cy="236390"/>
          </a:xfrm>
          <a:prstGeom prst="ellipse">
            <a:avLst/>
          </a:prstGeom>
          <a:solidFill>
            <a:srgbClr val="E97132"/>
          </a:solidFill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8" name="Ovale 107">
            <a:extLst>
              <a:ext uri="{FF2B5EF4-FFF2-40B4-BE49-F238E27FC236}">
                <a16:creationId xmlns:a16="http://schemas.microsoft.com/office/drawing/2014/main" id="{EF96D619-0CB8-2E23-19E7-476B59DC1818}"/>
              </a:ext>
            </a:extLst>
          </p:cNvPr>
          <p:cNvSpPr/>
          <p:nvPr/>
        </p:nvSpPr>
        <p:spPr>
          <a:xfrm>
            <a:off x="1604498" y="3399441"/>
            <a:ext cx="244269" cy="236390"/>
          </a:xfrm>
          <a:prstGeom prst="ellipse">
            <a:avLst/>
          </a:prstGeom>
          <a:solidFill>
            <a:srgbClr val="E97132"/>
          </a:solidFill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9" name="Ovale 108">
            <a:extLst>
              <a:ext uri="{FF2B5EF4-FFF2-40B4-BE49-F238E27FC236}">
                <a16:creationId xmlns:a16="http://schemas.microsoft.com/office/drawing/2014/main" id="{CDFB6FBA-8281-B9E7-338C-296EA58CAB48}"/>
              </a:ext>
            </a:extLst>
          </p:cNvPr>
          <p:cNvSpPr/>
          <p:nvPr/>
        </p:nvSpPr>
        <p:spPr>
          <a:xfrm>
            <a:off x="1260739" y="3399441"/>
            <a:ext cx="244269" cy="236390"/>
          </a:xfrm>
          <a:prstGeom prst="ellipse">
            <a:avLst/>
          </a:prstGeom>
          <a:solidFill>
            <a:srgbClr val="E97132"/>
          </a:solidFill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0" name="Ovale 109">
            <a:extLst>
              <a:ext uri="{FF2B5EF4-FFF2-40B4-BE49-F238E27FC236}">
                <a16:creationId xmlns:a16="http://schemas.microsoft.com/office/drawing/2014/main" id="{FE3E6264-FAD7-7AB7-91FB-EA8D125D3B27}"/>
              </a:ext>
            </a:extLst>
          </p:cNvPr>
          <p:cNvSpPr/>
          <p:nvPr/>
        </p:nvSpPr>
        <p:spPr>
          <a:xfrm>
            <a:off x="916980" y="3399441"/>
            <a:ext cx="244269" cy="236390"/>
          </a:xfrm>
          <a:prstGeom prst="ellipse">
            <a:avLst/>
          </a:prstGeom>
          <a:solidFill>
            <a:srgbClr val="E97132"/>
          </a:solidFill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1" name="Ovale 110">
            <a:extLst>
              <a:ext uri="{FF2B5EF4-FFF2-40B4-BE49-F238E27FC236}">
                <a16:creationId xmlns:a16="http://schemas.microsoft.com/office/drawing/2014/main" id="{3626EAB9-C515-F762-A4CA-B27E12C08C3B}"/>
              </a:ext>
            </a:extLst>
          </p:cNvPr>
          <p:cNvSpPr/>
          <p:nvPr/>
        </p:nvSpPr>
        <p:spPr>
          <a:xfrm>
            <a:off x="3310626" y="3399441"/>
            <a:ext cx="244269" cy="236390"/>
          </a:xfrm>
          <a:prstGeom prst="ellipse">
            <a:avLst/>
          </a:prstGeom>
          <a:solidFill>
            <a:srgbClr val="E97132"/>
          </a:solidFill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2" name="Ovale 111">
            <a:extLst>
              <a:ext uri="{FF2B5EF4-FFF2-40B4-BE49-F238E27FC236}">
                <a16:creationId xmlns:a16="http://schemas.microsoft.com/office/drawing/2014/main" id="{34300F91-41C9-F1CA-2554-CE7B45EC0240}"/>
              </a:ext>
            </a:extLst>
          </p:cNvPr>
          <p:cNvSpPr/>
          <p:nvPr/>
        </p:nvSpPr>
        <p:spPr>
          <a:xfrm>
            <a:off x="3654062" y="3399440"/>
            <a:ext cx="244269" cy="236390"/>
          </a:xfrm>
          <a:prstGeom prst="ellipse">
            <a:avLst/>
          </a:prstGeom>
          <a:solidFill>
            <a:srgbClr val="E97132"/>
          </a:solidFill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3" name="Ovale 112">
            <a:extLst>
              <a:ext uri="{FF2B5EF4-FFF2-40B4-BE49-F238E27FC236}">
                <a16:creationId xmlns:a16="http://schemas.microsoft.com/office/drawing/2014/main" id="{09A94514-BCF4-FB67-8747-83E5273F56DE}"/>
              </a:ext>
            </a:extLst>
          </p:cNvPr>
          <p:cNvSpPr/>
          <p:nvPr/>
        </p:nvSpPr>
        <p:spPr>
          <a:xfrm>
            <a:off x="916980" y="3710680"/>
            <a:ext cx="244269" cy="236390"/>
          </a:xfrm>
          <a:prstGeom prst="ellipse">
            <a:avLst/>
          </a:prstGeom>
          <a:solidFill>
            <a:srgbClr val="E97132"/>
          </a:solidFill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8" name="Ovale 197">
            <a:extLst>
              <a:ext uri="{FF2B5EF4-FFF2-40B4-BE49-F238E27FC236}">
                <a16:creationId xmlns:a16="http://schemas.microsoft.com/office/drawing/2014/main" id="{23E6A1F0-4E69-C32F-216C-61B96B3532EB}"/>
              </a:ext>
            </a:extLst>
          </p:cNvPr>
          <p:cNvSpPr/>
          <p:nvPr/>
        </p:nvSpPr>
        <p:spPr>
          <a:xfrm>
            <a:off x="9087743" y="1924424"/>
            <a:ext cx="244269" cy="236390"/>
          </a:xfrm>
          <a:prstGeom prst="ellipse">
            <a:avLst/>
          </a:prstGeom>
          <a:solidFill>
            <a:srgbClr val="E97132"/>
          </a:solidFill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9" name="Ovale 198">
            <a:extLst>
              <a:ext uri="{FF2B5EF4-FFF2-40B4-BE49-F238E27FC236}">
                <a16:creationId xmlns:a16="http://schemas.microsoft.com/office/drawing/2014/main" id="{80511B92-4415-3434-6619-83055053DA11}"/>
              </a:ext>
            </a:extLst>
          </p:cNvPr>
          <p:cNvSpPr/>
          <p:nvPr/>
        </p:nvSpPr>
        <p:spPr>
          <a:xfrm>
            <a:off x="9661160" y="1020261"/>
            <a:ext cx="244269" cy="236390"/>
          </a:xfrm>
          <a:prstGeom prst="ellipse">
            <a:avLst/>
          </a:prstGeom>
          <a:solidFill>
            <a:srgbClr val="E97132"/>
          </a:solidFill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1" name="Ovale 200">
            <a:extLst>
              <a:ext uri="{FF2B5EF4-FFF2-40B4-BE49-F238E27FC236}">
                <a16:creationId xmlns:a16="http://schemas.microsoft.com/office/drawing/2014/main" id="{9A44ABF1-6D05-DE41-660D-7CBA1394E162}"/>
              </a:ext>
            </a:extLst>
          </p:cNvPr>
          <p:cNvSpPr/>
          <p:nvPr/>
        </p:nvSpPr>
        <p:spPr>
          <a:xfrm>
            <a:off x="8359727" y="2089094"/>
            <a:ext cx="244269" cy="236390"/>
          </a:xfrm>
          <a:prstGeom prst="ellipse">
            <a:avLst/>
          </a:prstGeom>
          <a:solidFill>
            <a:srgbClr val="E97132"/>
          </a:solidFill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2" name="Ovale 201">
            <a:extLst>
              <a:ext uri="{FF2B5EF4-FFF2-40B4-BE49-F238E27FC236}">
                <a16:creationId xmlns:a16="http://schemas.microsoft.com/office/drawing/2014/main" id="{AE98A139-7969-E9F9-7BDB-9F74EC347ED2}"/>
              </a:ext>
            </a:extLst>
          </p:cNvPr>
          <p:cNvSpPr/>
          <p:nvPr/>
        </p:nvSpPr>
        <p:spPr>
          <a:xfrm>
            <a:off x="8490264" y="2332155"/>
            <a:ext cx="244269" cy="236390"/>
          </a:xfrm>
          <a:prstGeom prst="ellipse">
            <a:avLst/>
          </a:prstGeom>
          <a:solidFill>
            <a:srgbClr val="E97132"/>
          </a:solidFill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3" name="Ovale 202">
            <a:extLst>
              <a:ext uri="{FF2B5EF4-FFF2-40B4-BE49-F238E27FC236}">
                <a16:creationId xmlns:a16="http://schemas.microsoft.com/office/drawing/2014/main" id="{03CA0A36-58F3-52C7-384E-F7E6F92A03F6}"/>
              </a:ext>
            </a:extLst>
          </p:cNvPr>
          <p:cNvSpPr/>
          <p:nvPr/>
        </p:nvSpPr>
        <p:spPr>
          <a:xfrm>
            <a:off x="8982606" y="1099709"/>
            <a:ext cx="244269" cy="236390"/>
          </a:xfrm>
          <a:prstGeom prst="ellipse">
            <a:avLst/>
          </a:prstGeom>
          <a:solidFill>
            <a:srgbClr val="E97132"/>
          </a:solidFill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4" name="Ovale 203">
            <a:extLst>
              <a:ext uri="{FF2B5EF4-FFF2-40B4-BE49-F238E27FC236}">
                <a16:creationId xmlns:a16="http://schemas.microsoft.com/office/drawing/2014/main" id="{A38C63DA-6BEF-AF5D-378D-D2DDAB187C63}"/>
              </a:ext>
            </a:extLst>
          </p:cNvPr>
          <p:cNvSpPr/>
          <p:nvPr/>
        </p:nvSpPr>
        <p:spPr>
          <a:xfrm>
            <a:off x="8585909" y="989324"/>
            <a:ext cx="244269" cy="236390"/>
          </a:xfrm>
          <a:prstGeom prst="ellipse">
            <a:avLst/>
          </a:prstGeom>
          <a:solidFill>
            <a:srgbClr val="E97132"/>
          </a:solidFill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5" name="Ovale 204">
            <a:extLst>
              <a:ext uri="{FF2B5EF4-FFF2-40B4-BE49-F238E27FC236}">
                <a16:creationId xmlns:a16="http://schemas.microsoft.com/office/drawing/2014/main" id="{4F680A59-E323-2547-DC19-D97356C95654}"/>
              </a:ext>
            </a:extLst>
          </p:cNvPr>
          <p:cNvSpPr/>
          <p:nvPr/>
        </p:nvSpPr>
        <p:spPr>
          <a:xfrm>
            <a:off x="9247119" y="939955"/>
            <a:ext cx="244269" cy="236390"/>
          </a:xfrm>
          <a:prstGeom prst="ellipse">
            <a:avLst/>
          </a:prstGeom>
          <a:solidFill>
            <a:srgbClr val="E97132"/>
          </a:solidFill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6" name="Ovale 205">
            <a:extLst>
              <a:ext uri="{FF2B5EF4-FFF2-40B4-BE49-F238E27FC236}">
                <a16:creationId xmlns:a16="http://schemas.microsoft.com/office/drawing/2014/main" id="{66CB1EED-E39C-F0C7-2283-3B5455D3E371}"/>
              </a:ext>
            </a:extLst>
          </p:cNvPr>
          <p:cNvSpPr/>
          <p:nvPr/>
        </p:nvSpPr>
        <p:spPr>
          <a:xfrm>
            <a:off x="10314721" y="1709767"/>
            <a:ext cx="244269" cy="236390"/>
          </a:xfrm>
          <a:prstGeom prst="ellipse">
            <a:avLst/>
          </a:prstGeom>
          <a:solidFill>
            <a:srgbClr val="E97132"/>
          </a:solidFill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7" name="Ovale 206">
            <a:extLst>
              <a:ext uri="{FF2B5EF4-FFF2-40B4-BE49-F238E27FC236}">
                <a16:creationId xmlns:a16="http://schemas.microsoft.com/office/drawing/2014/main" id="{8E7D78E7-558E-21C5-A75C-C08825E4CCD9}"/>
              </a:ext>
            </a:extLst>
          </p:cNvPr>
          <p:cNvSpPr/>
          <p:nvPr/>
        </p:nvSpPr>
        <p:spPr>
          <a:xfrm>
            <a:off x="10324680" y="2269460"/>
            <a:ext cx="244269" cy="236390"/>
          </a:xfrm>
          <a:prstGeom prst="ellipse">
            <a:avLst/>
          </a:prstGeom>
          <a:solidFill>
            <a:srgbClr val="E97132"/>
          </a:solidFill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8" name="Ovale 207">
            <a:extLst>
              <a:ext uri="{FF2B5EF4-FFF2-40B4-BE49-F238E27FC236}">
                <a16:creationId xmlns:a16="http://schemas.microsoft.com/office/drawing/2014/main" id="{A470861A-FFA9-A1D7-84AB-0A0A6B5826FC}"/>
              </a:ext>
            </a:extLst>
          </p:cNvPr>
          <p:cNvSpPr/>
          <p:nvPr/>
        </p:nvSpPr>
        <p:spPr>
          <a:xfrm>
            <a:off x="8441217" y="1539979"/>
            <a:ext cx="244269" cy="236390"/>
          </a:xfrm>
          <a:prstGeom prst="ellipse">
            <a:avLst/>
          </a:prstGeom>
          <a:solidFill>
            <a:srgbClr val="E97132"/>
          </a:solidFill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9" name="Ovale 208">
            <a:extLst>
              <a:ext uri="{FF2B5EF4-FFF2-40B4-BE49-F238E27FC236}">
                <a16:creationId xmlns:a16="http://schemas.microsoft.com/office/drawing/2014/main" id="{833F1F56-F0A3-05F2-EF2E-37DCF6CC2DC4}"/>
              </a:ext>
            </a:extLst>
          </p:cNvPr>
          <p:cNvSpPr/>
          <p:nvPr/>
        </p:nvSpPr>
        <p:spPr>
          <a:xfrm>
            <a:off x="3335699" y="3713845"/>
            <a:ext cx="244269" cy="23639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0" name="Ovale 209">
            <a:extLst>
              <a:ext uri="{FF2B5EF4-FFF2-40B4-BE49-F238E27FC236}">
                <a16:creationId xmlns:a16="http://schemas.microsoft.com/office/drawing/2014/main" id="{D624BBD9-B59B-7B43-6965-E309659E4615}"/>
              </a:ext>
            </a:extLst>
          </p:cNvPr>
          <p:cNvSpPr/>
          <p:nvPr/>
        </p:nvSpPr>
        <p:spPr>
          <a:xfrm>
            <a:off x="2304421" y="3713845"/>
            <a:ext cx="244269" cy="236390"/>
          </a:xfrm>
          <a:prstGeom prst="ellipse">
            <a:avLst/>
          </a:prstGeom>
          <a:solidFill>
            <a:srgbClr val="E97132"/>
          </a:solidFill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" name="Ovale 210">
            <a:extLst>
              <a:ext uri="{FF2B5EF4-FFF2-40B4-BE49-F238E27FC236}">
                <a16:creationId xmlns:a16="http://schemas.microsoft.com/office/drawing/2014/main" id="{93105FBE-8EBE-BF8C-FE51-48B0334572D4}"/>
              </a:ext>
            </a:extLst>
          </p:cNvPr>
          <p:cNvSpPr/>
          <p:nvPr/>
        </p:nvSpPr>
        <p:spPr>
          <a:xfrm>
            <a:off x="2648180" y="3713845"/>
            <a:ext cx="244269" cy="23639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" name="Ovale 211">
            <a:extLst>
              <a:ext uri="{FF2B5EF4-FFF2-40B4-BE49-F238E27FC236}">
                <a16:creationId xmlns:a16="http://schemas.microsoft.com/office/drawing/2014/main" id="{06C2ECF2-BDE0-2A90-6DC2-A2291E611DD1}"/>
              </a:ext>
            </a:extLst>
          </p:cNvPr>
          <p:cNvSpPr/>
          <p:nvPr/>
        </p:nvSpPr>
        <p:spPr>
          <a:xfrm>
            <a:off x="2991939" y="3713845"/>
            <a:ext cx="244269" cy="23639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3" name="Ovale 212">
            <a:extLst>
              <a:ext uri="{FF2B5EF4-FFF2-40B4-BE49-F238E27FC236}">
                <a16:creationId xmlns:a16="http://schemas.microsoft.com/office/drawing/2014/main" id="{2BC82D6B-22EA-7D9F-8FE6-0A5A5EA48F90}"/>
              </a:ext>
            </a:extLst>
          </p:cNvPr>
          <p:cNvSpPr/>
          <p:nvPr/>
        </p:nvSpPr>
        <p:spPr>
          <a:xfrm>
            <a:off x="1960661" y="3713845"/>
            <a:ext cx="244269" cy="236390"/>
          </a:xfrm>
          <a:prstGeom prst="ellipse">
            <a:avLst/>
          </a:prstGeom>
          <a:solidFill>
            <a:srgbClr val="E97132"/>
          </a:solidFill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4" name="Ovale 213">
            <a:extLst>
              <a:ext uri="{FF2B5EF4-FFF2-40B4-BE49-F238E27FC236}">
                <a16:creationId xmlns:a16="http://schemas.microsoft.com/office/drawing/2014/main" id="{B080DB31-CB50-FEEB-77B5-B89270371E3B}"/>
              </a:ext>
            </a:extLst>
          </p:cNvPr>
          <p:cNvSpPr/>
          <p:nvPr/>
        </p:nvSpPr>
        <p:spPr>
          <a:xfrm>
            <a:off x="1616902" y="3713845"/>
            <a:ext cx="244269" cy="236390"/>
          </a:xfrm>
          <a:prstGeom prst="ellipse">
            <a:avLst/>
          </a:prstGeom>
          <a:solidFill>
            <a:srgbClr val="E97132"/>
          </a:solidFill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5" name="Ovale 214">
            <a:extLst>
              <a:ext uri="{FF2B5EF4-FFF2-40B4-BE49-F238E27FC236}">
                <a16:creationId xmlns:a16="http://schemas.microsoft.com/office/drawing/2014/main" id="{8F51BA67-90F7-EB7B-F4AA-BAD5124AF01D}"/>
              </a:ext>
            </a:extLst>
          </p:cNvPr>
          <p:cNvSpPr/>
          <p:nvPr/>
        </p:nvSpPr>
        <p:spPr>
          <a:xfrm>
            <a:off x="1273143" y="3713845"/>
            <a:ext cx="244269" cy="236390"/>
          </a:xfrm>
          <a:prstGeom prst="ellipse">
            <a:avLst/>
          </a:prstGeom>
          <a:solidFill>
            <a:srgbClr val="E97132"/>
          </a:solidFill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6" name="Ovale 215">
            <a:extLst>
              <a:ext uri="{FF2B5EF4-FFF2-40B4-BE49-F238E27FC236}">
                <a16:creationId xmlns:a16="http://schemas.microsoft.com/office/drawing/2014/main" id="{CF1E1387-8569-F394-34B3-7EE5540699FD}"/>
              </a:ext>
            </a:extLst>
          </p:cNvPr>
          <p:cNvSpPr/>
          <p:nvPr/>
        </p:nvSpPr>
        <p:spPr>
          <a:xfrm>
            <a:off x="3666789" y="3713845"/>
            <a:ext cx="244269" cy="23639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7" name="Ovale 216">
            <a:extLst>
              <a:ext uri="{FF2B5EF4-FFF2-40B4-BE49-F238E27FC236}">
                <a16:creationId xmlns:a16="http://schemas.microsoft.com/office/drawing/2014/main" id="{A8B4DEC4-02AE-A510-762E-ED76BBE49E6A}"/>
              </a:ext>
            </a:extLst>
          </p:cNvPr>
          <p:cNvSpPr/>
          <p:nvPr/>
        </p:nvSpPr>
        <p:spPr>
          <a:xfrm>
            <a:off x="916980" y="4031287"/>
            <a:ext cx="244269" cy="23639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8" name="Ovale 217">
            <a:extLst>
              <a:ext uri="{FF2B5EF4-FFF2-40B4-BE49-F238E27FC236}">
                <a16:creationId xmlns:a16="http://schemas.microsoft.com/office/drawing/2014/main" id="{B9AF6919-1ABE-9BA7-1F65-8773BF723AA9}"/>
              </a:ext>
            </a:extLst>
          </p:cNvPr>
          <p:cNvSpPr/>
          <p:nvPr/>
        </p:nvSpPr>
        <p:spPr>
          <a:xfrm>
            <a:off x="1273143" y="4025084"/>
            <a:ext cx="244269" cy="23639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0" name="Ovale 219">
            <a:extLst>
              <a:ext uri="{FF2B5EF4-FFF2-40B4-BE49-F238E27FC236}">
                <a16:creationId xmlns:a16="http://schemas.microsoft.com/office/drawing/2014/main" id="{33B992E2-6C49-A62E-BBE0-44760CFAD46F}"/>
              </a:ext>
            </a:extLst>
          </p:cNvPr>
          <p:cNvSpPr/>
          <p:nvPr/>
        </p:nvSpPr>
        <p:spPr>
          <a:xfrm>
            <a:off x="8675501" y="2695776"/>
            <a:ext cx="244269" cy="236390"/>
          </a:xfrm>
          <a:prstGeom prst="ellipse">
            <a:avLst/>
          </a:prstGeom>
          <a:solidFill>
            <a:srgbClr val="E97132"/>
          </a:solidFill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3" name="Ovale 222">
            <a:extLst>
              <a:ext uri="{FF2B5EF4-FFF2-40B4-BE49-F238E27FC236}">
                <a16:creationId xmlns:a16="http://schemas.microsoft.com/office/drawing/2014/main" id="{AAE3A8B1-5F94-FEF4-1457-B26FF8761AE8}"/>
              </a:ext>
            </a:extLst>
          </p:cNvPr>
          <p:cNvSpPr/>
          <p:nvPr/>
        </p:nvSpPr>
        <p:spPr>
          <a:xfrm>
            <a:off x="9733513" y="1924078"/>
            <a:ext cx="244269" cy="236390"/>
          </a:xfrm>
          <a:prstGeom prst="ellipse">
            <a:avLst/>
          </a:prstGeom>
          <a:solidFill>
            <a:srgbClr val="E97132"/>
          </a:solidFill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4" name="Ovale 223">
            <a:extLst>
              <a:ext uri="{FF2B5EF4-FFF2-40B4-BE49-F238E27FC236}">
                <a16:creationId xmlns:a16="http://schemas.microsoft.com/office/drawing/2014/main" id="{092CA6F1-874E-ADD4-2730-8E6F245411BC}"/>
              </a:ext>
            </a:extLst>
          </p:cNvPr>
          <p:cNvSpPr/>
          <p:nvPr/>
        </p:nvSpPr>
        <p:spPr>
          <a:xfrm>
            <a:off x="10173125" y="1061981"/>
            <a:ext cx="244269" cy="236390"/>
          </a:xfrm>
          <a:prstGeom prst="ellipse">
            <a:avLst/>
          </a:prstGeom>
          <a:solidFill>
            <a:srgbClr val="E97132"/>
          </a:solidFill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5" name="Ovale 224">
            <a:extLst>
              <a:ext uri="{FF2B5EF4-FFF2-40B4-BE49-F238E27FC236}">
                <a16:creationId xmlns:a16="http://schemas.microsoft.com/office/drawing/2014/main" id="{F3BDF466-F508-3EB4-B4F1-C31910591EC8}"/>
              </a:ext>
            </a:extLst>
          </p:cNvPr>
          <p:cNvSpPr/>
          <p:nvPr/>
        </p:nvSpPr>
        <p:spPr>
          <a:xfrm>
            <a:off x="9291812" y="1384362"/>
            <a:ext cx="244269" cy="236390"/>
          </a:xfrm>
          <a:prstGeom prst="ellipse">
            <a:avLst/>
          </a:prstGeom>
          <a:solidFill>
            <a:srgbClr val="E97132"/>
          </a:solidFill>
          <a:ln>
            <a:solidFill>
              <a:srgbClr val="E97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9" name="Ovale 228">
            <a:extLst>
              <a:ext uri="{FF2B5EF4-FFF2-40B4-BE49-F238E27FC236}">
                <a16:creationId xmlns:a16="http://schemas.microsoft.com/office/drawing/2014/main" id="{CDB38326-79E1-48C1-92A6-0E38AA125499}"/>
              </a:ext>
            </a:extLst>
          </p:cNvPr>
          <p:cNvSpPr/>
          <p:nvPr/>
        </p:nvSpPr>
        <p:spPr>
          <a:xfrm>
            <a:off x="1604498" y="4028968"/>
            <a:ext cx="244269" cy="23639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1" name="Ovale 230">
            <a:extLst>
              <a:ext uri="{FF2B5EF4-FFF2-40B4-BE49-F238E27FC236}">
                <a16:creationId xmlns:a16="http://schemas.microsoft.com/office/drawing/2014/main" id="{54AFB89C-E76E-9138-9213-70ED3BD7CA36}"/>
              </a:ext>
            </a:extLst>
          </p:cNvPr>
          <p:cNvSpPr/>
          <p:nvPr/>
        </p:nvSpPr>
        <p:spPr>
          <a:xfrm>
            <a:off x="2648179" y="4032133"/>
            <a:ext cx="244269" cy="23639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2" name="Ovale 231">
            <a:extLst>
              <a:ext uri="{FF2B5EF4-FFF2-40B4-BE49-F238E27FC236}">
                <a16:creationId xmlns:a16="http://schemas.microsoft.com/office/drawing/2014/main" id="{2EC40554-D5CF-770B-621C-5404975A656C}"/>
              </a:ext>
            </a:extLst>
          </p:cNvPr>
          <p:cNvSpPr/>
          <p:nvPr/>
        </p:nvSpPr>
        <p:spPr>
          <a:xfrm>
            <a:off x="2304420" y="4032133"/>
            <a:ext cx="244269" cy="23639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3" name="Ovale 232">
            <a:extLst>
              <a:ext uri="{FF2B5EF4-FFF2-40B4-BE49-F238E27FC236}">
                <a16:creationId xmlns:a16="http://schemas.microsoft.com/office/drawing/2014/main" id="{FA066C4C-3405-5264-D07E-53CA2B21B48C}"/>
              </a:ext>
            </a:extLst>
          </p:cNvPr>
          <p:cNvSpPr/>
          <p:nvPr/>
        </p:nvSpPr>
        <p:spPr>
          <a:xfrm>
            <a:off x="1960661" y="4032133"/>
            <a:ext cx="244269" cy="23639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4986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6B2933A-CB4E-C62F-A96A-91C8EF0D7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 grafico 3" descr="Pezzi del puzzle contorno">
            <a:extLst>
              <a:ext uri="{FF2B5EF4-FFF2-40B4-BE49-F238E27FC236}">
                <a16:creationId xmlns:a16="http://schemas.microsoft.com/office/drawing/2014/main" id="{6AD819EE-2B31-7B6E-8559-1FE51F109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" y="1953"/>
            <a:ext cx="1314938" cy="13344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B7D3E6B-AC1A-3068-7FC0-DF6A04AE8008}"/>
              </a:ext>
            </a:extLst>
          </p:cNvPr>
          <p:cNvSpPr txBox="1"/>
          <p:nvPr/>
        </p:nvSpPr>
        <p:spPr>
          <a:xfrm>
            <a:off x="1186261" y="405574"/>
            <a:ext cx="372823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/>
              <a:t>DATA ELABORATION</a:t>
            </a:r>
            <a:endParaRPr lang="it-IT"/>
          </a:p>
          <a:p>
            <a:r>
              <a:rPr lang="it-IT" b="1" i="1"/>
              <a:t>Data </a:t>
            </a:r>
            <a:r>
              <a:rPr lang="it-IT" b="1" i="1" err="1"/>
              <a:t>preprocessing</a:t>
            </a:r>
            <a:endParaRPr lang="it-IT" b="1" i="1"/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36CE1008-EB51-F3BF-30BC-963CD3BAA38F}"/>
              </a:ext>
            </a:extLst>
          </p:cNvPr>
          <p:cNvSpPr txBox="1"/>
          <p:nvPr/>
        </p:nvSpPr>
        <p:spPr>
          <a:xfrm>
            <a:off x="877928" y="1715930"/>
            <a:ext cx="26734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/>
              <a:t>AVAILABLE DATASET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4B40CDBE-7639-6B45-B68D-01E3CEC43E4B}"/>
              </a:ext>
            </a:extLst>
          </p:cNvPr>
          <p:cNvSpPr txBox="1"/>
          <p:nvPr/>
        </p:nvSpPr>
        <p:spPr>
          <a:xfrm>
            <a:off x="880716" y="4491257"/>
            <a:ext cx="202573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000" i="1"/>
              <a:t>Legend</a:t>
            </a:r>
          </a:p>
        </p:txBody>
      </p:sp>
      <p:pic>
        <p:nvPicPr>
          <p:cNvPr id="78" name="Immagine 77" descr="Immagine che contiene cerchio, nero, bianco e nero, bianco&#10;&#10;Descrizione generata automaticamente">
            <a:extLst>
              <a:ext uri="{FF2B5EF4-FFF2-40B4-BE49-F238E27FC236}">
                <a16:creationId xmlns:a16="http://schemas.microsoft.com/office/drawing/2014/main" id="{0E40A209-38F9-EFF5-ACC0-7042CF8A6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965" y="1202123"/>
            <a:ext cx="1969103" cy="1285877"/>
          </a:xfrm>
          <a:prstGeom prst="rect">
            <a:avLst/>
          </a:prstGeom>
        </p:spPr>
      </p:pic>
      <p:sp>
        <p:nvSpPr>
          <p:cNvPr id="80" name="Ovale 79">
            <a:extLst>
              <a:ext uri="{FF2B5EF4-FFF2-40B4-BE49-F238E27FC236}">
                <a16:creationId xmlns:a16="http://schemas.microsoft.com/office/drawing/2014/main" id="{7F951835-F9D9-239B-46D2-3FD1AE928C54}"/>
              </a:ext>
            </a:extLst>
          </p:cNvPr>
          <p:cNvSpPr/>
          <p:nvPr/>
        </p:nvSpPr>
        <p:spPr>
          <a:xfrm>
            <a:off x="886755" y="5032287"/>
            <a:ext cx="196918" cy="18662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1" name="Ovale 80">
            <a:extLst>
              <a:ext uri="{FF2B5EF4-FFF2-40B4-BE49-F238E27FC236}">
                <a16:creationId xmlns:a16="http://schemas.microsoft.com/office/drawing/2014/main" id="{44968C06-66AF-9F9C-8CEA-B4FC287D3015}"/>
              </a:ext>
            </a:extLst>
          </p:cNvPr>
          <p:cNvSpPr/>
          <p:nvPr/>
        </p:nvSpPr>
        <p:spPr>
          <a:xfrm>
            <a:off x="876458" y="5382395"/>
            <a:ext cx="196918" cy="186621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Ovale 81">
            <a:extLst>
              <a:ext uri="{FF2B5EF4-FFF2-40B4-BE49-F238E27FC236}">
                <a16:creationId xmlns:a16="http://schemas.microsoft.com/office/drawing/2014/main" id="{E7835EF9-625D-4383-E894-A974EE784846}"/>
              </a:ext>
            </a:extLst>
          </p:cNvPr>
          <p:cNvSpPr/>
          <p:nvPr/>
        </p:nvSpPr>
        <p:spPr>
          <a:xfrm>
            <a:off x="876457" y="5732503"/>
            <a:ext cx="196918" cy="186621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3" name="CasellaDiTesto 82">
            <a:extLst>
              <a:ext uri="{FF2B5EF4-FFF2-40B4-BE49-F238E27FC236}">
                <a16:creationId xmlns:a16="http://schemas.microsoft.com/office/drawing/2014/main" id="{9CCC8B2C-C54D-7765-A4EE-D8EEC3DC2FA5}"/>
              </a:ext>
            </a:extLst>
          </p:cNvPr>
          <p:cNvSpPr txBox="1"/>
          <p:nvPr/>
        </p:nvSpPr>
        <p:spPr>
          <a:xfrm>
            <a:off x="1087522" y="4940892"/>
            <a:ext cx="24017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err="1"/>
              <a:t>Neurotypical</a:t>
            </a:r>
            <a:r>
              <a:rPr lang="it-IT"/>
              <a:t> </a:t>
            </a:r>
            <a:r>
              <a:rPr lang="it-IT" err="1"/>
              <a:t>subject</a:t>
            </a:r>
          </a:p>
        </p:txBody>
      </p:sp>
      <p:sp>
        <p:nvSpPr>
          <p:cNvPr id="84" name="CasellaDiTesto 83">
            <a:extLst>
              <a:ext uri="{FF2B5EF4-FFF2-40B4-BE49-F238E27FC236}">
                <a16:creationId xmlns:a16="http://schemas.microsoft.com/office/drawing/2014/main" id="{2993D779-C5BF-452E-661E-FE39C1BFB822}"/>
              </a:ext>
            </a:extLst>
          </p:cNvPr>
          <p:cNvSpPr txBox="1"/>
          <p:nvPr/>
        </p:nvSpPr>
        <p:spPr>
          <a:xfrm>
            <a:off x="1087522" y="5280703"/>
            <a:ext cx="24017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err="1"/>
              <a:t>Therapist</a:t>
            </a:r>
          </a:p>
        </p:txBody>
      </p:sp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30425415-2CBE-4C85-9BE2-D9AA8C810812}"/>
              </a:ext>
            </a:extLst>
          </p:cNvPr>
          <p:cNvSpPr txBox="1"/>
          <p:nvPr/>
        </p:nvSpPr>
        <p:spPr>
          <a:xfrm>
            <a:off x="1087522" y="5641108"/>
            <a:ext cx="24017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err="1"/>
              <a:t>Autistic</a:t>
            </a:r>
            <a:r>
              <a:rPr lang="it-IT"/>
              <a:t> </a:t>
            </a:r>
            <a:r>
              <a:rPr lang="it-IT" err="1"/>
              <a:t>child</a:t>
            </a:r>
          </a:p>
        </p:txBody>
      </p:sp>
      <p:pic>
        <p:nvPicPr>
          <p:cNvPr id="87" name="Immagine 86" descr="Immagine che contiene cerchio, nero, bianco e nero, bianco&#10;&#10;Descrizione generata automaticamente">
            <a:extLst>
              <a:ext uri="{FF2B5EF4-FFF2-40B4-BE49-F238E27FC236}">
                <a16:creationId xmlns:a16="http://schemas.microsoft.com/office/drawing/2014/main" id="{4D73C81B-506E-F669-46D0-6E74E1ADC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2370" y="3107122"/>
            <a:ext cx="1969103" cy="1285877"/>
          </a:xfrm>
          <a:prstGeom prst="rect">
            <a:avLst/>
          </a:prstGeom>
        </p:spPr>
      </p:pic>
      <p:pic>
        <p:nvPicPr>
          <p:cNvPr id="88" name="Immagine 87" descr="Immagine che contiene cerchio, nero, bianco e nero, bianco&#10;&#10;Descrizione generata automaticamente">
            <a:extLst>
              <a:ext uri="{FF2B5EF4-FFF2-40B4-BE49-F238E27FC236}">
                <a16:creationId xmlns:a16="http://schemas.microsoft.com/office/drawing/2014/main" id="{E436C0DF-550A-9C57-9457-4995FFAC1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2370" y="4970933"/>
            <a:ext cx="1969103" cy="1285877"/>
          </a:xfrm>
          <a:prstGeom prst="rect">
            <a:avLst/>
          </a:prstGeom>
        </p:spPr>
      </p:pic>
      <p:sp>
        <p:nvSpPr>
          <p:cNvPr id="135" name="CasellaDiTesto 134">
            <a:extLst>
              <a:ext uri="{FF2B5EF4-FFF2-40B4-BE49-F238E27FC236}">
                <a16:creationId xmlns:a16="http://schemas.microsoft.com/office/drawing/2014/main" id="{F0317CBF-8955-0B54-6B96-4185333399AA}"/>
              </a:ext>
            </a:extLst>
          </p:cNvPr>
          <p:cNvSpPr txBox="1"/>
          <p:nvPr/>
        </p:nvSpPr>
        <p:spPr>
          <a:xfrm>
            <a:off x="8325475" y="838206"/>
            <a:ext cx="20020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/>
              <a:t>TRAINING SET</a:t>
            </a:r>
          </a:p>
        </p:txBody>
      </p:sp>
      <p:sp>
        <p:nvSpPr>
          <p:cNvPr id="145" name="CasellaDiTesto 144">
            <a:extLst>
              <a:ext uri="{FF2B5EF4-FFF2-40B4-BE49-F238E27FC236}">
                <a16:creationId xmlns:a16="http://schemas.microsoft.com/office/drawing/2014/main" id="{D3477E73-13C8-328C-7FD8-B1E35379B268}"/>
              </a:ext>
            </a:extLst>
          </p:cNvPr>
          <p:cNvSpPr txBox="1"/>
          <p:nvPr/>
        </p:nvSpPr>
        <p:spPr>
          <a:xfrm>
            <a:off x="8359722" y="2738925"/>
            <a:ext cx="20020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/>
              <a:t>VALIDATION SET</a:t>
            </a:r>
          </a:p>
        </p:txBody>
      </p:sp>
      <p:sp>
        <p:nvSpPr>
          <p:cNvPr id="146" name="CasellaDiTesto 145">
            <a:extLst>
              <a:ext uri="{FF2B5EF4-FFF2-40B4-BE49-F238E27FC236}">
                <a16:creationId xmlns:a16="http://schemas.microsoft.com/office/drawing/2014/main" id="{9C1BC2DA-40C2-1237-AD5C-8795E9611E0A}"/>
              </a:ext>
            </a:extLst>
          </p:cNvPr>
          <p:cNvSpPr txBox="1"/>
          <p:nvPr/>
        </p:nvSpPr>
        <p:spPr>
          <a:xfrm>
            <a:off x="8308351" y="4613959"/>
            <a:ext cx="20020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/>
              <a:t>TEST SET</a:t>
            </a:r>
          </a:p>
        </p:txBody>
      </p:sp>
      <p:sp>
        <p:nvSpPr>
          <p:cNvPr id="148" name="Ovale 147">
            <a:extLst>
              <a:ext uri="{FF2B5EF4-FFF2-40B4-BE49-F238E27FC236}">
                <a16:creationId xmlns:a16="http://schemas.microsoft.com/office/drawing/2014/main" id="{9769BA7C-1287-2FF6-A67E-14D6614FB9AA}"/>
              </a:ext>
            </a:extLst>
          </p:cNvPr>
          <p:cNvSpPr/>
          <p:nvPr/>
        </p:nvSpPr>
        <p:spPr>
          <a:xfrm>
            <a:off x="2979536" y="2154483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9" name="Ovale 148">
            <a:extLst>
              <a:ext uri="{FF2B5EF4-FFF2-40B4-BE49-F238E27FC236}">
                <a16:creationId xmlns:a16="http://schemas.microsoft.com/office/drawing/2014/main" id="{AF9920AA-1C94-6E21-6186-360CE00715BD}"/>
              </a:ext>
            </a:extLst>
          </p:cNvPr>
          <p:cNvSpPr/>
          <p:nvPr/>
        </p:nvSpPr>
        <p:spPr>
          <a:xfrm>
            <a:off x="1948258" y="2154483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0" name="Ovale 149">
            <a:extLst>
              <a:ext uri="{FF2B5EF4-FFF2-40B4-BE49-F238E27FC236}">
                <a16:creationId xmlns:a16="http://schemas.microsoft.com/office/drawing/2014/main" id="{CBD98F3D-E833-54DE-25DE-439A04F54160}"/>
              </a:ext>
            </a:extLst>
          </p:cNvPr>
          <p:cNvSpPr/>
          <p:nvPr/>
        </p:nvSpPr>
        <p:spPr>
          <a:xfrm>
            <a:off x="2292017" y="2154483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1" name="Ovale 150">
            <a:extLst>
              <a:ext uri="{FF2B5EF4-FFF2-40B4-BE49-F238E27FC236}">
                <a16:creationId xmlns:a16="http://schemas.microsoft.com/office/drawing/2014/main" id="{B65EC299-2A49-F4D8-B468-7C40A507706C}"/>
              </a:ext>
            </a:extLst>
          </p:cNvPr>
          <p:cNvSpPr/>
          <p:nvPr/>
        </p:nvSpPr>
        <p:spPr>
          <a:xfrm>
            <a:off x="2635776" y="2154483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2" name="Ovale 151">
            <a:extLst>
              <a:ext uri="{FF2B5EF4-FFF2-40B4-BE49-F238E27FC236}">
                <a16:creationId xmlns:a16="http://schemas.microsoft.com/office/drawing/2014/main" id="{7A164B56-7BAA-7054-ABB3-EA2370FB8518}"/>
              </a:ext>
            </a:extLst>
          </p:cNvPr>
          <p:cNvSpPr/>
          <p:nvPr/>
        </p:nvSpPr>
        <p:spPr>
          <a:xfrm>
            <a:off x="1604498" y="2154483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3" name="Ovale 152">
            <a:extLst>
              <a:ext uri="{FF2B5EF4-FFF2-40B4-BE49-F238E27FC236}">
                <a16:creationId xmlns:a16="http://schemas.microsoft.com/office/drawing/2014/main" id="{710BD023-9BED-19A7-E337-ECF55D798D79}"/>
              </a:ext>
            </a:extLst>
          </p:cNvPr>
          <p:cNvSpPr/>
          <p:nvPr/>
        </p:nvSpPr>
        <p:spPr>
          <a:xfrm>
            <a:off x="1260739" y="2154483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4" name="Ovale 153">
            <a:extLst>
              <a:ext uri="{FF2B5EF4-FFF2-40B4-BE49-F238E27FC236}">
                <a16:creationId xmlns:a16="http://schemas.microsoft.com/office/drawing/2014/main" id="{3C439910-348E-036C-220D-1F1BA48FF8B9}"/>
              </a:ext>
            </a:extLst>
          </p:cNvPr>
          <p:cNvSpPr/>
          <p:nvPr/>
        </p:nvSpPr>
        <p:spPr>
          <a:xfrm>
            <a:off x="916980" y="2154483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6" name="Ovale 155">
            <a:extLst>
              <a:ext uri="{FF2B5EF4-FFF2-40B4-BE49-F238E27FC236}">
                <a16:creationId xmlns:a16="http://schemas.microsoft.com/office/drawing/2014/main" id="{D2EF2388-1567-9240-2E3A-E7F9345DC9DF}"/>
              </a:ext>
            </a:extLst>
          </p:cNvPr>
          <p:cNvSpPr/>
          <p:nvPr/>
        </p:nvSpPr>
        <p:spPr>
          <a:xfrm>
            <a:off x="3310626" y="2154483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7" name="Ovale 156">
            <a:extLst>
              <a:ext uri="{FF2B5EF4-FFF2-40B4-BE49-F238E27FC236}">
                <a16:creationId xmlns:a16="http://schemas.microsoft.com/office/drawing/2014/main" id="{C42D1FE1-01A5-442D-82AE-977B0ABD8954}"/>
              </a:ext>
            </a:extLst>
          </p:cNvPr>
          <p:cNvSpPr/>
          <p:nvPr/>
        </p:nvSpPr>
        <p:spPr>
          <a:xfrm>
            <a:off x="3654062" y="215448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8" name="Ovale 157">
            <a:extLst>
              <a:ext uri="{FF2B5EF4-FFF2-40B4-BE49-F238E27FC236}">
                <a16:creationId xmlns:a16="http://schemas.microsoft.com/office/drawing/2014/main" id="{279897D6-AB0B-3F1B-82FE-F7614DF50E11}"/>
              </a:ext>
            </a:extLst>
          </p:cNvPr>
          <p:cNvSpPr/>
          <p:nvPr/>
        </p:nvSpPr>
        <p:spPr>
          <a:xfrm>
            <a:off x="2979536" y="246572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9" name="Ovale 158">
            <a:extLst>
              <a:ext uri="{FF2B5EF4-FFF2-40B4-BE49-F238E27FC236}">
                <a16:creationId xmlns:a16="http://schemas.microsoft.com/office/drawing/2014/main" id="{AB95262A-356A-6A13-ED8C-ED166D74B4F7}"/>
              </a:ext>
            </a:extLst>
          </p:cNvPr>
          <p:cNvSpPr/>
          <p:nvPr/>
        </p:nvSpPr>
        <p:spPr>
          <a:xfrm>
            <a:off x="1948258" y="246572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0" name="Ovale 159">
            <a:extLst>
              <a:ext uri="{FF2B5EF4-FFF2-40B4-BE49-F238E27FC236}">
                <a16:creationId xmlns:a16="http://schemas.microsoft.com/office/drawing/2014/main" id="{75213BB1-CB9F-A9B3-8ADD-66990E69A7EF}"/>
              </a:ext>
            </a:extLst>
          </p:cNvPr>
          <p:cNvSpPr/>
          <p:nvPr/>
        </p:nvSpPr>
        <p:spPr>
          <a:xfrm>
            <a:off x="2292017" y="246572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1" name="Ovale 160">
            <a:extLst>
              <a:ext uri="{FF2B5EF4-FFF2-40B4-BE49-F238E27FC236}">
                <a16:creationId xmlns:a16="http://schemas.microsoft.com/office/drawing/2014/main" id="{0ACB2710-0A2D-FE29-ABFF-B9187F1622D2}"/>
              </a:ext>
            </a:extLst>
          </p:cNvPr>
          <p:cNvSpPr/>
          <p:nvPr/>
        </p:nvSpPr>
        <p:spPr>
          <a:xfrm>
            <a:off x="2635776" y="246572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2" name="Ovale 161">
            <a:extLst>
              <a:ext uri="{FF2B5EF4-FFF2-40B4-BE49-F238E27FC236}">
                <a16:creationId xmlns:a16="http://schemas.microsoft.com/office/drawing/2014/main" id="{B9AAABDB-0105-A29C-7132-21B3E56D1E27}"/>
              </a:ext>
            </a:extLst>
          </p:cNvPr>
          <p:cNvSpPr/>
          <p:nvPr/>
        </p:nvSpPr>
        <p:spPr>
          <a:xfrm>
            <a:off x="1604498" y="246572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3" name="Ovale 162">
            <a:extLst>
              <a:ext uri="{FF2B5EF4-FFF2-40B4-BE49-F238E27FC236}">
                <a16:creationId xmlns:a16="http://schemas.microsoft.com/office/drawing/2014/main" id="{4855BED0-2D9E-22C3-F077-A832374C3D6D}"/>
              </a:ext>
            </a:extLst>
          </p:cNvPr>
          <p:cNvSpPr/>
          <p:nvPr/>
        </p:nvSpPr>
        <p:spPr>
          <a:xfrm>
            <a:off x="1260739" y="246572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4" name="Ovale 163">
            <a:extLst>
              <a:ext uri="{FF2B5EF4-FFF2-40B4-BE49-F238E27FC236}">
                <a16:creationId xmlns:a16="http://schemas.microsoft.com/office/drawing/2014/main" id="{2E201A1E-6FA1-F722-5D9F-E2C6B5660646}"/>
              </a:ext>
            </a:extLst>
          </p:cNvPr>
          <p:cNvSpPr/>
          <p:nvPr/>
        </p:nvSpPr>
        <p:spPr>
          <a:xfrm>
            <a:off x="916980" y="246572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5" name="Ovale 164">
            <a:extLst>
              <a:ext uri="{FF2B5EF4-FFF2-40B4-BE49-F238E27FC236}">
                <a16:creationId xmlns:a16="http://schemas.microsoft.com/office/drawing/2014/main" id="{DB74D7D7-F99E-EC3A-53ED-E7E82A99C944}"/>
              </a:ext>
            </a:extLst>
          </p:cNvPr>
          <p:cNvSpPr/>
          <p:nvPr/>
        </p:nvSpPr>
        <p:spPr>
          <a:xfrm>
            <a:off x="3310626" y="246572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6" name="Ovale 165">
            <a:extLst>
              <a:ext uri="{FF2B5EF4-FFF2-40B4-BE49-F238E27FC236}">
                <a16:creationId xmlns:a16="http://schemas.microsoft.com/office/drawing/2014/main" id="{BE34C04F-3EC2-6A92-7EB4-7DFADF0F610C}"/>
              </a:ext>
            </a:extLst>
          </p:cNvPr>
          <p:cNvSpPr/>
          <p:nvPr/>
        </p:nvSpPr>
        <p:spPr>
          <a:xfrm>
            <a:off x="3654062" y="2465721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7" name="Ovale 166">
            <a:extLst>
              <a:ext uri="{FF2B5EF4-FFF2-40B4-BE49-F238E27FC236}">
                <a16:creationId xmlns:a16="http://schemas.microsoft.com/office/drawing/2014/main" id="{F1B2DA7C-21AF-7ADE-1022-F93B332ADDDF}"/>
              </a:ext>
            </a:extLst>
          </p:cNvPr>
          <p:cNvSpPr/>
          <p:nvPr/>
        </p:nvSpPr>
        <p:spPr>
          <a:xfrm>
            <a:off x="2979536" y="277696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8" name="Ovale 167">
            <a:extLst>
              <a:ext uri="{FF2B5EF4-FFF2-40B4-BE49-F238E27FC236}">
                <a16:creationId xmlns:a16="http://schemas.microsoft.com/office/drawing/2014/main" id="{1670EBBB-4064-12F9-007B-443D691DD612}"/>
              </a:ext>
            </a:extLst>
          </p:cNvPr>
          <p:cNvSpPr/>
          <p:nvPr/>
        </p:nvSpPr>
        <p:spPr>
          <a:xfrm>
            <a:off x="1948258" y="277696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9" name="Ovale 168">
            <a:extLst>
              <a:ext uri="{FF2B5EF4-FFF2-40B4-BE49-F238E27FC236}">
                <a16:creationId xmlns:a16="http://schemas.microsoft.com/office/drawing/2014/main" id="{579B1303-3ED1-6B86-7F1D-A77C5037D174}"/>
              </a:ext>
            </a:extLst>
          </p:cNvPr>
          <p:cNvSpPr/>
          <p:nvPr/>
        </p:nvSpPr>
        <p:spPr>
          <a:xfrm>
            <a:off x="2292017" y="277696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0" name="Ovale 169">
            <a:extLst>
              <a:ext uri="{FF2B5EF4-FFF2-40B4-BE49-F238E27FC236}">
                <a16:creationId xmlns:a16="http://schemas.microsoft.com/office/drawing/2014/main" id="{1F060033-6FF7-8229-6F73-028D9EBD4BB4}"/>
              </a:ext>
            </a:extLst>
          </p:cNvPr>
          <p:cNvSpPr/>
          <p:nvPr/>
        </p:nvSpPr>
        <p:spPr>
          <a:xfrm>
            <a:off x="2635776" y="277696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1" name="Ovale 170">
            <a:extLst>
              <a:ext uri="{FF2B5EF4-FFF2-40B4-BE49-F238E27FC236}">
                <a16:creationId xmlns:a16="http://schemas.microsoft.com/office/drawing/2014/main" id="{99B9F1FC-7824-3927-F966-AEDEFCA4AFC7}"/>
              </a:ext>
            </a:extLst>
          </p:cNvPr>
          <p:cNvSpPr/>
          <p:nvPr/>
        </p:nvSpPr>
        <p:spPr>
          <a:xfrm>
            <a:off x="1604498" y="277696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2" name="Ovale 171">
            <a:extLst>
              <a:ext uri="{FF2B5EF4-FFF2-40B4-BE49-F238E27FC236}">
                <a16:creationId xmlns:a16="http://schemas.microsoft.com/office/drawing/2014/main" id="{D8788AD8-7547-B38C-42AD-B842CA401A8A}"/>
              </a:ext>
            </a:extLst>
          </p:cNvPr>
          <p:cNvSpPr/>
          <p:nvPr/>
        </p:nvSpPr>
        <p:spPr>
          <a:xfrm>
            <a:off x="1260739" y="277696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3" name="Ovale 172">
            <a:extLst>
              <a:ext uri="{FF2B5EF4-FFF2-40B4-BE49-F238E27FC236}">
                <a16:creationId xmlns:a16="http://schemas.microsoft.com/office/drawing/2014/main" id="{E47C6975-9123-ECB3-D954-6641B54407FD}"/>
              </a:ext>
            </a:extLst>
          </p:cNvPr>
          <p:cNvSpPr/>
          <p:nvPr/>
        </p:nvSpPr>
        <p:spPr>
          <a:xfrm>
            <a:off x="916980" y="277696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4" name="Ovale 173">
            <a:extLst>
              <a:ext uri="{FF2B5EF4-FFF2-40B4-BE49-F238E27FC236}">
                <a16:creationId xmlns:a16="http://schemas.microsoft.com/office/drawing/2014/main" id="{A2C53E18-9C50-ABB7-4BF0-4886963FEA24}"/>
              </a:ext>
            </a:extLst>
          </p:cNvPr>
          <p:cNvSpPr/>
          <p:nvPr/>
        </p:nvSpPr>
        <p:spPr>
          <a:xfrm>
            <a:off x="3310626" y="277696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5" name="Ovale 174">
            <a:extLst>
              <a:ext uri="{FF2B5EF4-FFF2-40B4-BE49-F238E27FC236}">
                <a16:creationId xmlns:a16="http://schemas.microsoft.com/office/drawing/2014/main" id="{A5DDA543-80EC-1BAF-7854-496B76FB9C0E}"/>
              </a:ext>
            </a:extLst>
          </p:cNvPr>
          <p:cNvSpPr/>
          <p:nvPr/>
        </p:nvSpPr>
        <p:spPr>
          <a:xfrm>
            <a:off x="3654062" y="2776961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6" name="Ovale 175">
            <a:extLst>
              <a:ext uri="{FF2B5EF4-FFF2-40B4-BE49-F238E27FC236}">
                <a16:creationId xmlns:a16="http://schemas.microsoft.com/office/drawing/2014/main" id="{24C40323-853B-AC18-5A0E-2030C7387EE5}"/>
              </a:ext>
            </a:extLst>
          </p:cNvPr>
          <p:cNvSpPr/>
          <p:nvPr/>
        </p:nvSpPr>
        <p:spPr>
          <a:xfrm>
            <a:off x="2979536" y="3088201"/>
            <a:ext cx="244269" cy="23639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7" name="Ovale 176">
            <a:extLst>
              <a:ext uri="{FF2B5EF4-FFF2-40B4-BE49-F238E27FC236}">
                <a16:creationId xmlns:a16="http://schemas.microsoft.com/office/drawing/2014/main" id="{63E934FE-F5C1-7BEE-FA7A-FD67BF1FF376}"/>
              </a:ext>
            </a:extLst>
          </p:cNvPr>
          <p:cNvSpPr/>
          <p:nvPr/>
        </p:nvSpPr>
        <p:spPr>
          <a:xfrm>
            <a:off x="1948258" y="3088201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8" name="Ovale 177">
            <a:extLst>
              <a:ext uri="{FF2B5EF4-FFF2-40B4-BE49-F238E27FC236}">
                <a16:creationId xmlns:a16="http://schemas.microsoft.com/office/drawing/2014/main" id="{C47A7DD7-1DEB-C4C9-9394-40955B9D4311}"/>
              </a:ext>
            </a:extLst>
          </p:cNvPr>
          <p:cNvSpPr/>
          <p:nvPr/>
        </p:nvSpPr>
        <p:spPr>
          <a:xfrm>
            <a:off x="2292017" y="3088201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9" name="Ovale 178">
            <a:extLst>
              <a:ext uri="{FF2B5EF4-FFF2-40B4-BE49-F238E27FC236}">
                <a16:creationId xmlns:a16="http://schemas.microsoft.com/office/drawing/2014/main" id="{157E0EB5-0B75-3376-C73A-8D2135A0FD46}"/>
              </a:ext>
            </a:extLst>
          </p:cNvPr>
          <p:cNvSpPr/>
          <p:nvPr/>
        </p:nvSpPr>
        <p:spPr>
          <a:xfrm>
            <a:off x="2635776" y="3088201"/>
            <a:ext cx="244269" cy="23639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0" name="Ovale 179">
            <a:extLst>
              <a:ext uri="{FF2B5EF4-FFF2-40B4-BE49-F238E27FC236}">
                <a16:creationId xmlns:a16="http://schemas.microsoft.com/office/drawing/2014/main" id="{FF7E1138-E67B-A425-BFAB-8A8DD2349FC6}"/>
              </a:ext>
            </a:extLst>
          </p:cNvPr>
          <p:cNvSpPr/>
          <p:nvPr/>
        </p:nvSpPr>
        <p:spPr>
          <a:xfrm>
            <a:off x="1604498" y="3088201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1" name="Ovale 180">
            <a:extLst>
              <a:ext uri="{FF2B5EF4-FFF2-40B4-BE49-F238E27FC236}">
                <a16:creationId xmlns:a16="http://schemas.microsoft.com/office/drawing/2014/main" id="{126BE4A2-9CEF-96C7-3713-643BC2292EA3}"/>
              </a:ext>
            </a:extLst>
          </p:cNvPr>
          <p:cNvSpPr/>
          <p:nvPr/>
        </p:nvSpPr>
        <p:spPr>
          <a:xfrm>
            <a:off x="1260739" y="3088201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2" name="Ovale 181">
            <a:extLst>
              <a:ext uri="{FF2B5EF4-FFF2-40B4-BE49-F238E27FC236}">
                <a16:creationId xmlns:a16="http://schemas.microsoft.com/office/drawing/2014/main" id="{DC707185-998C-6E8B-C1EF-BBA731B77920}"/>
              </a:ext>
            </a:extLst>
          </p:cNvPr>
          <p:cNvSpPr/>
          <p:nvPr/>
        </p:nvSpPr>
        <p:spPr>
          <a:xfrm>
            <a:off x="916980" y="3088201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3" name="Ovale 182">
            <a:extLst>
              <a:ext uri="{FF2B5EF4-FFF2-40B4-BE49-F238E27FC236}">
                <a16:creationId xmlns:a16="http://schemas.microsoft.com/office/drawing/2014/main" id="{03CD0421-2FBA-C37F-534C-6ABCD713441B}"/>
              </a:ext>
            </a:extLst>
          </p:cNvPr>
          <p:cNvSpPr/>
          <p:nvPr/>
        </p:nvSpPr>
        <p:spPr>
          <a:xfrm>
            <a:off x="3310626" y="3088201"/>
            <a:ext cx="244269" cy="23639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4" name="Ovale 183">
            <a:extLst>
              <a:ext uri="{FF2B5EF4-FFF2-40B4-BE49-F238E27FC236}">
                <a16:creationId xmlns:a16="http://schemas.microsoft.com/office/drawing/2014/main" id="{EEEB7992-74DE-9E80-9510-354E56DC0163}"/>
              </a:ext>
            </a:extLst>
          </p:cNvPr>
          <p:cNvSpPr/>
          <p:nvPr/>
        </p:nvSpPr>
        <p:spPr>
          <a:xfrm>
            <a:off x="3654062" y="3088200"/>
            <a:ext cx="244269" cy="23639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5" name="Ovale 184">
            <a:extLst>
              <a:ext uri="{FF2B5EF4-FFF2-40B4-BE49-F238E27FC236}">
                <a16:creationId xmlns:a16="http://schemas.microsoft.com/office/drawing/2014/main" id="{08BC9AF0-382A-27BF-D81D-5B48EF48C20E}"/>
              </a:ext>
            </a:extLst>
          </p:cNvPr>
          <p:cNvSpPr/>
          <p:nvPr/>
        </p:nvSpPr>
        <p:spPr>
          <a:xfrm>
            <a:off x="2979536" y="3399441"/>
            <a:ext cx="244269" cy="23639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6" name="Ovale 185">
            <a:extLst>
              <a:ext uri="{FF2B5EF4-FFF2-40B4-BE49-F238E27FC236}">
                <a16:creationId xmlns:a16="http://schemas.microsoft.com/office/drawing/2014/main" id="{43A32880-3AD2-EFEF-CACA-0882BF962DF0}"/>
              </a:ext>
            </a:extLst>
          </p:cNvPr>
          <p:cNvSpPr/>
          <p:nvPr/>
        </p:nvSpPr>
        <p:spPr>
          <a:xfrm>
            <a:off x="1948258" y="3399441"/>
            <a:ext cx="244269" cy="23639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7" name="Ovale 186">
            <a:extLst>
              <a:ext uri="{FF2B5EF4-FFF2-40B4-BE49-F238E27FC236}">
                <a16:creationId xmlns:a16="http://schemas.microsoft.com/office/drawing/2014/main" id="{90B9DBA0-968D-C845-3C62-C699C61A9616}"/>
              </a:ext>
            </a:extLst>
          </p:cNvPr>
          <p:cNvSpPr/>
          <p:nvPr/>
        </p:nvSpPr>
        <p:spPr>
          <a:xfrm>
            <a:off x="2292017" y="3399441"/>
            <a:ext cx="244269" cy="23639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8" name="Ovale 187">
            <a:extLst>
              <a:ext uri="{FF2B5EF4-FFF2-40B4-BE49-F238E27FC236}">
                <a16:creationId xmlns:a16="http://schemas.microsoft.com/office/drawing/2014/main" id="{89CC2D95-20D4-F265-5A81-4456C1E3955A}"/>
              </a:ext>
            </a:extLst>
          </p:cNvPr>
          <p:cNvSpPr/>
          <p:nvPr/>
        </p:nvSpPr>
        <p:spPr>
          <a:xfrm>
            <a:off x="2635776" y="3399441"/>
            <a:ext cx="244269" cy="23639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9" name="Ovale 188">
            <a:extLst>
              <a:ext uri="{FF2B5EF4-FFF2-40B4-BE49-F238E27FC236}">
                <a16:creationId xmlns:a16="http://schemas.microsoft.com/office/drawing/2014/main" id="{35E540BF-11F2-2C95-65D1-96F42A05893A}"/>
              </a:ext>
            </a:extLst>
          </p:cNvPr>
          <p:cNvSpPr/>
          <p:nvPr/>
        </p:nvSpPr>
        <p:spPr>
          <a:xfrm>
            <a:off x="1604498" y="3399441"/>
            <a:ext cx="244269" cy="23639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0" name="Ovale 189">
            <a:extLst>
              <a:ext uri="{FF2B5EF4-FFF2-40B4-BE49-F238E27FC236}">
                <a16:creationId xmlns:a16="http://schemas.microsoft.com/office/drawing/2014/main" id="{37A90A94-8082-DF81-8A69-4D031773B72B}"/>
              </a:ext>
            </a:extLst>
          </p:cNvPr>
          <p:cNvSpPr/>
          <p:nvPr/>
        </p:nvSpPr>
        <p:spPr>
          <a:xfrm>
            <a:off x="1260739" y="3399441"/>
            <a:ext cx="244269" cy="23639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1" name="Ovale 190">
            <a:extLst>
              <a:ext uri="{FF2B5EF4-FFF2-40B4-BE49-F238E27FC236}">
                <a16:creationId xmlns:a16="http://schemas.microsoft.com/office/drawing/2014/main" id="{0BE02E70-3521-1EFC-7C21-6B15C9BD0CE4}"/>
              </a:ext>
            </a:extLst>
          </p:cNvPr>
          <p:cNvSpPr/>
          <p:nvPr/>
        </p:nvSpPr>
        <p:spPr>
          <a:xfrm>
            <a:off x="916980" y="3399441"/>
            <a:ext cx="244269" cy="23639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2" name="Ovale 191">
            <a:extLst>
              <a:ext uri="{FF2B5EF4-FFF2-40B4-BE49-F238E27FC236}">
                <a16:creationId xmlns:a16="http://schemas.microsoft.com/office/drawing/2014/main" id="{E9EBDE0E-378A-04D9-8127-BB3D49DAF05A}"/>
              </a:ext>
            </a:extLst>
          </p:cNvPr>
          <p:cNvSpPr/>
          <p:nvPr/>
        </p:nvSpPr>
        <p:spPr>
          <a:xfrm>
            <a:off x="3310626" y="3399441"/>
            <a:ext cx="244269" cy="23639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3" name="Ovale 192">
            <a:extLst>
              <a:ext uri="{FF2B5EF4-FFF2-40B4-BE49-F238E27FC236}">
                <a16:creationId xmlns:a16="http://schemas.microsoft.com/office/drawing/2014/main" id="{7CEE4DD3-000E-8F9A-914A-C81B90B69294}"/>
              </a:ext>
            </a:extLst>
          </p:cNvPr>
          <p:cNvSpPr/>
          <p:nvPr/>
        </p:nvSpPr>
        <p:spPr>
          <a:xfrm>
            <a:off x="3654062" y="3399440"/>
            <a:ext cx="244269" cy="23639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0" name="Ovale 199">
            <a:extLst>
              <a:ext uri="{FF2B5EF4-FFF2-40B4-BE49-F238E27FC236}">
                <a16:creationId xmlns:a16="http://schemas.microsoft.com/office/drawing/2014/main" id="{0456B35C-3DB4-C4CE-060E-FEB8C5A3BF0C}"/>
              </a:ext>
            </a:extLst>
          </p:cNvPr>
          <p:cNvSpPr/>
          <p:nvPr/>
        </p:nvSpPr>
        <p:spPr>
          <a:xfrm>
            <a:off x="916980" y="3710680"/>
            <a:ext cx="244269" cy="23639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69E08979-185B-E69F-0CDC-4C2259B6B0F2}"/>
              </a:ext>
            </a:extLst>
          </p:cNvPr>
          <p:cNvSpPr/>
          <p:nvPr/>
        </p:nvSpPr>
        <p:spPr>
          <a:xfrm>
            <a:off x="2979535" y="2144713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4F5E351E-841C-64F9-A9FC-593EB7A2E049}"/>
              </a:ext>
            </a:extLst>
          </p:cNvPr>
          <p:cNvSpPr/>
          <p:nvPr/>
        </p:nvSpPr>
        <p:spPr>
          <a:xfrm>
            <a:off x="1948257" y="2144713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8F4C4D63-CE98-2F0C-CD7B-AEBDB22DCA5D}"/>
              </a:ext>
            </a:extLst>
          </p:cNvPr>
          <p:cNvSpPr/>
          <p:nvPr/>
        </p:nvSpPr>
        <p:spPr>
          <a:xfrm>
            <a:off x="2292016" y="2144713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B826B5E2-A274-CE4B-ECB4-3CA1AD295687}"/>
              </a:ext>
            </a:extLst>
          </p:cNvPr>
          <p:cNvSpPr/>
          <p:nvPr/>
        </p:nvSpPr>
        <p:spPr>
          <a:xfrm>
            <a:off x="2635775" y="2144713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3761329F-52E0-E139-99FB-95570DD9B526}"/>
              </a:ext>
            </a:extLst>
          </p:cNvPr>
          <p:cNvSpPr/>
          <p:nvPr/>
        </p:nvSpPr>
        <p:spPr>
          <a:xfrm>
            <a:off x="1604497" y="2144713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BBF37EAA-2BD1-B2B7-D152-395C8C0AE7F9}"/>
              </a:ext>
            </a:extLst>
          </p:cNvPr>
          <p:cNvSpPr/>
          <p:nvPr/>
        </p:nvSpPr>
        <p:spPr>
          <a:xfrm>
            <a:off x="1260738" y="2144713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Ovale 55">
            <a:extLst>
              <a:ext uri="{FF2B5EF4-FFF2-40B4-BE49-F238E27FC236}">
                <a16:creationId xmlns:a16="http://schemas.microsoft.com/office/drawing/2014/main" id="{F5A3C4FC-866E-7770-CBA1-3BC0EC26D4A0}"/>
              </a:ext>
            </a:extLst>
          </p:cNvPr>
          <p:cNvSpPr/>
          <p:nvPr/>
        </p:nvSpPr>
        <p:spPr>
          <a:xfrm>
            <a:off x="916979" y="2144713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Ovale 56">
            <a:extLst>
              <a:ext uri="{FF2B5EF4-FFF2-40B4-BE49-F238E27FC236}">
                <a16:creationId xmlns:a16="http://schemas.microsoft.com/office/drawing/2014/main" id="{8735F9EE-C114-8EC5-9283-766804F7A153}"/>
              </a:ext>
            </a:extLst>
          </p:cNvPr>
          <p:cNvSpPr/>
          <p:nvPr/>
        </p:nvSpPr>
        <p:spPr>
          <a:xfrm>
            <a:off x="3310625" y="2144713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Ovale 57">
            <a:extLst>
              <a:ext uri="{FF2B5EF4-FFF2-40B4-BE49-F238E27FC236}">
                <a16:creationId xmlns:a16="http://schemas.microsoft.com/office/drawing/2014/main" id="{2139F254-2737-A7CB-8CD4-047AECDCB407}"/>
              </a:ext>
            </a:extLst>
          </p:cNvPr>
          <p:cNvSpPr/>
          <p:nvPr/>
        </p:nvSpPr>
        <p:spPr>
          <a:xfrm>
            <a:off x="3654061" y="214471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368A0AF6-CF39-BE00-FE8C-508409D64DF8}"/>
              </a:ext>
            </a:extLst>
          </p:cNvPr>
          <p:cNvSpPr/>
          <p:nvPr/>
        </p:nvSpPr>
        <p:spPr>
          <a:xfrm>
            <a:off x="2979535" y="245595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A9608E01-41C1-BD83-8F45-C52BB240B36E}"/>
              </a:ext>
            </a:extLst>
          </p:cNvPr>
          <p:cNvSpPr/>
          <p:nvPr/>
        </p:nvSpPr>
        <p:spPr>
          <a:xfrm>
            <a:off x="1948257" y="245595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FBE65896-40D3-B901-CA0F-DD1914CD688D}"/>
              </a:ext>
            </a:extLst>
          </p:cNvPr>
          <p:cNvSpPr/>
          <p:nvPr/>
        </p:nvSpPr>
        <p:spPr>
          <a:xfrm>
            <a:off x="2292016" y="245595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Ovale 61">
            <a:extLst>
              <a:ext uri="{FF2B5EF4-FFF2-40B4-BE49-F238E27FC236}">
                <a16:creationId xmlns:a16="http://schemas.microsoft.com/office/drawing/2014/main" id="{84057C1B-74BE-29A0-50E3-0E6106A9EF4E}"/>
              </a:ext>
            </a:extLst>
          </p:cNvPr>
          <p:cNvSpPr/>
          <p:nvPr/>
        </p:nvSpPr>
        <p:spPr>
          <a:xfrm>
            <a:off x="2635775" y="245595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415EF1B4-B2BF-6E2F-9CD1-93A14B2B6D9D}"/>
              </a:ext>
            </a:extLst>
          </p:cNvPr>
          <p:cNvSpPr/>
          <p:nvPr/>
        </p:nvSpPr>
        <p:spPr>
          <a:xfrm>
            <a:off x="1604497" y="245595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Ovale 63">
            <a:extLst>
              <a:ext uri="{FF2B5EF4-FFF2-40B4-BE49-F238E27FC236}">
                <a16:creationId xmlns:a16="http://schemas.microsoft.com/office/drawing/2014/main" id="{8ACFD043-1F13-9DC5-DA78-ADE2A6E7B9BD}"/>
              </a:ext>
            </a:extLst>
          </p:cNvPr>
          <p:cNvSpPr/>
          <p:nvPr/>
        </p:nvSpPr>
        <p:spPr>
          <a:xfrm>
            <a:off x="1260738" y="245595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5" name="Ovale 64">
            <a:extLst>
              <a:ext uri="{FF2B5EF4-FFF2-40B4-BE49-F238E27FC236}">
                <a16:creationId xmlns:a16="http://schemas.microsoft.com/office/drawing/2014/main" id="{5636B044-F4A0-00E9-7F9A-0A58517C2BA0}"/>
              </a:ext>
            </a:extLst>
          </p:cNvPr>
          <p:cNvSpPr/>
          <p:nvPr/>
        </p:nvSpPr>
        <p:spPr>
          <a:xfrm>
            <a:off x="916979" y="245595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Ovale 65">
            <a:extLst>
              <a:ext uri="{FF2B5EF4-FFF2-40B4-BE49-F238E27FC236}">
                <a16:creationId xmlns:a16="http://schemas.microsoft.com/office/drawing/2014/main" id="{3B86CD25-A7A6-2C16-2C8E-A789E187C4B4}"/>
              </a:ext>
            </a:extLst>
          </p:cNvPr>
          <p:cNvSpPr/>
          <p:nvPr/>
        </p:nvSpPr>
        <p:spPr>
          <a:xfrm>
            <a:off x="3310625" y="245595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7" name="Ovale 66">
            <a:extLst>
              <a:ext uri="{FF2B5EF4-FFF2-40B4-BE49-F238E27FC236}">
                <a16:creationId xmlns:a16="http://schemas.microsoft.com/office/drawing/2014/main" id="{92580D7F-4F9D-68B3-4FE2-95DFC4CAD21C}"/>
              </a:ext>
            </a:extLst>
          </p:cNvPr>
          <p:cNvSpPr/>
          <p:nvPr/>
        </p:nvSpPr>
        <p:spPr>
          <a:xfrm>
            <a:off x="3654061" y="2455951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Ovale 67">
            <a:extLst>
              <a:ext uri="{FF2B5EF4-FFF2-40B4-BE49-F238E27FC236}">
                <a16:creationId xmlns:a16="http://schemas.microsoft.com/office/drawing/2014/main" id="{CDACD1B7-488B-5111-3E1E-7248A0FD0655}"/>
              </a:ext>
            </a:extLst>
          </p:cNvPr>
          <p:cNvSpPr/>
          <p:nvPr/>
        </p:nvSpPr>
        <p:spPr>
          <a:xfrm>
            <a:off x="2979535" y="276719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Ovale 68">
            <a:extLst>
              <a:ext uri="{FF2B5EF4-FFF2-40B4-BE49-F238E27FC236}">
                <a16:creationId xmlns:a16="http://schemas.microsoft.com/office/drawing/2014/main" id="{8BBC0DDE-AB9D-73A1-F8CA-F266FE886106}"/>
              </a:ext>
            </a:extLst>
          </p:cNvPr>
          <p:cNvSpPr/>
          <p:nvPr/>
        </p:nvSpPr>
        <p:spPr>
          <a:xfrm>
            <a:off x="1948257" y="276719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Ovale 69">
            <a:extLst>
              <a:ext uri="{FF2B5EF4-FFF2-40B4-BE49-F238E27FC236}">
                <a16:creationId xmlns:a16="http://schemas.microsoft.com/office/drawing/2014/main" id="{8D174C67-A6AF-8999-5BF5-2AE553C16B5B}"/>
              </a:ext>
            </a:extLst>
          </p:cNvPr>
          <p:cNvSpPr/>
          <p:nvPr/>
        </p:nvSpPr>
        <p:spPr>
          <a:xfrm>
            <a:off x="2292016" y="276719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Ovale 70">
            <a:extLst>
              <a:ext uri="{FF2B5EF4-FFF2-40B4-BE49-F238E27FC236}">
                <a16:creationId xmlns:a16="http://schemas.microsoft.com/office/drawing/2014/main" id="{77D705C0-56A6-63DD-E442-77A1AB6B66FA}"/>
              </a:ext>
            </a:extLst>
          </p:cNvPr>
          <p:cNvSpPr/>
          <p:nvPr/>
        </p:nvSpPr>
        <p:spPr>
          <a:xfrm>
            <a:off x="2635775" y="276719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2" name="Ovale 71">
            <a:extLst>
              <a:ext uri="{FF2B5EF4-FFF2-40B4-BE49-F238E27FC236}">
                <a16:creationId xmlns:a16="http://schemas.microsoft.com/office/drawing/2014/main" id="{D8116508-9AC6-4889-1C73-ABDDFF60E1CA}"/>
              </a:ext>
            </a:extLst>
          </p:cNvPr>
          <p:cNvSpPr/>
          <p:nvPr/>
        </p:nvSpPr>
        <p:spPr>
          <a:xfrm>
            <a:off x="1604497" y="276719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5" name="Ovale 74">
            <a:extLst>
              <a:ext uri="{FF2B5EF4-FFF2-40B4-BE49-F238E27FC236}">
                <a16:creationId xmlns:a16="http://schemas.microsoft.com/office/drawing/2014/main" id="{5FCD34E9-DF9B-9C5A-0CE9-954CC8D91BB7}"/>
              </a:ext>
            </a:extLst>
          </p:cNvPr>
          <p:cNvSpPr/>
          <p:nvPr/>
        </p:nvSpPr>
        <p:spPr>
          <a:xfrm>
            <a:off x="1260738" y="276719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Ovale 75">
            <a:extLst>
              <a:ext uri="{FF2B5EF4-FFF2-40B4-BE49-F238E27FC236}">
                <a16:creationId xmlns:a16="http://schemas.microsoft.com/office/drawing/2014/main" id="{5A766321-3DBF-03E1-52FC-E735D309710F}"/>
              </a:ext>
            </a:extLst>
          </p:cNvPr>
          <p:cNvSpPr/>
          <p:nvPr/>
        </p:nvSpPr>
        <p:spPr>
          <a:xfrm>
            <a:off x="916979" y="276719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7" name="Ovale 76">
            <a:extLst>
              <a:ext uri="{FF2B5EF4-FFF2-40B4-BE49-F238E27FC236}">
                <a16:creationId xmlns:a16="http://schemas.microsoft.com/office/drawing/2014/main" id="{4DD1561A-54A3-0865-254D-656E4E7F8C1C}"/>
              </a:ext>
            </a:extLst>
          </p:cNvPr>
          <p:cNvSpPr/>
          <p:nvPr/>
        </p:nvSpPr>
        <p:spPr>
          <a:xfrm>
            <a:off x="3310625" y="2767192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9" name="Ovale 78">
            <a:extLst>
              <a:ext uri="{FF2B5EF4-FFF2-40B4-BE49-F238E27FC236}">
                <a16:creationId xmlns:a16="http://schemas.microsoft.com/office/drawing/2014/main" id="{3AEEF3D7-EE98-1EBA-D2B3-3A052F17C40A}"/>
              </a:ext>
            </a:extLst>
          </p:cNvPr>
          <p:cNvSpPr/>
          <p:nvPr/>
        </p:nvSpPr>
        <p:spPr>
          <a:xfrm>
            <a:off x="3654061" y="2767191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Ovale 85">
            <a:extLst>
              <a:ext uri="{FF2B5EF4-FFF2-40B4-BE49-F238E27FC236}">
                <a16:creationId xmlns:a16="http://schemas.microsoft.com/office/drawing/2014/main" id="{D33405E3-A253-7AD3-286F-ED8D0AC975C4}"/>
              </a:ext>
            </a:extLst>
          </p:cNvPr>
          <p:cNvSpPr/>
          <p:nvPr/>
        </p:nvSpPr>
        <p:spPr>
          <a:xfrm>
            <a:off x="2979535" y="3078431"/>
            <a:ext cx="244269" cy="23639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9" name="Ovale 88">
            <a:extLst>
              <a:ext uri="{FF2B5EF4-FFF2-40B4-BE49-F238E27FC236}">
                <a16:creationId xmlns:a16="http://schemas.microsoft.com/office/drawing/2014/main" id="{D4BC9A42-84B2-3A13-BC9B-994B94037107}"/>
              </a:ext>
            </a:extLst>
          </p:cNvPr>
          <p:cNvSpPr/>
          <p:nvPr/>
        </p:nvSpPr>
        <p:spPr>
          <a:xfrm>
            <a:off x="1948257" y="3078431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0" name="Ovale 89">
            <a:extLst>
              <a:ext uri="{FF2B5EF4-FFF2-40B4-BE49-F238E27FC236}">
                <a16:creationId xmlns:a16="http://schemas.microsoft.com/office/drawing/2014/main" id="{CA0ADF71-48AF-D084-DB8D-8D353CE6372F}"/>
              </a:ext>
            </a:extLst>
          </p:cNvPr>
          <p:cNvSpPr/>
          <p:nvPr/>
        </p:nvSpPr>
        <p:spPr>
          <a:xfrm>
            <a:off x="2292016" y="3078431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1" name="Ovale 90">
            <a:extLst>
              <a:ext uri="{FF2B5EF4-FFF2-40B4-BE49-F238E27FC236}">
                <a16:creationId xmlns:a16="http://schemas.microsoft.com/office/drawing/2014/main" id="{4927859A-0148-8FB3-DA96-301C95658287}"/>
              </a:ext>
            </a:extLst>
          </p:cNvPr>
          <p:cNvSpPr/>
          <p:nvPr/>
        </p:nvSpPr>
        <p:spPr>
          <a:xfrm>
            <a:off x="2635775" y="3078431"/>
            <a:ext cx="244269" cy="23639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2" name="Ovale 91">
            <a:extLst>
              <a:ext uri="{FF2B5EF4-FFF2-40B4-BE49-F238E27FC236}">
                <a16:creationId xmlns:a16="http://schemas.microsoft.com/office/drawing/2014/main" id="{5534C0DE-8481-CE4E-66BF-1D038E441E23}"/>
              </a:ext>
            </a:extLst>
          </p:cNvPr>
          <p:cNvSpPr/>
          <p:nvPr/>
        </p:nvSpPr>
        <p:spPr>
          <a:xfrm>
            <a:off x="1604497" y="3078431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3" name="Ovale 92">
            <a:extLst>
              <a:ext uri="{FF2B5EF4-FFF2-40B4-BE49-F238E27FC236}">
                <a16:creationId xmlns:a16="http://schemas.microsoft.com/office/drawing/2014/main" id="{3A790108-EFCD-36BB-1606-A39D966AD836}"/>
              </a:ext>
            </a:extLst>
          </p:cNvPr>
          <p:cNvSpPr/>
          <p:nvPr/>
        </p:nvSpPr>
        <p:spPr>
          <a:xfrm>
            <a:off x="1260738" y="3078431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4" name="Ovale 93">
            <a:extLst>
              <a:ext uri="{FF2B5EF4-FFF2-40B4-BE49-F238E27FC236}">
                <a16:creationId xmlns:a16="http://schemas.microsoft.com/office/drawing/2014/main" id="{25D73A39-5FA8-CB2A-3C38-BDE680D6BEF7}"/>
              </a:ext>
            </a:extLst>
          </p:cNvPr>
          <p:cNvSpPr/>
          <p:nvPr/>
        </p:nvSpPr>
        <p:spPr>
          <a:xfrm>
            <a:off x="916979" y="3078431"/>
            <a:ext cx="244269" cy="2363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5" name="Ovale 94">
            <a:extLst>
              <a:ext uri="{FF2B5EF4-FFF2-40B4-BE49-F238E27FC236}">
                <a16:creationId xmlns:a16="http://schemas.microsoft.com/office/drawing/2014/main" id="{F5BBE79A-5FF1-3EE0-B9B2-02866A864CA2}"/>
              </a:ext>
            </a:extLst>
          </p:cNvPr>
          <p:cNvSpPr/>
          <p:nvPr/>
        </p:nvSpPr>
        <p:spPr>
          <a:xfrm>
            <a:off x="3310625" y="3078431"/>
            <a:ext cx="244269" cy="23639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6" name="Ovale 95">
            <a:extLst>
              <a:ext uri="{FF2B5EF4-FFF2-40B4-BE49-F238E27FC236}">
                <a16:creationId xmlns:a16="http://schemas.microsoft.com/office/drawing/2014/main" id="{76D27581-3604-A21B-59FF-4858DBFCC60C}"/>
              </a:ext>
            </a:extLst>
          </p:cNvPr>
          <p:cNvSpPr/>
          <p:nvPr/>
        </p:nvSpPr>
        <p:spPr>
          <a:xfrm>
            <a:off x="3654061" y="3078430"/>
            <a:ext cx="244269" cy="23639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7" name="Ovale 96">
            <a:extLst>
              <a:ext uri="{FF2B5EF4-FFF2-40B4-BE49-F238E27FC236}">
                <a16:creationId xmlns:a16="http://schemas.microsoft.com/office/drawing/2014/main" id="{8CF8FE10-2ED8-E741-BB0D-6DEEA11225EE}"/>
              </a:ext>
            </a:extLst>
          </p:cNvPr>
          <p:cNvSpPr/>
          <p:nvPr/>
        </p:nvSpPr>
        <p:spPr>
          <a:xfrm>
            <a:off x="2979535" y="3389671"/>
            <a:ext cx="244269" cy="23639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8" name="Ovale 97">
            <a:extLst>
              <a:ext uri="{FF2B5EF4-FFF2-40B4-BE49-F238E27FC236}">
                <a16:creationId xmlns:a16="http://schemas.microsoft.com/office/drawing/2014/main" id="{E4DEE46F-0BC5-B275-6F13-13DB33CE84D6}"/>
              </a:ext>
            </a:extLst>
          </p:cNvPr>
          <p:cNvSpPr/>
          <p:nvPr/>
        </p:nvSpPr>
        <p:spPr>
          <a:xfrm>
            <a:off x="1948257" y="3389671"/>
            <a:ext cx="244269" cy="23639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9" name="Ovale 98">
            <a:extLst>
              <a:ext uri="{FF2B5EF4-FFF2-40B4-BE49-F238E27FC236}">
                <a16:creationId xmlns:a16="http://schemas.microsoft.com/office/drawing/2014/main" id="{20FB27A8-95C7-2656-AAE8-EBDF659D105B}"/>
              </a:ext>
            </a:extLst>
          </p:cNvPr>
          <p:cNvSpPr/>
          <p:nvPr/>
        </p:nvSpPr>
        <p:spPr>
          <a:xfrm>
            <a:off x="2292016" y="3389671"/>
            <a:ext cx="244269" cy="23639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0" name="Ovale 99">
            <a:extLst>
              <a:ext uri="{FF2B5EF4-FFF2-40B4-BE49-F238E27FC236}">
                <a16:creationId xmlns:a16="http://schemas.microsoft.com/office/drawing/2014/main" id="{B4CA23CF-6684-7492-AE69-F5A2D9701CBE}"/>
              </a:ext>
            </a:extLst>
          </p:cNvPr>
          <p:cNvSpPr/>
          <p:nvPr/>
        </p:nvSpPr>
        <p:spPr>
          <a:xfrm>
            <a:off x="2635775" y="3389671"/>
            <a:ext cx="244269" cy="23639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1" name="Ovale 100">
            <a:extLst>
              <a:ext uri="{FF2B5EF4-FFF2-40B4-BE49-F238E27FC236}">
                <a16:creationId xmlns:a16="http://schemas.microsoft.com/office/drawing/2014/main" id="{A8E06469-0F25-2620-3A5B-2EB1B4160DDE}"/>
              </a:ext>
            </a:extLst>
          </p:cNvPr>
          <p:cNvSpPr/>
          <p:nvPr/>
        </p:nvSpPr>
        <p:spPr>
          <a:xfrm>
            <a:off x="1604497" y="3389671"/>
            <a:ext cx="244269" cy="23639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" name="Ovale 101">
            <a:extLst>
              <a:ext uri="{FF2B5EF4-FFF2-40B4-BE49-F238E27FC236}">
                <a16:creationId xmlns:a16="http://schemas.microsoft.com/office/drawing/2014/main" id="{E3D704BE-D408-31BB-5ADC-B2F127C59706}"/>
              </a:ext>
            </a:extLst>
          </p:cNvPr>
          <p:cNvSpPr/>
          <p:nvPr/>
        </p:nvSpPr>
        <p:spPr>
          <a:xfrm>
            <a:off x="1260738" y="3389671"/>
            <a:ext cx="244269" cy="23639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3" name="Ovale 102">
            <a:extLst>
              <a:ext uri="{FF2B5EF4-FFF2-40B4-BE49-F238E27FC236}">
                <a16:creationId xmlns:a16="http://schemas.microsoft.com/office/drawing/2014/main" id="{BCCC1B0D-EFAF-A66D-B86E-011E94AB2124}"/>
              </a:ext>
            </a:extLst>
          </p:cNvPr>
          <p:cNvSpPr/>
          <p:nvPr/>
        </p:nvSpPr>
        <p:spPr>
          <a:xfrm>
            <a:off x="916979" y="3389671"/>
            <a:ext cx="244269" cy="23639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4" name="Ovale 103">
            <a:extLst>
              <a:ext uri="{FF2B5EF4-FFF2-40B4-BE49-F238E27FC236}">
                <a16:creationId xmlns:a16="http://schemas.microsoft.com/office/drawing/2014/main" id="{2884FAF2-8117-A545-2CB6-32443E6C085A}"/>
              </a:ext>
            </a:extLst>
          </p:cNvPr>
          <p:cNvSpPr/>
          <p:nvPr/>
        </p:nvSpPr>
        <p:spPr>
          <a:xfrm>
            <a:off x="3310625" y="3389671"/>
            <a:ext cx="244269" cy="23639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5" name="Ovale 104">
            <a:extLst>
              <a:ext uri="{FF2B5EF4-FFF2-40B4-BE49-F238E27FC236}">
                <a16:creationId xmlns:a16="http://schemas.microsoft.com/office/drawing/2014/main" id="{FC07393D-709C-B345-306F-9E4C42485CE0}"/>
              </a:ext>
            </a:extLst>
          </p:cNvPr>
          <p:cNvSpPr/>
          <p:nvPr/>
        </p:nvSpPr>
        <p:spPr>
          <a:xfrm>
            <a:off x="3654061" y="3389670"/>
            <a:ext cx="244269" cy="23639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6" name="Ovale 105">
            <a:extLst>
              <a:ext uri="{FF2B5EF4-FFF2-40B4-BE49-F238E27FC236}">
                <a16:creationId xmlns:a16="http://schemas.microsoft.com/office/drawing/2014/main" id="{CF1EB24F-87FC-8F73-B337-30163752CD24}"/>
              </a:ext>
            </a:extLst>
          </p:cNvPr>
          <p:cNvSpPr/>
          <p:nvPr/>
        </p:nvSpPr>
        <p:spPr>
          <a:xfrm>
            <a:off x="916979" y="3700910"/>
            <a:ext cx="244269" cy="23639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7" name="CasellaDiTesto 106">
            <a:extLst>
              <a:ext uri="{FF2B5EF4-FFF2-40B4-BE49-F238E27FC236}">
                <a16:creationId xmlns:a16="http://schemas.microsoft.com/office/drawing/2014/main" id="{E3E1CA2B-55CF-3586-D700-205356BC9B85}"/>
              </a:ext>
            </a:extLst>
          </p:cNvPr>
          <p:cNvSpPr txBox="1"/>
          <p:nvPr/>
        </p:nvSpPr>
        <p:spPr>
          <a:xfrm>
            <a:off x="4529609" y="3187631"/>
            <a:ext cx="341327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/>
              <a:t>DA SPOSTARE LE PALLINE UNA VOLTA DEFINITI I SET </a:t>
            </a:r>
            <a:r>
              <a:rPr lang="it-IT">
                <a:sym typeface="Wingdings" panose="05000000000000000000" pitchFamily="2" charset="2"/>
              </a:rPr>
              <a:t></a:t>
            </a:r>
            <a:endParaRPr lang="it-IT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2C250D-2EC1-2EFC-E552-9AFEA68FF97E}"/>
              </a:ext>
            </a:extLst>
          </p:cNvPr>
          <p:cNvSpPr txBox="1"/>
          <p:nvPr/>
        </p:nvSpPr>
        <p:spPr>
          <a:xfrm>
            <a:off x="4529609" y="1444978"/>
            <a:ext cx="25823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28 </a:t>
            </a:r>
            <a:r>
              <a:rPr lang="en-US" err="1"/>
              <a:t>sani</a:t>
            </a:r>
            <a:r>
              <a:rPr lang="en-US"/>
              <a:t> + 2 </a:t>
            </a:r>
            <a:r>
              <a:rPr lang="en-US" err="1"/>
              <a:t>terapisti</a:t>
            </a:r>
            <a:r>
              <a:rPr lang="en-US"/>
              <a:t> + 5 </a:t>
            </a:r>
            <a:r>
              <a:rPr lang="en-US" err="1"/>
              <a:t>bimbi</a:t>
            </a:r>
            <a:r>
              <a:rPr lang="en-US"/>
              <a:t> TRAIN</a:t>
            </a:r>
          </a:p>
          <a:p>
            <a:r>
              <a:rPr lang="en-US"/>
              <a:t>2 </a:t>
            </a:r>
            <a:r>
              <a:rPr lang="en-US" err="1"/>
              <a:t>terapisti</a:t>
            </a:r>
            <a:r>
              <a:rPr lang="en-US"/>
              <a:t> + 4 student VAL</a:t>
            </a:r>
          </a:p>
          <a:p>
            <a:r>
              <a:rPr lang="en-US"/>
              <a:t>5 </a:t>
            </a:r>
            <a:r>
              <a:rPr lang="en-US" err="1"/>
              <a:t>bimbi</a:t>
            </a:r>
            <a:r>
              <a:rPr lang="en-US"/>
              <a:t> test</a:t>
            </a:r>
          </a:p>
        </p:txBody>
      </p:sp>
    </p:spTree>
    <p:extLst>
      <p:ext uri="{BB962C8B-B14F-4D97-AF65-F5344CB8AC3E}">
        <p14:creationId xmlns:p14="http://schemas.microsoft.com/office/powerpoint/2010/main" val="3558731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4668</Words>
  <Application>Microsoft Office PowerPoint</Application>
  <PresentationFormat>Widescreen</PresentationFormat>
  <Paragraphs>1758</Paragraphs>
  <Slides>142</Slides>
  <Notes>30</Notes>
  <HiddenSlides>32</HiddenSlides>
  <MMClips>6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142</vt:i4>
      </vt:variant>
    </vt:vector>
  </HeadingPairs>
  <TitlesOfParts>
    <vt:vector size="149" baseType="lpstr">
      <vt:lpstr>Aptos</vt:lpstr>
      <vt:lpstr>Aptos Display</vt:lpstr>
      <vt:lpstr>Arial</vt:lpstr>
      <vt:lpstr>Calibri</vt:lpstr>
      <vt:lpstr>Open Sans</vt:lpstr>
      <vt:lpstr>Wingdings</vt:lpstr>
      <vt:lpstr>Tema di Office</vt:lpstr>
      <vt:lpstr>A DEEP LEARNING ALGORITHM FOR ATTENTION CLASSIFICATION IN CHILDREN WITH ASD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DATASET PREPROCESSING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Dying neurons: ReLU -&gt; LeakyReLU (or SiLU)</vt:lpstr>
      <vt:lpstr>Esempio di distribuzione di gaze. OBS: entrambe le immagini sono prese dal nuovo dataset (noi + therapist + bambini) -&gt; il punto di applicazione è chiaramente diverso -&gt; non si capisce molto . In alternativa rappresenterei solo i nostri con qualche istanza (un centinaio) per leggibilità perché così secondo me non è leggibile (see next slide contiene la stessa cosa ma con 300 istanze)</vt:lpstr>
      <vt:lpstr>distribuzione di gaze, solo i nostri con qualche istanza</vt:lpstr>
      <vt:lpstr>Importanza delle features nella determinazione del target 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Sofia D'Alfonso</dc:creator>
  <cp:lastModifiedBy>Anna Simeone</cp:lastModifiedBy>
  <cp:revision>2</cp:revision>
  <dcterms:created xsi:type="dcterms:W3CDTF">2024-12-12T09:16:32Z</dcterms:created>
  <dcterms:modified xsi:type="dcterms:W3CDTF">2025-09-05T23:27:36Z</dcterms:modified>
</cp:coreProperties>
</file>